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slideLayouts/slideLayout2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charts/chart7.xml" ContentType="application/vnd.openxmlformats-officedocument.drawingml.char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1" r:id="rId2"/>
    <p:sldMasterId id="2147483673" r:id="rId3"/>
  </p:sldMasterIdLst>
  <p:notesMasterIdLst>
    <p:notesMasterId r:id="rId62"/>
  </p:notesMasterIdLst>
  <p:sldIdLst>
    <p:sldId id="353" r:id="rId4"/>
    <p:sldId id="314" r:id="rId5"/>
    <p:sldId id="308" r:id="rId6"/>
    <p:sldId id="355" r:id="rId7"/>
    <p:sldId id="356" r:id="rId8"/>
    <p:sldId id="357" r:id="rId9"/>
    <p:sldId id="358" r:id="rId10"/>
    <p:sldId id="359" r:id="rId11"/>
    <p:sldId id="360" r:id="rId12"/>
    <p:sldId id="347" r:id="rId13"/>
    <p:sldId id="362" r:id="rId14"/>
    <p:sldId id="303" r:id="rId15"/>
    <p:sldId id="364" r:id="rId16"/>
    <p:sldId id="309" r:id="rId17"/>
    <p:sldId id="361" r:id="rId18"/>
    <p:sldId id="259" r:id="rId19"/>
    <p:sldId id="260" r:id="rId20"/>
    <p:sldId id="298" r:id="rId21"/>
    <p:sldId id="307" r:id="rId22"/>
    <p:sldId id="326" r:id="rId23"/>
    <p:sldId id="310" r:id="rId24"/>
    <p:sldId id="311" r:id="rId25"/>
    <p:sldId id="312" r:id="rId26"/>
    <p:sldId id="313" r:id="rId27"/>
    <p:sldId id="315" r:id="rId28"/>
    <p:sldId id="316" r:id="rId29"/>
    <p:sldId id="317" r:id="rId30"/>
    <p:sldId id="318" r:id="rId31"/>
    <p:sldId id="319" r:id="rId32"/>
    <p:sldId id="320" r:id="rId33"/>
    <p:sldId id="321" r:id="rId34"/>
    <p:sldId id="322" r:id="rId35"/>
    <p:sldId id="323" r:id="rId36"/>
    <p:sldId id="324" r:id="rId37"/>
    <p:sldId id="325" r:id="rId38"/>
    <p:sldId id="354" r:id="rId39"/>
    <p:sldId id="327" r:id="rId40"/>
    <p:sldId id="328" r:id="rId41"/>
    <p:sldId id="329" r:id="rId42"/>
    <p:sldId id="330" r:id="rId43"/>
    <p:sldId id="331" r:id="rId44"/>
    <p:sldId id="332" r:id="rId45"/>
    <p:sldId id="333" r:id="rId46"/>
    <p:sldId id="334" r:id="rId47"/>
    <p:sldId id="335" r:id="rId48"/>
    <p:sldId id="336" r:id="rId49"/>
    <p:sldId id="337" r:id="rId50"/>
    <p:sldId id="338" r:id="rId51"/>
    <p:sldId id="339" r:id="rId52"/>
    <p:sldId id="340" r:id="rId53"/>
    <p:sldId id="299" r:id="rId54"/>
    <p:sldId id="300" r:id="rId55"/>
    <p:sldId id="346" r:id="rId56"/>
    <p:sldId id="302" r:id="rId57"/>
    <p:sldId id="363" r:id="rId58"/>
    <p:sldId id="304" r:id="rId59"/>
    <p:sldId id="305" r:id="rId60"/>
    <p:sldId id="306" r:id="rId6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472"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F8F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202" autoAdjust="0"/>
    <p:restoredTop sz="94660"/>
  </p:normalViewPr>
  <p:slideViewPr>
    <p:cSldViewPr snapToGrid="0" showGuides="1">
      <p:cViewPr>
        <p:scale>
          <a:sx n="100" d="100"/>
          <a:sy n="100" d="100"/>
        </p:scale>
        <p:origin x="84" y="-264"/>
      </p:cViewPr>
      <p:guideLst>
        <p:guide orient="horz" pos="2472"/>
        <p:guide pos="384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presProps" Target="presProp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tableStyles" Target="tableStyles.xml"/><Relationship Id="rId5" Type="http://schemas.openxmlformats.org/officeDocument/2006/relationships/slide" Target="slides/slide2.xml"/><Relationship Id="rId61" Type="http://schemas.openxmlformats.org/officeDocument/2006/relationships/slide" Target="slides/slide58.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viewProps" Target="viewProps.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Worksheet3.xlsx"/></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Worksheet4.xlsx"/></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Worksheet5.xlsx"/></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Worksheet6.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bar"/>
        <c:grouping val="stacked"/>
        <c:varyColors val="0"/>
        <c:ser>
          <c:idx val="0"/>
          <c:order val="0"/>
          <c:tx>
            <c:strRef>
              <c:f>Sheet1!$B$1</c:f>
              <c:strCache>
                <c:ptCount val="1"/>
                <c:pt idx="0">
                  <c:v>Series 1</c:v>
                </c:pt>
              </c:strCache>
            </c:strRef>
          </c:tx>
          <c:spPr>
            <a:solidFill>
              <a:schemeClr val="accent1"/>
            </a:solidFill>
          </c:spPr>
          <c:invertIfNegative val="0"/>
          <c:cat>
            <c:strRef>
              <c:f>Sheet1!$A$2:$A$5</c:f>
              <c:strCache>
                <c:ptCount val="4"/>
                <c:pt idx="0">
                  <c:v>Photoshop</c:v>
                </c:pt>
                <c:pt idx="1">
                  <c:v>CSS 3</c:v>
                </c:pt>
                <c:pt idx="2">
                  <c:v>Indesign</c:v>
                </c:pt>
                <c:pt idx="3">
                  <c:v>Flash</c:v>
                </c:pt>
              </c:strCache>
            </c:strRef>
          </c:cat>
          <c:val>
            <c:numRef>
              <c:f>Sheet1!$B$2:$B$5</c:f>
              <c:numCache>
                <c:formatCode>General</c:formatCode>
                <c:ptCount val="4"/>
                <c:pt idx="0">
                  <c:v>90</c:v>
                </c:pt>
                <c:pt idx="1">
                  <c:v>60</c:v>
                </c:pt>
                <c:pt idx="2">
                  <c:v>80</c:v>
                </c:pt>
                <c:pt idx="3">
                  <c:v>70</c:v>
                </c:pt>
              </c:numCache>
            </c:numRef>
          </c:val>
          <c:extLst>
            <c:ext xmlns:c16="http://schemas.microsoft.com/office/drawing/2014/chart" uri="{C3380CC4-5D6E-409C-BE32-E72D297353CC}">
              <c16:uniqueId val="{00000000-F52B-44E1-BC2D-C194F378300B}"/>
            </c:ext>
          </c:extLst>
        </c:ser>
        <c:ser>
          <c:idx val="1"/>
          <c:order val="1"/>
          <c:tx>
            <c:strRef>
              <c:f>Sheet1!$C$1</c:f>
              <c:strCache>
                <c:ptCount val="1"/>
                <c:pt idx="0">
                  <c:v>Series 2</c:v>
                </c:pt>
              </c:strCache>
            </c:strRef>
          </c:tx>
          <c:spPr>
            <a:solidFill>
              <a:schemeClr val="bg1">
                <a:lumMod val="75000"/>
              </a:schemeClr>
            </a:solidFill>
          </c:spPr>
          <c:invertIfNegative val="0"/>
          <c:cat>
            <c:strRef>
              <c:f>Sheet1!$A$2:$A$5</c:f>
              <c:strCache>
                <c:ptCount val="4"/>
                <c:pt idx="0">
                  <c:v>Photoshop</c:v>
                </c:pt>
                <c:pt idx="1">
                  <c:v>CSS 3</c:v>
                </c:pt>
                <c:pt idx="2">
                  <c:v>Indesign</c:v>
                </c:pt>
                <c:pt idx="3">
                  <c:v>Flash</c:v>
                </c:pt>
              </c:strCache>
            </c:strRef>
          </c:cat>
          <c:val>
            <c:numRef>
              <c:f>Sheet1!$C$2:$C$5</c:f>
              <c:numCache>
                <c:formatCode>General</c:formatCode>
                <c:ptCount val="4"/>
                <c:pt idx="0">
                  <c:v>10</c:v>
                </c:pt>
                <c:pt idx="1">
                  <c:v>40</c:v>
                </c:pt>
                <c:pt idx="2">
                  <c:v>20</c:v>
                </c:pt>
                <c:pt idx="3">
                  <c:v>30</c:v>
                </c:pt>
              </c:numCache>
            </c:numRef>
          </c:val>
          <c:extLst>
            <c:ext xmlns:c16="http://schemas.microsoft.com/office/drawing/2014/chart" uri="{C3380CC4-5D6E-409C-BE32-E72D297353CC}">
              <c16:uniqueId val="{00000001-F52B-44E1-BC2D-C194F378300B}"/>
            </c:ext>
          </c:extLst>
        </c:ser>
        <c:dLbls>
          <c:showLegendKey val="0"/>
          <c:showVal val="0"/>
          <c:showCatName val="0"/>
          <c:showSerName val="0"/>
          <c:showPercent val="0"/>
          <c:showBubbleSize val="0"/>
        </c:dLbls>
        <c:gapWidth val="54"/>
        <c:overlap val="100"/>
        <c:axId val="169896576"/>
        <c:axId val="169898368"/>
      </c:barChart>
      <c:catAx>
        <c:axId val="169896576"/>
        <c:scaling>
          <c:orientation val="minMax"/>
        </c:scaling>
        <c:delete val="0"/>
        <c:axPos val="l"/>
        <c:numFmt formatCode="General" sourceLinked="0"/>
        <c:majorTickMark val="out"/>
        <c:minorTickMark val="none"/>
        <c:tickLblPos val="nextTo"/>
        <c:spPr>
          <a:ln>
            <a:noFill/>
          </a:ln>
        </c:spPr>
        <c:txPr>
          <a:bodyPr/>
          <a:lstStyle/>
          <a:p>
            <a:pPr>
              <a:defRPr sz="1600" b="1">
                <a:solidFill>
                  <a:schemeClr val="tx1">
                    <a:lumMod val="75000"/>
                    <a:lumOff val="25000"/>
                  </a:schemeClr>
                </a:solidFill>
                <a:latin typeface="+mn-lt"/>
                <a:cs typeface="Arial" pitchFamily="34" charset="0"/>
              </a:defRPr>
            </a:pPr>
            <a:endParaRPr lang="en-US"/>
          </a:p>
        </c:txPr>
        <c:crossAx val="169898368"/>
        <c:crosses val="autoZero"/>
        <c:auto val="1"/>
        <c:lblAlgn val="ctr"/>
        <c:lblOffset val="100"/>
        <c:noMultiLvlLbl val="0"/>
      </c:catAx>
      <c:valAx>
        <c:axId val="169898368"/>
        <c:scaling>
          <c:orientation val="minMax"/>
        </c:scaling>
        <c:delete val="1"/>
        <c:axPos val="b"/>
        <c:majorGridlines>
          <c:spPr>
            <a:ln>
              <a:noFill/>
            </a:ln>
          </c:spPr>
        </c:majorGridlines>
        <c:numFmt formatCode="General" sourceLinked="1"/>
        <c:majorTickMark val="out"/>
        <c:minorTickMark val="none"/>
        <c:tickLblPos val="nextTo"/>
        <c:crossAx val="169896576"/>
        <c:crosses val="autoZero"/>
        <c:crossBetween val="between"/>
      </c:valAx>
    </c:plotArea>
    <c:plotVisOnly val="1"/>
    <c:dispBlanksAs val="gap"/>
    <c:showDLblsOverMax val="0"/>
  </c:chart>
  <c:txPr>
    <a:bodyPr/>
    <a:lstStyle/>
    <a:p>
      <a:pPr>
        <a:defRPr sz="1800"/>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dPt>
            <c:idx val="0"/>
            <c:bubble3D val="0"/>
            <c:spPr>
              <a:solidFill>
                <a:schemeClr val="accent3"/>
              </a:solidFill>
            </c:spPr>
            <c:extLst>
              <c:ext xmlns:c16="http://schemas.microsoft.com/office/drawing/2014/chart" uri="{C3380CC4-5D6E-409C-BE32-E72D297353CC}">
                <c16:uniqueId val="{00000001-031E-4A55-8321-13F4CC3A3548}"/>
              </c:ext>
            </c:extLst>
          </c:dPt>
          <c:dPt>
            <c:idx val="1"/>
            <c:bubble3D val="0"/>
            <c:spPr>
              <a:solidFill>
                <a:schemeClr val="accent2"/>
              </a:solidFill>
            </c:spPr>
            <c:extLst>
              <c:ext xmlns:c16="http://schemas.microsoft.com/office/drawing/2014/chart" uri="{C3380CC4-5D6E-409C-BE32-E72D297353CC}">
                <c16:uniqueId val="{00000003-031E-4A55-8321-13F4CC3A3548}"/>
              </c:ext>
            </c:extLst>
          </c:dPt>
          <c:dPt>
            <c:idx val="2"/>
            <c:bubble3D val="0"/>
            <c:spPr>
              <a:solidFill>
                <a:schemeClr val="accent4"/>
              </a:solidFill>
            </c:spPr>
            <c:extLst>
              <c:ext xmlns:c16="http://schemas.microsoft.com/office/drawing/2014/chart" uri="{C3380CC4-5D6E-409C-BE32-E72D297353CC}">
                <c16:uniqueId val="{00000005-031E-4A55-8321-13F4CC3A3548}"/>
              </c:ext>
            </c:extLst>
          </c:dPt>
          <c:cat>
            <c:strRef>
              <c:f>Sheet1!$A$2:$A$4</c:f>
              <c:strCache>
                <c:ptCount val="3"/>
                <c:pt idx="0">
                  <c:v>1st Qtr</c:v>
                </c:pt>
                <c:pt idx="1">
                  <c:v>2nd Qtr</c:v>
                </c:pt>
                <c:pt idx="2">
                  <c:v>3rd Qtr</c:v>
                </c:pt>
              </c:strCache>
            </c:strRef>
          </c:cat>
          <c:val>
            <c:numRef>
              <c:f>Sheet1!$B$2:$B$4</c:f>
              <c:numCache>
                <c:formatCode>General</c:formatCode>
                <c:ptCount val="3"/>
                <c:pt idx="0">
                  <c:v>65</c:v>
                </c:pt>
                <c:pt idx="1">
                  <c:v>20</c:v>
                </c:pt>
                <c:pt idx="2">
                  <c:v>15</c:v>
                </c:pt>
              </c:numCache>
            </c:numRef>
          </c:val>
          <c:extLst>
            <c:ext xmlns:c16="http://schemas.microsoft.com/office/drawing/2014/chart" uri="{C3380CC4-5D6E-409C-BE32-E72D297353CC}">
              <c16:uniqueId val="{00000006-031E-4A55-8321-13F4CC3A3548}"/>
            </c:ext>
          </c:extLst>
        </c:ser>
        <c:dLbls>
          <c:showLegendKey val="0"/>
          <c:showVal val="0"/>
          <c:showCatName val="0"/>
          <c:showSerName val="0"/>
          <c:showPercent val="0"/>
          <c:showBubbleSize val="0"/>
          <c:showLeaderLines val="1"/>
        </c:dLbls>
        <c:firstSliceAng val="0"/>
      </c:pieChart>
    </c:plotArea>
    <c:plotVisOnly val="1"/>
    <c:dispBlanksAs val="gap"/>
    <c:showDLblsOverMax val="0"/>
  </c:chart>
  <c:txPr>
    <a:bodyPr/>
    <a:lstStyle/>
    <a:p>
      <a:pPr>
        <a:defRPr sz="1800"/>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bar"/>
        <c:grouping val="stacked"/>
        <c:varyColors val="0"/>
        <c:ser>
          <c:idx val="0"/>
          <c:order val="0"/>
          <c:tx>
            <c:strRef>
              <c:f>Sheet1!$B$1</c:f>
              <c:strCache>
                <c:ptCount val="1"/>
                <c:pt idx="0">
                  <c:v>Series 1</c:v>
                </c:pt>
              </c:strCache>
            </c:strRef>
          </c:tx>
          <c:spPr>
            <a:solidFill>
              <a:schemeClr val="accent2"/>
            </a:solidFill>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c:v>
                </c:pt>
                <c:pt idx="1">
                  <c:v>5</c:v>
                </c:pt>
                <c:pt idx="2">
                  <c:v>3</c:v>
                </c:pt>
                <c:pt idx="3">
                  <c:v>4</c:v>
                </c:pt>
              </c:numCache>
            </c:numRef>
          </c:val>
          <c:extLst>
            <c:ext xmlns:c16="http://schemas.microsoft.com/office/drawing/2014/chart" uri="{C3380CC4-5D6E-409C-BE32-E72D297353CC}">
              <c16:uniqueId val="{00000000-6897-48F3-9A32-5840815620F7}"/>
            </c:ext>
          </c:extLst>
        </c:ser>
        <c:ser>
          <c:idx val="1"/>
          <c:order val="1"/>
          <c:tx>
            <c:strRef>
              <c:f>Sheet1!$C$1</c:f>
              <c:strCache>
                <c:ptCount val="1"/>
                <c:pt idx="0">
                  <c:v>Series 2</c:v>
                </c:pt>
              </c:strCache>
            </c:strRef>
          </c:tx>
          <c:spPr>
            <a:solidFill>
              <a:schemeClr val="accent1"/>
            </a:solidFill>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3</c:v>
                </c:pt>
                <c:pt idx="1">
                  <c:v>4</c:v>
                </c:pt>
                <c:pt idx="2">
                  <c:v>7</c:v>
                </c:pt>
                <c:pt idx="3">
                  <c:v>3</c:v>
                </c:pt>
              </c:numCache>
            </c:numRef>
          </c:val>
          <c:extLst>
            <c:ext xmlns:c16="http://schemas.microsoft.com/office/drawing/2014/chart" uri="{C3380CC4-5D6E-409C-BE32-E72D297353CC}">
              <c16:uniqueId val="{00000001-6897-48F3-9A32-5840815620F7}"/>
            </c:ext>
          </c:extLst>
        </c:ser>
        <c:ser>
          <c:idx val="2"/>
          <c:order val="2"/>
          <c:tx>
            <c:strRef>
              <c:f>Sheet1!$D$1</c:f>
              <c:strCache>
                <c:ptCount val="1"/>
                <c:pt idx="0">
                  <c:v>Series 3</c:v>
                </c:pt>
              </c:strCache>
            </c:strRef>
          </c:tx>
          <c:spPr>
            <a:solidFill>
              <a:schemeClr val="accent4"/>
            </a:solidFill>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3</c:v>
                </c:pt>
                <c:pt idx="2">
                  <c:v>3</c:v>
                </c:pt>
                <c:pt idx="3">
                  <c:v>2</c:v>
                </c:pt>
              </c:numCache>
            </c:numRef>
          </c:val>
          <c:extLst>
            <c:ext xmlns:c16="http://schemas.microsoft.com/office/drawing/2014/chart" uri="{C3380CC4-5D6E-409C-BE32-E72D297353CC}">
              <c16:uniqueId val="{00000002-6897-48F3-9A32-5840815620F7}"/>
            </c:ext>
          </c:extLst>
        </c:ser>
        <c:dLbls>
          <c:showLegendKey val="0"/>
          <c:showVal val="0"/>
          <c:showCatName val="0"/>
          <c:showSerName val="0"/>
          <c:showPercent val="0"/>
          <c:showBubbleSize val="0"/>
        </c:dLbls>
        <c:gapWidth val="150"/>
        <c:overlap val="100"/>
        <c:axId val="56404608"/>
        <c:axId val="56410496"/>
      </c:barChart>
      <c:catAx>
        <c:axId val="56404608"/>
        <c:scaling>
          <c:orientation val="minMax"/>
        </c:scaling>
        <c:delete val="0"/>
        <c:axPos val="l"/>
        <c:numFmt formatCode="General" sourceLinked="0"/>
        <c:majorTickMark val="out"/>
        <c:minorTickMark val="none"/>
        <c:tickLblPos val="nextTo"/>
        <c:txPr>
          <a:bodyPr/>
          <a:lstStyle/>
          <a:p>
            <a:pPr>
              <a:defRPr sz="1200">
                <a:solidFill>
                  <a:schemeClr val="tx1">
                    <a:lumMod val="75000"/>
                    <a:lumOff val="25000"/>
                  </a:schemeClr>
                </a:solidFill>
                <a:latin typeface="Arial" pitchFamily="34" charset="0"/>
                <a:cs typeface="Arial" pitchFamily="34" charset="0"/>
              </a:defRPr>
            </a:pPr>
            <a:endParaRPr lang="en-US"/>
          </a:p>
        </c:txPr>
        <c:crossAx val="56410496"/>
        <c:crosses val="autoZero"/>
        <c:auto val="1"/>
        <c:lblAlgn val="ctr"/>
        <c:lblOffset val="100"/>
        <c:noMultiLvlLbl val="0"/>
      </c:catAx>
      <c:valAx>
        <c:axId val="56410496"/>
        <c:scaling>
          <c:orientation val="minMax"/>
        </c:scaling>
        <c:delete val="1"/>
        <c:axPos val="b"/>
        <c:majorGridlines>
          <c:spPr>
            <a:ln>
              <a:noFill/>
            </a:ln>
          </c:spPr>
        </c:majorGridlines>
        <c:numFmt formatCode="General" sourceLinked="1"/>
        <c:majorTickMark val="out"/>
        <c:minorTickMark val="none"/>
        <c:tickLblPos val="nextTo"/>
        <c:crossAx val="56404608"/>
        <c:crosses val="autoZero"/>
        <c:crossBetween val="between"/>
      </c:valAx>
    </c:plotArea>
    <c:plotVisOnly val="1"/>
    <c:dispBlanksAs val="gap"/>
    <c:showDLblsOverMax val="0"/>
  </c:chart>
  <c:txPr>
    <a:bodyPr/>
    <a:lstStyle/>
    <a:p>
      <a:pPr>
        <a:defRPr sz="1800"/>
      </a:pPr>
      <a:endParaRPr lang="en-US"/>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5753303018783616E-2"/>
          <c:y val="1.8749967864836934E-2"/>
          <c:w val="0.9236006184498019"/>
          <c:h val="0.96562499999999996"/>
        </c:manualLayout>
      </c:layout>
      <c:doughnutChart>
        <c:varyColors val="1"/>
        <c:ser>
          <c:idx val="0"/>
          <c:order val="0"/>
          <c:tx>
            <c:strRef>
              <c:f>Sheet1!$B$1</c:f>
              <c:strCache>
                <c:ptCount val="1"/>
                <c:pt idx="0">
                  <c:v>Sales</c:v>
                </c:pt>
              </c:strCache>
            </c:strRef>
          </c:tx>
          <c:dPt>
            <c:idx val="0"/>
            <c:bubble3D val="0"/>
            <c:spPr>
              <a:solidFill>
                <a:schemeClr val="accent1"/>
              </a:solidFill>
            </c:spPr>
            <c:extLst>
              <c:ext xmlns:c16="http://schemas.microsoft.com/office/drawing/2014/chart" uri="{C3380CC4-5D6E-409C-BE32-E72D297353CC}">
                <c16:uniqueId val="{00000001-146D-4DC6-85EC-50F500A183A9}"/>
              </c:ext>
            </c:extLst>
          </c:dPt>
          <c:dPt>
            <c:idx val="1"/>
            <c:bubble3D val="0"/>
            <c:spPr>
              <a:solidFill>
                <a:schemeClr val="bg1">
                  <a:lumMod val="85000"/>
                </a:schemeClr>
              </a:solidFill>
            </c:spPr>
            <c:extLst>
              <c:ext xmlns:c16="http://schemas.microsoft.com/office/drawing/2014/chart" uri="{C3380CC4-5D6E-409C-BE32-E72D297353CC}">
                <c16:uniqueId val="{00000003-146D-4DC6-85EC-50F500A183A9}"/>
              </c:ext>
            </c:extLst>
          </c:dPt>
          <c:cat>
            <c:strRef>
              <c:f>Sheet1!$A$2:$A$3</c:f>
              <c:strCache>
                <c:ptCount val="2"/>
                <c:pt idx="0">
                  <c:v>1st Qtr</c:v>
                </c:pt>
                <c:pt idx="1">
                  <c:v>2nd Qtr</c:v>
                </c:pt>
              </c:strCache>
            </c:strRef>
          </c:cat>
          <c:val>
            <c:numRef>
              <c:f>Sheet1!$B$2:$B$3</c:f>
              <c:numCache>
                <c:formatCode>General</c:formatCode>
                <c:ptCount val="2"/>
                <c:pt idx="0">
                  <c:v>60</c:v>
                </c:pt>
                <c:pt idx="1">
                  <c:v>40</c:v>
                </c:pt>
              </c:numCache>
            </c:numRef>
          </c:val>
          <c:extLst>
            <c:ext xmlns:c16="http://schemas.microsoft.com/office/drawing/2014/chart" uri="{C3380CC4-5D6E-409C-BE32-E72D297353CC}">
              <c16:uniqueId val="{00000004-146D-4DC6-85EC-50F500A183A9}"/>
            </c:ext>
          </c:extLst>
        </c:ser>
        <c:dLbls>
          <c:showLegendKey val="0"/>
          <c:showVal val="0"/>
          <c:showCatName val="0"/>
          <c:showSerName val="0"/>
          <c:showPercent val="0"/>
          <c:showBubbleSize val="0"/>
          <c:showLeaderLines val="1"/>
        </c:dLbls>
        <c:firstSliceAng val="0"/>
        <c:holeSize val="75"/>
      </c:doughnutChart>
    </c:plotArea>
    <c:plotVisOnly val="1"/>
    <c:dispBlanksAs val="gap"/>
    <c:showDLblsOverMax val="0"/>
  </c:chart>
  <c:txPr>
    <a:bodyPr/>
    <a:lstStyle/>
    <a:p>
      <a:pPr>
        <a:defRPr sz="1800"/>
      </a:pPr>
      <a:endParaRPr lang="en-US"/>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5753303018783616E-2"/>
          <c:y val="2.5279832999984576E-2"/>
          <c:w val="0.9236006184498019"/>
          <c:h val="0.96562499999999996"/>
        </c:manualLayout>
      </c:layout>
      <c:doughnutChart>
        <c:varyColors val="1"/>
        <c:ser>
          <c:idx val="0"/>
          <c:order val="0"/>
          <c:tx>
            <c:strRef>
              <c:f>Sheet1!$B$1</c:f>
              <c:strCache>
                <c:ptCount val="1"/>
                <c:pt idx="0">
                  <c:v>Sales</c:v>
                </c:pt>
              </c:strCache>
            </c:strRef>
          </c:tx>
          <c:dPt>
            <c:idx val="0"/>
            <c:bubble3D val="0"/>
            <c:spPr>
              <a:solidFill>
                <a:schemeClr val="accent2"/>
              </a:solidFill>
            </c:spPr>
            <c:extLst>
              <c:ext xmlns:c16="http://schemas.microsoft.com/office/drawing/2014/chart" uri="{C3380CC4-5D6E-409C-BE32-E72D297353CC}">
                <c16:uniqueId val="{00000001-831B-4660-80CC-A3F83731A821}"/>
              </c:ext>
            </c:extLst>
          </c:dPt>
          <c:dPt>
            <c:idx val="1"/>
            <c:bubble3D val="0"/>
            <c:spPr>
              <a:solidFill>
                <a:schemeClr val="bg1">
                  <a:lumMod val="85000"/>
                </a:schemeClr>
              </a:solidFill>
            </c:spPr>
            <c:extLst>
              <c:ext xmlns:c16="http://schemas.microsoft.com/office/drawing/2014/chart" uri="{C3380CC4-5D6E-409C-BE32-E72D297353CC}">
                <c16:uniqueId val="{00000003-831B-4660-80CC-A3F83731A821}"/>
              </c:ext>
            </c:extLst>
          </c:dPt>
          <c:cat>
            <c:strRef>
              <c:f>Sheet1!$A$2:$A$3</c:f>
              <c:strCache>
                <c:ptCount val="2"/>
                <c:pt idx="0">
                  <c:v>1st Qtr</c:v>
                </c:pt>
                <c:pt idx="1">
                  <c:v>2nd Qtr</c:v>
                </c:pt>
              </c:strCache>
            </c:strRef>
          </c:cat>
          <c:val>
            <c:numRef>
              <c:f>Sheet1!$B$2:$B$3</c:f>
              <c:numCache>
                <c:formatCode>General</c:formatCode>
                <c:ptCount val="2"/>
                <c:pt idx="0">
                  <c:v>50</c:v>
                </c:pt>
                <c:pt idx="1">
                  <c:v>50</c:v>
                </c:pt>
              </c:numCache>
            </c:numRef>
          </c:val>
          <c:extLst>
            <c:ext xmlns:c16="http://schemas.microsoft.com/office/drawing/2014/chart" uri="{C3380CC4-5D6E-409C-BE32-E72D297353CC}">
              <c16:uniqueId val="{00000004-831B-4660-80CC-A3F83731A821}"/>
            </c:ext>
          </c:extLst>
        </c:ser>
        <c:dLbls>
          <c:showLegendKey val="0"/>
          <c:showVal val="0"/>
          <c:showCatName val="0"/>
          <c:showSerName val="0"/>
          <c:showPercent val="0"/>
          <c:showBubbleSize val="0"/>
          <c:showLeaderLines val="1"/>
        </c:dLbls>
        <c:firstSliceAng val="0"/>
        <c:holeSize val="75"/>
      </c:doughnutChart>
    </c:plotArea>
    <c:plotVisOnly val="1"/>
    <c:dispBlanksAs val="gap"/>
    <c:showDLblsOverMax val="0"/>
  </c:chart>
  <c:txPr>
    <a:bodyPr/>
    <a:lstStyle/>
    <a:p>
      <a:pPr>
        <a:defRPr sz="1800"/>
      </a:pPr>
      <a:endParaRPr lang="en-US"/>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5753303018783616E-2"/>
          <c:y val="1.8749967864836934E-2"/>
          <c:w val="0.9236006184498019"/>
          <c:h val="0.96562499999999996"/>
        </c:manualLayout>
      </c:layout>
      <c:doughnutChart>
        <c:varyColors val="1"/>
        <c:ser>
          <c:idx val="0"/>
          <c:order val="0"/>
          <c:tx>
            <c:strRef>
              <c:f>Sheet1!$B$1</c:f>
              <c:strCache>
                <c:ptCount val="1"/>
                <c:pt idx="0">
                  <c:v>Sales</c:v>
                </c:pt>
              </c:strCache>
            </c:strRef>
          </c:tx>
          <c:dPt>
            <c:idx val="0"/>
            <c:bubble3D val="0"/>
            <c:spPr>
              <a:solidFill>
                <a:schemeClr val="accent4"/>
              </a:solidFill>
            </c:spPr>
            <c:extLst>
              <c:ext xmlns:c16="http://schemas.microsoft.com/office/drawing/2014/chart" uri="{C3380CC4-5D6E-409C-BE32-E72D297353CC}">
                <c16:uniqueId val="{00000001-504F-4D94-8E2F-F11C86D1D2D1}"/>
              </c:ext>
            </c:extLst>
          </c:dPt>
          <c:dPt>
            <c:idx val="1"/>
            <c:bubble3D val="0"/>
            <c:spPr>
              <a:solidFill>
                <a:schemeClr val="bg1">
                  <a:lumMod val="85000"/>
                </a:schemeClr>
              </a:solidFill>
            </c:spPr>
            <c:extLst>
              <c:ext xmlns:c16="http://schemas.microsoft.com/office/drawing/2014/chart" uri="{C3380CC4-5D6E-409C-BE32-E72D297353CC}">
                <c16:uniqueId val="{00000003-504F-4D94-8E2F-F11C86D1D2D1}"/>
              </c:ext>
            </c:extLst>
          </c:dPt>
          <c:cat>
            <c:strRef>
              <c:f>Sheet1!$A$2:$A$3</c:f>
              <c:strCache>
                <c:ptCount val="2"/>
                <c:pt idx="0">
                  <c:v>1st Qtr</c:v>
                </c:pt>
                <c:pt idx="1">
                  <c:v>2nd Qtr</c:v>
                </c:pt>
              </c:strCache>
            </c:strRef>
          </c:cat>
          <c:val>
            <c:numRef>
              <c:f>Sheet1!$B$2:$B$3</c:f>
              <c:numCache>
                <c:formatCode>General</c:formatCode>
                <c:ptCount val="2"/>
                <c:pt idx="0">
                  <c:v>80</c:v>
                </c:pt>
                <c:pt idx="1">
                  <c:v>20</c:v>
                </c:pt>
              </c:numCache>
            </c:numRef>
          </c:val>
          <c:extLst>
            <c:ext xmlns:c16="http://schemas.microsoft.com/office/drawing/2014/chart" uri="{C3380CC4-5D6E-409C-BE32-E72D297353CC}">
              <c16:uniqueId val="{00000004-504F-4D94-8E2F-F11C86D1D2D1}"/>
            </c:ext>
          </c:extLst>
        </c:ser>
        <c:dLbls>
          <c:showLegendKey val="0"/>
          <c:showVal val="0"/>
          <c:showCatName val="0"/>
          <c:showSerName val="0"/>
          <c:showPercent val="0"/>
          <c:showBubbleSize val="0"/>
          <c:showLeaderLines val="1"/>
        </c:dLbls>
        <c:firstSliceAng val="0"/>
        <c:holeSize val="75"/>
      </c:doughnutChart>
    </c:plotArea>
    <c:plotVisOnly val="1"/>
    <c:dispBlanksAs val="gap"/>
    <c:showDLblsOverMax val="0"/>
  </c:chart>
  <c:txPr>
    <a:bodyPr/>
    <a:lstStyle/>
    <a:p>
      <a:pPr>
        <a:defRPr sz="1800"/>
      </a:pPr>
      <a:endParaRPr lang="en-US"/>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5753303018783616E-2"/>
          <c:y val="1.8749967864836934E-2"/>
          <c:w val="0.9236006184498019"/>
          <c:h val="0.96562499999999996"/>
        </c:manualLayout>
      </c:layout>
      <c:doughnutChart>
        <c:varyColors val="1"/>
        <c:ser>
          <c:idx val="0"/>
          <c:order val="0"/>
          <c:tx>
            <c:strRef>
              <c:f>Sheet1!$B$1</c:f>
              <c:strCache>
                <c:ptCount val="1"/>
                <c:pt idx="0">
                  <c:v>Sales</c:v>
                </c:pt>
              </c:strCache>
            </c:strRef>
          </c:tx>
          <c:dPt>
            <c:idx val="0"/>
            <c:bubble3D val="0"/>
            <c:spPr>
              <a:solidFill>
                <a:schemeClr val="accent3"/>
              </a:solidFill>
            </c:spPr>
            <c:extLst>
              <c:ext xmlns:c16="http://schemas.microsoft.com/office/drawing/2014/chart" uri="{C3380CC4-5D6E-409C-BE32-E72D297353CC}">
                <c16:uniqueId val="{00000001-4665-4977-90D6-45C67DC41222}"/>
              </c:ext>
            </c:extLst>
          </c:dPt>
          <c:dPt>
            <c:idx val="1"/>
            <c:bubble3D val="0"/>
            <c:spPr>
              <a:solidFill>
                <a:schemeClr val="bg1">
                  <a:lumMod val="85000"/>
                </a:schemeClr>
              </a:solidFill>
            </c:spPr>
            <c:extLst>
              <c:ext xmlns:c16="http://schemas.microsoft.com/office/drawing/2014/chart" uri="{C3380CC4-5D6E-409C-BE32-E72D297353CC}">
                <c16:uniqueId val="{00000003-4665-4977-90D6-45C67DC41222}"/>
              </c:ext>
            </c:extLst>
          </c:dPt>
          <c:cat>
            <c:strRef>
              <c:f>Sheet1!$A$2:$A$3</c:f>
              <c:strCache>
                <c:ptCount val="2"/>
                <c:pt idx="0">
                  <c:v>1st Qtr</c:v>
                </c:pt>
                <c:pt idx="1">
                  <c:v>2nd Qtr</c:v>
                </c:pt>
              </c:strCache>
            </c:strRef>
          </c:cat>
          <c:val>
            <c:numRef>
              <c:f>Sheet1!$B$2:$B$3</c:f>
              <c:numCache>
                <c:formatCode>General</c:formatCode>
                <c:ptCount val="2"/>
                <c:pt idx="0">
                  <c:v>40</c:v>
                </c:pt>
                <c:pt idx="1">
                  <c:v>60</c:v>
                </c:pt>
              </c:numCache>
            </c:numRef>
          </c:val>
          <c:extLst>
            <c:ext xmlns:c16="http://schemas.microsoft.com/office/drawing/2014/chart" uri="{C3380CC4-5D6E-409C-BE32-E72D297353CC}">
              <c16:uniqueId val="{00000004-4665-4977-90D6-45C67DC41222}"/>
            </c:ext>
          </c:extLst>
        </c:ser>
        <c:dLbls>
          <c:showLegendKey val="0"/>
          <c:showVal val="0"/>
          <c:showCatName val="0"/>
          <c:showSerName val="0"/>
          <c:showPercent val="0"/>
          <c:showBubbleSize val="0"/>
          <c:showLeaderLines val="1"/>
        </c:dLbls>
        <c:firstSliceAng val="0"/>
        <c:holeSize val="75"/>
      </c:doughnutChart>
    </c:plotArea>
    <c:plotVisOnly val="1"/>
    <c:dispBlanksAs val="gap"/>
    <c:showDLblsOverMax val="0"/>
  </c:chart>
  <c:txPr>
    <a:bodyPr/>
    <a:lstStyle/>
    <a:p>
      <a:pPr>
        <a:defRPr sz="1800"/>
      </a:pPr>
      <a:endParaRPr lang="en-US"/>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AAF045-FEF6-43EA-9CDC-C84FC3F85E9C}" type="datetimeFigureOut">
              <a:rPr lang="en-US" smtClean="0"/>
              <a:t>5/6/2024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52F1279-6CE4-4169-83D3-4483097B6907}" type="slidenum">
              <a:rPr lang="en-US" smtClean="0"/>
              <a:t>‹#›</a:t>
            </a:fld>
            <a:endParaRPr lang="en-US"/>
          </a:p>
        </p:txBody>
      </p:sp>
    </p:spTree>
    <p:extLst>
      <p:ext uri="{BB962C8B-B14F-4D97-AF65-F5344CB8AC3E}">
        <p14:creationId xmlns:p14="http://schemas.microsoft.com/office/powerpoint/2010/main" val="14055899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76917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8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926674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9_Contents slide layout">
    <p:spTree>
      <p:nvGrpSpPr>
        <p:cNvPr id="1" name=""/>
        <p:cNvGrpSpPr/>
        <p:nvPr/>
      </p:nvGrpSpPr>
      <p:grpSpPr>
        <a:xfrm>
          <a:off x="0" y="0"/>
          <a:ext cx="0" cy="0"/>
          <a:chOff x="0" y="0"/>
          <a:chExt cx="0" cy="0"/>
        </a:xfrm>
      </p:grpSpPr>
      <p:sp>
        <p:nvSpPr>
          <p:cNvPr id="2" name="Picture Placeholder 2">
            <a:extLst>
              <a:ext uri="{FF2B5EF4-FFF2-40B4-BE49-F238E27FC236}">
                <a16:creationId xmlns:a16="http://schemas.microsoft.com/office/drawing/2014/main" id="{96A8C094-CB00-443F-856E-6111688E7E76}"/>
              </a:ext>
            </a:extLst>
          </p:cNvPr>
          <p:cNvSpPr>
            <a:spLocks noGrp="1"/>
          </p:cNvSpPr>
          <p:nvPr>
            <p:ph type="pic" idx="10" hasCustomPrompt="1"/>
          </p:nvPr>
        </p:nvSpPr>
        <p:spPr>
          <a:xfrm>
            <a:off x="0" y="3567065"/>
            <a:ext cx="12192000" cy="3290935"/>
          </a:xfrm>
          <a:prstGeom prst="rect">
            <a:avLst/>
          </a:prstGeom>
          <a:solidFill>
            <a:schemeClr val="bg1">
              <a:lumMod val="95000"/>
            </a:schemeClr>
          </a:solidFill>
        </p:spPr>
        <p:txBody>
          <a:bodyPr anchor="ctr"/>
          <a:lstStyle>
            <a:lvl1pPr marL="0" indent="0" algn="ctr">
              <a:buNone/>
              <a:defRPr sz="1200" baseline="0">
                <a:latin typeface="Arial" pitchFamily="34" charset="0"/>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3" name="Rectangle 3">
            <a:extLst>
              <a:ext uri="{FF2B5EF4-FFF2-40B4-BE49-F238E27FC236}">
                <a16:creationId xmlns:a16="http://schemas.microsoft.com/office/drawing/2014/main" id="{73FACD69-BCC8-4A51-928A-A8276889CAEF}"/>
              </a:ext>
            </a:extLst>
          </p:cNvPr>
          <p:cNvSpPr/>
          <p:nvPr userDrawn="1"/>
        </p:nvSpPr>
        <p:spPr>
          <a:xfrm>
            <a:off x="0" y="3463090"/>
            <a:ext cx="12192000" cy="10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800"/>
          </a:p>
        </p:txBody>
      </p:sp>
    </p:spTree>
    <p:extLst>
      <p:ext uri="{BB962C8B-B14F-4D97-AF65-F5344CB8AC3E}">
        <p14:creationId xmlns:p14="http://schemas.microsoft.com/office/powerpoint/2010/main" val="24452834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0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4868462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1_Contents slide layout">
    <p:spTree>
      <p:nvGrpSpPr>
        <p:cNvPr id="1" name=""/>
        <p:cNvGrpSpPr/>
        <p:nvPr/>
      </p:nvGrpSpPr>
      <p:grpSpPr>
        <a:xfrm>
          <a:off x="0" y="0"/>
          <a:ext cx="0" cy="0"/>
          <a:chOff x="0" y="0"/>
          <a:chExt cx="0" cy="0"/>
        </a:xfrm>
      </p:grpSpPr>
      <p:sp>
        <p:nvSpPr>
          <p:cNvPr id="2" name="Picture Placeholder 7">
            <a:extLst>
              <a:ext uri="{FF2B5EF4-FFF2-40B4-BE49-F238E27FC236}">
                <a16:creationId xmlns:a16="http://schemas.microsoft.com/office/drawing/2014/main" id="{2C6B0DFC-1039-495D-8F3C-E6DB8A677F9A}"/>
              </a:ext>
            </a:extLst>
          </p:cNvPr>
          <p:cNvSpPr>
            <a:spLocks noGrp="1"/>
          </p:cNvSpPr>
          <p:nvPr>
            <p:ph type="pic" sz="quarter" idx="11" hasCustomPrompt="1"/>
          </p:nvPr>
        </p:nvSpPr>
        <p:spPr>
          <a:xfrm>
            <a:off x="0" y="3"/>
            <a:ext cx="12192002" cy="3760340"/>
          </a:xfrm>
          <a:prstGeom prst="rect">
            <a:avLst/>
          </a:prstGeom>
          <a:solidFill>
            <a:schemeClr val="bg1">
              <a:lumMod val="95000"/>
            </a:schemeClr>
          </a:solidFill>
          <a:effectLst/>
        </p:spPr>
        <p:txBody>
          <a:bodyPr wrap="square" anchor="ctr">
            <a:noAutofit/>
          </a:bodyPr>
          <a:lstStyle>
            <a:lvl1pPr marL="0" marR="0" indent="0" algn="ctr" defTabSz="914400" rtl="0" eaLnBrk="1" fontAlgn="auto" latinLnBrk="1" hangingPunct="1">
              <a:lnSpc>
                <a:spcPct val="90000"/>
              </a:lnSpc>
              <a:spcBef>
                <a:spcPts val="1000"/>
              </a:spcBef>
              <a:spcAft>
                <a:spcPts val="0"/>
              </a:spcAft>
              <a:buClrTx/>
              <a:buSzTx/>
              <a:buFontTx/>
              <a:buNone/>
              <a:tabLst/>
              <a:defRPr sz="1800"/>
            </a:lvl1pPr>
          </a:lstStyle>
          <a:p>
            <a:r>
              <a:rPr lang="en-US" altLang="ko-KR" dirty="0"/>
              <a:t>Your Picture Here And Send To Back</a:t>
            </a:r>
            <a:endParaRPr lang="ko-KR" altLang="en-US" dirty="0"/>
          </a:p>
        </p:txBody>
      </p:sp>
    </p:spTree>
    <p:extLst>
      <p:ext uri="{BB962C8B-B14F-4D97-AF65-F5344CB8AC3E}">
        <p14:creationId xmlns:p14="http://schemas.microsoft.com/office/powerpoint/2010/main" val="391883796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2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557430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3_Contents slide layout">
    <p:spTree>
      <p:nvGrpSpPr>
        <p:cNvPr id="1" name=""/>
        <p:cNvGrpSpPr/>
        <p:nvPr/>
      </p:nvGrpSpPr>
      <p:grpSpPr>
        <a:xfrm>
          <a:off x="0" y="0"/>
          <a:ext cx="0" cy="0"/>
          <a:chOff x="0" y="0"/>
          <a:chExt cx="0" cy="0"/>
        </a:xfrm>
      </p:grpSpPr>
      <p:grpSp>
        <p:nvGrpSpPr>
          <p:cNvPr id="2" name="Group 5">
            <a:extLst>
              <a:ext uri="{FF2B5EF4-FFF2-40B4-BE49-F238E27FC236}">
                <a16:creationId xmlns:a16="http://schemas.microsoft.com/office/drawing/2014/main" id="{C1437342-4AAD-4065-B021-432B3D8C68CF}"/>
              </a:ext>
            </a:extLst>
          </p:cNvPr>
          <p:cNvGrpSpPr/>
          <p:nvPr userDrawn="1"/>
        </p:nvGrpSpPr>
        <p:grpSpPr>
          <a:xfrm>
            <a:off x="4484680" y="2679371"/>
            <a:ext cx="2029599" cy="3505672"/>
            <a:chOff x="1438761" y="2033015"/>
            <a:chExt cx="1980000" cy="3420000"/>
          </a:xfrm>
        </p:grpSpPr>
        <p:sp>
          <p:nvSpPr>
            <p:cNvPr id="3" name="Rounded Rectangle 41">
              <a:extLst>
                <a:ext uri="{FF2B5EF4-FFF2-40B4-BE49-F238E27FC236}">
                  <a16:creationId xmlns:a16="http://schemas.microsoft.com/office/drawing/2014/main" id="{1AC72540-6991-4FC9-92BE-D47A729E2BD3}"/>
                </a:ext>
              </a:extLst>
            </p:cNvPr>
            <p:cNvSpPr/>
            <p:nvPr userDrawn="1"/>
          </p:nvSpPr>
          <p:spPr>
            <a:xfrm>
              <a:off x="1438761" y="2033015"/>
              <a:ext cx="1980000" cy="3420000"/>
            </a:xfrm>
            <a:prstGeom prst="roundRect">
              <a:avLst>
                <a:gd name="adj" fmla="val 13580"/>
              </a:avLst>
            </a:prstGeom>
            <a:solidFill>
              <a:srgbClr val="262626"/>
            </a:solidFill>
            <a:ln w="88900">
              <a:noFill/>
            </a:ln>
            <a:effectLst/>
            <a:scene3d>
              <a:camera prst="perspectiveFront"/>
              <a:lightRig rig="threePt" dir="t"/>
            </a:scene3d>
            <a:sp3d prstMaterial="plastic">
              <a:bevelT w="127000" h="50800"/>
              <a:bevelB w="12700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4" name="Rectangle 42">
              <a:extLst>
                <a:ext uri="{FF2B5EF4-FFF2-40B4-BE49-F238E27FC236}">
                  <a16:creationId xmlns:a16="http://schemas.microsoft.com/office/drawing/2014/main" id="{850DCCD1-8058-42A2-8AF2-D626EF7C1F8A}"/>
                </a:ext>
              </a:extLst>
            </p:cNvPr>
            <p:cNvSpPr/>
            <p:nvPr userDrawn="1"/>
          </p:nvSpPr>
          <p:spPr>
            <a:xfrm>
              <a:off x="2310398" y="2205587"/>
              <a:ext cx="236725" cy="45719"/>
            </a:xfrm>
            <a:prstGeom prst="rect">
              <a:avLst/>
            </a:prstGeom>
            <a:solidFill>
              <a:srgbClr val="B0B0B0"/>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nvGrpSpPr>
            <p:cNvPr id="5" name="Group 6">
              <a:extLst>
                <a:ext uri="{FF2B5EF4-FFF2-40B4-BE49-F238E27FC236}">
                  <a16:creationId xmlns:a16="http://schemas.microsoft.com/office/drawing/2014/main" id="{5F78D6D5-0F49-435F-9F3F-92FCB5A33A8A}"/>
                </a:ext>
              </a:extLst>
            </p:cNvPr>
            <p:cNvGrpSpPr/>
            <p:nvPr userDrawn="1"/>
          </p:nvGrpSpPr>
          <p:grpSpPr>
            <a:xfrm>
              <a:off x="2332851" y="5138854"/>
              <a:ext cx="191820" cy="211002"/>
              <a:chOff x="2453209" y="5151638"/>
              <a:chExt cx="191820" cy="211002"/>
            </a:xfrm>
          </p:grpSpPr>
          <p:sp>
            <p:nvSpPr>
              <p:cNvPr id="6" name="Oval 44">
                <a:extLst>
                  <a:ext uri="{FF2B5EF4-FFF2-40B4-BE49-F238E27FC236}">
                    <a16:creationId xmlns:a16="http://schemas.microsoft.com/office/drawing/2014/main" id="{2D17DFFD-2B67-40BF-BD4E-AD2EA621D117}"/>
                  </a:ext>
                </a:extLst>
              </p:cNvPr>
              <p:cNvSpPr/>
              <p:nvPr userDrawn="1"/>
            </p:nvSpPr>
            <p:spPr>
              <a:xfrm>
                <a:off x="2453209" y="5151638"/>
                <a:ext cx="191820" cy="211002"/>
              </a:xfrm>
              <a:prstGeom prst="ellipse">
                <a:avLst/>
              </a:prstGeom>
              <a:gradFill flip="none" rotWithShape="1">
                <a:gsLst>
                  <a:gs pos="0">
                    <a:schemeClr val="tx1">
                      <a:lumMod val="94000"/>
                      <a:lumOff val="6000"/>
                    </a:schemeClr>
                  </a:gs>
                  <a:gs pos="56000">
                    <a:schemeClr val="tx1">
                      <a:lumMod val="65000"/>
                      <a:lumOff val="35000"/>
                    </a:schemeClr>
                  </a:gs>
                  <a:gs pos="91000">
                    <a:schemeClr val="tx1">
                      <a:lumMod val="50000"/>
                      <a:lumOff val="50000"/>
                    </a:schemeClr>
                  </a:gs>
                  <a:gs pos="100000">
                    <a:schemeClr val="bg1">
                      <a:lumMod val="75000"/>
                    </a:schemeClr>
                  </a:gs>
                </a:gsLst>
                <a:lin ang="10800000" scaled="1"/>
                <a:tileRect/>
              </a:gradFill>
              <a:ln w="0">
                <a:solidFill>
                  <a:srgbClr val="262626"/>
                </a:solidFill>
              </a:ln>
              <a:scene3d>
                <a:camera prst="perspectiveFront"/>
                <a:lightRig rig="threePt" dir="t"/>
              </a:scene3d>
              <a:sp3d>
                <a:bevelT w="635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7" name="Rounded Rectangle 45">
                <a:extLst>
                  <a:ext uri="{FF2B5EF4-FFF2-40B4-BE49-F238E27FC236}">
                    <a16:creationId xmlns:a16="http://schemas.microsoft.com/office/drawing/2014/main" id="{213E1FA9-E935-4A7B-99D8-21599EC06407}"/>
                  </a:ext>
                </a:extLst>
              </p:cNvPr>
              <p:cNvSpPr/>
              <p:nvPr userDrawn="1"/>
            </p:nvSpPr>
            <p:spPr>
              <a:xfrm>
                <a:off x="2505251" y="5208531"/>
                <a:ext cx="87734" cy="97215"/>
              </a:xfrm>
              <a:prstGeom prst="roundRect">
                <a:avLst/>
              </a:prstGeom>
              <a:solidFill>
                <a:srgbClr val="737373"/>
              </a:solidFill>
              <a:ln w="6350">
                <a:solidFill>
                  <a:srgbClr val="B0B0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grpSp>
      <p:grpSp>
        <p:nvGrpSpPr>
          <p:cNvPr id="8" name="Group 5">
            <a:extLst>
              <a:ext uri="{FF2B5EF4-FFF2-40B4-BE49-F238E27FC236}">
                <a16:creationId xmlns:a16="http://schemas.microsoft.com/office/drawing/2014/main" id="{791A255F-72F6-471A-A665-C6F43C16B348}"/>
              </a:ext>
            </a:extLst>
          </p:cNvPr>
          <p:cNvGrpSpPr/>
          <p:nvPr userDrawn="1"/>
        </p:nvGrpSpPr>
        <p:grpSpPr>
          <a:xfrm>
            <a:off x="6976147" y="2717584"/>
            <a:ext cx="2029599" cy="3505672"/>
            <a:chOff x="1438761" y="2033015"/>
            <a:chExt cx="1980000" cy="3420000"/>
          </a:xfrm>
        </p:grpSpPr>
        <p:sp>
          <p:nvSpPr>
            <p:cNvPr id="9" name="Rounded Rectangle 41">
              <a:extLst>
                <a:ext uri="{FF2B5EF4-FFF2-40B4-BE49-F238E27FC236}">
                  <a16:creationId xmlns:a16="http://schemas.microsoft.com/office/drawing/2014/main" id="{16EDA227-0DEF-4F3E-B4C0-6E0411B6737F}"/>
                </a:ext>
              </a:extLst>
            </p:cNvPr>
            <p:cNvSpPr/>
            <p:nvPr userDrawn="1"/>
          </p:nvSpPr>
          <p:spPr>
            <a:xfrm>
              <a:off x="1438761" y="2033015"/>
              <a:ext cx="1980000" cy="3420000"/>
            </a:xfrm>
            <a:prstGeom prst="roundRect">
              <a:avLst>
                <a:gd name="adj" fmla="val 13580"/>
              </a:avLst>
            </a:prstGeom>
            <a:solidFill>
              <a:srgbClr val="262626"/>
            </a:solidFill>
            <a:ln w="88900">
              <a:noFill/>
            </a:ln>
            <a:effectLst/>
            <a:scene3d>
              <a:camera prst="perspectiveFront"/>
              <a:lightRig rig="threePt" dir="t"/>
            </a:scene3d>
            <a:sp3d prstMaterial="plastic">
              <a:bevelT w="127000" h="50800"/>
              <a:bevelB w="12700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0" name="Rectangle 42">
              <a:extLst>
                <a:ext uri="{FF2B5EF4-FFF2-40B4-BE49-F238E27FC236}">
                  <a16:creationId xmlns:a16="http://schemas.microsoft.com/office/drawing/2014/main" id="{E29776C8-7281-4534-8A06-6A087A56BD54}"/>
                </a:ext>
              </a:extLst>
            </p:cNvPr>
            <p:cNvSpPr/>
            <p:nvPr userDrawn="1"/>
          </p:nvSpPr>
          <p:spPr>
            <a:xfrm>
              <a:off x="2310398" y="2205587"/>
              <a:ext cx="236725" cy="45719"/>
            </a:xfrm>
            <a:prstGeom prst="rect">
              <a:avLst/>
            </a:prstGeom>
            <a:solidFill>
              <a:srgbClr val="B0B0B0"/>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nvGrpSpPr>
            <p:cNvPr id="11" name="Group 6">
              <a:extLst>
                <a:ext uri="{FF2B5EF4-FFF2-40B4-BE49-F238E27FC236}">
                  <a16:creationId xmlns:a16="http://schemas.microsoft.com/office/drawing/2014/main" id="{C7EC6806-DC3F-4279-AB0E-702DB65522A0}"/>
                </a:ext>
              </a:extLst>
            </p:cNvPr>
            <p:cNvGrpSpPr/>
            <p:nvPr userDrawn="1"/>
          </p:nvGrpSpPr>
          <p:grpSpPr>
            <a:xfrm>
              <a:off x="2332851" y="5138854"/>
              <a:ext cx="191820" cy="211002"/>
              <a:chOff x="2453209" y="5151638"/>
              <a:chExt cx="191820" cy="211002"/>
            </a:xfrm>
          </p:grpSpPr>
          <p:sp>
            <p:nvSpPr>
              <p:cNvPr id="12" name="Oval 44">
                <a:extLst>
                  <a:ext uri="{FF2B5EF4-FFF2-40B4-BE49-F238E27FC236}">
                    <a16:creationId xmlns:a16="http://schemas.microsoft.com/office/drawing/2014/main" id="{F0BC878E-0393-4F8A-847E-1FFF2B3A6F8C}"/>
                  </a:ext>
                </a:extLst>
              </p:cNvPr>
              <p:cNvSpPr/>
              <p:nvPr userDrawn="1"/>
            </p:nvSpPr>
            <p:spPr>
              <a:xfrm>
                <a:off x="2453209" y="5151638"/>
                <a:ext cx="191820" cy="211002"/>
              </a:xfrm>
              <a:prstGeom prst="ellipse">
                <a:avLst/>
              </a:prstGeom>
              <a:gradFill flip="none" rotWithShape="1">
                <a:gsLst>
                  <a:gs pos="0">
                    <a:schemeClr val="tx1">
                      <a:lumMod val="94000"/>
                      <a:lumOff val="6000"/>
                    </a:schemeClr>
                  </a:gs>
                  <a:gs pos="56000">
                    <a:schemeClr val="tx1">
                      <a:lumMod val="65000"/>
                      <a:lumOff val="35000"/>
                    </a:schemeClr>
                  </a:gs>
                  <a:gs pos="91000">
                    <a:schemeClr val="tx1">
                      <a:lumMod val="50000"/>
                      <a:lumOff val="50000"/>
                    </a:schemeClr>
                  </a:gs>
                  <a:gs pos="100000">
                    <a:schemeClr val="bg1">
                      <a:lumMod val="75000"/>
                    </a:schemeClr>
                  </a:gs>
                </a:gsLst>
                <a:lin ang="10800000" scaled="1"/>
                <a:tileRect/>
              </a:gradFill>
              <a:ln w="0">
                <a:solidFill>
                  <a:srgbClr val="262626"/>
                </a:solidFill>
              </a:ln>
              <a:scene3d>
                <a:camera prst="perspectiveFront"/>
                <a:lightRig rig="threePt" dir="t"/>
              </a:scene3d>
              <a:sp3d>
                <a:bevelT w="635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3" name="Rounded Rectangle 45">
                <a:extLst>
                  <a:ext uri="{FF2B5EF4-FFF2-40B4-BE49-F238E27FC236}">
                    <a16:creationId xmlns:a16="http://schemas.microsoft.com/office/drawing/2014/main" id="{AF68E93E-B3A4-4FB4-8136-E2AF9E8E9009}"/>
                  </a:ext>
                </a:extLst>
              </p:cNvPr>
              <p:cNvSpPr/>
              <p:nvPr userDrawn="1"/>
            </p:nvSpPr>
            <p:spPr>
              <a:xfrm>
                <a:off x="2505251" y="5208531"/>
                <a:ext cx="87734" cy="97215"/>
              </a:xfrm>
              <a:prstGeom prst="roundRect">
                <a:avLst/>
              </a:prstGeom>
              <a:solidFill>
                <a:srgbClr val="737373"/>
              </a:solidFill>
              <a:ln w="6350">
                <a:solidFill>
                  <a:srgbClr val="B0B0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grpSp>
      <p:grpSp>
        <p:nvGrpSpPr>
          <p:cNvPr id="14" name="Group 5">
            <a:extLst>
              <a:ext uri="{FF2B5EF4-FFF2-40B4-BE49-F238E27FC236}">
                <a16:creationId xmlns:a16="http://schemas.microsoft.com/office/drawing/2014/main" id="{85A0A981-BFFD-478C-BE78-EF62DFC20D4A}"/>
              </a:ext>
            </a:extLst>
          </p:cNvPr>
          <p:cNvGrpSpPr/>
          <p:nvPr userDrawn="1"/>
        </p:nvGrpSpPr>
        <p:grpSpPr>
          <a:xfrm>
            <a:off x="9467615" y="2727858"/>
            <a:ext cx="2029599" cy="3505672"/>
            <a:chOff x="1438761" y="2033015"/>
            <a:chExt cx="1980000" cy="3420000"/>
          </a:xfrm>
        </p:grpSpPr>
        <p:sp>
          <p:nvSpPr>
            <p:cNvPr id="15" name="Rounded Rectangle 41">
              <a:extLst>
                <a:ext uri="{FF2B5EF4-FFF2-40B4-BE49-F238E27FC236}">
                  <a16:creationId xmlns:a16="http://schemas.microsoft.com/office/drawing/2014/main" id="{5301B2B1-E6B2-4CAA-90B5-32945916C4EF}"/>
                </a:ext>
              </a:extLst>
            </p:cNvPr>
            <p:cNvSpPr/>
            <p:nvPr userDrawn="1"/>
          </p:nvSpPr>
          <p:spPr>
            <a:xfrm>
              <a:off x="1438761" y="2033015"/>
              <a:ext cx="1980000" cy="3420000"/>
            </a:xfrm>
            <a:prstGeom prst="roundRect">
              <a:avLst>
                <a:gd name="adj" fmla="val 13580"/>
              </a:avLst>
            </a:prstGeom>
            <a:solidFill>
              <a:srgbClr val="262626"/>
            </a:solidFill>
            <a:ln w="88900">
              <a:noFill/>
            </a:ln>
            <a:effectLst/>
            <a:scene3d>
              <a:camera prst="perspectiveFront"/>
              <a:lightRig rig="threePt" dir="t"/>
            </a:scene3d>
            <a:sp3d prstMaterial="plastic">
              <a:bevelT w="127000" h="50800"/>
              <a:bevelB w="12700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6" name="Rectangle 42">
              <a:extLst>
                <a:ext uri="{FF2B5EF4-FFF2-40B4-BE49-F238E27FC236}">
                  <a16:creationId xmlns:a16="http://schemas.microsoft.com/office/drawing/2014/main" id="{98E8AE6E-9F27-49BA-BF78-FD704211F7DE}"/>
                </a:ext>
              </a:extLst>
            </p:cNvPr>
            <p:cNvSpPr/>
            <p:nvPr userDrawn="1"/>
          </p:nvSpPr>
          <p:spPr>
            <a:xfrm>
              <a:off x="2310398" y="2205587"/>
              <a:ext cx="236725" cy="45719"/>
            </a:xfrm>
            <a:prstGeom prst="rect">
              <a:avLst/>
            </a:prstGeom>
            <a:solidFill>
              <a:srgbClr val="B0B0B0"/>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nvGrpSpPr>
            <p:cNvPr id="17" name="Group 6">
              <a:extLst>
                <a:ext uri="{FF2B5EF4-FFF2-40B4-BE49-F238E27FC236}">
                  <a16:creationId xmlns:a16="http://schemas.microsoft.com/office/drawing/2014/main" id="{6C658463-591E-4133-90A9-DC8E327A9D83}"/>
                </a:ext>
              </a:extLst>
            </p:cNvPr>
            <p:cNvGrpSpPr/>
            <p:nvPr userDrawn="1"/>
          </p:nvGrpSpPr>
          <p:grpSpPr>
            <a:xfrm>
              <a:off x="2332851" y="5138854"/>
              <a:ext cx="191820" cy="211002"/>
              <a:chOff x="2453209" y="5151638"/>
              <a:chExt cx="191820" cy="211002"/>
            </a:xfrm>
          </p:grpSpPr>
          <p:sp>
            <p:nvSpPr>
              <p:cNvPr id="18" name="Oval 44">
                <a:extLst>
                  <a:ext uri="{FF2B5EF4-FFF2-40B4-BE49-F238E27FC236}">
                    <a16:creationId xmlns:a16="http://schemas.microsoft.com/office/drawing/2014/main" id="{247AB6D7-90B0-4608-B64A-7506BBD6624D}"/>
                  </a:ext>
                </a:extLst>
              </p:cNvPr>
              <p:cNvSpPr/>
              <p:nvPr userDrawn="1"/>
            </p:nvSpPr>
            <p:spPr>
              <a:xfrm>
                <a:off x="2453209" y="5151638"/>
                <a:ext cx="191820" cy="211002"/>
              </a:xfrm>
              <a:prstGeom prst="ellipse">
                <a:avLst/>
              </a:prstGeom>
              <a:gradFill flip="none" rotWithShape="1">
                <a:gsLst>
                  <a:gs pos="0">
                    <a:schemeClr val="tx1">
                      <a:lumMod val="94000"/>
                      <a:lumOff val="6000"/>
                    </a:schemeClr>
                  </a:gs>
                  <a:gs pos="56000">
                    <a:schemeClr val="tx1">
                      <a:lumMod val="65000"/>
                      <a:lumOff val="35000"/>
                    </a:schemeClr>
                  </a:gs>
                  <a:gs pos="91000">
                    <a:schemeClr val="tx1">
                      <a:lumMod val="50000"/>
                      <a:lumOff val="50000"/>
                    </a:schemeClr>
                  </a:gs>
                  <a:gs pos="100000">
                    <a:schemeClr val="bg1">
                      <a:lumMod val="75000"/>
                    </a:schemeClr>
                  </a:gs>
                </a:gsLst>
                <a:lin ang="10800000" scaled="1"/>
                <a:tileRect/>
              </a:gradFill>
              <a:ln w="0">
                <a:solidFill>
                  <a:srgbClr val="262626"/>
                </a:solidFill>
              </a:ln>
              <a:scene3d>
                <a:camera prst="perspectiveFront"/>
                <a:lightRig rig="threePt" dir="t"/>
              </a:scene3d>
              <a:sp3d>
                <a:bevelT w="635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9" name="Rounded Rectangle 45">
                <a:extLst>
                  <a:ext uri="{FF2B5EF4-FFF2-40B4-BE49-F238E27FC236}">
                    <a16:creationId xmlns:a16="http://schemas.microsoft.com/office/drawing/2014/main" id="{4E7F4089-60C9-4EC1-B17C-C3CE5A555D72}"/>
                  </a:ext>
                </a:extLst>
              </p:cNvPr>
              <p:cNvSpPr/>
              <p:nvPr userDrawn="1"/>
            </p:nvSpPr>
            <p:spPr>
              <a:xfrm>
                <a:off x="2505251" y="5208531"/>
                <a:ext cx="87734" cy="97215"/>
              </a:xfrm>
              <a:prstGeom prst="roundRect">
                <a:avLst/>
              </a:prstGeom>
              <a:solidFill>
                <a:srgbClr val="737373"/>
              </a:solidFill>
              <a:ln w="6350">
                <a:solidFill>
                  <a:srgbClr val="B0B0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grpSp>
      <p:sp>
        <p:nvSpPr>
          <p:cNvPr id="20" name="Picture Placeholder 2">
            <a:extLst>
              <a:ext uri="{FF2B5EF4-FFF2-40B4-BE49-F238E27FC236}">
                <a16:creationId xmlns:a16="http://schemas.microsoft.com/office/drawing/2014/main" id="{BE8E9D92-4CE1-47D2-A809-9E8B6FB57C7C}"/>
              </a:ext>
            </a:extLst>
          </p:cNvPr>
          <p:cNvSpPr>
            <a:spLocks noGrp="1"/>
          </p:cNvSpPr>
          <p:nvPr>
            <p:ph type="pic" idx="16" hasCustomPrompt="1"/>
          </p:nvPr>
        </p:nvSpPr>
        <p:spPr>
          <a:xfrm>
            <a:off x="4602823" y="3009935"/>
            <a:ext cx="1797978" cy="2794757"/>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21" name="Picture Placeholder 2">
            <a:extLst>
              <a:ext uri="{FF2B5EF4-FFF2-40B4-BE49-F238E27FC236}">
                <a16:creationId xmlns:a16="http://schemas.microsoft.com/office/drawing/2014/main" id="{C588106A-2CF3-48D0-9AA0-96C3A18A94C1}"/>
              </a:ext>
            </a:extLst>
          </p:cNvPr>
          <p:cNvSpPr>
            <a:spLocks noGrp="1"/>
          </p:cNvSpPr>
          <p:nvPr>
            <p:ph type="pic" idx="17" hasCustomPrompt="1"/>
          </p:nvPr>
        </p:nvSpPr>
        <p:spPr>
          <a:xfrm>
            <a:off x="7094290" y="3009935"/>
            <a:ext cx="1797978" cy="2794757"/>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22" name="Picture Placeholder 2">
            <a:extLst>
              <a:ext uri="{FF2B5EF4-FFF2-40B4-BE49-F238E27FC236}">
                <a16:creationId xmlns:a16="http://schemas.microsoft.com/office/drawing/2014/main" id="{658D9AD7-4610-4974-9F90-635DC1891B81}"/>
              </a:ext>
            </a:extLst>
          </p:cNvPr>
          <p:cNvSpPr>
            <a:spLocks noGrp="1"/>
          </p:cNvSpPr>
          <p:nvPr>
            <p:ph type="pic" idx="18" hasCustomPrompt="1"/>
          </p:nvPr>
        </p:nvSpPr>
        <p:spPr>
          <a:xfrm>
            <a:off x="9585758" y="3009935"/>
            <a:ext cx="1797978" cy="2794757"/>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375097400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4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636620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5_Contents slide layout">
    <p:spTree>
      <p:nvGrpSpPr>
        <p:cNvPr id="1" name=""/>
        <p:cNvGrpSpPr/>
        <p:nvPr/>
      </p:nvGrpSpPr>
      <p:grpSpPr>
        <a:xfrm>
          <a:off x="0" y="0"/>
          <a:ext cx="0" cy="0"/>
          <a:chOff x="0" y="0"/>
          <a:chExt cx="0" cy="0"/>
        </a:xfrm>
      </p:grpSpPr>
      <p:sp>
        <p:nvSpPr>
          <p:cNvPr id="2" name="직사각형 6">
            <a:extLst>
              <a:ext uri="{FF2B5EF4-FFF2-40B4-BE49-F238E27FC236}">
                <a16:creationId xmlns:a16="http://schemas.microsoft.com/office/drawing/2014/main" id="{38004867-5566-4A48-8987-60D94ADF1FA2}"/>
              </a:ext>
            </a:extLst>
          </p:cNvPr>
          <p:cNvSpPr/>
          <p:nvPr userDrawn="1"/>
        </p:nvSpPr>
        <p:spPr>
          <a:xfrm>
            <a:off x="0" y="863125"/>
            <a:ext cx="6546079" cy="5131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그림 개체 틀 2">
            <a:extLst>
              <a:ext uri="{FF2B5EF4-FFF2-40B4-BE49-F238E27FC236}">
                <a16:creationId xmlns:a16="http://schemas.microsoft.com/office/drawing/2014/main" id="{1A5FB060-C4E2-4B67-AE6B-A21032F70DA5}"/>
              </a:ext>
            </a:extLst>
          </p:cNvPr>
          <p:cNvSpPr>
            <a:spLocks noGrp="1"/>
          </p:cNvSpPr>
          <p:nvPr>
            <p:ph type="pic" sz="quarter" idx="65" hasCustomPrompt="1"/>
          </p:nvPr>
        </p:nvSpPr>
        <p:spPr>
          <a:xfrm>
            <a:off x="6096000" y="2959216"/>
            <a:ext cx="6096000" cy="2700000"/>
          </a:xfrm>
          <a:prstGeom prst="rect">
            <a:avLst/>
          </a:prstGeom>
          <a:solidFill>
            <a:schemeClr val="bg1">
              <a:lumMod val="95000"/>
            </a:schemeClr>
          </a:solidFill>
          <a:ln w="25400">
            <a:noFill/>
          </a:ln>
          <a:effectLst/>
        </p:spPr>
        <p:txBody>
          <a:bodyPr anchor="ctr"/>
          <a:lstStyle>
            <a:lvl1pPr marL="0" indent="0" algn="ctr">
              <a:buFontTx/>
              <a:buNone/>
              <a:defRPr sz="1200">
                <a:solidFill>
                  <a:schemeClr val="tx1">
                    <a:lumMod val="75000"/>
                    <a:lumOff val="25000"/>
                  </a:schemeClr>
                </a:solidFill>
                <a:latin typeface="+mn-lt"/>
                <a:cs typeface="Arial" pitchFamily="34" charset="0"/>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396492805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6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7483091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7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96040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nd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066714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NG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2482"/>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PNG &amp; Shapes Layout</a:t>
            </a:r>
          </a:p>
        </p:txBody>
      </p:sp>
    </p:spTree>
    <p:extLst>
      <p:ext uri="{BB962C8B-B14F-4D97-AF65-F5344CB8AC3E}">
        <p14:creationId xmlns:p14="http://schemas.microsoft.com/office/powerpoint/2010/main" val="244639275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Icon sets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123478"/>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Icon Sets Layout</a:t>
            </a:r>
          </a:p>
        </p:txBody>
      </p:sp>
      <p:sp>
        <p:nvSpPr>
          <p:cNvPr id="3" name="Rounded Rectangle 2"/>
          <p:cNvSpPr/>
          <p:nvPr userDrawn="1"/>
        </p:nvSpPr>
        <p:spPr>
          <a:xfrm>
            <a:off x="354010" y="1131591"/>
            <a:ext cx="3560767" cy="540256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p>
        </p:txBody>
      </p:sp>
      <p:sp>
        <p:nvSpPr>
          <p:cNvPr id="4" name="Rounded Rectangle 3"/>
          <p:cNvSpPr/>
          <p:nvPr userDrawn="1"/>
        </p:nvSpPr>
        <p:spPr>
          <a:xfrm>
            <a:off x="531933" y="1347500"/>
            <a:ext cx="153868" cy="5015200"/>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bg1"/>
              </a:solidFill>
            </a:endParaRPr>
          </a:p>
        </p:txBody>
      </p:sp>
      <p:sp>
        <p:nvSpPr>
          <p:cNvPr id="5" name="Half Frame 4"/>
          <p:cNvSpPr/>
          <p:nvPr userDrawn="1"/>
        </p:nvSpPr>
        <p:spPr>
          <a:xfrm rot="5400000">
            <a:off x="3057177" y="1276653"/>
            <a:ext cx="685849" cy="685148"/>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tx1">
                  <a:lumMod val="85000"/>
                  <a:lumOff val="15000"/>
                </a:schemeClr>
              </a:solidFill>
            </a:endParaRPr>
          </a:p>
        </p:txBody>
      </p:sp>
      <p:sp>
        <p:nvSpPr>
          <p:cNvPr id="58" name="TextBox 57">
            <a:extLst>
              <a:ext uri="{FF2B5EF4-FFF2-40B4-BE49-F238E27FC236}">
                <a16:creationId xmlns:a16="http://schemas.microsoft.com/office/drawing/2014/main" id="{5644E8BB-F13A-4AE0-889E-633DE4143787}"/>
              </a:ext>
            </a:extLst>
          </p:cNvPr>
          <p:cNvSpPr txBox="1"/>
          <p:nvPr userDrawn="1"/>
        </p:nvSpPr>
        <p:spPr>
          <a:xfrm>
            <a:off x="711704" y="1637214"/>
            <a:ext cx="2232248" cy="523220"/>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Resize without losing quality</a:t>
            </a:r>
            <a:endParaRPr lang="ko-KR" altLang="en-US" sz="1400" b="1" dirty="0">
              <a:solidFill>
                <a:schemeClr val="bg1"/>
              </a:solidFill>
              <a:latin typeface="Arial" pitchFamily="34" charset="0"/>
              <a:cs typeface="Arial" pitchFamily="34" charset="0"/>
            </a:endParaRPr>
          </a:p>
        </p:txBody>
      </p:sp>
      <p:sp>
        <p:nvSpPr>
          <p:cNvPr id="59" name="TextBox 58">
            <a:extLst>
              <a:ext uri="{FF2B5EF4-FFF2-40B4-BE49-F238E27FC236}">
                <a16:creationId xmlns:a16="http://schemas.microsoft.com/office/drawing/2014/main" id="{F2CE2B8B-ED32-491A-95B2-D28904BC432C}"/>
              </a:ext>
            </a:extLst>
          </p:cNvPr>
          <p:cNvSpPr txBox="1"/>
          <p:nvPr userDrawn="1"/>
        </p:nvSpPr>
        <p:spPr>
          <a:xfrm>
            <a:off x="711704" y="2127463"/>
            <a:ext cx="2232248" cy="738664"/>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Change Fill Color &amp;</a:t>
            </a:r>
          </a:p>
          <a:p>
            <a:r>
              <a:rPr lang="en-US" altLang="ko-KR" sz="1400" b="1" dirty="0">
                <a:solidFill>
                  <a:schemeClr val="bg1"/>
                </a:solidFill>
                <a:latin typeface="Arial" pitchFamily="34" charset="0"/>
                <a:cs typeface="Arial" pitchFamily="34" charset="0"/>
              </a:rPr>
              <a:t>Line Color</a:t>
            </a:r>
            <a:endParaRPr lang="ko-KR" altLang="en-US" sz="1400" b="1" dirty="0">
              <a:solidFill>
                <a:schemeClr val="bg1"/>
              </a:solidFill>
              <a:latin typeface="Arial" pitchFamily="34" charset="0"/>
              <a:cs typeface="Arial" pitchFamily="34" charset="0"/>
            </a:endParaRPr>
          </a:p>
        </p:txBody>
      </p:sp>
      <p:sp>
        <p:nvSpPr>
          <p:cNvPr id="60" name="TextBox 59">
            <a:extLst>
              <a:ext uri="{FF2B5EF4-FFF2-40B4-BE49-F238E27FC236}">
                <a16:creationId xmlns:a16="http://schemas.microsoft.com/office/drawing/2014/main" id="{962A52DF-2523-4479-BFA3-B5ACE9887E1C}"/>
              </a:ext>
            </a:extLst>
          </p:cNvPr>
          <p:cNvSpPr txBox="1"/>
          <p:nvPr userDrawn="1"/>
        </p:nvSpPr>
        <p:spPr>
          <a:xfrm>
            <a:off x="721229" y="5808438"/>
            <a:ext cx="2232000" cy="307777"/>
          </a:xfrm>
          <a:prstGeom prst="rect">
            <a:avLst/>
          </a:prstGeom>
          <a:noFill/>
        </p:spPr>
        <p:txBody>
          <a:bodyPr wrap="square" rtlCol="0" anchor="ctr">
            <a:spAutoFit/>
          </a:bodyPr>
          <a:lstStyle/>
          <a:p>
            <a:r>
              <a:rPr lang="en-US" altLang="ko-KR" sz="1400" dirty="0">
                <a:solidFill>
                  <a:schemeClr val="bg1"/>
                </a:solidFill>
                <a:latin typeface="Arial" pitchFamily="34" charset="0"/>
                <a:cs typeface="Arial" pitchFamily="34" charset="0"/>
              </a:rPr>
              <a:t>www.allppt.com</a:t>
            </a:r>
            <a:endParaRPr lang="ko-KR" altLang="en-US" sz="1400" dirty="0">
              <a:solidFill>
                <a:schemeClr val="bg1"/>
              </a:solidFill>
              <a:latin typeface="Arial" pitchFamily="34" charset="0"/>
              <a:cs typeface="Arial" pitchFamily="34" charset="0"/>
            </a:endParaRPr>
          </a:p>
        </p:txBody>
      </p:sp>
      <p:sp>
        <p:nvSpPr>
          <p:cNvPr id="61" name="TextBox 60">
            <a:extLst>
              <a:ext uri="{FF2B5EF4-FFF2-40B4-BE49-F238E27FC236}">
                <a16:creationId xmlns:a16="http://schemas.microsoft.com/office/drawing/2014/main" id="{BAAC314F-E96A-4408-95DE-A70E9ED054AF}"/>
              </a:ext>
            </a:extLst>
          </p:cNvPr>
          <p:cNvSpPr txBox="1"/>
          <p:nvPr userDrawn="1"/>
        </p:nvSpPr>
        <p:spPr>
          <a:xfrm>
            <a:off x="721229" y="4450324"/>
            <a:ext cx="2717296" cy="1384995"/>
          </a:xfrm>
          <a:prstGeom prst="rect">
            <a:avLst/>
          </a:prstGeom>
          <a:noFill/>
        </p:spPr>
        <p:txBody>
          <a:bodyPr wrap="square" rtlCol="0" anchor="ctr">
            <a:spAutoFit/>
          </a:bodyPr>
          <a:lstStyle/>
          <a:p>
            <a:r>
              <a:rPr lang="en-US" altLang="ko-KR" sz="2800" b="1" dirty="0">
                <a:solidFill>
                  <a:schemeClr val="bg1"/>
                </a:solidFill>
                <a:latin typeface="+mn-lt"/>
                <a:ea typeface="+mn-ea"/>
                <a:cs typeface="Arial" pitchFamily="34" charset="0"/>
              </a:rPr>
              <a:t>FREE </a:t>
            </a:r>
          </a:p>
          <a:p>
            <a:r>
              <a:rPr lang="en-US" altLang="ko-KR" sz="2800" b="1" dirty="0">
                <a:solidFill>
                  <a:schemeClr val="bg1"/>
                </a:solidFill>
                <a:latin typeface="+mn-lt"/>
                <a:ea typeface="+mn-ea"/>
                <a:cs typeface="Arial" pitchFamily="34" charset="0"/>
              </a:rPr>
              <a:t>PPT TEMPLATES</a:t>
            </a:r>
          </a:p>
        </p:txBody>
      </p:sp>
    </p:spTree>
    <p:extLst>
      <p:ext uri="{BB962C8B-B14F-4D97-AF65-F5344CB8AC3E}">
        <p14:creationId xmlns:p14="http://schemas.microsoft.com/office/powerpoint/2010/main" val="31367658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Break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847202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18993242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8394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Agenda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823200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Taam slide layout">
    <p:spTree>
      <p:nvGrpSpPr>
        <p:cNvPr id="1" name=""/>
        <p:cNvGrpSpPr/>
        <p:nvPr/>
      </p:nvGrpSpPr>
      <p:grpSpPr>
        <a:xfrm>
          <a:off x="0" y="0"/>
          <a:ext cx="0" cy="0"/>
          <a:chOff x="0" y="0"/>
          <a:chExt cx="0" cy="0"/>
        </a:xfrm>
      </p:grpSpPr>
      <p:sp>
        <p:nvSpPr>
          <p:cNvPr id="3" name="Text Placeholder 9">
            <a:extLst>
              <a:ext uri="{FF2B5EF4-FFF2-40B4-BE49-F238E27FC236}">
                <a16:creationId xmlns:a16="http://schemas.microsoft.com/office/drawing/2014/main" id="{EF70765A-4598-4D75-8EBE-B820808F6559}"/>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Our Team LAYOUT</a:t>
            </a:r>
          </a:p>
        </p:txBody>
      </p:sp>
      <p:sp>
        <p:nvSpPr>
          <p:cNvPr id="7" name="그림 개체 틀 2">
            <a:extLst>
              <a:ext uri="{FF2B5EF4-FFF2-40B4-BE49-F238E27FC236}">
                <a16:creationId xmlns:a16="http://schemas.microsoft.com/office/drawing/2014/main" id="{CD053A10-5BCF-4B0A-81B6-7659F3B13AB0}"/>
              </a:ext>
            </a:extLst>
          </p:cNvPr>
          <p:cNvSpPr>
            <a:spLocks noGrp="1"/>
          </p:cNvSpPr>
          <p:nvPr>
            <p:ph type="pic" sz="quarter" idx="11" hasCustomPrompt="1"/>
          </p:nvPr>
        </p:nvSpPr>
        <p:spPr>
          <a:xfrm>
            <a:off x="762000" y="1582965"/>
            <a:ext cx="3200400" cy="4627335"/>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ctr">
              <a:buNone/>
              <a:defRPr lang="ko-KR" altLang="en-US" sz="1600" dirty="0">
                <a:solidFill>
                  <a:schemeClr val="tx1">
                    <a:lumMod val="75000"/>
                    <a:lumOff val="25000"/>
                  </a:schemeClr>
                </a:solidFill>
              </a:defRPr>
            </a:lvl1pPr>
          </a:lstStyle>
          <a:p>
            <a:pPr marL="0" lvl="0" algn="ctr"/>
            <a:r>
              <a:rPr lang="en-US" altLang="ko-KR" dirty="0"/>
              <a:t>Place Your Picture Here And Send To Back</a:t>
            </a:r>
            <a:endParaRPr lang="ko-KR" altLang="en-US" dirty="0"/>
          </a:p>
        </p:txBody>
      </p:sp>
    </p:spTree>
    <p:extLst>
      <p:ext uri="{BB962C8B-B14F-4D97-AF65-F5344CB8AC3E}">
        <p14:creationId xmlns:p14="http://schemas.microsoft.com/office/powerpoint/2010/main" val="7686641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_Contents slide layout">
    <p:spTree>
      <p:nvGrpSpPr>
        <p:cNvPr id="1" name=""/>
        <p:cNvGrpSpPr/>
        <p:nvPr/>
      </p:nvGrpSpPr>
      <p:grpSpPr>
        <a:xfrm>
          <a:off x="0" y="0"/>
          <a:ext cx="0" cy="0"/>
          <a:chOff x="0" y="0"/>
          <a:chExt cx="0" cy="0"/>
        </a:xfrm>
      </p:grpSpPr>
      <p:sp>
        <p:nvSpPr>
          <p:cNvPr id="2" name="Picture Placeholder 2">
            <a:extLst>
              <a:ext uri="{FF2B5EF4-FFF2-40B4-BE49-F238E27FC236}">
                <a16:creationId xmlns:a16="http://schemas.microsoft.com/office/drawing/2014/main" id="{E8918BA6-5866-4567-84E9-754B61F3D1B2}"/>
              </a:ext>
            </a:extLst>
          </p:cNvPr>
          <p:cNvSpPr>
            <a:spLocks noGrp="1"/>
          </p:cNvSpPr>
          <p:nvPr>
            <p:ph type="pic" idx="12" hasCustomPrompt="1"/>
          </p:nvPr>
        </p:nvSpPr>
        <p:spPr>
          <a:xfrm>
            <a:off x="743912" y="558205"/>
            <a:ext cx="4487992" cy="2510755"/>
          </a:xfrm>
          <a:prstGeom prst="rect">
            <a:avLst/>
          </a:prstGeom>
          <a:solidFill>
            <a:schemeClr val="bg1">
              <a:lumMod val="95000"/>
            </a:schemeClr>
          </a:solidFill>
        </p:spPr>
        <p:txBody>
          <a:bodyPr anchor="ctr"/>
          <a:lstStyle>
            <a:lvl1pPr marL="0" indent="0" algn="ctr">
              <a:buNone/>
              <a:defRPr sz="120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3" name="Picture Placeholder 2">
            <a:extLst>
              <a:ext uri="{FF2B5EF4-FFF2-40B4-BE49-F238E27FC236}">
                <a16:creationId xmlns:a16="http://schemas.microsoft.com/office/drawing/2014/main" id="{A5B72749-C880-48DE-80E3-21B3B7C1BB1C}"/>
              </a:ext>
            </a:extLst>
          </p:cNvPr>
          <p:cNvSpPr>
            <a:spLocks noGrp="1"/>
          </p:cNvSpPr>
          <p:nvPr>
            <p:ph type="pic" idx="14" hasCustomPrompt="1"/>
          </p:nvPr>
        </p:nvSpPr>
        <p:spPr>
          <a:xfrm>
            <a:off x="5423925" y="546208"/>
            <a:ext cx="3168352" cy="5771792"/>
          </a:xfrm>
          <a:prstGeom prst="rect">
            <a:avLst/>
          </a:prstGeom>
          <a:solidFill>
            <a:schemeClr val="bg1">
              <a:lumMod val="95000"/>
            </a:schemeClr>
          </a:solidFill>
        </p:spPr>
        <p:txBody>
          <a:bodyPr anchor="ctr"/>
          <a:lstStyle>
            <a:lvl1pPr marL="0" indent="0" algn="ctr">
              <a:buNone/>
              <a:defRPr sz="120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38332950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6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04451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7_Contents slide layout">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39FF8990-F6EC-4C2E-B65A-729967260F1B}"/>
              </a:ext>
            </a:extLst>
          </p:cNvPr>
          <p:cNvGrpSpPr/>
          <p:nvPr userDrawn="1"/>
        </p:nvGrpSpPr>
        <p:grpSpPr>
          <a:xfrm>
            <a:off x="708173" y="1837593"/>
            <a:ext cx="5265908" cy="2893260"/>
            <a:chOff x="-548507" y="477868"/>
            <a:chExt cx="11570449" cy="6357177"/>
          </a:xfrm>
        </p:grpSpPr>
        <p:sp>
          <p:nvSpPr>
            <p:cNvPr id="3" name="Freeform: Shape 2">
              <a:extLst>
                <a:ext uri="{FF2B5EF4-FFF2-40B4-BE49-F238E27FC236}">
                  <a16:creationId xmlns:a16="http://schemas.microsoft.com/office/drawing/2014/main" id="{BA534EC4-50E0-4908-9103-968D3764391C}"/>
                </a:ext>
              </a:extLst>
            </p:cNvPr>
            <p:cNvSpPr/>
            <p:nvPr/>
          </p:nvSpPr>
          <p:spPr>
            <a:xfrm>
              <a:off x="-482765" y="6440599"/>
              <a:ext cx="11438966" cy="394446"/>
            </a:xfrm>
            <a:custGeom>
              <a:avLst/>
              <a:gdLst>
                <a:gd name="connsiteX0" fmla="*/ 1605439 w 1657350"/>
                <a:gd name="connsiteY0" fmla="*/ 54769 h 57150"/>
                <a:gd name="connsiteX1" fmla="*/ 1652111 w 1657350"/>
                <a:gd name="connsiteY1" fmla="*/ 22384 h 57150"/>
                <a:gd name="connsiteX2" fmla="*/ 1652111 w 1657350"/>
                <a:gd name="connsiteY2" fmla="*/ 22384 h 57150"/>
                <a:gd name="connsiteX3" fmla="*/ 1636871 w 1657350"/>
                <a:gd name="connsiteY3" fmla="*/ 7144 h 57150"/>
                <a:gd name="connsiteX4" fmla="*/ 44291 w 1657350"/>
                <a:gd name="connsiteY4" fmla="*/ 12859 h 57150"/>
                <a:gd name="connsiteX5" fmla="*/ 23336 w 1657350"/>
                <a:gd name="connsiteY5" fmla="*/ 12859 h 57150"/>
                <a:gd name="connsiteX6" fmla="*/ 7144 w 1657350"/>
                <a:gd name="connsiteY6" fmla="*/ 26194 h 57150"/>
                <a:gd name="connsiteX7" fmla="*/ 7144 w 1657350"/>
                <a:gd name="connsiteY7" fmla="*/ 26194 h 57150"/>
                <a:gd name="connsiteX8" fmla="*/ 50959 w 1657350"/>
                <a:gd name="connsiteY8" fmla="*/ 53816 h 57150"/>
                <a:gd name="connsiteX9" fmla="*/ 51911 w 1657350"/>
                <a:gd name="connsiteY9" fmla="*/ 54769 h 57150"/>
                <a:gd name="connsiteX10" fmla="*/ 51911 w 1657350"/>
                <a:gd name="connsiteY10" fmla="*/ 54769 h 57150"/>
                <a:gd name="connsiteX11" fmla="*/ 56674 w 1657350"/>
                <a:gd name="connsiteY11" fmla="*/ 54769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7350" h="57150">
                  <a:moveTo>
                    <a:pt x="1605439" y="54769"/>
                  </a:moveTo>
                  <a:cubicBezTo>
                    <a:pt x="1605439" y="54769"/>
                    <a:pt x="1638776" y="50959"/>
                    <a:pt x="1652111" y="22384"/>
                  </a:cubicBezTo>
                  <a:lnTo>
                    <a:pt x="1652111" y="22384"/>
                  </a:lnTo>
                  <a:cubicBezTo>
                    <a:pt x="1652111" y="13811"/>
                    <a:pt x="1645444" y="7144"/>
                    <a:pt x="1636871" y="7144"/>
                  </a:cubicBezTo>
                  <a:lnTo>
                    <a:pt x="44291" y="12859"/>
                  </a:lnTo>
                  <a:lnTo>
                    <a:pt x="23336" y="12859"/>
                  </a:lnTo>
                  <a:cubicBezTo>
                    <a:pt x="14764" y="12859"/>
                    <a:pt x="7144" y="18574"/>
                    <a:pt x="7144" y="26194"/>
                  </a:cubicBezTo>
                  <a:lnTo>
                    <a:pt x="7144" y="26194"/>
                  </a:lnTo>
                  <a:cubicBezTo>
                    <a:pt x="17621" y="45244"/>
                    <a:pt x="40481" y="51911"/>
                    <a:pt x="50959" y="53816"/>
                  </a:cubicBezTo>
                  <a:lnTo>
                    <a:pt x="51911" y="54769"/>
                  </a:lnTo>
                  <a:cubicBezTo>
                    <a:pt x="51911" y="54769"/>
                    <a:pt x="51911" y="54769"/>
                    <a:pt x="51911" y="54769"/>
                  </a:cubicBezTo>
                  <a:lnTo>
                    <a:pt x="56674" y="54769"/>
                  </a:lnTo>
                </a:path>
              </a:pathLst>
            </a:custGeom>
            <a:solidFill>
              <a:srgbClr val="5F6767"/>
            </a:solidFill>
            <a:ln w="9525" cap="flat">
              <a:noFill/>
              <a:prstDash val="solid"/>
              <a:miter/>
            </a:ln>
          </p:spPr>
          <p:txBody>
            <a:bodyPr rtlCol="0" anchor="ctr"/>
            <a:lstStyle/>
            <a:p>
              <a:endParaRPr lang="en-US"/>
            </a:p>
          </p:txBody>
        </p:sp>
        <p:sp>
          <p:nvSpPr>
            <p:cNvPr id="4" name="Freeform: Shape 3">
              <a:extLst>
                <a:ext uri="{FF2B5EF4-FFF2-40B4-BE49-F238E27FC236}">
                  <a16:creationId xmlns:a16="http://schemas.microsoft.com/office/drawing/2014/main" id="{63D152EA-393E-40E6-A577-EBDC7E02C6E6}"/>
                </a:ext>
              </a:extLst>
            </p:cNvPr>
            <p:cNvSpPr/>
            <p:nvPr/>
          </p:nvSpPr>
          <p:spPr>
            <a:xfrm>
              <a:off x="700575" y="477868"/>
              <a:ext cx="9072285" cy="5916709"/>
            </a:xfrm>
            <a:custGeom>
              <a:avLst/>
              <a:gdLst>
                <a:gd name="connsiteX0" fmla="*/ 1311116 w 1314450"/>
                <a:gd name="connsiteY0" fmla="*/ 813911 h 857250"/>
                <a:gd name="connsiteX1" fmla="*/ 1281589 w 1314450"/>
                <a:gd name="connsiteY1" fmla="*/ 852964 h 857250"/>
                <a:gd name="connsiteX2" fmla="*/ 36671 w 1314450"/>
                <a:gd name="connsiteY2" fmla="*/ 852964 h 857250"/>
                <a:gd name="connsiteX3" fmla="*/ 7144 w 1314450"/>
                <a:gd name="connsiteY3" fmla="*/ 813911 h 857250"/>
                <a:gd name="connsiteX4" fmla="*/ 7144 w 1314450"/>
                <a:gd name="connsiteY4" fmla="*/ 46196 h 857250"/>
                <a:gd name="connsiteX5" fmla="*/ 36671 w 1314450"/>
                <a:gd name="connsiteY5" fmla="*/ 7144 h 857250"/>
                <a:gd name="connsiteX6" fmla="*/ 1281589 w 1314450"/>
                <a:gd name="connsiteY6" fmla="*/ 7144 h 857250"/>
                <a:gd name="connsiteX7" fmla="*/ 1311116 w 1314450"/>
                <a:gd name="connsiteY7" fmla="*/ 46196 h 857250"/>
                <a:gd name="connsiteX8" fmla="*/ 1311116 w 1314450"/>
                <a:gd name="connsiteY8" fmla="*/ 813911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4450" h="857250">
                  <a:moveTo>
                    <a:pt x="1311116" y="813911"/>
                  </a:moveTo>
                  <a:cubicBezTo>
                    <a:pt x="1311116" y="834866"/>
                    <a:pt x="1297781" y="852964"/>
                    <a:pt x="1281589" y="852964"/>
                  </a:cubicBezTo>
                  <a:lnTo>
                    <a:pt x="36671" y="852964"/>
                  </a:lnTo>
                  <a:cubicBezTo>
                    <a:pt x="20479" y="852964"/>
                    <a:pt x="7144" y="835819"/>
                    <a:pt x="7144" y="813911"/>
                  </a:cubicBezTo>
                  <a:lnTo>
                    <a:pt x="7144" y="46196"/>
                  </a:lnTo>
                  <a:cubicBezTo>
                    <a:pt x="7144" y="25241"/>
                    <a:pt x="20479" y="7144"/>
                    <a:pt x="36671" y="7144"/>
                  </a:cubicBezTo>
                  <a:lnTo>
                    <a:pt x="1281589" y="7144"/>
                  </a:lnTo>
                  <a:cubicBezTo>
                    <a:pt x="1297781" y="7144"/>
                    <a:pt x="1311116" y="24289"/>
                    <a:pt x="1311116" y="46196"/>
                  </a:cubicBezTo>
                  <a:lnTo>
                    <a:pt x="1311116" y="813911"/>
                  </a:lnTo>
                  <a:close/>
                </a:path>
              </a:pathLst>
            </a:custGeom>
            <a:solidFill>
              <a:srgbClr val="000000"/>
            </a:solidFill>
            <a:ln w="9525" cap="flat">
              <a:noFill/>
              <a:prstDash val="solid"/>
              <a:miter/>
            </a:ln>
          </p:spPr>
          <p:txBody>
            <a:bodyPr rtlCol="0" anchor="ctr"/>
            <a:lstStyle/>
            <a:p>
              <a:endParaRPr lang="en-US" dirty="0"/>
            </a:p>
          </p:txBody>
        </p:sp>
        <p:sp>
          <p:nvSpPr>
            <p:cNvPr id="5" name="Freeform: Shape 4">
              <a:extLst>
                <a:ext uri="{FF2B5EF4-FFF2-40B4-BE49-F238E27FC236}">
                  <a16:creationId xmlns:a16="http://schemas.microsoft.com/office/drawing/2014/main" id="{6AE41396-59B7-4111-B9F1-16C71A9557EC}"/>
                </a:ext>
              </a:extLst>
            </p:cNvPr>
            <p:cNvSpPr/>
            <p:nvPr/>
          </p:nvSpPr>
          <p:spPr>
            <a:xfrm>
              <a:off x="1088451" y="839448"/>
              <a:ext cx="8283390" cy="5062073"/>
            </a:xfrm>
            <a:custGeom>
              <a:avLst/>
              <a:gdLst>
                <a:gd name="connsiteX0" fmla="*/ 7144 w 1200150"/>
                <a:gd name="connsiteY0" fmla="*/ 7144 h 733425"/>
                <a:gd name="connsiteX1" fmla="*/ 1196816 w 1200150"/>
                <a:gd name="connsiteY1" fmla="*/ 7144 h 733425"/>
                <a:gd name="connsiteX2" fmla="*/ 1196816 w 1200150"/>
                <a:gd name="connsiteY2" fmla="*/ 730091 h 733425"/>
                <a:gd name="connsiteX3" fmla="*/ 7144 w 1200150"/>
                <a:gd name="connsiteY3" fmla="*/ 730091 h 733425"/>
              </a:gdLst>
              <a:ahLst/>
              <a:cxnLst>
                <a:cxn ang="0">
                  <a:pos x="connsiteX0" y="connsiteY0"/>
                </a:cxn>
                <a:cxn ang="0">
                  <a:pos x="connsiteX1" y="connsiteY1"/>
                </a:cxn>
                <a:cxn ang="0">
                  <a:pos x="connsiteX2" y="connsiteY2"/>
                </a:cxn>
                <a:cxn ang="0">
                  <a:pos x="connsiteX3" y="connsiteY3"/>
                </a:cxn>
              </a:cxnLst>
              <a:rect l="l" t="t" r="r" b="b"/>
              <a:pathLst>
                <a:path w="1200150" h="733425">
                  <a:moveTo>
                    <a:pt x="7144" y="7144"/>
                  </a:moveTo>
                  <a:lnTo>
                    <a:pt x="1196816" y="7144"/>
                  </a:lnTo>
                  <a:lnTo>
                    <a:pt x="1196816" y="730091"/>
                  </a:lnTo>
                  <a:lnTo>
                    <a:pt x="7144" y="730091"/>
                  </a:lnTo>
                  <a:close/>
                </a:path>
              </a:pathLst>
            </a:custGeom>
            <a:solidFill>
              <a:srgbClr val="F2F2F2"/>
            </a:solidFill>
            <a:ln w="9525" cap="flat">
              <a:noFill/>
              <a:prstDash val="solid"/>
              <a:miter/>
            </a:ln>
          </p:spPr>
          <p:txBody>
            <a:bodyPr rtlCol="0" anchor="ctr"/>
            <a:lstStyle/>
            <a:p>
              <a:endParaRPr lang="en-US"/>
            </a:p>
          </p:txBody>
        </p:sp>
        <p:sp>
          <p:nvSpPr>
            <p:cNvPr id="6" name="Freeform: Shape 5">
              <a:extLst>
                <a:ext uri="{FF2B5EF4-FFF2-40B4-BE49-F238E27FC236}">
                  <a16:creationId xmlns:a16="http://schemas.microsoft.com/office/drawing/2014/main" id="{A4937534-CC74-470C-BA81-D58C912DA66F}"/>
                </a:ext>
              </a:extLst>
            </p:cNvPr>
            <p:cNvSpPr/>
            <p:nvPr/>
          </p:nvSpPr>
          <p:spPr>
            <a:xfrm>
              <a:off x="-548507" y="6164484"/>
              <a:ext cx="11570449" cy="460187"/>
            </a:xfrm>
            <a:custGeom>
              <a:avLst/>
              <a:gdLst>
                <a:gd name="connsiteX0" fmla="*/ 50006 w 1676400"/>
                <a:gd name="connsiteY0" fmla="*/ 7144 h 66675"/>
                <a:gd name="connsiteX1" fmla="*/ 1630204 w 1676400"/>
                <a:gd name="connsiteY1" fmla="*/ 7144 h 66675"/>
                <a:gd name="connsiteX2" fmla="*/ 1672114 w 1676400"/>
                <a:gd name="connsiteY2" fmla="*/ 49054 h 66675"/>
                <a:gd name="connsiteX3" fmla="*/ 1672114 w 1676400"/>
                <a:gd name="connsiteY3" fmla="*/ 57626 h 66675"/>
                <a:gd name="connsiteX4" fmla="*/ 1656874 w 1676400"/>
                <a:gd name="connsiteY4" fmla="*/ 62389 h 66675"/>
                <a:gd name="connsiteX5" fmla="*/ 1654016 w 1676400"/>
                <a:gd name="connsiteY5" fmla="*/ 62389 h 66675"/>
                <a:gd name="connsiteX6" fmla="*/ 29051 w 1676400"/>
                <a:gd name="connsiteY6" fmla="*/ 62389 h 66675"/>
                <a:gd name="connsiteX7" fmla="*/ 21431 w 1676400"/>
                <a:gd name="connsiteY7" fmla="*/ 63341 h 66675"/>
                <a:gd name="connsiteX8" fmla="*/ 7144 w 1676400"/>
                <a:gd name="connsiteY8" fmla="*/ 55721 h 66675"/>
                <a:gd name="connsiteX9" fmla="*/ 7144 w 1676400"/>
                <a:gd name="connsiteY9" fmla="*/ 48101 h 66675"/>
                <a:gd name="connsiteX10" fmla="*/ 50006 w 1676400"/>
                <a:gd name="connsiteY10" fmla="*/ 714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6400" h="66675">
                  <a:moveTo>
                    <a:pt x="50006" y="7144"/>
                  </a:moveTo>
                  <a:lnTo>
                    <a:pt x="1630204" y="7144"/>
                  </a:lnTo>
                  <a:cubicBezTo>
                    <a:pt x="1653064" y="7144"/>
                    <a:pt x="1672114" y="26194"/>
                    <a:pt x="1672114" y="49054"/>
                  </a:cubicBezTo>
                  <a:lnTo>
                    <a:pt x="1672114" y="57626"/>
                  </a:lnTo>
                  <a:cubicBezTo>
                    <a:pt x="1672114" y="57626"/>
                    <a:pt x="1674019" y="64294"/>
                    <a:pt x="1656874" y="62389"/>
                  </a:cubicBezTo>
                  <a:cubicBezTo>
                    <a:pt x="1655921" y="62389"/>
                    <a:pt x="1654969" y="62389"/>
                    <a:pt x="1654016" y="62389"/>
                  </a:cubicBezTo>
                  <a:lnTo>
                    <a:pt x="29051" y="62389"/>
                  </a:lnTo>
                  <a:cubicBezTo>
                    <a:pt x="26194" y="62389"/>
                    <a:pt x="24289" y="62389"/>
                    <a:pt x="21431" y="63341"/>
                  </a:cubicBezTo>
                  <a:cubicBezTo>
                    <a:pt x="16669" y="64294"/>
                    <a:pt x="8096" y="64294"/>
                    <a:pt x="7144" y="55721"/>
                  </a:cubicBezTo>
                  <a:lnTo>
                    <a:pt x="7144" y="48101"/>
                  </a:lnTo>
                  <a:cubicBezTo>
                    <a:pt x="8096" y="25241"/>
                    <a:pt x="26194" y="7144"/>
                    <a:pt x="50006" y="7144"/>
                  </a:cubicBezTo>
                  <a:close/>
                </a:path>
              </a:pathLst>
            </a:custGeom>
            <a:solidFill>
              <a:srgbClr val="CCCCCC"/>
            </a:solidFill>
            <a:ln w="9525" cap="flat">
              <a:noFill/>
              <a:prstDash val="solid"/>
              <a:miter/>
            </a:ln>
          </p:spPr>
          <p:txBody>
            <a:bodyPr rtlCol="0" anchor="ctr"/>
            <a:lstStyle/>
            <a:p>
              <a:endParaRPr lang="en-US" dirty="0"/>
            </a:p>
          </p:txBody>
        </p:sp>
        <p:sp>
          <p:nvSpPr>
            <p:cNvPr id="7" name="Freeform: Shape 6">
              <a:extLst>
                <a:ext uri="{FF2B5EF4-FFF2-40B4-BE49-F238E27FC236}">
                  <a16:creationId xmlns:a16="http://schemas.microsoft.com/office/drawing/2014/main" id="{4A5D12A6-B9D5-48C2-B915-9AC7DA37CCE3}"/>
                </a:ext>
              </a:extLst>
            </p:cNvPr>
            <p:cNvSpPr/>
            <p:nvPr/>
          </p:nvSpPr>
          <p:spPr>
            <a:xfrm>
              <a:off x="4438629" y="6215033"/>
              <a:ext cx="1618413" cy="184076"/>
            </a:xfrm>
            <a:custGeom>
              <a:avLst/>
              <a:gdLst>
                <a:gd name="connsiteX0" fmla="*/ 1478513 w 1618413"/>
                <a:gd name="connsiteY0" fmla="*/ 177499 h 184076"/>
                <a:gd name="connsiteX1" fmla="*/ 1485084 w 1618413"/>
                <a:gd name="connsiteY1" fmla="*/ 177499 h 184076"/>
                <a:gd name="connsiteX2" fmla="*/ 1502686 w 1618413"/>
                <a:gd name="connsiteY2" fmla="*/ 178122 h 184076"/>
                <a:gd name="connsiteX3" fmla="*/ 1499879 w 1618413"/>
                <a:gd name="connsiteY3" fmla="*/ 178526 h 184076"/>
                <a:gd name="connsiteX4" fmla="*/ 1478513 w 1618413"/>
                <a:gd name="connsiteY4" fmla="*/ 177499 h 184076"/>
                <a:gd name="connsiteX5" fmla="*/ 84799 w 1618413"/>
                <a:gd name="connsiteY5" fmla="*/ 170928 h 184076"/>
                <a:gd name="connsiteX6" fmla="*/ 117666 w 1618413"/>
                <a:gd name="connsiteY6" fmla="*/ 177499 h 184076"/>
                <a:gd name="connsiteX7" fmla="*/ 104518 w 1618413"/>
                <a:gd name="connsiteY7" fmla="*/ 177499 h 184076"/>
                <a:gd name="connsiteX8" fmla="*/ 84799 w 1618413"/>
                <a:gd name="connsiteY8" fmla="*/ 170928 h 184076"/>
                <a:gd name="connsiteX9" fmla="*/ 1603418 w 1618413"/>
                <a:gd name="connsiteY9" fmla="*/ 0 h 184076"/>
                <a:gd name="connsiteX10" fmla="*/ 1616567 w 1618413"/>
                <a:gd name="connsiteY10" fmla="*/ 0 h 184076"/>
                <a:gd name="connsiteX11" fmla="*/ 1511177 w 1618413"/>
                <a:gd name="connsiteY11" fmla="*/ 178423 h 184076"/>
                <a:gd name="connsiteX12" fmla="*/ 1502686 w 1618413"/>
                <a:gd name="connsiteY12" fmla="*/ 178122 h 184076"/>
                <a:gd name="connsiteX13" fmla="*/ 1521501 w 1618413"/>
                <a:gd name="connsiteY13" fmla="*/ 175419 h 184076"/>
                <a:gd name="connsiteX14" fmla="*/ 1603418 w 1618413"/>
                <a:gd name="connsiteY14" fmla="*/ 6571 h 184076"/>
                <a:gd name="connsiteX15" fmla="*/ 5911 w 1618413"/>
                <a:gd name="connsiteY15" fmla="*/ 0 h 184076"/>
                <a:gd name="connsiteX16" fmla="*/ 19060 w 1618413"/>
                <a:gd name="connsiteY16" fmla="*/ 6571 h 184076"/>
                <a:gd name="connsiteX17" fmla="*/ 91379 w 1618413"/>
                <a:gd name="connsiteY17" fmla="*/ 184076 h 184076"/>
                <a:gd name="connsiteX18" fmla="*/ 5911 w 1618413"/>
                <a:gd name="connsiteY18" fmla="*/ 0 h 18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18413" h="184076">
                  <a:moveTo>
                    <a:pt x="1478513" y="177499"/>
                  </a:moveTo>
                  <a:lnTo>
                    <a:pt x="1485084" y="177499"/>
                  </a:lnTo>
                  <a:lnTo>
                    <a:pt x="1502686" y="178122"/>
                  </a:lnTo>
                  <a:lnTo>
                    <a:pt x="1499879" y="178526"/>
                  </a:lnTo>
                  <a:cubicBezTo>
                    <a:pt x="1487142" y="179142"/>
                    <a:pt x="1478513" y="177499"/>
                    <a:pt x="1478513" y="177499"/>
                  </a:cubicBezTo>
                  <a:close/>
                  <a:moveTo>
                    <a:pt x="84799" y="170928"/>
                  </a:moveTo>
                  <a:cubicBezTo>
                    <a:pt x="97947" y="177499"/>
                    <a:pt x="104518" y="177499"/>
                    <a:pt x="117666" y="177499"/>
                  </a:cubicBezTo>
                  <a:lnTo>
                    <a:pt x="104518" y="177499"/>
                  </a:lnTo>
                  <a:cubicBezTo>
                    <a:pt x="97947" y="177499"/>
                    <a:pt x="91370" y="177499"/>
                    <a:pt x="84799" y="170928"/>
                  </a:cubicBezTo>
                  <a:close/>
                  <a:moveTo>
                    <a:pt x="1603418" y="0"/>
                  </a:moveTo>
                  <a:lnTo>
                    <a:pt x="1616567" y="0"/>
                  </a:lnTo>
                  <a:cubicBezTo>
                    <a:pt x="1631361" y="152847"/>
                    <a:pt x="1553705" y="176266"/>
                    <a:pt x="1511177" y="178423"/>
                  </a:cubicBezTo>
                  <a:lnTo>
                    <a:pt x="1502686" y="178122"/>
                  </a:lnTo>
                  <a:lnTo>
                    <a:pt x="1521501" y="175419"/>
                  </a:lnTo>
                  <a:cubicBezTo>
                    <a:pt x="1560791" y="165788"/>
                    <a:pt x="1611636" y="129836"/>
                    <a:pt x="1603418" y="6571"/>
                  </a:cubicBezTo>
                  <a:close/>
                  <a:moveTo>
                    <a:pt x="5911" y="0"/>
                  </a:moveTo>
                  <a:lnTo>
                    <a:pt x="19060" y="6571"/>
                  </a:lnTo>
                  <a:cubicBezTo>
                    <a:pt x="19060" y="6571"/>
                    <a:pt x="-20385" y="144631"/>
                    <a:pt x="91379" y="184076"/>
                  </a:cubicBezTo>
                  <a:cubicBezTo>
                    <a:pt x="-33534" y="151202"/>
                    <a:pt x="5911" y="0"/>
                    <a:pt x="5911" y="0"/>
                  </a:cubicBezTo>
                  <a:close/>
                </a:path>
              </a:pathLst>
            </a:custGeom>
            <a:solidFill>
              <a:srgbClr val="4D4D4D"/>
            </a:solidFill>
            <a:ln w="9525" cap="flat">
              <a:noFill/>
              <a:prstDash val="solid"/>
              <a:miter/>
            </a:ln>
          </p:spPr>
          <p:txBody>
            <a:bodyPr rtlCol="0" anchor="ctr"/>
            <a:lstStyle/>
            <a:p>
              <a:endParaRPr lang="en-US"/>
            </a:p>
          </p:txBody>
        </p:sp>
        <p:grpSp>
          <p:nvGrpSpPr>
            <p:cNvPr id="8" name="Group 7">
              <a:extLst>
                <a:ext uri="{FF2B5EF4-FFF2-40B4-BE49-F238E27FC236}">
                  <a16:creationId xmlns:a16="http://schemas.microsoft.com/office/drawing/2014/main" id="{708EA481-CCF4-48A2-8170-4589385879F2}"/>
                </a:ext>
              </a:extLst>
            </p:cNvPr>
            <p:cNvGrpSpPr/>
            <p:nvPr/>
          </p:nvGrpSpPr>
          <p:grpSpPr>
            <a:xfrm>
              <a:off x="1606" y="6382978"/>
              <a:ext cx="413937" cy="115242"/>
              <a:chOff x="5955" y="6353672"/>
              <a:chExt cx="413937" cy="115242"/>
            </a:xfrm>
          </p:grpSpPr>
          <p:sp>
            <p:nvSpPr>
              <p:cNvPr id="13" name="Rectangle: Rounded Corners 12">
                <a:extLst>
                  <a:ext uri="{FF2B5EF4-FFF2-40B4-BE49-F238E27FC236}">
                    <a16:creationId xmlns:a16="http://schemas.microsoft.com/office/drawing/2014/main" id="{B962AE34-3846-4C77-B676-BF63303B2726}"/>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3C76E991-D98B-4424-8898-AB98CF5E82F1}"/>
                  </a:ext>
                </a:extLst>
              </p:cNvPr>
              <p:cNvSpPr/>
              <p:nvPr/>
            </p:nvSpPr>
            <p:spPr>
              <a:xfrm>
                <a:off x="99417" y="6382279"/>
                <a:ext cx="227012"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 name="Group 8">
              <a:extLst>
                <a:ext uri="{FF2B5EF4-FFF2-40B4-BE49-F238E27FC236}">
                  <a16:creationId xmlns:a16="http://schemas.microsoft.com/office/drawing/2014/main" id="{742FDEFA-6525-40B5-BC77-DF37CB758BDC}"/>
                </a:ext>
              </a:extLst>
            </p:cNvPr>
            <p:cNvGrpSpPr/>
            <p:nvPr/>
          </p:nvGrpSpPr>
          <p:grpSpPr>
            <a:xfrm>
              <a:off x="9855291" y="6381600"/>
              <a:ext cx="885989" cy="115242"/>
              <a:chOff x="5955" y="6353672"/>
              <a:chExt cx="413937" cy="115242"/>
            </a:xfrm>
          </p:grpSpPr>
          <p:sp>
            <p:nvSpPr>
              <p:cNvPr id="11" name="Rectangle: Rounded Corners 10">
                <a:extLst>
                  <a:ext uri="{FF2B5EF4-FFF2-40B4-BE49-F238E27FC236}">
                    <a16:creationId xmlns:a16="http://schemas.microsoft.com/office/drawing/2014/main" id="{86D492AC-8BDF-4901-BF8A-657BD00CE6BD}"/>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2D44DD40-A334-4331-9A64-1579C194CAA1}"/>
                  </a:ext>
                </a:extLst>
              </p:cNvPr>
              <p:cNvSpPr/>
              <p:nvPr/>
            </p:nvSpPr>
            <p:spPr>
              <a:xfrm>
                <a:off x="84761" y="6382279"/>
                <a:ext cx="256326"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0" name="Freeform: Shape 9">
              <a:extLst>
                <a:ext uri="{FF2B5EF4-FFF2-40B4-BE49-F238E27FC236}">
                  <a16:creationId xmlns:a16="http://schemas.microsoft.com/office/drawing/2014/main" id="{37634782-405F-42A3-951D-11363B20EE63}"/>
                </a:ext>
              </a:extLst>
            </p:cNvPr>
            <p:cNvSpPr/>
            <p:nvPr/>
          </p:nvSpPr>
          <p:spPr>
            <a:xfrm>
              <a:off x="3892805" y="496953"/>
              <a:ext cx="5479036" cy="5431217"/>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sp>
        <p:nvSpPr>
          <p:cNvPr id="15" name="그림 개체 틀 2">
            <a:extLst>
              <a:ext uri="{FF2B5EF4-FFF2-40B4-BE49-F238E27FC236}">
                <a16:creationId xmlns:a16="http://schemas.microsoft.com/office/drawing/2014/main" id="{D11FB5D1-6034-4D83-A029-B1D1606432C5}"/>
              </a:ext>
            </a:extLst>
          </p:cNvPr>
          <p:cNvSpPr>
            <a:spLocks noGrp="1"/>
          </p:cNvSpPr>
          <p:nvPr>
            <p:ph type="pic" sz="quarter" idx="14" hasCustomPrompt="1"/>
          </p:nvPr>
        </p:nvSpPr>
        <p:spPr>
          <a:xfrm>
            <a:off x="1428453" y="2011350"/>
            <a:ext cx="3849189" cy="2316480"/>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FontTx/>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16" name="Text Placeholder 9">
            <a:extLst>
              <a:ext uri="{FF2B5EF4-FFF2-40B4-BE49-F238E27FC236}">
                <a16:creationId xmlns:a16="http://schemas.microsoft.com/office/drawing/2014/main" id="{4C91F5BA-6D8E-4BF0-B672-70F38251D516}"/>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119958567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jp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18" Type="http://schemas.openxmlformats.org/officeDocument/2006/relationships/slideLayout" Target="../slideLayouts/slideLayout20.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slideLayout" Target="../slideLayouts/slideLayout14.xml"/><Relationship Id="rId17" Type="http://schemas.openxmlformats.org/officeDocument/2006/relationships/slideLayout" Target="../slideLayouts/slideLayout19.xml"/><Relationship Id="rId2" Type="http://schemas.openxmlformats.org/officeDocument/2006/relationships/slideLayout" Target="../slideLayouts/slideLayout4.xml"/><Relationship Id="rId16" Type="http://schemas.openxmlformats.org/officeDocument/2006/relationships/slideLayout" Target="../slideLayouts/slideLayout18.xml"/><Relationship Id="rId20" Type="http://schemas.openxmlformats.org/officeDocument/2006/relationships/theme" Target="../theme/theme2.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5" Type="http://schemas.openxmlformats.org/officeDocument/2006/relationships/slideLayout" Target="../slideLayouts/slideLayout17.xml"/><Relationship Id="rId10" Type="http://schemas.openxmlformats.org/officeDocument/2006/relationships/slideLayout" Target="../slideLayouts/slideLayout12.xml"/><Relationship Id="rId19" Type="http://schemas.openxmlformats.org/officeDocument/2006/relationships/slideLayout" Target="../slideLayouts/slideLayout21.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slideLayout" Target="../slideLayouts/slideLayout16.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5990320"/>
      </p:ext>
    </p:extLst>
  </p:cSld>
  <p:clrMap bg1="lt1" tx1="dk1" bg2="lt2" tx2="dk2" accent1="accent1" accent2="accent2" accent3="accent3" accent4="accent4" accent5="accent5" accent6="accent6" hlink="hlink" folHlink="folHlink"/>
  <p:sldLayoutIdLst>
    <p:sldLayoutId id="2147483649" r:id="rId1"/>
    <p:sldLayoutId id="2147483650" r:id="rId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5311501"/>
      </p:ext>
    </p:extLst>
  </p:cSld>
  <p:clrMap bg1="lt1" tx1="dk1" bg2="lt2" tx2="dk2" accent1="accent1" accent2="accent2" accent3="accent3" accent4="accent4" accent5="accent5" accent6="accent6" hlink="hlink" folHlink="folHlink"/>
  <p:sldLayoutIdLst>
    <p:sldLayoutId id="2147483652" r:id="rId1"/>
    <p:sldLayoutId id="214748365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9" r:id="rId15"/>
    <p:sldLayoutId id="2147483687" r:id="rId16"/>
    <p:sldLayoutId id="2147483688" r:id="rId17"/>
    <p:sldLayoutId id="2147483671" r:id="rId18"/>
    <p:sldLayoutId id="2147483672" r:id="rId19"/>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8408049"/>
      </p:ext>
    </p:extLst>
  </p:cSld>
  <p:clrMap bg1="lt1" tx1="dk1" bg2="lt2" tx2="dk2" accent1="accent1" accent2="accent2" accent3="accent3" accent4="accent4" accent5="accent5" accent6="accent6" hlink="hlink" folHlink="folHlink"/>
  <p:sldLayoutIdLst>
    <p:sldLayoutId id="2147483674" r:id="rId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0.xml"/></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8" Type="http://schemas.openxmlformats.org/officeDocument/2006/relationships/image" Target="../media/image18.jpg"/><Relationship Id="rId3" Type="http://schemas.openxmlformats.org/officeDocument/2006/relationships/image" Target="../media/image13.png"/><Relationship Id="rId7" Type="http://schemas.openxmlformats.org/officeDocument/2006/relationships/image" Target="../media/image17.jpg"/><Relationship Id="rId12" Type="http://schemas.openxmlformats.org/officeDocument/2006/relationships/image" Target="../media/image22.jp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16.png"/><Relationship Id="rId11" Type="http://schemas.openxmlformats.org/officeDocument/2006/relationships/image" Target="../media/image21.jpg"/><Relationship Id="rId5" Type="http://schemas.openxmlformats.org/officeDocument/2006/relationships/image" Target="../media/image15.png"/><Relationship Id="rId10" Type="http://schemas.openxmlformats.org/officeDocument/2006/relationships/image" Target="../media/image20.jpg"/><Relationship Id="rId4" Type="http://schemas.openxmlformats.org/officeDocument/2006/relationships/image" Target="../media/image14.png"/><Relationship Id="rId9" Type="http://schemas.openxmlformats.org/officeDocument/2006/relationships/image" Target="../media/image19.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chart" Target="../charts/chart4.xml"/><Relationship Id="rId1" Type="http://schemas.openxmlformats.org/officeDocument/2006/relationships/slideLayout" Target="../slideLayouts/slideLayout3.xml"/><Relationship Id="rId5" Type="http://schemas.openxmlformats.org/officeDocument/2006/relationships/chart" Target="../charts/chart7.xml"/><Relationship Id="rId4" Type="http://schemas.openxmlformats.org/officeDocument/2006/relationships/chart" Target="../charts/chart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6.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ame 1">
            <a:extLst>
              <a:ext uri="{FF2B5EF4-FFF2-40B4-BE49-F238E27FC236}">
                <a16:creationId xmlns:a16="http://schemas.microsoft.com/office/drawing/2014/main" id="{16AC0BE9-E5EC-46E1-A4D1-78FDFBED0AEE}"/>
              </a:ext>
            </a:extLst>
          </p:cNvPr>
          <p:cNvSpPr/>
          <p:nvPr/>
        </p:nvSpPr>
        <p:spPr>
          <a:xfrm>
            <a:off x="1884381" y="1675502"/>
            <a:ext cx="8423238" cy="3506993"/>
          </a:xfrm>
          <a:prstGeom prst="frame">
            <a:avLst>
              <a:gd name="adj1" fmla="val 2631"/>
            </a:avLst>
          </a:prstGeom>
          <a:solidFill>
            <a:schemeClr val="bg1"/>
          </a:solidFill>
          <a:ln>
            <a:no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TextBox 4">
            <a:extLst>
              <a:ext uri="{FF2B5EF4-FFF2-40B4-BE49-F238E27FC236}">
                <a16:creationId xmlns:a16="http://schemas.microsoft.com/office/drawing/2014/main" id="{6A40F545-2E89-4D11-AA0E-EC51787F302A}"/>
              </a:ext>
            </a:extLst>
          </p:cNvPr>
          <p:cNvSpPr txBox="1"/>
          <p:nvPr/>
        </p:nvSpPr>
        <p:spPr>
          <a:xfrm>
            <a:off x="2227289" y="2136336"/>
            <a:ext cx="7737422" cy="2585323"/>
          </a:xfrm>
          <a:prstGeom prst="rect">
            <a:avLst/>
          </a:prstGeom>
          <a:noFill/>
        </p:spPr>
        <p:txBody>
          <a:bodyPr wrap="square" rtlCol="0" anchor="ctr">
            <a:spAutoFit/>
          </a:bodyPr>
          <a:lstStyle/>
          <a:p>
            <a:pPr algn="ctr"/>
            <a:r>
              <a:rPr lang="en-GB" sz="5400" dirty="0">
                <a:solidFill>
                  <a:schemeClr val="bg1"/>
                </a:solidFill>
                <a:latin typeface="+mj-lt"/>
              </a:rPr>
              <a:t>Plant Cultivation</a:t>
            </a:r>
          </a:p>
          <a:p>
            <a:pPr algn="ctr"/>
            <a:r>
              <a:rPr lang="en-GB" sz="5400" dirty="0">
                <a:solidFill>
                  <a:schemeClr val="bg1"/>
                </a:solidFill>
                <a:latin typeface="+mj-lt"/>
              </a:rPr>
              <a:t>and Monitoring Solution</a:t>
            </a:r>
          </a:p>
          <a:p>
            <a:pPr algn="ctr"/>
            <a:r>
              <a:rPr lang="en-GB" sz="5400" dirty="0">
                <a:solidFill>
                  <a:schemeClr val="bg1"/>
                </a:solidFill>
                <a:latin typeface="+mj-lt"/>
              </a:rPr>
              <a:t>using IOT and ML</a:t>
            </a:r>
          </a:p>
        </p:txBody>
      </p:sp>
    </p:spTree>
    <p:extLst>
      <p:ext uri="{BB962C8B-B14F-4D97-AF65-F5344CB8AC3E}">
        <p14:creationId xmlns:p14="http://schemas.microsoft.com/office/powerpoint/2010/main" val="31123771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5A4BDA0-C270-4764-9C18-A593BCE2C965}"/>
              </a:ext>
            </a:extLst>
          </p:cNvPr>
          <p:cNvSpPr txBox="1"/>
          <p:nvPr/>
        </p:nvSpPr>
        <p:spPr>
          <a:xfrm>
            <a:off x="2213428" y="627190"/>
            <a:ext cx="7765143" cy="923330"/>
          </a:xfrm>
          <a:prstGeom prst="rect">
            <a:avLst/>
          </a:prstGeom>
          <a:noFill/>
        </p:spPr>
        <p:txBody>
          <a:bodyPr wrap="square" rtlCol="0" anchor="ctr">
            <a:spAutoFit/>
          </a:bodyPr>
          <a:lstStyle/>
          <a:p>
            <a:r>
              <a:rPr lang="en-US" altLang="ko-KR" sz="5400" dirty="0">
                <a:solidFill>
                  <a:schemeClr val="bg1"/>
                </a:solidFill>
                <a:cs typeface="Arial" pitchFamily="34" charset="0"/>
              </a:rPr>
              <a:t>LITERATURE REVIEW</a:t>
            </a:r>
            <a:endParaRPr lang="ko-KR" altLang="en-US" sz="5400" dirty="0">
              <a:solidFill>
                <a:schemeClr val="bg1"/>
              </a:solidFill>
              <a:cs typeface="Arial" pitchFamily="34" charset="0"/>
            </a:endParaRPr>
          </a:p>
        </p:txBody>
      </p:sp>
      <p:sp>
        <p:nvSpPr>
          <p:cNvPr id="3" name="TextBox 2">
            <a:extLst>
              <a:ext uri="{FF2B5EF4-FFF2-40B4-BE49-F238E27FC236}">
                <a16:creationId xmlns:a16="http://schemas.microsoft.com/office/drawing/2014/main" id="{32217238-B73F-75B9-ABEA-F143316011AE}"/>
              </a:ext>
            </a:extLst>
          </p:cNvPr>
          <p:cNvSpPr txBox="1"/>
          <p:nvPr/>
        </p:nvSpPr>
        <p:spPr>
          <a:xfrm>
            <a:off x="4659086" y="2430757"/>
            <a:ext cx="7053943" cy="3693319"/>
          </a:xfrm>
          <a:prstGeom prst="rect">
            <a:avLst/>
          </a:prstGeom>
          <a:noFill/>
        </p:spPr>
        <p:txBody>
          <a:bodyPr wrap="square" rtlCol="0" anchor="ctr">
            <a:spAutoFit/>
          </a:bodyPr>
          <a:lstStyle/>
          <a:p>
            <a:pPr algn="just"/>
            <a:r>
              <a:rPr lang="en-GB" altLang="ko-KR" dirty="0">
                <a:solidFill>
                  <a:schemeClr val="bg1"/>
                </a:solidFill>
                <a:cs typeface="Arial" pitchFamily="34" charset="0"/>
              </a:rPr>
              <a:t>Our literature review delves into the current state of IoT and Machine Learning applications within the agricultural sector. It compiles insights from various studies that demonstrate how these technologies have revolutionized farming worldwide. This includes enhancements in predictive analytics for crop yields, optimized resource management, and advanced environmental monitoring. We also explore the specific barriers and breakthroughs in technology adoption across different agricultural settings, focusing on how these innovations can be tailored to Sri Lanka's unique agricultural conditions. This comprehensive analysis establishes a robust foundation for understanding how IoT and ML can significantly contribute to advancing agricultural practices, supporting the innovative approaches proposed in our project."</a:t>
            </a:r>
            <a:endParaRPr lang="ko-KR" altLang="en-US" dirty="0">
              <a:solidFill>
                <a:schemeClr val="bg1"/>
              </a:solidFill>
              <a:cs typeface="Arial" pitchFamily="34" charset="0"/>
            </a:endParaRPr>
          </a:p>
        </p:txBody>
      </p:sp>
    </p:spTree>
    <p:extLst>
      <p:ext uri="{BB962C8B-B14F-4D97-AF65-F5344CB8AC3E}">
        <p14:creationId xmlns:p14="http://schemas.microsoft.com/office/powerpoint/2010/main" val="31488225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5A4BDA0-C270-4764-9C18-A593BCE2C965}"/>
              </a:ext>
            </a:extLst>
          </p:cNvPr>
          <p:cNvSpPr txBox="1"/>
          <p:nvPr/>
        </p:nvSpPr>
        <p:spPr>
          <a:xfrm>
            <a:off x="2213427" y="249819"/>
            <a:ext cx="7765143" cy="923330"/>
          </a:xfrm>
          <a:prstGeom prst="rect">
            <a:avLst/>
          </a:prstGeom>
          <a:noFill/>
        </p:spPr>
        <p:txBody>
          <a:bodyPr wrap="square" rtlCol="0" anchor="ctr">
            <a:spAutoFit/>
          </a:bodyPr>
          <a:lstStyle/>
          <a:p>
            <a:r>
              <a:rPr lang="en-US" altLang="ko-KR" sz="5400" dirty="0">
                <a:solidFill>
                  <a:schemeClr val="bg1"/>
                </a:solidFill>
                <a:cs typeface="Arial" pitchFamily="34" charset="0"/>
              </a:rPr>
              <a:t>LITERATURE REVIEW</a:t>
            </a:r>
            <a:endParaRPr lang="ko-KR" altLang="en-US" sz="5400" dirty="0">
              <a:solidFill>
                <a:schemeClr val="bg1"/>
              </a:solidFill>
              <a:cs typeface="Arial" pitchFamily="34" charset="0"/>
            </a:endParaRPr>
          </a:p>
        </p:txBody>
      </p:sp>
      <p:sp>
        <p:nvSpPr>
          <p:cNvPr id="3" name="TextBox 2">
            <a:extLst>
              <a:ext uri="{FF2B5EF4-FFF2-40B4-BE49-F238E27FC236}">
                <a16:creationId xmlns:a16="http://schemas.microsoft.com/office/drawing/2014/main" id="{32217238-B73F-75B9-ABEA-F143316011AE}"/>
              </a:ext>
            </a:extLst>
          </p:cNvPr>
          <p:cNvSpPr txBox="1"/>
          <p:nvPr/>
        </p:nvSpPr>
        <p:spPr>
          <a:xfrm>
            <a:off x="4114799" y="1733119"/>
            <a:ext cx="3962398" cy="584775"/>
          </a:xfrm>
          <a:prstGeom prst="rect">
            <a:avLst/>
          </a:prstGeom>
          <a:noFill/>
        </p:spPr>
        <p:txBody>
          <a:bodyPr wrap="square" rtlCol="0" anchor="ctr">
            <a:spAutoFit/>
          </a:bodyPr>
          <a:lstStyle/>
          <a:p>
            <a:pPr algn="just"/>
            <a:r>
              <a:rPr lang="en-GB" altLang="ko-KR" sz="3200" b="1" dirty="0">
                <a:solidFill>
                  <a:schemeClr val="bg1"/>
                </a:solidFill>
                <a:cs typeface="Arial" pitchFamily="34" charset="0"/>
              </a:rPr>
              <a:t>Dependent Variable</a:t>
            </a:r>
            <a:endParaRPr lang="ko-KR" altLang="en-US" sz="3200" b="1" dirty="0">
              <a:solidFill>
                <a:schemeClr val="bg1"/>
              </a:solidFill>
              <a:cs typeface="Arial" pitchFamily="34" charset="0"/>
            </a:endParaRPr>
          </a:p>
        </p:txBody>
      </p:sp>
      <p:sp>
        <p:nvSpPr>
          <p:cNvPr id="2" name="TextBox 1">
            <a:extLst>
              <a:ext uri="{FF2B5EF4-FFF2-40B4-BE49-F238E27FC236}">
                <a16:creationId xmlns:a16="http://schemas.microsoft.com/office/drawing/2014/main" id="{44DA816D-481F-6FDF-2ECF-EFAE73E1C13F}"/>
              </a:ext>
            </a:extLst>
          </p:cNvPr>
          <p:cNvSpPr txBox="1"/>
          <p:nvPr/>
        </p:nvSpPr>
        <p:spPr>
          <a:xfrm>
            <a:off x="4114799" y="2410225"/>
            <a:ext cx="3962398" cy="400110"/>
          </a:xfrm>
          <a:prstGeom prst="rect">
            <a:avLst/>
          </a:prstGeom>
          <a:noFill/>
        </p:spPr>
        <p:txBody>
          <a:bodyPr wrap="square" rtlCol="0" anchor="ctr">
            <a:spAutoFit/>
          </a:bodyPr>
          <a:lstStyle/>
          <a:p>
            <a:pPr algn="just"/>
            <a:r>
              <a:rPr lang="en-GB" altLang="ko-KR" sz="2000" dirty="0">
                <a:solidFill>
                  <a:schemeClr val="bg1"/>
                </a:solidFill>
                <a:cs typeface="Arial" pitchFamily="34" charset="0"/>
              </a:rPr>
              <a:t>Best Plant (label)</a:t>
            </a:r>
            <a:endParaRPr lang="ko-KR" altLang="en-US" sz="2000" dirty="0">
              <a:solidFill>
                <a:schemeClr val="bg1"/>
              </a:solidFill>
              <a:cs typeface="Arial" pitchFamily="34" charset="0"/>
            </a:endParaRPr>
          </a:p>
        </p:txBody>
      </p:sp>
      <p:sp>
        <p:nvSpPr>
          <p:cNvPr id="5" name="TextBox 4">
            <a:extLst>
              <a:ext uri="{FF2B5EF4-FFF2-40B4-BE49-F238E27FC236}">
                <a16:creationId xmlns:a16="http://schemas.microsoft.com/office/drawing/2014/main" id="{E8BEBCF4-5450-E194-ABC6-5592A7BADB7D}"/>
              </a:ext>
            </a:extLst>
          </p:cNvPr>
          <p:cNvSpPr txBox="1"/>
          <p:nvPr/>
        </p:nvSpPr>
        <p:spPr>
          <a:xfrm>
            <a:off x="4114799" y="3429000"/>
            <a:ext cx="4332515" cy="584775"/>
          </a:xfrm>
          <a:prstGeom prst="rect">
            <a:avLst/>
          </a:prstGeom>
          <a:noFill/>
        </p:spPr>
        <p:txBody>
          <a:bodyPr wrap="square" rtlCol="0" anchor="ctr">
            <a:spAutoFit/>
          </a:bodyPr>
          <a:lstStyle/>
          <a:p>
            <a:pPr algn="just"/>
            <a:r>
              <a:rPr lang="en-GB" altLang="ko-KR" sz="3200" b="1" dirty="0">
                <a:solidFill>
                  <a:schemeClr val="bg1"/>
                </a:solidFill>
                <a:cs typeface="Arial" pitchFamily="34" charset="0"/>
              </a:rPr>
              <a:t>Independent Variable</a:t>
            </a:r>
            <a:endParaRPr lang="ko-KR" altLang="en-US" sz="3200" b="1" dirty="0">
              <a:solidFill>
                <a:schemeClr val="bg1"/>
              </a:solidFill>
              <a:cs typeface="Arial" pitchFamily="34" charset="0"/>
            </a:endParaRPr>
          </a:p>
        </p:txBody>
      </p:sp>
      <p:sp>
        <p:nvSpPr>
          <p:cNvPr id="6" name="TextBox 5">
            <a:extLst>
              <a:ext uri="{FF2B5EF4-FFF2-40B4-BE49-F238E27FC236}">
                <a16:creationId xmlns:a16="http://schemas.microsoft.com/office/drawing/2014/main" id="{34823D04-6B17-1195-C99F-C8B534F67E55}"/>
              </a:ext>
            </a:extLst>
          </p:cNvPr>
          <p:cNvSpPr txBox="1"/>
          <p:nvPr/>
        </p:nvSpPr>
        <p:spPr>
          <a:xfrm>
            <a:off x="4114800" y="4195190"/>
            <a:ext cx="3962398" cy="400110"/>
          </a:xfrm>
          <a:prstGeom prst="rect">
            <a:avLst/>
          </a:prstGeom>
          <a:noFill/>
        </p:spPr>
        <p:txBody>
          <a:bodyPr wrap="square" rtlCol="0" anchor="ctr">
            <a:spAutoFit/>
          </a:bodyPr>
          <a:lstStyle/>
          <a:p>
            <a:pPr algn="just"/>
            <a:r>
              <a:rPr lang="en-GB" altLang="ko-KR" sz="2000" dirty="0">
                <a:solidFill>
                  <a:schemeClr val="bg1"/>
                </a:solidFill>
                <a:cs typeface="Arial" pitchFamily="34" charset="0"/>
              </a:rPr>
              <a:t>Soil Moisture (NPK)</a:t>
            </a:r>
            <a:endParaRPr lang="ko-KR" altLang="en-US" sz="2000" dirty="0">
              <a:solidFill>
                <a:schemeClr val="bg1"/>
              </a:solidFill>
              <a:cs typeface="Arial" pitchFamily="34" charset="0"/>
            </a:endParaRPr>
          </a:p>
        </p:txBody>
      </p:sp>
      <p:sp>
        <p:nvSpPr>
          <p:cNvPr id="7" name="TextBox 6">
            <a:extLst>
              <a:ext uri="{FF2B5EF4-FFF2-40B4-BE49-F238E27FC236}">
                <a16:creationId xmlns:a16="http://schemas.microsoft.com/office/drawing/2014/main" id="{469E5519-B79F-71DF-3D37-4D7A33AF0202}"/>
              </a:ext>
            </a:extLst>
          </p:cNvPr>
          <p:cNvSpPr txBox="1"/>
          <p:nvPr/>
        </p:nvSpPr>
        <p:spPr>
          <a:xfrm>
            <a:off x="4114800" y="4595040"/>
            <a:ext cx="3962398" cy="400110"/>
          </a:xfrm>
          <a:prstGeom prst="rect">
            <a:avLst/>
          </a:prstGeom>
          <a:noFill/>
        </p:spPr>
        <p:txBody>
          <a:bodyPr wrap="square" rtlCol="0" anchor="ctr">
            <a:spAutoFit/>
          </a:bodyPr>
          <a:lstStyle/>
          <a:p>
            <a:pPr algn="just"/>
            <a:r>
              <a:rPr lang="en-GB" altLang="ko-KR" sz="2000" dirty="0">
                <a:solidFill>
                  <a:schemeClr val="bg1"/>
                </a:solidFill>
                <a:cs typeface="Arial" pitchFamily="34" charset="0"/>
              </a:rPr>
              <a:t>Temperature</a:t>
            </a:r>
            <a:endParaRPr lang="ko-KR" altLang="en-US" sz="2000" dirty="0">
              <a:solidFill>
                <a:schemeClr val="bg1"/>
              </a:solidFill>
              <a:cs typeface="Arial" pitchFamily="34" charset="0"/>
            </a:endParaRPr>
          </a:p>
        </p:txBody>
      </p:sp>
      <p:sp>
        <p:nvSpPr>
          <p:cNvPr id="8" name="TextBox 7">
            <a:extLst>
              <a:ext uri="{FF2B5EF4-FFF2-40B4-BE49-F238E27FC236}">
                <a16:creationId xmlns:a16="http://schemas.microsoft.com/office/drawing/2014/main" id="{2DD08310-EEF2-958D-A3AD-BD661DE909C6}"/>
              </a:ext>
            </a:extLst>
          </p:cNvPr>
          <p:cNvSpPr txBox="1"/>
          <p:nvPr/>
        </p:nvSpPr>
        <p:spPr>
          <a:xfrm>
            <a:off x="4114800" y="4994890"/>
            <a:ext cx="3962398" cy="400110"/>
          </a:xfrm>
          <a:prstGeom prst="rect">
            <a:avLst/>
          </a:prstGeom>
          <a:noFill/>
        </p:spPr>
        <p:txBody>
          <a:bodyPr wrap="square" rtlCol="0" anchor="ctr">
            <a:spAutoFit/>
          </a:bodyPr>
          <a:lstStyle/>
          <a:p>
            <a:pPr algn="just"/>
            <a:r>
              <a:rPr lang="en-GB" altLang="ko-KR" sz="2000" dirty="0">
                <a:solidFill>
                  <a:schemeClr val="bg1"/>
                </a:solidFill>
                <a:cs typeface="Arial" pitchFamily="34" charset="0"/>
              </a:rPr>
              <a:t>Humidity</a:t>
            </a:r>
            <a:endParaRPr lang="ko-KR" altLang="en-US" sz="2000" dirty="0">
              <a:solidFill>
                <a:schemeClr val="bg1"/>
              </a:solidFill>
              <a:cs typeface="Arial" pitchFamily="34" charset="0"/>
            </a:endParaRPr>
          </a:p>
        </p:txBody>
      </p:sp>
      <p:sp>
        <p:nvSpPr>
          <p:cNvPr id="9" name="TextBox 8">
            <a:extLst>
              <a:ext uri="{FF2B5EF4-FFF2-40B4-BE49-F238E27FC236}">
                <a16:creationId xmlns:a16="http://schemas.microsoft.com/office/drawing/2014/main" id="{23170428-3F5F-C734-0D21-B96D19B56E7F}"/>
              </a:ext>
            </a:extLst>
          </p:cNvPr>
          <p:cNvSpPr txBox="1"/>
          <p:nvPr/>
        </p:nvSpPr>
        <p:spPr>
          <a:xfrm>
            <a:off x="4114800" y="5394740"/>
            <a:ext cx="3962398" cy="400110"/>
          </a:xfrm>
          <a:prstGeom prst="rect">
            <a:avLst/>
          </a:prstGeom>
          <a:noFill/>
        </p:spPr>
        <p:txBody>
          <a:bodyPr wrap="square" rtlCol="0" anchor="ctr">
            <a:spAutoFit/>
          </a:bodyPr>
          <a:lstStyle/>
          <a:p>
            <a:pPr algn="just"/>
            <a:r>
              <a:rPr lang="en-GB" altLang="ko-KR" sz="2000" dirty="0">
                <a:solidFill>
                  <a:schemeClr val="bg1"/>
                </a:solidFill>
                <a:cs typeface="Arial" pitchFamily="34" charset="0"/>
              </a:rPr>
              <a:t>Ph</a:t>
            </a:r>
            <a:endParaRPr lang="ko-KR" altLang="en-US" sz="2000" dirty="0">
              <a:solidFill>
                <a:schemeClr val="bg1"/>
              </a:solidFill>
              <a:cs typeface="Arial" pitchFamily="34" charset="0"/>
            </a:endParaRPr>
          </a:p>
        </p:txBody>
      </p:sp>
      <p:sp>
        <p:nvSpPr>
          <p:cNvPr id="10" name="TextBox 9">
            <a:extLst>
              <a:ext uri="{FF2B5EF4-FFF2-40B4-BE49-F238E27FC236}">
                <a16:creationId xmlns:a16="http://schemas.microsoft.com/office/drawing/2014/main" id="{7FB7C076-037A-3D0D-BEBC-08DE15A4E937}"/>
              </a:ext>
            </a:extLst>
          </p:cNvPr>
          <p:cNvSpPr txBox="1"/>
          <p:nvPr/>
        </p:nvSpPr>
        <p:spPr>
          <a:xfrm>
            <a:off x="4114800" y="5794590"/>
            <a:ext cx="3962398" cy="400110"/>
          </a:xfrm>
          <a:prstGeom prst="rect">
            <a:avLst/>
          </a:prstGeom>
          <a:noFill/>
        </p:spPr>
        <p:txBody>
          <a:bodyPr wrap="square" rtlCol="0" anchor="ctr">
            <a:spAutoFit/>
          </a:bodyPr>
          <a:lstStyle/>
          <a:p>
            <a:pPr algn="just"/>
            <a:r>
              <a:rPr lang="en-GB" altLang="ko-KR" sz="2000" dirty="0">
                <a:solidFill>
                  <a:schemeClr val="bg1"/>
                </a:solidFill>
                <a:cs typeface="Arial" pitchFamily="34" charset="0"/>
              </a:rPr>
              <a:t>Rainfall</a:t>
            </a:r>
            <a:endParaRPr lang="ko-KR" altLang="en-US" sz="2000" dirty="0">
              <a:solidFill>
                <a:schemeClr val="bg1"/>
              </a:solidFill>
              <a:cs typeface="Arial" pitchFamily="34" charset="0"/>
            </a:endParaRPr>
          </a:p>
        </p:txBody>
      </p:sp>
    </p:spTree>
    <p:extLst>
      <p:ext uri="{BB962C8B-B14F-4D97-AF65-F5344CB8AC3E}">
        <p14:creationId xmlns:p14="http://schemas.microsoft.com/office/powerpoint/2010/main" val="38931883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85CE6DC-AD26-48F1-8965-5D880A2F2288}"/>
              </a:ext>
            </a:extLst>
          </p:cNvPr>
          <p:cNvSpPr>
            <a:spLocks noGrp="1"/>
          </p:cNvSpPr>
          <p:nvPr>
            <p:ph type="body" sz="quarter" idx="10"/>
          </p:nvPr>
        </p:nvSpPr>
        <p:spPr/>
        <p:txBody>
          <a:bodyPr/>
          <a:lstStyle/>
          <a:p>
            <a:r>
              <a:rPr lang="en-US" b="1" dirty="0"/>
              <a:t>DESIGN (Login)</a:t>
            </a:r>
          </a:p>
        </p:txBody>
      </p:sp>
      <p:sp>
        <p:nvSpPr>
          <p:cNvPr id="60" name="Graphic 41">
            <a:extLst>
              <a:ext uri="{FF2B5EF4-FFF2-40B4-BE49-F238E27FC236}">
                <a16:creationId xmlns:a16="http://schemas.microsoft.com/office/drawing/2014/main" id="{73C352B3-6AF3-4D42-BAD6-8FDB21B611CA}"/>
              </a:ext>
            </a:extLst>
          </p:cNvPr>
          <p:cNvSpPr/>
          <p:nvPr/>
        </p:nvSpPr>
        <p:spPr>
          <a:xfrm>
            <a:off x="-26127" y="5878286"/>
            <a:ext cx="12304294" cy="979714"/>
          </a:xfrm>
          <a:custGeom>
            <a:avLst/>
            <a:gdLst>
              <a:gd name="connsiteX0" fmla="*/ 7144 w 6400800"/>
              <a:gd name="connsiteY0" fmla="*/ 511016 h 514350"/>
              <a:gd name="connsiteX1" fmla="*/ 6354604 w 6400800"/>
              <a:gd name="connsiteY1" fmla="*/ 511016 h 514350"/>
              <a:gd name="connsiteX2" fmla="*/ 6354604 w 6400800"/>
              <a:gd name="connsiteY2" fmla="*/ 409099 h 514350"/>
              <a:gd name="connsiteX3" fmla="*/ 6327934 w 6400800"/>
              <a:gd name="connsiteY3" fmla="*/ 415766 h 514350"/>
              <a:gd name="connsiteX4" fmla="*/ 6327934 w 6400800"/>
              <a:gd name="connsiteY4" fmla="*/ 404336 h 514350"/>
              <a:gd name="connsiteX5" fmla="*/ 6328887 w 6400800"/>
              <a:gd name="connsiteY5" fmla="*/ 383381 h 514350"/>
              <a:gd name="connsiteX6" fmla="*/ 6329839 w 6400800"/>
              <a:gd name="connsiteY6" fmla="*/ 365284 h 514350"/>
              <a:gd name="connsiteX7" fmla="*/ 6324124 w 6400800"/>
              <a:gd name="connsiteY7" fmla="*/ 383381 h 514350"/>
              <a:gd name="connsiteX8" fmla="*/ 6319362 w 6400800"/>
              <a:gd name="connsiteY8" fmla="*/ 404336 h 514350"/>
              <a:gd name="connsiteX9" fmla="*/ 6316504 w 6400800"/>
              <a:gd name="connsiteY9" fmla="*/ 419576 h 514350"/>
              <a:gd name="connsiteX10" fmla="*/ 6303169 w 6400800"/>
              <a:gd name="connsiteY10" fmla="*/ 423386 h 514350"/>
              <a:gd name="connsiteX11" fmla="*/ 6304121 w 6400800"/>
              <a:gd name="connsiteY11" fmla="*/ 405289 h 514350"/>
              <a:gd name="connsiteX12" fmla="*/ 6319362 w 6400800"/>
              <a:gd name="connsiteY12" fmla="*/ 358616 h 514350"/>
              <a:gd name="connsiteX13" fmla="*/ 6322219 w 6400800"/>
              <a:gd name="connsiteY13" fmla="*/ 349091 h 514350"/>
              <a:gd name="connsiteX14" fmla="*/ 6334601 w 6400800"/>
              <a:gd name="connsiteY14" fmla="*/ 312896 h 514350"/>
              <a:gd name="connsiteX15" fmla="*/ 6349842 w 6400800"/>
              <a:gd name="connsiteY15" fmla="*/ 269081 h 514350"/>
              <a:gd name="connsiteX16" fmla="*/ 6363176 w 6400800"/>
              <a:gd name="connsiteY16" fmla="*/ 228124 h 514350"/>
              <a:gd name="connsiteX17" fmla="*/ 6375559 w 6400800"/>
              <a:gd name="connsiteY17" fmla="*/ 190976 h 514350"/>
              <a:gd name="connsiteX18" fmla="*/ 6393656 w 6400800"/>
              <a:gd name="connsiteY18" fmla="*/ 134779 h 514350"/>
              <a:gd name="connsiteX19" fmla="*/ 6400324 w 6400800"/>
              <a:gd name="connsiteY19" fmla="*/ 113824 h 514350"/>
              <a:gd name="connsiteX20" fmla="*/ 6389846 w 6400800"/>
              <a:gd name="connsiteY20" fmla="*/ 133826 h 514350"/>
              <a:gd name="connsiteX21" fmla="*/ 6380321 w 6400800"/>
              <a:gd name="connsiteY21" fmla="*/ 153829 h 514350"/>
              <a:gd name="connsiteX22" fmla="*/ 6392704 w 6400800"/>
              <a:gd name="connsiteY22" fmla="*/ 110966 h 514350"/>
              <a:gd name="connsiteX23" fmla="*/ 6399371 w 6400800"/>
              <a:gd name="connsiteY23" fmla="*/ 87154 h 514350"/>
              <a:gd name="connsiteX24" fmla="*/ 6388894 w 6400800"/>
              <a:gd name="connsiteY24" fmla="*/ 109061 h 514350"/>
              <a:gd name="connsiteX25" fmla="*/ 6377464 w 6400800"/>
              <a:gd name="connsiteY25" fmla="*/ 134779 h 514350"/>
              <a:gd name="connsiteX26" fmla="*/ 6364129 w 6400800"/>
              <a:gd name="connsiteY26" fmla="*/ 168116 h 514350"/>
              <a:gd name="connsiteX27" fmla="*/ 6332696 w 6400800"/>
              <a:gd name="connsiteY27" fmla="*/ 253841 h 514350"/>
              <a:gd name="connsiteX28" fmla="*/ 6316504 w 6400800"/>
              <a:gd name="connsiteY28" fmla="*/ 302419 h 514350"/>
              <a:gd name="connsiteX29" fmla="*/ 6314599 w 6400800"/>
              <a:gd name="connsiteY29" fmla="*/ 308134 h 514350"/>
              <a:gd name="connsiteX30" fmla="*/ 6317456 w 6400800"/>
              <a:gd name="connsiteY30" fmla="*/ 287179 h 514350"/>
              <a:gd name="connsiteX31" fmla="*/ 6319362 w 6400800"/>
              <a:gd name="connsiteY31" fmla="*/ 267176 h 514350"/>
              <a:gd name="connsiteX32" fmla="*/ 6320314 w 6400800"/>
              <a:gd name="connsiteY32" fmla="*/ 250031 h 514350"/>
              <a:gd name="connsiteX33" fmla="*/ 6314599 w 6400800"/>
              <a:gd name="connsiteY33" fmla="*/ 266224 h 514350"/>
              <a:gd name="connsiteX34" fmla="*/ 6302217 w 6400800"/>
              <a:gd name="connsiteY34" fmla="*/ 310039 h 514350"/>
              <a:gd name="connsiteX35" fmla="*/ 6293644 w 6400800"/>
              <a:gd name="connsiteY35" fmla="*/ 339566 h 514350"/>
              <a:gd name="connsiteX36" fmla="*/ 6286976 w 6400800"/>
              <a:gd name="connsiteY36" fmla="*/ 362426 h 514350"/>
              <a:gd name="connsiteX37" fmla="*/ 6284119 w 6400800"/>
              <a:gd name="connsiteY37" fmla="*/ 335756 h 514350"/>
              <a:gd name="connsiteX38" fmla="*/ 6288881 w 6400800"/>
              <a:gd name="connsiteY38" fmla="*/ 318611 h 514350"/>
              <a:gd name="connsiteX39" fmla="*/ 6302217 w 6400800"/>
              <a:gd name="connsiteY39" fmla="*/ 274796 h 514350"/>
              <a:gd name="connsiteX40" fmla="*/ 6307931 w 6400800"/>
              <a:gd name="connsiteY40" fmla="*/ 255746 h 514350"/>
              <a:gd name="connsiteX41" fmla="*/ 6313646 w 6400800"/>
              <a:gd name="connsiteY41" fmla="*/ 238601 h 514350"/>
              <a:gd name="connsiteX42" fmla="*/ 6323171 w 6400800"/>
              <a:gd name="connsiteY42" fmla="*/ 210026 h 514350"/>
              <a:gd name="connsiteX43" fmla="*/ 6330792 w 6400800"/>
              <a:gd name="connsiteY43" fmla="*/ 185261 h 514350"/>
              <a:gd name="connsiteX44" fmla="*/ 6319362 w 6400800"/>
              <a:gd name="connsiteY44" fmla="*/ 208121 h 514350"/>
              <a:gd name="connsiteX45" fmla="*/ 6306026 w 6400800"/>
              <a:gd name="connsiteY45" fmla="*/ 234791 h 514350"/>
              <a:gd name="connsiteX46" fmla="*/ 6298406 w 6400800"/>
              <a:gd name="connsiteY46" fmla="*/ 250984 h 514350"/>
              <a:gd name="connsiteX47" fmla="*/ 6290787 w 6400800"/>
              <a:gd name="connsiteY47" fmla="*/ 270034 h 514350"/>
              <a:gd name="connsiteX48" fmla="*/ 6278404 w 6400800"/>
              <a:gd name="connsiteY48" fmla="*/ 301466 h 514350"/>
              <a:gd name="connsiteX49" fmla="*/ 6277451 w 6400800"/>
              <a:gd name="connsiteY49" fmla="*/ 292894 h 514350"/>
              <a:gd name="connsiteX50" fmla="*/ 6276499 w 6400800"/>
              <a:gd name="connsiteY50" fmla="*/ 306229 h 514350"/>
              <a:gd name="connsiteX51" fmla="*/ 6273642 w 6400800"/>
              <a:gd name="connsiteY51" fmla="*/ 312896 h 514350"/>
              <a:gd name="connsiteX52" fmla="*/ 6269831 w 6400800"/>
              <a:gd name="connsiteY52" fmla="*/ 322421 h 514350"/>
              <a:gd name="connsiteX53" fmla="*/ 6273642 w 6400800"/>
              <a:gd name="connsiteY53" fmla="*/ 300514 h 514350"/>
              <a:gd name="connsiteX54" fmla="*/ 6283167 w 6400800"/>
              <a:gd name="connsiteY54" fmla="*/ 252889 h 514350"/>
              <a:gd name="connsiteX55" fmla="*/ 6287929 w 6400800"/>
              <a:gd name="connsiteY55" fmla="*/ 231934 h 514350"/>
              <a:gd name="connsiteX56" fmla="*/ 6292692 w 6400800"/>
              <a:gd name="connsiteY56" fmla="*/ 212884 h 514350"/>
              <a:gd name="connsiteX57" fmla="*/ 6300312 w 6400800"/>
              <a:gd name="connsiteY57" fmla="*/ 181451 h 514350"/>
              <a:gd name="connsiteX58" fmla="*/ 6306026 w 6400800"/>
              <a:gd name="connsiteY58" fmla="*/ 153829 h 514350"/>
              <a:gd name="connsiteX59" fmla="*/ 6296501 w 6400800"/>
              <a:gd name="connsiteY59" fmla="*/ 180499 h 514350"/>
              <a:gd name="connsiteX60" fmla="*/ 6286024 w 6400800"/>
              <a:gd name="connsiteY60" fmla="*/ 210979 h 514350"/>
              <a:gd name="connsiteX61" fmla="*/ 6279356 w 6400800"/>
              <a:gd name="connsiteY61" fmla="*/ 230029 h 514350"/>
              <a:gd name="connsiteX62" fmla="*/ 6273642 w 6400800"/>
              <a:gd name="connsiteY62" fmla="*/ 250984 h 514350"/>
              <a:gd name="connsiteX63" fmla="*/ 6260306 w 6400800"/>
              <a:gd name="connsiteY63" fmla="*/ 298609 h 514350"/>
              <a:gd name="connsiteX64" fmla="*/ 6246971 w 6400800"/>
              <a:gd name="connsiteY64" fmla="*/ 351949 h 514350"/>
              <a:gd name="connsiteX65" fmla="*/ 6236494 w 6400800"/>
              <a:gd name="connsiteY65" fmla="*/ 396716 h 514350"/>
              <a:gd name="connsiteX66" fmla="*/ 6235542 w 6400800"/>
              <a:gd name="connsiteY66" fmla="*/ 394811 h 514350"/>
              <a:gd name="connsiteX67" fmla="*/ 6234589 w 6400800"/>
              <a:gd name="connsiteY67" fmla="*/ 370046 h 514350"/>
              <a:gd name="connsiteX68" fmla="*/ 6230779 w 6400800"/>
              <a:gd name="connsiteY68" fmla="*/ 389096 h 514350"/>
              <a:gd name="connsiteX69" fmla="*/ 6227921 w 6400800"/>
              <a:gd name="connsiteY69" fmla="*/ 384334 h 514350"/>
              <a:gd name="connsiteX70" fmla="*/ 6216492 w 6400800"/>
              <a:gd name="connsiteY70" fmla="*/ 367189 h 514350"/>
              <a:gd name="connsiteX71" fmla="*/ 6223159 w 6400800"/>
              <a:gd name="connsiteY71" fmla="*/ 348139 h 514350"/>
              <a:gd name="connsiteX72" fmla="*/ 6236494 w 6400800"/>
              <a:gd name="connsiteY72" fmla="*/ 310991 h 514350"/>
              <a:gd name="connsiteX73" fmla="*/ 6247924 w 6400800"/>
              <a:gd name="connsiteY73" fmla="*/ 279559 h 514350"/>
              <a:gd name="connsiteX74" fmla="*/ 6256496 w 6400800"/>
              <a:gd name="connsiteY74" fmla="*/ 254794 h 514350"/>
              <a:gd name="connsiteX75" fmla="*/ 6264117 w 6400800"/>
              <a:gd name="connsiteY75" fmla="*/ 233839 h 514350"/>
              <a:gd name="connsiteX76" fmla="*/ 6252687 w 6400800"/>
              <a:gd name="connsiteY76" fmla="*/ 253841 h 514350"/>
              <a:gd name="connsiteX77" fmla="*/ 6240304 w 6400800"/>
              <a:gd name="connsiteY77" fmla="*/ 276701 h 514350"/>
              <a:gd name="connsiteX78" fmla="*/ 6225064 w 6400800"/>
              <a:gd name="connsiteY78" fmla="*/ 307181 h 514350"/>
              <a:gd name="connsiteX79" fmla="*/ 6208871 w 6400800"/>
              <a:gd name="connsiteY79" fmla="*/ 343376 h 514350"/>
              <a:gd name="connsiteX80" fmla="*/ 6205062 w 6400800"/>
              <a:gd name="connsiteY80" fmla="*/ 351949 h 514350"/>
              <a:gd name="connsiteX81" fmla="*/ 6204109 w 6400800"/>
              <a:gd name="connsiteY81" fmla="*/ 350996 h 514350"/>
              <a:gd name="connsiteX82" fmla="*/ 6210776 w 6400800"/>
              <a:gd name="connsiteY82" fmla="*/ 320516 h 514350"/>
              <a:gd name="connsiteX83" fmla="*/ 6222206 w 6400800"/>
              <a:gd name="connsiteY83" fmla="*/ 268129 h 514350"/>
              <a:gd name="connsiteX84" fmla="*/ 6226017 w 6400800"/>
              <a:gd name="connsiteY84" fmla="*/ 248126 h 514350"/>
              <a:gd name="connsiteX85" fmla="*/ 6218396 w 6400800"/>
              <a:gd name="connsiteY85" fmla="*/ 267176 h 514350"/>
              <a:gd name="connsiteX86" fmla="*/ 6209824 w 6400800"/>
              <a:gd name="connsiteY86" fmla="*/ 289084 h 514350"/>
              <a:gd name="connsiteX87" fmla="*/ 6199346 w 6400800"/>
              <a:gd name="connsiteY87" fmla="*/ 317659 h 514350"/>
              <a:gd name="connsiteX88" fmla="*/ 6193631 w 6400800"/>
              <a:gd name="connsiteY88" fmla="*/ 335756 h 514350"/>
              <a:gd name="connsiteX89" fmla="*/ 6184106 w 6400800"/>
              <a:gd name="connsiteY89" fmla="*/ 322421 h 514350"/>
              <a:gd name="connsiteX90" fmla="*/ 6181249 w 6400800"/>
              <a:gd name="connsiteY90" fmla="*/ 318611 h 514350"/>
              <a:gd name="connsiteX91" fmla="*/ 6184106 w 6400800"/>
              <a:gd name="connsiteY91" fmla="*/ 302419 h 514350"/>
              <a:gd name="connsiteX92" fmla="*/ 6189821 w 6400800"/>
              <a:gd name="connsiteY92" fmla="*/ 274796 h 514350"/>
              <a:gd name="connsiteX93" fmla="*/ 6195537 w 6400800"/>
              <a:gd name="connsiteY93" fmla="*/ 250984 h 514350"/>
              <a:gd name="connsiteX94" fmla="*/ 6186012 w 6400800"/>
              <a:gd name="connsiteY94" fmla="*/ 273844 h 514350"/>
              <a:gd name="connsiteX95" fmla="*/ 6176487 w 6400800"/>
              <a:gd name="connsiteY95" fmla="*/ 300514 h 514350"/>
              <a:gd name="connsiteX96" fmla="*/ 6173629 w 6400800"/>
              <a:gd name="connsiteY96" fmla="*/ 309086 h 514350"/>
              <a:gd name="connsiteX97" fmla="*/ 6172676 w 6400800"/>
              <a:gd name="connsiteY97" fmla="*/ 308134 h 514350"/>
              <a:gd name="connsiteX98" fmla="*/ 6174581 w 6400800"/>
              <a:gd name="connsiteY98" fmla="*/ 294799 h 514350"/>
              <a:gd name="connsiteX99" fmla="*/ 6180296 w 6400800"/>
              <a:gd name="connsiteY99" fmla="*/ 263366 h 514350"/>
              <a:gd name="connsiteX100" fmla="*/ 6185059 w 6400800"/>
              <a:gd name="connsiteY100" fmla="*/ 236696 h 514350"/>
              <a:gd name="connsiteX101" fmla="*/ 6188869 w 6400800"/>
              <a:gd name="connsiteY101" fmla="*/ 215741 h 514350"/>
              <a:gd name="connsiteX102" fmla="*/ 6192679 w 6400800"/>
              <a:gd name="connsiteY102" fmla="*/ 197644 h 514350"/>
              <a:gd name="connsiteX103" fmla="*/ 6185059 w 6400800"/>
              <a:gd name="connsiteY103" fmla="*/ 214789 h 514350"/>
              <a:gd name="connsiteX104" fmla="*/ 6168867 w 6400800"/>
              <a:gd name="connsiteY104" fmla="*/ 260509 h 514350"/>
              <a:gd name="connsiteX105" fmla="*/ 6163151 w 6400800"/>
              <a:gd name="connsiteY105" fmla="*/ 280511 h 514350"/>
              <a:gd name="connsiteX106" fmla="*/ 6159342 w 6400800"/>
              <a:gd name="connsiteY106" fmla="*/ 253841 h 514350"/>
              <a:gd name="connsiteX107" fmla="*/ 6154579 w 6400800"/>
              <a:gd name="connsiteY107" fmla="*/ 225266 h 514350"/>
              <a:gd name="connsiteX108" fmla="*/ 6156484 w 6400800"/>
              <a:gd name="connsiteY108" fmla="*/ 285274 h 514350"/>
              <a:gd name="connsiteX109" fmla="*/ 6143149 w 6400800"/>
              <a:gd name="connsiteY109" fmla="*/ 268129 h 514350"/>
              <a:gd name="connsiteX110" fmla="*/ 6143149 w 6400800"/>
              <a:gd name="connsiteY110" fmla="*/ 267176 h 514350"/>
              <a:gd name="connsiteX111" fmla="*/ 6146006 w 6400800"/>
              <a:gd name="connsiteY111" fmla="*/ 256699 h 514350"/>
              <a:gd name="connsiteX112" fmla="*/ 6161246 w 6400800"/>
              <a:gd name="connsiteY112" fmla="*/ 178594 h 514350"/>
              <a:gd name="connsiteX113" fmla="*/ 6152674 w 6400800"/>
              <a:gd name="connsiteY113" fmla="*/ 200501 h 514350"/>
              <a:gd name="connsiteX114" fmla="*/ 6152674 w 6400800"/>
              <a:gd name="connsiteY114" fmla="*/ 197644 h 514350"/>
              <a:gd name="connsiteX115" fmla="*/ 6156484 w 6400800"/>
              <a:gd name="connsiteY115" fmla="*/ 172879 h 514350"/>
              <a:gd name="connsiteX116" fmla="*/ 6160294 w 6400800"/>
              <a:gd name="connsiteY116" fmla="*/ 150971 h 514350"/>
              <a:gd name="connsiteX117" fmla="*/ 6152674 w 6400800"/>
              <a:gd name="connsiteY117" fmla="*/ 171926 h 514350"/>
              <a:gd name="connsiteX118" fmla="*/ 6145054 w 6400800"/>
              <a:gd name="connsiteY118" fmla="*/ 196691 h 514350"/>
              <a:gd name="connsiteX119" fmla="*/ 6138387 w 6400800"/>
              <a:gd name="connsiteY119" fmla="*/ 220504 h 514350"/>
              <a:gd name="connsiteX120" fmla="*/ 6135529 w 6400800"/>
              <a:gd name="connsiteY120" fmla="*/ 202406 h 514350"/>
              <a:gd name="connsiteX121" fmla="*/ 6134576 w 6400800"/>
              <a:gd name="connsiteY121" fmla="*/ 221456 h 514350"/>
              <a:gd name="connsiteX122" fmla="*/ 6132671 w 6400800"/>
              <a:gd name="connsiteY122" fmla="*/ 242411 h 514350"/>
              <a:gd name="connsiteX123" fmla="*/ 6131719 w 6400800"/>
              <a:gd name="connsiteY123" fmla="*/ 249079 h 514350"/>
              <a:gd name="connsiteX124" fmla="*/ 6130767 w 6400800"/>
              <a:gd name="connsiteY124" fmla="*/ 253841 h 514350"/>
              <a:gd name="connsiteX125" fmla="*/ 6129814 w 6400800"/>
              <a:gd name="connsiteY125" fmla="*/ 251936 h 514350"/>
              <a:gd name="connsiteX126" fmla="*/ 6130767 w 6400800"/>
              <a:gd name="connsiteY126" fmla="*/ 254794 h 514350"/>
              <a:gd name="connsiteX127" fmla="*/ 6129814 w 6400800"/>
              <a:gd name="connsiteY127" fmla="*/ 261461 h 514350"/>
              <a:gd name="connsiteX128" fmla="*/ 6129814 w 6400800"/>
              <a:gd name="connsiteY128" fmla="*/ 243364 h 514350"/>
              <a:gd name="connsiteX129" fmla="*/ 6126004 w 6400800"/>
              <a:gd name="connsiteY129" fmla="*/ 274796 h 514350"/>
              <a:gd name="connsiteX130" fmla="*/ 6125051 w 6400800"/>
              <a:gd name="connsiteY130" fmla="*/ 281464 h 514350"/>
              <a:gd name="connsiteX131" fmla="*/ 6122194 w 6400800"/>
              <a:gd name="connsiteY131" fmla="*/ 267176 h 514350"/>
              <a:gd name="connsiteX132" fmla="*/ 6117431 w 6400800"/>
              <a:gd name="connsiteY132" fmla="*/ 243364 h 514350"/>
              <a:gd name="connsiteX133" fmla="*/ 6118384 w 6400800"/>
              <a:gd name="connsiteY133" fmla="*/ 267176 h 514350"/>
              <a:gd name="connsiteX134" fmla="*/ 6119337 w 6400800"/>
              <a:gd name="connsiteY134" fmla="*/ 300514 h 514350"/>
              <a:gd name="connsiteX135" fmla="*/ 6114574 w 6400800"/>
              <a:gd name="connsiteY135" fmla="*/ 317659 h 514350"/>
              <a:gd name="connsiteX136" fmla="*/ 6114574 w 6400800"/>
              <a:gd name="connsiteY136" fmla="*/ 307181 h 514350"/>
              <a:gd name="connsiteX137" fmla="*/ 6112669 w 6400800"/>
              <a:gd name="connsiteY137" fmla="*/ 286226 h 514350"/>
              <a:gd name="connsiteX138" fmla="*/ 6109812 w 6400800"/>
              <a:gd name="connsiteY138" fmla="*/ 270986 h 514350"/>
              <a:gd name="connsiteX139" fmla="*/ 6105049 w 6400800"/>
              <a:gd name="connsiteY139" fmla="*/ 258604 h 514350"/>
              <a:gd name="connsiteX140" fmla="*/ 6106001 w 6400800"/>
              <a:gd name="connsiteY140" fmla="*/ 272891 h 514350"/>
              <a:gd name="connsiteX141" fmla="*/ 6106001 w 6400800"/>
              <a:gd name="connsiteY141" fmla="*/ 282416 h 514350"/>
              <a:gd name="connsiteX142" fmla="*/ 6104096 w 6400800"/>
              <a:gd name="connsiteY142" fmla="*/ 273844 h 514350"/>
              <a:gd name="connsiteX143" fmla="*/ 6102192 w 6400800"/>
              <a:gd name="connsiteY143" fmla="*/ 268129 h 514350"/>
              <a:gd name="connsiteX144" fmla="*/ 6101239 w 6400800"/>
              <a:gd name="connsiteY144" fmla="*/ 253841 h 514350"/>
              <a:gd name="connsiteX145" fmla="*/ 6103144 w 6400800"/>
              <a:gd name="connsiteY145" fmla="*/ 247174 h 514350"/>
              <a:gd name="connsiteX146" fmla="*/ 6107906 w 6400800"/>
              <a:gd name="connsiteY146" fmla="*/ 225266 h 514350"/>
              <a:gd name="connsiteX147" fmla="*/ 6111717 w 6400800"/>
              <a:gd name="connsiteY147" fmla="*/ 205264 h 514350"/>
              <a:gd name="connsiteX148" fmla="*/ 6104096 w 6400800"/>
              <a:gd name="connsiteY148" fmla="*/ 223361 h 514350"/>
              <a:gd name="connsiteX149" fmla="*/ 6099334 w 6400800"/>
              <a:gd name="connsiteY149" fmla="*/ 234791 h 514350"/>
              <a:gd name="connsiteX150" fmla="*/ 6096476 w 6400800"/>
              <a:gd name="connsiteY150" fmla="*/ 206216 h 514350"/>
              <a:gd name="connsiteX151" fmla="*/ 6097429 w 6400800"/>
              <a:gd name="connsiteY151" fmla="*/ 199549 h 514350"/>
              <a:gd name="connsiteX152" fmla="*/ 6101239 w 6400800"/>
              <a:gd name="connsiteY152" fmla="*/ 177641 h 514350"/>
              <a:gd name="connsiteX153" fmla="*/ 6104096 w 6400800"/>
              <a:gd name="connsiteY153" fmla="*/ 157639 h 514350"/>
              <a:gd name="connsiteX154" fmla="*/ 6107906 w 6400800"/>
              <a:gd name="connsiteY154" fmla="*/ 124301 h 514350"/>
              <a:gd name="connsiteX155" fmla="*/ 6110764 w 6400800"/>
              <a:gd name="connsiteY155" fmla="*/ 95726 h 514350"/>
              <a:gd name="connsiteX156" fmla="*/ 6104096 w 6400800"/>
              <a:gd name="connsiteY156" fmla="*/ 124301 h 514350"/>
              <a:gd name="connsiteX157" fmla="*/ 6096476 w 6400800"/>
              <a:gd name="connsiteY157" fmla="*/ 156686 h 514350"/>
              <a:gd name="connsiteX158" fmla="*/ 6091714 w 6400800"/>
              <a:gd name="connsiteY158" fmla="*/ 176689 h 514350"/>
              <a:gd name="connsiteX159" fmla="*/ 6085999 w 6400800"/>
              <a:gd name="connsiteY159" fmla="*/ 198596 h 514350"/>
              <a:gd name="connsiteX160" fmla="*/ 6081237 w 6400800"/>
              <a:gd name="connsiteY160" fmla="*/ 214789 h 514350"/>
              <a:gd name="connsiteX161" fmla="*/ 6074569 w 6400800"/>
              <a:gd name="connsiteY161" fmla="*/ 201454 h 514350"/>
              <a:gd name="connsiteX162" fmla="*/ 6079331 w 6400800"/>
              <a:gd name="connsiteY162" fmla="*/ 219551 h 514350"/>
              <a:gd name="connsiteX163" fmla="*/ 6073617 w 6400800"/>
              <a:gd name="connsiteY163" fmla="*/ 230029 h 514350"/>
              <a:gd name="connsiteX164" fmla="*/ 6069806 w 6400800"/>
              <a:gd name="connsiteY164" fmla="*/ 237649 h 514350"/>
              <a:gd name="connsiteX165" fmla="*/ 6069806 w 6400800"/>
              <a:gd name="connsiteY165" fmla="*/ 228124 h 514350"/>
              <a:gd name="connsiteX166" fmla="*/ 6069806 w 6400800"/>
              <a:gd name="connsiteY166" fmla="*/ 205264 h 514350"/>
              <a:gd name="connsiteX167" fmla="*/ 6065996 w 6400800"/>
              <a:gd name="connsiteY167" fmla="*/ 228124 h 514350"/>
              <a:gd name="connsiteX168" fmla="*/ 6061234 w 6400800"/>
              <a:gd name="connsiteY168" fmla="*/ 253841 h 514350"/>
              <a:gd name="connsiteX169" fmla="*/ 6059329 w 6400800"/>
              <a:gd name="connsiteY169" fmla="*/ 263366 h 514350"/>
              <a:gd name="connsiteX170" fmla="*/ 6057424 w 6400800"/>
              <a:gd name="connsiteY170" fmla="*/ 268129 h 514350"/>
              <a:gd name="connsiteX171" fmla="*/ 6048851 w 6400800"/>
              <a:gd name="connsiteY171" fmla="*/ 294799 h 514350"/>
              <a:gd name="connsiteX172" fmla="*/ 6041231 w 6400800"/>
              <a:gd name="connsiteY172" fmla="*/ 324326 h 514350"/>
              <a:gd name="connsiteX173" fmla="*/ 6041231 w 6400800"/>
              <a:gd name="connsiteY173" fmla="*/ 325279 h 514350"/>
              <a:gd name="connsiteX174" fmla="*/ 6033612 w 6400800"/>
              <a:gd name="connsiteY174" fmla="*/ 306229 h 514350"/>
              <a:gd name="connsiteX175" fmla="*/ 6029801 w 6400800"/>
              <a:gd name="connsiteY175" fmla="*/ 296704 h 514350"/>
              <a:gd name="connsiteX176" fmla="*/ 6029801 w 6400800"/>
              <a:gd name="connsiteY176" fmla="*/ 295751 h 514350"/>
              <a:gd name="connsiteX177" fmla="*/ 6031706 w 6400800"/>
              <a:gd name="connsiteY177" fmla="*/ 281464 h 514350"/>
              <a:gd name="connsiteX178" fmla="*/ 6033612 w 6400800"/>
              <a:gd name="connsiteY178" fmla="*/ 269081 h 514350"/>
              <a:gd name="connsiteX179" fmla="*/ 6027896 w 6400800"/>
              <a:gd name="connsiteY179" fmla="*/ 280511 h 514350"/>
              <a:gd name="connsiteX180" fmla="*/ 6025039 w 6400800"/>
              <a:gd name="connsiteY180" fmla="*/ 286226 h 514350"/>
              <a:gd name="connsiteX181" fmla="*/ 6020276 w 6400800"/>
              <a:gd name="connsiteY181" fmla="*/ 272891 h 514350"/>
              <a:gd name="connsiteX182" fmla="*/ 6008846 w 6400800"/>
              <a:gd name="connsiteY182" fmla="*/ 244316 h 514350"/>
              <a:gd name="connsiteX183" fmla="*/ 6016467 w 6400800"/>
              <a:gd name="connsiteY183" fmla="*/ 273844 h 514350"/>
              <a:gd name="connsiteX184" fmla="*/ 6022181 w 6400800"/>
              <a:gd name="connsiteY184" fmla="*/ 293846 h 514350"/>
              <a:gd name="connsiteX185" fmla="*/ 6019324 w 6400800"/>
              <a:gd name="connsiteY185" fmla="*/ 302419 h 514350"/>
              <a:gd name="connsiteX186" fmla="*/ 6016467 w 6400800"/>
              <a:gd name="connsiteY186" fmla="*/ 311944 h 514350"/>
              <a:gd name="connsiteX187" fmla="*/ 6010751 w 6400800"/>
              <a:gd name="connsiteY187" fmla="*/ 333851 h 514350"/>
              <a:gd name="connsiteX188" fmla="*/ 6010751 w 6400800"/>
              <a:gd name="connsiteY188" fmla="*/ 334804 h 514350"/>
              <a:gd name="connsiteX189" fmla="*/ 6003131 w 6400800"/>
              <a:gd name="connsiteY189" fmla="*/ 320516 h 514350"/>
              <a:gd name="connsiteX190" fmla="*/ 5996464 w 6400800"/>
              <a:gd name="connsiteY190" fmla="*/ 308134 h 514350"/>
              <a:gd name="connsiteX191" fmla="*/ 5999321 w 6400800"/>
              <a:gd name="connsiteY191" fmla="*/ 302419 h 514350"/>
              <a:gd name="connsiteX192" fmla="*/ 6007894 w 6400800"/>
              <a:gd name="connsiteY192" fmla="*/ 283369 h 514350"/>
              <a:gd name="connsiteX193" fmla="*/ 6014562 w 6400800"/>
              <a:gd name="connsiteY193" fmla="*/ 267176 h 514350"/>
              <a:gd name="connsiteX194" fmla="*/ 6004084 w 6400800"/>
              <a:gd name="connsiteY194" fmla="*/ 281464 h 514350"/>
              <a:gd name="connsiteX195" fmla="*/ 5993606 w 6400800"/>
              <a:gd name="connsiteY195" fmla="*/ 297656 h 514350"/>
              <a:gd name="connsiteX196" fmla="*/ 5989796 w 6400800"/>
              <a:gd name="connsiteY196" fmla="*/ 273844 h 514350"/>
              <a:gd name="connsiteX197" fmla="*/ 5991701 w 6400800"/>
              <a:gd name="connsiteY197" fmla="*/ 250984 h 514350"/>
              <a:gd name="connsiteX198" fmla="*/ 5997417 w 6400800"/>
              <a:gd name="connsiteY198" fmla="*/ 212884 h 514350"/>
              <a:gd name="connsiteX199" fmla="*/ 6003131 w 6400800"/>
              <a:gd name="connsiteY199" fmla="*/ 179546 h 514350"/>
              <a:gd name="connsiteX200" fmla="*/ 5993606 w 6400800"/>
              <a:gd name="connsiteY200" fmla="*/ 211931 h 514350"/>
              <a:gd name="connsiteX201" fmla="*/ 5985034 w 6400800"/>
              <a:gd name="connsiteY201" fmla="*/ 248126 h 514350"/>
              <a:gd name="connsiteX202" fmla="*/ 5974556 w 6400800"/>
              <a:gd name="connsiteY202" fmla="*/ 206216 h 514350"/>
              <a:gd name="connsiteX203" fmla="*/ 5974556 w 6400800"/>
              <a:gd name="connsiteY203" fmla="*/ 206216 h 514350"/>
              <a:gd name="connsiteX204" fmla="*/ 5977414 w 6400800"/>
              <a:gd name="connsiteY204" fmla="*/ 178594 h 514350"/>
              <a:gd name="connsiteX205" fmla="*/ 5979319 w 6400800"/>
              <a:gd name="connsiteY205" fmla="*/ 153829 h 514350"/>
              <a:gd name="connsiteX206" fmla="*/ 5973604 w 6400800"/>
              <a:gd name="connsiteY206" fmla="*/ 177641 h 514350"/>
              <a:gd name="connsiteX207" fmla="*/ 5969794 w 6400800"/>
              <a:gd name="connsiteY207" fmla="*/ 191929 h 514350"/>
              <a:gd name="connsiteX208" fmla="*/ 5959317 w 6400800"/>
              <a:gd name="connsiteY208" fmla="*/ 160496 h 514350"/>
              <a:gd name="connsiteX209" fmla="*/ 5946934 w 6400800"/>
              <a:gd name="connsiteY209" fmla="*/ 130016 h 514350"/>
              <a:gd name="connsiteX210" fmla="*/ 5934551 w 6400800"/>
              <a:gd name="connsiteY210" fmla="*/ 104299 h 514350"/>
              <a:gd name="connsiteX211" fmla="*/ 5943124 w 6400800"/>
              <a:gd name="connsiteY211" fmla="*/ 131921 h 514350"/>
              <a:gd name="connsiteX212" fmla="*/ 5951696 w 6400800"/>
              <a:gd name="connsiteY212" fmla="*/ 163354 h 514350"/>
              <a:gd name="connsiteX213" fmla="*/ 5961221 w 6400800"/>
              <a:gd name="connsiteY213" fmla="*/ 204311 h 514350"/>
              <a:gd name="connsiteX214" fmla="*/ 5964079 w 6400800"/>
              <a:gd name="connsiteY214" fmla="*/ 216694 h 514350"/>
              <a:gd name="connsiteX215" fmla="*/ 5962174 w 6400800"/>
              <a:gd name="connsiteY215" fmla="*/ 222409 h 514350"/>
              <a:gd name="connsiteX216" fmla="*/ 5958364 w 6400800"/>
              <a:gd name="connsiteY216" fmla="*/ 235744 h 514350"/>
              <a:gd name="connsiteX217" fmla="*/ 5956459 w 6400800"/>
              <a:gd name="connsiteY217" fmla="*/ 232886 h 514350"/>
              <a:gd name="connsiteX218" fmla="*/ 5956459 w 6400800"/>
              <a:gd name="connsiteY218" fmla="*/ 231934 h 514350"/>
              <a:gd name="connsiteX219" fmla="*/ 5956459 w 6400800"/>
              <a:gd name="connsiteY219" fmla="*/ 232886 h 514350"/>
              <a:gd name="connsiteX220" fmla="*/ 5938362 w 6400800"/>
              <a:gd name="connsiteY220" fmla="*/ 199549 h 514350"/>
              <a:gd name="connsiteX221" fmla="*/ 5927884 w 6400800"/>
              <a:gd name="connsiteY221" fmla="*/ 180499 h 514350"/>
              <a:gd name="connsiteX222" fmla="*/ 5953601 w 6400800"/>
              <a:gd name="connsiteY222" fmla="*/ 250984 h 514350"/>
              <a:gd name="connsiteX223" fmla="*/ 5952649 w 6400800"/>
              <a:gd name="connsiteY223" fmla="*/ 255746 h 514350"/>
              <a:gd name="connsiteX224" fmla="*/ 5945029 w 6400800"/>
              <a:gd name="connsiteY224" fmla="*/ 282416 h 514350"/>
              <a:gd name="connsiteX225" fmla="*/ 5944076 w 6400800"/>
              <a:gd name="connsiteY225" fmla="*/ 285274 h 514350"/>
              <a:gd name="connsiteX226" fmla="*/ 5940267 w 6400800"/>
              <a:gd name="connsiteY226" fmla="*/ 271939 h 514350"/>
              <a:gd name="connsiteX227" fmla="*/ 5928837 w 6400800"/>
              <a:gd name="connsiteY227" fmla="*/ 237649 h 514350"/>
              <a:gd name="connsiteX228" fmla="*/ 5922169 w 6400800"/>
              <a:gd name="connsiteY228" fmla="*/ 220504 h 514350"/>
              <a:gd name="connsiteX229" fmla="*/ 5923121 w 6400800"/>
              <a:gd name="connsiteY229" fmla="*/ 216694 h 514350"/>
              <a:gd name="connsiteX230" fmla="*/ 5921217 w 6400800"/>
              <a:gd name="connsiteY230" fmla="*/ 219551 h 514350"/>
              <a:gd name="connsiteX231" fmla="*/ 5917406 w 6400800"/>
              <a:gd name="connsiteY231" fmla="*/ 211931 h 514350"/>
              <a:gd name="connsiteX232" fmla="*/ 5908834 w 6400800"/>
              <a:gd name="connsiteY232" fmla="*/ 194786 h 514350"/>
              <a:gd name="connsiteX233" fmla="*/ 5907881 w 6400800"/>
              <a:gd name="connsiteY233" fmla="*/ 183356 h 514350"/>
              <a:gd name="connsiteX234" fmla="*/ 5905024 w 6400800"/>
              <a:gd name="connsiteY234" fmla="*/ 159544 h 514350"/>
              <a:gd name="connsiteX235" fmla="*/ 5904071 w 6400800"/>
              <a:gd name="connsiteY235" fmla="*/ 184309 h 514350"/>
              <a:gd name="connsiteX236" fmla="*/ 5903119 w 6400800"/>
              <a:gd name="connsiteY236" fmla="*/ 211931 h 514350"/>
              <a:gd name="connsiteX237" fmla="*/ 5902167 w 6400800"/>
              <a:gd name="connsiteY237" fmla="*/ 229076 h 514350"/>
              <a:gd name="connsiteX238" fmla="*/ 5902167 w 6400800"/>
              <a:gd name="connsiteY238" fmla="*/ 248126 h 514350"/>
              <a:gd name="connsiteX239" fmla="*/ 5903119 w 6400800"/>
              <a:gd name="connsiteY239" fmla="*/ 270034 h 514350"/>
              <a:gd name="connsiteX240" fmla="*/ 5900262 w 6400800"/>
              <a:gd name="connsiteY240" fmla="*/ 285274 h 514350"/>
              <a:gd name="connsiteX241" fmla="*/ 5899309 w 6400800"/>
              <a:gd name="connsiteY241" fmla="*/ 282416 h 514350"/>
              <a:gd name="connsiteX242" fmla="*/ 5895499 w 6400800"/>
              <a:gd name="connsiteY242" fmla="*/ 263366 h 514350"/>
              <a:gd name="connsiteX243" fmla="*/ 5891689 w 6400800"/>
              <a:gd name="connsiteY243" fmla="*/ 248126 h 514350"/>
              <a:gd name="connsiteX244" fmla="*/ 5891689 w 6400800"/>
              <a:gd name="connsiteY244" fmla="*/ 245269 h 514350"/>
              <a:gd name="connsiteX245" fmla="*/ 5890737 w 6400800"/>
              <a:gd name="connsiteY245" fmla="*/ 247174 h 514350"/>
              <a:gd name="connsiteX246" fmla="*/ 5890737 w 6400800"/>
              <a:gd name="connsiteY246" fmla="*/ 247174 h 514350"/>
              <a:gd name="connsiteX247" fmla="*/ 5890737 w 6400800"/>
              <a:gd name="connsiteY247" fmla="*/ 248126 h 514350"/>
              <a:gd name="connsiteX248" fmla="*/ 5881212 w 6400800"/>
              <a:gd name="connsiteY248" fmla="*/ 275749 h 514350"/>
              <a:gd name="connsiteX249" fmla="*/ 5878354 w 6400800"/>
              <a:gd name="connsiteY249" fmla="*/ 262414 h 514350"/>
              <a:gd name="connsiteX250" fmla="*/ 5874544 w 6400800"/>
              <a:gd name="connsiteY250" fmla="*/ 240506 h 514350"/>
              <a:gd name="connsiteX251" fmla="*/ 5874544 w 6400800"/>
              <a:gd name="connsiteY251" fmla="*/ 262414 h 514350"/>
              <a:gd name="connsiteX252" fmla="*/ 5875496 w 6400800"/>
              <a:gd name="connsiteY252" fmla="*/ 290989 h 514350"/>
              <a:gd name="connsiteX253" fmla="*/ 5873592 w 6400800"/>
              <a:gd name="connsiteY253" fmla="*/ 298609 h 514350"/>
              <a:gd name="connsiteX254" fmla="*/ 5870734 w 6400800"/>
              <a:gd name="connsiteY254" fmla="*/ 271939 h 514350"/>
              <a:gd name="connsiteX255" fmla="*/ 5867876 w 6400800"/>
              <a:gd name="connsiteY255" fmla="*/ 292894 h 514350"/>
              <a:gd name="connsiteX256" fmla="*/ 5866924 w 6400800"/>
              <a:gd name="connsiteY256" fmla="*/ 269081 h 514350"/>
              <a:gd name="connsiteX257" fmla="*/ 5865971 w 6400800"/>
              <a:gd name="connsiteY257" fmla="*/ 243364 h 514350"/>
              <a:gd name="connsiteX258" fmla="*/ 5873592 w 6400800"/>
              <a:gd name="connsiteY258" fmla="*/ 225266 h 514350"/>
              <a:gd name="connsiteX259" fmla="*/ 5865971 w 6400800"/>
              <a:gd name="connsiteY259" fmla="*/ 237649 h 514350"/>
              <a:gd name="connsiteX260" fmla="*/ 5865971 w 6400800"/>
              <a:gd name="connsiteY260" fmla="*/ 230029 h 514350"/>
              <a:gd name="connsiteX261" fmla="*/ 5865019 w 6400800"/>
              <a:gd name="connsiteY261" fmla="*/ 194786 h 514350"/>
              <a:gd name="connsiteX262" fmla="*/ 5863114 w 6400800"/>
              <a:gd name="connsiteY262" fmla="*/ 141446 h 514350"/>
              <a:gd name="connsiteX263" fmla="*/ 5862162 w 6400800"/>
              <a:gd name="connsiteY263" fmla="*/ 121444 h 514350"/>
              <a:gd name="connsiteX264" fmla="*/ 5859304 w 6400800"/>
              <a:gd name="connsiteY264" fmla="*/ 141446 h 514350"/>
              <a:gd name="connsiteX265" fmla="*/ 5856446 w 6400800"/>
              <a:gd name="connsiteY265" fmla="*/ 161449 h 514350"/>
              <a:gd name="connsiteX266" fmla="*/ 5853589 w 6400800"/>
              <a:gd name="connsiteY266" fmla="*/ 120491 h 514350"/>
              <a:gd name="connsiteX267" fmla="*/ 5851684 w 6400800"/>
              <a:gd name="connsiteY267" fmla="*/ 98584 h 514350"/>
              <a:gd name="connsiteX268" fmla="*/ 5849779 w 6400800"/>
              <a:gd name="connsiteY268" fmla="*/ 120491 h 514350"/>
              <a:gd name="connsiteX269" fmla="*/ 5847874 w 6400800"/>
              <a:gd name="connsiteY269" fmla="*/ 146209 h 514350"/>
              <a:gd name="connsiteX270" fmla="*/ 5846921 w 6400800"/>
              <a:gd name="connsiteY270" fmla="*/ 179546 h 514350"/>
              <a:gd name="connsiteX271" fmla="*/ 5846921 w 6400800"/>
              <a:gd name="connsiteY271" fmla="*/ 262414 h 514350"/>
              <a:gd name="connsiteX272" fmla="*/ 5846921 w 6400800"/>
              <a:gd name="connsiteY272" fmla="*/ 269081 h 514350"/>
              <a:gd name="connsiteX273" fmla="*/ 5843112 w 6400800"/>
              <a:gd name="connsiteY273" fmla="*/ 274796 h 514350"/>
              <a:gd name="connsiteX274" fmla="*/ 5840254 w 6400800"/>
              <a:gd name="connsiteY274" fmla="*/ 261461 h 514350"/>
              <a:gd name="connsiteX275" fmla="*/ 5841206 w 6400800"/>
              <a:gd name="connsiteY275" fmla="*/ 242411 h 514350"/>
              <a:gd name="connsiteX276" fmla="*/ 5841206 w 6400800"/>
              <a:gd name="connsiteY276" fmla="*/ 223361 h 514350"/>
              <a:gd name="connsiteX277" fmla="*/ 5837396 w 6400800"/>
              <a:gd name="connsiteY277" fmla="*/ 242411 h 514350"/>
              <a:gd name="connsiteX278" fmla="*/ 5836444 w 6400800"/>
              <a:gd name="connsiteY278" fmla="*/ 245269 h 514350"/>
              <a:gd name="connsiteX279" fmla="*/ 5829776 w 6400800"/>
              <a:gd name="connsiteY279" fmla="*/ 215741 h 514350"/>
              <a:gd name="connsiteX280" fmla="*/ 5824062 w 6400800"/>
              <a:gd name="connsiteY280" fmla="*/ 189071 h 514350"/>
              <a:gd name="connsiteX281" fmla="*/ 5825967 w 6400800"/>
              <a:gd name="connsiteY281" fmla="*/ 215741 h 514350"/>
              <a:gd name="connsiteX282" fmla="*/ 5828824 w 6400800"/>
              <a:gd name="connsiteY282" fmla="*/ 246221 h 514350"/>
              <a:gd name="connsiteX283" fmla="*/ 5831681 w 6400800"/>
              <a:gd name="connsiteY283" fmla="*/ 268129 h 514350"/>
              <a:gd name="connsiteX284" fmla="*/ 5826919 w 6400800"/>
              <a:gd name="connsiteY284" fmla="*/ 276701 h 514350"/>
              <a:gd name="connsiteX285" fmla="*/ 5825967 w 6400800"/>
              <a:gd name="connsiteY285" fmla="*/ 270986 h 514350"/>
              <a:gd name="connsiteX286" fmla="*/ 5822156 w 6400800"/>
              <a:gd name="connsiteY286" fmla="*/ 250031 h 514350"/>
              <a:gd name="connsiteX287" fmla="*/ 5818346 w 6400800"/>
              <a:gd name="connsiteY287" fmla="*/ 231934 h 514350"/>
              <a:gd name="connsiteX288" fmla="*/ 5818346 w 6400800"/>
              <a:gd name="connsiteY288" fmla="*/ 250031 h 514350"/>
              <a:gd name="connsiteX289" fmla="*/ 5818346 w 6400800"/>
              <a:gd name="connsiteY289" fmla="*/ 270986 h 514350"/>
              <a:gd name="connsiteX290" fmla="*/ 5812631 w 6400800"/>
              <a:gd name="connsiteY290" fmla="*/ 262414 h 514350"/>
              <a:gd name="connsiteX291" fmla="*/ 5812631 w 6400800"/>
              <a:gd name="connsiteY291" fmla="*/ 246221 h 514350"/>
              <a:gd name="connsiteX292" fmla="*/ 5814537 w 6400800"/>
              <a:gd name="connsiteY292" fmla="*/ 220504 h 514350"/>
              <a:gd name="connsiteX293" fmla="*/ 5816442 w 6400800"/>
              <a:gd name="connsiteY293" fmla="*/ 221456 h 514350"/>
              <a:gd name="connsiteX294" fmla="*/ 5819299 w 6400800"/>
              <a:gd name="connsiteY294" fmla="*/ 224314 h 514350"/>
              <a:gd name="connsiteX295" fmla="*/ 5822156 w 6400800"/>
              <a:gd name="connsiteY295" fmla="*/ 231934 h 514350"/>
              <a:gd name="connsiteX296" fmla="*/ 5821204 w 6400800"/>
              <a:gd name="connsiteY296" fmla="*/ 223361 h 514350"/>
              <a:gd name="connsiteX297" fmla="*/ 5818346 w 6400800"/>
              <a:gd name="connsiteY297" fmla="*/ 219551 h 514350"/>
              <a:gd name="connsiteX298" fmla="*/ 5813584 w 6400800"/>
              <a:gd name="connsiteY298" fmla="*/ 217646 h 514350"/>
              <a:gd name="connsiteX299" fmla="*/ 5811679 w 6400800"/>
              <a:gd name="connsiteY299" fmla="*/ 217646 h 514350"/>
              <a:gd name="connsiteX300" fmla="*/ 5811679 w 6400800"/>
              <a:gd name="connsiteY300" fmla="*/ 219551 h 514350"/>
              <a:gd name="connsiteX301" fmla="*/ 5805012 w 6400800"/>
              <a:gd name="connsiteY301" fmla="*/ 246221 h 514350"/>
              <a:gd name="connsiteX302" fmla="*/ 5803106 w 6400800"/>
              <a:gd name="connsiteY302" fmla="*/ 256699 h 514350"/>
              <a:gd name="connsiteX303" fmla="*/ 5796439 w 6400800"/>
              <a:gd name="connsiteY303" fmla="*/ 264319 h 514350"/>
              <a:gd name="connsiteX304" fmla="*/ 5795487 w 6400800"/>
              <a:gd name="connsiteY304" fmla="*/ 253841 h 514350"/>
              <a:gd name="connsiteX305" fmla="*/ 5794534 w 6400800"/>
              <a:gd name="connsiteY305" fmla="*/ 248126 h 514350"/>
              <a:gd name="connsiteX306" fmla="*/ 5794534 w 6400800"/>
              <a:gd name="connsiteY306" fmla="*/ 253841 h 514350"/>
              <a:gd name="connsiteX307" fmla="*/ 5793581 w 6400800"/>
              <a:gd name="connsiteY307" fmla="*/ 268129 h 514350"/>
              <a:gd name="connsiteX308" fmla="*/ 5791676 w 6400800"/>
              <a:gd name="connsiteY308" fmla="*/ 270034 h 514350"/>
              <a:gd name="connsiteX309" fmla="*/ 5791676 w 6400800"/>
              <a:gd name="connsiteY309" fmla="*/ 270034 h 514350"/>
              <a:gd name="connsiteX310" fmla="*/ 5787867 w 6400800"/>
              <a:gd name="connsiteY310" fmla="*/ 239554 h 514350"/>
              <a:gd name="connsiteX311" fmla="*/ 5793581 w 6400800"/>
              <a:gd name="connsiteY311" fmla="*/ 224314 h 514350"/>
              <a:gd name="connsiteX312" fmla="*/ 5786914 w 6400800"/>
              <a:gd name="connsiteY312" fmla="*/ 234791 h 514350"/>
              <a:gd name="connsiteX313" fmla="*/ 5785009 w 6400800"/>
              <a:gd name="connsiteY313" fmla="*/ 205264 h 514350"/>
              <a:gd name="connsiteX314" fmla="*/ 5795487 w 6400800"/>
              <a:gd name="connsiteY314" fmla="*/ 183356 h 514350"/>
              <a:gd name="connsiteX315" fmla="*/ 5795487 w 6400800"/>
              <a:gd name="connsiteY315" fmla="*/ 184309 h 514350"/>
              <a:gd name="connsiteX316" fmla="*/ 5795487 w 6400800"/>
              <a:gd name="connsiteY316" fmla="*/ 183356 h 514350"/>
              <a:gd name="connsiteX317" fmla="*/ 5797392 w 6400800"/>
              <a:gd name="connsiteY317" fmla="*/ 178594 h 514350"/>
              <a:gd name="connsiteX318" fmla="*/ 5812631 w 6400800"/>
              <a:gd name="connsiteY318" fmla="*/ 145256 h 514350"/>
              <a:gd name="connsiteX319" fmla="*/ 5825967 w 6400800"/>
              <a:gd name="connsiteY319" fmla="*/ 115729 h 514350"/>
              <a:gd name="connsiteX320" fmla="*/ 5809774 w 6400800"/>
              <a:gd name="connsiteY320" fmla="*/ 143351 h 514350"/>
              <a:gd name="connsiteX321" fmla="*/ 5791676 w 6400800"/>
              <a:gd name="connsiteY321" fmla="*/ 173831 h 514350"/>
              <a:gd name="connsiteX322" fmla="*/ 5788819 w 6400800"/>
              <a:gd name="connsiteY322" fmla="*/ 170974 h 514350"/>
              <a:gd name="connsiteX323" fmla="*/ 5783104 w 6400800"/>
              <a:gd name="connsiteY323" fmla="*/ 169069 h 514350"/>
              <a:gd name="connsiteX324" fmla="*/ 5781199 w 6400800"/>
              <a:gd name="connsiteY324" fmla="*/ 169069 h 514350"/>
              <a:gd name="connsiteX325" fmla="*/ 5781199 w 6400800"/>
              <a:gd name="connsiteY325" fmla="*/ 170974 h 514350"/>
              <a:gd name="connsiteX326" fmla="*/ 5777389 w 6400800"/>
              <a:gd name="connsiteY326" fmla="*/ 197644 h 514350"/>
              <a:gd name="connsiteX327" fmla="*/ 5766912 w 6400800"/>
              <a:gd name="connsiteY327" fmla="*/ 217646 h 514350"/>
              <a:gd name="connsiteX328" fmla="*/ 5752624 w 6400800"/>
              <a:gd name="connsiteY328" fmla="*/ 244316 h 514350"/>
              <a:gd name="connsiteX329" fmla="*/ 5751671 w 6400800"/>
              <a:gd name="connsiteY329" fmla="*/ 233839 h 514350"/>
              <a:gd name="connsiteX330" fmla="*/ 5749767 w 6400800"/>
              <a:gd name="connsiteY330" fmla="*/ 216694 h 514350"/>
              <a:gd name="connsiteX331" fmla="*/ 5757387 w 6400800"/>
              <a:gd name="connsiteY331" fmla="*/ 190024 h 514350"/>
              <a:gd name="connsiteX332" fmla="*/ 5749767 w 6400800"/>
              <a:gd name="connsiteY332" fmla="*/ 210979 h 514350"/>
              <a:gd name="connsiteX333" fmla="*/ 5748814 w 6400800"/>
              <a:gd name="connsiteY333" fmla="*/ 204311 h 514350"/>
              <a:gd name="connsiteX334" fmla="*/ 5745004 w 6400800"/>
              <a:gd name="connsiteY334" fmla="*/ 178594 h 514350"/>
              <a:gd name="connsiteX335" fmla="*/ 5745004 w 6400800"/>
              <a:gd name="connsiteY335" fmla="*/ 204311 h 514350"/>
              <a:gd name="connsiteX336" fmla="*/ 5745004 w 6400800"/>
              <a:gd name="connsiteY336" fmla="*/ 222409 h 514350"/>
              <a:gd name="connsiteX337" fmla="*/ 5744051 w 6400800"/>
              <a:gd name="connsiteY337" fmla="*/ 225266 h 514350"/>
              <a:gd name="connsiteX338" fmla="*/ 5731669 w 6400800"/>
              <a:gd name="connsiteY338" fmla="*/ 259556 h 514350"/>
              <a:gd name="connsiteX339" fmla="*/ 5731669 w 6400800"/>
              <a:gd name="connsiteY339" fmla="*/ 258604 h 514350"/>
              <a:gd name="connsiteX340" fmla="*/ 5734526 w 6400800"/>
              <a:gd name="connsiteY340" fmla="*/ 238601 h 514350"/>
              <a:gd name="connsiteX341" fmla="*/ 5727859 w 6400800"/>
              <a:gd name="connsiteY341" fmla="*/ 258604 h 514350"/>
              <a:gd name="connsiteX342" fmla="*/ 5725954 w 6400800"/>
              <a:gd name="connsiteY342" fmla="*/ 264319 h 514350"/>
              <a:gd name="connsiteX343" fmla="*/ 5725954 w 6400800"/>
              <a:gd name="connsiteY343" fmla="*/ 263366 h 514350"/>
              <a:gd name="connsiteX344" fmla="*/ 5725954 w 6400800"/>
              <a:gd name="connsiteY344" fmla="*/ 262414 h 514350"/>
              <a:gd name="connsiteX345" fmla="*/ 5726906 w 6400800"/>
              <a:gd name="connsiteY345" fmla="*/ 256699 h 514350"/>
              <a:gd name="connsiteX346" fmla="*/ 5729764 w 6400800"/>
              <a:gd name="connsiteY346" fmla="*/ 242411 h 514350"/>
              <a:gd name="connsiteX347" fmla="*/ 5732621 w 6400800"/>
              <a:gd name="connsiteY347" fmla="*/ 230029 h 514350"/>
              <a:gd name="connsiteX348" fmla="*/ 5737384 w 6400800"/>
              <a:gd name="connsiteY348" fmla="*/ 210026 h 514350"/>
              <a:gd name="connsiteX349" fmla="*/ 5741194 w 6400800"/>
              <a:gd name="connsiteY349" fmla="*/ 191929 h 514350"/>
              <a:gd name="connsiteX350" fmla="*/ 5739289 w 6400800"/>
              <a:gd name="connsiteY350" fmla="*/ 196691 h 514350"/>
              <a:gd name="connsiteX351" fmla="*/ 5740242 w 6400800"/>
              <a:gd name="connsiteY351" fmla="*/ 190024 h 514350"/>
              <a:gd name="connsiteX352" fmla="*/ 5731669 w 6400800"/>
              <a:gd name="connsiteY352" fmla="*/ 211931 h 514350"/>
              <a:gd name="connsiteX353" fmla="*/ 5726906 w 6400800"/>
              <a:gd name="connsiteY353" fmla="*/ 224314 h 514350"/>
              <a:gd name="connsiteX354" fmla="*/ 5725001 w 6400800"/>
              <a:gd name="connsiteY354" fmla="*/ 228124 h 514350"/>
              <a:gd name="connsiteX355" fmla="*/ 5720239 w 6400800"/>
              <a:gd name="connsiteY355" fmla="*/ 240506 h 514350"/>
              <a:gd name="connsiteX356" fmla="*/ 5717381 w 6400800"/>
              <a:gd name="connsiteY356" fmla="*/ 250031 h 514350"/>
              <a:gd name="connsiteX357" fmla="*/ 5715476 w 6400800"/>
              <a:gd name="connsiteY357" fmla="*/ 254794 h 514350"/>
              <a:gd name="connsiteX358" fmla="*/ 5709762 w 6400800"/>
              <a:gd name="connsiteY358" fmla="*/ 272891 h 514350"/>
              <a:gd name="connsiteX359" fmla="*/ 5704046 w 6400800"/>
              <a:gd name="connsiteY359" fmla="*/ 290989 h 514350"/>
              <a:gd name="connsiteX360" fmla="*/ 5696426 w 6400800"/>
              <a:gd name="connsiteY360" fmla="*/ 275749 h 514350"/>
              <a:gd name="connsiteX361" fmla="*/ 5695474 w 6400800"/>
              <a:gd name="connsiteY361" fmla="*/ 269081 h 514350"/>
              <a:gd name="connsiteX362" fmla="*/ 5695474 w 6400800"/>
              <a:gd name="connsiteY362" fmla="*/ 272891 h 514350"/>
              <a:gd name="connsiteX363" fmla="*/ 5688806 w 6400800"/>
              <a:gd name="connsiteY363" fmla="*/ 259556 h 514350"/>
              <a:gd name="connsiteX364" fmla="*/ 5680234 w 6400800"/>
              <a:gd name="connsiteY364" fmla="*/ 243364 h 514350"/>
              <a:gd name="connsiteX365" fmla="*/ 5684996 w 6400800"/>
              <a:gd name="connsiteY365" fmla="*/ 260509 h 514350"/>
              <a:gd name="connsiteX366" fmla="*/ 5694521 w 6400800"/>
              <a:gd name="connsiteY366" fmla="*/ 292894 h 514350"/>
              <a:gd name="connsiteX367" fmla="*/ 5694521 w 6400800"/>
              <a:gd name="connsiteY367" fmla="*/ 309086 h 514350"/>
              <a:gd name="connsiteX368" fmla="*/ 5694521 w 6400800"/>
              <a:gd name="connsiteY368" fmla="*/ 323374 h 514350"/>
              <a:gd name="connsiteX369" fmla="*/ 5691664 w 6400800"/>
              <a:gd name="connsiteY369" fmla="*/ 331946 h 514350"/>
              <a:gd name="connsiteX370" fmla="*/ 5689759 w 6400800"/>
              <a:gd name="connsiteY370" fmla="*/ 329089 h 514350"/>
              <a:gd name="connsiteX371" fmla="*/ 5689759 w 6400800"/>
              <a:gd name="connsiteY371" fmla="*/ 320516 h 514350"/>
              <a:gd name="connsiteX372" fmla="*/ 5687854 w 6400800"/>
              <a:gd name="connsiteY372" fmla="*/ 286226 h 514350"/>
              <a:gd name="connsiteX373" fmla="*/ 5684996 w 6400800"/>
              <a:gd name="connsiteY373" fmla="*/ 319564 h 514350"/>
              <a:gd name="connsiteX374" fmla="*/ 5681187 w 6400800"/>
              <a:gd name="connsiteY374" fmla="*/ 312896 h 514350"/>
              <a:gd name="connsiteX375" fmla="*/ 5675471 w 6400800"/>
              <a:gd name="connsiteY375" fmla="*/ 273844 h 514350"/>
              <a:gd name="connsiteX376" fmla="*/ 5672614 w 6400800"/>
              <a:gd name="connsiteY376" fmla="*/ 253841 h 514350"/>
              <a:gd name="connsiteX377" fmla="*/ 5670709 w 6400800"/>
              <a:gd name="connsiteY377" fmla="*/ 235744 h 514350"/>
              <a:gd name="connsiteX378" fmla="*/ 5667851 w 6400800"/>
              <a:gd name="connsiteY378" fmla="*/ 207169 h 514350"/>
              <a:gd name="connsiteX379" fmla="*/ 5665946 w 6400800"/>
              <a:gd name="connsiteY379" fmla="*/ 188119 h 514350"/>
              <a:gd name="connsiteX380" fmla="*/ 5666899 w 6400800"/>
              <a:gd name="connsiteY380" fmla="*/ 183356 h 514350"/>
              <a:gd name="connsiteX381" fmla="*/ 5665946 w 6400800"/>
              <a:gd name="connsiteY381" fmla="*/ 186214 h 514350"/>
              <a:gd name="connsiteX382" fmla="*/ 5664994 w 6400800"/>
              <a:gd name="connsiteY382" fmla="*/ 181451 h 514350"/>
              <a:gd name="connsiteX383" fmla="*/ 5664994 w 6400800"/>
              <a:gd name="connsiteY383" fmla="*/ 188119 h 514350"/>
              <a:gd name="connsiteX384" fmla="*/ 5654517 w 6400800"/>
              <a:gd name="connsiteY384" fmla="*/ 211931 h 514350"/>
              <a:gd name="connsiteX385" fmla="*/ 5653564 w 6400800"/>
              <a:gd name="connsiteY385" fmla="*/ 205264 h 514350"/>
              <a:gd name="connsiteX386" fmla="*/ 5652612 w 6400800"/>
              <a:gd name="connsiteY386" fmla="*/ 189071 h 514350"/>
              <a:gd name="connsiteX387" fmla="*/ 5657374 w 6400800"/>
              <a:gd name="connsiteY387" fmla="*/ 179546 h 514350"/>
              <a:gd name="connsiteX388" fmla="*/ 5652612 w 6400800"/>
              <a:gd name="connsiteY388" fmla="*/ 187166 h 514350"/>
              <a:gd name="connsiteX389" fmla="*/ 5652612 w 6400800"/>
              <a:gd name="connsiteY389" fmla="*/ 185261 h 514350"/>
              <a:gd name="connsiteX390" fmla="*/ 5651659 w 6400800"/>
              <a:gd name="connsiteY390" fmla="*/ 167164 h 514350"/>
              <a:gd name="connsiteX391" fmla="*/ 5649754 w 6400800"/>
              <a:gd name="connsiteY391" fmla="*/ 179546 h 514350"/>
              <a:gd name="connsiteX392" fmla="*/ 5649754 w 6400800"/>
              <a:gd name="connsiteY392" fmla="*/ 178594 h 514350"/>
              <a:gd name="connsiteX393" fmla="*/ 5647849 w 6400800"/>
              <a:gd name="connsiteY393" fmla="*/ 159544 h 514350"/>
              <a:gd name="connsiteX394" fmla="*/ 5646896 w 6400800"/>
              <a:gd name="connsiteY394" fmla="*/ 142399 h 514350"/>
              <a:gd name="connsiteX395" fmla="*/ 5645944 w 6400800"/>
              <a:gd name="connsiteY395" fmla="*/ 114776 h 514350"/>
              <a:gd name="connsiteX396" fmla="*/ 5644992 w 6400800"/>
              <a:gd name="connsiteY396" fmla="*/ 90011 h 514350"/>
              <a:gd name="connsiteX397" fmla="*/ 5641181 w 6400800"/>
              <a:gd name="connsiteY397" fmla="*/ 113824 h 514350"/>
              <a:gd name="connsiteX398" fmla="*/ 5639276 w 6400800"/>
              <a:gd name="connsiteY398" fmla="*/ 141446 h 514350"/>
              <a:gd name="connsiteX399" fmla="*/ 5638324 w 6400800"/>
              <a:gd name="connsiteY399" fmla="*/ 158591 h 514350"/>
              <a:gd name="connsiteX400" fmla="*/ 5638324 w 6400800"/>
              <a:gd name="connsiteY400" fmla="*/ 177641 h 514350"/>
              <a:gd name="connsiteX401" fmla="*/ 5639276 w 6400800"/>
              <a:gd name="connsiteY401" fmla="*/ 205264 h 514350"/>
              <a:gd name="connsiteX402" fmla="*/ 5637371 w 6400800"/>
              <a:gd name="connsiteY402" fmla="*/ 208121 h 514350"/>
              <a:gd name="connsiteX403" fmla="*/ 5636419 w 6400800"/>
              <a:gd name="connsiteY403" fmla="*/ 209074 h 514350"/>
              <a:gd name="connsiteX404" fmla="*/ 5636419 w 6400800"/>
              <a:gd name="connsiteY404" fmla="*/ 208121 h 514350"/>
              <a:gd name="connsiteX405" fmla="*/ 5636419 w 6400800"/>
              <a:gd name="connsiteY405" fmla="*/ 209074 h 514350"/>
              <a:gd name="connsiteX406" fmla="*/ 5631656 w 6400800"/>
              <a:gd name="connsiteY406" fmla="*/ 215741 h 514350"/>
              <a:gd name="connsiteX407" fmla="*/ 5626894 w 6400800"/>
              <a:gd name="connsiteY407" fmla="*/ 192881 h 514350"/>
              <a:gd name="connsiteX408" fmla="*/ 5626894 w 6400800"/>
              <a:gd name="connsiteY408" fmla="*/ 222409 h 514350"/>
              <a:gd name="connsiteX409" fmla="*/ 5626894 w 6400800"/>
              <a:gd name="connsiteY409" fmla="*/ 223361 h 514350"/>
              <a:gd name="connsiteX410" fmla="*/ 5618321 w 6400800"/>
              <a:gd name="connsiteY410" fmla="*/ 211931 h 514350"/>
              <a:gd name="connsiteX411" fmla="*/ 5593556 w 6400800"/>
              <a:gd name="connsiteY411" fmla="*/ 181451 h 514350"/>
              <a:gd name="connsiteX412" fmla="*/ 5570696 w 6400800"/>
              <a:gd name="connsiteY412" fmla="*/ 155734 h 514350"/>
              <a:gd name="connsiteX413" fmla="*/ 5590699 w 6400800"/>
              <a:gd name="connsiteY413" fmla="*/ 184309 h 514350"/>
              <a:gd name="connsiteX414" fmla="*/ 5612606 w 6400800"/>
              <a:gd name="connsiteY414" fmla="*/ 217646 h 514350"/>
              <a:gd name="connsiteX415" fmla="*/ 5616417 w 6400800"/>
              <a:gd name="connsiteY415" fmla="*/ 223361 h 514350"/>
              <a:gd name="connsiteX416" fmla="*/ 5620226 w 6400800"/>
              <a:gd name="connsiteY416" fmla="*/ 233839 h 514350"/>
              <a:gd name="connsiteX417" fmla="*/ 5620226 w 6400800"/>
              <a:gd name="connsiteY417" fmla="*/ 234791 h 514350"/>
              <a:gd name="connsiteX418" fmla="*/ 5616417 w 6400800"/>
              <a:gd name="connsiteY418" fmla="*/ 241459 h 514350"/>
              <a:gd name="connsiteX419" fmla="*/ 5616417 w 6400800"/>
              <a:gd name="connsiteY419" fmla="*/ 240506 h 514350"/>
              <a:gd name="connsiteX420" fmla="*/ 5616417 w 6400800"/>
              <a:gd name="connsiteY420" fmla="*/ 241459 h 514350"/>
              <a:gd name="connsiteX421" fmla="*/ 5614512 w 6400800"/>
              <a:gd name="connsiteY421" fmla="*/ 245269 h 514350"/>
              <a:gd name="connsiteX422" fmla="*/ 5594509 w 6400800"/>
              <a:gd name="connsiteY422" fmla="*/ 280511 h 514350"/>
              <a:gd name="connsiteX423" fmla="*/ 5594509 w 6400800"/>
              <a:gd name="connsiteY423" fmla="*/ 275749 h 514350"/>
              <a:gd name="connsiteX424" fmla="*/ 5594509 w 6400800"/>
              <a:gd name="connsiteY424" fmla="*/ 268129 h 514350"/>
              <a:gd name="connsiteX425" fmla="*/ 5596414 w 6400800"/>
              <a:gd name="connsiteY425" fmla="*/ 256699 h 514350"/>
              <a:gd name="connsiteX426" fmla="*/ 5594509 w 6400800"/>
              <a:gd name="connsiteY426" fmla="*/ 263366 h 514350"/>
              <a:gd name="connsiteX427" fmla="*/ 5594509 w 6400800"/>
              <a:gd name="connsiteY427" fmla="*/ 262414 h 514350"/>
              <a:gd name="connsiteX428" fmla="*/ 5592604 w 6400800"/>
              <a:gd name="connsiteY428" fmla="*/ 250031 h 514350"/>
              <a:gd name="connsiteX429" fmla="*/ 5590699 w 6400800"/>
              <a:gd name="connsiteY429" fmla="*/ 232886 h 514350"/>
              <a:gd name="connsiteX430" fmla="*/ 5596414 w 6400800"/>
              <a:gd name="connsiteY430" fmla="*/ 217646 h 514350"/>
              <a:gd name="connsiteX431" fmla="*/ 5589746 w 6400800"/>
              <a:gd name="connsiteY431" fmla="*/ 230029 h 514350"/>
              <a:gd name="connsiteX432" fmla="*/ 5589746 w 6400800"/>
              <a:gd name="connsiteY432" fmla="*/ 230029 h 514350"/>
              <a:gd name="connsiteX433" fmla="*/ 5586889 w 6400800"/>
              <a:gd name="connsiteY433" fmla="*/ 211931 h 514350"/>
              <a:gd name="connsiteX434" fmla="*/ 5585937 w 6400800"/>
              <a:gd name="connsiteY434" fmla="*/ 230029 h 514350"/>
              <a:gd name="connsiteX435" fmla="*/ 5585937 w 6400800"/>
              <a:gd name="connsiteY435" fmla="*/ 230981 h 514350"/>
              <a:gd name="connsiteX436" fmla="*/ 5583079 w 6400800"/>
              <a:gd name="connsiteY436" fmla="*/ 213836 h 514350"/>
              <a:gd name="connsiteX437" fmla="*/ 5583079 w 6400800"/>
              <a:gd name="connsiteY437" fmla="*/ 242411 h 514350"/>
              <a:gd name="connsiteX438" fmla="*/ 5581174 w 6400800"/>
              <a:gd name="connsiteY438" fmla="*/ 246221 h 514350"/>
              <a:gd name="connsiteX439" fmla="*/ 5579269 w 6400800"/>
              <a:gd name="connsiteY439" fmla="*/ 250031 h 514350"/>
              <a:gd name="connsiteX440" fmla="*/ 5571649 w 6400800"/>
              <a:gd name="connsiteY440" fmla="*/ 209074 h 514350"/>
              <a:gd name="connsiteX441" fmla="*/ 5567839 w 6400800"/>
              <a:gd name="connsiteY441" fmla="*/ 189071 h 514350"/>
              <a:gd name="connsiteX442" fmla="*/ 5563076 w 6400800"/>
              <a:gd name="connsiteY442" fmla="*/ 170974 h 514350"/>
              <a:gd name="connsiteX443" fmla="*/ 5555456 w 6400800"/>
              <a:gd name="connsiteY443" fmla="*/ 141446 h 514350"/>
              <a:gd name="connsiteX444" fmla="*/ 5548789 w 6400800"/>
              <a:gd name="connsiteY444" fmla="*/ 115729 h 514350"/>
              <a:gd name="connsiteX445" fmla="*/ 5551646 w 6400800"/>
              <a:gd name="connsiteY445" fmla="*/ 142399 h 514350"/>
              <a:gd name="connsiteX446" fmla="*/ 5555456 w 6400800"/>
              <a:gd name="connsiteY446" fmla="*/ 172879 h 514350"/>
              <a:gd name="connsiteX447" fmla="*/ 5558314 w 6400800"/>
              <a:gd name="connsiteY447" fmla="*/ 190976 h 514350"/>
              <a:gd name="connsiteX448" fmla="*/ 5560219 w 6400800"/>
              <a:gd name="connsiteY448" fmla="*/ 211931 h 514350"/>
              <a:gd name="connsiteX449" fmla="*/ 5564981 w 6400800"/>
              <a:gd name="connsiteY449" fmla="*/ 257651 h 514350"/>
              <a:gd name="connsiteX450" fmla="*/ 5565934 w 6400800"/>
              <a:gd name="connsiteY450" fmla="*/ 274796 h 514350"/>
              <a:gd name="connsiteX451" fmla="*/ 5564029 w 6400800"/>
              <a:gd name="connsiteY451" fmla="*/ 278606 h 514350"/>
              <a:gd name="connsiteX452" fmla="*/ 5561171 w 6400800"/>
              <a:gd name="connsiteY452" fmla="*/ 284321 h 514350"/>
              <a:gd name="connsiteX453" fmla="*/ 5549742 w 6400800"/>
              <a:gd name="connsiteY453" fmla="*/ 264319 h 514350"/>
              <a:gd name="connsiteX454" fmla="*/ 5548789 w 6400800"/>
              <a:gd name="connsiteY454" fmla="*/ 261461 h 514350"/>
              <a:gd name="connsiteX455" fmla="*/ 5544026 w 6400800"/>
              <a:gd name="connsiteY455" fmla="*/ 247174 h 514350"/>
              <a:gd name="connsiteX456" fmla="*/ 5547837 w 6400800"/>
              <a:gd name="connsiteY456" fmla="*/ 228124 h 514350"/>
              <a:gd name="connsiteX457" fmla="*/ 5542121 w 6400800"/>
              <a:gd name="connsiteY457" fmla="*/ 241459 h 514350"/>
              <a:gd name="connsiteX458" fmla="*/ 5541169 w 6400800"/>
              <a:gd name="connsiteY458" fmla="*/ 238601 h 514350"/>
              <a:gd name="connsiteX459" fmla="*/ 5538312 w 6400800"/>
              <a:gd name="connsiteY459" fmla="*/ 230029 h 514350"/>
              <a:gd name="connsiteX460" fmla="*/ 5551646 w 6400800"/>
              <a:gd name="connsiteY460" fmla="*/ 167164 h 514350"/>
              <a:gd name="connsiteX461" fmla="*/ 5528787 w 6400800"/>
              <a:gd name="connsiteY461" fmla="*/ 225266 h 514350"/>
              <a:gd name="connsiteX462" fmla="*/ 5524976 w 6400800"/>
              <a:gd name="connsiteY462" fmla="*/ 217646 h 514350"/>
              <a:gd name="connsiteX463" fmla="*/ 5524024 w 6400800"/>
              <a:gd name="connsiteY463" fmla="*/ 207169 h 514350"/>
              <a:gd name="connsiteX464" fmla="*/ 5521167 w 6400800"/>
              <a:gd name="connsiteY464" fmla="*/ 185261 h 514350"/>
              <a:gd name="connsiteX465" fmla="*/ 5520214 w 6400800"/>
              <a:gd name="connsiteY465" fmla="*/ 207169 h 514350"/>
              <a:gd name="connsiteX466" fmla="*/ 5520214 w 6400800"/>
              <a:gd name="connsiteY466" fmla="*/ 232886 h 514350"/>
              <a:gd name="connsiteX467" fmla="*/ 5520214 w 6400800"/>
              <a:gd name="connsiteY467" fmla="*/ 248126 h 514350"/>
              <a:gd name="connsiteX468" fmla="*/ 5520214 w 6400800"/>
              <a:gd name="connsiteY468" fmla="*/ 250984 h 514350"/>
              <a:gd name="connsiteX469" fmla="*/ 5505926 w 6400800"/>
              <a:gd name="connsiteY469" fmla="*/ 291941 h 514350"/>
              <a:gd name="connsiteX470" fmla="*/ 5503069 w 6400800"/>
              <a:gd name="connsiteY470" fmla="*/ 300514 h 514350"/>
              <a:gd name="connsiteX471" fmla="*/ 5498306 w 6400800"/>
              <a:gd name="connsiteY471" fmla="*/ 290989 h 514350"/>
              <a:gd name="connsiteX472" fmla="*/ 5498306 w 6400800"/>
              <a:gd name="connsiteY472" fmla="*/ 285274 h 514350"/>
              <a:gd name="connsiteX473" fmla="*/ 5499259 w 6400800"/>
              <a:gd name="connsiteY473" fmla="*/ 269081 h 514350"/>
              <a:gd name="connsiteX474" fmla="*/ 5494496 w 6400800"/>
              <a:gd name="connsiteY474" fmla="*/ 284321 h 514350"/>
              <a:gd name="connsiteX475" fmla="*/ 5481162 w 6400800"/>
              <a:gd name="connsiteY475" fmla="*/ 257651 h 514350"/>
              <a:gd name="connsiteX476" fmla="*/ 5483067 w 6400800"/>
              <a:gd name="connsiteY476" fmla="*/ 251936 h 514350"/>
              <a:gd name="connsiteX477" fmla="*/ 5492592 w 6400800"/>
              <a:gd name="connsiteY477" fmla="*/ 224314 h 514350"/>
              <a:gd name="connsiteX478" fmla="*/ 5500212 w 6400800"/>
              <a:gd name="connsiteY478" fmla="*/ 200501 h 514350"/>
              <a:gd name="connsiteX479" fmla="*/ 5493544 w 6400800"/>
              <a:gd name="connsiteY479" fmla="*/ 212884 h 514350"/>
              <a:gd name="connsiteX480" fmla="*/ 5502117 w 6400800"/>
              <a:gd name="connsiteY480" fmla="*/ 188119 h 514350"/>
              <a:gd name="connsiteX481" fmla="*/ 5511642 w 6400800"/>
              <a:gd name="connsiteY481" fmla="*/ 160496 h 514350"/>
              <a:gd name="connsiteX482" fmla="*/ 5498306 w 6400800"/>
              <a:gd name="connsiteY482" fmla="*/ 186214 h 514350"/>
              <a:gd name="connsiteX483" fmla="*/ 5484019 w 6400800"/>
              <a:gd name="connsiteY483" fmla="*/ 215741 h 514350"/>
              <a:gd name="connsiteX484" fmla="*/ 5475446 w 6400800"/>
              <a:gd name="connsiteY484" fmla="*/ 233839 h 514350"/>
              <a:gd name="connsiteX485" fmla="*/ 5472589 w 6400800"/>
              <a:gd name="connsiteY485" fmla="*/ 241459 h 514350"/>
              <a:gd name="connsiteX486" fmla="*/ 5461159 w 6400800"/>
              <a:gd name="connsiteY486" fmla="*/ 221456 h 514350"/>
              <a:gd name="connsiteX487" fmla="*/ 5469731 w 6400800"/>
              <a:gd name="connsiteY487" fmla="*/ 248126 h 514350"/>
              <a:gd name="connsiteX488" fmla="*/ 5466874 w 6400800"/>
              <a:gd name="connsiteY488" fmla="*/ 254794 h 514350"/>
              <a:gd name="connsiteX489" fmla="*/ 5465921 w 6400800"/>
              <a:gd name="connsiteY489" fmla="*/ 257651 h 514350"/>
              <a:gd name="connsiteX490" fmla="*/ 5464969 w 6400800"/>
              <a:gd name="connsiteY490" fmla="*/ 256699 h 514350"/>
              <a:gd name="connsiteX491" fmla="*/ 5455444 w 6400800"/>
              <a:gd name="connsiteY491" fmla="*/ 246221 h 514350"/>
              <a:gd name="connsiteX492" fmla="*/ 5452587 w 6400800"/>
              <a:gd name="connsiteY492" fmla="*/ 230029 h 514350"/>
              <a:gd name="connsiteX493" fmla="*/ 5448776 w 6400800"/>
              <a:gd name="connsiteY493" fmla="*/ 214789 h 514350"/>
              <a:gd name="connsiteX494" fmla="*/ 5442109 w 6400800"/>
              <a:gd name="connsiteY494" fmla="*/ 190024 h 514350"/>
              <a:gd name="connsiteX495" fmla="*/ 5442109 w 6400800"/>
              <a:gd name="connsiteY495" fmla="*/ 190024 h 514350"/>
              <a:gd name="connsiteX496" fmla="*/ 5442109 w 6400800"/>
              <a:gd name="connsiteY496" fmla="*/ 180499 h 514350"/>
              <a:gd name="connsiteX497" fmla="*/ 5441156 w 6400800"/>
              <a:gd name="connsiteY497" fmla="*/ 186214 h 514350"/>
              <a:gd name="connsiteX498" fmla="*/ 5436394 w 6400800"/>
              <a:gd name="connsiteY498" fmla="*/ 169069 h 514350"/>
              <a:gd name="connsiteX499" fmla="*/ 5438299 w 6400800"/>
              <a:gd name="connsiteY499" fmla="*/ 190976 h 514350"/>
              <a:gd name="connsiteX500" fmla="*/ 5439251 w 6400800"/>
              <a:gd name="connsiteY500" fmla="*/ 195739 h 514350"/>
              <a:gd name="connsiteX501" fmla="*/ 5433537 w 6400800"/>
              <a:gd name="connsiteY501" fmla="*/ 225266 h 514350"/>
              <a:gd name="connsiteX502" fmla="*/ 5429726 w 6400800"/>
              <a:gd name="connsiteY502" fmla="*/ 221456 h 514350"/>
              <a:gd name="connsiteX503" fmla="*/ 5433537 w 6400800"/>
              <a:gd name="connsiteY503" fmla="*/ 225266 h 514350"/>
              <a:gd name="connsiteX504" fmla="*/ 5430679 w 6400800"/>
              <a:gd name="connsiteY504" fmla="*/ 240506 h 514350"/>
              <a:gd name="connsiteX505" fmla="*/ 5428774 w 6400800"/>
              <a:gd name="connsiteY505" fmla="*/ 228124 h 514350"/>
              <a:gd name="connsiteX506" fmla="*/ 5428774 w 6400800"/>
              <a:gd name="connsiteY506" fmla="*/ 242411 h 514350"/>
              <a:gd name="connsiteX507" fmla="*/ 5424012 w 6400800"/>
              <a:gd name="connsiteY507" fmla="*/ 222409 h 514350"/>
              <a:gd name="connsiteX508" fmla="*/ 5419249 w 6400800"/>
              <a:gd name="connsiteY508" fmla="*/ 200501 h 514350"/>
              <a:gd name="connsiteX509" fmla="*/ 5420201 w 6400800"/>
              <a:gd name="connsiteY509" fmla="*/ 223361 h 514350"/>
              <a:gd name="connsiteX510" fmla="*/ 5424964 w 6400800"/>
              <a:gd name="connsiteY510" fmla="*/ 274796 h 514350"/>
              <a:gd name="connsiteX511" fmla="*/ 5420201 w 6400800"/>
              <a:gd name="connsiteY511" fmla="*/ 299561 h 514350"/>
              <a:gd name="connsiteX512" fmla="*/ 5418296 w 6400800"/>
              <a:gd name="connsiteY512" fmla="*/ 305276 h 514350"/>
              <a:gd name="connsiteX513" fmla="*/ 5415439 w 6400800"/>
              <a:gd name="connsiteY513" fmla="*/ 298609 h 514350"/>
              <a:gd name="connsiteX514" fmla="*/ 5417344 w 6400800"/>
              <a:gd name="connsiteY514" fmla="*/ 291941 h 514350"/>
              <a:gd name="connsiteX515" fmla="*/ 5414487 w 6400800"/>
              <a:gd name="connsiteY515" fmla="*/ 296704 h 514350"/>
              <a:gd name="connsiteX516" fmla="*/ 5414487 w 6400800"/>
              <a:gd name="connsiteY516" fmla="*/ 295751 h 514350"/>
              <a:gd name="connsiteX517" fmla="*/ 5411629 w 6400800"/>
              <a:gd name="connsiteY517" fmla="*/ 287179 h 514350"/>
              <a:gd name="connsiteX518" fmla="*/ 5414487 w 6400800"/>
              <a:gd name="connsiteY518" fmla="*/ 268129 h 514350"/>
              <a:gd name="connsiteX519" fmla="*/ 5409724 w 6400800"/>
              <a:gd name="connsiteY519" fmla="*/ 282416 h 514350"/>
              <a:gd name="connsiteX520" fmla="*/ 5404009 w 6400800"/>
              <a:gd name="connsiteY520" fmla="*/ 267176 h 514350"/>
              <a:gd name="connsiteX521" fmla="*/ 5399246 w 6400800"/>
              <a:gd name="connsiteY521" fmla="*/ 253841 h 514350"/>
              <a:gd name="connsiteX522" fmla="*/ 5400199 w 6400800"/>
              <a:gd name="connsiteY522" fmla="*/ 232886 h 514350"/>
              <a:gd name="connsiteX523" fmla="*/ 5396389 w 6400800"/>
              <a:gd name="connsiteY523" fmla="*/ 247174 h 514350"/>
              <a:gd name="connsiteX524" fmla="*/ 5395437 w 6400800"/>
              <a:gd name="connsiteY524" fmla="*/ 244316 h 514350"/>
              <a:gd name="connsiteX525" fmla="*/ 5387817 w 6400800"/>
              <a:gd name="connsiteY525" fmla="*/ 224314 h 514350"/>
              <a:gd name="connsiteX526" fmla="*/ 5391626 w 6400800"/>
              <a:gd name="connsiteY526" fmla="*/ 245269 h 514350"/>
              <a:gd name="connsiteX527" fmla="*/ 5394484 w 6400800"/>
              <a:gd name="connsiteY527" fmla="*/ 257651 h 514350"/>
              <a:gd name="connsiteX528" fmla="*/ 5384959 w 6400800"/>
              <a:gd name="connsiteY528" fmla="*/ 300514 h 514350"/>
              <a:gd name="connsiteX529" fmla="*/ 5384006 w 6400800"/>
              <a:gd name="connsiteY529" fmla="*/ 297656 h 514350"/>
              <a:gd name="connsiteX530" fmla="*/ 5382101 w 6400800"/>
              <a:gd name="connsiteY530" fmla="*/ 283369 h 514350"/>
              <a:gd name="connsiteX531" fmla="*/ 5382101 w 6400800"/>
              <a:gd name="connsiteY531" fmla="*/ 287179 h 514350"/>
              <a:gd name="connsiteX532" fmla="*/ 5380196 w 6400800"/>
              <a:gd name="connsiteY532" fmla="*/ 276701 h 514350"/>
              <a:gd name="connsiteX533" fmla="*/ 5379244 w 6400800"/>
              <a:gd name="connsiteY533" fmla="*/ 272891 h 514350"/>
              <a:gd name="connsiteX534" fmla="*/ 5380196 w 6400800"/>
              <a:gd name="connsiteY534" fmla="*/ 269081 h 514350"/>
              <a:gd name="connsiteX535" fmla="*/ 5379244 w 6400800"/>
              <a:gd name="connsiteY535" fmla="*/ 271939 h 514350"/>
              <a:gd name="connsiteX536" fmla="*/ 5372576 w 6400800"/>
              <a:gd name="connsiteY536" fmla="*/ 241459 h 514350"/>
              <a:gd name="connsiteX537" fmla="*/ 5373529 w 6400800"/>
              <a:gd name="connsiteY537" fmla="*/ 232886 h 514350"/>
              <a:gd name="connsiteX538" fmla="*/ 5378292 w 6400800"/>
              <a:gd name="connsiteY538" fmla="*/ 190024 h 514350"/>
              <a:gd name="connsiteX539" fmla="*/ 5384006 w 6400800"/>
              <a:gd name="connsiteY539" fmla="*/ 153829 h 514350"/>
              <a:gd name="connsiteX540" fmla="*/ 5386864 w 6400800"/>
              <a:gd name="connsiteY540" fmla="*/ 138589 h 514350"/>
              <a:gd name="connsiteX541" fmla="*/ 5389721 w 6400800"/>
              <a:gd name="connsiteY541" fmla="*/ 126206 h 514350"/>
              <a:gd name="connsiteX542" fmla="*/ 5394484 w 6400800"/>
              <a:gd name="connsiteY542" fmla="*/ 102394 h 514350"/>
              <a:gd name="connsiteX543" fmla="*/ 5385912 w 6400800"/>
              <a:gd name="connsiteY543" fmla="*/ 125254 h 514350"/>
              <a:gd name="connsiteX544" fmla="*/ 5381149 w 6400800"/>
              <a:gd name="connsiteY544" fmla="*/ 137636 h 514350"/>
              <a:gd name="connsiteX545" fmla="*/ 5376387 w 6400800"/>
              <a:gd name="connsiteY545" fmla="*/ 151924 h 514350"/>
              <a:gd name="connsiteX546" fmla="*/ 5366862 w 6400800"/>
              <a:gd name="connsiteY546" fmla="*/ 188119 h 514350"/>
              <a:gd name="connsiteX547" fmla="*/ 5363051 w 6400800"/>
              <a:gd name="connsiteY547" fmla="*/ 205264 h 514350"/>
              <a:gd name="connsiteX548" fmla="*/ 5360194 w 6400800"/>
              <a:gd name="connsiteY548" fmla="*/ 196691 h 514350"/>
              <a:gd name="connsiteX549" fmla="*/ 5361146 w 6400800"/>
              <a:gd name="connsiteY549" fmla="*/ 210979 h 514350"/>
              <a:gd name="connsiteX550" fmla="*/ 5357337 w 6400800"/>
              <a:gd name="connsiteY550" fmla="*/ 230981 h 514350"/>
              <a:gd name="connsiteX551" fmla="*/ 5355431 w 6400800"/>
              <a:gd name="connsiteY551" fmla="*/ 245269 h 514350"/>
              <a:gd name="connsiteX552" fmla="*/ 5354479 w 6400800"/>
              <a:gd name="connsiteY552" fmla="*/ 235744 h 514350"/>
              <a:gd name="connsiteX553" fmla="*/ 5354479 w 6400800"/>
              <a:gd name="connsiteY553" fmla="*/ 230029 h 514350"/>
              <a:gd name="connsiteX554" fmla="*/ 5355431 w 6400800"/>
              <a:gd name="connsiteY554" fmla="*/ 210979 h 514350"/>
              <a:gd name="connsiteX555" fmla="*/ 5352574 w 6400800"/>
              <a:gd name="connsiteY555" fmla="*/ 222409 h 514350"/>
              <a:gd name="connsiteX556" fmla="*/ 5347812 w 6400800"/>
              <a:gd name="connsiteY556" fmla="*/ 190024 h 514350"/>
              <a:gd name="connsiteX557" fmla="*/ 5347812 w 6400800"/>
              <a:gd name="connsiteY557" fmla="*/ 179546 h 514350"/>
              <a:gd name="connsiteX558" fmla="*/ 5347812 w 6400800"/>
              <a:gd name="connsiteY558" fmla="*/ 160496 h 514350"/>
              <a:gd name="connsiteX559" fmla="*/ 5344954 w 6400800"/>
              <a:gd name="connsiteY559" fmla="*/ 173831 h 514350"/>
              <a:gd name="connsiteX560" fmla="*/ 5341144 w 6400800"/>
              <a:gd name="connsiteY560" fmla="*/ 150019 h 514350"/>
              <a:gd name="connsiteX561" fmla="*/ 5342096 w 6400800"/>
              <a:gd name="connsiteY561" fmla="*/ 177641 h 514350"/>
              <a:gd name="connsiteX562" fmla="*/ 5342096 w 6400800"/>
              <a:gd name="connsiteY562" fmla="*/ 187166 h 514350"/>
              <a:gd name="connsiteX563" fmla="*/ 5340192 w 6400800"/>
              <a:gd name="connsiteY563" fmla="*/ 200501 h 514350"/>
              <a:gd name="connsiteX564" fmla="*/ 5337334 w 6400800"/>
              <a:gd name="connsiteY564" fmla="*/ 229076 h 514350"/>
              <a:gd name="connsiteX565" fmla="*/ 5336381 w 6400800"/>
              <a:gd name="connsiteY565" fmla="*/ 263366 h 514350"/>
              <a:gd name="connsiteX566" fmla="*/ 5336381 w 6400800"/>
              <a:gd name="connsiteY566" fmla="*/ 282416 h 514350"/>
              <a:gd name="connsiteX567" fmla="*/ 5336381 w 6400800"/>
              <a:gd name="connsiteY567" fmla="*/ 282416 h 514350"/>
              <a:gd name="connsiteX568" fmla="*/ 5333524 w 6400800"/>
              <a:gd name="connsiteY568" fmla="*/ 293846 h 514350"/>
              <a:gd name="connsiteX569" fmla="*/ 5332571 w 6400800"/>
              <a:gd name="connsiteY569" fmla="*/ 291941 h 514350"/>
              <a:gd name="connsiteX570" fmla="*/ 5327809 w 6400800"/>
              <a:gd name="connsiteY570" fmla="*/ 278606 h 514350"/>
              <a:gd name="connsiteX571" fmla="*/ 5319237 w 6400800"/>
              <a:gd name="connsiteY571" fmla="*/ 252889 h 514350"/>
              <a:gd name="connsiteX572" fmla="*/ 5310664 w 6400800"/>
              <a:gd name="connsiteY572" fmla="*/ 230029 h 514350"/>
              <a:gd name="connsiteX573" fmla="*/ 5315426 w 6400800"/>
              <a:gd name="connsiteY573" fmla="*/ 253841 h 514350"/>
              <a:gd name="connsiteX574" fmla="*/ 5318284 w 6400800"/>
              <a:gd name="connsiteY574" fmla="*/ 267176 h 514350"/>
              <a:gd name="connsiteX575" fmla="*/ 5315426 w 6400800"/>
              <a:gd name="connsiteY575" fmla="*/ 263366 h 514350"/>
              <a:gd name="connsiteX576" fmla="*/ 5320189 w 6400800"/>
              <a:gd name="connsiteY576" fmla="*/ 276701 h 514350"/>
              <a:gd name="connsiteX577" fmla="*/ 5321142 w 6400800"/>
              <a:gd name="connsiteY577" fmla="*/ 281464 h 514350"/>
              <a:gd name="connsiteX578" fmla="*/ 5324951 w 6400800"/>
              <a:gd name="connsiteY578" fmla="*/ 297656 h 514350"/>
              <a:gd name="connsiteX579" fmla="*/ 5326856 w 6400800"/>
              <a:gd name="connsiteY579" fmla="*/ 306229 h 514350"/>
              <a:gd name="connsiteX580" fmla="*/ 5316379 w 6400800"/>
              <a:gd name="connsiteY580" fmla="*/ 322421 h 514350"/>
              <a:gd name="connsiteX581" fmla="*/ 5306854 w 6400800"/>
              <a:gd name="connsiteY581" fmla="*/ 338614 h 514350"/>
              <a:gd name="connsiteX582" fmla="*/ 5298281 w 6400800"/>
              <a:gd name="connsiteY582" fmla="*/ 354806 h 514350"/>
              <a:gd name="connsiteX583" fmla="*/ 5298281 w 6400800"/>
              <a:gd name="connsiteY583" fmla="*/ 344329 h 514350"/>
              <a:gd name="connsiteX584" fmla="*/ 5301139 w 6400800"/>
              <a:gd name="connsiteY584" fmla="*/ 318611 h 514350"/>
              <a:gd name="connsiteX585" fmla="*/ 5305901 w 6400800"/>
              <a:gd name="connsiteY585" fmla="*/ 291941 h 514350"/>
              <a:gd name="connsiteX586" fmla="*/ 5311617 w 6400800"/>
              <a:gd name="connsiteY586" fmla="*/ 269081 h 514350"/>
              <a:gd name="connsiteX587" fmla="*/ 5302092 w 6400800"/>
              <a:gd name="connsiteY587" fmla="*/ 290989 h 514350"/>
              <a:gd name="connsiteX588" fmla="*/ 5299234 w 6400800"/>
              <a:gd name="connsiteY588" fmla="*/ 298609 h 514350"/>
              <a:gd name="connsiteX589" fmla="*/ 5299234 w 6400800"/>
              <a:gd name="connsiteY589" fmla="*/ 263366 h 514350"/>
              <a:gd name="connsiteX590" fmla="*/ 5290662 w 6400800"/>
              <a:gd name="connsiteY590" fmla="*/ 317659 h 514350"/>
              <a:gd name="connsiteX591" fmla="*/ 5289709 w 6400800"/>
              <a:gd name="connsiteY591" fmla="*/ 312896 h 514350"/>
              <a:gd name="connsiteX592" fmla="*/ 5284946 w 6400800"/>
              <a:gd name="connsiteY592" fmla="*/ 295751 h 514350"/>
              <a:gd name="connsiteX593" fmla="*/ 5284946 w 6400800"/>
              <a:gd name="connsiteY593" fmla="*/ 295751 h 514350"/>
              <a:gd name="connsiteX594" fmla="*/ 5284946 w 6400800"/>
              <a:gd name="connsiteY594" fmla="*/ 295751 h 514350"/>
              <a:gd name="connsiteX595" fmla="*/ 5282089 w 6400800"/>
              <a:gd name="connsiteY595" fmla="*/ 284321 h 514350"/>
              <a:gd name="connsiteX596" fmla="*/ 5281137 w 6400800"/>
              <a:gd name="connsiteY596" fmla="*/ 282416 h 514350"/>
              <a:gd name="connsiteX597" fmla="*/ 5288756 w 6400800"/>
              <a:gd name="connsiteY597" fmla="*/ 252889 h 514350"/>
              <a:gd name="connsiteX598" fmla="*/ 5279231 w 6400800"/>
              <a:gd name="connsiteY598" fmla="*/ 273844 h 514350"/>
              <a:gd name="connsiteX599" fmla="*/ 5275421 w 6400800"/>
              <a:gd name="connsiteY599" fmla="*/ 262414 h 514350"/>
              <a:gd name="connsiteX600" fmla="*/ 5268754 w 6400800"/>
              <a:gd name="connsiteY600" fmla="*/ 243364 h 514350"/>
              <a:gd name="connsiteX601" fmla="*/ 5271612 w 6400800"/>
              <a:gd name="connsiteY601" fmla="*/ 262414 h 514350"/>
              <a:gd name="connsiteX602" fmla="*/ 5274469 w 6400800"/>
              <a:gd name="connsiteY602" fmla="*/ 283369 h 514350"/>
              <a:gd name="connsiteX603" fmla="*/ 5263039 w 6400800"/>
              <a:gd name="connsiteY603" fmla="*/ 310039 h 514350"/>
              <a:gd name="connsiteX604" fmla="*/ 5263039 w 6400800"/>
              <a:gd name="connsiteY604" fmla="*/ 302419 h 514350"/>
              <a:gd name="connsiteX605" fmla="*/ 5260181 w 6400800"/>
              <a:gd name="connsiteY605" fmla="*/ 310039 h 514350"/>
              <a:gd name="connsiteX606" fmla="*/ 5260181 w 6400800"/>
              <a:gd name="connsiteY606" fmla="*/ 309086 h 514350"/>
              <a:gd name="connsiteX607" fmla="*/ 5261134 w 6400800"/>
              <a:gd name="connsiteY607" fmla="*/ 301466 h 514350"/>
              <a:gd name="connsiteX608" fmla="*/ 5262087 w 6400800"/>
              <a:gd name="connsiteY608" fmla="*/ 284321 h 514350"/>
              <a:gd name="connsiteX609" fmla="*/ 5263039 w 6400800"/>
              <a:gd name="connsiteY609" fmla="*/ 269081 h 514350"/>
              <a:gd name="connsiteX610" fmla="*/ 5258276 w 6400800"/>
              <a:gd name="connsiteY610" fmla="*/ 283369 h 514350"/>
              <a:gd name="connsiteX611" fmla="*/ 5257324 w 6400800"/>
              <a:gd name="connsiteY611" fmla="*/ 287179 h 514350"/>
              <a:gd name="connsiteX612" fmla="*/ 5255419 w 6400800"/>
              <a:gd name="connsiteY612" fmla="*/ 273844 h 514350"/>
              <a:gd name="connsiteX613" fmla="*/ 5255419 w 6400800"/>
              <a:gd name="connsiteY613" fmla="*/ 271939 h 514350"/>
              <a:gd name="connsiteX614" fmla="*/ 5255419 w 6400800"/>
              <a:gd name="connsiteY614" fmla="*/ 270986 h 514350"/>
              <a:gd name="connsiteX615" fmla="*/ 5256371 w 6400800"/>
              <a:gd name="connsiteY615" fmla="*/ 266224 h 514350"/>
              <a:gd name="connsiteX616" fmla="*/ 5255419 w 6400800"/>
              <a:gd name="connsiteY616" fmla="*/ 268129 h 514350"/>
              <a:gd name="connsiteX617" fmla="*/ 5258276 w 6400800"/>
              <a:gd name="connsiteY617" fmla="*/ 232886 h 514350"/>
              <a:gd name="connsiteX618" fmla="*/ 5263039 w 6400800"/>
              <a:gd name="connsiteY618" fmla="*/ 158591 h 514350"/>
              <a:gd name="connsiteX619" fmla="*/ 5252562 w 6400800"/>
              <a:gd name="connsiteY619" fmla="*/ 204311 h 514350"/>
              <a:gd name="connsiteX620" fmla="*/ 5255419 w 6400800"/>
              <a:gd name="connsiteY620" fmla="*/ 173831 h 514350"/>
              <a:gd name="connsiteX621" fmla="*/ 5258276 w 6400800"/>
              <a:gd name="connsiteY621" fmla="*/ 140494 h 514350"/>
              <a:gd name="connsiteX622" fmla="*/ 5260181 w 6400800"/>
              <a:gd name="connsiteY622" fmla="*/ 110966 h 514350"/>
              <a:gd name="connsiteX623" fmla="*/ 5254467 w 6400800"/>
              <a:gd name="connsiteY623" fmla="*/ 139541 h 514350"/>
              <a:gd name="connsiteX624" fmla="*/ 5247799 w 6400800"/>
              <a:gd name="connsiteY624" fmla="*/ 172879 h 514350"/>
              <a:gd name="connsiteX625" fmla="*/ 5243989 w 6400800"/>
              <a:gd name="connsiteY625" fmla="*/ 192881 h 514350"/>
              <a:gd name="connsiteX626" fmla="*/ 5243037 w 6400800"/>
              <a:gd name="connsiteY626" fmla="*/ 201454 h 514350"/>
              <a:gd name="connsiteX627" fmla="*/ 5241131 w 6400800"/>
              <a:gd name="connsiteY627" fmla="*/ 194786 h 514350"/>
              <a:gd name="connsiteX628" fmla="*/ 5241131 w 6400800"/>
              <a:gd name="connsiteY628" fmla="*/ 209074 h 514350"/>
              <a:gd name="connsiteX629" fmla="*/ 5240179 w 6400800"/>
              <a:gd name="connsiteY629" fmla="*/ 215741 h 514350"/>
              <a:gd name="connsiteX630" fmla="*/ 5235417 w 6400800"/>
              <a:gd name="connsiteY630" fmla="*/ 246221 h 514350"/>
              <a:gd name="connsiteX631" fmla="*/ 5230654 w 6400800"/>
              <a:gd name="connsiteY631" fmla="*/ 252889 h 514350"/>
              <a:gd name="connsiteX632" fmla="*/ 5222081 w 6400800"/>
              <a:gd name="connsiteY632" fmla="*/ 266224 h 514350"/>
              <a:gd name="connsiteX633" fmla="*/ 5215414 w 6400800"/>
              <a:gd name="connsiteY633" fmla="*/ 279559 h 514350"/>
              <a:gd name="connsiteX634" fmla="*/ 5215414 w 6400800"/>
              <a:gd name="connsiteY634" fmla="*/ 278606 h 514350"/>
              <a:gd name="connsiteX635" fmla="*/ 5216367 w 6400800"/>
              <a:gd name="connsiteY635" fmla="*/ 275749 h 514350"/>
              <a:gd name="connsiteX636" fmla="*/ 5215414 w 6400800"/>
              <a:gd name="connsiteY636" fmla="*/ 277654 h 514350"/>
              <a:gd name="connsiteX637" fmla="*/ 5211604 w 6400800"/>
              <a:gd name="connsiteY637" fmla="*/ 249079 h 514350"/>
              <a:gd name="connsiteX638" fmla="*/ 5208746 w 6400800"/>
              <a:gd name="connsiteY638" fmla="*/ 224314 h 514350"/>
              <a:gd name="connsiteX639" fmla="*/ 5205889 w 6400800"/>
              <a:gd name="connsiteY639" fmla="*/ 202406 h 514350"/>
              <a:gd name="connsiteX640" fmla="*/ 5204937 w 6400800"/>
              <a:gd name="connsiteY640" fmla="*/ 224314 h 514350"/>
              <a:gd name="connsiteX641" fmla="*/ 5204937 w 6400800"/>
              <a:gd name="connsiteY641" fmla="*/ 249079 h 514350"/>
              <a:gd name="connsiteX642" fmla="*/ 5204937 w 6400800"/>
              <a:gd name="connsiteY642" fmla="*/ 264319 h 514350"/>
              <a:gd name="connsiteX643" fmla="*/ 5205889 w 6400800"/>
              <a:gd name="connsiteY643" fmla="*/ 281464 h 514350"/>
              <a:gd name="connsiteX644" fmla="*/ 5205889 w 6400800"/>
              <a:gd name="connsiteY644" fmla="*/ 289084 h 514350"/>
              <a:gd name="connsiteX645" fmla="*/ 5203984 w 6400800"/>
              <a:gd name="connsiteY645" fmla="*/ 286226 h 514350"/>
              <a:gd name="connsiteX646" fmla="*/ 5205889 w 6400800"/>
              <a:gd name="connsiteY646" fmla="*/ 290989 h 514350"/>
              <a:gd name="connsiteX647" fmla="*/ 5205889 w 6400800"/>
              <a:gd name="connsiteY647" fmla="*/ 291941 h 514350"/>
              <a:gd name="connsiteX648" fmla="*/ 5203984 w 6400800"/>
              <a:gd name="connsiteY648" fmla="*/ 287179 h 514350"/>
              <a:gd name="connsiteX649" fmla="*/ 5203984 w 6400800"/>
              <a:gd name="connsiteY649" fmla="*/ 287179 h 514350"/>
              <a:gd name="connsiteX650" fmla="*/ 5203984 w 6400800"/>
              <a:gd name="connsiteY650" fmla="*/ 287179 h 514350"/>
              <a:gd name="connsiteX651" fmla="*/ 5199221 w 6400800"/>
              <a:gd name="connsiteY651" fmla="*/ 278606 h 514350"/>
              <a:gd name="connsiteX652" fmla="*/ 5202079 w 6400800"/>
              <a:gd name="connsiteY652" fmla="*/ 290989 h 514350"/>
              <a:gd name="connsiteX653" fmla="*/ 5198269 w 6400800"/>
              <a:gd name="connsiteY653" fmla="*/ 300514 h 514350"/>
              <a:gd name="connsiteX654" fmla="*/ 5195412 w 6400800"/>
              <a:gd name="connsiteY654" fmla="*/ 295751 h 514350"/>
              <a:gd name="connsiteX655" fmla="*/ 5191601 w 6400800"/>
              <a:gd name="connsiteY655" fmla="*/ 263366 h 514350"/>
              <a:gd name="connsiteX656" fmla="*/ 5184934 w 6400800"/>
              <a:gd name="connsiteY656" fmla="*/ 190024 h 514350"/>
              <a:gd name="connsiteX657" fmla="*/ 5183981 w 6400800"/>
              <a:gd name="connsiteY657" fmla="*/ 169069 h 514350"/>
              <a:gd name="connsiteX658" fmla="*/ 5183981 w 6400800"/>
              <a:gd name="connsiteY658" fmla="*/ 161449 h 514350"/>
              <a:gd name="connsiteX659" fmla="*/ 5183029 w 6400800"/>
              <a:gd name="connsiteY659" fmla="*/ 169069 h 514350"/>
              <a:gd name="connsiteX660" fmla="*/ 5181124 w 6400800"/>
              <a:gd name="connsiteY660" fmla="*/ 190024 h 514350"/>
              <a:gd name="connsiteX661" fmla="*/ 5180171 w 6400800"/>
              <a:gd name="connsiteY661" fmla="*/ 211931 h 514350"/>
              <a:gd name="connsiteX662" fmla="*/ 5177314 w 6400800"/>
              <a:gd name="connsiteY662" fmla="*/ 215741 h 514350"/>
              <a:gd name="connsiteX663" fmla="*/ 5165884 w 6400800"/>
              <a:gd name="connsiteY663" fmla="*/ 231934 h 514350"/>
              <a:gd name="connsiteX664" fmla="*/ 5163979 w 6400800"/>
              <a:gd name="connsiteY664" fmla="*/ 235744 h 514350"/>
              <a:gd name="connsiteX665" fmla="*/ 5161121 w 6400800"/>
              <a:gd name="connsiteY665" fmla="*/ 230029 h 514350"/>
              <a:gd name="connsiteX666" fmla="*/ 5161121 w 6400800"/>
              <a:gd name="connsiteY666" fmla="*/ 229076 h 514350"/>
              <a:gd name="connsiteX667" fmla="*/ 5163026 w 6400800"/>
              <a:gd name="connsiteY667" fmla="*/ 213836 h 514350"/>
              <a:gd name="connsiteX668" fmla="*/ 5163979 w 6400800"/>
              <a:gd name="connsiteY668" fmla="*/ 208121 h 514350"/>
              <a:gd name="connsiteX669" fmla="*/ 5158264 w 6400800"/>
              <a:gd name="connsiteY669" fmla="*/ 224314 h 514350"/>
              <a:gd name="connsiteX670" fmla="*/ 5156359 w 6400800"/>
              <a:gd name="connsiteY670" fmla="*/ 220504 h 514350"/>
              <a:gd name="connsiteX671" fmla="*/ 5147787 w 6400800"/>
              <a:gd name="connsiteY671" fmla="*/ 205264 h 514350"/>
              <a:gd name="connsiteX672" fmla="*/ 5144929 w 6400800"/>
              <a:gd name="connsiteY672" fmla="*/ 178594 h 514350"/>
              <a:gd name="connsiteX673" fmla="*/ 5141119 w 6400800"/>
              <a:gd name="connsiteY673" fmla="*/ 149066 h 514350"/>
              <a:gd name="connsiteX674" fmla="*/ 5141119 w 6400800"/>
              <a:gd name="connsiteY674" fmla="*/ 178594 h 514350"/>
              <a:gd name="connsiteX675" fmla="*/ 5141119 w 6400800"/>
              <a:gd name="connsiteY675" fmla="*/ 255746 h 514350"/>
              <a:gd name="connsiteX676" fmla="*/ 5141119 w 6400800"/>
              <a:gd name="connsiteY676" fmla="*/ 258604 h 514350"/>
              <a:gd name="connsiteX677" fmla="*/ 5139214 w 6400800"/>
              <a:gd name="connsiteY677" fmla="*/ 260509 h 514350"/>
              <a:gd name="connsiteX678" fmla="*/ 5134451 w 6400800"/>
              <a:gd name="connsiteY678" fmla="*/ 265271 h 514350"/>
              <a:gd name="connsiteX679" fmla="*/ 5128737 w 6400800"/>
              <a:gd name="connsiteY679" fmla="*/ 184309 h 514350"/>
              <a:gd name="connsiteX680" fmla="*/ 5124926 w 6400800"/>
              <a:gd name="connsiteY680" fmla="*/ 236696 h 514350"/>
              <a:gd name="connsiteX681" fmla="*/ 5119212 w 6400800"/>
              <a:gd name="connsiteY681" fmla="*/ 219551 h 514350"/>
              <a:gd name="connsiteX682" fmla="*/ 5123974 w 6400800"/>
              <a:gd name="connsiteY682" fmla="*/ 249079 h 514350"/>
              <a:gd name="connsiteX683" fmla="*/ 5123021 w 6400800"/>
              <a:gd name="connsiteY683" fmla="*/ 258604 h 514350"/>
              <a:gd name="connsiteX684" fmla="*/ 5120164 w 6400800"/>
              <a:gd name="connsiteY684" fmla="*/ 279559 h 514350"/>
              <a:gd name="connsiteX685" fmla="*/ 5116354 w 6400800"/>
              <a:gd name="connsiteY685" fmla="*/ 285274 h 514350"/>
              <a:gd name="connsiteX686" fmla="*/ 5106829 w 6400800"/>
              <a:gd name="connsiteY686" fmla="*/ 298609 h 514350"/>
              <a:gd name="connsiteX687" fmla="*/ 5103971 w 6400800"/>
              <a:gd name="connsiteY687" fmla="*/ 303371 h 514350"/>
              <a:gd name="connsiteX688" fmla="*/ 5085874 w 6400800"/>
              <a:gd name="connsiteY688" fmla="*/ 261461 h 514350"/>
              <a:gd name="connsiteX689" fmla="*/ 5086826 w 6400800"/>
              <a:gd name="connsiteY689" fmla="*/ 261461 h 514350"/>
              <a:gd name="connsiteX690" fmla="*/ 5091589 w 6400800"/>
              <a:gd name="connsiteY690" fmla="*/ 260509 h 514350"/>
              <a:gd name="connsiteX691" fmla="*/ 5086826 w 6400800"/>
              <a:gd name="connsiteY691" fmla="*/ 260509 h 514350"/>
              <a:gd name="connsiteX692" fmla="*/ 5085874 w 6400800"/>
              <a:gd name="connsiteY692" fmla="*/ 260509 h 514350"/>
              <a:gd name="connsiteX693" fmla="*/ 5071587 w 6400800"/>
              <a:gd name="connsiteY693" fmla="*/ 230029 h 514350"/>
              <a:gd name="connsiteX694" fmla="*/ 5071587 w 6400800"/>
              <a:gd name="connsiteY694" fmla="*/ 222409 h 514350"/>
              <a:gd name="connsiteX695" fmla="*/ 5069681 w 6400800"/>
              <a:gd name="connsiteY695" fmla="*/ 227171 h 514350"/>
              <a:gd name="connsiteX696" fmla="*/ 5062062 w 6400800"/>
              <a:gd name="connsiteY696" fmla="*/ 192881 h 514350"/>
              <a:gd name="connsiteX697" fmla="*/ 5058251 w 6400800"/>
              <a:gd name="connsiteY697" fmla="*/ 174784 h 514350"/>
              <a:gd name="connsiteX698" fmla="*/ 5055394 w 6400800"/>
              <a:gd name="connsiteY698" fmla="*/ 159544 h 514350"/>
              <a:gd name="connsiteX699" fmla="*/ 5049679 w 6400800"/>
              <a:gd name="connsiteY699" fmla="*/ 130016 h 514350"/>
              <a:gd name="connsiteX700" fmla="*/ 5050631 w 6400800"/>
              <a:gd name="connsiteY700" fmla="*/ 159544 h 514350"/>
              <a:gd name="connsiteX701" fmla="*/ 5051584 w 6400800"/>
              <a:gd name="connsiteY701" fmla="*/ 174784 h 514350"/>
              <a:gd name="connsiteX702" fmla="*/ 5053489 w 6400800"/>
              <a:gd name="connsiteY702" fmla="*/ 192881 h 514350"/>
              <a:gd name="connsiteX703" fmla="*/ 5059204 w 6400800"/>
              <a:gd name="connsiteY703" fmla="*/ 236696 h 514350"/>
              <a:gd name="connsiteX704" fmla="*/ 5061109 w 6400800"/>
              <a:gd name="connsiteY704" fmla="*/ 249079 h 514350"/>
              <a:gd name="connsiteX705" fmla="*/ 5055394 w 6400800"/>
              <a:gd name="connsiteY705" fmla="*/ 270034 h 514350"/>
              <a:gd name="connsiteX706" fmla="*/ 5052537 w 6400800"/>
              <a:gd name="connsiteY706" fmla="*/ 271939 h 514350"/>
              <a:gd name="connsiteX707" fmla="*/ 5052537 w 6400800"/>
              <a:gd name="connsiteY707" fmla="*/ 271939 h 514350"/>
              <a:gd name="connsiteX708" fmla="*/ 5051584 w 6400800"/>
              <a:gd name="connsiteY708" fmla="*/ 267176 h 514350"/>
              <a:gd name="connsiteX709" fmla="*/ 5051584 w 6400800"/>
              <a:gd name="connsiteY709" fmla="*/ 269081 h 514350"/>
              <a:gd name="connsiteX710" fmla="*/ 5048726 w 6400800"/>
              <a:gd name="connsiteY710" fmla="*/ 261461 h 514350"/>
              <a:gd name="connsiteX711" fmla="*/ 5048726 w 6400800"/>
              <a:gd name="connsiteY711" fmla="*/ 261461 h 514350"/>
              <a:gd name="connsiteX712" fmla="*/ 5050631 w 6400800"/>
              <a:gd name="connsiteY712" fmla="*/ 252889 h 514350"/>
              <a:gd name="connsiteX713" fmla="*/ 5047774 w 6400800"/>
              <a:gd name="connsiteY713" fmla="*/ 259556 h 514350"/>
              <a:gd name="connsiteX714" fmla="*/ 5039201 w 6400800"/>
              <a:gd name="connsiteY714" fmla="*/ 236696 h 514350"/>
              <a:gd name="connsiteX715" fmla="*/ 5031581 w 6400800"/>
              <a:gd name="connsiteY715" fmla="*/ 214789 h 514350"/>
              <a:gd name="connsiteX716" fmla="*/ 5035392 w 6400800"/>
              <a:gd name="connsiteY716" fmla="*/ 237649 h 514350"/>
              <a:gd name="connsiteX717" fmla="*/ 5039201 w 6400800"/>
              <a:gd name="connsiteY717" fmla="*/ 256699 h 514350"/>
              <a:gd name="connsiteX718" fmla="*/ 5034439 w 6400800"/>
              <a:gd name="connsiteY718" fmla="*/ 265271 h 514350"/>
              <a:gd name="connsiteX719" fmla="*/ 5034439 w 6400800"/>
              <a:gd name="connsiteY719" fmla="*/ 262414 h 514350"/>
              <a:gd name="connsiteX720" fmla="*/ 5030629 w 6400800"/>
              <a:gd name="connsiteY720" fmla="*/ 241459 h 514350"/>
              <a:gd name="connsiteX721" fmla="*/ 5026819 w 6400800"/>
              <a:gd name="connsiteY721" fmla="*/ 223361 h 514350"/>
              <a:gd name="connsiteX722" fmla="*/ 5025867 w 6400800"/>
              <a:gd name="connsiteY722" fmla="*/ 242411 h 514350"/>
              <a:gd name="connsiteX723" fmla="*/ 5025867 w 6400800"/>
              <a:gd name="connsiteY723" fmla="*/ 263366 h 514350"/>
              <a:gd name="connsiteX724" fmla="*/ 5025867 w 6400800"/>
              <a:gd name="connsiteY724" fmla="*/ 276701 h 514350"/>
              <a:gd name="connsiteX725" fmla="*/ 5025867 w 6400800"/>
              <a:gd name="connsiteY725" fmla="*/ 281464 h 514350"/>
              <a:gd name="connsiteX726" fmla="*/ 5010626 w 6400800"/>
              <a:gd name="connsiteY726" fmla="*/ 263366 h 514350"/>
              <a:gd name="connsiteX727" fmla="*/ 4995387 w 6400800"/>
              <a:gd name="connsiteY727" fmla="*/ 248126 h 514350"/>
              <a:gd name="connsiteX728" fmla="*/ 4997292 w 6400800"/>
              <a:gd name="connsiteY728" fmla="*/ 243364 h 514350"/>
              <a:gd name="connsiteX729" fmla="*/ 4994434 w 6400800"/>
              <a:gd name="connsiteY729" fmla="*/ 248126 h 514350"/>
              <a:gd name="connsiteX730" fmla="*/ 4992529 w 6400800"/>
              <a:gd name="connsiteY730" fmla="*/ 246221 h 514350"/>
              <a:gd name="connsiteX731" fmla="*/ 4994434 w 6400800"/>
              <a:gd name="connsiteY731" fmla="*/ 190024 h 514350"/>
              <a:gd name="connsiteX732" fmla="*/ 4983004 w 6400800"/>
              <a:gd name="connsiteY732" fmla="*/ 240506 h 514350"/>
              <a:gd name="connsiteX733" fmla="*/ 4981099 w 6400800"/>
              <a:gd name="connsiteY733" fmla="*/ 238601 h 514350"/>
              <a:gd name="connsiteX734" fmla="*/ 4959192 w 6400800"/>
              <a:gd name="connsiteY734" fmla="*/ 219551 h 514350"/>
              <a:gd name="connsiteX735" fmla="*/ 4978242 w 6400800"/>
              <a:gd name="connsiteY735" fmla="*/ 241459 h 514350"/>
              <a:gd name="connsiteX736" fmla="*/ 4982051 w 6400800"/>
              <a:gd name="connsiteY736" fmla="*/ 246221 h 514350"/>
              <a:gd name="connsiteX737" fmla="*/ 4982051 w 6400800"/>
              <a:gd name="connsiteY737" fmla="*/ 248126 h 514350"/>
              <a:gd name="connsiteX738" fmla="*/ 4976337 w 6400800"/>
              <a:gd name="connsiteY738" fmla="*/ 279559 h 514350"/>
              <a:gd name="connsiteX739" fmla="*/ 4969669 w 6400800"/>
              <a:gd name="connsiteY739" fmla="*/ 290989 h 514350"/>
              <a:gd name="connsiteX740" fmla="*/ 4960144 w 6400800"/>
              <a:gd name="connsiteY740" fmla="*/ 265271 h 514350"/>
              <a:gd name="connsiteX741" fmla="*/ 4960144 w 6400800"/>
              <a:gd name="connsiteY741" fmla="*/ 264319 h 514350"/>
              <a:gd name="connsiteX742" fmla="*/ 4959192 w 6400800"/>
              <a:gd name="connsiteY742" fmla="*/ 237649 h 514350"/>
              <a:gd name="connsiteX743" fmla="*/ 4958239 w 6400800"/>
              <a:gd name="connsiteY743" fmla="*/ 214789 h 514350"/>
              <a:gd name="connsiteX744" fmla="*/ 4968717 w 6400800"/>
              <a:gd name="connsiteY744" fmla="*/ 164306 h 514350"/>
              <a:gd name="connsiteX745" fmla="*/ 4974431 w 6400800"/>
              <a:gd name="connsiteY745" fmla="*/ 134779 h 514350"/>
              <a:gd name="connsiteX746" fmla="*/ 4964906 w 6400800"/>
              <a:gd name="connsiteY746" fmla="*/ 163354 h 514350"/>
              <a:gd name="connsiteX747" fmla="*/ 4955381 w 6400800"/>
              <a:gd name="connsiteY747" fmla="*/ 191929 h 514350"/>
              <a:gd name="connsiteX748" fmla="*/ 4955381 w 6400800"/>
              <a:gd name="connsiteY748" fmla="*/ 176689 h 514350"/>
              <a:gd name="connsiteX749" fmla="*/ 4952524 w 6400800"/>
              <a:gd name="connsiteY749" fmla="*/ 202406 h 514350"/>
              <a:gd name="connsiteX750" fmla="*/ 4952524 w 6400800"/>
              <a:gd name="connsiteY750" fmla="*/ 203359 h 514350"/>
              <a:gd name="connsiteX751" fmla="*/ 4944904 w 6400800"/>
              <a:gd name="connsiteY751" fmla="*/ 227171 h 514350"/>
              <a:gd name="connsiteX752" fmla="*/ 4944904 w 6400800"/>
              <a:gd name="connsiteY752" fmla="*/ 226219 h 514350"/>
              <a:gd name="connsiteX753" fmla="*/ 4936331 w 6400800"/>
              <a:gd name="connsiteY753" fmla="*/ 199549 h 514350"/>
              <a:gd name="connsiteX754" fmla="*/ 4942046 w 6400800"/>
              <a:gd name="connsiteY754" fmla="*/ 236696 h 514350"/>
              <a:gd name="connsiteX755" fmla="*/ 4941094 w 6400800"/>
              <a:gd name="connsiteY755" fmla="*/ 239554 h 514350"/>
              <a:gd name="connsiteX756" fmla="*/ 4922996 w 6400800"/>
              <a:gd name="connsiteY756" fmla="*/ 292894 h 514350"/>
              <a:gd name="connsiteX757" fmla="*/ 4922996 w 6400800"/>
              <a:gd name="connsiteY757" fmla="*/ 289084 h 514350"/>
              <a:gd name="connsiteX758" fmla="*/ 4920139 w 6400800"/>
              <a:gd name="connsiteY758" fmla="*/ 269081 h 514350"/>
              <a:gd name="connsiteX759" fmla="*/ 4919187 w 6400800"/>
              <a:gd name="connsiteY759" fmla="*/ 290036 h 514350"/>
              <a:gd name="connsiteX760" fmla="*/ 4919187 w 6400800"/>
              <a:gd name="connsiteY760" fmla="*/ 296704 h 514350"/>
              <a:gd name="connsiteX761" fmla="*/ 4917281 w 6400800"/>
              <a:gd name="connsiteY761" fmla="*/ 289084 h 514350"/>
              <a:gd name="connsiteX762" fmla="*/ 4911567 w 6400800"/>
              <a:gd name="connsiteY762" fmla="*/ 266224 h 514350"/>
              <a:gd name="connsiteX763" fmla="*/ 4904899 w 6400800"/>
              <a:gd name="connsiteY763" fmla="*/ 246221 h 514350"/>
              <a:gd name="connsiteX764" fmla="*/ 4907756 w 6400800"/>
              <a:gd name="connsiteY764" fmla="*/ 267176 h 514350"/>
              <a:gd name="connsiteX765" fmla="*/ 4909662 w 6400800"/>
              <a:gd name="connsiteY765" fmla="*/ 290989 h 514350"/>
              <a:gd name="connsiteX766" fmla="*/ 4911567 w 6400800"/>
              <a:gd name="connsiteY766" fmla="*/ 321469 h 514350"/>
              <a:gd name="connsiteX767" fmla="*/ 4908709 w 6400800"/>
              <a:gd name="connsiteY767" fmla="*/ 327184 h 514350"/>
              <a:gd name="connsiteX768" fmla="*/ 4902042 w 6400800"/>
              <a:gd name="connsiteY768" fmla="*/ 313849 h 514350"/>
              <a:gd name="connsiteX769" fmla="*/ 4894421 w 6400800"/>
              <a:gd name="connsiteY769" fmla="*/ 298609 h 514350"/>
              <a:gd name="connsiteX770" fmla="*/ 4892517 w 6400800"/>
              <a:gd name="connsiteY770" fmla="*/ 285274 h 514350"/>
              <a:gd name="connsiteX771" fmla="*/ 4891564 w 6400800"/>
              <a:gd name="connsiteY771" fmla="*/ 293846 h 514350"/>
              <a:gd name="connsiteX772" fmla="*/ 4888706 w 6400800"/>
              <a:gd name="connsiteY772" fmla="*/ 289084 h 514350"/>
              <a:gd name="connsiteX773" fmla="*/ 4891564 w 6400800"/>
              <a:gd name="connsiteY773" fmla="*/ 295751 h 514350"/>
              <a:gd name="connsiteX774" fmla="*/ 4887754 w 6400800"/>
              <a:gd name="connsiteY774" fmla="*/ 348139 h 514350"/>
              <a:gd name="connsiteX775" fmla="*/ 4887754 w 6400800"/>
              <a:gd name="connsiteY775" fmla="*/ 357664 h 514350"/>
              <a:gd name="connsiteX776" fmla="*/ 4882991 w 6400800"/>
              <a:gd name="connsiteY776" fmla="*/ 350996 h 514350"/>
              <a:gd name="connsiteX777" fmla="*/ 4882039 w 6400800"/>
              <a:gd name="connsiteY777" fmla="*/ 338614 h 514350"/>
              <a:gd name="connsiteX778" fmla="*/ 4882039 w 6400800"/>
              <a:gd name="connsiteY778" fmla="*/ 337661 h 514350"/>
              <a:gd name="connsiteX779" fmla="*/ 4883944 w 6400800"/>
              <a:gd name="connsiteY779" fmla="*/ 327184 h 514350"/>
              <a:gd name="connsiteX780" fmla="*/ 4885849 w 6400800"/>
              <a:gd name="connsiteY780" fmla="*/ 319564 h 514350"/>
              <a:gd name="connsiteX781" fmla="*/ 4887754 w 6400800"/>
              <a:gd name="connsiteY781" fmla="*/ 312896 h 514350"/>
              <a:gd name="connsiteX782" fmla="*/ 4884896 w 6400800"/>
              <a:gd name="connsiteY782" fmla="*/ 318611 h 514350"/>
              <a:gd name="connsiteX783" fmla="*/ 4882039 w 6400800"/>
              <a:gd name="connsiteY783" fmla="*/ 326231 h 514350"/>
              <a:gd name="connsiteX784" fmla="*/ 4882039 w 6400800"/>
              <a:gd name="connsiteY784" fmla="*/ 328136 h 514350"/>
              <a:gd name="connsiteX785" fmla="*/ 4882039 w 6400800"/>
              <a:gd name="connsiteY785" fmla="*/ 326231 h 514350"/>
              <a:gd name="connsiteX786" fmla="*/ 4877276 w 6400800"/>
              <a:gd name="connsiteY786" fmla="*/ 288131 h 514350"/>
              <a:gd name="connsiteX787" fmla="*/ 4873466 w 6400800"/>
              <a:gd name="connsiteY787" fmla="*/ 263366 h 514350"/>
              <a:gd name="connsiteX788" fmla="*/ 4878229 w 6400800"/>
              <a:gd name="connsiteY788" fmla="*/ 238601 h 514350"/>
              <a:gd name="connsiteX789" fmla="*/ 4882039 w 6400800"/>
              <a:gd name="connsiteY789" fmla="*/ 211931 h 514350"/>
              <a:gd name="connsiteX790" fmla="*/ 4874419 w 6400800"/>
              <a:gd name="connsiteY790" fmla="*/ 237649 h 514350"/>
              <a:gd name="connsiteX791" fmla="*/ 4870609 w 6400800"/>
              <a:gd name="connsiteY791" fmla="*/ 249079 h 514350"/>
              <a:gd name="connsiteX792" fmla="*/ 4866799 w 6400800"/>
              <a:gd name="connsiteY792" fmla="*/ 231934 h 514350"/>
              <a:gd name="connsiteX793" fmla="*/ 4862037 w 6400800"/>
              <a:gd name="connsiteY793" fmla="*/ 210979 h 514350"/>
              <a:gd name="connsiteX794" fmla="*/ 4862989 w 6400800"/>
              <a:gd name="connsiteY794" fmla="*/ 232886 h 514350"/>
              <a:gd name="connsiteX795" fmla="*/ 4863941 w 6400800"/>
              <a:gd name="connsiteY795" fmla="*/ 248126 h 514350"/>
              <a:gd name="connsiteX796" fmla="*/ 4863941 w 6400800"/>
              <a:gd name="connsiteY796" fmla="*/ 261461 h 514350"/>
              <a:gd name="connsiteX797" fmla="*/ 4860131 w 6400800"/>
              <a:gd name="connsiteY797" fmla="*/ 264319 h 514350"/>
              <a:gd name="connsiteX798" fmla="*/ 4843939 w 6400800"/>
              <a:gd name="connsiteY798" fmla="*/ 281464 h 514350"/>
              <a:gd name="connsiteX799" fmla="*/ 4841081 w 6400800"/>
              <a:gd name="connsiteY799" fmla="*/ 270986 h 514350"/>
              <a:gd name="connsiteX800" fmla="*/ 4842987 w 6400800"/>
              <a:gd name="connsiteY800" fmla="*/ 266224 h 514350"/>
              <a:gd name="connsiteX801" fmla="*/ 4841081 w 6400800"/>
              <a:gd name="connsiteY801" fmla="*/ 269081 h 514350"/>
              <a:gd name="connsiteX802" fmla="*/ 4840129 w 6400800"/>
              <a:gd name="connsiteY802" fmla="*/ 262414 h 514350"/>
              <a:gd name="connsiteX803" fmla="*/ 4840129 w 6400800"/>
              <a:gd name="connsiteY803" fmla="*/ 270034 h 514350"/>
              <a:gd name="connsiteX804" fmla="*/ 4833462 w 6400800"/>
              <a:gd name="connsiteY804" fmla="*/ 278606 h 514350"/>
              <a:gd name="connsiteX805" fmla="*/ 4822984 w 6400800"/>
              <a:gd name="connsiteY805" fmla="*/ 294799 h 514350"/>
              <a:gd name="connsiteX806" fmla="*/ 4816316 w 6400800"/>
              <a:gd name="connsiteY806" fmla="*/ 304324 h 514350"/>
              <a:gd name="connsiteX807" fmla="*/ 4809649 w 6400800"/>
              <a:gd name="connsiteY807" fmla="*/ 315754 h 514350"/>
              <a:gd name="connsiteX808" fmla="*/ 4807744 w 6400800"/>
              <a:gd name="connsiteY808" fmla="*/ 318611 h 514350"/>
              <a:gd name="connsiteX809" fmla="*/ 4807744 w 6400800"/>
              <a:gd name="connsiteY809" fmla="*/ 304324 h 514350"/>
              <a:gd name="connsiteX810" fmla="*/ 4803934 w 6400800"/>
              <a:gd name="connsiteY810" fmla="*/ 327184 h 514350"/>
              <a:gd name="connsiteX811" fmla="*/ 4795362 w 6400800"/>
              <a:gd name="connsiteY811" fmla="*/ 342424 h 514350"/>
              <a:gd name="connsiteX812" fmla="*/ 4795362 w 6400800"/>
              <a:gd name="connsiteY812" fmla="*/ 324326 h 514350"/>
              <a:gd name="connsiteX813" fmla="*/ 4795362 w 6400800"/>
              <a:gd name="connsiteY813" fmla="*/ 311944 h 514350"/>
              <a:gd name="connsiteX814" fmla="*/ 4796314 w 6400800"/>
              <a:gd name="connsiteY814" fmla="*/ 302419 h 514350"/>
              <a:gd name="connsiteX815" fmla="*/ 4797266 w 6400800"/>
              <a:gd name="connsiteY815" fmla="*/ 297656 h 514350"/>
              <a:gd name="connsiteX816" fmla="*/ 4803934 w 6400800"/>
              <a:gd name="connsiteY816" fmla="*/ 264319 h 514350"/>
              <a:gd name="connsiteX817" fmla="*/ 4815364 w 6400800"/>
              <a:gd name="connsiteY817" fmla="*/ 192881 h 514350"/>
              <a:gd name="connsiteX818" fmla="*/ 4792504 w 6400800"/>
              <a:gd name="connsiteY818" fmla="*/ 262414 h 514350"/>
              <a:gd name="connsiteX819" fmla="*/ 4790599 w 6400800"/>
              <a:gd name="connsiteY819" fmla="*/ 268129 h 514350"/>
              <a:gd name="connsiteX820" fmla="*/ 4788694 w 6400800"/>
              <a:gd name="connsiteY820" fmla="*/ 250031 h 514350"/>
              <a:gd name="connsiteX821" fmla="*/ 4787741 w 6400800"/>
              <a:gd name="connsiteY821" fmla="*/ 270986 h 514350"/>
              <a:gd name="connsiteX822" fmla="*/ 4787741 w 6400800"/>
              <a:gd name="connsiteY822" fmla="*/ 281464 h 514350"/>
              <a:gd name="connsiteX823" fmla="*/ 4782979 w 6400800"/>
              <a:gd name="connsiteY823" fmla="*/ 299561 h 514350"/>
              <a:gd name="connsiteX824" fmla="*/ 4782979 w 6400800"/>
              <a:gd name="connsiteY824" fmla="*/ 293846 h 514350"/>
              <a:gd name="connsiteX825" fmla="*/ 4784884 w 6400800"/>
              <a:gd name="connsiteY825" fmla="*/ 263366 h 514350"/>
              <a:gd name="connsiteX826" fmla="*/ 4786789 w 6400800"/>
              <a:gd name="connsiteY826" fmla="*/ 239554 h 514350"/>
              <a:gd name="connsiteX827" fmla="*/ 4789647 w 6400800"/>
              <a:gd name="connsiteY827" fmla="*/ 218599 h 514350"/>
              <a:gd name="connsiteX828" fmla="*/ 4782979 w 6400800"/>
              <a:gd name="connsiteY828" fmla="*/ 238601 h 514350"/>
              <a:gd name="connsiteX829" fmla="*/ 4777264 w 6400800"/>
              <a:gd name="connsiteY829" fmla="*/ 262414 h 514350"/>
              <a:gd name="connsiteX830" fmla="*/ 4776312 w 6400800"/>
              <a:gd name="connsiteY830" fmla="*/ 269081 h 514350"/>
              <a:gd name="connsiteX831" fmla="*/ 4773454 w 6400800"/>
              <a:gd name="connsiteY831" fmla="*/ 251936 h 514350"/>
              <a:gd name="connsiteX832" fmla="*/ 4773454 w 6400800"/>
              <a:gd name="connsiteY832" fmla="*/ 284321 h 514350"/>
              <a:gd name="connsiteX833" fmla="*/ 4771549 w 6400800"/>
              <a:gd name="connsiteY833" fmla="*/ 293846 h 514350"/>
              <a:gd name="connsiteX834" fmla="*/ 4771549 w 6400800"/>
              <a:gd name="connsiteY834" fmla="*/ 295751 h 514350"/>
              <a:gd name="connsiteX835" fmla="*/ 4767739 w 6400800"/>
              <a:gd name="connsiteY835" fmla="*/ 260509 h 514350"/>
              <a:gd name="connsiteX836" fmla="*/ 4764881 w 6400800"/>
              <a:gd name="connsiteY836" fmla="*/ 297656 h 514350"/>
              <a:gd name="connsiteX837" fmla="*/ 4755356 w 6400800"/>
              <a:gd name="connsiteY837" fmla="*/ 276701 h 514350"/>
              <a:gd name="connsiteX838" fmla="*/ 4750594 w 6400800"/>
              <a:gd name="connsiteY838" fmla="*/ 270034 h 514350"/>
              <a:gd name="connsiteX839" fmla="*/ 4758214 w 6400800"/>
              <a:gd name="connsiteY839" fmla="*/ 243364 h 514350"/>
              <a:gd name="connsiteX840" fmla="*/ 4780122 w 6400800"/>
              <a:gd name="connsiteY840" fmla="*/ 161449 h 514350"/>
              <a:gd name="connsiteX841" fmla="*/ 4787741 w 6400800"/>
              <a:gd name="connsiteY841" fmla="*/ 130016 h 514350"/>
              <a:gd name="connsiteX842" fmla="*/ 4776312 w 6400800"/>
              <a:gd name="connsiteY842" fmla="*/ 160496 h 514350"/>
              <a:gd name="connsiteX843" fmla="*/ 4747737 w 6400800"/>
              <a:gd name="connsiteY843" fmla="*/ 240506 h 514350"/>
              <a:gd name="connsiteX844" fmla="*/ 4742022 w 6400800"/>
              <a:gd name="connsiteY844" fmla="*/ 257651 h 514350"/>
              <a:gd name="connsiteX845" fmla="*/ 4742022 w 6400800"/>
              <a:gd name="connsiteY845" fmla="*/ 257651 h 514350"/>
              <a:gd name="connsiteX846" fmla="*/ 4727734 w 6400800"/>
              <a:gd name="connsiteY846" fmla="*/ 244316 h 514350"/>
              <a:gd name="connsiteX847" fmla="*/ 4721066 w 6400800"/>
              <a:gd name="connsiteY847" fmla="*/ 240506 h 514350"/>
              <a:gd name="connsiteX848" fmla="*/ 4716304 w 6400800"/>
              <a:gd name="connsiteY848" fmla="*/ 238601 h 514350"/>
              <a:gd name="connsiteX849" fmla="*/ 4712494 w 6400800"/>
              <a:gd name="connsiteY849" fmla="*/ 237649 h 514350"/>
              <a:gd name="connsiteX850" fmla="*/ 4716304 w 6400800"/>
              <a:gd name="connsiteY850" fmla="*/ 239554 h 514350"/>
              <a:gd name="connsiteX851" fmla="*/ 4725829 w 6400800"/>
              <a:gd name="connsiteY851" fmla="*/ 246221 h 514350"/>
              <a:gd name="connsiteX852" fmla="*/ 4736306 w 6400800"/>
              <a:gd name="connsiteY852" fmla="*/ 260509 h 514350"/>
              <a:gd name="connsiteX853" fmla="*/ 4739164 w 6400800"/>
              <a:gd name="connsiteY853" fmla="*/ 266224 h 514350"/>
              <a:gd name="connsiteX854" fmla="*/ 4729639 w 6400800"/>
              <a:gd name="connsiteY854" fmla="*/ 293846 h 514350"/>
              <a:gd name="connsiteX855" fmla="*/ 4728687 w 6400800"/>
              <a:gd name="connsiteY855" fmla="*/ 295751 h 514350"/>
              <a:gd name="connsiteX856" fmla="*/ 4728687 w 6400800"/>
              <a:gd name="connsiteY856" fmla="*/ 294799 h 514350"/>
              <a:gd name="connsiteX857" fmla="*/ 4728687 w 6400800"/>
              <a:gd name="connsiteY857" fmla="*/ 290989 h 514350"/>
              <a:gd name="connsiteX858" fmla="*/ 4727734 w 6400800"/>
              <a:gd name="connsiteY858" fmla="*/ 293846 h 514350"/>
              <a:gd name="connsiteX859" fmla="*/ 4717256 w 6400800"/>
              <a:gd name="connsiteY859" fmla="*/ 270986 h 514350"/>
              <a:gd name="connsiteX860" fmla="*/ 4714399 w 6400800"/>
              <a:gd name="connsiteY860" fmla="*/ 265271 h 514350"/>
              <a:gd name="connsiteX861" fmla="*/ 4716304 w 6400800"/>
              <a:gd name="connsiteY861" fmla="*/ 252889 h 514350"/>
              <a:gd name="connsiteX862" fmla="*/ 4713447 w 6400800"/>
              <a:gd name="connsiteY862" fmla="*/ 262414 h 514350"/>
              <a:gd name="connsiteX863" fmla="*/ 4706779 w 6400800"/>
              <a:gd name="connsiteY863" fmla="*/ 248126 h 514350"/>
              <a:gd name="connsiteX864" fmla="*/ 4712494 w 6400800"/>
              <a:gd name="connsiteY864" fmla="*/ 267176 h 514350"/>
              <a:gd name="connsiteX865" fmla="*/ 4708684 w 6400800"/>
              <a:gd name="connsiteY865" fmla="*/ 277654 h 514350"/>
              <a:gd name="connsiteX866" fmla="*/ 4694397 w 6400800"/>
              <a:gd name="connsiteY866" fmla="*/ 236696 h 514350"/>
              <a:gd name="connsiteX867" fmla="*/ 4702969 w 6400800"/>
              <a:gd name="connsiteY867" fmla="*/ 293846 h 514350"/>
              <a:gd name="connsiteX868" fmla="*/ 4691539 w 6400800"/>
              <a:gd name="connsiteY868" fmla="*/ 331946 h 514350"/>
              <a:gd name="connsiteX869" fmla="*/ 4690587 w 6400800"/>
              <a:gd name="connsiteY869" fmla="*/ 329089 h 514350"/>
              <a:gd name="connsiteX870" fmla="*/ 4682966 w 6400800"/>
              <a:gd name="connsiteY870" fmla="*/ 313849 h 514350"/>
              <a:gd name="connsiteX871" fmla="*/ 4684872 w 6400800"/>
              <a:gd name="connsiteY871" fmla="*/ 322421 h 514350"/>
              <a:gd name="connsiteX872" fmla="*/ 4684872 w 6400800"/>
              <a:gd name="connsiteY872" fmla="*/ 322421 h 514350"/>
              <a:gd name="connsiteX873" fmla="*/ 4671537 w 6400800"/>
              <a:gd name="connsiteY873" fmla="*/ 304324 h 514350"/>
              <a:gd name="connsiteX874" fmla="*/ 4682014 w 6400800"/>
              <a:gd name="connsiteY874" fmla="*/ 324326 h 514350"/>
              <a:gd name="connsiteX875" fmla="*/ 4688681 w 6400800"/>
              <a:gd name="connsiteY875" fmla="*/ 337661 h 514350"/>
              <a:gd name="connsiteX876" fmla="*/ 4689634 w 6400800"/>
              <a:gd name="connsiteY876" fmla="*/ 340519 h 514350"/>
              <a:gd name="connsiteX877" fmla="*/ 4682966 w 6400800"/>
              <a:gd name="connsiteY877" fmla="*/ 366236 h 514350"/>
              <a:gd name="connsiteX878" fmla="*/ 4678204 w 6400800"/>
              <a:gd name="connsiteY878" fmla="*/ 359569 h 514350"/>
              <a:gd name="connsiteX879" fmla="*/ 4669631 w 6400800"/>
              <a:gd name="connsiteY879" fmla="*/ 349091 h 514350"/>
              <a:gd name="connsiteX880" fmla="*/ 4668679 w 6400800"/>
              <a:gd name="connsiteY880" fmla="*/ 348139 h 514350"/>
              <a:gd name="connsiteX881" fmla="*/ 4669631 w 6400800"/>
              <a:gd name="connsiteY881" fmla="*/ 330994 h 514350"/>
              <a:gd name="connsiteX882" fmla="*/ 4669631 w 6400800"/>
              <a:gd name="connsiteY882" fmla="*/ 310991 h 514350"/>
              <a:gd name="connsiteX883" fmla="*/ 4669631 w 6400800"/>
              <a:gd name="connsiteY883" fmla="*/ 313849 h 514350"/>
              <a:gd name="connsiteX884" fmla="*/ 4670584 w 6400800"/>
              <a:gd name="connsiteY884" fmla="*/ 301466 h 514350"/>
              <a:gd name="connsiteX885" fmla="*/ 4670584 w 6400800"/>
              <a:gd name="connsiteY885" fmla="*/ 287179 h 514350"/>
              <a:gd name="connsiteX886" fmla="*/ 4675347 w 6400800"/>
              <a:gd name="connsiteY886" fmla="*/ 274796 h 514350"/>
              <a:gd name="connsiteX887" fmla="*/ 4689634 w 6400800"/>
              <a:gd name="connsiteY887" fmla="*/ 250984 h 514350"/>
              <a:gd name="connsiteX888" fmla="*/ 4681062 w 6400800"/>
              <a:gd name="connsiteY888" fmla="*/ 262414 h 514350"/>
              <a:gd name="connsiteX889" fmla="*/ 4686776 w 6400800"/>
              <a:gd name="connsiteY889" fmla="*/ 248126 h 514350"/>
              <a:gd name="connsiteX890" fmla="*/ 4675347 w 6400800"/>
              <a:gd name="connsiteY890" fmla="*/ 265271 h 514350"/>
              <a:gd name="connsiteX891" fmla="*/ 4670584 w 6400800"/>
              <a:gd name="connsiteY891" fmla="*/ 272891 h 514350"/>
              <a:gd name="connsiteX892" fmla="*/ 4670584 w 6400800"/>
              <a:gd name="connsiteY892" fmla="*/ 268129 h 514350"/>
              <a:gd name="connsiteX893" fmla="*/ 4668679 w 6400800"/>
              <a:gd name="connsiteY893" fmla="*/ 250984 h 514350"/>
              <a:gd name="connsiteX894" fmla="*/ 4669631 w 6400800"/>
              <a:gd name="connsiteY894" fmla="*/ 247174 h 514350"/>
              <a:gd name="connsiteX895" fmla="*/ 4671537 w 6400800"/>
              <a:gd name="connsiteY895" fmla="*/ 222409 h 514350"/>
              <a:gd name="connsiteX896" fmla="*/ 4670584 w 6400800"/>
              <a:gd name="connsiteY896" fmla="*/ 229076 h 514350"/>
              <a:gd name="connsiteX897" fmla="*/ 4666774 w 6400800"/>
              <a:gd name="connsiteY897" fmla="*/ 242411 h 514350"/>
              <a:gd name="connsiteX898" fmla="*/ 4666774 w 6400800"/>
              <a:gd name="connsiteY898" fmla="*/ 241459 h 514350"/>
              <a:gd name="connsiteX899" fmla="*/ 4666774 w 6400800"/>
              <a:gd name="connsiteY899" fmla="*/ 241459 h 514350"/>
              <a:gd name="connsiteX900" fmla="*/ 4666774 w 6400800"/>
              <a:gd name="connsiteY900" fmla="*/ 241459 h 514350"/>
              <a:gd name="connsiteX901" fmla="*/ 4662012 w 6400800"/>
              <a:gd name="connsiteY901" fmla="*/ 228124 h 514350"/>
              <a:gd name="connsiteX902" fmla="*/ 4660106 w 6400800"/>
              <a:gd name="connsiteY902" fmla="*/ 222409 h 514350"/>
              <a:gd name="connsiteX903" fmla="*/ 4661059 w 6400800"/>
              <a:gd name="connsiteY903" fmla="*/ 228124 h 514350"/>
              <a:gd name="connsiteX904" fmla="*/ 4662964 w 6400800"/>
              <a:gd name="connsiteY904" fmla="*/ 244316 h 514350"/>
              <a:gd name="connsiteX905" fmla="*/ 4662964 w 6400800"/>
              <a:gd name="connsiteY905" fmla="*/ 246221 h 514350"/>
              <a:gd name="connsiteX906" fmla="*/ 4662964 w 6400800"/>
              <a:gd name="connsiteY906" fmla="*/ 246221 h 514350"/>
              <a:gd name="connsiteX907" fmla="*/ 4654391 w 6400800"/>
              <a:gd name="connsiteY907" fmla="*/ 262414 h 514350"/>
              <a:gd name="connsiteX908" fmla="*/ 4650581 w 6400800"/>
              <a:gd name="connsiteY908" fmla="*/ 271939 h 514350"/>
              <a:gd name="connsiteX909" fmla="*/ 4646772 w 6400800"/>
              <a:gd name="connsiteY909" fmla="*/ 261461 h 514350"/>
              <a:gd name="connsiteX910" fmla="*/ 4645819 w 6400800"/>
              <a:gd name="connsiteY910" fmla="*/ 259556 h 514350"/>
              <a:gd name="connsiteX911" fmla="*/ 4646772 w 6400800"/>
              <a:gd name="connsiteY911" fmla="*/ 253841 h 514350"/>
              <a:gd name="connsiteX912" fmla="*/ 4653439 w 6400800"/>
              <a:gd name="connsiteY912" fmla="*/ 227171 h 514350"/>
              <a:gd name="connsiteX913" fmla="*/ 4660106 w 6400800"/>
              <a:gd name="connsiteY913" fmla="*/ 204311 h 514350"/>
              <a:gd name="connsiteX914" fmla="*/ 4650581 w 6400800"/>
              <a:gd name="connsiteY914" fmla="*/ 226219 h 514350"/>
              <a:gd name="connsiteX915" fmla="*/ 4641056 w 6400800"/>
              <a:gd name="connsiteY915" fmla="*/ 251936 h 514350"/>
              <a:gd name="connsiteX916" fmla="*/ 4636294 w 6400800"/>
              <a:gd name="connsiteY916" fmla="*/ 267176 h 514350"/>
              <a:gd name="connsiteX917" fmla="*/ 4636294 w 6400800"/>
              <a:gd name="connsiteY917" fmla="*/ 259556 h 514350"/>
              <a:gd name="connsiteX918" fmla="*/ 4638199 w 6400800"/>
              <a:gd name="connsiteY918" fmla="*/ 242411 h 514350"/>
              <a:gd name="connsiteX919" fmla="*/ 4639151 w 6400800"/>
              <a:gd name="connsiteY919" fmla="*/ 235744 h 514350"/>
              <a:gd name="connsiteX920" fmla="*/ 4637247 w 6400800"/>
              <a:gd name="connsiteY920" fmla="*/ 241459 h 514350"/>
              <a:gd name="connsiteX921" fmla="*/ 4632484 w 6400800"/>
              <a:gd name="connsiteY921" fmla="*/ 258604 h 514350"/>
              <a:gd name="connsiteX922" fmla="*/ 4632484 w 6400800"/>
              <a:gd name="connsiteY922" fmla="*/ 258604 h 514350"/>
              <a:gd name="connsiteX923" fmla="*/ 4631531 w 6400800"/>
              <a:gd name="connsiteY923" fmla="*/ 254794 h 514350"/>
              <a:gd name="connsiteX924" fmla="*/ 4632484 w 6400800"/>
              <a:gd name="connsiteY924" fmla="*/ 259556 h 514350"/>
              <a:gd name="connsiteX925" fmla="*/ 4628674 w 6400800"/>
              <a:gd name="connsiteY925" fmla="*/ 285274 h 514350"/>
              <a:gd name="connsiteX926" fmla="*/ 4628674 w 6400800"/>
              <a:gd name="connsiteY926" fmla="*/ 293846 h 514350"/>
              <a:gd name="connsiteX927" fmla="*/ 4625816 w 6400800"/>
              <a:gd name="connsiteY927" fmla="*/ 303371 h 514350"/>
              <a:gd name="connsiteX928" fmla="*/ 4610576 w 6400800"/>
              <a:gd name="connsiteY928" fmla="*/ 293846 h 514350"/>
              <a:gd name="connsiteX929" fmla="*/ 4604862 w 6400800"/>
              <a:gd name="connsiteY929" fmla="*/ 290989 h 514350"/>
              <a:gd name="connsiteX930" fmla="*/ 4610576 w 6400800"/>
              <a:gd name="connsiteY930" fmla="*/ 294799 h 514350"/>
              <a:gd name="connsiteX931" fmla="*/ 4624864 w 6400800"/>
              <a:gd name="connsiteY931" fmla="*/ 307181 h 514350"/>
              <a:gd name="connsiteX932" fmla="*/ 4625816 w 6400800"/>
              <a:gd name="connsiteY932" fmla="*/ 308134 h 514350"/>
              <a:gd name="connsiteX933" fmla="*/ 4622006 w 6400800"/>
              <a:gd name="connsiteY933" fmla="*/ 325279 h 514350"/>
              <a:gd name="connsiteX934" fmla="*/ 4619149 w 6400800"/>
              <a:gd name="connsiteY934" fmla="*/ 343376 h 514350"/>
              <a:gd name="connsiteX935" fmla="*/ 4607719 w 6400800"/>
              <a:gd name="connsiteY935" fmla="*/ 306229 h 514350"/>
              <a:gd name="connsiteX936" fmla="*/ 4602956 w 6400800"/>
              <a:gd name="connsiteY936" fmla="*/ 290989 h 514350"/>
              <a:gd name="connsiteX937" fmla="*/ 4601051 w 6400800"/>
              <a:gd name="connsiteY937" fmla="*/ 269081 h 514350"/>
              <a:gd name="connsiteX938" fmla="*/ 4599147 w 6400800"/>
              <a:gd name="connsiteY938" fmla="*/ 248126 h 514350"/>
              <a:gd name="connsiteX939" fmla="*/ 4597241 w 6400800"/>
              <a:gd name="connsiteY939" fmla="*/ 269081 h 514350"/>
              <a:gd name="connsiteX940" fmla="*/ 4597241 w 6400800"/>
              <a:gd name="connsiteY940" fmla="*/ 271939 h 514350"/>
              <a:gd name="connsiteX941" fmla="*/ 4589622 w 6400800"/>
              <a:gd name="connsiteY941" fmla="*/ 250031 h 514350"/>
              <a:gd name="connsiteX942" fmla="*/ 4589622 w 6400800"/>
              <a:gd name="connsiteY942" fmla="*/ 240506 h 514350"/>
              <a:gd name="connsiteX943" fmla="*/ 4590574 w 6400800"/>
              <a:gd name="connsiteY943" fmla="*/ 197644 h 514350"/>
              <a:gd name="connsiteX944" fmla="*/ 4590574 w 6400800"/>
              <a:gd name="connsiteY944" fmla="*/ 109061 h 514350"/>
              <a:gd name="connsiteX945" fmla="*/ 4579144 w 6400800"/>
              <a:gd name="connsiteY945" fmla="*/ 197644 h 514350"/>
              <a:gd name="connsiteX946" fmla="*/ 4574381 w 6400800"/>
              <a:gd name="connsiteY946" fmla="*/ 240506 h 514350"/>
              <a:gd name="connsiteX947" fmla="*/ 4573429 w 6400800"/>
              <a:gd name="connsiteY947" fmla="*/ 256699 h 514350"/>
              <a:gd name="connsiteX948" fmla="*/ 4572476 w 6400800"/>
              <a:gd name="connsiteY948" fmla="*/ 257651 h 514350"/>
              <a:gd name="connsiteX949" fmla="*/ 4563904 w 6400800"/>
              <a:gd name="connsiteY949" fmla="*/ 265271 h 514350"/>
              <a:gd name="connsiteX950" fmla="*/ 4563904 w 6400800"/>
              <a:gd name="connsiteY950" fmla="*/ 264319 h 514350"/>
              <a:gd name="connsiteX951" fmla="*/ 4559141 w 6400800"/>
              <a:gd name="connsiteY951" fmla="*/ 255746 h 514350"/>
              <a:gd name="connsiteX952" fmla="*/ 4560094 w 6400800"/>
              <a:gd name="connsiteY952" fmla="*/ 249079 h 514350"/>
              <a:gd name="connsiteX953" fmla="*/ 4576287 w 6400800"/>
              <a:gd name="connsiteY953" fmla="*/ 159544 h 514350"/>
              <a:gd name="connsiteX954" fmla="*/ 4550569 w 6400800"/>
              <a:gd name="connsiteY954" fmla="*/ 243364 h 514350"/>
              <a:gd name="connsiteX955" fmla="*/ 4550569 w 6400800"/>
              <a:gd name="connsiteY955" fmla="*/ 243364 h 514350"/>
              <a:gd name="connsiteX956" fmla="*/ 4550569 w 6400800"/>
              <a:gd name="connsiteY956" fmla="*/ 243364 h 514350"/>
              <a:gd name="connsiteX957" fmla="*/ 4549616 w 6400800"/>
              <a:gd name="connsiteY957" fmla="*/ 246221 h 514350"/>
              <a:gd name="connsiteX958" fmla="*/ 4548664 w 6400800"/>
              <a:gd name="connsiteY958" fmla="*/ 248126 h 514350"/>
              <a:gd name="connsiteX959" fmla="*/ 4548664 w 6400800"/>
              <a:gd name="connsiteY959" fmla="*/ 248126 h 514350"/>
              <a:gd name="connsiteX960" fmla="*/ 4548664 w 6400800"/>
              <a:gd name="connsiteY960" fmla="*/ 248126 h 514350"/>
              <a:gd name="connsiteX961" fmla="*/ 4536281 w 6400800"/>
              <a:gd name="connsiteY961" fmla="*/ 292894 h 514350"/>
              <a:gd name="connsiteX962" fmla="*/ 4531519 w 6400800"/>
              <a:gd name="connsiteY962" fmla="*/ 241459 h 514350"/>
              <a:gd name="connsiteX963" fmla="*/ 4525804 w 6400800"/>
              <a:gd name="connsiteY963" fmla="*/ 303371 h 514350"/>
              <a:gd name="connsiteX964" fmla="*/ 4525804 w 6400800"/>
              <a:gd name="connsiteY964" fmla="*/ 309086 h 514350"/>
              <a:gd name="connsiteX965" fmla="*/ 4524851 w 6400800"/>
              <a:gd name="connsiteY965" fmla="*/ 308134 h 514350"/>
              <a:gd name="connsiteX966" fmla="*/ 4525804 w 6400800"/>
              <a:gd name="connsiteY966" fmla="*/ 310039 h 514350"/>
              <a:gd name="connsiteX967" fmla="*/ 4523899 w 6400800"/>
              <a:gd name="connsiteY967" fmla="*/ 333851 h 514350"/>
              <a:gd name="connsiteX968" fmla="*/ 4523899 w 6400800"/>
              <a:gd name="connsiteY968" fmla="*/ 337661 h 514350"/>
              <a:gd name="connsiteX969" fmla="*/ 4522947 w 6400800"/>
              <a:gd name="connsiteY969" fmla="*/ 339566 h 514350"/>
              <a:gd name="connsiteX970" fmla="*/ 4517231 w 6400800"/>
              <a:gd name="connsiteY970" fmla="*/ 322421 h 514350"/>
              <a:gd name="connsiteX971" fmla="*/ 4514374 w 6400800"/>
              <a:gd name="connsiteY971" fmla="*/ 301466 h 514350"/>
              <a:gd name="connsiteX972" fmla="*/ 4517231 w 6400800"/>
              <a:gd name="connsiteY972" fmla="*/ 297656 h 514350"/>
              <a:gd name="connsiteX973" fmla="*/ 4521041 w 6400800"/>
              <a:gd name="connsiteY973" fmla="*/ 291941 h 514350"/>
              <a:gd name="connsiteX974" fmla="*/ 4516279 w 6400800"/>
              <a:gd name="connsiteY974" fmla="*/ 297656 h 514350"/>
              <a:gd name="connsiteX975" fmla="*/ 4514374 w 6400800"/>
              <a:gd name="connsiteY975" fmla="*/ 300514 h 514350"/>
              <a:gd name="connsiteX976" fmla="*/ 4514374 w 6400800"/>
              <a:gd name="connsiteY976" fmla="*/ 298609 h 514350"/>
              <a:gd name="connsiteX977" fmla="*/ 4517231 w 6400800"/>
              <a:gd name="connsiteY977" fmla="*/ 293846 h 514350"/>
              <a:gd name="connsiteX978" fmla="*/ 4520089 w 6400800"/>
              <a:gd name="connsiteY978" fmla="*/ 288131 h 514350"/>
              <a:gd name="connsiteX979" fmla="*/ 4516279 w 6400800"/>
              <a:gd name="connsiteY979" fmla="*/ 292894 h 514350"/>
              <a:gd name="connsiteX980" fmla="*/ 4514374 w 6400800"/>
              <a:gd name="connsiteY980" fmla="*/ 295751 h 514350"/>
              <a:gd name="connsiteX981" fmla="*/ 4512469 w 6400800"/>
              <a:gd name="connsiteY981" fmla="*/ 281464 h 514350"/>
              <a:gd name="connsiteX982" fmla="*/ 4511516 w 6400800"/>
              <a:gd name="connsiteY982" fmla="*/ 268129 h 514350"/>
              <a:gd name="connsiteX983" fmla="*/ 4510564 w 6400800"/>
              <a:gd name="connsiteY983" fmla="*/ 272891 h 514350"/>
              <a:gd name="connsiteX984" fmla="*/ 4506754 w 6400800"/>
              <a:gd name="connsiteY984" fmla="*/ 250984 h 514350"/>
              <a:gd name="connsiteX985" fmla="*/ 4506754 w 6400800"/>
              <a:gd name="connsiteY985" fmla="*/ 292894 h 514350"/>
              <a:gd name="connsiteX986" fmla="*/ 4501991 w 6400800"/>
              <a:gd name="connsiteY986" fmla="*/ 282416 h 514350"/>
              <a:gd name="connsiteX987" fmla="*/ 4494372 w 6400800"/>
              <a:gd name="connsiteY987" fmla="*/ 267176 h 514350"/>
              <a:gd name="connsiteX988" fmla="*/ 4486751 w 6400800"/>
              <a:gd name="connsiteY988" fmla="*/ 254794 h 514350"/>
              <a:gd name="connsiteX989" fmla="*/ 4480084 w 6400800"/>
              <a:gd name="connsiteY989" fmla="*/ 245269 h 514350"/>
              <a:gd name="connsiteX990" fmla="*/ 4474369 w 6400800"/>
              <a:gd name="connsiteY990" fmla="*/ 238601 h 514350"/>
              <a:gd name="connsiteX991" fmla="*/ 4469606 w 6400800"/>
              <a:gd name="connsiteY991" fmla="*/ 233839 h 514350"/>
              <a:gd name="connsiteX992" fmla="*/ 4471512 w 6400800"/>
              <a:gd name="connsiteY992" fmla="*/ 225266 h 514350"/>
              <a:gd name="connsiteX993" fmla="*/ 4477226 w 6400800"/>
              <a:gd name="connsiteY993" fmla="*/ 198596 h 514350"/>
              <a:gd name="connsiteX994" fmla="*/ 4481037 w 6400800"/>
              <a:gd name="connsiteY994" fmla="*/ 175736 h 514350"/>
              <a:gd name="connsiteX995" fmla="*/ 4473416 w 6400800"/>
              <a:gd name="connsiteY995" fmla="*/ 197644 h 514350"/>
              <a:gd name="connsiteX996" fmla="*/ 4463891 w 6400800"/>
              <a:gd name="connsiteY996" fmla="*/ 222409 h 514350"/>
              <a:gd name="connsiteX997" fmla="*/ 4455319 w 6400800"/>
              <a:gd name="connsiteY997" fmla="*/ 244316 h 514350"/>
              <a:gd name="connsiteX998" fmla="*/ 4453414 w 6400800"/>
              <a:gd name="connsiteY998" fmla="*/ 237649 h 514350"/>
              <a:gd name="connsiteX999" fmla="*/ 4454366 w 6400800"/>
              <a:gd name="connsiteY999" fmla="*/ 247174 h 514350"/>
              <a:gd name="connsiteX1000" fmla="*/ 4451509 w 6400800"/>
              <a:gd name="connsiteY1000" fmla="*/ 253841 h 514350"/>
              <a:gd name="connsiteX1001" fmla="*/ 4436269 w 6400800"/>
              <a:gd name="connsiteY1001" fmla="*/ 289084 h 514350"/>
              <a:gd name="connsiteX1002" fmla="*/ 4435316 w 6400800"/>
              <a:gd name="connsiteY1002" fmla="*/ 287179 h 514350"/>
              <a:gd name="connsiteX1003" fmla="*/ 4438174 w 6400800"/>
              <a:gd name="connsiteY1003" fmla="*/ 274796 h 514350"/>
              <a:gd name="connsiteX1004" fmla="*/ 4444841 w 6400800"/>
              <a:gd name="connsiteY1004" fmla="*/ 247174 h 514350"/>
              <a:gd name="connsiteX1005" fmla="*/ 4454366 w 6400800"/>
              <a:gd name="connsiteY1005" fmla="*/ 195739 h 514350"/>
              <a:gd name="connsiteX1006" fmla="*/ 4460081 w 6400800"/>
              <a:gd name="connsiteY1006" fmla="*/ 151924 h 514350"/>
              <a:gd name="connsiteX1007" fmla="*/ 4461987 w 6400800"/>
              <a:gd name="connsiteY1007" fmla="*/ 133826 h 514350"/>
              <a:gd name="connsiteX1008" fmla="*/ 4462939 w 6400800"/>
              <a:gd name="connsiteY1008" fmla="*/ 118586 h 514350"/>
              <a:gd name="connsiteX1009" fmla="*/ 4463891 w 6400800"/>
              <a:gd name="connsiteY1009" fmla="*/ 89059 h 514350"/>
              <a:gd name="connsiteX1010" fmla="*/ 4458176 w 6400800"/>
              <a:gd name="connsiteY1010" fmla="*/ 118586 h 514350"/>
              <a:gd name="connsiteX1011" fmla="*/ 4455319 w 6400800"/>
              <a:gd name="connsiteY1011" fmla="*/ 133826 h 514350"/>
              <a:gd name="connsiteX1012" fmla="*/ 4451509 w 6400800"/>
              <a:gd name="connsiteY1012" fmla="*/ 151924 h 514350"/>
              <a:gd name="connsiteX1013" fmla="*/ 4441984 w 6400800"/>
              <a:gd name="connsiteY1013" fmla="*/ 194786 h 514350"/>
              <a:gd name="connsiteX1014" fmla="*/ 4428649 w 6400800"/>
              <a:gd name="connsiteY1014" fmla="*/ 245269 h 514350"/>
              <a:gd name="connsiteX1015" fmla="*/ 4421981 w 6400800"/>
              <a:gd name="connsiteY1015" fmla="*/ 269081 h 514350"/>
              <a:gd name="connsiteX1016" fmla="*/ 4414362 w 6400800"/>
              <a:gd name="connsiteY1016" fmla="*/ 258604 h 514350"/>
              <a:gd name="connsiteX1017" fmla="*/ 4394359 w 6400800"/>
              <a:gd name="connsiteY1017" fmla="*/ 230029 h 514350"/>
              <a:gd name="connsiteX1018" fmla="*/ 4387691 w 6400800"/>
              <a:gd name="connsiteY1018" fmla="*/ 221456 h 514350"/>
              <a:gd name="connsiteX1019" fmla="*/ 4395312 w 6400800"/>
              <a:gd name="connsiteY1019" fmla="*/ 180499 h 514350"/>
              <a:gd name="connsiteX1020" fmla="*/ 4382929 w 6400800"/>
              <a:gd name="connsiteY1020" fmla="*/ 215741 h 514350"/>
              <a:gd name="connsiteX1021" fmla="*/ 4375309 w 6400800"/>
              <a:gd name="connsiteY1021" fmla="*/ 206216 h 514350"/>
              <a:gd name="connsiteX1022" fmla="*/ 4381976 w 6400800"/>
              <a:gd name="connsiteY1022" fmla="*/ 218599 h 514350"/>
              <a:gd name="connsiteX1023" fmla="*/ 4369594 w 6400800"/>
              <a:gd name="connsiteY1023" fmla="*/ 259556 h 514350"/>
              <a:gd name="connsiteX1024" fmla="*/ 4368641 w 6400800"/>
              <a:gd name="connsiteY1024" fmla="*/ 241459 h 514350"/>
              <a:gd name="connsiteX1025" fmla="*/ 4366737 w 6400800"/>
              <a:gd name="connsiteY1025" fmla="*/ 263366 h 514350"/>
              <a:gd name="connsiteX1026" fmla="*/ 4365784 w 6400800"/>
              <a:gd name="connsiteY1026" fmla="*/ 274796 h 514350"/>
              <a:gd name="connsiteX1027" fmla="*/ 4362926 w 6400800"/>
              <a:gd name="connsiteY1027" fmla="*/ 285274 h 514350"/>
              <a:gd name="connsiteX1028" fmla="*/ 4362926 w 6400800"/>
              <a:gd name="connsiteY1028" fmla="*/ 282416 h 514350"/>
              <a:gd name="connsiteX1029" fmla="*/ 4361022 w 6400800"/>
              <a:gd name="connsiteY1029" fmla="*/ 261461 h 514350"/>
              <a:gd name="connsiteX1030" fmla="*/ 4359116 w 6400800"/>
              <a:gd name="connsiteY1030" fmla="*/ 283369 h 514350"/>
              <a:gd name="connsiteX1031" fmla="*/ 4359116 w 6400800"/>
              <a:gd name="connsiteY1031" fmla="*/ 290989 h 514350"/>
              <a:gd name="connsiteX1032" fmla="*/ 4357212 w 6400800"/>
              <a:gd name="connsiteY1032" fmla="*/ 295751 h 514350"/>
              <a:gd name="connsiteX1033" fmla="*/ 4351497 w 6400800"/>
              <a:gd name="connsiteY1033" fmla="*/ 284321 h 514350"/>
              <a:gd name="connsiteX1034" fmla="*/ 4351497 w 6400800"/>
              <a:gd name="connsiteY1034" fmla="*/ 257651 h 514350"/>
              <a:gd name="connsiteX1035" fmla="*/ 4351497 w 6400800"/>
              <a:gd name="connsiteY1035" fmla="*/ 238601 h 514350"/>
              <a:gd name="connsiteX1036" fmla="*/ 4349591 w 6400800"/>
              <a:gd name="connsiteY1036" fmla="*/ 221456 h 514350"/>
              <a:gd name="connsiteX1037" fmla="*/ 4345781 w 6400800"/>
              <a:gd name="connsiteY1037" fmla="*/ 194786 h 514350"/>
              <a:gd name="connsiteX1038" fmla="*/ 4342924 w 6400800"/>
              <a:gd name="connsiteY1038" fmla="*/ 170974 h 514350"/>
              <a:gd name="connsiteX1039" fmla="*/ 4341972 w 6400800"/>
              <a:gd name="connsiteY1039" fmla="*/ 194786 h 514350"/>
              <a:gd name="connsiteX1040" fmla="*/ 4341972 w 6400800"/>
              <a:gd name="connsiteY1040" fmla="*/ 217646 h 514350"/>
              <a:gd name="connsiteX1041" fmla="*/ 4340066 w 6400800"/>
              <a:gd name="connsiteY1041" fmla="*/ 205264 h 514350"/>
              <a:gd name="connsiteX1042" fmla="*/ 4339114 w 6400800"/>
              <a:gd name="connsiteY1042" fmla="*/ 226219 h 514350"/>
              <a:gd name="connsiteX1043" fmla="*/ 4338162 w 6400800"/>
              <a:gd name="connsiteY1043" fmla="*/ 250031 h 514350"/>
              <a:gd name="connsiteX1044" fmla="*/ 4338162 w 6400800"/>
              <a:gd name="connsiteY1044" fmla="*/ 252889 h 514350"/>
              <a:gd name="connsiteX1045" fmla="*/ 4337209 w 6400800"/>
              <a:gd name="connsiteY1045" fmla="*/ 250984 h 514350"/>
              <a:gd name="connsiteX1046" fmla="*/ 4318159 w 6400800"/>
              <a:gd name="connsiteY1046" fmla="*/ 196691 h 514350"/>
              <a:gd name="connsiteX1047" fmla="*/ 4289584 w 6400800"/>
              <a:gd name="connsiteY1047" fmla="*/ 116681 h 514350"/>
              <a:gd name="connsiteX1048" fmla="*/ 4278154 w 6400800"/>
              <a:gd name="connsiteY1048" fmla="*/ 86201 h 514350"/>
              <a:gd name="connsiteX1049" fmla="*/ 4285774 w 6400800"/>
              <a:gd name="connsiteY1049" fmla="*/ 117634 h 514350"/>
              <a:gd name="connsiteX1050" fmla="*/ 4307681 w 6400800"/>
              <a:gd name="connsiteY1050" fmla="*/ 199549 h 514350"/>
              <a:gd name="connsiteX1051" fmla="*/ 4334351 w 6400800"/>
              <a:gd name="connsiteY1051" fmla="*/ 295751 h 514350"/>
              <a:gd name="connsiteX1052" fmla="*/ 4334351 w 6400800"/>
              <a:gd name="connsiteY1052" fmla="*/ 296704 h 514350"/>
              <a:gd name="connsiteX1053" fmla="*/ 4334351 w 6400800"/>
              <a:gd name="connsiteY1053" fmla="*/ 294799 h 514350"/>
              <a:gd name="connsiteX1054" fmla="*/ 4334351 w 6400800"/>
              <a:gd name="connsiteY1054" fmla="*/ 301466 h 514350"/>
              <a:gd name="connsiteX1055" fmla="*/ 4333399 w 6400800"/>
              <a:gd name="connsiteY1055" fmla="*/ 315754 h 514350"/>
              <a:gd name="connsiteX1056" fmla="*/ 4329589 w 6400800"/>
              <a:gd name="connsiteY1056" fmla="*/ 344329 h 514350"/>
              <a:gd name="connsiteX1057" fmla="*/ 4328637 w 6400800"/>
              <a:gd name="connsiteY1057" fmla="*/ 343376 h 514350"/>
              <a:gd name="connsiteX1058" fmla="*/ 4326731 w 6400800"/>
              <a:gd name="connsiteY1058" fmla="*/ 340519 h 514350"/>
              <a:gd name="connsiteX1059" fmla="*/ 4325779 w 6400800"/>
              <a:gd name="connsiteY1059" fmla="*/ 333851 h 514350"/>
              <a:gd name="connsiteX1060" fmla="*/ 4315301 w 6400800"/>
              <a:gd name="connsiteY1060" fmla="*/ 267176 h 514350"/>
              <a:gd name="connsiteX1061" fmla="*/ 4301966 w 6400800"/>
              <a:gd name="connsiteY1061" fmla="*/ 202406 h 514350"/>
              <a:gd name="connsiteX1062" fmla="*/ 4303872 w 6400800"/>
              <a:gd name="connsiteY1062" fmla="*/ 268129 h 514350"/>
              <a:gd name="connsiteX1063" fmla="*/ 4303872 w 6400800"/>
              <a:gd name="connsiteY1063" fmla="*/ 274796 h 514350"/>
              <a:gd name="connsiteX1064" fmla="*/ 4301966 w 6400800"/>
              <a:gd name="connsiteY1064" fmla="*/ 290036 h 514350"/>
              <a:gd name="connsiteX1065" fmla="*/ 4300062 w 6400800"/>
              <a:gd name="connsiteY1065" fmla="*/ 300514 h 514350"/>
              <a:gd name="connsiteX1066" fmla="*/ 4288631 w 6400800"/>
              <a:gd name="connsiteY1066" fmla="*/ 286226 h 514350"/>
              <a:gd name="connsiteX1067" fmla="*/ 4299109 w 6400800"/>
              <a:gd name="connsiteY1067" fmla="*/ 305276 h 514350"/>
              <a:gd name="connsiteX1068" fmla="*/ 4296251 w 6400800"/>
              <a:gd name="connsiteY1068" fmla="*/ 323374 h 514350"/>
              <a:gd name="connsiteX1069" fmla="*/ 4292441 w 6400800"/>
              <a:gd name="connsiteY1069" fmla="*/ 346234 h 514350"/>
              <a:gd name="connsiteX1070" fmla="*/ 4290537 w 6400800"/>
              <a:gd name="connsiteY1070" fmla="*/ 343376 h 514350"/>
              <a:gd name="connsiteX1071" fmla="*/ 4288631 w 6400800"/>
              <a:gd name="connsiteY1071" fmla="*/ 308134 h 514350"/>
              <a:gd name="connsiteX1072" fmla="*/ 4281964 w 6400800"/>
              <a:gd name="connsiteY1072" fmla="*/ 231934 h 514350"/>
              <a:gd name="connsiteX1073" fmla="*/ 4277201 w 6400800"/>
              <a:gd name="connsiteY1073" fmla="*/ 309086 h 514350"/>
              <a:gd name="connsiteX1074" fmla="*/ 4277201 w 6400800"/>
              <a:gd name="connsiteY1074" fmla="*/ 318611 h 514350"/>
              <a:gd name="connsiteX1075" fmla="*/ 4273391 w 6400800"/>
              <a:gd name="connsiteY1075" fmla="*/ 310039 h 514350"/>
              <a:gd name="connsiteX1076" fmla="*/ 4272439 w 6400800"/>
              <a:gd name="connsiteY1076" fmla="*/ 303371 h 514350"/>
              <a:gd name="connsiteX1077" fmla="*/ 4270534 w 6400800"/>
              <a:gd name="connsiteY1077" fmla="*/ 273844 h 514350"/>
              <a:gd name="connsiteX1078" fmla="*/ 4269581 w 6400800"/>
              <a:gd name="connsiteY1078" fmla="*/ 260509 h 514350"/>
              <a:gd name="connsiteX1079" fmla="*/ 4269581 w 6400800"/>
              <a:gd name="connsiteY1079" fmla="*/ 255746 h 514350"/>
              <a:gd name="connsiteX1080" fmla="*/ 4270534 w 6400800"/>
              <a:gd name="connsiteY1080" fmla="*/ 234791 h 514350"/>
              <a:gd name="connsiteX1081" fmla="*/ 4273391 w 6400800"/>
              <a:gd name="connsiteY1081" fmla="*/ 155734 h 514350"/>
              <a:gd name="connsiteX1082" fmla="*/ 4259104 w 6400800"/>
              <a:gd name="connsiteY1082" fmla="*/ 233839 h 514350"/>
              <a:gd name="connsiteX1083" fmla="*/ 4253389 w 6400800"/>
              <a:gd name="connsiteY1083" fmla="*/ 271939 h 514350"/>
              <a:gd name="connsiteX1084" fmla="*/ 4252437 w 6400800"/>
              <a:gd name="connsiteY1084" fmla="*/ 270034 h 514350"/>
              <a:gd name="connsiteX1085" fmla="*/ 4253389 w 6400800"/>
              <a:gd name="connsiteY1085" fmla="*/ 262414 h 514350"/>
              <a:gd name="connsiteX1086" fmla="*/ 4255294 w 6400800"/>
              <a:gd name="connsiteY1086" fmla="*/ 240506 h 514350"/>
              <a:gd name="connsiteX1087" fmla="*/ 4249579 w 6400800"/>
              <a:gd name="connsiteY1087" fmla="*/ 262414 h 514350"/>
              <a:gd name="connsiteX1088" fmla="*/ 4248626 w 6400800"/>
              <a:gd name="connsiteY1088" fmla="*/ 264319 h 514350"/>
              <a:gd name="connsiteX1089" fmla="*/ 4246722 w 6400800"/>
              <a:gd name="connsiteY1089" fmla="*/ 261461 h 514350"/>
              <a:gd name="connsiteX1090" fmla="*/ 4244816 w 6400800"/>
              <a:gd name="connsiteY1090" fmla="*/ 257651 h 514350"/>
              <a:gd name="connsiteX1091" fmla="*/ 4244816 w 6400800"/>
              <a:gd name="connsiteY1091" fmla="*/ 251936 h 514350"/>
              <a:gd name="connsiteX1092" fmla="*/ 4243864 w 6400800"/>
              <a:gd name="connsiteY1092" fmla="*/ 256699 h 514350"/>
              <a:gd name="connsiteX1093" fmla="*/ 4240054 w 6400800"/>
              <a:gd name="connsiteY1093" fmla="*/ 251936 h 514350"/>
              <a:gd name="connsiteX1094" fmla="*/ 4229576 w 6400800"/>
              <a:gd name="connsiteY1094" fmla="*/ 235744 h 514350"/>
              <a:gd name="connsiteX1095" fmla="*/ 4220051 w 6400800"/>
              <a:gd name="connsiteY1095" fmla="*/ 222409 h 514350"/>
              <a:gd name="connsiteX1096" fmla="*/ 4226719 w 6400800"/>
              <a:gd name="connsiteY1096" fmla="*/ 237649 h 514350"/>
              <a:gd name="connsiteX1097" fmla="*/ 4234339 w 6400800"/>
              <a:gd name="connsiteY1097" fmla="*/ 254794 h 514350"/>
              <a:gd name="connsiteX1098" fmla="*/ 4236244 w 6400800"/>
              <a:gd name="connsiteY1098" fmla="*/ 258604 h 514350"/>
              <a:gd name="connsiteX1099" fmla="*/ 4231481 w 6400800"/>
              <a:gd name="connsiteY1099" fmla="*/ 251936 h 514350"/>
              <a:gd name="connsiteX1100" fmla="*/ 4220051 w 6400800"/>
              <a:gd name="connsiteY1100" fmla="*/ 237649 h 514350"/>
              <a:gd name="connsiteX1101" fmla="*/ 4202906 w 6400800"/>
              <a:gd name="connsiteY1101" fmla="*/ 219551 h 514350"/>
              <a:gd name="connsiteX1102" fmla="*/ 4196239 w 6400800"/>
              <a:gd name="connsiteY1102" fmla="*/ 213836 h 514350"/>
              <a:gd name="connsiteX1103" fmla="*/ 4201954 w 6400800"/>
              <a:gd name="connsiteY1103" fmla="*/ 220504 h 514350"/>
              <a:gd name="connsiteX1104" fmla="*/ 4216241 w 6400800"/>
              <a:gd name="connsiteY1104" fmla="*/ 240506 h 514350"/>
              <a:gd name="connsiteX1105" fmla="*/ 4225766 w 6400800"/>
              <a:gd name="connsiteY1105" fmla="*/ 255746 h 514350"/>
              <a:gd name="connsiteX1106" fmla="*/ 4235291 w 6400800"/>
              <a:gd name="connsiteY1106" fmla="*/ 273844 h 514350"/>
              <a:gd name="connsiteX1107" fmla="*/ 4235291 w 6400800"/>
              <a:gd name="connsiteY1107" fmla="*/ 274796 h 514350"/>
              <a:gd name="connsiteX1108" fmla="*/ 4235291 w 6400800"/>
              <a:gd name="connsiteY1108" fmla="*/ 282416 h 514350"/>
              <a:gd name="connsiteX1109" fmla="*/ 4234339 w 6400800"/>
              <a:gd name="connsiteY1109" fmla="*/ 281464 h 514350"/>
              <a:gd name="connsiteX1110" fmla="*/ 4229576 w 6400800"/>
              <a:gd name="connsiteY1110" fmla="*/ 276701 h 514350"/>
              <a:gd name="connsiteX1111" fmla="*/ 4233387 w 6400800"/>
              <a:gd name="connsiteY1111" fmla="*/ 282416 h 514350"/>
              <a:gd name="connsiteX1112" fmla="*/ 4235291 w 6400800"/>
              <a:gd name="connsiteY1112" fmla="*/ 284321 h 514350"/>
              <a:gd name="connsiteX1113" fmla="*/ 4235291 w 6400800"/>
              <a:gd name="connsiteY1113" fmla="*/ 285274 h 514350"/>
              <a:gd name="connsiteX1114" fmla="*/ 4229576 w 6400800"/>
              <a:gd name="connsiteY1114" fmla="*/ 310039 h 514350"/>
              <a:gd name="connsiteX1115" fmla="*/ 4222909 w 6400800"/>
              <a:gd name="connsiteY1115" fmla="*/ 295751 h 514350"/>
              <a:gd name="connsiteX1116" fmla="*/ 4228624 w 6400800"/>
              <a:gd name="connsiteY1116" fmla="*/ 316706 h 514350"/>
              <a:gd name="connsiteX1117" fmla="*/ 4226719 w 6400800"/>
              <a:gd name="connsiteY1117" fmla="*/ 327184 h 514350"/>
              <a:gd name="connsiteX1118" fmla="*/ 4223862 w 6400800"/>
              <a:gd name="connsiteY1118" fmla="*/ 341471 h 514350"/>
              <a:gd name="connsiteX1119" fmla="*/ 4222909 w 6400800"/>
              <a:gd name="connsiteY1119" fmla="*/ 334804 h 514350"/>
              <a:gd name="connsiteX1120" fmla="*/ 4219099 w 6400800"/>
              <a:gd name="connsiteY1120" fmla="*/ 311944 h 514350"/>
              <a:gd name="connsiteX1121" fmla="*/ 4219099 w 6400800"/>
              <a:gd name="connsiteY1121" fmla="*/ 331946 h 514350"/>
              <a:gd name="connsiteX1122" fmla="*/ 4217194 w 6400800"/>
              <a:gd name="connsiteY1122" fmla="*/ 322421 h 514350"/>
              <a:gd name="connsiteX1123" fmla="*/ 4198144 w 6400800"/>
              <a:gd name="connsiteY1123" fmla="*/ 240506 h 514350"/>
              <a:gd name="connsiteX1124" fmla="*/ 4205764 w 6400800"/>
              <a:gd name="connsiteY1124" fmla="*/ 323374 h 514350"/>
              <a:gd name="connsiteX1125" fmla="*/ 4210526 w 6400800"/>
              <a:gd name="connsiteY1125" fmla="*/ 364331 h 514350"/>
              <a:gd name="connsiteX1126" fmla="*/ 4210526 w 6400800"/>
              <a:gd name="connsiteY1126" fmla="*/ 363379 h 514350"/>
              <a:gd name="connsiteX1127" fmla="*/ 4206716 w 6400800"/>
              <a:gd name="connsiteY1127" fmla="*/ 350044 h 514350"/>
              <a:gd name="connsiteX1128" fmla="*/ 4202906 w 6400800"/>
              <a:gd name="connsiteY1128" fmla="*/ 338614 h 514350"/>
              <a:gd name="connsiteX1129" fmla="*/ 4202906 w 6400800"/>
              <a:gd name="connsiteY1129" fmla="*/ 350996 h 514350"/>
              <a:gd name="connsiteX1130" fmla="*/ 4202906 w 6400800"/>
              <a:gd name="connsiteY1130" fmla="*/ 365284 h 514350"/>
              <a:gd name="connsiteX1131" fmla="*/ 4202906 w 6400800"/>
              <a:gd name="connsiteY1131" fmla="*/ 373856 h 514350"/>
              <a:gd name="connsiteX1132" fmla="*/ 4202906 w 6400800"/>
              <a:gd name="connsiteY1132" fmla="*/ 380524 h 514350"/>
              <a:gd name="connsiteX1133" fmla="*/ 4201954 w 6400800"/>
              <a:gd name="connsiteY1133" fmla="*/ 378619 h 514350"/>
              <a:gd name="connsiteX1134" fmla="*/ 4201001 w 6400800"/>
              <a:gd name="connsiteY1134" fmla="*/ 361474 h 514350"/>
              <a:gd name="connsiteX1135" fmla="*/ 4196239 w 6400800"/>
              <a:gd name="connsiteY1135" fmla="*/ 290989 h 514350"/>
              <a:gd name="connsiteX1136" fmla="*/ 4191476 w 6400800"/>
              <a:gd name="connsiteY1136" fmla="*/ 343376 h 514350"/>
              <a:gd name="connsiteX1137" fmla="*/ 4188619 w 6400800"/>
              <a:gd name="connsiteY1137" fmla="*/ 335756 h 514350"/>
              <a:gd name="connsiteX1138" fmla="*/ 4181951 w 6400800"/>
              <a:gd name="connsiteY1138" fmla="*/ 319564 h 514350"/>
              <a:gd name="connsiteX1139" fmla="*/ 4180999 w 6400800"/>
              <a:gd name="connsiteY1139" fmla="*/ 316706 h 514350"/>
              <a:gd name="connsiteX1140" fmla="*/ 4180999 w 6400800"/>
              <a:gd name="connsiteY1140" fmla="*/ 256699 h 514350"/>
              <a:gd name="connsiteX1141" fmla="*/ 4180999 w 6400800"/>
              <a:gd name="connsiteY1141" fmla="*/ 230029 h 514350"/>
              <a:gd name="connsiteX1142" fmla="*/ 4177189 w 6400800"/>
              <a:gd name="connsiteY1142" fmla="*/ 256699 h 514350"/>
              <a:gd name="connsiteX1143" fmla="*/ 4175284 w 6400800"/>
              <a:gd name="connsiteY1143" fmla="*/ 270034 h 514350"/>
              <a:gd name="connsiteX1144" fmla="*/ 4174331 w 6400800"/>
              <a:gd name="connsiteY1144" fmla="*/ 251936 h 514350"/>
              <a:gd name="connsiteX1145" fmla="*/ 4168616 w 6400800"/>
              <a:gd name="connsiteY1145" fmla="*/ 176689 h 514350"/>
              <a:gd name="connsiteX1146" fmla="*/ 4162901 w 6400800"/>
              <a:gd name="connsiteY1146" fmla="*/ 251936 h 514350"/>
              <a:gd name="connsiteX1147" fmla="*/ 4160996 w 6400800"/>
              <a:gd name="connsiteY1147" fmla="*/ 287179 h 514350"/>
              <a:gd name="connsiteX1148" fmla="*/ 4154329 w 6400800"/>
              <a:gd name="connsiteY1148" fmla="*/ 303371 h 514350"/>
              <a:gd name="connsiteX1149" fmla="*/ 4146709 w 6400800"/>
              <a:gd name="connsiteY1149" fmla="*/ 280511 h 514350"/>
              <a:gd name="connsiteX1150" fmla="*/ 4140041 w 6400800"/>
              <a:gd name="connsiteY1150" fmla="*/ 246221 h 514350"/>
              <a:gd name="connsiteX1151" fmla="*/ 4133374 w 6400800"/>
              <a:gd name="connsiteY1151" fmla="*/ 224314 h 514350"/>
              <a:gd name="connsiteX1152" fmla="*/ 4134326 w 6400800"/>
              <a:gd name="connsiteY1152" fmla="*/ 230029 h 514350"/>
              <a:gd name="connsiteX1153" fmla="*/ 4136231 w 6400800"/>
              <a:gd name="connsiteY1153" fmla="*/ 247174 h 514350"/>
              <a:gd name="connsiteX1154" fmla="*/ 4136231 w 6400800"/>
              <a:gd name="connsiteY1154" fmla="*/ 250031 h 514350"/>
              <a:gd name="connsiteX1155" fmla="*/ 4118134 w 6400800"/>
              <a:gd name="connsiteY1155" fmla="*/ 197644 h 514350"/>
              <a:gd name="connsiteX1156" fmla="*/ 4093369 w 6400800"/>
              <a:gd name="connsiteY1156" fmla="*/ 121444 h 514350"/>
              <a:gd name="connsiteX1157" fmla="*/ 4083844 w 6400800"/>
              <a:gd name="connsiteY1157" fmla="*/ 92869 h 514350"/>
              <a:gd name="connsiteX1158" fmla="*/ 4089559 w 6400800"/>
              <a:gd name="connsiteY1158" fmla="*/ 122396 h 514350"/>
              <a:gd name="connsiteX1159" fmla="*/ 4106704 w 6400800"/>
              <a:gd name="connsiteY1159" fmla="*/ 200501 h 514350"/>
              <a:gd name="connsiteX1160" fmla="*/ 4119086 w 6400800"/>
              <a:gd name="connsiteY1160" fmla="*/ 248126 h 514350"/>
              <a:gd name="connsiteX1161" fmla="*/ 4117181 w 6400800"/>
              <a:gd name="connsiteY1161" fmla="*/ 262414 h 514350"/>
              <a:gd name="connsiteX1162" fmla="*/ 4114324 w 6400800"/>
              <a:gd name="connsiteY1162" fmla="*/ 290036 h 514350"/>
              <a:gd name="connsiteX1163" fmla="*/ 4110514 w 6400800"/>
              <a:gd name="connsiteY1163" fmla="*/ 284321 h 514350"/>
              <a:gd name="connsiteX1164" fmla="*/ 4114324 w 6400800"/>
              <a:gd name="connsiteY1164" fmla="*/ 269081 h 514350"/>
              <a:gd name="connsiteX1165" fmla="*/ 4108609 w 6400800"/>
              <a:gd name="connsiteY1165" fmla="*/ 282416 h 514350"/>
              <a:gd name="connsiteX1166" fmla="*/ 4102894 w 6400800"/>
              <a:gd name="connsiteY1166" fmla="*/ 273844 h 514350"/>
              <a:gd name="connsiteX1167" fmla="*/ 4096226 w 6400800"/>
              <a:gd name="connsiteY1167" fmla="*/ 263366 h 514350"/>
              <a:gd name="connsiteX1168" fmla="*/ 4097179 w 6400800"/>
              <a:gd name="connsiteY1168" fmla="*/ 262414 h 514350"/>
              <a:gd name="connsiteX1169" fmla="*/ 4096226 w 6400800"/>
              <a:gd name="connsiteY1169" fmla="*/ 263366 h 514350"/>
              <a:gd name="connsiteX1170" fmla="*/ 4090511 w 6400800"/>
              <a:gd name="connsiteY1170" fmla="*/ 253841 h 514350"/>
              <a:gd name="connsiteX1171" fmla="*/ 4090511 w 6400800"/>
              <a:gd name="connsiteY1171" fmla="*/ 252889 h 514350"/>
              <a:gd name="connsiteX1172" fmla="*/ 4090511 w 6400800"/>
              <a:gd name="connsiteY1172" fmla="*/ 238601 h 514350"/>
              <a:gd name="connsiteX1173" fmla="*/ 4090511 w 6400800"/>
              <a:gd name="connsiteY1173" fmla="*/ 215741 h 514350"/>
              <a:gd name="connsiteX1174" fmla="*/ 4089559 w 6400800"/>
              <a:gd name="connsiteY1174" fmla="*/ 195739 h 514350"/>
              <a:gd name="connsiteX1175" fmla="*/ 4086701 w 6400800"/>
              <a:gd name="connsiteY1175" fmla="*/ 214789 h 514350"/>
              <a:gd name="connsiteX1176" fmla="*/ 4083844 w 6400800"/>
              <a:gd name="connsiteY1176" fmla="*/ 236696 h 514350"/>
              <a:gd name="connsiteX1177" fmla="*/ 4083844 w 6400800"/>
              <a:gd name="connsiteY1177" fmla="*/ 239554 h 514350"/>
              <a:gd name="connsiteX1178" fmla="*/ 4081939 w 6400800"/>
              <a:gd name="connsiteY1178" fmla="*/ 236696 h 514350"/>
              <a:gd name="connsiteX1179" fmla="*/ 4081939 w 6400800"/>
              <a:gd name="connsiteY1179" fmla="*/ 234791 h 514350"/>
              <a:gd name="connsiteX1180" fmla="*/ 4081939 w 6400800"/>
              <a:gd name="connsiteY1180" fmla="*/ 210026 h 514350"/>
              <a:gd name="connsiteX1181" fmla="*/ 4081939 w 6400800"/>
              <a:gd name="connsiteY1181" fmla="*/ 188119 h 514350"/>
              <a:gd name="connsiteX1182" fmla="*/ 4078129 w 6400800"/>
              <a:gd name="connsiteY1182" fmla="*/ 210026 h 514350"/>
              <a:gd name="connsiteX1183" fmla="*/ 4075271 w 6400800"/>
              <a:gd name="connsiteY1183" fmla="*/ 227171 h 514350"/>
              <a:gd name="connsiteX1184" fmla="*/ 4059079 w 6400800"/>
              <a:gd name="connsiteY1184" fmla="*/ 202406 h 514350"/>
              <a:gd name="connsiteX1185" fmla="*/ 4073366 w 6400800"/>
              <a:gd name="connsiteY1185" fmla="*/ 236696 h 514350"/>
              <a:gd name="connsiteX1186" fmla="*/ 4071461 w 6400800"/>
              <a:gd name="connsiteY1186" fmla="*/ 250984 h 514350"/>
              <a:gd name="connsiteX1187" fmla="*/ 4067651 w 6400800"/>
              <a:gd name="connsiteY1187" fmla="*/ 268129 h 514350"/>
              <a:gd name="connsiteX1188" fmla="*/ 4064794 w 6400800"/>
              <a:gd name="connsiteY1188" fmla="*/ 279559 h 514350"/>
              <a:gd name="connsiteX1189" fmla="*/ 4061936 w 6400800"/>
              <a:gd name="connsiteY1189" fmla="*/ 253841 h 514350"/>
              <a:gd name="connsiteX1190" fmla="*/ 4054316 w 6400800"/>
              <a:gd name="connsiteY1190" fmla="*/ 207169 h 514350"/>
              <a:gd name="connsiteX1191" fmla="*/ 4050506 w 6400800"/>
              <a:gd name="connsiteY1191" fmla="*/ 186214 h 514350"/>
              <a:gd name="connsiteX1192" fmla="*/ 4046696 w 6400800"/>
              <a:gd name="connsiteY1192" fmla="*/ 168116 h 514350"/>
              <a:gd name="connsiteX1193" fmla="*/ 4040029 w 6400800"/>
              <a:gd name="connsiteY1193" fmla="*/ 137636 h 514350"/>
              <a:gd name="connsiteX1194" fmla="*/ 4034314 w 6400800"/>
              <a:gd name="connsiteY1194" fmla="*/ 111919 h 514350"/>
              <a:gd name="connsiteX1195" fmla="*/ 4036219 w 6400800"/>
              <a:gd name="connsiteY1195" fmla="*/ 138589 h 514350"/>
              <a:gd name="connsiteX1196" fmla="*/ 4039076 w 6400800"/>
              <a:gd name="connsiteY1196" fmla="*/ 169069 h 514350"/>
              <a:gd name="connsiteX1197" fmla="*/ 4042886 w 6400800"/>
              <a:gd name="connsiteY1197" fmla="*/ 208121 h 514350"/>
              <a:gd name="connsiteX1198" fmla="*/ 4044791 w 6400800"/>
              <a:gd name="connsiteY1198" fmla="*/ 238601 h 514350"/>
              <a:gd name="connsiteX1199" fmla="*/ 4031456 w 6400800"/>
              <a:gd name="connsiteY1199" fmla="*/ 170021 h 514350"/>
              <a:gd name="connsiteX1200" fmla="*/ 4036219 w 6400800"/>
              <a:gd name="connsiteY1200" fmla="*/ 252889 h 514350"/>
              <a:gd name="connsiteX1201" fmla="*/ 4037171 w 6400800"/>
              <a:gd name="connsiteY1201" fmla="*/ 264319 h 514350"/>
              <a:gd name="connsiteX1202" fmla="*/ 4035266 w 6400800"/>
              <a:gd name="connsiteY1202" fmla="*/ 271939 h 514350"/>
              <a:gd name="connsiteX1203" fmla="*/ 4030504 w 6400800"/>
              <a:gd name="connsiteY1203" fmla="*/ 266224 h 514350"/>
              <a:gd name="connsiteX1204" fmla="*/ 4023836 w 6400800"/>
              <a:gd name="connsiteY1204" fmla="*/ 258604 h 514350"/>
              <a:gd name="connsiteX1205" fmla="*/ 4009549 w 6400800"/>
              <a:gd name="connsiteY1205" fmla="*/ 229076 h 514350"/>
              <a:gd name="connsiteX1206" fmla="*/ 3996214 w 6400800"/>
              <a:gd name="connsiteY1206" fmla="*/ 203359 h 514350"/>
              <a:gd name="connsiteX1207" fmla="*/ 4005739 w 6400800"/>
              <a:gd name="connsiteY1207" fmla="*/ 230981 h 514350"/>
              <a:gd name="connsiteX1208" fmla="*/ 4014311 w 6400800"/>
              <a:gd name="connsiteY1208" fmla="*/ 255746 h 514350"/>
              <a:gd name="connsiteX1209" fmla="*/ 4007644 w 6400800"/>
              <a:gd name="connsiteY1209" fmla="*/ 243364 h 514350"/>
              <a:gd name="connsiteX1210" fmla="*/ 4015264 w 6400800"/>
              <a:gd name="connsiteY1210" fmla="*/ 267176 h 514350"/>
              <a:gd name="connsiteX1211" fmla="*/ 4024789 w 6400800"/>
              <a:gd name="connsiteY1211" fmla="*/ 294799 h 514350"/>
              <a:gd name="connsiteX1212" fmla="*/ 4026694 w 6400800"/>
              <a:gd name="connsiteY1212" fmla="*/ 301466 h 514350"/>
              <a:gd name="connsiteX1213" fmla="*/ 4017169 w 6400800"/>
              <a:gd name="connsiteY1213" fmla="*/ 329089 h 514350"/>
              <a:gd name="connsiteX1214" fmla="*/ 4016216 w 6400800"/>
              <a:gd name="connsiteY1214" fmla="*/ 328136 h 514350"/>
              <a:gd name="connsiteX1215" fmla="*/ 4005739 w 6400800"/>
              <a:gd name="connsiteY1215" fmla="*/ 320516 h 514350"/>
              <a:gd name="connsiteX1216" fmla="*/ 4005739 w 6400800"/>
              <a:gd name="connsiteY1216" fmla="*/ 318611 h 514350"/>
              <a:gd name="connsiteX1217" fmla="*/ 4004786 w 6400800"/>
              <a:gd name="connsiteY1217" fmla="*/ 310991 h 514350"/>
              <a:gd name="connsiteX1218" fmla="*/ 4002881 w 6400800"/>
              <a:gd name="connsiteY1218" fmla="*/ 269081 h 514350"/>
              <a:gd name="connsiteX1219" fmla="*/ 4000024 w 6400800"/>
              <a:gd name="connsiteY1219" fmla="*/ 284321 h 514350"/>
              <a:gd name="connsiteX1220" fmla="*/ 3993356 w 6400800"/>
              <a:gd name="connsiteY1220" fmla="*/ 248126 h 514350"/>
              <a:gd name="connsiteX1221" fmla="*/ 3993356 w 6400800"/>
              <a:gd name="connsiteY1221" fmla="*/ 286226 h 514350"/>
              <a:gd name="connsiteX1222" fmla="*/ 3992404 w 6400800"/>
              <a:gd name="connsiteY1222" fmla="*/ 286226 h 514350"/>
              <a:gd name="connsiteX1223" fmla="*/ 3990499 w 6400800"/>
              <a:gd name="connsiteY1223" fmla="*/ 287179 h 514350"/>
              <a:gd name="connsiteX1224" fmla="*/ 3985736 w 6400800"/>
              <a:gd name="connsiteY1224" fmla="*/ 292894 h 514350"/>
              <a:gd name="connsiteX1225" fmla="*/ 3985736 w 6400800"/>
              <a:gd name="connsiteY1225" fmla="*/ 292894 h 514350"/>
              <a:gd name="connsiteX1226" fmla="*/ 3985736 w 6400800"/>
              <a:gd name="connsiteY1226" fmla="*/ 293846 h 514350"/>
              <a:gd name="connsiteX1227" fmla="*/ 3983831 w 6400800"/>
              <a:gd name="connsiteY1227" fmla="*/ 313849 h 514350"/>
              <a:gd name="connsiteX1228" fmla="*/ 3978116 w 6400800"/>
              <a:gd name="connsiteY1228" fmla="*/ 303371 h 514350"/>
              <a:gd name="connsiteX1229" fmla="*/ 3987641 w 6400800"/>
              <a:gd name="connsiteY1229" fmla="*/ 272891 h 514350"/>
              <a:gd name="connsiteX1230" fmla="*/ 3976211 w 6400800"/>
              <a:gd name="connsiteY1230" fmla="*/ 298609 h 514350"/>
              <a:gd name="connsiteX1231" fmla="*/ 3973354 w 6400800"/>
              <a:gd name="connsiteY1231" fmla="*/ 293846 h 514350"/>
              <a:gd name="connsiteX1232" fmla="*/ 3973354 w 6400800"/>
              <a:gd name="connsiteY1232" fmla="*/ 288131 h 514350"/>
              <a:gd name="connsiteX1233" fmla="*/ 3973354 w 6400800"/>
              <a:gd name="connsiteY1233" fmla="*/ 287179 h 514350"/>
              <a:gd name="connsiteX1234" fmla="*/ 3977164 w 6400800"/>
              <a:gd name="connsiteY1234" fmla="*/ 278606 h 514350"/>
              <a:gd name="connsiteX1235" fmla="*/ 3980974 w 6400800"/>
              <a:gd name="connsiteY1235" fmla="*/ 270986 h 514350"/>
              <a:gd name="connsiteX1236" fmla="*/ 3976211 w 6400800"/>
              <a:gd name="connsiteY1236" fmla="*/ 277654 h 514350"/>
              <a:gd name="connsiteX1237" fmla="*/ 3973354 w 6400800"/>
              <a:gd name="connsiteY1237" fmla="*/ 282416 h 514350"/>
              <a:gd name="connsiteX1238" fmla="*/ 3974306 w 6400800"/>
              <a:gd name="connsiteY1238" fmla="*/ 254794 h 514350"/>
              <a:gd name="connsiteX1239" fmla="*/ 3975259 w 6400800"/>
              <a:gd name="connsiteY1239" fmla="*/ 230029 h 514350"/>
              <a:gd name="connsiteX1240" fmla="*/ 3970496 w 6400800"/>
              <a:gd name="connsiteY1240" fmla="*/ 254794 h 514350"/>
              <a:gd name="connsiteX1241" fmla="*/ 3965734 w 6400800"/>
              <a:gd name="connsiteY1241" fmla="*/ 281464 h 514350"/>
              <a:gd name="connsiteX1242" fmla="*/ 3961924 w 6400800"/>
              <a:gd name="connsiteY1242" fmla="*/ 274796 h 514350"/>
              <a:gd name="connsiteX1243" fmla="*/ 3962876 w 6400800"/>
              <a:gd name="connsiteY1243" fmla="*/ 269081 h 514350"/>
              <a:gd name="connsiteX1244" fmla="*/ 3966686 w 6400800"/>
              <a:gd name="connsiteY1244" fmla="*/ 245269 h 514350"/>
              <a:gd name="connsiteX1245" fmla="*/ 3959066 w 6400800"/>
              <a:gd name="connsiteY1245" fmla="*/ 268129 h 514350"/>
              <a:gd name="connsiteX1246" fmla="*/ 3959066 w 6400800"/>
              <a:gd name="connsiteY1246" fmla="*/ 269081 h 514350"/>
              <a:gd name="connsiteX1247" fmla="*/ 3958114 w 6400800"/>
              <a:gd name="connsiteY1247" fmla="*/ 267176 h 514350"/>
              <a:gd name="connsiteX1248" fmla="*/ 3958114 w 6400800"/>
              <a:gd name="connsiteY1248" fmla="*/ 269081 h 514350"/>
              <a:gd name="connsiteX1249" fmla="*/ 3955256 w 6400800"/>
              <a:gd name="connsiteY1249" fmla="*/ 264319 h 514350"/>
              <a:gd name="connsiteX1250" fmla="*/ 3954304 w 6400800"/>
              <a:gd name="connsiteY1250" fmla="*/ 247174 h 514350"/>
              <a:gd name="connsiteX1251" fmla="*/ 3951446 w 6400800"/>
              <a:gd name="connsiteY1251" fmla="*/ 214789 h 514350"/>
              <a:gd name="connsiteX1252" fmla="*/ 3947636 w 6400800"/>
              <a:gd name="connsiteY1252" fmla="*/ 190024 h 514350"/>
              <a:gd name="connsiteX1253" fmla="*/ 3943826 w 6400800"/>
              <a:gd name="connsiteY1253" fmla="*/ 169069 h 514350"/>
              <a:gd name="connsiteX1254" fmla="*/ 3943826 w 6400800"/>
              <a:gd name="connsiteY1254" fmla="*/ 190024 h 514350"/>
              <a:gd name="connsiteX1255" fmla="*/ 3943826 w 6400800"/>
              <a:gd name="connsiteY1255" fmla="*/ 214789 h 514350"/>
              <a:gd name="connsiteX1256" fmla="*/ 3943826 w 6400800"/>
              <a:gd name="connsiteY1256" fmla="*/ 225266 h 514350"/>
              <a:gd name="connsiteX1257" fmla="*/ 3940969 w 6400800"/>
              <a:gd name="connsiteY1257" fmla="*/ 215741 h 514350"/>
              <a:gd name="connsiteX1258" fmla="*/ 3939064 w 6400800"/>
              <a:gd name="connsiteY1258" fmla="*/ 207169 h 514350"/>
              <a:gd name="connsiteX1259" fmla="*/ 3940016 w 6400800"/>
              <a:gd name="connsiteY1259" fmla="*/ 205264 h 514350"/>
              <a:gd name="connsiteX1260" fmla="*/ 3939064 w 6400800"/>
              <a:gd name="connsiteY1260" fmla="*/ 206216 h 514350"/>
              <a:gd name="connsiteX1261" fmla="*/ 3936206 w 6400800"/>
              <a:gd name="connsiteY1261" fmla="*/ 197644 h 514350"/>
              <a:gd name="connsiteX1262" fmla="*/ 3937159 w 6400800"/>
              <a:gd name="connsiteY1262" fmla="*/ 208121 h 514350"/>
              <a:gd name="connsiteX1263" fmla="*/ 3929539 w 6400800"/>
              <a:gd name="connsiteY1263" fmla="*/ 216694 h 514350"/>
              <a:gd name="connsiteX1264" fmla="*/ 3925729 w 6400800"/>
              <a:gd name="connsiteY1264" fmla="*/ 197644 h 514350"/>
              <a:gd name="connsiteX1265" fmla="*/ 3916204 w 6400800"/>
              <a:gd name="connsiteY1265" fmla="*/ 158591 h 514350"/>
              <a:gd name="connsiteX1266" fmla="*/ 3912394 w 6400800"/>
              <a:gd name="connsiteY1266" fmla="*/ 144304 h 514350"/>
              <a:gd name="connsiteX1267" fmla="*/ 3915251 w 6400800"/>
              <a:gd name="connsiteY1267" fmla="*/ 139541 h 514350"/>
              <a:gd name="connsiteX1268" fmla="*/ 3935254 w 6400800"/>
              <a:gd name="connsiteY1268" fmla="*/ 110966 h 514350"/>
              <a:gd name="connsiteX1269" fmla="*/ 3912394 w 6400800"/>
              <a:gd name="connsiteY1269" fmla="*/ 136684 h 514350"/>
              <a:gd name="connsiteX1270" fmla="*/ 3910489 w 6400800"/>
              <a:gd name="connsiteY1270" fmla="*/ 138589 h 514350"/>
              <a:gd name="connsiteX1271" fmla="*/ 3906679 w 6400800"/>
              <a:gd name="connsiteY1271" fmla="*/ 128111 h 514350"/>
              <a:gd name="connsiteX1272" fmla="*/ 3898106 w 6400800"/>
              <a:gd name="connsiteY1272" fmla="*/ 102394 h 514350"/>
              <a:gd name="connsiteX1273" fmla="*/ 3902869 w 6400800"/>
              <a:gd name="connsiteY1273" fmla="*/ 129064 h 514350"/>
              <a:gd name="connsiteX1274" fmla="*/ 3905726 w 6400800"/>
              <a:gd name="connsiteY1274" fmla="*/ 143351 h 514350"/>
              <a:gd name="connsiteX1275" fmla="*/ 3905726 w 6400800"/>
              <a:gd name="connsiteY1275" fmla="*/ 143351 h 514350"/>
              <a:gd name="connsiteX1276" fmla="*/ 3887629 w 6400800"/>
              <a:gd name="connsiteY1276" fmla="*/ 167164 h 514350"/>
              <a:gd name="connsiteX1277" fmla="*/ 3866674 w 6400800"/>
              <a:gd name="connsiteY1277" fmla="*/ 195739 h 514350"/>
              <a:gd name="connsiteX1278" fmla="*/ 3862864 w 6400800"/>
              <a:gd name="connsiteY1278" fmla="*/ 182404 h 514350"/>
              <a:gd name="connsiteX1279" fmla="*/ 3854291 w 6400800"/>
              <a:gd name="connsiteY1279" fmla="*/ 155734 h 514350"/>
              <a:gd name="connsiteX1280" fmla="*/ 3859054 w 6400800"/>
              <a:gd name="connsiteY1280" fmla="*/ 183356 h 514350"/>
              <a:gd name="connsiteX1281" fmla="*/ 3862864 w 6400800"/>
              <a:gd name="connsiteY1281" fmla="*/ 202406 h 514350"/>
              <a:gd name="connsiteX1282" fmla="*/ 3858101 w 6400800"/>
              <a:gd name="connsiteY1282" fmla="*/ 209074 h 514350"/>
              <a:gd name="connsiteX1283" fmla="*/ 3853339 w 6400800"/>
              <a:gd name="connsiteY1283" fmla="*/ 216694 h 514350"/>
              <a:gd name="connsiteX1284" fmla="*/ 3849529 w 6400800"/>
              <a:gd name="connsiteY1284" fmla="*/ 195739 h 514350"/>
              <a:gd name="connsiteX1285" fmla="*/ 3852386 w 6400800"/>
              <a:gd name="connsiteY1285" fmla="*/ 178594 h 514350"/>
              <a:gd name="connsiteX1286" fmla="*/ 3855244 w 6400800"/>
              <a:gd name="connsiteY1286" fmla="*/ 158591 h 514350"/>
              <a:gd name="connsiteX1287" fmla="*/ 3848576 w 6400800"/>
              <a:gd name="connsiteY1287" fmla="*/ 177641 h 514350"/>
              <a:gd name="connsiteX1288" fmla="*/ 3841909 w 6400800"/>
              <a:gd name="connsiteY1288" fmla="*/ 199549 h 514350"/>
              <a:gd name="connsiteX1289" fmla="*/ 3838099 w 6400800"/>
              <a:gd name="connsiteY1289" fmla="*/ 212884 h 514350"/>
              <a:gd name="connsiteX1290" fmla="*/ 3835241 w 6400800"/>
              <a:gd name="connsiteY1290" fmla="*/ 225266 h 514350"/>
              <a:gd name="connsiteX1291" fmla="*/ 3834289 w 6400800"/>
              <a:gd name="connsiteY1291" fmla="*/ 222409 h 514350"/>
              <a:gd name="connsiteX1292" fmla="*/ 3825716 w 6400800"/>
              <a:gd name="connsiteY1292" fmla="*/ 209074 h 514350"/>
              <a:gd name="connsiteX1293" fmla="*/ 3809524 w 6400800"/>
              <a:gd name="connsiteY1293" fmla="*/ 184309 h 514350"/>
              <a:gd name="connsiteX1294" fmla="*/ 3821906 w 6400800"/>
              <a:gd name="connsiteY1294" fmla="*/ 210979 h 514350"/>
              <a:gd name="connsiteX1295" fmla="*/ 3828574 w 6400800"/>
              <a:gd name="connsiteY1295" fmla="*/ 224314 h 514350"/>
              <a:gd name="connsiteX1296" fmla="*/ 3832384 w 6400800"/>
              <a:gd name="connsiteY1296" fmla="*/ 234791 h 514350"/>
              <a:gd name="connsiteX1297" fmla="*/ 3828574 w 6400800"/>
              <a:gd name="connsiteY1297" fmla="*/ 254794 h 514350"/>
              <a:gd name="connsiteX1298" fmla="*/ 3825716 w 6400800"/>
              <a:gd name="connsiteY1298" fmla="*/ 259556 h 514350"/>
              <a:gd name="connsiteX1299" fmla="*/ 3820954 w 6400800"/>
              <a:gd name="connsiteY1299" fmla="*/ 269081 h 514350"/>
              <a:gd name="connsiteX1300" fmla="*/ 3820001 w 6400800"/>
              <a:gd name="connsiteY1300" fmla="*/ 267176 h 514350"/>
              <a:gd name="connsiteX1301" fmla="*/ 3804761 w 6400800"/>
              <a:gd name="connsiteY1301" fmla="*/ 249079 h 514350"/>
              <a:gd name="connsiteX1302" fmla="*/ 3817144 w 6400800"/>
              <a:gd name="connsiteY1302" fmla="*/ 270034 h 514350"/>
              <a:gd name="connsiteX1303" fmla="*/ 3819049 w 6400800"/>
              <a:gd name="connsiteY1303" fmla="*/ 272891 h 514350"/>
              <a:gd name="connsiteX1304" fmla="*/ 3806666 w 6400800"/>
              <a:gd name="connsiteY1304" fmla="*/ 294799 h 514350"/>
              <a:gd name="connsiteX1305" fmla="*/ 3806666 w 6400800"/>
              <a:gd name="connsiteY1305" fmla="*/ 294799 h 514350"/>
              <a:gd name="connsiteX1306" fmla="*/ 3803809 w 6400800"/>
              <a:gd name="connsiteY1306" fmla="*/ 290989 h 514350"/>
              <a:gd name="connsiteX1307" fmla="*/ 3802856 w 6400800"/>
              <a:gd name="connsiteY1307" fmla="*/ 287179 h 514350"/>
              <a:gd name="connsiteX1308" fmla="*/ 3799999 w 6400800"/>
              <a:gd name="connsiteY1308" fmla="*/ 276701 h 514350"/>
              <a:gd name="connsiteX1309" fmla="*/ 3795236 w 6400800"/>
              <a:gd name="connsiteY1309" fmla="*/ 260509 h 514350"/>
              <a:gd name="connsiteX1310" fmla="*/ 3790474 w 6400800"/>
              <a:gd name="connsiteY1310" fmla="*/ 246221 h 514350"/>
              <a:gd name="connsiteX1311" fmla="*/ 3791426 w 6400800"/>
              <a:gd name="connsiteY1311" fmla="*/ 260509 h 514350"/>
              <a:gd name="connsiteX1312" fmla="*/ 3792379 w 6400800"/>
              <a:gd name="connsiteY1312" fmla="*/ 273844 h 514350"/>
              <a:gd name="connsiteX1313" fmla="*/ 3787616 w 6400800"/>
              <a:gd name="connsiteY1313" fmla="*/ 268129 h 514350"/>
              <a:gd name="connsiteX1314" fmla="*/ 3777139 w 6400800"/>
              <a:gd name="connsiteY1314" fmla="*/ 255746 h 514350"/>
              <a:gd name="connsiteX1315" fmla="*/ 3773329 w 6400800"/>
              <a:gd name="connsiteY1315" fmla="*/ 246221 h 514350"/>
              <a:gd name="connsiteX1316" fmla="*/ 3764756 w 6400800"/>
              <a:gd name="connsiteY1316" fmla="*/ 224314 h 514350"/>
              <a:gd name="connsiteX1317" fmla="*/ 3769519 w 6400800"/>
              <a:gd name="connsiteY1317" fmla="*/ 247174 h 514350"/>
              <a:gd name="connsiteX1318" fmla="*/ 3776186 w 6400800"/>
              <a:gd name="connsiteY1318" fmla="*/ 273844 h 514350"/>
              <a:gd name="connsiteX1319" fmla="*/ 3781901 w 6400800"/>
              <a:gd name="connsiteY1319" fmla="*/ 299561 h 514350"/>
              <a:gd name="connsiteX1320" fmla="*/ 3760946 w 6400800"/>
              <a:gd name="connsiteY1320" fmla="*/ 234791 h 514350"/>
              <a:gd name="connsiteX1321" fmla="*/ 3755231 w 6400800"/>
              <a:gd name="connsiteY1321" fmla="*/ 218599 h 514350"/>
              <a:gd name="connsiteX1322" fmla="*/ 3759041 w 6400800"/>
              <a:gd name="connsiteY1322" fmla="*/ 211931 h 514350"/>
              <a:gd name="connsiteX1323" fmla="*/ 3754279 w 6400800"/>
              <a:gd name="connsiteY1323" fmla="*/ 217646 h 514350"/>
              <a:gd name="connsiteX1324" fmla="*/ 3750469 w 6400800"/>
              <a:gd name="connsiteY1324" fmla="*/ 208121 h 514350"/>
              <a:gd name="connsiteX1325" fmla="*/ 3752374 w 6400800"/>
              <a:gd name="connsiteY1325" fmla="*/ 197644 h 514350"/>
              <a:gd name="connsiteX1326" fmla="*/ 3748564 w 6400800"/>
              <a:gd name="connsiteY1326" fmla="*/ 205264 h 514350"/>
              <a:gd name="connsiteX1327" fmla="*/ 3734276 w 6400800"/>
              <a:gd name="connsiteY1327" fmla="*/ 167164 h 514350"/>
              <a:gd name="connsiteX1328" fmla="*/ 3742849 w 6400800"/>
              <a:gd name="connsiteY1328" fmla="*/ 217646 h 514350"/>
              <a:gd name="connsiteX1329" fmla="*/ 3736181 w 6400800"/>
              <a:gd name="connsiteY1329" fmla="*/ 236696 h 514350"/>
              <a:gd name="connsiteX1330" fmla="*/ 3735229 w 6400800"/>
              <a:gd name="connsiteY1330" fmla="*/ 238601 h 514350"/>
              <a:gd name="connsiteX1331" fmla="*/ 3730466 w 6400800"/>
              <a:gd name="connsiteY1331" fmla="*/ 245269 h 514350"/>
              <a:gd name="connsiteX1332" fmla="*/ 3726656 w 6400800"/>
              <a:gd name="connsiteY1332" fmla="*/ 236696 h 514350"/>
              <a:gd name="connsiteX1333" fmla="*/ 3726656 w 6400800"/>
              <a:gd name="connsiteY1333" fmla="*/ 232886 h 514350"/>
              <a:gd name="connsiteX1334" fmla="*/ 3725704 w 6400800"/>
              <a:gd name="connsiteY1334" fmla="*/ 214789 h 514350"/>
              <a:gd name="connsiteX1335" fmla="*/ 3722846 w 6400800"/>
              <a:gd name="connsiteY1335" fmla="*/ 230029 h 514350"/>
              <a:gd name="connsiteX1336" fmla="*/ 3721894 w 6400800"/>
              <a:gd name="connsiteY1336" fmla="*/ 229076 h 514350"/>
              <a:gd name="connsiteX1337" fmla="*/ 3721894 w 6400800"/>
              <a:gd name="connsiteY1337" fmla="*/ 229076 h 514350"/>
              <a:gd name="connsiteX1338" fmla="*/ 3725704 w 6400800"/>
              <a:gd name="connsiteY1338" fmla="*/ 190976 h 514350"/>
              <a:gd name="connsiteX1339" fmla="*/ 3727609 w 6400800"/>
              <a:gd name="connsiteY1339" fmla="*/ 172879 h 514350"/>
              <a:gd name="connsiteX1340" fmla="*/ 3730466 w 6400800"/>
              <a:gd name="connsiteY1340" fmla="*/ 155734 h 514350"/>
              <a:gd name="connsiteX1341" fmla="*/ 3734276 w 6400800"/>
              <a:gd name="connsiteY1341" fmla="*/ 128111 h 514350"/>
              <a:gd name="connsiteX1342" fmla="*/ 3737134 w 6400800"/>
              <a:gd name="connsiteY1342" fmla="*/ 104299 h 514350"/>
              <a:gd name="connsiteX1343" fmla="*/ 3730466 w 6400800"/>
              <a:gd name="connsiteY1343" fmla="*/ 127159 h 514350"/>
              <a:gd name="connsiteX1344" fmla="*/ 3722846 w 6400800"/>
              <a:gd name="connsiteY1344" fmla="*/ 153829 h 514350"/>
              <a:gd name="connsiteX1345" fmla="*/ 3718084 w 6400800"/>
              <a:gd name="connsiteY1345" fmla="*/ 170021 h 514350"/>
              <a:gd name="connsiteX1346" fmla="*/ 3714274 w 6400800"/>
              <a:gd name="connsiteY1346" fmla="*/ 188119 h 514350"/>
              <a:gd name="connsiteX1347" fmla="*/ 3710464 w 6400800"/>
              <a:gd name="connsiteY1347" fmla="*/ 208121 h 514350"/>
              <a:gd name="connsiteX1348" fmla="*/ 3710464 w 6400800"/>
              <a:gd name="connsiteY1348" fmla="*/ 207169 h 514350"/>
              <a:gd name="connsiteX1349" fmla="*/ 3691414 w 6400800"/>
              <a:gd name="connsiteY1349" fmla="*/ 174784 h 514350"/>
              <a:gd name="connsiteX1350" fmla="*/ 3677126 w 6400800"/>
              <a:gd name="connsiteY1350" fmla="*/ 150971 h 514350"/>
              <a:gd name="connsiteX1351" fmla="*/ 3678079 w 6400800"/>
              <a:gd name="connsiteY1351" fmla="*/ 137636 h 514350"/>
              <a:gd name="connsiteX1352" fmla="*/ 3675221 w 6400800"/>
              <a:gd name="connsiteY1352" fmla="*/ 149066 h 514350"/>
              <a:gd name="connsiteX1353" fmla="*/ 3674269 w 6400800"/>
              <a:gd name="connsiteY1353" fmla="*/ 147161 h 514350"/>
              <a:gd name="connsiteX1354" fmla="*/ 3675221 w 6400800"/>
              <a:gd name="connsiteY1354" fmla="*/ 150019 h 514350"/>
              <a:gd name="connsiteX1355" fmla="*/ 3672364 w 6400800"/>
              <a:gd name="connsiteY1355" fmla="*/ 164306 h 514350"/>
              <a:gd name="connsiteX1356" fmla="*/ 3665696 w 6400800"/>
              <a:gd name="connsiteY1356" fmla="*/ 194786 h 514350"/>
              <a:gd name="connsiteX1357" fmla="*/ 3662839 w 6400800"/>
              <a:gd name="connsiteY1357" fmla="*/ 209074 h 514350"/>
              <a:gd name="connsiteX1358" fmla="*/ 3661886 w 6400800"/>
              <a:gd name="connsiteY1358" fmla="*/ 210026 h 514350"/>
              <a:gd name="connsiteX1359" fmla="*/ 3658076 w 6400800"/>
              <a:gd name="connsiteY1359" fmla="*/ 216694 h 514350"/>
              <a:gd name="connsiteX1360" fmla="*/ 3658076 w 6400800"/>
              <a:gd name="connsiteY1360" fmla="*/ 174784 h 514350"/>
              <a:gd name="connsiteX1361" fmla="*/ 3645694 w 6400800"/>
              <a:gd name="connsiteY1361" fmla="*/ 239554 h 514350"/>
              <a:gd name="connsiteX1362" fmla="*/ 3644741 w 6400800"/>
              <a:gd name="connsiteY1362" fmla="*/ 246221 h 514350"/>
              <a:gd name="connsiteX1363" fmla="*/ 3643789 w 6400800"/>
              <a:gd name="connsiteY1363" fmla="*/ 249079 h 514350"/>
              <a:gd name="connsiteX1364" fmla="*/ 3640931 w 6400800"/>
              <a:gd name="connsiteY1364" fmla="*/ 259556 h 514350"/>
              <a:gd name="connsiteX1365" fmla="*/ 3633311 w 6400800"/>
              <a:gd name="connsiteY1365" fmla="*/ 243364 h 514350"/>
              <a:gd name="connsiteX1366" fmla="*/ 3639979 w 6400800"/>
              <a:gd name="connsiteY1366" fmla="*/ 265271 h 514350"/>
              <a:gd name="connsiteX1367" fmla="*/ 3637121 w 6400800"/>
              <a:gd name="connsiteY1367" fmla="*/ 275749 h 514350"/>
              <a:gd name="connsiteX1368" fmla="*/ 3627596 w 6400800"/>
              <a:gd name="connsiteY1368" fmla="*/ 261461 h 514350"/>
              <a:gd name="connsiteX1369" fmla="*/ 3635216 w 6400800"/>
              <a:gd name="connsiteY1369" fmla="*/ 280511 h 514350"/>
              <a:gd name="connsiteX1370" fmla="*/ 3635216 w 6400800"/>
              <a:gd name="connsiteY1370" fmla="*/ 281464 h 514350"/>
              <a:gd name="connsiteX1371" fmla="*/ 3630454 w 6400800"/>
              <a:gd name="connsiteY1371" fmla="*/ 309086 h 514350"/>
              <a:gd name="connsiteX1372" fmla="*/ 3627596 w 6400800"/>
              <a:gd name="connsiteY1372" fmla="*/ 332899 h 514350"/>
              <a:gd name="connsiteX1373" fmla="*/ 3620929 w 6400800"/>
              <a:gd name="connsiteY1373" fmla="*/ 312896 h 514350"/>
              <a:gd name="connsiteX1374" fmla="*/ 3620929 w 6400800"/>
              <a:gd name="connsiteY1374" fmla="*/ 309086 h 514350"/>
              <a:gd name="connsiteX1375" fmla="*/ 3619976 w 6400800"/>
              <a:gd name="connsiteY1375" fmla="*/ 310991 h 514350"/>
              <a:gd name="connsiteX1376" fmla="*/ 3619024 w 6400800"/>
              <a:gd name="connsiteY1376" fmla="*/ 308134 h 514350"/>
              <a:gd name="connsiteX1377" fmla="*/ 3622834 w 6400800"/>
              <a:gd name="connsiteY1377" fmla="*/ 272891 h 514350"/>
              <a:gd name="connsiteX1378" fmla="*/ 3626644 w 6400800"/>
              <a:gd name="connsiteY1378" fmla="*/ 221456 h 514350"/>
              <a:gd name="connsiteX1379" fmla="*/ 3630454 w 6400800"/>
              <a:gd name="connsiteY1379" fmla="*/ 211931 h 514350"/>
              <a:gd name="connsiteX1380" fmla="*/ 3626644 w 6400800"/>
              <a:gd name="connsiteY1380" fmla="*/ 216694 h 514350"/>
              <a:gd name="connsiteX1381" fmla="*/ 3626644 w 6400800"/>
              <a:gd name="connsiteY1381" fmla="*/ 214789 h 514350"/>
              <a:gd name="connsiteX1382" fmla="*/ 3626644 w 6400800"/>
              <a:gd name="connsiteY1382" fmla="*/ 192881 h 514350"/>
              <a:gd name="connsiteX1383" fmla="*/ 3622834 w 6400800"/>
              <a:gd name="connsiteY1383" fmla="*/ 214789 h 514350"/>
              <a:gd name="connsiteX1384" fmla="*/ 3620929 w 6400800"/>
              <a:gd name="connsiteY1384" fmla="*/ 226219 h 514350"/>
              <a:gd name="connsiteX1385" fmla="*/ 3620929 w 6400800"/>
              <a:gd name="connsiteY1385" fmla="*/ 227171 h 514350"/>
              <a:gd name="connsiteX1386" fmla="*/ 3609499 w 6400800"/>
              <a:gd name="connsiteY1386" fmla="*/ 243364 h 514350"/>
              <a:gd name="connsiteX1387" fmla="*/ 3603784 w 6400800"/>
              <a:gd name="connsiteY1387" fmla="*/ 251936 h 514350"/>
              <a:gd name="connsiteX1388" fmla="*/ 3613309 w 6400800"/>
              <a:gd name="connsiteY1388" fmla="*/ 225266 h 514350"/>
              <a:gd name="connsiteX1389" fmla="*/ 3619024 w 6400800"/>
              <a:gd name="connsiteY1389" fmla="*/ 208121 h 514350"/>
              <a:gd name="connsiteX1390" fmla="*/ 3624739 w 6400800"/>
              <a:gd name="connsiteY1390" fmla="*/ 192881 h 514350"/>
              <a:gd name="connsiteX1391" fmla="*/ 3634264 w 6400800"/>
              <a:gd name="connsiteY1391" fmla="*/ 168116 h 514350"/>
              <a:gd name="connsiteX1392" fmla="*/ 3642836 w 6400800"/>
              <a:gd name="connsiteY1392" fmla="*/ 146209 h 514350"/>
              <a:gd name="connsiteX1393" fmla="*/ 3631406 w 6400800"/>
              <a:gd name="connsiteY1393" fmla="*/ 166211 h 514350"/>
              <a:gd name="connsiteX1394" fmla="*/ 3618071 w 6400800"/>
              <a:gd name="connsiteY1394" fmla="*/ 189071 h 514350"/>
              <a:gd name="connsiteX1395" fmla="*/ 3610451 w 6400800"/>
              <a:gd name="connsiteY1395" fmla="*/ 203359 h 514350"/>
              <a:gd name="connsiteX1396" fmla="*/ 3602831 w 6400800"/>
              <a:gd name="connsiteY1396" fmla="*/ 219551 h 514350"/>
              <a:gd name="connsiteX1397" fmla="*/ 3588544 w 6400800"/>
              <a:gd name="connsiteY1397" fmla="*/ 250031 h 514350"/>
              <a:gd name="connsiteX1398" fmla="*/ 3588544 w 6400800"/>
              <a:gd name="connsiteY1398" fmla="*/ 242411 h 514350"/>
              <a:gd name="connsiteX1399" fmla="*/ 3585686 w 6400800"/>
              <a:gd name="connsiteY1399" fmla="*/ 256699 h 514350"/>
              <a:gd name="connsiteX1400" fmla="*/ 3585686 w 6400800"/>
              <a:gd name="connsiteY1400" fmla="*/ 257651 h 514350"/>
              <a:gd name="connsiteX1401" fmla="*/ 3579971 w 6400800"/>
              <a:gd name="connsiteY1401" fmla="*/ 270986 h 514350"/>
              <a:gd name="connsiteX1402" fmla="*/ 3573304 w 6400800"/>
              <a:gd name="connsiteY1402" fmla="*/ 282416 h 514350"/>
              <a:gd name="connsiteX1403" fmla="*/ 3568541 w 6400800"/>
              <a:gd name="connsiteY1403" fmla="*/ 263366 h 514350"/>
              <a:gd name="connsiteX1404" fmla="*/ 3564731 w 6400800"/>
              <a:gd name="connsiteY1404" fmla="*/ 248126 h 514350"/>
              <a:gd name="connsiteX1405" fmla="*/ 3564731 w 6400800"/>
              <a:gd name="connsiteY1405" fmla="*/ 248126 h 514350"/>
              <a:gd name="connsiteX1406" fmla="*/ 3562826 w 6400800"/>
              <a:gd name="connsiteY1406" fmla="*/ 237649 h 514350"/>
              <a:gd name="connsiteX1407" fmla="*/ 3561874 w 6400800"/>
              <a:gd name="connsiteY1407" fmla="*/ 233839 h 514350"/>
              <a:gd name="connsiteX1408" fmla="*/ 3566636 w 6400800"/>
              <a:gd name="connsiteY1408" fmla="*/ 227171 h 514350"/>
              <a:gd name="connsiteX1409" fmla="*/ 3561874 w 6400800"/>
              <a:gd name="connsiteY1409" fmla="*/ 230981 h 514350"/>
              <a:gd name="connsiteX1410" fmla="*/ 3559016 w 6400800"/>
              <a:gd name="connsiteY1410" fmla="*/ 218599 h 514350"/>
              <a:gd name="connsiteX1411" fmla="*/ 3559016 w 6400800"/>
              <a:gd name="connsiteY1411" fmla="*/ 231934 h 514350"/>
              <a:gd name="connsiteX1412" fmla="*/ 3554254 w 6400800"/>
              <a:gd name="connsiteY1412" fmla="*/ 220504 h 514350"/>
              <a:gd name="connsiteX1413" fmla="*/ 3569494 w 6400800"/>
              <a:gd name="connsiteY1413" fmla="*/ 197644 h 514350"/>
              <a:gd name="connsiteX1414" fmla="*/ 3585686 w 6400800"/>
              <a:gd name="connsiteY1414" fmla="*/ 174784 h 514350"/>
              <a:gd name="connsiteX1415" fmla="*/ 3600926 w 6400800"/>
              <a:gd name="connsiteY1415" fmla="*/ 154781 h 514350"/>
              <a:gd name="connsiteX1416" fmla="*/ 3582829 w 6400800"/>
              <a:gd name="connsiteY1416" fmla="*/ 171926 h 514350"/>
              <a:gd name="connsiteX1417" fmla="*/ 3562826 w 6400800"/>
              <a:gd name="connsiteY1417" fmla="*/ 192881 h 514350"/>
              <a:gd name="connsiteX1418" fmla="*/ 3549491 w 6400800"/>
              <a:gd name="connsiteY1418" fmla="*/ 209074 h 514350"/>
              <a:gd name="connsiteX1419" fmla="*/ 3542824 w 6400800"/>
              <a:gd name="connsiteY1419" fmla="*/ 193834 h 514350"/>
              <a:gd name="connsiteX1420" fmla="*/ 3546634 w 6400800"/>
              <a:gd name="connsiteY1420" fmla="*/ 212884 h 514350"/>
              <a:gd name="connsiteX1421" fmla="*/ 3539966 w 6400800"/>
              <a:gd name="connsiteY1421" fmla="*/ 222409 h 514350"/>
              <a:gd name="connsiteX1422" fmla="*/ 3539014 w 6400800"/>
              <a:gd name="connsiteY1422" fmla="*/ 223361 h 514350"/>
              <a:gd name="connsiteX1423" fmla="*/ 3539014 w 6400800"/>
              <a:gd name="connsiteY1423" fmla="*/ 210979 h 514350"/>
              <a:gd name="connsiteX1424" fmla="*/ 3539014 w 6400800"/>
              <a:gd name="connsiteY1424" fmla="*/ 184309 h 514350"/>
              <a:gd name="connsiteX1425" fmla="*/ 3539014 w 6400800"/>
              <a:gd name="connsiteY1425" fmla="*/ 173831 h 514350"/>
              <a:gd name="connsiteX1426" fmla="*/ 3540919 w 6400800"/>
              <a:gd name="connsiteY1426" fmla="*/ 170021 h 514350"/>
              <a:gd name="connsiteX1427" fmla="*/ 3539014 w 6400800"/>
              <a:gd name="connsiteY1427" fmla="*/ 172879 h 514350"/>
              <a:gd name="connsiteX1428" fmla="*/ 3539014 w 6400800"/>
              <a:gd name="connsiteY1428" fmla="*/ 162401 h 514350"/>
              <a:gd name="connsiteX1429" fmla="*/ 3537109 w 6400800"/>
              <a:gd name="connsiteY1429" fmla="*/ 176689 h 514350"/>
              <a:gd name="connsiteX1430" fmla="*/ 3527584 w 6400800"/>
              <a:gd name="connsiteY1430" fmla="*/ 190976 h 514350"/>
              <a:gd name="connsiteX1431" fmla="*/ 3511391 w 6400800"/>
              <a:gd name="connsiteY1431" fmla="*/ 214789 h 514350"/>
              <a:gd name="connsiteX1432" fmla="*/ 3510439 w 6400800"/>
              <a:gd name="connsiteY1432" fmla="*/ 215741 h 514350"/>
              <a:gd name="connsiteX1433" fmla="*/ 3508534 w 6400800"/>
              <a:gd name="connsiteY1433" fmla="*/ 201454 h 514350"/>
              <a:gd name="connsiteX1434" fmla="*/ 3505676 w 6400800"/>
              <a:gd name="connsiteY1434" fmla="*/ 180499 h 514350"/>
              <a:gd name="connsiteX1435" fmla="*/ 3504724 w 6400800"/>
              <a:gd name="connsiteY1435" fmla="*/ 202406 h 514350"/>
              <a:gd name="connsiteX1436" fmla="*/ 3503771 w 6400800"/>
              <a:gd name="connsiteY1436" fmla="*/ 226219 h 514350"/>
              <a:gd name="connsiteX1437" fmla="*/ 3500914 w 6400800"/>
              <a:gd name="connsiteY1437" fmla="*/ 230981 h 514350"/>
              <a:gd name="connsiteX1438" fmla="*/ 3491389 w 6400800"/>
              <a:gd name="connsiteY1438" fmla="*/ 247174 h 514350"/>
              <a:gd name="connsiteX1439" fmla="*/ 3483769 w 6400800"/>
              <a:gd name="connsiteY1439" fmla="*/ 230029 h 514350"/>
              <a:gd name="connsiteX1440" fmla="*/ 3469481 w 6400800"/>
              <a:gd name="connsiteY1440" fmla="*/ 200501 h 514350"/>
              <a:gd name="connsiteX1441" fmla="*/ 3471386 w 6400800"/>
              <a:gd name="connsiteY1441" fmla="*/ 190976 h 514350"/>
              <a:gd name="connsiteX1442" fmla="*/ 3477101 w 6400800"/>
              <a:gd name="connsiteY1442" fmla="*/ 167164 h 514350"/>
              <a:gd name="connsiteX1443" fmla="*/ 3482816 w 6400800"/>
              <a:gd name="connsiteY1443" fmla="*/ 146209 h 514350"/>
              <a:gd name="connsiteX1444" fmla="*/ 3492341 w 6400800"/>
              <a:gd name="connsiteY1444" fmla="*/ 111919 h 514350"/>
              <a:gd name="connsiteX1445" fmla="*/ 3499961 w 6400800"/>
              <a:gd name="connsiteY1445" fmla="*/ 82391 h 514350"/>
              <a:gd name="connsiteX1446" fmla="*/ 3488531 w 6400800"/>
              <a:gd name="connsiteY1446" fmla="*/ 110966 h 514350"/>
              <a:gd name="connsiteX1447" fmla="*/ 3476149 w 6400800"/>
              <a:gd name="connsiteY1447" fmla="*/ 144304 h 514350"/>
              <a:gd name="connsiteX1448" fmla="*/ 3468529 w 6400800"/>
              <a:gd name="connsiteY1448" fmla="*/ 164306 h 514350"/>
              <a:gd name="connsiteX1449" fmla="*/ 3461861 w 6400800"/>
              <a:gd name="connsiteY1449" fmla="*/ 185261 h 514350"/>
              <a:gd name="connsiteX1450" fmla="*/ 3452336 w 6400800"/>
              <a:gd name="connsiteY1450" fmla="*/ 168116 h 514350"/>
              <a:gd name="connsiteX1451" fmla="*/ 3460909 w 6400800"/>
              <a:gd name="connsiteY1451" fmla="*/ 189071 h 514350"/>
              <a:gd name="connsiteX1452" fmla="*/ 3450431 w 6400800"/>
              <a:gd name="connsiteY1452" fmla="*/ 225266 h 514350"/>
              <a:gd name="connsiteX1453" fmla="*/ 3441859 w 6400800"/>
              <a:gd name="connsiteY1453" fmla="*/ 210026 h 514350"/>
              <a:gd name="connsiteX1454" fmla="*/ 3442811 w 6400800"/>
              <a:gd name="connsiteY1454" fmla="*/ 208121 h 514350"/>
              <a:gd name="connsiteX1455" fmla="*/ 3445669 w 6400800"/>
              <a:gd name="connsiteY1455" fmla="*/ 190976 h 514350"/>
              <a:gd name="connsiteX1456" fmla="*/ 3439001 w 6400800"/>
              <a:gd name="connsiteY1456" fmla="*/ 205264 h 514350"/>
              <a:gd name="connsiteX1457" fmla="*/ 3439001 w 6400800"/>
              <a:gd name="connsiteY1457" fmla="*/ 205264 h 514350"/>
              <a:gd name="connsiteX1458" fmla="*/ 3438049 w 6400800"/>
              <a:gd name="connsiteY1458" fmla="*/ 165259 h 514350"/>
              <a:gd name="connsiteX1459" fmla="*/ 3437096 w 6400800"/>
              <a:gd name="connsiteY1459" fmla="*/ 135731 h 514350"/>
              <a:gd name="connsiteX1460" fmla="*/ 3435191 w 6400800"/>
              <a:gd name="connsiteY1460" fmla="*/ 112871 h 514350"/>
              <a:gd name="connsiteX1461" fmla="*/ 3433286 w 6400800"/>
              <a:gd name="connsiteY1461" fmla="*/ 92869 h 514350"/>
              <a:gd name="connsiteX1462" fmla="*/ 3431381 w 6400800"/>
              <a:gd name="connsiteY1462" fmla="*/ 112871 h 514350"/>
              <a:gd name="connsiteX1463" fmla="*/ 3428524 w 6400800"/>
              <a:gd name="connsiteY1463" fmla="*/ 149066 h 514350"/>
              <a:gd name="connsiteX1464" fmla="*/ 3428524 w 6400800"/>
              <a:gd name="connsiteY1464" fmla="*/ 150019 h 514350"/>
              <a:gd name="connsiteX1465" fmla="*/ 3426619 w 6400800"/>
              <a:gd name="connsiteY1465" fmla="*/ 131921 h 514350"/>
              <a:gd name="connsiteX1466" fmla="*/ 3423761 w 6400800"/>
              <a:gd name="connsiteY1466" fmla="*/ 113824 h 514350"/>
              <a:gd name="connsiteX1467" fmla="*/ 3422809 w 6400800"/>
              <a:gd name="connsiteY1467" fmla="*/ 131921 h 514350"/>
              <a:gd name="connsiteX1468" fmla="*/ 3420904 w 6400800"/>
              <a:gd name="connsiteY1468" fmla="*/ 174784 h 514350"/>
              <a:gd name="connsiteX1469" fmla="*/ 3412331 w 6400800"/>
              <a:gd name="connsiteY1469" fmla="*/ 162401 h 514350"/>
              <a:gd name="connsiteX1470" fmla="*/ 3398044 w 6400800"/>
              <a:gd name="connsiteY1470" fmla="*/ 141446 h 514350"/>
              <a:gd name="connsiteX1471" fmla="*/ 3401854 w 6400800"/>
              <a:gd name="connsiteY1471" fmla="*/ 123349 h 514350"/>
              <a:gd name="connsiteX1472" fmla="*/ 3396139 w 6400800"/>
              <a:gd name="connsiteY1472" fmla="*/ 139541 h 514350"/>
              <a:gd name="connsiteX1473" fmla="*/ 3391376 w 6400800"/>
              <a:gd name="connsiteY1473" fmla="*/ 132874 h 514350"/>
              <a:gd name="connsiteX1474" fmla="*/ 3395186 w 6400800"/>
              <a:gd name="connsiteY1474" fmla="*/ 139541 h 514350"/>
              <a:gd name="connsiteX1475" fmla="*/ 3395186 w 6400800"/>
              <a:gd name="connsiteY1475" fmla="*/ 141446 h 514350"/>
              <a:gd name="connsiteX1476" fmla="*/ 3382804 w 6400800"/>
              <a:gd name="connsiteY1476" fmla="*/ 177641 h 514350"/>
              <a:gd name="connsiteX1477" fmla="*/ 3382804 w 6400800"/>
              <a:gd name="connsiteY1477" fmla="*/ 172879 h 514350"/>
              <a:gd name="connsiteX1478" fmla="*/ 3381851 w 6400800"/>
              <a:gd name="connsiteY1478" fmla="*/ 150971 h 514350"/>
              <a:gd name="connsiteX1479" fmla="*/ 3378994 w 6400800"/>
              <a:gd name="connsiteY1479" fmla="*/ 172879 h 514350"/>
              <a:gd name="connsiteX1480" fmla="*/ 3376136 w 6400800"/>
              <a:gd name="connsiteY1480" fmla="*/ 197644 h 514350"/>
              <a:gd name="connsiteX1481" fmla="*/ 3365659 w 6400800"/>
              <a:gd name="connsiteY1481" fmla="*/ 234791 h 514350"/>
              <a:gd name="connsiteX1482" fmla="*/ 3358991 w 6400800"/>
              <a:gd name="connsiteY1482" fmla="*/ 253841 h 514350"/>
              <a:gd name="connsiteX1483" fmla="*/ 3358039 w 6400800"/>
              <a:gd name="connsiteY1483" fmla="*/ 257651 h 514350"/>
              <a:gd name="connsiteX1484" fmla="*/ 3351371 w 6400800"/>
              <a:gd name="connsiteY1484" fmla="*/ 239554 h 514350"/>
              <a:gd name="connsiteX1485" fmla="*/ 3351371 w 6400800"/>
              <a:gd name="connsiteY1485" fmla="*/ 237649 h 514350"/>
              <a:gd name="connsiteX1486" fmla="*/ 3351371 w 6400800"/>
              <a:gd name="connsiteY1486" fmla="*/ 238601 h 514350"/>
              <a:gd name="connsiteX1487" fmla="*/ 3344704 w 6400800"/>
              <a:gd name="connsiteY1487" fmla="*/ 221456 h 514350"/>
              <a:gd name="connsiteX1488" fmla="*/ 3349466 w 6400800"/>
              <a:gd name="connsiteY1488" fmla="*/ 248126 h 514350"/>
              <a:gd name="connsiteX1489" fmla="*/ 3347561 w 6400800"/>
              <a:gd name="connsiteY1489" fmla="*/ 265271 h 514350"/>
              <a:gd name="connsiteX1490" fmla="*/ 3345656 w 6400800"/>
              <a:gd name="connsiteY1490" fmla="*/ 283369 h 514350"/>
              <a:gd name="connsiteX1491" fmla="*/ 3343751 w 6400800"/>
              <a:gd name="connsiteY1491" fmla="*/ 287179 h 514350"/>
              <a:gd name="connsiteX1492" fmla="*/ 3339941 w 6400800"/>
              <a:gd name="connsiteY1492" fmla="*/ 274796 h 514350"/>
              <a:gd name="connsiteX1493" fmla="*/ 3325654 w 6400800"/>
              <a:gd name="connsiteY1493" fmla="*/ 231934 h 514350"/>
              <a:gd name="connsiteX1494" fmla="*/ 3328511 w 6400800"/>
              <a:gd name="connsiteY1494" fmla="*/ 216694 h 514350"/>
              <a:gd name="connsiteX1495" fmla="*/ 3338036 w 6400800"/>
              <a:gd name="connsiteY1495" fmla="*/ 170974 h 514350"/>
              <a:gd name="connsiteX1496" fmla="*/ 3346609 w 6400800"/>
              <a:gd name="connsiteY1496" fmla="*/ 136684 h 514350"/>
              <a:gd name="connsiteX1497" fmla="*/ 3355181 w 6400800"/>
              <a:gd name="connsiteY1497" fmla="*/ 106204 h 514350"/>
              <a:gd name="connsiteX1498" fmla="*/ 3342799 w 6400800"/>
              <a:gd name="connsiteY1498" fmla="*/ 134779 h 514350"/>
              <a:gd name="connsiteX1499" fmla="*/ 3330416 w 6400800"/>
              <a:gd name="connsiteY1499" fmla="*/ 169069 h 514350"/>
              <a:gd name="connsiteX1500" fmla="*/ 3318986 w 6400800"/>
              <a:gd name="connsiteY1500" fmla="*/ 208121 h 514350"/>
              <a:gd name="connsiteX1501" fmla="*/ 3318986 w 6400800"/>
              <a:gd name="connsiteY1501" fmla="*/ 203359 h 514350"/>
              <a:gd name="connsiteX1502" fmla="*/ 3320891 w 6400800"/>
              <a:gd name="connsiteY1502" fmla="*/ 195739 h 514350"/>
              <a:gd name="connsiteX1503" fmla="*/ 3327559 w 6400800"/>
              <a:gd name="connsiteY1503" fmla="*/ 170021 h 514350"/>
              <a:gd name="connsiteX1504" fmla="*/ 3332321 w 6400800"/>
              <a:gd name="connsiteY1504" fmla="*/ 147161 h 514350"/>
              <a:gd name="connsiteX1505" fmla="*/ 3323749 w 6400800"/>
              <a:gd name="connsiteY1505" fmla="*/ 169069 h 514350"/>
              <a:gd name="connsiteX1506" fmla="*/ 3322796 w 6400800"/>
              <a:gd name="connsiteY1506" fmla="*/ 171926 h 514350"/>
              <a:gd name="connsiteX1507" fmla="*/ 3323749 w 6400800"/>
              <a:gd name="connsiteY1507" fmla="*/ 165259 h 514350"/>
              <a:gd name="connsiteX1508" fmla="*/ 3328511 w 6400800"/>
              <a:gd name="connsiteY1508" fmla="*/ 147161 h 514350"/>
              <a:gd name="connsiteX1509" fmla="*/ 3336131 w 6400800"/>
              <a:gd name="connsiteY1509" fmla="*/ 116681 h 514350"/>
              <a:gd name="connsiteX1510" fmla="*/ 3341846 w 6400800"/>
              <a:gd name="connsiteY1510" fmla="*/ 90011 h 514350"/>
              <a:gd name="connsiteX1511" fmla="*/ 3332321 w 6400800"/>
              <a:gd name="connsiteY1511" fmla="*/ 114776 h 514350"/>
              <a:gd name="connsiteX1512" fmla="*/ 3321844 w 6400800"/>
              <a:gd name="connsiteY1512" fmla="*/ 143351 h 514350"/>
              <a:gd name="connsiteX1513" fmla="*/ 3315176 w 6400800"/>
              <a:gd name="connsiteY1513" fmla="*/ 161449 h 514350"/>
              <a:gd name="connsiteX1514" fmla="*/ 3308509 w 6400800"/>
              <a:gd name="connsiteY1514" fmla="*/ 181451 h 514350"/>
              <a:gd name="connsiteX1515" fmla="*/ 3308509 w 6400800"/>
              <a:gd name="connsiteY1515" fmla="*/ 181451 h 514350"/>
              <a:gd name="connsiteX1516" fmla="*/ 3306604 w 6400800"/>
              <a:gd name="connsiteY1516" fmla="*/ 176689 h 514350"/>
              <a:gd name="connsiteX1517" fmla="*/ 3292316 w 6400800"/>
              <a:gd name="connsiteY1517" fmla="*/ 140494 h 514350"/>
              <a:gd name="connsiteX1518" fmla="*/ 3305651 w 6400800"/>
              <a:gd name="connsiteY1518" fmla="*/ 189071 h 514350"/>
              <a:gd name="connsiteX1519" fmla="*/ 3294221 w 6400800"/>
              <a:gd name="connsiteY1519" fmla="*/ 227171 h 514350"/>
              <a:gd name="connsiteX1520" fmla="*/ 3293269 w 6400800"/>
              <a:gd name="connsiteY1520" fmla="*/ 230981 h 514350"/>
              <a:gd name="connsiteX1521" fmla="*/ 3292316 w 6400800"/>
              <a:gd name="connsiteY1521" fmla="*/ 229076 h 514350"/>
              <a:gd name="connsiteX1522" fmla="*/ 3277076 w 6400800"/>
              <a:gd name="connsiteY1522" fmla="*/ 197644 h 514350"/>
              <a:gd name="connsiteX1523" fmla="*/ 3291364 w 6400800"/>
              <a:gd name="connsiteY1523" fmla="*/ 237649 h 514350"/>
              <a:gd name="connsiteX1524" fmla="*/ 3285649 w 6400800"/>
              <a:gd name="connsiteY1524" fmla="*/ 257651 h 514350"/>
              <a:gd name="connsiteX1525" fmla="*/ 3277076 w 6400800"/>
              <a:gd name="connsiteY1525" fmla="*/ 246221 h 514350"/>
              <a:gd name="connsiteX1526" fmla="*/ 3274219 w 6400800"/>
              <a:gd name="connsiteY1526" fmla="*/ 242411 h 514350"/>
              <a:gd name="connsiteX1527" fmla="*/ 3277076 w 6400800"/>
              <a:gd name="connsiteY1527" fmla="*/ 199549 h 514350"/>
              <a:gd name="connsiteX1528" fmla="*/ 3272314 w 6400800"/>
              <a:gd name="connsiteY1528" fmla="*/ 217646 h 514350"/>
              <a:gd name="connsiteX1529" fmla="*/ 3268504 w 6400800"/>
              <a:gd name="connsiteY1529" fmla="*/ 234791 h 514350"/>
              <a:gd name="connsiteX1530" fmla="*/ 3258979 w 6400800"/>
              <a:gd name="connsiteY1530" fmla="*/ 223361 h 514350"/>
              <a:gd name="connsiteX1531" fmla="*/ 3241834 w 6400800"/>
              <a:gd name="connsiteY1531" fmla="*/ 203359 h 514350"/>
              <a:gd name="connsiteX1532" fmla="*/ 3256121 w 6400800"/>
              <a:gd name="connsiteY1532" fmla="*/ 226219 h 514350"/>
              <a:gd name="connsiteX1533" fmla="*/ 3266599 w 6400800"/>
              <a:gd name="connsiteY1533" fmla="*/ 243364 h 514350"/>
              <a:gd name="connsiteX1534" fmla="*/ 3260884 w 6400800"/>
              <a:gd name="connsiteY1534" fmla="*/ 265271 h 514350"/>
              <a:gd name="connsiteX1535" fmla="*/ 3256121 w 6400800"/>
              <a:gd name="connsiteY1535" fmla="*/ 288131 h 514350"/>
              <a:gd name="connsiteX1536" fmla="*/ 3256121 w 6400800"/>
              <a:gd name="connsiteY1536" fmla="*/ 287179 h 514350"/>
              <a:gd name="connsiteX1537" fmla="*/ 3256121 w 6400800"/>
              <a:gd name="connsiteY1537" fmla="*/ 289084 h 514350"/>
              <a:gd name="connsiteX1538" fmla="*/ 3255169 w 6400800"/>
              <a:gd name="connsiteY1538" fmla="*/ 293846 h 514350"/>
              <a:gd name="connsiteX1539" fmla="*/ 3253264 w 6400800"/>
              <a:gd name="connsiteY1539" fmla="*/ 290036 h 514350"/>
              <a:gd name="connsiteX1540" fmla="*/ 3254216 w 6400800"/>
              <a:gd name="connsiteY1540" fmla="*/ 280511 h 514350"/>
              <a:gd name="connsiteX1541" fmla="*/ 3252311 w 6400800"/>
              <a:gd name="connsiteY1541" fmla="*/ 287179 h 514350"/>
              <a:gd name="connsiteX1542" fmla="*/ 3246596 w 6400800"/>
              <a:gd name="connsiteY1542" fmla="*/ 276701 h 514350"/>
              <a:gd name="connsiteX1543" fmla="*/ 3251359 w 6400800"/>
              <a:gd name="connsiteY1543" fmla="*/ 290989 h 514350"/>
              <a:gd name="connsiteX1544" fmla="*/ 3249454 w 6400800"/>
              <a:gd name="connsiteY1544" fmla="*/ 298609 h 514350"/>
              <a:gd name="connsiteX1545" fmla="*/ 3247549 w 6400800"/>
              <a:gd name="connsiteY1545" fmla="*/ 304324 h 514350"/>
              <a:gd name="connsiteX1546" fmla="*/ 3246596 w 6400800"/>
              <a:gd name="connsiteY1546" fmla="*/ 301466 h 514350"/>
              <a:gd name="connsiteX1547" fmla="*/ 3246596 w 6400800"/>
              <a:gd name="connsiteY1547" fmla="*/ 306229 h 514350"/>
              <a:gd name="connsiteX1548" fmla="*/ 3243739 w 6400800"/>
              <a:gd name="connsiteY1548" fmla="*/ 317659 h 514350"/>
              <a:gd name="connsiteX1549" fmla="*/ 3239929 w 6400800"/>
              <a:gd name="connsiteY1549" fmla="*/ 304324 h 514350"/>
              <a:gd name="connsiteX1550" fmla="*/ 3242786 w 6400800"/>
              <a:gd name="connsiteY1550" fmla="*/ 296704 h 514350"/>
              <a:gd name="connsiteX1551" fmla="*/ 3238976 w 6400800"/>
              <a:gd name="connsiteY1551" fmla="*/ 302419 h 514350"/>
              <a:gd name="connsiteX1552" fmla="*/ 3236119 w 6400800"/>
              <a:gd name="connsiteY1552" fmla="*/ 293846 h 514350"/>
              <a:gd name="connsiteX1553" fmla="*/ 3235166 w 6400800"/>
              <a:gd name="connsiteY1553" fmla="*/ 290036 h 514350"/>
              <a:gd name="connsiteX1554" fmla="*/ 3241834 w 6400800"/>
              <a:gd name="connsiteY1554" fmla="*/ 273844 h 514350"/>
              <a:gd name="connsiteX1555" fmla="*/ 3249454 w 6400800"/>
              <a:gd name="connsiteY1555" fmla="*/ 256699 h 514350"/>
              <a:gd name="connsiteX1556" fmla="*/ 3256121 w 6400800"/>
              <a:gd name="connsiteY1556" fmla="*/ 242411 h 514350"/>
              <a:gd name="connsiteX1557" fmla="*/ 3245644 w 6400800"/>
              <a:gd name="connsiteY1557" fmla="*/ 254794 h 514350"/>
              <a:gd name="connsiteX1558" fmla="*/ 3235166 w 6400800"/>
              <a:gd name="connsiteY1558" fmla="*/ 270034 h 514350"/>
              <a:gd name="connsiteX1559" fmla="*/ 3230404 w 6400800"/>
              <a:gd name="connsiteY1559" fmla="*/ 276701 h 514350"/>
              <a:gd name="connsiteX1560" fmla="*/ 3229451 w 6400800"/>
              <a:gd name="connsiteY1560" fmla="*/ 272891 h 514350"/>
              <a:gd name="connsiteX1561" fmla="*/ 3222784 w 6400800"/>
              <a:gd name="connsiteY1561" fmla="*/ 253841 h 514350"/>
              <a:gd name="connsiteX1562" fmla="*/ 3218021 w 6400800"/>
              <a:gd name="connsiteY1562" fmla="*/ 241459 h 514350"/>
              <a:gd name="connsiteX1563" fmla="*/ 3218021 w 6400800"/>
              <a:gd name="connsiteY1563" fmla="*/ 236696 h 514350"/>
              <a:gd name="connsiteX1564" fmla="*/ 3222784 w 6400800"/>
              <a:gd name="connsiteY1564" fmla="*/ 206216 h 514350"/>
              <a:gd name="connsiteX1565" fmla="*/ 3229451 w 6400800"/>
              <a:gd name="connsiteY1565" fmla="*/ 166211 h 514350"/>
              <a:gd name="connsiteX1566" fmla="*/ 3235166 w 6400800"/>
              <a:gd name="connsiteY1566" fmla="*/ 135731 h 514350"/>
              <a:gd name="connsiteX1567" fmla="*/ 3239929 w 6400800"/>
              <a:gd name="connsiteY1567" fmla="*/ 109061 h 514350"/>
              <a:gd name="connsiteX1568" fmla="*/ 3231356 w 6400800"/>
              <a:gd name="connsiteY1568" fmla="*/ 134779 h 514350"/>
              <a:gd name="connsiteX1569" fmla="*/ 3212306 w 6400800"/>
              <a:gd name="connsiteY1569" fmla="*/ 204311 h 514350"/>
              <a:gd name="connsiteX1570" fmla="*/ 3209449 w 6400800"/>
              <a:gd name="connsiteY1570" fmla="*/ 215741 h 514350"/>
              <a:gd name="connsiteX1571" fmla="*/ 3204686 w 6400800"/>
              <a:gd name="connsiteY1571" fmla="*/ 204311 h 514350"/>
              <a:gd name="connsiteX1572" fmla="*/ 3203734 w 6400800"/>
              <a:gd name="connsiteY1572" fmla="*/ 175736 h 514350"/>
              <a:gd name="connsiteX1573" fmla="*/ 3200876 w 6400800"/>
              <a:gd name="connsiteY1573" fmla="*/ 206216 h 514350"/>
              <a:gd name="connsiteX1574" fmla="*/ 3196114 w 6400800"/>
              <a:gd name="connsiteY1574" fmla="*/ 240506 h 514350"/>
              <a:gd name="connsiteX1575" fmla="*/ 3195161 w 6400800"/>
              <a:gd name="connsiteY1575" fmla="*/ 243364 h 514350"/>
              <a:gd name="connsiteX1576" fmla="*/ 3196114 w 6400800"/>
              <a:gd name="connsiteY1576" fmla="*/ 217646 h 514350"/>
              <a:gd name="connsiteX1577" fmla="*/ 3198019 w 6400800"/>
              <a:gd name="connsiteY1577" fmla="*/ 180499 h 514350"/>
              <a:gd name="connsiteX1578" fmla="*/ 3199924 w 6400800"/>
              <a:gd name="connsiteY1578" fmla="*/ 151924 h 514350"/>
              <a:gd name="connsiteX1579" fmla="*/ 3200876 w 6400800"/>
              <a:gd name="connsiteY1579" fmla="*/ 127159 h 514350"/>
              <a:gd name="connsiteX1580" fmla="*/ 3195161 w 6400800"/>
              <a:gd name="connsiteY1580" fmla="*/ 151924 h 514350"/>
              <a:gd name="connsiteX1581" fmla="*/ 3184684 w 6400800"/>
              <a:gd name="connsiteY1581" fmla="*/ 217646 h 514350"/>
              <a:gd name="connsiteX1582" fmla="*/ 3181826 w 6400800"/>
              <a:gd name="connsiteY1582" fmla="*/ 235744 h 514350"/>
              <a:gd name="connsiteX1583" fmla="*/ 3179921 w 6400800"/>
              <a:gd name="connsiteY1583" fmla="*/ 231934 h 514350"/>
              <a:gd name="connsiteX1584" fmla="*/ 3179921 w 6400800"/>
              <a:gd name="connsiteY1584" fmla="*/ 224314 h 514350"/>
              <a:gd name="connsiteX1585" fmla="*/ 3178969 w 6400800"/>
              <a:gd name="connsiteY1585" fmla="*/ 230029 h 514350"/>
              <a:gd name="connsiteX1586" fmla="*/ 3177064 w 6400800"/>
              <a:gd name="connsiteY1586" fmla="*/ 227171 h 514350"/>
              <a:gd name="connsiteX1587" fmla="*/ 3178016 w 6400800"/>
              <a:gd name="connsiteY1587" fmla="*/ 231934 h 514350"/>
              <a:gd name="connsiteX1588" fmla="*/ 3174206 w 6400800"/>
              <a:gd name="connsiteY1588" fmla="*/ 250984 h 514350"/>
              <a:gd name="connsiteX1589" fmla="*/ 3170396 w 6400800"/>
              <a:gd name="connsiteY1589" fmla="*/ 277654 h 514350"/>
              <a:gd name="connsiteX1590" fmla="*/ 3169444 w 6400800"/>
              <a:gd name="connsiteY1590" fmla="*/ 275749 h 514350"/>
              <a:gd name="connsiteX1591" fmla="*/ 3163729 w 6400800"/>
              <a:gd name="connsiteY1591" fmla="*/ 215741 h 514350"/>
              <a:gd name="connsiteX1592" fmla="*/ 3162776 w 6400800"/>
              <a:gd name="connsiteY1592" fmla="*/ 207169 h 514350"/>
              <a:gd name="connsiteX1593" fmla="*/ 3163729 w 6400800"/>
              <a:gd name="connsiteY1593" fmla="*/ 203359 h 514350"/>
              <a:gd name="connsiteX1594" fmla="*/ 3174206 w 6400800"/>
              <a:gd name="connsiteY1594" fmla="*/ 132874 h 514350"/>
              <a:gd name="connsiteX1595" fmla="*/ 3178016 w 6400800"/>
              <a:gd name="connsiteY1595" fmla="*/ 106204 h 514350"/>
              <a:gd name="connsiteX1596" fmla="*/ 3170396 w 6400800"/>
              <a:gd name="connsiteY1596" fmla="*/ 131921 h 514350"/>
              <a:gd name="connsiteX1597" fmla="*/ 3158014 w 6400800"/>
              <a:gd name="connsiteY1597" fmla="*/ 177641 h 514350"/>
              <a:gd name="connsiteX1598" fmla="*/ 3154204 w 6400800"/>
              <a:gd name="connsiteY1598" fmla="*/ 159544 h 514350"/>
              <a:gd name="connsiteX1599" fmla="*/ 3149441 w 6400800"/>
              <a:gd name="connsiteY1599" fmla="*/ 134779 h 514350"/>
              <a:gd name="connsiteX1600" fmla="*/ 3143726 w 6400800"/>
              <a:gd name="connsiteY1600" fmla="*/ 112871 h 514350"/>
              <a:gd name="connsiteX1601" fmla="*/ 3133249 w 6400800"/>
              <a:gd name="connsiteY1601" fmla="*/ 77629 h 514350"/>
              <a:gd name="connsiteX1602" fmla="*/ 3122771 w 6400800"/>
              <a:gd name="connsiteY1602" fmla="*/ 47149 h 514350"/>
              <a:gd name="connsiteX1603" fmla="*/ 3129439 w 6400800"/>
              <a:gd name="connsiteY1603" fmla="*/ 78581 h 514350"/>
              <a:gd name="connsiteX1604" fmla="*/ 3136106 w 6400800"/>
              <a:gd name="connsiteY1604" fmla="*/ 114776 h 514350"/>
              <a:gd name="connsiteX1605" fmla="*/ 3139916 w 6400800"/>
              <a:gd name="connsiteY1605" fmla="*/ 136684 h 514350"/>
              <a:gd name="connsiteX1606" fmla="*/ 3142774 w 6400800"/>
              <a:gd name="connsiteY1606" fmla="*/ 161449 h 514350"/>
              <a:gd name="connsiteX1607" fmla="*/ 3147536 w 6400800"/>
              <a:gd name="connsiteY1607" fmla="*/ 213836 h 514350"/>
              <a:gd name="connsiteX1608" fmla="*/ 3146584 w 6400800"/>
              <a:gd name="connsiteY1608" fmla="*/ 217646 h 514350"/>
              <a:gd name="connsiteX1609" fmla="*/ 3143726 w 6400800"/>
              <a:gd name="connsiteY1609" fmla="*/ 210026 h 514350"/>
              <a:gd name="connsiteX1610" fmla="*/ 3138964 w 6400800"/>
              <a:gd name="connsiteY1610" fmla="*/ 196691 h 514350"/>
              <a:gd name="connsiteX1611" fmla="*/ 3134201 w 6400800"/>
              <a:gd name="connsiteY1611" fmla="*/ 179546 h 514350"/>
              <a:gd name="connsiteX1612" fmla="*/ 3126581 w 6400800"/>
              <a:gd name="connsiteY1612" fmla="*/ 155734 h 514350"/>
              <a:gd name="connsiteX1613" fmla="*/ 3129439 w 6400800"/>
              <a:gd name="connsiteY1613" fmla="*/ 172879 h 514350"/>
              <a:gd name="connsiteX1614" fmla="*/ 3118961 w 6400800"/>
              <a:gd name="connsiteY1614" fmla="*/ 150019 h 514350"/>
              <a:gd name="connsiteX1615" fmla="*/ 3112294 w 6400800"/>
              <a:gd name="connsiteY1615" fmla="*/ 136684 h 514350"/>
              <a:gd name="connsiteX1616" fmla="*/ 3102769 w 6400800"/>
              <a:gd name="connsiteY1616" fmla="*/ 113824 h 514350"/>
              <a:gd name="connsiteX1617" fmla="*/ 3090386 w 6400800"/>
              <a:gd name="connsiteY1617" fmla="*/ 87154 h 514350"/>
              <a:gd name="connsiteX1618" fmla="*/ 3099911 w 6400800"/>
              <a:gd name="connsiteY1618" fmla="*/ 114776 h 514350"/>
              <a:gd name="connsiteX1619" fmla="*/ 3109436 w 6400800"/>
              <a:gd name="connsiteY1619" fmla="*/ 146209 h 514350"/>
              <a:gd name="connsiteX1620" fmla="*/ 3115151 w 6400800"/>
              <a:gd name="connsiteY1620" fmla="*/ 167164 h 514350"/>
              <a:gd name="connsiteX1621" fmla="*/ 3109436 w 6400800"/>
              <a:gd name="connsiteY1621" fmla="*/ 155734 h 514350"/>
              <a:gd name="connsiteX1622" fmla="*/ 3116104 w 6400800"/>
              <a:gd name="connsiteY1622" fmla="*/ 176689 h 514350"/>
              <a:gd name="connsiteX1623" fmla="*/ 3121819 w 6400800"/>
              <a:gd name="connsiteY1623" fmla="*/ 194786 h 514350"/>
              <a:gd name="connsiteX1624" fmla="*/ 3125629 w 6400800"/>
              <a:gd name="connsiteY1624" fmla="*/ 213836 h 514350"/>
              <a:gd name="connsiteX1625" fmla="*/ 3123724 w 6400800"/>
              <a:gd name="connsiteY1625" fmla="*/ 215741 h 514350"/>
              <a:gd name="connsiteX1626" fmla="*/ 3122771 w 6400800"/>
              <a:gd name="connsiteY1626" fmla="*/ 210979 h 514350"/>
              <a:gd name="connsiteX1627" fmla="*/ 3122771 w 6400800"/>
              <a:gd name="connsiteY1627" fmla="*/ 216694 h 514350"/>
              <a:gd name="connsiteX1628" fmla="*/ 3113246 w 6400800"/>
              <a:gd name="connsiteY1628" fmla="*/ 228124 h 514350"/>
              <a:gd name="connsiteX1629" fmla="*/ 3113246 w 6400800"/>
              <a:gd name="connsiteY1629" fmla="*/ 228124 h 514350"/>
              <a:gd name="connsiteX1630" fmla="*/ 3110389 w 6400800"/>
              <a:gd name="connsiteY1630" fmla="*/ 191929 h 514350"/>
              <a:gd name="connsiteX1631" fmla="*/ 3108484 w 6400800"/>
              <a:gd name="connsiteY1631" fmla="*/ 171926 h 514350"/>
              <a:gd name="connsiteX1632" fmla="*/ 3106579 w 6400800"/>
              <a:gd name="connsiteY1632" fmla="*/ 192881 h 514350"/>
              <a:gd name="connsiteX1633" fmla="*/ 3104674 w 6400800"/>
              <a:gd name="connsiteY1633" fmla="*/ 228124 h 514350"/>
              <a:gd name="connsiteX1634" fmla="*/ 3104674 w 6400800"/>
              <a:gd name="connsiteY1634" fmla="*/ 227171 h 514350"/>
              <a:gd name="connsiteX1635" fmla="*/ 3097054 w 6400800"/>
              <a:gd name="connsiteY1635" fmla="*/ 208121 h 514350"/>
              <a:gd name="connsiteX1636" fmla="*/ 3100864 w 6400800"/>
              <a:gd name="connsiteY1636" fmla="*/ 228124 h 514350"/>
              <a:gd name="connsiteX1637" fmla="*/ 3103721 w 6400800"/>
              <a:gd name="connsiteY1637" fmla="*/ 244316 h 514350"/>
              <a:gd name="connsiteX1638" fmla="*/ 3096101 w 6400800"/>
              <a:gd name="connsiteY1638" fmla="*/ 255746 h 514350"/>
              <a:gd name="connsiteX1639" fmla="*/ 3087529 w 6400800"/>
              <a:gd name="connsiteY1639" fmla="*/ 270034 h 514350"/>
              <a:gd name="connsiteX1640" fmla="*/ 3082766 w 6400800"/>
              <a:gd name="connsiteY1640" fmla="*/ 252889 h 514350"/>
              <a:gd name="connsiteX1641" fmla="*/ 3077051 w 6400800"/>
              <a:gd name="connsiteY1641" fmla="*/ 233839 h 514350"/>
              <a:gd name="connsiteX1642" fmla="*/ 3078956 w 6400800"/>
              <a:gd name="connsiteY1642" fmla="*/ 252889 h 514350"/>
              <a:gd name="connsiteX1643" fmla="*/ 3079909 w 6400800"/>
              <a:gd name="connsiteY1643" fmla="*/ 264319 h 514350"/>
              <a:gd name="connsiteX1644" fmla="*/ 3077051 w 6400800"/>
              <a:gd name="connsiteY1644" fmla="*/ 255746 h 514350"/>
              <a:gd name="connsiteX1645" fmla="*/ 3074194 w 6400800"/>
              <a:gd name="connsiteY1645" fmla="*/ 248126 h 514350"/>
              <a:gd name="connsiteX1646" fmla="*/ 3074194 w 6400800"/>
              <a:gd name="connsiteY1646" fmla="*/ 242411 h 514350"/>
              <a:gd name="connsiteX1647" fmla="*/ 3075146 w 6400800"/>
              <a:gd name="connsiteY1647" fmla="*/ 229076 h 514350"/>
              <a:gd name="connsiteX1648" fmla="*/ 3077051 w 6400800"/>
              <a:gd name="connsiteY1648" fmla="*/ 220504 h 514350"/>
              <a:gd name="connsiteX1649" fmla="*/ 3086576 w 6400800"/>
              <a:gd name="connsiteY1649" fmla="*/ 189071 h 514350"/>
              <a:gd name="connsiteX1650" fmla="*/ 3096101 w 6400800"/>
              <a:gd name="connsiteY1650" fmla="*/ 161449 h 514350"/>
              <a:gd name="connsiteX1651" fmla="*/ 3083719 w 6400800"/>
              <a:gd name="connsiteY1651" fmla="*/ 188119 h 514350"/>
              <a:gd name="connsiteX1652" fmla="*/ 3071336 w 6400800"/>
              <a:gd name="connsiteY1652" fmla="*/ 218599 h 514350"/>
              <a:gd name="connsiteX1653" fmla="*/ 3068479 w 6400800"/>
              <a:gd name="connsiteY1653" fmla="*/ 224314 h 514350"/>
              <a:gd name="connsiteX1654" fmla="*/ 3068479 w 6400800"/>
              <a:gd name="connsiteY1654" fmla="*/ 216694 h 514350"/>
              <a:gd name="connsiteX1655" fmla="*/ 3069431 w 6400800"/>
              <a:gd name="connsiteY1655" fmla="*/ 209074 h 514350"/>
              <a:gd name="connsiteX1656" fmla="*/ 3072289 w 6400800"/>
              <a:gd name="connsiteY1656" fmla="*/ 181451 h 514350"/>
              <a:gd name="connsiteX1657" fmla="*/ 3073241 w 6400800"/>
              <a:gd name="connsiteY1657" fmla="*/ 157639 h 514350"/>
              <a:gd name="connsiteX1658" fmla="*/ 3067526 w 6400800"/>
              <a:gd name="connsiteY1658" fmla="*/ 180499 h 514350"/>
              <a:gd name="connsiteX1659" fmla="*/ 3066574 w 6400800"/>
              <a:gd name="connsiteY1659" fmla="*/ 183356 h 514350"/>
              <a:gd name="connsiteX1660" fmla="*/ 3064669 w 6400800"/>
              <a:gd name="connsiteY1660" fmla="*/ 148114 h 514350"/>
              <a:gd name="connsiteX1661" fmla="*/ 3064669 w 6400800"/>
              <a:gd name="connsiteY1661" fmla="*/ 145256 h 514350"/>
              <a:gd name="connsiteX1662" fmla="*/ 3064669 w 6400800"/>
              <a:gd name="connsiteY1662" fmla="*/ 146209 h 514350"/>
              <a:gd name="connsiteX1663" fmla="*/ 3063716 w 6400800"/>
              <a:gd name="connsiteY1663" fmla="*/ 131921 h 514350"/>
              <a:gd name="connsiteX1664" fmla="*/ 3058954 w 6400800"/>
              <a:gd name="connsiteY1664" fmla="*/ 174784 h 514350"/>
              <a:gd name="connsiteX1665" fmla="*/ 3056096 w 6400800"/>
              <a:gd name="connsiteY1665" fmla="*/ 190976 h 514350"/>
              <a:gd name="connsiteX1666" fmla="*/ 3054191 w 6400800"/>
              <a:gd name="connsiteY1666" fmla="*/ 201454 h 514350"/>
              <a:gd name="connsiteX1667" fmla="*/ 3049429 w 6400800"/>
              <a:gd name="connsiteY1667" fmla="*/ 189071 h 514350"/>
              <a:gd name="connsiteX1668" fmla="*/ 3049429 w 6400800"/>
              <a:gd name="connsiteY1668" fmla="*/ 188119 h 514350"/>
              <a:gd name="connsiteX1669" fmla="*/ 3056096 w 6400800"/>
              <a:gd name="connsiteY1669" fmla="*/ 151924 h 514350"/>
              <a:gd name="connsiteX1670" fmla="*/ 3062764 w 6400800"/>
              <a:gd name="connsiteY1670" fmla="*/ 120491 h 514350"/>
              <a:gd name="connsiteX1671" fmla="*/ 3052286 w 6400800"/>
              <a:gd name="connsiteY1671" fmla="*/ 150971 h 514350"/>
              <a:gd name="connsiteX1672" fmla="*/ 3041809 w 6400800"/>
              <a:gd name="connsiteY1672" fmla="*/ 186214 h 514350"/>
              <a:gd name="connsiteX1673" fmla="*/ 3036094 w 6400800"/>
              <a:gd name="connsiteY1673" fmla="*/ 208121 h 514350"/>
              <a:gd name="connsiteX1674" fmla="*/ 3034189 w 6400800"/>
              <a:gd name="connsiteY1674" fmla="*/ 215741 h 514350"/>
              <a:gd name="connsiteX1675" fmla="*/ 3032284 w 6400800"/>
              <a:gd name="connsiteY1675" fmla="*/ 205264 h 514350"/>
              <a:gd name="connsiteX1676" fmla="*/ 3048476 w 6400800"/>
              <a:gd name="connsiteY1676" fmla="*/ 148114 h 514350"/>
              <a:gd name="connsiteX1677" fmla="*/ 3057049 w 6400800"/>
              <a:gd name="connsiteY1677" fmla="*/ 123349 h 514350"/>
              <a:gd name="connsiteX1678" fmla="*/ 3054191 w 6400800"/>
              <a:gd name="connsiteY1678" fmla="*/ 129064 h 514350"/>
              <a:gd name="connsiteX1679" fmla="*/ 3045619 w 6400800"/>
              <a:gd name="connsiteY1679" fmla="*/ 146209 h 514350"/>
              <a:gd name="connsiteX1680" fmla="*/ 3029426 w 6400800"/>
              <a:gd name="connsiteY1680" fmla="*/ 184309 h 514350"/>
              <a:gd name="connsiteX1681" fmla="*/ 3029426 w 6400800"/>
              <a:gd name="connsiteY1681" fmla="*/ 167164 h 514350"/>
              <a:gd name="connsiteX1682" fmla="*/ 3030379 w 6400800"/>
              <a:gd name="connsiteY1682" fmla="*/ 140494 h 514350"/>
              <a:gd name="connsiteX1683" fmla="*/ 3025616 w 6400800"/>
              <a:gd name="connsiteY1683" fmla="*/ 166211 h 514350"/>
              <a:gd name="connsiteX1684" fmla="*/ 3022759 w 6400800"/>
              <a:gd name="connsiteY1684" fmla="*/ 196691 h 514350"/>
              <a:gd name="connsiteX1685" fmla="*/ 3022759 w 6400800"/>
              <a:gd name="connsiteY1685" fmla="*/ 202406 h 514350"/>
              <a:gd name="connsiteX1686" fmla="*/ 3019901 w 6400800"/>
              <a:gd name="connsiteY1686" fmla="*/ 210979 h 514350"/>
              <a:gd name="connsiteX1687" fmla="*/ 3011329 w 6400800"/>
              <a:gd name="connsiteY1687" fmla="*/ 234791 h 514350"/>
              <a:gd name="connsiteX1688" fmla="*/ 3007519 w 6400800"/>
              <a:gd name="connsiteY1688" fmla="*/ 226219 h 514350"/>
              <a:gd name="connsiteX1689" fmla="*/ 3011329 w 6400800"/>
              <a:gd name="connsiteY1689" fmla="*/ 215741 h 514350"/>
              <a:gd name="connsiteX1690" fmla="*/ 3006566 w 6400800"/>
              <a:gd name="connsiteY1690" fmla="*/ 222409 h 514350"/>
              <a:gd name="connsiteX1691" fmla="*/ 3001804 w 6400800"/>
              <a:gd name="connsiteY1691" fmla="*/ 202406 h 514350"/>
              <a:gd name="connsiteX1692" fmla="*/ 3000851 w 6400800"/>
              <a:gd name="connsiteY1692" fmla="*/ 197644 h 514350"/>
              <a:gd name="connsiteX1693" fmla="*/ 3003709 w 6400800"/>
              <a:gd name="connsiteY1693" fmla="*/ 189071 h 514350"/>
              <a:gd name="connsiteX1694" fmla="*/ 3011329 w 6400800"/>
              <a:gd name="connsiteY1694" fmla="*/ 164306 h 514350"/>
              <a:gd name="connsiteX1695" fmla="*/ 3018949 w 6400800"/>
              <a:gd name="connsiteY1695" fmla="*/ 142399 h 514350"/>
              <a:gd name="connsiteX1696" fmla="*/ 3007519 w 6400800"/>
              <a:gd name="connsiteY1696" fmla="*/ 162401 h 514350"/>
              <a:gd name="connsiteX1697" fmla="*/ 2997994 w 6400800"/>
              <a:gd name="connsiteY1697" fmla="*/ 182404 h 514350"/>
              <a:gd name="connsiteX1698" fmla="*/ 2995136 w 6400800"/>
              <a:gd name="connsiteY1698" fmla="*/ 169069 h 514350"/>
              <a:gd name="connsiteX1699" fmla="*/ 3014186 w 6400800"/>
              <a:gd name="connsiteY1699" fmla="*/ 100489 h 514350"/>
              <a:gd name="connsiteX1700" fmla="*/ 3021806 w 6400800"/>
              <a:gd name="connsiteY1700" fmla="*/ 76676 h 514350"/>
              <a:gd name="connsiteX1701" fmla="*/ 3024664 w 6400800"/>
              <a:gd name="connsiteY1701" fmla="*/ 68104 h 514350"/>
              <a:gd name="connsiteX1702" fmla="*/ 3020854 w 6400800"/>
              <a:gd name="connsiteY1702" fmla="*/ 75724 h 514350"/>
              <a:gd name="connsiteX1703" fmla="*/ 3010376 w 6400800"/>
              <a:gd name="connsiteY1703" fmla="*/ 98584 h 514350"/>
              <a:gd name="connsiteX1704" fmla="*/ 2996089 w 6400800"/>
              <a:gd name="connsiteY1704" fmla="*/ 134779 h 514350"/>
              <a:gd name="connsiteX1705" fmla="*/ 2991326 w 6400800"/>
              <a:gd name="connsiteY1705" fmla="*/ 148114 h 514350"/>
              <a:gd name="connsiteX1706" fmla="*/ 2987516 w 6400800"/>
              <a:gd name="connsiteY1706" fmla="*/ 122396 h 514350"/>
              <a:gd name="connsiteX1707" fmla="*/ 2984659 w 6400800"/>
              <a:gd name="connsiteY1707" fmla="*/ 91916 h 514350"/>
              <a:gd name="connsiteX1708" fmla="*/ 2983706 w 6400800"/>
              <a:gd name="connsiteY1708" fmla="*/ 122396 h 514350"/>
              <a:gd name="connsiteX1709" fmla="*/ 2985611 w 6400800"/>
              <a:gd name="connsiteY1709" fmla="*/ 157639 h 514350"/>
              <a:gd name="connsiteX1710" fmla="*/ 2985611 w 6400800"/>
              <a:gd name="connsiteY1710" fmla="*/ 163354 h 514350"/>
              <a:gd name="connsiteX1711" fmla="*/ 2978944 w 6400800"/>
              <a:gd name="connsiteY1711" fmla="*/ 182404 h 514350"/>
              <a:gd name="connsiteX1712" fmla="*/ 2960846 w 6400800"/>
              <a:gd name="connsiteY1712" fmla="*/ 238601 h 514350"/>
              <a:gd name="connsiteX1713" fmla="*/ 2959894 w 6400800"/>
              <a:gd name="connsiteY1713" fmla="*/ 234791 h 514350"/>
              <a:gd name="connsiteX1714" fmla="*/ 2960846 w 6400800"/>
              <a:gd name="connsiteY1714" fmla="*/ 239554 h 514350"/>
              <a:gd name="connsiteX1715" fmla="*/ 2950369 w 6400800"/>
              <a:gd name="connsiteY1715" fmla="*/ 274796 h 514350"/>
              <a:gd name="connsiteX1716" fmla="*/ 2952274 w 6400800"/>
              <a:gd name="connsiteY1716" fmla="*/ 264319 h 514350"/>
              <a:gd name="connsiteX1717" fmla="*/ 2944654 w 6400800"/>
              <a:gd name="connsiteY1717" fmla="*/ 284321 h 514350"/>
              <a:gd name="connsiteX1718" fmla="*/ 2944654 w 6400800"/>
              <a:gd name="connsiteY1718" fmla="*/ 283369 h 514350"/>
              <a:gd name="connsiteX1719" fmla="*/ 2945606 w 6400800"/>
              <a:gd name="connsiteY1719" fmla="*/ 277654 h 514350"/>
              <a:gd name="connsiteX1720" fmla="*/ 2949416 w 6400800"/>
              <a:gd name="connsiteY1720" fmla="*/ 238601 h 514350"/>
              <a:gd name="connsiteX1721" fmla="*/ 2951321 w 6400800"/>
              <a:gd name="connsiteY1721" fmla="*/ 221456 h 514350"/>
              <a:gd name="connsiteX1722" fmla="*/ 2953226 w 6400800"/>
              <a:gd name="connsiteY1722" fmla="*/ 205264 h 514350"/>
              <a:gd name="connsiteX1723" fmla="*/ 2956084 w 6400800"/>
              <a:gd name="connsiteY1723" fmla="*/ 179546 h 514350"/>
              <a:gd name="connsiteX1724" fmla="*/ 2958941 w 6400800"/>
              <a:gd name="connsiteY1724" fmla="*/ 156686 h 514350"/>
              <a:gd name="connsiteX1725" fmla="*/ 2952274 w 6400800"/>
              <a:gd name="connsiteY1725" fmla="*/ 178594 h 514350"/>
              <a:gd name="connsiteX1726" fmla="*/ 2945606 w 6400800"/>
              <a:gd name="connsiteY1726" fmla="*/ 203359 h 514350"/>
              <a:gd name="connsiteX1727" fmla="*/ 2941796 w 6400800"/>
              <a:gd name="connsiteY1727" fmla="*/ 218599 h 514350"/>
              <a:gd name="connsiteX1728" fmla="*/ 2937986 w 6400800"/>
              <a:gd name="connsiteY1728" fmla="*/ 235744 h 514350"/>
              <a:gd name="connsiteX1729" fmla="*/ 2931319 w 6400800"/>
              <a:gd name="connsiteY1729" fmla="*/ 270034 h 514350"/>
              <a:gd name="connsiteX1730" fmla="*/ 2929414 w 6400800"/>
              <a:gd name="connsiteY1730" fmla="*/ 260509 h 514350"/>
              <a:gd name="connsiteX1731" fmla="*/ 2928461 w 6400800"/>
              <a:gd name="connsiteY1731" fmla="*/ 256699 h 514350"/>
              <a:gd name="connsiteX1732" fmla="*/ 2931319 w 6400800"/>
              <a:gd name="connsiteY1732" fmla="*/ 251936 h 514350"/>
              <a:gd name="connsiteX1733" fmla="*/ 2927509 w 6400800"/>
              <a:gd name="connsiteY1733" fmla="*/ 254794 h 514350"/>
              <a:gd name="connsiteX1734" fmla="*/ 2925604 w 6400800"/>
              <a:gd name="connsiteY1734" fmla="*/ 247174 h 514350"/>
              <a:gd name="connsiteX1735" fmla="*/ 2931319 w 6400800"/>
              <a:gd name="connsiteY1735" fmla="*/ 231934 h 514350"/>
              <a:gd name="connsiteX1736" fmla="*/ 2924651 w 6400800"/>
              <a:gd name="connsiteY1736" fmla="*/ 243364 h 514350"/>
              <a:gd name="connsiteX1737" fmla="*/ 2922746 w 6400800"/>
              <a:gd name="connsiteY1737" fmla="*/ 237649 h 514350"/>
              <a:gd name="connsiteX1738" fmla="*/ 2922746 w 6400800"/>
              <a:gd name="connsiteY1738" fmla="*/ 236696 h 514350"/>
              <a:gd name="connsiteX1739" fmla="*/ 2921794 w 6400800"/>
              <a:gd name="connsiteY1739" fmla="*/ 236696 h 514350"/>
              <a:gd name="connsiteX1740" fmla="*/ 2916079 w 6400800"/>
              <a:gd name="connsiteY1740" fmla="*/ 236696 h 514350"/>
              <a:gd name="connsiteX1741" fmla="*/ 2916079 w 6400800"/>
              <a:gd name="connsiteY1741" fmla="*/ 236696 h 514350"/>
              <a:gd name="connsiteX1742" fmla="*/ 2935129 w 6400800"/>
              <a:gd name="connsiteY1742" fmla="*/ 176689 h 514350"/>
              <a:gd name="connsiteX1743" fmla="*/ 2909411 w 6400800"/>
              <a:gd name="connsiteY1743" fmla="*/ 230029 h 514350"/>
              <a:gd name="connsiteX1744" fmla="*/ 2902744 w 6400800"/>
              <a:gd name="connsiteY1744" fmla="*/ 211931 h 514350"/>
              <a:gd name="connsiteX1745" fmla="*/ 2900839 w 6400800"/>
              <a:gd name="connsiteY1745" fmla="*/ 195739 h 514350"/>
              <a:gd name="connsiteX1746" fmla="*/ 2897981 w 6400800"/>
              <a:gd name="connsiteY1746" fmla="*/ 173831 h 514350"/>
              <a:gd name="connsiteX1747" fmla="*/ 2896076 w 6400800"/>
              <a:gd name="connsiteY1747" fmla="*/ 153829 h 514350"/>
              <a:gd name="connsiteX1748" fmla="*/ 2893219 w 6400800"/>
              <a:gd name="connsiteY1748" fmla="*/ 121444 h 514350"/>
              <a:gd name="connsiteX1749" fmla="*/ 2890361 w 6400800"/>
              <a:gd name="connsiteY1749" fmla="*/ 93821 h 514350"/>
              <a:gd name="connsiteX1750" fmla="*/ 2889409 w 6400800"/>
              <a:gd name="connsiteY1750" fmla="*/ 121444 h 514350"/>
              <a:gd name="connsiteX1751" fmla="*/ 2889409 w 6400800"/>
              <a:gd name="connsiteY1751" fmla="*/ 153829 h 514350"/>
              <a:gd name="connsiteX1752" fmla="*/ 2889409 w 6400800"/>
              <a:gd name="connsiteY1752" fmla="*/ 173831 h 514350"/>
              <a:gd name="connsiteX1753" fmla="*/ 2890361 w 6400800"/>
              <a:gd name="connsiteY1753" fmla="*/ 195739 h 514350"/>
              <a:gd name="connsiteX1754" fmla="*/ 2891314 w 6400800"/>
              <a:gd name="connsiteY1754" fmla="*/ 211931 h 514350"/>
              <a:gd name="connsiteX1755" fmla="*/ 2887504 w 6400800"/>
              <a:gd name="connsiteY1755" fmla="*/ 217646 h 514350"/>
              <a:gd name="connsiteX1756" fmla="*/ 2885599 w 6400800"/>
              <a:gd name="connsiteY1756" fmla="*/ 221456 h 514350"/>
              <a:gd name="connsiteX1757" fmla="*/ 2880836 w 6400800"/>
              <a:gd name="connsiteY1757" fmla="*/ 195739 h 514350"/>
              <a:gd name="connsiteX1758" fmla="*/ 2874169 w 6400800"/>
              <a:gd name="connsiteY1758" fmla="*/ 166211 h 514350"/>
              <a:gd name="connsiteX1759" fmla="*/ 2867501 w 6400800"/>
              <a:gd name="connsiteY1759" fmla="*/ 144304 h 514350"/>
              <a:gd name="connsiteX1760" fmla="*/ 2860834 w 6400800"/>
              <a:gd name="connsiteY1760" fmla="*/ 125254 h 514350"/>
              <a:gd name="connsiteX1761" fmla="*/ 2863691 w 6400800"/>
              <a:gd name="connsiteY1761" fmla="*/ 145256 h 514350"/>
              <a:gd name="connsiteX1762" fmla="*/ 2866549 w 6400800"/>
              <a:gd name="connsiteY1762" fmla="*/ 168116 h 514350"/>
              <a:gd name="connsiteX1763" fmla="*/ 2869406 w 6400800"/>
              <a:gd name="connsiteY1763" fmla="*/ 197644 h 514350"/>
              <a:gd name="connsiteX1764" fmla="*/ 2872264 w 6400800"/>
              <a:gd name="connsiteY1764" fmla="*/ 232886 h 514350"/>
              <a:gd name="connsiteX1765" fmla="*/ 2873216 w 6400800"/>
              <a:gd name="connsiteY1765" fmla="*/ 247174 h 514350"/>
              <a:gd name="connsiteX1766" fmla="*/ 2864644 w 6400800"/>
              <a:gd name="connsiteY1766" fmla="*/ 270034 h 514350"/>
              <a:gd name="connsiteX1767" fmla="*/ 2863691 w 6400800"/>
              <a:gd name="connsiteY1767" fmla="*/ 274796 h 514350"/>
              <a:gd name="connsiteX1768" fmla="*/ 2855119 w 6400800"/>
              <a:gd name="connsiteY1768" fmla="*/ 257651 h 514350"/>
              <a:gd name="connsiteX1769" fmla="*/ 2841784 w 6400800"/>
              <a:gd name="connsiteY1769" fmla="*/ 230029 h 514350"/>
              <a:gd name="connsiteX1770" fmla="*/ 2855119 w 6400800"/>
              <a:gd name="connsiteY1770" fmla="*/ 226219 h 514350"/>
              <a:gd name="connsiteX1771" fmla="*/ 2853214 w 6400800"/>
              <a:gd name="connsiteY1771" fmla="*/ 231934 h 514350"/>
              <a:gd name="connsiteX1772" fmla="*/ 2840831 w 6400800"/>
              <a:gd name="connsiteY1772" fmla="*/ 209074 h 514350"/>
              <a:gd name="connsiteX1773" fmla="*/ 2866549 w 6400800"/>
              <a:gd name="connsiteY1773" fmla="*/ 150971 h 514350"/>
              <a:gd name="connsiteX1774" fmla="*/ 2835116 w 6400800"/>
              <a:gd name="connsiteY1774" fmla="*/ 198596 h 514350"/>
              <a:gd name="connsiteX1775" fmla="*/ 2829401 w 6400800"/>
              <a:gd name="connsiteY1775" fmla="*/ 188119 h 514350"/>
              <a:gd name="connsiteX1776" fmla="*/ 2820829 w 6400800"/>
              <a:gd name="connsiteY1776" fmla="*/ 132874 h 514350"/>
              <a:gd name="connsiteX1777" fmla="*/ 2821781 w 6400800"/>
              <a:gd name="connsiteY1777" fmla="*/ 173831 h 514350"/>
              <a:gd name="connsiteX1778" fmla="*/ 2807494 w 6400800"/>
              <a:gd name="connsiteY1778" fmla="*/ 151924 h 514350"/>
              <a:gd name="connsiteX1779" fmla="*/ 2782729 w 6400800"/>
              <a:gd name="connsiteY1779" fmla="*/ 115729 h 514350"/>
              <a:gd name="connsiteX1780" fmla="*/ 2759869 w 6400800"/>
              <a:gd name="connsiteY1780" fmla="*/ 85249 h 514350"/>
              <a:gd name="connsiteX1781" fmla="*/ 2778919 w 6400800"/>
              <a:gd name="connsiteY1781" fmla="*/ 118586 h 514350"/>
              <a:gd name="connsiteX1782" fmla="*/ 2799874 w 6400800"/>
              <a:gd name="connsiteY1782" fmla="*/ 156686 h 514350"/>
              <a:gd name="connsiteX1783" fmla="*/ 2812256 w 6400800"/>
              <a:gd name="connsiteY1783" fmla="*/ 180499 h 514350"/>
              <a:gd name="connsiteX1784" fmla="*/ 2820829 w 6400800"/>
              <a:gd name="connsiteY1784" fmla="*/ 197644 h 514350"/>
              <a:gd name="connsiteX1785" fmla="*/ 2820829 w 6400800"/>
              <a:gd name="connsiteY1785" fmla="*/ 204311 h 514350"/>
              <a:gd name="connsiteX1786" fmla="*/ 2821781 w 6400800"/>
              <a:gd name="connsiteY1786" fmla="*/ 218599 h 514350"/>
              <a:gd name="connsiteX1787" fmla="*/ 2817019 w 6400800"/>
              <a:gd name="connsiteY1787" fmla="*/ 227171 h 514350"/>
              <a:gd name="connsiteX1788" fmla="*/ 2806541 w 6400800"/>
              <a:gd name="connsiteY1788" fmla="*/ 211931 h 514350"/>
              <a:gd name="connsiteX1789" fmla="*/ 2805589 w 6400800"/>
              <a:gd name="connsiteY1789" fmla="*/ 210026 h 514350"/>
              <a:gd name="connsiteX1790" fmla="*/ 2806541 w 6400800"/>
              <a:gd name="connsiteY1790" fmla="*/ 208121 h 514350"/>
              <a:gd name="connsiteX1791" fmla="*/ 2805589 w 6400800"/>
              <a:gd name="connsiteY1791" fmla="*/ 209074 h 514350"/>
              <a:gd name="connsiteX1792" fmla="*/ 2792254 w 6400800"/>
              <a:gd name="connsiteY1792" fmla="*/ 191929 h 514350"/>
              <a:gd name="connsiteX1793" fmla="*/ 2767489 w 6400800"/>
              <a:gd name="connsiteY1793" fmla="*/ 161449 h 514350"/>
              <a:gd name="connsiteX1794" fmla="*/ 2765584 w 6400800"/>
              <a:gd name="connsiteY1794" fmla="*/ 158591 h 514350"/>
              <a:gd name="connsiteX1795" fmla="*/ 2765584 w 6400800"/>
              <a:gd name="connsiteY1795" fmla="*/ 155734 h 514350"/>
              <a:gd name="connsiteX1796" fmla="*/ 2762726 w 6400800"/>
              <a:gd name="connsiteY1796" fmla="*/ 128111 h 514350"/>
              <a:gd name="connsiteX1797" fmla="*/ 2759869 w 6400800"/>
              <a:gd name="connsiteY1797" fmla="*/ 103346 h 514350"/>
              <a:gd name="connsiteX1798" fmla="*/ 2758916 w 6400800"/>
              <a:gd name="connsiteY1798" fmla="*/ 128111 h 514350"/>
              <a:gd name="connsiteX1799" fmla="*/ 2758916 w 6400800"/>
              <a:gd name="connsiteY1799" fmla="*/ 150019 h 514350"/>
              <a:gd name="connsiteX1800" fmla="*/ 2745581 w 6400800"/>
              <a:gd name="connsiteY1800" fmla="*/ 135731 h 514350"/>
              <a:gd name="connsiteX1801" fmla="*/ 2758916 w 6400800"/>
              <a:gd name="connsiteY1801" fmla="*/ 153829 h 514350"/>
              <a:gd name="connsiteX1802" fmla="*/ 2758916 w 6400800"/>
              <a:gd name="connsiteY1802" fmla="*/ 155734 h 514350"/>
              <a:gd name="connsiteX1803" fmla="*/ 2758916 w 6400800"/>
              <a:gd name="connsiteY1803" fmla="*/ 172879 h 514350"/>
              <a:gd name="connsiteX1804" fmla="*/ 2759869 w 6400800"/>
              <a:gd name="connsiteY1804" fmla="*/ 191929 h 514350"/>
              <a:gd name="connsiteX1805" fmla="*/ 2761774 w 6400800"/>
              <a:gd name="connsiteY1805" fmla="*/ 219551 h 514350"/>
              <a:gd name="connsiteX1806" fmla="*/ 2760821 w 6400800"/>
              <a:gd name="connsiteY1806" fmla="*/ 217646 h 514350"/>
              <a:gd name="connsiteX1807" fmla="*/ 2760821 w 6400800"/>
              <a:gd name="connsiteY1807" fmla="*/ 216694 h 514350"/>
              <a:gd name="connsiteX1808" fmla="*/ 2760821 w 6400800"/>
              <a:gd name="connsiteY1808" fmla="*/ 217646 h 514350"/>
              <a:gd name="connsiteX1809" fmla="*/ 2741771 w 6400800"/>
              <a:gd name="connsiteY1809" fmla="*/ 172879 h 514350"/>
              <a:gd name="connsiteX1810" fmla="*/ 2757011 w 6400800"/>
              <a:gd name="connsiteY1810" fmla="*/ 228124 h 514350"/>
              <a:gd name="connsiteX1811" fmla="*/ 2743676 w 6400800"/>
              <a:gd name="connsiteY1811" fmla="*/ 268129 h 514350"/>
              <a:gd name="connsiteX1812" fmla="*/ 2736056 w 6400800"/>
              <a:gd name="connsiteY1812" fmla="*/ 254794 h 514350"/>
              <a:gd name="connsiteX1813" fmla="*/ 2737009 w 6400800"/>
              <a:gd name="connsiteY1813" fmla="*/ 232886 h 514350"/>
              <a:gd name="connsiteX1814" fmla="*/ 2732246 w 6400800"/>
              <a:gd name="connsiteY1814" fmla="*/ 249079 h 514350"/>
              <a:gd name="connsiteX1815" fmla="*/ 2730341 w 6400800"/>
              <a:gd name="connsiteY1815" fmla="*/ 246221 h 514350"/>
              <a:gd name="connsiteX1816" fmla="*/ 2731294 w 6400800"/>
              <a:gd name="connsiteY1816" fmla="*/ 250031 h 514350"/>
              <a:gd name="connsiteX1817" fmla="*/ 2729389 w 6400800"/>
              <a:gd name="connsiteY1817" fmla="*/ 258604 h 514350"/>
              <a:gd name="connsiteX1818" fmla="*/ 2729389 w 6400800"/>
              <a:gd name="connsiteY1818" fmla="*/ 247174 h 514350"/>
              <a:gd name="connsiteX1819" fmla="*/ 2731294 w 6400800"/>
              <a:gd name="connsiteY1819" fmla="*/ 218599 h 514350"/>
              <a:gd name="connsiteX1820" fmla="*/ 2733199 w 6400800"/>
              <a:gd name="connsiteY1820" fmla="*/ 219551 h 514350"/>
              <a:gd name="connsiteX1821" fmla="*/ 2736056 w 6400800"/>
              <a:gd name="connsiteY1821" fmla="*/ 222409 h 514350"/>
              <a:gd name="connsiteX1822" fmla="*/ 2738914 w 6400800"/>
              <a:gd name="connsiteY1822" fmla="*/ 230981 h 514350"/>
              <a:gd name="connsiteX1823" fmla="*/ 2737961 w 6400800"/>
              <a:gd name="connsiteY1823" fmla="*/ 222409 h 514350"/>
              <a:gd name="connsiteX1824" fmla="*/ 2735104 w 6400800"/>
              <a:gd name="connsiteY1824" fmla="*/ 218599 h 514350"/>
              <a:gd name="connsiteX1825" fmla="*/ 2730341 w 6400800"/>
              <a:gd name="connsiteY1825" fmla="*/ 216694 h 514350"/>
              <a:gd name="connsiteX1826" fmla="*/ 2728436 w 6400800"/>
              <a:gd name="connsiteY1826" fmla="*/ 216694 h 514350"/>
              <a:gd name="connsiteX1827" fmla="*/ 2728436 w 6400800"/>
              <a:gd name="connsiteY1827" fmla="*/ 218599 h 514350"/>
              <a:gd name="connsiteX1828" fmla="*/ 2721769 w 6400800"/>
              <a:gd name="connsiteY1828" fmla="*/ 248126 h 514350"/>
              <a:gd name="connsiteX1829" fmla="*/ 2719864 w 6400800"/>
              <a:gd name="connsiteY1829" fmla="*/ 260509 h 514350"/>
              <a:gd name="connsiteX1830" fmla="*/ 2717006 w 6400800"/>
              <a:gd name="connsiteY1830" fmla="*/ 254794 h 514350"/>
              <a:gd name="connsiteX1831" fmla="*/ 2717006 w 6400800"/>
              <a:gd name="connsiteY1831" fmla="*/ 253841 h 514350"/>
              <a:gd name="connsiteX1832" fmla="*/ 2718911 w 6400800"/>
              <a:gd name="connsiteY1832" fmla="*/ 238601 h 514350"/>
              <a:gd name="connsiteX1833" fmla="*/ 2716054 w 6400800"/>
              <a:gd name="connsiteY1833" fmla="*/ 247174 h 514350"/>
              <a:gd name="connsiteX1834" fmla="*/ 2716054 w 6400800"/>
              <a:gd name="connsiteY1834" fmla="*/ 176689 h 514350"/>
              <a:gd name="connsiteX1835" fmla="*/ 2713196 w 6400800"/>
              <a:gd name="connsiteY1835" fmla="*/ 198596 h 514350"/>
              <a:gd name="connsiteX1836" fmla="*/ 2709386 w 6400800"/>
              <a:gd name="connsiteY1836" fmla="*/ 230029 h 514350"/>
              <a:gd name="connsiteX1837" fmla="*/ 2704624 w 6400800"/>
              <a:gd name="connsiteY1837" fmla="*/ 218599 h 514350"/>
              <a:gd name="connsiteX1838" fmla="*/ 2703671 w 6400800"/>
              <a:gd name="connsiteY1838" fmla="*/ 199549 h 514350"/>
              <a:gd name="connsiteX1839" fmla="*/ 2703671 w 6400800"/>
              <a:gd name="connsiteY1839" fmla="*/ 163354 h 514350"/>
              <a:gd name="connsiteX1840" fmla="*/ 2706529 w 6400800"/>
              <a:gd name="connsiteY1840" fmla="*/ 164306 h 514350"/>
              <a:gd name="connsiteX1841" fmla="*/ 2710339 w 6400800"/>
              <a:gd name="connsiteY1841" fmla="*/ 167164 h 514350"/>
              <a:gd name="connsiteX1842" fmla="*/ 2714149 w 6400800"/>
              <a:gd name="connsiteY1842" fmla="*/ 176689 h 514350"/>
              <a:gd name="connsiteX1843" fmla="*/ 2712244 w 6400800"/>
              <a:gd name="connsiteY1843" fmla="*/ 166211 h 514350"/>
              <a:gd name="connsiteX1844" fmla="*/ 2708434 w 6400800"/>
              <a:gd name="connsiteY1844" fmla="*/ 161449 h 514350"/>
              <a:gd name="connsiteX1845" fmla="*/ 2702719 w 6400800"/>
              <a:gd name="connsiteY1845" fmla="*/ 159544 h 514350"/>
              <a:gd name="connsiteX1846" fmla="*/ 2700814 w 6400800"/>
              <a:gd name="connsiteY1846" fmla="*/ 159544 h 514350"/>
              <a:gd name="connsiteX1847" fmla="*/ 2700814 w 6400800"/>
              <a:gd name="connsiteY1847" fmla="*/ 161449 h 514350"/>
              <a:gd name="connsiteX1848" fmla="*/ 2697004 w 6400800"/>
              <a:gd name="connsiteY1848" fmla="*/ 193834 h 514350"/>
              <a:gd name="connsiteX1849" fmla="*/ 2693194 w 6400800"/>
              <a:gd name="connsiteY1849" fmla="*/ 181451 h 514350"/>
              <a:gd name="connsiteX1850" fmla="*/ 2697004 w 6400800"/>
              <a:gd name="connsiteY1850" fmla="*/ 198596 h 514350"/>
              <a:gd name="connsiteX1851" fmla="*/ 2697004 w 6400800"/>
              <a:gd name="connsiteY1851" fmla="*/ 198596 h 514350"/>
              <a:gd name="connsiteX1852" fmla="*/ 2696051 w 6400800"/>
              <a:gd name="connsiteY1852" fmla="*/ 236696 h 514350"/>
              <a:gd name="connsiteX1853" fmla="*/ 2697004 w 6400800"/>
              <a:gd name="connsiteY1853" fmla="*/ 262414 h 514350"/>
              <a:gd name="connsiteX1854" fmla="*/ 2697004 w 6400800"/>
              <a:gd name="connsiteY1854" fmla="*/ 263366 h 514350"/>
              <a:gd name="connsiteX1855" fmla="*/ 2696051 w 6400800"/>
              <a:gd name="connsiteY1855" fmla="*/ 265271 h 514350"/>
              <a:gd name="connsiteX1856" fmla="*/ 2694146 w 6400800"/>
              <a:gd name="connsiteY1856" fmla="*/ 261461 h 514350"/>
              <a:gd name="connsiteX1857" fmla="*/ 2685574 w 6400800"/>
              <a:gd name="connsiteY1857" fmla="*/ 246221 h 514350"/>
              <a:gd name="connsiteX1858" fmla="*/ 2677954 w 6400800"/>
              <a:gd name="connsiteY1858" fmla="*/ 210979 h 514350"/>
              <a:gd name="connsiteX1859" fmla="*/ 2676049 w 6400800"/>
              <a:gd name="connsiteY1859" fmla="*/ 200501 h 514350"/>
              <a:gd name="connsiteX1860" fmla="*/ 2681764 w 6400800"/>
              <a:gd name="connsiteY1860" fmla="*/ 173831 h 514350"/>
              <a:gd name="connsiteX1861" fmla="*/ 2687479 w 6400800"/>
              <a:gd name="connsiteY1861" fmla="*/ 144304 h 514350"/>
              <a:gd name="connsiteX1862" fmla="*/ 2691289 w 6400800"/>
              <a:gd name="connsiteY1862" fmla="*/ 118586 h 514350"/>
              <a:gd name="connsiteX1863" fmla="*/ 2683669 w 6400800"/>
              <a:gd name="connsiteY1863" fmla="*/ 143351 h 514350"/>
              <a:gd name="connsiteX1864" fmla="*/ 2677954 w 6400800"/>
              <a:gd name="connsiteY1864" fmla="*/ 162401 h 514350"/>
              <a:gd name="connsiteX1865" fmla="*/ 2673191 w 6400800"/>
              <a:gd name="connsiteY1865" fmla="*/ 176689 h 514350"/>
              <a:gd name="connsiteX1866" fmla="*/ 2673191 w 6400800"/>
              <a:gd name="connsiteY1866" fmla="*/ 177641 h 514350"/>
              <a:gd name="connsiteX1867" fmla="*/ 2672239 w 6400800"/>
              <a:gd name="connsiteY1867" fmla="*/ 173831 h 514350"/>
              <a:gd name="connsiteX1868" fmla="*/ 2666524 w 6400800"/>
              <a:gd name="connsiteY1868" fmla="*/ 146209 h 514350"/>
              <a:gd name="connsiteX1869" fmla="*/ 2661761 w 6400800"/>
              <a:gd name="connsiteY1869" fmla="*/ 121444 h 514350"/>
              <a:gd name="connsiteX1870" fmla="*/ 2662714 w 6400800"/>
              <a:gd name="connsiteY1870" fmla="*/ 146209 h 514350"/>
              <a:gd name="connsiteX1871" fmla="*/ 2666524 w 6400800"/>
              <a:gd name="connsiteY1871" fmla="*/ 196691 h 514350"/>
              <a:gd name="connsiteX1872" fmla="*/ 2665571 w 6400800"/>
              <a:gd name="connsiteY1872" fmla="*/ 200501 h 514350"/>
              <a:gd name="connsiteX1873" fmla="*/ 2664619 w 6400800"/>
              <a:gd name="connsiteY1873" fmla="*/ 204311 h 514350"/>
              <a:gd name="connsiteX1874" fmla="*/ 2649379 w 6400800"/>
              <a:gd name="connsiteY1874" fmla="*/ 174784 h 514350"/>
              <a:gd name="connsiteX1875" fmla="*/ 2634139 w 6400800"/>
              <a:gd name="connsiteY1875" fmla="*/ 141446 h 514350"/>
              <a:gd name="connsiteX1876" fmla="*/ 2646521 w 6400800"/>
              <a:gd name="connsiteY1876" fmla="*/ 176689 h 514350"/>
              <a:gd name="connsiteX1877" fmla="*/ 2661761 w 6400800"/>
              <a:gd name="connsiteY1877" fmla="*/ 214789 h 514350"/>
              <a:gd name="connsiteX1878" fmla="*/ 2660809 w 6400800"/>
              <a:gd name="connsiteY1878" fmla="*/ 216694 h 514350"/>
              <a:gd name="connsiteX1879" fmla="*/ 2652236 w 6400800"/>
              <a:gd name="connsiteY1879" fmla="*/ 201454 h 514350"/>
              <a:gd name="connsiteX1880" fmla="*/ 2648426 w 6400800"/>
              <a:gd name="connsiteY1880" fmla="*/ 196691 h 514350"/>
              <a:gd name="connsiteX1881" fmla="*/ 2651284 w 6400800"/>
              <a:gd name="connsiteY1881" fmla="*/ 202406 h 514350"/>
              <a:gd name="connsiteX1882" fmla="*/ 2657951 w 6400800"/>
              <a:gd name="connsiteY1882" fmla="*/ 218599 h 514350"/>
              <a:gd name="connsiteX1883" fmla="*/ 2658904 w 6400800"/>
              <a:gd name="connsiteY1883" fmla="*/ 223361 h 514350"/>
              <a:gd name="connsiteX1884" fmla="*/ 2657951 w 6400800"/>
              <a:gd name="connsiteY1884" fmla="*/ 226219 h 514350"/>
              <a:gd name="connsiteX1885" fmla="*/ 2647474 w 6400800"/>
              <a:gd name="connsiteY1885" fmla="*/ 193834 h 514350"/>
              <a:gd name="connsiteX1886" fmla="*/ 2638901 w 6400800"/>
              <a:gd name="connsiteY1886" fmla="*/ 169069 h 514350"/>
              <a:gd name="connsiteX1887" fmla="*/ 2631281 w 6400800"/>
              <a:gd name="connsiteY1887" fmla="*/ 147161 h 514350"/>
              <a:gd name="connsiteX1888" fmla="*/ 2635091 w 6400800"/>
              <a:gd name="connsiteY1888" fmla="*/ 170021 h 514350"/>
              <a:gd name="connsiteX1889" fmla="*/ 2647474 w 6400800"/>
              <a:gd name="connsiteY1889" fmla="*/ 230029 h 514350"/>
              <a:gd name="connsiteX1890" fmla="*/ 2651284 w 6400800"/>
              <a:gd name="connsiteY1890" fmla="*/ 247174 h 514350"/>
              <a:gd name="connsiteX1891" fmla="*/ 2642711 w 6400800"/>
              <a:gd name="connsiteY1891" fmla="*/ 273844 h 514350"/>
              <a:gd name="connsiteX1892" fmla="*/ 2640806 w 6400800"/>
              <a:gd name="connsiteY1892" fmla="*/ 270034 h 514350"/>
              <a:gd name="connsiteX1893" fmla="*/ 2639854 w 6400800"/>
              <a:gd name="connsiteY1893" fmla="*/ 268129 h 514350"/>
              <a:gd name="connsiteX1894" fmla="*/ 2643664 w 6400800"/>
              <a:gd name="connsiteY1894" fmla="*/ 220504 h 514350"/>
              <a:gd name="connsiteX1895" fmla="*/ 2636996 w 6400800"/>
              <a:gd name="connsiteY1895" fmla="*/ 247174 h 514350"/>
              <a:gd name="connsiteX1896" fmla="*/ 2636044 w 6400800"/>
              <a:gd name="connsiteY1896" fmla="*/ 204311 h 514350"/>
              <a:gd name="connsiteX1897" fmla="*/ 2630329 w 6400800"/>
              <a:gd name="connsiteY1897" fmla="*/ 240506 h 514350"/>
              <a:gd name="connsiteX1898" fmla="*/ 2623661 w 6400800"/>
              <a:gd name="connsiteY1898" fmla="*/ 206216 h 514350"/>
              <a:gd name="connsiteX1899" fmla="*/ 2610326 w 6400800"/>
              <a:gd name="connsiteY1899" fmla="*/ 147161 h 514350"/>
              <a:gd name="connsiteX1900" fmla="*/ 2615089 w 6400800"/>
              <a:gd name="connsiteY1900" fmla="*/ 137636 h 514350"/>
              <a:gd name="connsiteX1901" fmla="*/ 2610326 w 6400800"/>
              <a:gd name="connsiteY1901" fmla="*/ 145256 h 514350"/>
              <a:gd name="connsiteX1902" fmla="*/ 2609374 w 6400800"/>
              <a:gd name="connsiteY1902" fmla="*/ 143351 h 514350"/>
              <a:gd name="connsiteX1903" fmla="*/ 2603659 w 6400800"/>
              <a:gd name="connsiteY1903" fmla="*/ 119539 h 514350"/>
              <a:gd name="connsiteX1904" fmla="*/ 2605564 w 6400800"/>
              <a:gd name="connsiteY1904" fmla="*/ 144304 h 514350"/>
              <a:gd name="connsiteX1905" fmla="*/ 2606516 w 6400800"/>
              <a:gd name="connsiteY1905" fmla="*/ 150971 h 514350"/>
              <a:gd name="connsiteX1906" fmla="*/ 2600801 w 6400800"/>
              <a:gd name="connsiteY1906" fmla="*/ 158591 h 514350"/>
              <a:gd name="connsiteX1907" fmla="*/ 2589371 w 6400800"/>
              <a:gd name="connsiteY1907" fmla="*/ 175736 h 514350"/>
              <a:gd name="connsiteX1908" fmla="*/ 2588419 w 6400800"/>
              <a:gd name="connsiteY1908" fmla="*/ 171926 h 514350"/>
              <a:gd name="connsiteX1909" fmla="*/ 2583656 w 6400800"/>
              <a:gd name="connsiteY1909" fmla="*/ 147161 h 514350"/>
              <a:gd name="connsiteX1910" fmla="*/ 2584609 w 6400800"/>
              <a:gd name="connsiteY1910" fmla="*/ 171926 h 514350"/>
              <a:gd name="connsiteX1911" fmla="*/ 2585561 w 6400800"/>
              <a:gd name="connsiteY1911" fmla="*/ 182404 h 514350"/>
              <a:gd name="connsiteX1912" fmla="*/ 2585561 w 6400800"/>
              <a:gd name="connsiteY1912" fmla="*/ 182404 h 514350"/>
              <a:gd name="connsiteX1913" fmla="*/ 2576036 w 6400800"/>
              <a:gd name="connsiteY1913" fmla="*/ 198596 h 514350"/>
              <a:gd name="connsiteX1914" fmla="*/ 2574131 w 6400800"/>
              <a:gd name="connsiteY1914" fmla="*/ 177641 h 514350"/>
              <a:gd name="connsiteX1915" fmla="*/ 2573179 w 6400800"/>
              <a:gd name="connsiteY1915" fmla="*/ 157639 h 514350"/>
              <a:gd name="connsiteX1916" fmla="*/ 2571274 w 6400800"/>
              <a:gd name="connsiteY1916" fmla="*/ 170974 h 514350"/>
              <a:gd name="connsiteX1917" fmla="*/ 2571274 w 6400800"/>
              <a:gd name="connsiteY1917" fmla="*/ 170021 h 514350"/>
              <a:gd name="connsiteX1918" fmla="*/ 2569369 w 6400800"/>
              <a:gd name="connsiteY1918" fmla="*/ 149066 h 514350"/>
              <a:gd name="connsiteX1919" fmla="*/ 2568416 w 6400800"/>
              <a:gd name="connsiteY1919" fmla="*/ 130016 h 514350"/>
              <a:gd name="connsiteX1920" fmla="*/ 2567464 w 6400800"/>
              <a:gd name="connsiteY1920" fmla="*/ 99536 h 514350"/>
              <a:gd name="connsiteX1921" fmla="*/ 2566511 w 6400800"/>
              <a:gd name="connsiteY1921" fmla="*/ 72866 h 514350"/>
              <a:gd name="connsiteX1922" fmla="*/ 2562701 w 6400800"/>
              <a:gd name="connsiteY1922" fmla="*/ 99536 h 514350"/>
              <a:gd name="connsiteX1923" fmla="*/ 2560796 w 6400800"/>
              <a:gd name="connsiteY1923" fmla="*/ 130016 h 514350"/>
              <a:gd name="connsiteX1924" fmla="*/ 2559844 w 6400800"/>
              <a:gd name="connsiteY1924" fmla="*/ 149066 h 514350"/>
              <a:gd name="connsiteX1925" fmla="*/ 2559844 w 6400800"/>
              <a:gd name="connsiteY1925" fmla="*/ 170021 h 514350"/>
              <a:gd name="connsiteX1926" fmla="*/ 2560796 w 6400800"/>
              <a:gd name="connsiteY1926" fmla="*/ 195739 h 514350"/>
              <a:gd name="connsiteX1927" fmla="*/ 2558891 w 6400800"/>
              <a:gd name="connsiteY1927" fmla="*/ 191929 h 514350"/>
              <a:gd name="connsiteX1928" fmla="*/ 2561749 w 6400800"/>
              <a:gd name="connsiteY1928" fmla="*/ 200501 h 514350"/>
              <a:gd name="connsiteX1929" fmla="*/ 2562701 w 6400800"/>
              <a:gd name="connsiteY1929" fmla="*/ 217646 h 514350"/>
              <a:gd name="connsiteX1930" fmla="*/ 2562701 w 6400800"/>
              <a:gd name="connsiteY1930" fmla="*/ 223361 h 514350"/>
              <a:gd name="connsiteX1931" fmla="*/ 2551271 w 6400800"/>
              <a:gd name="connsiteY1931" fmla="*/ 247174 h 514350"/>
              <a:gd name="connsiteX1932" fmla="*/ 2549366 w 6400800"/>
              <a:gd name="connsiteY1932" fmla="*/ 230029 h 514350"/>
              <a:gd name="connsiteX1933" fmla="*/ 2555081 w 6400800"/>
              <a:gd name="connsiteY1933" fmla="*/ 212884 h 514350"/>
              <a:gd name="connsiteX1934" fmla="*/ 2546509 w 6400800"/>
              <a:gd name="connsiteY1934" fmla="*/ 228124 h 514350"/>
              <a:gd name="connsiteX1935" fmla="*/ 2547461 w 6400800"/>
              <a:gd name="connsiteY1935" fmla="*/ 222409 h 514350"/>
              <a:gd name="connsiteX1936" fmla="*/ 2553176 w 6400800"/>
              <a:gd name="connsiteY1936" fmla="*/ 196691 h 514350"/>
              <a:gd name="connsiteX1937" fmla="*/ 2543651 w 6400800"/>
              <a:gd name="connsiteY1937" fmla="*/ 221456 h 514350"/>
              <a:gd name="connsiteX1938" fmla="*/ 2536984 w 6400800"/>
              <a:gd name="connsiteY1938" fmla="*/ 246221 h 514350"/>
              <a:gd name="connsiteX1939" fmla="*/ 2536984 w 6400800"/>
              <a:gd name="connsiteY1939" fmla="*/ 244316 h 514350"/>
              <a:gd name="connsiteX1940" fmla="*/ 2534126 w 6400800"/>
              <a:gd name="connsiteY1940" fmla="*/ 221456 h 514350"/>
              <a:gd name="connsiteX1941" fmla="*/ 2533174 w 6400800"/>
              <a:gd name="connsiteY1941" fmla="*/ 244316 h 514350"/>
              <a:gd name="connsiteX1942" fmla="*/ 2533174 w 6400800"/>
              <a:gd name="connsiteY1942" fmla="*/ 250984 h 514350"/>
              <a:gd name="connsiteX1943" fmla="*/ 2532221 w 6400800"/>
              <a:gd name="connsiteY1943" fmla="*/ 245269 h 514350"/>
              <a:gd name="connsiteX1944" fmla="*/ 2524601 w 6400800"/>
              <a:gd name="connsiteY1944" fmla="*/ 213836 h 514350"/>
              <a:gd name="connsiteX1945" fmla="*/ 2517934 w 6400800"/>
              <a:gd name="connsiteY1945" fmla="*/ 190024 h 514350"/>
              <a:gd name="connsiteX1946" fmla="*/ 2511266 w 6400800"/>
              <a:gd name="connsiteY1946" fmla="*/ 169069 h 514350"/>
              <a:gd name="connsiteX1947" fmla="*/ 2514124 w 6400800"/>
              <a:gd name="connsiteY1947" fmla="*/ 190976 h 514350"/>
              <a:gd name="connsiteX1948" fmla="*/ 2516981 w 6400800"/>
              <a:gd name="connsiteY1948" fmla="*/ 215741 h 514350"/>
              <a:gd name="connsiteX1949" fmla="*/ 2520791 w 6400800"/>
              <a:gd name="connsiteY1949" fmla="*/ 248126 h 514350"/>
              <a:gd name="connsiteX1950" fmla="*/ 2523649 w 6400800"/>
              <a:gd name="connsiteY1950" fmla="*/ 277654 h 514350"/>
              <a:gd name="connsiteX1951" fmla="*/ 2521744 w 6400800"/>
              <a:gd name="connsiteY1951" fmla="*/ 282416 h 514350"/>
              <a:gd name="connsiteX1952" fmla="*/ 2516981 w 6400800"/>
              <a:gd name="connsiteY1952" fmla="*/ 263366 h 514350"/>
              <a:gd name="connsiteX1953" fmla="*/ 2511266 w 6400800"/>
              <a:gd name="connsiteY1953" fmla="*/ 243364 h 514350"/>
              <a:gd name="connsiteX1954" fmla="*/ 2513171 w 6400800"/>
              <a:gd name="connsiteY1954" fmla="*/ 264319 h 514350"/>
              <a:gd name="connsiteX1955" fmla="*/ 2514124 w 6400800"/>
              <a:gd name="connsiteY1955" fmla="*/ 277654 h 514350"/>
              <a:gd name="connsiteX1956" fmla="*/ 2504599 w 6400800"/>
              <a:gd name="connsiteY1956" fmla="*/ 256699 h 514350"/>
              <a:gd name="connsiteX1957" fmla="*/ 2504599 w 6400800"/>
              <a:gd name="connsiteY1957" fmla="*/ 253841 h 514350"/>
              <a:gd name="connsiteX1958" fmla="*/ 2503646 w 6400800"/>
              <a:gd name="connsiteY1958" fmla="*/ 255746 h 514350"/>
              <a:gd name="connsiteX1959" fmla="*/ 2497931 w 6400800"/>
              <a:gd name="connsiteY1959" fmla="*/ 243364 h 514350"/>
              <a:gd name="connsiteX1960" fmla="*/ 2502694 w 6400800"/>
              <a:gd name="connsiteY1960" fmla="*/ 259556 h 514350"/>
              <a:gd name="connsiteX1961" fmla="*/ 2499836 w 6400800"/>
              <a:gd name="connsiteY1961" fmla="*/ 267176 h 514350"/>
              <a:gd name="connsiteX1962" fmla="*/ 2498884 w 6400800"/>
              <a:gd name="connsiteY1962" fmla="*/ 270034 h 514350"/>
              <a:gd name="connsiteX1963" fmla="*/ 2494121 w 6400800"/>
              <a:gd name="connsiteY1963" fmla="*/ 223361 h 514350"/>
              <a:gd name="connsiteX1964" fmla="*/ 2496026 w 6400800"/>
              <a:gd name="connsiteY1964" fmla="*/ 220504 h 514350"/>
              <a:gd name="connsiteX1965" fmla="*/ 2506504 w 6400800"/>
              <a:gd name="connsiteY1965" fmla="*/ 203359 h 514350"/>
              <a:gd name="connsiteX1966" fmla="*/ 2510314 w 6400800"/>
              <a:gd name="connsiteY1966" fmla="*/ 197644 h 514350"/>
              <a:gd name="connsiteX1967" fmla="*/ 2505551 w 6400800"/>
              <a:gd name="connsiteY1967" fmla="*/ 203359 h 514350"/>
              <a:gd name="connsiteX1968" fmla="*/ 2493169 w 6400800"/>
              <a:gd name="connsiteY1968" fmla="*/ 217646 h 514350"/>
              <a:gd name="connsiteX1969" fmla="*/ 2493169 w 6400800"/>
              <a:gd name="connsiteY1969" fmla="*/ 216694 h 514350"/>
              <a:gd name="connsiteX1970" fmla="*/ 2491264 w 6400800"/>
              <a:gd name="connsiteY1970" fmla="*/ 196691 h 514350"/>
              <a:gd name="connsiteX1971" fmla="*/ 2501741 w 6400800"/>
              <a:gd name="connsiteY1971" fmla="*/ 183356 h 514350"/>
              <a:gd name="connsiteX1972" fmla="*/ 2490311 w 6400800"/>
              <a:gd name="connsiteY1972" fmla="*/ 192881 h 514350"/>
              <a:gd name="connsiteX1973" fmla="*/ 2489359 w 6400800"/>
              <a:gd name="connsiteY1973" fmla="*/ 176689 h 514350"/>
              <a:gd name="connsiteX1974" fmla="*/ 2497931 w 6400800"/>
              <a:gd name="connsiteY1974" fmla="*/ 165259 h 514350"/>
              <a:gd name="connsiteX1975" fmla="*/ 2502694 w 6400800"/>
              <a:gd name="connsiteY1975" fmla="*/ 159544 h 514350"/>
              <a:gd name="connsiteX1976" fmla="*/ 2496979 w 6400800"/>
              <a:gd name="connsiteY1976" fmla="*/ 164306 h 514350"/>
              <a:gd name="connsiteX1977" fmla="*/ 2489359 w 6400800"/>
              <a:gd name="connsiteY1977" fmla="*/ 171926 h 514350"/>
              <a:gd name="connsiteX1978" fmla="*/ 2488406 w 6400800"/>
              <a:gd name="connsiteY1978" fmla="*/ 153829 h 514350"/>
              <a:gd name="connsiteX1979" fmla="*/ 2487454 w 6400800"/>
              <a:gd name="connsiteY1979" fmla="*/ 135731 h 514350"/>
              <a:gd name="connsiteX1980" fmla="*/ 2494121 w 6400800"/>
              <a:gd name="connsiteY1980" fmla="*/ 125254 h 514350"/>
              <a:gd name="connsiteX1981" fmla="*/ 2487454 w 6400800"/>
              <a:gd name="connsiteY1981" fmla="*/ 132874 h 514350"/>
              <a:gd name="connsiteX1982" fmla="*/ 2487454 w 6400800"/>
              <a:gd name="connsiteY1982" fmla="*/ 129064 h 514350"/>
              <a:gd name="connsiteX1983" fmla="*/ 2486501 w 6400800"/>
              <a:gd name="connsiteY1983" fmla="*/ 132874 h 514350"/>
              <a:gd name="connsiteX1984" fmla="*/ 2475071 w 6400800"/>
              <a:gd name="connsiteY1984" fmla="*/ 146209 h 514350"/>
              <a:gd name="connsiteX1985" fmla="*/ 2455069 w 6400800"/>
              <a:gd name="connsiteY1985" fmla="*/ 171926 h 514350"/>
              <a:gd name="connsiteX1986" fmla="*/ 2442686 w 6400800"/>
              <a:gd name="connsiteY1986" fmla="*/ 188119 h 514350"/>
              <a:gd name="connsiteX1987" fmla="*/ 2433161 w 6400800"/>
              <a:gd name="connsiteY1987" fmla="*/ 203359 h 514350"/>
              <a:gd name="connsiteX1988" fmla="*/ 2432209 w 6400800"/>
              <a:gd name="connsiteY1988" fmla="*/ 191929 h 514350"/>
              <a:gd name="connsiteX1989" fmla="*/ 2425541 w 6400800"/>
              <a:gd name="connsiteY1989" fmla="*/ 110966 h 514350"/>
              <a:gd name="connsiteX1990" fmla="*/ 2424589 w 6400800"/>
              <a:gd name="connsiteY1990" fmla="*/ 88106 h 514350"/>
              <a:gd name="connsiteX1991" fmla="*/ 2424589 w 6400800"/>
              <a:gd name="connsiteY1991" fmla="*/ 80486 h 514350"/>
              <a:gd name="connsiteX1992" fmla="*/ 2423636 w 6400800"/>
              <a:gd name="connsiteY1992" fmla="*/ 88106 h 514350"/>
              <a:gd name="connsiteX1993" fmla="*/ 2421731 w 6400800"/>
              <a:gd name="connsiteY1993" fmla="*/ 110966 h 514350"/>
              <a:gd name="connsiteX1994" fmla="*/ 2420779 w 6400800"/>
              <a:gd name="connsiteY1994" fmla="*/ 146209 h 514350"/>
              <a:gd name="connsiteX1995" fmla="*/ 2421731 w 6400800"/>
              <a:gd name="connsiteY1995" fmla="*/ 191929 h 514350"/>
              <a:gd name="connsiteX1996" fmla="*/ 2422684 w 6400800"/>
              <a:gd name="connsiteY1996" fmla="*/ 220504 h 514350"/>
              <a:gd name="connsiteX1997" fmla="*/ 2405539 w 6400800"/>
              <a:gd name="connsiteY1997" fmla="*/ 250031 h 514350"/>
              <a:gd name="connsiteX1998" fmla="*/ 2401729 w 6400800"/>
              <a:gd name="connsiteY1998" fmla="*/ 256699 h 514350"/>
              <a:gd name="connsiteX1999" fmla="*/ 2400776 w 6400800"/>
              <a:gd name="connsiteY1999" fmla="*/ 255746 h 514350"/>
              <a:gd name="connsiteX2000" fmla="*/ 2392204 w 6400800"/>
              <a:gd name="connsiteY2000" fmla="*/ 233839 h 514350"/>
              <a:gd name="connsiteX2001" fmla="*/ 2385536 w 6400800"/>
              <a:gd name="connsiteY2001" fmla="*/ 170974 h 514350"/>
              <a:gd name="connsiteX2002" fmla="*/ 2382679 w 6400800"/>
              <a:gd name="connsiteY2002" fmla="*/ 150971 h 514350"/>
              <a:gd name="connsiteX2003" fmla="*/ 2384584 w 6400800"/>
              <a:gd name="connsiteY2003" fmla="*/ 140494 h 514350"/>
              <a:gd name="connsiteX2004" fmla="*/ 2382679 w 6400800"/>
              <a:gd name="connsiteY2004" fmla="*/ 135731 h 514350"/>
              <a:gd name="connsiteX2005" fmla="*/ 2390299 w 6400800"/>
              <a:gd name="connsiteY2005" fmla="*/ 114776 h 514350"/>
              <a:gd name="connsiteX2006" fmla="*/ 2427446 w 6400800"/>
              <a:gd name="connsiteY2006" fmla="*/ 12859 h 514350"/>
              <a:gd name="connsiteX2007" fmla="*/ 2380774 w 6400800"/>
              <a:gd name="connsiteY2007" fmla="*/ 110014 h 514350"/>
              <a:gd name="connsiteX2008" fmla="*/ 2358866 w 6400800"/>
              <a:gd name="connsiteY2008" fmla="*/ 157639 h 514350"/>
              <a:gd name="connsiteX2009" fmla="*/ 2355056 w 6400800"/>
              <a:gd name="connsiteY2009" fmla="*/ 166211 h 514350"/>
              <a:gd name="connsiteX2010" fmla="*/ 2357914 w 6400800"/>
              <a:gd name="connsiteY2010" fmla="*/ 155734 h 514350"/>
              <a:gd name="connsiteX2011" fmla="*/ 2362676 w 6400800"/>
              <a:gd name="connsiteY2011" fmla="*/ 132874 h 514350"/>
              <a:gd name="connsiteX2012" fmla="*/ 2354104 w 6400800"/>
              <a:gd name="connsiteY2012" fmla="*/ 154781 h 514350"/>
              <a:gd name="connsiteX2013" fmla="*/ 2344579 w 6400800"/>
              <a:gd name="connsiteY2013" fmla="*/ 179546 h 514350"/>
              <a:gd name="connsiteX2014" fmla="*/ 2334101 w 6400800"/>
              <a:gd name="connsiteY2014" fmla="*/ 211931 h 514350"/>
              <a:gd name="connsiteX2015" fmla="*/ 2334101 w 6400800"/>
              <a:gd name="connsiteY2015" fmla="*/ 211931 h 514350"/>
              <a:gd name="connsiteX2016" fmla="*/ 2340769 w 6400800"/>
              <a:gd name="connsiteY2016" fmla="*/ 171926 h 514350"/>
              <a:gd name="connsiteX2017" fmla="*/ 2347436 w 6400800"/>
              <a:gd name="connsiteY2017" fmla="*/ 130969 h 514350"/>
              <a:gd name="connsiteX2018" fmla="*/ 2354104 w 6400800"/>
              <a:gd name="connsiteY2018" fmla="*/ 99536 h 514350"/>
              <a:gd name="connsiteX2019" fmla="*/ 2358866 w 6400800"/>
              <a:gd name="connsiteY2019" fmla="*/ 71914 h 514350"/>
              <a:gd name="connsiteX2020" fmla="*/ 2350294 w 6400800"/>
              <a:gd name="connsiteY2020" fmla="*/ 98584 h 514350"/>
              <a:gd name="connsiteX2021" fmla="*/ 2340769 w 6400800"/>
              <a:gd name="connsiteY2021" fmla="*/ 129064 h 514350"/>
              <a:gd name="connsiteX2022" fmla="*/ 2330291 w 6400800"/>
              <a:gd name="connsiteY2022" fmla="*/ 170021 h 514350"/>
              <a:gd name="connsiteX2023" fmla="*/ 2324576 w 6400800"/>
              <a:gd name="connsiteY2023" fmla="*/ 193834 h 514350"/>
              <a:gd name="connsiteX2024" fmla="*/ 2320766 w 6400800"/>
              <a:gd name="connsiteY2024" fmla="*/ 185261 h 514350"/>
              <a:gd name="connsiteX2025" fmla="*/ 2326481 w 6400800"/>
              <a:gd name="connsiteY2025" fmla="*/ 157639 h 514350"/>
              <a:gd name="connsiteX2026" fmla="*/ 2318861 w 6400800"/>
              <a:gd name="connsiteY2026" fmla="*/ 179546 h 514350"/>
              <a:gd name="connsiteX2027" fmla="*/ 2315051 w 6400800"/>
              <a:gd name="connsiteY2027" fmla="*/ 170974 h 514350"/>
              <a:gd name="connsiteX2028" fmla="*/ 2317909 w 6400800"/>
              <a:gd name="connsiteY2028" fmla="*/ 181451 h 514350"/>
              <a:gd name="connsiteX2029" fmla="*/ 2313146 w 6400800"/>
              <a:gd name="connsiteY2029" fmla="*/ 193834 h 514350"/>
              <a:gd name="connsiteX2030" fmla="*/ 2311241 w 6400800"/>
              <a:gd name="connsiteY2030" fmla="*/ 190976 h 514350"/>
              <a:gd name="connsiteX2031" fmla="*/ 2314099 w 6400800"/>
              <a:gd name="connsiteY2031" fmla="*/ 141446 h 514350"/>
              <a:gd name="connsiteX2032" fmla="*/ 2298859 w 6400800"/>
              <a:gd name="connsiteY2032" fmla="*/ 202406 h 514350"/>
              <a:gd name="connsiteX2033" fmla="*/ 2292191 w 6400800"/>
              <a:gd name="connsiteY2033" fmla="*/ 231934 h 514350"/>
              <a:gd name="connsiteX2034" fmla="*/ 2289334 w 6400800"/>
              <a:gd name="connsiteY2034" fmla="*/ 250031 h 514350"/>
              <a:gd name="connsiteX2035" fmla="*/ 2285524 w 6400800"/>
              <a:gd name="connsiteY2035" fmla="*/ 259556 h 514350"/>
              <a:gd name="connsiteX2036" fmla="*/ 2275999 w 6400800"/>
              <a:gd name="connsiteY2036" fmla="*/ 287179 h 514350"/>
              <a:gd name="connsiteX2037" fmla="*/ 2275999 w 6400800"/>
              <a:gd name="connsiteY2037" fmla="*/ 288131 h 514350"/>
              <a:gd name="connsiteX2038" fmla="*/ 2275999 w 6400800"/>
              <a:gd name="connsiteY2038" fmla="*/ 282416 h 514350"/>
              <a:gd name="connsiteX2039" fmla="*/ 2276951 w 6400800"/>
              <a:gd name="connsiteY2039" fmla="*/ 265271 h 514350"/>
              <a:gd name="connsiteX2040" fmla="*/ 2272189 w 6400800"/>
              <a:gd name="connsiteY2040" fmla="*/ 281464 h 514350"/>
              <a:gd name="connsiteX2041" fmla="*/ 2269331 w 6400800"/>
              <a:gd name="connsiteY2041" fmla="*/ 290989 h 514350"/>
              <a:gd name="connsiteX2042" fmla="*/ 2269331 w 6400800"/>
              <a:gd name="connsiteY2042" fmla="*/ 290989 h 514350"/>
              <a:gd name="connsiteX2043" fmla="*/ 2269331 w 6400800"/>
              <a:gd name="connsiteY2043" fmla="*/ 261461 h 514350"/>
              <a:gd name="connsiteX2044" fmla="*/ 2270284 w 6400800"/>
              <a:gd name="connsiteY2044" fmla="*/ 238601 h 514350"/>
              <a:gd name="connsiteX2045" fmla="*/ 2272189 w 6400800"/>
              <a:gd name="connsiteY2045" fmla="*/ 225266 h 514350"/>
              <a:gd name="connsiteX2046" fmla="*/ 2275999 w 6400800"/>
              <a:gd name="connsiteY2046" fmla="*/ 210979 h 514350"/>
              <a:gd name="connsiteX2047" fmla="*/ 2266474 w 6400800"/>
              <a:gd name="connsiteY2047" fmla="*/ 232886 h 514350"/>
              <a:gd name="connsiteX2048" fmla="*/ 2267426 w 6400800"/>
              <a:gd name="connsiteY2048" fmla="*/ 228124 h 514350"/>
              <a:gd name="connsiteX2049" fmla="*/ 2263616 w 6400800"/>
              <a:gd name="connsiteY2049" fmla="*/ 235744 h 514350"/>
              <a:gd name="connsiteX2050" fmla="*/ 2265521 w 6400800"/>
              <a:gd name="connsiteY2050" fmla="*/ 220504 h 514350"/>
              <a:gd name="connsiteX2051" fmla="*/ 2256949 w 6400800"/>
              <a:gd name="connsiteY2051" fmla="*/ 247174 h 514350"/>
              <a:gd name="connsiteX2052" fmla="*/ 2252186 w 6400800"/>
              <a:gd name="connsiteY2052" fmla="*/ 258604 h 514350"/>
              <a:gd name="connsiteX2053" fmla="*/ 2250281 w 6400800"/>
              <a:gd name="connsiteY2053" fmla="*/ 262414 h 514350"/>
              <a:gd name="connsiteX2054" fmla="*/ 2255044 w 6400800"/>
              <a:gd name="connsiteY2054" fmla="*/ 243364 h 514350"/>
              <a:gd name="connsiteX2055" fmla="*/ 2267426 w 6400800"/>
              <a:gd name="connsiteY2055" fmla="*/ 178594 h 514350"/>
              <a:gd name="connsiteX2056" fmla="*/ 2270284 w 6400800"/>
              <a:gd name="connsiteY2056" fmla="*/ 153829 h 514350"/>
              <a:gd name="connsiteX2057" fmla="*/ 2262664 w 6400800"/>
              <a:gd name="connsiteY2057" fmla="*/ 177641 h 514350"/>
              <a:gd name="connsiteX2058" fmla="*/ 2254091 w 6400800"/>
              <a:gd name="connsiteY2058" fmla="*/ 205264 h 514350"/>
              <a:gd name="connsiteX2059" fmla="*/ 2246471 w 6400800"/>
              <a:gd name="connsiteY2059" fmla="*/ 230981 h 514350"/>
              <a:gd name="connsiteX2060" fmla="*/ 2241709 w 6400800"/>
              <a:gd name="connsiteY2060" fmla="*/ 244316 h 514350"/>
              <a:gd name="connsiteX2061" fmla="*/ 2239804 w 6400800"/>
              <a:gd name="connsiteY2061" fmla="*/ 233839 h 514350"/>
              <a:gd name="connsiteX2062" fmla="*/ 2233136 w 6400800"/>
              <a:gd name="connsiteY2062" fmla="*/ 205264 h 514350"/>
              <a:gd name="connsiteX2063" fmla="*/ 2237899 w 6400800"/>
              <a:gd name="connsiteY2063" fmla="*/ 255746 h 514350"/>
              <a:gd name="connsiteX2064" fmla="*/ 2234089 w 6400800"/>
              <a:gd name="connsiteY2064" fmla="*/ 269081 h 514350"/>
              <a:gd name="connsiteX2065" fmla="*/ 2233136 w 6400800"/>
              <a:gd name="connsiteY2065" fmla="*/ 270034 h 514350"/>
              <a:gd name="connsiteX2066" fmla="*/ 2233136 w 6400800"/>
              <a:gd name="connsiteY2066" fmla="*/ 263366 h 514350"/>
              <a:gd name="connsiteX2067" fmla="*/ 2231231 w 6400800"/>
              <a:gd name="connsiteY2067" fmla="*/ 234791 h 514350"/>
              <a:gd name="connsiteX2068" fmla="*/ 2228374 w 6400800"/>
              <a:gd name="connsiteY2068" fmla="*/ 207169 h 514350"/>
              <a:gd name="connsiteX2069" fmla="*/ 2230279 w 6400800"/>
              <a:gd name="connsiteY2069" fmla="*/ 193834 h 514350"/>
              <a:gd name="connsiteX2070" fmla="*/ 2226469 w 6400800"/>
              <a:gd name="connsiteY2070" fmla="*/ 204311 h 514350"/>
              <a:gd name="connsiteX2071" fmla="*/ 2222659 w 6400800"/>
              <a:gd name="connsiteY2071" fmla="*/ 200501 h 514350"/>
              <a:gd name="connsiteX2072" fmla="*/ 2220754 w 6400800"/>
              <a:gd name="connsiteY2072" fmla="*/ 199549 h 514350"/>
              <a:gd name="connsiteX2073" fmla="*/ 2217896 w 6400800"/>
              <a:gd name="connsiteY2073" fmla="*/ 199549 h 514350"/>
              <a:gd name="connsiteX2074" fmla="*/ 2215039 w 6400800"/>
              <a:gd name="connsiteY2074" fmla="*/ 202406 h 514350"/>
              <a:gd name="connsiteX2075" fmla="*/ 2213134 w 6400800"/>
              <a:gd name="connsiteY2075" fmla="*/ 214789 h 514350"/>
              <a:gd name="connsiteX2076" fmla="*/ 2217896 w 6400800"/>
              <a:gd name="connsiteY2076" fmla="*/ 203359 h 514350"/>
              <a:gd name="connsiteX2077" fmla="*/ 2219801 w 6400800"/>
              <a:gd name="connsiteY2077" fmla="*/ 201454 h 514350"/>
              <a:gd name="connsiteX2078" fmla="*/ 2220754 w 6400800"/>
              <a:gd name="connsiteY2078" fmla="*/ 202406 h 514350"/>
              <a:gd name="connsiteX2079" fmla="*/ 2223611 w 6400800"/>
              <a:gd name="connsiteY2079" fmla="*/ 207169 h 514350"/>
              <a:gd name="connsiteX2080" fmla="*/ 2223611 w 6400800"/>
              <a:gd name="connsiteY2080" fmla="*/ 215741 h 514350"/>
              <a:gd name="connsiteX2081" fmla="*/ 2223611 w 6400800"/>
              <a:gd name="connsiteY2081" fmla="*/ 215741 h 514350"/>
              <a:gd name="connsiteX2082" fmla="*/ 2215991 w 6400800"/>
              <a:gd name="connsiteY2082" fmla="*/ 241459 h 514350"/>
              <a:gd name="connsiteX2083" fmla="*/ 2206466 w 6400800"/>
              <a:gd name="connsiteY2083" fmla="*/ 274796 h 514350"/>
              <a:gd name="connsiteX2084" fmla="*/ 2196941 w 6400800"/>
              <a:gd name="connsiteY2084" fmla="*/ 313849 h 514350"/>
              <a:gd name="connsiteX2085" fmla="*/ 2195989 w 6400800"/>
              <a:gd name="connsiteY2085" fmla="*/ 305276 h 514350"/>
              <a:gd name="connsiteX2086" fmla="*/ 2195036 w 6400800"/>
              <a:gd name="connsiteY2086" fmla="*/ 317659 h 514350"/>
              <a:gd name="connsiteX2087" fmla="*/ 2193131 w 6400800"/>
              <a:gd name="connsiteY2087" fmla="*/ 314801 h 514350"/>
              <a:gd name="connsiteX2088" fmla="*/ 2195036 w 6400800"/>
              <a:gd name="connsiteY2088" fmla="*/ 318611 h 514350"/>
              <a:gd name="connsiteX2089" fmla="*/ 2195036 w 6400800"/>
              <a:gd name="connsiteY2089" fmla="*/ 323374 h 514350"/>
              <a:gd name="connsiteX2090" fmla="*/ 2192179 w 6400800"/>
              <a:gd name="connsiteY2090" fmla="*/ 334804 h 514350"/>
              <a:gd name="connsiteX2091" fmla="*/ 2190274 w 6400800"/>
              <a:gd name="connsiteY2091" fmla="*/ 330994 h 514350"/>
              <a:gd name="connsiteX2092" fmla="*/ 2191226 w 6400800"/>
              <a:gd name="connsiteY2092" fmla="*/ 330041 h 514350"/>
              <a:gd name="connsiteX2093" fmla="*/ 2190274 w 6400800"/>
              <a:gd name="connsiteY2093" fmla="*/ 330994 h 514350"/>
              <a:gd name="connsiteX2094" fmla="*/ 2188369 w 6400800"/>
              <a:gd name="connsiteY2094" fmla="*/ 326231 h 514350"/>
              <a:gd name="connsiteX2095" fmla="*/ 2189321 w 6400800"/>
              <a:gd name="connsiteY2095" fmla="*/ 331946 h 514350"/>
              <a:gd name="connsiteX2096" fmla="*/ 2188369 w 6400800"/>
              <a:gd name="connsiteY2096" fmla="*/ 332899 h 514350"/>
              <a:gd name="connsiteX2097" fmla="*/ 2185511 w 6400800"/>
              <a:gd name="connsiteY2097" fmla="*/ 315754 h 514350"/>
              <a:gd name="connsiteX2098" fmla="*/ 2184559 w 6400800"/>
              <a:gd name="connsiteY2098" fmla="*/ 336709 h 514350"/>
              <a:gd name="connsiteX2099" fmla="*/ 2184559 w 6400800"/>
              <a:gd name="connsiteY2099" fmla="*/ 337661 h 514350"/>
              <a:gd name="connsiteX2100" fmla="*/ 2179796 w 6400800"/>
              <a:gd name="connsiteY2100" fmla="*/ 343376 h 514350"/>
              <a:gd name="connsiteX2101" fmla="*/ 2178844 w 6400800"/>
              <a:gd name="connsiteY2101" fmla="*/ 340519 h 514350"/>
              <a:gd name="connsiteX2102" fmla="*/ 2192179 w 6400800"/>
              <a:gd name="connsiteY2102" fmla="*/ 283369 h 514350"/>
              <a:gd name="connsiteX2103" fmla="*/ 2212181 w 6400800"/>
              <a:gd name="connsiteY2103" fmla="*/ 190024 h 514350"/>
              <a:gd name="connsiteX2104" fmla="*/ 2183606 w 6400800"/>
              <a:gd name="connsiteY2104" fmla="*/ 272891 h 514350"/>
              <a:gd name="connsiteX2105" fmla="*/ 2187416 w 6400800"/>
              <a:gd name="connsiteY2105" fmla="*/ 253841 h 514350"/>
              <a:gd name="connsiteX2106" fmla="*/ 2192179 w 6400800"/>
              <a:gd name="connsiteY2106" fmla="*/ 231934 h 514350"/>
              <a:gd name="connsiteX2107" fmla="*/ 2196941 w 6400800"/>
              <a:gd name="connsiteY2107" fmla="*/ 210026 h 514350"/>
              <a:gd name="connsiteX2108" fmla="*/ 2200751 w 6400800"/>
              <a:gd name="connsiteY2108" fmla="*/ 193834 h 514350"/>
              <a:gd name="connsiteX2109" fmla="*/ 2204561 w 6400800"/>
              <a:gd name="connsiteY2109" fmla="*/ 179546 h 514350"/>
              <a:gd name="connsiteX2110" fmla="*/ 2211229 w 6400800"/>
              <a:gd name="connsiteY2110" fmla="*/ 155734 h 514350"/>
              <a:gd name="connsiteX2111" fmla="*/ 2217896 w 6400800"/>
              <a:gd name="connsiteY2111" fmla="*/ 134779 h 514350"/>
              <a:gd name="connsiteX2112" fmla="*/ 2211229 w 6400800"/>
              <a:gd name="connsiteY2112" fmla="*/ 148114 h 514350"/>
              <a:gd name="connsiteX2113" fmla="*/ 2211229 w 6400800"/>
              <a:gd name="connsiteY2113" fmla="*/ 147161 h 514350"/>
              <a:gd name="connsiteX2114" fmla="*/ 2216944 w 6400800"/>
              <a:gd name="connsiteY2114" fmla="*/ 125254 h 514350"/>
              <a:gd name="connsiteX2115" fmla="*/ 2222659 w 6400800"/>
              <a:gd name="connsiteY2115" fmla="*/ 105251 h 514350"/>
              <a:gd name="connsiteX2116" fmla="*/ 2233136 w 6400800"/>
              <a:gd name="connsiteY2116" fmla="*/ 72866 h 514350"/>
              <a:gd name="connsiteX2117" fmla="*/ 2242661 w 6400800"/>
              <a:gd name="connsiteY2117" fmla="*/ 45244 h 514350"/>
              <a:gd name="connsiteX2118" fmla="*/ 2229326 w 6400800"/>
              <a:gd name="connsiteY2118" fmla="*/ 71914 h 514350"/>
              <a:gd name="connsiteX2119" fmla="*/ 2215991 w 6400800"/>
              <a:gd name="connsiteY2119" fmla="*/ 103346 h 514350"/>
              <a:gd name="connsiteX2120" fmla="*/ 2208371 w 6400800"/>
              <a:gd name="connsiteY2120" fmla="*/ 122396 h 514350"/>
              <a:gd name="connsiteX2121" fmla="*/ 2200751 w 6400800"/>
              <a:gd name="connsiteY2121" fmla="*/ 144304 h 514350"/>
              <a:gd name="connsiteX2122" fmla="*/ 2184559 w 6400800"/>
              <a:gd name="connsiteY2122" fmla="*/ 193834 h 514350"/>
              <a:gd name="connsiteX2123" fmla="*/ 2175034 w 6400800"/>
              <a:gd name="connsiteY2123" fmla="*/ 228124 h 514350"/>
              <a:gd name="connsiteX2124" fmla="*/ 2177891 w 6400800"/>
              <a:gd name="connsiteY2124" fmla="*/ 203359 h 514350"/>
              <a:gd name="connsiteX2125" fmla="*/ 2178844 w 6400800"/>
              <a:gd name="connsiteY2125" fmla="*/ 190024 h 514350"/>
              <a:gd name="connsiteX2126" fmla="*/ 2180749 w 6400800"/>
              <a:gd name="connsiteY2126" fmla="*/ 184309 h 514350"/>
              <a:gd name="connsiteX2127" fmla="*/ 2179796 w 6400800"/>
              <a:gd name="connsiteY2127" fmla="*/ 187166 h 514350"/>
              <a:gd name="connsiteX2128" fmla="*/ 2180749 w 6400800"/>
              <a:gd name="connsiteY2128" fmla="*/ 176689 h 514350"/>
              <a:gd name="connsiteX2129" fmla="*/ 2175986 w 6400800"/>
              <a:gd name="connsiteY2129" fmla="*/ 194786 h 514350"/>
              <a:gd name="connsiteX2130" fmla="*/ 2170271 w 6400800"/>
              <a:gd name="connsiteY2130" fmla="*/ 208121 h 514350"/>
              <a:gd name="connsiteX2131" fmla="*/ 2144554 w 6400800"/>
              <a:gd name="connsiteY2131" fmla="*/ 271939 h 514350"/>
              <a:gd name="connsiteX2132" fmla="*/ 2135029 w 6400800"/>
              <a:gd name="connsiteY2132" fmla="*/ 296704 h 514350"/>
              <a:gd name="connsiteX2133" fmla="*/ 2135029 w 6400800"/>
              <a:gd name="connsiteY2133" fmla="*/ 295751 h 514350"/>
              <a:gd name="connsiteX2134" fmla="*/ 2129314 w 6400800"/>
              <a:gd name="connsiteY2134" fmla="*/ 282416 h 514350"/>
              <a:gd name="connsiteX2135" fmla="*/ 2137886 w 6400800"/>
              <a:gd name="connsiteY2135" fmla="*/ 231934 h 514350"/>
              <a:gd name="connsiteX2136" fmla="*/ 2141696 w 6400800"/>
              <a:gd name="connsiteY2136" fmla="*/ 210026 h 514350"/>
              <a:gd name="connsiteX2137" fmla="*/ 2134076 w 6400800"/>
              <a:gd name="connsiteY2137" fmla="*/ 230981 h 514350"/>
              <a:gd name="connsiteX2138" fmla="*/ 2123599 w 6400800"/>
              <a:gd name="connsiteY2138" fmla="*/ 263366 h 514350"/>
              <a:gd name="connsiteX2139" fmla="*/ 2122646 w 6400800"/>
              <a:gd name="connsiteY2139" fmla="*/ 253841 h 514350"/>
              <a:gd name="connsiteX2140" fmla="*/ 2117884 w 6400800"/>
              <a:gd name="connsiteY2140" fmla="*/ 211931 h 514350"/>
              <a:gd name="connsiteX2141" fmla="*/ 2112169 w 6400800"/>
              <a:gd name="connsiteY2141" fmla="*/ 176689 h 514350"/>
              <a:gd name="connsiteX2142" fmla="*/ 2107406 w 6400800"/>
              <a:gd name="connsiteY2142" fmla="*/ 150019 h 514350"/>
              <a:gd name="connsiteX2143" fmla="*/ 2102644 w 6400800"/>
              <a:gd name="connsiteY2143" fmla="*/ 127159 h 514350"/>
              <a:gd name="connsiteX2144" fmla="*/ 2103596 w 6400800"/>
              <a:gd name="connsiteY2144" fmla="*/ 150971 h 514350"/>
              <a:gd name="connsiteX2145" fmla="*/ 2104549 w 6400800"/>
              <a:gd name="connsiteY2145" fmla="*/ 168116 h 514350"/>
              <a:gd name="connsiteX2146" fmla="*/ 2104549 w 6400800"/>
              <a:gd name="connsiteY2146" fmla="*/ 183356 h 514350"/>
              <a:gd name="connsiteX2147" fmla="*/ 2105501 w 6400800"/>
              <a:gd name="connsiteY2147" fmla="*/ 207169 h 514350"/>
              <a:gd name="connsiteX2148" fmla="*/ 2106454 w 6400800"/>
              <a:gd name="connsiteY2148" fmla="*/ 225266 h 514350"/>
              <a:gd name="connsiteX2149" fmla="*/ 2104549 w 6400800"/>
              <a:gd name="connsiteY2149" fmla="*/ 221456 h 514350"/>
              <a:gd name="connsiteX2150" fmla="*/ 2104549 w 6400800"/>
              <a:gd name="connsiteY2150" fmla="*/ 221456 h 514350"/>
              <a:gd name="connsiteX2151" fmla="*/ 2104549 w 6400800"/>
              <a:gd name="connsiteY2151" fmla="*/ 221456 h 514350"/>
              <a:gd name="connsiteX2152" fmla="*/ 2102644 w 6400800"/>
              <a:gd name="connsiteY2152" fmla="*/ 215741 h 514350"/>
              <a:gd name="connsiteX2153" fmla="*/ 2101691 w 6400800"/>
              <a:gd name="connsiteY2153" fmla="*/ 205264 h 514350"/>
              <a:gd name="connsiteX2154" fmla="*/ 2098834 w 6400800"/>
              <a:gd name="connsiteY2154" fmla="*/ 176689 h 514350"/>
              <a:gd name="connsiteX2155" fmla="*/ 2097881 w 6400800"/>
              <a:gd name="connsiteY2155" fmla="*/ 168116 h 514350"/>
              <a:gd name="connsiteX2156" fmla="*/ 2102644 w 6400800"/>
              <a:gd name="connsiteY2156" fmla="*/ 149066 h 514350"/>
              <a:gd name="connsiteX2157" fmla="*/ 2096929 w 6400800"/>
              <a:gd name="connsiteY2157" fmla="*/ 162401 h 514350"/>
              <a:gd name="connsiteX2158" fmla="*/ 2095024 w 6400800"/>
              <a:gd name="connsiteY2158" fmla="*/ 151924 h 514350"/>
              <a:gd name="connsiteX2159" fmla="*/ 2095024 w 6400800"/>
              <a:gd name="connsiteY2159" fmla="*/ 167164 h 514350"/>
              <a:gd name="connsiteX2160" fmla="*/ 2066449 w 6400800"/>
              <a:gd name="connsiteY2160" fmla="*/ 235744 h 514350"/>
              <a:gd name="connsiteX2161" fmla="*/ 2056924 w 6400800"/>
              <a:gd name="connsiteY2161" fmla="*/ 259556 h 514350"/>
              <a:gd name="connsiteX2162" fmla="*/ 2063591 w 6400800"/>
              <a:gd name="connsiteY2162" fmla="*/ 219551 h 514350"/>
              <a:gd name="connsiteX2163" fmla="*/ 2052161 w 6400800"/>
              <a:gd name="connsiteY2163" fmla="*/ 252889 h 514350"/>
              <a:gd name="connsiteX2164" fmla="*/ 2050256 w 6400800"/>
              <a:gd name="connsiteY2164" fmla="*/ 248126 h 514350"/>
              <a:gd name="connsiteX2165" fmla="*/ 2050256 w 6400800"/>
              <a:gd name="connsiteY2165" fmla="*/ 233839 h 514350"/>
              <a:gd name="connsiteX2166" fmla="*/ 2048351 w 6400800"/>
              <a:gd name="connsiteY2166" fmla="*/ 244316 h 514350"/>
              <a:gd name="connsiteX2167" fmla="*/ 2046446 w 6400800"/>
              <a:gd name="connsiteY2167" fmla="*/ 240506 h 514350"/>
              <a:gd name="connsiteX2168" fmla="*/ 2047399 w 6400800"/>
              <a:gd name="connsiteY2168" fmla="*/ 247174 h 514350"/>
              <a:gd name="connsiteX2169" fmla="*/ 2044541 w 6400800"/>
              <a:gd name="connsiteY2169" fmla="*/ 266224 h 514350"/>
              <a:gd name="connsiteX2170" fmla="*/ 2043589 w 6400800"/>
              <a:gd name="connsiteY2170" fmla="*/ 259556 h 514350"/>
              <a:gd name="connsiteX2171" fmla="*/ 2041684 w 6400800"/>
              <a:gd name="connsiteY2171" fmla="*/ 249079 h 514350"/>
              <a:gd name="connsiteX2172" fmla="*/ 2048351 w 6400800"/>
              <a:gd name="connsiteY2172" fmla="*/ 184309 h 514350"/>
              <a:gd name="connsiteX2173" fmla="*/ 2039779 w 6400800"/>
              <a:gd name="connsiteY2173" fmla="*/ 216694 h 514350"/>
              <a:gd name="connsiteX2174" fmla="*/ 2036921 w 6400800"/>
              <a:gd name="connsiteY2174" fmla="*/ 223361 h 514350"/>
              <a:gd name="connsiteX2175" fmla="*/ 2035969 w 6400800"/>
              <a:gd name="connsiteY2175" fmla="*/ 218599 h 514350"/>
              <a:gd name="connsiteX2176" fmla="*/ 2031206 w 6400800"/>
              <a:gd name="connsiteY2176" fmla="*/ 187166 h 514350"/>
              <a:gd name="connsiteX2177" fmla="*/ 2028349 w 6400800"/>
              <a:gd name="connsiteY2177" fmla="*/ 169069 h 514350"/>
              <a:gd name="connsiteX2178" fmla="*/ 2031206 w 6400800"/>
              <a:gd name="connsiteY2178" fmla="*/ 147161 h 514350"/>
              <a:gd name="connsiteX2179" fmla="*/ 2028349 w 6400800"/>
              <a:gd name="connsiteY2179" fmla="*/ 157639 h 514350"/>
              <a:gd name="connsiteX2180" fmla="*/ 2030254 w 6400800"/>
              <a:gd name="connsiteY2180" fmla="*/ 138589 h 514350"/>
              <a:gd name="connsiteX2181" fmla="*/ 2023586 w 6400800"/>
              <a:gd name="connsiteY2181" fmla="*/ 160496 h 514350"/>
              <a:gd name="connsiteX2182" fmla="*/ 2017871 w 6400800"/>
              <a:gd name="connsiteY2182" fmla="*/ 186214 h 514350"/>
              <a:gd name="connsiteX2183" fmla="*/ 2016919 w 6400800"/>
              <a:gd name="connsiteY2183" fmla="*/ 191929 h 514350"/>
              <a:gd name="connsiteX2184" fmla="*/ 2016919 w 6400800"/>
              <a:gd name="connsiteY2184" fmla="*/ 190976 h 514350"/>
              <a:gd name="connsiteX2185" fmla="*/ 2019776 w 6400800"/>
              <a:gd name="connsiteY2185" fmla="*/ 158591 h 514350"/>
              <a:gd name="connsiteX2186" fmla="*/ 2015014 w 6400800"/>
              <a:gd name="connsiteY2186" fmla="*/ 178594 h 514350"/>
              <a:gd name="connsiteX2187" fmla="*/ 2014061 w 6400800"/>
              <a:gd name="connsiteY2187" fmla="*/ 174784 h 514350"/>
              <a:gd name="connsiteX2188" fmla="*/ 2014061 w 6400800"/>
              <a:gd name="connsiteY2188" fmla="*/ 177641 h 514350"/>
              <a:gd name="connsiteX2189" fmla="*/ 2011204 w 6400800"/>
              <a:gd name="connsiteY2189" fmla="*/ 163354 h 514350"/>
              <a:gd name="connsiteX2190" fmla="*/ 2003584 w 6400800"/>
              <a:gd name="connsiteY2190" fmla="*/ 125254 h 514350"/>
              <a:gd name="connsiteX2191" fmla="*/ 1996916 w 6400800"/>
              <a:gd name="connsiteY2191" fmla="*/ 91916 h 514350"/>
              <a:gd name="connsiteX2192" fmla="*/ 1999774 w 6400800"/>
              <a:gd name="connsiteY2192" fmla="*/ 125254 h 514350"/>
              <a:gd name="connsiteX2193" fmla="*/ 2003584 w 6400800"/>
              <a:gd name="connsiteY2193" fmla="*/ 164306 h 514350"/>
              <a:gd name="connsiteX2194" fmla="*/ 2008346 w 6400800"/>
              <a:gd name="connsiteY2194" fmla="*/ 203359 h 514350"/>
              <a:gd name="connsiteX2195" fmla="*/ 1999774 w 6400800"/>
              <a:gd name="connsiteY2195" fmla="*/ 240506 h 514350"/>
              <a:gd name="connsiteX2196" fmla="*/ 1984534 w 6400800"/>
              <a:gd name="connsiteY2196" fmla="*/ 314801 h 514350"/>
              <a:gd name="connsiteX2197" fmla="*/ 1984534 w 6400800"/>
              <a:gd name="connsiteY2197" fmla="*/ 283369 h 514350"/>
              <a:gd name="connsiteX2198" fmla="*/ 1984534 w 6400800"/>
              <a:gd name="connsiteY2198" fmla="*/ 267176 h 514350"/>
              <a:gd name="connsiteX2199" fmla="*/ 1986439 w 6400800"/>
              <a:gd name="connsiteY2199" fmla="*/ 263366 h 514350"/>
              <a:gd name="connsiteX2200" fmla="*/ 1984534 w 6400800"/>
              <a:gd name="connsiteY2200" fmla="*/ 265271 h 514350"/>
              <a:gd name="connsiteX2201" fmla="*/ 1985486 w 6400800"/>
              <a:gd name="connsiteY2201" fmla="*/ 243364 h 514350"/>
              <a:gd name="connsiteX2202" fmla="*/ 1987391 w 6400800"/>
              <a:gd name="connsiteY2202" fmla="*/ 212884 h 514350"/>
              <a:gd name="connsiteX2203" fmla="*/ 1989296 w 6400800"/>
              <a:gd name="connsiteY2203" fmla="*/ 186214 h 514350"/>
              <a:gd name="connsiteX2204" fmla="*/ 1983581 w 6400800"/>
              <a:gd name="connsiteY2204" fmla="*/ 211931 h 514350"/>
              <a:gd name="connsiteX2205" fmla="*/ 1978819 w 6400800"/>
              <a:gd name="connsiteY2205" fmla="*/ 242411 h 514350"/>
              <a:gd name="connsiteX2206" fmla="*/ 1974056 w 6400800"/>
              <a:gd name="connsiteY2206" fmla="*/ 281464 h 514350"/>
              <a:gd name="connsiteX2207" fmla="*/ 1973104 w 6400800"/>
              <a:gd name="connsiteY2207" fmla="*/ 282416 h 514350"/>
              <a:gd name="connsiteX2208" fmla="*/ 1968341 w 6400800"/>
              <a:gd name="connsiteY2208" fmla="*/ 289084 h 514350"/>
              <a:gd name="connsiteX2209" fmla="*/ 1968341 w 6400800"/>
              <a:gd name="connsiteY2209" fmla="*/ 283369 h 514350"/>
              <a:gd name="connsiteX2210" fmla="*/ 1973104 w 6400800"/>
              <a:gd name="connsiteY2210" fmla="*/ 274796 h 514350"/>
              <a:gd name="connsiteX2211" fmla="*/ 1968341 w 6400800"/>
              <a:gd name="connsiteY2211" fmla="*/ 280511 h 514350"/>
              <a:gd name="connsiteX2212" fmla="*/ 1973104 w 6400800"/>
              <a:gd name="connsiteY2212" fmla="*/ 224314 h 514350"/>
              <a:gd name="connsiteX2213" fmla="*/ 1976914 w 6400800"/>
              <a:gd name="connsiteY2213" fmla="*/ 187166 h 514350"/>
              <a:gd name="connsiteX2214" fmla="*/ 1967389 w 6400800"/>
              <a:gd name="connsiteY2214" fmla="*/ 218599 h 514350"/>
              <a:gd name="connsiteX2215" fmla="*/ 1967389 w 6400800"/>
              <a:gd name="connsiteY2215" fmla="*/ 216694 h 514350"/>
              <a:gd name="connsiteX2216" fmla="*/ 1966436 w 6400800"/>
              <a:gd name="connsiteY2216" fmla="*/ 220504 h 514350"/>
              <a:gd name="connsiteX2217" fmla="*/ 1957864 w 6400800"/>
              <a:gd name="connsiteY2217" fmla="*/ 250031 h 514350"/>
              <a:gd name="connsiteX2218" fmla="*/ 1952149 w 6400800"/>
              <a:gd name="connsiteY2218" fmla="*/ 271939 h 514350"/>
              <a:gd name="connsiteX2219" fmla="*/ 1941671 w 6400800"/>
              <a:gd name="connsiteY2219" fmla="*/ 221456 h 514350"/>
              <a:gd name="connsiteX2220" fmla="*/ 1942624 w 6400800"/>
              <a:gd name="connsiteY2220" fmla="*/ 213836 h 514350"/>
              <a:gd name="connsiteX2221" fmla="*/ 1952149 w 6400800"/>
              <a:gd name="connsiteY2221" fmla="*/ 186214 h 514350"/>
              <a:gd name="connsiteX2222" fmla="*/ 1962626 w 6400800"/>
              <a:gd name="connsiteY2222" fmla="*/ 157639 h 514350"/>
              <a:gd name="connsiteX2223" fmla="*/ 1948339 w 6400800"/>
              <a:gd name="connsiteY2223" fmla="*/ 185261 h 514350"/>
              <a:gd name="connsiteX2224" fmla="*/ 1945481 w 6400800"/>
              <a:gd name="connsiteY2224" fmla="*/ 190976 h 514350"/>
              <a:gd name="connsiteX2225" fmla="*/ 1945481 w 6400800"/>
              <a:gd name="connsiteY2225" fmla="*/ 189071 h 514350"/>
              <a:gd name="connsiteX2226" fmla="*/ 1944529 w 6400800"/>
              <a:gd name="connsiteY2226" fmla="*/ 192881 h 514350"/>
              <a:gd name="connsiteX2227" fmla="*/ 1938814 w 6400800"/>
              <a:gd name="connsiteY2227" fmla="*/ 205264 h 514350"/>
              <a:gd name="connsiteX2228" fmla="*/ 1935004 w 6400800"/>
              <a:gd name="connsiteY2228" fmla="*/ 148114 h 514350"/>
              <a:gd name="connsiteX2229" fmla="*/ 1928336 w 6400800"/>
              <a:gd name="connsiteY2229" fmla="*/ 224314 h 514350"/>
              <a:gd name="connsiteX2230" fmla="*/ 1928336 w 6400800"/>
              <a:gd name="connsiteY2230" fmla="*/ 229076 h 514350"/>
              <a:gd name="connsiteX2231" fmla="*/ 1924526 w 6400800"/>
              <a:gd name="connsiteY2231" fmla="*/ 236696 h 514350"/>
              <a:gd name="connsiteX2232" fmla="*/ 1915001 w 6400800"/>
              <a:gd name="connsiteY2232" fmla="*/ 258604 h 514350"/>
              <a:gd name="connsiteX2233" fmla="*/ 1911191 w 6400800"/>
              <a:gd name="connsiteY2233" fmla="*/ 268129 h 514350"/>
              <a:gd name="connsiteX2234" fmla="*/ 1907381 w 6400800"/>
              <a:gd name="connsiteY2234" fmla="*/ 259556 h 514350"/>
              <a:gd name="connsiteX2235" fmla="*/ 1907381 w 6400800"/>
              <a:gd name="connsiteY2235" fmla="*/ 258604 h 514350"/>
              <a:gd name="connsiteX2236" fmla="*/ 1907381 w 6400800"/>
              <a:gd name="connsiteY2236" fmla="*/ 258604 h 514350"/>
              <a:gd name="connsiteX2237" fmla="*/ 1900714 w 6400800"/>
              <a:gd name="connsiteY2237" fmla="*/ 253841 h 514350"/>
              <a:gd name="connsiteX2238" fmla="*/ 1897856 w 6400800"/>
              <a:gd name="connsiteY2238" fmla="*/ 252889 h 514350"/>
              <a:gd name="connsiteX2239" fmla="*/ 1896904 w 6400800"/>
              <a:gd name="connsiteY2239" fmla="*/ 252889 h 514350"/>
              <a:gd name="connsiteX2240" fmla="*/ 1896904 w 6400800"/>
              <a:gd name="connsiteY2240" fmla="*/ 250984 h 514350"/>
              <a:gd name="connsiteX2241" fmla="*/ 1897856 w 6400800"/>
              <a:gd name="connsiteY2241" fmla="*/ 246221 h 514350"/>
              <a:gd name="connsiteX2242" fmla="*/ 1902619 w 6400800"/>
              <a:gd name="connsiteY2242" fmla="*/ 230029 h 514350"/>
              <a:gd name="connsiteX2243" fmla="*/ 1903571 w 6400800"/>
              <a:gd name="connsiteY2243" fmla="*/ 226219 h 514350"/>
              <a:gd name="connsiteX2244" fmla="*/ 1902619 w 6400800"/>
              <a:gd name="connsiteY2244" fmla="*/ 227171 h 514350"/>
              <a:gd name="connsiteX2245" fmla="*/ 1906429 w 6400800"/>
              <a:gd name="connsiteY2245" fmla="*/ 214789 h 514350"/>
              <a:gd name="connsiteX2246" fmla="*/ 1915001 w 6400800"/>
              <a:gd name="connsiteY2246" fmla="*/ 190976 h 514350"/>
              <a:gd name="connsiteX2247" fmla="*/ 1922621 w 6400800"/>
              <a:gd name="connsiteY2247" fmla="*/ 170021 h 514350"/>
              <a:gd name="connsiteX2248" fmla="*/ 1911191 w 6400800"/>
              <a:gd name="connsiteY2248" fmla="*/ 189071 h 514350"/>
              <a:gd name="connsiteX2249" fmla="*/ 1899761 w 6400800"/>
              <a:gd name="connsiteY2249" fmla="*/ 211931 h 514350"/>
              <a:gd name="connsiteX2250" fmla="*/ 1893094 w 6400800"/>
              <a:gd name="connsiteY2250" fmla="*/ 226219 h 514350"/>
              <a:gd name="connsiteX2251" fmla="*/ 1889284 w 6400800"/>
              <a:gd name="connsiteY2251" fmla="*/ 235744 h 514350"/>
              <a:gd name="connsiteX2252" fmla="*/ 1888331 w 6400800"/>
              <a:gd name="connsiteY2252" fmla="*/ 232886 h 514350"/>
              <a:gd name="connsiteX2253" fmla="*/ 1889284 w 6400800"/>
              <a:gd name="connsiteY2253" fmla="*/ 216694 h 514350"/>
              <a:gd name="connsiteX2254" fmla="*/ 1891189 w 6400800"/>
              <a:gd name="connsiteY2254" fmla="*/ 200501 h 514350"/>
              <a:gd name="connsiteX2255" fmla="*/ 1894046 w 6400800"/>
              <a:gd name="connsiteY2255" fmla="*/ 187166 h 514350"/>
              <a:gd name="connsiteX2256" fmla="*/ 1899761 w 6400800"/>
              <a:gd name="connsiteY2256" fmla="*/ 169069 h 514350"/>
              <a:gd name="connsiteX2257" fmla="*/ 1902619 w 6400800"/>
              <a:gd name="connsiteY2257" fmla="*/ 162401 h 514350"/>
              <a:gd name="connsiteX2258" fmla="*/ 1898809 w 6400800"/>
              <a:gd name="connsiteY2258" fmla="*/ 168116 h 514350"/>
              <a:gd name="connsiteX2259" fmla="*/ 1890236 w 6400800"/>
              <a:gd name="connsiteY2259" fmla="*/ 186214 h 514350"/>
              <a:gd name="connsiteX2260" fmla="*/ 1885474 w 6400800"/>
              <a:gd name="connsiteY2260" fmla="*/ 199549 h 514350"/>
              <a:gd name="connsiteX2261" fmla="*/ 1882616 w 6400800"/>
              <a:gd name="connsiteY2261" fmla="*/ 213836 h 514350"/>
              <a:gd name="connsiteX2262" fmla="*/ 1882616 w 6400800"/>
              <a:gd name="connsiteY2262" fmla="*/ 210026 h 514350"/>
              <a:gd name="connsiteX2263" fmla="*/ 1878806 w 6400800"/>
              <a:gd name="connsiteY2263" fmla="*/ 228124 h 514350"/>
              <a:gd name="connsiteX2264" fmla="*/ 1874996 w 6400800"/>
              <a:gd name="connsiteY2264" fmla="*/ 243364 h 514350"/>
              <a:gd name="connsiteX2265" fmla="*/ 1874996 w 6400800"/>
              <a:gd name="connsiteY2265" fmla="*/ 237649 h 514350"/>
              <a:gd name="connsiteX2266" fmla="*/ 1872139 w 6400800"/>
              <a:gd name="connsiteY2266" fmla="*/ 255746 h 514350"/>
              <a:gd name="connsiteX2267" fmla="*/ 1868329 w 6400800"/>
              <a:gd name="connsiteY2267" fmla="*/ 270986 h 514350"/>
              <a:gd name="connsiteX2268" fmla="*/ 1869281 w 6400800"/>
              <a:gd name="connsiteY2268" fmla="*/ 259556 h 514350"/>
              <a:gd name="connsiteX2269" fmla="*/ 1874996 w 6400800"/>
              <a:gd name="connsiteY2269" fmla="*/ 213836 h 514350"/>
              <a:gd name="connsiteX2270" fmla="*/ 1877854 w 6400800"/>
              <a:gd name="connsiteY2270" fmla="*/ 193834 h 514350"/>
              <a:gd name="connsiteX2271" fmla="*/ 1881664 w 6400800"/>
              <a:gd name="connsiteY2271" fmla="*/ 175736 h 514350"/>
              <a:gd name="connsiteX2272" fmla="*/ 1888331 w 6400800"/>
              <a:gd name="connsiteY2272" fmla="*/ 146209 h 514350"/>
              <a:gd name="connsiteX2273" fmla="*/ 1894999 w 6400800"/>
              <a:gd name="connsiteY2273" fmla="*/ 120491 h 514350"/>
              <a:gd name="connsiteX2274" fmla="*/ 1885474 w 6400800"/>
              <a:gd name="connsiteY2274" fmla="*/ 144304 h 514350"/>
              <a:gd name="connsiteX2275" fmla="*/ 1875949 w 6400800"/>
              <a:gd name="connsiteY2275" fmla="*/ 172879 h 514350"/>
              <a:gd name="connsiteX2276" fmla="*/ 1870234 w 6400800"/>
              <a:gd name="connsiteY2276" fmla="*/ 190976 h 514350"/>
              <a:gd name="connsiteX2277" fmla="*/ 1865471 w 6400800"/>
              <a:gd name="connsiteY2277" fmla="*/ 210979 h 514350"/>
              <a:gd name="connsiteX2278" fmla="*/ 1858804 w 6400800"/>
              <a:gd name="connsiteY2278" fmla="*/ 238601 h 514350"/>
              <a:gd name="connsiteX2279" fmla="*/ 1856899 w 6400800"/>
              <a:gd name="connsiteY2279" fmla="*/ 194786 h 514350"/>
              <a:gd name="connsiteX2280" fmla="*/ 1854994 w 6400800"/>
              <a:gd name="connsiteY2280" fmla="*/ 172879 h 514350"/>
              <a:gd name="connsiteX2281" fmla="*/ 1853089 w 6400800"/>
              <a:gd name="connsiteY2281" fmla="*/ 194786 h 514350"/>
              <a:gd name="connsiteX2282" fmla="*/ 1848326 w 6400800"/>
              <a:gd name="connsiteY2282" fmla="*/ 250984 h 514350"/>
              <a:gd name="connsiteX2283" fmla="*/ 1845469 w 6400800"/>
              <a:gd name="connsiteY2283" fmla="*/ 282416 h 514350"/>
              <a:gd name="connsiteX2284" fmla="*/ 1839754 w 6400800"/>
              <a:gd name="connsiteY2284" fmla="*/ 273844 h 514350"/>
              <a:gd name="connsiteX2285" fmla="*/ 1838801 w 6400800"/>
              <a:gd name="connsiteY2285" fmla="*/ 269081 h 514350"/>
              <a:gd name="connsiteX2286" fmla="*/ 1838801 w 6400800"/>
              <a:gd name="connsiteY2286" fmla="*/ 272891 h 514350"/>
              <a:gd name="connsiteX2287" fmla="*/ 1827371 w 6400800"/>
              <a:gd name="connsiteY2287" fmla="*/ 256699 h 514350"/>
              <a:gd name="connsiteX2288" fmla="*/ 1828324 w 6400800"/>
              <a:gd name="connsiteY2288" fmla="*/ 190976 h 514350"/>
              <a:gd name="connsiteX2289" fmla="*/ 1822609 w 6400800"/>
              <a:gd name="connsiteY2289" fmla="*/ 222409 h 514350"/>
              <a:gd name="connsiteX2290" fmla="*/ 1822609 w 6400800"/>
              <a:gd name="connsiteY2290" fmla="*/ 214789 h 514350"/>
              <a:gd name="connsiteX2291" fmla="*/ 1822609 w 6400800"/>
              <a:gd name="connsiteY2291" fmla="*/ 161449 h 514350"/>
              <a:gd name="connsiteX2292" fmla="*/ 1823561 w 6400800"/>
              <a:gd name="connsiteY2292" fmla="*/ 113824 h 514350"/>
              <a:gd name="connsiteX2293" fmla="*/ 1823561 w 6400800"/>
              <a:gd name="connsiteY2293" fmla="*/ 15716 h 514350"/>
              <a:gd name="connsiteX2294" fmla="*/ 1812131 w 6400800"/>
              <a:gd name="connsiteY2294" fmla="*/ 112871 h 514350"/>
              <a:gd name="connsiteX2295" fmla="*/ 1807369 w 6400800"/>
              <a:gd name="connsiteY2295" fmla="*/ 160496 h 514350"/>
              <a:gd name="connsiteX2296" fmla="*/ 1805464 w 6400800"/>
              <a:gd name="connsiteY2296" fmla="*/ 209074 h 514350"/>
              <a:gd name="connsiteX2297" fmla="*/ 1801654 w 6400800"/>
              <a:gd name="connsiteY2297" fmla="*/ 211931 h 514350"/>
              <a:gd name="connsiteX2298" fmla="*/ 1801654 w 6400800"/>
              <a:gd name="connsiteY2298" fmla="*/ 211931 h 514350"/>
              <a:gd name="connsiteX2299" fmla="*/ 1801654 w 6400800"/>
              <a:gd name="connsiteY2299" fmla="*/ 212884 h 514350"/>
              <a:gd name="connsiteX2300" fmla="*/ 1790224 w 6400800"/>
              <a:gd name="connsiteY2300" fmla="*/ 237649 h 514350"/>
              <a:gd name="connsiteX2301" fmla="*/ 1790224 w 6400800"/>
              <a:gd name="connsiteY2301" fmla="*/ 207169 h 514350"/>
              <a:gd name="connsiteX2302" fmla="*/ 1786414 w 6400800"/>
              <a:gd name="connsiteY2302" fmla="*/ 239554 h 514350"/>
              <a:gd name="connsiteX2303" fmla="*/ 1784509 w 6400800"/>
              <a:gd name="connsiteY2303" fmla="*/ 250984 h 514350"/>
              <a:gd name="connsiteX2304" fmla="*/ 1783556 w 6400800"/>
              <a:gd name="connsiteY2304" fmla="*/ 252889 h 514350"/>
              <a:gd name="connsiteX2305" fmla="*/ 1776889 w 6400800"/>
              <a:gd name="connsiteY2305" fmla="*/ 226219 h 514350"/>
              <a:gd name="connsiteX2306" fmla="*/ 1777841 w 6400800"/>
              <a:gd name="connsiteY2306" fmla="*/ 253841 h 514350"/>
              <a:gd name="connsiteX2307" fmla="*/ 1768316 w 6400800"/>
              <a:gd name="connsiteY2307" fmla="*/ 230029 h 514350"/>
              <a:gd name="connsiteX2308" fmla="*/ 1759744 w 6400800"/>
              <a:gd name="connsiteY2308" fmla="*/ 209074 h 514350"/>
              <a:gd name="connsiteX2309" fmla="*/ 1759744 w 6400800"/>
              <a:gd name="connsiteY2309" fmla="*/ 208121 h 514350"/>
              <a:gd name="connsiteX2310" fmla="*/ 1761649 w 6400800"/>
              <a:gd name="connsiteY2310" fmla="*/ 198596 h 514350"/>
              <a:gd name="connsiteX2311" fmla="*/ 1759744 w 6400800"/>
              <a:gd name="connsiteY2311" fmla="*/ 203359 h 514350"/>
              <a:gd name="connsiteX2312" fmla="*/ 1759744 w 6400800"/>
              <a:gd name="connsiteY2312" fmla="*/ 195739 h 514350"/>
              <a:gd name="connsiteX2313" fmla="*/ 1761649 w 6400800"/>
              <a:gd name="connsiteY2313" fmla="*/ 171926 h 514350"/>
              <a:gd name="connsiteX2314" fmla="*/ 1762601 w 6400800"/>
              <a:gd name="connsiteY2314" fmla="*/ 151924 h 514350"/>
              <a:gd name="connsiteX2315" fmla="*/ 1756886 w 6400800"/>
              <a:gd name="connsiteY2315" fmla="*/ 171926 h 514350"/>
              <a:gd name="connsiteX2316" fmla="*/ 1749266 w 6400800"/>
              <a:gd name="connsiteY2316" fmla="*/ 205264 h 514350"/>
              <a:gd name="connsiteX2317" fmla="*/ 1745456 w 6400800"/>
              <a:gd name="connsiteY2317" fmla="*/ 197644 h 514350"/>
              <a:gd name="connsiteX2318" fmla="*/ 1749266 w 6400800"/>
              <a:gd name="connsiteY2318" fmla="*/ 208121 h 514350"/>
              <a:gd name="connsiteX2319" fmla="*/ 1746409 w 6400800"/>
              <a:gd name="connsiteY2319" fmla="*/ 225266 h 514350"/>
              <a:gd name="connsiteX2320" fmla="*/ 1746409 w 6400800"/>
              <a:gd name="connsiteY2320" fmla="*/ 228124 h 514350"/>
              <a:gd name="connsiteX2321" fmla="*/ 1737836 w 6400800"/>
              <a:gd name="connsiteY2321" fmla="*/ 171926 h 514350"/>
              <a:gd name="connsiteX2322" fmla="*/ 1738789 w 6400800"/>
              <a:gd name="connsiteY2322" fmla="*/ 252889 h 514350"/>
              <a:gd name="connsiteX2323" fmla="*/ 1736884 w 6400800"/>
              <a:gd name="connsiteY2323" fmla="*/ 256699 h 514350"/>
              <a:gd name="connsiteX2324" fmla="*/ 1735931 w 6400800"/>
              <a:gd name="connsiteY2324" fmla="*/ 252889 h 514350"/>
              <a:gd name="connsiteX2325" fmla="*/ 1735931 w 6400800"/>
              <a:gd name="connsiteY2325" fmla="*/ 257651 h 514350"/>
              <a:gd name="connsiteX2326" fmla="*/ 1733074 w 6400800"/>
              <a:gd name="connsiteY2326" fmla="*/ 264319 h 514350"/>
              <a:gd name="connsiteX2327" fmla="*/ 1727359 w 6400800"/>
              <a:gd name="connsiteY2327" fmla="*/ 283369 h 514350"/>
              <a:gd name="connsiteX2328" fmla="*/ 1722596 w 6400800"/>
              <a:gd name="connsiteY2328" fmla="*/ 299561 h 514350"/>
              <a:gd name="connsiteX2329" fmla="*/ 1718786 w 6400800"/>
              <a:gd name="connsiteY2329" fmla="*/ 267176 h 514350"/>
              <a:gd name="connsiteX2330" fmla="*/ 1716881 w 6400800"/>
              <a:gd name="connsiteY2330" fmla="*/ 317659 h 514350"/>
              <a:gd name="connsiteX2331" fmla="*/ 1716881 w 6400800"/>
              <a:gd name="connsiteY2331" fmla="*/ 318611 h 514350"/>
              <a:gd name="connsiteX2332" fmla="*/ 1714976 w 6400800"/>
              <a:gd name="connsiteY2332" fmla="*/ 316706 h 514350"/>
              <a:gd name="connsiteX2333" fmla="*/ 1707356 w 6400800"/>
              <a:gd name="connsiteY2333" fmla="*/ 288131 h 514350"/>
              <a:gd name="connsiteX2334" fmla="*/ 1709261 w 6400800"/>
              <a:gd name="connsiteY2334" fmla="*/ 237649 h 514350"/>
              <a:gd name="connsiteX2335" fmla="*/ 1710214 w 6400800"/>
              <a:gd name="connsiteY2335" fmla="*/ 163354 h 514350"/>
              <a:gd name="connsiteX2336" fmla="*/ 1698784 w 6400800"/>
              <a:gd name="connsiteY2336" fmla="*/ 229076 h 514350"/>
              <a:gd name="connsiteX2337" fmla="*/ 1694021 w 6400800"/>
              <a:gd name="connsiteY2337" fmla="*/ 203359 h 514350"/>
              <a:gd name="connsiteX2338" fmla="*/ 1699736 w 6400800"/>
              <a:gd name="connsiteY2338" fmla="*/ 170021 h 514350"/>
              <a:gd name="connsiteX2339" fmla="*/ 1706404 w 6400800"/>
              <a:gd name="connsiteY2339" fmla="*/ 119539 h 514350"/>
              <a:gd name="connsiteX2340" fmla="*/ 1710214 w 6400800"/>
              <a:gd name="connsiteY2340" fmla="*/ 80486 h 514350"/>
              <a:gd name="connsiteX2341" fmla="*/ 1713071 w 6400800"/>
              <a:gd name="connsiteY2341" fmla="*/ 47149 h 514350"/>
              <a:gd name="connsiteX2342" fmla="*/ 1706404 w 6400800"/>
              <a:gd name="connsiteY2342" fmla="*/ 80486 h 514350"/>
              <a:gd name="connsiteX2343" fmla="*/ 1698784 w 6400800"/>
              <a:gd name="connsiteY2343" fmla="*/ 118586 h 514350"/>
              <a:gd name="connsiteX2344" fmla="*/ 1688306 w 6400800"/>
              <a:gd name="connsiteY2344" fmla="*/ 168116 h 514350"/>
              <a:gd name="connsiteX2345" fmla="*/ 1687354 w 6400800"/>
              <a:gd name="connsiteY2345" fmla="*/ 171926 h 514350"/>
              <a:gd name="connsiteX2346" fmla="*/ 1684496 w 6400800"/>
              <a:gd name="connsiteY2346" fmla="*/ 160496 h 514350"/>
              <a:gd name="connsiteX2347" fmla="*/ 1685449 w 6400800"/>
              <a:gd name="connsiteY2347" fmla="*/ 179546 h 514350"/>
              <a:gd name="connsiteX2348" fmla="*/ 1681639 w 6400800"/>
              <a:gd name="connsiteY2348" fmla="*/ 197644 h 514350"/>
              <a:gd name="connsiteX2349" fmla="*/ 1680686 w 6400800"/>
              <a:gd name="connsiteY2349" fmla="*/ 192881 h 514350"/>
              <a:gd name="connsiteX2350" fmla="*/ 1681639 w 6400800"/>
              <a:gd name="connsiteY2350" fmla="*/ 174784 h 514350"/>
              <a:gd name="connsiteX2351" fmla="*/ 1682591 w 6400800"/>
              <a:gd name="connsiteY2351" fmla="*/ 143351 h 514350"/>
              <a:gd name="connsiteX2352" fmla="*/ 1683544 w 6400800"/>
              <a:gd name="connsiteY2352" fmla="*/ 115729 h 514350"/>
              <a:gd name="connsiteX2353" fmla="*/ 1678781 w 6400800"/>
              <a:gd name="connsiteY2353" fmla="*/ 143351 h 514350"/>
              <a:gd name="connsiteX2354" fmla="*/ 1674019 w 6400800"/>
              <a:gd name="connsiteY2354" fmla="*/ 174784 h 514350"/>
              <a:gd name="connsiteX2355" fmla="*/ 1666399 w 6400800"/>
              <a:gd name="connsiteY2355" fmla="*/ 215741 h 514350"/>
              <a:gd name="connsiteX2356" fmla="*/ 1663541 w 6400800"/>
              <a:gd name="connsiteY2356" fmla="*/ 231934 h 514350"/>
              <a:gd name="connsiteX2357" fmla="*/ 1661636 w 6400800"/>
              <a:gd name="connsiteY2357" fmla="*/ 225266 h 514350"/>
              <a:gd name="connsiteX2358" fmla="*/ 1662589 w 6400800"/>
              <a:gd name="connsiteY2358" fmla="*/ 236696 h 514350"/>
              <a:gd name="connsiteX2359" fmla="*/ 1659731 w 6400800"/>
              <a:gd name="connsiteY2359" fmla="*/ 253841 h 514350"/>
              <a:gd name="connsiteX2360" fmla="*/ 1658779 w 6400800"/>
              <a:gd name="connsiteY2360" fmla="*/ 251936 h 514350"/>
              <a:gd name="connsiteX2361" fmla="*/ 1646396 w 6400800"/>
              <a:gd name="connsiteY2361" fmla="*/ 223361 h 514350"/>
              <a:gd name="connsiteX2362" fmla="*/ 1642586 w 6400800"/>
              <a:gd name="connsiteY2362" fmla="*/ 215741 h 514350"/>
              <a:gd name="connsiteX2363" fmla="*/ 1642586 w 6400800"/>
              <a:gd name="connsiteY2363" fmla="*/ 202406 h 514350"/>
              <a:gd name="connsiteX2364" fmla="*/ 1640681 w 6400800"/>
              <a:gd name="connsiteY2364" fmla="*/ 154781 h 514350"/>
              <a:gd name="connsiteX2365" fmla="*/ 1635919 w 6400800"/>
              <a:gd name="connsiteY2365" fmla="*/ 111919 h 514350"/>
              <a:gd name="connsiteX2366" fmla="*/ 1624489 w 6400800"/>
              <a:gd name="connsiteY2366" fmla="*/ 23336 h 514350"/>
              <a:gd name="connsiteX2367" fmla="*/ 1624489 w 6400800"/>
              <a:gd name="connsiteY2367" fmla="*/ 111919 h 514350"/>
              <a:gd name="connsiteX2368" fmla="*/ 1625441 w 6400800"/>
              <a:gd name="connsiteY2368" fmla="*/ 154781 h 514350"/>
              <a:gd name="connsiteX2369" fmla="*/ 1625441 w 6400800"/>
              <a:gd name="connsiteY2369" fmla="*/ 202406 h 514350"/>
              <a:gd name="connsiteX2370" fmla="*/ 1625441 w 6400800"/>
              <a:gd name="connsiteY2370" fmla="*/ 225266 h 514350"/>
              <a:gd name="connsiteX2371" fmla="*/ 1625441 w 6400800"/>
              <a:gd name="connsiteY2371" fmla="*/ 230981 h 514350"/>
              <a:gd name="connsiteX2372" fmla="*/ 1623536 w 6400800"/>
              <a:gd name="connsiteY2372" fmla="*/ 227171 h 514350"/>
              <a:gd name="connsiteX2373" fmla="*/ 1619726 w 6400800"/>
              <a:gd name="connsiteY2373" fmla="*/ 203359 h 514350"/>
              <a:gd name="connsiteX2374" fmla="*/ 1619726 w 6400800"/>
              <a:gd name="connsiteY2374" fmla="*/ 217646 h 514350"/>
              <a:gd name="connsiteX2375" fmla="*/ 1608296 w 6400800"/>
              <a:gd name="connsiteY2375" fmla="*/ 190976 h 514350"/>
              <a:gd name="connsiteX2376" fmla="*/ 1619726 w 6400800"/>
              <a:gd name="connsiteY2376" fmla="*/ 233839 h 514350"/>
              <a:gd name="connsiteX2377" fmla="*/ 1619726 w 6400800"/>
              <a:gd name="connsiteY2377" fmla="*/ 242411 h 514350"/>
              <a:gd name="connsiteX2378" fmla="*/ 1613059 w 6400800"/>
              <a:gd name="connsiteY2378" fmla="*/ 233839 h 514350"/>
              <a:gd name="connsiteX2379" fmla="*/ 1619726 w 6400800"/>
              <a:gd name="connsiteY2379" fmla="*/ 247174 h 514350"/>
              <a:gd name="connsiteX2380" fmla="*/ 1610201 w 6400800"/>
              <a:gd name="connsiteY2380" fmla="*/ 264319 h 514350"/>
              <a:gd name="connsiteX2381" fmla="*/ 1607344 w 6400800"/>
              <a:gd name="connsiteY2381" fmla="*/ 270034 h 514350"/>
              <a:gd name="connsiteX2382" fmla="*/ 1606391 w 6400800"/>
              <a:gd name="connsiteY2382" fmla="*/ 269081 h 514350"/>
              <a:gd name="connsiteX2383" fmla="*/ 1607344 w 6400800"/>
              <a:gd name="connsiteY2383" fmla="*/ 270034 h 514350"/>
              <a:gd name="connsiteX2384" fmla="*/ 1601629 w 6400800"/>
              <a:gd name="connsiteY2384" fmla="*/ 282416 h 514350"/>
              <a:gd name="connsiteX2385" fmla="*/ 1600676 w 6400800"/>
              <a:gd name="connsiteY2385" fmla="*/ 269081 h 514350"/>
              <a:gd name="connsiteX2386" fmla="*/ 1595914 w 6400800"/>
              <a:gd name="connsiteY2386" fmla="*/ 207169 h 514350"/>
              <a:gd name="connsiteX2387" fmla="*/ 1594009 w 6400800"/>
              <a:gd name="connsiteY2387" fmla="*/ 183356 h 514350"/>
              <a:gd name="connsiteX2388" fmla="*/ 1592104 w 6400800"/>
              <a:gd name="connsiteY2388" fmla="*/ 207169 h 514350"/>
              <a:gd name="connsiteX2389" fmla="*/ 1591151 w 6400800"/>
              <a:gd name="connsiteY2389" fmla="*/ 227171 h 514350"/>
              <a:gd name="connsiteX2390" fmla="*/ 1583531 w 6400800"/>
              <a:gd name="connsiteY2390" fmla="*/ 197644 h 514350"/>
              <a:gd name="connsiteX2391" fmla="*/ 1578769 w 6400800"/>
              <a:gd name="connsiteY2391" fmla="*/ 179546 h 514350"/>
              <a:gd name="connsiteX2392" fmla="*/ 1573054 w 6400800"/>
              <a:gd name="connsiteY2392" fmla="*/ 163354 h 514350"/>
              <a:gd name="connsiteX2393" fmla="*/ 1563529 w 6400800"/>
              <a:gd name="connsiteY2393" fmla="*/ 137636 h 514350"/>
              <a:gd name="connsiteX2394" fmla="*/ 1554004 w 6400800"/>
              <a:gd name="connsiteY2394" fmla="*/ 115729 h 514350"/>
              <a:gd name="connsiteX2395" fmla="*/ 1560671 w 6400800"/>
              <a:gd name="connsiteY2395" fmla="*/ 138589 h 514350"/>
              <a:gd name="connsiteX2396" fmla="*/ 1567339 w 6400800"/>
              <a:gd name="connsiteY2396" fmla="*/ 165259 h 514350"/>
              <a:gd name="connsiteX2397" fmla="*/ 1571149 w 6400800"/>
              <a:gd name="connsiteY2397" fmla="*/ 181451 h 514350"/>
              <a:gd name="connsiteX2398" fmla="*/ 1574006 w 6400800"/>
              <a:gd name="connsiteY2398" fmla="*/ 199549 h 514350"/>
              <a:gd name="connsiteX2399" fmla="*/ 1579721 w 6400800"/>
              <a:gd name="connsiteY2399" fmla="*/ 240506 h 514350"/>
              <a:gd name="connsiteX2400" fmla="*/ 1584484 w 6400800"/>
              <a:gd name="connsiteY2400" fmla="*/ 283369 h 514350"/>
              <a:gd name="connsiteX2401" fmla="*/ 1576864 w 6400800"/>
              <a:gd name="connsiteY2401" fmla="*/ 258604 h 514350"/>
              <a:gd name="connsiteX2402" fmla="*/ 1573054 w 6400800"/>
              <a:gd name="connsiteY2402" fmla="*/ 249079 h 514350"/>
              <a:gd name="connsiteX2403" fmla="*/ 1573054 w 6400800"/>
              <a:gd name="connsiteY2403" fmla="*/ 247174 h 514350"/>
              <a:gd name="connsiteX2404" fmla="*/ 1572101 w 6400800"/>
              <a:gd name="connsiteY2404" fmla="*/ 234791 h 514350"/>
              <a:gd name="connsiteX2405" fmla="*/ 1567339 w 6400800"/>
              <a:gd name="connsiteY2405" fmla="*/ 198596 h 514350"/>
              <a:gd name="connsiteX2406" fmla="*/ 1563529 w 6400800"/>
              <a:gd name="connsiteY2406" fmla="*/ 184309 h 514350"/>
              <a:gd name="connsiteX2407" fmla="*/ 1558766 w 6400800"/>
              <a:gd name="connsiteY2407" fmla="*/ 171926 h 514350"/>
              <a:gd name="connsiteX2408" fmla="*/ 1550194 w 6400800"/>
              <a:gd name="connsiteY2408" fmla="*/ 155734 h 514350"/>
              <a:gd name="connsiteX2409" fmla="*/ 1546384 w 6400800"/>
              <a:gd name="connsiteY2409" fmla="*/ 150019 h 514350"/>
              <a:gd name="connsiteX2410" fmla="*/ 1549241 w 6400800"/>
              <a:gd name="connsiteY2410" fmla="*/ 155734 h 514350"/>
              <a:gd name="connsiteX2411" fmla="*/ 1554956 w 6400800"/>
              <a:gd name="connsiteY2411" fmla="*/ 171926 h 514350"/>
              <a:gd name="connsiteX2412" fmla="*/ 1557814 w 6400800"/>
              <a:gd name="connsiteY2412" fmla="*/ 184309 h 514350"/>
              <a:gd name="connsiteX2413" fmla="*/ 1559719 w 6400800"/>
              <a:gd name="connsiteY2413" fmla="*/ 198596 h 514350"/>
              <a:gd name="connsiteX2414" fmla="*/ 1560671 w 6400800"/>
              <a:gd name="connsiteY2414" fmla="*/ 213836 h 514350"/>
              <a:gd name="connsiteX2415" fmla="*/ 1559719 w 6400800"/>
              <a:gd name="connsiteY2415" fmla="*/ 216694 h 514350"/>
              <a:gd name="connsiteX2416" fmla="*/ 1555909 w 6400800"/>
              <a:gd name="connsiteY2416" fmla="*/ 208121 h 514350"/>
              <a:gd name="connsiteX2417" fmla="*/ 1549241 w 6400800"/>
              <a:gd name="connsiteY2417" fmla="*/ 194786 h 514350"/>
              <a:gd name="connsiteX2418" fmla="*/ 1537811 w 6400800"/>
              <a:gd name="connsiteY2418" fmla="*/ 173831 h 514350"/>
              <a:gd name="connsiteX2419" fmla="*/ 1526381 w 6400800"/>
              <a:gd name="connsiteY2419" fmla="*/ 156686 h 514350"/>
              <a:gd name="connsiteX2420" fmla="*/ 1534001 w 6400800"/>
              <a:gd name="connsiteY2420" fmla="*/ 175736 h 514350"/>
              <a:gd name="connsiteX2421" fmla="*/ 1542574 w 6400800"/>
              <a:gd name="connsiteY2421" fmla="*/ 197644 h 514350"/>
              <a:gd name="connsiteX2422" fmla="*/ 1546384 w 6400800"/>
              <a:gd name="connsiteY2422" fmla="*/ 209074 h 514350"/>
              <a:gd name="connsiteX2423" fmla="*/ 1545431 w 6400800"/>
              <a:gd name="connsiteY2423" fmla="*/ 208121 h 514350"/>
              <a:gd name="connsiteX2424" fmla="*/ 1546384 w 6400800"/>
              <a:gd name="connsiteY2424" fmla="*/ 210979 h 514350"/>
              <a:gd name="connsiteX2425" fmla="*/ 1551146 w 6400800"/>
              <a:gd name="connsiteY2425" fmla="*/ 226219 h 514350"/>
              <a:gd name="connsiteX2426" fmla="*/ 1552099 w 6400800"/>
              <a:gd name="connsiteY2426" fmla="*/ 230981 h 514350"/>
              <a:gd name="connsiteX2427" fmla="*/ 1553051 w 6400800"/>
              <a:gd name="connsiteY2427" fmla="*/ 235744 h 514350"/>
              <a:gd name="connsiteX2428" fmla="*/ 1554004 w 6400800"/>
              <a:gd name="connsiteY2428" fmla="*/ 241459 h 514350"/>
              <a:gd name="connsiteX2429" fmla="*/ 1554004 w 6400800"/>
              <a:gd name="connsiteY2429" fmla="*/ 244316 h 514350"/>
              <a:gd name="connsiteX2430" fmla="*/ 1553051 w 6400800"/>
              <a:gd name="connsiteY2430" fmla="*/ 250031 h 514350"/>
              <a:gd name="connsiteX2431" fmla="*/ 1547336 w 6400800"/>
              <a:gd name="connsiteY2431" fmla="*/ 263366 h 514350"/>
              <a:gd name="connsiteX2432" fmla="*/ 1542574 w 6400800"/>
              <a:gd name="connsiteY2432" fmla="*/ 251936 h 514350"/>
              <a:gd name="connsiteX2433" fmla="*/ 1542574 w 6400800"/>
              <a:gd name="connsiteY2433" fmla="*/ 243364 h 514350"/>
              <a:gd name="connsiteX2434" fmla="*/ 1542574 w 6400800"/>
              <a:gd name="connsiteY2434" fmla="*/ 222409 h 514350"/>
              <a:gd name="connsiteX2435" fmla="*/ 1538764 w 6400800"/>
              <a:gd name="connsiteY2435" fmla="*/ 243364 h 514350"/>
              <a:gd name="connsiteX2436" fmla="*/ 1538764 w 6400800"/>
              <a:gd name="connsiteY2436" fmla="*/ 243364 h 514350"/>
              <a:gd name="connsiteX2437" fmla="*/ 1531144 w 6400800"/>
              <a:gd name="connsiteY2437" fmla="*/ 226219 h 514350"/>
              <a:gd name="connsiteX2438" fmla="*/ 1537811 w 6400800"/>
              <a:gd name="connsiteY2438" fmla="*/ 250031 h 514350"/>
              <a:gd name="connsiteX2439" fmla="*/ 1536859 w 6400800"/>
              <a:gd name="connsiteY2439" fmla="*/ 258604 h 514350"/>
              <a:gd name="connsiteX2440" fmla="*/ 1531144 w 6400800"/>
              <a:gd name="connsiteY2440" fmla="*/ 239554 h 514350"/>
              <a:gd name="connsiteX2441" fmla="*/ 1525429 w 6400800"/>
              <a:gd name="connsiteY2441" fmla="*/ 220504 h 514350"/>
              <a:gd name="connsiteX2442" fmla="*/ 1521619 w 6400800"/>
              <a:gd name="connsiteY2442" fmla="*/ 211931 h 514350"/>
              <a:gd name="connsiteX2443" fmla="*/ 1515904 w 6400800"/>
              <a:gd name="connsiteY2443" fmla="*/ 150019 h 514350"/>
              <a:gd name="connsiteX2444" fmla="*/ 1513046 w 6400800"/>
              <a:gd name="connsiteY2444" fmla="*/ 192881 h 514350"/>
              <a:gd name="connsiteX2445" fmla="*/ 1506379 w 6400800"/>
              <a:gd name="connsiteY2445" fmla="*/ 177641 h 514350"/>
              <a:gd name="connsiteX2446" fmla="*/ 1495901 w 6400800"/>
              <a:gd name="connsiteY2446" fmla="*/ 154781 h 514350"/>
              <a:gd name="connsiteX2447" fmla="*/ 1502569 w 6400800"/>
              <a:gd name="connsiteY2447" fmla="*/ 178594 h 514350"/>
              <a:gd name="connsiteX2448" fmla="*/ 1505426 w 6400800"/>
              <a:gd name="connsiteY2448" fmla="*/ 190024 h 514350"/>
              <a:gd name="connsiteX2449" fmla="*/ 1504474 w 6400800"/>
              <a:gd name="connsiteY2449" fmla="*/ 189071 h 514350"/>
              <a:gd name="connsiteX2450" fmla="*/ 1510189 w 6400800"/>
              <a:gd name="connsiteY2450" fmla="*/ 210026 h 514350"/>
              <a:gd name="connsiteX2451" fmla="*/ 1511141 w 6400800"/>
              <a:gd name="connsiteY2451" fmla="*/ 213836 h 514350"/>
              <a:gd name="connsiteX2452" fmla="*/ 1510189 w 6400800"/>
              <a:gd name="connsiteY2452" fmla="*/ 233839 h 514350"/>
              <a:gd name="connsiteX2453" fmla="*/ 1509236 w 6400800"/>
              <a:gd name="connsiteY2453" fmla="*/ 258604 h 514350"/>
              <a:gd name="connsiteX2454" fmla="*/ 1498759 w 6400800"/>
              <a:gd name="connsiteY2454" fmla="*/ 230981 h 514350"/>
              <a:gd name="connsiteX2455" fmla="*/ 1508284 w 6400800"/>
              <a:gd name="connsiteY2455" fmla="*/ 275749 h 514350"/>
              <a:gd name="connsiteX2456" fmla="*/ 1507331 w 6400800"/>
              <a:gd name="connsiteY2456" fmla="*/ 288131 h 514350"/>
              <a:gd name="connsiteX2457" fmla="*/ 1504474 w 6400800"/>
              <a:gd name="connsiteY2457" fmla="*/ 292894 h 514350"/>
              <a:gd name="connsiteX2458" fmla="*/ 1500664 w 6400800"/>
              <a:gd name="connsiteY2458" fmla="*/ 298609 h 514350"/>
              <a:gd name="connsiteX2459" fmla="*/ 1493044 w 6400800"/>
              <a:gd name="connsiteY2459" fmla="*/ 266224 h 514350"/>
              <a:gd name="connsiteX2460" fmla="*/ 1497806 w 6400800"/>
              <a:gd name="connsiteY2460" fmla="*/ 246221 h 514350"/>
              <a:gd name="connsiteX2461" fmla="*/ 1491139 w 6400800"/>
              <a:gd name="connsiteY2461" fmla="*/ 260509 h 514350"/>
              <a:gd name="connsiteX2462" fmla="*/ 1491139 w 6400800"/>
              <a:gd name="connsiteY2462" fmla="*/ 259556 h 514350"/>
              <a:gd name="connsiteX2463" fmla="*/ 1490186 w 6400800"/>
              <a:gd name="connsiteY2463" fmla="*/ 244316 h 514350"/>
              <a:gd name="connsiteX2464" fmla="*/ 1489234 w 6400800"/>
              <a:gd name="connsiteY2464" fmla="*/ 238601 h 514350"/>
              <a:gd name="connsiteX2465" fmla="*/ 1489234 w 6400800"/>
              <a:gd name="connsiteY2465" fmla="*/ 237649 h 514350"/>
              <a:gd name="connsiteX2466" fmla="*/ 1489234 w 6400800"/>
              <a:gd name="connsiteY2466" fmla="*/ 238601 h 514350"/>
              <a:gd name="connsiteX2467" fmla="*/ 1486376 w 6400800"/>
              <a:gd name="connsiteY2467" fmla="*/ 219551 h 514350"/>
              <a:gd name="connsiteX2468" fmla="*/ 1482566 w 6400800"/>
              <a:gd name="connsiteY2468" fmla="*/ 198596 h 514350"/>
              <a:gd name="connsiteX2469" fmla="*/ 1482566 w 6400800"/>
              <a:gd name="connsiteY2469" fmla="*/ 220504 h 514350"/>
              <a:gd name="connsiteX2470" fmla="*/ 1482566 w 6400800"/>
              <a:gd name="connsiteY2470" fmla="*/ 228124 h 514350"/>
              <a:gd name="connsiteX2471" fmla="*/ 1473041 w 6400800"/>
              <a:gd name="connsiteY2471" fmla="*/ 193834 h 514350"/>
              <a:gd name="connsiteX2472" fmla="*/ 1479709 w 6400800"/>
              <a:gd name="connsiteY2472" fmla="*/ 259556 h 514350"/>
              <a:gd name="connsiteX2473" fmla="*/ 1478756 w 6400800"/>
              <a:gd name="connsiteY2473" fmla="*/ 262414 h 514350"/>
              <a:gd name="connsiteX2474" fmla="*/ 1476851 w 6400800"/>
              <a:gd name="connsiteY2474" fmla="*/ 266224 h 514350"/>
              <a:gd name="connsiteX2475" fmla="*/ 1475899 w 6400800"/>
              <a:gd name="connsiteY2475" fmla="*/ 257651 h 514350"/>
              <a:gd name="connsiteX2476" fmla="*/ 1471136 w 6400800"/>
              <a:gd name="connsiteY2476" fmla="*/ 221456 h 514350"/>
              <a:gd name="connsiteX2477" fmla="*/ 1466374 w 6400800"/>
              <a:gd name="connsiteY2477" fmla="*/ 193834 h 514350"/>
              <a:gd name="connsiteX2478" fmla="*/ 1460659 w 6400800"/>
              <a:gd name="connsiteY2478" fmla="*/ 170021 h 514350"/>
              <a:gd name="connsiteX2479" fmla="*/ 1462564 w 6400800"/>
              <a:gd name="connsiteY2479" fmla="*/ 193834 h 514350"/>
              <a:gd name="connsiteX2480" fmla="*/ 1464469 w 6400800"/>
              <a:gd name="connsiteY2480" fmla="*/ 221456 h 514350"/>
              <a:gd name="connsiteX2481" fmla="*/ 1465421 w 6400800"/>
              <a:gd name="connsiteY2481" fmla="*/ 257651 h 514350"/>
              <a:gd name="connsiteX2482" fmla="*/ 1465421 w 6400800"/>
              <a:gd name="connsiteY2482" fmla="*/ 275749 h 514350"/>
              <a:gd name="connsiteX2483" fmla="*/ 1455896 w 6400800"/>
              <a:gd name="connsiteY2483" fmla="*/ 246221 h 514350"/>
              <a:gd name="connsiteX2484" fmla="*/ 1447324 w 6400800"/>
              <a:gd name="connsiteY2484" fmla="*/ 218599 h 514350"/>
              <a:gd name="connsiteX2485" fmla="*/ 1439704 w 6400800"/>
              <a:gd name="connsiteY2485" fmla="*/ 194786 h 514350"/>
              <a:gd name="connsiteX2486" fmla="*/ 1442561 w 6400800"/>
              <a:gd name="connsiteY2486" fmla="*/ 215741 h 514350"/>
              <a:gd name="connsiteX2487" fmla="*/ 1435894 w 6400800"/>
              <a:gd name="connsiteY2487" fmla="*/ 185261 h 514350"/>
              <a:gd name="connsiteX2488" fmla="*/ 1435894 w 6400800"/>
              <a:gd name="connsiteY2488" fmla="*/ 159544 h 514350"/>
              <a:gd name="connsiteX2489" fmla="*/ 1433036 w 6400800"/>
              <a:gd name="connsiteY2489" fmla="*/ 173831 h 514350"/>
              <a:gd name="connsiteX2490" fmla="*/ 1430179 w 6400800"/>
              <a:gd name="connsiteY2490" fmla="*/ 160496 h 514350"/>
              <a:gd name="connsiteX2491" fmla="*/ 1430179 w 6400800"/>
              <a:gd name="connsiteY2491" fmla="*/ 166211 h 514350"/>
              <a:gd name="connsiteX2492" fmla="*/ 1425416 w 6400800"/>
              <a:gd name="connsiteY2492" fmla="*/ 147161 h 514350"/>
              <a:gd name="connsiteX2493" fmla="*/ 1418749 w 6400800"/>
              <a:gd name="connsiteY2493" fmla="*/ 127159 h 514350"/>
              <a:gd name="connsiteX2494" fmla="*/ 1421606 w 6400800"/>
              <a:gd name="connsiteY2494" fmla="*/ 148114 h 514350"/>
              <a:gd name="connsiteX2495" fmla="*/ 1423511 w 6400800"/>
              <a:gd name="connsiteY2495" fmla="*/ 171926 h 514350"/>
              <a:gd name="connsiteX2496" fmla="*/ 1425416 w 6400800"/>
              <a:gd name="connsiteY2496" fmla="*/ 202406 h 514350"/>
              <a:gd name="connsiteX2497" fmla="*/ 1426369 w 6400800"/>
              <a:gd name="connsiteY2497" fmla="*/ 218599 h 514350"/>
              <a:gd name="connsiteX2498" fmla="*/ 1424464 w 6400800"/>
              <a:gd name="connsiteY2498" fmla="*/ 235744 h 514350"/>
              <a:gd name="connsiteX2499" fmla="*/ 1421606 w 6400800"/>
              <a:gd name="connsiteY2499" fmla="*/ 226219 h 514350"/>
              <a:gd name="connsiteX2500" fmla="*/ 1415891 w 6400800"/>
              <a:gd name="connsiteY2500" fmla="*/ 210026 h 514350"/>
              <a:gd name="connsiteX2501" fmla="*/ 1410176 w 6400800"/>
              <a:gd name="connsiteY2501" fmla="*/ 195739 h 514350"/>
              <a:gd name="connsiteX2502" fmla="*/ 1412081 w 6400800"/>
              <a:gd name="connsiteY2502" fmla="*/ 210979 h 514350"/>
              <a:gd name="connsiteX2503" fmla="*/ 1414939 w 6400800"/>
              <a:gd name="connsiteY2503" fmla="*/ 228124 h 514350"/>
              <a:gd name="connsiteX2504" fmla="*/ 1416844 w 6400800"/>
              <a:gd name="connsiteY2504" fmla="*/ 250031 h 514350"/>
              <a:gd name="connsiteX2505" fmla="*/ 1418749 w 6400800"/>
              <a:gd name="connsiteY2505" fmla="*/ 268129 h 514350"/>
              <a:gd name="connsiteX2506" fmla="*/ 1413034 w 6400800"/>
              <a:gd name="connsiteY2506" fmla="*/ 277654 h 514350"/>
              <a:gd name="connsiteX2507" fmla="*/ 1411129 w 6400800"/>
              <a:gd name="connsiteY2507" fmla="*/ 271939 h 514350"/>
              <a:gd name="connsiteX2508" fmla="*/ 1401604 w 6400800"/>
              <a:gd name="connsiteY2508" fmla="*/ 215741 h 514350"/>
              <a:gd name="connsiteX2509" fmla="*/ 1400651 w 6400800"/>
              <a:gd name="connsiteY2509" fmla="*/ 243364 h 514350"/>
              <a:gd name="connsiteX2510" fmla="*/ 1392079 w 6400800"/>
              <a:gd name="connsiteY2510" fmla="*/ 219551 h 514350"/>
              <a:gd name="connsiteX2511" fmla="*/ 1393031 w 6400800"/>
              <a:gd name="connsiteY2511" fmla="*/ 213836 h 514350"/>
              <a:gd name="connsiteX2512" fmla="*/ 1395889 w 6400800"/>
              <a:gd name="connsiteY2512" fmla="*/ 210979 h 514350"/>
              <a:gd name="connsiteX2513" fmla="*/ 1400651 w 6400800"/>
              <a:gd name="connsiteY2513" fmla="*/ 205264 h 514350"/>
              <a:gd name="connsiteX2514" fmla="*/ 1394936 w 6400800"/>
              <a:gd name="connsiteY2514" fmla="*/ 210026 h 514350"/>
              <a:gd name="connsiteX2515" fmla="*/ 1393031 w 6400800"/>
              <a:gd name="connsiteY2515" fmla="*/ 210979 h 514350"/>
              <a:gd name="connsiteX2516" fmla="*/ 1394936 w 6400800"/>
              <a:gd name="connsiteY2516" fmla="*/ 202406 h 514350"/>
              <a:gd name="connsiteX2517" fmla="*/ 1391126 w 6400800"/>
              <a:gd name="connsiteY2517" fmla="*/ 212884 h 514350"/>
              <a:gd name="connsiteX2518" fmla="*/ 1390174 w 6400800"/>
              <a:gd name="connsiteY2518" fmla="*/ 213836 h 514350"/>
              <a:gd name="connsiteX2519" fmla="*/ 1384459 w 6400800"/>
              <a:gd name="connsiteY2519" fmla="*/ 199549 h 514350"/>
              <a:gd name="connsiteX2520" fmla="*/ 1387316 w 6400800"/>
              <a:gd name="connsiteY2520" fmla="*/ 215741 h 514350"/>
              <a:gd name="connsiteX2521" fmla="*/ 1378744 w 6400800"/>
              <a:gd name="connsiteY2521" fmla="*/ 224314 h 514350"/>
              <a:gd name="connsiteX2522" fmla="*/ 1367314 w 6400800"/>
              <a:gd name="connsiteY2522" fmla="*/ 240506 h 514350"/>
              <a:gd name="connsiteX2523" fmla="*/ 1354931 w 6400800"/>
              <a:gd name="connsiteY2523" fmla="*/ 209074 h 514350"/>
              <a:gd name="connsiteX2524" fmla="*/ 1354931 w 6400800"/>
              <a:gd name="connsiteY2524" fmla="*/ 185261 h 514350"/>
              <a:gd name="connsiteX2525" fmla="*/ 1354931 w 6400800"/>
              <a:gd name="connsiteY2525" fmla="*/ 157639 h 514350"/>
              <a:gd name="connsiteX2526" fmla="*/ 1351121 w 6400800"/>
              <a:gd name="connsiteY2526" fmla="*/ 185261 h 514350"/>
              <a:gd name="connsiteX2527" fmla="*/ 1349216 w 6400800"/>
              <a:gd name="connsiteY2527" fmla="*/ 197644 h 514350"/>
              <a:gd name="connsiteX2528" fmla="*/ 1343501 w 6400800"/>
              <a:gd name="connsiteY2528" fmla="*/ 186214 h 514350"/>
              <a:gd name="connsiteX2529" fmla="*/ 1344454 w 6400800"/>
              <a:gd name="connsiteY2529" fmla="*/ 171926 h 514350"/>
              <a:gd name="connsiteX2530" fmla="*/ 1344454 w 6400800"/>
              <a:gd name="connsiteY2530" fmla="*/ 157639 h 514350"/>
              <a:gd name="connsiteX2531" fmla="*/ 1345406 w 6400800"/>
              <a:gd name="connsiteY2531" fmla="*/ 142399 h 514350"/>
              <a:gd name="connsiteX2532" fmla="*/ 1346359 w 6400800"/>
              <a:gd name="connsiteY2532" fmla="*/ 120491 h 514350"/>
              <a:gd name="connsiteX2533" fmla="*/ 1341596 w 6400800"/>
              <a:gd name="connsiteY2533" fmla="*/ 141446 h 514350"/>
              <a:gd name="connsiteX2534" fmla="*/ 1336834 w 6400800"/>
              <a:gd name="connsiteY2534" fmla="*/ 166211 h 514350"/>
              <a:gd name="connsiteX2535" fmla="*/ 1335881 w 6400800"/>
              <a:gd name="connsiteY2535" fmla="*/ 169069 h 514350"/>
              <a:gd name="connsiteX2536" fmla="*/ 1327309 w 6400800"/>
              <a:gd name="connsiteY2536" fmla="*/ 150971 h 514350"/>
              <a:gd name="connsiteX2537" fmla="*/ 1280636 w 6400800"/>
              <a:gd name="connsiteY2537" fmla="*/ 53816 h 514350"/>
              <a:gd name="connsiteX2538" fmla="*/ 1317784 w 6400800"/>
              <a:gd name="connsiteY2538" fmla="*/ 155734 h 514350"/>
              <a:gd name="connsiteX2539" fmla="*/ 1332071 w 6400800"/>
              <a:gd name="connsiteY2539" fmla="*/ 193834 h 514350"/>
              <a:gd name="connsiteX2540" fmla="*/ 1331119 w 6400800"/>
              <a:gd name="connsiteY2540" fmla="*/ 197644 h 514350"/>
              <a:gd name="connsiteX2541" fmla="*/ 1326356 w 6400800"/>
              <a:gd name="connsiteY2541" fmla="*/ 235744 h 514350"/>
              <a:gd name="connsiteX2542" fmla="*/ 1321594 w 6400800"/>
              <a:gd name="connsiteY2542" fmla="*/ 277654 h 514350"/>
              <a:gd name="connsiteX2543" fmla="*/ 1319689 w 6400800"/>
              <a:gd name="connsiteY2543" fmla="*/ 293846 h 514350"/>
              <a:gd name="connsiteX2544" fmla="*/ 1317784 w 6400800"/>
              <a:gd name="connsiteY2544" fmla="*/ 290989 h 514350"/>
              <a:gd name="connsiteX2545" fmla="*/ 1317784 w 6400800"/>
              <a:gd name="connsiteY2545" fmla="*/ 289084 h 514350"/>
              <a:gd name="connsiteX2546" fmla="*/ 1316831 w 6400800"/>
              <a:gd name="connsiteY2546" fmla="*/ 290989 h 514350"/>
              <a:gd name="connsiteX2547" fmla="*/ 1315879 w 6400800"/>
              <a:gd name="connsiteY2547" fmla="*/ 288131 h 514350"/>
              <a:gd name="connsiteX2548" fmla="*/ 1313974 w 6400800"/>
              <a:gd name="connsiteY2548" fmla="*/ 285274 h 514350"/>
              <a:gd name="connsiteX2549" fmla="*/ 1316831 w 6400800"/>
              <a:gd name="connsiteY2549" fmla="*/ 244316 h 514350"/>
              <a:gd name="connsiteX2550" fmla="*/ 1309211 w 6400800"/>
              <a:gd name="connsiteY2550" fmla="*/ 277654 h 514350"/>
              <a:gd name="connsiteX2551" fmla="*/ 1298734 w 6400800"/>
              <a:gd name="connsiteY2551" fmla="*/ 260509 h 514350"/>
              <a:gd name="connsiteX2552" fmla="*/ 1313974 w 6400800"/>
              <a:gd name="connsiteY2552" fmla="*/ 199549 h 514350"/>
              <a:gd name="connsiteX2553" fmla="*/ 1319689 w 6400800"/>
              <a:gd name="connsiteY2553" fmla="*/ 172879 h 514350"/>
              <a:gd name="connsiteX2554" fmla="*/ 1291114 w 6400800"/>
              <a:gd name="connsiteY2554" fmla="*/ 249079 h 514350"/>
              <a:gd name="connsiteX2555" fmla="*/ 1281589 w 6400800"/>
              <a:gd name="connsiteY2555" fmla="*/ 234791 h 514350"/>
              <a:gd name="connsiteX2556" fmla="*/ 1267301 w 6400800"/>
              <a:gd name="connsiteY2556" fmla="*/ 215741 h 514350"/>
              <a:gd name="connsiteX2557" fmla="*/ 1275874 w 6400800"/>
              <a:gd name="connsiteY2557" fmla="*/ 232886 h 514350"/>
              <a:gd name="connsiteX2558" fmla="*/ 1272064 w 6400800"/>
              <a:gd name="connsiteY2558" fmla="*/ 243364 h 514350"/>
              <a:gd name="connsiteX2559" fmla="*/ 1261586 w 6400800"/>
              <a:gd name="connsiteY2559" fmla="*/ 227171 h 514350"/>
              <a:gd name="connsiteX2560" fmla="*/ 1249204 w 6400800"/>
              <a:gd name="connsiteY2560" fmla="*/ 210979 h 514350"/>
              <a:gd name="connsiteX2561" fmla="*/ 1247299 w 6400800"/>
              <a:gd name="connsiteY2561" fmla="*/ 208121 h 514350"/>
              <a:gd name="connsiteX2562" fmla="*/ 1251109 w 6400800"/>
              <a:gd name="connsiteY2562" fmla="*/ 199549 h 514350"/>
              <a:gd name="connsiteX2563" fmla="*/ 1246346 w 6400800"/>
              <a:gd name="connsiteY2563" fmla="*/ 206216 h 514350"/>
              <a:gd name="connsiteX2564" fmla="*/ 1229201 w 6400800"/>
              <a:gd name="connsiteY2564" fmla="*/ 184309 h 514350"/>
              <a:gd name="connsiteX2565" fmla="*/ 1211104 w 6400800"/>
              <a:gd name="connsiteY2565" fmla="*/ 162401 h 514350"/>
              <a:gd name="connsiteX2566" fmla="*/ 1226344 w 6400800"/>
              <a:gd name="connsiteY2566" fmla="*/ 186214 h 514350"/>
              <a:gd name="connsiteX2567" fmla="*/ 1242536 w 6400800"/>
              <a:gd name="connsiteY2567" fmla="*/ 211931 h 514350"/>
              <a:gd name="connsiteX2568" fmla="*/ 1236821 w 6400800"/>
              <a:gd name="connsiteY2568" fmla="*/ 220504 h 514350"/>
              <a:gd name="connsiteX2569" fmla="*/ 1233011 w 6400800"/>
              <a:gd name="connsiteY2569" fmla="*/ 226219 h 514350"/>
              <a:gd name="connsiteX2570" fmla="*/ 1231106 w 6400800"/>
              <a:gd name="connsiteY2570" fmla="*/ 212884 h 514350"/>
              <a:gd name="connsiteX2571" fmla="*/ 1228249 w 6400800"/>
              <a:gd name="connsiteY2571" fmla="*/ 209074 h 514350"/>
              <a:gd name="connsiteX2572" fmla="*/ 1226344 w 6400800"/>
              <a:gd name="connsiteY2572" fmla="*/ 209074 h 514350"/>
              <a:gd name="connsiteX2573" fmla="*/ 1223486 w 6400800"/>
              <a:gd name="connsiteY2573" fmla="*/ 199549 h 514350"/>
              <a:gd name="connsiteX2574" fmla="*/ 1215866 w 6400800"/>
              <a:gd name="connsiteY2574" fmla="*/ 179546 h 514350"/>
              <a:gd name="connsiteX2575" fmla="*/ 1219676 w 6400800"/>
              <a:gd name="connsiteY2575" fmla="*/ 200501 h 514350"/>
              <a:gd name="connsiteX2576" fmla="*/ 1221581 w 6400800"/>
              <a:gd name="connsiteY2576" fmla="*/ 211931 h 514350"/>
              <a:gd name="connsiteX2577" fmla="*/ 1220629 w 6400800"/>
              <a:gd name="connsiteY2577" fmla="*/ 213836 h 514350"/>
              <a:gd name="connsiteX2578" fmla="*/ 1207294 w 6400800"/>
              <a:gd name="connsiteY2578" fmla="*/ 200501 h 514350"/>
              <a:gd name="connsiteX2579" fmla="*/ 1201579 w 6400800"/>
              <a:gd name="connsiteY2579" fmla="*/ 195739 h 514350"/>
              <a:gd name="connsiteX2580" fmla="*/ 1206341 w 6400800"/>
              <a:gd name="connsiteY2580" fmla="*/ 201454 h 514350"/>
              <a:gd name="connsiteX2581" fmla="*/ 1217771 w 6400800"/>
              <a:gd name="connsiteY2581" fmla="*/ 217646 h 514350"/>
              <a:gd name="connsiteX2582" fmla="*/ 1217771 w 6400800"/>
              <a:gd name="connsiteY2582" fmla="*/ 217646 h 514350"/>
              <a:gd name="connsiteX2583" fmla="*/ 1216819 w 6400800"/>
              <a:gd name="connsiteY2583" fmla="*/ 231934 h 514350"/>
              <a:gd name="connsiteX2584" fmla="*/ 1202531 w 6400800"/>
              <a:gd name="connsiteY2584" fmla="*/ 219551 h 514350"/>
              <a:gd name="connsiteX2585" fmla="*/ 1215866 w 6400800"/>
              <a:gd name="connsiteY2585" fmla="*/ 236696 h 514350"/>
              <a:gd name="connsiteX2586" fmla="*/ 1214914 w 6400800"/>
              <a:gd name="connsiteY2586" fmla="*/ 249079 h 514350"/>
              <a:gd name="connsiteX2587" fmla="*/ 1214914 w 6400800"/>
              <a:gd name="connsiteY2587" fmla="*/ 255746 h 514350"/>
              <a:gd name="connsiteX2588" fmla="*/ 1213961 w 6400800"/>
              <a:gd name="connsiteY2588" fmla="*/ 250984 h 514350"/>
              <a:gd name="connsiteX2589" fmla="*/ 1213961 w 6400800"/>
              <a:gd name="connsiteY2589" fmla="*/ 250031 h 514350"/>
              <a:gd name="connsiteX2590" fmla="*/ 1214914 w 6400800"/>
              <a:gd name="connsiteY2590" fmla="*/ 249079 h 514350"/>
              <a:gd name="connsiteX2591" fmla="*/ 1213961 w 6400800"/>
              <a:gd name="connsiteY2591" fmla="*/ 250031 h 514350"/>
              <a:gd name="connsiteX2592" fmla="*/ 1207294 w 6400800"/>
              <a:gd name="connsiteY2592" fmla="*/ 229076 h 514350"/>
              <a:gd name="connsiteX2593" fmla="*/ 1200626 w 6400800"/>
              <a:gd name="connsiteY2593" fmla="*/ 212884 h 514350"/>
              <a:gd name="connsiteX2594" fmla="*/ 1193959 w 6400800"/>
              <a:gd name="connsiteY2594" fmla="*/ 198596 h 514350"/>
              <a:gd name="connsiteX2595" fmla="*/ 1196816 w 6400800"/>
              <a:gd name="connsiteY2595" fmla="*/ 213836 h 514350"/>
              <a:gd name="connsiteX2596" fmla="*/ 1200626 w 6400800"/>
              <a:gd name="connsiteY2596" fmla="*/ 230981 h 514350"/>
              <a:gd name="connsiteX2597" fmla="*/ 1204436 w 6400800"/>
              <a:gd name="connsiteY2597" fmla="*/ 252889 h 514350"/>
              <a:gd name="connsiteX2598" fmla="*/ 1205389 w 6400800"/>
              <a:gd name="connsiteY2598" fmla="*/ 258604 h 514350"/>
              <a:gd name="connsiteX2599" fmla="*/ 1196816 w 6400800"/>
              <a:gd name="connsiteY2599" fmla="*/ 239554 h 514350"/>
              <a:gd name="connsiteX2600" fmla="*/ 1189196 w 6400800"/>
              <a:gd name="connsiteY2600" fmla="*/ 224314 h 514350"/>
              <a:gd name="connsiteX2601" fmla="*/ 1181576 w 6400800"/>
              <a:gd name="connsiteY2601" fmla="*/ 211931 h 514350"/>
              <a:gd name="connsiteX2602" fmla="*/ 1185386 w 6400800"/>
              <a:gd name="connsiteY2602" fmla="*/ 225266 h 514350"/>
              <a:gd name="connsiteX2603" fmla="*/ 1190149 w 6400800"/>
              <a:gd name="connsiteY2603" fmla="*/ 241459 h 514350"/>
              <a:gd name="connsiteX2604" fmla="*/ 1194911 w 6400800"/>
              <a:gd name="connsiteY2604" fmla="*/ 262414 h 514350"/>
              <a:gd name="connsiteX2605" fmla="*/ 1197769 w 6400800"/>
              <a:gd name="connsiteY2605" fmla="*/ 276701 h 514350"/>
              <a:gd name="connsiteX2606" fmla="*/ 1193959 w 6400800"/>
              <a:gd name="connsiteY2606" fmla="*/ 284321 h 514350"/>
              <a:gd name="connsiteX2607" fmla="*/ 1193959 w 6400800"/>
              <a:gd name="connsiteY2607" fmla="*/ 283369 h 514350"/>
              <a:gd name="connsiteX2608" fmla="*/ 1193006 w 6400800"/>
              <a:gd name="connsiteY2608" fmla="*/ 279559 h 514350"/>
              <a:gd name="connsiteX2609" fmla="*/ 1193959 w 6400800"/>
              <a:gd name="connsiteY2609" fmla="*/ 276701 h 514350"/>
              <a:gd name="connsiteX2610" fmla="*/ 1193006 w 6400800"/>
              <a:gd name="connsiteY2610" fmla="*/ 278606 h 514350"/>
              <a:gd name="connsiteX2611" fmla="*/ 1184434 w 6400800"/>
              <a:gd name="connsiteY2611" fmla="*/ 250984 h 514350"/>
              <a:gd name="connsiteX2612" fmla="*/ 1174909 w 6400800"/>
              <a:gd name="connsiteY2612" fmla="*/ 227171 h 514350"/>
              <a:gd name="connsiteX2613" fmla="*/ 1174909 w 6400800"/>
              <a:gd name="connsiteY2613" fmla="*/ 223361 h 514350"/>
              <a:gd name="connsiteX2614" fmla="*/ 1175861 w 6400800"/>
              <a:gd name="connsiteY2614" fmla="*/ 196691 h 514350"/>
              <a:gd name="connsiteX2615" fmla="*/ 1174909 w 6400800"/>
              <a:gd name="connsiteY2615" fmla="*/ 173831 h 514350"/>
              <a:gd name="connsiteX2616" fmla="*/ 1172051 w 6400800"/>
              <a:gd name="connsiteY2616" fmla="*/ 196691 h 514350"/>
              <a:gd name="connsiteX2617" fmla="*/ 1168241 w 6400800"/>
              <a:gd name="connsiteY2617" fmla="*/ 223361 h 514350"/>
              <a:gd name="connsiteX2618" fmla="*/ 1168241 w 6400800"/>
              <a:gd name="connsiteY2618" fmla="*/ 226219 h 514350"/>
              <a:gd name="connsiteX2619" fmla="*/ 1162526 w 6400800"/>
              <a:gd name="connsiteY2619" fmla="*/ 238601 h 514350"/>
              <a:gd name="connsiteX2620" fmla="*/ 1158716 w 6400800"/>
              <a:gd name="connsiteY2620" fmla="*/ 215741 h 514350"/>
              <a:gd name="connsiteX2621" fmla="*/ 1152049 w 6400800"/>
              <a:gd name="connsiteY2621" fmla="*/ 189071 h 514350"/>
              <a:gd name="connsiteX2622" fmla="*/ 1136809 w 6400800"/>
              <a:gd name="connsiteY2622" fmla="*/ 133826 h 514350"/>
              <a:gd name="connsiteX2623" fmla="*/ 1140619 w 6400800"/>
              <a:gd name="connsiteY2623" fmla="*/ 190024 h 514350"/>
              <a:gd name="connsiteX2624" fmla="*/ 1143476 w 6400800"/>
              <a:gd name="connsiteY2624" fmla="*/ 217646 h 514350"/>
              <a:gd name="connsiteX2625" fmla="*/ 1146334 w 6400800"/>
              <a:gd name="connsiteY2625" fmla="*/ 248126 h 514350"/>
              <a:gd name="connsiteX2626" fmla="*/ 1147286 w 6400800"/>
              <a:gd name="connsiteY2626" fmla="*/ 261461 h 514350"/>
              <a:gd name="connsiteX2627" fmla="*/ 1147286 w 6400800"/>
              <a:gd name="connsiteY2627" fmla="*/ 261461 h 514350"/>
              <a:gd name="connsiteX2628" fmla="*/ 1147286 w 6400800"/>
              <a:gd name="connsiteY2628" fmla="*/ 258604 h 514350"/>
              <a:gd name="connsiteX2629" fmla="*/ 1147286 w 6400800"/>
              <a:gd name="connsiteY2629" fmla="*/ 260509 h 514350"/>
              <a:gd name="connsiteX2630" fmla="*/ 1143476 w 6400800"/>
              <a:gd name="connsiteY2630" fmla="*/ 251936 h 514350"/>
              <a:gd name="connsiteX2631" fmla="*/ 1141571 w 6400800"/>
              <a:gd name="connsiteY2631" fmla="*/ 249079 h 514350"/>
              <a:gd name="connsiteX2632" fmla="*/ 1141571 w 6400800"/>
              <a:gd name="connsiteY2632" fmla="*/ 237649 h 514350"/>
              <a:gd name="connsiteX2633" fmla="*/ 1139666 w 6400800"/>
              <a:gd name="connsiteY2633" fmla="*/ 246221 h 514350"/>
              <a:gd name="connsiteX2634" fmla="*/ 1132046 w 6400800"/>
              <a:gd name="connsiteY2634" fmla="*/ 231934 h 514350"/>
              <a:gd name="connsiteX2635" fmla="*/ 1132046 w 6400800"/>
              <a:gd name="connsiteY2635" fmla="*/ 230981 h 514350"/>
              <a:gd name="connsiteX2636" fmla="*/ 1120616 w 6400800"/>
              <a:gd name="connsiteY2636" fmla="*/ 177641 h 514350"/>
              <a:gd name="connsiteX2637" fmla="*/ 1110139 w 6400800"/>
              <a:gd name="connsiteY2637" fmla="*/ 132874 h 514350"/>
              <a:gd name="connsiteX2638" fmla="*/ 1100614 w 6400800"/>
              <a:gd name="connsiteY2638" fmla="*/ 98584 h 514350"/>
              <a:gd name="connsiteX2639" fmla="*/ 1092041 w 6400800"/>
              <a:gd name="connsiteY2639" fmla="*/ 69056 h 514350"/>
              <a:gd name="connsiteX2640" fmla="*/ 1096804 w 6400800"/>
              <a:gd name="connsiteY2640" fmla="*/ 99536 h 514350"/>
              <a:gd name="connsiteX2641" fmla="*/ 1103471 w 6400800"/>
              <a:gd name="connsiteY2641" fmla="*/ 134779 h 514350"/>
              <a:gd name="connsiteX2642" fmla="*/ 1110139 w 6400800"/>
              <a:gd name="connsiteY2642" fmla="*/ 180499 h 514350"/>
              <a:gd name="connsiteX2643" fmla="*/ 1112996 w 6400800"/>
              <a:gd name="connsiteY2643" fmla="*/ 199549 h 514350"/>
              <a:gd name="connsiteX2644" fmla="*/ 1110139 w 6400800"/>
              <a:gd name="connsiteY2644" fmla="*/ 194786 h 514350"/>
              <a:gd name="connsiteX2645" fmla="*/ 1106329 w 6400800"/>
              <a:gd name="connsiteY2645" fmla="*/ 190024 h 514350"/>
              <a:gd name="connsiteX2646" fmla="*/ 1105376 w 6400800"/>
              <a:gd name="connsiteY2646" fmla="*/ 188119 h 514350"/>
              <a:gd name="connsiteX2647" fmla="*/ 1095851 w 6400800"/>
              <a:gd name="connsiteY2647" fmla="*/ 160496 h 514350"/>
              <a:gd name="connsiteX2648" fmla="*/ 1087279 w 6400800"/>
              <a:gd name="connsiteY2648" fmla="*/ 136684 h 514350"/>
              <a:gd name="connsiteX2649" fmla="*/ 1092041 w 6400800"/>
              <a:gd name="connsiteY2649" fmla="*/ 161449 h 514350"/>
              <a:gd name="connsiteX2650" fmla="*/ 1098709 w 6400800"/>
              <a:gd name="connsiteY2650" fmla="*/ 190024 h 514350"/>
              <a:gd name="connsiteX2651" fmla="*/ 1103471 w 6400800"/>
              <a:gd name="connsiteY2651" fmla="*/ 215741 h 514350"/>
              <a:gd name="connsiteX2652" fmla="*/ 1097756 w 6400800"/>
              <a:gd name="connsiteY2652" fmla="*/ 200501 h 514350"/>
              <a:gd name="connsiteX2653" fmla="*/ 1102519 w 6400800"/>
              <a:gd name="connsiteY2653" fmla="*/ 224314 h 514350"/>
              <a:gd name="connsiteX2654" fmla="*/ 1094899 w 6400800"/>
              <a:gd name="connsiteY2654" fmla="*/ 233839 h 514350"/>
              <a:gd name="connsiteX2655" fmla="*/ 1089184 w 6400800"/>
              <a:gd name="connsiteY2655" fmla="*/ 209074 h 514350"/>
              <a:gd name="connsiteX2656" fmla="*/ 1084421 w 6400800"/>
              <a:gd name="connsiteY2656" fmla="*/ 166211 h 514350"/>
              <a:gd name="connsiteX2657" fmla="*/ 1083469 w 6400800"/>
              <a:gd name="connsiteY2657" fmla="*/ 184309 h 514350"/>
              <a:gd name="connsiteX2658" fmla="*/ 1073944 w 6400800"/>
              <a:gd name="connsiteY2658" fmla="*/ 149066 h 514350"/>
              <a:gd name="connsiteX2659" fmla="*/ 1066324 w 6400800"/>
              <a:gd name="connsiteY2659" fmla="*/ 123349 h 514350"/>
              <a:gd name="connsiteX2660" fmla="*/ 1075849 w 6400800"/>
              <a:gd name="connsiteY2660" fmla="*/ 94774 h 514350"/>
              <a:gd name="connsiteX2661" fmla="*/ 1064419 w 6400800"/>
              <a:gd name="connsiteY2661" fmla="*/ 119539 h 514350"/>
              <a:gd name="connsiteX2662" fmla="*/ 1057751 w 6400800"/>
              <a:gd name="connsiteY2662" fmla="*/ 100489 h 514350"/>
              <a:gd name="connsiteX2663" fmla="*/ 1050131 w 6400800"/>
              <a:gd name="connsiteY2663" fmla="*/ 78581 h 514350"/>
              <a:gd name="connsiteX2664" fmla="*/ 1042511 w 6400800"/>
              <a:gd name="connsiteY2664" fmla="*/ 59531 h 514350"/>
              <a:gd name="connsiteX2665" fmla="*/ 1029176 w 6400800"/>
              <a:gd name="connsiteY2665" fmla="*/ 28099 h 514350"/>
              <a:gd name="connsiteX2666" fmla="*/ 1012984 w 6400800"/>
              <a:gd name="connsiteY2666" fmla="*/ 7144 h 514350"/>
              <a:gd name="connsiteX2667" fmla="*/ 1022509 w 6400800"/>
              <a:gd name="connsiteY2667" fmla="*/ 34766 h 514350"/>
              <a:gd name="connsiteX2668" fmla="*/ 1032986 w 6400800"/>
              <a:gd name="connsiteY2668" fmla="*/ 67151 h 514350"/>
              <a:gd name="connsiteX2669" fmla="*/ 1038701 w 6400800"/>
              <a:gd name="connsiteY2669" fmla="*/ 87154 h 514350"/>
              <a:gd name="connsiteX2670" fmla="*/ 1044416 w 6400800"/>
              <a:gd name="connsiteY2670" fmla="*/ 109061 h 514350"/>
              <a:gd name="connsiteX2671" fmla="*/ 1044416 w 6400800"/>
              <a:gd name="connsiteY2671" fmla="*/ 110014 h 514350"/>
              <a:gd name="connsiteX2672" fmla="*/ 1037749 w 6400800"/>
              <a:gd name="connsiteY2672" fmla="*/ 96679 h 514350"/>
              <a:gd name="connsiteX2673" fmla="*/ 1044416 w 6400800"/>
              <a:gd name="connsiteY2673" fmla="*/ 117634 h 514350"/>
              <a:gd name="connsiteX2674" fmla="*/ 1051084 w 6400800"/>
              <a:gd name="connsiteY2674" fmla="*/ 141446 h 514350"/>
              <a:gd name="connsiteX2675" fmla="*/ 1052036 w 6400800"/>
              <a:gd name="connsiteY2675" fmla="*/ 146209 h 514350"/>
              <a:gd name="connsiteX2676" fmla="*/ 1037749 w 6400800"/>
              <a:gd name="connsiteY2676" fmla="*/ 172879 h 514350"/>
              <a:gd name="connsiteX2677" fmla="*/ 1024414 w 6400800"/>
              <a:gd name="connsiteY2677" fmla="*/ 195739 h 514350"/>
              <a:gd name="connsiteX2678" fmla="*/ 1023461 w 6400800"/>
              <a:gd name="connsiteY2678" fmla="*/ 192881 h 514350"/>
              <a:gd name="connsiteX2679" fmla="*/ 1023461 w 6400800"/>
              <a:gd name="connsiteY2679" fmla="*/ 184309 h 514350"/>
              <a:gd name="connsiteX2680" fmla="*/ 1024414 w 6400800"/>
              <a:gd name="connsiteY2680" fmla="*/ 142399 h 514350"/>
              <a:gd name="connsiteX2681" fmla="*/ 1023461 w 6400800"/>
              <a:gd name="connsiteY2681" fmla="*/ 110014 h 514350"/>
              <a:gd name="connsiteX2682" fmla="*/ 1021556 w 6400800"/>
              <a:gd name="connsiteY2682" fmla="*/ 89059 h 514350"/>
              <a:gd name="connsiteX2683" fmla="*/ 1020604 w 6400800"/>
              <a:gd name="connsiteY2683" fmla="*/ 81439 h 514350"/>
              <a:gd name="connsiteX2684" fmla="*/ 1020604 w 6400800"/>
              <a:gd name="connsiteY2684" fmla="*/ 89059 h 514350"/>
              <a:gd name="connsiteX2685" fmla="*/ 1019651 w 6400800"/>
              <a:gd name="connsiteY2685" fmla="*/ 110014 h 514350"/>
              <a:gd name="connsiteX2686" fmla="*/ 1014889 w 6400800"/>
              <a:gd name="connsiteY2686" fmla="*/ 165259 h 514350"/>
              <a:gd name="connsiteX2687" fmla="*/ 1013936 w 6400800"/>
              <a:gd name="connsiteY2687" fmla="*/ 161449 h 514350"/>
              <a:gd name="connsiteX2688" fmla="*/ 1014889 w 6400800"/>
              <a:gd name="connsiteY2688" fmla="*/ 168116 h 514350"/>
              <a:gd name="connsiteX2689" fmla="*/ 1012984 w 6400800"/>
              <a:gd name="connsiteY2689" fmla="*/ 183356 h 514350"/>
              <a:gd name="connsiteX2690" fmla="*/ 1007269 w 6400800"/>
              <a:gd name="connsiteY2690" fmla="*/ 224314 h 514350"/>
              <a:gd name="connsiteX2691" fmla="*/ 972026 w 6400800"/>
              <a:gd name="connsiteY2691" fmla="*/ 283369 h 514350"/>
              <a:gd name="connsiteX2692" fmla="*/ 971074 w 6400800"/>
              <a:gd name="connsiteY2692" fmla="*/ 269081 h 514350"/>
              <a:gd name="connsiteX2693" fmla="*/ 977741 w 6400800"/>
              <a:gd name="connsiteY2693" fmla="*/ 251936 h 514350"/>
              <a:gd name="connsiteX2694" fmla="*/ 992981 w 6400800"/>
              <a:gd name="connsiteY2694" fmla="*/ 206216 h 514350"/>
              <a:gd name="connsiteX2695" fmla="*/ 1002506 w 6400800"/>
              <a:gd name="connsiteY2695" fmla="*/ 170974 h 514350"/>
              <a:gd name="connsiteX2696" fmla="*/ 1009174 w 6400800"/>
              <a:gd name="connsiteY2696" fmla="*/ 139541 h 514350"/>
              <a:gd name="connsiteX2697" fmla="*/ 998696 w 6400800"/>
              <a:gd name="connsiteY2697" fmla="*/ 170021 h 514350"/>
              <a:gd name="connsiteX2698" fmla="*/ 985361 w 6400800"/>
              <a:gd name="connsiteY2698" fmla="*/ 204311 h 514350"/>
              <a:gd name="connsiteX2699" fmla="*/ 966311 w 6400800"/>
              <a:gd name="connsiteY2699" fmla="*/ 248126 h 514350"/>
              <a:gd name="connsiteX2700" fmla="*/ 960596 w 6400800"/>
              <a:gd name="connsiteY2700" fmla="*/ 260509 h 514350"/>
              <a:gd name="connsiteX2701" fmla="*/ 961549 w 6400800"/>
              <a:gd name="connsiteY2701" fmla="*/ 225266 h 514350"/>
              <a:gd name="connsiteX2702" fmla="*/ 969169 w 6400800"/>
              <a:gd name="connsiteY2702" fmla="*/ 206216 h 514350"/>
              <a:gd name="connsiteX2703" fmla="*/ 961549 w 6400800"/>
              <a:gd name="connsiteY2703" fmla="*/ 218599 h 514350"/>
              <a:gd name="connsiteX2704" fmla="*/ 961549 w 6400800"/>
              <a:gd name="connsiteY2704" fmla="*/ 206216 h 514350"/>
              <a:gd name="connsiteX2705" fmla="*/ 958691 w 6400800"/>
              <a:gd name="connsiteY2705" fmla="*/ 149066 h 514350"/>
              <a:gd name="connsiteX2706" fmla="*/ 956786 w 6400800"/>
              <a:gd name="connsiteY2706" fmla="*/ 134779 h 514350"/>
              <a:gd name="connsiteX2707" fmla="*/ 957739 w 6400800"/>
              <a:gd name="connsiteY2707" fmla="*/ 131921 h 514350"/>
              <a:gd name="connsiteX2708" fmla="*/ 956786 w 6400800"/>
              <a:gd name="connsiteY2708" fmla="*/ 133826 h 514350"/>
              <a:gd name="connsiteX2709" fmla="*/ 956786 w 6400800"/>
              <a:gd name="connsiteY2709" fmla="*/ 132874 h 514350"/>
              <a:gd name="connsiteX2710" fmla="*/ 955834 w 6400800"/>
              <a:gd name="connsiteY2710" fmla="*/ 127159 h 514350"/>
              <a:gd name="connsiteX2711" fmla="*/ 955834 w 6400800"/>
              <a:gd name="connsiteY2711" fmla="*/ 136684 h 514350"/>
              <a:gd name="connsiteX2712" fmla="*/ 927259 w 6400800"/>
              <a:gd name="connsiteY2712" fmla="*/ 206216 h 514350"/>
              <a:gd name="connsiteX2713" fmla="*/ 927259 w 6400800"/>
              <a:gd name="connsiteY2713" fmla="*/ 205264 h 514350"/>
              <a:gd name="connsiteX2714" fmla="*/ 930116 w 6400800"/>
              <a:gd name="connsiteY2714" fmla="*/ 183356 h 514350"/>
              <a:gd name="connsiteX2715" fmla="*/ 932974 w 6400800"/>
              <a:gd name="connsiteY2715" fmla="*/ 164306 h 514350"/>
              <a:gd name="connsiteX2716" fmla="*/ 926306 w 6400800"/>
              <a:gd name="connsiteY2716" fmla="*/ 183356 h 514350"/>
              <a:gd name="connsiteX2717" fmla="*/ 920591 w 6400800"/>
              <a:gd name="connsiteY2717" fmla="*/ 203359 h 514350"/>
              <a:gd name="connsiteX2718" fmla="*/ 910114 w 6400800"/>
              <a:gd name="connsiteY2718" fmla="*/ 171926 h 514350"/>
              <a:gd name="connsiteX2719" fmla="*/ 907256 w 6400800"/>
              <a:gd name="connsiteY2719" fmla="*/ 164306 h 514350"/>
              <a:gd name="connsiteX2720" fmla="*/ 912019 w 6400800"/>
              <a:gd name="connsiteY2720" fmla="*/ 157639 h 514350"/>
              <a:gd name="connsiteX2721" fmla="*/ 933926 w 6400800"/>
              <a:gd name="connsiteY2721" fmla="*/ 124301 h 514350"/>
              <a:gd name="connsiteX2722" fmla="*/ 953929 w 6400800"/>
              <a:gd name="connsiteY2722" fmla="*/ 95726 h 514350"/>
              <a:gd name="connsiteX2723" fmla="*/ 931069 w 6400800"/>
              <a:gd name="connsiteY2723" fmla="*/ 121444 h 514350"/>
              <a:gd name="connsiteX2724" fmla="*/ 906304 w 6400800"/>
              <a:gd name="connsiteY2724" fmla="*/ 151924 h 514350"/>
              <a:gd name="connsiteX2725" fmla="*/ 904399 w 6400800"/>
              <a:gd name="connsiteY2725" fmla="*/ 154781 h 514350"/>
              <a:gd name="connsiteX2726" fmla="*/ 894874 w 6400800"/>
              <a:gd name="connsiteY2726" fmla="*/ 131921 h 514350"/>
              <a:gd name="connsiteX2727" fmla="*/ 892016 w 6400800"/>
              <a:gd name="connsiteY2727" fmla="*/ 126206 h 514350"/>
              <a:gd name="connsiteX2728" fmla="*/ 897731 w 6400800"/>
              <a:gd name="connsiteY2728" fmla="*/ 115729 h 514350"/>
              <a:gd name="connsiteX2729" fmla="*/ 918686 w 6400800"/>
              <a:gd name="connsiteY2729" fmla="*/ 77629 h 514350"/>
              <a:gd name="connsiteX2730" fmla="*/ 937736 w 6400800"/>
              <a:gd name="connsiteY2730" fmla="*/ 44291 h 514350"/>
              <a:gd name="connsiteX2731" fmla="*/ 914876 w 6400800"/>
              <a:gd name="connsiteY2731" fmla="*/ 74771 h 514350"/>
              <a:gd name="connsiteX2732" fmla="*/ 890111 w 6400800"/>
              <a:gd name="connsiteY2732" fmla="*/ 110966 h 514350"/>
              <a:gd name="connsiteX2733" fmla="*/ 886301 w 6400800"/>
              <a:gd name="connsiteY2733" fmla="*/ 116681 h 514350"/>
              <a:gd name="connsiteX2734" fmla="*/ 874871 w 6400800"/>
              <a:gd name="connsiteY2734" fmla="*/ 92869 h 514350"/>
              <a:gd name="connsiteX2735" fmla="*/ 873919 w 6400800"/>
              <a:gd name="connsiteY2735" fmla="*/ 90964 h 514350"/>
              <a:gd name="connsiteX2736" fmla="*/ 872966 w 6400800"/>
              <a:gd name="connsiteY2736" fmla="*/ 91916 h 514350"/>
              <a:gd name="connsiteX2737" fmla="*/ 868204 w 6400800"/>
              <a:gd name="connsiteY2737" fmla="*/ 95726 h 514350"/>
              <a:gd name="connsiteX2738" fmla="*/ 866299 w 6400800"/>
              <a:gd name="connsiteY2738" fmla="*/ 101441 h 514350"/>
              <a:gd name="connsiteX2739" fmla="*/ 868204 w 6400800"/>
              <a:gd name="connsiteY2739" fmla="*/ 113824 h 514350"/>
              <a:gd name="connsiteX2740" fmla="*/ 868204 w 6400800"/>
              <a:gd name="connsiteY2740" fmla="*/ 102394 h 514350"/>
              <a:gd name="connsiteX2741" fmla="*/ 870109 w 6400800"/>
              <a:gd name="connsiteY2741" fmla="*/ 97631 h 514350"/>
              <a:gd name="connsiteX2742" fmla="*/ 872966 w 6400800"/>
              <a:gd name="connsiteY2742" fmla="*/ 95726 h 514350"/>
              <a:gd name="connsiteX2743" fmla="*/ 882491 w 6400800"/>
              <a:gd name="connsiteY2743" fmla="*/ 122396 h 514350"/>
              <a:gd name="connsiteX2744" fmla="*/ 875824 w 6400800"/>
              <a:gd name="connsiteY2744" fmla="*/ 132874 h 514350"/>
              <a:gd name="connsiteX2745" fmla="*/ 860584 w 6400800"/>
              <a:gd name="connsiteY2745" fmla="*/ 159544 h 514350"/>
              <a:gd name="connsiteX2746" fmla="*/ 837724 w 6400800"/>
              <a:gd name="connsiteY2746" fmla="*/ 203359 h 514350"/>
              <a:gd name="connsiteX2747" fmla="*/ 832009 w 6400800"/>
              <a:gd name="connsiteY2747" fmla="*/ 194786 h 514350"/>
              <a:gd name="connsiteX2748" fmla="*/ 838676 w 6400800"/>
              <a:gd name="connsiteY2748" fmla="*/ 137636 h 514350"/>
              <a:gd name="connsiteX2749" fmla="*/ 840581 w 6400800"/>
              <a:gd name="connsiteY2749" fmla="*/ 115729 h 514350"/>
              <a:gd name="connsiteX2750" fmla="*/ 834866 w 6400800"/>
              <a:gd name="connsiteY2750" fmla="*/ 137636 h 514350"/>
              <a:gd name="connsiteX2751" fmla="*/ 820579 w 6400800"/>
              <a:gd name="connsiteY2751" fmla="*/ 194786 h 514350"/>
              <a:gd name="connsiteX2752" fmla="*/ 818674 w 6400800"/>
              <a:gd name="connsiteY2752" fmla="*/ 204311 h 514350"/>
              <a:gd name="connsiteX2753" fmla="*/ 815816 w 6400800"/>
              <a:gd name="connsiteY2753" fmla="*/ 197644 h 514350"/>
              <a:gd name="connsiteX2754" fmla="*/ 807244 w 6400800"/>
              <a:gd name="connsiteY2754" fmla="*/ 174784 h 514350"/>
              <a:gd name="connsiteX2755" fmla="*/ 812006 w 6400800"/>
              <a:gd name="connsiteY2755" fmla="*/ 198596 h 514350"/>
              <a:gd name="connsiteX2756" fmla="*/ 814864 w 6400800"/>
              <a:gd name="connsiteY2756" fmla="*/ 210979 h 514350"/>
              <a:gd name="connsiteX2757" fmla="*/ 815816 w 6400800"/>
              <a:gd name="connsiteY2757" fmla="*/ 216694 h 514350"/>
              <a:gd name="connsiteX2758" fmla="*/ 811054 w 6400800"/>
              <a:gd name="connsiteY2758" fmla="*/ 239554 h 514350"/>
              <a:gd name="connsiteX2759" fmla="*/ 808196 w 6400800"/>
              <a:gd name="connsiteY2759" fmla="*/ 219551 h 514350"/>
              <a:gd name="connsiteX2760" fmla="*/ 807244 w 6400800"/>
              <a:gd name="connsiteY2760" fmla="*/ 264319 h 514350"/>
              <a:gd name="connsiteX2761" fmla="*/ 807244 w 6400800"/>
              <a:gd name="connsiteY2761" fmla="*/ 266224 h 514350"/>
              <a:gd name="connsiteX2762" fmla="*/ 798671 w 6400800"/>
              <a:gd name="connsiteY2762" fmla="*/ 246221 h 514350"/>
              <a:gd name="connsiteX2763" fmla="*/ 800576 w 6400800"/>
              <a:gd name="connsiteY2763" fmla="*/ 239554 h 514350"/>
              <a:gd name="connsiteX2764" fmla="*/ 797719 w 6400800"/>
              <a:gd name="connsiteY2764" fmla="*/ 245269 h 514350"/>
              <a:gd name="connsiteX2765" fmla="*/ 796766 w 6400800"/>
              <a:gd name="connsiteY2765" fmla="*/ 242411 h 514350"/>
              <a:gd name="connsiteX2766" fmla="*/ 792956 w 6400800"/>
              <a:gd name="connsiteY2766" fmla="*/ 233839 h 514350"/>
              <a:gd name="connsiteX2767" fmla="*/ 796766 w 6400800"/>
              <a:gd name="connsiteY2767" fmla="*/ 218599 h 514350"/>
              <a:gd name="connsiteX2768" fmla="*/ 809149 w 6400800"/>
              <a:gd name="connsiteY2768" fmla="*/ 164306 h 514350"/>
              <a:gd name="connsiteX2769" fmla="*/ 812959 w 6400800"/>
              <a:gd name="connsiteY2769" fmla="*/ 143351 h 514350"/>
              <a:gd name="connsiteX2770" fmla="*/ 805339 w 6400800"/>
              <a:gd name="connsiteY2770" fmla="*/ 163354 h 514350"/>
              <a:gd name="connsiteX2771" fmla="*/ 796766 w 6400800"/>
              <a:gd name="connsiteY2771" fmla="*/ 186214 h 514350"/>
              <a:gd name="connsiteX2772" fmla="*/ 785336 w 6400800"/>
              <a:gd name="connsiteY2772" fmla="*/ 215741 h 514350"/>
              <a:gd name="connsiteX2773" fmla="*/ 784384 w 6400800"/>
              <a:gd name="connsiteY2773" fmla="*/ 218599 h 514350"/>
              <a:gd name="connsiteX2774" fmla="*/ 776764 w 6400800"/>
              <a:gd name="connsiteY2774" fmla="*/ 205264 h 514350"/>
              <a:gd name="connsiteX2775" fmla="*/ 774859 w 6400800"/>
              <a:gd name="connsiteY2775" fmla="*/ 202406 h 514350"/>
              <a:gd name="connsiteX2776" fmla="*/ 774859 w 6400800"/>
              <a:gd name="connsiteY2776" fmla="*/ 201454 h 514350"/>
              <a:gd name="connsiteX2777" fmla="*/ 780574 w 6400800"/>
              <a:gd name="connsiteY2777" fmla="*/ 142399 h 514350"/>
              <a:gd name="connsiteX2778" fmla="*/ 781526 w 6400800"/>
              <a:gd name="connsiteY2778" fmla="*/ 119539 h 514350"/>
              <a:gd name="connsiteX2779" fmla="*/ 776764 w 6400800"/>
              <a:gd name="connsiteY2779" fmla="*/ 141446 h 514350"/>
              <a:gd name="connsiteX2780" fmla="*/ 771049 w 6400800"/>
              <a:gd name="connsiteY2780" fmla="*/ 167164 h 514350"/>
              <a:gd name="connsiteX2781" fmla="*/ 766286 w 6400800"/>
              <a:gd name="connsiteY2781" fmla="*/ 189071 h 514350"/>
              <a:gd name="connsiteX2782" fmla="*/ 758666 w 6400800"/>
              <a:gd name="connsiteY2782" fmla="*/ 178594 h 514350"/>
              <a:gd name="connsiteX2783" fmla="*/ 745331 w 6400800"/>
              <a:gd name="connsiteY2783" fmla="*/ 163354 h 514350"/>
              <a:gd name="connsiteX2784" fmla="*/ 740569 w 6400800"/>
              <a:gd name="connsiteY2784" fmla="*/ 157639 h 514350"/>
              <a:gd name="connsiteX2785" fmla="*/ 744379 w 6400800"/>
              <a:gd name="connsiteY2785" fmla="*/ 163354 h 514350"/>
              <a:gd name="connsiteX2786" fmla="*/ 754856 w 6400800"/>
              <a:gd name="connsiteY2786" fmla="*/ 180499 h 514350"/>
              <a:gd name="connsiteX2787" fmla="*/ 763429 w 6400800"/>
              <a:gd name="connsiteY2787" fmla="*/ 196691 h 514350"/>
              <a:gd name="connsiteX2788" fmla="*/ 762476 w 6400800"/>
              <a:gd name="connsiteY2788" fmla="*/ 199549 h 514350"/>
              <a:gd name="connsiteX2789" fmla="*/ 753904 w 6400800"/>
              <a:gd name="connsiteY2789" fmla="*/ 238601 h 514350"/>
              <a:gd name="connsiteX2790" fmla="*/ 747236 w 6400800"/>
              <a:gd name="connsiteY2790" fmla="*/ 224314 h 514350"/>
              <a:gd name="connsiteX2791" fmla="*/ 752951 w 6400800"/>
              <a:gd name="connsiteY2791" fmla="*/ 241459 h 514350"/>
              <a:gd name="connsiteX2792" fmla="*/ 751046 w 6400800"/>
              <a:gd name="connsiteY2792" fmla="*/ 243364 h 514350"/>
              <a:gd name="connsiteX2793" fmla="*/ 749141 w 6400800"/>
              <a:gd name="connsiteY2793" fmla="*/ 252889 h 514350"/>
              <a:gd name="connsiteX2794" fmla="*/ 752951 w 6400800"/>
              <a:gd name="connsiteY2794" fmla="*/ 244316 h 514350"/>
              <a:gd name="connsiteX2795" fmla="*/ 752951 w 6400800"/>
              <a:gd name="connsiteY2795" fmla="*/ 244316 h 514350"/>
              <a:gd name="connsiteX2796" fmla="*/ 744379 w 6400800"/>
              <a:gd name="connsiteY2796" fmla="*/ 282416 h 514350"/>
              <a:gd name="connsiteX2797" fmla="*/ 741521 w 6400800"/>
              <a:gd name="connsiteY2797" fmla="*/ 296704 h 514350"/>
              <a:gd name="connsiteX2798" fmla="*/ 738664 w 6400800"/>
              <a:gd name="connsiteY2798" fmla="*/ 306229 h 514350"/>
              <a:gd name="connsiteX2799" fmla="*/ 738664 w 6400800"/>
              <a:gd name="connsiteY2799" fmla="*/ 306229 h 514350"/>
              <a:gd name="connsiteX2800" fmla="*/ 737711 w 6400800"/>
              <a:gd name="connsiteY2800" fmla="*/ 293846 h 514350"/>
              <a:gd name="connsiteX2801" fmla="*/ 733901 w 6400800"/>
              <a:gd name="connsiteY2801" fmla="*/ 270034 h 514350"/>
              <a:gd name="connsiteX2802" fmla="*/ 731996 w 6400800"/>
              <a:gd name="connsiteY2802" fmla="*/ 259556 h 514350"/>
              <a:gd name="connsiteX2803" fmla="*/ 731044 w 6400800"/>
              <a:gd name="connsiteY2803" fmla="*/ 257651 h 514350"/>
              <a:gd name="connsiteX2804" fmla="*/ 725329 w 6400800"/>
              <a:gd name="connsiteY2804" fmla="*/ 210979 h 514350"/>
              <a:gd name="connsiteX2805" fmla="*/ 722471 w 6400800"/>
              <a:gd name="connsiteY2805" fmla="*/ 186214 h 514350"/>
              <a:gd name="connsiteX2806" fmla="*/ 722471 w 6400800"/>
              <a:gd name="connsiteY2806" fmla="*/ 199549 h 514350"/>
              <a:gd name="connsiteX2807" fmla="*/ 709136 w 6400800"/>
              <a:gd name="connsiteY2807" fmla="*/ 243364 h 514350"/>
              <a:gd name="connsiteX2808" fmla="*/ 704374 w 6400800"/>
              <a:gd name="connsiteY2808" fmla="*/ 229076 h 514350"/>
              <a:gd name="connsiteX2809" fmla="*/ 687229 w 6400800"/>
              <a:gd name="connsiteY2809" fmla="*/ 181451 h 514350"/>
              <a:gd name="connsiteX2810" fmla="*/ 679609 w 6400800"/>
              <a:gd name="connsiteY2810" fmla="*/ 161449 h 514350"/>
              <a:gd name="connsiteX2811" fmla="*/ 679609 w 6400800"/>
              <a:gd name="connsiteY2811" fmla="*/ 148114 h 514350"/>
              <a:gd name="connsiteX2812" fmla="*/ 679609 w 6400800"/>
              <a:gd name="connsiteY2812" fmla="*/ 122396 h 514350"/>
              <a:gd name="connsiteX2813" fmla="*/ 678656 w 6400800"/>
              <a:gd name="connsiteY2813" fmla="*/ 100489 h 514350"/>
              <a:gd name="connsiteX2814" fmla="*/ 675799 w 6400800"/>
              <a:gd name="connsiteY2814" fmla="*/ 122396 h 514350"/>
              <a:gd name="connsiteX2815" fmla="*/ 672941 w 6400800"/>
              <a:gd name="connsiteY2815" fmla="*/ 144304 h 514350"/>
              <a:gd name="connsiteX2816" fmla="*/ 663416 w 6400800"/>
              <a:gd name="connsiteY2816" fmla="*/ 122396 h 514350"/>
              <a:gd name="connsiteX2817" fmla="*/ 659606 w 6400800"/>
              <a:gd name="connsiteY2817" fmla="*/ 114776 h 514350"/>
              <a:gd name="connsiteX2818" fmla="*/ 662464 w 6400800"/>
              <a:gd name="connsiteY2818" fmla="*/ 123349 h 514350"/>
              <a:gd name="connsiteX2819" fmla="*/ 670084 w 6400800"/>
              <a:gd name="connsiteY2819" fmla="*/ 147161 h 514350"/>
              <a:gd name="connsiteX2820" fmla="*/ 671989 w 6400800"/>
              <a:gd name="connsiteY2820" fmla="*/ 153829 h 514350"/>
              <a:gd name="connsiteX2821" fmla="*/ 671036 w 6400800"/>
              <a:gd name="connsiteY2821" fmla="*/ 164306 h 514350"/>
              <a:gd name="connsiteX2822" fmla="*/ 668179 w 6400800"/>
              <a:gd name="connsiteY2822" fmla="*/ 181451 h 514350"/>
              <a:gd name="connsiteX2823" fmla="*/ 662464 w 6400800"/>
              <a:gd name="connsiteY2823" fmla="*/ 219551 h 514350"/>
              <a:gd name="connsiteX2824" fmla="*/ 658654 w 6400800"/>
              <a:gd name="connsiteY2824" fmla="*/ 239554 h 514350"/>
              <a:gd name="connsiteX2825" fmla="*/ 655796 w 6400800"/>
              <a:gd name="connsiteY2825" fmla="*/ 231934 h 514350"/>
              <a:gd name="connsiteX2826" fmla="*/ 657701 w 6400800"/>
              <a:gd name="connsiteY2826" fmla="*/ 210026 h 514350"/>
              <a:gd name="connsiteX2827" fmla="*/ 653891 w 6400800"/>
              <a:gd name="connsiteY2827" fmla="*/ 226219 h 514350"/>
              <a:gd name="connsiteX2828" fmla="*/ 638651 w 6400800"/>
              <a:gd name="connsiteY2828" fmla="*/ 191929 h 514350"/>
              <a:gd name="connsiteX2829" fmla="*/ 630079 w 6400800"/>
              <a:gd name="connsiteY2829" fmla="*/ 174784 h 514350"/>
              <a:gd name="connsiteX2830" fmla="*/ 627221 w 6400800"/>
              <a:gd name="connsiteY2830" fmla="*/ 169069 h 514350"/>
              <a:gd name="connsiteX2831" fmla="*/ 635794 w 6400800"/>
              <a:gd name="connsiteY2831" fmla="*/ 193834 h 514350"/>
              <a:gd name="connsiteX2832" fmla="*/ 649129 w 6400800"/>
              <a:gd name="connsiteY2832" fmla="*/ 240506 h 514350"/>
              <a:gd name="connsiteX2833" fmla="*/ 650081 w 6400800"/>
              <a:gd name="connsiteY2833" fmla="*/ 244316 h 514350"/>
              <a:gd name="connsiteX2834" fmla="*/ 647224 w 6400800"/>
              <a:gd name="connsiteY2834" fmla="*/ 262414 h 514350"/>
              <a:gd name="connsiteX2835" fmla="*/ 644366 w 6400800"/>
              <a:gd name="connsiteY2835" fmla="*/ 279559 h 514350"/>
              <a:gd name="connsiteX2836" fmla="*/ 642461 w 6400800"/>
              <a:gd name="connsiteY2836" fmla="*/ 298609 h 514350"/>
              <a:gd name="connsiteX2837" fmla="*/ 642461 w 6400800"/>
              <a:gd name="connsiteY2837" fmla="*/ 298609 h 514350"/>
              <a:gd name="connsiteX2838" fmla="*/ 642461 w 6400800"/>
              <a:gd name="connsiteY2838" fmla="*/ 294799 h 514350"/>
              <a:gd name="connsiteX2839" fmla="*/ 641509 w 6400800"/>
              <a:gd name="connsiteY2839" fmla="*/ 315754 h 514350"/>
              <a:gd name="connsiteX2840" fmla="*/ 641509 w 6400800"/>
              <a:gd name="connsiteY2840" fmla="*/ 317659 h 514350"/>
              <a:gd name="connsiteX2841" fmla="*/ 639604 w 6400800"/>
              <a:gd name="connsiteY2841" fmla="*/ 309086 h 514350"/>
              <a:gd name="connsiteX2842" fmla="*/ 640556 w 6400800"/>
              <a:gd name="connsiteY2842" fmla="*/ 304324 h 514350"/>
              <a:gd name="connsiteX2843" fmla="*/ 638651 w 6400800"/>
              <a:gd name="connsiteY2843" fmla="*/ 307181 h 514350"/>
              <a:gd name="connsiteX2844" fmla="*/ 632936 w 6400800"/>
              <a:gd name="connsiteY2844" fmla="*/ 284321 h 514350"/>
              <a:gd name="connsiteX2845" fmla="*/ 624364 w 6400800"/>
              <a:gd name="connsiteY2845" fmla="*/ 250031 h 514350"/>
              <a:gd name="connsiteX2846" fmla="*/ 617696 w 6400800"/>
              <a:gd name="connsiteY2846" fmla="*/ 223361 h 514350"/>
              <a:gd name="connsiteX2847" fmla="*/ 614839 w 6400800"/>
              <a:gd name="connsiteY2847" fmla="*/ 210979 h 514350"/>
              <a:gd name="connsiteX2848" fmla="*/ 615791 w 6400800"/>
              <a:gd name="connsiteY2848" fmla="*/ 190024 h 514350"/>
              <a:gd name="connsiteX2849" fmla="*/ 617696 w 6400800"/>
              <a:gd name="connsiteY2849" fmla="*/ 126206 h 514350"/>
              <a:gd name="connsiteX2850" fmla="*/ 607219 w 6400800"/>
              <a:gd name="connsiteY2850" fmla="*/ 187166 h 514350"/>
              <a:gd name="connsiteX2851" fmla="*/ 606266 w 6400800"/>
              <a:gd name="connsiteY2851" fmla="*/ 184309 h 514350"/>
              <a:gd name="connsiteX2852" fmla="*/ 606266 w 6400800"/>
              <a:gd name="connsiteY2852" fmla="*/ 189071 h 514350"/>
              <a:gd name="connsiteX2853" fmla="*/ 601504 w 6400800"/>
              <a:gd name="connsiteY2853" fmla="*/ 215741 h 514350"/>
              <a:gd name="connsiteX2854" fmla="*/ 599599 w 6400800"/>
              <a:gd name="connsiteY2854" fmla="*/ 210979 h 514350"/>
              <a:gd name="connsiteX2855" fmla="*/ 591026 w 6400800"/>
              <a:gd name="connsiteY2855" fmla="*/ 191929 h 514350"/>
              <a:gd name="connsiteX2856" fmla="*/ 595789 w 6400800"/>
              <a:gd name="connsiteY2856" fmla="*/ 212884 h 514350"/>
              <a:gd name="connsiteX2857" fmla="*/ 599599 w 6400800"/>
              <a:gd name="connsiteY2857" fmla="*/ 230029 h 514350"/>
              <a:gd name="connsiteX2858" fmla="*/ 595789 w 6400800"/>
              <a:gd name="connsiteY2858" fmla="*/ 251936 h 514350"/>
              <a:gd name="connsiteX2859" fmla="*/ 589121 w 6400800"/>
              <a:gd name="connsiteY2859" fmla="*/ 294799 h 514350"/>
              <a:gd name="connsiteX2860" fmla="*/ 582454 w 6400800"/>
              <a:gd name="connsiteY2860" fmla="*/ 284321 h 514350"/>
              <a:gd name="connsiteX2861" fmla="*/ 585311 w 6400800"/>
              <a:gd name="connsiteY2861" fmla="*/ 265271 h 514350"/>
              <a:gd name="connsiteX2862" fmla="*/ 588169 w 6400800"/>
              <a:gd name="connsiteY2862" fmla="*/ 244316 h 514350"/>
              <a:gd name="connsiteX2863" fmla="*/ 591026 w 6400800"/>
              <a:gd name="connsiteY2863" fmla="*/ 225266 h 514350"/>
              <a:gd name="connsiteX2864" fmla="*/ 584359 w 6400800"/>
              <a:gd name="connsiteY2864" fmla="*/ 243364 h 514350"/>
              <a:gd name="connsiteX2865" fmla="*/ 579596 w 6400800"/>
              <a:gd name="connsiteY2865" fmla="*/ 258604 h 514350"/>
              <a:gd name="connsiteX2866" fmla="*/ 577691 w 6400800"/>
              <a:gd name="connsiteY2866" fmla="*/ 231934 h 514350"/>
              <a:gd name="connsiteX2867" fmla="*/ 575786 w 6400800"/>
              <a:gd name="connsiteY2867" fmla="*/ 210979 h 514350"/>
              <a:gd name="connsiteX2868" fmla="*/ 573881 w 6400800"/>
              <a:gd name="connsiteY2868" fmla="*/ 230981 h 514350"/>
              <a:gd name="connsiteX2869" fmla="*/ 571024 w 6400800"/>
              <a:gd name="connsiteY2869" fmla="*/ 267176 h 514350"/>
              <a:gd name="connsiteX2870" fmla="*/ 571024 w 6400800"/>
              <a:gd name="connsiteY2870" fmla="*/ 267176 h 514350"/>
              <a:gd name="connsiteX2871" fmla="*/ 567214 w 6400800"/>
              <a:gd name="connsiteY2871" fmla="*/ 262414 h 514350"/>
              <a:gd name="connsiteX2872" fmla="*/ 552926 w 6400800"/>
              <a:gd name="connsiteY2872" fmla="*/ 219551 h 514350"/>
              <a:gd name="connsiteX2873" fmla="*/ 552926 w 6400800"/>
              <a:gd name="connsiteY2873" fmla="*/ 218599 h 514350"/>
              <a:gd name="connsiteX2874" fmla="*/ 555784 w 6400800"/>
              <a:gd name="connsiteY2874" fmla="*/ 189071 h 514350"/>
              <a:gd name="connsiteX2875" fmla="*/ 558641 w 6400800"/>
              <a:gd name="connsiteY2875" fmla="*/ 162401 h 514350"/>
              <a:gd name="connsiteX2876" fmla="*/ 561499 w 6400800"/>
              <a:gd name="connsiteY2876" fmla="*/ 141446 h 514350"/>
              <a:gd name="connsiteX2877" fmla="*/ 564356 w 6400800"/>
              <a:gd name="connsiteY2877" fmla="*/ 123349 h 514350"/>
              <a:gd name="connsiteX2878" fmla="*/ 557689 w 6400800"/>
              <a:gd name="connsiteY2878" fmla="*/ 140494 h 514350"/>
              <a:gd name="connsiteX2879" fmla="*/ 551021 w 6400800"/>
              <a:gd name="connsiteY2879" fmla="*/ 160496 h 514350"/>
              <a:gd name="connsiteX2880" fmla="*/ 544354 w 6400800"/>
              <a:gd name="connsiteY2880" fmla="*/ 187166 h 514350"/>
              <a:gd name="connsiteX2881" fmla="*/ 537686 w 6400800"/>
              <a:gd name="connsiteY2881" fmla="*/ 218599 h 514350"/>
              <a:gd name="connsiteX2882" fmla="*/ 535781 w 6400800"/>
              <a:gd name="connsiteY2882" fmla="*/ 231934 h 514350"/>
              <a:gd name="connsiteX2883" fmla="*/ 534829 w 6400800"/>
              <a:gd name="connsiteY2883" fmla="*/ 220504 h 514350"/>
              <a:gd name="connsiteX2884" fmla="*/ 532924 w 6400800"/>
              <a:gd name="connsiteY2884" fmla="*/ 205264 h 514350"/>
              <a:gd name="connsiteX2885" fmla="*/ 533876 w 6400800"/>
              <a:gd name="connsiteY2885" fmla="*/ 186214 h 514350"/>
              <a:gd name="connsiteX2886" fmla="*/ 534829 w 6400800"/>
              <a:gd name="connsiteY2886" fmla="*/ 166211 h 514350"/>
              <a:gd name="connsiteX2887" fmla="*/ 534829 w 6400800"/>
              <a:gd name="connsiteY2887" fmla="*/ 148114 h 514350"/>
              <a:gd name="connsiteX2888" fmla="*/ 534829 w 6400800"/>
              <a:gd name="connsiteY2888" fmla="*/ 118586 h 514350"/>
              <a:gd name="connsiteX2889" fmla="*/ 533876 w 6400800"/>
              <a:gd name="connsiteY2889" fmla="*/ 92869 h 514350"/>
              <a:gd name="connsiteX2890" fmla="*/ 531019 w 6400800"/>
              <a:gd name="connsiteY2890" fmla="*/ 118586 h 514350"/>
              <a:gd name="connsiteX2891" fmla="*/ 528161 w 6400800"/>
              <a:gd name="connsiteY2891" fmla="*/ 147161 h 514350"/>
              <a:gd name="connsiteX2892" fmla="*/ 526256 w 6400800"/>
              <a:gd name="connsiteY2892" fmla="*/ 165259 h 514350"/>
              <a:gd name="connsiteX2893" fmla="*/ 523399 w 6400800"/>
              <a:gd name="connsiteY2893" fmla="*/ 185261 h 514350"/>
              <a:gd name="connsiteX2894" fmla="*/ 521494 w 6400800"/>
              <a:gd name="connsiteY2894" fmla="*/ 197644 h 514350"/>
              <a:gd name="connsiteX2895" fmla="*/ 513874 w 6400800"/>
              <a:gd name="connsiteY2895" fmla="*/ 170021 h 514350"/>
              <a:gd name="connsiteX2896" fmla="*/ 506254 w 6400800"/>
              <a:gd name="connsiteY2896" fmla="*/ 144304 h 514350"/>
              <a:gd name="connsiteX2897" fmla="*/ 510064 w 6400800"/>
              <a:gd name="connsiteY2897" fmla="*/ 170974 h 514350"/>
              <a:gd name="connsiteX2898" fmla="*/ 517684 w 6400800"/>
              <a:gd name="connsiteY2898" fmla="*/ 222409 h 514350"/>
              <a:gd name="connsiteX2899" fmla="*/ 516731 w 6400800"/>
              <a:gd name="connsiteY2899" fmla="*/ 230029 h 514350"/>
              <a:gd name="connsiteX2900" fmla="*/ 512921 w 6400800"/>
              <a:gd name="connsiteY2900" fmla="*/ 251936 h 514350"/>
              <a:gd name="connsiteX2901" fmla="*/ 487204 w 6400800"/>
              <a:gd name="connsiteY2901" fmla="*/ 172879 h 514350"/>
              <a:gd name="connsiteX2902" fmla="*/ 485299 w 6400800"/>
              <a:gd name="connsiteY2902" fmla="*/ 164306 h 514350"/>
              <a:gd name="connsiteX2903" fmla="*/ 486251 w 6400800"/>
              <a:gd name="connsiteY2903" fmla="*/ 189071 h 514350"/>
              <a:gd name="connsiteX2904" fmla="*/ 488156 w 6400800"/>
              <a:gd name="connsiteY2904" fmla="*/ 217646 h 514350"/>
              <a:gd name="connsiteX2905" fmla="*/ 489109 w 6400800"/>
              <a:gd name="connsiteY2905" fmla="*/ 238601 h 514350"/>
              <a:gd name="connsiteX2906" fmla="*/ 486251 w 6400800"/>
              <a:gd name="connsiteY2906" fmla="*/ 223361 h 514350"/>
              <a:gd name="connsiteX2907" fmla="*/ 482441 w 6400800"/>
              <a:gd name="connsiteY2907" fmla="*/ 207169 h 514350"/>
              <a:gd name="connsiteX2908" fmla="*/ 478631 w 6400800"/>
              <a:gd name="connsiteY2908" fmla="*/ 192881 h 514350"/>
              <a:gd name="connsiteX2909" fmla="*/ 471964 w 6400800"/>
              <a:gd name="connsiteY2909" fmla="*/ 170021 h 514350"/>
              <a:gd name="connsiteX2910" fmla="*/ 465296 w 6400800"/>
              <a:gd name="connsiteY2910" fmla="*/ 150019 h 514350"/>
              <a:gd name="connsiteX2911" fmla="*/ 468154 w 6400800"/>
              <a:gd name="connsiteY2911" fmla="*/ 170021 h 514350"/>
              <a:gd name="connsiteX2912" fmla="*/ 471011 w 6400800"/>
              <a:gd name="connsiteY2912" fmla="*/ 193834 h 514350"/>
              <a:gd name="connsiteX2913" fmla="*/ 472916 w 6400800"/>
              <a:gd name="connsiteY2913" fmla="*/ 208121 h 514350"/>
              <a:gd name="connsiteX2914" fmla="*/ 474821 w 6400800"/>
              <a:gd name="connsiteY2914" fmla="*/ 224314 h 514350"/>
              <a:gd name="connsiteX2915" fmla="*/ 478631 w 6400800"/>
              <a:gd name="connsiteY2915" fmla="*/ 255746 h 514350"/>
              <a:gd name="connsiteX2916" fmla="*/ 474821 w 6400800"/>
              <a:gd name="connsiteY2916" fmla="*/ 240506 h 514350"/>
              <a:gd name="connsiteX2917" fmla="*/ 455771 w 6400800"/>
              <a:gd name="connsiteY2917" fmla="*/ 170974 h 514350"/>
              <a:gd name="connsiteX2918" fmla="*/ 447199 w 6400800"/>
              <a:gd name="connsiteY2918" fmla="*/ 145256 h 514350"/>
              <a:gd name="connsiteX2919" fmla="*/ 451961 w 6400800"/>
              <a:gd name="connsiteY2919" fmla="*/ 171926 h 514350"/>
              <a:gd name="connsiteX2920" fmla="*/ 457676 w 6400800"/>
              <a:gd name="connsiteY2920" fmla="*/ 202406 h 514350"/>
              <a:gd name="connsiteX2921" fmla="*/ 464344 w 6400800"/>
              <a:gd name="connsiteY2921" fmla="*/ 242411 h 514350"/>
              <a:gd name="connsiteX2922" fmla="*/ 471011 w 6400800"/>
              <a:gd name="connsiteY2922" fmla="*/ 282416 h 514350"/>
              <a:gd name="connsiteX2923" fmla="*/ 467201 w 6400800"/>
              <a:gd name="connsiteY2923" fmla="*/ 272891 h 514350"/>
              <a:gd name="connsiteX2924" fmla="*/ 459581 w 6400800"/>
              <a:gd name="connsiteY2924" fmla="*/ 255746 h 514350"/>
              <a:gd name="connsiteX2925" fmla="*/ 463391 w 6400800"/>
              <a:gd name="connsiteY2925" fmla="*/ 273844 h 514350"/>
              <a:gd name="connsiteX2926" fmla="*/ 468154 w 6400800"/>
              <a:gd name="connsiteY2926" fmla="*/ 293846 h 514350"/>
              <a:gd name="connsiteX2927" fmla="*/ 471011 w 6400800"/>
              <a:gd name="connsiteY2927" fmla="*/ 306229 h 514350"/>
              <a:gd name="connsiteX2928" fmla="*/ 473869 w 6400800"/>
              <a:gd name="connsiteY2928" fmla="*/ 320516 h 514350"/>
              <a:gd name="connsiteX2929" fmla="*/ 479584 w 6400800"/>
              <a:gd name="connsiteY2929" fmla="*/ 351949 h 514350"/>
              <a:gd name="connsiteX2930" fmla="*/ 479584 w 6400800"/>
              <a:gd name="connsiteY2930" fmla="*/ 353854 h 514350"/>
              <a:gd name="connsiteX2931" fmla="*/ 478631 w 6400800"/>
              <a:gd name="connsiteY2931" fmla="*/ 351949 h 514350"/>
              <a:gd name="connsiteX2932" fmla="*/ 471964 w 6400800"/>
              <a:gd name="connsiteY2932" fmla="*/ 338614 h 514350"/>
              <a:gd name="connsiteX2933" fmla="*/ 470059 w 6400800"/>
              <a:gd name="connsiteY2933" fmla="*/ 324326 h 514350"/>
              <a:gd name="connsiteX2934" fmla="*/ 462439 w 6400800"/>
              <a:gd name="connsiteY2934" fmla="*/ 280511 h 514350"/>
              <a:gd name="connsiteX2935" fmla="*/ 452914 w 6400800"/>
              <a:gd name="connsiteY2935" fmla="*/ 240506 h 514350"/>
              <a:gd name="connsiteX2936" fmla="*/ 441484 w 6400800"/>
              <a:gd name="connsiteY2936" fmla="*/ 205264 h 514350"/>
              <a:gd name="connsiteX2937" fmla="*/ 437674 w 6400800"/>
              <a:gd name="connsiteY2937" fmla="*/ 194786 h 514350"/>
              <a:gd name="connsiteX2938" fmla="*/ 440531 w 6400800"/>
              <a:gd name="connsiteY2938" fmla="*/ 167164 h 514350"/>
              <a:gd name="connsiteX2939" fmla="*/ 442436 w 6400800"/>
              <a:gd name="connsiteY2939" fmla="*/ 128111 h 514350"/>
              <a:gd name="connsiteX2940" fmla="*/ 441484 w 6400800"/>
              <a:gd name="connsiteY2940" fmla="*/ 94774 h 514350"/>
              <a:gd name="connsiteX2941" fmla="*/ 438626 w 6400800"/>
              <a:gd name="connsiteY2941" fmla="*/ 128111 h 514350"/>
              <a:gd name="connsiteX2942" fmla="*/ 433864 w 6400800"/>
              <a:gd name="connsiteY2942" fmla="*/ 166211 h 514350"/>
              <a:gd name="connsiteX2943" fmla="*/ 431959 w 6400800"/>
              <a:gd name="connsiteY2943" fmla="*/ 178594 h 514350"/>
              <a:gd name="connsiteX2944" fmla="*/ 431006 w 6400800"/>
              <a:gd name="connsiteY2944" fmla="*/ 175736 h 514350"/>
              <a:gd name="connsiteX2945" fmla="*/ 419576 w 6400800"/>
              <a:gd name="connsiteY2945" fmla="*/ 153829 h 514350"/>
              <a:gd name="connsiteX2946" fmla="*/ 408146 w 6400800"/>
              <a:gd name="connsiteY2946" fmla="*/ 135731 h 514350"/>
              <a:gd name="connsiteX2947" fmla="*/ 415766 w 6400800"/>
              <a:gd name="connsiteY2947" fmla="*/ 155734 h 514350"/>
              <a:gd name="connsiteX2948" fmla="*/ 423386 w 6400800"/>
              <a:gd name="connsiteY2948" fmla="*/ 178594 h 514350"/>
              <a:gd name="connsiteX2949" fmla="*/ 428149 w 6400800"/>
              <a:gd name="connsiteY2949" fmla="*/ 195739 h 514350"/>
              <a:gd name="connsiteX2950" fmla="*/ 424339 w 6400800"/>
              <a:gd name="connsiteY2950" fmla="*/ 214789 h 514350"/>
              <a:gd name="connsiteX2951" fmla="*/ 424339 w 6400800"/>
              <a:gd name="connsiteY2951" fmla="*/ 214789 h 514350"/>
              <a:gd name="connsiteX2952" fmla="*/ 415766 w 6400800"/>
              <a:gd name="connsiteY2952" fmla="*/ 202406 h 514350"/>
              <a:gd name="connsiteX2953" fmla="*/ 421481 w 6400800"/>
              <a:gd name="connsiteY2953" fmla="*/ 216694 h 514350"/>
              <a:gd name="connsiteX2954" fmla="*/ 423386 w 6400800"/>
              <a:gd name="connsiteY2954" fmla="*/ 223361 h 514350"/>
              <a:gd name="connsiteX2955" fmla="*/ 412909 w 6400800"/>
              <a:gd name="connsiteY2955" fmla="*/ 272891 h 514350"/>
              <a:gd name="connsiteX2956" fmla="*/ 405289 w 6400800"/>
              <a:gd name="connsiteY2956" fmla="*/ 253841 h 514350"/>
              <a:gd name="connsiteX2957" fmla="*/ 405289 w 6400800"/>
              <a:gd name="connsiteY2957" fmla="*/ 253841 h 514350"/>
              <a:gd name="connsiteX2958" fmla="*/ 404336 w 6400800"/>
              <a:gd name="connsiteY2958" fmla="*/ 210026 h 514350"/>
              <a:gd name="connsiteX2959" fmla="*/ 401479 w 6400800"/>
              <a:gd name="connsiteY2959" fmla="*/ 176689 h 514350"/>
              <a:gd name="connsiteX2960" fmla="*/ 396716 w 6400800"/>
              <a:gd name="connsiteY2960" fmla="*/ 148114 h 514350"/>
              <a:gd name="connsiteX2961" fmla="*/ 397669 w 6400800"/>
              <a:gd name="connsiteY2961" fmla="*/ 177641 h 514350"/>
              <a:gd name="connsiteX2962" fmla="*/ 396716 w 6400800"/>
              <a:gd name="connsiteY2962" fmla="*/ 206216 h 514350"/>
              <a:gd name="connsiteX2963" fmla="*/ 389096 w 6400800"/>
              <a:gd name="connsiteY2963" fmla="*/ 244316 h 514350"/>
              <a:gd name="connsiteX2964" fmla="*/ 381476 w 6400800"/>
              <a:gd name="connsiteY2964" fmla="*/ 219551 h 514350"/>
              <a:gd name="connsiteX2965" fmla="*/ 374809 w 6400800"/>
              <a:gd name="connsiteY2965" fmla="*/ 199549 h 514350"/>
              <a:gd name="connsiteX2966" fmla="*/ 372904 w 6400800"/>
              <a:gd name="connsiteY2966" fmla="*/ 194786 h 514350"/>
              <a:gd name="connsiteX2967" fmla="*/ 372904 w 6400800"/>
              <a:gd name="connsiteY2967" fmla="*/ 190976 h 514350"/>
              <a:gd name="connsiteX2968" fmla="*/ 370046 w 6400800"/>
              <a:gd name="connsiteY2968" fmla="*/ 177641 h 514350"/>
              <a:gd name="connsiteX2969" fmla="*/ 366236 w 6400800"/>
              <a:gd name="connsiteY2969" fmla="*/ 155734 h 514350"/>
              <a:gd name="connsiteX2970" fmla="*/ 364331 w 6400800"/>
              <a:gd name="connsiteY2970" fmla="*/ 148114 h 514350"/>
              <a:gd name="connsiteX2971" fmla="*/ 363379 w 6400800"/>
              <a:gd name="connsiteY2971" fmla="*/ 135731 h 514350"/>
              <a:gd name="connsiteX2972" fmla="*/ 363379 w 6400800"/>
              <a:gd name="connsiteY2972" fmla="*/ 140494 h 514350"/>
              <a:gd name="connsiteX2973" fmla="*/ 362426 w 6400800"/>
              <a:gd name="connsiteY2973" fmla="*/ 136684 h 514350"/>
              <a:gd name="connsiteX2974" fmla="*/ 362426 w 6400800"/>
              <a:gd name="connsiteY2974" fmla="*/ 151924 h 514350"/>
              <a:gd name="connsiteX2975" fmla="*/ 361474 w 6400800"/>
              <a:gd name="connsiteY2975" fmla="*/ 163354 h 514350"/>
              <a:gd name="connsiteX2976" fmla="*/ 357664 w 6400800"/>
              <a:gd name="connsiteY2976" fmla="*/ 151924 h 514350"/>
              <a:gd name="connsiteX2977" fmla="*/ 348139 w 6400800"/>
              <a:gd name="connsiteY2977" fmla="*/ 127159 h 514350"/>
              <a:gd name="connsiteX2978" fmla="*/ 353854 w 6400800"/>
              <a:gd name="connsiteY2978" fmla="*/ 153829 h 514350"/>
              <a:gd name="connsiteX2979" fmla="*/ 361474 w 6400800"/>
              <a:gd name="connsiteY2979" fmla="*/ 183356 h 514350"/>
              <a:gd name="connsiteX2980" fmla="*/ 361474 w 6400800"/>
              <a:gd name="connsiteY2980" fmla="*/ 192881 h 514350"/>
              <a:gd name="connsiteX2981" fmla="*/ 357664 w 6400800"/>
              <a:gd name="connsiteY2981" fmla="*/ 184309 h 514350"/>
              <a:gd name="connsiteX2982" fmla="*/ 360521 w 6400800"/>
              <a:gd name="connsiteY2982" fmla="*/ 198596 h 514350"/>
              <a:gd name="connsiteX2983" fmla="*/ 359569 w 6400800"/>
              <a:gd name="connsiteY2983" fmla="*/ 221456 h 514350"/>
              <a:gd name="connsiteX2984" fmla="*/ 355759 w 6400800"/>
              <a:gd name="connsiteY2984" fmla="*/ 208121 h 514350"/>
              <a:gd name="connsiteX2985" fmla="*/ 350996 w 6400800"/>
              <a:gd name="connsiteY2985" fmla="*/ 193834 h 514350"/>
              <a:gd name="connsiteX2986" fmla="*/ 351949 w 6400800"/>
              <a:gd name="connsiteY2986" fmla="*/ 208121 h 514350"/>
              <a:gd name="connsiteX2987" fmla="*/ 352901 w 6400800"/>
              <a:gd name="connsiteY2987" fmla="*/ 224314 h 514350"/>
              <a:gd name="connsiteX2988" fmla="*/ 353854 w 6400800"/>
              <a:gd name="connsiteY2988" fmla="*/ 246221 h 514350"/>
              <a:gd name="connsiteX2989" fmla="*/ 354806 w 6400800"/>
              <a:gd name="connsiteY2989" fmla="*/ 270986 h 514350"/>
              <a:gd name="connsiteX2990" fmla="*/ 355759 w 6400800"/>
              <a:gd name="connsiteY2990" fmla="*/ 299561 h 514350"/>
              <a:gd name="connsiteX2991" fmla="*/ 356711 w 6400800"/>
              <a:gd name="connsiteY2991" fmla="*/ 316706 h 514350"/>
              <a:gd name="connsiteX2992" fmla="*/ 346234 w 6400800"/>
              <a:gd name="connsiteY2992" fmla="*/ 298609 h 514350"/>
              <a:gd name="connsiteX2993" fmla="*/ 345281 w 6400800"/>
              <a:gd name="connsiteY2993" fmla="*/ 296704 h 514350"/>
              <a:gd name="connsiteX2994" fmla="*/ 345281 w 6400800"/>
              <a:gd name="connsiteY2994" fmla="*/ 291941 h 514350"/>
              <a:gd name="connsiteX2995" fmla="*/ 348139 w 6400800"/>
              <a:gd name="connsiteY2995" fmla="*/ 267176 h 514350"/>
              <a:gd name="connsiteX2996" fmla="*/ 350044 w 6400800"/>
              <a:gd name="connsiteY2996" fmla="*/ 246221 h 514350"/>
              <a:gd name="connsiteX2997" fmla="*/ 344329 w 6400800"/>
              <a:gd name="connsiteY2997" fmla="*/ 267176 h 514350"/>
              <a:gd name="connsiteX2998" fmla="*/ 339566 w 6400800"/>
              <a:gd name="connsiteY2998" fmla="*/ 287179 h 514350"/>
              <a:gd name="connsiteX2999" fmla="*/ 339566 w 6400800"/>
              <a:gd name="connsiteY2999" fmla="*/ 287179 h 514350"/>
              <a:gd name="connsiteX3000" fmla="*/ 339566 w 6400800"/>
              <a:gd name="connsiteY3000" fmla="*/ 288131 h 514350"/>
              <a:gd name="connsiteX3001" fmla="*/ 338614 w 6400800"/>
              <a:gd name="connsiteY3001" fmla="*/ 291941 h 514350"/>
              <a:gd name="connsiteX3002" fmla="*/ 337661 w 6400800"/>
              <a:gd name="connsiteY3002" fmla="*/ 297656 h 514350"/>
              <a:gd name="connsiteX3003" fmla="*/ 324326 w 6400800"/>
              <a:gd name="connsiteY3003" fmla="*/ 277654 h 514350"/>
              <a:gd name="connsiteX3004" fmla="*/ 310991 w 6400800"/>
              <a:gd name="connsiteY3004" fmla="*/ 233839 h 514350"/>
              <a:gd name="connsiteX3005" fmla="*/ 303371 w 6400800"/>
              <a:gd name="connsiteY3005" fmla="*/ 211931 h 514350"/>
              <a:gd name="connsiteX3006" fmla="*/ 306229 w 6400800"/>
              <a:gd name="connsiteY3006" fmla="*/ 196691 h 514350"/>
              <a:gd name="connsiteX3007" fmla="*/ 316706 w 6400800"/>
              <a:gd name="connsiteY3007" fmla="*/ 150971 h 514350"/>
              <a:gd name="connsiteX3008" fmla="*/ 326231 w 6400800"/>
              <a:gd name="connsiteY3008" fmla="*/ 115729 h 514350"/>
              <a:gd name="connsiteX3009" fmla="*/ 335756 w 6400800"/>
              <a:gd name="connsiteY3009" fmla="*/ 85249 h 514350"/>
              <a:gd name="connsiteX3010" fmla="*/ 323374 w 6400800"/>
              <a:gd name="connsiteY3010" fmla="*/ 113824 h 514350"/>
              <a:gd name="connsiteX3011" fmla="*/ 310991 w 6400800"/>
              <a:gd name="connsiteY3011" fmla="*/ 148114 h 514350"/>
              <a:gd name="connsiteX3012" fmla="*/ 303371 w 6400800"/>
              <a:gd name="connsiteY3012" fmla="*/ 169069 h 514350"/>
              <a:gd name="connsiteX3013" fmla="*/ 297656 w 6400800"/>
              <a:gd name="connsiteY3013" fmla="*/ 190024 h 514350"/>
              <a:gd name="connsiteX3014" fmla="*/ 287179 w 6400800"/>
              <a:gd name="connsiteY3014" fmla="*/ 159544 h 514350"/>
              <a:gd name="connsiteX3015" fmla="*/ 294799 w 6400800"/>
              <a:gd name="connsiteY3015" fmla="*/ 198596 h 514350"/>
              <a:gd name="connsiteX3016" fmla="*/ 283369 w 6400800"/>
              <a:gd name="connsiteY3016" fmla="*/ 247174 h 514350"/>
              <a:gd name="connsiteX3017" fmla="*/ 279559 w 6400800"/>
              <a:gd name="connsiteY3017" fmla="*/ 264319 h 514350"/>
              <a:gd name="connsiteX3018" fmla="*/ 276701 w 6400800"/>
              <a:gd name="connsiteY3018" fmla="*/ 253841 h 514350"/>
              <a:gd name="connsiteX3019" fmla="*/ 278606 w 6400800"/>
              <a:gd name="connsiteY3019" fmla="*/ 227171 h 514350"/>
              <a:gd name="connsiteX3020" fmla="*/ 284321 w 6400800"/>
              <a:gd name="connsiteY3020" fmla="*/ 166211 h 514350"/>
              <a:gd name="connsiteX3021" fmla="*/ 287179 w 6400800"/>
              <a:gd name="connsiteY3021" fmla="*/ 139541 h 514350"/>
              <a:gd name="connsiteX3022" fmla="*/ 290989 w 6400800"/>
              <a:gd name="connsiteY3022" fmla="*/ 115729 h 514350"/>
              <a:gd name="connsiteX3023" fmla="*/ 297656 w 6400800"/>
              <a:gd name="connsiteY3023" fmla="*/ 76676 h 514350"/>
              <a:gd name="connsiteX3024" fmla="*/ 304324 w 6400800"/>
              <a:gd name="connsiteY3024" fmla="*/ 42386 h 514350"/>
              <a:gd name="connsiteX3025" fmla="*/ 293846 w 6400800"/>
              <a:gd name="connsiteY3025" fmla="*/ 75724 h 514350"/>
              <a:gd name="connsiteX3026" fmla="*/ 283369 w 6400800"/>
              <a:gd name="connsiteY3026" fmla="*/ 114776 h 514350"/>
              <a:gd name="connsiteX3027" fmla="*/ 277654 w 6400800"/>
              <a:gd name="connsiteY3027" fmla="*/ 138589 h 514350"/>
              <a:gd name="connsiteX3028" fmla="*/ 272891 w 6400800"/>
              <a:gd name="connsiteY3028" fmla="*/ 165259 h 514350"/>
              <a:gd name="connsiteX3029" fmla="*/ 270034 w 6400800"/>
              <a:gd name="connsiteY3029" fmla="*/ 178594 h 514350"/>
              <a:gd name="connsiteX3030" fmla="*/ 261461 w 6400800"/>
              <a:gd name="connsiteY3030" fmla="*/ 196691 h 514350"/>
              <a:gd name="connsiteX3031" fmla="*/ 258604 w 6400800"/>
              <a:gd name="connsiteY3031" fmla="*/ 183356 h 514350"/>
              <a:gd name="connsiteX3032" fmla="*/ 253841 w 6400800"/>
              <a:gd name="connsiteY3032" fmla="*/ 161449 h 514350"/>
              <a:gd name="connsiteX3033" fmla="*/ 254794 w 6400800"/>
              <a:gd name="connsiteY3033" fmla="*/ 183356 h 514350"/>
              <a:gd name="connsiteX3034" fmla="*/ 256699 w 6400800"/>
              <a:gd name="connsiteY3034" fmla="*/ 207169 h 514350"/>
              <a:gd name="connsiteX3035" fmla="*/ 247174 w 6400800"/>
              <a:gd name="connsiteY3035" fmla="*/ 231934 h 514350"/>
              <a:gd name="connsiteX3036" fmla="*/ 245269 w 6400800"/>
              <a:gd name="connsiteY3036" fmla="*/ 236696 h 514350"/>
              <a:gd name="connsiteX3037" fmla="*/ 242411 w 6400800"/>
              <a:gd name="connsiteY3037" fmla="*/ 230029 h 514350"/>
              <a:gd name="connsiteX3038" fmla="*/ 244316 w 6400800"/>
              <a:gd name="connsiteY3038" fmla="*/ 240506 h 514350"/>
              <a:gd name="connsiteX3039" fmla="*/ 236696 w 6400800"/>
              <a:gd name="connsiteY3039" fmla="*/ 262414 h 514350"/>
              <a:gd name="connsiteX3040" fmla="*/ 226219 w 6400800"/>
              <a:gd name="connsiteY3040" fmla="*/ 227171 h 514350"/>
              <a:gd name="connsiteX3041" fmla="*/ 218599 w 6400800"/>
              <a:gd name="connsiteY3041" fmla="*/ 204311 h 514350"/>
              <a:gd name="connsiteX3042" fmla="*/ 210979 w 6400800"/>
              <a:gd name="connsiteY3042" fmla="*/ 184309 h 514350"/>
              <a:gd name="connsiteX3043" fmla="*/ 198596 w 6400800"/>
              <a:gd name="connsiteY3043" fmla="*/ 150971 h 514350"/>
              <a:gd name="connsiteX3044" fmla="*/ 187166 w 6400800"/>
              <a:gd name="connsiteY3044" fmla="*/ 122396 h 514350"/>
              <a:gd name="connsiteX3045" fmla="*/ 194786 w 6400800"/>
              <a:gd name="connsiteY3045" fmla="*/ 151924 h 514350"/>
              <a:gd name="connsiteX3046" fmla="*/ 204311 w 6400800"/>
              <a:gd name="connsiteY3046" fmla="*/ 186214 h 514350"/>
              <a:gd name="connsiteX3047" fmla="*/ 210026 w 6400800"/>
              <a:gd name="connsiteY3047" fmla="*/ 207169 h 514350"/>
              <a:gd name="connsiteX3048" fmla="*/ 215741 w 6400800"/>
              <a:gd name="connsiteY3048" fmla="*/ 230981 h 514350"/>
              <a:gd name="connsiteX3049" fmla="*/ 226219 w 6400800"/>
              <a:gd name="connsiteY3049" fmla="*/ 275749 h 514350"/>
              <a:gd name="connsiteX3050" fmla="*/ 218599 w 6400800"/>
              <a:gd name="connsiteY3050" fmla="*/ 295751 h 514350"/>
              <a:gd name="connsiteX3051" fmla="*/ 217646 w 6400800"/>
              <a:gd name="connsiteY3051" fmla="*/ 298609 h 514350"/>
              <a:gd name="connsiteX3052" fmla="*/ 214789 w 6400800"/>
              <a:gd name="connsiteY3052" fmla="*/ 266224 h 514350"/>
              <a:gd name="connsiteX3053" fmla="*/ 212884 w 6400800"/>
              <a:gd name="connsiteY3053" fmla="*/ 241459 h 514350"/>
              <a:gd name="connsiteX3054" fmla="*/ 210979 w 6400800"/>
              <a:gd name="connsiteY3054" fmla="*/ 266224 h 514350"/>
              <a:gd name="connsiteX3055" fmla="*/ 209074 w 6400800"/>
              <a:gd name="connsiteY3055" fmla="*/ 309086 h 514350"/>
              <a:gd name="connsiteX3056" fmla="*/ 196691 w 6400800"/>
              <a:gd name="connsiteY3056" fmla="*/ 287179 h 514350"/>
              <a:gd name="connsiteX3057" fmla="*/ 187166 w 6400800"/>
              <a:gd name="connsiteY3057" fmla="*/ 270034 h 514350"/>
              <a:gd name="connsiteX3058" fmla="*/ 177641 w 6400800"/>
              <a:gd name="connsiteY3058" fmla="*/ 255746 h 514350"/>
              <a:gd name="connsiteX3059" fmla="*/ 161449 w 6400800"/>
              <a:gd name="connsiteY3059" fmla="*/ 231934 h 514350"/>
              <a:gd name="connsiteX3060" fmla="*/ 156686 w 6400800"/>
              <a:gd name="connsiteY3060" fmla="*/ 225266 h 514350"/>
              <a:gd name="connsiteX3061" fmla="*/ 152876 w 6400800"/>
              <a:gd name="connsiteY3061" fmla="*/ 209074 h 514350"/>
              <a:gd name="connsiteX3062" fmla="*/ 152876 w 6400800"/>
              <a:gd name="connsiteY3062" fmla="*/ 219551 h 514350"/>
              <a:gd name="connsiteX3063" fmla="*/ 146209 w 6400800"/>
              <a:gd name="connsiteY3063" fmla="*/ 210979 h 514350"/>
              <a:gd name="connsiteX3064" fmla="*/ 152876 w 6400800"/>
              <a:gd name="connsiteY3064" fmla="*/ 224314 h 514350"/>
              <a:gd name="connsiteX3065" fmla="*/ 156686 w 6400800"/>
              <a:gd name="connsiteY3065" fmla="*/ 275749 h 514350"/>
              <a:gd name="connsiteX3066" fmla="*/ 148114 w 6400800"/>
              <a:gd name="connsiteY3066" fmla="*/ 263366 h 514350"/>
              <a:gd name="connsiteX3067" fmla="*/ 124301 w 6400800"/>
              <a:gd name="connsiteY3067" fmla="*/ 233839 h 514350"/>
              <a:gd name="connsiteX3068" fmla="*/ 104299 w 6400800"/>
              <a:gd name="connsiteY3068" fmla="*/ 212884 h 514350"/>
              <a:gd name="connsiteX3069" fmla="*/ 88106 w 6400800"/>
              <a:gd name="connsiteY3069" fmla="*/ 197644 h 514350"/>
              <a:gd name="connsiteX3070" fmla="*/ 103346 w 6400800"/>
              <a:gd name="connsiteY3070" fmla="*/ 217646 h 514350"/>
              <a:gd name="connsiteX3071" fmla="*/ 119539 w 6400800"/>
              <a:gd name="connsiteY3071" fmla="*/ 240506 h 514350"/>
              <a:gd name="connsiteX3072" fmla="*/ 139541 w 6400800"/>
              <a:gd name="connsiteY3072" fmla="*/ 271939 h 514350"/>
              <a:gd name="connsiteX3073" fmla="*/ 151924 w 6400800"/>
              <a:gd name="connsiteY3073" fmla="*/ 292894 h 514350"/>
              <a:gd name="connsiteX3074" fmla="*/ 151924 w 6400800"/>
              <a:gd name="connsiteY3074" fmla="*/ 297656 h 514350"/>
              <a:gd name="connsiteX3075" fmla="*/ 150971 w 6400800"/>
              <a:gd name="connsiteY3075" fmla="*/ 296704 h 514350"/>
              <a:gd name="connsiteX3076" fmla="*/ 136684 w 6400800"/>
              <a:gd name="connsiteY3076" fmla="*/ 282416 h 514350"/>
              <a:gd name="connsiteX3077" fmla="*/ 131921 w 6400800"/>
              <a:gd name="connsiteY3077" fmla="*/ 278606 h 514350"/>
              <a:gd name="connsiteX3078" fmla="*/ 132874 w 6400800"/>
              <a:gd name="connsiteY3078" fmla="*/ 274796 h 514350"/>
              <a:gd name="connsiteX3079" fmla="*/ 130969 w 6400800"/>
              <a:gd name="connsiteY3079" fmla="*/ 278606 h 514350"/>
              <a:gd name="connsiteX3080" fmla="*/ 122396 w 6400800"/>
              <a:gd name="connsiteY3080" fmla="*/ 270986 h 514350"/>
              <a:gd name="connsiteX3081" fmla="*/ 130016 w 6400800"/>
              <a:gd name="connsiteY3081" fmla="*/ 280511 h 514350"/>
              <a:gd name="connsiteX3082" fmla="*/ 123349 w 6400800"/>
              <a:gd name="connsiteY3082" fmla="*/ 293846 h 514350"/>
              <a:gd name="connsiteX3083" fmla="*/ 114776 w 6400800"/>
              <a:gd name="connsiteY3083" fmla="*/ 316706 h 514350"/>
              <a:gd name="connsiteX3084" fmla="*/ 112871 w 6400800"/>
              <a:gd name="connsiteY3084" fmla="*/ 321469 h 514350"/>
              <a:gd name="connsiteX3085" fmla="*/ 103346 w 6400800"/>
              <a:gd name="connsiteY3085" fmla="*/ 299561 h 514350"/>
              <a:gd name="connsiteX3086" fmla="*/ 86201 w 6400800"/>
              <a:gd name="connsiteY3086" fmla="*/ 262414 h 514350"/>
              <a:gd name="connsiteX3087" fmla="*/ 78581 w 6400800"/>
              <a:gd name="connsiteY3087" fmla="*/ 245269 h 514350"/>
              <a:gd name="connsiteX3088" fmla="*/ 70961 w 6400800"/>
              <a:gd name="connsiteY3088" fmla="*/ 230981 h 514350"/>
              <a:gd name="connsiteX3089" fmla="*/ 57626 w 6400800"/>
              <a:gd name="connsiteY3089" fmla="*/ 208121 h 514350"/>
              <a:gd name="connsiteX3090" fmla="*/ 46196 w 6400800"/>
              <a:gd name="connsiteY3090" fmla="*/ 188119 h 514350"/>
              <a:gd name="connsiteX3091" fmla="*/ 54769 w 6400800"/>
              <a:gd name="connsiteY3091" fmla="*/ 210026 h 514350"/>
              <a:gd name="connsiteX3092" fmla="*/ 64294 w 6400800"/>
              <a:gd name="connsiteY3092" fmla="*/ 234791 h 514350"/>
              <a:gd name="connsiteX3093" fmla="*/ 70009 w 6400800"/>
              <a:gd name="connsiteY3093" fmla="*/ 250031 h 514350"/>
              <a:gd name="connsiteX3094" fmla="*/ 75724 w 6400800"/>
              <a:gd name="connsiteY3094" fmla="*/ 266224 h 514350"/>
              <a:gd name="connsiteX3095" fmla="*/ 85249 w 6400800"/>
              <a:gd name="connsiteY3095" fmla="*/ 292894 h 514350"/>
              <a:gd name="connsiteX3096" fmla="*/ 79534 w 6400800"/>
              <a:gd name="connsiteY3096" fmla="*/ 284321 h 514350"/>
              <a:gd name="connsiteX3097" fmla="*/ 68104 w 6400800"/>
              <a:gd name="connsiteY3097" fmla="*/ 268129 h 514350"/>
              <a:gd name="connsiteX3098" fmla="*/ 57626 w 6400800"/>
              <a:gd name="connsiteY3098" fmla="*/ 253841 h 514350"/>
              <a:gd name="connsiteX3099" fmla="*/ 64294 w 6400800"/>
              <a:gd name="connsiteY3099" fmla="*/ 270034 h 514350"/>
              <a:gd name="connsiteX3100" fmla="*/ 71914 w 6400800"/>
              <a:gd name="connsiteY3100" fmla="*/ 288131 h 514350"/>
              <a:gd name="connsiteX3101" fmla="*/ 83344 w 6400800"/>
              <a:gd name="connsiteY3101" fmla="*/ 311944 h 514350"/>
              <a:gd name="connsiteX3102" fmla="*/ 90964 w 6400800"/>
              <a:gd name="connsiteY3102" fmla="*/ 330994 h 514350"/>
              <a:gd name="connsiteX3103" fmla="*/ 87154 w 6400800"/>
              <a:gd name="connsiteY3103" fmla="*/ 339566 h 514350"/>
              <a:gd name="connsiteX3104" fmla="*/ 81439 w 6400800"/>
              <a:gd name="connsiteY3104" fmla="*/ 352901 h 514350"/>
              <a:gd name="connsiteX3105" fmla="*/ 78581 w 6400800"/>
              <a:gd name="connsiteY3105" fmla="*/ 339566 h 514350"/>
              <a:gd name="connsiteX3106" fmla="*/ 70009 w 6400800"/>
              <a:gd name="connsiteY3106" fmla="*/ 301466 h 514350"/>
              <a:gd name="connsiteX3107" fmla="*/ 61436 w 6400800"/>
              <a:gd name="connsiteY3107" fmla="*/ 269081 h 514350"/>
              <a:gd name="connsiteX3108" fmla="*/ 53816 w 6400800"/>
              <a:gd name="connsiteY3108" fmla="*/ 244316 h 514350"/>
              <a:gd name="connsiteX3109" fmla="*/ 46196 w 6400800"/>
              <a:gd name="connsiteY3109" fmla="*/ 223361 h 514350"/>
              <a:gd name="connsiteX3110" fmla="*/ 50006 w 6400800"/>
              <a:gd name="connsiteY3110" fmla="*/ 245269 h 514350"/>
              <a:gd name="connsiteX3111" fmla="*/ 53816 w 6400800"/>
              <a:gd name="connsiteY3111" fmla="*/ 270034 h 514350"/>
              <a:gd name="connsiteX3112" fmla="*/ 58579 w 6400800"/>
              <a:gd name="connsiteY3112" fmla="*/ 302419 h 514350"/>
              <a:gd name="connsiteX3113" fmla="*/ 64294 w 6400800"/>
              <a:gd name="connsiteY3113" fmla="*/ 340519 h 514350"/>
              <a:gd name="connsiteX3114" fmla="*/ 69056 w 6400800"/>
              <a:gd name="connsiteY3114" fmla="*/ 381476 h 514350"/>
              <a:gd name="connsiteX3115" fmla="*/ 67151 w 6400800"/>
              <a:gd name="connsiteY3115" fmla="*/ 385286 h 514350"/>
              <a:gd name="connsiteX3116" fmla="*/ 60484 w 6400800"/>
              <a:gd name="connsiteY3116" fmla="*/ 405289 h 514350"/>
              <a:gd name="connsiteX3117" fmla="*/ 59531 w 6400800"/>
              <a:gd name="connsiteY3117" fmla="*/ 407194 h 514350"/>
              <a:gd name="connsiteX3118" fmla="*/ 56674 w 6400800"/>
              <a:gd name="connsiteY3118" fmla="*/ 407194 h 514350"/>
              <a:gd name="connsiteX3119" fmla="*/ 54769 w 6400800"/>
              <a:gd name="connsiteY3119" fmla="*/ 399574 h 514350"/>
              <a:gd name="connsiteX3120" fmla="*/ 46196 w 6400800"/>
              <a:gd name="connsiteY3120" fmla="*/ 364331 h 514350"/>
              <a:gd name="connsiteX3121" fmla="*/ 37624 w 6400800"/>
              <a:gd name="connsiteY3121" fmla="*/ 332899 h 514350"/>
              <a:gd name="connsiteX3122" fmla="*/ 21431 w 6400800"/>
              <a:gd name="connsiteY3122" fmla="*/ 287179 h 514350"/>
              <a:gd name="connsiteX3123" fmla="*/ 13811 w 6400800"/>
              <a:gd name="connsiteY3123" fmla="*/ 270034 h 514350"/>
              <a:gd name="connsiteX3124" fmla="*/ 17621 w 6400800"/>
              <a:gd name="connsiteY3124" fmla="*/ 288131 h 514350"/>
              <a:gd name="connsiteX3125" fmla="*/ 21431 w 6400800"/>
              <a:gd name="connsiteY3125" fmla="*/ 309086 h 514350"/>
              <a:gd name="connsiteX3126" fmla="*/ 26194 w 6400800"/>
              <a:gd name="connsiteY3126" fmla="*/ 335756 h 514350"/>
              <a:gd name="connsiteX3127" fmla="*/ 31909 w 6400800"/>
              <a:gd name="connsiteY3127" fmla="*/ 367189 h 514350"/>
              <a:gd name="connsiteX3128" fmla="*/ 39529 w 6400800"/>
              <a:gd name="connsiteY3128" fmla="*/ 402431 h 514350"/>
              <a:gd name="connsiteX3129" fmla="*/ 39529 w 6400800"/>
              <a:gd name="connsiteY3129" fmla="*/ 404336 h 514350"/>
              <a:gd name="connsiteX3130" fmla="*/ 7144 w 6400800"/>
              <a:gd name="connsiteY3130" fmla="*/ 399574 h 514350"/>
              <a:gd name="connsiteX3131" fmla="*/ 7144 w 6400800"/>
              <a:gd name="connsiteY3131" fmla="*/ 511016 h 514350"/>
              <a:gd name="connsiteX3132" fmla="*/ 6277451 w 6400800"/>
              <a:gd name="connsiteY3132" fmla="*/ 364331 h 514350"/>
              <a:gd name="connsiteX3133" fmla="*/ 6279356 w 6400800"/>
              <a:gd name="connsiteY3133" fmla="*/ 357664 h 514350"/>
              <a:gd name="connsiteX3134" fmla="*/ 6279356 w 6400800"/>
              <a:gd name="connsiteY3134" fmla="*/ 361474 h 514350"/>
              <a:gd name="connsiteX3135" fmla="*/ 6277451 w 6400800"/>
              <a:gd name="connsiteY3135" fmla="*/ 399574 h 514350"/>
              <a:gd name="connsiteX3136" fmla="*/ 6267926 w 6400800"/>
              <a:gd name="connsiteY3136" fmla="*/ 430054 h 514350"/>
              <a:gd name="connsiteX3137" fmla="*/ 6266021 w 6400800"/>
              <a:gd name="connsiteY3137" fmla="*/ 430054 h 514350"/>
              <a:gd name="connsiteX3138" fmla="*/ 6260306 w 6400800"/>
              <a:gd name="connsiteY3138" fmla="*/ 421481 h 514350"/>
              <a:gd name="connsiteX3139" fmla="*/ 6277451 w 6400800"/>
              <a:gd name="connsiteY3139" fmla="*/ 364331 h 514350"/>
              <a:gd name="connsiteX3140" fmla="*/ 6211729 w 6400800"/>
              <a:gd name="connsiteY3140" fmla="*/ 425291 h 514350"/>
              <a:gd name="connsiteX3141" fmla="*/ 6212681 w 6400800"/>
              <a:gd name="connsiteY3141" fmla="*/ 398621 h 514350"/>
              <a:gd name="connsiteX3142" fmla="*/ 6213634 w 6400800"/>
              <a:gd name="connsiteY3142" fmla="*/ 390049 h 514350"/>
              <a:gd name="connsiteX3143" fmla="*/ 6216492 w 6400800"/>
              <a:gd name="connsiteY3143" fmla="*/ 393859 h 514350"/>
              <a:gd name="connsiteX3144" fmla="*/ 6227921 w 6400800"/>
              <a:gd name="connsiteY3144" fmla="*/ 408146 h 514350"/>
              <a:gd name="connsiteX3145" fmla="*/ 6225064 w 6400800"/>
              <a:gd name="connsiteY3145" fmla="*/ 412909 h 514350"/>
              <a:gd name="connsiteX3146" fmla="*/ 6221254 w 6400800"/>
              <a:gd name="connsiteY3146" fmla="*/ 420529 h 514350"/>
              <a:gd name="connsiteX3147" fmla="*/ 6218396 w 6400800"/>
              <a:gd name="connsiteY3147" fmla="*/ 429101 h 514350"/>
              <a:gd name="connsiteX3148" fmla="*/ 6217444 w 6400800"/>
              <a:gd name="connsiteY3148" fmla="*/ 431006 h 514350"/>
              <a:gd name="connsiteX3149" fmla="*/ 6217444 w 6400800"/>
              <a:gd name="connsiteY3149" fmla="*/ 429101 h 514350"/>
              <a:gd name="connsiteX3150" fmla="*/ 6215539 w 6400800"/>
              <a:gd name="connsiteY3150" fmla="*/ 413861 h 514350"/>
              <a:gd name="connsiteX3151" fmla="*/ 6213634 w 6400800"/>
              <a:gd name="connsiteY3151" fmla="*/ 429101 h 514350"/>
              <a:gd name="connsiteX3152" fmla="*/ 6211729 w 6400800"/>
              <a:gd name="connsiteY3152" fmla="*/ 441484 h 514350"/>
              <a:gd name="connsiteX3153" fmla="*/ 6211729 w 6400800"/>
              <a:gd name="connsiteY3153" fmla="*/ 425291 h 514350"/>
              <a:gd name="connsiteX3154" fmla="*/ 6183154 w 6400800"/>
              <a:gd name="connsiteY3154" fmla="*/ 343376 h 514350"/>
              <a:gd name="connsiteX3155" fmla="*/ 6187917 w 6400800"/>
              <a:gd name="connsiteY3155" fmla="*/ 350996 h 514350"/>
              <a:gd name="connsiteX3156" fmla="*/ 6191726 w 6400800"/>
              <a:gd name="connsiteY3156" fmla="*/ 356711 h 514350"/>
              <a:gd name="connsiteX3157" fmla="*/ 6183154 w 6400800"/>
              <a:gd name="connsiteY3157" fmla="*/ 388144 h 514350"/>
              <a:gd name="connsiteX3158" fmla="*/ 6182201 w 6400800"/>
              <a:gd name="connsiteY3158" fmla="*/ 391954 h 514350"/>
              <a:gd name="connsiteX3159" fmla="*/ 6181249 w 6400800"/>
              <a:gd name="connsiteY3159" fmla="*/ 375761 h 514350"/>
              <a:gd name="connsiteX3160" fmla="*/ 6181249 w 6400800"/>
              <a:gd name="connsiteY3160" fmla="*/ 372904 h 514350"/>
              <a:gd name="connsiteX3161" fmla="*/ 6183154 w 6400800"/>
              <a:gd name="connsiteY3161" fmla="*/ 343376 h 514350"/>
              <a:gd name="connsiteX3162" fmla="*/ 6144101 w 6400800"/>
              <a:gd name="connsiteY3162" fmla="*/ 308134 h 514350"/>
              <a:gd name="connsiteX3163" fmla="*/ 6147912 w 6400800"/>
              <a:gd name="connsiteY3163" fmla="*/ 276701 h 514350"/>
              <a:gd name="connsiteX3164" fmla="*/ 6153626 w 6400800"/>
              <a:gd name="connsiteY3164" fmla="*/ 289084 h 514350"/>
              <a:gd name="connsiteX3165" fmla="*/ 6161246 w 6400800"/>
              <a:gd name="connsiteY3165" fmla="*/ 305276 h 514350"/>
              <a:gd name="connsiteX3166" fmla="*/ 6157437 w 6400800"/>
              <a:gd name="connsiteY3166" fmla="*/ 319564 h 514350"/>
              <a:gd name="connsiteX3167" fmla="*/ 6152674 w 6400800"/>
              <a:gd name="connsiteY3167" fmla="*/ 342424 h 514350"/>
              <a:gd name="connsiteX3168" fmla="*/ 6150769 w 6400800"/>
              <a:gd name="connsiteY3168" fmla="*/ 356711 h 514350"/>
              <a:gd name="connsiteX3169" fmla="*/ 6149817 w 6400800"/>
              <a:gd name="connsiteY3169" fmla="*/ 360521 h 514350"/>
              <a:gd name="connsiteX3170" fmla="*/ 6148864 w 6400800"/>
              <a:gd name="connsiteY3170" fmla="*/ 365284 h 514350"/>
              <a:gd name="connsiteX3171" fmla="*/ 6146006 w 6400800"/>
              <a:gd name="connsiteY3171" fmla="*/ 360521 h 514350"/>
              <a:gd name="connsiteX3172" fmla="*/ 6147912 w 6400800"/>
              <a:gd name="connsiteY3172" fmla="*/ 368141 h 514350"/>
              <a:gd name="connsiteX3173" fmla="*/ 6145054 w 6400800"/>
              <a:gd name="connsiteY3173" fmla="*/ 389096 h 514350"/>
              <a:gd name="connsiteX3174" fmla="*/ 6144101 w 6400800"/>
              <a:gd name="connsiteY3174" fmla="*/ 386239 h 514350"/>
              <a:gd name="connsiteX3175" fmla="*/ 6143149 w 6400800"/>
              <a:gd name="connsiteY3175" fmla="*/ 384334 h 514350"/>
              <a:gd name="connsiteX3176" fmla="*/ 6142196 w 6400800"/>
              <a:gd name="connsiteY3176" fmla="*/ 369094 h 514350"/>
              <a:gd name="connsiteX3177" fmla="*/ 6139339 w 6400800"/>
              <a:gd name="connsiteY3177" fmla="*/ 343376 h 514350"/>
              <a:gd name="connsiteX3178" fmla="*/ 6144101 w 6400800"/>
              <a:gd name="connsiteY3178" fmla="*/ 308134 h 514350"/>
              <a:gd name="connsiteX3179" fmla="*/ 6095524 w 6400800"/>
              <a:gd name="connsiteY3179" fmla="*/ 384334 h 514350"/>
              <a:gd name="connsiteX3180" fmla="*/ 6088856 w 6400800"/>
              <a:gd name="connsiteY3180" fmla="*/ 412909 h 514350"/>
              <a:gd name="connsiteX3181" fmla="*/ 6083142 w 6400800"/>
              <a:gd name="connsiteY3181" fmla="*/ 435769 h 514350"/>
              <a:gd name="connsiteX3182" fmla="*/ 6076474 w 6400800"/>
              <a:gd name="connsiteY3182" fmla="*/ 411956 h 514350"/>
              <a:gd name="connsiteX3183" fmla="*/ 6079331 w 6400800"/>
              <a:gd name="connsiteY3183" fmla="*/ 391001 h 514350"/>
              <a:gd name="connsiteX3184" fmla="*/ 6084094 w 6400800"/>
              <a:gd name="connsiteY3184" fmla="*/ 368141 h 514350"/>
              <a:gd name="connsiteX3185" fmla="*/ 6088856 w 6400800"/>
              <a:gd name="connsiteY3185" fmla="*/ 347186 h 514350"/>
              <a:gd name="connsiteX3186" fmla="*/ 6091714 w 6400800"/>
              <a:gd name="connsiteY3186" fmla="*/ 348139 h 514350"/>
              <a:gd name="connsiteX3187" fmla="*/ 6095524 w 6400800"/>
              <a:gd name="connsiteY3187" fmla="*/ 350996 h 514350"/>
              <a:gd name="connsiteX3188" fmla="*/ 6100287 w 6400800"/>
              <a:gd name="connsiteY3188" fmla="*/ 359569 h 514350"/>
              <a:gd name="connsiteX3189" fmla="*/ 6095524 w 6400800"/>
              <a:gd name="connsiteY3189" fmla="*/ 384334 h 514350"/>
              <a:gd name="connsiteX3190" fmla="*/ 6102192 w 6400800"/>
              <a:gd name="connsiteY3190" fmla="*/ 206216 h 514350"/>
              <a:gd name="connsiteX3191" fmla="*/ 6101239 w 6400800"/>
              <a:gd name="connsiteY3191" fmla="*/ 235744 h 514350"/>
              <a:gd name="connsiteX3192" fmla="*/ 6101239 w 6400800"/>
              <a:gd name="connsiteY3192" fmla="*/ 241459 h 514350"/>
              <a:gd name="connsiteX3193" fmla="*/ 6101239 w 6400800"/>
              <a:gd name="connsiteY3193" fmla="*/ 242411 h 514350"/>
              <a:gd name="connsiteX3194" fmla="*/ 6101239 w 6400800"/>
              <a:gd name="connsiteY3194" fmla="*/ 242411 h 514350"/>
              <a:gd name="connsiteX3195" fmla="*/ 6100287 w 6400800"/>
              <a:gd name="connsiteY3195" fmla="*/ 239554 h 514350"/>
              <a:gd name="connsiteX3196" fmla="*/ 6097429 w 6400800"/>
              <a:gd name="connsiteY3196" fmla="*/ 230981 h 514350"/>
              <a:gd name="connsiteX3197" fmla="*/ 6102192 w 6400800"/>
              <a:gd name="connsiteY3197" fmla="*/ 206216 h 514350"/>
              <a:gd name="connsiteX3198" fmla="*/ 6100287 w 6400800"/>
              <a:gd name="connsiteY3198" fmla="*/ 284321 h 514350"/>
              <a:gd name="connsiteX3199" fmla="*/ 6098381 w 6400800"/>
              <a:gd name="connsiteY3199" fmla="*/ 279559 h 514350"/>
              <a:gd name="connsiteX3200" fmla="*/ 6099334 w 6400800"/>
              <a:gd name="connsiteY3200" fmla="*/ 277654 h 514350"/>
              <a:gd name="connsiteX3201" fmla="*/ 6100287 w 6400800"/>
              <a:gd name="connsiteY3201" fmla="*/ 284321 h 514350"/>
              <a:gd name="connsiteX3202" fmla="*/ 6093619 w 6400800"/>
              <a:gd name="connsiteY3202" fmla="*/ 247174 h 514350"/>
              <a:gd name="connsiteX3203" fmla="*/ 6095524 w 6400800"/>
              <a:gd name="connsiteY3203" fmla="*/ 255746 h 514350"/>
              <a:gd name="connsiteX3204" fmla="*/ 6091714 w 6400800"/>
              <a:gd name="connsiteY3204" fmla="*/ 264319 h 514350"/>
              <a:gd name="connsiteX3205" fmla="*/ 6090762 w 6400800"/>
              <a:gd name="connsiteY3205" fmla="*/ 262414 h 514350"/>
              <a:gd name="connsiteX3206" fmla="*/ 6093619 w 6400800"/>
              <a:gd name="connsiteY3206" fmla="*/ 247174 h 514350"/>
              <a:gd name="connsiteX3207" fmla="*/ 6088856 w 6400800"/>
              <a:gd name="connsiteY3207" fmla="*/ 269081 h 514350"/>
              <a:gd name="connsiteX3208" fmla="*/ 6088856 w 6400800"/>
              <a:gd name="connsiteY3208" fmla="*/ 270034 h 514350"/>
              <a:gd name="connsiteX3209" fmla="*/ 6088856 w 6400800"/>
              <a:gd name="connsiteY3209" fmla="*/ 270034 h 514350"/>
              <a:gd name="connsiteX3210" fmla="*/ 6087904 w 6400800"/>
              <a:gd name="connsiteY3210" fmla="*/ 272891 h 514350"/>
              <a:gd name="connsiteX3211" fmla="*/ 6088856 w 6400800"/>
              <a:gd name="connsiteY3211" fmla="*/ 269081 h 514350"/>
              <a:gd name="connsiteX3212" fmla="*/ 6067901 w 6400800"/>
              <a:gd name="connsiteY3212" fmla="*/ 369094 h 514350"/>
              <a:gd name="connsiteX3213" fmla="*/ 6080284 w 6400800"/>
              <a:gd name="connsiteY3213" fmla="*/ 339566 h 514350"/>
              <a:gd name="connsiteX3214" fmla="*/ 6085046 w 6400800"/>
              <a:gd name="connsiteY3214" fmla="*/ 326231 h 514350"/>
              <a:gd name="connsiteX3215" fmla="*/ 6088856 w 6400800"/>
              <a:gd name="connsiteY3215" fmla="*/ 313849 h 514350"/>
              <a:gd name="connsiteX3216" fmla="*/ 6093619 w 6400800"/>
              <a:gd name="connsiteY3216" fmla="*/ 293846 h 514350"/>
              <a:gd name="connsiteX3217" fmla="*/ 6093619 w 6400800"/>
              <a:gd name="connsiteY3217" fmla="*/ 293846 h 514350"/>
              <a:gd name="connsiteX3218" fmla="*/ 6096476 w 6400800"/>
              <a:gd name="connsiteY3218" fmla="*/ 310991 h 514350"/>
              <a:gd name="connsiteX3219" fmla="*/ 6100287 w 6400800"/>
              <a:gd name="connsiteY3219" fmla="*/ 339566 h 514350"/>
              <a:gd name="connsiteX3220" fmla="*/ 6101239 w 6400800"/>
              <a:gd name="connsiteY3220" fmla="*/ 355759 h 514350"/>
              <a:gd name="connsiteX3221" fmla="*/ 6101239 w 6400800"/>
              <a:gd name="connsiteY3221" fmla="*/ 355759 h 514350"/>
              <a:gd name="connsiteX3222" fmla="*/ 6100287 w 6400800"/>
              <a:gd name="connsiteY3222" fmla="*/ 359569 h 514350"/>
              <a:gd name="connsiteX3223" fmla="*/ 6097429 w 6400800"/>
              <a:gd name="connsiteY3223" fmla="*/ 350044 h 514350"/>
              <a:gd name="connsiteX3224" fmla="*/ 6093619 w 6400800"/>
              <a:gd name="connsiteY3224" fmla="*/ 345281 h 514350"/>
              <a:gd name="connsiteX3225" fmla="*/ 6087904 w 6400800"/>
              <a:gd name="connsiteY3225" fmla="*/ 342424 h 514350"/>
              <a:gd name="connsiteX3226" fmla="*/ 6085999 w 6400800"/>
              <a:gd name="connsiteY3226" fmla="*/ 341471 h 514350"/>
              <a:gd name="connsiteX3227" fmla="*/ 6085046 w 6400800"/>
              <a:gd name="connsiteY3227" fmla="*/ 343376 h 514350"/>
              <a:gd name="connsiteX3228" fmla="*/ 6076474 w 6400800"/>
              <a:gd name="connsiteY3228" fmla="*/ 365284 h 514350"/>
              <a:gd name="connsiteX3229" fmla="*/ 6069806 w 6400800"/>
              <a:gd name="connsiteY3229" fmla="*/ 384334 h 514350"/>
              <a:gd name="connsiteX3230" fmla="*/ 6065996 w 6400800"/>
              <a:gd name="connsiteY3230" fmla="*/ 372904 h 514350"/>
              <a:gd name="connsiteX3231" fmla="*/ 6067901 w 6400800"/>
              <a:gd name="connsiteY3231" fmla="*/ 369094 h 514350"/>
              <a:gd name="connsiteX3232" fmla="*/ 6035517 w 6400800"/>
              <a:gd name="connsiteY3232" fmla="*/ 310039 h 514350"/>
              <a:gd name="connsiteX3233" fmla="*/ 6035517 w 6400800"/>
              <a:gd name="connsiteY3233" fmla="*/ 308134 h 514350"/>
              <a:gd name="connsiteX3234" fmla="*/ 6040279 w 6400800"/>
              <a:gd name="connsiteY3234" fmla="*/ 324326 h 514350"/>
              <a:gd name="connsiteX3235" fmla="*/ 6044089 w 6400800"/>
              <a:gd name="connsiteY3235" fmla="*/ 338614 h 514350"/>
              <a:gd name="connsiteX3236" fmla="*/ 6038374 w 6400800"/>
              <a:gd name="connsiteY3236" fmla="*/ 355759 h 514350"/>
              <a:gd name="connsiteX3237" fmla="*/ 6033612 w 6400800"/>
              <a:gd name="connsiteY3237" fmla="*/ 330041 h 514350"/>
              <a:gd name="connsiteX3238" fmla="*/ 6035517 w 6400800"/>
              <a:gd name="connsiteY3238" fmla="*/ 310039 h 514350"/>
              <a:gd name="connsiteX3239" fmla="*/ 6012656 w 6400800"/>
              <a:gd name="connsiteY3239" fmla="*/ 361474 h 514350"/>
              <a:gd name="connsiteX3240" fmla="*/ 6012656 w 6400800"/>
              <a:gd name="connsiteY3240" fmla="*/ 363379 h 514350"/>
              <a:gd name="connsiteX3241" fmla="*/ 6012656 w 6400800"/>
              <a:gd name="connsiteY3241" fmla="*/ 359569 h 514350"/>
              <a:gd name="connsiteX3242" fmla="*/ 6012656 w 6400800"/>
              <a:gd name="connsiteY3242" fmla="*/ 361474 h 514350"/>
              <a:gd name="connsiteX3243" fmla="*/ 6007894 w 6400800"/>
              <a:gd name="connsiteY3243" fmla="*/ 351949 h 514350"/>
              <a:gd name="connsiteX3244" fmla="*/ 6007894 w 6400800"/>
              <a:gd name="connsiteY3244" fmla="*/ 352901 h 514350"/>
              <a:gd name="connsiteX3245" fmla="*/ 6007894 w 6400800"/>
              <a:gd name="connsiteY3245" fmla="*/ 351949 h 514350"/>
              <a:gd name="connsiteX3246" fmla="*/ 6007894 w 6400800"/>
              <a:gd name="connsiteY3246" fmla="*/ 351949 h 514350"/>
              <a:gd name="connsiteX3247" fmla="*/ 5976462 w 6400800"/>
              <a:gd name="connsiteY3247" fmla="*/ 410051 h 514350"/>
              <a:gd name="connsiteX3248" fmla="*/ 5973604 w 6400800"/>
              <a:gd name="connsiteY3248" fmla="*/ 402431 h 514350"/>
              <a:gd name="connsiteX3249" fmla="*/ 5972651 w 6400800"/>
              <a:gd name="connsiteY3249" fmla="*/ 398621 h 514350"/>
              <a:gd name="connsiteX3250" fmla="*/ 5971699 w 6400800"/>
              <a:gd name="connsiteY3250" fmla="*/ 391001 h 514350"/>
              <a:gd name="connsiteX3251" fmla="*/ 5973604 w 6400800"/>
              <a:gd name="connsiteY3251" fmla="*/ 386239 h 514350"/>
              <a:gd name="connsiteX3252" fmla="*/ 5977414 w 6400800"/>
              <a:gd name="connsiteY3252" fmla="*/ 374809 h 514350"/>
              <a:gd name="connsiteX3253" fmla="*/ 5976462 w 6400800"/>
              <a:gd name="connsiteY3253" fmla="*/ 410051 h 514350"/>
              <a:gd name="connsiteX3254" fmla="*/ 5976462 w 6400800"/>
              <a:gd name="connsiteY3254" fmla="*/ 239554 h 514350"/>
              <a:gd name="connsiteX3255" fmla="*/ 5978367 w 6400800"/>
              <a:gd name="connsiteY3255" fmla="*/ 250031 h 514350"/>
              <a:gd name="connsiteX3256" fmla="*/ 5979319 w 6400800"/>
              <a:gd name="connsiteY3256" fmla="*/ 256699 h 514350"/>
              <a:gd name="connsiteX3257" fmla="*/ 5974556 w 6400800"/>
              <a:gd name="connsiteY3257" fmla="*/ 248126 h 514350"/>
              <a:gd name="connsiteX3258" fmla="*/ 5976462 w 6400800"/>
              <a:gd name="connsiteY3258" fmla="*/ 239554 h 514350"/>
              <a:gd name="connsiteX3259" fmla="*/ 5965984 w 6400800"/>
              <a:gd name="connsiteY3259" fmla="*/ 291941 h 514350"/>
              <a:gd name="connsiteX3260" fmla="*/ 5966937 w 6400800"/>
              <a:gd name="connsiteY3260" fmla="*/ 286226 h 514350"/>
              <a:gd name="connsiteX3261" fmla="*/ 5967889 w 6400800"/>
              <a:gd name="connsiteY3261" fmla="*/ 282416 h 514350"/>
              <a:gd name="connsiteX3262" fmla="*/ 5970746 w 6400800"/>
              <a:gd name="connsiteY3262" fmla="*/ 269081 h 514350"/>
              <a:gd name="connsiteX3263" fmla="*/ 5983129 w 6400800"/>
              <a:gd name="connsiteY3263" fmla="*/ 298609 h 514350"/>
              <a:gd name="connsiteX3264" fmla="*/ 5980271 w 6400800"/>
              <a:gd name="connsiteY3264" fmla="*/ 330994 h 514350"/>
              <a:gd name="connsiteX3265" fmla="*/ 5979319 w 6400800"/>
              <a:gd name="connsiteY3265" fmla="*/ 331946 h 514350"/>
              <a:gd name="connsiteX3266" fmla="*/ 5976462 w 6400800"/>
              <a:gd name="connsiteY3266" fmla="*/ 328136 h 514350"/>
              <a:gd name="connsiteX3267" fmla="*/ 5979319 w 6400800"/>
              <a:gd name="connsiteY3267" fmla="*/ 332899 h 514350"/>
              <a:gd name="connsiteX3268" fmla="*/ 5972651 w 6400800"/>
              <a:gd name="connsiteY3268" fmla="*/ 346234 h 514350"/>
              <a:gd name="connsiteX3269" fmla="*/ 5967889 w 6400800"/>
              <a:gd name="connsiteY3269" fmla="*/ 355759 h 514350"/>
              <a:gd name="connsiteX3270" fmla="*/ 5967889 w 6400800"/>
              <a:gd name="connsiteY3270" fmla="*/ 355759 h 514350"/>
              <a:gd name="connsiteX3271" fmla="*/ 5966937 w 6400800"/>
              <a:gd name="connsiteY3271" fmla="*/ 351949 h 514350"/>
              <a:gd name="connsiteX3272" fmla="*/ 5965031 w 6400800"/>
              <a:gd name="connsiteY3272" fmla="*/ 333851 h 514350"/>
              <a:gd name="connsiteX3273" fmla="*/ 5963126 w 6400800"/>
              <a:gd name="connsiteY3273" fmla="*/ 299561 h 514350"/>
              <a:gd name="connsiteX3274" fmla="*/ 5965984 w 6400800"/>
              <a:gd name="connsiteY3274" fmla="*/ 291941 h 514350"/>
              <a:gd name="connsiteX3275" fmla="*/ 5952649 w 6400800"/>
              <a:gd name="connsiteY3275" fmla="*/ 385286 h 514350"/>
              <a:gd name="connsiteX3276" fmla="*/ 5952649 w 6400800"/>
              <a:gd name="connsiteY3276" fmla="*/ 385286 h 514350"/>
              <a:gd name="connsiteX3277" fmla="*/ 5952649 w 6400800"/>
              <a:gd name="connsiteY3277" fmla="*/ 385286 h 514350"/>
              <a:gd name="connsiteX3278" fmla="*/ 5952649 w 6400800"/>
              <a:gd name="connsiteY3278" fmla="*/ 385286 h 514350"/>
              <a:gd name="connsiteX3279" fmla="*/ 5934551 w 6400800"/>
              <a:gd name="connsiteY3279" fmla="*/ 339566 h 514350"/>
              <a:gd name="connsiteX3280" fmla="*/ 5933599 w 6400800"/>
              <a:gd name="connsiteY3280" fmla="*/ 332899 h 514350"/>
              <a:gd name="connsiteX3281" fmla="*/ 5933599 w 6400800"/>
              <a:gd name="connsiteY3281" fmla="*/ 330994 h 514350"/>
              <a:gd name="connsiteX3282" fmla="*/ 5935504 w 6400800"/>
              <a:gd name="connsiteY3282" fmla="*/ 336709 h 514350"/>
              <a:gd name="connsiteX3283" fmla="*/ 5934551 w 6400800"/>
              <a:gd name="connsiteY3283" fmla="*/ 339566 h 514350"/>
              <a:gd name="connsiteX3284" fmla="*/ 5948839 w 6400800"/>
              <a:gd name="connsiteY3284" fmla="*/ 371951 h 514350"/>
              <a:gd name="connsiteX3285" fmla="*/ 5945981 w 6400800"/>
              <a:gd name="connsiteY3285" fmla="*/ 382429 h 514350"/>
              <a:gd name="connsiteX3286" fmla="*/ 5943124 w 6400800"/>
              <a:gd name="connsiteY3286" fmla="*/ 392906 h 514350"/>
              <a:gd name="connsiteX3287" fmla="*/ 5943124 w 6400800"/>
              <a:gd name="connsiteY3287" fmla="*/ 378619 h 514350"/>
              <a:gd name="connsiteX3288" fmla="*/ 5943124 w 6400800"/>
              <a:gd name="connsiteY3288" fmla="*/ 378619 h 514350"/>
              <a:gd name="connsiteX3289" fmla="*/ 5946934 w 6400800"/>
              <a:gd name="connsiteY3289" fmla="*/ 365284 h 514350"/>
              <a:gd name="connsiteX3290" fmla="*/ 5948839 w 6400800"/>
              <a:gd name="connsiteY3290" fmla="*/ 371951 h 514350"/>
              <a:gd name="connsiteX3291" fmla="*/ 5930742 w 6400800"/>
              <a:gd name="connsiteY3291" fmla="*/ 234791 h 514350"/>
              <a:gd name="connsiteX3292" fmla="*/ 5938362 w 6400800"/>
              <a:gd name="connsiteY3292" fmla="*/ 269081 h 514350"/>
              <a:gd name="connsiteX3293" fmla="*/ 5945029 w 6400800"/>
              <a:gd name="connsiteY3293" fmla="*/ 307181 h 514350"/>
              <a:gd name="connsiteX3294" fmla="*/ 5940267 w 6400800"/>
              <a:gd name="connsiteY3294" fmla="*/ 323374 h 514350"/>
              <a:gd name="connsiteX3295" fmla="*/ 5940267 w 6400800"/>
              <a:gd name="connsiteY3295" fmla="*/ 324326 h 514350"/>
              <a:gd name="connsiteX3296" fmla="*/ 5931694 w 6400800"/>
              <a:gd name="connsiteY3296" fmla="*/ 307181 h 514350"/>
              <a:gd name="connsiteX3297" fmla="*/ 5928837 w 6400800"/>
              <a:gd name="connsiteY3297" fmla="*/ 284321 h 514350"/>
              <a:gd name="connsiteX3298" fmla="*/ 5926931 w 6400800"/>
              <a:gd name="connsiteY3298" fmla="*/ 266224 h 514350"/>
              <a:gd name="connsiteX3299" fmla="*/ 5929789 w 6400800"/>
              <a:gd name="connsiteY3299" fmla="*/ 259556 h 514350"/>
              <a:gd name="connsiteX3300" fmla="*/ 5926931 w 6400800"/>
              <a:gd name="connsiteY3300" fmla="*/ 264319 h 514350"/>
              <a:gd name="connsiteX3301" fmla="*/ 5925026 w 6400800"/>
              <a:gd name="connsiteY3301" fmla="*/ 245269 h 514350"/>
              <a:gd name="connsiteX3302" fmla="*/ 5926931 w 6400800"/>
              <a:gd name="connsiteY3302" fmla="*/ 233839 h 514350"/>
              <a:gd name="connsiteX3303" fmla="*/ 5928837 w 6400800"/>
              <a:gd name="connsiteY3303" fmla="*/ 226219 h 514350"/>
              <a:gd name="connsiteX3304" fmla="*/ 5930742 w 6400800"/>
              <a:gd name="connsiteY3304" fmla="*/ 234791 h 514350"/>
              <a:gd name="connsiteX3305" fmla="*/ 5923121 w 6400800"/>
              <a:gd name="connsiteY3305" fmla="*/ 209074 h 514350"/>
              <a:gd name="connsiteX3306" fmla="*/ 5926931 w 6400800"/>
              <a:gd name="connsiteY3306" fmla="*/ 222409 h 514350"/>
              <a:gd name="connsiteX3307" fmla="*/ 5922169 w 6400800"/>
              <a:gd name="connsiteY3307" fmla="*/ 232886 h 514350"/>
              <a:gd name="connsiteX3308" fmla="*/ 5919312 w 6400800"/>
              <a:gd name="connsiteY3308" fmla="*/ 206216 h 514350"/>
              <a:gd name="connsiteX3309" fmla="*/ 5918359 w 6400800"/>
              <a:gd name="connsiteY3309" fmla="*/ 193834 h 514350"/>
              <a:gd name="connsiteX3310" fmla="*/ 5923121 w 6400800"/>
              <a:gd name="connsiteY3310" fmla="*/ 209074 h 514350"/>
              <a:gd name="connsiteX3311" fmla="*/ 5901214 w 6400800"/>
              <a:gd name="connsiteY3311" fmla="*/ 244316 h 514350"/>
              <a:gd name="connsiteX3312" fmla="*/ 5901214 w 6400800"/>
              <a:gd name="connsiteY3312" fmla="*/ 258604 h 514350"/>
              <a:gd name="connsiteX3313" fmla="*/ 5902167 w 6400800"/>
              <a:gd name="connsiteY3313" fmla="*/ 278606 h 514350"/>
              <a:gd name="connsiteX3314" fmla="*/ 5904071 w 6400800"/>
              <a:gd name="connsiteY3314" fmla="*/ 302419 h 514350"/>
              <a:gd name="connsiteX3315" fmla="*/ 5900262 w 6400800"/>
              <a:gd name="connsiteY3315" fmla="*/ 310039 h 514350"/>
              <a:gd name="connsiteX3316" fmla="*/ 5895499 w 6400800"/>
              <a:gd name="connsiteY3316" fmla="*/ 284321 h 514350"/>
              <a:gd name="connsiteX3317" fmla="*/ 5901214 w 6400800"/>
              <a:gd name="connsiteY3317" fmla="*/ 244316 h 514350"/>
              <a:gd name="connsiteX3318" fmla="*/ 5903119 w 6400800"/>
              <a:gd name="connsiteY3318" fmla="*/ 324326 h 514350"/>
              <a:gd name="connsiteX3319" fmla="*/ 5903119 w 6400800"/>
              <a:gd name="connsiteY3319" fmla="*/ 328136 h 514350"/>
              <a:gd name="connsiteX3320" fmla="*/ 5902167 w 6400800"/>
              <a:gd name="connsiteY3320" fmla="*/ 325279 h 514350"/>
              <a:gd name="connsiteX3321" fmla="*/ 5903119 w 6400800"/>
              <a:gd name="connsiteY3321" fmla="*/ 324326 h 514350"/>
              <a:gd name="connsiteX3322" fmla="*/ 5892642 w 6400800"/>
              <a:gd name="connsiteY3322" fmla="*/ 348139 h 514350"/>
              <a:gd name="connsiteX3323" fmla="*/ 5893594 w 6400800"/>
              <a:gd name="connsiteY3323" fmla="*/ 352901 h 514350"/>
              <a:gd name="connsiteX3324" fmla="*/ 5893594 w 6400800"/>
              <a:gd name="connsiteY3324" fmla="*/ 355759 h 514350"/>
              <a:gd name="connsiteX3325" fmla="*/ 5891689 w 6400800"/>
              <a:gd name="connsiteY3325" fmla="*/ 350996 h 514350"/>
              <a:gd name="connsiteX3326" fmla="*/ 5892642 w 6400800"/>
              <a:gd name="connsiteY3326" fmla="*/ 348139 h 514350"/>
              <a:gd name="connsiteX3327" fmla="*/ 5893594 w 6400800"/>
              <a:gd name="connsiteY3327" fmla="*/ 373856 h 514350"/>
              <a:gd name="connsiteX3328" fmla="*/ 5898356 w 6400800"/>
              <a:gd name="connsiteY3328" fmla="*/ 391954 h 514350"/>
              <a:gd name="connsiteX3329" fmla="*/ 5902167 w 6400800"/>
              <a:gd name="connsiteY3329" fmla="*/ 408146 h 514350"/>
              <a:gd name="connsiteX3330" fmla="*/ 5904071 w 6400800"/>
              <a:gd name="connsiteY3330" fmla="*/ 417671 h 514350"/>
              <a:gd name="connsiteX3331" fmla="*/ 5904071 w 6400800"/>
              <a:gd name="connsiteY3331" fmla="*/ 417671 h 514350"/>
              <a:gd name="connsiteX3332" fmla="*/ 5890737 w 6400800"/>
              <a:gd name="connsiteY3332" fmla="*/ 387191 h 514350"/>
              <a:gd name="connsiteX3333" fmla="*/ 5888831 w 6400800"/>
              <a:gd name="connsiteY3333" fmla="*/ 383381 h 514350"/>
              <a:gd name="connsiteX3334" fmla="*/ 5887879 w 6400800"/>
              <a:gd name="connsiteY3334" fmla="*/ 357664 h 514350"/>
              <a:gd name="connsiteX3335" fmla="*/ 5888831 w 6400800"/>
              <a:gd name="connsiteY3335" fmla="*/ 356711 h 514350"/>
              <a:gd name="connsiteX3336" fmla="*/ 5893594 w 6400800"/>
              <a:gd name="connsiteY3336" fmla="*/ 373856 h 514350"/>
              <a:gd name="connsiteX3337" fmla="*/ 5886926 w 6400800"/>
              <a:gd name="connsiteY3337" fmla="*/ 321469 h 514350"/>
              <a:gd name="connsiteX3338" fmla="*/ 5888831 w 6400800"/>
              <a:gd name="connsiteY3338" fmla="*/ 311944 h 514350"/>
              <a:gd name="connsiteX3339" fmla="*/ 5888831 w 6400800"/>
              <a:gd name="connsiteY3339" fmla="*/ 314801 h 514350"/>
              <a:gd name="connsiteX3340" fmla="*/ 5889784 w 6400800"/>
              <a:gd name="connsiteY3340" fmla="*/ 326231 h 514350"/>
              <a:gd name="connsiteX3341" fmla="*/ 5885974 w 6400800"/>
              <a:gd name="connsiteY3341" fmla="*/ 332899 h 514350"/>
              <a:gd name="connsiteX3342" fmla="*/ 5885974 w 6400800"/>
              <a:gd name="connsiteY3342" fmla="*/ 325279 h 514350"/>
              <a:gd name="connsiteX3343" fmla="*/ 5886926 w 6400800"/>
              <a:gd name="connsiteY3343" fmla="*/ 321469 h 514350"/>
              <a:gd name="connsiteX3344" fmla="*/ 5858351 w 6400800"/>
              <a:gd name="connsiteY3344" fmla="*/ 279559 h 514350"/>
              <a:gd name="connsiteX3345" fmla="*/ 5858351 w 6400800"/>
              <a:gd name="connsiteY3345" fmla="*/ 284321 h 514350"/>
              <a:gd name="connsiteX3346" fmla="*/ 5858351 w 6400800"/>
              <a:gd name="connsiteY3346" fmla="*/ 285274 h 514350"/>
              <a:gd name="connsiteX3347" fmla="*/ 5857399 w 6400800"/>
              <a:gd name="connsiteY3347" fmla="*/ 281464 h 514350"/>
              <a:gd name="connsiteX3348" fmla="*/ 5858351 w 6400800"/>
              <a:gd name="connsiteY3348" fmla="*/ 279559 h 514350"/>
              <a:gd name="connsiteX3349" fmla="*/ 5841206 w 6400800"/>
              <a:gd name="connsiteY3349" fmla="*/ 264319 h 514350"/>
              <a:gd name="connsiteX3350" fmla="*/ 5840254 w 6400800"/>
              <a:gd name="connsiteY3350" fmla="*/ 270034 h 514350"/>
              <a:gd name="connsiteX3351" fmla="*/ 5839301 w 6400800"/>
              <a:gd name="connsiteY3351" fmla="*/ 277654 h 514350"/>
              <a:gd name="connsiteX3352" fmla="*/ 5838349 w 6400800"/>
              <a:gd name="connsiteY3352" fmla="*/ 271939 h 514350"/>
              <a:gd name="connsiteX3353" fmla="*/ 5841206 w 6400800"/>
              <a:gd name="connsiteY3353" fmla="*/ 264319 h 514350"/>
              <a:gd name="connsiteX3354" fmla="*/ 5828824 w 6400800"/>
              <a:gd name="connsiteY3354" fmla="*/ 305276 h 514350"/>
              <a:gd name="connsiteX3355" fmla="*/ 5826919 w 6400800"/>
              <a:gd name="connsiteY3355" fmla="*/ 308134 h 514350"/>
              <a:gd name="connsiteX3356" fmla="*/ 5826919 w 6400800"/>
              <a:gd name="connsiteY3356" fmla="*/ 306229 h 514350"/>
              <a:gd name="connsiteX3357" fmla="*/ 5829776 w 6400800"/>
              <a:gd name="connsiteY3357" fmla="*/ 299561 h 514350"/>
              <a:gd name="connsiteX3358" fmla="*/ 5828824 w 6400800"/>
              <a:gd name="connsiteY3358" fmla="*/ 305276 h 514350"/>
              <a:gd name="connsiteX3359" fmla="*/ 5823109 w 6400800"/>
              <a:gd name="connsiteY3359" fmla="*/ 259556 h 514350"/>
              <a:gd name="connsiteX3360" fmla="*/ 5827871 w 6400800"/>
              <a:gd name="connsiteY3360" fmla="*/ 270986 h 514350"/>
              <a:gd name="connsiteX3361" fmla="*/ 5828824 w 6400800"/>
              <a:gd name="connsiteY3361" fmla="*/ 273844 h 514350"/>
              <a:gd name="connsiteX3362" fmla="*/ 5828824 w 6400800"/>
              <a:gd name="connsiteY3362" fmla="*/ 286226 h 514350"/>
              <a:gd name="connsiteX3363" fmla="*/ 5824062 w 6400800"/>
              <a:gd name="connsiteY3363" fmla="*/ 295751 h 514350"/>
              <a:gd name="connsiteX3364" fmla="*/ 5824062 w 6400800"/>
              <a:gd name="connsiteY3364" fmla="*/ 294799 h 514350"/>
              <a:gd name="connsiteX3365" fmla="*/ 5823109 w 6400800"/>
              <a:gd name="connsiteY3365" fmla="*/ 267176 h 514350"/>
              <a:gd name="connsiteX3366" fmla="*/ 5823109 w 6400800"/>
              <a:gd name="connsiteY3366" fmla="*/ 259556 h 514350"/>
              <a:gd name="connsiteX3367" fmla="*/ 5813584 w 6400800"/>
              <a:gd name="connsiteY3367" fmla="*/ 252889 h 514350"/>
              <a:gd name="connsiteX3368" fmla="*/ 5812631 w 6400800"/>
              <a:gd name="connsiteY3368" fmla="*/ 258604 h 514350"/>
              <a:gd name="connsiteX3369" fmla="*/ 5811679 w 6400800"/>
              <a:gd name="connsiteY3369" fmla="*/ 255746 h 514350"/>
              <a:gd name="connsiteX3370" fmla="*/ 5811679 w 6400800"/>
              <a:gd name="connsiteY3370" fmla="*/ 262414 h 514350"/>
              <a:gd name="connsiteX3371" fmla="*/ 5810726 w 6400800"/>
              <a:gd name="connsiteY3371" fmla="*/ 267176 h 514350"/>
              <a:gd name="connsiteX3372" fmla="*/ 5808821 w 6400800"/>
              <a:gd name="connsiteY3372" fmla="*/ 294799 h 514350"/>
              <a:gd name="connsiteX3373" fmla="*/ 5808821 w 6400800"/>
              <a:gd name="connsiteY3373" fmla="*/ 304324 h 514350"/>
              <a:gd name="connsiteX3374" fmla="*/ 5807869 w 6400800"/>
              <a:gd name="connsiteY3374" fmla="*/ 300514 h 514350"/>
              <a:gd name="connsiteX3375" fmla="*/ 5806917 w 6400800"/>
              <a:gd name="connsiteY3375" fmla="*/ 264319 h 514350"/>
              <a:gd name="connsiteX3376" fmla="*/ 5806917 w 6400800"/>
              <a:gd name="connsiteY3376" fmla="*/ 262414 h 514350"/>
              <a:gd name="connsiteX3377" fmla="*/ 5813584 w 6400800"/>
              <a:gd name="connsiteY3377" fmla="*/ 252889 h 514350"/>
              <a:gd name="connsiteX3378" fmla="*/ 5804059 w 6400800"/>
              <a:gd name="connsiteY3378" fmla="*/ 268129 h 514350"/>
              <a:gd name="connsiteX3379" fmla="*/ 5804059 w 6400800"/>
              <a:gd name="connsiteY3379" fmla="*/ 269081 h 514350"/>
              <a:gd name="connsiteX3380" fmla="*/ 5804059 w 6400800"/>
              <a:gd name="connsiteY3380" fmla="*/ 268129 h 514350"/>
              <a:gd name="connsiteX3381" fmla="*/ 5804059 w 6400800"/>
              <a:gd name="connsiteY3381" fmla="*/ 268129 h 514350"/>
              <a:gd name="connsiteX3382" fmla="*/ 5799296 w 6400800"/>
              <a:gd name="connsiteY3382" fmla="*/ 164306 h 514350"/>
              <a:gd name="connsiteX3383" fmla="*/ 5802154 w 6400800"/>
              <a:gd name="connsiteY3383" fmla="*/ 166211 h 514350"/>
              <a:gd name="connsiteX3384" fmla="*/ 5796439 w 6400800"/>
              <a:gd name="connsiteY3384" fmla="*/ 176689 h 514350"/>
              <a:gd name="connsiteX3385" fmla="*/ 5796439 w 6400800"/>
              <a:gd name="connsiteY3385" fmla="*/ 163354 h 514350"/>
              <a:gd name="connsiteX3386" fmla="*/ 5799296 w 6400800"/>
              <a:gd name="connsiteY3386" fmla="*/ 164306 h 514350"/>
              <a:gd name="connsiteX3387" fmla="*/ 5770721 w 6400800"/>
              <a:gd name="connsiteY3387" fmla="*/ 386239 h 514350"/>
              <a:gd name="connsiteX3388" fmla="*/ 5770721 w 6400800"/>
              <a:gd name="connsiteY3388" fmla="*/ 383381 h 514350"/>
              <a:gd name="connsiteX3389" fmla="*/ 5770721 w 6400800"/>
              <a:gd name="connsiteY3389" fmla="*/ 382429 h 514350"/>
              <a:gd name="connsiteX3390" fmla="*/ 5771674 w 6400800"/>
              <a:gd name="connsiteY3390" fmla="*/ 387191 h 514350"/>
              <a:gd name="connsiteX3391" fmla="*/ 5770721 w 6400800"/>
              <a:gd name="connsiteY3391" fmla="*/ 386239 h 514350"/>
              <a:gd name="connsiteX3392" fmla="*/ 5782151 w 6400800"/>
              <a:gd name="connsiteY3392" fmla="*/ 253841 h 514350"/>
              <a:gd name="connsiteX3393" fmla="*/ 5780246 w 6400800"/>
              <a:gd name="connsiteY3393" fmla="*/ 258604 h 514350"/>
              <a:gd name="connsiteX3394" fmla="*/ 5777389 w 6400800"/>
              <a:gd name="connsiteY3394" fmla="*/ 267176 h 514350"/>
              <a:gd name="connsiteX3395" fmla="*/ 5773579 w 6400800"/>
              <a:gd name="connsiteY3395" fmla="*/ 275749 h 514350"/>
              <a:gd name="connsiteX3396" fmla="*/ 5772626 w 6400800"/>
              <a:gd name="connsiteY3396" fmla="*/ 273844 h 514350"/>
              <a:gd name="connsiteX3397" fmla="*/ 5771674 w 6400800"/>
              <a:gd name="connsiteY3397" fmla="*/ 272891 h 514350"/>
              <a:gd name="connsiteX3398" fmla="*/ 5783104 w 6400800"/>
              <a:gd name="connsiteY3398" fmla="*/ 241459 h 514350"/>
              <a:gd name="connsiteX3399" fmla="*/ 5782151 w 6400800"/>
              <a:gd name="connsiteY3399" fmla="*/ 253841 h 514350"/>
              <a:gd name="connsiteX3400" fmla="*/ 5785962 w 6400800"/>
              <a:gd name="connsiteY3400" fmla="*/ 221456 h 514350"/>
              <a:gd name="connsiteX3401" fmla="*/ 5784056 w 6400800"/>
              <a:gd name="connsiteY3401" fmla="*/ 239554 h 514350"/>
              <a:gd name="connsiteX3402" fmla="*/ 5784056 w 6400800"/>
              <a:gd name="connsiteY3402" fmla="*/ 240506 h 514350"/>
              <a:gd name="connsiteX3403" fmla="*/ 5770721 w 6400800"/>
              <a:gd name="connsiteY3403" fmla="*/ 267176 h 514350"/>
              <a:gd name="connsiteX3404" fmla="*/ 5769769 w 6400800"/>
              <a:gd name="connsiteY3404" fmla="*/ 261461 h 514350"/>
              <a:gd name="connsiteX3405" fmla="*/ 5769769 w 6400800"/>
              <a:gd name="connsiteY3405" fmla="*/ 258604 h 514350"/>
              <a:gd name="connsiteX3406" fmla="*/ 5785962 w 6400800"/>
              <a:gd name="connsiteY3406" fmla="*/ 221456 h 514350"/>
              <a:gd name="connsiteX3407" fmla="*/ 5754529 w 6400800"/>
              <a:gd name="connsiteY3407" fmla="*/ 333851 h 514350"/>
              <a:gd name="connsiteX3408" fmla="*/ 5746909 w 6400800"/>
              <a:gd name="connsiteY3408" fmla="*/ 348139 h 514350"/>
              <a:gd name="connsiteX3409" fmla="*/ 5745956 w 6400800"/>
              <a:gd name="connsiteY3409" fmla="*/ 346234 h 514350"/>
              <a:gd name="connsiteX3410" fmla="*/ 5754529 w 6400800"/>
              <a:gd name="connsiteY3410" fmla="*/ 322421 h 514350"/>
              <a:gd name="connsiteX3411" fmla="*/ 5754529 w 6400800"/>
              <a:gd name="connsiteY3411" fmla="*/ 333851 h 514350"/>
              <a:gd name="connsiteX3412" fmla="*/ 5754529 w 6400800"/>
              <a:gd name="connsiteY3412" fmla="*/ 333851 h 514350"/>
              <a:gd name="connsiteX3413" fmla="*/ 5762149 w 6400800"/>
              <a:gd name="connsiteY3413" fmla="*/ 302419 h 514350"/>
              <a:gd name="connsiteX3414" fmla="*/ 5762149 w 6400800"/>
              <a:gd name="connsiteY3414" fmla="*/ 302419 h 514350"/>
              <a:gd name="connsiteX3415" fmla="*/ 5762149 w 6400800"/>
              <a:gd name="connsiteY3415" fmla="*/ 302419 h 514350"/>
              <a:gd name="connsiteX3416" fmla="*/ 5762149 w 6400800"/>
              <a:gd name="connsiteY3416" fmla="*/ 302419 h 514350"/>
              <a:gd name="connsiteX3417" fmla="*/ 5761196 w 6400800"/>
              <a:gd name="connsiteY3417" fmla="*/ 304324 h 514350"/>
              <a:gd name="connsiteX3418" fmla="*/ 5762149 w 6400800"/>
              <a:gd name="connsiteY3418" fmla="*/ 305276 h 514350"/>
              <a:gd name="connsiteX3419" fmla="*/ 5762149 w 6400800"/>
              <a:gd name="connsiteY3419" fmla="*/ 308134 h 514350"/>
              <a:gd name="connsiteX3420" fmla="*/ 5762149 w 6400800"/>
              <a:gd name="connsiteY3420" fmla="*/ 310039 h 514350"/>
              <a:gd name="connsiteX3421" fmla="*/ 5759292 w 6400800"/>
              <a:gd name="connsiteY3421" fmla="*/ 320516 h 514350"/>
              <a:gd name="connsiteX3422" fmla="*/ 5757387 w 6400800"/>
              <a:gd name="connsiteY3422" fmla="*/ 328136 h 514350"/>
              <a:gd name="connsiteX3423" fmla="*/ 5755481 w 6400800"/>
              <a:gd name="connsiteY3423" fmla="*/ 320516 h 514350"/>
              <a:gd name="connsiteX3424" fmla="*/ 5761196 w 6400800"/>
              <a:gd name="connsiteY3424" fmla="*/ 304324 h 514350"/>
              <a:gd name="connsiteX3425" fmla="*/ 5760244 w 6400800"/>
              <a:gd name="connsiteY3425" fmla="*/ 289084 h 514350"/>
              <a:gd name="connsiteX3426" fmla="*/ 5759292 w 6400800"/>
              <a:gd name="connsiteY3426" fmla="*/ 290989 h 514350"/>
              <a:gd name="connsiteX3427" fmla="*/ 5751671 w 6400800"/>
              <a:gd name="connsiteY3427" fmla="*/ 301466 h 514350"/>
              <a:gd name="connsiteX3428" fmla="*/ 5748814 w 6400800"/>
              <a:gd name="connsiteY3428" fmla="*/ 305276 h 514350"/>
              <a:gd name="connsiteX3429" fmla="*/ 5759292 w 6400800"/>
              <a:gd name="connsiteY3429" fmla="*/ 280511 h 514350"/>
              <a:gd name="connsiteX3430" fmla="*/ 5760244 w 6400800"/>
              <a:gd name="connsiteY3430" fmla="*/ 289084 h 514350"/>
              <a:gd name="connsiteX3431" fmla="*/ 5756434 w 6400800"/>
              <a:gd name="connsiteY3431" fmla="*/ 227171 h 514350"/>
              <a:gd name="connsiteX3432" fmla="*/ 5756434 w 6400800"/>
              <a:gd name="connsiteY3432" fmla="*/ 243364 h 514350"/>
              <a:gd name="connsiteX3433" fmla="*/ 5757387 w 6400800"/>
              <a:gd name="connsiteY3433" fmla="*/ 250984 h 514350"/>
              <a:gd name="connsiteX3434" fmla="*/ 5753576 w 6400800"/>
              <a:gd name="connsiteY3434" fmla="*/ 259556 h 514350"/>
              <a:gd name="connsiteX3435" fmla="*/ 5741194 w 6400800"/>
              <a:gd name="connsiteY3435" fmla="*/ 285274 h 514350"/>
              <a:gd name="connsiteX3436" fmla="*/ 5756434 w 6400800"/>
              <a:gd name="connsiteY3436" fmla="*/ 227171 h 514350"/>
              <a:gd name="connsiteX3437" fmla="*/ 5676424 w 6400800"/>
              <a:gd name="connsiteY3437" fmla="*/ 184309 h 514350"/>
              <a:gd name="connsiteX3438" fmla="*/ 5676424 w 6400800"/>
              <a:gd name="connsiteY3438" fmla="*/ 198596 h 514350"/>
              <a:gd name="connsiteX3439" fmla="*/ 5676424 w 6400800"/>
              <a:gd name="connsiteY3439" fmla="*/ 228124 h 514350"/>
              <a:gd name="connsiteX3440" fmla="*/ 5676424 w 6400800"/>
              <a:gd name="connsiteY3440" fmla="*/ 246221 h 514350"/>
              <a:gd name="connsiteX3441" fmla="*/ 5677376 w 6400800"/>
              <a:gd name="connsiteY3441" fmla="*/ 266224 h 514350"/>
              <a:gd name="connsiteX3442" fmla="*/ 5678329 w 6400800"/>
              <a:gd name="connsiteY3442" fmla="*/ 276701 h 514350"/>
              <a:gd name="connsiteX3443" fmla="*/ 5678329 w 6400800"/>
              <a:gd name="connsiteY3443" fmla="*/ 276701 h 514350"/>
              <a:gd name="connsiteX3444" fmla="*/ 5675471 w 6400800"/>
              <a:gd name="connsiteY3444" fmla="*/ 259556 h 514350"/>
              <a:gd name="connsiteX3445" fmla="*/ 5672614 w 6400800"/>
              <a:gd name="connsiteY3445" fmla="*/ 242411 h 514350"/>
              <a:gd name="connsiteX3446" fmla="*/ 5669756 w 6400800"/>
              <a:gd name="connsiteY3446" fmla="*/ 223361 h 514350"/>
              <a:gd name="connsiteX3447" fmla="*/ 5668804 w 6400800"/>
              <a:gd name="connsiteY3447" fmla="*/ 216694 h 514350"/>
              <a:gd name="connsiteX3448" fmla="*/ 5676424 w 6400800"/>
              <a:gd name="connsiteY3448" fmla="*/ 184309 h 514350"/>
              <a:gd name="connsiteX3449" fmla="*/ 5652612 w 6400800"/>
              <a:gd name="connsiteY3449" fmla="*/ 263366 h 514350"/>
              <a:gd name="connsiteX3450" fmla="*/ 5653564 w 6400800"/>
              <a:gd name="connsiteY3450" fmla="*/ 261461 h 514350"/>
              <a:gd name="connsiteX3451" fmla="*/ 5655469 w 6400800"/>
              <a:gd name="connsiteY3451" fmla="*/ 264319 h 514350"/>
              <a:gd name="connsiteX3452" fmla="*/ 5655469 w 6400800"/>
              <a:gd name="connsiteY3452" fmla="*/ 268129 h 514350"/>
              <a:gd name="connsiteX3453" fmla="*/ 5657374 w 6400800"/>
              <a:gd name="connsiteY3453" fmla="*/ 286226 h 514350"/>
              <a:gd name="connsiteX3454" fmla="*/ 5652612 w 6400800"/>
              <a:gd name="connsiteY3454" fmla="*/ 269081 h 514350"/>
              <a:gd name="connsiteX3455" fmla="*/ 5651659 w 6400800"/>
              <a:gd name="connsiteY3455" fmla="*/ 267176 h 514350"/>
              <a:gd name="connsiteX3456" fmla="*/ 5652612 w 6400800"/>
              <a:gd name="connsiteY3456" fmla="*/ 263366 h 514350"/>
              <a:gd name="connsiteX3457" fmla="*/ 5650706 w 6400800"/>
              <a:gd name="connsiteY3457" fmla="*/ 205264 h 514350"/>
              <a:gd name="connsiteX3458" fmla="*/ 5651659 w 6400800"/>
              <a:gd name="connsiteY3458" fmla="*/ 212884 h 514350"/>
              <a:gd name="connsiteX3459" fmla="*/ 5649754 w 6400800"/>
              <a:gd name="connsiteY3459" fmla="*/ 207169 h 514350"/>
              <a:gd name="connsiteX3460" fmla="*/ 5650706 w 6400800"/>
              <a:gd name="connsiteY3460" fmla="*/ 205264 h 514350"/>
              <a:gd name="connsiteX3461" fmla="*/ 5647849 w 6400800"/>
              <a:gd name="connsiteY3461" fmla="*/ 209074 h 514350"/>
              <a:gd name="connsiteX3462" fmla="*/ 5649754 w 6400800"/>
              <a:gd name="connsiteY3462" fmla="*/ 219551 h 514350"/>
              <a:gd name="connsiteX3463" fmla="*/ 5651659 w 6400800"/>
              <a:gd name="connsiteY3463" fmla="*/ 235744 h 514350"/>
              <a:gd name="connsiteX3464" fmla="*/ 5651659 w 6400800"/>
              <a:gd name="connsiteY3464" fmla="*/ 236696 h 514350"/>
              <a:gd name="connsiteX3465" fmla="*/ 5645944 w 6400800"/>
              <a:gd name="connsiteY3465" fmla="*/ 228124 h 514350"/>
              <a:gd name="connsiteX3466" fmla="*/ 5644039 w 6400800"/>
              <a:gd name="connsiteY3466" fmla="*/ 216694 h 514350"/>
              <a:gd name="connsiteX3467" fmla="*/ 5647849 w 6400800"/>
              <a:gd name="connsiteY3467" fmla="*/ 209074 h 514350"/>
              <a:gd name="connsiteX3468" fmla="*/ 5642134 w 6400800"/>
              <a:gd name="connsiteY3468" fmla="*/ 370046 h 514350"/>
              <a:gd name="connsiteX3469" fmla="*/ 5643087 w 6400800"/>
              <a:gd name="connsiteY3469" fmla="*/ 377666 h 514350"/>
              <a:gd name="connsiteX3470" fmla="*/ 5641181 w 6400800"/>
              <a:gd name="connsiteY3470" fmla="*/ 385286 h 514350"/>
              <a:gd name="connsiteX3471" fmla="*/ 5642134 w 6400800"/>
              <a:gd name="connsiteY3471" fmla="*/ 370046 h 514350"/>
              <a:gd name="connsiteX3472" fmla="*/ 5624037 w 6400800"/>
              <a:gd name="connsiteY3472" fmla="*/ 272891 h 514350"/>
              <a:gd name="connsiteX3473" fmla="*/ 5625942 w 6400800"/>
              <a:gd name="connsiteY3473" fmla="*/ 258604 h 514350"/>
              <a:gd name="connsiteX3474" fmla="*/ 5625942 w 6400800"/>
              <a:gd name="connsiteY3474" fmla="*/ 254794 h 514350"/>
              <a:gd name="connsiteX3475" fmla="*/ 5632609 w 6400800"/>
              <a:gd name="connsiteY3475" fmla="*/ 241459 h 514350"/>
              <a:gd name="connsiteX3476" fmla="*/ 5634514 w 6400800"/>
              <a:gd name="connsiteY3476" fmla="*/ 236696 h 514350"/>
              <a:gd name="connsiteX3477" fmla="*/ 5637371 w 6400800"/>
              <a:gd name="connsiteY3477" fmla="*/ 245269 h 514350"/>
              <a:gd name="connsiteX3478" fmla="*/ 5640229 w 6400800"/>
              <a:gd name="connsiteY3478" fmla="*/ 259556 h 514350"/>
              <a:gd name="connsiteX3479" fmla="*/ 5640229 w 6400800"/>
              <a:gd name="connsiteY3479" fmla="*/ 266224 h 514350"/>
              <a:gd name="connsiteX3480" fmla="*/ 5631656 w 6400800"/>
              <a:gd name="connsiteY3480" fmla="*/ 288131 h 514350"/>
              <a:gd name="connsiteX3481" fmla="*/ 5624037 w 6400800"/>
              <a:gd name="connsiteY3481" fmla="*/ 277654 h 514350"/>
              <a:gd name="connsiteX3482" fmla="*/ 5624037 w 6400800"/>
              <a:gd name="connsiteY3482" fmla="*/ 272891 h 514350"/>
              <a:gd name="connsiteX3483" fmla="*/ 5623084 w 6400800"/>
              <a:gd name="connsiteY3483" fmla="*/ 289084 h 514350"/>
              <a:gd name="connsiteX3484" fmla="*/ 5623084 w 6400800"/>
              <a:gd name="connsiteY3484" fmla="*/ 287179 h 514350"/>
              <a:gd name="connsiteX3485" fmla="*/ 5624989 w 6400800"/>
              <a:gd name="connsiteY3485" fmla="*/ 290989 h 514350"/>
              <a:gd name="connsiteX3486" fmla="*/ 5626894 w 6400800"/>
              <a:gd name="connsiteY3486" fmla="*/ 298609 h 514350"/>
              <a:gd name="connsiteX3487" fmla="*/ 5625942 w 6400800"/>
              <a:gd name="connsiteY3487" fmla="*/ 300514 h 514350"/>
              <a:gd name="connsiteX3488" fmla="*/ 5625942 w 6400800"/>
              <a:gd name="connsiteY3488" fmla="*/ 300514 h 514350"/>
              <a:gd name="connsiteX3489" fmla="*/ 5622131 w 6400800"/>
              <a:gd name="connsiteY3489" fmla="*/ 295751 h 514350"/>
              <a:gd name="connsiteX3490" fmla="*/ 5623084 w 6400800"/>
              <a:gd name="connsiteY3490" fmla="*/ 289084 h 514350"/>
              <a:gd name="connsiteX3491" fmla="*/ 5621179 w 6400800"/>
              <a:gd name="connsiteY3491" fmla="*/ 310991 h 514350"/>
              <a:gd name="connsiteX3492" fmla="*/ 5621179 w 6400800"/>
              <a:gd name="connsiteY3492" fmla="*/ 310991 h 514350"/>
              <a:gd name="connsiteX3493" fmla="*/ 5621179 w 6400800"/>
              <a:gd name="connsiteY3493" fmla="*/ 310991 h 514350"/>
              <a:gd name="connsiteX3494" fmla="*/ 5621179 w 6400800"/>
              <a:gd name="connsiteY3494" fmla="*/ 310991 h 514350"/>
              <a:gd name="connsiteX3495" fmla="*/ 5618321 w 6400800"/>
              <a:gd name="connsiteY3495" fmla="*/ 270034 h 514350"/>
              <a:gd name="connsiteX3496" fmla="*/ 5618321 w 6400800"/>
              <a:gd name="connsiteY3496" fmla="*/ 270034 h 514350"/>
              <a:gd name="connsiteX3497" fmla="*/ 5618321 w 6400800"/>
              <a:gd name="connsiteY3497" fmla="*/ 270034 h 514350"/>
              <a:gd name="connsiteX3498" fmla="*/ 5618321 w 6400800"/>
              <a:gd name="connsiteY3498" fmla="*/ 270034 h 514350"/>
              <a:gd name="connsiteX3499" fmla="*/ 5617369 w 6400800"/>
              <a:gd name="connsiteY3499" fmla="*/ 272891 h 514350"/>
              <a:gd name="connsiteX3500" fmla="*/ 5618321 w 6400800"/>
              <a:gd name="connsiteY3500" fmla="*/ 273844 h 514350"/>
              <a:gd name="connsiteX3501" fmla="*/ 5616417 w 6400800"/>
              <a:gd name="connsiteY3501" fmla="*/ 286226 h 514350"/>
              <a:gd name="connsiteX3502" fmla="*/ 5613559 w 6400800"/>
              <a:gd name="connsiteY3502" fmla="*/ 282416 h 514350"/>
              <a:gd name="connsiteX3503" fmla="*/ 5617369 w 6400800"/>
              <a:gd name="connsiteY3503" fmla="*/ 272891 h 514350"/>
              <a:gd name="connsiteX3504" fmla="*/ 5608796 w 6400800"/>
              <a:gd name="connsiteY3504" fmla="*/ 290989 h 514350"/>
              <a:gd name="connsiteX3505" fmla="*/ 5608796 w 6400800"/>
              <a:gd name="connsiteY3505" fmla="*/ 290989 h 514350"/>
              <a:gd name="connsiteX3506" fmla="*/ 5611654 w 6400800"/>
              <a:gd name="connsiteY3506" fmla="*/ 294799 h 514350"/>
              <a:gd name="connsiteX3507" fmla="*/ 5613559 w 6400800"/>
              <a:gd name="connsiteY3507" fmla="*/ 297656 h 514350"/>
              <a:gd name="connsiteX3508" fmla="*/ 5611654 w 6400800"/>
              <a:gd name="connsiteY3508" fmla="*/ 310991 h 514350"/>
              <a:gd name="connsiteX3509" fmla="*/ 5608796 w 6400800"/>
              <a:gd name="connsiteY3509" fmla="*/ 292894 h 514350"/>
              <a:gd name="connsiteX3510" fmla="*/ 5608796 w 6400800"/>
              <a:gd name="connsiteY3510" fmla="*/ 290989 h 514350"/>
              <a:gd name="connsiteX3511" fmla="*/ 5594509 w 6400800"/>
              <a:gd name="connsiteY3511" fmla="*/ 241459 h 514350"/>
              <a:gd name="connsiteX3512" fmla="*/ 5595462 w 6400800"/>
              <a:gd name="connsiteY3512" fmla="*/ 258604 h 514350"/>
              <a:gd name="connsiteX3513" fmla="*/ 5595462 w 6400800"/>
              <a:gd name="connsiteY3513" fmla="*/ 259556 h 514350"/>
              <a:gd name="connsiteX3514" fmla="*/ 5595462 w 6400800"/>
              <a:gd name="connsiteY3514" fmla="*/ 261461 h 514350"/>
              <a:gd name="connsiteX3515" fmla="*/ 5593556 w 6400800"/>
              <a:gd name="connsiteY3515" fmla="*/ 259556 h 514350"/>
              <a:gd name="connsiteX3516" fmla="*/ 5592604 w 6400800"/>
              <a:gd name="connsiteY3516" fmla="*/ 250031 h 514350"/>
              <a:gd name="connsiteX3517" fmla="*/ 5594509 w 6400800"/>
              <a:gd name="connsiteY3517" fmla="*/ 241459 h 514350"/>
              <a:gd name="connsiteX3518" fmla="*/ 5578317 w 6400800"/>
              <a:gd name="connsiteY3518" fmla="*/ 284321 h 514350"/>
              <a:gd name="connsiteX3519" fmla="*/ 5578317 w 6400800"/>
              <a:gd name="connsiteY3519" fmla="*/ 286226 h 514350"/>
              <a:gd name="connsiteX3520" fmla="*/ 5577364 w 6400800"/>
              <a:gd name="connsiteY3520" fmla="*/ 285274 h 514350"/>
              <a:gd name="connsiteX3521" fmla="*/ 5578317 w 6400800"/>
              <a:gd name="connsiteY3521" fmla="*/ 284321 h 514350"/>
              <a:gd name="connsiteX3522" fmla="*/ 5573554 w 6400800"/>
              <a:gd name="connsiteY3522" fmla="*/ 299561 h 514350"/>
              <a:gd name="connsiteX3523" fmla="*/ 5576412 w 6400800"/>
              <a:gd name="connsiteY3523" fmla="*/ 305276 h 514350"/>
              <a:gd name="connsiteX3524" fmla="*/ 5577364 w 6400800"/>
              <a:gd name="connsiteY3524" fmla="*/ 307181 h 514350"/>
              <a:gd name="connsiteX3525" fmla="*/ 5576412 w 6400800"/>
              <a:gd name="connsiteY3525" fmla="*/ 325279 h 514350"/>
              <a:gd name="connsiteX3526" fmla="*/ 5576412 w 6400800"/>
              <a:gd name="connsiteY3526" fmla="*/ 328136 h 514350"/>
              <a:gd name="connsiteX3527" fmla="*/ 5575459 w 6400800"/>
              <a:gd name="connsiteY3527" fmla="*/ 319564 h 514350"/>
              <a:gd name="connsiteX3528" fmla="*/ 5573554 w 6400800"/>
              <a:gd name="connsiteY3528" fmla="*/ 303371 h 514350"/>
              <a:gd name="connsiteX3529" fmla="*/ 5573554 w 6400800"/>
              <a:gd name="connsiteY3529" fmla="*/ 299561 h 514350"/>
              <a:gd name="connsiteX3530" fmla="*/ 5550694 w 6400800"/>
              <a:gd name="connsiteY3530" fmla="*/ 308134 h 514350"/>
              <a:gd name="connsiteX3531" fmla="*/ 5549742 w 6400800"/>
              <a:gd name="connsiteY3531" fmla="*/ 301466 h 514350"/>
              <a:gd name="connsiteX3532" fmla="*/ 5551646 w 6400800"/>
              <a:gd name="connsiteY3532" fmla="*/ 294799 h 514350"/>
              <a:gd name="connsiteX3533" fmla="*/ 5552599 w 6400800"/>
              <a:gd name="connsiteY3533" fmla="*/ 291941 h 514350"/>
              <a:gd name="connsiteX3534" fmla="*/ 5554504 w 6400800"/>
              <a:gd name="connsiteY3534" fmla="*/ 302419 h 514350"/>
              <a:gd name="connsiteX3535" fmla="*/ 5552599 w 6400800"/>
              <a:gd name="connsiteY3535" fmla="*/ 306229 h 514350"/>
              <a:gd name="connsiteX3536" fmla="*/ 5550694 w 6400800"/>
              <a:gd name="connsiteY3536" fmla="*/ 308134 h 514350"/>
              <a:gd name="connsiteX3537" fmla="*/ 5557362 w 6400800"/>
              <a:gd name="connsiteY3537" fmla="*/ 313849 h 514350"/>
              <a:gd name="connsiteX3538" fmla="*/ 5557362 w 6400800"/>
              <a:gd name="connsiteY3538" fmla="*/ 313849 h 514350"/>
              <a:gd name="connsiteX3539" fmla="*/ 5553551 w 6400800"/>
              <a:gd name="connsiteY3539" fmla="*/ 318611 h 514350"/>
              <a:gd name="connsiteX3540" fmla="*/ 5556409 w 6400800"/>
              <a:gd name="connsiteY3540" fmla="*/ 310039 h 514350"/>
              <a:gd name="connsiteX3541" fmla="*/ 5557362 w 6400800"/>
              <a:gd name="connsiteY3541" fmla="*/ 313849 h 514350"/>
              <a:gd name="connsiteX3542" fmla="*/ 5557362 w 6400800"/>
              <a:gd name="connsiteY3542" fmla="*/ 313849 h 514350"/>
              <a:gd name="connsiteX3543" fmla="*/ 5561171 w 6400800"/>
              <a:gd name="connsiteY3543" fmla="*/ 359569 h 514350"/>
              <a:gd name="connsiteX3544" fmla="*/ 5561171 w 6400800"/>
              <a:gd name="connsiteY3544" fmla="*/ 361474 h 514350"/>
              <a:gd name="connsiteX3545" fmla="*/ 5560219 w 6400800"/>
              <a:gd name="connsiteY3545" fmla="*/ 360521 h 514350"/>
              <a:gd name="connsiteX3546" fmla="*/ 5558314 w 6400800"/>
              <a:gd name="connsiteY3546" fmla="*/ 350996 h 514350"/>
              <a:gd name="connsiteX3547" fmla="*/ 5560219 w 6400800"/>
              <a:gd name="connsiteY3547" fmla="*/ 342424 h 514350"/>
              <a:gd name="connsiteX3548" fmla="*/ 5561171 w 6400800"/>
              <a:gd name="connsiteY3548" fmla="*/ 359569 h 514350"/>
              <a:gd name="connsiteX3549" fmla="*/ 5559267 w 6400800"/>
              <a:gd name="connsiteY3549" fmla="*/ 303371 h 514350"/>
              <a:gd name="connsiteX3550" fmla="*/ 5559267 w 6400800"/>
              <a:gd name="connsiteY3550" fmla="*/ 303371 h 514350"/>
              <a:gd name="connsiteX3551" fmla="*/ 5559267 w 6400800"/>
              <a:gd name="connsiteY3551" fmla="*/ 303371 h 514350"/>
              <a:gd name="connsiteX3552" fmla="*/ 5559267 w 6400800"/>
              <a:gd name="connsiteY3552" fmla="*/ 303371 h 514350"/>
              <a:gd name="connsiteX3553" fmla="*/ 5557362 w 6400800"/>
              <a:gd name="connsiteY3553" fmla="*/ 277654 h 514350"/>
              <a:gd name="connsiteX3554" fmla="*/ 5558314 w 6400800"/>
              <a:gd name="connsiteY3554" fmla="*/ 283369 h 514350"/>
              <a:gd name="connsiteX3555" fmla="*/ 5559267 w 6400800"/>
              <a:gd name="connsiteY3555" fmla="*/ 293846 h 514350"/>
              <a:gd name="connsiteX3556" fmla="*/ 5557362 w 6400800"/>
              <a:gd name="connsiteY3556" fmla="*/ 296704 h 514350"/>
              <a:gd name="connsiteX3557" fmla="*/ 5554504 w 6400800"/>
              <a:gd name="connsiteY3557" fmla="*/ 287179 h 514350"/>
              <a:gd name="connsiteX3558" fmla="*/ 5557362 w 6400800"/>
              <a:gd name="connsiteY3558" fmla="*/ 277654 h 514350"/>
              <a:gd name="connsiteX3559" fmla="*/ 5553551 w 6400800"/>
              <a:gd name="connsiteY3559" fmla="*/ 252889 h 514350"/>
              <a:gd name="connsiteX3560" fmla="*/ 5553551 w 6400800"/>
              <a:gd name="connsiteY3560" fmla="*/ 252889 h 514350"/>
              <a:gd name="connsiteX3561" fmla="*/ 5553551 w 6400800"/>
              <a:gd name="connsiteY3561" fmla="*/ 253841 h 514350"/>
              <a:gd name="connsiteX3562" fmla="*/ 5555456 w 6400800"/>
              <a:gd name="connsiteY3562" fmla="*/ 268129 h 514350"/>
              <a:gd name="connsiteX3563" fmla="*/ 5555456 w 6400800"/>
              <a:gd name="connsiteY3563" fmla="*/ 270986 h 514350"/>
              <a:gd name="connsiteX3564" fmla="*/ 5552599 w 6400800"/>
              <a:gd name="connsiteY3564" fmla="*/ 275749 h 514350"/>
              <a:gd name="connsiteX3565" fmla="*/ 5549742 w 6400800"/>
              <a:gd name="connsiteY3565" fmla="*/ 280511 h 514350"/>
              <a:gd name="connsiteX3566" fmla="*/ 5549742 w 6400800"/>
              <a:gd name="connsiteY3566" fmla="*/ 280511 h 514350"/>
              <a:gd name="connsiteX3567" fmla="*/ 5549742 w 6400800"/>
              <a:gd name="connsiteY3567" fmla="*/ 280511 h 514350"/>
              <a:gd name="connsiteX3568" fmla="*/ 5545931 w 6400800"/>
              <a:gd name="connsiteY3568" fmla="*/ 286226 h 514350"/>
              <a:gd name="connsiteX3569" fmla="*/ 5544979 w 6400800"/>
              <a:gd name="connsiteY3569" fmla="*/ 281464 h 514350"/>
              <a:gd name="connsiteX3570" fmla="*/ 5546884 w 6400800"/>
              <a:gd name="connsiteY3570" fmla="*/ 275749 h 514350"/>
              <a:gd name="connsiteX3571" fmla="*/ 5549742 w 6400800"/>
              <a:gd name="connsiteY3571" fmla="*/ 261461 h 514350"/>
              <a:gd name="connsiteX3572" fmla="*/ 5553551 w 6400800"/>
              <a:gd name="connsiteY3572" fmla="*/ 252889 h 514350"/>
              <a:gd name="connsiteX3573" fmla="*/ 5548789 w 6400800"/>
              <a:gd name="connsiteY3573" fmla="*/ 226219 h 514350"/>
              <a:gd name="connsiteX3574" fmla="*/ 5549742 w 6400800"/>
              <a:gd name="connsiteY3574" fmla="*/ 230029 h 514350"/>
              <a:gd name="connsiteX3575" fmla="*/ 5550694 w 6400800"/>
              <a:gd name="connsiteY3575" fmla="*/ 234791 h 514350"/>
              <a:gd name="connsiteX3576" fmla="*/ 5547837 w 6400800"/>
              <a:gd name="connsiteY3576" fmla="*/ 230029 h 514350"/>
              <a:gd name="connsiteX3577" fmla="*/ 5548789 w 6400800"/>
              <a:gd name="connsiteY3577" fmla="*/ 226219 h 514350"/>
              <a:gd name="connsiteX3578" fmla="*/ 5546884 w 6400800"/>
              <a:gd name="connsiteY3578" fmla="*/ 235744 h 514350"/>
              <a:gd name="connsiteX3579" fmla="*/ 5550694 w 6400800"/>
              <a:gd name="connsiteY3579" fmla="*/ 244316 h 514350"/>
              <a:gd name="connsiteX3580" fmla="*/ 5544979 w 6400800"/>
              <a:gd name="connsiteY3580" fmla="*/ 259556 h 514350"/>
              <a:gd name="connsiteX3581" fmla="*/ 5544026 w 6400800"/>
              <a:gd name="connsiteY3581" fmla="*/ 262414 h 514350"/>
              <a:gd name="connsiteX3582" fmla="*/ 5543074 w 6400800"/>
              <a:gd name="connsiteY3582" fmla="*/ 257651 h 514350"/>
              <a:gd name="connsiteX3583" fmla="*/ 5542121 w 6400800"/>
              <a:gd name="connsiteY3583" fmla="*/ 254794 h 514350"/>
              <a:gd name="connsiteX3584" fmla="*/ 5546884 w 6400800"/>
              <a:gd name="connsiteY3584" fmla="*/ 235744 h 514350"/>
              <a:gd name="connsiteX3585" fmla="*/ 5540217 w 6400800"/>
              <a:gd name="connsiteY3585" fmla="*/ 218599 h 514350"/>
              <a:gd name="connsiteX3586" fmla="*/ 5539264 w 6400800"/>
              <a:gd name="connsiteY3586" fmla="*/ 220504 h 514350"/>
              <a:gd name="connsiteX3587" fmla="*/ 5538312 w 6400800"/>
              <a:gd name="connsiteY3587" fmla="*/ 223361 h 514350"/>
              <a:gd name="connsiteX3588" fmla="*/ 5536406 w 6400800"/>
              <a:gd name="connsiteY3588" fmla="*/ 210026 h 514350"/>
              <a:gd name="connsiteX3589" fmla="*/ 5540217 w 6400800"/>
              <a:gd name="connsiteY3589" fmla="*/ 218599 h 514350"/>
              <a:gd name="connsiteX3590" fmla="*/ 5507831 w 6400800"/>
              <a:gd name="connsiteY3590" fmla="*/ 312896 h 514350"/>
              <a:gd name="connsiteX3591" fmla="*/ 5507831 w 6400800"/>
              <a:gd name="connsiteY3591" fmla="*/ 312896 h 514350"/>
              <a:gd name="connsiteX3592" fmla="*/ 5507831 w 6400800"/>
              <a:gd name="connsiteY3592" fmla="*/ 313849 h 514350"/>
              <a:gd name="connsiteX3593" fmla="*/ 5507831 w 6400800"/>
              <a:gd name="connsiteY3593" fmla="*/ 312896 h 514350"/>
              <a:gd name="connsiteX3594" fmla="*/ 5481162 w 6400800"/>
              <a:gd name="connsiteY3594" fmla="*/ 326231 h 514350"/>
              <a:gd name="connsiteX3595" fmla="*/ 5480209 w 6400800"/>
              <a:gd name="connsiteY3595" fmla="*/ 330994 h 514350"/>
              <a:gd name="connsiteX3596" fmla="*/ 5479256 w 6400800"/>
              <a:gd name="connsiteY3596" fmla="*/ 324326 h 514350"/>
              <a:gd name="connsiteX3597" fmla="*/ 5479256 w 6400800"/>
              <a:gd name="connsiteY3597" fmla="*/ 322421 h 514350"/>
              <a:gd name="connsiteX3598" fmla="*/ 5478304 w 6400800"/>
              <a:gd name="connsiteY3598" fmla="*/ 311944 h 514350"/>
              <a:gd name="connsiteX3599" fmla="*/ 5482114 w 6400800"/>
              <a:gd name="connsiteY3599" fmla="*/ 325279 h 514350"/>
              <a:gd name="connsiteX3600" fmla="*/ 5481162 w 6400800"/>
              <a:gd name="connsiteY3600" fmla="*/ 326231 h 514350"/>
              <a:gd name="connsiteX3601" fmla="*/ 5493544 w 6400800"/>
              <a:gd name="connsiteY3601" fmla="*/ 339566 h 514350"/>
              <a:gd name="connsiteX3602" fmla="*/ 5493544 w 6400800"/>
              <a:gd name="connsiteY3602" fmla="*/ 339566 h 514350"/>
              <a:gd name="connsiteX3603" fmla="*/ 5493544 w 6400800"/>
              <a:gd name="connsiteY3603" fmla="*/ 339566 h 514350"/>
              <a:gd name="connsiteX3604" fmla="*/ 5493544 w 6400800"/>
              <a:gd name="connsiteY3604" fmla="*/ 339566 h 514350"/>
              <a:gd name="connsiteX3605" fmla="*/ 5488781 w 6400800"/>
              <a:gd name="connsiteY3605" fmla="*/ 261461 h 514350"/>
              <a:gd name="connsiteX3606" fmla="*/ 5488781 w 6400800"/>
              <a:gd name="connsiteY3606" fmla="*/ 261461 h 514350"/>
              <a:gd name="connsiteX3607" fmla="*/ 5490687 w 6400800"/>
              <a:gd name="connsiteY3607" fmla="*/ 267176 h 514350"/>
              <a:gd name="connsiteX3608" fmla="*/ 5487829 w 6400800"/>
              <a:gd name="connsiteY3608" fmla="*/ 264319 h 514350"/>
              <a:gd name="connsiteX3609" fmla="*/ 5488781 w 6400800"/>
              <a:gd name="connsiteY3609" fmla="*/ 261461 h 514350"/>
              <a:gd name="connsiteX3610" fmla="*/ 5483067 w 6400800"/>
              <a:gd name="connsiteY3610" fmla="*/ 280511 h 514350"/>
              <a:gd name="connsiteX3611" fmla="*/ 5484971 w 6400800"/>
              <a:gd name="connsiteY3611" fmla="*/ 272891 h 514350"/>
              <a:gd name="connsiteX3612" fmla="*/ 5496401 w 6400800"/>
              <a:gd name="connsiteY3612" fmla="*/ 291941 h 514350"/>
              <a:gd name="connsiteX3613" fmla="*/ 5500212 w 6400800"/>
              <a:gd name="connsiteY3613" fmla="*/ 297656 h 514350"/>
              <a:gd name="connsiteX3614" fmla="*/ 5497354 w 6400800"/>
              <a:gd name="connsiteY3614" fmla="*/ 307181 h 514350"/>
              <a:gd name="connsiteX3615" fmla="*/ 5496401 w 6400800"/>
              <a:gd name="connsiteY3615" fmla="*/ 310991 h 514350"/>
              <a:gd name="connsiteX3616" fmla="*/ 5493544 w 6400800"/>
              <a:gd name="connsiteY3616" fmla="*/ 307181 h 514350"/>
              <a:gd name="connsiteX3617" fmla="*/ 5495449 w 6400800"/>
              <a:gd name="connsiteY3617" fmla="*/ 311944 h 514350"/>
              <a:gd name="connsiteX3618" fmla="*/ 5494496 w 6400800"/>
              <a:gd name="connsiteY3618" fmla="*/ 319564 h 514350"/>
              <a:gd name="connsiteX3619" fmla="*/ 5492592 w 6400800"/>
              <a:gd name="connsiteY3619" fmla="*/ 330041 h 514350"/>
              <a:gd name="connsiteX3620" fmla="*/ 5488781 w 6400800"/>
              <a:gd name="connsiteY3620" fmla="*/ 333851 h 514350"/>
              <a:gd name="connsiteX3621" fmla="*/ 5485924 w 6400800"/>
              <a:gd name="connsiteY3621" fmla="*/ 327184 h 514350"/>
              <a:gd name="connsiteX3622" fmla="*/ 5487829 w 6400800"/>
              <a:gd name="connsiteY3622" fmla="*/ 312896 h 514350"/>
              <a:gd name="connsiteX3623" fmla="*/ 5489734 w 6400800"/>
              <a:gd name="connsiteY3623" fmla="*/ 299561 h 514350"/>
              <a:gd name="connsiteX3624" fmla="*/ 5484019 w 6400800"/>
              <a:gd name="connsiteY3624" fmla="*/ 311944 h 514350"/>
              <a:gd name="connsiteX3625" fmla="*/ 5483067 w 6400800"/>
              <a:gd name="connsiteY3625" fmla="*/ 313849 h 514350"/>
              <a:gd name="connsiteX3626" fmla="*/ 5483067 w 6400800"/>
              <a:gd name="connsiteY3626" fmla="*/ 312896 h 514350"/>
              <a:gd name="connsiteX3627" fmla="*/ 5478304 w 6400800"/>
              <a:gd name="connsiteY3627" fmla="*/ 292894 h 514350"/>
              <a:gd name="connsiteX3628" fmla="*/ 5479256 w 6400800"/>
              <a:gd name="connsiteY3628" fmla="*/ 309086 h 514350"/>
              <a:gd name="connsiteX3629" fmla="*/ 5479256 w 6400800"/>
              <a:gd name="connsiteY3629" fmla="*/ 308134 h 514350"/>
              <a:gd name="connsiteX3630" fmla="*/ 5476399 w 6400800"/>
              <a:gd name="connsiteY3630" fmla="*/ 300514 h 514350"/>
              <a:gd name="connsiteX3631" fmla="*/ 5483067 w 6400800"/>
              <a:gd name="connsiteY3631" fmla="*/ 280511 h 514350"/>
              <a:gd name="connsiteX3632" fmla="*/ 5472589 w 6400800"/>
              <a:gd name="connsiteY3632" fmla="*/ 254794 h 514350"/>
              <a:gd name="connsiteX3633" fmla="*/ 5475446 w 6400800"/>
              <a:gd name="connsiteY3633" fmla="*/ 258604 h 514350"/>
              <a:gd name="connsiteX3634" fmla="*/ 5471637 w 6400800"/>
              <a:gd name="connsiteY3634" fmla="*/ 268129 h 514350"/>
              <a:gd name="connsiteX3635" fmla="*/ 5468779 w 6400800"/>
              <a:gd name="connsiteY3635" fmla="*/ 249079 h 514350"/>
              <a:gd name="connsiteX3636" fmla="*/ 5472589 w 6400800"/>
              <a:gd name="connsiteY3636" fmla="*/ 254794 h 514350"/>
              <a:gd name="connsiteX3637" fmla="*/ 5452587 w 6400800"/>
              <a:gd name="connsiteY3637" fmla="*/ 208121 h 514350"/>
              <a:gd name="connsiteX3638" fmla="*/ 5452587 w 6400800"/>
              <a:gd name="connsiteY3638" fmla="*/ 210026 h 514350"/>
              <a:gd name="connsiteX3639" fmla="*/ 5454492 w 6400800"/>
              <a:gd name="connsiteY3639" fmla="*/ 225266 h 514350"/>
              <a:gd name="connsiteX3640" fmla="*/ 5454492 w 6400800"/>
              <a:gd name="connsiteY3640" fmla="*/ 228124 h 514350"/>
              <a:gd name="connsiteX3641" fmla="*/ 5450681 w 6400800"/>
              <a:gd name="connsiteY3641" fmla="*/ 225266 h 514350"/>
              <a:gd name="connsiteX3642" fmla="*/ 5452587 w 6400800"/>
              <a:gd name="connsiteY3642" fmla="*/ 208121 h 514350"/>
              <a:gd name="connsiteX3643" fmla="*/ 5449729 w 6400800"/>
              <a:gd name="connsiteY3643" fmla="*/ 250031 h 514350"/>
              <a:gd name="connsiteX3644" fmla="*/ 5451634 w 6400800"/>
              <a:gd name="connsiteY3644" fmla="*/ 228124 h 514350"/>
              <a:gd name="connsiteX3645" fmla="*/ 5453539 w 6400800"/>
              <a:gd name="connsiteY3645" fmla="*/ 230029 h 514350"/>
              <a:gd name="connsiteX3646" fmla="*/ 5455444 w 6400800"/>
              <a:gd name="connsiteY3646" fmla="*/ 232886 h 514350"/>
              <a:gd name="connsiteX3647" fmla="*/ 5456396 w 6400800"/>
              <a:gd name="connsiteY3647" fmla="*/ 243364 h 514350"/>
              <a:gd name="connsiteX3648" fmla="*/ 5459254 w 6400800"/>
              <a:gd name="connsiteY3648" fmla="*/ 282416 h 514350"/>
              <a:gd name="connsiteX3649" fmla="*/ 5460206 w 6400800"/>
              <a:gd name="connsiteY3649" fmla="*/ 299561 h 514350"/>
              <a:gd name="connsiteX3650" fmla="*/ 5455444 w 6400800"/>
              <a:gd name="connsiteY3650" fmla="*/ 313849 h 514350"/>
              <a:gd name="connsiteX3651" fmla="*/ 5447824 w 6400800"/>
              <a:gd name="connsiteY3651" fmla="*/ 280511 h 514350"/>
              <a:gd name="connsiteX3652" fmla="*/ 5446871 w 6400800"/>
              <a:gd name="connsiteY3652" fmla="*/ 276701 h 514350"/>
              <a:gd name="connsiteX3653" fmla="*/ 5449729 w 6400800"/>
              <a:gd name="connsiteY3653" fmla="*/ 250031 h 514350"/>
              <a:gd name="connsiteX3654" fmla="*/ 5443062 w 6400800"/>
              <a:gd name="connsiteY3654" fmla="*/ 327184 h 514350"/>
              <a:gd name="connsiteX3655" fmla="*/ 5445919 w 6400800"/>
              <a:gd name="connsiteY3655" fmla="*/ 343376 h 514350"/>
              <a:gd name="connsiteX3656" fmla="*/ 5443062 w 6400800"/>
              <a:gd name="connsiteY3656" fmla="*/ 334804 h 514350"/>
              <a:gd name="connsiteX3657" fmla="*/ 5443062 w 6400800"/>
              <a:gd name="connsiteY3657" fmla="*/ 327184 h 514350"/>
              <a:gd name="connsiteX3658" fmla="*/ 5417344 w 6400800"/>
              <a:gd name="connsiteY3658" fmla="*/ 318611 h 514350"/>
              <a:gd name="connsiteX3659" fmla="*/ 5419249 w 6400800"/>
              <a:gd name="connsiteY3659" fmla="*/ 312896 h 514350"/>
              <a:gd name="connsiteX3660" fmla="*/ 5421154 w 6400800"/>
              <a:gd name="connsiteY3660" fmla="*/ 320516 h 514350"/>
              <a:gd name="connsiteX3661" fmla="*/ 5421154 w 6400800"/>
              <a:gd name="connsiteY3661" fmla="*/ 321469 h 514350"/>
              <a:gd name="connsiteX3662" fmla="*/ 5421154 w 6400800"/>
              <a:gd name="connsiteY3662" fmla="*/ 320516 h 514350"/>
              <a:gd name="connsiteX3663" fmla="*/ 5421154 w 6400800"/>
              <a:gd name="connsiteY3663" fmla="*/ 322421 h 514350"/>
              <a:gd name="connsiteX3664" fmla="*/ 5418296 w 6400800"/>
              <a:gd name="connsiteY3664" fmla="*/ 331946 h 514350"/>
              <a:gd name="connsiteX3665" fmla="*/ 5417344 w 6400800"/>
              <a:gd name="connsiteY3665" fmla="*/ 329089 h 514350"/>
              <a:gd name="connsiteX3666" fmla="*/ 5417344 w 6400800"/>
              <a:gd name="connsiteY3666" fmla="*/ 318611 h 514350"/>
              <a:gd name="connsiteX3667" fmla="*/ 5416392 w 6400800"/>
              <a:gd name="connsiteY3667" fmla="*/ 334804 h 514350"/>
              <a:gd name="connsiteX3668" fmla="*/ 5417344 w 6400800"/>
              <a:gd name="connsiteY3668" fmla="*/ 335756 h 514350"/>
              <a:gd name="connsiteX3669" fmla="*/ 5416392 w 6400800"/>
              <a:gd name="connsiteY3669" fmla="*/ 337661 h 514350"/>
              <a:gd name="connsiteX3670" fmla="*/ 5416392 w 6400800"/>
              <a:gd name="connsiteY3670" fmla="*/ 334804 h 514350"/>
              <a:gd name="connsiteX3671" fmla="*/ 5405914 w 6400800"/>
              <a:gd name="connsiteY3671" fmla="*/ 325279 h 514350"/>
              <a:gd name="connsiteX3672" fmla="*/ 5407819 w 6400800"/>
              <a:gd name="connsiteY3672" fmla="*/ 271939 h 514350"/>
              <a:gd name="connsiteX3673" fmla="*/ 5407819 w 6400800"/>
              <a:gd name="connsiteY3673" fmla="*/ 267176 h 514350"/>
              <a:gd name="connsiteX3674" fmla="*/ 5414487 w 6400800"/>
              <a:gd name="connsiteY3674" fmla="*/ 292894 h 514350"/>
              <a:gd name="connsiteX3675" fmla="*/ 5414487 w 6400800"/>
              <a:gd name="connsiteY3675" fmla="*/ 293846 h 514350"/>
              <a:gd name="connsiteX3676" fmla="*/ 5411629 w 6400800"/>
              <a:gd name="connsiteY3676" fmla="*/ 303371 h 514350"/>
              <a:gd name="connsiteX3677" fmla="*/ 5404962 w 6400800"/>
              <a:gd name="connsiteY3677" fmla="*/ 331946 h 514350"/>
              <a:gd name="connsiteX3678" fmla="*/ 5404962 w 6400800"/>
              <a:gd name="connsiteY3678" fmla="*/ 332899 h 514350"/>
              <a:gd name="connsiteX3679" fmla="*/ 5405914 w 6400800"/>
              <a:gd name="connsiteY3679" fmla="*/ 325279 h 514350"/>
              <a:gd name="connsiteX3680" fmla="*/ 5384006 w 6400800"/>
              <a:gd name="connsiteY3680" fmla="*/ 310991 h 514350"/>
              <a:gd name="connsiteX3681" fmla="*/ 5386864 w 6400800"/>
              <a:gd name="connsiteY3681" fmla="*/ 334804 h 514350"/>
              <a:gd name="connsiteX3682" fmla="*/ 5384959 w 6400800"/>
              <a:gd name="connsiteY3682" fmla="*/ 341471 h 514350"/>
              <a:gd name="connsiteX3683" fmla="*/ 5382101 w 6400800"/>
              <a:gd name="connsiteY3683" fmla="*/ 325279 h 514350"/>
              <a:gd name="connsiteX3684" fmla="*/ 5378292 w 6400800"/>
              <a:gd name="connsiteY3684" fmla="*/ 305276 h 514350"/>
              <a:gd name="connsiteX3685" fmla="*/ 5381149 w 6400800"/>
              <a:gd name="connsiteY3685" fmla="*/ 294799 h 514350"/>
              <a:gd name="connsiteX3686" fmla="*/ 5384006 w 6400800"/>
              <a:gd name="connsiteY3686" fmla="*/ 310991 h 514350"/>
              <a:gd name="connsiteX3687" fmla="*/ 5379244 w 6400800"/>
              <a:gd name="connsiteY3687" fmla="*/ 274796 h 514350"/>
              <a:gd name="connsiteX3688" fmla="*/ 5379244 w 6400800"/>
              <a:gd name="connsiteY3688" fmla="*/ 271939 h 514350"/>
              <a:gd name="connsiteX3689" fmla="*/ 5381149 w 6400800"/>
              <a:gd name="connsiteY3689" fmla="*/ 284321 h 514350"/>
              <a:gd name="connsiteX3690" fmla="*/ 5380196 w 6400800"/>
              <a:gd name="connsiteY3690" fmla="*/ 285274 h 514350"/>
              <a:gd name="connsiteX3691" fmla="*/ 5378292 w 6400800"/>
              <a:gd name="connsiteY3691" fmla="*/ 290036 h 514350"/>
              <a:gd name="connsiteX3692" fmla="*/ 5379244 w 6400800"/>
              <a:gd name="connsiteY3692" fmla="*/ 274796 h 514350"/>
              <a:gd name="connsiteX3693" fmla="*/ 5332571 w 6400800"/>
              <a:gd name="connsiteY3693" fmla="*/ 321469 h 514350"/>
              <a:gd name="connsiteX3694" fmla="*/ 5338287 w 6400800"/>
              <a:gd name="connsiteY3694" fmla="*/ 309086 h 514350"/>
              <a:gd name="connsiteX3695" fmla="*/ 5338287 w 6400800"/>
              <a:gd name="connsiteY3695" fmla="*/ 310039 h 514350"/>
              <a:gd name="connsiteX3696" fmla="*/ 5326856 w 6400800"/>
              <a:gd name="connsiteY3696" fmla="*/ 351949 h 514350"/>
              <a:gd name="connsiteX3697" fmla="*/ 5323999 w 6400800"/>
              <a:gd name="connsiteY3697" fmla="*/ 336709 h 514350"/>
              <a:gd name="connsiteX3698" fmla="*/ 5332571 w 6400800"/>
              <a:gd name="connsiteY3698" fmla="*/ 321469 h 514350"/>
              <a:gd name="connsiteX3699" fmla="*/ 5319237 w 6400800"/>
              <a:gd name="connsiteY3699" fmla="*/ 350996 h 514350"/>
              <a:gd name="connsiteX3700" fmla="*/ 5323046 w 6400800"/>
              <a:gd name="connsiteY3700" fmla="*/ 342424 h 514350"/>
              <a:gd name="connsiteX3701" fmla="*/ 5322094 w 6400800"/>
              <a:gd name="connsiteY3701" fmla="*/ 371951 h 514350"/>
              <a:gd name="connsiteX3702" fmla="*/ 5319237 w 6400800"/>
              <a:gd name="connsiteY3702" fmla="*/ 362426 h 514350"/>
              <a:gd name="connsiteX3703" fmla="*/ 5319237 w 6400800"/>
              <a:gd name="connsiteY3703" fmla="*/ 350996 h 514350"/>
              <a:gd name="connsiteX3704" fmla="*/ 5316379 w 6400800"/>
              <a:gd name="connsiteY3704" fmla="*/ 392906 h 514350"/>
              <a:gd name="connsiteX3705" fmla="*/ 5317331 w 6400800"/>
              <a:gd name="connsiteY3705" fmla="*/ 382429 h 514350"/>
              <a:gd name="connsiteX3706" fmla="*/ 5318284 w 6400800"/>
              <a:gd name="connsiteY3706" fmla="*/ 390049 h 514350"/>
              <a:gd name="connsiteX3707" fmla="*/ 5315426 w 6400800"/>
              <a:gd name="connsiteY3707" fmla="*/ 399574 h 514350"/>
              <a:gd name="connsiteX3708" fmla="*/ 5316379 w 6400800"/>
              <a:gd name="connsiteY3708" fmla="*/ 392906 h 514350"/>
              <a:gd name="connsiteX3709" fmla="*/ 5285899 w 6400800"/>
              <a:gd name="connsiteY3709" fmla="*/ 293846 h 514350"/>
              <a:gd name="connsiteX3710" fmla="*/ 5286851 w 6400800"/>
              <a:gd name="connsiteY3710" fmla="*/ 298609 h 514350"/>
              <a:gd name="connsiteX3711" fmla="*/ 5283994 w 6400800"/>
              <a:gd name="connsiteY3711" fmla="*/ 302419 h 514350"/>
              <a:gd name="connsiteX3712" fmla="*/ 5285899 w 6400800"/>
              <a:gd name="connsiteY3712" fmla="*/ 293846 h 514350"/>
              <a:gd name="connsiteX3713" fmla="*/ 5279231 w 6400800"/>
              <a:gd name="connsiteY3713" fmla="*/ 319564 h 514350"/>
              <a:gd name="connsiteX3714" fmla="*/ 5282089 w 6400800"/>
              <a:gd name="connsiteY3714" fmla="*/ 311944 h 514350"/>
              <a:gd name="connsiteX3715" fmla="*/ 5287804 w 6400800"/>
              <a:gd name="connsiteY3715" fmla="*/ 302419 h 514350"/>
              <a:gd name="connsiteX3716" fmla="*/ 5288756 w 6400800"/>
              <a:gd name="connsiteY3716" fmla="*/ 309086 h 514350"/>
              <a:gd name="connsiteX3717" fmla="*/ 5292567 w 6400800"/>
              <a:gd name="connsiteY3717" fmla="*/ 340519 h 514350"/>
              <a:gd name="connsiteX3718" fmla="*/ 5287804 w 6400800"/>
              <a:gd name="connsiteY3718" fmla="*/ 363379 h 514350"/>
              <a:gd name="connsiteX3719" fmla="*/ 5287804 w 6400800"/>
              <a:gd name="connsiteY3719" fmla="*/ 351949 h 514350"/>
              <a:gd name="connsiteX3720" fmla="*/ 5287804 w 6400800"/>
              <a:gd name="connsiteY3720" fmla="*/ 335756 h 514350"/>
              <a:gd name="connsiteX3721" fmla="*/ 5283994 w 6400800"/>
              <a:gd name="connsiteY3721" fmla="*/ 350996 h 514350"/>
              <a:gd name="connsiteX3722" fmla="*/ 5280184 w 6400800"/>
              <a:gd name="connsiteY3722" fmla="*/ 369094 h 514350"/>
              <a:gd name="connsiteX3723" fmla="*/ 5280184 w 6400800"/>
              <a:gd name="connsiteY3723" fmla="*/ 370046 h 514350"/>
              <a:gd name="connsiteX3724" fmla="*/ 5277326 w 6400800"/>
              <a:gd name="connsiteY3724" fmla="*/ 350044 h 514350"/>
              <a:gd name="connsiteX3725" fmla="*/ 5275421 w 6400800"/>
              <a:gd name="connsiteY3725" fmla="*/ 335756 h 514350"/>
              <a:gd name="connsiteX3726" fmla="*/ 5279231 w 6400800"/>
              <a:gd name="connsiteY3726" fmla="*/ 319564 h 514350"/>
              <a:gd name="connsiteX3727" fmla="*/ 5236369 w 6400800"/>
              <a:gd name="connsiteY3727" fmla="*/ 318611 h 514350"/>
              <a:gd name="connsiteX3728" fmla="*/ 5235417 w 6400800"/>
              <a:gd name="connsiteY3728" fmla="*/ 320516 h 514350"/>
              <a:gd name="connsiteX3729" fmla="*/ 5230654 w 6400800"/>
              <a:gd name="connsiteY3729" fmla="*/ 311944 h 514350"/>
              <a:gd name="connsiteX3730" fmla="*/ 5230654 w 6400800"/>
              <a:gd name="connsiteY3730" fmla="*/ 310991 h 514350"/>
              <a:gd name="connsiteX3731" fmla="*/ 5239226 w 6400800"/>
              <a:gd name="connsiteY3731" fmla="*/ 295751 h 514350"/>
              <a:gd name="connsiteX3732" fmla="*/ 5236369 w 6400800"/>
              <a:gd name="connsiteY3732" fmla="*/ 318611 h 514350"/>
              <a:gd name="connsiteX3733" fmla="*/ 5230654 w 6400800"/>
              <a:gd name="connsiteY3733" fmla="*/ 281464 h 514350"/>
              <a:gd name="connsiteX3734" fmla="*/ 5237321 w 6400800"/>
              <a:gd name="connsiteY3734" fmla="*/ 265271 h 514350"/>
              <a:gd name="connsiteX3735" fmla="*/ 5243989 w 6400800"/>
              <a:gd name="connsiteY3735" fmla="*/ 251936 h 514350"/>
              <a:gd name="connsiteX3736" fmla="*/ 5242084 w 6400800"/>
              <a:gd name="connsiteY3736" fmla="*/ 264319 h 514350"/>
              <a:gd name="connsiteX3737" fmla="*/ 5240179 w 6400800"/>
              <a:gd name="connsiteY3737" fmla="*/ 283369 h 514350"/>
              <a:gd name="connsiteX3738" fmla="*/ 5228749 w 6400800"/>
              <a:gd name="connsiteY3738" fmla="*/ 299561 h 514350"/>
              <a:gd name="connsiteX3739" fmla="*/ 5227796 w 6400800"/>
              <a:gd name="connsiteY3739" fmla="*/ 290036 h 514350"/>
              <a:gd name="connsiteX3740" fmla="*/ 5230654 w 6400800"/>
              <a:gd name="connsiteY3740" fmla="*/ 281464 h 514350"/>
              <a:gd name="connsiteX3741" fmla="*/ 5211604 w 6400800"/>
              <a:gd name="connsiteY3741" fmla="*/ 344329 h 514350"/>
              <a:gd name="connsiteX3742" fmla="*/ 5213509 w 6400800"/>
              <a:gd name="connsiteY3742" fmla="*/ 341471 h 514350"/>
              <a:gd name="connsiteX3743" fmla="*/ 5213509 w 6400800"/>
              <a:gd name="connsiteY3743" fmla="*/ 341471 h 514350"/>
              <a:gd name="connsiteX3744" fmla="*/ 5213509 w 6400800"/>
              <a:gd name="connsiteY3744" fmla="*/ 342424 h 514350"/>
              <a:gd name="connsiteX3745" fmla="*/ 5211604 w 6400800"/>
              <a:gd name="connsiteY3745" fmla="*/ 344329 h 514350"/>
              <a:gd name="connsiteX3746" fmla="*/ 5211604 w 6400800"/>
              <a:gd name="connsiteY3746" fmla="*/ 344329 h 514350"/>
              <a:gd name="connsiteX3747" fmla="*/ 5214462 w 6400800"/>
              <a:gd name="connsiteY3747" fmla="*/ 343376 h 514350"/>
              <a:gd name="connsiteX3748" fmla="*/ 5216367 w 6400800"/>
              <a:gd name="connsiteY3748" fmla="*/ 348139 h 514350"/>
              <a:gd name="connsiteX3749" fmla="*/ 5213509 w 6400800"/>
              <a:gd name="connsiteY3749" fmla="*/ 352901 h 514350"/>
              <a:gd name="connsiteX3750" fmla="*/ 5212556 w 6400800"/>
              <a:gd name="connsiteY3750" fmla="*/ 350996 h 514350"/>
              <a:gd name="connsiteX3751" fmla="*/ 5212556 w 6400800"/>
              <a:gd name="connsiteY3751" fmla="*/ 349091 h 514350"/>
              <a:gd name="connsiteX3752" fmla="*/ 5214462 w 6400800"/>
              <a:gd name="connsiteY3752" fmla="*/ 343376 h 514350"/>
              <a:gd name="connsiteX3753" fmla="*/ 5214462 w 6400800"/>
              <a:gd name="connsiteY3753" fmla="*/ 343376 h 514350"/>
              <a:gd name="connsiteX3754" fmla="*/ 5211604 w 6400800"/>
              <a:gd name="connsiteY3754" fmla="*/ 290989 h 514350"/>
              <a:gd name="connsiteX3755" fmla="*/ 5211604 w 6400800"/>
              <a:gd name="connsiteY3755" fmla="*/ 290989 h 514350"/>
              <a:gd name="connsiteX3756" fmla="*/ 5213509 w 6400800"/>
              <a:gd name="connsiteY3756" fmla="*/ 296704 h 514350"/>
              <a:gd name="connsiteX3757" fmla="*/ 5210651 w 6400800"/>
              <a:gd name="connsiteY3757" fmla="*/ 302419 h 514350"/>
              <a:gd name="connsiteX3758" fmla="*/ 5211604 w 6400800"/>
              <a:gd name="connsiteY3758" fmla="*/ 290989 h 514350"/>
              <a:gd name="connsiteX3759" fmla="*/ 5189696 w 6400800"/>
              <a:gd name="connsiteY3759" fmla="*/ 260509 h 514350"/>
              <a:gd name="connsiteX3760" fmla="*/ 5189696 w 6400800"/>
              <a:gd name="connsiteY3760" fmla="*/ 264319 h 514350"/>
              <a:gd name="connsiteX3761" fmla="*/ 5186839 w 6400800"/>
              <a:gd name="connsiteY3761" fmla="*/ 258604 h 514350"/>
              <a:gd name="connsiteX3762" fmla="*/ 5187792 w 6400800"/>
              <a:gd name="connsiteY3762" fmla="*/ 257651 h 514350"/>
              <a:gd name="connsiteX3763" fmla="*/ 5189696 w 6400800"/>
              <a:gd name="connsiteY3763" fmla="*/ 253841 h 514350"/>
              <a:gd name="connsiteX3764" fmla="*/ 5189696 w 6400800"/>
              <a:gd name="connsiteY3764" fmla="*/ 260509 h 514350"/>
              <a:gd name="connsiteX3765" fmla="*/ 5178267 w 6400800"/>
              <a:gd name="connsiteY3765" fmla="*/ 230981 h 514350"/>
              <a:gd name="connsiteX3766" fmla="*/ 5186839 w 6400800"/>
              <a:gd name="connsiteY3766" fmla="*/ 213836 h 514350"/>
              <a:gd name="connsiteX3767" fmla="*/ 5188744 w 6400800"/>
              <a:gd name="connsiteY3767" fmla="*/ 210026 h 514350"/>
              <a:gd name="connsiteX3768" fmla="*/ 5188744 w 6400800"/>
              <a:gd name="connsiteY3768" fmla="*/ 219551 h 514350"/>
              <a:gd name="connsiteX3769" fmla="*/ 5188744 w 6400800"/>
              <a:gd name="connsiteY3769" fmla="*/ 254794 h 514350"/>
              <a:gd name="connsiteX3770" fmla="*/ 5185887 w 6400800"/>
              <a:gd name="connsiteY3770" fmla="*/ 258604 h 514350"/>
              <a:gd name="connsiteX3771" fmla="*/ 5185887 w 6400800"/>
              <a:gd name="connsiteY3771" fmla="*/ 258604 h 514350"/>
              <a:gd name="connsiteX3772" fmla="*/ 5178267 w 6400800"/>
              <a:gd name="connsiteY3772" fmla="*/ 243364 h 514350"/>
              <a:gd name="connsiteX3773" fmla="*/ 5175409 w 6400800"/>
              <a:gd name="connsiteY3773" fmla="*/ 238601 h 514350"/>
              <a:gd name="connsiteX3774" fmla="*/ 5178267 w 6400800"/>
              <a:gd name="connsiteY3774" fmla="*/ 230981 h 514350"/>
              <a:gd name="connsiteX3775" fmla="*/ 5168742 w 6400800"/>
              <a:gd name="connsiteY3775" fmla="*/ 238601 h 514350"/>
              <a:gd name="connsiteX3776" fmla="*/ 5168742 w 6400800"/>
              <a:gd name="connsiteY3776" fmla="*/ 238601 h 514350"/>
              <a:gd name="connsiteX3777" fmla="*/ 5168742 w 6400800"/>
              <a:gd name="connsiteY3777" fmla="*/ 238601 h 514350"/>
              <a:gd name="connsiteX3778" fmla="*/ 5168742 w 6400800"/>
              <a:gd name="connsiteY3778" fmla="*/ 238601 h 514350"/>
              <a:gd name="connsiteX3779" fmla="*/ 5166837 w 6400800"/>
              <a:gd name="connsiteY3779" fmla="*/ 280511 h 514350"/>
              <a:gd name="connsiteX3780" fmla="*/ 5167789 w 6400800"/>
              <a:gd name="connsiteY3780" fmla="*/ 259556 h 514350"/>
              <a:gd name="connsiteX3781" fmla="*/ 5167789 w 6400800"/>
              <a:gd name="connsiteY3781" fmla="*/ 259556 h 514350"/>
              <a:gd name="connsiteX3782" fmla="*/ 5171599 w 6400800"/>
              <a:gd name="connsiteY3782" fmla="*/ 248126 h 514350"/>
              <a:gd name="connsiteX3783" fmla="*/ 5177314 w 6400800"/>
              <a:gd name="connsiteY3783" fmla="*/ 263366 h 514350"/>
              <a:gd name="connsiteX3784" fmla="*/ 5179219 w 6400800"/>
              <a:gd name="connsiteY3784" fmla="*/ 267176 h 514350"/>
              <a:gd name="connsiteX3785" fmla="*/ 5176362 w 6400800"/>
              <a:gd name="connsiteY3785" fmla="*/ 271939 h 514350"/>
              <a:gd name="connsiteX3786" fmla="*/ 5166837 w 6400800"/>
              <a:gd name="connsiteY3786" fmla="*/ 287179 h 514350"/>
              <a:gd name="connsiteX3787" fmla="*/ 5166837 w 6400800"/>
              <a:gd name="connsiteY3787" fmla="*/ 280511 h 514350"/>
              <a:gd name="connsiteX3788" fmla="*/ 5166837 w 6400800"/>
              <a:gd name="connsiteY3788" fmla="*/ 307181 h 514350"/>
              <a:gd name="connsiteX3789" fmla="*/ 5170646 w 6400800"/>
              <a:gd name="connsiteY3789" fmla="*/ 296704 h 514350"/>
              <a:gd name="connsiteX3790" fmla="*/ 5171599 w 6400800"/>
              <a:gd name="connsiteY3790" fmla="*/ 293846 h 514350"/>
              <a:gd name="connsiteX3791" fmla="*/ 5176362 w 6400800"/>
              <a:gd name="connsiteY3791" fmla="*/ 289084 h 514350"/>
              <a:gd name="connsiteX3792" fmla="*/ 5181124 w 6400800"/>
              <a:gd name="connsiteY3792" fmla="*/ 284321 h 514350"/>
              <a:gd name="connsiteX3793" fmla="*/ 5175409 w 6400800"/>
              <a:gd name="connsiteY3793" fmla="*/ 288131 h 514350"/>
              <a:gd name="connsiteX3794" fmla="*/ 5172551 w 6400800"/>
              <a:gd name="connsiteY3794" fmla="*/ 290036 h 514350"/>
              <a:gd name="connsiteX3795" fmla="*/ 5179219 w 6400800"/>
              <a:gd name="connsiteY3795" fmla="*/ 272891 h 514350"/>
              <a:gd name="connsiteX3796" fmla="*/ 5180171 w 6400800"/>
              <a:gd name="connsiteY3796" fmla="*/ 270034 h 514350"/>
              <a:gd name="connsiteX3797" fmla="*/ 5184934 w 6400800"/>
              <a:gd name="connsiteY3797" fmla="*/ 280511 h 514350"/>
              <a:gd name="connsiteX3798" fmla="*/ 5190649 w 6400800"/>
              <a:gd name="connsiteY3798" fmla="*/ 292894 h 514350"/>
              <a:gd name="connsiteX3799" fmla="*/ 5190649 w 6400800"/>
              <a:gd name="connsiteY3799" fmla="*/ 298609 h 514350"/>
              <a:gd name="connsiteX3800" fmla="*/ 5192554 w 6400800"/>
              <a:gd name="connsiteY3800" fmla="*/ 330041 h 514350"/>
              <a:gd name="connsiteX3801" fmla="*/ 5192554 w 6400800"/>
              <a:gd name="connsiteY3801" fmla="*/ 335756 h 514350"/>
              <a:gd name="connsiteX3802" fmla="*/ 5192554 w 6400800"/>
              <a:gd name="connsiteY3802" fmla="*/ 336709 h 514350"/>
              <a:gd name="connsiteX3803" fmla="*/ 5191601 w 6400800"/>
              <a:gd name="connsiteY3803" fmla="*/ 338614 h 514350"/>
              <a:gd name="connsiteX3804" fmla="*/ 5187792 w 6400800"/>
              <a:gd name="connsiteY3804" fmla="*/ 348139 h 514350"/>
              <a:gd name="connsiteX3805" fmla="*/ 5183981 w 6400800"/>
              <a:gd name="connsiteY3805" fmla="*/ 309086 h 514350"/>
              <a:gd name="connsiteX3806" fmla="*/ 5177314 w 6400800"/>
              <a:gd name="connsiteY3806" fmla="*/ 348139 h 514350"/>
              <a:gd name="connsiteX3807" fmla="*/ 5176362 w 6400800"/>
              <a:gd name="connsiteY3807" fmla="*/ 354806 h 514350"/>
              <a:gd name="connsiteX3808" fmla="*/ 5174456 w 6400800"/>
              <a:gd name="connsiteY3808" fmla="*/ 349091 h 514350"/>
              <a:gd name="connsiteX3809" fmla="*/ 5171599 w 6400800"/>
              <a:gd name="connsiteY3809" fmla="*/ 341471 h 514350"/>
              <a:gd name="connsiteX3810" fmla="*/ 5173504 w 6400800"/>
              <a:gd name="connsiteY3810" fmla="*/ 328136 h 514350"/>
              <a:gd name="connsiteX3811" fmla="*/ 5169694 w 6400800"/>
              <a:gd name="connsiteY3811" fmla="*/ 338614 h 514350"/>
              <a:gd name="connsiteX3812" fmla="*/ 5167789 w 6400800"/>
              <a:gd name="connsiteY3812" fmla="*/ 334804 h 514350"/>
              <a:gd name="connsiteX3813" fmla="*/ 5165884 w 6400800"/>
              <a:gd name="connsiteY3813" fmla="*/ 312896 h 514350"/>
              <a:gd name="connsiteX3814" fmla="*/ 5166837 w 6400800"/>
              <a:gd name="connsiteY3814" fmla="*/ 307181 h 514350"/>
              <a:gd name="connsiteX3815" fmla="*/ 5161121 w 6400800"/>
              <a:gd name="connsiteY3815" fmla="*/ 218599 h 514350"/>
              <a:gd name="connsiteX3816" fmla="*/ 5164931 w 6400800"/>
              <a:gd name="connsiteY3816" fmla="*/ 229076 h 514350"/>
              <a:gd name="connsiteX3817" fmla="*/ 5161121 w 6400800"/>
              <a:gd name="connsiteY3817" fmla="*/ 248126 h 514350"/>
              <a:gd name="connsiteX3818" fmla="*/ 5157312 w 6400800"/>
              <a:gd name="connsiteY3818" fmla="*/ 206216 h 514350"/>
              <a:gd name="connsiteX3819" fmla="*/ 5161121 w 6400800"/>
              <a:gd name="connsiteY3819" fmla="*/ 218599 h 514350"/>
              <a:gd name="connsiteX3820" fmla="*/ 5148739 w 6400800"/>
              <a:gd name="connsiteY3820" fmla="*/ 256699 h 514350"/>
              <a:gd name="connsiteX3821" fmla="*/ 5149692 w 6400800"/>
              <a:gd name="connsiteY3821" fmla="*/ 255746 h 514350"/>
              <a:gd name="connsiteX3822" fmla="*/ 5149692 w 6400800"/>
              <a:gd name="connsiteY3822" fmla="*/ 283369 h 514350"/>
              <a:gd name="connsiteX3823" fmla="*/ 5149692 w 6400800"/>
              <a:gd name="connsiteY3823" fmla="*/ 284321 h 514350"/>
              <a:gd name="connsiteX3824" fmla="*/ 5143024 w 6400800"/>
              <a:gd name="connsiteY3824" fmla="*/ 263366 h 514350"/>
              <a:gd name="connsiteX3825" fmla="*/ 5148739 w 6400800"/>
              <a:gd name="connsiteY3825" fmla="*/ 256699 h 514350"/>
              <a:gd name="connsiteX3826" fmla="*/ 5087779 w 6400800"/>
              <a:gd name="connsiteY3826" fmla="*/ 317659 h 514350"/>
              <a:gd name="connsiteX3827" fmla="*/ 5087779 w 6400800"/>
              <a:gd name="connsiteY3827" fmla="*/ 315754 h 514350"/>
              <a:gd name="connsiteX3828" fmla="*/ 5087779 w 6400800"/>
              <a:gd name="connsiteY3828" fmla="*/ 317659 h 514350"/>
              <a:gd name="connsiteX3829" fmla="*/ 5087779 w 6400800"/>
              <a:gd name="connsiteY3829" fmla="*/ 317659 h 514350"/>
              <a:gd name="connsiteX3830" fmla="*/ 5122069 w 6400800"/>
              <a:gd name="connsiteY3830" fmla="*/ 298609 h 514350"/>
              <a:gd name="connsiteX3831" fmla="*/ 5128737 w 6400800"/>
              <a:gd name="connsiteY3831" fmla="*/ 287179 h 514350"/>
              <a:gd name="connsiteX3832" fmla="*/ 5124926 w 6400800"/>
              <a:gd name="connsiteY3832" fmla="*/ 327184 h 514350"/>
              <a:gd name="connsiteX3833" fmla="*/ 5121117 w 6400800"/>
              <a:gd name="connsiteY3833" fmla="*/ 318611 h 514350"/>
              <a:gd name="connsiteX3834" fmla="*/ 5117306 w 6400800"/>
              <a:gd name="connsiteY3834" fmla="*/ 308134 h 514350"/>
              <a:gd name="connsiteX3835" fmla="*/ 5122069 w 6400800"/>
              <a:gd name="connsiteY3835" fmla="*/ 298609 h 514350"/>
              <a:gd name="connsiteX3836" fmla="*/ 5110639 w 6400800"/>
              <a:gd name="connsiteY3836" fmla="*/ 321469 h 514350"/>
              <a:gd name="connsiteX3837" fmla="*/ 5110639 w 6400800"/>
              <a:gd name="connsiteY3837" fmla="*/ 321469 h 514350"/>
              <a:gd name="connsiteX3838" fmla="*/ 5118259 w 6400800"/>
              <a:gd name="connsiteY3838" fmla="*/ 344329 h 514350"/>
              <a:gd name="connsiteX3839" fmla="*/ 5116354 w 6400800"/>
              <a:gd name="connsiteY3839" fmla="*/ 347186 h 514350"/>
              <a:gd name="connsiteX3840" fmla="*/ 5114449 w 6400800"/>
              <a:gd name="connsiteY3840" fmla="*/ 349091 h 514350"/>
              <a:gd name="connsiteX3841" fmla="*/ 5110639 w 6400800"/>
              <a:gd name="connsiteY3841" fmla="*/ 335756 h 514350"/>
              <a:gd name="connsiteX3842" fmla="*/ 5107781 w 6400800"/>
              <a:gd name="connsiteY3842" fmla="*/ 327184 h 514350"/>
              <a:gd name="connsiteX3843" fmla="*/ 5110639 w 6400800"/>
              <a:gd name="connsiteY3843" fmla="*/ 321469 h 514350"/>
              <a:gd name="connsiteX3844" fmla="*/ 5105876 w 6400800"/>
              <a:gd name="connsiteY3844" fmla="*/ 308134 h 514350"/>
              <a:gd name="connsiteX3845" fmla="*/ 5103019 w 6400800"/>
              <a:gd name="connsiteY3845" fmla="*/ 311944 h 514350"/>
              <a:gd name="connsiteX3846" fmla="*/ 5101114 w 6400800"/>
              <a:gd name="connsiteY3846" fmla="*/ 306229 h 514350"/>
              <a:gd name="connsiteX3847" fmla="*/ 5101114 w 6400800"/>
              <a:gd name="connsiteY3847" fmla="*/ 304324 h 514350"/>
              <a:gd name="connsiteX3848" fmla="*/ 5101114 w 6400800"/>
              <a:gd name="connsiteY3848" fmla="*/ 305276 h 514350"/>
              <a:gd name="connsiteX3849" fmla="*/ 5096351 w 6400800"/>
              <a:gd name="connsiteY3849" fmla="*/ 288131 h 514350"/>
              <a:gd name="connsiteX3850" fmla="*/ 5097304 w 6400800"/>
              <a:gd name="connsiteY3850" fmla="*/ 281464 h 514350"/>
              <a:gd name="connsiteX3851" fmla="*/ 5105876 w 6400800"/>
              <a:gd name="connsiteY3851" fmla="*/ 308134 h 514350"/>
              <a:gd name="connsiteX3852" fmla="*/ 5097304 w 6400800"/>
              <a:gd name="connsiteY3852" fmla="*/ 282416 h 514350"/>
              <a:gd name="connsiteX3853" fmla="*/ 5095399 w 6400800"/>
              <a:gd name="connsiteY3853" fmla="*/ 286226 h 514350"/>
              <a:gd name="connsiteX3854" fmla="*/ 5093494 w 6400800"/>
              <a:gd name="connsiteY3854" fmla="*/ 279559 h 514350"/>
              <a:gd name="connsiteX3855" fmla="*/ 5087779 w 6400800"/>
              <a:gd name="connsiteY3855" fmla="*/ 258604 h 514350"/>
              <a:gd name="connsiteX3856" fmla="*/ 5089684 w 6400800"/>
              <a:gd name="connsiteY3856" fmla="*/ 257651 h 514350"/>
              <a:gd name="connsiteX3857" fmla="*/ 5097304 w 6400800"/>
              <a:gd name="connsiteY3857" fmla="*/ 282416 h 514350"/>
              <a:gd name="connsiteX3858" fmla="*/ 5080159 w 6400800"/>
              <a:gd name="connsiteY3858" fmla="*/ 224314 h 514350"/>
              <a:gd name="connsiteX3859" fmla="*/ 5089684 w 6400800"/>
              <a:gd name="connsiteY3859" fmla="*/ 254794 h 514350"/>
              <a:gd name="connsiteX3860" fmla="*/ 5087779 w 6400800"/>
              <a:gd name="connsiteY3860" fmla="*/ 254794 h 514350"/>
              <a:gd name="connsiteX3861" fmla="*/ 5081112 w 6400800"/>
              <a:gd name="connsiteY3861" fmla="*/ 228124 h 514350"/>
              <a:gd name="connsiteX3862" fmla="*/ 5080159 w 6400800"/>
              <a:gd name="connsiteY3862" fmla="*/ 224314 h 514350"/>
              <a:gd name="connsiteX3863" fmla="*/ 5080159 w 6400800"/>
              <a:gd name="connsiteY3863" fmla="*/ 224314 h 514350"/>
              <a:gd name="connsiteX3864" fmla="*/ 5076349 w 6400800"/>
              <a:gd name="connsiteY3864" fmla="*/ 272891 h 514350"/>
              <a:gd name="connsiteX3865" fmla="*/ 5076349 w 6400800"/>
              <a:gd name="connsiteY3865" fmla="*/ 268129 h 514350"/>
              <a:gd name="connsiteX3866" fmla="*/ 5079206 w 6400800"/>
              <a:gd name="connsiteY3866" fmla="*/ 283369 h 514350"/>
              <a:gd name="connsiteX3867" fmla="*/ 5083017 w 6400800"/>
              <a:gd name="connsiteY3867" fmla="*/ 301466 h 514350"/>
              <a:gd name="connsiteX3868" fmla="*/ 5083017 w 6400800"/>
              <a:gd name="connsiteY3868" fmla="*/ 304324 h 514350"/>
              <a:gd name="connsiteX3869" fmla="*/ 5082064 w 6400800"/>
              <a:gd name="connsiteY3869" fmla="*/ 311944 h 514350"/>
              <a:gd name="connsiteX3870" fmla="*/ 5073492 w 6400800"/>
              <a:gd name="connsiteY3870" fmla="*/ 292894 h 514350"/>
              <a:gd name="connsiteX3871" fmla="*/ 5076349 w 6400800"/>
              <a:gd name="connsiteY3871" fmla="*/ 272891 h 514350"/>
              <a:gd name="connsiteX3872" fmla="*/ 5066824 w 6400800"/>
              <a:gd name="connsiteY3872" fmla="*/ 377666 h 514350"/>
              <a:gd name="connsiteX3873" fmla="*/ 5066824 w 6400800"/>
              <a:gd name="connsiteY3873" fmla="*/ 380524 h 514350"/>
              <a:gd name="connsiteX3874" fmla="*/ 5066824 w 6400800"/>
              <a:gd name="connsiteY3874" fmla="*/ 383381 h 514350"/>
              <a:gd name="connsiteX3875" fmla="*/ 5065871 w 6400800"/>
              <a:gd name="connsiteY3875" fmla="*/ 384334 h 514350"/>
              <a:gd name="connsiteX3876" fmla="*/ 5064919 w 6400800"/>
              <a:gd name="connsiteY3876" fmla="*/ 381476 h 514350"/>
              <a:gd name="connsiteX3877" fmla="*/ 5066824 w 6400800"/>
              <a:gd name="connsiteY3877" fmla="*/ 377666 h 514350"/>
              <a:gd name="connsiteX3878" fmla="*/ 5057299 w 6400800"/>
              <a:gd name="connsiteY3878" fmla="*/ 303371 h 514350"/>
              <a:gd name="connsiteX3879" fmla="*/ 5051584 w 6400800"/>
              <a:gd name="connsiteY3879" fmla="*/ 294799 h 514350"/>
              <a:gd name="connsiteX3880" fmla="*/ 5052537 w 6400800"/>
              <a:gd name="connsiteY3880" fmla="*/ 290989 h 514350"/>
              <a:gd name="connsiteX3881" fmla="*/ 5055394 w 6400800"/>
              <a:gd name="connsiteY3881" fmla="*/ 287179 h 514350"/>
              <a:gd name="connsiteX3882" fmla="*/ 5057299 w 6400800"/>
              <a:gd name="connsiteY3882" fmla="*/ 303371 h 514350"/>
              <a:gd name="connsiteX3883" fmla="*/ 5050631 w 6400800"/>
              <a:gd name="connsiteY3883" fmla="*/ 252889 h 514350"/>
              <a:gd name="connsiteX3884" fmla="*/ 5052537 w 6400800"/>
              <a:gd name="connsiteY3884" fmla="*/ 258604 h 514350"/>
              <a:gd name="connsiteX3885" fmla="*/ 5053489 w 6400800"/>
              <a:gd name="connsiteY3885" fmla="*/ 260509 h 514350"/>
              <a:gd name="connsiteX3886" fmla="*/ 5054442 w 6400800"/>
              <a:gd name="connsiteY3886" fmla="*/ 268129 h 514350"/>
              <a:gd name="connsiteX3887" fmla="*/ 5052537 w 6400800"/>
              <a:gd name="connsiteY3887" fmla="*/ 273844 h 514350"/>
              <a:gd name="connsiteX3888" fmla="*/ 5051584 w 6400800"/>
              <a:gd name="connsiteY3888" fmla="*/ 276701 h 514350"/>
              <a:gd name="connsiteX3889" fmla="*/ 5048726 w 6400800"/>
              <a:gd name="connsiteY3889" fmla="*/ 279559 h 514350"/>
              <a:gd name="connsiteX3890" fmla="*/ 5048726 w 6400800"/>
              <a:gd name="connsiteY3890" fmla="*/ 278606 h 514350"/>
              <a:gd name="connsiteX3891" fmla="*/ 5048726 w 6400800"/>
              <a:gd name="connsiteY3891" fmla="*/ 274796 h 514350"/>
              <a:gd name="connsiteX3892" fmla="*/ 5049679 w 6400800"/>
              <a:gd name="connsiteY3892" fmla="*/ 268129 h 514350"/>
              <a:gd name="connsiteX3893" fmla="*/ 5050631 w 6400800"/>
              <a:gd name="connsiteY3893" fmla="*/ 262414 h 514350"/>
              <a:gd name="connsiteX3894" fmla="*/ 5048726 w 6400800"/>
              <a:gd name="connsiteY3894" fmla="*/ 268129 h 514350"/>
              <a:gd name="connsiteX3895" fmla="*/ 5048726 w 6400800"/>
              <a:gd name="connsiteY3895" fmla="*/ 269081 h 514350"/>
              <a:gd name="connsiteX3896" fmla="*/ 5048726 w 6400800"/>
              <a:gd name="connsiteY3896" fmla="*/ 266224 h 514350"/>
              <a:gd name="connsiteX3897" fmla="*/ 5050631 w 6400800"/>
              <a:gd name="connsiteY3897" fmla="*/ 252889 h 514350"/>
              <a:gd name="connsiteX3898" fmla="*/ 5020151 w 6400800"/>
              <a:gd name="connsiteY3898" fmla="*/ 390049 h 514350"/>
              <a:gd name="connsiteX3899" fmla="*/ 5014437 w 6400800"/>
              <a:gd name="connsiteY3899" fmla="*/ 376714 h 514350"/>
              <a:gd name="connsiteX3900" fmla="*/ 5014437 w 6400800"/>
              <a:gd name="connsiteY3900" fmla="*/ 375761 h 514350"/>
              <a:gd name="connsiteX3901" fmla="*/ 5022056 w 6400800"/>
              <a:gd name="connsiteY3901" fmla="*/ 347186 h 514350"/>
              <a:gd name="connsiteX3902" fmla="*/ 5022056 w 6400800"/>
              <a:gd name="connsiteY3902" fmla="*/ 348139 h 514350"/>
              <a:gd name="connsiteX3903" fmla="*/ 5022056 w 6400800"/>
              <a:gd name="connsiteY3903" fmla="*/ 363379 h 514350"/>
              <a:gd name="connsiteX3904" fmla="*/ 5023009 w 6400800"/>
              <a:gd name="connsiteY3904" fmla="*/ 379571 h 514350"/>
              <a:gd name="connsiteX3905" fmla="*/ 5023962 w 6400800"/>
              <a:gd name="connsiteY3905" fmla="*/ 386239 h 514350"/>
              <a:gd name="connsiteX3906" fmla="*/ 5020151 w 6400800"/>
              <a:gd name="connsiteY3906" fmla="*/ 390049 h 514350"/>
              <a:gd name="connsiteX3907" fmla="*/ 5024914 w 6400800"/>
              <a:gd name="connsiteY3907" fmla="*/ 400526 h 514350"/>
              <a:gd name="connsiteX3908" fmla="*/ 5024914 w 6400800"/>
              <a:gd name="connsiteY3908" fmla="*/ 400526 h 514350"/>
              <a:gd name="connsiteX3909" fmla="*/ 5024914 w 6400800"/>
              <a:gd name="connsiteY3909" fmla="*/ 400526 h 514350"/>
              <a:gd name="connsiteX3910" fmla="*/ 5024914 w 6400800"/>
              <a:gd name="connsiteY3910" fmla="*/ 400526 h 514350"/>
              <a:gd name="connsiteX3911" fmla="*/ 5035392 w 6400800"/>
              <a:gd name="connsiteY3911" fmla="*/ 314801 h 514350"/>
              <a:gd name="connsiteX3912" fmla="*/ 5035392 w 6400800"/>
              <a:gd name="connsiteY3912" fmla="*/ 317659 h 514350"/>
              <a:gd name="connsiteX3913" fmla="*/ 5031581 w 6400800"/>
              <a:gd name="connsiteY3913" fmla="*/ 353854 h 514350"/>
              <a:gd name="connsiteX3914" fmla="*/ 5031581 w 6400800"/>
              <a:gd name="connsiteY3914" fmla="*/ 353854 h 514350"/>
              <a:gd name="connsiteX3915" fmla="*/ 5031581 w 6400800"/>
              <a:gd name="connsiteY3915" fmla="*/ 354806 h 514350"/>
              <a:gd name="connsiteX3916" fmla="*/ 5030629 w 6400800"/>
              <a:gd name="connsiteY3916" fmla="*/ 347186 h 514350"/>
              <a:gd name="connsiteX3917" fmla="*/ 5027771 w 6400800"/>
              <a:gd name="connsiteY3917" fmla="*/ 329089 h 514350"/>
              <a:gd name="connsiteX3918" fmla="*/ 5028724 w 6400800"/>
              <a:gd name="connsiteY3918" fmla="*/ 325279 h 514350"/>
              <a:gd name="connsiteX3919" fmla="*/ 5032534 w 6400800"/>
              <a:gd name="connsiteY3919" fmla="*/ 319564 h 514350"/>
              <a:gd name="connsiteX3920" fmla="*/ 5035392 w 6400800"/>
              <a:gd name="connsiteY3920" fmla="*/ 314801 h 514350"/>
              <a:gd name="connsiteX3921" fmla="*/ 5006817 w 6400800"/>
              <a:gd name="connsiteY3921" fmla="*/ 242411 h 514350"/>
              <a:gd name="connsiteX3922" fmla="*/ 5019199 w 6400800"/>
              <a:gd name="connsiteY3922" fmla="*/ 259556 h 514350"/>
              <a:gd name="connsiteX3923" fmla="*/ 5025867 w 6400800"/>
              <a:gd name="connsiteY3923" fmla="*/ 270034 h 514350"/>
              <a:gd name="connsiteX3924" fmla="*/ 5021104 w 6400800"/>
              <a:gd name="connsiteY3924" fmla="*/ 263366 h 514350"/>
              <a:gd name="connsiteX3925" fmla="*/ 5014437 w 6400800"/>
              <a:gd name="connsiteY3925" fmla="*/ 255746 h 514350"/>
              <a:gd name="connsiteX3926" fmla="*/ 5004912 w 6400800"/>
              <a:gd name="connsiteY3926" fmla="*/ 245269 h 514350"/>
              <a:gd name="connsiteX3927" fmla="*/ 5006817 w 6400800"/>
              <a:gd name="connsiteY3927" fmla="*/ 242411 h 514350"/>
              <a:gd name="connsiteX3928" fmla="*/ 5004912 w 6400800"/>
              <a:gd name="connsiteY3928" fmla="*/ 242411 h 514350"/>
              <a:gd name="connsiteX3929" fmla="*/ 5004912 w 6400800"/>
              <a:gd name="connsiteY3929" fmla="*/ 238601 h 514350"/>
              <a:gd name="connsiteX3930" fmla="*/ 5006817 w 6400800"/>
              <a:gd name="connsiteY3930" fmla="*/ 241459 h 514350"/>
              <a:gd name="connsiteX3931" fmla="*/ 5004912 w 6400800"/>
              <a:gd name="connsiteY3931" fmla="*/ 244316 h 514350"/>
              <a:gd name="connsiteX3932" fmla="*/ 5004912 w 6400800"/>
              <a:gd name="connsiteY3932" fmla="*/ 243364 h 514350"/>
              <a:gd name="connsiteX3933" fmla="*/ 5004912 w 6400800"/>
              <a:gd name="connsiteY3933" fmla="*/ 242411 h 514350"/>
              <a:gd name="connsiteX3934" fmla="*/ 4999196 w 6400800"/>
              <a:gd name="connsiteY3934" fmla="*/ 303371 h 514350"/>
              <a:gd name="connsiteX3935" fmla="*/ 5003006 w 6400800"/>
              <a:gd name="connsiteY3935" fmla="*/ 252889 h 514350"/>
              <a:gd name="connsiteX3936" fmla="*/ 5008721 w 6400800"/>
              <a:gd name="connsiteY3936" fmla="*/ 260509 h 514350"/>
              <a:gd name="connsiteX3937" fmla="*/ 5014437 w 6400800"/>
              <a:gd name="connsiteY3937" fmla="*/ 268129 h 514350"/>
              <a:gd name="connsiteX3938" fmla="*/ 5020151 w 6400800"/>
              <a:gd name="connsiteY3938" fmla="*/ 276701 h 514350"/>
              <a:gd name="connsiteX3939" fmla="*/ 5029676 w 6400800"/>
              <a:gd name="connsiteY3939" fmla="*/ 292894 h 514350"/>
              <a:gd name="connsiteX3940" fmla="*/ 5029676 w 6400800"/>
              <a:gd name="connsiteY3940" fmla="*/ 293846 h 514350"/>
              <a:gd name="connsiteX3941" fmla="*/ 5025867 w 6400800"/>
              <a:gd name="connsiteY3941" fmla="*/ 302419 h 514350"/>
              <a:gd name="connsiteX3942" fmla="*/ 5023009 w 6400800"/>
              <a:gd name="connsiteY3942" fmla="*/ 305276 h 514350"/>
              <a:gd name="connsiteX3943" fmla="*/ 5022056 w 6400800"/>
              <a:gd name="connsiteY3943" fmla="*/ 301466 h 514350"/>
              <a:gd name="connsiteX3944" fmla="*/ 5022056 w 6400800"/>
              <a:gd name="connsiteY3944" fmla="*/ 306229 h 514350"/>
              <a:gd name="connsiteX3945" fmla="*/ 5019199 w 6400800"/>
              <a:gd name="connsiteY3945" fmla="*/ 309086 h 514350"/>
              <a:gd name="connsiteX3946" fmla="*/ 5012531 w 6400800"/>
              <a:gd name="connsiteY3946" fmla="*/ 318611 h 514350"/>
              <a:gd name="connsiteX3947" fmla="*/ 5013484 w 6400800"/>
              <a:gd name="connsiteY3947" fmla="*/ 311944 h 514350"/>
              <a:gd name="connsiteX3948" fmla="*/ 5017294 w 6400800"/>
              <a:gd name="connsiteY3948" fmla="*/ 294799 h 514350"/>
              <a:gd name="connsiteX3949" fmla="*/ 5020151 w 6400800"/>
              <a:gd name="connsiteY3949" fmla="*/ 279559 h 514350"/>
              <a:gd name="connsiteX3950" fmla="*/ 5013484 w 6400800"/>
              <a:gd name="connsiteY3950" fmla="*/ 293846 h 514350"/>
              <a:gd name="connsiteX3951" fmla="*/ 5006817 w 6400800"/>
              <a:gd name="connsiteY3951" fmla="*/ 310039 h 514350"/>
              <a:gd name="connsiteX3952" fmla="*/ 4999196 w 6400800"/>
              <a:gd name="connsiteY3952" fmla="*/ 331946 h 514350"/>
              <a:gd name="connsiteX3953" fmla="*/ 4999196 w 6400800"/>
              <a:gd name="connsiteY3953" fmla="*/ 332899 h 514350"/>
              <a:gd name="connsiteX3954" fmla="*/ 4997292 w 6400800"/>
              <a:gd name="connsiteY3954" fmla="*/ 327184 h 514350"/>
              <a:gd name="connsiteX3955" fmla="*/ 4999196 w 6400800"/>
              <a:gd name="connsiteY3955" fmla="*/ 303371 h 514350"/>
              <a:gd name="connsiteX3956" fmla="*/ 4968717 w 6400800"/>
              <a:gd name="connsiteY3956" fmla="*/ 208121 h 514350"/>
              <a:gd name="connsiteX3957" fmla="*/ 4967764 w 6400800"/>
              <a:gd name="connsiteY3957" fmla="*/ 212884 h 514350"/>
              <a:gd name="connsiteX3958" fmla="*/ 4966812 w 6400800"/>
              <a:gd name="connsiteY3958" fmla="*/ 217646 h 514350"/>
              <a:gd name="connsiteX3959" fmla="*/ 4966812 w 6400800"/>
              <a:gd name="connsiteY3959" fmla="*/ 215741 h 514350"/>
              <a:gd name="connsiteX3960" fmla="*/ 4968717 w 6400800"/>
              <a:gd name="connsiteY3960" fmla="*/ 208121 h 514350"/>
              <a:gd name="connsiteX3961" fmla="*/ 4960144 w 6400800"/>
              <a:gd name="connsiteY3961" fmla="*/ 364331 h 514350"/>
              <a:gd name="connsiteX3962" fmla="*/ 4961096 w 6400800"/>
              <a:gd name="connsiteY3962" fmla="*/ 381476 h 514350"/>
              <a:gd name="connsiteX3963" fmla="*/ 4958239 w 6400800"/>
              <a:gd name="connsiteY3963" fmla="*/ 391001 h 514350"/>
              <a:gd name="connsiteX3964" fmla="*/ 4957287 w 6400800"/>
              <a:gd name="connsiteY3964" fmla="*/ 386239 h 514350"/>
              <a:gd name="connsiteX3965" fmla="*/ 4957287 w 6400800"/>
              <a:gd name="connsiteY3965" fmla="*/ 380524 h 514350"/>
              <a:gd name="connsiteX3966" fmla="*/ 4956334 w 6400800"/>
              <a:gd name="connsiteY3966" fmla="*/ 356711 h 514350"/>
              <a:gd name="connsiteX3967" fmla="*/ 4956334 w 6400800"/>
              <a:gd name="connsiteY3967" fmla="*/ 351949 h 514350"/>
              <a:gd name="connsiteX3968" fmla="*/ 4958239 w 6400800"/>
              <a:gd name="connsiteY3968" fmla="*/ 348139 h 514350"/>
              <a:gd name="connsiteX3969" fmla="*/ 4960144 w 6400800"/>
              <a:gd name="connsiteY3969" fmla="*/ 364331 h 514350"/>
              <a:gd name="connsiteX3970" fmla="*/ 4957287 w 6400800"/>
              <a:gd name="connsiteY3970" fmla="*/ 256699 h 514350"/>
              <a:gd name="connsiteX3971" fmla="*/ 4957287 w 6400800"/>
              <a:gd name="connsiteY3971" fmla="*/ 258604 h 514350"/>
              <a:gd name="connsiteX3972" fmla="*/ 4957287 w 6400800"/>
              <a:gd name="connsiteY3972" fmla="*/ 259556 h 514350"/>
              <a:gd name="connsiteX3973" fmla="*/ 4955381 w 6400800"/>
              <a:gd name="connsiteY3973" fmla="*/ 267176 h 514350"/>
              <a:gd name="connsiteX3974" fmla="*/ 4954429 w 6400800"/>
              <a:gd name="connsiteY3974" fmla="*/ 265271 h 514350"/>
              <a:gd name="connsiteX3975" fmla="*/ 4957287 w 6400800"/>
              <a:gd name="connsiteY3975" fmla="*/ 256699 h 514350"/>
              <a:gd name="connsiteX3976" fmla="*/ 4954429 w 6400800"/>
              <a:gd name="connsiteY3976" fmla="*/ 268129 h 514350"/>
              <a:gd name="connsiteX3977" fmla="*/ 4955381 w 6400800"/>
              <a:gd name="connsiteY3977" fmla="*/ 270986 h 514350"/>
              <a:gd name="connsiteX3978" fmla="*/ 4951571 w 6400800"/>
              <a:gd name="connsiteY3978" fmla="*/ 290036 h 514350"/>
              <a:gd name="connsiteX3979" fmla="*/ 4944904 w 6400800"/>
              <a:gd name="connsiteY3979" fmla="*/ 316706 h 514350"/>
              <a:gd name="connsiteX3980" fmla="*/ 4943951 w 6400800"/>
              <a:gd name="connsiteY3980" fmla="*/ 310991 h 514350"/>
              <a:gd name="connsiteX3981" fmla="*/ 4943951 w 6400800"/>
              <a:gd name="connsiteY3981" fmla="*/ 320516 h 514350"/>
              <a:gd name="connsiteX3982" fmla="*/ 4940142 w 6400800"/>
              <a:gd name="connsiteY3982" fmla="*/ 336709 h 514350"/>
              <a:gd name="connsiteX3983" fmla="*/ 4940142 w 6400800"/>
              <a:gd name="connsiteY3983" fmla="*/ 335756 h 514350"/>
              <a:gd name="connsiteX3984" fmla="*/ 4938237 w 6400800"/>
              <a:gd name="connsiteY3984" fmla="*/ 325279 h 514350"/>
              <a:gd name="connsiteX3985" fmla="*/ 4954429 w 6400800"/>
              <a:gd name="connsiteY3985" fmla="*/ 268129 h 514350"/>
              <a:gd name="connsiteX3986" fmla="*/ 4922044 w 6400800"/>
              <a:gd name="connsiteY3986" fmla="*/ 378619 h 514350"/>
              <a:gd name="connsiteX3987" fmla="*/ 4922044 w 6400800"/>
              <a:gd name="connsiteY3987" fmla="*/ 378619 h 514350"/>
              <a:gd name="connsiteX3988" fmla="*/ 4922044 w 6400800"/>
              <a:gd name="connsiteY3988" fmla="*/ 378619 h 514350"/>
              <a:gd name="connsiteX3989" fmla="*/ 4922044 w 6400800"/>
              <a:gd name="connsiteY3989" fmla="*/ 378619 h 514350"/>
              <a:gd name="connsiteX3990" fmla="*/ 4908709 w 6400800"/>
              <a:gd name="connsiteY3990" fmla="*/ 307181 h 514350"/>
              <a:gd name="connsiteX3991" fmla="*/ 4915376 w 6400800"/>
              <a:gd name="connsiteY3991" fmla="*/ 326231 h 514350"/>
              <a:gd name="connsiteX3992" fmla="*/ 4909662 w 6400800"/>
              <a:gd name="connsiteY3992" fmla="*/ 338614 h 514350"/>
              <a:gd name="connsiteX3993" fmla="*/ 4906804 w 6400800"/>
              <a:gd name="connsiteY3993" fmla="*/ 308134 h 514350"/>
              <a:gd name="connsiteX3994" fmla="*/ 4906804 w 6400800"/>
              <a:gd name="connsiteY3994" fmla="*/ 305276 h 514350"/>
              <a:gd name="connsiteX3995" fmla="*/ 4905851 w 6400800"/>
              <a:gd name="connsiteY3995" fmla="*/ 307181 h 514350"/>
              <a:gd name="connsiteX3996" fmla="*/ 4904899 w 6400800"/>
              <a:gd name="connsiteY3996" fmla="*/ 297656 h 514350"/>
              <a:gd name="connsiteX3997" fmla="*/ 4908709 w 6400800"/>
              <a:gd name="connsiteY3997" fmla="*/ 307181 h 514350"/>
              <a:gd name="connsiteX3998" fmla="*/ 4897279 w 6400800"/>
              <a:gd name="connsiteY3998" fmla="*/ 351949 h 514350"/>
              <a:gd name="connsiteX3999" fmla="*/ 4896326 w 6400800"/>
              <a:gd name="connsiteY3999" fmla="*/ 365284 h 514350"/>
              <a:gd name="connsiteX4000" fmla="*/ 4895374 w 6400800"/>
              <a:gd name="connsiteY4000" fmla="*/ 368141 h 514350"/>
              <a:gd name="connsiteX4001" fmla="*/ 4894421 w 6400800"/>
              <a:gd name="connsiteY4001" fmla="*/ 357664 h 514350"/>
              <a:gd name="connsiteX4002" fmla="*/ 4892517 w 6400800"/>
              <a:gd name="connsiteY4002" fmla="*/ 341471 h 514350"/>
              <a:gd name="connsiteX4003" fmla="*/ 4897279 w 6400800"/>
              <a:gd name="connsiteY4003" fmla="*/ 351949 h 514350"/>
              <a:gd name="connsiteX4004" fmla="*/ 4822984 w 6400800"/>
              <a:gd name="connsiteY4004" fmla="*/ 387191 h 514350"/>
              <a:gd name="connsiteX4005" fmla="*/ 4822984 w 6400800"/>
              <a:gd name="connsiteY4005" fmla="*/ 385286 h 514350"/>
              <a:gd name="connsiteX4006" fmla="*/ 4822984 w 6400800"/>
              <a:gd name="connsiteY4006" fmla="*/ 387191 h 514350"/>
              <a:gd name="connsiteX4007" fmla="*/ 4822984 w 6400800"/>
              <a:gd name="connsiteY4007" fmla="*/ 387191 h 514350"/>
              <a:gd name="connsiteX4008" fmla="*/ 4842987 w 6400800"/>
              <a:gd name="connsiteY4008" fmla="*/ 338614 h 514350"/>
              <a:gd name="connsiteX4009" fmla="*/ 4842987 w 6400800"/>
              <a:gd name="connsiteY4009" fmla="*/ 356711 h 514350"/>
              <a:gd name="connsiteX4010" fmla="*/ 4842987 w 6400800"/>
              <a:gd name="connsiteY4010" fmla="*/ 360521 h 514350"/>
              <a:gd name="connsiteX4011" fmla="*/ 4840129 w 6400800"/>
              <a:gd name="connsiteY4011" fmla="*/ 382429 h 514350"/>
              <a:gd name="connsiteX4012" fmla="*/ 4838224 w 6400800"/>
              <a:gd name="connsiteY4012" fmla="*/ 390049 h 514350"/>
              <a:gd name="connsiteX4013" fmla="*/ 4826794 w 6400800"/>
              <a:gd name="connsiteY4013" fmla="*/ 387191 h 514350"/>
              <a:gd name="connsiteX4014" fmla="*/ 4824889 w 6400800"/>
              <a:gd name="connsiteY4014" fmla="*/ 379571 h 514350"/>
              <a:gd name="connsiteX4015" fmla="*/ 4827747 w 6400800"/>
              <a:gd name="connsiteY4015" fmla="*/ 370999 h 514350"/>
              <a:gd name="connsiteX4016" fmla="*/ 4838224 w 6400800"/>
              <a:gd name="connsiteY4016" fmla="*/ 346234 h 514350"/>
              <a:gd name="connsiteX4017" fmla="*/ 4843939 w 6400800"/>
              <a:gd name="connsiteY4017" fmla="*/ 336709 h 514350"/>
              <a:gd name="connsiteX4018" fmla="*/ 4842987 w 6400800"/>
              <a:gd name="connsiteY4018" fmla="*/ 338614 h 514350"/>
              <a:gd name="connsiteX4019" fmla="*/ 4842987 w 6400800"/>
              <a:gd name="connsiteY4019" fmla="*/ 338614 h 514350"/>
              <a:gd name="connsiteX4020" fmla="*/ 4843939 w 6400800"/>
              <a:gd name="connsiteY4020" fmla="*/ 329089 h 514350"/>
              <a:gd name="connsiteX4021" fmla="*/ 4843939 w 6400800"/>
              <a:gd name="connsiteY4021" fmla="*/ 329089 h 514350"/>
              <a:gd name="connsiteX4022" fmla="*/ 4836319 w 6400800"/>
              <a:gd name="connsiteY4022" fmla="*/ 318611 h 514350"/>
              <a:gd name="connsiteX4023" fmla="*/ 4836319 w 6400800"/>
              <a:gd name="connsiteY4023" fmla="*/ 318611 h 514350"/>
              <a:gd name="connsiteX4024" fmla="*/ 4839176 w 6400800"/>
              <a:gd name="connsiteY4024" fmla="*/ 314801 h 514350"/>
              <a:gd name="connsiteX4025" fmla="*/ 4842987 w 6400800"/>
              <a:gd name="connsiteY4025" fmla="*/ 321469 h 514350"/>
              <a:gd name="connsiteX4026" fmla="*/ 4843939 w 6400800"/>
              <a:gd name="connsiteY4026" fmla="*/ 323374 h 514350"/>
              <a:gd name="connsiteX4027" fmla="*/ 4843939 w 6400800"/>
              <a:gd name="connsiteY4027" fmla="*/ 329089 h 514350"/>
              <a:gd name="connsiteX4028" fmla="*/ 4845844 w 6400800"/>
              <a:gd name="connsiteY4028" fmla="*/ 296704 h 514350"/>
              <a:gd name="connsiteX4029" fmla="*/ 4844891 w 6400800"/>
              <a:gd name="connsiteY4029" fmla="*/ 316706 h 514350"/>
              <a:gd name="connsiteX4030" fmla="*/ 4840129 w 6400800"/>
              <a:gd name="connsiteY4030" fmla="*/ 310039 h 514350"/>
              <a:gd name="connsiteX4031" fmla="*/ 4837272 w 6400800"/>
              <a:gd name="connsiteY4031" fmla="*/ 306229 h 514350"/>
              <a:gd name="connsiteX4032" fmla="*/ 4845844 w 6400800"/>
              <a:gd name="connsiteY4032" fmla="*/ 290989 h 514350"/>
              <a:gd name="connsiteX4033" fmla="*/ 4847749 w 6400800"/>
              <a:gd name="connsiteY4033" fmla="*/ 288131 h 514350"/>
              <a:gd name="connsiteX4034" fmla="*/ 4845844 w 6400800"/>
              <a:gd name="connsiteY4034" fmla="*/ 296704 h 514350"/>
              <a:gd name="connsiteX4035" fmla="*/ 4869656 w 6400800"/>
              <a:gd name="connsiteY4035" fmla="*/ 325279 h 514350"/>
              <a:gd name="connsiteX4036" fmla="*/ 4869656 w 6400800"/>
              <a:gd name="connsiteY4036" fmla="*/ 327184 h 514350"/>
              <a:gd name="connsiteX4037" fmla="*/ 4869656 w 6400800"/>
              <a:gd name="connsiteY4037" fmla="*/ 325279 h 514350"/>
              <a:gd name="connsiteX4038" fmla="*/ 4869656 w 6400800"/>
              <a:gd name="connsiteY4038" fmla="*/ 318611 h 514350"/>
              <a:gd name="connsiteX4039" fmla="*/ 4869656 w 6400800"/>
              <a:gd name="connsiteY4039" fmla="*/ 325279 h 514350"/>
              <a:gd name="connsiteX4040" fmla="*/ 4854416 w 6400800"/>
              <a:gd name="connsiteY4040" fmla="*/ 276701 h 514350"/>
              <a:gd name="connsiteX4041" fmla="*/ 4868704 w 6400800"/>
              <a:gd name="connsiteY4041" fmla="*/ 256699 h 514350"/>
              <a:gd name="connsiteX4042" fmla="*/ 4871562 w 6400800"/>
              <a:gd name="connsiteY4042" fmla="*/ 252889 h 514350"/>
              <a:gd name="connsiteX4043" fmla="*/ 4871562 w 6400800"/>
              <a:gd name="connsiteY4043" fmla="*/ 259556 h 514350"/>
              <a:gd name="connsiteX4044" fmla="*/ 4861084 w 6400800"/>
              <a:gd name="connsiteY4044" fmla="*/ 296704 h 514350"/>
              <a:gd name="connsiteX4045" fmla="*/ 4860131 w 6400800"/>
              <a:gd name="connsiteY4045" fmla="*/ 300514 h 514350"/>
              <a:gd name="connsiteX4046" fmla="*/ 4853464 w 6400800"/>
              <a:gd name="connsiteY4046" fmla="*/ 278606 h 514350"/>
              <a:gd name="connsiteX4047" fmla="*/ 4854416 w 6400800"/>
              <a:gd name="connsiteY4047" fmla="*/ 276701 h 514350"/>
              <a:gd name="connsiteX4048" fmla="*/ 4854416 w 6400800"/>
              <a:gd name="connsiteY4048" fmla="*/ 276701 h 514350"/>
              <a:gd name="connsiteX4049" fmla="*/ 4850606 w 6400800"/>
              <a:gd name="connsiteY4049" fmla="*/ 281464 h 514350"/>
              <a:gd name="connsiteX4050" fmla="*/ 4857274 w 6400800"/>
              <a:gd name="connsiteY4050" fmla="*/ 316706 h 514350"/>
              <a:gd name="connsiteX4051" fmla="*/ 4854416 w 6400800"/>
              <a:gd name="connsiteY4051" fmla="*/ 330041 h 514350"/>
              <a:gd name="connsiteX4052" fmla="*/ 4852512 w 6400800"/>
              <a:gd name="connsiteY4052" fmla="*/ 326231 h 514350"/>
              <a:gd name="connsiteX4053" fmla="*/ 4852512 w 6400800"/>
              <a:gd name="connsiteY4053" fmla="*/ 322421 h 514350"/>
              <a:gd name="connsiteX4054" fmla="*/ 4850606 w 6400800"/>
              <a:gd name="connsiteY4054" fmla="*/ 295751 h 514350"/>
              <a:gd name="connsiteX4055" fmla="*/ 4849654 w 6400800"/>
              <a:gd name="connsiteY4055" fmla="*/ 284321 h 514350"/>
              <a:gd name="connsiteX4056" fmla="*/ 4850606 w 6400800"/>
              <a:gd name="connsiteY4056" fmla="*/ 281464 h 514350"/>
              <a:gd name="connsiteX4057" fmla="*/ 4838224 w 6400800"/>
              <a:gd name="connsiteY4057" fmla="*/ 290036 h 514350"/>
              <a:gd name="connsiteX4058" fmla="*/ 4845844 w 6400800"/>
              <a:gd name="connsiteY4058" fmla="*/ 272891 h 514350"/>
              <a:gd name="connsiteX4059" fmla="*/ 4848701 w 6400800"/>
              <a:gd name="connsiteY4059" fmla="*/ 265271 h 514350"/>
              <a:gd name="connsiteX4060" fmla="*/ 4849654 w 6400800"/>
              <a:gd name="connsiteY4060" fmla="*/ 275749 h 514350"/>
              <a:gd name="connsiteX4061" fmla="*/ 4847749 w 6400800"/>
              <a:gd name="connsiteY4061" fmla="*/ 277654 h 514350"/>
              <a:gd name="connsiteX4062" fmla="*/ 4847749 w 6400800"/>
              <a:gd name="connsiteY4062" fmla="*/ 273844 h 514350"/>
              <a:gd name="connsiteX4063" fmla="*/ 4847749 w 6400800"/>
              <a:gd name="connsiteY4063" fmla="*/ 278606 h 514350"/>
              <a:gd name="connsiteX4064" fmla="*/ 4841081 w 6400800"/>
              <a:gd name="connsiteY4064" fmla="*/ 288131 h 514350"/>
              <a:gd name="connsiteX4065" fmla="*/ 4836319 w 6400800"/>
              <a:gd name="connsiteY4065" fmla="*/ 294799 h 514350"/>
              <a:gd name="connsiteX4066" fmla="*/ 4838224 w 6400800"/>
              <a:gd name="connsiteY4066" fmla="*/ 290036 h 514350"/>
              <a:gd name="connsiteX4067" fmla="*/ 4835366 w 6400800"/>
              <a:gd name="connsiteY4067" fmla="*/ 309086 h 514350"/>
              <a:gd name="connsiteX4068" fmla="*/ 4836319 w 6400800"/>
              <a:gd name="connsiteY4068" fmla="*/ 308134 h 514350"/>
              <a:gd name="connsiteX4069" fmla="*/ 4838224 w 6400800"/>
              <a:gd name="connsiteY4069" fmla="*/ 311944 h 514350"/>
              <a:gd name="connsiteX4070" fmla="*/ 4839176 w 6400800"/>
              <a:gd name="connsiteY4070" fmla="*/ 313849 h 514350"/>
              <a:gd name="connsiteX4071" fmla="*/ 4835366 w 6400800"/>
              <a:gd name="connsiteY4071" fmla="*/ 317659 h 514350"/>
              <a:gd name="connsiteX4072" fmla="*/ 4835366 w 6400800"/>
              <a:gd name="connsiteY4072" fmla="*/ 317659 h 514350"/>
              <a:gd name="connsiteX4073" fmla="*/ 4834414 w 6400800"/>
              <a:gd name="connsiteY4073" fmla="*/ 316706 h 514350"/>
              <a:gd name="connsiteX4074" fmla="*/ 4832509 w 6400800"/>
              <a:gd name="connsiteY4074" fmla="*/ 314801 h 514350"/>
              <a:gd name="connsiteX4075" fmla="*/ 4835366 w 6400800"/>
              <a:gd name="connsiteY4075" fmla="*/ 309086 h 514350"/>
              <a:gd name="connsiteX4076" fmla="*/ 4830604 w 6400800"/>
              <a:gd name="connsiteY4076" fmla="*/ 319564 h 514350"/>
              <a:gd name="connsiteX4077" fmla="*/ 4832509 w 6400800"/>
              <a:gd name="connsiteY4077" fmla="*/ 314801 h 514350"/>
              <a:gd name="connsiteX4078" fmla="*/ 4833462 w 6400800"/>
              <a:gd name="connsiteY4078" fmla="*/ 316706 h 514350"/>
              <a:gd name="connsiteX4079" fmla="*/ 4834414 w 6400800"/>
              <a:gd name="connsiteY4079" fmla="*/ 318611 h 514350"/>
              <a:gd name="connsiteX4080" fmla="*/ 4828699 w 6400800"/>
              <a:gd name="connsiteY4080" fmla="*/ 324326 h 514350"/>
              <a:gd name="connsiteX4081" fmla="*/ 4830604 w 6400800"/>
              <a:gd name="connsiteY4081" fmla="*/ 319564 h 514350"/>
              <a:gd name="connsiteX4082" fmla="*/ 4817269 w 6400800"/>
              <a:gd name="connsiteY4082" fmla="*/ 364331 h 514350"/>
              <a:gd name="connsiteX4083" fmla="*/ 4817269 w 6400800"/>
              <a:gd name="connsiteY4083" fmla="*/ 356711 h 514350"/>
              <a:gd name="connsiteX4084" fmla="*/ 4824889 w 6400800"/>
              <a:gd name="connsiteY4084" fmla="*/ 335756 h 514350"/>
              <a:gd name="connsiteX4085" fmla="*/ 4825841 w 6400800"/>
              <a:gd name="connsiteY4085" fmla="*/ 334804 h 514350"/>
              <a:gd name="connsiteX4086" fmla="*/ 4835366 w 6400800"/>
              <a:gd name="connsiteY4086" fmla="*/ 319564 h 514350"/>
              <a:gd name="connsiteX4087" fmla="*/ 4837272 w 6400800"/>
              <a:gd name="connsiteY4087" fmla="*/ 322421 h 514350"/>
              <a:gd name="connsiteX4088" fmla="*/ 4841081 w 6400800"/>
              <a:gd name="connsiteY4088" fmla="*/ 330994 h 514350"/>
              <a:gd name="connsiteX4089" fmla="*/ 4842987 w 6400800"/>
              <a:gd name="connsiteY4089" fmla="*/ 335756 h 514350"/>
              <a:gd name="connsiteX4090" fmla="*/ 4835366 w 6400800"/>
              <a:gd name="connsiteY4090" fmla="*/ 345281 h 514350"/>
              <a:gd name="connsiteX4091" fmla="*/ 4822984 w 6400800"/>
              <a:gd name="connsiteY4091" fmla="*/ 366236 h 514350"/>
              <a:gd name="connsiteX4092" fmla="*/ 4820126 w 6400800"/>
              <a:gd name="connsiteY4092" fmla="*/ 369094 h 514350"/>
              <a:gd name="connsiteX4093" fmla="*/ 4817269 w 6400800"/>
              <a:gd name="connsiteY4093" fmla="*/ 371951 h 514350"/>
              <a:gd name="connsiteX4094" fmla="*/ 4817269 w 6400800"/>
              <a:gd name="connsiteY4094" fmla="*/ 364331 h 514350"/>
              <a:gd name="connsiteX4095" fmla="*/ 4816316 w 6400800"/>
              <a:gd name="connsiteY4095" fmla="*/ 376714 h 514350"/>
              <a:gd name="connsiteX4096" fmla="*/ 4820126 w 6400800"/>
              <a:gd name="connsiteY4096" fmla="*/ 370046 h 514350"/>
              <a:gd name="connsiteX4097" fmla="*/ 4820126 w 6400800"/>
              <a:gd name="connsiteY4097" fmla="*/ 370046 h 514350"/>
              <a:gd name="connsiteX4098" fmla="*/ 4820126 w 6400800"/>
              <a:gd name="connsiteY4098" fmla="*/ 370046 h 514350"/>
              <a:gd name="connsiteX4099" fmla="*/ 4816316 w 6400800"/>
              <a:gd name="connsiteY4099" fmla="*/ 378619 h 514350"/>
              <a:gd name="connsiteX4100" fmla="*/ 4816316 w 6400800"/>
              <a:gd name="connsiteY4100" fmla="*/ 376714 h 514350"/>
              <a:gd name="connsiteX4101" fmla="*/ 4762024 w 6400800"/>
              <a:gd name="connsiteY4101" fmla="*/ 305276 h 514350"/>
              <a:gd name="connsiteX4102" fmla="*/ 4763929 w 6400800"/>
              <a:gd name="connsiteY4102" fmla="*/ 322421 h 514350"/>
              <a:gd name="connsiteX4103" fmla="*/ 4760119 w 6400800"/>
              <a:gd name="connsiteY4103" fmla="*/ 309086 h 514350"/>
              <a:gd name="connsiteX4104" fmla="*/ 4762024 w 6400800"/>
              <a:gd name="connsiteY4104" fmla="*/ 300514 h 514350"/>
              <a:gd name="connsiteX4105" fmla="*/ 4762024 w 6400800"/>
              <a:gd name="connsiteY4105" fmla="*/ 305276 h 514350"/>
              <a:gd name="connsiteX4106" fmla="*/ 4755356 w 6400800"/>
              <a:gd name="connsiteY4106" fmla="*/ 279559 h 514350"/>
              <a:gd name="connsiteX4107" fmla="*/ 4760119 w 6400800"/>
              <a:gd name="connsiteY4107" fmla="*/ 294799 h 514350"/>
              <a:gd name="connsiteX4108" fmla="*/ 4761072 w 6400800"/>
              <a:gd name="connsiteY4108" fmla="*/ 297656 h 514350"/>
              <a:gd name="connsiteX4109" fmla="*/ 4758214 w 6400800"/>
              <a:gd name="connsiteY4109" fmla="*/ 304324 h 514350"/>
              <a:gd name="connsiteX4110" fmla="*/ 4754404 w 6400800"/>
              <a:gd name="connsiteY4110" fmla="*/ 292894 h 514350"/>
              <a:gd name="connsiteX4111" fmla="*/ 4755356 w 6400800"/>
              <a:gd name="connsiteY4111" fmla="*/ 279559 h 514350"/>
              <a:gd name="connsiteX4112" fmla="*/ 4759166 w 6400800"/>
              <a:gd name="connsiteY4112" fmla="*/ 342424 h 514350"/>
              <a:gd name="connsiteX4113" fmla="*/ 4755356 w 6400800"/>
              <a:gd name="connsiteY4113" fmla="*/ 331946 h 514350"/>
              <a:gd name="connsiteX4114" fmla="*/ 4756309 w 6400800"/>
              <a:gd name="connsiteY4114" fmla="*/ 326231 h 514350"/>
              <a:gd name="connsiteX4115" fmla="*/ 4759166 w 6400800"/>
              <a:gd name="connsiteY4115" fmla="*/ 342424 h 514350"/>
              <a:gd name="connsiteX4116" fmla="*/ 4753451 w 6400800"/>
              <a:gd name="connsiteY4116" fmla="*/ 312896 h 514350"/>
              <a:gd name="connsiteX4117" fmla="*/ 4754404 w 6400800"/>
              <a:gd name="connsiteY4117" fmla="*/ 315754 h 514350"/>
              <a:gd name="connsiteX4118" fmla="*/ 4753451 w 6400800"/>
              <a:gd name="connsiteY4118" fmla="*/ 317659 h 514350"/>
              <a:gd name="connsiteX4119" fmla="*/ 4753451 w 6400800"/>
              <a:gd name="connsiteY4119" fmla="*/ 312896 h 514350"/>
              <a:gd name="connsiteX4120" fmla="*/ 4755356 w 6400800"/>
              <a:gd name="connsiteY4120" fmla="*/ 373856 h 514350"/>
              <a:gd name="connsiteX4121" fmla="*/ 4756309 w 6400800"/>
              <a:gd name="connsiteY4121" fmla="*/ 375761 h 514350"/>
              <a:gd name="connsiteX4122" fmla="*/ 4754404 w 6400800"/>
              <a:gd name="connsiteY4122" fmla="*/ 379571 h 514350"/>
              <a:gd name="connsiteX4123" fmla="*/ 4752499 w 6400800"/>
              <a:gd name="connsiteY4123" fmla="*/ 379571 h 514350"/>
              <a:gd name="connsiteX4124" fmla="*/ 4755356 w 6400800"/>
              <a:gd name="connsiteY4124" fmla="*/ 373856 h 514350"/>
              <a:gd name="connsiteX4125" fmla="*/ 4748689 w 6400800"/>
              <a:gd name="connsiteY4125" fmla="*/ 291941 h 514350"/>
              <a:gd name="connsiteX4126" fmla="*/ 4746784 w 6400800"/>
              <a:gd name="connsiteY4126" fmla="*/ 303371 h 514350"/>
              <a:gd name="connsiteX4127" fmla="*/ 4746784 w 6400800"/>
              <a:gd name="connsiteY4127" fmla="*/ 303371 h 514350"/>
              <a:gd name="connsiteX4128" fmla="*/ 4746784 w 6400800"/>
              <a:gd name="connsiteY4128" fmla="*/ 299561 h 514350"/>
              <a:gd name="connsiteX4129" fmla="*/ 4748689 w 6400800"/>
              <a:gd name="connsiteY4129" fmla="*/ 291941 h 514350"/>
              <a:gd name="connsiteX4130" fmla="*/ 4738212 w 6400800"/>
              <a:gd name="connsiteY4130" fmla="*/ 327184 h 514350"/>
              <a:gd name="connsiteX4131" fmla="*/ 4737259 w 6400800"/>
              <a:gd name="connsiteY4131" fmla="*/ 341471 h 514350"/>
              <a:gd name="connsiteX4132" fmla="*/ 4736306 w 6400800"/>
              <a:gd name="connsiteY4132" fmla="*/ 336709 h 514350"/>
              <a:gd name="connsiteX4133" fmla="*/ 4738212 w 6400800"/>
              <a:gd name="connsiteY4133" fmla="*/ 327184 h 514350"/>
              <a:gd name="connsiteX4134" fmla="*/ 4720114 w 6400800"/>
              <a:gd name="connsiteY4134" fmla="*/ 261461 h 514350"/>
              <a:gd name="connsiteX4135" fmla="*/ 4720114 w 6400800"/>
              <a:gd name="connsiteY4135" fmla="*/ 261461 h 514350"/>
              <a:gd name="connsiteX4136" fmla="*/ 4729639 w 6400800"/>
              <a:gd name="connsiteY4136" fmla="*/ 290989 h 514350"/>
              <a:gd name="connsiteX4137" fmla="*/ 4731544 w 6400800"/>
              <a:gd name="connsiteY4137" fmla="*/ 296704 h 514350"/>
              <a:gd name="connsiteX4138" fmla="*/ 4727734 w 6400800"/>
              <a:gd name="connsiteY4138" fmla="*/ 308134 h 514350"/>
              <a:gd name="connsiteX4139" fmla="*/ 4723924 w 6400800"/>
              <a:gd name="connsiteY4139" fmla="*/ 295751 h 514350"/>
              <a:gd name="connsiteX4140" fmla="*/ 4718209 w 6400800"/>
              <a:gd name="connsiteY4140" fmla="*/ 276701 h 514350"/>
              <a:gd name="connsiteX4141" fmla="*/ 4720114 w 6400800"/>
              <a:gd name="connsiteY4141" fmla="*/ 261461 h 514350"/>
              <a:gd name="connsiteX4142" fmla="*/ 4709637 w 6400800"/>
              <a:gd name="connsiteY4142" fmla="*/ 324326 h 514350"/>
              <a:gd name="connsiteX4143" fmla="*/ 4713447 w 6400800"/>
              <a:gd name="connsiteY4143" fmla="*/ 301466 h 514350"/>
              <a:gd name="connsiteX4144" fmla="*/ 4719162 w 6400800"/>
              <a:gd name="connsiteY4144" fmla="*/ 331946 h 514350"/>
              <a:gd name="connsiteX4145" fmla="*/ 4715351 w 6400800"/>
              <a:gd name="connsiteY4145" fmla="*/ 343376 h 514350"/>
              <a:gd name="connsiteX4146" fmla="*/ 4715351 w 6400800"/>
              <a:gd name="connsiteY4146" fmla="*/ 343376 h 514350"/>
              <a:gd name="connsiteX4147" fmla="*/ 4707731 w 6400800"/>
              <a:gd name="connsiteY4147" fmla="*/ 332899 h 514350"/>
              <a:gd name="connsiteX4148" fmla="*/ 4709637 w 6400800"/>
              <a:gd name="connsiteY4148" fmla="*/ 324326 h 514350"/>
              <a:gd name="connsiteX4149" fmla="*/ 4703922 w 6400800"/>
              <a:gd name="connsiteY4149" fmla="*/ 355759 h 514350"/>
              <a:gd name="connsiteX4150" fmla="*/ 4705826 w 6400800"/>
              <a:gd name="connsiteY4150" fmla="*/ 360521 h 514350"/>
              <a:gd name="connsiteX4151" fmla="*/ 4708684 w 6400800"/>
              <a:gd name="connsiteY4151" fmla="*/ 369094 h 514350"/>
              <a:gd name="connsiteX4152" fmla="*/ 4704874 w 6400800"/>
              <a:gd name="connsiteY4152" fmla="*/ 377666 h 514350"/>
              <a:gd name="connsiteX4153" fmla="*/ 4704874 w 6400800"/>
              <a:gd name="connsiteY4153" fmla="*/ 376714 h 514350"/>
              <a:gd name="connsiteX4154" fmla="*/ 4702016 w 6400800"/>
              <a:gd name="connsiteY4154" fmla="*/ 371951 h 514350"/>
              <a:gd name="connsiteX4155" fmla="*/ 4703922 w 6400800"/>
              <a:gd name="connsiteY4155" fmla="*/ 355759 h 514350"/>
              <a:gd name="connsiteX4156" fmla="*/ 4682966 w 6400800"/>
              <a:gd name="connsiteY4156" fmla="*/ 380524 h 514350"/>
              <a:gd name="connsiteX4157" fmla="*/ 4680109 w 6400800"/>
              <a:gd name="connsiteY4157" fmla="*/ 392906 h 514350"/>
              <a:gd name="connsiteX4158" fmla="*/ 4676299 w 6400800"/>
              <a:gd name="connsiteY4158" fmla="*/ 393859 h 514350"/>
              <a:gd name="connsiteX4159" fmla="*/ 4675347 w 6400800"/>
              <a:gd name="connsiteY4159" fmla="*/ 388144 h 514350"/>
              <a:gd name="connsiteX4160" fmla="*/ 4682966 w 6400800"/>
              <a:gd name="connsiteY4160" fmla="*/ 378619 h 514350"/>
              <a:gd name="connsiteX4161" fmla="*/ 4682966 w 6400800"/>
              <a:gd name="connsiteY4161" fmla="*/ 380524 h 514350"/>
              <a:gd name="connsiteX4162" fmla="*/ 4672489 w 6400800"/>
              <a:gd name="connsiteY4162" fmla="*/ 361474 h 514350"/>
              <a:gd name="connsiteX4163" fmla="*/ 4679156 w 6400800"/>
              <a:gd name="connsiteY4163" fmla="*/ 373856 h 514350"/>
              <a:gd name="connsiteX4164" fmla="*/ 4672489 w 6400800"/>
              <a:gd name="connsiteY4164" fmla="*/ 379571 h 514350"/>
              <a:gd name="connsiteX4165" fmla="*/ 4671537 w 6400800"/>
              <a:gd name="connsiteY4165" fmla="*/ 376714 h 514350"/>
              <a:gd name="connsiteX4166" fmla="*/ 4670584 w 6400800"/>
              <a:gd name="connsiteY4166" fmla="*/ 370999 h 514350"/>
              <a:gd name="connsiteX4167" fmla="*/ 4672489 w 6400800"/>
              <a:gd name="connsiteY4167" fmla="*/ 361474 h 514350"/>
              <a:gd name="connsiteX4168" fmla="*/ 4661059 w 6400800"/>
              <a:gd name="connsiteY4168" fmla="*/ 265271 h 514350"/>
              <a:gd name="connsiteX4169" fmla="*/ 4663916 w 6400800"/>
              <a:gd name="connsiteY4169" fmla="*/ 252889 h 514350"/>
              <a:gd name="connsiteX4170" fmla="*/ 4669631 w 6400800"/>
              <a:gd name="connsiteY4170" fmla="*/ 237649 h 514350"/>
              <a:gd name="connsiteX4171" fmla="*/ 4669631 w 6400800"/>
              <a:gd name="connsiteY4171" fmla="*/ 242411 h 514350"/>
              <a:gd name="connsiteX4172" fmla="*/ 4661059 w 6400800"/>
              <a:gd name="connsiteY4172" fmla="*/ 269081 h 514350"/>
              <a:gd name="connsiteX4173" fmla="*/ 4661059 w 6400800"/>
              <a:gd name="connsiteY4173" fmla="*/ 265271 h 514350"/>
              <a:gd name="connsiteX4174" fmla="*/ 4645819 w 6400800"/>
              <a:gd name="connsiteY4174" fmla="*/ 278606 h 514350"/>
              <a:gd name="connsiteX4175" fmla="*/ 4648676 w 6400800"/>
              <a:gd name="connsiteY4175" fmla="*/ 260509 h 514350"/>
              <a:gd name="connsiteX4176" fmla="*/ 4650581 w 6400800"/>
              <a:gd name="connsiteY4176" fmla="*/ 250984 h 514350"/>
              <a:gd name="connsiteX4177" fmla="*/ 4650581 w 6400800"/>
              <a:gd name="connsiteY4177" fmla="*/ 251936 h 514350"/>
              <a:gd name="connsiteX4178" fmla="*/ 4652487 w 6400800"/>
              <a:gd name="connsiteY4178" fmla="*/ 265271 h 514350"/>
              <a:gd name="connsiteX4179" fmla="*/ 4652487 w 6400800"/>
              <a:gd name="connsiteY4179" fmla="*/ 270034 h 514350"/>
              <a:gd name="connsiteX4180" fmla="*/ 4650581 w 6400800"/>
              <a:gd name="connsiteY4180" fmla="*/ 278606 h 514350"/>
              <a:gd name="connsiteX4181" fmla="*/ 4648676 w 6400800"/>
              <a:gd name="connsiteY4181" fmla="*/ 290989 h 514350"/>
              <a:gd name="connsiteX4182" fmla="*/ 4645819 w 6400800"/>
              <a:gd name="connsiteY4182" fmla="*/ 278606 h 514350"/>
              <a:gd name="connsiteX4183" fmla="*/ 4645819 w 6400800"/>
              <a:gd name="connsiteY4183" fmla="*/ 278606 h 514350"/>
              <a:gd name="connsiteX4184" fmla="*/ 4642962 w 6400800"/>
              <a:gd name="connsiteY4184" fmla="*/ 293846 h 514350"/>
              <a:gd name="connsiteX4185" fmla="*/ 4644866 w 6400800"/>
              <a:gd name="connsiteY4185" fmla="*/ 302419 h 514350"/>
              <a:gd name="connsiteX4186" fmla="*/ 4645819 w 6400800"/>
              <a:gd name="connsiteY4186" fmla="*/ 309086 h 514350"/>
              <a:gd name="connsiteX4187" fmla="*/ 4645819 w 6400800"/>
              <a:gd name="connsiteY4187" fmla="*/ 309086 h 514350"/>
              <a:gd name="connsiteX4188" fmla="*/ 4642962 w 6400800"/>
              <a:gd name="connsiteY4188" fmla="*/ 306229 h 514350"/>
              <a:gd name="connsiteX4189" fmla="*/ 4642009 w 6400800"/>
              <a:gd name="connsiteY4189" fmla="*/ 299561 h 514350"/>
              <a:gd name="connsiteX4190" fmla="*/ 4642962 w 6400800"/>
              <a:gd name="connsiteY4190" fmla="*/ 293846 h 514350"/>
              <a:gd name="connsiteX4191" fmla="*/ 4595337 w 6400800"/>
              <a:gd name="connsiteY4191" fmla="*/ 280511 h 514350"/>
              <a:gd name="connsiteX4192" fmla="*/ 4598194 w 6400800"/>
              <a:gd name="connsiteY4192" fmla="*/ 293846 h 514350"/>
              <a:gd name="connsiteX4193" fmla="*/ 4598194 w 6400800"/>
              <a:gd name="connsiteY4193" fmla="*/ 300514 h 514350"/>
              <a:gd name="connsiteX4194" fmla="*/ 4598194 w 6400800"/>
              <a:gd name="connsiteY4194" fmla="*/ 311944 h 514350"/>
              <a:gd name="connsiteX4195" fmla="*/ 4596289 w 6400800"/>
              <a:gd name="connsiteY4195" fmla="*/ 319564 h 514350"/>
              <a:gd name="connsiteX4196" fmla="*/ 4593431 w 6400800"/>
              <a:gd name="connsiteY4196" fmla="*/ 311944 h 514350"/>
              <a:gd name="connsiteX4197" fmla="*/ 4593431 w 6400800"/>
              <a:gd name="connsiteY4197" fmla="*/ 305276 h 514350"/>
              <a:gd name="connsiteX4198" fmla="*/ 4593431 w 6400800"/>
              <a:gd name="connsiteY4198" fmla="*/ 286226 h 514350"/>
              <a:gd name="connsiteX4199" fmla="*/ 4595337 w 6400800"/>
              <a:gd name="connsiteY4199" fmla="*/ 280511 h 514350"/>
              <a:gd name="connsiteX4200" fmla="*/ 4595337 w 6400800"/>
              <a:gd name="connsiteY4200" fmla="*/ 280511 h 514350"/>
              <a:gd name="connsiteX4201" fmla="*/ 4595337 w 6400800"/>
              <a:gd name="connsiteY4201" fmla="*/ 277654 h 514350"/>
              <a:gd name="connsiteX4202" fmla="*/ 4593431 w 6400800"/>
              <a:gd name="connsiteY4202" fmla="*/ 279559 h 514350"/>
              <a:gd name="connsiteX4203" fmla="*/ 4592479 w 6400800"/>
              <a:gd name="connsiteY4203" fmla="*/ 280511 h 514350"/>
              <a:gd name="connsiteX4204" fmla="*/ 4592479 w 6400800"/>
              <a:gd name="connsiteY4204" fmla="*/ 263366 h 514350"/>
              <a:gd name="connsiteX4205" fmla="*/ 4595337 w 6400800"/>
              <a:gd name="connsiteY4205" fmla="*/ 277654 h 514350"/>
              <a:gd name="connsiteX4206" fmla="*/ 4576287 w 6400800"/>
              <a:gd name="connsiteY4206" fmla="*/ 253841 h 514350"/>
              <a:gd name="connsiteX4207" fmla="*/ 4575334 w 6400800"/>
              <a:gd name="connsiteY4207" fmla="*/ 273844 h 514350"/>
              <a:gd name="connsiteX4208" fmla="*/ 4569619 w 6400800"/>
              <a:gd name="connsiteY4208" fmla="*/ 262414 h 514350"/>
              <a:gd name="connsiteX4209" fmla="*/ 4576287 w 6400800"/>
              <a:gd name="connsiteY4209" fmla="*/ 253841 h 514350"/>
              <a:gd name="connsiteX4210" fmla="*/ 4566762 w 6400800"/>
              <a:gd name="connsiteY4210" fmla="*/ 268129 h 514350"/>
              <a:gd name="connsiteX4211" fmla="*/ 4566762 w 6400800"/>
              <a:gd name="connsiteY4211" fmla="*/ 268129 h 514350"/>
              <a:gd name="connsiteX4212" fmla="*/ 4571524 w 6400800"/>
              <a:gd name="connsiteY4212" fmla="*/ 284321 h 514350"/>
              <a:gd name="connsiteX4213" fmla="*/ 4574381 w 6400800"/>
              <a:gd name="connsiteY4213" fmla="*/ 296704 h 514350"/>
              <a:gd name="connsiteX4214" fmla="*/ 4574381 w 6400800"/>
              <a:gd name="connsiteY4214" fmla="*/ 301466 h 514350"/>
              <a:gd name="connsiteX4215" fmla="*/ 4568666 w 6400800"/>
              <a:gd name="connsiteY4215" fmla="*/ 289084 h 514350"/>
              <a:gd name="connsiteX4216" fmla="*/ 4574381 w 6400800"/>
              <a:gd name="connsiteY4216" fmla="*/ 309086 h 514350"/>
              <a:gd name="connsiteX4217" fmla="*/ 4571524 w 6400800"/>
              <a:gd name="connsiteY4217" fmla="*/ 314801 h 514350"/>
              <a:gd name="connsiteX4218" fmla="*/ 4571524 w 6400800"/>
              <a:gd name="connsiteY4218" fmla="*/ 315754 h 514350"/>
              <a:gd name="connsiteX4219" fmla="*/ 4564856 w 6400800"/>
              <a:gd name="connsiteY4219" fmla="*/ 271939 h 514350"/>
              <a:gd name="connsiteX4220" fmla="*/ 4566762 w 6400800"/>
              <a:gd name="connsiteY4220" fmla="*/ 268129 h 514350"/>
              <a:gd name="connsiteX4221" fmla="*/ 4560094 w 6400800"/>
              <a:gd name="connsiteY4221" fmla="*/ 254794 h 514350"/>
              <a:gd name="connsiteX4222" fmla="*/ 4562951 w 6400800"/>
              <a:gd name="connsiteY4222" fmla="*/ 260509 h 514350"/>
              <a:gd name="connsiteX4223" fmla="*/ 4561047 w 6400800"/>
              <a:gd name="connsiteY4223" fmla="*/ 263366 h 514350"/>
              <a:gd name="connsiteX4224" fmla="*/ 4557237 w 6400800"/>
              <a:gd name="connsiteY4224" fmla="*/ 268129 h 514350"/>
              <a:gd name="connsiteX4225" fmla="*/ 4560094 w 6400800"/>
              <a:gd name="connsiteY4225" fmla="*/ 254794 h 514350"/>
              <a:gd name="connsiteX4226" fmla="*/ 4548664 w 6400800"/>
              <a:gd name="connsiteY4226" fmla="*/ 317659 h 514350"/>
              <a:gd name="connsiteX4227" fmla="*/ 4557237 w 6400800"/>
              <a:gd name="connsiteY4227" fmla="*/ 290036 h 514350"/>
              <a:gd name="connsiteX4228" fmla="*/ 4562951 w 6400800"/>
              <a:gd name="connsiteY4228" fmla="*/ 275749 h 514350"/>
              <a:gd name="connsiteX4229" fmla="*/ 4560094 w 6400800"/>
              <a:gd name="connsiteY4229" fmla="*/ 318611 h 514350"/>
              <a:gd name="connsiteX4230" fmla="*/ 4555331 w 6400800"/>
              <a:gd name="connsiteY4230" fmla="*/ 310991 h 514350"/>
              <a:gd name="connsiteX4231" fmla="*/ 4560094 w 6400800"/>
              <a:gd name="connsiteY4231" fmla="*/ 321469 h 514350"/>
              <a:gd name="connsiteX4232" fmla="*/ 4560094 w 6400800"/>
              <a:gd name="connsiteY4232" fmla="*/ 321469 h 514350"/>
              <a:gd name="connsiteX4233" fmla="*/ 4559141 w 6400800"/>
              <a:gd name="connsiteY4233" fmla="*/ 342424 h 514350"/>
              <a:gd name="connsiteX4234" fmla="*/ 4555331 w 6400800"/>
              <a:gd name="connsiteY4234" fmla="*/ 352901 h 514350"/>
              <a:gd name="connsiteX4235" fmla="*/ 4552474 w 6400800"/>
              <a:gd name="connsiteY4235" fmla="*/ 361474 h 514350"/>
              <a:gd name="connsiteX4236" fmla="*/ 4547712 w 6400800"/>
              <a:gd name="connsiteY4236" fmla="*/ 343376 h 514350"/>
              <a:gd name="connsiteX4237" fmla="*/ 4547712 w 6400800"/>
              <a:gd name="connsiteY4237" fmla="*/ 328136 h 514350"/>
              <a:gd name="connsiteX4238" fmla="*/ 4545806 w 6400800"/>
              <a:gd name="connsiteY4238" fmla="*/ 338614 h 514350"/>
              <a:gd name="connsiteX4239" fmla="*/ 4545806 w 6400800"/>
              <a:gd name="connsiteY4239" fmla="*/ 337661 h 514350"/>
              <a:gd name="connsiteX4240" fmla="*/ 4544854 w 6400800"/>
              <a:gd name="connsiteY4240" fmla="*/ 335756 h 514350"/>
              <a:gd name="connsiteX4241" fmla="*/ 4548664 w 6400800"/>
              <a:gd name="connsiteY4241" fmla="*/ 317659 h 514350"/>
              <a:gd name="connsiteX4242" fmla="*/ 4457224 w 6400800"/>
              <a:gd name="connsiteY4242" fmla="*/ 306229 h 514350"/>
              <a:gd name="connsiteX4243" fmla="*/ 4457224 w 6400800"/>
              <a:gd name="connsiteY4243" fmla="*/ 306229 h 514350"/>
              <a:gd name="connsiteX4244" fmla="*/ 4457224 w 6400800"/>
              <a:gd name="connsiteY4244" fmla="*/ 304324 h 514350"/>
              <a:gd name="connsiteX4245" fmla="*/ 4457224 w 6400800"/>
              <a:gd name="connsiteY4245" fmla="*/ 306229 h 514350"/>
              <a:gd name="connsiteX4246" fmla="*/ 4478179 w 6400800"/>
              <a:gd name="connsiteY4246" fmla="*/ 359569 h 514350"/>
              <a:gd name="connsiteX4247" fmla="*/ 4476274 w 6400800"/>
              <a:gd name="connsiteY4247" fmla="*/ 339566 h 514350"/>
              <a:gd name="connsiteX4248" fmla="*/ 4476274 w 6400800"/>
              <a:gd name="connsiteY4248" fmla="*/ 336709 h 514350"/>
              <a:gd name="connsiteX4249" fmla="*/ 4483894 w 6400800"/>
              <a:gd name="connsiteY4249" fmla="*/ 347186 h 514350"/>
              <a:gd name="connsiteX4250" fmla="*/ 4478179 w 6400800"/>
              <a:gd name="connsiteY4250" fmla="*/ 359569 h 514350"/>
              <a:gd name="connsiteX4251" fmla="*/ 4497229 w 6400800"/>
              <a:gd name="connsiteY4251" fmla="*/ 371951 h 514350"/>
              <a:gd name="connsiteX4252" fmla="*/ 4497229 w 6400800"/>
              <a:gd name="connsiteY4252" fmla="*/ 367189 h 514350"/>
              <a:gd name="connsiteX4253" fmla="*/ 4498181 w 6400800"/>
              <a:gd name="connsiteY4253" fmla="*/ 370046 h 514350"/>
              <a:gd name="connsiteX4254" fmla="*/ 4497229 w 6400800"/>
              <a:gd name="connsiteY4254" fmla="*/ 371951 h 514350"/>
              <a:gd name="connsiteX4255" fmla="*/ 4504849 w 6400800"/>
              <a:gd name="connsiteY4255" fmla="*/ 322421 h 514350"/>
              <a:gd name="connsiteX4256" fmla="*/ 4504849 w 6400800"/>
              <a:gd name="connsiteY4256" fmla="*/ 330994 h 514350"/>
              <a:gd name="connsiteX4257" fmla="*/ 4501991 w 6400800"/>
              <a:gd name="connsiteY4257" fmla="*/ 341471 h 514350"/>
              <a:gd name="connsiteX4258" fmla="*/ 4501039 w 6400800"/>
              <a:gd name="connsiteY4258" fmla="*/ 348139 h 514350"/>
              <a:gd name="connsiteX4259" fmla="*/ 4499134 w 6400800"/>
              <a:gd name="connsiteY4259" fmla="*/ 345281 h 514350"/>
              <a:gd name="connsiteX4260" fmla="*/ 4498181 w 6400800"/>
              <a:gd name="connsiteY4260" fmla="*/ 342424 h 514350"/>
              <a:gd name="connsiteX4261" fmla="*/ 4501991 w 6400800"/>
              <a:gd name="connsiteY4261" fmla="*/ 326231 h 514350"/>
              <a:gd name="connsiteX4262" fmla="*/ 4506754 w 6400800"/>
              <a:gd name="connsiteY4262" fmla="*/ 310991 h 514350"/>
              <a:gd name="connsiteX4263" fmla="*/ 4504849 w 6400800"/>
              <a:gd name="connsiteY4263" fmla="*/ 322421 h 514350"/>
              <a:gd name="connsiteX4264" fmla="*/ 4462939 w 6400800"/>
              <a:gd name="connsiteY4264" fmla="*/ 250984 h 514350"/>
              <a:gd name="connsiteX4265" fmla="*/ 4470559 w 6400800"/>
              <a:gd name="connsiteY4265" fmla="*/ 226219 h 514350"/>
              <a:gd name="connsiteX4266" fmla="*/ 4474369 w 6400800"/>
              <a:gd name="connsiteY4266" fmla="*/ 231934 h 514350"/>
              <a:gd name="connsiteX4267" fmla="*/ 4479131 w 6400800"/>
              <a:gd name="connsiteY4267" fmla="*/ 238601 h 514350"/>
              <a:gd name="connsiteX4268" fmla="*/ 4483894 w 6400800"/>
              <a:gd name="connsiteY4268" fmla="*/ 248126 h 514350"/>
              <a:gd name="connsiteX4269" fmla="*/ 4489609 w 6400800"/>
              <a:gd name="connsiteY4269" fmla="*/ 260509 h 514350"/>
              <a:gd name="connsiteX4270" fmla="*/ 4495324 w 6400800"/>
              <a:gd name="connsiteY4270" fmla="*/ 275749 h 514350"/>
              <a:gd name="connsiteX4271" fmla="*/ 4501039 w 6400800"/>
              <a:gd name="connsiteY4271" fmla="*/ 293846 h 514350"/>
              <a:gd name="connsiteX4272" fmla="*/ 4503897 w 6400800"/>
              <a:gd name="connsiteY4272" fmla="*/ 303371 h 514350"/>
              <a:gd name="connsiteX4273" fmla="*/ 4497229 w 6400800"/>
              <a:gd name="connsiteY4273" fmla="*/ 317659 h 514350"/>
              <a:gd name="connsiteX4274" fmla="*/ 4493419 w 6400800"/>
              <a:gd name="connsiteY4274" fmla="*/ 326231 h 514350"/>
              <a:gd name="connsiteX4275" fmla="*/ 4488656 w 6400800"/>
              <a:gd name="connsiteY4275" fmla="*/ 280511 h 514350"/>
              <a:gd name="connsiteX4276" fmla="*/ 4487704 w 6400800"/>
              <a:gd name="connsiteY4276" fmla="*/ 319564 h 514350"/>
              <a:gd name="connsiteX4277" fmla="*/ 4483894 w 6400800"/>
              <a:gd name="connsiteY4277" fmla="*/ 311944 h 514350"/>
              <a:gd name="connsiteX4278" fmla="*/ 4473416 w 6400800"/>
              <a:gd name="connsiteY4278" fmla="*/ 289084 h 514350"/>
              <a:gd name="connsiteX4279" fmla="*/ 4481037 w 6400800"/>
              <a:gd name="connsiteY4279" fmla="*/ 312896 h 514350"/>
              <a:gd name="connsiteX4280" fmla="*/ 4486751 w 6400800"/>
              <a:gd name="connsiteY4280" fmla="*/ 330041 h 514350"/>
              <a:gd name="connsiteX4281" fmla="*/ 4484847 w 6400800"/>
              <a:gd name="connsiteY4281" fmla="*/ 328136 h 514350"/>
              <a:gd name="connsiteX4282" fmla="*/ 4475322 w 6400800"/>
              <a:gd name="connsiteY4282" fmla="*/ 318611 h 514350"/>
              <a:gd name="connsiteX4283" fmla="*/ 4473416 w 6400800"/>
              <a:gd name="connsiteY4283" fmla="*/ 304324 h 514350"/>
              <a:gd name="connsiteX4284" fmla="*/ 4468654 w 6400800"/>
              <a:gd name="connsiteY4284" fmla="*/ 278606 h 514350"/>
              <a:gd name="connsiteX4285" fmla="*/ 4477226 w 6400800"/>
              <a:gd name="connsiteY4285" fmla="*/ 256699 h 514350"/>
              <a:gd name="connsiteX4286" fmla="*/ 4466749 w 6400800"/>
              <a:gd name="connsiteY4286" fmla="*/ 273844 h 514350"/>
              <a:gd name="connsiteX4287" fmla="*/ 4462939 w 6400800"/>
              <a:gd name="connsiteY4287" fmla="*/ 258604 h 514350"/>
              <a:gd name="connsiteX4288" fmla="*/ 4462939 w 6400800"/>
              <a:gd name="connsiteY4288" fmla="*/ 256699 h 514350"/>
              <a:gd name="connsiteX4289" fmla="*/ 4462939 w 6400800"/>
              <a:gd name="connsiteY4289" fmla="*/ 250984 h 514350"/>
              <a:gd name="connsiteX4290" fmla="*/ 4461034 w 6400800"/>
              <a:gd name="connsiteY4290" fmla="*/ 255746 h 514350"/>
              <a:gd name="connsiteX4291" fmla="*/ 4461034 w 6400800"/>
              <a:gd name="connsiteY4291" fmla="*/ 255746 h 514350"/>
              <a:gd name="connsiteX4292" fmla="*/ 4461034 w 6400800"/>
              <a:gd name="connsiteY4292" fmla="*/ 255746 h 514350"/>
              <a:gd name="connsiteX4293" fmla="*/ 4461034 w 6400800"/>
              <a:gd name="connsiteY4293" fmla="*/ 255746 h 514350"/>
              <a:gd name="connsiteX4294" fmla="*/ 4455319 w 6400800"/>
              <a:gd name="connsiteY4294" fmla="*/ 274796 h 514350"/>
              <a:gd name="connsiteX4295" fmla="*/ 4457224 w 6400800"/>
              <a:gd name="connsiteY4295" fmla="*/ 268129 h 514350"/>
              <a:gd name="connsiteX4296" fmla="*/ 4457224 w 6400800"/>
              <a:gd name="connsiteY4296" fmla="*/ 273844 h 514350"/>
              <a:gd name="connsiteX4297" fmla="*/ 4458176 w 6400800"/>
              <a:gd name="connsiteY4297" fmla="*/ 284321 h 514350"/>
              <a:gd name="connsiteX4298" fmla="*/ 4454366 w 6400800"/>
              <a:gd name="connsiteY4298" fmla="*/ 292894 h 514350"/>
              <a:gd name="connsiteX4299" fmla="*/ 4455319 w 6400800"/>
              <a:gd name="connsiteY4299" fmla="*/ 274796 h 514350"/>
              <a:gd name="connsiteX4300" fmla="*/ 4449604 w 6400800"/>
              <a:gd name="connsiteY4300" fmla="*/ 361474 h 514350"/>
              <a:gd name="connsiteX4301" fmla="*/ 4451509 w 6400800"/>
              <a:gd name="connsiteY4301" fmla="*/ 339566 h 514350"/>
              <a:gd name="connsiteX4302" fmla="*/ 4453414 w 6400800"/>
              <a:gd name="connsiteY4302" fmla="*/ 343376 h 514350"/>
              <a:gd name="connsiteX4303" fmla="*/ 4453414 w 6400800"/>
              <a:gd name="connsiteY4303" fmla="*/ 344329 h 514350"/>
              <a:gd name="connsiteX4304" fmla="*/ 4453414 w 6400800"/>
              <a:gd name="connsiteY4304" fmla="*/ 344329 h 514350"/>
              <a:gd name="connsiteX4305" fmla="*/ 4451509 w 6400800"/>
              <a:gd name="connsiteY4305" fmla="*/ 366236 h 514350"/>
              <a:gd name="connsiteX4306" fmla="*/ 4448651 w 6400800"/>
              <a:gd name="connsiteY4306" fmla="*/ 388144 h 514350"/>
              <a:gd name="connsiteX4307" fmla="*/ 4446747 w 6400800"/>
              <a:gd name="connsiteY4307" fmla="*/ 386239 h 514350"/>
              <a:gd name="connsiteX4308" fmla="*/ 4449604 w 6400800"/>
              <a:gd name="connsiteY4308" fmla="*/ 361474 h 514350"/>
              <a:gd name="connsiteX4309" fmla="*/ 4386739 w 6400800"/>
              <a:gd name="connsiteY4309" fmla="*/ 331946 h 514350"/>
              <a:gd name="connsiteX4310" fmla="*/ 4390549 w 6400800"/>
              <a:gd name="connsiteY4310" fmla="*/ 335756 h 514350"/>
              <a:gd name="connsiteX4311" fmla="*/ 4390549 w 6400800"/>
              <a:gd name="connsiteY4311" fmla="*/ 342424 h 514350"/>
              <a:gd name="connsiteX4312" fmla="*/ 4386739 w 6400800"/>
              <a:gd name="connsiteY4312" fmla="*/ 347186 h 514350"/>
              <a:gd name="connsiteX4313" fmla="*/ 4386739 w 6400800"/>
              <a:gd name="connsiteY4313" fmla="*/ 331946 h 514350"/>
              <a:gd name="connsiteX4314" fmla="*/ 4389597 w 6400800"/>
              <a:gd name="connsiteY4314" fmla="*/ 376714 h 514350"/>
              <a:gd name="connsiteX4315" fmla="*/ 4388644 w 6400800"/>
              <a:gd name="connsiteY4315" fmla="*/ 375761 h 514350"/>
              <a:gd name="connsiteX4316" fmla="*/ 4387691 w 6400800"/>
              <a:gd name="connsiteY4316" fmla="*/ 370046 h 514350"/>
              <a:gd name="connsiteX4317" fmla="*/ 4387691 w 6400800"/>
              <a:gd name="connsiteY4317" fmla="*/ 360521 h 514350"/>
              <a:gd name="connsiteX4318" fmla="*/ 4387691 w 6400800"/>
              <a:gd name="connsiteY4318" fmla="*/ 351949 h 514350"/>
              <a:gd name="connsiteX4319" fmla="*/ 4391501 w 6400800"/>
              <a:gd name="connsiteY4319" fmla="*/ 345281 h 514350"/>
              <a:gd name="connsiteX4320" fmla="*/ 4391501 w 6400800"/>
              <a:gd name="connsiteY4320" fmla="*/ 349091 h 514350"/>
              <a:gd name="connsiteX4321" fmla="*/ 4392454 w 6400800"/>
              <a:gd name="connsiteY4321" fmla="*/ 370046 h 514350"/>
              <a:gd name="connsiteX4322" fmla="*/ 4389597 w 6400800"/>
              <a:gd name="connsiteY4322" fmla="*/ 376714 h 514350"/>
              <a:gd name="connsiteX4323" fmla="*/ 4424839 w 6400800"/>
              <a:gd name="connsiteY4323" fmla="*/ 351949 h 514350"/>
              <a:gd name="connsiteX4324" fmla="*/ 4424839 w 6400800"/>
              <a:gd name="connsiteY4324" fmla="*/ 354806 h 514350"/>
              <a:gd name="connsiteX4325" fmla="*/ 4422934 w 6400800"/>
              <a:gd name="connsiteY4325" fmla="*/ 356711 h 514350"/>
              <a:gd name="connsiteX4326" fmla="*/ 4424839 w 6400800"/>
              <a:gd name="connsiteY4326" fmla="*/ 351949 h 514350"/>
              <a:gd name="connsiteX4327" fmla="*/ 4415314 w 6400800"/>
              <a:gd name="connsiteY4327" fmla="*/ 411004 h 514350"/>
              <a:gd name="connsiteX4328" fmla="*/ 4415314 w 6400800"/>
              <a:gd name="connsiteY4328" fmla="*/ 411956 h 514350"/>
              <a:gd name="connsiteX4329" fmla="*/ 4412456 w 6400800"/>
              <a:gd name="connsiteY4329" fmla="*/ 409099 h 514350"/>
              <a:gd name="connsiteX4330" fmla="*/ 4411504 w 6400800"/>
              <a:gd name="connsiteY4330" fmla="*/ 385286 h 514350"/>
              <a:gd name="connsiteX4331" fmla="*/ 4420076 w 6400800"/>
              <a:gd name="connsiteY4331" fmla="*/ 372904 h 514350"/>
              <a:gd name="connsiteX4332" fmla="*/ 4421029 w 6400800"/>
              <a:gd name="connsiteY4332" fmla="*/ 374809 h 514350"/>
              <a:gd name="connsiteX4333" fmla="*/ 4415314 w 6400800"/>
              <a:gd name="connsiteY4333" fmla="*/ 411004 h 514350"/>
              <a:gd name="connsiteX4334" fmla="*/ 4410551 w 6400800"/>
              <a:gd name="connsiteY4334" fmla="*/ 254794 h 514350"/>
              <a:gd name="connsiteX4335" fmla="*/ 4421029 w 6400800"/>
              <a:gd name="connsiteY4335" fmla="*/ 273844 h 514350"/>
              <a:gd name="connsiteX4336" fmla="*/ 4415314 w 6400800"/>
              <a:gd name="connsiteY4336" fmla="*/ 293846 h 514350"/>
              <a:gd name="connsiteX4337" fmla="*/ 4408647 w 6400800"/>
              <a:gd name="connsiteY4337" fmla="*/ 316706 h 514350"/>
              <a:gd name="connsiteX4338" fmla="*/ 4406741 w 6400800"/>
              <a:gd name="connsiteY4338" fmla="*/ 297656 h 514350"/>
              <a:gd name="connsiteX4339" fmla="*/ 4402931 w 6400800"/>
              <a:gd name="connsiteY4339" fmla="*/ 331946 h 514350"/>
              <a:gd name="connsiteX4340" fmla="*/ 4401026 w 6400800"/>
              <a:gd name="connsiteY4340" fmla="*/ 337661 h 514350"/>
              <a:gd name="connsiteX4341" fmla="*/ 4400074 w 6400800"/>
              <a:gd name="connsiteY4341" fmla="*/ 336709 h 514350"/>
              <a:gd name="connsiteX4342" fmla="*/ 4388644 w 6400800"/>
              <a:gd name="connsiteY4342" fmla="*/ 270034 h 514350"/>
              <a:gd name="connsiteX4343" fmla="*/ 4389597 w 6400800"/>
              <a:gd name="connsiteY4343" fmla="*/ 328136 h 514350"/>
              <a:gd name="connsiteX4344" fmla="*/ 4386739 w 6400800"/>
              <a:gd name="connsiteY4344" fmla="*/ 325279 h 514350"/>
              <a:gd name="connsiteX4345" fmla="*/ 4386739 w 6400800"/>
              <a:gd name="connsiteY4345" fmla="*/ 323374 h 514350"/>
              <a:gd name="connsiteX4346" fmla="*/ 4387691 w 6400800"/>
              <a:gd name="connsiteY4346" fmla="*/ 290989 h 514350"/>
              <a:gd name="connsiteX4347" fmla="*/ 4389597 w 6400800"/>
              <a:gd name="connsiteY4347" fmla="*/ 263366 h 514350"/>
              <a:gd name="connsiteX4348" fmla="*/ 4391501 w 6400800"/>
              <a:gd name="connsiteY4348" fmla="*/ 242411 h 514350"/>
              <a:gd name="connsiteX4349" fmla="*/ 4393406 w 6400800"/>
              <a:gd name="connsiteY4349" fmla="*/ 225266 h 514350"/>
              <a:gd name="connsiteX4350" fmla="*/ 4410551 w 6400800"/>
              <a:gd name="connsiteY4350" fmla="*/ 254794 h 514350"/>
              <a:gd name="connsiteX4351" fmla="*/ 4389597 w 6400800"/>
              <a:gd name="connsiteY4351" fmla="*/ 217646 h 514350"/>
              <a:gd name="connsiteX4352" fmla="*/ 4393406 w 6400800"/>
              <a:gd name="connsiteY4352" fmla="*/ 224314 h 514350"/>
              <a:gd name="connsiteX4353" fmla="*/ 4387691 w 6400800"/>
              <a:gd name="connsiteY4353" fmla="*/ 240506 h 514350"/>
              <a:gd name="connsiteX4354" fmla="*/ 4381976 w 6400800"/>
              <a:gd name="connsiteY4354" fmla="*/ 260509 h 514350"/>
              <a:gd name="connsiteX4355" fmla="*/ 4381976 w 6400800"/>
              <a:gd name="connsiteY4355" fmla="*/ 256699 h 514350"/>
              <a:gd name="connsiteX4356" fmla="*/ 4389597 w 6400800"/>
              <a:gd name="connsiteY4356" fmla="*/ 217646 h 514350"/>
              <a:gd name="connsiteX4357" fmla="*/ 4374356 w 6400800"/>
              <a:gd name="connsiteY4357" fmla="*/ 291941 h 514350"/>
              <a:gd name="connsiteX4358" fmla="*/ 4374356 w 6400800"/>
              <a:gd name="connsiteY4358" fmla="*/ 292894 h 514350"/>
              <a:gd name="connsiteX4359" fmla="*/ 4374356 w 6400800"/>
              <a:gd name="connsiteY4359" fmla="*/ 291941 h 514350"/>
              <a:gd name="connsiteX4360" fmla="*/ 4374356 w 6400800"/>
              <a:gd name="connsiteY4360" fmla="*/ 291941 h 514350"/>
              <a:gd name="connsiteX4361" fmla="*/ 4360069 w 6400800"/>
              <a:gd name="connsiteY4361" fmla="*/ 282416 h 514350"/>
              <a:gd name="connsiteX4362" fmla="*/ 4360069 w 6400800"/>
              <a:gd name="connsiteY4362" fmla="*/ 290036 h 514350"/>
              <a:gd name="connsiteX4363" fmla="*/ 4359116 w 6400800"/>
              <a:gd name="connsiteY4363" fmla="*/ 288131 h 514350"/>
              <a:gd name="connsiteX4364" fmla="*/ 4360069 w 6400800"/>
              <a:gd name="connsiteY4364" fmla="*/ 282416 h 514350"/>
              <a:gd name="connsiteX4365" fmla="*/ 4313397 w 6400800"/>
              <a:gd name="connsiteY4365" fmla="*/ 387191 h 514350"/>
              <a:gd name="connsiteX4366" fmla="*/ 4311491 w 6400800"/>
              <a:gd name="connsiteY4366" fmla="*/ 391001 h 514350"/>
              <a:gd name="connsiteX4367" fmla="*/ 4313397 w 6400800"/>
              <a:gd name="connsiteY4367" fmla="*/ 387191 h 514350"/>
              <a:gd name="connsiteX4368" fmla="*/ 4313397 w 6400800"/>
              <a:gd name="connsiteY4368" fmla="*/ 387191 h 514350"/>
              <a:gd name="connsiteX4369" fmla="*/ 4311491 w 6400800"/>
              <a:gd name="connsiteY4369" fmla="*/ 351949 h 514350"/>
              <a:gd name="connsiteX4370" fmla="*/ 4312444 w 6400800"/>
              <a:gd name="connsiteY4370" fmla="*/ 365284 h 514350"/>
              <a:gd name="connsiteX4371" fmla="*/ 4311491 w 6400800"/>
              <a:gd name="connsiteY4371" fmla="*/ 363379 h 514350"/>
              <a:gd name="connsiteX4372" fmla="*/ 4311491 w 6400800"/>
              <a:gd name="connsiteY4372" fmla="*/ 351949 h 514350"/>
              <a:gd name="connsiteX4373" fmla="*/ 4247674 w 6400800"/>
              <a:gd name="connsiteY4373" fmla="*/ 313849 h 514350"/>
              <a:gd name="connsiteX4374" fmla="*/ 4247674 w 6400800"/>
              <a:gd name="connsiteY4374" fmla="*/ 311944 h 514350"/>
              <a:gd name="connsiteX4375" fmla="*/ 4247674 w 6400800"/>
              <a:gd name="connsiteY4375" fmla="*/ 313849 h 514350"/>
              <a:gd name="connsiteX4376" fmla="*/ 4246722 w 6400800"/>
              <a:gd name="connsiteY4376" fmla="*/ 324326 h 514350"/>
              <a:gd name="connsiteX4377" fmla="*/ 4246722 w 6400800"/>
              <a:gd name="connsiteY4377" fmla="*/ 322421 h 514350"/>
              <a:gd name="connsiteX4378" fmla="*/ 4247674 w 6400800"/>
              <a:gd name="connsiteY4378" fmla="*/ 313849 h 514350"/>
              <a:gd name="connsiteX4379" fmla="*/ 4181951 w 6400800"/>
              <a:gd name="connsiteY4379" fmla="*/ 367189 h 514350"/>
              <a:gd name="connsiteX4380" fmla="*/ 4182904 w 6400800"/>
              <a:gd name="connsiteY4380" fmla="*/ 324326 h 514350"/>
              <a:gd name="connsiteX4381" fmla="*/ 4183856 w 6400800"/>
              <a:gd name="connsiteY4381" fmla="*/ 330041 h 514350"/>
              <a:gd name="connsiteX4382" fmla="*/ 4185761 w 6400800"/>
              <a:gd name="connsiteY4382" fmla="*/ 340519 h 514350"/>
              <a:gd name="connsiteX4383" fmla="*/ 4185761 w 6400800"/>
              <a:gd name="connsiteY4383" fmla="*/ 342424 h 514350"/>
              <a:gd name="connsiteX4384" fmla="*/ 4183856 w 6400800"/>
              <a:gd name="connsiteY4384" fmla="*/ 338614 h 514350"/>
              <a:gd name="connsiteX4385" fmla="*/ 4187666 w 6400800"/>
              <a:gd name="connsiteY4385" fmla="*/ 357664 h 514350"/>
              <a:gd name="connsiteX4386" fmla="*/ 4189571 w 6400800"/>
              <a:gd name="connsiteY4386" fmla="*/ 365284 h 514350"/>
              <a:gd name="connsiteX4387" fmla="*/ 4191476 w 6400800"/>
              <a:gd name="connsiteY4387" fmla="*/ 373856 h 514350"/>
              <a:gd name="connsiteX4388" fmla="*/ 4190524 w 6400800"/>
              <a:gd name="connsiteY4388" fmla="*/ 386239 h 514350"/>
              <a:gd name="connsiteX4389" fmla="*/ 4190524 w 6400800"/>
              <a:gd name="connsiteY4389" fmla="*/ 391954 h 514350"/>
              <a:gd name="connsiteX4390" fmla="*/ 4181951 w 6400800"/>
              <a:gd name="connsiteY4390" fmla="*/ 367189 h 514350"/>
              <a:gd name="connsiteX4391" fmla="*/ 4181951 w 6400800"/>
              <a:gd name="connsiteY4391" fmla="*/ 367189 h 514350"/>
              <a:gd name="connsiteX4392" fmla="*/ 4161949 w 6400800"/>
              <a:gd name="connsiteY4392" fmla="*/ 401479 h 514350"/>
              <a:gd name="connsiteX4393" fmla="*/ 4161949 w 6400800"/>
              <a:gd name="connsiteY4393" fmla="*/ 399574 h 514350"/>
              <a:gd name="connsiteX4394" fmla="*/ 4161949 w 6400800"/>
              <a:gd name="connsiteY4394" fmla="*/ 399574 h 514350"/>
              <a:gd name="connsiteX4395" fmla="*/ 4161949 w 6400800"/>
              <a:gd name="connsiteY4395" fmla="*/ 401479 h 514350"/>
              <a:gd name="connsiteX4396" fmla="*/ 4160044 w 6400800"/>
              <a:gd name="connsiteY4396" fmla="*/ 306229 h 514350"/>
              <a:gd name="connsiteX4397" fmla="*/ 4160996 w 6400800"/>
              <a:gd name="connsiteY4397" fmla="*/ 292894 h 514350"/>
              <a:gd name="connsiteX4398" fmla="*/ 4163854 w 6400800"/>
              <a:gd name="connsiteY4398" fmla="*/ 282416 h 514350"/>
              <a:gd name="connsiteX4399" fmla="*/ 4162901 w 6400800"/>
              <a:gd name="connsiteY4399" fmla="*/ 313849 h 514350"/>
              <a:gd name="connsiteX4400" fmla="*/ 4160044 w 6400800"/>
              <a:gd name="connsiteY4400" fmla="*/ 306229 h 514350"/>
              <a:gd name="connsiteX4401" fmla="*/ 4160044 w 6400800"/>
              <a:gd name="connsiteY4401" fmla="*/ 306229 h 514350"/>
              <a:gd name="connsiteX4402" fmla="*/ 4128611 w 6400800"/>
              <a:gd name="connsiteY4402" fmla="*/ 354806 h 514350"/>
              <a:gd name="connsiteX4403" fmla="*/ 4127659 w 6400800"/>
              <a:gd name="connsiteY4403" fmla="*/ 343376 h 514350"/>
              <a:gd name="connsiteX4404" fmla="*/ 4128611 w 6400800"/>
              <a:gd name="connsiteY4404" fmla="*/ 350044 h 514350"/>
              <a:gd name="connsiteX4405" fmla="*/ 4130516 w 6400800"/>
              <a:gd name="connsiteY4405" fmla="*/ 365284 h 514350"/>
              <a:gd name="connsiteX4406" fmla="*/ 4128611 w 6400800"/>
              <a:gd name="connsiteY4406" fmla="*/ 354806 h 514350"/>
              <a:gd name="connsiteX4407" fmla="*/ 4124801 w 6400800"/>
              <a:gd name="connsiteY4407" fmla="*/ 255746 h 514350"/>
              <a:gd name="connsiteX4408" fmla="*/ 4124801 w 6400800"/>
              <a:gd name="connsiteY4408" fmla="*/ 248126 h 514350"/>
              <a:gd name="connsiteX4409" fmla="*/ 4140041 w 6400800"/>
              <a:gd name="connsiteY4409" fmla="*/ 303371 h 514350"/>
              <a:gd name="connsiteX4410" fmla="*/ 4140994 w 6400800"/>
              <a:gd name="connsiteY4410" fmla="*/ 307181 h 514350"/>
              <a:gd name="connsiteX4411" fmla="*/ 4140994 w 6400800"/>
              <a:gd name="connsiteY4411" fmla="*/ 321469 h 514350"/>
              <a:gd name="connsiteX4412" fmla="*/ 4133374 w 6400800"/>
              <a:gd name="connsiteY4412" fmla="*/ 305276 h 514350"/>
              <a:gd name="connsiteX4413" fmla="*/ 4135279 w 6400800"/>
              <a:gd name="connsiteY4413" fmla="*/ 312896 h 514350"/>
              <a:gd name="connsiteX4414" fmla="*/ 4127659 w 6400800"/>
              <a:gd name="connsiteY4414" fmla="*/ 300514 h 514350"/>
              <a:gd name="connsiteX4415" fmla="*/ 4123849 w 6400800"/>
              <a:gd name="connsiteY4415" fmla="*/ 284321 h 514350"/>
              <a:gd name="connsiteX4416" fmla="*/ 4124801 w 6400800"/>
              <a:gd name="connsiteY4416" fmla="*/ 255746 h 514350"/>
              <a:gd name="connsiteX4417" fmla="*/ 4095274 w 6400800"/>
              <a:gd name="connsiteY4417" fmla="*/ 395764 h 514350"/>
              <a:gd name="connsiteX4418" fmla="*/ 4095274 w 6400800"/>
              <a:gd name="connsiteY4418" fmla="*/ 395764 h 514350"/>
              <a:gd name="connsiteX4419" fmla="*/ 4095274 w 6400800"/>
              <a:gd name="connsiteY4419" fmla="*/ 394811 h 514350"/>
              <a:gd name="connsiteX4420" fmla="*/ 4095274 w 6400800"/>
              <a:gd name="connsiteY4420" fmla="*/ 395764 h 514350"/>
              <a:gd name="connsiteX4421" fmla="*/ 4093369 w 6400800"/>
              <a:gd name="connsiteY4421" fmla="*/ 386239 h 514350"/>
              <a:gd name="connsiteX4422" fmla="*/ 4093369 w 6400800"/>
              <a:gd name="connsiteY4422" fmla="*/ 376714 h 514350"/>
              <a:gd name="connsiteX4423" fmla="*/ 4096226 w 6400800"/>
              <a:gd name="connsiteY4423" fmla="*/ 382429 h 514350"/>
              <a:gd name="connsiteX4424" fmla="*/ 4093369 w 6400800"/>
              <a:gd name="connsiteY4424" fmla="*/ 386239 h 514350"/>
              <a:gd name="connsiteX4425" fmla="*/ 4097179 w 6400800"/>
              <a:gd name="connsiteY4425" fmla="*/ 342424 h 514350"/>
              <a:gd name="connsiteX4426" fmla="*/ 4099084 w 6400800"/>
              <a:gd name="connsiteY4426" fmla="*/ 334804 h 514350"/>
              <a:gd name="connsiteX4427" fmla="*/ 4099084 w 6400800"/>
              <a:gd name="connsiteY4427" fmla="*/ 337661 h 514350"/>
              <a:gd name="connsiteX4428" fmla="*/ 4097179 w 6400800"/>
              <a:gd name="connsiteY4428" fmla="*/ 342424 h 514350"/>
              <a:gd name="connsiteX4429" fmla="*/ 4100989 w 6400800"/>
              <a:gd name="connsiteY4429" fmla="*/ 353854 h 514350"/>
              <a:gd name="connsiteX4430" fmla="*/ 4100989 w 6400800"/>
              <a:gd name="connsiteY4430" fmla="*/ 351949 h 514350"/>
              <a:gd name="connsiteX4431" fmla="*/ 4100989 w 6400800"/>
              <a:gd name="connsiteY4431" fmla="*/ 351949 h 514350"/>
              <a:gd name="connsiteX4432" fmla="*/ 4100989 w 6400800"/>
              <a:gd name="connsiteY4432" fmla="*/ 353854 h 514350"/>
              <a:gd name="connsiteX4433" fmla="*/ 4100989 w 6400800"/>
              <a:gd name="connsiteY4433" fmla="*/ 353854 h 514350"/>
              <a:gd name="connsiteX4434" fmla="*/ 4115276 w 6400800"/>
              <a:gd name="connsiteY4434" fmla="*/ 322421 h 514350"/>
              <a:gd name="connsiteX4435" fmla="*/ 4114324 w 6400800"/>
              <a:gd name="connsiteY4435" fmla="*/ 350996 h 514350"/>
              <a:gd name="connsiteX4436" fmla="*/ 4111466 w 6400800"/>
              <a:gd name="connsiteY4436" fmla="*/ 327184 h 514350"/>
              <a:gd name="connsiteX4437" fmla="*/ 4108609 w 6400800"/>
              <a:gd name="connsiteY4437" fmla="*/ 342424 h 514350"/>
              <a:gd name="connsiteX4438" fmla="*/ 4107656 w 6400800"/>
              <a:gd name="connsiteY4438" fmla="*/ 341471 h 514350"/>
              <a:gd name="connsiteX4439" fmla="*/ 4106704 w 6400800"/>
              <a:gd name="connsiteY4439" fmla="*/ 336709 h 514350"/>
              <a:gd name="connsiteX4440" fmla="*/ 4113371 w 6400800"/>
              <a:gd name="connsiteY4440" fmla="*/ 322421 h 514350"/>
              <a:gd name="connsiteX4441" fmla="*/ 4115276 w 6400800"/>
              <a:gd name="connsiteY4441" fmla="*/ 318611 h 514350"/>
              <a:gd name="connsiteX4442" fmla="*/ 4115276 w 6400800"/>
              <a:gd name="connsiteY4442" fmla="*/ 322421 h 514350"/>
              <a:gd name="connsiteX4443" fmla="*/ 4109561 w 6400800"/>
              <a:gd name="connsiteY4443" fmla="*/ 295751 h 514350"/>
              <a:gd name="connsiteX4444" fmla="*/ 4116229 w 6400800"/>
              <a:gd name="connsiteY4444" fmla="*/ 308134 h 514350"/>
              <a:gd name="connsiteX4445" fmla="*/ 4116229 w 6400800"/>
              <a:gd name="connsiteY4445" fmla="*/ 311944 h 514350"/>
              <a:gd name="connsiteX4446" fmla="*/ 4110514 w 6400800"/>
              <a:gd name="connsiteY4446" fmla="*/ 320516 h 514350"/>
              <a:gd name="connsiteX4447" fmla="*/ 4104799 w 6400800"/>
              <a:gd name="connsiteY4447" fmla="*/ 329089 h 514350"/>
              <a:gd name="connsiteX4448" fmla="*/ 4102894 w 6400800"/>
              <a:gd name="connsiteY4448" fmla="*/ 322421 h 514350"/>
              <a:gd name="connsiteX4449" fmla="*/ 4109561 w 6400800"/>
              <a:gd name="connsiteY4449" fmla="*/ 295751 h 514350"/>
              <a:gd name="connsiteX4450" fmla="*/ 4092416 w 6400800"/>
              <a:gd name="connsiteY4450" fmla="*/ 294799 h 514350"/>
              <a:gd name="connsiteX4451" fmla="*/ 4094321 w 6400800"/>
              <a:gd name="connsiteY4451" fmla="*/ 265271 h 514350"/>
              <a:gd name="connsiteX4452" fmla="*/ 4098131 w 6400800"/>
              <a:gd name="connsiteY4452" fmla="*/ 272891 h 514350"/>
              <a:gd name="connsiteX4453" fmla="*/ 4106704 w 6400800"/>
              <a:gd name="connsiteY4453" fmla="*/ 290989 h 514350"/>
              <a:gd name="connsiteX4454" fmla="*/ 4098131 w 6400800"/>
              <a:gd name="connsiteY4454" fmla="*/ 311944 h 514350"/>
              <a:gd name="connsiteX4455" fmla="*/ 4096226 w 6400800"/>
              <a:gd name="connsiteY4455" fmla="*/ 306229 h 514350"/>
              <a:gd name="connsiteX4456" fmla="*/ 4097179 w 6400800"/>
              <a:gd name="connsiteY4456" fmla="*/ 315754 h 514350"/>
              <a:gd name="connsiteX4457" fmla="*/ 4092416 w 6400800"/>
              <a:gd name="connsiteY4457" fmla="*/ 329089 h 514350"/>
              <a:gd name="connsiteX4458" fmla="*/ 4091464 w 6400800"/>
              <a:gd name="connsiteY4458" fmla="*/ 325279 h 514350"/>
              <a:gd name="connsiteX4459" fmla="*/ 4090511 w 6400800"/>
              <a:gd name="connsiteY4459" fmla="*/ 321469 h 514350"/>
              <a:gd name="connsiteX4460" fmla="*/ 4092416 w 6400800"/>
              <a:gd name="connsiteY4460" fmla="*/ 294799 h 514350"/>
              <a:gd name="connsiteX4461" fmla="*/ 4085749 w 6400800"/>
              <a:gd name="connsiteY4461" fmla="*/ 244316 h 514350"/>
              <a:gd name="connsiteX4462" fmla="*/ 4085749 w 6400800"/>
              <a:gd name="connsiteY4462" fmla="*/ 244316 h 514350"/>
              <a:gd name="connsiteX4463" fmla="*/ 4084796 w 6400800"/>
              <a:gd name="connsiteY4463" fmla="*/ 250031 h 514350"/>
              <a:gd name="connsiteX4464" fmla="*/ 4085749 w 6400800"/>
              <a:gd name="connsiteY4464" fmla="*/ 244316 h 514350"/>
              <a:gd name="connsiteX4465" fmla="*/ 4043839 w 6400800"/>
              <a:gd name="connsiteY4465" fmla="*/ 279559 h 514350"/>
              <a:gd name="connsiteX4466" fmla="*/ 4043839 w 6400800"/>
              <a:gd name="connsiteY4466" fmla="*/ 279559 h 514350"/>
              <a:gd name="connsiteX4467" fmla="*/ 4044791 w 6400800"/>
              <a:gd name="connsiteY4467" fmla="*/ 283369 h 514350"/>
              <a:gd name="connsiteX4468" fmla="*/ 4043839 w 6400800"/>
              <a:gd name="connsiteY4468" fmla="*/ 281464 h 514350"/>
              <a:gd name="connsiteX4469" fmla="*/ 4044791 w 6400800"/>
              <a:gd name="connsiteY4469" fmla="*/ 286226 h 514350"/>
              <a:gd name="connsiteX4470" fmla="*/ 4044791 w 6400800"/>
              <a:gd name="connsiteY4470" fmla="*/ 290036 h 514350"/>
              <a:gd name="connsiteX4471" fmla="*/ 4042886 w 6400800"/>
              <a:gd name="connsiteY4471" fmla="*/ 284321 h 514350"/>
              <a:gd name="connsiteX4472" fmla="*/ 4043839 w 6400800"/>
              <a:gd name="connsiteY4472" fmla="*/ 279559 h 514350"/>
              <a:gd name="connsiteX4473" fmla="*/ 4044791 w 6400800"/>
              <a:gd name="connsiteY4473" fmla="*/ 333851 h 514350"/>
              <a:gd name="connsiteX4474" fmla="*/ 4044791 w 6400800"/>
              <a:gd name="connsiteY4474" fmla="*/ 333851 h 514350"/>
              <a:gd name="connsiteX4475" fmla="*/ 4044791 w 6400800"/>
              <a:gd name="connsiteY4475" fmla="*/ 339566 h 514350"/>
              <a:gd name="connsiteX4476" fmla="*/ 4042886 w 6400800"/>
              <a:gd name="connsiteY4476" fmla="*/ 337661 h 514350"/>
              <a:gd name="connsiteX4477" fmla="*/ 4044791 w 6400800"/>
              <a:gd name="connsiteY4477" fmla="*/ 333851 h 514350"/>
              <a:gd name="connsiteX4478" fmla="*/ 4039076 w 6400800"/>
              <a:gd name="connsiteY4478" fmla="*/ 271939 h 514350"/>
              <a:gd name="connsiteX4479" fmla="*/ 4039076 w 6400800"/>
              <a:gd name="connsiteY4479" fmla="*/ 273844 h 514350"/>
              <a:gd name="connsiteX4480" fmla="*/ 4038124 w 6400800"/>
              <a:gd name="connsiteY4480" fmla="*/ 270034 h 514350"/>
              <a:gd name="connsiteX4481" fmla="*/ 4036219 w 6400800"/>
              <a:gd name="connsiteY4481" fmla="*/ 265271 h 514350"/>
              <a:gd name="connsiteX4482" fmla="*/ 4039076 w 6400800"/>
              <a:gd name="connsiteY4482" fmla="*/ 271939 h 514350"/>
              <a:gd name="connsiteX4483" fmla="*/ 4033361 w 6400800"/>
              <a:gd name="connsiteY4483" fmla="*/ 358616 h 514350"/>
              <a:gd name="connsiteX4484" fmla="*/ 4034314 w 6400800"/>
              <a:gd name="connsiteY4484" fmla="*/ 351949 h 514350"/>
              <a:gd name="connsiteX4485" fmla="*/ 4038124 w 6400800"/>
              <a:gd name="connsiteY4485" fmla="*/ 345281 h 514350"/>
              <a:gd name="connsiteX4486" fmla="*/ 4043839 w 6400800"/>
              <a:gd name="connsiteY4486" fmla="*/ 351949 h 514350"/>
              <a:gd name="connsiteX4487" fmla="*/ 4040981 w 6400800"/>
              <a:gd name="connsiteY4487" fmla="*/ 391954 h 514350"/>
              <a:gd name="connsiteX4488" fmla="*/ 4035266 w 6400800"/>
              <a:gd name="connsiteY4488" fmla="*/ 413861 h 514350"/>
              <a:gd name="connsiteX4489" fmla="*/ 4029551 w 6400800"/>
              <a:gd name="connsiteY4489" fmla="*/ 395764 h 514350"/>
              <a:gd name="connsiteX4490" fmla="*/ 4027646 w 6400800"/>
              <a:gd name="connsiteY4490" fmla="*/ 388144 h 514350"/>
              <a:gd name="connsiteX4491" fmla="*/ 4033361 w 6400800"/>
              <a:gd name="connsiteY4491" fmla="*/ 358616 h 514350"/>
              <a:gd name="connsiteX4492" fmla="*/ 4020026 w 6400800"/>
              <a:gd name="connsiteY4492" fmla="*/ 324326 h 514350"/>
              <a:gd name="connsiteX4493" fmla="*/ 4021931 w 6400800"/>
              <a:gd name="connsiteY4493" fmla="*/ 326231 h 514350"/>
              <a:gd name="connsiteX4494" fmla="*/ 4019074 w 6400800"/>
              <a:gd name="connsiteY4494" fmla="*/ 334804 h 514350"/>
              <a:gd name="connsiteX4495" fmla="*/ 4017169 w 6400800"/>
              <a:gd name="connsiteY4495" fmla="*/ 341471 h 514350"/>
              <a:gd name="connsiteX4496" fmla="*/ 4016216 w 6400800"/>
              <a:gd name="connsiteY4496" fmla="*/ 342424 h 514350"/>
              <a:gd name="connsiteX4497" fmla="*/ 4015264 w 6400800"/>
              <a:gd name="connsiteY4497" fmla="*/ 344329 h 514350"/>
              <a:gd name="connsiteX4498" fmla="*/ 4011454 w 6400800"/>
              <a:gd name="connsiteY4498" fmla="*/ 315754 h 514350"/>
              <a:gd name="connsiteX4499" fmla="*/ 4020026 w 6400800"/>
              <a:gd name="connsiteY4499" fmla="*/ 324326 h 514350"/>
              <a:gd name="connsiteX4500" fmla="*/ 3999071 w 6400800"/>
              <a:gd name="connsiteY4500" fmla="*/ 282416 h 514350"/>
              <a:gd name="connsiteX4501" fmla="*/ 3999071 w 6400800"/>
              <a:gd name="connsiteY4501" fmla="*/ 282416 h 514350"/>
              <a:gd name="connsiteX4502" fmla="*/ 4000024 w 6400800"/>
              <a:gd name="connsiteY4502" fmla="*/ 310991 h 514350"/>
              <a:gd name="connsiteX4503" fmla="*/ 4000024 w 6400800"/>
              <a:gd name="connsiteY4503" fmla="*/ 316706 h 514350"/>
              <a:gd name="connsiteX4504" fmla="*/ 3999071 w 6400800"/>
              <a:gd name="connsiteY4504" fmla="*/ 325279 h 514350"/>
              <a:gd name="connsiteX4505" fmla="*/ 3999071 w 6400800"/>
              <a:gd name="connsiteY4505" fmla="*/ 327184 h 514350"/>
              <a:gd name="connsiteX4506" fmla="*/ 3998119 w 6400800"/>
              <a:gd name="connsiteY4506" fmla="*/ 324326 h 514350"/>
              <a:gd name="connsiteX4507" fmla="*/ 3997166 w 6400800"/>
              <a:gd name="connsiteY4507" fmla="*/ 314801 h 514350"/>
              <a:gd name="connsiteX4508" fmla="*/ 3996214 w 6400800"/>
              <a:gd name="connsiteY4508" fmla="*/ 286226 h 514350"/>
              <a:gd name="connsiteX4509" fmla="*/ 3999071 w 6400800"/>
              <a:gd name="connsiteY4509" fmla="*/ 282416 h 514350"/>
              <a:gd name="connsiteX4510" fmla="*/ 3983831 w 6400800"/>
              <a:gd name="connsiteY4510" fmla="*/ 405289 h 514350"/>
              <a:gd name="connsiteX4511" fmla="*/ 3980021 w 6400800"/>
              <a:gd name="connsiteY4511" fmla="*/ 412909 h 514350"/>
              <a:gd name="connsiteX4512" fmla="*/ 3980021 w 6400800"/>
              <a:gd name="connsiteY4512" fmla="*/ 412909 h 514350"/>
              <a:gd name="connsiteX4513" fmla="*/ 3982879 w 6400800"/>
              <a:gd name="connsiteY4513" fmla="*/ 402431 h 514350"/>
              <a:gd name="connsiteX4514" fmla="*/ 3983831 w 6400800"/>
              <a:gd name="connsiteY4514" fmla="*/ 405289 h 514350"/>
              <a:gd name="connsiteX4515" fmla="*/ 3980974 w 6400800"/>
              <a:gd name="connsiteY4515" fmla="*/ 395764 h 514350"/>
              <a:gd name="connsiteX4516" fmla="*/ 3982879 w 6400800"/>
              <a:gd name="connsiteY4516" fmla="*/ 401479 h 514350"/>
              <a:gd name="connsiteX4517" fmla="*/ 3979069 w 6400800"/>
              <a:gd name="connsiteY4517" fmla="*/ 407194 h 514350"/>
              <a:gd name="connsiteX4518" fmla="*/ 3979069 w 6400800"/>
              <a:gd name="connsiteY4518" fmla="*/ 406241 h 514350"/>
              <a:gd name="connsiteX4519" fmla="*/ 3980974 w 6400800"/>
              <a:gd name="connsiteY4519" fmla="*/ 395764 h 514350"/>
              <a:gd name="connsiteX4520" fmla="*/ 3976211 w 6400800"/>
              <a:gd name="connsiteY4520" fmla="*/ 378619 h 514350"/>
              <a:gd name="connsiteX4521" fmla="*/ 3976211 w 6400800"/>
              <a:gd name="connsiteY4521" fmla="*/ 378619 h 514350"/>
              <a:gd name="connsiteX4522" fmla="*/ 3976211 w 6400800"/>
              <a:gd name="connsiteY4522" fmla="*/ 380524 h 514350"/>
              <a:gd name="connsiteX4523" fmla="*/ 3976211 w 6400800"/>
              <a:gd name="connsiteY4523" fmla="*/ 378619 h 514350"/>
              <a:gd name="connsiteX4524" fmla="*/ 3948589 w 6400800"/>
              <a:gd name="connsiteY4524" fmla="*/ 255746 h 514350"/>
              <a:gd name="connsiteX4525" fmla="*/ 3946684 w 6400800"/>
              <a:gd name="connsiteY4525" fmla="*/ 277654 h 514350"/>
              <a:gd name="connsiteX4526" fmla="*/ 3945731 w 6400800"/>
              <a:gd name="connsiteY4526" fmla="*/ 285274 h 514350"/>
              <a:gd name="connsiteX4527" fmla="*/ 3943826 w 6400800"/>
              <a:gd name="connsiteY4527" fmla="*/ 266224 h 514350"/>
              <a:gd name="connsiteX4528" fmla="*/ 3940016 w 6400800"/>
              <a:gd name="connsiteY4528" fmla="*/ 240506 h 514350"/>
              <a:gd name="connsiteX4529" fmla="*/ 3940016 w 6400800"/>
              <a:gd name="connsiteY4529" fmla="*/ 239554 h 514350"/>
              <a:gd name="connsiteX4530" fmla="*/ 3940016 w 6400800"/>
              <a:gd name="connsiteY4530" fmla="*/ 236696 h 514350"/>
              <a:gd name="connsiteX4531" fmla="*/ 3942874 w 6400800"/>
              <a:gd name="connsiteY4531" fmla="*/ 240506 h 514350"/>
              <a:gd name="connsiteX4532" fmla="*/ 3947636 w 6400800"/>
              <a:gd name="connsiteY4532" fmla="*/ 248126 h 514350"/>
              <a:gd name="connsiteX4533" fmla="*/ 3948589 w 6400800"/>
              <a:gd name="connsiteY4533" fmla="*/ 255746 h 514350"/>
              <a:gd name="connsiteX4534" fmla="*/ 3943826 w 6400800"/>
              <a:gd name="connsiteY4534" fmla="*/ 205264 h 514350"/>
              <a:gd name="connsiteX4535" fmla="*/ 3943826 w 6400800"/>
              <a:gd name="connsiteY4535" fmla="*/ 210979 h 514350"/>
              <a:gd name="connsiteX4536" fmla="*/ 3945731 w 6400800"/>
              <a:gd name="connsiteY4536" fmla="*/ 230981 h 514350"/>
              <a:gd name="connsiteX4537" fmla="*/ 3946684 w 6400800"/>
              <a:gd name="connsiteY4537" fmla="*/ 236696 h 514350"/>
              <a:gd name="connsiteX4538" fmla="*/ 3939064 w 6400800"/>
              <a:gd name="connsiteY4538" fmla="*/ 228124 h 514350"/>
              <a:gd name="connsiteX4539" fmla="*/ 3937159 w 6400800"/>
              <a:gd name="connsiteY4539" fmla="*/ 215741 h 514350"/>
              <a:gd name="connsiteX4540" fmla="*/ 3943826 w 6400800"/>
              <a:gd name="connsiteY4540" fmla="*/ 205264 h 514350"/>
              <a:gd name="connsiteX4541" fmla="*/ 3866674 w 6400800"/>
              <a:gd name="connsiteY4541" fmla="*/ 369094 h 514350"/>
              <a:gd name="connsiteX4542" fmla="*/ 3867626 w 6400800"/>
              <a:gd name="connsiteY4542" fmla="*/ 368141 h 514350"/>
              <a:gd name="connsiteX4543" fmla="*/ 3867626 w 6400800"/>
              <a:gd name="connsiteY4543" fmla="*/ 370999 h 514350"/>
              <a:gd name="connsiteX4544" fmla="*/ 3866674 w 6400800"/>
              <a:gd name="connsiteY4544" fmla="*/ 369094 h 514350"/>
              <a:gd name="connsiteX4545" fmla="*/ 3886676 w 6400800"/>
              <a:gd name="connsiteY4545" fmla="*/ 354806 h 514350"/>
              <a:gd name="connsiteX4546" fmla="*/ 3882866 w 6400800"/>
              <a:gd name="connsiteY4546" fmla="*/ 348139 h 514350"/>
              <a:gd name="connsiteX4547" fmla="*/ 3881914 w 6400800"/>
              <a:gd name="connsiteY4547" fmla="*/ 338614 h 514350"/>
              <a:gd name="connsiteX4548" fmla="*/ 3886676 w 6400800"/>
              <a:gd name="connsiteY4548" fmla="*/ 354806 h 514350"/>
              <a:gd name="connsiteX4549" fmla="*/ 3887629 w 6400800"/>
              <a:gd name="connsiteY4549" fmla="*/ 356711 h 514350"/>
              <a:gd name="connsiteX4550" fmla="*/ 3886676 w 6400800"/>
              <a:gd name="connsiteY4550" fmla="*/ 354806 h 514350"/>
              <a:gd name="connsiteX4551" fmla="*/ 3897154 w 6400800"/>
              <a:gd name="connsiteY4551" fmla="*/ 278606 h 514350"/>
              <a:gd name="connsiteX4552" fmla="*/ 3901916 w 6400800"/>
              <a:gd name="connsiteY4552" fmla="*/ 270986 h 514350"/>
              <a:gd name="connsiteX4553" fmla="*/ 3901916 w 6400800"/>
              <a:gd name="connsiteY4553" fmla="*/ 270986 h 514350"/>
              <a:gd name="connsiteX4554" fmla="*/ 3897154 w 6400800"/>
              <a:gd name="connsiteY4554" fmla="*/ 278606 h 514350"/>
              <a:gd name="connsiteX4555" fmla="*/ 3897154 w 6400800"/>
              <a:gd name="connsiteY4555" fmla="*/ 278606 h 514350"/>
              <a:gd name="connsiteX4556" fmla="*/ 3900011 w 6400800"/>
              <a:gd name="connsiteY4556" fmla="*/ 291941 h 514350"/>
              <a:gd name="connsiteX4557" fmla="*/ 3901916 w 6400800"/>
              <a:gd name="connsiteY4557" fmla="*/ 288131 h 514350"/>
              <a:gd name="connsiteX4558" fmla="*/ 3902869 w 6400800"/>
              <a:gd name="connsiteY4558" fmla="*/ 286226 h 514350"/>
              <a:gd name="connsiteX4559" fmla="*/ 3903821 w 6400800"/>
              <a:gd name="connsiteY4559" fmla="*/ 297656 h 514350"/>
              <a:gd name="connsiteX4560" fmla="*/ 3902869 w 6400800"/>
              <a:gd name="connsiteY4560" fmla="*/ 301466 h 514350"/>
              <a:gd name="connsiteX4561" fmla="*/ 3901916 w 6400800"/>
              <a:gd name="connsiteY4561" fmla="*/ 298609 h 514350"/>
              <a:gd name="connsiteX4562" fmla="*/ 3900011 w 6400800"/>
              <a:gd name="connsiteY4562" fmla="*/ 291941 h 514350"/>
              <a:gd name="connsiteX4563" fmla="*/ 3903821 w 6400800"/>
              <a:gd name="connsiteY4563" fmla="*/ 431006 h 514350"/>
              <a:gd name="connsiteX4564" fmla="*/ 3902869 w 6400800"/>
              <a:gd name="connsiteY4564" fmla="*/ 431959 h 514350"/>
              <a:gd name="connsiteX4565" fmla="*/ 3901916 w 6400800"/>
              <a:gd name="connsiteY4565" fmla="*/ 431959 h 514350"/>
              <a:gd name="connsiteX4566" fmla="*/ 3903821 w 6400800"/>
              <a:gd name="connsiteY4566" fmla="*/ 426244 h 514350"/>
              <a:gd name="connsiteX4567" fmla="*/ 3904774 w 6400800"/>
              <a:gd name="connsiteY4567" fmla="*/ 428149 h 514350"/>
              <a:gd name="connsiteX4568" fmla="*/ 3903821 w 6400800"/>
              <a:gd name="connsiteY4568" fmla="*/ 431006 h 514350"/>
              <a:gd name="connsiteX4569" fmla="*/ 3925729 w 6400800"/>
              <a:gd name="connsiteY4569" fmla="*/ 309086 h 514350"/>
              <a:gd name="connsiteX4570" fmla="*/ 3922871 w 6400800"/>
              <a:gd name="connsiteY4570" fmla="*/ 297656 h 514350"/>
              <a:gd name="connsiteX4571" fmla="*/ 3923824 w 6400800"/>
              <a:gd name="connsiteY4571" fmla="*/ 308134 h 514350"/>
              <a:gd name="connsiteX4572" fmla="*/ 3919061 w 6400800"/>
              <a:gd name="connsiteY4572" fmla="*/ 291941 h 514350"/>
              <a:gd name="connsiteX4573" fmla="*/ 3922871 w 6400800"/>
              <a:gd name="connsiteY4573" fmla="*/ 317659 h 514350"/>
              <a:gd name="connsiteX4574" fmla="*/ 3923824 w 6400800"/>
              <a:gd name="connsiteY4574" fmla="*/ 325279 h 514350"/>
              <a:gd name="connsiteX4575" fmla="*/ 3921919 w 6400800"/>
              <a:gd name="connsiteY4575" fmla="*/ 334804 h 514350"/>
              <a:gd name="connsiteX4576" fmla="*/ 3921919 w 6400800"/>
              <a:gd name="connsiteY4576" fmla="*/ 335756 h 514350"/>
              <a:gd name="connsiteX4577" fmla="*/ 3920966 w 6400800"/>
              <a:gd name="connsiteY4577" fmla="*/ 330041 h 514350"/>
              <a:gd name="connsiteX4578" fmla="*/ 3915251 w 6400800"/>
              <a:gd name="connsiteY4578" fmla="*/ 301466 h 514350"/>
              <a:gd name="connsiteX4579" fmla="*/ 3911441 w 6400800"/>
              <a:gd name="connsiteY4579" fmla="*/ 281464 h 514350"/>
              <a:gd name="connsiteX4580" fmla="*/ 3912394 w 6400800"/>
              <a:gd name="connsiteY4580" fmla="*/ 264319 h 514350"/>
              <a:gd name="connsiteX4581" fmla="*/ 3912394 w 6400800"/>
              <a:gd name="connsiteY4581" fmla="*/ 263366 h 514350"/>
              <a:gd name="connsiteX4582" fmla="*/ 3919061 w 6400800"/>
              <a:gd name="connsiteY4582" fmla="*/ 270986 h 514350"/>
              <a:gd name="connsiteX4583" fmla="*/ 3923824 w 6400800"/>
              <a:gd name="connsiteY4583" fmla="*/ 277654 h 514350"/>
              <a:gd name="connsiteX4584" fmla="*/ 3924776 w 6400800"/>
              <a:gd name="connsiteY4584" fmla="*/ 284321 h 514350"/>
              <a:gd name="connsiteX4585" fmla="*/ 3921919 w 6400800"/>
              <a:gd name="connsiteY4585" fmla="*/ 277654 h 514350"/>
              <a:gd name="connsiteX4586" fmla="*/ 3926681 w 6400800"/>
              <a:gd name="connsiteY4586" fmla="*/ 296704 h 514350"/>
              <a:gd name="connsiteX4587" fmla="*/ 3927634 w 6400800"/>
              <a:gd name="connsiteY4587" fmla="*/ 304324 h 514350"/>
              <a:gd name="connsiteX4588" fmla="*/ 3927634 w 6400800"/>
              <a:gd name="connsiteY4588" fmla="*/ 305276 h 514350"/>
              <a:gd name="connsiteX4589" fmla="*/ 3925729 w 6400800"/>
              <a:gd name="connsiteY4589" fmla="*/ 309086 h 514350"/>
              <a:gd name="connsiteX4590" fmla="*/ 3929539 w 6400800"/>
              <a:gd name="connsiteY4590" fmla="*/ 287179 h 514350"/>
              <a:gd name="connsiteX4591" fmla="*/ 3928586 w 6400800"/>
              <a:gd name="connsiteY4591" fmla="*/ 292894 h 514350"/>
              <a:gd name="connsiteX4592" fmla="*/ 3927634 w 6400800"/>
              <a:gd name="connsiteY4592" fmla="*/ 290036 h 514350"/>
              <a:gd name="connsiteX4593" fmla="*/ 3923824 w 6400800"/>
              <a:gd name="connsiteY4593" fmla="*/ 275749 h 514350"/>
              <a:gd name="connsiteX4594" fmla="*/ 3927634 w 6400800"/>
              <a:gd name="connsiteY4594" fmla="*/ 281464 h 514350"/>
              <a:gd name="connsiteX4595" fmla="*/ 3929539 w 6400800"/>
              <a:gd name="connsiteY4595" fmla="*/ 284321 h 514350"/>
              <a:gd name="connsiteX4596" fmla="*/ 3929539 w 6400800"/>
              <a:gd name="connsiteY4596" fmla="*/ 287179 h 514350"/>
              <a:gd name="connsiteX4597" fmla="*/ 3926681 w 6400800"/>
              <a:gd name="connsiteY4597" fmla="*/ 242411 h 514350"/>
              <a:gd name="connsiteX4598" fmla="*/ 3928586 w 6400800"/>
              <a:gd name="connsiteY4598" fmla="*/ 270986 h 514350"/>
              <a:gd name="connsiteX4599" fmla="*/ 3921919 w 6400800"/>
              <a:gd name="connsiteY4599" fmla="*/ 265271 h 514350"/>
              <a:gd name="connsiteX4600" fmla="*/ 3913346 w 6400800"/>
              <a:gd name="connsiteY4600" fmla="*/ 257651 h 514350"/>
              <a:gd name="connsiteX4601" fmla="*/ 3917156 w 6400800"/>
              <a:gd name="connsiteY4601" fmla="*/ 246221 h 514350"/>
              <a:gd name="connsiteX4602" fmla="*/ 3925729 w 6400800"/>
              <a:gd name="connsiteY4602" fmla="*/ 232886 h 514350"/>
              <a:gd name="connsiteX4603" fmla="*/ 3926681 w 6400800"/>
              <a:gd name="connsiteY4603" fmla="*/ 242411 h 514350"/>
              <a:gd name="connsiteX4604" fmla="*/ 3900964 w 6400800"/>
              <a:gd name="connsiteY4604" fmla="*/ 168116 h 514350"/>
              <a:gd name="connsiteX4605" fmla="*/ 3914299 w 6400800"/>
              <a:gd name="connsiteY4605" fmla="*/ 147161 h 514350"/>
              <a:gd name="connsiteX4606" fmla="*/ 3915251 w 6400800"/>
              <a:gd name="connsiteY4606" fmla="*/ 156686 h 514350"/>
              <a:gd name="connsiteX4607" fmla="*/ 3920966 w 6400800"/>
              <a:gd name="connsiteY4607" fmla="*/ 196691 h 514350"/>
              <a:gd name="connsiteX4608" fmla="*/ 3922871 w 6400800"/>
              <a:gd name="connsiteY4608" fmla="*/ 213836 h 514350"/>
              <a:gd name="connsiteX4609" fmla="*/ 3920014 w 6400800"/>
              <a:gd name="connsiteY4609" fmla="*/ 210979 h 514350"/>
              <a:gd name="connsiteX4610" fmla="*/ 3923824 w 6400800"/>
              <a:gd name="connsiteY4610" fmla="*/ 214789 h 514350"/>
              <a:gd name="connsiteX4611" fmla="*/ 3924776 w 6400800"/>
              <a:gd name="connsiteY4611" fmla="*/ 226219 h 514350"/>
              <a:gd name="connsiteX4612" fmla="*/ 3906679 w 6400800"/>
              <a:gd name="connsiteY4612" fmla="*/ 249079 h 514350"/>
              <a:gd name="connsiteX4613" fmla="*/ 3904774 w 6400800"/>
              <a:gd name="connsiteY4613" fmla="*/ 251936 h 514350"/>
              <a:gd name="connsiteX4614" fmla="*/ 3902869 w 6400800"/>
              <a:gd name="connsiteY4614" fmla="*/ 250984 h 514350"/>
              <a:gd name="connsiteX4615" fmla="*/ 3900964 w 6400800"/>
              <a:gd name="connsiteY4615" fmla="*/ 242411 h 514350"/>
              <a:gd name="connsiteX4616" fmla="*/ 3900964 w 6400800"/>
              <a:gd name="connsiteY4616" fmla="*/ 249079 h 514350"/>
              <a:gd name="connsiteX4617" fmla="*/ 3897154 w 6400800"/>
              <a:gd name="connsiteY4617" fmla="*/ 247174 h 514350"/>
              <a:gd name="connsiteX4618" fmla="*/ 3891439 w 6400800"/>
              <a:gd name="connsiteY4618" fmla="*/ 243364 h 514350"/>
              <a:gd name="connsiteX4619" fmla="*/ 3896201 w 6400800"/>
              <a:gd name="connsiteY4619" fmla="*/ 248126 h 514350"/>
              <a:gd name="connsiteX4620" fmla="*/ 3900964 w 6400800"/>
              <a:gd name="connsiteY4620" fmla="*/ 251936 h 514350"/>
              <a:gd name="connsiteX4621" fmla="*/ 3900964 w 6400800"/>
              <a:gd name="connsiteY4621" fmla="*/ 256699 h 514350"/>
              <a:gd name="connsiteX4622" fmla="*/ 3894296 w 6400800"/>
              <a:gd name="connsiteY4622" fmla="*/ 266224 h 514350"/>
              <a:gd name="connsiteX4623" fmla="*/ 3890486 w 6400800"/>
              <a:gd name="connsiteY4623" fmla="*/ 250984 h 514350"/>
              <a:gd name="connsiteX4624" fmla="*/ 3880009 w 6400800"/>
              <a:gd name="connsiteY4624" fmla="*/ 210026 h 514350"/>
              <a:gd name="connsiteX4625" fmla="*/ 3879056 w 6400800"/>
              <a:gd name="connsiteY4625" fmla="*/ 206216 h 514350"/>
              <a:gd name="connsiteX4626" fmla="*/ 3900964 w 6400800"/>
              <a:gd name="connsiteY4626" fmla="*/ 168116 h 514350"/>
              <a:gd name="connsiteX4627" fmla="*/ 3873341 w 6400800"/>
              <a:gd name="connsiteY4627" fmla="*/ 214789 h 514350"/>
              <a:gd name="connsiteX4628" fmla="*/ 3879056 w 6400800"/>
              <a:gd name="connsiteY4628" fmla="*/ 251936 h 514350"/>
              <a:gd name="connsiteX4629" fmla="*/ 3883819 w 6400800"/>
              <a:gd name="connsiteY4629" fmla="*/ 280511 h 514350"/>
              <a:gd name="connsiteX4630" fmla="*/ 3882866 w 6400800"/>
              <a:gd name="connsiteY4630" fmla="*/ 282416 h 514350"/>
              <a:gd name="connsiteX4631" fmla="*/ 3875246 w 6400800"/>
              <a:gd name="connsiteY4631" fmla="*/ 259556 h 514350"/>
              <a:gd name="connsiteX4632" fmla="*/ 3865721 w 6400800"/>
              <a:gd name="connsiteY4632" fmla="*/ 234791 h 514350"/>
              <a:gd name="connsiteX4633" fmla="*/ 3864769 w 6400800"/>
              <a:gd name="connsiteY4633" fmla="*/ 231934 h 514350"/>
              <a:gd name="connsiteX4634" fmla="*/ 3873341 w 6400800"/>
              <a:gd name="connsiteY4634" fmla="*/ 214789 h 514350"/>
              <a:gd name="connsiteX4635" fmla="*/ 3864769 w 6400800"/>
              <a:gd name="connsiteY4635" fmla="*/ 341471 h 514350"/>
              <a:gd name="connsiteX4636" fmla="*/ 3862864 w 6400800"/>
              <a:gd name="connsiteY4636" fmla="*/ 345281 h 514350"/>
              <a:gd name="connsiteX4637" fmla="*/ 3864769 w 6400800"/>
              <a:gd name="connsiteY4637" fmla="*/ 341471 h 514350"/>
              <a:gd name="connsiteX4638" fmla="*/ 3864769 w 6400800"/>
              <a:gd name="connsiteY4638" fmla="*/ 341471 h 514350"/>
              <a:gd name="connsiteX4639" fmla="*/ 3854291 w 6400800"/>
              <a:gd name="connsiteY4639" fmla="*/ 211931 h 514350"/>
              <a:gd name="connsiteX4640" fmla="*/ 3856196 w 6400800"/>
              <a:gd name="connsiteY4640" fmla="*/ 201454 h 514350"/>
              <a:gd name="connsiteX4641" fmla="*/ 3857149 w 6400800"/>
              <a:gd name="connsiteY4641" fmla="*/ 220504 h 514350"/>
              <a:gd name="connsiteX4642" fmla="*/ 3854291 w 6400800"/>
              <a:gd name="connsiteY4642" fmla="*/ 226219 h 514350"/>
              <a:gd name="connsiteX4643" fmla="*/ 3854291 w 6400800"/>
              <a:gd name="connsiteY4643" fmla="*/ 211931 h 514350"/>
              <a:gd name="connsiteX4644" fmla="*/ 3849529 w 6400800"/>
              <a:gd name="connsiteY4644" fmla="*/ 262414 h 514350"/>
              <a:gd name="connsiteX4645" fmla="*/ 3849529 w 6400800"/>
              <a:gd name="connsiteY4645" fmla="*/ 257651 h 514350"/>
              <a:gd name="connsiteX4646" fmla="*/ 3850481 w 6400800"/>
              <a:gd name="connsiteY4646" fmla="*/ 256699 h 514350"/>
              <a:gd name="connsiteX4647" fmla="*/ 3859054 w 6400800"/>
              <a:gd name="connsiteY4647" fmla="*/ 278606 h 514350"/>
              <a:gd name="connsiteX4648" fmla="*/ 3860006 w 6400800"/>
              <a:gd name="connsiteY4648" fmla="*/ 280511 h 514350"/>
              <a:gd name="connsiteX4649" fmla="*/ 3862864 w 6400800"/>
              <a:gd name="connsiteY4649" fmla="*/ 313849 h 514350"/>
              <a:gd name="connsiteX4650" fmla="*/ 3862864 w 6400800"/>
              <a:gd name="connsiteY4650" fmla="*/ 313849 h 514350"/>
              <a:gd name="connsiteX4651" fmla="*/ 3847624 w 6400800"/>
              <a:gd name="connsiteY4651" fmla="*/ 291941 h 514350"/>
              <a:gd name="connsiteX4652" fmla="*/ 3849529 w 6400800"/>
              <a:gd name="connsiteY4652" fmla="*/ 262414 h 514350"/>
              <a:gd name="connsiteX4653" fmla="*/ 3846671 w 6400800"/>
              <a:gd name="connsiteY4653" fmla="*/ 308134 h 514350"/>
              <a:gd name="connsiteX4654" fmla="*/ 3855244 w 6400800"/>
              <a:gd name="connsiteY4654" fmla="*/ 323374 h 514350"/>
              <a:gd name="connsiteX4655" fmla="*/ 3856196 w 6400800"/>
              <a:gd name="connsiteY4655" fmla="*/ 325279 h 514350"/>
              <a:gd name="connsiteX4656" fmla="*/ 3855244 w 6400800"/>
              <a:gd name="connsiteY4656" fmla="*/ 327184 h 514350"/>
              <a:gd name="connsiteX4657" fmla="*/ 3849529 w 6400800"/>
              <a:gd name="connsiteY4657" fmla="*/ 336709 h 514350"/>
              <a:gd name="connsiteX4658" fmla="*/ 3845719 w 6400800"/>
              <a:gd name="connsiteY4658" fmla="*/ 330041 h 514350"/>
              <a:gd name="connsiteX4659" fmla="*/ 3846671 w 6400800"/>
              <a:gd name="connsiteY4659" fmla="*/ 308134 h 514350"/>
              <a:gd name="connsiteX4660" fmla="*/ 3843814 w 6400800"/>
              <a:gd name="connsiteY4660" fmla="*/ 415766 h 514350"/>
              <a:gd name="connsiteX4661" fmla="*/ 3846671 w 6400800"/>
              <a:gd name="connsiteY4661" fmla="*/ 410051 h 514350"/>
              <a:gd name="connsiteX4662" fmla="*/ 3847624 w 6400800"/>
              <a:gd name="connsiteY4662" fmla="*/ 416719 h 514350"/>
              <a:gd name="connsiteX4663" fmla="*/ 3847624 w 6400800"/>
              <a:gd name="connsiteY4663" fmla="*/ 419576 h 514350"/>
              <a:gd name="connsiteX4664" fmla="*/ 3846671 w 6400800"/>
              <a:gd name="connsiteY4664" fmla="*/ 422434 h 514350"/>
              <a:gd name="connsiteX4665" fmla="*/ 3844766 w 6400800"/>
              <a:gd name="connsiteY4665" fmla="*/ 426244 h 514350"/>
              <a:gd name="connsiteX4666" fmla="*/ 3842861 w 6400800"/>
              <a:gd name="connsiteY4666" fmla="*/ 426244 h 514350"/>
              <a:gd name="connsiteX4667" fmla="*/ 3843814 w 6400800"/>
              <a:gd name="connsiteY4667" fmla="*/ 415766 h 514350"/>
              <a:gd name="connsiteX4668" fmla="*/ 3830479 w 6400800"/>
              <a:gd name="connsiteY4668" fmla="*/ 297656 h 514350"/>
              <a:gd name="connsiteX4669" fmla="*/ 3830479 w 6400800"/>
              <a:gd name="connsiteY4669" fmla="*/ 299561 h 514350"/>
              <a:gd name="connsiteX4670" fmla="*/ 3830479 w 6400800"/>
              <a:gd name="connsiteY4670" fmla="*/ 301466 h 514350"/>
              <a:gd name="connsiteX4671" fmla="*/ 3829526 w 6400800"/>
              <a:gd name="connsiteY4671" fmla="*/ 307181 h 514350"/>
              <a:gd name="connsiteX4672" fmla="*/ 3827621 w 6400800"/>
              <a:gd name="connsiteY4672" fmla="*/ 304324 h 514350"/>
              <a:gd name="connsiteX4673" fmla="*/ 3830479 w 6400800"/>
              <a:gd name="connsiteY4673" fmla="*/ 297656 h 514350"/>
              <a:gd name="connsiteX4674" fmla="*/ 3826669 w 6400800"/>
              <a:gd name="connsiteY4674" fmla="*/ 305276 h 514350"/>
              <a:gd name="connsiteX4675" fmla="*/ 3828574 w 6400800"/>
              <a:gd name="connsiteY4675" fmla="*/ 310039 h 514350"/>
              <a:gd name="connsiteX4676" fmla="*/ 3827621 w 6400800"/>
              <a:gd name="connsiteY4676" fmla="*/ 314801 h 514350"/>
              <a:gd name="connsiteX4677" fmla="*/ 3823811 w 6400800"/>
              <a:gd name="connsiteY4677" fmla="*/ 309086 h 514350"/>
              <a:gd name="connsiteX4678" fmla="*/ 3826669 w 6400800"/>
              <a:gd name="connsiteY4678" fmla="*/ 305276 h 514350"/>
              <a:gd name="connsiteX4679" fmla="*/ 3820001 w 6400800"/>
              <a:gd name="connsiteY4679" fmla="*/ 319564 h 514350"/>
              <a:gd name="connsiteX4680" fmla="*/ 3826669 w 6400800"/>
              <a:gd name="connsiteY4680" fmla="*/ 332899 h 514350"/>
              <a:gd name="connsiteX4681" fmla="*/ 3827621 w 6400800"/>
              <a:gd name="connsiteY4681" fmla="*/ 333851 h 514350"/>
              <a:gd name="connsiteX4682" fmla="*/ 3826669 w 6400800"/>
              <a:gd name="connsiteY4682" fmla="*/ 343376 h 514350"/>
              <a:gd name="connsiteX4683" fmla="*/ 3824764 w 6400800"/>
              <a:gd name="connsiteY4683" fmla="*/ 377666 h 514350"/>
              <a:gd name="connsiteX4684" fmla="*/ 3820954 w 6400800"/>
              <a:gd name="connsiteY4684" fmla="*/ 364331 h 514350"/>
              <a:gd name="connsiteX4685" fmla="*/ 3820001 w 6400800"/>
              <a:gd name="connsiteY4685" fmla="*/ 352901 h 514350"/>
              <a:gd name="connsiteX4686" fmla="*/ 3818096 w 6400800"/>
              <a:gd name="connsiteY4686" fmla="*/ 336709 h 514350"/>
              <a:gd name="connsiteX4687" fmla="*/ 3821906 w 6400800"/>
              <a:gd name="connsiteY4687" fmla="*/ 332899 h 514350"/>
              <a:gd name="connsiteX4688" fmla="*/ 3818096 w 6400800"/>
              <a:gd name="connsiteY4688" fmla="*/ 335756 h 514350"/>
              <a:gd name="connsiteX4689" fmla="*/ 3817144 w 6400800"/>
              <a:gd name="connsiteY4689" fmla="*/ 326231 h 514350"/>
              <a:gd name="connsiteX4690" fmla="*/ 3820001 w 6400800"/>
              <a:gd name="connsiteY4690" fmla="*/ 319564 h 514350"/>
              <a:gd name="connsiteX4691" fmla="*/ 3788569 w 6400800"/>
              <a:gd name="connsiteY4691" fmla="*/ 264319 h 514350"/>
              <a:gd name="connsiteX4692" fmla="*/ 3792379 w 6400800"/>
              <a:gd name="connsiteY4692" fmla="*/ 270986 h 514350"/>
              <a:gd name="connsiteX4693" fmla="*/ 3800951 w 6400800"/>
              <a:gd name="connsiteY4693" fmla="*/ 285274 h 514350"/>
              <a:gd name="connsiteX4694" fmla="*/ 3800951 w 6400800"/>
              <a:gd name="connsiteY4694" fmla="*/ 287179 h 514350"/>
              <a:gd name="connsiteX4695" fmla="*/ 3800951 w 6400800"/>
              <a:gd name="connsiteY4695" fmla="*/ 298609 h 514350"/>
              <a:gd name="connsiteX4696" fmla="*/ 3800951 w 6400800"/>
              <a:gd name="connsiteY4696" fmla="*/ 300514 h 514350"/>
              <a:gd name="connsiteX4697" fmla="*/ 3797141 w 6400800"/>
              <a:gd name="connsiteY4697" fmla="*/ 287179 h 514350"/>
              <a:gd name="connsiteX4698" fmla="*/ 3796189 w 6400800"/>
              <a:gd name="connsiteY4698" fmla="*/ 285274 h 514350"/>
              <a:gd name="connsiteX4699" fmla="*/ 3796189 w 6400800"/>
              <a:gd name="connsiteY4699" fmla="*/ 280511 h 514350"/>
              <a:gd name="connsiteX4700" fmla="*/ 3795236 w 6400800"/>
              <a:gd name="connsiteY4700" fmla="*/ 283369 h 514350"/>
              <a:gd name="connsiteX4701" fmla="*/ 3791426 w 6400800"/>
              <a:gd name="connsiteY4701" fmla="*/ 271939 h 514350"/>
              <a:gd name="connsiteX4702" fmla="*/ 3788569 w 6400800"/>
              <a:gd name="connsiteY4702" fmla="*/ 264319 h 514350"/>
              <a:gd name="connsiteX4703" fmla="*/ 3748564 w 6400800"/>
              <a:gd name="connsiteY4703" fmla="*/ 364331 h 514350"/>
              <a:gd name="connsiteX4704" fmla="*/ 3748564 w 6400800"/>
              <a:gd name="connsiteY4704" fmla="*/ 351949 h 514350"/>
              <a:gd name="connsiteX4705" fmla="*/ 3750469 w 6400800"/>
              <a:gd name="connsiteY4705" fmla="*/ 358616 h 514350"/>
              <a:gd name="connsiteX4706" fmla="*/ 3748564 w 6400800"/>
              <a:gd name="connsiteY4706" fmla="*/ 364331 h 514350"/>
              <a:gd name="connsiteX4707" fmla="*/ 3762851 w 6400800"/>
              <a:gd name="connsiteY4707" fmla="*/ 399574 h 514350"/>
              <a:gd name="connsiteX4708" fmla="*/ 3759994 w 6400800"/>
              <a:gd name="connsiteY4708" fmla="*/ 405289 h 514350"/>
              <a:gd name="connsiteX4709" fmla="*/ 3760946 w 6400800"/>
              <a:gd name="connsiteY4709" fmla="*/ 391954 h 514350"/>
              <a:gd name="connsiteX4710" fmla="*/ 3760946 w 6400800"/>
              <a:gd name="connsiteY4710" fmla="*/ 391001 h 514350"/>
              <a:gd name="connsiteX4711" fmla="*/ 3762851 w 6400800"/>
              <a:gd name="connsiteY4711" fmla="*/ 396716 h 514350"/>
              <a:gd name="connsiteX4712" fmla="*/ 3762851 w 6400800"/>
              <a:gd name="connsiteY4712" fmla="*/ 399574 h 514350"/>
              <a:gd name="connsiteX4713" fmla="*/ 3770471 w 6400800"/>
              <a:gd name="connsiteY4713" fmla="*/ 290036 h 514350"/>
              <a:gd name="connsiteX4714" fmla="*/ 3775234 w 6400800"/>
              <a:gd name="connsiteY4714" fmla="*/ 309086 h 514350"/>
              <a:gd name="connsiteX4715" fmla="*/ 3771424 w 6400800"/>
              <a:gd name="connsiteY4715" fmla="*/ 301466 h 514350"/>
              <a:gd name="connsiteX4716" fmla="*/ 3770471 w 6400800"/>
              <a:gd name="connsiteY4716" fmla="*/ 299561 h 514350"/>
              <a:gd name="connsiteX4717" fmla="*/ 3770471 w 6400800"/>
              <a:gd name="connsiteY4717" fmla="*/ 290989 h 514350"/>
              <a:gd name="connsiteX4718" fmla="*/ 3770471 w 6400800"/>
              <a:gd name="connsiteY4718" fmla="*/ 290036 h 514350"/>
              <a:gd name="connsiteX4719" fmla="*/ 3769519 w 6400800"/>
              <a:gd name="connsiteY4719" fmla="*/ 370046 h 514350"/>
              <a:gd name="connsiteX4720" fmla="*/ 3770471 w 6400800"/>
              <a:gd name="connsiteY4720" fmla="*/ 372904 h 514350"/>
              <a:gd name="connsiteX4721" fmla="*/ 3767614 w 6400800"/>
              <a:gd name="connsiteY4721" fmla="*/ 366236 h 514350"/>
              <a:gd name="connsiteX4722" fmla="*/ 3767614 w 6400800"/>
              <a:gd name="connsiteY4722" fmla="*/ 359569 h 514350"/>
              <a:gd name="connsiteX4723" fmla="*/ 3766661 w 6400800"/>
              <a:gd name="connsiteY4723" fmla="*/ 364331 h 514350"/>
              <a:gd name="connsiteX4724" fmla="*/ 3764756 w 6400800"/>
              <a:gd name="connsiteY4724" fmla="*/ 360521 h 514350"/>
              <a:gd name="connsiteX4725" fmla="*/ 3764756 w 6400800"/>
              <a:gd name="connsiteY4725" fmla="*/ 357664 h 514350"/>
              <a:gd name="connsiteX4726" fmla="*/ 3765709 w 6400800"/>
              <a:gd name="connsiteY4726" fmla="*/ 351949 h 514350"/>
              <a:gd name="connsiteX4727" fmla="*/ 3769519 w 6400800"/>
              <a:gd name="connsiteY4727" fmla="*/ 370046 h 514350"/>
              <a:gd name="connsiteX4728" fmla="*/ 3753326 w 6400800"/>
              <a:gd name="connsiteY4728" fmla="*/ 250031 h 514350"/>
              <a:gd name="connsiteX4729" fmla="*/ 3755231 w 6400800"/>
              <a:gd name="connsiteY4729" fmla="*/ 236696 h 514350"/>
              <a:gd name="connsiteX4730" fmla="*/ 3756184 w 6400800"/>
              <a:gd name="connsiteY4730" fmla="*/ 232886 h 514350"/>
              <a:gd name="connsiteX4731" fmla="*/ 3758089 w 6400800"/>
              <a:gd name="connsiteY4731" fmla="*/ 230029 h 514350"/>
              <a:gd name="connsiteX4732" fmla="*/ 3759994 w 6400800"/>
              <a:gd name="connsiteY4732" fmla="*/ 237649 h 514350"/>
              <a:gd name="connsiteX4733" fmla="*/ 3769519 w 6400800"/>
              <a:gd name="connsiteY4733" fmla="*/ 281464 h 514350"/>
              <a:gd name="connsiteX4734" fmla="*/ 3767614 w 6400800"/>
              <a:gd name="connsiteY4734" fmla="*/ 290036 h 514350"/>
              <a:gd name="connsiteX4735" fmla="*/ 3767614 w 6400800"/>
              <a:gd name="connsiteY4735" fmla="*/ 290989 h 514350"/>
              <a:gd name="connsiteX4736" fmla="*/ 3752374 w 6400800"/>
              <a:gd name="connsiteY4736" fmla="*/ 261461 h 514350"/>
              <a:gd name="connsiteX4737" fmla="*/ 3753326 w 6400800"/>
              <a:gd name="connsiteY4737" fmla="*/ 250031 h 514350"/>
              <a:gd name="connsiteX4738" fmla="*/ 3748564 w 6400800"/>
              <a:gd name="connsiteY4738" fmla="*/ 296704 h 514350"/>
              <a:gd name="connsiteX4739" fmla="*/ 3748564 w 6400800"/>
              <a:gd name="connsiteY4739" fmla="*/ 296704 h 514350"/>
              <a:gd name="connsiteX4740" fmla="*/ 3756184 w 6400800"/>
              <a:gd name="connsiteY4740" fmla="*/ 313849 h 514350"/>
              <a:gd name="connsiteX4741" fmla="*/ 3757136 w 6400800"/>
              <a:gd name="connsiteY4741" fmla="*/ 316706 h 514350"/>
              <a:gd name="connsiteX4742" fmla="*/ 3759041 w 6400800"/>
              <a:gd name="connsiteY4742" fmla="*/ 323374 h 514350"/>
              <a:gd name="connsiteX4743" fmla="*/ 3757136 w 6400800"/>
              <a:gd name="connsiteY4743" fmla="*/ 330041 h 514350"/>
              <a:gd name="connsiteX4744" fmla="*/ 3754279 w 6400800"/>
              <a:gd name="connsiteY4744" fmla="*/ 341471 h 514350"/>
              <a:gd name="connsiteX4745" fmla="*/ 3750469 w 6400800"/>
              <a:gd name="connsiteY4745" fmla="*/ 335756 h 514350"/>
              <a:gd name="connsiteX4746" fmla="*/ 3747611 w 6400800"/>
              <a:gd name="connsiteY4746" fmla="*/ 331946 h 514350"/>
              <a:gd name="connsiteX4747" fmla="*/ 3748564 w 6400800"/>
              <a:gd name="connsiteY4747" fmla="*/ 296704 h 514350"/>
              <a:gd name="connsiteX4748" fmla="*/ 3738086 w 6400800"/>
              <a:gd name="connsiteY4748" fmla="*/ 273844 h 514350"/>
              <a:gd name="connsiteX4749" fmla="*/ 3738086 w 6400800"/>
              <a:gd name="connsiteY4749" fmla="*/ 273844 h 514350"/>
              <a:gd name="connsiteX4750" fmla="*/ 3738086 w 6400800"/>
              <a:gd name="connsiteY4750" fmla="*/ 274796 h 514350"/>
              <a:gd name="connsiteX4751" fmla="*/ 3738086 w 6400800"/>
              <a:gd name="connsiteY4751" fmla="*/ 273844 h 514350"/>
              <a:gd name="connsiteX4752" fmla="*/ 3689509 w 6400800"/>
              <a:gd name="connsiteY4752" fmla="*/ 326231 h 514350"/>
              <a:gd name="connsiteX4753" fmla="*/ 3686651 w 6400800"/>
              <a:gd name="connsiteY4753" fmla="*/ 331946 h 514350"/>
              <a:gd name="connsiteX4754" fmla="*/ 3685699 w 6400800"/>
              <a:gd name="connsiteY4754" fmla="*/ 330994 h 514350"/>
              <a:gd name="connsiteX4755" fmla="*/ 3685699 w 6400800"/>
              <a:gd name="connsiteY4755" fmla="*/ 322421 h 514350"/>
              <a:gd name="connsiteX4756" fmla="*/ 3685699 w 6400800"/>
              <a:gd name="connsiteY4756" fmla="*/ 313849 h 514350"/>
              <a:gd name="connsiteX4757" fmla="*/ 3689509 w 6400800"/>
              <a:gd name="connsiteY4757" fmla="*/ 325279 h 514350"/>
              <a:gd name="connsiteX4758" fmla="*/ 3689509 w 6400800"/>
              <a:gd name="connsiteY4758" fmla="*/ 326231 h 514350"/>
              <a:gd name="connsiteX4759" fmla="*/ 3716179 w 6400800"/>
              <a:gd name="connsiteY4759" fmla="*/ 211931 h 514350"/>
              <a:gd name="connsiteX4760" fmla="*/ 3720941 w 6400800"/>
              <a:gd name="connsiteY4760" fmla="*/ 221456 h 514350"/>
              <a:gd name="connsiteX4761" fmla="*/ 3719036 w 6400800"/>
              <a:gd name="connsiteY4761" fmla="*/ 230029 h 514350"/>
              <a:gd name="connsiteX4762" fmla="*/ 3718084 w 6400800"/>
              <a:gd name="connsiteY4762" fmla="*/ 233839 h 514350"/>
              <a:gd name="connsiteX4763" fmla="*/ 3713321 w 6400800"/>
              <a:gd name="connsiteY4763" fmla="*/ 228124 h 514350"/>
              <a:gd name="connsiteX4764" fmla="*/ 3717131 w 6400800"/>
              <a:gd name="connsiteY4764" fmla="*/ 235744 h 514350"/>
              <a:gd name="connsiteX4765" fmla="*/ 3714274 w 6400800"/>
              <a:gd name="connsiteY4765" fmla="*/ 253841 h 514350"/>
              <a:gd name="connsiteX4766" fmla="*/ 3714274 w 6400800"/>
              <a:gd name="connsiteY4766" fmla="*/ 250984 h 514350"/>
              <a:gd name="connsiteX4767" fmla="*/ 3713321 w 6400800"/>
              <a:gd name="connsiteY4767" fmla="*/ 238601 h 514350"/>
              <a:gd name="connsiteX4768" fmla="*/ 3713321 w 6400800"/>
              <a:gd name="connsiteY4768" fmla="*/ 227171 h 514350"/>
              <a:gd name="connsiteX4769" fmla="*/ 3712369 w 6400800"/>
              <a:gd name="connsiteY4769" fmla="*/ 208121 h 514350"/>
              <a:gd name="connsiteX4770" fmla="*/ 3712369 w 6400800"/>
              <a:gd name="connsiteY4770" fmla="*/ 205264 h 514350"/>
              <a:gd name="connsiteX4771" fmla="*/ 3716179 w 6400800"/>
              <a:gd name="connsiteY4771" fmla="*/ 211931 h 514350"/>
              <a:gd name="connsiteX4772" fmla="*/ 3679984 w 6400800"/>
              <a:gd name="connsiteY4772" fmla="*/ 236696 h 514350"/>
              <a:gd name="connsiteX4773" fmla="*/ 3684746 w 6400800"/>
              <a:gd name="connsiteY4773" fmla="*/ 196691 h 514350"/>
              <a:gd name="connsiteX4774" fmla="*/ 3687604 w 6400800"/>
              <a:gd name="connsiteY4774" fmla="*/ 166211 h 514350"/>
              <a:gd name="connsiteX4775" fmla="*/ 3688556 w 6400800"/>
              <a:gd name="connsiteY4775" fmla="*/ 154781 h 514350"/>
              <a:gd name="connsiteX4776" fmla="*/ 3699034 w 6400800"/>
              <a:gd name="connsiteY4776" fmla="*/ 178594 h 514350"/>
              <a:gd name="connsiteX4777" fmla="*/ 3708559 w 6400800"/>
              <a:gd name="connsiteY4777" fmla="*/ 199549 h 514350"/>
              <a:gd name="connsiteX4778" fmla="*/ 3707606 w 6400800"/>
              <a:gd name="connsiteY4778" fmla="*/ 207169 h 514350"/>
              <a:gd name="connsiteX4779" fmla="*/ 3704749 w 6400800"/>
              <a:gd name="connsiteY4779" fmla="*/ 226219 h 514350"/>
              <a:gd name="connsiteX4780" fmla="*/ 3702844 w 6400800"/>
              <a:gd name="connsiteY4780" fmla="*/ 237649 h 514350"/>
              <a:gd name="connsiteX4781" fmla="*/ 3701891 w 6400800"/>
              <a:gd name="connsiteY4781" fmla="*/ 250984 h 514350"/>
              <a:gd name="connsiteX4782" fmla="*/ 3700939 w 6400800"/>
              <a:gd name="connsiteY4782" fmla="*/ 280511 h 514350"/>
              <a:gd name="connsiteX4783" fmla="*/ 3700939 w 6400800"/>
              <a:gd name="connsiteY4783" fmla="*/ 300514 h 514350"/>
              <a:gd name="connsiteX4784" fmla="*/ 3697129 w 6400800"/>
              <a:gd name="connsiteY4784" fmla="*/ 290036 h 514350"/>
              <a:gd name="connsiteX4785" fmla="*/ 3699034 w 6400800"/>
              <a:gd name="connsiteY4785" fmla="*/ 308134 h 514350"/>
              <a:gd name="connsiteX4786" fmla="*/ 3690461 w 6400800"/>
              <a:gd name="connsiteY4786" fmla="*/ 322421 h 514350"/>
              <a:gd name="connsiteX4787" fmla="*/ 3683794 w 6400800"/>
              <a:gd name="connsiteY4787" fmla="*/ 310991 h 514350"/>
              <a:gd name="connsiteX4788" fmla="*/ 3683794 w 6400800"/>
              <a:gd name="connsiteY4788" fmla="*/ 302419 h 514350"/>
              <a:gd name="connsiteX4789" fmla="*/ 3682841 w 6400800"/>
              <a:gd name="connsiteY4789" fmla="*/ 308134 h 514350"/>
              <a:gd name="connsiteX4790" fmla="*/ 3679031 w 6400800"/>
              <a:gd name="connsiteY4790" fmla="*/ 302419 h 514350"/>
              <a:gd name="connsiteX4791" fmla="*/ 3681889 w 6400800"/>
              <a:gd name="connsiteY4791" fmla="*/ 310991 h 514350"/>
              <a:gd name="connsiteX4792" fmla="*/ 3679984 w 6400800"/>
              <a:gd name="connsiteY4792" fmla="*/ 323374 h 514350"/>
              <a:gd name="connsiteX4793" fmla="*/ 3672364 w 6400800"/>
              <a:gd name="connsiteY4793" fmla="*/ 307181 h 514350"/>
              <a:gd name="connsiteX4794" fmla="*/ 3677126 w 6400800"/>
              <a:gd name="connsiteY4794" fmla="*/ 289084 h 514350"/>
              <a:gd name="connsiteX4795" fmla="*/ 3681889 w 6400800"/>
              <a:gd name="connsiteY4795" fmla="*/ 272891 h 514350"/>
              <a:gd name="connsiteX4796" fmla="*/ 3686651 w 6400800"/>
              <a:gd name="connsiteY4796" fmla="*/ 260509 h 514350"/>
              <a:gd name="connsiteX4797" fmla="*/ 3692366 w 6400800"/>
              <a:gd name="connsiteY4797" fmla="*/ 250031 h 514350"/>
              <a:gd name="connsiteX4798" fmla="*/ 3683794 w 6400800"/>
              <a:gd name="connsiteY4798" fmla="*/ 258604 h 514350"/>
              <a:gd name="connsiteX4799" fmla="*/ 3675221 w 6400800"/>
              <a:gd name="connsiteY4799" fmla="*/ 270034 h 514350"/>
              <a:gd name="connsiteX4800" fmla="*/ 3671411 w 6400800"/>
              <a:gd name="connsiteY4800" fmla="*/ 275749 h 514350"/>
              <a:gd name="connsiteX4801" fmla="*/ 3679984 w 6400800"/>
              <a:gd name="connsiteY4801" fmla="*/ 236696 h 514350"/>
              <a:gd name="connsiteX4802" fmla="*/ 3678079 w 6400800"/>
              <a:gd name="connsiteY4802" fmla="*/ 342424 h 514350"/>
              <a:gd name="connsiteX4803" fmla="*/ 3677126 w 6400800"/>
              <a:gd name="connsiteY4803" fmla="*/ 349091 h 514350"/>
              <a:gd name="connsiteX4804" fmla="*/ 3676174 w 6400800"/>
              <a:gd name="connsiteY4804" fmla="*/ 343376 h 514350"/>
              <a:gd name="connsiteX4805" fmla="*/ 3674269 w 6400800"/>
              <a:gd name="connsiteY4805" fmla="*/ 335756 h 514350"/>
              <a:gd name="connsiteX4806" fmla="*/ 3678079 w 6400800"/>
              <a:gd name="connsiteY4806" fmla="*/ 342424 h 514350"/>
              <a:gd name="connsiteX4807" fmla="*/ 3664744 w 6400800"/>
              <a:gd name="connsiteY4807" fmla="*/ 355759 h 514350"/>
              <a:gd name="connsiteX4808" fmla="*/ 3664744 w 6400800"/>
              <a:gd name="connsiteY4808" fmla="*/ 362426 h 514350"/>
              <a:gd name="connsiteX4809" fmla="*/ 3663791 w 6400800"/>
              <a:gd name="connsiteY4809" fmla="*/ 371951 h 514350"/>
              <a:gd name="connsiteX4810" fmla="*/ 3663791 w 6400800"/>
              <a:gd name="connsiteY4810" fmla="*/ 371951 h 514350"/>
              <a:gd name="connsiteX4811" fmla="*/ 3662839 w 6400800"/>
              <a:gd name="connsiteY4811" fmla="*/ 367189 h 514350"/>
              <a:gd name="connsiteX4812" fmla="*/ 3662839 w 6400800"/>
              <a:gd name="connsiteY4812" fmla="*/ 366236 h 514350"/>
              <a:gd name="connsiteX4813" fmla="*/ 3664744 w 6400800"/>
              <a:gd name="connsiteY4813" fmla="*/ 355759 h 514350"/>
              <a:gd name="connsiteX4814" fmla="*/ 3603784 w 6400800"/>
              <a:gd name="connsiteY4814" fmla="*/ 369094 h 514350"/>
              <a:gd name="connsiteX4815" fmla="*/ 3602831 w 6400800"/>
              <a:gd name="connsiteY4815" fmla="*/ 363379 h 514350"/>
              <a:gd name="connsiteX4816" fmla="*/ 3605689 w 6400800"/>
              <a:gd name="connsiteY4816" fmla="*/ 352901 h 514350"/>
              <a:gd name="connsiteX4817" fmla="*/ 3606641 w 6400800"/>
              <a:gd name="connsiteY4817" fmla="*/ 350044 h 514350"/>
              <a:gd name="connsiteX4818" fmla="*/ 3607594 w 6400800"/>
              <a:gd name="connsiteY4818" fmla="*/ 352901 h 514350"/>
              <a:gd name="connsiteX4819" fmla="*/ 3607594 w 6400800"/>
              <a:gd name="connsiteY4819" fmla="*/ 353854 h 514350"/>
              <a:gd name="connsiteX4820" fmla="*/ 3603784 w 6400800"/>
              <a:gd name="connsiteY4820" fmla="*/ 369094 h 514350"/>
              <a:gd name="connsiteX4821" fmla="*/ 3612356 w 6400800"/>
              <a:gd name="connsiteY4821" fmla="*/ 329089 h 514350"/>
              <a:gd name="connsiteX4822" fmla="*/ 3611404 w 6400800"/>
              <a:gd name="connsiteY4822" fmla="*/ 327184 h 514350"/>
              <a:gd name="connsiteX4823" fmla="*/ 3610451 w 6400800"/>
              <a:gd name="connsiteY4823" fmla="*/ 321469 h 514350"/>
              <a:gd name="connsiteX4824" fmla="*/ 3613309 w 6400800"/>
              <a:gd name="connsiteY4824" fmla="*/ 324326 h 514350"/>
              <a:gd name="connsiteX4825" fmla="*/ 3612356 w 6400800"/>
              <a:gd name="connsiteY4825" fmla="*/ 329089 h 514350"/>
              <a:gd name="connsiteX4826" fmla="*/ 3633311 w 6400800"/>
              <a:gd name="connsiteY4826" fmla="*/ 366236 h 514350"/>
              <a:gd name="connsiteX4827" fmla="*/ 3629501 w 6400800"/>
              <a:gd name="connsiteY4827" fmla="*/ 358616 h 514350"/>
              <a:gd name="connsiteX4828" fmla="*/ 3629501 w 6400800"/>
              <a:gd name="connsiteY4828" fmla="*/ 354806 h 514350"/>
              <a:gd name="connsiteX4829" fmla="*/ 3633311 w 6400800"/>
              <a:gd name="connsiteY4829" fmla="*/ 366236 h 514350"/>
              <a:gd name="connsiteX4830" fmla="*/ 3633311 w 6400800"/>
              <a:gd name="connsiteY4830" fmla="*/ 366236 h 514350"/>
              <a:gd name="connsiteX4831" fmla="*/ 3633311 w 6400800"/>
              <a:gd name="connsiteY4831" fmla="*/ 366236 h 514350"/>
              <a:gd name="connsiteX4832" fmla="*/ 3632359 w 6400800"/>
              <a:gd name="connsiteY4832" fmla="*/ 331946 h 514350"/>
              <a:gd name="connsiteX4833" fmla="*/ 3635216 w 6400800"/>
              <a:gd name="connsiteY4833" fmla="*/ 348139 h 514350"/>
              <a:gd name="connsiteX4834" fmla="*/ 3631406 w 6400800"/>
              <a:gd name="connsiteY4834" fmla="*/ 341471 h 514350"/>
              <a:gd name="connsiteX4835" fmla="*/ 3632359 w 6400800"/>
              <a:gd name="connsiteY4835" fmla="*/ 331946 h 514350"/>
              <a:gd name="connsiteX4836" fmla="*/ 3618071 w 6400800"/>
              <a:gd name="connsiteY4836" fmla="*/ 270034 h 514350"/>
              <a:gd name="connsiteX4837" fmla="*/ 3628549 w 6400800"/>
              <a:gd name="connsiteY4837" fmla="*/ 246221 h 514350"/>
              <a:gd name="connsiteX4838" fmla="*/ 3630454 w 6400800"/>
              <a:gd name="connsiteY4838" fmla="*/ 242411 h 514350"/>
              <a:gd name="connsiteX4839" fmla="*/ 3625691 w 6400800"/>
              <a:gd name="connsiteY4839" fmla="*/ 265271 h 514350"/>
              <a:gd name="connsiteX4840" fmla="*/ 3618071 w 6400800"/>
              <a:gd name="connsiteY4840" fmla="*/ 271939 h 514350"/>
              <a:gd name="connsiteX4841" fmla="*/ 3618071 w 6400800"/>
              <a:gd name="connsiteY4841" fmla="*/ 270034 h 514350"/>
              <a:gd name="connsiteX4842" fmla="*/ 3601879 w 6400800"/>
              <a:gd name="connsiteY4842" fmla="*/ 310039 h 514350"/>
              <a:gd name="connsiteX4843" fmla="*/ 3606641 w 6400800"/>
              <a:gd name="connsiteY4843" fmla="*/ 298609 h 514350"/>
              <a:gd name="connsiteX4844" fmla="*/ 3615214 w 6400800"/>
              <a:gd name="connsiteY4844" fmla="*/ 278606 h 514350"/>
              <a:gd name="connsiteX4845" fmla="*/ 3619976 w 6400800"/>
              <a:gd name="connsiteY4845" fmla="*/ 271939 h 514350"/>
              <a:gd name="connsiteX4846" fmla="*/ 3625691 w 6400800"/>
              <a:gd name="connsiteY4846" fmla="*/ 266224 h 514350"/>
              <a:gd name="connsiteX4847" fmla="*/ 3624739 w 6400800"/>
              <a:gd name="connsiteY4847" fmla="*/ 270986 h 514350"/>
              <a:gd name="connsiteX4848" fmla="*/ 3617119 w 6400800"/>
              <a:gd name="connsiteY4848" fmla="*/ 309086 h 514350"/>
              <a:gd name="connsiteX4849" fmla="*/ 3614261 w 6400800"/>
              <a:gd name="connsiteY4849" fmla="*/ 322421 h 514350"/>
              <a:gd name="connsiteX4850" fmla="*/ 3611404 w 6400800"/>
              <a:gd name="connsiteY4850" fmla="*/ 320516 h 514350"/>
              <a:gd name="connsiteX4851" fmla="*/ 3609499 w 6400800"/>
              <a:gd name="connsiteY4851" fmla="*/ 298609 h 514350"/>
              <a:gd name="connsiteX4852" fmla="*/ 3608546 w 6400800"/>
              <a:gd name="connsiteY4852" fmla="*/ 318611 h 514350"/>
              <a:gd name="connsiteX4853" fmla="*/ 3606641 w 6400800"/>
              <a:gd name="connsiteY4853" fmla="*/ 317659 h 514350"/>
              <a:gd name="connsiteX4854" fmla="*/ 3608546 w 6400800"/>
              <a:gd name="connsiteY4854" fmla="*/ 319564 h 514350"/>
              <a:gd name="connsiteX4855" fmla="*/ 3608546 w 6400800"/>
              <a:gd name="connsiteY4855" fmla="*/ 322421 h 514350"/>
              <a:gd name="connsiteX4856" fmla="*/ 3602831 w 6400800"/>
              <a:gd name="connsiteY4856" fmla="*/ 312896 h 514350"/>
              <a:gd name="connsiteX4857" fmla="*/ 3601879 w 6400800"/>
              <a:gd name="connsiteY4857" fmla="*/ 310039 h 514350"/>
              <a:gd name="connsiteX4858" fmla="*/ 3600926 w 6400800"/>
              <a:gd name="connsiteY4858" fmla="*/ 335756 h 514350"/>
              <a:gd name="connsiteX4859" fmla="*/ 3604736 w 6400800"/>
              <a:gd name="connsiteY4859" fmla="*/ 346234 h 514350"/>
              <a:gd name="connsiteX4860" fmla="*/ 3601879 w 6400800"/>
              <a:gd name="connsiteY4860" fmla="*/ 351949 h 514350"/>
              <a:gd name="connsiteX4861" fmla="*/ 3600926 w 6400800"/>
              <a:gd name="connsiteY4861" fmla="*/ 352901 h 514350"/>
              <a:gd name="connsiteX4862" fmla="*/ 3599974 w 6400800"/>
              <a:gd name="connsiteY4862" fmla="*/ 345281 h 514350"/>
              <a:gd name="connsiteX4863" fmla="*/ 3600926 w 6400800"/>
              <a:gd name="connsiteY4863" fmla="*/ 335756 h 514350"/>
              <a:gd name="connsiteX4864" fmla="*/ 3556159 w 6400800"/>
              <a:gd name="connsiteY4864" fmla="*/ 342424 h 514350"/>
              <a:gd name="connsiteX4865" fmla="*/ 3557111 w 6400800"/>
              <a:gd name="connsiteY4865" fmla="*/ 324326 h 514350"/>
              <a:gd name="connsiteX4866" fmla="*/ 3558064 w 6400800"/>
              <a:gd name="connsiteY4866" fmla="*/ 328136 h 514350"/>
              <a:gd name="connsiteX4867" fmla="*/ 3559016 w 6400800"/>
              <a:gd name="connsiteY4867" fmla="*/ 333851 h 514350"/>
              <a:gd name="connsiteX4868" fmla="*/ 3559016 w 6400800"/>
              <a:gd name="connsiteY4868" fmla="*/ 334804 h 514350"/>
              <a:gd name="connsiteX4869" fmla="*/ 3556159 w 6400800"/>
              <a:gd name="connsiteY4869" fmla="*/ 342424 h 514350"/>
              <a:gd name="connsiteX4870" fmla="*/ 3559969 w 6400800"/>
              <a:gd name="connsiteY4870" fmla="*/ 279559 h 514350"/>
              <a:gd name="connsiteX4871" fmla="*/ 3559016 w 6400800"/>
              <a:gd name="connsiteY4871" fmla="*/ 274796 h 514350"/>
              <a:gd name="connsiteX4872" fmla="*/ 3561874 w 6400800"/>
              <a:gd name="connsiteY4872" fmla="*/ 276701 h 514350"/>
              <a:gd name="connsiteX4873" fmla="*/ 3566636 w 6400800"/>
              <a:gd name="connsiteY4873" fmla="*/ 280511 h 514350"/>
              <a:gd name="connsiteX4874" fmla="*/ 3562826 w 6400800"/>
              <a:gd name="connsiteY4874" fmla="*/ 287179 h 514350"/>
              <a:gd name="connsiteX4875" fmla="*/ 3559969 w 6400800"/>
              <a:gd name="connsiteY4875" fmla="*/ 279559 h 514350"/>
              <a:gd name="connsiteX4876" fmla="*/ 3571399 w 6400800"/>
              <a:gd name="connsiteY4876" fmla="*/ 287179 h 514350"/>
              <a:gd name="connsiteX4877" fmla="*/ 3571399 w 6400800"/>
              <a:gd name="connsiteY4877" fmla="*/ 311944 h 514350"/>
              <a:gd name="connsiteX4878" fmla="*/ 3569494 w 6400800"/>
              <a:gd name="connsiteY4878" fmla="*/ 314801 h 514350"/>
              <a:gd name="connsiteX4879" fmla="*/ 3562826 w 6400800"/>
              <a:gd name="connsiteY4879" fmla="*/ 292894 h 514350"/>
              <a:gd name="connsiteX4880" fmla="*/ 3566636 w 6400800"/>
              <a:gd name="connsiteY4880" fmla="*/ 282416 h 514350"/>
              <a:gd name="connsiteX4881" fmla="*/ 3571399 w 6400800"/>
              <a:gd name="connsiteY4881" fmla="*/ 287179 h 514350"/>
              <a:gd name="connsiteX4882" fmla="*/ 3571399 w 6400800"/>
              <a:gd name="connsiteY4882" fmla="*/ 287179 h 514350"/>
              <a:gd name="connsiteX4883" fmla="*/ 3571399 w 6400800"/>
              <a:gd name="connsiteY4883" fmla="*/ 281464 h 514350"/>
              <a:gd name="connsiteX4884" fmla="*/ 3568541 w 6400800"/>
              <a:gd name="connsiteY4884" fmla="*/ 279559 h 514350"/>
              <a:gd name="connsiteX4885" fmla="*/ 3568541 w 6400800"/>
              <a:gd name="connsiteY4885" fmla="*/ 279559 h 514350"/>
              <a:gd name="connsiteX4886" fmla="*/ 3571399 w 6400800"/>
              <a:gd name="connsiteY4886" fmla="*/ 273844 h 514350"/>
              <a:gd name="connsiteX4887" fmla="*/ 3571399 w 6400800"/>
              <a:gd name="connsiteY4887" fmla="*/ 281464 h 514350"/>
              <a:gd name="connsiteX4888" fmla="*/ 3567589 w 6400800"/>
              <a:gd name="connsiteY4888" fmla="*/ 250031 h 514350"/>
              <a:gd name="connsiteX4889" fmla="*/ 3570446 w 6400800"/>
              <a:gd name="connsiteY4889" fmla="*/ 265271 h 514350"/>
              <a:gd name="connsiteX4890" fmla="*/ 3571399 w 6400800"/>
              <a:gd name="connsiteY4890" fmla="*/ 271939 h 514350"/>
              <a:gd name="connsiteX4891" fmla="*/ 3571399 w 6400800"/>
              <a:gd name="connsiteY4891" fmla="*/ 272891 h 514350"/>
              <a:gd name="connsiteX4892" fmla="*/ 3567589 w 6400800"/>
              <a:gd name="connsiteY4892" fmla="*/ 277654 h 514350"/>
              <a:gd name="connsiteX4893" fmla="*/ 3567589 w 6400800"/>
              <a:gd name="connsiteY4893" fmla="*/ 277654 h 514350"/>
              <a:gd name="connsiteX4894" fmla="*/ 3561874 w 6400800"/>
              <a:gd name="connsiteY4894" fmla="*/ 274796 h 514350"/>
              <a:gd name="connsiteX4895" fmla="*/ 3558064 w 6400800"/>
              <a:gd name="connsiteY4895" fmla="*/ 272891 h 514350"/>
              <a:gd name="connsiteX4896" fmla="*/ 3554254 w 6400800"/>
              <a:gd name="connsiteY4896" fmla="*/ 260509 h 514350"/>
              <a:gd name="connsiteX4897" fmla="*/ 3556159 w 6400800"/>
              <a:gd name="connsiteY4897" fmla="*/ 257651 h 514350"/>
              <a:gd name="connsiteX4898" fmla="*/ 3566636 w 6400800"/>
              <a:gd name="connsiteY4898" fmla="*/ 243364 h 514350"/>
              <a:gd name="connsiteX4899" fmla="*/ 3567589 w 6400800"/>
              <a:gd name="connsiteY4899" fmla="*/ 250031 h 514350"/>
              <a:gd name="connsiteX4900" fmla="*/ 3561874 w 6400800"/>
              <a:gd name="connsiteY4900" fmla="*/ 229076 h 514350"/>
              <a:gd name="connsiteX4901" fmla="*/ 3562826 w 6400800"/>
              <a:gd name="connsiteY4901" fmla="*/ 227171 h 514350"/>
              <a:gd name="connsiteX4902" fmla="*/ 3564731 w 6400800"/>
              <a:gd name="connsiteY4902" fmla="*/ 235744 h 514350"/>
              <a:gd name="connsiteX4903" fmla="*/ 3565684 w 6400800"/>
              <a:gd name="connsiteY4903" fmla="*/ 238601 h 514350"/>
              <a:gd name="connsiteX4904" fmla="*/ 3552349 w 6400800"/>
              <a:gd name="connsiteY4904" fmla="*/ 251936 h 514350"/>
              <a:gd name="connsiteX4905" fmla="*/ 3551396 w 6400800"/>
              <a:gd name="connsiteY4905" fmla="*/ 247174 h 514350"/>
              <a:gd name="connsiteX4906" fmla="*/ 3561874 w 6400800"/>
              <a:gd name="connsiteY4906" fmla="*/ 229076 h 514350"/>
              <a:gd name="connsiteX4907" fmla="*/ 3551396 w 6400800"/>
              <a:gd name="connsiteY4907" fmla="*/ 293846 h 514350"/>
              <a:gd name="connsiteX4908" fmla="*/ 3554254 w 6400800"/>
              <a:gd name="connsiteY4908" fmla="*/ 307181 h 514350"/>
              <a:gd name="connsiteX4909" fmla="*/ 3550444 w 6400800"/>
              <a:gd name="connsiteY4909" fmla="*/ 321469 h 514350"/>
              <a:gd name="connsiteX4910" fmla="*/ 3547586 w 6400800"/>
              <a:gd name="connsiteY4910" fmla="*/ 333851 h 514350"/>
              <a:gd name="connsiteX4911" fmla="*/ 3546634 w 6400800"/>
              <a:gd name="connsiteY4911" fmla="*/ 331946 h 514350"/>
              <a:gd name="connsiteX4912" fmla="*/ 3543776 w 6400800"/>
              <a:gd name="connsiteY4912" fmla="*/ 327184 h 514350"/>
              <a:gd name="connsiteX4913" fmla="*/ 3544729 w 6400800"/>
              <a:gd name="connsiteY4913" fmla="*/ 306229 h 514350"/>
              <a:gd name="connsiteX4914" fmla="*/ 3547586 w 6400800"/>
              <a:gd name="connsiteY4914" fmla="*/ 286226 h 514350"/>
              <a:gd name="connsiteX4915" fmla="*/ 3548539 w 6400800"/>
              <a:gd name="connsiteY4915" fmla="*/ 276701 h 514350"/>
              <a:gd name="connsiteX4916" fmla="*/ 3551396 w 6400800"/>
              <a:gd name="connsiteY4916" fmla="*/ 293846 h 514350"/>
              <a:gd name="connsiteX4917" fmla="*/ 3543776 w 6400800"/>
              <a:gd name="connsiteY4917" fmla="*/ 191929 h 514350"/>
              <a:gd name="connsiteX4918" fmla="*/ 3549491 w 6400800"/>
              <a:gd name="connsiteY4918" fmla="*/ 180499 h 514350"/>
              <a:gd name="connsiteX4919" fmla="*/ 3548539 w 6400800"/>
              <a:gd name="connsiteY4919" fmla="*/ 185261 h 514350"/>
              <a:gd name="connsiteX4920" fmla="*/ 3544729 w 6400800"/>
              <a:gd name="connsiteY4920" fmla="*/ 211931 h 514350"/>
              <a:gd name="connsiteX4921" fmla="*/ 3543776 w 6400800"/>
              <a:gd name="connsiteY4921" fmla="*/ 217646 h 514350"/>
              <a:gd name="connsiteX4922" fmla="*/ 3539014 w 6400800"/>
              <a:gd name="connsiteY4922" fmla="*/ 200501 h 514350"/>
              <a:gd name="connsiteX4923" fmla="*/ 3543776 w 6400800"/>
              <a:gd name="connsiteY4923" fmla="*/ 191929 h 514350"/>
              <a:gd name="connsiteX4924" fmla="*/ 3530441 w 6400800"/>
              <a:gd name="connsiteY4924" fmla="*/ 217646 h 514350"/>
              <a:gd name="connsiteX4925" fmla="*/ 3539014 w 6400800"/>
              <a:gd name="connsiteY4925" fmla="*/ 201454 h 514350"/>
              <a:gd name="connsiteX4926" fmla="*/ 3540919 w 6400800"/>
              <a:gd name="connsiteY4926" fmla="*/ 217646 h 514350"/>
              <a:gd name="connsiteX4927" fmla="*/ 3542824 w 6400800"/>
              <a:gd name="connsiteY4927" fmla="*/ 231934 h 514350"/>
              <a:gd name="connsiteX4928" fmla="*/ 3540919 w 6400800"/>
              <a:gd name="connsiteY4928" fmla="*/ 240506 h 514350"/>
              <a:gd name="connsiteX4929" fmla="*/ 3528536 w 6400800"/>
              <a:gd name="connsiteY4929" fmla="*/ 259556 h 514350"/>
              <a:gd name="connsiteX4930" fmla="*/ 3528536 w 6400800"/>
              <a:gd name="connsiteY4930" fmla="*/ 257651 h 514350"/>
              <a:gd name="connsiteX4931" fmla="*/ 3527584 w 6400800"/>
              <a:gd name="connsiteY4931" fmla="*/ 240506 h 514350"/>
              <a:gd name="connsiteX4932" fmla="*/ 3526631 w 6400800"/>
              <a:gd name="connsiteY4932" fmla="*/ 229076 h 514350"/>
              <a:gd name="connsiteX4933" fmla="*/ 3530441 w 6400800"/>
              <a:gd name="connsiteY4933" fmla="*/ 217646 h 514350"/>
              <a:gd name="connsiteX4934" fmla="*/ 3490436 w 6400800"/>
              <a:gd name="connsiteY4934" fmla="*/ 321469 h 514350"/>
              <a:gd name="connsiteX4935" fmla="*/ 3490436 w 6400800"/>
              <a:gd name="connsiteY4935" fmla="*/ 317659 h 514350"/>
              <a:gd name="connsiteX4936" fmla="*/ 3491389 w 6400800"/>
              <a:gd name="connsiteY4936" fmla="*/ 319564 h 514350"/>
              <a:gd name="connsiteX4937" fmla="*/ 3490436 w 6400800"/>
              <a:gd name="connsiteY4937" fmla="*/ 321469 h 514350"/>
              <a:gd name="connsiteX4938" fmla="*/ 3514249 w 6400800"/>
              <a:gd name="connsiteY4938" fmla="*/ 250984 h 514350"/>
              <a:gd name="connsiteX4939" fmla="*/ 3516154 w 6400800"/>
              <a:gd name="connsiteY4939" fmla="*/ 246221 h 514350"/>
              <a:gd name="connsiteX4940" fmla="*/ 3515201 w 6400800"/>
              <a:gd name="connsiteY4940" fmla="*/ 257651 h 514350"/>
              <a:gd name="connsiteX4941" fmla="*/ 3514249 w 6400800"/>
              <a:gd name="connsiteY4941" fmla="*/ 270986 h 514350"/>
              <a:gd name="connsiteX4942" fmla="*/ 3509486 w 6400800"/>
              <a:gd name="connsiteY4942" fmla="*/ 259556 h 514350"/>
              <a:gd name="connsiteX4943" fmla="*/ 3514249 w 6400800"/>
              <a:gd name="connsiteY4943" fmla="*/ 250984 h 514350"/>
              <a:gd name="connsiteX4944" fmla="*/ 3504724 w 6400800"/>
              <a:gd name="connsiteY4944" fmla="*/ 271939 h 514350"/>
              <a:gd name="connsiteX4945" fmla="*/ 3505676 w 6400800"/>
              <a:gd name="connsiteY4945" fmla="*/ 274796 h 514350"/>
              <a:gd name="connsiteX4946" fmla="*/ 3509486 w 6400800"/>
              <a:gd name="connsiteY4946" fmla="*/ 288131 h 514350"/>
              <a:gd name="connsiteX4947" fmla="*/ 3505676 w 6400800"/>
              <a:gd name="connsiteY4947" fmla="*/ 293846 h 514350"/>
              <a:gd name="connsiteX4948" fmla="*/ 3504724 w 6400800"/>
              <a:gd name="connsiteY4948" fmla="*/ 282416 h 514350"/>
              <a:gd name="connsiteX4949" fmla="*/ 3504724 w 6400800"/>
              <a:gd name="connsiteY4949" fmla="*/ 271939 h 514350"/>
              <a:gd name="connsiteX4950" fmla="*/ 3504724 w 6400800"/>
              <a:gd name="connsiteY4950" fmla="*/ 271939 h 514350"/>
              <a:gd name="connsiteX4951" fmla="*/ 3501866 w 6400800"/>
              <a:gd name="connsiteY4951" fmla="*/ 398621 h 514350"/>
              <a:gd name="connsiteX4952" fmla="*/ 3495199 w 6400800"/>
              <a:gd name="connsiteY4952" fmla="*/ 371951 h 514350"/>
              <a:gd name="connsiteX4953" fmla="*/ 3494246 w 6400800"/>
              <a:gd name="connsiteY4953" fmla="*/ 369094 h 514350"/>
              <a:gd name="connsiteX4954" fmla="*/ 3499961 w 6400800"/>
              <a:gd name="connsiteY4954" fmla="*/ 357664 h 514350"/>
              <a:gd name="connsiteX4955" fmla="*/ 3501866 w 6400800"/>
              <a:gd name="connsiteY4955" fmla="*/ 398621 h 514350"/>
              <a:gd name="connsiteX4956" fmla="*/ 3496151 w 6400800"/>
              <a:gd name="connsiteY4956" fmla="*/ 290036 h 514350"/>
              <a:gd name="connsiteX4957" fmla="*/ 3499009 w 6400800"/>
              <a:gd name="connsiteY4957" fmla="*/ 284321 h 514350"/>
              <a:gd name="connsiteX4958" fmla="*/ 3499009 w 6400800"/>
              <a:gd name="connsiteY4958" fmla="*/ 295751 h 514350"/>
              <a:gd name="connsiteX4959" fmla="*/ 3496151 w 6400800"/>
              <a:gd name="connsiteY4959" fmla="*/ 290036 h 514350"/>
              <a:gd name="connsiteX4960" fmla="*/ 3496151 w 6400800"/>
              <a:gd name="connsiteY4960" fmla="*/ 252889 h 514350"/>
              <a:gd name="connsiteX4961" fmla="*/ 3496151 w 6400800"/>
              <a:gd name="connsiteY4961" fmla="*/ 247174 h 514350"/>
              <a:gd name="connsiteX4962" fmla="*/ 3499009 w 6400800"/>
              <a:gd name="connsiteY4962" fmla="*/ 254794 h 514350"/>
              <a:gd name="connsiteX4963" fmla="*/ 3495199 w 6400800"/>
              <a:gd name="connsiteY4963" fmla="*/ 261461 h 514350"/>
              <a:gd name="connsiteX4964" fmla="*/ 3496151 w 6400800"/>
              <a:gd name="connsiteY4964" fmla="*/ 252889 h 514350"/>
              <a:gd name="connsiteX4965" fmla="*/ 3481864 w 6400800"/>
              <a:gd name="connsiteY4965" fmla="*/ 205264 h 514350"/>
              <a:gd name="connsiteX4966" fmla="*/ 3491389 w 6400800"/>
              <a:gd name="connsiteY4966" fmla="*/ 230029 h 514350"/>
              <a:gd name="connsiteX4967" fmla="*/ 3495199 w 6400800"/>
              <a:gd name="connsiteY4967" fmla="*/ 243364 h 514350"/>
              <a:gd name="connsiteX4968" fmla="*/ 3492341 w 6400800"/>
              <a:gd name="connsiteY4968" fmla="*/ 251936 h 514350"/>
              <a:gd name="connsiteX4969" fmla="*/ 3487579 w 6400800"/>
              <a:gd name="connsiteY4969" fmla="*/ 268129 h 514350"/>
              <a:gd name="connsiteX4970" fmla="*/ 3486626 w 6400800"/>
              <a:gd name="connsiteY4970" fmla="*/ 270034 h 514350"/>
              <a:gd name="connsiteX4971" fmla="*/ 3479959 w 6400800"/>
              <a:gd name="connsiteY4971" fmla="*/ 255746 h 514350"/>
              <a:gd name="connsiteX4972" fmla="*/ 3479959 w 6400800"/>
              <a:gd name="connsiteY4972" fmla="*/ 228124 h 514350"/>
              <a:gd name="connsiteX4973" fmla="*/ 3479959 w 6400800"/>
              <a:gd name="connsiteY4973" fmla="*/ 213836 h 514350"/>
              <a:gd name="connsiteX4974" fmla="*/ 3481864 w 6400800"/>
              <a:gd name="connsiteY4974" fmla="*/ 205264 h 514350"/>
              <a:gd name="connsiteX4975" fmla="*/ 3473291 w 6400800"/>
              <a:gd name="connsiteY4975" fmla="*/ 241459 h 514350"/>
              <a:gd name="connsiteX4976" fmla="*/ 3475196 w 6400800"/>
              <a:gd name="connsiteY4976" fmla="*/ 234791 h 514350"/>
              <a:gd name="connsiteX4977" fmla="*/ 3473291 w 6400800"/>
              <a:gd name="connsiteY4977" fmla="*/ 241459 h 514350"/>
              <a:gd name="connsiteX4978" fmla="*/ 3473291 w 6400800"/>
              <a:gd name="connsiteY4978" fmla="*/ 241459 h 514350"/>
              <a:gd name="connsiteX4979" fmla="*/ 3473291 w 6400800"/>
              <a:gd name="connsiteY4979" fmla="*/ 241459 h 514350"/>
              <a:gd name="connsiteX4980" fmla="*/ 3468529 w 6400800"/>
              <a:gd name="connsiteY4980" fmla="*/ 260509 h 514350"/>
              <a:gd name="connsiteX4981" fmla="*/ 3469481 w 6400800"/>
              <a:gd name="connsiteY4981" fmla="*/ 263366 h 514350"/>
              <a:gd name="connsiteX4982" fmla="*/ 3468529 w 6400800"/>
              <a:gd name="connsiteY4982" fmla="*/ 270986 h 514350"/>
              <a:gd name="connsiteX4983" fmla="*/ 3465671 w 6400800"/>
              <a:gd name="connsiteY4983" fmla="*/ 300514 h 514350"/>
              <a:gd name="connsiteX4984" fmla="*/ 3464719 w 6400800"/>
              <a:gd name="connsiteY4984" fmla="*/ 318611 h 514350"/>
              <a:gd name="connsiteX4985" fmla="*/ 3463766 w 6400800"/>
              <a:gd name="connsiteY4985" fmla="*/ 321469 h 514350"/>
              <a:gd name="connsiteX4986" fmla="*/ 3459956 w 6400800"/>
              <a:gd name="connsiteY4986" fmla="*/ 307181 h 514350"/>
              <a:gd name="connsiteX4987" fmla="*/ 3459956 w 6400800"/>
              <a:gd name="connsiteY4987" fmla="*/ 306229 h 514350"/>
              <a:gd name="connsiteX4988" fmla="*/ 3460909 w 6400800"/>
              <a:gd name="connsiteY4988" fmla="*/ 300514 h 514350"/>
              <a:gd name="connsiteX4989" fmla="*/ 3468529 w 6400800"/>
              <a:gd name="connsiteY4989" fmla="*/ 260509 h 514350"/>
              <a:gd name="connsiteX4990" fmla="*/ 3451384 w 6400800"/>
              <a:gd name="connsiteY4990" fmla="*/ 237649 h 514350"/>
              <a:gd name="connsiteX4991" fmla="*/ 3451384 w 6400800"/>
              <a:gd name="connsiteY4991" fmla="*/ 221456 h 514350"/>
              <a:gd name="connsiteX4992" fmla="*/ 3451384 w 6400800"/>
              <a:gd name="connsiteY4992" fmla="*/ 222409 h 514350"/>
              <a:gd name="connsiteX4993" fmla="*/ 3458051 w 6400800"/>
              <a:gd name="connsiteY4993" fmla="*/ 237649 h 514350"/>
              <a:gd name="connsiteX4994" fmla="*/ 3458051 w 6400800"/>
              <a:gd name="connsiteY4994" fmla="*/ 238601 h 514350"/>
              <a:gd name="connsiteX4995" fmla="*/ 3450431 w 6400800"/>
              <a:gd name="connsiteY4995" fmla="*/ 267176 h 514350"/>
              <a:gd name="connsiteX4996" fmla="*/ 3450431 w 6400800"/>
              <a:gd name="connsiteY4996" fmla="*/ 267176 h 514350"/>
              <a:gd name="connsiteX4997" fmla="*/ 3451384 w 6400800"/>
              <a:gd name="connsiteY4997" fmla="*/ 237649 h 514350"/>
              <a:gd name="connsiteX4998" fmla="*/ 3405664 w 6400800"/>
              <a:gd name="connsiteY4998" fmla="*/ 273844 h 514350"/>
              <a:gd name="connsiteX4999" fmla="*/ 3406616 w 6400800"/>
              <a:gd name="connsiteY4999" fmla="*/ 258604 h 514350"/>
              <a:gd name="connsiteX5000" fmla="*/ 3406616 w 6400800"/>
              <a:gd name="connsiteY5000" fmla="*/ 245269 h 514350"/>
              <a:gd name="connsiteX5001" fmla="*/ 3409474 w 6400800"/>
              <a:gd name="connsiteY5001" fmla="*/ 259556 h 514350"/>
              <a:gd name="connsiteX5002" fmla="*/ 3405664 w 6400800"/>
              <a:gd name="connsiteY5002" fmla="*/ 273844 h 514350"/>
              <a:gd name="connsiteX5003" fmla="*/ 3416141 w 6400800"/>
              <a:gd name="connsiteY5003" fmla="*/ 335756 h 514350"/>
              <a:gd name="connsiteX5004" fmla="*/ 3416141 w 6400800"/>
              <a:gd name="connsiteY5004" fmla="*/ 353854 h 514350"/>
              <a:gd name="connsiteX5005" fmla="*/ 3415189 w 6400800"/>
              <a:gd name="connsiteY5005" fmla="*/ 348139 h 514350"/>
              <a:gd name="connsiteX5006" fmla="*/ 3413284 w 6400800"/>
              <a:gd name="connsiteY5006" fmla="*/ 328136 h 514350"/>
              <a:gd name="connsiteX5007" fmla="*/ 3413284 w 6400800"/>
              <a:gd name="connsiteY5007" fmla="*/ 328136 h 514350"/>
              <a:gd name="connsiteX5008" fmla="*/ 3417094 w 6400800"/>
              <a:gd name="connsiteY5008" fmla="*/ 320516 h 514350"/>
              <a:gd name="connsiteX5009" fmla="*/ 3416141 w 6400800"/>
              <a:gd name="connsiteY5009" fmla="*/ 335756 h 514350"/>
              <a:gd name="connsiteX5010" fmla="*/ 3421856 w 6400800"/>
              <a:gd name="connsiteY5010" fmla="*/ 320516 h 514350"/>
              <a:gd name="connsiteX5011" fmla="*/ 3419951 w 6400800"/>
              <a:gd name="connsiteY5011" fmla="*/ 332899 h 514350"/>
              <a:gd name="connsiteX5012" fmla="*/ 3418046 w 6400800"/>
              <a:gd name="connsiteY5012" fmla="*/ 316706 h 514350"/>
              <a:gd name="connsiteX5013" fmla="*/ 3420904 w 6400800"/>
              <a:gd name="connsiteY5013" fmla="*/ 310991 h 514350"/>
              <a:gd name="connsiteX5014" fmla="*/ 3421856 w 6400800"/>
              <a:gd name="connsiteY5014" fmla="*/ 308134 h 514350"/>
              <a:gd name="connsiteX5015" fmla="*/ 3422809 w 6400800"/>
              <a:gd name="connsiteY5015" fmla="*/ 312896 h 514350"/>
              <a:gd name="connsiteX5016" fmla="*/ 3421856 w 6400800"/>
              <a:gd name="connsiteY5016" fmla="*/ 320516 h 514350"/>
              <a:gd name="connsiteX5017" fmla="*/ 3410426 w 6400800"/>
              <a:gd name="connsiteY5017" fmla="*/ 139541 h 514350"/>
              <a:gd name="connsiteX5018" fmla="*/ 3421856 w 6400800"/>
              <a:gd name="connsiteY5018" fmla="*/ 161449 h 514350"/>
              <a:gd name="connsiteX5019" fmla="*/ 3433286 w 6400800"/>
              <a:gd name="connsiteY5019" fmla="*/ 181451 h 514350"/>
              <a:gd name="connsiteX5020" fmla="*/ 3428524 w 6400800"/>
              <a:gd name="connsiteY5020" fmla="*/ 198596 h 514350"/>
              <a:gd name="connsiteX5021" fmla="*/ 3425666 w 6400800"/>
              <a:gd name="connsiteY5021" fmla="*/ 210026 h 514350"/>
              <a:gd name="connsiteX5022" fmla="*/ 3422809 w 6400800"/>
              <a:gd name="connsiteY5022" fmla="*/ 195739 h 514350"/>
              <a:gd name="connsiteX5023" fmla="*/ 3415189 w 6400800"/>
              <a:gd name="connsiteY5023" fmla="*/ 163354 h 514350"/>
              <a:gd name="connsiteX5024" fmla="*/ 3410426 w 6400800"/>
              <a:gd name="connsiteY5024" fmla="*/ 143351 h 514350"/>
              <a:gd name="connsiteX5025" fmla="*/ 3410426 w 6400800"/>
              <a:gd name="connsiteY5025" fmla="*/ 139541 h 514350"/>
              <a:gd name="connsiteX5026" fmla="*/ 3408521 w 6400800"/>
              <a:gd name="connsiteY5026" fmla="*/ 136684 h 514350"/>
              <a:gd name="connsiteX5027" fmla="*/ 3408521 w 6400800"/>
              <a:gd name="connsiteY5027" fmla="*/ 136684 h 514350"/>
              <a:gd name="connsiteX5028" fmla="*/ 3408521 w 6400800"/>
              <a:gd name="connsiteY5028" fmla="*/ 136684 h 514350"/>
              <a:gd name="connsiteX5029" fmla="*/ 3408521 w 6400800"/>
              <a:gd name="connsiteY5029" fmla="*/ 136684 h 514350"/>
              <a:gd name="connsiteX5030" fmla="*/ 3395186 w 6400800"/>
              <a:gd name="connsiteY5030" fmla="*/ 266224 h 514350"/>
              <a:gd name="connsiteX5031" fmla="*/ 3396139 w 6400800"/>
              <a:gd name="connsiteY5031" fmla="*/ 227171 h 514350"/>
              <a:gd name="connsiteX5032" fmla="*/ 3396139 w 6400800"/>
              <a:gd name="connsiteY5032" fmla="*/ 212884 h 514350"/>
              <a:gd name="connsiteX5033" fmla="*/ 3398996 w 6400800"/>
              <a:gd name="connsiteY5033" fmla="*/ 204311 h 514350"/>
              <a:gd name="connsiteX5034" fmla="*/ 3396139 w 6400800"/>
              <a:gd name="connsiteY5034" fmla="*/ 210026 h 514350"/>
              <a:gd name="connsiteX5035" fmla="*/ 3396139 w 6400800"/>
              <a:gd name="connsiteY5035" fmla="*/ 202406 h 514350"/>
              <a:gd name="connsiteX5036" fmla="*/ 3398044 w 6400800"/>
              <a:gd name="connsiteY5036" fmla="*/ 194786 h 514350"/>
              <a:gd name="connsiteX5037" fmla="*/ 3408521 w 6400800"/>
              <a:gd name="connsiteY5037" fmla="*/ 145256 h 514350"/>
              <a:gd name="connsiteX5038" fmla="*/ 3410426 w 6400800"/>
              <a:gd name="connsiteY5038" fmla="*/ 162401 h 514350"/>
              <a:gd name="connsiteX5039" fmla="*/ 3414236 w 6400800"/>
              <a:gd name="connsiteY5039" fmla="*/ 195739 h 514350"/>
              <a:gd name="connsiteX5040" fmla="*/ 3417094 w 6400800"/>
              <a:gd name="connsiteY5040" fmla="*/ 215741 h 514350"/>
              <a:gd name="connsiteX5041" fmla="*/ 3419951 w 6400800"/>
              <a:gd name="connsiteY5041" fmla="*/ 229076 h 514350"/>
              <a:gd name="connsiteX5042" fmla="*/ 3418046 w 6400800"/>
              <a:gd name="connsiteY5042" fmla="*/ 233839 h 514350"/>
              <a:gd name="connsiteX5043" fmla="*/ 3411379 w 6400800"/>
              <a:gd name="connsiteY5043" fmla="*/ 253841 h 514350"/>
              <a:gd name="connsiteX5044" fmla="*/ 3407569 w 6400800"/>
              <a:gd name="connsiteY5044" fmla="*/ 244316 h 514350"/>
              <a:gd name="connsiteX5045" fmla="*/ 3407569 w 6400800"/>
              <a:gd name="connsiteY5045" fmla="*/ 239554 h 514350"/>
              <a:gd name="connsiteX5046" fmla="*/ 3407569 w 6400800"/>
              <a:gd name="connsiteY5046" fmla="*/ 224314 h 514350"/>
              <a:gd name="connsiteX5047" fmla="*/ 3403759 w 6400800"/>
              <a:gd name="connsiteY5047" fmla="*/ 239554 h 514350"/>
              <a:gd name="connsiteX5048" fmla="*/ 3399949 w 6400800"/>
              <a:gd name="connsiteY5048" fmla="*/ 256699 h 514350"/>
              <a:gd name="connsiteX5049" fmla="*/ 3395186 w 6400800"/>
              <a:gd name="connsiteY5049" fmla="*/ 275749 h 514350"/>
              <a:gd name="connsiteX5050" fmla="*/ 3395186 w 6400800"/>
              <a:gd name="connsiteY5050" fmla="*/ 266224 h 514350"/>
              <a:gd name="connsiteX5051" fmla="*/ 3363754 w 6400800"/>
              <a:gd name="connsiteY5051" fmla="*/ 252889 h 514350"/>
              <a:gd name="connsiteX5052" fmla="*/ 3365659 w 6400800"/>
              <a:gd name="connsiteY5052" fmla="*/ 264319 h 514350"/>
              <a:gd name="connsiteX5053" fmla="*/ 3363754 w 6400800"/>
              <a:gd name="connsiteY5053" fmla="*/ 269081 h 514350"/>
              <a:gd name="connsiteX5054" fmla="*/ 3363754 w 6400800"/>
              <a:gd name="connsiteY5054" fmla="*/ 252889 h 514350"/>
              <a:gd name="connsiteX5055" fmla="*/ 3321844 w 6400800"/>
              <a:gd name="connsiteY5055" fmla="*/ 351949 h 514350"/>
              <a:gd name="connsiteX5056" fmla="*/ 3322796 w 6400800"/>
              <a:gd name="connsiteY5056" fmla="*/ 342424 h 514350"/>
              <a:gd name="connsiteX5057" fmla="*/ 3323749 w 6400800"/>
              <a:gd name="connsiteY5057" fmla="*/ 347186 h 514350"/>
              <a:gd name="connsiteX5058" fmla="*/ 3321844 w 6400800"/>
              <a:gd name="connsiteY5058" fmla="*/ 351949 h 514350"/>
              <a:gd name="connsiteX5059" fmla="*/ 3340894 w 6400800"/>
              <a:gd name="connsiteY5059" fmla="*/ 273844 h 514350"/>
              <a:gd name="connsiteX5060" fmla="*/ 3347561 w 6400800"/>
              <a:gd name="connsiteY5060" fmla="*/ 298609 h 514350"/>
              <a:gd name="connsiteX5061" fmla="*/ 3344704 w 6400800"/>
              <a:gd name="connsiteY5061" fmla="*/ 304324 h 514350"/>
              <a:gd name="connsiteX5062" fmla="*/ 3338989 w 6400800"/>
              <a:gd name="connsiteY5062" fmla="*/ 290989 h 514350"/>
              <a:gd name="connsiteX5063" fmla="*/ 3335179 w 6400800"/>
              <a:gd name="connsiteY5063" fmla="*/ 251936 h 514350"/>
              <a:gd name="connsiteX5064" fmla="*/ 3340894 w 6400800"/>
              <a:gd name="connsiteY5064" fmla="*/ 273844 h 514350"/>
              <a:gd name="connsiteX5065" fmla="*/ 3330416 w 6400800"/>
              <a:gd name="connsiteY5065" fmla="*/ 376714 h 514350"/>
              <a:gd name="connsiteX5066" fmla="*/ 3331369 w 6400800"/>
              <a:gd name="connsiteY5066" fmla="*/ 379571 h 514350"/>
              <a:gd name="connsiteX5067" fmla="*/ 3329464 w 6400800"/>
              <a:gd name="connsiteY5067" fmla="*/ 384334 h 514350"/>
              <a:gd name="connsiteX5068" fmla="*/ 3328511 w 6400800"/>
              <a:gd name="connsiteY5068" fmla="*/ 381476 h 514350"/>
              <a:gd name="connsiteX5069" fmla="*/ 3330416 w 6400800"/>
              <a:gd name="connsiteY5069" fmla="*/ 376714 h 514350"/>
              <a:gd name="connsiteX5070" fmla="*/ 3329464 w 6400800"/>
              <a:gd name="connsiteY5070" fmla="*/ 202406 h 514350"/>
              <a:gd name="connsiteX5071" fmla="*/ 3329464 w 6400800"/>
              <a:gd name="connsiteY5071" fmla="*/ 207169 h 514350"/>
              <a:gd name="connsiteX5072" fmla="*/ 3328511 w 6400800"/>
              <a:gd name="connsiteY5072" fmla="*/ 205264 h 514350"/>
              <a:gd name="connsiteX5073" fmla="*/ 3329464 w 6400800"/>
              <a:gd name="connsiteY5073" fmla="*/ 202406 h 514350"/>
              <a:gd name="connsiteX5074" fmla="*/ 3326606 w 6400800"/>
              <a:gd name="connsiteY5074" fmla="*/ 302419 h 514350"/>
              <a:gd name="connsiteX5075" fmla="*/ 3329464 w 6400800"/>
              <a:gd name="connsiteY5075" fmla="*/ 310039 h 514350"/>
              <a:gd name="connsiteX5076" fmla="*/ 3329464 w 6400800"/>
              <a:gd name="connsiteY5076" fmla="*/ 311944 h 514350"/>
              <a:gd name="connsiteX5077" fmla="*/ 3326606 w 6400800"/>
              <a:gd name="connsiteY5077" fmla="*/ 306229 h 514350"/>
              <a:gd name="connsiteX5078" fmla="*/ 3326606 w 6400800"/>
              <a:gd name="connsiteY5078" fmla="*/ 302419 h 514350"/>
              <a:gd name="connsiteX5079" fmla="*/ 3323749 w 6400800"/>
              <a:gd name="connsiteY5079" fmla="*/ 227171 h 514350"/>
              <a:gd name="connsiteX5080" fmla="*/ 3325654 w 6400800"/>
              <a:gd name="connsiteY5080" fmla="*/ 219551 h 514350"/>
              <a:gd name="connsiteX5081" fmla="*/ 3325654 w 6400800"/>
              <a:gd name="connsiteY5081" fmla="*/ 221456 h 514350"/>
              <a:gd name="connsiteX5082" fmla="*/ 3318034 w 6400800"/>
              <a:gd name="connsiteY5082" fmla="*/ 256699 h 514350"/>
              <a:gd name="connsiteX5083" fmla="*/ 3317081 w 6400800"/>
              <a:gd name="connsiteY5083" fmla="*/ 255746 h 514350"/>
              <a:gd name="connsiteX5084" fmla="*/ 3323749 w 6400800"/>
              <a:gd name="connsiteY5084" fmla="*/ 227171 h 514350"/>
              <a:gd name="connsiteX5085" fmla="*/ 3315176 w 6400800"/>
              <a:gd name="connsiteY5085" fmla="*/ 269081 h 514350"/>
              <a:gd name="connsiteX5086" fmla="*/ 3316129 w 6400800"/>
              <a:gd name="connsiteY5086" fmla="*/ 270986 h 514350"/>
              <a:gd name="connsiteX5087" fmla="*/ 3314224 w 6400800"/>
              <a:gd name="connsiteY5087" fmla="*/ 282416 h 514350"/>
              <a:gd name="connsiteX5088" fmla="*/ 3313271 w 6400800"/>
              <a:gd name="connsiteY5088" fmla="*/ 280511 h 514350"/>
              <a:gd name="connsiteX5089" fmla="*/ 3315176 w 6400800"/>
              <a:gd name="connsiteY5089" fmla="*/ 269081 h 514350"/>
              <a:gd name="connsiteX5090" fmla="*/ 3305651 w 6400800"/>
              <a:gd name="connsiteY5090" fmla="*/ 310991 h 514350"/>
              <a:gd name="connsiteX5091" fmla="*/ 3308509 w 6400800"/>
              <a:gd name="connsiteY5091" fmla="*/ 298609 h 514350"/>
              <a:gd name="connsiteX5092" fmla="*/ 3310414 w 6400800"/>
              <a:gd name="connsiteY5092" fmla="*/ 302419 h 514350"/>
              <a:gd name="connsiteX5093" fmla="*/ 3307556 w 6400800"/>
              <a:gd name="connsiteY5093" fmla="*/ 320516 h 514350"/>
              <a:gd name="connsiteX5094" fmla="*/ 3304699 w 6400800"/>
              <a:gd name="connsiteY5094" fmla="*/ 313849 h 514350"/>
              <a:gd name="connsiteX5095" fmla="*/ 3305651 w 6400800"/>
              <a:gd name="connsiteY5095" fmla="*/ 310991 h 514350"/>
              <a:gd name="connsiteX5096" fmla="*/ 3302794 w 6400800"/>
              <a:gd name="connsiteY5096" fmla="*/ 327184 h 514350"/>
              <a:gd name="connsiteX5097" fmla="*/ 3304699 w 6400800"/>
              <a:gd name="connsiteY5097" fmla="*/ 335756 h 514350"/>
              <a:gd name="connsiteX5098" fmla="*/ 3300889 w 6400800"/>
              <a:gd name="connsiteY5098" fmla="*/ 349091 h 514350"/>
              <a:gd name="connsiteX5099" fmla="*/ 3298984 w 6400800"/>
              <a:gd name="connsiteY5099" fmla="*/ 355759 h 514350"/>
              <a:gd name="connsiteX5100" fmla="*/ 3297079 w 6400800"/>
              <a:gd name="connsiteY5100" fmla="*/ 351949 h 514350"/>
              <a:gd name="connsiteX5101" fmla="*/ 3302794 w 6400800"/>
              <a:gd name="connsiteY5101" fmla="*/ 327184 h 514350"/>
              <a:gd name="connsiteX5102" fmla="*/ 3279934 w 6400800"/>
              <a:gd name="connsiteY5102" fmla="*/ 297656 h 514350"/>
              <a:gd name="connsiteX5103" fmla="*/ 3280886 w 6400800"/>
              <a:gd name="connsiteY5103" fmla="*/ 289084 h 514350"/>
              <a:gd name="connsiteX5104" fmla="*/ 3283744 w 6400800"/>
              <a:gd name="connsiteY5104" fmla="*/ 263366 h 514350"/>
              <a:gd name="connsiteX5105" fmla="*/ 3284696 w 6400800"/>
              <a:gd name="connsiteY5105" fmla="*/ 252889 h 514350"/>
              <a:gd name="connsiteX5106" fmla="*/ 3293269 w 6400800"/>
              <a:gd name="connsiteY5106" fmla="*/ 270034 h 514350"/>
              <a:gd name="connsiteX5107" fmla="*/ 3291364 w 6400800"/>
              <a:gd name="connsiteY5107" fmla="*/ 277654 h 514350"/>
              <a:gd name="connsiteX5108" fmla="*/ 3290411 w 6400800"/>
              <a:gd name="connsiteY5108" fmla="*/ 283369 h 514350"/>
              <a:gd name="connsiteX5109" fmla="*/ 3289459 w 6400800"/>
              <a:gd name="connsiteY5109" fmla="*/ 264319 h 514350"/>
              <a:gd name="connsiteX5110" fmla="*/ 3281839 w 6400800"/>
              <a:gd name="connsiteY5110" fmla="*/ 317659 h 514350"/>
              <a:gd name="connsiteX5111" fmla="*/ 3280886 w 6400800"/>
              <a:gd name="connsiteY5111" fmla="*/ 317659 h 514350"/>
              <a:gd name="connsiteX5112" fmla="*/ 3280886 w 6400800"/>
              <a:gd name="connsiteY5112" fmla="*/ 316706 h 514350"/>
              <a:gd name="connsiteX5113" fmla="*/ 3279934 w 6400800"/>
              <a:gd name="connsiteY5113" fmla="*/ 315754 h 514350"/>
              <a:gd name="connsiteX5114" fmla="*/ 3278981 w 6400800"/>
              <a:gd name="connsiteY5114" fmla="*/ 313849 h 514350"/>
              <a:gd name="connsiteX5115" fmla="*/ 3279934 w 6400800"/>
              <a:gd name="connsiteY5115" fmla="*/ 297656 h 514350"/>
              <a:gd name="connsiteX5116" fmla="*/ 3263741 w 6400800"/>
              <a:gd name="connsiteY5116" fmla="*/ 295751 h 514350"/>
              <a:gd name="connsiteX5117" fmla="*/ 3263741 w 6400800"/>
              <a:gd name="connsiteY5117" fmla="*/ 293846 h 514350"/>
              <a:gd name="connsiteX5118" fmla="*/ 3263741 w 6400800"/>
              <a:gd name="connsiteY5118" fmla="*/ 295751 h 514350"/>
              <a:gd name="connsiteX5119" fmla="*/ 3264694 w 6400800"/>
              <a:gd name="connsiteY5119" fmla="*/ 296704 h 514350"/>
              <a:gd name="connsiteX5120" fmla="*/ 3262789 w 6400800"/>
              <a:gd name="connsiteY5120" fmla="*/ 306229 h 514350"/>
              <a:gd name="connsiteX5121" fmla="*/ 3263741 w 6400800"/>
              <a:gd name="connsiteY5121" fmla="*/ 295751 h 514350"/>
              <a:gd name="connsiteX5122" fmla="*/ 3232309 w 6400800"/>
              <a:gd name="connsiteY5122" fmla="*/ 381476 h 514350"/>
              <a:gd name="connsiteX5123" fmla="*/ 3232309 w 6400800"/>
              <a:gd name="connsiteY5123" fmla="*/ 357664 h 514350"/>
              <a:gd name="connsiteX5124" fmla="*/ 3232309 w 6400800"/>
              <a:gd name="connsiteY5124" fmla="*/ 358616 h 514350"/>
              <a:gd name="connsiteX5125" fmla="*/ 3233261 w 6400800"/>
              <a:gd name="connsiteY5125" fmla="*/ 360521 h 514350"/>
              <a:gd name="connsiteX5126" fmla="*/ 3232309 w 6400800"/>
              <a:gd name="connsiteY5126" fmla="*/ 381476 h 514350"/>
              <a:gd name="connsiteX5127" fmla="*/ 3239929 w 6400800"/>
              <a:gd name="connsiteY5127" fmla="*/ 327184 h 514350"/>
              <a:gd name="connsiteX5128" fmla="*/ 3241834 w 6400800"/>
              <a:gd name="connsiteY5128" fmla="*/ 339566 h 514350"/>
              <a:gd name="connsiteX5129" fmla="*/ 3239929 w 6400800"/>
              <a:gd name="connsiteY5129" fmla="*/ 333851 h 514350"/>
              <a:gd name="connsiteX5130" fmla="*/ 3239929 w 6400800"/>
              <a:gd name="connsiteY5130" fmla="*/ 329089 h 514350"/>
              <a:gd name="connsiteX5131" fmla="*/ 3239929 w 6400800"/>
              <a:gd name="connsiteY5131" fmla="*/ 327184 h 514350"/>
              <a:gd name="connsiteX5132" fmla="*/ 3234214 w 6400800"/>
              <a:gd name="connsiteY5132" fmla="*/ 318611 h 514350"/>
              <a:gd name="connsiteX5133" fmla="*/ 3237071 w 6400800"/>
              <a:gd name="connsiteY5133" fmla="*/ 310039 h 514350"/>
              <a:gd name="connsiteX5134" fmla="*/ 3238024 w 6400800"/>
              <a:gd name="connsiteY5134" fmla="*/ 314801 h 514350"/>
              <a:gd name="connsiteX5135" fmla="*/ 3238024 w 6400800"/>
              <a:gd name="connsiteY5135" fmla="*/ 316706 h 514350"/>
              <a:gd name="connsiteX5136" fmla="*/ 3237071 w 6400800"/>
              <a:gd name="connsiteY5136" fmla="*/ 317659 h 514350"/>
              <a:gd name="connsiteX5137" fmla="*/ 3237071 w 6400800"/>
              <a:gd name="connsiteY5137" fmla="*/ 311944 h 514350"/>
              <a:gd name="connsiteX5138" fmla="*/ 3236119 w 6400800"/>
              <a:gd name="connsiteY5138" fmla="*/ 319564 h 514350"/>
              <a:gd name="connsiteX5139" fmla="*/ 3234214 w 6400800"/>
              <a:gd name="connsiteY5139" fmla="*/ 322421 h 514350"/>
              <a:gd name="connsiteX5140" fmla="*/ 3233261 w 6400800"/>
              <a:gd name="connsiteY5140" fmla="*/ 319564 h 514350"/>
              <a:gd name="connsiteX5141" fmla="*/ 3234214 w 6400800"/>
              <a:gd name="connsiteY5141" fmla="*/ 318611 h 514350"/>
              <a:gd name="connsiteX5142" fmla="*/ 3233261 w 6400800"/>
              <a:gd name="connsiteY5142" fmla="*/ 286226 h 514350"/>
              <a:gd name="connsiteX5143" fmla="*/ 3233261 w 6400800"/>
              <a:gd name="connsiteY5143" fmla="*/ 288131 h 514350"/>
              <a:gd name="connsiteX5144" fmla="*/ 3232309 w 6400800"/>
              <a:gd name="connsiteY5144" fmla="*/ 290036 h 514350"/>
              <a:gd name="connsiteX5145" fmla="*/ 3232309 w 6400800"/>
              <a:gd name="connsiteY5145" fmla="*/ 282416 h 514350"/>
              <a:gd name="connsiteX5146" fmla="*/ 3233261 w 6400800"/>
              <a:gd name="connsiteY5146" fmla="*/ 286226 h 514350"/>
              <a:gd name="connsiteX5147" fmla="*/ 3222784 w 6400800"/>
              <a:gd name="connsiteY5147" fmla="*/ 285274 h 514350"/>
              <a:gd name="connsiteX5148" fmla="*/ 3223736 w 6400800"/>
              <a:gd name="connsiteY5148" fmla="*/ 273844 h 514350"/>
              <a:gd name="connsiteX5149" fmla="*/ 3224689 w 6400800"/>
              <a:gd name="connsiteY5149" fmla="*/ 270034 h 514350"/>
              <a:gd name="connsiteX5150" fmla="*/ 3224689 w 6400800"/>
              <a:gd name="connsiteY5150" fmla="*/ 270986 h 514350"/>
              <a:gd name="connsiteX5151" fmla="*/ 3227546 w 6400800"/>
              <a:gd name="connsiteY5151" fmla="*/ 253841 h 514350"/>
              <a:gd name="connsiteX5152" fmla="*/ 3227546 w 6400800"/>
              <a:gd name="connsiteY5152" fmla="*/ 253841 h 514350"/>
              <a:gd name="connsiteX5153" fmla="*/ 3223736 w 6400800"/>
              <a:gd name="connsiteY5153" fmla="*/ 292894 h 514350"/>
              <a:gd name="connsiteX5154" fmla="*/ 3222784 w 6400800"/>
              <a:gd name="connsiteY5154" fmla="*/ 291941 h 514350"/>
              <a:gd name="connsiteX5155" fmla="*/ 3222784 w 6400800"/>
              <a:gd name="connsiteY5155" fmla="*/ 290989 h 514350"/>
              <a:gd name="connsiteX5156" fmla="*/ 3222784 w 6400800"/>
              <a:gd name="connsiteY5156" fmla="*/ 285274 h 514350"/>
              <a:gd name="connsiteX5157" fmla="*/ 3217069 w 6400800"/>
              <a:gd name="connsiteY5157" fmla="*/ 207169 h 514350"/>
              <a:gd name="connsiteX5158" fmla="*/ 3219926 w 6400800"/>
              <a:gd name="connsiteY5158" fmla="*/ 219551 h 514350"/>
              <a:gd name="connsiteX5159" fmla="*/ 3215164 w 6400800"/>
              <a:gd name="connsiteY5159" fmla="*/ 238601 h 514350"/>
              <a:gd name="connsiteX5160" fmla="*/ 3217069 w 6400800"/>
              <a:gd name="connsiteY5160" fmla="*/ 207169 h 514350"/>
              <a:gd name="connsiteX5161" fmla="*/ 3191351 w 6400800"/>
              <a:gd name="connsiteY5161" fmla="*/ 249079 h 514350"/>
              <a:gd name="connsiteX5162" fmla="*/ 3192304 w 6400800"/>
              <a:gd name="connsiteY5162" fmla="*/ 232886 h 514350"/>
              <a:gd name="connsiteX5163" fmla="*/ 3194209 w 6400800"/>
              <a:gd name="connsiteY5163" fmla="*/ 238601 h 514350"/>
              <a:gd name="connsiteX5164" fmla="*/ 3191351 w 6400800"/>
              <a:gd name="connsiteY5164" fmla="*/ 265271 h 514350"/>
              <a:gd name="connsiteX5165" fmla="*/ 3191351 w 6400800"/>
              <a:gd name="connsiteY5165" fmla="*/ 249079 h 514350"/>
              <a:gd name="connsiteX5166" fmla="*/ 3155156 w 6400800"/>
              <a:gd name="connsiteY5166" fmla="*/ 313849 h 514350"/>
              <a:gd name="connsiteX5167" fmla="*/ 3156109 w 6400800"/>
              <a:gd name="connsiteY5167" fmla="*/ 320516 h 514350"/>
              <a:gd name="connsiteX5168" fmla="*/ 3158014 w 6400800"/>
              <a:gd name="connsiteY5168" fmla="*/ 334804 h 514350"/>
              <a:gd name="connsiteX5169" fmla="*/ 3154204 w 6400800"/>
              <a:gd name="connsiteY5169" fmla="*/ 354806 h 514350"/>
              <a:gd name="connsiteX5170" fmla="*/ 3152299 w 6400800"/>
              <a:gd name="connsiteY5170" fmla="*/ 351949 h 514350"/>
              <a:gd name="connsiteX5171" fmla="*/ 3152299 w 6400800"/>
              <a:gd name="connsiteY5171" fmla="*/ 350044 h 514350"/>
              <a:gd name="connsiteX5172" fmla="*/ 3151346 w 6400800"/>
              <a:gd name="connsiteY5172" fmla="*/ 345281 h 514350"/>
              <a:gd name="connsiteX5173" fmla="*/ 3151346 w 6400800"/>
              <a:gd name="connsiteY5173" fmla="*/ 344329 h 514350"/>
              <a:gd name="connsiteX5174" fmla="*/ 3151346 w 6400800"/>
              <a:gd name="connsiteY5174" fmla="*/ 338614 h 514350"/>
              <a:gd name="connsiteX5175" fmla="*/ 3155156 w 6400800"/>
              <a:gd name="connsiteY5175" fmla="*/ 313849 h 514350"/>
              <a:gd name="connsiteX5176" fmla="*/ 3139916 w 6400800"/>
              <a:gd name="connsiteY5176" fmla="*/ 213836 h 514350"/>
              <a:gd name="connsiteX5177" fmla="*/ 3143726 w 6400800"/>
              <a:gd name="connsiteY5177" fmla="*/ 235744 h 514350"/>
              <a:gd name="connsiteX5178" fmla="*/ 3148489 w 6400800"/>
              <a:gd name="connsiteY5178" fmla="*/ 267176 h 514350"/>
              <a:gd name="connsiteX5179" fmla="*/ 3143726 w 6400800"/>
              <a:gd name="connsiteY5179" fmla="*/ 284321 h 514350"/>
              <a:gd name="connsiteX5180" fmla="*/ 3137059 w 6400800"/>
              <a:gd name="connsiteY5180" fmla="*/ 216694 h 514350"/>
              <a:gd name="connsiteX5181" fmla="*/ 3139916 w 6400800"/>
              <a:gd name="connsiteY5181" fmla="*/ 213836 h 514350"/>
              <a:gd name="connsiteX5182" fmla="*/ 3130391 w 6400800"/>
              <a:gd name="connsiteY5182" fmla="*/ 337661 h 514350"/>
              <a:gd name="connsiteX5183" fmla="*/ 3130391 w 6400800"/>
              <a:gd name="connsiteY5183" fmla="*/ 335756 h 514350"/>
              <a:gd name="connsiteX5184" fmla="*/ 3130391 w 6400800"/>
              <a:gd name="connsiteY5184" fmla="*/ 335756 h 514350"/>
              <a:gd name="connsiteX5185" fmla="*/ 3130391 w 6400800"/>
              <a:gd name="connsiteY5185" fmla="*/ 337661 h 514350"/>
              <a:gd name="connsiteX5186" fmla="*/ 3130391 w 6400800"/>
              <a:gd name="connsiteY5186" fmla="*/ 328136 h 514350"/>
              <a:gd name="connsiteX5187" fmla="*/ 3130391 w 6400800"/>
              <a:gd name="connsiteY5187" fmla="*/ 328136 h 514350"/>
              <a:gd name="connsiteX5188" fmla="*/ 3130391 w 6400800"/>
              <a:gd name="connsiteY5188" fmla="*/ 328136 h 514350"/>
              <a:gd name="connsiteX5189" fmla="*/ 3130391 w 6400800"/>
              <a:gd name="connsiteY5189" fmla="*/ 328136 h 514350"/>
              <a:gd name="connsiteX5190" fmla="*/ 3133249 w 6400800"/>
              <a:gd name="connsiteY5190" fmla="*/ 276701 h 514350"/>
              <a:gd name="connsiteX5191" fmla="*/ 3133249 w 6400800"/>
              <a:gd name="connsiteY5191" fmla="*/ 276701 h 514350"/>
              <a:gd name="connsiteX5192" fmla="*/ 3128486 w 6400800"/>
              <a:gd name="connsiteY5192" fmla="*/ 259556 h 514350"/>
              <a:gd name="connsiteX5193" fmla="*/ 3127534 w 6400800"/>
              <a:gd name="connsiteY5193" fmla="*/ 246221 h 514350"/>
              <a:gd name="connsiteX5194" fmla="*/ 3135154 w 6400800"/>
              <a:gd name="connsiteY5194" fmla="*/ 223361 h 514350"/>
              <a:gd name="connsiteX5195" fmla="*/ 3133249 w 6400800"/>
              <a:gd name="connsiteY5195" fmla="*/ 276701 h 514350"/>
              <a:gd name="connsiteX5196" fmla="*/ 3130391 w 6400800"/>
              <a:gd name="connsiteY5196" fmla="*/ 229076 h 514350"/>
              <a:gd name="connsiteX5197" fmla="*/ 3136106 w 6400800"/>
              <a:gd name="connsiteY5197" fmla="*/ 219551 h 514350"/>
              <a:gd name="connsiteX5198" fmla="*/ 3136106 w 6400800"/>
              <a:gd name="connsiteY5198" fmla="*/ 221456 h 514350"/>
              <a:gd name="connsiteX5199" fmla="*/ 3127534 w 6400800"/>
              <a:gd name="connsiteY5199" fmla="*/ 236696 h 514350"/>
              <a:gd name="connsiteX5200" fmla="*/ 3127534 w 6400800"/>
              <a:gd name="connsiteY5200" fmla="*/ 234791 h 514350"/>
              <a:gd name="connsiteX5201" fmla="*/ 3130391 w 6400800"/>
              <a:gd name="connsiteY5201" fmla="*/ 229076 h 514350"/>
              <a:gd name="connsiteX5202" fmla="*/ 3114199 w 6400800"/>
              <a:gd name="connsiteY5202" fmla="*/ 290036 h 514350"/>
              <a:gd name="connsiteX5203" fmla="*/ 3113246 w 6400800"/>
              <a:gd name="connsiteY5203" fmla="*/ 287179 h 514350"/>
              <a:gd name="connsiteX5204" fmla="*/ 3113246 w 6400800"/>
              <a:gd name="connsiteY5204" fmla="*/ 286226 h 514350"/>
              <a:gd name="connsiteX5205" fmla="*/ 3115151 w 6400800"/>
              <a:gd name="connsiteY5205" fmla="*/ 281464 h 514350"/>
              <a:gd name="connsiteX5206" fmla="*/ 3114199 w 6400800"/>
              <a:gd name="connsiteY5206" fmla="*/ 290036 h 514350"/>
              <a:gd name="connsiteX5207" fmla="*/ 3115151 w 6400800"/>
              <a:gd name="connsiteY5207" fmla="*/ 257651 h 514350"/>
              <a:gd name="connsiteX5208" fmla="*/ 3116104 w 6400800"/>
              <a:gd name="connsiteY5208" fmla="*/ 255746 h 514350"/>
              <a:gd name="connsiteX5209" fmla="*/ 3115151 w 6400800"/>
              <a:gd name="connsiteY5209" fmla="*/ 257651 h 514350"/>
              <a:gd name="connsiteX5210" fmla="*/ 3109436 w 6400800"/>
              <a:gd name="connsiteY5210" fmla="*/ 270034 h 514350"/>
              <a:gd name="connsiteX5211" fmla="*/ 3115151 w 6400800"/>
              <a:gd name="connsiteY5211" fmla="*/ 257651 h 514350"/>
              <a:gd name="connsiteX5212" fmla="*/ 3110389 w 6400800"/>
              <a:gd name="connsiteY5212" fmla="*/ 292894 h 514350"/>
              <a:gd name="connsiteX5213" fmla="*/ 3113246 w 6400800"/>
              <a:gd name="connsiteY5213" fmla="*/ 309086 h 514350"/>
              <a:gd name="connsiteX5214" fmla="*/ 3114199 w 6400800"/>
              <a:gd name="connsiteY5214" fmla="*/ 311944 h 514350"/>
              <a:gd name="connsiteX5215" fmla="*/ 3114199 w 6400800"/>
              <a:gd name="connsiteY5215" fmla="*/ 321469 h 514350"/>
              <a:gd name="connsiteX5216" fmla="*/ 3114199 w 6400800"/>
              <a:gd name="connsiteY5216" fmla="*/ 319564 h 514350"/>
              <a:gd name="connsiteX5217" fmla="*/ 3110389 w 6400800"/>
              <a:gd name="connsiteY5217" fmla="*/ 309086 h 514350"/>
              <a:gd name="connsiteX5218" fmla="*/ 3109436 w 6400800"/>
              <a:gd name="connsiteY5218" fmla="*/ 300514 h 514350"/>
              <a:gd name="connsiteX5219" fmla="*/ 3109436 w 6400800"/>
              <a:gd name="connsiteY5219" fmla="*/ 299561 h 514350"/>
              <a:gd name="connsiteX5220" fmla="*/ 3110389 w 6400800"/>
              <a:gd name="connsiteY5220" fmla="*/ 292894 h 514350"/>
              <a:gd name="connsiteX5221" fmla="*/ 3098006 w 6400800"/>
              <a:gd name="connsiteY5221" fmla="*/ 350996 h 514350"/>
              <a:gd name="connsiteX5222" fmla="*/ 3098006 w 6400800"/>
              <a:gd name="connsiteY5222" fmla="*/ 350996 h 514350"/>
              <a:gd name="connsiteX5223" fmla="*/ 3098006 w 6400800"/>
              <a:gd name="connsiteY5223" fmla="*/ 353854 h 514350"/>
              <a:gd name="connsiteX5224" fmla="*/ 3097054 w 6400800"/>
              <a:gd name="connsiteY5224" fmla="*/ 354806 h 514350"/>
              <a:gd name="connsiteX5225" fmla="*/ 3098006 w 6400800"/>
              <a:gd name="connsiteY5225" fmla="*/ 350996 h 514350"/>
              <a:gd name="connsiteX5226" fmla="*/ 3093244 w 6400800"/>
              <a:gd name="connsiteY5226" fmla="*/ 377666 h 514350"/>
              <a:gd name="connsiteX5227" fmla="*/ 3097054 w 6400800"/>
              <a:gd name="connsiteY5227" fmla="*/ 370046 h 514350"/>
              <a:gd name="connsiteX5228" fmla="*/ 3094196 w 6400800"/>
              <a:gd name="connsiteY5228" fmla="*/ 373856 h 514350"/>
              <a:gd name="connsiteX5229" fmla="*/ 3097054 w 6400800"/>
              <a:gd name="connsiteY5229" fmla="*/ 355759 h 514350"/>
              <a:gd name="connsiteX5230" fmla="*/ 3098006 w 6400800"/>
              <a:gd name="connsiteY5230" fmla="*/ 353854 h 514350"/>
              <a:gd name="connsiteX5231" fmla="*/ 3098006 w 6400800"/>
              <a:gd name="connsiteY5231" fmla="*/ 371951 h 514350"/>
              <a:gd name="connsiteX5232" fmla="*/ 3098006 w 6400800"/>
              <a:gd name="connsiteY5232" fmla="*/ 383381 h 514350"/>
              <a:gd name="connsiteX5233" fmla="*/ 3095149 w 6400800"/>
              <a:gd name="connsiteY5233" fmla="*/ 383381 h 514350"/>
              <a:gd name="connsiteX5234" fmla="*/ 3095149 w 6400800"/>
              <a:gd name="connsiteY5234" fmla="*/ 383381 h 514350"/>
              <a:gd name="connsiteX5235" fmla="*/ 3093244 w 6400800"/>
              <a:gd name="connsiteY5235" fmla="*/ 378619 h 514350"/>
              <a:gd name="connsiteX5236" fmla="*/ 3093244 w 6400800"/>
              <a:gd name="connsiteY5236" fmla="*/ 377666 h 514350"/>
              <a:gd name="connsiteX5237" fmla="*/ 3084671 w 6400800"/>
              <a:gd name="connsiteY5237" fmla="*/ 293846 h 514350"/>
              <a:gd name="connsiteX5238" fmla="*/ 3085624 w 6400800"/>
              <a:gd name="connsiteY5238" fmla="*/ 276701 h 514350"/>
              <a:gd name="connsiteX5239" fmla="*/ 3085624 w 6400800"/>
              <a:gd name="connsiteY5239" fmla="*/ 278606 h 514350"/>
              <a:gd name="connsiteX5240" fmla="*/ 3088481 w 6400800"/>
              <a:gd name="connsiteY5240" fmla="*/ 289084 h 514350"/>
              <a:gd name="connsiteX5241" fmla="*/ 3086576 w 6400800"/>
              <a:gd name="connsiteY5241" fmla="*/ 291941 h 514350"/>
              <a:gd name="connsiteX5242" fmla="*/ 3084671 w 6400800"/>
              <a:gd name="connsiteY5242" fmla="*/ 296704 h 514350"/>
              <a:gd name="connsiteX5243" fmla="*/ 3084671 w 6400800"/>
              <a:gd name="connsiteY5243" fmla="*/ 293846 h 514350"/>
              <a:gd name="connsiteX5244" fmla="*/ 3086576 w 6400800"/>
              <a:gd name="connsiteY5244" fmla="*/ 348139 h 514350"/>
              <a:gd name="connsiteX5245" fmla="*/ 3086576 w 6400800"/>
              <a:gd name="connsiteY5245" fmla="*/ 350044 h 514350"/>
              <a:gd name="connsiteX5246" fmla="*/ 3083719 w 6400800"/>
              <a:gd name="connsiteY5246" fmla="*/ 361474 h 514350"/>
              <a:gd name="connsiteX5247" fmla="*/ 3083719 w 6400800"/>
              <a:gd name="connsiteY5247" fmla="*/ 357664 h 514350"/>
              <a:gd name="connsiteX5248" fmla="*/ 3086576 w 6400800"/>
              <a:gd name="connsiteY5248" fmla="*/ 348139 h 514350"/>
              <a:gd name="connsiteX5249" fmla="*/ 3057049 w 6400800"/>
              <a:gd name="connsiteY5249" fmla="*/ 235744 h 514350"/>
              <a:gd name="connsiteX5250" fmla="*/ 3059906 w 6400800"/>
              <a:gd name="connsiteY5250" fmla="*/ 210979 h 514350"/>
              <a:gd name="connsiteX5251" fmla="*/ 3062764 w 6400800"/>
              <a:gd name="connsiteY5251" fmla="*/ 191929 h 514350"/>
              <a:gd name="connsiteX5252" fmla="*/ 3067526 w 6400800"/>
              <a:gd name="connsiteY5252" fmla="*/ 209074 h 514350"/>
              <a:gd name="connsiteX5253" fmla="*/ 3066574 w 6400800"/>
              <a:gd name="connsiteY5253" fmla="*/ 222409 h 514350"/>
              <a:gd name="connsiteX5254" fmla="*/ 3063716 w 6400800"/>
              <a:gd name="connsiteY5254" fmla="*/ 253841 h 514350"/>
              <a:gd name="connsiteX5255" fmla="*/ 3059906 w 6400800"/>
              <a:gd name="connsiteY5255" fmla="*/ 268129 h 514350"/>
              <a:gd name="connsiteX5256" fmla="*/ 3057049 w 6400800"/>
              <a:gd name="connsiteY5256" fmla="*/ 252889 h 514350"/>
              <a:gd name="connsiteX5257" fmla="*/ 3056096 w 6400800"/>
              <a:gd name="connsiteY5257" fmla="*/ 248126 h 514350"/>
              <a:gd name="connsiteX5258" fmla="*/ 3057049 w 6400800"/>
              <a:gd name="connsiteY5258" fmla="*/ 235744 h 514350"/>
              <a:gd name="connsiteX5259" fmla="*/ 3002756 w 6400800"/>
              <a:gd name="connsiteY5259" fmla="*/ 307181 h 514350"/>
              <a:gd name="connsiteX5260" fmla="*/ 3001804 w 6400800"/>
              <a:gd name="connsiteY5260" fmla="*/ 310039 h 514350"/>
              <a:gd name="connsiteX5261" fmla="*/ 3002756 w 6400800"/>
              <a:gd name="connsiteY5261" fmla="*/ 305276 h 514350"/>
              <a:gd name="connsiteX5262" fmla="*/ 3006566 w 6400800"/>
              <a:gd name="connsiteY5262" fmla="*/ 286226 h 514350"/>
              <a:gd name="connsiteX5263" fmla="*/ 3008471 w 6400800"/>
              <a:gd name="connsiteY5263" fmla="*/ 290036 h 514350"/>
              <a:gd name="connsiteX5264" fmla="*/ 3002756 w 6400800"/>
              <a:gd name="connsiteY5264" fmla="*/ 307181 h 514350"/>
              <a:gd name="connsiteX5265" fmla="*/ 3036094 w 6400800"/>
              <a:gd name="connsiteY5265" fmla="*/ 249079 h 514350"/>
              <a:gd name="connsiteX5266" fmla="*/ 3036094 w 6400800"/>
              <a:gd name="connsiteY5266" fmla="*/ 266224 h 514350"/>
              <a:gd name="connsiteX5267" fmla="*/ 3033236 w 6400800"/>
              <a:gd name="connsiteY5267" fmla="*/ 258604 h 514350"/>
              <a:gd name="connsiteX5268" fmla="*/ 3036094 w 6400800"/>
              <a:gd name="connsiteY5268" fmla="*/ 249079 h 514350"/>
              <a:gd name="connsiteX5269" fmla="*/ 3030379 w 6400800"/>
              <a:gd name="connsiteY5269" fmla="*/ 269081 h 514350"/>
              <a:gd name="connsiteX5270" fmla="*/ 3030379 w 6400800"/>
              <a:gd name="connsiteY5270" fmla="*/ 269081 h 514350"/>
              <a:gd name="connsiteX5271" fmla="*/ 3030379 w 6400800"/>
              <a:gd name="connsiteY5271" fmla="*/ 269081 h 514350"/>
              <a:gd name="connsiteX5272" fmla="*/ 3030379 w 6400800"/>
              <a:gd name="connsiteY5272" fmla="*/ 269081 h 514350"/>
              <a:gd name="connsiteX5273" fmla="*/ 3027521 w 6400800"/>
              <a:gd name="connsiteY5273" fmla="*/ 353854 h 514350"/>
              <a:gd name="connsiteX5274" fmla="*/ 3023711 w 6400800"/>
              <a:gd name="connsiteY5274" fmla="*/ 364331 h 514350"/>
              <a:gd name="connsiteX5275" fmla="*/ 3017996 w 6400800"/>
              <a:gd name="connsiteY5275" fmla="*/ 383381 h 514350"/>
              <a:gd name="connsiteX5276" fmla="*/ 3017044 w 6400800"/>
              <a:gd name="connsiteY5276" fmla="*/ 385286 h 514350"/>
              <a:gd name="connsiteX5277" fmla="*/ 3015139 w 6400800"/>
              <a:gd name="connsiteY5277" fmla="*/ 376714 h 514350"/>
              <a:gd name="connsiteX5278" fmla="*/ 3020854 w 6400800"/>
              <a:gd name="connsiteY5278" fmla="*/ 366236 h 514350"/>
              <a:gd name="connsiteX5279" fmla="*/ 3028474 w 6400800"/>
              <a:gd name="connsiteY5279" fmla="*/ 352901 h 514350"/>
              <a:gd name="connsiteX5280" fmla="*/ 3027521 w 6400800"/>
              <a:gd name="connsiteY5280" fmla="*/ 353854 h 514350"/>
              <a:gd name="connsiteX5281" fmla="*/ 3021806 w 6400800"/>
              <a:gd name="connsiteY5281" fmla="*/ 230029 h 514350"/>
              <a:gd name="connsiteX5282" fmla="*/ 3024664 w 6400800"/>
              <a:gd name="connsiteY5282" fmla="*/ 241459 h 514350"/>
              <a:gd name="connsiteX5283" fmla="*/ 3024664 w 6400800"/>
              <a:gd name="connsiteY5283" fmla="*/ 241459 h 514350"/>
              <a:gd name="connsiteX5284" fmla="*/ 3021806 w 6400800"/>
              <a:gd name="connsiteY5284" fmla="*/ 230029 h 514350"/>
              <a:gd name="connsiteX5285" fmla="*/ 3021806 w 6400800"/>
              <a:gd name="connsiteY5285" fmla="*/ 230029 h 514350"/>
              <a:gd name="connsiteX5286" fmla="*/ 3020854 w 6400800"/>
              <a:gd name="connsiteY5286" fmla="*/ 305276 h 514350"/>
              <a:gd name="connsiteX5287" fmla="*/ 3020854 w 6400800"/>
              <a:gd name="connsiteY5287" fmla="*/ 305276 h 514350"/>
              <a:gd name="connsiteX5288" fmla="*/ 3020854 w 6400800"/>
              <a:gd name="connsiteY5288" fmla="*/ 305276 h 514350"/>
              <a:gd name="connsiteX5289" fmla="*/ 3020854 w 6400800"/>
              <a:gd name="connsiteY5289" fmla="*/ 305276 h 514350"/>
              <a:gd name="connsiteX5290" fmla="*/ 3017996 w 6400800"/>
              <a:gd name="connsiteY5290" fmla="*/ 317659 h 514350"/>
              <a:gd name="connsiteX5291" fmla="*/ 3021806 w 6400800"/>
              <a:gd name="connsiteY5291" fmla="*/ 329089 h 514350"/>
              <a:gd name="connsiteX5292" fmla="*/ 3025616 w 6400800"/>
              <a:gd name="connsiteY5292" fmla="*/ 339566 h 514350"/>
              <a:gd name="connsiteX5293" fmla="*/ 3011329 w 6400800"/>
              <a:gd name="connsiteY5293" fmla="*/ 359569 h 514350"/>
              <a:gd name="connsiteX5294" fmla="*/ 3011329 w 6400800"/>
              <a:gd name="connsiteY5294" fmla="*/ 360521 h 514350"/>
              <a:gd name="connsiteX5295" fmla="*/ 3009424 w 6400800"/>
              <a:gd name="connsiteY5295" fmla="*/ 351949 h 514350"/>
              <a:gd name="connsiteX5296" fmla="*/ 3017996 w 6400800"/>
              <a:gd name="connsiteY5296" fmla="*/ 317659 h 514350"/>
              <a:gd name="connsiteX5297" fmla="*/ 3013234 w 6400800"/>
              <a:gd name="connsiteY5297" fmla="*/ 257651 h 514350"/>
              <a:gd name="connsiteX5298" fmla="*/ 3014186 w 6400800"/>
              <a:gd name="connsiteY5298" fmla="*/ 261461 h 514350"/>
              <a:gd name="connsiteX5299" fmla="*/ 3015139 w 6400800"/>
              <a:gd name="connsiteY5299" fmla="*/ 269081 h 514350"/>
              <a:gd name="connsiteX5300" fmla="*/ 3010376 w 6400800"/>
              <a:gd name="connsiteY5300" fmla="*/ 284321 h 514350"/>
              <a:gd name="connsiteX5301" fmla="*/ 3009424 w 6400800"/>
              <a:gd name="connsiteY5301" fmla="*/ 282416 h 514350"/>
              <a:gd name="connsiteX5302" fmla="*/ 3008471 w 6400800"/>
              <a:gd name="connsiteY5302" fmla="*/ 279559 h 514350"/>
              <a:gd name="connsiteX5303" fmla="*/ 3009424 w 6400800"/>
              <a:gd name="connsiteY5303" fmla="*/ 276701 h 514350"/>
              <a:gd name="connsiteX5304" fmla="*/ 3013234 w 6400800"/>
              <a:gd name="connsiteY5304" fmla="*/ 257651 h 514350"/>
              <a:gd name="connsiteX5305" fmla="*/ 3008471 w 6400800"/>
              <a:gd name="connsiteY5305" fmla="*/ 230029 h 514350"/>
              <a:gd name="connsiteX5306" fmla="*/ 3010376 w 6400800"/>
              <a:gd name="connsiteY5306" fmla="*/ 244316 h 514350"/>
              <a:gd name="connsiteX5307" fmla="*/ 3007519 w 6400800"/>
              <a:gd name="connsiteY5307" fmla="*/ 250984 h 514350"/>
              <a:gd name="connsiteX5308" fmla="*/ 3001804 w 6400800"/>
              <a:gd name="connsiteY5308" fmla="*/ 264319 h 514350"/>
              <a:gd name="connsiteX5309" fmla="*/ 3008471 w 6400800"/>
              <a:gd name="connsiteY5309" fmla="*/ 230029 h 514350"/>
              <a:gd name="connsiteX5310" fmla="*/ 3003709 w 6400800"/>
              <a:gd name="connsiteY5310" fmla="*/ 195739 h 514350"/>
              <a:gd name="connsiteX5311" fmla="*/ 3004661 w 6400800"/>
              <a:gd name="connsiteY5311" fmla="*/ 205264 h 514350"/>
              <a:gd name="connsiteX5312" fmla="*/ 2997994 w 6400800"/>
              <a:gd name="connsiteY5312" fmla="*/ 223361 h 514350"/>
              <a:gd name="connsiteX5313" fmla="*/ 2986564 w 6400800"/>
              <a:gd name="connsiteY5313" fmla="*/ 262414 h 514350"/>
              <a:gd name="connsiteX5314" fmla="*/ 2984659 w 6400800"/>
              <a:gd name="connsiteY5314" fmla="*/ 270986 h 514350"/>
              <a:gd name="connsiteX5315" fmla="*/ 2984659 w 6400800"/>
              <a:gd name="connsiteY5315" fmla="*/ 270986 h 514350"/>
              <a:gd name="connsiteX5316" fmla="*/ 3003709 w 6400800"/>
              <a:gd name="connsiteY5316" fmla="*/ 195739 h 514350"/>
              <a:gd name="connsiteX5317" fmla="*/ 2974181 w 6400800"/>
              <a:gd name="connsiteY5317" fmla="*/ 311944 h 514350"/>
              <a:gd name="connsiteX5318" fmla="*/ 2980849 w 6400800"/>
              <a:gd name="connsiteY5318" fmla="*/ 284321 h 514350"/>
              <a:gd name="connsiteX5319" fmla="*/ 2980849 w 6400800"/>
              <a:gd name="connsiteY5319" fmla="*/ 285274 h 514350"/>
              <a:gd name="connsiteX5320" fmla="*/ 2976086 w 6400800"/>
              <a:gd name="connsiteY5320" fmla="*/ 307181 h 514350"/>
              <a:gd name="connsiteX5321" fmla="*/ 2972276 w 6400800"/>
              <a:gd name="connsiteY5321" fmla="*/ 327184 h 514350"/>
              <a:gd name="connsiteX5322" fmla="*/ 2970371 w 6400800"/>
              <a:gd name="connsiteY5322" fmla="*/ 322421 h 514350"/>
              <a:gd name="connsiteX5323" fmla="*/ 2974181 w 6400800"/>
              <a:gd name="connsiteY5323" fmla="*/ 311944 h 514350"/>
              <a:gd name="connsiteX5324" fmla="*/ 2964656 w 6400800"/>
              <a:gd name="connsiteY5324" fmla="*/ 349091 h 514350"/>
              <a:gd name="connsiteX5325" fmla="*/ 2968466 w 6400800"/>
              <a:gd name="connsiteY5325" fmla="*/ 334804 h 514350"/>
              <a:gd name="connsiteX5326" fmla="*/ 2970371 w 6400800"/>
              <a:gd name="connsiteY5326" fmla="*/ 344329 h 514350"/>
              <a:gd name="connsiteX5327" fmla="*/ 2969419 w 6400800"/>
              <a:gd name="connsiteY5327" fmla="*/ 353854 h 514350"/>
              <a:gd name="connsiteX5328" fmla="*/ 2966561 w 6400800"/>
              <a:gd name="connsiteY5328" fmla="*/ 377666 h 514350"/>
              <a:gd name="connsiteX5329" fmla="*/ 2963704 w 6400800"/>
              <a:gd name="connsiteY5329" fmla="*/ 366236 h 514350"/>
              <a:gd name="connsiteX5330" fmla="*/ 2969419 w 6400800"/>
              <a:gd name="connsiteY5330" fmla="*/ 341471 h 514350"/>
              <a:gd name="connsiteX5331" fmla="*/ 2964656 w 6400800"/>
              <a:gd name="connsiteY5331" fmla="*/ 349091 h 514350"/>
              <a:gd name="connsiteX5332" fmla="*/ 2958941 w 6400800"/>
              <a:gd name="connsiteY5332" fmla="*/ 383381 h 514350"/>
              <a:gd name="connsiteX5333" fmla="*/ 2958941 w 6400800"/>
              <a:gd name="connsiteY5333" fmla="*/ 383381 h 514350"/>
              <a:gd name="connsiteX5334" fmla="*/ 2958941 w 6400800"/>
              <a:gd name="connsiteY5334" fmla="*/ 383381 h 514350"/>
              <a:gd name="connsiteX5335" fmla="*/ 2958941 w 6400800"/>
              <a:gd name="connsiteY5335" fmla="*/ 383381 h 514350"/>
              <a:gd name="connsiteX5336" fmla="*/ 2958941 w 6400800"/>
              <a:gd name="connsiteY5336" fmla="*/ 383381 h 514350"/>
              <a:gd name="connsiteX5337" fmla="*/ 2936081 w 6400800"/>
              <a:gd name="connsiteY5337" fmla="*/ 284321 h 514350"/>
              <a:gd name="connsiteX5338" fmla="*/ 2934176 w 6400800"/>
              <a:gd name="connsiteY5338" fmla="*/ 273844 h 514350"/>
              <a:gd name="connsiteX5339" fmla="*/ 2936081 w 6400800"/>
              <a:gd name="connsiteY5339" fmla="*/ 271939 h 514350"/>
              <a:gd name="connsiteX5340" fmla="*/ 2936081 w 6400800"/>
              <a:gd name="connsiteY5340" fmla="*/ 284321 h 514350"/>
              <a:gd name="connsiteX5341" fmla="*/ 2936081 w 6400800"/>
              <a:gd name="connsiteY5341" fmla="*/ 267176 h 514350"/>
              <a:gd name="connsiteX5342" fmla="*/ 2936081 w 6400800"/>
              <a:gd name="connsiteY5342" fmla="*/ 267176 h 514350"/>
              <a:gd name="connsiteX5343" fmla="*/ 2934176 w 6400800"/>
              <a:gd name="connsiteY5343" fmla="*/ 269081 h 514350"/>
              <a:gd name="connsiteX5344" fmla="*/ 2936081 w 6400800"/>
              <a:gd name="connsiteY5344" fmla="*/ 265271 h 514350"/>
              <a:gd name="connsiteX5345" fmla="*/ 2936081 w 6400800"/>
              <a:gd name="connsiteY5345" fmla="*/ 267176 h 514350"/>
              <a:gd name="connsiteX5346" fmla="*/ 2929414 w 6400800"/>
              <a:gd name="connsiteY5346" fmla="*/ 243364 h 514350"/>
              <a:gd name="connsiteX5347" fmla="*/ 2930366 w 6400800"/>
              <a:gd name="connsiteY5347" fmla="*/ 243364 h 514350"/>
              <a:gd name="connsiteX5348" fmla="*/ 2933224 w 6400800"/>
              <a:gd name="connsiteY5348" fmla="*/ 244316 h 514350"/>
              <a:gd name="connsiteX5349" fmla="*/ 2934176 w 6400800"/>
              <a:gd name="connsiteY5349" fmla="*/ 255746 h 514350"/>
              <a:gd name="connsiteX5350" fmla="*/ 2931319 w 6400800"/>
              <a:gd name="connsiteY5350" fmla="*/ 261461 h 514350"/>
              <a:gd name="connsiteX5351" fmla="*/ 2927509 w 6400800"/>
              <a:gd name="connsiteY5351" fmla="*/ 248126 h 514350"/>
              <a:gd name="connsiteX5352" fmla="*/ 2929414 w 6400800"/>
              <a:gd name="connsiteY5352" fmla="*/ 243364 h 514350"/>
              <a:gd name="connsiteX5353" fmla="*/ 2917984 w 6400800"/>
              <a:gd name="connsiteY5353" fmla="*/ 351949 h 514350"/>
              <a:gd name="connsiteX5354" fmla="*/ 2918936 w 6400800"/>
              <a:gd name="connsiteY5354" fmla="*/ 353854 h 514350"/>
              <a:gd name="connsiteX5355" fmla="*/ 2919889 w 6400800"/>
              <a:gd name="connsiteY5355" fmla="*/ 363379 h 514350"/>
              <a:gd name="connsiteX5356" fmla="*/ 2922746 w 6400800"/>
              <a:gd name="connsiteY5356" fmla="*/ 380524 h 514350"/>
              <a:gd name="connsiteX5357" fmla="*/ 2920841 w 6400800"/>
              <a:gd name="connsiteY5357" fmla="*/ 380524 h 514350"/>
              <a:gd name="connsiteX5358" fmla="*/ 2913221 w 6400800"/>
              <a:gd name="connsiteY5358" fmla="*/ 362426 h 514350"/>
              <a:gd name="connsiteX5359" fmla="*/ 2917984 w 6400800"/>
              <a:gd name="connsiteY5359" fmla="*/ 351949 h 514350"/>
              <a:gd name="connsiteX5360" fmla="*/ 2904649 w 6400800"/>
              <a:gd name="connsiteY5360" fmla="*/ 224314 h 514350"/>
              <a:gd name="connsiteX5361" fmla="*/ 2904649 w 6400800"/>
              <a:gd name="connsiteY5361" fmla="*/ 224314 h 514350"/>
              <a:gd name="connsiteX5362" fmla="*/ 2903696 w 6400800"/>
              <a:gd name="connsiteY5362" fmla="*/ 237649 h 514350"/>
              <a:gd name="connsiteX5363" fmla="*/ 2902744 w 6400800"/>
              <a:gd name="connsiteY5363" fmla="*/ 250031 h 514350"/>
              <a:gd name="connsiteX5364" fmla="*/ 2900839 w 6400800"/>
              <a:gd name="connsiteY5364" fmla="*/ 235744 h 514350"/>
              <a:gd name="connsiteX5365" fmla="*/ 2904649 w 6400800"/>
              <a:gd name="connsiteY5365" fmla="*/ 224314 h 514350"/>
              <a:gd name="connsiteX5366" fmla="*/ 2885599 w 6400800"/>
              <a:gd name="connsiteY5366" fmla="*/ 294799 h 514350"/>
              <a:gd name="connsiteX5367" fmla="*/ 2888456 w 6400800"/>
              <a:gd name="connsiteY5367" fmla="*/ 280511 h 514350"/>
              <a:gd name="connsiteX5368" fmla="*/ 2889409 w 6400800"/>
              <a:gd name="connsiteY5368" fmla="*/ 308134 h 514350"/>
              <a:gd name="connsiteX5369" fmla="*/ 2884646 w 6400800"/>
              <a:gd name="connsiteY5369" fmla="*/ 297656 h 514350"/>
              <a:gd name="connsiteX5370" fmla="*/ 2885599 w 6400800"/>
              <a:gd name="connsiteY5370" fmla="*/ 294799 h 514350"/>
              <a:gd name="connsiteX5371" fmla="*/ 2869406 w 6400800"/>
              <a:gd name="connsiteY5371" fmla="*/ 301466 h 514350"/>
              <a:gd name="connsiteX5372" fmla="*/ 2869406 w 6400800"/>
              <a:gd name="connsiteY5372" fmla="*/ 301466 h 514350"/>
              <a:gd name="connsiteX5373" fmla="*/ 2869406 w 6400800"/>
              <a:gd name="connsiteY5373" fmla="*/ 302419 h 514350"/>
              <a:gd name="connsiteX5374" fmla="*/ 2868454 w 6400800"/>
              <a:gd name="connsiteY5374" fmla="*/ 305276 h 514350"/>
              <a:gd name="connsiteX5375" fmla="*/ 2856071 w 6400800"/>
              <a:gd name="connsiteY5375" fmla="*/ 284321 h 514350"/>
              <a:gd name="connsiteX5376" fmla="*/ 2855119 w 6400800"/>
              <a:gd name="connsiteY5376" fmla="*/ 282416 h 514350"/>
              <a:gd name="connsiteX5377" fmla="*/ 2857976 w 6400800"/>
              <a:gd name="connsiteY5377" fmla="*/ 273844 h 514350"/>
              <a:gd name="connsiteX5378" fmla="*/ 2869406 w 6400800"/>
              <a:gd name="connsiteY5378" fmla="*/ 301466 h 514350"/>
              <a:gd name="connsiteX5379" fmla="*/ 2851309 w 6400800"/>
              <a:gd name="connsiteY5379" fmla="*/ 262414 h 514350"/>
              <a:gd name="connsiteX5380" fmla="*/ 2851309 w 6400800"/>
              <a:gd name="connsiteY5380" fmla="*/ 259556 h 514350"/>
              <a:gd name="connsiteX5381" fmla="*/ 2855119 w 6400800"/>
              <a:gd name="connsiteY5381" fmla="*/ 267176 h 514350"/>
              <a:gd name="connsiteX5382" fmla="*/ 2856071 w 6400800"/>
              <a:gd name="connsiteY5382" fmla="*/ 269081 h 514350"/>
              <a:gd name="connsiteX5383" fmla="*/ 2851309 w 6400800"/>
              <a:gd name="connsiteY5383" fmla="*/ 276701 h 514350"/>
              <a:gd name="connsiteX5384" fmla="*/ 2850356 w 6400800"/>
              <a:gd name="connsiteY5384" fmla="*/ 274796 h 514350"/>
              <a:gd name="connsiteX5385" fmla="*/ 2851309 w 6400800"/>
              <a:gd name="connsiteY5385" fmla="*/ 262414 h 514350"/>
              <a:gd name="connsiteX5386" fmla="*/ 2848451 w 6400800"/>
              <a:gd name="connsiteY5386" fmla="*/ 312896 h 514350"/>
              <a:gd name="connsiteX5387" fmla="*/ 2848451 w 6400800"/>
              <a:gd name="connsiteY5387" fmla="*/ 302419 h 514350"/>
              <a:gd name="connsiteX5388" fmla="*/ 2860834 w 6400800"/>
              <a:gd name="connsiteY5388" fmla="*/ 327184 h 514350"/>
              <a:gd name="connsiteX5389" fmla="*/ 2856071 w 6400800"/>
              <a:gd name="connsiteY5389" fmla="*/ 344329 h 514350"/>
              <a:gd name="connsiteX5390" fmla="*/ 2853214 w 6400800"/>
              <a:gd name="connsiteY5390" fmla="*/ 355759 h 514350"/>
              <a:gd name="connsiteX5391" fmla="*/ 2851309 w 6400800"/>
              <a:gd name="connsiteY5391" fmla="*/ 341471 h 514350"/>
              <a:gd name="connsiteX5392" fmla="*/ 2847499 w 6400800"/>
              <a:gd name="connsiteY5392" fmla="*/ 316706 h 514350"/>
              <a:gd name="connsiteX5393" fmla="*/ 2848451 w 6400800"/>
              <a:gd name="connsiteY5393" fmla="*/ 312896 h 514350"/>
              <a:gd name="connsiteX5394" fmla="*/ 2836069 w 6400800"/>
              <a:gd name="connsiteY5394" fmla="*/ 226219 h 514350"/>
              <a:gd name="connsiteX5395" fmla="*/ 2847499 w 6400800"/>
              <a:gd name="connsiteY5395" fmla="*/ 251936 h 514350"/>
              <a:gd name="connsiteX5396" fmla="*/ 2844641 w 6400800"/>
              <a:gd name="connsiteY5396" fmla="*/ 261461 h 514350"/>
              <a:gd name="connsiteX5397" fmla="*/ 2843689 w 6400800"/>
              <a:gd name="connsiteY5397" fmla="*/ 266224 h 514350"/>
              <a:gd name="connsiteX5398" fmla="*/ 2838926 w 6400800"/>
              <a:gd name="connsiteY5398" fmla="*/ 258604 h 514350"/>
              <a:gd name="connsiteX5399" fmla="*/ 2834164 w 6400800"/>
              <a:gd name="connsiteY5399" fmla="*/ 229076 h 514350"/>
              <a:gd name="connsiteX5400" fmla="*/ 2836069 w 6400800"/>
              <a:gd name="connsiteY5400" fmla="*/ 226219 h 514350"/>
              <a:gd name="connsiteX5401" fmla="*/ 2830354 w 6400800"/>
              <a:gd name="connsiteY5401" fmla="*/ 305276 h 514350"/>
              <a:gd name="connsiteX5402" fmla="*/ 2831306 w 6400800"/>
              <a:gd name="connsiteY5402" fmla="*/ 312896 h 514350"/>
              <a:gd name="connsiteX5403" fmla="*/ 2831306 w 6400800"/>
              <a:gd name="connsiteY5403" fmla="*/ 313849 h 514350"/>
              <a:gd name="connsiteX5404" fmla="*/ 2830354 w 6400800"/>
              <a:gd name="connsiteY5404" fmla="*/ 308134 h 514350"/>
              <a:gd name="connsiteX5405" fmla="*/ 2830354 w 6400800"/>
              <a:gd name="connsiteY5405" fmla="*/ 305276 h 514350"/>
              <a:gd name="connsiteX5406" fmla="*/ 2829401 w 6400800"/>
              <a:gd name="connsiteY5406" fmla="*/ 292894 h 514350"/>
              <a:gd name="connsiteX5407" fmla="*/ 2830354 w 6400800"/>
              <a:gd name="connsiteY5407" fmla="*/ 299561 h 514350"/>
              <a:gd name="connsiteX5408" fmla="*/ 2829401 w 6400800"/>
              <a:gd name="connsiteY5408" fmla="*/ 301466 h 514350"/>
              <a:gd name="connsiteX5409" fmla="*/ 2829401 w 6400800"/>
              <a:gd name="connsiteY5409" fmla="*/ 299561 h 514350"/>
              <a:gd name="connsiteX5410" fmla="*/ 2829401 w 6400800"/>
              <a:gd name="connsiteY5410" fmla="*/ 292894 h 514350"/>
              <a:gd name="connsiteX5411" fmla="*/ 2785586 w 6400800"/>
              <a:gd name="connsiteY5411" fmla="*/ 268129 h 514350"/>
              <a:gd name="connsiteX5412" fmla="*/ 2782729 w 6400800"/>
              <a:gd name="connsiteY5412" fmla="*/ 271939 h 514350"/>
              <a:gd name="connsiteX5413" fmla="*/ 2782729 w 6400800"/>
              <a:gd name="connsiteY5413" fmla="*/ 269081 h 514350"/>
              <a:gd name="connsiteX5414" fmla="*/ 2782729 w 6400800"/>
              <a:gd name="connsiteY5414" fmla="*/ 265271 h 514350"/>
              <a:gd name="connsiteX5415" fmla="*/ 2786539 w 6400800"/>
              <a:gd name="connsiteY5415" fmla="*/ 258604 h 514350"/>
              <a:gd name="connsiteX5416" fmla="*/ 2786539 w 6400800"/>
              <a:gd name="connsiteY5416" fmla="*/ 260509 h 514350"/>
              <a:gd name="connsiteX5417" fmla="*/ 2785586 w 6400800"/>
              <a:gd name="connsiteY5417" fmla="*/ 268129 h 514350"/>
              <a:gd name="connsiteX5418" fmla="*/ 2796064 w 6400800"/>
              <a:gd name="connsiteY5418" fmla="*/ 268129 h 514350"/>
              <a:gd name="connsiteX5419" fmla="*/ 2796064 w 6400800"/>
              <a:gd name="connsiteY5419" fmla="*/ 268129 h 514350"/>
              <a:gd name="connsiteX5420" fmla="*/ 2798921 w 6400800"/>
              <a:gd name="connsiteY5420" fmla="*/ 263366 h 514350"/>
              <a:gd name="connsiteX5421" fmla="*/ 2796064 w 6400800"/>
              <a:gd name="connsiteY5421" fmla="*/ 268129 h 514350"/>
              <a:gd name="connsiteX5422" fmla="*/ 2803684 w 6400800"/>
              <a:gd name="connsiteY5422" fmla="*/ 314801 h 514350"/>
              <a:gd name="connsiteX5423" fmla="*/ 2802731 w 6400800"/>
              <a:gd name="connsiteY5423" fmla="*/ 318611 h 514350"/>
              <a:gd name="connsiteX5424" fmla="*/ 2801779 w 6400800"/>
              <a:gd name="connsiteY5424" fmla="*/ 325279 h 514350"/>
              <a:gd name="connsiteX5425" fmla="*/ 2798921 w 6400800"/>
              <a:gd name="connsiteY5425" fmla="*/ 317659 h 514350"/>
              <a:gd name="connsiteX5426" fmla="*/ 2798921 w 6400800"/>
              <a:gd name="connsiteY5426" fmla="*/ 315754 h 514350"/>
              <a:gd name="connsiteX5427" fmla="*/ 2798921 w 6400800"/>
              <a:gd name="connsiteY5427" fmla="*/ 315754 h 514350"/>
              <a:gd name="connsiteX5428" fmla="*/ 2801779 w 6400800"/>
              <a:gd name="connsiteY5428" fmla="*/ 304324 h 514350"/>
              <a:gd name="connsiteX5429" fmla="*/ 2803684 w 6400800"/>
              <a:gd name="connsiteY5429" fmla="*/ 312896 h 514350"/>
              <a:gd name="connsiteX5430" fmla="*/ 2803684 w 6400800"/>
              <a:gd name="connsiteY5430" fmla="*/ 314801 h 514350"/>
              <a:gd name="connsiteX5431" fmla="*/ 2810351 w 6400800"/>
              <a:gd name="connsiteY5431" fmla="*/ 280511 h 514350"/>
              <a:gd name="connsiteX5432" fmla="*/ 2805589 w 6400800"/>
              <a:gd name="connsiteY5432" fmla="*/ 302419 h 514350"/>
              <a:gd name="connsiteX5433" fmla="*/ 2803684 w 6400800"/>
              <a:gd name="connsiteY5433" fmla="*/ 298609 h 514350"/>
              <a:gd name="connsiteX5434" fmla="*/ 2802731 w 6400800"/>
              <a:gd name="connsiteY5434" fmla="*/ 296704 h 514350"/>
              <a:gd name="connsiteX5435" fmla="*/ 2805589 w 6400800"/>
              <a:gd name="connsiteY5435" fmla="*/ 287179 h 514350"/>
              <a:gd name="connsiteX5436" fmla="*/ 2809399 w 6400800"/>
              <a:gd name="connsiteY5436" fmla="*/ 277654 h 514350"/>
              <a:gd name="connsiteX5437" fmla="*/ 2810351 w 6400800"/>
              <a:gd name="connsiteY5437" fmla="*/ 275749 h 514350"/>
              <a:gd name="connsiteX5438" fmla="*/ 2810351 w 6400800"/>
              <a:gd name="connsiteY5438" fmla="*/ 280511 h 514350"/>
              <a:gd name="connsiteX5439" fmla="*/ 2811304 w 6400800"/>
              <a:gd name="connsiteY5439" fmla="*/ 276701 h 514350"/>
              <a:gd name="connsiteX5440" fmla="*/ 2811304 w 6400800"/>
              <a:gd name="connsiteY5440" fmla="*/ 274796 h 514350"/>
              <a:gd name="connsiteX5441" fmla="*/ 2813209 w 6400800"/>
              <a:gd name="connsiteY5441" fmla="*/ 270986 h 514350"/>
              <a:gd name="connsiteX5442" fmla="*/ 2811304 w 6400800"/>
              <a:gd name="connsiteY5442" fmla="*/ 276701 h 514350"/>
              <a:gd name="connsiteX5443" fmla="*/ 2812256 w 6400800"/>
              <a:gd name="connsiteY5443" fmla="*/ 236696 h 514350"/>
              <a:gd name="connsiteX5444" fmla="*/ 2806541 w 6400800"/>
              <a:gd name="connsiteY5444" fmla="*/ 246221 h 514350"/>
              <a:gd name="connsiteX5445" fmla="*/ 2799874 w 6400800"/>
              <a:gd name="connsiteY5445" fmla="*/ 251936 h 514350"/>
              <a:gd name="connsiteX5446" fmla="*/ 2794159 w 6400800"/>
              <a:gd name="connsiteY5446" fmla="*/ 257651 h 514350"/>
              <a:gd name="connsiteX5447" fmla="*/ 2792254 w 6400800"/>
              <a:gd name="connsiteY5447" fmla="*/ 245269 h 514350"/>
              <a:gd name="connsiteX5448" fmla="*/ 2796064 w 6400800"/>
              <a:gd name="connsiteY5448" fmla="*/ 238601 h 514350"/>
              <a:gd name="connsiteX5449" fmla="*/ 2804636 w 6400800"/>
              <a:gd name="connsiteY5449" fmla="*/ 224314 h 514350"/>
              <a:gd name="connsiteX5450" fmla="*/ 2812256 w 6400800"/>
              <a:gd name="connsiteY5450" fmla="*/ 236696 h 514350"/>
              <a:gd name="connsiteX5451" fmla="*/ 2804636 w 6400800"/>
              <a:gd name="connsiteY5451" fmla="*/ 223361 h 514350"/>
              <a:gd name="connsiteX5452" fmla="*/ 2794159 w 6400800"/>
              <a:gd name="connsiteY5452" fmla="*/ 235744 h 514350"/>
              <a:gd name="connsiteX5453" fmla="*/ 2792254 w 6400800"/>
              <a:gd name="connsiteY5453" fmla="*/ 238601 h 514350"/>
              <a:gd name="connsiteX5454" fmla="*/ 2792254 w 6400800"/>
              <a:gd name="connsiteY5454" fmla="*/ 238601 h 514350"/>
              <a:gd name="connsiteX5455" fmla="*/ 2796064 w 6400800"/>
              <a:gd name="connsiteY5455" fmla="*/ 230981 h 514350"/>
              <a:gd name="connsiteX5456" fmla="*/ 2801779 w 6400800"/>
              <a:gd name="connsiteY5456" fmla="*/ 219551 h 514350"/>
              <a:gd name="connsiteX5457" fmla="*/ 2804636 w 6400800"/>
              <a:gd name="connsiteY5457" fmla="*/ 223361 h 514350"/>
              <a:gd name="connsiteX5458" fmla="*/ 2787491 w 6400800"/>
              <a:gd name="connsiteY5458" fmla="*/ 196691 h 514350"/>
              <a:gd name="connsiteX5459" fmla="*/ 2800826 w 6400800"/>
              <a:gd name="connsiteY5459" fmla="*/ 217646 h 514350"/>
              <a:gd name="connsiteX5460" fmla="*/ 2792254 w 6400800"/>
              <a:gd name="connsiteY5460" fmla="*/ 228124 h 514350"/>
              <a:gd name="connsiteX5461" fmla="*/ 2790349 w 6400800"/>
              <a:gd name="connsiteY5461" fmla="*/ 230981 h 514350"/>
              <a:gd name="connsiteX5462" fmla="*/ 2787491 w 6400800"/>
              <a:gd name="connsiteY5462" fmla="*/ 218599 h 514350"/>
              <a:gd name="connsiteX5463" fmla="*/ 2781776 w 6400800"/>
              <a:gd name="connsiteY5463" fmla="*/ 196691 h 514350"/>
              <a:gd name="connsiteX5464" fmla="*/ 2783681 w 6400800"/>
              <a:gd name="connsiteY5464" fmla="*/ 218599 h 514350"/>
              <a:gd name="connsiteX5465" fmla="*/ 2784634 w 6400800"/>
              <a:gd name="connsiteY5465" fmla="*/ 237649 h 514350"/>
              <a:gd name="connsiteX5466" fmla="*/ 2780824 w 6400800"/>
              <a:gd name="connsiteY5466" fmla="*/ 243364 h 514350"/>
              <a:gd name="connsiteX5467" fmla="*/ 2778919 w 6400800"/>
              <a:gd name="connsiteY5467" fmla="*/ 204311 h 514350"/>
              <a:gd name="connsiteX5468" fmla="*/ 2777966 w 6400800"/>
              <a:gd name="connsiteY5468" fmla="*/ 186214 h 514350"/>
              <a:gd name="connsiteX5469" fmla="*/ 2775109 w 6400800"/>
              <a:gd name="connsiteY5469" fmla="*/ 204311 h 514350"/>
              <a:gd name="connsiteX5470" fmla="*/ 2774156 w 6400800"/>
              <a:gd name="connsiteY5470" fmla="*/ 214789 h 514350"/>
              <a:gd name="connsiteX5471" fmla="*/ 2770346 w 6400800"/>
              <a:gd name="connsiteY5471" fmla="*/ 190976 h 514350"/>
              <a:gd name="connsiteX5472" fmla="*/ 2770346 w 6400800"/>
              <a:gd name="connsiteY5472" fmla="*/ 189071 h 514350"/>
              <a:gd name="connsiteX5473" fmla="*/ 2770346 w 6400800"/>
              <a:gd name="connsiteY5473" fmla="*/ 185261 h 514350"/>
              <a:gd name="connsiteX5474" fmla="*/ 2768441 w 6400800"/>
              <a:gd name="connsiteY5474" fmla="*/ 166211 h 514350"/>
              <a:gd name="connsiteX5475" fmla="*/ 2787491 w 6400800"/>
              <a:gd name="connsiteY5475" fmla="*/ 196691 h 514350"/>
              <a:gd name="connsiteX5476" fmla="*/ 2767489 w 6400800"/>
              <a:gd name="connsiteY5476" fmla="*/ 167164 h 514350"/>
              <a:gd name="connsiteX5477" fmla="*/ 2767489 w 6400800"/>
              <a:gd name="connsiteY5477" fmla="*/ 170974 h 514350"/>
              <a:gd name="connsiteX5478" fmla="*/ 2766536 w 6400800"/>
              <a:gd name="connsiteY5478" fmla="*/ 166211 h 514350"/>
              <a:gd name="connsiteX5479" fmla="*/ 2767489 w 6400800"/>
              <a:gd name="connsiteY5479" fmla="*/ 167164 h 514350"/>
              <a:gd name="connsiteX5480" fmla="*/ 2757964 w 6400800"/>
              <a:gd name="connsiteY5480" fmla="*/ 342424 h 514350"/>
              <a:gd name="connsiteX5481" fmla="*/ 2755106 w 6400800"/>
              <a:gd name="connsiteY5481" fmla="*/ 336709 h 514350"/>
              <a:gd name="connsiteX5482" fmla="*/ 2758916 w 6400800"/>
              <a:gd name="connsiteY5482" fmla="*/ 329089 h 514350"/>
              <a:gd name="connsiteX5483" fmla="*/ 2760821 w 6400800"/>
              <a:gd name="connsiteY5483" fmla="*/ 332899 h 514350"/>
              <a:gd name="connsiteX5484" fmla="*/ 2757964 w 6400800"/>
              <a:gd name="connsiteY5484" fmla="*/ 342424 h 514350"/>
              <a:gd name="connsiteX5485" fmla="*/ 2762726 w 6400800"/>
              <a:gd name="connsiteY5485" fmla="*/ 327184 h 514350"/>
              <a:gd name="connsiteX5486" fmla="*/ 2761774 w 6400800"/>
              <a:gd name="connsiteY5486" fmla="*/ 330994 h 514350"/>
              <a:gd name="connsiteX5487" fmla="*/ 2759869 w 6400800"/>
              <a:gd name="connsiteY5487" fmla="*/ 328136 h 514350"/>
              <a:gd name="connsiteX5488" fmla="*/ 2761774 w 6400800"/>
              <a:gd name="connsiteY5488" fmla="*/ 324326 h 514350"/>
              <a:gd name="connsiteX5489" fmla="*/ 2762726 w 6400800"/>
              <a:gd name="connsiteY5489" fmla="*/ 327184 h 514350"/>
              <a:gd name="connsiteX5490" fmla="*/ 2762726 w 6400800"/>
              <a:gd name="connsiteY5490" fmla="*/ 327184 h 514350"/>
              <a:gd name="connsiteX5491" fmla="*/ 2762726 w 6400800"/>
              <a:gd name="connsiteY5491" fmla="*/ 250031 h 514350"/>
              <a:gd name="connsiteX5492" fmla="*/ 2762726 w 6400800"/>
              <a:gd name="connsiteY5492" fmla="*/ 270034 h 514350"/>
              <a:gd name="connsiteX5493" fmla="*/ 2754154 w 6400800"/>
              <a:gd name="connsiteY5493" fmla="*/ 282416 h 514350"/>
              <a:gd name="connsiteX5494" fmla="*/ 2753201 w 6400800"/>
              <a:gd name="connsiteY5494" fmla="*/ 284321 h 514350"/>
              <a:gd name="connsiteX5495" fmla="*/ 2752249 w 6400800"/>
              <a:gd name="connsiteY5495" fmla="*/ 282416 h 514350"/>
              <a:gd name="connsiteX5496" fmla="*/ 2753201 w 6400800"/>
              <a:gd name="connsiteY5496" fmla="*/ 278606 h 514350"/>
              <a:gd name="connsiteX5497" fmla="*/ 2756059 w 6400800"/>
              <a:gd name="connsiteY5497" fmla="*/ 267176 h 514350"/>
              <a:gd name="connsiteX5498" fmla="*/ 2761774 w 6400800"/>
              <a:gd name="connsiteY5498" fmla="*/ 251936 h 514350"/>
              <a:gd name="connsiteX5499" fmla="*/ 2762726 w 6400800"/>
              <a:gd name="connsiteY5499" fmla="*/ 250031 h 514350"/>
              <a:gd name="connsiteX5500" fmla="*/ 2762726 w 6400800"/>
              <a:gd name="connsiteY5500" fmla="*/ 250031 h 514350"/>
              <a:gd name="connsiteX5501" fmla="*/ 2753201 w 6400800"/>
              <a:gd name="connsiteY5501" fmla="*/ 250031 h 514350"/>
              <a:gd name="connsiteX5502" fmla="*/ 2757011 w 6400800"/>
              <a:gd name="connsiteY5502" fmla="*/ 230981 h 514350"/>
              <a:gd name="connsiteX5503" fmla="*/ 2762726 w 6400800"/>
              <a:gd name="connsiteY5503" fmla="*/ 249079 h 514350"/>
              <a:gd name="connsiteX5504" fmla="*/ 2760821 w 6400800"/>
              <a:gd name="connsiteY5504" fmla="*/ 252889 h 514350"/>
              <a:gd name="connsiteX5505" fmla="*/ 2752249 w 6400800"/>
              <a:gd name="connsiteY5505" fmla="*/ 267176 h 514350"/>
              <a:gd name="connsiteX5506" fmla="*/ 2748439 w 6400800"/>
              <a:gd name="connsiteY5506" fmla="*/ 275749 h 514350"/>
              <a:gd name="connsiteX5507" fmla="*/ 2747486 w 6400800"/>
              <a:gd name="connsiteY5507" fmla="*/ 274796 h 514350"/>
              <a:gd name="connsiteX5508" fmla="*/ 2753201 w 6400800"/>
              <a:gd name="connsiteY5508" fmla="*/ 250031 h 514350"/>
              <a:gd name="connsiteX5509" fmla="*/ 2749391 w 6400800"/>
              <a:gd name="connsiteY5509" fmla="*/ 362426 h 514350"/>
              <a:gd name="connsiteX5510" fmla="*/ 2746534 w 6400800"/>
              <a:gd name="connsiteY5510" fmla="*/ 357664 h 514350"/>
              <a:gd name="connsiteX5511" fmla="*/ 2746534 w 6400800"/>
              <a:gd name="connsiteY5511" fmla="*/ 354806 h 514350"/>
              <a:gd name="connsiteX5512" fmla="*/ 2749391 w 6400800"/>
              <a:gd name="connsiteY5512" fmla="*/ 362426 h 514350"/>
              <a:gd name="connsiteX5513" fmla="*/ 2734151 w 6400800"/>
              <a:gd name="connsiteY5513" fmla="*/ 258604 h 514350"/>
              <a:gd name="connsiteX5514" fmla="*/ 2740819 w 6400800"/>
              <a:gd name="connsiteY5514" fmla="*/ 273844 h 514350"/>
              <a:gd name="connsiteX5515" fmla="*/ 2735104 w 6400800"/>
              <a:gd name="connsiteY5515" fmla="*/ 290036 h 514350"/>
              <a:gd name="connsiteX5516" fmla="*/ 2734151 w 6400800"/>
              <a:gd name="connsiteY5516" fmla="*/ 287179 h 514350"/>
              <a:gd name="connsiteX5517" fmla="*/ 2734151 w 6400800"/>
              <a:gd name="connsiteY5517" fmla="*/ 291941 h 514350"/>
              <a:gd name="connsiteX5518" fmla="*/ 2734151 w 6400800"/>
              <a:gd name="connsiteY5518" fmla="*/ 291941 h 514350"/>
              <a:gd name="connsiteX5519" fmla="*/ 2732246 w 6400800"/>
              <a:gd name="connsiteY5519" fmla="*/ 289084 h 514350"/>
              <a:gd name="connsiteX5520" fmla="*/ 2731294 w 6400800"/>
              <a:gd name="connsiteY5520" fmla="*/ 286226 h 514350"/>
              <a:gd name="connsiteX5521" fmla="*/ 2734151 w 6400800"/>
              <a:gd name="connsiteY5521" fmla="*/ 258604 h 514350"/>
              <a:gd name="connsiteX5522" fmla="*/ 2715101 w 6400800"/>
              <a:gd name="connsiteY5522" fmla="*/ 290989 h 514350"/>
              <a:gd name="connsiteX5523" fmla="*/ 2716054 w 6400800"/>
              <a:gd name="connsiteY5523" fmla="*/ 273844 h 514350"/>
              <a:gd name="connsiteX5524" fmla="*/ 2717959 w 6400800"/>
              <a:gd name="connsiteY5524" fmla="*/ 278606 h 514350"/>
              <a:gd name="connsiteX5525" fmla="*/ 2716054 w 6400800"/>
              <a:gd name="connsiteY5525" fmla="*/ 304324 h 514350"/>
              <a:gd name="connsiteX5526" fmla="*/ 2715101 w 6400800"/>
              <a:gd name="connsiteY5526" fmla="*/ 303371 h 514350"/>
              <a:gd name="connsiteX5527" fmla="*/ 2715101 w 6400800"/>
              <a:gd name="connsiteY5527" fmla="*/ 290989 h 514350"/>
              <a:gd name="connsiteX5528" fmla="*/ 2705576 w 6400800"/>
              <a:gd name="connsiteY5528" fmla="*/ 243364 h 514350"/>
              <a:gd name="connsiteX5529" fmla="*/ 2704624 w 6400800"/>
              <a:gd name="connsiteY5529" fmla="*/ 247174 h 514350"/>
              <a:gd name="connsiteX5530" fmla="*/ 2703671 w 6400800"/>
              <a:gd name="connsiteY5530" fmla="*/ 238601 h 514350"/>
              <a:gd name="connsiteX5531" fmla="*/ 2705576 w 6400800"/>
              <a:gd name="connsiteY5531" fmla="*/ 243364 h 514350"/>
              <a:gd name="connsiteX5532" fmla="*/ 2697956 w 6400800"/>
              <a:gd name="connsiteY5532" fmla="*/ 312896 h 514350"/>
              <a:gd name="connsiteX5533" fmla="*/ 2697956 w 6400800"/>
              <a:gd name="connsiteY5533" fmla="*/ 313849 h 514350"/>
              <a:gd name="connsiteX5534" fmla="*/ 2697956 w 6400800"/>
              <a:gd name="connsiteY5534" fmla="*/ 310991 h 514350"/>
              <a:gd name="connsiteX5535" fmla="*/ 2697956 w 6400800"/>
              <a:gd name="connsiteY5535" fmla="*/ 312896 h 514350"/>
              <a:gd name="connsiteX5536" fmla="*/ 2664619 w 6400800"/>
              <a:gd name="connsiteY5536" fmla="*/ 234791 h 514350"/>
              <a:gd name="connsiteX5537" fmla="*/ 2666524 w 6400800"/>
              <a:gd name="connsiteY5537" fmla="*/ 238601 h 514350"/>
              <a:gd name="connsiteX5538" fmla="*/ 2673191 w 6400800"/>
              <a:gd name="connsiteY5538" fmla="*/ 287179 h 514350"/>
              <a:gd name="connsiteX5539" fmla="*/ 2670334 w 6400800"/>
              <a:gd name="connsiteY5539" fmla="*/ 279559 h 514350"/>
              <a:gd name="connsiteX5540" fmla="*/ 2670334 w 6400800"/>
              <a:gd name="connsiteY5540" fmla="*/ 278606 h 514350"/>
              <a:gd name="connsiteX5541" fmla="*/ 2671286 w 6400800"/>
              <a:gd name="connsiteY5541" fmla="*/ 276701 h 514350"/>
              <a:gd name="connsiteX5542" fmla="*/ 2670334 w 6400800"/>
              <a:gd name="connsiteY5542" fmla="*/ 278606 h 514350"/>
              <a:gd name="connsiteX5543" fmla="*/ 2664619 w 6400800"/>
              <a:gd name="connsiteY5543" fmla="*/ 246221 h 514350"/>
              <a:gd name="connsiteX5544" fmla="*/ 2663666 w 6400800"/>
              <a:gd name="connsiteY5544" fmla="*/ 240506 h 514350"/>
              <a:gd name="connsiteX5545" fmla="*/ 2664619 w 6400800"/>
              <a:gd name="connsiteY5545" fmla="*/ 234791 h 514350"/>
              <a:gd name="connsiteX5546" fmla="*/ 2657951 w 6400800"/>
              <a:gd name="connsiteY5546" fmla="*/ 339566 h 514350"/>
              <a:gd name="connsiteX5547" fmla="*/ 2656046 w 6400800"/>
              <a:gd name="connsiteY5547" fmla="*/ 336709 h 514350"/>
              <a:gd name="connsiteX5548" fmla="*/ 2657951 w 6400800"/>
              <a:gd name="connsiteY5548" fmla="*/ 325279 h 514350"/>
              <a:gd name="connsiteX5549" fmla="*/ 2657951 w 6400800"/>
              <a:gd name="connsiteY5549" fmla="*/ 339566 h 514350"/>
              <a:gd name="connsiteX5550" fmla="*/ 2654141 w 6400800"/>
              <a:gd name="connsiteY5550" fmla="*/ 277654 h 514350"/>
              <a:gd name="connsiteX5551" fmla="*/ 2659856 w 6400800"/>
              <a:gd name="connsiteY5551" fmla="*/ 298609 h 514350"/>
              <a:gd name="connsiteX5552" fmla="*/ 2659856 w 6400800"/>
              <a:gd name="connsiteY5552" fmla="*/ 299561 h 514350"/>
              <a:gd name="connsiteX5553" fmla="*/ 2653189 w 6400800"/>
              <a:gd name="connsiteY5553" fmla="*/ 316706 h 514350"/>
              <a:gd name="connsiteX5554" fmla="*/ 2652236 w 6400800"/>
              <a:gd name="connsiteY5554" fmla="*/ 319564 h 514350"/>
              <a:gd name="connsiteX5555" fmla="*/ 2650331 w 6400800"/>
              <a:gd name="connsiteY5555" fmla="*/ 311944 h 514350"/>
              <a:gd name="connsiteX5556" fmla="*/ 2647474 w 6400800"/>
              <a:gd name="connsiteY5556" fmla="*/ 301466 h 514350"/>
              <a:gd name="connsiteX5557" fmla="*/ 2654141 w 6400800"/>
              <a:gd name="connsiteY5557" fmla="*/ 277654 h 514350"/>
              <a:gd name="connsiteX5558" fmla="*/ 2633186 w 6400800"/>
              <a:gd name="connsiteY5558" fmla="*/ 283369 h 514350"/>
              <a:gd name="connsiteX5559" fmla="*/ 2633186 w 6400800"/>
              <a:gd name="connsiteY5559" fmla="*/ 285274 h 514350"/>
              <a:gd name="connsiteX5560" fmla="*/ 2633186 w 6400800"/>
              <a:gd name="connsiteY5560" fmla="*/ 286226 h 514350"/>
              <a:gd name="connsiteX5561" fmla="*/ 2632234 w 6400800"/>
              <a:gd name="connsiteY5561" fmla="*/ 290036 h 514350"/>
              <a:gd name="connsiteX5562" fmla="*/ 2633186 w 6400800"/>
              <a:gd name="connsiteY5562" fmla="*/ 283369 h 514350"/>
              <a:gd name="connsiteX5563" fmla="*/ 2578894 w 6400800"/>
              <a:gd name="connsiteY5563" fmla="*/ 242411 h 514350"/>
              <a:gd name="connsiteX5564" fmla="*/ 2577941 w 6400800"/>
              <a:gd name="connsiteY5564" fmla="*/ 241459 h 514350"/>
              <a:gd name="connsiteX5565" fmla="*/ 2580799 w 6400800"/>
              <a:gd name="connsiteY5565" fmla="*/ 235744 h 514350"/>
              <a:gd name="connsiteX5566" fmla="*/ 2580799 w 6400800"/>
              <a:gd name="connsiteY5566" fmla="*/ 235744 h 514350"/>
              <a:gd name="connsiteX5567" fmla="*/ 2578894 w 6400800"/>
              <a:gd name="connsiteY5567" fmla="*/ 242411 h 514350"/>
              <a:gd name="connsiteX5568" fmla="*/ 2597944 w 6400800"/>
              <a:gd name="connsiteY5568" fmla="*/ 275749 h 514350"/>
              <a:gd name="connsiteX5569" fmla="*/ 2597944 w 6400800"/>
              <a:gd name="connsiteY5569" fmla="*/ 274796 h 514350"/>
              <a:gd name="connsiteX5570" fmla="*/ 2597944 w 6400800"/>
              <a:gd name="connsiteY5570" fmla="*/ 275749 h 514350"/>
              <a:gd name="connsiteX5571" fmla="*/ 2597944 w 6400800"/>
              <a:gd name="connsiteY5571" fmla="*/ 275749 h 514350"/>
              <a:gd name="connsiteX5572" fmla="*/ 2616041 w 6400800"/>
              <a:gd name="connsiteY5572" fmla="*/ 309086 h 514350"/>
              <a:gd name="connsiteX5573" fmla="*/ 2613184 w 6400800"/>
              <a:gd name="connsiteY5573" fmla="*/ 319564 h 514350"/>
              <a:gd name="connsiteX5574" fmla="*/ 2613184 w 6400800"/>
              <a:gd name="connsiteY5574" fmla="*/ 318611 h 514350"/>
              <a:gd name="connsiteX5575" fmla="*/ 2613184 w 6400800"/>
              <a:gd name="connsiteY5575" fmla="*/ 319564 h 514350"/>
              <a:gd name="connsiteX5576" fmla="*/ 2613184 w 6400800"/>
              <a:gd name="connsiteY5576" fmla="*/ 319564 h 514350"/>
              <a:gd name="connsiteX5577" fmla="*/ 2600801 w 6400800"/>
              <a:gd name="connsiteY5577" fmla="*/ 289084 h 514350"/>
              <a:gd name="connsiteX5578" fmla="*/ 2602706 w 6400800"/>
              <a:gd name="connsiteY5578" fmla="*/ 282416 h 514350"/>
              <a:gd name="connsiteX5579" fmla="*/ 2612231 w 6400800"/>
              <a:gd name="connsiteY5579" fmla="*/ 299561 h 514350"/>
              <a:gd name="connsiteX5580" fmla="*/ 2616041 w 6400800"/>
              <a:gd name="connsiteY5580" fmla="*/ 308134 h 514350"/>
              <a:gd name="connsiteX5581" fmla="*/ 2616041 w 6400800"/>
              <a:gd name="connsiteY5581" fmla="*/ 309086 h 514350"/>
              <a:gd name="connsiteX5582" fmla="*/ 2616041 w 6400800"/>
              <a:gd name="connsiteY5582" fmla="*/ 309086 h 514350"/>
              <a:gd name="connsiteX5583" fmla="*/ 2604611 w 6400800"/>
              <a:gd name="connsiteY5583" fmla="*/ 276701 h 514350"/>
              <a:gd name="connsiteX5584" fmla="*/ 2608421 w 6400800"/>
              <a:gd name="connsiteY5584" fmla="*/ 267176 h 514350"/>
              <a:gd name="connsiteX5585" fmla="*/ 2615089 w 6400800"/>
              <a:gd name="connsiteY5585" fmla="*/ 290036 h 514350"/>
              <a:gd name="connsiteX5586" fmla="*/ 2604611 w 6400800"/>
              <a:gd name="connsiteY5586" fmla="*/ 276701 h 514350"/>
              <a:gd name="connsiteX5587" fmla="*/ 2614136 w 6400800"/>
              <a:gd name="connsiteY5587" fmla="*/ 276701 h 514350"/>
              <a:gd name="connsiteX5588" fmla="*/ 2609374 w 6400800"/>
              <a:gd name="connsiteY5588" fmla="*/ 266224 h 514350"/>
              <a:gd name="connsiteX5589" fmla="*/ 2612231 w 6400800"/>
              <a:gd name="connsiteY5589" fmla="*/ 257651 h 514350"/>
              <a:gd name="connsiteX5590" fmla="*/ 2614136 w 6400800"/>
              <a:gd name="connsiteY5590" fmla="*/ 276701 h 514350"/>
              <a:gd name="connsiteX5591" fmla="*/ 2606516 w 6400800"/>
              <a:gd name="connsiteY5591" fmla="*/ 208121 h 514350"/>
              <a:gd name="connsiteX5592" fmla="*/ 2611279 w 6400800"/>
              <a:gd name="connsiteY5592" fmla="*/ 250984 h 514350"/>
              <a:gd name="connsiteX5593" fmla="*/ 2611279 w 6400800"/>
              <a:gd name="connsiteY5593" fmla="*/ 251936 h 514350"/>
              <a:gd name="connsiteX5594" fmla="*/ 2600801 w 6400800"/>
              <a:gd name="connsiteY5594" fmla="*/ 271939 h 514350"/>
              <a:gd name="connsiteX5595" fmla="*/ 2597944 w 6400800"/>
              <a:gd name="connsiteY5595" fmla="*/ 268129 h 514350"/>
              <a:gd name="connsiteX5596" fmla="*/ 2595086 w 6400800"/>
              <a:gd name="connsiteY5596" fmla="*/ 237649 h 514350"/>
              <a:gd name="connsiteX5597" fmla="*/ 2594134 w 6400800"/>
              <a:gd name="connsiteY5597" fmla="*/ 228124 h 514350"/>
              <a:gd name="connsiteX5598" fmla="*/ 2605564 w 6400800"/>
              <a:gd name="connsiteY5598" fmla="*/ 179546 h 514350"/>
              <a:gd name="connsiteX5599" fmla="*/ 2606516 w 6400800"/>
              <a:gd name="connsiteY5599" fmla="*/ 208121 h 514350"/>
              <a:gd name="connsiteX5600" fmla="*/ 2586514 w 6400800"/>
              <a:gd name="connsiteY5600" fmla="*/ 186214 h 514350"/>
              <a:gd name="connsiteX5601" fmla="*/ 2598896 w 6400800"/>
              <a:gd name="connsiteY5601" fmla="*/ 159544 h 514350"/>
              <a:gd name="connsiteX5602" fmla="*/ 2601754 w 6400800"/>
              <a:gd name="connsiteY5602" fmla="*/ 153829 h 514350"/>
              <a:gd name="connsiteX5603" fmla="*/ 2603659 w 6400800"/>
              <a:gd name="connsiteY5603" fmla="*/ 173831 h 514350"/>
              <a:gd name="connsiteX5604" fmla="*/ 2590324 w 6400800"/>
              <a:gd name="connsiteY5604" fmla="*/ 210979 h 514350"/>
              <a:gd name="connsiteX5605" fmla="*/ 2586514 w 6400800"/>
              <a:gd name="connsiteY5605" fmla="*/ 187166 h 514350"/>
              <a:gd name="connsiteX5606" fmla="*/ 2586514 w 6400800"/>
              <a:gd name="connsiteY5606" fmla="*/ 186214 h 514350"/>
              <a:gd name="connsiteX5607" fmla="*/ 2584609 w 6400800"/>
              <a:gd name="connsiteY5607" fmla="*/ 408146 h 514350"/>
              <a:gd name="connsiteX5608" fmla="*/ 2584609 w 6400800"/>
              <a:gd name="connsiteY5608" fmla="*/ 408146 h 514350"/>
              <a:gd name="connsiteX5609" fmla="*/ 2581751 w 6400800"/>
              <a:gd name="connsiteY5609" fmla="*/ 393859 h 514350"/>
              <a:gd name="connsiteX5610" fmla="*/ 2584609 w 6400800"/>
              <a:gd name="connsiteY5610" fmla="*/ 408146 h 514350"/>
              <a:gd name="connsiteX5611" fmla="*/ 2580799 w 6400800"/>
              <a:gd name="connsiteY5611" fmla="*/ 199549 h 514350"/>
              <a:gd name="connsiteX5612" fmla="*/ 2581751 w 6400800"/>
              <a:gd name="connsiteY5612" fmla="*/ 228124 h 514350"/>
              <a:gd name="connsiteX5613" fmla="*/ 2578894 w 6400800"/>
              <a:gd name="connsiteY5613" fmla="*/ 231934 h 514350"/>
              <a:gd name="connsiteX5614" fmla="*/ 2575084 w 6400800"/>
              <a:gd name="connsiteY5614" fmla="*/ 236696 h 514350"/>
              <a:gd name="connsiteX5615" fmla="*/ 2573179 w 6400800"/>
              <a:gd name="connsiteY5615" fmla="*/ 233839 h 514350"/>
              <a:gd name="connsiteX5616" fmla="*/ 2572226 w 6400800"/>
              <a:gd name="connsiteY5616" fmla="*/ 229076 h 514350"/>
              <a:gd name="connsiteX5617" fmla="*/ 2571274 w 6400800"/>
              <a:gd name="connsiteY5617" fmla="*/ 219551 h 514350"/>
              <a:gd name="connsiteX5618" fmla="*/ 2580799 w 6400800"/>
              <a:gd name="connsiteY5618" fmla="*/ 199549 h 514350"/>
              <a:gd name="connsiteX5619" fmla="*/ 2569369 w 6400800"/>
              <a:gd name="connsiteY5619" fmla="*/ 320516 h 514350"/>
              <a:gd name="connsiteX5620" fmla="*/ 2570321 w 6400800"/>
              <a:gd name="connsiteY5620" fmla="*/ 327184 h 514350"/>
              <a:gd name="connsiteX5621" fmla="*/ 2571274 w 6400800"/>
              <a:gd name="connsiteY5621" fmla="*/ 330041 h 514350"/>
              <a:gd name="connsiteX5622" fmla="*/ 2563654 w 6400800"/>
              <a:gd name="connsiteY5622" fmla="*/ 345281 h 514350"/>
              <a:gd name="connsiteX5623" fmla="*/ 2562701 w 6400800"/>
              <a:gd name="connsiteY5623" fmla="*/ 342424 h 514350"/>
              <a:gd name="connsiteX5624" fmla="*/ 2569369 w 6400800"/>
              <a:gd name="connsiteY5624" fmla="*/ 320516 h 514350"/>
              <a:gd name="connsiteX5625" fmla="*/ 2556034 w 6400800"/>
              <a:gd name="connsiteY5625" fmla="*/ 262414 h 514350"/>
              <a:gd name="connsiteX5626" fmla="*/ 2559844 w 6400800"/>
              <a:gd name="connsiteY5626" fmla="*/ 251936 h 514350"/>
              <a:gd name="connsiteX5627" fmla="*/ 2560796 w 6400800"/>
              <a:gd name="connsiteY5627" fmla="*/ 257651 h 514350"/>
              <a:gd name="connsiteX5628" fmla="*/ 2559844 w 6400800"/>
              <a:gd name="connsiteY5628" fmla="*/ 259556 h 514350"/>
              <a:gd name="connsiteX5629" fmla="*/ 2554129 w 6400800"/>
              <a:gd name="connsiteY5629" fmla="*/ 269081 h 514350"/>
              <a:gd name="connsiteX5630" fmla="*/ 2556034 w 6400800"/>
              <a:gd name="connsiteY5630" fmla="*/ 262414 h 514350"/>
              <a:gd name="connsiteX5631" fmla="*/ 2561749 w 6400800"/>
              <a:gd name="connsiteY5631" fmla="*/ 276701 h 514350"/>
              <a:gd name="connsiteX5632" fmla="*/ 2562701 w 6400800"/>
              <a:gd name="connsiteY5632" fmla="*/ 274796 h 514350"/>
              <a:gd name="connsiteX5633" fmla="*/ 2564606 w 6400800"/>
              <a:gd name="connsiteY5633" fmla="*/ 287179 h 514350"/>
              <a:gd name="connsiteX5634" fmla="*/ 2557939 w 6400800"/>
              <a:gd name="connsiteY5634" fmla="*/ 309086 h 514350"/>
              <a:gd name="connsiteX5635" fmla="*/ 2556034 w 6400800"/>
              <a:gd name="connsiteY5635" fmla="*/ 313849 h 514350"/>
              <a:gd name="connsiteX5636" fmla="*/ 2553176 w 6400800"/>
              <a:gd name="connsiteY5636" fmla="*/ 296704 h 514350"/>
              <a:gd name="connsiteX5637" fmla="*/ 2561749 w 6400800"/>
              <a:gd name="connsiteY5637" fmla="*/ 276701 h 514350"/>
              <a:gd name="connsiteX5638" fmla="*/ 2538889 w 6400800"/>
              <a:gd name="connsiteY5638" fmla="*/ 252889 h 514350"/>
              <a:gd name="connsiteX5639" fmla="*/ 2540794 w 6400800"/>
              <a:gd name="connsiteY5639" fmla="*/ 242411 h 514350"/>
              <a:gd name="connsiteX5640" fmla="*/ 2542699 w 6400800"/>
              <a:gd name="connsiteY5640" fmla="*/ 238601 h 514350"/>
              <a:gd name="connsiteX5641" fmla="*/ 2544604 w 6400800"/>
              <a:gd name="connsiteY5641" fmla="*/ 233839 h 514350"/>
              <a:gd name="connsiteX5642" fmla="*/ 2543651 w 6400800"/>
              <a:gd name="connsiteY5642" fmla="*/ 248126 h 514350"/>
              <a:gd name="connsiteX5643" fmla="*/ 2542699 w 6400800"/>
              <a:gd name="connsiteY5643" fmla="*/ 257651 h 514350"/>
              <a:gd name="connsiteX5644" fmla="*/ 2537936 w 6400800"/>
              <a:gd name="connsiteY5644" fmla="*/ 268129 h 514350"/>
              <a:gd name="connsiteX5645" fmla="*/ 2538889 w 6400800"/>
              <a:gd name="connsiteY5645" fmla="*/ 252889 h 514350"/>
              <a:gd name="connsiteX5646" fmla="*/ 2521744 w 6400800"/>
              <a:gd name="connsiteY5646" fmla="*/ 475774 h 514350"/>
              <a:gd name="connsiteX5647" fmla="*/ 2522696 w 6400800"/>
              <a:gd name="connsiteY5647" fmla="*/ 484346 h 514350"/>
              <a:gd name="connsiteX5648" fmla="*/ 2520791 w 6400800"/>
              <a:gd name="connsiteY5648" fmla="*/ 479584 h 514350"/>
              <a:gd name="connsiteX5649" fmla="*/ 2521744 w 6400800"/>
              <a:gd name="connsiteY5649" fmla="*/ 475774 h 514350"/>
              <a:gd name="connsiteX5650" fmla="*/ 2514124 w 6400800"/>
              <a:gd name="connsiteY5650" fmla="*/ 323374 h 514350"/>
              <a:gd name="connsiteX5651" fmla="*/ 2514124 w 6400800"/>
              <a:gd name="connsiteY5651" fmla="*/ 323374 h 514350"/>
              <a:gd name="connsiteX5652" fmla="*/ 2513171 w 6400800"/>
              <a:gd name="connsiteY5652" fmla="*/ 328136 h 514350"/>
              <a:gd name="connsiteX5653" fmla="*/ 2513171 w 6400800"/>
              <a:gd name="connsiteY5653" fmla="*/ 329089 h 514350"/>
              <a:gd name="connsiteX5654" fmla="*/ 2514124 w 6400800"/>
              <a:gd name="connsiteY5654" fmla="*/ 323374 h 514350"/>
              <a:gd name="connsiteX5655" fmla="*/ 2509361 w 6400800"/>
              <a:gd name="connsiteY5655" fmla="*/ 300514 h 514350"/>
              <a:gd name="connsiteX5656" fmla="*/ 2508409 w 6400800"/>
              <a:gd name="connsiteY5656" fmla="*/ 302419 h 514350"/>
              <a:gd name="connsiteX5657" fmla="*/ 2508409 w 6400800"/>
              <a:gd name="connsiteY5657" fmla="*/ 302419 h 514350"/>
              <a:gd name="connsiteX5658" fmla="*/ 2507456 w 6400800"/>
              <a:gd name="connsiteY5658" fmla="*/ 294799 h 514350"/>
              <a:gd name="connsiteX5659" fmla="*/ 2509361 w 6400800"/>
              <a:gd name="connsiteY5659" fmla="*/ 300514 h 514350"/>
              <a:gd name="connsiteX5660" fmla="*/ 2496979 w 6400800"/>
              <a:gd name="connsiteY5660" fmla="*/ 292894 h 514350"/>
              <a:gd name="connsiteX5661" fmla="*/ 2497931 w 6400800"/>
              <a:gd name="connsiteY5661" fmla="*/ 290036 h 514350"/>
              <a:gd name="connsiteX5662" fmla="*/ 2496979 w 6400800"/>
              <a:gd name="connsiteY5662" fmla="*/ 290989 h 514350"/>
              <a:gd name="connsiteX5663" fmla="*/ 2497931 w 6400800"/>
              <a:gd name="connsiteY5663" fmla="*/ 284321 h 514350"/>
              <a:gd name="connsiteX5664" fmla="*/ 2498884 w 6400800"/>
              <a:gd name="connsiteY5664" fmla="*/ 269081 h 514350"/>
              <a:gd name="connsiteX5665" fmla="*/ 2498884 w 6400800"/>
              <a:gd name="connsiteY5665" fmla="*/ 266224 h 514350"/>
              <a:gd name="connsiteX5666" fmla="*/ 2502694 w 6400800"/>
              <a:gd name="connsiteY5666" fmla="*/ 277654 h 514350"/>
              <a:gd name="connsiteX5667" fmla="*/ 2502694 w 6400800"/>
              <a:gd name="connsiteY5667" fmla="*/ 283369 h 514350"/>
              <a:gd name="connsiteX5668" fmla="*/ 2501741 w 6400800"/>
              <a:gd name="connsiteY5668" fmla="*/ 302419 h 514350"/>
              <a:gd name="connsiteX5669" fmla="*/ 2501741 w 6400800"/>
              <a:gd name="connsiteY5669" fmla="*/ 313849 h 514350"/>
              <a:gd name="connsiteX5670" fmla="*/ 2500789 w 6400800"/>
              <a:gd name="connsiteY5670" fmla="*/ 325279 h 514350"/>
              <a:gd name="connsiteX5671" fmla="*/ 2500789 w 6400800"/>
              <a:gd name="connsiteY5671" fmla="*/ 326231 h 514350"/>
              <a:gd name="connsiteX5672" fmla="*/ 2499836 w 6400800"/>
              <a:gd name="connsiteY5672" fmla="*/ 315754 h 514350"/>
              <a:gd name="connsiteX5673" fmla="*/ 2499836 w 6400800"/>
              <a:gd name="connsiteY5673" fmla="*/ 310039 h 514350"/>
              <a:gd name="connsiteX5674" fmla="*/ 2500789 w 6400800"/>
              <a:gd name="connsiteY5674" fmla="*/ 297656 h 514350"/>
              <a:gd name="connsiteX5675" fmla="*/ 2500789 w 6400800"/>
              <a:gd name="connsiteY5675" fmla="*/ 286226 h 514350"/>
              <a:gd name="connsiteX5676" fmla="*/ 2496979 w 6400800"/>
              <a:gd name="connsiteY5676" fmla="*/ 292894 h 514350"/>
              <a:gd name="connsiteX5677" fmla="*/ 2496979 w 6400800"/>
              <a:gd name="connsiteY5677" fmla="*/ 292894 h 514350"/>
              <a:gd name="connsiteX5678" fmla="*/ 2449354 w 6400800"/>
              <a:gd name="connsiteY5678" fmla="*/ 334804 h 514350"/>
              <a:gd name="connsiteX5679" fmla="*/ 2447449 w 6400800"/>
              <a:gd name="connsiteY5679" fmla="*/ 328136 h 514350"/>
              <a:gd name="connsiteX5680" fmla="*/ 2450306 w 6400800"/>
              <a:gd name="connsiteY5680" fmla="*/ 321469 h 514350"/>
              <a:gd name="connsiteX5681" fmla="*/ 2450306 w 6400800"/>
              <a:gd name="connsiteY5681" fmla="*/ 322421 h 514350"/>
              <a:gd name="connsiteX5682" fmla="*/ 2451259 w 6400800"/>
              <a:gd name="connsiteY5682" fmla="*/ 324326 h 514350"/>
              <a:gd name="connsiteX5683" fmla="*/ 2449354 w 6400800"/>
              <a:gd name="connsiteY5683" fmla="*/ 334804 h 514350"/>
              <a:gd name="connsiteX5684" fmla="*/ 2450306 w 6400800"/>
              <a:gd name="connsiteY5684" fmla="*/ 254794 h 514350"/>
              <a:gd name="connsiteX5685" fmla="*/ 2451259 w 6400800"/>
              <a:gd name="connsiteY5685" fmla="*/ 251936 h 514350"/>
              <a:gd name="connsiteX5686" fmla="*/ 2451259 w 6400800"/>
              <a:gd name="connsiteY5686" fmla="*/ 250984 h 514350"/>
              <a:gd name="connsiteX5687" fmla="*/ 2451259 w 6400800"/>
              <a:gd name="connsiteY5687" fmla="*/ 251936 h 514350"/>
              <a:gd name="connsiteX5688" fmla="*/ 2450306 w 6400800"/>
              <a:gd name="connsiteY5688" fmla="*/ 254794 h 514350"/>
              <a:gd name="connsiteX5689" fmla="*/ 2452211 w 6400800"/>
              <a:gd name="connsiteY5689" fmla="*/ 251936 h 514350"/>
              <a:gd name="connsiteX5690" fmla="*/ 2451259 w 6400800"/>
              <a:gd name="connsiteY5690" fmla="*/ 250984 h 514350"/>
              <a:gd name="connsiteX5691" fmla="*/ 2456021 w 6400800"/>
              <a:gd name="connsiteY5691" fmla="*/ 238601 h 514350"/>
              <a:gd name="connsiteX5692" fmla="*/ 2460784 w 6400800"/>
              <a:gd name="connsiteY5692" fmla="*/ 231934 h 514350"/>
              <a:gd name="connsiteX5693" fmla="*/ 2459831 w 6400800"/>
              <a:gd name="connsiteY5693" fmla="*/ 235744 h 514350"/>
              <a:gd name="connsiteX5694" fmla="*/ 2456021 w 6400800"/>
              <a:gd name="connsiteY5694" fmla="*/ 248126 h 514350"/>
              <a:gd name="connsiteX5695" fmla="*/ 2452211 w 6400800"/>
              <a:gd name="connsiteY5695" fmla="*/ 251936 h 514350"/>
              <a:gd name="connsiteX5696" fmla="*/ 2457926 w 6400800"/>
              <a:gd name="connsiteY5696" fmla="*/ 266224 h 514350"/>
              <a:gd name="connsiteX5697" fmla="*/ 2456974 w 6400800"/>
              <a:gd name="connsiteY5697" fmla="*/ 268129 h 514350"/>
              <a:gd name="connsiteX5698" fmla="*/ 2457926 w 6400800"/>
              <a:gd name="connsiteY5698" fmla="*/ 266224 h 514350"/>
              <a:gd name="connsiteX5699" fmla="*/ 2457926 w 6400800"/>
              <a:gd name="connsiteY5699" fmla="*/ 266224 h 514350"/>
              <a:gd name="connsiteX5700" fmla="*/ 2457926 w 6400800"/>
              <a:gd name="connsiteY5700" fmla="*/ 374809 h 514350"/>
              <a:gd name="connsiteX5701" fmla="*/ 2456021 w 6400800"/>
              <a:gd name="connsiteY5701" fmla="*/ 367189 h 514350"/>
              <a:gd name="connsiteX5702" fmla="*/ 2456021 w 6400800"/>
              <a:gd name="connsiteY5702" fmla="*/ 362426 h 514350"/>
              <a:gd name="connsiteX5703" fmla="*/ 2456021 w 6400800"/>
              <a:gd name="connsiteY5703" fmla="*/ 344329 h 514350"/>
              <a:gd name="connsiteX5704" fmla="*/ 2458879 w 6400800"/>
              <a:gd name="connsiteY5704" fmla="*/ 354806 h 514350"/>
              <a:gd name="connsiteX5705" fmla="*/ 2457926 w 6400800"/>
              <a:gd name="connsiteY5705" fmla="*/ 374809 h 514350"/>
              <a:gd name="connsiteX5706" fmla="*/ 2456974 w 6400800"/>
              <a:gd name="connsiteY5706" fmla="*/ 308134 h 514350"/>
              <a:gd name="connsiteX5707" fmla="*/ 2456974 w 6400800"/>
              <a:gd name="connsiteY5707" fmla="*/ 305276 h 514350"/>
              <a:gd name="connsiteX5708" fmla="*/ 2457926 w 6400800"/>
              <a:gd name="connsiteY5708" fmla="*/ 302419 h 514350"/>
              <a:gd name="connsiteX5709" fmla="*/ 2459831 w 6400800"/>
              <a:gd name="connsiteY5709" fmla="*/ 313849 h 514350"/>
              <a:gd name="connsiteX5710" fmla="*/ 2460784 w 6400800"/>
              <a:gd name="connsiteY5710" fmla="*/ 317659 h 514350"/>
              <a:gd name="connsiteX5711" fmla="*/ 2456974 w 6400800"/>
              <a:gd name="connsiteY5711" fmla="*/ 308134 h 514350"/>
              <a:gd name="connsiteX5712" fmla="*/ 2458879 w 6400800"/>
              <a:gd name="connsiteY5712" fmla="*/ 290036 h 514350"/>
              <a:gd name="connsiteX5713" fmla="*/ 2459831 w 6400800"/>
              <a:gd name="connsiteY5713" fmla="*/ 287179 h 514350"/>
              <a:gd name="connsiteX5714" fmla="*/ 2463641 w 6400800"/>
              <a:gd name="connsiteY5714" fmla="*/ 277654 h 514350"/>
              <a:gd name="connsiteX5715" fmla="*/ 2465546 w 6400800"/>
              <a:gd name="connsiteY5715" fmla="*/ 281464 h 514350"/>
              <a:gd name="connsiteX5716" fmla="*/ 2458879 w 6400800"/>
              <a:gd name="connsiteY5716" fmla="*/ 290036 h 514350"/>
              <a:gd name="connsiteX5717" fmla="*/ 2464594 w 6400800"/>
              <a:gd name="connsiteY5717" fmla="*/ 305276 h 514350"/>
              <a:gd name="connsiteX5718" fmla="*/ 2460784 w 6400800"/>
              <a:gd name="connsiteY5718" fmla="*/ 295751 h 514350"/>
              <a:gd name="connsiteX5719" fmla="*/ 2462689 w 6400800"/>
              <a:gd name="connsiteY5719" fmla="*/ 292894 h 514350"/>
              <a:gd name="connsiteX5720" fmla="*/ 2466499 w 6400800"/>
              <a:gd name="connsiteY5720" fmla="*/ 285274 h 514350"/>
              <a:gd name="connsiteX5721" fmla="*/ 2464594 w 6400800"/>
              <a:gd name="connsiteY5721" fmla="*/ 305276 h 514350"/>
              <a:gd name="connsiteX5722" fmla="*/ 2467451 w 6400800"/>
              <a:gd name="connsiteY5722" fmla="*/ 274796 h 514350"/>
              <a:gd name="connsiteX5723" fmla="*/ 2466499 w 6400800"/>
              <a:gd name="connsiteY5723" fmla="*/ 272891 h 514350"/>
              <a:gd name="connsiteX5724" fmla="*/ 2468404 w 6400800"/>
              <a:gd name="connsiteY5724" fmla="*/ 268129 h 514350"/>
              <a:gd name="connsiteX5725" fmla="*/ 2467451 w 6400800"/>
              <a:gd name="connsiteY5725" fmla="*/ 274796 h 514350"/>
              <a:gd name="connsiteX5726" fmla="*/ 2471261 w 6400800"/>
              <a:gd name="connsiteY5726" fmla="*/ 233839 h 514350"/>
              <a:gd name="connsiteX5727" fmla="*/ 2470309 w 6400800"/>
              <a:gd name="connsiteY5727" fmla="*/ 245269 h 514350"/>
              <a:gd name="connsiteX5728" fmla="*/ 2469356 w 6400800"/>
              <a:gd name="connsiteY5728" fmla="*/ 246221 h 514350"/>
              <a:gd name="connsiteX5729" fmla="*/ 2459831 w 6400800"/>
              <a:gd name="connsiteY5729" fmla="*/ 263366 h 514350"/>
              <a:gd name="connsiteX5730" fmla="*/ 2458879 w 6400800"/>
              <a:gd name="connsiteY5730" fmla="*/ 261461 h 514350"/>
              <a:gd name="connsiteX5731" fmla="*/ 2461736 w 6400800"/>
              <a:gd name="connsiteY5731" fmla="*/ 247174 h 514350"/>
              <a:gd name="connsiteX5732" fmla="*/ 2462689 w 6400800"/>
              <a:gd name="connsiteY5732" fmla="*/ 245269 h 514350"/>
              <a:gd name="connsiteX5733" fmla="*/ 2472214 w 6400800"/>
              <a:gd name="connsiteY5733" fmla="*/ 231934 h 514350"/>
              <a:gd name="connsiteX5734" fmla="*/ 2472214 w 6400800"/>
              <a:gd name="connsiteY5734" fmla="*/ 231934 h 514350"/>
              <a:gd name="connsiteX5735" fmla="*/ 2473166 w 6400800"/>
              <a:gd name="connsiteY5735" fmla="*/ 240506 h 514350"/>
              <a:gd name="connsiteX5736" fmla="*/ 2472214 w 6400800"/>
              <a:gd name="connsiteY5736" fmla="*/ 242411 h 514350"/>
              <a:gd name="connsiteX5737" fmla="*/ 2471261 w 6400800"/>
              <a:gd name="connsiteY5737" fmla="*/ 233839 h 514350"/>
              <a:gd name="connsiteX5738" fmla="*/ 2467451 w 6400800"/>
              <a:gd name="connsiteY5738" fmla="*/ 211931 h 514350"/>
              <a:gd name="connsiteX5739" fmla="*/ 2465546 w 6400800"/>
              <a:gd name="connsiteY5739" fmla="*/ 213836 h 514350"/>
              <a:gd name="connsiteX5740" fmla="*/ 2466499 w 6400800"/>
              <a:gd name="connsiteY5740" fmla="*/ 211931 h 514350"/>
              <a:gd name="connsiteX5741" fmla="*/ 2468404 w 6400800"/>
              <a:gd name="connsiteY5741" fmla="*/ 208121 h 514350"/>
              <a:gd name="connsiteX5742" fmla="*/ 2468404 w 6400800"/>
              <a:gd name="connsiteY5742" fmla="*/ 210979 h 514350"/>
              <a:gd name="connsiteX5743" fmla="*/ 2467451 w 6400800"/>
              <a:gd name="connsiteY5743" fmla="*/ 211931 h 514350"/>
              <a:gd name="connsiteX5744" fmla="*/ 2467451 w 6400800"/>
              <a:gd name="connsiteY5744" fmla="*/ 211931 h 514350"/>
              <a:gd name="connsiteX5745" fmla="*/ 2467451 w 6400800"/>
              <a:gd name="connsiteY5745" fmla="*/ 211931 h 514350"/>
              <a:gd name="connsiteX5746" fmla="*/ 2470309 w 6400800"/>
              <a:gd name="connsiteY5746" fmla="*/ 218599 h 514350"/>
              <a:gd name="connsiteX5747" fmla="*/ 2472214 w 6400800"/>
              <a:gd name="connsiteY5747" fmla="*/ 230029 h 514350"/>
              <a:gd name="connsiteX5748" fmla="*/ 2472214 w 6400800"/>
              <a:gd name="connsiteY5748" fmla="*/ 230029 h 514350"/>
              <a:gd name="connsiteX5749" fmla="*/ 2463641 w 6400800"/>
              <a:gd name="connsiteY5749" fmla="*/ 237649 h 514350"/>
              <a:gd name="connsiteX5750" fmla="*/ 2464594 w 6400800"/>
              <a:gd name="connsiteY5750" fmla="*/ 234791 h 514350"/>
              <a:gd name="connsiteX5751" fmla="*/ 2466499 w 6400800"/>
              <a:gd name="connsiteY5751" fmla="*/ 224314 h 514350"/>
              <a:gd name="connsiteX5752" fmla="*/ 2466499 w 6400800"/>
              <a:gd name="connsiteY5752" fmla="*/ 224314 h 514350"/>
              <a:gd name="connsiteX5753" fmla="*/ 2470309 w 6400800"/>
              <a:gd name="connsiteY5753" fmla="*/ 218599 h 514350"/>
              <a:gd name="connsiteX5754" fmla="*/ 2477929 w 6400800"/>
              <a:gd name="connsiteY5754" fmla="*/ 223361 h 514350"/>
              <a:gd name="connsiteX5755" fmla="*/ 2475071 w 6400800"/>
              <a:gd name="connsiteY5755" fmla="*/ 212884 h 514350"/>
              <a:gd name="connsiteX5756" fmla="*/ 2477929 w 6400800"/>
              <a:gd name="connsiteY5756" fmla="*/ 209074 h 514350"/>
              <a:gd name="connsiteX5757" fmla="*/ 2477929 w 6400800"/>
              <a:gd name="connsiteY5757" fmla="*/ 217646 h 514350"/>
              <a:gd name="connsiteX5758" fmla="*/ 2477929 w 6400800"/>
              <a:gd name="connsiteY5758" fmla="*/ 223361 h 514350"/>
              <a:gd name="connsiteX5759" fmla="*/ 2473166 w 6400800"/>
              <a:gd name="connsiteY5759" fmla="*/ 206216 h 514350"/>
              <a:gd name="connsiteX5760" fmla="*/ 2472214 w 6400800"/>
              <a:gd name="connsiteY5760" fmla="*/ 203359 h 514350"/>
              <a:gd name="connsiteX5761" fmla="*/ 2471261 w 6400800"/>
              <a:gd name="connsiteY5761" fmla="*/ 201454 h 514350"/>
              <a:gd name="connsiteX5762" fmla="*/ 2474119 w 6400800"/>
              <a:gd name="connsiteY5762" fmla="*/ 195739 h 514350"/>
              <a:gd name="connsiteX5763" fmla="*/ 2477929 w 6400800"/>
              <a:gd name="connsiteY5763" fmla="*/ 189071 h 514350"/>
              <a:gd name="connsiteX5764" fmla="*/ 2477929 w 6400800"/>
              <a:gd name="connsiteY5764" fmla="*/ 201454 h 514350"/>
              <a:gd name="connsiteX5765" fmla="*/ 2473166 w 6400800"/>
              <a:gd name="connsiteY5765" fmla="*/ 206216 h 514350"/>
              <a:gd name="connsiteX5766" fmla="*/ 2473166 w 6400800"/>
              <a:gd name="connsiteY5766" fmla="*/ 255746 h 514350"/>
              <a:gd name="connsiteX5767" fmla="*/ 2475071 w 6400800"/>
              <a:gd name="connsiteY5767" fmla="*/ 251936 h 514350"/>
              <a:gd name="connsiteX5768" fmla="*/ 2476976 w 6400800"/>
              <a:gd name="connsiteY5768" fmla="*/ 266224 h 514350"/>
              <a:gd name="connsiteX5769" fmla="*/ 2479834 w 6400800"/>
              <a:gd name="connsiteY5769" fmla="*/ 292894 h 514350"/>
              <a:gd name="connsiteX5770" fmla="*/ 2479834 w 6400800"/>
              <a:gd name="connsiteY5770" fmla="*/ 296704 h 514350"/>
              <a:gd name="connsiteX5771" fmla="*/ 2479834 w 6400800"/>
              <a:gd name="connsiteY5771" fmla="*/ 295751 h 514350"/>
              <a:gd name="connsiteX5772" fmla="*/ 2475071 w 6400800"/>
              <a:gd name="connsiteY5772" fmla="*/ 288131 h 514350"/>
              <a:gd name="connsiteX5773" fmla="*/ 2473166 w 6400800"/>
              <a:gd name="connsiteY5773" fmla="*/ 255746 h 514350"/>
              <a:gd name="connsiteX5774" fmla="*/ 2481739 w 6400800"/>
              <a:gd name="connsiteY5774" fmla="*/ 324326 h 514350"/>
              <a:gd name="connsiteX5775" fmla="*/ 2480786 w 6400800"/>
              <a:gd name="connsiteY5775" fmla="*/ 326231 h 514350"/>
              <a:gd name="connsiteX5776" fmla="*/ 2476024 w 6400800"/>
              <a:gd name="connsiteY5776" fmla="*/ 340519 h 514350"/>
              <a:gd name="connsiteX5777" fmla="*/ 2476024 w 6400800"/>
              <a:gd name="connsiteY5777" fmla="*/ 308134 h 514350"/>
              <a:gd name="connsiteX5778" fmla="*/ 2476024 w 6400800"/>
              <a:gd name="connsiteY5778" fmla="*/ 308134 h 514350"/>
              <a:gd name="connsiteX5779" fmla="*/ 2479834 w 6400800"/>
              <a:gd name="connsiteY5779" fmla="*/ 318611 h 514350"/>
              <a:gd name="connsiteX5780" fmla="*/ 2480786 w 6400800"/>
              <a:gd name="connsiteY5780" fmla="*/ 322421 h 514350"/>
              <a:gd name="connsiteX5781" fmla="*/ 2481739 w 6400800"/>
              <a:gd name="connsiteY5781" fmla="*/ 324326 h 514350"/>
              <a:gd name="connsiteX5782" fmla="*/ 2481739 w 6400800"/>
              <a:gd name="connsiteY5782" fmla="*/ 324326 h 514350"/>
              <a:gd name="connsiteX5783" fmla="*/ 2436971 w 6400800"/>
              <a:gd name="connsiteY5783" fmla="*/ 215741 h 514350"/>
              <a:gd name="connsiteX5784" fmla="*/ 2447449 w 6400800"/>
              <a:gd name="connsiteY5784" fmla="*/ 195739 h 514350"/>
              <a:gd name="connsiteX5785" fmla="*/ 2457926 w 6400800"/>
              <a:gd name="connsiteY5785" fmla="*/ 178594 h 514350"/>
              <a:gd name="connsiteX5786" fmla="*/ 2475071 w 6400800"/>
              <a:gd name="connsiteY5786" fmla="*/ 150971 h 514350"/>
              <a:gd name="connsiteX5787" fmla="*/ 2482691 w 6400800"/>
              <a:gd name="connsiteY5787" fmla="*/ 138589 h 514350"/>
              <a:gd name="connsiteX5788" fmla="*/ 2480786 w 6400800"/>
              <a:gd name="connsiteY5788" fmla="*/ 154781 h 514350"/>
              <a:gd name="connsiteX5789" fmla="*/ 2478881 w 6400800"/>
              <a:gd name="connsiteY5789" fmla="*/ 181451 h 514350"/>
              <a:gd name="connsiteX5790" fmla="*/ 2470309 w 6400800"/>
              <a:gd name="connsiteY5790" fmla="*/ 193834 h 514350"/>
              <a:gd name="connsiteX5791" fmla="*/ 2469356 w 6400800"/>
              <a:gd name="connsiteY5791" fmla="*/ 194786 h 514350"/>
              <a:gd name="connsiteX5792" fmla="*/ 2465546 w 6400800"/>
              <a:gd name="connsiteY5792" fmla="*/ 181451 h 514350"/>
              <a:gd name="connsiteX5793" fmla="*/ 2467451 w 6400800"/>
              <a:gd name="connsiteY5793" fmla="*/ 197644 h 514350"/>
              <a:gd name="connsiteX5794" fmla="*/ 2460784 w 6400800"/>
              <a:gd name="connsiteY5794" fmla="*/ 209074 h 514350"/>
              <a:gd name="connsiteX5795" fmla="*/ 2447449 w 6400800"/>
              <a:gd name="connsiteY5795" fmla="*/ 234791 h 514350"/>
              <a:gd name="connsiteX5796" fmla="*/ 2436971 w 6400800"/>
              <a:gd name="connsiteY5796" fmla="*/ 247174 h 514350"/>
              <a:gd name="connsiteX5797" fmla="*/ 2436019 w 6400800"/>
              <a:gd name="connsiteY5797" fmla="*/ 249079 h 514350"/>
              <a:gd name="connsiteX5798" fmla="*/ 2436019 w 6400800"/>
              <a:gd name="connsiteY5798" fmla="*/ 249079 h 514350"/>
              <a:gd name="connsiteX5799" fmla="*/ 2433161 w 6400800"/>
              <a:gd name="connsiteY5799" fmla="*/ 225266 h 514350"/>
              <a:gd name="connsiteX5800" fmla="*/ 2436971 w 6400800"/>
              <a:gd name="connsiteY5800" fmla="*/ 215741 h 514350"/>
              <a:gd name="connsiteX5801" fmla="*/ 2416016 w 6400800"/>
              <a:gd name="connsiteY5801" fmla="*/ 313849 h 514350"/>
              <a:gd name="connsiteX5802" fmla="*/ 2416016 w 6400800"/>
              <a:gd name="connsiteY5802" fmla="*/ 313849 h 514350"/>
              <a:gd name="connsiteX5803" fmla="*/ 2413159 w 6400800"/>
              <a:gd name="connsiteY5803" fmla="*/ 304324 h 514350"/>
              <a:gd name="connsiteX5804" fmla="*/ 2415064 w 6400800"/>
              <a:gd name="connsiteY5804" fmla="*/ 301466 h 514350"/>
              <a:gd name="connsiteX5805" fmla="*/ 2415064 w 6400800"/>
              <a:gd name="connsiteY5805" fmla="*/ 303371 h 514350"/>
              <a:gd name="connsiteX5806" fmla="*/ 2416016 w 6400800"/>
              <a:gd name="connsiteY5806" fmla="*/ 313849 h 514350"/>
              <a:gd name="connsiteX5807" fmla="*/ 2416016 w 6400800"/>
              <a:gd name="connsiteY5807" fmla="*/ 313849 h 514350"/>
              <a:gd name="connsiteX5808" fmla="*/ 2422684 w 6400800"/>
              <a:gd name="connsiteY5808" fmla="*/ 288131 h 514350"/>
              <a:gd name="connsiteX5809" fmla="*/ 2422684 w 6400800"/>
              <a:gd name="connsiteY5809" fmla="*/ 293846 h 514350"/>
              <a:gd name="connsiteX5810" fmla="*/ 2420779 w 6400800"/>
              <a:gd name="connsiteY5810" fmla="*/ 299561 h 514350"/>
              <a:gd name="connsiteX5811" fmla="*/ 2418874 w 6400800"/>
              <a:gd name="connsiteY5811" fmla="*/ 293846 h 514350"/>
              <a:gd name="connsiteX5812" fmla="*/ 2420779 w 6400800"/>
              <a:gd name="connsiteY5812" fmla="*/ 290989 h 514350"/>
              <a:gd name="connsiteX5813" fmla="*/ 2422684 w 6400800"/>
              <a:gd name="connsiteY5813" fmla="*/ 288131 h 514350"/>
              <a:gd name="connsiteX5814" fmla="*/ 2414111 w 6400800"/>
              <a:gd name="connsiteY5814" fmla="*/ 259556 h 514350"/>
              <a:gd name="connsiteX5815" fmla="*/ 2419826 w 6400800"/>
              <a:gd name="connsiteY5815" fmla="*/ 248126 h 514350"/>
              <a:gd name="connsiteX5816" fmla="*/ 2420779 w 6400800"/>
              <a:gd name="connsiteY5816" fmla="*/ 266224 h 514350"/>
              <a:gd name="connsiteX5817" fmla="*/ 2412206 w 6400800"/>
              <a:gd name="connsiteY5817" fmla="*/ 277654 h 514350"/>
              <a:gd name="connsiteX5818" fmla="*/ 2410301 w 6400800"/>
              <a:gd name="connsiteY5818" fmla="*/ 273844 h 514350"/>
              <a:gd name="connsiteX5819" fmla="*/ 2408396 w 6400800"/>
              <a:gd name="connsiteY5819" fmla="*/ 270986 h 514350"/>
              <a:gd name="connsiteX5820" fmla="*/ 2414111 w 6400800"/>
              <a:gd name="connsiteY5820" fmla="*/ 259556 h 514350"/>
              <a:gd name="connsiteX5821" fmla="*/ 2406491 w 6400800"/>
              <a:gd name="connsiteY5821" fmla="*/ 275749 h 514350"/>
              <a:gd name="connsiteX5822" fmla="*/ 2406491 w 6400800"/>
              <a:gd name="connsiteY5822" fmla="*/ 275749 h 514350"/>
              <a:gd name="connsiteX5823" fmla="*/ 2409349 w 6400800"/>
              <a:gd name="connsiteY5823" fmla="*/ 282416 h 514350"/>
              <a:gd name="connsiteX5824" fmla="*/ 2406491 w 6400800"/>
              <a:gd name="connsiteY5824" fmla="*/ 286226 h 514350"/>
              <a:gd name="connsiteX5825" fmla="*/ 2404586 w 6400800"/>
              <a:gd name="connsiteY5825" fmla="*/ 280511 h 514350"/>
              <a:gd name="connsiteX5826" fmla="*/ 2406491 w 6400800"/>
              <a:gd name="connsiteY5826" fmla="*/ 275749 h 514350"/>
              <a:gd name="connsiteX5827" fmla="*/ 2405539 w 6400800"/>
              <a:gd name="connsiteY5827" fmla="*/ 317659 h 514350"/>
              <a:gd name="connsiteX5828" fmla="*/ 2408396 w 6400800"/>
              <a:gd name="connsiteY5828" fmla="*/ 328136 h 514350"/>
              <a:gd name="connsiteX5829" fmla="*/ 2408396 w 6400800"/>
              <a:gd name="connsiteY5829" fmla="*/ 334804 h 514350"/>
              <a:gd name="connsiteX5830" fmla="*/ 2407444 w 6400800"/>
              <a:gd name="connsiteY5830" fmla="*/ 332899 h 514350"/>
              <a:gd name="connsiteX5831" fmla="*/ 2407444 w 6400800"/>
              <a:gd name="connsiteY5831" fmla="*/ 340519 h 514350"/>
              <a:gd name="connsiteX5832" fmla="*/ 2404586 w 6400800"/>
              <a:gd name="connsiteY5832" fmla="*/ 350996 h 514350"/>
              <a:gd name="connsiteX5833" fmla="*/ 2400776 w 6400800"/>
              <a:gd name="connsiteY5833" fmla="*/ 364331 h 514350"/>
              <a:gd name="connsiteX5834" fmla="*/ 2398871 w 6400800"/>
              <a:gd name="connsiteY5834" fmla="*/ 343376 h 514350"/>
              <a:gd name="connsiteX5835" fmla="*/ 2397919 w 6400800"/>
              <a:gd name="connsiteY5835" fmla="*/ 333851 h 514350"/>
              <a:gd name="connsiteX5836" fmla="*/ 2398871 w 6400800"/>
              <a:gd name="connsiteY5836" fmla="*/ 330994 h 514350"/>
              <a:gd name="connsiteX5837" fmla="*/ 2405539 w 6400800"/>
              <a:gd name="connsiteY5837" fmla="*/ 317659 h 514350"/>
              <a:gd name="connsiteX5838" fmla="*/ 2398871 w 6400800"/>
              <a:gd name="connsiteY5838" fmla="*/ 291941 h 514350"/>
              <a:gd name="connsiteX5839" fmla="*/ 2399824 w 6400800"/>
              <a:gd name="connsiteY5839" fmla="*/ 295751 h 514350"/>
              <a:gd name="connsiteX5840" fmla="*/ 2394109 w 6400800"/>
              <a:gd name="connsiteY5840" fmla="*/ 303371 h 514350"/>
              <a:gd name="connsiteX5841" fmla="*/ 2394109 w 6400800"/>
              <a:gd name="connsiteY5841" fmla="*/ 302419 h 514350"/>
              <a:gd name="connsiteX5842" fmla="*/ 2398871 w 6400800"/>
              <a:gd name="connsiteY5842" fmla="*/ 291941 h 514350"/>
              <a:gd name="connsiteX5843" fmla="*/ 2393156 w 6400800"/>
              <a:gd name="connsiteY5843" fmla="*/ 267176 h 514350"/>
              <a:gd name="connsiteX5844" fmla="*/ 2391251 w 6400800"/>
              <a:gd name="connsiteY5844" fmla="*/ 270034 h 514350"/>
              <a:gd name="connsiteX5845" fmla="*/ 2389346 w 6400800"/>
              <a:gd name="connsiteY5845" fmla="*/ 254794 h 514350"/>
              <a:gd name="connsiteX5846" fmla="*/ 2393156 w 6400800"/>
              <a:gd name="connsiteY5846" fmla="*/ 267176 h 514350"/>
              <a:gd name="connsiteX5847" fmla="*/ 2351246 w 6400800"/>
              <a:gd name="connsiteY5847" fmla="*/ 278606 h 514350"/>
              <a:gd name="connsiteX5848" fmla="*/ 2351246 w 6400800"/>
              <a:gd name="connsiteY5848" fmla="*/ 278606 h 514350"/>
              <a:gd name="connsiteX5849" fmla="*/ 2351246 w 6400800"/>
              <a:gd name="connsiteY5849" fmla="*/ 275749 h 514350"/>
              <a:gd name="connsiteX5850" fmla="*/ 2351246 w 6400800"/>
              <a:gd name="connsiteY5850" fmla="*/ 278606 h 514350"/>
              <a:gd name="connsiteX5851" fmla="*/ 2378869 w 6400800"/>
              <a:gd name="connsiteY5851" fmla="*/ 295751 h 514350"/>
              <a:gd name="connsiteX5852" fmla="*/ 2375059 w 6400800"/>
              <a:gd name="connsiteY5852" fmla="*/ 303371 h 514350"/>
              <a:gd name="connsiteX5853" fmla="*/ 2374106 w 6400800"/>
              <a:gd name="connsiteY5853" fmla="*/ 305276 h 514350"/>
              <a:gd name="connsiteX5854" fmla="*/ 2374106 w 6400800"/>
              <a:gd name="connsiteY5854" fmla="*/ 304324 h 514350"/>
              <a:gd name="connsiteX5855" fmla="*/ 2376011 w 6400800"/>
              <a:gd name="connsiteY5855" fmla="*/ 231934 h 514350"/>
              <a:gd name="connsiteX5856" fmla="*/ 2366486 w 6400800"/>
              <a:gd name="connsiteY5856" fmla="*/ 277654 h 514350"/>
              <a:gd name="connsiteX5857" fmla="*/ 2364581 w 6400800"/>
              <a:gd name="connsiteY5857" fmla="*/ 272891 h 514350"/>
              <a:gd name="connsiteX5858" fmla="*/ 2361724 w 6400800"/>
              <a:gd name="connsiteY5858" fmla="*/ 264319 h 514350"/>
              <a:gd name="connsiteX5859" fmla="*/ 2361724 w 6400800"/>
              <a:gd name="connsiteY5859" fmla="*/ 245269 h 514350"/>
              <a:gd name="connsiteX5860" fmla="*/ 2365534 w 6400800"/>
              <a:gd name="connsiteY5860" fmla="*/ 234791 h 514350"/>
              <a:gd name="connsiteX5861" fmla="*/ 2376011 w 6400800"/>
              <a:gd name="connsiteY5861" fmla="*/ 211931 h 514350"/>
              <a:gd name="connsiteX5862" fmla="*/ 2376011 w 6400800"/>
              <a:gd name="connsiteY5862" fmla="*/ 244316 h 514350"/>
              <a:gd name="connsiteX5863" fmla="*/ 2376964 w 6400800"/>
              <a:gd name="connsiteY5863" fmla="*/ 290989 h 514350"/>
              <a:gd name="connsiteX5864" fmla="*/ 2378869 w 6400800"/>
              <a:gd name="connsiteY5864" fmla="*/ 295751 h 514350"/>
              <a:gd name="connsiteX5865" fmla="*/ 2362676 w 6400800"/>
              <a:gd name="connsiteY5865" fmla="*/ 180499 h 514350"/>
              <a:gd name="connsiteX5866" fmla="*/ 2368391 w 6400800"/>
              <a:gd name="connsiteY5866" fmla="*/ 166211 h 514350"/>
              <a:gd name="connsiteX5867" fmla="*/ 2377916 w 6400800"/>
              <a:gd name="connsiteY5867" fmla="*/ 140494 h 514350"/>
              <a:gd name="connsiteX5868" fmla="*/ 2378869 w 6400800"/>
              <a:gd name="connsiteY5868" fmla="*/ 143351 h 514350"/>
              <a:gd name="connsiteX5869" fmla="*/ 2378869 w 6400800"/>
              <a:gd name="connsiteY5869" fmla="*/ 152876 h 514350"/>
              <a:gd name="connsiteX5870" fmla="*/ 2377916 w 6400800"/>
              <a:gd name="connsiteY5870" fmla="*/ 147161 h 514350"/>
              <a:gd name="connsiteX5871" fmla="*/ 2377916 w 6400800"/>
              <a:gd name="connsiteY5871" fmla="*/ 173831 h 514350"/>
              <a:gd name="connsiteX5872" fmla="*/ 2377916 w 6400800"/>
              <a:gd name="connsiteY5872" fmla="*/ 203359 h 514350"/>
              <a:gd name="connsiteX5873" fmla="*/ 2362676 w 6400800"/>
              <a:gd name="connsiteY5873" fmla="*/ 227171 h 514350"/>
              <a:gd name="connsiteX5874" fmla="*/ 2360771 w 6400800"/>
              <a:gd name="connsiteY5874" fmla="*/ 185261 h 514350"/>
              <a:gd name="connsiteX5875" fmla="*/ 2362676 w 6400800"/>
              <a:gd name="connsiteY5875" fmla="*/ 180499 h 514350"/>
              <a:gd name="connsiteX5876" fmla="*/ 2340769 w 6400800"/>
              <a:gd name="connsiteY5876" fmla="*/ 241459 h 514350"/>
              <a:gd name="connsiteX5877" fmla="*/ 2342674 w 6400800"/>
              <a:gd name="connsiteY5877" fmla="*/ 235744 h 514350"/>
              <a:gd name="connsiteX5878" fmla="*/ 2347436 w 6400800"/>
              <a:gd name="connsiteY5878" fmla="*/ 221456 h 514350"/>
              <a:gd name="connsiteX5879" fmla="*/ 2359819 w 6400800"/>
              <a:gd name="connsiteY5879" fmla="*/ 187166 h 514350"/>
              <a:gd name="connsiteX5880" fmla="*/ 2355056 w 6400800"/>
              <a:gd name="connsiteY5880" fmla="*/ 236696 h 514350"/>
              <a:gd name="connsiteX5881" fmla="*/ 2353151 w 6400800"/>
              <a:gd name="connsiteY5881" fmla="*/ 230029 h 514350"/>
              <a:gd name="connsiteX5882" fmla="*/ 2354104 w 6400800"/>
              <a:gd name="connsiteY5882" fmla="*/ 241459 h 514350"/>
              <a:gd name="connsiteX5883" fmla="*/ 2344579 w 6400800"/>
              <a:gd name="connsiteY5883" fmla="*/ 259556 h 514350"/>
              <a:gd name="connsiteX5884" fmla="*/ 2344579 w 6400800"/>
              <a:gd name="connsiteY5884" fmla="*/ 259556 h 514350"/>
              <a:gd name="connsiteX5885" fmla="*/ 2339816 w 6400800"/>
              <a:gd name="connsiteY5885" fmla="*/ 245269 h 514350"/>
              <a:gd name="connsiteX5886" fmla="*/ 2340769 w 6400800"/>
              <a:gd name="connsiteY5886" fmla="*/ 241459 h 514350"/>
              <a:gd name="connsiteX5887" fmla="*/ 2344579 w 6400800"/>
              <a:gd name="connsiteY5887" fmla="*/ 320516 h 514350"/>
              <a:gd name="connsiteX5888" fmla="*/ 2339816 w 6400800"/>
              <a:gd name="connsiteY5888" fmla="*/ 310991 h 514350"/>
              <a:gd name="connsiteX5889" fmla="*/ 2339816 w 6400800"/>
              <a:gd name="connsiteY5889" fmla="*/ 310039 h 514350"/>
              <a:gd name="connsiteX5890" fmla="*/ 2344579 w 6400800"/>
              <a:gd name="connsiteY5890" fmla="*/ 320516 h 514350"/>
              <a:gd name="connsiteX5891" fmla="*/ 2337911 w 6400800"/>
              <a:gd name="connsiteY5891" fmla="*/ 317659 h 514350"/>
              <a:gd name="connsiteX5892" fmla="*/ 2341721 w 6400800"/>
              <a:gd name="connsiteY5892" fmla="*/ 327184 h 514350"/>
              <a:gd name="connsiteX5893" fmla="*/ 2336959 w 6400800"/>
              <a:gd name="connsiteY5893" fmla="*/ 321469 h 514350"/>
              <a:gd name="connsiteX5894" fmla="*/ 2337911 w 6400800"/>
              <a:gd name="connsiteY5894" fmla="*/ 317659 h 514350"/>
              <a:gd name="connsiteX5895" fmla="*/ 2332196 w 6400800"/>
              <a:gd name="connsiteY5895" fmla="*/ 280511 h 514350"/>
              <a:gd name="connsiteX5896" fmla="*/ 2333149 w 6400800"/>
              <a:gd name="connsiteY5896" fmla="*/ 283369 h 514350"/>
              <a:gd name="connsiteX5897" fmla="*/ 2332196 w 6400800"/>
              <a:gd name="connsiteY5897" fmla="*/ 281464 h 514350"/>
              <a:gd name="connsiteX5898" fmla="*/ 2332196 w 6400800"/>
              <a:gd name="connsiteY5898" fmla="*/ 280511 h 514350"/>
              <a:gd name="connsiteX5899" fmla="*/ 2330291 w 6400800"/>
              <a:gd name="connsiteY5899" fmla="*/ 289084 h 514350"/>
              <a:gd name="connsiteX5900" fmla="*/ 2331244 w 6400800"/>
              <a:gd name="connsiteY5900" fmla="*/ 290989 h 514350"/>
              <a:gd name="connsiteX5901" fmla="*/ 2330291 w 6400800"/>
              <a:gd name="connsiteY5901" fmla="*/ 292894 h 514350"/>
              <a:gd name="connsiteX5902" fmla="*/ 2329339 w 6400800"/>
              <a:gd name="connsiteY5902" fmla="*/ 290989 h 514350"/>
              <a:gd name="connsiteX5903" fmla="*/ 2330291 w 6400800"/>
              <a:gd name="connsiteY5903" fmla="*/ 289084 h 514350"/>
              <a:gd name="connsiteX5904" fmla="*/ 2329339 w 6400800"/>
              <a:gd name="connsiteY5904" fmla="*/ 293846 h 514350"/>
              <a:gd name="connsiteX5905" fmla="*/ 2329339 w 6400800"/>
              <a:gd name="connsiteY5905" fmla="*/ 292894 h 514350"/>
              <a:gd name="connsiteX5906" fmla="*/ 2330291 w 6400800"/>
              <a:gd name="connsiteY5906" fmla="*/ 294799 h 514350"/>
              <a:gd name="connsiteX5907" fmla="*/ 2328386 w 6400800"/>
              <a:gd name="connsiteY5907" fmla="*/ 299561 h 514350"/>
              <a:gd name="connsiteX5908" fmla="*/ 2328386 w 6400800"/>
              <a:gd name="connsiteY5908" fmla="*/ 298609 h 514350"/>
              <a:gd name="connsiteX5909" fmla="*/ 2329339 w 6400800"/>
              <a:gd name="connsiteY5909" fmla="*/ 293846 h 514350"/>
              <a:gd name="connsiteX5910" fmla="*/ 2313146 w 6400800"/>
              <a:gd name="connsiteY5910" fmla="*/ 194786 h 514350"/>
              <a:gd name="connsiteX5911" fmla="*/ 2315051 w 6400800"/>
              <a:gd name="connsiteY5911" fmla="*/ 201454 h 514350"/>
              <a:gd name="connsiteX5912" fmla="*/ 2316004 w 6400800"/>
              <a:gd name="connsiteY5912" fmla="*/ 205264 h 514350"/>
              <a:gd name="connsiteX5913" fmla="*/ 2314099 w 6400800"/>
              <a:gd name="connsiteY5913" fmla="*/ 214789 h 514350"/>
              <a:gd name="connsiteX5914" fmla="*/ 2314099 w 6400800"/>
              <a:gd name="connsiteY5914" fmla="*/ 214789 h 514350"/>
              <a:gd name="connsiteX5915" fmla="*/ 2310289 w 6400800"/>
              <a:gd name="connsiteY5915" fmla="*/ 207169 h 514350"/>
              <a:gd name="connsiteX5916" fmla="*/ 2313146 w 6400800"/>
              <a:gd name="connsiteY5916" fmla="*/ 194786 h 514350"/>
              <a:gd name="connsiteX5917" fmla="*/ 2304574 w 6400800"/>
              <a:gd name="connsiteY5917" fmla="*/ 197644 h 514350"/>
              <a:gd name="connsiteX5918" fmla="*/ 2305526 w 6400800"/>
              <a:gd name="connsiteY5918" fmla="*/ 200501 h 514350"/>
              <a:gd name="connsiteX5919" fmla="*/ 2303621 w 6400800"/>
              <a:gd name="connsiteY5919" fmla="*/ 205264 h 514350"/>
              <a:gd name="connsiteX5920" fmla="*/ 2304574 w 6400800"/>
              <a:gd name="connsiteY5920" fmla="*/ 197644 h 514350"/>
              <a:gd name="connsiteX5921" fmla="*/ 2297906 w 6400800"/>
              <a:gd name="connsiteY5921" fmla="*/ 272891 h 514350"/>
              <a:gd name="connsiteX5922" fmla="*/ 2298859 w 6400800"/>
              <a:gd name="connsiteY5922" fmla="*/ 256699 h 514350"/>
              <a:gd name="connsiteX5923" fmla="*/ 2299811 w 6400800"/>
              <a:gd name="connsiteY5923" fmla="*/ 250984 h 514350"/>
              <a:gd name="connsiteX5924" fmla="*/ 2308384 w 6400800"/>
              <a:gd name="connsiteY5924" fmla="*/ 211931 h 514350"/>
              <a:gd name="connsiteX5925" fmla="*/ 2309336 w 6400800"/>
              <a:gd name="connsiteY5925" fmla="*/ 215741 h 514350"/>
              <a:gd name="connsiteX5926" fmla="*/ 2311241 w 6400800"/>
              <a:gd name="connsiteY5926" fmla="*/ 221456 h 514350"/>
              <a:gd name="connsiteX5927" fmla="*/ 2311241 w 6400800"/>
              <a:gd name="connsiteY5927" fmla="*/ 221456 h 514350"/>
              <a:gd name="connsiteX5928" fmla="*/ 2304574 w 6400800"/>
              <a:gd name="connsiteY5928" fmla="*/ 253841 h 514350"/>
              <a:gd name="connsiteX5929" fmla="*/ 2302669 w 6400800"/>
              <a:gd name="connsiteY5929" fmla="*/ 251936 h 514350"/>
              <a:gd name="connsiteX5930" fmla="*/ 2304574 w 6400800"/>
              <a:gd name="connsiteY5930" fmla="*/ 253841 h 514350"/>
              <a:gd name="connsiteX5931" fmla="*/ 2299811 w 6400800"/>
              <a:gd name="connsiteY5931" fmla="*/ 274796 h 514350"/>
              <a:gd name="connsiteX5932" fmla="*/ 2294096 w 6400800"/>
              <a:gd name="connsiteY5932" fmla="*/ 300514 h 514350"/>
              <a:gd name="connsiteX5933" fmla="*/ 2297906 w 6400800"/>
              <a:gd name="connsiteY5933" fmla="*/ 272891 h 514350"/>
              <a:gd name="connsiteX5934" fmla="*/ 2271236 w 6400800"/>
              <a:gd name="connsiteY5934" fmla="*/ 369094 h 514350"/>
              <a:gd name="connsiteX5935" fmla="*/ 2270284 w 6400800"/>
              <a:gd name="connsiteY5935" fmla="*/ 376714 h 514350"/>
              <a:gd name="connsiteX5936" fmla="*/ 2270284 w 6400800"/>
              <a:gd name="connsiteY5936" fmla="*/ 376714 h 514350"/>
              <a:gd name="connsiteX5937" fmla="*/ 2270284 w 6400800"/>
              <a:gd name="connsiteY5937" fmla="*/ 372904 h 514350"/>
              <a:gd name="connsiteX5938" fmla="*/ 2271236 w 6400800"/>
              <a:gd name="connsiteY5938" fmla="*/ 369094 h 514350"/>
              <a:gd name="connsiteX5939" fmla="*/ 2252186 w 6400800"/>
              <a:gd name="connsiteY5939" fmla="*/ 297656 h 514350"/>
              <a:gd name="connsiteX5940" fmla="*/ 2251234 w 6400800"/>
              <a:gd name="connsiteY5940" fmla="*/ 311944 h 514350"/>
              <a:gd name="connsiteX5941" fmla="*/ 2250281 w 6400800"/>
              <a:gd name="connsiteY5941" fmla="*/ 308134 h 514350"/>
              <a:gd name="connsiteX5942" fmla="*/ 2252186 w 6400800"/>
              <a:gd name="connsiteY5942" fmla="*/ 297656 h 514350"/>
              <a:gd name="connsiteX5943" fmla="*/ 2215991 w 6400800"/>
              <a:gd name="connsiteY5943" fmla="*/ 252889 h 514350"/>
              <a:gd name="connsiteX5944" fmla="*/ 2215991 w 6400800"/>
              <a:gd name="connsiteY5944" fmla="*/ 256699 h 514350"/>
              <a:gd name="connsiteX5945" fmla="*/ 2215991 w 6400800"/>
              <a:gd name="connsiteY5945" fmla="*/ 256699 h 514350"/>
              <a:gd name="connsiteX5946" fmla="*/ 2215991 w 6400800"/>
              <a:gd name="connsiteY5946" fmla="*/ 252889 h 514350"/>
              <a:gd name="connsiteX5947" fmla="*/ 2211229 w 6400800"/>
              <a:gd name="connsiteY5947" fmla="*/ 281464 h 514350"/>
              <a:gd name="connsiteX5948" fmla="*/ 2214086 w 6400800"/>
              <a:gd name="connsiteY5948" fmla="*/ 260509 h 514350"/>
              <a:gd name="connsiteX5949" fmla="*/ 2215039 w 6400800"/>
              <a:gd name="connsiteY5949" fmla="*/ 261461 h 514350"/>
              <a:gd name="connsiteX5950" fmla="*/ 2215039 w 6400800"/>
              <a:gd name="connsiteY5950" fmla="*/ 267176 h 514350"/>
              <a:gd name="connsiteX5951" fmla="*/ 2212181 w 6400800"/>
              <a:gd name="connsiteY5951" fmla="*/ 299561 h 514350"/>
              <a:gd name="connsiteX5952" fmla="*/ 2206466 w 6400800"/>
              <a:gd name="connsiteY5952" fmla="*/ 309086 h 514350"/>
              <a:gd name="connsiteX5953" fmla="*/ 2211229 w 6400800"/>
              <a:gd name="connsiteY5953" fmla="*/ 281464 h 514350"/>
              <a:gd name="connsiteX5954" fmla="*/ 2205514 w 6400800"/>
              <a:gd name="connsiteY5954" fmla="*/ 337661 h 514350"/>
              <a:gd name="connsiteX5955" fmla="*/ 2204561 w 6400800"/>
              <a:gd name="connsiteY5955" fmla="*/ 339566 h 514350"/>
              <a:gd name="connsiteX5956" fmla="*/ 2204561 w 6400800"/>
              <a:gd name="connsiteY5956" fmla="*/ 340519 h 514350"/>
              <a:gd name="connsiteX5957" fmla="*/ 2205514 w 6400800"/>
              <a:gd name="connsiteY5957" fmla="*/ 337661 h 514350"/>
              <a:gd name="connsiteX5958" fmla="*/ 2183606 w 6400800"/>
              <a:gd name="connsiteY5958" fmla="*/ 336709 h 514350"/>
              <a:gd name="connsiteX5959" fmla="*/ 2185511 w 6400800"/>
              <a:gd name="connsiteY5959" fmla="*/ 345281 h 514350"/>
              <a:gd name="connsiteX5960" fmla="*/ 2184559 w 6400800"/>
              <a:gd name="connsiteY5960" fmla="*/ 350044 h 514350"/>
              <a:gd name="connsiteX5961" fmla="*/ 2183606 w 6400800"/>
              <a:gd name="connsiteY5961" fmla="*/ 340519 h 514350"/>
              <a:gd name="connsiteX5962" fmla="*/ 2183606 w 6400800"/>
              <a:gd name="connsiteY5962" fmla="*/ 337661 h 514350"/>
              <a:gd name="connsiteX5963" fmla="*/ 2183606 w 6400800"/>
              <a:gd name="connsiteY5963" fmla="*/ 336709 h 514350"/>
              <a:gd name="connsiteX5964" fmla="*/ 2178844 w 6400800"/>
              <a:gd name="connsiteY5964" fmla="*/ 345281 h 514350"/>
              <a:gd name="connsiteX5965" fmla="*/ 2178844 w 6400800"/>
              <a:gd name="connsiteY5965" fmla="*/ 357664 h 514350"/>
              <a:gd name="connsiteX5966" fmla="*/ 2175986 w 6400800"/>
              <a:gd name="connsiteY5966" fmla="*/ 350996 h 514350"/>
              <a:gd name="connsiteX5967" fmla="*/ 2178844 w 6400800"/>
              <a:gd name="connsiteY5967" fmla="*/ 345281 h 514350"/>
              <a:gd name="connsiteX5968" fmla="*/ 2150269 w 6400800"/>
              <a:gd name="connsiteY5968" fmla="*/ 278606 h 514350"/>
              <a:gd name="connsiteX5969" fmla="*/ 2162651 w 6400800"/>
              <a:gd name="connsiteY5969" fmla="*/ 232886 h 514350"/>
              <a:gd name="connsiteX5970" fmla="*/ 2161699 w 6400800"/>
              <a:gd name="connsiteY5970" fmla="*/ 235744 h 514350"/>
              <a:gd name="connsiteX5971" fmla="*/ 2157889 w 6400800"/>
              <a:gd name="connsiteY5971" fmla="*/ 253841 h 514350"/>
              <a:gd name="connsiteX5972" fmla="*/ 2154079 w 6400800"/>
              <a:gd name="connsiteY5972" fmla="*/ 274796 h 514350"/>
              <a:gd name="connsiteX5973" fmla="*/ 2151221 w 6400800"/>
              <a:gd name="connsiteY5973" fmla="*/ 293846 h 514350"/>
              <a:gd name="connsiteX5974" fmla="*/ 2148364 w 6400800"/>
              <a:gd name="connsiteY5974" fmla="*/ 288131 h 514350"/>
              <a:gd name="connsiteX5975" fmla="*/ 2150269 w 6400800"/>
              <a:gd name="connsiteY5975" fmla="*/ 296704 h 514350"/>
              <a:gd name="connsiteX5976" fmla="*/ 2147411 w 6400800"/>
              <a:gd name="connsiteY5976" fmla="*/ 314801 h 514350"/>
              <a:gd name="connsiteX5977" fmla="*/ 2140744 w 6400800"/>
              <a:gd name="connsiteY5977" fmla="*/ 305276 h 514350"/>
              <a:gd name="connsiteX5978" fmla="*/ 2150269 w 6400800"/>
              <a:gd name="connsiteY5978" fmla="*/ 278606 h 514350"/>
              <a:gd name="connsiteX5979" fmla="*/ 2142649 w 6400800"/>
              <a:gd name="connsiteY5979" fmla="*/ 305276 h 514350"/>
              <a:gd name="connsiteX5980" fmla="*/ 2148364 w 6400800"/>
              <a:gd name="connsiteY5980" fmla="*/ 319564 h 514350"/>
              <a:gd name="connsiteX5981" fmla="*/ 2148364 w 6400800"/>
              <a:gd name="connsiteY5981" fmla="*/ 320516 h 514350"/>
              <a:gd name="connsiteX5982" fmla="*/ 2148364 w 6400800"/>
              <a:gd name="connsiteY5982" fmla="*/ 321469 h 514350"/>
              <a:gd name="connsiteX5983" fmla="*/ 2145506 w 6400800"/>
              <a:gd name="connsiteY5983" fmla="*/ 343376 h 514350"/>
              <a:gd name="connsiteX5984" fmla="*/ 2139791 w 6400800"/>
              <a:gd name="connsiteY5984" fmla="*/ 324326 h 514350"/>
              <a:gd name="connsiteX5985" fmla="*/ 2138839 w 6400800"/>
              <a:gd name="connsiteY5985" fmla="*/ 320516 h 514350"/>
              <a:gd name="connsiteX5986" fmla="*/ 2142649 w 6400800"/>
              <a:gd name="connsiteY5986" fmla="*/ 305276 h 514350"/>
              <a:gd name="connsiteX5987" fmla="*/ 2058829 w 6400800"/>
              <a:gd name="connsiteY5987" fmla="*/ 353854 h 514350"/>
              <a:gd name="connsiteX5988" fmla="*/ 2056924 w 6400800"/>
              <a:gd name="connsiteY5988" fmla="*/ 366236 h 514350"/>
              <a:gd name="connsiteX5989" fmla="*/ 2055971 w 6400800"/>
              <a:gd name="connsiteY5989" fmla="*/ 361474 h 514350"/>
              <a:gd name="connsiteX5990" fmla="*/ 2054066 w 6400800"/>
              <a:gd name="connsiteY5990" fmla="*/ 352901 h 514350"/>
              <a:gd name="connsiteX5991" fmla="*/ 2054066 w 6400800"/>
              <a:gd name="connsiteY5991" fmla="*/ 351949 h 514350"/>
              <a:gd name="connsiteX5992" fmla="*/ 2059781 w 6400800"/>
              <a:gd name="connsiteY5992" fmla="*/ 338614 h 514350"/>
              <a:gd name="connsiteX5993" fmla="*/ 2060734 w 6400800"/>
              <a:gd name="connsiteY5993" fmla="*/ 343376 h 514350"/>
              <a:gd name="connsiteX5994" fmla="*/ 2058829 w 6400800"/>
              <a:gd name="connsiteY5994" fmla="*/ 353854 h 514350"/>
              <a:gd name="connsiteX5995" fmla="*/ 2081689 w 6400800"/>
              <a:gd name="connsiteY5995" fmla="*/ 350044 h 514350"/>
              <a:gd name="connsiteX5996" fmla="*/ 2079784 w 6400800"/>
              <a:gd name="connsiteY5996" fmla="*/ 354806 h 514350"/>
              <a:gd name="connsiteX5997" fmla="*/ 2077879 w 6400800"/>
              <a:gd name="connsiteY5997" fmla="*/ 347186 h 514350"/>
              <a:gd name="connsiteX5998" fmla="*/ 2077879 w 6400800"/>
              <a:gd name="connsiteY5998" fmla="*/ 344329 h 514350"/>
              <a:gd name="connsiteX5999" fmla="*/ 2080736 w 6400800"/>
              <a:gd name="connsiteY5999" fmla="*/ 348139 h 514350"/>
              <a:gd name="connsiteX6000" fmla="*/ 2081689 w 6400800"/>
              <a:gd name="connsiteY6000" fmla="*/ 350044 h 514350"/>
              <a:gd name="connsiteX6001" fmla="*/ 2081689 w 6400800"/>
              <a:gd name="connsiteY6001" fmla="*/ 350044 h 514350"/>
              <a:gd name="connsiteX6002" fmla="*/ 2081689 w 6400800"/>
              <a:gd name="connsiteY6002" fmla="*/ 339566 h 514350"/>
              <a:gd name="connsiteX6003" fmla="*/ 2081689 w 6400800"/>
              <a:gd name="connsiteY6003" fmla="*/ 341471 h 514350"/>
              <a:gd name="connsiteX6004" fmla="*/ 2078831 w 6400800"/>
              <a:gd name="connsiteY6004" fmla="*/ 337661 h 514350"/>
              <a:gd name="connsiteX6005" fmla="*/ 2079784 w 6400800"/>
              <a:gd name="connsiteY6005" fmla="*/ 330041 h 514350"/>
              <a:gd name="connsiteX6006" fmla="*/ 2081689 w 6400800"/>
              <a:gd name="connsiteY6006" fmla="*/ 339566 h 514350"/>
              <a:gd name="connsiteX6007" fmla="*/ 2081689 w 6400800"/>
              <a:gd name="connsiteY6007" fmla="*/ 339566 h 514350"/>
              <a:gd name="connsiteX6008" fmla="*/ 2085499 w 6400800"/>
              <a:gd name="connsiteY6008" fmla="*/ 290036 h 514350"/>
              <a:gd name="connsiteX6009" fmla="*/ 2084546 w 6400800"/>
              <a:gd name="connsiteY6009" fmla="*/ 307181 h 514350"/>
              <a:gd name="connsiteX6010" fmla="*/ 2083594 w 6400800"/>
              <a:gd name="connsiteY6010" fmla="*/ 303371 h 514350"/>
              <a:gd name="connsiteX6011" fmla="*/ 2086451 w 6400800"/>
              <a:gd name="connsiteY6011" fmla="*/ 273844 h 514350"/>
              <a:gd name="connsiteX6012" fmla="*/ 2087404 w 6400800"/>
              <a:gd name="connsiteY6012" fmla="*/ 267176 h 514350"/>
              <a:gd name="connsiteX6013" fmla="*/ 2085499 w 6400800"/>
              <a:gd name="connsiteY6013" fmla="*/ 290036 h 514350"/>
              <a:gd name="connsiteX6014" fmla="*/ 2089309 w 6400800"/>
              <a:gd name="connsiteY6014" fmla="*/ 180499 h 514350"/>
              <a:gd name="connsiteX6015" fmla="*/ 2089309 w 6400800"/>
              <a:gd name="connsiteY6015" fmla="*/ 200501 h 514350"/>
              <a:gd name="connsiteX6016" fmla="*/ 2086451 w 6400800"/>
              <a:gd name="connsiteY6016" fmla="*/ 192881 h 514350"/>
              <a:gd name="connsiteX6017" fmla="*/ 2089309 w 6400800"/>
              <a:gd name="connsiteY6017" fmla="*/ 180499 h 514350"/>
              <a:gd name="connsiteX6018" fmla="*/ 2072164 w 6400800"/>
              <a:gd name="connsiteY6018" fmla="*/ 241459 h 514350"/>
              <a:gd name="connsiteX6019" fmla="*/ 2086451 w 6400800"/>
              <a:gd name="connsiteY6019" fmla="*/ 193834 h 514350"/>
              <a:gd name="connsiteX6020" fmla="*/ 2090261 w 6400800"/>
              <a:gd name="connsiteY6020" fmla="*/ 207169 h 514350"/>
              <a:gd name="connsiteX6021" fmla="*/ 2090261 w 6400800"/>
              <a:gd name="connsiteY6021" fmla="*/ 208121 h 514350"/>
              <a:gd name="connsiteX6022" fmla="*/ 2075974 w 6400800"/>
              <a:gd name="connsiteY6022" fmla="*/ 271939 h 514350"/>
              <a:gd name="connsiteX6023" fmla="*/ 2074069 w 6400800"/>
              <a:gd name="connsiteY6023" fmla="*/ 282416 h 514350"/>
              <a:gd name="connsiteX6024" fmla="*/ 2068354 w 6400800"/>
              <a:gd name="connsiteY6024" fmla="*/ 271939 h 514350"/>
              <a:gd name="connsiteX6025" fmla="*/ 2065496 w 6400800"/>
              <a:gd name="connsiteY6025" fmla="*/ 266224 h 514350"/>
              <a:gd name="connsiteX6026" fmla="*/ 2072164 w 6400800"/>
              <a:gd name="connsiteY6026" fmla="*/ 241459 h 514350"/>
              <a:gd name="connsiteX6027" fmla="*/ 2062639 w 6400800"/>
              <a:gd name="connsiteY6027" fmla="*/ 270034 h 514350"/>
              <a:gd name="connsiteX6028" fmla="*/ 2063591 w 6400800"/>
              <a:gd name="connsiteY6028" fmla="*/ 272891 h 514350"/>
              <a:gd name="connsiteX6029" fmla="*/ 2069306 w 6400800"/>
              <a:gd name="connsiteY6029" fmla="*/ 292894 h 514350"/>
              <a:gd name="connsiteX6030" fmla="*/ 2070259 w 6400800"/>
              <a:gd name="connsiteY6030" fmla="*/ 294799 h 514350"/>
              <a:gd name="connsiteX6031" fmla="*/ 2067401 w 6400800"/>
              <a:gd name="connsiteY6031" fmla="*/ 310039 h 514350"/>
              <a:gd name="connsiteX6032" fmla="*/ 2065496 w 6400800"/>
              <a:gd name="connsiteY6032" fmla="*/ 303371 h 514350"/>
              <a:gd name="connsiteX6033" fmla="*/ 2058829 w 6400800"/>
              <a:gd name="connsiteY6033" fmla="*/ 284321 h 514350"/>
              <a:gd name="connsiteX6034" fmla="*/ 2062639 w 6400800"/>
              <a:gd name="connsiteY6034" fmla="*/ 270034 h 514350"/>
              <a:gd name="connsiteX6035" fmla="*/ 2053114 w 6400800"/>
              <a:gd name="connsiteY6035" fmla="*/ 301466 h 514350"/>
              <a:gd name="connsiteX6036" fmla="*/ 2054066 w 6400800"/>
              <a:gd name="connsiteY6036" fmla="*/ 306229 h 514350"/>
              <a:gd name="connsiteX6037" fmla="*/ 2056924 w 6400800"/>
              <a:gd name="connsiteY6037" fmla="*/ 320516 h 514350"/>
              <a:gd name="connsiteX6038" fmla="*/ 2055971 w 6400800"/>
              <a:gd name="connsiteY6038" fmla="*/ 320516 h 514350"/>
              <a:gd name="connsiteX6039" fmla="*/ 2049304 w 6400800"/>
              <a:gd name="connsiteY6039" fmla="*/ 317659 h 514350"/>
              <a:gd name="connsiteX6040" fmla="*/ 2055971 w 6400800"/>
              <a:gd name="connsiteY6040" fmla="*/ 321469 h 514350"/>
              <a:gd name="connsiteX6041" fmla="*/ 2057876 w 6400800"/>
              <a:gd name="connsiteY6041" fmla="*/ 322421 h 514350"/>
              <a:gd name="connsiteX6042" fmla="*/ 2059781 w 6400800"/>
              <a:gd name="connsiteY6042" fmla="*/ 332899 h 514350"/>
              <a:gd name="connsiteX6043" fmla="*/ 2053114 w 6400800"/>
              <a:gd name="connsiteY6043" fmla="*/ 342424 h 514350"/>
              <a:gd name="connsiteX6044" fmla="*/ 2049304 w 6400800"/>
              <a:gd name="connsiteY6044" fmla="*/ 321469 h 514350"/>
              <a:gd name="connsiteX6045" fmla="*/ 2049304 w 6400800"/>
              <a:gd name="connsiteY6045" fmla="*/ 315754 h 514350"/>
              <a:gd name="connsiteX6046" fmla="*/ 2053114 w 6400800"/>
              <a:gd name="connsiteY6046" fmla="*/ 301466 h 514350"/>
              <a:gd name="connsiteX6047" fmla="*/ 2044541 w 6400800"/>
              <a:gd name="connsiteY6047" fmla="*/ 260509 h 514350"/>
              <a:gd name="connsiteX6048" fmla="*/ 2044541 w 6400800"/>
              <a:gd name="connsiteY6048" fmla="*/ 260509 h 514350"/>
              <a:gd name="connsiteX6049" fmla="*/ 2044541 w 6400800"/>
              <a:gd name="connsiteY6049" fmla="*/ 259556 h 514350"/>
              <a:gd name="connsiteX6050" fmla="*/ 2044541 w 6400800"/>
              <a:gd name="connsiteY6050" fmla="*/ 260509 h 514350"/>
              <a:gd name="connsiteX6051" fmla="*/ 2019776 w 6400800"/>
              <a:gd name="connsiteY6051" fmla="*/ 188119 h 514350"/>
              <a:gd name="connsiteX6052" fmla="*/ 2019776 w 6400800"/>
              <a:gd name="connsiteY6052" fmla="*/ 185261 h 514350"/>
              <a:gd name="connsiteX6053" fmla="*/ 2020729 w 6400800"/>
              <a:gd name="connsiteY6053" fmla="*/ 177641 h 514350"/>
              <a:gd name="connsiteX6054" fmla="*/ 2020729 w 6400800"/>
              <a:gd name="connsiteY6054" fmla="*/ 189071 h 514350"/>
              <a:gd name="connsiteX6055" fmla="*/ 2021681 w 6400800"/>
              <a:gd name="connsiteY6055" fmla="*/ 220504 h 514350"/>
              <a:gd name="connsiteX6056" fmla="*/ 2023586 w 6400800"/>
              <a:gd name="connsiteY6056" fmla="*/ 244316 h 514350"/>
              <a:gd name="connsiteX6057" fmla="*/ 2022634 w 6400800"/>
              <a:gd name="connsiteY6057" fmla="*/ 247174 h 514350"/>
              <a:gd name="connsiteX6058" fmla="*/ 2016919 w 6400800"/>
              <a:gd name="connsiteY6058" fmla="*/ 222409 h 514350"/>
              <a:gd name="connsiteX6059" fmla="*/ 2019776 w 6400800"/>
              <a:gd name="connsiteY6059" fmla="*/ 188119 h 514350"/>
              <a:gd name="connsiteX6060" fmla="*/ 1999774 w 6400800"/>
              <a:gd name="connsiteY6060" fmla="*/ 298609 h 514350"/>
              <a:gd name="connsiteX6061" fmla="*/ 1999774 w 6400800"/>
              <a:gd name="connsiteY6061" fmla="*/ 304324 h 514350"/>
              <a:gd name="connsiteX6062" fmla="*/ 1997869 w 6400800"/>
              <a:gd name="connsiteY6062" fmla="*/ 310039 h 514350"/>
              <a:gd name="connsiteX6063" fmla="*/ 1999774 w 6400800"/>
              <a:gd name="connsiteY6063" fmla="*/ 298609 h 514350"/>
              <a:gd name="connsiteX6064" fmla="*/ 1992154 w 6400800"/>
              <a:gd name="connsiteY6064" fmla="*/ 349091 h 514350"/>
              <a:gd name="connsiteX6065" fmla="*/ 1992154 w 6400800"/>
              <a:gd name="connsiteY6065" fmla="*/ 359569 h 514350"/>
              <a:gd name="connsiteX6066" fmla="*/ 1992154 w 6400800"/>
              <a:gd name="connsiteY6066" fmla="*/ 369094 h 514350"/>
              <a:gd name="connsiteX6067" fmla="*/ 1988344 w 6400800"/>
              <a:gd name="connsiteY6067" fmla="*/ 373856 h 514350"/>
              <a:gd name="connsiteX6068" fmla="*/ 1992154 w 6400800"/>
              <a:gd name="connsiteY6068" fmla="*/ 349091 h 514350"/>
              <a:gd name="connsiteX6069" fmla="*/ 1987391 w 6400800"/>
              <a:gd name="connsiteY6069" fmla="*/ 381476 h 514350"/>
              <a:gd name="connsiteX6070" fmla="*/ 1987391 w 6400800"/>
              <a:gd name="connsiteY6070" fmla="*/ 381476 h 514350"/>
              <a:gd name="connsiteX6071" fmla="*/ 1992154 w 6400800"/>
              <a:gd name="connsiteY6071" fmla="*/ 372904 h 514350"/>
              <a:gd name="connsiteX6072" fmla="*/ 1992154 w 6400800"/>
              <a:gd name="connsiteY6072" fmla="*/ 379571 h 514350"/>
              <a:gd name="connsiteX6073" fmla="*/ 1991201 w 6400800"/>
              <a:gd name="connsiteY6073" fmla="*/ 386239 h 514350"/>
              <a:gd name="connsiteX6074" fmla="*/ 1988344 w 6400800"/>
              <a:gd name="connsiteY6074" fmla="*/ 400526 h 514350"/>
              <a:gd name="connsiteX6075" fmla="*/ 1988344 w 6400800"/>
              <a:gd name="connsiteY6075" fmla="*/ 399574 h 514350"/>
              <a:gd name="connsiteX6076" fmla="*/ 1985486 w 6400800"/>
              <a:gd name="connsiteY6076" fmla="*/ 392906 h 514350"/>
              <a:gd name="connsiteX6077" fmla="*/ 1987391 w 6400800"/>
              <a:gd name="connsiteY6077" fmla="*/ 381476 h 514350"/>
              <a:gd name="connsiteX6078" fmla="*/ 1968341 w 6400800"/>
              <a:gd name="connsiteY6078" fmla="*/ 290989 h 514350"/>
              <a:gd name="connsiteX6079" fmla="*/ 1967389 w 6400800"/>
              <a:gd name="connsiteY6079" fmla="*/ 297656 h 514350"/>
              <a:gd name="connsiteX6080" fmla="*/ 1966436 w 6400800"/>
              <a:gd name="connsiteY6080" fmla="*/ 305276 h 514350"/>
              <a:gd name="connsiteX6081" fmla="*/ 1965484 w 6400800"/>
              <a:gd name="connsiteY6081" fmla="*/ 318611 h 514350"/>
              <a:gd name="connsiteX6082" fmla="*/ 1964531 w 6400800"/>
              <a:gd name="connsiteY6082" fmla="*/ 304324 h 514350"/>
              <a:gd name="connsiteX6083" fmla="*/ 1964531 w 6400800"/>
              <a:gd name="connsiteY6083" fmla="*/ 300514 h 514350"/>
              <a:gd name="connsiteX6084" fmla="*/ 1968341 w 6400800"/>
              <a:gd name="connsiteY6084" fmla="*/ 290989 h 514350"/>
              <a:gd name="connsiteX6085" fmla="*/ 1937861 w 6400800"/>
              <a:gd name="connsiteY6085" fmla="*/ 310039 h 514350"/>
              <a:gd name="connsiteX6086" fmla="*/ 1937861 w 6400800"/>
              <a:gd name="connsiteY6086" fmla="*/ 302419 h 514350"/>
              <a:gd name="connsiteX6087" fmla="*/ 1937861 w 6400800"/>
              <a:gd name="connsiteY6087" fmla="*/ 295751 h 514350"/>
              <a:gd name="connsiteX6088" fmla="*/ 1938814 w 6400800"/>
              <a:gd name="connsiteY6088" fmla="*/ 306229 h 514350"/>
              <a:gd name="connsiteX6089" fmla="*/ 1937861 w 6400800"/>
              <a:gd name="connsiteY6089" fmla="*/ 310039 h 514350"/>
              <a:gd name="connsiteX6090" fmla="*/ 1938814 w 6400800"/>
              <a:gd name="connsiteY6090" fmla="*/ 272891 h 514350"/>
              <a:gd name="connsiteX6091" fmla="*/ 1936909 w 6400800"/>
              <a:gd name="connsiteY6091" fmla="*/ 266224 h 514350"/>
              <a:gd name="connsiteX6092" fmla="*/ 1936909 w 6400800"/>
              <a:gd name="connsiteY6092" fmla="*/ 261461 h 514350"/>
              <a:gd name="connsiteX6093" fmla="*/ 1936909 w 6400800"/>
              <a:gd name="connsiteY6093" fmla="*/ 246221 h 514350"/>
              <a:gd name="connsiteX6094" fmla="*/ 1938814 w 6400800"/>
              <a:gd name="connsiteY6094" fmla="*/ 272891 h 514350"/>
              <a:gd name="connsiteX6095" fmla="*/ 1900714 w 6400800"/>
              <a:gd name="connsiteY6095" fmla="*/ 338614 h 514350"/>
              <a:gd name="connsiteX6096" fmla="*/ 1900714 w 6400800"/>
              <a:gd name="connsiteY6096" fmla="*/ 333851 h 514350"/>
              <a:gd name="connsiteX6097" fmla="*/ 1902619 w 6400800"/>
              <a:gd name="connsiteY6097" fmla="*/ 329089 h 514350"/>
              <a:gd name="connsiteX6098" fmla="*/ 1904524 w 6400800"/>
              <a:gd name="connsiteY6098" fmla="*/ 325279 h 514350"/>
              <a:gd name="connsiteX6099" fmla="*/ 1900714 w 6400800"/>
              <a:gd name="connsiteY6099" fmla="*/ 338614 h 514350"/>
              <a:gd name="connsiteX6100" fmla="*/ 1915954 w 6400800"/>
              <a:gd name="connsiteY6100" fmla="*/ 436721 h 514350"/>
              <a:gd name="connsiteX6101" fmla="*/ 1915954 w 6400800"/>
              <a:gd name="connsiteY6101" fmla="*/ 433864 h 514350"/>
              <a:gd name="connsiteX6102" fmla="*/ 1916906 w 6400800"/>
              <a:gd name="connsiteY6102" fmla="*/ 434816 h 514350"/>
              <a:gd name="connsiteX6103" fmla="*/ 1915954 w 6400800"/>
              <a:gd name="connsiteY6103" fmla="*/ 436721 h 514350"/>
              <a:gd name="connsiteX6104" fmla="*/ 1920716 w 6400800"/>
              <a:gd name="connsiteY6104" fmla="*/ 401479 h 514350"/>
              <a:gd name="connsiteX6105" fmla="*/ 1919764 w 6400800"/>
              <a:gd name="connsiteY6105" fmla="*/ 407194 h 514350"/>
              <a:gd name="connsiteX6106" fmla="*/ 1917859 w 6400800"/>
              <a:gd name="connsiteY6106" fmla="*/ 404336 h 514350"/>
              <a:gd name="connsiteX6107" fmla="*/ 1919764 w 6400800"/>
              <a:gd name="connsiteY6107" fmla="*/ 398621 h 514350"/>
              <a:gd name="connsiteX6108" fmla="*/ 1920716 w 6400800"/>
              <a:gd name="connsiteY6108" fmla="*/ 401479 h 514350"/>
              <a:gd name="connsiteX6109" fmla="*/ 1917859 w 6400800"/>
              <a:gd name="connsiteY6109" fmla="*/ 331946 h 514350"/>
              <a:gd name="connsiteX6110" fmla="*/ 1919764 w 6400800"/>
              <a:gd name="connsiteY6110" fmla="*/ 337661 h 514350"/>
              <a:gd name="connsiteX6111" fmla="*/ 1919764 w 6400800"/>
              <a:gd name="connsiteY6111" fmla="*/ 337661 h 514350"/>
              <a:gd name="connsiteX6112" fmla="*/ 1918811 w 6400800"/>
              <a:gd name="connsiteY6112" fmla="*/ 338614 h 514350"/>
              <a:gd name="connsiteX6113" fmla="*/ 1916906 w 6400800"/>
              <a:gd name="connsiteY6113" fmla="*/ 342424 h 514350"/>
              <a:gd name="connsiteX6114" fmla="*/ 1916906 w 6400800"/>
              <a:gd name="connsiteY6114" fmla="*/ 341471 h 514350"/>
              <a:gd name="connsiteX6115" fmla="*/ 1915954 w 6400800"/>
              <a:gd name="connsiteY6115" fmla="*/ 344329 h 514350"/>
              <a:gd name="connsiteX6116" fmla="*/ 1915001 w 6400800"/>
              <a:gd name="connsiteY6116" fmla="*/ 345281 h 514350"/>
              <a:gd name="connsiteX6117" fmla="*/ 1917859 w 6400800"/>
              <a:gd name="connsiteY6117" fmla="*/ 331946 h 514350"/>
              <a:gd name="connsiteX6118" fmla="*/ 1919764 w 6400800"/>
              <a:gd name="connsiteY6118" fmla="*/ 360521 h 514350"/>
              <a:gd name="connsiteX6119" fmla="*/ 1919764 w 6400800"/>
              <a:gd name="connsiteY6119" fmla="*/ 364331 h 514350"/>
              <a:gd name="connsiteX6120" fmla="*/ 1915001 w 6400800"/>
              <a:gd name="connsiteY6120" fmla="*/ 373856 h 514350"/>
              <a:gd name="connsiteX6121" fmla="*/ 1908334 w 6400800"/>
              <a:gd name="connsiteY6121" fmla="*/ 388144 h 514350"/>
              <a:gd name="connsiteX6122" fmla="*/ 1907381 w 6400800"/>
              <a:gd name="connsiteY6122" fmla="*/ 387191 h 514350"/>
              <a:gd name="connsiteX6123" fmla="*/ 1907381 w 6400800"/>
              <a:gd name="connsiteY6123" fmla="*/ 385286 h 514350"/>
              <a:gd name="connsiteX6124" fmla="*/ 1910239 w 6400800"/>
              <a:gd name="connsiteY6124" fmla="*/ 380524 h 514350"/>
              <a:gd name="connsiteX6125" fmla="*/ 1919764 w 6400800"/>
              <a:gd name="connsiteY6125" fmla="*/ 360521 h 514350"/>
              <a:gd name="connsiteX6126" fmla="*/ 1910239 w 6400800"/>
              <a:gd name="connsiteY6126" fmla="*/ 299561 h 514350"/>
              <a:gd name="connsiteX6127" fmla="*/ 1908334 w 6400800"/>
              <a:gd name="connsiteY6127" fmla="*/ 305276 h 514350"/>
              <a:gd name="connsiteX6128" fmla="*/ 1908334 w 6400800"/>
              <a:gd name="connsiteY6128" fmla="*/ 305276 h 514350"/>
              <a:gd name="connsiteX6129" fmla="*/ 1910239 w 6400800"/>
              <a:gd name="connsiteY6129" fmla="*/ 299561 h 514350"/>
              <a:gd name="connsiteX6130" fmla="*/ 1906429 w 6400800"/>
              <a:gd name="connsiteY6130" fmla="*/ 313849 h 514350"/>
              <a:gd name="connsiteX6131" fmla="*/ 1908334 w 6400800"/>
              <a:gd name="connsiteY6131" fmla="*/ 309086 h 514350"/>
              <a:gd name="connsiteX6132" fmla="*/ 1908334 w 6400800"/>
              <a:gd name="connsiteY6132" fmla="*/ 310039 h 514350"/>
              <a:gd name="connsiteX6133" fmla="*/ 1906429 w 6400800"/>
              <a:gd name="connsiteY6133" fmla="*/ 315754 h 514350"/>
              <a:gd name="connsiteX6134" fmla="*/ 1905476 w 6400800"/>
              <a:gd name="connsiteY6134" fmla="*/ 316706 h 514350"/>
              <a:gd name="connsiteX6135" fmla="*/ 1906429 w 6400800"/>
              <a:gd name="connsiteY6135" fmla="*/ 313849 h 514350"/>
              <a:gd name="connsiteX6136" fmla="*/ 1893094 w 6400800"/>
              <a:gd name="connsiteY6136" fmla="*/ 259556 h 514350"/>
              <a:gd name="connsiteX6137" fmla="*/ 1894046 w 6400800"/>
              <a:gd name="connsiteY6137" fmla="*/ 256699 h 514350"/>
              <a:gd name="connsiteX6138" fmla="*/ 1894999 w 6400800"/>
              <a:gd name="connsiteY6138" fmla="*/ 256699 h 514350"/>
              <a:gd name="connsiteX6139" fmla="*/ 1899761 w 6400800"/>
              <a:gd name="connsiteY6139" fmla="*/ 260509 h 514350"/>
              <a:gd name="connsiteX6140" fmla="*/ 1904524 w 6400800"/>
              <a:gd name="connsiteY6140" fmla="*/ 275749 h 514350"/>
              <a:gd name="connsiteX6141" fmla="*/ 1895951 w 6400800"/>
              <a:gd name="connsiteY6141" fmla="*/ 297656 h 514350"/>
              <a:gd name="connsiteX6142" fmla="*/ 1894046 w 6400800"/>
              <a:gd name="connsiteY6142" fmla="*/ 281464 h 514350"/>
              <a:gd name="connsiteX6143" fmla="*/ 1892141 w 6400800"/>
              <a:gd name="connsiteY6143" fmla="*/ 270034 h 514350"/>
              <a:gd name="connsiteX6144" fmla="*/ 1893094 w 6400800"/>
              <a:gd name="connsiteY6144" fmla="*/ 272891 h 514350"/>
              <a:gd name="connsiteX6145" fmla="*/ 1893094 w 6400800"/>
              <a:gd name="connsiteY6145" fmla="*/ 259556 h 514350"/>
              <a:gd name="connsiteX6146" fmla="*/ 1841659 w 6400800"/>
              <a:gd name="connsiteY6146" fmla="*/ 297656 h 514350"/>
              <a:gd name="connsiteX6147" fmla="*/ 1840706 w 6400800"/>
              <a:gd name="connsiteY6147" fmla="*/ 313849 h 514350"/>
              <a:gd name="connsiteX6148" fmla="*/ 1838801 w 6400800"/>
              <a:gd name="connsiteY6148" fmla="*/ 294799 h 514350"/>
              <a:gd name="connsiteX6149" fmla="*/ 1838801 w 6400800"/>
              <a:gd name="connsiteY6149" fmla="*/ 290989 h 514350"/>
              <a:gd name="connsiteX6150" fmla="*/ 1841659 w 6400800"/>
              <a:gd name="connsiteY6150" fmla="*/ 297656 h 514350"/>
              <a:gd name="connsiteX6151" fmla="*/ 1822609 w 6400800"/>
              <a:gd name="connsiteY6151" fmla="*/ 363379 h 514350"/>
              <a:gd name="connsiteX6152" fmla="*/ 1826419 w 6400800"/>
              <a:gd name="connsiteY6152" fmla="*/ 353854 h 514350"/>
              <a:gd name="connsiteX6153" fmla="*/ 1827371 w 6400800"/>
              <a:gd name="connsiteY6153" fmla="*/ 364331 h 514350"/>
              <a:gd name="connsiteX6154" fmla="*/ 1823561 w 6400800"/>
              <a:gd name="connsiteY6154" fmla="*/ 368141 h 514350"/>
              <a:gd name="connsiteX6155" fmla="*/ 1822609 w 6400800"/>
              <a:gd name="connsiteY6155" fmla="*/ 363379 h 514350"/>
              <a:gd name="connsiteX6156" fmla="*/ 1828324 w 6400800"/>
              <a:gd name="connsiteY6156" fmla="*/ 403384 h 514350"/>
              <a:gd name="connsiteX6157" fmla="*/ 1827371 w 6400800"/>
              <a:gd name="connsiteY6157" fmla="*/ 400526 h 514350"/>
              <a:gd name="connsiteX6158" fmla="*/ 1825466 w 6400800"/>
              <a:gd name="connsiteY6158" fmla="*/ 381476 h 514350"/>
              <a:gd name="connsiteX6159" fmla="*/ 1828324 w 6400800"/>
              <a:gd name="connsiteY6159" fmla="*/ 377666 h 514350"/>
              <a:gd name="connsiteX6160" fmla="*/ 1829276 w 6400800"/>
              <a:gd name="connsiteY6160" fmla="*/ 399574 h 514350"/>
              <a:gd name="connsiteX6161" fmla="*/ 1828324 w 6400800"/>
              <a:gd name="connsiteY6161" fmla="*/ 403384 h 514350"/>
              <a:gd name="connsiteX6162" fmla="*/ 1833086 w 6400800"/>
              <a:gd name="connsiteY6162" fmla="*/ 339566 h 514350"/>
              <a:gd name="connsiteX6163" fmla="*/ 1833086 w 6400800"/>
              <a:gd name="connsiteY6163" fmla="*/ 339566 h 514350"/>
              <a:gd name="connsiteX6164" fmla="*/ 1833086 w 6400800"/>
              <a:gd name="connsiteY6164" fmla="*/ 340519 h 514350"/>
              <a:gd name="connsiteX6165" fmla="*/ 1833086 w 6400800"/>
              <a:gd name="connsiteY6165" fmla="*/ 339566 h 514350"/>
              <a:gd name="connsiteX6166" fmla="*/ 1824514 w 6400800"/>
              <a:gd name="connsiteY6166" fmla="*/ 272891 h 514350"/>
              <a:gd name="connsiteX6167" fmla="*/ 1824514 w 6400800"/>
              <a:gd name="connsiteY6167" fmla="*/ 263366 h 514350"/>
              <a:gd name="connsiteX6168" fmla="*/ 1835944 w 6400800"/>
              <a:gd name="connsiteY6168" fmla="*/ 285274 h 514350"/>
              <a:gd name="connsiteX6169" fmla="*/ 1834991 w 6400800"/>
              <a:gd name="connsiteY6169" fmla="*/ 294799 h 514350"/>
              <a:gd name="connsiteX6170" fmla="*/ 1834039 w 6400800"/>
              <a:gd name="connsiteY6170" fmla="*/ 320516 h 514350"/>
              <a:gd name="connsiteX6171" fmla="*/ 1834039 w 6400800"/>
              <a:gd name="connsiteY6171" fmla="*/ 330994 h 514350"/>
              <a:gd name="connsiteX6172" fmla="*/ 1833086 w 6400800"/>
              <a:gd name="connsiteY6172" fmla="*/ 331946 h 514350"/>
              <a:gd name="connsiteX6173" fmla="*/ 1832134 w 6400800"/>
              <a:gd name="connsiteY6173" fmla="*/ 332899 h 514350"/>
              <a:gd name="connsiteX6174" fmla="*/ 1827371 w 6400800"/>
              <a:gd name="connsiteY6174" fmla="*/ 316706 h 514350"/>
              <a:gd name="connsiteX6175" fmla="*/ 1822609 w 6400800"/>
              <a:gd name="connsiteY6175" fmla="*/ 303371 h 514350"/>
              <a:gd name="connsiteX6176" fmla="*/ 1824514 w 6400800"/>
              <a:gd name="connsiteY6176" fmla="*/ 272891 h 514350"/>
              <a:gd name="connsiteX6177" fmla="*/ 1822609 w 6400800"/>
              <a:gd name="connsiteY6177" fmla="*/ 309086 h 514350"/>
              <a:gd name="connsiteX6178" fmla="*/ 1823561 w 6400800"/>
              <a:gd name="connsiteY6178" fmla="*/ 317659 h 514350"/>
              <a:gd name="connsiteX6179" fmla="*/ 1825466 w 6400800"/>
              <a:gd name="connsiteY6179" fmla="*/ 338614 h 514350"/>
              <a:gd name="connsiteX6180" fmla="*/ 1825466 w 6400800"/>
              <a:gd name="connsiteY6180" fmla="*/ 340519 h 514350"/>
              <a:gd name="connsiteX6181" fmla="*/ 1820704 w 6400800"/>
              <a:gd name="connsiteY6181" fmla="*/ 348139 h 514350"/>
              <a:gd name="connsiteX6182" fmla="*/ 1820704 w 6400800"/>
              <a:gd name="connsiteY6182" fmla="*/ 332899 h 514350"/>
              <a:gd name="connsiteX6183" fmla="*/ 1820704 w 6400800"/>
              <a:gd name="connsiteY6183" fmla="*/ 331946 h 514350"/>
              <a:gd name="connsiteX6184" fmla="*/ 1822609 w 6400800"/>
              <a:gd name="connsiteY6184" fmla="*/ 309086 h 514350"/>
              <a:gd name="connsiteX6185" fmla="*/ 1763554 w 6400800"/>
              <a:gd name="connsiteY6185" fmla="*/ 411956 h 514350"/>
              <a:gd name="connsiteX6186" fmla="*/ 1762601 w 6400800"/>
              <a:gd name="connsiteY6186" fmla="*/ 406241 h 514350"/>
              <a:gd name="connsiteX6187" fmla="*/ 1761649 w 6400800"/>
              <a:gd name="connsiteY6187" fmla="*/ 397669 h 514350"/>
              <a:gd name="connsiteX6188" fmla="*/ 1761649 w 6400800"/>
              <a:gd name="connsiteY6188" fmla="*/ 397669 h 514350"/>
              <a:gd name="connsiteX6189" fmla="*/ 1764506 w 6400800"/>
              <a:gd name="connsiteY6189" fmla="*/ 400526 h 514350"/>
              <a:gd name="connsiteX6190" fmla="*/ 1763554 w 6400800"/>
              <a:gd name="connsiteY6190" fmla="*/ 411956 h 514350"/>
              <a:gd name="connsiteX6191" fmla="*/ 1766411 w 6400800"/>
              <a:gd name="connsiteY6191" fmla="*/ 379571 h 514350"/>
              <a:gd name="connsiteX6192" fmla="*/ 1766411 w 6400800"/>
              <a:gd name="connsiteY6192" fmla="*/ 379571 h 514350"/>
              <a:gd name="connsiteX6193" fmla="*/ 1766411 w 6400800"/>
              <a:gd name="connsiteY6193" fmla="*/ 377666 h 514350"/>
              <a:gd name="connsiteX6194" fmla="*/ 1766411 w 6400800"/>
              <a:gd name="connsiteY6194" fmla="*/ 379571 h 514350"/>
              <a:gd name="connsiteX6195" fmla="*/ 1792129 w 6400800"/>
              <a:gd name="connsiteY6195" fmla="*/ 251936 h 514350"/>
              <a:gd name="connsiteX6196" fmla="*/ 1802606 w 6400800"/>
              <a:gd name="connsiteY6196" fmla="*/ 219551 h 514350"/>
              <a:gd name="connsiteX6197" fmla="*/ 1802606 w 6400800"/>
              <a:gd name="connsiteY6197" fmla="*/ 219551 h 514350"/>
              <a:gd name="connsiteX6198" fmla="*/ 1801654 w 6400800"/>
              <a:gd name="connsiteY6198" fmla="*/ 274796 h 514350"/>
              <a:gd name="connsiteX6199" fmla="*/ 1800701 w 6400800"/>
              <a:gd name="connsiteY6199" fmla="*/ 327184 h 514350"/>
              <a:gd name="connsiteX6200" fmla="*/ 1794034 w 6400800"/>
              <a:gd name="connsiteY6200" fmla="*/ 310991 h 514350"/>
              <a:gd name="connsiteX6201" fmla="*/ 1788319 w 6400800"/>
              <a:gd name="connsiteY6201" fmla="*/ 294799 h 514350"/>
              <a:gd name="connsiteX6202" fmla="*/ 1787366 w 6400800"/>
              <a:gd name="connsiteY6202" fmla="*/ 292894 h 514350"/>
              <a:gd name="connsiteX6203" fmla="*/ 1786414 w 6400800"/>
              <a:gd name="connsiteY6203" fmla="*/ 287179 h 514350"/>
              <a:gd name="connsiteX6204" fmla="*/ 1788319 w 6400800"/>
              <a:gd name="connsiteY6204" fmla="*/ 279559 h 514350"/>
              <a:gd name="connsiteX6205" fmla="*/ 1787366 w 6400800"/>
              <a:gd name="connsiteY6205" fmla="*/ 275749 h 514350"/>
              <a:gd name="connsiteX6206" fmla="*/ 1785461 w 6400800"/>
              <a:gd name="connsiteY6206" fmla="*/ 274796 h 514350"/>
              <a:gd name="connsiteX6207" fmla="*/ 1785461 w 6400800"/>
              <a:gd name="connsiteY6207" fmla="*/ 274796 h 514350"/>
              <a:gd name="connsiteX6208" fmla="*/ 1792129 w 6400800"/>
              <a:gd name="connsiteY6208" fmla="*/ 251936 h 514350"/>
              <a:gd name="connsiteX6209" fmla="*/ 1785461 w 6400800"/>
              <a:gd name="connsiteY6209" fmla="*/ 276701 h 514350"/>
              <a:gd name="connsiteX6210" fmla="*/ 1786414 w 6400800"/>
              <a:gd name="connsiteY6210" fmla="*/ 278606 h 514350"/>
              <a:gd name="connsiteX6211" fmla="*/ 1786414 w 6400800"/>
              <a:gd name="connsiteY6211" fmla="*/ 282416 h 514350"/>
              <a:gd name="connsiteX6212" fmla="*/ 1785461 w 6400800"/>
              <a:gd name="connsiteY6212" fmla="*/ 276701 h 514350"/>
              <a:gd name="connsiteX6213" fmla="*/ 1785461 w 6400800"/>
              <a:gd name="connsiteY6213" fmla="*/ 276701 h 514350"/>
              <a:gd name="connsiteX6214" fmla="*/ 1776889 w 6400800"/>
              <a:gd name="connsiteY6214" fmla="*/ 330994 h 514350"/>
              <a:gd name="connsiteX6215" fmla="*/ 1785461 w 6400800"/>
              <a:gd name="connsiteY6215" fmla="*/ 376714 h 514350"/>
              <a:gd name="connsiteX6216" fmla="*/ 1786414 w 6400800"/>
              <a:gd name="connsiteY6216" fmla="*/ 385286 h 514350"/>
              <a:gd name="connsiteX6217" fmla="*/ 1784509 w 6400800"/>
              <a:gd name="connsiteY6217" fmla="*/ 382429 h 514350"/>
              <a:gd name="connsiteX6218" fmla="*/ 1785461 w 6400800"/>
              <a:gd name="connsiteY6218" fmla="*/ 374809 h 514350"/>
              <a:gd name="connsiteX6219" fmla="*/ 1783556 w 6400800"/>
              <a:gd name="connsiteY6219" fmla="*/ 380524 h 514350"/>
              <a:gd name="connsiteX6220" fmla="*/ 1776889 w 6400800"/>
              <a:gd name="connsiteY6220" fmla="*/ 370999 h 514350"/>
              <a:gd name="connsiteX6221" fmla="*/ 1776889 w 6400800"/>
              <a:gd name="connsiteY6221" fmla="*/ 337661 h 514350"/>
              <a:gd name="connsiteX6222" fmla="*/ 1776889 w 6400800"/>
              <a:gd name="connsiteY6222" fmla="*/ 330994 h 514350"/>
              <a:gd name="connsiteX6223" fmla="*/ 1755934 w 6400800"/>
              <a:gd name="connsiteY6223" fmla="*/ 211931 h 514350"/>
              <a:gd name="connsiteX6224" fmla="*/ 1761649 w 6400800"/>
              <a:gd name="connsiteY6224" fmla="*/ 233839 h 514350"/>
              <a:gd name="connsiteX6225" fmla="*/ 1762601 w 6400800"/>
              <a:gd name="connsiteY6225" fmla="*/ 238601 h 514350"/>
              <a:gd name="connsiteX6226" fmla="*/ 1760696 w 6400800"/>
              <a:gd name="connsiteY6226" fmla="*/ 234791 h 514350"/>
              <a:gd name="connsiteX6227" fmla="*/ 1759744 w 6400800"/>
              <a:gd name="connsiteY6227" fmla="*/ 230981 h 514350"/>
              <a:gd name="connsiteX6228" fmla="*/ 1759744 w 6400800"/>
              <a:gd name="connsiteY6228" fmla="*/ 232886 h 514350"/>
              <a:gd name="connsiteX6229" fmla="*/ 1756886 w 6400800"/>
              <a:gd name="connsiteY6229" fmla="*/ 227171 h 514350"/>
              <a:gd name="connsiteX6230" fmla="*/ 1754981 w 6400800"/>
              <a:gd name="connsiteY6230" fmla="*/ 223361 h 514350"/>
              <a:gd name="connsiteX6231" fmla="*/ 1755934 w 6400800"/>
              <a:gd name="connsiteY6231" fmla="*/ 211931 h 514350"/>
              <a:gd name="connsiteX6232" fmla="*/ 1754981 w 6400800"/>
              <a:gd name="connsiteY6232" fmla="*/ 232886 h 514350"/>
              <a:gd name="connsiteX6233" fmla="*/ 1755934 w 6400800"/>
              <a:gd name="connsiteY6233" fmla="*/ 235744 h 514350"/>
              <a:gd name="connsiteX6234" fmla="*/ 1754981 w 6400800"/>
              <a:gd name="connsiteY6234" fmla="*/ 240506 h 514350"/>
              <a:gd name="connsiteX6235" fmla="*/ 1754981 w 6400800"/>
              <a:gd name="connsiteY6235" fmla="*/ 232886 h 514350"/>
              <a:gd name="connsiteX6236" fmla="*/ 1754029 w 6400800"/>
              <a:gd name="connsiteY6236" fmla="*/ 281464 h 514350"/>
              <a:gd name="connsiteX6237" fmla="*/ 1754981 w 6400800"/>
              <a:gd name="connsiteY6237" fmla="*/ 252889 h 514350"/>
              <a:gd name="connsiteX6238" fmla="*/ 1756886 w 6400800"/>
              <a:gd name="connsiteY6238" fmla="*/ 236696 h 514350"/>
              <a:gd name="connsiteX6239" fmla="*/ 1763554 w 6400800"/>
              <a:gd name="connsiteY6239" fmla="*/ 256699 h 514350"/>
              <a:gd name="connsiteX6240" fmla="*/ 1768316 w 6400800"/>
              <a:gd name="connsiteY6240" fmla="*/ 286226 h 514350"/>
              <a:gd name="connsiteX6241" fmla="*/ 1754981 w 6400800"/>
              <a:gd name="connsiteY6241" fmla="*/ 322421 h 514350"/>
              <a:gd name="connsiteX6242" fmla="*/ 1754029 w 6400800"/>
              <a:gd name="connsiteY6242" fmla="*/ 317659 h 514350"/>
              <a:gd name="connsiteX6243" fmla="*/ 1754029 w 6400800"/>
              <a:gd name="connsiteY6243" fmla="*/ 316706 h 514350"/>
              <a:gd name="connsiteX6244" fmla="*/ 1754029 w 6400800"/>
              <a:gd name="connsiteY6244" fmla="*/ 281464 h 514350"/>
              <a:gd name="connsiteX6245" fmla="*/ 1687354 w 6400800"/>
              <a:gd name="connsiteY6245" fmla="*/ 295751 h 514350"/>
              <a:gd name="connsiteX6246" fmla="*/ 1685449 w 6400800"/>
              <a:gd name="connsiteY6246" fmla="*/ 314801 h 514350"/>
              <a:gd name="connsiteX6247" fmla="*/ 1684496 w 6400800"/>
              <a:gd name="connsiteY6247" fmla="*/ 325279 h 514350"/>
              <a:gd name="connsiteX6248" fmla="*/ 1681639 w 6400800"/>
              <a:gd name="connsiteY6248" fmla="*/ 311944 h 514350"/>
              <a:gd name="connsiteX6249" fmla="*/ 1681639 w 6400800"/>
              <a:gd name="connsiteY6249" fmla="*/ 309086 h 514350"/>
              <a:gd name="connsiteX6250" fmla="*/ 1681639 w 6400800"/>
              <a:gd name="connsiteY6250" fmla="*/ 310039 h 514350"/>
              <a:gd name="connsiteX6251" fmla="*/ 1680686 w 6400800"/>
              <a:gd name="connsiteY6251" fmla="*/ 306229 h 514350"/>
              <a:gd name="connsiteX6252" fmla="*/ 1681639 w 6400800"/>
              <a:gd name="connsiteY6252" fmla="*/ 303371 h 514350"/>
              <a:gd name="connsiteX6253" fmla="*/ 1684496 w 6400800"/>
              <a:gd name="connsiteY6253" fmla="*/ 295751 h 514350"/>
              <a:gd name="connsiteX6254" fmla="*/ 1689259 w 6400800"/>
              <a:gd name="connsiteY6254" fmla="*/ 282416 h 514350"/>
              <a:gd name="connsiteX6255" fmla="*/ 1687354 w 6400800"/>
              <a:gd name="connsiteY6255" fmla="*/ 295751 h 514350"/>
              <a:gd name="connsiteX6256" fmla="*/ 1678781 w 6400800"/>
              <a:gd name="connsiteY6256" fmla="*/ 276701 h 514350"/>
              <a:gd name="connsiteX6257" fmla="*/ 1684496 w 6400800"/>
              <a:gd name="connsiteY6257" fmla="*/ 245269 h 514350"/>
              <a:gd name="connsiteX6258" fmla="*/ 1686401 w 6400800"/>
              <a:gd name="connsiteY6258" fmla="*/ 259556 h 514350"/>
              <a:gd name="connsiteX6259" fmla="*/ 1686401 w 6400800"/>
              <a:gd name="connsiteY6259" fmla="*/ 268129 h 514350"/>
              <a:gd name="connsiteX6260" fmla="*/ 1686401 w 6400800"/>
              <a:gd name="connsiteY6260" fmla="*/ 270986 h 514350"/>
              <a:gd name="connsiteX6261" fmla="*/ 1675924 w 6400800"/>
              <a:gd name="connsiteY6261" fmla="*/ 292894 h 514350"/>
              <a:gd name="connsiteX6262" fmla="*/ 1675924 w 6400800"/>
              <a:gd name="connsiteY6262" fmla="*/ 291941 h 514350"/>
              <a:gd name="connsiteX6263" fmla="*/ 1678781 w 6400800"/>
              <a:gd name="connsiteY6263" fmla="*/ 278606 h 514350"/>
              <a:gd name="connsiteX6264" fmla="*/ 1679734 w 6400800"/>
              <a:gd name="connsiteY6264" fmla="*/ 275749 h 514350"/>
              <a:gd name="connsiteX6265" fmla="*/ 1678781 w 6400800"/>
              <a:gd name="connsiteY6265" fmla="*/ 276701 h 514350"/>
              <a:gd name="connsiteX6266" fmla="*/ 1677829 w 6400800"/>
              <a:gd name="connsiteY6266" fmla="*/ 199549 h 514350"/>
              <a:gd name="connsiteX6267" fmla="*/ 1678781 w 6400800"/>
              <a:gd name="connsiteY6267" fmla="*/ 204311 h 514350"/>
              <a:gd name="connsiteX6268" fmla="*/ 1676876 w 6400800"/>
              <a:gd name="connsiteY6268" fmla="*/ 213836 h 514350"/>
              <a:gd name="connsiteX6269" fmla="*/ 1677829 w 6400800"/>
              <a:gd name="connsiteY6269" fmla="*/ 199549 h 514350"/>
              <a:gd name="connsiteX6270" fmla="*/ 1640681 w 6400800"/>
              <a:gd name="connsiteY6270" fmla="*/ 226219 h 514350"/>
              <a:gd name="connsiteX6271" fmla="*/ 1649254 w 6400800"/>
              <a:gd name="connsiteY6271" fmla="*/ 254794 h 514350"/>
              <a:gd name="connsiteX6272" fmla="*/ 1654016 w 6400800"/>
              <a:gd name="connsiteY6272" fmla="*/ 274796 h 514350"/>
              <a:gd name="connsiteX6273" fmla="*/ 1653064 w 6400800"/>
              <a:gd name="connsiteY6273" fmla="*/ 281464 h 514350"/>
              <a:gd name="connsiteX6274" fmla="*/ 1652111 w 6400800"/>
              <a:gd name="connsiteY6274" fmla="*/ 279559 h 514350"/>
              <a:gd name="connsiteX6275" fmla="*/ 1652111 w 6400800"/>
              <a:gd name="connsiteY6275" fmla="*/ 282416 h 514350"/>
              <a:gd name="connsiteX6276" fmla="*/ 1649254 w 6400800"/>
              <a:gd name="connsiteY6276" fmla="*/ 300514 h 514350"/>
              <a:gd name="connsiteX6277" fmla="*/ 1641634 w 6400800"/>
              <a:gd name="connsiteY6277" fmla="*/ 281464 h 514350"/>
              <a:gd name="connsiteX6278" fmla="*/ 1643539 w 6400800"/>
              <a:gd name="connsiteY6278" fmla="*/ 279559 h 514350"/>
              <a:gd name="connsiteX6279" fmla="*/ 1647349 w 6400800"/>
              <a:gd name="connsiteY6279" fmla="*/ 277654 h 514350"/>
              <a:gd name="connsiteX6280" fmla="*/ 1654016 w 6400800"/>
              <a:gd name="connsiteY6280" fmla="*/ 273844 h 514350"/>
              <a:gd name="connsiteX6281" fmla="*/ 1647349 w 6400800"/>
              <a:gd name="connsiteY6281" fmla="*/ 276701 h 514350"/>
              <a:gd name="connsiteX6282" fmla="*/ 1643539 w 6400800"/>
              <a:gd name="connsiteY6282" fmla="*/ 278606 h 514350"/>
              <a:gd name="connsiteX6283" fmla="*/ 1642586 w 6400800"/>
              <a:gd name="connsiteY6283" fmla="*/ 279559 h 514350"/>
              <a:gd name="connsiteX6284" fmla="*/ 1642586 w 6400800"/>
              <a:gd name="connsiteY6284" fmla="*/ 255746 h 514350"/>
              <a:gd name="connsiteX6285" fmla="*/ 1640681 w 6400800"/>
              <a:gd name="connsiteY6285" fmla="*/ 226219 h 514350"/>
              <a:gd name="connsiteX6286" fmla="*/ 1640681 w 6400800"/>
              <a:gd name="connsiteY6286" fmla="*/ 226219 h 514350"/>
              <a:gd name="connsiteX6287" fmla="*/ 1620679 w 6400800"/>
              <a:gd name="connsiteY6287" fmla="*/ 348139 h 514350"/>
              <a:gd name="connsiteX6288" fmla="*/ 1620679 w 6400800"/>
              <a:gd name="connsiteY6288" fmla="*/ 351949 h 514350"/>
              <a:gd name="connsiteX6289" fmla="*/ 1620679 w 6400800"/>
              <a:gd name="connsiteY6289" fmla="*/ 353854 h 514350"/>
              <a:gd name="connsiteX6290" fmla="*/ 1618774 w 6400800"/>
              <a:gd name="connsiteY6290" fmla="*/ 356711 h 514350"/>
              <a:gd name="connsiteX6291" fmla="*/ 1620679 w 6400800"/>
              <a:gd name="connsiteY6291" fmla="*/ 348139 h 514350"/>
              <a:gd name="connsiteX6292" fmla="*/ 1618774 w 6400800"/>
              <a:gd name="connsiteY6292" fmla="*/ 311944 h 514350"/>
              <a:gd name="connsiteX6293" fmla="*/ 1616869 w 6400800"/>
              <a:gd name="connsiteY6293" fmla="*/ 315754 h 514350"/>
              <a:gd name="connsiteX6294" fmla="*/ 1605439 w 6400800"/>
              <a:gd name="connsiteY6294" fmla="*/ 343376 h 514350"/>
              <a:gd name="connsiteX6295" fmla="*/ 1602581 w 6400800"/>
              <a:gd name="connsiteY6295" fmla="*/ 350996 h 514350"/>
              <a:gd name="connsiteX6296" fmla="*/ 1602581 w 6400800"/>
              <a:gd name="connsiteY6296" fmla="*/ 342424 h 514350"/>
              <a:gd name="connsiteX6297" fmla="*/ 1613059 w 6400800"/>
              <a:gd name="connsiteY6297" fmla="*/ 321469 h 514350"/>
              <a:gd name="connsiteX6298" fmla="*/ 1619726 w 6400800"/>
              <a:gd name="connsiteY6298" fmla="*/ 310039 h 514350"/>
              <a:gd name="connsiteX6299" fmla="*/ 1618774 w 6400800"/>
              <a:gd name="connsiteY6299" fmla="*/ 311944 h 514350"/>
              <a:gd name="connsiteX6300" fmla="*/ 1610201 w 6400800"/>
              <a:gd name="connsiteY6300" fmla="*/ 269081 h 514350"/>
              <a:gd name="connsiteX6301" fmla="*/ 1614011 w 6400800"/>
              <a:gd name="connsiteY6301" fmla="*/ 258604 h 514350"/>
              <a:gd name="connsiteX6302" fmla="*/ 1616869 w 6400800"/>
              <a:gd name="connsiteY6302" fmla="*/ 252889 h 514350"/>
              <a:gd name="connsiteX6303" fmla="*/ 1617821 w 6400800"/>
              <a:gd name="connsiteY6303" fmla="*/ 292894 h 514350"/>
              <a:gd name="connsiteX6304" fmla="*/ 1617821 w 6400800"/>
              <a:gd name="connsiteY6304" fmla="*/ 293846 h 514350"/>
              <a:gd name="connsiteX6305" fmla="*/ 1614011 w 6400800"/>
              <a:gd name="connsiteY6305" fmla="*/ 289084 h 514350"/>
              <a:gd name="connsiteX6306" fmla="*/ 1606391 w 6400800"/>
              <a:gd name="connsiteY6306" fmla="*/ 277654 h 514350"/>
              <a:gd name="connsiteX6307" fmla="*/ 1610201 w 6400800"/>
              <a:gd name="connsiteY6307" fmla="*/ 269081 h 514350"/>
              <a:gd name="connsiteX6308" fmla="*/ 1600676 w 6400800"/>
              <a:gd name="connsiteY6308" fmla="*/ 297656 h 514350"/>
              <a:gd name="connsiteX6309" fmla="*/ 1606391 w 6400800"/>
              <a:gd name="connsiteY6309" fmla="*/ 279559 h 514350"/>
              <a:gd name="connsiteX6310" fmla="*/ 1611154 w 6400800"/>
              <a:gd name="connsiteY6310" fmla="*/ 290989 h 514350"/>
              <a:gd name="connsiteX6311" fmla="*/ 1616869 w 6400800"/>
              <a:gd name="connsiteY6311" fmla="*/ 303371 h 514350"/>
              <a:gd name="connsiteX6312" fmla="*/ 1606391 w 6400800"/>
              <a:gd name="connsiteY6312" fmla="*/ 317659 h 514350"/>
              <a:gd name="connsiteX6313" fmla="*/ 1601629 w 6400800"/>
              <a:gd name="connsiteY6313" fmla="*/ 325279 h 514350"/>
              <a:gd name="connsiteX6314" fmla="*/ 1600676 w 6400800"/>
              <a:gd name="connsiteY6314" fmla="*/ 319564 h 514350"/>
              <a:gd name="connsiteX6315" fmla="*/ 1599724 w 6400800"/>
              <a:gd name="connsiteY6315" fmla="*/ 305276 h 514350"/>
              <a:gd name="connsiteX6316" fmla="*/ 1600676 w 6400800"/>
              <a:gd name="connsiteY6316" fmla="*/ 297656 h 514350"/>
              <a:gd name="connsiteX6317" fmla="*/ 1567339 w 6400800"/>
              <a:gd name="connsiteY6317" fmla="*/ 315754 h 514350"/>
              <a:gd name="connsiteX6318" fmla="*/ 1568291 w 6400800"/>
              <a:gd name="connsiteY6318" fmla="*/ 330041 h 514350"/>
              <a:gd name="connsiteX6319" fmla="*/ 1566386 w 6400800"/>
              <a:gd name="connsiteY6319" fmla="*/ 320516 h 514350"/>
              <a:gd name="connsiteX6320" fmla="*/ 1567339 w 6400800"/>
              <a:gd name="connsiteY6320" fmla="*/ 315754 h 514350"/>
              <a:gd name="connsiteX6321" fmla="*/ 1547336 w 6400800"/>
              <a:gd name="connsiteY6321" fmla="*/ 265271 h 514350"/>
              <a:gd name="connsiteX6322" fmla="*/ 1546384 w 6400800"/>
              <a:gd name="connsiteY6322" fmla="*/ 275749 h 514350"/>
              <a:gd name="connsiteX6323" fmla="*/ 1545431 w 6400800"/>
              <a:gd name="connsiteY6323" fmla="*/ 272891 h 514350"/>
              <a:gd name="connsiteX6324" fmla="*/ 1547336 w 6400800"/>
              <a:gd name="connsiteY6324" fmla="*/ 265271 h 514350"/>
              <a:gd name="connsiteX6325" fmla="*/ 1541621 w 6400800"/>
              <a:gd name="connsiteY6325" fmla="*/ 286226 h 514350"/>
              <a:gd name="connsiteX6326" fmla="*/ 1543526 w 6400800"/>
              <a:gd name="connsiteY6326" fmla="*/ 293846 h 514350"/>
              <a:gd name="connsiteX6327" fmla="*/ 1542574 w 6400800"/>
              <a:gd name="connsiteY6327" fmla="*/ 301466 h 514350"/>
              <a:gd name="connsiteX6328" fmla="*/ 1539716 w 6400800"/>
              <a:gd name="connsiteY6328" fmla="*/ 291941 h 514350"/>
              <a:gd name="connsiteX6329" fmla="*/ 1541621 w 6400800"/>
              <a:gd name="connsiteY6329" fmla="*/ 286226 h 514350"/>
              <a:gd name="connsiteX6330" fmla="*/ 1537811 w 6400800"/>
              <a:gd name="connsiteY6330" fmla="*/ 271939 h 514350"/>
              <a:gd name="connsiteX6331" fmla="*/ 1538764 w 6400800"/>
              <a:gd name="connsiteY6331" fmla="*/ 276701 h 514350"/>
              <a:gd name="connsiteX6332" fmla="*/ 1536859 w 6400800"/>
              <a:gd name="connsiteY6332" fmla="*/ 280511 h 514350"/>
              <a:gd name="connsiteX6333" fmla="*/ 1537811 w 6400800"/>
              <a:gd name="connsiteY6333" fmla="*/ 271939 h 514350"/>
              <a:gd name="connsiteX6334" fmla="*/ 1533049 w 6400800"/>
              <a:gd name="connsiteY6334" fmla="*/ 338614 h 514350"/>
              <a:gd name="connsiteX6335" fmla="*/ 1533049 w 6400800"/>
              <a:gd name="connsiteY6335" fmla="*/ 335756 h 514350"/>
              <a:gd name="connsiteX6336" fmla="*/ 1535906 w 6400800"/>
              <a:gd name="connsiteY6336" fmla="*/ 350044 h 514350"/>
              <a:gd name="connsiteX6337" fmla="*/ 1536859 w 6400800"/>
              <a:gd name="connsiteY6337" fmla="*/ 357664 h 514350"/>
              <a:gd name="connsiteX6338" fmla="*/ 1536859 w 6400800"/>
              <a:gd name="connsiteY6338" fmla="*/ 362426 h 514350"/>
              <a:gd name="connsiteX6339" fmla="*/ 1536859 w 6400800"/>
              <a:gd name="connsiteY6339" fmla="*/ 362426 h 514350"/>
              <a:gd name="connsiteX6340" fmla="*/ 1532096 w 6400800"/>
              <a:gd name="connsiteY6340" fmla="*/ 346234 h 514350"/>
              <a:gd name="connsiteX6341" fmla="*/ 1533049 w 6400800"/>
              <a:gd name="connsiteY6341" fmla="*/ 338614 h 514350"/>
              <a:gd name="connsiteX6342" fmla="*/ 1519714 w 6400800"/>
              <a:gd name="connsiteY6342" fmla="*/ 270986 h 514350"/>
              <a:gd name="connsiteX6343" fmla="*/ 1525429 w 6400800"/>
              <a:gd name="connsiteY6343" fmla="*/ 297656 h 514350"/>
              <a:gd name="connsiteX6344" fmla="*/ 1524476 w 6400800"/>
              <a:gd name="connsiteY6344" fmla="*/ 301466 h 514350"/>
              <a:gd name="connsiteX6345" fmla="*/ 1521619 w 6400800"/>
              <a:gd name="connsiteY6345" fmla="*/ 315754 h 514350"/>
              <a:gd name="connsiteX6346" fmla="*/ 1519714 w 6400800"/>
              <a:gd name="connsiteY6346" fmla="*/ 310991 h 514350"/>
              <a:gd name="connsiteX6347" fmla="*/ 1517809 w 6400800"/>
              <a:gd name="connsiteY6347" fmla="*/ 268129 h 514350"/>
              <a:gd name="connsiteX6348" fmla="*/ 1519714 w 6400800"/>
              <a:gd name="connsiteY6348" fmla="*/ 270986 h 514350"/>
              <a:gd name="connsiteX6349" fmla="*/ 1503521 w 6400800"/>
              <a:gd name="connsiteY6349" fmla="*/ 302419 h 514350"/>
              <a:gd name="connsiteX6350" fmla="*/ 1502569 w 6400800"/>
              <a:gd name="connsiteY6350" fmla="*/ 313849 h 514350"/>
              <a:gd name="connsiteX6351" fmla="*/ 1502569 w 6400800"/>
              <a:gd name="connsiteY6351" fmla="*/ 330041 h 514350"/>
              <a:gd name="connsiteX6352" fmla="*/ 1501616 w 6400800"/>
              <a:gd name="connsiteY6352" fmla="*/ 329089 h 514350"/>
              <a:gd name="connsiteX6353" fmla="*/ 1497806 w 6400800"/>
              <a:gd name="connsiteY6353" fmla="*/ 311944 h 514350"/>
              <a:gd name="connsiteX6354" fmla="*/ 1503521 w 6400800"/>
              <a:gd name="connsiteY6354" fmla="*/ 302419 h 514350"/>
              <a:gd name="connsiteX6355" fmla="*/ 1477804 w 6400800"/>
              <a:gd name="connsiteY6355" fmla="*/ 272891 h 514350"/>
              <a:gd name="connsiteX6356" fmla="*/ 1477804 w 6400800"/>
              <a:gd name="connsiteY6356" fmla="*/ 272891 h 514350"/>
              <a:gd name="connsiteX6357" fmla="*/ 1477804 w 6400800"/>
              <a:gd name="connsiteY6357" fmla="*/ 282416 h 514350"/>
              <a:gd name="connsiteX6358" fmla="*/ 1476851 w 6400800"/>
              <a:gd name="connsiteY6358" fmla="*/ 294799 h 514350"/>
              <a:gd name="connsiteX6359" fmla="*/ 1475899 w 6400800"/>
              <a:gd name="connsiteY6359" fmla="*/ 295751 h 514350"/>
              <a:gd name="connsiteX6360" fmla="*/ 1474946 w 6400800"/>
              <a:gd name="connsiteY6360" fmla="*/ 282416 h 514350"/>
              <a:gd name="connsiteX6361" fmla="*/ 1477804 w 6400800"/>
              <a:gd name="connsiteY6361" fmla="*/ 272891 h 514350"/>
              <a:gd name="connsiteX6362" fmla="*/ 1461611 w 6400800"/>
              <a:gd name="connsiteY6362" fmla="*/ 326231 h 514350"/>
              <a:gd name="connsiteX6363" fmla="*/ 1461611 w 6400800"/>
              <a:gd name="connsiteY6363" fmla="*/ 328136 h 514350"/>
              <a:gd name="connsiteX6364" fmla="*/ 1460659 w 6400800"/>
              <a:gd name="connsiteY6364" fmla="*/ 330041 h 514350"/>
              <a:gd name="connsiteX6365" fmla="*/ 1460659 w 6400800"/>
              <a:gd name="connsiteY6365" fmla="*/ 329089 h 514350"/>
              <a:gd name="connsiteX6366" fmla="*/ 1461611 w 6400800"/>
              <a:gd name="connsiteY6366" fmla="*/ 326231 h 514350"/>
              <a:gd name="connsiteX6367" fmla="*/ 1457801 w 6400800"/>
              <a:gd name="connsiteY6367" fmla="*/ 309086 h 514350"/>
              <a:gd name="connsiteX6368" fmla="*/ 1457801 w 6400800"/>
              <a:gd name="connsiteY6368" fmla="*/ 309086 h 514350"/>
              <a:gd name="connsiteX6369" fmla="*/ 1455896 w 6400800"/>
              <a:gd name="connsiteY6369" fmla="*/ 302419 h 514350"/>
              <a:gd name="connsiteX6370" fmla="*/ 1457801 w 6400800"/>
              <a:gd name="connsiteY6370" fmla="*/ 309086 h 514350"/>
              <a:gd name="connsiteX6371" fmla="*/ 1442561 w 6400800"/>
              <a:gd name="connsiteY6371" fmla="*/ 328136 h 514350"/>
              <a:gd name="connsiteX6372" fmla="*/ 1442561 w 6400800"/>
              <a:gd name="connsiteY6372" fmla="*/ 318611 h 514350"/>
              <a:gd name="connsiteX6373" fmla="*/ 1444466 w 6400800"/>
              <a:gd name="connsiteY6373" fmla="*/ 333851 h 514350"/>
              <a:gd name="connsiteX6374" fmla="*/ 1442561 w 6400800"/>
              <a:gd name="connsiteY6374" fmla="*/ 330041 h 514350"/>
              <a:gd name="connsiteX6375" fmla="*/ 1442561 w 6400800"/>
              <a:gd name="connsiteY6375" fmla="*/ 328136 h 514350"/>
              <a:gd name="connsiteX6376" fmla="*/ 1415891 w 6400800"/>
              <a:gd name="connsiteY6376" fmla="*/ 281464 h 514350"/>
              <a:gd name="connsiteX6377" fmla="*/ 1415891 w 6400800"/>
              <a:gd name="connsiteY6377" fmla="*/ 289084 h 514350"/>
              <a:gd name="connsiteX6378" fmla="*/ 1415891 w 6400800"/>
              <a:gd name="connsiteY6378" fmla="*/ 289084 h 514350"/>
              <a:gd name="connsiteX6379" fmla="*/ 1413034 w 6400800"/>
              <a:gd name="connsiteY6379" fmla="*/ 286226 h 514350"/>
              <a:gd name="connsiteX6380" fmla="*/ 1415891 w 6400800"/>
              <a:gd name="connsiteY6380" fmla="*/ 281464 h 514350"/>
              <a:gd name="connsiteX6381" fmla="*/ 1412081 w 6400800"/>
              <a:gd name="connsiteY6381" fmla="*/ 290036 h 514350"/>
              <a:gd name="connsiteX6382" fmla="*/ 1413986 w 6400800"/>
              <a:gd name="connsiteY6382" fmla="*/ 292894 h 514350"/>
              <a:gd name="connsiteX6383" fmla="*/ 1415891 w 6400800"/>
              <a:gd name="connsiteY6383" fmla="*/ 295751 h 514350"/>
              <a:gd name="connsiteX6384" fmla="*/ 1415891 w 6400800"/>
              <a:gd name="connsiteY6384" fmla="*/ 300514 h 514350"/>
              <a:gd name="connsiteX6385" fmla="*/ 1412081 w 6400800"/>
              <a:gd name="connsiteY6385" fmla="*/ 290036 h 514350"/>
              <a:gd name="connsiteX6386" fmla="*/ 1412081 w 6400800"/>
              <a:gd name="connsiteY6386" fmla="*/ 290036 h 514350"/>
              <a:gd name="connsiteX6387" fmla="*/ 1383506 w 6400800"/>
              <a:gd name="connsiteY6387" fmla="*/ 364331 h 514350"/>
              <a:gd name="connsiteX6388" fmla="*/ 1382554 w 6400800"/>
              <a:gd name="connsiteY6388" fmla="*/ 358616 h 514350"/>
              <a:gd name="connsiteX6389" fmla="*/ 1382554 w 6400800"/>
              <a:gd name="connsiteY6389" fmla="*/ 357664 h 514350"/>
              <a:gd name="connsiteX6390" fmla="*/ 1383506 w 6400800"/>
              <a:gd name="connsiteY6390" fmla="*/ 362426 h 514350"/>
              <a:gd name="connsiteX6391" fmla="*/ 1383506 w 6400800"/>
              <a:gd name="connsiteY6391" fmla="*/ 364331 h 514350"/>
              <a:gd name="connsiteX6392" fmla="*/ 1386364 w 6400800"/>
              <a:gd name="connsiteY6392" fmla="*/ 298609 h 514350"/>
              <a:gd name="connsiteX6393" fmla="*/ 1386364 w 6400800"/>
              <a:gd name="connsiteY6393" fmla="*/ 298609 h 514350"/>
              <a:gd name="connsiteX6394" fmla="*/ 1384459 w 6400800"/>
              <a:gd name="connsiteY6394" fmla="*/ 293846 h 514350"/>
              <a:gd name="connsiteX6395" fmla="*/ 1386364 w 6400800"/>
              <a:gd name="connsiteY6395" fmla="*/ 290989 h 514350"/>
              <a:gd name="connsiteX6396" fmla="*/ 1391126 w 6400800"/>
              <a:gd name="connsiteY6396" fmla="*/ 286226 h 514350"/>
              <a:gd name="connsiteX6397" fmla="*/ 1386364 w 6400800"/>
              <a:gd name="connsiteY6397" fmla="*/ 298609 h 514350"/>
              <a:gd name="connsiteX6398" fmla="*/ 1383506 w 6400800"/>
              <a:gd name="connsiteY6398" fmla="*/ 287179 h 514350"/>
              <a:gd name="connsiteX6399" fmla="*/ 1382554 w 6400800"/>
              <a:gd name="connsiteY6399" fmla="*/ 288131 h 514350"/>
              <a:gd name="connsiteX6400" fmla="*/ 1376839 w 6400800"/>
              <a:gd name="connsiteY6400" fmla="*/ 274796 h 514350"/>
              <a:gd name="connsiteX6401" fmla="*/ 1384459 w 6400800"/>
              <a:gd name="connsiteY6401" fmla="*/ 242411 h 514350"/>
              <a:gd name="connsiteX6402" fmla="*/ 1390174 w 6400800"/>
              <a:gd name="connsiteY6402" fmla="*/ 281464 h 514350"/>
              <a:gd name="connsiteX6403" fmla="*/ 1383506 w 6400800"/>
              <a:gd name="connsiteY6403" fmla="*/ 287179 h 514350"/>
              <a:gd name="connsiteX6404" fmla="*/ 1391126 w 6400800"/>
              <a:gd name="connsiteY6404" fmla="*/ 310991 h 514350"/>
              <a:gd name="connsiteX6405" fmla="*/ 1393031 w 6400800"/>
              <a:gd name="connsiteY6405" fmla="*/ 299561 h 514350"/>
              <a:gd name="connsiteX6406" fmla="*/ 1393031 w 6400800"/>
              <a:gd name="connsiteY6406" fmla="*/ 298609 h 514350"/>
              <a:gd name="connsiteX6407" fmla="*/ 1393984 w 6400800"/>
              <a:gd name="connsiteY6407" fmla="*/ 305276 h 514350"/>
              <a:gd name="connsiteX6408" fmla="*/ 1391126 w 6400800"/>
              <a:gd name="connsiteY6408" fmla="*/ 310991 h 514350"/>
              <a:gd name="connsiteX6409" fmla="*/ 1397794 w 6400800"/>
              <a:gd name="connsiteY6409" fmla="*/ 278606 h 514350"/>
              <a:gd name="connsiteX6410" fmla="*/ 1397794 w 6400800"/>
              <a:gd name="connsiteY6410" fmla="*/ 278606 h 514350"/>
              <a:gd name="connsiteX6411" fmla="*/ 1397794 w 6400800"/>
              <a:gd name="connsiteY6411" fmla="*/ 279559 h 514350"/>
              <a:gd name="connsiteX6412" fmla="*/ 1397794 w 6400800"/>
              <a:gd name="connsiteY6412" fmla="*/ 278606 h 514350"/>
              <a:gd name="connsiteX6413" fmla="*/ 1397794 w 6400800"/>
              <a:gd name="connsiteY6413" fmla="*/ 278606 h 514350"/>
              <a:gd name="connsiteX6414" fmla="*/ 1397794 w 6400800"/>
              <a:gd name="connsiteY6414" fmla="*/ 322421 h 514350"/>
              <a:gd name="connsiteX6415" fmla="*/ 1399699 w 6400800"/>
              <a:gd name="connsiteY6415" fmla="*/ 331946 h 514350"/>
              <a:gd name="connsiteX6416" fmla="*/ 1399699 w 6400800"/>
              <a:gd name="connsiteY6416" fmla="*/ 333851 h 514350"/>
              <a:gd name="connsiteX6417" fmla="*/ 1396841 w 6400800"/>
              <a:gd name="connsiteY6417" fmla="*/ 326231 h 514350"/>
              <a:gd name="connsiteX6418" fmla="*/ 1397794 w 6400800"/>
              <a:gd name="connsiteY6418" fmla="*/ 322421 h 514350"/>
              <a:gd name="connsiteX6419" fmla="*/ 1387316 w 6400800"/>
              <a:gd name="connsiteY6419" fmla="*/ 231934 h 514350"/>
              <a:gd name="connsiteX6420" fmla="*/ 1395889 w 6400800"/>
              <a:gd name="connsiteY6420" fmla="*/ 270986 h 514350"/>
              <a:gd name="connsiteX6421" fmla="*/ 1394936 w 6400800"/>
              <a:gd name="connsiteY6421" fmla="*/ 272891 h 514350"/>
              <a:gd name="connsiteX6422" fmla="*/ 1384459 w 6400800"/>
              <a:gd name="connsiteY6422" fmla="*/ 240506 h 514350"/>
              <a:gd name="connsiteX6423" fmla="*/ 1387316 w 6400800"/>
              <a:gd name="connsiteY6423" fmla="*/ 231934 h 514350"/>
              <a:gd name="connsiteX6424" fmla="*/ 1380649 w 6400800"/>
              <a:gd name="connsiteY6424" fmla="*/ 232886 h 514350"/>
              <a:gd name="connsiteX6425" fmla="*/ 1386364 w 6400800"/>
              <a:gd name="connsiteY6425" fmla="*/ 225266 h 514350"/>
              <a:gd name="connsiteX6426" fmla="*/ 1386364 w 6400800"/>
              <a:gd name="connsiteY6426" fmla="*/ 225266 h 514350"/>
              <a:gd name="connsiteX6427" fmla="*/ 1372076 w 6400800"/>
              <a:gd name="connsiteY6427" fmla="*/ 262414 h 514350"/>
              <a:gd name="connsiteX6428" fmla="*/ 1370171 w 6400800"/>
              <a:gd name="connsiteY6428" fmla="*/ 257651 h 514350"/>
              <a:gd name="connsiteX6429" fmla="*/ 1369219 w 6400800"/>
              <a:gd name="connsiteY6429" fmla="*/ 253841 h 514350"/>
              <a:gd name="connsiteX6430" fmla="*/ 1380649 w 6400800"/>
              <a:gd name="connsiteY6430" fmla="*/ 232886 h 514350"/>
              <a:gd name="connsiteX6431" fmla="*/ 1356836 w 6400800"/>
              <a:gd name="connsiteY6431" fmla="*/ 300514 h 514350"/>
              <a:gd name="connsiteX6432" fmla="*/ 1356836 w 6400800"/>
              <a:gd name="connsiteY6432" fmla="*/ 302419 h 514350"/>
              <a:gd name="connsiteX6433" fmla="*/ 1355884 w 6400800"/>
              <a:gd name="connsiteY6433" fmla="*/ 304324 h 514350"/>
              <a:gd name="connsiteX6434" fmla="*/ 1355884 w 6400800"/>
              <a:gd name="connsiteY6434" fmla="*/ 299561 h 514350"/>
              <a:gd name="connsiteX6435" fmla="*/ 1356836 w 6400800"/>
              <a:gd name="connsiteY6435" fmla="*/ 300514 h 514350"/>
              <a:gd name="connsiteX6436" fmla="*/ 1339691 w 6400800"/>
              <a:gd name="connsiteY6436" fmla="*/ 325279 h 514350"/>
              <a:gd name="connsiteX6437" fmla="*/ 1339691 w 6400800"/>
              <a:gd name="connsiteY6437" fmla="*/ 324326 h 514350"/>
              <a:gd name="connsiteX6438" fmla="*/ 1341596 w 6400800"/>
              <a:gd name="connsiteY6438" fmla="*/ 317659 h 514350"/>
              <a:gd name="connsiteX6439" fmla="*/ 1341596 w 6400800"/>
              <a:gd name="connsiteY6439" fmla="*/ 317659 h 514350"/>
              <a:gd name="connsiteX6440" fmla="*/ 1341596 w 6400800"/>
              <a:gd name="connsiteY6440" fmla="*/ 330994 h 514350"/>
              <a:gd name="connsiteX6441" fmla="*/ 1339691 w 6400800"/>
              <a:gd name="connsiteY6441" fmla="*/ 325279 h 514350"/>
              <a:gd name="connsiteX6442" fmla="*/ 1340644 w 6400800"/>
              <a:gd name="connsiteY6442" fmla="*/ 226219 h 514350"/>
              <a:gd name="connsiteX6443" fmla="*/ 1340644 w 6400800"/>
              <a:gd name="connsiteY6443" fmla="*/ 226219 h 514350"/>
              <a:gd name="connsiteX6444" fmla="*/ 1344454 w 6400800"/>
              <a:gd name="connsiteY6444" fmla="*/ 237649 h 514350"/>
              <a:gd name="connsiteX6445" fmla="*/ 1344454 w 6400800"/>
              <a:gd name="connsiteY6445" fmla="*/ 242411 h 514350"/>
              <a:gd name="connsiteX6446" fmla="*/ 1343501 w 6400800"/>
              <a:gd name="connsiteY6446" fmla="*/ 264319 h 514350"/>
              <a:gd name="connsiteX6447" fmla="*/ 1343501 w 6400800"/>
              <a:gd name="connsiteY6447" fmla="*/ 272891 h 514350"/>
              <a:gd name="connsiteX6448" fmla="*/ 1339691 w 6400800"/>
              <a:gd name="connsiteY6448" fmla="*/ 269081 h 514350"/>
              <a:gd name="connsiteX6449" fmla="*/ 1340644 w 6400800"/>
              <a:gd name="connsiteY6449" fmla="*/ 226219 h 514350"/>
              <a:gd name="connsiteX6450" fmla="*/ 1337786 w 6400800"/>
              <a:gd name="connsiteY6450" fmla="*/ 295751 h 514350"/>
              <a:gd name="connsiteX6451" fmla="*/ 1338739 w 6400800"/>
              <a:gd name="connsiteY6451" fmla="*/ 271939 h 514350"/>
              <a:gd name="connsiteX6452" fmla="*/ 1342549 w 6400800"/>
              <a:gd name="connsiteY6452" fmla="*/ 276701 h 514350"/>
              <a:gd name="connsiteX6453" fmla="*/ 1342549 w 6400800"/>
              <a:gd name="connsiteY6453" fmla="*/ 276701 h 514350"/>
              <a:gd name="connsiteX6454" fmla="*/ 1342549 w 6400800"/>
              <a:gd name="connsiteY6454" fmla="*/ 286226 h 514350"/>
              <a:gd name="connsiteX6455" fmla="*/ 1337786 w 6400800"/>
              <a:gd name="connsiteY6455" fmla="*/ 295751 h 514350"/>
              <a:gd name="connsiteX6456" fmla="*/ 1337786 w 6400800"/>
              <a:gd name="connsiteY6456" fmla="*/ 296704 h 514350"/>
              <a:gd name="connsiteX6457" fmla="*/ 1337786 w 6400800"/>
              <a:gd name="connsiteY6457" fmla="*/ 295751 h 514350"/>
              <a:gd name="connsiteX6458" fmla="*/ 1314926 w 6400800"/>
              <a:gd name="connsiteY6458" fmla="*/ 320516 h 514350"/>
              <a:gd name="connsiteX6459" fmla="*/ 1314926 w 6400800"/>
              <a:gd name="connsiteY6459" fmla="*/ 320516 h 514350"/>
              <a:gd name="connsiteX6460" fmla="*/ 1314926 w 6400800"/>
              <a:gd name="connsiteY6460" fmla="*/ 320516 h 514350"/>
              <a:gd name="connsiteX6461" fmla="*/ 1314926 w 6400800"/>
              <a:gd name="connsiteY6461" fmla="*/ 320516 h 514350"/>
              <a:gd name="connsiteX6462" fmla="*/ 1311116 w 6400800"/>
              <a:gd name="connsiteY6462" fmla="*/ 312896 h 514350"/>
              <a:gd name="connsiteX6463" fmla="*/ 1311116 w 6400800"/>
              <a:gd name="connsiteY6463" fmla="*/ 312896 h 514350"/>
              <a:gd name="connsiteX6464" fmla="*/ 1311116 w 6400800"/>
              <a:gd name="connsiteY6464" fmla="*/ 314801 h 514350"/>
              <a:gd name="connsiteX6465" fmla="*/ 1311116 w 6400800"/>
              <a:gd name="connsiteY6465" fmla="*/ 314801 h 514350"/>
              <a:gd name="connsiteX6466" fmla="*/ 1311116 w 6400800"/>
              <a:gd name="connsiteY6466" fmla="*/ 312896 h 514350"/>
              <a:gd name="connsiteX6467" fmla="*/ 1242536 w 6400800"/>
              <a:gd name="connsiteY6467" fmla="*/ 344329 h 514350"/>
              <a:gd name="connsiteX6468" fmla="*/ 1238726 w 6400800"/>
              <a:gd name="connsiteY6468" fmla="*/ 336709 h 514350"/>
              <a:gd name="connsiteX6469" fmla="*/ 1238726 w 6400800"/>
              <a:gd name="connsiteY6469" fmla="*/ 310991 h 514350"/>
              <a:gd name="connsiteX6470" fmla="*/ 1238726 w 6400800"/>
              <a:gd name="connsiteY6470" fmla="*/ 307181 h 514350"/>
              <a:gd name="connsiteX6471" fmla="*/ 1244441 w 6400800"/>
              <a:gd name="connsiteY6471" fmla="*/ 339566 h 514350"/>
              <a:gd name="connsiteX6472" fmla="*/ 1244441 w 6400800"/>
              <a:gd name="connsiteY6472" fmla="*/ 340519 h 514350"/>
              <a:gd name="connsiteX6473" fmla="*/ 1242536 w 6400800"/>
              <a:gd name="connsiteY6473" fmla="*/ 344329 h 514350"/>
              <a:gd name="connsiteX6474" fmla="*/ 1279684 w 6400800"/>
              <a:gd name="connsiteY6474" fmla="*/ 290989 h 514350"/>
              <a:gd name="connsiteX6475" fmla="*/ 1279684 w 6400800"/>
              <a:gd name="connsiteY6475" fmla="*/ 284321 h 514350"/>
              <a:gd name="connsiteX6476" fmla="*/ 1281589 w 6400800"/>
              <a:gd name="connsiteY6476" fmla="*/ 287179 h 514350"/>
              <a:gd name="connsiteX6477" fmla="*/ 1279684 w 6400800"/>
              <a:gd name="connsiteY6477" fmla="*/ 290989 h 514350"/>
              <a:gd name="connsiteX6478" fmla="*/ 1298734 w 6400800"/>
              <a:gd name="connsiteY6478" fmla="*/ 332899 h 514350"/>
              <a:gd name="connsiteX6479" fmla="*/ 1298734 w 6400800"/>
              <a:gd name="connsiteY6479" fmla="*/ 332899 h 514350"/>
              <a:gd name="connsiteX6480" fmla="*/ 1298734 w 6400800"/>
              <a:gd name="connsiteY6480" fmla="*/ 330994 h 514350"/>
              <a:gd name="connsiteX6481" fmla="*/ 1298734 w 6400800"/>
              <a:gd name="connsiteY6481" fmla="*/ 332899 h 514350"/>
              <a:gd name="connsiteX6482" fmla="*/ 1295876 w 6400800"/>
              <a:gd name="connsiteY6482" fmla="*/ 278606 h 514350"/>
              <a:gd name="connsiteX6483" fmla="*/ 1305401 w 6400800"/>
              <a:gd name="connsiteY6483" fmla="*/ 299561 h 514350"/>
              <a:gd name="connsiteX6484" fmla="*/ 1305401 w 6400800"/>
              <a:gd name="connsiteY6484" fmla="*/ 300514 h 514350"/>
              <a:gd name="connsiteX6485" fmla="*/ 1304449 w 6400800"/>
              <a:gd name="connsiteY6485" fmla="*/ 303371 h 514350"/>
              <a:gd name="connsiteX6486" fmla="*/ 1300639 w 6400800"/>
              <a:gd name="connsiteY6486" fmla="*/ 295751 h 514350"/>
              <a:gd name="connsiteX6487" fmla="*/ 1293971 w 6400800"/>
              <a:gd name="connsiteY6487" fmla="*/ 284321 h 514350"/>
              <a:gd name="connsiteX6488" fmla="*/ 1295876 w 6400800"/>
              <a:gd name="connsiteY6488" fmla="*/ 278606 h 514350"/>
              <a:gd name="connsiteX6489" fmla="*/ 1299686 w 6400800"/>
              <a:gd name="connsiteY6489" fmla="*/ 328136 h 514350"/>
              <a:gd name="connsiteX6490" fmla="*/ 1299686 w 6400800"/>
              <a:gd name="connsiteY6490" fmla="*/ 330041 h 514350"/>
              <a:gd name="connsiteX6491" fmla="*/ 1298734 w 6400800"/>
              <a:gd name="connsiteY6491" fmla="*/ 331946 h 514350"/>
              <a:gd name="connsiteX6492" fmla="*/ 1293019 w 6400800"/>
              <a:gd name="connsiteY6492" fmla="*/ 324326 h 514350"/>
              <a:gd name="connsiteX6493" fmla="*/ 1289209 w 6400800"/>
              <a:gd name="connsiteY6493" fmla="*/ 318611 h 514350"/>
              <a:gd name="connsiteX6494" fmla="*/ 1289209 w 6400800"/>
              <a:gd name="connsiteY6494" fmla="*/ 318611 h 514350"/>
              <a:gd name="connsiteX6495" fmla="*/ 1289209 w 6400800"/>
              <a:gd name="connsiteY6495" fmla="*/ 309086 h 514350"/>
              <a:gd name="connsiteX6496" fmla="*/ 1290161 w 6400800"/>
              <a:gd name="connsiteY6496" fmla="*/ 305276 h 514350"/>
              <a:gd name="connsiteX6497" fmla="*/ 1299686 w 6400800"/>
              <a:gd name="connsiteY6497" fmla="*/ 328136 h 514350"/>
              <a:gd name="connsiteX6498" fmla="*/ 1289209 w 6400800"/>
              <a:gd name="connsiteY6498" fmla="*/ 263366 h 514350"/>
              <a:gd name="connsiteX6499" fmla="*/ 1287304 w 6400800"/>
              <a:gd name="connsiteY6499" fmla="*/ 268129 h 514350"/>
              <a:gd name="connsiteX6500" fmla="*/ 1287304 w 6400800"/>
              <a:gd name="connsiteY6500" fmla="*/ 259556 h 514350"/>
              <a:gd name="connsiteX6501" fmla="*/ 1289209 w 6400800"/>
              <a:gd name="connsiteY6501" fmla="*/ 263366 h 514350"/>
              <a:gd name="connsiteX6502" fmla="*/ 1276826 w 6400800"/>
              <a:gd name="connsiteY6502" fmla="*/ 238601 h 514350"/>
              <a:gd name="connsiteX6503" fmla="*/ 1278731 w 6400800"/>
              <a:gd name="connsiteY6503" fmla="*/ 242411 h 514350"/>
              <a:gd name="connsiteX6504" fmla="*/ 1286351 w 6400800"/>
              <a:gd name="connsiteY6504" fmla="*/ 257651 h 514350"/>
              <a:gd name="connsiteX6505" fmla="*/ 1285399 w 6400800"/>
              <a:gd name="connsiteY6505" fmla="*/ 267176 h 514350"/>
              <a:gd name="connsiteX6506" fmla="*/ 1277779 w 6400800"/>
              <a:gd name="connsiteY6506" fmla="*/ 255746 h 514350"/>
              <a:gd name="connsiteX6507" fmla="*/ 1276826 w 6400800"/>
              <a:gd name="connsiteY6507" fmla="*/ 242411 h 514350"/>
              <a:gd name="connsiteX6508" fmla="*/ 1276826 w 6400800"/>
              <a:gd name="connsiteY6508" fmla="*/ 238601 h 514350"/>
              <a:gd name="connsiteX6509" fmla="*/ 1273016 w 6400800"/>
              <a:gd name="connsiteY6509" fmla="*/ 271939 h 514350"/>
              <a:gd name="connsiteX6510" fmla="*/ 1273969 w 6400800"/>
              <a:gd name="connsiteY6510" fmla="*/ 272891 h 514350"/>
              <a:gd name="connsiteX6511" fmla="*/ 1273016 w 6400800"/>
              <a:gd name="connsiteY6511" fmla="*/ 291941 h 514350"/>
              <a:gd name="connsiteX6512" fmla="*/ 1271111 w 6400800"/>
              <a:gd name="connsiteY6512" fmla="*/ 288131 h 514350"/>
              <a:gd name="connsiteX6513" fmla="*/ 1273016 w 6400800"/>
              <a:gd name="connsiteY6513" fmla="*/ 271939 h 514350"/>
              <a:gd name="connsiteX6514" fmla="*/ 1240631 w 6400800"/>
              <a:gd name="connsiteY6514" fmla="*/ 229076 h 514350"/>
              <a:gd name="connsiteX6515" fmla="*/ 1244441 w 6400800"/>
              <a:gd name="connsiteY6515" fmla="*/ 220504 h 514350"/>
              <a:gd name="connsiteX6516" fmla="*/ 1253966 w 6400800"/>
              <a:gd name="connsiteY6516" fmla="*/ 237649 h 514350"/>
              <a:gd name="connsiteX6517" fmla="*/ 1264444 w 6400800"/>
              <a:gd name="connsiteY6517" fmla="*/ 257651 h 514350"/>
              <a:gd name="connsiteX6518" fmla="*/ 1268254 w 6400800"/>
              <a:gd name="connsiteY6518" fmla="*/ 264319 h 514350"/>
              <a:gd name="connsiteX6519" fmla="*/ 1262539 w 6400800"/>
              <a:gd name="connsiteY6519" fmla="*/ 286226 h 514350"/>
              <a:gd name="connsiteX6520" fmla="*/ 1254919 w 6400800"/>
              <a:gd name="connsiteY6520" fmla="*/ 277654 h 514350"/>
              <a:gd name="connsiteX6521" fmla="*/ 1241584 w 6400800"/>
              <a:gd name="connsiteY6521" fmla="*/ 251936 h 514350"/>
              <a:gd name="connsiteX6522" fmla="*/ 1235869 w 6400800"/>
              <a:gd name="connsiteY6522" fmla="*/ 243364 h 514350"/>
              <a:gd name="connsiteX6523" fmla="*/ 1235869 w 6400800"/>
              <a:gd name="connsiteY6523" fmla="*/ 242411 h 514350"/>
              <a:gd name="connsiteX6524" fmla="*/ 1240631 w 6400800"/>
              <a:gd name="connsiteY6524" fmla="*/ 229076 h 514350"/>
              <a:gd name="connsiteX6525" fmla="*/ 1228249 w 6400800"/>
              <a:gd name="connsiteY6525" fmla="*/ 304324 h 514350"/>
              <a:gd name="connsiteX6526" fmla="*/ 1227296 w 6400800"/>
              <a:gd name="connsiteY6526" fmla="*/ 288131 h 514350"/>
              <a:gd name="connsiteX6527" fmla="*/ 1227296 w 6400800"/>
              <a:gd name="connsiteY6527" fmla="*/ 281464 h 514350"/>
              <a:gd name="connsiteX6528" fmla="*/ 1228249 w 6400800"/>
              <a:gd name="connsiteY6528" fmla="*/ 279559 h 514350"/>
              <a:gd name="connsiteX6529" fmla="*/ 1228249 w 6400800"/>
              <a:gd name="connsiteY6529" fmla="*/ 278606 h 514350"/>
              <a:gd name="connsiteX6530" fmla="*/ 1229201 w 6400800"/>
              <a:gd name="connsiteY6530" fmla="*/ 279559 h 514350"/>
              <a:gd name="connsiteX6531" fmla="*/ 1231106 w 6400800"/>
              <a:gd name="connsiteY6531" fmla="*/ 284321 h 514350"/>
              <a:gd name="connsiteX6532" fmla="*/ 1228249 w 6400800"/>
              <a:gd name="connsiteY6532" fmla="*/ 304324 h 514350"/>
              <a:gd name="connsiteX6533" fmla="*/ 1232059 w 6400800"/>
              <a:gd name="connsiteY6533" fmla="*/ 280511 h 514350"/>
              <a:gd name="connsiteX6534" fmla="*/ 1232059 w 6400800"/>
              <a:gd name="connsiteY6534" fmla="*/ 278606 h 514350"/>
              <a:gd name="connsiteX6535" fmla="*/ 1230154 w 6400800"/>
              <a:gd name="connsiteY6535" fmla="*/ 275749 h 514350"/>
              <a:gd name="connsiteX6536" fmla="*/ 1227296 w 6400800"/>
              <a:gd name="connsiteY6536" fmla="*/ 275749 h 514350"/>
              <a:gd name="connsiteX6537" fmla="*/ 1226344 w 6400800"/>
              <a:gd name="connsiteY6537" fmla="*/ 275749 h 514350"/>
              <a:gd name="connsiteX6538" fmla="*/ 1226344 w 6400800"/>
              <a:gd name="connsiteY6538" fmla="*/ 269081 h 514350"/>
              <a:gd name="connsiteX6539" fmla="*/ 1230154 w 6400800"/>
              <a:gd name="connsiteY6539" fmla="*/ 272891 h 514350"/>
              <a:gd name="connsiteX6540" fmla="*/ 1233011 w 6400800"/>
              <a:gd name="connsiteY6540" fmla="*/ 276701 h 514350"/>
              <a:gd name="connsiteX6541" fmla="*/ 1232059 w 6400800"/>
              <a:gd name="connsiteY6541" fmla="*/ 280511 h 514350"/>
              <a:gd name="connsiteX6542" fmla="*/ 1230154 w 6400800"/>
              <a:gd name="connsiteY6542" fmla="*/ 221456 h 514350"/>
              <a:gd name="connsiteX6543" fmla="*/ 1233964 w 6400800"/>
              <a:gd name="connsiteY6543" fmla="*/ 233839 h 514350"/>
              <a:gd name="connsiteX6544" fmla="*/ 1233964 w 6400800"/>
              <a:gd name="connsiteY6544" fmla="*/ 233839 h 514350"/>
              <a:gd name="connsiteX6545" fmla="*/ 1233011 w 6400800"/>
              <a:gd name="connsiteY6545" fmla="*/ 230029 h 514350"/>
              <a:gd name="connsiteX6546" fmla="*/ 1230154 w 6400800"/>
              <a:gd name="connsiteY6546" fmla="*/ 221456 h 514350"/>
              <a:gd name="connsiteX6547" fmla="*/ 1230154 w 6400800"/>
              <a:gd name="connsiteY6547" fmla="*/ 221456 h 514350"/>
              <a:gd name="connsiteX6548" fmla="*/ 1229201 w 6400800"/>
              <a:gd name="connsiteY6548" fmla="*/ 257651 h 514350"/>
              <a:gd name="connsiteX6549" fmla="*/ 1229201 w 6400800"/>
              <a:gd name="connsiteY6549" fmla="*/ 257651 h 514350"/>
              <a:gd name="connsiteX6550" fmla="*/ 1230154 w 6400800"/>
              <a:gd name="connsiteY6550" fmla="*/ 259556 h 514350"/>
              <a:gd name="connsiteX6551" fmla="*/ 1230154 w 6400800"/>
              <a:gd name="connsiteY6551" fmla="*/ 262414 h 514350"/>
              <a:gd name="connsiteX6552" fmla="*/ 1232059 w 6400800"/>
              <a:gd name="connsiteY6552" fmla="*/ 274796 h 514350"/>
              <a:gd name="connsiteX6553" fmla="*/ 1232059 w 6400800"/>
              <a:gd name="connsiteY6553" fmla="*/ 274796 h 514350"/>
              <a:gd name="connsiteX6554" fmla="*/ 1229201 w 6400800"/>
              <a:gd name="connsiteY6554" fmla="*/ 272891 h 514350"/>
              <a:gd name="connsiteX6555" fmla="*/ 1225391 w 6400800"/>
              <a:gd name="connsiteY6555" fmla="*/ 269081 h 514350"/>
              <a:gd name="connsiteX6556" fmla="*/ 1225391 w 6400800"/>
              <a:gd name="connsiteY6556" fmla="*/ 265271 h 514350"/>
              <a:gd name="connsiteX6557" fmla="*/ 1229201 w 6400800"/>
              <a:gd name="connsiteY6557" fmla="*/ 257651 h 514350"/>
              <a:gd name="connsiteX6558" fmla="*/ 1226344 w 6400800"/>
              <a:gd name="connsiteY6558" fmla="*/ 235744 h 514350"/>
              <a:gd name="connsiteX6559" fmla="*/ 1228249 w 6400800"/>
              <a:gd name="connsiteY6559" fmla="*/ 244316 h 514350"/>
              <a:gd name="connsiteX6560" fmla="*/ 1227296 w 6400800"/>
              <a:gd name="connsiteY6560" fmla="*/ 246221 h 514350"/>
              <a:gd name="connsiteX6561" fmla="*/ 1225391 w 6400800"/>
              <a:gd name="connsiteY6561" fmla="*/ 244316 h 514350"/>
              <a:gd name="connsiteX6562" fmla="*/ 1225391 w 6400800"/>
              <a:gd name="connsiteY6562" fmla="*/ 231934 h 514350"/>
              <a:gd name="connsiteX6563" fmla="*/ 1226344 w 6400800"/>
              <a:gd name="connsiteY6563" fmla="*/ 235744 h 514350"/>
              <a:gd name="connsiteX6564" fmla="*/ 1197769 w 6400800"/>
              <a:gd name="connsiteY6564" fmla="*/ 293846 h 514350"/>
              <a:gd name="connsiteX6565" fmla="*/ 1198721 w 6400800"/>
              <a:gd name="connsiteY6565" fmla="*/ 290036 h 514350"/>
              <a:gd name="connsiteX6566" fmla="*/ 1198721 w 6400800"/>
              <a:gd name="connsiteY6566" fmla="*/ 291941 h 514350"/>
              <a:gd name="connsiteX6567" fmla="*/ 1199674 w 6400800"/>
              <a:gd name="connsiteY6567" fmla="*/ 299561 h 514350"/>
              <a:gd name="connsiteX6568" fmla="*/ 1196816 w 6400800"/>
              <a:gd name="connsiteY6568" fmla="*/ 307181 h 514350"/>
              <a:gd name="connsiteX6569" fmla="*/ 1194911 w 6400800"/>
              <a:gd name="connsiteY6569" fmla="*/ 299561 h 514350"/>
              <a:gd name="connsiteX6570" fmla="*/ 1197769 w 6400800"/>
              <a:gd name="connsiteY6570" fmla="*/ 293846 h 514350"/>
              <a:gd name="connsiteX6571" fmla="*/ 1196816 w 6400800"/>
              <a:gd name="connsiteY6571" fmla="*/ 459581 h 514350"/>
              <a:gd name="connsiteX6572" fmla="*/ 1196816 w 6400800"/>
              <a:gd name="connsiteY6572" fmla="*/ 459581 h 514350"/>
              <a:gd name="connsiteX6573" fmla="*/ 1195864 w 6400800"/>
              <a:gd name="connsiteY6573" fmla="*/ 455771 h 514350"/>
              <a:gd name="connsiteX6574" fmla="*/ 1196816 w 6400800"/>
              <a:gd name="connsiteY6574" fmla="*/ 459581 h 514350"/>
              <a:gd name="connsiteX6575" fmla="*/ 1190149 w 6400800"/>
              <a:gd name="connsiteY6575" fmla="*/ 324326 h 514350"/>
              <a:gd name="connsiteX6576" fmla="*/ 1190149 w 6400800"/>
              <a:gd name="connsiteY6576" fmla="*/ 324326 h 514350"/>
              <a:gd name="connsiteX6577" fmla="*/ 1189196 w 6400800"/>
              <a:gd name="connsiteY6577" fmla="*/ 320516 h 514350"/>
              <a:gd name="connsiteX6578" fmla="*/ 1190149 w 6400800"/>
              <a:gd name="connsiteY6578" fmla="*/ 324326 h 514350"/>
              <a:gd name="connsiteX6579" fmla="*/ 1170146 w 6400800"/>
              <a:gd name="connsiteY6579" fmla="*/ 270986 h 514350"/>
              <a:gd name="connsiteX6580" fmla="*/ 1170146 w 6400800"/>
              <a:gd name="connsiteY6580" fmla="*/ 268129 h 514350"/>
              <a:gd name="connsiteX6581" fmla="*/ 1170146 w 6400800"/>
              <a:gd name="connsiteY6581" fmla="*/ 264319 h 514350"/>
              <a:gd name="connsiteX6582" fmla="*/ 1172051 w 6400800"/>
              <a:gd name="connsiteY6582" fmla="*/ 235744 h 514350"/>
              <a:gd name="connsiteX6583" fmla="*/ 1174909 w 6400800"/>
              <a:gd name="connsiteY6583" fmla="*/ 245269 h 514350"/>
              <a:gd name="connsiteX6584" fmla="*/ 1176814 w 6400800"/>
              <a:gd name="connsiteY6584" fmla="*/ 260509 h 514350"/>
              <a:gd name="connsiteX6585" fmla="*/ 1177766 w 6400800"/>
              <a:gd name="connsiteY6585" fmla="*/ 285274 h 514350"/>
              <a:gd name="connsiteX6586" fmla="*/ 1177766 w 6400800"/>
              <a:gd name="connsiteY6586" fmla="*/ 308134 h 514350"/>
              <a:gd name="connsiteX6587" fmla="*/ 1176814 w 6400800"/>
              <a:gd name="connsiteY6587" fmla="*/ 305276 h 514350"/>
              <a:gd name="connsiteX6588" fmla="*/ 1168241 w 6400800"/>
              <a:gd name="connsiteY6588" fmla="*/ 287179 h 514350"/>
              <a:gd name="connsiteX6589" fmla="*/ 1170146 w 6400800"/>
              <a:gd name="connsiteY6589" fmla="*/ 270986 h 514350"/>
              <a:gd name="connsiteX6590" fmla="*/ 1170146 w 6400800"/>
              <a:gd name="connsiteY6590" fmla="*/ 309086 h 514350"/>
              <a:gd name="connsiteX6591" fmla="*/ 1173956 w 6400800"/>
              <a:gd name="connsiteY6591" fmla="*/ 321469 h 514350"/>
              <a:gd name="connsiteX6592" fmla="*/ 1172051 w 6400800"/>
              <a:gd name="connsiteY6592" fmla="*/ 327184 h 514350"/>
              <a:gd name="connsiteX6593" fmla="*/ 1170146 w 6400800"/>
              <a:gd name="connsiteY6593" fmla="*/ 322421 h 514350"/>
              <a:gd name="connsiteX6594" fmla="*/ 1170146 w 6400800"/>
              <a:gd name="connsiteY6594" fmla="*/ 318611 h 514350"/>
              <a:gd name="connsiteX6595" fmla="*/ 1168241 w 6400800"/>
              <a:gd name="connsiteY6595" fmla="*/ 303371 h 514350"/>
              <a:gd name="connsiteX6596" fmla="*/ 1170146 w 6400800"/>
              <a:gd name="connsiteY6596" fmla="*/ 309086 h 514350"/>
              <a:gd name="connsiteX6597" fmla="*/ 1164431 w 6400800"/>
              <a:gd name="connsiteY6597" fmla="*/ 236696 h 514350"/>
              <a:gd name="connsiteX6598" fmla="*/ 1161574 w 6400800"/>
              <a:gd name="connsiteY6598" fmla="*/ 253841 h 514350"/>
              <a:gd name="connsiteX6599" fmla="*/ 1161574 w 6400800"/>
              <a:gd name="connsiteY6599" fmla="*/ 251936 h 514350"/>
              <a:gd name="connsiteX6600" fmla="*/ 1161574 w 6400800"/>
              <a:gd name="connsiteY6600" fmla="*/ 250984 h 514350"/>
              <a:gd name="connsiteX6601" fmla="*/ 1164431 w 6400800"/>
              <a:gd name="connsiteY6601" fmla="*/ 236696 h 514350"/>
              <a:gd name="connsiteX6602" fmla="*/ 1140619 w 6400800"/>
              <a:gd name="connsiteY6602" fmla="*/ 290036 h 514350"/>
              <a:gd name="connsiteX6603" fmla="*/ 1139666 w 6400800"/>
              <a:gd name="connsiteY6603" fmla="*/ 291941 h 514350"/>
              <a:gd name="connsiteX6604" fmla="*/ 1137761 w 6400800"/>
              <a:gd name="connsiteY6604" fmla="*/ 283369 h 514350"/>
              <a:gd name="connsiteX6605" fmla="*/ 1140619 w 6400800"/>
              <a:gd name="connsiteY6605" fmla="*/ 290036 h 514350"/>
              <a:gd name="connsiteX6606" fmla="*/ 1114901 w 6400800"/>
              <a:gd name="connsiteY6606" fmla="*/ 339566 h 514350"/>
              <a:gd name="connsiteX6607" fmla="*/ 1117759 w 6400800"/>
              <a:gd name="connsiteY6607" fmla="*/ 315754 h 514350"/>
              <a:gd name="connsiteX6608" fmla="*/ 1119664 w 6400800"/>
              <a:gd name="connsiteY6608" fmla="*/ 325279 h 514350"/>
              <a:gd name="connsiteX6609" fmla="*/ 1121569 w 6400800"/>
              <a:gd name="connsiteY6609" fmla="*/ 334804 h 514350"/>
              <a:gd name="connsiteX6610" fmla="*/ 1120616 w 6400800"/>
              <a:gd name="connsiteY6610" fmla="*/ 341471 h 514350"/>
              <a:gd name="connsiteX6611" fmla="*/ 1120616 w 6400800"/>
              <a:gd name="connsiteY6611" fmla="*/ 342424 h 514350"/>
              <a:gd name="connsiteX6612" fmla="*/ 1118711 w 6400800"/>
              <a:gd name="connsiteY6612" fmla="*/ 348139 h 514350"/>
              <a:gd name="connsiteX6613" fmla="*/ 1114901 w 6400800"/>
              <a:gd name="connsiteY6613" fmla="*/ 341471 h 514350"/>
              <a:gd name="connsiteX6614" fmla="*/ 1114901 w 6400800"/>
              <a:gd name="connsiteY6614" fmla="*/ 339566 h 514350"/>
              <a:gd name="connsiteX6615" fmla="*/ 1111091 w 6400800"/>
              <a:gd name="connsiteY6615" fmla="*/ 219551 h 514350"/>
              <a:gd name="connsiteX6616" fmla="*/ 1112044 w 6400800"/>
              <a:gd name="connsiteY6616" fmla="*/ 222409 h 514350"/>
              <a:gd name="connsiteX6617" fmla="*/ 1112996 w 6400800"/>
              <a:gd name="connsiteY6617" fmla="*/ 230029 h 514350"/>
              <a:gd name="connsiteX6618" fmla="*/ 1112996 w 6400800"/>
              <a:gd name="connsiteY6618" fmla="*/ 230029 h 514350"/>
              <a:gd name="connsiteX6619" fmla="*/ 1111091 w 6400800"/>
              <a:gd name="connsiteY6619" fmla="*/ 219551 h 514350"/>
              <a:gd name="connsiteX6620" fmla="*/ 1111091 w 6400800"/>
              <a:gd name="connsiteY6620" fmla="*/ 219551 h 514350"/>
              <a:gd name="connsiteX6621" fmla="*/ 1110139 w 6400800"/>
              <a:gd name="connsiteY6621" fmla="*/ 217646 h 514350"/>
              <a:gd name="connsiteX6622" fmla="*/ 1110139 w 6400800"/>
              <a:gd name="connsiteY6622" fmla="*/ 217646 h 514350"/>
              <a:gd name="connsiteX6623" fmla="*/ 1109186 w 6400800"/>
              <a:gd name="connsiteY6623" fmla="*/ 215741 h 514350"/>
              <a:gd name="connsiteX6624" fmla="*/ 1110139 w 6400800"/>
              <a:gd name="connsiteY6624" fmla="*/ 217646 h 514350"/>
              <a:gd name="connsiteX6625" fmla="*/ 1101566 w 6400800"/>
              <a:gd name="connsiteY6625" fmla="*/ 236696 h 514350"/>
              <a:gd name="connsiteX6626" fmla="*/ 1111091 w 6400800"/>
              <a:gd name="connsiteY6626" fmla="*/ 278606 h 514350"/>
              <a:gd name="connsiteX6627" fmla="*/ 1109186 w 6400800"/>
              <a:gd name="connsiteY6627" fmla="*/ 293846 h 514350"/>
              <a:gd name="connsiteX6628" fmla="*/ 1106329 w 6400800"/>
              <a:gd name="connsiteY6628" fmla="*/ 309086 h 514350"/>
              <a:gd name="connsiteX6629" fmla="*/ 1106329 w 6400800"/>
              <a:gd name="connsiteY6629" fmla="*/ 308134 h 514350"/>
              <a:gd name="connsiteX6630" fmla="*/ 1105376 w 6400800"/>
              <a:gd name="connsiteY6630" fmla="*/ 295751 h 514350"/>
              <a:gd name="connsiteX6631" fmla="*/ 1105376 w 6400800"/>
              <a:gd name="connsiteY6631" fmla="*/ 300514 h 514350"/>
              <a:gd name="connsiteX6632" fmla="*/ 1099661 w 6400800"/>
              <a:gd name="connsiteY6632" fmla="*/ 272891 h 514350"/>
              <a:gd name="connsiteX6633" fmla="*/ 1094899 w 6400800"/>
              <a:gd name="connsiteY6633" fmla="*/ 249079 h 514350"/>
              <a:gd name="connsiteX6634" fmla="*/ 1101566 w 6400800"/>
              <a:gd name="connsiteY6634" fmla="*/ 236696 h 514350"/>
              <a:gd name="connsiteX6635" fmla="*/ 1027271 w 6400800"/>
              <a:gd name="connsiteY6635" fmla="*/ 325279 h 514350"/>
              <a:gd name="connsiteX6636" fmla="*/ 1030129 w 6400800"/>
              <a:gd name="connsiteY6636" fmla="*/ 310991 h 514350"/>
              <a:gd name="connsiteX6637" fmla="*/ 1034891 w 6400800"/>
              <a:gd name="connsiteY6637" fmla="*/ 297656 h 514350"/>
              <a:gd name="connsiteX6638" fmla="*/ 1039654 w 6400800"/>
              <a:gd name="connsiteY6638" fmla="*/ 288131 h 514350"/>
              <a:gd name="connsiteX6639" fmla="*/ 1042511 w 6400800"/>
              <a:gd name="connsiteY6639" fmla="*/ 299561 h 514350"/>
              <a:gd name="connsiteX6640" fmla="*/ 1039654 w 6400800"/>
              <a:gd name="connsiteY6640" fmla="*/ 305276 h 514350"/>
              <a:gd name="connsiteX6641" fmla="*/ 1028224 w 6400800"/>
              <a:gd name="connsiteY6641" fmla="*/ 330994 h 514350"/>
              <a:gd name="connsiteX6642" fmla="*/ 1027271 w 6400800"/>
              <a:gd name="connsiteY6642" fmla="*/ 325279 h 514350"/>
              <a:gd name="connsiteX6643" fmla="*/ 1040606 w 6400800"/>
              <a:gd name="connsiteY6643" fmla="*/ 374809 h 514350"/>
              <a:gd name="connsiteX6644" fmla="*/ 1039654 w 6400800"/>
              <a:gd name="connsiteY6644" fmla="*/ 370999 h 514350"/>
              <a:gd name="connsiteX6645" fmla="*/ 1045369 w 6400800"/>
              <a:gd name="connsiteY6645" fmla="*/ 355759 h 514350"/>
              <a:gd name="connsiteX6646" fmla="*/ 1047274 w 6400800"/>
              <a:gd name="connsiteY6646" fmla="*/ 364331 h 514350"/>
              <a:gd name="connsiteX6647" fmla="*/ 1048226 w 6400800"/>
              <a:gd name="connsiteY6647" fmla="*/ 386239 h 514350"/>
              <a:gd name="connsiteX6648" fmla="*/ 1044416 w 6400800"/>
              <a:gd name="connsiteY6648" fmla="*/ 384334 h 514350"/>
              <a:gd name="connsiteX6649" fmla="*/ 1040606 w 6400800"/>
              <a:gd name="connsiteY6649" fmla="*/ 374809 h 514350"/>
              <a:gd name="connsiteX6650" fmla="*/ 1046321 w 6400800"/>
              <a:gd name="connsiteY6650" fmla="*/ 389096 h 514350"/>
              <a:gd name="connsiteX6651" fmla="*/ 1048226 w 6400800"/>
              <a:gd name="connsiteY6651" fmla="*/ 391001 h 514350"/>
              <a:gd name="connsiteX6652" fmla="*/ 1048226 w 6400800"/>
              <a:gd name="connsiteY6652" fmla="*/ 392906 h 514350"/>
              <a:gd name="connsiteX6653" fmla="*/ 1046321 w 6400800"/>
              <a:gd name="connsiteY6653" fmla="*/ 389096 h 514350"/>
              <a:gd name="connsiteX6654" fmla="*/ 1056799 w 6400800"/>
              <a:gd name="connsiteY6654" fmla="*/ 292894 h 514350"/>
              <a:gd name="connsiteX6655" fmla="*/ 1061561 w 6400800"/>
              <a:gd name="connsiteY6655" fmla="*/ 282416 h 514350"/>
              <a:gd name="connsiteX6656" fmla="*/ 1066324 w 6400800"/>
              <a:gd name="connsiteY6656" fmla="*/ 271939 h 514350"/>
              <a:gd name="connsiteX6657" fmla="*/ 1066324 w 6400800"/>
              <a:gd name="connsiteY6657" fmla="*/ 273844 h 514350"/>
              <a:gd name="connsiteX6658" fmla="*/ 1067276 w 6400800"/>
              <a:gd name="connsiteY6658" fmla="*/ 278606 h 514350"/>
              <a:gd name="connsiteX6659" fmla="*/ 1063466 w 6400800"/>
              <a:gd name="connsiteY6659" fmla="*/ 285274 h 514350"/>
              <a:gd name="connsiteX6660" fmla="*/ 1057751 w 6400800"/>
              <a:gd name="connsiteY6660" fmla="*/ 295751 h 514350"/>
              <a:gd name="connsiteX6661" fmla="*/ 1056799 w 6400800"/>
              <a:gd name="connsiteY6661" fmla="*/ 292894 h 514350"/>
              <a:gd name="connsiteX6662" fmla="*/ 1059656 w 6400800"/>
              <a:gd name="connsiteY6662" fmla="*/ 360521 h 514350"/>
              <a:gd name="connsiteX6663" fmla="*/ 1059656 w 6400800"/>
              <a:gd name="connsiteY6663" fmla="*/ 360521 h 514350"/>
              <a:gd name="connsiteX6664" fmla="*/ 1059656 w 6400800"/>
              <a:gd name="connsiteY6664" fmla="*/ 360521 h 514350"/>
              <a:gd name="connsiteX6665" fmla="*/ 1059656 w 6400800"/>
              <a:gd name="connsiteY6665" fmla="*/ 360521 h 514350"/>
              <a:gd name="connsiteX6666" fmla="*/ 1064419 w 6400800"/>
              <a:gd name="connsiteY6666" fmla="*/ 383381 h 514350"/>
              <a:gd name="connsiteX6667" fmla="*/ 1062514 w 6400800"/>
              <a:gd name="connsiteY6667" fmla="*/ 379571 h 514350"/>
              <a:gd name="connsiteX6668" fmla="*/ 1063466 w 6400800"/>
              <a:gd name="connsiteY6668" fmla="*/ 374809 h 514350"/>
              <a:gd name="connsiteX6669" fmla="*/ 1064419 w 6400800"/>
              <a:gd name="connsiteY6669" fmla="*/ 378619 h 514350"/>
              <a:gd name="connsiteX6670" fmla="*/ 1064419 w 6400800"/>
              <a:gd name="connsiteY6670" fmla="*/ 380524 h 514350"/>
              <a:gd name="connsiteX6671" fmla="*/ 1065371 w 6400800"/>
              <a:gd name="connsiteY6671" fmla="*/ 386239 h 514350"/>
              <a:gd name="connsiteX6672" fmla="*/ 1064419 w 6400800"/>
              <a:gd name="connsiteY6672" fmla="*/ 383381 h 514350"/>
              <a:gd name="connsiteX6673" fmla="*/ 1069181 w 6400800"/>
              <a:gd name="connsiteY6673" fmla="*/ 330994 h 514350"/>
              <a:gd name="connsiteX6674" fmla="*/ 1063466 w 6400800"/>
              <a:gd name="connsiteY6674" fmla="*/ 312896 h 514350"/>
              <a:gd name="connsiteX6675" fmla="*/ 1069181 w 6400800"/>
              <a:gd name="connsiteY6675" fmla="*/ 300514 h 514350"/>
              <a:gd name="connsiteX6676" fmla="*/ 1070134 w 6400800"/>
              <a:gd name="connsiteY6676" fmla="*/ 326231 h 514350"/>
              <a:gd name="connsiteX6677" fmla="*/ 1069181 w 6400800"/>
              <a:gd name="connsiteY6677" fmla="*/ 330994 h 514350"/>
              <a:gd name="connsiteX6678" fmla="*/ 1077754 w 6400800"/>
              <a:gd name="connsiteY6678" fmla="*/ 262414 h 514350"/>
              <a:gd name="connsiteX6679" fmla="*/ 1075849 w 6400800"/>
              <a:gd name="connsiteY6679" fmla="*/ 264319 h 514350"/>
              <a:gd name="connsiteX6680" fmla="*/ 1073944 w 6400800"/>
              <a:gd name="connsiteY6680" fmla="*/ 256699 h 514350"/>
              <a:gd name="connsiteX6681" fmla="*/ 1074896 w 6400800"/>
              <a:gd name="connsiteY6681" fmla="*/ 256699 h 514350"/>
              <a:gd name="connsiteX6682" fmla="*/ 1075849 w 6400800"/>
              <a:gd name="connsiteY6682" fmla="*/ 256699 h 514350"/>
              <a:gd name="connsiteX6683" fmla="*/ 1077754 w 6400800"/>
              <a:gd name="connsiteY6683" fmla="*/ 262414 h 514350"/>
              <a:gd name="connsiteX6684" fmla="*/ 1045369 w 6400800"/>
              <a:gd name="connsiteY6684" fmla="*/ 175736 h 514350"/>
              <a:gd name="connsiteX6685" fmla="*/ 1054894 w 6400800"/>
              <a:gd name="connsiteY6685" fmla="*/ 153829 h 514350"/>
              <a:gd name="connsiteX6686" fmla="*/ 1055846 w 6400800"/>
              <a:gd name="connsiteY6686" fmla="*/ 155734 h 514350"/>
              <a:gd name="connsiteX6687" fmla="*/ 1059656 w 6400800"/>
              <a:gd name="connsiteY6687" fmla="*/ 171926 h 514350"/>
              <a:gd name="connsiteX6688" fmla="*/ 1064419 w 6400800"/>
              <a:gd name="connsiteY6688" fmla="*/ 193834 h 514350"/>
              <a:gd name="connsiteX6689" fmla="*/ 1069181 w 6400800"/>
              <a:gd name="connsiteY6689" fmla="*/ 215741 h 514350"/>
              <a:gd name="connsiteX6690" fmla="*/ 1076801 w 6400800"/>
              <a:gd name="connsiteY6690" fmla="*/ 253841 h 514350"/>
              <a:gd name="connsiteX6691" fmla="*/ 1074896 w 6400800"/>
              <a:gd name="connsiteY6691" fmla="*/ 252889 h 514350"/>
              <a:gd name="connsiteX6692" fmla="*/ 1067276 w 6400800"/>
              <a:gd name="connsiteY6692" fmla="*/ 216694 h 514350"/>
              <a:gd name="connsiteX6693" fmla="*/ 1068229 w 6400800"/>
              <a:gd name="connsiteY6693" fmla="*/ 257651 h 514350"/>
              <a:gd name="connsiteX6694" fmla="*/ 1067276 w 6400800"/>
              <a:gd name="connsiteY6694" fmla="*/ 259556 h 514350"/>
              <a:gd name="connsiteX6695" fmla="*/ 1065371 w 6400800"/>
              <a:gd name="connsiteY6695" fmla="*/ 252889 h 514350"/>
              <a:gd name="connsiteX6696" fmla="*/ 1066324 w 6400800"/>
              <a:gd name="connsiteY6696" fmla="*/ 261461 h 514350"/>
              <a:gd name="connsiteX6697" fmla="*/ 1055846 w 6400800"/>
              <a:gd name="connsiteY6697" fmla="*/ 278606 h 514350"/>
              <a:gd name="connsiteX6698" fmla="*/ 1054894 w 6400800"/>
              <a:gd name="connsiteY6698" fmla="*/ 280511 h 514350"/>
              <a:gd name="connsiteX6699" fmla="*/ 1053941 w 6400800"/>
              <a:gd name="connsiteY6699" fmla="*/ 277654 h 514350"/>
              <a:gd name="connsiteX6700" fmla="*/ 1043464 w 6400800"/>
              <a:gd name="connsiteY6700" fmla="*/ 245269 h 514350"/>
              <a:gd name="connsiteX6701" fmla="*/ 1035844 w 6400800"/>
              <a:gd name="connsiteY6701" fmla="*/ 220504 h 514350"/>
              <a:gd name="connsiteX6702" fmla="*/ 1032034 w 6400800"/>
              <a:gd name="connsiteY6702" fmla="*/ 209074 h 514350"/>
              <a:gd name="connsiteX6703" fmla="*/ 1045369 w 6400800"/>
              <a:gd name="connsiteY6703" fmla="*/ 175736 h 514350"/>
              <a:gd name="connsiteX6704" fmla="*/ 1019651 w 6400800"/>
              <a:gd name="connsiteY6704" fmla="*/ 267176 h 514350"/>
              <a:gd name="connsiteX6705" fmla="*/ 1023461 w 6400800"/>
              <a:gd name="connsiteY6705" fmla="*/ 221456 h 514350"/>
              <a:gd name="connsiteX6706" fmla="*/ 1024414 w 6400800"/>
              <a:gd name="connsiteY6706" fmla="*/ 218599 h 514350"/>
              <a:gd name="connsiteX6707" fmla="*/ 1032034 w 6400800"/>
              <a:gd name="connsiteY6707" fmla="*/ 253841 h 514350"/>
              <a:gd name="connsiteX6708" fmla="*/ 1038701 w 6400800"/>
              <a:gd name="connsiteY6708" fmla="*/ 283369 h 514350"/>
              <a:gd name="connsiteX6709" fmla="*/ 1037749 w 6400800"/>
              <a:gd name="connsiteY6709" fmla="*/ 284321 h 514350"/>
              <a:gd name="connsiteX6710" fmla="*/ 1031081 w 6400800"/>
              <a:gd name="connsiteY6710" fmla="*/ 294799 h 514350"/>
              <a:gd name="connsiteX6711" fmla="*/ 1025366 w 6400800"/>
              <a:gd name="connsiteY6711" fmla="*/ 306229 h 514350"/>
              <a:gd name="connsiteX6712" fmla="*/ 1023461 w 6400800"/>
              <a:gd name="connsiteY6712" fmla="*/ 284321 h 514350"/>
              <a:gd name="connsiteX6713" fmla="*/ 1022509 w 6400800"/>
              <a:gd name="connsiteY6713" fmla="*/ 269081 h 514350"/>
              <a:gd name="connsiteX6714" fmla="*/ 1019651 w 6400800"/>
              <a:gd name="connsiteY6714" fmla="*/ 284321 h 514350"/>
              <a:gd name="connsiteX6715" fmla="*/ 1015841 w 6400800"/>
              <a:gd name="connsiteY6715" fmla="*/ 314801 h 514350"/>
              <a:gd name="connsiteX6716" fmla="*/ 1015841 w 6400800"/>
              <a:gd name="connsiteY6716" fmla="*/ 315754 h 514350"/>
              <a:gd name="connsiteX6717" fmla="*/ 1015841 w 6400800"/>
              <a:gd name="connsiteY6717" fmla="*/ 315754 h 514350"/>
              <a:gd name="connsiteX6718" fmla="*/ 1022509 w 6400800"/>
              <a:gd name="connsiteY6718" fmla="*/ 251936 h 514350"/>
              <a:gd name="connsiteX6719" fmla="*/ 1019651 w 6400800"/>
              <a:gd name="connsiteY6719" fmla="*/ 267176 h 514350"/>
              <a:gd name="connsiteX6720" fmla="*/ 1011079 w 6400800"/>
              <a:gd name="connsiteY6720" fmla="*/ 364331 h 514350"/>
              <a:gd name="connsiteX6721" fmla="*/ 1012031 w 6400800"/>
              <a:gd name="connsiteY6721" fmla="*/ 355759 h 514350"/>
              <a:gd name="connsiteX6722" fmla="*/ 1013936 w 6400800"/>
              <a:gd name="connsiteY6722" fmla="*/ 342424 h 514350"/>
              <a:gd name="connsiteX6723" fmla="*/ 1013936 w 6400800"/>
              <a:gd name="connsiteY6723" fmla="*/ 342424 h 514350"/>
              <a:gd name="connsiteX6724" fmla="*/ 1012031 w 6400800"/>
              <a:gd name="connsiteY6724" fmla="*/ 364331 h 514350"/>
              <a:gd name="connsiteX6725" fmla="*/ 1011079 w 6400800"/>
              <a:gd name="connsiteY6725" fmla="*/ 366236 h 514350"/>
              <a:gd name="connsiteX6726" fmla="*/ 1011079 w 6400800"/>
              <a:gd name="connsiteY6726" fmla="*/ 366236 h 514350"/>
              <a:gd name="connsiteX6727" fmla="*/ 1011079 w 6400800"/>
              <a:gd name="connsiteY6727" fmla="*/ 364331 h 514350"/>
              <a:gd name="connsiteX6728" fmla="*/ 1004411 w 6400800"/>
              <a:gd name="connsiteY6728" fmla="*/ 257651 h 514350"/>
              <a:gd name="connsiteX6729" fmla="*/ 1001554 w 6400800"/>
              <a:gd name="connsiteY6729" fmla="*/ 281464 h 514350"/>
              <a:gd name="connsiteX6730" fmla="*/ 996791 w 6400800"/>
              <a:gd name="connsiteY6730" fmla="*/ 271939 h 514350"/>
              <a:gd name="connsiteX6731" fmla="*/ 1004411 w 6400800"/>
              <a:gd name="connsiteY6731" fmla="*/ 257651 h 514350"/>
              <a:gd name="connsiteX6732" fmla="*/ 991076 w 6400800"/>
              <a:gd name="connsiteY6732" fmla="*/ 283369 h 514350"/>
              <a:gd name="connsiteX6733" fmla="*/ 995839 w 6400800"/>
              <a:gd name="connsiteY6733" fmla="*/ 273844 h 514350"/>
              <a:gd name="connsiteX6734" fmla="*/ 999649 w 6400800"/>
              <a:gd name="connsiteY6734" fmla="*/ 291941 h 514350"/>
              <a:gd name="connsiteX6735" fmla="*/ 995839 w 6400800"/>
              <a:gd name="connsiteY6735" fmla="*/ 326231 h 514350"/>
              <a:gd name="connsiteX6736" fmla="*/ 993934 w 6400800"/>
              <a:gd name="connsiteY6736" fmla="*/ 330994 h 514350"/>
              <a:gd name="connsiteX6737" fmla="*/ 992981 w 6400800"/>
              <a:gd name="connsiteY6737" fmla="*/ 320516 h 514350"/>
              <a:gd name="connsiteX6738" fmla="*/ 991076 w 6400800"/>
              <a:gd name="connsiteY6738" fmla="*/ 338614 h 514350"/>
              <a:gd name="connsiteX6739" fmla="*/ 990124 w 6400800"/>
              <a:gd name="connsiteY6739" fmla="*/ 341471 h 514350"/>
              <a:gd name="connsiteX6740" fmla="*/ 981551 w 6400800"/>
              <a:gd name="connsiteY6740" fmla="*/ 365284 h 514350"/>
              <a:gd name="connsiteX6741" fmla="*/ 980599 w 6400800"/>
              <a:gd name="connsiteY6741" fmla="*/ 363379 h 514350"/>
              <a:gd name="connsiteX6742" fmla="*/ 977741 w 6400800"/>
              <a:gd name="connsiteY6742" fmla="*/ 331946 h 514350"/>
              <a:gd name="connsiteX6743" fmla="*/ 975836 w 6400800"/>
              <a:gd name="connsiteY6743" fmla="*/ 311944 h 514350"/>
              <a:gd name="connsiteX6744" fmla="*/ 991076 w 6400800"/>
              <a:gd name="connsiteY6744" fmla="*/ 283369 h 514350"/>
              <a:gd name="connsiteX6745" fmla="*/ 960596 w 6400800"/>
              <a:gd name="connsiteY6745" fmla="*/ 298609 h 514350"/>
              <a:gd name="connsiteX6746" fmla="*/ 968216 w 6400800"/>
              <a:gd name="connsiteY6746" fmla="*/ 280511 h 514350"/>
              <a:gd name="connsiteX6747" fmla="*/ 967264 w 6400800"/>
              <a:gd name="connsiteY6747" fmla="*/ 294799 h 514350"/>
              <a:gd name="connsiteX6748" fmla="*/ 961549 w 6400800"/>
              <a:gd name="connsiteY6748" fmla="*/ 304324 h 514350"/>
              <a:gd name="connsiteX6749" fmla="*/ 961549 w 6400800"/>
              <a:gd name="connsiteY6749" fmla="*/ 303371 h 514350"/>
              <a:gd name="connsiteX6750" fmla="*/ 960596 w 6400800"/>
              <a:gd name="connsiteY6750" fmla="*/ 301466 h 514350"/>
              <a:gd name="connsiteX6751" fmla="*/ 960596 w 6400800"/>
              <a:gd name="connsiteY6751" fmla="*/ 298609 h 514350"/>
              <a:gd name="connsiteX6752" fmla="*/ 939641 w 6400800"/>
              <a:gd name="connsiteY6752" fmla="*/ 258604 h 514350"/>
              <a:gd name="connsiteX6753" fmla="*/ 939641 w 6400800"/>
              <a:gd name="connsiteY6753" fmla="*/ 258604 h 514350"/>
              <a:gd name="connsiteX6754" fmla="*/ 943451 w 6400800"/>
              <a:gd name="connsiteY6754" fmla="*/ 246221 h 514350"/>
              <a:gd name="connsiteX6755" fmla="*/ 943451 w 6400800"/>
              <a:gd name="connsiteY6755" fmla="*/ 251936 h 514350"/>
              <a:gd name="connsiteX6756" fmla="*/ 939641 w 6400800"/>
              <a:gd name="connsiteY6756" fmla="*/ 258604 h 514350"/>
              <a:gd name="connsiteX6757" fmla="*/ 939641 w 6400800"/>
              <a:gd name="connsiteY6757" fmla="*/ 258604 h 514350"/>
              <a:gd name="connsiteX6758" fmla="*/ 944404 w 6400800"/>
              <a:gd name="connsiteY6758" fmla="*/ 280511 h 514350"/>
              <a:gd name="connsiteX6759" fmla="*/ 943451 w 6400800"/>
              <a:gd name="connsiteY6759" fmla="*/ 273844 h 514350"/>
              <a:gd name="connsiteX6760" fmla="*/ 944404 w 6400800"/>
              <a:gd name="connsiteY6760" fmla="*/ 270986 h 514350"/>
              <a:gd name="connsiteX6761" fmla="*/ 944404 w 6400800"/>
              <a:gd name="connsiteY6761" fmla="*/ 271939 h 514350"/>
              <a:gd name="connsiteX6762" fmla="*/ 944404 w 6400800"/>
              <a:gd name="connsiteY6762" fmla="*/ 275749 h 514350"/>
              <a:gd name="connsiteX6763" fmla="*/ 944404 w 6400800"/>
              <a:gd name="connsiteY6763" fmla="*/ 280511 h 514350"/>
              <a:gd name="connsiteX6764" fmla="*/ 944404 w 6400800"/>
              <a:gd name="connsiteY6764" fmla="*/ 270986 h 514350"/>
              <a:gd name="connsiteX6765" fmla="*/ 944404 w 6400800"/>
              <a:gd name="connsiteY6765" fmla="*/ 270986 h 514350"/>
              <a:gd name="connsiteX6766" fmla="*/ 944404 w 6400800"/>
              <a:gd name="connsiteY6766" fmla="*/ 270986 h 514350"/>
              <a:gd name="connsiteX6767" fmla="*/ 944404 w 6400800"/>
              <a:gd name="connsiteY6767" fmla="*/ 270986 h 514350"/>
              <a:gd name="connsiteX6768" fmla="*/ 933926 w 6400800"/>
              <a:gd name="connsiteY6768" fmla="*/ 227171 h 514350"/>
              <a:gd name="connsiteX6769" fmla="*/ 958691 w 6400800"/>
              <a:gd name="connsiteY6769" fmla="*/ 138589 h 514350"/>
              <a:gd name="connsiteX6770" fmla="*/ 958691 w 6400800"/>
              <a:gd name="connsiteY6770" fmla="*/ 146209 h 514350"/>
              <a:gd name="connsiteX6771" fmla="*/ 953929 w 6400800"/>
              <a:gd name="connsiteY6771" fmla="*/ 203359 h 514350"/>
              <a:gd name="connsiteX6772" fmla="*/ 950119 w 6400800"/>
              <a:gd name="connsiteY6772" fmla="*/ 242411 h 514350"/>
              <a:gd name="connsiteX6773" fmla="*/ 948214 w 6400800"/>
              <a:gd name="connsiteY6773" fmla="*/ 246221 h 514350"/>
              <a:gd name="connsiteX6774" fmla="*/ 947261 w 6400800"/>
              <a:gd name="connsiteY6774" fmla="*/ 240506 h 514350"/>
              <a:gd name="connsiteX6775" fmla="*/ 949166 w 6400800"/>
              <a:gd name="connsiteY6775" fmla="*/ 233839 h 514350"/>
              <a:gd name="connsiteX6776" fmla="*/ 946309 w 6400800"/>
              <a:gd name="connsiteY6776" fmla="*/ 238601 h 514350"/>
              <a:gd name="connsiteX6777" fmla="*/ 944404 w 6400800"/>
              <a:gd name="connsiteY6777" fmla="*/ 230029 h 514350"/>
              <a:gd name="connsiteX6778" fmla="*/ 944404 w 6400800"/>
              <a:gd name="connsiteY6778" fmla="*/ 241459 h 514350"/>
              <a:gd name="connsiteX6779" fmla="*/ 939641 w 6400800"/>
              <a:gd name="connsiteY6779" fmla="*/ 251936 h 514350"/>
              <a:gd name="connsiteX6780" fmla="*/ 938689 w 6400800"/>
              <a:gd name="connsiteY6780" fmla="*/ 248126 h 514350"/>
              <a:gd name="connsiteX6781" fmla="*/ 936784 w 6400800"/>
              <a:gd name="connsiteY6781" fmla="*/ 241459 h 514350"/>
              <a:gd name="connsiteX6782" fmla="*/ 943451 w 6400800"/>
              <a:gd name="connsiteY6782" fmla="*/ 217646 h 514350"/>
              <a:gd name="connsiteX6783" fmla="*/ 934879 w 6400800"/>
              <a:gd name="connsiteY6783" fmla="*/ 235744 h 514350"/>
              <a:gd name="connsiteX6784" fmla="*/ 932974 w 6400800"/>
              <a:gd name="connsiteY6784" fmla="*/ 230029 h 514350"/>
              <a:gd name="connsiteX6785" fmla="*/ 933926 w 6400800"/>
              <a:gd name="connsiteY6785" fmla="*/ 227171 h 514350"/>
              <a:gd name="connsiteX6786" fmla="*/ 921544 w 6400800"/>
              <a:gd name="connsiteY6786" fmla="*/ 452914 h 514350"/>
              <a:gd name="connsiteX6787" fmla="*/ 920591 w 6400800"/>
              <a:gd name="connsiteY6787" fmla="*/ 451961 h 514350"/>
              <a:gd name="connsiteX6788" fmla="*/ 919639 w 6400800"/>
              <a:gd name="connsiteY6788" fmla="*/ 438626 h 514350"/>
              <a:gd name="connsiteX6789" fmla="*/ 921544 w 6400800"/>
              <a:gd name="connsiteY6789" fmla="*/ 452914 h 514350"/>
              <a:gd name="connsiteX6790" fmla="*/ 912019 w 6400800"/>
              <a:gd name="connsiteY6790" fmla="*/ 210979 h 514350"/>
              <a:gd name="connsiteX6791" fmla="*/ 915829 w 6400800"/>
              <a:gd name="connsiteY6791" fmla="*/ 227171 h 514350"/>
              <a:gd name="connsiteX6792" fmla="*/ 914876 w 6400800"/>
              <a:gd name="connsiteY6792" fmla="*/ 230029 h 514350"/>
              <a:gd name="connsiteX6793" fmla="*/ 912971 w 6400800"/>
              <a:gd name="connsiteY6793" fmla="*/ 236696 h 514350"/>
              <a:gd name="connsiteX6794" fmla="*/ 912019 w 6400800"/>
              <a:gd name="connsiteY6794" fmla="*/ 232886 h 514350"/>
              <a:gd name="connsiteX6795" fmla="*/ 912019 w 6400800"/>
              <a:gd name="connsiteY6795" fmla="*/ 228124 h 514350"/>
              <a:gd name="connsiteX6796" fmla="*/ 911066 w 6400800"/>
              <a:gd name="connsiteY6796" fmla="*/ 210979 h 514350"/>
              <a:gd name="connsiteX6797" fmla="*/ 911066 w 6400800"/>
              <a:gd name="connsiteY6797" fmla="*/ 204311 h 514350"/>
              <a:gd name="connsiteX6798" fmla="*/ 912019 w 6400800"/>
              <a:gd name="connsiteY6798" fmla="*/ 210979 h 514350"/>
              <a:gd name="connsiteX6799" fmla="*/ 833914 w 6400800"/>
              <a:gd name="connsiteY6799" fmla="*/ 333851 h 514350"/>
              <a:gd name="connsiteX6800" fmla="*/ 834866 w 6400800"/>
              <a:gd name="connsiteY6800" fmla="*/ 331946 h 514350"/>
              <a:gd name="connsiteX6801" fmla="*/ 834866 w 6400800"/>
              <a:gd name="connsiteY6801" fmla="*/ 337661 h 514350"/>
              <a:gd name="connsiteX6802" fmla="*/ 833914 w 6400800"/>
              <a:gd name="connsiteY6802" fmla="*/ 333851 h 514350"/>
              <a:gd name="connsiteX6803" fmla="*/ 847249 w 6400800"/>
              <a:gd name="connsiteY6803" fmla="*/ 304324 h 514350"/>
              <a:gd name="connsiteX6804" fmla="*/ 846296 w 6400800"/>
              <a:gd name="connsiteY6804" fmla="*/ 301466 h 514350"/>
              <a:gd name="connsiteX6805" fmla="*/ 846296 w 6400800"/>
              <a:gd name="connsiteY6805" fmla="*/ 299561 h 514350"/>
              <a:gd name="connsiteX6806" fmla="*/ 851059 w 6400800"/>
              <a:gd name="connsiteY6806" fmla="*/ 286226 h 514350"/>
              <a:gd name="connsiteX6807" fmla="*/ 847249 w 6400800"/>
              <a:gd name="connsiteY6807" fmla="*/ 304324 h 514350"/>
              <a:gd name="connsiteX6808" fmla="*/ 880586 w 6400800"/>
              <a:gd name="connsiteY6808" fmla="*/ 300514 h 514350"/>
              <a:gd name="connsiteX6809" fmla="*/ 876776 w 6400800"/>
              <a:gd name="connsiteY6809" fmla="*/ 319564 h 514350"/>
              <a:gd name="connsiteX6810" fmla="*/ 872966 w 6400800"/>
              <a:gd name="connsiteY6810" fmla="*/ 343376 h 514350"/>
              <a:gd name="connsiteX6811" fmla="*/ 869156 w 6400800"/>
              <a:gd name="connsiteY6811" fmla="*/ 350996 h 514350"/>
              <a:gd name="connsiteX6812" fmla="*/ 868204 w 6400800"/>
              <a:gd name="connsiteY6812" fmla="*/ 349091 h 514350"/>
              <a:gd name="connsiteX6813" fmla="*/ 867251 w 6400800"/>
              <a:gd name="connsiteY6813" fmla="*/ 348139 h 514350"/>
              <a:gd name="connsiteX6814" fmla="*/ 867251 w 6400800"/>
              <a:gd name="connsiteY6814" fmla="*/ 335756 h 514350"/>
              <a:gd name="connsiteX6815" fmla="*/ 866299 w 6400800"/>
              <a:gd name="connsiteY6815" fmla="*/ 301466 h 514350"/>
              <a:gd name="connsiteX6816" fmla="*/ 863441 w 6400800"/>
              <a:gd name="connsiteY6816" fmla="*/ 272891 h 514350"/>
              <a:gd name="connsiteX6817" fmla="*/ 861536 w 6400800"/>
              <a:gd name="connsiteY6817" fmla="*/ 257651 h 514350"/>
              <a:gd name="connsiteX6818" fmla="*/ 862489 w 6400800"/>
              <a:gd name="connsiteY6818" fmla="*/ 255746 h 514350"/>
              <a:gd name="connsiteX6819" fmla="*/ 862489 w 6400800"/>
              <a:gd name="connsiteY6819" fmla="*/ 255746 h 514350"/>
              <a:gd name="connsiteX6820" fmla="*/ 876776 w 6400800"/>
              <a:gd name="connsiteY6820" fmla="*/ 286226 h 514350"/>
              <a:gd name="connsiteX6821" fmla="*/ 881539 w 6400800"/>
              <a:gd name="connsiteY6821" fmla="*/ 296704 h 514350"/>
              <a:gd name="connsiteX6822" fmla="*/ 880586 w 6400800"/>
              <a:gd name="connsiteY6822" fmla="*/ 300514 h 514350"/>
              <a:gd name="connsiteX6823" fmla="*/ 885349 w 6400800"/>
              <a:gd name="connsiteY6823" fmla="*/ 318611 h 514350"/>
              <a:gd name="connsiteX6824" fmla="*/ 884396 w 6400800"/>
              <a:gd name="connsiteY6824" fmla="*/ 319564 h 514350"/>
              <a:gd name="connsiteX6825" fmla="*/ 883444 w 6400800"/>
              <a:gd name="connsiteY6825" fmla="*/ 320516 h 514350"/>
              <a:gd name="connsiteX6826" fmla="*/ 884396 w 6400800"/>
              <a:gd name="connsiteY6826" fmla="*/ 303371 h 514350"/>
              <a:gd name="connsiteX6827" fmla="*/ 887254 w 6400800"/>
              <a:gd name="connsiteY6827" fmla="*/ 310039 h 514350"/>
              <a:gd name="connsiteX6828" fmla="*/ 885349 w 6400800"/>
              <a:gd name="connsiteY6828" fmla="*/ 318611 h 514350"/>
              <a:gd name="connsiteX6829" fmla="*/ 900589 w 6400800"/>
              <a:gd name="connsiteY6829" fmla="*/ 246221 h 514350"/>
              <a:gd name="connsiteX6830" fmla="*/ 900589 w 6400800"/>
              <a:gd name="connsiteY6830" fmla="*/ 246221 h 514350"/>
              <a:gd name="connsiteX6831" fmla="*/ 898684 w 6400800"/>
              <a:gd name="connsiteY6831" fmla="*/ 234791 h 514350"/>
              <a:gd name="connsiteX6832" fmla="*/ 897731 w 6400800"/>
              <a:gd name="connsiteY6832" fmla="*/ 252889 h 514350"/>
              <a:gd name="connsiteX6833" fmla="*/ 897731 w 6400800"/>
              <a:gd name="connsiteY6833" fmla="*/ 253841 h 514350"/>
              <a:gd name="connsiteX6834" fmla="*/ 894874 w 6400800"/>
              <a:gd name="connsiteY6834" fmla="*/ 250031 h 514350"/>
              <a:gd name="connsiteX6835" fmla="*/ 897731 w 6400800"/>
              <a:gd name="connsiteY6835" fmla="*/ 254794 h 514350"/>
              <a:gd name="connsiteX6836" fmla="*/ 897731 w 6400800"/>
              <a:gd name="connsiteY6836" fmla="*/ 257651 h 514350"/>
              <a:gd name="connsiteX6837" fmla="*/ 896779 w 6400800"/>
              <a:gd name="connsiteY6837" fmla="*/ 264319 h 514350"/>
              <a:gd name="connsiteX6838" fmla="*/ 896779 w 6400800"/>
              <a:gd name="connsiteY6838" fmla="*/ 264319 h 514350"/>
              <a:gd name="connsiteX6839" fmla="*/ 896779 w 6400800"/>
              <a:gd name="connsiteY6839" fmla="*/ 264319 h 514350"/>
              <a:gd name="connsiteX6840" fmla="*/ 896779 w 6400800"/>
              <a:gd name="connsiteY6840" fmla="*/ 265271 h 514350"/>
              <a:gd name="connsiteX6841" fmla="*/ 896779 w 6400800"/>
              <a:gd name="connsiteY6841" fmla="*/ 270986 h 514350"/>
              <a:gd name="connsiteX6842" fmla="*/ 896779 w 6400800"/>
              <a:gd name="connsiteY6842" fmla="*/ 272891 h 514350"/>
              <a:gd name="connsiteX6843" fmla="*/ 895826 w 6400800"/>
              <a:gd name="connsiteY6843" fmla="*/ 285274 h 514350"/>
              <a:gd name="connsiteX6844" fmla="*/ 895826 w 6400800"/>
              <a:gd name="connsiteY6844" fmla="*/ 287179 h 514350"/>
              <a:gd name="connsiteX6845" fmla="*/ 891064 w 6400800"/>
              <a:gd name="connsiteY6845" fmla="*/ 279559 h 514350"/>
              <a:gd name="connsiteX6846" fmla="*/ 873919 w 6400800"/>
              <a:gd name="connsiteY6846" fmla="*/ 250984 h 514350"/>
              <a:gd name="connsiteX6847" fmla="*/ 869156 w 6400800"/>
              <a:gd name="connsiteY6847" fmla="*/ 243364 h 514350"/>
              <a:gd name="connsiteX6848" fmla="*/ 869156 w 6400800"/>
              <a:gd name="connsiteY6848" fmla="*/ 242411 h 514350"/>
              <a:gd name="connsiteX6849" fmla="*/ 878681 w 6400800"/>
              <a:gd name="connsiteY6849" fmla="*/ 215741 h 514350"/>
              <a:gd name="connsiteX6850" fmla="*/ 887254 w 6400800"/>
              <a:gd name="connsiteY6850" fmla="*/ 200501 h 514350"/>
              <a:gd name="connsiteX6851" fmla="*/ 895826 w 6400800"/>
              <a:gd name="connsiteY6851" fmla="*/ 223361 h 514350"/>
              <a:gd name="connsiteX6852" fmla="*/ 901541 w 6400800"/>
              <a:gd name="connsiteY6852" fmla="*/ 240506 h 514350"/>
              <a:gd name="connsiteX6853" fmla="*/ 900589 w 6400800"/>
              <a:gd name="connsiteY6853" fmla="*/ 246221 h 514350"/>
              <a:gd name="connsiteX6854" fmla="*/ 891064 w 6400800"/>
              <a:gd name="connsiteY6854" fmla="*/ 190976 h 514350"/>
              <a:gd name="connsiteX6855" fmla="*/ 892969 w 6400800"/>
              <a:gd name="connsiteY6855" fmla="*/ 187166 h 514350"/>
              <a:gd name="connsiteX6856" fmla="*/ 896779 w 6400800"/>
              <a:gd name="connsiteY6856" fmla="*/ 202406 h 514350"/>
              <a:gd name="connsiteX6857" fmla="*/ 891064 w 6400800"/>
              <a:gd name="connsiteY6857" fmla="*/ 190976 h 514350"/>
              <a:gd name="connsiteX6858" fmla="*/ 904399 w 6400800"/>
              <a:gd name="connsiteY6858" fmla="*/ 181451 h 514350"/>
              <a:gd name="connsiteX6859" fmla="*/ 904399 w 6400800"/>
              <a:gd name="connsiteY6859" fmla="*/ 183356 h 514350"/>
              <a:gd name="connsiteX6860" fmla="*/ 903446 w 6400800"/>
              <a:gd name="connsiteY6860" fmla="*/ 210979 h 514350"/>
              <a:gd name="connsiteX6861" fmla="*/ 903446 w 6400800"/>
              <a:gd name="connsiteY6861" fmla="*/ 210026 h 514350"/>
              <a:gd name="connsiteX6862" fmla="*/ 894874 w 6400800"/>
              <a:gd name="connsiteY6862" fmla="*/ 188119 h 514350"/>
              <a:gd name="connsiteX6863" fmla="*/ 903446 w 6400800"/>
              <a:gd name="connsiteY6863" fmla="*/ 173831 h 514350"/>
              <a:gd name="connsiteX6864" fmla="*/ 904399 w 6400800"/>
              <a:gd name="connsiteY6864" fmla="*/ 181451 h 514350"/>
              <a:gd name="connsiteX6865" fmla="*/ 888206 w 6400800"/>
              <a:gd name="connsiteY6865" fmla="*/ 137636 h 514350"/>
              <a:gd name="connsiteX6866" fmla="*/ 890111 w 6400800"/>
              <a:gd name="connsiteY6866" fmla="*/ 132874 h 514350"/>
              <a:gd name="connsiteX6867" fmla="*/ 898684 w 6400800"/>
              <a:gd name="connsiteY6867" fmla="*/ 161449 h 514350"/>
              <a:gd name="connsiteX6868" fmla="*/ 893921 w 6400800"/>
              <a:gd name="connsiteY6868" fmla="*/ 168116 h 514350"/>
              <a:gd name="connsiteX6869" fmla="*/ 885349 w 6400800"/>
              <a:gd name="connsiteY6869" fmla="*/ 180499 h 514350"/>
              <a:gd name="connsiteX6870" fmla="*/ 874871 w 6400800"/>
              <a:gd name="connsiteY6870" fmla="*/ 163354 h 514350"/>
              <a:gd name="connsiteX6871" fmla="*/ 888206 w 6400800"/>
              <a:gd name="connsiteY6871" fmla="*/ 137636 h 514350"/>
              <a:gd name="connsiteX6872" fmla="*/ 872966 w 6400800"/>
              <a:gd name="connsiteY6872" fmla="*/ 169069 h 514350"/>
              <a:gd name="connsiteX6873" fmla="*/ 881539 w 6400800"/>
              <a:gd name="connsiteY6873" fmla="*/ 188119 h 514350"/>
              <a:gd name="connsiteX6874" fmla="*/ 878681 w 6400800"/>
              <a:gd name="connsiteY6874" fmla="*/ 191929 h 514350"/>
              <a:gd name="connsiteX6875" fmla="*/ 856774 w 6400800"/>
              <a:gd name="connsiteY6875" fmla="*/ 226219 h 514350"/>
              <a:gd name="connsiteX6876" fmla="*/ 851059 w 6400800"/>
              <a:gd name="connsiteY6876" fmla="*/ 217646 h 514350"/>
              <a:gd name="connsiteX6877" fmla="*/ 872966 w 6400800"/>
              <a:gd name="connsiteY6877" fmla="*/ 169069 h 514350"/>
              <a:gd name="connsiteX6878" fmla="*/ 847249 w 6400800"/>
              <a:gd name="connsiteY6878" fmla="*/ 225266 h 514350"/>
              <a:gd name="connsiteX6879" fmla="*/ 848201 w 6400800"/>
              <a:gd name="connsiteY6879" fmla="*/ 223361 h 514350"/>
              <a:gd name="connsiteX6880" fmla="*/ 852011 w 6400800"/>
              <a:gd name="connsiteY6880" fmla="*/ 232886 h 514350"/>
              <a:gd name="connsiteX6881" fmla="*/ 845344 w 6400800"/>
              <a:gd name="connsiteY6881" fmla="*/ 243364 h 514350"/>
              <a:gd name="connsiteX6882" fmla="*/ 837724 w 6400800"/>
              <a:gd name="connsiteY6882" fmla="*/ 256699 h 514350"/>
              <a:gd name="connsiteX6883" fmla="*/ 836771 w 6400800"/>
              <a:gd name="connsiteY6883" fmla="*/ 250984 h 514350"/>
              <a:gd name="connsiteX6884" fmla="*/ 847249 w 6400800"/>
              <a:gd name="connsiteY6884" fmla="*/ 225266 h 514350"/>
              <a:gd name="connsiteX6885" fmla="*/ 835819 w 6400800"/>
              <a:gd name="connsiteY6885" fmla="*/ 195739 h 514350"/>
              <a:gd name="connsiteX6886" fmla="*/ 835819 w 6400800"/>
              <a:gd name="connsiteY6886" fmla="*/ 195739 h 514350"/>
              <a:gd name="connsiteX6887" fmla="*/ 840581 w 6400800"/>
              <a:gd name="connsiteY6887" fmla="*/ 206216 h 514350"/>
              <a:gd name="connsiteX6888" fmla="*/ 833914 w 6400800"/>
              <a:gd name="connsiteY6888" fmla="*/ 219551 h 514350"/>
              <a:gd name="connsiteX6889" fmla="*/ 832961 w 6400800"/>
              <a:gd name="connsiteY6889" fmla="*/ 221456 h 514350"/>
              <a:gd name="connsiteX6890" fmla="*/ 835819 w 6400800"/>
              <a:gd name="connsiteY6890" fmla="*/ 195739 h 514350"/>
              <a:gd name="connsiteX6891" fmla="*/ 826294 w 6400800"/>
              <a:gd name="connsiteY6891" fmla="*/ 274796 h 514350"/>
              <a:gd name="connsiteX6892" fmla="*/ 828199 w 6400800"/>
              <a:gd name="connsiteY6892" fmla="*/ 270986 h 514350"/>
              <a:gd name="connsiteX6893" fmla="*/ 828199 w 6400800"/>
              <a:gd name="connsiteY6893" fmla="*/ 272891 h 514350"/>
              <a:gd name="connsiteX6894" fmla="*/ 826294 w 6400800"/>
              <a:gd name="connsiteY6894" fmla="*/ 276701 h 514350"/>
              <a:gd name="connsiteX6895" fmla="*/ 826294 w 6400800"/>
              <a:gd name="connsiteY6895" fmla="*/ 274796 h 514350"/>
              <a:gd name="connsiteX6896" fmla="*/ 812006 w 6400800"/>
              <a:gd name="connsiteY6896" fmla="*/ 448151 h 514350"/>
              <a:gd name="connsiteX6897" fmla="*/ 812006 w 6400800"/>
              <a:gd name="connsiteY6897" fmla="*/ 448151 h 514350"/>
              <a:gd name="connsiteX6898" fmla="*/ 812006 w 6400800"/>
              <a:gd name="connsiteY6898" fmla="*/ 448151 h 514350"/>
              <a:gd name="connsiteX6899" fmla="*/ 812006 w 6400800"/>
              <a:gd name="connsiteY6899" fmla="*/ 448151 h 514350"/>
              <a:gd name="connsiteX6900" fmla="*/ 785336 w 6400800"/>
              <a:gd name="connsiteY6900" fmla="*/ 330041 h 514350"/>
              <a:gd name="connsiteX6901" fmla="*/ 782479 w 6400800"/>
              <a:gd name="connsiteY6901" fmla="*/ 325279 h 514350"/>
              <a:gd name="connsiteX6902" fmla="*/ 782479 w 6400800"/>
              <a:gd name="connsiteY6902" fmla="*/ 315754 h 514350"/>
              <a:gd name="connsiteX6903" fmla="*/ 786289 w 6400800"/>
              <a:gd name="connsiteY6903" fmla="*/ 326231 h 514350"/>
              <a:gd name="connsiteX6904" fmla="*/ 785336 w 6400800"/>
              <a:gd name="connsiteY6904" fmla="*/ 330041 h 514350"/>
              <a:gd name="connsiteX6905" fmla="*/ 797719 w 6400800"/>
              <a:gd name="connsiteY6905" fmla="*/ 271939 h 514350"/>
              <a:gd name="connsiteX6906" fmla="*/ 803434 w 6400800"/>
              <a:gd name="connsiteY6906" fmla="*/ 286226 h 514350"/>
              <a:gd name="connsiteX6907" fmla="*/ 802481 w 6400800"/>
              <a:gd name="connsiteY6907" fmla="*/ 288131 h 514350"/>
              <a:gd name="connsiteX6908" fmla="*/ 792956 w 6400800"/>
              <a:gd name="connsiteY6908" fmla="*/ 310039 h 514350"/>
              <a:gd name="connsiteX6909" fmla="*/ 792956 w 6400800"/>
              <a:gd name="connsiteY6909" fmla="*/ 309086 h 514350"/>
              <a:gd name="connsiteX6910" fmla="*/ 787241 w 6400800"/>
              <a:gd name="connsiteY6910" fmla="*/ 296704 h 514350"/>
              <a:gd name="connsiteX6911" fmla="*/ 795814 w 6400800"/>
              <a:gd name="connsiteY6911" fmla="*/ 266224 h 514350"/>
              <a:gd name="connsiteX6912" fmla="*/ 797719 w 6400800"/>
              <a:gd name="connsiteY6912" fmla="*/ 271939 h 514350"/>
              <a:gd name="connsiteX6913" fmla="*/ 790099 w 6400800"/>
              <a:gd name="connsiteY6913" fmla="*/ 253841 h 514350"/>
              <a:gd name="connsiteX6914" fmla="*/ 793909 w 6400800"/>
              <a:gd name="connsiteY6914" fmla="*/ 261461 h 514350"/>
              <a:gd name="connsiteX6915" fmla="*/ 793909 w 6400800"/>
              <a:gd name="connsiteY6915" fmla="*/ 262414 h 514350"/>
              <a:gd name="connsiteX6916" fmla="*/ 784384 w 6400800"/>
              <a:gd name="connsiteY6916" fmla="*/ 286226 h 514350"/>
              <a:gd name="connsiteX6917" fmla="*/ 785336 w 6400800"/>
              <a:gd name="connsiteY6917" fmla="*/ 273844 h 514350"/>
              <a:gd name="connsiteX6918" fmla="*/ 790099 w 6400800"/>
              <a:gd name="connsiteY6918" fmla="*/ 253841 h 514350"/>
              <a:gd name="connsiteX6919" fmla="*/ 773906 w 6400800"/>
              <a:gd name="connsiteY6919" fmla="*/ 236696 h 514350"/>
              <a:gd name="connsiteX6920" fmla="*/ 776764 w 6400800"/>
              <a:gd name="connsiteY6920" fmla="*/ 213836 h 514350"/>
              <a:gd name="connsiteX6921" fmla="*/ 783431 w 6400800"/>
              <a:gd name="connsiteY6921" fmla="*/ 229076 h 514350"/>
              <a:gd name="connsiteX6922" fmla="*/ 780574 w 6400800"/>
              <a:gd name="connsiteY6922" fmla="*/ 235744 h 514350"/>
              <a:gd name="connsiteX6923" fmla="*/ 777716 w 6400800"/>
              <a:gd name="connsiteY6923" fmla="*/ 231934 h 514350"/>
              <a:gd name="connsiteX6924" fmla="*/ 780574 w 6400800"/>
              <a:gd name="connsiteY6924" fmla="*/ 236696 h 514350"/>
              <a:gd name="connsiteX6925" fmla="*/ 773906 w 6400800"/>
              <a:gd name="connsiteY6925" fmla="*/ 255746 h 514350"/>
              <a:gd name="connsiteX6926" fmla="*/ 773906 w 6400800"/>
              <a:gd name="connsiteY6926" fmla="*/ 236696 h 514350"/>
              <a:gd name="connsiteX6927" fmla="*/ 724376 w 6400800"/>
              <a:gd name="connsiteY6927" fmla="*/ 219551 h 514350"/>
              <a:gd name="connsiteX6928" fmla="*/ 726281 w 6400800"/>
              <a:gd name="connsiteY6928" fmla="*/ 203359 h 514350"/>
              <a:gd name="connsiteX6929" fmla="*/ 726281 w 6400800"/>
              <a:gd name="connsiteY6929" fmla="*/ 229076 h 514350"/>
              <a:gd name="connsiteX6930" fmla="*/ 723424 w 6400800"/>
              <a:gd name="connsiteY6930" fmla="*/ 223361 h 514350"/>
              <a:gd name="connsiteX6931" fmla="*/ 724376 w 6400800"/>
              <a:gd name="connsiteY6931" fmla="*/ 219551 h 514350"/>
              <a:gd name="connsiteX6932" fmla="*/ 723424 w 6400800"/>
              <a:gd name="connsiteY6932" fmla="*/ 224314 h 514350"/>
              <a:gd name="connsiteX6933" fmla="*/ 724376 w 6400800"/>
              <a:gd name="connsiteY6933" fmla="*/ 235744 h 514350"/>
              <a:gd name="connsiteX6934" fmla="*/ 726281 w 6400800"/>
              <a:gd name="connsiteY6934" fmla="*/ 250984 h 514350"/>
              <a:gd name="connsiteX6935" fmla="*/ 726281 w 6400800"/>
              <a:gd name="connsiteY6935" fmla="*/ 251936 h 514350"/>
              <a:gd name="connsiteX6936" fmla="*/ 727234 w 6400800"/>
              <a:gd name="connsiteY6936" fmla="*/ 276701 h 514350"/>
              <a:gd name="connsiteX6937" fmla="*/ 727234 w 6400800"/>
              <a:gd name="connsiteY6937" fmla="*/ 288131 h 514350"/>
              <a:gd name="connsiteX6938" fmla="*/ 725329 w 6400800"/>
              <a:gd name="connsiteY6938" fmla="*/ 284321 h 514350"/>
              <a:gd name="connsiteX6939" fmla="*/ 717709 w 6400800"/>
              <a:gd name="connsiteY6939" fmla="*/ 260509 h 514350"/>
              <a:gd name="connsiteX6940" fmla="*/ 723424 w 6400800"/>
              <a:gd name="connsiteY6940" fmla="*/ 224314 h 514350"/>
              <a:gd name="connsiteX6941" fmla="*/ 710089 w 6400800"/>
              <a:gd name="connsiteY6941" fmla="*/ 308134 h 514350"/>
              <a:gd name="connsiteX6942" fmla="*/ 711041 w 6400800"/>
              <a:gd name="connsiteY6942" fmla="*/ 320516 h 514350"/>
              <a:gd name="connsiteX6943" fmla="*/ 717709 w 6400800"/>
              <a:gd name="connsiteY6943" fmla="*/ 373856 h 514350"/>
              <a:gd name="connsiteX6944" fmla="*/ 711041 w 6400800"/>
              <a:gd name="connsiteY6944" fmla="*/ 389096 h 514350"/>
              <a:gd name="connsiteX6945" fmla="*/ 709136 w 6400800"/>
              <a:gd name="connsiteY6945" fmla="*/ 383381 h 514350"/>
              <a:gd name="connsiteX6946" fmla="*/ 711041 w 6400800"/>
              <a:gd name="connsiteY6946" fmla="*/ 372904 h 514350"/>
              <a:gd name="connsiteX6947" fmla="*/ 713899 w 6400800"/>
              <a:gd name="connsiteY6947" fmla="*/ 352901 h 514350"/>
              <a:gd name="connsiteX6948" fmla="*/ 707231 w 6400800"/>
              <a:gd name="connsiteY6948" fmla="*/ 372904 h 514350"/>
              <a:gd name="connsiteX6949" fmla="*/ 706279 w 6400800"/>
              <a:gd name="connsiteY6949" fmla="*/ 374809 h 514350"/>
              <a:gd name="connsiteX6950" fmla="*/ 701516 w 6400800"/>
              <a:gd name="connsiteY6950" fmla="*/ 357664 h 514350"/>
              <a:gd name="connsiteX6951" fmla="*/ 701516 w 6400800"/>
              <a:gd name="connsiteY6951" fmla="*/ 357664 h 514350"/>
              <a:gd name="connsiteX6952" fmla="*/ 710089 w 6400800"/>
              <a:gd name="connsiteY6952" fmla="*/ 308134 h 514350"/>
              <a:gd name="connsiteX6953" fmla="*/ 676751 w 6400800"/>
              <a:gd name="connsiteY6953" fmla="*/ 253841 h 514350"/>
              <a:gd name="connsiteX6954" fmla="*/ 676751 w 6400800"/>
              <a:gd name="connsiteY6954" fmla="*/ 246221 h 514350"/>
              <a:gd name="connsiteX6955" fmla="*/ 679609 w 6400800"/>
              <a:gd name="connsiteY6955" fmla="*/ 220504 h 514350"/>
              <a:gd name="connsiteX6956" fmla="*/ 682466 w 6400800"/>
              <a:gd name="connsiteY6956" fmla="*/ 181451 h 514350"/>
              <a:gd name="connsiteX6957" fmla="*/ 682466 w 6400800"/>
              <a:gd name="connsiteY6957" fmla="*/ 178594 h 514350"/>
              <a:gd name="connsiteX6958" fmla="*/ 696754 w 6400800"/>
              <a:gd name="connsiteY6958" fmla="*/ 231934 h 514350"/>
              <a:gd name="connsiteX6959" fmla="*/ 705326 w 6400800"/>
              <a:gd name="connsiteY6959" fmla="*/ 267176 h 514350"/>
              <a:gd name="connsiteX6960" fmla="*/ 703421 w 6400800"/>
              <a:gd name="connsiteY6960" fmla="*/ 273844 h 514350"/>
              <a:gd name="connsiteX6961" fmla="*/ 694849 w 6400800"/>
              <a:gd name="connsiteY6961" fmla="*/ 307181 h 514350"/>
              <a:gd name="connsiteX6962" fmla="*/ 692944 w 6400800"/>
              <a:gd name="connsiteY6962" fmla="*/ 313849 h 514350"/>
              <a:gd name="connsiteX6963" fmla="*/ 690086 w 6400800"/>
              <a:gd name="connsiteY6963" fmla="*/ 322421 h 514350"/>
              <a:gd name="connsiteX6964" fmla="*/ 673894 w 6400800"/>
              <a:gd name="connsiteY6964" fmla="*/ 274796 h 514350"/>
              <a:gd name="connsiteX6965" fmla="*/ 676751 w 6400800"/>
              <a:gd name="connsiteY6965" fmla="*/ 253841 h 514350"/>
              <a:gd name="connsiteX6966" fmla="*/ 668179 w 6400800"/>
              <a:gd name="connsiteY6966" fmla="*/ 331946 h 514350"/>
              <a:gd name="connsiteX6967" fmla="*/ 668179 w 6400800"/>
              <a:gd name="connsiteY6967" fmla="*/ 330041 h 514350"/>
              <a:gd name="connsiteX6968" fmla="*/ 669131 w 6400800"/>
              <a:gd name="connsiteY6968" fmla="*/ 334804 h 514350"/>
              <a:gd name="connsiteX6969" fmla="*/ 671989 w 6400800"/>
              <a:gd name="connsiteY6969" fmla="*/ 346234 h 514350"/>
              <a:gd name="connsiteX6970" fmla="*/ 674846 w 6400800"/>
              <a:gd name="connsiteY6970" fmla="*/ 359569 h 514350"/>
              <a:gd name="connsiteX6971" fmla="*/ 676751 w 6400800"/>
              <a:gd name="connsiteY6971" fmla="*/ 370999 h 514350"/>
              <a:gd name="connsiteX6972" fmla="*/ 675799 w 6400800"/>
              <a:gd name="connsiteY6972" fmla="*/ 373856 h 514350"/>
              <a:gd name="connsiteX6973" fmla="*/ 674846 w 6400800"/>
              <a:gd name="connsiteY6973" fmla="*/ 377666 h 514350"/>
              <a:gd name="connsiteX6974" fmla="*/ 670084 w 6400800"/>
              <a:gd name="connsiteY6974" fmla="*/ 368141 h 514350"/>
              <a:gd name="connsiteX6975" fmla="*/ 664369 w 6400800"/>
              <a:gd name="connsiteY6975" fmla="*/ 358616 h 514350"/>
              <a:gd name="connsiteX6976" fmla="*/ 668179 w 6400800"/>
              <a:gd name="connsiteY6976" fmla="*/ 331946 h 514350"/>
              <a:gd name="connsiteX6977" fmla="*/ 656749 w 6400800"/>
              <a:gd name="connsiteY6977" fmla="*/ 266224 h 514350"/>
              <a:gd name="connsiteX6978" fmla="*/ 656749 w 6400800"/>
              <a:gd name="connsiteY6978" fmla="*/ 267176 h 514350"/>
              <a:gd name="connsiteX6979" fmla="*/ 656749 w 6400800"/>
              <a:gd name="connsiteY6979" fmla="*/ 269081 h 514350"/>
              <a:gd name="connsiteX6980" fmla="*/ 656749 w 6400800"/>
              <a:gd name="connsiteY6980" fmla="*/ 266224 h 514350"/>
              <a:gd name="connsiteX6981" fmla="*/ 608171 w 6400800"/>
              <a:gd name="connsiteY6981" fmla="*/ 318611 h 514350"/>
              <a:gd name="connsiteX6982" fmla="*/ 611981 w 6400800"/>
              <a:gd name="connsiteY6982" fmla="*/ 279559 h 514350"/>
              <a:gd name="connsiteX6983" fmla="*/ 613886 w 6400800"/>
              <a:gd name="connsiteY6983" fmla="*/ 288131 h 514350"/>
              <a:gd name="connsiteX6984" fmla="*/ 615791 w 6400800"/>
              <a:gd name="connsiteY6984" fmla="*/ 327184 h 514350"/>
              <a:gd name="connsiteX6985" fmla="*/ 615791 w 6400800"/>
              <a:gd name="connsiteY6985" fmla="*/ 331946 h 514350"/>
              <a:gd name="connsiteX6986" fmla="*/ 615791 w 6400800"/>
              <a:gd name="connsiteY6986" fmla="*/ 337661 h 514350"/>
              <a:gd name="connsiteX6987" fmla="*/ 613886 w 6400800"/>
              <a:gd name="connsiteY6987" fmla="*/ 333851 h 514350"/>
              <a:gd name="connsiteX6988" fmla="*/ 607219 w 6400800"/>
              <a:gd name="connsiteY6988" fmla="*/ 321469 h 514350"/>
              <a:gd name="connsiteX6989" fmla="*/ 608171 w 6400800"/>
              <a:gd name="connsiteY6989" fmla="*/ 318611 h 514350"/>
              <a:gd name="connsiteX6990" fmla="*/ 606266 w 6400800"/>
              <a:gd name="connsiteY6990" fmla="*/ 341471 h 514350"/>
              <a:gd name="connsiteX6991" fmla="*/ 615791 w 6400800"/>
              <a:gd name="connsiteY6991" fmla="*/ 364331 h 514350"/>
              <a:gd name="connsiteX6992" fmla="*/ 615791 w 6400800"/>
              <a:gd name="connsiteY6992" fmla="*/ 365284 h 514350"/>
              <a:gd name="connsiteX6993" fmla="*/ 611029 w 6400800"/>
              <a:gd name="connsiteY6993" fmla="*/ 375761 h 514350"/>
              <a:gd name="connsiteX6994" fmla="*/ 608171 w 6400800"/>
              <a:gd name="connsiteY6994" fmla="*/ 363379 h 514350"/>
              <a:gd name="connsiteX6995" fmla="*/ 605314 w 6400800"/>
              <a:gd name="connsiteY6995" fmla="*/ 350996 h 514350"/>
              <a:gd name="connsiteX6996" fmla="*/ 606266 w 6400800"/>
              <a:gd name="connsiteY6996" fmla="*/ 341471 h 514350"/>
              <a:gd name="connsiteX6997" fmla="*/ 606266 w 6400800"/>
              <a:gd name="connsiteY6997" fmla="*/ 424339 h 514350"/>
              <a:gd name="connsiteX6998" fmla="*/ 609124 w 6400800"/>
              <a:gd name="connsiteY6998" fmla="*/ 433864 h 514350"/>
              <a:gd name="connsiteX6999" fmla="*/ 607219 w 6400800"/>
              <a:gd name="connsiteY6999" fmla="*/ 436721 h 514350"/>
              <a:gd name="connsiteX7000" fmla="*/ 601504 w 6400800"/>
              <a:gd name="connsiteY7000" fmla="*/ 435769 h 514350"/>
              <a:gd name="connsiteX7001" fmla="*/ 606266 w 6400800"/>
              <a:gd name="connsiteY7001" fmla="*/ 424339 h 514350"/>
              <a:gd name="connsiteX7002" fmla="*/ 599599 w 6400800"/>
              <a:gd name="connsiteY7002" fmla="*/ 401479 h 514350"/>
              <a:gd name="connsiteX7003" fmla="*/ 599599 w 6400800"/>
              <a:gd name="connsiteY7003" fmla="*/ 401479 h 514350"/>
              <a:gd name="connsiteX7004" fmla="*/ 599599 w 6400800"/>
              <a:gd name="connsiteY7004" fmla="*/ 403384 h 514350"/>
              <a:gd name="connsiteX7005" fmla="*/ 599599 w 6400800"/>
              <a:gd name="connsiteY7005" fmla="*/ 401479 h 514350"/>
              <a:gd name="connsiteX7006" fmla="*/ 587216 w 6400800"/>
              <a:gd name="connsiteY7006" fmla="*/ 300514 h 514350"/>
              <a:gd name="connsiteX7007" fmla="*/ 591979 w 6400800"/>
              <a:gd name="connsiteY7007" fmla="*/ 310039 h 514350"/>
              <a:gd name="connsiteX7008" fmla="*/ 591026 w 6400800"/>
              <a:gd name="connsiteY7008" fmla="*/ 316706 h 514350"/>
              <a:gd name="connsiteX7009" fmla="*/ 591026 w 6400800"/>
              <a:gd name="connsiteY7009" fmla="*/ 316706 h 514350"/>
              <a:gd name="connsiteX7010" fmla="*/ 590074 w 6400800"/>
              <a:gd name="connsiteY7010" fmla="*/ 319564 h 514350"/>
              <a:gd name="connsiteX7011" fmla="*/ 587216 w 6400800"/>
              <a:gd name="connsiteY7011" fmla="*/ 311944 h 514350"/>
              <a:gd name="connsiteX7012" fmla="*/ 586264 w 6400800"/>
              <a:gd name="connsiteY7012" fmla="*/ 299561 h 514350"/>
              <a:gd name="connsiteX7013" fmla="*/ 587216 w 6400800"/>
              <a:gd name="connsiteY7013" fmla="*/ 300514 h 514350"/>
              <a:gd name="connsiteX7014" fmla="*/ 553879 w 6400800"/>
              <a:gd name="connsiteY7014" fmla="*/ 257651 h 514350"/>
              <a:gd name="connsiteX7015" fmla="*/ 555784 w 6400800"/>
              <a:gd name="connsiteY7015" fmla="*/ 233839 h 514350"/>
              <a:gd name="connsiteX7016" fmla="*/ 558641 w 6400800"/>
              <a:gd name="connsiteY7016" fmla="*/ 249079 h 514350"/>
              <a:gd name="connsiteX7017" fmla="*/ 556736 w 6400800"/>
              <a:gd name="connsiteY7017" fmla="*/ 247174 h 514350"/>
              <a:gd name="connsiteX7018" fmla="*/ 558641 w 6400800"/>
              <a:gd name="connsiteY7018" fmla="*/ 250984 h 514350"/>
              <a:gd name="connsiteX7019" fmla="*/ 570071 w 6400800"/>
              <a:gd name="connsiteY7019" fmla="*/ 297656 h 514350"/>
              <a:gd name="connsiteX7020" fmla="*/ 571976 w 6400800"/>
              <a:gd name="connsiteY7020" fmla="*/ 303371 h 514350"/>
              <a:gd name="connsiteX7021" fmla="*/ 569119 w 6400800"/>
              <a:gd name="connsiteY7021" fmla="*/ 312896 h 514350"/>
              <a:gd name="connsiteX7022" fmla="*/ 564356 w 6400800"/>
              <a:gd name="connsiteY7022" fmla="*/ 295751 h 514350"/>
              <a:gd name="connsiteX7023" fmla="*/ 553879 w 6400800"/>
              <a:gd name="connsiteY7023" fmla="*/ 266224 h 514350"/>
              <a:gd name="connsiteX7024" fmla="*/ 553879 w 6400800"/>
              <a:gd name="connsiteY7024" fmla="*/ 257651 h 514350"/>
              <a:gd name="connsiteX7025" fmla="*/ 551974 w 6400800"/>
              <a:gd name="connsiteY7025" fmla="*/ 295751 h 514350"/>
              <a:gd name="connsiteX7026" fmla="*/ 551974 w 6400800"/>
              <a:gd name="connsiteY7026" fmla="*/ 295751 h 514350"/>
              <a:gd name="connsiteX7027" fmla="*/ 552926 w 6400800"/>
              <a:gd name="connsiteY7027" fmla="*/ 298609 h 514350"/>
              <a:gd name="connsiteX7028" fmla="*/ 556736 w 6400800"/>
              <a:gd name="connsiteY7028" fmla="*/ 317659 h 514350"/>
              <a:gd name="connsiteX7029" fmla="*/ 557689 w 6400800"/>
              <a:gd name="connsiteY7029" fmla="*/ 321469 h 514350"/>
              <a:gd name="connsiteX7030" fmla="*/ 557689 w 6400800"/>
              <a:gd name="connsiteY7030" fmla="*/ 322421 h 514350"/>
              <a:gd name="connsiteX7031" fmla="*/ 557689 w 6400800"/>
              <a:gd name="connsiteY7031" fmla="*/ 326231 h 514350"/>
              <a:gd name="connsiteX7032" fmla="*/ 552926 w 6400800"/>
              <a:gd name="connsiteY7032" fmla="*/ 306229 h 514350"/>
              <a:gd name="connsiteX7033" fmla="*/ 551974 w 6400800"/>
              <a:gd name="connsiteY7033" fmla="*/ 295751 h 514350"/>
              <a:gd name="connsiteX7034" fmla="*/ 529114 w 6400800"/>
              <a:gd name="connsiteY7034" fmla="*/ 290036 h 514350"/>
              <a:gd name="connsiteX7035" fmla="*/ 529114 w 6400800"/>
              <a:gd name="connsiteY7035" fmla="*/ 290036 h 514350"/>
              <a:gd name="connsiteX7036" fmla="*/ 529114 w 6400800"/>
              <a:gd name="connsiteY7036" fmla="*/ 290036 h 514350"/>
              <a:gd name="connsiteX7037" fmla="*/ 529114 w 6400800"/>
              <a:gd name="connsiteY7037" fmla="*/ 290036 h 514350"/>
              <a:gd name="connsiteX7038" fmla="*/ 522446 w 6400800"/>
              <a:gd name="connsiteY7038" fmla="*/ 336709 h 514350"/>
              <a:gd name="connsiteX7039" fmla="*/ 523399 w 6400800"/>
              <a:gd name="connsiteY7039" fmla="*/ 329089 h 514350"/>
              <a:gd name="connsiteX7040" fmla="*/ 526256 w 6400800"/>
              <a:gd name="connsiteY7040" fmla="*/ 336709 h 514350"/>
              <a:gd name="connsiteX7041" fmla="*/ 531019 w 6400800"/>
              <a:gd name="connsiteY7041" fmla="*/ 350996 h 514350"/>
              <a:gd name="connsiteX7042" fmla="*/ 531971 w 6400800"/>
              <a:gd name="connsiteY7042" fmla="*/ 374809 h 514350"/>
              <a:gd name="connsiteX7043" fmla="*/ 533876 w 6400800"/>
              <a:gd name="connsiteY7043" fmla="*/ 403384 h 514350"/>
              <a:gd name="connsiteX7044" fmla="*/ 528161 w 6400800"/>
              <a:gd name="connsiteY7044" fmla="*/ 394811 h 514350"/>
              <a:gd name="connsiteX7045" fmla="*/ 532924 w 6400800"/>
              <a:gd name="connsiteY7045" fmla="*/ 410051 h 514350"/>
              <a:gd name="connsiteX7046" fmla="*/ 534829 w 6400800"/>
              <a:gd name="connsiteY7046" fmla="*/ 417671 h 514350"/>
              <a:gd name="connsiteX7047" fmla="*/ 535781 w 6400800"/>
              <a:gd name="connsiteY7047" fmla="*/ 430054 h 514350"/>
              <a:gd name="connsiteX7048" fmla="*/ 523399 w 6400800"/>
              <a:gd name="connsiteY7048" fmla="*/ 428149 h 514350"/>
              <a:gd name="connsiteX7049" fmla="*/ 522446 w 6400800"/>
              <a:gd name="connsiteY7049" fmla="*/ 427196 h 514350"/>
              <a:gd name="connsiteX7050" fmla="*/ 522446 w 6400800"/>
              <a:gd name="connsiteY7050" fmla="*/ 423386 h 514350"/>
              <a:gd name="connsiteX7051" fmla="*/ 527209 w 6400800"/>
              <a:gd name="connsiteY7051" fmla="*/ 410051 h 514350"/>
              <a:gd name="connsiteX7052" fmla="*/ 522446 w 6400800"/>
              <a:gd name="connsiteY7052" fmla="*/ 418624 h 514350"/>
              <a:gd name="connsiteX7053" fmla="*/ 521494 w 6400800"/>
              <a:gd name="connsiteY7053" fmla="*/ 405289 h 514350"/>
              <a:gd name="connsiteX7054" fmla="*/ 517684 w 6400800"/>
              <a:gd name="connsiteY7054" fmla="*/ 369094 h 514350"/>
              <a:gd name="connsiteX7055" fmla="*/ 522446 w 6400800"/>
              <a:gd name="connsiteY7055" fmla="*/ 336709 h 514350"/>
              <a:gd name="connsiteX7056" fmla="*/ 512921 w 6400800"/>
              <a:gd name="connsiteY7056" fmla="*/ 271939 h 514350"/>
              <a:gd name="connsiteX7057" fmla="*/ 509111 w 6400800"/>
              <a:gd name="connsiteY7057" fmla="*/ 287179 h 514350"/>
              <a:gd name="connsiteX7058" fmla="*/ 509111 w 6400800"/>
              <a:gd name="connsiteY7058" fmla="*/ 288131 h 514350"/>
              <a:gd name="connsiteX7059" fmla="*/ 507206 w 6400800"/>
              <a:gd name="connsiteY7059" fmla="*/ 275749 h 514350"/>
              <a:gd name="connsiteX7060" fmla="*/ 508159 w 6400800"/>
              <a:gd name="connsiteY7060" fmla="*/ 262414 h 514350"/>
              <a:gd name="connsiteX7061" fmla="*/ 509111 w 6400800"/>
              <a:gd name="connsiteY7061" fmla="*/ 262414 h 514350"/>
              <a:gd name="connsiteX7062" fmla="*/ 512921 w 6400800"/>
              <a:gd name="connsiteY7062" fmla="*/ 271939 h 514350"/>
              <a:gd name="connsiteX7063" fmla="*/ 497681 w 6400800"/>
              <a:gd name="connsiteY7063" fmla="*/ 207169 h 514350"/>
              <a:gd name="connsiteX7064" fmla="*/ 506254 w 6400800"/>
              <a:gd name="connsiteY7064" fmla="*/ 245269 h 514350"/>
              <a:gd name="connsiteX7065" fmla="*/ 509111 w 6400800"/>
              <a:gd name="connsiteY7065" fmla="*/ 256699 h 514350"/>
              <a:gd name="connsiteX7066" fmla="*/ 506254 w 6400800"/>
              <a:gd name="connsiteY7066" fmla="*/ 256699 h 514350"/>
              <a:gd name="connsiteX7067" fmla="*/ 505301 w 6400800"/>
              <a:gd name="connsiteY7067" fmla="*/ 256699 h 514350"/>
              <a:gd name="connsiteX7068" fmla="*/ 505301 w 6400800"/>
              <a:gd name="connsiteY7068" fmla="*/ 256699 h 514350"/>
              <a:gd name="connsiteX7069" fmla="*/ 497681 w 6400800"/>
              <a:gd name="connsiteY7069" fmla="*/ 207169 h 514350"/>
              <a:gd name="connsiteX7070" fmla="*/ 497681 w 6400800"/>
              <a:gd name="connsiteY7070" fmla="*/ 207169 h 514350"/>
              <a:gd name="connsiteX7071" fmla="*/ 487204 w 6400800"/>
              <a:gd name="connsiteY7071" fmla="*/ 419576 h 514350"/>
              <a:gd name="connsiteX7072" fmla="*/ 486251 w 6400800"/>
              <a:gd name="connsiteY7072" fmla="*/ 422434 h 514350"/>
              <a:gd name="connsiteX7073" fmla="*/ 483394 w 6400800"/>
              <a:gd name="connsiteY7073" fmla="*/ 422434 h 514350"/>
              <a:gd name="connsiteX7074" fmla="*/ 483394 w 6400800"/>
              <a:gd name="connsiteY7074" fmla="*/ 418624 h 514350"/>
              <a:gd name="connsiteX7075" fmla="*/ 481489 w 6400800"/>
              <a:gd name="connsiteY7075" fmla="*/ 401479 h 514350"/>
              <a:gd name="connsiteX7076" fmla="*/ 487204 w 6400800"/>
              <a:gd name="connsiteY7076" fmla="*/ 419576 h 514350"/>
              <a:gd name="connsiteX7077" fmla="*/ 437674 w 6400800"/>
              <a:gd name="connsiteY7077" fmla="*/ 390049 h 514350"/>
              <a:gd name="connsiteX7078" fmla="*/ 437674 w 6400800"/>
              <a:gd name="connsiteY7078" fmla="*/ 390049 h 514350"/>
              <a:gd name="connsiteX7079" fmla="*/ 437674 w 6400800"/>
              <a:gd name="connsiteY7079" fmla="*/ 388144 h 514350"/>
              <a:gd name="connsiteX7080" fmla="*/ 437674 w 6400800"/>
              <a:gd name="connsiteY7080" fmla="*/ 388144 h 514350"/>
              <a:gd name="connsiteX7081" fmla="*/ 437674 w 6400800"/>
              <a:gd name="connsiteY7081" fmla="*/ 390049 h 514350"/>
              <a:gd name="connsiteX7082" fmla="*/ 437674 w 6400800"/>
              <a:gd name="connsiteY7082" fmla="*/ 390049 h 514350"/>
              <a:gd name="connsiteX7083" fmla="*/ 448151 w 6400800"/>
              <a:gd name="connsiteY7083" fmla="*/ 362426 h 514350"/>
              <a:gd name="connsiteX7084" fmla="*/ 446246 w 6400800"/>
              <a:gd name="connsiteY7084" fmla="*/ 356711 h 514350"/>
              <a:gd name="connsiteX7085" fmla="*/ 449104 w 6400800"/>
              <a:gd name="connsiteY7085" fmla="*/ 347186 h 514350"/>
              <a:gd name="connsiteX7086" fmla="*/ 448151 w 6400800"/>
              <a:gd name="connsiteY7086" fmla="*/ 362426 h 514350"/>
              <a:gd name="connsiteX7087" fmla="*/ 436721 w 6400800"/>
              <a:gd name="connsiteY7087" fmla="*/ 227171 h 514350"/>
              <a:gd name="connsiteX7088" fmla="*/ 440531 w 6400800"/>
              <a:gd name="connsiteY7088" fmla="*/ 246221 h 514350"/>
              <a:gd name="connsiteX7089" fmla="*/ 434816 w 6400800"/>
              <a:gd name="connsiteY7089" fmla="*/ 234791 h 514350"/>
              <a:gd name="connsiteX7090" fmla="*/ 436721 w 6400800"/>
              <a:gd name="connsiteY7090" fmla="*/ 227171 h 514350"/>
              <a:gd name="connsiteX7091" fmla="*/ 428149 w 6400800"/>
              <a:gd name="connsiteY7091" fmla="*/ 280511 h 514350"/>
              <a:gd name="connsiteX7092" fmla="*/ 431959 w 6400800"/>
              <a:gd name="connsiteY7092" fmla="*/ 253841 h 514350"/>
              <a:gd name="connsiteX7093" fmla="*/ 432911 w 6400800"/>
              <a:gd name="connsiteY7093" fmla="*/ 258604 h 514350"/>
              <a:gd name="connsiteX7094" fmla="*/ 438626 w 6400800"/>
              <a:gd name="connsiteY7094" fmla="*/ 284321 h 514350"/>
              <a:gd name="connsiteX7095" fmla="*/ 439579 w 6400800"/>
              <a:gd name="connsiteY7095" fmla="*/ 290036 h 514350"/>
              <a:gd name="connsiteX7096" fmla="*/ 432911 w 6400800"/>
              <a:gd name="connsiteY7096" fmla="*/ 281464 h 514350"/>
              <a:gd name="connsiteX7097" fmla="*/ 439579 w 6400800"/>
              <a:gd name="connsiteY7097" fmla="*/ 295751 h 514350"/>
              <a:gd name="connsiteX7098" fmla="*/ 441484 w 6400800"/>
              <a:gd name="connsiteY7098" fmla="*/ 299561 h 514350"/>
              <a:gd name="connsiteX7099" fmla="*/ 443389 w 6400800"/>
              <a:gd name="connsiteY7099" fmla="*/ 312896 h 514350"/>
              <a:gd name="connsiteX7100" fmla="*/ 446246 w 6400800"/>
              <a:gd name="connsiteY7100" fmla="*/ 328136 h 514350"/>
              <a:gd name="connsiteX7101" fmla="*/ 447199 w 6400800"/>
              <a:gd name="connsiteY7101" fmla="*/ 335756 h 514350"/>
              <a:gd name="connsiteX7102" fmla="*/ 445294 w 6400800"/>
              <a:gd name="connsiteY7102" fmla="*/ 341471 h 514350"/>
              <a:gd name="connsiteX7103" fmla="*/ 442436 w 6400800"/>
              <a:gd name="connsiteY7103" fmla="*/ 349091 h 514350"/>
              <a:gd name="connsiteX7104" fmla="*/ 434816 w 6400800"/>
              <a:gd name="connsiteY7104" fmla="*/ 331946 h 514350"/>
              <a:gd name="connsiteX7105" fmla="*/ 434816 w 6400800"/>
              <a:gd name="connsiteY7105" fmla="*/ 317659 h 514350"/>
              <a:gd name="connsiteX7106" fmla="*/ 432911 w 6400800"/>
              <a:gd name="connsiteY7106" fmla="*/ 328136 h 514350"/>
              <a:gd name="connsiteX7107" fmla="*/ 423386 w 6400800"/>
              <a:gd name="connsiteY7107" fmla="*/ 303371 h 514350"/>
              <a:gd name="connsiteX7108" fmla="*/ 428149 w 6400800"/>
              <a:gd name="connsiteY7108" fmla="*/ 280511 h 514350"/>
              <a:gd name="connsiteX7109" fmla="*/ 418624 w 6400800"/>
              <a:gd name="connsiteY7109" fmla="*/ 345281 h 514350"/>
              <a:gd name="connsiteX7110" fmla="*/ 422434 w 6400800"/>
              <a:gd name="connsiteY7110" fmla="*/ 322421 h 514350"/>
              <a:gd name="connsiteX7111" fmla="*/ 427196 w 6400800"/>
              <a:gd name="connsiteY7111" fmla="*/ 339566 h 514350"/>
              <a:gd name="connsiteX7112" fmla="*/ 430054 w 6400800"/>
              <a:gd name="connsiteY7112" fmla="*/ 350996 h 514350"/>
              <a:gd name="connsiteX7113" fmla="*/ 428149 w 6400800"/>
              <a:gd name="connsiteY7113" fmla="*/ 362426 h 514350"/>
              <a:gd name="connsiteX7114" fmla="*/ 426244 w 6400800"/>
              <a:gd name="connsiteY7114" fmla="*/ 356711 h 514350"/>
              <a:gd name="connsiteX7115" fmla="*/ 420529 w 6400800"/>
              <a:gd name="connsiteY7115" fmla="*/ 344329 h 514350"/>
              <a:gd name="connsiteX7116" fmla="*/ 422434 w 6400800"/>
              <a:gd name="connsiteY7116" fmla="*/ 357664 h 514350"/>
              <a:gd name="connsiteX7117" fmla="*/ 424339 w 6400800"/>
              <a:gd name="connsiteY7117" fmla="*/ 372904 h 514350"/>
              <a:gd name="connsiteX7118" fmla="*/ 425291 w 6400800"/>
              <a:gd name="connsiteY7118" fmla="*/ 377666 h 514350"/>
              <a:gd name="connsiteX7119" fmla="*/ 424339 w 6400800"/>
              <a:gd name="connsiteY7119" fmla="*/ 375761 h 514350"/>
              <a:gd name="connsiteX7120" fmla="*/ 424339 w 6400800"/>
              <a:gd name="connsiteY7120" fmla="*/ 374809 h 514350"/>
              <a:gd name="connsiteX7121" fmla="*/ 418624 w 6400800"/>
              <a:gd name="connsiteY7121" fmla="*/ 351949 h 514350"/>
              <a:gd name="connsiteX7122" fmla="*/ 418624 w 6400800"/>
              <a:gd name="connsiteY7122" fmla="*/ 345281 h 514350"/>
              <a:gd name="connsiteX7123" fmla="*/ 406241 w 6400800"/>
              <a:gd name="connsiteY7123" fmla="*/ 261461 h 514350"/>
              <a:gd name="connsiteX7124" fmla="*/ 411956 w 6400800"/>
              <a:gd name="connsiteY7124" fmla="*/ 285274 h 514350"/>
              <a:gd name="connsiteX7125" fmla="*/ 407194 w 6400800"/>
              <a:gd name="connsiteY7125" fmla="*/ 310039 h 514350"/>
              <a:gd name="connsiteX7126" fmla="*/ 405289 w 6400800"/>
              <a:gd name="connsiteY7126" fmla="*/ 302419 h 514350"/>
              <a:gd name="connsiteX7127" fmla="*/ 406241 w 6400800"/>
              <a:gd name="connsiteY7127" fmla="*/ 261461 h 514350"/>
              <a:gd name="connsiteX7128" fmla="*/ 382429 w 6400800"/>
              <a:gd name="connsiteY7128" fmla="*/ 290036 h 514350"/>
              <a:gd name="connsiteX7129" fmla="*/ 381476 w 6400800"/>
              <a:gd name="connsiteY7129" fmla="*/ 293846 h 514350"/>
              <a:gd name="connsiteX7130" fmla="*/ 381476 w 6400800"/>
              <a:gd name="connsiteY7130" fmla="*/ 285274 h 514350"/>
              <a:gd name="connsiteX7131" fmla="*/ 382429 w 6400800"/>
              <a:gd name="connsiteY7131" fmla="*/ 290036 h 514350"/>
              <a:gd name="connsiteX7132" fmla="*/ 361474 w 6400800"/>
              <a:gd name="connsiteY7132" fmla="*/ 394811 h 514350"/>
              <a:gd name="connsiteX7133" fmla="*/ 361474 w 6400800"/>
              <a:gd name="connsiteY7133" fmla="*/ 404336 h 514350"/>
              <a:gd name="connsiteX7134" fmla="*/ 361474 w 6400800"/>
              <a:gd name="connsiteY7134" fmla="*/ 407194 h 514350"/>
              <a:gd name="connsiteX7135" fmla="*/ 354806 w 6400800"/>
              <a:gd name="connsiteY7135" fmla="*/ 383381 h 514350"/>
              <a:gd name="connsiteX7136" fmla="*/ 354806 w 6400800"/>
              <a:gd name="connsiteY7136" fmla="*/ 382429 h 514350"/>
              <a:gd name="connsiteX7137" fmla="*/ 352901 w 6400800"/>
              <a:gd name="connsiteY7137" fmla="*/ 373856 h 514350"/>
              <a:gd name="connsiteX7138" fmla="*/ 361474 w 6400800"/>
              <a:gd name="connsiteY7138" fmla="*/ 394811 h 514350"/>
              <a:gd name="connsiteX7139" fmla="*/ 347186 w 6400800"/>
              <a:gd name="connsiteY7139" fmla="*/ 307181 h 514350"/>
              <a:gd name="connsiteX7140" fmla="*/ 349091 w 6400800"/>
              <a:gd name="connsiteY7140" fmla="*/ 311944 h 514350"/>
              <a:gd name="connsiteX7141" fmla="*/ 347186 w 6400800"/>
              <a:gd name="connsiteY7141" fmla="*/ 309086 h 514350"/>
              <a:gd name="connsiteX7142" fmla="*/ 347186 w 6400800"/>
              <a:gd name="connsiteY7142" fmla="*/ 307181 h 514350"/>
              <a:gd name="connsiteX7143" fmla="*/ 347186 w 6400800"/>
              <a:gd name="connsiteY7143" fmla="*/ 429101 h 514350"/>
              <a:gd name="connsiteX7144" fmla="*/ 348139 w 6400800"/>
              <a:gd name="connsiteY7144" fmla="*/ 432911 h 514350"/>
              <a:gd name="connsiteX7145" fmla="*/ 346234 w 6400800"/>
              <a:gd name="connsiteY7145" fmla="*/ 432911 h 514350"/>
              <a:gd name="connsiteX7146" fmla="*/ 347186 w 6400800"/>
              <a:gd name="connsiteY7146" fmla="*/ 429101 h 514350"/>
              <a:gd name="connsiteX7147" fmla="*/ 310991 w 6400800"/>
              <a:gd name="connsiteY7147" fmla="*/ 439579 h 514350"/>
              <a:gd name="connsiteX7148" fmla="*/ 311944 w 6400800"/>
              <a:gd name="connsiteY7148" fmla="*/ 424339 h 514350"/>
              <a:gd name="connsiteX7149" fmla="*/ 317659 w 6400800"/>
              <a:gd name="connsiteY7149" fmla="*/ 438626 h 514350"/>
              <a:gd name="connsiteX7150" fmla="*/ 310991 w 6400800"/>
              <a:gd name="connsiteY7150" fmla="*/ 439579 h 514350"/>
              <a:gd name="connsiteX7151" fmla="*/ 302419 w 6400800"/>
              <a:gd name="connsiteY7151" fmla="*/ 230981 h 514350"/>
              <a:gd name="connsiteX7152" fmla="*/ 304324 w 6400800"/>
              <a:gd name="connsiteY7152" fmla="*/ 237649 h 514350"/>
              <a:gd name="connsiteX7153" fmla="*/ 307181 w 6400800"/>
              <a:gd name="connsiteY7153" fmla="*/ 252889 h 514350"/>
              <a:gd name="connsiteX7154" fmla="*/ 300514 w 6400800"/>
              <a:gd name="connsiteY7154" fmla="*/ 244316 h 514350"/>
              <a:gd name="connsiteX7155" fmla="*/ 302419 w 6400800"/>
              <a:gd name="connsiteY7155" fmla="*/ 230981 h 514350"/>
              <a:gd name="connsiteX7156" fmla="*/ 295751 w 6400800"/>
              <a:gd name="connsiteY7156" fmla="*/ 269081 h 514350"/>
              <a:gd name="connsiteX7157" fmla="*/ 297656 w 6400800"/>
              <a:gd name="connsiteY7157" fmla="*/ 262414 h 514350"/>
              <a:gd name="connsiteX7158" fmla="*/ 295751 w 6400800"/>
              <a:gd name="connsiteY7158" fmla="*/ 265271 h 514350"/>
              <a:gd name="connsiteX7159" fmla="*/ 297656 w 6400800"/>
              <a:gd name="connsiteY7159" fmla="*/ 251936 h 514350"/>
              <a:gd name="connsiteX7160" fmla="*/ 299561 w 6400800"/>
              <a:gd name="connsiteY7160" fmla="*/ 243364 h 514350"/>
              <a:gd name="connsiteX7161" fmla="*/ 301466 w 6400800"/>
              <a:gd name="connsiteY7161" fmla="*/ 247174 h 514350"/>
              <a:gd name="connsiteX7162" fmla="*/ 310039 w 6400800"/>
              <a:gd name="connsiteY7162" fmla="*/ 270986 h 514350"/>
              <a:gd name="connsiteX7163" fmla="*/ 319564 w 6400800"/>
              <a:gd name="connsiteY7163" fmla="*/ 312896 h 514350"/>
              <a:gd name="connsiteX7164" fmla="*/ 330041 w 6400800"/>
              <a:gd name="connsiteY7164" fmla="*/ 358616 h 514350"/>
              <a:gd name="connsiteX7165" fmla="*/ 330041 w 6400800"/>
              <a:gd name="connsiteY7165" fmla="*/ 362426 h 514350"/>
              <a:gd name="connsiteX7166" fmla="*/ 327184 w 6400800"/>
              <a:gd name="connsiteY7166" fmla="*/ 404336 h 514350"/>
              <a:gd name="connsiteX7167" fmla="*/ 327184 w 6400800"/>
              <a:gd name="connsiteY7167" fmla="*/ 404336 h 514350"/>
              <a:gd name="connsiteX7168" fmla="*/ 321469 w 6400800"/>
              <a:gd name="connsiteY7168" fmla="*/ 392906 h 514350"/>
              <a:gd name="connsiteX7169" fmla="*/ 310991 w 6400800"/>
              <a:gd name="connsiteY7169" fmla="*/ 362426 h 514350"/>
              <a:gd name="connsiteX7170" fmla="*/ 296704 w 6400800"/>
              <a:gd name="connsiteY7170" fmla="*/ 318611 h 514350"/>
              <a:gd name="connsiteX7171" fmla="*/ 291941 w 6400800"/>
              <a:gd name="connsiteY7171" fmla="*/ 302419 h 514350"/>
              <a:gd name="connsiteX7172" fmla="*/ 295751 w 6400800"/>
              <a:gd name="connsiteY7172" fmla="*/ 269081 h 514350"/>
              <a:gd name="connsiteX7173" fmla="*/ 283369 w 6400800"/>
              <a:gd name="connsiteY7173" fmla="*/ 378619 h 514350"/>
              <a:gd name="connsiteX7174" fmla="*/ 284321 w 6400800"/>
              <a:gd name="connsiteY7174" fmla="*/ 365284 h 514350"/>
              <a:gd name="connsiteX7175" fmla="*/ 285274 w 6400800"/>
              <a:gd name="connsiteY7175" fmla="*/ 363379 h 514350"/>
              <a:gd name="connsiteX7176" fmla="*/ 295751 w 6400800"/>
              <a:gd name="connsiteY7176" fmla="*/ 387191 h 514350"/>
              <a:gd name="connsiteX7177" fmla="*/ 302419 w 6400800"/>
              <a:gd name="connsiteY7177" fmla="*/ 400526 h 514350"/>
              <a:gd name="connsiteX7178" fmla="*/ 303371 w 6400800"/>
              <a:gd name="connsiteY7178" fmla="*/ 404336 h 514350"/>
              <a:gd name="connsiteX7179" fmla="*/ 301466 w 6400800"/>
              <a:gd name="connsiteY7179" fmla="*/ 412909 h 514350"/>
              <a:gd name="connsiteX7180" fmla="*/ 295751 w 6400800"/>
              <a:gd name="connsiteY7180" fmla="*/ 442436 h 514350"/>
              <a:gd name="connsiteX7181" fmla="*/ 283369 w 6400800"/>
              <a:gd name="connsiteY7181" fmla="*/ 444341 h 514350"/>
              <a:gd name="connsiteX7182" fmla="*/ 281464 w 6400800"/>
              <a:gd name="connsiteY7182" fmla="*/ 435769 h 514350"/>
              <a:gd name="connsiteX7183" fmla="*/ 281464 w 6400800"/>
              <a:gd name="connsiteY7183" fmla="*/ 407194 h 514350"/>
              <a:gd name="connsiteX7184" fmla="*/ 283369 w 6400800"/>
              <a:gd name="connsiteY7184" fmla="*/ 378619 h 514350"/>
              <a:gd name="connsiteX7185" fmla="*/ 237649 w 6400800"/>
              <a:gd name="connsiteY7185" fmla="*/ 415766 h 514350"/>
              <a:gd name="connsiteX7186" fmla="*/ 228124 w 6400800"/>
              <a:gd name="connsiteY7186" fmla="*/ 395764 h 514350"/>
              <a:gd name="connsiteX7187" fmla="*/ 229076 w 6400800"/>
              <a:gd name="connsiteY7187" fmla="*/ 383381 h 514350"/>
              <a:gd name="connsiteX7188" fmla="*/ 239554 w 6400800"/>
              <a:gd name="connsiteY7188" fmla="*/ 406241 h 514350"/>
              <a:gd name="connsiteX7189" fmla="*/ 237649 w 6400800"/>
              <a:gd name="connsiteY7189" fmla="*/ 415766 h 514350"/>
              <a:gd name="connsiteX7190" fmla="*/ 247174 w 6400800"/>
              <a:gd name="connsiteY7190" fmla="*/ 431006 h 514350"/>
              <a:gd name="connsiteX7191" fmla="*/ 248126 w 6400800"/>
              <a:gd name="connsiteY7191" fmla="*/ 425291 h 514350"/>
              <a:gd name="connsiteX7192" fmla="*/ 248126 w 6400800"/>
              <a:gd name="connsiteY7192" fmla="*/ 425291 h 514350"/>
              <a:gd name="connsiteX7193" fmla="*/ 247174 w 6400800"/>
              <a:gd name="connsiteY7193" fmla="*/ 431006 h 514350"/>
              <a:gd name="connsiteX7194" fmla="*/ 264319 w 6400800"/>
              <a:gd name="connsiteY7194" fmla="*/ 204311 h 514350"/>
              <a:gd name="connsiteX7195" fmla="*/ 270986 w 6400800"/>
              <a:gd name="connsiteY7195" fmla="*/ 185261 h 514350"/>
              <a:gd name="connsiteX7196" fmla="*/ 267176 w 6400800"/>
              <a:gd name="connsiteY7196" fmla="*/ 214789 h 514350"/>
              <a:gd name="connsiteX7197" fmla="*/ 266224 w 6400800"/>
              <a:gd name="connsiteY7197" fmla="*/ 210026 h 514350"/>
              <a:gd name="connsiteX7198" fmla="*/ 264319 w 6400800"/>
              <a:gd name="connsiteY7198" fmla="*/ 204311 h 514350"/>
              <a:gd name="connsiteX7199" fmla="*/ 264319 w 6400800"/>
              <a:gd name="connsiteY7199" fmla="*/ 204311 h 514350"/>
              <a:gd name="connsiteX7200" fmla="*/ 254794 w 6400800"/>
              <a:gd name="connsiteY7200" fmla="*/ 235744 h 514350"/>
              <a:gd name="connsiteX7201" fmla="*/ 258604 w 6400800"/>
              <a:gd name="connsiteY7201" fmla="*/ 220504 h 514350"/>
              <a:gd name="connsiteX7202" fmla="*/ 261461 w 6400800"/>
              <a:gd name="connsiteY7202" fmla="*/ 242411 h 514350"/>
              <a:gd name="connsiteX7203" fmla="*/ 262414 w 6400800"/>
              <a:gd name="connsiteY7203" fmla="*/ 245269 h 514350"/>
              <a:gd name="connsiteX7204" fmla="*/ 260509 w 6400800"/>
              <a:gd name="connsiteY7204" fmla="*/ 270034 h 514350"/>
              <a:gd name="connsiteX7205" fmla="*/ 257651 w 6400800"/>
              <a:gd name="connsiteY7205" fmla="*/ 264319 h 514350"/>
              <a:gd name="connsiteX7206" fmla="*/ 250984 w 6400800"/>
              <a:gd name="connsiteY7206" fmla="*/ 249079 h 514350"/>
              <a:gd name="connsiteX7207" fmla="*/ 254794 w 6400800"/>
              <a:gd name="connsiteY7207" fmla="*/ 235744 h 514350"/>
              <a:gd name="connsiteX7208" fmla="*/ 245269 w 6400800"/>
              <a:gd name="connsiteY7208" fmla="*/ 276701 h 514350"/>
              <a:gd name="connsiteX7209" fmla="*/ 249079 w 6400800"/>
              <a:gd name="connsiteY7209" fmla="*/ 260509 h 514350"/>
              <a:gd name="connsiteX7210" fmla="*/ 250984 w 6400800"/>
              <a:gd name="connsiteY7210" fmla="*/ 268129 h 514350"/>
              <a:gd name="connsiteX7211" fmla="*/ 258604 w 6400800"/>
              <a:gd name="connsiteY7211" fmla="*/ 292894 h 514350"/>
              <a:gd name="connsiteX7212" fmla="*/ 259556 w 6400800"/>
              <a:gd name="connsiteY7212" fmla="*/ 294799 h 514350"/>
              <a:gd name="connsiteX7213" fmla="*/ 259556 w 6400800"/>
              <a:gd name="connsiteY7213" fmla="*/ 297656 h 514350"/>
              <a:gd name="connsiteX7214" fmla="*/ 257651 w 6400800"/>
              <a:gd name="connsiteY7214" fmla="*/ 333851 h 514350"/>
              <a:gd name="connsiteX7215" fmla="*/ 250984 w 6400800"/>
              <a:gd name="connsiteY7215" fmla="*/ 309086 h 514350"/>
              <a:gd name="connsiteX7216" fmla="*/ 253841 w 6400800"/>
              <a:gd name="connsiteY7216" fmla="*/ 301466 h 514350"/>
              <a:gd name="connsiteX7217" fmla="*/ 250984 w 6400800"/>
              <a:gd name="connsiteY7217" fmla="*/ 307181 h 514350"/>
              <a:gd name="connsiteX7218" fmla="*/ 244316 w 6400800"/>
              <a:gd name="connsiteY7218" fmla="*/ 284321 h 514350"/>
              <a:gd name="connsiteX7219" fmla="*/ 245269 w 6400800"/>
              <a:gd name="connsiteY7219" fmla="*/ 276701 h 514350"/>
              <a:gd name="connsiteX7220" fmla="*/ 236696 w 6400800"/>
              <a:gd name="connsiteY7220" fmla="*/ 325279 h 514350"/>
              <a:gd name="connsiteX7221" fmla="*/ 237649 w 6400800"/>
              <a:gd name="connsiteY7221" fmla="*/ 322421 h 514350"/>
              <a:gd name="connsiteX7222" fmla="*/ 238601 w 6400800"/>
              <a:gd name="connsiteY7222" fmla="*/ 329089 h 514350"/>
              <a:gd name="connsiteX7223" fmla="*/ 235744 w 6400800"/>
              <a:gd name="connsiteY7223" fmla="*/ 335756 h 514350"/>
              <a:gd name="connsiteX7224" fmla="*/ 236696 w 6400800"/>
              <a:gd name="connsiteY7224" fmla="*/ 325279 h 514350"/>
              <a:gd name="connsiteX7225" fmla="*/ 234791 w 6400800"/>
              <a:gd name="connsiteY7225" fmla="*/ 353854 h 514350"/>
              <a:gd name="connsiteX7226" fmla="*/ 240506 w 6400800"/>
              <a:gd name="connsiteY7226" fmla="*/ 337661 h 514350"/>
              <a:gd name="connsiteX7227" fmla="*/ 241459 w 6400800"/>
              <a:gd name="connsiteY7227" fmla="*/ 342424 h 514350"/>
              <a:gd name="connsiteX7228" fmla="*/ 248126 w 6400800"/>
              <a:gd name="connsiteY7228" fmla="*/ 372904 h 514350"/>
              <a:gd name="connsiteX7229" fmla="*/ 247174 w 6400800"/>
              <a:gd name="connsiteY7229" fmla="*/ 378619 h 514350"/>
              <a:gd name="connsiteX7230" fmla="*/ 242411 w 6400800"/>
              <a:gd name="connsiteY7230" fmla="*/ 369094 h 514350"/>
              <a:gd name="connsiteX7231" fmla="*/ 234791 w 6400800"/>
              <a:gd name="connsiteY7231" fmla="*/ 353854 h 514350"/>
              <a:gd name="connsiteX7232" fmla="*/ 234791 w 6400800"/>
              <a:gd name="connsiteY7232" fmla="*/ 353854 h 514350"/>
              <a:gd name="connsiteX7233" fmla="*/ 222409 w 6400800"/>
              <a:gd name="connsiteY7233" fmla="*/ 297656 h 514350"/>
              <a:gd name="connsiteX7234" fmla="*/ 227171 w 6400800"/>
              <a:gd name="connsiteY7234" fmla="*/ 278606 h 514350"/>
              <a:gd name="connsiteX7235" fmla="*/ 228124 w 6400800"/>
              <a:gd name="connsiteY7235" fmla="*/ 284321 h 514350"/>
              <a:gd name="connsiteX7236" fmla="*/ 230029 w 6400800"/>
              <a:gd name="connsiteY7236" fmla="*/ 290989 h 514350"/>
              <a:gd name="connsiteX7237" fmla="*/ 222409 w 6400800"/>
              <a:gd name="connsiteY7237" fmla="*/ 324326 h 514350"/>
              <a:gd name="connsiteX7238" fmla="*/ 221456 w 6400800"/>
              <a:gd name="connsiteY7238" fmla="*/ 330041 h 514350"/>
              <a:gd name="connsiteX7239" fmla="*/ 220504 w 6400800"/>
              <a:gd name="connsiteY7239" fmla="*/ 329089 h 514350"/>
              <a:gd name="connsiteX7240" fmla="*/ 218599 w 6400800"/>
              <a:gd name="connsiteY7240" fmla="*/ 312896 h 514350"/>
              <a:gd name="connsiteX7241" fmla="*/ 222409 w 6400800"/>
              <a:gd name="connsiteY7241" fmla="*/ 297656 h 514350"/>
              <a:gd name="connsiteX7242" fmla="*/ 169069 w 6400800"/>
              <a:gd name="connsiteY7242" fmla="*/ 411956 h 514350"/>
              <a:gd name="connsiteX7243" fmla="*/ 169069 w 6400800"/>
              <a:gd name="connsiteY7243" fmla="*/ 412909 h 514350"/>
              <a:gd name="connsiteX7244" fmla="*/ 165259 w 6400800"/>
              <a:gd name="connsiteY7244" fmla="*/ 396716 h 514350"/>
              <a:gd name="connsiteX7245" fmla="*/ 164306 w 6400800"/>
              <a:gd name="connsiteY7245" fmla="*/ 375761 h 514350"/>
              <a:gd name="connsiteX7246" fmla="*/ 161449 w 6400800"/>
              <a:gd name="connsiteY7246" fmla="*/ 345281 h 514350"/>
              <a:gd name="connsiteX7247" fmla="*/ 158591 w 6400800"/>
              <a:gd name="connsiteY7247" fmla="*/ 321469 h 514350"/>
              <a:gd name="connsiteX7248" fmla="*/ 159544 w 6400800"/>
              <a:gd name="connsiteY7248" fmla="*/ 323374 h 514350"/>
              <a:gd name="connsiteX7249" fmla="*/ 162401 w 6400800"/>
              <a:gd name="connsiteY7249" fmla="*/ 328136 h 514350"/>
              <a:gd name="connsiteX7250" fmla="*/ 167164 w 6400800"/>
              <a:gd name="connsiteY7250" fmla="*/ 376714 h 514350"/>
              <a:gd name="connsiteX7251" fmla="*/ 170021 w 6400800"/>
              <a:gd name="connsiteY7251" fmla="*/ 402431 h 514350"/>
              <a:gd name="connsiteX7252" fmla="*/ 169069 w 6400800"/>
              <a:gd name="connsiteY7252" fmla="*/ 411956 h 514350"/>
              <a:gd name="connsiteX7253" fmla="*/ 209074 w 6400800"/>
              <a:gd name="connsiteY7253" fmla="*/ 350044 h 514350"/>
              <a:gd name="connsiteX7254" fmla="*/ 209074 w 6400800"/>
              <a:gd name="connsiteY7254" fmla="*/ 359569 h 514350"/>
              <a:gd name="connsiteX7255" fmla="*/ 207169 w 6400800"/>
              <a:gd name="connsiteY7255" fmla="*/ 356711 h 514350"/>
              <a:gd name="connsiteX7256" fmla="*/ 209074 w 6400800"/>
              <a:gd name="connsiteY7256" fmla="*/ 350044 h 514350"/>
              <a:gd name="connsiteX7257" fmla="*/ 170974 w 6400800"/>
              <a:gd name="connsiteY7257" fmla="*/ 259556 h 514350"/>
              <a:gd name="connsiteX7258" fmla="*/ 178594 w 6400800"/>
              <a:gd name="connsiteY7258" fmla="*/ 274796 h 514350"/>
              <a:gd name="connsiteX7259" fmla="*/ 187166 w 6400800"/>
              <a:gd name="connsiteY7259" fmla="*/ 291941 h 514350"/>
              <a:gd name="connsiteX7260" fmla="*/ 205264 w 6400800"/>
              <a:gd name="connsiteY7260" fmla="*/ 330041 h 514350"/>
              <a:gd name="connsiteX7261" fmla="*/ 200501 w 6400800"/>
              <a:gd name="connsiteY7261" fmla="*/ 343376 h 514350"/>
              <a:gd name="connsiteX7262" fmla="*/ 199549 w 6400800"/>
              <a:gd name="connsiteY7262" fmla="*/ 342424 h 514350"/>
              <a:gd name="connsiteX7263" fmla="*/ 180499 w 6400800"/>
              <a:gd name="connsiteY7263" fmla="*/ 310039 h 514350"/>
              <a:gd name="connsiteX7264" fmla="*/ 176689 w 6400800"/>
              <a:gd name="connsiteY7264" fmla="*/ 296704 h 514350"/>
              <a:gd name="connsiteX7265" fmla="*/ 176689 w 6400800"/>
              <a:gd name="connsiteY7265" fmla="*/ 305276 h 514350"/>
              <a:gd name="connsiteX7266" fmla="*/ 172879 w 6400800"/>
              <a:gd name="connsiteY7266" fmla="*/ 299561 h 514350"/>
              <a:gd name="connsiteX7267" fmla="*/ 171926 w 6400800"/>
              <a:gd name="connsiteY7267" fmla="*/ 298609 h 514350"/>
              <a:gd name="connsiteX7268" fmla="*/ 168116 w 6400800"/>
              <a:gd name="connsiteY7268" fmla="*/ 279559 h 514350"/>
              <a:gd name="connsiteX7269" fmla="*/ 158591 w 6400800"/>
              <a:gd name="connsiteY7269" fmla="*/ 235744 h 514350"/>
              <a:gd name="connsiteX7270" fmla="*/ 170974 w 6400800"/>
              <a:gd name="connsiteY7270" fmla="*/ 259556 h 514350"/>
              <a:gd name="connsiteX7271" fmla="*/ 161449 w 6400800"/>
              <a:gd name="connsiteY7271" fmla="*/ 307181 h 514350"/>
              <a:gd name="connsiteX7272" fmla="*/ 156686 w 6400800"/>
              <a:gd name="connsiteY7272" fmla="*/ 301466 h 514350"/>
              <a:gd name="connsiteX7273" fmla="*/ 155734 w 6400800"/>
              <a:gd name="connsiteY7273" fmla="*/ 297656 h 514350"/>
              <a:gd name="connsiteX7274" fmla="*/ 161449 w 6400800"/>
              <a:gd name="connsiteY7274" fmla="*/ 307181 h 514350"/>
              <a:gd name="connsiteX7275" fmla="*/ 130969 w 6400800"/>
              <a:gd name="connsiteY7275" fmla="*/ 280511 h 514350"/>
              <a:gd name="connsiteX7276" fmla="*/ 133826 w 6400800"/>
              <a:gd name="connsiteY7276" fmla="*/ 284321 h 514350"/>
              <a:gd name="connsiteX7277" fmla="*/ 145256 w 6400800"/>
              <a:gd name="connsiteY7277" fmla="*/ 301466 h 514350"/>
              <a:gd name="connsiteX7278" fmla="*/ 150971 w 6400800"/>
              <a:gd name="connsiteY7278" fmla="*/ 310039 h 514350"/>
              <a:gd name="connsiteX7279" fmla="*/ 150019 w 6400800"/>
              <a:gd name="connsiteY7279" fmla="*/ 341471 h 514350"/>
              <a:gd name="connsiteX7280" fmla="*/ 149066 w 6400800"/>
              <a:gd name="connsiteY7280" fmla="*/ 339566 h 514350"/>
              <a:gd name="connsiteX7281" fmla="*/ 145256 w 6400800"/>
              <a:gd name="connsiteY7281" fmla="*/ 328136 h 514350"/>
              <a:gd name="connsiteX7282" fmla="*/ 140494 w 6400800"/>
              <a:gd name="connsiteY7282" fmla="*/ 317659 h 514350"/>
              <a:gd name="connsiteX7283" fmla="*/ 132874 w 6400800"/>
              <a:gd name="connsiteY7283" fmla="*/ 301466 h 514350"/>
              <a:gd name="connsiteX7284" fmla="*/ 127159 w 6400800"/>
              <a:gd name="connsiteY7284" fmla="*/ 290989 h 514350"/>
              <a:gd name="connsiteX7285" fmla="*/ 130969 w 6400800"/>
              <a:gd name="connsiteY7285" fmla="*/ 280511 h 514350"/>
              <a:gd name="connsiteX7286" fmla="*/ 121444 w 6400800"/>
              <a:gd name="connsiteY7286" fmla="*/ 318611 h 514350"/>
              <a:gd name="connsiteX7287" fmla="*/ 127159 w 6400800"/>
              <a:gd name="connsiteY7287" fmla="*/ 294799 h 514350"/>
              <a:gd name="connsiteX7288" fmla="*/ 127159 w 6400800"/>
              <a:gd name="connsiteY7288" fmla="*/ 293846 h 514350"/>
              <a:gd name="connsiteX7289" fmla="*/ 129064 w 6400800"/>
              <a:gd name="connsiteY7289" fmla="*/ 303371 h 514350"/>
              <a:gd name="connsiteX7290" fmla="*/ 133826 w 6400800"/>
              <a:gd name="connsiteY7290" fmla="*/ 320516 h 514350"/>
              <a:gd name="connsiteX7291" fmla="*/ 138589 w 6400800"/>
              <a:gd name="connsiteY7291" fmla="*/ 342424 h 514350"/>
              <a:gd name="connsiteX7292" fmla="*/ 143351 w 6400800"/>
              <a:gd name="connsiteY7292" fmla="*/ 369094 h 514350"/>
              <a:gd name="connsiteX7293" fmla="*/ 148114 w 6400800"/>
              <a:gd name="connsiteY7293" fmla="*/ 398621 h 514350"/>
              <a:gd name="connsiteX7294" fmla="*/ 149066 w 6400800"/>
              <a:gd name="connsiteY7294" fmla="*/ 403384 h 514350"/>
              <a:gd name="connsiteX7295" fmla="*/ 149066 w 6400800"/>
              <a:gd name="connsiteY7295" fmla="*/ 411004 h 514350"/>
              <a:gd name="connsiteX7296" fmla="*/ 149066 w 6400800"/>
              <a:gd name="connsiteY7296" fmla="*/ 416719 h 514350"/>
              <a:gd name="connsiteX7297" fmla="*/ 138589 w 6400800"/>
              <a:gd name="connsiteY7297" fmla="*/ 388144 h 514350"/>
              <a:gd name="connsiteX7298" fmla="*/ 129064 w 6400800"/>
              <a:gd name="connsiteY7298" fmla="*/ 363379 h 514350"/>
              <a:gd name="connsiteX7299" fmla="*/ 131921 w 6400800"/>
              <a:gd name="connsiteY7299" fmla="*/ 358616 h 514350"/>
              <a:gd name="connsiteX7300" fmla="*/ 129064 w 6400800"/>
              <a:gd name="connsiteY7300" fmla="*/ 361474 h 514350"/>
              <a:gd name="connsiteX7301" fmla="*/ 124301 w 6400800"/>
              <a:gd name="connsiteY7301" fmla="*/ 350044 h 514350"/>
              <a:gd name="connsiteX7302" fmla="*/ 125254 w 6400800"/>
              <a:gd name="connsiteY7302" fmla="*/ 344329 h 514350"/>
              <a:gd name="connsiteX7303" fmla="*/ 129064 w 6400800"/>
              <a:gd name="connsiteY7303" fmla="*/ 328136 h 514350"/>
              <a:gd name="connsiteX7304" fmla="*/ 121444 w 6400800"/>
              <a:gd name="connsiteY7304" fmla="*/ 343376 h 514350"/>
              <a:gd name="connsiteX7305" fmla="*/ 121444 w 6400800"/>
              <a:gd name="connsiteY7305" fmla="*/ 343376 h 514350"/>
              <a:gd name="connsiteX7306" fmla="*/ 120491 w 6400800"/>
              <a:gd name="connsiteY7306" fmla="*/ 341471 h 514350"/>
              <a:gd name="connsiteX7307" fmla="*/ 117634 w 6400800"/>
              <a:gd name="connsiteY7307" fmla="*/ 334804 h 514350"/>
              <a:gd name="connsiteX7308" fmla="*/ 121444 w 6400800"/>
              <a:gd name="connsiteY7308" fmla="*/ 318611 h 514350"/>
              <a:gd name="connsiteX7309" fmla="*/ 116681 w 6400800"/>
              <a:gd name="connsiteY7309" fmla="*/ 393859 h 514350"/>
              <a:gd name="connsiteX7310" fmla="*/ 127159 w 6400800"/>
              <a:gd name="connsiteY7310" fmla="*/ 419576 h 514350"/>
              <a:gd name="connsiteX7311" fmla="*/ 113824 w 6400800"/>
              <a:gd name="connsiteY7311" fmla="*/ 414814 h 514350"/>
              <a:gd name="connsiteX7312" fmla="*/ 116681 w 6400800"/>
              <a:gd name="connsiteY7312" fmla="*/ 393859 h 514350"/>
              <a:gd name="connsiteX7313" fmla="*/ 91916 w 6400800"/>
              <a:gd name="connsiteY7313" fmla="*/ 341471 h 514350"/>
              <a:gd name="connsiteX7314" fmla="*/ 92869 w 6400800"/>
              <a:gd name="connsiteY7314" fmla="*/ 335756 h 514350"/>
              <a:gd name="connsiteX7315" fmla="*/ 94774 w 6400800"/>
              <a:gd name="connsiteY7315" fmla="*/ 340519 h 514350"/>
              <a:gd name="connsiteX7316" fmla="*/ 102394 w 6400800"/>
              <a:gd name="connsiteY7316" fmla="*/ 358616 h 514350"/>
              <a:gd name="connsiteX7317" fmla="*/ 96679 w 6400800"/>
              <a:gd name="connsiteY7317" fmla="*/ 384334 h 514350"/>
              <a:gd name="connsiteX7318" fmla="*/ 94774 w 6400800"/>
              <a:gd name="connsiteY7318" fmla="*/ 399574 h 514350"/>
              <a:gd name="connsiteX7319" fmla="*/ 93821 w 6400800"/>
              <a:gd name="connsiteY7319" fmla="*/ 400526 h 514350"/>
              <a:gd name="connsiteX7320" fmla="*/ 90964 w 6400800"/>
              <a:gd name="connsiteY7320" fmla="*/ 404336 h 514350"/>
              <a:gd name="connsiteX7321" fmla="*/ 88106 w 6400800"/>
              <a:gd name="connsiteY7321" fmla="*/ 382429 h 514350"/>
              <a:gd name="connsiteX7322" fmla="*/ 85249 w 6400800"/>
              <a:gd name="connsiteY7322" fmla="*/ 365284 h 514350"/>
              <a:gd name="connsiteX7323" fmla="*/ 91916 w 6400800"/>
              <a:gd name="connsiteY7323" fmla="*/ 341471 h 514350"/>
              <a:gd name="connsiteX7324" fmla="*/ 72866 w 6400800"/>
              <a:gd name="connsiteY7324" fmla="*/ 407194 h 514350"/>
              <a:gd name="connsiteX7325" fmla="*/ 72866 w 6400800"/>
              <a:gd name="connsiteY7325" fmla="*/ 409099 h 514350"/>
              <a:gd name="connsiteX7326" fmla="*/ 71914 w 6400800"/>
              <a:gd name="connsiteY7326" fmla="*/ 409099 h 514350"/>
              <a:gd name="connsiteX7327" fmla="*/ 72866 w 6400800"/>
              <a:gd name="connsiteY7327" fmla="*/ 407194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 ang="0">
                <a:pos x="connsiteX5353" y="connsiteY5353"/>
              </a:cxn>
              <a:cxn ang="0">
                <a:pos x="connsiteX5354" y="connsiteY5354"/>
              </a:cxn>
              <a:cxn ang="0">
                <a:pos x="connsiteX5355" y="connsiteY5355"/>
              </a:cxn>
              <a:cxn ang="0">
                <a:pos x="connsiteX5356" y="connsiteY5356"/>
              </a:cxn>
              <a:cxn ang="0">
                <a:pos x="connsiteX5357" y="connsiteY5357"/>
              </a:cxn>
              <a:cxn ang="0">
                <a:pos x="connsiteX5358" y="connsiteY5358"/>
              </a:cxn>
              <a:cxn ang="0">
                <a:pos x="connsiteX5359" y="connsiteY5359"/>
              </a:cxn>
              <a:cxn ang="0">
                <a:pos x="connsiteX5360" y="connsiteY5360"/>
              </a:cxn>
              <a:cxn ang="0">
                <a:pos x="connsiteX5361" y="connsiteY5361"/>
              </a:cxn>
              <a:cxn ang="0">
                <a:pos x="connsiteX5362" y="connsiteY5362"/>
              </a:cxn>
              <a:cxn ang="0">
                <a:pos x="connsiteX5363" y="connsiteY5363"/>
              </a:cxn>
              <a:cxn ang="0">
                <a:pos x="connsiteX5364" y="connsiteY5364"/>
              </a:cxn>
              <a:cxn ang="0">
                <a:pos x="connsiteX5365" y="connsiteY5365"/>
              </a:cxn>
              <a:cxn ang="0">
                <a:pos x="connsiteX5366" y="connsiteY5366"/>
              </a:cxn>
              <a:cxn ang="0">
                <a:pos x="connsiteX5367" y="connsiteY5367"/>
              </a:cxn>
              <a:cxn ang="0">
                <a:pos x="connsiteX5368" y="connsiteY5368"/>
              </a:cxn>
              <a:cxn ang="0">
                <a:pos x="connsiteX5369" y="connsiteY5369"/>
              </a:cxn>
              <a:cxn ang="0">
                <a:pos x="connsiteX5370" y="connsiteY5370"/>
              </a:cxn>
              <a:cxn ang="0">
                <a:pos x="connsiteX5371" y="connsiteY5371"/>
              </a:cxn>
              <a:cxn ang="0">
                <a:pos x="connsiteX5372" y="connsiteY5372"/>
              </a:cxn>
              <a:cxn ang="0">
                <a:pos x="connsiteX5373" y="connsiteY5373"/>
              </a:cxn>
              <a:cxn ang="0">
                <a:pos x="connsiteX5374" y="connsiteY5374"/>
              </a:cxn>
              <a:cxn ang="0">
                <a:pos x="connsiteX5375" y="connsiteY5375"/>
              </a:cxn>
              <a:cxn ang="0">
                <a:pos x="connsiteX5376" y="connsiteY5376"/>
              </a:cxn>
              <a:cxn ang="0">
                <a:pos x="connsiteX5377" y="connsiteY5377"/>
              </a:cxn>
              <a:cxn ang="0">
                <a:pos x="connsiteX5378" y="connsiteY5378"/>
              </a:cxn>
              <a:cxn ang="0">
                <a:pos x="connsiteX5379" y="connsiteY5379"/>
              </a:cxn>
              <a:cxn ang="0">
                <a:pos x="connsiteX5380" y="connsiteY5380"/>
              </a:cxn>
              <a:cxn ang="0">
                <a:pos x="connsiteX5381" y="connsiteY5381"/>
              </a:cxn>
              <a:cxn ang="0">
                <a:pos x="connsiteX5382" y="connsiteY5382"/>
              </a:cxn>
              <a:cxn ang="0">
                <a:pos x="connsiteX5383" y="connsiteY5383"/>
              </a:cxn>
              <a:cxn ang="0">
                <a:pos x="connsiteX5384" y="connsiteY5384"/>
              </a:cxn>
              <a:cxn ang="0">
                <a:pos x="connsiteX5385" y="connsiteY5385"/>
              </a:cxn>
              <a:cxn ang="0">
                <a:pos x="connsiteX5386" y="connsiteY5386"/>
              </a:cxn>
              <a:cxn ang="0">
                <a:pos x="connsiteX5387" y="connsiteY5387"/>
              </a:cxn>
              <a:cxn ang="0">
                <a:pos x="connsiteX5388" y="connsiteY5388"/>
              </a:cxn>
              <a:cxn ang="0">
                <a:pos x="connsiteX5389" y="connsiteY5389"/>
              </a:cxn>
              <a:cxn ang="0">
                <a:pos x="connsiteX5390" y="connsiteY5390"/>
              </a:cxn>
              <a:cxn ang="0">
                <a:pos x="connsiteX5391" y="connsiteY5391"/>
              </a:cxn>
              <a:cxn ang="0">
                <a:pos x="connsiteX5392" y="connsiteY5392"/>
              </a:cxn>
              <a:cxn ang="0">
                <a:pos x="connsiteX5393" y="connsiteY5393"/>
              </a:cxn>
              <a:cxn ang="0">
                <a:pos x="connsiteX5394" y="connsiteY5394"/>
              </a:cxn>
              <a:cxn ang="0">
                <a:pos x="connsiteX5395" y="connsiteY5395"/>
              </a:cxn>
              <a:cxn ang="0">
                <a:pos x="connsiteX5396" y="connsiteY5396"/>
              </a:cxn>
              <a:cxn ang="0">
                <a:pos x="connsiteX5397" y="connsiteY5397"/>
              </a:cxn>
              <a:cxn ang="0">
                <a:pos x="connsiteX5398" y="connsiteY5398"/>
              </a:cxn>
              <a:cxn ang="0">
                <a:pos x="connsiteX5399" y="connsiteY5399"/>
              </a:cxn>
              <a:cxn ang="0">
                <a:pos x="connsiteX5400" y="connsiteY5400"/>
              </a:cxn>
              <a:cxn ang="0">
                <a:pos x="connsiteX5401" y="connsiteY5401"/>
              </a:cxn>
              <a:cxn ang="0">
                <a:pos x="connsiteX5402" y="connsiteY5402"/>
              </a:cxn>
              <a:cxn ang="0">
                <a:pos x="connsiteX5403" y="connsiteY5403"/>
              </a:cxn>
              <a:cxn ang="0">
                <a:pos x="connsiteX5404" y="connsiteY5404"/>
              </a:cxn>
              <a:cxn ang="0">
                <a:pos x="connsiteX5405" y="connsiteY5405"/>
              </a:cxn>
              <a:cxn ang="0">
                <a:pos x="connsiteX5406" y="connsiteY5406"/>
              </a:cxn>
              <a:cxn ang="0">
                <a:pos x="connsiteX5407" y="connsiteY5407"/>
              </a:cxn>
              <a:cxn ang="0">
                <a:pos x="connsiteX5408" y="connsiteY5408"/>
              </a:cxn>
              <a:cxn ang="0">
                <a:pos x="connsiteX5409" y="connsiteY5409"/>
              </a:cxn>
              <a:cxn ang="0">
                <a:pos x="connsiteX5410" y="connsiteY5410"/>
              </a:cxn>
              <a:cxn ang="0">
                <a:pos x="connsiteX5411" y="connsiteY5411"/>
              </a:cxn>
              <a:cxn ang="0">
                <a:pos x="connsiteX5412" y="connsiteY5412"/>
              </a:cxn>
              <a:cxn ang="0">
                <a:pos x="connsiteX5413" y="connsiteY5413"/>
              </a:cxn>
              <a:cxn ang="0">
                <a:pos x="connsiteX5414" y="connsiteY5414"/>
              </a:cxn>
              <a:cxn ang="0">
                <a:pos x="connsiteX5415" y="connsiteY5415"/>
              </a:cxn>
              <a:cxn ang="0">
                <a:pos x="connsiteX5416" y="connsiteY5416"/>
              </a:cxn>
              <a:cxn ang="0">
                <a:pos x="connsiteX5417" y="connsiteY5417"/>
              </a:cxn>
              <a:cxn ang="0">
                <a:pos x="connsiteX5418" y="connsiteY5418"/>
              </a:cxn>
              <a:cxn ang="0">
                <a:pos x="connsiteX5419" y="connsiteY5419"/>
              </a:cxn>
              <a:cxn ang="0">
                <a:pos x="connsiteX5420" y="connsiteY5420"/>
              </a:cxn>
              <a:cxn ang="0">
                <a:pos x="connsiteX5421" y="connsiteY5421"/>
              </a:cxn>
              <a:cxn ang="0">
                <a:pos x="connsiteX5422" y="connsiteY5422"/>
              </a:cxn>
              <a:cxn ang="0">
                <a:pos x="connsiteX5423" y="connsiteY5423"/>
              </a:cxn>
              <a:cxn ang="0">
                <a:pos x="connsiteX5424" y="connsiteY5424"/>
              </a:cxn>
              <a:cxn ang="0">
                <a:pos x="connsiteX5425" y="connsiteY5425"/>
              </a:cxn>
              <a:cxn ang="0">
                <a:pos x="connsiteX5426" y="connsiteY5426"/>
              </a:cxn>
              <a:cxn ang="0">
                <a:pos x="connsiteX5427" y="connsiteY5427"/>
              </a:cxn>
              <a:cxn ang="0">
                <a:pos x="connsiteX5428" y="connsiteY5428"/>
              </a:cxn>
              <a:cxn ang="0">
                <a:pos x="connsiteX5429" y="connsiteY5429"/>
              </a:cxn>
              <a:cxn ang="0">
                <a:pos x="connsiteX5430" y="connsiteY5430"/>
              </a:cxn>
              <a:cxn ang="0">
                <a:pos x="connsiteX5431" y="connsiteY5431"/>
              </a:cxn>
              <a:cxn ang="0">
                <a:pos x="connsiteX5432" y="connsiteY5432"/>
              </a:cxn>
              <a:cxn ang="0">
                <a:pos x="connsiteX5433" y="connsiteY5433"/>
              </a:cxn>
              <a:cxn ang="0">
                <a:pos x="connsiteX5434" y="connsiteY5434"/>
              </a:cxn>
              <a:cxn ang="0">
                <a:pos x="connsiteX5435" y="connsiteY5435"/>
              </a:cxn>
              <a:cxn ang="0">
                <a:pos x="connsiteX5436" y="connsiteY5436"/>
              </a:cxn>
              <a:cxn ang="0">
                <a:pos x="connsiteX5437" y="connsiteY5437"/>
              </a:cxn>
              <a:cxn ang="0">
                <a:pos x="connsiteX5438" y="connsiteY5438"/>
              </a:cxn>
              <a:cxn ang="0">
                <a:pos x="connsiteX5439" y="connsiteY5439"/>
              </a:cxn>
              <a:cxn ang="0">
                <a:pos x="connsiteX5440" y="connsiteY5440"/>
              </a:cxn>
              <a:cxn ang="0">
                <a:pos x="connsiteX5441" y="connsiteY5441"/>
              </a:cxn>
              <a:cxn ang="0">
                <a:pos x="connsiteX5442" y="connsiteY5442"/>
              </a:cxn>
              <a:cxn ang="0">
                <a:pos x="connsiteX5443" y="connsiteY5443"/>
              </a:cxn>
              <a:cxn ang="0">
                <a:pos x="connsiteX5444" y="connsiteY5444"/>
              </a:cxn>
              <a:cxn ang="0">
                <a:pos x="connsiteX5445" y="connsiteY5445"/>
              </a:cxn>
              <a:cxn ang="0">
                <a:pos x="connsiteX5446" y="connsiteY5446"/>
              </a:cxn>
              <a:cxn ang="0">
                <a:pos x="connsiteX5447" y="connsiteY5447"/>
              </a:cxn>
              <a:cxn ang="0">
                <a:pos x="connsiteX5448" y="connsiteY5448"/>
              </a:cxn>
              <a:cxn ang="0">
                <a:pos x="connsiteX5449" y="connsiteY5449"/>
              </a:cxn>
              <a:cxn ang="0">
                <a:pos x="connsiteX5450" y="connsiteY5450"/>
              </a:cxn>
              <a:cxn ang="0">
                <a:pos x="connsiteX5451" y="connsiteY5451"/>
              </a:cxn>
              <a:cxn ang="0">
                <a:pos x="connsiteX5452" y="connsiteY5452"/>
              </a:cxn>
              <a:cxn ang="0">
                <a:pos x="connsiteX5453" y="connsiteY5453"/>
              </a:cxn>
              <a:cxn ang="0">
                <a:pos x="connsiteX5454" y="connsiteY5454"/>
              </a:cxn>
              <a:cxn ang="0">
                <a:pos x="connsiteX5455" y="connsiteY5455"/>
              </a:cxn>
              <a:cxn ang="0">
                <a:pos x="connsiteX5456" y="connsiteY5456"/>
              </a:cxn>
              <a:cxn ang="0">
                <a:pos x="connsiteX5457" y="connsiteY5457"/>
              </a:cxn>
              <a:cxn ang="0">
                <a:pos x="connsiteX5458" y="connsiteY5458"/>
              </a:cxn>
              <a:cxn ang="0">
                <a:pos x="connsiteX5459" y="connsiteY5459"/>
              </a:cxn>
              <a:cxn ang="0">
                <a:pos x="connsiteX5460" y="connsiteY5460"/>
              </a:cxn>
              <a:cxn ang="0">
                <a:pos x="connsiteX5461" y="connsiteY5461"/>
              </a:cxn>
              <a:cxn ang="0">
                <a:pos x="connsiteX5462" y="connsiteY5462"/>
              </a:cxn>
              <a:cxn ang="0">
                <a:pos x="connsiteX5463" y="connsiteY5463"/>
              </a:cxn>
              <a:cxn ang="0">
                <a:pos x="connsiteX5464" y="connsiteY5464"/>
              </a:cxn>
              <a:cxn ang="0">
                <a:pos x="connsiteX5465" y="connsiteY5465"/>
              </a:cxn>
              <a:cxn ang="0">
                <a:pos x="connsiteX5466" y="connsiteY5466"/>
              </a:cxn>
              <a:cxn ang="0">
                <a:pos x="connsiteX5467" y="connsiteY5467"/>
              </a:cxn>
              <a:cxn ang="0">
                <a:pos x="connsiteX5468" y="connsiteY5468"/>
              </a:cxn>
              <a:cxn ang="0">
                <a:pos x="connsiteX5469" y="connsiteY5469"/>
              </a:cxn>
              <a:cxn ang="0">
                <a:pos x="connsiteX5470" y="connsiteY5470"/>
              </a:cxn>
              <a:cxn ang="0">
                <a:pos x="connsiteX5471" y="connsiteY5471"/>
              </a:cxn>
              <a:cxn ang="0">
                <a:pos x="connsiteX5472" y="connsiteY5472"/>
              </a:cxn>
              <a:cxn ang="0">
                <a:pos x="connsiteX5473" y="connsiteY5473"/>
              </a:cxn>
              <a:cxn ang="0">
                <a:pos x="connsiteX5474" y="connsiteY5474"/>
              </a:cxn>
              <a:cxn ang="0">
                <a:pos x="connsiteX5475" y="connsiteY5475"/>
              </a:cxn>
              <a:cxn ang="0">
                <a:pos x="connsiteX5476" y="connsiteY5476"/>
              </a:cxn>
              <a:cxn ang="0">
                <a:pos x="connsiteX5477" y="connsiteY5477"/>
              </a:cxn>
              <a:cxn ang="0">
                <a:pos x="connsiteX5478" y="connsiteY5478"/>
              </a:cxn>
              <a:cxn ang="0">
                <a:pos x="connsiteX5479" y="connsiteY5479"/>
              </a:cxn>
              <a:cxn ang="0">
                <a:pos x="connsiteX5480" y="connsiteY5480"/>
              </a:cxn>
              <a:cxn ang="0">
                <a:pos x="connsiteX5481" y="connsiteY5481"/>
              </a:cxn>
              <a:cxn ang="0">
                <a:pos x="connsiteX5482" y="connsiteY5482"/>
              </a:cxn>
              <a:cxn ang="0">
                <a:pos x="connsiteX5483" y="connsiteY5483"/>
              </a:cxn>
              <a:cxn ang="0">
                <a:pos x="connsiteX5484" y="connsiteY5484"/>
              </a:cxn>
              <a:cxn ang="0">
                <a:pos x="connsiteX5485" y="connsiteY5485"/>
              </a:cxn>
              <a:cxn ang="0">
                <a:pos x="connsiteX5486" y="connsiteY5486"/>
              </a:cxn>
              <a:cxn ang="0">
                <a:pos x="connsiteX5487" y="connsiteY5487"/>
              </a:cxn>
              <a:cxn ang="0">
                <a:pos x="connsiteX5488" y="connsiteY5488"/>
              </a:cxn>
              <a:cxn ang="0">
                <a:pos x="connsiteX5489" y="connsiteY5489"/>
              </a:cxn>
              <a:cxn ang="0">
                <a:pos x="connsiteX5490" y="connsiteY5490"/>
              </a:cxn>
              <a:cxn ang="0">
                <a:pos x="connsiteX5491" y="connsiteY5491"/>
              </a:cxn>
              <a:cxn ang="0">
                <a:pos x="connsiteX5492" y="connsiteY5492"/>
              </a:cxn>
              <a:cxn ang="0">
                <a:pos x="connsiteX5493" y="connsiteY5493"/>
              </a:cxn>
              <a:cxn ang="0">
                <a:pos x="connsiteX5494" y="connsiteY5494"/>
              </a:cxn>
              <a:cxn ang="0">
                <a:pos x="connsiteX5495" y="connsiteY5495"/>
              </a:cxn>
              <a:cxn ang="0">
                <a:pos x="connsiteX5496" y="connsiteY5496"/>
              </a:cxn>
              <a:cxn ang="0">
                <a:pos x="connsiteX5497" y="connsiteY5497"/>
              </a:cxn>
              <a:cxn ang="0">
                <a:pos x="connsiteX5498" y="connsiteY5498"/>
              </a:cxn>
              <a:cxn ang="0">
                <a:pos x="connsiteX5499" y="connsiteY5499"/>
              </a:cxn>
              <a:cxn ang="0">
                <a:pos x="connsiteX5500" y="connsiteY5500"/>
              </a:cxn>
              <a:cxn ang="0">
                <a:pos x="connsiteX5501" y="connsiteY5501"/>
              </a:cxn>
              <a:cxn ang="0">
                <a:pos x="connsiteX5502" y="connsiteY5502"/>
              </a:cxn>
              <a:cxn ang="0">
                <a:pos x="connsiteX5503" y="connsiteY5503"/>
              </a:cxn>
              <a:cxn ang="0">
                <a:pos x="connsiteX5504" y="connsiteY5504"/>
              </a:cxn>
              <a:cxn ang="0">
                <a:pos x="connsiteX5505" y="connsiteY5505"/>
              </a:cxn>
              <a:cxn ang="0">
                <a:pos x="connsiteX5506" y="connsiteY5506"/>
              </a:cxn>
              <a:cxn ang="0">
                <a:pos x="connsiteX5507" y="connsiteY5507"/>
              </a:cxn>
              <a:cxn ang="0">
                <a:pos x="connsiteX5508" y="connsiteY5508"/>
              </a:cxn>
              <a:cxn ang="0">
                <a:pos x="connsiteX5509" y="connsiteY5509"/>
              </a:cxn>
              <a:cxn ang="0">
                <a:pos x="connsiteX5510" y="connsiteY5510"/>
              </a:cxn>
              <a:cxn ang="0">
                <a:pos x="connsiteX5511" y="connsiteY5511"/>
              </a:cxn>
              <a:cxn ang="0">
                <a:pos x="connsiteX5512" y="connsiteY5512"/>
              </a:cxn>
              <a:cxn ang="0">
                <a:pos x="connsiteX5513" y="connsiteY5513"/>
              </a:cxn>
              <a:cxn ang="0">
                <a:pos x="connsiteX5514" y="connsiteY5514"/>
              </a:cxn>
              <a:cxn ang="0">
                <a:pos x="connsiteX5515" y="connsiteY5515"/>
              </a:cxn>
              <a:cxn ang="0">
                <a:pos x="connsiteX5516" y="connsiteY5516"/>
              </a:cxn>
              <a:cxn ang="0">
                <a:pos x="connsiteX5517" y="connsiteY5517"/>
              </a:cxn>
              <a:cxn ang="0">
                <a:pos x="connsiteX5518" y="connsiteY5518"/>
              </a:cxn>
              <a:cxn ang="0">
                <a:pos x="connsiteX5519" y="connsiteY5519"/>
              </a:cxn>
              <a:cxn ang="0">
                <a:pos x="connsiteX5520" y="connsiteY5520"/>
              </a:cxn>
              <a:cxn ang="0">
                <a:pos x="connsiteX5521" y="connsiteY5521"/>
              </a:cxn>
              <a:cxn ang="0">
                <a:pos x="connsiteX5522" y="connsiteY5522"/>
              </a:cxn>
              <a:cxn ang="0">
                <a:pos x="connsiteX5523" y="connsiteY5523"/>
              </a:cxn>
              <a:cxn ang="0">
                <a:pos x="connsiteX5524" y="connsiteY5524"/>
              </a:cxn>
              <a:cxn ang="0">
                <a:pos x="connsiteX5525" y="connsiteY5525"/>
              </a:cxn>
              <a:cxn ang="0">
                <a:pos x="connsiteX5526" y="connsiteY5526"/>
              </a:cxn>
              <a:cxn ang="0">
                <a:pos x="connsiteX5527" y="connsiteY5527"/>
              </a:cxn>
              <a:cxn ang="0">
                <a:pos x="connsiteX5528" y="connsiteY5528"/>
              </a:cxn>
              <a:cxn ang="0">
                <a:pos x="connsiteX5529" y="connsiteY5529"/>
              </a:cxn>
              <a:cxn ang="0">
                <a:pos x="connsiteX5530" y="connsiteY5530"/>
              </a:cxn>
              <a:cxn ang="0">
                <a:pos x="connsiteX5531" y="connsiteY5531"/>
              </a:cxn>
              <a:cxn ang="0">
                <a:pos x="connsiteX5532" y="connsiteY5532"/>
              </a:cxn>
              <a:cxn ang="0">
                <a:pos x="connsiteX5533" y="connsiteY5533"/>
              </a:cxn>
              <a:cxn ang="0">
                <a:pos x="connsiteX5534" y="connsiteY5534"/>
              </a:cxn>
              <a:cxn ang="0">
                <a:pos x="connsiteX5535" y="connsiteY5535"/>
              </a:cxn>
              <a:cxn ang="0">
                <a:pos x="connsiteX5536" y="connsiteY5536"/>
              </a:cxn>
              <a:cxn ang="0">
                <a:pos x="connsiteX5537" y="connsiteY5537"/>
              </a:cxn>
              <a:cxn ang="0">
                <a:pos x="connsiteX5538" y="connsiteY5538"/>
              </a:cxn>
              <a:cxn ang="0">
                <a:pos x="connsiteX5539" y="connsiteY5539"/>
              </a:cxn>
              <a:cxn ang="0">
                <a:pos x="connsiteX5540" y="connsiteY5540"/>
              </a:cxn>
              <a:cxn ang="0">
                <a:pos x="connsiteX5541" y="connsiteY5541"/>
              </a:cxn>
              <a:cxn ang="0">
                <a:pos x="connsiteX5542" y="connsiteY5542"/>
              </a:cxn>
              <a:cxn ang="0">
                <a:pos x="connsiteX5543" y="connsiteY5543"/>
              </a:cxn>
              <a:cxn ang="0">
                <a:pos x="connsiteX5544" y="connsiteY5544"/>
              </a:cxn>
              <a:cxn ang="0">
                <a:pos x="connsiteX5545" y="connsiteY5545"/>
              </a:cxn>
              <a:cxn ang="0">
                <a:pos x="connsiteX5546" y="connsiteY5546"/>
              </a:cxn>
              <a:cxn ang="0">
                <a:pos x="connsiteX5547" y="connsiteY5547"/>
              </a:cxn>
              <a:cxn ang="0">
                <a:pos x="connsiteX5548" y="connsiteY5548"/>
              </a:cxn>
              <a:cxn ang="0">
                <a:pos x="connsiteX5549" y="connsiteY5549"/>
              </a:cxn>
              <a:cxn ang="0">
                <a:pos x="connsiteX5550" y="connsiteY5550"/>
              </a:cxn>
              <a:cxn ang="0">
                <a:pos x="connsiteX5551" y="connsiteY5551"/>
              </a:cxn>
              <a:cxn ang="0">
                <a:pos x="connsiteX5552" y="connsiteY5552"/>
              </a:cxn>
              <a:cxn ang="0">
                <a:pos x="connsiteX5553" y="connsiteY5553"/>
              </a:cxn>
              <a:cxn ang="0">
                <a:pos x="connsiteX5554" y="connsiteY5554"/>
              </a:cxn>
              <a:cxn ang="0">
                <a:pos x="connsiteX5555" y="connsiteY5555"/>
              </a:cxn>
              <a:cxn ang="0">
                <a:pos x="connsiteX5556" y="connsiteY5556"/>
              </a:cxn>
              <a:cxn ang="0">
                <a:pos x="connsiteX5557" y="connsiteY5557"/>
              </a:cxn>
              <a:cxn ang="0">
                <a:pos x="connsiteX5558" y="connsiteY5558"/>
              </a:cxn>
              <a:cxn ang="0">
                <a:pos x="connsiteX5559" y="connsiteY5559"/>
              </a:cxn>
              <a:cxn ang="0">
                <a:pos x="connsiteX5560" y="connsiteY5560"/>
              </a:cxn>
              <a:cxn ang="0">
                <a:pos x="connsiteX5561" y="connsiteY5561"/>
              </a:cxn>
              <a:cxn ang="0">
                <a:pos x="connsiteX5562" y="connsiteY5562"/>
              </a:cxn>
              <a:cxn ang="0">
                <a:pos x="connsiteX5563" y="connsiteY5563"/>
              </a:cxn>
              <a:cxn ang="0">
                <a:pos x="connsiteX5564" y="connsiteY5564"/>
              </a:cxn>
              <a:cxn ang="0">
                <a:pos x="connsiteX5565" y="connsiteY5565"/>
              </a:cxn>
              <a:cxn ang="0">
                <a:pos x="connsiteX5566" y="connsiteY5566"/>
              </a:cxn>
              <a:cxn ang="0">
                <a:pos x="connsiteX5567" y="connsiteY5567"/>
              </a:cxn>
              <a:cxn ang="0">
                <a:pos x="connsiteX5568" y="connsiteY5568"/>
              </a:cxn>
              <a:cxn ang="0">
                <a:pos x="connsiteX5569" y="connsiteY5569"/>
              </a:cxn>
              <a:cxn ang="0">
                <a:pos x="connsiteX5570" y="connsiteY5570"/>
              </a:cxn>
              <a:cxn ang="0">
                <a:pos x="connsiteX5571" y="connsiteY5571"/>
              </a:cxn>
              <a:cxn ang="0">
                <a:pos x="connsiteX5572" y="connsiteY5572"/>
              </a:cxn>
              <a:cxn ang="0">
                <a:pos x="connsiteX5573" y="connsiteY5573"/>
              </a:cxn>
              <a:cxn ang="0">
                <a:pos x="connsiteX5574" y="connsiteY5574"/>
              </a:cxn>
              <a:cxn ang="0">
                <a:pos x="connsiteX5575" y="connsiteY5575"/>
              </a:cxn>
              <a:cxn ang="0">
                <a:pos x="connsiteX5576" y="connsiteY5576"/>
              </a:cxn>
              <a:cxn ang="0">
                <a:pos x="connsiteX5577" y="connsiteY5577"/>
              </a:cxn>
              <a:cxn ang="0">
                <a:pos x="connsiteX5578" y="connsiteY5578"/>
              </a:cxn>
              <a:cxn ang="0">
                <a:pos x="connsiteX5579" y="connsiteY5579"/>
              </a:cxn>
              <a:cxn ang="0">
                <a:pos x="connsiteX5580" y="connsiteY5580"/>
              </a:cxn>
              <a:cxn ang="0">
                <a:pos x="connsiteX5581" y="connsiteY5581"/>
              </a:cxn>
              <a:cxn ang="0">
                <a:pos x="connsiteX5582" y="connsiteY5582"/>
              </a:cxn>
              <a:cxn ang="0">
                <a:pos x="connsiteX5583" y="connsiteY5583"/>
              </a:cxn>
              <a:cxn ang="0">
                <a:pos x="connsiteX5584" y="connsiteY5584"/>
              </a:cxn>
              <a:cxn ang="0">
                <a:pos x="connsiteX5585" y="connsiteY5585"/>
              </a:cxn>
              <a:cxn ang="0">
                <a:pos x="connsiteX5586" y="connsiteY5586"/>
              </a:cxn>
              <a:cxn ang="0">
                <a:pos x="connsiteX5587" y="connsiteY5587"/>
              </a:cxn>
              <a:cxn ang="0">
                <a:pos x="connsiteX5588" y="connsiteY5588"/>
              </a:cxn>
              <a:cxn ang="0">
                <a:pos x="connsiteX5589" y="connsiteY5589"/>
              </a:cxn>
              <a:cxn ang="0">
                <a:pos x="connsiteX5590" y="connsiteY5590"/>
              </a:cxn>
              <a:cxn ang="0">
                <a:pos x="connsiteX5591" y="connsiteY5591"/>
              </a:cxn>
              <a:cxn ang="0">
                <a:pos x="connsiteX5592" y="connsiteY5592"/>
              </a:cxn>
              <a:cxn ang="0">
                <a:pos x="connsiteX5593" y="connsiteY5593"/>
              </a:cxn>
              <a:cxn ang="0">
                <a:pos x="connsiteX5594" y="connsiteY5594"/>
              </a:cxn>
              <a:cxn ang="0">
                <a:pos x="connsiteX5595" y="connsiteY5595"/>
              </a:cxn>
              <a:cxn ang="0">
                <a:pos x="connsiteX5596" y="connsiteY5596"/>
              </a:cxn>
              <a:cxn ang="0">
                <a:pos x="connsiteX5597" y="connsiteY5597"/>
              </a:cxn>
              <a:cxn ang="0">
                <a:pos x="connsiteX5598" y="connsiteY5598"/>
              </a:cxn>
              <a:cxn ang="0">
                <a:pos x="connsiteX5599" y="connsiteY5599"/>
              </a:cxn>
              <a:cxn ang="0">
                <a:pos x="connsiteX5600" y="connsiteY5600"/>
              </a:cxn>
              <a:cxn ang="0">
                <a:pos x="connsiteX5601" y="connsiteY5601"/>
              </a:cxn>
              <a:cxn ang="0">
                <a:pos x="connsiteX5602" y="connsiteY5602"/>
              </a:cxn>
              <a:cxn ang="0">
                <a:pos x="connsiteX5603" y="connsiteY5603"/>
              </a:cxn>
              <a:cxn ang="0">
                <a:pos x="connsiteX5604" y="connsiteY5604"/>
              </a:cxn>
              <a:cxn ang="0">
                <a:pos x="connsiteX5605" y="connsiteY5605"/>
              </a:cxn>
              <a:cxn ang="0">
                <a:pos x="connsiteX5606" y="connsiteY5606"/>
              </a:cxn>
              <a:cxn ang="0">
                <a:pos x="connsiteX5607" y="connsiteY5607"/>
              </a:cxn>
              <a:cxn ang="0">
                <a:pos x="connsiteX5608" y="connsiteY5608"/>
              </a:cxn>
              <a:cxn ang="0">
                <a:pos x="connsiteX5609" y="connsiteY5609"/>
              </a:cxn>
              <a:cxn ang="0">
                <a:pos x="connsiteX5610" y="connsiteY5610"/>
              </a:cxn>
              <a:cxn ang="0">
                <a:pos x="connsiteX5611" y="connsiteY5611"/>
              </a:cxn>
              <a:cxn ang="0">
                <a:pos x="connsiteX5612" y="connsiteY5612"/>
              </a:cxn>
              <a:cxn ang="0">
                <a:pos x="connsiteX5613" y="connsiteY5613"/>
              </a:cxn>
              <a:cxn ang="0">
                <a:pos x="connsiteX5614" y="connsiteY5614"/>
              </a:cxn>
              <a:cxn ang="0">
                <a:pos x="connsiteX5615" y="connsiteY5615"/>
              </a:cxn>
              <a:cxn ang="0">
                <a:pos x="connsiteX5616" y="connsiteY5616"/>
              </a:cxn>
              <a:cxn ang="0">
                <a:pos x="connsiteX5617" y="connsiteY5617"/>
              </a:cxn>
              <a:cxn ang="0">
                <a:pos x="connsiteX5618" y="connsiteY5618"/>
              </a:cxn>
              <a:cxn ang="0">
                <a:pos x="connsiteX5619" y="connsiteY5619"/>
              </a:cxn>
              <a:cxn ang="0">
                <a:pos x="connsiteX5620" y="connsiteY5620"/>
              </a:cxn>
              <a:cxn ang="0">
                <a:pos x="connsiteX5621" y="connsiteY5621"/>
              </a:cxn>
              <a:cxn ang="0">
                <a:pos x="connsiteX5622" y="connsiteY5622"/>
              </a:cxn>
              <a:cxn ang="0">
                <a:pos x="connsiteX5623" y="connsiteY5623"/>
              </a:cxn>
              <a:cxn ang="0">
                <a:pos x="connsiteX5624" y="connsiteY5624"/>
              </a:cxn>
              <a:cxn ang="0">
                <a:pos x="connsiteX5625" y="connsiteY5625"/>
              </a:cxn>
              <a:cxn ang="0">
                <a:pos x="connsiteX5626" y="connsiteY5626"/>
              </a:cxn>
              <a:cxn ang="0">
                <a:pos x="connsiteX5627" y="connsiteY5627"/>
              </a:cxn>
              <a:cxn ang="0">
                <a:pos x="connsiteX5628" y="connsiteY5628"/>
              </a:cxn>
              <a:cxn ang="0">
                <a:pos x="connsiteX5629" y="connsiteY5629"/>
              </a:cxn>
              <a:cxn ang="0">
                <a:pos x="connsiteX5630" y="connsiteY5630"/>
              </a:cxn>
              <a:cxn ang="0">
                <a:pos x="connsiteX5631" y="connsiteY5631"/>
              </a:cxn>
              <a:cxn ang="0">
                <a:pos x="connsiteX5632" y="connsiteY5632"/>
              </a:cxn>
              <a:cxn ang="0">
                <a:pos x="connsiteX5633" y="connsiteY5633"/>
              </a:cxn>
              <a:cxn ang="0">
                <a:pos x="connsiteX5634" y="connsiteY5634"/>
              </a:cxn>
              <a:cxn ang="0">
                <a:pos x="connsiteX5635" y="connsiteY5635"/>
              </a:cxn>
              <a:cxn ang="0">
                <a:pos x="connsiteX5636" y="connsiteY5636"/>
              </a:cxn>
              <a:cxn ang="0">
                <a:pos x="connsiteX5637" y="connsiteY5637"/>
              </a:cxn>
              <a:cxn ang="0">
                <a:pos x="connsiteX5638" y="connsiteY5638"/>
              </a:cxn>
              <a:cxn ang="0">
                <a:pos x="connsiteX5639" y="connsiteY5639"/>
              </a:cxn>
              <a:cxn ang="0">
                <a:pos x="connsiteX5640" y="connsiteY5640"/>
              </a:cxn>
              <a:cxn ang="0">
                <a:pos x="connsiteX5641" y="connsiteY5641"/>
              </a:cxn>
              <a:cxn ang="0">
                <a:pos x="connsiteX5642" y="connsiteY5642"/>
              </a:cxn>
              <a:cxn ang="0">
                <a:pos x="connsiteX5643" y="connsiteY5643"/>
              </a:cxn>
              <a:cxn ang="0">
                <a:pos x="connsiteX5644" y="connsiteY5644"/>
              </a:cxn>
              <a:cxn ang="0">
                <a:pos x="connsiteX5645" y="connsiteY5645"/>
              </a:cxn>
              <a:cxn ang="0">
                <a:pos x="connsiteX5646" y="connsiteY5646"/>
              </a:cxn>
              <a:cxn ang="0">
                <a:pos x="connsiteX5647" y="connsiteY5647"/>
              </a:cxn>
              <a:cxn ang="0">
                <a:pos x="connsiteX5648" y="connsiteY5648"/>
              </a:cxn>
              <a:cxn ang="0">
                <a:pos x="connsiteX5649" y="connsiteY5649"/>
              </a:cxn>
              <a:cxn ang="0">
                <a:pos x="connsiteX5650" y="connsiteY5650"/>
              </a:cxn>
              <a:cxn ang="0">
                <a:pos x="connsiteX5651" y="connsiteY5651"/>
              </a:cxn>
              <a:cxn ang="0">
                <a:pos x="connsiteX5652" y="connsiteY5652"/>
              </a:cxn>
              <a:cxn ang="0">
                <a:pos x="connsiteX5653" y="connsiteY5653"/>
              </a:cxn>
              <a:cxn ang="0">
                <a:pos x="connsiteX5654" y="connsiteY5654"/>
              </a:cxn>
              <a:cxn ang="0">
                <a:pos x="connsiteX5655" y="connsiteY5655"/>
              </a:cxn>
              <a:cxn ang="0">
                <a:pos x="connsiteX5656" y="connsiteY5656"/>
              </a:cxn>
              <a:cxn ang="0">
                <a:pos x="connsiteX5657" y="connsiteY5657"/>
              </a:cxn>
              <a:cxn ang="0">
                <a:pos x="connsiteX5658" y="connsiteY5658"/>
              </a:cxn>
              <a:cxn ang="0">
                <a:pos x="connsiteX5659" y="connsiteY5659"/>
              </a:cxn>
              <a:cxn ang="0">
                <a:pos x="connsiteX5660" y="connsiteY5660"/>
              </a:cxn>
              <a:cxn ang="0">
                <a:pos x="connsiteX5661" y="connsiteY5661"/>
              </a:cxn>
              <a:cxn ang="0">
                <a:pos x="connsiteX5662" y="connsiteY5662"/>
              </a:cxn>
              <a:cxn ang="0">
                <a:pos x="connsiteX5663" y="connsiteY5663"/>
              </a:cxn>
              <a:cxn ang="0">
                <a:pos x="connsiteX5664" y="connsiteY5664"/>
              </a:cxn>
              <a:cxn ang="0">
                <a:pos x="connsiteX5665" y="connsiteY5665"/>
              </a:cxn>
              <a:cxn ang="0">
                <a:pos x="connsiteX5666" y="connsiteY5666"/>
              </a:cxn>
              <a:cxn ang="0">
                <a:pos x="connsiteX5667" y="connsiteY5667"/>
              </a:cxn>
              <a:cxn ang="0">
                <a:pos x="connsiteX5668" y="connsiteY5668"/>
              </a:cxn>
              <a:cxn ang="0">
                <a:pos x="connsiteX5669" y="connsiteY5669"/>
              </a:cxn>
              <a:cxn ang="0">
                <a:pos x="connsiteX5670" y="connsiteY5670"/>
              </a:cxn>
              <a:cxn ang="0">
                <a:pos x="connsiteX5671" y="connsiteY5671"/>
              </a:cxn>
              <a:cxn ang="0">
                <a:pos x="connsiteX5672" y="connsiteY5672"/>
              </a:cxn>
              <a:cxn ang="0">
                <a:pos x="connsiteX5673" y="connsiteY5673"/>
              </a:cxn>
              <a:cxn ang="0">
                <a:pos x="connsiteX5674" y="connsiteY5674"/>
              </a:cxn>
              <a:cxn ang="0">
                <a:pos x="connsiteX5675" y="connsiteY5675"/>
              </a:cxn>
              <a:cxn ang="0">
                <a:pos x="connsiteX5676" y="connsiteY5676"/>
              </a:cxn>
              <a:cxn ang="0">
                <a:pos x="connsiteX5677" y="connsiteY5677"/>
              </a:cxn>
              <a:cxn ang="0">
                <a:pos x="connsiteX5678" y="connsiteY5678"/>
              </a:cxn>
              <a:cxn ang="0">
                <a:pos x="connsiteX5679" y="connsiteY5679"/>
              </a:cxn>
              <a:cxn ang="0">
                <a:pos x="connsiteX5680" y="connsiteY5680"/>
              </a:cxn>
              <a:cxn ang="0">
                <a:pos x="connsiteX5681" y="connsiteY5681"/>
              </a:cxn>
              <a:cxn ang="0">
                <a:pos x="connsiteX5682" y="connsiteY5682"/>
              </a:cxn>
              <a:cxn ang="0">
                <a:pos x="connsiteX5683" y="connsiteY5683"/>
              </a:cxn>
              <a:cxn ang="0">
                <a:pos x="connsiteX5684" y="connsiteY5684"/>
              </a:cxn>
              <a:cxn ang="0">
                <a:pos x="connsiteX5685" y="connsiteY5685"/>
              </a:cxn>
              <a:cxn ang="0">
                <a:pos x="connsiteX5686" y="connsiteY5686"/>
              </a:cxn>
              <a:cxn ang="0">
                <a:pos x="connsiteX5687" y="connsiteY5687"/>
              </a:cxn>
              <a:cxn ang="0">
                <a:pos x="connsiteX5688" y="connsiteY5688"/>
              </a:cxn>
              <a:cxn ang="0">
                <a:pos x="connsiteX5689" y="connsiteY5689"/>
              </a:cxn>
              <a:cxn ang="0">
                <a:pos x="connsiteX5690" y="connsiteY5690"/>
              </a:cxn>
              <a:cxn ang="0">
                <a:pos x="connsiteX5691" y="connsiteY5691"/>
              </a:cxn>
              <a:cxn ang="0">
                <a:pos x="connsiteX5692" y="connsiteY5692"/>
              </a:cxn>
              <a:cxn ang="0">
                <a:pos x="connsiteX5693" y="connsiteY5693"/>
              </a:cxn>
              <a:cxn ang="0">
                <a:pos x="connsiteX5694" y="connsiteY5694"/>
              </a:cxn>
              <a:cxn ang="0">
                <a:pos x="connsiteX5695" y="connsiteY5695"/>
              </a:cxn>
              <a:cxn ang="0">
                <a:pos x="connsiteX5696" y="connsiteY5696"/>
              </a:cxn>
              <a:cxn ang="0">
                <a:pos x="connsiteX5697" y="connsiteY5697"/>
              </a:cxn>
              <a:cxn ang="0">
                <a:pos x="connsiteX5698" y="connsiteY5698"/>
              </a:cxn>
              <a:cxn ang="0">
                <a:pos x="connsiteX5699" y="connsiteY5699"/>
              </a:cxn>
              <a:cxn ang="0">
                <a:pos x="connsiteX5700" y="connsiteY5700"/>
              </a:cxn>
              <a:cxn ang="0">
                <a:pos x="connsiteX5701" y="connsiteY5701"/>
              </a:cxn>
              <a:cxn ang="0">
                <a:pos x="connsiteX5702" y="connsiteY5702"/>
              </a:cxn>
              <a:cxn ang="0">
                <a:pos x="connsiteX5703" y="connsiteY5703"/>
              </a:cxn>
              <a:cxn ang="0">
                <a:pos x="connsiteX5704" y="connsiteY5704"/>
              </a:cxn>
              <a:cxn ang="0">
                <a:pos x="connsiteX5705" y="connsiteY5705"/>
              </a:cxn>
              <a:cxn ang="0">
                <a:pos x="connsiteX5706" y="connsiteY5706"/>
              </a:cxn>
              <a:cxn ang="0">
                <a:pos x="connsiteX5707" y="connsiteY5707"/>
              </a:cxn>
              <a:cxn ang="0">
                <a:pos x="connsiteX5708" y="connsiteY5708"/>
              </a:cxn>
              <a:cxn ang="0">
                <a:pos x="connsiteX5709" y="connsiteY5709"/>
              </a:cxn>
              <a:cxn ang="0">
                <a:pos x="connsiteX5710" y="connsiteY5710"/>
              </a:cxn>
              <a:cxn ang="0">
                <a:pos x="connsiteX5711" y="connsiteY5711"/>
              </a:cxn>
              <a:cxn ang="0">
                <a:pos x="connsiteX5712" y="connsiteY5712"/>
              </a:cxn>
              <a:cxn ang="0">
                <a:pos x="connsiteX5713" y="connsiteY5713"/>
              </a:cxn>
              <a:cxn ang="0">
                <a:pos x="connsiteX5714" y="connsiteY5714"/>
              </a:cxn>
              <a:cxn ang="0">
                <a:pos x="connsiteX5715" y="connsiteY5715"/>
              </a:cxn>
              <a:cxn ang="0">
                <a:pos x="connsiteX5716" y="connsiteY5716"/>
              </a:cxn>
              <a:cxn ang="0">
                <a:pos x="connsiteX5717" y="connsiteY5717"/>
              </a:cxn>
              <a:cxn ang="0">
                <a:pos x="connsiteX5718" y="connsiteY5718"/>
              </a:cxn>
              <a:cxn ang="0">
                <a:pos x="connsiteX5719" y="connsiteY5719"/>
              </a:cxn>
              <a:cxn ang="0">
                <a:pos x="connsiteX5720" y="connsiteY5720"/>
              </a:cxn>
              <a:cxn ang="0">
                <a:pos x="connsiteX5721" y="connsiteY5721"/>
              </a:cxn>
              <a:cxn ang="0">
                <a:pos x="connsiteX5722" y="connsiteY5722"/>
              </a:cxn>
              <a:cxn ang="0">
                <a:pos x="connsiteX5723" y="connsiteY5723"/>
              </a:cxn>
              <a:cxn ang="0">
                <a:pos x="connsiteX5724" y="connsiteY5724"/>
              </a:cxn>
              <a:cxn ang="0">
                <a:pos x="connsiteX5725" y="connsiteY5725"/>
              </a:cxn>
              <a:cxn ang="0">
                <a:pos x="connsiteX5726" y="connsiteY5726"/>
              </a:cxn>
              <a:cxn ang="0">
                <a:pos x="connsiteX5727" y="connsiteY5727"/>
              </a:cxn>
              <a:cxn ang="0">
                <a:pos x="connsiteX5728" y="connsiteY5728"/>
              </a:cxn>
              <a:cxn ang="0">
                <a:pos x="connsiteX5729" y="connsiteY5729"/>
              </a:cxn>
              <a:cxn ang="0">
                <a:pos x="connsiteX5730" y="connsiteY5730"/>
              </a:cxn>
              <a:cxn ang="0">
                <a:pos x="connsiteX5731" y="connsiteY5731"/>
              </a:cxn>
              <a:cxn ang="0">
                <a:pos x="connsiteX5732" y="connsiteY5732"/>
              </a:cxn>
              <a:cxn ang="0">
                <a:pos x="connsiteX5733" y="connsiteY5733"/>
              </a:cxn>
              <a:cxn ang="0">
                <a:pos x="connsiteX5734" y="connsiteY5734"/>
              </a:cxn>
              <a:cxn ang="0">
                <a:pos x="connsiteX5735" y="connsiteY5735"/>
              </a:cxn>
              <a:cxn ang="0">
                <a:pos x="connsiteX5736" y="connsiteY5736"/>
              </a:cxn>
              <a:cxn ang="0">
                <a:pos x="connsiteX5737" y="connsiteY5737"/>
              </a:cxn>
              <a:cxn ang="0">
                <a:pos x="connsiteX5738" y="connsiteY5738"/>
              </a:cxn>
              <a:cxn ang="0">
                <a:pos x="connsiteX5739" y="connsiteY5739"/>
              </a:cxn>
              <a:cxn ang="0">
                <a:pos x="connsiteX5740" y="connsiteY5740"/>
              </a:cxn>
              <a:cxn ang="0">
                <a:pos x="connsiteX5741" y="connsiteY5741"/>
              </a:cxn>
              <a:cxn ang="0">
                <a:pos x="connsiteX5742" y="connsiteY5742"/>
              </a:cxn>
              <a:cxn ang="0">
                <a:pos x="connsiteX5743" y="connsiteY5743"/>
              </a:cxn>
              <a:cxn ang="0">
                <a:pos x="connsiteX5744" y="connsiteY5744"/>
              </a:cxn>
              <a:cxn ang="0">
                <a:pos x="connsiteX5745" y="connsiteY5745"/>
              </a:cxn>
              <a:cxn ang="0">
                <a:pos x="connsiteX5746" y="connsiteY5746"/>
              </a:cxn>
              <a:cxn ang="0">
                <a:pos x="connsiteX5747" y="connsiteY5747"/>
              </a:cxn>
              <a:cxn ang="0">
                <a:pos x="connsiteX5748" y="connsiteY5748"/>
              </a:cxn>
              <a:cxn ang="0">
                <a:pos x="connsiteX5749" y="connsiteY5749"/>
              </a:cxn>
              <a:cxn ang="0">
                <a:pos x="connsiteX5750" y="connsiteY5750"/>
              </a:cxn>
              <a:cxn ang="0">
                <a:pos x="connsiteX5751" y="connsiteY5751"/>
              </a:cxn>
              <a:cxn ang="0">
                <a:pos x="connsiteX5752" y="connsiteY5752"/>
              </a:cxn>
              <a:cxn ang="0">
                <a:pos x="connsiteX5753" y="connsiteY5753"/>
              </a:cxn>
              <a:cxn ang="0">
                <a:pos x="connsiteX5754" y="connsiteY5754"/>
              </a:cxn>
              <a:cxn ang="0">
                <a:pos x="connsiteX5755" y="connsiteY5755"/>
              </a:cxn>
              <a:cxn ang="0">
                <a:pos x="connsiteX5756" y="connsiteY5756"/>
              </a:cxn>
              <a:cxn ang="0">
                <a:pos x="connsiteX5757" y="connsiteY5757"/>
              </a:cxn>
              <a:cxn ang="0">
                <a:pos x="connsiteX5758" y="connsiteY5758"/>
              </a:cxn>
              <a:cxn ang="0">
                <a:pos x="connsiteX5759" y="connsiteY5759"/>
              </a:cxn>
              <a:cxn ang="0">
                <a:pos x="connsiteX5760" y="connsiteY5760"/>
              </a:cxn>
              <a:cxn ang="0">
                <a:pos x="connsiteX5761" y="connsiteY5761"/>
              </a:cxn>
              <a:cxn ang="0">
                <a:pos x="connsiteX5762" y="connsiteY5762"/>
              </a:cxn>
              <a:cxn ang="0">
                <a:pos x="connsiteX5763" y="connsiteY5763"/>
              </a:cxn>
              <a:cxn ang="0">
                <a:pos x="connsiteX5764" y="connsiteY5764"/>
              </a:cxn>
              <a:cxn ang="0">
                <a:pos x="connsiteX5765" y="connsiteY5765"/>
              </a:cxn>
              <a:cxn ang="0">
                <a:pos x="connsiteX5766" y="connsiteY5766"/>
              </a:cxn>
              <a:cxn ang="0">
                <a:pos x="connsiteX5767" y="connsiteY5767"/>
              </a:cxn>
              <a:cxn ang="0">
                <a:pos x="connsiteX5768" y="connsiteY5768"/>
              </a:cxn>
              <a:cxn ang="0">
                <a:pos x="connsiteX5769" y="connsiteY5769"/>
              </a:cxn>
              <a:cxn ang="0">
                <a:pos x="connsiteX5770" y="connsiteY5770"/>
              </a:cxn>
              <a:cxn ang="0">
                <a:pos x="connsiteX5771" y="connsiteY5771"/>
              </a:cxn>
              <a:cxn ang="0">
                <a:pos x="connsiteX5772" y="connsiteY5772"/>
              </a:cxn>
              <a:cxn ang="0">
                <a:pos x="connsiteX5773" y="connsiteY5773"/>
              </a:cxn>
              <a:cxn ang="0">
                <a:pos x="connsiteX5774" y="connsiteY5774"/>
              </a:cxn>
              <a:cxn ang="0">
                <a:pos x="connsiteX5775" y="connsiteY5775"/>
              </a:cxn>
              <a:cxn ang="0">
                <a:pos x="connsiteX5776" y="connsiteY5776"/>
              </a:cxn>
              <a:cxn ang="0">
                <a:pos x="connsiteX5777" y="connsiteY5777"/>
              </a:cxn>
              <a:cxn ang="0">
                <a:pos x="connsiteX5778" y="connsiteY5778"/>
              </a:cxn>
              <a:cxn ang="0">
                <a:pos x="connsiteX5779" y="connsiteY5779"/>
              </a:cxn>
              <a:cxn ang="0">
                <a:pos x="connsiteX5780" y="connsiteY5780"/>
              </a:cxn>
              <a:cxn ang="0">
                <a:pos x="connsiteX5781" y="connsiteY5781"/>
              </a:cxn>
              <a:cxn ang="0">
                <a:pos x="connsiteX5782" y="connsiteY5782"/>
              </a:cxn>
              <a:cxn ang="0">
                <a:pos x="connsiteX5783" y="connsiteY5783"/>
              </a:cxn>
              <a:cxn ang="0">
                <a:pos x="connsiteX5784" y="connsiteY5784"/>
              </a:cxn>
              <a:cxn ang="0">
                <a:pos x="connsiteX5785" y="connsiteY5785"/>
              </a:cxn>
              <a:cxn ang="0">
                <a:pos x="connsiteX5786" y="connsiteY5786"/>
              </a:cxn>
              <a:cxn ang="0">
                <a:pos x="connsiteX5787" y="connsiteY5787"/>
              </a:cxn>
              <a:cxn ang="0">
                <a:pos x="connsiteX5788" y="connsiteY5788"/>
              </a:cxn>
              <a:cxn ang="0">
                <a:pos x="connsiteX5789" y="connsiteY5789"/>
              </a:cxn>
              <a:cxn ang="0">
                <a:pos x="connsiteX5790" y="connsiteY5790"/>
              </a:cxn>
              <a:cxn ang="0">
                <a:pos x="connsiteX5791" y="connsiteY5791"/>
              </a:cxn>
              <a:cxn ang="0">
                <a:pos x="connsiteX5792" y="connsiteY5792"/>
              </a:cxn>
              <a:cxn ang="0">
                <a:pos x="connsiteX5793" y="connsiteY5793"/>
              </a:cxn>
              <a:cxn ang="0">
                <a:pos x="connsiteX5794" y="connsiteY5794"/>
              </a:cxn>
              <a:cxn ang="0">
                <a:pos x="connsiteX5795" y="connsiteY5795"/>
              </a:cxn>
              <a:cxn ang="0">
                <a:pos x="connsiteX5796" y="connsiteY5796"/>
              </a:cxn>
              <a:cxn ang="0">
                <a:pos x="connsiteX5797" y="connsiteY5797"/>
              </a:cxn>
              <a:cxn ang="0">
                <a:pos x="connsiteX5798" y="connsiteY5798"/>
              </a:cxn>
              <a:cxn ang="0">
                <a:pos x="connsiteX5799" y="connsiteY5799"/>
              </a:cxn>
              <a:cxn ang="0">
                <a:pos x="connsiteX5800" y="connsiteY5800"/>
              </a:cxn>
              <a:cxn ang="0">
                <a:pos x="connsiteX5801" y="connsiteY5801"/>
              </a:cxn>
              <a:cxn ang="0">
                <a:pos x="connsiteX5802" y="connsiteY5802"/>
              </a:cxn>
              <a:cxn ang="0">
                <a:pos x="connsiteX5803" y="connsiteY5803"/>
              </a:cxn>
              <a:cxn ang="0">
                <a:pos x="connsiteX5804" y="connsiteY5804"/>
              </a:cxn>
              <a:cxn ang="0">
                <a:pos x="connsiteX5805" y="connsiteY5805"/>
              </a:cxn>
              <a:cxn ang="0">
                <a:pos x="connsiteX5806" y="connsiteY5806"/>
              </a:cxn>
              <a:cxn ang="0">
                <a:pos x="connsiteX5807" y="connsiteY5807"/>
              </a:cxn>
              <a:cxn ang="0">
                <a:pos x="connsiteX5808" y="connsiteY5808"/>
              </a:cxn>
              <a:cxn ang="0">
                <a:pos x="connsiteX5809" y="connsiteY5809"/>
              </a:cxn>
              <a:cxn ang="0">
                <a:pos x="connsiteX5810" y="connsiteY5810"/>
              </a:cxn>
              <a:cxn ang="0">
                <a:pos x="connsiteX5811" y="connsiteY5811"/>
              </a:cxn>
              <a:cxn ang="0">
                <a:pos x="connsiteX5812" y="connsiteY5812"/>
              </a:cxn>
              <a:cxn ang="0">
                <a:pos x="connsiteX5813" y="connsiteY5813"/>
              </a:cxn>
              <a:cxn ang="0">
                <a:pos x="connsiteX5814" y="connsiteY5814"/>
              </a:cxn>
              <a:cxn ang="0">
                <a:pos x="connsiteX5815" y="connsiteY5815"/>
              </a:cxn>
              <a:cxn ang="0">
                <a:pos x="connsiteX5816" y="connsiteY5816"/>
              </a:cxn>
              <a:cxn ang="0">
                <a:pos x="connsiteX5817" y="connsiteY5817"/>
              </a:cxn>
              <a:cxn ang="0">
                <a:pos x="connsiteX5818" y="connsiteY5818"/>
              </a:cxn>
              <a:cxn ang="0">
                <a:pos x="connsiteX5819" y="connsiteY5819"/>
              </a:cxn>
              <a:cxn ang="0">
                <a:pos x="connsiteX5820" y="connsiteY5820"/>
              </a:cxn>
              <a:cxn ang="0">
                <a:pos x="connsiteX5821" y="connsiteY5821"/>
              </a:cxn>
              <a:cxn ang="0">
                <a:pos x="connsiteX5822" y="connsiteY5822"/>
              </a:cxn>
              <a:cxn ang="0">
                <a:pos x="connsiteX5823" y="connsiteY5823"/>
              </a:cxn>
              <a:cxn ang="0">
                <a:pos x="connsiteX5824" y="connsiteY5824"/>
              </a:cxn>
              <a:cxn ang="0">
                <a:pos x="connsiteX5825" y="connsiteY5825"/>
              </a:cxn>
              <a:cxn ang="0">
                <a:pos x="connsiteX5826" y="connsiteY5826"/>
              </a:cxn>
              <a:cxn ang="0">
                <a:pos x="connsiteX5827" y="connsiteY5827"/>
              </a:cxn>
              <a:cxn ang="0">
                <a:pos x="connsiteX5828" y="connsiteY5828"/>
              </a:cxn>
              <a:cxn ang="0">
                <a:pos x="connsiteX5829" y="connsiteY5829"/>
              </a:cxn>
              <a:cxn ang="0">
                <a:pos x="connsiteX5830" y="connsiteY5830"/>
              </a:cxn>
              <a:cxn ang="0">
                <a:pos x="connsiteX5831" y="connsiteY5831"/>
              </a:cxn>
              <a:cxn ang="0">
                <a:pos x="connsiteX5832" y="connsiteY5832"/>
              </a:cxn>
              <a:cxn ang="0">
                <a:pos x="connsiteX5833" y="connsiteY5833"/>
              </a:cxn>
              <a:cxn ang="0">
                <a:pos x="connsiteX5834" y="connsiteY5834"/>
              </a:cxn>
              <a:cxn ang="0">
                <a:pos x="connsiteX5835" y="connsiteY5835"/>
              </a:cxn>
              <a:cxn ang="0">
                <a:pos x="connsiteX5836" y="connsiteY5836"/>
              </a:cxn>
              <a:cxn ang="0">
                <a:pos x="connsiteX5837" y="connsiteY5837"/>
              </a:cxn>
              <a:cxn ang="0">
                <a:pos x="connsiteX5838" y="connsiteY5838"/>
              </a:cxn>
              <a:cxn ang="0">
                <a:pos x="connsiteX5839" y="connsiteY5839"/>
              </a:cxn>
              <a:cxn ang="0">
                <a:pos x="connsiteX5840" y="connsiteY5840"/>
              </a:cxn>
              <a:cxn ang="0">
                <a:pos x="connsiteX5841" y="connsiteY5841"/>
              </a:cxn>
              <a:cxn ang="0">
                <a:pos x="connsiteX5842" y="connsiteY5842"/>
              </a:cxn>
              <a:cxn ang="0">
                <a:pos x="connsiteX5843" y="connsiteY5843"/>
              </a:cxn>
              <a:cxn ang="0">
                <a:pos x="connsiteX5844" y="connsiteY5844"/>
              </a:cxn>
              <a:cxn ang="0">
                <a:pos x="connsiteX5845" y="connsiteY5845"/>
              </a:cxn>
              <a:cxn ang="0">
                <a:pos x="connsiteX5846" y="connsiteY5846"/>
              </a:cxn>
              <a:cxn ang="0">
                <a:pos x="connsiteX5847" y="connsiteY5847"/>
              </a:cxn>
              <a:cxn ang="0">
                <a:pos x="connsiteX5848" y="connsiteY5848"/>
              </a:cxn>
              <a:cxn ang="0">
                <a:pos x="connsiteX5849" y="connsiteY5849"/>
              </a:cxn>
              <a:cxn ang="0">
                <a:pos x="connsiteX5850" y="connsiteY5850"/>
              </a:cxn>
              <a:cxn ang="0">
                <a:pos x="connsiteX5851" y="connsiteY5851"/>
              </a:cxn>
              <a:cxn ang="0">
                <a:pos x="connsiteX5852" y="connsiteY5852"/>
              </a:cxn>
              <a:cxn ang="0">
                <a:pos x="connsiteX5853" y="connsiteY5853"/>
              </a:cxn>
              <a:cxn ang="0">
                <a:pos x="connsiteX5854" y="connsiteY5854"/>
              </a:cxn>
              <a:cxn ang="0">
                <a:pos x="connsiteX5855" y="connsiteY5855"/>
              </a:cxn>
              <a:cxn ang="0">
                <a:pos x="connsiteX5856" y="connsiteY5856"/>
              </a:cxn>
              <a:cxn ang="0">
                <a:pos x="connsiteX5857" y="connsiteY5857"/>
              </a:cxn>
              <a:cxn ang="0">
                <a:pos x="connsiteX5858" y="connsiteY5858"/>
              </a:cxn>
              <a:cxn ang="0">
                <a:pos x="connsiteX5859" y="connsiteY5859"/>
              </a:cxn>
              <a:cxn ang="0">
                <a:pos x="connsiteX5860" y="connsiteY5860"/>
              </a:cxn>
              <a:cxn ang="0">
                <a:pos x="connsiteX5861" y="connsiteY5861"/>
              </a:cxn>
              <a:cxn ang="0">
                <a:pos x="connsiteX5862" y="connsiteY5862"/>
              </a:cxn>
              <a:cxn ang="0">
                <a:pos x="connsiteX5863" y="connsiteY5863"/>
              </a:cxn>
              <a:cxn ang="0">
                <a:pos x="connsiteX5864" y="connsiteY5864"/>
              </a:cxn>
              <a:cxn ang="0">
                <a:pos x="connsiteX5865" y="connsiteY5865"/>
              </a:cxn>
              <a:cxn ang="0">
                <a:pos x="connsiteX5866" y="connsiteY5866"/>
              </a:cxn>
              <a:cxn ang="0">
                <a:pos x="connsiteX5867" y="connsiteY5867"/>
              </a:cxn>
              <a:cxn ang="0">
                <a:pos x="connsiteX5868" y="connsiteY5868"/>
              </a:cxn>
              <a:cxn ang="0">
                <a:pos x="connsiteX5869" y="connsiteY5869"/>
              </a:cxn>
              <a:cxn ang="0">
                <a:pos x="connsiteX5870" y="connsiteY5870"/>
              </a:cxn>
              <a:cxn ang="0">
                <a:pos x="connsiteX5871" y="connsiteY5871"/>
              </a:cxn>
              <a:cxn ang="0">
                <a:pos x="connsiteX5872" y="connsiteY5872"/>
              </a:cxn>
              <a:cxn ang="0">
                <a:pos x="connsiteX5873" y="connsiteY5873"/>
              </a:cxn>
              <a:cxn ang="0">
                <a:pos x="connsiteX5874" y="connsiteY5874"/>
              </a:cxn>
              <a:cxn ang="0">
                <a:pos x="connsiteX5875" y="connsiteY5875"/>
              </a:cxn>
              <a:cxn ang="0">
                <a:pos x="connsiteX5876" y="connsiteY5876"/>
              </a:cxn>
              <a:cxn ang="0">
                <a:pos x="connsiteX5877" y="connsiteY5877"/>
              </a:cxn>
              <a:cxn ang="0">
                <a:pos x="connsiteX5878" y="connsiteY5878"/>
              </a:cxn>
              <a:cxn ang="0">
                <a:pos x="connsiteX5879" y="connsiteY5879"/>
              </a:cxn>
              <a:cxn ang="0">
                <a:pos x="connsiteX5880" y="connsiteY5880"/>
              </a:cxn>
              <a:cxn ang="0">
                <a:pos x="connsiteX5881" y="connsiteY5881"/>
              </a:cxn>
              <a:cxn ang="0">
                <a:pos x="connsiteX5882" y="connsiteY5882"/>
              </a:cxn>
              <a:cxn ang="0">
                <a:pos x="connsiteX5883" y="connsiteY5883"/>
              </a:cxn>
              <a:cxn ang="0">
                <a:pos x="connsiteX5884" y="connsiteY5884"/>
              </a:cxn>
              <a:cxn ang="0">
                <a:pos x="connsiteX5885" y="connsiteY5885"/>
              </a:cxn>
              <a:cxn ang="0">
                <a:pos x="connsiteX5886" y="connsiteY5886"/>
              </a:cxn>
              <a:cxn ang="0">
                <a:pos x="connsiteX5887" y="connsiteY5887"/>
              </a:cxn>
              <a:cxn ang="0">
                <a:pos x="connsiteX5888" y="connsiteY5888"/>
              </a:cxn>
              <a:cxn ang="0">
                <a:pos x="connsiteX5889" y="connsiteY5889"/>
              </a:cxn>
              <a:cxn ang="0">
                <a:pos x="connsiteX5890" y="connsiteY5890"/>
              </a:cxn>
              <a:cxn ang="0">
                <a:pos x="connsiteX5891" y="connsiteY5891"/>
              </a:cxn>
              <a:cxn ang="0">
                <a:pos x="connsiteX5892" y="connsiteY5892"/>
              </a:cxn>
              <a:cxn ang="0">
                <a:pos x="connsiteX5893" y="connsiteY5893"/>
              </a:cxn>
              <a:cxn ang="0">
                <a:pos x="connsiteX5894" y="connsiteY5894"/>
              </a:cxn>
              <a:cxn ang="0">
                <a:pos x="connsiteX5895" y="connsiteY5895"/>
              </a:cxn>
              <a:cxn ang="0">
                <a:pos x="connsiteX5896" y="connsiteY5896"/>
              </a:cxn>
              <a:cxn ang="0">
                <a:pos x="connsiteX5897" y="connsiteY5897"/>
              </a:cxn>
              <a:cxn ang="0">
                <a:pos x="connsiteX5898" y="connsiteY5898"/>
              </a:cxn>
              <a:cxn ang="0">
                <a:pos x="connsiteX5899" y="connsiteY5899"/>
              </a:cxn>
              <a:cxn ang="0">
                <a:pos x="connsiteX5900" y="connsiteY5900"/>
              </a:cxn>
              <a:cxn ang="0">
                <a:pos x="connsiteX5901" y="connsiteY5901"/>
              </a:cxn>
              <a:cxn ang="0">
                <a:pos x="connsiteX5902" y="connsiteY5902"/>
              </a:cxn>
              <a:cxn ang="0">
                <a:pos x="connsiteX5903" y="connsiteY5903"/>
              </a:cxn>
              <a:cxn ang="0">
                <a:pos x="connsiteX5904" y="connsiteY5904"/>
              </a:cxn>
              <a:cxn ang="0">
                <a:pos x="connsiteX5905" y="connsiteY5905"/>
              </a:cxn>
              <a:cxn ang="0">
                <a:pos x="connsiteX5906" y="connsiteY5906"/>
              </a:cxn>
              <a:cxn ang="0">
                <a:pos x="connsiteX5907" y="connsiteY5907"/>
              </a:cxn>
              <a:cxn ang="0">
                <a:pos x="connsiteX5908" y="connsiteY5908"/>
              </a:cxn>
              <a:cxn ang="0">
                <a:pos x="connsiteX5909" y="connsiteY5909"/>
              </a:cxn>
              <a:cxn ang="0">
                <a:pos x="connsiteX5910" y="connsiteY5910"/>
              </a:cxn>
              <a:cxn ang="0">
                <a:pos x="connsiteX5911" y="connsiteY5911"/>
              </a:cxn>
              <a:cxn ang="0">
                <a:pos x="connsiteX5912" y="connsiteY5912"/>
              </a:cxn>
              <a:cxn ang="0">
                <a:pos x="connsiteX5913" y="connsiteY5913"/>
              </a:cxn>
              <a:cxn ang="0">
                <a:pos x="connsiteX5914" y="connsiteY5914"/>
              </a:cxn>
              <a:cxn ang="0">
                <a:pos x="connsiteX5915" y="connsiteY5915"/>
              </a:cxn>
              <a:cxn ang="0">
                <a:pos x="connsiteX5916" y="connsiteY5916"/>
              </a:cxn>
              <a:cxn ang="0">
                <a:pos x="connsiteX5917" y="connsiteY5917"/>
              </a:cxn>
              <a:cxn ang="0">
                <a:pos x="connsiteX5918" y="connsiteY5918"/>
              </a:cxn>
              <a:cxn ang="0">
                <a:pos x="connsiteX5919" y="connsiteY5919"/>
              </a:cxn>
              <a:cxn ang="0">
                <a:pos x="connsiteX5920" y="connsiteY5920"/>
              </a:cxn>
              <a:cxn ang="0">
                <a:pos x="connsiteX5921" y="connsiteY5921"/>
              </a:cxn>
              <a:cxn ang="0">
                <a:pos x="connsiteX5922" y="connsiteY5922"/>
              </a:cxn>
              <a:cxn ang="0">
                <a:pos x="connsiteX5923" y="connsiteY5923"/>
              </a:cxn>
              <a:cxn ang="0">
                <a:pos x="connsiteX5924" y="connsiteY5924"/>
              </a:cxn>
              <a:cxn ang="0">
                <a:pos x="connsiteX5925" y="connsiteY5925"/>
              </a:cxn>
              <a:cxn ang="0">
                <a:pos x="connsiteX5926" y="connsiteY5926"/>
              </a:cxn>
              <a:cxn ang="0">
                <a:pos x="connsiteX5927" y="connsiteY5927"/>
              </a:cxn>
              <a:cxn ang="0">
                <a:pos x="connsiteX5928" y="connsiteY5928"/>
              </a:cxn>
              <a:cxn ang="0">
                <a:pos x="connsiteX5929" y="connsiteY5929"/>
              </a:cxn>
              <a:cxn ang="0">
                <a:pos x="connsiteX5930" y="connsiteY5930"/>
              </a:cxn>
              <a:cxn ang="0">
                <a:pos x="connsiteX5931" y="connsiteY5931"/>
              </a:cxn>
              <a:cxn ang="0">
                <a:pos x="connsiteX5932" y="connsiteY5932"/>
              </a:cxn>
              <a:cxn ang="0">
                <a:pos x="connsiteX5933" y="connsiteY5933"/>
              </a:cxn>
              <a:cxn ang="0">
                <a:pos x="connsiteX5934" y="connsiteY5934"/>
              </a:cxn>
              <a:cxn ang="0">
                <a:pos x="connsiteX5935" y="connsiteY5935"/>
              </a:cxn>
              <a:cxn ang="0">
                <a:pos x="connsiteX5936" y="connsiteY5936"/>
              </a:cxn>
              <a:cxn ang="0">
                <a:pos x="connsiteX5937" y="connsiteY5937"/>
              </a:cxn>
              <a:cxn ang="0">
                <a:pos x="connsiteX5938" y="connsiteY5938"/>
              </a:cxn>
              <a:cxn ang="0">
                <a:pos x="connsiteX5939" y="connsiteY5939"/>
              </a:cxn>
              <a:cxn ang="0">
                <a:pos x="connsiteX5940" y="connsiteY5940"/>
              </a:cxn>
              <a:cxn ang="0">
                <a:pos x="connsiteX5941" y="connsiteY5941"/>
              </a:cxn>
              <a:cxn ang="0">
                <a:pos x="connsiteX5942" y="connsiteY5942"/>
              </a:cxn>
              <a:cxn ang="0">
                <a:pos x="connsiteX5943" y="connsiteY5943"/>
              </a:cxn>
              <a:cxn ang="0">
                <a:pos x="connsiteX5944" y="connsiteY5944"/>
              </a:cxn>
              <a:cxn ang="0">
                <a:pos x="connsiteX5945" y="connsiteY5945"/>
              </a:cxn>
              <a:cxn ang="0">
                <a:pos x="connsiteX5946" y="connsiteY5946"/>
              </a:cxn>
              <a:cxn ang="0">
                <a:pos x="connsiteX5947" y="connsiteY5947"/>
              </a:cxn>
              <a:cxn ang="0">
                <a:pos x="connsiteX5948" y="connsiteY5948"/>
              </a:cxn>
              <a:cxn ang="0">
                <a:pos x="connsiteX5949" y="connsiteY5949"/>
              </a:cxn>
              <a:cxn ang="0">
                <a:pos x="connsiteX5950" y="connsiteY5950"/>
              </a:cxn>
              <a:cxn ang="0">
                <a:pos x="connsiteX5951" y="connsiteY5951"/>
              </a:cxn>
              <a:cxn ang="0">
                <a:pos x="connsiteX5952" y="connsiteY5952"/>
              </a:cxn>
              <a:cxn ang="0">
                <a:pos x="connsiteX5953" y="connsiteY5953"/>
              </a:cxn>
              <a:cxn ang="0">
                <a:pos x="connsiteX5954" y="connsiteY5954"/>
              </a:cxn>
              <a:cxn ang="0">
                <a:pos x="connsiteX5955" y="connsiteY5955"/>
              </a:cxn>
              <a:cxn ang="0">
                <a:pos x="connsiteX5956" y="connsiteY5956"/>
              </a:cxn>
              <a:cxn ang="0">
                <a:pos x="connsiteX5957" y="connsiteY5957"/>
              </a:cxn>
              <a:cxn ang="0">
                <a:pos x="connsiteX5958" y="connsiteY5958"/>
              </a:cxn>
              <a:cxn ang="0">
                <a:pos x="connsiteX5959" y="connsiteY5959"/>
              </a:cxn>
              <a:cxn ang="0">
                <a:pos x="connsiteX5960" y="connsiteY5960"/>
              </a:cxn>
              <a:cxn ang="0">
                <a:pos x="connsiteX5961" y="connsiteY5961"/>
              </a:cxn>
              <a:cxn ang="0">
                <a:pos x="connsiteX5962" y="connsiteY5962"/>
              </a:cxn>
              <a:cxn ang="0">
                <a:pos x="connsiteX5963" y="connsiteY5963"/>
              </a:cxn>
              <a:cxn ang="0">
                <a:pos x="connsiteX5964" y="connsiteY5964"/>
              </a:cxn>
              <a:cxn ang="0">
                <a:pos x="connsiteX5965" y="connsiteY5965"/>
              </a:cxn>
              <a:cxn ang="0">
                <a:pos x="connsiteX5966" y="connsiteY5966"/>
              </a:cxn>
              <a:cxn ang="0">
                <a:pos x="connsiteX5967" y="connsiteY5967"/>
              </a:cxn>
              <a:cxn ang="0">
                <a:pos x="connsiteX5968" y="connsiteY5968"/>
              </a:cxn>
              <a:cxn ang="0">
                <a:pos x="connsiteX5969" y="connsiteY5969"/>
              </a:cxn>
              <a:cxn ang="0">
                <a:pos x="connsiteX5970" y="connsiteY5970"/>
              </a:cxn>
              <a:cxn ang="0">
                <a:pos x="connsiteX5971" y="connsiteY5971"/>
              </a:cxn>
              <a:cxn ang="0">
                <a:pos x="connsiteX5972" y="connsiteY5972"/>
              </a:cxn>
              <a:cxn ang="0">
                <a:pos x="connsiteX5973" y="connsiteY5973"/>
              </a:cxn>
              <a:cxn ang="0">
                <a:pos x="connsiteX5974" y="connsiteY5974"/>
              </a:cxn>
              <a:cxn ang="0">
                <a:pos x="connsiteX5975" y="connsiteY5975"/>
              </a:cxn>
              <a:cxn ang="0">
                <a:pos x="connsiteX5976" y="connsiteY5976"/>
              </a:cxn>
              <a:cxn ang="0">
                <a:pos x="connsiteX5977" y="connsiteY5977"/>
              </a:cxn>
              <a:cxn ang="0">
                <a:pos x="connsiteX5978" y="connsiteY5978"/>
              </a:cxn>
              <a:cxn ang="0">
                <a:pos x="connsiteX5979" y="connsiteY5979"/>
              </a:cxn>
              <a:cxn ang="0">
                <a:pos x="connsiteX5980" y="connsiteY5980"/>
              </a:cxn>
              <a:cxn ang="0">
                <a:pos x="connsiteX5981" y="connsiteY5981"/>
              </a:cxn>
              <a:cxn ang="0">
                <a:pos x="connsiteX5982" y="connsiteY5982"/>
              </a:cxn>
              <a:cxn ang="0">
                <a:pos x="connsiteX5983" y="connsiteY5983"/>
              </a:cxn>
              <a:cxn ang="0">
                <a:pos x="connsiteX5984" y="connsiteY5984"/>
              </a:cxn>
              <a:cxn ang="0">
                <a:pos x="connsiteX5985" y="connsiteY5985"/>
              </a:cxn>
              <a:cxn ang="0">
                <a:pos x="connsiteX5986" y="connsiteY5986"/>
              </a:cxn>
              <a:cxn ang="0">
                <a:pos x="connsiteX5987" y="connsiteY5987"/>
              </a:cxn>
              <a:cxn ang="0">
                <a:pos x="connsiteX5988" y="connsiteY5988"/>
              </a:cxn>
              <a:cxn ang="0">
                <a:pos x="connsiteX5989" y="connsiteY5989"/>
              </a:cxn>
              <a:cxn ang="0">
                <a:pos x="connsiteX5990" y="connsiteY5990"/>
              </a:cxn>
              <a:cxn ang="0">
                <a:pos x="connsiteX5991" y="connsiteY5991"/>
              </a:cxn>
              <a:cxn ang="0">
                <a:pos x="connsiteX5992" y="connsiteY5992"/>
              </a:cxn>
              <a:cxn ang="0">
                <a:pos x="connsiteX5993" y="connsiteY5993"/>
              </a:cxn>
              <a:cxn ang="0">
                <a:pos x="connsiteX5994" y="connsiteY5994"/>
              </a:cxn>
              <a:cxn ang="0">
                <a:pos x="connsiteX5995" y="connsiteY5995"/>
              </a:cxn>
              <a:cxn ang="0">
                <a:pos x="connsiteX5996" y="connsiteY5996"/>
              </a:cxn>
              <a:cxn ang="0">
                <a:pos x="connsiteX5997" y="connsiteY5997"/>
              </a:cxn>
              <a:cxn ang="0">
                <a:pos x="connsiteX5998" y="connsiteY5998"/>
              </a:cxn>
              <a:cxn ang="0">
                <a:pos x="connsiteX5999" y="connsiteY5999"/>
              </a:cxn>
              <a:cxn ang="0">
                <a:pos x="connsiteX6000" y="connsiteY6000"/>
              </a:cxn>
              <a:cxn ang="0">
                <a:pos x="connsiteX6001" y="connsiteY6001"/>
              </a:cxn>
              <a:cxn ang="0">
                <a:pos x="connsiteX6002" y="connsiteY6002"/>
              </a:cxn>
              <a:cxn ang="0">
                <a:pos x="connsiteX6003" y="connsiteY6003"/>
              </a:cxn>
              <a:cxn ang="0">
                <a:pos x="connsiteX6004" y="connsiteY6004"/>
              </a:cxn>
              <a:cxn ang="0">
                <a:pos x="connsiteX6005" y="connsiteY6005"/>
              </a:cxn>
              <a:cxn ang="0">
                <a:pos x="connsiteX6006" y="connsiteY6006"/>
              </a:cxn>
              <a:cxn ang="0">
                <a:pos x="connsiteX6007" y="connsiteY6007"/>
              </a:cxn>
              <a:cxn ang="0">
                <a:pos x="connsiteX6008" y="connsiteY6008"/>
              </a:cxn>
              <a:cxn ang="0">
                <a:pos x="connsiteX6009" y="connsiteY6009"/>
              </a:cxn>
              <a:cxn ang="0">
                <a:pos x="connsiteX6010" y="connsiteY6010"/>
              </a:cxn>
              <a:cxn ang="0">
                <a:pos x="connsiteX6011" y="connsiteY6011"/>
              </a:cxn>
              <a:cxn ang="0">
                <a:pos x="connsiteX6012" y="connsiteY6012"/>
              </a:cxn>
              <a:cxn ang="0">
                <a:pos x="connsiteX6013" y="connsiteY6013"/>
              </a:cxn>
              <a:cxn ang="0">
                <a:pos x="connsiteX6014" y="connsiteY6014"/>
              </a:cxn>
              <a:cxn ang="0">
                <a:pos x="connsiteX6015" y="connsiteY6015"/>
              </a:cxn>
              <a:cxn ang="0">
                <a:pos x="connsiteX6016" y="connsiteY6016"/>
              </a:cxn>
              <a:cxn ang="0">
                <a:pos x="connsiteX6017" y="connsiteY6017"/>
              </a:cxn>
              <a:cxn ang="0">
                <a:pos x="connsiteX6018" y="connsiteY6018"/>
              </a:cxn>
              <a:cxn ang="0">
                <a:pos x="connsiteX6019" y="connsiteY6019"/>
              </a:cxn>
              <a:cxn ang="0">
                <a:pos x="connsiteX6020" y="connsiteY6020"/>
              </a:cxn>
              <a:cxn ang="0">
                <a:pos x="connsiteX6021" y="connsiteY6021"/>
              </a:cxn>
              <a:cxn ang="0">
                <a:pos x="connsiteX6022" y="connsiteY6022"/>
              </a:cxn>
              <a:cxn ang="0">
                <a:pos x="connsiteX6023" y="connsiteY6023"/>
              </a:cxn>
              <a:cxn ang="0">
                <a:pos x="connsiteX6024" y="connsiteY6024"/>
              </a:cxn>
              <a:cxn ang="0">
                <a:pos x="connsiteX6025" y="connsiteY6025"/>
              </a:cxn>
              <a:cxn ang="0">
                <a:pos x="connsiteX6026" y="connsiteY6026"/>
              </a:cxn>
              <a:cxn ang="0">
                <a:pos x="connsiteX6027" y="connsiteY6027"/>
              </a:cxn>
              <a:cxn ang="0">
                <a:pos x="connsiteX6028" y="connsiteY6028"/>
              </a:cxn>
              <a:cxn ang="0">
                <a:pos x="connsiteX6029" y="connsiteY6029"/>
              </a:cxn>
              <a:cxn ang="0">
                <a:pos x="connsiteX6030" y="connsiteY6030"/>
              </a:cxn>
              <a:cxn ang="0">
                <a:pos x="connsiteX6031" y="connsiteY6031"/>
              </a:cxn>
              <a:cxn ang="0">
                <a:pos x="connsiteX6032" y="connsiteY6032"/>
              </a:cxn>
              <a:cxn ang="0">
                <a:pos x="connsiteX6033" y="connsiteY6033"/>
              </a:cxn>
              <a:cxn ang="0">
                <a:pos x="connsiteX6034" y="connsiteY6034"/>
              </a:cxn>
              <a:cxn ang="0">
                <a:pos x="connsiteX6035" y="connsiteY6035"/>
              </a:cxn>
              <a:cxn ang="0">
                <a:pos x="connsiteX6036" y="connsiteY6036"/>
              </a:cxn>
              <a:cxn ang="0">
                <a:pos x="connsiteX6037" y="connsiteY6037"/>
              </a:cxn>
              <a:cxn ang="0">
                <a:pos x="connsiteX6038" y="connsiteY6038"/>
              </a:cxn>
              <a:cxn ang="0">
                <a:pos x="connsiteX6039" y="connsiteY6039"/>
              </a:cxn>
              <a:cxn ang="0">
                <a:pos x="connsiteX6040" y="connsiteY6040"/>
              </a:cxn>
              <a:cxn ang="0">
                <a:pos x="connsiteX6041" y="connsiteY6041"/>
              </a:cxn>
              <a:cxn ang="0">
                <a:pos x="connsiteX6042" y="connsiteY6042"/>
              </a:cxn>
              <a:cxn ang="0">
                <a:pos x="connsiteX6043" y="connsiteY6043"/>
              </a:cxn>
              <a:cxn ang="0">
                <a:pos x="connsiteX6044" y="connsiteY6044"/>
              </a:cxn>
              <a:cxn ang="0">
                <a:pos x="connsiteX6045" y="connsiteY6045"/>
              </a:cxn>
              <a:cxn ang="0">
                <a:pos x="connsiteX6046" y="connsiteY6046"/>
              </a:cxn>
              <a:cxn ang="0">
                <a:pos x="connsiteX6047" y="connsiteY6047"/>
              </a:cxn>
              <a:cxn ang="0">
                <a:pos x="connsiteX6048" y="connsiteY6048"/>
              </a:cxn>
              <a:cxn ang="0">
                <a:pos x="connsiteX6049" y="connsiteY6049"/>
              </a:cxn>
              <a:cxn ang="0">
                <a:pos x="connsiteX6050" y="connsiteY6050"/>
              </a:cxn>
              <a:cxn ang="0">
                <a:pos x="connsiteX6051" y="connsiteY6051"/>
              </a:cxn>
              <a:cxn ang="0">
                <a:pos x="connsiteX6052" y="connsiteY6052"/>
              </a:cxn>
              <a:cxn ang="0">
                <a:pos x="connsiteX6053" y="connsiteY6053"/>
              </a:cxn>
              <a:cxn ang="0">
                <a:pos x="connsiteX6054" y="connsiteY6054"/>
              </a:cxn>
              <a:cxn ang="0">
                <a:pos x="connsiteX6055" y="connsiteY6055"/>
              </a:cxn>
              <a:cxn ang="0">
                <a:pos x="connsiteX6056" y="connsiteY6056"/>
              </a:cxn>
              <a:cxn ang="0">
                <a:pos x="connsiteX6057" y="connsiteY6057"/>
              </a:cxn>
              <a:cxn ang="0">
                <a:pos x="connsiteX6058" y="connsiteY6058"/>
              </a:cxn>
              <a:cxn ang="0">
                <a:pos x="connsiteX6059" y="connsiteY6059"/>
              </a:cxn>
              <a:cxn ang="0">
                <a:pos x="connsiteX6060" y="connsiteY6060"/>
              </a:cxn>
              <a:cxn ang="0">
                <a:pos x="connsiteX6061" y="connsiteY6061"/>
              </a:cxn>
              <a:cxn ang="0">
                <a:pos x="connsiteX6062" y="connsiteY6062"/>
              </a:cxn>
              <a:cxn ang="0">
                <a:pos x="connsiteX6063" y="connsiteY6063"/>
              </a:cxn>
              <a:cxn ang="0">
                <a:pos x="connsiteX6064" y="connsiteY6064"/>
              </a:cxn>
              <a:cxn ang="0">
                <a:pos x="connsiteX6065" y="connsiteY6065"/>
              </a:cxn>
              <a:cxn ang="0">
                <a:pos x="connsiteX6066" y="connsiteY6066"/>
              </a:cxn>
              <a:cxn ang="0">
                <a:pos x="connsiteX6067" y="connsiteY6067"/>
              </a:cxn>
              <a:cxn ang="0">
                <a:pos x="connsiteX6068" y="connsiteY6068"/>
              </a:cxn>
              <a:cxn ang="0">
                <a:pos x="connsiteX6069" y="connsiteY6069"/>
              </a:cxn>
              <a:cxn ang="0">
                <a:pos x="connsiteX6070" y="connsiteY6070"/>
              </a:cxn>
              <a:cxn ang="0">
                <a:pos x="connsiteX6071" y="connsiteY6071"/>
              </a:cxn>
              <a:cxn ang="0">
                <a:pos x="connsiteX6072" y="connsiteY6072"/>
              </a:cxn>
              <a:cxn ang="0">
                <a:pos x="connsiteX6073" y="connsiteY6073"/>
              </a:cxn>
              <a:cxn ang="0">
                <a:pos x="connsiteX6074" y="connsiteY6074"/>
              </a:cxn>
              <a:cxn ang="0">
                <a:pos x="connsiteX6075" y="connsiteY6075"/>
              </a:cxn>
              <a:cxn ang="0">
                <a:pos x="connsiteX6076" y="connsiteY6076"/>
              </a:cxn>
              <a:cxn ang="0">
                <a:pos x="connsiteX6077" y="connsiteY6077"/>
              </a:cxn>
              <a:cxn ang="0">
                <a:pos x="connsiteX6078" y="connsiteY6078"/>
              </a:cxn>
              <a:cxn ang="0">
                <a:pos x="connsiteX6079" y="connsiteY6079"/>
              </a:cxn>
              <a:cxn ang="0">
                <a:pos x="connsiteX6080" y="connsiteY6080"/>
              </a:cxn>
              <a:cxn ang="0">
                <a:pos x="connsiteX6081" y="connsiteY6081"/>
              </a:cxn>
              <a:cxn ang="0">
                <a:pos x="connsiteX6082" y="connsiteY6082"/>
              </a:cxn>
              <a:cxn ang="0">
                <a:pos x="connsiteX6083" y="connsiteY6083"/>
              </a:cxn>
              <a:cxn ang="0">
                <a:pos x="connsiteX6084" y="connsiteY6084"/>
              </a:cxn>
              <a:cxn ang="0">
                <a:pos x="connsiteX6085" y="connsiteY6085"/>
              </a:cxn>
              <a:cxn ang="0">
                <a:pos x="connsiteX6086" y="connsiteY6086"/>
              </a:cxn>
              <a:cxn ang="0">
                <a:pos x="connsiteX6087" y="connsiteY6087"/>
              </a:cxn>
              <a:cxn ang="0">
                <a:pos x="connsiteX6088" y="connsiteY6088"/>
              </a:cxn>
              <a:cxn ang="0">
                <a:pos x="connsiteX6089" y="connsiteY6089"/>
              </a:cxn>
              <a:cxn ang="0">
                <a:pos x="connsiteX6090" y="connsiteY6090"/>
              </a:cxn>
              <a:cxn ang="0">
                <a:pos x="connsiteX6091" y="connsiteY6091"/>
              </a:cxn>
              <a:cxn ang="0">
                <a:pos x="connsiteX6092" y="connsiteY6092"/>
              </a:cxn>
              <a:cxn ang="0">
                <a:pos x="connsiteX6093" y="connsiteY6093"/>
              </a:cxn>
              <a:cxn ang="0">
                <a:pos x="connsiteX6094" y="connsiteY6094"/>
              </a:cxn>
              <a:cxn ang="0">
                <a:pos x="connsiteX6095" y="connsiteY6095"/>
              </a:cxn>
              <a:cxn ang="0">
                <a:pos x="connsiteX6096" y="connsiteY6096"/>
              </a:cxn>
              <a:cxn ang="0">
                <a:pos x="connsiteX6097" y="connsiteY6097"/>
              </a:cxn>
              <a:cxn ang="0">
                <a:pos x="connsiteX6098" y="connsiteY6098"/>
              </a:cxn>
              <a:cxn ang="0">
                <a:pos x="connsiteX6099" y="connsiteY6099"/>
              </a:cxn>
              <a:cxn ang="0">
                <a:pos x="connsiteX6100" y="connsiteY6100"/>
              </a:cxn>
              <a:cxn ang="0">
                <a:pos x="connsiteX6101" y="connsiteY6101"/>
              </a:cxn>
              <a:cxn ang="0">
                <a:pos x="connsiteX6102" y="connsiteY6102"/>
              </a:cxn>
              <a:cxn ang="0">
                <a:pos x="connsiteX6103" y="connsiteY6103"/>
              </a:cxn>
              <a:cxn ang="0">
                <a:pos x="connsiteX6104" y="connsiteY6104"/>
              </a:cxn>
              <a:cxn ang="0">
                <a:pos x="connsiteX6105" y="connsiteY6105"/>
              </a:cxn>
              <a:cxn ang="0">
                <a:pos x="connsiteX6106" y="connsiteY6106"/>
              </a:cxn>
              <a:cxn ang="0">
                <a:pos x="connsiteX6107" y="connsiteY6107"/>
              </a:cxn>
              <a:cxn ang="0">
                <a:pos x="connsiteX6108" y="connsiteY6108"/>
              </a:cxn>
              <a:cxn ang="0">
                <a:pos x="connsiteX6109" y="connsiteY6109"/>
              </a:cxn>
              <a:cxn ang="0">
                <a:pos x="connsiteX6110" y="connsiteY6110"/>
              </a:cxn>
              <a:cxn ang="0">
                <a:pos x="connsiteX6111" y="connsiteY6111"/>
              </a:cxn>
              <a:cxn ang="0">
                <a:pos x="connsiteX6112" y="connsiteY6112"/>
              </a:cxn>
              <a:cxn ang="0">
                <a:pos x="connsiteX6113" y="connsiteY6113"/>
              </a:cxn>
              <a:cxn ang="0">
                <a:pos x="connsiteX6114" y="connsiteY6114"/>
              </a:cxn>
              <a:cxn ang="0">
                <a:pos x="connsiteX6115" y="connsiteY6115"/>
              </a:cxn>
              <a:cxn ang="0">
                <a:pos x="connsiteX6116" y="connsiteY6116"/>
              </a:cxn>
              <a:cxn ang="0">
                <a:pos x="connsiteX6117" y="connsiteY6117"/>
              </a:cxn>
              <a:cxn ang="0">
                <a:pos x="connsiteX6118" y="connsiteY6118"/>
              </a:cxn>
              <a:cxn ang="0">
                <a:pos x="connsiteX6119" y="connsiteY6119"/>
              </a:cxn>
              <a:cxn ang="0">
                <a:pos x="connsiteX6120" y="connsiteY6120"/>
              </a:cxn>
              <a:cxn ang="0">
                <a:pos x="connsiteX6121" y="connsiteY6121"/>
              </a:cxn>
              <a:cxn ang="0">
                <a:pos x="connsiteX6122" y="connsiteY6122"/>
              </a:cxn>
              <a:cxn ang="0">
                <a:pos x="connsiteX6123" y="connsiteY6123"/>
              </a:cxn>
              <a:cxn ang="0">
                <a:pos x="connsiteX6124" y="connsiteY6124"/>
              </a:cxn>
              <a:cxn ang="0">
                <a:pos x="connsiteX6125" y="connsiteY6125"/>
              </a:cxn>
              <a:cxn ang="0">
                <a:pos x="connsiteX6126" y="connsiteY6126"/>
              </a:cxn>
              <a:cxn ang="0">
                <a:pos x="connsiteX6127" y="connsiteY6127"/>
              </a:cxn>
              <a:cxn ang="0">
                <a:pos x="connsiteX6128" y="connsiteY6128"/>
              </a:cxn>
              <a:cxn ang="0">
                <a:pos x="connsiteX6129" y="connsiteY6129"/>
              </a:cxn>
              <a:cxn ang="0">
                <a:pos x="connsiteX6130" y="connsiteY6130"/>
              </a:cxn>
              <a:cxn ang="0">
                <a:pos x="connsiteX6131" y="connsiteY6131"/>
              </a:cxn>
              <a:cxn ang="0">
                <a:pos x="connsiteX6132" y="connsiteY6132"/>
              </a:cxn>
              <a:cxn ang="0">
                <a:pos x="connsiteX6133" y="connsiteY6133"/>
              </a:cxn>
              <a:cxn ang="0">
                <a:pos x="connsiteX6134" y="connsiteY6134"/>
              </a:cxn>
              <a:cxn ang="0">
                <a:pos x="connsiteX6135" y="connsiteY6135"/>
              </a:cxn>
              <a:cxn ang="0">
                <a:pos x="connsiteX6136" y="connsiteY6136"/>
              </a:cxn>
              <a:cxn ang="0">
                <a:pos x="connsiteX6137" y="connsiteY6137"/>
              </a:cxn>
              <a:cxn ang="0">
                <a:pos x="connsiteX6138" y="connsiteY6138"/>
              </a:cxn>
              <a:cxn ang="0">
                <a:pos x="connsiteX6139" y="connsiteY6139"/>
              </a:cxn>
              <a:cxn ang="0">
                <a:pos x="connsiteX6140" y="connsiteY6140"/>
              </a:cxn>
              <a:cxn ang="0">
                <a:pos x="connsiteX6141" y="connsiteY6141"/>
              </a:cxn>
              <a:cxn ang="0">
                <a:pos x="connsiteX6142" y="connsiteY6142"/>
              </a:cxn>
              <a:cxn ang="0">
                <a:pos x="connsiteX6143" y="connsiteY6143"/>
              </a:cxn>
              <a:cxn ang="0">
                <a:pos x="connsiteX6144" y="connsiteY6144"/>
              </a:cxn>
              <a:cxn ang="0">
                <a:pos x="connsiteX6145" y="connsiteY6145"/>
              </a:cxn>
              <a:cxn ang="0">
                <a:pos x="connsiteX6146" y="connsiteY6146"/>
              </a:cxn>
              <a:cxn ang="0">
                <a:pos x="connsiteX6147" y="connsiteY6147"/>
              </a:cxn>
              <a:cxn ang="0">
                <a:pos x="connsiteX6148" y="connsiteY6148"/>
              </a:cxn>
              <a:cxn ang="0">
                <a:pos x="connsiteX6149" y="connsiteY6149"/>
              </a:cxn>
              <a:cxn ang="0">
                <a:pos x="connsiteX6150" y="connsiteY6150"/>
              </a:cxn>
              <a:cxn ang="0">
                <a:pos x="connsiteX6151" y="connsiteY6151"/>
              </a:cxn>
              <a:cxn ang="0">
                <a:pos x="connsiteX6152" y="connsiteY6152"/>
              </a:cxn>
              <a:cxn ang="0">
                <a:pos x="connsiteX6153" y="connsiteY6153"/>
              </a:cxn>
              <a:cxn ang="0">
                <a:pos x="connsiteX6154" y="connsiteY6154"/>
              </a:cxn>
              <a:cxn ang="0">
                <a:pos x="connsiteX6155" y="connsiteY6155"/>
              </a:cxn>
              <a:cxn ang="0">
                <a:pos x="connsiteX6156" y="connsiteY6156"/>
              </a:cxn>
              <a:cxn ang="0">
                <a:pos x="connsiteX6157" y="connsiteY6157"/>
              </a:cxn>
              <a:cxn ang="0">
                <a:pos x="connsiteX6158" y="connsiteY6158"/>
              </a:cxn>
              <a:cxn ang="0">
                <a:pos x="connsiteX6159" y="connsiteY6159"/>
              </a:cxn>
              <a:cxn ang="0">
                <a:pos x="connsiteX6160" y="connsiteY6160"/>
              </a:cxn>
              <a:cxn ang="0">
                <a:pos x="connsiteX6161" y="connsiteY6161"/>
              </a:cxn>
              <a:cxn ang="0">
                <a:pos x="connsiteX6162" y="connsiteY6162"/>
              </a:cxn>
              <a:cxn ang="0">
                <a:pos x="connsiteX6163" y="connsiteY6163"/>
              </a:cxn>
              <a:cxn ang="0">
                <a:pos x="connsiteX6164" y="connsiteY6164"/>
              </a:cxn>
              <a:cxn ang="0">
                <a:pos x="connsiteX6165" y="connsiteY6165"/>
              </a:cxn>
              <a:cxn ang="0">
                <a:pos x="connsiteX6166" y="connsiteY6166"/>
              </a:cxn>
              <a:cxn ang="0">
                <a:pos x="connsiteX6167" y="connsiteY6167"/>
              </a:cxn>
              <a:cxn ang="0">
                <a:pos x="connsiteX6168" y="connsiteY6168"/>
              </a:cxn>
              <a:cxn ang="0">
                <a:pos x="connsiteX6169" y="connsiteY6169"/>
              </a:cxn>
              <a:cxn ang="0">
                <a:pos x="connsiteX6170" y="connsiteY6170"/>
              </a:cxn>
              <a:cxn ang="0">
                <a:pos x="connsiteX6171" y="connsiteY6171"/>
              </a:cxn>
              <a:cxn ang="0">
                <a:pos x="connsiteX6172" y="connsiteY6172"/>
              </a:cxn>
              <a:cxn ang="0">
                <a:pos x="connsiteX6173" y="connsiteY6173"/>
              </a:cxn>
              <a:cxn ang="0">
                <a:pos x="connsiteX6174" y="connsiteY6174"/>
              </a:cxn>
              <a:cxn ang="0">
                <a:pos x="connsiteX6175" y="connsiteY6175"/>
              </a:cxn>
              <a:cxn ang="0">
                <a:pos x="connsiteX6176" y="connsiteY6176"/>
              </a:cxn>
              <a:cxn ang="0">
                <a:pos x="connsiteX6177" y="connsiteY6177"/>
              </a:cxn>
              <a:cxn ang="0">
                <a:pos x="connsiteX6178" y="connsiteY6178"/>
              </a:cxn>
              <a:cxn ang="0">
                <a:pos x="connsiteX6179" y="connsiteY6179"/>
              </a:cxn>
              <a:cxn ang="0">
                <a:pos x="connsiteX6180" y="connsiteY6180"/>
              </a:cxn>
              <a:cxn ang="0">
                <a:pos x="connsiteX6181" y="connsiteY6181"/>
              </a:cxn>
              <a:cxn ang="0">
                <a:pos x="connsiteX6182" y="connsiteY6182"/>
              </a:cxn>
              <a:cxn ang="0">
                <a:pos x="connsiteX6183" y="connsiteY6183"/>
              </a:cxn>
              <a:cxn ang="0">
                <a:pos x="connsiteX6184" y="connsiteY6184"/>
              </a:cxn>
              <a:cxn ang="0">
                <a:pos x="connsiteX6185" y="connsiteY6185"/>
              </a:cxn>
              <a:cxn ang="0">
                <a:pos x="connsiteX6186" y="connsiteY6186"/>
              </a:cxn>
              <a:cxn ang="0">
                <a:pos x="connsiteX6187" y="connsiteY6187"/>
              </a:cxn>
              <a:cxn ang="0">
                <a:pos x="connsiteX6188" y="connsiteY6188"/>
              </a:cxn>
              <a:cxn ang="0">
                <a:pos x="connsiteX6189" y="connsiteY6189"/>
              </a:cxn>
              <a:cxn ang="0">
                <a:pos x="connsiteX6190" y="connsiteY6190"/>
              </a:cxn>
              <a:cxn ang="0">
                <a:pos x="connsiteX6191" y="connsiteY6191"/>
              </a:cxn>
              <a:cxn ang="0">
                <a:pos x="connsiteX6192" y="connsiteY6192"/>
              </a:cxn>
              <a:cxn ang="0">
                <a:pos x="connsiteX6193" y="connsiteY6193"/>
              </a:cxn>
              <a:cxn ang="0">
                <a:pos x="connsiteX6194" y="connsiteY6194"/>
              </a:cxn>
              <a:cxn ang="0">
                <a:pos x="connsiteX6195" y="connsiteY6195"/>
              </a:cxn>
              <a:cxn ang="0">
                <a:pos x="connsiteX6196" y="connsiteY6196"/>
              </a:cxn>
              <a:cxn ang="0">
                <a:pos x="connsiteX6197" y="connsiteY6197"/>
              </a:cxn>
              <a:cxn ang="0">
                <a:pos x="connsiteX6198" y="connsiteY6198"/>
              </a:cxn>
              <a:cxn ang="0">
                <a:pos x="connsiteX6199" y="connsiteY6199"/>
              </a:cxn>
              <a:cxn ang="0">
                <a:pos x="connsiteX6200" y="connsiteY6200"/>
              </a:cxn>
              <a:cxn ang="0">
                <a:pos x="connsiteX6201" y="connsiteY6201"/>
              </a:cxn>
              <a:cxn ang="0">
                <a:pos x="connsiteX6202" y="connsiteY6202"/>
              </a:cxn>
              <a:cxn ang="0">
                <a:pos x="connsiteX6203" y="connsiteY6203"/>
              </a:cxn>
              <a:cxn ang="0">
                <a:pos x="connsiteX6204" y="connsiteY6204"/>
              </a:cxn>
              <a:cxn ang="0">
                <a:pos x="connsiteX6205" y="connsiteY6205"/>
              </a:cxn>
              <a:cxn ang="0">
                <a:pos x="connsiteX6206" y="connsiteY6206"/>
              </a:cxn>
              <a:cxn ang="0">
                <a:pos x="connsiteX6207" y="connsiteY6207"/>
              </a:cxn>
              <a:cxn ang="0">
                <a:pos x="connsiteX6208" y="connsiteY6208"/>
              </a:cxn>
              <a:cxn ang="0">
                <a:pos x="connsiteX6209" y="connsiteY6209"/>
              </a:cxn>
              <a:cxn ang="0">
                <a:pos x="connsiteX6210" y="connsiteY6210"/>
              </a:cxn>
              <a:cxn ang="0">
                <a:pos x="connsiteX6211" y="connsiteY6211"/>
              </a:cxn>
              <a:cxn ang="0">
                <a:pos x="connsiteX6212" y="connsiteY6212"/>
              </a:cxn>
              <a:cxn ang="0">
                <a:pos x="connsiteX6213" y="connsiteY6213"/>
              </a:cxn>
              <a:cxn ang="0">
                <a:pos x="connsiteX6214" y="connsiteY6214"/>
              </a:cxn>
              <a:cxn ang="0">
                <a:pos x="connsiteX6215" y="connsiteY6215"/>
              </a:cxn>
              <a:cxn ang="0">
                <a:pos x="connsiteX6216" y="connsiteY6216"/>
              </a:cxn>
              <a:cxn ang="0">
                <a:pos x="connsiteX6217" y="connsiteY6217"/>
              </a:cxn>
              <a:cxn ang="0">
                <a:pos x="connsiteX6218" y="connsiteY6218"/>
              </a:cxn>
              <a:cxn ang="0">
                <a:pos x="connsiteX6219" y="connsiteY6219"/>
              </a:cxn>
              <a:cxn ang="0">
                <a:pos x="connsiteX6220" y="connsiteY6220"/>
              </a:cxn>
              <a:cxn ang="0">
                <a:pos x="connsiteX6221" y="connsiteY6221"/>
              </a:cxn>
              <a:cxn ang="0">
                <a:pos x="connsiteX6222" y="connsiteY6222"/>
              </a:cxn>
              <a:cxn ang="0">
                <a:pos x="connsiteX6223" y="connsiteY6223"/>
              </a:cxn>
              <a:cxn ang="0">
                <a:pos x="connsiteX6224" y="connsiteY6224"/>
              </a:cxn>
              <a:cxn ang="0">
                <a:pos x="connsiteX6225" y="connsiteY6225"/>
              </a:cxn>
              <a:cxn ang="0">
                <a:pos x="connsiteX6226" y="connsiteY6226"/>
              </a:cxn>
              <a:cxn ang="0">
                <a:pos x="connsiteX6227" y="connsiteY6227"/>
              </a:cxn>
              <a:cxn ang="0">
                <a:pos x="connsiteX6228" y="connsiteY6228"/>
              </a:cxn>
              <a:cxn ang="0">
                <a:pos x="connsiteX6229" y="connsiteY6229"/>
              </a:cxn>
              <a:cxn ang="0">
                <a:pos x="connsiteX6230" y="connsiteY6230"/>
              </a:cxn>
              <a:cxn ang="0">
                <a:pos x="connsiteX6231" y="connsiteY6231"/>
              </a:cxn>
              <a:cxn ang="0">
                <a:pos x="connsiteX6232" y="connsiteY6232"/>
              </a:cxn>
              <a:cxn ang="0">
                <a:pos x="connsiteX6233" y="connsiteY6233"/>
              </a:cxn>
              <a:cxn ang="0">
                <a:pos x="connsiteX6234" y="connsiteY6234"/>
              </a:cxn>
              <a:cxn ang="0">
                <a:pos x="connsiteX6235" y="connsiteY6235"/>
              </a:cxn>
              <a:cxn ang="0">
                <a:pos x="connsiteX6236" y="connsiteY6236"/>
              </a:cxn>
              <a:cxn ang="0">
                <a:pos x="connsiteX6237" y="connsiteY6237"/>
              </a:cxn>
              <a:cxn ang="0">
                <a:pos x="connsiteX6238" y="connsiteY6238"/>
              </a:cxn>
              <a:cxn ang="0">
                <a:pos x="connsiteX6239" y="connsiteY6239"/>
              </a:cxn>
              <a:cxn ang="0">
                <a:pos x="connsiteX6240" y="connsiteY6240"/>
              </a:cxn>
              <a:cxn ang="0">
                <a:pos x="connsiteX6241" y="connsiteY6241"/>
              </a:cxn>
              <a:cxn ang="0">
                <a:pos x="connsiteX6242" y="connsiteY6242"/>
              </a:cxn>
              <a:cxn ang="0">
                <a:pos x="connsiteX6243" y="connsiteY6243"/>
              </a:cxn>
              <a:cxn ang="0">
                <a:pos x="connsiteX6244" y="connsiteY6244"/>
              </a:cxn>
              <a:cxn ang="0">
                <a:pos x="connsiteX6245" y="connsiteY6245"/>
              </a:cxn>
              <a:cxn ang="0">
                <a:pos x="connsiteX6246" y="connsiteY6246"/>
              </a:cxn>
              <a:cxn ang="0">
                <a:pos x="connsiteX6247" y="connsiteY6247"/>
              </a:cxn>
              <a:cxn ang="0">
                <a:pos x="connsiteX6248" y="connsiteY6248"/>
              </a:cxn>
              <a:cxn ang="0">
                <a:pos x="connsiteX6249" y="connsiteY6249"/>
              </a:cxn>
              <a:cxn ang="0">
                <a:pos x="connsiteX6250" y="connsiteY6250"/>
              </a:cxn>
              <a:cxn ang="0">
                <a:pos x="connsiteX6251" y="connsiteY6251"/>
              </a:cxn>
              <a:cxn ang="0">
                <a:pos x="connsiteX6252" y="connsiteY6252"/>
              </a:cxn>
              <a:cxn ang="0">
                <a:pos x="connsiteX6253" y="connsiteY6253"/>
              </a:cxn>
              <a:cxn ang="0">
                <a:pos x="connsiteX6254" y="connsiteY6254"/>
              </a:cxn>
              <a:cxn ang="0">
                <a:pos x="connsiteX6255" y="connsiteY6255"/>
              </a:cxn>
              <a:cxn ang="0">
                <a:pos x="connsiteX6256" y="connsiteY6256"/>
              </a:cxn>
              <a:cxn ang="0">
                <a:pos x="connsiteX6257" y="connsiteY6257"/>
              </a:cxn>
              <a:cxn ang="0">
                <a:pos x="connsiteX6258" y="connsiteY6258"/>
              </a:cxn>
              <a:cxn ang="0">
                <a:pos x="connsiteX6259" y="connsiteY6259"/>
              </a:cxn>
              <a:cxn ang="0">
                <a:pos x="connsiteX6260" y="connsiteY6260"/>
              </a:cxn>
              <a:cxn ang="0">
                <a:pos x="connsiteX6261" y="connsiteY6261"/>
              </a:cxn>
              <a:cxn ang="0">
                <a:pos x="connsiteX6262" y="connsiteY6262"/>
              </a:cxn>
              <a:cxn ang="0">
                <a:pos x="connsiteX6263" y="connsiteY6263"/>
              </a:cxn>
              <a:cxn ang="0">
                <a:pos x="connsiteX6264" y="connsiteY6264"/>
              </a:cxn>
              <a:cxn ang="0">
                <a:pos x="connsiteX6265" y="connsiteY6265"/>
              </a:cxn>
              <a:cxn ang="0">
                <a:pos x="connsiteX6266" y="connsiteY6266"/>
              </a:cxn>
              <a:cxn ang="0">
                <a:pos x="connsiteX6267" y="connsiteY6267"/>
              </a:cxn>
              <a:cxn ang="0">
                <a:pos x="connsiteX6268" y="connsiteY6268"/>
              </a:cxn>
              <a:cxn ang="0">
                <a:pos x="connsiteX6269" y="connsiteY6269"/>
              </a:cxn>
              <a:cxn ang="0">
                <a:pos x="connsiteX6270" y="connsiteY6270"/>
              </a:cxn>
              <a:cxn ang="0">
                <a:pos x="connsiteX6271" y="connsiteY6271"/>
              </a:cxn>
              <a:cxn ang="0">
                <a:pos x="connsiteX6272" y="connsiteY6272"/>
              </a:cxn>
              <a:cxn ang="0">
                <a:pos x="connsiteX6273" y="connsiteY6273"/>
              </a:cxn>
              <a:cxn ang="0">
                <a:pos x="connsiteX6274" y="connsiteY6274"/>
              </a:cxn>
              <a:cxn ang="0">
                <a:pos x="connsiteX6275" y="connsiteY6275"/>
              </a:cxn>
              <a:cxn ang="0">
                <a:pos x="connsiteX6276" y="connsiteY6276"/>
              </a:cxn>
              <a:cxn ang="0">
                <a:pos x="connsiteX6277" y="connsiteY6277"/>
              </a:cxn>
              <a:cxn ang="0">
                <a:pos x="connsiteX6278" y="connsiteY6278"/>
              </a:cxn>
              <a:cxn ang="0">
                <a:pos x="connsiteX6279" y="connsiteY6279"/>
              </a:cxn>
              <a:cxn ang="0">
                <a:pos x="connsiteX6280" y="connsiteY6280"/>
              </a:cxn>
              <a:cxn ang="0">
                <a:pos x="connsiteX6281" y="connsiteY6281"/>
              </a:cxn>
              <a:cxn ang="0">
                <a:pos x="connsiteX6282" y="connsiteY6282"/>
              </a:cxn>
              <a:cxn ang="0">
                <a:pos x="connsiteX6283" y="connsiteY6283"/>
              </a:cxn>
              <a:cxn ang="0">
                <a:pos x="connsiteX6284" y="connsiteY6284"/>
              </a:cxn>
              <a:cxn ang="0">
                <a:pos x="connsiteX6285" y="connsiteY6285"/>
              </a:cxn>
              <a:cxn ang="0">
                <a:pos x="connsiteX6286" y="connsiteY6286"/>
              </a:cxn>
              <a:cxn ang="0">
                <a:pos x="connsiteX6287" y="connsiteY6287"/>
              </a:cxn>
              <a:cxn ang="0">
                <a:pos x="connsiteX6288" y="connsiteY6288"/>
              </a:cxn>
              <a:cxn ang="0">
                <a:pos x="connsiteX6289" y="connsiteY6289"/>
              </a:cxn>
              <a:cxn ang="0">
                <a:pos x="connsiteX6290" y="connsiteY6290"/>
              </a:cxn>
              <a:cxn ang="0">
                <a:pos x="connsiteX6291" y="connsiteY6291"/>
              </a:cxn>
              <a:cxn ang="0">
                <a:pos x="connsiteX6292" y="connsiteY6292"/>
              </a:cxn>
              <a:cxn ang="0">
                <a:pos x="connsiteX6293" y="connsiteY6293"/>
              </a:cxn>
              <a:cxn ang="0">
                <a:pos x="connsiteX6294" y="connsiteY6294"/>
              </a:cxn>
              <a:cxn ang="0">
                <a:pos x="connsiteX6295" y="connsiteY6295"/>
              </a:cxn>
              <a:cxn ang="0">
                <a:pos x="connsiteX6296" y="connsiteY6296"/>
              </a:cxn>
              <a:cxn ang="0">
                <a:pos x="connsiteX6297" y="connsiteY6297"/>
              </a:cxn>
              <a:cxn ang="0">
                <a:pos x="connsiteX6298" y="connsiteY6298"/>
              </a:cxn>
              <a:cxn ang="0">
                <a:pos x="connsiteX6299" y="connsiteY6299"/>
              </a:cxn>
              <a:cxn ang="0">
                <a:pos x="connsiteX6300" y="connsiteY6300"/>
              </a:cxn>
              <a:cxn ang="0">
                <a:pos x="connsiteX6301" y="connsiteY6301"/>
              </a:cxn>
              <a:cxn ang="0">
                <a:pos x="connsiteX6302" y="connsiteY6302"/>
              </a:cxn>
              <a:cxn ang="0">
                <a:pos x="connsiteX6303" y="connsiteY6303"/>
              </a:cxn>
              <a:cxn ang="0">
                <a:pos x="connsiteX6304" y="connsiteY6304"/>
              </a:cxn>
              <a:cxn ang="0">
                <a:pos x="connsiteX6305" y="connsiteY6305"/>
              </a:cxn>
              <a:cxn ang="0">
                <a:pos x="connsiteX6306" y="connsiteY6306"/>
              </a:cxn>
              <a:cxn ang="0">
                <a:pos x="connsiteX6307" y="connsiteY6307"/>
              </a:cxn>
              <a:cxn ang="0">
                <a:pos x="connsiteX6308" y="connsiteY6308"/>
              </a:cxn>
              <a:cxn ang="0">
                <a:pos x="connsiteX6309" y="connsiteY6309"/>
              </a:cxn>
              <a:cxn ang="0">
                <a:pos x="connsiteX6310" y="connsiteY6310"/>
              </a:cxn>
              <a:cxn ang="0">
                <a:pos x="connsiteX6311" y="connsiteY6311"/>
              </a:cxn>
              <a:cxn ang="0">
                <a:pos x="connsiteX6312" y="connsiteY6312"/>
              </a:cxn>
              <a:cxn ang="0">
                <a:pos x="connsiteX6313" y="connsiteY6313"/>
              </a:cxn>
              <a:cxn ang="0">
                <a:pos x="connsiteX6314" y="connsiteY6314"/>
              </a:cxn>
              <a:cxn ang="0">
                <a:pos x="connsiteX6315" y="connsiteY6315"/>
              </a:cxn>
              <a:cxn ang="0">
                <a:pos x="connsiteX6316" y="connsiteY6316"/>
              </a:cxn>
              <a:cxn ang="0">
                <a:pos x="connsiteX6317" y="connsiteY6317"/>
              </a:cxn>
              <a:cxn ang="0">
                <a:pos x="connsiteX6318" y="connsiteY6318"/>
              </a:cxn>
              <a:cxn ang="0">
                <a:pos x="connsiteX6319" y="connsiteY6319"/>
              </a:cxn>
              <a:cxn ang="0">
                <a:pos x="connsiteX6320" y="connsiteY6320"/>
              </a:cxn>
              <a:cxn ang="0">
                <a:pos x="connsiteX6321" y="connsiteY6321"/>
              </a:cxn>
              <a:cxn ang="0">
                <a:pos x="connsiteX6322" y="connsiteY6322"/>
              </a:cxn>
              <a:cxn ang="0">
                <a:pos x="connsiteX6323" y="connsiteY6323"/>
              </a:cxn>
              <a:cxn ang="0">
                <a:pos x="connsiteX6324" y="connsiteY6324"/>
              </a:cxn>
              <a:cxn ang="0">
                <a:pos x="connsiteX6325" y="connsiteY6325"/>
              </a:cxn>
              <a:cxn ang="0">
                <a:pos x="connsiteX6326" y="connsiteY6326"/>
              </a:cxn>
              <a:cxn ang="0">
                <a:pos x="connsiteX6327" y="connsiteY6327"/>
              </a:cxn>
              <a:cxn ang="0">
                <a:pos x="connsiteX6328" y="connsiteY6328"/>
              </a:cxn>
              <a:cxn ang="0">
                <a:pos x="connsiteX6329" y="connsiteY6329"/>
              </a:cxn>
              <a:cxn ang="0">
                <a:pos x="connsiteX6330" y="connsiteY6330"/>
              </a:cxn>
              <a:cxn ang="0">
                <a:pos x="connsiteX6331" y="connsiteY6331"/>
              </a:cxn>
              <a:cxn ang="0">
                <a:pos x="connsiteX6332" y="connsiteY6332"/>
              </a:cxn>
              <a:cxn ang="0">
                <a:pos x="connsiteX6333" y="connsiteY6333"/>
              </a:cxn>
              <a:cxn ang="0">
                <a:pos x="connsiteX6334" y="connsiteY6334"/>
              </a:cxn>
              <a:cxn ang="0">
                <a:pos x="connsiteX6335" y="connsiteY6335"/>
              </a:cxn>
              <a:cxn ang="0">
                <a:pos x="connsiteX6336" y="connsiteY6336"/>
              </a:cxn>
              <a:cxn ang="0">
                <a:pos x="connsiteX6337" y="connsiteY6337"/>
              </a:cxn>
              <a:cxn ang="0">
                <a:pos x="connsiteX6338" y="connsiteY6338"/>
              </a:cxn>
              <a:cxn ang="0">
                <a:pos x="connsiteX6339" y="connsiteY6339"/>
              </a:cxn>
              <a:cxn ang="0">
                <a:pos x="connsiteX6340" y="connsiteY6340"/>
              </a:cxn>
              <a:cxn ang="0">
                <a:pos x="connsiteX6341" y="connsiteY6341"/>
              </a:cxn>
              <a:cxn ang="0">
                <a:pos x="connsiteX6342" y="connsiteY6342"/>
              </a:cxn>
              <a:cxn ang="0">
                <a:pos x="connsiteX6343" y="connsiteY6343"/>
              </a:cxn>
              <a:cxn ang="0">
                <a:pos x="connsiteX6344" y="connsiteY6344"/>
              </a:cxn>
              <a:cxn ang="0">
                <a:pos x="connsiteX6345" y="connsiteY6345"/>
              </a:cxn>
              <a:cxn ang="0">
                <a:pos x="connsiteX6346" y="connsiteY6346"/>
              </a:cxn>
              <a:cxn ang="0">
                <a:pos x="connsiteX6347" y="connsiteY6347"/>
              </a:cxn>
              <a:cxn ang="0">
                <a:pos x="connsiteX6348" y="connsiteY6348"/>
              </a:cxn>
              <a:cxn ang="0">
                <a:pos x="connsiteX6349" y="connsiteY6349"/>
              </a:cxn>
              <a:cxn ang="0">
                <a:pos x="connsiteX6350" y="connsiteY6350"/>
              </a:cxn>
              <a:cxn ang="0">
                <a:pos x="connsiteX6351" y="connsiteY6351"/>
              </a:cxn>
              <a:cxn ang="0">
                <a:pos x="connsiteX6352" y="connsiteY6352"/>
              </a:cxn>
              <a:cxn ang="0">
                <a:pos x="connsiteX6353" y="connsiteY6353"/>
              </a:cxn>
              <a:cxn ang="0">
                <a:pos x="connsiteX6354" y="connsiteY6354"/>
              </a:cxn>
              <a:cxn ang="0">
                <a:pos x="connsiteX6355" y="connsiteY6355"/>
              </a:cxn>
              <a:cxn ang="0">
                <a:pos x="connsiteX6356" y="connsiteY6356"/>
              </a:cxn>
              <a:cxn ang="0">
                <a:pos x="connsiteX6357" y="connsiteY6357"/>
              </a:cxn>
              <a:cxn ang="0">
                <a:pos x="connsiteX6358" y="connsiteY6358"/>
              </a:cxn>
              <a:cxn ang="0">
                <a:pos x="connsiteX6359" y="connsiteY6359"/>
              </a:cxn>
              <a:cxn ang="0">
                <a:pos x="connsiteX6360" y="connsiteY6360"/>
              </a:cxn>
              <a:cxn ang="0">
                <a:pos x="connsiteX6361" y="connsiteY6361"/>
              </a:cxn>
              <a:cxn ang="0">
                <a:pos x="connsiteX6362" y="connsiteY6362"/>
              </a:cxn>
              <a:cxn ang="0">
                <a:pos x="connsiteX6363" y="connsiteY6363"/>
              </a:cxn>
              <a:cxn ang="0">
                <a:pos x="connsiteX6364" y="connsiteY6364"/>
              </a:cxn>
              <a:cxn ang="0">
                <a:pos x="connsiteX6365" y="connsiteY6365"/>
              </a:cxn>
              <a:cxn ang="0">
                <a:pos x="connsiteX6366" y="connsiteY6366"/>
              </a:cxn>
              <a:cxn ang="0">
                <a:pos x="connsiteX6367" y="connsiteY6367"/>
              </a:cxn>
              <a:cxn ang="0">
                <a:pos x="connsiteX6368" y="connsiteY6368"/>
              </a:cxn>
              <a:cxn ang="0">
                <a:pos x="connsiteX6369" y="connsiteY6369"/>
              </a:cxn>
              <a:cxn ang="0">
                <a:pos x="connsiteX6370" y="connsiteY6370"/>
              </a:cxn>
              <a:cxn ang="0">
                <a:pos x="connsiteX6371" y="connsiteY6371"/>
              </a:cxn>
              <a:cxn ang="0">
                <a:pos x="connsiteX6372" y="connsiteY6372"/>
              </a:cxn>
              <a:cxn ang="0">
                <a:pos x="connsiteX6373" y="connsiteY6373"/>
              </a:cxn>
              <a:cxn ang="0">
                <a:pos x="connsiteX6374" y="connsiteY6374"/>
              </a:cxn>
              <a:cxn ang="0">
                <a:pos x="connsiteX6375" y="connsiteY6375"/>
              </a:cxn>
              <a:cxn ang="0">
                <a:pos x="connsiteX6376" y="connsiteY6376"/>
              </a:cxn>
              <a:cxn ang="0">
                <a:pos x="connsiteX6377" y="connsiteY6377"/>
              </a:cxn>
              <a:cxn ang="0">
                <a:pos x="connsiteX6378" y="connsiteY6378"/>
              </a:cxn>
              <a:cxn ang="0">
                <a:pos x="connsiteX6379" y="connsiteY6379"/>
              </a:cxn>
              <a:cxn ang="0">
                <a:pos x="connsiteX6380" y="connsiteY6380"/>
              </a:cxn>
              <a:cxn ang="0">
                <a:pos x="connsiteX6381" y="connsiteY6381"/>
              </a:cxn>
              <a:cxn ang="0">
                <a:pos x="connsiteX6382" y="connsiteY6382"/>
              </a:cxn>
              <a:cxn ang="0">
                <a:pos x="connsiteX6383" y="connsiteY6383"/>
              </a:cxn>
              <a:cxn ang="0">
                <a:pos x="connsiteX6384" y="connsiteY6384"/>
              </a:cxn>
              <a:cxn ang="0">
                <a:pos x="connsiteX6385" y="connsiteY6385"/>
              </a:cxn>
              <a:cxn ang="0">
                <a:pos x="connsiteX6386" y="connsiteY6386"/>
              </a:cxn>
              <a:cxn ang="0">
                <a:pos x="connsiteX6387" y="connsiteY6387"/>
              </a:cxn>
              <a:cxn ang="0">
                <a:pos x="connsiteX6388" y="connsiteY6388"/>
              </a:cxn>
              <a:cxn ang="0">
                <a:pos x="connsiteX6389" y="connsiteY6389"/>
              </a:cxn>
              <a:cxn ang="0">
                <a:pos x="connsiteX6390" y="connsiteY6390"/>
              </a:cxn>
              <a:cxn ang="0">
                <a:pos x="connsiteX6391" y="connsiteY6391"/>
              </a:cxn>
              <a:cxn ang="0">
                <a:pos x="connsiteX6392" y="connsiteY6392"/>
              </a:cxn>
              <a:cxn ang="0">
                <a:pos x="connsiteX6393" y="connsiteY6393"/>
              </a:cxn>
              <a:cxn ang="0">
                <a:pos x="connsiteX6394" y="connsiteY6394"/>
              </a:cxn>
              <a:cxn ang="0">
                <a:pos x="connsiteX6395" y="connsiteY6395"/>
              </a:cxn>
              <a:cxn ang="0">
                <a:pos x="connsiteX6396" y="connsiteY6396"/>
              </a:cxn>
              <a:cxn ang="0">
                <a:pos x="connsiteX6397" y="connsiteY6397"/>
              </a:cxn>
              <a:cxn ang="0">
                <a:pos x="connsiteX6398" y="connsiteY6398"/>
              </a:cxn>
              <a:cxn ang="0">
                <a:pos x="connsiteX6399" y="connsiteY6399"/>
              </a:cxn>
              <a:cxn ang="0">
                <a:pos x="connsiteX6400" y="connsiteY6400"/>
              </a:cxn>
              <a:cxn ang="0">
                <a:pos x="connsiteX6401" y="connsiteY6401"/>
              </a:cxn>
              <a:cxn ang="0">
                <a:pos x="connsiteX6402" y="connsiteY6402"/>
              </a:cxn>
              <a:cxn ang="0">
                <a:pos x="connsiteX6403" y="connsiteY6403"/>
              </a:cxn>
              <a:cxn ang="0">
                <a:pos x="connsiteX6404" y="connsiteY6404"/>
              </a:cxn>
              <a:cxn ang="0">
                <a:pos x="connsiteX6405" y="connsiteY6405"/>
              </a:cxn>
              <a:cxn ang="0">
                <a:pos x="connsiteX6406" y="connsiteY6406"/>
              </a:cxn>
              <a:cxn ang="0">
                <a:pos x="connsiteX6407" y="connsiteY6407"/>
              </a:cxn>
              <a:cxn ang="0">
                <a:pos x="connsiteX6408" y="connsiteY6408"/>
              </a:cxn>
              <a:cxn ang="0">
                <a:pos x="connsiteX6409" y="connsiteY6409"/>
              </a:cxn>
              <a:cxn ang="0">
                <a:pos x="connsiteX6410" y="connsiteY6410"/>
              </a:cxn>
              <a:cxn ang="0">
                <a:pos x="connsiteX6411" y="connsiteY6411"/>
              </a:cxn>
              <a:cxn ang="0">
                <a:pos x="connsiteX6412" y="connsiteY6412"/>
              </a:cxn>
              <a:cxn ang="0">
                <a:pos x="connsiteX6413" y="connsiteY6413"/>
              </a:cxn>
              <a:cxn ang="0">
                <a:pos x="connsiteX6414" y="connsiteY6414"/>
              </a:cxn>
              <a:cxn ang="0">
                <a:pos x="connsiteX6415" y="connsiteY6415"/>
              </a:cxn>
              <a:cxn ang="0">
                <a:pos x="connsiteX6416" y="connsiteY6416"/>
              </a:cxn>
              <a:cxn ang="0">
                <a:pos x="connsiteX6417" y="connsiteY6417"/>
              </a:cxn>
              <a:cxn ang="0">
                <a:pos x="connsiteX6418" y="connsiteY6418"/>
              </a:cxn>
              <a:cxn ang="0">
                <a:pos x="connsiteX6419" y="connsiteY6419"/>
              </a:cxn>
              <a:cxn ang="0">
                <a:pos x="connsiteX6420" y="connsiteY6420"/>
              </a:cxn>
              <a:cxn ang="0">
                <a:pos x="connsiteX6421" y="connsiteY6421"/>
              </a:cxn>
              <a:cxn ang="0">
                <a:pos x="connsiteX6422" y="connsiteY6422"/>
              </a:cxn>
              <a:cxn ang="0">
                <a:pos x="connsiteX6423" y="connsiteY6423"/>
              </a:cxn>
              <a:cxn ang="0">
                <a:pos x="connsiteX6424" y="connsiteY6424"/>
              </a:cxn>
              <a:cxn ang="0">
                <a:pos x="connsiteX6425" y="connsiteY6425"/>
              </a:cxn>
              <a:cxn ang="0">
                <a:pos x="connsiteX6426" y="connsiteY6426"/>
              </a:cxn>
              <a:cxn ang="0">
                <a:pos x="connsiteX6427" y="connsiteY6427"/>
              </a:cxn>
              <a:cxn ang="0">
                <a:pos x="connsiteX6428" y="connsiteY6428"/>
              </a:cxn>
              <a:cxn ang="0">
                <a:pos x="connsiteX6429" y="connsiteY6429"/>
              </a:cxn>
              <a:cxn ang="0">
                <a:pos x="connsiteX6430" y="connsiteY6430"/>
              </a:cxn>
              <a:cxn ang="0">
                <a:pos x="connsiteX6431" y="connsiteY6431"/>
              </a:cxn>
              <a:cxn ang="0">
                <a:pos x="connsiteX6432" y="connsiteY6432"/>
              </a:cxn>
              <a:cxn ang="0">
                <a:pos x="connsiteX6433" y="connsiteY6433"/>
              </a:cxn>
              <a:cxn ang="0">
                <a:pos x="connsiteX6434" y="connsiteY6434"/>
              </a:cxn>
              <a:cxn ang="0">
                <a:pos x="connsiteX6435" y="connsiteY6435"/>
              </a:cxn>
              <a:cxn ang="0">
                <a:pos x="connsiteX6436" y="connsiteY6436"/>
              </a:cxn>
              <a:cxn ang="0">
                <a:pos x="connsiteX6437" y="connsiteY6437"/>
              </a:cxn>
              <a:cxn ang="0">
                <a:pos x="connsiteX6438" y="connsiteY6438"/>
              </a:cxn>
              <a:cxn ang="0">
                <a:pos x="connsiteX6439" y="connsiteY6439"/>
              </a:cxn>
              <a:cxn ang="0">
                <a:pos x="connsiteX6440" y="connsiteY6440"/>
              </a:cxn>
              <a:cxn ang="0">
                <a:pos x="connsiteX6441" y="connsiteY6441"/>
              </a:cxn>
              <a:cxn ang="0">
                <a:pos x="connsiteX6442" y="connsiteY6442"/>
              </a:cxn>
              <a:cxn ang="0">
                <a:pos x="connsiteX6443" y="connsiteY6443"/>
              </a:cxn>
              <a:cxn ang="0">
                <a:pos x="connsiteX6444" y="connsiteY6444"/>
              </a:cxn>
              <a:cxn ang="0">
                <a:pos x="connsiteX6445" y="connsiteY6445"/>
              </a:cxn>
              <a:cxn ang="0">
                <a:pos x="connsiteX6446" y="connsiteY6446"/>
              </a:cxn>
              <a:cxn ang="0">
                <a:pos x="connsiteX6447" y="connsiteY6447"/>
              </a:cxn>
              <a:cxn ang="0">
                <a:pos x="connsiteX6448" y="connsiteY6448"/>
              </a:cxn>
              <a:cxn ang="0">
                <a:pos x="connsiteX6449" y="connsiteY6449"/>
              </a:cxn>
              <a:cxn ang="0">
                <a:pos x="connsiteX6450" y="connsiteY6450"/>
              </a:cxn>
              <a:cxn ang="0">
                <a:pos x="connsiteX6451" y="connsiteY6451"/>
              </a:cxn>
              <a:cxn ang="0">
                <a:pos x="connsiteX6452" y="connsiteY6452"/>
              </a:cxn>
              <a:cxn ang="0">
                <a:pos x="connsiteX6453" y="connsiteY6453"/>
              </a:cxn>
              <a:cxn ang="0">
                <a:pos x="connsiteX6454" y="connsiteY6454"/>
              </a:cxn>
              <a:cxn ang="0">
                <a:pos x="connsiteX6455" y="connsiteY6455"/>
              </a:cxn>
              <a:cxn ang="0">
                <a:pos x="connsiteX6456" y="connsiteY6456"/>
              </a:cxn>
              <a:cxn ang="0">
                <a:pos x="connsiteX6457" y="connsiteY6457"/>
              </a:cxn>
              <a:cxn ang="0">
                <a:pos x="connsiteX6458" y="connsiteY6458"/>
              </a:cxn>
              <a:cxn ang="0">
                <a:pos x="connsiteX6459" y="connsiteY6459"/>
              </a:cxn>
              <a:cxn ang="0">
                <a:pos x="connsiteX6460" y="connsiteY6460"/>
              </a:cxn>
              <a:cxn ang="0">
                <a:pos x="connsiteX6461" y="connsiteY6461"/>
              </a:cxn>
              <a:cxn ang="0">
                <a:pos x="connsiteX6462" y="connsiteY6462"/>
              </a:cxn>
              <a:cxn ang="0">
                <a:pos x="connsiteX6463" y="connsiteY6463"/>
              </a:cxn>
              <a:cxn ang="0">
                <a:pos x="connsiteX6464" y="connsiteY6464"/>
              </a:cxn>
              <a:cxn ang="0">
                <a:pos x="connsiteX6465" y="connsiteY6465"/>
              </a:cxn>
              <a:cxn ang="0">
                <a:pos x="connsiteX6466" y="connsiteY6466"/>
              </a:cxn>
              <a:cxn ang="0">
                <a:pos x="connsiteX6467" y="connsiteY6467"/>
              </a:cxn>
              <a:cxn ang="0">
                <a:pos x="connsiteX6468" y="connsiteY6468"/>
              </a:cxn>
              <a:cxn ang="0">
                <a:pos x="connsiteX6469" y="connsiteY6469"/>
              </a:cxn>
              <a:cxn ang="0">
                <a:pos x="connsiteX6470" y="connsiteY6470"/>
              </a:cxn>
              <a:cxn ang="0">
                <a:pos x="connsiteX6471" y="connsiteY6471"/>
              </a:cxn>
              <a:cxn ang="0">
                <a:pos x="connsiteX6472" y="connsiteY6472"/>
              </a:cxn>
              <a:cxn ang="0">
                <a:pos x="connsiteX6473" y="connsiteY6473"/>
              </a:cxn>
              <a:cxn ang="0">
                <a:pos x="connsiteX6474" y="connsiteY6474"/>
              </a:cxn>
              <a:cxn ang="0">
                <a:pos x="connsiteX6475" y="connsiteY6475"/>
              </a:cxn>
              <a:cxn ang="0">
                <a:pos x="connsiteX6476" y="connsiteY6476"/>
              </a:cxn>
              <a:cxn ang="0">
                <a:pos x="connsiteX6477" y="connsiteY6477"/>
              </a:cxn>
              <a:cxn ang="0">
                <a:pos x="connsiteX6478" y="connsiteY6478"/>
              </a:cxn>
              <a:cxn ang="0">
                <a:pos x="connsiteX6479" y="connsiteY6479"/>
              </a:cxn>
              <a:cxn ang="0">
                <a:pos x="connsiteX6480" y="connsiteY6480"/>
              </a:cxn>
              <a:cxn ang="0">
                <a:pos x="connsiteX6481" y="connsiteY6481"/>
              </a:cxn>
              <a:cxn ang="0">
                <a:pos x="connsiteX6482" y="connsiteY6482"/>
              </a:cxn>
              <a:cxn ang="0">
                <a:pos x="connsiteX6483" y="connsiteY6483"/>
              </a:cxn>
              <a:cxn ang="0">
                <a:pos x="connsiteX6484" y="connsiteY6484"/>
              </a:cxn>
              <a:cxn ang="0">
                <a:pos x="connsiteX6485" y="connsiteY6485"/>
              </a:cxn>
              <a:cxn ang="0">
                <a:pos x="connsiteX6486" y="connsiteY6486"/>
              </a:cxn>
              <a:cxn ang="0">
                <a:pos x="connsiteX6487" y="connsiteY6487"/>
              </a:cxn>
              <a:cxn ang="0">
                <a:pos x="connsiteX6488" y="connsiteY6488"/>
              </a:cxn>
              <a:cxn ang="0">
                <a:pos x="connsiteX6489" y="connsiteY6489"/>
              </a:cxn>
              <a:cxn ang="0">
                <a:pos x="connsiteX6490" y="connsiteY6490"/>
              </a:cxn>
              <a:cxn ang="0">
                <a:pos x="connsiteX6491" y="connsiteY6491"/>
              </a:cxn>
              <a:cxn ang="0">
                <a:pos x="connsiteX6492" y="connsiteY6492"/>
              </a:cxn>
              <a:cxn ang="0">
                <a:pos x="connsiteX6493" y="connsiteY6493"/>
              </a:cxn>
              <a:cxn ang="0">
                <a:pos x="connsiteX6494" y="connsiteY6494"/>
              </a:cxn>
              <a:cxn ang="0">
                <a:pos x="connsiteX6495" y="connsiteY6495"/>
              </a:cxn>
              <a:cxn ang="0">
                <a:pos x="connsiteX6496" y="connsiteY6496"/>
              </a:cxn>
              <a:cxn ang="0">
                <a:pos x="connsiteX6497" y="connsiteY6497"/>
              </a:cxn>
              <a:cxn ang="0">
                <a:pos x="connsiteX6498" y="connsiteY6498"/>
              </a:cxn>
              <a:cxn ang="0">
                <a:pos x="connsiteX6499" y="connsiteY6499"/>
              </a:cxn>
              <a:cxn ang="0">
                <a:pos x="connsiteX6500" y="connsiteY6500"/>
              </a:cxn>
              <a:cxn ang="0">
                <a:pos x="connsiteX6501" y="connsiteY6501"/>
              </a:cxn>
              <a:cxn ang="0">
                <a:pos x="connsiteX6502" y="connsiteY6502"/>
              </a:cxn>
              <a:cxn ang="0">
                <a:pos x="connsiteX6503" y="connsiteY6503"/>
              </a:cxn>
              <a:cxn ang="0">
                <a:pos x="connsiteX6504" y="connsiteY6504"/>
              </a:cxn>
              <a:cxn ang="0">
                <a:pos x="connsiteX6505" y="connsiteY6505"/>
              </a:cxn>
              <a:cxn ang="0">
                <a:pos x="connsiteX6506" y="connsiteY6506"/>
              </a:cxn>
              <a:cxn ang="0">
                <a:pos x="connsiteX6507" y="connsiteY6507"/>
              </a:cxn>
              <a:cxn ang="0">
                <a:pos x="connsiteX6508" y="connsiteY6508"/>
              </a:cxn>
              <a:cxn ang="0">
                <a:pos x="connsiteX6509" y="connsiteY6509"/>
              </a:cxn>
              <a:cxn ang="0">
                <a:pos x="connsiteX6510" y="connsiteY6510"/>
              </a:cxn>
              <a:cxn ang="0">
                <a:pos x="connsiteX6511" y="connsiteY6511"/>
              </a:cxn>
              <a:cxn ang="0">
                <a:pos x="connsiteX6512" y="connsiteY6512"/>
              </a:cxn>
              <a:cxn ang="0">
                <a:pos x="connsiteX6513" y="connsiteY6513"/>
              </a:cxn>
              <a:cxn ang="0">
                <a:pos x="connsiteX6514" y="connsiteY6514"/>
              </a:cxn>
              <a:cxn ang="0">
                <a:pos x="connsiteX6515" y="connsiteY6515"/>
              </a:cxn>
              <a:cxn ang="0">
                <a:pos x="connsiteX6516" y="connsiteY6516"/>
              </a:cxn>
              <a:cxn ang="0">
                <a:pos x="connsiteX6517" y="connsiteY6517"/>
              </a:cxn>
              <a:cxn ang="0">
                <a:pos x="connsiteX6518" y="connsiteY6518"/>
              </a:cxn>
              <a:cxn ang="0">
                <a:pos x="connsiteX6519" y="connsiteY6519"/>
              </a:cxn>
              <a:cxn ang="0">
                <a:pos x="connsiteX6520" y="connsiteY6520"/>
              </a:cxn>
              <a:cxn ang="0">
                <a:pos x="connsiteX6521" y="connsiteY6521"/>
              </a:cxn>
              <a:cxn ang="0">
                <a:pos x="connsiteX6522" y="connsiteY6522"/>
              </a:cxn>
              <a:cxn ang="0">
                <a:pos x="connsiteX6523" y="connsiteY6523"/>
              </a:cxn>
              <a:cxn ang="0">
                <a:pos x="connsiteX6524" y="connsiteY6524"/>
              </a:cxn>
              <a:cxn ang="0">
                <a:pos x="connsiteX6525" y="connsiteY6525"/>
              </a:cxn>
              <a:cxn ang="0">
                <a:pos x="connsiteX6526" y="connsiteY6526"/>
              </a:cxn>
              <a:cxn ang="0">
                <a:pos x="connsiteX6527" y="connsiteY6527"/>
              </a:cxn>
              <a:cxn ang="0">
                <a:pos x="connsiteX6528" y="connsiteY6528"/>
              </a:cxn>
              <a:cxn ang="0">
                <a:pos x="connsiteX6529" y="connsiteY6529"/>
              </a:cxn>
              <a:cxn ang="0">
                <a:pos x="connsiteX6530" y="connsiteY6530"/>
              </a:cxn>
              <a:cxn ang="0">
                <a:pos x="connsiteX6531" y="connsiteY6531"/>
              </a:cxn>
              <a:cxn ang="0">
                <a:pos x="connsiteX6532" y="connsiteY6532"/>
              </a:cxn>
              <a:cxn ang="0">
                <a:pos x="connsiteX6533" y="connsiteY6533"/>
              </a:cxn>
              <a:cxn ang="0">
                <a:pos x="connsiteX6534" y="connsiteY6534"/>
              </a:cxn>
              <a:cxn ang="0">
                <a:pos x="connsiteX6535" y="connsiteY6535"/>
              </a:cxn>
              <a:cxn ang="0">
                <a:pos x="connsiteX6536" y="connsiteY6536"/>
              </a:cxn>
              <a:cxn ang="0">
                <a:pos x="connsiteX6537" y="connsiteY6537"/>
              </a:cxn>
              <a:cxn ang="0">
                <a:pos x="connsiteX6538" y="connsiteY6538"/>
              </a:cxn>
              <a:cxn ang="0">
                <a:pos x="connsiteX6539" y="connsiteY6539"/>
              </a:cxn>
              <a:cxn ang="0">
                <a:pos x="connsiteX6540" y="connsiteY6540"/>
              </a:cxn>
              <a:cxn ang="0">
                <a:pos x="connsiteX6541" y="connsiteY6541"/>
              </a:cxn>
              <a:cxn ang="0">
                <a:pos x="connsiteX6542" y="connsiteY6542"/>
              </a:cxn>
              <a:cxn ang="0">
                <a:pos x="connsiteX6543" y="connsiteY6543"/>
              </a:cxn>
              <a:cxn ang="0">
                <a:pos x="connsiteX6544" y="connsiteY6544"/>
              </a:cxn>
              <a:cxn ang="0">
                <a:pos x="connsiteX6545" y="connsiteY6545"/>
              </a:cxn>
              <a:cxn ang="0">
                <a:pos x="connsiteX6546" y="connsiteY6546"/>
              </a:cxn>
              <a:cxn ang="0">
                <a:pos x="connsiteX6547" y="connsiteY6547"/>
              </a:cxn>
              <a:cxn ang="0">
                <a:pos x="connsiteX6548" y="connsiteY6548"/>
              </a:cxn>
              <a:cxn ang="0">
                <a:pos x="connsiteX6549" y="connsiteY6549"/>
              </a:cxn>
              <a:cxn ang="0">
                <a:pos x="connsiteX6550" y="connsiteY6550"/>
              </a:cxn>
              <a:cxn ang="0">
                <a:pos x="connsiteX6551" y="connsiteY6551"/>
              </a:cxn>
              <a:cxn ang="0">
                <a:pos x="connsiteX6552" y="connsiteY6552"/>
              </a:cxn>
              <a:cxn ang="0">
                <a:pos x="connsiteX6553" y="connsiteY6553"/>
              </a:cxn>
              <a:cxn ang="0">
                <a:pos x="connsiteX6554" y="connsiteY6554"/>
              </a:cxn>
              <a:cxn ang="0">
                <a:pos x="connsiteX6555" y="connsiteY6555"/>
              </a:cxn>
              <a:cxn ang="0">
                <a:pos x="connsiteX6556" y="connsiteY6556"/>
              </a:cxn>
              <a:cxn ang="0">
                <a:pos x="connsiteX6557" y="connsiteY6557"/>
              </a:cxn>
              <a:cxn ang="0">
                <a:pos x="connsiteX6558" y="connsiteY6558"/>
              </a:cxn>
              <a:cxn ang="0">
                <a:pos x="connsiteX6559" y="connsiteY6559"/>
              </a:cxn>
              <a:cxn ang="0">
                <a:pos x="connsiteX6560" y="connsiteY6560"/>
              </a:cxn>
              <a:cxn ang="0">
                <a:pos x="connsiteX6561" y="connsiteY6561"/>
              </a:cxn>
              <a:cxn ang="0">
                <a:pos x="connsiteX6562" y="connsiteY6562"/>
              </a:cxn>
              <a:cxn ang="0">
                <a:pos x="connsiteX6563" y="connsiteY6563"/>
              </a:cxn>
              <a:cxn ang="0">
                <a:pos x="connsiteX6564" y="connsiteY6564"/>
              </a:cxn>
              <a:cxn ang="0">
                <a:pos x="connsiteX6565" y="connsiteY6565"/>
              </a:cxn>
              <a:cxn ang="0">
                <a:pos x="connsiteX6566" y="connsiteY6566"/>
              </a:cxn>
              <a:cxn ang="0">
                <a:pos x="connsiteX6567" y="connsiteY6567"/>
              </a:cxn>
              <a:cxn ang="0">
                <a:pos x="connsiteX6568" y="connsiteY6568"/>
              </a:cxn>
              <a:cxn ang="0">
                <a:pos x="connsiteX6569" y="connsiteY6569"/>
              </a:cxn>
              <a:cxn ang="0">
                <a:pos x="connsiteX6570" y="connsiteY6570"/>
              </a:cxn>
              <a:cxn ang="0">
                <a:pos x="connsiteX6571" y="connsiteY6571"/>
              </a:cxn>
              <a:cxn ang="0">
                <a:pos x="connsiteX6572" y="connsiteY6572"/>
              </a:cxn>
              <a:cxn ang="0">
                <a:pos x="connsiteX6573" y="connsiteY6573"/>
              </a:cxn>
              <a:cxn ang="0">
                <a:pos x="connsiteX6574" y="connsiteY6574"/>
              </a:cxn>
              <a:cxn ang="0">
                <a:pos x="connsiteX6575" y="connsiteY6575"/>
              </a:cxn>
              <a:cxn ang="0">
                <a:pos x="connsiteX6576" y="connsiteY6576"/>
              </a:cxn>
              <a:cxn ang="0">
                <a:pos x="connsiteX6577" y="connsiteY6577"/>
              </a:cxn>
              <a:cxn ang="0">
                <a:pos x="connsiteX6578" y="connsiteY6578"/>
              </a:cxn>
              <a:cxn ang="0">
                <a:pos x="connsiteX6579" y="connsiteY6579"/>
              </a:cxn>
              <a:cxn ang="0">
                <a:pos x="connsiteX6580" y="connsiteY6580"/>
              </a:cxn>
              <a:cxn ang="0">
                <a:pos x="connsiteX6581" y="connsiteY6581"/>
              </a:cxn>
              <a:cxn ang="0">
                <a:pos x="connsiteX6582" y="connsiteY6582"/>
              </a:cxn>
              <a:cxn ang="0">
                <a:pos x="connsiteX6583" y="connsiteY6583"/>
              </a:cxn>
              <a:cxn ang="0">
                <a:pos x="connsiteX6584" y="connsiteY6584"/>
              </a:cxn>
              <a:cxn ang="0">
                <a:pos x="connsiteX6585" y="connsiteY6585"/>
              </a:cxn>
              <a:cxn ang="0">
                <a:pos x="connsiteX6586" y="connsiteY6586"/>
              </a:cxn>
              <a:cxn ang="0">
                <a:pos x="connsiteX6587" y="connsiteY6587"/>
              </a:cxn>
              <a:cxn ang="0">
                <a:pos x="connsiteX6588" y="connsiteY6588"/>
              </a:cxn>
              <a:cxn ang="0">
                <a:pos x="connsiteX6589" y="connsiteY6589"/>
              </a:cxn>
              <a:cxn ang="0">
                <a:pos x="connsiteX6590" y="connsiteY6590"/>
              </a:cxn>
              <a:cxn ang="0">
                <a:pos x="connsiteX6591" y="connsiteY6591"/>
              </a:cxn>
              <a:cxn ang="0">
                <a:pos x="connsiteX6592" y="connsiteY6592"/>
              </a:cxn>
              <a:cxn ang="0">
                <a:pos x="connsiteX6593" y="connsiteY6593"/>
              </a:cxn>
              <a:cxn ang="0">
                <a:pos x="connsiteX6594" y="connsiteY6594"/>
              </a:cxn>
              <a:cxn ang="0">
                <a:pos x="connsiteX6595" y="connsiteY6595"/>
              </a:cxn>
              <a:cxn ang="0">
                <a:pos x="connsiteX6596" y="connsiteY6596"/>
              </a:cxn>
              <a:cxn ang="0">
                <a:pos x="connsiteX6597" y="connsiteY6597"/>
              </a:cxn>
              <a:cxn ang="0">
                <a:pos x="connsiteX6598" y="connsiteY6598"/>
              </a:cxn>
              <a:cxn ang="0">
                <a:pos x="connsiteX6599" y="connsiteY6599"/>
              </a:cxn>
              <a:cxn ang="0">
                <a:pos x="connsiteX6600" y="connsiteY6600"/>
              </a:cxn>
              <a:cxn ang="0">
                <a:pos x="connsiteX6601" y="connsiteY6601"/>
              </a:cxn>
              <a:cxn ang="0">
                <a:pos x="connsiteX6602" y="connsiteY6602"/>
              </a:cxn>
              <a:cxn ang="0">
                <a:pos x="connsiteX6603" y="connsiteY6603"/>
              </a:cxn>
              <a:cxn ang="0">
                <a:pos x="connsiteX6604" y="connsiteY6604"/>
              </a:cxn>
              <a:cxn ang="0">
                <a:pos x="connsiteX6605" y="connsiteY6605"/>
              </a:cxn>
              <a:cxn ang="0">
                <a:pos x="connsiteX6606" y="connsiteY6606"/>
              </a:cxn>
              <a:cxn ang="0">
                <a:pos x="connsiteX6607" y="connsiteY6607"/>
              </a:cxn>
              <a:cxn ang="0">
                <a:pos x="connsiteX6608" y="connsiteY6608"/>
              </a:cxn>
              <a:cxn ang="0">
                <a:pos x="connsiteX6609" y="connsiteY6609"/>
              </a:cxn>
              <a:cxn ang="0">
                <a:pos x="connsiteX6610" y="connsiteY6610"/>
              </a:cxn>
              <a:cxn ang="0">
                <a:pos x="connsiteX6611" y="connsiteY6611"/>
              </a:cxn>
              <a:cxn ang="0">
                <a:pos x="connsiteX6612" y="connsiteY6612"/>
              </a:cxn>
              <a:cxn ang="0">
                <a:pos x="connsiteX6613" y="connsiteY6613"/>
              </a:cxn>
              <a:cxn ang="0">
                <a:pos x="connsiteX6614" y="connsiteY6614"/>
              </a:cxn>
              <a:cxn ang="0">
                <a:pos x="connsiteX6615" y="connsiteY6615"/>
              </a:cxn>
              <a:cxn ang="0">
                <a:pos x="connsiteX6616" y="connsiteY6616"/>
              </a:cxn>
              <a:cxn ang="0">
                <a:pos x="connsiteX6617" y="connsiteY6617"/>
              </a:cxn>
              <a:cxn ang="0">
                <a:pos x="connsiteX6618" y="connsiteY6618"/>
              </a:cxn>
              <a:cxn ang="0">
                <a:pos x="connsiteX6619" y="connsiteY6619"/>
              </a:cxn>
              <a:cxn ang="0">
                <a:pos x="connsiteX6620" y="connsiteY6620"/>
              </a:cxn>
              <a:cxn ang="0">
                <a:pos x="connsiteX6621" y="connsiteY6621"/>
              </a:cxn>
              <a:cxn ang="0">
                <a:pos x="connsiteX6622" y="connsiteY6622"/>
              </a:cxn>
              <a:cxn ang="0">
                <a:pos x="connsiteX6623" y="connsiteY6623"/>
              </a:cxn>
              <a:cxn ang="0">
                <a:pos x="connsiteX6624" y="connsiteY6624"/>
              </a:cxn>
              <a:cxn ang="0">
                <a:pos x="connsiteX6625" y="connsiteY6625"/>
              </a:cxn>
              <a:cxn ang="0">
                <a:pos x="connsiteX6626" y="connsiteY6626"/>
              </a:cxn>
              <a:cxn ang="0">
                <a:pos x="connsiteX6627" y="connsiteY6627"/>
              </a:cxn>
              <a:cxn ang="0">
                <a:pos x="connsiteX6628" y="connsiteY6628"/>
              </a:cxn>
              <a:cxn ang="0">
                <a:pos x="connsiteX6629" y="connsiteY6629"/>
              </a:cxn>
              <a:cxn ang="0">
                <a:pos x="connsiteX6630" y="connsiteY6630"/>
              </a:cxn>
              <a:cxn ang="0">
                <a:pos x="connsiteX6631" y="connsiteY6631"/>
              </a:cxn>
              <a:cxn ang="0">
                <a:pos x="connsiteX6632" y="connsiteY6632"/>
              </a:cxn>
              <a:cxn ang="0">
                <a:pos x="connsiteX6633" y="connsiteY6633"/>
              </a:cxn>
              <a:cxn ang="0">
                <a:pos x="connsiteX6634" y="connsiteY6634"/>
              </a:cxn>
              <a:cxn ang="0">
                <a:pos x="connsiteX6635" y="connsiteY6635"/>
              </a:cxn>
              <a:cxn ang="0">
                <a:pos x="connsiteX6636" y="connsiteY6636"/>
              </a:cxn>
              <a:cxn ang="0">
                <a:pos x="connsiteX6637" y="connsiteY6637"/>
              </a:cxn>
              <a:cxn ang="0">
                <a:pos x="connsiteX6638" y="connsiteY6638"/>
              </a:cxn>
              <a:cxn ang="0">
                <a:pos x="connsiteX6639" y="connsiteY6639"/>
              </a:cxn>
              <a:cxn ang="0">
                <a:pos x="connsiteX6640" y="connsiteY6640"/>
              </a:cxn>
              <a:cxn ang="0">
                <a:pos x="connsiteX6641" y="connsiteY6641"/>
              </a:cxn>
              <a:cxn ang="0">
                <a:pos x="connsiteX6642" y="connsiteY6642"/>
              </a:cxn>
              <a:cxn ang="0">
                <a:pos x="connsiteX6643" y="connsiteY6643"/>
              </a:cxn>
              <a:cxn ang="0">
                <a:pos x="connsiteX6644" y="connsiteY6644"/>
              </a:cxn>
              <a:cxn ang="0">
                <a:pos x="connsiteX6645" y="connsiteY6645"/>
              </a:cxn>
              <a:cxn ang="0">
                <a:pos x="connsiteX6646" y="connsiteY6646"/>
              </a:cxn>
              <a:cxn ang="0">
                <a:pos x="connsiteX6647" y="connsiteY6647"/>
              </a:cxn>
              <a:cxn ang="0">
                <a:pos x="connsiteX6648" y="connsiteY6648"/>
              </a:cxn>
              <a:cxn ang="0">
                <a:pos x="connsiteX6649" y="connsiteY6649"/>
              </a:cxn>
              <a:cxn ang="0">
                <a:pos x="connsiteX6650" y="connsiteY6650"/>
              </a:cxn>
              <a:cxn ang="0">
                <a:pos x="connsiteX6651" y="connsiteY6651"/>
              </a:cxn>
              <a:cxn ang="0">
                <a:pos x="connsiteX6652" y="connsiteY6652"/>
              </a:cxn>
              <a:cxn ang="0">
                <a:pos x="connsiteX6653" y="connsiteY6653"/>
              </a:cxn>
              <a:cxn ang="0">
                <a:pos x="connsiteX6654" y="connsiteY6654"/>
              </a:cxn>
              <a:cxn ang="0">
                <a:pos x="connsiteX6655" y="connsiteY6655"/>
              </a:cxn>
              <a:cxn ang="0">
                <a:pos x="connsiteX6656" y="connsiteY6656"/>
              </a:cxn>
              <a:cxn ang="0">
                <a:pos x="connsiteX6657" y="connsiteY6657"/>
              </a:cxn>
              <a:cxn ang="0">
                <a:pos x="connsiteX6658" y="connsiteY6658"/>
              </a:cxn>
              <a:cxn ang="0">
                <a:pos x="connsiteX6659" y="connsiteY6659"/>
              </a:cxn>
              <a:cxn ang="0">
                <a:pos x="connsiteX6660" y="connsiteY6660"/>
              </a:cxn>
              <a:cxn ang="0">
                <a:pos x="connsiteX6661" y="connsiteY6661"/>
              </a:cxn>
              <a:cxn ang="0">
                <a:pos x="connsiteX6662" y="connsiteY6662"/>
              </a:cxn>
              <a:cxn ang="0">
                <a:pos x="connsiteX6663" y="connsiteY6663"/>
              </a:cxn>
              <a:cxn ang="0">
                <a:pos x="connsiteX6664" y="connsiteY6664"/>
              </a:cxn>
              <a:cxn ang="0">
                <a:pos x="connsiteX6665" y="connsiteY6665"/>
              </a:cxn>
              <a:cxn ang="0">
                <a:pos x="connsiteX6666" y="connsiteY6666"/>
              </a:cxn>
              <a:cxn ang="0">
                <a:pos x="connsiteX6667" y="connsiteY6667"/>
              </a:cxn>
              <a:cxn ang="0">
                <a:pos x="connsiteX6668" y="connsiteY6668"/>
              </a:cxn>
              <a:cxn ang="0">
                <a:pos x="connsiteX6669" y="connsiteY6669"/>
              </a:cxn>
              <a:cxn ang="0">
                <a:pos x="connsiteX6670" y="connsiteY6670"/>
              </a:cxn>
              <a:cxn ang="0">
                <a:pos x="connsiteX6671" y="connsiteY6671"/>
              </a:cxn>
              <a:cxn ang="0">
                <a:pos x="connsiteX6672" y="connsiteY6672"/>
              </a:cxn>
              <a:cxn ang="0">
                <a:pos x="connsiteX6673" y="connsiteY6673"/>
              </a:cxn>
              <a:cxn ang="0">
                <a:pos x="connsiteX6674" y="connsiteY6674"/>
              </a:cxn>
              <a:cxn ang="0">
                <a:pos x="connsiteX6675" y="connsiteY6675"/>
              </a:cxn>
              <a:cxn ang="0">
                <a:pos x="connsiteX6676" y="connsiteY6676"/>
              </a:cxn>
              <a:cxn ang="0">
                <a:pos x="connsiteX6677" y="connsiteY6677"/>
              </a:cxn>
              <a:cxn ang="0">
                <a:pos x="connsiteX6678" y="connsiteY6678"/>
              </a:cxn>
              <a:cxn ang="0">
                <a:pos x="connsiteX6679" y="connsiteY6679"/>
              </a:cxn>
              <a:cxn ang="0">
                <a:pos x="connsiteX6680" y="connsiteY6680"/>
              </a:cxn>
              <a:cxn ang="0">
                <a:pos x="connsiteX6681" y="connsiteY6681"/>
              </a:cxn>
              <a:cxn ang="0">
                <a:pos x="connsiteX6682" y="connsiteY6682"/>
              </a:cxn>
              <a:cxn ang="0">
                <a:pos x="connsiteX6683" y="connsiteY6683"/>
              </a:cxn>
              <a:cxn ang="0">
                <a:pos x="connsiteX6684" y="connsiteY6684"/>
              </a:cxn>
              <a:cxn ang="0">
                <a:pos x="connsiteX6685" y="connsiteY6685"/>
              </a:cxn>
              <a:cxn ang="0">
                <a:pos x="connsiteX6686" y="connsiteY6686"/>
              </a:cxn>
              <a:cxn ang="0">
                <a:pos x="connsiteX6687" y="connsiteY6687"/>
              </a:cxn>
              <a:cxn ang="0">
                <a:pos x="connsiteX6688" y="connsiteY6688"/>
              </a:cxn>
              <a:cxn ang="0">
                <a:pos x="connsiteX6689" y="connsiteY6689"/>
              </a:cxn>
              <a:cxn ang="0">
                <a:pos x="connsiteX6690" y="connsiteY6690"/>
              </a:cxn>
              <a:cxn ang="0">
                <a:pos x="connsiteX6691" y="connsiteY6691"/>
              </a:cxn>
              <a:cxn ang="0">
                <a:pos x="connsiteX6692" y="connsiteY6692"/>
              </a:cxn>
              <a:cxn ang="0">
                <a:pos x="connsiteX6693" y="connsiteY6693"/>
              </a:cxn>
              <a:cxn ang="0">
                <a:pos x="connsiteX6694" y="connsiteY6694"/>
              </a:cxn>
              <a:cxn ang="0">
                <a:pos x="connsiteX6695" y="connsiteY6695"/>
              </a:cxn>
              <a:cxn ang="0">
                <a:pos x="connsiteX6696" y="connsiteY6696"/>
              </a:cxn>
              <a:cxn ang="0">
                <a:pos x="connsiteX6697" y="connsiteY6697"/>
              </a:cxn>
              <a:cxn ang="0">
                <a:pos x="connsiteX6698" y="connsiteY6698"/>
              </a:cxn>
              <a:cxn ang="0">
                <a:pos x="connsiteX6699" y="connsiteY6699"/>
              </a:cxn>
              <a:cxn ang="0">
                <a:pos x="connsiteX6700" y="connsiteY6700"/>
              </a:cxn>
              <a:cxn ang="0">
                <a:pos x="connsiteX6701" y="connsiteY6701"/>
              </a:cxn>
              <a:cxn ang="0">
                <a:pos x="connsiteX6702" y="connsiteY6702"/>
              </a:cxn>
              <a:cxn ang="0">
                <a:pos x="connsiteX6703" y="connsiteY6703"/>
              </a:cxn>
              <a:cxn ang="0">
                <a:pos x="connsiteX6704" y="connsiteY6704"/>
              </a:cxn>
              <a:cxn ang="0">
                <a:pos x="connsiteX6705" y="connsiteY6705"/>
              </a:cxn>
              <a:cxn ang="0">
                <a:pos x="connsiteX6706" y="connsiteY6706"/>
              </a:cxn>
              <a:cxn ang="0">
                <a:pos x="connsiteX6707" y="connsiteY6707"/>
              </a:cxn>
              <a:cxn ang="0">
                <a:pos x="connsiteX6708" y="connsiteY6708"/>
              </a:cxn>
              <a:cxn ang="0">
                <a:pos x="connsiteX6709" y="connsiteY6709"/>
              </a:cxn>
              <a:cxn ang="0">
                <a:pos x="connsiteX6710" y="connsiteY6710"/>
              </a:cxn>
              <a:cxn ang="0">
                <a:pos x="connsiteX6711" y="connsiteY6711"/>
              </a:cxn>
              <a:cxn ang="0">
                <a:pos x="connsiteX6712" y="connsiteY6712"/>
              </a:cxn>
              <a:cxn ang="0">
                <a:pos x="connsiteX6713" y="connsiteY6713"/>
              </a:cxn>
              <a:cxn ang="0">
                <a:pos x="connsiteX6714" y="connsiteY6714"/>
              </a:cxn>
              <a:cxn ang="0">
                <a:pos x="connsiteX6715" y="connsiteY6715"/>
              </a:cxn>
              <a:cxn ang="0">
                <a:pos x="connsiteX6716" y="connsiteY6716"/>
              </a:cxn>
              <a:cxn ang="0">
                <a:pos x="connsiteX6717" y="connsiteY6717"/>
              </a:cxn>
              <a:cxn ang="0">
                <a:pos x="connsiteX6718" y="connsiteY6718"/>
              </a:cxn>
              <a:cxn ang="0">
                <a:pos x="connsiteX6719" y="connsiteY6719"/>
              </a:cxn>
              <a:cxn ang="0">
                <a:pos x="connsiteX6720" y="connsiteY6720"/>
              </a:cxn>
              <a:cxn ang="0">
                <a:pos x="connsiteX6721" y="connsiteY6721"/>
              </a:cxn>
              <a:cxn ang="0">
                <a:pos x="connsiteX6722" y="connsiteY6722"/>
              </a:cxn>
              <a:cxn ang="0">
                <a:pos x="connsiteX6723" y="connsiteY6723"/>
              </a:cxn>
              <a:cxn ang="0">
                <a:pos x="connsiteX6724" y="connsiteY6724"/>
              </a:cxn>
              <a:cxn ang="0">
                <a:pos x="connsiteX6725" y="connsiteY6725"/>
              </a:cxn>
              <a:cxn ang="0">
                <a:pos x="connsiteX6726" y="connsiteY6726"/>
              </a:cxn>
              <a:cxn ang="0">
                <a:pos x="connsiteX6727" y="connsiteY6727"/>
              </a:cxn>
              <a:cxn ang="0">
                <a:pos x="connsiteX6728" y="connsiteY6728"/>
              </a:cxn>
              <a:cxn ang="0">
                <a:pos x="connsiteX6729" y="connsiteY6729"/>
              </a:cxn>
              <a:cxn ang="0">
                <a:pos x="connsiteX6730" y="connsiteY6730"/>
              </a:cxn>
              <a:cxn ang="0">
                <a:pos x="connsiteX6731" y="connsiteY6731"/>
              </a:cxn>
              <a:cxn ang="0">
                <a:pos x="connsiteX6732" y="connsiteY6732"/>
              </a:cxn>
              <a:cxn ang="0">
                <a:pos x="connsiteX6733" y="connsiteY6733"/>
              </a:cxn>
              <a:cxn ang="0">
                <a:pos x="connsiteX6734" y="connsiteY6734"/>
              </a:cxn>
              <a:cxn ang="0">
                <a:pos x="connsiteX6735" y="connsiteY6735"/>
              </a:cxn>
              <a:cxn ang="0">
                <a:pos x="connsiteX6736" y="connsiteY6736"/>
              </a:cxn>
              <a:cxn ang="0">
                <a:pos x="connsiteX6737" y="connsiteY6737"/>
              </a:cxn>
              <a:cxn ang="0">
                <a:pos x="connsiteX6738" y="connsiteY6738"/>
              </a:cxn>
              <a:cxn ang="0">
                <a:pos x="connsiteX6739" y="connsiteY6739"/>
              </a:cxn>
              <a:cxn ang="0">
                <a:pos x="connsiteX6740" y="connsiteY6740"/>
              </a:cxn>
              <a:cxn ang="0">
                <a:pos x="connsiteX6741" y="connsiteY6741"/>
              </a:cxn>
              <a:cxn ang="0">
                <a:pos x="connsiteX6742" y="connsiteY6742"/>
              </a:cxn>
              <a:cxn ang="0">
                <a:pos x="connsiteX6743" y="connsiteY6743"/>
              </a:cxn>
              <a:cxn ang="0">
                <a:pos x="connsiteX6744" y="connsiteY6744"/>
              </a:cxn>
              <a:cxn ang="0">
                <a:pos x="connsiteX6745" y="connsiteY6745"/>
              </a:cxn>
              <a:cxn ang="0">
                <a:pos x="connsiteX6746" y="connsiteY6746"/>
              </a:cxn>
              <a:cxn ang="0">
                <a:pos x="connsiteX6747" y="connsiteY6747"/>
              </a:cxn>
              <a:cxn ang="0">
                <a:pos x="connsiteX6748" y="connsiteY6748"/>
              </a:cxn>
              <a:cxn ang="0">
                <a:pos x="connsiteX6749" y="connsiteY6749"/>
              </a:cxn>
              <a:cxn ang="0">
                <a:pos x="connsiteX6750" y="connsiteY6750"/>
              </a:cxn>
              <a:cxn ang="0">
                <a:pos x="connsiteX6751" y="connsiteY6751"/>
              </a:cxn>
              <a:cxn ang="0">
                <a:pos x="connsiteX6752" y="connsiteY6752"/>
              </a:cxn>
              <a:cxn ang="0">
                <a:pos x="connsiteX6753" y="connsiteY6753"/>
              </a:cxn>
              <a:cxn ang="0">
                <a:pos x="connsiteX6754" y="connsiteY6754"/>
              </a:cxn>
              <a:cxn ang="0">
                <a:pos x="connsiteX6755" y="connsiteY6755"/>
              </a:cxn>
              <a:cxn ang="0">
                <a:pos x="connsiteX6756" y="connsiteY6756"/>
              </a:cxn>
              <a:cxn ang="0">
                <a:pos x="connsiteX6757" y="connsiteY6757"/>
              </a:cxn>
              <a:cxn ang="0">
                <a:pos x="connsiteX6758" y="connsiteY6758"/>
              </a:cxn>
              <a:cxn ang="0">
                <a:pos x="connsiteX6759" y="connsiteY6759"/>
              </a:cxn>
              <a:cxn ang="0">
                <a:pos x="connsiteX6760" y="connsiteY6760"/>
              </a:cxn>
              <a:cxn ang="0">
                <a:pos x="connsiteX6761" y="connsiteY6761"/>
              </a:cxn>
              <a:cxn ang="0">
                <a:pos x="connsiteX6762" y="connsiteY6762"/>
              </a:cxn>
              <a:cxn ang="0">
                <a:pos x="connsiteX6763" y="connsiteY6763"/>
              </a:cxn>
              <a:cxn ang="0">
                <a:pos x="connsiteX6764" y="connsiteY6764"/>
              </a:cxn>
              <a:cxn ang="0">
                <a:pos x="connsiteX6765" y="connsiteY6765"/>
              </a:cxn>
              <a:cxn ang="0">
                <a:pos x="connsiteX6766" y="connsiteY6766"/>
              </a:cxn>
              <a:cxn ang="0">
                <a:pos x="connsiteX6767" y="connsiteY6767"/>
              </a:cxn>
              <a:cxn ang="0">
                <a:pos x="connsiteX6768" y="connsiteY6768"/>
              </a:cxn>
              <a:cxn ang="0">
                <a:pos x="connsiteX6769" y="connsiteY6769"/>
              </a:cxn>
              <a:cxn ang="0">
                <a:pos x="connsiteX6770" y="connsiteY6770"/>
              </a:cxn>
              <a:cxn ang="0">
                <a:pos x="connsiteX6771" y="connsiteY6771"/>
              </a:cxn>
              <a:cxn ang="0">
                <a:pos x="connsiteX6772" y="connsiteY6772"/>
              </a:cxn>
              <a:cxn ang="0">
                <a:pos x="connsiteX6773" y="connsiteY6773"/>
              </a:cxn>
              <a:cxn ang="0">
                <a:pos x="connsiteX6774" y="connsiteY6774"/>
              </a:cxn>
              <a:cxn ang="0">
                <a:pos x="connsiteX6775" y="connsiteY6775"/>
              </a:cxn>
              <a:cxn ang="0">
                <a:pos x="connsiteX6776" y="connsiteY6776"/>
              </a:cxn>
              <a:cxn ang="0">
                <a:pos x="connsiteX6777" y="connsiteY6777"/>
              </a:cxn>
              <a:cxn ang="0">
                <a:pos x="connsiteX6778" y="connsiteY6778"/>
              </a:cxn>
              <a:cxn ang="0">
                <a:pos x="connsiteX6779" y="connsiteY6779"/>
              </a:cxn>
              <a:cxn ang="0">
                <a:pos x="connsiteX6780" y="connsiteY6780"/>
              </a:cxn>
              <a:cxn ang="0">
                <a:pos x="connsiteX6781" y="connsiteY6781"/>
              </a:cxn>
              <a:cxn ang="0">
                <a:pos x="connsiteX6782" y="connsiteY6782"/>
              </a:cxn>
              <a:cxn ang="0">
                <a:pos x="connsiteX6783" y="connsiteY6783"/>
              </a:cxn>
              <a:cxn ang="0">
                <a:pos x="connsiteX6784" y="connsiteY6784"/>
              </a:cxn>
              <a:cxn ang="0">
                <a:pos x="connsiteX6785" y="connsiteY6785"/>
              </a:cxn>
              <a:cxn ang="0">
                <a:pos x="connsiteX6786" y="connsiteY6786"/>
              </a:cxn>
              <a:cxn ang="0">
                <a:pos x="connsiteX6787" y="connsiteY6787"/>
              </a:cxn>
              <a:cxn ang="0">
                <a:pos x="connsiteX6788" y="connsiteY6788"/>
              </a:cxn>
              <a:cxn ang="0">
                <a:pos x="connsiteX6789" y="connsiteY6789"/>
              </a:cxn>
              <a:cxn ang="0">
                <a:pos x="connsiteX6790" y="connsiteY6790"/>
              </a:cxn>
              <a:cxn ang="0">
                <a:pos x="connsiteX6791" y="connsiteY6791"/>
              </a:cxn>
              <a:cxn ang="0">
                <a:pos x="connsiteX6792" y="connsiteY6792"/>
              </a:cxn>
              <a:cxn ang="0">
                <a:pos x="connsiteX6793" y="connsiteY6793"/>
              </a:cxn>
              <a:cxn ang="0">
                <a:pos x="connsiteX6794" y="connsiteY6794"/>
              </a:cxn>
              <a:cxn ang="0">
                <a:pos x="connsiteX6795" y="connsiteY6795"/>
              </a:cxn>
              <a:cxn ang="0">
                <a:pos x="connsiteX6796" y="connsiteY6796"/>
              </a:cxn>
              <a:cxn ang="0">
                <a:pos x="connsiteX6797" y="connsiteY6797"/>
              </a:cxn>
              <a:cxn ang="0">
                <a:pos x="connsiteX6798" y="connsiteY6798"/>
              </a:cxn>
              <a:cxn ang="0">
                <a:pos x="connsiteX6799" y="connsiteY6799"/>
              </a:cxn>
              <a:cxn ang="0">
                <a:pos x="connsiteX6800" y="connsiteY6800"/>
              </a:cxn>
              <a:cxn ang="0">
                <a:pos x="connsiteX6801" y="connsiteY6801"/>
              </a:cxn>
              <a:cxn ang="0">
                <a:pos x="connsiteX6802" y="connsiteY6802"/>
              </a:cxn>
              <a:cxn ang="0">
                <a:pos x="connsiteX6803" y="connsiteY6803"/>
              </a:cxn>
              <a:cxn ang="0">
                <a:pos x="connsiteX6804" y="connsiteY6804"/>
              </a:cxn>
              <a:cxn ang="0">
                <a:pos x="connsiteX6805" y="connsiteY6805"/>
              </a:cxn>
              <a:cxn ang="0">
                <a:pos x="connsiteX6806" y="connsiteY6806"/>
              </a:cxn>
              <a:cxn ang="0">
                <a:pos x="connsiteX6807" y="connsiteY6807"/>
              </a:cxn>
              <a:cxn ang="0">
                <a:pos x="connsiteX6808" y="connsiteY6808"/>
              </a:cxn>
              <a:cxn ang="0">
                <a:pos x="connsiteX6809" y="connsiteY6809"/>
              </a:cxn>
              <a:cxn ang="0">
                <a:pos x="connsiteX6810" y="connsiteY6810"/>
              </a:cxn>
              <a:cxn ang="0">
                <a:pos x="connsiteX6811" y="connsiteY6811"/>
              </a:cxn>
              <a:cxn ang="0">
                <a:pos x="connsiteX6812" y="connsiteY6812"/>
              </a:cxn>
              <a:cxn ang="0">
                <a:pos x="connsiteX6813" y="connsiteY6813"/>
              </a:cxn>
              <a:cxn ang="0">
                <a:pos x="connsiteX6814" y="connsiteY6814"/>
              </a:cxn>
              <a:cxn ang="0">
                <a:pos x="connsiteX6815" y="connsiteY6815"/>
              </a:cxn>
              <a:cxn ang="0">
                <a:pos x="connsiteX6816" y="connsiteY6816"/>
              </a:cxn>
              <a:cxn ang="0">
                <a:pos x="connsiteX6817" y="connsiteY6817"/>
              </a:cxn>
              <a:cxn ang="0">
                <a:pos x="connsiteX6818" y="connsiteY6818"/>
              </a:cxn>
              <a:cxn ang="0">
                <a:pos x="connsiteX6819" y="connsiteY6819"/>
              </a:cxn>
              <a:cxn ang="0">
                <a:pos x="connsiteX6820" y="connsiteY6820"/>
              </a:cxn>
              <a:cxn ang="0">
                <a:pos x="connsiteX6821" y="connsiteY6821"/>
              </a:cxn>
              <a:cxn ang="0">
                <a:pos x="connsiteX6822" y="connsiteY6822"/>
              </a:cxn>
              <a:cxn ang="0">
                <a:pos x="connsiteX6823" y="connsiteY6823"/>
              </a:cxn>
              <a:cxn ang="0">
                <a:pos x="connsiteX6824" y="connsiteY6824"/>
              </a:cxn>
              <a:cxn ang="0">
                <a:pos x="connsiteX6825" y="connsiteY6825"/>
              </a:cxn>
              <a:cxn ang="0">
                <a:pos x="connsiteX6826" y="connsiteY6826"/>
              </a:cxn>
              <a:cxn ang="0">
                <a:pos x="connsiteX6827" y="connsiteY6827"/>
              </a:cxn>
              <a:cxn ang="0">
                <a:pos x="connsiteX6828" y="connsiteY6828"/>
              </a:cxn>
              <a:cxn ang="0">
                <a:pos x="connsiteX6829" y="connsiteY6829"/>
              </a:cxn>
              <a:cxn ang="0">
                <a:pos x="connsiteX6830" y="connsiteY6830"/>
              </a:cxn>
              <a:cxn ang="0">
                <a:pos x="connsiteX6831" y="connsiteY6831"/>
              </a:cxn>
              <a:cxn ang="0">
                <a:pos x="connsiteX6832" y="connsiteY6832"/>
              </a:cxn>
              <a:cxn ang="0">
                <a:pos x="connsiteX6833" y="connsiteY6833"/>
              </a:cxn>
              <a:cxn ang="0">
                <a:pos x="connsiteX6834" y="connsiteY6834"/>
              </a:cxn>
              <a:cxn ang="0">
                <a:pos x="connsiteX6835" y="connsiteY6835"/>
              </a:cxn>
              <a:cxn ang="0">
                <a:pos x="connsiteX6836" y="connsiteY6836"/>
              </a:cxn>
              <a:cxn ang="0">
                <a:pos x="connsiteX6837" y="connsiteY6837"/>
              </a:cxn>
              <a:cxn ang="0">
                <a:pos x="connsiteX6838" y="connsiteY6838"/>
              </a:cxn>
              <a:cxn ang="0">
                <a:pos x="connsiteX6839" y="connsiteY6839"/>
              </a:cxn>
              <a:cxn ang="0">
                <a:pos x="connsiteX6840" y="connsiteY6840"/>
              </a:cxn>
              <a:cxn ang="0">
                <a:pos x="connsiteX6841" y="connsiteY6841"/>
              </a:cxn>
              <a:cxn ang="0">
                <a:pos x="connsiteX6842" y="connsiteY6842"/>
              </a:cxn>
              <a:cxn ang="0">
                <a:pos x="connsiteX6843" y="connsiteY6843"/>
              </a:cxn>
              <a:cxn ang="0">
                <a:pos x="connsiteX6844" y="connsiteY6844"/>
              </a:cxn>
              <a:cxn ang="0">
                <a:pos x="connsiteX6845" y="connsiteY6845"/>
              </a:cxn>
              <a:cxn ang="0">
                <a:pos x="connsiteX6846" y="connsiteY6846"/>
              </a:cxn>
              <a:cxn ang="0">
                <a:pos x="connsiteX6847" y="connsiteY6847"/>
              </a:cxn>
              <a:cxn ang="0">
                <a:pos x="connsiteX6848" y="connsiteY6848"/>
              </a:cxn>
              <a:cxn ang="0">
                <a:pos x="connsiteX6849" y="connsiteY6849"/>
              </a:cxn>
              <a:cxn ang="0">
                <a:pos x="connsiteX6850" y="connsiteY6850"/>
              </a:cxn>
              <a:cxn ang="0">
                <a:pos x="connsiteX6851" y="connsiteY6851"/>
              </a:cxn>
              <a:cxn ang="0">
                <a:pos x="connsiteX6852" y="connsiteY6852"/>
              </a:cxn>
              <a:cxn ang="0">
                <a:pos x="connsiteX6853" y="connsiteY6853"/>
              </a:cxn>
              <a:cxn ang="0">
                <a:pos x="connsiteX6854" y="connsiteY6854"/>
              </a:cxn>
              <a:cxn ang="0">
                <a:pos x="connsiteX6855" y="connsiteY6855"/>
              </a:cxn>
              <a:cxn ang="0">
                <a:pos x="connsiteX6856" y="connsiteY6856"/>
              </a:cxn>
              <a:cxn ang="0">
                <a:pos x="connsiteX6857" y="connsiteY6857"/>
              </a:cxn>
              <a:cxn ang="0">
                <a:pos x="connsiteX6858" y="connsiteY6858"/>
              </a:cxn>
              <a:cxn ang="0">
                <a:pos x="connsiteX6859" y="connsiteY6859"/>
              </a:cxn>
              <a:cxn ang="0">
                <a:pos x="connsiteX6860" y="connsiteY6860"/>
              </a:cxn>
              <a:cxn ang="0">
                <a:pos x="connsiteX6861" y="connsiteY6861"/>
              </a:cxn>
              <a:cxn ang="0">
                <a:pos x="connsiteX6862" y="connsiteY6862"/>
              </a:cxn>
              <a:cxn ang="0">
                <a:pos x="connsiteX6863" y="connsiteY6863"/>
              </a:cxn>
              <a:cxn ang="0">
                <a:pos x="connsiteX6864" y="connsiteY6864"/>
              </a:cxn>
              <a:cxn ang="0">
                <a:pos x="connsiteX6865" y="connsiteY6865"/>
              </a:cxn>
              <a:cxn ang="0">
                <a:pos x="connsiteX6866" y="connsiteY6866"/>
              </a:cxn>
              <a:cxn ang="0">
                <a:pos x="connsiteX6867" y="connsiteY6867"/>
              </a:cxn>
              <a:cxn ang="0">
                <a:pos x="connsiteX6868" y="connsiteY6868"/>
              </a:cxn>
              <a:cxn ang="0">
                <a:pos x="connsiteX6869" y="connsiteY6869"/>
              </a:cxn>
              <a:cxn ang="0">
                <a:pos x="connsiteX6870" y="connsiteY6870"/>
              </a:cxn>
              <a:cxn ang="0">
                <a:pos x="connsiteX6871" y="connsiteY6871"/>
              </a:cxn>
              <a:cxn ang="0">
                <a:pos x="connsiteX6872" y="connsiteY6872"/>
              </a:cxn>
              <a:cxn ang="0">
                <a:pos x="connsiteX6873" y="connsiteY6873"/>
              </a:cxn>
              <a:cxn ang="0">
                <a:pos x="connsiteX6874" y="connsiteY6874"/>
              </a:cxn>
              <a:cxn ang="0">
                <a:pos x="connsiteX6875" y="connsiteY6875"/>
              </a:cxn>
              <a:cxn ang="0">
                <a:pos x="connsiteX6876" y="connsiteY6876"/>
              </a:cxn>
              <a:cxn ang="0">
                <a:pos x="connsiteX6877" y="connsiteY6877"/>
              </a:cxn>
              <a:cxn ang="0">
                <a:pos x="connsiteX6878" y="connsiteY6878"/>
              </a:cxn>
              <a:cxn ang="0">
                <a:pos x="connsiteX6879" y="connsiteY6879"/>
              </a:cxn>
              <a:cxn ang="0">
                <a:pos x="connsiteX6880" y="connsiteY6880"/>
              </a:cxn>
              <a:cxn ang="0">
                <a:pos x="connsiteX6881" y="connsiteY6881"/>
              </a:cxn>
              <a:cxn ang="0">
                <a:pos x="connsiteX6882" y="connsiteY6882"/>
              </a:cxn>
              <a:cxn ang="0">
                <a:pos x="connsiteX6883" y="connsiteY6883"/>
              </a:cxn>
              <a:cxn ang="0">
                <a:pos x="connsiteX6884" y="connsiteY6884"/>
              </a:cxn>
              <a:cxn ang="0">
                <a:pos x="connsiteX6885" y="connsiteY6885"/>
              </a:cxn>
              <a:cxn ang="0">
                <a:pos x="connsiteX6886" y="connsiteY6886"/>
              </a:cxn>
              <a:cxn ang="0">
                <a:pos x="connsiteX6887" y="connsiteY6887"/>
              </a:cxn>
              <a:cxn ang="0">
                <a:pos x="connsiteX6888" y="connsiteY6888"/>
              </a:cxn>
              <a:cxn ang="0">
                <a:pos x="connsiteX6889" y="connsiteY6889"/>
              </a:cxn>
              <a:cxn ang="0">
                <a:pos x="connsiteX6890" y="connsiteY6890"/>
              </a:cxn>
              <a:cxn ang="0">
                <a:pos x="connsiteX6891" y="connsiteY6891"/>
              </a:cxn>
              <a:cxn ang="0">
                <a:pos x="connsiteX6892" y="connsiteY6892"/>
              </a:cxn>
              <a:cxn ang="0">
                <a:pos x="connsiteX6893" y="connsiteY6893"/>
              </a:cxn>
              <a:cxn ang="0">
                <a:pos x="connsiteX6894" y="connsiteY6894"/>
              </a:cxn>
              <a:cxn ang="0">
                <a:pos x="connsiteX6895" y="connsiteY6895"/>
              </a:cxn>
              <a:cxn ang="0">
                <a:pos x="connsiteX6896" y="connsiteY6896"/>
              </a:cxn>
              <a:cxn ang="0">
                <a:pos x="connsiteX6897" y="connsiteY6897"/>
              </a:cxn>
              <a:cxn ang="0">
                <a:pos x="connsiteX6898" y="connsiteY6898"/>
              </a:cxn>
              <a:cxn ang="0">
                <a:pos x="connsiteX6899" y="connsiteY6899"/>
              </a:cxn>
              <a:cxn ang="0">
                <a:pos x="connsiteX6900" y="connsiteY6900"/>
              </a:cxn>
              <a:cxn ang="0">
                <a:pos x="connsiteX6901" y="connsiteY6901"/>
              </a:cxn>
              <a:cxn ang="0">
                <a:pos x="connsiteX6902" y="connsiteY6902"/>
              </a:cxn>
              <a:cxn ang="0">
                <a:pos x="connsiteX6903" y="connsiteY6903"/>
              </a:cxn>
              <a:cxn ang="0">
                <a:pos x="connsiteX6904" y="connsiteY6904"/>
              </a:cxn>
              <a:cxn ang="0">
                <a:pos x="connsiteX6905" y="connsiteY6905"/>
              </a:cxn>
              <a:cxn ang="0">
                <a:pos x="connsiteX6906" y="connsiteY6906"/>
              </a:cxn>
              <a:cxn ang="0">
                <a:pos x="connsiteX6907" y="connsiteY6907"/>
              </a:cxn>
              <a:cxn ang="0">
                <a:pos x="connsiteX6908" y="connsiteY6908"/>
              </a:cxn>
              <a:cxn ang="0">
                <a:pos x="connsiteX6909" y="connsiteY6909"/>
              </a:cxn>
              <a:cxn ang="0">
                <a:pos x="connsiteX6910" y="connsiteY6910"/>
              </a:cxn>
              <a:cxn ang="0">
                <a:pos x="connsiteX6911" y="connsiteY6911"/>
              </a:cxn>
              <a:cxn ang="0">
                <a:pos x="connsiteX6912" y="connsiteY6912"/>
              </a:cxn>
              <a:cxn ang="0">
                <a:pos x="connsiteX6913" y="connsiteY6913"/>
              </a:cxn>
              <a:cxn ang="0">
                <a:pos x="connsiteX6914" y="connsiteY6914"/>
              </a:cxn>
              <a:cxn ang="0">
                <a:pos x="connsiteX6915" y="connsiteY6915"/>
              </a:cxn>
              <a:cxn ang="0">
                <a:pos x="connsiteX6916" y="connsiteY6916"/>
              </a:cxn>
              <a:cxn ang="0">
                <a:pos x="connsiteX6917" y="connsiteY6917"/>
              </a:cxn>
              <a:cxn ang="0">
                <a:pos x="connsiteX6918" y="connsiteY6918"/>
              </a:cxn>
              <a:cxn ang="0">
                <a:pos x="connsiteX6919" y="connsiteY6919"/>
              </a:cxn>
              <a:cxn ang="0">
                <a:pos x="connsiteX6920" y="connsiteY6920"/>
              </a:cxn>
              <a:cxn ang="0">
                <a:pos x="connsiteX6921" y="connsiteY6921"/>
              </a:cxn>
              <a:cxn ang="0">
                <a:pos x="connsiteX6922" y="connsiteY6922"/>
              </a:cxn>
              <a:cxn ang="0">
                <a:pos x="connsiteX6923" y="connsiteY6923"/>
              </a:cxn>
              <a:cxn ang="0">
                <a:pos x="connsiteX6924" y="connsiteY6924"/>
              </a:cxn>
              <a:cxn ang="0">
                <a:pos x="connsiteX6925" y="connsiteY6925"/>
              </a:cxn>
              <a:cxn ang="0">
                <a:pos x="connsiteX6926" y="connsiteY6926"/>
              </a:cxn>
              <a:cxn ang="0">
                <a:pos x="connsiteX6927" y="connsiteY6927"/>
              </a:cxn>
              <a:cxn ang="0">
                <a:pos x="connsiteX6928" y="connsiteY6928"/>
              </a:cxn>
              <a:cxn ang="0">
                <a:pos x="connsiteX6929" y="connsiteY6929"/>
              </a:cxn>
              <a:cxn ang="0">
                <a:pos x="connsiteX6930" y="connsiteY6930"/>
              </a:cxn>
              <a:cxn ang="0">
                <a:pos x="connsiteX6931" y="connsiteY6931"/>
              </a:cxn>
              <a:cxn ang="0">
                <a:pos x="connsiteX6932" y="connsiteY6932"/>
              </a:cxn>
              <a:cxn ang="0">
                <a:pos x="connsiteX6933" y="connsiteY6933"/>
              </a:cxn>
              <a:cxn ang="0">
                <a:pos x="connsiteX6934" y="connsiteY6934"/>
              </a:cxn>
              <a:cxn ang="0">
                <a:pos x="connsiteX6935" y="connsiteY6935"/>
              </a:cxn>
              <a:cxn ang="0">
                <a:pos x="connsiteX6936" y="connsiteY6936"/>
              </a:cxn>
              <a:cxn ang="0">
                <a:pos x="connsiteX6937" y="connsiteY6937"/>
              </a:cxn>
              <a:cxn ang="0">
                <a:pos x="connsiteX6938" y="connsiteY6938"/>
              </a:cxn>
              <a:cxn ang="0">
                <a:pos x="connsiteX6939" y="connsiteY6939"/>
              </a:cxn>
              <a:cxn ang="0">
                <a:pos x="connsiteX6940" y="connsiteY6940"/>
              </a:cxn>
              <a:cxn ang="0">
                <a:pos x="connsiteX6941" y="connsiteY6941"/>
              </a:cxn>
              <a:cxn ang="0">
                <a:pos x="connsiteX6942" y="connsiteY6942"/>
              </a:cxn>
              <a:cxn ang="0">
                <a:pos x="connsiteX6943" y="connsiteY6943"/>
              </a:cxn>
              <a:cxn ang="0">
                <a:pos x="connsiteX6944" y="connsiteY6944"/>
              </a:cxn>
              <a:cxn ang="0">
                <a:pos x="connsiteX6945" y="connsiteY6945"/>
              </a:cxn>
              <a:cxn ang="0">
                <a:pos x="connsiteX6946" y="connsiteY6946"/>
              </a:cxn>
              <a:cxn ang="0">
                <a:pos x="connsiteX6947" y="connsiteY6947"/>
              </a:cxn>
              <a:cxn ang="0">
                <a:pos x="connsiteX6948" y="connsiteY6948"/>
              </a:cxn>
              <a:cxn ang="0">
                <a:pos x="connsiteX6949" y="connsiteY6949"/>
              </a:cxn>
              <a:cxn ang="0">
                <a:pos x="connsiteX6950" y="connsiteY6950"/>
              </a:cxn>
              <a:cxn ang="0">
                <a:pos x="connsiteX6951" y="connsiteY6951"/>
              </a:cxn>
              <a:cxn ang="0">
                <a:pos x="connsiteX6952" y="connsiteY6952"/>
              </a:cxn>
              <a:cxn ang="0">
                <a:pos x="connsiteX6953" y="connsiteY6953"/>
              </a:cxn>
              <a:cxn ang="0">
                <a:pos x="connsiteX6954" y="connsiteY6954"/>
              </a:cxn>
              <a:cxn ang="0">
                <a:pos x="connsiteX6955" y="connsiteY6955"/>
              </a:cxn>
              <a:cxn ang="0">
                <a:pos x="connsiteX6956" y="connsiteY6956"/>
              </a:cxn>
              <a:cxn ang="0">
                <a:pos x="connsiteX6957" y="connsiteY6957"/>
              </a:cxn>
              <a:cxn ang="0">
                <a:pos x="connsiteX6958" y="connsiteY6958"/>
              </a:cxn>
              <a:cxn ang="0">
                <a:pos x="connsiteX6959" y="connsiteY6959"/>
              </a:cxn>
              <a:cxn ang="0">
                <a:pos x="connsiteX6960" y="connsiteY6960"/>
              </a:cxn>
              <a:cxn ang="0">
                <a:pos x="connsiteX6961" y="connsiteY6961"/>
              </a:cxn>
              <a:cxn ang="0">
                <a:pos x="connsiteX6962" y="connsiteY6962"/>
              </a:cxn>
              <a:cxn ang="0">
                <a:pos x="connsiteX6963" y="connsiteY6963"/>
              </a:cxn>
              <a:cxn ang="0">
                <a:pos x="connsiteX6964" y="connsiteY6964"/>
              </a:cxn>
              <a:cxn ang="0">
                <a:pos x="connsiteX6965" y="connsiteY6965"/>
              </a:cxn>
              <a:cxn ang="0">
                <a:pos x="connsiteX6966" y="connsiteY6966"/>
              </a:cxn>
              <a:cxn ang="0">
                <a:pos x="connsiteX6967" y="connsiteY6967"/>
              </a:cxn>
              <a:cxn ang="0">
                <a:pos x="connsiteX6968" y="connsiteY6968"/>
              </a:cxn>
              <a:cxn ang="0">
                <a:pos x="connsiteX6969" y="connsiteY6969"/>
              </a:cxn>
              <a:cxn ang="0">
                <a:pos x="connsiteX6970" y="connsiteY6970"/>
              </a:cxn>
              <a:cxn ang="0">
                <a:pos x="connsiteX6971" y="connsiteY6971"/>
              </a:cxn>
              <a:cxn ang="0">
                <a:pos x="connsiteX6972" y="connsiteY6972"/>
              </a:cxn>
              <a:cxn ang="0">
                <a:pos x="connsiteX6973" y="connsiteY6973"/>
              </a:cxn>
              <a:cxn ang="0">
                <a:pos x="connsiteX6974" y="connsiteY6974"/>
              </a:cxn>
              <a:cxn ang="0">
                <a:pos x="connsiteX6975" y="connsiteY6975"/>
              </a:cxn>
              <a:cxn ang="0">
                <a:pos x="connsiteX6976" y="connsiteY6976"/>
              </a:cxn>
              <a:cxn ang="0">
                <a:pos x="connsiteX6977" y="connsiteY6977"/>
              </a:cxn>
              <a:cxn ang="0">
                <a:pos x="connsiteX6978" y="connsiteY6978"/>
              </a:cxn>
              <a:cxn ang="0">
                <a:pos x="connsiteX6979" y="connsiteY6979"/>
              </a:cxn>
              <a:cxn ang="0">
                <a:pos x="connsiteX6980" y="connsiteY6980"/>
              </a:cxn>
              <a:cxn ang="0">
                <a:pos x="connsiteX6981" y="connsiteY6981"/>
              </a:cxn>
              <a:cxn ang="0">
                <a:pos x="connsiteX6982" y="connsiteY6982"/>
              </a:cxn>
              <a:cxn ang="0">
                <a:pos x="connsiteX6983" y="connsiteY6983"/>
              </a:cxn>
              <a:cxn ang="0">
                <a:pos x="connsiteX6984" y="connsiteY6984"/>
              </a:cxn>
              <a:cxn ang="0">
                <a:pos x="connsiteX6985" y="connsiteY6985"/>
              </a:cxn>
              <a:cxn ang="0">
                <a:pos x="connsiteX6986" y="connsiteY6986"/>
              </a:cxn>
              <a:cxn ang="0">
                <a:pos x="connsiteX6987" y="connsiteY6987"/>
              </a:cxn>
              <a:cxn ang="0">
                <a:pos x="connsiteX6988" y="connsiteY6988"/>
              </a:cxn>
              <a:cxn ang="0">
                <a:pos x="connsiteX6989" y="connsiteY6989"/>
              </a:cxn>
              <a:cxn ang="0">
                <a:pos x="connsiteX6990" y="connsiteY6990"/>
              </a:cxn>
              <a:cxn ang="0">
                <a:pos x="connsiteX6991" y="connsiteY6991"/>
              </a:cxn>
              <a:cxn ang="0">
                <a:pos x="connsiteX6992" y="connsiteY6992"/>
              </a:cxn>
              <a:cxn ang="0">
                <a:pos x="connsiteX6993" y="connsiteY6993"/>
              </a:cxn>
              <a:cxn ang="0">
                <a:pos x="connsiteX6994" y="connsiteY6994"/>
              </a:cxn>
              <a:cxn ang="0">
                <a:pos x="connsiteX6995" y="connsiteY6995"/>
              </a:cxn>
              <a:cxn ang="0">
                <a:pos x="connsiteX6996" y="connsiteY6996"/>
              </a:cxn>
              <a:cxn ang="0">
                <a:pos x="connsiteX6997" y="connsiteY6997"/>
              </a:cxn>
              <a:cxn ang="0">
                <a:pos x="connsiteX6998" y="connsiteY6998"/>
              </a:cxn>
              <a:cxn ang="0">
                <a:pos x="connsiteX6999" y="connsiteY6999"/>
              </a:cxn>
              <a:cxn ang="0">
                <a:pos x="connsiteX7000" y="connsiteY7000"/>
              </a:cxn>
              <a:cxn ang="0">
                <a:pos x="connsiteX7001" y="connsiteY7001"/>
              </a:cxn>
              <a:cxn ang="0">
                <a:pos x="connsiteX7002" y="connsiteY7002"/>
              </a:cxn>
              <a:cxn ang="0">
                <a:pos x="connsiteX7003" y="connsiteY7003"/>
              </a:cxn>
              <a:cxn ang="0">
                <a:pos x="connsiteX7004" y="connsiteY7004"/>
              </a:cxn>
              <a:cxn ang="0">
                <a:pos x="connsiteX7005" y="connsiteY7005"/>
              </a:cxn>
              <a:cxn ang="0">
                <a:pos x="connsiteX7006" y="connsiteY7006"/>
              </a:cxn>
              <a:cxn ang="0">
                <a:pos x="connsiteX7007" y="connsiteY7007"/>
              </a:cxn>
              <a:cxn ang="0">
                <a:pos x="connsiteX7008" y="connsiteY7008"/>
              </a:cxn>
              <a:cxn ang="0">
                <a:pos x="connsiteX7009" y="connsiteY7009"/>
              </a:cxn>
              <a:cxn ang="0">
                <a:pos x="connsiteX7010" y="connsiteY7010"/>
              </a:cxn>
              <a:cxn ang="0">
                <a:pos x="connsiteX7011" y="connsiteY7011"/>
              </a:cxn>
              <a:cxn ang="0">
                <a:pos x="connsiteX7012" y="connsiteY7012"/>
              </a:cxn>
              <a:cxn ang="0">
                <a:pos x="connsiteX7013" y="connsiteY7013"/>
              </a:cxn>
              <a:cxn ang="0">
                <a:pos x="connsiteX7014" y="connsiteY7014"/>
              </a:cxn>
              <a:cxn ang="0">
                <a:pos x="connsiteX7015" y="connsiteY7015"/>
              </a:cxn>
              <a:cxn ang="0">
                <a:pos x="connsiteX7016" y="connsiteY7016"/>
              </a:cxn>
              <a:cxn ang="0">
                <a:pos x="connsiteX7017" y="connsiteY7017"/>
              </a:cxn>
              <a:cxn ang="0">
                <a:pos x="connsiteX7018" y="connsiteY7018"/>
              </a:cxn>
              <a:cxn ang="0">
                <a:pos x="connsiteX7019" y="connsiteY7019"/>
              </a:cxn>
              <a:cxn ang="0">
                <a:pos x="connsiteX7020" y="connsiteY7020"/>
              </a:cxn>
              <a:cxn ang="0">
                <a:pos x="connsiteX7021" y="connsiteY7021"/>
              </a:cxn>
              <a:cxn ang="0">
                <a:pos x="connsiteX7022" y="connsiteY7022"/>
              </a:cxn>
              <a:cxn ang="0">
                <a:pos x="connsiteX7023" y="connsiteY7023"/>
              </a:cxn>
              <a:cxn ang="0">
                <a:pos x="connsiteX7024" y="connsiteY7024"/>
              </a:cxn>
              <a:cxn ang="0">
                <a:pos x="connsiteX7025" y="connsiteY7025"/>
              </a:cxn>
              <a:cxn ang="0">
                <a:pos x="connsiteX7026" y="connsiteY7026"/>
              </a:cxn>
              <a:cxn ang="0">
                <a:pos x="connsiteX7027" y="connsiteY7027"/>
              </a:cxn>
              <a:cxn ang="0">
                <a:pos x="connsiteX7028" y="connsiteY7028"/>
              </a:cxn>
              <a:cxn ang="0">
                <a:pos x="connsiteX7029" y="connsiteY7029"/>
              </a:cxn>
              <a:cxn ang="0">
                <a:pos x="connsiteX7030" y="connsiteY7030"/>
              </a:cxn>
              <a:cxn ang="0">
                <a:pos x="connsiteX7031" y="connsiteY7031"/>
              </a:cxn>
              <a:cxn ang="0">
                <a:pos x="connsiteX7032" y="connsiteY7032"/>
              </a:cxn>
              <a:cxn ang="0">
                <a:pos x="connsiteX7033" y="connsiteY7033"/>
              </a:cxn>
              <a:cxn ang="0">
                <a:pos x="connsiteX7034" y="connsiteY7034"/>
              </a:cxn>
              <a:cxn ang="0">
                <a:pos x="connsiteX7035" y="connsiteY7035"/>
              </a:cxn>
              <a:cxn ang="0">
                <a:pos x="connsiteX7036" y="connsiteY7036"/>
              </a:cxn>
              <a:cxn ang="0">
                <a:pos x="connsiteX7037" y="connsiteY7037"/>
              </a:cxn>
              <a:cxn ang="0">
                <a:pos x="connsiteX7038" y="connsiteY7038"/>
              </a:cxn>
              <a:cxn ang="0">
                <a:pos x="connsiteX7039" y="connsiteY7039"/>
              </a:cxn>
              <a:cxn ang="0">
                <a:pos x="connsiteX7040" y="connsiteY7040"/>
              </a:cxn>
              <a:cxn ang="0">
                <a:pos x="connsiteX7041" y="connsiteY7041"/>
              </a:cxn>
              <a:cxn ang="0">
                <a:pos x="connsiteX7042" y="connsiteY7042"/>
              </a:cxn>
              <a:cxn ang="0">
                <a:pos x="connsiteX7043" y="connsiteY7043"/>
              </a:cxn>
              <a:cxn ang="0">
                <a:pos x="connsiteX7044" y="connsiteY7044"/>
              </a:cxn>
              <a:cxn ang="0">
                <a:pos x="connsiteX7045" y="connsiteY7045"/>
              </a:cxn>
              <a:cxn ang="0">
                <a:pos x="connsiteX7046" y="connsiteY7046"/>
              </a:cxn>
              <a:cxn ang="0">
                <a:pos x="connsiteX7047" y="connsiteY7047"/>
              </a:cxn>
              <a:cxn ang="0">
                <a:pos x="connsiteX7048" y="connsiteY7048"/>
              </a:cxn>
              <a:cxn ang="0">
                <a:pos x="connsiteX7049" y="connsiteY7049"/>
              </a:cxn>
              <a:cxn ang="0">
                <a:pos x="connsiteX7050" y="connsiteY7050"/>
              </a:cxn>
              <a:cxn ang="0">
                <a:pos x="connsiteX7051" y="connsiteY7051"/>
              </a:cxn>
              <a:cxn ang="0">
                <a:pos x="connsiteX7052" y="connsiteY7052"/>
              </a:cxn>
              <a:cxn ang="0">
                <a:pos x="connsiteX7053" y="connsiteY7053"/>
              </a:cxn>
              <a:cxn ang="0">
                <a:pos x="connsiteX7054" y="connsiteY7054"/>
              </a:cxn>
              <a:cxn ang="0">
                <a:pos x="connsiteX7055" y="connsiteY7055"/>
              </a:cxn>
              <a:cxn ang="0">
                <a:pos x="connsiteX7056" y="connsiteY7056"/>
              </a:cxn>
              <a:cxn ang="0">
                <a:pos x="connsiteX7057" y="connsiteY7057"/>
              </a:cxn>
              <a:cxn ang="0">
                <a:pos x="connsiteX7058" y="connsiteY7058"/>
              </a:cxn>
              <a:cxn ang="0">
                <a:pos x="connsiteX7059" y="connsiteY7059"/>
              </a:cxn>
              <a:cxn ang="0">
                <a:pos x="connsiteX7060" y="connsiteY7060"/>
              </a:cxn>
              <a:cxn ang="0">
                <a:pos x="connsiteX7061" y="connsiteY7061"/>
              </a:cxn>
              <a:cxn ang="0">
                <a:pos x="connsiteX7062" y="connsiteY7062"/>
              </a:cxn>
              <a:cxn ang="0">
                <a:pos x="connsiteX7063" y="connsiteY7063"/>
              </a:cxn>
              <a:cxn ang="0">
                <a:pos x="connsiteX7064" y="connsiteY7064"/>
              </a:cxn>
              <a:cxn ang="0">
                <a:pos x="connsiteX7065" y="connsiteY7065"/>
              </a:cxn>
              <a:cxn ang="0">
                <a:pos x="connsiteX7066" y="connsiteY7066"/>
              </a:cxn>
              <a:cxn ang="0">
                <a:pos x="connsiteX7067" y="connsiteY7067"/>
              </a:cxn>
              <a:cxn ang="0">
                <a:pos x="connsiteX7068" y="connsiteY7068"/>
              </a:cxn>
              <a:cxn ang="0">
                <a:pos x="connsiteX7069" y="connsiteY7069"/>
              </a:cxn>
              <a:cxn ang="0">
                <a:pos x="connsiteX7070" y="connsiteY7070"/>
              </a:cxn>
              <a:cxn ang="0">
                <a:pos x="connsiteX7071" y="connsiteY7071"/>
              </a:cxn>
              <a:cxn ang="0">
                <a:pos x="connsiteX7072" y="connsiteY7072"/>
              </a:cxn>
              <a:cxn ang="0">
                <a:pos x="connsiteX7073" y="connsiteY7073"/>
              </a:cxn>
              <a:cxn ang="0">
                <a:pos x="connsiteX7074" y="connsiteY7074"/>
              </a:cxn>
              <a:cxn ang="0">
                <a:pos x="connsiteX7075" y="connsiteY7075"/>
              </a:cxn>
              <a:cxn ang="0">
                <a:pos x="connsiteX7076" y="connsiteY7076"/>
              </a:cxn>
              <a:cxn ang="0">
                <a:pos x="connsiteX7077" y="connsiteY7077"/>
              </a:cxn>
              <a:cxn ang="0">
                <a:pos x="connsiteX7078" y="connsiteY7078"/>
              </a:cxn>
              <a:cxn ang="0">
                <a:pos x="connsiteX7079" y="connsiteY7079"/>
              </a:cxn>
              <a:cxn ang="0">
                <a:pos x="connsiteX7080" y="connsiteY7080"/>
              </a:cxn>
              <a:cxn ang="0">
                <a:pos x="connsiteX7081" y="connsiteY7081"/>
              </a:cxn>
              <a:cxn ang="0">
                <a:pos x="connsiteX7082" y="connsiteY7082"/>
              </a:cxn>
              <a:cxn ang="0">
                <a:pos x="connsiteX7083" y="connsiteY7083"/>
              </a:cxn>
              <a:cxn ang="0">
                <a:pos x="connsiteX7084" y="connsiteY7084"/>
              </a:cxn>
              <a:cxn ang="0">
                <a:pos x="connsiteX7085" y="connsiteY7085"/>
              </a:cxn>
              <a:cxn ang="0">
                <a:pos x="connsiteX7086" y="connsiteY7086"/>
              </a:cxn>
              <a:cxn ang="0">
                <a:pos x="connsiteX7087" y="connsiteY7087"/>
              </a:cxn>
              <a:cxn ang="0">
                <a:pos x="connsiteX7088" y="connsiteY7088"/>
              </a:cxn>
              <a:cxn ang="0">
                <a:pos x="connsiteX7089" y="connsiteY7089"/>
              </a:cxn>
              <a:cxn ang="0">
                <a:pos x="connsiteX7090" y="connsiteY7090"/>
              </a:cxn>
              <a:cxn ang="0">
                <a:pos x="connsiteX7091" y="connsiteY7091"/>
              </a:cxn>
              <a:cxn ang="0">
                <a:pos x="connsiteX7092" y="connsiteY7092"/>
              </a:cxn>
              <a:cxn ang="0">
                <a:pos x="connsiteX7093" y="connsiteY7093"/>
              </a:cxn>
              <a:cxn ang="0">
                <a:pos x="connsiteX7094" y="connsiteY7094"/>
              </a:cxn>
              <a:cxn ang="0">
                <a:pos x="connsiteX7095" y="connsiteY7095"/>
              </a:cxn>
              <a:cxn ang="0">
                <a:pos x="connsiteX7096" y="connsiteY7096"/>
              </a:cxn>
              <a:cxn ang="0">
                <a:pos x="connsiteX7097" y="connsiteY7097"/>
              </a:cxn>
              <a:cxn ang="0">
                <a:pos x="connsiteX7098" y="connsiteY7098"/>
              </a:cxn>
              <a:cxn ang="0">
                <a:pos x="connsiteX7099" y="connsiteY7099"/>
              </a:cxn>
              <a:cxn ang="0">
                <a:pos x="connsiteX7100" y="connsiteY7100"/>
              </a:cxn>
              <a:cxn ang="0">
                <a:pos x="connsiteX7101" y="connsiteY7101"/>
              </a:cxn>
              <a:cxn ang="0">
                <a:pos x="connsiteX7102" y="connsiteY7102"/>
              </a:cxn>
              <a:cxn ang="0">
                <a:pos x="connsiteX7103" y="connsiteY7103"/>
              </a:cxn>
              <a:cxn ang="0">
                <a:pos x="connsiteX7104" y="connsiteY7104"/>
              </a:cxn>
              <a:cxn ang="0">
                <a:pos x="connsiteX7105" y="connsiteY7105"/>
              </a:cxn>
              <a:cxn ang="0">
                <a:pos x="connsiteX7106" y="connsiteY7106"/>
              </a:cxn>
              <a:cxn ang="0">
                <a:pos x="connsiteX7107" y="connsiteY7107"/>
              </a:cxn>
              <a:cxn ang="0">
                <a:pos x="connsiteX7108" y="connsiteY7108"/>
              </a:cxn>
              <a:cxn ang="0">
                <a:pos x="connsiteX7109" y="connsiteY7109"/>
              </a:cxn>
              <a:cxn ang="0">
                <a:pos x="connsiteX7110" y="connsiteY7110"/>
              </a:cxn>
              <a:cxn ang="0">
                <a:pos x="connsiteX7111" y="connsiteY7111"/>
              </a:cxn>
              <a:cxn ang="0">
                <a:pos x="connsiteX7112" y="connsiteY7112"/>
              </a:cxn>
              <a:cxn ang="0">
                <a:pos x="connsiteX7113" y="connsiteY7113"/>
              </a:cxn>
              <a:cxn ang="0">
                <a:pos x="connsiteX7114" y="connsiteY7114"/>
              </a:cxn>
              <a:cxn ang="0">
                <a:pos x="connsiteX7115" y="connsiteY7115"/>
              </a:cxn>
              <a:cxn ang="0">
                <a:pos x="connsiteX7116" y="connsiteY7116"/>
              </a:cxn>
              <a:cxn ang="0">
                <a:pos x="connsiteX7117" y="connsiteY7117"/>
              </a:cxn>
              <a:cxn ang="0">
                <a:pos x="connsiteX7118" y="connsiteY7118"/>
              </a:cxn>
              <a:cxn ang="0">
                <a:pos x="connsiteX7119" y="connsiteY7119"/>
              </a:cxn>
              <a:cxn ang="0">
                <a:pos x="connsiteX7120" y="connsiteY7120"/>
              </a:cxn>
              <a:cxn ang="0">
                <a:pos x="connsiteX7121" y="connsiteY7121"/>
              </a:cxn>
              <a:cxn ang="0">
                <a:pos x="connsiteX7122" y="connsiteY7122"/>
              </a:cxn>
              <a:cxn ang="0">
                <a:pos x="connsiteX7123" y="connsiteY7123"/>
              </a:cxn>
              <a:cxn ang="0">
                <a:pos x="connsiteX7124" y="connsiteY7124"/>
              </a:cxn>
              <a:cxn ang="0">
                <a:pos x="connsiteX7125" y="connsiteY7125"/>
              </a:cxn>
              <a:cxn ang="0">
                <a:pos x="connsiteX7126" y="connsiteY7126"/>
              </a:cxn>
              <a:cxn ang="0">
                <a:pos x="connsiteX7127" y="connsiteY7127"/>
              </a:cxn>
              <a:cxn ang="0">
                <a:pos x="connsiteX7128" y="connsiteY7128"/>
              </a:cxn>
              <a:cxn ang="0">
                <a:pos x="connsiteX7129" y="connsiteY7129"/>
              </a:cxn>
              <a:cxn ang="0">
                <a:pos x="connsiteX7130" y="connsiteY7130"/>
              </a:cxn>
              <a:cxn ang="0">
                <a:pos x="connsiteX7131" y="connsiteY7131"/>
              </a:cxn>
              <a:cxn ang="0">
                <a:pos x="connsiteX7132" y="connsiteY7132"/>
              </a:cxn>
              <a:cxn ang="0">
                <a:pos x="connsiteX7133" y="connsiteY7133"/>
              </a:cxn>
              <a:cxn ang="0">
                <a:pos x="connsiteX7134" y="connsiteY7134"/>
              </a:cxn>
              <a:cxn ang="0">
                <a:pos x="connsiteX7135" y="connsiteY7135"/>
              </a:cxn>
              <a:cxn ang="0">
                <a:pos x="connsiteX7136" y="connsiteY7136"/>
              </a:cxn>
              <a:cxn ang="0">
                <a:pos x="connsiteX7137" y="connsiteY7137"/>
              </a:cxn>
              <a:cxn ang="0">
                <a:pos x="connsiteX7138" y="connsiteY7138"/>
              </a:cxn>
              <a:cxn ang="0">
                <a:pos x="connsiteX7139" y="connsiteY7139"/>
              </a:cxn>
              <a:cxn ang="0">
                <a:pos x="connsiteX7140" y="connsiteY7140"/>
              </a:cxn>
              <a:cxn ang="0">
                <a:pos x="connsiteX7141" y="connsiteY7141"/>
              </a:cxn>
              <a:cxn ang="0">
                <a:pos x="connsiteX7142" y="connsiteY7142"/>
              </a:cxn>
              <a:cxn ang="0">
                <a:pos x="connsiteX7143" y="connsiteY7143"/>
              </a:cxn>
              <a:cxn ang="0">
                <a:pos x="connsiteX7144" y="connsiteY7144"/>
              </a:cxn>
              <a:cxn ang="0">
                <a:pos x="connsiteX7145" y="connsiteY7145"/>
              </a:cxn>
              <a:cxn ang="0">
                <a:pos x="connsiteX7146" y="connsiteY7146"/>
              </a:cxn>
              <a:cxn ang="0">
                <a:pos x="connsiteX7147" y="connsiteY7147"/>
              </a:cxn>
              <a:cxn ang="0">
                <a:pos x="connsiteX7148" y="connsiteY7148"/>
              </a:cxn>
              <a:cxn ang="0">
                <a:pos x="connsiteX7149" y="connsiteY7149"/>
              </a:cxn>
              <a:cxn ang="0">
                <a:pos x="connsiteX7150" y="connsiteY7150"/>
              </a:cxn>
              <a:cxn ang="0">
                <a:pos x="connsiteX7151" y="connsiteY7151"/>
              </a:cxn>
              <a:cxn ang="0">
                <a:pos x="connsiteX7152" y="connsiteY7152"/>
              </a:cxn>
              <a:cxn ang="0">
                <a:pos x="connsiteX7153" y="connsiteY7153"/>
              </a:cxn>
              <a:cxn ang="0">
                <a:pos x="connsiteX7154" y="connsiteY7154"/>
              </a:cxn>
              <a:cxn ang="0">
                <a:pos x="connsiteX7155" y="connsiteY7155"/>
              </a:cxn>
              <a:cxn ang="0">
                <a:pos x="connsiteX7156" y="connsiteY7156"/>
              </a:cxn>
              <a:cxn ang="0">
                <a:pos x="connsiteX7157" y="connsiteY7157"/>
              </a:cxn>
              <a:cxn ang="0">
                <a:pos x="connsiteX7158" y="connsiteY7158"/>
              </a:cxn>
              <a:cxn ang="0">
                <a:pos x="connsiteX7159" y="connsiteY7159"/>
              </a:cxn>
              <a:cxn ang="0">
                <a:pos x="connsiteX7160" y="connsiteY7160"/>
              </a:cxn>
              <a:cxn ang="0">
                <a:pos x="connsiteX7161" y="connsiteY7161"/>
              </a:cxn>
              <a:cxn ang="0">
                <a:pos x="connsiteX7162" y="connsiteY7162"/>
              </a:cxn>
              <a:cxn ang="0">
                <a:pos x="connsiteX7163" y="connsiteY7163"/>
              </a:cxn>
              <a:cxn ang="0">
                <a:pos x="connsiteX7164" y="connsiteY7164"/>
              </a:cxn>
              <a:cxn ang="0">
                <a:pos x="connsiteX7165" y="connsiteY7165"/>
              </a:cxn>
              <a:cxn ang="0">
                <a:pos x="connsiteX7166" y="connsiteY7166"/>
              </a:cxn>
              <a:cxn ang="0">
                <a:pos x="connsiteX7167" y="connsiteY7167"/>
              </a:cxn>
              <a:cxn ang="0">
                <a:pos x="connsiteX7168" y="connsiteY7168"/>
              </a:cxn>
              <a:cxn ang="0">
                <a:pos x="connsiteX7169" y="connsiteY7169"/>
              </a:cxn>
              <a:cxn ang="0">
                <a:pos x="connsiteX7170" y="connsiteY7170"/>
              </a:cxn>
              <a:cxn ang="0">
                <a:pos x="connsiteX7171" y="connsiteY7171"/>
              </a:cxn>
              <a:cxn ang="0">
                <a:pos x="connsiteX7172" y="connsiteY7172"/>
              </a:cxn>
              <a:cxn ang="0">
                <a:pos x="connsiteX7173" y="connsiteY7173"/>
              </a:cxn>
              <a:cxn ang="0">
                <a:pos x="connsiteX7174" y="connsiteY7174"/>
              </a:cxn>
              <a:cxn ang="0">
                <a:pos x="connsiteX7175" y="connsiteY7175"/>
              </a:cxn>
              <a:cxn ang="0">
                <a:pos x="connsiteX7176" y="connsiteY7176"/>
              </a:cxn>
              <a:cxn ang="0">
                <a:pos x="connsiteX7177" y="connsiteY7177"/>
              </a:cxn>
              <a:cxn ang="0">
                <a:pos x="connsiteX7178" y="connsiteY7178"/>
              </a:cxn>
              <a:cxn ang="0">
                <a:pos x="connsiteX7179" y="connsiteY7179"/>
              </a:cxn>
              <a:cxn ang="0">
                <a:pos x="connsiteX7180" y="connsiteY7180"/>
              </a:cxn>
              <a:cxn ang="0">
                <a:pos x="connsiteX7181" y="connsiteY7181"/>
              </a:cxn>
              <a:cxn ang="0">
                <a:pos x="connsiteX7182" y="connsiteY7182"/>
              </a:cxn>
              <a:cxn ang="0">
                <a:pos x="connsiteX7183" y="connsiteY7183"/>
              </a:cxn>
              <a:cxn ang="0">
                <a:pos x="connsiteX7184" y="connsiteY7184"/>
              </a:cxn>
              <a:cxn ang="0">
                <a:pos x="connsiteX7185" y="connsiteY7185"/>
              </a:cxn>
              <a:cxn ang="0">
                <a:pos x="connsiteX7186" y="connsiteY7186"/>
              </a:cxn>
              <a:cxn ang="0">
                <a:pos x="connsiteX7187" y="connsiteY7187"/>
              </a:cxn>
              <a:cxn ang="0">
                <a:pos x="connsiteX7188" y="connsiteY7188"/>
              </a:cxn>
              <a:cxn ang="0">
                <a:pos x="connsiteX7189" y="connsiteY7189"/>
              </a:cxn>
              <a:cxn ang="0">
                <a:pos x="connsiteX7190" y="connsiteY7190"/>
              </a:cxn>
              <a:cxn ang="0">
                <a:pos x="connsiteX7191" y="connsiteY7191"/>
              </a:cxn>
              <a:cxn ang="0">
                <a:pos x="connsiteX7192" y="connsiteY7192"/>
              </a:cxn>
              <a:cxn ang="0">
                <a:pos x="connsiteX7193" y="connsiteY7193"/>
              </a:cxn>
              <a:cxn ang="0">
                <a:pos x="connsiteX7194" y="connsiteY7194"/>
              </a:cxn>
              <a:cxn ang="0">
                <a:pos x="connsiteX7195" y="connsiteY7195"/>
              </a:cxn>
              <a:cxn ang="0">
                <a:pos x="connsiteX7196" y="connsiteY7196"/>
              </a:cxn>
              <a:cxn ang="0">
                <a:pos x="connsiteX7197" y="connsiteY7197"/>
              </a:cxn>
              <a:cxn ang="0">
                <a:pos x="connsiteX7198" y="connsiteY7198"/>
              </a:cxn>
              <a:cxn ang="0">
                <a:pos x="connsiteX7199" y="connsiteY7199"/>
              </a:cxn>
              <a:cxn ang="0">
                <a:pos x="connsiteX7200" y="connsiteY7200"/>
              </a:cxn>
              <a:cxn ang="0">
                <a:pos x="connsiteX7201" y="connsiteY7201"/>
              </a:cxn>
              <a:cxn ang="0">
                <a:pos x="connsiteX7202" y="connsiteY7202"/>
              </a:cxn>
              <a:cxn ang="0">
                <a:pos x="connsiteX7203" y="connsiteY7203"/>
              </a:cxn>
              <a:cxn ang="0">
                <a:pos x="connsiteX7204" y="connsiteY7204"/>
              </a:cxn>
              <a:cxn ang="0">
                <a:pos x="connsiteX7205" y="connsiteY7205"/>
              </a:cxn>
              <a:cxn ang="0">
                <a:pos x="connsiteX7206" y="connsiteY7206"/>
              </a:cxn>
              <a:cxn ang="0">
                <a:pos x="connsiteX7207" y="connsiteY7207"/>
              </a:cxn>
              <a:cxn ang="0">
                <a:pos x="connsiteX7208" y="connsiteY7208"/>
              </a:cxn>
              <a:cxn ang="0">
                <a:pos x="connsiteX7209" y="connsiteY7209"/>
              </a:cxn>
              <a:cxn ang="0">
                <a:pos x="connsiteX7210" y="connsiteY7210"/>
              </a:cxn>
              <a:cxn ang="0">
                <a:pos x="connsiteX7211" y="connsiteY7211"/>
              </a:cxn>
              <a:cxn ang="0">
                <a:pos x="connsiteX7212" y="connsiteY7212"/>
              </a:cxn>
              <a:cxn ang="0">
                <a:pos x="connsiteX7213" y="connsiteY7213"/>
              </a:cxn>
              <a:cxn ang="0">
                <a:pos x="connsiteX7214" y="connsiteY7214"/>
              </a:cxn>
              <a:cxn ang="0">
                <a:pos x="connsiteX7215" y="connsiteY7215"/>
              </a:cxn>
              <a:cxn ang="0">
                <a:pos x="connsiteX7216" y="connsiteY7216"/>
              </a:cxn>
              <a:cxn ang="0">
                <a:pos x="connsiteX7217" y="connsiteY7217"/>
              </a:cxn>
              <a:cxn ang="0">
                <a:pos x="connsiteX7218" y="connsiteY7218"/>
              </a:cxn>
              <a:cxn ang="0">
                <a:pos x="connsiteX7219" y="connsiteY7219"/>
              </a:cxn>
              <a:cxn ang="0">
                <a:pos x="connsiteX7220" y="connsiteY7220"/>
              </a:cxn>
              <a:cxn ang="0">
                <a:pos x="connsiteX7221" y="connsiteY7221"/>
              </a:cxn>
              <a:cxn ang="0">
                <a:pos x="connsiteX7222" y="connsiteY7222"/>
              </a:cxn>
              <a:cxn ang="0">
                <a:pos x="connsiteX7223" y="connsiteY7223"/>
              </a:cxn>
              <a:cxn ang="0">
                <a:pos x="connsiteX7224" y="connsiteY7224"/>
              </a:cxn>
              <a:cxn ang="0">
                <a:pos x="connsiteX7225" y="connsiteY7225"/>
              </a:cxn>
              <a:cxn ang="0">
                <a:pos x="connsiteX7226" y="connsiteY7226"/>
              </a:cxn>
              <a:cxn ang="0">
                <a:pos x="connsiteX7227" y="connsiteY7227"/>
              </a:cxn>
              <a:cxn ang="0">
                <a:pos x="connsiteX7228" y="connsiteY7228"/>
              </a:cxn>
              <a:cxn ang="0">
                <a:pos x="connsiteX7229" y="connsiteY7229"/>
              </a:cxn>
              <a:cxn ang="0">
                <a:pos x="connsiteX7230" y="connsiteY7230"/>
              </a:cxn>
              <a:cxn ang="0">
                <a:pos x="connsiteX7231" y="connsiteY7231"/>
              </a:cxn>
              <a:cxn ang="0">
                <a:pos x="connsiteX7232" y="connsiteY7232"/>
              </a:cxn>
              <a:cxn ang="0">
                <a:pos x="connsiteX7233" y="connsiteY7233"/>
              </a:cxn>
              <a:cxn ang="0">
                <a:pos x="connsiteX7234" y="connsiteY7234"/>
              </a:cxn>
              <a:cxn ang="0">
                <a:pos x="connsiteX7235" y="connsiteY7235"/>
              </a:cxn>
              <a:cxn ang="0">
                <a:pos x="connsiteX7236" y="connsiteY7236"/>
              </a:cxn>
              <a:cxn ang="0">
                <a:pos x="connsiteX7237" y="connsiteY7237"/>
              </a:cxn>
              <a:cxn ang="0">
                <a:pos x="connsiteX7238" y="connsiteY7238"/>
              </a:cxn>
              <a:cxn ang="0">
                <a:pos x="connsiteX7239" y="connsiteY7239"/>
              </a:cxn>
              <a:cxn ang="0">
                <a:pos x="connsiteX7240" y="connsiteY7240"/>
              </a:cxn>
              <a:cxn ang="0">
                <a:pos x="connsiteX7241" y="connsiteY7241"/>
              </a:cxn>
              <a:cxn ang="0">
                <a:pos x="connsiteX7242" y="connsiteY7242"/>
              </a:cxn>
              <a:cxn ang="0">
                <a:pos x="connsiteX7243" y="connsiteY7243"/>
              </a:cxn>
              <a:cxn ang="0">
                <a:pos x="connsiteX7244" y="connsiteY7244"/>
              </a:cxn>
              <a:cxn ang="0">
                <a:pos x="connsiteX7245" y="connsiteY7245"/>
              </a:cxn>
              <a:cxn ang="0">
                <a:pos x="connsiteX7246" y="connsiteY7246"/>
              </a:cxn>
              <a:cxn ang="0">
                <a:pos x="connsiteX7247" y="connsiteY7247"/>
              </a:cxn>
              <a:cxn ang="0">
                <a:pos x="connsiteX7248" y="connsiteY7248"/>
              </a:cxn>
              <a:cxn ang="0">
                <a:pos x="connsiteX7249" y="connsiteY7249"/>
              </a:cxn>
              <a:cxn ang="0">
                <a:pos x="connsiteX7250" y="connsiteY7250"/>
              </a:cxn>
              <a:cxn ang="0">
                <a:pos x="connsiteX7251" y="connsiteY7251"/>
              </a:cxn>
              <a:cxn ang="0">
                <a:pos x="connsiteX7252" y="connsiteY7252"/>
              </a:cxn>
              <a:cxn ang="0">
                <a:pos x="connsiteX7253" y="connsiteY7253"/>
              </a:cxn>
              <a:cxn ang="0">
                <a:pos x="connsiteX7254" y="connsiteY7254"/>
              </a:cxn>
              <a:cxn ang="0">
                <a:pos x="connsiteX7255" y="connsiteY7255"/>
              </a:cxn>
              <a:cxn ang="0">
                <a:pos x="connsiteX7256" y="connsiteY7256"/>
              </a:cxn>
              <a:cxn ang="0">
                <a:pos x="connsiteX7257" y="connsiteY7257"/>
              </a:cxn>
              <a:cxn ang="0">
                <a:pos x="connsiteX7258" y="connsiteY7258"/>
              </a:cxn>
              <a:cxn ang="0">
                <a:pos x="connsiteX7259" y="connsiteY7259"/>
              </a:cxn>
              <a:cxn ang="0">
                <a:pos x="connsiteX7260" y="connsiteY7260"/>
              </a:cxn>
              <a:cxn ang="0">
                <a:pos x="connsiteX7261" y="connsiteY7261"/>
              </a:cxn>
              <a:cxn ang="0">
                <a:pos x="connsiteX7262" y="connsiteY7262"/>
              </a:cxn>
              <a:cxn ang="0">
                <a:pos x="connsiteX7263" y="connsiteY7263"/>
              </a:cxn>
              <a:cxn ang="0">
                <a:pos x="connsiteX7264" y="connsiteY7264"/>
              </a:cxn>
              <a:cxn ang="0">
                <a:pos x="connsiteX7265" y="connsiteY7265"/>
              </a:cxn>
              <a:cxn ang="0">
                <a:pos x="connsiteX7266" y="connsiteY7266"/>
              </a:cxn>
              <a:cxn ang="0">
                <a:pos x="connsiteX7267" y="connsiteY7267"/>
              </a:cxn>
              <a:cxn ang="0">
                <a:pos x="connsiteX7268" y="connsiteY7268"/>
              </a:cxn>
              <a:cxn ang="0">
                <a:pos x="connsiteX7269" y="connsiteY7269"/>
              </a:cxn>
              <a:cxn ang="0">
                <a:pos x="connsiteX7270" y="connsiteY7270"/>
              </a:cxn>
              <a:cxn ang="0">
                <a:pos x="connsiteX7271" y="connsiteY7271"/>
              </a:cxn>
              <a:cxn ang="0">
                <a:pos x="connsiteX7272" y="connsiteY7272"/>
              </a:cxn>
              <a:cxn ang="0">
                <a:pos x="connsiteX7273" y="connsiteY7273"/>
              </a:cxn>
              <a:cxn ang="0">
                <a:pos x="connsiteX7274" y="connsiteY7274"/>
              </a:cxn>
              <a:cxn ang="0">
                <a:pos x="connsiteX7275" y="connsiteY7275"/>
              </a:cxn>
              <a:cxn ang="0">
                <a:pos x="connsiteX7276" y="connsiteY7276"/>
              </a:cxn>
              <a:cxn ang="0">
                <a:pos x="connsiteX7277" y="connsiteY7277"/>
              </a:cxn>
              <a:cxn ang="0">
                <a:pos x="connsiteX7278" y="connsiteY7278"/>
              </a:cxn>
              <a:cxn ang="0">
                <a:pos x="connsiteX7279" y="connsiteY7279"/>
              </a:cxn>
              <a:cxn ang="0">
                <a:pos x="connsiteX7280" y="connsiteY7280"/>
              </a:cxn>
              <a:cxn ang="0">
                <a:pos x="connsiteX7281" y="connsiteY7281"/>
              </a:cxn>
              <a:cxn ang="0">
                <a:pos x="connsiteX7282" y="connsiteY7282"/>
              </a:cxn>
              <a:cxn ang="0">
                <a:pos x="connsiteX7283" y="connsiteY7283"/>
              </a:cxn>
              <a:cxn ang="0">
                <a:pos x="connsiteX7284" y="connsiteY7284"/>
              </a:cxn>
              <a:cxn ang="0">
                <a:pos x="connsiteX7285" y="connsiteY7285"/>
              </a:cxn>
              <a:cxn ang="0">
                <a:pos x="connsiteX7286" y="connsiteY7286"/>
              </a:cxn>
              <a:cxn ang="0">
                <a:pos x="connsiteX7287" y="connsiteY7287"/>
              </a:cxn>
              <a:cxn ang="0">
                <a:pos x="connsiteX7288" y="connsiteY7288"/>
              </a:cxn>
              <a:cxn ang="0">
                <a:pos x="connsiteX7289" y="connsiteY7289"/>
              </a:cxn>
              <a:cxn ang="0">
                <a:pos x="connsiteX7290" y="connsiteY7290"/>
              </a:cxn>
              <a:cxn ang="0">
                <a:pos x="connsiteX7291" y="connsiteY7291"/>
              </a:cxn>
              <a:cxn ang="0">
                <a:pos x="connsiteX7292" y="connsiteY7292"/>
              </a:cxn>
              <a:cxn ang="0">
                <a:pos x="connsiteX7293" y="connsiteY7293"/>
              </a:cxn>
              <a:cxn ang="0">
                <a:pos x="connsiteX7294" y="connsiteY7294"/>
              </a:cxn>
              <a:cxn ang="0">
                <a:pos x="connsiteX7295" y="connsiteY7295"/>
              </a:cxn>
              <a:cxn ang="0">
                <a:pos x="connsiteX7296" y="connsiteY7296"/>
              </a:cxn>
              <a:cxn ang="0">
                <a:pos x="connsiteX7297" y="connsiteY7297"/>
              </a:cxn>
              <a:cxn ang="0">
                <a:pos x="connsiteX7298" y="connsiteY7298"/>
              </a:cxn>
              <a:cxn ang="0">
                <a:pos x="connsiteX7299" y="connsiteY7299"/>
              </a:cxn>
              <a:cxn ang="0">
                <a:pos x="connsiteX7300" y="connsiteY7300"/>
              </a:cxn>
              <a:cxn ang="0">
                <a:pos x="connsiteX7301" y="connsiteY7301"/>
              </a:cxn>
              <a:cxn ang="0">
                <a:pos x="connsiteX7302" y="connsiteY7302"/>
              </a:cxn>
              <a:cxn ang="0">
                <a:pos x="connsiteX7303" y="connsiteY7303"/>
              </a:cxn>
              <a:cxn ang="0">
                <a:pos x="connsiteX7304" y="connsiteY7304"/>
              </a:cxn>
              <a:cxn ang="0">
                <a:pos x="connsiteX7305" y="connsiteY7305"/>
              </a:cxn>
              <a:cxn ang="0">
                <a:pos x="connsiteX7306" y="connsiteY7306"/>
              </a:cxn>
              <a:cxn ang="0">
                <a:pos x="connsiteX7307" y="connsiteY7307"/>
              </a:cxn>
              <a:cxn ang="0">
                <a:pos x="connsiteX7308" y="connsiteY7308"/>
              </a:cxn>
              <a:cxn ang="0">
                <a:pos x="connsiteX7309" y="connsiteY7309"/>
              </a:cxn>
              <a:cxn ang="0">
                <a:pos x="connsiteX7310" y="connsiteY7310"/>
              </a:cxn>
              <a:cxn ang="0">
                <a:pos x="connsiteX7311" y="connsiteY7311"/>
              </a:cxn>
              <a:cxn ang="0">
                <a:pos x="connsiteX7312" y="connsiteY7312"/>
              </a:cxn>
              <a:cxn ang="0">
                <a:pos x="connsiteX7313" y="connsiteY7313"/>
              </a:cxn>
              <a:cxn ang="0">
                <a:pos x="connsiteX7314" y="connsiteY7314"/>
              </a:cxn>
              <a:cxn ang="0">
                <a:pos x="connsiteX7315" y="connsiteY7315"/>
              </a:cxn>
              <a:cxn ang="0">
                <a:pos x="connsiteX7316" y="connsiteY7316"/>
              </a:cxn>
              <a:cxn ang="0">
                <a:pos x="connsiteX7317" y="connsiteY7317"/>
              </a:cxn>
              <a:cxn ang="0">
                <a:pos x="connsiteX7318" y="connsiteY7318"/>
              </a:cxn>
              <a:cxn ang="0">
                <a:pos x="connsiteX7319" y="connsiteY7319"/>
              </a:cxn>
              <a:cxn ang="0">
                <a:pos x="connsiteX7320" y="connsiteY7320"/>
              </a:cxn>
              <a:cxn ang="0">
                <a:pos x="connsiteX7321" y="connsiteY7321"/>
              </a:cxn>
              <a:cxn ang="0">
                <a:pos x="connsiteX7322" y="connsiteY7322"/>
              </a:cxn>
              <a:cxn ang="0">
                <a:pos x="connsiteX7323" y="connsiteY7323"/>
              </a:cxn>
              <a:cxn ang="0">
                <a:pos x="connsiteX7324" y="connsiteY7324"/>
              </a:cxn>
              <a:cxn ang="0">
                <a:pos x="connsiteX7325" y="connsiteY7325"/>
              </a:cxn>
              <a:cxn ang="0">
                <a:pos x="connsiteX7326" y="connsiteY7326"/>
              </a:cxn>
              <a:cxn ang="0">
                <a:pos x="connsiteX7327" y="connsiteY7327"/>
              </a:cxn>
            </a:cxnLst>
            <a:rect l="l" t="t" r="r" b="b"/>
            <a:pathLst>
              <a:path w="6400800" h="514350">
                <a:moveTo>
                  <a:pt x="7144" y="511016"/>
                </a:moveTo>
                <a:lnTo>
                  <a:pt x="6354604" y="511016"/>
                </a:lnTo>
                <a:lnTo>
                  <a:pt x="6354604" y="409099"/>
                </a:lnTo>
                <a:cubicBezTo>
                  <a:pt x="6346031" y="411004"/>
                  <a:pt x="6337459" y="413861"/>
                  <a:pt x="6327934" y="415766"/>
                </a:cubicBezTo>
                <a:cubicBezTo>
                  <a:pt x="6327934" y="411956"/>
                  <a:pt x="6327934" y="408146"/>
                  <a:pt x="6327934" y="404336"/>
                </a:cubicBezTo>
                <a:cubicBezTo>
                  <a:pt x="6328887" y="396716"/>
                  <a:pt x="6327934" y="389096"/>
                  <a:pt x="6328887" y="383381"/>
                </a:cubicBezTo>
                <a:cubicBezTo>
                  <a:pt x="6329839" y="371951"/>
                  <a:pt x="6329839" y="365284"/>
                  <a:pt x="6329839" y="365284"/>
                </a:cubicBezTo>
                <a:cubicBezTo>
                  <a:pt x="6329839" y="365284"/>
                  <a:pt x="6327934" y="371951"/>
                  <a:pt x="6324124" y="383381"/>
                </a:cubicBezTo>
                <a:cubicBezTo>
                  <a:pt x="6322219" y="389096"/>
                  <a:pt x="6321267" y="395764"/>
                  <a:pt x="6319362" y="404336"/>
                </a:cubicBezTo>
                <a:cubicBezTo>
                  <a:pt x="6318409" y="409099"/>
                  <a:pt x="6317456" y="413861"/>
                  <a:pt x="6316504" y="419576"/>
                </a:cubicBezTo>
                <a:cubicBezTo>
                  <a:pt x="6311742" y="420529"/>
                  <a:pt x="6306979" y="421481"/>
                  <a:pt x="6303169" y="423386"/>
                </a:cubicBezTo>
                <a:cubicBezTo>
                  <a:pt x="6303169" y="416719"/>
                  <a:pt x="6303169" y="411004"/>
                  <a:pt x="6304121" y="405289"/>
                </a:cubicBezTo>
                <a:cubicBezTo>
                  <a:pt x="6308884" y="390049"/>
                  <a:pt x="6314599" y="373856"/>
                  <a:pt x="6319362" y="358616"/>
                </a:cubicBezTo>
                <a:cubicBezTo>
                  <a:pt x="6320314" y="355759"/>
                  <a:pt x="6321267" y="352901"/>
                  <a:pt x="6322219" y="349091"/>
                </a:cubicBezTo>
                <a:cubicBezTo>
                  <a:pt x="6326029" y="336709"/>
                  <a:pt x="6330792" y="325279"/>
                  <a:pt x="6334601" y="312896"/>
                </a:cubicBezTo>
                <a:cubicBezTo>
                  <a:pt x="6340317" y="297656"/>
                  <a:pt x="6345079" y="283369"/>
                  <a:pt x="6349842" y="269081"/>
                </a:cubicBezTo>
                <a:cubicBezTo>
                  <a:pt x="6354604" y="254794"/>
                  <a:pt x="6359367" y="240506"/>
                  <a:pt x="6363176" y="228124"/>
                </a:cubicBezTo>
                <a:cubicBezTo>
                  <a:pt x="6367939" y="214789"/>
                  <a:pt x="6371749" y="202406"/>
                  <a:pt x="6375559" y="190976"/>
                </a:cubicBezTo>
                <a:cubicBezTo>
                  <a:pt x="6383179" y="168116"/>
                  <a:pt x="6388894" y="149066"/>
                  <a:pt x="6393656" y="134779"/>
                </a:cubicBezTo>
                <a:cubicBezTo>
                  <a:pt x="6397467" y="121444"/>
                  <a:pt x="6400324" y="113824"/>
                  <a:pt x="6400324" y="113824"/>
                </a:cubicBezTo>
                <a:cubicBezTo>
                  <a:pt x="6400324" y="113824"/>
                  <a:pt x="6396514" y="121444"/>
                  <a:pt x="6389846" y="133826"/>
                </a:cubicBezTo>
                <a:cubicBezTo>
                  <a:pt x="6386989" y="139541"/>
                  <a:pt x="6384131" y="146209"/>
                  <a:pt x="6380321" y="153829"/>
                </a:cubicBezTo>
                <a:cubicBezTo>
                  <a:pt x="6385084" y="136684"/>
                  <a:pt x="6389846" y="121444"/>
                  <a:pt x="6392704" y="110966"/>
                </a:cubicBezTo>
                <a:cubicBezTo>
                  <a:pt x="6396514" y="95726"/>
                  <a:pt x="6399371" y="87154"/>
                  <a:pt x="6399371" y="87154"/>
                </a:cubicBezTo>
                <a:cubicBezTo>
                  <a:pt x="6399371" y="87154"/>
                  <a:pt x="6395562" y="95726"/>
                  <a:pt x="6388894" y="109061"/>
                </a:cubicBezTo>
                <a:cubicBezTo>
                  <a:pt x="6386037" y="115729"/>
                  <a:pt x="6382226" y="125254"/>
                  <a:pt x="6377464" y="134779"/>
                </a:cubicBezTo>
                <a:cubicBezTo>
                  <a:pt x="6372701" y="144304"/>
                  <a:pt x="6367939" y="155734"/>
                  <a:pt x="6364129" y="168116"/>
                </a:cubicBezTo>
                <a:cubicBezTo>
                  <a:pt x="6354604" y="192881"/>
                  <a:pt x="6343174" y="222409"/>
                  <a:pt x="6332696" y="253841"/>
                </a:cubicBezTo>
                <a:cubicBezTo>
                  <a:pt x="6326981" y="270034"/>
                  <a:pt x="6321267" y="286226"/>
                  <a:pt x="6316504" y="302419"/>
                </a:cubicBezTo>
                <a:cubicBezTo>
                  <a:pt x="6315551" y="304324"/>
                  <a:pt x="6315551" y="306229"/>
                  <a:pt x="6314599" y="308134"/>
                </a:cubicBezTo>
                <a:cubicBezTo>
                  <a:pt x="6315551" y="300514"/>
                  <a:pt x="6316504" y="293846"/>
                  <a:pt x="6317456" y="287179"/>
                </a:cubicBezTo>
                <a:cubicBezTo>
                  <a:pt x="6318409" y="279559"/>
                  <a:pt x="6319362" y="272891"/>
                  <a:pt x="6319362" y="267176"/>
                </a:cubicBezTo>
                <a:cubicBezTo>
                  <a:pt x="6320314" y="256699"/>
                  <a:pt x="6320314" y="250031"/>
                  <a:pt x="6320314" y="250031"/>
                </a:cubicBezTo>
                <a:cubicBezTo>
                  <a:pt x="6320314" y="250031"/>
                  <a:pt x="6318409" y="255746"/>
                  <a:pt x="6314599" y="266224"/>
                </a:cubicBezTo>
                <a:cubicBezTo>
                  <a:pt x="6311742" y="276701"/>
                  <a:pt x="6306979" y="291941"/>
                  <a:pt x="6302217" y="310039"/>
                </a:cubicBezTo>
                <a:cubicBezTo>
                  <a:pt x="6299359" y="318611"/>
                  <a:pt x="6296501" y="329089"/>
                  <a:pt x="6293644" y="339566"/>
                </a:cubicBezTo>
                <a:cubicBezTo>
                  <a:pt x="6291739" y="347186"/>
                  <a:pt x="6288881" y="354806"/>
                  <a:pt x="6286976" y="362426"/>
                </a:cubicBezTo>
                <a:cubicBezTo>
                  <a:pt x="6286024" y="352901"/>
                  <a:pt x="6285071" y="343376"/>
                  <a:pt x="6284119" y="335756"/>
                </a:cubicBezTo>
                <a:cubicBezTo>
                  <a:pt x="6286024" y="330041"/>
                  <a:pt x="6286976" y="324326"/>
                  <a:pt x="6288881" y="318611"/>
                </a:cubicBezTo>
                <a:cubicBezTo>
                  <a:pt x="6293644" y="303371"/>
                  <a:pt x="6298406" y="289084"/>
                  <a:pt x="6302217" y="274796"/>
                </a:cubicBezTo>
                <a:cubicBezTo>
                  <a:pt x="6304121" y="268129"/>
                  <a:pt x="6306026" y="261461"/>
                  <a:pt x="6307931" y="255746"/>
                </a:cubicBezTo>
                <a:cubicBezTo>
                  <a:pt x="6309837" y="250031"/>
                  <a:pt x="6311742" y="244316"/>
                  <a:pt x="6313646" y="238601"/>
                </a:cubicBezTo>
                <a:cubicBezTo>
                  <a:pt x="6317456" y="228124"/>
                  <a:pt x="6320314" y="218599"/>
                  <a:pt x="6323171" y="210026"/>
                </a:cubicBezTo>
                <a:cubicBezTo>
                  <a:pt x="6327934" y="193834"/>
                  <a:pt x="6330792" y="185261"/>
                  <a:pt x="6330792" y="185261"/>
                </a:cubicBezTo>
                <a:cubicBezTo>
                  <a:pt x="6330792" y="185261"/>
                  <a:pt x="6326981" y="193834"/>
                  <a:pt x="6319362" y="208121"/>
                </a:cubicBezTo>
                <a:cubicBezTo>
                  <a:pt x="6315551" y="215741"/>
                  <a:pt x="6311742" y="224314"/>
                  <a:pt x="6306026" y="234791"/>
                </a:cubicBezTo>
                <a:cubicBezTo>
                  <a:pt x="6303169" y="239554"/>
                  <a:pt x="6301264" y="245269"/>
                  <a:pt x="6298406" y="250984"/>
                </a:cubicBezTo>
                <a:cubicBezTo>
                  <a:pt x="6295549" y="256699"/>
                  <a:pt x="6293644" y="263366"/>
                  <a:pt x="6290787" y="270034"/>
                </a:cubicBezTo>
                <a:cubicBezTo>
                  <a:pt x="6286976" y="279559"/>
                  <a:pt x="6282214" y="290036"/>
                  <a:pt x="6278404" y="301466"/>
                </a:cubicBezTo>
                <a:cubicBezTo>
                  <a:pt x="6277451" y="295751"/>
                  <a:pt x="6277451" y="292894"/>
                  <a:pt x="6277451" y="292894"/>
                </a:cubicBezTo>
                <a:cubicBezTo>
                  <a:pt x="6277451" y="292894"/>
                  <a:pt x="6277451" y="297656"/>
                  <a:pt x="6276499" y="306229"/>
                </a:cubicBezTo>
                <a:cubicBezTo>
                  <a:pt x="6275546" y="308134"/>
                  <a:pt x="6274594" y="310991"/>
                  <a:pt x="6273642" y="312896"/>
                </a:cubicBezTo>
                <a:cubicBezTo>
                  <a:pt x="6272689" y="315754"/>
                  <a:pt x="6271737" y="319564"/>
                  <a:pt x="6269831" y="322421"/>
                </a:cubicBezTo>
                <a:cubicBezTo>
                  <a:pt x="6270784" y="314801"/>
                  <a:pt x="6272689" y="308134"/>
                  <a:pt x="6273642" y="300514"/>
                </a:cubicBezTo>
                <a:cubicBezTo>
                  <a:pt x="6277451" y="283369"/>
                  <a:pt x="6280309" y="267176"/>
                  <a:pt x="6283167" y="252889"/>
                </a:cubicBezTo>
                <a:cubicBezTo>
                  <a:pt x="6285071" y="245269"/>
                  <a:pt x="6286024" y="238601"/>
                  <a:pt x="6287929" y="231934"/>
                </a:cubicBezTo>
                <a:cubicBezTo>
                  <a:pt x="6289834" y="225266"/>
                  <a:pt x="6290787" y="218599"/>
                  <a:pt x="6292692" y="212884"/>
                </a:cubicBezTo>
                <a:cubicBezTo>
                  <a:pt x="6295549" y="200501"/>
                  <a:pt x="6298406" y="190024"/>
                  <a:pt x="6300312" y="181451"/>
                </a:cubicBezTo>
                <a:cubicBezTo>
                  <a:pt x="6304121" y="164306"/>
                  <a:pt x="6306026" y="153829"/>
                  <a:pt x="6306026" y="153829"/>
                </a:cubicBezTo>
                <a:cubicBezTo>
                  <a:pt x="6306026" y="153829"/>
                  <a:pt x="6302217" y="163354"/>
                  <a:pt x="6296501" y="180499"/>
                </a:cubicBezTo>
                <a:cubicBezTo>
                  <a:pt x="6293644" y="189071"/>
                  <a:pt x="6289834" y="199549"/>
                  <a:pt x="6286024" y="210979"/>
                </a:cubicBezTo>
                <a:cubicBezTo>
                  <a:pt x="6284119" y="216694"/>
                  <a:pt x="6282214" y="223361"/>
                  <a:pt x="6279356" y="230029"/>
                </a:cubicBezTo>
                <a:cubicBezTo>
                  <a:pt x="6277451" y="236696"/>
                  <a:pt x="6275546" y="243364"/>
                  <a:pt x="6273642" y="250984"/>
                </a:cubicBezTo>
                <a:cubicBezTo>
                  <a:pt x="6269831" y="265271"/>
                  <a:pt x="6265069" y="281464"/>
                  <a:pt x="6260306" y="298609"/>
                </a:cubicBezTo>
                <a:cubicBezTo>
                  <a:pt x="6255544" y="315754"/>
                  <a:pt x="6251734" y="333851"/>
                  <a:pt x="6246971" y="351949"/>
                </a:cubicBezTo>
                <a:cubicBezTo>
                  <a:pt x="6244114" y="366236"/>
                  <a:pt x="6240304" y="381476"/>
                  <a:pt x="6236494" y="396716"/>
                </a:cubicBezTo>
                <a:cubicBezTo>
                  <a:pt x="6236494" y="395764"/>
                  <a:pt x="6235542" y="395764"/>
                  <a:pt x="6235542" y="394811"/>
                </a:cubicBezTo>
                <a:cubicBezTo>
                  <a:pt x="6235542" y="379571"/>
                  <a:pt x="6234589" y="370046"/>
                  <a:pt x="6234589" y="370046"/>
                </a:cubicBezTo>
                <a:cubicBezTo>
                  <a:pt x="6234589" y="370046"/>
                  <a:pt x="6233637" y="376714"/>
                  <a:pt x="6230779" y="389096"/>
                </a:cubicBezTo>
                <a:cubicBezTo>
                  <a:pt x="6229826" y="387191"/>
                  <a:pt x="6228874" y="386239"/>
                  <a:pt x="6227921" y="384334"/>
                </a:cubicBezTo>
                <a:cubicBezTo>
                  <a:pt x="6224112" y="378619"/>
                  <a:pt x="6220301" y="372904"/>
                  <a:pt x="6216492" y="367189"/>
                </a:cubicBezTo>
                <a:cubicBezTo>
                  <a:pt x="6218396" y="360521"/>
                  <a:pt x="6220301" y="354806"/>
                  <a:pt x="6223159" y="348139"/>
                </a:cubicBezTo>
                <a:cubicBezTo>
                  <a:pt x="6227921" y="334804"/>
                  <a:pt x="6232684" y="322421"/>
                  <a:pt x="6236494" y="310991"/>
                </a:cubicBezTo>
                <a:cubicBezTo>
                  <a:pt x="6240304" y="299561"/>
                  <a:pt x="6244114" y="289084"/>
                  <a:pt x="6247924" y="279559"/>
                </a:cubicBezTo>
                <a:cubicBezTo>
                  <a:pt x="6251734" y="270034"/>
                  <a:pt x="6254592" y="262414"/>
                  <a:pt x="6256496" y="254794"/>
                </a:cubicBezTo>
                <a:cubicBezTo>
                  <a:pt x="6261259" y="241459"/>
                  <a:pt x="6264117" y="233839"/>
                  <a:pt x="6264117" y="233839"/>
                </a:cubicBezTo>
                <a:cubicBezTo>
                  <a:pt x="6264117" y="233839"/>
                  <a:pt x="6260306" y="241459"/>
                  <a:pt x="6252687" y="253841"/>
                </a:cubicBezTo>
                <a:cubicBezTo>
                  <a:pt x="6248876" y="260509"/>
                  <a:pt x="6245067" y="268129"/>
                  <a:pt x="6240304" y="276701"/>
                </a:cubicBezTo>
                <a:cubicBezTo>
                  <a:pt x="6235542" y="285274"/>
                  <a:pt x="6230779" y="295751"/>
                  <a:pt x="6225064" y="307181"/>
                </a:cubicBezTo>
                <a:cubicBezTo>
                  <a:pt x="6220301" y="318611"/>
                  <a:pt x="6214587" y="330994"/>
                  <a:pt x="6208871" y="343376"/>
                </a:cubicBezTo>
                <a:cubicBezTo>
                  <a:pt x="6207919" y="346234"/>
                  <a:pt x="6206014" y="349091"/>
                  <a:pt x="6205062" y="351949"/>
                </a:cubicBezTo>
                <a:cubicBezTo>
                  <a:pt x="6205062" y="351949"/>
                  <a:pt x="6204109" y="350996"/>
                  <a:pt x="6204109" y="350996"/>
                </a:cubicBezTo>
                <a:cubicBezTo>
                  <a:pt x="6206967" y="340519"/>
                  <a:pt x="6208871" y="330041"/>
                  <a:pt x="6210776" y="320516"/>
                </a:cubicBezTo>
                <a:cubicBezTo>
                  <a:pt x="6214587" y="298609"/>
                  <a:pt x="6219349" y="280511"/>
                  <a:pt x="6222206" y="268129"/>
                </a:cubicBezTo>
                <a:cubicBezTo>
                  <a:pt x="6225064" y="255746"/>
                  <a:pt x="6226017" y="248126"/>
                  <a:pt x="6226017" y="248126"/>
                </a:cubicBezTo>
                <a:cubicBezTo>
                  <a:pt x="6226017" y="248126"/>
                  <a:pt x="6223159" y="254794"/>
                  <a:pt x="6218396" y="267176"/>
                </a:cubicBezTo>
                <a:cubicBezTo>
                  <a:pt x="6216492" y="272891"/>
                  <a:pt x="6213634" y="280511"/>
                  <a:pt x="6209824" y="289084"/>
                </a:cubicBezTo>
                <a:cubicBezTo>
                  <a:pt x="6206967" y="297656"/>
                  <a:pt x="6203156" y="307181"/>
                  <a:pt x="6199346" y="317659"/>
                </a:cubicBezTo>
                <a:cubicBezTo>
                  <a:pt x="6197442" y="323374"/>
                  <a:pt x="6195537" y="330041"/>
                  <a:pt x="6193631" y="335756"/>
                </a:cubicBezTo>
                <a:cubicBezTo>
                  <a:pt x="6190774" y="330994"/>
                  <a:pt x="6186964" y="326231"/>
                  <a:pt x="6184106" y="322421"/>
                </a:cubicBezTo>
                <a:cubicBezTo>
                  <a:pt x="6183154" y="321469"/>
                  <a:pt x="6182201" y="320516"/>
                  <a:pt x="6181249" y="318611"/>
                </a:cubicBezTo>
                <a:cubicBezTo>
                  <a:pt x="6182201" y="312896"/>
                  <a:pt x="6183154" y="307181"/>
                  <a:pt x="6184106" y="302419"/>
                </a:cubicBezTo>
                <a:cubicBezTo>
                  <a:pt x="6186012" y="291941"/>
                  <a:pt x="6186964" y="282416"/>
                  <a:pt x="6189821" y="274796"/>
                </a:cubicBezTo>
                <a:cubicBezTo>
                  <a:pt x="6193631" y="259556"/>
                  <a:pt x="6195537" y="250984"/>
                  <a:pt x="6195537" y="250984"/>
                </a:cubicBezTo>
                <a:cubicBezTo>
                  <a:pt x="6195537" y="250984"/>
                  <a:pt x="6191726" y="259556"/>
                  <a:pt x="6186012" y="273844"/>
                </a:cubicBezTo>
                <a:cubicBezTo>
                  <a:pt x="6183154" y="280511"/>
                  <a:pt x="6180296" y="290036"/>
                  <a:pt x="6176487" y="300514"/>
                </a:cubicBezTo>
                <a:cubicBezTo>
                  <a:pt x="6175534" y="303371"/>
                  <a:pt x="6174581" y="306229"/>
                  <a:pt x="6173629" y="309086"/>
                </a:cubicBezTo>
                <a:cubicBezTo>
                  <a:pt x="6173629" y="309086"/>
                  <a:pt x="6172676" y="308134"/>
                  <a:pt x="6172676" y="308134"/>
                </a:cubicBezTo>
                <a:cubicBezTo>
                  <a:pt x="6173629" y="303371"/>
                  <a:pt x="6174581" y="298609"/>
                  <a:pt x="6174581" y="294799"/>
                </a:cubicBezTo>
                <a:cubicBezTo>
                  <a:pt x="6176487" y="283369"/>
                  <a:pt x="6178392" y="272891"/>
                  <a:pt x="6180296" y="263366"/>
                </a:cubicBezTo>
                <a:cubicBezTo>
                  <a:pt x="6182201" y="253841"/>
                  <a:pt x="6184106" y="244316"/>
                  <a:pt x="6185059" y="236696"/>
                </a:cubicBezTo>
                <a:cubicBezTo>
                  <a:pt x="6186964" y="229076"/>
                  <a:pt x="6187917" y="221456"/>
                  <a:pt x="6188869" y="215741"/>
                </a:cubicBezTo>
                <a:cubicBezTo>
                  <a:pt x="6190774" y="204311"/>
                  <a:pt x="6192679" y="197644"/>
                  <a:pt x="6192679" y="197644"/>
                </a:cubicBezTo>
                <a:cubicBezTo>
                  <a:pt x="6192679" y="197644"/>
                  <a:pt x="6189821" y="203359"/>
                  <a:pt x="6185059" y="214789"/>
                </a:cubicBezTo>
                <a:cubicBezTo>
                  <a:pt x="6180296" y="225266"/>
                  <a:pt x="6174581" y="241459"/>
                  <a:pt x="6168867" y="260509"/>
                </a:cubicBezTo>
                <a:cubicBezTo>
                  <a:pt x="6166962" y="267176"/>
                  <a:pt x="6165056" y="273844"/>
                  <a:pt x="6163151" y="280511"/>
                </a:cubicBezTo>
                <a:cubicBezTo>
                  <a:pt x="6161246" y="270034"/>
                  <a:pt x="6160294" y="261461"/>
                  <a:pt x="6159342" y="253841"/>
                </a:cubicBezTo>
                <a:cubicBezTo>
                  <a:pt x="6156484" y="235744"/>
                  <a:pt x="6154579" y="225266"/>
                  <a:pt x="6154579" y="225266"/>
                </a:cubicBezTo>
                <a:cubicBezTo>
                  <a:pt x="6154579" y="225266"/>
                  <a:pt x="6155531" y="248126"/>
                  <a:pt x="6156484" y="285274"/>
                </a:cubicBezTo>
                <a:cubicBezTo>
                  <a:pt x="6151721" y="278606"/>
                  <a:pt x="6146959" y="272891"/>
                  <a:pt x="6143149" y="268129"/>
                </a:cubicBezTo>
                <a:cubicBezTo>
                  <a:pt x="6143149" y="268129"/>
                  <a:pt x="6143149" y="267176"/>
                  <a:pt x="6143149" y="267176"/>
                </a:cubicBezTo>
                <a:cubicBezTo>
                  <a:pt x="6144101" y="263366"/>
                  <a:pt x="6145054" y="259556"/>
                  <a:pt x="6146006" y="256699"/>
                </a:cubicBezTo>
                <a:cubicBezTo>
                  <a:pt x="6156484" y="210026"/>
                  <a:pt x="6161246" y="178594"/>
                  <a:pt x="6161246" y="178594"/>
                </a:cubicBezTo>
                <a:cubicBezTo>
                  <a:pt x="6161246" y="178594"/>
                  <a:pt x="6158389" y="186214"/>
                  <a:pt x="6152674" y="200501"/>
                </a:cubicBezTo>
                <a:cubicBezTo>
                  <a:pt x="6152674" y="199549"/>
                  <a:pt x="6152674" y="198596"/>
                  <a:pt x="6152674" y="197644"/>
                </a:cubicBezTo>
                <a:cubicBezTo>
                  <a:pt x="6154579" y="188119"/>
                  <a:pt x="6155531" y="179546"/>
                  <a:pt x="6156484" y="172879"/>
                </a:cubicBezTo>
                <a:cubicBezTo>
                  <a:pt x="6158389" y="158591"/>
                  <a:pt x="6160294" y="150971"/>
                  <a:pt x="6160294" y="150971"/>
                </a:cubicBezTo>
                <a:cubicBezTo>
                  <a:pt x="6160294" y="150971"/>
                  <a:pt x="6157437" y="158591"/>
                  <a:pt x="6152674" y="171926"/>
                </a:cubicBezTo>
                <a:cubicBezTo>
                  <a:pt x="6150769" y="178594"/>
                  <a:pt x="6147912" y="187166"/>
                  <a:pt x="6145054" y="196691"/>
                </a:cubicBezTo>
                <a:cubicBezTo>
                  <a:pt x="6143149" y="204311"/>
                  <a:pt x="6140292" y="211931"/>
                  <a:pt x="6138387" y="220504"/>
                </a:cubicBezTo>
                <a:cubicBezTo>
                  <a:pt x="6136481" y="209074"/>
                  <a:pt x="6135529" y="202406"/>
                  <a:pt x="6135529" y="202406"/>
                </a:cubicBezTo>
                <a:cubicBezTo>
                  <a:pt x="6135529" y="202406"/>
                  <a:pt x="6135529" y="209074"/>
                  <a:pt x="6134576" y="221456"/>
                </a:cubicBezTo>
                <a:cubicBezTo>
                  <a:pt x="6134576" y="227171"/>
                  <a:pt x="6132671" y="234791"/>
                  <a:pt x="6132671" y="242411"/>
                </a:cubicBezTo>
                <a:cubicBezTo>
                  <a:pt x="6132671" y="244316"/>
                  <a:pt x="6131719" y="246221"/>
                  <a:pt x="6131719" y="249079"/>
                </a:cubicBezTo>
                <a:cubicBezTo>
                  <a:pt x="6131719" y="250984"/>
                  <a:pt x="6130767" y="251936"/>
                  <a:pt x="6130767" y="253841"/>
                </a:cubicBezTo>
                <a:cubicBezTo>
                  <a:pt x="6129814" y="252889"/>
                  <a:pt x="6129814" y="251936"/>
                  <a:pt x="6129814" y="251936"/>
                </a:cubicBezTo>
                <a:cubicBezTo>
                  <a:pt x="6129814" y="251936"/>
                  <a:pt x="6129814" y="252889"/>
                  <a:pt x="6130767" y="254794"/>
                </a:cubicBezTo>
                <a:cubicBezTo>
                  <a:pt x="6130767" y="256699"/>
                  <a:pt x="6129814" y="258604"/>
                  <a:pt x="6129814" y="261461"/>
                </a:cubicBezTo>
                <a:cubicBezTo>
                  <a:pt x="6129814" y="250031"/>
                  <a:pt x="6129814" y="243364"/>
                  <a:pt x="6129814" y="243364"/>
                </a:cubicBezTo>
                <a:cubicBezTo>
                  <a:pt x="6129814" y="243364"/>
                  <a:pt x="6127909" y="254794"/>
                  <a:pt x="6126004" y="274796"/>
                </a:cubicBezTo>
                <a:cubicBezTo>
                  <a:pt x="6126004" y="276701"/>
                  <a:pt x="6126004" y="279559"/>
                  <a:pt x="6125051" y="281464"/>
                </a:cubicBezTo>
                <a:cubicBezTo>
                  <a:pt x="6124099" y="275749"/>
                  <a:pt x="6123146" y="270986"/>
                  <a:pt x="6122194" y="267176"/>
                </a:cubicBezTo>
                <a:cubicBezTo>
                  <a:pt x="6119337" y="251936"/>
                  <a:pt x="6117431" y="243364"/>
                  <a:pt x="6117431" y="243364"/>
                </a:cubicBezTo>
                <a:cubicBezTo>
                  <a:pt x="6117431" y="243364"/>
                  <a:pt x="6117431" y="251936"/>
                  <a:pt x="6118384" y="267176"/>
                </a:cubicBezTo>
                <a:cubicBezTo>
                  <a:pt x="6118384" y="275749"/>
                  <a:pt x="6119337" y="287179"/>
                  <a:pt x="6119337" y="300514"/>
                </a:cubicBezTo>
                <a:cubicBezTo>
                  <a:pt x="6117431" y="306229"/>
                  <a:pt x="6115526" y="311944"/>
                  <a:pt x="6114574" y="317659"/>
                </a:cubicBezTo>
                <a:cubicBezTo>
                  <a:pt x="6114574" y="313849"/>
                  <a:pt x="6114574" y="310991"/>
                  <a:pt x="6114574" y="307181"/>
                </a:cubicBezTo>
                <a:cubicBezTo>
                  <a:pt x="6113621" y="299561"/>
                  <a:pt x="6113621" y="292894"/>
                  <a:pt x="6112669" y="286226"/>
                </a:cubicBezTo>
                <a:cubicBezTo>
                  <a:pt x="6111717" y="279559"/>
                  <a:pt x="6110764" y="274796"/>
                  <a:pt x="6109812" y="270986"/>
                </a:cubicBezTo>
                <a:cubicBezTo>
                  <a:pt x="6106954" y="262414"/>
                  <a:pt x="6105049" y="258604"/>
                  <a:pt x="6105049" y="258604"/>
                </a:cubicBezTo>
                <a:cubicBezTo>
                  <a:pt x="6105049" y="258604"/>
                  <a:pt x="6105049" y="263366"/>
                  <a:pt x="6106001" y="272891"/>
                </a:cubicBezTo>
                <a:cubicBezTo>
                  <a:pt x="6106001" y="275749"/>
                  <a:pt x="6106001" y="278606"/>
                  <a:pt x="6106001" y="282416"/>
                </a:cubicBezTo>
                <a:cubicBezTo>
                  <a:pt x="6105049" y="279559"/>
                  <a:pt x="6105049" y="276701"/>
                  <a:pt x="6104096" y="273844"/>
                </a:cubicBezTo>
                <a:cubicBezTo>
                  <a:pt x="6103144" y="271939"/>
                  <a:pt x="6103144" y="270034"/>
                  <a:pt x="6102192" y="268129"/>
                </a:cubicBezTo>
                <a:cubicBezTo>
                  <a:pt x="6102192" y="263366"/>
                  <a:pt x="6101239" y="258604"/>
                  <a:pt x="6101239" y="253841"/>
                </a:cubicBezTo>
                <a:cubicBezTo>
                  <a:pt x="6102192" y="251936"/>
                  <a:pt x="6102192" y="249079"/>
                  <a:pt x="6103144" y="247174"/>
                </a:cubicBezTo>
                <a:cubicBezTo>
                  <a:pt x="6105049" y="238601"/>
                  <a:pt x="6106954" y="230981"/>
                  <a:pt x="6107906" y="225266"/>
                </a:cubicBezTo>
                <a:cubicBezTo>
                  <a:pt x="6110764" y="212884"/>
                  <a:pt x="6111717" y="205264"/>
                  <a:pt x="6111717" y="205264"/>
                </a:cubicBezTo>
                <a:cubicBezTo>
                  <a:pt x="6111717" y="205264"/>
                  <a:pt x="6108859" y="211931"/>
                  <a:pt x="6104096" y="223361"/>
                </a:cubicBezTo>
                <a:cubicBezTo>
                  <a:pt x="6103144" y="227171"/>
                  <a:pt x="6101239" y="230981"/>
                  <a:pt x="6099334" y="234791"/>
                </a:cubicBezTo>
                <a:cubicBezTo>
                  <a:pt x="6098381" y="220504"/>
                  <a:pt x="6097429" y="210026"/>
                  <a:pt x="6096476" y="206216"/>
                </a:cubicBezTo>
                <a:cubicBezTo>
                  <a:pt x="6096476" y="204311"/>
                  <a:pt x="6097429" y="201454"/>
                  <a:pt x="6097429" y="199549"/>
                </a:cubicBezTo>
                <a:cubicBezTo>
                  <a:pt x="6099334" y="191929"/>
                  <a:pt x="6100287" y="184309"/>
                  <a:pt x="6101239" y="177641"/>
                </a:cubicBezTo>
                <a:cubicBezTo>
                  <a:pt x="6102192" y="170974"/>
                  <a:pt x="6103144" y="163354"/>
                  <a:pt x="6104096" y="157639"/>
                </a:cubicBezTo>
                <a:cubicBezTo>
                  <a:pt x="6106001" y="145256"/>
                  <a:pt x="6106954" y="133826"/>
                  <a:pt x="6107906" y="124301"/>
                </a:cubicBezTo>
                <a:cubicBezTo>
                  <a:pt x="6109812" y="106204"/>
                  <a:pt x="6110764" y="95726"/>
                  <a:pt x="6110764" y="95726"/>
                </a:cubicBezTo>
                <a:cubicBezTo>
                  <a:pt x="6110764" y="95726"/>
                  <a:pt x="6107906" y="106204"/>
                  <a:pt x="6104096" y="124301"/>
                </a:cubicBezTo>
                <a:cubicBezTo>
                  <a:pt x="6102192" y="132874"/>
                  <a:pt x="6099334" y="144304"/>
                  <a:pt x="6096476" y="156686"/>
                </a:cubicBezTo>
                <a:cubicBezTo>
                  <a:pt x="6095524" y="163354"/>
                  <a:pt x="6093619" y="170021"/>
                  <a:pt x="6091714" y="176689"/>
                </a:cubicBezTo>
                <a:cubicBezTo>
                  <a:pt x="6089809" y="183356"/>
                  <a:pt x="6087904" y="190976"/>
                  <a:pt x="6085999" y="198596"/>
                </a:cubicBezTo>
                <a:cubicBezTo>
                  <a:pt x="6085046" y="203359"/>
                  <a:pt x="6083142" y="209074"/>
                  <a:pt x="6081237" y="214789"/>
                </a:cubicBezTo>
                <a:cubicBezTo>
                  <a:pt x="6077426" y="206216"/>
                  <a:pt x="6074569" y="201454"/>
                  <a:pt x="6074569" y="201454"/>
                </a:cubicBezTo>
                <a:cubicBezTo>
                  <a:pt x="6074569" y="201454"/>
                  <a:pt x="6076474" y="208121"/>
                  <a:pt x="6079331" y="219551"/>
                </a:cubicBezTo>
                <a:cubicBezTo>
                  <a:pt x="6078379" y="222409"/>
                  <a:pt x="6076474" y="225266"/>
                  <a:pt x="6073617" y="230029"/>
                </a:cubicBezTo>
                <a:cubicBezTo>
                  <a:pt x="6072664" y="231934"/>
                  <a:pt x="6071712" y="234791"/>
                  <a:pt x="6069806" y="237649"/>
                </a:cubicBezTo>
                <a:cubicBezTo>
                  <a:pt x="6069806" y="233839"/>
                  <a:pt x="6069806" y="230981"/>
                  <a:pt x="6069806" y="228124"/>
                </a:cubicBezTo>
                <a:cubicBezTo>
                  <a:pt x="6069806" y="213836"/>
                  <a:pt x="6069806" y="205264"/>
                  <a:pt x="6069806" y="205264"/>
                </a:cubicBezTo>
                <a:cubicBezTo>
                  <a:pt x="6069806" y="205264"/>
                  <a:pt x="6067901" y="213836"/>
                  <a:pt x="6065996" y="228124"/>
                </a:cubicBezTo>
                <a:cubicBezTo>
                  <a:pt x="6065044" y="235744"/>
                  <a:pt x="6063139" y="243364"/>
                  <a:pt x="6061234" y="253841"/>
                </a:cubicBezTo>
                <a:cubicBezTo>
                  <a:pt x="6060281" y="256699"/>
                  <a:pt x="6060281" y="259556"/>
                  <a:pt x="6059329" y="263366"/>
                </a:cubicBezTo>
                <a:cubicBezTo>
                  <a:pt x="6058376" y="265271"/>
                  <a:pt x="6058376" y="267176"/>
                  <a:pt x="6057424" y="268129"/>
                </a:cubicBezTo>
                <a:cubicBezTo>
                  <a:pt x="6054567" y="275749"/>
                  <a:pt x="6051709" y="285274"/>
                  <a:pt x="6048851" y="294799"/>
                </a:cubicBezTo>
                <a:cubicBezTo>
                  <a:pt x="6045994" y="304324"/>
                  <a:pt x="6044089" y="313849"/>
                  <a:pt x="6041231" y="324326"/>
                </a:cubicBezTo>
                <a:cubicBezTo>
                  <a:pt x="6041231" y="324326"/>
                  <a:pt x="6041231" y="325279"/>
                  <a:pt x="6041231" y="325279"/>
                </a:cubicBezTo>
                <a:cubicBezTo>
                  <a:pt x="6038374" y="318611"/>
                  <a:pt x="6036469" y="311944"/>
                  <a:pt x="6033612" y="306229"/>
                </a:cubicBezTo>
                <a:cubicBezTo>
                  <a:pt x="6032659" y="303371"/>
                  <a:pt x="6030754" y="299561"/>
                  <a:pt x="6029801" y="296704"/>
                </a:cubicBezTo>
                <a:cubicBezTo>
                  <a:pt x="6029801" y="296704"/>
                  <a:pt x="6029801" y="295751"/>
                  <a:pt x="6029801" y="295751"/>
                </a:cubicBezTo>
                <a:cubicBezTo>
                  <a:pt x="6030754" y="290036"/>
                  <a:pt x="6031706" y="285274"/>
                  <a:pt x="6031706" y="281464"/>
                </a:cubicBezTo>
                <a:cubicBezTo>
                  <a:pt x="6032659" y="272891"/>
                  <a:pt x="6033612" y="269081"/>
                  <a:pt x="6033612" y="269081"/>
                </a:cubicBezTo>
                <a:cubicBezTo>
                  <a:pt x="6033612" y="269081"/>
                  <a:pt x="6031706" y="272891"/>
                  <a:pt x="6027896" y="280511"/>
                </a:cubicBezTo>
                <a:cubicBezTo>
                  <a:pt x="6026944" y="282416"/>
                  <a:pt x="6025992" y="284321"/>
                  <a:pt x="6025039" y="286226"/>
                </a:cubicBezTo>
                <a:cubicBezTo>
                  <a:pt x="6023134" y="281464"/>
                  <a:pt x="6021229" y="276701"/>
                  <a:pt x="6020276" y="272891"/>
                </a:cubicBezTo>
                <a:cubicBezTo>
                  <a:pt x="6013609" y="254794"/>
                  <a:pt x="6008846" y="244316"/>
                  <a:pt x="6008846" y="244316"/>
                </a:cubicBezTo>
                <a:cubicBezTo>
                  <a:pt x="6008846" y="244316"/>
                  <a:pt x="6011704" y="254794"/>
                  <a:pt x="6016467" y="273844"/>
                </a:cubicBezTo>
                <a:cubicBezTo>
                  <a:pt x="6018371" y="279559"/>
                  <a:pt x="6020276" y="286226"/>
                  <a:pt x="6022181" y="293846"/>
                </a:cubicBezTo>
                <a:cubicBezTo>
                  <a:pt x="6021229" y="296704"/>
                  <a:pt x="6020276" y="299561"/>
                  <a:pt x="6019324" y="302419"/>
                </a:cubicBezTo>
                <a:cubicBezTo>
                  <a:pt x="6018371" y="305276"/>
                  <a:pt x="6017419" y="309086"/>
                  <a:pt x="6016467" y="311944"/>
                </a:cubicBezTo>
                <a:cubicBezTo>
                  <a:pt x="6014562" y="318611"/>
                  <a:pt x="6012656" y="326231"/>
                  <a:pt x="6010751" y="333851"/>
                </a:cubicBezTo>
                <a:cubicBezTo>
                  <a:pt x="6010751" y="333851"/>
                  <a:pt x="6010751" y="334804"/>
                  <a:pt x="6010751" y="334804"/>
                </a:cubicBezTo>
                <a:cubicBezTo>
                  <a:pt x="6007894" y="330041"/>
                  <a:pt x="6005989" y="325279"/>
                  <a:pt x="6003131" y="320516"/>
                </a:cubicBezTo>
                <a:cubicBezTo>
                  <a:pt x="6001226" y="316706"/>
                  <a:pt x="5999321" y="312896"/>
                  <a:pt x="5996464" y="308134"/>
                </a:cubicBezTo>
                <a:cubicBezTo>
                  <a:pt x="5997417" y="306229"/>
                  <a:pt x="5998369" y="304324"/>
                  <a:pt x="5999321" y="302419"/>
                </a:cubicBezTo>
                <a:cubicBezTo>
                  <a:pt x="6002179" y="294799"/>
                  <a:pt x="6005037" y="289084"/>
                  <a:pt x="6007894" y="283369"/>
                </a:cubicBezTo>
                <a:cubicBezTo>
                  <a:pt x="6012656" y="272891"/>
                  <a:pt x="6014562" y="267176"/>
                  <a:pt x="6014562" y="267176"/>
                </a:cubicBezTo>
                <a:cubicBezTo>
                  <a:pt x="6014562" y="267176"/>
                  <a:pt x="6010751" y="272891"/>
                  <a:pt x="6004084" y="281464"/>
                </a:cubicBezTo>
                <a:cubicBezTo>
                  <a:pt x="6001226" y="286226"/>
                  <a:pt x="5997417" y="291941"/>
                  <a:pt x="5993606" y="297656"/>
                </a:cubicBezTo>
                <a:cubicBezTo>
                  <a:pt x="5992654" y="289084"/>
                  <a:pt x="5990749" y="281464"/>
                  <a:pt x="5989796" y="273844"/>
                </a:cubicBezTo>
                <a:cubicBezTo>
                  <a:pt x="5990749" y="266224"/>
                  <a:pt x="5990749" y="258604"/>
                  <a:pt x="5991701" y="250984"/>
                </a:cubicBezTo>
                <a:cubicBezTo>
                  <a:pt x="5992654" y="235744"/>
                  <a:pt x="5995512" y="223361"/>
                  <a:pt x="5997417" y="212884"/>
                </a:cubicBezTo>
                <a:cubicBezTo>
                  <a:pt x="6001226" y="191929"/>
                  <a:pt x="6003131" y="179546"/>
                  <a:pt x="6003131" y="179546"/>
                </a:cubicBezTo>
                <a:cubicBezTo>
                  <a:pt x="6003131" y="179546"/>
                  <a:pt x="5999321" y="190976"/>
                  <a:pt x="5993606" y="211931"/>
                </a:cubicBezTo>
                <a:cubicBezTo>
                  <a:pt x="5990749" y="222409"/>
                  <a:pt x="5986939" y="233839"/>
                  <a:pt x="5985034" y="248126"/>
                </a:cubicBezTo>
                <a:cubicBezTo>
                  <a:pt x="5981224" y="233839"/>
                  <a:pt x="5978367" y="219551"/>
                  <a:pt x="5974556" y="206216"/>
                </a:cubicBezTo>
                <a:cubicBezTo>
                  <a:pt x="5974556" y="206216"/>
                  <a:pt x="5974556" y="206216"/>
                  <a:pt x="5974556" y="206216"/>
                </a:cubicBezTo>
                <a:cubicBezTo>
                  <a:pt x="5975509" y="195739"/>
                  <a:pt x="5976462" y="186214"/>
                  <a:pt x="5977414" y="178594"/>
                </a:cubicBezTo>
                <a:cubicBezTo>
                  <a:pt x="5978367" y="163354"/>
                  <a:pt x="5979319" y="153829"/>
                  <a:pt x="5979319" y="153829"/>
                </a:cubicBezTo>
                <a:cubicBezTo>
                  <a:pt x="5979319" y="153829"/>
                  <a:pt x="5977414" y="162401"/>
                  <a:pt x="5973604" y="177641"/>
                </a:cubicBezTo>
                <a:cubicBezTo>
                  <a:pt x="5972651" y="181451"/>
                  <a:pt x="5971699" y="186214"/>
                  <a:pt x="5969794" y="191929"/>
                </a:cubicBezTo>
                <a:cubicBezTo>
                  <a:pt x="5965984" y="180499"/>
                  <a:pt x="5963126" y="170021"/>
                  <a:pt x="5959317" y="160496"/>
                </a:cubicBezTo>
                <a:cubicBezTo>
                  <a:pt x="5954554" y="148114"/>
                  <a:pt x="5950744" y="137636"/>
                  <a:pt x="5946934" y="130016"/>
                </a:cubicBezTo>
                <a:cubicBezTo>
                  <a:pt x="5939314" y="112871"/>
                  <a:pt x="5934551" y="104299"/>
                  <a:pt x="5934551" y="104299"/>
                </a:cubicBezTo>
                <a:cubicBezTo>
                  <a:pt x="5934551" y="104299"/>
                  <a:pt x="5937409" y="113824"/>
                  <a:pt x="5943124" y="131921"/>
                </a:cubicBezTo>
                <a:cubicBezTo>
                  <a:pt x="5945981" y="140494"/>
                  <a:pt x="5948839" y="150971"/>
                  <a:pt x="5951696" y="163354"/>
                </a:cubicBezTo>
                <a:cubicBezTo>
                  <a:pt x="5955506" y="175736"/>
                  <a:pt x="5957412" y="189071"/>
                  <a:pt x="5961221" y="204311"/>
                </a:cubicBezTo>
                <a:cubicBezTo>
                  <a:pt x="5962174" y="208121"/>
                  <a:pt x="5963126" y="212884"/>
                  <a:pt x="5964079" y="216694"/>
                </a:cubicBezTo>
                <a:cubicBezTo>
                  <a:pt x="5964079" y="218599"/>
                  <a:pt x="5963126" y="220504"/>
                  <a:pt x="5962174" y="222409"/>
                </a:cubicBezTo>
                <a:cubicBezTo>
                  <a:pt x="5961221" y="226219"/>
                  <a:pt x="5959317" y="230981"/>
                  <a:pt x="5958364" y="235744"/>
                </a:cubicBezTo>
                <a:cubicBezTo>
                  <a:pt x="5957412" y="234791"/>
                  <a:pt x="5957412" y="233839"/>
                  <a:pt x="5956459" y="232886"/>
                </a:cubicBezTo>
                <a:cubicBezTo>
                  <a:pt x="5956459" y="231934"/>
                  <a:pt x="5956459" y="231934"/>
                  <a:pt x="5956459" y="231934"/>
                </a:cubicBezTo>
                <a:cubicBezTo>
                  <a:pt x="5956459" y="231934"/>
                  <a:pt x="5956459" y="231934"/>
                  <a:pt x="5956459" y="232886"/>
                </a:cubicBezTo>
                <a:cubicBezTo>
                  <a:pt x="5948839" y="219551"/>
                  <a:pt x="5943124" y="208121"/>
                  <a:pt x="5938362" y="199549"/>
                </a:cubicBezTo>
                <a:cubicBezTo>
                  <a:pt x="5931694" y="187166"/>
                  <a:pt x="5927884" y="180499"/>
                  <a:pt x="5927884" y="180499"/>
                </a:cubicBezTo>
                <a:cubicBezTo>
                  <a:pt x="5927884" y="180499"/>
                  <a:pt x="5937409" y="209074"/>
                  <a:pt x="5953601" y="250984"/>
                </a:cubicBezTo>
                <a:cubicBezTo>
                  <a:pt x="5953601" y="252889"/>
                  <a:pt x="5952649" y="253841"/>
                  <a:pt x="5952649" y="255746"/>
                </a:cubicBezTo>
                <a:cubicBezTo>
                  <a:pt x="5949792" y="264319"/>
                  <a:pt x="5947887" y="272891"/>
                  <a:pt x="5945029" y="282416"/>
                </a:cubicBezTo>
                <a:cubicBezTo>
                  <a:pt x="5945029" y="283369"/>
                  <a:pt x="5944076" y="284321"/>
                  <a:pt x="5944076" y="285274"/>
                </a:cubicBezTo>
                <a:cubicBezTo>
                  <a:pt x="5943124" y="280511"/>
                  <a:pt x="5941219" y="275749"/>
                  <a:pt x="5940267" y="271939"/>
                </a:cubicBezTo>
                <a:cubicBezTo>
                  <a:pt x="5936456" y="259556"/>
                  <a:pt x="5932646" y="247174"/>
                  <a:pt x="5928837" y="237649"/>
                </a:cubicBezTo>
                <a:cubicBezTo>
                  <a:pt x="5925979" y="230981"/>
                  <a:pt x="5924074" y="225266"/>
                  <a:pt x="5922169" y="220504"/>
                </a:cubicBezTo>
                <a:cubicBezTo>
                  <a:pt x="5923121" y="217646"/>
                  <a:pt x="5923121" y="216694"/>
                  <a:pt x="5923121" y="216694"/>
                </a:cubicBezTo>
                <a:cubicBezTo>
                  <a:pt x="5923121" y="216694"/>
                  <a:pt x="5922169" y="217646"/>
                  <a:pt x="5921217" y="219551"/>
                </a:cubicBezTo>
                <a:cubicBezTo>
                  <a:pt x="5920264" y="216694"/>
                  <a:pt x="5919312" y="213836"/>
                  <a:pt x="5917406" y="211931"/>
                </a:cubicBezTo>
                <a:cubicBezTo>
                  <a:pt x="5913596" y="204311"/>
                  <a:pt x="5910739" y="198596"/>
                  <a:pt x="5908834" y="194786"/>
                </a:cubicBezTo>
                <a:cubicBezTo>
                  <a:pt x="5908834" y="190976"/>
                  <a:pt x="5907881" y="187166"/>
                  <a:pt x="5907881" y="183356"/>
                </a:cubicBezTo>
                <a:cubicBezTo>
                  <a:pt x="5905976" y="168116"/>
                  <a:pt x="5905024" y="159544"/>
                  <a:pt x="5905024" y="159544"/>
                </a:cubicBezTo>
                <a:cubicBezTo>
                  <a:pt x="5905024" y="159544"/>
                  <a:pt x="5904071" y="168116"/>
                  <a:pt x="5904071" y="184309"/>
                </a:cubicBezTo>
                <a:cubicBezTo>
                  <a:pt x="5904071" y="191929"/>
                  <a:pt x="5903119" y="201454"/>
                  <a:pt x="5903119" y="211931"/>
                </a:cubicBezTo>
                <a:cubicBezTo>
                  <a:pt x="5903119" y="217646"/>
                  <a:pt x="5903119" y="223361"/>
                  <a:pt x="5902167" y="229076"/>
                </a:cubicBezTo>
                <a:cubicBezTo>
                  <a:pt x="5902167" y="234791"/>
                  <a:pt x="5902167" y="241459"/>
                  <a:pt x="5902167" y="248126"/>
                </a:cubicBezTo>
                <a:cubicBezTo>
                  <a:pt x="5902167" y="254794"/>
                  <a:pt x="5902167" y="262414"/>
                  <a:pt x="5903119" y="270034"/>
                </a:cubicBezTo>
                <a:cubicBezTo>
                  <a:pt x="5902167" y="274796"/>
                  <a:pt x="5901214" y="279559"/>
                  <a:pt x="5900262" y="285274"/>
                </a:cubicBezTo>
                <a:cubicBezTo>
                  <a:pt x="5900262" y="284321"/>
                  <a:pt x="5900262" y="283369"/>
                  <a:pt x="5899309" y="282416"/>
                </a:cubicBezTo>
                <a:cubicBezTo>
                  <a:pt x="5897404" y="274796"/>
                  <a:pt x="5896451" y="268129"/>
                  <a:pt x="5895499" y="263366"/>
                </a:cubicBezTo>
                <a:cubicBezTo>
                  <a:pt x="5893594" y="255746"/>
                  <a:pt x="5892642" y="250031"/>
                  <a:pt x="5891689" y="248126"/>
                </a:cubicBezTo>
                <a:cubicBezTo>
                  <a:pt x="5891689" y="246221"/>
                  <a:pt x="5891689" y="245269"/>
                  <a:pt x="5891689" y="245269"/>
                </a:cubicBezTo>
                <a:cubicBezTo>
                  <a:pt x="5891689" y="245269"/>
                  <a:pt x="5891689" y="246221"/>
                  <a:pt x="5890737" y="247174"/>
                </a:cubicBezTo>
                <a:cubicBezTo>
                  <a:pt x="5890737" y="247174"/>
                  <a:pt x="5890737" y="247174"/>
                  <a:pt x="5890737" y="247174"/>
                </a:cubicBezTo>
                <a:cubicBezTo>
                  <a:pt x="5890737" y="247174"/>
                  <a:pt x="5890737" y="247174"/>
                  <a:pt x="5890737" y="248126"/>
                </a:cubicBezTo>
                <a:cubicBezTo>
                  <a:pt x="5889784" y="251936"/>
                  <a:pt x="5885974" y="261461"/>
                  <a:pt x="5881212" y="275749"/>
                </a:cubicBezTo>
                <a:cubicBezTo>
                  <a:pt x="5880259" y="270986"/>
                  <a:pt x="5879306" y="266224"/>
                  <a:pt x="5878354" y="262414"/>
                </a:cubicBezTo>
                <a:cubicBezTo>
                  <a:pt x="5875496" y="248126"/>
                  <a:pt x="5874544" y="240506"/>
                  <a:pt x="5874544" y="240506"/>
                </a:cubicBezTo>
                <a:cubicBezTo>
                  <a:pt x="5874544" y="240506"/>
                  <a:pt x="5874544" y="248126"/>
                  <a:pt x="5874544" y="262414"/>
                </a:cubicBezTo>
                <a:cubicBezTo>
                  <a:pt x="5874544" y="270034"/>
                  <a:pt x="5875496" y="279559"/>
                  <a:pt x="5875496" y="290989"/>
                </a:cubicBezTo>
                <a:cubicBezTo>
                  <a:pt x="5874544" y="293846"/>
                  <a:pt x="5873592" y="295751"/>
                  <a:pt x="5873592" y="298609"/>
                </a:cubicBezTo>
                <a:cubicBezTo>
                  <a:pt x="5872639" y="290036"/>
                  <a:pt x="5872639" y="280511"/>
                  <a:pt x="5870734" y="271939"/>
                </a:cubicBezTo>
                <a:cubicBezTo>
                  <a:pt x="5869781" y="278606"/>
                  <a:pt x="5868829" y="286226"/>
                  <a:pt x="5867876" y="292894"/>
                </a:cubicBezTo>
                <a:cubicBezTo>
                  <a:pt x="5867876" y="285274"/>
                  <a:pt x="5867876" y="276701"/>
                  <a:pt x="5866924" y="269081"/>
                </a:cubicBezTo>
                <a:cubicBezTo>
                  <a:pt x="5866924" y="260509"/>
                  <a:pt x="5865971" y="251936"/>
                  <a:pt x="5865971" y="243364"/>
                </a:cubicBezTo>
                <a:cubicBezTo>
                  <a:pt x="5870734" y="231934"/>
                  <a:pt x="5873592" y="225266"/>
                  <a:pt x="5873592" y="225266"/>
                </a:cubicBezTo>
                <a:cubicBezTo>
                  <a:pt x="5873592" y="225266"/>
                  <a:pt x="5870734" y="230029"/>
                  <a:pt x="5865971" y="237649"/>
                </a:cubicBezTo>
                <a:cubicBezTo>
                  <a:pt x="5865971" y="234791"/>
                  <a:pt x="5865971" y="232886"/>
                  <a:pt x="5865971" y="230029"/>
                </a:cubicBezTo>
                <a:cubicBezTo>
                  <a:pt x="5865971" y="217646"/>
                  <a:pt x="5865019" y="205264"/>
                  <a:pt x="5865019" y="194786"/>
                </a:cubicBezTo>
                <a:cubicBezTo>
                  <a:pt x="5864067" y="172879"/>
                  <a:pt x="5863114" y="154781"/>
                  <a:pt x="5863114" y="141446"/>
                </a:cubicBezTo>
                <a:cubicBezTo>
                  <a:pt x="5862162" y="128111"/>
                  <a:pt x="5862162" y="121444"/>
                  <a:pt x="5862162" y="121444"/>
                </a:cubicBezTo>
                <a:cubicBezTo>
                  <a:pt x="5862162" y="121444"/>
                  <a:pt x="5861209" y="129064"/>
                  <a:pt x="5859304" y="141446"/>
                </a:cubicBezTo>
                <a:cubicBezTo>
                  <a:pt x="5858351" y="147161"/>
                  <a:pt x="5857399" y="153829"/>
                  <a:pt x="5856446" y="161449"/>
                </a:cubicBezTo>
                <a:cubicBezTo>
                  <a:pt x="5855494" y="145256"/>
                  <a:pt x="5854542" y="130969"/>
                  <a:pt x="5853589" y="120491"/>
                </a:cubicBezTo>
                <a:cubicBezTo>
                  <a:pt x="5852637" y="106204"/>
                  <a:pt x="5851684" y="98584"/>
                  <a:pt x="5851684" y="98584"/>
                </a:cubicBezTo>
                <a:cubicBezTo>
                  <a:pt x="5851684" y="98584"/>
                  <a:pt x="5850731" y="106204"/>
                  <a:pt x="5849779" y="120491"/>
                </a:cubicBezTo>
                <a:cubicBezTo>
                  <a:pt x="5848826" y="127159"/>
                  <a:pt x="5848826" y="135731"/>
                  <a:pt x="5847874" y="146209"/>
                </a:cubicBezTo>
                <a:cubicBezTo>
                  <a:pt x="5846921" y="155734"/>
                  <a:pt x="5846921" y="167164"/>
                  <a:pt x="5846921" y="179546"/>
                </a:cubicBezTo>
                <a:cubicBezTo>
                  <a:pt x="5845969" y="203359"/>
                  <a:pt x="5845969" y="231934"/>
                  <a:pt x="5846921" y="262414"/>
                </a:cubicBezTo>
                <a:cubicBezTo>
                  <a:pt x="5846921" y="264319"/>
                  <a:pt x="5846921" y="267176"/>
                  <a:pt x="5846921" y="269081"/>
                </a:cubicBezTo>
                <a:cubicBezTo>
                  <a:pt x="5845969" y="270986"/>
                  <a:pt x="5844064" y="272891"/>
                  <a:pt x="5843112" y="274796"/>
                </a:cubicBezTo>
                <a:cubicBezTo>
                  <a:pt x="5842159" y="270034"/>
                  <a:pt x="5841206" y="265271"/>
                  <a:pt x="5840254" y="261461"/>
                </a:cubicBezTo>
                <a:cubicBezTo>
                  <a:pt x="5840254" y="254794"/>
                  <a:pt x="5840254" y="248126"/>
                  <a:pt x="5841206" y="242411"/>
                </a:cubicBezTo>
                <a:cubicBezTo>
                  <a:pt x="5841206" y="230029"/>
                  <a:pt x="5841206" y="223361"/>
                  <a:pt x="5841206" y="223361"/>
                </a:cubicBezTo>
                <a:cubicBezTo>
                  <a:pt x="5841206" y="223361"/>
                  <a:pt x="5839301" y="230029"/>
                  <a:pt x="5837396" y="242411"/>
                </a:cubicBezTo>
                <a:cubicBezTo>
                  <a:pt x="5837396" y="243364"/>
                  <a:pt x="5837396" y="244316"/>
                  <a:pt x="5836444" y="245269"/>
                </a:cubicBezTo>
                <a:cubicBezTo>
                  <a:pt x="5833587" y="233839"/>
                  <a:pt x="5831681" y="224314"/>
                  <a:pt x="5829776" y="215741"/>
                </a:cubicBezTo>
                <a:cubicBezTo>
                  <a:pt x="5825967" y="198596"/>
                  <a:pt x="5824062" y="189071"/>
                  <a:pt x="5824062" y="189071"/>
                </a:cubicBezTo>
                <a:cubicBezTo>
                  <a:pt x="5824062" y="189071"/>
                  <a:pt x="5825014" y="198596"/>
                  <a:pt x="5825967" y="215741"/>
                </a:cubicBezTo>
                <a:cubicBezTo>
                  <a:pt x="5826919" y="224314"/>
                  <a:pt x="5827871" y="234791"/>
                  <a:pt x="5828824" y="246221"/>
                </a:cubicBezTo>
                <a:cubicBezTo>
                  <a:pt x="5829776" y="252889"/>
                  <a:pt x="5830729" y="260509"/>
                  <a:pt x="5831681" y="268129"/>
                </a:cubicBezTo>
                <a:cubicBezTo>
                  <a:pt x="5830729" y="270034"/>
                  <a:pt x="5828824" y="272891"/>
                  <a:pt x="5826919" y="276701"/>
                </a:cubicBezTo>
                <a:cubicBezTo>
                  <a:pt x="5826919" y="274796"/>
                  <a:pt x="5825967" y="272891"/>
                  <a:pt x="5825967" y="270986"/>
                </a:cubicBezTo>
                <a:cubicBezTo>
                  <a:pt x="5825014" y="263366"/>
                  <a:pt x="5823109" y="255746"/>
                  <a:pt x="5822156" y="250031"/>
                </a:cubicBezTo>
                <a:cubicBezTo>
                  <a:pt x="5820251" y="238601"/>
                  <a:pt x="5818346" y="231934"/>
                  <a:pt x="5818346" y="231934"/>
                </a:cubicBezTo>
                <a:cubicBezTo>
                  <a:pt x="5818346" y="231934"/>
                  <a:pt x="5818346" y="238601"/>
                  <a:pt x="5818346" y="250031"/>
                </a:cubicBezTo>
                <a:cubicBezTo>
                  <a:pt x="5818346" y="255746"/>
                  <a:pt x="5818346" y="262414"/>
                  <a:pt x="5818346" y="270986"/>
                </a:cubicBezTo>
                <a:cubicBezTo>
                  <a:pt x="5816442" y="267176"/>
                  <a:pt x="5814537" y="264319"/>
                  <a:pt x="5812631" y="262414"/>
                </a:cubicBezTo>
                <a:lnTo>
                  <a:pt x="5812631" y="246221"/>
                </a:lnTo>
                <a:lnTo>
                  <a:pt x="5814537" y="220504"/>
                </a:lnTo>
                <a:cubicBezTo>
                  <a:pt x="5815489" y="220504"/>
                  <a:pt x="5815489" y="220504"/>
                  <a:pt x="5816442" y="221456"/>
                </a:cubicBezTo>
                <a:cubicBezTo>
                  <a:pt x="5817394" y="222409"/>
                  <a:pt x="5818346" y="222409"/>
                  <a:pt x="5819299" y="224314"/>
                </a:cubicBezTo>
                <a:cubicBezTo>
                  <a:pt x="5821204" y="226219"/>
                  <a:pt x="5821204" y="229076"/>
                  <a:pt x="5822156" y="231934"/>
                </a:cubicBezTo>
                <a:cubicBezTo>
                  <a:pt x="5822156" y="229076"/>
                  <a:pt x="5822156" y="226219"/>
                  <a:pt x="5821204" y="223361"/>
                </a:cubicBezTo>
                <a:cubicBezTo>
                  <a:pt x="5820251" y="222409"/>
                  <a:pt x="5819299" y="220504"/>
                  <a:pt x="5818346" y="219551"/>
                </a:cubicBezTo>
                <a:cubicBezTo>
                  <a:pt x="5817394" y="218599"/>
                  <a:pt x="5815489" y="217646"/>
                  <a:pt x="5813584" y="217646"/>
                </a:cubicBezTo>
                <a:lnTo>
                  <a:pt x="5811679" y="217646"/>
                </a:lnTo>
                <a:lnTo>
                  <a:pt x="5811679" y="219551"/>
                </a:lnTo>
                <a:cubicBezTo>
                  <a:pt x="5809774" y="228124"/>
                  <a:pt x="5806917" y="237649"/>
                  <a:pt x="5805012" y="246221"/>
                </a:cubicBezTo>
                <a:cubicBezTo>
                  <a:pt x="5804059" y="250031"/>
                  <a:pt x="5804059" y="252889"/>
                  <a:pt x="5803106" y="256699"/>
                </a:cubicBezTo>
                <a:cubicBezTo>
                  <a:pt x="5801201" y="258604"/>
                  <a:pt x="5799296" y="261461"/>
                  <a:pt x="5796439" y="264319"/>
                </a:cubicBezTo>
                <a:cubicBezTo>
                  <a:pt x="5796439" y="259556"/>
                  <a:pt x="5795487" y="256699"/>
                  <a:pt x="5795487" y="253841"/>
                </a:cubicBezTo>
                <a:cubicBezTo>
                  <a:pt x="5794534" y="250031"/>
                  <a:pt x="5794534" y="248126"/>
                  <a:pt x="5794534" y="248126"/>
                </a:cubicBezTo>
                <a:cubicBezTo>
                  <a:pt x="5794534" y="248126"/>
                  <a:pt x="5794534" y="250031"/>
                  <a:pt x="5794534" y="253841"/>
                </a:cubicBezTo>
                <a:cubicBezTo>
                  <a:pt x="5794534" y="257651"/>
                  <a:pt x="5794534" y="262414"/>
                  <a:pt x="5793581" y="268129"/>
                </a:cubicBezTo>
                <a:cubicBezTo>
                  <a:pt x="5792629" y="269081"/>
                  <a:pt x="5792629" y="269081"/>
                  <a:pt x="5791676" y="270034"/>
                </a:cubicBezTo>
                <a:cubicBezTo>
                  <a:pt x="5791676" y="270034"/>
                  <a:pt x="5791676" y="270034"/>
                  <a:pt x="5791676" y="270034"/>
                </a:cubicBezTo>
                <a:lnTo>
                  <a:pt x="5787867" y="239554"/>
                </a:lnTo>
                <a:cubicBezTo>
                  <a:pt x="5791676" y="229076"/>
                  <a:pt x="5793581" y="224314"/>
                  <a:pt x="5793581" y="224314"/>
                </a:cubicBezTo>
                <a:cubicBezTo>
                  <a:pt x="5793581" y="224314"/>
                  <a:pt x="5791676" y="228124"/>
                  <a:pt x="5786914" y="234791"/>
                </a:cubicBezTo>
                <a:lnTo>
                  <a:pt x="5785009" y="205264"/>
                </a:lnTo>
                <a:cubicBezTo>
                  <a:pt x="5788819" y="197644"/>
                  <a:pt x="5791676" y="190024"/>
                  <a:pt x="5795487" y="183356"/>
                </a:cubicBezTo>
                <a:cubicBezTo>
                  <a:pt x="5795487" y="183356"/>
                  <a:pt x="5795487" y="184309"/>
                  <a:pt x="5795487" y="184309"/>
                </a:cubicBezTo>
                <a:cubicBezTo>
                  <a:pt x="5795487" y="184309"/>
                  <a:pt x="5795487" y="183356"/>
                  <a:pt x="5795487" y="183356"/>
                </a:cubicBezTo>
                <a:cubicBezTo>
                  <a:pt x="5796439" y="181451"/>
                  <a:pt x="5797392" y="179546"/>
                  <a:pt x="5797392" y="178594"/>
                </a:cubicBezTo>
                <a:cubicBezTo>
                  <a:pt x="5803106" y="165259"/>
                  <a:pt x="5808821" y="153829"/>
                  <a:pt x="5812631" y="145256"/>
                </a:cubicBezTo>
                <a:cubicBezTo>
                  <a:pt x="5821204" y="126206"/>
                  <a:pt x="5825967" y="115729"/>
                  <a:pt x="5825967" y="115729"/>
                </a:cubicBezTo>
                <a:cubicBezTo>
                  <a:pt x="5825967" y="115729"/>
                  <a:pt x="5820251" y="125254"/>
                  <a:pt x="5809774" y="143351"/>
                </a:cubicBezTo>
                <a:cubicBezTo>
                  <a:pt x="5805012" y="151924"/>
                  <a:pt x="5798344" y="162401"/>
                  <a:pt x="5791676" y="173831"/>
                </a:cubicBezTo>
                <a:cubicBezTo>
                  <a:pt x="5790724" y="172879"/>
                  <a:pt x="5789771" y="171926"/>
                  <a:pt x="5788819" y="170974"/>
                </a:cubicBezTo>
                <a:cubicBezTo>
                  <a:pt x="5786914" y="170021"/>
                  <a:pt x="5785009" y="169069"/>
                  <a:pt x="5783104" y="169069"/>
                </a:cubicBezTo>
                <a:lnTo>
                  <a:pt x="5781199" y="169069"/>
                </a:lnTo>
                <a:lnTo>
                  <a:pt x="5781199" y="170974"/>
                </a:lnTo>
                <a:lnTo>
                  <a:pt x="5777389" y="197644"/>
                </a:lnTo>
                <a:cubicBezTo>
                  <a:pt x="5774531" y="204311"/>
                  <a:pt x="5770721" y="210026"/>
                  <a:pt x="5766912" y="217646"/>
                </a:cubicBezTo>
                <a:cubicBezTo>
                  <a:pt x="5762149" y="226219"/>
                  <a:pt x="5757387" y="234791"/>
                  <a:pt x="5752624" y="244316"/>
                </a:cubicBezTo>
                <a:cubicBezTo>
                  <a:pt x="5752624" y="240506"/>
                  <a:pt x="5751671" y="236696"/>
                  <a:pt x="5751671" y="233839"/>
                </a:cubicBezTo>
                <a:cubicBezTo>
                  <a:pt x="5750719" y="228124"/>
                  <a:pt x="5749767" y="222409"/>
                  <a:pt x="5749767" y="216694"/>
                </a:cubicBezTo>
                <a:cubicBezTo>
                  <a:pt x="5754529" y="199549"/>
                  <a:pt x="5757387" y="190024"/>
                  <a:pt x="5757387" y="190024"/>
                </a:cubicBezTo>
                <a:cubicBezTo>
                  <a:pt x="5757387" y="190024"/>
                  <a:pt x="5754529" y="197644"/>
                  <a:pt x="5749767" y="210979"/>
                </a:cubicBezTo>
                <a:cubicBezTo>
                  <a:pt x="5749767" y="209074"/>
                  <a:pt x="5748814" y="206216"/>
                  <a:pt x="5748814" y="204311"/>
                </a:cubicBezTo>
                <a:cubicBezTo>
                  <a:pt x="5746909" y="188119"/>
                  <a:pt x="5745004" y="178594"/>
                  <a:pt x="5745004" y="178594"/>
                </a:cubicBezTo>
                <a:cubicBezTo>
                  <a:pt x="5745004" y="178594"/>
                  <a:pt x="5745004" y="188119"/>
                  <a:pt x="5745004" y="204311"/>
                </a:cubicBezTo>
                <a:cubicBezTo>
                  <a:pt x="5745004" y="210026"/>
                  <a:pt x="5745004" y="215741"/>
                  <a:pt x="5745004" y="222409"/>
                </a:cubicBezTo>
                <a:cubicBezTo>
                  <a:pt x="5745004" y="223361"/>
                  <a:pt x="5744051" y="224314"/>
                  <a:pt x="5744051" y="225266"/>
                </a:cubicBezTo>
                <a:cubicBezTo>
                  <a:pt x="5740242" y="234791"/>
                  <a:pt x="5736431" y="247174"/>
                  <a:pt x="5731669" y="259556"/>
                </a:cubicBezTo>
                <a:cubicBezTo>
                  <a:pt x="5731669" y="259556"/>
                  <a:pt x="5731669" y="258604"/>
                  <a:pt x="5731669" y="258604"/>
                </a:cubicBezTo>
                <a:cubicBezTo>
                  <a:pt x="5733574" y="245269"/>
                  <a:pt x="5734526" y="238601"/>
                  <a:pt x="5734526" y="238601"/>
                </a:cubicBezTo>
                <a:cubicBezTo>
                  <a:pt x="5734526" y="238601"/>
                  <a:pt x="5732621" y="246221"/>
                  <a:pt x="5727859" y="258604"/>
                </a:cubicBezTo>
                <a:cubicBezTo>
                  <a:pt x="5726906" y="260509"/>
                  <a:pt x="5726906" y="262414"/>
                  <a:pt x="5725954" y="264319"/>
                </a:cubicBezTo>
                <a:cubicBezTo>
                  <a:pt x="5725954" y="264319"/>
                  <a:pt x="5725954" y="263366"/>
                  <a:pt x="5725954" y="263366"/>
                </a:cubicBezTo>
                <a:cubicBezTo>
                  <a:pt x="5725954" y="263366"/>
                  <a:pt x="5725954" y="262414"/>
                  <a:pt x="5725954" y="262414"/>
                </a:cubicBezTo>
                <a:cubicBezTo>
                  <a:pt x="5725954" y="260509"/>
                  <a:pt x="5726906" y="258604"/>
                  <a:pt x="5726906" y="256699"/>
                </a:cubicBezTo>
                <a:cubicBezTo>
                  <a:pt x="5727859" y="251936"/>
                  <a:pt x="5728812" y="247174"/>
                  <a:pt x="5729764" y="242411"/>
                </a:cubicBezTo>
                <a:cubicBezTo>
                  <a:pt x="5730717" y="237649"/>
                  <a:pt x="5731669" y="233839"/>
                  <a:pt x="5732621" y="230029"/>
                </a:cubicBezTo>
                <a:cubicBezTo>
                  <a:pt x="5734526" y="222409"/>
                  <a:pt x="5736431" y="215741"/>
                  <a:pt x="5737384" y="210026"/>
                </a:cubicBezTo>
                <a:cubicBezTo>
                  <a:pt x="5740242" y="198596"/>
                  <a:pt x="5741194" y="191929"/>
                  <a:pt x="5741194" y="191929"/>
                </a:cubicBezTo>
                <a:cubicBezTo>
                  <a:pt x="5741194" y="191929"/>
                  <a:pt x="5740242" y="193834"/>
                  <a:pt x="5739289" y="196691"/>
                </a:cubicBezTo>
                <a:cubicBezTo>
                  <a:pt x="5740242" y="192881"/>
                  <a:pt x="5740242" y="190024"/>
                  <a:pt x="5740242" y="190024"/>
                </a:cubicBezTo>
                <a:cubicBezTo>
                  <a:pt x="5740242" y="190024"/>
                  <a:pt x="5737384" y="197644"/>
                  <a:pt x="5731669" y="211931"/>
                </a:cubicBezTo>
                <a:cubicBezTo>
                  <a:pt x="5730717" y="215741"/>
                  <a:pt x="5728812" y="219551"/>
                  <a:pt x="5726906" y="224314"/>
                </a:cubicBezTo>
                <a:cubicBezTo>
                  <a:pt x="5725954" y="225266"/>
                  <a:pt x="5725954" y="227171"/>
                  <a:pt x="5725001" y="228124"/>
                </a:cubicBezTo>
                <a:cubicBezTo>
                  <a:pt x="5723096" y="231934"/>
                  <a:pt x="5722144" y="235744"/>
                  <a:pt x="5720239" y="240506"/>
                </a:cubicBezTo>
                <a:cubicBezTo>
                  <a:pt x="5719287" y="243364"/>
                  <a:pt x="5718334" y="246221"/>
                  <a:pt x="5717381" y="250031"/>
                </a:cubicBezTo>
                <a:cubicBezTo>
                  <a:pt x="5716429" y="251936"/>
                  <a:pt x="5716429" y="252889"/>
                  <a:pt x="5715476" y="254794"/>
                </a:cubicBezTo>
                <a:cubicBezTo>
                  <a:pt x="5713571" y="260509"/>
                  <a:pt x="5711667" y="266224"/>
                  <a:pt x="5709762" y="272891"/>
                </a:cubicBezTo>
                <a:cubicBezTo>
                  <a:pt x="5707856" y="278606"/>
                  <a:pt x="5705951" y="284321"/>
                  <a:pt x="5704046" y="290989"/>
                </a:cubicBezTo>
                <a:cubicBezTo>
                  <a:pt x="5701189" y="285274"/>
                  <a:pt x="5699284" y="280511"/>
                  <a:pt x="5696426" y="275749"/>
                </a:cubicBezTo>
                <a:cubicBezTo>
                  <a:pt x="5695474" y="271939"/>
                  <a:pt x="5695474" y="269081"/>
                  <a:pt x="5695474" y="269081"/>
                </a:cubicBezTo>
                <a:cubicBezTo>
                  <a:pt x="5695474" y="269081"/>
                  <a:pt x="5695474" y="270034"/>
                  <a:pt x="5695474" y="272891"/>
                </a:cubicBezTo>
                <a:cubicBezTo>
                  <a:pt x="5692617" y="268129"/>
                  <a:pt x="5690712" y="263366"/>
                  <a:pt x="5688806" y="259556"/>
                </a:cubicBezTo>
                <a:cubicBezTo>
                  <a:pt x="5683092" y="249079"/>
                  <a:pt x="5680234" y="243364"/>
                  <a:pt x="5680234" y="243364"/>
                </a:cubicBezTo>
                <a:cubicBezTo>
                  <a:pt x="5680234" y="243364"/>
                  <a:pt x="5682139" y="250031"/>
                  <a:pt x="5684996" y="260509"/>
                </a:cubicBezTo>
                <a:cubicBezTo>
                  <a:pt x="5687854" y="269081"/>
                  <a:pt x="5690712" y="279559"/>
                  <a:pt x="5694521" y="292894"/>
                </a:cubicBezTo>
                <a:cubicBezTo>
                  <a:pt x="5694521" y="297656"/>
                  <a:pt x="5694521" y="302419"/>
                  <a:pt x="5694521" y="309086"/>
                </a:cubicBezTo>
                <a:cubicBezTo>
                  <a:pt x="5694521" y="313849"/>
                  <a:pt x="5694521" y="318611"/>
                  <a:pt x="5694521" y="323374"/>
                </a:cubicBezTo>
                <a:cubicBezTo>
                  <a:pt x="5693569" y="326231"/>
                  <a:pt x="5692617" y="329089"/>
                  <a:pt x="5691664" y="331946"/>
                </a:cubicBezTo>
                <a:cubicBezTo>
                  <a:pt x="5690712" y="330994"/>
                  <a:pt x="5690712" y="330041"/>
                  <a:pt x="5689759" y="329089"/>
                </a:cubicBezTo>
                <a:lnTo>
                  <a:pt x="5689759" y="320516"/>
                </a:lnTo>
                <a:cubicBezTo>
                  <a:pt x="5688806" y="309086"/>
                  <a:pt x="5688806" y="297656"/>
                  <a:pt x="5687854" y="286226"/>
                </a:cubicBezTo>
                <a:cubicBezTo>
                  <a:pt x="5686901" y="297656"/>
                  <a:pt x="5685949" y="308134"/>
                  <a:pt x="5684996" y="319564"/>
                </a:cubicBezTo>
                <a:cubicBezTo>
                  <a:pt x="5684044" y="317659"/>
                  <a:pt x="5683092" y="315754"/>
                  <a:pt x="5681187" y="312896"/>
                </a:cubicBezTo>
                <a:cubicBezTo>
                  <a:pt x="5679281" y="299561"/>
                  <a:pt x="5677376" y="286226"/>
                  <a:pt x="5675471" y="273844"/>
                </a:cubicBezTo>
                <a:cubicBezTo>
                  <a:pt x="5674519" y="267176"/>
                  <a:pt x="5673567" y="260509"/>
                  <a:pt x="5672614" y="253841"/>
                </a:cubicBezTo>
                <a:cubicBezTo>
                  <a:pt x="5671662" y="247174"/>
                  <a:pt x="5671662" y="241459"/>
                  <a:pt x="5670709" y="235744"/>
                </a:cubicBezTo>
                <a:cubicBezTo>
                  <a:pt x="5669756" y="224314"/>
                  <a:pt x="5668804" y="214789"/>
                  <a:pt x="5667851" y="207169"/>
                </a:cubicBezTo>
                <a:cubicBezTo>
                  <a:pt x="5666899" y="198596"/>
                  <a:pt x="5665946" y="192881"/>
                  <a:pt x="5665946" y="188119"/>
                </a:cubicBezTo>
                <a:cubicBezTo>
                  <a:pt x="5666899" y="185261"/>
                  <a:pt x="5666899" y="183356"/>
                  <a:pt x="5666899" y="183356"/>
                </a:cubicBezTo>
                <a:cubicBezTo>
                  <a:pt x="5666899" y="183356"/>
                  <a:pt x="5665946" y="184309"/>
                  <a:pt x="5665946" y="186214"/>
                </a:cubicBezTo>
                <a:cubicBezTo>
                  <a:pt x="5665946" y="183356"/>
                  <a:pt x="5664994" y="181451"/>
                  <a:pt x="5664994" y="181451"/>
                </a:cubicBezTo>
                <a:cubicBezTo>
                  <a:pt x="5664994" y="181451"/>
                  <a:pt x="5664994" y="184309"/>
                  <a:pt x="5664994" y="188119"/>
                </a:cubicBezTo>
                <a:cubicBezTo>
                  <a:pt x="5663089" y="192881"/>
                  <a:pt x="5659279" y="201454"/>
                  <a:pt x="5654517" y="211931"/>
                </a:cubicBezTo>
                <a:cubicBezTo>
                  <a:pt x="5654517" y="210026"/>
                  <a:pt x="5654517" y="207169"/>
                  <a:pt x="5653564" y="205264"/>
                </a:cubicBezTo>
                <a:cubicBezTo>
                  <a:pt x="5652612" y="199549"/>
                  <a:pt x="5652612" y="193834"/>
                  <a:pt x="5652612" y="189071"/>
                </a:cubicBezTo>
                <a:cubicBezTo>
                  <a:pt x="5655469" y="183356"/>
                  <a:pt x="5657374" y="179546"/>
                  <a:pt x="5657374" y="179546"/>
                </a:cubicBezTo>
                <a:cubicBezTo>
                  <a:pt x="5657374" y="179546"/>
                  <a:pt x="5655469" y="182404"/>
                  <a:pt x="5652612" y="187166"/>
                </a:cubicBezTo>
                <a:cubicBezTo>
                  <a:pt x="5652612" y="186214"/>
                  <a:pt x="5652612" y="186214"/>
                  <a:pt x="5652612" y="185261"/>
                </a:cubicBezTo>
                <a:cubicBezTo>
                  <a:pt x="5651659" y="173831"/>
                  <a:pt x="5651659" y="167164"/>
                  <a:pt x="5651659" y="167164"/>
                </a:cubicBezTo>
                <a:cubicBezTo>
                  <a:pt x="5651659" y="167164"/>
                  <a:pt x="5650706" y="171926"/>
                  <a:pt x="5649754" y="179546"/>
                </a:cubicBezTo>
                <a:cubicBezTo>
                  <a:pt x="5649754" y="179546"/>
                  <a:pt x="5649754" y="178594"/>
                  <a:pt x="5649754" y="178594"/>
                </a:cubicBezTo>
                <a:cubicBezTo>
                  <a:pt x="5648801" y="171926"/>
                  <a:pt x="5648801" y="166211"/>
                  <a:pt x="5647849" y="159544"/>
                </a:cubicBezTo>
                <a:cubicBezTo>
                  <a:pt x="5647849" y="153829"/>
                  <a:pt x="5646896" y="148114"/>
                  <a:pt x="5646896" y="142399"/>
                </a:cubicBezTo>
                <a:cubicBezTo>
                  <a:pt x="5645944" y="131921"/>
                  <a:pt x="5644992" y="122396"/>
                  <a:pt x="5645944" y="114776"/>
                </a:cubicBezTo>
                <a:cubicBezTo>
                  <a:pt x="5645944" y="99536"/>
                  <a:pt x="5644992" y="90011"/>
                  <a:pt x="5644992" y="90011"/>
                </a:cubicBezTo>
                <a:cubicBezTo>
                  <a:pt x="5644992" y="90011"/>
                  <a:pt x="5644039" y="98584"/>
                  <a:pt x="5641181" y="113824"/>
                </a:cubicBezTo>
                <a:cubicBezTo>
                  <a:pt x="5640229" y="121444"/>
                  <a:pt x="5639276" y="130969"/>
                  <a:pt x="5639276" y="141446"/>
                </a:cubicBezTo>
                <a:cubicBezTo>
                  <a:pt x="5639276" y="147161"/>
                  <a:pt x="5638324" y="152876"/>
                  <a:pt x="5638324" y="158591"/>
                </a:cubicBezTo>
                <a:cubicBezTo>
                  <a:pt x="5638324" y="164306"/>
                  <a:pt x="5638324" y="170974"/>
                  <a:pt x="5638324" y="177641"/>
                </a:cubicBezTo>
                <a:cubicBezTo>
                  <a:pt x="5638324" y="186214"/>
                  <a:pt x="5638324" y="195739"/>
                  <a:pt x="5639276" y="205264"/>
                </a:cubicBezTo>
                <a:cubicBezTo>
                  <a:pt x="5638324" y="206216"/>
                  <a:pt x="5638324" y="207169"/>
                  <a:pt x="5637371" y="208121"/>
                </a:cubicBezTo>
                <a:cubicBezTo>
                  <a:pt x="5637371" y="208121"/>
                  <a:pt x="5636419" y="209074"/>
                  <a:pt x="5636419" y="209074"/>
                </a:cubicBezTo>
                <a:cubicBezTo>
                  <a:pt x="5636419" y="208121"/>
                  <a:pt x="5636419" y="208121"/>
                  <a:pt x="5636419" y="208121"/>
                </a:cubicBezTo>
                <a:cubicBezTo>
                  <a:pt x="5636419" y="208121"/>
                  <a:pt x="5636419" y="208121"/>
                  <a:pt x="5636419" y="209074"/>
                </a:cubicBezTo>
                <a:cubicBezTo>
                  <a:pt x="5635467" y="210979"/>
                  <a:pt x="5633562" y="212884"/>
                  <a:pt x="5631656" y="215741"/>
                </a:cubicBezTo>
                <a:cubicBezTo>
                  <a:pt x="5628799" y="201454"/>
                  <a:pt x="5626894" y="192881"/>
                  <a:pt x="5626894" y="192881"/>
                </a:cubicBezTo>
                <a:cubicBezTo>
                  <a:pt x="5626894" y="192881"/>
                  <a:pt x="5626894" y="204311"/>
                  <a:pt x="5626894" y="222409"/>
                </a:cubicBezTo>
                <a:cubicBezTo>
                  <a:pt x="5626894" y="222409"/>
                  <a:pt x="5626894" y="222409"/>
                  <a:pt x="5626894" y="223361"/>
                </a:cubicBezTo>
                <a:cubicBezTo>
                  <a:pt x="5624037" y="219551"/>
                  <a:pt x="5621179" y="215741"/>
                  <a:pt x="5618321" y="211931"/>
                </a:cubicBezTo>
                <a:cubicBezTo>
                  <a:pt x="5608796" y="199549"/>
                  <a:pt x="5601176" y="189071"/>
                  <a:pt x="5593556" y="181451"/>
                </a:cubicBezTo>
                <a:cubicBezTo>
                  <a:pt x="5579269" y="165259"/>
                  <a:pt x="5570696" y="155734"/>
                  <a:pt x="5570696" y="155734"/>
                </a:cubicBezTo>
                <a:cubicBezTo>
                  <a:pt x="5570696" y="155734"/>
                  <a:pt x="5577364" y="166211"/>
                  <a:pt x="5590699" y="184309"/>
                </a:cubicBezTo>
                <a:cubicBezTo>
                  <a:pt x="5597367" y="192881"/>
                  <a:pt x="5604034" y="204311"/>
                  <a:pt x="5612606" y="217646"/>
                </a:cubicBezTo>
                <a:cubicBezTo>
                  <a:pt x="5613559" y="219551"/>
                  <a:pt x="5614512" y="221456"/>
                  <a:pt x="5616417" y="223361"/>
                </a:cubicBezTo>
                <a:cubicBezTo>
                  <a:pt x="5617369" y="226219"/>
                  <a:pt x="5618321" y="230029"/>
                  <a:pt x="5620226" y="233839"/>
                </a:cubicBezTo>
                <a:cubicBezTo>
                  <a:pt x="5620226" y="233839"/>
                  <a:pt x="5620226" y="233839"/>
                  <a:pt x="5620226" y="234791"/>
                </a:cubicBezTo>
                <a:cubicBezTo>
                  <a:pt x="5619274" y="236696"/>
                  <a:pt x="5618321" y="238601"/>
                  <a:pt x="5616417" y="241459"/>
                </a:cubicBezTo>
                <a:cubicBezTo>
                  <a:pt x="5616417" y="241459"/>
                  <a:pt x="5616417" y="240506"/>
                  <a:pt x="5616417" y="240506"/>
                </a:cubicBezTo>
                <a:cubicBezTo>
                  <a:pt x="5616417" y="240506"/>
                  <a:pt x="5616417" y="240506"/>
                  <a:pt x="5616417" y="241459"/>
                </a:cubicBezTo>
                <a:cubicBezTo>
                  <a:pt x="5615464" y="242411"/>
                  <a:pt x="5614512" y="244316"/>
                  <a:pt x="5614512" y="245269"/>
                </a:cubicBezTo>
                <a:cubicBezTo>
                  <a:pt x="5608796" y="255746"/>
                  <a:pt x="5602129" y="267176"/>
                  <a:pt x="5594509" y="280511"/>
                </a:cubicBezTo>
                <a:cubicBezTo>
                  <a:pt x="5594509" y="278606"/>
                  <a:pt x="5594509" y="277654"/>
                  <a:pt x="5594509" y="275749"/>
                </a:cubicBezTo>
                <a:cubicBezTo>
                  <a:pt x="5594509" y="272891"/>
                  <a:pt x="5594509" y="270986"/>
                  <a:pt x="5594509" y="268129"/>
                </a:cubicBezTo>
                <a:cubicBezTo>
                  <a:pt x="5595462" y="260509"/>
                  <a:pt x="5596414" y="256699"/>
                  <a:pt x="5596414" y="256699"/>
                </a:cubicBezTo>
                <a:cubicBezTo>
                  <a:pt x="5596414" y="256699"/>
                  <a:pt x="5595462" y="258604"/>
                  <a:pt x="5594509" y="263366"/>
                </a:cubicBezTo>
                <a:cubicBezTo>
                  <a:pt x="5594509" y="263366"/>
                  <a:pt x="5594509" y="262414"/>
                  <a:pt x="5594509" y="262414"/>
                </a:cubicBezTo>
                <a:cubicBezTo>
                  <a:pt x="5593556" y="257651"/>
                  <a:pt x="5593556" y="253841"/>
                  <a:pt x="5592604" y="250031"/>
                </a:cubicBezTo>
                <a:cubicBezTo>
                  <a:pt x="5591651" y="243364"/>
                  <a:pt x="5590699" y="238601"/>
                  <a:pt x="5590699" y="232886"/>
                </a:cubicBezTo>
                <a:cubicBezTo>
                  <a:pt x="5594509" y="223361"/>
                  <a:pt x="5596414" y="217646"/>
                  <a:pt x="5596414" y="217646"/>
                </a:cubicBezTo>
                <a:cubicBezTo>
                  <a:pt x="5596414" y="217646"/>
                  <a:pt x="5593556" y="221456"/>
                  <a:pt x="5589746" y="230029"/>
                </a:cubicBezTo>
                <a:cubicBezTo>
                  <a:pt x="5589746" y="230029"/>
                  <a:pt x="5589746" y="230029"/>
                  <a:pt x="5589746" y="230029"/>
                </a:cubicBezTo>
                <a:cubicBezTo>
                  <a:pt x="5587842" y="218599"/>
                  <a:pt x="5586889" y="211931"/>
                  <a:pt x="5586889" y="211931"/>
                </a:cubicBezTo>
                <a:cubicBezTo>
                  <a:pt x="5586889" y="211931"/>
                  <a:pt x="5585937" y="218599"/>
                  <a:pt x="5585937" y="230029"/>
                </a:cubicBezTo>
                <a:cubicBezTo>
                  <a:pt x="5585937" y="230029"/>
                  <a:pt x="5585937" y="230981"/>
                  <a:pt x="5585937" y="230981"/>
                </a:cubicBezTo>
                <a:cubicBezTo>
                  <a:pt x="5584984" y="225266"/>
                  <a:pt x="5584031" y="219551"/>
                  <a:pt x="5583079" y="213836"/>
                </a:cubicBezTo>
                <a:cubicBezTo>
                  <a:pt x="5583079" y="223361"/>
                  <a:pt x="5583079" y="232886"/>
                  <a:pt x="5583079" y="242411"/>
                </a:cubicBezTo>
                <a:cubicBezTo>
                  <a:pt x="5582126" y="243364"/>
                  <a:pt x="5582126" y="245269"/>
                  <a:pt x="5581174" y="246221"/>
                </a:cubicBezTo>
                <a:cubicBezTo>
                  <a:pt x="5580221" y="247174"/>
                  <a:pt x="5579269" y="249079"/>
                  <a:pt x="5579269" y="250031"/>
                </a:cubicBezTo>
                <a:cubicBezTo>
                  <a:pt x="5576412" y="235744"/>
                  <a:pt x="5574506" y="221456"/>
                  <a:pt x="5571649" y="209074"/>
                </a:cubicBezTo>
                <a:cubicBezTo>
                  <a:pt x="5570696" y="202406"/>
                  <a:pt x="5568792" y="194786"/>
                  <a:pt x="5567839" y="189071"/>
                </a:cubicBezTo>
                <a:cubicBezTo>
                  <a:pt x="5565934" y="182404"/>
                  <a:pt x="5564981" y="176689"/>
                  <a:pt x="5563076" y="170974"/>
                </a:cubicBezTo>
                <a:cubicBezTo>
                  <a:pt x="5560219" y="159544"/>
                  <a:pt x="5557362" y="150019"/>
                  <a:pt x="5555456" y="141446"/>
                </a:cubicBezTo>
                <a:cubicBezTo>
                  <a:pt x="5550694" y="125254"/>
                  <a:pt x="5548789" y="115729"/>
                  <a:pt x="5548789" y="115729"/>
                </a:cubicBezTo>
                <a:cubicBezTo>
                  <a:pt x="5548789" y="115729"/>
                  <a:pt x="5549742" y="125254"/>
                  <a:pt x="5551646" y="142399"/>
                </a:cubicBezTo>
                <a:cubicBezTo>
                  <a:pt x="5552599" y="150971"/>
                  <a:pt x="5554504" y="160496"/>
                  <a:pt x="5555456" y="172879"/>
                </a:cubicBezTo>
                <a:cubicBezTo>
                  <a:pt x="5556409" y="178594"/>
                  <a:pt x="5557362" y="185261"/>
                  <a:pt x="5558314" y="190976"/>
                </a:cubicBezTo>
                <a:cubicBezTo>
                  <a:pt x="5559267" y="197644"/>
                  <a:pt x="5559267" y="204311"/>
                  <a:pt x="5560219" y="211931"/>
                </a:cubicBezTo>
                <a:cubicBezTo>
                  <a:pt x="5561171" y="226219"/>
                  <a:pt x="5563076" y="241459"/>
                  <a:pt x="5564981" y="257651"/>
                </a:cubicBezTo>
                <a:cubicBezTo>
                  <a:pt x="5565934" y="263366"/>
                  <a:pt x="5565934" y="269081"/>
                  <a:pt x="5565934" y="274796"/>
                </a:cubicBezTo>
                <a:cubicBezTo>
                  <a:pt x="5564981" y="275749"/>
                  <a:pt x="5564981" y="277654"/>
                  <a:pt x="5564029" y="278606"/>
                </a:cubicBezTo>
                <a:cubicBezTo>
                  <a:pt x="5563076" y="280511"/>
                  <a:pt x="5562124" y="282416"/>
                  <a:pt x="5561171" y="284321"/>
                </a:cubicBezTo>
                <a:cubicBezTo>
                  <a:pt x="5557362" y="277654"/>
                  <a:pt x="5553551" y="270034"/>
                  <a:pt x="5549742" y="264319"/>
                </a:cubicBezTo>
                <a:cubicBezTo>
                  <a:pt x="5549742" y="263366"/>
                  <a:pt x="5548789" y="262414"/>
                  <a:pt x="5548789" y="261461"/>
                </a:cubicBezTo>
                <a:cubicBezTo>
                  <a:pt x="5546884" y="255746"/>
                  <a:pt x="5545931" y="250984"/>
                  <a:pt x="5544026" y="247174"/>
                </a:cubicBezTo>
                <a:cubicBezTo>
                  <a:pt x="5545931" y="234791"/>
                  <a:pt x="5547837" y="228124"/>
                  <a:pt x="5547837" y="228124"/>
                </a:cubicBezTo>
                <a:cubicBezTo>
                  <a:pt x="5547837" y="228124"/>
                  <a:pt x="5545931" y="232886"/>
                  <a:pt x="5542121" y="241459"/>
                </a:cubicBezTo>
                <a:cubicBezTo>
                  <a:pt x="5542121" y="240506"/>
                  <a:pt x="5541169" y="239554"/>
                  <a:pt x="5541169" y="238601"/>
                </a:cubicBezTo>
                <a:cubicBezTo>
                  <a:pt x="5540217" y="235744"/>
                  <a:pt x="5539264" y="232886"/>
                  <a:pt x="5538312" y="230029"/>
                </a:cubicBezTo>
                <a:cubicBezTo>
                  <a:pt x="5546884" y="192881"/>
                  <a:pt x="5551646" y="167164"/>
                  <a:pt x="5551646" y="167164"/>
                </a:cubicBezTo>
                <a:cubicBezTo>
                  <a:pt x="5551646" y="167164"/>
                  <a:pt x="5542121" y="190024"/>
                  <a:pt x="5528787" y="225266"/>
                </a:cubicBezTo>
                <a:cubicBezTo>
                  <a:pt x="5526881" y="221456"/>
                  <a:pt x="5524976" y="219551"/>
                  <a:pt x="5524976" y="217646"/>
                </a:cubicBezTo>
                <a:cubicBezTo>
                  <a:pt x="5524024" y="213836"/>
                  <a:pt x="5524024" y="210026"/>
                  <a:pt x="5524024" y="207169"/>
                </a:cubicBezTo>
                <a:cubicBezTo>
                  <a:pt x="5522119" y="192881"/>
                  <a:pt x="5521167" y="185261"/>
                  <a:pt x="5521167" y="185261"/>
                </a:cubicBezTo>
                <a:cubicBezTo>
                  <a:pt x="5521167" y="185261"/>
                  <a:pt x="5521167" y="192881"/>
                  <a:pt x="5520214" y="207169"/>
                </a:cubicBezTo>
                <a:cubicBezTo>
                  <a:pt x="5520214" y="213836"/>
                  <a:pt x="5520214" y="222409"/>
                  <a:pt x="5520214" y="232886"/>
                </a:cubicBezTo>
                <a:cubicBezTo>
                  <a:pt x="5520214" y="237649"/>
                  <a:pt x="5520214" y="243364"/>
                  <a:pt x="5520214" y="248126"/>
                </a:cubicBezTo>
                <a:cubicBezTo>
                  <a:pt x="5520214" y="249079"/>
                  <a:pt x="5520214" y="250031"/>
                  <a:pt x="5520214" y="250984"/>
                </a:cubicBezTo>
                <a:cubicBezTo>
                  <a:pt x="5515451" y="264319"/>
                  <a:pt x="5510689" y="277654"/>
                  <a:pt x="5505926" y="291941"/>
                </a:cubicBezTo>
                <a:cubicBezTo>
                  <a:pt x="5504974" y="294799"/>
                  <a:pt x="5504021" y="297656"/>
                  <a:pt x="5503069" y="300514"/>
                </a:cubicBezTo>
                <a:cubicBezTo>
                  <a:pt x="5501164" y="297656"/>
                  <a:pt x="5500212" y="293846"/>
                  <a:pt x="5498306" y="290989"/>
                </a:cubicBezTo>
                <a:cubicBezTo>
                  <a:pt x="5498306" y="289084"/>
                  <a:pt x="5498306" y="287179"/>
                  <a:pt x="5498306" y="285274"/>
                </a:cubicBezTo>
                <a:cubicBezTo>
                  <a:pt x="5499259" y="274796"/>
                  <a:pt x="5499259" y="269081"/>
                  <a:pt x="5499259" y="269081"/>
                </a:cubicBezTo>
                <a:cubicBezTo>
                  <a:pt x="5499259" y="269081"/>
                  <a:pt x="5497354" y="274796"/>
                  <a:pt x="5494496" y="284321"/>
                </a:cubicBezTo>
                <a:cubicBezTo>
                  <a:pt x="5489734" y="273844"/>
                  <a:pt x="5484971" y="265271"/>
                  <a:pt x="5481162" y="257651"/>
                </a:cubicBezTo>
                <a:cubicBezTo>
                  <a:pt x="5482114" y="255746"/>
                  <a:pt x="5482114" y="253841"/>
                  <a:pt x="5483067" y="251936"/>
                </a:cubicBezTo>
                <a:cubicBezTo>
                  <a:pt x="5486876" y="241459"/>
                  <a:pt x="5489734" y="231934"/>
                  <a:pt x="5492592" y="224314"/>
                </a:cubicBezTo>
                <a:cubicBezTo>
                  <a:pt x="5497354" y="209074"/>
                  <a:pt x="5500212" y="200501"/>
                  <a:pt x="5500212" y="200501"/>
                </a:cubicBezTo>
                <a:cubicBezTo>
                  <a:pt x="5500212" y="200501"/>
                  <a:pt x="5498306" y="205264"/>
                  <a:pt x="5493544" y="212884"/>
                </a:cubicBezTo>
                <a:cubicBezTo>
                  <a:pt x="5496401" y="203359"/>
                  <a:pt x="5500212" y="194786"/>
                  <a:pt x="5502117" y="188119"/>
                </a:cubicBezTo>
                <a:cubicBezTo>
                  <a:pt x="5507831" y="170974"/>
                  <a:pt x="5511642" y="160496"/>
                  <a:pt x="5511642" y="160496"/>
                </a:cubicBezTo>
                <a:cubicBezTo>
                  <a:pt x="5511642" y="160496"/>
                  <a:pt x="5506879" y="170021"/>
                  <a:pt x="5498306" y="186214"/>
                </a:cubicBezTo>
                <a:cubicBezTo>
                  <a:pt x="5494496" y="194786"/>
                  <a:pt x="5489734" y="204311"/>
                  <a:pt x="5484019" y="215741"/>
                </a:cubicBezTo>
                <a:cubicBezTo>
                  <a:pt x="5481162" y="221456"/>
                  <a:pt x="5478304" y="227171"/>
                  <a:pt x="5475446" y="233839"/>
                </a:cubicBezTo>
                <a:cubicBezTo>
                  <a:pt x="5474494" y="236696"/>
                  <a:pt x="5473542" y="238601"/>
                  <a:pt x="5472589" y="241459"/>
                </a:cubicBezTo>
                <a:cubicBezTo>
                  <a:pt x="5465921" y="228124"/>
                  <a:pt x="5461159" y="221456"/>
                  <a:pt x="5461159" y="221456"/>
                </a:cubicBezTo>
                <a:cubicBezTo>
                  <a:pt x="5461159" y="221456"/>
                  <a:pt x="5464017" y="231934"/>
                  <a:pt x="5469731" y="248126"/>
                </a:cubicBezTo>
                <a:cubicBezTo>
                  <a:pt x="5468779" y="250031"/>
                  <a:pt x="5467826" y="252889"/>
                  <a:pt x="5466874" y="254794"/>
                </a:cubicBezTo>
                <a:cubicBezTo>
                  <a:pt x="5466874" y="255746"/>
                  <a:pt x="5465921" y="256699"/>
                  <a:pt x="5465921" y="257651"/>
                </a:cubicBezTo>
                <a:cubicBezTo>
                  <a:pt x="5465921" y="257651"/>
                  <a:pt x="5464969" y="256699"/>
                  <a:pt x="5464969" y="256699"/>
                </a:cubicBezTo>
                <a:cubicBezTo>
                  <a:pt x="5461159" y="252889"/>
                  <a:pt x="5458301" y="249079"/>
                  <a:pt x="5455444" y="246221"/>
                </a:cubicBezTo>
                <a:cubicBezTo>
                  <a:pt x="5454492" y="240506"/>
                  <a:pt x="5453539" y="234791"/>
                  <a:pt x="5452587" y="230029"/>
                </a:cubicBezTo>
                <a:cubicBezTo>
                  <a:pt x="5451634" y="224314"/>
                  <a:pt x="5449729" y="219551"/>
                  <a:pt x="5448776" y="214789"/>
                </a:cubicBezTo>
                <a:cubicBezTo>
                  <a:pt x="5445919" y="205264"/>
                  <a:pt x="5444014" y="196691"/>
                  <a:pt x="5442109" y="190024"/>
                </a:cubicBezTo>
                <a:cubicBezTo>
                  <a:pt x="5442109" y="190024"/>
                  <a:pt x="5442109" y="190024"/>
                  <a:pt x="5442109" y="190024"/>
                </a:cubicBezTo>
                <a:cubicBezTo>
                  <a:pt x="5442109" y="184309"/>
                  <a:pt x="5442109" y="180499"/>
                  <a:pt x="5442109" y="180499"/>
                </a:cubicBezTo>
                <a:cubicBezTo>
                  <a:pt x="5442109" y="180499"/>
                  <a:pt x="5442109" y="182404"/>
                  <a:pt x="5441156" y="186214"/>
                </a:cubicBezTo>
                <a:cubicBezTo>
                  <a:pt x="5438299" y="174784"/>
                  <a:pt x="5436394" y="169069"/>
                  <a:pt x="5436394" y="169069"/>
                </a:cubicBezTo>
                <a:cubicBezTo>
                  <a:pt x="5436394" y="169069"/>
                  <a:pt x="5437346" y="176689"/>
                  <a:pt x="5438299" y="190976"/>
                </a:cubicBezTo>
                <a:cubicBezTo>
                  <a:pt x="5438299" y="192881"/>
                  <a:pt x="5438299" y="193834"/>
                  <a:pt x="5439251" y="195739"/>
                </a:cubicBezTo>
                <a:cubicBezTo>
                  <a:pt x="5437346" y="203359"/>
                  <a:pt x="5435442" y="212884"/>
                  <a:pt x="5433537" y="225266"/>
                </a:cubicBezTo>
                <a:cubicBezTo>
                  <a:pt x="5430679" y="223361"/>
                  <a:pt x="5429726" y="221456"/>
                  <a:pt x="5429726" y="221456"/>
                </a:cubicBezTo>
                <a:cubicBezTo>
                  <a:pt x="5429726" y="221456"/>
                  <a:pt x="5430679" y="223361"/>
                  <a:pt x="5433537" y="225266"/>
                </a:cubicBezTo>
                <a:cubicBezTo>
                  <a:pt x="5432584" y="230029"/>
                  <a:pt x="5431631" y="235744"/>
                  <a:pt x="5430679" y="240506"/>
                </a:cubicBezTo>
                <a:cubicBezTo>
                  <a:pt x="5429726" y="232886"/>
                  <a:pt x="5428774" y="228124"/>
                  <a:pt x="5428774" y="228124"/>
                </a:cubicBezTo>
                <a:cubicBezTo>
                  <a:pt x="5428774" y="228124"/>
                  <a:pt x="5428774" y="232886"/>
                  <a:pt x="5428774" y="242411"/>
                </a:cubicBezTo>
                <a:cubicBezTo>
                  <a:pt x="5426869" y="234791"/>
                  <a:pt x="5425917" y="228124"/>
                  <a:pt x="5424012" y="222409"/>
                </a:cubicBezTo>
                <a:cubicBezTo>
                  <a:pt x="5421154" y="208121"/>
                  <a:pt x="5419249" y="200501"/>
                  <a:pt x="5419249" y="200501"/>
                </a:cubicBezTo>
                <a:cubicBezTo>
                  <a:pt x="5419249" y="200501"/>
                  <a:pt x="5419249" y="209074"/>
                  <a:pt x="5420201" y="223361"/>
                </a:cubicBezTo>
                <a:cubicBezTo>
                  <a:pt x="5421154" y="235744"/>
                  <a:pt x="5422106" y="253841"/>
                  <a:pt x="5424964" y="274796"/>
                </a:cubicBezTo>
                <a:cubicBezTo>
                  <a:pt x="5424012" y="282416"/>
                  <a:pt x="5422106" y="290989"/>
                  <a:pt x="5420201" y="299561"/>
                </a:cubicBezTo>
                <a:cubicBezTo>
                  <a:pt x="5419249" y="301466"/>
                  <a:pt x="5419249" y="303371"/>
                  <a:pt x="5418296" y="305276"/>
                </a:cubicBezTo>
                <a:cubicBezTo>
                  <a:pt x="5417344" y="302419"/>
                  <a:pt x="5416392" y="300514"/>
                  <a:pt x="5415439" y="298609"/>
                </a:cubicBezTo>
                <a:cubicBezTo>
                  <a:pt x="5416392" y="294799"/>
                  <a:pt x="5417344" y="291941"/>
                  <a:pt x="5417344" y="291941"/>
                </a:cubicBezTo>
                <a:cubicBezTo>
                  <a:pt x="5417344" y="291941"/>
                  <a:pt x="5416392" y="293846"/>
                  <a:pt x="5414487" y="296704"/>
                </a:cubicBezTo>
                <a:cubicBezTo>
                  <a:pt x="5414487" y="296704"/>
                  <a:pt x="5414487" y="295751"/>
                  <a:pt x="5414487" y="295751"/>
                </a:cubicBezTo>
                <a:cubicBezTo>
                  <a:pt x="5413534" y="292894"/>
                  <a:pt x="5412581" y="290036"/>
                  <a:pt x="5411629" y="287179"/>
                </a:cubicBezTo>
                <a:cubicBezTo>
                  <a:pt x="5413534" y="274796"/>
                  <a:pt x="5414487" y="268129"/>
                  <a:pt x="5414487" y="268129"/>
                </a:cubicBezTo>
                <a:cubicBezTo>
                  <a:pt x="5414487" y="268129"/>
                  <a:pt x="5412581" y="272891"/>
                  <a:pt x="5409724" y="282416"/>
                </a:cubicBezTo>
                <a:cubicBezTo>
                  <a:pt x="5407819" y="276701"/>
                  <a:pt x="5405914" y="271939"/>
                  <a:pt x="5404009" y="267176"/>
                </a:cubicBezTo>
                <a:cubicBezTo>
                  <a:pt x="5402104" y="262414"/>
                  <a:pt x="5401151" y="258604"/>
                  <a:pt x="5399246" y="253841"/>
                </a:cubicBezTo>
                <a:cubicBezTo>
                  <a:pt x="5400199" y="240506"/>
                  <a:pt x="5400199" y="232886"/>
                  <a:pt x="5400199" y="232886"/>
                </a:cubicBezTo>
                <a:cubicBezTo>
                  <a:pt x="5400199" y="232886"/>
                  <a:pt x="5399246" y="237649"/>
                  <a:pt x="5396389" y="247174"/>
                </a:cubicBezTo>
                <a:cubicBezTo>
                  <a:pt x="5396389" y="246221"/>
                  <a:pt x="5395437" y="245269"/>
                  <a:pt x="5395437" y="244316"/>
                </a:cubicBezTo>
                <a:cubicBezTo>
                  <a:pt x="5390674" y="231934"/>
                  <a:pt x="5387817" y="224314"/>
                  <a:pt x="5387817" y="224314"/>
                </a:cubicBezTo>
                <a:cubicBezTo>
                  <a:pt x="5387817" y="224314"/>
                  <a:pt x="5388769" y="231934"/>
                  <a:pt x="5391626" y="245269"/>
                </a:cubicBezTo>
                <a:cubicBezTo>
                  <a:pt x="5392579" y="249079"/>
                  <a:pt x="5393531" y="252889"/>
                  <a:pt x="5394484" y="257651"/>
                </a:cubicBezTo>
                <a:cubicBezTo>
                  <a:pt x="5391626" y="269081"/>
                  <a:pt x="5388769" y="283369"/>
                  <a:pt x="5384959" y="300514"/>
                </a:cubicBezTo>
                <a:cubicBezTo>
                  <a:pt x="5384959" y="299561"/>
                  <a:pt x="5384959" y="298609"/>
                  <a:pt x="5384006" y="297656"/>
                </a:cubicBezTo>
                <a:cubicBezTo>
                  <a:pt x="5383054" y="288131"/>
                  <a:pt x="5382101" y="283369"/>
                  <a:pt x="5382101" y="283369"/>
                </a:cubicBezTo>
                <a:cubicBezTo>
                  <a:pt x="5382101" y="283369"/>
                  <a:pt x="5382101" y="284321"/>
                  <a:pt x="5382101" y="287179"/>
                </a:cubicBezTo>
                <a:cubicBezTo>
                  <a:pt x="5381149" y="283369"/>
                  <a:pt x="5380196" y="280511"/>
                  <a:pt x="5380196" y="276701"/>
                </a:cubicBezTo>
                <a:cubicBezTo>
                  <a:pt x="5380196" y="275749"/>
                  <a:pt x="5379244" y="273844"/>
                  <a:pt x="5379244" y="272891"/>
                </a:cubicBezTo>
                <a:cubicBezTo>
                  <a:pt x="5380196" y="270986"/>
                  <a:pt x="5380196" y="269081"/>
                  <a:pt x="5380196" y="269081"/>
                </a:cubicBezTo>
                <a:cubicBezTo>
                  <a:pt x="5380196" y="269081"/>
                  <a:pt x="5380196" y="270034"/>
                  <a:pt x="5379244" y="271939"/>
                </a:cubicBezTo>
                <a:cubicBezTo>
                  <a:pt x="5376387" y="260509"/>
                  <a:pt x="5374481" y="250984"/>
                  <a:pt x="5372576" y="241459"/>
                </a:cubicBezTo>
                <a:cubicBezTo>
                  <a:pt x="5372576" y="238601"/>
                  <a:pt x="5372576" y="235744"/>
                  <a:pt x="5373529" y="232886"/>
                </a:cubicBezTo>
                <a:cubicBezTo>
                  <a:pt x="5374481" y="217646"/>
                  <a:pt x="5376387" y="203359"/>
                  <a:pt x="5378292" y="190024"/>
                </a:cubicBezTo>
                <a:cubicBezTo>
                  <a:pt x="5379244" y="176689"/>
                  <a:pt x="5382101" y="165259"/>
                  <a:pt x="5384006" y="153829"/>
                </a:cubicBezTo>
                <a:cubicBezTo>
                  <a:pt x="5384959" y="148114"/>
                  <a:pt x="5385912" y="143351"/>
                  <a:pt x="5386864" y="138589"/>
                </a:cubicBezTo>
                <a:cubicBezTo>
                  <a:pt x="5387817" y="133826"/>
                  <a:pt x="5388769" y="130016"/>
                  <a:pt x="5389721" y="126206"/>
                </a:cubicBezTo>
                <a:cubicBezTo>
                  <a:pt x="5392579" y="110966"/>
                  <a:pt x="5394484" y="102394"/>
                  <a:pt x="5394484" y="102394"/>
                </a:cubicBezTo>
                <a:cubicBezTo>
                  <a:pt x="5394484" y="102394"/>
                  <a:pt x="5391626" y="110966"/>
                  <a:pt x="5385912" y="125254"/>
                </a:cubicBezTo>
                <a:cubicBezTo>
                  <a:pt x="5384959" y="129064"/>
                  <a:pt x="5383054" y="132874"/>
                  <a:pt x="5381149" y="137636"/>
                </a:cubicBezTo>
                <a:cubicBezTo>
                  <a:pt x="5379244" y="142399"/>
                  <a:pt x="5378292" y="147161"/>
                  <a:pt x="5376387" y="151924"/>
                </a:cubicBezTo>
                <a:cubicBezTo>
                  <a:pt x="5373529" y="162401"/>
                  <a:pt x="5369719" y="174784"/>
                  <a:pt x="5366862" y="188119"/>
                </a:cubicBezTo>
                <a:cubicBezTo>
                  <a:pt x="5365909" y="193834"/>
                  <a:pt x="5364004" y="199549"/>
                  <a:pt x="5363051" y="205264"/>
                </a:cubicBezTo>
                <a:cubicBezTo>
                  <a:pt x="5361146" y="199549"/>
                  <a:pt x="5360194" y="196691"/>
                  <a:pt x="5360194" y="196691"/>
                </a:cubicBezTo>
                <a:cubicBezTo>
                  <a:pt x="5360194" y="196691"/>
                  <a:pt x="5361146" y="201454"/>
                  <a:pt x="5361146" y="210979"/>
                </a:cubicBezTo>
                <a:cubicBezTo>
                  <a:pt x="5360194" y="217646"/>
                  <a:pt x="5358289" y="224314"/>
                  <a:pt x="5357337" y="230981"/>
                </a:cubicBezTo>
                <a:cubicBezTo>
                  <a:pt x="5356384" y="235744"/>
                  <a:pt x="5355431" y="240506"/>
                  <a:pt x="5355431" y="245269"/>
                </a:cubicBezTo>
                <a:cubicBezTo>
                  <a:pt x="5355431" y="241459"/>
                  <a:pt x="5354479" y="238601"/>
                  <a:pt x="5354479" y="235744"/>
                </a:cubicBezTo>
                <a:cubicBezTo>
                  <a:pt x="5354479" y="233839"/>
                  <a:pt x="5354479" y="231934"/>
                  <a:pt x="5354479" y="230029"/>
                </a:cubicBezTo>
                <a:cubicBezTo>
                  <a:pt x="5355431" y="217646"/>
                  <a:pt x="5355431" y="210979"/>
                  <a:pt x="5355431" y="210979"/>
                </a:cubicBezTo>
                <a:cubicBezTo>
                  <a:pt x="5355431" y="210979"/>
                  <a:pt x="5354479" y="214789"/>
                  <a:pt x="5352574" y="222409"/>
                </a:cubicBezTo>
                <a:cubicBezTo>
                  <a:pt x="5350669" y="210026"/>
                  <a:pt x="5348764" y="199549"/>
                  <a:pt x="5347812" y="190024"/>
                </a:cubicBezTo>
                <a:cubicBezTo>
                  <a:pt x="5347812" y="186214"/>
                  <a:pt x="5347812" y="182404"/>
                  <a:pt x="5347812" y="179546"/>
                </a:cubicBezTo>
                <a:cubicBezTo>
                  <a:pt x="5347812" y="167164"/>
                  <a:pt x="5347812" y="160496"/>
                  <a:pt x="5347812" y="160496"/>
                </a:cubicBezTo>
                <a:cubicBezTo>
                  <a:pt x="5347812" y="160496"/>
                  <a:pt x="5346859" y="165259"/>
                  <a:pt x="5344954" y="173831"/>
                </a:cubicBezTo>
                <a:cubicBezTo>
                  <a:pt x="5342096" y="158591"/>
                  <a:pt x="5341144" y="150019"/>
                  <a:pt x="5341144" y="150019"/>
                </a:cubicBezTo>
                <a:cubicBezTo>
                  <a:pt x="5341144" y="150019"/>
                  <a:pt x="5341144" y="160496"/>
                  <a:pt x="5342096" y="177641"/>
                </a:cubicBezTo>
                <a:cubicBezTo>
                  <a:pt x="5342096" y="180499"/>
                  <a:pt x="5342096" y="184309"/>
                  <a:pt x="5342096" y="187166"/>
                </a:cubicBezTo>
                <a:cubicBezTo>
                  <a:pt x="5341144" y="190976"/>
                  <a:pt x="5341144" y="195739"/>
                  <a:pt x="5340192" y="200501"/>
                </a:cubicBezTo>
                <a:cubicBezTo>
                  <a:pt x="5339239" y="209074"/>
                  <a:pt x="5337334" y="218599"/>
                  <a:pt x="5337334" y="229076"/>
                </a:cubicBezTo>
                <a:cubicBezTo>
                  <a:pt x="5337334" y="239554"/>
                  <a:pt x="5336381" y="250984"/>
                  <a:pt x="5336381" y="263366"/>
                </a:cubicBezTo>
                <a:cubicBezTo>
                  <a:pt x="5336381" y="269081"/>
                  <a:pt x="5336381" y="275749"/>
                  <a:pt x="5336381" y="282416"/>
                </a:cubicBezTo>
                <a:cubicBezTo>
                  <a:pt x="5336381" y="282416"/>
                  <a:pt x="5336381" y="282416"/>
                  <a:pt x="5336381" y="282416"/>
                </a:cubicBezTo>
                <a:cubicBezTo>
                  <a:pt x="5335429" y="286226"/>
                  <a:pt x="5334476" y="290036"/>
                  <a:pt x="5333524" y="293846"/>
                </a:cubicBezTo>
                <a:cubicBezTo>
                  <a:pt x="5333524" y="292894"/>
                  <a:pt x="5332571" y="291941"/>
                  <a:pt x="5332571" y="291941"/>
                </a:cubicBezTo>
                <a:cubicBezTo>
                  <a:pt x="5330667" y="287179"/>
                  <a:pt x="5329714" y="282416"/>
                  <a:pt x="5327809" y="278606"/>
                </a:cubicBezTo>
                <a:cubicBezTo>
                  <a:pt x="5323999" y="269081"/>
                  <a:pt x="5321142" y="259556"/>
                  <a:pt x="5319237" y="252889"/>
                </a:cubicBezTo>
                <a:cubicBezTo>
                  <a:pt x="5313521" y="238601"/>
                  <a:pt x="5310664" y="230029"/>
                  <a:pt x="5310664" y="230029"/>
                </a:cubicBezTo>
                <a:cubicBezTo>
                  <a:pt x="5310664" y="230029"/>
                  <a:pt x="5312569" y="238601"/>
                  <a:pt x="5315426" y="253841"/>
                </a:cubicBezTo>
                <a:cubicBezTo>
                  <a:pt x="5316379" y="257651"/>
                  <a:pt x="5317331" y="262414"/>
                  <a:pt x="5318284" y="267176"/>
                </a:cubicBezTo>
                <a:cubicBezTo>
                  <a:pt x="5316379" y="264319"/>
                  <a:pt x="5315426" y="263366"/>
                  <a:pt x="5315426" y="263366"/>
                </a:cubicBezTo>
                <a:cubicBezTo>
                  <a:pt x="5315426" y="263366"/>
                  <a:pt x="5317331" y="268129"/>
                  <a:pt x="5320189" y="276701"/>
                </a:cubicBezTo>
                <a:cubicBezTo>
                  <a:pt x="5320189" y="278606"/>
                  <a:pt x="5321142" y="279559"/>
                  <a:pt x="5321142" y="281464"/>
                </a:cubicBezTo>
                <a:cubicBezTo>
                  <a:pt x="5322094" y="286226"/>
                  <a:pt x="5323046" y="291941"/>
                  <a:pt x="5324951" y="297656"/>
                </a:cubicBezTo>
                <a:cubicBezTo>
                  <a:pt x="5325904" y="300514"/>
                  <a:pt x="5326856" y="303371"/>
                  <a:pt x="5326856" y="306229"/>
                </a:cubicBezTo>
                <a:cubicBezTo>
                  <a:pt x="5323999" y="310991"/>
                  <a:pt x="5320189" y="316706"/>
                  <a:pt x="5316379" y="322421"/>
                </a:cubicBezTo>
                <a:cubicBezTo>
                  <a:pt x="5313521" y="327184"/>
                  <a:pt x="5309712" y="332899"/>
                  <a:pt x="5306854" y="338614"/>
                </a:cubicBezTo>
                <a:cubicBezTo>
                  <a:pt x="5303996" y="343376"/>
                  <a:pt x="5301139" y="349091"/>
                  <a:pt x="5298281" y="354806"/>
                </a:cubicBezTo>
                <a:cubicBezTo>
                  <a:pt x="5298281" y="350996"/>
                  <a:pt x="5298281" y="347186"/>
                  <a:pt x="5298281" y="344329"/>
                </a:cubicBezTo>
                <a:cubicBezTo>
                  <a:pt x="5299234" y="334804"/>
                  <a:pt x="5300187" y="326231"/>
                  <a:pt x="5301139" y="318611"/>
                </a:cubicBezTo>
                <a:cubicBezTo>
                  <a:pt x="5303044" y="308134"/>
                  <a:pt x="5303996" y="299561"/>
                  <a:pt x="5305901" y="291941"/>
                </a:cubicBezTo>
                <a:cubicBezTo>
                  <a:pt x="5309712" y="276701"/>
                  <a:pt x="5311617" y="269081"/>
                  <a:pt x="5311617" y="269081"/>
                </a:cubicBezTo>
                <a:cubicBezTo>
                  <a:pt x="5311617" y="269081"/>
                  <a:pt x="5307806" y="276701"/>
                  <a:pt x="5302092" y="290989"/>
                </a:cubicBezTo>
                <a:cubicBezTo>
                  <a:pt x="5301139" y="293846"/>
                  <a:pt x="5300187" y="295751"/>
                  <a:pt x="5299234" y="298609"/>
                </a:cubicBezTo>
                <a:cubicBezTo>
                  <a:pt x="5299234" y="276701"/>
                  <a:pt x="5299234" y="263366"/>
                  <a:pt x="5299234" y="263366"/>
                </a:cubicBezTo>
                <a:cubicBezTo>
                  <a:pt x="5299234" y="263366"/>
                  <a:pt x="5295424" y="284321"/>
                  <a:pt x="5290662" y="317659"/>
                </a:cubicBezTo>
                <a:cubicBezTo>
                  <a:pt x="5290662" y="315754"/>
                  <a:pt x="5289709" y="314801"/>
                  <a:pt x="5289709" y="312896"/>
                </a:cubicBezTo>
                <a:cubicBezTo>
                  <a:pt x="5287804" y="306229"/>
                  <a:pt x="5286851" y="300514"/>
                  <a:pt x="5284946" y="295751"/>
                </a:cubicBezTo>
                <a:cubicBezTo>
                  <a:pt x="5284946" y="295751"/>
                  <a:pt x="5284946" y="295751"/>
                  <a:pt x="5284946" y="295751"/>
                </a:cubicBezTo>
                <a:cubicBezTo>
                  <a:pt x="5284946" y="295751"/>
                  <a:pt x="5284946" y="295751"/>
                  <a:pt x="5284946" y="295751"/>
                </a:cubicBezTo>
                <a:cubicBezTo>
                  <a:pt x="5283994" y="291941"/>
                  <a:pt x="5283042" y="288131"/>
                  <a:pt x="5282089" y="284321"/>
                </a:cubicBezTo>
                <a:cubicBezTo>
                  <a:pt x="5282089" y="283369"/>
                  <a:pt x="5282089" y="283369"/>
                  <a:pt x="5281137" y="282416"/>
                </a:cubicBezTo>
                <a:cubicBezTo>
                  <a:pt x="5285899" y="264319"/>
                  <a:pt x="5288756" y="252889"/>
                  <a:pt x="5288756" y="252889"/>
                </a:cubicBezTo>
                <a:cubicBezTo>
                  <a:pt x="5288756" y="252889"/>
                  <a:pt x="5284946" y="260509"/>
                  <a:pt x="5279231" y="273844"/>
                </a:cubicBezTo>
                <a:cubicBezTo>
                  <a:pt x="5278279" y="269081"/>
                  <a:pt x="5276374" y="265271"/>
                  <a:pt x="5275421" y="262414"/>
                </a:cubicBezTo>
                <a:cubicBezTo>
                  <a:pt x="5270659" y="250031"/>
                  <a:pt x="5268754" y="243364"/>
                  <a:pt x="5268754" y="243364"/>
                </a:cubicBezTo>
                <a:cubicBezTo>
                  <a:pt x="5268754" y="243364"/>
                  <a:pt x="5269706" y="250031"/>
                  <a:pt x="5271612" y="262414"/>
                </a:cubicBezTo>
                <a:cubicBezTo>
                  <a:pt x="5272564" y="268129"/>
                  <a:pt x="5273517" y="275749"/>
                  <a:pt x="5274469" y="283369"/>
                </a:cubicBezTo>
                <a:cubicBezTo>
                  <a:pt x="5270659" y="290989"/>
                  <a:pt x="5266849" y="300514"/>
                  <a:pt x="5263039" y="310039"/>
                </a:cubicBezTo>
                <a:cubicBezTo>
                  <a:pt x="5263039" y="305276"/>
                  <a:pt x="5263039" y="302419"/>
                  <a:pt x="5263039" y="302419"/>
                </a:cubicBezTo>
                <a:cubicBezTo>
                  <a:pt x="5263039" y="302419"/>
                  <a:pt x="5262087" y="305276"/>
                  <a:pt x="5260181" y="310039"/>
                </a:cubicBezTo>
                <a:cubicBezTo>
                  <a:pt x="5260181" y="310039"/>
                  <a:pt x="5260181" y="309086"/>
                  <a:pt x="5260181" y="309086"/>
                </a:cubicBezTo>
                <a:cubicBezTo>
                  <a:pt x="5260181" y="306229"/>
                  <a:pt x="5260181" y="303371"/>
                  <a:pt x="5261134" y="301466"/>
                </a:cubicBezTo>
                <a:cubicBezTo>
                  <a:pt x="5261134" y="294799"/>
                  <a:pt x="5262087" y="289084"/>
                  <a:pt x="5262087" y="284321"/>
                </a:cubicBezTo>
                <a:cubicBezTo>
                  <a:pt x="5263039" y="274796"/>
                  <a:pt x="5263039" y="269081"/>
                  <a:pt x="5263039" y="269081"/>
                </a:cubicBezTo>
                <a:cubicBezTo>
                  <a:pt x="5263039" y="269081"/>
                  <a:pt x="5261134" y="273844"/>
                  <a:pt x="5258276" y="283369"/>
                </a:cubicBezTo>
                <a:cubicBezTo>
                  <a:pt x="5258276" y="284321"/>
                  <a:pt x="5257324" y="286226"/>
                  <a:pt x="5257324" y="287179"/>
                </a:cubicBezTo>
                <a:cubicBezTo>
                  <a:pt x="5256371" y="282416"/>
                  <a:pt x="5256371" y="277654"/>
                  <a:pt x="5255419" y="273844"/>
                </a:cubicBezTo>
                <a:cubicBezTo>
                  <a:pt x="5255419" y="272891"/>
                  <a:pt x="5255419" y="271939"/>
                  <a:pt x="5255419" y="271939"/>
                </a:cubicBezTo>
                <a:cubicBezTo>
                  <a:pt x="5255419" y="271939"/>
                  <a:pt x="5255419" y="271939"/>
                  <a:pt x="5255419" y="270986"/>
                </a:cubicBezTo>
                <a:cubicBezTo>
                  <a:pt x="5256371" y="268129"/>
                  <a:pt x="5256371" y="266224"/>
                  <a:pt x="5256371" y="266224"/>
                </a:cubicBezTo>
                <a:cubicBezTo>
                  <a:pt x="5256371" y="266224"/>
                  <a:pt x="5256371" y="267176"/>
                  <a:pt x="5255419" y="268129"/>
                </a:cubicBezTo>
                <a:cubicBezTo>
                  <a:pt x="5256371" y="255746"/>
                  <a:pt x="5257324" y="244316"/>
                  <a:pt x="5258276" y="232886"/>
                </a:cubicBezTo>
                <a:cubicBezTo>
                  <a:pt x="5262087" y="188119"/>
                  <a:pt x="5263039" y="158591"/>
                  <a:pt x="5263039" y="158591"/>
                </a:cubicBezTo>
                <a:cubicBezTo>
                  <a:pt x="5263039" y="158591"/>
                  <a:pt x="5258276" y="175736"/>
                  <a:pt x="5252562" y="204311"/>
                </a:cubicBezTo>
                <a:cubicBezTo>
                  <a:pt x="5253514" y="193834"/>
                  <a:pt x="5254467" y="183356"/>
                  <a:pt x="5255419" y="173831"/>
                </a:cubicBezTo>
                <a:cubicBezTo>
                  <a:pt x="5256371" y="160496"/>
                  <a:pt x="5257324" y="150019"/>
                  <a:pt x="5258276" y="140494"/>
                </a:cubicBezTo>
                <a:cubicBezTo>
                  <a:pt x="5260181" y="121444"/>
                  <a:pt x="5260181" y="110966"/>
                  <a:pt x="5260181" y="110966"/>
                </a:cubicBezTo>
                <a:cubicBezTo>
                  <a:pt x="5260181" y="110966"/>
                  <a:pt x="5257324" y="121444"/>
                  <a:pt x="5254467" y="139541"/>
                </a:cubicBezTo>
                <a:cubicBezTo>
                  <a:pt x="5252562" y="149066"/>
                  <a:pt x="5250656" y="159544"/>
                  <a:pt x="5247799" y="172879"/>
                </a:cubicBezTo>
                <a:cubicBezTo>
                  <a:pt x="5246846" y="179546"/>
                  <a:pt x="5244942" y="186214"/>
                  <a:pt x="5243989" y="192881"/>
                </a:cubicBezTo>
                <a:cubicBezTo>
                  <a:pt x="5243989" y="195739"/>
                  <a:pt x="5243037" y="198596"/>
                  <a:pt x="5243037" y="201454"/>
                </a:cubicBezTo>
                <a:cubicBezTo>
                  <a:pt x="5242084" y="197644"/>
                  <a:pt x="5241131" y="194786"/>
                  <a:pt x="5241131" y="194786"/>
                </a:cubicBezTo>
                <a:cubicBezTo>
                  <a:pt x="5241131" y="194786"/>
                  <a:pt x="5241131" y="199549"/>
                  <a:pt x="5241131" y="209074"/>
                </a:cubicBezTo>
                <a:cubicBezTo>
                  <a:pt x="5241131" y="210979"/>
                  <a:pt x="5240179" y="213836"/>
                  <a:pt x="5240179" y="215741"/>
                </a:cubicBezTo>
                <a:cubicBezTo>
                  <a:pt x="5239226" y="225266"/>
                  <a:pt x="5237321" y="235744"/>
                  <a:pt x="5235417" y="246221"/>
                </a:cubicBezTo>
                <a:cubicBezTo>
                  <a:pt x="5234464" y="248126"/>
                  <a:pt x="5232559" y="250984"/>
                  <a:pt x="5230654" y="252889"/>
                </a:cubicBezTo>
                <a:cubicBezTo>
                  <a:pt x="5227796" y="256699"/>
                  <a:pt x="5225892" y="261461"/>
                  <a:pt x="5222081" y="266224"/>
                </a:cubicBezTo>
                <a:cubicBezTo>
                  <a:pt x="5220176" y="270034"/>
                  <a:pt x="5217319" y="274796"/>
                  <a:pt x="5215414" y="279559"/>
                </a:cubicBezTo>
                <a:cubicBezTo>
                  <a:pt x="5215414" y="279559"/>
                  <a:pt x="5215414" y="279559"/>
                  <a:pt x="5215414" y="278606"/>
                </a:cubicBezTo>
                <a:cubicBezTo>
                  <a:pt x="5216367" y="276701"/>
                  <a:pt x="5216367" y="275749"/>
                  <a:pt x="5216367" y="275749"/>
                </a:cubicBezTo>
                <a:cubicBezTo>
                  <a:pt x="5216367" y="275749"/>
                  <a:pt x="5216367" y="276701"/>
                  <a:pt x="5215414" y="277654"/>
                </a:cubicBezTo>
                <a:cubicBezTo>
                  <a:pt x="5213509" y="267176"/>
                  <a:pt x="5212556" y="257651"/>
                  <a:pt x="5211604" y="249079"/>
                </a:cubicBezTo>
                <a:cubicBezTo>
                  <a:pt x="5210651" y="239554"/>
                  <a:pt x="5209699" y="230981"/>
                  <a:pt x="5208746" y="224314"/>
                </a:cubicBezTo>
                <a:cubicBezTo>
                  <a:pt x="5206842" y="210979"/>
                  <a:pt x="5205889" y="202406"/>
                  <a:pt x="5205889" y="202406"/>
                </a:cubicBezTo>
                <a:cubicBezTo>
                  <a:pt x="5205889" y="202406"/>
                  <a:pt x="5205889" y="210026"/>
                  <a:pt x="5204937" y="224314"/>
                </a:cubicBezTo>
                <a:cubicBezTo>
                  <a:pt x="5204937" y="230981"/>
                  <a:pt x="5204937" y="239554"/>
                  <a:pt x="5204937" y="249079"/>
                </a:cubicBezTo>
                <a:cubicBezTo>
                  <a:pt x="5204937" y="253841"/>
                  <a:pt x="5204937" y="258604"/>
                  <a:pt x="5204937" y="264319"/>
                </a:cubicBezTo>
                <a:cubicBezTo>
                  <a:pt x="5204937" y="270034"/>
                  <a:pt x="5204937" y="275749"/>
                  <a:pt x="5205889" y="281464"/>
                </a:cubicBezTo>
                <a:cubicBezTo>
                  <a:pt x="5205889" y="284321"/>
                  <a:pt x="5205889" y="286226"/>
                  <a:pt x="5205889" y="289084"/>
                </a:cubicBezTo>
                <a:cubicBezTo>
                  <a:pt x="5204937" y="287179"/>
                  <a:pt x="5203984" y="286226"/>
                  <a:pt x="5203984" y="286226"/>
                </a:cubicBezTo>
                <a:cubicBezTo>
                  <a:pt x="5203984" y="286226"/>
                  <a:pt x="5204937" y="288131"/>
                  <a:pt x="5205889" y="290989"/>
                </a:cubicBezTo>
                <a:cubicBezTo>
                  <a:pt x="5205889" y="290989"/>
                  <a:pt x="5205889" y="290989"/>
                  <a:pt x="5205889" y="291941"/>
                </a:cubicBezTo>
                <a:cubicBezTo>
                  <a:pt x="5204937" y="290036"/>
                  <a:pt x="5203984" y="289084"/>
                  <a:pt x="5203984" y="287179"/>
                </a:cubicBezTo>
                <a:cubicBezTo>
                  <a:pt x="5203984" y="287179"/>
                  <a:pt x="5203984" y="287179"/>
                  <a:pt x="5203984" y="287179"/>
                </a:cubicBezTo>
                <a:cubicBezTo>
                  <a:pt x="5203984" y="287179"/>
                  <a:pt x="5203984" y="287179"/>
                  <a:pt x="5203984" y="287179"/>
                </a:cubicBezTo>
                <a:cubicBezTo>
                  <a:pt x="5201126" y="281464"/>
                  <a:pt x="5199221" y="278606"/>
                  <a:pt x="5199221" y="278606"/>
                </a:cubicBezTo>
                <a:cubicBezTo>
                  <a:pt x="5199221" y="278606"/>
                  <a:pt x="5200174" y="283369"/>
                  <a:pt x="5202079" y="290989"/>
                </a:cubicBezTo>
                <a:cubicBezTo>
                  <a:pt x="5201126" y="292894"/>
                  <a:pt x="5200174" y="295751"/>
                  <a:pt x="5198269" y="300514"/>
                </a:cubicBezTo>
                <a:cubicBezTo>
                  <a:pt x="5197317" y="298609"/>
                  <a:pt x="5196364" y="297656"/>
                  <a:pt x="5195412" y="295751"/>
                </a:cubicBezTo>
                <a:cubicBezTo>
                  <a:pt x="5193506" y="284321"/>
                  <a:pt x="5192554" y="273844"/>
                  <a:pt x="5191601" y="263366"/>
                </a:cubicBezTo>
                <a:cubicBezTo>
                  <a:pt x="5187792" y="232886"/>
                  <a:pt x="5185887" y="208121"/>
                  <a:pt x="5184934" y="190024"/>
                </a:cubicBezTo>
                <a:cubicBezTo>
                  <a:pt x="5183981" y="181451"/>
                  <a:pt x="5183981" y="173831"/>
                  <a:pt x="5183981" y="169069"/>
                </a:cubicBezTo>
                <a:cubicBezTo>
                  <a:pt x="5183981" y="164306"/>
                  <a:pt x="5183981" y="161449"/>
                  <a:pt x="5183981" y="161449"/>
                </a:cubicBezTo>
                <a:cubicBezTo>
                  <a:pt x="5183981" y="161449"/>
                  <a:pt x="5183981" y="164306"/>
                  <a:pt x="5183029" y="169069"/>
                </a:cubicBezTo>
                <a:cubicBezTo>
                  <a:pt x="5182076" y="173831"/>
                  <a:pt x="5182076" y="180499"/>
                  <a:pt x="5181124" y="190024"/>
                </a:cubicBezTo>
                <a:cubicBezTo>
                  <a:pt x="5181124" y="196691"/>
                  <a:pt x="5180171" y="204311"/>
                  <a:pt x="5180171" y="211931"/>
                </a:cubicBezTo>
                <a:cubicBezTo>
                  <a:pt x="5179219" y="212884"/>
                  <a:pt x="5178267" y="213836"/>
                  <a:pt x="5177314" y="215741"/>
                </a:cubicBezTo>
                <a:cubicBezTo>
                  <a:pt x="5174456" y="219551"/>
                  <a:pt x="5170646" y="224314"/>
                  <a:pt x="5165884" y="231934"/>
                </a:cubicBezTo>
                <a:cubicBezTo>
                  <a:pt x="5164931" y="232886"/>
                  <a:pt x="5163979" y="234791"/>
                  <a:pt x="5163979" y="235744"/>
                </a:cubicBezTo>
                <a:cubicBezTo>
                  <a:pt x="5163026" y="233839"/>
                  <a:pt x="5162074" y="231934"/>
                  <a:pt x="5161121" y="230029"/>
                </a:cubicBezTo>
                <a:cubicBezTo>
                  <a:pt x="5161121" y="230029"/>
                  <a:pt x="5161121" y="229076"/>
                  <a:pt x="5161121" y="229076"/>
                </a:cubicBezTo>
                <a:cubicBezTo>
                  <a:pt x="5162074" y="222409"/>
                  <a:pt x="5162074" y="217646"/>
                  <a:pt x="5163026" y="213836"/>
                </a:cubicBezTo>
                <a:cubicBezTo>
                  <a:pt x="5163979" y="210026"/>
                  <a:pt x="5163979" y="208121"/>
                  <a:pt x="5163979" y="208121"/>
                </a:cubicBezTo>
                <a:cubicBezTo>
                  <a:pt x="5163979" y="208121"/>
                  <a:pt x="5161121" y="213836"/>
                  <a:pt x="5158264" y="224314"/>
                </a:cubicBezTo>
                <a:cubicBezTo>
                  <a:pt x="5157312" y="222409"/>
                  <a:pt x="5156359" y="221456"/>
                  <a:pt x="5156359" y="220504"/>
                </a:cubicBezTo>
                <a:cubicBezTo>
                  <a:pt x="5152549" y="213836"/>
                  <a:pt x="5149692" y="208121"/>
                  <a:pt x="5147787" y="205264"/>
                </a:cubicBezTo>
                <a:cubicBezTo>
                  <a:pt x="5146834" y="195739"/>
                  <a:pt x="5145881" y="186214"/>
                  <a:pt x="5144929" y="178594"/>
                </a:cubicBezTo>
                <a:cubicBezTo>
                  <a:pt x="5143024" y="159544"/>
                  <a:pt x="5141119" y="149066"/>
                  <a:pt x="5141119" y="149066"/>
                </a:cubicBezTo>
                <a:cubicBezTo>
                  <a:pt x="5141119" y="149066"/>
                  <a:pt x="5141119" y="159544"/>
                  <a:pt x="5141119" y="178594"/>
                </a:cubicBezTo>
                <a:cubicBezTo>
                  <a:pt x="5141119" y="197644"/>
                  <a:pt x="5141119" y="224314"/>
                  <a:pt x="5141119" y="255746"/>
                </a:cubicBezTo>
                <a:cubicBezTo>
                  <a:pt x="5141119" y="256699"/>
                  <a:pt x="5141119" y="257651"/>
                  <a:pt x="5141119" y="258604"/>
                </a:cubicBezTo>
                <a:cubicBezTo>
                  <a:pt x="5140167" y="259556"/>
                  <a:pt x="5140167" y="259556"/>
                  <a:pt x="5139214" y="260509"/>
                </a:cubicBezTo>
                <a:cubicBezTo>
                  <a:pt x="5138262" y="261461"/>
                  <a:pt x="5136356" y="263366"/>
                  <a:pt x="5134451" y="265271"/>
                </a:cubicBezTo>
                <a:cubicBezTo>
                  <a:pt x="5131594" y="216694"/>
                  <a:pt x="5128737" y="184309"/>
                  <a:pt x="5128737" y="184309"/>
                </a:cubicBezTo>
                <a:cubicBezTo>
                  <a:pt x="5128737" y="184309"/>
                  <a:pt x="5126831" y="204311"/>
                  <a:pt x="5124926" y="236696"/>
                </a:cubicBezTo>
                <a:cubicBezTo>
                  <a:pt x="5121117" y="225266"/>
                  <a:pt x="5119212" y="219551"/>
                  <a:pt x="5119212" y="219551"/>
                </a:cubicBezTo>
                <a:cubicBezTo>
                  <a:pt x="5119212" y="219551"/>
                  <a:pt x="5121117" y="230029"/>
                  <a:pt x="5123974" y="249079"/>
                </a:cubicBezTo>
                <a:cubicBezTo>
                  <a:pt x="5123974" y="251936"/>
                  <a:pt x="5123974" y="255746"/>
                  <a:pt x="5123021" y="258604"/>
                </a:cubicBezTo>
                <a:cubicBezTo>
                  <a:pt x="5122069" y="263366"/>
                  <a:pt x="5121117" y="270034"/>
                  <a:pt x="5120164" y="279559"/>
                </a:cubicBezTo>
                <a:cubicBezTo>
                  <a:pt x="5119212" y="281464"/>
                  <a:pt x="5117306" y="283369"/>
                  <a:pt x="5116354" y="285274"/>
                </a:cubicBezTo>
                <a:cubicBezTo>
                  <a:pt x="5113496" y="289084"/>
                  <a:pt x="5109687" y="293846"/>
                  <a:pt x="5106829" y="298609"/>
                </a:cubicBezTo>
                <a:cubicBezTo>
                  <a:pt x="5105876" y="299561"/>
                  <a:pt x="5104924" y="301466"/>
                  <a:pt x="5103971" y="303371"/>
                </a:cubicBezTo>
                <a:cubicBezTo>
                  <a:pt x="5097304" y="287179"/>
                  <a:pt x="5090637" y="272891"/>
                  <a:pt x="5085874" y="261461"/>
                </a:cubicBezTo>
                <a:cubicBezTo>
                  <a:pt x="5085874" y="261461"/>
                  <a:pt x="5085874" y="261461"/>
                  <a:pt x="5086826" y="261461"/>
                </a:cubicBezTo>
                <a:cubicBezTo>
                  <a:pt x="5089684" y="260509"/>
                  <a:pt x="5091589" y="260509"/>
                  <a:pt x="5091589" y="260509"/>
                </a:cubicBezTo>
                <a:cubicBezTo>
                  <a:pt x="5091589" y="260509"/>
                  <a:pt x="5089684" y="260509"/>
                  <a:pt x="5086826" y="260509"/>
                </a:cubicBezTo>
                <a:cubicBezTo>
                  <a:pt x="5086826" y="260509"/>
                  <a:pt x="5085874" y="260509"/>
                  <a:pt x="5085874" y="260509"/>
                </a:cubicBezTo>
                <a:cubicBezTo>
                  <a:pt x="5078254" y="243364"/>
                  <a:pt x="5073492" y="232886"/>
                  <a:pt x="5071587" y="230029"/>
                </a:cubicBezTo>
                <a:cubicBezTo>
                  <a:pt x="5071587" y="225266"/>
                  <a:pt x="5071587" y="222409"/>
                  <a:pt x="5071587" y="222409"/>
                </a:cubicBezTo>
                <a:cubicBezTo>
                  <a:pt x="5071587" y="222409"/>
                  <a:pt x="5070634" y="224314"/>
                  <a:pt x="5069681" y="227171"/>
                </a:cubicBezTo>
                <a:cubicBezTo>
                  <a:pt x="5066824" y="214789"/>
                  <a:pt x="5063967" y="203359"/>
                  <a:pt x="5062062" y="192881"/>
                </a:cubicBezTo>
                <a:cubicBezTo>
                  <a:pt x="5061109" y="186214"/>
                  <a:pt x="5059204" y="180499"/>
                  <a:pt x="5058251" y="174784"/>
                </a:cubicBezTo>
                <a:cubicBezTo>
                  <a:pt x="5057299" y="169069"/>
                  <a:pt x="5056346" y="164306"/>
                  <a:pt x="5055394" y="159544"/>
                </a:cubicBezTo>
                <a:cubicBezTo>
                  <a:pt x="5051584" y="140494"/>
                  <a:pt x="5049679" y="130016"/>
                  <a:pt x="5049679" y="130016"/>
                </a:cubicBezTo>
                <a:cubicBezTo>
                  <a:pt x="5049679" y="130016"/>
                  <a:pt x="5050631" y="140494"/>
                  <a:pt x="5050631" y="159544"/>
                </a:cubicBezTo>
                <a:cubicBezTo>
                  <a:pt x="5050631" y="164306"/>
                  <a:pt x="5051584" y="169069"/>
                  <a:pt x="5051584" y="174784"/>
                </a:cubicBezTo>
                <a:cubicBezTo>
                  <a:pt x="5052537" y="180499"/>
                  <a:pt x="5052537" y="186214"/>
                  <a:pt x="5053489" y="192881"/>
                </a:cubicBezTo>
                <a:cubicBezTo>
                  <a:pt x="5055394" y="206216"/>
                  <a:pt x="5056346" y="220504"/>
                  <a:pt x="5059204" y="236696"/>
                </a:cubicBezTo>
                <a:cubicBezTo>
                  <a:pt x="5060156" y="240506"/>
                  <a:pt x="5061109" y="245269"/>
                  <a:pt x="5061109" y="249079"/>
                </a:cubicBezTo>
                <a:cubicBezTo>
                  <a:pt x="5059204" y="254794"/>
                  <a:pt x="5057299" y="262414"/>
                  <a:pt x="5055394" y="270034"/>
                </a:cubicBezTo>
                <a:cubicBezTo>
                  <a:pt x="5054442" y="270986"/>
                  <a:pt x="5053489" y="270986"/>
                  <a:pt x="5052537" y="271939"/>
                </a:cubicBezTo>
                <a:cubicBezTo>
                  <a:pt x="5052537" y="271939"/>
                  <a:pt x="5052537" y="271939"/>
                  <a:pt x="5052537" y="271939"/>
                </a:cubicBezTo>
                <a:cubicBezTo>
                  <a:pt x="5051584" y="269081"/>
                  <a:pt x="5051584" y="267176"/>
                  <a:pt x="5051584" y="267176"/>
                </a:cubicBezTo>
                <a:cubicBezTo>
                  <a:pt x="5051584" y="267176"/>
                  <a:pt x="5051584" y="268129"/>
                  <a:pt x="5051584" y="269081"/>
                </a:cubicBezTo>
                <a:cubicBezTo>
                  <a:pt x="5050631" y="266224"/>
                  <a:pt x="5049679" y="264319"/>
                  <a:pt x="5048726" y="261461"/>
                </a:cubicBezTo>
                <a:cubicBezTo>
                  <a:pt x="5048726" y="261461"/>
                  <a:pt x="5048726" y="261461"/>
                  <a:pt x="5048726" y="261461"/>
                </a:cubicBezTo>
                <a:cubicBezTo>
                  <a:pt x="5049679" y="255746"/>
                  <a:pt x="5050631" y="252889"/>
                  <a:pt x="5050631" y="252889"/>
                </a:cubicBezTo>
                <a:cubicBezTo>
                  <a:pt x="5050631" y="252889"/>
                  <a:pt x="5049679" y="254794"/>
                  <a:pt x="5047774" y="259556"/>
                </a:cubicBezTo>
                <a:cubicBezTo>
                  <a:pt x="5043964" y="250984"/>
                  <a:pt x="5041106" y="243364"/>
                  <a:pt x="5039201" y="236696"/>
                </a:cubicBezTo>
                <a:cubicBezTo>
                  <a:pt x="5034439" y="222409"/>
                  <a:pt x="5031581" y="214789"/>
                  <a:pt x="5031581" y="214789"/>
                </a:cubicBezTo>
                <a:cubicBezTo>
                  <a:pt x="5031581" y="214789"/>
                  <a:pt x="5033487" y="223361"/>
                  <a:pt x="5035392" y="237649"/>
                </a:cubicBezTo>
                <a:cubicBezTo>
                  <a:pt x="5036344" y="243364"/>
                  <a:pt x="5037296" y="249079"/>
                  <a:pt x="5039201" y="256699"/>
                </a:cubicBezTo>
                <a:cubicBezTo>
                  <a:pt x="5038249" y="258604"/>
                  <a:pt x="5036344" y="261461"/>
                  <a:pt x="5034439" y="265271"/>
                </a:cubicBezTo>
                <a:cubicBezTo>
                  <a:pt x="5034439" y="264319"/>
                  <a:pt x="5034439" y="263366"/>
                  <a:pt x="5034439" y="262414"/>
                </a:cubicBezTo>
                <a:cubicBezTo>
                  <a:pt x="5033487" y="253841"/>
                  <a:pt x="5031581" y="247174"/>
                  <a:pt x="5030629" y="241459"/>
                </a:cubicBezTo>
                <a:cubicBezTo>
                  <a:pt x="5028724" y="230029"/>
                  <a:pt x="5026819" y="223361"/>
                  <a:pt x="5026819" y="223361"/>
                </a:cubicBezTo>
                <a:cubicBezTo>
                  <a:pt x="5026819" y="223361"/>
                  <a:pt x="5026819" y="230029"/>
                  <a:pt x="5025867" y="242411"/>
                </a:cubicBezTo>
                <a:cubicBezTo>
                  <a:pt x="5025867" y="248126"/>
                  <a:pt x="5025867" y="255746"/>
                  <a:pt x="5025867" y="263366"/>
                </a:cubicBezTo>
                <a:cubicBezTo>
                  <a:pt x="5025867" y="267176"/>
                  <a:pt x="5025867" y="271939"/>
                  <a:pt x="5025867" y="276701"/>
                </a:cubicBezTo>
                <a:cubicBezTo>
                  <a:pt x="5025867" y="277654"/>
                  <a:pt x="5025867" y="279559"/>
                  <a:pt x="5025867" y="281464"/>
                </a:cubicBezTo>
                <a:cubicBezTo>
                  <a:pt x="5020151" y="274796"/>
                  <a:pt x="5015389" y="268129"/>
                  <a:pt x="5010626" y="263366"/>
                </a:cubicBezTo>
                <a:cubicBezTo>
                  <a:pt x="5003006" y="255746"/>
                  <a:pt x="4998244" y="250984"/>
                  <a:pt x="4995387" y="248126"/>
                </a:cubicBezTo>
                <a:cubicBezTo>
                  <a:pt x="4996339" y="245269"/>
                  <a:pt x="4997292" y="243364"/>
                  <a:pt x="4997292" y="243364"/>
                </a:cubicBezTo>
                <a:cubicBezTo>
                  <a:pt x="4997292" y="243364"/>
                  <a:pt x="4996339" y="245269"/>
                  <a:pt x="4994434" y="248126"/>
                </a:cubicBezTo>
                <a:cubicBezTo>
                  <a:pt x="4993481" y="247174"/>
                  <a:pt x="4992529" y="246221"/>
                  <a:pt x="4992529" y="246221"/>
                </a:cubicBezTo>
                <a:cubicBezTo>
                  <a:pt x="4994434" y="211931"/>
                  <a:pt x="4994434" y="190024"/>
                  <a:pt x="4994434" y="190024"/>
                </a:cubicBezTo>
                <a:cubicBezTo>
                  <a:pt x="4994434" y="190024"/>
                  <a:pt x="4988719" y="210026"/>
                  <a:pt x="4983004" y="240506"/>
                </a:cubicBezTo>
                <a:cubicBezTo>
                  <a:pt x="4982051" y="239554"/>
                  <a:pt x="4981099" y="238601"/>
                  <a:pt x="4981099" y="238601"/>
                </a:cubicBezTo>
                <a:cubicBezTo>
                  <a:pt x="4967764" y="226219"/>
                  <a:pt x="4959192" y="219551"/>
                  <a:pt x="4959192" y="219551"/>
                </a:cubicBezTo>
                <a:cubicBezTo>
                  <a:pt x="4959192" y="219551"/>
                  <a:pt x="4965859" y="227171"/>
                  <a:pt x="4978242" y="241459"/>
                </a:cubicBezTo>
                <a:cubicBezTo>
                  <a:pt x="4979194" y="243364"/>
                  <a:pt x="4981099" y="244316"/>
                  <a:pt x="4982051" y="246221"/>
                </a:cubicBezTo>
                <a:cubicBezTo>
                  <a:pt x="4982051" y="247174"/>
                  <a:pt x="4982051" y="248126"/>
                  <a:pt x="4982051" y="248126"/>
                </a:cubicBezTo>
                <a:cubicBezTo>
                  <a:pt x="4980146" y="257651"/>
                  <a:pt x="4978242" y="268129"/>
                  <a:pt x="4976337" y="279559"/>
                </a:cubicBezTo>
                <a:cubicBezTo>
                  <a:pt x="4974431" y="283369"/>
                  <a:pt x="4971574" y="287179"/>
                  <a:pt x="4969669" y="290989"/>
                </a:cubicBezTo>
                <a:cubicBezTo>
                  <a:pt x="4965859" y="281464"/>
                  <a:pt x="4963001" y="272891"/>
                  <a:pt x="4960144" y="265271"/>
                </a:cubicBezTo>
                <a:cubicBezTo>
                  <a:pt x="4960144" y="265271"/>
                  <a:pt x="4960144" y="264319"/>
                  <a:pt x="4960144" y="264319"/>
                </a:cubicBezTo>
                <a:cubicBezTo>
                  <a:pt x="4960144" y="253841"/>
                  <a:pt x="4960144" y="245269"/>
                  <a:pt x="4959192" y="237649"/>
                </a:cubicBezTo>
                <a:cubicBezTo>
                  <a:pt x="4958239" y="223361"/>
                  <a:pt x="4958239" y="215741"/>
                  <a:pt x="4958239" y="214789"/>
                </a:cubicBezTo>
                <a:cubicBezTo>
                  <a:pt x="4963001" y="194786"/>
                  <a:pt x="4965859" y="177641"/>
                  <a:pt x="4968717" y="164306"/>
                </a:cubicBezTo>
                <a:cubicBezTo>
                  <a:pt x="4972526" y="145256"/>
                  <a:pt x="4974431" y="134779"/>
                  <a:pt x="4974431" y="134779"/>
                </a:cubicBezTo>
                <a:cubicBezTo>
                  <a:pt x="4974431" y="134779"/>
                  <a:pt x="4970621" y="145256"/>
                  <a:pt x="4964906" y="163354"/>
                </a:cubicBezTo>
                <a:cubicBezTo>
                  <a:pt x="4962049" y="171926"/>
                  <a:pt x="4959192" y="181451"/>
                  <a:pt x="4955381" y="191929"/>
                </a:cubicBezTo>
                <a:cubicBezTo>
                  <a:pt x="4955381" y="182404"/>
                  <a:pt x="4955381" y="176689"/>
                  <a:pt x="4955381" y="176689"/>
                </a:cubicBezTo>
                <a:cubicBezTo>
                  <a:pt x="4955381" y="176689"/>
                  <a:pt x="4954429" y="186214"/>
                  <a:pt x="4952524" y="202406"/>
                </a:cubicBezTo>
                <a:cubicBezTo>
                  <a:pt x="4952524" y="202406"/>
                  <a:pt x="4952524" y="203359"/>
                  <a:pt x="4952524" y="203359"/>
                </a:cubicBezTo>
                <a:cubicBezTo>
                  <a:pt x="4949667" y="210979"/>
                  <a:pt x="4947762" y="218599"/>
                  <a:pt x="4944904" y="227171"/>
                </a:cubicBezTo>
                <a:cubicBezTo>
                  <a:pt x="4944904" y="227171"/>
                  <a:pt x="4944904" y="226219"/>
                  <a:pt x="4944904" y="226219"/>
                </a:cubicBezTo>
                <a:cubicBezTo>
                  <a:pt x="4939189" y="209074"/>
                  <a:pt x="4936331" y="199549"/>
                  <a:pt x="4936331" y="199549"/>
                </a:cubicBezTo>
                <a:cubicBezTo>
                  <a:pt x="4936331" y="199549"/>
                  <a:pt x="4938237" y="213836"/>
                  <a:pt x="4942046" y="236696"/>
                </a:cubicBezTo>
                <a:cubicBezTo>
                  <a:pt x="4942046" y="237649"/>
                  <a:pt x="4941094" y="238601"/>
                  <a:pt x="4941094" y="239554"/>
                </a:cubicBezTo>
                <a:cubicBezTo>
                  <a:pt x="4935379" y="255746"/>
                  <a:pt x="4929664" y="273844"/>
                  <a:pt x="4922996" y="292894"/>
                </a:cubicBezTo>
                <a:cubicBezTo>
                  <a:pt x="4922996" y="291941"/>
                  <a:pt x="4922996" y="290036"/>
                  <a:pt x="4922996" y="289084"/>
                </a:cubicBezTo>
                <a:cubicBezTo>
                  <a:pt x="4921092" y="275749"/>
                  <a:pt x="4920139" y="269081"/>
                  <a:pt x="4920139" y="269081"/>
                </a:cubicBezTo>
                <a:cubicBezTo>
                  <a:pt x="4920139" y="269081"/>
                  <a:pt x="4919187" y="276701"/>
                  <a:pt x="4919187" y="290036"/>
                </a:cubicBezTo>
                <a:cubicBezTo>
                  <a:pt x="4919187" y="291941"/>
                  <a:pt x="4919187" y="293846"/>
                  <a:pt x="4919187" y="296704"/>
                </a:cubicBezTo>
                <a:cubicBezTo>
                  <a:pt x="4918234" y="293846"/>
                  <a:pt x="4918234" y="290989"/>
                  <a:pt x="4917281" y="289084"/>
                </a:cubicBezTo>
                <a:cubicBezTo>
                  <a:pt x="4915376" y="279559"/>
                  <a:pt x="4913471" y="271939"/>
                  <a:pt x="4911567" y="266224"/>
                </a:cubicBezTo>
                <a:cubicBezTo>
                  <a:pt x="4907756" y="253841"/>
                  <a:pt x="4904899" y="246221"/>
                  <a:pt x="4904899" y="246221"/>
                </a:cubicBezTo>
                <a:cubicBezTo>
                  <a:pt x="4904899" y="246221"/>
                  <a:pt x="4905851" y="253841"/>
                  <a:pt x="4907756" y="267176"/>
                </a:cubicBezTo>
                <a:cubicBezTo>
                  <a:pt x="4908709" y="273844"/>
                  <a:pt x="4908709" y="281464"/>
                  <a:pt x="4909662" y="290989"/>
                </a:cubicBezTo>
                <a:cubicBezTo>
                  <a:pt x="4910614" y="299561"/>
                  <a:pt x="4910614" y="310039"/>
                  <a:pt x="4911567" y="321469"/>
                </a:cubicBezTo>
                <a:cubicBezTo>
                  <a:pt x="4910614" y="323374"/>
                  <a:pt x="4909662" y="325279"/>
                  <a:pt x="4908709" y="327184"/>
                </a:cubicBezTo>
                <a:cubicBezTo>
                  <a:pt x="4906804" y="322421"/>
                  <a:pt x="4903946" y="317659"/>
                  <a:pt x="4902042" y="313849"/>
                </a:cubicBezTo>
                <a:cubicBezTo>
                  <a:pt x="4899184" y="308134"/>
                  <a:pt x="4896326" y="302419"/>
                  <a:pt x="4894421" y="298609"/>
                </a:cubicBezTo>
                <a:cubicBezTo>
                  <a:pt x="4893469" y="290036"/>
                  <a:pt x="4892517" y="285274"/>
                  <a:pt x="4892517" y="285274"/>
                </a:cubicBezTo>
                <a:cubicBezTo>
                  <a:pt x="4892517" y="285274"/>
                  <a:pt x="4892517" y="288131"/>
                  <a:pt x="4891564" y="293846"/>
                </a:cubicBezTo>
                <a:cubicBezTo>
                  <a:pt x="4889659" y="290989"/>
                  <a:pt x="4888706" y="289084"/>
                  <a:pt x="4888706" y="289084"/>
                </a:cubicBezTo>
                <a:cubicBezTo>
                  <a:pt x="4888706" y="289084"/>
                  <a:pt x="4889659" y="291941"/>
                  <a:pt x="4891564" y="295751"/>
                </a:cubicBezTo>
                <a:cubicBezTo>
                  <a:pt x="4890612" y="306229"/>
                  <a:pt x="4888706" y="324326"/>
                  <a:pt x="4887754" y="348139"/>
                </a:cubicBezTo>
                <a:cubicBezTo>
                  <a:pt x="4887754" y="350996"/>
                  <a:pt x="4887754" y="354806"/>
                  <a:pt x="4887754" y="357664"/>
                </a:cubicBezTo>
                <a:cubicBezTo>
                  <a:pt x="4885849" y="354806"/>
                  <a:pt x="4883944" y="352901"/>
                  <a:pt x="4882991" y="350996"/>
                </a:cubicBezTo>
                <a:cubicBezTo>
                  <a:pt x="4882991" y="347186"/>
                  <a:pt x="4882039" y="343376"/>
                  <a:pt x="4882039" y="338614"/>
                </a:cubicBezTo>
                <a:cubicBezTo>
                  <a:pt x="4882039" y="338614"/>
                  <a:pt x="4882039" y="337661"/>
                  <a:pt x="4882039" y="337661"/>
                </a:cubicBezTo>
                <a:cubicBezTo>
                  <a:pt x="4882991" y="333851"/>
                  <a:pt x="4882991" y="330041"/>
                  <a:pt x="4883944" y="327184"/>
                </a:cubicBezTo>
                <a:cubicBezTo>
                  <a:pt x="4884896" y="324326"/>
                  <a:pt x="4884896" y="321469"/>
                  <a:pt x="4885849" y="319564"/>
                </a:cubicBezTo>
                <a:cubicBezTo>
                  <a:pt x="4886801" y="315754"/>
                  <a:pt x="4887754" y="312896"/>
                  <a:pt x="4887754" y="312896"/>
                </a:cubicBezTo>
                <a:cubicBezTo>
                  <a:pt x="4887754" y="312896"/>
                  <a:pt x="4886801" y="314801"/>
                  <a:pt x="4884896" y="318611"/>
                </a:cubicBezTo>
                <a:cubicBezTo>
                  <a:pt x="4883944" y="320516"/>
                  <a:pt x="4882991" y="323374"/>
                  <a:pt x="4882039" y="326231"/>
                </a:cubicBezTo>
                <a:cubicBezTo>
                  <a:pt x="4882039" y="327184"/>
                  <a:pt x="4882039" y="327184"/>
                  <a:pt x="4882039" y="328136"/>
                </a:cubicBezTo>
                <a:cubicBezTo>
                  <a:pt x="4882039" y="327184"/>
                  <a:pt x="4882039" y="326231"/>
                  <a:pt x="4882039" y="326231"/>
                </a:cubicBezTo>
                <a:cubicBezTo>
                  <a:pt x="4880134" y="312896"/>
                  <a:pt x="4878229" y="300514"/>
                  <a:pt x="4877276" y="288131"/>
                </a:cubicBezTo>
                <a:cubicBezTo>
                  <a:pt x="4876324" y="279559"/>
                  <a:pt x="4874419" y="270986"/>
                  <a:pt x="4873466" y="263366"/>
                </a:cubicBezTo>
                <a:cubicBezTo>
                  <a:pt x="4875372" y="253841"/>
                  <a:pt x="4876324" y="245269"/>
                  <a:pt x="4878229" y="238601"/>
                </a:cubicBezTo>
                <a:cubicBezTo>
                  <a:pt x="4881087" y="221456"/>
                  <a:pt x="4882039" y="211931"/>
                  <a:pt x="4882039" y="211931"/>
                </a:cubicBezTo>
                <a:cubicBezTo>
                  <a:pt x="4882039" y="211931"/>
                  <a:pt x="4879181" y="221456"/>
                  <a:pt x="4874419" y="237649"/>
                </a:cubicBezTo>
                <a:cubicBezTo>
                  <a:pt x="4873466" y="241459"/>
                  <a:pt x="4872514" y="245269"/>
                  <a:pt x="4870609" y="249079"/>
                </a:cubicBezTo>
                <a:cubicBezTo>
                  <a:pt x="4869656" y="242411"/>
                  <a:pt x="4867751" y="236696"/>
                  <a:pt x="4866799" y="231934"/>
                </a:cubicBezTo>
                <a:cubicBezTo>
                  <a:pt x="4863941" y="218599"/>
                  <a:pt x="4862037" y="210979"/>
                  <a:pt x="4862037" y="210979"/>
                </a:cubicBezTo>
                <a:cubicBezTo>
                  <a:pt x="4862037" y="210979"/>
                  <a:pt x="4862037" y="218599"/>
                  <a:pt x="4862989" y="232886"/>
                </a:cubicBezTo>
                <a:cubicBezTo>
                  <a:pt x="4862989" y="237649"/>
                  <a:pt x="4863941" y="242411"/>
                  <a:pt x="4863941" y="248126"/>
                </a:cubicBezTo>
                <a:cubicBezTo>
                  <a:pt x="4863941" y="250984"/>
                  <a:pt x="4863941" y="255746"/>
                  <a:pt x="4863941" y="261461"/>
                </a:cubicBezTo>
                <a:cubicBezTo>
                  <a:pt x="4862989" y="262414"/>
                  <a:pt x="4862037" y="263366"/>
                  <a:pt x="4860131" y="264319"/>
                </a:cubicBezTo>
                <a:cubicBezTo>
                  <a:pt x="4856322" y="268129"/>
                  <a:pt x="4850606" y="272891"/>
                  <a:pt x="4843939" y="281464"/>
                </a:cubicBezTo>
                <a:cubicBezTo>
                  <a:pt x="4842987" y="277654"/>
                  <a:pt x="4842034" y="273844"/>
                  <a:pt x="4841081" y="270986"/>
                </a:cubicBezTo>
                <a:cubicBezTo>
                  <a:pt x="4842034" y="268129"/>
                  <a:pt x="4842987" y="266224"/>
                  <a:pt x="4842987" y="266224"/>
                </a:cubicBezTo>
                <a:cubicBezTo>
                  <a:pt x="4842987" y="266224"/>
                  <a:pt x="4842034" y="267176"/>
                  <a:pt x="4841081" y="269081"/>
                </a:cubicBezTo>
                <a:cubicBezTo>
                  <a:pt x="4840129" y="265271"/>
                  <a:pt x="4840129" y="262414"/>
                  <a:pt x="4840129" y="262414"/>
                </a:cubicBezTo>
                <a:cubicBezTo>
                  <a:pt x="4840129" y="262414"/>
                  <a:pt x="4840129" y="265271"/>
                  <a:pt x="4840129" y="270034"/>
                </a:cubicBezTo>
                <a:cubicBezTo>
                  <a:pt x="4838224" y="271939"/>
                  <a:pt x="4836319" y="274796"/>
                  <a:pt x="4833462" y="278606"/>
                </a:cubicBezTo>
                <a:cubicBezTo>
                  <a:pt x="4830604" y="283369"/>
                  <a:pt x="4826794" y="288131"/>
                  <a:pt x="4822984" y="294799"/>
                </a:cubicBezTo>
                <a:cubicBezTo>
                  <a:pt x="4821079" y="297656"/>
                  <a:pt x="4819174" y="301466"/>
                  <a:pt x="4816316" y="304324"/>
                </a:cubicBezTo>
                <a:cubicBezTo>
                  <a:pt x="4814412" y="308134"/>
                  <a:pt x="4812506" y="311944"/>
                  <a:pt x="4809649" y="315754"/>
                </a:cubicBezTo>
                <a:cubicBezTo>
                  <a:pt x="4809649" y="316706"/>
                  <a:pt x="4808697" y="317659"/>
                  <a:pt x="4807744" y="318611"/>
                </a:cubicBezTo>
                <a:cubicBezTo>
                  <a:pt x="4807744" y="309086"/>
                  <a:pt x="4807744" y="304324"/>
                  <a:pt x="4807744" y="304324"/>
                </a:cubicBezTo>
                <a:cubicBezTo>
                  <a:pt x="4807744" y="304324"/>
                  <a:pt x="4805839" y="312896"/>
                  <a:pt x="4803934" y="327184"/>
                </a:cubicBezTo>
                <a:cubicBezTo>
                  <a:pt x="4801076" y="331946"/>
                  <a:pt x="4798219" y="336709"/>
                  <a:pt x="4795362" y="342424"/>
                </a:cubicBezTo>
                <a:cubicBezTo>
                  <a:pt x="4795362" y="335756"/>
                  <a:pt x="4795362" y="330041"/>
                  <a:pt x="4795362" y="324326"/>
                </a:cubicBezTo>
                <a:cubicBezTo>
                  <a:pt x="4795362" y="319564"/>
                  <a:pt x="4795362" y="315754"/>
                  <a:pt x="4795362" y="311944"/>
                </a:cubicBezTo>
                <a:cubicBezTo>
                  <a:pt x="4796314" y="308134"/>
                  <a:pt x="4796314" y="305276"/>
                  <a:pt x="4796314" y="302419"/>
                </a:cubicBezTo>
                <a:cubicBezTo>
                  <a:pt x="4796314" y="300514"/>
                  <a:pt x="4796314" y="299561"/>
                  <a:pt x="4797266" y="297656"/>
                </a:cubicBezTo>
                <a:cubicBezTo>
                  <a:pt x="4799172" y="286226"/>
                  <a:pt x="4802029" y="274796"/>
                  <a:pt x="4803934" y="264319"/>
                </a:cubicBezTo>
                <a:cubicBezTo>
                  <a:pt x="4811554" y="221456"/>
                  <a:pt x="4815364" y="192881"/>
                  <a:pt x="4815364" y="192881"/>
                </a:cubicBezTo>
                <a:cubicBezTo>
                  <a:pt x="4815364" y="192881"/>
                  <a:pt x="4804887" y="220504"/>
                  <a:pt x="4792504" y="262414"/>
                </a:cubicBezTo>
                <a:cubicBezTo>
                  <a:pt x="4791551" y="264319"/>
                  <a:pt x="4791551" y="266224"/>
                  <a:pt x="4790599" y="268129"/>
                </a:cubicBezTo>
                <a:cubicBezTo>
                  <a:pt x="4788694" y="256699"/>
                  <a:pt x="4788694" y="250031"/>
                  <a:pt x="4788694" y="250031"/>
                </a:cubicBezTo>
                <a:cubicBezTo>
                  <a:pt x="4788694" y="250031"/>
                  <a:pt x="4788694" y="257651"/>
                  <a:pt x="4787741" y="270986"/>
                </a:cubicBezTo>
                <a:cubicBezTo>
                  <a:pt x="4787741" y="273844"/>
                  <a:pt x="4787741" y="277654"/>
                  <a:pt x="4787741" y="281464"/>
                </a:cubicBezTo>
                <a:cubicBezTo>
                  <a:pt x="4785837" y="287179"/>
                  <a:pt x="4783931" y="292894"/>
                  <a:pt x="4782979" y="299561"/>
                </a:cubicBezTo>
                <a:cubicBezTo>
                  <a:pt x="4782979" y="297656"/>
                  <a:pt x="4782979" y="295751"/>
                  <a:pt x="4782979" y="293846"/>
                </a:cubicBezTo>
                <a:cubicBezTo>
                  <a:pt x="4783931" y="282416"/>
                  <a:pt x="4783931" y="271939"/>
                  <a:pt x="4784884" y="263366"/>
                </a:cubicBezTo>
                <a:cubicBezTo>
                  <a:pt x="4785837" y="253841"/>
                  <a:pt x="4785837" y="246221"/>
                  <a:pt x="4786789" y="239554"/>
                </a:cubicBezTo>
                <a:cubicBezTo>
                  <a:pt x="4788694" y="226219"/>
                  <a:pt x="4789647" y="218599"/>
                  <a:pt x="4789647" y="218599"/>
                </a:cubicBezTo>
                <a:cubicBezTo>
                  <a:pt x="4789647" y="218599"/>
                  <a:pt x="4787741" y="226219"/>
                  <a:pt x="4782979" y="238601"/>
                </a:cubicBezTo>
                <a:cubicBezTo>
                  <a:pt x="4781074" y="245269"/>
                  <a:pt x="4779169" y="252889"/>
                  <a:pt x="4777264" y="262414"/>
                </a:cubicBezTo>
                <a:cubicBezTo>
                  <a:pt x="4776312" y="264319"/>
                  <a:pt x="4776312" y="266224"/>
                  <a:pt x="4776312" y="269081"/>
                </a:cubicBezTo>
                <a:cubicBezTo>
                  <a:pt x="4774406" y="257651"/>
                  <a:pt x="4773454" y="251936"/>
                  <a:pt x="4773454" y="251936"/>
                </a:cubicBezTo>
                <a:cubicBezTo>
                  <a:pt x="4773454" y="251936"/>
                  <a:pt x="4773454" y="264319"/>
                  <a:pt x="4773454" y="284321"/>
                </a:cubicBezTo>
                <a:cubicBezTo>
                  <a:pt x="4772501" y="287179"/>
                  <a:pt x="4772501" y="290989"/>
                  <a:pt x="4771549" y="293846"/>
                </a:cubicBezTo>
                <a:cubicBezTo>
                  <a:pt x="4771549" y="294799"/>
                  <a:pt x="4771549" y="294799"/>
                  <a:pt x="4771549" y="295751"/>
                </a:cubicBezTo>
                <a:cubicBezTo>
                  <a:pt x="4769644" y="273844"/>
                  <a:pt x="4767739" y="260509"/>
                  <a:pt x="4767739" y="260509"/>
                </a:cubicBezTo>
                <a:cubicBezTo>
                  <a:pt x="4767739" y="260509"/>
                  <a:pt x="4765834" y="274796"/>
                  <a:pt x="4764881" y="297656"/>
                </a:cubicBezTo>
                <a:cubicBezTo>
                  <a:pt x="4762024" y="290036"/>
                  <a:pt x="4758214" y="283369"/>
                  <a:pt x="4755356" y="276701"/>
                </a:cubicBezTo>
                <a:cubicBezTo>
                  <a:pt x="4753451" y="273844"/>
                  <a:pt x="4752499" y="271939"/>
                  <a:pt x="4750594" y="270034"/>
                </a:cubicBezTo>
                <a:cubicBezTo>
                  <a:pt x="4753451" y="260509"/>
                  <a:pt x="4755356" y="251936"/>
                  <a:pt x="4758214" y="243364"/>
                </a:cubicBezTo>
                <a:cubicBezTo>
                  <a:pt x="4767739" y="209074"/>
                  <a:pt x="4774406" y="180499"/>
                  <a:pt x="4780122" y="161449"/>
                </a:cubicBezTo>
                <a:cubicBezTo>
                  <a:pt x="4784884" y="141446"/>
                  <a:pt x="4787741" y="130016"/>
                  <a:pt x="4787741" y="130016"/>
                </a:cubicBezTo>
                <a:cubicBezTo>
                  <a:pt x="4787741" y="130016"/>
                  <a:pt x="4782979" y="140494"/>
                  <a:pt x="4776312" y="160496"/>
                </a:cubicBezTo>
                <a:cubicBezTo>
                  <a:pt x="4769644" y="179546"/>
                  <a:pt x="4759166" y="207169"/>
                  <a:pt x="4747737" y="240506"/>
                </a:cubicBezTo>
                <a:cubicBezTo>
                  <a:pt x="4745831" y="246221"/>
                  <a:pt x="4743926" y="251936"/>
                  <a:pt x="4742022" y="257651"/>
                </a:cubicBezTo>
                <a:cubicBezTo>
                  <a:pt x="4742022" y="257651"/>
                  <a:pt x="4742022" y="257651"/>
                  <a:pt x="4742022" y="257651"/>
                </a:cubicBezTo>
                <a:cubicBezTo>
                  <a:pt x="4737259" y="251936"/>
                  <a:pt x="4732497" y="248126"/>
                  <a:pt x="4727734" y="244316"/>
                </a:cubicBezTo>
                <a:cubicBezTo>
                  <a:pt x="4725829" y="242411"/>
                  <a:pt x="4722972" y="241459"/>
                  <a:pt x="4721066" y="240506"/>
                </a:cubicBezTo>
                <a:cubicBezTo>
                  <a:pt x="4719162" y="239554"/>
                  <a:pt x="4717256" y="238601"/>
                  <a:pt x="4716304" y="238601"/>
                </a:cubicBezTo>
                <a:cubicBezTo>
                  <a:pt x="4713447" y="237649"/>
                  <a:pt x="4712494" y="237649"/>
                  <a:pt x="4712494" y="237649"/>
                </a:cubicBezTo>
                <a:cubicBezTo>
                  <a:pt x="4712494" y="237649"/>
                  <a:pt x="4713447" y="238601"/>
                  <a:pt x="4716304" y="239554"/>
                </a:cubicBezTo>
                <a:cubicBezTo>
                  <a:pt x="4719162" y="240506"/>
                  <a:pt x="4722019" y="243364"/>
                  <a:pt x="4725829" y="246221"/>
                </a:cubicBezTo>
                <a:cubicBezTo>
                  <a:pt x="4729639" y="250031"/>
                  <a:pt x="4733449" y="254794"/>
                  <a:pt x="4736306" y="260509"/>
                </a:cubicBezTo>
                <a:cubicBezTo>
                  <a:pt x="4737259" y="262414"/>
                  <a:pt x="4738212" y="264319"/>
                  <a:pt x="4739164" y="266224"/>
                </a:cubicBezTo>
                <a:cubicBezTo>
                  <a:pt x="4736306" y="274796"/>
                  <a:pt x="4732497" y="284321"/>
                  <a:pt x="4729639" y="293846"/>
                </a:cubicBezTo>
                <a:cubicBezTo>
                  <a:pt x="4729639" y="294799"/>
                  <a:pt x="4729639" y="294799"/>
                  <a:pt x="4728687" y="295751"/>
                </a:cubicBezTo>
                <a:cubicBezTo>
                  <a:pt x="4728687" y="295751"/>
                  <a:pt x="4728687" y="295751"/>
                  <a:pt x="4728687" y="294799"/>
                </a:cubicBezTo>
                <a:cubicBezTo>
                  <a:pt x="4728687" y="291941"/>
                  <a:pt x="4728687" y="290989"/>
                  <a:pt x="4728687" y="290989"/>
                </a:cubicBezTo>
                <a:cubicBezTo>
                  <a:pt x="4728687" y="290989"/>
                  <a:pt x="4728687" y="291941"/>
                  <a:pt x="4727734" y="293846"/>
                </a:cubicBezTo>
                <a:cubicBezTo>
                  <a:pt x="4723924" y="285274"/>
                  <a:pt x="4720114" y="277654"/>
                  <a:pt x="4717256" y="270986"/>
                </a:cubicBezTo>
                <a:cubicBezTo>
                  <a:pt x="4716304" y="269081"/>
                  <a:pt x="4715351" y="267176"/>
                  <a:pt x="4714399" y="265271"/>
                </a:cubicBezTo>
                <a:cubicBezTo>
                  <a:pt x="4715351" y="257651"/>
                  <a:pt x="4716304" y="252889"/>
                  <a:pt x="4716304" y="252889"/>
                </a:cubicBezTo>
                <a:cubicBezTo>
                  <a:pt x="4716304" y="252889"/>
                  <a:pt x="4715351" y="256699"/>
                  <a:pt x="4713447" y="262414"/>
                </a:cubicBezTo>
                <a:cubicBezTo>
                  <a:pt x="4708684" y="252889"/>
                  <a:pt x="4706779" y="248126"/>
                  <a:pt x="4706779" y="248126"/>
                </a:cubicBezTo>
                <a:cubicBezTo>
                  <a:pt x="4706779" y="248126"/>
                  <a:pt x="4708684" y="254794"/>
                  <a:pt x="4712494" y="267176"/>
                </a:cubicBezTo>
                <a:cubicBezTo>
                  <a:pt x="4711541" y="270034"/>
                  <a:pt x="4710589" y="273844"/>
                  <a:pt x="4708684" y="277654"/>
                </a:cubicBezTo>
                <a:cubicBezTo>
                  <a:pt x="4700112" y="251936"/>
                  <a:pt x="4694397" y="236696"/>
                  <a:pt x="4694397" y="236696"/>
                </a:cubicBezTo>
                <a:cubicBezTo>
                  <a:pt x="4694397" y="236696"/>
                  <a:pt x="4697254" y="258604"/>
                  <a:pt x="4702969" y="293846"/>
                </a:cubicBezTo>
                <a:cubicBezTo>
                  <a:pt x="4700112" y="304324"/>
                  <a:pt x="4696301" y="317659"/>
                  <a:pt x="4691539" y="331946"/>
                </a:cubicBezTo>
                <a:cubicBezTo>
                  <a:pt x="4691539" y="330994"/>
                  <a:pt x="4690587" y="330041"/>
                  <a:pt x="4690587" y="329089"/>
                </a:cubicBezTo>
                <a:cubicBezTo>
                  <a:pt x="4685824" y="319564"/>
                  <a:pt x="4682966" y="313849"/>
                  <a:pt x="4682966" y="313849"/>
                </a:cubicBezTo>
                <a:cubicBezTo>
                  <a:pt x="4682966" y="313849"/>
                  <a:pt x="4683919" y="316706"/>
                  <a:pt x="4684872" y="322421"/>
                </a:cubicBezTo>
                <a:cubicBezTo>
                  <a:pt x="4684872" y="322421"/>
                  <a:pt x="4684872" y="322421"/>
                  <a:pt x="4684872" y="322421"/>
                </a:cubicBezTo>
                <a:cubicBezTo>
                  <a:pt x="4676299" y="310991"/>
                  <a:pt x="4671537" y="304324"/>
                  <a:pt x="4671537" y="304324"/>
                </a:cubicBezTo>
                <a:cubicBezTo>
                  <a:pt x="4671537" y="304324"/>
                  <a:pt x="4675347" y="311944"/>
                  <a:pt x="4682014" y="324326"/>
                </a:cubicBezTo>
                <a:cubicBezTo>
                  <a:pt x="4683919" y="328136"/>
                  <a:pt x="4686776" y="332899"/>
                  <a:pt x="4688681" y="337661"/>
                </a:cubicBezTo>
                <a:cubicBezTo>
                  <a:pt x="4688681" y="338614"/>
                  <a:pt x="4688681" y="339566"/>
                  <a:pt x="4689634" y="340519"/>
                </a:cubicBezTo>
                <a:cubicBezTo>
                  <a:pt x="4687729" y="349091"/>
                  <a:pt x="4684872" y="356711"/>
                  <a:pt x="4682966" y="366236"/>
                </a:cubicBezTo>
                <a:cubicBezTo>
                  <a:pt x="4681062" y="364331"/>
                  <a:pt x="4680109" y="361474"/>
                  <a:pt x="4678204" y="359569"/>
                </a:cubicBezTo>
                <a:cubicBezTo>
                  <a:pt x="4675347" y="355759"/>
                  <a:pt x="4671537" y="351949"/>
                  <a:pt x="4669631" y="349091"/>
                </a:cubicBezTo>
                <a:cubicBezTo>
                  <a:pt x="4669631" y="349091"/>
                  <a:pt x="4669631" y="349091"/>
                  <a:pt x="4668679" y="348139"/>
                </a:cubicBezTo>
                <a:cubicBezTo>
                  <a:pt x="4669631" y="341471"/>
                  <a:pt x="4669631" y="335756"/>
                  <a:pt x="4669631" y="330994"/>
                </a:cubicBezTo>
                <a:cubicBezTo>
                  <a:pt x="4670584" y="318611"/>
                  <a:pt x="4669631" y="310991"/>
                  <a:pt x="4669631" y="310991"/>
                </a:cubicBezTo>
                <a:cubicBezTo>
                  <a:pt x="4669631" y="310991"/>
                  <a:pt x="4669631" y="311944"/>
                  <a:pt x="4669631" y="313849"/>
                </a:cubicBezTo>
                <a:cubicBezTo>
                  <a:pt x="4669631" y="310039"/>
                  <a:pt x="4670584" y="305276"/>
                  <a:pt x="4670584" y="301466"/>
                </a:cubicBezTo>
                <a:cubicBezTo>
                  <a:pt x="4670584" y="296704"/>
                  <a:pt x="4670584" y="291941"/>
                  <a:pt x="4670584" y="287179"/>
                </a:cubicBezTo>
                <a:cubicBezTo>
                  <a:pt x="4672489" y="282416"/>
                  <a:pt x="4673441" y="278606"/>
                  <a:pt x="4675347" y="274796"/>
                </a:cubicBezTo>
                <a:cubicBezTo>
                  <a:pt x="4683919" y="259556"/>
                  <a:pt x="4689634" y="250984"/>
                  <a:pt x="4689634" y="250984"/>
                </a:cubicBezTo>
                <a:cubicBezTo>
                  <a:pt x="4689634" y="250984"/>
                  <a:pt x="4686776" y="254794"/>
                  <a:pt x="4681062" y="262414"/>
                </a:cubicBezTo>
                <a:cubicBezTo>
                  <a:pt x="4684872" y="252889"/>
                  <a:pt x="4686776" y="248126"/>
                  <a:pt x="4686776" y="248126"/>
                </a:cubicBezTo>
                <a:cubicBezTo>
                  <a:pt x="4686776" y="248126"/>
                  <a:pt x="4682966" y="254794"/>
                  <a:pt x="4675347" y="265271"/>
                </a:cubicBezTo>
                <a:cubicBezTo>
                  <a:pt x="4673441" y="267176"/>
                  <a:pt x="4672489" y="270034"/>
                  <a:pt x="4670584" y="272891"/>
                </a:cubicBezTo>
                <a:cubicBezTo>
                  <a:pt x="4670584" y="270986"/>
                  <a:pt x="4670584" y="270034"/>
                  <a:pt x="4670584" y="268129"/>
                </a:cubicBezTo>
                <a:cubicBezTo>
                  <a:pt x="4669631" y="261461"/>
                  <a:pt x="4669631" y="255746"/>
                  <a:pt x="4668679" y="250984"/>
                </a:cubicBezTo>
                <a:cubicBezTo>
                  <a:pt x="4668679" y="250031"/>
                  <a:pt x="4668679" y="248126"/>
                  <a:pt x="4669631" y="247174"/>
                </a:cubicBezTo>
                <a:cubicBezTo>
                  <a:pt x="4671537" y="230981"/>
                  <a:pt x="4671537" y="222409"/>
                  <a:pt x="4671537" y="222409"/>
                </a:cubicBezTo>
                <a:cubicBezTo>
                  <a:pt x="4671537" y="222409"/>
                  <a:pt x="4671537" y="224314"/>
                  <a:pt x="4670584" y="229076"/>
                </a:cubicBezTo>
                <a:cubicBezTo>
                  <a:pt x="4669631" y="231934"/>
                  <a:pt x="4668679" y="236696"/>
                  <a:pt x="4666774" y="242411"/>
                </a:cubicBezTo>
                <a:cubicBezTo>
                  <a:pt x="4666774" y="242411"/>
                  <a:pt x="4666774" y="242411"/>
                  <a:pt x="4666774" y="241459"/>
                </a:cubicBezTo>
                <a:cubicBezTo>
                  <a:pt x="4666774" y="241459"/>
                  <a:pt x="4666774" y="241459"/>
                  <a:pt x="4666774" y="241459"/>
                </a:cubicBezTo>
                <a:cubicBezTo>
                  <a:pt x="4666774" y="241459"/>
                  <a:pt x="4666774" y="241459"/>
                  <a:pt x="4666774" y="241459"/>
                </a:cubicBezTo>
                <a:cubicBezTo>
                  <a:pt x="4665822" y="235744"/>
                  <a:pt x="4663916" y="230981"/>
                  <a:pt x="4662012" y="228124"/>
                </a:cubicBezTo>
                <a:cubicBezTo>
                  <a:pt x="4661059" y="224314"/>
                  <a:pt x="4660106" y="222409"/>
                  <a:pt x="4660106" y="222409"/>
                </a:cubicBezTo>
                <a:cubicBezTo>
                  <a:pt x="4660106" y="222409"/>
                  <a:pt x="4660106" y="224314"/>
                  <a:pt x="4661059" y="228124"/>
                </a:cubicBezTo>
                <a:cubicBezTo>
                  <a:pt x="4662012" y="231934"/>
                  <a:pt x="4662964" y="237649"/>
                  <a:pt x="4662964" y="244316"/>
                </a:cubicBezTo>
                <a:cubicBezTo>
                  <a:pt x="4662964" y="245269"/>
                  <a:pt x="4662964" y="245269"/>
                  <a:pt x="4662964" y="246221"/>
                </a:cubicBezTo>
                <a:cubicBezTo>
                  <a:pt x="4662964" y="246221"/>
                  <a:pt x="4662964" y="246221"/>
                  <a:pt x="4662964" y="246221"/>
                </a:cubicBezTo>
                <a:cubicBezTo>
                  <a:pt x="4660106" y="250031"/>
                  <a:pt x="4657249" y="254794"/>
                  <a:pt x="4654391" y="262414"/>
                </a:cubicBezTo>
                <a:cubicBezTo>
                  <a:pt x="4653439" y="265271"/>
                  <a:pt x="4652487" y="268129"/>
                  <a:pt x="4650581" y="271939"/>
                </a:cubicBezTo>
                <a:cubicBezTo>
                  <a:pt x="4649629" y="267176"/>
                  <a:pt x="4647724" y="264319"/>
                  <a:pt x="4646772" y="261461"/>
                </a:cubicBezTo>
                <a:cubicBezTo>
                  <a:pt x="4646772" y="260509"/>
                  <a:pt x="4645819" y="259556"/>
                  <a:pt x="4645819" y="259556"/>
                </a:cubicBezTo>
                <a:cubicBezTo>
                  <a:pt x="4645819" y="257651"/>
                  <a:pt x="4646772" y="255746"/>
                  <a:pt x="4646772" y="253841"/>
                </a:cubicBezTo>
                <a:cubicBezTo>
                  <a:pt x="4648676" y="243364"/>
                  <a:pt x="4650581" y="234791"/>
                  <a:pt x="4653439" y="227171"/>
                </a:cubicBezTo>
                <a:cubicBezTo>
                  <a:pt x="4657249" y="212884"/>
                  <a:pt x="4660106" y="204311"/>
                  <a:pt x="4660106" y="204311"/>
                </a:cubicBezTo>
                <a:cubicBezTo>
                  <a:pt x="4660106" y="204311"/>
                  <a:pt x="4656297" y="211931"/>
                  <a:pt x="4650581" y="226219"/>
                </a:cubicBezTo>
                <a:cubicBezTo>
                  <a:pt x="4647724" y="232886"/>
                  <a:pt x="4643914" y="241459"/>
                  <a:pt x="4641056" y="251936"/>
                </a:cubicBezTo>
                <a:cubicBezTo>
                  <a:pt x="4639151" y="256699"/>
                  <a:pt x="4637247" y="261461"/>
                  <a:pt x="4636294" y="267176"/>
                </a:cubicBezTo>
                <a:cubicBezTo>
                  <a:pt x="4636294" y="264319"/>
                  <a:pt x="4636294" y="261461"/>
                  <a:pt x="4636294" y="259556"/>
                </a:cubicBezTo>
                <a:cubicBezTo>
                  <a:pt x="4636294" y="251936"/>
                  <a:pt x="4637247" y="246221"/>
                  <a:pt x="4638199" y="242411"/>
                </a:cubicBezTo>
                <a:cubicBezTo>
                  <a:pt x="4639151" y="238601"/>
                  <a:pt x="4639151" y="235744"/>
                  <a:pt x="4639151" y="235744"/>
                </a:cubicBezTo>
                <a:cubicBezTo>
                  <a:pt x="4639151" y="235744"/>
                  <a:pt x="4638199" y="237649"/>
                  <a:pt x="4637247" y="241459"/>
                </a:cubicBezTo>
                <a:cubicBezTo>
                  <a:pt x="4636294" y="245269"/>
                  <a:pt x="4633437" y="250984"/>
                  <a:pt x="4632484" y="258604"/>
                </a:cubicBezTo>
                <a:cubicBezTo>
                  <a:pt x="4632484" y="258604"/>
                  <a:pt x="4632484" y="258604"/>
                  <a:pt x="4632484" y="258604"/>
                </a:cubicBezTo>
                <a:cubicBezTo>
                  <a:pt x="4631531" y="255746"/>
                  <a:pt x="4631531" y="254794"/>
                  <a:pt x="4631531" y="254794"/>
                </a:cubicBezTo>
                <a:cubicBezTo>
                  <a:pt x="4631531" y="254794"/>
                  <a:pt x="4631531" y="256699"/>
                  <a:pt x="4632484" y="259556"/>
                </a:cubicBezTo>
                <a:cubicBezTo>
                  <a:pt x="4630579" y="267176"/>
                  <a:pt x="4629626" y="275749"/>
                  <a:pt x="4628674" y="285274"/>
                </a:cubicBezTo>
                <a:cubicBezTo>
                  <a:pt x="4628674" y="288131"/>
                  <a:pt x="4628674" y="290989"/>
                  <a:pt x="4628674" y="293846"/>
                </a:cubicBezTo>
                <a:cubicBezTo>
                  <a:pt x="4627722" y="296704"/>
                  <a:pt x="4626769" y="300514"/>
                  <a:pt x="4625816" y="303371"/>
                </a:cubicBezTo>
                <a:cubicBezTo>
                  <a:pt x="4619149" y="298609"/>
                  <a:pt x="4614387" y="295751"/>
                  <a:pt x="4610576" y="293846"/>
                </a:cubicBezTo>
                <a:cubicBezTo>
                  <a:pt x="4606766" y="291941"/>
                  <a:pt x="4604862" y="290989"/>
                  <a:pt x="4604862" y="290989"/>
                </a:cubicBezTo>
                <a:cubicBezTo>
                  <a:pt x="4604862" y="290989"/>
                  <a:pt x="4606766" y="291941"/>
                  <a:pt x="4610576" y="294799"/>
                </a:cubicBezTo>
                <a:cubicBezTo>
                  <a:pt x="4614387" y="296704"/>
                  <a:pt x="4619149" y="301466"/>
                  <a:pt x="4624864" y="307181"/>
                </a:cubicBezTo>
                <a:cubicBezTo>
                  <a:pt x="4624864" y="307181"/>
                  <a:pt x="4624864" y="307181"/>
                  <a:pt x="4625816" y="308134"/>
                </a:cubicBezTo>
                <a:cubicBezTo>
                  <a:pt x="4624864" y="313849"/>
                  <a:pt x="4622959" y="319564"/>
                  <a:pt x="4622006" y="325279"/>
                </a:cubicBezTo>
                <a:cubicBezTo>
                  <a:pt x="4621054" y="330994"/>
                  <a:pt x="4620101" y="337661"/>
                  <a:pt x="4619149" y="343376"/>
                </a:cubicBezTo>
                <a:cubicBezTo>
                  <a:pt x="4615339" y="330041"/>
                  <a:pt x="4611529" y="317659"/>
                  <a:pt x="4607719" y="306229"/>
                </a:cubicBezTo>
                <a:cubicBezTo>
                  <a:pt x="4605814" y="300514"/>
                  <a:pt x="4604862" y="295751"/>
                  <a:pt x="4602956" y="290989"/>
                </a:cubicBezTo>
                <a:cubicBezTo>
                  <a:pt x="4602004" y="282416"/>
                  <a:pt x="4601051" y="274796"/>
                  <a:pt x="4601051" y="269081"/>
                </a:cubicBezTo>
                <a:cubicBezTo>
                  <a:pt x="4599147" y="255746"/>
                  <a:pt x="4599147" y="248126"/>
                  <a:pt x="4599147" y="248126"/>
                </a:cubicBezTo>
                <a:cubicBezTo>
                  <a:pt x="4599147" y="248126"/>
                  <a:pt x="4598194" y="255746"/>
                  <a:pt x="4597241" y="269081"/>
                </a:cubicBezTo>
                <a:cubicBezTo>
                  <a:pt x="4597241" y="270034"/>
                  <a:pt x="4597241" y="270986"/>
                  <a:pt x="4597241" y="271939"/>
                </a:cubicBezTo>
                <a:cubicBezTo>
                  <a:pt x="4594384" y="263366"/>
                  <a:pt x="4591526" y="255746"/>
                  <a:pt x="4589622" y="250031"/>
                </a:cubicBezTo>
                <a:cubicBezTo>
                  <a:pt x="4589622" y="247174"/>
                  <a:pt x="4589622" y="244316"/>
                  <a:pt x="4589622" y="240506"/>
                </a:cubicBezTo>
                <a:cubicBezTo>
                  <a:pt x="4590574" y="225266"/>
                  <a:pt x="4590574" y="210979"/>
                  <a:pt x="4590574" y="197644"/>
                </a:cubicBezTo>
                <a:cubicBezTo>
                  <a:pt x="4591526" y="144304"/>
                  <a:pt x="4590574" y="109061"/>
                  <a:pt x="4590574" y="109061"/>
                </a:cubicBezTo>
                <a:cubicBezTo>
                  <a:pt x="4590574" y="109061"/>
                  <a:pt x="4584859" y="144304"/>
                  <a:pt x="4579144" y="197644"/>
                </a:cubicBezTo>
                <a:cubicBezTo>
                  <a:pt x="4578191" y="210979"/>
                  <a:pt x="4576287" y="225266"/>
                  <a:pt x="4574381" y="240506"/>
                </a:cubicBezTo>
                <a:cubicBezTo>
                  <a:pt x="4573429" y="245269"/>
                  <a:pt x="4573429" y="250984"/>
                  <a:pt x="4573429" y="256699"/>
                </a:cubicBezTo>
                <a:cubicBezTo>
                  <a:pt x="4573429" y="256699"/>
                  <a:pt x="4572476" y="257651"/>
                  <a:pt x="4572476" y="257651"/>
                </a:cubicBezTo>
                <a:cubicBezTo>
                  <a:pt x="4569619" y="259556"/>
                  <a:pt x="4566762" y="262414"/>
                  <a:pt x="4563904" y="265271"/>
                </a:cubicBezTo>
                <a:cubicBezTo>
                  <a:pt x="4563904" y="265271"/>
                  <a:pt x="4563904" y="264319"/>
                  <a:pt x="4563904" y="264319"/>
                </a:cubicBezTo>
                <a:cubicBezTo>
                  <a:pt x="4561999" y="261461"/>
                  <a:pt x="4560094" y="258604"/>
                  <a:pt x="4559141" y="255746"/>
                </a:cubicBezTo>
                <a:cubicBezTo>
                  <a:pt x="4559141" y="253841"/>
                  <a:pt x="4560094" y="250984"/>
                  <a:pt x="4560094" y="249079"/>
                </a:cubicBezTo>
                <a:cubicBezTo>
                  <a:pt x="4570572" y="195739"/>
                  <a:pt x="4576287" y="159544"/>
                  <a:pt x="4576287" y="159544"/>
                </a:cubicBezTo>
                <a:cubicBezTo>
                  <a:pt x="4576287" y="159544"/>
                  <a:pt x="4564856" y="192881"/>
                  <a:pt x="4550569" y="243364"/>
                </a:cubicBezTo>
                <a:cubicBezTo>
                  <a:pt x="4550569" y="243364"/>
                  <a:pt x="4550569" y="243364"/>
                  <a:pt x="4550569" y="243364"/>
                </a:cubicBezTo>
                <a:cubicBezTo>
                  <a:pt x="4550569" y="243364"/>
                  <a:pt x="4550569" y="243364"/>
                  <a:pt x="4550569" y="243364"/>
                </a:cubicBezTo>
                <a:cubicBezTo>
                  <a:pt x="4550569" y="244316"/>
                  <a:pt x="4549616" y="245269"/>
                  <a:pt x="4549616" y="246221"/>
                </a:cubicBezTo>
                <a:cubicBezTo>
                  <a:pt x="4549616" y="247174"/>
                  <a:pt x="4549616" y="248126"/>
                  <a:pt x="4548664" y="248126"/>
                </a:cubicBezTo>
                <a:cubicBezTo>
                  <a:pt x="4548664" y="248126"/>
                  <a:pt x="4548664" y="248126"/>
                  <a:pt x="4548664" y="248126"/>
                </a:cubicBezTo>
                <a:cubicBezTo>
                  <a:pt x="4548664" y="248126"/>
                  <a:pt x="4548664" y="248126"/>
                  <a:pt x="4548664" y="248126"/>
                </a:cubicBezTo>
                <a:cubicBezTo>
                  <a:pt x="4544854" y="261461"/>
                  <a:pt x="4540091" y="276701"/>
                  <a:pt x="4536281" y="292894"/>
                </a:cubicBezTo>
                <a:cubicBezTo>
                  <a:pt x="4534376" y="261461"/>
                  <a:pt x="4531519" y="241459"/>
                  <a:pt x="4531519" y="241459"/>
                </a:cubicBezTo>
                <a:cubicBezTo>
                  <a:pt x="4531519" y="241459"/>
                  <a:pt x="4527709" y="266224"/>
                  <a:pt x="4525804" y="303371"/>
                </a:cubicBezTo>
                <a:cubicBezTo>
                  <a:pt x="4525804" y="305276"/>
                  <a:pt x="4525804" y="307181"/>
                  <a:pt x="4525804" y="309086"/>
                </a:cubicBezTo>
                <a:cubicBezTo>
                  <a:pt x="4524851" y="308134"/>
                  <a:pt x="4524851" y="308134"/>
                  <a:pt x="4524851" y="308134"/>
                </a:cubicBezTo>
                <a:cubicBezTo>
                  <a:pt x="4524851" y="308134"/>
                  <a:pt x="4524851" y="309086"/>
                  <a:pt x="4525804" y="310039"/>
                </a:cubicBezTo>
                <a:cubicBezTo>
                  <a:pt x="4524851" y="317659"/>
                  <a:pt x="4524851" y="325279"/>
                  <a:pt x="4523899" y="333851"/>
                </a:cubicBezTo>
                <a:cubicBezTo>
                  <a:pt x="4523899" y="334804"/>
                  <a:pt x="4523899" y="336709"/>
                  <a:pt x="4523899" y="337661"/>
                </a:cubicBezTo>
                <a:cubicBezTo>
                  <a:pt x="4523899" y="338614"/>
                  <a:pt x="4523899" y="338614"/>
                  <a:pt x="4522947" y="339566"/>
                </a:cubicBezTo>
                <a:cubicBezTo>
                  <a:pt x="4521041" y="333851"/>
                  <a:pt x="4519137" y="328136"/>
                  <a:pt x="4517231" y="322421"/>
                </a:cubicBezTo>
                <a:cubicBezTo>
                  <a:pt x="4516279" y="314801"/>
                  <a:pt x="4515326" y="307181"/>
                  <a:pt x="4514374" y="301466"/>
                </a:cubicBezTo>
                <a:cubicBezTo>
                  <a:pt x="4515326" y="299561"/>
                  <a:pt x="4516279" y="298609"/>
                  <a:pt x="4517231" y="297656"/>
                </a:cubicBezTo>
                <a:cubicBezTo>
                  <a:pt x="4520089" y="293846"/>
                  <a:pt x="4521041" y="291941"/>
                  <a:pt x="4521041" y="291941"/>
                </a:cubicBezTo>
                <a:cubicBezTo>
                  <a:pt x="4521041" y="291941"/>
                  <a:pt x="4519137" y="293846"/>
                  <a:pt x="4516279" y="297656"/>
                </a:cubicBezTo>
                <a:cubicBezTo>
                  <a:pt x="4515326" y="298609"/>
                  <a:pt x="4515326" y="299561"/>
                  <a:pt x="4514374" y="300514"/>
                </a:cubicBezTo>
                <a:cubicBezTo>
                  <a:pt x="4514374" y="299561"/>
                  <a:pt x="4514374" y="299561"/>
                  <a:pt x="4514374" y="298609"/>
                </a:cubicBezTo>
                <a:cubicBezTo>
                  <a:pt x="4515326" y="296704"/>
                  <a:pt x="4516279" y="294799"/>
                  <a:pt x="4517231" y="293846"/>
                </a:cubicBezTo>
                <a:cubicBezTo>
                  <a:pt x="4519137" y="290036"/>
                  <a:pt x="4520089" y="288131"/>
                  <a:pt x="4520089" y="288131"/>
                </a:cubicBezTo>
                <a:cubicBezTo>
                  <a:pt x="4520089" y="288131"/>
                  <a:pt x="4519137" y="290036"/>
                  <a:pt x="4516279" y="292894"/>
                </a:cubicBezTo>
                <a:cubicBezTo>
                  <a:pt x="4515326" y="293846"/>
                  <a:pt x="4515326" y="294799"/>
                  <a:pt x="4514374" y="295751"/>
                </a:cubicBezTo>
                <a:cubicBezTo>
                  <a:pt x="4513422" y="290036"/>
                  <a:pt x="4512469" y="285274"/>
                  <a:pt x="4512469" y="281464"/>
                </a:cubicBezTo>
                <a:cubicBezTo>
                  <a:pt x="4511516" y="272891"/>
                  <a:pt x="4511516" y="268129"/>
                  <a:pt x="4511516" y="268129"/>
                </a:cubicBezTo>
                <a:cubicBezTo>
                  <a:pt x="4511516" y="268129"/>
                  <a:pt x="4511516" y="270034"/>
                  <a:pt x="4510564" y="272891"/>
                </a:cubicBezTo>
                <a:cubicBezTo>
                  <a:pt x="4508659" y="259556"/>
                  <a:pt x="4506754" y="250984"/>
                  <a:pt x="4506754" y="250984"/>
                </a:cubicBezTo>
                <a:cubicBezTo>
                  <a:pt x="4506754" y="250984"/>
                  <a:pt x="4506754" y="267176"/>
                  <a:pt x="4506754" y="292894"/>
                </a:cubicBezTo>
                <a:cubicBezTo>
                  <a:pt x="4504849" y="289084"/>
                  <a:pt x="4502944" y="285274"/>
                  <a:pt x="4501991" y="282416"/>
                </a:cubicBezTo>
                <a:cubicBezTo>
                  <a:pt x="4499134" y="276701"/>
                  <a:pt x="4496276" y="271939"/>
                  <a:pt x="4494372" y="267176"/>
                </a:cubicBezTo>
                <a:cubicBezTo>
                  <a:pt x="4491514" y="262414"/>
                  <a:pt x="4489609" y="258604"/>
                  <a:pt x="4486751" y="254794"/>
                </a:cubicBezTo>
                <a:cubicBezTo>
                  <a:pt x="4483894" y="250984"/>
                  <a:pt x="4481989" y="248126"/>
                  <a:pt x="4480084" y="245269"/>
                </a:cubicBezTo>
                <a:cubicBezTo>
                  <a:pt x="4478179" y="242411"/>
                  <a:pt x="4476274" y="240506"/>
                  <a:pt x="4474369" y="238601"/>
                </a:cubicBezTo>
                <a:cubicBezTo>
                  <a:pt x="4471512" y="235744"/>
                  <a:pt x="4470559" y="233839"/>
                  <a:pt x="4469606" y="233839"/>
                </a:cubicBezTo>
                <a:cubicBezTo>
                  <a:pt x="4470559" y="230981"/>
                  <a:pt x="4471512" y="228124"/>
                  <a:pt x="4471512" y="225266"/>
                </a:cubicBezTo>
                <a:cubicBezTo>
                  <a:pt x="4474369" y="214789"/>
                  <a:pt x="4476274" y="206216"/>
                  <a:pt x="4477226" y="198596"/>
                </a:cubicBezTo>
                <a:cubicBezTo>
                  <a:pt x="4480084" y="184309"/>
                  <a:pt x="4481037" y="175736"/>
                  <a:pt x="4481037" y="175736"/>
                </a:cubicBezTo>
                <a:cubicBezTo>
                  <a:pt x="4481037" y="175736"/>
                  <a:pt x="4478179" y="183356"/>
                  <a:pt x="4473416" y="197644"/>
                </a:cubicBezTo>
                <a:cubicBezTo>
                  <a:pt x="4471512" y="204311"/>
                  <a:pt x="4467701" y="212884"/>
                  <a:pt x="4463891" y="222409"/>
                </a:cubicBezTo>
                <a:cubicBezTo>
                  <a:pt x="4461034" y="229076"/>
                  <a:pt x="4458176" y="236696"/>
                  <a:pt x="4455319" y="244316"/>
                </a:cubicBezTo>
                <a:cubicBezTo>
                  <a:pt x="4454366" y="240506"/>
                  <a:pt x="4453414" y="237649"/>
                  <a:pt x="4453414" y="237649"/>
                </a:cubicBezTo>
                <a:cubicBezTo>
                  <a:pt x="4453414" y="237649"/>
                  <a:pt x="4453414" y="240506"/>
                  <a:pt x="4454366" y="247174"/>
                </a:cubicBezTo>
                <a:cubicBezTo>
                  <a:pt x="4453414" y="249079"/>
                  <a:pt x="4452462" y="251936"/>
                  <a:pt x="4451509" y="253841"/>
                </a:cubicBezTo>
                <a:cubicBezTo>
                  <a:pt x="4446747" y="265271"/>
                  <a:pt x="4441984" y="276701"/>
                  <a:pt x="4436269" y="289084"/>
                </a:cubicBezTo>
                <a:cubicBezTo>
                  <a:pt x="4436269" y="288131"/>
                  <a:pt x="4435316" y="288131"/>
                  <a:pt x="4435316" y="287179"/>
                </a:cubicBezTo>
                <a:cubicBezTo>
                  <a:pt x="4436269" y="283369"/>
                  <a:pt x="4437222" y="278606"/>
                  <a:pt x="4438174" y="274796"/>
                </a:cubicBezTo>
                <a:cubicBezTo>
                  <a:pt x="4440079" y="265271"/>
                  <a:pt x="4441984" y="255746"/>
                  <a:pt x="4444841" y="247174"/>
                </a:cubicBezTo>
                <a:cubicBezTo>
                  <a:pt x="4449604" y="229076"/>
                  <a:pt x="4452462" y="211931"/>
                  <a:pt x="4454366" y="195739"/>
                </a:cubicBezTo>
                <a:cubicBezTo>
                  <a:pt x="4457224" y="179546"/>
                  <a:pt x="4459129" y="165259"/>
                  <a:pt x="4460081" y="151924"/>
                </a:cubicBezTo>
                <a:cubicBezTo>
                  <a:pt x="4461034" y="145256"/>
                  <a:pt x="4461987" y="139541"/>
                  <a:pt x="4461987" y="133826"/>
                </a:cubicBezTo>
                <a:cubicBezTo>
                  <a:pt x="4461987" y="128111"/>
                  <a:pt x="4462939" y="123349"/>
                  <a:pt x="4462939" y="118586"/>
                </a:cubicBezTo>
                <a:cubicBezTo>
                  <a:pt x="4463891" y="99536"/>
                  <a:pt x="4463891" y="89059"/>
                  <a:pt x="4463891" y="89059"/>
                </a:cubicBezTo>
                <a:cubicBezTo>
                  <a:pt x="4463891" y="89059"/>
                  <a:pt x="4461987" y="99536"/>
                  <a:pt x="4458176" y="118586"/>
                </a:cubicBezTo>
                <a:cubicBezTo>
                  <a:pt x="4457224" y="123349"/>
                  <a:pt x="4456272" y="128111"/>
                  <a:pt x="4455319" y="133826"/>
                </a:cubicBezTo>
                <a:cubicBezTo>
                  <a:pt x="4454366" y="139541"/>
                  <a:pt x="4452462" y="145256"/>
                  <a:pt x="4451509" y="151924"/>
                </a:cubicBezTo>
                <a:cubicBezTo>
                  <a:pt x="4448651" y="164306"/>
                  <a:pt x="4445794" y="178594"/>
                  <a:pt x="4441984" y="194786"/>
                </a:cubicBezTo>
                <a:cubicBezTo>
                  <a:pt x="4438174" y="210026"/>
                  <a:pt x="4434364" y="227171"/>
                  <a:pt x="4428649" y="245269"/>
                </a:cubicBezTo>
                <a:cubicBezTo>
                  <a:pt x="4426744" y="252889"/>
                  <a:pt x="4423887" y="261461"/>
                  <a:pt x="4421981" y="269081"/>
                </a:cubicBezTo>
                <a:cubicBezTo>
                  <a:pt x="4419124" y="265271"/>
                  <a:pt x="4417219" y="261461"/>
                  <a:pt x="4414362" y="258604"/>
                </a:cubicBezTo>
                <a:cubicBezTo>
                  <a:pt x="4406741" y="247174"/>
                  <a:pt x="4400074" y="237649"/>
                  <a:pt x="4394359" y="230029"/>
                </a:cubicBezTo>
                <a:cubicBezTo>
                  <a:pt x="4391501" y="227171"/>
                  <a:pt x="4389597" y="224314"/>
                  <a:pt x="4387691" y="221456"/>
                </a:cubicBezTo>
                <a:cubicBezTo>
                  <a:pt x="4392454" y="195739"/>
                  <a:pt x="4395312" y="180499"/>
                  <a:pt x="4395312" y="180499"/>
                </a:cubicBezTo>
                <a:cubicBezTo>
                  <a:pt x="4395312" y="180499"/>
                  <a:pt x="4390549" y="193834"/>
                  <a:pt x="4382929" y="215741"/>
                </a:cubicBezTo>
                <a:cubicBezTo>
                  <a:pt x="4378166" y="209074"/>
                  <a:pt x="4375309" y="206216"/>
                  <a:pt x="4375309" y="206216"/>
                </a:cubicBezTo>
                <a:cubicBezTo>
                  <a:pt x="4375309" y="206216"/>
                  <a:pt x="4378166" y="210979"/>
                  <a:pt x="4381976" y="218599"/>
                </a:cubicBezTo>
                <a:cubicBezTo>
                  <a:pt x="4378166" y="230029"/>
                  <a:pt x="4374356" y="244316"/>
                  <a:pt x="4369594" y="259556"/>
                </a:cubicBezTo>
                <a:cubicBezTo>
                  <a:pt x="4368641" y="248126"/>
                  <a:pt x="4368641" y="241459"/>
                  <a:pt x="4368641" y="241459"/>
                </a:cubicBezTo>
                <a:cubicBezTo>
                  <a:pt x="4368641" y="241459"/>
                  <a:pt x="4367689" y="249079"/>
                  <a:pt x="4366737" y="263366"/>
                </a:cubicBezTo>
                <a:cubicBezTo>
                  <a:pt x="4366737" y="267176"/>
                  <a:pt x="4365784" y="270986"/>
                  <a:pt x="4365784" y="274796"/>
                </a:cubicBezTo>
                <a:cubicBezTo>
                  <a:pt x="4364831" y="277654"/>
                  <a:pt x="4363879" y="281464"/>
                  <a:pt x="4362926" y="285274"/>
                </a:cubicBezTo>
                <a:cubicBezTo>
                  <a:pt x="4362926" y="284321"/>
                  <a:pt x="4362926" y="283369"/>
                  <a:pt x="4362926" y="282416"/>
                </a:cubicBezTo>
                <a:cubicBezTo>
                  <a:pt x="4361974" y="269081"/>
                  <a:pt x="4361022" y="261461"/>
                  <a:pt x="4361022" y="261461"/>
                </a:cubicBezTo>
                <a:cubicBezTo>
                  <a:pt x="4361022" y="261461"/>
                  <a:pt x="4360069" y="269081"/>
                  <a:pt x="4359116" y="283369"/>
                </a:cubicBezTo>
                <a:cubicBezTo>
                  <a:pt x="4359116" y="285274"/>
                  <a:pt x="4359116" y="288131"/>
                  <a:pt x="4359116" y="290989"/>
                </a:cubicBezTo>
                <a:cubicBezTo>
                  <a:pt x="4358164" y="291941"/>
                  <a:pt x="4358164" y="293846"/>
                  <a:pt x="4357212" y="295751"/>
                </a:cubicBezTo>
                <a:cubicBezTo>
                  <a:pt x="4355306" y="291941"/>
                  <a:pt x="4353401" y="288131"/>
                  <a:pt x="4351497" y="284321"/>
                </a:cubicBezTo>
                <a:cubicBezTo>
                  <a:pt x="4351497" y="274796"/>
                  <a:pt x="4351497" y="266224"/>
                  <a:pt x="4351497" y="257651"/>
                </a:cubicBezTo>
                <a:cubicBezTo>
                  <a:pt x="4351497" y="250984"/>
                  <a:pt x="4351497" y="245269"/>
                  <a:pt x="4351497" y="238601"/>
                </a:cubicBezTo>
                <a:cubicBezTo>
                  <a:pt x="4351497" y="232886"/>
                  <a:pt x="4350544" y="227171"/>
                  <a:pt x="4349591" y="221456"/>
                </a:cubicBezTo>
                <a:cubicBezTo>
                  <a:pt x="4348639" y="210979"/>
                  <a:pt x="4346734" y="201454"/>
                  <a:pt x="4345781" y="194786"/>
                </a:cubicBezTo>
                <a:cubicBezTo>
                  <a:pt x="4343876" y="179546"/>
                  <a:pt x="4342924" y="170974"/>
                  <a:pt x="4342924" y="170974"/>
                </a:cubicBezTo>
                <a:cubicBezTo>
                  <a:pt x="4342924" y="170974"/>
                  <a:pt x="4342924" y="179546"/>
                  <a:pt x="4341972" y="194786"/>
                </a:cubicBezTo>
                <a:cubicBezTo>
                  <a:pt x="4341972" y="201454"/>
                  <a:pt x="4341972" y="209074"/>
                  <a:pt x="4341972" y="217646"/>
                </a:cubicBezTo>
                <a:cubicBezTo>
                  <a:pt x="4341019" y="210026"/>
                  <a:pt x="4340066" y="205264"/>
                  <a:pt x="4340066" y="205264"/>
                </a:cubicBezTo>
                <a:cubicBezTo>
                  <a:pt x="4340066" y="205264"/>
                  <a:pt x="4340066" y="212884"/>
                  <a:pt x="4339114" y="226219"/>
                </a:cubicBezTo>
                <a:cubicBezTo>
                  <a:pt x="4339114" y="232886"/>
                  <a:pt x="4339114" y="240506"/>
                  <a:pt x="4338162" y="250031"/>
                </a:cubicBezTo>
                <a:cubicBezTo>
                  <a:pt x="4338162" y="250984"/>
                  <a:pt x="4338162" y="251936"/>
                  <a:pt x="4338162" y="252889"/>
                </a:cubicBezTo>
                <a:cubicBezTo>
                  <a:pt x="4338162" y="251936"/>
                  <a:pt x="4337209" y="250984"/>
                  <a:pt x="4337209" y="250984"/>
                </a:cubicBezTo>
                <a:cubicBezTo>
                  <a:pt x="4330541" y="231934"/>
                  <a:pt x="4324826" y="213836"/>
                  <a:pt x="4318159" y="196691"/>
                </a:cubicBezTo>
                <a:cubicBezTo>
                  <a:pt x="4306729" y="163354"/>
                  <a:pt x="4296251" y="135731"/>
                  <a:pt x="4289584" y="116681"/>
                </a:cubicBezTo>
                <a:cubicBezTo>
                  <a:pt x="4282916" y="97631"/>
                  <a:pt x="4278154" y="86201"/>
                  <a:pt x="4278154" y="86201"/>
                </a:cubicBezTo>
                <a:cubicBezTo>
                  <a:pt x="4278154" y="86201"/>
                  <a:pt x="4281012" y="97631"/>
                  <a:pt x="4285774" y="117634"/>
                </a:cubicBezTo>
                <a:cubicBezTo>
                  <a:pt x="4291489" y="137636"/>
                  <a:pt x="4298156" y="166211"/>
                  <a:pt x="4307681" y="199549"/>
                </a:cubicBezTo>
                <a:cubicBezTo>
                  <a:pt x="4315301" y="228124"/>
                  <a:pt x="4324826" y="261461"/>
                  <a:pt x="4334351" y="295751"/>
                </a:cubicBezTo>
                <a:cubicBezTo>
                  <a:pt x="4334351" y="295751"/>
                  <a:pt x="4334351" y="296704"/>
                  <a:pt x="4334351" y="296704"/>
                </a:cubicBezTo>
                <a:cubicBezTo>
                  <a:pt x="4334351" y="295751"/>
                  <a:pt x="4334351" y="294799"/>
                  <a:pt x="4334351" y="294799"/>
                </a:cubicBezTo>
                <a:cubicBezTo>
                  <a:pt x="4334351" y="294799"/>
                  <a:pt x="4334351" y="296704"/>
                  <a:pt x="4334351" y="301466"/>
                </a:cubicBezTo>
                <a:cubicBezTo>
                  <a:pt x="4334351" y="306229"/>
                  <a:pt x="4333399" y="310991"/>
                  <a:pt x="4333399" y="315754"/>
                </a:cubicBezTo>
                <a:cubicBezTo>
                  <a:pt x="4332447" y="325279"/>
                  <a:pt x="4331494" y="334804"/>
                  <a:pt x="4329589" y="344329"/>
                </a:cubicBezTo>
                <a:cubicBezTo>
                  <a:pt x="4329589" y="344329"/>
                  <a:pt x="4328637" y="343376"/>
                  <a:pt x="4328637" y="343376"/>
                </a:cubicBezTo>
                <a:cubicBezTo>
                  <a:pt x="4327684" y="342424"/>
                  <a:pt x="4327684" y="341471"/>
                  <a:pt x="4326731" y="340519"/>
                </a:cubicBezTo>
                <a:cubicBezTo>
                  <a:pt x="4326731" y="338614"/>
                  <a:pt x="4325779" y="335756"/>
                  <a:pt x="4325779" y="333851"/>
                </a:cubicBezTo>
                <a:cubicBezTo>
                  <a:pt x="4321969" y="309086"/>
                  <a:pt x="4318159" y="286226"/>
                  <a:pt x="4315301" y="267176"/>
                </a:cubicBezTo>
                <a:cubicBezTo>
                  <a:pt x="4308634" y="228124"/>
                  <a:pt x="4301966" y="202406"/>
                  <a:pt x="4301966" y="202406"/>
                </a:cubicBezTo>
                <a:cubicBezTo>
                  <a:pt x="4301966" y="202406"/>
                  <a:pt x="4301966" y="229076"/>
                  <a:pt x="4303872" y="268129"/>
                </a:cubicBezTo>
                <a:cubicBezTo>
                  <a:pt x="4303872" y="270034"/>
                  <a:pt x="4303872" y="271939"/>
                  <a:pt x="4303872" y="274796"/>
                </a:cubicBezTo>
                <a:cubicBezTo>
                  <a:pt x="4302919" y="279559"/>
                  <a:pt x="4302919" y="284321"/>
                  <a:pt x="4301966" y="290036"/>
                </a:cubicBezTo>
                <a:cubicBezTo>
                  <a:pt x="4301966" y="292894"/>
                  <a:pt x="4301014" y="296704"/>
                  <a:pt x="4300062" y="300514"/>
                </a:cubicBezTo>
                <a:cubicBezTo>
                  <a:pt x="4296251" y="295751"/>
                  <a:pt x="4292441" y="290989"/>
                  <a:pt x="4288631" y="286226"/>
                </a:cubicBezTo>
                <a:cubicBezTo>
                  <a:pt x="4292441" y="292894"/>
                  <a:pt x="4295299" y="298609"/>
                  <a:pt x="4299109" y="305276"/>
                </a:cubicBezTo>
                <a:cubicBezTo>
                  <a:pt x="4298156" y="310991"/>
                  <a:pt x="4297204" y="316706"/>
                  <a:pt x="4296251" y="323374"/>
                </a:cubicBezTo>
                <a:cubicBezTo>
                  <a:pt x="4295299" y="330041"/>
                  <a:pt x="4293394" y="337661"/>
                  <a:pt x="4292441" y="346234"/>
                </a:cubicBezTo>
                <a:cubicBezTo>
                  <a:pt x="4291489" y="345281"/>
                  <a:pt x="4291489" y="344329"/>
                  <a:pt x="4290537" y="343376"/>
                </a:cubicBezTo>
                <a:cubicBezTo>
                  <a:pt x="4289584" y="330994"/>
                  <a:pt x="4289584" y="319564"/>
                  <a:pt x="4288631" y="308134"/>
                </a:cubicBezTo>
                <a:cubicBezTo>
                  <a:pt x="4285774" y="262414"/>
                  <a:pt x="4281964" y="231934"/>
                  <a:pt x="4281964" y="231934"/>
                </a:cubicBezTo>
                <a:cubicBezTo>
                  <a:pt x="4281964" y="231934"/>
                  <a:pt x="4279106" y="262414"/>
                  <a:pt x="4277201" y="309086"/>
                </a:cubicBezTo>
                <a:cubicBezTo>
                  <a:pt x="4277201" y="311944"/>
                  <a:pt x="4277201" y="315754"/>
                  <a:pt x="4277201" y="318611"/>
                </a:cubicBezTo>
                <a:cubicBezTo>
                  <a:pt x="4276249" y="315754"/>
                  <a:pt x="4274344" y="312896"/>
                  <a:pt x="4273391" y="310039"/>
                </a:cubicBezTo>
                <a:cubicBezTo>
                  <a:pt x="4273391" y="308134"/>
                  <a:pt x="4272439" y="305276"/>
                  <a:pt x="4272439" y="303371"/>
                </a:cubicBezTo>
                <a:cubicBezTo>
                  <a:pt x="4271487" y="292894"/>
                  <a:pt x="4271487" y="283369"/>
                  <a:pt x="4270534" y="273844"/>
                </a:cubicBezTo>
                <a:cubicBezTo>
                  <a:pt x="4270534" y="269081"/>
                  <a:pt x="4269581" y="265271"/>
                  <a:pt x="4269581" y="260509"/>
                </a:cubicBezTo>
                <a:cubicBezTo>
                  <a:pt x="4269581" y="258604"/>
                  <a:pt x="4269581" y="257651"/>
                  <a:pt x="4269581" y="255746"/>
                </a:cubicBezTo>
                <a:cubicBezTo>
                  <a:pt x="4269581" y="248126"/>
                  <a:pt x="4270534" y="241459"/>
                  <a:pt x="4270534" y="234791"/>
                </a:cubicBezTo>
                <a:cubicBezTo>
                  <a:pt x="4273391" y="187166"/>
                  <a:pt x="4273391" y="155734"/>
                  <a:pt x="4273391" y="155734"/>
                </a:cubicBezTo>
                <a:cubicBezTo>
                  <a:pt x="4273391" y="155734"/>
                  <a:pt x="4265772" y="187166"/>
                  <a:pt x="4259104" y="233839"/>
                </a:cubicBezTo>
                <a:cubicBezTo>
                  <a:pt x="4257199" y="245269"/>
                  <a:pt x="4255294" y="258604"/>
                  <a:pt x="4253389" y="271939"/>
                </a:cubicBezTo>
                <a:cubicBezTo>
                  <a:pt x="4253389" y="270986"/>
                  <a:pt x="4252437" y="270986"/>
                  <a:pt x="4252437" y="270034"/>
                </a:cubicBezTo>
                <a:cubicBezTo>
                  <a:pt x="4252437" y="267176"/>
                  <a:pt x="4253389" y="264319"/>
                  <a:pt x="4253389" y="262414"/>
                </a:cubicBezTo>
                <a:cubicBezTo>
                  <a:pt x="4255294" y="248126"/>
                  <a:pt x="4255294" y="240506"/>
                  <a:pt x="4255294" y="240506"/>
                </a:cubicBezTo>
                <a:cubicBezTo>
                  <a:pt x="4255294" y="240506"/>
                  <a:pt x="4253389" y="248126"/>
                  <a:pt x="4249579" y="262414"/>
                </a:cubicBezTo>
                <a:cubicBezTo>
                  <a:pt x="4249579" y="263366"/>
                  <a:pt x="4249579" y="264319"/>
                  <a:pt x="4248626" y="264319"/>
                </a:cubicBezTo>
                <a:cubicBezTo>
                  <a:pt x="4247674" y="263366"/>
                  <a:pt x="4247674" y="262414"/>
                  <a:pt x="4246722" y="261461"/>
                </a:cubicBezTo>
                <a:cubicBezTo>
                  <a:pt x="4245769" y="260509"/>
                  <a:pt x="4244816" y="259556"/>
                  <a:pt x="4244816" y="257651"/>
                </a:cubicBezTo>
                <a:cubicBezTo>
                  <a:pt x="4244816" y="253841"/>
                  <a:pt x="4244816" y="251936"/>
                  <a:pt x="4244816" y="251936"/>
                </a:cubicBezTo>
                <a:cubicBezTo>
                  <a:pt x="4244816" y="251936"/>
                  <a:pt x="4244816" y="253841"/>
                  <a:pt x="4243864" y="256699"/>
                </a:cubicBezTo>
                <a:cubicBezTo>
                  <a:pt x="4242912" y="254794"/>
                  <a:pt x="4241959" y="252889"/>
                  <a:pt x="4240054" y="251936"/>
                </a:cubicBezTo>
                <a:cubicBezTo>
                  <a:pt x="4236244" y="246221"/>
                  <a:pt x="4232434" y="240506"/>
                  <a:pt x="4229576" y="235744"/>
                </a:cubicBezTo>
                <a:cubicBezTo>
                  <a:pt x="4223862" y="227171"/>
                  <a:pt x="4220051" y="222409"/>
                  <a:pt x="4220051" y="222409"/>
                </a:cubicBezTo>
                <a:cubicBezTo>
                  <a:pt x="4220051" y="222409"/>
                  <a:pt x="4221956" y="228124"/>
                  <a:pt x="4226719" y="237649"/>
                </a:cubicBezTo>
                <a:cubicBezTo>
                  <a:pt x="4228624" y="242411"/>
                  <a:pt x="4231481" y="248126"/>
                  <a:pt x="4234339" y="254794"/>
                </a:cubicBezTo>
                <a:cubicBezTo>
                  <a:pt x="4235291" y="255746"/>
                  <a:pt x="4235291" y="257651"/>
                  <a:pt x="4236244" y="258604"/>
                </a:cubicBezTo>
                <a:cubicBezTo>
                  <a:pt x="4234339" y="256699"/>
                  <a:pt x="4233387" y="253841"/>
                  <a:pt x="4231481" y="251936"/>
                </a:cubicBezTo>
                <a:cubicBezTo>
                  <a:pt x="4227672" y="246221"/>
                  <a:pt x="4223862" y="242411"/>
                  <a:pt x="4220051" y="237649"/>
                </a:cubicBezTo>
                <a:cubicBezTo>
                  <a:pt x="4213384" y="229076"/>
                  <a:pt x="4206716" y="223361"/>
                  <a:pt x="4202906" y="219551"/>
                </a:cubicBezTo>
                <a:cubicBezTo>
                  <a:pt x="4199097" y="215741"/>
                  <a:pt x="4196239" y="213836"/>
                  <a:pt x="4196239" y="213836"/>
                </a:cubicBezTo>
                <a:cubicBezTo>
                  <a:pt x="4196239" y="213836"/>
                  <a:pt x="4198144" y="216694"/>
                  <a:pt x="4201954" y="220504"/>
                </a:cubicBezTo>
                <a:cubicBezTo>
                  <a:pt x="4205764" y="225266"/>
                  <a:pt x="4211479" y="230981"/>
                  <a:pt x="4216241" y="240506"/>
                </a:cubicBezTo>
                <a:cubicBezTo>
                  <a:pt x="4219099" y="245269"/>
                  <a:pt x="4222909" y="250031"/>
                  <a:pt x="4225766" y="255746"/>
                </a:cubicBezTo>
                <a:cubicBezTo>
                  <a:pt x="4228624" y="261461"/>
                  <a:pt x="4232434" y="267176"/>
                  <a:pt x="4235291" y="273844"/>
                </a:cubicBezTo>
                <a:cubicBezTo>
                  <a:pt x="4235291" y="273844"/>
                  <a:pt x="4235291" y="273844"/>
                  <a:pt x="4235291" y="274796"/>
                </a:cubicBezTo>
                <a:cubicBezTo>
                  <a:pt x="4235291" y="276701"/>
                  <a:pt x="4235291" y="279559"/>
                  <a:pt x="4235291" y="282416"/>
                </a:cubicBezTo>
                <a:cubicBezTo>
                  <a:pt x="4235291" y="282416"/>
                  <a:pt x="4234339" y="281464"/>
                  <a:pt x="4234339" y="281464"/>
                </a:cubicBezTo>
                <a:cubicBezTo>
                  <a:pt x="4231481" y="277654"/>
                  <a:pt x="4229576" y="276701"/>
                  <a:pt x="4229576" y="276701"/>
                </a:cubicBezTo>
                <a:cubicBezTo>
                  <a:pt x="4229576" y="276701"/>
                  <a:pt x="4231481" y="278606"/>
                  <a:pt x="4233387" y="282416"/>
                </a:cubicBezTo>
                <a:cubicBezTo>
                  <a:pt x="4233387" y="283369"/>
                  <a:pt x="4234339" y="283369"/>
                  <a:pt x="4235291" y="284321"/>
                </a:cubicBezTo>
                <a:cubicBezTo>
                  <a:pt x="4235291" y="284321"/>
                  <a:pt x="4235291" y="284321"/>
                  <a:pt x="4235291" y="285274"/>
                </a:cubicBezTo>
                <a:cubicBezTo>
                  <a:pt x="4233387" y="292894"/>
                  <a:pt x="4231481" y="301466"/>
                  <a:pt x="4229576" y="310039"/>
                </a:cubicBezTo>
                <a:cubicBezTo>
                  <a:pt x="4225766" y="301466"/>
                  <a:pt x="4222909" y="295751"/>
                  <a:pt x="4222909" y="295751"/>
                </a:cubicBezTo>
                <a:cubicBezTo>
                  <a:pt x="4222909" y="295751"/>
                  <a:pt x="4224814" y="303371"/>
                  <a:pt x="4228624" y="316706"/>
                </a:cubicBezTo>
                <a:cubicBezTo>
                  <a:pt x="4227672" y="319564"/>
                  <a:pt x="4227672" y="323374"/>
                  <a:pt x="4226719" y="327184"/>
                </a:cubicBezTo>
                <a:cubicBezTo>
                  <a:pt x="4225766" y="331946"/>
                  <a:pt x="4224814" y="336709"/>
                  <a:pt x="4223862" y="341471"/>
                </a:cubicBezTo>
                <a:cubicBezTo>
                  <a:pt x="4223862" y="338614"/>
                  <a:pt x="4222909" y="336709"/>
                  <a:pt x="4222909" y="334804"/>
                </a:cubicBezTo>
                <a:cubicBezTo>
                  <a:pt x="4221004" y="320516"/>
                  <a:pt x="4219099" y="311944"/>
                  <a:pt x="4219099" y="311944"/>
                </a:cubicBezTo>
                <a:cubicBezTo>
                  <a:pt x="4219099" y="311944"/>
                  <a:pt x="4219099" y="319564"/>
                  <a:pt x="4219099" y="331946"/>
                </a:cubicBezTo>
                <a:cubicBezTo>
                  <a:pt x="4218147" y="329089"/>
                  <a:pt x="4218147" y="326231"/>
                  <a:pt x="4217194" y="322421"/>
                </a:cubicBezTo>
                <a:cubicBezTo>
                  <a:pt x="4206716" y="272891"/>
                  <a:pt x="4198144" y="240506"/>
                  <a:pt x="4198144" y="240506"/>
                </a:cubicBezTo>
                <a:cubicBezTo>
                  <a:pt x="4198144" y="240506"/>
                  <a:pt x="4200049" y="273844"/>
                  <a:pt x="4205764" y="323374"/>
                </a:cubicBezTo>
                <a:cubicBezTo>
                  <a:pt x="4206716" y="335756"/>
                  <a:pt x="4208622" y="350044"/>
                  <a:pt x="4210526" y="364331"/>
                </a:cubicBezTo>
                <a:cubicBezTo>
                  <a:pt x="4210526" y="364331"/>
                  <a:pt x="4210526" y="363379"/>
                  <a:pt x="4210526" y="363379"/>
                </a:cubicBezTo>
                <a:cubicBezTo>
                  <a:pt x="4209574" y="357664"/>
                  <a:pt x="4207669" y="353854"/>
                  <a:pt x="4206716" y="350044"/>
                </a:cubicBezTo>
                <a:cubicBezTo>
                  <a:pt x="4204812" y="342424"/>
                  <a:pt x="4202906" y="338614"/>
                  <a:pt x="4202906" y="338614"/>
                </a:cubicBezTo>
                <a:cubicBezTo>
                  <a:pt x="4202906" y="338614"/>
                  <a:pt x="4202906" y="343376"/>
                  <a:pt x="4202906" y="350996"/>
                </a:cubicBezTo>
                <a:cubicBezTo>
                  <a:pt x="4202906" y="354806"/>
                  <a:pt x="4202906" y="359569"/>
                  <a:pt x="4202906" y="365284"/>
                </a:cubicBezTo>
                <a:cubicBezTo>
                  <a:pt x="4202906" y="368141"/>
                  <a:pt x="4202906" y="370999"/>
                  <a:pt x="4202906" y="373856"/>
                </a:cubicBezTo>
                <a:cubicBezTo>
                  <a:pt x="4202906" y="375761"/>
                  <a:pt x="4202906" y="377666"/>
                  <a:pt x="4202906" y="380524"/>
                </a:cubicBezTo>
                <a:cubicBezTo>
                  <a:pt x="4202906" y="379571"/>
                  <a:pt x="4202906" y="379571"/>
                  <a:pt x="4201954" y="378619"/>
                </a:cubicBezTo>
                <a:cubicBezTo>
                  <a:pt x="4201954" y="372904"/>
                  <a:pt x="4201001" y="367189"/>
                  <a:pt x="4201001" y="361474"/>
                </a:cubicBezTo>
                <a:cubicBezTo>
                  <a:pt x="4199097" y="318611"/>
                  <a:pt x="4196239" y="290989"/>
                  <a:pt x="4196239" y="290989"/>
                </a:cubicBezTo>
                <a:cubicBezTo>
                  <a:pt x="4196239" y="290989"/>
                  <a:pt x="4193381" y="310991"/>
                  <a:pt x="4191476" y="343376"/>
                </a:cubicBezTo>
                <a:cubicBezTo>
                  <a:pt x="4190524" y="340519"/>
                  <a:pt x="4189571" y="338614"/>
                  <a:pt x="4188619" y="335756"/>
                </a:cubicBezTo>
                <a:cubicBezTo>
                  <a:pt x="4185761" y="329089"/>
                  <a:pt x="4183856" y="323374"/>
                  <a:pt x="4181951" y="319564"/>
                </a:cubicBezTo>
                <a:cubicBezTo>
                  <a:pt x="4181951" y="318611"/>
                  <a:pt x="4180999" y="317659"/>
                  <a:pt x="4180999" y="316706"/>
                </a:cubicBezTo>
                <a:cubicBezTo>
                  <a:pt x="4180999" y="291941"/>
                  <a:pt x="4180999" y="271939"/>
                  <a:pt x="4180999" y="256699"/>
                </a:cubicBezTo>
                <a:cubicBezTo>
                  <a:pt x="4180999" y="239554"/>
                  <a:pt x="4180999" y="230029"/>
                  <a:pt x="4180999" y="230029"/>
                </a:cubicBezTo>
                <a:cubicBezTo>
                  <a:pt x="4180999" y="230029"/>
                  <a:pt x="4180046" y="239554"/>
                  <a:pt x="4177189" y="256699"/>
                </a:cubicBezTo>
                <a:cubicBezTo>
                  <a:pt x="4177189" y="260509"/>
                  <a:pt x="4176236" y="265271"/>
                  <a:pt x="4175284" y="270034"/>
                </a:cubicBezTo>
                <a:cubicBezTo>
                  <a:pt x="4175284" y="263366"/>
                  <a:pt x="4174331" y="257651"/>
                  <a:pt x="4174331" y="251936"/>
                </a:cubicBezTo>
                <a:cubicBezTo>
                  <a:pt x="4172426" y="207169"/>
                  <a:pt x="4168616" y="176689"/>
                  <a:pt x="4168616" y="176689"/>
                </a:cubicBezTo>
                <a:cubicBezTo>
                  <a:pt x="4168616" y="176689"/>
                  <a:pt x="4164806" y="207169"/>
                  <a:pt x="4162901" y="251936"/>
                </a:cubicBezTo>
                <a:cubicBezTo>
                  <a:pt x="4161949" y="263366"/>
                  <a:pt x="4161949" y="274796"/>
                  <a:pt x="4160996" y="287179"/>
                </a:cubicBezTo>
                <a:cubicBezTo>
                  <a:pt x="4158139" y="292894"/>
                  <a:pt x="4156234" y="298609"/>
                  <a:pt x="4154329" y="303371"/>
                </a:cubicBezTo>
                <a:cubicBezTo>
                  <a:pt x="4151471" y="295751"/>
                  <a:pt x="4149566" y="288131"/>
                  <a:pt x="4146709" y="280511"/>
                </a:cubicBezTo>
                <a:cubicBezTo>
                  <a:pt x="4144804" y="267176"/>
                  <a:pt x="4141946" y="255746"/>
                  <a:pt x="4140041" y="246221"/>
                </a:cubicBezTo>
                <a:cubicBezTo>
                  <a:pt x="4137184" y="231934"/>
                  <a:pt x="4133374" y="224314"/>
                  <a:pt x="4133374" y="224314"/>
                </a:cubicBezTo>
                <a:cubicBezTo>
                  <a:pt x="4133374" y="224314"/>
                  <a:pt x="4134326" y="226219"/>
                  <a:pt x="4134326" y="230029"/>
                </a:cubicBezTo>
                <a:cubicBezTo>
                  <a:pt x="4135279" y="233839"/>
                  <a:pt x="4135279" y="239554"/>
                  <a:pt x="4136231" y="247174"/>
                </a:cubicBezTo>
                <a:cubicBezTo>
                  <a:pt x="4136231" y="248126"/>
                  <a:pt x="4136231" y="249079"/>
                  <a:pt x="4136231" y="250031"/>
                </a:cubicBezTo>
                <a:cubicBezTo>
                  <a:pt x="4130516" y="230981"/>
                  <a:pt x="4123849" y="213836"/>
                  <a:pt x="4118134" y="197644"/>
                </a:cubicBezTo>
                <a:cubicBezTo>
                  <a:pt x="4108609" y="166211"/>
                  <a:pt x="4100036" y="139541"/>
                  <a:pt x="4093369" y="121444"/>
                </a:cubicBezTo>
                <a:cubicBezTo>
                  <a:pt x="4087654" y="103346"/>
                  <a:pt x="4083844" y="92869"/>
                  <a:pt x="4083844" y="92869"/>
                </a:cubicBezTo>
                <a:cubicBezTo>
                  <a:pt x="4083844" y="92869"/>
                  <a:pt x="4085749" y="103346"/>
                  <a:pt x="4089559" y="122396"/>
                </a:cubicBezTo>
                <a:cubicBezTo>
                  <a:pt x="4093369" y="141446"/>
                  <a:pt x="4099084" y="168116"/>
                  <a:pt x="4106704" y="200501"/>
                </a:cubicBezTo>
                <a:cubicBezTo>
                  <a:pt x="4110514" y="215741"/>
                  <a:pt x="4115276" y="231934"/>
                  <a:pt x="4119086" y="248126"/>
                </a:cubicBezTo>
                <a:cubicBezTo>
                  <a:pt x="4118134" y="251936"/>
                  <a:pt x="4118134" y="256699"/>
                  <a:pt x="4117181" y="262414"/>
                </a:cubicBezTo>
                <a:cubicBezTo>
                  <a:pt x="4116229" y="270034"/>
                  <a:pt x="4115276" y="279559"/>
                  <a:pt x="4114324" y="290036"/>
                </a:cubicBezTo>
                <a:cubicBezTo>
                  <a:pt x="4113371" y="288131"/>
                  <a:pt x="4111466" y="286226"/>
                  <a:pt x="4110514" y="284321"/>
                </a:cubicBezTo>
                <a:cubicBezTo>
                  <a:pt x="4113371" y="274796"/>
                  <a:pt x="4114324" y="269081"/>
                  <a:pt x="4114324" y="269081"/>
                </a:cubicBezTo>
                <a:cubicBezTo>
                  <a:pt x="4114324" y="269081"/>
                  <a:pt x="4112419" y="273844"/>
                  <a:pt x="4108609" y="282416"/>
                </a:cubicBezTo>
                <a:cubicBezTo>
                  <a:pt x="4106704" y="279559"/>
                  <a:pt x="4104799" y="276701"/>
                  <a:pt x="4102894" y="273844"/>
                </a:cubicBezTo>
                <a:cubicBezTo>
                  <a:pt x="4100989" y="270034"/>
                  <a:pt x="4098131" y="266224"/>
                  <a:pt x="4096226" y="263366"/>
                </a:cubicBezTo>
                <a:cubicBezTo>
                  <a:pt x="4097179" y="262414"/>
                  <a:pt x="4097179" y="262414"/>
                  <a:pt x="4097179" y="262414"/>
                </a:cubicBezTo>
                <a:cubicBezTo>
                  <a:pt x="4097179" y="262414"/>
                  <a:pt x="4097179" y="262414"/>
                  <a:pt x="4096226" y="263366"/>
                </a:cubicBezTo>
                <a:cubicBezTo>
                  <a:pt x="4094321" y="259556"/>
                  <a:pt x="4092416" y="256699"/>
                  <a:pt x="4090511" y="253841"/>
                </a:cubicBezTo>
                <a:cubicBezTo>
                  <a:pt x="4090511" y="253841"/>
                  <a:pt x="4090511" y="252889"/>
                  <a:pt x="4090511" y="252889"/>
                </a:cubicBezTo>
                <a:cubicBezTo>
                  <a:pt x="4090511" y="248126"/>
                  <a:pt x="4090511" y="243364"/>
                  <a:pt x="4090511" y="238601"/>
                </a:cubicBezTo>
                <a:cubicBezTo>
                  <a:pt x="4090511" y="230029"/>
                  <a:pt x="4090511" y="222409"/>
                  <a:pt x="4090511" y="215741"/>
                </a:cubicBezTo>
                <a:cubicBezTo>
                  <a:pt x="4090511" y="203359"/>
                  <a:pt x="4089559" y="195739"/>
                  <a:pt x="4089559" y="195739"/>
                </a:cubicBezTo>
                <a:cubicBezTo>
                  <a:pt x="4089559" y="195739"/>
                  <a:pt x="4088606" y="202406"/>
                  <a:pt x="4086701" y="214789"/>
                </a:cubicBezTo>
                <a:cubicBezTo>
                  <a:pt x="4085749" y="221456"/>
                  <a:pt x="4084796" y="228124"/>
                  <a:pt x="4083844" y="236696"/>
                </a:cubicBezTo>
                <a:cubicBezTo>
                  <a:pt x="4083844" y="237649"/>
                  <a:pt x="4083844" y="238601"/>
                  <a:pt x="4083844" y="239554"/>
                </a:cubicBezTo>
                <a:cubicBezTo>
                  <a:pt x="4082891" y="238601"/>
                  <a:pt x="4082891" y="237649"/>
                  <a:pt x="4081939" y="236696"/>
                </a:cubicBezTo>
                <a:cubicBezTo>
                  <a:pt x="4081939" y="235744"/>
                  <a:pt x="4081939" y="235744"/>
                  <a:pt x="4081939" y="234791"/>
                </a:cubicBezTo>
                <a:cubicBezTo>
                  <a:pt x="4081939" y="225266"/>
                  <a:pt x="4081939" y="216694"/>
                  <a:pt x="4081939" y="210026"/>
                </a:cubicBezTo>
                <a:cubicBezTo>
                  <a:pt x="4081939" y="195739"/>
                  <a:pt x="4081939" y="188119"/>
                  <a:pt x="4081939" y="188119"/>
                </a:cubicBezTo>
                <a:cubicBezTo>
                  <a:pt x="4081939" y="188119"/>
                  <a:pt x="4080034" y="195739"/>
                  <a:pt x="4078129" y="210026"/>
                </a:cubicBezTo>
                <a:cubicBezTo>
                  <a:pt x="4077176" y="214789"/>
                  <a:pt x="4076224" y="220504"/>
                  <a:pt x="4075271" y="227171"/>
                </a:cubicBezTo>
                <a:cubicBezTo>
                  <a:pt x="4065746" y="210979"/>
                  <a:pt x="4059079" y="202406"/>
                  <a:pt x="4059079" y="202406"/>
                </a:cubicBezTo>
                <a:cubicBezTo>
                  <a:pt x="4059079" y="202406"/>
                  <a:pt x="4063841" y="214789"/>
                  <a:pt x="4073366" y="236696"/>
                </a:cubicBezTo>
                <a:cubicBezTo>
                  <a:pt x="4072414" y="241459"/>
                  <a:pt x="4071461" y="246221"/>
                  <a:pt x="4071461" y="250984"/>
                </a:cubicBezTo>
                <a:cubicBezTo>
                  <a:pt x="4070509" y="256699"/>
                  <a:pt x="4069556" y="261461"/>
                  <a:pt x="4067651" y="268129"/>
                </a:cubicBezTo>
                <a:cubicBezTo>
                  <a:pt x="4066699" y="271939"/>
                  <a:pt x="4065746" y="275749"/>
                  <a:pt x="4064794" y="279559"/>
                </a:cubicBezTo>
                <a:cubicBezTo>
                  <a:pt x="4063841" y="270986"/>
                  <a:pt x="4062889" y="262414"/>
                  <a:pt x="4061936" y="253841"/>
                </a:cubicBezTo>
                <a:cubicBezTo>
                  <a:pt x="4059079" y="237649"/>
                  <a:pt x="4057174" y="221456"/>
                  <a:pt x="4054316" y="207169"/>
                </a:cubicBezTo>
                <a:cubicBezTo>
                  <a:pt x="4053364" y="199549"/>
                  <a:pt x="4052411" y="192881"/>
                  <a:pt x="4050506" y="186214"/>
                </a:cubicBezTo>
                <a:cubicBezTo>
                  <a:pt x="4049554" y="179546"/>
                  <a:pt x="4047649" y="173831"/>
                  <a:pt x="4046696" y="168116"/>
                </a:cubicBezTo>
                <a:cubicBezTo>
                  <a:pt x="4043839" y="156686"/>
                  <a:pt x="4041934" y="146209"/>
                  <a:pt x="4040029" y="137636"/>
                </a:cubicBezTo>
                <a:cubicBezTo>
                  <a:pt x="4036219" y="121444"/>
                  <a:pt x="4034314" y="111919"/>
                  <a:pt x="4034314" y="111919"/>
                </a:cubicBezTo>
                <a:cubicBezTo>
                  <a:pt x="4034314" y="111919"/>
                  <a:pt x="4035266" y="121444"/>
                  <a:pt x="4036219" y="138589"/>
                </a:cubicBezTo>
                <a:cubicBezTo>
                  <a:pt x="4037171" y="147161"/>
                  <a:pt x="4038124" y="157639"/>
                  <a:pt x="4039076" y="169069"/>
                </a:cubicBezTo>
                <a:cubicBezTo>
                  <a:pt x="4040029" y="180499"/>
                  <a:pt x="4040981" y="193834"/>
                  <a:pt x="4042886" y="208121"/>
                </a:cubicBezTo>
                <a:cubicBezTo>
                  <a:pt x="4043839" y="217646"/>
                  <a:pt x="4044791" y="228124"/>
                  <a:pt x="4044791" y="238601"/>
                </a:cubicBezTo>
                <a:cubicBezTo>
                  <a:pt x="4037171" y="196691"/>
                  <a:pt x="4031456" y="170021"/>
                  <a:pt x="4031456" y="170021"/>
                </a:cubicBezTo>
                <a:cubicBezTo>
                  <a:pt x="4031456" y="170021"/>
                  <a:pt x="4032409" y="203359"/>
                  <a:pt x="4036219" y="252889"/>
                </a:cubicBezTo>
                <a:cubicBezTo>
                  <a:pt x="4036219" y="256699"/>
                  <a:pt x="4037171" y="260509"/>
                  <a:pt x="4037171" y="264319"/>
                </a:cubicBezTo>
                <a:cubicBezTo>
                  <a:pt x="4036219" y="266224"/>
                  <a:pt x="4036219" y="269081"/>
                  <a:pt x="4035266" y="271939"/>
                </a:cubicBezTo>
                <a:cubicBezTo>
                  <a:pt x="4033361" y="270034"/>
                  <a:pt x="4031456" y="268129"/>
                  <a:pt x="4030504" y="266224"/>
                </a:cubicBezTo>
                <a:cubicBezTo>
                  <a:pt x="4027646" y="263366"/>
                  <a:pt x="4025741" y="260509"/>
                  <a:pt x="4023836" y="258604"/>
                </a:cubicBezTo>
                <a:cubicBezTo>
                  <a:pt x="4018121" y="247174"/>
                  <a:pt x="4013359" y="237649"/>
                  <a:pt x="4009549" y="229076"/>
                </a:cubicBezTo>
                <a:cubicBezTo>
                  <a:pt x="4000976" y="212884"/>
                  <a:pt x="3996214" y="203359"/>
                  <a:pt x="3996214" y="203359"/>
                </a:cubicBezTo>
                <a:cubicBezTo>
                  <a:pt x="3996214" y="203359"/>
                  <a:pt x="4000024" y="212884"/>
                  <a:pt x="4005739" y="230981"/>
                </a:cubicBezTo>
                <a:cubicBezTo>
                  <a:pt x="4008596" y="237649"/>
                  <a:pt x="4011454" y="246221"/>
                  <a:pt x="4014311" y="255746"/>
                </a:cubicBezTo>
                <a:cubicBezTo>
                  <a:pt x="4010501" y="248126"/>
                  <a:pt x="4007644" y="243364"/>
                  <a:pt x="4007644" y="243364"/>
                </a:cubicBezTo>
                <a:cubicBezTo>
                  <a:pt x="4007644" y="243364"/>
                  <a:pt x="4010501" y="251936"/>
                  <a:pt x="4015264" y="267176"/>
                </a:cubicBezTo>
                <a:cubicBezTo>
                  <a:pt x="4018121" y="274796"/>
                  <a:pt x="4020979" y="284321"/>
                  <a:pt x="4024789" y="294799"/>
                </a:cubicBezTo>
                <a:cubicBezTo>
                  <a:pt x="4025741" y="296704"/>
                  <a:pt x="4026694" y="299561"/>
                  <a:pt x="4026694" y="301466"/>
                </a:cubicBezTo>
                <a:cubicBezTo>
                  <a:pt x="4023836" y="310039"/>
                  <a:pt x="4020026" y="319564"/>
                  <a:pt x="4017169" y="329089"/>
                </a:cubicBezTo>
                <a:cubicBezTo>
                  <a:pt x="4017169" y="329089"/>
                  <a:pt x="4016216" y="328136"/>
                  <a:pt x="4016216" y="328136"/>
                </a:cubicBezTo>
                <a:cubicBezTo>
                  <a:pt x="4011454" y="325279"/>
                  <a:pt x="4008596" y="322421"/>
                  <a:pt x="4005739" y="320516"/>
                </a:cubicBezTo>
                <a:cubicBezTo>
                  <a:pt x="4005739" y="319564"/>
                  <a:pt x="4005739" y="318611"/>
                  <a:pt x="4005739" y="318611"/>
                </a:cubicBezTo>
                <a:cubicBezTo>
                  <a:pt x="4005739" y="315754"/>
                  <a:pt x="4004786" y="313849"/>
                  <a:pt x="4004786" y="310991"/>
                </a:cubicBezTo>
                <a:cubicBezTo>
                  <a:pt x="4004786" y="285274"/>
                  <a:pt x="4002881" y="269081"/>
                  <a:pt x="4002881" y="269081"/>
                </a:cubicBezTo>
                <a:cubicBezTo>
                  <a:pt x="4002881" y="269081"/>
                  <a:pt x="4001929" y="274796"/>
                  <a:pt x="4000024" y="284321"/>
                </a:cubicBezTo>
                <a:cubicBezTo>
                  <a:pt x="3996214" y="261461"/>
                  <a:pt x="3993356" y="248126"/>
                  <a:pt x="3993356" y="248126"/>
                </a:cubicBezTo>
                <a:cubicBezTo>
                  <a:pt x="3993356" y="248126"/>
                  <a:pt x="3993356" y="262414"/>
                  <a:pt x="3993356" y="286226"/>
                </a:cubicBezTo>
                <a:cubicBezTo>
                  <a:pt x="3993356" y="286226"/>
                  <a:pt x="3992404" y="286226"/>
                  <a:pt x="3992404" y="286226"/>
                </a:cubicBezTo>
                <a:cubicBezTo>
                  <a:pt x="3991451" y="286226"/>
                  <a:pt x="3990499" y="287179"/>
                  <a:pt x="3990499" y="287179"/>
                </a:cubicBezTo>
                <a:cubicBezTo>
                  <a:pt x="3988594" y="289084"/>
                  <a:pt x="3986689" y="290989"/>
                  <a:pt x="3985736" y="292894"/>
                </a:cubicBezTo>
                <a:lnTo>
                  <a:pt x="3985736" y="292894"/>
                </a:lnTo>
                <a:lnTo>
                  <a:pt x="3985736" y="293846"/>
                </a:lnTo>
                <a:cubicBezTo>
                  <a:pt x="3984784" y="300514"/>
                  <a:pt x="3983831" y="307181"/>
                  <a:pt x="3983831" y="313849"/>
                </a:cubicBezTo>
                <a:cubicBezTo>
                  <a:pt x="3981926" y="310039"/>
                  <a:pt x="3980021" y="307181"/>
                  <a:pt x="3978116" y="303371"/>
                </a:cubicBezTo>
                <a:cubicBezTo>
                  <a:pt x="3983831" y="284321"/>
                  <a:pt x="3987641" y="272891"/>
                  <a:pt x="3987641" y="272891"/>
                </a:cubicBezTo>
                <a:cubicBezTo>
                  <a:pt x="3987641" y="272891"/>
                  <a:pt x="3982879" y="282416"/>
                  <a:pt x="3976211" y="298609"/>
                </a:cubicBezTo>
                <a:cubicBezTo>
                  <a:pt x="3975259" y="296704"/>
                  <a:pt x="3974306" y="295751"/>
                  <a:pt x="3973354" y="293846"/>
                </a:cubicBezTo>
                <a:cubicBezTo>
                  <a:pt x="3973354" y="291941"/>
                  <a:pt x="3973354" y="290036"/>
                  <a:pt x="3973354" y="288131"/>
                </a:cubicBezTo>
                <a:cubicBezTo>
                  <a:pt x="3973354" y="288131"/>
                  <a:pt x="3973354" y="288131"/>
                  <a:pt x="3973354" y="287179"/>
                </a:cubicBezTo>
                <a:cubicBezTo>
                  <a:pt x="3975259" y="283369"/>
                  <a:pt x="3976211" y="280511"/>
                  <a:pt x="3977164" y="278606"/>
                </a:cubicBezTo>
                <a:cubicBezTo>
                  <a:pt x="3979069" y="273844"/>
                  <a:pt x="3980974" y="270986"/>
                  <a:pt x="3980974" y="270986"/>
                </a:cubicBezTo>
                <a:cubicBezTo>
                  <a:pt x="3980974" y="270986"/>
                  <a:pt x="3979069" y="272891"/>
                  <a:pt x="3976211" y="277654"/>
                </a:cubicBezTo>
                <a:cubicBezTo>
                  <a:pt x="3975259" y="278606"/>
                  <a:pt x="3974306" y="280511"/>
                  <a:pt x="3973354" y="282416"/>
                </a:cubicBezTo>
                <a:cubicBezTo>
                  <a:pt x="3973354" y="271939"/>
                  <a:pt x="3974306" y="262414"/>
                  <a:pt x="3974306" y="254794"/>
                </a:cubicBezTo>
                <a:cubicBezTo>
                  <a:pt x="3975259" y="238601"/>
                  <a:pt x="3975259" y="230029"/>
                  <a:pt x="3975259" y="230029"/>
                </a:cubicBezTo>
                <a:cubicBezTo>
                  <a:pt x="3975259" y="230029"/>
                  <a:pt x="3973354" y="238601"/>
                  <a:pt x="3970496" y="254794"/>
                </a:cubicBezTo>
                <a:cubicBezTo>
                  <a:pt x="3969544" y="262414"/>
                  <a:pt x="3967639" y="271939"/>
                  <a:pt x="3965734" y="281464"/>
                </a:cubicBezTo>
                <a:cubicBezTo>
                  <a:pt x="3964781" y="278606"/>
                  <a:pt x="3962876" y="276701"/>
                  <a:pt x="3961924" y="274796"/>
                </a:cubicBezTo>
                <a:cubicBezTo>
                  <a:pt x="3961924" y="272891"/>
                  <a:pt x="3962876" y="270986"/>
                  <a:pt x="3962876" y="269081"/>
                </a:cubicBezTo>
                <a:cubicBezTo>
                  <a:pt x="3965734" y="253841"/>
                  <a:pt x="3966686" y="245269"/>
                  <a:pt x="3966686" y="245269"/>
                </a:cubicBezTo>
                <a:cubicBezTo>
                  <a:pt x="3966686" y="245269"/>
                  <a:pt x="3963829" y="253841"/>
                  <a:pt x="3959066" y="268129"/>
                </a:cubicBezTo>
                <a:cubicBezTo>
                  <a:pt x="3959066" y="268129"/>
                  <a:pt x="3959066" y="269081"/>
                  <a:pt x="3959066" y="269081"/>
                </a:cubicBezTo>
                <a:cubicBezTo>
                  <a:pt x="3959066" y="268129"/>
                  <a:pt x="3958114" y="267176"/>
                  <a:pt x="3958114" y="267176"/>
                </a:cubicBezTo>
                <a:cubicBezTo>
                  <a:pt x="3958114" y="267176"/>
                  <a:pt x="3958114" y="268129"/>
                  <a:pt x="3958114" y="269081"/>
                </a:cubicBezTo>
                <a:cubicBezTo>
                  <a:pt x="3957161" y="267176"/>
                  <a:pt x="3956209" y="266224"/>
                  <a:pt x="3955256" y="264319"/>
                </a:cubicBezTo>
                <a:cubicBezTo>
                  <a:pt x="3955256" y="258604"/>
                  <a:pt x="3955256" y="252889"/>
                  <a:pt x="3954304" y="247174"/>
                </a:cubicBezTo>
                <a:cubicBezTo>
                  <a:pt x="3954304" y="235744"/>
                  <a:pt x="3952399" y="224314"/>
                  <a:pt x="3951446" y="214789"/>
                </a:cubicBezTo>
                <a:cubicBezTo>
                  <a:pt x="3950494" y="205264"/>
                  <a:pt x="3949541" y="196691"/>
                  <a:pt x="3947636" y="190024"/>
                </a:cubicBezTo>
                <a:cubicBezTo>
                  <a:pt x="3944779" y="176689"/>
                  <a:pt x="3943826" y="169069"/>
                  <a:pt x="3943826" y="169069"/>
                </a:cubicBezTo>
                <a:cubicBezTo>
                  <a:pt x="3943826" y="169069"/>
                  <a:pt x="3943826" y="176689"/>
                  <a:pt x="3943826" y="190024"/>
                </a:cubicBezTo>
                <a:cubicBezTo>
                  <a:pt x="3943826" y="196691"/>
                  <a:pt x="3943826" y="205264"/>
                  <a:pt x="3943826" y="214789"/>
                </a:cubicBezTo>
                <a:cubicBezTo>
                  <a:pt x="3943826" y="218599"/>
                  <a:pt x="3943826" y="222409"/>
                  <a:pt x="3943826" y="225266"/>
                </a:cubicBezTo>
                <a:cubicBezTo>
                  <a:pt x="3942874" y="221456"/>
                  <a:pt x="3941921" y="218599"/>
                  <a:pt x="3940969" y="215741"/>
                </a:cubicBezTo>
                <a:cubicBezTo>
                  <a:pt x="3940016" y="212884"/>
                  <a:pt x="3939064" y="210026"/>
                  <a:pt x="3939064" y="207169"/>
                </a:cubicBezTo>
                <a:cubicBezTo>
                  <a:pt x="3940016" y="206216"/>
                  <a:pt x="3940016" y="205264"/>
                  <a:pt x="3940016" y="205264"/>
                </a:cubicBezTo>
                <a:cubicBezTo>
                  <a:pt x="3940016" y="205264"/>
                  <a:pt x="3940016" y="206216"/>
                  <a:pt x="3939064" y="206216"/>
                </a:cubicBezTo>
                <a:cubicBezTo>
                  <a:pt x="3937159" y="201454"/>
                  <a:pt x="3936206" y="197644"/>
                  <a:pt x="3936206" y="197644"/>
                </a:cubicBezTo>
                <a:cubicBezTo>
                  <a:pt x="3936206" y="197644"/>
                  <a:pt x="3936206" y="201454"/>
                  <a:pt x="3937159" y="208121"/>
                </a:cubicBezTo>
                <a:cubicBezTo>
                  <a:pt x="3935254" y="210026"/>
                  <a:pt x="3932396" y="212884"/>
                  <a:pt x="3929539" y="216694"/>
                </a:cubicBezTo>
                <a:cubicBezTo>
                  <a:pt x="3928586" y="210026"/>
                  <a:pt x="3926681" y="204311"/>
                  <a:pt x="3925729" y="197644"/>
                </a:cubicBezTo>
                <a:cubicBezTo>
                  <a:pt x="3922871" y="183356"/>
                  <a:pt x="3919061" y="170021"/>
                  <a:pt x="3916204" y="158591"/>
                </a:cubicBezTo>
                <a:cubicBezTo>
                  <a:pt x="3915251" y="153829"/>
                  <a:pt x="3913346" y="148114"/>
                  <a:pt x="3912394" y="144304"/>
                </a:cubicBezTo>
                <a:cubicBezTo>
                  <a:pt x="3913346" y="142399"/>
                  <a:pt x="3914299" y="141446"/>
                  <a:pt x="3915251" y="139541"/>
                </a:cubicBezTo>
                <a:cubicBezTo>
                  <a:pt x="3927634" y="121444"/>
                  <a:pt x="3935254" y="110966"/>
                  <a:pt x="3935254" y="110966"/>
                </a:cubicBezTo>
                <a:cubicBezTo>
                  <a:pt x="3935254" y="110966"/>
                  <a:pt x="3926681" y="120491"/>
                  <a:pt x="3912394" y="136684"/>
                </a:cubicBezTo>
                <a:cubicBezTo>
                  <a:pt x="3911441" y="137636"/>
                  <a:pt x="3911441" y="138589"/>
                  <a:pt x="3910489" y="138589"/>
                </a:cubicBezTo>
                <a:cubicBezTo>
                  <a:pt x="3909536" y="134779"/>
                  <a:pt x="3908584" y="131921"/>
                  <a:pt x="3906679" y="128111"/>
                </a:cubicBezTo>
                <a:cubicBezTo>
                  <a:pt x="3900964" y="111919"/>
                  <a:pt x="3898106" y="102394"/>
                  <a:pt x="3898106" y="102394"/>
                </a:cubicBezTo>
                <a:cubicBezTo>
                  <a:pt x="3898106" y="102394"/>
                  <a:pt x="3900011" y="111919"/>
                  <a:pt x="3902869" y="129064"/>
                </a:cubicBezTo>
                <a:cubicBezTo>
                  <a:pt x="3903821" y="132874"/>
                  <a:pt x="3904774" y="137636"/>
                  <a:pt x="3905726" y="143351"/>
                </a:cubicBezTo>
                <a:cubicBezTo>
                  <a:pt x="3905726" y="143351"/>
                  <a:pt x="3905726" y="143351"/>
                  <a:pt x="3905726" y="143351"/>
                </a:cubicBezTo>
                <a:cubicBezTo>
                  <a:pt x="3900011" y="150019"/>
                  <a:pt x="3894296" y="158591"/>
                  <a:pt x="3887629" y="167164"/>
                </a:cubicBezTo>
                <a:cubicBezTo>
                  <a:pt x="3880961" y="175736"/>
                  <a:pt x="3874294" y="185261"/>
                  <a:pt x="3866674" y="195739"/>
                </a:cubicBezTo>
                <a:cubicBezTo>
                  <a:pt x="3864769" y="190976"/>
                  <a:pt x="3863816" y="186214"/>
                  <a:pt x="3862864" y="182404"/>
                </a:cubicBezTo>
                <a:cubicBezTo>
                  <a:pt x="3857149" y="165259"/>
                  <a:pt x="3854291" y="155734"/>
                  <a:pt x="3854291" y="155734"/>
                </a:cubicBezTo>
                <a:cubicBezTo>
                  <a:pt x="3854291" y="155734"/>
                  <a:pt x="3856196" y="166211"/>
                  <a:pt x="3859054" y="183356"/>
                </a:cubicBezTo>
                <a:cubicBezTo>
                  <a:pt x="3860006" y="189071"/>
                  <a:pt x="3861911" y="195739"/>
                  <a:pt x="3862864" y="202406"/>
                </a:cubicBezTo>
                <a:cubicBezTo>
                  <a:pt x="3860959" y="204311"/>
                  <a:pt x="3860006" y="207169"/>
                  <a:pt x="3858101" y="209074"/>
                </a:cubicBezTo>
                <a:cubicBezTo>
                  <a:pt x="3856196" y="211931"/>
                  <a:pt x="3855244" y="213836"/>
                  <a:pt x="3853339" y="216694"/>
                </a:cubicBezTo>
                <a:cubicBezTo>
                  <a:pt x="3851434" y="208121"/>
                  <a:pt x="3850481" y="200501"/>
                  <a:pt x="3849529" y="195739"/>
                </a:cubicBezTo>
                <a:cubicBezTo>
                  <a:pt x="3850481" y="189071"/>
                  <a:pt x="3851434" y="183356"/>
                  <a:pt x="3852386" y="178594"/>
                </a:cubicBezTo>
                <a:cubicBezTo>
                  <a:pt x="3854291" y="166211"/>
                  <a:pt x="3855244" y="158591"/>
                  <a:pt x="3855244" y="158591"/>
                </a:cubicBezTo>
                <a:cubicBezTo>
                  <a:pt x="3855244" y="158591"/>
                  <a:pt x="3853339" y="165259"/>
                  <a:pt x="3848576" y="177641"/>
                </a:cubicBezTo>
                <a:cubicBezTo>
                  <a:pt x="3846671" y="184309"/>
                  <a:pt x="3844766" y="190976"/>
                  <a:pt x="3841909" y="199549"/>
                </a:cubicBezTo>
                <a:cubicBezTo>
                  <a:pt x="3840956" y="204311"/>
                  <a:pt x="3839051" y="208121"/>
                  <a:pt x="3838099" y="212884"/>
                </a:cubicBezTo>
                <a:cubicBezTo>
                  <a:pt x="3837146" y="216694"/>
                  <a:pt x="3836194" y="221456"/>
                  <a:pt x="3835241" y="225266"/>
                </a:cubicBezTo>
                <a:cubicBezTo>
                  <a:pt x="3835241" y="224314"/>
                  <a:pt x="3834289" y="223361"/>
                  <a:pt x="3834289" y="222409"/>
                </a:cubicBezTo>
                <a:cubicBezTo>
                  <a:pt x="3831431" y="217646"/>
                  <a:pt x="3828574" y="212884"/>
                  <a:pt x="3825716" y="209074"/>
                </a:cubicBezTo>
                <a:cubicBezTo>
                  <a:pt x="3815239" y="193834"/>
                  <a:pt x="3809524" y="184309"/>
                  <a:pt x="3809524" y="184309"/>
                </a:cubicBezTo>
                <a:cubicBezTo>
                  <a:pt x="3809524" y="184309"/>
                  <a:pt x="3814286" y="193834"/>
                  <a:pt x="3821906" y="210979"/>
                </a:cubicBezTo>
                <a:cubicBezTo>
                  <a:pt x="3823811" y="214789"/>
                  <a:pt x="3825716" y="219551"/>
                  <a:pt x="3828574" y="224314"/>
                </a:cubicBezTo>
                <a:cubicBezTo>
                  <a:pt x="3829526" y="227171"/>
                  <a:pt x="3831431" y="230981"/>
                  <a:pt x="3832384" y="234791"/>
                </a:cubicBezTo>
                <a:cubicBezTo>
                  <a:pt x="3831431" y="241459"/>
                  <a:pt x="3829526" y="248126"/>
                  <a:pt x="3828574" y="254794"/>
                </a:cubicBezTo>
                <a:cubicBezTo>
                  <a:pt x="3827621" y="256699"/>
                  <a:pt x="3826669" y="257651"/>
                  <a:pt x="3825716" y="259556"/>
                </a:cubicBezTo>
                <a:cubicBezTo>
                  <a:pt x="3823811" y="262414"/>
                  <a:pt x="3821906" y="266224"/>
                  <a:pt x="3820954" y="269081"/>
                </a:cubicBezTo>
                <a:cubicBezTo>
                  <a:pt x="3820954" y="268129"/>
                  <a:pt x="3820001" y="268129"/>
                  <a:pt x="3820001" y="267176"/>
                </a:cubicBezTo>
                <a:cubicBezTo>
                  <a:pt x="3810476" y="255746"/>
                  <a:pt x="3804761" y="249079"/>
                  <a:pt x="3804761" y="249079"/>
                </a:cubicBezTo>
                <a:cubicBezTo>
                  <a:pt x="3804761" y="249079"/>
                  <a:pt x="3809524" y="256699"/>
                  <a:pt x="3817144" y="270034"/>
                </a:cubicBezTo>
                <a:cubicBezTo>
                  <a:pt x="3818096" y="270986"/>
                  <a:pt x="3818096" y="271939"/>
                  <a:pt x="3819049" y="272891"/>
                </a:cubicBezTo>
                <a:cubicBezTo>
                  <a:pt x="3815239" y="280511"/>
                  <a:pt x="3811429" y="287179"/>
                  <a:pt x="3806666" y="294799"/>
                </a:cubicBezTo>
                <a:cubicBezTo>
                  <a:pt x="3806666" y="294799"/>
                  <a:pt x="3806666" y="294799"/>
                  <a:pt x="3806666" y="294799"/>
                </a:cubicBezTo>
                <a:cubicBezTo>
                  <a:pt x="3805714" y="293846"/>
                  <a:pt x="3804761" y="291941"/>
                  <a:pt x="3803809" y="290989"/>
                </a:cubicBezTo>
                <a:cubicBezTo>
                  <a:pt x="3803809" y="290036"/>
                  <a:pt x="3803809" y="289084"/>
                  <a:pt x="3802856" y="287179"/>
                </a:cubicBezTo>
                <a:cubicBezTo>
                  <a:pt x="3801904" y="283369"/>
                  <a:pt x="3800951" y="280511"/>
                  <a:pt x="3799999" y="276701"/>
                </a:cubicBezTo>
                <a:cubicBezTo>
                  <a:pt x="3798094" y="270034"/>
                  <a:pt x="3796189" y="265271"/>
                  <a:pt x="3795236" y="260509"/>
                </a:cubicBezTo>
                <a:cubicBezTo>
                  <a:pt x="3792379" y="250984"/>
                  <a:pt x="3790474" y="246221"/>
                  <a:pt x="3790474" y="246221"/>
                </a:cubicBezTo>
                <a:cubicBezTo>
                  <a:pt x="3790474" y="246221"/>
                  <a:pt x="3790474" y="251936"/>
                  <a:pt x="3791426" y="260509"/>
                </a:cubicBezTo>
                <a:cubicBezTo>
                  <a:pt x="3791426" y="264319"/>
                  <a:pt x="3792379" y="269081"/>
                  <a:pt x="3792379" y="273844"/>
                </a:cubicBezTo>
                <a:cubicBezTo>
                  <a:pt x="3790474" y="271939"/>
                  <a:pt x="3789521" y="270034"/>
                  <a:pt x="3787616" y="268129"/>
                </a:cubicBezTo>
                <a:cubicBezTo>
                  <a:pt x="3783806" y="263366"/>
                  <a:pt x="3779996" y="259556"/>
                  <a:pt x="3777139" y="255746"/>
                </a:cubicBezTo>
                <a:cubicBezTo>
                  <a:pt x="3776186" y="251936"/>
                  <a:pt x="3774281" y="249079"/>
                  <a:pt x="3773329" y="246221"/>
                </a:cubicBezTo>
                <a:cubicBezTo>
                  <a:pt x="3767614" y="231934"/>
                  <a:pt x="3764756" y="224314"/>
                  <a:pt x="3764756" y="224314"/>
                </a:cubicBezTo>
                <a:cubicBezTo>
                  <a:pt x="3764756" y="224314"/>
                  <a:pt x="3766661" y="232886"/>
                  <a:pt x="3769519" y="247174"/>
                </a:cubicBezTo>
                <a:cubicBezTo>
                  <a:pt x="3771424" y="254794"/>
                  <a:pt x="3773329" y="263366"/>
                  <a:pt x="3776186" y="273844"/>
                </a:cubicBezTo>
                <a:cubicBezTo>
                  <a:pt x="3778091" y="281464"/>
                  <a:pt x="3779996" y="290989"/>
                  <a:pt x="3781901" y="299561"/>
                </a:cubicBezTo>
                <a:cubicBezTo>
                  <a:pt x="3775234" y="275749"/>
                  <a:pt x="3767614" y="253841"/>
                  <a:pt x="3760946" y="234791"/>
                </a:cubicBezTo>
                <a:cubicBezTo>
                  <a:pt x="3759041" y="229076"/>
                  <a:pt x="3757136" y="224314"/>
                  <a:pt x="3755231" y="218599"/>
                </a:cubicBezTo>
                <a:cubicBezTo>
                  <a:pt x="3758089" y="214789"/>
                  <a:pt x="3759041" y="211931"/>
                  <a:pt x="3759041" y="211931"/>
                </a:cubicBezTo>
                <a:cubicBezTo>
                  <a:pt x="3759041" y="211931"/>
                  <a:pt x="3757136" y="213836"/>
                  <a:pt x="3754279" y="217646"/>
                </a:cubicBezTo>
                <a:cubicBezTo>
                  <a:pt x="3753326" y="213836"/>
                  <a:pt x="3752374" y="210979"/>
                  <a:pt x="3750469" y="208121"/>
                </a:cubicBezTo>
                <a:cubicBezTo>
                  <a:pt x="3752374" y="201454"/>
                  <a:pt x="3752374" y="197644"/>
                  <a:pt x="3752374" y="197644"/>
                </a:cubicBezTo>
                <a:cubicBezTo>
                  <a:pt x="3752374" y="197644"/>
                  <a:pt x="3751421" y="200501"/>
                  <a:pt x="3748564" y="205264"/>
                </a:cubicBezTo>
                <a:cubicBezTo>
                  <a:pt x="3739991" y="181451"/>
                  <a:pt x="3734276" y="167164"/>
                  <a:pt x="3734276" y="167164"/>
                </a:cubicBezTo>
                <a:cubicBezTo>
                  <a:pt x="3734276" y="167164"/>
                  <a:pt x="3737134" y="186214"/>
                  <a:pt x="3742849" y="217646"/>
                </a:cubicBezTo>
                <a:cubicBezTo>
                  <a:pt x="3740944" y="222409"/>
                  <a:pt x="3738086" y="229076"/>
                  <a:pt x="3736181" y="236696"/>
                </a:cubicBezTo>
                <a:cubicBezTo>
                  <a:pt x="3736181" y="237649"/>
                  <a:pt x="3736181" y="237649"/>
                  <a:pt x="3735229" y="238601"/>
                </a:cubicBezTo>
                <a:cubicBezTo>
                  <a:pt x="3733324" y="240506"/>
                  <a:pt x="3731419" y="243364"/>
                  <a:pt x="3730466" y="245269"/>
                </a:cubicBezTo>
                <a:cubicBezTo>
                  <a:pt x="3728561" y="242411"/>
                  <a:pt x="3727609" y="239554"/>
                  <a:pt x="3726656" y="236696"/>
                </a:cubicBezTo>
                <a:cubicBezTo>
                  <a:pt x="3726656" y="235744"/>
                  <a:pt x="3726656" y="234791"/>
                  <a:pt x="3726656" y="232886"/>
                </a:cubicBezTo>
                <a:cubicBezTo>
                  <a:pt x="3726656" y="221456"/>
                  <a:pt x="3725704" y="214789"/>
                  <a:pt x="3725704" y="214789"/>
                </a:cubicBezTo>
                <a:cubicBezTo>
                  <a:pt x="3725704" y="214789"/>
                  <a:pt x="3724751" y="220504"/>
                  <a:pt x="3722846" y="230029"/>
                </a:cubicBezTo>
                <a:cubicBezTo>
                  <a:pt x="3722846" y="230029"/>
                  <a:pt x="3722846" y="229076"/>
                  <a:pt x="3721894" y="229076"/>
                </a:cubicBezTo>
                <a:cubicBezTo>
                  <a:pt x="3721894" y="229076"/>
                  <a:pt x="3721894" y="229076"/>
                  <a:pt x="3721894" y="229076"/>
                </a:cubicBezTo>
                <a:cubicBezTo>
                  <a:pt x="3723799" y="215741"/>
                  <a:pt x="3724751" y="203359"/>
                  <a:pt x="3725704" y="190976"/>
                </a:cubicBezTo>
                <a:cubicBezTo>
                  <a:pt x="3726656" y="184309"/>
                  <a:pt x="3726656" y="178594"/>
                  <a:pt x="3727609" y="172879"/>
                </a:cubicBezTo>
                <a:cubicBezTo>
                  <a:pt x="3728561" y="167164"/>
                  <a:pt x="3729514" y="161449"/>
                  <a:pt x="3730466" y="155734"/>
                </a:cubicBezTo>
                <a:cubicBezTo>
                  <a:pt x="3732371" y="145256"/>
                  <a:pt x="3733324" y="135731"/>
                  <a:pt x="3734276" y="128111"/>
                </a:cubicBezTo>
                <a:cubicBezTo>
                  <a:pt x="3736181" y="112871"/>
                  <a:pt x="3737134" y="104299"/>
                  <a:pt x="3737134" y="104299"/>
                </a:cubicBezTo>
                <a:cubicBezTo>
                  <a:pt x="3737134" y="104299"/>
                  <a:pt x="3734276" y="112871"/>
                  <a:pt x="3730466" y="127159"/>
                </a:cubicBezTo>
                <a:cubicBezTo>
                  <a:pt x="3728561" y="134779"/>
                  <a:pt x="3725704" y="143351"/>
                  <a:pt x="3722846" y="153829"/>
                </a:cubicBezTo>
                <a:cubicBezTo>
                  <a:pt x="3720941" y="158591"/>
                  <a:pt x="3719989" y="164306"/>
                  <a:pt x="3718084" y="170021"/>
                </a:cubicBezTo>
                <a:cubicBezTo>
                  <a:pt x="3717131" y="175736"/>
                  <a:pt x="3715226" y="182404"/>
                  <a:pt x="3714274" y="188119"/>
                </a:cubicBezTo>
                <a:cubicBezTo>
                  <a:pt x="3713321" y="194786"/>
                  <a:pt x="3711416" y="201454"/>
                  <a:pt x="3710464" y="208121"/>
                </a:cubicBezTo>
                <a:cubicBezTo>
                  <a:pt x="3710464" y="208121"/>
                  <a:pt x="3710464" y="208121"/>
                  <a:pt x="3710464" y="207169"/>
                </a:cubicBezTo>
                <a:cubicBezTo>
                  <a:pt x="3702844" y="194786"/>
                  <a:pt x="3697129" y="184309"/>
                  <a:pt x="3691414" y="174784"/>
                </a:cubicBezTo>
                <a:cubicBezTo>
                  <a:pt x="3684746" y="164306"/>
                  <a:pt x="3679984" y="155734"/>
                  <a:pt x="3677126" y="150971"/>
                </a:cubicBezTo>
                <a:cubicBezTo>
                  <a:pt x="3678079" y="142399"/>
                  <a:pt x="3678079" y="137636"/>
                  <a:pt x="3678079" y="137636"/>
                </a:cubicBezTo>
                <a:cubicBezTo>
                  <a:pt x="3678079" y="137636"/>
                  <a:pt x="3677126" y="141446"/>
                  <a:pt x="3675221" y="149066"/>
                </a:cubicBezTo>
                <a:cubicBezTo>
                  <a:pt x="3674269" y="148114"/>
                  <a:pt x="3674269" y="147161"/>
                  <a:pt x="3674269" y="147161"/>
                </a:cubicBezTo>
                <a:cubicBezTo>
                  <a:pt x="3674269" y="147161"/>
                  <a:pt x="3674269" y="148114"/>
                  <a:pt x="3675221" y="150019"/>
                </a:cubicBezTo>
                <a:cubicBezTo>
                  <a:pt x="3674269" y="153829"/>
                  <a:pt x="3673316" y="158591"/>
                  <a:pt x="3672364" y="164306"/>
                </a:cubicBezTo>
                <a:cubicBezTo>
                  <a:pt x="3670459" y="172879"/>
                  <a:pt x="3668554" y="182404"/>
                  <a:pt x="3665696" y="194786"/>
                </a:cubicBezTo>
                <a:cubicBezTo>
                  <a:pt x="3664744" y="199549"/>
                  <a:pt x="3663791" y="204311"/>
                  <a:pt x="3662839" y="209074"/>
                </a:cubicBezTo>
                <a:cubicBezTo>
                  <a:pt x="3662839" y="209074"/>
                  <a:pt x="3662839" y="210026"/>
                  <a:pt x="3661886" y="210026"/>
                </a:cubicBezTo>
                <a:cubicBezTo>
                  <a:pt x="3660934" y="211931"/>
                  <a:pt x="3659029" y="214789"/>
                  <a:pt x="3658076" y="216694"/>
                </a:cubicBezTo>
                <a:cubicBezTo>
                  <a:pt x="3659029" y="190976"/>
                  <a:pt x="3658076" y="174784"/>
                  <a:pt x="3658076" y="174784"/>
                </a:cubicBezTo>
                <a:cubicBezTo>
                  <a:pt x="3658076" y="174784"/>
                  <a:pt x="3652361" y="200501"/>
                  <a:pt x="3645694" y="239554"/>
                </a:cubicBezTo>
                <a:cubicBezTo>
                  <a:pt x="3645694" y="241459"/>
                  <a:pt x="3644741" y="244316"/>
                  <a:pt x="3644741" y="246221"/>
                </a:cubicBezTo>
                <a:cubicBezTo>
                  <a:pt x="3644741" y="247174"/>
                  <a:pt x="3643789" y="248126"/>
                  <a:pt x="3643789" y="249079"/>
                </a:cubicBezTo>
                <a:cubicBezTo>
                  <a:pt x="3642836" y="251936"/>
                  <a:pt x="3641884" y="255746"/>
                  <a:pt x="3640931" y="259556"/>
                </a:cubicBezTo>
                <a:cubicBezTo>
                  <a:pt x="3636169" y="249079"/>
                  <a:pt x="3633311" y="243364"/>
                  <a:pt x="3633311" y="243364"/>
                </a:cubicBezTo>
                <a:cubicBezTo>
                  <a:pt x="3633311" y="243364"/>
                  <a:pt x="3635216" y="250984"/>
                  <a:pt x="3639979" y="265271"/>
                </a:cubicBezTo>
                <a:cubicBezTo>
                  <a:pt x="3639026" y="268129"/>
                  <a:pt x="3638074" y="271939"/>
                  <a:pt x="3637121" y="275749"/>
                </a:cubicBezTo>
                <a:cubicBezTo>
                  <a:pt x="3631406" y="266224"/>
                  <a:pt x="3627596" y="261461"/>
                  <a:pt x="3627596" y="261461"/>
                </a:cubicBezTo>
                <a:cubicBezTo>
                  <a:pt x="3627596" y="261461"/>
                  <a:pt x="3630454" y="268129"/>
                  <a:pt x="3635216" y="280511"/>
                </a:cubicBezTo>
                <a:cubicBezTo>
                  <a:pt x="3635216" y="280511"/>
                  <a:pt x="3635216" y="280511"/>
                  <a:pt x="3635216" y="281464"/>
                </a:cubicBezTo>
                <a:cubicBezTo>
                  <a:pt x="3633311" y="290036"/>
                  <a:pt x="3631406" y="299561"/>
                  <a:pt x="3630454" y="309086"/>
                </a:cubicBezTo>
                <a:cubicBezTo>
                  <a:pt x="3629501" y="316706"/>
                  <a:pt x="3628549" y="324326"/>
                  <a:pt x="3627596" y="332899"/>
                </a:cubicBezTo>
                <a:cubicBezTo>
                  <a:pt x="3624739" y="325279"/>
                  <a:pt x="3622834" y="318611"/>
                  <a:pt x="3620929" y="312896"/>
                </a:cubicBezTo>
                <a:cubicBezTo>
                  <a:pt x="3620929" y="310991"/>
                  <a:pt x="3620929" y="309086"/>
                  <a:pt x="3620929" y="309086"/>
                </a:cubicBezTo>
                <a:cubicBezTo>
                  <a:pt x="3620929" y="309086"/>
                  <a:pt x="3620929" y="310039"/>
                  <a:pt x="3619976" y="310991"/>
                </a:cubicBezTo>
                <a:cubicBezTo>
                  <a:pt x="3619976" y="310039"/>
                  <a:pt x="3619024" y="309086"/>
                  <a:pt x="3619024" y="308134"/>
                </a:cubicBezTo>
                <a:cubicBezTo>
                  <a:pt x="3620929" y="295751"/>
                  <a:pt x="3621881" y="284321"/>
                  <a:pt x="3622834" y="272891"/>
                </a:cubicBezTo>
                <a:cubicBezTo>
                  <a:pt x="3624739" y="252889"/>
                  <a:pt x="3625691" y="234791"/>
                  <a:pt x="3626644" y="221456"/>
                </a:cubicBezTo>
                <a:cubicBezTo>
                  <a:pt x="3629501" y="215741"/>
                  <a:pt x="3630454" y="211931"/>
                  <a:pt x="3630454" y="211931"/>
                </a:cubicBezTo>
                <a:cubicBezTo>
                  <a:pt x="3630454" y="211931"/>
                  <a:pt x="3629501" y="213836"/>
                  <a:pt x="3626644" y="216694"/>
                </a:cubicBezTo>
                <a:cubicBezTo>
                  <a:pt x="3626644" y="215741"/>
                  <a:pt x="3626644" y="214789"/>
                  <a:pt x="3626644" y="214789"/>
                </a:cubicBezTo>
                <a:cubicBezTo>
                  <a:pt x="3626644" y="200501"/>
                  <a:pt x="3626644" y="192881"/>
                  <a:pt x="3626644" y="192881"/>
                </a:cubicBezTo>
                <a:cubicBezTo>
                  <a:pt x="3626644" y="192881"/>
                  <a:pt x="3624739" y="200501"/>
                  <a:pt x="3622834" y="214789"/>
                </a:cubicBezTo>
                <a:cubicBezTo>
                  <a:pt x="3621881" y="217646"/>
                  <a:pt x="3621881" y="221456"/>
                  <a:pt x="3620929" y="226219"/>
                </a:cubicBezTo>
                <a:cubicBezTo>
                  <a:pt x="3620929" y="226219"/>
                  <a:pt x="3620929" y="226219"/>
                  <a:pt x="3620929" y="227171"/>
                </a:cubicBezTo>
                <a:cubicBezTo>
                  <a:pt x="3618071" y="231934"/>
                  <a:pt x="3614261" y="237649"/>
                  <a:pt x="3609499" y="243364"/>
                </a:cubicBezTo>
                <a:cubicBezTo>
                  <a:pt x="3607594" y="246221"/>
                  <a:pt x="3605689" y="249079"/>
                  <a:pt x="3603784" y="251936"/>
                </a:cubicBezTo>
                <a:cubicBezTo>
                  <a:pt x="3607594" y="242411"/>
                  <a:pt x="3610451" y="233839"/>
                  <a:pt x="3613309" y="225266"/>
                </a:cubicBezTo>
                <a:cubicBezTo>
                  <a:pt x="3615214" y="219551"/>
                  <a:pt x="3617119" y="213836"/>
                  <a:pt x="3619024" y="208121"/>
                </a:cubicBezTo>
                <a:cubicBezTo>
                  <a:pt x="3620929" y="202406"/>
                  <a:pt x="3622834" y="197644"/>
                  <a:pt x="3624739" y="192881"/>
                </a:cubicBezTo>
                <a:cubicBezTo>
                  <a:pt x="3628549" y="183356"/>
                  <a:pt x="3631406" y="174784"/>
                  <a:pt x="3634264" y="168116"/>
                </a:cubicBezTo>
                <a:cubicBezTo>
                  <a:pt x="3639026" y="153829"/>
                  <a:pt x="3642836" y="146209"/>
                  <a:pt x="3642836" y="146209"/>
                </a:cubicBezTo>
                <a:cubicBezTo>
                  <a:pt x="3642836" y="146209"/>
                  <a:pt x="3639026" y="153829"/>
                  <a:pt x="3631406" y="166211"/>
                </a:cubicBezTo>
                <a:cubicBezTo>
                  <a:pt x="3627596" y="172879"/>
                  <a:pt x="3623786" y="180499"/>
                  <a:pt x="3618071" y="189071"/>
                </a:cubicBezTo>
                <a:cubicBezTo>
                  <a:pt x="3615214" y="193834"/>
                  <a:pt x="3613309" y="198596"/>
                  <a:pt x="3610451" y="203359"/>
                </a:cubicBezTo>
                <a:cubicBezTo>
                  <a:pt x="3607594" y="209074"/>
                  <a:pt x="3605689" y="213836"/>
                  <a:pt x="3602831" y="219551"/>
                </a:cubicBezTo>
                <a:cubicBezTo>
                  <a:pt x="3598069" y="229076"/>
                  <a:pt x="3593306" y="238601"/>
                  <a:pt x="3588544" y="250031"/>
                </a:cubicBezTo>
                <a:cubicBezTo>
                  <a:pt x="3588544" y="245269"/>
                  <a:pt x="3588544" y="242411"/>
                  <a:pt x="3588544" y="242411"/>
                </a:cubicBezTo>
                <a:cubicBezTo>
                  <a:pt x="3588544" y="242411"/>
                  <a:pt x="3587591" y="248126"/>
                  <a:pt x="3585686" y="256699"/>
                </a:cubicBezTo>
                <a:cubicBezTo>
                  <a:pt x="3585686" y="256699"/>
                  <a:pt x="3585686" y="256699"/>
                  <a:pt x="3585686" y="257651"/>
                </a:cubicBezTo>
                <a:cubicBezTo>
                  <a:pt x="3583781" y="261461"/>
                  <a:pt x="3581876" y="266224"/>
                  <a:pt x="3579971" y="270986"/>
                </a:cubicBezTo>
                <a:cubicBezTo>
                  <a:pt x="3578066" y="274796"/>
                  <a:pt x="3576161" y="278606"/>
                  <a:pt x="3573304" y="282416"/>
                </a:cubicBezTo>
                <a:cubicBezTo>
                  <a:pt x="3571399" y="275749"/>
                  <a:pt x="3569494" y="269081"/>
                  <a:pt x="3568541" y="263366"/>
                </a:cubicBezTo>
                <a:cubicBezTo>
                  <a:pt x="3566636" y="257651"/>
                  <a:pt x="3565684" y="252889"/>
                  <a:pt x="3564731" y="248126"/>
                </a:cubicBezTo>
                <a:cubicBezTo>
                  <a:pt x="3564731" y="248126"/>
                  <a:pt x="3564731" y="248126"/>
                  <a:pt x="3564731" y="248126"/>
                </a:cubicBezTo>
                <a:cubicBezTo>
                  <a:pt x="3563779" y="244316"/>
                  <a:pt x="3563779" y="241459"/>
                  <a:pt x="3562826" y="237649"/>
                </a:cubicBezTo>
                <a:cubicBezTo>
                  <a:pt x="3562826" y="236696"/>
                  <a:pt x="3562826" y="235744"/>
                  <a:pt x="3561874" y="233839"/>
                </a:cubicBezTo>
                <a:cubicBezTo>
                  <a:pt x="3564731" y="230029"/>
                  <a:pt x="3566636" y="227171"/>
                  <a:pt x="3566636" y="227171"/>
                </a:cubicBezTo>
                <a:cubicBezTo>
                  <a:pt x="3566636" y="227171"/>
                  <a:pt x="3564731" y="229076"/>
                  <a:pt x="3561874" y="230981"/>
                </a:cubicBezTo>
                <a:cubicBezTo>
                  <a:pt x="3559969" y="222409"/>
                  <a:pt x="3559016" y="218599"/>
                  <a:pt x="3559016" y="218599"/>
                </a:cubicBezTo>
                <a:cubicBezTo>
                  <a:pt x="3559016" y="218599"/>
                  <a:pt x="3559016" y="223361"/>
                  <a:pt x="3559016" y="231934"/>
                </a:cubicBezTo>
                <a:cubicBezTo>
                  <a:pt x="3557111" y="228124"/>
                  <a:pt x="3556159" y="224314"/>
                  <a:pt x="3554254" y="220504"/>
                </a:cubicBezTo>
                <a:cubicBezTo>
                  <a:pt x="3559969" y="211931"/>
                  <a:pt x="3564731" y="204311"/>
                  <a:pt x="3569494" y="197644"/>
                </a:cubicBezTo>
                <a:cubicBezTo>
                  <a:pt x="3576161" y="189071"/>
                  <a:pt x="3580924" y="180499"/>
                  <a:pt x="3585686" y="174784"/>
                </a:cubicBezTo>
                <a:cubicBezTo>
                  <a:pt x="3595211" y="162401"/>
                  <a:pt x="3600926" y="154781"/>
                  <a:pt x="3600926" y="154781"/>
                </a:cubicBezTo>
                <a:cubicBezTo>
                  <a:pt x="3600926" y="154781"/>
                  <a:pt x="3594259" y="160496"/>
                  <a:pt x="3582829" y="171926"/>
                </a:cubicBezTo>
                <a:cubicBezTo>
                  <a:pt x="3577114" y="176689"/>
                  <a:pt x="3570446" y="184309"/>
                  <a:pt x="3562826" y="192881"/>
                </a:cubicBezTo>
                <a:cubicBezTo>
                  <a:pt x="3558064" y="197644"/>
                  <a:pt x="3553301" y="203359"/>
                  <a:pt x="3549491" y="209074"/>
                </a:cubicBezTo>
                <a:cubicBezTo>
                  <a:pt x="3545681" y="199549"/>
                  <a:pt x="3542824" y="193834"/>
                  <a:pt x="3542824" y="193834"/>
                </a:cubicBezTo>
                <a:cubicBezTo>
                  <a:pt x="3542824" y="193834"/>
                  <a:pt x="3543776" y="200501"/>
                  <a:pt x="3546634" y="212884"/>
                </a:cubicBezTo>
                <a:cubicBezTo>
                  <a:pt x="3544729" y="215741"/>
                  <a:pt x="3541871" y="218599"/>
                  <a:pt x="3539966" y="222409"/>
                </a:cubicBezTo>
                <a:cubicBezTo>
                  <a:pt x="3539966" y="222409"/>
                  <a:pt x="3539014" y="223361"/>
                  <a:pt x="3539014" y="223361"/>
                </a:cubicBezTo>
                <a:cubicBezTo>
                  <a:pt x="3539014" y="219551"/>
                  <a:pt x="3539014" y="214789"/>
                  <a:pt x="3539014" y="210979"/>
                </a:cubicBezTo>
                <a:cubicBezTo>
                  <a:pt x="3539014" y="200501"/>
                  <a:pt x="3539014" y="191929"/>
                  <a:pt x="3539014" y="184309"/>
                </a:cubicBezTo>
                <a:cubicBezTo>
                  <a:pt x="3539014" y="180499"/>
                  <a:pt x="3539014" y="176689"/>
                  <a:pt x="3539014" y="173831"/>
                </a:cubicBezTo>
                <a:cubicBezTo>
                  <a:pt x="3539966" y="170974"/>
                  <a:pt x="3540919" y="170021"/>
                  <a:pt x="3540919" y="170021"/>
                </a:cubicBezTo>
                <a:cubicBezTo>
                  <a:pt x="3540919" y="170021"/>
                  <a:pt x="3539966" y="170974"/>
                  <a:pt x="3539014" y="172879"/>
                </a:cubicBezTo>
                <a:cubicBezTo>
                  <a:pt x="3539014" y="166211"/>
                  <a:pt x="3539014" y="162401"/>
                  <a:pt x="3539014" y="162401"/>
                </a:cubicBezTo>
                <a:cubicBezTo>
                  <a:pt x="3539014" y="162401"/>
                  <a:pt x="3538061" y="167164"/>
                  <a:pt x="3537109" y="176689"/>
                </a:cubicBezTo>
                <a:cubicBezTo>
                  <a:pt x="3535204" y="180499"/>
                  <a:pt x="3531394" y="184309"/>
                  <a:pt x="3527584" y="190976"/>
                </a:cubicBezTo>
                <a:cubicBezTo>
                  <a:pt x="3522821" y="197644"/>
                  <a:pt x="3518059" y="205264"/>
                  <a:pt x="3511391" y="214789"/>
                </a:cubicBezTo>
                <a:cubicBezTo>
                  <a:pt x="3511391" y="214789"/>
                  <a:pt x="3511391" y="215741"/>
                  <a:pt x="3510439" y="215741"/>
                </a:cubicBezTo>
                <a:cubicBezTo>
                  <a:pt x="3509486" y="210026"/>
                  <a:pt x="3509486" y="205264"/>
                  <a:pt x="3508534" y="201454"/>
                </a:cubicBezTo>
                <a:cubicBezTo>
                  <a:pt x="3506629" y="188119"/>
                  <a:pt x="3505676" y="180499"/>
                  <a:pt x="3505676" y="180499"/>
                </a:cubicBezTo>
                <a:cubicBezTo>
                  <a:pt x="3505676" y="180499"/>
                  <a:pt x="3505676" y="188119"/>
                  <a:pt x="3504724" y="202406"/>
                </a:cubicBezTo>
                <a:cubicBezTo>
                  <a:pt x="3504724" y="209074"/>
                  <a:pt x="3504724" y="216694"/>
                  <a:pt x="3503771" y="226219"/>
                </a:cubicBezTo>
                <a:cubicBezTo>
                  <a:pt x="3502819" y="228124"/>
                  <a:pt x="3501866" y="229076"/>
                  <a:pt x="3500914" y="230981"/>
                </a:cubicBezTo>
                <a:cubicBezTo>
                  <a:pt x="3498056" y="235744"/>
                  <a:pt x="3495199" y="241459"/>
                  <a:pt x="3491389" y="247174"/>
                </a:cubicBezTo>
                <a:cubicBezTo>
                  <a:pt x="3488531" y="241459"/>
                  <a:pt x="3486626" y="235744"/>
                  <a:pt x="3483769" y="230029"/>
                </a:cubicBezTo>
                <a:cubicBezTo>
                  <a:pt x="3479006" y="218599"/>
                  <a:pt x="3474244" y="209074"/>
                  <a:pt x="3469481" y="200501"/>
                </a:cubicBezTo>
                <a:cubicBezTo>
                  <a:pt x="3470434" y="197644"/>
                  <a:pt x="3471386" y="193834"/>
                  <a:pt x="3471386" y="190976"/>
                </a:cubicBezTo>
                <a:cubicBezTo>
                  <a:pt x="3473291" y="182404"/>
                  <a:pt x="3475196" y="174784"/>
                  <a:pt x="3477101" y="167164"/>
                </a:cubicBezTo>
                <a:cubicBezTo>
                  <a:pt x="3479006" y="159544"/>
                  <a:pt x="3480911" y="152876"/>
                  <a:pt x="3482816" y="146209"/>
                </a:cubicBezTo>
                <a:cubicBezTo>
                  <a:pt x="3486626" y="132874"/>
                  <a:pt x="3489484" y="121444"/>
                  <a:pt x="3492341" y="111919"/>
                </a:cubicBezTo>
                <a:cubicBezTo>
                  <a:pt x="3497104" y="92869"/>
                  <a:pt x="3499961" y="82391"/>
                  <a:pt x="3499961" y="82391"/>
                </a:cubicBezTo>
                <a:cubicBezTo>
                  <a:pt x="3499961" y="82391"/>
                  <a:pt x="3496151" y="92869"/>
                  <a:pt x="3488531" y="110966"/>
                </a:cubicBezTo>
                <a:cubicBezTo>
                  <a:pt x="3484721" y="120491"/>
                  <a:pt x="3480911" y="130969"/>
                  <a:pt x="3476149" y="144304"/>
                </a:cubicBezTo>
                <a:cubicBezTo>
                  <a:pt x="3473291" y="150971"/>
                  <a:pt x="3471386" y="157639"/>
                  <a:pt x="3468529" y="164306"/>
                </a:cubicBezTo>
                <a:cubicBezTo>
                  <a:pt x="3466624" y="170974"/>
                  <a:pt x="3464719" y="177641"/>
                  <a:pt x="3461861" y="185261"/>
                </a:cubicBezTo>
                <a:cubicBezTo>
                  <a:pt x="3456146" y="173831"/>
                  <a:pt x="3452336" y="168116"/>
                  <a:pt x="3452336" y="168116"/>
                </a:cubicBezTo>
                <a:cubicBezTo>
                  <a:pt x="3452336" y="168116"/>
                  <a:pt x="3455194" y="175736"/>
                  <a:pt x="3460909" y="189071"/>
                </a:cubicBezTo>
                <a:cubicBezTo>
                  <a:pt x="3457099" y="200501"/>
                  <a:pt x="3454241" y="211931"/>
                  <a:pt x="3450431" y="225266"/>
                </a:cubicBezTo>
                <a:cubicBezTo>
                  <a:pt x="3447574" y="220504"/>
                  <a:pt x="3444716" y="214789"/>
                  <a:pt x="3441859" y="210026"/>
                </a:cubicBezTo>
                <a:cubicBezTo>
                  <a:pt x="3441859" y="209074"/>
                  <a:pt x="3441859" y="208121"/>
                  <a:pt x="3442811" y="208121"/>
                </a:cubicBezTo>
                <a:cubicBezTo>
                  <a:pt x="3444716" y="197644"/>
                  <a:pt x="3445669" y="190976"/>
                  <a:pt x="3445669" y="190976"/>
                </a:cubicBezTo>
                <a:cubicBezTo>
                  <a:pt x="3445669" y="190976"/>
                  <a:pt x="3442811" y="196691"/>
                  <a:pt x="3439001" y="205264"/>
                </a:cubicBezTo>
                <a:cubicBezTo>
                  <a:pt x="3439001" y="205264"/>
                  <a:pt x="3439001" y="205264"/>
                  <a:pt x="3439001" y="205264"/>
                </a:cubicBezTo>
                <a:cubicBezTo>
                  <a:pt x="3439001" y="190976"/>
                  <a:pt x="3439001" y="177641"/>
                  <a:pt x="3438049" y="165259"/>
                </a:cubicBezTo>
                <a:cubicBezTo>
                  <a:pt x="3438049" y="153829"/>
                  <a:pt x="3437096" y="144304"/>
                  <a:pt x="3437096" y="135731"/>
                </a:cubicBezTo>
                <a:cubicBezTo>
                  <a:pt x="3436144" y="127159"/>
                  <a:pt x="3436144" y="119539"/>
                  <a:pt x="3435191" y="112871"/>
                </a:cubicBezTo>
                <a:cubicBezTo>
                  <a:pt x="3434239" y="100489"/>
                  <a:pt x="3433286" y="92869"/>
                  <a:pt x="3433286" y="92869"/>
                </a:cubicBezTo>
                <a:cubicBezTo>
                  <a:pt x="3433286" y="92869"/>
                  <a:pt x="3432334" y="100489"/>
                  <a:pt x="3431381" y="112871"/>
                </a:cubicBezTo>
                <a:cubicBezTo>
                  <a:pt x="3430429" y="122396"/>
                  <a:pt x="3429476" y="134779"/>
                  <a:pt x="3428524" y="149066"/>
                </a:cubicBezTo>
                <a:cubicBezTo>
                  <a:pt x="3428524" y="149066"/>
                  <a:pt x="3428524" y="150019"/>
                  <a:pt x="3428524" y="150019"/>
                </a:cubicBezTo>
                <a:cubicBezTo>
                  <a:pt x="3427571" y="143351"/>
                  <a:pt x="3426619" y="137636"/>
                  <a:pt x="3426619" y="131921"/>
                </a:cubicBezTo>
                <a:cubicBezTo>
                  <a:pt x="3424714" y="120491"/>
                  <a:pt x="3423761" y="113824"/>
                  <a:pt x="3423761" y="113824"/>
                </a:cubicBezTo>
                <a:cubicBezTo>
                  <a:pt x="3423761" y="113824"/>
                  <a:pt x="3422809" y="120491"/>
                  <a:pt x="3422809" y="131921"/>
                </a:cubicBezTo>
                <a:cubicBezTo>
                  <a:pt x="3422809" y="142399"/>
                  <a:pt x="3421856" y="157639"/>
                  <a:pt x="3420904" y="174784"/>
                </a:cubicBezTo>
                <a:cubicBezTo>
                  <a:pt x="3418046" y="170021"/>
                  <a:pt x="3415189" y="166211"/>
                  <a:pt x="3412331" y="162401"/>
                </a:cubicBezTo>
                <a:cubicBezTo>
                  <a:pt x="3405664" y="152876"/>
                  <a:pt x="3400901" y="146209"/>
                  <a:pt x="3398044" y="141446"/>
                </a:cubicBezTo>
                <a:cubicBezTo>
                  <a:pt x="3398996" y="135731"/>
                  <a:pt x="3400901" y="129064"/>
                  <a:pt x="3401854" y="123349"/>
                </a:cubicBezTo>
                <a:cubicBezTo>
                  <a:pt x="3399949" y="128111"/>
                  <a:pt x="3398044" y="133826"/>
                  <a:pt x="3396139" y="139541"/>
                </a:cubicBezTo>
                <a:cubicBezTo>
                  <a:pt x="3393281" y="135731"/>
                  <a:pt x="3391376" y="132874"/>
                  <a:pt x="3391376" y="132874"/>
                </a:cubicBezTo>
                <a:cubicBezTo>
                  <a:pt x="3391376" y="132874"/>
                  <a:pt x="3392329" y="134779"/>
                  <a:pt x="3395186" y="139541"/>
                </a:cubicBezTo>
                <a:cubicBezTo>
                  <a:pt x="3395186" y="140494"/>
                  <a:pt x="3395186" y="140494"/>
                  <a:pt x="3395186" y="141446"/>
                </a:cubicBezTo>
                <a:cubicBezTo>
                  <a:pt x="3391376" y="153829"/>
                  <a:pt x="3386614" y="166211"/>
                  <a:pt x="3382804" y="177641"/>
                </a:cubicBezTo>
                <a:cubicBezTo>
                  <a:pt x="3382804" y="175736"/>
                  <a:pt x="3382804" y="174784"/>
                  <a:pt x="3382804" y="172879"/>
                </a:cubicBezTo>
                <a:cubicBezTo>
                  <a:pt x="3381851" y="158591"/>
                  <a:pt x="3381851" y="150971"/>
                  <a:pt x="3381851" y="150971"/>
                </a:cubicBezTo>
                <a:cubicBezTo>
                  <a:pt x="3381851" y="150971"/>
                  <a:pt x="3380899" y="158591"/>
                  <a:pt x="3378994" y="172879"/>
                </a:cubicBezTo>
                <a:cubicBezTo>
                  <a:pt x="3378041" y="179546"/>
                  <a:pt x="3377089" y="188119"/>
                  <a:pt x="3376136" y="197644"/>
                </a:cubicBezTo>
                <a:cubicBezTo>
                  <a:pt x="3372326" y="210026"/>
                  <a:pt x="3368516" y="222409"/>
                  <a:pt x="3365659" y="234791"/>
                </a:cubicBezTo>
                <a:cubicBezTo>
                  <a:pt x="3363754" y="240506"/>
                  <a:pt x="3361849" y="247174"/>
                  <a:pt x="3358991" y="253841"/>
                </a:cubicBezTo>
                <a:cubicBezTo>
                  <a:pt x="3358991" y="254794"/>
                  <a:pt x="3358039" y="256699"/>
                  <a:pt x="3358039" y="257651"/>
                </a:cubicBezTo>
                <a:cubicBezTo>
                  <a:pt x="3355181" y="250984"/>
                  <a:pt x="3353276" y="244316"/>
                  <a:pt x="3351371" y="239554"/>
                </a:cubicBezTo>
                <a:cubicBezTo>
                  <a:pt x="3351371" y="238601"/>
                  <a:pt x="3351371" y="237649"/>
                  <a:pt x="3351371" y="237649"/>
                </a:cubicBezTo>
                <a:cubicBezTo>
                  <a:pt x="3351371" y="237649"/>
                  <a:pt x="3351371" y="237649"/>
                  <a:pt x="3351371" y="238601"/>
                </a:cubicBezTo>
                <a:cubicBezTo>
                  <a:pt x="3347561" y="228124"/>
                  <a:pt x="3344704" y="221456"/>
                  <a:pt x="3344704" y="221456"/>
                </a:cubicBezTo>
                <a:cubicBezTo>
                  <a:pt x="3344704" y="221456"/>
                  <a:pt x="3346609" y="230981"/>
                  <a:pt x="3349466" y="248126"/>
                </a:cubicBezTo>
                <a:cubicBezTo>
                  <a:pt x="3348514" y="252889"/>
                  <a:pt x="3348514" y="258604"/>
                  <a:pt x="3347561" y="265271"/>
                </a:cubicBezTo>
                <a:cubicBezTo>
                  <a:pt x="3346609" y="270986"/>
                  <a:pt x="3346609" y="276701"/>
                  <a:pt x="3345656" y="283369"/>
                </a:cubicBezTo>
                <a:cubicBezTo>
                  <a:pt x="3344704" y="284321"/>
                  <a:pt x="3344704" y="285274"/>
                  <a:pt x="3343751" y="287179"/>
                </a:cubicBezTo>
                <a:cubicBezTo>
                  <a:pt x="3341846" y="283369"/>
                  <a:pt x="3340894" y="278606"/>
                  <a:pt x="3339941" y="274796"/>
                </a:cubicBezTo>
                <a:cubicBezTo>
                  <a:pt x="3335179" y="259556"/>
                  <a:pt x="3329464" y="245269"/>
                  <a:pt x="3325654" y="231934"/>
                </a:cubicBezTo>
                <a:cubicBezTo>
                  <a:pt x="3326606" y="227171"/>
                  <a:pt x="3327559" y="221456"/>
                  <a:pt x="3328511" y="216694"/>
                </a:cubicBezTo>
                <a:cubicBezTo>
                  <a:pt x="3332321" y="199549"/>
                  <a:pt x="3334226" y="184309"/>
                  <a:pt x="3338036" y="170974"/>
                </a:cubicBezTo>
                <a:cubicBezTo>
                  <a:pt x="3340894" y="157639"/>
                  <a:pt x="3343751" y="145256"/>
                  <a:pt x="3346609" y="136684"/>
                </a:cubicBezTo>
                <a:cubicBezTo>
                  <a:pt x="3352324" y="117634"/>
                  <a:pt x="3355181" y="106204"/>
                  <a:pt x="3355181" y="106204"/>
                </a:cubicBezTo>
                <a:cubicBezTo>
                  <a:pt x="3355181" y="106204"/>
                  <a:pt x="3350419" y="116681"/>
                  <a:pt x="3342799" y="134779"/>
                </a:cubicBezTo>
                <a:cubicBezTo>
                  <a:pt x="3338989" y="144304"/>
                  <a:pt x="3335179" y="155734"/>
                  <a:pt x="3330416" y="169069"/>
                </a:cubicBezTo>
                <a:cubicBezTo>
                  <a:pt x="3325654" y="180499"/>
                  <a:pt x="3322796" y="193834"/>
                  <a:pt x="3318986" y="208121"/>
                </a:cubicBezTo>
                <a:cubicBezTo>
                  <a:pt x="3318986" y="206216"/>
                  <a:pt x="3318986" y="205264"/>
                  <a:pt x="3318986" y="203359"/>
                </a:cubicBezTo>
                <a:cubicBezTo>
                  <a:pt x="3319939" y="200501"/>
                  <a:pt x="3319939" y="198596"/>
                  <a:pt x="3320891" y="195739"/>
                </a:cubicBezTo>
                <a:cubicBezTo>
                  <a:pt x="3323749" y="185261"/>
                  <a:pt x="3325654" y="176689"/>
                  <a:pt x="3327559" y="170021"/>
                </a:cubicBezTo>
                <a:cubicBezTo>
                  <a:pt x="3330416" y="155734"/>
                  <a:pt x="3332321" y="147161"/>
                  <a:pt x="3332321" y="147161"/>
                </a:cubicBezTo>
                <a:cubicBezTo>
                  <a:pt x="3332321" y="147161"/>
                  <a:pt x="3329464" y="154781"/>
                  <a:pt x="3323749" y="169069"/>
                </a:cubicBezTo>
                <a:cubicBezTo>
                  <a:pt x="3323749" y="170021"/>
                  <a:pt x="3322796" y="170974"/>
                  <a:pt x="3322796" y="171926"/>
                </a:cubicBezTo>
                <a:cubicBezTo>
                  <a:pt x="3322796" y="170021"/>
                  <a:pt x="3323749" y="167164"/>
                  <a:pt x="3323749" y="165259"/>
                </a:cubicBezTo>
                <a:cubicBezTo>
                  <a:pt x="3325654" y="158591"/>
                  <a:pt x="3326606" y="152876"/>
                  <a:pt x="3328511" y="147161"/>
                </a:cubicBezTo>
                <a:cubicBezTo>
                  <a:pt x="3331369" y="135731"/>
                  <a:pt x="3334226" y="125254"/>
                  <a:pt x="3336131" y="116681"/>
                </a:cubicBezTo>
                <a:cubicBezTo>
                  <a:pt x="3339941" y="99536"/>
                  <a:pt x="3341846" y="90011"/>
                  <a:pt x="3341846" y="90011"/>
                </a:cubicBezTo>
                <a:cubicBezTo>
                  <a:pt x="3341846" y="90011"/>
                  <a:pt x="3338036" y="99536"/>
                  <a:pt x="3332321" y="114776"/>
                </a:cubicBezTo>
                <a:cubicBezTo>
                  <a:pt x="3329464" y="122396"/>
                  <a:pt x="3325654" y="132874"/>
                  <a:pt x="3321844" y="143351"/>
                </a:cubicBezTo>
                <a:cubicBezTo>
                  <a:pt x="3319939" y="149066"/>
                  <a:pt x="3318034" y="154781"/>
                  <a:pt x="3315176" y="161449"/>
                </a:cubicBezTo>
                <a:cubicBezTo>
                  <a:pt x="3313271" y="168116"/>
                  <a:pt x="3311366" y="174784"/>
                  <a:pt x="3308509" y="181451"/>
                </a:cubicBezTo>
                <a:cubicBezTo>
                  <a:pt x="3308509" y="181451"/>
                  <a:pt x="3308509" y="181451"/>
                  <a:pt x="3308509" y="181451"/>
                </a:cubicBezTo>
                <a:cubicBezTo>
                  <a:pt x="3307556" y="179546"/>
                  <a:pt x="3307556" y="178594"/>
                  <a:pt x="3306604" y="176689"/>
                </a:cubicBezTo>
                <a:cubicBezTo>
                  <a:pt x="3298031" y="153829"/>
                  <a:pt x="3292316" y="140494"/>
                  <a:pt x="3292316" y="140494"/>
                </a:cubicBezTo>
                <a:cubicBezTo>
                  <a:pt x="3292316" y="140494"/>
                  <a:pt x="3297079" y="158591"/>
                  <a:pt x="3305651" y="189071"/>
                </a:cubicBezTo>
                <a:cubicBezTo>
                  <a:pt x="3301841" y="201454"/>
                  <a:pt x="3298031" y="213836"/>
                  <a:pt x="3294221" y="227171"/>
                </a:cubicBezTo>
                <a:cubicBezTo>
                  <a:pt x="3294221" y="228124"/>
                  <a:pt x="3293269" y="230029"/>
                  <a:pt x="3293269" y="230981"/>
                </a:cubicBezTo>
                <a:cubicBezTo>
                  <a:pt x="3293269" y="230029"/>
                  <a:pt x="3292316" y="230029"/>
                  <a:pt x="3292316" y="229076"/>
                </a:cubicBezTo>
                <a:cubicBezTo>
                  <a:pt x="3282791" y="209074"/>
                  <a:pt x="3277076" y="197644"/>
                  <a:pt x="3277076" y="197644"/>
                </a:cubicBezTo>
                <a:cubicBezTo>
                  <a:pt x="3277076" y="197644"/>
                  <a:pt x="3282791" y="211931"/>
                  <a:pt x="3291364" y="237649"/>
                </a:cubicBezTo>
                <a:cubicBezTo>
                  <a:pt x="3289459" y="244316"/>
                  <a:pt x="3287554" y="250984"/>
                  <a:pt x="3285649" y="257651"/>
                </a:cubicBezTo>
                <a:cubicBezTo>
                  <a:pt x="3282791" y="253841"/>
                  <a:pt x="3279934" y="249079"/>
                  <a:pt x="3277076" y="246221"/>
                </a:cubicBezTo>
                <a:cubicBezTo>
                  <a:pt x="3276124" y="245269"/>
                  <a:pt x="3275171" y="243364"/>
                  <a:pt x="3274219" y="242411"/>
                </a:cubicBezTo>
                <a:cubicBezTo>
                  <a:pt x="3276124" y="215741"/>
                  <a:pt x="3277076" y="199549"/>
                  <a:pt x="3277076" y="199549"/>
                </a:cubicBezTo>
                <a:cubicBezTo>
                  <a:pt x="3277076" y="199549"/>
                  <a:pt x="3275171" y="206216"/>
                  <a:pt x="3272314" y="217646"/>
                </a:cubicBezTo>
                <a:cubicBezTo>
                  <a:pt x="3271361" y="222409"/>
                  <a:pt x="3269456" y="228124"/>
                  <a:pt x="3268504" y="234791"/>
                </a:cubicBezTo>
                <a:cubicBezTo>
                  <a:pt x="3265646" y="230029"/>
                  <a:pt x="3261836" y="226219"/>
                  <a:pt x="3258979" y="223361"/>
                </a:cubicBezTo>
                <a:cubicBezTo>
                  <a:pt x="3247549" y="210979"/>
                  <a:pt x="3241834" y="203359"/>
                  <a:pt x="3241834" y="203359"/>
                </a:cubicBezTo>
                <a:cubicBezTo>
                  <a:pt x="3241834" y="203359"/>
                  <a:pt x="3247549" y="211931"/>
                  <a:pt x="3256121" y="226219"/>
                </a:cubicBezTo>
                <a:cubicBezTo>
                  <a:pt x="3259931" y="230981"/>
                  <a:pt x="3262789" y="236696"/>
                  <a:pt x="3266599" y="243364"/>
                </a:cubicBezTo>
                <a:cubicBezTo>
                  <a:pt x="3264694" y="250031"/>
                  <a:pt x="3262789" y="256699"/>
                  <a:pt x="3260884" y="265271"/>
                </a:cubicBezTo>
                <a:cubicBezTo>
                  <a:pt x="3258979" y="271939"/>
                  <a:pt x="3257074" y="279559"/>
                  <a:pt x="3256121" y="288131"/>
                </a:cubicBezTo>
                <a:cubicBezTo>
                  <a:pt x="3256121" y="287179"/>
                  <a:pt x="3256121" y="287179"/>
                  <a:pt x="3256121" y="287179"/>
                </a:cubicBezTo>
                <a:cubicBezTo>
                  <a:pt x="3256121" y="287179"/>
                  <a:pt x="3256121" y="288131"/>
                  <a:pt x="3256121" y="289084"/>
                </a:cubicBezTo>
                <a:cubicBezTo>
                  <a:pt x="3256121" y="290989"/>
                  <a:pt x="3255169" y="291941"/>
                  <a:pt x="3255169" y="293846"/>
                </a:cubicBezTo>
                <a:cubicBezTo>
                  <a:pt x="3254216" y="292894"/>
                  <a:pt x="3254216" y="291941"/>
                  <a:pt x="3253264" y="290036"/>
                </a:cubicBezTo>
                <a:cubicBezTo>
                  <a:pt x="3253264" y="284321"/>
                  <a:pt x="3254216" y="280511"/>
                  <a:pt x="3254216" y="280511"/>
                </a:cubicBezTo>
                <a:cubicBezTo>
                  <a:pt x="3254216" y="280511"/>
                  <a:pt x="3253264" y="282416"/>
                  <a:pt x="3252311" y="287179"/>
                </a:cubicBezTo>
                <a:cubicBezTo>
                  <a:pt x="3248501" y="280511"/>
                  <a:pt x="3246596" y="276701"/>
                  <a:pt x="3246596" y="276701"/>
                </a:cubicBezTo>
                <a:cubicBezTo>
                  <a:pt x="3246596" y="276701"/>
                  <a:pt x="3248501" y="281464"/>
                  <a:pt x="3251359" y="290989"/>
                </a:cubicBezTo>
                <a:cubicBezTo>
                  <a:pt x="3250406" y="292894"/>
                  <a:pt x="3250406" y="295751"/>
                  <a:pt x="3249454" y="298609"/>
                </a:cubicBezTo>
                <a:cubicBezTo>
                  <a:pt x="3248501" y="300514"/>
                  <a:pt x="3248501" y="302419"/>
                  <a:pt x="3247549" y="304324"/>
                </a:cubicBezTo>
                <a:cubicBezTo>
                  <a:pt x="3247549" y="302419"/>
                  <a:pt x="3246596" y="301466"/>
                  <a:pt x="3246596" y="301466"/>
                </a:cubicBezTo>
                <a:cubicBezTo>
                  <a:pt x="3246596" y="301466"/>
                  <a:pt x="3246596" y="303371"/>
                  <a:pt x="3246596" y="306229"/>
                </a:cubicBezTo>
                <a:cubicBezTo>
                  <a:pt x="3245644" y="310039"/>
                  <a:pt x="3244691" y="313849"/>
                  <a:pt x="3243739" y="317659"/>
                </a:cubicBezTo>
                <a:cubicBezTo>
                  <a:pt x="3242786" y="312896"/>
                  <a:pt x="3240881" y="308134"/>
                  <a:pt x="3239929" y="304324"/>
                </a:cubicBezTo>
                <a:cubicBezTo>
                  <a:pt x="3241834" y="299561"/>
                  <a:pt x="3242786" y="296704"/>
                  <a:pt x="3242786" y="296704"/>
                </a:cubicBezTo>
                <a:cubicBezTo>
                  <a:pt x="3242786" y="296704"/>
                  <a:pt x="3241834" y="298609"/>
                  <a:pt x="3238976" y="302419"/>
                </a:cubicBezTo>
                <a:cubicBezTo>
                  <a:pt x="3238024" y="299561"/>
                  <a:pt x="3237071" y="296704"/>
                  <a:pt x="3236119" y="293846"/>
                </a:cubicBezTo>
                <a:cubicBezTo>
                  <a:pt x="3236119" y="292894"/>
                  <a:pt x="3235166" y="291941"/>
                  <a:pt x="3235166" y="290036"/>
                </a:cubicBezTo>
                <a:cubicBezTo>
                  <a:pt x="3238024" y="284321"/>
                  <a:pt x="3239929" y="278606"/>
                  <a:pt x="3241834" y="273844"/>
                </a:cubicBezTo>
                <a:cubicBezTo>
                  <a:pt x="3244691" y="267176"/>
                  <a:pt x="3247549" y="261461"/>
                  <a:pt x="3249454" y="256699"/>
                </a:cubicBezTo>
                <a:cubicBezTo>
                  <a:pt x="3254216" y="247174"/>
                  <a:pt x="3256121" y="242411"/>
                  <a:pt x="3256121" y="242411"/>
                </a:cubicBezTo>
                <a:cubicBezTo>
                  <a:pt x="3256121" y="242411"/>
                  <a:pt x="3252311" y="247174"/>
                  <a:pt x="3245644" y="254794"/>
                </a:cubicBezTo>
                <a:cubicBezTo>
                  <a:pt x="3242786" y="258604"/>
                  <a:pt x="3238976" y="263366"/>
                  <a:pt x="3235166" y="270034"/>
                </a:cubicBezTo>
                <a:cubicBezTo>
                  <a:pt x="3233261" y="271939"/>
                  <a:pt x="3232309" y="274796"/>
                  <a:pt x="3230404" y="276701"/>
                </a:cubicBezTo>
                <a:cubicBezTo>
                  <a:pt x="3230404" y="275749"/>
                  <a:pt x="3229451" y="273844"/>
                  <a:pt x="3229451" y="272891"/>
                </a:cubicBezTo>
                <a:cubicBezTo>
                  <a:pt x="3227546" y="266224"/>
                  <a:pt x="3224689" y="260509"/>
                  <a:pt x="3222784" y="253841"/>
                </a:cubicBezTo>
                <a:cubicBezTo>
                  <a:pt x="3220879" y="250031"/>
                  <a:pt x="3219926" y="245269"/>
                  <a:pt x="3218021" y="241459"/>
                </a:cubicBezTo>
                <a:cubicBezTo>
                  <a:pt x="3218021" y="239554"/>
                  <a:pt x="3218021" y="238601"/>
                  <a:pt x="3218021" y="236696"/>
                </a:cubicBezTo>
                <a:cubicBezTo>
                  <a:pt x="3219926" y="226219"/>
                  <a:pt x="3221831" y="215741"/>
                  <a:pt x="3222784" y="206216"/>
                </a:cubicBezTo>
                <a:cubicBezTo>
                  <a:pt x="3225641" y="191929"/>
                  <a:pt x="3227546" y="178594"/>
                  <a:pt x="3229451" y="166211"/>
                </a:cubicBezTo>
                <a:cubicBezTo>
                  <a:pt x="3231356" y="154781"/>
                  <a:pt x="3233261" y="144304"/>
                  <a:pt x="3235166" y="135731"/>
                </a:cubicBezTo>
                <a:cubicBezTo>
                  <a:pt x="3238024" y="118586"/>
                  <a:pt x="3239929" y="109061"/>
                  <a:pt x="3239929" y="109061"/>
                </a:cubicBezTo>
                <a:cubicBezTo>
                  <a:pt x="3239929" y="109061"/>
                  <a:pt x="3237071" y="118586"/>
                  <a:pt x="3231356" y="134779"/>
                </a:cubicBezTo>
                <a:cubicBezTo>
                  <a:pt x="3226594" y="150971"/>
                  <a:pt x="3218974" y="175736"/>
                  <a:pt x="3212306" y="204311"/>
                </a:cubicBezTo>
                <a:cubicBezTo>
                  <a:pt x="3211354" y="208121"/>
                  <a:pt x="3210401" y="211931"/>
                  <a:pt x="3209449" y="215741"/>
                </a:cubicBezTo>
                <a:cubicBezTo>
                  <a:pt x="3207544" y="210979"/>
                  <a:pt x="3206591" y="207169"/>
                  <a:pt x="3204686" y="204311"/>
                </a:cubicBezTo>
                <a:cubicBezTo>
                  <a:pt x="3204686" y="186214"/>
                  <a:pt x="3203734" y="175736"/>
                  <a:pt x="3203734" y="175736"/>
                </a:cubicBezTo>
                <a:cubicBezTo>
                  <a:pt x="3203734" y="175736"/>
                  <a:pt x="3202781" y="187166"/>
                  <a:pt x="3200876" y="206216"/>
                </a:cubicBezTo>
                <a:cubicBezTo>
                  <a:pt x="3199924" y="215741"/>
                  <a:pt x="3198019" y="227171"/>
                  <a:pt x="3196114" y="240506"/>
                </a:cubicBezTo>
                <a:cubicBezTo>
                  <a:pt x="3196114" y="241459"/>
                  <a:pt x="3196114" y="242411"/>
                  <a:pt x="3195161" y="243364"/>
                </a:cubicBezTo>
                <a:cubicBezTo>
                  <a:pt x="3195161" y="234791"/>
                  <a:pt x="3196114" y="226219"/>
                  <a:pt x="3196114" y="217646"/>
                </a:cubicBezTo>
                <a:cubicBezTo>
                  <a:pt x="3197066" y="204311"/>
                  <a:pt x="3197066" y="191929"/>
                  <a:pt x="3198019" y="180499"/>
                </a:cubicBezTo>
                <a:cubicBezTo>
                  <a:pt x="3198971" y="169069"/>
                  <a:pt x="3198971" y="159544"/>
                  <a:pt x="3199924" y="151924"/>
                </a:cubicBezTo>
                <a:cubicBezTo>
                  <a:pt x="3200876" y="135731"/>
                  <a:pt x="3200876" y="127159"/>
                  <a:pt x="3200876" y="127159"/>
                </a:cubicBezTo>
                <a:cubicBezTo>
                  <a:pt x="3200876" y="127159"/>
                  <a:pt x="3198971" y="135731"/>
                  <a:pt x="3195161" y="151924"/>
                </a:cubicBezTo>
                <a:cubicBezTo>
                  <a:pt x="3192304" y="168116"/>
                  <a:pt x="3187541" y="190976"/>
                  <a:pt x="3184684" y="217646"/>
                </a:cubicBezTo>
                <a:cubicBezTo>
                  <a:pt x="3183731" y="223361"/>
                  <a:pt x="3182779" y="230029"/>
                  <a:pt x="3181826" y="235744"/>
                </a:cubicBezTo>
                <a:cubicBezTo>
                  <a:pt x="3180874" y="233839"/>
                  <a:pt x="3179921" y="232886"/>
                  <a:pt x="3179921" y="231934"/>
                </a:cubicBezTo>
                <a:cubicBezTo>
                  <a:pt x="3179921" y="227171"/>
                  <a:pt x="3179921" y="224314"/>
                  <a:pt x="3179921" y="224314"/>
                </a:cubicBezTo>
                <a:cubicBezTo>
                  <a:pt x="3179921" y="224314"/>
                  <a:pt x="3179921" y="226219"/>
                  <a:pt x="3178969" y="230029"/>
                </a:cubicBezTo>
                <a:cubicBezTo>
                  <a:pt x="3178016" y="228124"/>
                  <a:pt x="3177064" y="227171"/>
                  <a:pt x="3177064" y="227171"/>
                </a:cubicBezTo>
                <a:cubicBezTo>
                  <a:pt x="3177064" y="227171"/>
                  <a:pt x="3178016" y="229076"/>
                  <a:pt x="3178016" y="231934"/>
                </a:cubicBezTo>
                <a:cubicBezTo>
                  <a:pt x="3177064" y="236696"/>
                  <a:pt x="3176111" y="243364"/>
                  <a:pt x="3174206" y="250984"/>
                </a:cubicBezTo>
                <a:cubicBezTo>
                  <a:pt x="3173254" y="258604"/>
                  <a:pt x="3171349" y="267176"/>
                  <a:pt x="3170396" y="277654"/>
                </a:cubicBezTo>
                <a:cubicBezTo>
                  <a:pt x="3170396" y="276701"/>
                  <a:pt x="3170396" y="276701"/>
                  <a:pt x="3169444" y="275749"/>
                </a:cubicBezTo>
                <a:cubicBezTo>
                  <a:pt x="3168491" y="254794"/>
                  <a:pt x="3165634" y="234791"/>
                  <a:pt x="3163729" y="215741"/>
                </a:cubicBezTo>
                <a:cubicBezTo>
                  <a:pt x="3163729" y="212884"/>
                  <a:pt x="3162776" y="210026"/>
                  <a:pt x="3162776" y="207169"/>
                </a:cubicBezTo>
                <a:cubicBezTo>
                  <a:pt x="3162776" y="206216"/>
                  <a:pt x="3163729" y="204311"/>
                  <a:pt x="3163729" y="203359"/>
                </a:cubicBezTo>
                <a:cubicBezTo>
                  <a:pt x="3169444" y="174784"/>
                  <a:pt x="3172301" y="150019"/>
                  <a:pt x="3174206" y="132874"/>
                </a:cubicBezTo>
                <a:cubicBezTo>
                  <a:pt x="3176111" y="115729"/>
                  <a:pt x="3178016" y="106204"/>
                  <a:pt x="3178016" y="106204"/>
                </a:cubicBezTo>
                <a:cubicBezTo>
                  <a:pt x="3178016" y="106204"/>
                  <a:pt x="3175159" y="115729"/>
                  <a:pt x="3170396" y="131921"/>
                </a:cubicBezTo>
                <a:cubicBezTo>
                  <a:pt x="3167539" y="143351"/>
                  <a:pt x="3162776" y="159544"/>
                  <a:pt x="3158014" y="177641"/>
                </a:cubicBezTo>
                <a:cubicBezTo>
                  <a:pt x="3157061" y="171926"/>
                  <a:pt x="3156109" y="165259"/>
                  <a:pt x="3154204" y="159544"/>
                </a:cubicBezTo>
                <a:cubicBezTo>
                  <a:pt x="3152299" y="150971"/>
                  <a:pt x="3150394" y="142399"/>
                  <a:pt x="3149441" y="134779"/>
                </a:cubicBezTo>
                <a:cubicBezTo>
                  <a:pt x="3147536" y="127159"/>
                  <a:pt x="3145631" y="119539"/>
                  <a:pt x="3143726" y="112871"/>
                </a:cubicBezTo>
                <a:cubicBezTo>
                  <a:pt x="3139916" y="99536"/>
                  <a:pt x="3137059" y="87154"/>
                  <a:pt x="3133249" y="77629"/>
                </a:cubicBezTo>
                <a:cubicBezTo>
                  <a:pt x="3126581" y="58579"/>
                  <a:pt x="3122771" y="47149"/>
                  <a:pt x="3122771" y="47149"/>
                </a:cubicBezTo>
                <a:cubicBezTo>
                  <a:pt x="3122771" y="47149"/>
                  <a:pt x="3125629" y="58579"/>
                  <a:pt x="3129439" y="78581"/>
                </a:cubicBezTo>
                <a:cubicBezTo>
                  <a:pt x="3132296" y="88106"/>
                  <a:pt x="3134201" y="100489"/>
                  <a:pt x="3136106" y="114776"/>
                </a:cubicBezTo>
                <a:cubicBezTo>
                  <a:pt x="3137059" y="121444"/>
                  <a:pt x="3138964" y="129064"/>
                  <a:pt x="3139916" y="136684"/>
                </a:cubicBezTo>
                <a:cubicBezTo>
                  <a:pt x="3140869" y="144304"/>
                  <a:pt x="3141821" y="152876"/>
                  <a:pt x="3142774" y="161449"/>
                </a:cubicBezTo>
                <a:cubicBezTo>
                  <a:pt x="3145631" y="177641"/>
                  <a:pt x="3146584" y="195739"/>
                  <a:pt x="3147536" y="213836"/>
                </a:cubicBezTo>
                <a:cubicBezTo>
                  <a:pt x="3147536" y="214789"/>
                  <a:pt x="3146584" y="215741"/>
                  <a:pt x="3146584" y="217646"/>
                </a:cubicBezTo>
                <a:cubicBezTo>
                  <a:pt x="3145631" y="214789"/>
                  <a:pt x="3144679" y="211931"/>
                  <a:pt x="3143726" y="210026"/>
                </a:cubicBezTo>
                <a:cubicBezTo>
                  <a:pt x="3141821" y="205264"/>
                  <a:pt x="3139916" y="201454"/>
                  <a:pt x="3138964" y="196691"/>
                </a:cubicBezTo>
                <a:cubicBezTo>
                  <a:pt x="3137059" y="190024"/>
                  <a:pt x="3136106" y="184309"/>
                  <a:pt x="3134201" y="179546"/>
                </a:cubicBezTo>
                <a:cubicBezTo>
                  <a:pt x="3129439" y="164306"/>
                  <a:pt x="3126581" y="155734"/>
                  <a:pt x="3126581" y="155734"/>
                </a:cubicBezTo>
                <a:cubicBezTo>
                  <a:pt x="3126581" y="155734"/>
                  <a:pt x="3127534" y="161449"/>
                  <a:pt x="3129439" y="172879"/>
                </a:cubicBezTo>
                <a:cubicBezTo>
                  <a:pt x="3125629" y="164306"/>
                  <a:pt x="3121819" y="155734"/>
                  <a:pt x="3118961" y="150019"/>
                </a:cubicBezTo>
                <a:cubicBezTo>
                  <a:pt x="3116104" y="144304"/>
                  <a:pt x="3114199" y="139541"/>
                  <a:pt x="3112294" y="136684"/>
                </a:cubicBezTo>
                <a:cubicBezTo>
                  <a:pt x="3108484" y="128111"/>
                  <a:pt x="3105626" y="120491"/>
                  <a:pt x="3102769" y="113824"/>
                </a:cubicBezTo>
                <a:cubicBezTo>
                  <a:pt x="3095149" y="96679"/>
                  <a:pt x="3090386" y="87154"/>
                  <a:pt x="3090386" y="87154"/>
                </a:cubicBezTo>
                <a:cubicBezTo>
                  <a:pt x="3090386" y="87154"/>
                  <a:pt x="3093244" y="97631"/>
                  <a:pt x="3099911" y="114776"/>
                </a:cubicBezTo>
                <a:cubicBezTo>
                  <a:pt x="3102769" y="123349"/>
                  <a:pt x="3105626" y="133826"/>
                  <a:pt x="3109436" y="146209"/>
                </a:cubicBezTo>
                <a:cubicBezTo>
                  <a:pt x="3111341" y="152876"/>
                  <a:pt x="3113246" y="159544"/>
                  <a:pt x="3115151" y="167164"/>
                </a:cubicBezTo>
                <a:cubicBezTo>
                  <a:pt x="3111341" y="159544"/>
                  <a:pt x="3109436" y="155734"/>
                  <a:pt x="3109436" y="155734"/>
                </a:cubicBezTo>
                <a:cubicBezTo>
                  <a:pt x="3109436" y="155734"/>
                  <a:pt x="3111341" y="163354"/>
                  <a:pt x="3116104" y="176689"/>
                </a:cubicBezTo>
                <a:cubicBezTo>
                  <a:pt x="3118009" y="181451"/>
                  <a:pt x="3119914" y="188119"/>
                  <a:pt x="3121819" y="194786"/>
                </a:cubicBezTo>
                <a:cubicBezTo>
                  <a:pt x="3122771" y="200501"/>
                  <a:pt x="3124676" y="207169"/>
                  <a:pt x="3125629" y="213836"/>
                </a:cubicBezTo>
                <a:cubicBezTo>
                  <a:pt x="3124676" y="214789"/>
                  <a:pt x="3124676" y="215741"/>
                  <a:pt x="3123724" y="215741"/>
                </a:cubicBezTo>
                <a:cubicBezTo>
                  <a:pt x="3123724" y="212884"/>
                  <a:pt x="3122771" y="210979"/>
                  <a:pt x="3122771" y="210979"/>
                </a:cubicBezTo>
                <a:cubicBezTo>
                  <a:pt x="3122771" y="210979"/>
                  <a:pt x="3122771" y="212884"/>
                  <a:pt x="3122771" y="216694"/>
                </a:cubicBezTo>
                <a:cubicBezTo>
                  <a:pt x="3119914" y="219551"/>
                  <a:pt x="3117056" y="223361"/>
                  <a:pt x="3113246" y="228124"/>
                </a:cubicBezTo>
                <a:cubicBezTo>
                  <a:pt x="3113246" y="228124"/>
                  <a:pt x="3113246" y="228124"/>
                  <a:pt x="3113246" y="228124"/>
                </a:cubicBezTo>
                <a:cubicBezTo>
                  <a:pt x="3112294" y="213836"/>
                  <a:pt x="3111341" y="201454"/>
                  <a:pt x="3110389" y="191929"/>
                </a:cubicBezTo>
                <a:cubicBezTo>
                  <a:pt x="3109436" y="178594"/>
                  <a:pt x="3108484" y="171926"/>
                  <a:pt x="3108484" y="171926"/>
                </a:cubicBezTo>
                <a:cubicBezTo>
                  <a:pt x="3108484" y="171926"/>
                  <a:pt x="3107531" y="179546"/>
                  <a:pt x="3106579" y="192881"/>
                </a:cubicBezTo>
                <a:cubicBezTo>
                  <a:pt x="3105626" y="202406"/>
                  <a:pt x="3105626" y="213836"/>
                  <a:pt x="3104674" y="228124"/>
                </a:cubicBezTo>
                <a:cubicBezTo>
                  <a:pt x="3104674" y="228124"/>
                  <a:pt x="3104674" y="227171"/>
                  <a:pt x="3104674" y="227171"/>
                </a:cubicBezTo>
                <a:cubicBezTo>
                  <a:pt x="3099911" y="214789"/>
                  <a:pt x="3097054" y="208121"/>
                  <a:pt x="3097054" y="208121"/>
                </a:cubicBezTo>
                <a:cubicBezTo>
                  <a:pt x="3097054" y="208121"/>
                  <a:pt x="3098006" y="215741"/>
                  <a:pt x="3100864" y="228124"/>
                </a:cubicBezTo>
                <a:cubicBezTo>
                  <a:pt x="3101816" y="232886"/>
                  <a:pt x="3102769" y="238601"/>
                  <a:pt x="3103721" y="244316"/>
                </a:cubicBezTo>
                <a:cubicBezTo>
                  <a:pt x="3100864" y="248126"/>
                  <a:pt x="3098959" y="251936"/>
                  <a:pt x="3096101" y="255746"/>
                </a:cubicBezTo>
                <a:cubicBezTo>
                  <a:pt x="3093244" y="260509"/>
                  <a:pt x="3090386" y="264319"/>
                  <a:pt x="3087529" y="270034"/>
                </a:cubicBezTo>
                <a:cubicBezTo>
                  <a:pt x="3085624" y="263366"/>
                  <a:pt x="3083719" y="257651"/>
                  <a:pt x="3082766" y="252889"/>
                </a:cubicBezTo>
                <a:cubicBezTo>
                  <a:pt x="3078956" y="241459"/>
                  <a:pt x="3077051" y="233839"/>
                  <a:pt x="3077051" y="233839"/>
                </a:cubicBezTo>
                <a:cubicBezTo>
                  <a:pt x="3077051" y="233839"/>
                  <a:pt x="3078004" y="240506"/>
                  <a:pt x="3078956" y="252889"/>
                </a:cubicBezTo>
                <a:cubicBezTo>
                  <a:pt x="3078956" y="256699"/>
                  <a:pt x="3079909" y="260509"/>
                  <a:pt x="3079909" y="264319"/>
                </a:cubicBezTo>
                <a:cubicBezTo>
                  <a:pt x="3078956" y="261461"/>
                  <a:pt x="3078004" y="258604"/>
                  <a:pt x="3077051" y="255746"/>
                </a:cubicBezTo>
                <a:cubicBezTo>
                  <a:pt x="3076099" y="252889"/>
                  <a:pt x="3075146" y="250984"/>
                  <a:pt x="3074194" y="248126"/>
                </a:cubicBezTo>
                <a:cubicBezTo>
                  <a:pt x="3074194" y="246221"/>
                  <a:pt x="3074194" y="244316"/>
                  <a:pt x="3074194" y="242411"/>
                </a:cubicBezTo>
                <a:cubicBezTo>
                  <a:pt x="3074194" y="237649"/>
                  <a:pt x="3075146" y="232886"/>
                  <a:pt x="3075146" y="229076"/>
                </a:cubicBezTo>
                <a:cubicBezTo>
                  <a:pt x="3076099" y="226219"/>
                  <a:pt x="3077051" y="223361"/>
                  <a:pt x="3077051" y="220504"/>
                </a:cubicBezTo>
                <a:cubicBezTo>
                  <a:pt x="3080861" y="208121"/>
                  <a:pt x="3082766" y="197644"/>
                  <a:pt x="3086576" y="189071"/>
                </a:cubicBezTo>
                <a:cubicBezTo>
                  <a:pt x="3092291" y="171926"/>
                  <a:pt x="3096101" y="161449"/>
                  <a:pt x="3096101" y="161449"/>
                </a:cubicBezTo>
                <a:cubicBezTo>
                  <a:pt x="3096101" y="161449"/>
                  <a:pt x="3091339" y="170974"/>
                  <a:pt x="3083719" y="188119"/>
                </a:cubicBezTo>
                <a:cubicBezTo>
                  <a:pt x="3079909" y="196691"/>
                  <a:pt x="3076099" y="207169"/>
                  <a:pt x="3071336" y="218599"/>
                </a:cubicBezTo>
                <a:cubicBezTo>
                  <a:pt x="3070384" y="220504"/>
                  <a:pt x="3069431" y="222409"/>
                  <a:pt x="3068479" y="224314"/>
                </a:cubicBezTo>
                <a:cubicBezTo>
                  <a:pt x="3068479" y="221456"/>
                  <a:pt x="3068479" y="218599"/>
                  <a:pt x="3068479" y="216694"/>
                </a:cubicBezTo>
                <a:cubicBezTo>
                  <a:pt x="3068479" y="213836"/>
                  <a:pt x="3069431" y="211931"/>
                  <a:pt x="3069431" y="209074"/>
                </a:cubicBezTo>
                <a:cubicBezTo>
                  <a:pt x="3070384" y="198596"/>
                  <a:pt x="3071336" y="189071"/>
                  <a:pt x="3072289" y="181451"/>
                </a:cubicBezTo>
                <a:cubicBezTo>
                  <a:pt x="3073241" y="166211"/>
                  <a:pt x="3073241" y="157639"/>
                  <a:pt x="3073241" y="157639"/>
                </a:cubicBezTo>
                <a:cubicBezTo>
                  <a:pt x="3073241" y="157639"/>
                  <a:pt x="3071336" y="166211"/>
                  <a:pt x="3067526" y="180499"/>
                </a:cubicBezTo>
                <a:cubicBezTo>
                  <a:pt x="3067526" y="181451"/>
                  <a:pt x="3067526" y="182404"/>
                  <a:pt x="3066574" y="183356"/>
                </a:cubicBezTo>
                <a:cubicBezTo>
                  <a:pt x="3065621" y="169069"/>
                  <a:pt x="3065621" y="157639"/>
                  <a:pt x="3064669" y="148114"/>
                </a:cubicBezTo>
                <a:cubicBezTo>
                  <a:pt x="3064669" y="146209"/>
                  <a:pt x="3064669" y="145256"/>
                  <a:pt x="3064669" y="145256"/>
                </a:cubicBezTo>
                <a:cubicBezTo>
                  <a:pt x="3064669" y="145256"/>
                  <a:pt x="3064669" y="145256"/>
                  <a:pt x="3064669" y="146209"/>
                </a:cubicBezTo>
                <a:cubicBezTo>
                  <a:pt x="3063716" y="136684"/>
                  <a:pt x="3063716" y="131921"/>
                  <a:pt x="3063716" y="131921"/>
                </a:cubicBezTo>
                <a:cubicBezTo>
                  <a:pt x="3063716" y="131921"/>
                  <a:pt x="3061811" y="148114"/>
                  <a:pt x="3058954" y="174784"/>
                </a:cubicBezTo>
                <a:cubicBezTo>
                  <a:pt x="3058001" y="179546"/>
                  <a:pt x="3057049" y="185261"/>
                  <a:pt x="3056096" y="190976"/>
                </a:cubicBezTo>
                <a:cubicBezTo>
                  <a:pt x="3055144" y="193834"/>
                  <a:pt x="3055144" y="197644"/>
                  <a:pt x="3054191" y="201454"/>
                </a:cubicBezTo>
                <a:cubicBezTo>
                  <a:pt x="3052286" y="196691"/>
                  <a:pt x="3050381" y="192881"/>
                  <a:pt x="3049429" y="189071"/>
                </a:cubicBezTo>
                <a:cubicBezTo>
                  <a:pt x="3049429" y="189071"/>
                  <a:pt x="3049429" y="189071"/>
                  <a:pt x="3049429" y="188119"/>
                </a:cubicBezTo>
                <a:cubicBezTo>
                  <a:pt x="3052286" y="174784"/>
                  <a:pt x="3053239" y="162401"/>
                  <a:pt x="3056096" y="151924"/>
                </a:cubicBezTo>
                <a:cubicBezTo>
                  <a:pt x="3060859" y="131921"/>
                  <a:pt x="3062764" y="120491"/>
                  <a:pt x="3062764" y="120491"/>
                </a:cubicBezTo>
                <a:cubicBezTo>
                  <a:pt x="3062764" y="120491"/>
                  <a:pt x="3058954" y="130969"/>
                  <a:pt x="3052286" y="150971"/>
                </a:cubicBezTo>
                <a:cubicBezTo>
                  <a:pt x="3048476" y="160496"/>
                  <a:pt x="3045619" y="172879"/>
                  <a:pt x="3041809" y="186214"/>
                </a:cubicBezTo>
                <a:cubicBezTo>
                  <a:pt x="3039904" y="192881"/>
                  <a:pt x="3037999" y="200501"/>
                  <a:pt x="3036094" y="208121"/>
                </a:cubicBezTo>
                <a:cubicBezTo>
                  <a:pt x="3035141" y="210979"/>
                  <a:pt x="3035141" y="213836"/>
                  <a:pt x="3034189" y="215741"/>
                </a:cubicBezTo>
                <a:cubicBezTo>
                  <a:pt x="3033236" y="211931"/>
                  <a:pt x="3032284" y="209074"/>
                  <a:pt x="3032284" y="205264"/>
                </a:cubicBezTo>
                <a:cubicBezTo>
                  <a:pt x="3038951" y="181451"/>
                  <a:pt x="3044666" y="162401"/>
                  <a:pt x="3048476" y="148114"/>
                </a:cubicBezTo>
                <a:cubicBezTo>
                  <a:pt x="3053239" y="131921"/>
                  <a:pt x="3057049" y="123349"/>
                  <a:pt x="3057049" y="123349"/>
                </a:cubicBezTo>
                <a:cubicBezTo>
                  <a:pt x="3057049" y="123349"/>
                  <a:pt x="3056096" y="125254"/>
                  <a:pt x="3054191" y="129064"/>
                </a:cubicBezTo>
                <a:cubicBezTo>
                  <a:pt x="3052286" y="132874"/>
                  <a:pt x="3049429" y="138589"/>
                  <a:pt x="3045619" y="146209"/>
                </a:cubicBezTo>
                <a:cubicBezTo>
                  <a:pt x="3040856" y="155734"/>
                  <a:pt x="3035141" y="169069"/>
                  <a:pt x="3029426" y="184309"/>
                </a:cubicBezTo>
                <a:cubicBezTo>
                  <a:pt x="3029426" y="177641"/>
                  <a:pt x="3028474" y="171926"/>
                  <a:pt x="3029426" y="167164"/>
                </a:cubicBezTo>
                <a:cubicBezTo>
                  <a:pt x="3030379" y="150019"/>
                  <a:pt x="3030379" y="140494"/>
                  <a:pt x="3030379" y="140494"/>
                </a:cubicBezTo>
                <a:cubicBezTo>
                  <a:pt x="3030379" y="140494"/>
                  <a:pt x="3028474" y="150019"/>
                  <a:pt x="3025616" y="166211"/>
                </a:cubicBezTo>
                <a:cubicBezTo>
                  <a:pt x="3023711" y="174784"/>
                  <a:pt x="3023711" y="184309"/>
                  <a:pt x="3022759" y="196691"/>
                </a:cubicBezTo>
                <a:cubicBezTo>
                  <a:pt x="3022759" y="198596"/>
                  <a:pt x="3022759" y="200501"/>
                  <a:pt x="3022759" y="202406"/>
                </a:cubicBezTo>
                <a:cubicBezTo>
                  <a:pt x="3021806" y="205264"/>
                  <a:pt x="3020854" y="208121"/>
                  <a:pt x="3019901" y="210979"/>
                </a:cubicBezTo>
                <a:cubicBezTo>
                  <a:pt x="3017044" y="218599"/>
                  <a:pt x="3014186" y="226219"/>
                  <a:pt x="3011329" y="234791"/>
                </a:cubicBezTo>
                <a:cubicBezTo>
                  <a:pt x="3009424" y="230981"/>
                  <a:pt x="3008471" y="228124"/>
                  <a:pt x="3007519" y="226219"/>
                </a:cubicBezTo>
                <a:cubicBezTo>
                  <a:pt x="3009424" y="219551"/>
                  <a:pt x="3011329" y="215741"/>
                  <a:pt x="3011329" y="215741"/>
                </a:cubicBezTo>
                <a:cubicBezTo>
                  <a:pt x="3011329" y="215741"/>
                  <a:pt x="3009424" y="218599"/>
                  <a:pt x="3006566" y="222409"/>
                </a:cubicBezTo>
                <a:cubicBezTo>
                  <a:pt x="3004661" y="215741"/>
                  <a:pt x="3003709" y="209074"/>
                  <a:pt x="3001804" y="202406"/>
                </a:cubicBezTo>
                <a:cubicBezTo>
                  <a:pt x="3001804" y="200501"/>
                  <a:pt x="3000851" y="199549"/>
                  <a:pt x="3000851" y="197644"/>
                </a:cubicBezTo>
                <a:cubicBezTo>
                  <a:pt x="3001804" y="194786"/>
                  <a:pt x="3002756" y="191929"/>
                  <a:pt x="3003709" y="189071"/>
                </a:cubicBezTo>
                <a:cubicBezTo>
                  <a:pt x="3006566" y="179546"/>
                  <a:pt x="3008471" y="170974"/>
                  <a:pt x="3011329" y="164306"/>
                </a:cubicBezTo>
                <a:cubicBezTo>
                  <a:pt x="3016091" y="150971"/>
                  <a:pt x="3018949" y="142399"/>
                  <a:pt x="3018949" y="142399"/>
                </a:cubicBezTo>
                <a:cubicBezTo>
                  <a:pt x="3018949" y="142399"/>
                  <a:pt x="3015139" y="150019"/>
                  <a:pt x="3007519" y="162401"/>
                </a:cubicBezTo>
                <a:cubicBezTo>
                  <a:pt x="3004661" y="168116"/>
                  <a:pt x="3001804" y="174784"/>
                  <a:pt x="2997994" y="182404"/>
                </a:cubicBezTo>
                <a:cubicBezTo>
                  <a:pt x="2997041" y="177641"/>
                  <a:pt x="2996089" y="172879"/>
                  <a:pt x="2995136" y="169069"/>
                </a:cubicBezTo>
                <a:cubicBezTo>
                  <a:pt x="3002756" y="140494"/>
                  <a:pt x="3009424" y="117634"/>
                  <a:pt x="3014186" y="100489"/>
                </a:cubicBezTo>
                <a:cubicBezTo>
                  <a:pt x="3017044" y="90011"/>
                  <a:pt x="3019901" y="82391"/>
                  <a:pt x="3021806" y="76676"/>
                </a:cubicBezTo>
                <a:cubicBezTo>
                  <a:pt x="3023711" y="70961"/>
                  <a:pt x="3024664" y="68104"/>
                  <a:pt x="3024664" y="68104"/>
                </a:cubicBezTo>
                <a:cubicBezTo>
                  <a:pt x="3024664" y="68104"/>
                  <a:pt x="3023711" y="70961"/>
                  <a:pt x="3020854" y="75724"/>
                </a:cubicBezTo>
                <a:cubicBezTo>
                  <a:pt x="3017996" y="80486"/>
                  <a:pt x="3015139" y="88106"/>
                  <a:pt x="3010376" y="98584"/>
                </a:cubicBezTo>
                <a:cubicBezTo>
                  <a:pt x="3006566" y="108109"/>
                  <a:pt x="3001804" y="120491"/>
                  <a:pt x="2996089" y="134779"/>
                </a:cubicBezTo>
                <a:cubicBezTo>
                  <a:pt x="2994184" y="139541"/>
                  <a:pt x="2993231" y="143351"/>
                  <a:pt x="2991326" y="148114"/>
                </a:cubicBezTo>
                <a:cubicBezTo>
                  <a:pt x="2989421" y="138589"/>
                  <a:pt x="2988469" y="130016"/>
                  <a:pt x="2987516" y="122396"/>
                </a:cubicBezTo>
                <a:cubicBezTo>
                  <a:pt x="2985611" y="103346"/>
                  <a:pt x="2984659" y="91916"/>
                  <a:pt x="2984659" y="91916"/>
                </a:cubicBezTo>
                <a:cubicBezTo>
                  <a:pt x="2984659" y="91916"/>
                  <a:pt x="2984659" y="103346"/>
                  <a:pt x="2983706" y="122396"/>
                </a:cubicBezTo>
                <a:cubicBezTo>
                  <a:pt x="2983706" y="131921"/>
                  <a:pt x="2984659" y="144304"/>
                  <a:pt x="2985611" y="157639"/>
                </a:cubicBezTo>
                <a:cubicBezTo>
                  <a:pt x="2985611" y="159544"/>
                  <a:pt x="2985611" y="161449"/>
                  <a:pt x="2985611" y="163354"/>
                </a:cubicBezTo>
                <a:cubicBezTo>
                  <a:pt x="2983706" y="169069"/>
                  <a:pt x="2981801" y="175736"/>
                  <a:pt x="2978944" y="182404"/>
                </a:cubicBezTo>
                <a:cubicBezTo>
                  <a:pt x="2973229" y="199549"/>
                  <a:pt x="2967514" y="218599"/>
                  <a:pt x="2960846" y="238601"/>
                </a:cubicBezTo>
                <a:cubicBezTo>
                  <a:pt x="2959894" y="236696"/>
                  <a:pt x="2959894" y="234791"/>
                  <a:pt x="2959894" y="234791"/>
                </a:cubicBezTo>
                <a:cubicBezTo>
                  <a:pt x="2959894" y="234791"/>
                  <a:pt x="2959894" y="236696"/>
                  <a:pt x="2960846" y="239554"/>
                </a:cubicBezTo>
                <a:cubicBezTo>
                  <a:pt x="2957036" y="250984"/>
                  <a:pt x="2954179" y="262414"/>
                  <a:pt x="2950369" y="274796"/>
                </a:cubicBezTo>
                <a:cubicBezTo>
                  <a:pt x="2951321" y="268129"/>
                  <a:pt x="2952274" y="264319"/>
                  <a:pt x="2952274" y="264319"/>
                </a:cubicBezTo>
                <a:cubicBezTo>
                  <a:pt x="2952274" y="264319"/>
                  <a:pt x="2949416" y="271939"/>
                  <a:pt x="2944654" y="284321"/>
                </a:cubicBezTo>
                <a:cubicBezTo>
                  <a:pt x="2944654" y="284321"/>
                  <a:pt x="2944654" y="283369"/>
                  <a:pt x="2944654" y="283369"/>
                </a:cubicBezTo>
                <a:cubicBezTo>
                  <a:pt x="2944654" y="281464"/>
                  <a:pt x="2944654" y="279559"/>
                  <a:pt x="2945606" y="277654"/>
                </a:cubicBezTo>
                <a:cubicBezTo>
                  <a:pt x="2947511" y="263366"/>
                  <a:pt x="2948464" y="250984"/>
                  <a:pt x="2949416" y="238601"/>
                </a:cubicBezTo>
                <a:cubicBezTo>
                  <a:pt x="2950369" y="232886"/>
                  <a:pt x="2950369" y="226219"/>
                  <a:pt x="2951321" y="221456"/>
                </a:cubicBezTo>
                <a:cubicBezTo>
                  <a:pt x="2952274" y="215741"/>
                  <a:pt x="2953226" y="210979"/>
                  <a:pt x="2953226" y="205264"/>
                </a:cubicBezTo>
                <a:cubicBezTo>
                  <a:pt x="2954179" y="195739"/>
                  <a:pt x="2955131" y="186214"/>
                  <a:pt x="2956084" y="179546"/>
                </a:cubicBezTo>
                <a:cubicBezTo>
                  <a:pt x="2957989" y="165259"/>
                  <a:pt x="2958941" y="156686"/>
                  <a:pt x="2958941" y="156686"/>
                </a:cubicBezTo>
                <a:cubicBezTo>
                  <a:pt x="2958941" y="156686"/>
                  <a:pt x="2957036" y="164306"/>
                  <a:pt x="2952274" y="178594"/>
                </a:cubicBezTo>
                <a:cubicBezTo>
                  <a:pt x="2950369" y="185261"/>
                  <a:pt x="2948464" y="193834"/>
                  <a:pt x="2945606" y="203359"/>
                </a:cubicBezTo>
                <a:cubicBezTo>
                  <a:pt x="2944654" y="208121"/>
                  <a:pt x="2942749" y="212884"/>
                  <a:pt x="2941796" y="218599"/>
                </a:cubicBezTo>
                <a:cubicBezTo>
                  <a:pt x="2940844" y="224314"/>
                  <a:pt x="2939891" y="230029"/>
                  <a:pt x="2937986" y="235744"/>
                </a:cubicBezTo>
                <a:cubicBezTo>
                  <a:pt x="2936081" y="246221"/>
                  <a:pt x="2933224" y="257651"/>
                  <a:pt x="2931319" y="270034"/>
                </a:cubicBezTo>
                <a:cubicBezTo>
                  <a:pt x="2930366" y="266224"/>
                  <a:pt x="2930366" y="263366"/>
                  <a:pt x="2929414" y="260509"/>
                </a:cubicBezTo>
                <a:cubicBezTo>
                  <a:pt x="2929414" y="258604"/>
                  <a:pt x="2928461" y="257651"/>
                  <a:pt x="2928461" y="256699"/>
                </a:cubicBezTo>
                <a:cubicBezTo>
                  <a:pt x="2930366" y="253841"/>
                  <a:pt x="2931319" y="251936"/>
                  <a:pt x="2931319" y="251936"/>
                </a:cubicBezTo>
                <a:cubicBezTo>
                  <a:pt x="2931319" y="251936"/>
                  <a:pt x="2930366" y="252889"/>
                  <a:pt x="2927509" y="254794"/>
                </a:cubicBezTo>
                <a:cubicBezTo>
                  <a:pt x="2926556" y="251936"/>
                  <a:pt x="2925604" y="249079"/>
                  <a:pt x="2925604" y="247174"/>
                </a:cubicBezTo>
                <a:cubicBezTo>
                  <a:pt x="2929414" y="237649"/>
                  <a:pt x="2931319" y="231934"/>
                  <a:pt x="2931319" y="231934"/>
                </a:cubicBezTo>
                <a:cubicBezTo>
                  <a:pt x="2931319" y="231934"/>
                  <a:pt x="2928461" y="235744"/>
                  <a:pt x="2924651" y="243364"/>
                </a:cubicBezTo>
                <a:cubicBezTo>
                  <a:pt x="2923699" y="241459"/>
                  <a:pt x="2923699" y="239554"/>
                  <a:pt x="2922746" y="237649"/>
                </a:cubicBezTo>
                <a:lnTo>
                  <a:pt x="2922746" y="236696"/>
                </a:lnTo>
                <a:lnTo>
                  <a:pt x="2921794" y="236696"/>
                </a:lnTo>
                <a:cubicBezTo>
                  <a:pt x="2919889" y="236696"/>
                  <a:pt x="2917984" y="236696"/>
                  <a:pt x="2916079" y="236696"/>
                </a:cubicBezTo>
                <a:lnTo>
                  <a:pt x="2916079" y="236696"/>
                </a:lnTo>
                <a:cubicBezTo>
                  <a:pt x="2928461" y="200501"/>
                  <a:pt x="2935129" y="176689"/>
                  <a:pt x="2935129" y="176689"/>
                </a:cubicBezTo>
                <a:cubicBezTo>
                  <a:pt x="2935129" y="176689"/>
                  <a:pt x="2924651" y="196691"/>
                  <a:pt x="2909411" y="230029"/>
                </a:cubicBezTo>
                <a:cubicBezTo>
                  <a:pt x="2907506" y="222409"/>
                  <a:pt x="2904649" y="216694"/>
                  <a:pt x="2902744" y="211931"/>
                </a:cubicBezTo>
                <a:cubicBezTo>
                  <a:pt x="2901791" y="206216"/>
                  <a:pt x="2900839" y="201454"/>
                  <a:pt x="2900839" y="195739"/>
                </a:cubicBezTo>
                <a:cubicBezTo>
                  <a:pt x="2899886" y="188119"/>
                  <a:pt x="2898934" y="180499"/>
                  <a:pt x="2897981" y="173831"/>
                </a:cubicBezTo>
                <a:cubicBezTo>
                  <a:pt x="2897029" y="167164"/>
                  <a:pt x="2897029" y="160496"/>
                  <a:pt x="2896076" y="153829"/>
                </a:cubicBezTo>
                <a:cubicBezTo>
                  <a:pt x="2895124" y="141446"/>
                  <a:pt x="2894171" y="130969"/>
                  <a:pt x="2893219" y="121444"/>
                </a:cubicBezTo>
                <a:cubicBezTo>
                  <a:pt x="2891314" y="103346"/>
                  <a:pt x="2890361" y="93821"/>
                  <a:pt x="2890361" y="93821"/>
                </a:cubicBezTo>
                <a:cubicBezTo>
                  <a:pt x="2890361" y="93821"/>
                  <a:pt x="2890361" y="104299"/>
                  <a:pt x="2889409" y="121444"/>
                </a:cubicBezTo>
                <a:cubicBezTo>
                  <a:pt x="2889409" y="130016"/>
                  <a:pt x="2889409" y="141446"/>
                  <a:pt x="2889409" y="153829"/>
                </a:cubicBezTo>
                <a:cubicBezTo>
                  <a:pt x="2889409" y="160496"/>
                  <a:pt x="2889409" y="166211"/>
                  <a:pt x="2889409" y="173831"/>
                </a:cubicBezTo>
                <a:cubicBezTo>
                  <a:pt x="2889409" y="180499"/>
                  <a:pt x="2890361" y="188119"/>
                  <a:pt x="2890361" y="195739"/>
                </a:cubicBezTo>
                <a:cubicBezTo>
                  <a:pt x="2890361" y="200501"/>
                  <a:pt x="2891314" y="206216"/>
                  <a:pt x="2891314" y="211931"/>
                </a:cubicBezTo>
                <a:cubicBezTo>
                  <a:pt x="2890361" y="213836"/>
                  <a:pt x="2889409" y="215741"/>
                  <a:pt x="2887504" y="217646"/>
                </a:cubicBezTo>
                <a:cubicBezTo>
                  <a:pt x="2886551" y="218599"/>
                  <a:pt x="2885599" y="220504"/>
                  <a:pt x="2885599" y="221456"/>
                </a:cubicBezTo>
                <a:cubicBezTo>
                  <a:pt x="2883694" y="212884"/>
                  <a:pt x="2882741" y="204311"/>
                  <a:pt x="2880836" y="195739"/>
                </a:cubicBezTo>
                <a:cubicBezTo>
                  <a:pt x="2878931" y="185261"/>
                  <a:pt x="2877026" y="174784"/>
                  <a:pt x="2874169" y="166211"/>
                </a:cubicBezTo>
                <a:cubicBezTo>
                  <a:pt x="2872264" y="157639"/>
                  <a:pt x="2870359" y="150019"/>
                  <a:pt x="2867501" y="144304"/>
                </a:cubicBezTo>
                <a:cubicBezTo>
                  <a:pt x="2863691" y="131921"/>
                  <a:pt x="2860834" y="125254"/>
                  <a:pt x="2860834" y="125254"/>
                </a:cubicBezTo>
                <a:cubicBezTo>
                  <a:pt x="2860834" y="125254"/>
                  <a:pt x="2861786" y="132874"/>
                  <a:pt x="2863691" y="145256"/>
                </a:cubicBezTo>
                <a:cubicBezTo>
                  <a:pt x="2864644" y="151924"/>
                  <a:pt x="2865596" y="159544"/>
                  <a:pt x="2866549" y="168116"/>
                </a:cubicBezTo>
                <a:cubicBezTo>
                  <a:pt x="2867501" y="176689"/>
                  <a:pt x="2868454" y="187166"/>
                  <a:pt x="2869406" y="197644"/>
                </a:cubicBezTo>
                <a:cubicBezTo>
                  <a:pt x="2870359" y="208121"/>
                  <a:pt x="2871311" y="220504"/>
                  <a:pt x="2872264" y="232886"/>
                </a:cubicBezTo>
                <a:cubicBezTo>
                  <a:pt x="2872264" y="237649"/>
                  <a:pt x="2873216" y="242411"/>
                  <a:pt x="2873216" y="247174"/>
                </a:cubicBezTo>
                <a:cubicBezTo>
                  <a:pt x="2870359" y="253841"/>
                  <a:pt x="2867501" y="262414"/>
                  <a:pt x="2864644" y="270034"/>
                </a:cubicBezTo>
                <a:cubicBezTo>
                  <a:pt x="2863691" y="270986"/>
                  <a:pt x="2863691" y="272891"/>
                  <a:pt x="2863691" y="274796"/>
                </a:cubicBezTo>
                <a:cubicBezTo>
                  <a:pt x="2860834" y="269081"/>
                  <a:pt x="2857976" y="263366"/>
                  <a:pt x="2855119" y="257651"/>
                </a:cubicBezTo>
                <a:cubicBezTo>
                  <a:pt x="2850356" y="248126"/>
                  <a:pt x="2845594" y="239554"/>
                  <a:pt x="2841784" y="230029"/>
                </a:cubicBezTo>
                <a:cubicBezTo>
                  <a:pt x="2855119" y="229076"/>
                  <a:pt x="2855119" y="226219"/>
                  <a:pt x="2855119" y="226219"/>
                </a:cubicBezTo>
                <a:cubicBezTo>
                  <a:pt x="2855119" y="226219"/>
                  <a:pt x="2854166" y="228124"/>
                  <a:pt x="2853214" y="231934"/>
                </a:cubicBezTo>
                <a:cubicBezTo>
                  <a:pt x="2849404" y="224314"/>
                  <a:pt x="2844641" y="215741"/>
                  <a:pt x="2840831" y="209074"/>
                </a:cubicBezTo>
                <a:cubicBezTo>
                  <a:pt x="2857024" y="174784"/>
                  <a:pt x="2866549" y="150971"/>
                  <a:pt x="2866549" y="150971"/>
                </a:cubicBezTo>
                <a:cubicBezTo>
                  <a:pt x="2866549" y="150971"/>
                  <a:pt x="2853214" y="169069"/>
                  <a:pt x="2835116" y="198596"/>
                </a:cubicBezTo>
                <a:cubicBezTo>
                  <a:pt x="2833211" y="194786"/>
                  <a:pt x="2831306" y="191929"/>
                  <a:pt x="2829401" y="188119"/>
                </a:cubicBezTo>
                <a:cubicBezTo>
                  <a:pt x="2826544" y="170021"/>
                  <a:pt x="2823686" y="151924"/>
                  <a:pt x="2820829" y="132874"/>
                </a:cubicBezTo>
                <a:cubicBezTo>
                  <a:pt x="2820829" y="146209"/>
                  <a:pt x="2820829" y="160496"/>
                  <a:pt x="2821781" y="173831"/>
                </a:cubicBezTo>
                <a:cubicBezTo>
                  <a:pt x="2817019" y="166211"/>
                  <a:pt x="2812256" y="158591"/>
                  <a:pt x="2807494" y="151924"/>
                </a:cubicBezTo>
                <a:cubicBezTo>
                  <a:pt x="2797969" y="137636"/>
                  <a:pt x="2790349" y="125254"/>
                  <a:pt x="2782729" y="115729"/>
                </a:cubicBezTo>
                <a:cubicBezTo>
                  <a:pt x="2768441" y="95726"/>
                  <a:pt x="2759869" y="85249"/>
                  <a:pt x="2759869" y="85249"/>
                </a:cubicBezTo>
                <a:cubicBezTo>
                  <a:pt x="2759869" y="85249"/>
                  <a:pt x="2766536" y="97631"/>
                  <a:pt x="2778919" y="118586"/>
                </a:cubicBezTo>
                <a:cubicBezTo>
                  <a:pt x="2785586" y="129064"/>
                  <a:pt x="2792254" y="142399"/>
                  <a:pt x="2799874" y="156686"/>
                </a:cubicBezTo>
                <a:cubicBezTo>
                  <a:pt x="2803684" y="164306"/>
                  <a:pt x="2808446" y="171926"/>
                  <a:pt x="2812256" y="180499"/>
                </a:cubicBezTo>
                <a:cubicBezTo>
                  <a:pt x="2815114" y="186214"/>
                  <a:pt x="2817971" y="191929"/>
                  <a:pt x="2820829" y="197644"/>
                </a:cubicBezTo>
                <a:cubicBezTo>
                  <a:pt x="2820829" y="199549"/>
                  <a:pt x="2820829" y="202406"/>
                  <a:pt x="2820829" y="204311"/>
                </a:cubicBezTo>
                <a:cubicBezTo>
                  <a:pt x="2820829" y="209074"/>
                  <a:pt x="2821781" y="213836"/>
                  <a:pt x="2821781" y="218599"/>
                </a:cubicBezTo>
                <a:cubicBezTo>
                  <a:pt x="2819876" y="221456"/>
                  <a:pt x="2818924" y="224314"/>
                  <a:pt x="2817019" y="227171"/>
                </a:cubicBezTo>
                <a:cubicBezTo>
                  <a:pt x="2813209" y="222409"/>
                  <a:pt x="2810351" y="216694"/>
                  <a:pt x="2806541" y="211931"/>
                </a:cubicBezTo>
                <a:cubicBezTo>
                  <a:pt x="2806541" y="210979"/>
                  <a:pt x="2805589" y="210979"/>
                  <a:pt x="2805589" y="210026"/>
                </a:cubicBezTo>
                <a:cubicBezTo>
                  <a:pt x="2806541" y="209074"/>
                  <a:pt x="2806541" y="208121"/>
                  <a:pt x="2806541" y="208121"/>
                </a:cubicBezTo>
                <a:cubicBezTo>
                  <a:pt x="2806541" y="208121"/>
                  <a:pt x="2806541" y="208121"/>
                  <a:pt x="2805589" y="209074"/>
                </a:cubicBezTo>
                <a:cubicBezTo>
                  <a:pt x="2800826" y="202406"/>
                  <a:pt x="2796064" y="196691"/>
                  <a:pt x="2792254" y="191929"/>
                </a:cubicBezTo>
                <a:cubicBezTo>
                  <a:pt x="2782729" y="179546"/>
                  <a:pt x="2775109" y="169069"/>
                  <a:pt x="2767489" y="161449"/>
                </a:cubicBezTo>
                <a:cubicBezTo>
                  <a:pt x="2766536" y="160496"/>
                  <a:pt x="2766536" y="159544"/>
                  <a:pt x="2765584" y="158591"/>
                </a:cubicBezTo>
                <a:cubicBezTo>
                  <a:pt x="2765584" y="157639"/>
                  <a:pt x="2765584" y="156686"/>
                  <a:pt x="2765584" y="155734"/>
                </a:cubicBezTo>
                <a:cubicBezTo>
                  <a:pt x="2764631" y="145256"/>
                  <a:pt x="2762726" y="135731"/>
                  <a:pt x="2762726" y="128111"/>
                </a:cubicBezTo>
                <a:cubicBezTo>
                  <a:pt x="2760821" y="112871"/>
                  <a:pt x="2759869" y="103346"/>
                  <a:pt x="2759869" y="103346"/>
                </a:cubicBezTo>
                <a:cubicBezTo>
                  <a:pt x="2759869" y="103346"/>
                  <a:pt x="2759869" y="111919"/>
                  <a:pt x="2758916" y="128111"/>
                </a:cubicBezTo>
                <a:cubicBezTo>
                  <a:pt x="2758916" y="134779"/>
                  <a:pt x="2758916" y="141446"/>
                  <a:pt x="2758916" y="150019"/>
                </a:cubicBezTo>
                <a:cubicBezTo>
                  <a:pt x="2750344" y="140494"/>
                  <a:pt x="2745581" y="135731"/>
                  <a:pt x="2745581" y="135731"/>
                </a:cubicBezTo>
                <a:cubicBezTo>
                  <a:pt x="2745581" y="135731"/>
                  <a:pt x="2750344" y="142399"/>
                  <a:pt x="2758916" y="153829"/>
                </a:cubicBezTo>
                <a:cubicBezTo>
                  <a:pt x="2758916" y="154781"/>
                  <a:pt x="2758916" y="155734"/>
                  <a:pt x="2758916" y="155734"/>
                </a:cubicBezTo>
                <a:cubicBezTo>
                  <a:pt x="2758916" y="161449"/>
                  <a:pt x="2758916" y="167164"/>
                  <a:pt x="2758916" y="172879"/>
                </a:cubicBezTo>
                <a:cubicBezTo>
                  <a:pt x="2758916" y="178594"/>
                  <a:pt x="2759869" y="185261"/>
                  <a:pt x="2759869" y="191929"/>
                </a:cubicBezTo>
                <a:cubicBezTo>
                  <a:pt x="2759869" y="200501"/>
                  <a:pt x="2760821" y="210026"/>
                  <a:pt x="2761774" y="219551"/>
                </a:cubicBezTo>
                <a:cubicBezTo>
                  <a:pt x="2761774" y="218599"/>
                  <a:pt x="2760821" y="217646"/>
                  <a:pt x="2760821" y="217646"/>
                </a:cubicBezTo>
                <a:cubicBezTo>
                  <a:pt x="2760821" y="216694"/>
                  <a:pt x="2760821" y="216694"/>
                  <a:pt x="2760821" y="216694"/>
                </a:cubicBezTo>
                <a:cubicBezTo>
                  <a:pt x="2760821" y="216694"/>
                  <a:pt x="2760821" y="216694"/>
                  <a:pt x="2760821" y="217646"/>
                </a:cubicBezTo>
                <a:cubicBezTo>
                  <a:pt x="2749391" y="189071"/>
                  <a:pt x="2741771" y="172879"/>
                  <a:pt x="2741771" y="172879"/>
                </a:cubicBezTo>
                <a:cubicBezTo>
                  <a:pt x="2741771" y="172879"/>
                  <a:pt x="2747486" y="193834"/>
                  <a:pt x="2757011" y="228124"/>
                </a:cubicBezTo>
                <a:cubicBezTo>
                  <a:pt x="2754154" y="236696"/>
                  <a:pt x="2749391" y="250984"/>
                  <a:pt x="2743676" y="268129"/>
                </a:cubicBezTo>
                <a:cubicBezTo>
                  <a:pt x="2740819" y="262414"/>
                  <a:pt x="2737961" y="258604"/>
                  <a:pt x="2736056" y="254794"/>
                </a:cubicBezTo>
                <a:cubicBezTo>
                  <a:pt x="2737009" y="241459"/>
                  <a:pt x="2737009" y="232886"/>
                  <a:pt x="2737009" y="232886"/>
                </a:cubicBezTo>
                <a:cubicBezTo>
                  <a:pt x="2737009" y="232886"/>
                  <a:pt x="2735104" y="238601"/>
                  <a:pt x="2732246" y="249079"/>
                </a:cubicBezTo>
                <a:cubicBezTo>
                  <a:pt x="2731294" y="247174"/>
                  <a:pt x="2730341" y="246221"/>
                  <a:pt x="2730341" y="246221"/>
                </a:cubicBezTo>
                <a:cubicBezTo>
                  <a:pt x="2730341" y="246221"/>
                  <a:pt x="2730341" y="247174"/>
                  <a:pt x="2731294" y="250031"/>
                </a:cubicBezTo>
                <a:cubicBezTo>
                  <a:pt x="2730341" y="252889"/>
                  <a:pt x="2730341" y="254794"/>
                  <a:pt x="2729389" y="258604"/>
                </a:cubicBezTo>
                <a:lnTo>
                  <a:pt x="2729389" y="247174"/>
                </a:lnTo>
                <a:lnTo>
                  <a:pt x="2731294" y="218599"/>
                </a:lnTo>
                <a:cubicBezTo>
                  <a:pt x="2732246" y="218599"/>
                  <a:pt x="2732246" y="218599"/>
                  <a:pt x="2733199" y="219551"/>
                </a:cubicBezTo>
                <a:cubicBezTo>
                  <a:pt x="2734151" y="220504"/>
                  <a:pt x="2735104" y="221456"/>
                  <a:pt x="2736056" y="222409"/>
                </a:cubicBezTo>
                <a:cubicBezTo>
                  <a:pt x="2737961" y="224314"/>
                  <a:pt x="2737961" y="228124"/>
                  <a:pt x="2738914" y="230981"/>
                </a:cubicBezTo>
                <a:cubicBezTo>
                  <a:pt x="2738914" y="228124"/>
                  <a:pt x="2738914" y="225266"/>
                  <a:pt x="2737961" y="222409"/>
                </a:cubicBezTo>
                <a:cubicBezTo>
                  <a:pt x="2737009" y="220504"/>
                  <a:pt x="2736056" y="219551"/>
                  <a:pt x="2735104" y="218599"/>
                </a:cubicBezTo>
                <a:cubicBezTo>
                  <a:pt x="2734151" y="217646"/>
                  <a:pt x="2732246" y="216694"/>
                  <a:pt x="2730341" y="216694"/>
                </a:cubicBezTo>
                <a:lnTo>
                  <a:pt x="2728436" y="216694"/>
                </a:lnTo>
                <a:lnTo>
                  <a:pt x="2728436" y="218599"/>
                </a:lnTo>
                <a:cubicBezTo>
                  <a:pt x="2726531" y="228124"/>
                  <a:pt x="2723674" y="238601"/>
                  <a:pt x="2721769" y="248126"/>
                </a:cubicBezTo>
                <a:cubicBezTo>
                  <a:pt x="2720816" y="251936"/>
                  <a:pt x="2720816" y="256699"/>
                  <a:pt x="2719864" y="260509"/>
                </a:cubicBezTo>
                <a:cubicBezTo>
                  <a:pt x="2718911" y="258604"/>
                  <a:pt x="2717959" y="256699"/>
                  <a:pt x="2717006" y="254794"/>
                </a:cubicBezTo>
                <a:cubicBezTo>
                  <a:pt x="2717006" y="254794"/>
                  <a:pt x="2717006" y="253841"/>
                  <a:pt x="2717006" y="253841"/>
                </a:cubicBezTo>
                <a:cubicBezTo>
                  <a:pt x="2717959" y="244316"/>
                  <a:pt x="2718911" y="238601"/>
                  <a:pt x="2718911" y="238601"/>
                </a:cubicBezTo>
                <a:cubicBezTo>
                  <a:pt x="2718911" y="238601"/>
                  <a:pt x="2717959" y="241459"/>
                  <a:pt x="2716054" y="247174"/>
                </a:cubicBezTo>
                <a:cubicBezTo>
                  <a:pt x="2717006" y="204311"/>
                  <a:pt x="2716054" y="176689"/>
                  <a:pt x="2716054" y="176689"/>
                </a:cubicBezTo>
                <a:cubicBezTo>
                  <a:pt x="2716054" y="176689"/>
                  <a:pt x="2715101" y="185261"/>
                  <a:pt x="2713196" y="198596"/>
                </a:cubicBezTo>
                <a:cubicBezTo>
                  <a:pt x="2712244" y="207169"/>
                  <a:pt x="2710339" y="217646"/>
                  <a:pt x="2709386" y="230029"/>
                </a:cubicBezTo>
                <a:cubicBezTo>
                  <a:pt x="2707481" y="226219"/>
                  <a:pt x="2706529" y="221456"/>
                  <a:pt x="2704624" y="218599"/>
                </a:cubicBezTo>
                <a:lnTo>
                  <a:pt x="2703671" y="199549"/>
                </a:lnTo>
                <a:lnTo>
                  <a:pt x="2703671" y="163354"/>
                </a:lnTo>
                <a:cubicBezTo>
                  <a:pt x="2704624" y="163354"/>
                  <a:pt x="2705576" y="163354"/>
                  <a:pt x="2706529" y="164306"/>
                </a:cubicBezTo>
                <a:cubicBezTo>
                  <a:pt x="2708434" y="165259"/>
                  <a:pt x="2709386" y="166211"/>
                  <a:pt x="2710339" y="167164"/>
                </a:cubicBezTo>
                <a:cubicBezTo>
                  <a:pt x="2712244" y="170021"/>
                  <a:pt x="2713196" y="173831"/>
                  <a:pt x="2714149" y="176689"/>
                </a:cubicBezTo>
                <a:cubicBezTo>
                  <a:pt x="2714149" y="172879"/>
                  <a:pt x="2713196" y="169069"/>
                  <a:pt x="2712244" y="166211"/>
                </a:cubicBezTo>
                <a:cubicBezTo>
                  <a:pt x="2711291" y="164306"/>
                  <a:pt x="2710339" y="163354"/>
                  <a:pt x="2708434" y="161449"/>
                </a:cubicBezTo>
                <a:cubicBezTo>
                  <a:pt x="2706529" y="160496"/>
                  <a:pt x="2704624" y="159544"/>
                  <a:pt x="2702719" y="159544"/>
                </a:cubicBezTo>
                <a:lnTo>
                  <a:pt x="2700814" y="159544"/>
                </a:lnTo>
                <a:lnTo>
                  <a:pt x="2700814" y="161449"/>
                </a:lnTo>
                <a:lnTo>
                  <a:pt x="2697004" y="193834"/>
                </a:lnTo>
                <a:cubicBezTo>
                  <a:pt x="2694146" y="186214"/>
                  <a:pt x="2693194" y="181451"/>
                  <a:pt x="2693194" y="181451"/>
                </a:cubicBezTo>
                <a:cubicBezTo>
                  <a:pt x="2693194" y="181451"/>
                  <a:pt x="2694146" y="187166"/>
                  <a:pt x="2697004" y="198596"/>
                </a:cubicBezTo>
                <a:lnTo>
                  <a:pt x="2697004" y="198596"/>
                </a:lnTo>
                <a:cubicBezTo>
                  <a:pt x="2696051" y="210979"/>
                  <a:pt x="2696051" y="224314"/>
                  <a:pt x="2696051" y="236696"/>
                </a:cubicBezTo>
                <a:cubicBezTo>
                  <a:pt x="2696051" y="245269"/>
                  <a:pt x="2696051" y="253841"/>
                  <a:pt x="2697004" y="262414"/>
                </a:cubicBezTo>
                <a:cubicBezTo>
                  <a:pt x="2697004" y="262414"/>
                  <a:pt x="2697004" y="263366"/>
                  <a:pt x="2697004" y="263366"/>
                </a:cubicBezTo>
                <a:cubicBezTo>
                  <a:pt x="2697004" y="264319"/>
                  <a:pt x="2696051" y="265271"/>
                  <a:pt x="2696051" y="265271"/>
                </a:cubicBezTo>
                <a:cubicBezTo>
                  <a:pt x="2695099" y="264319"/>
                  <a:pt x="2694146" y="262414"/>
                  <a:pt x="2694146" y="261461"/>
                </a:cubicBezTo>
                <a:cubicBezTo>
                  <a:pt x="2691289" y="255746"/>
                  <a:pt x="2688431" y="250984"/>
                  <a:pt x="2685574" y="246221"/>
                </a:cubicBezTo>
                <a:cubicBezTo>
                  <a:pt x="2682716" y="233839"/>
                  <a:pt x="2680811" y="221456"/>
                  <a:pt x="2677954" y="210979"/>
                </a:cubicBezTo>
                <a:cubicBezTo>
                  <a:pt x="2677001" y="207169"/>
                  <a:pt x="2677001" y="204311"/>
                  <a:pt x="2676049" y="200501"/>
                </a:cubicBezTo>
                <a:cubicBezTo>
                  <a:pt x="2677954" y="190976"/>
                  <a:pt x="2679859" y="182404"/>
                  <a:pt x="2681764" y="173831"/>
                </a:cubicBezTo>
                <a:cubicBezTo>
                  <a:pt x="2683669" y="162401"/>
                  <a:pt x="2685574" y="152876"/>
                  <a:pt x="2687479" y="144304"/>
                </a:cubicBezTo>
                <a:cubicBezTo>
                  <a:pt x="2690336" y="128111"/>
                  <a:pt x="2691289" y="118586"/>
                  <a:pt x="2691289" y="118586"/>
                </a:cubicBezTo>
                <a:cubicBezTo>
                  <a:pt x="2691289" y="118586"/>
                  <a:pt x="2688431" y="128111"/>
                  <a:pt x="2683669" y="143351"/>
                </a:cubicBezTo>
                <a:cubicBezTo>
                  <a:pt x="2681764" y="149066"/>
                  <a:pt x="2679859" y="155734"/>
                  <a:pt x="2677954" y="162401"/>
                </a:cubicBezTo>
                <a:cubicBezTo>
                  <a:pt x="2677001" y="166211"/>
                  <a:pt x="2675096" y="170974"/>
                  <a:pt x="2673191" y="176689"/>
                </a:cubicBezTo>
                <a:cubicBezTo>
                  <a:pt x="2673191" y="176689"/>
                  <a:pt x="2673191" y="177641"/>
                  <a:pt x="2673191" y="177641"/>
                </a:cubicBezTo>
                <a:cubicBezTo>
                  <a:pt x="2673191" y="176689"/>
                  <a:pt x="2672239" y="174784"/>
                  <a:pt x="2672239" y="173831"/>
                </a:cubicBezTo>
                <a:cubicBezTo>
                  <a:pt x="2670334" y="163354"/>
                  <a:pt x="2668429" y="153829"/>
                  <a:pt x="2666524" y="146209"/>
                </a:cubicBezTo>
                <a:cubicBezTo>
                  <a:pt x="2663666" y="130969"/>
                  <a:pt x="2661761" y="121444"/>
                  <a:pt x="2661761" y="121444"/>
                </a:cubicBezTo>
                <a:cubicBezTo>
                  <a:pt x="2661761" y="121444"/>
                  <a:pt x="2661761" y="130016"/>
                  <a:pt x="2662714" y="146209"/>
                </a:cubicBezTo>
                <a:cubicBezTo>
                  <a:pt x="2663666" y="158591"/>
                  <a:pt x="2664619" y="176689"/>
                  <a:pt x="2666524" y="196691"/>
                </a:cubicBezTo>
                <a:cubicBezTo>
                  <a:pt x="2666524" y="197644"/>
                  <a:pt x="2665571" y="199549"/>
                  <a:pt x="2665571" y="200501"/>
                </a:cubicBezTo>
                <a:cubicBezTo>
                  <a:pt x="2665571" y="201454"/>
                  <a:pt x="2664619" y="203359"/>
                  <a:pt x="2664619" y="204311"/>
                </a:cubicBezTo>
                <a:cubicBezTo>
                  <a:pt x="2658904" y="192881"/>
                  <a:pt x="2653189" y="183356"/>
                  <a:pt x="2649379" y="174784"/>
                </a:cubicBezTo>
                <a:cubicBezTo>
                  <a:pt x="2639854" y="152876"/>
                  <a:pt x="2634139" y="141446"/>
                  <a:pt x="2634139" y="141446"/>
                </a:cubicBezTo>
                <a:cubicBezTo>
                  <a:pt x="2634139" y="141446"/>
                  <a:pt x="2637949" y="153829"/>
                  <a:pt x="2646521" y="176689"/>
                </a:cubicBezTo>
                <a:cubicBezTo>
                  <a:pt x="2650331" y="187166"/>
                  <a:pt x="2656046" y="199549"/>
                  <a:pt x="2661761" y="214789"/>
                </a:cubicBezTo>
                <a:cubicBezTo>
                  <a:pt x="2661761" y="215741"/>
                  <a:pt x="2661761" y="215741"/>
                  <a:pt x="2660809" y="216694"/>
                </a:cubicBezTo>
                <a:cubicBezTo>
                  <a:pt x="2656999" y="210026"/>
                  <a:pt x="2655094" y="204311"/>
                  <a:pt x="2652236" y="201454"/>
                </a:cubicBezTo>
                <a:cubicBezTo>
                  <a:pt x="2649379" y="197644"/>
                  <a:pt x="2648426" y="196691"/>
                  <a:pt x="2648426" y="196691"/>
                </a:cubicBezTo>
                <a:cubicBezTo>
                  <a:pt x="2648426" y="196691"/>
                  <a:pt x="2649379" y="198596"/>
                  <a:pt x="2651284" y="202406"/>
                </a:cubicBezTo>
                <a:cubicBezTo>
                  <a:pt x="2654141" y="206216"/>
                  <a:pt x="2655094" y="211931"/>
                  <a:pt x="2657951" y="218599"/>
                </a:cubicBezTo>
                <a:cubicBezTo>
                  <a:pt x="2657951" y="220504"/>
                  <a:pt x="2658904" y="222409"/>
                  <a:pt x="2658904" y="223361"/>
                </a:cubicBezTo>
                <a:cubicBezTo>
                  <a:pt x="2658904" y="224314"/>
                  <a:pt x="2657951" y="225266"/>
                  <a:pt x="2657951" y="226219"/>
                </a:cubicBezTo>
                <a:cubicBezTo>
                  <a:pt x="2654141" y="214789"/>
                  <a:pt x="2650331" y="203359"/>
                  <a:pt x="2647474" y="193834"/>
                </a:cubicBezTo>
                <a:cubicBezTo>
                  <a:pt x="2644616" y="184309"/>
                  <a:pt x="2640806" y="175736"/>
                  <a:pt x="2638901" y="169069"/>
                </a:cubicBezTo>
                <a:cubicBezTo>
                  <a:pt x="2634139" y="154781"/>
                  <a:pt x="2631281" y="147161"/>
                  <a:pt x="2631281" y="147161"/>
                </a:cubicBezTo>
                <a:cubicBezTo>
                  <a:pt x="2631281" y="147161"/>
                  <a:pt x="2632234" y="155734"/>
                  <a:pt x="2635091" y="170021"/>
                </a:cubicBezTo>
                <a:cubicBezTo>
                  <a:pt x="2637949" y="184309"/>
                  <a:pt x="2641759" y="205264"/>
                  <a:pt x="2647474" y="230029"/>
                </a:cubicBezTo>
                <a:cubicBezTo>
                  <a:pt x="2648426" y="235744"/>
                  <a:pt x="2650331" y="241459"/>
                  <a:pt x="2651284" y="247174"/>
                </a:cubicBezTo>
                <a:cubicBezTo>
                  <a:pt x="2648426" y="255746"/>
                  <a:pt x="2645569" y="264319"/>
                  <a:pt x="2642711" y="273844"/>
                </a:cubicBezTo>
                <a:cubicBezTo>
                  <a:pt x="2641759" y="272891"/>
                  <a:pt x="2641759" y="271939"/>
                  <a:pt x="2640806" y="270034"/>
                </a:cubicBezTo>
                <a:cubicBezTo>
                  <a:pt x="2640806" y="269081"/>
                  <a:pt x="2639854" y="269081"/>
                  <a:pt x="2639854" y="268129"/>
                </a:cubicBezTo>
                <a:cubicBezTo>
                  <a:pt x="2642711" y="238601"/>
                  <a:pt x="2643664" y="220504"/>
                  <a:pt x="2643664" y="220504"/>
                </a:cubicBezTo>
                <a:cubicBezTo>
                  <a:pt x="2643664" y="220504"/>
                  <a:pt x="2640806" y="230029"/>
                  <a:pt x="2636996" y="247174"/>
                </a:cubicBezTo>
                <a:cubicBezTo>
                  <a:pt x="2636996" y="220504"/>
                  <a:pt x="2636044" y="204311"/>
                  <a:pt x="2636044" y="204311"/>
                </a:cubicBezTo>
                <a:cubicBezTo>
                  <a:pt x="2636044" y="204311"/>
                  <a:pt x="2633186" y="217646"/>
                  <a:pt x="2630329" y="240506"/>
                </a:cubicBezTo>
                <a:cubicBezTo>
                  <a:pt x="2628424" y="228124"/>
                  <a:pt x="2625566" y="216694"/>
                  <a:pt x="2623661" y="206216"/>
                </a:cubicBezTo>
                <a:cubicBezTo>
                  <a:pt x="2618899" y="182404"/>
                  <a:pt x="2614136" y="162401"/>
                  <a:pt x="2610326" y="147161"/>
                </a:cubicBezTo>
                <a:cubicBezTo>
                  <a:pt x="2613184" y="141446"/>
                  <a:pt x="2615089" y="137636"/>
                  <a:pt x="2615089" y="137636"/>
                </a:cubicBezTo>
                <a:cubicBezTo>
                  <a:pt x="2615089" y="137636"/>
                  <a:pt x="2613184" y="140494"/>
                  <a:pt x="2610326" y="145256"/>
                </a:cubicBezTo>
                <a:cubicBezTo>
                  <a:pt x="2610326" y="144304"/>
                  <a:pt x="2610326" y="144304"/>
                  <a:pt x="2609374" y="143351"/>
                </a:cubicBezTo>
                <a:cubicBezTo>
                  <a:pt x="2605564" y="128111"/>
                  <a:pt x="2603659" y="119539"/>
                  <a:pt x="2603659" y="119539"/>
                </a:cubicBezTo>
                <a:cubicBezTo>
                  <a:pt x="2603659" y="119539"/>
                  <a:pt x="2604611" y="128111"/>
                  <a:pt x="2605564" y="144304"/>
                </a:cubicBezTo>
                <a:cubicBezTo>
                  <a:pt x="2605564" y="146209"/>
                  <a:pt x="2605564" y="149066"/>
                  <a:pt x="2606516" y="150971"/>
                </a:cubicBezTo>
                <a:cubicBezTo>
                  <a:pt x="2604611" y="153829"/>
                  <a:pt x="2602706" y="155734"/>
                  <a:pt x="2600801" y="158591"/>
                </a:cubicBezTo>
                <a:cubicBezTo>
                  <a:pt x="2596991" y="163354"/>
                  <a:pt x="2594134" y="169069"/>
                  <a:pt x="2589371" y="175736"/>
                </a:cubicBezTo>
                <a:cubicBezTo>
                  <a:pt x="2589371" y="174784"/>
                  <a:pt x="2589371" y="172879"/>
                  <a:pt x="2588419" y="171926"/>
                </a:cubicBezTo>
                <a:cubicBezTo>
                  <a:pt x="2585561" y="155734"/>
                  <a:pt x="2583656" y="147161"/>
                  <a:pt x="2583656" y="147161"/>
                </a:cubicBezTo>
                <a:cubicBezTo>
                  <a:pt x="2583656" y="147161"/>
                  <a:pt x="2583656" y="156686"/>
                  <a:pt x="2584609" y="171926"/>
                </a:cubicBezTo>
                <a:cubicBezTo>
                  <a:pt x="2584609" y="174784"/>
                  <a:pt x="2584609" y="178594"/>
                  <a:pt x="2585561" y="182404"/>
                </a:cubicBezTo>
                <a:cubicBezTo>
                  <a:pt x="2585561" y="182404"/>
                  <a:pt x="2585561" y="182404"/>
                  <a:pt x="2585561" y="182404"/>
                </a:cubicBezTo>
                <a:cubicBezTo>
                  <a:pt x="2582704" y="187166"/>
                  <a:pt x="2579846" y="192881"/>
                  <a:pt x="2576036" y="198596"/>
                </a:cubicBezTo>
                <a:cubicBezTo>
                  <a:pt x="2575084" y="190976"/>
                  <a:pt x="2575084" y="183356"/>
                  <a:pt x="2574131" y="177641"/>
                </a:cubicBezTo>
                <a:cubicBezTo>
                  <a:pt x="2573179" y="165259"/>
                  <a:pt x="2573179" y="157639"/>
                  <a:pt x="2573179" y="157639"/>
                </a:cubicBezTo>
                <a:cubicBezTo>
                  <a:pt x="2573179" y="157639"/>
                  <a:pt x="2572226" y="162401"/>
                  <a:pt x="2571274" y="170974"/>
                </a:cubicBezTo>
                <a:cubicBezTo>
                  <a:pt x="2571274" y="170974"/>
                  <a:pt x="2571274" y="170021"/>
                  <a:pt x="2571274" y="170021"/>
                </a:cubicBezTo>
                <a:cubicBezTo>
                  <a:pt x="2570321" y="162401"/>
                  <a:pt x="2570321" y="155734"/>
                  <a:pt x="2569369" y="149066"/>
                </a:cubicBezTo>
                <a:cubicBezTo>
                  <a:pt x="2569369" y="142399"/>
                  <a:pt x="2568416" y="135731"/>
                  <a:pt x="2568416" y="130016"/>
                </a:cubicBezTo>
                <a:cubicBezTo>
                  <a:pt x="2567464" y="118586"/>
                  <a:pt x="2566511" y="108109"/>
                  <a:pt x="2567464" y="99536"/>
                </a:cubicBezTo>
                <a:cubicBezTo>
                  <a:pt x="2567464" y="82391"/>
                  <a:pt x="2566511" y="72866"/>
                  <a:pt x="2566511" y="72866"/>
                </a:cubicBezTo>
                <a:cubicBezTo>
                  <a:pt x="2566511" y="72866"/>
                  <a:pt x="2565559" y="82391"/>
                  <a:pt x="2562701" y="99536"/>
                </a:cubicBezTo>
                <a:cubicBezTo>
                  <a:pt x="2561749" y="108109"/>
                  <a:pt x="2560796" y="118586"/>
                  <a:pt x="2560796" y="130016"/>
                </a:cubicBezTo>
                <a:cubicBezTo>
                  <a:pt x="2560796" y="135731"/>
                  <a:pt x="2559844" y="142399"/>
                  <a:pt x="2559844" y="149066"/>
                </a:cubicBezTo>
                <a:cubicBezTo>
                  <a:pt x="2559844" y="155734"/>
                  <a:pt x="2559844" y="162401"/>
                  <a:pt x="2559844" y="170021"/>
                </a:cubicBezTo>
                <a:cubicBezTo>
                  <a:pt x="2559844" y="178594"/>
                  <a:pt x="2559844" y="187166"/>
                  <a:pt x="2560796" y="195739"/>
                </a:cubicBezTo>
                <a:cubicBezTo>
                  <a:pt x="2559844" y="192881"/>
                  <a:pt x="2558891" y="191929"/>
                  <a:pt x="2558891" y="191929"/>
                </a:cubicBezTo>
                <a:cubicBezTo>
                  <a:pt x="2558891" y="191929"/>
                  <a:pt x="2559844" y="194786"/>
                  <a:pt x="2561749" y="200501"/>
                </a:cubicBezTo>
                <a:cubicBezTo>
                  <a:pt x="2561749" y="206216"/>
                  <a:pt x="2562701" y="211931"/>
                  <a:pt x="2562701" y="217646"/>
                </a:cubicBezTo>
                <a:cubicBezTo>
                  <a:pt x="2562701" y="219551"/>
                  <a:pt x="2562701" y="221456"/>
                  <a:pt x="2562701" y="223361"/>
                </a:cubicBezTo>
                <a:cubicBezTo>
                  <a:pt x="2558891" y="230981"/>
                  <a:pt x="2555081" y="238601"/>
                  <a:pt x="2551271" y="247174"/>
                </a:cubicBezTo>
                <a:cubicBezTo>
                  <a:pt x="2550319" y="239554"/>
                  <a:pt x="2550319" y="233839"/>
                  <a:pt x="2549366" y="230029"/>
                </a:cubicBezTo>
                <a:cubicBezTo>
                  <a:pt x="2553176" y="219551"/>
                  <a:pt x="2555081" y="212884"/>
                  <a:pt x="2555081" y="212884"/>
                </a:cubicBezTo>
                <a:cubicBezTo>
                  <a:pt x="2555081" y="212884"/>
                  <a:pt x="2552224" y="218599"/>
                  <a:pt x="2546509" y="228124"/>
                </a:cubicBezTo>
                <a:cubicBezTo>
                  <a:pt x="2546509" y="226219"/>
                  <a:pt x="2547461" y="224314"/>
                  <a:pt x="2547461" y="222409"/>
                </a:cubicBezTo>
                <a:cubicBezTo>
                  <a:pt x="2551271" y="206216"/>
                  <a:pt x="2553176" y="196691"/>
                  <a:pt x="2553176" y="196691"/>
                </a:cubicBezTo>
                <a:cubicBezTo>
                  <a:pt x="2553176" y="196691"/>
                  <a:pt x="2549366" y="205264"/>
                  <a:pt x="2543651" y="221456"/>
                </a:cubicBezTo>
                <a:cubicBezTo>
                  <a:pt x="2541746" y="228124"/>
                  <a:pt x="2538889" y="236696"/>
                  <a:pt x="2536984" y="246221"/>
                </a:cubicBezTo>
                <a:cubicBezTo>
                  <a:pt x="2536984" y="245269"/>
                  <a:pt x="2536984" y="245269"/>
                  <a:pt x="2536984" y="244316"/>
                </a:cubicBezTo>
                <a:cubicBezTo>
                  <a:pt x="2535079" y="230029"/>
                  <a:pt x="2534126" y="221456"/>
                  <a:pt x="2534126" y="221456"/>
                </a:cubicBezTo>
                <a:cubicBezTo>
                  <a:pt x="2534126" y="221456"/>
                  <a:pt x="2534126" y="230029"/>
                  <a:pt x="2533174" y="244316"/>
                </a:cubicBezTo>
                <a:cubicBezTo>
                  <a:pt x="2533174" y="246221"/>
                  <a:pt x="2533174" y="249079"/>
                  <a:pt x="2533174" y="250984"/>
                </a:cubicBezTo>
                <a:cubicBezTo>
                  <a:pt x="2533174" y="249079"/>
                  <a:pt x="2532221" y="247174"/>
                  <a:pt x="2532221" y="245269"/>
                </a:cubicBezTo>
                <a:cubicBezTo>
                  <a:pt x="2529364" y="233839"/>
                  <a:pt x="2527459" y="223361"/>
                  <a:pt x="2524601" y="213836"/>
                </a:cubicBezTo>
                <a:cubicBezTo>
                  <a:pt x="2521744" y="204311"/>
                  <a:pt x="2519839" y="196691"/>
                  <a:pt x="2517934" y="190024"/>
                </a:cubicBezTo>
                <a:cubicBezTo>
                  <a:pt x="2513171" y="176689"/>
                  <a:pt x="2511266" y="169069"/>
                  <a:pt x="2511266" y="169069"/>
                </a:cubicBezTo>
                <a:cubicBezTo>
                  <a:pt x="2511266" y="169069"/>
                  <a:pt x="2512219" y="176689"/>
                  <a:pt x="2514124" y="190976"/>
                </a:cubicBezTo>
                <a:cubicBezTo>
                  <a:pt x="2515076" y="197644"/>
                  <a:pt x="2516029" y="206216"/>
                  <a:pt x="2516981" y="215741"/>
                </a:cubicBezTo>
                <a:cubicBezTo>
                  <a:pt x="2517934" y="225266"/>
                  <a:pt x="2518886" y="235744"/>
                  <a:pt x="2520791" y="248126"/>
                </a:cubicBezTo>
                <a:cubicBezTo>
                  <a:pt x="2521744" y="257651"/>
                  <a:pt x="2522696" y="267176"/>
                  <a:pt x="2523649" y="277654"/>
                </a:cubicBezTo>
                <a:cubicBezTo>
                  <a:pt x="2522696" y="279559"/>
                  <a:pt x="2521744" y="281464"/>
                  <a:pt x="2521744" y="282416"/>
                </a:cubicBezTo>
                <a:cubicBezTo>
                  <a:pt x="2519839" y="274796"/>
                  <a:pt x="2517934" y="269081"/>
                  <a:pt x="2516981" y="263366"/>
                </a:cubicBezTo>
                <a:cubicBezTo>
                  <a:pt x="2513171" y="250031"/>
                  <a:pt x="2511266" y="243364"/>
                  <a:pt x="2511266" y="243364"/>
                </a:cubicBezTo>
                <a:cubicBezTo>
                  <a:pt x="2511266" y="243364"/>
                  <a:pt x="2512219" y="250984"/>
                  <a:pt x="2513171" y="264319"/>
                </a:cubicBezTo>
                <a:cubicBezTo>
                  <a:pt x="2513171" y="268129"/>
                  <a:pt x="2514124" y="272891"/>
                  <a:pt x="2514124" y="277654"/>
                </a:cubicBezTo>
                <a:cubicBezTo>
                  <a:pt x="2510314" y="269081"/>
                  <a:pt x="2507456" y="262414"/>
                  <a:pt x="2504599" y="256699"/>
                </a:cubicBezTo>
                <a:cubicBezTo>
                  <a:pt x="2504599" y="254794"/>
                  <a:pt x="2504599" y="253841"/>
                  <a:pt x="2504599" y="253841"/>
                </a:cubicBezTo>
                <a:cubicBezTo>
                  <a:pt x="2504599" y="253841"/>
                  <a:pt x="2504599" y="254794"/>
                  <a:pt x="2503646" y="255746"/>
                </a:cubicBezTo>
                <a:cubicBezTo>
                  <a:pt x="2499836" y="248126"/>
                  <a:pt x="2497931" y="243364"/>
                  <a:pt x="2497931" y="243364"/>
                </a:cubicBezTo>
                <a:cubicBezTo>
                  <a:pt x="2497931" y="243364"/>
                  <a:pt x="2499836" y="249079"/>
                  <a:pt x="2502694" y="259556"/>
                </a:cubicBezTo>
                <a:cubicBezTo>
                  <a:pt x="2501741" y="261461"/>
                  <a:pt x="2500789" y="264319"/>
                  <a:pt x="2499836" y="267176"/>
                </a:cubicBezTo>
                <a:cubicBezTo>
                  <a:pt x="2499836" y="268129"/>
                  <a:pt x="2498884" y="269081"/>
                  <a:pt x="2498884" y="270034"/>
                </a:cubicBezTo>
                <a:cubicBezTo>
                  <a:pt x="2496979" y="253841"/>
                  <a:pt x="2496026" y="237649"/>
                  <a:pt x="2494121" y="223361"/>
                </a:cubicBezTo>
                <a:cubicBezTo>
                  <a:pt x="2495074" y="222409"/>
                  <a:pt x="2495074" y="221456"/>
                  <a:pt x="2496026" y="220504"/>
                </a:cubicBezTo>
                <a:cubicBezTo>
                  <a:pt x="2500789" y="212884"/>
                  <a:pt x="2504599" y="207169"/>
                  <a:pt x="2506504" y="203359"/>
                </a:cubicBezTo>
                <a:cubicBezTo>
                  <a:pt x="2509361" y="199549"/>
                  <a:pt x="2510314" y="197644"/>
                  <a:pt x="2510314" y="197644"/>
                </a:cubicBezTo>
                <a:cubicBezTo>
                  <a:pt x="2510314" y="197644"/>
                  <a:pt x="2508409" y="199549"/>
                  <a:pt x="2505551" y="203359"/>
                </a:cubicBezTo>
                <a:cubicBezTo>
                  <a:pt x="2502694" y="206216"/>
                  <a:pt x="2497931" y="210979"/>
                  <a:pt x="2493169" y="217646"/>
                </a:cubicBezTo>
                <a:cubicBezTo>
                  <a:pt x="2493169" y="217646"/>
                  <a:pt x="2493169" y="216694"/>
                  <a:pt x="2493169" y="216694"/>
                </a:cubicBezTo>
                <a:cubicBezTo>
                  <a:pt x="2492216" y="210026"/>
                  <a:pt x="2492216" y="203359"/>
                  <a:pt x="2491264" y="196691"/>
                </a:cubicBezTo>
                <a:cubicBezTo>
                  <a:pt x="2497931" y="188119"/>
                  <a:pt x="2501741" y="183356"/>
                  <a:pt x="2501741" y="183356"/>
                </a:cubicBezTo>
                <a:cubicBezTo>
                  <a:pt x="2501741" y="183356"/>
                  <a:pt x="2497931" y="187166"/>
                  <a:pt x="2490311" y="192881"/>
                </a:cubicBezTo>
                <a:cubicBezTo>
                  <a:pt x="2489359" y="187166"/>
                  <a:pt x="2489359" y="181451"/>
                  <a:pt x="2489359" y="176689"/>
                </a:cubicBezTo>
                <a:cubicBezTo>
                  <a:pt x="2492216" y="171926"/>
                  <a:pt x="2495074" y="168116"/>
                  <a:pt x="2497931" y="165259"/>
                </a:cubicBezTo>
                <a:cubicBezTo>
                  <a:pt x="2500789" y="161449"/>
                  <a:pt x="2502694" y="159544"/>
                  <a:pt x="2502694" y="159544"/>
                </a:cubicBezTo>
                <a:cubicBezTo>
                  <a:pt x="2502694" y="159544"/>
                  <a:pt x="2500789" y="161449"/>
                  <a:pt x="2496979" y="164306"/>
                </a:cubicBezTo>
                <a:cubicBezTo>
                  <a:pt x="2495074" y="166211"/>
                  <a:pt x="2492216" y="169069"/>
                  <a:pt x="2489359" y="171926"/>
                </a:cubicBezTo>
                <a:cubicBezTo>
                  <a:pt x="2489359" y="165259"/>
                  <a:pt x="2488406" y="158591"/>
                  <a:pt x="2488406" y="153829"/>
                </a:cubicBezTo>
                <a:cubicBezTo>
                  <a:pt x="2488406" y="146209"/>
                  <a:pt x="2487454" y="139541"/>
                  <a:pt x="2487454" y="135731"/>
                </a:cubicBezTo>
                <a:cubicBezTo>
                  <a:pt x="2491264" y="129064"/>
                  <a:pt x="2494121" y="125254"/>
                  <a:pt x="2494121" y="125254"/>
                </a:cubicBezTo>
                <a:cubicBezTo>
                  <a:pt x="2494121" y="125254"/>
                  <a:pt x="2492216" y="128111"/>
                  <a:pt x="2487454" y="132874"/>
                </a:cubicBezTo>
                <a:cubicBezTo>
                  <a:pt x="2487454" y="130969"/>
                  <a:pt x="2487454" y="129064"/>
                  <a:pt x="2487454" y="129064"/>
                </a:cubicBezTo>
                <a:cubicBezTo>
                  <a:pt x="2487454" y="129064"/>
                  <a:pt x="2487454" y="130969"/>
                  <a:pt x="2486501" y="132874"/>
                </a:cubicBezTo>
                <a:cubicBezTo>
                  <a:pt x="2483644" y="136684"/>
                  <a:pt x="2479834" y="140494"/>
                  <a:pt x="2475071" y="146209"/>
                </a:cubicBezTo>
                <a:cubicBezTo>
                  <a:pt x="2469356" y="152876"/>
                  <a:pt x="2462689" y="161449"/>
                  <a:pt x="2455069" y="171926"/>
                </a:cubicBezTo>
                <a:cubicBezTo>
                  <a:pt x="2451259" y="176689"/>
                  <a:pt x="2447449" y="182404"/>
                  <a:pt x="2442686" y="188119"/>
                </a:cubicBezTo>
                <a:cubicBezTo>
                  <a:pt x="2439829" y="192881"/>
                  <a:pt x="2436019" y="197644"/>
                  <a:pt x="2433161" y="203359"/>
                </a:cubicBezTo>
                <a:cubicBezTo>
                  <a:pt x="2433161" y="199549"/>
                  <a:pt x="2432209" y="195739"/>
                  <a:pt x="2432209" y="191929"/>
                </a:cubicBezTo>
                <a:cubicBezTo>
                  <a:pt x="2428399" y="158591"/>
                  <a:pt x="2426494" y="130969"/>
                  <a:pt x="2425541" y="110966"/>
                </a:cubicBezTo>
                <a:cubicBezTo>
                  <a:pt x="2425541" y="101441"/>
                  <a:pt x="2424589" y="93821"/>
                  <a:pt x="2424589" y="88106"/>
                </a:cubicBezTo>
                <a:cubicBezTo>
                  <a:pt x="2424589" y="82391"/>
                  <a:pt x="2424589" y="80486"/>
                  <a:pt x="2424589" y="80486"/>
                </a:cubicBezTo>
                <a:cubicBezTo>
                  <a:pt x="2424589" y="80486"/>
                  <a:pt x="2424589" y="83344"/>
                  <a:pt x="2423636" y="88106"/>
                </a:cubicBezTo>
                <a:cubicBezTo>
                  <a:pt x="2422684" y="92869"/>
                  <a:pt x="2422684" y="101441"/>
                  <a:pt x="2421731" y="110966"/>
                </a:cubicBezTo>
                <a:cubicBezTo>
                  <a:pt x="2420779" y="120491"/>
                  <a:pt x="2420779" y="132874"/>
                  <a:pt x="2420779" y="146209"/>
                </a:cubicBezTo>
                <a:cubicBezTo>
                  <a:pt x="2420779" y="159544"/>
                  <a:pt x="2420779" y="175736"/>
                  <a:pt x="2421731" y="191929"/>
                </a:cubicBezTo>
                <a:cubicBezTo>
                  <a:pt x="2421731" y="200501"/>
                  <a:pt x="2422684" y="210026"/>
                  <a:pt x="2422684" y="220504"/>
                </a:cubicBezTo>
                <a:cubicBezTo>
                  <a:pt x="2416969" y="230029"/>
                  <a:pt x="2411254" y="239554"/>
                  <a:pt x="2405539" y="250031"/>
                </a:cubicBezTo>
                <a:cubicBezTo>
                  <a:pt x="2404586" y="251936"/>
                  <a:pt x="2403634" y="254794"/>
                  <a:pt x="2401729" y="256699"/>
                </a:cubicBezTo>
                <a:cubicBezTo>
                  <a:pt x="2401729" y="256699"/>
                  <a:pt x="2400776" y="255746"/>
                  <a:pt x="2400776" y="255746"/>
                </a:cubicBezTo>
                <a:cubicBezTo>
                  <a:pt x="2397919" y="247174"/>
                  <a:pt x="2395061" y="239554"/>
                  <a:pt x="2392204" y="233839"/>
                </a:cubicBezTo>
                <a:cubicBezTo>
                  <a:pt x="2389346" y="208121"/>
                  <a:pt x="2386489" y="186214"/>
                  <a:pt x="2385536" y="170974"/>
                </a:cubicBezTo>
                <a:cubicBezTo>
                  <a:pt x="2384584" y="162401"/>
                  <a:pt x="2383631" y="155734"/>
                  <a:pt x="2382679" y="150971"/>
                </a:cubicBezTo>
                <a:cubicBezTo>
                  <a:pt x="2383631" y="147161"/>
                  <a:pt x="2384584" y="144304"/>
                  <a:pt x="2384584" y="140494"/>
                </a:cubicBezTo>
                <a:cubicBezTo>
                  <a:pt x="2384584" y="138589"/>
                  <a:pt x="2383631" y="137636"/>
                  <a:pt x="2382679" y="135731"/>
                </a:cubicBezTo>
                <a:cubicBezTo>
                  <a:pt x="2385536" y="129064"/>
                  <a:pt x="2388394" y="121444"/>
                  <a:pt x="2390299" y="114776"/>
                </a:cubicBezTo>
                <a:cubicBezTo>
                  <a:pt x="2413159" y="53816"/>
                  <a:pt x="2427446" y="12859"/>
                  <a:pt x="2427446" y="12859"/>
                </a:cubicBezTo>
                <a:cubicBezTo>
                  <a:pt x="2427446" y="12859"/>
                  <a:pt x="2407444" y="50959"/>
                  <a:pt x="2380774" y="110014"/>
                </a:cubicBezTo>
                <a:cubicBezTo>
                  <a:pt x="2374106" y="124301"/>
                  <a:pt x="2366486" y="140494"/>
                  <a:pt x="2358866" y="157639"/>
                </a:cubicBezTo>
                <a:cubicBezTo>
                  <a:pt x="2357914" y="160496"/>
                  <a:pt x="2356009" y="163354"/>
                  <a:pt x="2355056" y="166211"/>
                </a:cubicBezTo>
                <a:cubicBezTo>
                  <a:pt x="2356009" y="162401"/>
                  <a:pt x="2356961" y="158591"/>
                  <a:pt x="2357914" y="155734"/>
                </a:cubicBezTo>
                <a:cubicBezTo>
                  <a:pt x="2360771" y="141446"/>
                  <a:pt x="2362676" y="132874"/>
                  <a:pt x="2362676" y="132874"/>
                </a:cubicBezTo>
                <a:cubicBezTo>
                  <a:pt x="2362676" y="132874"/>
                  <a:pt x="2359819" y="140494"/>
                  <a:pt x="2354104" y="154781"/>
                </a:cubicBezTo>
                <a:cubicBezTo>
                  <a:pt x="2351246" y="161449"/>
                  <a:pt x="2348389" y="170021"/>
                  <a:pt x="2344579" y="179546"/>
                </a:cubicBezTo>
                <a:cubicBezTo>
                  <a:pt x="2340769" y="189071"/>
                  <a:pt x="2336959" y="200501"/>
                  <a:pt x="2334101" y="211931"/>
                </a:cubicBezTo>
                <a:cubicBezTo>
                  <a:pt x="2334101" y="211931"/>
                  <a:pt x="2334101" y="211931"/>
                  <a:pt x="2334101" y="211931"/>
                </a:cubicBezTo>
                <a:cubicBezTo>
                  <a:pt x="2336006" y="197644"/>
                  <a:pt x="2338864" y="184309"/>
                  <a:pt x="2340769" y="171926"/>
                </a:cubicBezTo>
                <a:cubicBezTo>
                  <a:pt x="2343626" y="156686"/>
                  <a:pt x="2344579" y="143351"/>
                  <a:pt x="2347436" y="130969"/>
                </a:cubicBezTo>
                <a:cubicBezTo>
                  <a:pt x="2350294" y="118586"/>
                  <a:pt x="2352199" y="108109"/>
                  <a:pt x="2354104" y="99536"/>
                </a:cubicBezTo>
                <a:cubicBezTo>
                  <a:pt x="2357914" y="82391"/>
                  <a:pt x="2358866" y="71914"/>
                  <a:pt x="2358866" y="71914"/>
                </a:cubicBezTo>
                <a:cubicBezTo>
                  <a:pt x="2358866" y="71914"/>
                  <a:pt x="2355056" y="81439"/>
                  <a:pt x="2350294" y="98584"/>
                </a:cubicBezTo>
                <a:cubicBezTo>
                  <a:pt x="2347436" y="107156"/>
                  <a:pt x="2344579" y="117634"/>
                  <a:pt x="2340769" y="129064"/>
                </a:cubicBezTo>
                <a:cubicBezTo>
                  <a:pt x="2336959" y="140494"/>
                  <a:pt x="2333149" y="154781"/>
                  <a:pt x="2330291" y="170021"/>
                </a:cubicBezTo>
                <a:cubicBezTo>
                  <a:pt x="2328386" y="177641"/>
                  <a:pt x="2326481" y="185261"/>
                  <a:pt x="2324576" y="193834"/>
                </a:cubicBezTo>
                <a:cubicBezTo>
                  <a:pt x="2323624" y="190976"/>
                  <a:pt x="2321719" y="188119"/>
                  <a:pt x="2320766" y="185261"/>
                </a:cubicBezTo>
                <a:cubicBezTo>
                  <a:pt x="2324576" y="168116"/>
                  <a:pt x="2326481" y="157639"/>
                  <a:pt x="2326481" y="157639"/>
                </a:cubicBezTo>
                <a:cubicBezTo>
                  <a:pt x="2326481" y="157639"/>
                  <a:pt x="2323624" y="165259"/>
                  <a:pt x="2318861" y="179546"/>
                </a:cubicBezTo>
                <a:cubicBezTo>
                  <a:pt x="2316004" y="173831"/>
                  <a:pt x="2315051" y="170974"/>
                  <a:pt x="2315051" y="170974"/>
                </a:cubicBezTo>
                <a:cubicBezTo>
                  <a:pt x="2315051" y="170974"/>
                  <a:pt x="2316004" y="174784"/>
                  <a:pt x="2317909" y="181451"/>
                </a:cubicBezTo>
                <a:cubicBezTo>
                  <a:pt x="2316956" y="185261"/>
                  <a:pt x="2315051" y="189071"/>
                  <a:pt x="2313146" y="193834"/>
                </a:cubicBezTo>
                <a:cubicBezTo>
                  <a:pt x="2312194" y="192881"/>
                  <a:pt x="2312194" y="191929"/>
                  <a:pt x="2311241" y="190976"/>
                </a:cubicBezTo>
                <a:cubicBezTo>
                  <a:pt x="2314099" y="161449"/>
                  <a:pt x="2314099" y="141446"/>
                  <a:pt x="2314099" y="141446"/>
                </a:cubicBezTo>
                <a:cubicBezTo>
                  <a:pt x="2314099" y="141446"/>
                  <a:pt x="2306479" y="165259"/>
                  <a:pt x="2298859" y="202406"/>
                </a:cubicBezTo>
                <a:cubicBezTo>
                  <a:pt x="2296954" y="211931"/>
                  <a:pt x="2294096" y="221456"/>
                  <a:pt x="2292191" y="231934"/>
                </a:cubicBezTo>
                <a:cubicBezTo>
                  <a:pt x="2291239" y="237649"/>
                  <a:pt x="2290286" y="244316"/>
                  <a:pt x="2289334" y="250031"/>
                </a:cubicBezTo>
                <a:cubicBezTo>
                  <a:pt x="2288381" y="252889"/>
                  <a:pt x="2287429" y="255746"/>
                  <a:pt x="2285524" y="259556"/>
                </a:cubicBezTo>
                <a:cubicBezTo>
                  <a:pt x="2282666" y="267176"/>
                  <a:pt x="2279809" y="276701"/>
                  <a:pt x="2275999" y="287179"/>
                </a:cubicBezTo>
                <a:cubicBezTo>
                  <a:pt x="2275999" y="287179"/>
                  <a:pt x="2275999" y="288131"/>
                  <a:pt x="2275999" y="288131"/>
                </a:cubicBezTo>
                <a:cubicBezTo>
                  <a:pt x="2275999" y="286226"/>
                  <a:pt x="2275999" y="284321"/>
                  <a:pt x="2275999" y="282416"/>
                </a:cubicBezTo>
                <a:cubicBezTo>
                  <a:pt x="2276951" y="271939"/>
                  <a:pt x="2276951" y="265271"/>
                  <a:pt x="2276951" y="265271"/>
                </a:cubicBezTo>
                <a:cubicBezTo>
                  <a:pt x="2276951" y="265271"/>
                  <a:pt x="2275046" y="270986"/>
                  <a:pt x="2272189" y="281464"/>
                </a:cubicBezTo>
                <a:cubicBezTo>
                  <a:pt x="2271236" y="284321"/>
                  <a:pt x="2270284" y="287179"/>
                  <a:pt x="2269331" y="290989"/>
                </a:cubicBezTo>
                <a:cubicBezTo>
                  <a:pt x="2269331" y="290989"/>
                  <a:pt x="2269331" y="290989"/>
                  <a:pt x="2269331" y="290989"/>
                </a:cubicBezTo>
                <a:cubicBezTo>
                  <a:pt x="2269331" y="280511"/>
                  <a:pt x="2268379" y="270034"/>
                  <a:pt x="2269331" y="261461"/>
                </a:cubicBezTo>
                <a:cubicBezTo>
                  <a:pt x="2270284" y="252889"/>
                  <a:pt x="2269331" y="245269"/>
                  <a:pt x="2270284" y="238601"/>
                </a:cubicBezTo>
                <a:cubicBezTo>
                  <a:pt x="2271236" y="232886"/>
                  <a:pt x="2271236" y="228124"/>
                  <a:pt x="2272189" y="225266"/>
                </a:cubicBezTo>
                <a:cubicBezTo>
                  <a:pt x="2275046" y="215741"/>
                  <a:pt x="2275999" y="210979"/>
                  <a:pt x="2275999" y="210979"/>
                </a:cubicBezTo>
                <a:cubicBezTo>
                  <a:pt x="2275999" y="210979"/>
                  <a:pt x="2272189" y="218599"/>
                  <a:pt x="2266474" y="232886"/>
                </a:cubicBezTo>
                <a:cubicBezTo>
                  <a:pt x="2267426" y="230029"/>
                  <a:pt x="2267426" y="228124"/>
                  <a:pt x="2267426" y="228124"/>
                </a:cubicBezTo>
                <a:cubicBezTo>
                  <a:pt x="2267426" y="228124"/>
                  <a:pt x="2265521" y="230981"/>
                  <a:pt x="2263616" y="235744"/>
                </a:cubicBezTo>
                <a:cubicBezTo>
                  <a:pt x="2264569" y="226219"/>
                  <a:pt x="2265521" y="220504"/>
                  <a:pt x="2265521" y="220504"/>
                </a:cubicBezTo>
                <a:cubicBezTo>
                  <a:pt x="2265521" y="220504"/>
                  <a:pt x="2262664" y="230029"/>
                  <a:pt x="2256949" y="247174"/>
                </a:cubicBezTo>
                <a:cubicBezTo>
                  <a:pt x="2255044" y="250984"/>
                  <a:pt x="2253139" y="253841"/>
                  <a:pt x="2252186" y="258604"/>
                </a:cubicBezTo>
                <a:cubicBezTo>
                  <a:pt x="2251234" y="259556"/>
                  <a:pt x="2251234" y="260509"/>
                  <a:pt x="2250281" y="262414"/>
                </a:cubicBezTo>
                <a:cubicBezTo>
                  <a:pt x="2252186" y="255746"/>
                  <a:pt x="2253139" y="249079"/>
                  <a:pt x="2255044" y="243364"/>
                </a:cubicBezTo>
                <a:cubicBezTo>
                  <a:pt x="2260759" y="216694"/>
                  <a:pt x="2264569" y="194786"/>
                  <a:pt x="2267426" y="178594"/>
                </a:cubicBezTo>
                <a:cubicBezTo>
                  <a:pt x="2269331" y="163354"/>
                  <a:pt x="2270284" y="153829"/>
                  <a:pt x="2270284" y="153829"/>
                </a:cubicBezTo>
                <a:cubicBezTo>
                  <a:pt x="2270284" y="153829"/>
                  <a:pt x="2267426" y="162401"/>
                  <a:pt x="2262664" y="177641"/>
                </a:cubicBezTo>
                <a:cubicBezTo>
                  <a:pt x="2260759" y="185261"/>
                  <a:pt x="2257901" y="194786"/>
                  <a:pt x="2254091" y="205264"/>
                </a:cubicBezTo>
                <a:cubicBezTo>
                  <a:pt x="2251234" y="212884"/>
                  <a:pt x="2249329" y="221456"/>
                  <a:pt x="2246471" y="230981"/>
                </a:cubicBezTo>
                <a:cubicBezTo>
                  <a:pt x="2244566" y="234791"/>
                  <a:pt x="2243614" y="239554"/>
                  <a:pt x="2241709" y="244316"/>
                </a:cubicBezTo>
                <a:cubicBezTo>
                  <a:pt x="2240756" y="240506"/>
                  <a:pt x="2239804" y="236696"/>
                  <a:pt x="2239804" y="233839"/>
                </a:cubicBezTo>
                <a:cubicBezTo>
                  <a:pt x="2235994" y="215741"/>
                  <a:pt x="2233136" y="205264"/>
                  <a:pt x="2233136" y="205264"/>
                </a:cubicBezTo>
                <a:cubicBezTo>
                  <a:pt x="2233136" y="205264"/>
                  <a:pt x="2235041" y="224314"/>
                  <a:pt x="2237899" y="255746"/>
                </a:cubicBezTo>
                <a:cubicBezTo>
                  <a:pt x="2236946" y="259556"/>
                  <a:pt x="2235041" y="264319"/>
                  <a:pt x="2234089" y="269081"/>
                </a:cubicBezTo>
                <a:cubicBezTo>
                  <a:pt x="2234089" y="269081"/>
                  <a:pt x="2233136" y="270034"/>
                  <a:pt x="2233136" y="270034"/>
                </a:cubicBezTo>
                <a:cubicBezTo>
                  <a:pt x="2233136" y="268129"/>
                  <a:pt x="2233136" y="265271"/>
                  <a:pt x="2233136" y="263366"/>
                </a:cubicBezTo>
                <a:cubicBezTo>
                  <a:pt x="2233136" y="253841"/>
                  <a:pt x="2232184" y="244316"/>
                  <a:pt x="2231231" y="234791"/>
                </a:cubicBezTo>
                <a:cubicBezTo>
                  <a:pt x="2230279" y="225266"/>
                  <a:pt x="2229326" y="216694"/>
                  <a:pt x="2228374" y="207169"/>
                </a:cubicBezTo>
                <a:cubicBezTo>
                  <a:pt x="2229326" y="198596"/>
                  <a:pt x="2230279" y="193834"/>
                  <a:pt x="2230279" y="193834"/>
                </a:cubicBezTo>
                <a:cubicBezTo>
                  <a:pt x="2230279" y="193834"/>
                  <a:pt x="2229326" y="197644"/>
                  <a:pt x="2226469" y="204311"/>
                </a:cubicBezTo>
                <a:cubicBezTo>
                  <a:pt x="2225516" y="202406"/>
                  <a:pt x="2224564" y="201454"/>
                  <a:pt x="2222659" y="200501"/>
                </a:cubicBezTo>
                <a:cubicBezTo>
                  <a:pt x="2221706" y="200501"/>
                  <a:pt x="2221706" y="199549"/>
                  <a:pt x="2220754" y="199549"/>
                </a:cubicBezTo>
                <a:cubicBezTo>
                  <a:pt x="2219801" y="199549"/>
                  <a:pt x="2218849" y="199549"/>
                  <a:pt x="2217896" y="199549"/>
                </a:cubicBezTo>
                <a:cubicBezTo>
                  <a:pt x="2215991" y="200501"/>
                  <a:pt x="2215991" y="201454"/>
                  <a:pt x="2215039" y="202406"/>
                </a:cubicBezTo>
                <a:cubicBezTo>
                  <a:pt x="2213134" y="206216"/>
                  <a:pt x="2213134" y="210979"/>
                  <a:pt x="2213134" y="214789"/>
                </a:cubicBezTo>
                <a:cubicBezTo>
                  <a:pt x="2214086" y="210979"/>
                  <a:pt x="2215039" y="206216"/>
                  <a:pt x="2217896" y="203359"/>
                </a:cubicBezTo>
                <a:cubicBezTo>
                  <a:pt x="2218849" y="202406"/>
                  <a:pt x="2218849" y="201454"/>
                  <a:pt x="2219801" y="201454"/>
                </a:cubicBezTo>
                <a:cubicBezTo>
                  <a:pt x="2219801" y="201454"/>
                  <a:pt x="2220754" y="201454"/>
                  <a:pt x="2220754" y="202406"/>
                </a:cubicBezTo>
                <a:cubicBezTo>
                  <a:pt x="2221706" y="203359"/>
                  <a:pt x="2222659" y="205264"/>
                  <a:pt x="2223611" y="207169"/>
                </a:cubicBezTo>
                <a:lnTo>
                  <a:pt x="2223611" y="215741"/>
                </a:lnTo>
                <a:cubicBezTo>
                  <a:pt x="2223611" y="215741"/>
                  <a:pt x="2223611" y="215741"/>
                  <a:pt x="2223611" y="215741"/>
                </a:cubicBezTo>
                <a:cubicBezTo>
                  <a:pt x="2221706" y="222409"/>
                  <a:pt x="2218849" y="230981"/>
                  <a:pt x="2215991" y="241459"/>
                </a:cubicBezTo>
                <a:cubicBezTo>
                  <a:pt x="2213134" y="250984"/>
                  <a:pt x="2209324" y="262414"/>
                  <a:pt x="2206466" y="274796"/>
                </a:cubicBezTo>
                <a:cubicBezTo>
                  <a:pt x="2203609" y="287179"/>
                  <a:pt x="2199799" y="299561"/>
                  <a:pt x="2196941" y="313849"/>
                </a:cubicBezTo>
                <a:cubicBezTo>
                  <a:pt x="2195989" y="308134"/>
                  <a:pt x="2195989" y="305276"/>
                  <a:pt x="2195989" y="305276"/>
                </a:cubicBezTo>
                <a:cubicBezTo>
                  <a:pt x="2195989" y="305276"/>
                  <a:pt x="2195989" y="310039"/>
                  <a:pt x="2195036" y="317659"/>
                </a:cubicBezTo>
                <a:cubicBezTo>
                  <a:pt x="2194084" y="315754"/>
                  <a:pt x="2193131" y="314801"/>
                  <a:pt x="2193131" y="314801"/>
                </a:cubicBezTo>
                <a:cubicBezTo>
                  <a:pt x="2193131" y="314801"/>
                  <a:pt x="2194084" y="315754"/>
                  <a:pt x="2195036" y="318611"/>
                </a:cubicBezTo>
                <a:cubicBezTo>
                  <a:pt x="2195036" y="320516"/>
                  <a:pt x="2195036" y="321469"/>
                  <a:pt x="2195036" y="323374"/>
                </a:cubicBezTo>
                <a:cubicBezTo>
                  <a:pt x="2194084" y="327184"/>
                  <a:pt x="2193131" y="330994"/>
                  <a:pt x="2192179" y="334804"/>
                </a:cubicBezTo>
                <a:cubicBezTo>
                  <a:pt x="2191226" y="332899"/>
                  <a:pt x="2191226" y="331946"/>
                  <a:pt x="2190274" y="330994"/>
                </a:cubicBezTo>
                <a:cubicBezTo>
                  <a:pt x="2190274" y="330041"/>
                  <a:pt x="2191226" y="330041"/>
                  <a:pt x="2191226" y="330041"/>
                </a:cubicBezTo>
                <a:cubicBezTo>
                  <a:pt x="2191226" y="330041"/>
                  <a:pt x="2191226" y="330041"/>
                  <a:pt x="2190274" y="330994"/>
                </a:cubicBezTo>
                <a:cubicBezTo>
                  <a:pt x="2189321" y="328136"/>
                  <a:pt x="2188369" y="326231"/>
                  <a:pt x="2188369" y="326231"/>
                </a:cubicBezTo>
                <a:cubicBezTo>
                  <a:pt x="2188369" y="326231"/>
                  <a:pt x="2188369" y="328136"/>
                  <a:pt x="2189321" y="331946"/>
                </a:cubicBezTo>
                <a:cubicBezTo>
                  <a:pt x="2189321" y="331946"/>
                  <a:pt x="2188369" y="332899"/>
                  <a:pt x="2188369" y="332899"/>
                </a:cubicBezTo>
                <a:cubicBezTo>
                  <a:pt x="2186464" y="321469"/>
                  <a:pt x="2185511" y="315754"/>
                  <a:pt x="2185511" y="315754"/>
                </a:cubicBezTo>
                <a:cubicBezTo>
                  <a:pt x="2185511" y="315754"/>
                  <a:pt x="2185511" y="323374"/>
                  <a:pt x="2184559" y="336709"/>
                </a:cubicBezTo>
                <a:cubicBezTo>
                  <a:pt x="2184559" y="336709"/>
                  <a:pt x="2184559" y="336709"/>
                  <a:pt x="2184559" y="337661"/>
                </a:cubicBezTo>
                <a:cubicBezTo>
                  <a:pt x="2183606" y="339566"/>
                  <a:pt x="2181701" y="341471"/>
                  <a:pt x="2179796" y="343376"/>
                </a:cubicBezTo>
                <a:cubicBezTo>
                  <a:pt x="2179796" y="342424"/>
                  <a:pt x="2178844" y="341471"/>
                  <a:pt x="2178844" y="340519"/>
                </a:cubicBezTo>
                <a:cubicBezTo>
                  <a:pt x="2183606" y="320516"/>
                  <a:pt x="2188369" y="301466"/>
                  <a:pt x="2192179" y="283369"/>
                </a:cubicBezTo>
                <a:cubicBezTo>
                  <a:pt x="2205514" y="228124"/>
                  <a:pt x="2212181" y="190024"/>
                  <a:pt x="2212181" y="190024"/>
                </a:cubicBezTo>
                <a:cubicBezTo>
                  <a:pt x="2212181" y="190024"/>
                  <a:pt x="2199799" y="222409"/>
                  <a:pt x="2183606" y="272891"/>
                </a:cubicBezTo>
                <a:cubicBezTo>
                  <a:pt x="2184559" y="266224"/>
                  <a:pt x="2186464" y="259556"/>
                  <a:pt x="2187416" y="253841"/>
                </a:cubicBezTo>
                <a:cubicBezTo>
                  <a:pt x="2189321" y="246221"/>
                  <a:pt x="2190274" y="239554"/>
                  <a:pt x="2192179" y="231934"/>
                </a:cubicBezTo>
                <a:cubicBezTo>
                  <a:pt x="2194084" y="224314"/>
                  <a:pt x="2195989" y="216694"/>
                  <a:pt x="2196941" y="210026"/>
                </a:cubicBezTo>
                <a:cubicBezTo>
                  <a:pt x="2197894" y="204311"/>
                  <a:pt x="2199799" y="198596"/>
                  <a:pt x="2200751" y="193834"/>
                </a:cubicBezTo>
                <a:cubicBezTo>
                  <a:pt x="2201704" y="189071"/>
                  <a:pt x="2203609" y="184309"/>
                  <a:pt x="2204561" y="179546"/>
                </a:cubicBezTo>
                <a:cubicBezTo>
                  <a:pt x="2207419" y="170021"/>
                  <a:pt x="2209324" y="162401"/>
                  <a:pt x="2211229" y="155734"/>
                </a:cubicBezTo>
                <a:cubicBezTo>
                  <a:pt x="2215039" y="142399"/>
                  <a:pt x="2217896" y="134779"/>
                  <a:pt x="2217896" y="134779"/>
                </a:cubicBezTo>
                <a:cubicBezTo>
                  <a:pt x="2217896" y="134779"/>
                  <a:pt x="2215039" y="139541"/>
                  <a:pt x="2211229" y="148114"/>
                </a:cubicBezTo>
                <a:cubicBezTo>
                  <a:pt x="2211229" y="148114"/>
                  <a:pt x="2211229" y="147161"/>
                  <a:pt x="2211229" y="147161"/>
                </a:cubicBezTo>
                <a:cubicBezTo>
                  <a:pt x="2213134" y="139541"/>
                  <a:pt x="2215039" y="131921"/>
                  <a:pt x="2216944" y="125254"/>
                </a:cubicBezTo>
                <a:cubicBezTo>
                  <a:pt x="2218849" y="118586"/>
                  <a:pt x="2220754" y="111919"/>
                  <a:pt x="2222659" y="105251"/>
                </a:cubicBezTo>
                <a:cubicBezTo>
                  <a:pt x="2226469" y="92869"/>
                  <a:pt x="2229326" y="81439"/>
                  <a:pt x="2233136" y="72866"/>
                </a:cubicBezTo>
                <a:cubicBezTo>
                  <a:pt x="2238851" y="54769"/>
                  <a:pt x="2242661" y="45244"/>
                  <a:pt x="2242661" y="45244"/>
                </a:cubicBezTo>
                <a:cubicBezTo>
                  <a:pt x="2242661" y="45244"/>
                  <a:pt x="2237899" y="54769"/>
                  <a:pt x="2229326" y="71914"/>
                </a:cubicBezTo>
                <a:cubicBezTo>
                  <a:pt x="2224564" y="80486"/>
                  <a:pt x="2220754" y="90964"/>
                  <a:pt x="2215991" y="103346"/>
                </a:cubicBezTo>
                <a:cubicBezTo>
                  <a:pt x="2213134" y="109061"/>
                  <a:pt x="2211229" y="115729"/>
                  <a:pt x="2208371" y="122396"/>
                </a:cubicBezTo>
                <a:cubicBezTo>
                  <a:pt x="2205514" y="129064"/>
                  <a:pt x="2203609" y="136684"/>
                  <a:pt x="2200751" y="144304"/>
                </a:cubicBezTo>
                <a:cubicBezTo>
                  <a:pt x="2195036" y="159544"/>
                  <a:pt x="2190274" y="176689"/>
                  <a:pt x="2184559" y="193834"/>
                </a:cubicBezTo>
                <a:cubicBezTo>
                  <a:pt x="2181701" y="204311"/>
                  <a:pt x="2177891" y="215741"/>
                  <a:pt x="2175034" y="228124"/>
                </a:cubicBezTo>
                <a:cubicBezTo>
                  <a:pt x="2175986" y="218599"/>
                  <a:pt x="2176939" y="210026"/>
                  <a:pt x="2177891" y="203359"/>
                </a:cubicBezTo>
                <a:cubicBezTo>
                  <a:pt x="2178844" y="198596"/>
                  <a:pt x="2178844" y="193834"/>
                  <a:pt x="2178844" y="190024"/>
                </a:cubicBezTo>
                <a:cubicBezTo>
                  <a:pt x="2179796" y="186214"/>
                  <a:pt x="2180749" y="184309"/>
                  <a:pt x="2180749" y="184309"/>
                </a:cubicBezTo>
                <a:cubicBezTo>
                  <a:pt x="2180749" y="184309"/>
                  <a:pt x="2179796" y="185261"/>
                  <a:pt x="2179796" y="187166"/>
                </a:cubicBezTo>
                <a:cubicBezTo>
                  <a:pt x="2180749" y="180499"/>
                  <a:pt x="2180749" y="176689"/>
                  <a:pt x="2180749" y="176689"/>
                </a:cubicBezTo>
                <a:cubicBezTo>
                  <a:pt x="2180749" y="176689"/>
                  <a:pt x="2178844" y="183356"/>
                  <a:pt x="2175986" y="194786"/>
                </a:cubicBezTo>
                <a:cubicBezTo>
                  <a:pt x="2174081" y="198596"/>
                  <a:pt x="2172176" y="202406"/>
                  <a:pt x="2170271" y="208121"/>
                </a:cubicBezTo>
                <a:cubicBezTo>
                  <a:pt x="2163604" y="223361"/>
                  <a:pt x="2155031" y="245269"/>
                  <a:pt x="2144554" y="271939"/>
                </a:cubicBezTo>
                <a:cubicBezTo>
                  <a:pt x="2141696" y="279559"/>
                  <a:pt x="2137886" y="288131"/>
                  <a:pt x="2135029" y="296704"/>
                </a:cubicBezTo>
                <a:cubicBezTo>
                  <a:pt x="2135029" y="296704"/>
                  <a:pt x="2135029" y="296704"/>
                  <a:pt x="2135029" y="295751"/>
                </a:cubicBezTo>
                <a:cubicBezTo>
                  <a:pt x="2133124" y="290989"/>
                  <a:pt x="2131219" y="286226"/>
                  <a:pt x="2129314" y="282416"/>
                </a:cubicBezTo>
                <a:cubicBezTo>
                  <a:pt x="2133124" y="261461"/>
                  <a:pt x="2135981" y="244316"/>
                  <a:pt x="2137886" y="231934"/>
                </a:cubicBezTo>
                <a:cubicBezTo>
                  <a:pt x="2139791" y="217646"/>
                  <a:pt x="2141696" y="210026"/>
                  <a:pt x="2141696" y="210026"/>
                </a:cubicBezTo>
                <a:cubicBezTo>
                  <a:pt x="2141696" y="210026"/>
                  <a:pt x="2138839" y="217646"/>
                  <a:pt x="2134076" y="230981"/>
                </a:cubicBezTo>
                <a:cubicBezTo>
                  <a:pt x="2131219" y="239554"/>
                  <a:pt x="2127409" y="250984"/>
                  <a:pt x="2123599" y="263366"/>
                </a:cubicBezTo>
                <a:cubicBezTo>
                  <a:pt x="2123599" y="260509"/>
                  <a:pt x="2122646" y="257651"/>
                  <a:pt x="2122646" y="253841"/>
                </a:cubicBezTo>
                <a:cubicBezTo>
                  <a:pt x="2120741" y="238601"/>
                  <a:pt x="2118836" y="225266"/>
                  <a:pt x="2117884" y="211931"/>
                </a:cubicBezTo>
                <a:cubicBezTo>
                  <a:pt x="2115979" y="198596"/>
                  <a:pt x="2114074" y="187166"/>
                  <a:pt x="2112169" y="176689"/>
                </a:cubicBezTo>
                <a:cubicBezTo>
                  <a:pt x="2110264" y="166211"/>
                  <a:pt x="2108359" y="157639"/>
                  <a:pt x="2107406" y="150019"/>
                </a:cubicBezTo>
                <a:cubicBezTo>
                  <a:pt x="2104549" y="134779"/>
                  <a:pt x="2102644" y="127159"/>
                  <a:pt x="2102644" y="127159"/>
                </a:cubicBezTo>
                <a:cubicBezTo>
                  <a:pt x="2102644" y="127159"/>
                  <a:pt x="2102644" y="135731"/>
                  <a:pt x="2103596" y="150971"/>
                </a:cubicBezTo>
                <a:cubicBezTo>
                  <a:pt x="2103596" y="155734"/>
                  <a:pt x="2104549" y="161449"/>
                  <a:pt x="2104549" y="168116"/>
                </a:cubicBezTo>
                <a:cubicBezTo>
                  <a:pt x="2104549" y="171926"/>
                  <a:pt x="2104549" y="176689"/>
                  <a:pt x="2104549" y="183356"/>
                </a:cubicBezTo>
                <a:cubicBezTo>
                  <a:pt x="2104549" y="190024"/>
                  <a:pt x="2105501" y="197644"/>
                  <a:pt x="2105501" y="207169"/>
                </a:cubicBezTo>
                <a:cubicBezTo>
                  <a:pt x="2105501" y="212884"/>
                  <a:pt x="2106454" y="218599"/>
                  <a:pt x="2106454" y="225266"/>
                </a:cubicBezTo>
                <a:cubicBezTo>
                  <a:pt x="2105501" y="224314"/>
                  <a:pt x="2105501" y="222409"/>
                  <a:pt x="2104549" y="221456"/>
                </a:cubicBezTo>
                <a:cubicBezTo>
                  <a:pt x="2104549" y="221456"/>
                  <a:pt x="2104549" y="221456"/>
                  <a:pt x="2104549" y="221456"/>
                </a:cubicBezTo>
                <a:lnTo>
                  <a:pt x="2104549" y="221456"/>
                </a:lnTo>
                <a:cubicBezTo>
                  <a:pt x="2103596" y="219551"/>
                  <a:pt x="2102644" y="217646"/>
                  <a:pt x="2102644" y="215741"/>
                </a:cubicBezTo>
                <a:cubicBezTo>
                  <a:pt x="2102644" y="211931"/>
                  <a:pt x="2101691" y="208121"/>
                  <a:pt x="2101691" y="205264"/>
                </a:cubicBezTo>
                <a:cubicBezTo>
                  <a:pt x="2100739" y="193834"/>
                  <a:pt x="2099786" y="184309"/>
                  <a:pt x="2098834" y="176689"/>
                </a:cubicBezTo>
                <a:cubicBezTo>
                  <a:pt x="2098834" y="173831"/>
                  <a:pt x="2097881" y="170974"/>
                  <a:pt x="2097881" y="168116"/>
                </a:cubicBezTo>
                <a:cubicBezTo>
                  <a:pt x="2100739" y="155734"/>
                  <a:pt x="2102644" y="149066"/>
                  <a:pt x="2102644" y="149066"/>
                </a:cubicBezTo>
                <a:cubicBezTo>
                  <a:pt x="2102644" y="149066"/>
                  <a:pt x="2100739" y="153829"/>
                  <a:pt x="2096929" y="162401"/>
                </a:cubicBezTo>
                <a:cubicBezTo>
                  <a:pt x="2095976" y="155734"/>
                  <a:pt x="2095024" y="151924"/>
                  <a:pt x="2095024" y="151924"/>
                </a:cubicBezTo>
                <a:cubicBezTo>
                  <a:pt x="2095024" y="151924"/>
                  <a:pt x="2095024" y="157639"/>
                  <a:pt x="2095024" y="167164"/>
                </a:cubicBezTo>
                <a:cubicBezTo>
                  <a:pt x="2088356" y="182404"/>
                  <a:pt x="2078831" y="206216"/>
                  <a:pt x="2066449" y="235744"/>
                </a:cubicBezTo>
                <a:cubicBezTo>
                  <a:pt x="2063591" y="243364"/>
                  <a:pt x="2060734" y="250984"/>
                  <a:pt x="2056924" y="259556"/>
                </a:cubicBezTo>
                <a:cubicBezTo>
                  <a:pt x="2061686" y="234791"/>
                  <a:pt x="2063591" y="219551"/>
                  <a:pt x="2063591" y="219551"/>
                </a:cubicBezTo>
                <a:cubicBezTo>
                  <a:pt x="2063591" y="219551"/>
                  <a:pt x="2058829" y="231934"/>
                  <a:pt x="2052161" y="252889"/>
                </a:cubicBezTo>
                <a:cubicBezTo>
                  <a:pt x="2051209" y="250984"/>
                  <a:pt x="2050256" y="249079"/>
                  <a:pt x="2050256" y="248126"/>
                </a:cubicBezTo>
                <a:cubicBezTo>
                  <a:pt x="2050256" y="238601"/>
                  <a:pt x="2050256" y="233839"/>
                  <a:pt x="2050256" y="233839"/>
                </a:cubicBezTo>
                <a:cubicBezTo>
                  <a:pt x="2050256" y="233839"/>
                  <a:pt x="2049304" y="237649"/>
                  <a:pt x="2048351" y="244316"/>
                </a:cubicBezTo>
                <a:cubicBezTo>
                  <a:pt x="2047399" y="241459"/>
                  <a:pt x="2046446" y="240506"/>
                  <a:pt x="2046446" y="240506"/>
                </a:cubicBezTo>
                <a:cubicBezTo>
                  <a:pt x="2046446" y="240506"/>
                  <a:pt x="2047399" y="242411"/>
                  <a:pt x="2047399" y="247174"/>
                </a:cubicBezTo>
                <a:cubicBezTo>
                  <a:pt x="2046446" y="251936"/>
                  <a:pt x="2045494" y="258604"/>
                  <a:pt x="2044541" y="266224"/>
                </a:cubicBezTo>
                <a:cubicBezTo>
                  <a:pt x="2044541" y="264319"/>
                  <a:pt x="2043589" y="261461"/>
                  <a:pt x="2043589" y="259556"/>
                </a:cubicBezTo>
                <a:cubicBezTo>
                  <a:pt x="2042636" y="255746"/>
                  <a:pt x="2042636" y="252889"/>
                  <a:pt x="2041684" y="249079"/>
                </a:cubicBezTo>
                <a:cubicBezTo>
                  <a:pt x="2046446" y="210026"/>
                  <a:pt x="2048351" y="184309"/>
                  <a:pt x="2048351" y="184309"/>
                </a:cubicBezTo>
                <a:cubicBezTo>
                  <a:pt x="2048351" y="184309"/>
                  <a:pt x="2044541" y="196691"/>
                  <a:pt x="2039779" y="216694"/>
                </a:cubicBezTo>
                <a:cubicBezTo>
                  <a:pt x="2038826" y="218599"/>
                  <a:pt x="2037874" y="220504"/>
                  <a:pt x="2036921" y="223361"/>
                </a:cubicBezTo>
                <a:cubicBezTo>
                  <a:pt x="2036921" y="221456"/>
                  <a:pt x="2035969" y="220504"/>
                  <a:pt x="2035969" y="218599"/>
                </a:cubicBezTo>
                <a:cubicBezTo>
                  <a:pt x="2034064" y="206216"/>
                  <a:pt x="2032159" y="195739"/>
                  <a:pt x="2031206" y="187166"/>
                </a:cubicBezTo>
                <a:cubicBezTo>
                  <a:pt x="2030254" y="179546"/>
                  <a:pt x="2029301" y="173831"/>
                  <a:pt x="2028349" y="169069"/>
                </a:cubicBezTo>
                <a:cubicBezTo>
                  <a:pt x="2030254" y="154781"/>
                  <a:pt x="2031206" y="147161"/>
                  <a:pt x="2031206" y="147161"/>
                </a:cubicBezTo>
                <a:cubicBezTo>
                  <a:pt x="2031206" y="147161"/>
                  <a:pt x="2030254" y="150971"/>
                  <a:pt x="2028349" y="157639"/>
                </a:cubicBezTo>
                <a:cubicBezTo>
                  <a:pt x="2029301" y="145256"/>
                  <a:pt x="2030254" y="138589"/>
                  <a:pt x="2030254" y="138589"/>
                </a:cubicBezTo>
                <a:cubicBezTo>
                  <a:pt x="2030254" y="138589"/>
                  <a:pt x="2028349" y="146209"/>
                  <a:pt x="2023586" y="160496"/>
                </a:cubicBezTo>
                <a:cubicBezTo>
                  <a:pt x="2021681" y="167164"/>
                  <a:pt x="2019776" y="176689"/>
                  <a:pt x="2017871" y="186214"/>
                </a:cubicBezTo>
                <a:cubicBezTo>
                  <a:pt x="2017871" y="188119"/>
                  <a:pt x="2016919" y="190024"/>
                  <a:pt x="2016919" y="191929"/>
                </a:cubicBezTo>
                <a:cubicBezTo>
                  <a:pt x="2016919" y="191929"/>
                  <a:pt x="2016919" y="190976"/>
                  <a:pt x="2016919" y="190976"/>
                </a:cubicBezTo>
                <a:cubicBezTo>
                  <a:pt x="2018824" y="170021"/>
                  <a:pt x="2019776" y="158591"/>
                  <a:pt x="2019776" y="158591"/>
                </a:cubicBezTo>
                <a:cubicBezTo>
                  <a:pt x="2019776" y="158591"/>
                  <a:pt x="2017871" y="166211"/>
                  <a:pt x="2015014" y="178594"/>
                </a:cubicBezTo>
                <a:cubicBezTo>
                  <a:pt x="2015014" y="176689"/>
                  <a:pt x="2014061" y="174784"/>
                  <a:pt x="2014061" y="174784"/>
                </a:cubicBezTo>
                <a:cubicBezTo>
                  <a:pt x="2014061" y="174784"/>
                  <a:pt x="2014061" y="175736"/>
                  <a:pt x="2014061" y="177641"/>
                </a:cubicBezTo>
                <a:cubicBezTo>
                  <a:pt x="2013109" y="172879"/>
                  <a:pt x="2012156" y="168116"/>
                  <a:pt x="2011204" y="163354"/>
                </a:cubicBezTo>
                <a:cubicBezTo>
                  <a:pt x="2008346" y="148114"/>
                  <a:pt x="2006441" y="135731"/>
                  <a:pt x="2003584" y="125254"/>
                </a:cubicBezTo>
                <a:cubicBezTo>
                  <a:pt x="1999774" y="104299"/>
                  <a:pt x="1996916" y="91916"/>
                  <a:pt x="1996916" y="91916"/>
                </a:cubicBezTo>
                <a:cubicBezTo>
                  <a:pt x="1996916" y="91916"/>
                  <a:pt x="1997869" y="104299"/>
                  <a:pt x="1999774" y="125254"/>
                </a:cubicBezTo>
                <a:cubicBezTo>
                  <a:pt x="2000726" y="135731"/>
                  <a:pt x="2001679" y="149066"/>
                  <a:pt x="2003584" y="164306"/>
                </a:cubicBezTo>
                <a:cubicBezTo>
                  <a:pt x="2004536" y="175736"/>
                  <a:pt x="2006441" y="189071"/>
                  <a:pt x="2008346" y="203359"/>
                </a:cubicBezTo>
                <a:cubicBezTo>
                  <a:pt x="2005489" y="213836"/>
                  <a:pt x="2002631" y="227171"/>
                  <a:pt x="1999774" y="240506"/>
                </a:cubicBezTo>
                <a:cubicBezTo>
                  <a:pt x="1995011" y="262414"/>
                  <a:pt x="1990249" y="288131"/>
                  <a:pt x="1984534" y="314801"/>
                </a:cubicBezTo>
                <a:cubicBezTo>
                  <a:pt x="1984534" y="303371"/>
                  <a:pt x="1984534" y="292894"/>
                  <a:pt x="1984534" y="283369"/>
                </a:cubicBezTo>
                <a:cubicBezTo>
                  <a:pt x="1984534" y="277654"/>
                  <a:pt x="1984534" y="271939"/>
                  <a:pt x="1984534" y="267176"/>
                </a:cubicBezTo>
                <a:cubicBezTo>
                  <a:pt x="1985486" y="265271"/>
                  <a:pt x="1986439" y="263366"/>
                  <a:pt x="1986439" y="263366"/>
                </a:cubicBezTo>
                <a:cubicBezTo>
                  <a:pt x="1986439" y="263366"/>
                  <a:pt x="1985486" y="264319"/>
                  <a:pt x="1984534" y="265271"/>
                </a:cubicBezTo>
                <a:cubicBezTo>
                  <a:pt x="1984534" y="257651"/>
                  <a:pt x="1984534" y="250031"/>
                  <a:pt x="1985486" y="243364"/>
                </a:cubicBezTo>
                <a:cubicBezTo>
                  <a:pt x="1986439" y="231934"/>
                  <a:pt x="1986439" y="221456"/>
                  <a:pt x="1987391" y="212884"/>
                </a:cubicBezTo>
                <a:cubicBezTo>
                  <a:pt x="1988344" y="195739"/>
                  <a:pt x="1989296" y="186214"/>
                  <a:pt x="1989296" y="186214"/>
                </a:cubicBezTo>
                <a:cubicBezTo>
                  <a:pt x="1989296" y="186214"/>
                  <a:pt x="1987391" y="195739"/>
                  <a:pt x="1983581" y="211931"/>
                </a:cubicBezTo>
                <a:cubicBezTo>
                  <a:pt x="1981676" y="220504"/>
                  <a:pt x="1979771" y="230029"/>
                  <a:pt x="1978819" y="242411"/>
                </a:cubicBezTo>
                <a:cubicBezTo>
                  <a:pt x="1976914" y="253841"/>
                  <a:pt x="1975961" y="267176"/>
                  <a:pt x="1974056" y="281464"/>
                </a:cubicBezTo>
                <a:cubicBezTo>
                  <a:pt x="1974056" y="281464"/>
                  <a:pt x="1973104" y="282416"/>
                  <a:pt x="1973104" y="282416"/>
                </a:cubicBezTo>
                <a:cubicBezTo>
                  <a:pt x="1971199" y="284321"/>
                  <a:pt x="1970246" y="286226"/>
                  <a:pt x="1968341" y="289084"/>
                </a:cubicBezTo>
                <a:cubicBezTo>
                  <a:pt x="1968341" y="287179"/>
                  <a:pt x="1968341" y="285274"/>
                  <a:pt x="1968341" y="283369"/>
                </a:cubicBezTo>
                <a:cubicBezTo>
                  <a:pt x="1971199" y="277654"/>
                  <a:pt x="1973104" y="274796"/>
                  <a:pt x="1973104" y="274796"/>
                </a:cubicBezTo>
                <a:cubicBezTo>
                  <a:pt x="1973104" y="274796"/>
                  <a:pt x="1971199" y="276701"/>
                  <a:pt x="1968341" y="280511"/>
                </a:cubicBezTo>
                <a:cubicBezTo>
                  <a:pt x="1970246" y="255746"/>
                  <a:pt x="1972151" y="235744"/>
                  <a:pt x="1973104" y="224314"/>
                </a:cubicBezTo>
                <a:cubicBezTo>
                  <a:pt x="1975961" y="201454"/>
                  <a:pt x="1976914" y="187166"/>
                  <a:pt x="1976914" y="187166"/>
                </a:cubicBezTo>
                <a:cubicBezTo>
                  <a:pt x="1976914" y="187166"/>
                  <a:pt x="1973104" y="198596"/>
                  <a:pt x="1967389" y="218599"/>
                </a:cubicBezTo>
                <a:cubicBezTo>
                  <a:pt x="1967389" y="217646"/>
                  <a:pt x="1967389" y="216694"/>
                  <a:pt x="1967389" y="216694"/>
                </a:cubicBezTo>
                <a:cubicBezTo>
                  <a:pt x="1967389" y="216694"/>
                  <a:pt x="1967389" y="217646"/>
                  <a:pt x="1966436" y="220504"/>
                </a:cubicBezTo>
                <a:cubicBezTo>
                  <a:pt x="1963579" y="229076"/>
                  <a:pt x="1960721" y="238601"/>
                  <a:pt x="1957864" y="250031"/>
                </a:cubicBezTo>
                <a:cubicBezTo>
                  <a:pt x="1955959" y="256699"/>
                  <a:pt x="1954054" y="264319"/>
                  <a:pt x="1952149" y="271939"/>
                </a:cubicBezTo>
                <a:cubicBezTo>
                  <a:pt x="1947386" y="250031"/>
                  <a:pt x="1944529" y="232886"/>
                  <a:pt x="1941671" y="221456"/>
                </a:cubicBezTo>
                <a:cubicBezTo>
                  <a:pt x="1941671" y="218599"/>
                  <a:pt x="1942624" y="215741"/>
                  <a:pt x="1942624" y="213836"/>
                </a:cubicBezTo>
                <a:cubicBezTo>
                  <a:pt x="1946434" y="203359"/>
                  <a:pt x="1949291" y="193834"/>
                  <a:pt x="1952149" y="186214"/>
                </a:cubicBezTo>
                <a:cubicBezTo>
                  <a:pt x="1958816" y="168116"/>
                  <a:pt x="1962626" y="157639"/>
                  <a:pt x="1962626" y="157639"/>
                </a:cubicBezTo>
                <a:cubicBezTo>
                  <a:pt x="1962626" y="157639"/>
                  <a:pt x="1957864" y="167164"/>
                  <a:pt x="1948339" y="185261"/>
                </a:cubicBezTo>
                <a:cubicBezTo>
                  <a:pt x="1947386" y="187166"/>
                  <a:pt x="1946434" y="189071"/>
                  <a:pt x="1945481" y="190976"/>
                </a:cubicBezTo>
                <a:cubicBezTo>
                  <a:pt x="1945481" y="190024"/>
                  <a:pt x="1945481" y="189071"/>
                  <a:pt x="1945481" y="189071"/>
                </a:cubicBezTo>
                <a:cubicBezTo>
                  <a:pt x="1945481" y="189071"/>
                  <a:pt x="1945481" y="190024"/>
                  <a:pt x="1944529" y="192881"/>
                </a:cubicBezTo>
                <a:cubicBezTo>
                  <a:pt x="1942624" y="196691"/>
                  <a:pt x="1940719" y="201454"/>
                  <a:pt x="1938814" y="205264"/>
                </a:cubicBezTo>
                <a:cubicBezTo>
                  <a:pt x="1936909" y="170021"/>
                  <a:pt x="1935004" y="148114"/>
                  <a:pt x="1935004" y="148114"/>
                </a:cubicBezTo>
                <a:cubicBezTo>
                  <a:pt x="1935004" y="148114"/>
                  <a:pt x="1931194" y="178594"/>
                  <a:pt x="1928336" y="224314"/>
                </a:cubicBezTo>
                <a:cubicBezTo>
                  <a:pt x="1928336" y="225266"/>
                  <a:pt x="1928336" y="227171"/>
                  <a:pt x="1928336" y="229076"/>
                </a:cubicBezTo>
                <a:cubicBezTo>
                  <a:pt x="1927384" y="231934"/>
                  <a:pt x="1925479" y="234791"/>
                  <a:pt x="1924526" y="236696"/>
                </a:cubicBezTo>
                <a:cubicBezTo>
                  <a:pt x="1921669" y="243364"/>
                  <a:pt x="1918811" y="250984"/>
                  <a:pt x="1915001" y="258604"/>
                </a:cubicBezTo>
                <a:cubicBezTo>
                  <a:pt x="1914049" y="261461"/>
                  <a:pt x="1912144" y="265271"/>
                  <a:pt x="1911191" y="268129"/>
                </a:cubicBezTo>
                <a:cubicBezTo>
                  <a:pt x="1910239" y="265271"/>
                  <a:pt x="1908334" y="262414"/>
                  <a:pt x="1907381" y="259556"/>
                </a:cubicBezTo>
                <a:lnTo>
                  <a:pt x="1907381" y="258604"/>
                </a:lnTo>
                <a:lnTo>
                  <a:pt x="1907381" y="258604"/>
                </a:lnTo>
                <a:cubicBezTo>
                  <a:pt x="1905476" y="256699"/>
                  <a:pt x="1903571" y="254794"/>
                  <a:pt x="1900714" y="253841"/>
                </a:cubicBezTo>
                <a:cubicBezTo>
                  <a:pt x="1899761" y="253841"/>
                  <a:pt x="1898809" y="252889"/>
                  <a:pt x="1897856" y="252889"/>
                </a:cubicBezTo>
                <a:cubicBezTo>
                  <a:pt x="1897856" y="252889"/>
                  <a:pt x="1896904" y="252889"/>
                  <a:pt x="1896904" y="252889"/>
                </a:cubicBezTo>
                <a:cubicBezTo>
                  <a:pt x="1896904" y="251936"/>
                  <a:pt x="1896904" y="251936"/>
                  <a:pt x="1896904" y="250984"/>
                </a:cubicBezTo>
                <a:cubicBezTo>
                  <a:pt x="1896904" y="249079"/>
                  <a:pt x="1897856" y="247174"/>
                  <a:pt x="1897856" y="246221"/>
                </a:cubicBezTo>
                <a:cubicBezTo>
                  <a:pt x="1899761" y="240506"/>
                  <a:pt x="1900714" y="234791"/>
                  <a:pt x="1902619" y="230029"/>
                </a:cubicBezTo>
                <a:cubicBezTo>
                  <a:pt x="1903571" y="228124"/>
                  <a:pt x="1903571" y="226219"/>
                  <a:pt x="1903571" y="226219"/>
                </a:cubicBezTo>
                <a:cubicBezTo>
                  <a:pt x="1903571" y="226219"/>
                  <a:pt x="1903571" y="226219"/>
                  <a:pt x="1902619" y="227171"/>
                </a:cubicBezTo>
                <a:cubicBezTo>
                  <a:pt x="1903571" y="222409"/>
                  <a:pt x="1905476" y="218599"/>
                  <a:pt x="1906429" y="214789"/>
                </a:cubicBezTo>
                <a:cubicBezTo>
                  <a:pt x="1909286" y="205264"/>
                  <a:pt x="1912144" y="196691"/>
                  <a:pt x="1915001" y="190976"/>
                </a:cubicBezTo>
                <a:cubicBezTo>
                  <a:pt x="1919764" y="177641"/>
                  <a:pt x="1922621" y="170021"/>
                  <a:pt x="1922621" y="170021"/>
                </a:cubicBezTo>
                <a:cubicBezTo>
                  <a:pt x="1922621" y="170021"/>
                  <a:pt x="1918811" y="176689"/>
                  <a:pt x="1911191" y="189071"/>
                </a:cubicBezTo>
                <a:cubicBezTo>
                  <a:pt x="1907381" y="194786"/>
                  <a:pt x="1903571" y="203359"/>
                  <a:pt x="1899761" y="211931"/>
                </a:cubicBezTo>
                <a:cubicBezTo>
                  <a:pt x="1897856" y="216694"/>
                  <a:pt x="1894999" y="221456"/>
                  <a:pt x="1893094" y="226219"/>
                </a:cubicBezTo>
                <a:cubicBezTo>
                  <a:pt x="1892141" y="229076"/>
                  <a:pt x="1890236" y="231934"/>
                  <a:pt x="1889284" y="235744"/>
                </a:cubicBezTo>
                <a:cubicBezTo>
                  <a:pt x="1889284" y="234791"/>
                  <a:pt x="1889284" y="233839"/>
                  <a:pt x="1888331" y="232886"/>
                </a:cubicBezTo>
                <a:cubicBezTo>
                  <a:pt x="1888331" y="227171"/>
                  <a:pt x="1888331" y="221456"/>
                  <a:pt x="1889284" y="216694"/>
                </a:cubicBezTo>
                <a:cubicBezTo>
                  <a:pt x="1889284" y="210979"/>
                  <a:pt x="1890236" y="205264"/>
                  <a:pt x="1891189" y="200501"/>
                </a:cubicBezTo>
                <a:cubicBezTo>
                  <a:pt x="1892141" y="195739"/>
                  <a:pt x="1893094" y="190976"/>
                  <a:pt x="1894046" y="187166"/>
                </a:cubicBezTo>
                <a:cubicBezTo>
                  <a:pt x="1895951" y="179546"/>
                  <a:pt x="1897856" y="172879"/>
                  <a:pt x="1899761" y="169069"/>
                </a:cubicBezTo>
                <a:cubicBezTo>
                  <a:pt x="1901666" y="165259"/>
                  <a:pt x="1902619" y="162401"/>
                  <a:pt x="1902619" y="162401"/>
                </a:cubicBezTo>
                <a:cubicBezTo>
                  <a:pt x="1902619" y="162401"/>
                  <a:pt x="1901666" y="164306"/>
                  <a:pt x="1898809" y="168116"/>
                </a:cubicBezTo>
                <a:cubicBezTo>
                  <a:pt x="1895951" y="171926"/>
                  <a:pt x="1893094" y="177641"/>
                  <a:pt x="1890236" y="186214"/>
                </a:cubicBezTo>
                <a:cubicBezTo>
                  <a:pt x="1889284" y="190024"/>
                  <a:pt x="1887379" y="194786"/>
                  <a:pt x="1885474" y="199549"/>
                </a:cubicBezTo>
                <a:cubicBezTo>
                  <a:pt x="1884521" y="204311"/>
                  <a:pt x="1883569" y="209074"/>
                  <a:pt x="1882616" y="213836"/>
                </a:cubicBezTo>
                <a:cubicBezTo>
                  <a:pt x="1882616" y="211931"/>
                  <a:pt x="1882616" y="210026"/>
                  <a:pt x="1882616" y="210026"/>
                </a:cubicBezTo>
                <a:cubicBezTo>
                  <a:pt x="1882616" y="210026"/>
                  <a:pt x="1880711" y="216694"/>
                  <a:pt x="1878806" y="228124"/>
                </a:cubicBezTo>
                <a:cubicBezTo>
                  <a:pt x="1877854" y="232886"/>
                  <a:pt x="1876901" y="237649"/>
                  <a:pt x="1874996" y="243364"/>
                </a:cubicBezTo>
                <a:cubicBezTo>
                  <a:pt x="1874996" y="239554"/>
                  <a:pt x="1874996" y="237649"/>
                  <a:pt x="1874996" y="237649"/>
                </a:cubicBezTo>
                <a:cubicBezTo>
                  <a:pt x="1874996" y="237649"/>
                  <a:pt x="1874044" y="244316"/>
                  <a:pt x="1872139" y="255746"/>
                </a:cubicBezTo>
                <a:cubicBezTo>
                  <a:pt x="1871186" y="260509"/>
                  <a:pt x="1870234" y="266224"/>
                  <a:pt x="1868329" y="270986"/>
                </a:cubicBezTo>
                <a:cubicBezTo>
                  <a:pt x="1868329" y="267176"/>
                  <a:pt x="1869281" y="263366"/>
                  <a:pt x="1869281" y="259556"/>
                </a:cubicBezTo>
                <a:cubicBezTo>
                  <a:pt x="1871186" y="243364"/>
                  <a:pt x="1873091" y="228124"/>
                  <a:pt x="1874996" y="213836"/>
                </a:cubicBezTo>
                <a:cubicBezTo>
                  <a:pt x="1875949" y="207169"/>
                  <a:pt x="1876901" y="200501"/>
                  <a:pt x="1877854" y="193834"/>
                </a:cubicBezTo>
                <a:cubicBezTo>
                  <a:pt x="1878806" y="187166"/>
                  <a:pt x="1880711" y="181451"/>
                  <a:pt x="1881664" y="175736"/>
                </a:cubicBezTo>
                <a:cubicBezTo>
                  <a:pt x="1883569" y="164306"/>
                  <a:pt x="1885474" y="154781"/>
                  <a:pt x="1888331" y="146209"/>
                </a:cubicBezTo>
                <a:cubicBezTo>
                  <a:pt x="1892141" y="130016"/>
                  <a:pt x="1894999" y="120491"/>
                  <a:pt x="1894999" y="120491"/>
                </a:cubicBezTo>
                <a:cubicBezTo>
                  <a:pt x="1894999" y="120491"/>
                  <a:pt x="1891189" y="129064"/>
                  <a:pt x="1885474" y="144304"/>
                </a:cubicBezTo>
                <a:cubicBezTo>
                  <a:pt x="1882616" y="151924"/>
                  <a:pt x="1878806" y="161449"/>
                  <a:pt x="1875949" y="172879"/>
                </a:cubicBezTo>
                <a:cubicBezTo>
                  <a:pt x="1874044" y="178594"/>
                  <a:pt x="1872139" y="184309"/>
                  <a:pt x="1870234" y="190976"/>
                </a:cubicBezTo>
                <a:cubicBezTo>
                  <a:pt x="1868329" y="197644"/>
                  <a:pt x="1867376" y="204311"/>
                  <a:pt x="1865471" y="210979"/>
                </a:cubicBezTo>
                <a:cubicBezTo>
                  <a:pt x="1863566" y="219551"/>
                  <a:pt x="1860709" y="229076"/>
                  <a:pt x="1858804" y="238601"/>
                </a:cubicBezTo>
                <a:cubicBezTo>
                  <a:pt x="1858804" y="221456"/>
                  <a:pt x="1857851" y="206216"/>
                  <a:pt x="1856899" y="194786"/>
                </a:cubicBezTo>
                <a:cubicBezTo>
                  <a:pt x="1855946" y="181451"/>
                  <a:pt x="1854994" y="172879"/>
                  <a:pt x="1854994" y="172879"/>
                </a:cubicBezTo>
                <a:cubicBezTo>
                  <a:pt x="1854994" y="172879"/>
                  <a:pt x="1854041" y="180499"/>
                  <a:pt x="1853089" y="194786"/>
                </a:cubicBezTo>
                <a:cubicBezTo>
                  <a:pt x="1852136" y="208121"/>
                  <a:pt x="1850231" y="228124"/>
                  <a:pt x="1848326" y="250984"/>
                </a:cubicBezTo>
                <a:cubicBezTo>
                  <a:pt x="1847374" y="260509"/>
                  <a:pt x="1846421" y="271939"/>
                  <a:pt x="1845469" y="282416"/>
                </a:cubicBezTo>
                <a:cubicBezTo>
                  <a:pt x="1843564" y="279559"/>
                  <a:pt x="1841659" y="276701"/>
                  <a:pt x="1839754" y="273844"/>
                </a:cubicBezTo>
                <a:cubicBezTo>
                  <a:pt x="1839754" y="270986"/>
                  <a:pt x="1838801" y="269081"/>
                  <a:pt x="1838801" y="269081"/>
                </a:cubicBezTo>
                <a:cubicBezTo>
                  <a:pt x="1838801" y="269081"/>
                  <a:pt x="1838801" y="270034"/>
                  <a:pt x="1838801" y="272891"/>
                </a:cubicBezTo>
                <a:cubicBezTo>
                  <a:pt x="1834039" y="266224"/>
                  <a:pt x="1830229" y="260509"/>
                  <a:pt x="1827371" y="256699"/>
                </a:cubicBezTo>
                <a:cubicBezTo>
                  <a:pt x="1829276" y="216694"/>
                  <a:pt x="1828324" y="190976"/>
                  <a:pt x="1828324" y="190976"/>
                </a:cubicBezTo>
                <a:cubicBezTo>
                  <a:pt x="1828324" y="190976"/>
                  <a:pt x="1826419" y="202406"/>
                  <a:pt x="1822609" y="222409"/>
                </a:cubicBezTo>
                <a:cubicBezTo>
                  <a:pt x="1822609" y="219551"/>
                  <a:pt x="1822609" y="217646"/>
                  <a:pt x="1822609" y="214789"/>
                </a:cubicBezTo>
                <a:cubicBezTo>
                  <a:pt x="1822609" y="196691"/>
                  <a:pt x="1821656" y="178594"/>
                  <a:pt x="1822609" y="161449"/>
                </a:cubicBezTo>
                <a:cubicBezTo>
                  <a:pt x="1823561" y="144304"/>
                  <a:pt x="1823561" y="129064"/>
                  <a:pt x="1823561" y="113824"/>
                </a:cubicBezTo>
                <a:cubicBezTo>
                  <a:pt x="1824514" y="54769"/>
                  <a:pt x="1823561" y="15716"/>
                  <a:pt x="1823561" y="15716"/>
                </a:cubicBezTo>
                <a:cubicBezTo>
                  <a:pt x="1823561" y="15716"/>
                  <a:pt x="1817846" y="54769"/>
                  <a:pt x="1812131" y="112871"/>
                </a:cubicBezTo>
                <a:cubicBezTo>
                  <a:pt x="1811179" y="127159"/>
                  <a:pt x="1809274" y="143351"/>
                  <a:pt x="1807369" y="160496"/>
                </a:cubicBezTo>
                <a:cubicBezTo>
                  <a:pt x="1805464" y="175736"/>
                  <a:pt x="1805464" y="191929"/>
                  <a:pt x="1805464" y="209074"/>
                </a:cubicBezTo>
                <a:cubicBezTo>
                  <a:pt x="1803559" y="210026"/>
                  <a:pt x="1802606" y="210979"/>
                  <a:pt x="1801654" y="211931"/>
                </a:cubicBezTo>
                <a:lnTo>
                  <a:pt x="1801654" y="211931"/>
                </a:lnTo>
                <a:lnTo>
                  <a:pt x="1801654" y="212884"/>
                </a:lnTo>
                <a:cubicBezTo>
                  <a:pt x="1797844" y="221456"/>
                  <a:pt x="1794034" y="229076"/>
                  <a:pt x="1790224" y="237649"/>
                </a:cubicBezTo>
                <a:cubicBezTo>
                  <a:pt x="1790224" y="217646"/>
                  <a:pt x="1790224" y="207169"/>
                  <a:pt x="1790224" y="207169"/>
                </a:cubicBezTo>
                <a:cubicBezTo>
                  <a:pt x="1790224" y="207169"/>
                  <a:pt x="1788319" y="218599"/>
                  <a:pt x="1786414" y="239554"/>
                </a:cubicBezTo>
                <a:cubicBezTo>
                  <a:pt x="1786414" y="243364"/>
                  <a:pt x="1785461" y="246221"/>
                  <a:pt x="1784509" y="250984"/>
                </a:cubicBezTo>
                <a:cubicBezTo>
                  <a:pt x="1784509" y="251936"/>
                  <a:pt x="1784509" y="251936"/>
                  <a:pt x="1783556" y="252889"/>
                </a:cubicBezTo>
                <a:cubicBezTo>
                  <a:pt x="1779746" y="236696"/>
                  <a:pt x="1776889" y="226219"/>
                  <a:pt x="1776889" y="226219"/>
                </a:cubicBezTo>
                <a:cubicBezTo>
                  <a:pt x="1776889" y="226219"/>
                  <a:pt x="1776889" y="236696"/>
                  <a:pt x="1777841" y="253841"/>
                </a:cubicBezTo>
                <a:cubicBezTo>
                  <a:pt x="1774031" y="244316"/>
                  <a:pt x="1771174" y="236696"/>
                  <a:pt x="1768316" y="230029"/>
                </a:cubicBezTo>
                <a:cubicBezTo>
                  <a:pt x="1763554" y="219551"/>
                  <a:pt x="1760696" y="211931"/>
                  <a:pt x="1759744" y="209074"/>
                </a:cubicBezTo>
                <a:cubicBezTo>
                  <a:pt x="1759744" y="209074"/>
                  <a:pt x="1759744" y="208121"/>
                  <a:pt x="1759744" y="208121"/>
                </a:cubicBezTo>
                <a:cubicBezTo>
                  <a:pt x="1761649" y="202406"/>
                  <a:pt x="1761649" y="198596"/>
                  <a:pt x="1761649" y="198596"/>
                </a:cubicBezTo>
                <a:cubicBezTo>
                  <a:pt x="1761649" y="198596"/>
                  <a:pt x="1760696" y="200501"/>
                  <a:pt x="1759744" y="203359"/>
                </a:cubicBezTo>
                <a:cubicBezTo>
                  <a:pt x="1759744" y="200501"/>
                  <a:pt x="1759744" y="197644"/>
                  <a:pt x="1759744" y="195739"/>
                </a:cubicBezTo>
                <a:cubicBezTo>
                  <a:pt x="1760696" y="187166"/>
                  <a:pt x="1760696" y="178594"/>
                  <a:pt x="1761649" y="171926"/>
                </a:cubicBezTo>
                <a:cubicBezTo>
                  <a:pt x="1762601" y="158591"/>
                  <a:pt x="1762601" y="151924"/>
                  <a:pt x="1762601" y="151924"/>
                </a:cubicBezTo>
                <a:cubicBezTo>
                  <a:pt x="1762601" y="151924"/>
                  <a:pt x="1760696" y="159544"/>
                  <a:pt x="1756886" y="171926"/>
                </a:cubicBezTo>
                <a:cubicBezTo>
                  <a:pt x="1754981" y="180499"/>
                  <a:pt x="1752124" y="191929"/>
                  <a:pt x="1749266" y="205264"/>
                </a:cubicBezTo>
                <a:cubicBezTo>
                  <a:pt x="1746409" y="200501"/>
                  <a:pt x="1745456" y="197644"/>
                  <a:pt x="1745456" y="197644"/>
                </a:cubicBezTo>
                <a:cubicBezTo>
                  <a:pt x="1745456" y="197644"/>
                  <a:pt x="1746409" y="201454"/>
                  <a:pt x="1749266" y="208121"/>
                </a:cubicBezTo>
                <a:cubicBezTo>
                  <a:pt x="1748314" y="213836"/>
                  <a:pt x="1747361" y="219551"/>
                  <a:pt x="1746409" y="225266"/>
                </a:cubicBezTo>
                <a:cubicBezTo>
                  <a:pt x="1746409" y="226219"/>
                  <a:pt x="1746409" y="227171"/>
                  <a:pt x="1746409" y="228124"/>
                </a:cubicBezTo>
                <a:cubicBezTo>
                  <a:pt x="1741646" y="193834"/>
                  <a:pt x="1737836" y="171926"/>
                  <a:pt x="1737836" y="171926"/>
                </a:cubicBezTo>
                <a:cubicBezTo>
                  <a:pt x="1737836" y="171926"/>
                  <a:pt x="1736884" y="204311"/>
                  <a:pt x="1738789" y="252889"/>
                </a:cubicBezTo>
                <a:cubicBezTo>
                  <a:pt x="1737836" y="253841"/>
                  <a:pt x="1737836" y="255746"/>
                  <a:pt x="1736884" y="256699"/>
                </a:cubicBezTo>
                <a:cubicBezTo>
                  <a:pt x="1735931" y="253841"/>
                  <a:pt x="1735931" y="252889"/>
                  <a:pt x="1735931" y="252889"/>
                </a:cubicBezTo>
                <a:cubicBezTo>
                  <a:pt x="1735931" y="252889"/>
                  <a:pt x="1735931" y="254794"/>
                  <a:pt x="1735931" y="257651"/>
                </a:cubicBezTo>
                <a:cubicBezTo>
                  <a:pt x="1734979" y="259556"/>
                  <a:pt x="1734026" y="261461"/>
                  <a:pt x="1733074" y="264319"/>
                </a:cubicBezTo>
                <a:cubicBezTo>
                  <a:pt x="1731169" y="270034"/>
                  <a:pt x="1729264" y="276701"/>
                  <a:pt x="1727359" y="283369"/>
                </a:cubicBezTo>
                <a:cubicBezTo>
                  <a:pt x="1725454" y="288131"/>
                  <a:pt x="1723549" y="293846"/>
                  <a:pt x="1722596" y="299561"/>
                </a:cubicBezTo>
                <a:cubicBezTo>
                  <a:pt x="1720691" y="278606"/>
                  <a:pt x="1718786" y="267176"/>
                  <a:pt x="1718786" y="267176"/>
                </a:cubicBezTo>
                <a:cubicBezTo>
                  <a:pt x="1718786" y="267176"/>
                  <a:pt x="1717834" y="286226"/>
                  <a:pt x="1716881" y="317659"/>
                </a:cubicBezTo>
                <a:cubicBezTo>
                  <a:pt x="1716881" y="317659"/>
                  <a:pt x="1716881" y="318611"/>
                  <a:pt x="1716881" y="318611"/>
                </a:cubicBezTo>
                <a:cubicBezTo>
                  <a:pt x="1715929" y="317659"/>
                  <a:pt x="1715929" y="316706"/>
                  <a:pt x="1714976" y="316706"/>
                </a:cubicBezTo>
                <a:cubicBezTo>
                  <a:pt x="1712119" y="307181"/>
                  <a:pt x="1710214" y="297656"/>
                  <a:pt x="1707356" y="288131"/>
                </a:cubicBezTo>
                <a:cubicBezTo>
                  <a:pt x="1708309" y="270034"/>
                  <a:pt x="1709261" y="252889"/>
                  <a:pt x="1709261" y="237649"/>
                </a:cubicBezTo>
                <a:cubicBezTo>
                  <a:pt x="1711166" y="192881"/>
                  <a:pt x="1710214" y="163354"/>
                  <a:pt x="1710214" y="163354"/>
                </a:cubicBezTo>
                <a:cubicBezTo>
                  <a:pt x="1710214" y="163354"/>
                  <a:pt x="1705451" y="189071"/>
                  <a:pt x="1698784" y="229076"/>
                </a:cubicBezTo>
                <a:cubicBezTo>
                  <a:pt x="1696879" y="219551"/>
                  <a:pt x="1695926" y="210979"/>
                  <a:pt x="1694021" y="203359"/>
                </a:cubicBezTo>
                <a:cubicBezTo>
                  <a:pt x="1695926" y="191929"/>
                  <a:pt x="1697831" y="180499"/>
                  <a:pt x="1699736" y="170021"/>
                </a:cubicBezTo>
                <a:cubicBezTo>
                  <a:pt x="1702594" y="151924"/>
                  <a:pt x="1705451" y="134779"/>
                  <a:pt x="1706404" y="119539"/>
                </a:cubicBezTo>
                <a:cubicBezTo>
                  <a:pt x="1708309" y="104299"/>
                  <a:pt x="1709261" y="91916"/>
                  <a:pt x="1710214" y="80486"/>
                </a:cubicBezTo>
                <a:cubicBezTo>
                  <a:pt x="1712119" y="59531"/>
                  <a:pt x="1713071" y="47149"/>
                  <a:pt x="1713071" y="47149"/>
                </a:cubicBezTo>
                <a:cubicBezTo>
                  <a:pt x="1713071" y="47149"/>
                  <a:pt x="1710214" y="59531"/>
                  <a:pt x="1706404" y="80486"/>
                </a:cubicBezTo>
                <a:cubicBezTo>
                  <a:pt x="1704499" y="90964"/>
                  <a:pt x="1701641" y="104299"/>
                  <a:pt x="1698784" y="118586"/>
                </a:cubicBezTo>
                <a:cubicBezTo>
                  <a:pt x="1695926" y="133826"/>
                  <a:pt x="1692116" y="150019"/>
                  <a:pt x="1688306" y="168116"/>
                </a:cubicBezTo>
                <a:cubicBezTo>
                  <a:pt x="1688306" y="169069"/>
                  <a:pt x="1687354" y="170974"/>
                  <a:pt x="1687354" y="171926"/>
                </a:cubicBezTo>
                <a:cubicBezTo>
                  <a:pt x="1685449" y="164306"/>
                  <a:pt x="1684496" y="160496"/>
                  <a:pt x="1684496" y="160496"/>
                </a:cubicBezTo>
                <a:cubicBezTo>
                  <a:pt x="1684496" y="160496"/>
                  <a:pt x="1684496" y="167164"/>
                  <a:pt x="1685449" y="179546"/>
                </a:cubicBezTo>
                <a:cubicBezTo>
                  <a:pt x="1684496" y="185261"/>
                  <a:pt x="1682591" y="191929"/>
                  <a:pt x="1681639" y="197644"/>
                </a:cubicBezTo>
                <a:cubicBezTo>
                  <a:pt x="1680686" y="195739"/>
                  <a:pt x="1680686" y="194786"/>
                  <a:pt x="1680686" y="192881"/>
                </a:cubicBezTo>
                <a:cubicBezTo>
                  <a:pt x="1681639" y="186214"/>
                  <a:pt x="1681639" y="180499"/>
                  <a:pt x="1681639" y="174784"/>
                </a:cubicBezTo>
                <a:cubicBezTo>
                  <a:pt x="1681639" y="162401"/>
                  <a:pt x="1682591" y="151924"/>
                  <a:pt x="1682591" y="143351"/>
                </a:cubicBezTo>
                <a:cubicBezTo>
                  <a:pt x="1682591" y="126206"/>
                  <a:pt x="1683544" y="115729"/>
                  <a:pt x="1683544" y="115729"/>
                </a:cubicBezTo>
                <a:cubicBezTo>
                  <a:pt x="1683544" y="115729"/>
                  <a:pt x="1681639" y="125254"/>
                  <a:pt x="1678781" y="143351"/>
                </a:cubicBezTo>
                <a:cubicBezTo>
                  <a:pt x="1677829" y="151924"/>
                  <a:pt x="1675924" y="162401"/>
                  <a:pt x="1674019" y="174784"/>
                </a:cubicBezTo>
                <a:cubicBezTo>
                  <a:pt x="1672114" y="187166"/>
                  <a:pt x="1669256" y="200501"/>
                  <a:pt x="1666399" y="215741"/>
                </a:cubicBezTo>
                <a:cubicBezTo>
                  <a:pt x="1665446" y="220504"/>
                  <a:pt x="1664494" y="226219"/>
                  <a:pt x="1663541" y="231934"/>
                </a:cubicBezTo>
                <a:cubicBezTo>
                  <a:pt x="1662589" y="228124"/>
                  <a:pt x="1661636" y="225266"/>
                  <a:pt x="1661636" y="225266"/>
                </a:cubicBezTo>
                <a:cubicBezTo>
                  <a:pt x="1661636" y="225266"/>
                  <a:pt x="1661636" y="229076"/>
                  <a:pt x="1662589" y="236696"/>
                </a:cubicBezTo>
                <a:cubicBezTo>
                  <a:pt x="1661636" y="242411"/>
                  <a:pt x="1660684" y="248126"/>
                  <a:pt x="1659731" y="253841"/>
                </a:cubicBezTo>
                <a:cubicBezTo>
                  <a:pt x="1659731" y="252889"/>
                  <a:pt x="1658779" y="251936"/>
                  <a:pt x="1658779" y="251936"/>
                </a:cubicBezTo>
                <a:cubicBezTo>
                  <a:pt x="1654969" y="240506"/>
                  <a:pt x="1650206" y="230981"/>
                  <a:pt x="1646396" y="223361"/>
                </a:cubicBezTo>
                <a:cubicBezTo>
                  <a:pt x="1645444" y="220504"/>
                  <a:pt x="1643539" y="218599"/>
                  <a:pt x="1642586" y="215741"/>
                </a:cubicBezTo>
                <a:cubicBezTo>
                  <a:pt x="1642586" y="210979"/>
                  <a:pt x="1642586" y="207169"/>
                  <a:pt x="1642586" y="202406"/>
                </a:cubicBezTo>
                <a:cubicBezTo>
                  <a:pt x="1641634" y="186214"/>
                  <a:pt x="1641634" y="170021"/>
                  <a:pt x="1640681" y="154781"/>
                </a:cubicBezTo>
                <a:cubicBezTo>
                  <a:pt x="1639729" y="139541"/>
                  <a:pt x="1637824" y="125254"/>
                  <a:pt x="1635919" y="111919"/>
                </a:cubicBezTo>
                <a:cubicBezTo>
                  <a:pt x="1630204" y="58579"/>
                  <a:pt x="1624489" y="23336"/>
                  <a:pt x="1624489" y="23336"/>
                </a:cubicBezTo>
                <a:cubicBezTo>
                  <a:pt x="1624489" y="23336"/>
                  <a:pt x="1623536" y="58579"/>
                  <a:pt x="1624489" y="111919"/>
                </a:cubicBezTo>
                <a:cubicBezTo>
                  <a:pt x="1624489" y="125254"/>
                  <a:pt x="1624489" y="139541"/>
                  <a:pt x="1625441" y="154781"/>
                </a:cubicBezTo>
                <a:cubicBezTo>
                  <a:pt x="1626394" y="170021"/>
                  <a:pt x="1624489" y="186214"/>
                  <a:pt x="1625441" y="202406"/>
                </a:cubicBezTo>
                <a:cubicBezTo>
                  <a:pt x="1625441" y="210026"/>
                  <a:pt x="1625441" y="217646"/>
                  <a:pt x="1625441" y="225266"/>
                </a:cubicBezTo>
                <a:cubicBezTo>
                  <a:pt x="1625441" y="227171"/>
                  <a:pt x="1625441" y="229076"/>
                  <a:pt x="1625441" y="230981"/>
                </a:cubicBezTo>
                <a:cubicBezTo>
                  <a:pt x="1624489" y="230029"/>
                  <a:pt x="1624489" y="228124"/>
                  <a:pt x="1623536" y="227171"/>
                </a:cubicBezTo>
                <a:cubicBezTo>
                  <a:pt x="1620679" y="211931"/>
                  <a:pt x="1619726" y="203359"/>
                  <a:pt x="1619726" y="203359"/>
                </a:cubicBezTo>
                <a:cubicBezTo>
                  <a:pt x="1619726" y="203359"/>
                  <a:pt x="1619726" y="208121"/>
                  <a:pt x="1619726" y="217646"/>
                </a:cubicBezTo>
                <a:cubicBezTo>
                  <a:pt x="1613059" y="201454"/>
                  <a:pt x="1608296" y="190976"/>
                  <a:pt x="1608296" y="190976"/>
                </a:cubicBezTo>
                <a:cubicBezTo>
                  <a:pt x="1608296" y="190976"/>
                  <a:pt x="1612106" y="207169"/>
                  <a:pt x="1619726" y="233839"/>
                </a:cubicBezTo>
                <a:cubicBezTo>
                  <a:pt x="1619726" y="236696"/>
                  <a:pt x="1619726" y="239554"/>
                  <a:pt x="1619726" y="242411"/>
                </a:cubicBezTo>
                <a:cubicBezTo>
                  <a:pt x="1615916" y="236696"/>
                  <a:pt x="1613059" y="233839"/>
                  <a:pt x="1613059" y="233839"/>
                </a:cubicBezTo>
                <a:cubicBezTo>
                  <a:pt x="1613059" y="233839"/>
                  <a:pt x="1614964" y="238601"/>
                  <a:pt x="1619726" y="247174"/>
                </a:cubicBezTo>
                <a:cubicBezTo>
                  <a:pt x="1616869" y="250984"/>
                  <a:pt x="1614011" y="256699"/>
                  <a:pt x="1610201" y="264319"/>
                </a:cubicBezTo>
                <a:cubicBezTo>
                  <a:pt x="1609249" y="266224"/>
                  <a:pt x="1608296" y="268129"/>
                  <a:pt x="1607344" y="270034"/>
                </a:cubicBezTo>
                <a:cubicBezTo>
                  <a:pt x="1607344" y="269081"/>
                  <a:pt x="1606391" y="269081"/>
                  <a:pt x="1606391" y="269081"/>
                </a:cubicBezTo>
                <a:cubicBezTo>
                  <a:pt x="1606391" y="269081"/>
                  <a:pt x="1606391" y="269081"/>
                  <a:pt x="1607344" y="270034"/>
                </a:cubicBezTo>
                <a:cubicBezTo>
                  <a:pt x="1605439" y="273844"/>
                  <a:pt x="1603534" y="277654"/>
                  <a:pt x="1601629" y="282416"/>
                </a:cubicBezTo>
                <a:cubicBezTo>
                  <a:pt x="1601629" y="277654"/>
                  <a:pt x="1600676" y="273844"/>
                  <a:pt x="1600676" y="269081"/>
                </a:cubicBezTo>
                <a:cubicBezTo>
                  <a:pt x="1598771" y="243364"/>
                  <a:pt x="1596866" y="221456"/>
                  <a:pt x="1595914" y="207169"/>
                </a:cubicBezTo>
                <a:cubicBezTo>
                  <a:pt x="1594961" y="191929"/>
                  <a:pt x="1594009" y="183356"/>
                  <a:pt x="1594009" y="183356"/>
                </a:cubicBezTo>
                <a:cubicBezTo>
                  <a:pt x="1594009" y="183356"/>
                  <a:pt x="1593056" y="191929"/>
                  <a:pt x="1592104" y="207169"/>
                </a:cubicBezTo>
                <a:cubicBezTo>
                  <a:pt x="1592104" y="212884"/>
                  <a:pt x="1591151" y="219551"/>
                  <a:pt x="1591151" y="227171"/>
                </a:cubicBezTo>
                <a:cubicBezTo>
                  <a:pt x="1589246" y="216694"/>
                  <a:pt x="1586389" y="207169"/>
                  <a:pt x="1583531" y="197644"/>
                </a:cubicBezTo>
                <a:cubicBezTo>
                  <a:pt x="1581626" y="190976"/>
                  <a:pt x="1579721" y="185261"/>
                  <a:pt x="1578769" y="179546"/>
                </a:cubicBezTo>
                <a:cubicBezTo>
                  <a:pt x="1576864" y="173831"/>
                  <a:pt x="1574959" y="168116"/>
                  <a:pt x="1573054" y="163354"/>
                </a:cubicBezTo>
                <a:cubicBezTo>
                  <a:pt x="1569244" y="152876"/>
                  <a:pt x="1566386" y="144304"/>
                  <a:pt x="1563529" y="137636"/>
                </a:cubicBezTo>
                <a:cubicBezTo>
                  <a:pt x="1556861" y="123349"/>
                  <a:pt x="1554004" y="115729"/>
                  <a:pt x="1554004" y="115729"/>
                </a:cubicBezTo>
                <a:cubicBezTo>
                  <a:pt x="1554004" y="115729"/>
                  <a:pt x="1555909" y="124301"/>
                  <a:pt x="1560671" y="138589"/>
                </a:cubicBezTo>
                <a:cubicBezTo>
                  <a:pt x="1562576" y="146209"/>
                  <a:pt x="1564481" y="154781"/>
                  <a:pt x="1567339" y="165259"/>
                </a:cubicBezTo>
                <a:cubicBezTo>
                  <a:pt x="1568291" y="170021"/>
                  <a:pt x="1569244" y="175736"/>
                  <a:pt x="1571149" y="181451"/>
                </a:cubicBezTo>
                <a:cubicBezTo>
                  <a:pt x="1572101" y="187166"/>
                  <a:pt x="1573054" y="192881"/>
                  <a:pt x="1574006" y="199549"/>
                </a:cubicBezTo>
                <a:cubicBezTo>
                  <a:pt x="1576864" y="211931"/>
                  <a:pt x="1577816" y="226219"/>
                  <a:pt x="1579721" y="240506"/>
                </a:cubicBezTo>
                <a:cubicBezTo>
                  <a:pt x="1581626" y="253841"/>
                  <a:pt x="1582579" y="269081"/>
                  <a:pt x="1584484" y="283369"/>
                </a:cubicBezTo>
                <a:cubicBezTo>
                  <a:pt x="1581626" y="274796"/>
                  <a:pt x="1579721" y="266224"/>
                  <a:pt x="1576864" y="258604"/>
                </a:cubicBezTo>
                <a:cubicBezTo>
                  <a:pt x="1575911" y="255746"/>
                  <a:pt x="1574959" y="252889"/>
                  <a:pt x="1573054" y="249079"/>
                </a:cubicBezTo>
                <a:cubicBezTo>
                  <a:pt x="1573054" y="249079"/>
                  <a:pt x="1573054" y="248126"/>
                  <a:pt x="1573054" y="247174"/>
                </a:cubicBezTo>
                <a:cubicBezTo>
                  <a:pt x="1573054" y="243364"/>
                  <a:pt x="1573054" y="238601"/>
                  <a:pt x="1572101" y="234791"/>
                </a:cubicBezTo>
                <a:cubicBezTo>
                  <a:pt x="1571149" y="221456"/>
                  <a:pt x="1569244" y="209074"/>
                  <a:pt x="1567339" y="198596"/>
                </a:cubicBezTo>
                <a:cubicBezTo>
                  <a:pt x="1566386" y="192881"/>
                  <a:pt x="1564481" y="188119"/>
                  <a:pt x="1563529" y="184309"/>
                </a:cubicBezTo>
                <a:cubicBezTo>
                  <a:pt x="1561624" y="179546"/>
                  <a:pt x="1560671" y="175736"/>
                  <a:pt x="1558766" y="171926"/>
                </a:cubicBezTo>
                <a:cubicBezTo>
                  <a:pt x="1555909" y="164306"/>
                  <a:pt x="1553051" y="159544"/>
                  <a:pt x="1550194" y="155734"/>
                </a:cubicBezTo>
                <a:cubicBezTo>
                  <a:pt x="1548289" y="151924"/>
                  <a:pt x="1546384" y="150019"/>
                  <a:pt x="1546384" y="150019"/>
                </a:cubicBezTo>
                <a:cubicBezTo>
                  <a:pt x="1546384" y="150019"/>
                  <a:pt x="1547336" y="151924"/>
                  <a:pt x="1549241" y="155734"/>
                </a:cubicBezTo>
                <a:cubicBezTo>
                  <a:pt x="1551146" y="159544"/>
                  <a:pt x="1553051" y="165259"/>
                  <a:pt x="1554956" y="171926"/>
                </a:cubicBezTo>
                <a:cubicBezTo>
                  <a:pt x="1555909" y="175736"/>
                  <a:pt x="1556861" y="179546"/>
                  <a:pt x="1557814" y="184309"/>
                </a:cubicBezTo>
                <a:cubicBezTo>
                  <a:pt x="1557814" y="189071"/>
                  <a:pt x="1558766" y="193834"/>
                  <a:pt x="1559719" y="198596"/>
                </a:cubicBezTo>
                <a:cubicBezTo>
                  <a:pt x="1559719" y="203359"/>
                  <a:pt x="1560671" y="208121"/>
                  <a:pt x="1560671" y="213836"/>
                </a:cubicBezTo>
                <a:cubicBezTo>
                  <a:pt x="1560671" y="214789"/>
                  <a:pt x="1560671" y="215741"/>
                  <a:pt x="1559719" y="216694"/>
                </a:cubicBezTo>
                <a:cubicBezTo>
                  <a:pt x="1558766" y="213836"/>
                  <a:pt x="1556861" y="210979"/>
                  <a:pt x="1555909" y="208121"/>
                </a:cubicBezTo>
                <a:cubicBezTo>
                  <a:pt x="1554004" y="203359"/>
                  <a:pt x="1551146" y="199549"/>
                  <a:pt x="1549241" y="194786"/>
                </a:cubicBezTo>
                <a:cubicBezTo>
                  <a:pt x="1545431" y="186214"/>
                  <a:pt x="1541621" y="179546"/>
                  <a:pt x="1537811" y="173831"/>
                </a:cubicBezTo>
                <a:cubicBezTo>
                  <a:pt x="1530191" y="162401"/>
                  <a:pt x="1526381" y="156686"/>
                  <a:pt x="1526381" y="156686"/>
                </a:cubicBezTo>
                <a:cubicBezTo>
                  <a:pt x="1526381" y="156686"/>
                  <a:pt x="1529239" y="163354"/>
                  <a:pt x="1534001" y="175736"/>
                </a:cubicBezTo>
                <a:cubicBezTo>
                  <a:pt x="1536859" y="181451"/>
                  <a:pt x="1539716" y="189071"/>
                  <a:pt x="1542574" y="197644"/>
                </a:cubicBezTo>
                <a:cubicBezTo>
                  <a:pt x="1543526" y="201454"/>
                  <a:pt x="1545431" y="205264"/>
                  <a:pt x="1546384" y="209074"/>
                </a:cubicBezTo>
                <a:cubicBezTo>
                  <a:pt x="1546384" y="208121"/>
                  <a:pt x="1545431" y="208121"/>
                  <a:pt x="1545431" y="208121"/>
                </a:cubicBezTo>
                <a:cubicBezTo>
                  <a:pt x="1545431" y="208121"/>
                  <a:pt x="1546384" y="209074"/>
                  <a:pt x="1546384" y="210979"/>
                </a:cubicBezTo>
                <a:cubicBezTo>
                  <a:pt x="1548289" y="215741"/>
                  <a:pt x="1549241" y="220504"/>
                  <a:pt x="1551146" y="226219"/>
                </a:cubicBezTo>
                <a:cubicBezTo>
                  <a:pt x="1552099" y="228124"/>
                  <a:pt x="1552099" y="229076"/>
                  <a:pt x="1552099" y="230981"/>
                </a:cubicBezTo>
                <a:cubicBezTo>
                  <a:pt x="1552099" y="232886"/>
                  <a:pt x="1553051" y="233839"/>
                  <a:pt x="1553051" y="235744"/>
                </a:cubicBezTo>
                <a:cubicBezTo>
                  <a:pt x="1553051" y="237649"/>
                  <a:pt x="1553051" y="239554"/>
                  <a:pt x="1554004" y="241459"/>
                </a:cubicBezTo>
                <a:cubicBezTo>
                  <a:pt x="1554004" y="242411"/>
                  <a:pt x="1554004" y="243364"/>
                  <a:pt x="1554004" y="244316"/>
                </a:cubicBezTo>
                <a:cubicBezTo>
                  <a:pt x="1554004" y="246221"/>
                  <a:pt x="1553051" y="248126"/>
                  <a:pt x="1553051" y="250031"/>
                </a:cubicBezTo>
                <a:cubicBezTo>
                  <a:pt x="1551146" y="253841"/>
                  <a:pt x="1549241" y="257651"/>
                  <a:pt x="1547336" y="263366"/>
                </a:cubicBezTo>
                <a:cubicBezTo>
                  <a:pt x="1545431" y="258604"/>
                  <a:pt x="1543526" y="254794"/>
                  <a:pt x="1542574" y="251936"/>
                </a:cubicBezTo>
                <a:cubicBezTo>
                  <a:pt x="1542574" y="249079"/>
                  <a:pt x="1542574" y="245269"/>
                  <a:pt x="1542574" y="243364"/>
                </a:cubicBezTo>
                <a:cubicBezTo>
                  <a:pt x="1542574" y="230029"/>
                  <a:pt x="1542574" y="222409"/>
                  <a:pt x="1542574" y="222409"/>
                </a:cubicBezTo>
                <a:cubicBezTo>
                  <a:pt x="1542574" y="222409"/>
                  <a:pt x="1541621" y="230029"/>
                  <a:pt x="1538764" y="243364"/>
                </a:cubicBezTo>
                <a:cubicBezTo>
                  <a:pt x="1538764" y="243364"/>
                  <a:pt x="1538764" y="243364"/>
                  <a:pt x="1538764" y="243364"/>
                </a:cubicBezTo>
                <a:cubicBezTo>
                  <a:pt x="1534001" y="232886"/>
                  <a:pt x="1531144" y="226219"/>
                  <a:pt x="1531144" y="226219"/>
                </a:cubicBezTo>
                <a:cubicBezTo>
                  <a:pt x="1531144" y="226219"/>
                  <a:pt x="1533049" y="234791"/>
                  <a:pt x="1537811" y="250031"/>
                </a:cubicBezTo>
                <a:cubicBezTo>
                  <a:pt x="1537811" y="252889"/>
                  <a:pt x="1536859" y="255746"/>
                  <a:pt x="1536859" y="258604"/>
                </a:cubicBezTo>
                <a:cubicBezTo>
                  <a:pt x="1534954" y="251936"/>
                  <a:pt x="1533049" y="245269"/>
                  <a:pt x="1531144" y="239554"/>
                </a:cubicBezTo>
                <a:cubicBezTo>
                  <a:pt x="1529239" y="232886"/>
                  <a:pt x="1527334" y="227171"/>
                  <a:pt x="1525429" y="220504"/>
                </a:cubicBezTo>
                <a:cubicBezTo>
                  <a:pt x="1524476" y="217646"/>
                  <a:pt x="1523524" y="214789"/>
                  <a:pt x="1521619" y="211931"/>
                </a:cubicBezTo>
                <a:cubicBezTo>
                  <a:pt x="1518761" y="173831"/>
                  <a:pt x="1515904" y="150019"/>
                  <a:pt x="1515904" y="150019"/>
                </a:cubicBezTo>
                <a:cubicBezTo>
                  <a:pt x="1515904" y="150019"/>
                  <a:pt x="1514951" y="166211"/>
                  <a:pt x="1513046" y="192881"/>
                </a:cubicBezTo>
                <a:cubicBezTo>
                  <a:pt x="1510189" y="187166"/>
                  <a:pt x="1508284" y="182404"/>
                  <a:pt x="1506379" y="177641"/>
                </a:cubicBezTo>
                <a:cubicBezTo>
                  <a:pt x="1499711" y="163354"/>
                  <a:pt x="1495901" y="154781"/>
                  <a:pt x="1495901" y="154781"/>
                </a:cubicBezTo>
                <a:cubicBezTo>
                  <a:pt x="1495901" y="154781"/>
                  <a:pt x="1497806" y="163354"/>
                  <a:pt x="1502569" y="178594"/>
                </a:cubicBezTo>
                <a:cubicBezTo>
                  <a:pt x="1503521" y="182404"/>
                  <a:pt x="1504474" y="186214"/>
                  <a:pt x="1505426" y="190024"/>
                </a:cubicBezTo>
                <a:cubicBezTo>
                  <a:pt x="1505426" y="189071"/>
                  <a:pt x="1504474" y="189071"/>
                  <a:pt x="1504474" y="189071"/>
                </a:cubicBezTo>
                <a:cubicBezTo>
                  <a:pt x="1504474" y="189071"/>
                  <a:pt x="1506379" y="196691"/>
                  <a:pt x="1510189" y="210026"/>
                </a:cubicBezTo>
                <a:cubicBezTo>
                  <a:pt x="1510189" y="210979"/>
                  <a:pt x="1511141" y="212884"/>
                  <a:pt x="1511141" y="213836"/>
                </a:cubicBezTo>
                <a:cubicBezTo>
                  <a:pt x="1511141" y="220504"/>
                  <a:pt x="1510189" y="227171"/>
                  <a:pt x="1510189" y="233839"/>
                </a:cubicBezTo>
                <a:cubicBezTo>
                  <a:pt x="1510189" y="241459"/>
                  <a:pt x="1509236" y="250031"/>
                  <a:pt x="1509236" y="258604"/>
                </a:cubicBezTo>
                <a:cubicBezTo>
                  <a:pt x="1503521" y="241459"/>
                  <a:pt x="1498759" y="230981"/>
                  <a:pt x="1498759" y="230981"/>
                </a:cubicBezTo>
                <a:cubicBezTo>
                  <a:pt x="1498759" y="230981"/>
                  <a:pt x="1501616" y="248126"/>
                  <a:pt x="1508284" y="275749"/>
                </a:cubicBezTo>
                <a:cubicBezTo>
                  <a:pt x="1508284" y="279559"/>
                  <a:pt x="1508284" y="283369"/>
                  <a:pt x="1507331" y="288131"/>
                </a:cubicBezTo>
                <a:cubicBezTo>
                  <a:pt x="1506379" y="290036"/>
                  <a:pt x="1505426" y="290989"/>
                  <a:pt x="1504474" y="292894"/>
                </a:cubicBezTo>
                <a:cubicBezTo>
                  <a:pt x="1503521" y="294799"/>
                  <a:pt x="1501616" y="296704"/>
                  <a:pt x="1500664" y="298609"/>
                </a:cubicBezTo>
                <a:cubicBezTo>
                  <a:pt x="1497806" y="287179"/>
                  <a:pt x="1495901" y="275749"/>
                  <a:pt x="1493044" y="266224"/>
                </a:cubicBezTo>
                <a:cubicBezTo>
                  <a:pt x="1495901" y="253841"/>
                  <a:pt x="1497806" y="246221"/>
                  <a:pt x="1497806" y="246221"/>
                </a:cubicBezTo>
                <a:cubicBezTo>
                  <a:pt x="1497806" y="246221"/>
                  <a:pt x="1495901" y="251936"/>
                  <a:pt x="1491139" y="260509"/>
                </a:cubicBezTo>
                <a:cubicBezTo>
                  <a:pt x="1491139" y="260509"/>
                  <a:pt x="1491139" y="259556"/>
                  <a:pt x="1491139" y="259556"/>
                </a:cubicBezTo>
                <a:cubicBezTo>
                  <a:pt x="1491139" y="253841"/>
                  <a:pt x="1490186" y="249079"/>
                  <a:pt x="1490186" y="244316"/>
                </a:cubicBezTo>
                <a:cubicBezTo>
                  <a:pt x="1490186" y="242411"/>
                  <a:pt x="1490186" y="240506"/>
                  <a:pt x="1489234" y="238601"/>
                </a:cubicBezTo>
                <a:cubicBezTo>
                  <a:pt x="1489234" y="237649"/>
                  <a:pt x="1489234" y="237649"/>
                  <a:pt x="1489234" y="237649"/>
                </a:cubicBezTo>
                <a:cubicBezTo>
                  <a:pt x="1489234" y="237649"/>
                  <a:pt x="1489234" y="237649"/>
                  <a:pt x="1489234" y="238601"/>
                </a:cubicBezTo>
                <a:cubicBezTo>
                  <a:pt x="1488281" y="230981"/>
                  <a:pt x="1488281" y="225266"/>
                  <a:pt x="1486376" y="219551"/>
                </a:cubicBezTo>
                <a:cubicBezTo>
                  <a:pt x="1483519" y="206216"/>
                  <a:pt x="1482566" y="198596"/>
                  <a:pt x="1482566" y="198596"/>
                </a:cubicBezTo>
                <a:cubicBezTo>
                  <a:pt x="1482566" y="198596"/>
                  <a:pt x="1482566" y="206216"/>
                  <a:pt x="1482566" y="220504"/>
                </a:cubicBezTo>
                <a:cubicBezTo>
                  <a:pt x="1482566" y="222409"/>
                  <a:pt x="1482566" y="225266"/>
                  <a:pt x="1482566" y="228124"/>
                </a:cubicBezTo>
                <a:cubicBezTo>
                  <a:pt x="1476851" y="206216"/>
                  <a:pt x="1473041" y="193834"/>
                  <a:pt x="1473041" y="193834"/>
                </a:cubicBezTo>
                <a:cubicBezTo>
                  <a:pt x="1473041" y="193834"/>
                  <a:pt x="1474946" y="220504"/>
                  <a:pt x="1479709" y="259556"/>
                </a:cubicBezTo>
                <a:cubicBezTo>
                  <a:pt x="1479709" y="260509"/>
                  <a:pt x="1478756" y="261461"/>
                  <a:pt x="1478756" y="262414"/>
                </a:cubicBezTo>
                <a:cubicBezTo>
                  <a:pt x="1477804" y="263366"/>
                  <a:pt x="1477804" y="265271"/>
                  <a:pt x="1476851" y="266224"/>
                </a:cubicBezTo>
                <a:cubicBezTo>
                  <a:pt x="1476851" y="263366"/>
                  <a:pt x="1475899" y="260509"/>
                  <a:pt x="1475899" y="257651"/>
                </a:cubicBezTo>
                <a:cubicBezTo>
                  <a:pt x="1473994" y="244316"/>
                  <a:pt x="1473041" y="232886"/>
                  <a:pt x="1471136" y="221456"/>
                </a:cubicBezTo>
                <a:cubicBezTo>
                  <a:pt x="1469231" y="210979"/>
                  <a:pt x="1468279" y="201454"/>
                  <a:pt x="1466374" y="193834"/>
                </a:cubicBezTo>
                <a:cubicBezTo>
                  <a:pt x="1462564" y="178594"/>
                  <a:pt x="1460659" y="170021"/>
                  <a:pt x="1460659" y="170021"/>
                </a:cubicBezTo>
                <a:cubicBezTo>
                  <a:pt x="1460659" y="170021"/>
                  <a:pt x="1461611" y="178594"/>
                  <a:pt x="1462564" y="193834"/>
                </a:cubicBezTo>
                <a:cubicBezTo>
                  <a:pt x="1463516" y="201454"/>
                  <a:pt x="1463516" y="210979"/>
                  <a:pt x="1464469" y="221456"/>
                </a:cubicBezTo>
                <a:cubicBezTo>
                  <a:pt x="1465421" y="231934"/>
                  <a:pt x="1465421" y="244316"/>
                  <a:pt x="1465421" y="257651"/>
                </a:cubicBezTo>
                <a:cubicBezTo>
                  <a:pt x="1465421" y="263366"/>
                  <a:pt x="1465421" y="269081"/>
                  <a:pt x="1465421" y="275749"/>
                </a:cubicBezTo>
                <a:cubicBezTo>
                  <a:pt x="1462564" y="265271"/>
                  <a:pt x="1458754" y="254794"/>
                  <a:pt x="1455896" y="246221"/>
                </a:cubicBezTo>
                <a:cubicBezTo>
                  <a:pt x="1453039" y="235744"/>
                  <a:pt x="1450181" y="226219"/>
                  <a:pt x="1447324" y="218599"/>
                </a:cubicBezTo>
                <a:cubicBezTo>
                  <a:pt x="1442561" y="203359"/>
                  <a:pt x="1439704" y="194786"/>
                  <a:pt x="1439704" y="194786"/>
                </a:cubicBezTo>
                <a:cubicBezTo>
                  <a:pt x="1439704" y="194786"/>
                  <a:pt x="1440656" y="202406"/>
                  <a:pt x="1442561" y="215741"/>
                </a:cubicBezTo>
                <a:cubicBezTo>
                  <a:pt x="1439704" y="203359"/>
                  <a:pt x="1437799" y="193834"/>
                  <a:pt x="1435894" y="185261"/>
                </a:cubicBezTo>
                <a:cubicBezTo>
                  <a:pt x="1435894" y="169069"/>
                  <a:pt x="1435894" y="159544"/>
                  <a:pt x="1435894" y="159544"/>
                </a:cubicBezTo>
                <a:cubicBezTo>
                  <a:pt x="1435894" y="159544"/>
                  <a:pt x="1434941" y="164306"/>
                  <a:pt x="1433036" y="173831"/>
                </a:cubicBezTo>
                <a:cubicBezTo>
                  <a:pt x="1431131" y="165259"/>
                  <a:pt x="1430179" y="160496"/>
                  <a:pt x="1430179" y="160496"/>
                </a:cubicBezTo>
                <a:cubicBezTo>
                  <a:pt x="1430179" y="160496"/>
                  <a:pt x="1430179" y="162401"/>
                  <a:pt x="1430179" y="166211"/>
                </a:cubicBezTo>
                <a:cubicBezTo>
                  <a:pt x="1428274" y="158591"/>
                  <a:pt x="1427321" y="151924"/>
                  <a:pt x="1425416" y="147161"/>
                </a:cubicBezTo>
                <a:cubicBezTo>
                  <a:pt x="1421606" y="134779"/>
                  <a:pt x="1418749" y="127159"/>
                  <a:pt x="1418749" y="127159"/>
                </a:cubicBezTo>
                <a:cubicBezTo>
                  <a:pt x="1418749" y="127159"/>
                  <a:pt x="1419701" y="134779"/>
                  <a:pt x="1421606" y="148114"/>
                </a:cubicBezTo>
                <a:cubicBezTo>
                  <a:pt x="1422559" y="154781"/>
                  <a:pt x="1423511" y="162401"/>
                  <a:pt x="1423511" y="171926"/>
                </a:cubicBezTo>
                <a:cubicBezTo>
                  <a:pt x="1424464" y="181451"/>
                  <a:pt x="1424464" y="190976"/>
                  <a:pt x="1425416" y="202406"/>
                </a:cubicBezTo>
                <a:cubicBezTo>
                  <a:pt x="1425416" y="208121"/>
                  <a:pt x="1426369" y="212884"/>
                  <a:pt x="1426369" y="218599"/>
                </a:cubicBezTo>
                <a:cubicBezTo>
                  <a:pt x="1425416" y="224314"/>
                  <a:pt x="1424464" y="230029"/>
                  <a:pt x="1424464" y="235744"/>
                </a:cubicBezTo>
                <a:cubicBezTo>
                  <a:pt x="1423511" y="231934"/>
                  <a:pt x="1422559" y="229076"/>
                  <a:pt x="1421606" y="226219"/>
                </a:cubicBezTo>
                <a:cubicBezTo>
                  <a:pt x="1419701" y="219551"/>
                  <a:pt x="1416844" y="214789"/>
                  <a:pt x="1415891" y="210026"/>
                </a:cubicBezTo>
                <a:cubicBezTo>
                  <a:pt x="1412081" y="201454"/>
                  <a:pt x="1410176" y="195739"/>
                  <a:pt x="1410176" y="195739"/>
                </a:cubicBezTo>
                <a:cubicBezTo>
                  <a:pt x="1410176" y="195739"/>
                  <a:pt x="1411129" y="201454"/>
                  <a:pt x="1412081" y="210979"/>
                </a:cubicBezTo>
                <a:cubicBezTo>
                  <a:pt x="1413034" y="215741"/>
                  <a:pt x="1413986" y="221456"/>
                  <a:pt x="1414939" y="228124"/>
                </a:cubicBezTo>
                <a:cubicBezTo>
                  <a:pt x="1415891" y="234791"/>
                  <a:pt x="1416844" y="241459"/>
                  <a:pt x="1416844" y="250031"/>
                </a:cubicBezTo>
                <a:cubicBezTo>
                  <a:pt x="1416844" y="255746"/>
                  <a:pt x="1417796" y="261461"/>
                  <a:pt x="1418749" y="268129"/>
                </a:cubicBezTo>
                <a:cubicBezTo>
                  <a:pt x="1416844" y="270986"/>
                  <a:pt x="1414939" y="273844"/>
                  <a:pt x="1413034" y="277654"/>
                </a:cubicBezTo>
                <a:cubicBezTo>
                  <a:pt x="1412081" y="275749"/>
                  <a:pt x="1412081" y="273844"/>
                  <a:pt x="1411129" y="271939"/>
                </a:cubicBezTo>
                <a:cubicBezTo>
                  <a:pt x="1406366" y="237649"/>
                  <a:pt x="1401604" y="215741"/>
                  <a:pt x="1401604" y="215741"/>
                </a:cubicBezTo>
                <a:cubicBezTo>
                  <a:pt x="1401604" y="215741"/>
                  <a:pt x="1401604" y="226219"/>
                  <a:pt x="1400651" y="243364"/>
                </a:cubicBezTo>
                <a:cubicBezTo>
                  <a:pt x="1397794" y="233839"/>
                  <a:pt x="1394936" y="226219"/>
                  <a:pt x="1392079" y="219551"/>
                </a:cubicBezTo>
                <a:cubicBezTo>
                  <a:pt x="1392079" y="217646"/>
                  <a:pt x="1393031" y="215741"/>
                  <a:pt x="1393031" y="213836"/>
                </a:cubicBezTo>
                <a:cubicBezTo>
                  <a:pt x="1393984" y="212884"/>
                  <a:pt x="1394936" y="211931"/>
                  <a:pt x="1395889" y="210979"/>
                </a:cubicBezTo>
                <a:cubicBezTo>
                  <a:pt x="1399699" y="207169"/>
                  <a:pt x="1400651" y="205264"/>
                  <a:pt x="1400651" y="205264"/>
                </a:cubicBezTo>
                <a:cubicBezTo>
                  <a:pt x="1400651" y="205264"/>
                  <a:pt x="1398746" y="207169"/>
                  <a:pt x="1394936" y="210026"/>
                </a:cubicBezTo>
                <a:cubicBezTo>
                  <a:pt x="1394936" y="210026"/>
                  <a:pt x="1393984" y="210979"/>
                  <a:pt x="1393031" y="210979"/>
                </a:cubicBezTo>
                <a:cubicBezTo>
                  <a:pt x="1393984" y="205264"/>
                  <a:pt x="1394936" y="202406"/>
                  <a:pt x="1394936" y="202406"/>
                </a:cubicBezTo>
                <a:cubicBezTo>
                  <a:pt x="1394936" y="202406"/>
                  <a:pt x="1393031" y="206216"/>
                  <a:pt x="1391126" y="212884"/>
                </a:cubicBezTo>
                <a:cubicBezTo>
                  <a:pt x="1391126" y="212884"/>
                  <a:pt x="1390174" y="213836"/>
                  <a:pt x="1390174" y="213836"/>
                </a:cubicBezTo>
                <a:cubicBezTo>
                  <a:pt x="1386364" y="204311"/>
                  <a:pt x="1384459" y="199549"/>
                  <a:pt x="1384459" y="199549"/>
                </a:cubicBezTo>
                <a:cubicBezTo>
                  <a:pt x="1384459" y="199549"/>
                  <a:pt x="1385411" y="205264"/>
                  <a:pt x="1387316" y="215741"/>
                </a:cubicBezTo>
                <a:cubicBezTo>
                  <a:pt x="1384459" y="218599"/>
                  <a:pt x="1382554" y="220504"/>
                  <a:pt x="1378744" y="224314"/>
                </a:cubicBezTo>
                <a:cubicBezTo>
                  <a:pt x="1374934" y="229076"/>
                  <a:pt x="1371124" y="233839"/>
                  <a:pt x="1367314" y="240506"/>
                </a:cubicBezTo>
                <a:cubicBezTo>
                  <a:pt x="1363504" y="230029"/>
                  <a:pt x="1358741" y="219551"/>
                  <a:pt x="1354931" y="209074"/>
                </a:cubicBezTo>
                <a:cubicBezTo>
                  <a:pt x="1354931" y="199549"/>
                  <a:pt x="1354931" y="191929"/>
                  <a:pt x="1354931" y="185261"/>
                </a:cubicBezTo>
                <a:cubicBezTo>
                  <a:pt x="1354931" y="167164"/>
                  <a:pt x="1354931" y="157639"/>
                  <a:pt x="1354931" y="157639"/>
                </a:cubicBezTo>
                <a:cubicBezTo>
                  <a:pt x="1354931" y="157639"/>
                  <a:pt x="1353026" y="168116"/>
                  <a:pt x="1351121" y="185261"/>
                </a:cubicBezTo>
                <a:cubicBezTo>
                  <a:pt x="1350169" y="189071"/>
                  <a:pt x="1350169" y="192881"/>
                  <a:pt x="1349216" y="197644"/>
                </a:cubicBezTo>
                <a:cubicBezTo>
                  <a:pt x="1347311" y="193834"/>
                  <a:pt x="1345406" y="190024"/>
                  <a:pt x="1343501" y="186214"/>
                </a:cubicBezTo>
                <a:cubicBezTo>
                  <a:pt x="1343501" y="181451"/>
                  <a:pt x="1344454" y="175736"/>
                  <a:pt x="1344454" y="171926"/>
                </a:cubicBezTo>
                <a:cubicBezTo>
                  <a:pt x="1344454" y="166211"/>
                  <a:pt x="1344454" y="161449"/>
                  <a:pt x="1344454" y="157639"/>
                </a:cubicBezTo>
                <a:cubicBezTo>
                  <a:pt x="1344454" y="151924"/>
                  <a:pt x="1345406" y="147161"/>
                  <a:pt x="1345406" y="142399"/>
                </a:cubicBezTo>
                <a:cubicBezTo>
                  <a:pt x="1346359" y="129064"/>
                  <a:pt x="1346359" y="120491"/>
                  <a:pt x="1346359" y="120491"/>
                </a:cubicBezTo>
                <a:cubicBezTo>
                  <a:pt x="1346359" y="120491"/>
                  <a:pt x="1344454" y="128111"/>
                  <a:pt x="1341596" y="141446"/>
                </a:cubicBezTo>
                <a:cubicBezTo>
                  <a:pt x="1340644" y="148114"/>
                  <a:pt x="1338739" y="156686"/>
                  <a:pt x="1336834" y="166211"/>
                </a:cubicBezTo>
                <a:cubicBezTo>
                  <a:pt x="1336834" y="167164"/>
                  <a:pt x="1336834" y="168116"/>
                  <a:pt x="1335881" y="169069"/>
                </a:cubicBezTo>
                <a:cubicBezTo>
                  <a:pt x="1333024" y="162401"/>
                  <a:pt x="1330166" y="156686"/>
                  <a:pt x="1327309" y="150971"/>
                </a:cubicBezTo>
                <a:cubicBezTo>
                  <a:pt x="1299686" y="91916"/>
                  <a:pt x="1280636" y="53816"/>
                  <a:pt x="1280636" y="53816"/>
                </a:cubicBezTo>
                <a:cubicBezTo>
                  <a:pt x="1280636" y="53816"/>
                  <a:pt x="1293971" y="94774"/>
                  <a:pt x="1317784" y="155734"/>
                </a:cubicBezTo>
                <a:cubicBezTo>
                  <a:pt x="1322546" y="168116"/>
                  <a:pt x="1327309" y="180499"/>
                  <a:pt x="1332071" y="193834"/>
                </a:cubicBezTo>
                <a:cubicBezTo>
                  <a:pt x="1332071" y="195739"/>
                  <a:pt x="1332071" y="196691"/>
                  <a:pt x="1331119" y="197644"/>
                </a:cubicBezTo>
                <a:cubicBezTo>
                  <a:pt x="1329214" y="209074"/>
                  <a:pt x="1327309" y="222409"/>
                  <a:pt x="1326356" y="235744"/>
                </a:cubicBezTo>
                <a:cubicBezTo>
                  <a:pt x="1324451" y="249079"/>
                  <a:pt x="1323499" y="263366"/>
                  <a:pt x="1321594" y="277654"/>
                </a:cubicBezTo>
                <a:cubicBezTo>
                  <a:pt x="1321594" y="283369"/>
                  <a:pt x="1320641" y="288131"/>
                  <a:pt x="1319689" y="293846"/>
                </a:cubicBezTo>
                <a:cubicBezTo>
                  <a:pt x="1318736" y="292894"/>
                  <a:pt x="1318736" y="291941"/>
                  <a:pt x="1317784" y="290989"/>
                </a:cubicBezTo>
                <a:cubicBezTo>
                  <a:pt x="1317784" y="289084"/>
                  <a:pt x="1317784" y="289084"/>
                  <a:pt x="1317784" y="289084"/>
                </a:cubicBezTo>
                <a:cubicBezTo>
                  <a:pt x="1317784" y="289084"/>
                  <a:pt x="1317784" y="290036"/>
                  <a:pt x="1316831" y="290989"/>
                </a:cubicBezTo>
                <a:cubicBezTo>
                  <a:pt x="1316831" y="290036"/>
                  <a:pt x="1315879" y="289084"/>
                  <a:pt x="1315879" y="288131"/>
                </a:cubicBezTo>
                <a:cubicBezTo>
                  <a:pt x="1314926" y="287179"/>
                  <a:pt x="1314926" y="286226"/>
                  <a:pt x="1313974" y="285274"/>
                </a:cubicBezTo>
                <a:cubicBezTo>
                  <a:pt x="1315879" y="259556"/>
                  <a:pt x="1316831" y="244316"/>
                  <a:pt x="1316831" y="244316"/>
                </a:cubicBezTo>
                <a:cubicBezTo>
                  <a:pt x="1316831" y="244316"/>
                  <a:pt x="1313974" y="256699"/>
                  <a:pt x="1309211" y="277654"/>
                </a:cubicBezTo>
                <a:cubicBezTo>
                  <a:pt x="1305401" y="271939"/>
                  <a:pt x="1302544" y="266224"/>
                  <a:pt x="1298734" y="260509"/>
                </a:cubicBezTo>
                <a:cubicBezTo>
                  <a:pt x="1304449" y="235744"/>
                  <a:pt x="1310164" y="213836"/>
                  <a:pt x="1313974" y="199549"/>
                </a:cubicBezTo>
                <a:cubicBezTo>
                  <a:pt x="1317784" y="182404"/>
                  <a:pt x="1319689" y="172879"/>
                  <a:pt x="1319689" y="172879"/>
                </a:cubicBezTo>
                <a:cubicBezTo>
                  <a:pt x="1319689" y="172879"/>
                  <a:pt x="1307306" y="202406"/>
                  <a:pt x="1291114" y="249079"/>
                </a:cubicBezTo>
                <a:cubicBezTo>
                  <a:pt x="1287304" y="243364"/>
                  <a:pt x="1284446" y="238601"/>
                  <a:pt x="1281589" y="234791"/>
                </a:cubicBezTo>
                <a:cubicBezTo>
                  <a:pt x="1273016" y="222409"/>
                  <a:pt x="1267301" y="215741"/>
                  <a:pt x="1267301" y="215741"/>
                </a:cubicBezTo>
                <a:cubicBezTo>
                  <a:pt x="1267301" y="215741"/>
                  <a:pt x="1270159" y="222409"/>
                  <a:pt x="1275874" y="232886"/>
                </a:cubicBezTo>
                <a:cubicBezTo>
                  <a:pt x="1274921" y="234791"/>
                  <a:pt x="1273969" y="238601"/>
                  <a:pt x="1272064" y="243364"/>
                </a:cubicBezTo>
                <a:cubicBezTo>
                  <a:pt x="1268254" y="237649"/>
                  <a:pt x="1264444" y="231934"/>
                  <a:pt x="1261586" y="227171"/>
                </a:cubicBezTo>
                <a:cubicBezTo>
                  <a:pt x="1257776" y="221456"/>
                  <a:pt x="1253014" y="215741"/>
                  <a:pt x="1249204" y="210979"/>
                </a:cubicBezTo>
                <a:cubicBezTo>
                  <a:pt x="1248251" y="210026"/>
                  <a:pt x="1248251" y="209074"/>
                  <a:pt x="1247299" y="208121"/>
                </a:cubicBezTo>
                <a:cubicBezTo>
                  <a:pt x="1250156" y="203359"/>
                  <a:pt x="1251109" y="199549"/>
                  <a:pt x="1251109" y="199549"/>
                </a:cubicBezTo>
                <a:cubicBezTo>
                  <a:pt x="1251109" y="199549"/>
                  <a:pt x="1249204" y="202406"/>
                  <a:pt x="1246346" y="206216"/>
                </a:cubicBezTo>
                <a:cubicBezTo>
                  <a:pt x="1239679" y="197644"/>
                  <a:pt x="1233964" y="190024"/>
                  <a:pt x="1229201" y="184309"/>
                </a:cubicBezTo>
                <a:cubicBezTo>
                  <a:pt x="1217771" y="170974"/>
                  <a:pt x="1211104" y="162401"/>
                  <a:pt x="1211104" y="162401"/>
                </a:cubicBezTo>
                <a:cubicBezTo>
                  <a:pt x="1211104" y="162401"/>
                  <a:pt x="1216819" y="170974"/>
                  <a:pt x="1226344" y="186214"/>
                </a:cubicBezTo>
                <a:cubicBezTo>
                  <a:pt x="1231106" y="192881"/>
                  <a:pt x="1235869" y="202406"/>
                  <a:pt x="1242536" y="211931"/>
                </a:cubicBezTo>
                <a:cubicBezTo>
                  <a:pt x="1240631" y="214789"/>
                  <a:pt x="1238726" y="217646"/>
                  <a:pt x="1236821" y="220504"/>
                </a:cubicBezTo>
                <a:cubicBezTo>
                  <a:pt x="1235869" y="222409"/>
                  <a:pt x="1234916" y="224314"/>
                  <a:pt x="1233011" y="226219"/>
                </a:cubicBezTo>
                <a:cubicBezTo>
                  <a:pt x="1233011" y="221456"/>
                  <a:pt x="1232059" y="217646"/>
                  <a:pt x="1231106" y="212884"/>
                </a:cubicBezTo>
                <a:cubicBezTo>
                  <a:pt x="1231106" y="211931"/>
                  <a:pt x="1230154" y="210026"/>
                  <a:pt x="1228249" y="209074"/>
                </a:cubicBezTo>
                <a:cubicBezTo>
                  <a:pt x="1228249" y="209074"/>
                  <a:pt x="1227296" y="209074"/>
                  <a:pt x="1226344" y="209074"/>
                </a:cubicBezTo>
                <a:cubicBezTo>
                  <a:pt x="1225391" y="206216"/>
                  <a:pt x="1224439" y="202406"/>
                  <a:pt x="1223486" y="199549"/>
                </a:cubicBezTo>
                <a:cubicBezTo>
                  <a:pt x="1218724" y="187166"/>
                  <a:pt x="1215866" y="179546"/>
                  <a:pt x="1215866" y="179546"/>
                </a:cubicBezTo>
                <a:cubicBezTo>
                  <a:pt x="1215866" y="179546"/>
                  <a:pt x="1216819" y="187166"/>
                  <a:pt x="1219676" y="200501"/>
                </a:cubicBezTo>
                <a:cubicBezTo>
                  <a:pt x="1220629" y="204311"/>
                  <a:pt x="1220629" y="208121"/>
                  <a:pt x="1221581" y="211931"/>
                </a:cubicBezTo>
                <a:cubicBezTo>
                  <a:pt x="1221581" y="212884"/>
                  <a:pt x="1220629" y="212884"/>
                  <a:pt x="1220629" y="213836"/>
                </a:cubicBezTo>
                <a:cubicBezTo>
                  <a:pt x="1214914" y="208121"/>
                  <a:pt x="1211104" y="203359"/>
                  <a:pt x="1207294" y="200501"/>
                </a:cubicBezTo>
                <a:cubicBezTo>
                  <a:pt x="1203484" y="197644"/>
                  <a:pt x="1201579" y="195739"/>
                  <a:pt x="1201579" y="195739"/>
                </a:cubicBezTo>
                <a:cubicBezTo>
                  <a:pt x="1201579" y="195739"/>
                  <a:pt x="1203484" y="197644"/>
                  <a:pt x="1206341" y="201454"/>
                </a:cubicBezTo>
                <a:cubicBezTo>
                  <a:pt x="1209199" y="205264"/>
                  <a:pt x="1213009" y="210979"/>
                  <a:pt x="1217771" y="217646"/>
                </a:cubicBezTo>
                <a:lnTo>
                  <a:pt x="1217771" y="217646"/>
                </a:lnTo>
                <a:cubicBezTo>
                  <a:pt x="1216819" y="222409"/>
                  <a:pt x="1216819" y="227171"/>
                  <a:pt x="1216819" y="231934"/>
                </a:cubicBezTo>
                <a:cubicBezTo>
                  <a:pt x="1207294" y="223361"/>
                  <a:pt x="1202531" y="219551"/>
                  <a:pt x="1202531" y="219551"/>
                </a:cubicBezTo>
                <a:cubicBezTo>
                  <a:pt x="1202531" y="219551"/>
                  <a:pt x="1207294" y="226219"/>
                  <a:pt x="1215866" y="236696"/>
                </a:cubicBezTo>
                <a:cubicBezTo>
                  <a:pt x="1215866" y="240506"/>
                  <a:pt x="1214914" y="245269"/>
                  <a:pt x="1214914" y="249079"/>
                </a:cubicBezTo>
                <a:cubicBezTo>
                  <a:pt x="1214914" y="250984"/>
                  <a:pt x="1214914" y="252889"/>
                  <a:pt x="1214914" y="255746"/>
                </a:cubicBezTo>
                <a:cubicBezTo>
                  <a:pt x="1214914" y="253841"/>
                  <a:pt x="1213961" y="252889"/>
                  <a:pt x="1213961" y="250984"/>
                </a:cubicBezTo>
                <a:cubicBezTo>
                  <a:pt x="1213961" y="250984"/>
                  <a:pt x="1213961" y="250031"/>
                  <a:pt x="1213961" y="250031"/>
                </a:cubicBezTo>
                <a:cubicBezTo>
                  <a:pt x="1213961" y="249079"/>
                  <a:pt x="1214914" y="249079"/>
                  <a:pt x="1214914" y="249079"/>
                </a:cubicBezTo>
                <a:cubicBezTo>
                  <a:pt x="1214914" y="249079"/>
                  <a:pt x="1214914" y="249079"/>
                  <a:pt x="1213961" y="250031"/>
                </a:cubicBezTo>
                <a:cubicBezTo>
                  <a:pt x="1212056" y="242411"/>
                  <a:pt x="1209199" y="235744"/>
                  <a:pt x="1207294" y="229076"/>
                </a:cubicBezTo>
                <a:cubicBezTo>
                  <a:pt x="1204436" y="222409"/>
                  <a:pt x="1202531" y="216694"/>
                  <a:pt x="1200626" y="212884"/>
                </a:cubicBezTo>
                <a:cubicBezTo>
                  <a:pt x="1195864" y="204311"/>
                  <a:pt x="1193959" y="198596"/>
                  <a:pt x="1193959" y="198596"/>
                </a:cubicBezTo>
                <a:cubicBezTo>
                  <a:pt x="1193959" y="198596"/>
                  <a:pt x="1194911" y="204311"/>
                  <a:pt x="1196816" y="213836"/>
                </a:cubicBezTo>
                <a:cubicBezTo>
                  <a:pt x="1197769" y="218599"/>
                  <a:pt x="1198721" y="224314"/>
                  <a:pt x="1200626" y="230981"/>
                </a:cubicBezTo>
                <a:cubicBezTo>
                  <a:pt x="1201579" y="237649"/>
                  <a:pt x="1202531" y="245269"/>
                  <a:pt x="1204436" y="252889"/>
                </a:cubicBezTo>
                <a:cubicBezTo>
                  <a:pt x="1204436" y="254794"/>
                  <a:pt x="1205389" y="256699"/>
                  <a:pt x="1205389" y="258604"/>
                </a:cubicBezTo>
                <a:cubicBezTo>
                  <a:pt x="1202531" y="251936"/>
                  <a:pt x="1199674" y="245269"/>
                  <a:pt x="1196816" y="239554"/>
                </a:cubicBezTo>
                <a:cubicBezTo>
                  <a:pt x="1193959" y="233839"/>
                  <a:pt x="1191101" y="229076"/>
                  <a:pt x="1189196" y="224314"/>
                </a:cubicBezTo>
                <a:cubicBezTo>
                  <a:pt x="1184434" y="216694"/>
                  <a:pt x="1181576" y="211931"/>
                  <a:pt x="1181576" y="211931"/>
                </a:cubicBezTo>
                <a:cubicBezTo>
                  <a:pt x="1181576" y="211931"/>
                  <a:pt x="1183481" y="216694"/>
                  <a:pt x="1185386" y="225266"/>
                </a:cubicBezTo>
                <a:cubicBezTo>
                  <a:pt x="1187291" y="230029"/>
                  <a:pt x="1188244" y="234791"/>
                  <a:pt x="1190149" y="241459"/>
                </a:cubicBezTo>
                <a:cubicBezTo>
                  <a:pt x="1192054" y="247174"/>
                  <a:pt x="1193006" y="254794"/>
                  <a:pt x="1194911" y="262414"/>
                </a:cubicBezTo>
                <a:cubicBezTo>
                  <a:pt x="1195864" y="267176"/>
                  <a:pt x="1196816" y="271939"/>
                  <a:pt x="1197769" y="276701"/>
                </a:cubicBezTo>
                <a:cubicBezTo>
                  <a:pt x="1196816" y="279559"/>
                  <a:pt x="1194911" y="281464"/>
                  <a:pt x="1193959" y="284321"/>
                </a:cubicBezTo>
                <a:cubicBezTo>
                  <a:pt x="1193959" y="284321"/>
                  <a:pt x="1193959" y="283369"/>
                  <a:pt x="1193959" y="283369"/>
                </a:cubicBezTo>
                <a:cubicBezTo>
                  <a:pt x="1193959" y="282416"/>
                  <a:pt x="1193006" y="280511"/>
                  <a:pt x="1193006" y="279559"/>
                </a:cubicBezTo>
                <a:cubicBezTo>
                  <a:pt x="1193959" y="277654"/>
                  <a:pt x="1193959" y="276701"/>
                  <a:pt x="1193959" y="276701"/>
                </a:cubicBezTo>
                <a:cubicBezTo>
                  <a:pt x="1193959" y="276701"/>
                  <a:pt x="1193959" y="277654"/>
                  <a:pt x="1193006" y="278606"/>
                </a:cubicBezTo>
                <a:cubicBezTo>
                  <a:pt x="1190149" y="268129"/>
                  <a:pt x="1187291" y="258604"/>
                  <a:pt x="1184434" y="250984"/>
                </a:cubicBezTo>
                <a:cubicBezTo>
                  <a:pt x="1179671" y="239554"/>
                  <a:pt x="1176814" y="231934"/>
                  <a:pt x="1174909" y="227171"/>
                </a:cubicBezTo>
                <a:cubicBezTo>
                  <a:pt x="1174909" y="226219"/>
                  <a:pt x="1174909" y="224314"/>
                  <a:pt x="1174909" y="223361"/>
                </a:cubicBezTo>
                <a:cubicBezTo>
                  <a:pt x="1174909" y="212884"/>
                  <a:pt x="1175861" y="204311"/>
                  <a:pt x="1175861" y="196691"/>
                </a:cubicBezTo>
                <a:cubicBezTo>
                  <a:pt x="1175861" y="182404"/>
                  <a:pt x="1174909" y="173831"/>
                  <a:pt x="1174909" y="173831"/>
                </a:cubicBezTo>
                <a:cubicBezTo>
                  <a:pt x="1174909" y="173831"/>
                  <a:pt x="1173956" y="182404"/>
                  <a:pt x="1172051" y="196691"/>
                </a:cubicBezTo>
                <a:cubicBezTo>
                  <a:pt x="1171099" y="204311"/>
                  <a:pt x="1169194" y="212884"/>
                  <a:pt x="1168241" y="223361"/>
                </a:cubicBezTo>
                <a:cubicBezTo>
                  <a:pt x="1168241" y="224314"/>
                  <a:pt x="1168241" y="225266"/>
                  <a:pt x="1168241" y="226219"/>
                </a:cubicBezTo>
                <a:cubicBezTo>
                  <a:pt x="1167289" y="229076"/>
                  <a:pt x="1165384" y="232886"/>
                  <a:pt x="1162526" y="238601"/>
                </a:cubicBezTo>
                <a:cubicBezTo>
                  <a:pt x="1161574" y="230981"/>
                  <a:pt x="1160621" y="223361"/>
                  <a:pt x="1158716" y="215741"/>
                </a:cubicBezTo>
                <a:cubicBezTo>
                  <a:pt x="1156811" y="206216"/>
                  <a:pt x="1153954" y="197644"/>
                  <a:pt x="1152049" y="189071"/>
                </a:cubicBezTo>
                <a:cubicBezTo>
                  <a:pt x="1143476" y="155734"/>
                  <a:pt x="1136809" y="133826"/>
                  <a:pt x="1136809" y="133826"/>
                </a:cubicBezTo>
                <a:cubicBezTo>
                  <a:pt x="1136809" y="133826"/>
                  <a:pt x="1137761" y="156686"/>
                  <a:pt x="1140619" y="190024"/>
                </a:cubicBezTo>
                <a:cubicBezTo>
                  <a:pt x="1141571" y="198596"/>
                  <a:pt x="1142524" y="208121"/>
                  <a:pt x="1143476" y="217646"/>
                </a:cubicBezTo>
                <a:cubicBezTo>
                  <a:pt x="1144429" y="227171"/>
                  <a:pt x="1144429" y="237649"/>
                  <a:pt x="1146334" y="248126"/>
                </a:cubicBezTo>
                <a:cubicBezTo>
                  <a:pt x="1146334" y="252889"/>
                  <a:pt x="1147286" y="256699"/>
                  <a:pt x="1147286" y="261461"/>
                </a:cubicBezTo>
                <a:cubicBezTo>
                  <a:pt x="1147286" y="261461"/>
                  <a:pt x="1147286" y="261461"/>
                  <a:pt x="1147286" y="261461"/>
                </a:cubicBezTo>
                <a:cubicBezTo>
                  <a:pt x="1147286" y="259556"/>
                  <a:pt x="1147286" y="258604"/>
                  <a:pt x="1147286" y="258604"/>
                </a:cubicBezTo>
                <a:cubicBezTo>
                  <a:pt x="1147286" y="258604"/>
                  <a:pt x="1147286" y="259556"/>
                  <a:pt x="1147286" y="260509"/>
                </a:cubicBezTo>
                <a:cubicBezTo>
                  <a:pt x="1146334" y="257651"/>
                  <a:pt x="1144429" y="254794"/>
                  <a:pt x="1143476" y="251936"/>
                </a:cubicBezTo>
                <a:cubicBezTo>
                  <a:pt x="1142524" y="250984"/>
                  <a:pt x="1142524" y="250031"/>
                  <a:pt x="1141571" y="249079"/>
                </a:cubicBezTo>
                <a:cubicBezTo>
                  <a:pt x="1141571" y="242411"/>
                  <a:pt x="1141571" y="237649"/>
                  <a:pt x="1141571" y="237649"/>
                </a:cubicBezTo>
                <a:cubicBezTo>
                  <a:pt x="1141571" y="237649"/>
                  <a:pt x="1140619" y="240506"/>
                  <a:pt x="1139666" y="246221"/>
                </a:cubicBezTo>
                <a:cubicBezTo>
                  <a:pt x="1136809" y="241459"/>
                  <a:pt x="1134904" y="236696"/>
                  <a:pt x="1132046" y="231934"/>
                </a:cubicBezTo>
                <a:cubicBezTo>
                  <a:pt x="1132046" y="231934"/>
                  <a:pt x="1132046" y="230981"/>
                  <a:pt x="1132046" y="230981"/>
                </a:cubicBezTo>
                <a:cubicBezTo>
                  <a:pt x="1128236" y="211931"/>
                  <a:pt x="1124426" y="193834"/>
                  <a:pt x="1120616" y="177641"/>
                </a:cubicBezTo>
                <a:cubicBezTo>
                  <a:pt x="1116806" y="161449"/>
                  <a:pt x="1113949" y="146209"/>
                  <a:pt x="1110139" y="132874"/>
                </a:cubicBezTo>
                <a:cubicBezTo>
                  <a:pt x="1106329" y="119539"/>
                  <a:pt x="1103471" y="108109"/>
                  <a:pt x="1100614" y="98584"/>
                </a:cubicBezTo>
                <a:cubicBezTo>
                  <a:pt x="1094899" y="79534"/>
                  <a:pt x="1092041" y="69056"/>
                  <a:pt x="1092041" y="69056"/>
                </a:cubicBezTo>
                <a:cubicBezTo>
                  <a:pt x="1092041" y="69056"/>
                  <a:pt x="1093946" y="80486"/>
                  <a:pt x="1096804" y="99536"/>
                </a:cubicBezTo>
                <a:cubicBezTo>
                  <a:pt x="1098709" y="109061"/>
                  <a:pt x="1100614" y="121444"/>
                  <a:pt x="1103471" y="134779"/>
                </a:cubicBezTo>
                <a:cubicBezTo>
                  <a:pt x="1106329" y="148114"/>
                  <a:pt x="1108234" y="163354"/>
                  <a:pt x="1110139" y="180499"/>
                </a:cubicBezTo>
                <a:cubicBezTo>
                  <a:pt x="1111091" y="186214"/>
                  <a:pt x="1112044" y="192881"/>
                  <a:pt x="1112996" y="199549"/>
                </a:cubicBezTo>
                <a:cubicBezTo>
                  <a:pt x="1112044" y="197644"/>
                  <a:pt x="1111091" y="196691"/>
                  <a:pt x="1110139" y="194786"/>
                </a:cubicBezTo>
                <a:cubicBezTo>
                  <a:pt x="1109186" y="192881"/>
                  <a:pt x="1107281" y="190976"/>
                  <a:pt x="1106329" y="190024"/>
                </a:cubicBezTo>
                <a:cubicBezTo>
                  <a:pt x="1106329" y="189071"/>
                  <a:pt x="1106329" y="189071"/>
                  <a:pt x="1105376" y="188119"/>
                </a:cubicBezTo>
                <a:cubicBezTo>
                  <a:pt x="1101566" y="177641"/>
                  <a:pt x="1098709" y="168116"/>
                  <a:pt x="1095851" y="160496"/>
                </a:cubicBezTo>
                <a:cubicBezTo>
                  <a:pt x="1090136" y="145256"/>
                  <a:pt x="1087279" y="136684"/>
                  <a:pt x="1087279" y="136684"/>
                </a:cubicBezTo>
                <a:cubicBezTo>
                  <a:pt x="1087279" y="136684"/>
                  <a:pt x="1089184" y="145256"/>
                  <a:pt x="1092041" y="161449"/>
                </a:cubicBezTo>
                <a:cubicBezTo>
                  <a:pt x="1093946" y="169069"/>
                  <a:pt x="1095851" y="178594"/>
                  <a:pt x="1098709" y="190024"/>
                </a:cubicBezTo>
                <a:cubicBezTo>
                  <a:pt x="1100614" y="197644"/>
                  <a:pt x="1102519" y="207169"/>
                  <a:pt x="1103471" y="215741"/>
                </a:cubicBezTo>
                <a:cubicBezTo>
                  <a:pt x="1099661" y="206216"/>
                  <a:pt x="1097756" y="200501"/>
                  <a:pt x="1097756" y="200501"/>
                </a:cubicBezTo>
                <a:cubicBezTo>
                  <a:pt x="1097756" y="200501"/>
                  <a:pt x="1099661" y="209074"/>
                  <a:pt x="1102519" y="224314"/>
                </a:cubicBezTo>
                <a:cubicBezTo>
                  <a:pt x="1100614" y="227171"/>
                  <a:pt x="1097756" y="230981"/>
                  <a:pt x="1094899" y="233839"/>
                </a:cubicBezTo>
                <a:cubicBezTo>
                  <a:pt x="1092994" y="225266"/>
                  <a:pt x="1091089" y="216694"/>
                  <a:pt x="1089184" y="209074"/>
                </a:cubicBezTo>
                <a:cubicBezTo>
                  <a:pt x="1086326" y="182404"/>
                  <a:pt x="1084421" y="166211"/>
                  <a:pt x="1084421" y="166211"/>
                </a:cubicBezTo>
                <a:cubicBezTo>
                  <a:pt x="1084421" y="166211"/>
                  <a:pt x="1084421" y="172879"/>
                  <a:pt x="1083469" y="184309"/>
                </a:cubicBezTo>
                <a:cubicBezTo>
                  <a:pt x="1080611" y="171926"/>
                  <a:pt x="1077754" y="160496"/>
                  <a:pt x="1073944" y="149066"/>
                </a:cubicBezTo>
                <a:cubicBezTo>
                  <a:pt x="1071086" y="140494"/>
                  <a:pt x="1069181" y="131921"/>
                  <a:pt x="1066324" y="123349"/>
                </a:cubicBezTo>
                <a:cubicBezTo>
                  <a:pt x="1072991" y="105251"/>
                  <a:pt x="1075849" y="94774"/>
                  <a:pt x="1075849" y="94774"/>
                </a:cubicBezTo>
                <a:cubicBezTo>
                  <a:pt x="1075849" y="94774"/>
                  <a:pt x="1072039" y="103346"/>
                  <a:pt x="1064419" y="119539"/>
                </a:cubicBezTo>
                <a:cubicBezTo>
                  <a:pt x="1062514" y="112871"/>
                  <a:pt x="1059656" y="106204"/>
                  <a:pt x="1057751" y="100489"/>
                </a:cubicBezTo>
                <a:cubicBezTo>
                  <a:pt x="1054894" y="92869"/>
                  <a:pt x="1052036" y="85249"/>
                  <a:pt x="1050131" y="78581"/>
                </a:cubicBezTo>
                <a:cubicBezTo>
                  <a:pt x="1047274" y="71914"/>
                  <a:pt x="1044416" y="65246"/>
                  <a:pt x="1042511" y="59531"/>
                </a:cubicBezTo>
                <a:cubicBezTo>
                  <a:pt x="1037749" y="47149"/>
                  <a:pt x="1032986" y="36671"/>
                  <a:pt x="1029176" y="28099"/>
                </a:cubicBezTo>
                <a:cubicBezTo>
                  <a:pt x="1017746" y="16669"/>
                  <a:pt x="1012984" y="7144"/>
                  <a:pt x="1012984" y="7144"/>
                </a:cubicBezTo>
                <a:cubicBezTo>
                  <a:pt x="1012984" y="7144"/>
                  <a:pt x="1016794" y="17621"/>
                  <a:pt x="1022509" y="34766"/>
                </a:cubicBezTo>
                <a:cubicBezTo>
                  <a:pt x="1025366" y="43339"/>
                  <a:pt x="1029176" y="54769"/>
                  <a:pt x="1032986" y="67151"/>
                </a:cubicBezTo>
                <a:cubicBezTo>
                  <a:pt x="1034891" y="73819"/>
                  <a:pt x="1036796" y="79534"/>
                  <a:pt x="1038701" y="87154"/>
                </a:cubicBezTo>
                <a:cubicBezTo>
                  <a:pt x="1040606" y="93821"/>
                  <a:pt x="1042511" y="101441"/>
                  <a:pt x="1044416" y="109061"/>
                </a:cubicBezTo>
                <a:cubicBezTo>
                  <a:pt x="1044416" y="109061"/>
                  <a:pt x="1044416" y="110014"/>
                  <a:pt x="1044416" y="110014"/>
                </a:cubicBezTo>
                <a:cubicBezTo>
                  <a:pt x="1039654" y="101441"/>
                  <a:pt x="1037749" y="96679"/>
                  <a:pt x="1037749" y="96679"/>
                </a:cubicBezTo>
                <a:cubicBezTo>
                  <a:pt x="1037749" y="96679"/>
                  <a:pt x="1039654" y="104299"/>
                  <a:pt x="1044416" y="117634"/>
                </a:cubicBezTo>
                <a:cubicBezTo>
                  <a:pt x="1046321" y="124301"/>
                  <a:pt x="1049179" y="131921"/>
                  <a:pt x="1051084" y="141446"/>
                </a:cubicBezTo>
                <a:cubicBezTo>
                  <a:pt x="1051084" y="143351"/>
                  <a:pt x="1052036" y="144304"/>
                  <a:pt x="1052036" y="146209"/>
                </a:cubicBezTo>
                <a:cubicBezTo>
                  <a:pt x="1048226" y="153829"/>
                  <a:pt x="1043464" y="163354"/>
                  <a:pt x="1037749" y="172879"/>
                </a:cubicBezTo>
                <a:cubicBezTo>
                  <a:pt x="1033939" y="180499"/>
                  <a:pt x="1029176" y="188119"/>
                  <a:pt x="1024414" y="195739"/>
                </a:cubicBezTo>
                <a:cubicBezTo>
                  <a:pt x="1024414" y="194786"/>
                  <a:pt x="1023461" y="193834"/>
                  <a:pt x="1023461" y="192881"/>
                </a:cubicBezTo>
                <a:cubicBezTo>
                  <a:pt x="1023461" y="190024"/>
                  <a:pt x="1023461" y="187166"/>
                  <a:pt x="1023461" y="184309"/>
                </a:cubicBezTo>
                <a:cubicBezTo>
                  <a:pt x="1024414" y="169069"/>
                  <a:pt x="1024414" y="154781"/>
                  <a:pt x="1024414" y="142399"/>
                </a:cubicBezTo>
                <a:cubicBezTo>
                  <a:pt x="1024414" y="130016"/>
                  <a:pt x="1024414" y="119539"/>
                  <a:pt x="1023461" y="110014"/>
                </a:cubicBezTo>
                <a:cubicBezTo>
                  <a:pt x="1023461" y="101441"/>
                  <a:pt x="1022509" y="93821"/>
                  <a:pt x="1021556" y="89059"/>
                </a:cubicBezTo>
                <a:cubicBezTo>
                  <a:pt x="1020604" y="84296"/>
                  <a:pt x="1020604" y="81439"/>
                  <a:pt x="1020604" y="81439"/>
                </a:cubicBezTo>
                <a:cubicBezTo>
                  <a:pt x="1020604" y="81439"/>
                  <a:pt x="1020604" y="84296"/>
                  <a:pt x="1020604" y="89059"/>
                </a:cubicBezTo>
                <a:cubicBezTo>
                  <a:pt x="1020604" y="93821"/>
                  <a:pt x="1019651" y="100489"/>
                  <a:pt x="1019651" y="110014"/>
                </a:cubicBezTo>
                <a:cubicBezTo>
                  <a:pt x="1018699" y="124301"/>
                  <a:pt x="1016794" y="142399"/>
                  <a:pt x="1014889" y="165259"/>
                </a:cubicBezTo>
                <a:cubicBezTo>
                  <a:pt x="1013936" y="162401"/>
                  <a:pt x="1013936" y="161449"/>
                  <a:pt x="1013936" y="161449"/>
                </a:cubicBezTo>
                <a:cubicBezTo>
                  <a:pt x="1013936" y="161449"/>
                  <a:pt x="1013936" y="163354"/>
                  <a:pt x="1014889" y="168116"/>
                </a:cubicBezTo>
                <a:cubicBezTo>
                  <a:pt x="1013936" y="172879"/>
                  <a:pt x="1013936" y="178594"/>
                  <a:pt x="1012984" y="183356"/>
                </a:cubicBezTo>
                <a:cubicBezTo>
                  <a:pt x="1011079" y="196691"/>
                  <a:pt x="1009174" y="210026"/>
                  <a:pt x="1007269" y="224314"/>
                </a:cubicBezTo>
                <a:cubicBezTo>
                  <a:pt x="996791" y="242411"/>
                  <a:pt x="984409" y="262414"/>
                  <a:pt x="972026" y="283369"/>
                </a:cubicBezTo>
                <a:cubicBezTo>
                  <a:pt x="972026" y="277654"/>
                  <a:pt x="971074" y="273844"/>
                  <a:pt x="971074" y="269081"/>
                </a:cubicBezTo>
                <a:cubicBezTo>
                  <a:pt x="972979" y="263366"/>
                  <a:pt x="975836" y="256699"/>
                  <a:pt x="977741" y="251936"/>
                </a:cubicBezTo>
                <a:cubicBezTo>
                  <a:pt x="983456" y="235744"/>
                  <a:pt x="989171" y="220504"/>
                  <a:pt x="992981" y="206216"/>
                </a:cubicBezTo>
                <a:cubicBezTo>
                  <a:pt x="996791" y="192881"/>
                  <a:pt x="1000601" y="180499"/>
                  <a:pt x="1002506" y="170974"/>
                </a:cubicBezTo>
                <a:cubicBezTo>
                  <a:pt x="1007269" y="150971"/>
                  <a:pt x="1009174" y="139541"/>
                  <a:pt x="1009174" y="139541"/>
                </a:cubicBezTo>
                <a:cubicBezTo>
                  <a:pt x="1009174" y="139541"/>
                  <a:pt x="1005364" y="150971"/>
                  <a:pt x="998696" y="170021"/>
                </a:cubicBezTo>
                <a:cubicBezTo>
                  <a:pt x="995839" y="179546"/>
                  <a:pt x="990124" y="190976"/>
                  <a:pt x="985361" y="204311"/>
                </a:cubicBezTo>
                <a:cubicBezTo>
                  <a:pt x="980599" y="217646"/>
                  <a:pt x="972979" y="231934"/>
                  <a:pt x="966311" y="248126"/>
                </a:cubicBezTo>
                <a:cubicBezTo>
                  <a:pt x="964406" y="251936"/>
                  <a:pt x="962501" y="255746"/>
                  <a:pt x="960596" y="260509"/>
                </a:cubicBezTo>
                <a:cubicBezTo>
                  <a:pt x="961549" y="248126"/>
                  <a:pt x="961549" y="236696"/>
                  <a:pt x="961549" y="225266"/>
                </a:cubicBezTo>
                <a:cubicBezTo>
                  <a:pt x="966311" y="212884"/>
                  <a:pt x="969169" y="206216"/>
                  <a:pt x="969169" y="206216"/>
                </a:cubicBezTo>
                <a:cubicBezTo>
                  <a:pt x="969169" y="206216"/>
                  <a:pt x="966311" y="210979"/>
                  <a:pt x="961549" y="218599"/>
                </a:cubicBezTo>
                <a:cubicBezTo>
                  <a:pt x="961549" y="213836"/>
                  <a:pt x="961549" y="210026"/>
                  <a:pt x="961549" y="206216"/>
                </a:cubicBezTo>
                <a:cubicBezTo>
                  <a:pt x="961549" y="182404"/>
                  <a:pt x="960596" y="162401"/>
                  <a:pt x="958691" y="149066"/>
                </a:cubicBezTo>
                <a:cubicBezTo>
                  <a:pt x="957739" y="143351"/>
                  <a:pt x="957739" y="138589"/>
                  <a:pt x="956786" y="134779"/>
                </a:cubicBezTo>
                <a:cubicBezTo>
                  <a:pt x="956786" y="132874"/>
                  <a:pt x="957739" y="131921"/>
                  <a:pt x="957739" y="131921"/>
                </a:cubicBezTo>
                <a:cubicBezTo>
                  <a:pt x="957739" y="131921"/>
                  <a:pt x="957739" y="132874"/>
                  <a:pt x="956786" y="133826"/>
                </a:cubicBezTo>
                <a:cubicBezTo>
                  <a:pt x="956786" y="133826"/>
                  <a:pt x="956786" y="132874"/>
                  <a:pt x="956786" y="132874"/>
                </a:cubicBezTo>
                <a:cubicBezTo>
                  <a:pt x="955834" y="129064"/>
                  <a:pt x="955834" y="127159"/>
                  <a:pt x="955834" y="127159"/>
                </a:cubicBezTo>
                <a:cubicBezTo>
                  <a:pt x="955834" y="127159"/>
                  <a:pt x="955834" y="130969"/>
                  <a:pt x="955834" y="136684"/>
                </a:cubicBezTo>
                <a:cubicBezTo>
                  <a:pt x="951071" y="147161"/>
                  <a:pt x="940594" y="171926"/>
                  <a:pt x="927259" y="206216"/>
                </a:cubicBezTo>
                <a:cubicBezTo>
                  <a:pt x="927259" y="206216"/>
                  <a:pt x="927259" y="205264"/>
                  <a:pt x="927259" y="205264"/>
                </a:cubicBezTo>
                <a:cubicBezTo>
                  <a:pt x="928211" y="196691"/>
                  <a:pt x="929164" y="189071"/>
                  <a:pt x="930116" y="183356"/>
                </a:cubicBezTo>
                <a:cubicBezTo>
                  <a:pt x="932021" y="170974"/>
                  <a:pt x="932974" y="164306"/>
                  <a:pt x="932974" y="164306"/>
                </a:cubicBezTo>
                <a:cubicBezTo>
                  <a:pt x="932974" y="164306"/>
                  <a:pt x="930116" y="170974"/>
                  <a:pt x="926306" y="183356"/>
                </a:cubicBezTo>
                <a:cubicBezTo>
                  <a:pt x="924401" y="189071"/>
                  <a:pt x="922496" y="195739"/>
                  <a:pt x="920591" y="203359"/>
                </a:cubicBezTo>
                <a:cubicBezTo>
                  <a:pt x="916781" y="192881"/>
                  <a:pt x="913924" y="182404"/>
                  <a:pt x="910114" y="171926"/>
                </a:cubicBezTo>
                <a:cubicBezTo>
                  <a:pt x="909161" y="169069"/>
                  <a:pt x="908209" y="167164"/>
                  <a:pt x="907256" y="164306"/>
                </a:cubicBezTo>
                <a:cubicBezTo>
                  <a:pt x="909161" y="161449"/>
                  <a:pt x="910114" y="159544"/>
                  <a:pt x="912019" y="157639"/>
                </a:cubicBezTo>
                <a:cubicBezTo>
                  <a:pt x="920591" y="145256"/>
                  <a:pt x="927259" y="133826"/>
                  <a:pt x="933926" y="124301"/>
                </a:cubicBezTo>
                <a:cubicBezTo>
                  <a:pt x="946309" y="106204"/>
                  <a:pt x="953929" y="95726"/>
                  <a:pt x="953929" y="95726"/>
                </a:cubicBezTo>
                <a:cubicBezTo>
                  <a:pt x="953929" y="95726"/>
                  <a:pt x="945356" y="105251"/>
                  <a:pt x="931069" y="121444"/>
                </a:cubicBezTo>
                <a:cubicBezTo>
                  <a:pt x="923449" y="129064"/>
                  <a:pt x="915829" y="140494"/>
                  <a:pt x="906304" y="151924"/>
                </a:cubicBezTo>
                <a:cubicBezTo>
                  <a:pt x="905351" y="152876"/>
                  <a:pt x="904399" y="153829"/>
                  <a:pt x="904399" y="154781"/>
                </a:cubicBezTo>
                <a:cubicBezTo>
                  <a:pt x="901541" y="147161"/>
                  <a:pt x="898684" y="139541"/>
                  <a:pt x="894874" y="131921"/>
                </a:cubicBezTo>
                <a:lnTo>
                  <a:pt x="892016" y="126206"/>
                </a:lnTo>
                <a:cubicBezTo>
                  <a:pt x="893921" y="122396"/>
                  <a:pt x="895826" y="118586"/>
                  <a:pt x="897731" y="115729"/>
                </a:cubicBezTo>
                <a:cubicBezTo>
                  <a:pt x="905351" y="100489"/>
                  <a:pt x="912019" y="87154"/>
                  <a:pt x="918686" y="77629"/>
                </a:cubicBezTo>
                <a:cubicBezTo>
                  <a:pt x="931069" y="56674"/>
                  <a:pt x="937736" y="44291"/>
                  <a:pt x="937736" y="44291"/>
                </a:cubicBezTo>
                <a:cubicBezTo>
                  <a:pt x="937736" y="44291"/>
                  <a:pt x="929164" y="55721"/>
                  <a:pt x="914876" y="74771"/>
                </a:cubicBezTo>
                <a:cubicBezTo>
                  <a:pt x="907256" y="84296"/>
                  <a:pt x="899636" y="96679"/>
                  <a:pt x="890111" y="110966"/>
                </a:cubicBezTo>
                <a:cubicBezTo>
                  <a:pt x="889159" y="112871"/>
                  <a:pt x="887254" y="114776"/>
                  <a:pt x="886301" y="116681"/>
                </a:cubicBezTo>
                <a:lnTo>
                  <a:pt x="874871" y="92869"/>
                </a:lnTo>
                <a:lnTo>
                  <a:pt x="873919" y="90964"/>
                </a:lnTo>
                <a:lnTo>
                  <a:pt x="872966" y="91916"/>
                </a:lnTo>
                <a:cubicBezTo>
                  <a:pt x="871061" y="92869"/>
                  <a:pt x="869156" y="93821"/>
                  <a:pt x="868204" y="95726"/>
                </a:cubicBezTo>
                <a:cubicBezTo>
                  <a:pt x="867251" y="97631"/>
                  <a:pt x="866299" y="99536"/>
                  <a:pt x="866299" y="101441"/>
                </a:cubicBezTo>
                <a:cubicBezTo>
                  <a:pt x="866299" y="105251"/>
                  <a:pt x="867251" y="110014"/>
                  <a:pt x="868204" y="113824"/>
                </a:cubicBezTo>
                <a:cubicBezTo>
                  <a:pt x="867251" y="110014"/>
                  <a:pt x="867251" y="106204"/>
                  <a:pt x="868204" y="102394"/>
                </a:cubicBezTo>
                <a:cubicBezTo>
                  <a:pt x="868204" y="100489"/>
                  <a:pt x="869156" y="99536"/>
                  <a:pt x="870109" y="97631"/>
                </a:cubicBezTo>
                <a:cubicBezTo>
                  <a:pt x="871061" y="96679"/>
                  <a:pt x="872014" y="96679"/>
                  <a:pt x="872966" y="95726"/>
                </a:cubicBezTo>
                <a:lnTo>
                  <a:pt x="882491" y="122396"/>
                </a:lnTo>
                <a:cubicBezTo>
                  <a:pt x="880586" y="126206"/>
                  <a:pt x="877729" y="129064"/>
                  <a:pt x="875824" y="132874"/>
                </a:cubicBezTo>
                <a:cubicBezTo>
                  <a:pt x="871061" y="141446"/>
                  <a:pt x="866299" y="150019"/>
                  <a:pt x="860584" y="159544"/>
                </a:cubicBezTo>
                <a:cubicBezTo>
                  <a:pt x="852964" y="172879"/>
                  <a:pt x="845344" y="188119"/>
                  <a:pt x="837724" y="203359"/>
                </a:cubicBezTo>
                <a:cubicBezTo>
                  <a:pt x="834866" y="198596"/>
                  <a:pt x="832961" y="195739"/>
                  <a:pt x="832009" y="194786"/>
                </a:cubicBezTo>
                <a:cubicBezTo>
                  <a:pt x="834866" y="170974"/>
                  <a:pt x="836771" y="151924"/>
                  <a:pt x="838676" y="137636"/>
                </a:cubicBezTo>
                <a:cubicBezTo>
                  <a:pt x="839629" y="123349"/>
                  <a:pt x="840581" y="115729"/>
                  <a:pt x="840581" y="115729"/>
                </a:cubicBezTo>
                <a:cubicBezTo>
                  <a:pt x="840581" y="115729"/>
                  <a:pt x="838676" y="123349"/>
                  <a:pt x="834866" y="137636"/>
                </a:cubicBezTo>
                <a:cubicBezTo>
                  <a:pt x="831056" y="151924"/>
                  <a:pt x="826294" y="170974"/>
                  <a:pt x="820579" y="194786"/>
                </a:cubicBezTo>
                <a:cubicBezTo>
                  <a:pt x="819626" y="197644"/>
                  <a:pt x="819626" y="200501"/>
                  <a:pt x="818674" y="204311"/>
                </a:cubicBezTo>
                <a:cubicBezTo>
                  <a:pt x="817721" y="202406"/>
                  <a:pt x="816769" y="199549"/>
                  <a:pt x="815816" y="197644"/>
                </a:cubicBezTo>
                <a:cubicBezTo>
                  <a:pt x="810101" y="183356"/>
                  <a:pt x="807244" y="174784"/>
                  <a:pt x="807244" y="174784"/>
                </a:cubicBezTo>
                <a:cubicBezTo>
                  <a:pt x="807244" y="174784"/>
                  <a:pt x="809149" y="183356"/>
                  <a:pt x="812006" y="198596"/>
                </a:cubicBezTo>
                <a:cubicBezTo>
                  <a:pt x="812959" y="202406"/>
                  <a:pt x="813911" y="206216"/>
                  <a:pt x="814864" y="210979"/>
                </a:cubicBezTo>
                <a:cubicBezTo>
                  <a:pt x="814864" y="212884"/>
                  <a:pt x="815816" y="214789"/>
                  <a:pt x="815816" y="216694"/>
                </a:cubicBezTo>
                <a:cubicBezTo>
                  <a:pt x="813911" y="224314"/>
                  <a:pt x="812959" y="231934"/>
                  <a:pt x="811054" y="239554"/>
                </a:cubicBezTo>
                <a:cubicBezTo>
                  <a:pt x="809149" y="226219"/>
                  <a:pt x="808196" y="219551"/>
                  <a:pt x="808196" y="219551"/>
                </a:cubicBezTo>
                <a:cubicBezTo>
                  <a:pt x="808196" y="219551"/>
                  <a:pt x="807244" y="236696"/>
                  <a:pt x="807244" y="264319"/>
                </a:cubicBezTo>
                <a:cubicBezTo>
                  <a:pt x="807244" y="265271"/>
                  <a:pt x="807244" y="265271"/>
                  <a:pt x="807244" y="266224"/>
                </a:cubicBezTo>
                <a:cubicBezTo>
                  <a:pt x="804386" y="259556"/>
                  <a:pt x="801529" y="252889"/>
                  <a:pt x="798671" y="246221"/>
                </a:cubicBezTo>
                <a:cubicBezTo>
                  <a:pt x="799624" y="241459"/>
                  <a:pt x="800576" y="239554"/>
                  <a:pt x="800576" y="239554"/>
                </a:cubicBezTo>
                <a:cubicBezTo>
                  <a:pt x="800576" y="239554"/>
                  <a:pt x="799624" y="241459"/>
                  <a:pt x="797719" y="245269"/>
                </a:cubicBezTo>
                <a:cubicBezTo>
                  <a:pt x="797719" y="244316"/>
                  <a:pt x="796766" y="243364"/>
                  <a:pt x="796766" y="242411"/>
                </a:cubicBezTo>
                <a:cubicBezTo>
                  <a:pt x="795814" y="239554"/>
                  <a:pt x="793909" y="236696"/>
                  <a:pt x="792956" y="233839"/>
                </a:cubicBezTo>
                <a:cubicBezTo>
                  <a:pt x="794861" y="229076"/>
                  <a:pt x="795814" y="223361"/>
                  <a:pt x="796766" y="218599"/>
                </a:cubicBezTo>
                <a:cubicBezTo>
                  <a:pt x="802481" y="196691"/>
                  <a:pt x="806291" y="177641"/>
                  <a:pt x="809149" y="164306"/>
                </a:cubicBezTo>
                <a:cubicBezTo>
                  <a:pt x="811054" y="150971"/>
                  <a:pt x="812959" y="143351"/>
                  <a:pt x="812959" y="143351"/>
                </a:cubicBezTo>
                <a:cubicBezTo>
                  <a:pt x="812959" y="143351"/>
                  <a:pt x="810101" y="150971"/>
                  <a:pt x="805339" y="163354"/>
                </a:cubicBezTo>
                <a:cubicBezTo>
                  <a:pt x="803434" y="170021"/>
                  <a:pt x="800576" y="177641"/>
                  <a:pt x="796766" y="186214"/>
                </a:cubicBezTo>
                <a:cubicBezTo>
                  <a:pt x="793909" y="194786"/>
                  <a:pt x="790099" y="205264"/>
                  <a:pt x="785336" y="215741"/>
                </a:cubicBezTo>
                <a:cubicBezTo>
                  <a:pt x="785336" y="216694"/>
                  <a:pt x="784384" y="217646"/>
                  <a:pt x="784384" y="218599"/>
                </a:cubicBezTo>
                <a:cubicBezTo>
                  <a:pt x="781526" y="213836"/>
                  <a:pt x="779621" y="209074"/>
                  <a:pt x="776764" y="205264"/>
                </a:cubicBezTo>
                <a:cubicBezTo>
                  <a:pt x="775811" y="204311"/>
                  <a:pt x="775811" y="203359"/>
                  <a:pt x="774859" y="202406"/>
                </a:cubicBezTo>
                <a:cubicBezTo>
                  <a:pt x="774859" y="202406"/>
                  <a:pt x="774859" y="202406"/>
                  <a:pt x="774859" y="201454"/>
                </a:cubicBezTo>
                <a:cubicBezTo>
                  <a:pt x="777716" y="176689"/>
                  <a:pt x="779621" y="156686"/>
                  <a:pt x="780574" y="142399"/>
                </a:cubicBezTo>
                <a:cubicBezTo>
                  <a:pt x="781526" y="128111"/>
                  <a:pt x="781526" y="119539"/>
                  <a:pt x="781526" y="119539"/>
                </a:cubicBezTo>
                <a:cubicBezTo>
                  <a:pt x="781526" y="119539"/>
                  <a:pt x="779621" y="127159"/>
                  <a:pt x="776764" y="141446"/>
                </a:cubicBezTo>
                <a:cubicBezTo>
                  <a:pt x="775811" y="148114"/>
                  <a:pt x="772954" y="156686"/>
                  <a:pt x="771049" y="167164"/>
                </a:cubicBezTo>
                <a:cubicBezTo>
                  <a:pt x="769144" y="173831"/>
                  <a:pt x="768191" y="181451"/>
                  <a:pt x="766286" y="189071"/>
                </a:cubicBezTo>
                <a:cubicBezTo>
                  <a:pt x="763429" y="185261"/>
                  <a:pt x="760571" y="181451"/>
                  <a:pt x="758666" y="178594"/>
                </a:cubicBezTo>
                <a:cubicBezTo>
                  <a:pt x="753904" y="171926"/>
                  <a:pt x="748189" y="166211"/>
                  <a:pt x="745331" y="163354"/>
                </a:cubicBezTo>
                <a:cubicBezTo>
                  <a:pt x="742474" y="159544"/>
                  <a:pt x="740569" y="157639"/>
                  <a:pt x="740569" y="157639"/>
                </a:cubicBezTo>
                <a:cubicBezTo>
                  <a:pt x="740569" y="157639"/>
                  <a:pt x="741521" y="159544"/>
                  <a:pt x="744379" y="163354"/>
                </a:cubicBezTo>
                <a:cubicBezTo>
                  <a:pt x="747236" y="167164"/>
                  <a:pt x="751046" y="172879"/>
                  <a:pt x="754856" y="180499"/>
                </a:cubicBezTo>
                <a:cubicBezTo>
                  <a:pt x="757714" y="185261"/>
                  <a:pt x="760571" y="190976"/>
                  <a:pt x="763429" y="196691"/>
                </a:cubicBezTo>
                <a:cubicBezTo>
                  <a:pt x="763429" y="197644"/>
                  <a:pt x="763429" y="198596"/>
                  <a:pt x="762476" y="199549"/>
                </a:cubicBezTo>
                <a:cubicBezTo>
                  <a:pt x="759619" y="211931"/>
                  <a:pt x="756761" y="224314"/>
                  <a:pt x="753904" y="238601"/>
                </a:cubicBezTo>
                <a:cubicBezTo>
                  <a:pt x="749141" y="230029"/>
                  <a:pt x="747236" y="224314"/>
                  <a:pt x="747236" y="224314"/>
                </a:cubicBezTo>
                <a:cubicBezTo>
                  <a:pt x="747236" y="224314"/>
                  <a:pt x="749141" y="230981"/>
                  <a:pt x="752951" y="241459"/>
                </a:cubicBezTo>
                <a:cubicBezTo>
                  <a:pt x="751999" y="242411"/>
                  <a:pt x="751999" y="242411"/>
                  <a:pt x="751046" y="243364"/>
                </a:cubicBezTo>
                <a:cubicBezTo>
                  <a:pt x="749141" y="246221"/>
                  <a:pt x="749141" y="250031"/>
                  <a:pt x="749141" y="252889"/>
                </a:cubicBezTo>
                <a:cubicBezTo>
                  <a:pt x="750094" y="250031"/>
                  <a:pt x="751046" y="246221"/>
                  <a:pt x="752951" y="244316"/>
                </a:cubicBezTo>
                <a:cubicBezTo>
                  <a:pt x="752951" y="244316"/>
                  <a:pt x="752951" y="244316"/>
                  <a:pt x="752951" y="244316"/>
                </a:cubicBezTo>
                <a:cubicBezTo>
                  <a:pt x="750094" y="256699"/>
                  <a:pt x="747236" y="269081"/>
                  <a:pt x="744379" y="282416"/>
                </a:cubicBezTo>
                <a:cubicBezTo>
                  <a:pt x="743426" y="287179"/>
                  <a:pt x="742474" y="291941"/>
                  <a:pt x="741521" y="296704"/>
                </a:cubicBezTo>
                <a:cubicBezTo>
                  <a:pt x="740569" y="299561"/>
                  <a:pt x="739616" y="302419"/>
                  <a:pt x="738664" y="306229"/>
                </a:cubicBezTo>
                <a:cubicBezTo>
                  <a:pt x="738664" y="306229"/>
                  <a:pt x="738664" y="306229"/>
                  <a:pt x="738664" y="306229"/>
                </a:cubicBezTo>
                <a:cubicBezTo>
                  <a:pt x="738664" y="302419"/>
                  <a:pt x="737711" y="297656"/>
                  <a:pt x="737711" y="293846"/>
                </a:cubicBezTo>
                <a:cubicBezTo>
                  <a:pt x="736759" y="285274"/>
                  <a:pt x="735806" y="277654"/>
                  <a:pt x="733901" y="270034"/>
                </a:cubicBezTo>
                <a:cubicBezTo>
                  <a:pt x="732949" y="266224"/>
                  <a:pt x="731996" y="263366"/>
                  <a:pt x="731996" y="259556"/>
                </a:cubicBezTo>
                <a:cubicBezTo>
                  <a:pt x="731996" y="258604"/>
                  <a:pt x="731996" y="258604"/>
                  <a:pt x="731044" y="257651"/>
                </a:cubicBezTo>
                <a:cubicBezTo>
                  <a:pt x="729139" y="238601"/>
                  <a:pt x="727234" y="223361"/>
                  <a:pt x="725329" y="210979"/>
                </a:cubicBezTo>
                <a:cubicBezTo>
                  <a:pt x="723424" y="195739"/>
                  <a:pt x="722471" y="186214"/>
                  <a:pt x="722471" y="186214"/>
                </a:cubicBezTo>
                <a:cubicBezTo>
                  <a:pt x="722471" y="186214"/>
                  <a:pt x="722471" y="190976"/>
                  <a:pt x="722471" y="199549"/>
                </a:cubicBezTo>
                <a:cubicBezTo>
                  <a:pt x="720566" y="204311"/>
                  <a:pt x="715804" y="220504"/>
                  <a:pt x="709136" y="243364"/>
                </a:cubicBezTo>
                <a:cubicBezTo>
                  <a:pt x="707231" y="238601"/>
                  <a:pt x="706279" y="233839"/>
                  <a:pt x="704374" y="229076"/>
                </a:cubicBezTo>
                <a:cubicBezTo>
                  <a:pt x="698659" y="211931"/>
                  <a:pt x="692944" y="195739"/>
                  <a:pt x="687229" y="181451"/>
                </a:cubicBezTo>
                <a:cubicBezTo>
                  <a:pt x="684371" y="174784"/>
                  <a:pt x="682466" y="168116"/>
                  <a:pt x="679609" y="161449"/>
                </a:cubicBezTo>
                <a:cubicBezTo>
                  <a:pt x="679609" y="156686"/>
                  <a:pt x="679609" y="151924"/>
                  <a:pt x="679609" y="148114"/>
                </a:cubicBezTo>
                <a:cubicBezTo>
                  <a:pt x="679609" y="138589"/>
                  <a:pt x="679609" y="130016"/>
                  <a:pt x="679609" y="122396"/>
                </a:cubicBezTo>
                <a:cubicBezTo>
                  <a:pt x="679609" y="108109"/>
                  <a:pt x="678656" y="100489"/>
                  <a:pt x="678656" y="100489"/>
                </a:cubicBezTo>
                <a:cubicBezTo>
                  <a:pt x="678656" y="100489"/>
                  <a:pt x="677704" y="108109"/>
                  <a:pt x="675799" y="122396"/>
                </a:cubicBezTo>
                <a:cubicBezTo>
                  <a:pt x="674846" y="128111"/>
                  <a:pt x="673894" y="135731"/>
                  <a:pt x="672941" y="144304"/>
                </a:cubicBezTo>
                <a:cubicBezTo>
                  <a:pt x="669131" y="134779"/>
                  <a:pt x="665321" y="127159"/>
                  <a:pt x="663416" y="122396"/>
                </a:cubicBezTo>
                <a:cubicBezTo>
                  <a:pt x="660559" y="117634"/>
                  <a:pt x="659606" y="114776"/>
                  <a:pt x="659606" y="114776"/>
                </a:cubicBezTo>
                <a:cubicBezTo>
                  <a:pt x="659606" y="114776"/>
                  <a:pt x="660559" y="117634"/>
                  <a:pt x="662464" y="123349"/>
                </a:cubicBezTo>
                <a:cubicBezTo>
                  <a:pt x="664369" y="129064"/>
                  <a:pt x="667226" y="136684"/>
                  <a:pt x="670084" y="147161"/>
                </a:cubicBezTo>
                <a:cubicBezTo>
                  <a:pt x="671036" y="149066"/>
                  <a:pt x="671036" y="151924"/>
                  <a:pt x="671989" y="153829"/>
                </a:cubicBezTo>
                <a:cubicBezTo>
                  <a:pt x="671989" y="157639"/>
                  <a:pt x="671036" y="160496"/>
                  <a:pt x="671036" y="164306"/>
                </a:cubicBezTo>
                <a:cubicBezTo>
                  <a:pt x="670084" y="170021"/>
                  <a:pt x="669131" y="175736"/>
                  <a:pt x="668179" y="181451"/>
                </a:cubicBezTo>
                <a:cubicBezTo>
                  <a:pt x="666274" y="193834"/>
                  <a:pt x="664369" y="206216"/>
                  <a:pt x="662464" y="219551"/>
                </a:cubicBezTo>
                <a:cubicBezTo>
                  <a:pt x="661511" y="226219"/>
                  <a:pt x="660559" y="232886"/>
                  <a:pt x="658654" y="239554"/>
                </a:cubicBezTo>
                <a:cubicBezTo>
                  <a:pt x="657701" y="236696"/>
                  <a:pt x="656749" y="233839"/>
                  <a:pt x="655796" y="231934"/>
                </a:cubicBezTo>
                <a:cubicBezTo>
                  <a:pt x="656749" y="218599"/>
                  <a:pt x="657701" y="210026"/>
                  <a:pt x="657701" y="210026"/>
                </a:cubicBezTo>
                <a:cubicBezTo>
                  <a:pt x="657701" y="210026"/>
                  <a:pt x="655796" y="215741"/>
                  <a:pt x="653891" y="226219"/>
                </a:cubicBezTo>
                <a:cubicBezTo>
                  <a:pt x="648176" y="212884"/>
                  <a:pt x="643414" y="201454"/>
                  <a:pt x="638651" y="191929"/>
                </a:cubicBezTo>
                <a:cubicBezTo>
                  <a:pt x="634841" y="184309"/>
                  <a:pt x="631984" y="178594"/>
                  <a:pt x="630079" y="174784"/>
                </a:cubicBezTo>
                <a:cubicBezTo>
                  <a:pt x="628174" y="170974"/>
                  <a:pt x="627221" y="169069"/>
                  <a:pt x="627221" y="169069"/>
                </a:cubicBezTo>
                <a:cubicBezTo>
                  <a:pt x="627221" y="169069"/>
                  <a:pt x="630079" y="178594"/>
                  <a:pt x="635794" y="193834"/>
                </a:cubicBezTo>
                <a:cubicBezTo>
                  <a:pt x="639604" y="205264"/>
                  <a:pt x="644366" y="221456"/>
                  <a:pt x="649129" y="240506"/>
                </a:cubicBezTo>
                <a:cubicBezTo>
                  <a:pt x="649129" y="241459"/>
                  <a:pt x="649129" y="242411"/>
                  <a:pt x="650081" y="244316"/>
                </a:cubicBezTo>
                <a:cubicBezTo>
                  <a:pt x="649129" y="250031"/>
                  <a:pt x="648176" y="255746"/>
                  <a:pt x="647224" y="262414"/>
                </a:cubicBezTo>
                <a:cubicBezTo>
                  <a:pt x="646271" y="268129"/>
                  <a:pt x="645319" y="273844"/>
                  <a:pt x="644366" y="279559"/>
                </a:cubicBezTo>
                <a:cubicBezTo>
                  <a:pt x="643414" y="285274"/>
                  <a:pt x="643414" y="291941"/>
                  <a:pt x="642461" y="298609"/>
                </a:cubicBezTo>
                <a:cubicBezTo>
                  <a:pt x="642461" y="298609"/>
                  <a:pt x="642461" y="298609"/>
                  <a:pt x="642461" y="298609"/>
                </a:cubicBezTo>
                <a:cubicBezTo>
                  <a:pt x="642461" y="296704"/>
                  <a:pt x="642461" y="294799"/>
                  <a:pt x="642461" y="294799"/>
                </a:cubicBezTo>
                <a:cubicBezTo>
                  <a:pt x="642461" y="294799"/>
                  <a:pt x="642461" y="302419"/>
                  <a:pt x="641509" y="315754"/>
                </a:cubicBezTo>
                <a:cubicBezTo>
                  <a:pt x="641509" y="316706"/>
                  <a:pt x="641509" y="316706"/>
                  <a:pt x="641509" y="317659"/>
                </a:cubicBezTo>
                <a:cubicBezTo>
                  <a:pt x="640556" y="314801"/>
                  <a:pt x="639604" y="311944"/>
                  <a:pt x="639604" y="309086"/>
                </a:cubicBezTo>
                <a:cubicBezTo>
                  <a:pt x="640556" y="306229"/>
                  <a:pt x="640556" y="304324"/>
                  <a:pt x="640556" y="304324"/>
                </a:cubicBezTo>
                <a:cubicBezTo>
                  <a:pt x="640556" y="304324"/>
                  <a:pt x="639604" y="305276"/>
                  <a:pt x="638651" y="307181"/>
                </a:cubicBezTo>
                <a:cubicBezTo>
                  <a:pt x="636746" y="299561"/>
                  <a:pt x="634841" y="291941"/>
                  <a:pt x="632936" y="284321"/>
                </a:cubicBezTo>
                <a:cubicBezTo>
                  <a:pt x="630079" y="271939"/>
                  <a:pt x="626269" y="260509"/>
                  <a:pt x="624364" y="250031"/>
                </a:cubicBezTo>
                <a:cubicBezTo>
                  <a:pt x="622459" y="239554"/>
                  <a:pt x="619601" y="230981"/>
                  <a:pt x="617696" y="223361"/>
                </a:cubicBezTo>
                <a:cubicBezTo>
                  <a:pt x="616744" y="218599"/>
                  <a:pt x="615791" y="214789"/>
                  <a:pt x="614839" y="210979"/>
                </a:cubicBezTo>
                <a:cubicBezTo>
                  <a:pt x="615791" y="204311"/>
                  <a:pt x="615791" y="197644"/>
                  <a:pt x="615791" y="190024"/>
                </a:cubicBezTo>
                <a:cubicBezTo>
                  <a:pt x="616744" y="169069"/>
                  <a:pt x="617696" y="148114"/>
                  <a:pt x="617696" y="126206"/>
                </a:cubicBezTo>
                <a:cubicBezTo>
                  <a:pt x="613886" y="146209"/>
                  <a:pt x="610076" y="166211"/>
                  <a:pt x="607219" y="187166"/>
                </a:cubicBezTo>
                <a:cubicBezTo>
                  <a:pt x="607219" y="186214"/>
                  <a:pt x="607219" y="185261"/>
                  <a:pt x="606266" y="184309"/>
                </a:cubicBezTo>
                <a:cubicBezTo>
                  <a:pt x="606266" y="186214"/>
                  <a:pt x="606266" y="188119"/>
                  <a:pt x="606266" y="189071"/>
                </a:cubicBezTo>
                <a:cubicBezTo>
                  <a:pt x="604361" y="197644"/>
                  <a:pt x="603409" y="207169"/>
                  <a:pt x="601504" y="215741"/>
                </a:cubicBezTo>
                <a:cubicBezTo>
                  <a:pt x="600551" y="213836"/>
                  <a:pt x="600551" y="211931"/>
                  <a:pt x="599599" y="210979"/>
                </a:cubicBezTo>
                <a:cubicBezTo>
                  <a:pt x="593884" y="198596"/>
                  <a:pt x="591026" y="191929"/>
                  <a:pt x="591026" y="191929"/>
                </a:cubicBezTo>
                <a:cubicBezTo>
                  <a:pt x="591026" y="191929"/>
                  <a:pt x="592931" y="199549"/>
                  <a:pt x="595789" y="212884"/>
                </a:cubicBezTo>
                <a:cubicBezTo>
                  <a:pt x="596741" y="217646"/>
                  <a:pt x="597694" y="223361"/>
                  <a:pt x="599599" y="230029"/>
                </a:cubicBezTo>
                <a:cubicBezTo>
                  <a:pt x="598646" y="237649"/>
                  <a:pt x="596741" y="244316"/>
                  <a:pt x="595789" y="251936"/>
                </a:cubicBezTo>
                <a:cubicBezTo>
                  <a:pt x="592931" y="266224"/>
                  <a:pt x="591026" y="280511"/>
                  <a:pt x="589121" y="294799"/>
                </a:cubicBezTo>
                <a:cubicBezTo>
                  <a:pt x="586264" y="290989"/>
                  <a:pt x="584359" y="288131"/>
                  <a:pt x="582454" y="284321"/>
                </a:cubicBezTo>
                <a:cubicBezTo>
                  <a:pt x="583406" y="277654"/>
                  <a:pt x="584359" y="270986"/>
                  <a:pt x="585311" y="265271"/>
                </a:cubicBezTo>
                <a:cubicBezTo>
                  <a:pt x="586264" y="256699"/>
                  <a:pt x="587216" y="250031"/>
                  <a:pt x="588169" y="244316"/>
                </a:cubicBezTo>
                <a:cubicBezTo>
                  <a:pt x="590074" y="232886"/>
                  <a:pt x="591026" y="225266"/>
                  <a:pt x="591026" y="225266"/>
                </a:cubicBezTo>
                <a:cubicBezTo>
                  <a:pt x="591026" y="225266"/>
                  <a:pt x="588169" y="231934"/>
                  <a:pt x="584359" y="243364"/>
                </a:cubicBezTo>
                <a:cubicBezTo>
                  <a:pt x="583406" y="247174"/>
                  <a:pt x="581501" y="252889"/>
                  <a:pt x="579596" y="258604"/>
                </a:cubicBezTo>
                <a:cubicBezTo>
                  <a:pt x="578644" y="248126"/>
                  <a:pt x="578644" y="239554"/>
                  <a:pt x="577691" y="231934"/>
                </a:cubicBezTo>
                <a:cubicBezTo>
                  <a:pt x="576739" y="218599"/>
                  <a:pt x="575786" y="210979"/>
                  <a:pt x="575786" y="210979"/>
                </a:cubicBezTo>
                <a:cubicBezTo>
                  <a:pt x="575786" y="210979"/>
                  <a:pt x="574834" y="218599"/>
                  <a:pt x="573881" y="230981"/>
                </a:cubicBezTo>
                <a:cubicBezTo>
                  <a:pt x="572929" y="240506"/>
                  <a:pt x="571976" y="252889"/>
                  <a:pt x="571024" y="267176"/>
                </a:cubicBezTo>
                <a:cubicBezTo>
                  <a:pt x="571024" y="267176"/>
                  <a:pt x="571024" y="267176"/>
                  <a:pt x="571024" y="267176"/>
                </a:cubicBezTo>
                <a:cubicBezTo>
                  <a:pt x="570071" y="265271"/>
                  <a:pt x="568166" y="264319"/>
                  <a:pt x="567214" y="262414"/>
                </a:cubicBezTo>
                <a:cubicBezTo>
                  <a:pt x="561499" y="245269"/>
                  <a:pt x="556736" y="230981"/>
                  <a:pt x="552926" y="219551"/>
                </a:cubicBezTo>
                <a:cubicBezTo>
                  <a:pt x="552926" y="219551"/>
                  <a:pt x="552926" y="218599"/>
                  <a:pt x="552926" y="218599"/>
                </a:cubicBezTo>
                <a:cubicBezTo>
                  <a:pt x="553879" y="208121"/>
                  <a:pt x="554831" y="198596"/>
                  <a:pt x="555784" y="189071"/>
                </a:cubicBezTo>
                <a:cubicBezTo>
                  <a:pt x="556736" y="179546"/>
                  <a:pt x="557689" y="170021"/>
                  <a:pt x="558641" y="162401"/>
                </a:cubicBezTo>
                <a:cubicBezTo>
                  <a:pt x="559594" y="154781"/>
                  <a:pt x="560546" y="147161"/>
                  <a:pt x="561499" y="141446"/>
                </a:cubicBezTo>
                <a:cubicBezTo>
                  <a:pt x="563404" y="130016"/>
                  <a:pt x="564356" y="123349"/>
                  <a:pt x="564356" y="123349"/>
                </a:cubicBezTo>
                <a:cubicBezTo>
                  <a:pt x="564356" y="123349"/>
                  <a:pt x="561499" y="130016"/>
                  <a:pt x="557689" y="140494"/>
                </a:cubicBezTo>
                <a:cubicBezTo>
                  <a:pt x="555784" y="146209"/>
                  <a:pt x="553879" y="152876"/>
                  <a:pt x="551021" y="160496"/>
                </a:cubicBezTo>
                <a:cubicBezTo>
                  <a:pt x="548164" y="168116"/>
                  <a:pt x="546259" y="177641"/>
                  <a:pt x="544354" y="187166"/>
                </a:cubicBezTo>
                <a:cubicBezTo>
                  <a:pt x="542449" y="196691"/>
                  <a:pt x="540544" y="207169"/>
                  <a:pt x="537686" y="218599"/>
                </a:cubicBezTo>
                <a:cubicBezTo>
                  <a:pt x="536734" y="222409"/>
                  <a:pt x="536734" y="227171"/>
                  <a:pt x="535781" y="231934"/>
                </a:cubicBezTo>
                <a:cubicBezTo>
                  <a:pt x="535781" y="228124"/>
                  <a:pt x="534829" y="224314"/>
                  <a:pt x="534829" y="220504"/>
                </a:cubicBezTo>
                <a:cubicBezTo>
                  <a:pt x="534829" y="214789"/>
                  <a:pt x="533876" y="210026"/>
                  <a:pt x="532924" y="205264"/>
                </a:cubicBezTo>
                <a:cubicBezTo>
                  <a:pt x="532924" y="198596"/>
                  <a:pt x="533876" y="192881"/>
                  <a:pt x="533876" y="186214"/>
                </a:cubicBezTo>
                <a:cubicBezTo>
                  <a:pt x="533876" y="179546"/>
                  <a:pt x="534829" y="172879"/>
                  <a:pt x="534829" y="166211"/>
                </a:cubicBezTo>
                <a:cubicBezTo>
                  <a:pt x="534829" y="159544"/>
                  <a:pt x="534829" y="153829"/>
                  <a:pt x="534829" y="148114"/>
                </a:cubicBezTo>
                <a:cubicBezTo>
                  <a:pt x="534829" y="136684"/>
                  <a:pt x="534829" y="127159"/>
                  <a:pt x="534829" y="118586"/>
                </a:cubicBezTo>
                <a:cubicBezTo>
                  <a:pt x="534829" y="102394"/>
                  <a:pt x="533876" y="92869"/>
                  <a:pt x="533876" y="92869"/>
                </a:cubicBezTo>
                <a:cubicBezTo>
                  <a:pt x="533876" y="92869"/>
                  <a:pt x="532924" y="102394"/>
                  <a:pt x="531019" y="118586"/>
                </a:cubicBezTo>
                <a:cubicBezTo>
                  <a:pt x="530066" y="126206"/>
                  <a:pt x="529114" y="136684"/>
                  <a:pt x="528161" y="147161"/>
                </a:cubicBezTo>
                <a:cubicBezTo>
                  <a:pt x="527209" y="152876"/>
                  <a:pt x="527209" y="158591"/>
                  <a:pt x="526256" y="165259"/>
                </a:cubicBezTo>
                <a:cubicBezTo>
                  <a:pt x="525304" y="171926"/>
                  <a:pt x="524351" y="177641"/>
                  <a:pt x="523399" y="185261"/>
                </a:cubicBezTo>
                <a:cubicBezTo>
                  <a:pt x="522446" y="189071"/>
                  <a:pt x="522446" y="192881"/>
                  <a:pt x="521494" y="197644"/>
                </a:cubicBezTo>
                <a:cubicBezTo>
                  <a:pt x="518636" y="187166"/>
                  <a:pt x="516731" y="177641"/>
                  <a:pt x="513874" y="170021"/>
                </a:cubicBezTo>
                <a:cubicBezTo>
                  <a:pt x="509111" y="153829"/>
                  <a:pt x="506254" y="144304"/>
                  <a:pt x="506254" y="144304"/>
                </a:cubicBezTo>
                <a:cubicBezTo>
                  <a:pt x="506254" y="144304"/>
                  <a:pt x="507206" y="153829"/>
                  <a:pt x="510064" y="170974"/>
                </a:cubicBezTo>
                <a:cubicBezTo>
                  <a:pt x="511969" y="184309"/>
                  <a:pt x="513874" y="201454"/>
                  <a:pt x="517684" y="222409"/>
                </a:cubicBezTo>
                <a:cubicBezTo>
                  <a:pt x="517684" y="225266"/>
                  <a:pt x="516731" y="227171"/>
                  <a:pt x="516731" y="230029"/>
                </a:cubicBezTo>
                <a:cubicBezTo>
                  <a:pt x="515779" y="237649"/>
                  <a:pt x="514826" y="244316"/>
                  <a:pt x="512921" y="251936"/>
                </a:cubicBezTo>
                <a:cubicBezTo>
                  <a:pt x="499586" y="210026"/>
                  <a:pt x="490061" y="181451"/>
                  <a:pt x="487204" y="172879"/>
                </a:cubicBezTo>
                <a:cubicBezTo>
                  <a:pt x="486251" y="167164"/>
                  <a:pt x="485299" y="164306"/>
                  <a:pt x="485299" y="164306"/>
                </a:cubicBezTo>
                <a:cubicBezTo>
                  <a:pt x="485299" y="164306"/>
                  <a:pt x="486251" y="173831"/>
                  <a:pt x="486251" y="189071"/>
                </a:cubicBezTo>
                <a:cubicBezTo>
                  <a:pt x="487204" y="196691"/>
                  <a:pt x="487204" y="207169"/>
                  <a:pt x="488156" y="217646"/>
                </a:cubicBezTo>
                <a:cubicBezTo>
                  <a:pt x="488156" y="224314"/>
                  <a:pt x="489109" y="230981"/>
                  <a:pt x="489109" y="238601"/>
                </a:cubicBezTo>
                <a:cubicBezTo>
                  <a:pt x="488156" y="232886"/>
                  <a:pt x="487204" y="228124"/>
                  <a:pt x="486251" y="223361"/>
                </a:cubicBezTo>
                <a:cubicBezTo>
                  <a:pt x="485299" y="217646"/>
                  <a:pt x="484346" y="212884"/>
                  <a:pt x="482441" y="207169"/>
                </a:cubicBezTo>
                <a:cubicBezTo>
                  <a:pt x="480536" y="202406"/>
                  <a:pt x="479584" y="197644"/>
                  <a:pt x="478631" y="192881"/>
                </a:cubicBezTo>
                <a:cubicBezTo>
                  <a:pt x="475774" y="184309"/>
                  <a:pt x="473869" y="176689"/>
                  <a:pt x="471964" y="170021"/>
                </a:cubicBezTo>
                <a:cubicBezTo>
                  <a:pt x="468154" y="157639"/>
                  <a:pt x="465296" y="150019"/>
                  <a:pt x="465296" y="150019"/>
                </a:cubicBezTo>
                <a:cubicBezTo>
                  <a:pt x="465296" y="150019"/>
                  <a:pt x="466249" y="157639"/>
                  <a:pt x="468154" y="170021"/>
                </a:cubicBezTo>
                <a:cubicBezTo>
                  <a:pt x="469106" y="176689"/>
                  <a:pt x="470059" y="184309"/>
                  <a:pt x="471011" y="193834"/>
                </a:cubicBezTo>
                <a:cubicBezTo>
                  <a:pt x="471964" y="198596"/>
                  <a:pt x="471964" y="203359"/>
                  <a:pt x="472916" y="208121"/>
                </a:cubicBezTo>
                <a:cubicBezTo>
                  <a:pt x="473869" y="212884"/>
                  <a:pt x="473869" y="218599"/>
                  <a:pt x="474821" y="224314"/>
                </a:cubicBezTo>
                <a:cubicBezTo>
                  <a:pt x="475774" y="233839"/>
                  <a:pt x="476726" y="244316"/>
                  <a:pt x="478631" y="255746"/>
                </a:cubicBezTo>
                <a:cubicBezTo>
                  <a:pt x="477679" y="250031"/>
                  <a:pt x="475774" y="245269"/>
                  <a:pt x="474821" y="240506"/>
                </a:cubicBezTo>
                <a:cubicBezTo>
                  <a:pt x="467201" y="211931"/>
                  <a:pt x="460534" y="188119"/>
                  <a:pt x="455771" y="170974"/>
                </a:cubicBezTo>
                <a:cubicBezTo>
                  <a:pt x="450056" y="154781"/>
                  <a:pt x="447199" y="145256"/>
                  <a:pt x="447199" y="145256"/>
                </a:cubicBezTo>
                <a:cubicBezTo>
                  <a:pt x="447199" y="145256"/>
                  <a:pt x="449104" y="154781"/>
                  <a:pt x="451961" y="171926"/>
                </a:cubicBezTo>
                <a:cubicBezTo>
                  <a:pt x="453866" y="180499"/>
                  <a:pt x="454819" y="190976"/>
                  <a:pt x="457676" y="202406"/>
                </a:cubicBezTo>
                <a:cubicBezTo>
                  <a:pt x="459581" y="213836"/>
                  <a:pt x="462439" y="227171"/>
                  <a:pt x="464344" y="242411"/>
                </a:cubicBezTo>
                <a:cubicBezTo>
                  <a:pt x="466249" y="254794"/>
                  <a:pt x="469106" y="268129"/>
                  <a:pt x="471011" y="282416"/>
                </a:cubicBezTo>
                <a:cubicBezTo>
                  <a:pt x="469106" y="278606"/>
                  <a:pt x="468154" y="275749"/>
                  <a:pt x="467201" y="272891"/>
                </a:cubicBezTo>
                <a:cubicBezTo>
                  <a:pt x="462439" y="262414"/>
                  <a:pt x="459581" y="255746"/>
                  <a:pt x="459581" y="255746"/>
                </a:cubicBezTo>
                <a:cubicBezTo>
                  <a:pt x="459581" y="255746"/>
                  <a:pt x="460534" y="262414"/>
                  <a:pt x="463391" y="273844"/>
                </a:cubicBezTo>
                <a:cubicBezTo>
                  <a:pt x="464344" y="279559"/>
                  <a:pt x="466249" y="286226"/>
                  <a:pt x="468154" y="293846"/>
                </a:cubicBezTo>
                <a:cubicBezTo>
                  <a:pt x="469106" y="297656"/>
                  <a:pt x="470059" y="302419"/>
                  <a:pt x="471011" y="306229"/>
                </a:cubicBezTo>
                <a:cubicBezTo>
                  <a:pt x="471964" y="310991"/>
                  <a:pt x="472916" y="315754"/>
                  <a:pt x="473869" y="320516"/>
                </a:cubicBezTo>
                <a:cubicBezTo>
                  <a:pt x="475774" y="330041"/>
                  <a:pt x="477679" y="340519"/>
                  <a:pt x="479584" y="351949"/>
                </a:cubicBezTo>
                <a:cubicBezTo>
                  <a:pt x="479584" y="352901"/>
                  <a:pt x="479584" y="352901"/>
                  <a:pt x="479584" y="353854"/>
                </a:cubicBezTo>
                <a:cubicBezTo>
                  <a:pt x="479584" y="353854"/>
                  <a:pt x="479584" y="352901"/>
                  <a:pt x="478631" y="351949"/>
                </a:cubicBezTo>
                <a:cubicBezTo>
                  <a:pt x="476726" y="347186"/>
                  <a:pt x="473869" y="343376"/>
                  <a:pt x="471964" y="338614"/>
                </a:cubicBezTo>
                <a:cubicBezTo>
                  <a:pt x="471011" y="333851"/>
                  <a:pt x="471011" y="329089"/>
                  <a:pt x="470059" y="324326"/>
                </a:cubicBezTo>
                <a:cubicBezTo>
                  <a:pt x="468154" y="309086"/>
                  <a:pt x="465296" y="294799"/>
                  <a:pt x="462439" y="280511"/>
                </a:cubicBezTo>
                <a:cubicBezTo>
                  <a:pt x="459581" y="266224"/>
                  <a:pt x="455771" y="252889"/>
                  <a:pt x="452914" y="240506"/>
                </a:cubicBezTo>
                <a:cubicBezTo>
                  <a:pt x="449104" y="228124"/>
                  <a:pt x="445294" y="215741"/>
                  <a:pt x="441484" y="205264"/>
                </a:cubicBezTo>
                <a:cubicBezTo>
                  <a:pt x="440531" y="201454"/>
                  <a:pt x="438626" y="198596"/>
                  <a:pt x="437674" y="194786"/>
                </a:cubicBezTo>
                <a:cubicBezTo>
                  <a:pt x="438626" y="185261"/>
                  <a:pt x="439579" y="175736"/>
                  <a:pt x="440531" y="167164"/>
                </a:cubicBezTo>
                <a:cubicBezTo>
                  <a:pt x="441484" y="151924"/>
                  <a:pt x="442436" y="139541"/>
                  <a:pt x="442436" y="128111"/>
                </a:cubicBezTo>
                <a:cubicBezTo>
                  <a:pt x="442436" y="106204"/>
                  <a:pt x="441484" y="94774"/>
                  <a:pt x="441484" y="94774"/>
                </a:cubicBezTo>
                <a:cubicBezTo>
                  <a:pt x="441484" y="94774"/>
                  <a:pt x="440531" y="107156"/>
                  <a:pt x="438626" y="128111"/>
                </a:cubicBezTo>
                <a:cubicBezTo>
                  <a:pt x="437674" y="138589"/>
                  <a:pt x="435769" y="151924"/>
                  <a:pt x="433864" y="166211"/>
                </a:cubicBezTo>
                <a:cubicBezTo>
                  <a:pt x="432911" y="170021"/>
                  <a:pt x="432911" y="173831"/>
                  <a:pt x="431959" y="178594"/>
                </a:cubicBezTo>
                <a:cubicBezTo>
                  <a:pt x="431959" y="177641"/>
                  <a:pt x="431006" y="176689"/>
                  <a:pt x="431006" y="175736"/>
                </a:cubicBezTo>
                <a:cubicBezTo>
                  <a:pt x="427196" y="167164"/>
                  <a:pt x="423386" y="159544"/>
                  <a:pt x="419576" y="153829"/>
                </a:cubicBezTo>
                <a:cubicBezTo>
                  <a:pt x="412909" y="142399"/>
                  <a:pt x="408146" y="135731"/>
                  <a:pt x="408146" y="135731"/>
                </a:cubicBezTo>
                <a:cubicBezTo>
                  <a:pt x="408146" y="135731"/>
                  <a:pt x="411004" y="143351"/>
                  <a:pt x="415766" y="155734"/>
                </a:cubicBezTo>
                <a:cubicBezTo>
                  <a:pt x="418624" y="161449"/>
                  <a:pt x="420529" y="170021"/>
                  <a:pt x="423386" y="178594"/>
                </a:cubicBezTo>
                <a:cubicBezTo>
                  <a:pt x="425291" y="184309"/>
                  <a:pt x="427196" y="190024"/>
                  <a:pt x="428149" y="195739"/>
                </a:cubicBezTo>
                <a:cubicBezTo>
                  <a:pt x="427196" y="201454"/>
                  <a:pt x="425291" y="208121"/>
                  <a:pt x="424339" y="214789"/>
                </a:cubicBezTo>
                <a:cubicBezTo>
                  <a:pt x="424339" y="214789"/>
                  <a:pt x="424339" y="214789"/>
                  <a:pt x="424339" y="214789"/>
                </a:cubicBezTo>
                <a:cubicBezTo>
                  <a:pt x="418624" y="206216"/>
                  <a:pt x="415766" y="202406"/>
                  <a:pt x="415766" y="202406"/>
                </a:cubicBezTo>
                <a:cubicBezTo>
                  <a:pt x="415766" y="202406"/>
                  <a:pt x="417671" y="208121"/>
                  <a:pt x="421481" y="216694"/>
                </a:cubicBezTo>
                <a:cubicBezTo>
                  <a:pt x="422434" y="218599"/>
                  <a:pt x="423386" y="220504"/>
                  <a:pt x="423386" y="223361"/>
                </a:cubicBezTo>
                <a:cubicBezTo>
                  <a:pt x="420529" y="238601"/>
                  <a:pt x="416719" y="255746"/>
                  <a:pt x="412909" y="272891"/>
                </a:cubicBezTo>
                <a:cubicBezTo>
                  <a:pt x="410051" y="264319"/>
                  <a:pt x="407194" y="257651"/>
                  <a:pt x="405289" y="253841"/>
                </a:cubicBezTo>
                <a:cubicBezTo>
                  <a:pt x="405289" y="253841"/>
                  <a:pt x="405289" y="253841"/>
                  <a:pt x="405289" y="253841"/>
                </a:cubicBezTo>
                <a:cubicBezTo>
                  <a:pt x="405289" y="237649"/>
                  <a:pt x="405289" y="223361"/>
                  <a:pt x="404336" y="210026"/>
                </a:cubicBezTo>
                <a:cubicBezTo>
                  <a:pt x="403384" y="196691"/>
                  <a:pt x="403384" y="185261"/>
                  <a:pt x="401479" y="176689"/>
                </a:cubicBezTo>
                <a:cubicBezTo>
                  <a:pt x="398621" y="158591"/>
                  <a:pt x="396716" y="148114"/>
                  <a:pt x="396716" y="148114"/>
                </a:cubicBezTo>
                <a:cubicBezTo>
                  <a:pt x="396716" y="148114"/>
                  <a:pt x="396716" y="158591"/>
                  <a:pt x="397669" y="177641"/>
                </a:cubicBezTo>
                <a:cubicBezTo>
                  <a:pt x="397669" y="186214"/>
                  <a:pt x="397669" y="195739"/>
                  <a:pt x="396716" y="206216"/>
                </a:cubicBezTo>
                <a:cubicBezTo>
                  <a:pt x="394811" y="214789"/>
                  <a:pt x="391954" y="228124"/>
                  <a:pt x="389096" y="244316"/>
                </a:cubicBezTo>
                <a:cubicBezTo>
                  <a:pt x="386239" y="235744"/>
                  <a:pt x="384334" y="227171"/>
                  <a:pt x="381476" y="219551"/>
                </a:cubicBezTo>
                <a:cubicBezTo>
                  <a:pt x="379571" y="212884"/>
                  <a:pt x="377666" y="205264"/>
                  <a:pt x="374809" y="199549"/>
                </a:cubicBezTo>
                <a:cubicBezTo>
                  <a:pt x="373856" y="197644"/>
                  <a:pt x="373856" y="196691"/>
                  <a:pt x="372904" y="194786"/>
                </a:cubicBezTo>
                <a:cubicBezTo>
                  <a:pt x="372904" y="193834"/>
                  <a:pt x="372904" y="192881"/>
                  <a:pt x="372904" y="190976"/>
                </a:cubicBezTo>
                <a:cubicBezTo>
                  <a:pt x="371951" y="186214"/>
                  <a:pt x="370999" y="181451"/>
                  <a:pt x="370046" y="177641"/>
                </a:cubicBezTo>
                <a:cubicBezTo>
                  <a:pt x="368141" y="169069"/>
                  <a:pt x="367189" y="162401"/>
                  <a:pt x="366236" y="155734"/>
                </a:cubicBezTo>
                <a:cubicBezTo>
                  <a:pt x="365284" y="152876"/>
                  <a:pt x="365284" y="150019"/>
                  <a:pt x="364331" y="148114"/>
                </a:cubicBezTo>
                <a:cubicBezTo>
                  <a:pt x="363379" y="140494"/>
                  <a:pt x="363379" y="135731"/>
                  <a:pt x="363379" y="135731"/>
                </a:cubicBezTo>
                <a:cubicBezTo>
                  <a:pt x="363379" y="135731"/>
                  <a:pt x="363379" y="137636"/>
                  <a:pt x="363379" y="140494"/>
                </a:cubicBezTo>
                <a:cubicBezTo>
                  <a:pt x="362426" y="138589"/>
                  <a:pt x="362426" y="136684"/>
                  <a:pt x="362426" y="136684"/>
                </a:cubicBezTo>
                <a:cubicBezTo>
                  <a:pt x="362426" y="136684"/>
                  <a:pt x="362426" y="142399"/>
                  <a:pt x="362426" y="151924"/>
                </a:cubicBezTo>
                <a:cubicBezTo>
                  <a:pt x="362426" y="154781"/>
                  <a:pt x="362426" y="158591"/>
                  <a:pt x="361474" y="163354"/>
                </a:cubicBezTo>
                <a:cubicBezTo>
                  <a:pt x="359569" y="159544"/>
                  <a:pt x="358616" y="155734"/>
                  <a:pt x="357664" y="151924"/>
                </a:cubicBezTo>
                <a:cubicBezTo>
                  <a:pt x="350996" y="135731"/>
                  <a:pt x="348139" y="127159"/>
                  <a:pt x="348139" y="127159"/>
                </a:cubicBezTo>
                <a:cubicBezTo>
                  <a:pt x="348139" y="127159"/>
                  <a:pt x="350044" y="136684"/>
                  <a:pt x="353854" y="153829"/>
                </a:cubicBezTo>
                <a:cubicBezTo>
                  <a:pt x="355759" y="162401"/>
                  <a:pt x="358616" y="171926"/>
                  <a:pt x="361474" y="183356"/>
                </a:cubicBezTo>
                <a:cubicBezTo>
                  <a:pt x="361474" y="186214"/>
                  <a:pt x="361474" y="189071"/>
                  <a:pt x="361474" y="192881"/>
                </a:cubicBezTo>
                <a:cubicBezTo>
                  <a:pt x="359569" y="187166"/>
                  <a:pt x="357664" y="184309"/>
                  <a:pt x="357664" y="184309"/>
                </a:cubicBezTo>
                <a:cubicBezTo>
                  <a:pt x="357664" y="184309"/>
                  <a:pt x="358616" y="189071"/>
                  <a:pt x="360521" y="198596"/>
                </a:cubicBezTo>
                <a:cubicBezTo>
                  <a:pt x="360521" y="205264"/>
                  <a:pt x="360521" y="212884"/>
                  <a:pt x="359569" y="221456"/>
                </a:cubicBezTo>
                <a:cubicBezTo>
                  <a:pt x="357664" y="216694"/>
                  <a:pt x="356711" y="211931"/>
                  <a:pt x="355759" y="208121"/>
                </a:cubicBezTo>
                <a:cubicBezTo>
                  <a:pt x="352901" y="199549"/>
                  <a:pt x="350996" y="193834"/>
                  <a:pt x="350996" y="193834"/>
                </a:cubicBezTo>
                <a:cubicBezTo>
                  <a:pt x="350996" y="193834"/>
                  <a:pt x="350996" y="199549"/>
                  <a:pt x="351949" y="208121"/>
                </a:cubicBezTo>
                <a:cubicBezTo>
                  <a:pt x="351949" y="212884"/>
                  <a:pt x="352901" y="218599"/>
                  <a:pt x="352901" y="224314"/>
                </a:cubicBezTo>
                <a:cubicBezTo>
                  <a:pt x="353854" y="230981"/>
                  <a:pt x="353854" y="237649"/>
                  <a:pt x="353854" y="246221"/>
                </a:cubicBezTo>
                <a:cubicBezTo>
                  <a:pt x="353854" y="253841"/>
                  <a:pt x="354806" y="262414"/>
                  <a:pt x="354806" y="270986"/>
                </a:cubicBezTo>
                <a:cubicBezTo>
                  <a:pt x="355759" y="279559"/>
                  <a:pt x="355759" y="289084"/>
                  <a:pt x="355759" y="299561"/>
                </a:cubicBezTo>
                <a:cubicBezTo>
                  <a:pt x="355759" y="305276"/>
                  <a:pt x="356711" y="310991"/>
                  <a:pt x="356711" y="316706"/>
                </a:cubicBezTo>
                <a:cubicBezTo>
                  <a:pt x="352901" y="310039"/>
                  <a:pt x="349091" y="303371"/>
                  <a:pt x="346234" y="298609"/>
                </a:cubicBezTo>
                <a:cubicBezTo>
                  <a:pt x="346234" y="297656"/>
                  <a:pt x="345281" y="297656"/>
                  <a:pt x="345281" y="296704"/>
                </a:cubicBezTo>
                <a:cubicBezTo>
                  <a:pt x="345281" y="294799"/>
                  <a:pt x="345281" y="293846"/>
                  <a:pt x="345281" y="291941"/>
                </a:cubicBezTo>
                <a:cubicBezTo>
                  <a:pt x="346234" y="282416"/>
                  <a:pt x="347186" y="274796"/>
                  <a:pt x="348139" y="267176"/>
                </a:cubicBezTo>
                <a:cubicBezTo>
                  <a:pt x="349091" y="253841"/>
                  <a:pt x="350044" y="246221"/>
                  <a:pt x="350044" y="246221"/>
                </a:cubicBezTo>
                <a:cubicBezTo>
                  <a:pt x="350044" y="246221"/>
                  <a:pt x="348139" y="253841"/>
                  <a:pt x="344329" y="267176"/>
                </a:cubicBezTo>
                <a:cubicBezTo>
                  <a:pt x="342424" y="272891"/>
                  <a:pt x="341471" y="279559"/>
                  <a:pt x="339566" y="287179"/>
                </a:cubicBezTo>
                <a:cubicBezTo>
                  <a:pt x="339566" y="287179"/>
                  <a:pt x="339566" y="287179"/>
                  <a:pt x="339566" y="287179"/>
                </a:cubicBezTo>
                <a:cubicBezTo>
                  <a:pt x="339566" y="287179"/>
                  <a:pt x="339566" y="287179"/>
                  <a:pt x="339566" y="288131"/>
                </a:cubicBezTo>
                <a:cubicBezTo>
                  <a:pt x="339566" y="289084"/>
                  <a:pt x="338614" y="290036"/>
                  <a:pt x="338614" y="291941"/>
                </a:cubicBezTo>
                <a:cubicBezTo>
                  <a:pt x="338614" y="293846"/>
                  <a:pt x="337661" y="295751"/>
                  <a:pt x="337661" y="297656"/>
                </a:cubicBezTo>
                <a:cubicBezTo>
                  <a:pt x="332899" y="290036"/>
                  <a:pt x="328136" y="283369"/>
                  <a:pt x="324326" y="277654"/>
                </a:cubicBezTo>
                <a:cubicBezTo>
                  <a:pt x="320516" y="263366"/>
                  <a:pt x="315754" y="249079"/>
                  <a:pt x="310991" y="233839"/>
                </a:cubicBezTo>
                <a:cubicBezTo>
                  <a:pt x="308134" y="226219"/>
                  <a:pt x="306229" y="219551"/>
                  <a:pt x="303371" y="211931"/>
                </a:cubicBezTo>
                <a:cubicBezTo>
                  <a:pt x="304324" y="206216"/>
                  <a:pt x="305276" y="201454"/>
                  <a:pt x="306229" y="196691"/>
                </a:cubicBezTo>
                <a:cubicBezTo>
                  <a:pt x="310039" y="179546"/>
                  <a:pt x="312896" y="164306"/>
                  <a:pt x="316706" y="150971"/>
                </a:cubicBezTo>
                <a:cubicBezTo>
                  <a:pt x="320516" y="137636"/>
                  <a:pt x="322421" y="125254"/>
                  <a:pt x="326231" y="115729"/>
                </a:cubicBezTo>
                <a:cubicBezTo>
                  <a:pt x="331946" y="96679"/>
                  <a:pt x="335756" y="85249"/>
                  <a:pt x="335756" y="85249"/>
                </a:cubicBezTo>
                <a:cubicBezTo>
                  <a:pt x="335756" y="85249"/>
                  <a:pt x="330994" y="95726"/>
                  <a:pt x="323374" y="113824"/>
                </a:cubicBezTo>
                <a:cubicBezTo>
                  <a:pt x="319564" y="123349"/>
                  <a:pt x="315754" y="134779"/>
                  <a:pt x="310991" y="148114"/>
                </a:cubicBezTo>
                <a:cubicBezTo>
                  <a:pt x="309086" y="154781"/>
                  <a:pt x="306229" y="161449"/>
                  <a:pt x="303371" y="169069"/>
                </a:cubicBezTo>
                <a:cubicBezTo>
                  <a:pt x="301466" y="175736"/>
                  <a:pt x="299561" y="183356"/>
                  <a:pt x="297656" y="190024"/>
                </a:cubicBezTo>
                <a:cubicBezTo>
                  <a:pt x="293846" y="179546"/>
                  <a:pt x="290989" y="170021"/>
                  <a:pt x="287179" y="159544"/>
                </a:cubicBezTo>
                <a:cubicBezTo>
                  <a:pt x="290036" y="172879"/>
                  <a:pt x="291941" y="185261"/>
                  <a:pt x="294799" y="198596"/>
                </a:cubicBezTo>
                <a:cubicBezTo>
                  <a:pt x="290989" y="213836"/>
                  <a:pt x="287179" y="230029"/>
                  <a:pt x="283369" y="247174"/>
                </a:cubicBezTo>
                <a:cubicBezTo>
                  <a:pt x="282416" y="252889"/>
                  <a:pt x="281464" y="258604"/>
                  <a:pt x="279559" y="264319"/>
                </a:cubicBezTo>
                <a:cubicBezTo>
                  <a:pt x="278606" y="260509"/>
                  <a:pt x="277654" y="257651"/>
                  <a:pt x="276701" y="253841"/>
                </a:cubicBezTo>
                <a:cubicBezTo>
                  <a:pt x="276701" y="245269"/>
                  <a:pt x="277654" y="235744"/>
                  <a:pt x="278606" y="227171"/>
                </a:cubicBezTo>
                <a:cubicBezTo>
                  <a:pt x="280511" y="205264"/>
                  <a:pt x="281464" y="185261"/>
                  <a:pt x="284321" y="166211"/>
                </a:cubicBezTo>
                <a:cubicBezTo>
                  <a:pt x="285274" y="156686"/>
                  <a:pt x="286226" y="148114"/>
                  <a:pt x="287179" y="139541"/>
                </a:cubicBezTo>
                <a:cubicBezTo>
                  <a:pt x="288131" y="130969"/>
                  <a:pt x="290036" y="123349"/>
                  <a:pt x="290989" y="115729"/>
                </a:cubicBezTo>
                <a:cubicBezTo>
                  <a:pt x="293846" y="100489"/>
                  <a:pt x="294799" y="87154"/>
                  <a:pt x="297656" y="76676"/>
                </a:cubicBezTo>
                <a:cubicBezTo>
                  <a:pt x="302419" y="54769"/>
                  <a:pt x="304324" y="42386"/>
                  <a:pt x="304324" y="42386"/>
                </a:cubicBezTo>
                <a:cubicBezTo>
                  <a:pt x="304324" y="42386"/>
                  <a:pt x="300514" y="54769"/>
                  <a:pt x="293846" y="75724"/>
                </a:cubicBezTo>
                <a:cubicBezTo>
                  <a:pt x="290036" y="86201"/>
                  <a:pt x="287179" y="99536"/>
                  <a:pt x="283369" y="114776"/>
                </a:cubicBezTo>
                <a:cubicBezTo>
                  <a:pt x="281464" y="122396"/>
                  <a:pt x="279559" y="130016"/>
                  <a:pt x="277654" y="138589"/>
                </a:cubicBezTo>
                <a:cubicBezTo>
                  <a:pt x="275749" y="147161"/>
                  <a:pt x="274796" y="156686"/>
                  <a:pt x="272891" y="165259"/>
                </a:cubicBezTo>
                <a:cubicBezTo>
                  <a:pt x="271939" y="170021"/>
                  <a:pt x="270986" y="173831"/>
                  <a:pt x="270034" y="178594"/>
                </a:cubicBezTo>
                <a:cubicBezTo>
                  <a:pt x="268129" y="182404"/>
                  <a:pt x="265271" y="188119"/>
                  <a:pt x="261461" y="196691"/>
                </a:cubicBezTo>
                <a:cubicBezTo>
                  <a:pt x="260509" y="191929"/>
                  <a:pt x="258604" y="187166"/>
                  <a:pt x="258604" y="183356"/>
                </a:cubicBezTo>
                <a:cubicBezTo>
                  <a:pt x="255746" y="170021"/>
                  <a:pt x="253841" y="161449"/>
                  <a:pt x="253841" y="161449"/>
                </a:cubicBezTo>
                <a:cubicBezTo>
                  <a:pt x="253841" y="161449"/>
                  <a:pt x="253841" y="169069"/>
                  <a:pt x="254794" y="183356"/>
                </a:cubicBezTo>
                <a:cubicBezTo>
                  <a:pt x="254794" y="190024"/>
                  <a:pt x="255746" y="197644"/>
                  <a:pt x="256699" y="207169"/>
                </a:cubicBezTo>
                <a:cubicBezTo>
                  <a:pt x="253841" y="213836"/>
                  <a:pt x="250984" y="222409"/>
                  <a:pt x="247174" y="231934"/>
                </a:cubicBezTo>
                <a:cubicBezTo>
                  <a:pt x="246221" y="232886"/>
                  <a:pt x="246221" y="234791"/>
                  <a:pt x="245269" y="236696"/>
                </a:cubicBezTo>
                <a:cubicBezTo>
                  <a:pt x="243364" y="231934"/>
                  <a:pt x="242411" y="230029"/>
                  <a:pt x="242411" y="230029"/>
                </a:cubicBezTo>
                <a:cubicBezTo>
                  <a:pt x="242411" y="230029"/>
                  <a:pt x="243364" y="233839"/>
                  <a:pt x="244316" y="240506"/>
                </a:cubicBezTo>
                <a:cubicBezTo>
                  <a:pt x="241459" y="247174"/>
                  <a:pt x="239554" y="254794"/>
                  <a:pt x="236696" y="262414"/>
                </a:cubicBezTo>
                <a:cubicBezTo>
                  <a:pt x="232886" y="250031"/>
                  <a:pt x="229076" y="238601"/>
                  <a:pt x="226219" y="227171"/>
                </a:cubicBezTo>
                <a:cubicBezTo>
                  <a:pt x="223361" y="219551"/>
                  <a:pt x="221456" y="210979"/>
                  <a:pt x="218599" y="204311"/>
                </a:cubicBezTo>
                <a:cubicBezTo>
                  <a:pt x="215741" y="196691"/>
                  <a:pt x="213836" y="190024"/>
                  <a:pt x="210979" y="184309"/>
                </a:cubicBezTo>
                <a:cubicBezTo>
                  <a:pt x="206216" y="171926"/>
                  <a:pt x="202406" y="160496"/>
                  <a:pt x="198596" y="150971"/>
                </a:cubicBezTo>
                <a:cubicBezTo>
                  <a:pt x="191929" y="132874"/>
                  <a:pt x="187166" y="122396"/>
                  <a:pt x="187166" y="122396"/>
                </a:cubicBezTo>
                <a:cubicBezTo>
                  <a:pt x="187166" y="122396"/>
                  <a:pt x="190024" y="132874"/>
                  <a:pt x="194786" y="151924"/>
                </a:cubicBezTo>
                <a:cubicBezTo>
                  <a:pt x="197644" y="161449"/>
                  <a:pt x="200501" y="172879"/>
                  <a:pt x="204311" y="186214"/>
                </a:cubicBezTo>
                <a:cubicBezTo>
                  <a:pt x="206216" y="192881"/>
                  <a:pt x="208121" y="199549"/>
                  <a:pt x="210026" y="207169"/>
                </a:cubicBezTo>
                <a:cubicBezTo>
                  <a:pt x="211931" y="214789"/>
                  <a:pt x="213836" y="222409"/>
                  <a:pt x="215741" y="230981"/>
                </a:cubicBezTo>
                <a:cubicBezTo>
                  <a:pt x="218599" y="245269"/>
                  <a:pt x="222409" y="260509"/>
                  <a:pt x="226219" y="275749"/>
                </a:cubicBezTo>
                <a:cubicBezTo>
                  <a:pt x="224314" y="280511"/>
                  <a:pt x="221456" y="287179"/>
                  <a:pt x="218599" y="295751"/>
                </a:cubicBezTo>
                <a:cubicBezTo>
                  <a:pt x="218599" y="296704"/>
                  <a:pt x="217646" y="297656"/>
                  <a:pt x="217646" y="298609"/>
                </a:cubicBezTo>
                <a:cubicBezTo>
                  <a:pt x="216694" y="286226"/>
                  <a:pt x="215741" y="274796"/>
                  <a:pt x="214789" y="266224"/>
                </a:cubicBezTo>
                <a:cubicBezTo>
                  <a:pt x="213836" y="250984"/>
                  <a:pt x="212884" y="241459"/>
                  <a:pt x="212884" y="241459"/>
                </a:cubicBezTo>
                <a:cubicBezTo>
                  <a:pt x="212884" y="241459"/>
                  <a:pt x="211931" y="250031"/>
                  <a:pt x="210979" y="266224"/>
                </a:cubicBezTo>
                <a:cubicBezTo>
                  <a:pt x="210026" y="277654"/>
                  <a:pt x="210026" y="291941"/>
                  <a:pt x="209074" y="309086"/>
                </a:cubicBezTo>
                <a:cubicBezTo>
                  <a:pt x="204311" y="301466"/>
                  <a:pt x="200501" y="293846"/>
                  <a:pt x="196691" y="287179"/>
                </a:cubicBezTo>
                <a:cubicBezTo>
                  <a:pt x="192881" y="281464"/>
                  <a:pt x="190024" y="275749"/>
                  <a:pt x="187166" y="270034"/>
                </a:cubicBezTo>
                <a:cubicBezTo>
                  <a:pt x="183356" y="265271"/>
                  <a:pt x="180499" y="260509"/>
                  <a:pt x="177641" y="255746"/>
                </a:cubicBezTo>
                <a:cubicBezTo>
                  <a:pt x="171926" y="246221"/>
                  <a:pt x="166211" y="238601"/>
                  <a:pt x="161449" y="231934"/>
                </a:cubicBezTo>
                <a:cubicBezTo>
                  <a:pt x="159544" y="230029"/>
                  <a:pt x="158591" y="227171"/>
                  <a:pt x="156686" y="225266"/>
                </a:cubicBezTo>
                <a:cubicBezTo>
                  <a:pt x="154781" y="214789"/>
                  <a:pt x="152876" y="209074"/>
                  <a:pt x="152876" y="209074"/>
                </a:cubicBezTo>
                <a:cubicBezTo>
                  <a:pt x="152876" y="209074"/>
                  <a:pt x="152876" y="212884"/>
                  <a:pt x="152876" y="219551"/>
                </a:cubicBezTo>
                <a:cubicBezTo>
                  <a:pt x="149066" y="213836"/>
                  <a:pt x="146209" y="210979"/>
                  <a:pt x="146209" y="210979"/>
                </a:cubicBezTo>
                <a:cubicBezTo>
                  <a:pt x="146209" y="210979"/>
                  <a:pt x="148114" y="215741"/>
                  <a:pt x="152876" y="224314"/>
                </a:cubicBezTo>
                <a:cubicBezTo>
                  <a:pt x="153829" y="235744"/>
                  <a:pt x="154781" y="253841"/>
                  <a:pt x="156686" y="275749"/>
                </a:cubicBezTo>
                <a:cubicBezTo>
                  <a:pt x="153829" y="271939"/>
                  <a:pt x="150971" y="267176"/>
                  <a:pt x="148114" y="263366"/>
                </a:cubicBezTo>
                <a:cubicBezTo>
                  <a:pt x="139541" y="252889"/>
                  <a:pt x="131921" y="242411"/>
                  <a:pt x="124301" y="233839"/>
                </a:cubicBezTo>
                <a:cubicBezTo>
                  <a:pt x="116681" y="225266"/>
                  <a:pt x="110966" y="217646"/>
                  <a:pt x="104299" y="212884"/>
                </a:cubicBezTo>
                <a:cubicBezTo>
                  <a:pt x="94774" y="203359"/>
                  <a:pt x="88106" y="197644"/>
                  <a:pt x="88106" y="197644"/>
                </a:cubicBezTo>
                <a:cubicBezTo>
                  <a:pt x="88106" y="197644"/>
                  <a:pt x="93821" y="205264"/>
                  <a:pt x="103346" y="217646"/>
                </a:cubicBezTo>
                <a:cubicBezTo>
                  <a:pt x="108109" y="223361"/>
                  <a:pt x="113824" y="231934"/>
                  <a:pt x="119539" y="240506"/>
                </a:cubicBezTo>
                <a:cubicBezTo>
                  <a:pt x="126206" y="249079"/>
                  <a:pt x="131921" y="260509"/>
                  <a:pt x="139541" y="271939"/>
                </a:cubicBezTo>
                <a:cubicBezTo>
                  <a:pt x="143351" y="278606"/>
                  <a:pt x="148114" y="285274"/>
                  <a:pt x="151924" y="292894"/>
                </a:cubicBezTo>
                <a:cubicBezTo>
                  <a:pt x="151924" y="294799"/>
                  <a:pt x="151924" y="295751"/>
                  <a:pt x="151924" y="297656"/>
                </a:cubicBezTo>
                <a:cubicBezTo>
                  <a:pt x="151924" y="297656"/>
                  <a:pt x="150971" y="296704"/>
                  <a:pt x="150971" y="296704"/>
                </a:cubicBezTo>
                <a:cubicBezTo>
                  <a:pt x="145256" y="290989"/>
                  <a:pt x="140494" y="285274"/>
                  <a:pt x="136684" y="282416"/>
                </a:cubicBezTo>
                <a:cubicBezTo>
                  <a:pt x="134779" y="280511"/>
                  <a:pt x="133826" y="279559"/>
                  <a:pt x="131921" y="278606"/>
                </a:cubicBezTo>
                <a:cubicBezTo>
                  <a:pt x="132874" y="275749"/>
                  <a:pt x="132874" y="274796"/>
                  <a:pt x="132874" y="274796"/>
                </a:cubicBezTo>
                <a:cubicBezTo>
                  <a:pt x="132874" y="274796"/>
                  <a:pt x="131921" y="275749"/>
                  <a:pt x="130969" y="278606"/>
                </a:cubicBezTo>
                <a:cubicBezTo>
                  <a:pt x="125254" y="273844"/>
                  <a:pt x="122396" y="270986"/>
                  <a:pt x="122396" y="270986"/>
                </a:cubicBezTo>
                <a:cubicBezTo>
                  <a:pt x="122396" y="270986"/>
                  <a:pt x="125254" y="274796"/>
                  <a:pt x="130016" y="280511"/>
                </a:cubicBezTo>
                <a:cubicBezTo>
                  <a:pt x="128111" y="283369"/>
                  <a:pt x="126206" y="288131"/>
                  <a:pt x="123349" y="293846"/>
                </a:cubicBezTo>
                <a:cubicBezTo>
                  <a:pt x="120491" y="299561"/>
                  <a:pt x="117634" y="308134"/>
                  <a:pt x="114776" y="316706"/>
                </a:cubicBezTo>
                <a:cubicBezTo>
                  <a:pt x="113824" y="318611"/>
                  <a:pt x="113824" y="319564"/>
                  <a:pt x="112871" y="321469"/>
                </a:cubicBezTo>
                <a:cubicBezTo>
                  <a:pt x="110014" y="313849"/>
                  <a:pt x="107156" y="306229"/>
                  <a:pt x="103346" y="299561"/>
                </a:cubicBezTo>
                <a:cubicBezTo>
                  <a:pt x="97631" y="286226"/>
                  <a:pt x="91916" y="273844"/>
                  <a:pt x="86201" y="262414"/>
                </a:cubicBezTo>
                <a:cubicBezTo>
                  <a:pt x="83344" y="255746"/>
                  <a:pt x="80486" y="250984"/>
                  <a:pt x="78581" y="245269"/>
                </a:cubicBezTo>
                <a:cubicBezTo>
                  <a:pt x="75724" y="240506"/>
                  <a:pt x="72866" y="235744"/>
                  <a:pt x="70961" y="230981"/>
                </a:cubicBezTo>
                <a:cubicBezTo>
                  <a:pt x="66199" y="222409"/>
                  <a:pt x="61436" y="213836"/>
                  <a:pt x="57626" y="208121"/>
                </a:cubicBezTo>
                <a:cubicBezTo>
                  <a:pt x="50006" y="195739"/>
                  <a:pt x="46196" y="188119"/>
                  <a:pt x="46196" y="188119"/>
                </a:cubicBezTo>
                <a:cubicBezTo>
                  <a:pt x="46196" y="188119"/>
                  <a:pt x="49054" y="195739"/>
                  <a:pt x="54769" y="210026"/>
                </a:cubicBezTo>
                <a:cubicBezTo>
                  <a:pt x="57626" y="216694"/>
                  <a:pt x="60484" y="225266"/>
                  <a:pt x="64294" y="234791"/>
                </a:cubicBezTo>
                <a:cubicBezTo>
                  <a:pt x="66199" y="239554"/>
                  <a:pt x="68104" y="244316"/>
                  <a:pt x="70009" y="250031"/>
                </a:cubicBezTo>
                <a:cubicBezTo>
                  <a:pt x="71914" y="254794"/>
                  <a:pt x="73819" y="260509"/>
                  <a:pt x="75724" y="266224"/>
                </a:cubicBezTo>
                <a:cubicBezTo>
                  <a:pt x="78581" y="274796"/>
                  <a:pt x="82391" y="283369"/>
                  <a:pt x="85249" y="292894"/>
                </a:cubicBezTo>
                <a:cubicBezTo>
                  <a:pt x="83344" y="290036"/>
                  <a:pt x="81439" y="286226"/>
                  <a:pt x="79534" y="284321"/>
                </a:cubicBezTo>
                <a:cubicBezTo>
                  <a:pt x="74771" y="277654"/>
                  <a:pt x="71914" y="271939"/>
                  <a:pt x="68104" y="268129"/>
                </a:cubicBezTo>
                <a:cubicBezTo>
                  <a:pt x="61436" y="258604"/>
                  <a:pt x="57626" y="253841"/>
                  <a:pt x="57626" y="253841"/>
                </a:cubicBezTo>
                <a:cubicBezTo>
                  <a:pt x="57626" y="253841"/>
                  <a:pt x="59531" y="259556"/>
                  <a:pt x="64294" y="270034"/>
                </a:cubicBezTo>
                <a:cubicBezTo>
                  <a:pt x="66199" y="274796"/>
                  <a:pt x="69056" y="281464"/>
                  <a:pt x="71914" y="288131"/>
                </a:cubicBezTo>
                <a:cubicBezTo>
                  <a:pt x="76676" y="295751"/>
                  <a:pt x="79534" y="303371"/>
                  <a:pt x="83344" y="311944"/>
                </a:cubicBezTo>
                <a:cubicBezTo>
                  <a:pt x="86201" y="317659"/>
                  <a:pt x="88106" y="324326"/>
                  <a:pt x="90964" y="330994"/>
                </a:cubicBezTo>
                <a:cubicBezTo>
                  <a:pt x="90011" y="333851"/>
                  <a:pt x="89059" y="336709"/>
                  <a:pt x="87154" y="339566"/>
                </a:cubicBezTo>
                <a:cubicBezTo>
                  <a:pt x="85249" y="343376"/>
                  <a:pt x="83344" y="348139"/>
                  <a:pt x="81439" y="352901"/>
                </a:cubicBezTo>
                <a:cubicBezTo>
                  <a:pt x="80486" y="348139"/>
                  <a:pt x="79534" y="343376"/>
                  <a:pt x="78581" y="339566"/>
                </a:cubicBezTo>
                <a:cubicBezTo>
                  <a:pt x="75724" y="326231"/>
                  <a:pt x="72866" y="312896"/>
                  <a:pt x="70009" y="301466"/>
                </a:cubicBezTo>
                <a:cubicBezTo>
                  <a:pt x="67151" y="290036"/>
                  <a:pt x="64294" y="278606"/>
                  <a:pt x="61436" y="269081"/>
                </a:cubicBezTo>
                <a:cubicBezTo>
                  <a:pt x="58579" y="259556"/>
                  <a:pt x="56674" y="250984"/>
                  <a:pt x="53816" y="244316"/>
                </a:cubicBezTo>
                <a:cubicBezTo>
                  <a:pt x="49054" y="230981"/>
                  <a:pt x="46196" y="223361"/>
                  <a:pt x="46196" y="223361"/>
                </a:cubicBezTo>
                <a:cubicBezTo>
                  <a:pt x="46196" y="223361"/>
                  <a:pt x="47149" y="230981"/>
                  <a:pt x="50006" y="245269"/>
                </a:cubicBezTo>
                <a:cubicBezTo>
                  <a:pt x="50959" y="251936"/>
                  <a:pt x="51911" y="260509"/>
                  <a:pt x="53816" y="270034"/>
                </a:cubicBezTo>
                <a:cubicBezTo>
                  <a:pt x="55721" y="279559"/>
                  <a:pt x="56674" y="290989"/>
                  <a:pt x="58579" y="302419"/>
                </a:cubicBezTo>
                <a:cubicBezTo>
                  <a:pt x="60484" y="314801"/>
                  <a:pt x="61436" y="327184"/>
                  <a:pt x="64294" y="340519"/>
                </a:cubicBezTo>
                <a:cubicBezTo>
                  <a:pt x="66199" y="353854"/>
                  <a:pt x="67151" y="367189"/>
                  <a:pt x="69056" y="381476"/>
                </a:cubicBezTo>
                <a:cubicBezTo>
                  <a:pt x="68104" y="382429"/>
                  <a:pt x="68104" y="383381"/>
                  <a:pt x="67151" y="385286"/>
                </a:cubicBezTo>
                <a:cubicBezTo>
                  <a:pt x="64294" y="391954"/>
                  <a:pt x="62389" y="398621"/>
                  <a:pt x="60484" y="405289"/>
                </a:cubicBezTo>
                <a:cubicBezTo>
                  <a:pt x="60484" y="406241"/>
                  <a:pt x="60484" y="406241"/>
                  <a:pt x="59531" y="407194"/>
                </a:cubicBezTo>
                <a:cubicBezTo>
                  <a:pt x="58579" y="407194"/>
                  <a:pt x="57626" y="407194"/>
                  <a:pt x="56674" y="407194"/>
                </a:cubicBezTo>
                <a:cubicBezTo>
                  <a:pt x="55721" y="404336"/>
                  <a:pt x="55721" y="402431"/>
                  <a:pt x="54769" y="399574"/>
                </a:cubicBezTo>
                <a:cubicBezTo>
                  <a:pt x="51911" y="387191"/>
                  <a:pt x="49054" y="375761"/>
                  <a:pt x="46196" y="364331"/>
                </a:cubicBezTo>
                <a:cubicBezTo>
                  <a:pt x="43339" y="352901"/>
                  <a:pt x="40481" y="342424"/>
                  <a:pt x="37624" y="332899"/>
                </a:cubicBezTo>
                <a:cubicBezTo>
                  <a:pt x="31909" y="313849"/>
                  <a:pt x="26194" y="297656"/>
                  <a:pt x="21431" y="287179"/>
                </a:cubicBezTo>
                <a:cubicBezTo>
                  <a:pt x="16669" y="276701"/>
                  <a:pt x="13811" y="270034"/>
                  <a:pt x="13811" y="270034"/>
                </a:cubicBezTo>
                <a:cubicBezTo>
                  <a:pt x="13811" y="270034"/>
                  <a:pt x="14764" y="276701"/>
                  <a:pt x="17621" y="288131"/>
                </a:cubicBezTo>
                <a:cubicBezTo>
                  <a:pt x="18574" y="293846"/>
                  <a:pt x="20479" y="300514"/>
                  <a:pt x="21431" y="309086"/>
                </a:cubicBezTo>
                <a:cubicBezTo>
                  <a:pt x="23336" y="316706"/>
                  <a:pt x="24289" y="326231"/>
                  <a:pt x="26194" y="335756"/>
                </a:cubicBezTo>
                <a:cubicBezTo>
                  <a:pt x="28099" y="345281"/>
                  <a:pt x="30004" y="355759"/>
                  <a:pt x="31909" y="367189"/>
                </a:cubicBezTo>
                <a:cubicBezTo>
                  <a:pt x="35719" y="378619"/>
                  <a:pt x="37624" y="390049"/>
                  <a:pt x="39529" y="402431"/>
                </a:cubicBezTo>
                <a:cubicBezTo>
                  <a:pt x="39529" y="403384"/>
                  <a:pt x="39529" y="403384"/>
                  <a:pt x="39529" y="404336"/>
                </a:cubicBezTo>
                <a:cubicBezTo>
                  <a:pt x="29051" y="402431"/>
                  <a:pt x="18574" y="401479"/>
                  <a:pt x="7144" y="399574"/>
                </a:cubicBezTo>
                <a:lnTo>
                  <a:pt x="7144" y="511016"/>
                </a:lnTo>
                <a:close/>
                <a:moveTo>
                  <a:pt x="6277451" y="364331"/>
                </a:moveTo>
                <a:cubicBezTo>
                  <a:pt x="6278404" y="362426"/>
                  <a:pt x="6278404" y="359569"/>
                  <a:pt x="6279356" y="357664"/>
                </a:cubicBezTo>
                <a:cubicBezTo>
                  <a:pt x="6279356" y="358616"/>
                  <a:pt x="6279356" y="360521"/>
                  <a:pt x="6279356" y="361474"/>
                </a:cubicBezTo>
                <a:cubicBezTo>
                  <a:pt x="6278404" y="370999"/>
                  <a:pt x="6278404" y="384334"/>
                  <a:pt x="6277451" y="399574"/>
                </a:cubicBezTo>
                <a:cubicBezTo>
                  <a:pt x="6274594" y="409099"/>
                  <a:pt x="6270784" y="419576"/>
                  <a:pt x="6267926" y="430054"/>
                </a:cubicBezTo>
                <a:cubicBezTo>
                  <a:pt x="6266974" y="430054"/>
                  <a:pt x="6266974" y="430054"/>
                  <a:pt x="6266021" y="430054"/>
                </a:cubicBezTo>
                <a:cubicBezTo>
                  <a:pt x="6264117" y="427196"/>
                  <a:pt x="6262212" y="424339"/>
                  <a:pt x="6260306" y="421481"/>
                </a:cubicBezTo>
                <a:cubicBezTo>
                  <a:pt x="6266021" y="402431"/>
                  <a:pt x="6271737" y="383381"/>
                  <a:pt x="6277451" y="364331"/>
                </a:cubicBezTo>
                <a:close/>
                <a:moveTo>
                  <a:pt x="6211729" y="425291"/>
                </a:moveTo>
                <a:cubicBezTo>
                  <a:pt x="6211729" y="415766"/>
                  <a:pt x="6212681" y="406241"/>
                  <a:pt x="6212681" y="398621"/>
                </a:cubicBezTo>
                <a:cubicBezTo>
                  <a:pt x="6212681" y="395764"/>
                  <a:pt x="6212681" y="392906"/>
                  <a:pt x="6213634" y="390049"/>
                </a:cubicBezTo>
                <a:cubicBezTo>
                  <a:pt x="6214587" y="391001"/>
                  <a:pt x="6215539" y="392906"/>
                  <a:pt x="6216492" y="393859"/>
                </a:cubicBezTo>
                <a:cubicBezTo>
                  <a:pt x="6220301" y="398621"/>
                  <a:pt x="6224112" y="403384"/>
                  <a:pt x="6227921" y="408146"/>
                </a:cubicBezTo>
                <a:cubicBezTo>
                  <a:pt x="6226969" y="410051"/>
                  <a:pt x="6226017" y="411956"/>
                  <a:pt x="6225064" y="412909"/>
                </a:cubicBezTo>
                <a:cubicBezTo>
                  <a:pt x="6224112" y="414814"/>
                  <a:pt x="6222206" y="417671"/>
                  <a:pt x="6221254" y="420529"/>
                </a:cubicBezTo>
                <a:cubicBezTo>
                  <a:pt x="6220301" y="423386"/>
                  <a:pt x="6219349" y="426244"/>
                  <a:pt x="6218396" y="429101"/>
                </a:cubicBezTo>
                <a:cubicBezTo>
                  <a:pt x="6218396" y="430054"/>
                  <a:pt x="6218396" y="430054"/>
                  <a:pt x="6217444" y="431006"/>
                </a:cubicBezTo>
                <a:cubicBezTo>
                  <a:pt x="6217444" y="430054"/>
                  <a:pt x="6217444" y="429101"/>
                  <a:pt x="6217444" y="429101"/>
                </a:cubicBezTo>
                <a:cubicBezTo>
                  <a:pt x="6216492" y="419576"/>
                  <a:pt x="6215539" y="413861"/>
                  <a:pt x="6215539" y="413861"/>
                </a:cubicBezTo>
                <a:cubicBezTo>
                  <a:pt x="6215539" y="413861"/>
                  <a:pt x="6214587" y="419576"/>
                  <a:pt x="6213634" y="429101"/>
                </a:cubicBezTo>
                <a:cubicBezTo>
                  <a:pt x="6213634" y="432911"/>
                  <a:pt x="6212681" y="436721"/>
                  <a:pt x="6211729" y="441484"/>
                </a:cubicBezTo>
                <a:cubicBezTo>
                  <a:pt x="6211729" y="435769"/>
                  <a:pt x="6211729" y="430054"/>
                  <a:pt x="6211729" y="425291"/>
                </a:cubicBezTo>
                <a:close/>
                <a:moveTo>
                  <a:pt x="6183154" y="343376"/>
                </a:moveTo>
                <a:cubicBezTo>
                  <a:pt x="6185059" y="346234"/>
                  <a:pt x="6186012" y="348139"/>
                  <a:pt x="6187917" y="350996"/>
                </a:cubicBezTo>
                <a:cubicBezTo>
                  <a:pt x="6188869" y="352901"/>
                  <a:pt x="6190774" y="354806"/>
                  <a:pt x="6191726" y="356711"/>
                </a:cubicBezTo>
                <a:cubicBezTo>
                  <a:pt x="6188869" y="366236"/>
                  <a:pt x="6186012" y="376714"/>
                  <a:pt x="6183154" y="388144"/>
                </a:cubicBezTo>
                <a:cubicBezTo>
                  <a:pt x="6183154" y="389096"/>
                  <a:pt x="6182201" y="391001"/>
                  <a:pt x="6182201" y="391954"/>
                </a:cubicBezTo>
                <a:cubicBezTo>
                  <a:pt x="6182201" y="386239"/>
                  <a:pt x="6181249" y="381476"/>
                  <a:pt x="6181249" y="375761"/>
                </a:cubicBezTo>
                <a:cubicBezTo>
                  <a:pt x="6181249" y="374809"/>
                  <a:pt x="6181249" y="373856"/>
                  <a:pt x="6181249" y="372904"/>
                </a:cubicBezTo>
                <a:cubicBezTo>
                  <a:pt x="6181249" y="362426"/>
                  <a:pt x="6182201" y="352901"/>
                  <a:pt x="6183154" y="343376"/>
                </a:cubicBezTo>
                <a:close/>
                <a:moveTo>
                  <a:pt x="6144101" y="308134"/>
                </a:moveTo>
                <a:cubicBezTo>
                  <a:pt x="6145054" y="297656"/>
                  <a:pt x="6146959" y="287179"/>
                  <a:pt x="6147912" y="276701"/>
                </a:cubicBezTo>
                <a:cubicBezTo>
                  <a:pt x="6149817" y="280511"/>
                  <a:pt x="6151721" y="284321"/>
                  <a:pt x="6153626" y="289084"/>
                </a:cubicBezTo>
                <a:cubicBezTo>
                  <a:pt x="6156484" y="293846"/>
                  <a:pt x="6158389" y="299561"/>
                  <a:pt x="6161246" y="305276"/>
                </a:cubicBezTo>
                <a:cubicBezTo>
                  <a:pt x="6160294" y="308134"/>
                  <a:pt x="6159342" y="313849"/>
                  <a:pt x="6157437" y="319564"/>
                </a:cubicBezTo>
                <a:cubicBezTo>
                  <a:pt x="6155531" y="325279"/>
                  <a:pt x="6154579" y="332899"/>
                  <a:pt x="6152674" y="342424"/>
                </a:cubicBezTo>
                <a:cubicBezTo>
                  <a:pt x="6151721" y="347186"/>
                  <a:pt x="6150769" y="351949"/>
                  <a:pt x="6150769" y="356711"/>
                </a:cubicBezTo>
                <a:cubicBezTo>
                  <a:pt x="6150769" y="358616"/>
                  <a:pt x="6149817" y="359569"/>
                  <a:pt x="6149817" y="360521"/>
                </a:cubicBezTo>
                <a:cubicBezTo>
                  <a:pt x="6149817" y="362426"/>
                  <a:pt x="6148864" y="363379"/>
                  <a:pt x="6148864" y="365284"/>
                </a:cubicBezTo>
                <a:cubicBezTo>
                  <a:pt x="6146959" y="362426"/>
                  <a:pt x="6146006" y="360521"/>
                  <a:pt x="6146006" y="360521"/>
                </a:cubicBezTo>
                <a:cubicBezTo>
                  <a:pt x="6146006" y="360521"/>
                  <a:pt x="6146959" y="363379"/>
                  <a:pt x="6147912" y="368141"/>
                </a:cubicBezTo>
                <a:cubicBezTo>
                  <a:pt x="6146959" y="374809"/>
                  <a:pt x="6146006" y="382429"/>
                  <a:pt x="6145054" y="389096"/>
                </a:cubicBezTo>
                <a:cubicBezTo>
                  <a:pt x="6145054" y="388144"/>
                  <a:pt x="6144101" y="387191"/>
                  <a:pt x="6144101" y="386239"/>
                </a:cubicBezTo>
                <a:cubicBezTo>
                  <a:pt x="6144101" y="385286"/>
                  <a:pt x="6143149" y="385286"/>
                  <a:pt x="6143149" y="384334"/>
                </a:cubicBezTo>
                <a:cubicBezTo>
                  <a:pt x="6143149" y="379571"/>
                  <a:pt x="6142196" y="373856"/>
                  <a:pt x="6142196" y="369094"/>
                </a:cubicBezTo>
                <a:cubicBezTo>
                  <a:pt x="6141244" y="360521"/>
                  <a:pt x="6140292" y="351949"/>
                  <a:pt x="6139339" y="343376"/>
                </a:cubicBezTo>
                <a:cubicBezTo>
                  <a:pt x="6142196" y="331946"/>
                  <a:pt x="6143149" y="319564"/>
                  <a:pt x="6144101" y="308134"/>
                </a:cubicBezTo>
                <a:close/>
                <a:moveTo>
                  <a:pt x="6095524" y="384334"/>
                </a:moveTo>
                <a:cubicBezTo>
                  <a:pt x="6093619" y="393859"/>
                  <a:pt x="6090762" y="403384"/>
                  <a:pt x="6088856" y="412909"/>
                </a:cubicBezTo>
                <a:cubicBezTo>
                  <a:pt x="6086951" y="420529"/>
                  <a:pt x="6085046" y="428149"/>
                  <a:pt x="6083142" y="435769"/>
                </a:cubicBezTo>
                <a:cubicBezTo>
                  <a:pt x="6081237" y="428149"/>
                  <a:pt x="6079331" y="419576"/>
                  <a:pt x="6076474" y="411956"/>
                </a:cubicBezTo>
                <a:cubicBezTo>
                  <a:pt x="6077426" y="405289"/>
                  <a:pt x="6078379" y="397669"/>
                  <a:pt x="6079331" y="391001"/>
                </a:cubicBezTo>
                <a:cubicBezTo>
                  <a:pt x="6080284" y="383381"/>
                  <a:pt x="6082189" y="375761"/>
                  <a:pt x="6084094" y="368141"/>
                </a:cubicBezTo>
                <a:lnTo>
                  <a:pt x="6088856" y="347186"/>
                </a:lnTo>
                <a:cubicBezTo>
                  <a:pt x="6089809" y="347186"/>
                  <a:pt x="6090762" y="347186"/>
                  <a:pt x="6091714" y="348139"/>
                </a:cubicBezTo>
                <a:cubicBezTo>
                  <a:pt x="6093619" y="349091"/>
                  <a:pt x="6094571" y="350044"/>
                  <a:pt x="6095524" y="350996"/>
                </a:cubicBezTo>
                <a:cubicBezTo>
                  <a:pt x="6098381" y="352901"/>
                  <a:pt x="6099334" y="356711"/>
                  <a:pt x="6100287" y="359569"/>
                </a:cubicBezTo>
                <a:cubicBezTo>
                  <a:pt x="6099334" y="367189"/>
                  <a:pt x="6097429" y="375761"/>
                  <a:pt x="6095524" y="384334"/>
                </a:cubicBezTo>
                <a:close/>
                <a:moveTo>
                  <a:pt x="6102192" y="206216"/>
                </a:moveTo>
                <a:cubicBezTo>
                  <a:pt x="6102192" y="211931"/>
                  <a:pt x="6102192" y="222409"/>
                  <a:pt x="6101239" y="235744"/>
                </a:cubicBezTo>
                <a:cubicBezTo>
                  <a:pt x="6101239" y="237649"/>
                  <a:pt x="6101239" y="239554"/>
                  <a:pt x="6101239" y="241459"/>
                </a:cubicBezTo>
                <a:cubicBezTo>
                  <a:pt x="6101239" y="241459"/>
                  <a:pt x="6101239" y="242411"/>
                  <a:pt x="6101239" y="242411"/>
                </a:cubicBezTo>
                <a:cubicBezTo>
                  <a:pt x="6101239" y="242411"/>
                  <a:pt x="6101239" y="242411"/>
                  <a:pt x="6101239" y="242411"/>
                </a:cubicBezTo>
                <a:cubicBezTo>
                  <a:pt x="6101239" y="241459"/>
                  <a:pt x="6100287" y="240506"/>
                  <a:pt x="6100287" y="239554"/>
                </a:cubicBezTo>
                <a:cubicBezTo>
                  <a:pt x="6099334" y="236696"/>
                  <a:pt x="6098381" y="233839"/>
                  <a:pt x="6097429" y="230981"/>
                </a:cubicBezTo>
                <a:cubicBezTo>
                  <a:pt x="6099334" y="222409"/>
                  <a:pt x="6100287" y="213836"/>
                  <a:pt x="6102192" y="206216"/>
                </a:cubicBezTo>
                <a:close/>
                <a:moveTo>
                  <a:pt x="6100287" y="284321"/>
                </a:moveTo>
                <a:cubicBezTo>
                  <a:pt x="6099334" y="282416"/>
                  <a:pt x="6099334" y="281464"/>
                  <a:pt x="6098381" y="279559"/>
                </a:cubicBezTo>
                <a:cubicBezTo>
                  <a:pt x="6098381" y="278606"/>
                  <a:pt x="6099334" y="277654"/>
                  <a:pt x="6099334" y="277654"/>
                </a:cubicBezTo>
                <a:cubicBezTo>
                  <a:pt x="6099334" y="279559"/>
                  <a:pt x="6099334" y="281464"/>
                  <a:pt x="6100287" y="284321"/>
                </a:cubicBezTo>
                <a:close/>
                <a:moveTo>
                  <a:pt x="6093619" y="247174"/>
                </a:moveTo>
                <a:cubicBezTo>
                  <a:pt x="6094571" y="250031"/>
                  <a:pt x="6094571" y="252889"/>
                  <a:pt x="6095524" y="255746"/>
                </a:cubicBezTo>
                <a:cubicBezTo>
                  <a:pt x="6094571" y="258604"/>
                  <a:pt x="6092667" y="261461"/>
                  <a:pt x="6091714" y="264319"/>
                </a:cubicBezTo>
                <a:cubicBezTo>
                  <a:pt x="6091714" y="263366"/>
                  <a:pt x="6090762" y="262414"/>
                  <a:pt x="6090762" y="262414"/>
                </a:cubicBezTo>
                <a:cubicBezTo>
                  <a:pt x="6091714" y="257651"/>
                  <a:pt x="6092667" y="251936"/>
                  <a:pt x="6093619" y="247174"/>
                </a:cubicBezTo>
                <a:close/>
                <a:moveTo>
                  <a:pt x="6088856" y="269081"/>
                </a:moveTo>
                <a:cubicBezTo>
                  <a:pt x="6088856" y="269081"/>
                  <a:pt x="6088856" y="270034"/>
                  <a:pt x="6088856" y="270034"/>
                </a:cubicBezTo>
                <a:cubicBezTo>
                  <a:pt x="6088856" y="270034"/>
                  <a:pt x="6088856" y="270034"/>
                  <a:pt x="6088856" y="270034"/>
                </a:cubicBezTo>
                <a:cubicBezTo>
                  <a:pt x="6088856" y="270986"/>
                  <a:pt x="6087904" y="271939"/>
                  <a:pt x="6087904" y="272891"/>
                </a:cubicBezTo>
                <a:cubicBezTo>
                  <a:pt x="6088856" y="270986"/>
                  <a:pt x="6088856" y="270034"/>
                  <a:pt x="6088856" y="269081"/>
                </a:cubicBezTo>
                <a:close/>
                <a:moveTo>
                  <a:pt x="6067901" y="369094"/>
                </a:moveTo>
                <a:cubicBezTo>
                  <a:pt x="6072664" y="358616"/>
                  <a:pt x="6076474" y="349091"/>
                  <a:pt x="6080284" y="339566"/>
                </a:cubicBezTo>
                <a:cubicBezTo>
                  <a:pt x="6082189" y="334804"/>
                  <a:pt x="6084094" y="330041"/>
                  <a:pt x="6085046" y="326231"/>
                </a:cubicBezTo>
                <a:cubicBezTo>
                  <a:pt x="6085999" y="321469"/>
                  <a:pt x="6087904" y="317659"/>
                  <a:pt x="6088856" y="313849"/>
                </a:cubicBezTo>
                <a:cubicBezTo>
                  <a:pt x="6090762" y="306229"/>
                  <a:pt x="6092667" y="299561"/>
                  <a:pt x="6093619" y="293846"/>
                </a:cubicBezTo>
                <a:cubicBezTo>
                  <a:pt x="6093619" y="293846"/>
                  <a:pt x="6093619" y="293846"/>
                  <a:pt x="6093619" y="293846"/>
                </a:cubicBezTo>
                <a:cubicBezTo>
                  <a:pt x="6094571" y="299561"/>
                  <a:pt x="6095524" y="305276"/>
                  <a:pt x="6096476" y="310991"/>
                </a:cubicBezTo>
                <a:cubicBezTo>
                  <a:pt x="6098381" y="319564"/>
                  <a:pt x="6098381" y="329089"/>
                  <a:pt x="6100287" y="339566"/>
                </a:cubicBezTo>
                <a:cubicBezTo>
                  <a:pt x="6100287" y="345281"/>
                  <a:pt x="6101239" y="350044"/>
                  <a:pt x="6101239" y="355759"/>
                </a:cubicBezTo>
                <a:cubicBezTo>
                  <a:pt x="6101239" y="355759"/>
                  <a:pt x="6101239" y="355759"/>
                  <a:pt x="6101239" y="355759"/>
                </a:cubicBezTo>
                <a:cubicBezTo>
                  <a:pt x="6101239" y="356711"/>
                  <a:pt x="6100287" y="358616"/>
                  <a:pt x="6100287" y="359569"/>
                </a:cubicBezTo>
                <a:cubicBezTo>
                  <a:pt x="6100287" y="355759"/>
                  <a:pt x="6099334" y="352901"/>
                  <a:pt x="6097429" y="350044"/>
                </a:cubicBezTo>
                <a:cubicBezTo>
                  <a:pt x="6096476" y="348139"/>
                  <a:pt x="6094571" y="347186"/>
                  <a:pt x="6093619" y="345281"/>
                </a:cubicBezTo>
                <a:cubicBezTo>
                  <a:pt x="6091714" y="344329"/>
                  <a:pt x="6089809" y="343376"/>
                  <a:pt x="6087904" y="342424"/>
                </a:cubicBezTo>
                <a:lnTo>
                  <a:pt x="6085999" y="341471"/>
                </a:lnTo>
                <a:lnTo>
                  <a:pt x="6085046" y="343376"/>
                </a:lnTo>
                <a:cubicBezTo>
                  <a:pt x="6082189" y="350996"/>
                  <a:pt x="6079331" y="357664"/>
                  <a:pt x="6076474" y="365284"/>
                </a:cubicBezTo>
                <a:cubicBezTo>
                  <a:pt x="6074569" y="371951"/>
                  <a:pt x="6071712" y="377666"/>
                  <a:pt x="6069806" y="384334"/>
                </a:cubicBezTo>
                <a:cubicBezTo>
                  <a:pt x="6068854" y="380524"/>
                  <a:pt x="6067901" y="376714"/>
                  <a:pt x="6065996" y="372904"/>
                </a:cubicBezTo>
                <a:cubicBezTo>
                  <a:pt x="6066949" y="371951"/>
                  <a:pt x="6067901" y="370999"/>
                  <a:pt x="6067901" y="369094"/>
                </a:cubicBezTo>
                <a:close/>
                <a:moveTo>
                  <a:pt x="6035517" y="310039"/>
                </a:moveTo>
                <a:cubicBezTo>
                  <a:pt x="6035517" y="309086"/>
                  <a:pt x="6035517" y="309086"/>
                  <a:pt x="6035517" y="308134"/>
                </a:cubicBezTo>
                <a:cubicBezTo>
                  <a:pt x="6036469" y="312896"/>
                  <a:pt x="6038374" y="318611"/>
                  <a:pt x="6040279" y="324326"/>
                </a:cubicBezTo>
                <a:cubicBezTo>
                  <a:pt x="6041231" y="329089"/>
                  <a:pt x="6042184" y="333851"/>
                  <a:pt x="6044089" y="338614"/>
                </a:cubicBezTo>
                <a:cubicBezTo>
                  <a:pt x="6042184" y="344329"/>
                  <a:pt x="6040279" y="350044"/>
                  <a:pt x="6038374" y="355759"/>
                </a:cubicBezTo>
                <a:cubicBezTo>
                  <a:pt x="6036469" y="345281"/>
                  <a:pt x="6035517" y="336709"/>
                  <a:pt x="6033612" y="330041"/>
                </a:cubicBezTo>
                <a:cubicBezTo>
                  <a:pt x="6034564" y="323374"/>
                  <a:pt x="6034564" y="315754"/>
                  <a:pt x="6035517" y="310039"/>
                </a:cubicBezTo>
                <a:close/>
                <a:moveTo>
                  <a:pt x="6012656" y="361474"/>
                </a:moveTo>
                <a:cubicBezTo>
                  <a:pt x="6012656" y="362426"/>
                  <a:pt x="6012656" y="363379"/>
                  <a:pt x="6012656" y="363379"/>
                </a:cubicBezTo>
                <a:cubicBezTo>
                  <a:pt x="6012656" y="362426"/>
                  <a:pt x="6012656" y="361474"/>
                  <a:pt x="6012656" y="359569"/>
                </a:cubicBezTo>
                <a:cubicBezTo>
                  <a:pt x="6012656" y="360521"/>
                  <a:pt x="6012656" y="360521"/>
                  <a:pt x="6012656" y="361474"/>
                </a:cubicBezTo>
                <a:close/>
                <a:moveTo>
                  <a:pt x="6007894" y="351949"/>
                </a:moveTo>
                <a:cubicBezTo>
                  <a:pt x="6007894" y="351949"/>
                  <a:pt x="6007894" y="352901"/>
                  <a:pt x="6007894" y="352901"/>
                </a:cubicBezTo>
                <a:cubicBezTo>
                  <a:pt x="6007894" y="351949"/>
                  <a:pt x="6007894" y="351949"/>
                  <a:pt x="6007894" y="351949"/>
                </a:cubicBezTo>
                <a:cubicBezTo>
                  <a:pt x="6007894" y="350996"/>
                  <a:pt x="6007894" y="351949"/>
                  <a:pt x="6007894" y="351949"/>
                </a:cubicBezTo>
                <a:close/>
                <a:moveTo>
                  <a:pt x="5976462" y="410051"/>
                </a:moveTo>
                <a:cubicBezTo>
                  <a:pt x="5975509" y="407194"/>
                  <a:pt x="5974556" y="404336"/>
                  <a:pt x="5973604" y="402431"/>
                </a:cubicBezTo>
                <a:cubicBezTo>
                  <a:pt x="5973604" y="401479"/>
                  <a:pt x="5972651" y="399574"/>
                  <a:pt x="5972651" y="398621"/>
                </a:cubicBezTo>
                <a:cubicBezTo>
                  <a:pt x="5972651" y="395764"/>
                  <a:pt x="5971699" y="392906"/>
                  <a:pt x="5971699" y="391001"/>
                </a:cubicBezTo>
                <a:cubicBezTo>
                  <a:pt x="5972651" y="389096"/>
                  <a:pt x="5972651" y="387191"/>
                  <a:pt x="5973604" y="386239"/>
                </a:cubicBezTo>
                <a:cubicBezTo>
                  <a:pt x="5975509" y="382429"/>
                  <a:pt x="5976462" y="378619"/>
                  <a:pt x="5977414" y="374809"/>
                </a:cubicBezTo>
                <a:cubicBezTo>
                  <a:pt x="5977414" y="385286"/>
                  <a:pt x="5976462" y="397669"/>
                  <a:pt x="5976462" y="410051"/>
                </a:cubicBezTo>
                <a:close/>
                <a:moveTo>
                  <a:pt x="5976462" y="239554"/>
                </a:moveTo>
                <a:cubicBezTo>
                  <a:pt x="5977414" y="243364"/>
                  <a:pt x="5977414" y="246221"/>
                  <a:pt x="5978367" y="250031"/>
                </a:cubicBezTo>
                <a:cubicBezTo>
                  <a:pt x="5978367" y="251936"/>
                  <a:pt x="5979319" y="254794"/>
                  <a:pt x="5979319" y="256699"/>
                </a:cubicBezTo>
                <a:cubicBezTo>
                  <a:pt x="5977414" y="253841"/>
                  <a:pt x="5976462" y="250984"/>
                  <a:pt x="5974556" y="248126"/>
                </a:cubicBezTo>
                <a:cubicBezTo>
                  <a:pt x="5975509" y="245269"/>
                  <a:pt x="5975509" y="242411"/>
                  <a:pt x="5976462" y="239554"/>
                </a:cubicBezTo>
                <a:close/>
                <a:moveTo>
                  <a:pt x="5965984" y="291941"/>
                </a:moveTo>
                <a:cubicBezTo>
                  <a:pt x="5965984" y="290036"/>
                  <a:pt x="5966937" y="288131"/>
                  <a:pt x="5966937" y="286226"/>
                </a:cubicBezTo>
                <a:cubicBezTo>
                  <a:pt x="5966937" y="285274"/>
                  <a:pt x="5967889" y="283369"/>
                  <a:pt x="5967889" y="282416"/>
                </a:cubicBezTo>
                <a:cubicBezTo>
                  <a:pt x="5968842" y="277654"/>
                  <a:pt x="5969794" y="273844"/>
                  <a:pt x="5970746" y="269081"/>
                </a:cubicBezTo>
                <a:cubicBezTo>
                  <a:pt x="5974556" y="278606"/>
                  <a:pt x="5979319" y="289084"/>
                  <a:pt x="5983129" y="298609"/>
                </a:cubicBezTo>
                <a:cubicBezTo>
                  <a:pt x="5982176" y="309086"/>
                  <a:pt x="5981224" y="319564"/>
                  <a:pt x="5980271" y="330994"/>
                </a:cubicBezTo>
                <a:cubicBezTo>
                  <a:pt x="5980271" y="330994"/>
                  <a:pt x="5980271" y="331946"/>
                  <a:pt x="5979319" y="331946"/>
                </a:cubicBezTo>
                <a:cubicBezTo>
                  <a:pt x="5977414" y="329089"/>
                  <a:pt x="5976462" y="328136"/>
                  <a:pt x="5976462" y="328136"/>
                </a:cubicBezTo>
                <a:cubicBezTo>
                  <a:pt x="5976462" y="328136"/>
                  <a:pt x="5977414" y="330041"/>
                  <a:pt x="5979319" y="332899"/>
                </a:cubicBezTo>
                <a:cubicBezTo>
                  <a:pt x="5977414" y="336709"/>
                  <a:pt x="5974556" y="341471"/>
                  <a:pt x="5972651" y="346234"/>
                </a:cubicBezTo>
                <a:cubicBezTo>
                  <a:pt x="5970746" y="349091"/>
                  <a:pt x="5969794" y="352901"/>
                  <a:pt x="5967889" y="355759"/>
                </a:cubicBezTo>
                <a:cubicBezTo>
                  <a:pt x="5967889" y="355759"/>
                  <a:pt x="5967889" y="355759"/>
                  <a:pt x="5967889" y="355759"/>
                </a:cubicBezTo>
                <a:cubicBezTo>
                  <a:pt x="5967889" y="353854"/>
                  <a:pt x="5967889" y="352901"/>
                  <a:pt x="5966937" y="351949"/>
                </a:cubicBezTo>
                <a:cubicBezTo>
                  <a:pt x="5965984" y="346234"/>
                  <a:pt x="5965984" y="339566"/>
                  <a:pt x="5965031" y="333851"/>
                </a:cubicBezTo>
                <a:cubicBezTo>
                  <a:pt x="5964079" y="321469"/>
                  <a:pt x="5964079" y="310039"/>
                  <a:pt x="5963126" y="299561"/>
                </a:cubicBezTo>
                <a:cubicBezTo>
                  <a:pt x="5964079" y="296704"/>
                  <a:pt x="5965031" y="294799"/>
                  <a:pt x="5965984" y="291941"/>
                </a:cubicBezTo>
                <a:close/>
                <a:moveTo>
                  <a:pt x="5952649" y="385286"/>
                </a:moveTo>
                <a:cubicBezTo>
                  <a:pt x="5952649" y="385286"/>
                  <a:pt x="5952649" y="385286"/>
                  <a:pt x="5952649" y="385286"/>
                </a:cubicBezTo>
                <a:cubicBezTo>
                  <a:pt x="5952649" y="385286"/>
                  <a:pt x="5952649" y="385286"/>
                  <a:pt x="5952649" y="385286"/>
                </a:cubicBezTo>
                <a:cubicBezTo>
                  <a:pt x="5952649" y="385286"/>
                  <a:pt x="5952649" y="385286"/>
                  <a:pt x="5952649" y="385286"/>
                </a:cubicBezTo>
                <a:close/>
                <a:moveTo>
                  <a:pt x="5934551" y="339566"/>
                </a:moveTo>
                <a:cubicBezTo>
                  <a:pt x="5934551" y="337661"/>
                  <a:pt x="5933599" y="334804"/>
                  <a:pt x="5933599" y="332899"/>
                </a:cubicBezTo>
                <a:cubicBezTo>
                  <a:pt x="5933599" y="331946"/>
                  <a:pt x="5933599" y="331946"/>
                  <a:pt x="5933599" y="330994"/>
                </a:cubicBezTo>
                <a:cubicBezTo>
                  <a:pt x="5934551" y="332899"/>
                  <a:pt x="5934551" y="334804"/>
                  <a:pt x="5935504" y="336709"/>
                </a:cubicBezTo>
                <a:cubicBezTo>
                  <a:pt x="5935504" y="337661"/>
                  <a:pt x="5934551" y="338614"/>
                  <a:pt x="5934551" y="339566"/>
                </a:cubicBezTo>
                <a:close/>
                <a:moveTo>
                  <a:pt x="5948839" y="371951"/>
                </a:moveTo>
                <a:cubicBezTo>
                  <a:pt x="5947887" y="374809"/>
                  <a:pt x="5946934" y="378619"/>
                  <a:pt x="5945981" y="382429"/>
                </a:cubicBezTo>
                <a:cubicBezTo>
                  <a:pt x="5945029" y="386239"/>
                  <a:pt x="5944076" y="389096"/>
                  <a:pt x="5943124" y="392906"/>
                </a:cubicBezTo>
                <a:cubicBezTo>
                  <a:pt x="5943124" y="387191"/>
                  <a:pt x="5943124" y="382429"/>
                  <a:pt x="5943124" y="378619"/>
                </a:cubicBezTo>
                <a:cubicBezTo>
                  <a:pt x="5943124" y="378619"/>
                  <a:pt x="5943124" y="378619"/>
                  <a:pt x="5943124" y="378619"/>
                </a:cubicBezTo>
                <a:cubicBezTo>
                  <a:pt x="5945029" y="373856"/>
                  <a:pt x="5945981" y="370046"/>
                  <a:pt x="5946934" y="365284"/>
                </a:cubicBezTo>
                <a:cubicBezTo>
                  <a:pt x="5946934" y="367189"/>
                  <a:pt x="5947887" y="370046"/>
                  <a:pt x="5948839" y="371951"/>
                </a:cubicBezTo>
                <a:close/>
                <a:moveTo>
                  <a:pt x="5930742" y="234791"/>
                </a:moveTo>
                <a:cubicBezTo>
                  <a:pt x="5933599" y="245269"/>
                  <a:pt x="5935504" y="256699"/>
                  <a:pt x="5938362" y="269081"/>
                </a:cubicBezTo>
                <a:cubicBezTo>
                  <a:pt x="5941219" y="280511"/>
                  <a:pt x="5942171" y="293846"/>
                  <a:pt x="5945029" y="307181"/>
                </a:cubicBezTo>
                <a:cubicBezTo>
                  <a:pt x="5943124" y="312896"/>
                  <a:pt x="5941219" y="317659"/>
                  <a:pt x="5940267" y="323374"/>
                </a:cubicBezTo>
                <a:cubicBezTo>
                  <a:pt x="5940267" y="323374"/>
                  <a:pt x="5940267" y="324326"/>
                  <a:pt x="5940267" y="324326"/>
                </a:cubicBezTo>
                <a:cubicBezTo>
                  <a:pt x="5937409" y="318611"/>
                  <a:pt x="5934551" y="312896"/>
                  <a:pt x="5931694" y="307181"/>
                </a:cubicBezTo>
                <a:cubicBezTo>
                  <a:pt x="5930742" y="299561"/>
                  <a:pt x="5929789" y="291941"/>
                  <a:pt x="5928837" y="284321"/>
                </a:cubicBezTo>
                <a:cubicBezTo>
                  <a:pt x="5927884" y="277654"/>
                  <a:pt x="5927884" y="271939"/>
                  <a:pt x="5926931" y="266224"/>
                </a:cubicBezTo>
                <a:cubicBezTo>
                  <a:pt x="5928837" y="261461"/>
                  <a:pt x="5929789" y="259556"/>
                  <a:pt x="5929789" y="259556"/>
                </a:cubicBezTo>
                <a:cubicBezTo>
                  <a:pt x="5929789" y="259556"/>
                  <a:pt x="5928837" y="261461"/>
                  <a:pt x="5926931" y="264319"/>
                </a:cubicBezTo>
                <a:cubicBezTo>
                  <a:pt x="5925979" y="257651"/>
                  <a:pt x="5925026" y="251936"/>
                  <a:pt x="5925026" y="245269"/>
                </a:cubicBezTo>
                <a:cubicBezTo>
                  <a:pt x="5925979" y="241459"/>
                  <a:pt x="5926931" y="237649"/>
                  <a:pt x="5926931" y="233839"/>
                </a:cubicBezTo>
                <a:cubicBezTo>
                  <a:pt x="5927884" y="230981"/>
                  <a:pt x="5927884" y="228124"/>
                  <a:pt x="5928837" y="226219"/>
                </a:cubicBezTo>
                <a:cubicBezTo>
                  <a:pt x="5928837" y="229076"/>
                  <a:pt x="5929789" y="231934"/>
                  <a:pt x="5930742" y="234791"/>
                </a:cubicBezTo>
                <a:close/>
                <a:moveTo>
                  <a:pt x="5923121" y="209074"/>
                </a:moveTo>
                <a:cubicBezTo>
                  <a:pt x="5924074" y="212884"/>
                  <a:pt x="5925979" y="217646"/>
                  <a:pt x="5926931" y="222409"/>
                </a:cubicBezTo>
                <a:cubicBezTo>
                  <a:pt x="5925026" y="225266"/>
                  <a:pt x="5924074" y="229076"/>
                  <a:pt x="5922169" y="232886"/>
                </a:cubicBezTo>
                <a:cubicBezTo>
                  <a:pt x="5921217" y="223361"/>
                  <a:pt x="5920264" y="214789"/>
                  <a:pt x="5919312" y="206216"/>
                </a:cubicBezTo>
                <a:cubicBezTo>
                  <a:pt x="5919312" y="201454"/>
                  <a:pt x="5918359" y="197644"/>
                  <a:pt x="5918359" y="193834"/>
                </a:cubicBezTo>
                <a:cubicBezTo>
                  <a:pt x="5920264" y="197644"/>
                  <a:pt x="5921217" y="202406"/>
                  <a:pt x="5923121" y="209074"/>
                </a:cubicBezTo>
                <a:close/>
                <a:moveTo>
                  <a:pt x="5901214" y="244316"/>
                </a:moveTo>
                <a:cubicBezTo>
                  <a:pt x="5901214" y="247174"/>
                  <a:pt x="5901214" y="251936"/>
                  <a:pt x="5901214" y="258604"/>
                </a:cubicBezTo>
                <a:cubicBezTo>
                  <a:pt x="5901214" y="264319"/>
                  <a:pt x="5901214" y="270986"/>
                  <a:pt x="5902167" y="278606"/>
                </a:cubicBezTo>
                <a:cubicBezTo>
                  <a:pt x="5902167" y="286226"/>
                  <a:pt x="5903119" y="293846"/>
                  <a:pt x="5904071" y="302419"/>
                </a:cubicBezTo>
                <a:cubicBezTo>
                  <a:pt x="5903119" y="304324"/>
                  <a:pt x="5901214" y="307181"/>
                  <a:pt x="5900262" y="310039"/>
                </a:cubicBezTo>
                <a:cubicBezTo>
                  <a:pt x="5898356" y="300514"/>
                  <a:pt x="5896451" y="291941"/>
                  <a:pt x="5895499" y="284321"/>
                </a:cubicBezTo>
                <a:cubicBezTo>
                  <a:pt x="5897404" y="264319"/>
                  <a:pt x="5900262" y="250984"/>
                  <a:pt x="5901214" y="244316"/>
                </a:cubicBezTo>
                <a:close/>
                <a:moveTo>
                  <a:pt x="5903119" y="324326"/>
                </a:moveTo>
                <a:cubicBezTo>
                  <a:pt x="5903119" y="325279"/>
                  <a:pt x="5903119" y="327184"/>
                  <a:pt x="5903119" y="328136"/>
                </a:cubicBezTo>
                <a:cubicBezTo>
                  <a:pt x="5903119" y="327184"/>
                  <a:pt x="5903119" y="326231"/>
                  <a:pt x="5902167" y="325279"/>
                </a:cubicBezTo>
                <a:cubicBezTo>
                  <a:pt x="5903119" y="325279"/>
                  <a:pt x="5903119" y="324326"/>
                  <a:pt x="5903119" y="324326"/>
                </a:cubicBezTo>
                <a:close/>
                <a:moveTo>
                  <a:pt x="5892642" y="348139"/>
                </a:moveTo>
                <a:cubicBezTo>
                  <a:pt x="5892642" y="350044"/>
                  <a:pt x="5892642" y="350996"/>
                  <a:pt x="5893594" y="352901"/>
                </a:cubicBezTo>
                <a:cubicBezTo>
                  <a:pt x="5893594" y="353854"/>
                  <a:pt x="5893594" y="354806"/>
                  <a:pt x="5893594" y="355759"/>
                </a:cubicBezTo>
                <a:cubicBezTo>
                  <a:pt x="5892642" y="353854"/>
                  <a:pt x="5892642" y="351949"/>
                  <a:pt x="5891689" y="350996"/>
                </a:cubicBezTo>
                <a:cubicBezTo>
                  <a:pt x="5892642" y="350044"/>
                  <a:pt x="5892642" y="349091"/>
                  <a:pt x="5892642" y="348139"/>
                </a:cubicBezTo>
                <a:close/>
                <a:moveTo>
                  <a:pt x="5893594" y="373856"/>
                </a:moveTo>
                <a:cubicBezTo>
                  <a:pt x="5895499" y="379571"/>
                  <a:pt x="5897404" y="385286"/>
                  <a:pt x="5898356" y="391954"/>
                </a:cubicBezTo>
                <a:cubicBezTo>
                  <a:pt x="5899309" y="396716"/>
                  <a:pt x="5901214" y="402431"/>
                  <a:pt x="5902167" y="408146"/>
                </a:cubicBezTo>
                <a:cubicBezTo>
                  <a:pt x="5903119" y="411004"/>
                  <a:pt x="5903119" y="414814"/>
                  <a:pt x="5904071" y="417671"/>
                </a:cubicBezTo>
                <a:cubicBezTo>
                  <a:pt x="5904071" y="417671"/>
                  <a:pt x="5904071" y="417671"/>
                  <a:pt x="5904071" y="417671"/>
                </a:cubicBezTo>
                <a:cubicBezTo>
                  <a:pt x="5899309" y="407194"/>
                  <a:pt x="5895499" y="397669"/>
                  <a:pt x="5890737" y="387191"/>
                </a:cubicBezTo>
                <a:cubicBezTo>
                  <a:pt x="5889784" y="386239"/>
                  <a:pt x="5889784" y="385286"/>
                  <a:pt x="5888831" y="383381"/>
                </a:cubicBezTo>
                <a:lnTo>
                  <a:pt x="5887879" y="357664"/>
                </a:lnTo>
                <a:cubicBezTo>
                  <a:pt x="5887879" y="357664"/>
                  <a:pt x="5887879" y="356711"/>
                  <a:pt x="5888831" y="356711"/>
                </a:cubicBezTo>
                <a:cubicBezTo>
                  <a:pt x="5889784" y="363379"/>
                  <a:pt x="5891689" y="368141"/>
                  <a:pt x="5893594" y="373856"/>
                </a:cubicBezTo>
                <a:close/>
                <a:moveTo>
                  <a:pt x="5886926" y="321469"/>
                </a:moveTo>
                <a:cubicBezTo>
                  <a:pt x="5887879" y="317659"/>
                  <a:pt x="5887879" y="314801"/>
                  <a:pt x="5888831" y="311944"/>
                </a:cubicBezTo>
                <a:cubicBezTo>
                  <a:pt x="5888831" y="312896"/>
                  <a:pt x="5888831" y="313849"/>
                  <a:pt x="5888831" y="314801"/>
                </a:cubicBezTo>
                <a:cubicBezTo>
                  <a:pt x="5888831" y="318611"/>
                  <a:pt x="5889784" y="322421"/>
                  <a:pt x="5889784" y="326231"/>
                </a:cubicBezTo>
                <a:cubicBezTo>
                  <a:pt x="5888831" y="328136"/>
                  <a:pt x="5887879" y="330041"/>
                  <a:pt x="5885974" y="332899"/>
                </a:cubicBezTo>
                <a:cubicBezTo>
                  <a:pt x="5885974" y="330041"/>
                  <a:pt x="5885974" y="327184"/>
                  <a:pt x="5885974" y="325279"/>
                </a:cubicBezTo>
                <a:cubicBezTo>
                  <a:pt x="5885974" y="323374"/>
                  <a:pt x="5886926" y="322421"/>
                  <a:pt x="5886926" y="321469"/>
                </a:cubicBezTo>
                <a:close/>
                <a:moveTo>
                  <a:pt x="5858351" y="279559"/>
                </a:moveTo>
                <a:cubicBezTo>
                  <a:pt x="5858351" y="281464"/>
                  <a:pt x="5858351" y="282416"/>
                  <a:pt x="5858351" y="284321"/>
                </a:cubicBezTo>
                <a:cubicBezTo>
                  <a:pt x="5858351" y="284321"/>
                  <a:pt x="5858351" y="285274"/>
                  <a:pt x="5858351" y="285274"/>
                </a:cubicBezTo>
                <a:cubicBezTo>
                  <a:pt x="5858351" y="284321"/>
                  <a:pt x="5857399" y="283369"/>
                  <a:pt x="5857399" y="281464"/>
                </a:cubicBezTo>
                <a:cubicBezTo>
                  <a:pt x="5857399" y="281464"/>
                  <a:pt x="5857399" y="280511"/>
                  <a:pt x="5858351" y="279559"/>
                </a:cubicBezTo>
                <a:close/>
                <a:moveTo>
                  <a:pt x="5841206" y="264319"/>
                </a:moveTo>
                <a:cubicBezTo>
                  <a:pt x="5841206" y="266224"/>
                  <a:pt x="5840254" y="268129"/>
                  <a:pt x="5840254" y="270034"/>
                </a:cubicBezTo>
                <a:cubicBezTo>
                  <a:pt x="5840254" y="272891"/>
                  <a:pt x="5839301" y="274796"/>
                  <a:pt x="5839301" y="277654"/>
                </a:cubicBezTo>
                <a:cubicBezTo>
                  <a:pt x="5839301" y="275749"/>
                  <a:pt x="5838349" y="273844"/>
                  <a:pt x="5838349" y="271939"/>
                </a:cubicBezTo>
                <a:cubicBezTo>
                  <a:pt x="5840254" y="269081"/>
                  <a:pt x="5840254" y="267176"/>
                  <a:pt x="5841206" y="264319"/>
                </a:cubicBezTo>
                <a:close/>
                <a:moveTo>
                  <a:pt x="5828824" y="305276"/>
                </a:moveTo>
                <a:cubicBezTo>
                  <a:pt x="5827871" y="306229"/>
                  <a:pt x="5827871" y="307181"/>
                  <a:pt x="5826919" y="308134"/>
                </a:cubicBezTo>
                <a:cubicBezTo>
                  <a:pt x="5826919" y="307181"/>
                  <a:pt x="5826919" y="307181"/>
                  <a:pt x="5826919" y="306229"/>
                </a:cubicBezTo>
                <a:cubicBezTo>
                  <a:pt x="5827871" y="304324"/>
                  <a:pt x="5828824" y="301466"/>
                  <a:pt x="5829776" y="299561"/>
                </a:cubicBezTo>
                <a:cubicBezTo>
                  <a:pt x="5828824" y="302419"/>
                  <a:pt x="5828824" y="303371"/>
                  <a:pt x="5828824" y="305276"/>
                </a:cubicBezTo>
                <a:close/>
                <a:moveTo>
                  <a:pt x="5823109" y="259556"/>
                </a:moveTo>
                <a:cubicBezTo>
                  <a:pt x="5824062" y="262414"/>
                  <a:pt x="5825967" y="266224"/>
                  <a:pt x="5827871" y="270986"/>
                </a:cubicBezTo>
                <a:cubicBezTo>
                  <a:pt x="5827871" y="271939"/>
                  <a:pt x="5828824" y="272891"/>
                  <a:pt x="5828824" y="273844"/>
                </a:cubicBezTo>
                <a:cubicBezTo>
                  <a:pt x="5828824" y="277654"/>
                  <a:pt x="5828824" y="281464"/>
                  <a:pt x="5828824" y="286226"/>
                </a:cubicBezTo>
                <a:cubicBezTo>
                  <a:pt x="5826919" y="289084"/>
                  <a:pt x="5825967" y="291941"/>
                  <a:pt x="5824062" y="295751"/>
                </a:cubicBezTo>
                <a:lnTo>
                  <a:pt x="5824062" y="294799"/>
                </a:lnTo>
                <a:lnTo>
                  <a:pt x="5823109" y="267176"/>
                </a:lnTo>
                <a:lnTo>
                  <a:pt x="5823109" y="259556"/>
                </a:lnTo>
                <a:close/>
                <a:moveTo>
                  <a:pt x="5813584" y="252889"/>
                </a:moveTo>
                <a:cubicBezTo>
                  <a:pt x="5813584" y="254794"/>
                  <a:pt x="5812631" y="256699"/>
                  <a:pt x="5812631" y="258604"/>
                </a:cubicBezTo>
                <a:cubicBezTo>
                  <a:pt x="5811679" y="256699"/>
                  <a:pt x="5811679" y="255746"/>
                  <a:pt x="5811679" y="255746"/>
                </a:cubicBezTo>
                <a:cubicBezTo>
                  <a:pt x="5811679" y="255746"/>
                  <a:pt x="5811679" y="258604"/>
                  <a:pt x="5811679" y="262414"/>
                </a:cubicBezTo>
                <a:cubicBezTo>
                  <a:pt x="5811679" y="264319"/>
                  <a:pt x="5810726" y="265271"/>
                  <a:pt x="5810726" y="267176"/>
                </a:cubicBezTo>
                <a:cubicBezTo>
                  <a:pt x="5809774" y="276701"/>
                  <a:pt x="5808821" y="285274"/>
                  <a:pt x="5808821" y="294799"/>
                </a:cubicBezTo>
                <a:lnTo>
                  <a:pt x="5808821" y="304324"/>
                </a:lnTo>
                <a:lnTo>
                  <a:pt x="5807869" y="300514"/>
                </a:lnTo>
                <a:cubicBezTo>
                  <a:pt x="5808821" y="286226"/>
                  <a:pt x="5807869" y="273844"/>
                  <a:pt x="5806917" y="264319"/>
                </a:cubicBezTo>
                <a:cubicBezTo>
                  <a:pt x="5806917" y="263366"/>
                  <a:pt x="5806917" y="263366"/>
                  <a:pt x="5806917" y="262414"/>
                </a:cubicBezTo>
                <a:cubicBezTo>
                  <a:pt x="5809774" y="258604"/>
                  <a:pt x="5812631" y="254794"/>
                  <a:pt x="5813584" y="252889"/>
                </a:cubicBezTo>
                <a:close/>
                <a:moveTo>
                  <a:pt x="5804059" y="268129"/>
                </a:moveTo>
                <a:cubicBezTo>
                  <a:pt x="5804059" y="268129"/>
                  <a:pt x="5804059" y="269081"/>
                  <a:pt x="5804059" y="269081"/>
                </a:cubicBezTo>
                <a:lnTo>
                  <a:pt x="5804059" y="268129"/>
                </a:lnTo>
                <a:cubicBezTo>
                  <a:pt x="5804059" y="268129"/>
                  <a:pt x="5804059" y="268129"/>
                  <a:pt x="5804059" y="268129"/>
                </a:cubicBezTo>
                <a:close/>
                <a:moveTo>
                  <a:pt x="5799296" y="164306"/>
                </a:moveTo>
                <a:cubicBezTo>
                  <a:pt x="5800249" y="165259"/>
                  <a:pt x="5801201" y="165259"/>
                  <a:pt x="5802154" y="166211"/>
                </a:cubicBezTo>
                <a:cubicBezTo>
                  <a:pt x="5800249" y="170021"/>
                  <a:pt x="5798344" y="172879"/>
                  <a:pt x="5796439" y="176689"/>
                </a:cubicBezTo>
                <a:lnTo>
                  <a:pt x="5796439" y="163354"/>
                </a:lnTo>
                <a:cubicBezTo>
                  <a:pt x="5797392" y="163354"/>
                  <a:pt x="5798344" y="163354"/>
                  <a:pt x="5799296" y="164306"/>
                </a:cubicBezTo>
                <a:close/>
                <a:moveTo>
                  <a:pt x="5770721" y="386239"/>
                </a:moveTo>
                <a:cubicBezTo>
                  <a:pt x="5770721" y="385286"/>
                  <a:pt x="5770721" y="384334"/>
                  <a:pt x="5770721" y="383381"/>
                </a:cubicBezTo>
                <a:cubicBezTo>
                  <a:pt x="5770721" y="383381"/>
                  <a:pt x="5770721" y="382429"/>
                  <a:pt x="5770721" y="382429"/>
                </a:cubicBezTo>
                <a:cubicBezTo>
                  <a:pt x="5770721" y="384334"/>
                  <a:pt x="5770721" y="385286"/>
                  <a:pt x="5771674" y="387191"/>
                </a:cubicBezTo>
                <a:cubicBezTo>
                  <a:pt x="5771674" y="386239"/>
                  <a:pt x="5771674" y="386239"/>
                  <a:pt x="5770721" y="386239"/>
                </a:cubicBezTo>
                <a:close/>
                <a:moveTo>
                  <a:pt x="5782151" y="253841"/>
                </a:moveTo>
                <a:cubicBezTo>
                  <a:pt x="5781199" y="254794"/>
                  <a:pt x="5781199" y="256699"/>
                  <a:pt x="5780246" y="258604"/>
                </a:cubicBezTo>
                <a:cubicBezTo>
                  <a:pt x="5779294" y="261461"/>
                  <a:pt x="5778342" y="264319"/>
                  <a:pt x="5777389" y="267176"/>
                </a:cubicBezTo>
                <a:cubicBezTo>
                  <a:pt x="5776437" y="270034"/>
                  <a:pt x="5775484" y="272891"/>
                  <a:pt x="5773579" y="275749"/>
                </a:cubicBezTo>
                <a:cubicBezTo>
                  <a:pt x="5773579" y="274796"/>
                  <a:pt x="5772626" y="274796"/>
                  <a:pt x="5772626" y="273844"/>
                </a:cubicBezTo>
                <a:cubicBezTo>
                  <a:pt x="5772626" y="273844"/>
                  <a:pt x="5772626" y="272891"/>
                  <a:pt x="5771674" y="272891"/>
                </a:cubicBezTo>
                <a:cubicBezTo>
                  <a:pt x="5777389" y="256699"/>
                  <a:pt x="5781199" y="246221"/>
                  <a:pt x="5783104" y="241459"/>
                </a:cubicBezTo>
                <a:cubicBezTo>
                  <a:pt x="5783104" y="245269"/>
                  <a:pt x="5783104" y="250031"/>
                  <a:pt x="5782151" y="253841"/>
                </a:cubicBezTo>
                <a:close/>
                <a:moveTo>
                  <a:pt x="5785962" y="221456"/>
                </a:moveTo>
                <a:cubicBezTo>
                  <a:pt x="5785009" y="227171"/>
                  <a:pt x="5785009" y="232886"/>
                  <a:pt x="5784056" y="239554"/>
                </a:cubicBezTo>
                <a:cubicBezTo>
                  <a:pt x="5784056" y="239554"/>
                  <a:pt x="5784056" y="240506"/>
                  <a:pt x="5784056" y="240506"/>
                </a:cubicBezTo>
                <a:cubicBezTo>
                  <a:pt x="5782151" y="244316"/>
                  <a:pt x="5777389" y="253841"/>
                  <a:pt x="5770721" y="267176"/>
                </a:cubicBezTo>
                <a:cubicBezTo>
                  <a:pt x="5770721" y="265271"/>
                  <a:pt x="5769769" y="263366"/>
                  <a:pt x="5769769" y="261461"/>
                </a:cubicBezTo>
                <a:cubicBezTo>
                  <a:pt x="5769769" y="260509"/>
                  <a:pt x="5769769" y="259556"/>
                  <a:pt x="5769769" y="258604"/>
                </a:cubicBezTo>
                <a:cubicBezTo>
                  <a:pt x="5775484" y="246221"/>
                  <a:pt x="5781199" y="233839"/>
                  <a:pt x="5785962" y="221456"/>
                </a:cubicBezTo>
                <a:close/>
                <a:moveTo>
                  <a:pt x="5754529" y="333851"/>
                </a:moveTo>
                <a:cubicBezTo>
                  <a:pt x="5751671" y="338614"/>
                  <a:pt x="5749767" y="343376"/>
                  <a:pt x="5746909" y="348139"/>
                </a:cubicBezTo>
                <a:cubicBezTo>
                  <a:pt x="5746909" y="347186"/>
                  <a:pt x="5745956" y="347186"/>
                  <a:pt x="5745956" y="346234"/>
                </a:cubicBezTo>
                <a:cubicBezTo>
                  <a:pt x="5748814" y="337661"/>
                  <a:pt x="5751671" y="330041"/>
                  <a:pt x="5754529" y="322421"/>
                </a:cubicBezTo>
                <a:cubicBezTo>
                  <a:pt x="5754529" y="325279"/>
                  <a:pt x="5754529" y="329089"/>
                  <a:pt x="5754529" y="333851"/>
                </a:cubicBezTo>
                <a:cubicBezTo>
                  <a:pt x="5754529" y="333851"/>
                  <a:pt x="5754529" y="333851"/>
                  <a:pt x="5754529" y="333851"/>
                </a:cubicBezTo>
                <a:close/>
                <a:moveTo>
                  <a:pt x="5762149" y="302419"/>
                </a:moveTo>
                <a:cubicBezTo>
                  <a:pt x="5762149" y="303371"/>
                  <a:pt x="5762149" y="303371"/>
                  <a:pt x="5762149" y="302419"/>
                </a:cubicBezTo>
                <a:cubicBezTo>
                  <a:pt x="5762149" y="303371"/>
                  <a:pt x="5761196" y="303371"/>
                  <a:pt x="5762149" y="302419"/>
                </a:cubicBezTo>
                <a:cubicBezTo>
                  <a:pt x="5761196" y="303371"/>
                  <a:pt x="5761196" y="303371"/>
                  <a:pt x="5762149" y="302419"/>
                </a:cubicBezTo>
                <a:close/>
                <a:moveTo>
                  <a:pt x="5761196" y="304324"/>
                </a:moveTo>
                <a:cubicBezTo>
                  <a:pt x="5761196" y="304324"/>
                  <a:pt x="5761196" y="305276"/>
                  <a:pt x="5762149" y="305276"/>
                </a:cubicBezTo>
                <a:cubicBezTo>
                  <a:pt x="5762149" y="306229"/>
                  <a:pt x="5762149" y="307181"/>
                  <a:pt x="5762149" y="308134"/>
                </a:cubicBezTo>
                <a:cubicBezTo>
                  <a:pt x="5762149" y="309086"/>
                  <a:pt x="5762149" y="309086"/>
                  <a:pt x="5762149" y="310039"/>
                </a:cubicBezTo>
                <a:cubicBezTo>
                  <a:pt x="5761196" y="313849"/>
                  <a:pt x="5760244" y="316706"/>
                  <a:pt x="5759292" y="320516"/>
                </a:cubicBezTo>
                <a:cubicBezTo>
                  <a:pt x="5758339" y="323374"/>
                  <a:pt x="5758339" y="325279"/>
                  <a:pt x="5757387" y="328136"/>
                </a:cubicBezTo>
                <a:cubicBezTo>
                  <a:pt x="5756434" y="324326"/>
                  <a:pt x="5755481" y="321469"/>
                  <a:pt x="5755481" y="320516"/>
                </a:cubicBezTo>
                <a:cubicBezTo>
                  <a:pt x="5757387" y="314801"/>
                  <a:pt x="5759292" y="309086"/>
                  <a:pt x="5761196" y="304324"/>
                </a:cubicBezTo>
                <a:close/>
                <a:moveTo>
                  <a:pt x="5760244" y="289084"/>
                </a:moveTo>
                <a:cubicBezTo>
                  <a:pt x="5760244" y="290036"/>
                  <a:pt x="5759292" y="290036"/>
                  <a:pt x="5759292" y="290989"/>
                </a:cubicBezTo>
                <a:cubicBezTo>
                  <a:pt x="5757387" y="293846"/>
                  <a:pt x="5754529" y="297656"/>
                  <a:pt x="5751671" y="301466"/>
                </a:cubicBezTo>
                <a:cubicBezTo>
                  <a:pt x="5750719" y="302419"/>
                  <a:pt x="5749767" y="304324"/>
                  <a:pt x="5748814" y="305276"/>
                </a:cubicBezTo>
                <a:cubicBezTo>
                  <a:pt x="5752624" y="296704"/>
                  <a:pt x="5755481" y="288131"/>
                  <a:pt x="5759292" y="280511"/>
                </a:cubicBezTo>
                <a:cubicBezTo>
                  <a:pt x="5760244" y="284321"/>
                  <a:pt x="5760244" y="286226"/>
                  <a:pt x="5760244" y="289084"/>
                </a:cubicBezTo>
                <a:close/>
                <a:moveTo>
                  <a:pt x="5756434" y="227171"/>
                </a:moveTo>
                <a:cubicBezTo>
                  <a:pt x="5756434" y="231934"/>
                  <a:pt x="5756434" y="237649"/>
                  <a:pt x="5756434" y="243364"/>
                </a:cubicBezTo>
                <a:cubicBezTo>
                  <a:pt x="5756434" y="246221"/>
                  <a:pt x="5756434" y="248126"/>
                  <a:pt x="5757387" y="250984"/>
                </a:cubicBezTo>
                <a:cubicBezTo>
                  <a:pt x="5756434" y="253841"/>
                  <a:pt x="5754529" y="256699"/>
                  <a:pt x="5753576" y="259556"/>
                </a:cubicBezTo>
                <a:cubicBezTo>
                  <a:pt x="5749767" y="268129"/>
                  <a:pt x="5745004" y="276701"/>
                  <a:pt x="5741194" y="285274"/>
                </a:cubicBezTo>
                <a:cubicBezTo>
                  <a:pt x="5746909" y="262414"/>
                  <a:pt x="5752624" y="243364"/>
                  <a:pt x="5756434" y="227171"/>
                </a:cubicBezTo>
                <a:close/>
                <a:moveTo>
                  <a:pt x="5676424" y="184309"/>
                </a:moveTo>
                <a:cubicBezTo>
                  <a:pt x="5676424" y="188119"/>
                  <a:pt x="5676424" y="192881"/>
                  <a:pt x="5676424" y="198596"/>
                </a:cubicBezTo>
                <a:cubicBezTo>
                  <a:pt x="5676424" y="206216"/>
                  <a:pt x="5676424" y="216694"/>
                  <a:pt x="5676424" y="228124"/>
                </a:cubicBezTo>
                <a:cubicBezTo>
                  <a:pt x="5676424" y="233839"/>
                  <a:pt x="5676424" y="239554"/>
                  <a:pt x="5676424" y="246221"/>
                </a:cubicBezTo>
                <a:cubicBezTo>
                  <a:pt x="5676424" y="252889"/>
                  <a:pt x="5677376" y="259556"/>
                  <a:pt x="5677376" y="266224"/>
                </a:cubicBezTo>
                <a:cubicBezTo>
                  <a:pt x="5677376" y="270034"/>
                  <a:pt x="5677376" y="273844"/>
                  <a:pt x="5678329" y="276701"/>
                </a:cubicBezTo>
                <a:cubicBezTo>
                  <a:pt x="5678329" y="276701"/>
                  <a:pt x="5678329" y="276701"/>
                  <a:pt x="5678329" y="276701"/>
                </a:cubicBezTo>
                <a:cubicBezTo>
                  <a:pt x="5677376" y="270986"/>
                  <a:pt x="5676424" y="265271"/>
                  <a:pt x="5675471" y="259556"/>
                </a:cubicBezTo>
                <a:cubicBezTo>
                  <a:pt x="5674519" y="253841"/>
                  <a:pt x="5673567" y="248126"/>
                  <a:pt x="5672614" y="242411"/>
                </a:cubicBezTo>
                <a:cubicBezTo>
                  <a:pt x="5671662" y="235744"/>
                  <a:pt x="5670709" y="229076"/>
                  <a:pt x="5669756" y="223361"/>
                </a:cubicBezTo>
                <a:cubicBezTo>
                  <a:pt x="5669756" y="221456"/>
                  <a:pt x="5668804" y="218599"/>
                  <a:pt x="5668804" y="216694"/>
                </a:cubicBezTo>
                <a:cubicBezTo>
                  <a:pt x="5671662" y="202406"/>
                  <a:pt x="5674519" y="190976"/>
                  <a:pt x="5676424" y="184309"/>
                </a:cubicBezTo>
                <a:close/>
                <a:moveTo>
                  <a:pt x="5652612" y="263366"/>
                </a:moveTo>
                <a:cubicBezTo>
                  <a:pt x="5652612" y="262414"/>
                  <a:pt x="5652612" y="262414"/>
                  <a:pt x="5653564" y="261461"/>
                </a:cubicBezTo>
                <a:cubicBezTo>
                  <a:pt x="5654517" y="262414"/>
                  <a:pt x="5654517" y="263366"/>
                  <a:pt x="5655469" y="264319"/>
                </a:cubicBezTo>
                <a:cubicBezTo>
                  <a:pt x="5655469" y="265271"/>
                  <a:pt x="5655469" y="266224"/>
                  <a:pt x="5655469" y="268129"/>
                </a:cubicBezTo>
                <a:cubicBezTo>
                  <a:pt x="5656421" y="273844"/>
                  <a:pt x="5656421" y="279559"/>
                  <a:pt x="5657374" y="286226"/>
                </a:cubicBezTo>
                <a:cubicBezTo>
                  <a:pt x="5655469" y="280511"/>
                  <a:pt x="5654517" y="274796"/>
                  <a:pt x="5652612" y="269081"/>
                </a:cubicBezTo>
                <a:cubicBezTo>
                  <a:pt x="5652612" y="268129"/>
                  <a:pt x="5652612" y="268129"/>
                  <a:pt x="5651659" y="267176"/>
                </a:cubicBezTo>
                <a:cubicBezTo>
                  <a:pt x="5652612" y="265271"/>
                  <a:pt x="5652612" y="264319"/>
                  <a:pt x="5652612" y="263366"/>
                </a:cubicBezTo>
                <a:close/>
                <a:moveTo>
                  <a:pt x="5650706" y="205264"/>
                </a:moveTo>
                <a:cubicBezTo>
                  <a:pt x="5650706" y="208121"/>
                  <a:pt x="5650706" y="210979"/>
                  <a:pt x="5651659" y="212884"/>
                </a:cubicBezTo>
                <a:cubicBezTo>
                  <a:pt x="5650706" y="210979"/>
                  <a:pt x="5649754" y="209074"/>
                  <a:pt x="5649754" y="207169"/>
                </a:cubicBezTo>
                <a:cubicBezTo>
                  <a:pt x="5649754" y="206216"/>
                  <a:pt x="5649754" y="205264"/>
                  <a:pt x="5650706" y="205264"/>
                </a:cubicBezTo>
                <a:close/>
                <a:moveTo>
                  <a:pt x="5647849" y="209074"/>
                </a:moveTo>
                <a:cubicBezTo>
                  <a:pt x="5647849" y="211931"/>
                  <a:pt x="5648801" y="215741"/>
                  <a:pt x="5649754" y="219551"/>
                </a:cubicBezTo>
                <a:cubicBezTo>
                  <a:pt x="5650706" y="224314"/>
                  <a:pt x="5650706" y="230029"/>
                  <a:pt x="5651659" y="235744"/>
                </a:cubicBezTo>
                <a:cubicBezTo>
                  <a:pt x="5651659" y="235744"/>
                  <a:pt x="5651659" y="235744"/>
                  <a:pt x="5651659" y="236696"/>
                </a:cubicBezTo>
                <a:cubicBezTo>
                  <a:pt x="5649754" y="233839"/>
                  <a:pt x="5647849" y="230981"/>
                  <a:pt x="5645944" y="228124"/>
                </a:cubicBezTo>
                <a:cubicBezTo>
                  <a:pt x="5644992" y="224314"/>
                  <a:pt x="5644992" y="220504"/>
                  <a:pt x="5644039" y="216694"/>
                </a:cubicBezTo>
                <a:cubicBezTo>
                  <a:pt x="5644992" y="213836"/>
                  <a:pt x="5646896" y="211931"/>
                  <a:pt x="5647849" y="209074"/>
                </a:cubicBezTo>
                <a:close/>
                <a:moveTo>
                  <a:pt x="5642134" y="370046"/>
                </a:moveTo>
                <a:cubicBezTo>
                  <a:pt x="5642134" y="372904"/>
                  <a:pt x="5643087" y="374809"/>
                  <a:pt x="5643087" y="377666"/>
                </a:cubicBezTo>
                <a:cubicBezTo>
                  <a:pt x="5642134" y="379571"/>
                  <a:pt x="5642134" y="382429"/>
                  <a:pt x="5641181" y="385286"/>
                </a:cubicBezTo>
                <a:cubicBezTo>
                  <a:pt x="5641181" y="379571"/>
                  <a:pt x="5641181" y="374809"/>
                  <a:pt x="5642134" y="370046"/>
                </a:cubicBezTo>
                <a:close/>
                <a:moveTo>
                  <a:pt x="5624037" y="272891"/>
                </a:moveTo>
                <a:cubicBezTo>
                  <a:pt x="5624989" y="268129"/>
                  <a:pt x="5624989" y="263366"/>
                  <a:pt x="5625942" y="258604"/>
                </a:cubicBezTo>
                <a:cubicBezTo>
                  <a:pt x="5625942" y="256699"/>
                  <a:pt x="5625942" y="255746"/>
                  <a:pt x="5625942" y="254794"/>
                </a:cubicBezTo>
                <a:cubicBezTo>
                  <a:pt x="5627846" y="250031"/>
                  <a:pt x="5629751" y="245269"/>
                  <a:pt x="5632609" y="241459"/>
                </a:cubicBezTo>
                <a:cubicBezTo>
                  <a:pt x="5633562" y="239554"/>
                  <a:pt x="5634514" y="238601"/>
                  <a:pt x="5634514" y="236696"/>
                </a:cubicBezTo>
                <a:cubicBezTo>
                  <a:pt x="5635467" y="239554"/>
                  <a:pt x="5636419" y="242411"/>
                  <a:pt x="5637371" y="245269"/>
                </a:cubicBezTo>
                <a:cubicBezTo>
                  <a:pt x="5638324" y="249079"/>
                  <a:pt x="5639276" y="253841"/>
                  <a:pt x="5640229" y="259556"/>
                </a:cubicBezTo>
                <a:cubicBezTo>
                  <a:pt x="5640229" y="261461"/>
                  <a:pt x="5640229" y="264319"/>
                  <a:pt x="5640229" y="266224"/>
                </a:cubicBezTo>
                <a:cubicBezTo>
                  <a:pt x="5637371" y="272891"/>
                  <a:pt x="5634514" y="280511"/>
                  <a:pt x="5631656" y="288131"/>
                </a:cubicBezTo>
                <a:cubicBezTo>
                  <a:pt x="5628799" y="284321"/>
                  <a:pt x="5626894" y="280511"/>
                  <a:pt x="5624037" y="277654"/>
                </a:cubicBezTo>
                <a:cubicBezTo>
                  <a:pt x="5623084" y="275749"/>
                  <a:pt x="5624037" y="273844"/>
                  <a:pt x="5624037" y="272891"/>
                </a:cubicBezTo>
                <a:close/>
                <a:moveTo>
                  <a:pt x="5623084" y="289084"/>
                </a:moveTo>
                <a:cubicBezTo>
                  <a:pt x="5623084" y="288131"/>
                  <a:pt x="5623084" y="288131"/>
                  <a:pt x="5623084" y="287179"/>
                </a:cubicBezTo>
                <a:cubicBezTo>
                  <a:pt x="5624037" y="288131"/>
                  <a:pt x="5624037" y="290036"/>
                  <a:pt x="5624989" y="290989"/>
                </a:cubicBezTo>
                <a:cubicBezTo>
                  <a:pt x="5625942" y="292894"/>
                  <a:pt x="5626894" y="295751"/>
                  <a:pt x="5626894" y="298609"/>
                </a:cubicBezTo>
                <a:cubicBezTo>
                  <a:pt x="5626894" y="299561"/>
                  <a:pt x="5626894" y="299561"/>
                  <a:pt x="5625942" y="300514"/>
                </a:cubicBezTo>
                <a:cubicBezTo>
                  <a:pt x="5625942" y="300514"/>
                  <a:pt x="5625942" y="300514"/>
                  <a:pt x="5625942" y="300514"/>
                </a:cubicBezTo>
                <a:cubicBezTo>
                  <a:pt x="5624989" y="298609"/>
                  <a:pt x="5624037" y="297656"/>
                  <a:pt x="5622131" y="295751"/>
                </a:cubicBezTo>
                <a:cubicBezTo>
                  <a:pt x="5622131" y="293846"/>
                  <a:pt x="5622131" y="290989"/>
                  <a:pt x="5623084" y="289084"/>
                </a:cubicBezTo>
                <a:close/>
                <a:moveTo>
                  <a:pt x="5621179" y="310991"/>
                </a:moveTo>
                <a:cubicBezTo>
                  <a:pt x="5621179" y="310991"/>
                  <a:pt x="5621179" y="310991"/>
                  <a:pt x="5621179" y="310991"/>
                </a:cubicBezTo>
                <a:cubicBezTo>
                  <a:pt x="5621179" y="310991"/>
                  <a:pt x="5621179" y="310991"/>
                  <a:pt x="5621179" y="310991"/>
                </a:cubicBezTo>
                <a:cubicBezTo>
                  <a:pt x="5621179" y="310991"/>
                  <a:pt x="5621179" y="310991"/>
                  <a:pt x="5621179" y="310991"/>
                </a:cubicBezTo>
                <a:close/>
                <a:moveTo>
                  <a:pt x="5618321" y="270034"/>
                </a:moveTo>
                <a:cubicBezTo>
                  <a:pt x="5618321" y="270034"/>
                  <a:pt x="5618321" y="270986"/>
                  <a:pt x="5618321" y="270034"/>
                </a:cubicBezTo>
                <a:cubicBezTo>
                  <a:pt x="5618321" y="270986"/>
                  <a:pt x="5618321" y="270986"/>
                  <a:pt x="5618321" y="270034"/>
                </a:cubicBezTo>
                <a:cubicBezTo>
                  <a:pt x="5618321" y="270986"/>
                  <a:pt x="5618321" y="270034"/>
                  <a:pt x="5618321" y="270034"/>
                </a:cubicBezTo>
                <a:close/>
                <a:moveTo>
                  <a:pt x="5617369" y="272891"/>
                </a:moveTo>
                <a:cubicBezTo>
                  <a:pt x="5617369" y="272891"/>
                  <a:pt x="5617369" y="273844"/>
                  <a:pt x="5618321" y="273844"/>
                </a:cubicBezTo>
                <a:cubicBezTo>
                  <a:pt x="5617369" y="277654"/>
                  <a:pt x="5617369" y="282416"/>
                  <a:pt x="5616417" y="286226"/>
                </a:cubicBezTo>
                <a:cubicBezTo>
                  <a:pt x="5615464" y="285274"/>
                  <a:pt x="5614512" y="283369"/>
                  <a:pt x="5613559" y="282416"/>
                </a:cubicBezTo>
                <a:cubicBezTo>
                  <a:pt x="5614512" y="279559"/>
                  <a:pt x="5615464" y="276701"/>
                  <a:pt x="5617369" y="272891"/>
                </a:cubicBezTo>
                <a:close/>
                <a:moveTo>
                  <a:pt x="5608796" y="290989"/>
                </a:moveTo>
                <a:cubicBezTo>
                  <a:pt x="5608796" y="290989"/>
                  <a:pt x="5609749" y="290989"/>
                  <a:pt x="5608796" y="290989"/>
                </a:cubicBezTo>
                <a:cubicBezTo>
                  <a:pt x="5609749" y="291941"/>
                  <a:pt x="5610701" y="293846"/>
                  <a:pt x="5611654" y="294799"/>
                </a:cubicBezTo>
                <a:cubicBezTo>
                  <a:pt x="5612606" y="295751"/>
                  <a:pt x="5612606" y="296704"/>
                  <a:pt x="5613559" y="297656"/>
                </a:cubicBezTo>
                <a:cubicBezTo>
                  <a:pt x="5612606" y="302419"/>
                  <a:pt x="5612606" y="306229"/>
                  <a:pt x="5611654" y="310991"/>
                </a:cubicBezTo>
                <a:cubicBezTo>
                  <a:pt x="5610701" y="305276"/>
                  <a:pt x="5609749" y="298609"/>
                  <a:pt x="5608796" y="292894"/>
                </a:cubicBezTo>
                <a:cubicBezTo>
                  <a:pt x="5608796" y="291941"/>
                  <a:pt x="5608796" y="291941"/>
                  <a:pt x="5608796" y="290989"/>
                </a:cubicBezTo>
                <a:close/>
                <a:moveTo>
                  <a:pt x="5594509" y="241459"/>
                </a:moveTo>
                <a:cubicBezTo>
                  <a:pt x="5594509" y="247174"/>
                  <a:pt x="5594509" y="252889"/>
                  <a:pt x="5595462" y="258604"/>
                </a:cubicBezTo>
                <a:cubicBezTo>
                  <a:pt x="5595462" y="258604"/>
                  <a:pt x="5595462" y="259556"/>
                  <a:pt x="5595462" y="259556"/>
                </a:cubicBezTo>
                <a:cubicBezTo>
                  <a:pt x="5595462" y="260509"/>
                  <a:pt x="5595462" y="260509"/>
                  <a:pt x="5595462" y="261461"/>
                </a:cubicBezTo>
                <a:cubicBezTo>
                  <a:pt x="5594509" y="260509"/>
                  <a:pt x="5594509" y="260509"/>
                  <a:pt x="5593556" y="259556"/>
                </a:cubicBezTo>
                <a:cubicBezTo>
                  <a:pt x="5593556" y="256699"/>
                  <a:pt x="5592604" y="252889"/>
                  <a:pt x="5592604" y="250031"/>
                </a:cubicBezTo>
                <a:cubicBezTo>
                  <a:pt x="5591651" y="246221"/>
                  <a:pt x="5593556" y="244316"/>
                  <a:pt x="5594509" y="241459"/>
                </a:cubicBezTo>
                <a:close/>
                <a:moveTo>
                  <a:pt x="5578317" y="284321"/>
                </a:moveTo>
                <a:cubicBezTo>
                  <a:pt x="5578317" y="285274"/>
                  <a:pt x="5578317" y="285274"/>
                  <a:pt x="5578317" y="286226"/>
                </a:cubicBezTo>
                <a:cubicBezTo>
                  <a:pt x="5578317" y="286226"/>
                  <a:pt x="5578317" y="285274"/>
                  <a:pt x="5577364" y="285274"/>
                </a:cubicBezTo>
                <a:cubicBezTo>
                  <a:pt x="5578317" y="284321"/>
                  <a:pt x="5578317" y="284321"/>
                  <a:pt x="5578317" y="284321"/>
                </a:cubicBezTo>
                <a:close/>
                <a:moveTo>
                  <a:pt x="5573554" y="299561"/>
                </a:moveTo>
                <a:cubicBezTo>
                  <a:pt x="5574506" y="301466"/>
                  <a:pt x="5575459" y="303371"/>
                  <a:pt x="5576412" y="305276"/>
                </a:cubicBezTo>
                <a:cubicBezTo>
                  <a:pt x="5576412" y="306229"/>
                  <a:pt x="5577364" y="306229"/>
                  <a:pt x="5577364" y="307181"/>
                </a:cubicBezTo>
                <a:cubicBezTo>
                  <a:pt x="5577364" y="311944"/>
                  <a:pt x="5576412" y="317659"/>
                  <a:pt x="5576412" y="325279"/>
                </a:cubicBezTo>
                <a:cubicBezTo>
                  <a:pt x="5576412" y="326231"/>
                  <a:pt x="5576412" y="327184"/>
                  <a:pt x="5576412" y="328136"/>
                </a:cubicBezTo>
                <a:cubicBezTo>
                  <a:pt x="5576412" y="325279"/>
                  <a:pt x="5575459" y="322421"/>
                  <a:pt x="5575459" y="319564"/>
                </a:cubicBezTo>
                <a:cubicBezTo>
                  <a:pt x="5574506" y="313849"/>
                  <a:pt x="5573554" y="309086"/>
                  <a:pt x="5573554" y="303371"/>
                </a:cubicBezTo>
                <a:cubicBezTo>
                  <a:pt x="5572601" y="301466"/>
                  <a:pt x="5573554" y="300514"/>
                  <a:pt x="5573554" y="299561"/>
                </a:cubicBezTo>
                <a:close/>
                <a:moveTo>
                  <a:pt x="5550694" y="308134"/>
                </a:moveTo>
                <a:cubicBezTo>
                  <a:pt x="5550694" y="305276"/>
                  <a:pt x="5549742" y="303371"/>
                  <a:pt x="5549742" y="301466"/>
                </a:cubicBezTo>
                <a:cubicBezTo>
                  <a:pt x="5550694" y="299561"/>
                  <a:pt x="5550694" y="296704"/>
                  <a:pt x="5551646" y="294799"/>
                </a:cubicBezTo>
                <a:cubicBezTo>
                  <a:pt x="5551646" y="293846"/>
                  <a:pt x="5552599" y="292894"/>
                  <a:pt x="5552599" y="291941"/>
                </a:cubicBezTo>
                <a:cubicBezTo>
                  <a:pt x="5553551" y="294799"/>
                  <a:pt x="5553551" y="298609"/>
                  <a:pt x="5554504" y="302419"/>
                </a:cubicBezTo>
                <a:cubicBezTo>
                  <a:pt x="5553551" y="303371"/>
                  <a:pt x="5553551" y="304324"/>
                  <a:pt x="5552599" y="306229"/>
                </a:cubicBezTo>
                <a:cubicBezTo>
                  <a:pt x="5551646" y="306229"/>
                  <a:pt x="5551646" y="307181"/>
                  <a:pt x="5550694" y="308134"/>
                </a:cubicBezTo>
                <a:close/>
                <a:moveTo>
                  <a:pt x="5557362" y="313849"/>
                </a:moveTo>
                <a:cubicBezTo>
                  <a:pt x="5557362" y="313849"/>
                  <a:pt x="5557362" y="314801"/>
                  <a:pt x="5557362" y="313849"/>
                </a:cubicBezTo>
                <a:cubicBezTo>
                  <a:pt x="5556409" y="315754"/>
                  <a:pt x="5554504" y="317659"/>
                  <a:pt x="5553551" y="318611"/>
                </a:cubicBezTo>
                <a:cubicBezTo>
                  <a:pt x="5554504" y="315754"/>
                  <a:pt x="5555456" y="312896"/>
                  <a:pt x="5556409" y="310039"/>
                </a:cubicBezTo>
                <a:cubicBezTo>
                  <a:pt x="5556409" y="311944"/>
                  <a:pt x="5557362" y="312896"/>
                  <a:pt x="5557362" y="313849"/>
                </a:cubicBezTo>
                <a:cubicBezTo>
                  <a:pt x="5557362" y="313849"/>
                  <a:pt x="5557362" y="313849"/>
                  <a:pt x="5557362" y="313849"/>
                </a:cubicBezTo>
                <a:close/>
                <a:moveTo>
                  <a:pt x="5561171" y="359569"/>
                </a:moveTo>
                <a:cubicBezTo>
                  <a:pt x="5561171" y="360521"/>
                  <a:pt x="5561171" y="360521"/>
                  <a:pt x="5561171" y="361474"/>
                </a:cubicBezTo>
                <a:cubicBezTo>
                  <a:pt x="5561171" y="361474"/>
                  <a:pt x="5560219" y="360521"/>
                  <a:pt x="5560219" y="360521"/>
                </a:cubicBezTo>
                <a:cubicBezTo>
                  <a:pt x="5559267" y="357664"/>
                  <a:pt x="5559267" y="353854"/>
                  <a:pt x="5558314" y="350996"/>
                </a:cubicBezTo>
                <a:cubicBezTo>
                  <a:pt x="5559267" y="348139"/>
                  <a:pt x="5560219" y="345281"/>
                  <a:pt x="5560219" y="342424"/>
                </a:cubicBezTo>
                <a:cubicBezTo>
                  <a:pt x="5561171" y="348139"/>
                  <a:pt x="5561171" y="353854"/>
                  <a:pt x="5561171" y="359569"/>
                </a:cubicBezTo>
                <a:close/>
                <a:moveTo>
                  <a:pt x="5559267" y="303371"/>
                </a:moveTo>
                <a:cubicBezTo>
                  <a:pt x="5559267" y="303371"/>
                  <a:pt x="5559267" y="304324"/>
                  <a:pt x="5559267" y="303371"/>
                </a:cubicBezTo>
                <a:cubicBezTo>
                  <a:pt x="5559267" y="304324"/>
                  <a:pt x="5559267" y="304324"/>
                  <a:pt x="5559267" y="303371"/>
                </a:cubicBezTo>
                <a:cubicBezTo>
                  <a:pt x="5559267" y="303371"/>
                  <a:pt x="5559267" y="303371"/>
                  <a:pt x="5559267" y="303371"/>
                </a:cubicBezTo>
                <a:close/>
                <a:moveTo>
                  <a:pt x="5557362" y="277654"/>
                </a:moveTo>
                <a:cubicBezTo>
                  <a:pt x="5557362" y="279559"/>
                  <a:pt x="5557362" y="281464"/>
                  <a:pt x="5558314" y="283369"/>
                </a:cubicBezTo>
                <a:cubicBezTo>
                  <a:pt x="5558314" y="287179"/>
                  <a:pt x="5559267" y="290989"/>
                  <a:pt x="5559267" y="293846"/>
                </a:cubicBezTo>
                <a:cubicBezTo>
                  <a:pt x="5558314" y="294799"/>
                  <a:pt x="5558314" y="295751"/>
                  <a:pt x="5557362" y="296704"/>
                </a:cubicBezTo>
                <a:cubicBezTo>
                  <a:pt x="5556409" y="292894"/>
                  <a:pt x="5555456" y="290036"/>
                  <a:pt x="5554504" y="287179"/>
                </a:cubicBezTo>
                <a:cubicBezTo>
                  <a:pt x="5554504" y="284321"/>
                  <a:pt x="5556409" y="281464"/>
                  <a:pt x="5557362" y="277654"/>
                </a:cubicBezTo>
                <a:close/>
                <a:moveTo>
                  <a:pt x="5553551" y="252889"/>
                </a:moveTo>
                <a:cubicBezTo>
                  <a:pt x="5553551" y="252889"/>
                  <a:pt x="5553551" y="252889"/>
                  <a:pt x="5553551" y="252889"/>
                </a:cubicBezTo>
                <a:cubicBezTo>
                  <a:pt x="5553551" y="253841"/>
                  <a:pt x="5553551" y="253841"/>
                  <a:pt x="5553551" y="253841"/>
                </a:cubicBezTo>
                <a:cubicBezTo>
                  <a:pt x="5554504" y="258604"/>
                  <a:pt x="5554504" y="263366"/>
                  <a:pt x="5555456" y="268129"/>
                </a:cubicBezTo>
                <a:cubicBezTo>
                  <a:pt x="5555456" y="269081"/>
                  <a:pt x="5555456" y="270034"/>
                  <a:pt x="5555456" y="270986"/>
                </a:cubicBezTo>
                <a:cubicBezTo>
                  <a:pt x="5554504" y="272891"/>
                  <a:pt x="5553551" y="273844"/>
                  <a:pt x="5552599" y="275749"/>
                </a:cubicBezTo>
                <a:cubicBezTo>
                  <a:pt x="5551646" y="276701"/>
                  <a:pt x="5550694" y="278606"/>
                  <a:pt x="5549742" y="280511"/>
                </a:cubicBezTo>
                <a:cubicBezTo>
                  <a:pt x="5549742" y="280511"/>
                  <a:pt x="5549742" y="280511"/>
                  <a:pt x="5549742" y="280511"/>
                </a:cubicBezTo>
                <a:cubicBezTo>
                  <a:pt x="5549742" y="280511"/>
                  <a:pt x="5549742" y="280511"/>
                  <a:pt x="5549742" y="280511"/>
                </a:cubicBezTo>
                <a:cubicBezTo>
                  <a:pt x="5548789" y="282416"/>
                  <a:pt x="5547837" y="284321"/>
                  <a:pt x="5545931" y="286226"/>
                </a:cubicBezTo>
                <a:cubicBezTo>
                  <a:pt x="5545931" y="284321"/>
                  <a:pt x="5544979" y="282416"/>
                  <a:pt x="5544979" y="281464"/>
                </a:cubicBezTo>
                <a:cubicBezTo>
                  <a:pt x="5545931" y="279559"/>
                  <a:pt x="5545931" y="277654"/>
                  <a:pt x="5546884" y="275749"/>
                </a:cubicBezTo>
                <a:cubicBezTo>
                  <a:pt x="5547837" y="270986"/>
                  <a:pt x="5548789" y="266224"/>
                  <a:pt x="5549742" y="261461"/>
                </a:cubicBezTo>
                <a:cubicBezTo>
                  <a:pt x="5552599" y="258604"/>
                  <a:pt x="5553551" y="255746"/>
                  <a:pt x="5553551" y="252889"/>
                </a:cubicBezTo>
                <a:close/>
                <a:moveTo>
                  <a:pt x="5548789" y="226219"/>
                </a:moveTo>
                <a:cubicBezTo>
                  <a:pt x="5548789" y="227171"/>
                  <a:pt x="5549742" y="229076"/>
                  <a:pt x="5549742" y="230029"/>
                </a:cubicBezTo>
                <a:cubicBezTo>
                  <a:pt x="5549742" y="231934"/>
                  <a:pt x="5550694" y="232886"/>
                  <a:pt x="5550694" y="234791"/>
                </a:cubicBezTo>
                <a:cubicBezTo>
                  <a:pt x="5549742" y="232886"/>
                  <a:pt x="5548789" y="230981"/>
                  <a:pt x="5547837" y="230029"/>
                </a:cubicBezTo>
                <a:cubicBezTo>
                  <a:pt x="5548789" y="229076"/>
                  <a:pt x="5548789" y="227171"/>
                  <a:pt x="5548789" y="226219"/>
                </a:cubicBezTo>
                <a:close/>
                <a:moveTo>
                  <a:pt x="5546884" y="235744"/>
                </a:moveTo>
                <a:cubicBezTo>
                  <a:pt x="5547837" y="238601"/>
                  <a:pt x="5548789" y="241459"/>
                  <a:pt x="5550694" y="244316"/>
                </a:cubicBezTo>
                <a:cubicBezTo>
                  <a:pt x="5548789" y="249079"/>
                  <a:pt x="5546884" y="253841"/>
                  <a:pt x="5544979" y="259556"/>
                </a:cubicBezTo>
                <a:cubicBezTo>
                  <a:pt x="5544979" y="260509"/>
                  <a:pt x="5544026" y="261461"/>
                  <a:pt x="5544026" y="262414"/>
                </a:cubicBezTo>
                <a:cubicBezTo>
                  <a:pt x="5544026" y="260509"/>
                  <a:pt x="5543074" y="258604"/>
                  <a:pt x="5543074" y="257651"/>
                </a:cubicBezTo>
                <a:cubicBezTo>
                  <a:pt x="5543074" y="256699"/>
                  <a:pt x="5543074" y="255746"/>
                  <a:pt x="5542121" y="254794"/>
                </a:cubicBezTo>
                <a:cubicBezTo>
                  <a:pt x="5544026" y="248126"/>
                  <a:pt x="5545931" y="241459"/>
                  <a:pt x="5546884" y="235744"/>
                </a:cubicBezTo>
                <a:close/>
                <a:moveTo>
                  <a:pt x="5540217" y="218599"/>
                </a:moveTo>
                <a:cubicBezTo>
                  <a:pt x="5540217" y="219551"/>
                  <a:pt x="5540217" y="219551"/>
                  <a:pt x="5539264" y="220504"/>
                </a:cubicBezTo>
                <a:cubicBezTo>
                  <a:pt x="5539264" y="221456"/>
                  <a:pt x="5538312" y="222409"/>
                  <a:pt x="5538312" y="223361"/>
                </a:cubicBezTo>
                <a:cubicBezTo>
                  <a:pt x="5537359" y="218599"/>
                  <a:pt x="5537359" y="214789"/>
                  <a:pt x="5536406" y="210026"/>
                </a:cubicBezTo>
                <a:cubicBezTo>
                  <a:pt x="5537359" y="211931"/>
                  <a:pt x="5538312" y="214789"/>
                  <a:pt x="5540217" y="218599"/>
                </a:cubicBezTo>
                <a:close/>
                <a:moveTo>
                  <a:pt x="5507831" y="312896"/>
                </a:moveTo>
                <a:cubicBezTo>
                  <a:pt x="5507831" y="313849"/>
                  <a:pt x="5507831" y="313849"/>
                  <a:pt x="5507831" y="312896"/>
                </a:cubicBezTo>
                <a:cubicBezTo>
                  <a:pt x="5507831" y="313849"/>
                  <a:pt x="5507831" y="313849"/>
                  <a:pt x="5507831" y="313849"/>
                </a:cubicBezTo>
                <a:cubicBezTo>
                  <a:pt x="5507831" y="313849"/>
                  <a:pt x="5507831" y="313849"/>
                  <a:pt x="5507831" y="312896"/>
                </a:cubicBezTo>
                <a:close/>
                <a:moveTo>
                  <a:pt x="5481162" y="326231"/>
                </a:moveTo>
                <a:cubicBezTo>
                  <a:pt x="5481162" y="327184"/>
                  <a:pt x="5480209" y="329089"/>
                  <a:pt x="5480209" y="330994"/>
                </a:cubicBezTo>
                <a:cubicBezTo>
                  <a:pt x="5480209" y="329089"/>
                  <a:pt x="5480209" y="326231"/>
                  <a:pt x="5479256" y="324326"/>
                </a:cubicBezTo>
                <a:cubicBezTo>
                  <a:pt x="5479256" y="323374"/>
                  <a:pt x="5479256" y="323374"/>
                  <a:pt x="5479256" y="322421"/>
                </a:cubicBezTo>
                <a:cubicBezTo>
                  <a:pt x="5479256" y="318611"/>
                  <a:pt x="5478304" y="315754"/>
                  <a:pt x="5478304" y="311944"/>
                </a:cubicBezTo>
                <a:cubicBezTo>
                  <a:pt x="5479256" y="315754"/>
                  <a:pt x="5480209" y="320516"/>
                  <a:pt x="5482114" y="325279"/>
                </a:cubicBezTo>
                <a:cubicBezTo>
                  <a:pt x="5481162" y="325279"/>
                  <a:pt x="5481162" y="325279"/>
                  <a:pt x="5481162" y="326231"/>
                </a:cubicBezTo>
                <a:close/>
                <a:moveTo>
                  <a:pt x="5493544" y="339566"/>
                </a:moveTo>
                <a:cubicBezTo>
                  <a:pt x="5493544" y="339566"/>
                  <a:pt x="5493544" y="339566"/>
                  <a:pt x="5493544" y="339566"/>
                </a:cubicBezTo>
                <a:cubicBezTo>
                  <a:pt x="5493544" y="339566"/>
                  <a:pt x="5493544" y="339566"/>
                  <a:pt x="5493544" y="339566"/>
                </a:cubicBezTo>
                <a:cubicBezTo>
                  <a:pt x="5493544" y="339566"/>
                  <a:pt x="5493544" y="339566"/>
                  <a:pt x="5493544" y="339566"/>
                </a:cubicBezTo>
                <a:close/>
                <a:moveTo>
                  <a:pt x="5488781" y="261461"/>
                </a:moveTo>
                <a:cubicBezTo>
                  <a:pt x="5488781" y="261461"/>
                  <a:pt x="5488781" y="261461"/>
                  <a:pt x="5488781" y="261461"/>
                </a:cubicBezTo>
                <a:cubicBezTo>
                  <a:pt x="5489734" y="263366"/>
                  <a:pt x="5489734" y="265271"/>
                  <a:pt x="5490687" y="267176"/>
                </a:cubicBezTo>
                <a:cubicBezTo>
                  <a:pt x="5489734" y="266224"/>
                  <a:pt x="5488781" y="265271"/>
                  <a:pt x="5487829" y="264319"/>
                </a:cubicBezTo>
                <a:cubicBezTo>
                  <a:pt x="5487829" y="263366"/>
                  <a:pt x="5487829" y="262414"/>
                  <a:pt x="5488781" y="261461"/>
                </a:cubicBezTo>
                <a:close/>
                <a:moveTo>
                  <a:pt x="5483067" y="280511"/>
                </a:moveTo>
                <a:cubicBezTo>
                  <a:pt x="5484019" y="277654"/>
                  <a:pt x="5484971" y="275749"/>
                  <a:pt x="5484971" y="272891"/>
                </a:cubicBezTo>
                <a:cubicBezTo>
                  <a:pt x="5488781" y="278606"/>
                  <a:pt x="5492592" y="285274"/>
                  <a:pt x="5496401" y="291941"/>
                </a:cubicBezTo>
                <a:cubicBezTo>
                  <a:pt x="5497354" y="293846"/>
                  <a:pt x="5498306" y="295751"/>
                  <a:pt x="5500212" y="297656"/>
                </a:cubicBezTo>
                <a:cubicBezTo>
                  <a:pt x="5499259" y="300514"/>
                  <a:pt x="5498306" y="303371"/>
                  <a:pt x="5497354" y="307181"/>
                </a:cubicBezTo>
                <a:cubicBezTo>
                  <a:pt x="5497354" y="308134"/>
                  <a:pt x="5497354" y="310039"/>
                  <a:pt x="5496401" y="310991"/>
                </a:cubicBezTo>
                <a:cubicBezTo>
                  <a:pt x="5494496" y="309086"/>
                  <a:pt x="5493544" y="307181"/>
                  <a:pt x="5493544" y="307181"/>
                </a:cubicBezTo>
                <a:cubicBezTo>
                  <a:pt x="5493544" y="307181"/>
                  <a:pt x="5494496" y="309086"/>
                  <a:pt x="5495449" y="311944"/>
                </a:cubicBezTo>
                <a:cubicBezTo>
                  <a:pt x="5495449" y="314801"/>
                  <a:pt x="5494496" y="316706"/>
                  <a:pt x="5494496" y="319564"/>
                </a:cubicBezTo>
                <a:cubicBezTo>
                  <a:pt x="5493544" y="323374"/>
                  <a:pt x="5493544" y="326231"/>
                  <a:pt x="5492592" y="330041"/>
                </a:cubicBezTo>
                <a:cubicBezTo>
                  <a:pt x="5491639" y="330994"/>
                  <a:pt x="5490687" y="331946"/>
                  <a:pt x="5488781" y="333851"/>
                </a:cubicBezTo>
                <a:cubicBezTo>
                  <a:pt x="5487829" y="330994"/>
                  <a:pt x="5486876" y="329089"/>
                  <a:pt x="5485924" y="327184"/>
                </a:cubicBezTo>
                <a:cubicBezTo>
                  <a:pt x="5485924" y="321469"/>
                  <a:pt x="5486876" y="316706"/>
                  <a:pt x="5487829" y="312896"/>
                </a:cubicBezTo>
                <a:cubicBezTo>
                  <a:pt x="5488781" y="304324"/>
                  <a:pt x="5489734" y="299561"/>
                  <a:pt x="5489734" y="299561"/>
                </a:cubicBezTo>
                <a:cubicBezTo>
                  <a:pt x="5489734" y="299561"/>
                  <a:pt x="5487829" y="304324"/>
                  <a:pt x="5484019" y="311944"/>
                </a:cubicBezTo>
                <a:cubicBezTo>
                  <a:pt x="5484019" y="312896"/>
                  <a:pt x="5484019" y="312896"/>
                  <a:pt x="5483067" y="313849"/>
                </a:cubicBezTo>
                <a:cubicBezTo>
                  <a:pt x="5483067" y="313849"/>
                  <a:pt x="5483067" y="312896"/>
                  <a:pt x="5483067" y="312896"/>
                </a:cubicBezTo>
                <a:cubicBezTo>
                  <a:pt x="5480209" y="300514"/>
                  <a:pt x="5478304" y="292894"/>
                  <a:pt x="5478304" y="292894"/>
                </a:cubicBezTo>
                <a:cubicBezTo>
                  <a:pt x="5478304" y="292894"/>
                  <a:pt x="5478304" y="298609"/>
                  <a:pt x="5479256" y="309086"/>
                </a:cubicBezTo>
                <a:cubicBezTo>
                  <a:pt x="5479256" y="309086"/>
                  <a:pt x="5479256" y="308134"/>
                  <a:pt x="5479256" y="308134"/>
                </a:cubicBezTo>
                <a:cubicBezTo>
                  <a:pt x="5478304" y="305276"/>
                  <a:pt x="5477351" y="303371"/>
                  <a:pt x="5476399" y="300514"/>
                </a:cubicBezTo>
                <a:cubicBezTo>
                  <a:pt x="5479256" y="293846"/>
                  <a:pt x="5481162" y="287179"/>
                  <a:pt x="5483067" y="280511"/>
                </a:cubicBezTo>
                <a:close/>
                <a:moveTo>
                  <a:pt x="5472589" y="254794"/>
                </a:moveTo>
                <a:cubicBezTo>
                  <a:pt x="5473542" y="255746"/>
                  <a:pt x="5474494" y="256699"/>
                  <a:pt x="5475446" y="258604"/>
                </a:cubicBezTo>
                <a:cubicBezTo>
                  <a:pt x="5474494" y="261461"/>
                  <a:pt x="5472589" y="265271"/>
                  <a:pt x="5471637" y="268129"/>
                </a:cubicBezTo>
                <a:cubicBezTo>
                  <a:pt x="5470684" y="261461"/>
                  <a:pt x="5469731" y="255746"/>
                  <a:pt x="5468779" y="249079"/>
                </a:cubicBezTo>
                <a:cubicBezTo>
                  <a:pt x="5469731" y="250984"/>
                  <a:pt x="5471637" y="252889"/>
                  <a:pt x="5472589" y="254794"/>
                </a:cubicBezTo>
                <a:close/>
                <a:moveTo>
                  <a:pt x="5452587" y="208121"/>
                </a:moveTo>
                <a:cubicBezTo>
                  <a:pt x="5452587" y="209074"/>
                  <a:pt x="5452587" y="210026"/>
                  <a:pt x="5452587" y="210026"/>
                </a:cubicBezTo>
                <a:cubicBezTo>
                  <a:pt x="5453539" y="214789"/>
                  <a:pt x="5454492" y="220504"/>
                  <a:pt x="5454492" y="225266"/>
                </a:cubicBezTo>
                <a:cubicBezTo>
                  <a:pt x="5454492" y="226219"/>
                  <a:pt x="5454492" y="227171"/>
                  <a:pt x="5454492" y="228124"/>
                </a:cubicBezTo>
                <a:cubicBezTo>
                  <a:pt x="5453539" y="227171"/>
                  <a:pt x="5451634" y="226219"/>
                  <a:pt x="5450681" y="225266"/>
                </a:cubicBezTo>
                <a:cubicBezTo>
                  <a:pt x="5451634" y="219551"/>
                  <a:pt x="5452587" y="212884"/>
                  <a:pt x="5452587" y="208121"/>
                </a:cubicBezTo>
                <a:close/>
                <a:moveTo>
                  <a:pt x="5449729" y="250031"/>
                </a:moveTo>
                <a:cubicBezTo>
                  <a:pt x="5450681" y="242411"/>
                  <a:pt x="5450681" y="234791"/>
                  <a:pt x="5451634" y="228124"/>
                </a:cubicBezTo>
                <a:cubicBezTo>
                  <a:pt x="5452587" y="229076"/>
                  <a:pt x="5452587" y="229076"/>
                  <a:pt x="5453539" y="230029"/>
                </a:cubicBezTo>
                <a:cubicBezTo>
                  <a:pt x="5454492" y="230981"/>
                  <a:pt x="5455444" y="231934"/>
                  <a:pt x="5455444" y="232886"/>
                </a:cubicBezTo>
                <a:cubicBezTo>
                  <a:pt x="5455444" y="236696"/>
                  <a:pt x="5456396" y="239554"/>
                  <a:pt x="5456396" y="243364"/>
                </a:cubicBezTo>
                <a:cubicBezTo>
                  <a:pt x="5457349" y="255746"/>
                  <a:pt x="5458301" y="268129"/>
                  <a:pt x="5459254" y="282416"/>
                </a:cubicBezTo>
                <a:cubicBezTo>
                  <a:pt x="5460206" y="288131"/>
                  <a:pt x="5460206" y="293846"/>
                  <a:pt x="5460206" y="299561"/>
                </a:cubicBezTo>
                <a:cubicBezTo>
                  <a:pt x="5458301" y="304324"/>
                  <a:pt x="5457349" y="309086"/>
                  <a:pt x="5455444" y="313849"/>
                </a:cubicBezTo>
                <a:cubicBezTo>
                  <a:pt x="5452587" y="302419"/>
                  <a:pt x="5450681" y="290989"/>
                  <a:pt x="5447824" y="280511"/>
                </a:cubicBezTo>
                <a:cubicBezTo>
                  <a:pt x="5447824" y="279559"/>
                  <a:pt x="5447824" y="277654"/>
                  <a:pt x="5446871" y="276701"/>
                </a:cubicBezTo>
                <a:cubicBezTo>
                  <a:pt x="5448776" y="267176"/>
                  <a:pt x="5448776" y="257651"/>
                  <a:pt x="5449729" y="250031"/>
                </a:cubicBezTo>
                <a:close/>
                <a:moveTo>
                  <a:pt x="5443062" y="327184"/>
                </a:moveTo>
                <a:cubicBezTo>
                  <a:pt x="5444014" y="332899"/>
                  <a:pt x="5444967" y="338614"/>
                  <a:pt x="5445919" y="343376"/>
                </a:cubicBezTo>
                <a:cubicBezTo>
                  <a:pt x="5444967" y="340519"/>
                  <a:pt x="5444014" y="337661"/>
                  <a:pt x="5443062" y="334804"/>
                </a:cubicBezTo>
                <a:cubicBezTo>
                  <a:pt x="5442109" y="332899"/>
                  <a:pt x="5443062" y="330041"/>
                  <a:pt x="5443062" y="327184"/>
                </a:cubicBezTo>
                <a:close/>
                <a:moveTo>
                  <a:pt x="5417344" y="318611"/>
                </a:moveTo>
                <a:cubicBezTo>
                  <a:pt x="5418296" y="316706"/>
                  <a:pt x="5418296" y="314801"/>
                  <a:pt x="5419249" y="312896"/>
                </a:cubicBezTo>
                <a:cubicBezTo>
                  <a:pt x="5420201" y="315754"/>
                  <a:pt x="5421154" y="318611"/>
                  <a:pt x="5421154" y="320516"/>
                </a:cubicBezTo>
                <a:cubicBezTo>
                  <a:pt x="5421154" y="320516"/>
                  <a:pt x="5421154" y="321469"/>
                  <a:pt x="5421154" y="321469"/>
                </a:cubicBezTo>
                <a:cubicBezTo>
                  <a:pt x="5421154" y="320516"/>
                  <a:pt x="5421154" y="320516"/>
                  <a:pt x="5421154" y="320516"/>
                </a:cubicBezTo>
                <a:cubicBezTo>
                  <a:pt x="5421154" y="320516"/>
                  <a:pt x="5421154" y="321469"/>
                  <a:pt x="5421154" y="322421"/>
                </a:cubicBezTo>
                <a:cubicBezTo>
                  <a:pt x="5420201" y="325279"/>
                  <a:pt x="5419249" y="329089"/>
                  <a:pt x="5418296" y="331946"/>
                </a:cubicBezTo>
                <a:cubicBezTo>
                  <a:pt x="5417344" y="330994"/>
                  <a:pt x="5417344" y="330041"/>
                  <a:pt x="5417344" y="329089"/>
                </a:cubicBezTo>
                <a:cubicBezTo>
                  <a:pt x="5417344" y="326231"/>
                  <a:pt x="5417344" y="322421"/>
                  <a:pt x="5417344" y="318611"/>
                </a:cubicBezTo>
                <a:close/>
                <a:moveTo>
                  <a:pt x="5416392" y="334804"/>
                </a:moveTo>
                <a:cubicBezTo>
                  <a:pt x="5416392" y="335756"/>
                  <a:pt x="5416392" y="335756"/>
                  <a:pt x="5417344" y="335756"/>
                </a:cubicBezTo>
                <a:cubicBezTo>
                  <a:pt x="5417344" y="336709"/>
                  <a:pt x="5416392" y="337661"/>
                  <a:pt x="5416392" y="337661"/>
                </a:cubicBezTo>
                <a:cubicBezTo>
                  <a:pt x="5416392" y="336709"/>
                  <a:pt x="5416392" y="335756"/>
                  <a:pt x="5416392" y="334804"/>
                </a:cubicBezTo>
                <a:close/>
                <a:moveTo>
                  <a:pt x="5405914" y="325279"/>
                </a:moveTo>
                <a:cubicBezTo>
                  <a:pt x="5406867" y="302419"/>
                  <a:pt x="5407819" y="284321"/>
                  <a:pt x="5407819" y="271939"/>
                </a:cubicBezTo>
                <a:cubicBezTo>
                  <a:pt x="5407819" y="270034"/>
                  <a:pt x="5407819" y="269081"/>
                  <a:pt x="5407819" y="267176"/>
                </a:cubicBezTo>
                <a:cubicBezTo>
                  <a:pt x="5409724" y="274796"/>
                  <a:pt x="5411629" y="283369"/>
                  <a:pt x="5414487" y="292894"/>
                </a:cubicBezTo>
                <a:cubicBezTo>
                  <a:pt x="5414487" y="292894"/>
                  <a:pt x="5414487" y="292894"/>
                  <a:pt x="5414487" y="293846"/>
                </a:cubicBezTo>
                <a:cubicBezTo>
                  <a:pt x="5413534" y="296704"/>
                  <a:pt x="5412581" y="299561"/>
                  <a:pt x="5411629" y="303371"/>
                </a:cubicBezTo>
                <a:cubicBezTo>
                  <a:pt x="5408771" y="311944"/>
                  <a:pt x="5406867" y="321469"/>
                  <a:pt x="5404962" y="331946"/>
                </a:cubicBezTo>
                <a:cubicBezTo>
                  <a:pt x="5404962" y="331946"/>
                  <a:pt x="5404962" y="332899"/>
                  <a:pt x="5404962" y="332899"/>
                </a:cubicBezTo>
                <a:cubicBezTo>
                  <a:pt x="5404962" y="330994"/>
                  <a:pt x="5404962" y="328136"/>
                  <a:pt x="5405914" y="325279"/>
                </a:cubicBezTo>
                <a:close/>
                <a:moveTo>
                  <a:pt x="5384006" y="310991"/>
                </a:moveTo>
                <a:cubicBezTo>
                  <a:pt x="5384959" y="318611"/>
                  <a:pt x="5385912" y="326231"/>
                  <a:pt x="5386864" y="334804"/>
                </a:cubicBezTo>
                <a:cubicBezTo>
                  <a:pt x="5385912" y="336709"/>
                  <a:pt x="5385912" y="339566"/>
                  <a:pt x="5384959" y="341471"/>
                </a:cubicBezTo>
                <a:cubicBezTo>
                  <a:pt x="5384006" y="335756"/>
                  <a:pt x="5383054" y="330041"/>
                  <a:pt x="5382101" y="325279"/>
                </a:cubicBezTo>
                <a:cubicBezTo>
                  <a:pt x="5381149" y="317659"/>
                  <a:pt x="5380196" y="310991"/>
                  <a:pt x="5378292" y="305276"/>
                </a:cubicBezTo>
                <a:cubicBezTo>
                  <a:pt x="5379244" y="301466"/>
                  <a:pt x="5380196" y="298609"/>
                  <a:pt x="5381149" y="294799"/>
                </a:cubicBezTo>
                <a:cubicBezTo>
                  <a:pt x="5382101" y="299561"/>
                  <a:pt x="5383054" y="305276"/>
                  <a:pt x="5384006" y="310991"/>
                </a:cubicBezTo>
                <a:close/>
                <a:moveTo>
                  <a:pt x="5379244" y="274796"/>
                </a:moveTo>
                <a:cubicBezTo>
                  <a:pt x="5379244" y="273844"/>
                  <a:pt x="5379244" y="272891"/>
                  <a:pt x="5379244" y="271939"/>
                </a:cubicBezTo>
                <a:cubicBezTo>
                  <a:pt x="5379244" y="275749"/>
                  <a:pt x="5380196" y="280511"/>
                  <a:pt x="5381149" y="284321"/>
                </a:cubicBezTo>
                <a:cubicBezTo>
                  <a:pt x="5381149" y="284321"/>
                  <a:pt x="5381149" y="285274"/>
                  <a:pt x="5380196" y="285274"/>
                </a:cubicBezTo>
                <a:cubicBezTo>
                  <a:pt x="5379244" y="287179"/>
                  <a:pt x="5379244" y="288131"/>
                  <a:pt x="5378292" y="290036"/>
                </a:cubicBezTo>
                <a:cubicBezTo>
                  <a:pt x="5378292" y="285274"/>
                  <a:pt x="5378292" y="280511"/>
                  <a:pt x="5379244" y="274796"/>
                </a:cubicBezTo>
                <a:close/>
                <a:moveTo>
                  <a:pt x="5332571" y="321469"/>
                </a:moveTo>
                <a:cubicBezTo>
                  <a:pt x="5334476" y="316706"/>
                  <a:pt x="5336381" y="312896"/>
                  <a:pt x="5338287" y="309086"/>
                </a:cubicBezTo>
                <a:cubicBezTo>
                  <a:pt x="5338287" y="309086"/>
                  <a:pt x="5338287" y="310039"/>
                  <a:pt x="5338287" y="310039"/>
                </a:cubicBezTo>
                <a:cubicBezTo>
                  <a:pt x="5334476" y="323374"/>
                  <a:pt x="5330667" y="337661"/>
                  <a:pt x="5326856" y="351949"/>
                </a:cubicBezTo>
                <a:cubicBezTo>
                  <a:pt x="5325904" y="345281"/>
                  <a:pt x="5324951" y="340519"/>
                  <a:pt x="5323999" y="336709"/>
                </a:cubicBezTo>
                <a:cubicBezTo>
                  <a:pt x="5327809" y="330994"/>
                  <a:pt x="5330667" y="326231"/>
                  <a:pt x="5332571" y="321469"/>
                </a:cubicBezTo>
                <a:close/>
                <a:moveTo>
                  <a:pt x="5319237" y="350996"/>
                </a:moveTo>
                <a:cubicBezTo>
                  <a:pt x="5320189" y="348139"/>
                  <a:pt x="5322094" y="345281"/>
                  <a:pt x="5323046" y="342424"/>
                </a:cubicBezTo>
                <a:cubicBezTo>
                  <a:pt x="5323046" y="350044"/>
                  <a:pt x="5322094" y="359569"/>
                  <a:pt x="5322094" y="371951"/>
                </a:cubicBezTo>
                <a:cubicBezTo>
                  <a:pt x="5321142" y="368141"/>
                  <a:pt x="5320189" y="365284"/>
                  <a:pt x="5319237" y="362426"/>
                </a:cubicBezTo>
                <a:cubicBezTo>
                  <a:pt x="5319237" y="357664"/>
                  <a:pt x="5319237" y="353854"/>
                  <a:pt x="5319237" y="350996"/>
                </a:cubicBezTo>
                <a:close/>
                <a:moveTo>
                  <a:pt x="5316379" y="392906"/>
                </a:moveTo>
                <a:cubicBezTo>
                  <a:pt x="5316379" y="389096"/>
                  <a:pt x="5317331" y="386239"/>
                  <a:pt x="5317331" y="382429"/>
                </a:cubicBezTo>
                <a:cubicBezTo>
                  <a:pt x="5317331" y="384334"/>
                  <a:pt x="5318284" y="387191"/>
                  <a:pt x="5318284" y="390049"/>
                </a:cubicBezTo>
                <a:cubicBezTo>
                  <a:pt x="5317331" y="392906"/>
                  <a:pt x="5316379" y="395764"/>
                  <a:pt x="5315426" y="399574"/>
                </a:cubicBezTo>
                <a:cubicBezTo>
                  <a:pt x="5316379" y="396716"/>
                  <a:pt x="5316379" y="394811"/>
                  <a:pt x="5316379" y="392906"/>
                </a:cubicBezTo>
                <a:close/>
                <a:moveTo>
                  <a:pt x="5285899" y="293846"/>
                </a:moveTo>
                <a:cubicBezTo>
                  <a:pt x="5285899" y="295751"/>
                  <a:pt x="5285899" y="296704"/>
                  <a:pt x="5286851" y="298609"/>
                </a:cubicBezTo>
                <a:cubicBezTo>
                  <a:pt x="5285899" y="299561"/>
                  <a:pt x="5284946" y="300514"/>
                  <a:pt x="5283994" y="302419"/>
                </a:cubicBezTo>
                <a:cubicBezTo>
                  <a:pt x="5284946" y="299561"/>
                  <a:pt x="5285899" y="296704"/>
                  <a:pt x="5285899" y="293846"/>
                </a:cubicBezTo>
                <a:close/>
                <a:moveTo>
                  <a:pt x="5279231" y="319564"/>
                </a:moveTo>
                <a:cubicBezTo>
                  <a:pt x="5280184" y="316706"/>
                  <a:pt x="5281137" y="313849"/>
                  <a:pt x="5282089" y="311944"/>
                </a:cubicBezTo>
                <a:cubicBezTo>
                  <a:pt x="5283994" y="308134"/>
                  <a:pt x="5285899" y="305276"/>
                  <a:pt x="5287804" y="302419"/>
                </a:cubicBezTo>
                <a:cubicBezTo>
                  <a:pt x="5287804" y="304324"/>
                  <a:pt x="5288756" y="307181"/>
                  <a:pt x="5288756" y="309086"/>
                </a:cubicBezTo>
                <a:cubicBezTo>
                  <a:pt x="5289709" y="318611"/>
                  <a:pt x="5290662" y="329089"/>
                  <a:pt x="5292567" y="340519"/>
                </a:cubicBezTo>
                <a:cubicBezTo>
                  <a:pt x="5290662" y="347186"/>
                  <a:pt x="5288756" y="354806"/>
                  <a:pt x="5287804" y="363379"/>
                </a:cubicBezTo>
                <a:cubicBezTo>
                  <a:pt x="5287804" y="359569"/>
                  <a:pt x="5287804" y="354806"/>
                  <a:pt x="5287804" y="351949"/>
                </a:cubicBezTo>
                <a:cubicBezTo>
                  <a:pt x="5287804" y="341471"/>
                  <a:pt x="5287804" y="335756"/>
                  <a:pt x="5287804" y="335756"/>
                </a:cubicBezTo>
                <a:cubicBezTo>
                  <a:pt x="5287804" y="335756"/>
                  <a:pt x="5286851" y="341471"/>
                  <a:pt x="5283994" y="350996"/>
                </a:cubicBezTo>
                <a:cubicBezTo>
                  <a:pt x="5283042" y="355759"/>
                  <a:pt x="5282089" y="362426"/>
                  <a:pt x="5280184" y="369094"/>
                </a:cubicBezTo>
                <a:cubicBezTo>
                  <a:pt x="5280184" y="369094"/>
                  <a:pt x="5280184" y="369094"/>
                  <a:pt x="5280184" y="370046"/>
                </a:cubicBezTo>
                <a:cubicBezTo>
                  <a:pt x="5279231" y="363379"/>
                  <a:pt x="5278279" y="356711"/>
                  <a:pt x="5277326" y="350044"/>
                </a:cubicBezTo>
                <a:cubicBezTo>
                  <a:pt x="5276374" y="345281"/>
                  <a:pt x="5276374" y="340519"/>
                  <a:pt x="5275421" y="335756"/>
                </a:cubicBezTo>
                <a:cubicBezTo>
                  <a:pt x="5275421" y="330041"/>
                  <a:pt x="5277326" y="324326"/>
                  <a:pt x="5279231" y="319564"/>
                </a:cubicBezTo>
                <a:close/>
                <a:moveTo>
                  <a:pt x="5236369" y="318611"/>
                </a:moveTo>
                <a:cubicBezTo>
                  <a:pt x="5236369" y="319564"/>
                  <a:pt x="5235417" y="319564"/>
                  <a:pt x="5235417" y="320516"/>
                </a:cubicBezTo>
                <a:cubicBezTo>
                  <a:pt x="5233512" y="317659"/>
                  <a:pt x="5232559" y="314801"/>
                  <a:pt x="5230654" y="311944"/>
                </a:cubicBezTo>
                <a:cubicBezTo>
                  <a:pt x="5230654" y="311944"/>
                  <a:pt x="5230654" y="310991"/>
                  <a:pt x="5230654" y="310991"/>
                </a:cubicBezTo>
                <a:cubicBezTo>
                  <a:pt x="5233512" y="305276"/>
                  <a:pt x="5236369" y="300514"/>
                  <a:pt x="5239226" y="295751"/>
                </a:cubicBezTo>
                <a:cubicBezTo>
                  <a:pt x="5238274" y="303371"/>
                  <a:pt x="5237321" y="310991"/>
                  <a:pt x="5236369" y="318611"/>
                </a:cubicBezTo>
                <a:close/>
                <a:moveTo>
                  <a:pt x="5230654" y="281464"/>
                </a:moveTo>
                <a:cubicBezTo>
                  <a:pt x="5233512" y="275749"/>
                  <a:pt x="5235417" y="270034"/>
                  <a:pt x="5237321" y="265271"/>
                </a:cubicBezTo>
                <a:cubicBezTo>
                  <a:pt x="5239226" y="260509"/>
                  <a:pt x="5242084" y="255746"/>
                  <a:pt x="5243989" y="251936"/>
                </a:cubicBezTo>
                <a:cubicBezTo>
                  <a:pt x="5243037" y="255746"/>
                  <a:pt x="5243037" y="259556"/>
                  <a:pt x="5242084" y="264319"/>
                </a:cubicBezTo>
                <a:cubicBezTo>
                  <a:pt x="5241131" y="270034"/>
                  <a:pt x="5240179" y="276701"/>
                  <a:pt x="5240179" y="283369"/>
                </a:cubicBezTo>
                <a:cubicBezTo>
                  <a:pt x="5236369" y="288131"/>
                  <a:pt x="5232559" y="293846"/>
                  <a:pt x="5228749" y="299561"/>
                </a:cubicBezTo>
                <a:cubicBezTo>
                  <a:pt x="5228749" y="296704"/>
                  <a:pt x="5227796" y="292894"/>
                  <a:pt x="5227796" y="290036"/>
                </a:cubicBezTo>
                <a:cubicBezTo>
                  <a:pt x="5227796" y="286226"/>
                  <a:pt x="5228749" y="284321"/>
                  <a:pt x="5230654" y="281464"/>
                </a:cubicBezTo>
                <a:close/>
                <a:moveTo>
                  <a:pt x="5211604" y="344329"/>
                </a:moveTo>
                <a:cubicBezTo>
                  <a:pt x="5212556" y="343376"/>
                  <a:pt x="5212556" y="342424"/>
                  <a:pt x="5213509" y="341471"/>
                </a:cubicBezTo>
                <a:cubicBezTo>
                  <a:pt x="5213509" y="341471"/>
                  <a:pt x="5213509" y="341471"/>
                  <a:pt x="5213509" y="341471"/>
                </a:cubicBezTo>
                <a:cubicBezTo>
                  <a:pt x="5213509" y="341471"/>
                  <a:pt x="5213509" y="342424"/>
                  <a:pt x="5213509" y="342424"/>
                </a:cubicBezTo>
                <a:cubicBezTo>
                  <a:pt x="5212556" y="343376"/>
                  <a:pt x="5212556" y="344329"/>
                  <a:pt x="5211604" y="344329"/>
                </a:cubicBezTo>
                <a:cubicBezTo>
                  <a:pt x="5211604" y="345281"/>
                  <a:pt x="5211604" y="345281"/>
                  <a:pt x="5211604" y="344329"/>
                </a:cubicBezTo>
                <a:close/>
                <a:moveTo>
                  <a:pt x="5214462" y="343376"/>
                </a:moveTo>
                <a:cubicBezTo>
                  <a:pt x="5215414" y="345281"/>
                  <a:pt x="5216367" y="346234"/>
                  <a:pt x="5216367" y="348139"/>
                </a:cubicBezTo>
                <a:cubicBezTo>
                  <a:pt x="5215414" y="350044"/>
                  <a:pt x="5214462" y="350996"/>
                  <a:pt x="5213509" y="352901"/>
                </a:cubicBezTo>
                <a:cubicBezTo>
                  <a:pt x="5213509" y="351949"/>
                  <a:pt x="5212556" y="351949"/>
                  <a:pt x="5212556" y="350996"/>
                </a:cubicBezTo>
                <a:cubicBezTo>
                  <a:pt x="5212556" y="350044"/>
                  <a:pt x="5212556" y="350044"/>
                  <a:pt x="5212556" y="349091"/>
                </a:cubicBezTo>
                <a:cubicBezTo>
                  <a:pt x="5212556" y="347186"/>
                  <a:pt x="5213509" y="345281"/>
                  <a:pt x="5214462" y="343376"/>
                </a:cubicBezTo>
                <a:cubicBezTo>
                  <a:pt x="5213509" y="343376"/>
                  <a:pt x="5213509" y="343376"/>
                  <a:pt x="5214462" y="343376"/>
                </a:cubicBezTo>
                <a:close/>
                <a:moveTo>
                  <a:pt x="5211604" y="290989"/>
                </a:moveTo>
                <a:cubicBezTo>
                  <a:pt x="5211604" y="290989"/>
                  <a:pt x="5211604" y="291941"/>
                  <a:pt x="5211604" y="290989"/>
                </a:cubicBezTo>
                <a:cubicBezTo>
                  <a:pt x="5212556" y="292894"/>
                  <a:pt x="5212556" y="294799"/>
                  <a:pt x="5213509" y="296704"/>
                </a:cubicBezTo>
                <a:cubicBezTo>
                  <a:pt x="5212556" y="298609"/>
                  <a:pt x="5211604" y="300514"/>
                  <a:pt x="5210651" y="302419"/>
                </a:cubicBezTo>
                <a:cubicBezTo>
                  <a:pt x="5211604" y="297656"/>
                  <a:pt x="5211604" y="293846"/>
                  <a:pt x="5211604" y="290989"/>
                </a:cubicBezTo>
                <a:close/>
                <a:moveTo>
                  <a:pt x="5189696" y="260509"/>
                </a:moveTo>
                <a:cubicBezTo>
                  <a:pt x="5189696" y="261461"/>
                  <a:pt x="5189696" y="263366"/>
                  <a:pt x="5189696" y="264319"/>
                </a:cubicBezTo>
                <a:cubicBezTo>
                  <a:pt x="5188744" y="262414"/>
                  <a:pt x="5187792" y="260509"/>
                  <a:pt x="5186839" y="258604"/>
                </a:cubicBezTo>
                <a:cubicBezTo>
                  <a:pt x="5186839" y="258604"/>
                  <a:pt x="5186839" y="257651"/>
                  <a:pt x="5187792" y="257651"/>
                </a:cubicBezTo>
                <a:cubicBezTo>
                  <a:pt x="5188744" y="255746"/>
                  <a:pt x="5189696" y="254794"/>
                  <a:pt x="5189696" y="253841"/>
                </a:cubicBezTo>
                <a:cubicBezTo>
                  <a:pt x="5189696" y="255746"/>
                  <a:pt x="5189696" y="258604"/>
                  <a:pt x="5189696" y="260509"/>
                </a:cubicBezTo>
                <a:close/>
                <a:moveTo>
                  <a:pt x="5178267" y="230981"/>
                </a:moveTo>
                <a:cubicBezTo>
                  <a:pt x="5181124" y="223361"/>
                  <a:pt x="5184934" y="217646"/>
                  <a:pt x="5186839" y="213836"/>
                </a:cubicBezTo>
                <a:cubicBezTo>
                  <a:pt x="5187792" y="212884"/>
                  <a:pt x="5187792" y="210979"/>
                  <a:pt x="5188744" y="210026"/>
                </a:cubicBezTo>
                <a:cubicBezTo>
                  <a:pt x="5188744" y="212884"/>
                  <a:pt x="5188744" y="215741"/>
                  <a:pt x="5188744" y="219551"/>
                </a:cubicBezTo>
                <a:cubicBezTo>
                  <a:pt x="5188744" y="230029"/>
                  <a:pt x="5188744" y="241459"/>
                  <a:pt x="5188744" y="254794"/>
                </a:cubicBezTo>
                <a:cubicBezTo>
                  <a:pt x="5187792" y="255746"/>
                  <a:pt x="5186839" y="256699"/>
                  <a:pt x="5185887" y="258604"/>
                </a:cubicBezTo>
                <a:cubicBezTo>
                  <a:pt x="5185887" y="258604"/>
                  <a:pt x="5185887" y="258604"/>
                  <a:pt x="5185887" y="258604"/>
                </a:cubicBezTo>
                <a:cubicBezTo>
                  <a:pt x="5183029" y="252889"/>
                  <a:pt x="5180171" y="248126"/>
                  <a:pt x="5178267" y="243364"/>
                </a:cubicBezTo>
                <a:cubicBezTo>
                  <a:pt x="5177314" y="241459"/>
                  <a:pt x="5176362" y="240506"/>
                  <a:pt x="5175409" y="238601"/>
                </a:cubicBezTo>
                <a:cubicBezTo>
                  <a:pt x="5176362" y="234791"/>
                  <a:pt x="5177314" y="232886"/>
                  <a:pt x="5178267" y="230981"/>
                </a:cubicBezTo>
                <a:close/>
                <a:moveTo>
                  <a:pt x="5168742" y="238601"/>
                </a:moveTo>
                <a:cubicBezTo>
                  <a:pt x="5168742" y="239554"/>
                  <a:pt x="5168742" y="239554"/>
                  <a:pt x="5168742" y="238601"/>
                </a:cubicBezTo>
                <a:cubicBezTo>
                  <a:pt x="5168742" y="239554"/>
                  <a:pt x="5168742" y="239554"/>
                  <a:pt x="5168742" y="238601"/>
                </a:cubicBezTo>
                <a:cubicBezTo>
                  <a:pt x="5168742" y="239554"/>
                  <a:pt x="5168742" y="239554"/>
                  <a:pt x="5168742" y="238601"/>
                </a:cubicBezTo>
                <a:close/>
                <a:moveTo>
                  <a:pt x="5166837" y="280511"/>
                </a:moveTo>
                <a:cubicBezTo>
                  <a:pt x="5166837" y="272891"/>
                  <a:pt x="5167789" y="266224"/>
                  <a:pt x="5167789" y="259556"/>
                </a:cubicBezTo>
                <a:cubicBezTo>
                  <a:pt x="5167789" y="259556"/>
                  <a:pt x="5167789" y="259556"/>
                  <a:pt x="5167789" y="259556"/>
                </a:cubicBezTo>
                <a:cubicBezTo>
                  <a:pt x="5168742" y="255746"/>
                  <a:pt x="5170646" y="251936"/>
                  <a:pt x="5171599" y="248126"/>
                </a:cubicBezTo>
                <a:cubicBezTo>
                  <a:pt x="5173504" y="252889"/>
                  <a:pt x="5175409" y="257651"/>
                  <a:pt x="5177314" y="263366"/>
                </a:cubicBezTo>
                <a:cubicBezTo>
                  <a:pt x="5178267" y="264319"/>
                  <a:pt x="5178267" y="266224"/>
                  <a:pt x="5179219" y="267176"/>
                </a:cubicBezTo>
                <a:cubicBezTo>
                  <a:pt x="5178267" y="268129"/>
                  <a:pt x="5177314" y="270034"/>
                  <a:pt x="5176362" y="271939"/>
                </a:cubicBezTo>
                <a:cubicBezTo>
                  <a:pt x="5173504" y="275749"/>
                  <a:pt x="5170646" y="281464"/>
                  <a:pt x="5166837" y="287179"/>
                </a:cubicBezTo>
                <a:cubicBezTo>
                  <a:pt x="5166837" y="283369"/>
                  <a:pt x="5166837" y="281464"/>
                  <a:pt x="5166837" y="280511"/>
                </a:cubicBezTo>
                <a:close/>
                <a:moveTo>
                  <a:pt x="5166837" y="307181"/>
                </a:moveTo>
                <a:cubicBezTo>
                  <a:pt x="5167789" y="303371"/>
                  <a:pt x="5168742" y="299561"/>
                  <a:pt x="5170646" y="296704"/>
                </a:cubicBezTo>
                <a:cubicBezTo>
                  <a:pt x="5170646" y="295751"/>
                  <a:pt x="5171599" y="294799"/>
                  <a:pt x="5171599" y="293846"/>
                </a:cubicBezTo>
                <a:cubicBezTo>
                  <a:pt x="5173504" y="291941"/>
                  <a:pt x="5175409" y="290036"/>
                  <a:pt x="5176362" y="289084"/>
                </a:cubicBezTo>
                <a:cubicBezTo>
                  <a:pt x="5179219" y="286226"/>
                  <a:pt x="5181124" y="284321"/>
                  <a:pt x="5181124" y="284321"/>
                </a:cubicBezTo>
                <a:cubicBezTo>
                  <a:pt x="5181124" y="284321"/>
                  <a:pt x="5179219" y="285274"/>
                  <a:pt x="5175409" y="288131"/>
                </a:cubicBezTo>
                <a:cubicBezTo>
                  <a:pt x="5174456" y="289084"/>
                  <a:pt x="5173504" y="289084"/>
                  <a:pt x="5172551" y="290036"/>
                </a:cubicBezTo>
                <a:cubicBezTo>
                  <a:pt x="5175409" y="283369"/>
                  <a:pt x="5177314" y="277654"/>
                  <a:pt x="5179219" y="272891"/>
                </a:cubicBezTo>
                <a:cubicBezTo>
                  <a:pt x="5179219" y="271939"/>
                  <a:pt x="5180171" y="270986"/>
                  <a:pt x="5180171" y="270034"/>
                </a:cubicBezTo>
                <a:cubicBezTo>
                  <a:pt x="5182076" y="273844"/>
                  <a:pt x="5183029" y="276701"/>
                  <a:pt x="5184934" y="280511"/>
                </a:cubicBezTo>
                <a:cubicBezTo>
                  <a:pt x="5186839" y="284321"/>
                  <a:pt x="5188744" y="289084"/>
                  <a:pt x="5190649" y="292894"/>
                </a:cubicBezTo>
                <a:cubicBezTo>
                  <a:pt x="5190649" y="294799"/>
                  <a:pt x="5190649" y="296704"/>
                  <a:pt x="5190649" y="298609"/>
                </a:cubicBezTo>
                <a:cubicBezTo>
                  <a:pt x="5191601" y="308134"/>
                  <a:pt x="5191601" y="318611"/>
                  <a:pt x="5192554" y="330041"/>
                </a:cubicBezTo>
                <a:cubicBezTo>
                  <a:pt x="5192554" y="331946"/>
                  <a:pt x="5192554" y="333851"/>
                  <a:pt x="5192554" y="335756"/>
                </a:cubicBezTo>
                <a:cubicBezTo>
                  <a:pt x="5192554" y="335756"/>
                  <a:pt x="5192554" y="336709"/>
                  <a:pt x="5192554" y="336709"/>
                </a:cubicBezTo>
                <a:cubicBezTo>
                  <a:pt x="5192554" y="337661"/>
                  <a:pt x="5191601" y="337661"/>
                  <a:pt x="5191601" y="338614"/>
                </a:cubicBezTo>
                <a:cubicBezTo>
                  <a:pt x="5190649" y="341471"/>
                  <a:pt x="5188744" y="345281"/>
                  <a:pt x="5187792" y="348139"/>
                </a:cubicBezTo>
                <a:cubicBezTo>
                  <a:pt x="5185887" y="324326"/>
                  <a:pt x="5183981" y="309086"/>
                  <a:pt x="5183981" y="309086"/>
                </a:cubicBezTo>
                <a:cubicBezTo>
                  <a:pt x="5183981" y="309086"/>
                  <a:pt x="5180171" y="324326"/>
                  <a:pt x="5177314" y="348139"/>
                </a:cubicBezTo>
                <a:cubicBezTo>
                  <a:pt x="5177314" y="350044"/>
                  <a:pt x="5176362" y="352901"/>
                  <a:pt x="5176362" y="354806"/>
                </a:cubicBezTo>
                <a:cubicBezTo>
                  <a:pt x="5175409" y="352901"/>
                  <a:pt x="5174456" y="350996"/>
                  <a:pt x="5174456" y="349091"/>
                </a:cubicBezTo>
                <a:cubicBezTo>
                  <a:pt x="5173504" y="346234"/>
                  <a:pt x="5172551" y="344329"/>
                  <a:pt x="5171599" y="341471"/>
                </a:cubicBezTo>
                <a:cubicBezTo>
                  <a:pt x="5172551" y="336709"/>
                  <a:pt x="5173504" y="332899"/>
                  <a:pt x="5173504" y="328136"/>
                </a:cubicBezTo>
                <a:cubicBezTo>
                  <a:pt x="5172551" y="331946"/>
                  <a:pt x="5171599" y="334804"/>
                  <a:pt x="5169694" y="338614"/>
                </a:cubicBezTo>
                <a:cubicBezTo>
                  <a:pt x="5168742" y="337661"/>
                  <a:pt x="5168742" y="335756"/>
                  <a:pt x="5167789" y="334804"/>
                </a:cubicBezTo>
                <a:cubicBezTo>
                  <a:pt x="5166837" y="327184"/>
                  <a:pt x="5166837" y="320516"/>
                  <a:pt x="5165884" y="312896"/>
                </a:cubicBezTo>
                <a:cubicBezTo>
                  <a:pt x="5166837" y="310991"/>
                  <a:pt x="5166837" y="309086"/>
                  <a:pt x="5166837" y="307181"/>
                </a:cubicBezTo>
                <a:close/>
                <a:moveTo>
                  <a:pt x="5161121" y="218599"/>
                </a:moveTo>
                <a:cubicBezTo>
                  <a:pt x="5162074" y="221456"/>
                  <a:pt x="5163979" y="225266"/>
                  <a:pt x="5164931" y="229076"/>
                </a:cubicBezTo>
                <a:cubicBezTo>
                  <a:pt x="5163979" y="234791"/>
                  <a:pt x="5162074" y="240506"/>
                  <a:pt x="5161121" y="248126"/>
                </a:cubicBezTo>
                <a:cubicBezTo>
                  <a:pt x="5160169" y="232886"/>
                  <a:pt x="5158264" y="218599"/>
                  <a:pt x="5157312" y="206216"/>
                </a:cubicBezTo>
                <a:cubicBezTo>
                  <a:pt x="5158264" y="209074"/>
                  <a:pt x="5159217" y="213836"/>
                  <a:pt x="5161121" y="218599"/>
                </a:cubicBezTo>
                <a:close/>
                <a:moveTo>
                  <a:pt x="5148739" y="256699"/>
                </a:moveTo>
                <a:cubicBezTo>
                  <a:pt x="5148739" y="255746"/>
                  <a:pt x="5149692" y="255746"/>
                  <a:pt x="5149692" y="255746"/>
                </a:cubicBezTo>
                <a:cubicBezTo>
                  <a:pt x="5149692" y="264319"/>
                  <a:pt x="5149692" y="273844"/>
                  <a:pt x="5149692" y="283369"/>
                </a:cubicBezTo>
                <a:cubicBezTo>
                  <a:pt x="5149692" y="283369"/>
                  <a:pt x="5149692" y="284321"/>
                  <a:pt x="5149692" y="284321"/>
                </a:cubicBezTo>
                <a:cubicBezTo>
                  <a:pt x="5147787" y="276701"/>
                  <a:pt x="5144929" y="270034"/>
                  <a:pt x="5143024" y="263366"/>
                </a:cubicBezTo>
                <a:cubicBezTo>
                  <a:pt x="5145881" y="261461"/>
                  <a:pt x="5147787" y="258604"/>
                  <a:pt x="5148739" y="256699"/>
                </a:cubicBezTo>
                <a:close/>
                <a:moveTo>
                  <a:pt x="5087779" y="317659"/>
                </a:moveTo>
                <a:cubicBezTo>
                  <a:pt x="5087779" y="316706"/>
                  <a:pt x="5087779" y="316706"/>
                  <a:pt x="5087779" y="315754"/>
                </a:cubicBezTo>
                <a:cubicBezTo>
                  <a:pt x="5087779" y="316706"/>
                  <a:pt x="5087779" y="316706"/>
                  <a:pt x="5087779" y="317659"/>
                </a:cubicBezTo>
                <a:cubicBezTo>
                  <a:pt x="5087779" y="317659"/>
                  <a:pt x="5087779" y="317659"/>
                  <a:pt x="5087779" y="317659"/>
                </a:cubicBezTo>
                <a:close/>
                <a:moveTo>
                  <a:pt x="5122069" y="298609"/>
                </a:moveTo>
                <a:cubicBezTo>
                  <a:pt x="5123974" y="294799"/>
                  <a:pt x="5126831" y="290989"/>
                  <a:pt x="5128737" y="287179"/>
                </a:cubicBezTo>
                <a:cubicBezTo>
                  <a:pt x="5127784" y="298609"/>
                  <a:pt x="5125879" y="311944"/>
                  <a:pt x="5124926" y="327184"/>
                </a:cubicBezTo>
                <a:cubicBezTo>
                  <a:pt x="5123974" y="324326"/>
                  <a:pt x="5122069" y="321469"/>
                  <a:pt x="5121117" y="318611"/>
                </a:cubicBezTo>
                <a:cubicBezTo>
                  <a:pt x="5119212" y="314801"/>
                  <a:pt x="5118259" y="311944"/>
                  <a:pt x="5117306" y="308134"/>
                </a:cubicBezTo>
                <a:cubicBezTo>
                  <a:pt x="5118259" y="304324"/>
                  <a:pt x="5120164" y="301466"/>
                  <a:pt x="5122069" y="298609"/>
                </a:cubicBezTo>
                <a:close/>
                <a:moveTo>
                  <a:pt x="5110639" y="321469"/>
                </a:moveTo>
                <a:cubicBezTo>
                  <a:pt x="5110639" y="321469"/>
                  <a:pt x="5110639" y="321469"/>
                  <a:pt x="5110639" y="321469"/>
                </a:cubicBezTo>
                <a:cubicBezTo>
                  <a:pt x="5113496" y="329089"/>
                  <a:pt x="5115401" y="336709"/>
                  <a:pt x="5118259" y="344329"/>
                </a:cubicBezTo>
                <a:cubicBezTo>
                  <a:pt x="5117306" y="345281"/>
                  <a:pt x="5117306" y="346234"/>
                  <a:pt x="5116354" y="347186"/>
                </a:cubicBezTo>
                <a:cubicBezTo>
                  <a:pt x="5115401" y="348139"/>
                  <a:pt x="5115401" y="349091"/>
                  <a:pt x="5114449" y="349091"/>
                </a:cubicBezTo>
                <a:cubicBezTo>
                  <a:pt x="5113496" y="344329"/>
                  <a:pt x="5111592" y="339566"/>
                  <a:pt x="5110639" y="335756"/>
                </a:cubicBezTo>
                <a:cubicBezTo>
                  <a:pt x="5109687" y="332899"/>
                  <a:pt x="5108734" y="330041"/>
                  <a:pt x="5107781" y="327184"/>
                </a:cubicBezTo>
                <a:cubicBezTo>
                  <a:pt x="5108734" y="325279"/>
                  <a:pt x="5109687" y="323374"/>
                  <a:pt x="5110639" y="321469"/>
                </a:cubicBezTo>
                <a:close/>
                <a:moveTo>
                  <a:pt x="5105876" y="308134"/>
                </a:moveTo>
                <a:cubicBezTo>
                  <a:pt x="5104924" y="309086"/>
                  <a:pt x="5103971" y="310991"/>
                  <a:pt x="5103019" y="311944"/>
                </a:cubicBezTo>
                <a:cubicBezTo>
                  <a:pt x="5102067" y="310039"/>
                  <a:pt x="5102067" y="308134"/>
                  <a:pt x="5101114" y="306229"/>
                </a:cubicBezTo>
                <a:cubicBezTo>
                  <a:pt x="5101114" y="305276"/>
                  <a:pt x="5101114" y="304324"/>
                  <a:pt x="5101114" y="304324"/>
                </a:cubicBezTo>
                <a:cubicBezTo>
                  <a:pt x="5101114" y="304324"/>
                  <a:pt x="5101114" y="304324"/>
                  <a:pt x="5101114" y="305276"/>
                </a:cubicBezTo>
                <a:cubicBezTo>
                  <a:pt x="5099209" y="299561"/>
                  <a:pt x="5098256" y="293846"/>
                  <a:pt x="5096351" y="288131"/>
                </a:cubicBezTo>
                <a:cubicBezTo>
                  <a:pt x="5096351" y="285274"/>
                  <a:pt x="5097304" y="282416"/>
                  <a:pt x="5097304" y="281464"/>
                </a:cubicBezTo>
                <a:cubicBezTo>
                  <a:pt x="5100162" y="290989"/>
                  <a:pt x="5103019" y="299561"/>
                  <a:pt x="5105876" y="308134"/>
                </a:cubicBezTo>
                <a:close/>
                <a:moveTo>
                  <a:pt x="5097304" y="282416"/>
                </a:moveTo>
                <a:cubicBezTo>
                  <a:pt x="5097304" y="283369"/>
                  <a:pt x="5096351" y="284321"/>
                  <a:pt x="5095399" y="286226"/>
                </a:cubicBezTo>
                <a:cubicBezTo>
                  <a:pt x="5094446" y="284321"/>
                  <a:pt x="5094446" y="281464"/>
                  <a:pt x="5093494" y="279559"/>
                </a:cubicBezTo>
                <a:cubicBezTo>
                  <a:pt x="5091589" y="271939"/>
                  <a:pt x="5089684" y="265271"/>
                  <a:pt x="5087779" y="258604"/>
                </a:cubicBezTo>
                <a:cubicBezTo>
                  <a:pt x="5087779" y="258604"/>
                  <a:pt x="5088731" y="257651"/>
                  <a:pt x="5089684" y="257651"/>
                </a:cubicBezTo>
                <a:cubicBezTo>
                  <a:pt x="5092542" y="265271"/>
                  <a:pt x="5094446" y="273844"/>
                  <a:pt x="5097304" y="282416"/>
                </a:cubicBezTo>
                <a:close/>
                <a:moveTo>
                  <a:pt x="5080159" y="224314"/>
                </a:moveTo>
                <a:cubicBezTo>
                  <a:pt x="5081112" y="228124"/>
                  <a:pt x="5083969" y="238601"/>
                  <a:pt x="5089684" y="254794"/>
                </a:cubicBezTo>
                <a:cubicBezTo>
                  <a:pt x="5089684" y="254794"/>
                  <a:pt x="5088731" y="254794"/>
                  <a:pt x="5087779" y="254794"/>
                </a:cubicBezTo>
                <a:cubicBezTo>
                  <a:pt x="5085874" y="245269"/>
                  <a:pt x="5083017" y="236696"/>
                  <a:pt x="5081112" y="228124"/>
                </a:cubicBezTo>
                <a:cubicBezTo>
                  <a:pt x="5081112" y="228124"/>
                  <a:pt x="5080159" y="227171"/>
                  <a:pt x="5080159" y="224314"/>
                </a:cubicBezTo>
                <a:cubicBezTo>
                  <a:pt x="5080159" y="225266"/>
                  <a:pt x="5080159" y="225266"/>
                  <a:pt x="5080159" y="224314"/>
                </a:cubicBezTo>
                <a:close/>
                <a:moveTo>
                  <a:pt x="5076349" y="272891"/>
                </a:moveTo>
                <a:cubicBezTo>
                  <a:pt x="5076349" y="270986"/>
                  <a:pt x="5076349" y="270034"/>
                  <a:pt x="5076349" y="268129"/>
                </a:cubicBezTo>
                <a:cubicBezTo>
                  <a:pt x="5077301" y="272891"/>
                  <a:pt x="5078254" y="277654"/>
                  <a:pt x="5079206" y="283369"/>
                </a:cubicBezTo>
                <a:cubicBezTo>
                  <a:pt x="5080159" y="289084"/>
                  <a:pt x="5082064" y="295751"/>
                  <a:pt x="5083017" y="301466"/>
                </a:cubicBezTo>
                <a:cubicBezTo>
                  <a:pt x="5083017" y="302419"/>
                  <a:pt x="5083017" y="303371"/>
                  <a:pt x="5083017" y="304324"/>
                </a:cubicBezTo>
                <a:cubicBezTo>
                  <a:pt x="5083017" y="306229"/>
                  <a:pt x="5082064" y="309086"/>
                  <a:pt x="5082064" y="311944"/>
                </a:cubicBezTo>
                <a:cubicBezTo>
                  <a:pt x="5079206" y="305276"/>
                  <a:pt x="5076349" y="298609"/>
                  <a:pt x="5073492" y="292894"/>
                </a:cubicBezTo>
                <a:cubicBezTo>
                  <a:pt x="5074444" y="285274"/>
                  <a:pt x="5075396" y="278606"/>
                  <a:pt x="5076349" y="272891"/>
                </a:cubicBezTo>
                <a:close/>
                <a:moveTo>
                  <a:pt x="5066824" y="377666"/>
                </a:moveTo>
                <a:cubicBezTo>
                  <a:pt x="5066824" y="378619"/>
                  <a:pt x="5066824" y="379571"/>
                  <a:pt x="5066824" y="380524"/>
                </a:cubicBezTo>
                <a:cubicBezTo>
                  <a:pt x="5066824" y="381476"/>
                  <a:pt x="5066824" y="382429"/>
                  <a:pt x="5066824" y="383381"/>
                </a:cubicBezTo>
                <a:cubicBezTo>
                  <a:pt x="5066824" y="383381"/>
                  <a:pt x="5066824" y="384334"/>
                  <a:pt x="5065871" y="384334"/>
                </a:cubicBezTo>
                <a:cubicBezTo>
                  <a:pt x="5065871" y="383381"/>
                  <a:pt x="5064919" y="382429"/>
                  <a:pt x="5064919" y="381476"/>
                </a:cubicBezTo>
                <a:cubicBezTo>
                  <a:pt x="5065871" y="380524"/>
                  <a:pt x="5065871" y="379571"/>
                  <a:pt x="5066824" y="377666"/>
                </a:cubicBezTo>
                <a:close/>
                <a:moveTo>
                  <a:pt x="5057299" y="303371"/>
                </a:moveTo>
                <a:cubicBezTo>
                  <a:pt x="5055394" y="300514"/>
                  <a:pt x="5053489" y="297656"/>
                  <a:pt x="5051584" y="294799"/>
                </a:cubicBezTo>
                <a:cubicBezTo>
                  <a:pt x="5051584" y="293846"/>
                  <a:pt x="5051584" y="291941"/>
                  <a:pt x="5052537" y="290989"/>
                </a:cubicBezTo>
                <a:cubicBezTo>
                  <a:pt x="5053489" y="290036"/>
                  <a:pt x="5054442" y="288131"/>
                  <a:pt x="5055394" y="287179"/>
                </a:cubicBezTo>
                <a:cubicBezTo>
                  <a:pt x="5056346" y="291941"/>
                  <a:pt x="5056346" y="297656"/>
                  <a:pt x="5057299" y="303371"/>
                </a:cubicBezTo>
                <a:close/>
                <a:moveTo>
                  <a:pt x="5050631" y="252889"/>
                </a:moveTo>
                <a:cubicBezTo>
                  <a:pt x="5051584" y="254794"/>
                  <a:pt x="5051584" y="256699"/>
                  <a:pt x="5052537" y="258604"/>
                </a:cubicBezTo>
                <a:cubicBezTo>
                  <a:pt x="5052537" y="259556"/>
                  <a:pt x="5052537" y="260509"/>
                  <a:pt x="5053489" y="260509"/>
                </a:cubicBezTo>
                <a:cubicBezTo>
                  <a:pt x="5053489" y="262414"/>
                  <a:pt x="5053489" y="265271"/>
                  <a:pt x="5054442" y="268129"/>
                </a:cubicBezTo>
                <a:cubicBezTo>
                  <a:pt x="5053489" y="270034"/>
                  <a:pt x="5053489" y="271939"/>
                  <a:pt x="5052537" y="273844"/>
                </a:cubicBezTo>
                <a:cubicBezTo>
                  <a:pt x="5052537" y="274796"/>
                  <a:pt x="5051584" y="275749"/>
                  <a:pt x="5051584" y="276701"/>
                </a:cubicBezTo>
                <a:cubicBezTo>
                  <a:pt x="5050631" y="277654"/>
                  <a:pt x="5049679" y="278606"/>
                  <a:pt x="5048726" y="279559"/>
                </a:cubicBezTo>
                <a:cubicBezTo>
                  <a:pt x="5048726" y="279559"/>
                  <a:pt x="5048726" y="278606"/>
                  <a:pt x="5048726" y="278606"/>
                </a:cubicBezTo>
                <a:cubicBezTo>
                  <a:pt x="5048726" y="277654"/>
                  <a:pt x="5048726" y="275749"/>
                  <a:pt x="5048726" y="274796"/>
                </a:cubicBezTo>
                <a:cubicBezTo>
                  <a:pt x="5048726" y="271939"/>
                  <a:pt x="5048726" y="270034"/>
                  <a:pt x="5049679" y="268129"/>
                </a:cubicBezTo>
                <a:cubicBezTo>
                  <a:pt x="5049679" y="264319"/>
                  <a:pt x="5050631" y="262414"/>
                  <a:pt x="5050631" y="262414"/>
                </a:cubicBezTo>
                <a:cubicBezTo>
                  <a:pt x="5050631" y="262414"/>
                  <a:pt x="5049679" y="264319"/>
                  <a:pt x="5048726" y="268129"/>
                </a:cubicBezTo>
                <a:cubicBezTo>
                  <a:pt x="5048726" y="268129"/>
                  <a:pt x="5048726" y="269081"/>
                  <a:pt x="5048726" y="269081"/>
                </a:cubicBezTo>
                <a:cubicBezTo>
                  <a:pt x="5048726" y="268129"/>
                  <a:pt x="5048726" y="267176"/>
                  <a:pt x="5048726" y="266224"/>
                </a:cubicBezTo>
                <a:cubicBezTo>
                  <a:pt x="5048726" y="260509"/>
                  <a:pt x="5049679" y="256699"/>
                  <a:pt x="5050631" y="252889"/>
                </a:cubicBezTo>
                <a:close/>
                <a:moveTo>
                  <a:pt x="5020151" y="390049"/>
                </a:moveTo>
                <a:cubicBezTo>
                  <a:pt x="5018246" y="385286"/>
                  <a:pt x="5016342" y="380524"/>
                  <a:pt x="5014437" y="376714"/>
                </a:cubicBezTo>
                <a:cubicBezTo>
                  <a:pt x="5014437" y="376714"/>
                  <a:pt x="5014437" y="375761"/>
                  <a:pt x="5014437" y="375761"/>
                </a:cubicBezTo>
                <a:cubicBezTo>
                  <a:pt x="5017294" y="365284"/>
                  <a:pt x="5020151" y="355759"/>
                  <a:pt x="5022056" y="347186"/>
                </a:cubicBezTo>
                <a:cubicBezTo>
                  <a:pt x="5022056" y="347186"/>
                  <a:pt x="5022056" y="348139"/>
                  <a:pt x="5022056" y="348139"/>
                </a:cubicBezTo>
                <a:cubicBezTo>
                  <a:pt x="5022056" y="352901"/>
                  <a:pt x="5022056" y="357664"/>
                  <a:pt x="5022056" y="363379"/>
                </a:cubicBezTo>
                <a:cubicBezTo>
                  <a:pt x="5022056" y="368141"/>
                  <a:pt x="5023009" y="373856"/>
                  <a:pt x="5023009" y="379571"/>
                </a:cubicBezTo>
                <a:cubicBezTo>
                  <a:pt x="5023009" y="381476"/>
                  <a:pt x="5023009" y="384334"/>
                  <a:pt x="5023962" y="386239"/>
                </a:cubicBezTo>
                <a:cubicBezTo>
                  <a:pt x="5023009" y="386239"/>
                  <a:pt x="5022056" y="388144"/>
                  <a:pt x="5020151" y="390049"/>
                </a:cubicBezTo>
                <a:close/>
                <a:moveTo>
                  <a:pt x="5024914" y="400526"/>
                </a:moveTo>
                <a:cubicBezTo>
                  <a:pt x="5024914" y="400526"/>
                  <a:pt x="5024914" y="400526"/>
                  <a:pt x="5024914" y="400526"/>
                </a:cubicBezTo>
                <a:cubicBezTo>
                  <a:pt x="5024914" y="400526"/>
                  <a:pt x="5024914" y="400526"/>
                  <a:pt x="5024914" y="400526"/>
                </a:cubicBezTo>
                <a:cubicBezTo>
                  <a:pt x="5024914" y="400526"/>
                  <a:pt x="5024914" y="400526"/>
                  <a:pt x="5024914" y="400526"/>
                </a:cubicBezTo>
                <a:close/>
                <a:moveTo>
                  <a:pt x="5035392" y="314801"/>
                </a:moveTo>
                <a:cubicBezTo>
                  <a:pt x="5035392" y="315754"/>
                  <a:pt x="5035392" y="316706"/>
                  <a:pt x="5035392" y="317659"/>
                </a:cubicBezTo>
                <a:cubicBezTo>
                  <a:pt x="5034439" y="329089"/>
                  <a:pt x="5032534" y="341471"/>
                  <a:pt x="5031581" y="353854"/>
                </a:cubicBezTo>
                <a:cubicBezTo>
                  <a:pt x="5031581" y="353854"/>
                  <a:pt x="5031581" y="353854"/>
                  <a:pt x="5031581" y="353854"/>
                </a:cubicBezTo>
                <a:cubicBezTo>
                  <a:pt x="5031581" y="353854"/>
                  <a:pt x="5031581" y="354806"/>
                  <a:pt x="5031581" y="354806"/>
                </a:cubicBezTo>
                <a:cubicBezTo>
                  <a:pt x="5031581" y="351949"/>
                  <a:pt x="5030629" y="349091"/>
                  <a:pt x="5030629" y="347186"/>
                </a:cubicBezTo>
                <a:cubicBezTo>
                  <a:pt x="5029676" y="340519"/>
                  <a:pt x="5028724" y="334804"/>
                  <a:pt x="5027771" y="329089"/>
                </a:cubicBezTo>
                <a:cubicBezTo>
                  <a:pt x="5027771" y="328136"/>
                  <a:pt x="5028724" y="326231"/>
                  <a:pt x="5028724" y="325279"/>
                </a:cubicBezTo>
                <a:cubicBezTo>
                  <a:pt x="5029676" y="323374"/>
                  <a:pt x="5030629" y="321469"/>
                  <a:pt x="5032534" y="319564"/>
                </a:cubicBezTo>
                <a:cubicBezTo>
                  <a:pt x="5033487" y="317659"/>
                  <a:pt x="5034439" y="315754"/>
                  <a:pt x="5035392" y="314801"/>
                </a:cubicBezTo>
                <a:close/>
                <a:moveTo>
                  <a:pt x="5006817" y="242411"/>
                </a:moveTo>
                <a:cubicBezTo>
                  <a:pt x="5009674" y="246221"/>
                  <a:pt x="5013484" y="251936"/>
                  <a:pt x="5019199" y="259556"/>
                </a:cubicBezTo>
                <a:cubicBezTo>
                  <a:pt x="5022056" y="262414"/>
                  <a:pt x="5023962" y="266224"/>
                  <a:pt x="5025867" y="270034"/>
                </a:cubicBezTo>
                <a:cubicBezTo>
                  <a:pt x="5023962" y="268129"/>
                  <a:pt x="5022056" y="265271"/>
                  <a:pt x="5021104" y="263366"/>
                </a:cubicBezTo>
                <a:cubicBezTo>
                  <a:pt x="5019199" y="260509"/>
                  <a:pt x="5016342" y="258604"/>
                  <a:pt x="5014437" y="255746"/>
                </a:cubicBezTo>
                <a:cubicBezTo>
                  <a:pt x="5011579" y="251936"/>
                  <a:pt x="5007769" y="249079"/>
                  <a:pt x="5004912" y="245269"/>
                </a:cubicBezTo>
                <a:cubicBezTo>
                  <a:pt x="5006817" y="244316"/>
                  <a:pt x="5006817" y="243364"/>
                  <a:pt x="5006817" y="242411"/>
                </a:cubicBezTo>
                <a:close/>
                <a:moveTo>
                  <a:pt x="5004912" y="242411"/>
                </a:moveTo>
                <a:cubicBezTo>
                  <a:pt x="5004912" y="241459"/>
                  <a:pt x="5004912" y="240506"/>
                  <a:pt x="5004912" y="238601"/>
                </a:cubicBezTo>
                <a:cubicBezTo>
                  <a:pt x="5004912" y="238601"/>
                  <a:pt x="5005864" y="239554"/>
                  <a:pt x="5006817" y="241459"/>
                </a:cubicBezTo>
                <a:cubicBezTo>
                  <a:pt x="5005864" y="242411"/>
                  <a:pt x="5005864" y="243364"/>
                  <a:pt x="5004912" y="244316"/>
                </a:cubicBezTo>
                <a:cubicBezTo>
                  <a:pt x="5004912" y="244316"/>
                  <a:pt x="5004912" y="244316"/>
                  <a:pt x="5004912" y="243364"/>
                </a:cubicBezTo>
                <a:cubicBezTo>
                  <a:pt x="5003959" y="243364"/>
                  <a:pt x="5003959" y="242411"/>
                  <a:pt x="5004912" y="242411"/>
                </a:cubicBezTo>
                <a:close/>
                <a:moveTo>
                  <a:pt x="4999196" y="303371"/>
                </a:moveTo>
                <a:cubicBezTo>
                  <a:pt x="5001101" y="285274"/>
                  <a:pt x="5002054" y="268129"/>
                  <a:pt x="5003006" y="252889"/>
                </a:cubicBezTo>
                <a:cubicBezTo>
                  <a:pt x="5004912" y="255746"/>
                  <a:pt x="5006817" y="257651"/>
                  <a:pt x="5008721" y="260509"/>
                </a:cubicBezTo>
                <a:cubicBezTo>
                  <a:pt x="5010626" y="263366"/>
                  <a:pt x="5012531" y="266224"/>
                  <a:pt x="5014437" y="268129"/>
                </a:cubicBezTo>
                <a:cubicBezTo>
                  <a:pt x="5016342" y="270986"/>
                  <a:pt x="5018246" y="273844"/>
                  <a:pt x="5020151" y="276701"/>
                </a:cubicBezTo>
                <a:cubicBezTo>
                  <a:pt x="5023009" y="281464"/>
                  <a:pt x="5026819" y="287179"/>
                  <a:pt x="5029676" y="292894"/>
                </a:cubicBezTo>
                <a:cubicBezTo>
                  <a:pt x="5029676" y="292894"/>
                  <a:pt x="5029676" y="293846"/>
                  <a:pt x="5029676" y="293846"/>
                </a:cubicBezTo>
                <a:cubicBezTo>
                  <a:pt x="5028724" y="296704"/>
                  <a:pt x="5026819" y="299561"/>
                  <a:pt x="5025867" y="302419"/>
                </a:cubicBezTo>
                <a:cubicBezTo>
                  <a:pt x="5024914" y="303371"/>
                  <a:pt x="5023962" y="304324"/>
                  <a:pt x="5023009" y="305276"/>
                </a:cubicBezTo>
                <a:cubicBezTo>
                  <a:pt x="5023009" y="302419"/>
                  <a:pt x="5022056" y="301466"/>
                  <a:pt x="5022056" y="301466"/>
                </a:cubicBezTo>
                <a:cubicBezTo>
                  <a:pt x="5022056" y="301466"/>
                  <a:pt x="5022056" y="303371"/>
                  <a:pt x="5022056" y="306229"/>
                </a:cubicBezTo>
                <a:cubicBezTo>
                  <a:pt x="5021104" y="307181"/>
                  <a:pt x="5020151" y="308134"/>
                  <a:pt x="5019199" y="309086"/>
                </a:cubicBezTo>
                <a:cubicBezTo>
                  <a:pt x="5017294" y="311944"/>
                  <a:pt x="5014437" y="314801"/>
                  <a:pt x="5012531" y="318611"/>
                </a:cubicBezTo>
                <a:cubicBezTo>
                  <a:pt x="5012531" y="316706"/>
                  <a:pt x="5013484" y="313849"/>
                  <a:pt x="5013484" y="311944"/>
                </a:cubicBezTo>
                <a:cubicBezTo>
                  <a:pt x="5014437" y="305276"/>
                  <a:pt x="5015389" y="299561"/>
                  <a:pt x="5017294" y="294799"/>
                </a:cubicBezTo>
                <a:cubicBezTo>
                  <a:pt x="5019199" y="285274"/>
                  <a:pt x="5020151" y="279559"/>
                  <a:pt x="5020151" y="279559"/>
                </a:cubicBezTo>
                <a:cubicBezTo>
                  <a:pt x="5020151" y="279559"/>
                  <a:pt x="5017294" y="284321"/>
                  <a:pt x="5013484" y="293846"/>
                </a:cubicBezTo>
                <a:cubicBezTo>
                  <a:pt x="5011579" y="298609"/>
                  <a:pt x="5008721" y="304324"/>
                  <a:pt x="5006817" y="310039"/>
                </a:cubicBezTo>
                <a:cubicBezTo>
                  <a:pt x="5003959" y="316706"/>
                  <a:pt x="5002054" y="324326"/>
                  <a:pt x="4999196" y="331946"/>
                </a:cubicBezTo>
                <a:cubicBezTo>
                  <a:pt x="4999196" y="331946"/>
                  <a:pt x="4999196" y="332899"/>
                  <a:pt x="4999196" y="332899"/>
                </a:cubicBezTo>
                <a:cubicBezTo>
                  <a:pt x="4998244" y="330994"/>
                  <a:pt x="4997292" y="329089"/>
                  <a:pt x="4997292" y="327184"/>
                </a:cubicBezTo>
                <a:cubicBezTo>
                  <a:pt x="4998244" y="320516"/>
                  <a:pt x="4998244" y="311944"/>
                  <a:pt x="4999196" y="303371"/>
                </a:cubicBezTo>
                <a:close/>
                <a:moveTo>
                  <a:pt x="4968717" y="208121"/>
                </a:moveTo>
                <a:cubicBezTo>
                  <a:pt x="4968717" y="209074"/>
                  <a:pt x="4968717" y="210026"/>
                  <a:pt x="4967764" y="212884"/>
                </a:cubicBezTo>
                <a:cubicBezTo>
                  <a:pt x="4967764" y="213836"/>
                  <a:pt x="4966812" y="215741"/>
                  <a:pt x="4966812" y="217646"/>
                </a:cubicBezTo>
                <a:cubicBezTo>
                  <a:pt x="4966812" y="216694"/>
                  <a:pt x="4966812" y="216694"/>
                  <a:pt x="4966812" y="215741"/>
                </a:cubicBezTo>
                <a:cubicBezTo>
                  <a:pt x="4967764" y="213836"/>
                  <a:pt x="4968717" y="210979"/>
                  <a:pt x="4968717" y="208121"/>
                </a:cubicBezTo>
                <a:close/>
                <a:moveTo>
                  <a:pt x="4960144" y="364331"/>
                </a:moveTo>
                <a:cubicBezTo>
                  <a:pt x="4960144" y="370046"/>
                  <a:pt x="4961096" y="375761"/>
                  <a:pt x="4961096" y="381476"/>
                </a:cubicBezTo>
                <a:cubicBezTo>
                  <a:pt x="4960144" y="384334"/>
                  <a:pt x="4959192" y="388144"/>
                  <a:pt x="4958239" y="391001"/>
                </a:cubicBezTo>
                <a:cubicBezTo>
                  <a:pt x="4958239" y="389096"/>
                  <a:pt x="4957287" y="387191"/>
                  <a:pt x="4957287" y="386239"/>
                </a:cubicBezTo>
                <a:cubicBezTo>
                  <a:pt x="4957287" y="384334"/>
                  <a:pt x="4957287" y="382429"/>
                  <a:pt x="4957287" y="380524"/>
                </a:cubicBezTo>
                <a:cubicBezTo>
                  <a:pt x="4957287" y="371951"/>
                  <a:pt x="4957287" y="363379"/>
                  <a:pt x="4956334" y="356711"/>
                </a:cubicBezTo>
                <a:cubicBezTo>
                  <a:pt x="4956334" y="354806"/>
                  <a:pt x="4956334" y="353854"/>
                  <a:pt x="4956334" y="351949"/>
                </a:cubicBezTo>
                <a:cubicBezTo>
                  <a:pt x="4957287" y="350996"/>
                  <a:pt x="4958239" y="349091"/>
                  <a:pt x="4958239" y="348139"/>
                </a:cubicBezTo>
                <a:cubicBezTo>
                  <a:pt x="4959192" y="352901"/>
                  <a:pt x="4959192" y="358616"/>
                  <a:pt x="4960144" y="364331"/>
                </a:cubicBezTo>
                <a:close/>
                <a:moveTo>
                  <a:pt x="4957287" y="256699"/>
                </a:moveTo>
                <a:cubicBezTo>
                  <a:pt x="4957287" y="257651"/>
                  <a:pt x="4957287" y="258604"/>
                  <a:pt x="4957287" y="258604"/>
                </a:cubicBezTo>
                <a:cubicBezTo>
                  <a:pt x="4957287" y="258604"/>
                  <a:pt x="4957287" y="259556"/>
                  <a:pt x="4957287" y="259556"/>
                </a:cubicBezTo>
                <a:cubicBezTo>
                  <a:pt x="4956334" y="262414"/>
                  <a:pt x="4956334" y="264319"/>
                  <a:pt x="4955381" y="267176"/>
                </a:cubicBezTo>
                <a:cubicBezTo>
                  <a:pt x="4955381" y="266224"/>
                  <a:pt x="4954429" y="266224"/>
                  <a:pt x="4954429" y="265271"/>
                </a:cubicBezTo>
                <a:cubicBezTo>
                  <a:pt x="4955381" y="263366"/>
                  <a:pt x="4956334" y="259556"/>
                  <a:pt x="4957287" y="256699"/>
                </a:cubicBezTo>
                <a:close/>
                <a:moveTo>
                  <a:pt x="4954429" y="268129"/>
                </a:moveTo>
                <a:cubicBezTo>
                  <a:pt x="4954429" y="269081"/>
                  <a:pt x="4955381" y="270034"/>
                  <a:pt x="4955381" y="270986"/>
                </a:cubicBezTo>
                <a:cubicBezTo>
                  <a:pt x="4954429" y="276701"/>
                  <a:pt x="4952524" y="283369"/>
                  <a:pt x="4951571" y="290036"/>
                </a:cubicBezTo>
                <a:cubicBezTo>
                  <a:pt x="4949667" y="298609"/>
                  <a:pt x="4947762" y="307181"/>
                  <a:pt x="4944904" y="316706"/>
                </a:cubicBezTo>
                <a:cubicBezTo>
                  <a:pt x="4943951" y="312896"/>
                  <a:pt x="4943951" y="310991"/>
                  <a:pt x="4943951" y="310991"/>
                </a:cubicBezTo>
                <a:cubicBezTo>
                  <a:pt x="4943951" y="310991"/>
                  <a:pt x="4943951" y="314801"/>
                  <a:pt x="4943951" y="320516"/>
                </a:cubicBezTo>
                <a:cubicBezTo>
                  <a:pt x="4942999" y="326231"/>
                  <a:pt x="4941094" y="330994"/>
                  <a:pt x="4940142" y="336709"/>
                </a:cubicBezTo>
                <a:cubicBezTo>
                  <a:pt x="4940142" y="336709"/>
                  <a:pt x="4940142" y="335756"/>
                  <a:pt x="4940142" y="335756"/>
                </a:cubicBezTo>
                <a:cubicBezTo>
                  <a:pt x="4939189" y="331946"/>
                  <a:pt x="4939189" y="329089"/>
                  <a:pt x="4938237" y="325279"/>
                </a:cubicBezTo>
                <a:cubicBezTo>
                  <a:pt x="4943951" y="306229"/>
                  <a:pt x="4949667" y="286226"/>
                  <a:pt x="4954429" y="268129"/>
                </a:cubicBezTo>
                <a:close/>
                <a:moveTo>
                  <a:pt x="4922044" y="378619"/>
                </a:moveTo>
                <a:cubicBezTo>
                  <a:pt x="4922044" y="378619"/>
                  <a:pt x="4922044" y="378619"/>
                  <a:pt x="4922044" y="378619"/>
                </a:cubicBezTo>
                <a:cubicBezTo>
                  <a:pt x="4922044" y="379571"/>
                  <a:pt x="4922044" y="379571"/>
                  <a:pt x="4922044" y="378619"/>
                </a:cubicBezTo>
                <a:cubicBezTo>
                  <a:pt x="4922044" y="379571"/>
                  <a:pt x="4922044" y="378619"/>
                  <a:pt x="4922044" y="378619"/>
                </a:cubicBezTo>
                <a:close/>
                <a:moveTo>
                  <a:pt x="4908709" y="307181"/>
                </a:moveTo>
                <a:cubicBezTo>
                  <a:pt x="4910614" y="312896"/>
                  <a:pt x="4912519" y="318611"/>
                  <a:pt x="4915376" y="326231"/>
                </a:cubicBezTo>
                <a:cubicBezTo>
                  <a:pt x="4913471" y="330041"/>
                  <a:pt x="4911567" y="334804"/>
                  <a:pt x="4909662" y="338614"/>
                </a:cubicBezTo>
                <a:cubicBezTo>
                  <a:pt x="4908709" y="327184"/>
                  <a:pt x="4907756" y="316706"/>
                  <a:pt x="4906804" y="308134"/>
                </a:cubicBezTo>
                <a:cubicBezTo>
                  <a:pt x="4906804" y="306229"/>
                  <a:pt x="4906804" y="305276"/>
                  <a:pt x="4906804" y="305276"/>
                </a:cubicBezTo>
                <a:cubicBezTo>
                  <a:pt x="4906804" y="305276"/>
                  <a:pt x="4906804" y="306229"/>
                  <a:pt x="4905851" y="307181"/>
                </a:cubicBezTo>
                <a:cubicBezTo>
                  <a:pt x="4905851" y="303371"/>
                  <a:pt x="4904899" y="300514"/>
                  <a:pt x="4904899" y="297656"/>
                </a:cubicBezTo>
                <a:cubicBezTo>
                  <a:pt x="4906804" y="300514"/>
                  <a:pt x="4907756" y="303371"/>
                  <a:pt x="4908709" y="307181"/>
                </a:cubicBezTo>
                <a:close/>
                <a:moveTo>
                  <a:pt x="4897279" y="351949"/>
                </a:moveTo>
                <a:cubicBezTo>
                  <a:pt x="4897279" y="356711"/>
                  <a:pt x="4897279" y="360521"/>
                  <a:pt x="4896326" y="365284"/>
                </a:cubicBezTo>
                <a:cubicBezTo>
                  <a:pt x="4896326" y="366236"/>
                  <a:pt x="4895374" y="367189"/>
                  <a:pt x="4895374" y="368141"/>
                </a:cubicBezTo>
                <a:cubicBezTo>
                  <a:pt x="4895374" y="365284"/>
                  <a:pt x="4894421" y="361474"/>
                  <a:pt x="4894421" y="357664"/>
                </a:cubicBezTo>
                <a:cubicBezTo>
                  <a:pt x="4893469" y="351949"/>
                  <a:pt x="4893469" y="347186"/>
                  <a:pt x="4892517" y="341471"/>
                </a:cubicBezTo>
                <a:cubicBezTo>
                  <a:pt x="4894421" y="345281"/>
                  <a:pt x="4895374" y="348139"/>
                  <a:pt x="4897279" y="351949"/>
                </a:cubicBezTo>
                <a:close/>
                <a:moveTo>
                  <a:pt x="4822984" y="387191"/>
                </a:moveTo>
                <a:cubicBezTo>
                  <a:pt x="4822984" y="386239"/>
                  <a:pt x="4822984" y="386239"/>
                  <a:pt x="4822984" y="385286"/>
                </a:cubicBezTo>
                <a:cubicBezTo>
                  <a:pt x="4822984" y="386239"/>
                  <a:pt x="4822984" y="387191"/>
                  <a:pt x="4822984" y="387191"/>
                </a:cubicBezTo>
                <a:cubicBezTo>
                  <a:pt x="4822984" y="387191"/>
                  <a:pt x="4822984" y="387191"/>
                  <a:pt x="4822984" y="387191"/>
                </a:cubicBezTo>
                <a:close/>
                <a:moveTo>
                  <a:pt x="4842987" y="338614"/>
                </a:moveTo>
                <a:cubicBezTo>
                  <a:pt x="4842987" y="344329"/>
                  <a:pt x="4842987" y="350044"/>
                  <a:pt x="4842987" y="356711"/>
                </a:cubicBezTo>
                <a:cubicBezTo>
                  <a:pt x="4842987" y="357664"/>
                  <a:pt x="4842987" y="359569"/>
                  <a:pt x="4842987" y="360521"/>
                </a:cubicBezTo>
                <a:cubicBezTo>
                  <a:pt x="4842034" y="366236"/>
                  <a:pt x="4841081" y="373856"/>
                  <a:pt x="4840129" y="382429"/>
                </a:cubicBezTo>
                <a:cubicBezTo>
                  <a:pt x="4839176" y="385286"/>
                  <a:pt x="4839176" y="387191"/>
                  <a:pt x="4838224" y="390049"/>
                </a:cubicBezTo>
                <a:cubicBezTo>
                  <a:pt x="4834414" y="389096"/>
                  <a:pt x="4830604" y="388144"/>
                  <a:pt x="4826794" y="387191"/>
                </a:cubicBezTo>
                <a:cubicBezTo>
                  <a:pt x="4825841" y="384334"/>
                  <a:pt x="4824889" y="381476"/>
                  <a:pt x="4824889" y="379571"/>
                </a:cubicBezTo>
                <a:cubicBezTo>
                  <a:pt x="4825841" y="376714"/>
                  <a:pt x="4826794" y="373856"/>
                  <a:pt x="4827747" y="370999"/>
                </a:cubicBezTo>
                <a:cubicBezTo>
                  <a:pt x="4830604" y="361474"/>
                  <a:pt x="4834414" y="352901"/>
                  <a:pt x="4838224" y="346234"/>
                </a:cubicBezTo>
                <a:cubicBezTo>
                  <a:pt x="4840129" y="342424"/>
                  <a:pt x="4842034" y="339566"/>
                  <a:pt x="4843939" y="336709"/>
                </a:cubicBezTo>
                <a:cubicBezTo>
                  <a:pt x="4842987" y="337661"/>
                  <a:pt x="4842987" y="338614"/>
                  <a:pt x="4842987" y="338614"/>
                </a:cubicBezTo>
                <a:cubicBezTo>
                  <a:pt x="4842987" y="338614"/>
                  <a:pt x="4842987" y="338614"/>
                  <a:pt x="4842987" y="338614"/>
                </a:cubicBezTo>
                <a:close/>
                <a:moveTo>
                  <a:pt x="4843939" y="329089"/>
                </a:moveTo>
                <a:cubicBezTo>
                  <a:pt x="4843939" y="329089"/>
                  <a:pt x="4843939" y="329089"/>
                  <a:pt x="4843939" y="329089"/>
                </a:cubicBezTo>
                <a:cubicBezTo>
                  <a:pt x="4841081" y="324326"/>
                  <a:pt x="4838224" y="320516"/>
                  <a:pt x="4836319" y="318611"/>
                </a:cubicBezTo>
                <a:cubicBezTo>
                  <a:pt x="4836319" y="318611"/>
                  <a:pt x="4836319" y="318611"/>
                  <a:pt x="4836319" y="318611"/>
                </a:cubicBezTo>
                <a:cubicBezTo>
                  <a:pt x="4837272" y="316706"/>
                  <a:pt x="4838224" y="315754"/>
                  <a:pt x="4839176" y="314801"/>
                </a:cubicBezTo>
                <a:cubicBezTo>
                  <a:pt x="4840129" y="316706"/>
                  <a:pt x="4841081" y="319564"/>
                  <a:pt x="4842987" y="321469"/>
                </a:cubicBezTo>
                <a:cubicBezTo>
                  <a:pt x="4842987" y="322421"/>
                  <a:pt x="4843939" y="323374"/>
                  <a:pt x="4843939" y="323374"/>
                </a:cubicBezTo>
                <a:cubicBezTo>
                  <a:pt x="4843939" y="325279"/>
                  <a:pt x="4843939" y="327184"/>
                  <a:pt x="4843939" y="329089"/>
                </a:cubicBezTo>
                <a:close/>
                <a:moveTo>
                  <a:pt x="4845844" y="296704"/>
                </a:moveTo>
                <a:cubicBezTo>
                  <a:pt x="4845844" y="302419"/>
                  <a:pt x="4844891" y="309086"/>
                  <a:pt x="4844891" y="316706"/>
                </a:cubicBezTo>
                <a:cubicBezTo>
                  <a:pt x="4842987" y="314801"/>
                  <a:pt x="4842034" y="311944"/>
                  <a:pt x="4840129" y="310039"/>
                </a:cubicBezTo>
                <a:cubicBezTo>
                  <a:pt x="4839176" y="309086"/>
                  <a:pt x="4838224" y="307181"/>
                  <a:pt x="4837272" y="306229"/>
                </a:cubicBezTo>
                <a:cubicBezTo>
                  <a:pt x="4840129" y="300514"/>
                  <a:pt x="4842987" y="295751"/>
                  <a:pt x="4845844" y="290989"/>
                </a:cubicBezTo>
                <a:cubicBezTo>
                  <a:pt x="4846797" y="290036"/>
                  <a:pt x="4846797" y="289084"/>
                  <a:pt x="4847749" y="288131"/>
                </a:cubicBezTo>
                <a:cubicBezTo>
                  <a:pt x="4846797" y="290989"/>
                  <a:pt x="4845844" y="293846"/>
                  <a:pt x="4845844" y="296704"/>
                </a:cubicBezTo>
                <a:close/>
                <a:moveTo>
                  <a:pt x="4869656" y="325279"/>
                </a:moveTo>
                <a:cubicBezTo>
                  <a:pt x="4869656" y="326231"/>
                  <a:pt x="4869656" y="326231"/>
                  <a:pt x="4869656" y="327184"/>
                </a:cubicBezTo>
                <a:cubicBezTo>
                  <a:pt x="4869656" y="327184"/>
                  <a:pt x="4869656" y="326231"/>
                  <a:pt x="4869656" y="325279"/>
                </a:cubicBezTo>
                <a:cubicBezTo>
                  <a:pt x="4869656" y="323374"/>
                  <a:pt x="4869656" y="320516"/>
                  <a:pt x="4869656" y="318611"/>
                </a:cubicBezTo>
                <a:cubicBezTo>
                  <a:pt x="4869656" y="320516"/>
                  <a:pt x="4869656" y="323374"/>
                  <a:pt x="4869656" y="325279"/>
                </a:cubicBezTo>
                <a:close/>
                <a:moveTo>
                  <a:pt x="4854416" y="276701"/>
                </a:moveTo>
                <a:cubicBezTo>
                  <a:pt x="4860131" y="267176"/>
                  <a:pt x="4865847" y="261461"/>
                  <a:pt x="4868704" y="256699"/>
                </a:cubicBezTo>
                <a:cubicBezTo>
                  <a:pt x="4869656" y="255746"/>
                  <a:pt x="4870609" y="253841"/>
                  <a:pt x="4871562" y="252889"/>
                </a:cubicBezTo>
                <a:cubicBezTo>
                  <a:pt x="4871562" y="254794"/>
                  <a:pt x="4871562" y="257651"/>
                  <a:pt x="4871562" y="259556"/>
                </a:cubicBezTo>
                <a:cubicBezTo>
                  <a:pt x="4868704" y="270986"/>
                  <a:pt x="4864894" y="283369"/>
                  <a:pt x="4861084" y="296704"/>
                </a:cubicBezTo>
                <a:cubicBezTo>
                  <a:pt x="4861084" y="297656"/>
                  <a:pt x="4860131" y="299561"/>
                  <a:pt x="4860131" y="300514"/>
                </a:cubicBezTo>
                <a:cubicBezTo>
                  <a:pt x="4857274" y="291941"/>
                  <a:pt x="4855369" y="284321"/>
                  <a:pt x="4853464" y="278606"/>
                </a:cubicBezTo>
                <a:cubicBezTo>
                  <a:pt x="4854416" y="277654"/>
                  <a:pt x="4854416" y="277654"/>
                  <a:pt x="4854416" y="276701"/>
                </a:cubicBezTo>
                <a:cubicBezTo>
                  <a:pt x="4854416" y="276701"/>
                  <a:pt x="4854416" y="276701"/>
                  <a:pt x="4854416" y="276701"/>
                </a:cubicBezTo>
                <a:close/>
                <a:moveTo>
                  <a:pt x="4850606" y="281464"/>
                </a:moveTo>
                <a:cubicBezTo>
                  <a:pt x="4852512" y="290989"/>
                  <a:pt x="4854416" y="303371"/>
                  <a:pt x="4857274" y="316706"/>
                </a:cubicBezTo>
                <a:cubicBezTo>
                  <a:pt x="4856322" y="321469"/>
                  <a:pt x="4855369" y="325279"/>
                  <a:pt x="4854416" y="330041"/>
                </a:cubicBezTo>
                <a:cubicBezTo>
                  <a:pt x="4853464" y="329089"/>
                  <a:pt x="4852512" y="327184"/>
                  <a:pt x="4852512" y="326231"/>
                </a:cubicBezTo>
                <a:cubicBezTo>
                  <a:pt x="4852512" y="325279"/>
                  <a:pt x="4852512" y="323374"/>
                  <a:pt x="4852512" y="322421"/>
                </a:cubicBezTo>
                <a:cubicBezTo>
                  <a:pt x="4851559" y="311944"/>
                  <a:pt x="4851559" y="303371"/>
                  <a:pt x="4850606" y="295751"/>
                </a:cubicBezTo>
                <a:cubicBezTo>
                  <a:pt x="4850606" y="290989"/>
                  <a:pt x="4849654" y="287179"/>
                  <a:pt x="4849654" y="284321"/>
                </a:cubicBezTo>
                <a:cubicBezTo>
                  <a:pt x="4849654" y="283369"/>
                  <a:pt x="4849654" y="282416"/>
                  <a:pt x="4850606" y="281464"/>
                </a:cubicBezTo>
                <a:close/>
                <a:moveTo>
                  <a:pt x="4838224" y="290036"/>
                </a:moveTo>
                <a:cubicBezTo>
                  <a:pt x="4841081" y="283369"/>
                  <a:pt x="4843939" y="277654"/>
                  <a:pt x="4845844" y="272891"/>
                </a:cubicBezTo>
                <a:cubicBezTo>
                  <a:pt x="4846797" y="270034"/>
                  <a:pt x="4847749" y="267176"/>
                  <a:pt x="4848701" y="265271"/>
                </a:cubicBezTo>
                <a:cubicBezTo>
                  <a:pt x="4848701" y="268129"/>
                  <a:pt x="4849654" y="271939"/>
                  <a:pt x="4849654" y="275749"/>
                </a:cubicBezTo>
                <a:cubicBezTo>
                  <a:pt x="4848701" y="276701"/>
                  <a:pt x="4848701" y="277654"/>
                  <a:pt x="4847749" y="277654"/>
                </a:cubicBezTo>
                <a:cubicBezTo>
                  <a:pt x="4847749" y="274796"/>
                  <a:pt x="4847749" y="273844"/>
                  <a:pt x="4847749" y="273844"/>
                </a:cubicBezTo>
                <a:cubicBezTo>
                  <a:pt x="4847749" y="273844"/>
                  <a:pt x="4847749" y="275749"/>
                  <a:pt x="4847749" y="278606"/>
                </a:cubicBezTo>
                <a:cubicBezTo>
                  <a:pt x="4845844" y="281464"/>
                  <a:pt x="4842987" y="284321"/>
                  <a:pt x="4841081" y="288131"/>
                </a:cubicBezTo>
                <a:cubicBezTo>
                  <a:pt x="4840129" y="290036"/>
                  <a:pt x="4838224" y="291941"/>
                  <a:pt x="4836319" y="294799"/>
                </a:cubicBezTo>
                <a:cubicBezTo>
                  <a:pt x="4836319" y="292894"/>
                  <a:pt x="4837272" y="291941"/>
                  <a:pt x="4838224" y="290036"/>
                </a:cubicBezTo>
                <a:close/>
                <a:moveTo>
                  <a:pt x="4835366" y="309086"/>
                </a:moveTo>
                <a:cubicBezTo>
                  <a:pt x="4835366" y="309086"/>
                  <a:pt x="4835366" y="308134"/>
                  <a:pt x="4836319" y="308134"/>
                </a:cubicBezTo>
                <a:cubicBezTo>
                  <a:pt x="4837272" y="309086"/>
                  <a:pt x="4837272" y="310039"/>
                  <a:pt x="4838224" y="311944"/>
                </a:cubicBezTo>
                <a:cubicBezTo>
                  <a:pt x="4838224" y="312896"/>
                  <a:pt x="4839176" y="312896"/>
                  <a:pt x="4839176" y="313849"/>
                </a:cubicBezTo>
                <a:cubicBezTo>
                  <a:pt x="4838224" y="314801"/>
                  <a:pt x="4837272" y="315754"/>
                  <a:pt x="4835366" y="317659"/>
                </a:cubicBezTo>
                <a:cubicBezTo>
                  <a:pt x="4835366" y="317659"/>
                  <a:pt x="4835366" y="317659"/>
                  <a:pt x="4835366" y="317659"/>
                </a:cubicBezTo>
                <a:cubicBezTo>
                  <a:pt x="4835366" y="317659"/>
                  <a:pt x="4834414" y="316706"/>
                  <a:pt x="4834414" y="316706"/>
                </a:cubicBezTo>
                <a:cubicBezTo>
                  <a:pt x="4833462" y="315754"/>
                  <a:pt x="4833462" y="315754"/>
                  <a:pt x="4832509" y="314801"/>
                </a:cubicBezTo>
                <a:cubicBezTo>
                  <a:pt x="4833462" y="312896"/>
                  <a:pt x="4834414" y="310991"/>
                  <a:pt x="4835366" y="309086"/>
                </a:cubicBezTo>
                <a:close/>
                <a:moveTo>
                  <a:pt x="4830604" y="319564"/>
                </a:moveTo>
                <a:cubicBezTo>
                  <a:pt x="4831556" y="317659"/>
                  <a:pt x="4831556" y="316706"/>
                  <a:pt x="4832509" y="314801"/>
                </a:cubicBezTo>
                <a:cubicBezTo>
                  <a:pt x="4832509" y="315754"/>
                  <a:pt x="4833462" y="315754"/>
                  <a:pt x="4833462" y="316706"/>
                </a:cubicBezTo>
                <a:cubicBezTo>
                  <a:pt x="4833462" y="317659"/>
                  <a:pt x="4834414" y="317659"/>
                  <a:pt x="4834414" y="318611"/>
                </a:cubicBezTo>
                <a:cubicBezTo>
                  <a:pt x="4832509" y="320516"/>
                  <a:pt x="4830604" y="322421"/>
                  <a:pt x="4828699" y="324326"/>
                </a:cubicBezTo>
                <a:cubicBezTo>
                  <a:pt x="4829651" y="322421"/>
                  <a:pt x="4829651" y="320516"/>
                  <a:pt x="4830604" y="319564"/>
                </a:cubicBezTo>
                <a:close/>
                <a:moveTo>
                  <a:pt x="4817269" y="364331"/>
                </a:moveTo>
                <a:cubicBezTo>
                  <a:pt x="4817269" y="361474"/>
                  <a:pt x="4817269" y="359569"/>
                  <a:pt x="4817269" y="356711"/>
                </a:cubicBezTo>
                <a:cubicBezTo>
                  <a:pt x="4820126" y="349091"/>
                  <a:pt x="4822984" y="342424"/>
                  <a:pt x="4824889" y="335756"/>
                </a:cubicBezTo>
                <a:cubicBezTo>
                  <a:pt x="4824889" y="335756"/>
                  <a:pt x="4825841" y="334804"/>
                  <a:pt x="4825841" y="334804"/>
                </a:cubicBezTo>
                <a:cubicBezTo>
                  <a:pt x="4829651" y="328136"/>
                  <a:pt x="4833462" y="323374"/>
                  <a:pt x="4835366" y="319564"/>
                </a:cubicBezTo>
                <a:cubicBezTo>
                  <a:pt x="4835366" y="320516"/>
                  <a:pt x="4836319" y="321469"/>
                  <a:pt x="4837272" y="322421"/>
                </a:cubicBezTo>
                <a:cubicBezTo>
                  <a:pt x="4838224" y="324326"/>
                  <a:pt x="4839176" y="327184"/>
                  <a:pt x="4841081" y="330994"/>
                </a:cubicBezTo>
                <a:cubicBezTo>
                  <a:pt x="4842034" y="332899"/>
                  <a:pt x="4842034" y="333851"/>
                  <a:pt x="4842987" y="335756"/>
                </a:cubicBezTo>
                <a:cubicBezTo>
                  <a:pt x="4840129" y="338614"/>
                  <a:pt x="4838224" y="341471"/>
                  <a:pt x="4835366" y="345281"/>
                </a:cubicBezTo>
                <a:cubicBezTo>
                  <a:pt x="4831556" y="350996"/>
                  <a:pt x="4826794" y="357664"/>
                  <a:pt x="4822984" y="366236"/>
                </a:cubicBezTo>
                <a:cubicBezTo>
                  <a:pt x="4822031" y="367189"/>
                  <a:pt x="4821079" y="368141"/>
                  <a:pt x="4820126" y="369094"/>
                </a:cubicBezTo>
                <a:cubicBezTo>
                  <a:pt x="4819174" y="370046"/>
                  <a:pt x="4818222" y="370999"/>
                  <a:pt x="4817269" y="371951"/>
                </a:cubicBezTo>
                <a:cubicBezTo>
                  <a:pt x="4816316" y="369094"/>
                  <a:pt x="4817269" y="366236"/>
                  <a:pt x="4817269" y="364331"/>
                </a:cubicBezTo>
                <a:close/>
                <a:moveTo>
                  <a:pt x="4816316" y="376714"/>
                </a:moveTo>
                <a:cubicBezTo>
                  <a:pt x="4817269" y="373856"/>
                  <a:pt x="4819174" y="370999"/>
                  <a:pt x="4820126" y="370046"/>
                </a:cubicBezTo>
                <a:cubicBezTo>
                  <a:pt x="4820126" y="370046"/>
                  <a:pt x="4820126" y="370046"/>
                  <a:pt x="4820126" y="370046"/>
                </a:cubicBezTo>
                <a:cubicBezTo>
                  <a:pt x="4820126" y="370046"/>
                  <a:pt x="4820126" y="370046"/>
                  <a:pt x="4820126" y="370046"/>
                </a:cubicBezTo>
                <a:cubicBezTo>
                  <a:pt x="4819174" y="372904"/>
                  <a:pt x="4817269" y="375761"/>
                  <a:pt x="4816316" y="378619"/>
                </a:cubicBezTo>
                <a:cubicBezTo>
                  <a:pt x="4816316" y="376714"/>
                  <a:pt x="4816316" y="376714"/>
                  <a:pt x="4816316" y="376714"/>
                </a:cubicBezTo>
                <a:close/>
                <a:moveTo>
                  <a:pt x="4762024" y="305276"/>
                </a:moveTo>
                <a:cubicBezTo>
                  <a:pt x="4762024" y="306229"/>
                  <a:pt x="4762976" y="312896"/>
                  <a:pt x="4763929" y="322421"/>
                </a:cubicBezTo>
                <a:cubicBezTo>
                  <a:pt x="4762024" y="317659"/>
                  <a:pt x="4761072" y="313849"/>
                  <a:pt x="4760119" y="309086"/>
                </a:cubicBezTo>
                <a:cubicBezTo>
                  <a:pt x="4761072" y="306229"/>
                  <a:pt x="4761072" y="303371"/>
                  <a:pt x="4762024" y="300514"/>
                </a:cubicBezTo>
                <a:cubicBezTo>
                  <a:pt x="4762024" y="302419"/>
                  <a:pt x="4762024" y="303371"/>
                  <a:pt x="4762024" y="305276"/>
                </a:cubicBezTo>
                <a:close/>
                <a:moveTo>
                  <a:pt x="4755356" y="279559"/>
                </a:moveTo>
                <a:cubicBezTo>
                  <a:pt x="4757262" y="284321"/>
                  <a:pt x="4758214" y="289084"/>
                  <a:pt x="4760119" y="294799"/>
                </a:cubicBezTo>
                <a:cubicBezTo>
                  <a:pt x="4760119" y="295751"/>
                  <a:pt x="4760119" y="296704"/>
                  <a:pt x="4761072" y="297656"/>
                </a:cubicBezTo>
                <a:cubicBezTo>
                  <a:pt x="4760119" y="299561"/>
                  <a:pt x="4759166" y="301466"/>
                  <a:pt x="4758214" y="304324"/>
                </a:cubicBezTo>
                <a:cubicBezTo>
                  <a:pt x="4757262" y="300514"/>
                  <a:pt x="4755356" y="296704"/>
                  <a:pt x="4754404" y="292894"/>
                </a:cubicBezTo>
                <a:cubicBezTo>
                  <a:pt x="4754404" y="288131"/>
                  <a:pt x="4754404" y="284321"/>
                  <a:pt x="4755356" y="279559"/>
                </a:cubicBezTo>
                <a:close/>
                <a:moveTo>
                  <a:pt x="4759166" y="342424"/>
                </a:moveTo>
                <a:cubicBezTo>
                  <a:pt x="4757262" y="338614"/>
                  <a:pt x="4756309" y="335756"/>
                  <a:pt x="4755356" y="331946"/>
                </a:cubicBezTo>
                <a:cubicBezTo>
                  <a:pt x="4755356" y="330041"/>
                  <a:pt x="4756309" y="328136"/>
                  <a:pt x="4756309" y="326231"/>
                </a:cubicBezTo>
                <a:cubicBezTo>
                  <a:pt x="4757262" y="330994"/>
                  <a:pt x="4758214" y="336709"/>
                  <a:pt x="4759166" y="342424"/>
                </a:cubicBezTo>
                <a:close/>
                <a:moveTo>
                  <a:pt x="4753451" y="312896"/>
                </a:moveTo>
                <a:cubicBezTo>
                  <a:pt x="4753451" y="313849"/>
                  <a:pt x="4753451" y="314801"/>
                  <a:pt x="4754404" y="315754"/>
                </a:cubicBezTo>
                <a:cubicBezTo>
                  <a:pt x="4754404" y="316706"/>
                  <a:pt x="4754404" y="316706"/>
                  <a:pt x="4753451" y="317659"/>
                </a:cubicBezTo>
                <a:cubicBezTo>
                  <a:pt x="4753451" y="315754"/>
                  <a:pt x="4753451" y="313849"/>
                  <a:pt x="4753451" y="312896"/>
                </a:cubicBezTo>
                <a:close/>
                <a:moveTo>
                  <a:pt x="4755356" y="373856"/>
                </a:moveTo>
                <a:cubicBezTo>
                  <a:pt x="4755356" y="374809"/>
                  <a:pt x="4755356" y="374809"/>
                  <a:pt x="4756309" y="375761"/>
                </a:cubicBezTo>
                <a:cubicBezTo>
                  <a:pt x="4755356" y="376714"/>
                  <a:pt x="4755356" y="378619"/>
                  <a:pt x="4754404" y="379571"/>
                </a:cubicBezTo>
                <a:cubicBezTo>
                  <a:pt x="4753451" y="379571"/>
                  <a:pt x="4753451" y="379571"/>
                  <a:pt x="4752499" y="379571"/>
                </a:cubicBezTo>
                <a:cubicBezTo>
                  <a:pt x="4753451" y="377666"/>
                  <a:pt x="4754404" y="375761"/>
                  <a:pt x="4755356" y="373856"/>
                </a:cubicBezTo>
                <a:close/>
                <a:moveTo>
                  <a:pt x="4748689" y="291941"/>
                </a:moveTo>
                <a:cubicBezTo>
                  <a:pt x="4747737" y="295751"/>
                  <a:pt x="4747737" y="299561"/>
                  <a:pt x="4746784" y="303371"/>
                </a:cubicBezTo>
                <a:cubicBezTo>
                  <a:pt x="4746784" y="303371"/>
                  <a:pt x="4746784" y="303371"/>
                  <a:pt x="4746784" y="303371"/>
                </a:cubicBezTo>
                <a:cubicBezTo>
                  <a:pt x="4746784" y="302419"/>
                  <a:pt x="4746784" y="300514"/>
                  <a:pt x="4746784" y="299561"/>
                </a:cubicBezTo>
                <a:cubicBezTo>
                  <a:pt x="4746784" y="296704"/>
                  <a:pt x="4747737" y="293846"/>
                  <a:pt x="4748689" y="291941"/>
                </a:cubicBezTo>
                <a:close/>
                <a:moveTo>
                  <a:pt x="4738212" y="327184"/>
                </a:moveTo>
                <a:cubicBezTo>
                  <a:pt x="4738212" y="331946"/>
                  <a:pt x="4737259" y="335756"/>
                  <a:pt x="4737259" y="341471"/>
                </a:cubicBezTo>
                <a:cubicBezTo>
                  <a:pt x="4737259" y="339566"/>
                  <a:pt x="4736306" y="338614"/>
                  <a:pt x="4736306" y="336709"/>
                </a:cubicBezTo>
                <a:cubicBezTo>
                  <a:pt x="4737259" y="332899"/>
                  <a:pt x="4737259" y="330041"/>
                  <a:pt x="4738212" y="327184"/>
                </a:cubicBezTo>
                <a:close/>
                <a:moveTo>
                  <a:pt x="4720114" y="261461"/>
                </a:moveTo>
                <a:cubicBezTo>
                  <a:pt x="4720114" y="261461"/>
                  <a:pt x="4720114" y="261461"/>
                  <a:pt x="4720114" y="261461"/>
                </a:cubicBezTo>
                <a:cubicBezTo>
                  <a:pt x="4722972" y="270034"/>
                  <a:pt x="4725829" y="279559"/>
                  <a:pt x="4729639" y="290989"/>
                </a:cubicBezTo>
                <a:cubicBezTo>
                  <a:pt x="4730591" y="292894"/>
                  <a:pt x="4730591" y="294799"/>
                  <a:pt x="4731544" y="296704"/>
                </a:cubicBezTo>
                <a:cubicBezTo>
                  <a:pt x="4730591" y="300514"/>
                  <a:pt x="4728687" y="304324"/>
                  <a:pt x="4727734" y="308134"/>
                </a:cubicBezTo>
                <a:cubicBezTo>
                  <a:pt x="4726781" y="304324"/>
                  <a:pt x="4724876" y="299561"/>
                  <a:pt x="4723924" y="295751"/>
                </a:cubicBezTo>
                <a:cubicBezTo>
                  <a:pt x="4722019" y="289084"/>
                  <a:pt x="4720114" y="282416"/>
                  <a:pt x="4718209" y="276701"/>
                </a:cubicBezTo>
                <a:cubicBezTo>
                  <a:pt x="4718209" y="270034"/>
                  <a:pt x="4719162" y="265271"/>
                  <a:pt x="4720114" y="261461"/>
                </a:cubicBezTo>
                <a:close/>
                <a:moveTo>
                  <a:pt x="4709637" y="324326"/>
                </a:moveTo>
                <a:cubicBezTo>
                  <a:pt x="4711541" y="315754"/>
                  <a:pt x="4712494" y="308134"/>
                  <a:pt x="4713447" y="301466"/>
                </a:cubicBezTo>
                <a:cubicBezTo>
                  <a:pt x="4715351" y="310991"/>
                  <a:pt x="4717256" y="321469"/>
                  <a:pt x="4719162" y="331946"/>
                </a:cubicBezTo>
                <a:cubicBezTo>
                  <a:pt x="4718209" y="335756"/>
                  <a:pt x="4716304" y="339566"/>
                  <a:pt x="4715351" y="343376"/>
                </a:cubicBezTo>
                <a:cubicBezTo>
                  <a:pt x="4715351" y="343376"/>
                  <a:pt x="4715351" y="343376"/>
                  <a:pt x="4715351" y="343376"/>
                </a:cubicBezTo>
                <a:cubicBezTo>
                  <a:pt x="4712494" y="339566"/>
                  <a:pt x="4709637" y="335756"/>
                  <a:pt x="4707731" y="332899"/>
                </a:cubicBezTo>
                <a:cubicBezTo>
                  <a:pt x="4708684" y="330041"/>
                  <a:pt x="4708684" y="327184"/>
                  <a:pt x="4709637" y="324326"/>
                </a:cubicBezTo>
                <a:close/>
                <a:moveTo>
                  <a:pt x="4703922" y="355759"/>
                </a:moveTo>
                <a:cubicBezTo>
                  <a:pt x="4704874" y="357664"/>
                  <a:pt x="4704874" y="358616"/>
                  <a:pt x="4705826" y="360521"/>
                </a:cubicBezTo>
                <a:cubicBezTo>
                  <a:pt x="4706779" y="363379"/>
                  <a:pt x="4707731" y="366236"/>
                  <a:pt x="4708684" y="369094"/>
                </a:cubicBezTo>
                <a:cubicBezTo>
                  <a:pt x="4707731" y="371951"/>
                  <a:pt x="4705826" y="374809"/>
                  <a:pt x="4704874" y="377666"/>
                </a:cubicBezTo>
                <a:cubicBezTo>
                  <a:pt x="4704874" y="377666"/>
                  <a:pt x="4704874" y="376714"/>
                  <a:pt x="4704874" y="376714"/>
                </a:cubicBezTo>
                <a:cubicBezTo>
                  <a:pt x="4703922" y="374809"/>
                  <a:pt x="4702969" y="373856"/>
                  <a:pt x="4702016" y="371951"/>
                </a:cubicBezTo>
                <a:cubicBezTo>
                  <a:pt x="4702016" y="366236"/>
                  <a:pt x="4702969" y="361474"/>
                  <a:pt x="4703922" y="355759"/>
                </a:cubicBezTo>
                <a:close/>
                <a:moveTo>
                  <a:pt x="4682966" y="380524"/>
                </a:moveTo>
                <a:cubicBezTo>
                  <a:pt x="4682014" y="384334"/>
                  <a:pt x="4681062" y="388144"/>
                  <a:pt x="4680109" y="392906"/>
                </a:cubicBezTo>
                <a:cubicBezTo>
                  <a:pt x="4679156" y="392906"/>
                  <a:pt x="4677251" y="393859"/>
                  <a:pt x="4676299" y="393859"/>
                </a:cubicBezTo>
                <a:cubicBezTo>
                  <a:pt x="4676299" y="391954"/>
                  <a:pt x="4675347" y="390049"/>
                  <a:pt x="4675347" y="388144"/>
                </a:cubicBezTo>
                <a:cubicBezTo>
                  <a:pt x="4678204" y="384334"/>
                  <a:pt x="4681062" y="381476"/>
                  <a:pt x="4682966" y="378619"/>
                </a:cubicBezTo>
                <a:cubicBezTo>
                  <a:pt x="4682014" y="379571"/>
                  <a:pt x="4682966" y="380524"/>
                  <a:pt x="4682966" y="380524"/>
                </a:cubicBezTo>
                <a:close/>
                <a:moveTo>
                  <a:pt x="4672489" y="361474"/>
                </a:moveTo>
                <a:cubicBezTo>
                  <a:pt x="4674394" y="365284"/>
                  <a:pt x="4677251" y="370046"/>
                  <a:pt x="4679156" y="373856"/>
                </a:cubicBezTo>
                <a:cubicBezTo>
                  <a:pt x="4677251" y="375761"/>
                  <a:pt x="4674394" y="377666"/>
                  <a:pt x="4672489" y="379571"/>
                </a:cubicBezTo>
                <a:cubicBezTo>
                  <a:pt x="4672489" y="378619"/>
                  <a:pt x="4672489" y="377666"/>
                  <a:pt x="4671537" y="376714"/>
                </a:cubicBezTo>
                <a:cubicBezTo>
                  <a:pt x="4671537" y="374809"/>
                  <a:pt x="4670584" y="372904"/>
                  <a:pt x="4670584" y="370999"/>
                </a:cubicBezTo>
                <a:cubicBezTo>
                  <a:pt x="4671537" y="368141"/>
                  <a:pt x="4671537" y="364331"/>
                  <a:pt x="4672489" y="361474"/>
                </a:cubicBezTo>
                <a:close/>
                <a:moveTo>
                  <a:pt x="4661059" y="265271"/>
                </a:moveTo>
                <a:cubicBezTo>
                  <a:pt x="4662012" y="260509"/>
                  <a:pt x="4662964" y="256699"/>
                  <a:pt x="4663916" y="252889"/>
                </a:cubicBezTo>
                <a:cubicBezTo>
                  <a:pt x="4665822" y="246221"/>
                  <a:pt x="4667726" y="241459"/>
                  <a:pt x="4669631" y="237649"/>
                </a:cubicBezTo>
                <a:cubicBezTo>
                  <a:pt x="4669631" y="239554"/>
                  <a:pt x="4669631" y="240506"/>
                  <a:pt x="4669631" y="242411"/>
                </a:cubicBezTo>
                <a:cubicBezTo>
                  <a:pt x="4667726" y="250031"/>
                  <a:pt x="4664869" y="259556"/>
                  <a:pt x="4661059" y="269081"/>
                </a:cubicBezTo>
                <a:cubicBezTo>
                  <a:pt x="4661059" y="268129"/>
                  <a:pt x="4661059" y="266224"/>
                  <a:pt x="4661059" y="265271"/>
                </a:cubicBezTo>
                <a:close/>
                <a:moveTo>
                  <a:pt x="4645819" y="278606"/>
                </a:moveTo>
                <a:cubicBezTo>
                  <a:pt x="4646772" y="271939"/>
                  <a:pt x="4647724" y="266224"/>
                  <a:pt x="4648676" y="260509"/>
                </a:cubicBezTo>
                <a:cubicBezTo>
                  <a:pt x="4649629" y="257651"/>
                  <a:pt x="4649629" y="253841"/>
                  <a:pt x="4650581" y="250984"/>
                </a:cubicBezTo>
                <a:cubicBezTo>
                  <a:pt x="4650581" y="250984"/>
                  <a:pt x="4650581" y="251936"/>
                  <a:pt x="4650581" y="251936"/>
                </a:cubicBezTo>
                <a:cubicBezTo>
                  <a:pt x="4651534" y="254794"/>
                  <a:pt x="4652487" y="259556"/>
                  <a:pt x="4652487" y="265271"/>
                </a:cubicBezTo>
                <a:cubicBezTo>
                  <a:pt x="4652487" y="267176"/>
                  <a:pt x="4652487" y="269081"/>
                  <a:pt x="4652487" y="270034"/>
                </a:cubicBezTo>
                <a:cubicBezTo>
                  <a:pt x="4651534" y="272891"/>
                  <a:pt x="4651534" y="275749"/>
                  <a:pt x="4650581" y="278606"/>
                </a:cubicBezTo>
                <a:cubicBezTo>
                  <a:pt x="4649629" y="282416"/>
                  <a:pt x="4648676" y="287179"/>
                  <a:pt x="4648676" y="290989"/>
                </a:cubicBezTo>
                <a:cubicBezTo>
                  <a:pt x="4648676" y="287179"/>
                  <a:pt x="4646772" y="283369"/>
                  <a:pt x="4645819" y="278606"/>
                </a:cubicBezTo>
                <a:cubicBezTo>
                  <a:pt x="4645819" y="278606"/>
                  <a:pt x="4645819" y="278606"/>
                  <a:pt x="4645819" y="278606"/>
                </a:cubicBezTo>
                <a:close/>
                <a:moveTo>
                  <a:pt x="4642962" y="293846"/>
                </a:moveTo>
                <a:cubicBezTo>
                  <a:pt x="4643914" y="296704"/>
                  <a:pt x="4643914" y="299561"/>
                  <a:pt x="4644866" y="302419"/>
                </a:cubicBezTo>
                <a:cubicBezTo>
                  <a:pt x="4644866" y="304324"/>
                  <a:pt x="4645819" y="307181"/>
                  <a:pt x="4645819" y="309086"/>
                </a:cubicBezTo>
                <a:cubicBezTo>
                  <a:pt x="4645819" y="309086"/>
                  <a:pt x="4645819" y="309086"/>
                  <a:pt x="4645819" y="309086"/>
                </a:cubicBezTo>
                <a:cubicBezTo>
                  <a:pt x="4644866" y="308134"/>
                  <a:pt x="4643914" y="307181"/>
                  <a:pt x="4642962" y="306229"/>
                </a:cubicBezTo>
                <a:cubicBezTo>
                  <a:pt x="4642962" y="304324"/>
                  <a:pt x="4642009" y="302419"/>
                  <a:pt x="4642009" y="299561"/>
                </a:cubicBezTo>
                <a:cubicBezTo>
                  <a:pt x="4642962" y="297656"/>
                  <a:pt x="4642962" y="295751"/>
                  <a:pt x="4642962" y="293846"/>
                </a:cubicBezTo>
                <a:close/>
                <a:moveTo>
                  <a:pt x="4595337" y="280511"/>
                </a:moveTo>
                <a:cubicBezTo>
                  <a:pt x="4596289" y="284321"/>
                  <a:pt x="4597241" y="289084"/>
                  <a:pt x="4598194" y="293846"/>
                </a:cubicBezTo>
                <a:cubicBezTo>
                  <a:pt x="4598194" y="295751"/>
                  <a:pt x="4598194" y="298609"/>
                  <a:pt x="4598194" y="300514"/>
                </a:cubicBezTo>
                <a:cubicBezTo>
                  <a:pt x="4598194" y="304324"/>
                  <a:pt x="4598194" y="308134"/>
                  <a:pt x="4598194" y="311944"/>
                </a:cubicBezTo>
                <a:cubicBezTo>
                  <a:pt x="4597241" y="313849"/>
                  <a:pt x="4597241" y="316706"/>
                  <a:pt x="4596289" y="319564"/>
                </a:cubicBezTo>
                <a:cubicBezTo>
                  <a:pt x="4595337" y="316706"/>
                  <a:pt x="4594384" y="314801"/>
                  <a:pt x="4593431" y="311944"/>
                </a:cubicBezTo>
                <a:cubicBezTo>
                  <a:pt x="4593431" y="310039"/>
                  <a:pt x="4593431" y="307181"/>
                  <a:pt x="4593431" y="305276"/>
                </a:cubicBezTo>
                <a:cubicBezTo>
                  <a:pt x="4593431" y="298609"/>
                  <a:pt x="4593431" y="292894"/>
                  <a:pt x="4593431" y="286226"/>
                </a:cubicBezTo>
                <a:cubicBezTo>
                  <a:pt x="4593431" y="284321"/>
                  <a:pt x="4594384" y="282416"/>
                  <a:pt x="4595337" y="280511"/>
                </a:cubicBezTo>
                <a:cubicBezTo>
                  <a:pt x="4595337" y="280511"/>
                  <a:pt x="4595337" y="280511"/>
                  <a:pt x="4595337" y="280511"/>
                </a:cubicBezTo>
                <a:close/>
                <a:moveTo>
                  <a:pt x="4595337" y="277654"/>
                </a:moveTo>
                <a:cubicBezTo>
                  <a:pt x="4594384" y="278606"/>
                  <a:pt x="4594384" y="278606"/>
                  <a:pt x="4593431" y="279559"/>
                </a:cubicBezTo>
                <a:cubicBezTo>
                  <a:pt x="4593431" y="279559"/>
                  <a:pt x="4593431" y="280511"/>
                  <a:pt x="4592479" y="280511"/>
                </a:cubicBezTo>
                <a:cubicBezTo>
                  <a:pt x="4592479" y="274796"/>
                  <a:pt x="4592479" y="269081"/>
                  <a:pt x="4592479" y="263366"/>
                </a:cubicBezTo>
                <a:cubicBezTo>
                  <a:pt x="4593431" y="267176"/>
                  <a:pt x="4594384" y="271939"/>
                  <a:pt x="4595337" y="277654"/>
                </a:cubicBezTo>
                <a:close/>
                <a:moveTo>
                  <a:pt x="4576287" y="253841"/>
                </a:moveTo>
                <a:cubicBezTo>
                  <a:pt x="4576287" y="260509"/>
                  <a:pt x="4576287" y="267176"/>
                  <a:pt x="4575334" y="273844"/>
                </a:cubicBezTo>
                <a:cubicBezTo>
                  <a:pt x="4573429" y="270034"/>
                  <a:pt x="4571524" y="266224"/>
                  <a:pt x="4569619" y="262414"/>
                </a:cubicBezTo>
                <a:cubicBezTo>
                  <a:pt x="4572476" y="259556"/>
                  <a:pt x="4574381" y="256699"/>
                  <a:pt x="4576287" y="253841"/>
                </a:cubicBezTo>
                <a:close/>
                <a:moveTo>
                  <a:pt x="4566762" y="268129"/>
                </a:moveTo>
                <a:cubicBezTo>
                  <a:pt x="4566762" y="268129"/>
                  <a:pt x="4566762" y="269081"/>
                  <a:pt x="4566762" y="268129"/>
                </a:cubicBezTo>
                <a:cubicBezTo>
                  <a:pt x="4568666" y="273844"/>
                  <a:pt x="4570572" y="278606"/>
                  <a:pt x="4571524" y="284321"/>
                </a:cubicBezTo>
                <a:cubicBezTo>
                  <a:pt x="4572476" y="288131"/>
                  <a:pt x="4573429" y="292894"/>
                  <a:pt x="4574381" y="296704"/>
                </a:cubicBezTo>
                <a:cubicBezTo>
                  <a:pt x="4574381" y="298609"/>
                  <a:pt x="4574381" y="299561"/>
                  <a:pt x="4574381" y="301466"/>
                </a:cubicBezTo>
                <a:cubicBezTo>
                  <a:pt x="4570572" y="293846"/>
                  <a:pt x="4568666" y="289084"/>
                  <a:pt x="4568666" y="289084"/>
                </a:cubicBezTo>
                <a:cubicBezTo>
                  <a:pt x="4568666" y="289084"/>
                  <a:pt x="4570572" y="296704"/>
                  <a:pt x="4574381" y="309086"/>
                </a:cubicBezTo>
                <a:cubicBezTo>
                  <a:pt x="4573429" y="310991"/>
                  <a:pt x="4572476" y="312896"/>
                  <a:pt x="4571524" y="314801"/>
                </a:cubicBezTo>
                <a:cubicBezTo>
                  <a:pt x="4571524" y="314801"/>
                  <a:pt x="4571524" y="314801"/>
                  <a:pt x="4571524" y="315754"/>
                </a:cubicBezTo>
                <a:cubicBezTo>
                  <a:pt x="4568666" y="293846"/>
                  <a:pt x="4566762" y="278606"/>
                  <a:pt x="4564856" y="271939"/>
                </a:cubicBezTo>
                <a:cubicBezTo>
                  <a:pt x="4564856" y="270986"/>
                  <a:pt x="4565809" y="270034"/>
                  <a:pt x="4566762" y="268129"/>
                </a:cubicBezTo>
                <a:close/>
                <a:moveTo>
                  <a:pt x="4560094" y="254794"/>
                </a:moveTo>
                <a:cubicBezTo>
                  <a:pt x="4561047" y="256699"/>
                  <a:pt x="4561999" y="258604"/>
                  <a:pt x="4562951" y="260509"/>
                </a:cubicBezTo>
                <a:cubicBezTo>
                  <a:pt x="4561999" y="261461"/>
                  <a:pt x="4561047" y="262414"/>
                  <a:pt x="4561047" y="263366"/>
                </a:cubicBezTo>
                <a:cubicBezTo>
                  <a:pt x="4560094" y="265271"/>
                  <a:pt x="4558189" y="266224"/>
                  <a:pt x="4557237" y="268129"/>
                </a:cubicBezTo>
                <a:cubicBezTo>
                  <a:pt x="4558189" y="263366"/>
                  <a:pt x="4559141" y="258604"/>
                  <a:pt x="4560094" y="254794"/>
                </a:cubicBezTo>
                <a:close/>
                <a:moveTo>
                  <a:pt x="4548664" y="317659"/>
                </a:moveTo>
                <a:cubicBezTo>
                  <a:pt x="4551522" y="307181"/>
                  <a:pt x="4554379" y="298609"/>
                  <a:pt x="4557237" y="290036"/>
                </a:cubicBezTo>
                <a:cubicBezTo>
                  <a:pt x="4559141" y="284321"/>
                  <a:pt x="4561047" y="279559"/>
                  <a:pt x="4562951" y="275749"/>
                </a:cubicBezTo>
                <a:cubicBezTo>
                  <a:pt x="4561999" y="283369"/>
                  <a:pt x="4561047" y="298609"/>
                  <a:pt x="4560094" y="318611"/>
                </a:cubicBezTo>
                <a:cubicBezTo>
                  <a:pt x="4557237" y="313849"/>
                  <a:pt x="4555331" y="310991"/>
                  <a:pt x="4555331" y="310991"/>
                </a:cubicBezTo>
                <a:cubicBezTo>
                  <a:pt x="4555331" y="310991"/>
                  <a:pt x="4557237" y="314801"/>
                  <a:pt x="4560094" y="321469"/>
                </a:cubicBezTo>
                <a:cubicBezTo>
                  <a:pt x="4560094" y="321469"/>
                  <a:pt x="4560094" y="321469"/>
                  <a:pt x="4560094" y="321469"/>
                </a:cubicBezTo>
                <a:cubicBezTo>
                  <a:pt x="4560094" y="328136"/>
                  <a:pt x="4559141" y="334804"/>
                  <a:pt x="4559141" y="342424"/>
                </a:cubicBezTo>
                <a:cubicBezTo>
                  <a:pt x="4558189" y="346234"/>
                  <a:pt x="4556284" y="349091"/>
                  <a:pt x="4555331" y="352901"/>
                </a:cubicBezTo>
                <a:cubicBezTo>
                  <a:pt x="4554379" y="355759"/>
                  <a:pt x="4553426" y="358616"/>
                  <a:pt x="4552474" y="361474"/>
                </a:cubicBezTo>
                <a:cubicBezTo>
                  <a:pt x="4550569" y="354806"/>
                  <a:pt x="4549616" y="349091"/>
                  <a:pt x="4547712" y="343376"/>
                </a:cubicBezTo>
                <a:cubicBezTo>
                  <a:pt x="4547712" y="333851"/>
                  <a:pt x="4547712" y="328136"/>
                  <a:pt x="4547712" y="328136"/>
                </a:cubicBezTo>
                <a:cubicBezTo>
                  <a:pt x="4547712" y="328136"/>
                  <a:pt x="4546759" y="331946"/>
                  <a:pt x="4545806" y="338614"/>
                </a:cubicBezTo>
                <a:cubicBezTo>
                  <a:pt x="4545806" y="338614"/>
                  <a:pt x="4545806" y="337661"/>
                  <a:pt x="4545806" y="337661"/>
                </a:cubicBezTo>
                <a:cubicBezTo>
                  <a:pt x="4545806" y="336709"/>
                  <a:pt x="4545806" y="336709"/>
                  <a:pt x="4544854" y="335756"/>
                </a:cubicBezTo>
                <a:cubicBezTo>
                  <a:pt x="4546759" y="329089"/>
                  <a:pt x="4547712" y="323374"/>
                  <a:pt x="4548664" y="317659"/>
                </a:cubicBezTo>
                <a:close/>
                <a:moveTo>
                  <a:pt x="4457224" y="306229"/>
                </a:moveTo>
                <a:cubicBezTo>
                  <a:pt x="4457224" y="306229"/>
                  <a:pt x="4456272" y="306229"/>
                  <a:pt x="4457224" y="306229"/>
                </a:cubicBezTo>
                <a:cubicBezTo>
                  <a:pt x="4457224" y="305276"/>
                  <a:pt x="4457224" y="305276"/>
                  <a:pt x="4457224" y="304324"/>
                </a:cubicBezTo>
                <a:cubicBezTo>
                  <a:pt x="4457224" y="305276"/>
                  <a:pt x="4457224" y="306229"/>
                  <a:pt x="4457224" y="306229"/>
                </a:cubicBezTo>
                <a:close/>
                <a:moveTo>
                  <a:pt x="4478179" y="359569"/>
                </a:moveTo>
                <a:cubicBezTo>
                  <a:pt x="4477226" y="352901"/>
                  <a:pt x="4476274" y="346234"/>
                  <a:pt x="4476274" y="339566"/>
                </a:cubicBezTo>
                <a:cubicBezTo>
                  <a:pt x="4476274" y="338614"/>
                  <a:pt x="4476274" y="337661"/>
                  <a:pt x="4476274" y="336709"/>
                </a:cubicBezTo>
                <a:cubicBezTo>
                  <a:pt x="4479131" y="340519"/>
                  <a:pt x="4481037" y="343376"/>
                  <a:pt x="4483894" y="347186"/>
                </a:cubicBezTo>
                <a:cubicBezTo>
                  <a:pt x="4481037" y="350996"/>
                  <a:pt x="4480084" y="355759"/>
                  <a:pt x="4478179" y="359569"/>
                </a:cubicBezTo>
                <a:close/>
                <a:moveTo>
                  <a:pt x="4497229" y="371951"/>
                </a:moveTo>
                <a:cubicBezTo>
                  <a:pt x="4497229" y="370046"/>
                  <a:pt x="4497229" y="369094"/>
                  <a:pt x="4497229" y="367189"/>
                </a:cubicBezTo>
                <a:cubicBezTo>
                  <a:pt x="4497229" y="368141"/>
                  <a:pt x="4497229" y="369094"/>
                  <a:pt x="4498181" y="370046"/>
                </a:cubicBezTo>
                <a:cubicBezTo>
                  <a:pt x="4497229" y="370999"/>
                  <a:pt x="4497229" y="370999"/>
                  <a:pt x="4497229" y="371951"/>
                </a:cubicBezTo>
                <a:close/>
                <a:moveTo>
                  <a:pt x="4504849" y="322421"/>
                </a:moveTo>
                <a:cubicBezTo>
                  <a:pt x="4504849" y="325279"/>
                  <a:pt x="4504849" y="328136"/>
                  <a:pt x="4504849" y="330994"/>
                </a:cubicBezTo>
                <a:cubicBezTo>
                  <a:pt x="4503897" y="333851"/>
                  <a:pt x="4502944" y="337661"/>
                  <a:pt x="4501991" y="341471"/>
                </a:cubicBezTo>
                <a:cubicBezTo>
                  <a:pt x="4501991" y="343376"/>
                  <a:pt x="4501039" y="346234"/>
                  <a:pt x="4501039" y="348139"/>
                </a:cubicBezTo>
                <a:cubicBezTo>
                  <a:pt x="4500087" y="347186"/>
                  <a:pt x="4499134" y="346234"/>
                  <a:pt x="4499134" y="345281"/>
                </a:cubicBezTo>
                <a:cubicBezTo>
                  <a:pt x="4499134" y="344329"/>
                  <a:pt x="4498181" y="343376"/>
                  <a:pt x="4498181" y="342424"/>
                </a:cubicBezTo>
                <a:cubicBezTo>
                  <a:pt x="4499134" y="336709"/>
                  <a:pt x="4501039" y="330994"/>
                  <a:pt x="4501991" y="326231"/>
                </a:cubicBezTo>
                <a:cubicBezTo>
                  <a:pt x="4502944" y="320516"/>
                  <a:pt x="4504849" y="315754"/>
                  <a:pt x="4506754" y="310991"/>
                </a:cubicBezTo>
                <a:cubicBezTo>
                  <a:pt x="4505801" y="314801"/>
                  <a:pt x="4505801" y="318611"/>
                  <a:pt x="4504849" y="322421"/>
                </a:cubicBezTo>
                <a:close/>
                <a:moveTo>
                  <a:pt x="4462939" y="250984"/>
                </a:moveTo>
                <a:cubicBezTo>
                  <a:pt x="4465797" y="242411"/>
                  <a:pt x="4468654" y="233839"/>
                  <a:pt x="4470559" y="226219"/>
                </a:cubicBezTo>
                <a:cubicBezTo>
                  <a:pt x="4470559" y="227171"/>
                  <a:pt x="4472464" y="229076"/>
                  <a:pt x="4474369" y="231934"/>
                </a:cubicBezTo>
                <a:cubicBezTo>
                  <a:pt x="4475322" y="233839"/>
                  <a:pt x="4477226" y="235744"/>
                  <a:pt x="4479131" y="238601"/>
                </a:cubicBezTo>
                <a:cubicBezTo>
                  <a:pt x="4481037" y="241459"/>
                  <a:pt x="4481989" y="245269"/>
                  <a:pt x="4483894" y="248126"/>
                </a:cubicBezTo>
                <a:cubicBezTo>
                  <a:pt x="4485799" y="251936"/>
                  <a:pt x="4487704" y="255746"/>
                  <a:pt x="4489609" y="260509"/>
                </a:cubicBezTo>
                <a:cubicBezTo>
                  <a:pt x="4491514" y="265271"/>
                  <a:pt x="4493419" y="270034"/>
                  <a:pt x="4495324" y="275749"/>
                </a:cubicBezTo>
                <a:cubicBezTo>
                  <a:pt x="4497229" y="281464"/>
                  <a:pt x="4499134" y="287179"/>
                  <a:pt x="4501039" y="293846"/>
                </a:cubicBezTo>
                <a:cubicBezTo>
                  <a:pt x="4501991" y="296704"/>
                  <a:pt x="4502944" y="299561"/>
                  <a:pt x="4503897" y="303371"/>
                </a:cubicBezTo>
                <a:cubicBezTo>
                  <a:pt x="4501991" y="308134"/>
                  <a:pt x="4499134" y="312896"/>
                  <a:pt x="4497229" y="317659"/>
                </a:cubicBezTo>
                <a:cubicBezTo>
                  <a:pt x="4496276" y="320516"/>
                  <a:pt x="4494372" y="323374"/>
                  <a:pt x="4493419" y="326231"/>
                </a:cubicBezTo>
                <a:cubicBezTo>
                  <a:pt x="4490562" y="297656"/>
                  <a:pt x="4488656" y="280511"/>
                  <a:pt x="4488656" y="280511"/>
                </a:cubicBezTo>
                <a:cubicBezTo>
                  <a:pt x="4488656" y="280511"/>
                  <a:pt x="4487704" y="294799"/>
                  <a:pt x="4487704" y="319564"/>
                </a:cubicBezTo>
                <a:cubicBezTo>
                  <a:pt x="4486751" y="316706"/>
                  <a:pt x="4484847" y="313849"/>
                  <a:pt x="4483894" y="311944"/>
                </a:cubicBezTo>
                <a:cubicBezTo>
                  <a:pt x="4477226" y="297656"/>
                  <a:pt x="4473416" y="289084"/>
                  <a:pt x="4473416" y="289084"/>
                </a:cubicBezTo>
                <a:cubicBezTo>
                  <a:pt x="4473416" y="289084"/>
                  <a:pt x="4476274" y="297656"/>
                  <a:pt x="4481037" y="312896"/>
                </a:cubicBezTo>
                <a:cubicBezTo>
                  <a:pt x="4482941" y="317659"/>
                  <a:pt x="4484847" y="323374"/>
                  <a:pt x="4486751" y="330041"/>
                </a:cubicBezTo>
                <a:cubicBezTo>
                  <a:pt x="4485799" y="329089"/>
                  <a:pt x="4485799" y="328136"/>
                  <a:pt x="4484847" y="328136"/>
                </a:cubicBezTo>
                <a:cubicBezTo>
                  <a:pt x="4481037" y="324326"/>
                  <a:pt x="4478179" y="321469"/>
                  <a:pt x="4475322" y="318611"/>
                </a:cubicBezTo>
                <a:cubicBezTo>
                  <a:pt x="4474369" y="313849"/>
                  <a:pt x="4473416" y="309086"/>
                  <a:pt x="4473416" y="304324"/>
                </a:cubicBezTo>
                <a:cubicBezTo>
                  <a:pt x="4471512" y="294799"/>
                  <a:pt x="4470559" y="286226"/>
                  <a:pt x="4468654" y="278606"/>
                </a:cubicBezTo>
                <a:cubicBezTo>
                  <a:pt x="4474369" y="264319"/>
                  <a:pt x="4477226" y="256699"/>
                  <a:pt x="4477226" y="256699"/>
                </a:cubicBezTo>
                <a:cubicBezTo>
                  <a:pt x="4477226" y="256699"/>
                  <a:pt x="4473416" y="262414"/>
                  <a:pt x="4466749" y="273844"/>
                </a:cubicBezTo>
                <a:cubicBezTo>
                  <a:pt x="4465797" y="268129"/>
                  <a:pt x="4464844" y="263366"/>
                  <a:pt x="4462939" y="258604"/>
                </a:cubicBezTo>
                <a:cubicBezTo>
                  <a:pt x="4462939" y="257651"/>
                  <a:pt x="4462939" y="256699"/>
                  <a:pt x="4462939" y="256699"/>
                </a:cubicBezTo>
                <a:cubicBezTo>
                  <a:pt x="4461987" y="253841"/>
                  <a:pt x="4461987" y="252889"/>
                  <a:pt x="4462939" y="250984"/>
                </a:cubicBezTo>
                <a:close/>
                <a:moveTo>
                  <a:pt x="4461034" y="255746"/>
                </a:moveTo>
                <a:cubicBezTo>
                  <a:pt x="4461034" y="255746"/>
                  <a:pt x="4461034" y="256699"/>
                  <a:pt x="4461034" y="255746"/>
                </a:cubicBezTo>
                <a:cubicBezTo>
                  <a:pt x="4461034" y="256699"/>
                  <a:pt x="4461034" y="256699"/>
                  <a:pt x="4461034" y="255746"/>
                </a:cubicBezTo>
                <a:cubicBezTo>
                  <a:pt x="4461034" y="255746"/>
                  <a:pt x="4461034" y="255746"/>
                  <a:pt x="4461034" y="255746"/>
                </a:cubicBezTo>
                <a:close/>
                <a:moveTo>
                  <a:pt x="4455319" y="274796"/>
                </a:moveTo>
                <a:cubicBezTo>
                  <a:pt x="4456272" y="272891"/>
                  <a:pt x="4457224" y="270034"/>
                  <a:pt x="4457224" y="268129"/>
                </a:cubicBezTo>
                <a:cubicBezTo>
                  <a:pt x="4457224" y="270034"/>
                  <a:pt x="4457224" y="271939"/>
                  <a:pt x="4457224" y="273844"/>
                </a:cubicBezTo>
                <a:cubicBezTo>
                  <a:pt x="4457224" y="277654"/>
                  <a:pt x="4457224" y="280511"/>
                  <a:pt x="4458176" y="284321"/>
                </a:cubicBezTo>
                <a:cubicBezTo>
                  <a:pt x="4457224" y="287179"/>
                  <a:pt x="4455319" y="290036"/>
                  <a:pt x="4454366" y="292894"/>
                </a:cubicBezTo>
                <a:cubicBezTo>
                  <a:pt x="4454366" y="287179"/>
                  <a:pt x="4454366" y="280511"/>
                  <a:pt x="4455319" y="274796"/>
                </a:cubicBezTo>
                <a:close/>
                <a:moveTo>
                  <a:pt x="4449604" y="361474"/>
                </a:moveTo>
                <a:cubicBezTo>
                  <a:pt x="4450556" y="353854"/>
                  <a:pt x="4450556" y="346234"/>
                  <a:pt x="4451509" y="339566"/>
                </a:cubicBezTo>
                <a:cubicBezTo>
                  <a:pt x="4452462" y="340519"/>
                  <a:pt x="4452462" y="342424"/>
                  <a:pt x="4453414" y="343376"/>
                </a:cubicBezTo>
                <a:cubicBezTo>
                  <a:pt x="4453414" y="343376"/>
                  <a:pt x="4453414" y="343376"/>
                  <a:pt x="4453414" y="344329"/>
                </a:cubicBezTo>
                <a:cubicBezTo>
                  <a:pt x="4453414" y="344329"/>
                  <a:pt x="4453414" y="344329"/>
                  <a:pt x="4453414" y="344329"/>
                </a:cubicBezTo>
                <a:cubicBezTo>
                  <a:pt x="4452462" y="350996"/>
                  <a:pt x="4451509" y="358616"/>
                  <a:pt x="4451509" y="366236"/>
                </a:cubicBezTo>
                <a:cubicBezTo>
                  <a:pt x="4450556" y="372904"/>
                  <a:pt x="4449604" y="380524"/>
                  <a:pt x="4448651" y="388144"/>
                </a:cubicBezTo>
                <a:cubicBezTo>
                  <a:pt x="4447699" y="387191"/>
                  <a:pt x="4447699" y="387191"/>
                  <a:pt x="4446747" y="386239"/>
                </a:cubicBezTo>
                <a:cubicBezTo>
                  <a:pt x="4447699" y="377666"/>
                  <a:pt x="4448651" y="370046"/>
                  <a:pt x="4449604" y="361474"/>
                </a:cubicBezTo>
                <a:close/>
                <a:moveTo>
                  <a:pt x="4386739" y="331946"/>
                </a:moveTo>
                <a:cubicBezTo>
                  <a:pt x="4387691" y="332899"/>
                  <a:pt x="4388644" y="334804"/>
                  <a:pt x="4390549" y="335756"/>
                </a:cubicBezTo>
                <a:cubicBezTo>
                  <a:pt x="4390549" y="337661"/>
                  <a:pt x="4390549" y="339566"/>
                  <a:pt x="4390549" y="342424"/>
                </a:cubicBezTo>
                <a:cubicBezTo>
                  <a:pt x="4389597" y="343376"/>
                  <a:pt x="4388644" y="345281"/>
                  <a:pt x="4386739" y="347186"/>
                </a:cubicBezTo>
                <a:cubicBezTo>
                  <a:pt x="4386739" y="341471"/>
                  <a:pt x="4386739" y="336709"/>
                  <a:pt x="4386739" y="331946"/>
                </a:cubicBezTo>
                <a:close/>
                <a:moveTo>
                  <a:pt x="4389597" y="376714"/>
                </a:moveTo>
                <a:cubicBezTo>
                  <a:pt x="4389597" y="376714"/>
                  <a:pt x="4389597" y="375761"/>
                  <a:pt x="4388644" y="375761"/>
                </a:cubicBezTo>
                <a:cubicBezTo>
                  <a:pt x="4388644" y="373856"/>
                  <a:pt x="4387691" y="371951"/>
                  <a:pt x="4387691" y="370046"/>
                </a:cubicBezTo>
                <a:cubicBezTo>
                  <a:pt x="4387691" y="367189"/>
                  <a:pt x="4387691" y="363379"/>
                  <a:pt x="4387691" y="360521"/>
                </a:cubicBezTo>
                <a:cubicBezTo>
                  <a:pt x="4387691" y="357664"/>
                  <a:pt x="4387691" y="354806"/>
                  <a:pt x="4387691" y="351949"/>
                </a:cubicBezTo>
                <a:cubicBezTo>
                  <a:pt x="4388644" y="349091"/>
                  <a:pt x="4390549" y="347186"/>
                  <a:pt x="4391501" y="345281"/>
                </a:cubicBezTo>
                <a:cubicBezTo>
                  <a:pt x="4391501" y="346234"/>
                  <a:pt x="4391501" y="348139"/>
                  <a:pt x="4391501" y="349091"/>
                </a:cubicBezTo>
                <a:cubicBezTo>
                  <a:pt x="4391501" y="355759"/>
                  <a:pt x="4392454" y="362426"/>
                  <a:pt x="4392454" y="370046"/>
                </a:cubicBezTo>
                <a:cubicBezTo>
                  <a:pt x="4390549" y="371951"/>
                  <a:pt x="4389597" y="374809"/>
                  <a:pt x="4389597" y="376714"/>
                </a:cubicBezTo>
                <a:close/>
                <a:moveTo>
                  <a:pt x="4424839" y="351949"/>
                </a:moveTo>
                <a:cubicBezTo>
                  <a:pt x="4424839" y="352901"/>
                  <a:pt x="4424839" y="353854"/>
                  <a:pt x="4424839" y="354806"/>
                </a:cubicBezTo>
                <a:cubicBezTo>
                  <a:pt x="4423887" y="355759"/>
                  <a:pt x="4423887" y="356711"/>
                  <a:pt x="4422934" y="356711"/>
                </a:cubicBezTo>
                <a:cubicBezTo>
                  <a:pt x="4422934" y="354806"/>
                  <a:pt x="4423887" y="353854"/>
                  <a:pt x="4424839" y="351949"/>
                </a:cubicBezTo>
                <a:close/>
                <a:moveTo>
                  <a:pt x="4415314" y="411004"/>
                </a:moveTo>
                <a:cubicBezTo>
                  <a:pt x="4415314" y="411004"/>
                  <a:pt x="4415314" y="411956"/>
                  <a:pt x="4415314" y="411956"/>
                </a:cubicBezTo>
                <a:cubicBezTo>
                  <a:pt x="4414362" y="411004"/>
                  <a:pt x="4413409" y="410051"/>
                  <a:pt x="4412456" y="409099"/>
                </a:cubicBezTo>
                <a:cubicBezTo>
                  <a:pt x="4412456" y="401479"/>
                  <a:pt x="4412456" y="392906"/>
                  <a:pt x="4411504" y="385286"/>
                </a:cubicBezTo>
                <a:cubicBezTo>
                  <a:pt x="4414362" y="380524"/>
                  <a:pt x="4417219" y="376714"/>
                  <a:pt x="4420076" y="372904"/>
                </a:cubicBezTo>
                <a:cubicBezTo>
                  <a:pt x="4420076" y="373856"/>
                  <a:pt x="4421029" y="373856"/>
                  <a:pt x="4421029" y="374809"/>
                </a:cubicBezTo>
                <a:cubicBezTo>
                  <a:pt x="4419124" y="386239"/>
                  <a:pt x="4417219" y="397669"/>
                  <a:pt x="4415314" y="411004"/>
                </a:cubicBezTo>
                <a:close/>
                <a:moveTo>
                  <a:pt x="4410551" y="254794"/>
                </a:moveTo>
                <a:cubicBezTo>
                  <a:pt x="4413409" y="260509"/>
                  <a:pt x="4417219" y="267176"/>
                  <a:pt x="4421029" y="273844"/>
                </a:cubicBezTo>
                <a:cubicBezTo>
                  <a:pt x="4419124" y="280511"/>
                  <a:pt x="4417219" y="287179"/>
                  <a:pt x="4415314" y="293846"/>
                </a:cubicBezTo>
                <a:cubicBezTo>
                  <a:pt x="4413409" y="301466"/>
                  <a:pt x="4410551" y="309086"/>
                  <a:pt x="4408647" y="316706"/>
                </a:cubicBezTo>
                <a:cubicBezTo>
                  <a:pt x="4407694" y="305276"/>
                  <a:pt x="4406741" y="297656"/>
                  <a:pt x="4406741" y="297656"/>
                </a:cubicBezTo>
                <a:cubicBezTo>
                  <a:pt x="4406741" y="297656"/>
                  <a:pt x="4404837" y="310991"/>
                  <a:pt x="4402931" y="331946"/>
                </a:cubicBezTo>
                <a:cubicBezTo>
                  <a:pt x="4402931" y="333851"/>
                  <a:pt x="4401979" y="335756"/>
                  <a:pt x="4401026" y="337661"/>
                </a:cubicBezTo>
                <a:cubicBezTo>
                  <a:pt x="4401026" y="337661"/>
                  <a:pt x="4400074" y="336709"/>
                  <a:pt x="4400074" y="336709"/>
                </a:cubicBezTo>
                <a:cubicBezTo>
                  <a:pt x="4393406" y="295751"/>
                  <a:pt x="4388644" y="270034"/>
                  <a:pt x="4388644" y="270034"/>
                </a:cubicBezTo>
                <a:cubicBezTo>
                  <a:pt x="4388644" y="270034"/>
                  <a:pt x="4388644" y="292894"/>
                  <a:pt x="4389597" y="328136"/>
                </a:cubicBezTo>
                <a:cubicBezTo>
                  <a:pt x="4388644" y="327184"/>
                  <a:pt x="4387691" y="326231"/>
                  <a:pt x="4386739" y="325279"/>
                </a:cubicBezTo>
                <a:cubicBezTo>
                  <a:pt x="4386739" y="324326"/>
                  <a:pt x="4386739" y="324326"/>
                  <a:pt x="4386739" y="323374"/>
                </a:cubicBezTo>
                <a:cubicBezTo>
                  <a:pt x="4387691" y="311944"/>
                  <a:pt x="4386739" y="300514"/>
                  <a:pt x="4387691" y="290989"/>
                </a:cubicBezTo>
                <a:cubicBezTo>
                  <a:pt x="4388644" y="280511"/>
                  <a:pt x="4388644" y="271939"/>
                  <a:pt x="4389597" y="263366"/>
                </a:cubicBezTo>
                <a:cubicBezTo>
                  <a:pt x="4390549" y="254794"/>
                  <a:pt x="4390549" y="248126"/>
                  <a:pt x="4391501" y="242411"/>
                </a:cubicBezTo>
                <a:cubicBezTo>
                  <a:pt x="4392454" y="233839"/>
                  <a:pt x="4393406" y="228124"/>
                  <a:pt x="4393406" y="225266"/>
                </a:cubicBezTo>
                <a:cubicBezTo>
                  <a:pt x="4399122" y="232886"/>
                  <a:pt x="4403884" y="243364"/>
                  <a:pt x="4410551" y="254794"/>
                </a:cubicBezTo>
                <a:close/>
                <a:moveTo>
                  <a:pt x="4389597" y="217646"/>
                </a:moveTo>
                <a:cubicBezTo>
                  <a:pt x="4390549" y="219551"/>
                  <a:pt x="4392454" y="221456"/>
                  <a:pt x="4393406" y="224314"/>
                </a:cubicBezTo>
                <a:cubicBezTo>
                  <a:pt x="4392454" y="227171"/>
                  <a:pt x="4390549" y="232886"/>
                  <a:pt x="4387691" y="240506"/>
                </a:cubicBezTo>
                <a:cubicBezTo>
                  <a:pt x="4385787" y="246221"/>
                  <a:pt x="4383881" y="252889"/>
                  <a:pt x="4381976" y="260509"/>
                </a:cubicBezTo>
                <a:cubicBezTo>
                  <a:pt x="4381976" y="259556"/>
                  <a:pt x="4381976" y="257651"/>
                  <a:pt x="4381976" y="256699"/>
                </a:cubicBezTo>
                <a:cubicBezTo>
                  <a:pt x="4384834" y="242411"/>
                  <a:pt x="4386739" y="229076"/>
                  <a:pt x="4389597" y="217646"/>
                </a:cubicBezTo>
                <a:close/>
                <a:moveTo>
                  <a:pt x="4374356" y="291941"/>
                </a:moveTo>
                <a:cubicBezTo>
                  <a:pt x="4374356" y="291941"/>
                  <a:pt x="4374356" y="292894"/>
                  <a:pt x="4374356" y="292894"/>
                </a:cubicBezTo>
                <a:cubicBezTo>
                  <a:pt x="4374356" y="292894"/>
                  <a:pt x="4374356" y="292894"/>
                  <a:pt x="4374356" y="291941"/>
                </a:cubicBezTo>
                <a:cubicBezTo>
                  <a:pt x="4374356" y="291941"/>
                  <a:pt x="4374356" y="291941"/>
                  <a:pt x="4374356" y="291941"/>
                </a:cubicBezTo>
                <a:close/>
                <a:moveTo>
                  <a:pt x="4360069" y="282416"/>
                </a:moveTo>
                <a:cubicBezTo>
                  <a:pt x="4360069" y="284321"/>
                  <a:pt x="4360069" y="287179"/>
                  <a:pt x="4360069" y="290036"/>
                </a:cubicBezTo>
                <a:cubicBezTo>
                  <a:pt x="4360069" y="289084"/>
                  <a:pt x="4359116" y="288131"/>
                  <a:pt x="4359116" y="288131"/>
                </a:cubicBezTo>
                <a:cubicBezTo>
                  <a:pt x="4359116" y="285274"/>
                  <a:pt x="4359116" y="283369"/>
                  <a:pt x="4360069" y="282416"/>
                </a:cubicBezTo>
                <a:close/>
                <a:moveTo>
                  <a:pt x="4313397" y="387191"/>
                </a:moveTo>
                <a:cubicBezTo>
                  <a:pt x="4312444" y="388144"/>
                  <a:pt x="4312444" y="390049"/>
                  <a:pt x="4311491" y="391001"/>
                </a:cubicBezTo>
                <a:cubicBezTo>
                  <a:pt x="4312444" y="389096"/>
                  <a:pt x="4312444" y="388144"/>
                  <a:pt x="4313397" y="387191"/>
                </a:cubicBezTo>
                <a:cubicBezTo>
                  <a:pt x="4313397" y="386239"/>
                  <a:pt x="4313397" y="387191"/>
                  <a:pt x="4313397" y="387191"/>
                </a:cubicBezTo>
                <a:close/>
                <a:moveTo>
                  <a:pt x="4311491" y="351949"/>
                </a:moveTo>
                <a:cubicBezTo>
                  <a:pt x="4311491" y="356711"/>
                  <a:pt x="4312444" y="360521"/>
                  <a:pt x="4312444" y="365284"/>
                </a:cubicBezTo>
                <a:cubicBezTo>
                  <a:pt x="4311491" y="364331"/>
                  <a:pt x="4311491" y="364331"/>
                  <a:pt x="4311491" y="363379"/>
                </a:cubicBezTo>
                <a:cubicBezTo>
                  <a:pt x="4311491" y="358616"/>
                  <a:pt x="4311491" y="355759"/>
                  <a:pt x="4311491" y="351949"/>
                </a:cubicBezTo>
                <a:close/>
                <a:moveTo>
                  <a:pt x="4247674" y="313849"/>
                </a:moveTo>
                <a:cubicBezTo>
                  <a:pt x="4247674" y="312896"/>
                  <a:pt x="4247674" y="312896"/>
                  <a:pt x="4247674" y="311944"/>
                </a:cubicBezTo>
                <a:cubicBezTo>
                  <a:pt x="4247674" y="312896"/>
                  <a:pt x="4247674" y="312896"/>
                  <a:pt x="4247674" y="313849"/>
                </a:cubicBezTo>
                <a:cubicBezTo>
                  <a:pt x="4247674" y="317659"/>
                  <a:pt x="4247674" y="320516"/>
                  <a:pt x="4246722" y="324326"/>
                </a:cubicBezTo>
                <a:cubicBezTo>
                  <a:pt x="4246722" y="323374"/>
                  <a:pt x="4246722" y="322421"/>
                  <a:pt x="4246722" y="322421"/>
                </a:cubicBezTo>
                <a:cubicBezTo>
                  <a:pt x="4246722" y="318611"/>
                  <a:pt x="4247674" y="315754"/>
                  <a:pt x="4247674" y="313849"/>
                </a:cubicBezTo>
                <a:close/>
                <a:moveTo>
                  <a:pt x="4181951" y="367189"/>
                </a:moveTo>
                <a:cubicBezTo>
                  <a:pt x="4181951" y="351949"/>
                  <a:pt x="4182904" y="337661"/>
                  <a:pt x="4182904" y="324326"/>
                </a:cubicBezTo>
                <a:cubicBezTo>
                  <a:pt x="4182904" y="326231"/>
                  <a:pt x="4183856" y="328136"/>
                  <a:pt x="4183856" y="330041"/>
                </a:cubicBezTo>
                <a:cubicBezTo>
                  <a:pt x="4184809" y="333851"/>
                  <a:pt x="4185761" y="336709"/>
                  <a:pt x="4185761" y="340519"/>
                </a:cubicBezTo>
                <a:cubicBezTo>
                  <a:pt x="4185761" y="341471"/>
                  <a:pt x="4185761" y="342424"/>
                  <a:pt x="4185761" y="342424"/>
                </a:cubicBezTo>
                <a:cubicBezTo>
                  <a:pt x="4184809" y="339566"/>
                  <a:pt x="4183856" y="338614"/>
                  <a:pt x="4183856" y="338614"/>
                </a:cubicBezTo>
                <a:cubicBezTo>
                  <a:pt x="4183856" y="338614"/>
                  <a:pt x="4184809" y="345281"/>
                  <a:pt x="4187666" y="357664"/>
                </a:cubicBezTo>
                <a:cubicBezTo>
                  <a:pt x="4187666" y="360521"/>
                  <a:pt x="4188619" y="362426"/>
                  <a:pt x="4189571" y="365284"/>
                </a:cubicBezTo>
                <a:cubicBezTo>
                  <a:pt x="4189571" y="368141"/>
                  <a:pt x="4190524" y="370999"/>
                  <a:pt x="4191476" y="373856"/>
                </a:cubicBezTo>
                <a:cubicBezTo>
                  <a:pt x="4191476" y="377666"/>
                  <a:pt x="4190524" y="382429"/>
                  <a:pt x="4190524" y="386239"/>
                </a:cubicBezTo>
                <a:cubicBezTo>
                  <a:pt x="4190524" y="388144"/>
                  <a:pt x="4190524" y="390049"/>
                  <a:pt x="4190524" y="391954"/>
                </a:cubicBezTo>
                <a:cubicBezTo>
                  <a:pt x="4187666" y="383381"/>
                  <a:pt x="4184809" y="374809"/>
                  <a:pt x="4181951" y="367189"/>
                </a:cubicBezTo>
                <a:cubicBezTo>
                  <a:pt x="4181951" y="369094"/>
                  <a:pt x="4181951" y="368141"/>
                  <a:pt x="4181951" y="367189"/>
                </a:cubicBezTo>
                <a:close/>
                <a:moveTo>
                  <a:pt x="4161949" y="401479"/>
                </a:moveTo>
                <a:cubicBezTo>
                  <a:pt x="4161949" y="400526"/>
                  <a:pt x="4161949" y="400526"/>
                  <a:pt x="4161949" y="399574"/>
                </a:cubicBezTo>
                <a:cubicBezTo>
                  <a:pt x="4161949" y="399574"/>
                  <a:pt x="4161949" y="399574"/>
                  <a:pt x="4161949" y="399574"/>
                </a:cubicBezTo>
                <a:cubicBezTo>
                  <a:pt x="4161949" y="400526"/>
                  <a:pt x="4161949" y="401479"/>
                  <a:pt x="4161949" y="401479"/>
                </a:cubicBezTo>
                <a:close/>
                <a:moveTo>
                  <a:pt x="4160044" y="306229"/>
                </a:moveTo>
                <a:cubicBezTo>
                  <a:pt x="4160044" y="299561"/>
                  <a:pt x="4160996" y="295751"/>
                  <a:pt x="4160996" y="292894"/>
                </a:cubicBezTo>
                <a:cubicBezTo>
                  <a:pt x="4161949" y="289084"/>
                  <a:pt x="4162901" y="286226"/>
                  <a:pt x="4163854" y="282416"/>
                </a:cubicBezTo>
                <a:cubicBezTo>
                  <a:pt x="4163854" y="292894"/>
                  <a:pt x="4162901" y="303371"/>
                  <a:pt x="4162901" y="313849"/>
                </a:cubicBezTo>
                <a:cubicBezTo>
                  <a:pt x="4161949" y="310991"/>
                  <a:pt x="4160996" y="309086"/>
                  <a:pt x="4160044" y="306229"/>
                </a:cubicBezTo>
                <a:cubicBezTo>
                  <a:pt x="4160044" y="306229"/>
                  <a:pt x="4160044" y="306229"/>
                  <a:pt x="4160044" y="306229"/>
                </a:cubicBezTo>
                <a:close/>
                <a:moveTo>
                  <a:pt x="4128611" y="354806"/>
                </a:moveTo>
                <a:cubicBezTo>
                  <a:pt x="4128611" y="350996"/>
                  <a:pt x="4128611" y="347186"/>
                  <a:pt x="4127659" y="343376"/>
                </a:cubicBezTo>
                <a:cubicBezTo>
                  <a:pt x="4127659" y="345281"/>
                  <a:pt x="4127659" y="347186"/>
                  <a:pt x="4128611" y="350044"/>
                </a:cubicBezTo>
                <a:cubicBezTo>
                  <a:pt x="4129564" y="354806"/>
                  <a:pt x="4129564" y="360521"/>
                  <a:pt x="4130516" y="365284"/>
                </a:cubicBezTo>
                <a:cubicBezTo>
                  <a:pt x="4129564" y="361474"/>
                  <a:pt x="4129564" y="358616"/>
                  <a:pt x="4128611" y="354806"/>
                </a:cubicBezTo>
                <a:close/>
                <a:moveTo>
                  <a:pt x="4124801" y="255746"/>
                </a:moveTo>
                <a:cubicBezTo>
                  <a:pt x="4124801" y="252889"/>
                  <a:pt x="4124801" y="250031"/>
                  <a:pt x="4124801" y="248126"/>
                </a:cubicBezTo>
                <a:cubicBezTo>
                  <a:pt x="4129564" y="265271"/>
                  <a:pt x="4134326" y="284321"/>
                  <a:pt x="4140041" y="303371"/>
                </a:cubicBezTo>
                <a:cubicBezTo>
                  <a:pt x="4140041" y="304324"/>
                  <a:pt x="4140994" y="306229"/>
                  <a:pt x="4140994" y="307181"/>
                </a:cubicBezTo>
                <a:cubicBezTo>
                  <a:pt x="4140994" y="311944"/>
                  <a:pt x="4140994" y="316706"/>
                  <a:pt x="4140994" y="321469"/>
                </a:cubicBezTo>
                <a:cubicBezTo>
                  <a:pt x="4136231" y="310991"/>
                  <a:pt x="4133374" y="305276"/>
                  <a:pt x="4133374" y="305276"/>
                </a:cubicBezTo>
                <a:cubicBezTo>
                  <a:pt x="4133374" y="305276"/>
                  <a:pt x="4134326" y="308134"/>
                  <a:pt x="4135279" y="312896"/>
                </a:cubicBezTo>
                <a:cubicBezTo>
                  <a:pt x="4132421" y="309086"/>
                  <a:pt x="4130516" y="304324"/>
                  <a:pt x="4127659" y="300514"/>
                </a:cubicBezTo>
                <a:cubicBezTo>
                  <a:pt x="4125754" y="293846"/>
                  <a:pt x="4124801" y="288131"/>
                  <a:pt x="4123849" y="284321"/>
                </a:cubicBezTo>
                <a:cubicBezTo>
                  <a:pt x="4124801" y="273844"/>
                  <a:pt x="4124801" y="264319"/>
                  <a:pt x="4124801" y="255746"/>
                </a:cubicBezTo>
                <a:close/>
                <a:moveTo>
                  <a:pt x="4095274" y="395764"/>
                </a:moveTo>
                <a:cubicBezTo>
                  <a:pt x="4094321" y="395764"/>
                  <a:pt x="4094321" y="395764"/>
                  <a:pt x="4095274" y="395764"/>
                </a:cubicBezTo>
                <a:cubicBezTo>
                  <a:pt x="4095274" y="394811"/>
                  <a:pt x="4095274" y="394811"/>
                  <a:pt x="4095274" y="394811"/>
                </a:cubicBezTo>
                <a:cubicBezTo>
                  <a:pt x="4095274" y="394811"/>
                  <a:pt x="4095274" y="395764"/>
                  <a:pt x="4095274" y="395764"/>
                </a:cubicBezTo>
                <a:close/>
                <a:moveTo>
                  <a:pt x="4093369" y="386239"/>
                </a:moveTo>
                <a:cubicBezTo>
                  <a:pt x="4093369" y="383381"/>
                  <a:pt x="4093369" y="379571"/>
                  <a:pt x="4093369" y="376714"/>
                </a:cubicBezTo>
                <a:cubicBezTo>
                  <a:pt x="4094321" y="378619"/>
                  <a:pt x="4095274" y="380524"/>
                  <a:pt x="4096226" y="382429"/>
                </a:cubicBezTo>
                <a:cubicBezTo>
                  <a:pt x="4094321" y="384334"/>
                  <a:pt x="4094321" y="385286"/>
                  <a:pt x="4093369" y="386239"/>
                </a:cubicBezTo>
                <a:close/>
                <a:moveTo>
                  <a:pt x="4097179" y="342424"/>
                </a:moveTo>
                <a:cubicBezTo>
                  <a:pt x="4098131" y="339566"/>
                  <a:pt x="4098131" y="337661"/>
                  <a:pt x="4099084" y="334804"/>
                </a:cubicBezTo>
                <a:cubicBezTo>
                  <a:pt x="4099084" y="335756"/>
                  <a:pt x="4099084" y="336709"/>
                  <a:pt x="4099084" y="337661"/>
                </a:cubicBezTo>
                <a:cubicBezTo>
                  <a:pt x="4099084" y="339566"/>
                  <a:pt x="4098131" y="340519"/>
                  <a:pt x="4097179" y="342424"/>
                </a:cubicBezTo>
                <a:close/>
                <a:moveTo>
                  <a:pt x="4100989" y="353854"/>
                </a:moveTo>
                <a:cubicBezTo>
                  <a:pt x="4100989" y="352901"/>
                  <a:pt x="4100989" y="351949"/>
                  <a:pt x="4100989" y="351949"/>
                </a:cubicBezTo>
                <a:cubicBezTo>
                  <a:pt x="4100989" y="351949"/>
                  <a:pt x="4100989" y="351949"/>
                  <a:pt x="4100989" y="351949"/>
                </a:cubicBezTo>
                <a:cubicBezTo>
                  <a:pt x="4100989" y="352901"/>
                  <a:pt x="4100989" y="353854"/>
                  <a:pt x="4100989" y="353854"/>
                </a:cubicBezTo>
                <a:cubicBezTo>
                  <a:pt x="4100989" y="354806"/>
                  <a:pt x="4100989" y="353854"/>
                  <a:pt x="4100989" y="353854"/>
                </a:cubicBezTo>
                <a:close/>
                <a:moveTo>
                  <a:pt x="4115276" y="322421"/>
                </a:moveTo>
                <a:cubicBezTo>
                  <a:pt x="4115276" y="330994"/>
                  <a:pt x="4114324" y="341471"/>
                  <a:pt x="4114324" y="350996"/>
                </a:cubicBezTo>
                <a:cubicBezTo>
                  <a:pt x="4113371" y="336709"/>
                  <a:pt x="4111466" y="327184"/>
                  <a:pt x="4111466" y="327184"/>
                </a:cubicBezTo>
                <a:cubicBezTo>
                  <a:pt x="4111466" y="327184"/>
                  <a:pt x="4110514" y="332899"/>
                  <a:pt x="4108609" y="342424"/>
                </a:cubicBezTo>
                <a:cubicBezTo>
                  <a:pt x="4108609" y="342424"/>
                  <a:pt x="4107656" y="341471"/>
                  <a:pt x="4107656" y="341471"/>
                </a:cubicBezTo>
                <a:cubicBezTo>
                  <a:pt x="4107656" y="339566"/>
                  <a:pt x="4106704" y="338614"/>
                  <a:pt x="4106704" y="336709"/>
                </a:cubicBezTo>
                <a:cubicBezTo>
                  <a:pt x="4108609" y="330994"/>
                  <a:pt x="4111466" y="326231"/>
                  <a:pt x="4113371" y="322421"/>
                </a:cubicBezTo>
                <a:cubicBezTo>
                  <a:pt x="4114324" y="321469"/>
                  <a:pt x="4114324" y="319564"/>
                  <a:pt x="4115276" y="318611"/>
                </a:cubicBezTo>
                <a:cubicBezTo>
                  <a:pt x="4115276" y="319564"/>
                  <a:pt x="4115276" y="320516"/>
                  <a:pt x="4115276" y="322421"/>
                </a:cubicBezTo>
                <a:close/>
                <a:moveTo>
                  <a:pt x="4109561" y="295751"/>
                </a:moveTo>
                <a:cubicBezTo>
                  <a:pt x="4111466" y="299561"/>
                  <a:pt x="4113371" y="303371"/>
                  <a:pt x="4116229" y="308134"/>
                </a:cubicBezTo>
                <a:cubicBezTo>
                  <a:pt x="4116229" y="309086"/>
                  <a:pt x="4116229" y="310991"/>
                  <a:pt x="4116229" y="311944"/>
                </a:cubicBezTo>
                <a:cubicBezTo>
                  <a:pt x="4114324" y="314801"/>
                  <a:pt x="4112419" y="316706"/>
                  <a:pt x="4110514" y="320516"/>
                </a:cubicBezTo>
                <a:cubicBezTo>
                  <a:pt x="4108609" y="323374"/>
                  <a:pt x="4106704" y="326231"/>
                  <a:pt x="4104799" y="329089"/>
                </a:cubicBezTo>
                <a:cubicBezTo>
                  <a:pt x="4103846" y="326231"/>
                  <a:pt x="4102894" y="324326"/>
                  <a:pt x="4102894" y="322421"/>
                </a:cubicBezTo>
                <a:cubicBezTo>
                  <a:pt x="4105751" y="311944"/>
                  <a:pt x="4107656" y="303371"/>
                  <a:pt x="4109561" y="295751"/>
                </a:cubicBezTo>
                <a:close/>
                <a:moveTo>
                  <a:pt x="4092416" y="294799"/>
                </a:moveTo>
                <a:cubicBezTo>
                  <a:pt x="4093369" y="284321"/>
                  <a:pt x="4093369" y="274796"/>
                  <a:pt x="4094321" y="265271"/>
                </a:cubicBezTo>
                <a:cubicBezTo>
                  <a:pt x="4095274" y="268129"/>
                  <a:pt x="4096226" y="270034"/>
                  <a:pt x="4098131" y="272891"/>
                </a:cubicBezTo>
                <a:cubicBezTo>
                  <a:pt x="4100989" y="278606"/>
                  <a:pt x="4103846" y="284321"/>
                  <a:pt x="4106704" y="290989"/>
                </a:cubicBezTo>
                <a:cubicBezTo>
                  <a:pt x="4103846" y="296704"/>
                  <a:pt x="4101941" y="304324"/>
                  <a:pt x="4098131" y="311944"/>
                </a:cubicBezTo>
                <a:cubicBezTo>
                  <a:pt x="4097179" y="308134"/>
                  <a:pt x="4096226" y="306229"/>
                  <a:pt x="4096226" y="306229"/>
                </a:cubicBezTo>
                <a:cubicBezTo>
                  <a:pt x="4096226" y="306229"/>
                  <a:pt x="4096226" y="310039"/>
                  <a:pt x="4097179" y="315754"/>
                </a:cubicBezTo>
                <a:cubicBezTo>
                  <a:pt x="4095274" y="320516"/>
                  <a:pt x="4093369" y="324326"/>
                  <a:pt x="4092416" y="329089"/>
                </a:cubicBezTo>
                <a:cubicBezTo>
                  <a:pt x="4092416" y="328136"/>
                  <a:pt x="4091464" y="326231"/>
                  <a:pt x="4091464" y="325279"/>
                </a:cubicBezTo>
                <a:cubicBezTo>
                  <a:pt x="4091464" y="324326"/>
                  <a:pt x="4090511" y="323374"/>
                  <a:pt x="4090511" y="321469"/>
                </a:cubicBezTo>
                <a:cubicBezTo>
                  <a:pt x="4091464" y="311944"/>
                  <a:pt x="4092416" y="303371"/>
                  <a:pt x="4092416" y="294799"/>
                </a:cubicBezTo>
                <a:close/>
                <a:moveTo>
                  <a:pt x="4085749" y="244316"/>
                </a:moveTo>
                <a:cubicBezTo>
                  <a:pt x="4085749" y="245269"/>
                  <a:pt x="4085749" y="245269"/>
                  <a:pt x="4085749" y="244316"/>
                </a:cubicBezTo>
                <a:cubicBezTo>
                  <a:pt x="4085749" y="247174"/>
                  <a:pt x="4085749" y="248126"/>
                  <a:pt x="4084796" y="250031"/>
                </a:cubicBezTo>
                <a:cubicBezTo>
                  <a:pt x="4084796" y="249079"/>
                  <a:pt x="4084796" y="246221"/>
                  <a:pt x="4085749" y="244316"/>
                </a:cubicBezTo>
                <a:close/>
                <a:moveTo>
                  <a:pt x="4043839" y="279559"/>
                </a:moveTo>
                <a:cubicBezTo>
                  <a:pt x="4044791" y="280511"/>
                  <a:pt x="4044791" y="280511"/>
                  <a:pt x="4043839" y="279559"/>
                </a:cubicBezTo>
                <a:cubicBezTo>
                  <a:pt x="4044791" y="281464"/>
                  <a:pt x="4044791" y="282416"/>
                  <a:pt x="4044791" y="283369"/>
                </a:cubicBezTo>
                <a:cubicBezTo>
                  <a:pt x="4043839" y="282416"/>
                  <a:pt x="4043839" y="281464"/>
                  <a:pt x="4043839" y="281464"/>
                </a:cubicBezTo>
                <a:cubicBezTo>
                  <a:pt x="4043839" y="281464"/>
                  <a:pt x="4043839" y="283369"/>
                  <a:pt x="4044791" y="286226"/>
                </a:cubicBezTo>
                <a:cubicBezTo>
                  <a:pt x="4044791" y="287179"/>
                  <a:pt x="4044791" y="288131"/>
                  <a:pt x="4044791" y="290036"/>
                </a:cubicBezTo>
                <a:cubicBezTo>
                  <a:pt x="4043839" y="288131"/>
                  <a:pt x="4042886" y="286226"/>
                  <a:pt x="4042886" y="284321"/>
                </a:cubicBezTo>
                <a:cubicBezTo>
                  <a:pt x="4043839" y="282416"/>
                  <a:pt x="4043839" y="281464"/>
                  <a:pt x="4043839" y="279559"/>
                </a:cubicBezTo>
                <a:close/>
                <a:moveTo>
                  <a:pt x="4044791" y="333851"/>
                </a:moveTo>
                <a:cubicBezTo>
                  <a:pt x="4044791" y="333851"/>
                  <a:pt x="4044791" y="333851"/>
                  <a:pt x="4044791" y="333851"/>
                </a:cubicBezTo>
                <a:cubicBezTo>
                  <a:pt x="4044791" y="335756"/>
                  <a:pt x="4044791" y="337661"/>
                  <a:pt x="4044791" y="339566"/>
                </a:cubicBezTo>
                <a:cubicBezTo>
                  <a:pt x="4043839" y="338614"/>
                  <a:pt x="4043839" y="338614"/>
                  <a:pt x="4042886" y="337661"/>
                </a:cubicBezTo>
                <a:cubicBezTo>
                  <a:pt x="4042886" y="335756"/>
                  <a:pt x="4043839" y="334804"/>
                  <a:pt x="4044791" y="333851"/>
                </a:cubicBezTo>
                <a:close/>
                <a:moveTo>
                  <a:pt x="4039076" y="271939"/>
                </a:moveTo>
                <a:cubicBezTo>
                  <a:pt x="4039076" y="272891"/>
                  <a:pt x="4039076" y="272891"/>
                  <a:pt x="4039076" y="273844"/>
                </a:cubicBezTo>
                <a:cubicBezTo>
                  <a:pt x="4039076" y="272891"/>
                  <a:pt x="4038124" y="271939"/>
                  <a:pt x="4038124" y="270034"/>
                </a:cubicBezTo>
                <a:cubicBezTo>
                  <a:pt x="4037171" y="268129"/>
                  <a:pt x="4037171" y="267176"/>
                  <a:pt x="4036219" y="265271"/>
                </a:cubicBezTo>
                <a:cubicBezTo>
                  <a:pt x="4037171" y="267176"/>
                  <a:pt x="4038124" y="269081"/>
                  <a:pt x="4039076" y="271939"/>
                </a:cubicBezTo>
                <a:close/>
                <a:moveTo>
                  <a:pt x="4033361" y="358616"/>
                </a:moveTo>
                <a:cubicBezTo>
                  <a:pt x="4033361" y="355759"/>
                  <a:pt x="4034314" y="353854"/>
                  <a:pt x="4034314" y="351949"/>
                </a:cubicBezTo>
                <a:cubicBezTo>
                  <a:pt x="4035266" y="350044"/>
                  <a:pt x="4037171" y="347186"/>
                  <a:pt x="4038124" y="345281"/>
                </a:cubicBezTo>
                <a:cubicBezTo>
                  <a:pt x="4040029" y="347186"/>
                  <a:pt x="4041934" y="350044"/>
                  <a:pt x="4043839" y="351949"/>
                </a:cubicBezTo>
                <a:cubicBezTo>
                  <a:pt x="4042886" y="363379"/>
                  <a:pt x="4041934" y="376714"/>
                  <a:pt x="4040981" y="391954"/>
                </a:cubicBezTo>
                <a:cubicBezTo>
                  <a:pt x="4039076" y="398621"/>
                  <a:pt x="4037171" y="406241"/>
                  <a:pt x="4035266" y="413861"/>
                </a:cubicBezTo>
                <a:cubicBezTo>
                  <a:pt x="4033361" y="407194"/>
                  <a:pt x="4030504" y="401479"/>
                  <a:pt x="4029551" y="395764"/>
                </a:cubicBezTo>
                <a:cubicBezTo>
                  <a:pt x="4028599" y="392906"/>
                  <a:pt x="4027646" y="391001"/>
                  <a:pt x="4027646" y="388144"/>
                </a:cubicBezTo>
                <a:cubicBezTo>
                  <a:pt x="4029551" y="377666"/>
                  <a:pt x="4031456" y="368141"/>
                  <a:pt x="4033361" y="358616"/>
                </a:cubicBezTo>
                <a:close/>
                <a:moveTo>
                  <a:pt x="4020026" y="324326"/>
                </a:moveTo>
                <a:cubicBezTo>
                  <a:pt x="4020979" y="325279"/>
                  <a:pt x="4020979" y="325279"/>
                  <a:pt x="4021931" y="326231"/>
                </a:cubicBezTo>
                <a:cubicBezTo>
                  <a:pt x="4020979" y="329089"/>
                  <a:pt x="4020026" y="331946"/>
                  <a:pt x="4019074" y="334804"/>
                </a:cubicBezTo>
                <a:cubicBezTo>
                  <a:pt x="4018121" y="336709"/>
                  <a:pt x="4018121" y="339566"/>
                  <a:pt x="4017169" y="341471"/>
                </a:cubicBezTo>
                <a:cubicBezTo>
                  <a:pt x="4017169" y="341471"/>
                  <a:pt x="4017169" y="342424"/>
                  <a:pt x="4016216" y="342424"/>
                </a:cubicBezTo>
                <a:cubicBezTo>
                  <a:pt x="4016216" y="343376"/>
                  <a:pt x="4015264" y="343376"/>
                  <a:pt x="4015264" y="344329"/>
                </a:cubicBezTo>
                <a:cubicBezTo>
                  <a:pt x="4014311" y="333851"/>
                  <a:pt x="4012406" y="324326"/>
                  <a:pt x="4011454" y="315754"/>
                </a:cubicBezTo>
                <a:cubicBezTo>
                  <a:pt x="4014311" y="317659"/>
                  <a:pt x="4017169" y="320516"/>
                  <a:pt x="4020026" y="324326"/>
                </a:cubicBezTo>
                <a:close/>
                <a:moveTo>
                  <a:pt x="3999071" y="282416"/>
                </a:moveTo>
                <a:cubicBezTo>
                  <a:pt x="4000024" y="282416"/>
                  <a:pt x="4000024" y="282416"/>
                  <a:pt x="3999071" y="282416"/>
                </a:cubicBezTo>
                <a:cubicBezTo>
                  <a:pt x="4000024" y="290989"/>
                  <a:pt x="4000024" y="300514"/>
                  <a:pt x="4000024" y="310991"/>
                </a:cubicBezTo>
                <a:cubicBezTo>
                  <a:pt x="4000024" y="312896"/>
                  <a:pt x="4000024" y="314801"/>
                  <a:pt x="4000024" y="316706"/>
                </a:cubicBezTo>
                <a:cubicBezTo>
                  <a:pt x="4000024" y="319564"/>
                  <a:pt x="3999071" y="322421"/>
                  <a:pt x="3999071" y="325279"/>
                </a:cubicBezTo>
                <a:cubicBezTo>
                  <a:pt x="3999071" y="325279"/>
                  <a:pt x="3999071" y="326231"/>
                  <a:pt x="3999071" y="327184"/>
                </a:cubicBezTo>
                <a:cubicBezTo>
                  <a:pt x="3999071" y="326231"/>
                  <a:pt x="3998119" y="325279"/>
                  <a:pt x="3998119" y="324326"/>
                </a:cubicBezTo>
                <a:lnTo>
                  <a:pt x="3997166" y="314801"/>
                </a:lnTo>
                <a:lnTo>
                  <a:pt x="3996214" y="286226"/>
                </a:lnTo>
                <a:cubicBezTo>
                  <a:pt x="3997166" y="285274"/>
                  <a:pt x="3998119" y="284321"/>
                  <a:pt x="3999071" y="282416"/>
                </a:cubicBezTo>
                <a:close/>
                <a:moveTo>
                  <a:pt x="3983831" y="405289"/>
                </a:moveTo>
                <a:cubicBezTo>
                  <a:pt x="3982879" y="408146"/>
                  <a:pt x="3981926" y="410051"/>
                  <a:pt x="3980021" y="412909"/>
                </a:cubicBezTo>
                <a:cubicBezTo>
                  <a:pt x="3980021" y="412909"/>
                  <a:pt x="3980021" y="412909"/>
                  <a:pt x="3980021" y="412909"/>
                </a:cubicBezTo>
                <a:cubicBezTo>
                  <a:pt x="3981926" y="407194"/>
                  <a:pt x="3981926" y="404336"/>
                  <a:pt x="3982879" y="402431"/>
                </a:cubicBezTo>
                <a:cubicBezTo>
                  <a:pt x="3982879" y="403384"/>
                  <a:pt x="3982879" y="404336"/>
                  <a:pt x="3983831" y="405289"/>
                </a:cubicBezTo>
                <a:close/>
                <a:moveTo>
                  <a:pt x="3980974" y="395764"/>
                </a:moveTo>
                <a:cubicBezTo>
                  <a:pt x="3981926" y="397669"/>
                  <a:pt x="3981926" y="399574"/>
                  <a:pt x="3982879" y="401479"/>
                </a:cubicBezTo>
                <a:cubicBezTo>
                  <a:pt x="3982879" y="402431"/>
                  <a:pt x="3980974" y="404336"/>
                  <a:pt x="3979069" y="407194"/>
                </a:cubicBezTo>
                <a:cubicBezTo>
                  <a:pt x="3979069" y="407194"/>
                  <a:pt x="3979069" y="406241"/>
                  <a:pt x="3979069" y="406241"/>
                </a:cubicBezTo>
                <a:cubicBezTo>
                  <a:pt x="3980021" y="403384"/>
                  <a:pt x="3980021" y="399574"/>
                  <a:pt x="3980974" y="395764"/>
                </a:cubicBezTo>
                <a:close/>
                <a:moveTo>
                  <a:pt x="3976211" y="378619"/>
                </a:moveTo>
                <a:cubicBezTo>
                  <a:pt x="3976211" y="378619"/>
                  <a:pt x="3976211" y="378619"/>
                  <a:pt x="3976211" y="378619"/>
                </a:cubicBezTo>
                <a:cubicBezTo>
                  <a:pt x="3976211" y="379571"/>
                  <a:pt x="3976211" y="379571"/>
                  <a:pt x="3976211" y="380524"/>
                </a:cubicBezTo>
                <a:cubicBezTo>
                  <a:pt x="3976211" y="379571"/>
                  <a:pt x="3976211" y="378619"/>
                  <a:pt x="3976211" y="378619"/>
                </a:cubicBezTo>
                <a:close/>
                <a:moveTo>
                  <a:pt x="3948589" y="255746"/>
                </a:moveTo>
                <a:cubicBezTo>
                  <a:pt x="3948589" y="262414"/>
                  <a:pt x="3947636" y="270034"/>
                  <a:pt x="3946684" y="277654"/>
                </a:cubicBezTo>
                <a:cubicBezTo>
                  <a:pt x="3946684" y="279559"/>
                  <a:pt x="3946684" y="282416"/>
                  <a:pt x="3945731" y="285274"/>
                </a:cubicBezTo>
                <a:cubicBezTo>
                  <a:pt x="3944779" y="278606"/>
                  <a:pt x="3944779" y="272891"/>
                  <a:pt x="3943826" y="266224"/>
                </a:cubicBezTo>
                <a:cubicBezTo>
                  <a:pt x="3942874" y="257651"/>
                  <a:pt x="3940969" y="249079"/>
                  <a:pt x="3940016" y="240506"/>
                </a:cubicBezTo>
                <a:cubicBezTo>
                  <a:pt x="3940016" y="240506"/>
                  <a:pt x="3940016" y="240506"/>
                  <a:pt x="3940016" y="239554"/>
                </a:cubicBezTo>
                <a:cubicBezTo>
                  <a:pt x="3940016" y="238601"/>
                  <a:pt x="3940016" y="237649"/>
                  <a:pt x="3940016" y="236696"/>
                </a:cubicBezTo>
                <a:cubicBezTo>
                  <a:pt x="3940969" y="237649"/>
                  <a:pt x="3941921" y="239554"/>
                  <a:pt x="3942874" y="240506"/>
                </a:cubicBezTo>
                <a:cubicBezTo>
                  <a:pt x="3944779" y="243364"/>
                  <a:pt x="3945731" y="245269"/>
                  <a:pt x="3947636" y="248126"/>
                </a:cubicBezTo>
                <a:cubicBezTo>
                  <a:pt x="3948589" y="251936"/>
                  <a:pt x="3948589" y="253841"/>
                  <a:pt x="3948589" y="255746"/>
                </a:cubicBezTo>
                <a:close/>
                <a:moveTo>
                  <a:pt x="3943826" y="205264"/>
                </a:moveTo>
                <a:cubicBezTo>
                  <a:pt x="3943826" y="207169"/>
                  <a:pt x="3943826" y="209074"/>
                  <a:pt x="3943826" y="210979"/>
                </a:cubicBezTo>
                <a:cubicBezTo>
                  <a:pt x="3943826" y="216694"/>
                  <a:pt x="3944779" y="223361"/>
                  <a:pt x="3945731" y="230981"/>
                </a:cubicBezTo>
                <a:cubicBezTo>
                  <a:pt x="3945731" y="232886"/>
                  <a:pt x="3945731" y="234791"/>
                  <a:pt x="3946684" y="236696"/>
                </a:cubicBezTo>
                <a:cubicBezTo>
                  <a:pt x="3943826" y="233839"/>
                  <a:pt x="3941921" y="230029"/>
                  <a:pt x="3939064" y="228124"/>
                </a:cubicBezTo>
                <a:cubicBezTo>
                  <a:pt x="3938111" y="224314"/>
                  <a:pt x="3938111" y="219551"/>
                  <a:pt x="3937159" y="215741"/>
                </a:cubicBezTo>
                <a:cubicBezTo>
                  <a:pt x="3940016" y="210979"/>
                  <a:pt x="3941921" y="208121"/>
                  <a:pt x="3943826" y="205264"/>
                </a:cubicBezTo>
                <a:close/>
                <a:moveTo>
                  <a:pt x="3866674" y="369094"/>
                </a:moveTo>
                <a:cubicBezTo>
                  <a:pt x="3866674" y="369094"/>
                  <a:pt x="3866674" y="368141"/>
                  <a:pt x="3867626" y="368141"/>
                </a:cubicBezTo>
                <a:cubicBezTo>
                  <a:pt x="3867626" y="369094"/>
                  <a:pt x="3867626" y="370046"/>
                  <a:pt x="3867626" y="370999"/>
                </a:cubicBezTo>
                <a:cubicBezTo>
                  <a:pt x="3867626" y="370046"/>
                  <a:pt x="3866674" y="370046"/>
                  <a:pt x="3866674" y="369094"/>
                </a:cubicBezTo>
                <a:close/>
                <a:moveTo>
                  <a:pt x="3886676" y="354806"/>
                </a:moveTo>
                <a:cubicBezTo>
                  <a:pt x="3885724" y="351949"/>
                  <a:pt x="3883819" y="350044"/>
                  <a:pt x="3882866" y="348139"/>
                </a:cubicBezTo>
                <a:cubicBezTo>
                  <a:pt x="3882866" y="345281"/>
                  <a:pt x="3881914" y="341471"/>
                  <a:pt x="3881914" y="338614"/>
                </a:cubicBezTo>
                <a:cubicBezTo>
                  <a:pt x="3883819" y="343376"/>
                  <a:pt x="3885724" y="349091"/>
                  <a:pt x="3886676" y="354806"/>
                </a:cubicBezTo>
                <a:cubicBezTo>
                  <a:pt x="3887629" y="354806"/>
                  <a:pt x="3887629" y="355759"/>
                  <a:pt x="3887629" y="356711"/>
                </a:cubicBezTo>
                <a:cubicBezTo>
                  <a:pt x="3887629" y="355759"/>
                  <a:pt x="3887629" y="354806"/>
                  <a:pt x="3886676" y="354806"/>
                </a:cubicBezTo>
                <a:close/>
                <a:moveTo>
                  <a:pt x="3897154" y="278606"/>
                </a:moveTo>
                <a:cubicBezTo>
                  <a:pt x="3899059" y="275749"/>
                  <a:pt x="3900011" y="272891"/>
                  <a:pt x="3901916" y="270986"/>
                </a:cubicBezTo>
                <a:cubicBezTo>
                  <a:pt x="3901916" y="270986"/>
                  <a:pt x="3901916" y="270986"/>
                  <a:pt x="3901916" y="270986"/>
                </a:cubicBezTo>
                <a:cubicBezTo>
                  <a:pt x="3900964" y="273844"/>
                  <a:pt x="3899059" y="276701"/>
                  <a:pt x="3897154" y="278606"/>
                </a:cubicBezTo>
                <a:cubicBezTo>
                  <a:pt x="3898106" y="279559"/>
                  <a:pt x="3897154" y="279559"/>
                  <a:pt x="3897154" y="278606"/>
                </a:cubicBezTo>
                <a:close/>
                <a:moveTo>
                  <a:pt x="3900011" y="291941"/>
                </a:moveTo>
                <a:cubicBezTo>
                  <a:pt x="3900011" y="290989"/>
                  <a:pt x="3900964" y="289084"/>
                  <a:pt x="3901916" y="288131"/>
                </a:cubicBezTo>
                <a:cubicBezTo>
                  <a:pt x="3901916" y="287179"/>
                  <a:pt x="3902869" y="287179"/>
                  <a:pt x="3902869" y="286226"/>
                </a:cubicBezTo>
                <a:cubicBezTo>
                  <a:pt x="3902869" y="290036"/>
                  <a:pt x="3902869" y="293846"/>
                  <a:pt x="3903821" y="297656"/>
                </a:cubicBezTo>
                <a:cubicBezTo>
                  <a:pt x="3903821" y="298609"/>
                  <a:pt x="3903821" y="300514"/>
                  <a:pt x="3902869" y="301466"/>
                </a:cubicBezTo>
                <a:cubicBezTo>
                  <a:pt x="3902869" y="300514"/>
                  <a:pt x="3902869" y="299561"/>
                  <a:pt x="3901916" y="298609"/>
                </a:cubicBezTo>
                <a:cubicBezTo>
                  <a:pt x="3901916" y="295751"/>
                  <a:pt x="3900964" y="293846"/>
                  <a:pt x="3900011" y="291941"/>
                </a:cubicBezTo>
                <a:close/>
                <a:moveTo>
                  <a:pt x="3903821" y="431006"/>
                </a:moveTo>
                <a:cubicBezTo>
                  <a:pt x="3903821" y="431006"/>
                  <a:pt x="3903821" y="431959"/>
                  <a:pt x="3902869" y="431959"/>
                </a:cubicBezTo>
                <a:lnTo>
                  <a:pt x="3901916" y="431959"/>
                </a:lnTo>
                <a:cubicBezTo>
                  <a:pt x="3902869" y="430054"/>
                  <a:pt x="3902869" y="428149"/>
                  <a:pt x="3903821" y="426244"/>
                </a:cubicBezTo>
                <a:cubicBezTo>
                  <a:pt x="3903821" y="427196"/>
                  <a:pt x="3903821" y="427196"/>
                  <a:pt x="3904774" y="428149"/>
                </a:cubicBezTo>
                <a:cubicBezTo>
                  <a:pt x="3903821" y="429101"/>
                  <a:pt x="3903821" y="430054"/>
                  <a:pt x="3903821" y="431006"/>
                </a:cubicBezTo>
                <a:close/>
                <a:moveTo>
                  <a:pt x="3925729" y="309086"/>
                </a:moveTo>
                <a:cubicBezTo>
                  <a:pt x="3923824" y="301466"/>
                  <a:pt x="3922871" y="297656"/>
                  <a:pt x="3922871" y="297656"/>
                </a:cubicBezTo>
                <a:cubicBezTo>
                  <a:pt x="3922871" y="297656"/>
                  <a:pt x="3922871" y="301466"/>
                  <a:pt x="3923824" y="308134"/>
                </a:cubicBezTo>
                <a:cubicBezTo>
                  <a:pt x="3920966" y="297656"/>
                  <a:pt x="3919061" y="291941"/>
                  <a:pt x="3919061" y="291941"/>
                </a:cubicBezTo>
                <a:cubicBezTo>
                  <a:pt x="3919061" y="291941"/>
                  <a:pt x="3920014" y="301466"/>
                  <a:pt x="3922871" y="317659"/>
                </a:cubicBezTo>
                <a:cubicBezTo>
                  <a:pt x="3922871" y="320516"/>
                  <a:pt x="3923824" y="322421"/>
                  <a:pt x="3923824" y="325279"/>
                </a:cubicBezTo>
                <a:cubicBezTo>
                  <a:pt x="3922871" y="328136"/>
                  <a:pt x="3922871" y="331946"/>
                  <a:pt x="3921919" y="334804"/>
                </a:cubicBezTo>
                <a:cubicBezTo>
                  <a:pt x="3921919" y="334804"/>
                  <a:pt x="3921919" y="335756"/>
                  <a:pt x="3921919" y="335756"/>
                </a:cubicBezTo>
                <a:cubicBezTo>
                  <a:pt x="3921919" y="333851"/>
                  <a:pt x="3920966" y="331946"/>
                  <a:pt x="3920966" y="330041"/>
                </a:cubicBezTo>
                <a:cubicBezTo>
                  <a:pt x="3919061" y="319564"/>
                  <a:pt x="3917156" y="310039"/>
                  <a:pt x="3915251" y="301466"/>
                </a:cubicBezTo>
                <a:cubicBezTo>
                  <a:pt x="3913346" y="293846"/>
                  <a:pt x="3912394" y="287179"/>
                  <a:pt x="3911441" y="281464"/>
                </a:cubicBezTo>
                <a:cubicBezTo>
                  <a:pt x="3911441" y="273844"/>
                  <a:pt x="3912394" y="268129"/>
                  <a:pt x="3912394" y="264319"/>
                </a:cubicBezTo>
                <a:cubicBezTo>
                  <a:pt x="3912394" y="264319"/>
                  <a:pt x="3912394" y="263366"/>
                  <a:pt x="3912394" y="263366"/>
                </a:cubicBezTo>
                <a:cubicBezTo>
                  <a:pt x="3914299" y="265271"/>
                  <a:pt x="3917156" y="268129"/>
                  <a:pt x="3919061" y="270986"/>
                </a:cubicBezTo>
                <a:cubicBezTo>
                  <a:pt x="3920966" y="272891"/>
                  <a:pt x="3922871" y="274796"/>
                  <a:pt x="3923824" y="277654"/>
                </a:cubicBezTo>
                <a:cubicBezTo>
                  <a:pt x="3923824" y="277654"/>
                  <a:pt x="3923824" y="280511"/>
                  <a:pt x="3924776" y="284321"/>
                </a:cubicBezTo>
                <a:cubicBezTo>
                  <a:pt x="3922871" y="279559"/>
                  <a:pt x="3921919" y="277654"/>
                  <a:pt x="3921919" y="277654"/>
                </a:cubicBezTo>
                <a:cubicBezTo>
                  <a:pt x="3921919" y="277654"/>
                  <a:pt x="3923824" y="284321"/>
                  <a:pt x="3926681" y="296704"/>
                </a:cubicBezTo>
                <a:cubicBezTo>
                  <a:pt x="3926681" y="298609"/>
                  <a:pt x="3927634" y="301466"/>
                  <a:pt x="3927634" y="304324"/>
                </a:cubicBezTo>
                <a:cubicBezTo>
                  <a:pt x="3927634" y="304324"/>
                  <a:pt x="3927634" y="304324"/>
                  <a:pt x="3927634" y="305276"/>
                </a:cubicBezTo>
                <a:cubicBezTo>
                  <a:pt x="3926681" y="304324"/>
                  <a:pt x="3925729" y="306229"/>
                  <a:pt x="3925729" y="309086"/>
                </a:cubicBezTo>
                <a:close/>
                <a:moveTo>
                  <a:pt x="3929539" y="287179"/>
                </a:moveTo>
                <a:cubicBezTo>
                  <a:pt x="3929539" y="289084"/>
                  <a:pt x="3928586" y="290989"/>
                  <a:pt x="3928586" y="292894"/>
                </a:cubicBezTo>
                <a:cubicBezTo>
                  <a:pt x="3928586" y="291941"/>
                  <a:pt x="3927634" y="290989"/>
                  <a:pt x="3927634" y="290036"/>
                </a:cubicBezTo>
                <a:cubicBezTo>
                  <a:pt x="3924776" y="281464"/>
                  <a:pt x="3923824" y="275749"/>
                  <a:pt x="3923824" y="275749"/>
                </a:cubicBezTo>
                <a:cubicBezTo>
                  <a:pt x="3924776" y="277654"/>
                  <a:pt x="3926681" y="279559"/>
                  <a:pt x="3927634" y="281464"/>
                </a:cubicBezTo>
                <a:cubicBezTo>
                  <a:pt x="3928586" y="282416"/>
                  <a:pt x="3928586" y="283369"/>
                  <a:pt x="3929539" y="284321"/>
                </a:cubicBezTo>
                <a:cubicBezTo>
                  <a:pt x="3929539" y="284321"/>
                  <a:pt x="3929539" y="285274"/>
                  <a:pt x="3929539" y="287179"/>
                </a:cubicBezTo>
                <a:close/>
                <a:moveTo>
                  <a:pt x="3926681" y="242411"/>
                </a:moveTo>
                <a:cubicBezTo>
                  <a:pt x="3927634" y="251936"/>
                  <a:pt x="3928586" y="261461"/>
                  <a:pt x="3928586" y="270986"/>
                </a:cubicBezTo>
                <a:cubicBezTo>
                  <a:pt x="3926681" y="269081"/>
                  <a:pt x="3924776" y="266224"/>
                  <a:pt x="3921919" y="265271"/>
                </a:cubicBezTo>
                <a:cubicBezTo>
                  <a:pt x="3919061" y="262414"/>
                  <a:pt x="3916204" y="259556"/>
                  <a:pt x="3913346" y="257651"/>
                </a:cubicBezTo>
                <a:cubicBezTo>
                  <a:pt x="3915251" y="253841"/>
                  <a:pt x="3916204" y="250031"/>
                  <a:pt x="3917156" y="246221"/>
                </a:cubicBezTo>
                <a:cubicBezTo>
                  <a:pt x="3920014" y="241459"/>
                  <a:pt x="3922871" y="236696"/>
                  <a:pt x="3925729" y="232886"/>
                </a:cubicBezTo>
                <a:cubicBezTo>
                  <a:pt x="3925729" y="235744"/>
                  <a:pt x="3925729" y="239554"/>
                  <a:pt x="3926681" y="242411"/>
                </a:cubicBezTo>
                <a:close/>
                <a:moveTo>
                  <a:pt x="3900964" y="168116"/>
                </a:moveTo>
                <a:cubicBezTo>
                  <a:pt x="3905726" y="160496"/>
                  <a:pt x="3910489" y="153829"/>
                  <a:pt x="3914299" y="147161"/>
                </a:cubicBezTo>
                <a:cubicBezTo>
                  <a:pt x="3914299" y="150019"/>
                  <a:pt x="3915251" y="152876"/>
                  <a:pt x="3915251" y="156686"/>
                </a:cubicBezTo>
                <a:cubicBezTo>
                  <a:pt x="3917156" y="168116"/>
                  <a:pt x="3919061" y="181451"/>
                  <a:pt x="3920966" y="196691"/>
                </a:cubicBezTo>
                <a:cubicBezTo>
                  <a:pt x="3921919" y="202406"/>
                  <a:pt x="3921919" y="208121"/>
                  <a:pt x="3922871" y="213836"/>
                </a:cubicBezTo>
                <a:cubicBezTo>
                  <a:pt x="3920966" y="211931"/>
                  <a:pt x="3920014" y="210979"/>
                  <a:pt x="3920014" y="210979"/>
                </a:cubicBezTo>
                <a:cubicBezTo>
                  <a:pt x="3920014" y="210979"/>
                  <a:pt x="3920966" y="212884"/>
                  <a:pt x="3923824" y="214789"/>
                </a:cubicBezTo>
                <a:cubicBezTo>
                  <a:pt x="3923824" y="218599"/>
                  <a:pt x="3924776" y="222409"/>
                  <a:pt x="3924776" y="226219"/>
                </a:cubicBezTo>
                <a:cubicBezTo>
                  <a:pt x="3919061" y="232886"/>
                  <a:pt x="3913346" y="240506"/>
                  <a:pt x="3906679" y="249079"/>
                </a:cubicBezTo>
                <a:cubicBezTo>
                  <a:pt x="3905726" y="250031"/>
                  <a:pt x="3905726" y="250984"/>
                  <a:pt x="3904774" y="251936"/>
                </a:cubicBezTo>
                <a:cubicBezTo>
                  <a:pt x="3903821" y="251936"/>
                  <a:pt x="3903821" y="250984"/>
                  <a:pt x="3902869" y="250984"/>
                </a:cubicBezTo>
                <a:cubicBezTo>
                  <a:pt x="3901916" y="245269"/>
                  <a:pt x="3900964" y="242411"/>
                  <a:pt x="3900964" y="242411"/>
                </a:cubicBezTo>
                <a:cubicBezTo>
                  <a:pt x="3900964" y="242411"/>
                  <a:pt x="3900964" y="245269"/>
                  <a:pt x="3900964" y="249079"/>
                </a:cubicBezTo>
                <a:cubicBezTo>
                  <a:pt x="3900011" y="248126"/>
                  <a:pt x="3898106" y="247174"/>
                  <a:pt x="3897154" y="247174"/>
                </a:cubicBezTo>
                <a:cubicBezTo>
                  <a:pt x="3893344" y="245269"/>
                  <a:pt x="3891439" y="243364"/>
                  <a:pt x="3891439" y="243364"/>
                </a:cubicBezTo>
                <a:cubicBezTo>
                  <a:pt x="3891439" y="243364"/>
                  <a:pt x="3893344" y="245269"/>
                  <a:pt x="3896201" y="248126"/>
                </a:cubicBezTo>
                <a:cubicBezTo>
                  <a:pt x="3897154" y="249079"/>
                  <a:pt x="3899059" y="250984"/>
                  <a:pt x="3900964" y="251936"/>
                </a:cubicBezTo>
                <a:cubicBezTo>
                  <a:pt x="3900964" y="253841"/>
                  <a:pt x="3900964" y="254794"/>
                  <a:pt x="3900964" y="256699"/>
                </a:cubicBezTo>
                <a:cubicBezTo>
                  <a:pt x="3899059" y="259556"/>
                  <a:pt x="3896201" y="263366"/>
                  <a:pt x="3894296" y="266224"/>
                </a:cubicBezTo>
                <a:cubicBezTo>
                  <a:pt x="3893344" y="261461"/>
                  <a:pt x="3891439" y="255746"/>
                  <a:pt x="3890486" y="250984"/>
                </a:cubicBezTo>
                <a:cubicBezTo>
                  <a:pt x="3886676" y="235744"/>
                  <a:pt x="3883819" y="222409"/>
                  <a:pt x="3880009" y="210026"/>
                </a:cubicBezTo>
                <a:cubicBezTo>
                  <a:pt x="3880009" y="209074"/>
                  <a:pt x="3879056" y="207169"/>
                  <a:pt x="3879056" y="206216"/>
                </a:cubicBezTo>
                <a:cubicBezTo>
                  <a:pt x="3886676" y="191929"/>
                  <a:pt x="3894296" y="178594"/>
                  <a:pt x="3900964" y="168116"/>
                </a:cubicBezTo>
                <a:close/>
                <a:moveTo>
                  <a:pt x="3873341" y="214789"/>
                </a:moveTo>
                <a:cubicBezTo>
                  <a:pt x="3875246" y="226219"/>
                  <a:pt x="3877151" y="238601"/>
                  <a:pt x="3879056" y="251936"/>
                </a:cubicBezTo>
                <a:cubicBezTo>
                  <a:pt x="3880009" y="260509"/>
                  <a:pt x="3881914" y="270034"/>
                  <a:pt x="3883819" y="280511"/>
                </a:cubicBezTo>
                <a:cubicBezTo>
                  <a:pt x="3883819" y="281464"/>
                  <a:pt x="3882866" y="281464"/>
                  <a:pt x="3882866" y="282416"/>
                </a:cubicBezTo>
                <a:cubicBezTo>
                  <a:pt x="3880009" y="273844"/>
                  <a:pt x="3878104" y="266224"/>
                  <a:pt x="3875246" y="259556"/>
                </a:cubicBezTo>
                <a:cubicBezTo>
                  <a:pt x="3871436" y="250031"/>
                  <a:pt x="3868579" y="241459"/>
                  <a:pt x="3865721" y="234791"/>
                </a:cubicBezTo>
                <a:cubicBezTo>
                  <a:pt x="3865721" y="233839"/>
                  <a:pt x="3864769" y="232886"/>
                  <a:pt x="3864769" y="231934"/>
                </a:cubicBezTo>
                <a:cubicBezTo>
                  <a:pt x="3867626" y="225266"/>
                  <a:pt x="3870484" y="219551"/>
                  <a:pt x="3873341" y="214789"/>
                </a:cubicBezTo>
                <a:close/>
                <a:moveTo>
                  <a:pt x="3864769" y="341471"/>
                </a:moveTo>
                <a:cubicBezTo>
                  <a:pt x="3863816" y="342424"/>
                  <a:pt x="3863816" y="344329"/>
                  <a:pt x="3862864" y="345281"/>
                </a:cubicBezTo>
                <a:cubicBezTo>
                  <a:pt x="3862864" y="344329"/>
                  <a:pt x="3863816" y="343376"/>
                  <a:pt x="3864769" y="341471"/>
                </a:cubicBezTo>
                <a:cubicBezTo>
                  <a:pt x="3864769" y="341471"/>
                  <a:pt x="3864769" y="341471"/>
                  <a:pt x="3864769" y="341471"/>
                </a:cubicBezTo>
                <a:close/>
                <a:moveTo>
                  <a:pt x="3854291" y="211931"/>
                </a:moveTo>
                <a:cubicBezTo>
                  <a:pt x="3854291" y="208121"/>
                  <a:pt x="3855244" y="204311"/>
                  <a:pt x="3856196" y="201454"/>
                </a:cubicBezTo>
                <a:cubicBezTo>
                  <a:pt x="3856196" y="206216"/>
                  <a:pt x="3856196" y="212884"/>
                  <a:pt x="3857149" y="220504"/>
                </a:cubicBezTo>
                <a:cubicBezTo>
                  <a:pt x="3856196" y="222409"/>
                  <a:pt x="3855244" y="224314"/>
                  <a:pt x="3854291" y="226219"/>
                </a:cubicBezTo>
                <a:cubicBezTo>
                  <a:pt x="3853339" y="220504"/>
                  <a:pt x="3854291" y="215741"/>
                  <a:pt x="3854291" y="211931"/>
                </a:cubicBezTo>
                <a:close/>
                <a:moveTo>
                  <a:pt x="3849529" y="262414"/>
                </a:moveTo>
                <a:cubicBezTo>
                  <a:pt x="3849529" y="260509"/>
                  <a:pt x="3849529" y="259556"/>
                  <a:pt x="3849529" y="257651"/>
                </a:cubicBezTo>
                <a:cubicBezTo>
                  <a:pt x="3849529" y="257651"/>
                  <a:pt x="3849529" y="256699"/>
                  <a:pt x="3850481" y="256699"/>
                </a:cubicBezTo>
                <a:cubicBezTo>
                  <a:pt x="3853339" y="263366"/>
                  <a:pt x="3856196" y="270986"/>
                  <a:pt x="3859054" y="278606"/>
                </a:cubicBezTo>
                <a:cubicBezTo>
                  <a:pt x="3859054" y="279559"/>
                  <a:pt x="3859054" y="279559"/>
                  <a:pt x="3860006" y="280511"/>
                </a:cubicBezTo>
                <a:cubicBezTo>
                  <a:pt x="3860959" y="290989"/>
                  <a:pt x="3861911" y="302419"/>
                  <a:pt x="3862864" y="313849"/>
                </a:cubicBezTo>
                <a:cubicBezTo>
                  <a:pt x="3862864" y="313849"/>
                  <a:pt x="3862864" y="313849"/>
                  <a:pt x="3862864" y="313849"/>
                </a:cubicBezTo>
                <a:cubicBezTo>
                  <a:pt x="3858101" y="305276"/>
                  <a:pt x="3852386" y="298609"/>
                  <a:pt x="3847624" y="291941"/>
                </a:cubicBezTo>
                <a:cubicBezTo>
                  <a:pt x="3848576" y="281464"/>
                  <a:pt x="3848576" y="271939"/>
                  <a:pt x="3849529" y="262414"/>
                </a:cubicBezTo>
                <a:close/>
                <a:moveTo>
                  <a:pt x="3846671" y="308134"/>
                </a:moveTo>
                <a:cubicBezTo>
                  <a:pt x="3849529" y="312896"/>
                  <a:pt x="3852386" y="318611"/>
                  <a:pt x="3855244" y="323374"/>
                </a:cubicBezTo>
                <a:cubicBezTo>
                  <a:pt x="3855244" y="324326"/>
                  <a:pt x="3856196" y="324326"/>
                  <a:pt x="3856196" y="325279"/>
                </a:cubicBezTo>
                <a:cubicBezTo>
                  <a:pt x="3856196" y="326231"/>
                  <a:pt x="3855244" y="326231"/>
                  <a:pt x="3855244" y="327184"/>
                </a:cubicBezTo>
                <a:cubicBezTo>
                  <a:pt x="3853339" y="330041"/>
                  <a:pt x="3851434" y="333851"/>
                  <a:pt x="3849529" y="336709"/>
                </a:cubicBezTo>
                <a:cubicBezTo>
                  <a:pt x="3848576" y="334804"/>
                  <a:pt x="3846671" y="331946"/>
                  <a:pt x="3845719" y="330041"/>
                </a:cubicBezTo>
                <a:cubicBezTo>
                  <a:pt x="3845719" y="323374"/>
                  <a:pt x="3846671" y="315754"/>
                  <a:pt x="3846671" y="308134"/>
                </a:cubicBezTo>
                <a:close/>
                <a:moveTo>
                  <a:pt x="3843814" y="415766"/>
                </a:moveTo>
                <a:cubicBezTo>
                  <a:pt x="3844766" y="413861"/>
                  <a:pt x="3845719" y="411956"/>
                  <a:pt x="3846671" y="410051"/>
                </a:cubicBezTo>
                <a:cubicBezTo>
                  <a:pt x="3846671" y="411956"/>
                  <a:pt x="3847624" y="414814"/>
                  <a:pt x="3847624" y="416719"/>
                </a:cubicBezTo>
                <a:cubicBezTo>
                  <a:pt x="3847624" y="417671"/>
                  <a:pt x="3847624" y="418624"/>
                  <a:pt x="3847624" y="419576"/>
                </a:cubicBezTo>
                <a:cubicBezTo>
                  <a:pt x="3847624" y="420529"/>
                  <a:pt x="3846671" y="421481"/>
                  <a:pt x="3846671" y="422434"/>
                </a:cubicBezTo>
                <a:cubicBezTo>
                  <a:pt x="3845719" y="423386"/>
                  <a:pt x="3845719" y="425291"/>
                  <a:pt x="3844766" y="426244"/>
                </a:cubicBezTo>
                <a:lnTo>
                  <a:pt x="3842861" y="426244"/>
                </a:lnTo>
                <a:cubicBezTo>
                  <a:pt x="3843814" y="422434"/>
                  <a:pt x="3843814" y="418624"/>
                  <a:pt x="3843814" y="415766"/>
                </a:cubicBezTo>
                <a:close/>
                <a:moveTo>
                  <a:pt x="3830479" y="297656"/>
                </a:moveTo>
                <a:cubicBezTo>
                  <a:pt x="3830479" y="298609"/>
                  <a:pt x="3830479" y="298609"/>
                  <a:pt x="3830479" y="299561"/>
                </a:cubicBezTo>
                <a:cubicBezTo>
                  <a:pt x="3830479" y="300514"/>
                  <a:pt x="3830479" y="300514"/>
                  <a:pt x="3830479" y="301466"/>
                </a:cubicBezTo>
                <a:cubicBezTo>
                  <a:pt x="3830479" y="303371"/>
                  <a:pt x="3830479" y="305276"/>
                  <a:pt x="3829526" y="307181"/>
                </a:cubicBezTo>
                <a:cubicBezTo>
                  <a:pt x="3828574" y="306229"/>
                  <a:pt x="3827621" y="305276"/>
                  <a:pt x="3827621" y="304324"/>
                </a:cubicBezTo>
                <a:cubicBezTo>
                  <a:pt x="3828574" y="301466"/>
                  <a:pt x="3829526" y="299561"/>
                  <a:pt x="3830479" y="297656"/>
                </a:cubicBezTo>
                <a:close/>
                <a:moveTo>
                  <a:pt x="3826669" y="305276"/>
                </a:moveTo>
                <a:cubicBezTo>
                  <a:pt x="3827621" y="306229"/>
                  <a:pt x="3827621" y="308134"/>
                  <a:pt x="3828574" y="310039"/>
                </a:cubicBezTo>
                <a:cubicBezTo>
                  <a:pt x="3828574" y="311944"/>
                  <a:pt x="3828574" y="312896"/>
                  <a:pt x="3827621" y="314801"/>
                </a:cubicBezTo>
                <a:cubicBezTo>
                  <a:pt x="3826669" y="312896"/>
                  <a:pt x="3824764" y="310991"/>
                  <a:pt x="3823811" y="309086"/>
                </a:cubicBezTo>
                <a:cubicBezTo>
                  <a:pt x="3825716" y="307181"/>
                  <a:pt x="3825716" y="306229"/>
                  <a:pt x="3826669" y="305276"/>
                </a:cubicBezTo>
                <a:close/>
                <a:moveTo>
                  <a:pt x="3820001" y="319564"/>
                </a:moveTo>
                <a:cubicBezTo>
                  <a:pt x="3821906" y="323374"/>
                  <a:pt x="3823811" y="328136"/>
                  <a:pt x="3826669" y="332899"/>
                </a:cubicBezTo>
                <a:cubicBezTo>
                  <a:pt x="3826669" y="332899"/>
                  <a:pt x="3826669" y="333851"/>
                  <a:pt x="3827621" y="333851"/>
                </a:cubicBezTo>
                <a:cubicBezTo>
                  <a:pt x="3827621" y="336709"/>
                  <a:pt x="3826669" y="339566"/>
                  <a:pt x="3826669" y="343376"/>
                </a:cubicBezTo>
                <a:cubicBezTo>
                  <a:pt x="3825716" y="354806"/>
                  <a:pt x="3825716" y="366236"/>
                  <a:pt x="3824764" y="377666"/>
                </a:cubicBezTo>
                <a:cubicBezTo>
                  <a:pt x="3823811" y="372904"/>
                  <a:pt x="3821906" y="368141"/>
                  <a:pt x="3820954" y="364331"/>
                </a:cubicBezTo>
                <a:cubicBezTo>
                  <a:pt x="3820954" y="360521"/>
                  <a:pt x="3820001" y="356711"/>
                  <a:pt x="3820001" y="352901"/>
                </a:cubicBezTo>
                <a:cubicBezTo>
                  <a:pt x="3820001" y="347186"/>
                  <a:pt x="3819049" y="341471"/>
                  <a:pt x="3818096" y="336709"/>
                </a:cubicBezTo>
                <a:cubicBezTo>
                  <a:pt x="3820001" y="333851"/>
                  <a:pt x="3821906" y="332899"/>
                  <a:pt x="3821906" y="332899"/>
                </a:cubicBezTo>
                <a:cubicBezTo>
                  <a:pt x="3821906" y="332899"/>
                  <a:pt x="3820954" y="333851"/>
                  <a:pt x="3818096" y="335756"/>
                </a:cubicBezTo>
                <a:cubicBezTo>
                  <a:pt x="3818096" y="332899"/>
                  <a:pt x="3817144" y="329089"/>
                  <a:pt x="3817144" y="326231"/>
                </a:cubicBezTo>
                <a:cubicBezTo>
                  <a:pt x="3818096" y="323374"/>
                  <a:pt x="3819049" y="321469"/>
                  <a:pt x="3820001" y="319564"/>
                </a:cubicBezTo>
                <a:close/>
                <a:moveTo>
                  <a:pt x="3788569" y="264319"/>
                </a:moveTo>
                <a:cubicBezTo>
                  <a:pt x="3789521" y="266224"/>
                  <a:pt x="3791426" y="268129"/>
                  <a:pt x="3792379" y="270986"/>
                </a:cubicBezTo>
                <a:cubicBezTo>
                  <a:pt x="3795236" y="274796"/>
                  <a:pt x="3798094" y="280511"/>
                  <a:pt x="3800951" y="285274"/>
                </a:cubicBezTo>
                <a:cubicBezTo>
                  <a:pt x="3800951" y="286226"/>
                  <a:pt x="3800951" y="286226"/>
                  <a:pt x="3800951" y="287179"/>
                </a:cubicBezTo>
                <a:cubicBezTo>
                  <a:pt x="3800951" y="290989"/>
                  <a:pt x="3800951" y="294799"/>
                  <a:pt x="3800951" y="298609"/>
                </a:cubicBezTo>
                <a:cubicBezTo>
                  <a:pt x="3800951" y="299561"/>
                  <a:pt x="3800951" y="300514"/>
                  <a:pt x="3800951" y="300514"/>
                </a:cubicBezTo>
                <a:cubicBezTo>
                  <a:pt x="3799999" y="295751"/>
                  <a:pt x="3798094" y="291941"/>
                  <a:pt x="3797141" y="287179"/>
                </a:cubicBezTo>
                <a:cubicBezTo>
                  <a:pt x="3797141" y="286226"/>
                  <a:pt x="3796189" y="285274"/>
                  <a:pt x="3796189" y="285274"/>
                </a:cubicBezTo>
                <a:cubicBezTo>
                  <a:pt x="3796189" y="282416"/>
                  <a:pt x="3796189" y="280511"/>
                  <a:pt x="3796189" y="280511"/>
                </a:cubicBezTo>
                <a:cubicBezTo>
                  <a:pt x="3796189" y="280511"/>
                  <a:pt x="3796189" y="281464"/>
                  <a:pt x="3795236" y="283369"/>
                </a:cubicBezTo>
                <a:cubicBezTo>
                  <a:pt x="3794284" y="279559"/>
                  <a:pt x="3792379" y="275749"/>
                  <a:pt x="3791426" y="271939"/>
                </a:cubicBezTo>
                <a:cubicBezTo>
                  <a:pt x="3790474" y="269081"/>
                  <a:pt x="3789521" y="266224"/>
                  <a:pt x="3788569" y="264319"/>
                </a:cubicBezTo>
                <a:close/>
                <a:moveTo>
                  <a:pt x="3748564" y="364331"/>
                </a:moveTo>
                <a:cubicBezTo>
                  <a:pt x="3748564" y="359569"/>
                  <a:pt x="3748564" y="355759"/>
                  <a:pt x="3748564" y="351949"/>
                </a:cubicBezTo>
                <a:cubicBezTo>
                  <a:pt x="3749516" y="353854"/>
                  <a:pt x="3749516" y="355759"/>
                  <a:pt x="3750469" y="358616"/>
                </a:cubicBezTo>
                <a:cubicBezTo>
                  <a:pt x="3749516" y="359569"/>
                  <a:pt x="3749516" y="361474"/>
                  <a:pt x="3748564" y="364331"/>
                </a:cubicBezTo>
                <a:close/>
                <a:moveTo>
                  <a:pt x="3762851" y="399574"/>
                </a:moveTo>
                <a:cubicBezTo>
                  <a:pt x="3761899" y="401479"/>
                  <a:pt x="3760946" y="403384"/>
                  <a:pt x="3759994" y="405289"/>
                </a:cubicBezTo>
                <a:cubicBezTo>
                  <a:pt x="3759994" y="400526"/>
                  <a:pt x="3760946" y="395764"/>
                  <a:pt x="3760946" y="391954"/>
                </a:cubicBezTo>
                <a:cubicBezTo>
                  <a:pt x="3760946" y="391954"/>
                  <a:pt x="3760946" y="391001"/>
                  <a:pt x="3760946" y="391001"/>
                </a:cubicBezTo>
                <a:cubicBezTo>
                  <a:pt x="3761899" y="392906"/>
                  <a:pt x="3761899" y="394811"/>
                  <a:pt x="3762851" y="396716"/>
                </a:cubicBezTo>
                <a:cubicBezTo>
                  <a:pt x="3763804" y="397669"/>
                  <a:pt x="3762851" y="398621"/>
                  <a:pt x="3762851" y="399574"/>
                </a:cubicBezTo>
                <a:close/>
                <a:moveTo>
                  <a:pt x="3770471" y="290036"/>
                </a:moveTo>
                <a:cubicBezTo>
                  <a:pt x="3772376" y="296704"/>
                  <a:pt x="3773329" y="302419"/>
                  <a:pt x="3775234" y="309086"/>
                </a:cubicBezTo>
                <a:cubicBezTo>
                  <a:pt x="3774281" y="306229"/>
                  <a:pt x="3773329" y="304324"/>
                  <a:pt x="3771424" y="301466"/>
                </a:cubicBezTo>
                <a:cubicBezTo>
                  <a:pt x="3771424" y="300514"/>
                  <a:pt x="3770471" y="300514"/>
                  <a:pt x="3770471" y="299561"/>
                </a:cubicBezTo>
                <a:cubicBezTo>
                  <a:pt x="3770471" y="296704"/>
                  <a:pt x="3770471" y="293846"/>
                  <a:pt x="3770471" y="290989"/>
                </a:cubicBezTo>
                <a:cubicBezTo>
                  <a:pt x="3770471" y="290989"/>
                  <a:pt x="3770471" y="290036"/>
                  <a:pt x="3770471" y="290036"/>
                </a:cubicBezTo>
                <a:close/>
                <a:moveTo>
                  <a:pt x="3769519" y="370046"/>
                </a:moveTo>
                <a:cubicBezTo>
                  <a:pt x="3769519" y="370999"/>
                  <a:pt x="3769519" y="371951"/>
                  <a:pt x="3770471" y="372904"/>
                </a:cubicBezTo>
                <a:cubicBezTo>
                  <a:pt x="3769519" y="370999"/>
                  <a:pt x="3768566" y="369094"/>
                  <a:pt x="3767614" y="366236"/>
                </a:cubicBezTo>
                <a:cubicBezTo>
                  <a:pt x="3767614" y="362426"/>
                  <a:pt x="3767614" y="359569"/>
                  <a:pt x="3767614" y="359569"/>
                </a:cubicBezTo>
                <a:cubicBezTo>
                  <a:pt x="3767614" y="359569"/>
                  <a:pt x="3767614" y="361474"/>
                  <a:pt x="3766661" y="364331"/>
                </a:cubicBezTo>
                <a:cubicBezTo>
                  <a:pt x="3765709" y="363379"/>
                  <a:pt x="3765709" y="361474"/>
                  <a:pt x="3764756" y="360521"/>
                </a:cubicBezTo>
                <a:cubicBezTo>
                  <a:pt x="3764756" y="359569"/>
                  <a:pt x="3764756" y="358616"/>
                  <a:pt x="3764756" y="357664"/>
                </a:cubicBezTo>
                <a:cubicBezTo>
                  <a:pt x="3764756" y="355759"/>
                  <a:pt x="3765709" y="353854"/>
                  <a:pt x="3765709" y="351949"/>
                </a:cubicBezTo>
                <a:cubicBezTo>
                  <a:pt x="3767614" y="358616"/>
                  <a:pt x="3768566" y="364331"/>
                  <a:pt x="3769519" y="370046"/>
                </a:cubicBezTo>
                <a:close/>
                <a:moveTo>
                  <a:pt x="3753326" y="250031"/>
                </a:moveTo>
                <a:cubicBezTo>
                  <a:pt x="3754279" y="245269"/>
                  <a:pt x="3754279" y="241459"/>
                  <a:pt x="3755231" y="236696"/>
                </a:cubicBezTo>
                <a:cubicBezTo>
                  <a:pt x="3755231" y="235744"/>
                  <a:pt x="3755231" y="233839"/>
                  <a:pt x="3756184" y="232886"/>
                </a:cubicBezTo>
                <a:cubicBezTo>
                  <a:pt x="3757136" y="231934"/>
                  <a:pt x="3757136" y="230981"/>
                  <a:pt x="3758089" y="230029"/>
                </a:cubicBezTo>
                <a:cubicBezTo>
                  <a:pt x="3759041" y="232886"/>
                  <a:pt x="3759041" y="234791"/>
                  <a:pt x="3759994" y="237649"/>
                </a:cubicBezTo>
                <a:cubicBezTo>
                  <a:pt x="3762851" y="250984"/>
                  <a:pt x="3766661" y="266224"/>
                  <a:pt x="3769519" y="281464"/>
                </a:cubicBezTo>
                <a:cubicBezTo>
                  <a:pt x="3768566" y="284321"/>
                  <a:pt x="3768566" y="287179"/>
                  <a:pt x="3767614" y="290036"/>
                </a:cubicBezTo>
                <a:cubicBezTo>
                  <a:pt x="3767614" y="290036"/>
                  <a:pt x="3767614" y="290036"/>
                  <a:pt x="3767614" y="290989"/>
                </a:cubicBezTo>
                <a:cubicBezTo>
                  <a:pt x="3762851" y="280511"/>
                  <a:pt x="3757136" y="270986"/>
                  <a:pt x="3752374" y="261461"/>
                </a:cubicBezTo>
                <a:cubicBezTo>
                  <a:pt x="3752374" y="258604"/>
                  <a:pt x="3752374" y="253841"/>
                  <a:pt x="3753326" y="250031"/>
                </a:cubicBezTo>
                <a:close/>
                <a:moveTo>
                  <a:pt x="3748564" y="296704"/>
                </a:moveTo>
                <a:cubicBezTo>
                  <a:pt x="3748564" y="296704"/>
                  <a:pt x="3748564" y="296704"/>
                  <a:pt x="3748564" y="296704"/>
                </a:cubicBezTo>
                <a:cubicBezTo>
                  <a:pt x="3751421" y="301466"/>
                  <a:pt x="3753326" y="307181"/>
                  <a:pt x="3756184" y="313849"/>
                </a:cubicBezTo>
                <a:cubicBezTo>
                  <a:pt x="3756184" y="314801"/>
                  <a:pt x="3757136" y="315754"/>
                  <a:pt x="3757136" y="316706"/>
                </a:cubicBezTo>
                <a:cubicBezTo>
                  <a:pt x="3758089" y="318611"/>
                  <a:pt x="3758089" y="321469"/>
                  <a:pt x="3759041" y="323374"/>
                </a:cubicBezTo>
                <a:cubicBezTo>
                  <a:pt x="3758089" y="325279"/>
                  <a:pt x="3758089" y="328136"/>
                  <a:pt x="3757136" y="330041"/>
                </a:cubicBezTo>
                <a:cubicBezTo>
                  <a:pt x="3756184" y="333851"/>
                  <a:pt x="3755231" y="337661"/>
                  <a:pt x="3754279" y="341471"/>
                </a:cubicBezTo>
                <a:cubicBezTo>
                  <a:pt x="3753326" y="339566"/>
                  <a:pt x="3751421" y="337661"/>
                  <a:pt x="3750469" y="335756"/>
                </a:cubicBezTo>
                <a:cubicBezTo>
                  <a:pt x="3749516" y="333851"/>
                  <a:pt x="3748564" y="332899"/>
                  <a:pt x="3747611" y="331946"/>
                </a:cubicBezTo>
                <a:cubicBezTo>
                  <a:pt x="3748564" y="320516"/>
                  <a:pt x="3748564" y="308134"/>
                  <a:pt x="3748564" y="296704"/>
                </a:cubicBezTo>
                <a:close/>
                <a:moveTo>
                  <a:pt x="3738086" y="273844"/>
                </a:moveTo>
                <a:cubicBezTo>
                  <a:pt x="3738086" y="273844"/>
                  <a:pt x="3738086" y="273844"/>
                  <a:pt x="3738086" y="273844"/>
                </a:cubicBezTo>
                <a:cubicBezTo>
                  <a:pt x="3738086" y="274796"/>
                  <a:pt x="3738086" y="274796"/>
                  <a:pt x="3738086" y="274796"/>
                </a:cubicBezTo>
                <a:cubicBezTo>
                  <a:pt x="3738086" y="273844"/>
                  <a:pt x="3738086" y="273844"/>
                  <a:pt x="3738086" y="273844"/>
                </a:cubicBezTo>
                <a:close/>
                <a:moveTo>
                  <a:pt x="3689509" y="326231"/>
                </a:moveTo>
                <a:cubicBezTo>
                  <a:pt x="3688556" y="328136"/>
                  <a:pt x="3687604" y="330041"/>
                  <a:pt x="3686651" y="331946"/>
                </a:cubicBezTo>
                <a:cubicBezTo>
                  <a:pt x="3686651" y="331946"/>
                  <a:pt x="3686651" y="330994"/>
                  <a:pt x="3685699" y="330994"/>
                </a:cubicBezTo>
                <a:cubicBezTo>
                  <a:pt x="3685699" y="328136"/>
                  <a:pt x="3685699" y="325279"/>
                  <a:pt x="3685699" y="322421"/>
                </a:cubicBezTo>
                <a:cubicBezTo>
                  <a:pt x="3685699" y="319564"/>
                  <a:pt x="3685699" y="316706"/>
                  <a:pt x="3685699" y="313849"/>
                </a:cubicBezTo>
                <a:cubicBezTo>
                  <a:pt x="3686651" y="316706"/>
                  <a:pt x="3688556" y="320516"/>
                  <a:pt x="3689509" y="325279"/>
                </a:cubicBezTo>
                <a:cubicBezTo>
                  <a:pt x="3689509" y="326231"/>
                  <a:pt x="3689509" y="326231"/>
                  <a:pt x="3689509" y="326231"/>
                </a:cubicBezTo>
                <a:close/>
                <a:moveTo>
                  <a:pt x="3716179" y="211931"/>
                </a:moveTo>
                <a:cubicBezTo>
                  <a:pt x="3718084" y="214789"/>
                  <a:pt x="3719036" y="218599"/>
                  <a:pt x="3720941" y="221456"/>
                </a:cubicBezTo>
                <a:cubicBezTo>
                  <a:pt x="3719989" y="224314"/>
                  <a:pt x="3719989" y="227171"/>
                  <a:pt x="3719036" y="230029"/>
                </a:cubicBezTo>
                <a:cubicBezTo>
                  <a:pt x="3719036" y="230981"/>
                  <a:pt x="3719036" y="232886"/>
                  <a:pt x="3718084" y="233839"/>
                </a:cubicBezTo>
                <a:cubicBezTo>
                  <a:pt x="3715226" y="230029"/>
                  <a:pt x="3713321" y="228124"/>
                  <a:pt x="3713321" y="228124"/>
                </a:cubicBezTo>
                <a:cubicBezTo>
                  <a:pt x="3713321" y="228124"/>
                  <a:pt x="3715226" y="230981"/>
                  <a:pt x="3717131" y="235744"/>
                </a:cubicBezTo>
                <a:cubicBezTo>
                  <a:pt x="3716179" y="241459"/>
                  <a:pt x="3715226" y="247174"/>
                  <a:pt x="3714274" y="253841"/>
                </a:cubicBezTo>
                <a:cubicBezTo>
                  <a:pt x="3714274" y="252889"/>
                  <a:pt x="3714274" y="251936"/>
                  <a:pt x="3714274" y="250984"/>
                </a:cubicBezTo>
                <a:cubicBezTo>
                  <a:pt x="3714274" y="246221"/>
                  <a:pt x="3713321" y="242411"/>
                  <a:pt x="3713321" y="238601"/>
                </a:cubicBezTo>
                <a:cubicBezTo>
                  <a:pt x="3713321" y="234791"/>
                  <a:pt x="3713321" y="230981"/>
                  <a:pt x="3713321" y="227171"/>
                </a:cubicBezTo>
                <a:cubicBezTo>
                  <a:pt x="3713321" y="219551"/>
                  <a:pt x="3712369" y="213836"/>
                  <a:pt x="3712369" y="208121"/>
                </a:cubicBezTo>
                <a:cubicBezTo>
                  <a:pt x="3712369" y="207169"/>
                  <a:pt x="3712369" y="206216"/>
                  <a:pt x="3712369" y="205264"/>
                </a:cubicBezTo>
                <a:cubicBezTo>
                  <a:pt x="3713321" y="207169"/>
                  <a:pt x="3714274" y="209074"/>
                  <a:pt x="3716179" y="211931"/>
                </a:cubicBezTo>
                <a:close/>
                <a:moveTo>
                  <a:pt x="3679984" y="236696"/>
                </a:moveTo>
                <a:cubicBezTo>
                  <a:pt x="3681889" y="222409"/>
                  <a:pt x="3683794" y="209074"/>
                  <a:pt x="3684746" y="196691"/>
                </a:cubicBezTo>
                <a:cubicBezTo>
                  <a:pt x="3685699" y="185261"/>
                  <a:pt x="3687604" y="174784"/>
                  <a:pt x="3687604" y="166211"/>
                </a:cubicBezTo>
                <a:cubicBezTo>
                  <a:pt x="3687604" y="161449"/>
                  <a:pt x="3688556" y="157639"/>
                  <a:pt x="3688556" y="154781"/>
                </a:cubicBezTo>
                <a:cubicBezTo>
                  <a:pt x="3690461" y="159544"/>
                  <a:pt x="3694271" y="168116"/>
                  <a:pt x="3699034" y="178594"/>
                </a:cubicBezTo>
                <a:cubicBezTo>
                  <a:pt x="3701891" y="184309"/>
                  <a:pt x="3704749" y="191929"/>
                  <a:pt x="3708559" y="199549"/>
                </a:cubicBezTo>
                <a:cubicBezTo>
                  <a:pt x="3708559" y="201454"/>
                  <a:pt x="3707606" y="204311"/>
                  <a:pt x="3707606" y="207169"/>
                </a:cubicBezTo>
                <a:cubicBezTo>
                  <a:pt x="3706654" y="211931"/>
                  <a:pt x="3705701" y="218599"/>
                  <a:pt x="3704749" y="226219"/>
                </a:cubicBezTo>
                <a:cubicBezTo>
                  <a:pt x="3703796" y="230029"/>
                  <a:pt x="3703796" y="233839"/>
                  <a:pt x="3702844" y="237649"/>
                </a:cubicBezTo>
                <a:cubicBezTo>
                  <a:pt x="3702844" y="241459"/>
                  <a:pt x="3701891" y="246221"/>
                  <a:pt x="3701891" y="250984"/>
                </a:cubicBezTo>
                <a:cubicBezTo>
                  <a:pt x="3700939" y="259556"/>
                  <a:pt x="3700939" y="270034"/>
                  <a:pt x="3700939" y="280511"/>
                </a:cubicBezTo>
                <a:cubicBezTo>
                  <a:pt x="3700939" y="287179"/>
                  <a:pt x="3700939" y="293846"/>
                  <a:pt x="3700939" y="300514"/>
                </a:cubicBezTo>
                <a:cubicBezTo>
                  <a:pt x="3699034" y="293846"/>
                  <a:pt x="3697129" y="290036"/>
                  <a:pt x="3697129" y="290036"/>
                </a:cubicBezTo>
                <a:cubicBezTo>
                  <a:pt x="3697129" y="290036"/>
                  <a:pt x="3698081" y="296704"/>
                  <a:pt x="3699034" y="308134"/>
                </a:cubicBezTo>
                <a:cubicBezTo>
                  <a:pt x="3696176" y="312896"/>
                  <a:pt x="3693319" y="317659"/>
                  <a:pt x="3690461" y="322421"/>
                </a:cubicBezTo>
                <a:cubicBezTo>
                  <a:pt x="3687604" y="317659"/>
                  <a:pt x="3685699" y="313849"/>
                  <a:pt x="3683794" y="310991"/>
                </a:cubicBezTo>
                <a:cubicBezTo>
                  <a:pt x="3683794" y="305276"/>
                  <a:pt x="3683794" y="302419"/>
                  <a:pt x="3683794" y="302419"/>
                </a:cubicBezTo>
                <a:cubicBezTo>
                  <a:pt x="3683794" y="302419"/>
                  <a:pt x="3683794" y="304324"/>
                  <a:pt x="3682841" y="308134"/>
                </a:cubicBezTo>
                <a:cubicBezTo>
                  <a:pt x="3680936" y="304324"/>
                  <a:pt x="3679031" y="302419"/>
                  <a:pt x="3679031" y="302419"/>
                </a:cubicBezTo>
                <a:cubicBezTo>
                  <a:pt x="3679031" y="302419"/>
                  <a:pt x="3679984" y="305276"/>
                  <a:pt x="3681889" y="310991"/>
                </a:cubicBezTo>
                <a:cubicBezTo>
                  <a:pt x="3680936" y="313849"/>
                  <a:pt x="3680936" y="318611"/>
                  <a:pt x="3679984" y="323374"/>
                </a:cubicBezTo>
                <a:cubicBezTo>
                  <a:pt x="3677126" y="317659"/>
                  <a:pt x="3675221" y="311944"/>
                  <a:pt x="3672364" y="307181"/>
                </a:cubicBezTo>
                <a:cubicBezTo>
                  <a:pt x="3674269" y="300514"/>
                  <a:pt x="3676174" y="294799"/>
                  <a:pt x="3677126" y="289084"/>
                </a:cubicBezTo>
                <a:cubicBezTo>
                  <a:pt x="3679031" y="283369"/>
                  <a:pt x="3680936" y="277654"/>
                  <a:pt x="3681889" y="272891"/>
                </a:cubicBezTo>
                <a:cubicBezTo>
                  <a:pt x="3683794" y="268129"/>
                  <a:pt x="3685699" y="264319"/>
                  <a:pt x="3686651" y="260509"/>
                </a:cubicBezTo>
                <a:cubicBezTo>
                  <a:pt x="3690461" y="253841"/>
                  <a:pt x="3692366" y="250031"/>
                  <a:pt x="3692366" y="250031"/>
                </a:cubicBezTo>
                <a:cubicBezTo>
                  <a:pt x="3692366" y="250031"/>
                  <a:pt x="3689509" y="252889"/>
                  <a:pt x="3683794" y="258604"/>
                </a:cubicBezTo>
                <a:cubicBezTo>
                  <a:pt x="3680936" y="261461"/>
                  <a:pt x="3678079" y="265271"/>
                  <a:pt x="3675221" y="270034"/>
                </a:cubicBezTo>
                <a:cubicBezTo>
                  <a:pt x="3674269" y="271939"/>
                  <a:pt x="3673316" y="273844"/>
                  <a:pt x="3671411" y="275749"/>
                </a:cubicBezTo>
                <a:cubicBezTo>
                  <a:pt x="3677126" y="261461"/>
                  <a:pt x="3679031" y="248126"/>
                  <a:pt x="3679984" y="236696"/>
                </a:cubicBezTo>
                <a:close/>
                <a:moveTo>
                  <a:pt x="3678079" y="342424"/>
                </a:moveTo>
                <a:cubicBezTo>
                  <a:pt x="3678079" y="344329"/>
                  <a:pt x="3677126" y="346234"/>
                  <a:pt x="3677126" y="349091"/>
                </a:cubicBezTo>
                <a:cubicBezTo>
                  <a:pt x="3677126" y="347186"/>
                  <a:pt x="3676174" y="345281"/>
                  <a:pt x="3676174" y="343376"/>
                </a:cubicBezTo>
                <a:cubicBezTo>
                  <a:pt x="3675221" y="340519"/>
                  <a:pt x="3675221" y="337661"/>
                  <a:pt x="3674269" y="335756"/>
                </a:cubicBezTo>
                <a:cubicBezTo>
                  <a:pt x="3675221" y="337661"/>
                  <a:pt x="3676174" y="340519"/>
                  <a:pt x="3678079" y="342424"/>
                </a:cubicBezTo>
                <a:close/>
                <a:moveTo>
                  <a:pt x="3664744" y="355759"/>
                </a:moveTo>
                <a:cubicBezTo>
                  <a:pt x="3664744" y="357664"/>
                  <a:pt x="3664744" y="360521"/>
                  <a:pt x="3664744" y="362426"/>
                </a:cubicBezTo>
                <a:cubicBezTo>
                  <a:pt x="3664744" y="365284"/>
                  <a:pt x="3663791" y="368141"/>
                  <a:pt x="3663791" y="371951"/>
                </a:cubicBezTo>
                <a:cubicBezTo>
                  <a:pt x="3663791" y="371951"/>
                  <a:pt x="3663791" y="371951"/>
                  <a:pt x="3663791" y="371951"/>
                </a:cubicBezTo>
                <a:cubicBezTo>
                  <a:pt x="3663791" y="370046"/>
                  <a:pt x="3662839" y="368141"/>
                  <a:pt x="3662839" y="367189"/>
                </a:cubicBezTo>
                <a:cubicBezTo>
                  <a:pt x="3662839" y="367189"/>
                  <a:pt x="3662839" y="367189"/>
                  <a:pt x="3662839" y="366236"/>
                </a:cubicBezTo>
                <a:cubicBezTo>
                  <a:pt x="3663791" y="363379"/>
                  <a:pt x="3664744" y="359569"/>
                  <a:pt x="3664744" y="355759"/>
                </a:cubicBezTo>
                <a:close/>
                <a:moveTo>
                  <a:pt x="3603784" y="369094"/>
                </a:moveTo>
                <a:cubicBezTo>
                  <a:pt x="3603784" y="367189"/>
                  <a:pt x="3602831" y="365284"/>
                  <a:pt x="3602831" y="363379"/>
                </a:cubicBezTo>
                <a:cubicBezTo>
                  <a:pt x="3603784" y="359569"/>
                  <a:pt x="3604736" y="355759"/>
                  <a:pt x="3605689" y="352901"/>
                </a:cubicBezTo>
                <a:cubicBezTo>
                  <a:pt x="3605689" y="351949"/>
                  <a:pt x="3606641" y="350996"/>
                  <a:pt x="3606641" y="350044"/>
                </a:cubicBezTo>
                <a:cubicBezTo>
                  <a:pt x="3606641" y="350996"/>
                  <a:pt x="3607594" y="351949"/>
                  <a:pt x="3607594" y="352901"/>
                </a:cubicBezTo>
                <a:lnTo>
                  <a:pt x="3607594" y="353854"/>
                </a:lnTo>
                <a:cubicBezTo>
                  <a:pt x="3605689" y="358616"/>
                  <a:pt x="3604736" y="364331"/>
                  <a:pt x="3603784" y="369094"/>
                </a:cubicBezTo>
                <a:close/>
                <a:moveTo>
                  <a:pt x="3612356" y="329089"/>
                </a:moveTo>
                <a:cubicBezTo>
                  <a:pt x="3612356" y="329089"/>
                  <a:pt x="3611404" y="328136"/>
                  <a:pt x="3611404" y="327184"/>
                </a:cubicBezTo>
                <a:cubicBezTo>
                  <a:pt x="3611404" y="325279"/>
                  <a:pt x="3611404" y="323374"/>
                  <a:pt x="3610451" y="321469"/>
                </a:cubicBezTo>
                <a:cubicBezTo>
                  <a:pt x="3611404" y="322421"/>
                  <a:pt x="3612356" y="323374"/>
                  <a:pt x="3613309" y="324326"/>
                </a:cubicBezTo>
                <a:cubicBezTo>
                  <a:pt x="3613309" y="326231"/>
                  <a:pt x="3612356" y="327184"/>
                  <a:pt x="3612356" y="329089"/>
                </a:cubicBezTo>
                <a:close/>
                <a:moveTo>
                  <a:pt x="3633311" y="366236"/>
                </a:moveTo>
                <a:cubicBezTo>
                  <a:pt x="3632359" y="363379"/>
                  <a:pt x="3630454" y="361474"/>
                  <a:pt x="3629501" y="358616"/>
                </a:cubicBezTo>
                <a:cubicBezTo>
                  <a:pt x="3629501" y="357664"/>
                  <a:pt x="3629501" y="355759"/>
                  <a:pt x="3629501" y="354806"/>
                </a:cubicBezTo>
                <a:cubicBezTo>
                  <a:pt x="3631406" y="357664"/>
                  <a:pt x="3632359" y="361474"/>
                  <a:pt x="3633311" y="366236"/>
                </a:cubicBezTo>
                <a:cubicBezTo>
                  <a:pt x="3633311" y="366236"/>
                  <a:pt x="3634264" y="366236"/>
                  <a:pt x="3633311" y="366236"/>
                </a:cubicBezTo>
                <a:cubicBezTo>
                  <a:pt x="3634264" y="366236"/>
                  <a:pt x="3633311" y="366236"/>
                  <a:pt x="3633311" y="366236"/>
                </a:cubicBezTo>
                <a:close/>
                <a:moveTo>
                  <a:pt x="3632359" y="331946"/>
                </a:moveTo>
                <a:cubicBezTo>
                  <a:pt x="3633311" y="336709"/>
                  <a:pt x="3634264" y="342424"/>
                  <a:pt x="3635216" y="348139"/>
                </a:cubicBezTo>
                <a:cubicBezTo>
                  <a:pt x="3634264" y="346234"/>
                  <a:pt x="3632359" y="343376"/>
                  <a:pt x="3631406" y="341471"/>
                </a:cubicBezTo>
                <a:cubicBezTo>
                  <a:pt x="3631406" y="337661"/>
                  <a:pt x="3631406" y="334804"/>
                  <a:pt x="3632359" y="331946"/>
                </a:cubicBezTo>
                <a:close/>
                <a:moveTo>
                  <a:pt x="3618071" y="270034"/>
                </a:moveTo>
                <a:cubicBezTo>
                  <a:pt x="3621881" y="261461"/>
                  <a:pt x="3624739" y="252889"/>
                  <a:pt x="3628549" y="246221"/>
                </a:cubicBezTo>
                <a:cubicBezTo>
                  <a:pt x="3629501" y="244316"/>
                  <a:pt x="3629501" y="243364"/>
                  <a:pt x="3630454" y="242411"/>
                </a:cubicBezTo>
                <a:cubicBezTo>
                  <a:pt x="3629501" y="249079"/>
                  <a:pt x="3627596" y="256699"/>
                  <a:pt x="3625691" y="265271"/>
                </a:cubicBezTo>
                <a:cubicBezTo>
                  <a:pt x="3623786" y="267176"/>
                  <a:pt x="3620929" y="269081"/>
                  <a:pt x="3618071" y="271939"/>
                </a:cubicBezTo>
                <a:cubicBezTo>
                  <a:pt x="3618071" y="270986"/>
                  <a:pt x="3618071" y="270034"/>
                  <a:pt x="3618071" y="270034"/>
                </a:cubicBezTo>
                <a:close/>
                <a:moveTo>
                  <a:pt x="3601879" y="310039"/>
                </a:moveTo>
                <a:cubicBezTo>
                  <a:pt x="3603784" y="306229"/>
                  <a:pt x="3604736" y="302419"/>
                  <a:pt x="3606641" y="298609"/>
                </a:cubicBezTo>
                <a:cubicBezTo>
                  <a:pt x="3609499" y="291941"/>
                  <a:pt x="3612356" y="285274"/>
                  <a:pt x="3615214" y="278606"/>
                </a:cubicBezTo>
                <a:cubicBezTo>
                  <a:pt x="3617119" y="276701"/>
                  <a:pt x="3619024" y="273844"/>
                  <a:pt x="3619976" y="271939"/>
                </a:cubicBezTo>
                <a:cubicBezTo>
                  <a:pt x="3621881" y="270034"/>
                  <a:pt x="3623786" y="268129"/>
                  <a:pt x="3625691" y="266224"/>
                </a:cubicBezTo>
                <a:cubicBezTo>
                  <a:pt x="3625691" y="268129"/>
                  <a:pt x="3624739" y="269081"/>
                  <a:pt x="3624739" y="270986"/>
                </a:cubicBezTo>
                <a:cubicBezTo>
                  <a:pt x="3621881" y="282416"/>
                  <a:pt x="3619976" y="295751"/>
                  <a:pt x="3617119" y="309086"/>
                </a:cubicBezTo>
                <a:cubicBezTo>
                  <a:pt x="3616166" y="312896"/>
                  <a:pt x="3615214" y="317659"/>
                  <a:pt x="3614261" y="322421"/>
                </a:cubicBezTo>
                <a:cubicBezTo>
                  <a:pt x="3613309" y="321469"/>
                  <a:pt x="3612356" y="320516"/>
                  <a:pt x="3611404" y="320516"/>
                </a:cubicBezTo>
                <a:cubicBezTo>
                  <a:pt x="3610451" y="312896"/>
                  <a:pt x="3610451" y="306229"/>
                  <a:pt x="3609499" y="298609"/>
                </a:cubicBezTo>
                <a:cubicBezTo>
                  <a:pt x="3609499" y="305276"/>
                  <a:pt x="3608546" y="311944"/>
                  <a:pt x="3608546" y="318611"/>
                </a:cubicBezTo>
                <a:cubicBezTo>
                  <a:pt x="3607594" y="318611"/>
                  <a:pt x="3606641" y="317659"/>
                  <a:pt x="3606641" y="317659"/>
                </a:cubicBezTo>
                <a:cubicBezTo>
                  <a:pt x="3607594" y="318611"/>
                  <a:pt x="3608546" y="318611"/>
                  <a:pt x="3608546" y="319564"/>
                </a:cubicBezTo>
                <a:cubicBezTo>
                  <a:pt x="3608546" y="320516"/>
                  <a:pt x="3608546" y="321469"/>
                  <a:pt x="3608546" y="322421"/>
                </a:cubicBezTo>
                <a:cubicBezTo>
                  <a:pt x="3606641" y="318611"/>
                  <a:pt x="3604736" y="315754"/>
                  <a:pt x="3602831" y="312896"/>
                </a:cubicBezTo>
                <a:cubicBezTo>
                  <a:pt x="3601879" y="310991"/>
                  <a:pt x="3601879" y="310039"/>
                  <a:pt x="3601879" y="310039"/>
                </a:cubicBezTo>
                <a:close/>
                <a:moveTo>
                  <a:pt x="3600926" y="335756"/>
                </a:moveTo>
                <a:cubicBezTo>
                  <a:pt x="3601879" y="339566"/>
                  <a:pt x="3603784" y="342424"/>
                  <a:pt x="3604736" y="346234"/>
                </a:cubicBezTo>
                <a:cubicBezTo>
                  <a:pt x="3603784" y="348139"/>
                  <a:pt x="3602831" y="350044"/>
                  <a:pt x="3601879" y="351949"/>
                </a:cubicBezTo>
                <a:cubicBezTo>
                  <a:pt x="3601879" y="351949"/>
                  <a:pt x="3601879" y="352901"/>
                  <a:pt x="3600926" y="352901"/>
                </a:cubicBezTo>
                <a:cubicBezTo>
                  <a:pt x="3600926" y="350044"/>
                  <a:pt x="3599974" y="348139"/>
                  <a:pt x="3599974" y="345281"/>
                </a:cubicBezTo>
                <a:cubicBezTo>
                  <a:pt x="3599974" y="342424"/>
                  <a:pt x="3600926" y="338614"/>
                  <a:pt x="3600926" y="335756"/>
                </a:cubicBezTo>
                <a:close/>
                <a:moveTo>
                  <a:pt x="3556159" y="342424"/>
                </a:moveTo>
                <a:cubicBezTo>
                  <a:pt x="3556159" y="335756"/>
                  <a:pt x="3557111" y="330041"/>
                  <a:pt x="3557111" y="324326"/>
                </a:cubicBezTo>
                <a:cubicBezTo>
                  <a:pt x="3557111" y="325279"/>
                  <a:pt x="3558064" y="327184"/>
                  <a:pt x="3558064" y="328136"/>
                </a:cubicBezTo>
                <a:cubicBezTo>
                  <a:pt x="3558064" y="330041"/>
                  <a:pt x="3559016" y="331946"/>
                  <a:pt x="3559016" y="333851"/>
                </a:cubicBezTo>
                <a:cubicBezTo>
                  <a:pt x="3559016" y="333851"/>
                  <a:pt x="3559016" y="334804"/>
                  <a:pt x="3559016" y="334804"/>
                </a:cubicBezTo>
                <a:cubicBezTo>
                  <a:pt x="3558064" y="337661"/>
                  <a:pt x="3557111" y="339566"/>
                  <a:pt x="3556159" y="342424"/>
                </a:cubicBezTo>
                <a:close/>
                <a:moveTo>
                  <a:pt x="3559969" y="279559"/>
                </a:moveTo>
                <a:cubicBezTo>
                  <a:pt x="3559016" y="277654"/>
                  <a:pt x="3559016" y="276701"/>
                  <a:pt x="3559016" y="274796"/>
                </a:cubicBezTo>
                <a:cubicBezTo>
                  <a:pt x="3559969" y="275749"/>
                  <a:pt x="3560921" y="275749"/>
                  <a:pt x="3561874" y="276701"/>
                </a:cubicBezTo>
                <a:cubicBezTo>
                  <a:pt x="3563779" y="277654"/>
                  <a:pt x="3564731" y="278606"/>
                  <a:pt x="3566636" y="280511"/>
                </a:cubicBezTo>
                <a:cubicBezTo>
                  <a:pt x="3565684" y="282416"/>
                  <a:pt x="3563779" y="284321"/>
                  <a:pt x="3562826" y="287179"/>
                </a:cubicBezTo>
                <a:cubicBezTo>
                  <a:pt x="3561874" y="285274"/>
                  <a:pt x="3560921" y="282416"/>
                  <a:pt x="3559969" y="279559"/>
                </a:cubicBezTo>
                <a:close/>
                <a:moveTo>
                  <a:pt x="3571399" y="287179"/>
                </a:moveTo>
                <a:cubicBezTo>
                  <a:pt x="3571399" y="294799"/>
                  <a:pt x="3571399" y="303371"/>
                  <a:pt x="3571399" y="311944"/>
                </a:cubicBezTo>
                <a:cubicBezTo>
                  <a:pt x="3570446" y="312896"/>
                  <a:pt x="3570446" y="313849"/>
                  <a:pt x="3569494" y="314801"/>
                </a:cubicBezTo>
                <a:cubicBezTo>
                  <a:pt x="3567589" y="307181"/>
                  <a:pt x="3565684" y="299561"/>
                  <a:pt x="3562826" y="292894"/>
                </a:cubicBezTo>
                <a:cubicBezTo>
                  <a:pt x="3563779" y="289084"/>
                  <a:pt x="3565684" y="285274"/>
                  <a:pt x="3566636" y="282416"/>
                </a:cubicBezTo>
                <a:cubicBezTo>
                  <a:pt x="3568541" y="283369"/>
                  <a:pt x="3570446" y="284321"/>
                  <a:pt x="3571399" y="287179"/>
                </a:cubicBezTo>
                <a:cubicBezTo>
                  <a:pt x="3571399" y="286226"/>
                  <a:pt x="3571399" y="286226"/>
                  <a:pt x="3571399" y="287179"/>
                </a:cubicBezTo>
                <a:close/>
                <a:moveTo>
                  <a:pt x="3571399" y="281464"/>
                </a:moveTo>
                <a:cubicBezTo>
                  <a:pt x="3570446" y="280511"/>
                  <a:pt x="3569494" y="280511"/>
                  <a:pt x="3568541" y="279559"/>
                </a:cubicBezTo>
                <a:cubicBezTo>
                  <a:pt x="3568541" y="279559"/>
                  <a:pt x="3568541" y="279559"/>
                  <a:pt x="3568541" y="279559"/>
                </a:cubicBezTo>
                <a:cubicBezTo>
                  <a:pt x="3570446" y="276701"/>
                  <a:pt x="3571399" y="274796"/>
                  <a:pt x="3571399" y="273844"/>
                </a:cubicBezTo>
                <a:cubicBezTo>
                  <a:pt x="3571399" y="276701"/>
                  <a:pt x="3571399" y="279559"/>
                  <a:pt x="3571399" y="281464"/>
                </a:cubicBezTo>
                <a:close/>
                <a:moveTo>
                  <a:pt x="3567589" y="250031"/>
                </a:moveTo>
                <a:cubicBezTo>
                  <a:pt x="3568541" y="254794"/>
                  <a:pt x="3569494" y="260509"/>
                  <a:pt x="3570446" y="265271"/>
                </a:cubicBezTo>
                <a:cubicBezTo>
                  <a:pt x="3570446" y="267176"/>
                  <a:pt x="3571399" y="270034"/>
                  <a:pt x="3571399" y="271939"/>
                </a:cubicBezTo>
                <a:cubicBezTo>
                  <a:pt x="3571399" y="271939"/>
                  <a:pt x="3571399" y="272891"/>
                  <a:pt x="3571399" y="272891"/>
                </a:cubicBezTo>
                <a:cubicBezTo>
                  <a:pt x="3571399" y="272891"/>
                  <a:pt x="3569494" y="274796"/>
                  <a:pt x="3567589" y="277654"/>
                </a:cubicBezTo>
                <a:cubicBezTo>
                  <a:pt x="3567589" y="277654"/>
                  <a:pt x="3567589" y="277654"/>
                  <a:pt x="3567589" y="277654"/>
                </a:cubicBezTo>
                <a:cubicBezTo>
                  <a:pt x="3565684" y="276701"/>
                  <a:pt x="3563779" y="274796"/>
                  <a:pt x="3561874" y="274796"/>
                </a:cubicBezTo>
                <a:cubicBezTo>
                  <a:pt x="3559969" y="273844"/>
                  <a:pt x="3559016" y="273844"/>
                  <a:pt x="3558064" y="272891"/>
                </a:cubicBezTo>
                <a:cubicBezTo>
                  <a:pt x="3557111" y="269081"/>
                  <a:pt x="3555206" y="264319"/>
                  <a:pt x="3554254" y="260509"/>
                </a:cubicBezTo>
                <a:cubicBezTo>
                  <a:pt x="3555206" y="259556"/>
                  <a:pt x="3555206" y="258604"/>
                  <a:pt x="3556159" y="257651"/>
                </a:cubicBezTo>
                <a:cubicBezTo>
                  <a:pt x="3559969" y="251936"/>
                  <a:pt x="3562826" y="247174"/>
                  <a:pt x="3566636" y="243364"/>
                </a:cubicBezTo>
                <a:cubicBezTo>
                  <a:pt x="3567589" y="246221"/>
                  <a:pt x="3567589" y="248126"/>
                  <a:pt x="3567589" y="250031"/>
                </a:cubicBezTo>
                <a:close/>
                <a:moveTo>
                  <a:pt x="3561874" y="229076"/>
                </a:moveTo>
                <a:cubicBezTo>
                  <a:pt x="3561874" y="228124"/>
                  <a:pt x="3562826" y="228124"/>
                  <a:pt x="3562826" y="227171"/>
                </a:cubicBezTo>
                <a:cubicBezTo>
                  <a:pt x="3563779" y="230029"/>
                  <a:pt x="3563779" y="232886"/>
                  <a:pt x="3564731" y="235744"/>
                </a:cubicBezTo>
                <a:cubicBezTo>
                  <a:pt x="3564731" y="236696"/>
                  <a:pt x="3564731" y="237649"/>
                  <a:pt x="3565684" y="238601"/>
                </a:cubicBezTo>
                <a:cubicBezTo>
                  <a:pt x="3561874" y="241459"/>
                  <a:pt x="3557111" y="246221"/>
                  <a:pt x="3552349" y="251936"/>
                </a:cubicBezTo>
                <a:cubicBezTo>
                  <a:pt x="3552349" y="250031"/>
                  <a:pt x="3551396" y="248126"/>
                  <a:pt x="3551396" y="247174"/>
                </a:cubicBezTo>
                <a:cubicBezTo>
                  <a:pt x="3555206" y="241459"/>
                  <a:pt x="3558064" y="234791"/>
                  <a:pt x="3561874" y="229076"/>
                </a:cubicBezTo>
                <a:close/>
                <a:moveTo>
                  <a:pt x="3551396" y="293846"/>
                </a:moveTo>
                <a:cubicBezTo>
                  <a:pt x="3552349" y="298609"/>
                  <a:pt x="3553301" y="303371"/>
                  <a:pt x="3554254" y="307181"/>
                </a:cubicBezTo>
                <a:cubicBezTo>
                  <a:pt x="3553301" y="311944"/>
                  <a:pt x="3551396" y="315754"/>
                  <a:pt x="3550444" y="321469"/>
                </a:cubicBezTo>
                <a:cubicBezTo>
                  <a:pt x="3549491" y="325279"/>
                  <a:pt x="3548539" y="329089"/>
                  <a:pt x="3547586" y="333851"/>
                </a:cubicBezTo>
                <a:cubicBezTo>
                  <a:pt x="3547586" y="332899"/>
                  <a:pt x="3546634" y="332899"/>
                  <a:pt x="3546634" y="331946"/>
                </a:cubicBezTo>
                <a:cubicBezTo>
                  <a:pt x="3545681" y="330041"/>
                  <a:pt x="3544729" y="329089"/>
                  <a:pt x="3543776" y="327184"/>
                </a:cubicBezTo>
                <a:cubicBezTo>
                  <a:pt x="3544729" y="319564"/>
                  <a:pt x="3544729" y="312896"/>
                  <a:pt x="3544729" y="306229"/>
                </a:cubicBezTo>
                <a:cubicBezTo>
                  <a:pt x="3545681" y="299561"/>
                  <a:pt x="3546634" y="292894"/>
                  <a:pt x="3547586" y="286226"/>
                </a:cubicBezTo>
                <a:cubicBezTo>
                  <a:pt x="3547586" y="283369"/>
                  <a:pt x="3548539" y="279559"/>
                  <a:pt x="3548539" y="276701"/>
                </a:cubicBezTo>
                <a:cubicBezTo>
                  <a:pt x="3548539" y="282416"/>
                  <a:pt x="3550444" y="288131"/>
                  <a:pt x="3551396" y="293846"/>
                </a:cubicBezTo>
                <a:close/>
                <a:moveTo>
                  <a:pt x="3543776" y="191929"/>
                </a:moveTo>
                <a:cubicBezTo>
                  <a:pt x="3545681" y="187166"/>
                  <a:pt x="3547586" y="183356"/>
                  <a:pt x="3549491" y="180499"/>
                </a:cubicBezTo>
                <a:cubicBezTo>
                  <a:pt x="3549491" y="181451"/>
                  <a:pt x="3549491" y="183356"/>
                  <a:pt x="3548539" y="185261"/>
                </a:cubicBezTo>
                <a:cubicBezTo>
                  <a:pt x="3547586" y="192881"/>
                  <a:pt x="3546634" y="201454"/>
                  <a:pt x="3544729" y="211931"/>
                </a:cubicBezTo>
                <a:cubicBezTo>
                  <a:pt x="3544729" y="213836"/>
                  <a:pt x="3543776" y="215741"/>
                  <a:pt x="3543776" y="217646"/>
                </a:cubicBezTo>
                <a:cubicBezTo>
                  <a:pt x="3541871" y="210026"/>
                  <a:pt x="3539966" y="204311"/>
                  <a:pt x="3539014" y="200501"/>
                </a:cubicBezTo>
                <a:cubicBezTo>
                  <a:pt x="3540919" y="196691"/>
                  <a:pt x="3541871" y="194786"/>
                  <a:pt x="3543776" y="191929"/>
                </a:cubicBezTo>
                <a:close/>
                <a:moveTo>
                  <a:pt x="3530441" y="217646"/>
                </a:moveTo>
                <a:cubicBezTo>
                  <a:pt x="3533299" y="211931"/>
                  <a:pt x="3536156" y="206216"/>
                  <a:pt x="3539014" y="201454"/>
                </a:cubicBezTo>
                <a:cubicBezTo>
                  <a:pt x="3539014" y="205264"/>
                  <a:pt x="3539966" y="210979"/>
                  <a:pt x="3540919" y="217646"/>
                </a:cubicBezTo>
                <a:cubicBezTo>
                  <a:pt x="3540919" y="221456"/>
                  <a:pt x="3541871" y="226219"/>
                  <a:pt x="3542824" y="231934"/>
                </a:cubicBezTo>
                <a:cubicBezTo>
                  <a:pt x="3541871" y="234791"/>
                  <a:pt x="3541871" y="237649"/>
                  <a:pt x="3540919" y="240506"/>
                </a:cubicBezTo>
                <a:cubicBezTo>
                  <a:pt x="3537109" y="246221"/>
                  <a:pt x="3532346" y="252889"/>
                  <a:pt x="3528536" y="259556"/>
                </a:cubicBezTo>
                <a:cubicBezTo>
                  <a:pt x="3528536" y="258604"/>
                  <a:pt x="3528536" y="257651"/>
                  <a:pt x="3528536" y="257651"/>
                </a:cubicBezTo>
                <a:cubicBezTo>
                  <a:pt x="3528536" y="251936"/>
                  <a:pt x="3528536" y="246221"/>
                  <a:pt x="3527584" y="240506"/>
                </a:cubicBezTo>
                <a:cubicBezTo>
                  <a:pt x="3527584" y="236696"/>
                  <a:pt x="3526631" y="232886"/>
                  <a:pt x="3526631" y="229076"/>
                </a:cubicBezTo>
                <a:cubicBezTo>
                  <a:pt x="3527584" y="224314"/>
                  <a:pt x="3528536" y="220504"/>
                  <a:pt x="3530441" y="217646"/>
                </a:cubicBezTo>
                <a:close/>
                <a:moveTo>
                  <a:pt x="3490436" y="321469"/>
                </a:moveTo>
                <a:cubicBezTo>
                  <a:pt x="3490436" y="320516"/>
                  <a:pt x="3490436" y="318611"/>
                  <a:pt x="3490436" y="317659"/>
                </a:cubicBezTo>
                <a:cubicBezTo>
                  <a:pt x="3490436" y="318611"/>
                  <a:pt x="3491389" y="319564"/>
                  <a:pt x="3491389" y="319564"/>
                </a:cubicBezTo>
                <a:cubicBezTo>
                  <a:pt x="3491389" y="320516"/>
                  <a:pt x="3491389" y="320516"/>
                  <a:pt x="3490436" y="321469"/>
                </a:cubicBezTo>
                <a:close/>
                <a:moveTo>
                  <a:pt x="3514249" y="250984"/>
                </a:moveTo>
                <a:cubicBezTo>
                  <a:pt x="3515201" y="249079"/>
                  <a:pt x="3516154" y="247174"/>
                  <a:pt x="3516154" y="246221"/>
                </a:cubicBezTo>
                <a:cubicBezTo>
                  <a:pt x="3516154" y="250031"/>
                  <a:pt x="3516154" y="253841"/>
                  <a:pt x="3515201" y="257651"/>
                </a:cubicBezTo>
                <a:cubicBezTo>
                  <a:pt x="3515201" y="261461"/>
                  <a:pt x="3514249" y="266224"/>
                  <a:pt x="3514249" y="270986"/>
                </a:cubicBezTo>
                <a:cubicBezTo>
                  <a:pt x="3513296" y="267176"/>
                  <a:pt x="3511391" y="263366"/>
                  <a:pt x="3509486" y="259556"/>
                </a:cubicBezTo>
                <a:cubicBezTo>
                  <a:pt x="3512344" y="255746"/>
                  <a:pt x="3513296" y="252889"/>
                  <a:pt x="3514249" y="250984"/>
                </a:cubicBezTo>
                <a:close/>
                <a:moveTo>
                  <a:pt x="3504724" y="271939"/>
                </a:moveTo>
                <a:cubicBezTo>
                  <a:pt x="3504724" y="272891"/>
                  <a:pt x="3505676" y="273844"/>
                  <a:pt x="3505676" y="274796"/>
                </a:cubicBezTo>
                <a:cubicBezTo>
                  <a:pt x="3506629" y="279559"/>
                  <a:pt x="3508534" y="283369"/>
                  <a:pt x="3509486" y="288131"/>
                </a:cubicBezTo>
                <a:cubicBezTo>
                  <a:pt x="3508534" y="290036"/>
                  <a:pt x="3507581" y="291941"/>
                  <a:pt x="3505676" y="293846"/>
                </a:cubicBezTo>
                <a:cubicBezTo>
                  <a:pt x="3505676" y="290036"/>
                  <a:pt x="3504724" y="286226"/>
                  <a:pt x="3504724" y="282416"/>
                </a:cubicBezTo>
                <a:cubicBezTo>
                  <a:pt x="3504724" y="279559"/>
                  <a:pt x="3504724" y="275749"/>
                  <a:pt x="3504724" y="271939"/>
                </a:cubicBezTo>
                <a:cubicBezTo>
                  <a:pt x="3504724" y="272891"/>
                  <a:pt x="3504724" y="272891"/>
                  <a:pt x="3504724" y="271939"/>
                </a:cubicBezTo>
                <a:close/>
                <a:moveTo>
                  <a:pt x="3501866" y="398621"/>
                </a:moveTo>
                <a:cubicBezTo>
                  <a:pt x="3499961" y="389096"/>
                  <a:pt x="3497104" y="380524"/>
                  <a:pt x="3495199" y="371951"/>
                </a:cubicBezTo>
                <a:cubicBezTo>
                  <a:pt x="3495199" y="370999"/>
                  <a:pt x="3494246" y="370046"/>
                  <a:pt x="3494246" y="369094"/>
                </a:cubicBezTo>
                <a:cubicBezTo>
                  <a:pt x="3496151" y="365284"/>
                  <a:pt x="3498056" y="361474"/>
                  <a:pt x="3499961" y="357664"/>
                </a:cubicBezTo>
                <a:cubicBezTo>
                  <a:pt x="3500914" y="370999"/>
                  <a:pt x="3500914" y="384334"/>
                  <a:pt x="3501866" y="398621"/>
                </a:cubicBezTo>
                <a:close/>
                <a:moveTo>
                  <a:pt x="3496151" y="290036"/>
                </a:moveTo>
                <a:cubicBezTo>
                  <a:pt x="3497104" y="288131"/>
                  <a:pt x="3498056" y="286226"/>
                  <a:pt x="3499009" y="284321"/>
                </a:cubicBezTo>
                <a:cubicBezTo>
                  <a:pt x="3499009" y="288131"/>
                  <a:pt x="3499009" y="291941"/>
                  <a:pt x="3499009" y="295751"/>
                </a:cubicBezTo>
                <a:cubicBezTo>
                  <a:pt x="3498056" y="293846"/>
                  <a:pt x="3497104" y="291941"/>
                  <a:pt x="3496151" y="290036"/>
                </a:cubicBezTo>
                <a:close/>
                <a:moveTo>
                  <a:pt x="3496151" y="252889"/>
                </a:moveTo>
                <a:cubicBezTo>
                  <a:pt x="3496151" y="250984"/>
                  <a:pt x="3496151" y="249079"/>
                  <a:pt x="3496151" y="247174"/>
                </a:cubicBezTo>
                <a:cubicBezTo>
                  <a:pt x="3497104" y="250031"/>
                  <a:pt x="3498056" y="252889"/>
                  <a:pt x="3499009" y="254794"/>
                </a:cubicBezTo>
                <a:cubicBezTo>
                  <a:pt x="3498056" y="256699"/>
                  <a:pt x="3496151" y="258604"/>
                  <a:pt x="3495199" y="261461"/>
                </a:cubicBezTo>
                <a:cubicBezTo>
                  <a:pt x="3495199" y="258604"/>
                  <a:pt x="3496151" y="255746"/>
                  <a:pt x="3496151" y="252889"/>
                </a:cubicBezTo>
                <a:close/>
                <a:moveTo>
                  <a:pt x="3481864" y="205264"/>
                </a:moveTo>
                <a:cubicBezTo>
                  <a:pt x="3484721" y="212884"/>
                  <a:pt x="3488531" y="220504"/>
                  <a:pt x="3491389" y="230029"/>
                </a:cubicBezTo>
                <a:cubicBezTo>
                  <a:pt x="3492341" y="233839"/>
                  <a:pt x="3494246" y="238601"/>
                  <a:pt x="3495199" y="243364"/>
                </a:cubicBezTo>
                <a:cubicBezTo>
                  <a:pt x="3494246" y="245269"/>
                  <a:pt x="3493294" y="248126"/>
                  <a:pt x="3492341" y="251936"/>
                </a:cubicBezTo>
                <a:cubicBezTo>
                  <a:pt x="3491389" y="256699"/>
                  <a:pt x="3489484" y="261461"/>
                  <a:pt x="3487579" y="268129"/>
                </a:cubicBezTo>
                <a:cubicBezTo>
                  <a:pt x="3487579" y="269081"/>
                  <a:pt x="3487579" y="269081"/>
                  <a:pt x="3486626" y="270034"/>
                </a:cubicBezTo>
                <a:cubicBezTo>
                  <a:pt x="3484721" y="265271"/>
                  <a:pt x="3481864" y="260509"/>
                  <a:pt x="3479959" y="255746"/>
                </a:cubicBezTo>
                <a:cubicBezTo>
                  <a:pt x="3479959" y="245269"/>
                  <a:pt x="3479959" y="235744"/>
                  <a:pt x="3479959" y="228124"/>
                </a:cubicBezTo>
                <a:cubicBezTo>
                  <a:pt x="3479959" y="221456"/>
                  <a:pt x="3479959" y="216694"/>
                  <a:pt x="3479959" y="213836"/>
                </a:cubicBezTo>
                <a:cubicBezTo>
                  <a:pt x="3480911" y="211931"/>
                  <a:pt x="3480911" y="208121"/>
                  <a:pt x="3481864" y="205264"/>
                </a:cubicBezTo>
                <a:close/>
                <a:moveTo>
                  <a:pt x="3473291" y="241459"/>
                </a:moveTo>
                <a:cubicBezTo>
                  <a:pt x="3474244" y="239554"/>
                  <a:pt x="3474244" y="236696"/>
                  <a:pt x="3475196" y="234791"/>
                </a:cubicBezTo>
                <a:cubicBezTo>
                  <a:pt x="3474244" y="236696"/>
                  <a:pt x="3474244" y="239554"/>
                  <a:pt x="3473291" y="241459"/>
                </a:cubicBezTo>
                <a:cubicBezTo>
                  <a:pt x="3473291" y="242411"/>
                  <a:pt x="3473291" y="241459"/>
                  <a:pt x="3473291" y="241459"/>
                </a:cubicBezTo>
                <a:cubicBezTo>
                  <a:pt x="3473291" y="241459"/>
                  <a:pt x="3473291" y="241459"/>
                  <a:pt x="3473291" y="241459"/>
                </a:cubicBezTo>
                <a:close/>
                <a:moveTo>
                  <a:pt x="3468529" y="260509"/>
                </a:moveTo>
                <a:cubicBezTo>
                  <a:pt x="3468529" y="261461"/>
                  <a:pt x="3469481" y="262414"/>
                  <a:pt x="3469481" y="263366"/>
                </a:cubicBezTo>
                <a:cubicBezTo>
                  <a:pt x="3469481" y="266224"/>
                  <a:pt x="3468529" y="268129"/>
                  <a:pt x="3468529" y="270986"/>
                </a:cubicBezTo>
                <a:cubicBezTo>
                  <a:pt x="3467576" y="279559"/>
                  <a:pt x="3466624" y="290036"/>
                  <a:pt x="3465671" y="300514"/>
                </a:cubicBezTo>
                <a:cubicBezTo>
                  <a:pt x="3464719" y="306229"/>
                  <a:pt x="3464719" y="311944"/>
                  <a:pt x="3464719" y="318611"/>
                </a:cubicBezTo>
                <a:cubicBezTo>
                  <a:pt x="3464719" y="319564"/>
                  <a:pt x="3463766" y="320516"/>
                  <a:pt x="3463766" y="321469"/>
                </a:cubicBezTo>
                <a:cubicBezTo>
                  <a:pt x="3462814" y="316706"/>
                  <a:pt x="3460909" y="311944"/>
                  <a:pt x="3459956" y="307181"/>
                </a:cubicBezTo>
                <a:cubicBezTo>
                  <a:pt x="3459956" y="307181"/>
                  <a:pt x="3459956" y="306229"/>
                  <a:pt x="3459956" y="306229"/>
                </a:cubicBezTo>
                <a:cubicBezTo>
                  <a:pt x="3459956" y="304324"/>
                  <a:pt x="3460909" y="302419"/>
                  <a:pt x="3460909" y="300514"/>
                </a:cubicBezTo>
                <a:cubicBezTo>
                  <a:pt x="3463766" y="287179"/>
                  <a:pt x="3466624" y="273844"/>
                  <a:pt x="3468529" y="260509"/>
                </a:cubicBezTo>
                <a:close/>
                <a:moveTo>
                  <a:pt x="3451384" y="237649"/>
                </a:moveTo>
                <a:cubicBezTo>
                  <a:pt x="3451384" y="231934"/>
                  <a:pt x="3451384" y="227171"/>
                  <a:pt x="3451384" y="221456"/>
                </a:cubicBezTo>
                <a:cubicBezTo>
                  <a:pt x="3451384" y="221456"/>
                  <a:pt x="3451384" y="221456"/>
                  <a:pt x="3451384" y="222409"/>
                </a:cubicBezTo>
                <a:cubicBezTo>
                  <a:pt x="3453289" y="227171"/>
                  <a:pt x="3456146" y="231934"/>
                  <a:pt x="3458051" y="237649"/>
                </a:cubicBezTo>
                <a:cubicBezTo>
                  <a:pt x="3458051" y="237649"/>
                  <a:pt x="3458051" y="238601"/>
                  <a:pt x="3458051" y="238601"/>
                </a:cubicBezTo>
                <a:cubicBezTo>
                  <a:pt x="3455194" y="248126"/>
                  <a:pt x="3452336" y="257651"/>
                  <a:pt x="3450431" y="267176"/>
                </a:cubicBezTo>
                <a:cubicBezTo>
                  <a:pt x="3450431" y="267176"/>
                  <a:pt x="3450431" y="267176"/>
                  <a:pt x="3450431" y="267176"/>
                </a:cubicBezTo>
                <a:cubicBezTo>
                  <a:pt x="3451384" y="256699"/>
                  <a:pt x="3451384" y="247174"/>
                  <a:pt x="3451384" y="237649"/>
                </a:cubicBezTo>
                <a:close/>
                <a:moveTo>
                  <a:pt x="3405664" y="273844"/>
                </a:moveTo>
                <a:cubicBezTo>
                  <a:pt x="3406616" y="268129"/>
                  <a:pt x="3406616" y="263366"/>
                  <a:pt x="3406616" y="258604"/>
                </a:cubicBezTo>
                <a:cubicBezTo>
                  <a:pt x="3406616" y="253841"/>
                  <a:pt x="3406616" y="249079"/>
                  <a:pt x="3406616" y="245269"/>
                </a:cubicBezTo>
                <a:cubicBezTo>
                  <a:pt x="3406616" y="247174"/>
                  <a:pt x="3407569" y="251936"/>
                  <a:pt x="3409474" y="259556"/>
                </a:cubicBezTo>
                <a:cubicBezTo>
                  <a:pt x="3409474" y="264319"/>
                  <a:pt x="3407569" y="269081"/>
                  <a:pt x="3405664" y="273844"/>
                </a:cubicBezTo>
                <a:close/>
                <a:moveTo>
                  <a:pt x="3416141" y="335756"/>
                </a:moveTo>
                <a:cubicBezTo>
                  <a:pt x="3416141" y="341471"/>
                  <a:pt x="3416141" y="347186"/>
                  <a:pt x="3416141" y="353854"/>
                </a:cubicBezTo>
                <a:cubicBezTo>
                  <a:pt x="3416141" y="351949"/>
                  <a:pt x="3415189" y="350044"/>
                  <a:pt x="3415189" y="348139"/>
                </a:cubicBezTo>
                <a:cubicBezTo>
                  <a:pt x="3414236" y="340519"/>
                  <a:pt x="3414236" y="333851"/>
                  <a:pt x="3413284" y="328136"/>
                </a:cubicBezTo>
                <a:cubicBezTo>
                  <a:pt x="3413284" y="328136"/>
                  <a:pt x="3413284" y="328136"/>
                  <a:pt x="3413284" y="328136"/>
                </a:cubicBezTo>
                <a:cubicBezTo>
                  <a:pt x="3414236" y="325279"/>
                  <a:pt x="3415189" y="323374"/>
                  <a:pt x="3417094" y="320516"/>
                </a:cubicBezTo>
                <a:cubicBezTo>
                  <a:pt x="3417094" y="324326"/>
                  <a:pt x="3417094" y="329089"/>
                  <a:pt x="3416141" y="335756"/>
                </a:cubicBezTo>
                <a:close/>
                <a:moveTo>
                  <a:pt x="3421856" y="320516"/>
                </a:moveTo>
                <a:cubicBezTo>
                  <a:pt x="3420904" y="324326"/>
                  <a:pt x="3420904" y="329089"/>
                  <a:pt x="3419951" y="332899"/>
                </a:cubicBezTo>
                <a:cubicBezTo>
                  <a:pt x="3418999" y="326231"/>
                  <a:pt x="3418999" y="320516"/>
                  <a:pt x="3418046" y="316706"/>
                </a:cubicBezTo>
                <a:cubicBezTo>
                  <a:pt x="3418999" y="314801"/>
                  <a:pt x="3419951" y="312896"/>
                  <a:pt x="3420904" y="310991"/>
                </a:cubicBezTo>
                <a:cubicBezTo>
                  <a:pt x="3420904" y="310039"/>
                  <a:pt x="3421856" y="309086"/>
                  <a:pt x="3421856" y="308134"/>
                </a:cubicBezTo>
                <a:cubicBezTo>
                  <a:pt x="3421856" y="310039"/>
                  <a:pt x="3422809" y="310991"/>
                  <a:pt x="3422809" y="312896"/>
                </a:cubicBezTo>
                <a:cubicBezTo>
                  <a:pt x="3422809" y="314801"/>
                  <a:pt x="3422809" y="317659"/>
                  <a:pt x="3421856" y="320516"/>
                </a:cubicBezTo>
                <a:close/>
                <a:moveTo>
                  <a:pt x="3410426" y="139541"/>
                </a:moveTo>
                <a:cubicBezTo>
                  <a:pt x="3413284" y="145256"/>
                  <a:pt x="3417094" y="151924"/>
                  <a:pt x="3421856" y="161449"/>
                </a:cubicBezTo>
                <a:cubicBezTo>
                  <a:pt x="3424714" y="167164"/>
                  <a:pt x="3428524" y="173831"/>
                  <a:pt x="3433286" y="181451"/>
                </a:cubicBezTo>
                <a:cubicBezTo>
                  <a:pt x="3431381" y="187166"/>
                  <a:pt x="3430429" y="192881"/>
                  <a:pt x="3428524" y="198596"/>
                </a:cubicBezTo>
                <a:cubicBezTo>
                  <a:pt x="3427571" y="202406"/>
                  <a:pt x="3426619" y="206216"/>
                  <a:pt x="3425666" y="210026"/>
                </a:cubicBezTo>
                <a:cubicBezTo>
                  <a:pt x="3424714" y="205264"/>
                  <a:pt x="3423761" y="200501"/>
                  <a:pt x="3422809" y="195739"/>
                </a:cubicBezTo>
                <a:cubicBezTo>
                  <a:pt x="3419951" y="183356"/>
                  <a:pt x="3417094" y="171926"/>
                  <a:pt x="3415189" y="163354"/>
                </a:cubicBezTo>
                <a:cubicBezTo>
                  <a:pt x="3413284" y="154781"/>
                  <a:pt x="3411379" y="148114"/>
                  <a:pt x="3410426" y="143351"/>
                </a:cubicBezTo>
                <a:cubicBezTo>
                  <a:pt x="3409474" y="141446"/>
                  <a:pt x="3410426" y="140494"/>
                  <a:pt x="3410426" y="139541"/>
                </a:cubicBezTo>
                <a:close/>
                <a:moveTo>
                  <a:pt x="3408521" y="136684"/>
                </a:moveTo>
                <a:cubicBezTo>
                  <a:pt x="3408521" y="136684"/>
                  <a:pt x="3408521" y="136684"/>
                  <a:pt x="3408521" y="136684"/>
                </a:cubicBezTo>
                <a:cubicBezTo>
                  <a:pt x="3408521" y="136684"/>
                  <a:pt x="3408521" y="136684"/>
                  <a:pt x="3408521" y="136684"/>
                </a:cubicBezTo>
                <a:cubicBezTo>
                  <a:pt x="3408521" y="136684"/>
                  <a:pt x="3408521" y="136684"/>
                  <a:pt x="3408521" y="136684"/>
                </a:cubicBezTo>
                <a:close/>
                <a:moveTo>
                  <a:pt x="3395186" y="266224"/>
                </a:moveTo>
                <a:cubicBezTo>
                  <a:pt x="3396139" y="251936"/>
                  <a:pt x="3396139" y="239554"/>
                  <a:pt x="3396139" y="227171"/>
                </a:cubicBezTo>
                <a:cubicBezTo>
                  <a:pt x="3396139" y="222409"/>
                  <a:pt x="3396139" y="217646"/>
                  <a:pt x="3396139" y="212884"/>
                </a:cubicBezTo>
                <a:cubicBezTo>
                  <a:pt x="3397091" y="210026"/>
                  <a:pt x="3398044" y="207169"/>
                  <a:pt x="3398996" y="204311"/>
                </a:cubicBezTo>
                <a:cubicBezTo>
                  <a:pt x="3398044" y="206216"/>
                  <a:pt x="3397091" y="208121"/>
                  <a:pt x="3396139" y="210026"/>
                </a:cubicBezTo>
                <a:cubicBezTo>
                  <a:pt x="3396139" y="207169"/>
                  <a:pt x="3396139" y="204311"/>
                  <a:pt x="3396139" y="202406"/>
                </a:cubicBezTo>
                <a:cubicBezTo>
                  <a:pt x="3397091" y="199549"/>
                  <a:pt x="3397091" y="197644"/>
                  <a:pt x="3398044" y="194786"/>
                </a:cubicBezTo>
                <a:cubicBezTo>
                  <a:pt x="3401854" y="178594"/>
                  <a:pt x="3405664" y="162401"/>
                  <a:pt x="3408521" y="145256"/>
                </a:cubicBezTo>
                <a:cubicBezTo>
                  <a:pt x="3408521" y="150019"/>
                  <a:pt x="3409474" y="155734"/>
                  <a:pt x="3410426" y="162401"/>
                </a:cubicBezTo>
                <a:cubicBezTo>
                  <a:pt x="3411379" y="171926"/>
                  <a:pt x="3412331" y="182404"/>
                  <a:pt x="3414236" y="195739"/>
                </a:cubicBezTo>
                <a:cubicBezTo>
                  <a:pt x="3415189" y="202406"/>
                  <a:pt x="3416141" y="209074"/>
                  <a:pt x="3417094" y="215741"/>
                </a:cubicBezTo>
                <a:cubicBezTo>
                  <a:pt x="3418046" y="220504"/>
                  <a:pt x="3418999" y="224314"/>
                  <a:pt x="3419951" y="229076"/>
                </a:cubicBezTo>
                <a:cubicBezTo>
                  <a:pt x="3418999" y="230981"/>
                  <a:pt x="3418999" y="232886"/>
                  <a:pt x="3418046" y="233839"/>
                </a:cubicBezTo>
                <a:cubicBezTo>
                  <a:pt x="3416141" y="240506"/>
                  <a:pt x="3414236" y="247174"/>
                  <a:pt x="3411379" y="253841"/>
                </a:cubicBezTo>
                <a:cubicBezTo>
                  <a:pt x="3408521" y="248126"/>
                  <a:pt x="3407569" y="245269"/>
                  <a:pt x="3407569" y="244316"/>
                </a:cubicBezTo>
                <a:cubicBezTo>
                  <a:pt x="3407569" y="242411"/>
                  <a:pt x="3407569" y="241459"/>
                  <a:pt x="3407569" y="239554"/>
                </a:cubicBezTo>
                <a:cubicBezTo>
                  <a:pt x="3407569" y="230029"/>
                  <a:pt x="3407569" y="224314"/>
                  <a:pt x="3407569" y="224314"/>
                </a:cubicBezTo>
                <a:cubicBezTo>
                  <a:pt x="3407569" y="224314"/>
                  <a:pt x="3405664" y="230029"/>
                  <a:pt x="3403759" y="239554"/>
                </a:cubicBezTo>
                <a:cubicBezTo>
                  <a:pt x="3402806" y="244316"/>
                  <a:pt x="3400901" y="250031"/>
                  <a:pt x="3399949" y="256699"/>
                </a:cubicBezTo>
                <a:cubicBezTo>
                  <a:pt x="3398996" y="262414"/>
                  <a:pt x="3397091" y="269081"/>
                  <a:pt x="3395186" y="275749"/>
                </a:cubicBezTo>
                <a:cubicBezTo>
                  <a:pt x="3395186" y="273844"/>
                  <a:pt x="3395186" y="270034"/>
                  <a:pt x="3395186" y="266224"/>
                </a:cubicBezTo>
                <a:close/>
                <a:moveTo>
                  <a:pt x="3363754" y="252889"/>
                </a:moveTo>
                <a:cubicBezTo>
                  <a:pt x="3364706" y="256699"/>
                  <a:pt x="3365659" y="260509"/>
                  <a:pt x="3365659" y="264319"/>
                </a:cubicBezTo>
                <a:cubicBezTo>
                  <a:pt x="3364706" y="266224"/>
                  <a:pt x="3363754" y="267176"/>
                  <a:pt x="3363754" y="269081"/>
                </a:cubicBezTo>
                <a:cubicBezTo>
                  <a:pt x="3363754" y="262414"/>
                  <a:pt x="3363754" y="257651"/>
                  <a:pt x="3363754" y="252889"/>
                </a:cubicBezTo>
                <a:close/>
                <a:moveTo>
                  <a:pt x="3321844" y="351949"/>
                </a:moveTo>
                <a:cubicBezTo>
                  <a:pt x="3321844" y="349091"/>
                  <a:pt x="3322796" y="345281"/>
                  <a:pt x="3322796" y="342424"/>
                </a:cubicBezTo>
                <a:cubicBezTo>
                  <a:pt x="3322796" y="344329"/>
                  <a:pt x="3323749" y="346234"/>
                  <a:pt x="3323749" y="347186"/>
                </a:cubicBezTo>
                <a:cubicBezTo>
                  <a:pt x="3323749" y="349091"/>
                  <a:pt x="3322796" y="350044"/>
                  <a:pt x="3321844" y="351949"/>
                </a:cubicBezTo>
                <a:close/>
                <a:moveTo>
                  <a:pt x="3340894" y="273844"/>
                </a:moveTo>
                <a:cubicBezTo>
                  <a:pt x="3342799" y="282416"/>
                  <a:pt x="3345656" y="290036"/>
                  <a:pt x="3347561" y="298609"/>
                </a:cubicBezTo>
                <a:cubicBezTo>
                  <a:pt x="3346609" y="300514"/>
                  <a:pt x="3345656" y="302419"/>
                  <a:pt x="3344704" y="304324"/>
                </a:cubicBezTo>
                <a:cubicBezTo>
                  <a:pt x="3342799" y="299561"/>
                  <a:pt x="3340894" y="295751"/>
                  <a:pt x="3338989" y="290989"/>
                </a:cubicBezTo>
                <a:cubicBezTo>
                  <a:pt x="3338036" y="276701"/>
                  <a:pt x="3336131" y="263366"/>
                  <a:pt x="3335179" y="251936"/>
                </a:cubicBezTo>
                <a:cubicBezTo>
                  <a:pt x="3337084" y="259556"/>
                  <a:pt x="3338989" y="266224"/>
                  <a:pt x="3340894" y="273844"/>
                </a:cubicBezTo>
                <a:close/>
                <a:moveTo>
                  <a:pt x="3330416" y="376714"/>
                </a:moveTo>
                <a:cubicBezTo>
                  <a:pt x="3330416" y="377666"/>
                  <a:pt x="3330416" y="378619"/>
                  <a:pt x="3331369" y="379571"/>
                </a:cubicBezTo>
                <a:cubicBezTo>
                  <a:pt x="3330416" y="380524"/>
                  <a:pt x="3330416" y="382429"/>
                  <a:pt x="3329464" y="384334"/>
                </a:cubicBezTo>
                <a:cubicBezTo>
                  <a:pt x="3329464" y="383381"/>
                  <a:pt x="3328511" y="382429"/>
                  <a:pt x="3328511" y="381476"/>
                </a:cubicBezTo>
                <a:cubicBezTo>
                  <a:pt x="3328511" y="379571"/>
                  <a:pt x="3329464" y="378619"/>
                  <a:pt x="3330416" y="376714"/>
                </a:cubicBezTo>
                <a:close/>
                <a:moveTo>
                  <a:pt x="3329464" y="202406"/>
                </a:moveTo>
                <a:cubicBezTo>
                  <a:pt x="3329464" y="203359"/>
                  <a:pt x="3329464" y="205264"/>
                  <a:pt x="3329464" y="207169"/>
                </a:cubicBezTo>
                <a:cubicBezTo>
                  <a:pt x="3329464" y="206216"/>
                  <a:pt x="3329464" y="206216"/>
                  <a:pt x="3328511" y="205264"/>
                </a:cubicBezTo>
                <a:cubicBezTo>
                  <a:pt x="3329464" y="204311"/>
                  <a:pt x="3329464" y="203359"/>
                  <a:pt x="3329464" y="202406"/>
                </a:cubicBezTo>
                <a:close/>
                <a:moveTo>
                  <a:pt x="3326606" y="302419"/>
                </a:moveTo>
                <a:cubicBezTo>
                  <a:pt x="3327559" y="305276"/>
                  <a:pt x="3328511" y="307181"/>
                  <a:pt x="3329464" y="310039"/>
                </a:cubicBezTo>
                <a:cubicBezTo>
                  <a:pt x="3329464" y="310991"/>
                  <a:pt x="3329464" y="310991"/>
                  <a:pt x="3329464" y="311944"/>
                </a:cubicBezTo>
                <a:cubicBezTo>
                  <a:pt x="3328511" y="310039"/>
                  <a:pt x="3327559" y="308134"/>
                  <a:pt x="3326606" y="306229"/>
                </a:cubicBezTo>
                <a:cubicBezTo>
                  <a:pt x="3326606" y="304324"/>
                  <a:pt x="3326606" y="303371"/>
                  <a:pt x="3326606" y="302419"/>
                </a:cubicBezTo>
                <a:close/>
                <a:moveTo>
                  <a:pt x="3323749" y="227171"/>
                </a:moveTo>
                <a:cubicBezTo>
                  <a:pt x="3324701" y="224314"/>
                  <a:pt x="3324701" y="221456"/>
                  <a:pt x="3325654" y="219551"/>
                </a:cubicBezTo>
                <a:cubicBezTo>
                  <a:pt x="3325654" y="220504"/>
                  <a:pt x="3325654" y="220504"/>
                  <a:pt x="3325654" y="221456"/>
                </a:cubicBezTo>
                <a:cubicBezTo>
                  <a:pt x="3322796" y="232886"/>
                  <a:pt x="3320891" y="244316"/>
                  <a:pt x="3318034" y="256699"/>
                </a:cubicBezTo>
                <a:cubicBezTo>
                  <a:pt x="3318034" y="256699"/>
                  <a:pt x="3318034" y="255746"/>
                  <a:pt x="3317081" y="255746"/>
                </a:cubicBezTo>
                <a:cubicBezTo>
                  <a:pt x="3319939" y="245269"/>
                  <a:pt x="3321844" y="235744"/>
                  <a:pt x="3323749" y="227171"/>
                </a:cubicBezTo>
                <a:close/>
                <a:moveTo>
                  <a:pt x="3315176" y="269081"/>
                </a:moveTo>
                <a:cubicBezTo>
                  <a:pt x="3315176" y="270034"/>
                  <a:pt x="3316129" y="270986"/>
                  <a:pt x="3316129" y="270986"/>
                </a:cubicBezTo>
                <a:cubicBezTo>
                  <a:pt x="3315176" y="274796"/>
                  <a:pt x="3315176" y="278606"/>
                  <a:pt x="3314224" y="282416"/>
                </a:cubicBezTo>
                <a:cubicBezTo>
                  <a:pt x="3314224" y="281464"/>
                  <a:pt x="3313271" y="280511"/>
                  <a:pt x="3313271" y="280511"/>
                </a:cubicBezTo>
                <a:cubicBezTo>
                  <a:pt x="3313271" y="276701"/>
                  <a:pt x="3314224" y="272891"/>
                  <a:pt x="3315176" y="269081"/>
                </a:cubicBezTo>
                <a:close/>
                <a:moveTo>
                  <a:pt x="3305651" y="310991"/>
                </a:moveTo>
                <a:cubicBezTo>
                  <a:pt x="3306604" y="307181"/>
                  <a:pt x="3307556" y="302419"/>
                  <a:pt x="3308509" y="298609"/>
                </a:cubicBezTo>
                <a:cubicBezTo>
                  <a:pt x="3309461" y="299561"/>
                  <a:pt x="3309461" y="301466"/>
                  <a:pt x="3310414" y="302419"/>
                </a:cubicBezTo>
                <a:cubicBezTo>
                  <a:pt x="3309461" y="308134"/>
                  <a:pt x="3308509" y="314801"/>
                  <a:pt x="3307556" y="320516"/>
                </a:cubicBezTo>
                <a:cubicBezTo>
                  <a:pt x="3306604" y="318611"/>
                  <a:pt x="3305651" y="315754"/>
                  <a:pt x="3304699" y="313849"/>
                </a:cubicBezTo>
                <a:cubicBezTo>
                  <a:pt x="3305651" y="313849"/>
                  <a:pt x="3305651" y="312896"/>
                  <a:pt x="3305651" y="310991"/>
                </a:cubicBezTo>
                <a:close/>
                <a:moveTo>
                  <a:pt x="3302794" y="327184"/>
                </a:moveTo>
                <a:cubicBezTo>
                  <a:pt x="3303746" y="330041"/>
                  <a:pt x="3303746" y="332899"/>
                  <a:pt x="3304699" y="335756"/>
                </a:cubicBezTo>
                <a:cubicBezTo>
                  <a:pt x="3303746" y="339566"/>
                  <a:pt x="3302794" y="344329"/>
                  <a:pt x="3300889" y="349091"/>
                </a:cubicBezTo>
                <a:cubicBezTo>
                  <a:pt x="3299936" y="350996"/>
                  <a:pt x="3299936" y="353854"/>
                  <a:pt x="3298984" y="355759"/>
                </a:cubicBezTo>
                <a:cubicBezTo>
                  <a:pt x="3298031" y="354806"/>
                  <a:pt x="3298031" y="352901"/>
                  <a:pt x="3297079" y="351949"/>
                </a:cubicBezTo>
                <a:cubicBezTo>
                  <a:pt x="3298984" y="343376"/>
                  <a:pt x="3300889" y="334804"/>
                  <a:pt x="3302794" y="327184"/>
                </a:cubicBezTo>
                <a:close/>
                <a:moveTo>
                  <a:pt x="3279934" y="297656"/>
                </a:moveTo>
                <a:cubicBezTo>
                  <a:pt x="3279934" y="294799"/>
                  <a:pt x="3279934" y="291941"/>
                  <a:pt x="3280886" y="289084"/>
                </a:cubicBezTo>
                <a:cubicBezTo>
                  <a:pt x="3281839" y="280511"/>
                  <a:pt x="3282791" y="271939"/>
                  <a:pt x="3283744" y="263366"/>
                </a:cubicBezTo>
                <a:cubicBezTo>
                  <a:pt x="3283744" y="259556"/>
                  <a:pt x="3284696" y="255746"/>
                  <a:pt x="3284696" y="252889"/>
                </a:cubicBezTo>
                <a:cubicBezTo>
                  <a:pt x="3287554" y="258604"/>
                  <a:pt x="3290411" y="264319"/>
                  <a:pt x="3293269" y="270034"/>
                </a:cubicBezTo>
                <a:cubicBezTo>
                  <a:pt x="3292316" y="272891"/>
                  <a:pt x="3292316" y="274796"/>
                  <a:pt x="3291364" y="277654"/>
                </a:cubicBezTo>
                <a:cubicBezTo>
                  <a:pt x="3291364" y="279559"/>
                  <a:pt x="3290411" y="281464"/>
                  <a:pt x="3290411" y="283369"/>
                </a:cubicBezTo>
                <a:cubicBezTo>
                  <a:pt x="3289459" y="271939"/>
                  <a:pt x="3289459" y="264319"/>
                  <a:pt x="3289459" y="264319"/>
                </a:cubicBezTo>
                <a:cubicBezTo>
                  <a:pt x="3289459" y="264319"/>
                  <a:pt x="3285649" y="285274"/>
                  <a:pt x="3281839" y="317659"/>
                </a:cubicBezTo>
                <a:cubicBezTo>
                  <a:pt x="3281839" y="317659"/>
                  <a:pt x="3280886" y="317659"/>
                  <a:pt x="3280886" y="317659"/>
                </a:cubicBezTo>
                <a:cubicBezTo>
                  <a:pt x="3280886" y="317659"/>
                  <a:pt x="3280886" y="316706"/>
                  <a:pt x="3280886" y="316706"/>
                </a:cubicBezTo>
                <a:cubicBezTo>
                  <a:pt x="3280886" y="316706"/>
                  <a:pt x="3280886" y="315754"/>
                  <a:pt x="3279934" y="315754"/>
                </a:cubicBezTo>
                <a:cubicBezTo>
                  <a:pt x="3279934" y="314801"/>
                  <a:pt x="3278981" y="314801"/>
                  <a:pt x="3278981" y="313849"/>
                </a:cubicBezTo>
                <a:cubicBezTo>
                  <a:pt x="3278981" y="308134"/>
                  <a:pt x="3279934" y="302419"/>
                  <a:pt x="3279934" y="297656"/>
                </a:cubicBezTo>
                <a:close/>
                <a:moveTo>
                  <a:pt x="3263741" y="295751"/>
                </a:moveTo>
                <a:cubicBezTo>
                  <a:pt x="3263741" y="294799"/>
                  <a:pt x="3263741" y="293846"/>
                  <a:pt x="3263741" y="293846"/>
                </a:cubicBezTo>
                <a:cubicBezTo>
                  <a:pt x="3263741" y="293846"/>
                  <a:pt x="3263741" y="294799"/>
                  <a:pt x="3263741" y="295751"/>
                </a:cubicBezTo>
                <a:cubicBezTo>
                  <a:pt x="3264694" y="295751"/>
                  <a:pt x="3264694" y="295751"/>
                  <a:pt x="3264694" y="296704"/>
                </a:cubicBezTo>
                <a:cubicBezTo>
                  <a:pt x="3263741" y="299561"/>
                  <a:pt x="3262789" y="303371"/>
                  <a:pt x="3262789" y="306229"/>
                </a:cubicBezTo>
                <a:cubicBezTo>
                  <a:pt x="3262789" y="302419"/>
                  <a:pt x="3263741" y="298609"/>
                  <a:pt x="3263741" y="295751"/>
                </a:cubicBezTo>
                <a:close/>
                <a:moveTo>
                  <a:pt x="3232309" y="381476"/>
                </a:moveTo>
                <a:cubicBezTo>
                  <a:pt x="3232309" y="372904"/>
                  <a:pt x="3232309" y="365284"/>
                  <a:pt x="3232309" y="357664"/>
                </a:cubicBezTo>
                <a:cubicBezTo>
                  <a:pt x="3232309" y="357664"/>
                  <a:pt x="3232309" y="358616"/>
                  <a:pt x="3232309" y="358616"/>
                </a:cubicBezTo>
                <a:cubicBezTo>
                  <a:pt x="3232309" y="359569"/>
                  <a:pt x="3232309" y="360521"/>
                  <a:pt x="3233261" y="360521"/>
                </a:cubicBezTo>
                <a:cubicBezTo>
                  <a:pt x="3233261" y="367189"/>
                  <a:pt x="3233261" y="373856"/>
                  <a:pt x="3232309" y="381476"/>
                </a:cubicBezTo>
                <a:close/>
                <a:moveTo>
                  <a:pt x="3239929" y="327184"/>
                </a:moveTo>
                <a:cubicBezTo>
                  <a:pt x="3240881" y="330994"/>
                  <a:pt x="3240881" y="335756"/>
                  <a:pt x="3241834" y="339566"/>
                </a:cubicBezTo>
                <a:cubicBezTo>
                  <a:pt x="3240881" y="337661"/>
                  <a:pt x="3239929" y="335756"/>
                  <a:pt x="3239929" y="333851"/>
                </a:cubicBezTo>
                <a:cubicBezTo>
                  <a:pt x="3239929" y="331946"/>
                  <a:pt x="3239929" y="330994"/>
                  <a:pt x="3239929" y="329089"/>
                </a:cubicBezTo>
                <a:cubicBezTo>
                  <a:pt x="3238976" y="328136"/>
                  <a:pt x="3239929" y="328136"/>
                  <a:pt x="3239929" y="327184"/>
                </a:cubicBezTo>
                <a:close/>
                <a:moveTo>
                  <a:pt x="3234214" y="318611"/>
                </a:moveTo>
                <a:cubicBezTo>
                  <a:pt x="3235166" y="315754"/>
                  <a:pt x="3236119" y="312896"/>
                  <a:pt x="3237071" y="310039"/>
                </a:cubicBezTo>
                <a:cubicBezTo>
                  <a:pt x="3237071" y="311944"/>
                  <a:pt x="3238024" y="313849"/>
                  <a:pt x="3238024" y="314801"/>
                </a:cubicBezTo>
                <a:cubicBezTo>
                  <a:pt x="3238024" y="315754"/>
                  <a:pt x="3238024" y="315754"/>
                  <a:pt x="3238024" y="316706"/>
                </a:cubicBezTo>
                <a:cubicBezTo>
                  <a:pt x="3238024" y="316706"/>
                  <a:pt x="3238024" y="317659"/>
                  <a:pt x="3237071" y="317659"/>
                </a:cubicBezTo>
                <a:cubicBezTo>
                  <a:pt x="3237071" y="314801"/>
                  <a:pt x="3236119" y="311944"/>
                  <a:pt x="3237071" y="311944"/>
                </a:cubicBezTo>
                <a:cubicBezTo>
                  <a:pt x="3238024" y="311944"/>
                  <a:pt x="3237071" y="314801"/>
                  <a:pt x="3236119" y="319564"/>
                </a:cubicBezTo>
                <a:cubicBezTo>
                  <a:pt x="3235166" y="320516"/>
                  <a:pt x="3235166" y="321469"/>
                  <a:pt x="3234214" y="322421"/>
                </a:cubicBezTo>
                <a:cubicBezTo>
                  <a:pt x="3234214" y="321469"/>
                  <a:pt x="3233261" y="320516"/>
                  <a:pt x="3233261" y="319564"/>
                </a:cubicBezTo>
                <a:cubicBezTo>
                  <a:pt x="3234214" y="319564"/>
                  <a:pt x="3234214" y="319564"/>
                  <a:pt x="3234214" y="318611"/>
                </a:cubicBezTo>
                <a:close/>
                <a:moveTo>
                  <a:pt x="3233261" y="286226"/>
                </a:moveTo>
                <a:cubicBezTo>
                  <a:pt x="3233261" y="287179"/>
                  <a:pt x="3233261" y="287179"/>
                  <a:pt x="3233261" y="288131"/>
                </a:cubicBezTo>
                <a:cubicBezTo>
                  <a:pt x="3233261" y="289084"/>
                  <a:pt x="3232309" y="289084"/>
                  <a:pt x="3232309" y="290036"/>
                </a:cubicBezTo>
                <a:cubicBezTo>
                  <a:pt x="3232309" y="287179"/>
                  <a:pt x="3232309" y="285274"/>
                  <a:pt x="3232309" y="282416"/>
                </a:cubicBezTo>
                <a:cubicBezTo>
                  <a:pt x="3232309" y="284321"/>
                  <a:pt x="3233261" y="285274"/>
                  <a:pt x="3233261" y="286226"/>
                </a:cubicBezTo>
                <a:close/>
                <a:moveTo>
                  <a:pt x="3222784" y="285274"/>
                </a:moveTo>
                <a:cubicBezTo>
                  <a:pt x="3222784" y="281464"/>
                  <a:pt x="3222784" y="277654"/>
                  <a:pt x="3223736" y="273844"/>
                </a:cubicBezTo>
                <a:cubicBezTo>
                  <a:pt x="3224689" y="271939"/>
                  <a:pt x="3224689" y="270034"/>
                  <a:pt x="3224689" y="270034"/>
                </a:cubicBezTo>
                <a:cubicBezTo>
                  <a:pt x="3224689" y="270034"/>
                  <a:pt x="3224689" y="270034"/>
                  <a:pt x="3224689" y="270986"/>
                </a:cubicBezTo>
                <a:cubicBezTo>
                  <a:pt x="3225641" y="265271"/>
                  <a:pt x="3226594" y="259556"/>
                  <a:pt x="3227546" y="253841"/>
                </a:cubicBezTo>
                <a:cubicBezTo>
                  <a:pt x="3227546" y="253841"/>
                  <a:pt x="3227546" y="253841"/>
                  <a:pt x="3227546" y="253841"/>
                </a:cubicBezTo>
                <a:cubicBezTo>
                  <a:pt x="3226594" y="264319"/>
                  <a:pt x="3225641" y="277654"/>
                  <a:pt x="3223736" y="292894"/>
                </a:cubicBezTo>
                <a:cubicBezTo>
                  <a:pt x="3223736" y="292894"/>
                  <a:pt x="3223736" y="291941"/>
                  <a:pt x="3222784" y="291941"/>
                </a:cubicBezTo>
                <a:cubicBezTo>
                  <a:pt x="3222784" y="291941"/>
                  <a:pt x="3222784" y="291941"/>
                  <a:pt x="3222784" y="290989"/>
                </a:cubicBezTo>
                <a:cubicBezTo>
                  <a:pt x="3221831" y="289084"/>
                  <a:pt x="3221831" y="287179"/>
                  <a:pt x="3222784" y="285274"/>
                </a:cubicBezTo>
                <a:close/>
                <a:moveTo>
                  <a:pt x="3217069" y="207169"/>
                </a:moveTo>
                <a:cubicBezTo>
                  <a:pt x="3218021" y="210979"/>
                  <a:pt x="3218974" y="214789"/>
                  <a:pt x="3219926" y="219551"/>
                </a:cubicBezTo>
                <a:cubicBezTo>
                  <a:pt x="3218021" y="225266"/>
                  <a:pt x="3217069" y="231934"/>
                  <a:pt x="3215164" y="238601"/>
                </a:cubicBezTo>
                <a:cubicBezTo>
                  <a:pt x="3215164" y="226219"/>
                  <a:pt x="3217069" y="215741"/>
                  <a:pt x="3217069" y="207169"/>
                </a:cubicBezTo>
                <a:close/>
                <a:moveTo>
                  <a:pt x="3191351" y="249079"/>
                </a:moveTo>
                <a:cubicBezTo>
                  <a:pt x="3191351" y="242411"/>
                  <a:pt x="3192304" y="236696"/>
                  <a:pt x="3192304" y="232886"/>
                </a:cubicBezTo>
                <a:cubicBezTo>
                  <a:pt x="3193256" y="234791"/>
                  <a:pt x="3193256" y="235744"/>
                  <a:pt x="3194209" y="238601"/>
                </a:cubicBezTo>
                <a:cubicBezTo>
                  <a:pt x="3193256" y="247174"/>
                  <a:pt x="3192304" y="255746"/>
                  <a:pt x="3191351" y="265271"/>
                </a:cubicBezTo>
                <a:cubicBezTo>
                  <a:pt x="3191351" y="258604"/>
                  <a:pt x="3191351" y="253841"/>
                  <a:pt x="3191351" y="249079"/>
                </a:cubicBezTo>
                <a:close/>
                <a:moveTo>
                  <a:pt x="3155156" y="313849"/>
                </a:moveTo>
                <a:cubicBezTo>
                  <a:pt x="3155156" y="315754"/>
                  <a:pt x="3156109" y="317659"/>
                  <a:pt x="3156109" y="320516"/>
                </a:cubicBezTo>
                <a:cubicBezTo>
                  <a:pt x="3156109" y="325279"/>
                  <a:pt x="3157061" y="330041"/>
                  <a:pt x="3158014" y="334804"/>
                </a:cubicBezTo>
                <a:cubicBezTo>
                  <a:pt x="3157061" y="341471"/>
                  <a:pt x="3155156" y="348139"/>
                  <a:pt x="3154204" y="354806"/>
                </a:cubicBezTo>
                <a:cubicBezTo>
                  <a:pt x="3153251" y="353854"/>
                  <a:pt x="3153251" y="352901"/>
                  <a:pt x="3152299" y="351949"/>
                </a:cubicBezTo>
                <a:cubicBezTo>
                  <a:pt x="3152299" y="350996"/>
                  <a:pt x="3152299" y="350044"/>
                  <a:pt x="3152299" y="350044"/>
                </a:cubicBezTo>
                <a:cubicBezTo>
                  <a:pt x="3152299" y="348139"/>
                  <a:pt x="3151346" y="347186"/>
                  <a:pt x="3151346" y="345281"/>
                </a:cubicBezTo>
                <a:cubicBezTo>
                  <a:pt x="3151346" y="345281"/>
                  <a:pt x="3151346" y="344329"/>
                  <a:pt x="3151346" y="344329"/>
                </a:cubicBezTo>
                <a:lnTo>
                  <a:pt x="3151346" y="338614"/>
                </a:lnTo>
                <a:cubicBezTo>
                  <a:pt x="3151346" y="329089"/>
                  <a:pt x="3153251" y="321469"/>
                  <a:pt x="3155156" y="313849"/>
                </a:cubicBezTo>
                <a:close/>
                <a:moveTo>
                  <a:pt x="3139916" y="213836"/>
                </a:moveTo>
                <a:cubicBezTo>
                  <a:pt x="3140869" y="220504"/>
                  <a:pt x="3142774" y="228124"/>
                  <a:pt x="3143726" y="235744"/>
                </a:cubicBezTo>
                <a:cubicBezTo>
                  <a:pt x="3145631" y="246221"/>
                  <a:pt x="3147536" y="256699"/>
                  <a:pt x="3148489" y="267176"/>
                </a:cubicBezTo>
                <a:cubicBezTo>
                  <a:pt x="3146584" y="272891"/>
                  <a:pt x="3145631" y="278606"/>
                  <a:pt x="3143726" y="284321"/>
                </a:cubicBezTo>
                <a:cubicBezTo>
                  <a:pt x="3140869" y="251936"/>
                  <a:pt x="3138964" y="228124"/>
                  <a:pt x="3137059" y="216694"/>
                </a:cubicBezTo>
                <a:cubicBezTo>
                  <a:pt x="3138011" y="215741"/>
                  <a:pt x="3138964" y="214789"/>
                  <a:pt x="3139916" y="213836"/>
                </a:cubicBezTo>
                <a:close/>
                <a:moveTo>
                  <a:pt x="3130391" y="337661"/>
                </a:moveTo>
                <a:cubicBezTo>
                  <a:pt x="3130391" y="336709"/>
                  <a:pt x="3130391" y="336709"/>
                  <a:pt x="3130391" y="335756"/>
                </a:cubicBezTo>
                <a:cubicBezTo>
                  <a:pt x="3130391" y="335756"/>
                  <a:pt x="3130391" y="335756"/>
                  <a:pt x="3130391" y="335756"/>
                </a:cubicBezTo>
                <a:cubicBezTo>
                  <a:pt x="3130391" y="336709"/>
                  <a:pt x="3130391" y="336709"/>
                  <a:pt x="3130391" y="337661"/>
                </a:cubicBezTo>
                <a:close/>
                <a:moveTo>
                  <a:pt x="3130391" y="328136"/>
                </a:moveTo>
                <a:cubicBezTo>
                  <a:pt x="3130391" y="328136"/>
                  <a:pt x="3130391" y="327184"/>
                  <a:pt x="3130391" y="328136"/>
                </a:cubicBezTo>
                <a:cubicBezTo>
                  <a:pt x="3130391" y="327184"/>
                  <a:pt x="3130391" y="328136"/>
                  <a:pt x="3130391" y="328136"/>
                </a:cubicBezTo>
                <a:cubicBezTo>
                  <a:pt x="3130391" y="328136"/>
                  <a:pt x="3130391" y="328136"/>
                  <a:pt x="3130391" y="328136"/>
                </a:cubicBezTo>
                <a:close/>
                <a:moveTo>
                  <a:pt x="3133249" y="276701"/>
                </a:moveTo>
                <a:cubicBezTo>
                  <a:pt x="3133249" y="276701"/>
                  <a:pt x="3133249" y="275749"/>
                  <a:pt x="3133249" y="276701"/>
                </a:cubicBezTo>
                <a:cubicBezTo>
                  <a:pt x="3131344" y="270034"/>
                  <a:pt x="3129439" y="264319"/>
                  <a:pt x="3128486" y="259556"/>
                </a:cubicBezTo>
                <a:cubicBezTo>
                  <a:pt x="3128486" y="254794"/>
                  <a:pt x="3128486" y="250031"/>
                  <a:pt x="3127534" y="246221"/>
                </a:cubicBezTo>
                <a:cubicBezTo>
                  <a:pt x="3131344" y="235744"/>
                  <a:pt x="3134201" y="228124"/>
                  <a:pt x="3135154" y="223361"/>
                </a:cubicBezTo>
                <a:cubicBezTo>
                  <a:pt x="3135154" y="235744"/>
                  <a:pt x="3134201" y="253841"/>
                  <a:pt x="3133249" y="276701"/>
                </a:cubicBezTo>
                <a:close/>
                <a:moveTo>
                  <a:pt x="3130391" y="229076"/>
                </a:moveTo>
                <a:cubicBezTo>
                  <a:pt x="3132296" y="225266"/>
                  <a:pt x="3134201" y="222409"/>
                  <a:pt x="3136106" y="219551"/>
                </a:cubicBezTo>
                <a:cubicBezTo>
                  <a:pt x="3136106" y="220504"/>
                  <a:pt x="3136106" y="220504"/>
                  <a:pt x="3136106" y="221456"/>
                </a:cubicBezTo>
                <a:cubicBezTo>
                  <a:pt x="3134201" y="224314"/>
                  <a:pt x="3131344" y="229076"/>
                  <a:pt x="3127534" y="236696"/>
                </a:cubicBezTo>
                <a:cubicBezTo>
                  <a:pt x="3127534" y="235744"/>
                  <a:pt x="3127534" y="235744"/>
                  <a:pt x="3127534" y="234791"/>
                </a:cubicBezTo>
                <a:cubicBezTo>
                  <a:pt x="3128486" y="232886"/>
                  <a:pt x="3129439" y="230981"/>
                  <a:pt x="3130391" y="229076"/>
                </a:cubicBezTo>
                <a:close/>
                <a:moveTo>
                  <a:pt x="3114199" y="290036"/>
                </a:moveTo>
                <a:cubicBezTo>
                  <a:pt x="3114199" y="289084"/>
                  <a:pt x="3113246" y="288131"/>
                  <a:pt x="3113246" y="287179"/>
                </a:cubicBezTo>
                <a:cubicBezTo>
                  <a:pt x="3113246" y="287179"/>
                  <a:pt x="3113246" y="287179"/>
                  <a:pt x="3113246" y="286226"/>
                </a:cubicBezTo>
                <a:cubicBezTo>
                  <a:pt x="3114199" y="284321"/>
                  <a:pt x="3114199" y="283369"/>
                  <a:pt x="3115151" y="281464"/>
                </a:cubicBezTo>
                <a:cubicBezTo>
                  <a:pt x="3114199" y="284321"/>
                  <a:pt x="3114199" y="287179"/>
                  <a:pt x="3114199" y="290036"/>
                </a:cubicBezTo>
                <a:close/>
                <a:moveTo>
                  <a:pt x="3115151" y="257651"/>
                </a:moveTo>
                <a:cubicBezTo>
                  <a:pt x="3115151" y="256699"/>
                  <a:pt x="3116104" y="256699"/>
                  <a:pt x="3116104" y="255746"/>
                </a:cubicBezTo>
                <a:cubicBezTo>
                  <a:pt x="3116104" y="256699"/>
                  <a:pt x="3116104" y="257651"/>
                  <a:pt x="3115151" y="257651"/>
                </a:cubicBezTo>
                <a:cubicBezTo>
                  <a:pt x="3114199" y="261461"/>
                  <a:pt x="3111341" y="265271"/>
                  <a:pt x="3109436" y="270034"/>
                </a:cubicBezTo>
                <a:cubicBezTo>
                  <a:pt x="3111341" y="266224"/>
                  <a:pt x="3113246" y="261461"/>
                  <a:pt x="3115151" y="257651"/>
                </a:cubicBezTo>
                <a:close/>
                <a:moveTo>
                  <a:pt x="3110389" y="292894"/>
                </a:moveTo>
                <a:cubicBezTo>
                  <a:pt x="3111341" y="297656"/>
                  <a:pt x="3112294" y="302419"/>
                  <a:pt x="3113246" y="309086"/>
                </a:cubicBezTo>
                <a:cubicBezTo>
                  <a:pt x="3113246" y="310039"/>
                  <a:pt x="3113246" y="310991"/>
                  <a:pt x="3114199" y="311944"/>
                </a:cubicBezTo>
                <a:cubicBezTo>
                  <a:pt x="3114199" y="314801"/>
                  <a:pt x="3114199" y="317659"/>
                  <a:pt x="3114199" y="321469"/>
                </a:cubicBezTo>
                <a:cubicBezTo>
                  <a:pt x="3114199" y="321469"/>
                  <a:pt x="3114199" y="320516"/>
                  <a:pt x="3114199" y="319564"/>
                </a:cubicBezTo>
                <a:cubicBezTo>
                  <a:pt x="3113246" y="315754"/>
                  <a:pt x="3112294" y="312896"/>
                  <a:pt x="3110389" y="309086"/>
                </a:cubicBezTo>
                <a:cubicBezTo>
                  <a:pt x="3110389" y="306229"/>
                  <a:pt x="3109436" y="303371"/>
                  <a:pt x="3109436" y="300514"/>
                </a:cubicBezTo>
                <a:cubicBezTo>
                  <a:pt x="3109436" y="300514"/>
                  <a:pt x="3109436" y="299561"/>
                  <a:pt x="3109436" y="299561"/>
                </a:cubicBezTo>
                <a:cubicBezTo>
                  <a:pt x="3108484" y="297656"/>
                  <a:pt x="3109436" y="295751"/>
                  <a:pt x="3110389" y="292894"/>
                </a:cubicBezTo>
                <a:close/>
                <a:moveTo>
                  <a:pt x="3098006" y="350996"/>
                </a:moveTo>
                <a:cubicBezTo>
                  <a:pt x="3098006" y="350996"/>
                  <a:pt x="3098006" y="350996"/>
                  <a:pt x="3098006" y="350996"/>
                </a:cubicBezTo>
                <a:cubicBezTo>
                  <a:pt x="3098006" y="351949"/>
                  <a:pt x="3098006" y="352901"/>
                  <a:pt x="3098006" y="353854"/>
                </a:cubicBezTo>
                <a:cubicBezTo>
                  <a:pt x="3098006" y="353854"/>
                  <a:pt x="3098006" y="353854"/>
                  <a:pt x="3097054" y="354806"/>
                </a:cubicBezTo>
                <a:cubicBezTo>
                  <a:pt x="3097054" y="353854"/>
                  <a:pt x="3098006" y="351949"/>
                  <a:pt x="3098006" y="350996"/>
                </a:cubicBezTo>
                <a:close/>
                <a:moveTo>
                  <a:pt x="3093244" y="377666"/>
                </a:moveTo>
                <a:cubicBezTo>
                  <a:pt x="3095149" y="372904"/>
                  <a:pt x="3097054" y="370046"/>
                  <a:pt x="3097054" y="370046"/>
                </a:cubicBezTo>
                <a:cubicBezTo>
                  <a:pt x="3097054" y="370046"/>
                  <a:pt x="3096101" y="371951"/>
                  <a:pt x="3094196" y="373856"/>
                </a:cubicBezTo>
                <a:cubicBezTo>
                  <a:pt x="3095149" y="368141"/>
                  <a:pt x="3096101" y="361474"/>
                  <a:pt x="3097054" y="355759"/>
                </a:cubicBezTo>
                <a:cubicBezTo>
                  <a:pt x="3097054" y="354806"/>
                  <a:pt x="3098006" y="354806"/>
                  <a:pt x="3098006" y="353854"/>
                </a:cubicBezTo>
                <a:cubicBezTo>
                  <a:pt x="3098006" y="359569"/>
                  <a:pt x="3098006" y="366236"/>
                  <a:pt x="3098006" y="371951"/>
                </a:cubicBezTo>
                <a:cubicBezTo>
                  <a:pt x="3098006" y="375761"/>
                  <a:pt x="3098006" y="379571"/>
                  <a:pt x="3098006" y="383381"/>
                </a:cubicBezTo>
                <a:lnTo>
                  <a:pt x="3095149" y="383381"/>
                </a:lnTo>
                <a:cubicBezTo>
                  <a:pt x="3095149" y="383381"/>
                  <a:pt x="3095149" y="383381"/>
                  <a:pt x="3095149" y="383381"/>
                </a:cubicBezTo>
                <a:cubicBezTo>
                  <a:pt x="3094196" y="381476"/>
                  <a:pt x="3094196" y="379571"/>
                  <a:pt x="3093244" y="378619"/>
                </a:cubicBezTo>
                <a:cubicBezTo>
                  <a:pt x="3093244" y="379571"/>
                  <a:pt x="3093244" y="378619"/>
                  <a:pt x="3093244" y="377666"/>
                </a:cubicBezTo>
                <a:close/>
                <a:moveTo>
                  <a:pt x="3084671" y="293846"/>
                </a:moveTo>
                <a:cubicBezTo>
                  <a:pt x="3084671" y="288131"/>
                  <a:pt x="3085624" y="282416"/>
                  <a:pt x="3085624" y="276701"/>
                </a:cubicBezTo>
                <a:cubicBezTo>
                  <a:pt x="3085624" y="277654"/>
                  <a:pt x="3085624" y="277654"/>
                  <a:pt x="3085624" y="278606"/>
                </a:cubicBezTo>
                <a:cubicBezTo>
                  <a:pt x="3086576" y="281464"/>
                  <a:pt x="3087529" y="285274"/>
                  <a:pt x="3088481" y="289084"/>
                </a:cubicBezTo>
                <a:cubicBezTo>
                  <a:pt x="3087529" y="290036"/>
                  <a:pt x="3087529" y="290989"/>
                  <a:pt x="3086576" y="291941"/>
                </a:cubicBezTo>
                <a:cubicBezTo>
                  <a:pt x="3085624" y="292894"/>
                  <a:pt x="3084671" y="294799"/>
                  <a:pt x="3084671" y="296704"/>
                </a:cubicBezTo>
                <a:cubicBezTo>
                  <a:pt x="3084671" y="294799"/>
                  <a:pt x="3084671" y="294799"/>
                  <a:pt x="3084671" y="293846"/>
                </a:cubicBezTo>
                <a:close/>
                <a:moveTo>
                  <a:pt x="3086576" y="348139"/>
                </a:moveTo>
                <a:cubicBezTo>
                  <a:pt x="3086576" y="349091"/>
                  <a:pt x="3086576" y="349091"/>
                  <a:pt x="3086576" y="350044"/>
                </a:cubicBezTo>
                <a:cubicBezTo>
                  <a:pt x="3085624" y="353854"/>
                  <a:pt x="3084671" y="357664"/>
                  <a:pt x="3083719" y="361474"/>
                </a:cubicBezTo>
                <a:cubicBezTo>
                  <a:pt x="3083719" y="360521"/>
                  <a:pt x="3083719" y="358616"/>
                  <a:pt x="3083719" y="357664"/>
                </a:cubicBezTo>
                <a:cubicBezTo>
                  <a:pt x="3084671" y="353854"/>
                  <a:pt x="3085624" y="350996"/>
                  <a:pt x="3086576" y="348139"/>
                </a:cubicBezTo>
                <a:close/>
                <a:moveTo>
                  <a:pt x="3057049" y="235744"/>
                </a:moveTo>
                <a:cubicBezTo>
                  <a:pt x="3058001" y="227171"/>
                  <a:pt x="3058954" y="218599"/>
                  <a:pt x="3059906" y="210979"/>
                </a:cubicBezTo>
                <a:cubicBezTo>
                  <a:pt x="3060859" y="204311"/>
                  <a:pt x="3061811" y="197644"/>
                  <a:pt x="3062764" y="191929"/>
                </a:cubicBezTo>
                <a:cubicBezTo>
                  <a:pt x="3063716" y="195739"/>
                  <a:pt x="3065621" y="201454"/>
                  <a:pt x="3067526" y="209074"/>
                </a:cubicBezTo>
                <a:cubicBezTo>
                  <a:pt x="3067526" y="213836"/>
                  <a:pt x="3066574" y="217646"/>
                  <a:pt x="3066574" y="222409"/>
                </a:cubicBezTo>
                <a:cubicBezTo>
                  <a:pt x="3065621" y="231934"/>
                  <a:pt x="3064669" y="242411"/>
                  <a:pt x="3063716" y="253841"/>
                </a:cubicBezTo>
                <a:cubicBezTo>
                  <a:pt x="3062764" y="258604"/>
                  <a:pt x="3060859" y="263366"/>
                  <a:pt x="3059906" y="268129"/>
                </a:cubicBezTo>
                <a:cubicBezTo>
                  <a:pt x="3058954" y="262414"/>
                  <a:pt x="3058001" y="257651"/>
                  <a:pt x="3057049" y="252889"/>
                </a:cubicBezTo>
                <a:cubicBezTo>
                  <a:pt x="3057049" y="250984"/>
                  <a:pt x="3056096" y="250031"/>
                  <a:pt x="3056096" y="248126"/>
                </a:cubicBezTo>
                <a:cubicBezTo>
                  <a:pt x="3056096" y="244316"/>
                  <a:pt x="3056096" y="239554"/>
                  <a:pt x="3057049" y="235744"/>
                </a:cubicBezTo>
                <a:close/>
                <a:moveTo>
                  <a:pt x="3002756" y="307181"/>
                </a:moveTo>
                <a:cubicBezTo>
                  <a:pt x="3002756" y="308134"/>
                  <a:pt x="3001804" y="309086"/>
                  <a:pt x="3001804" y="310039"/>
                </a:cubicBezTo>
                <a:cubicBezTo>
                  <a:pt x="3001804" y="308134"/>
                  <a:pt x="3002756" y="307181"/>
                  <a:pt x="3002756" y="305276"/>
                </a:cubicBezTo>
                <a:cubicBezTo>
                  <a:pt x="3004661" y="298609"/>
                  <a:pt x="3005614" y="292894"/>
                  <a:pt x="3006566" y="286226"/>
                </a:cubicBezTo>
                <a:cubicBezTo>
                  <a:pt x="3007519" y="287179"/>
                  <a:pt x="3007519" y="289084"/>
                  <a:pt x="3008471" y="290036"/>
                </a:cubicBezTo>
                <a:cubicBezTo>
                  <a:pt x="3006566" y="295751"/>
                  <a:pt x="3004661" y="301466"/>
                  <a:pt x="3002756" y="307181"/>
                </a:cubicBezTo>
                <a:close/>
                <a:moveTo>
                  <a:pt x="3036094" y="249079"/>
                </a:moveTo>
                <a:cubicBezTo>
                  <a:pt x="3036094" y="254794"/>
                  <a:pt x="3036094" y="260509"/>
                  <a:pt x="3036094" y="266224"/>
                </a:cubicBezTo>
                <a:cubicBezTo>
                  <a:pt x="3035141" y="263366"/>
                  <a:pt x="3034189" y="260509"/>
                  <a:pt x="3033236" y="258604"/>
                </a:cubicBezTo>
                <a:cubicBezTo>
                  <a:pt x="3034189" y="255746"/>
                  <a:pt x="3035141" y="252889"/>
                  <a:pt x="3036094" y="249079"/>
                </a:cubicBezTo>
                <a:close/>
                <a:moveTo>
                  <a:pt x="3030379" y="269081"/>
                </a:moveTo>
                <a:cubicBezTo>
                  <a:pt x="3030379" y="269081"/>
                  <a:pt x="3030379" y="270034"/>
                  <a:pt x="3030379" y="269081"/>
                </a:cubicBezTo>
                <a:cubicBezTo>
                  <a:pt x="3030379" y="270034"/>
                  <a:pt x="3030379" y="270034"/>
                  <a:pt x="3030379" y="269081"/>
                </a:cubicBezTo>
                <a:cubicBezTo>
                  <a:pt x="3030379" y="269081"/>
                  <a:pt x="3030379" y="269081"/>
                  <a:pt x="3030379" y="269081"/>
                </a:cubicBezTo>
                <a:close/>
                <a:moveTo>
                  <a:pt x="3027521" y="353854"/>
                </a:moveTo>
                <a:cubicBezTo>
                  <a:pt x="3026569" y="356711"/>
                  <a:pt x="3024664" y="360521"/>
                  <a:pt x="3023711" y="364331"/>
                </a:cubicBezTo>
                <a:cubicBezTo>
                  <a:pt x="3021806" y="370046"/>
                  <a:pt x="3019901" y="376714"/>
                  <a:pt x="3017996" y="383381"/>
                </a:cubicBezTo>
                <a:cubicBezTo>
                  <a:pt x="3017996" y="384334"/>
                  <a:pt x="3017044" y="384334"/>
                  <a:pt x="3017044" y="385286"/>
                </a:cubicBezTo>
                <a:cubicBezTo>
                  <a:pt x="3016091" y="382429"/>
                  <a:pt x="3015139" y="379571"/>
                  <a:pt x="3015139" y="376714"/>
                </a:cubicBezTo>
                <a:cubicBezTo>
                  <a:pt x="3017044" y="372904"/>
                  <a:pt x="3018949" y="370046"/>
                  <a:pt x="3020854" y="366236"/>
                </a:cubicBezTo>
                <a:cubicBezTo>
                  <a:pt x="3023711" y="361474"/>
                  <a:pt x="3025616" y="357664"/>
                  <a:pt x="3028474" y="352901"/>
                </a:cubicBezTo>
                <a:cubicBezTo>
                  <a:pt x="3027521" y="352901"/>
                  <a:pt x="3027521" y="353854"/>
                  <a:pt x="3027521" y="353854"/>
                </a:cubicBezTo>
                <a:close/>
                <a:moveTo>
                  <a:pt x="3021806" y="230029"/>
                </a:moveTo>
                <a:cubicBezTo>
                  <a:pt x="3022759" y="231934"/>
                  <a:pt x="3022759" y="235744"/>
                  <a:pt x="3024664" y="241459"/>
                </a:cubicBezTo>
                <a:cubicBezTo>
                  <a:pt x="3024664" y="241459"/>
                  <a:pt x="3024664" y="241459"/>
                  <a:pt x="3024664" y="241459"/>
                </a:cubicBezTo>
                <a:cubicBezTo>
                  <a:pt x="3022759" y="237649"/>
                  <a:pt x="3022759" y="233839"/>
                  <a:pt x="3021806" y="230029"/>
                </a:cubicBezTo>
                <a:cubicBezTo>
                  <a:pt x="3021806" y="230029"/>
                  <a:pt x="3021806" y="230029"/>
                  <a:pt x="3021806" y="230029"/>
                </a:cubicBezTo>
                <a:close/>
                <a:moveTo>
                  <a:pt x="3020854" y="305276"/>
                </a:moveTo>
                <a:cubicBezTo>
                  <a:pt x="3020854" y="305276"/>
                  <a:pt x="3020854" y="305276"/>
                  <a:pt x="3020854" y="305276"/>
                </a:cubicBezTo>
                <a:cubicBezTo>
                  <a:pt x="3020854" y="306229"/>
                  <a:pt x="3020854" y="305276"/>
                  <a:pt x="3020854" y="305276"/>
                </a:cubicBezTo>
                <a:cubicBezTo>
                  <a:pt x="3020854" y="305276"/>
                  <a:pt x="3020854" y="305276"/>
                  <a:pt x="3020854" y="305276"/>
                </a:cubicBezTo>
                <a:close/>
                <a:moveTo>
                  <a:pt x="3017996" y="317659"/>
                </a:moveTo>
                <a:cubicBezTo>
                  <a:pt x="3018949" y="321469"/>
                  <a:pt x="3020854" y="325279"/>
                  <a:pt x="3021806" y="329089"/>
                </a:cubicBezTo>
                <a:cubicBezTo>
                  <a:pt x="3022759" y="332899"/>
                  <a:pt x="3023711" y="336709"/>
                  <a:pt x="3025616" y="339566"/>
                </a:cubicBezTo>
                <a:cubicBezTo>
                  <a:pt x="3020854" y="345281"/>
                  <a:pt x="3016091" y="351949"/>
                  <a:pt x="3011329" y="359569"/>
                </a:cubicBezTo>
                <a:cubicBezTo>
                  <a:pt x="3011329" y="359569"/>
                  <a:pt x="3011329" y="359569"/>
                  <a:pt x="3011329" y="360521"/>
                </a:cubicBezTo>
                <a:cubicBezTo>
                  <a:pt x="3010376" y="357664"/>
                  <a:pt x="3009424" y="354806"/>
                  <a:pt x="3009424" y="351949"/>
                </a:cubicBezTo>
                <a:cubicBezTo>
                  <a:pt x="3011329" y="340519"/>
                  <a:pt x="3015139" y="329089"/>
                  <a:pt x="3017996" y="317659"/>
                </a:cubicBezTo>
                <a:close/>
                <a:moveTo>
                  <a:pt x="3013234" y="257651"/>
                </a:moveTo>
                <a:cubicBezTo>
                  <a:pt x="3013234" y="258604"/>
                  <a:pt x="3013234" y="259556"/>
                  <a:pt x="3014186" y="261461"/>
                </a:cubicBezTo>
                <a:cubicBezTo>
                  <a:pt x="3014186" y="263366"/>
                  <a:pt x="3015139" y="266224"/>
                  <a:pt x="3015139" y="269081"/>
                </a:cubicBezTo>
                <a:cubicBezTo>
                  <a:pt x="3013234" y="273844"/>
                  <a:pt x="3012281" y="279559"/>
                  <a:pt x="3010376" y="284321"/>
                </a:cubicBezTo>
                <a:cubicBezTo>
                  <a:pt x="3010376" y="283369"/>
                  <a:pt x="3009424" y="283369"/>
                  <a:pt x="3009424" y="282416"/>
                </a:cubicBezTo>
                <a:cubicBezTo>
                  <a:pt x="3009424" y="281464"/>
                  <a:pt x="3008471" y="280511"/>
                  <a:pt x="3008471" y="279559"/>
                </a:cubicBezTo>
                <a:cubicBezTo>
                  <a:pt x="3008471" y="278606"/>
                  <a:pt x="3008471" y="277654"/>
                  <a:pt x="3009424" y="276701"/>
                </a:cubicBezTo>
                <a:cubicBezTo>
                  <a:pt x="3010376" y="270034"/>
                  <a:pt x="3011329" y="263366"/>
                  <a:pt x="3013234" y="257651"/>
                </a:cubicBezTo>
                <a:close/>
                <a:moveTo>
                  <a:pt x="3008471" y="230029"/>
                </a:moveTo>
                <a:cubicBezTo>
                  <a:pt x="3009424" y="234791"/>
                  <a:pt x="3010376" y="239554"/>
                  <a:pt x="3010376" y="244316"/>
                </a:cubicBezTo>
                <a:cubicBezTo>
                  <a:pt x="3009424" y="246221"/>
                  <a:pt x="3008471" y="249079"/>
                  <a:pt x="3007519" y="250984"/>
                </a:cubicBezTo>
                <a:cubicBezTo>
                  <a:pt x="3005614" y="254794"/>
                  <a:pt x="3003709" y="259556"/>
                  <a:pt x="3001804" y="264319"/>
                </a:cubicBezTo>
                <a:cubicBezTo>
                  <a:pt x="3003709" y="251936"/>
                  <a:pt x="3005614" y="240506"/>
                  <a:pt x="3008471" y="230029"/>
                </a:cubicBezTo>
                <a:close/>
                <a:moveTo>
                  <a:pt x="3003709" y="195739"/>
                </a:moveTo>
                <a:cubicBezTo>
                  <a:pt x="3003709" y="198596"/>
                  <a:pt x="3004661" y="202406"/>
                  <a:pt x="3004661" y="205264"/>
                </a:cubicBezTo>
                <a:cubicBezTo>
                  <a:pt x="3002756" y="210979"/>
                  <a:pt x="3000851" y="216694"/>
                  <a:pt x="2997994" y="223361"/>
                </a:cubicBezTo>
                <a:cubicBezTo>
                  <a:pt x="2993231" y="235744"/>
                  <a:pt x="2990374" y="248126"/>
                  <a:pt x="2986564" y="262414"/>
                </a:cubicBezTo>
                <a:cubicBezTo>
                  <a:pt x="2985611" y="265271"/>
                  <a:pt x="2985611" y="268129"/>
                  <a:pt x="2984659" y="270986"/>
                </a:cubicBezTo>
                <a:cubicBezTo>
                  <a:pt x="2984659" y="270986"/>
                  <a:pt x="2984659" y="270986"/>
                  <a:pt x="2984659" y="270986"/>
                </a:cubicBezTo>
                <a:cubicBezTo>
                  <a:pt x="2991326" y="243364"/>
                  <a:pt x="2997994" y="218599"/>
                  <a:pt x="3003709" y="195739"/>
                </a:cubicBezTo>
                <a:close/>
                <a:moveTo>
                  <a:pt x="2974181" y="311944"/>
                </a:moveTo>
                <a:cubicBezTo>
                  <a:pt x="2976086" y="302419"/>
                  <a:pt x="2978944" y="292894"/>
                  <a:pt x="2980849" y="284321"/>
                </a:cubicBezTo>
                <a:cubicBezTo>
                  <a:pt x="2980849" y="284321"/>
                  <a:pt x="2980849" y="285274"/>
                  <a:pt x="2980849" y="285274"/>
                </a:cubicBezTo>
                <a:cubicBezTo>
                  <a:pt x="2978944" y="291941"/>
                  <a:pt x="2977991" y="299561"/>
                  <a:pt x="2976086" y="307181"/>
                </a:cubicBezTo>
                <a:cubicBezTo>
                  <a:pt x="2975134" y="313849"/>
                  <a:pt x="2973229" y="320516"/>
                  <a:pt x="2972276" y="327184"/>
                </a:cubicBezTo>
                <a:cubicBezTo>
                  <a:pt x="2971324" y="325279"/>
                  <a:pt x="2971324" y="324326"/>
                  <a:pt x="2970371" y="322421"/>
                </a:cubicBezTo>
                <a:cubicBezTo>
                  <a:pt x="2972276" y="318611"/>
                  <a:pt x="2973229" y="314801"/>
                  <a:pt x="2974181" y="311944"/>
                </a:cubicBezTo>
                <a:close/>
                <a:moveTo>
                  <a:pt x="2964656" y="349091"/>
                </a:moveTo>
                <a:cubicBezTo>
                  <a:pt x="2965609" y="344329"/>
                  <a:pt x="2967514" y="339566"/>
                  <a:pt x="2968466" y="334804"/>
                </a:cubicBezTo>
                <a:cubicBezTo>
                  <a:pt x="2969419" y="337661"/>
                  <a:pt x="2970371" y="341471"/>
                  <a:pt x="2970371" y="344329"/>
                </a:cubicBezTo>
                <a:cubicBezTo>
                  <a:pt x="2970371" y="347186"/>
                  <a:pt x="2969419" y="350996"/>
                  <a:pt x="2969419" y="353854"/>
                </a:cubicBezTo>
                <a:cubicBezTo>
                  <a:pt x="2968466" y="361474"/>
                  <a:pt x="2967514" y="369094"/>
                  <a:pt x="2966561" y="377666"/>
                </a:cubicBezTo>
                <a:cubicBezTo>
                  <a:pt x="2965609" y="373856"/>
                  <a:pt x="2964656" y="369094"/>
                  <a:pt x="2963704" y="366236"/>
                </a:cubicBezTo>
                <a:cubicBezTo>
                  <a:pt x="2967514" y="350996"/>
                  <a:pt x="2969419" y="341471"/>
                  <a:pt x="2969419" y="341471"/>
                </a:cubicBezTo>
                <a:cubicBezTo>
                  <a:pt x="2969419" y="341471"/>
                  <a:pt x="2967514" y="344329"/>
                  <a:pt x="2964656" y="349091"/>
                </a:cubicBezTo>
                <a:close/>
                <a:moveTo>
                  <a:pt x="2958941" y="383381"/>
                </a:moveTo>
                <a:cubicBezTo>
                  <a:pt x="2958941" y="383381"/>
                  <a:pt x="2958941" y="384334"/>
                  <a:pt x="2958941" y="383381"/>
                </a:cubicBezTo>
                <a:cubicBezTo>
                  <a:pt x="2958941" y="384334"/>
                  <a:pt x="2958941" y="384334"/>
                  <a:pt x="2958941" y="383381"/>
                </a:cubicBezTo>
                <a:cubicBezTo>
                  <a:pt x="2958941" y="384334"/>
                  <a:pt x="2958941" y="384334"/>
                  <a:pt x="2958941" y="383381"/>
                </a:cubicBezTo>
                <a:cubicBezTo>
                  <a:pt x="2958941" y="384334"/>
                  <a:pt x="2958941" y="383381"/>
                  <a:pt x="2958941" y="383381"/>
                </a:cubicBezTo>
                <a:close/>
                <a:moveTo>
                  <a:pt x="2936081" y="284321"/>
                </a:moveTo>
                <a:cubicBezTo>
                  <a:pt x="2935129" y="280511"/>
                  <a:pt x="2935129" y="277654"/>
                  <a:pt x="2934176" y="273844"/>
                </a:cubicBezTo>
                <a:cubicBezTo>
                  <a:pt x="2935129" y="272891"/>
                  <a:pt x="2935129" y="271939"/>
                  <a:pt x="2936081" y="271939"/>
                </a:cubicBezTo>
                <a:cubicBezTo>
                  <a:pt x="2936081" y="276701"/>
                  <a:pt x="2936081" y="280511"/>
                  <a:pt x="2936081" y="284321"/>
                </a:cubicBezTo>
                <a:close/>
                <a:moveTo>
                  <a:pt x="2936081" y="267176"/>
                </a:moveTo>
                <a:cubicBezTo>
                  <a:pt x="2936081" y="267176"/>
                  <a:pt x="2936081" y="267176"/>
                  <a:pt x="2936081" y="267176"/>
                </a:cubicBezTo>
                <a:cubicBezTo>
                  <a:pt x="2935129" y="268129"/>
                  <a:pt x="2935129" y="268129"/>
                  <a:pt x="2934176" y="269081"/>
                </a:cubicBezTo>
                <a:cubicBezTo>
                  <a:pt x="2935129" y="268129"/>
                  <a:pt x="2935129" y="266224"/>
                  <a:pt x="2936081" y="265271"/>
                </a:cubicBezTo>
                <a:cubicBezTo>
                  <a:pt x="2935129" y="265271"/>
                  <a:pt x="2936081" y="266224"/>
                  <a:pt x="2936081" y="267176"/>
                </a:cubicBezTo>
                <a:close/>
                <a:moveTo>
                  <a:pt x="2929414" y="243364"/>
                </a:moveTo>
                <a:lnTo>
                  <a:pt x="2930366" y="243364"/>
                </a:lnTo>
                <a:lnTo>
                  <a:pt x="2933224" y="244316"/>
                </a:lnTo>
                <a:cubicBezTo>
                  <a:pt x="2933224" y="248126"/>
                  <a:pt x="2934176" y="251936"/>
                  <a:pt x="2934176" y="255746"/>
                </a:cubicBezTo>
                <a:cubicBezTo>
                  <a:pt x="2933224" y="257651"/>
                  <a:pt x="2932271" y="259556"/>
                  <a:pt x="2931319" y="261461"/>
                </a:cubicBezTo>
                <a:cubicBezTo>
                  <a:pt x="2930366" y="256699"/>
                  <a:pt x="2929414" y="251936"/>
                  <a:pt x="2927509" y="248126"/>
                </a:cubicBezTo>
                <a:cubicBezTo>
                  <a:pt x="2928461" y="246221"/>
                  <a:pt x="2929414" y="245269"/>
                  <a:pt x="2929414" y="243364"/>
                </a:cubicBezTo>
                <a:close/>
                <a:moveTo>
                  <a:pt x="2917984" y="351949"/>
                </a:moveTo>
                <a:cubicBezTo>
                  <a:pt x="2917984" y="352901"/>
                  <a:pt x="2917984" y="352901"/>
                  <a:pt x="2918936" y="353854"/>
                </a:cubicBezTo>
                <a:cubicBezTo>
                  <a:pt x="2918936" y="356711"/>
                  <a:pt x="2919889" y="360521"/>
                  <a:pt x="2919889" y="363379"/>
                </a:cubicBezTo>
                <a:cubicBezTo>
                  <a:pt x="2920841" y="369094"/>
                  <a:pt x="2921794" y="374809"/>
                  <a:pt x="2922746" y="380524"/>
                </a:cubicBezTo>
                <a:cubicBezTo>
                  <a:pt x="2921794" y="380524"/>
                  <a:pt x="2921794" y="380524"/>
                  <a:pt x="2920841" y="380524"/>
                </a:cubicBezTo>
                <a:cubicBezTo>
                  <a:pt x="2918936" y="374809"/>
                  <a:pt x="2916079" y="368141"/>
                  <a:pt x="2913221" y="362426"/>
                </a:cubicBezTo>
                <a:cubicBezTo>
                  <a:pt x="2914174" y="358616"/>
                  <a:pt x="2916079" y="355759"/>
                  <a:pt x="2917984" y="351949"/>
                </a:cubicBezTo>
                <a:close/>
                <a:moveTo>
                  <a:pt x="2904649" y="224314"/>
                </a:moveTo>
                <a:cubicBezTo>
                  <a:pt x="2904649" y="224314"/>
                  <a:pt x="2904649" y="224314"/>
                  <a:pt x="2904649" y="224314"/>
                </a:cubicBezTo>
                <a:cubicBezTo>
                  <a:pt x="2904649" y="228124"/>
                  <a:pt x="2903696" y="232886"/>
                  <a:pt x="2903696" y="237649"/>
                </a:cubicBezTo>
                <a:cubicBezTo>
                  <a:pt x="2903696" y="241459"/>
                  <a:pt x="2902744" y="245269"/>
                  <a:pt x="2902744" y="250031"/>
                </a:cubicBezTo>
                <a:cubicBezTo>
                  <a:pt x="2901791" y="245269"/>
                  <a:pt x="2901791" y="240506"/>
                  <a:pt x="2900839" y="235744"/>
                </a:cubicBezTo>
                <a:cubicBezTo>
                  <a:pt x="2901791" y="231934"/>
                  <a:pt x="2902744" y="228124"/>
                  <a:pt x="2904649" y="224314"/>
                </a:cubicBezTo>
                <a:close/>
                <a:moveTo>
                  <a:pt x="2885599" y="294799"/>
                </a:moveTo>
                <a:cubicBezTo>
                  <a:pt x="2886551" y="290036"/>
                  <a:pt x="2887504" y="285274"/>
                  <a:pt x="2888456" y="280511"/>
                </a:cubicBezTo>
                <a:cubicBezTo>
                  <a:pt x="2888456" y="289084"/>
                  <a:pt x="2889409" y="298609"/>
                  <a:pt x="2889409" y="308134"/>
                </a:cubicBezTo>
                <a:cubicBezTo>
                  <a:pt x="2887504" y="304324"/>
                  <a:pt x="2886551" y="301466"/>
                  <a:pt x="2884646" y="297656"/>
                </a:cubicBezTo>
                <a:cubicBezTo>
                  <a:pt x="2884646" y="296704"/>
                  <a:pt x="2885599" y="295751"/>
                  <a:pt x="2885599" y="294799"/>
                </a:cubicBezTo>
                <a:close/>
                <a:moveTo>
                  <a:pt x="2869406" y="301466"/>
                </a:moveTo>
                <a:cubicBezTo>
                  <a:pt x="2869406" y="302419"/>
                  <a:pt x="2869406" y="302419"/>
                  <a:pt x="2869406" y="301466"/>
                </a:cubicBezTo>
                <a:cubicBezTo>
                  <a:pt x="2869406" y="302419"/>
                  <a:pt x="2869406" y="302419"/>
                  <a:pt x="2869406" y="302419"/>
                </a:cubicBezTo>
                <a:cubicBezTo>
                  <a:pt x="2869406" y="303371"/>
                  <a:pt x="2868454" y="304324"/>
                  <a:pt x="2868454" y="305276"/>
                </a:cubicBezTo>
                <a:cubicBezTo>
                  <a:pt x="2864644" y="298609"/>
                  <a:pt x="2860834" y="290989"/>
                  <a:pt x="2856071" y="284321"/>
                </a:cubicBezTo>
                <a:cubicBezTo>
                  <a:pt x="2856071" y="283369"/>
                  <a:pt x="2855119" y="283369"/>
                  <a:pt x="2855119" y="282416"/>
                </a:cubicBezTo>
                <a:cubicBezTo>
                  <a:pt x="2856071" y="279559"/>
                  <a:pt x="2857024" y="276701"/>
                  <a:pt x="2857976" y="273844"/>
                </a:cubicBezTo>
                <a:cubicBezTo>
                  <a:pt x="2861786" y="283369"/>
                  <a:pt x="2865596" y="292894"/>
                  <a:pt x="2869406" y="301466"/>
                </a:cubicBezTo>
                <a:close/>
                <a:moveTo>
                  <a:pt x="2851309" y="262414"/>
                </a:moveTo>
                <a:cubicBezTo>
                  <a:pt x="2851309" y="261461"/>
                  <a:pt x="2851309" y="260509"/>
                  <a:pt x="2851309" y="259556"/>
                </a:cubicBezTo>
                <a:cubicBezTo>
                  <a:pt x="2852261" y="262414"/>
                  <a:pt x="2853214" y="264319"/>
                  <a:pt x="2855119" y="267176"/>
                </a:cubicBezTo>
                <a:cubicBezTo>
                  <a:pt x="2855119" y="268129"/>
                  <a:pt x="2856071" y="268129"/>
                  <a:pt x="2856071" y="269081"/>
                </a:cubicBezTo>
                <a:cubicBezTo>
                  <a:pt x="2855119" y="270986"/>
                  <a:pt x="2853214" y="273844"/>
                  <a:pt x="2851309" y="276701"/>
                </a:cubicBezTo>
                <a:cubicBezTo>
                  <a:pt x="2851309" y="275749"/>
                  <a:pt x="2850356" y="275749"/>
                  <a:pt x="2850356" y="274796"/>
                </a:cubicBezTo>
                <a:cubicBezTo>
                  <a:pt x="2850356" y="270986"/>
                  <a:pt x="2851309" y="267176"/>
                  <a:pt x="2851309" y="262414"/>
                </a:cubicBezTo>
                <a:close/>
                <a:moveTo>
                  <a:pt x="2848451" y="312896"/>
                </a:moveTo>
                <a:cubicBezTo>
                  <a:pt x="2848451" y="309086"/>
                  <a:pt x="2848451" y="306229"/>
                  <a:pt x="2848451" y="302419"/>
                </a:cubicBezTo>
                <a:cubicBezTo>
                  <a:pt x="2852261" y="310039"/>
                  <a:pt x="2857024" y="318611"/>
                  <a:pt x="2860834" y="327184"/>
                </a:cubicBezTo>
                <a:cubicBezTo>
                  <a:pt x="2858929" y="332899"/>
                  <a:pt x="2857024" y="338614"/>
                  <a:pt x="2856071" y="344329"/>
                </a:cubicBezTo>
                <a:cubicBezTo>
                  <a:pt x="2855119" y="348139"/>
                  <a:pt x="2854166" y="351949"/>
                  <a:pt x="2853214" y="355759"/>
                </a:cubicBezTo>
                <a:cubicBezTo>
                  <a:pt x="2852261" y="350996"/>
                  <a:pt x="2852261" y="346234"/>
                  <a:pt x="2851309" y="341471"/>
                </a:cubicBezTo>
                <a:cubicBezTo>
                  <a:pt x="2850356" y="332899"/>
                  <a:pt x="2849404" y="324326"/>
                  <a:pt x="2847499" y="316706"/>
                </a:cubicBezTo>
                <a:cubicBezTo>
                  <a:pt x="2848451" y="315754"/>
                  <a:pt x="2848451" y="313849"/>
                  <a:pt x="2848451" y="312896"/>
                </a:cubicBezTo>
                <a:close/>
                <a:moveTo>
                  <a:pt x="2836069" y="226219"/>
                </a:moveTo>
                <a:cubicBezTo>
                  <a:pt x="2839879" y="234791"/>
                  <a:pt x="2843689" y="243364"/>
                  <a:pt x="2847499" y="251936"/>
                </a:cubicBezTo>
                <a:cubicBezTo>
                  <a:pt x="2846546" y="254794"/>
                  <a:pt x="2845594" y="257651"/>
                  <a:pt x="2844641" y="261461"/>
                </a:cubicBezTo>
                <a:cubicBezTo>
                  <a:pt x="2844641" y="262414"/>
                  <a:pt x="2843689" y="264319"/>
                  <a:pt x="2843689" y="266224"/>
                </a:cubicBezTo>
                <a:cubicBezTo>
                  <a:pt x="2841784" y="263366"/>
                  <a:pt x="2840831" y="261461"/>
                  <a:pt x="2838926" y="258604"/>
                </a:cubicBezTo>
                <a:cubicBezTo>
                  <a:pt x="2837974" y="249079"/>
                  <a:pt x="2836069" y="238601"/>
                  <a:pt x="2834164" y="229076"/>
                </a:cubicBezTo>
                <a:cubicBezTo>
                  <a:pt x="2836069" y="228124"/>
                  <a:pt x="2836069" y="227171"/>
                  <a:pt x="2836069" y="226219"/>
                </a:cubicBezTo>
                <a:close/>
                <a:moveTo>
                  <a:pt x="2830354" y="305276"/>
                </a:moveTo>
                <a:cubicBezTo>
                  <a:pt x="2830354" y="308134"/>
                  <a:pt x="2830354" y="310039"/>
                  <a:pt x="2831306" y="312896"/>
                </a:cubicBezTo>
                <a:cubicBezTo>
                  <a:pt x="2831306" y="312896"/>
                  <a:pt x="2831306" y="312896"/>
                  <a:pt x="2831306" y="313849"/>
                </a:cubicBezTo>
                <a:cubicBezTo>
                  <a:pt x="2831306" y="311944"/>
                  <a:pt x="2831306" y="310039"/>
                  <a:pt x="2830354" y="308134"/>
                </a:cubicBezTo>
                <a:cubicBezTo>
                  <a:pt x="2830354" y="307181"/>
                  <a:pt x="2830354" y="306229"/>
                  <a:pt x="2830354" y="305276"/>
                </a:cubicBezTo>
                <a:close/>
                <a:moveTo>
                  <a:pt x="2829401" y="292894"/>
                </a:moveTo>
                <a:cubicBezTo>
                  <a:pt x="2829401" y="294799"/>
                  <a:pt x="2829401" y="296704"/>
                  <a:pt x="2830354" y="299561"/>
                </a:cubicBezTo>
                <a:cubicBezTo>
                  <a:pt x="2830354" y="300514"/>
                  <a:pt x="2830354" y="300514"/>
                  <a:pt x="2829401" y="301466"/>
                </a:cubicBezTo>
                <a:cubicBezTo>
                  <a:pt x="2829401" y="300514"/>
                  <a:pt x="2829401" y="300514"/>
                  <a:pt x="2829401" y="299561"/>
                </a:cubicBezTo>
                <a:cubicBezTo>
                  <a:pt x="2828449" y="296704"/>
                  <a:pt x="2828449" y="294799"/>
                  <a:pt x="2829401" y="292894"/>
                </a:cubicBezTo>
                <a:close/>
                <a:moveTo>
                  <a:pt x="2785586" y="268129"/>
                </a:moveTo>
                <a:cubicBezTo>
                  <a:pt x="2784634" y="269081"/>
                  <a:pt x="2783681" y="270034"/>
                  <a:pt x="2782729" y="271939"/>
                </a:cubicBezTo>
                <a:cubicBezTo>
                  <a:pt x="2782729" y="270986"/>
                  <a:pt x="2782729" y="270034"/>
                  <a:pt x="2782729" y="269081"/>
                </a:cubicBezTo>
                <a:cubicBezTo>
                  <a:pt x="2782729" y="268129"/>
                  <a:pt x="2782729" y="266224"/>
                  <a:pt x="2782729" y="265271"/>
                </a:cubicBezTo>
                <a:cubicBezTo>
                  <a:pt x="2783681" y="263366"/>
                  <a:pt x="2785586" y="260509"/>
                  <a:pt x="2786539" y="258604"/>
                </a:cubicBezTo>
                <a:cubicBezTo>
                  <a:pt x="2786539" y="259556"/>
                  <a:pt x="2786539" y="259556"/>
                  <a:pt x="2786539" y="260509"/>
                </a:cubicBezTo>
                <a:cubicBezTo>
                  <a:pt x="2785586" y="262414"/>
                  <a:pt x="2785586" y="265271"/>
                  <a:pt x="2785586" y="268129"/>
                </a:cubicBezTo>
                <a:close/>
                <a:moveTo>
                  <a:pt x="2796064" y="268129"/>
                </a:moveTo>
                <a:cubicBezTo>
                  <a:pt x="2796064" y="267176"/>
                  <a:pt x="2796064" y="267176"/>
                  <a:pt x="2796064" y="268129"/>
                </a:cubicBezTo>
                <a:cubicBezTo>
                  <a:pt x="2797016" y="266224"/>
                  <a:pt x="2797969" y="264319"/>
                  <a:pt x="2798921" y="263366"/>
                </a:cubicBezTo>
                <a:cubicBezTo>
                  <a:pt x="2797969" y="264319"/>
                  <a:pt x="2797016" y="266224"/>
                  <a:pt x="2796064" y="268129"/>
                </a:cubicBezTo>
                <a:close/>
                <a:moveTo>
                  <a:pt x="2803684" y="314801"/>
                </a:moveTo>
                <a:cubicBezTo>
                  <a:pt x="2803684" y="315754"/>
                  <a:pt x="2802731" y="317659"/>
                  <a:pt x="2802731" y="318611"/>
                </a:cubicBezTo>
                <a:cubicBezTo>
                  <a:pt x="2802731" y="320516"/>
                  <a:pt x="2801779" y="322421"/>
                  <a:pt x="2801779" y="325279"/>
                </a:cubicBezTo>
                <a:cubicBezTo>
                  <a:pt x="2800826" y="322421"/>
                  <a:pt x="2799874" y="320516"/>
                  <a:pt x="2798921" y="317659"/>
                </a:cubicBezTo>
                <a:cubicBezTo>
                  <a:pt x="2798921" y="316706"/>
                  <a:pt x="2798921" y="316706"/>
                  <a:pt x="2798921" y="315754"/>
                </a:cubicBezTo>
                <a:cubicBezTo>
                  <a:pt x="2798921" y="315754"/>
                  <a:pt x="2798921" y="315754"/>
                  <a:pt x="2798921" y="315754"/>
                </a:cubicBezTo>
                <a:cubicBezTo>
                  <a:pt x="2799874" y="311944"/>
                  <a:pt x="2800826" y="308134"/>
                  <a:pt x="2801779" y="304324"/>
                </a:cubicBezTo>
                <a:cubicBezTo>
                  <a:pt x="2802731" y="307181"/>
                  <a:pt x="2802731" y="310039"/>
                  <a:pt x="2803684" y="312896"/>
                </a:cubicBezTo>
                <a:cubicBezTo>
                  <a:pt x="2803684" y="313849"/>
                  <a:pt x="2803684" y="313849"/>
                  <a:pt x="2803684" y="314801"/>
                </a:cubicBezTo>
                <a:close/>
                <a:moveTo>
                  <a:pt x="2810351" y="280511"/>
                </a:moveTo>
                <a:cubicBezTo>
                  <a:pt x="2808446" y="287179"/>
                  <a:pt x="2807494" y="294799"/>
                  <a:pt x="2805589" y="302419"/>
                </a:cubicBezTo>
                <a:cubicBezTo>
                  <a:pt x="2804636" y="301466"/>
                  <a:pt x="2804636" y="299561"/>
                  <a:pt x="2803684" y="298609"/>
                </a:cubicBezTo>
                <a:cubicBezTo>
                  <a:pt x="2803684" y="297656"/>
                  <a:pt x="2803684" y="297656"/>
                  <a:pt x="2802731" y="296704"/>
                </a:cubicBezTo>
                <a:cubicBezTo>
                  <a:pt x="2803684" y="292894"/>
                  <a:pt x="2804636" y="290036"/>
                  <a:pt x="2805589" y="287179"/>
                </a:cubicBezTo>
                <a:cubicBezTo>
                  <a:pt x="2806541" y="284321"/>
                  <a:pt x="2808446" y="280511"/>
                  <a:pt x="2809399" y="277654"/>
                </a:cubicBezTo>
                <a:cubicBezTo>
                  <a:pt x="2809399" y="276701"/>
                  <a:pt x="2810351" y="275749"/>
                  <a:pt x="2810351" y="275749"/>
                </a:cubicBezTo>
                <a:cubicBezTo>
                  <a:pt x="2811304" y="276701"/>
                  <a:pt x="2810351" y="278606"/>
                  <a:pt x="2810351" y="280511"/>
                </a:cubicBezTo>
                <a:close/>
                <a:moveTo>
                  <a:pt x="2811304" y="276701"/>
                </a:moveTo>
                <a:cubicBezTo>
                  <a:pt x="2811304" y="275749"/>
                  <a:pt x="2811304" y="275749"/>
                  <a:pt x="2811304" y="274796"/>
                </a:cubicBezTo>
                <a:cubicBezTo>
                  <a:pt x="2812256" y="273844"/>
                  <a:pt x="2812256" y="271939"/>
                  <a:pt x="2813209" y="270986"/>
                </a:cubicBezTo>
                <a:cubicBezTo>
                  <a:pt x="2812256" y="272891"/>
                  <a:pt x="2812256" y="274796"/>
                  <a:pt x="2811304" y="276701"/>
                </a:cubicBezTo>
                <a:close/>
                <a:moveTo>
                  <a:pt x="2812256" y="236696"/>
                </a:moveTo>
                <a:cubicBezTo>
                  <a:pt x="2810351" y="239554"/>
                  <a:pt x="2808446" y="243364"/>
                  <a:pt x="2806541" y="246221"/>
                </a:cubicBezTo>
                <a:cubicBezTo>
                  <a:pt x="2804636" y="248126"/>
                  <a:pt x="2802731" y="250031"/>
                  <a:pt x="2799874" y="251936"/>
                </a:cubicBezTo>
                <a:cubicBezTo>
                  <a:pt x="2797969" y="253841"/>
                  <a:pt x="2796064" y="255746"/>
                  <a:pt x="2794159" y="257651"/>
                </a:cubicBezTo>
                <a:cubicBezTo>
                  <a:pt x="2793206" y="252889"/>
                  <a:pt x="2792254" y="249079"/>
                  <a:pt x="2792254" y="245269"/>
                </a:cubicBezTo>
                <a:cubicBezTo>
                  <a:pt x="2793206" y="242411"/>
                  <a:pt x="2795111" y="240506"/>
                  <a:pt x="2796064" y="238601"/>
                </a:cubicBezTo>
                <a:cubicBezTo>
                  <a:pt x="2799874" y="231934"/>
                  <a:pt x="2802731" y="227171"/>
                  <a:pt x="2804636" y="224314"/>
                </a:cubicBezTo>
                <a:cubicBezTo>
                  <a:pt x="2807494" y="228124"/>
                  <a:pt x="2809399" y="232886"/>
                  <a:pt x="2812256" y="236696"/>
                </a:cubicBezTo>
                <a:close/>
                <a:moveTo>
                  <a:pt x="2804636" y="223361"/>
                </a:moveTo>
                <a:cubicBezTo>
                  <a:pt x="2802731" y="225266"/>
                  <a:pt x="2798921" y="229076"/>
                  <a:pt x="2794159" y="235744"/>
                </a:cubicBezTo>
                <a:cubicBezTo>
                  <a:pt x="2793206" y="236696"/>
                  <a:pt x="2793206" y="237649"/>
                  <a:pt x="2792254" y="238601"/>
                </a:cubicBezTo>
                <a:cubicBezTo>
                  <a:pt x="2792254" y="238601"/>
                  <a:pt x="2792254" y="238601"/>
                  <a:pt x="2792254" y="238601"/>
                </a:cubicBezTo>
                <a:cubicBezTo>
                  <a:pt x="2794159" y="235744"/>
                  <a:pt x="2795111" y="232886"/>
                  <a:pt x="2796064" y="230981"/>
                </a:cubicBezTo>
                <a:cubicBezTo>
                  <a:pt x="2797969" y="226219"/>
                  <a:pt x="2800826" y="222409"/>
                  <a:pt x="2801779" y="219551"/>
                </a:cubicBezTo>
                <a:cubicBezTo>
                  <a:pt x="2802731" y="220504"/>
                  <a:pt x="2803684" y="222409"/>
                  <a:pt x="2804636" y="223361"/>
                </a:cubicBezTo>
                <a:close/>
                <a:moveTo>
                  <a:pt x="2787491" y="196691"/>
                </a:moveTo>
                <a:cubicBezTo>
                  <a:pt x="2792254" y="203359"/>
                  <a:pt x="2796064" y="210026"/>
                  <a:pt x="2800826" y="217646"/>
                </a:cubicBezTo>
                <a:cubicBezTo>
                  <a:pt x="2798921" y="220504"/>
                  <a:pt x="2796064" y="224314"/>
                  <a:pt x="2792254" y="228124"/>
                </a:cubicBezTo>
                <a:cubicBezTo>
                  <a:pt x="2791301" y="229076"/>
                  <a:pt x="2790349" y="230029"/>
                  <a:pt x="2790349" y="230981"/>
                </a:cubicBezTo>
                <a:cubicBezTo>
                  <a:pt x="2789396" y="226219"/>
                  <a:pt x="2788444" y="222409"/>
                  <a:pt x="2787491" y="218599"/>
                </a:cubicBezTo>
                <a:cubicBezTo>
                  <a:pt x="2783681" y="205264"/>
                  <a:pt x="2781776" y="196691"/>
                  <a:pt x="2781776" y="196691"/>
                </a:cubicBezTo>
                <a:cubicBezTo>
                  <a:pt x="2781776" y="196691"/>
                  <a:pt x="2782729" y="204311"/>
                  <a:pt x="2783681" y="218599"/>
                </a:cubicBezTo>
                <a:cubicBezTo>
                  <a:pt x="2784634" y="224314"/>
                  <a:pt x="2784634" y="230981"/>
                  <a:pt x="2784634" y="237649"/>
                </a:cubicBezTo>
                <a:cubicBezTo>
                  <a:pt x="2783681" y="239554"/>
                  <a:pt x="2781776" y="241459"/>
                  <a:pt x="2780824" y="243364"/>
                </a:cubicBezTo>
                <a:cubicBezTo>
                  <a:pt x="2779871" y="227171"/>
                  <a:pt x="2779871" y="213836"/>
                  <a:pt x="2778919" y="204311"/>
                </a:cubicBezTo>
                <a:cubicBezTo>
                  <a:pt x="2777966" y="192881"/>
                  <a:pt x="2777966" y="186214"/>
                  <a:pt x="2777966" y="186214"/>
                </a:cubicBezTo>
                <a:cubicBezTo>
                  <a:pt x="2777966" y="186214"/>
                  <a:pt x="2777014" y="192881"/>
                  <a:pt x="2775109" y="204311"/>
                </a:cubicBezTo>
                <a:cubicBezTo>
                  <a:pt x="2775109" y="207169"/>
                  <a:pt x="2774156" y="210979"/>
                  <a:pt x="2774156" y="214789"/>
                </a:cubicBezTo>
                <a:cubicBezTo>
                  <a:pt x="2773204" y="206216"/>
                  <a:pt x="2772251" y="198596"/>
                  <a:pt x="2770346" y="190976"/>
                </a:cubicBezTo>
                <a:cubicBezTo>
                  <a:pt x="2770346" y="190024"/>
                  <a:pt x="2770346" y="190024"/>
                  <a:pt x="2770346" y="189071"/>
                </a:cubicBezTo>
                <a:cubicBezTo>
                  <a:pt x="2770346" y="188119"/>
                  <a:pt x="2770346" y="186214"/>
                  <a:pt x="2770346" y="185261"/>
                </a:cubicBezTo>
                <a:cubicBezTo>
                  <a:pt x="2769394" y="174784"/>
                  <a:pt x="2768441" y="168116"/>
                  <a:pt x="2768441" y="166211"/>
                </a:cubicBezTo>
                <a:cubicBezTo>
                  <a:pt x="2774156" y="174784"/>
                  <a:pt x="2779871" y="185261"/>
                  <a:pt x="2787491" y="196691"/>
                </a:cubicBezTo>
                <a:close/>
                <a:moveTo>
                  <a:pt x="2767489" y="167164"/>
                </a:moveTo>
                <a:cubicBezTo>
                  <a:pt x="2767489" y="168116"/>
                  <a:pt x="2767489" y="169069"/>
                  <a:pt x="2767489" y="170974"/>
                </a:cubicBezTo>
                <a:cubicBezTo>
                  <a:pt x="2767489" y="169069"/>
                  <a:pt x="2767489" y="168116"/>
                  <a:pt x="2766536" y="166211"/>
                </a:cubicBezTo>
                <a:cubicBezTo>
                  <a:pt x="2767489" y="166211"/>
                  <a:pt x="2767489" y="166211"/>
                  <a:pt x="2767489" y="167164"/>
                </a:cubicBezTo>
                <a:close/>
                <a:moveTo>
                  <a:pt x="2757964" y="342424"/>
                </a:moveTo>
                <a:cubicBezTo>
                  <a:pt x="2757011" y="340519"/>
                  <a:pt x="2756059" y="338614"/>
                  <a:pt x="2755106" y="336709"/>
                </a:cubicBezTo>
                <a:cubicBezTo>
                  <a:pt x="2756059" y="333851"/>
                  <a:pt x="2757964" y="331946"/>
                  <a:pt x="2758916" y="329089"/>
                </a:cubicBezTo>
                <a:cubicBezTo>
                  <a:pt x="2759869" y="330041"/>
                  <a:pt x="2759869" y="331946"/>
                  <a:pt x="2760821" y="332899"/>
                </a:cubicBezTo>
                <a:cubicBezTo>
                  <a:pt x="2759869" y="336709"/>
                  <a:pt x="2758916" y="339566"/>
                  <a:pt x="2757964" y="342424"/>
                </a:cubicBezTo>
                <a:close/>
                <a:moveTo>
                  <a:pt x="2762726" y="327184"/>
                </a:moveTo>
                <a:cubicBezTo>
                  <a:pt x="2762726" y="328136"/>
                  <a:pt x="2761774" y="329089"/>
                  <a:pt x="2761774" y="330994"/>
                </a:cubicBezTo>
                <a:cubicBezTo>
                  <a:pt x="2760821" y="330041"/>
                  <a:pt x="2760821" y="329089"/>
                  <a:pt x="2759869" y="328136"/>
                </a:cubicBezTo>
                <a:cubicBezTo>
                  <a:pt x="2760821" y="327184"/>
                  <a:pt x="2760821" y="325279"/>
                  <a:pt x="2761774" y="324326"/>
                </a:cubicBezTo>
                <a:cubicBezTo>
                  <a:pt x="2762726" y="325279"/>
                  <a:pt x="2762726" y="326231"/>
                  <a:pt x="2762726" y="327184"/>
                </a:cubicBezTo>
                <a:cubicBezTo>
                  <a:pt x="2762726" y="327184"/>
                  <a:pt x="2762726" y="327184"/>
                  <a:pt x="2762726" y="327184"/>
                </a:cubicBezTo>
                <a:close/>
                <a:moveTo>
                  <a:pt x="2762726" y="250031"/>
                </a:moveTo>
                <a:cubicBezTo>
                  <a:pt x="2762726" y="256699"/>
                  <a:pt x="2762726" y="263366"/>
                  <a:pt x="2762726" y="270034"/>
                </a:cubicBezTo>
                <a:cubicBezTo>
                  <a:pt x="2759869" y="273844"/>
                  <a:pt x="2757011" y="278606"/>
                  <a:pt x="2754154" y="282416"/>
                </a:cubicBezTo>
                <a:cubicBezTo>
                  <a:pt x="2754154" y="283369"/>
                  <a:pt x="2753201" y="283369"/>
                  <a:pt x="2753201" y="284321"/>
                </a:cubicBezTo>
                <a:cubicBezTo>
                  <a:pt x="2753201" y="283369"/>
                  <a:pt x="2752249" y="283369"/>
                  <a:pt x="2752249" y="282416"/>
                </a:cubicBezTo>
                <a:cubicBezTo>
                  <a:pt x="2752249" y="281464"/>
                  <a:pt x="2753201" y="280511"/>
                  <a:pt x="2753201" y="278606"/>
                </a:cubicBezTo>
                <a:cubicBezTo>
                  <a:pt x="2754154" y="274796"/>
                  <a:pt x="2755106" y="270986"/>
                  <a:pt x="2756059" y="267176"/>
                </a:cubicBezTo>
                <a:cubicBezTo>
                  <a:pt x="2757964" y="260509"/>
                  <a:pt x="2759869" y="255746"/>
                  <a:pt x="2761774" y="251936"/>
                </a:cubicBezTo>
                <a:cubicBezTo>
                  <a:pt x="2761774" y="251936"/>
                  <a:pt x="2761774" y="250031"/>
                  <a:pt x="2762726" y="250031"/>
                </a:cubicBezTo>
                <a:cubicBezTo>
                  <a:pt x="2762726" y="250031"/>
                  <a:pt x="2762726" y="250031"/>
                  <a:pt x="2762726" y="250031"/>
                </a:cubicBezTo>
                <a:close/>
                <a:moveTo>
                  <a:pt x="2753201" y="250031"/>
                </a:moveTo>
                <a:cubicBezTo>
                  <a:pt x="2755106" y="242411"/>
                  <a:pt x="2756059" y="236696"/>
                  <a:pt x="2757011" y="230981"/>
                </a:cubicBezTo>
                <a:cubicBezTo>
                  <a:pt x="2758916" y="236696"/>
                  <a:pt x="2760821" y="242411"/>
                  <a:pt x="2762726" y="249079"/>
                </a:cubicBezTo>
                <a:cubicBezTo>
                  <a:pt x="2761774" y="250031"/>
                  <a:pt x="2761774" y="250984"/>
                  <a:pt x="2760821" y="252889"/>
                </a:cubicBezTo>
                <a:cubicBezTo>
                  <a:pt x="2758916" y="255746"/>
                  <a:pt x="2756059" y="260509"/>
                  <a:pt x="2752249" y="267176"/>
                </a:cubicBezTo>
                <a:cubicBezTo>
                  <a:pt x="2750344" y="270034"/>
                  <a:pt x="2749391" y="272891"/>
                  <a:pt x="2748439" y="275749"/>
                </a:cubicBezTo>
                <a:cubicBezTo>
                  <a:pt x="2748439" y="275749"/>
                  <a:pt x="2748439" y="274796"/>
                  <a:pt x="2747486" y="274796"/>
                </a:cubicBezTo>
                <a:cubicBezTo>
                  <a:pt x="2749391" y="265271"/>
                  <a:pt x="2751296" y="256699"/>
                  <a:pt x="2753201" y="250031"/>
                </a:cubicBezTo>
                <a:close/>
                <a:moveTo>
                  <a:pt x="2749391" y="362426"/>
                </a:moveTo>
                <a:cubicBezTo>
                  <a:pt x="2748439" y="360521"/>
                  <a:pt x="2747486" y="359569"/>
                  <a:pt x="2746534" y="357664"/>
                </a:cubicBezTo>
                <a:cubicBezTo>
                  <a:pt x="2746534" y="356711"/>
                  <a:pt x="2746534" y="355759"/>
                  <a:pt x="2746534" y="354806"/>
                </a:cubicBezTo>
                <a:cubicBezTo>
                  <a:pt x="2747486" y="356711"/>
                  <a:pt x="2748439" y="359569"/>
                  <a:pt x="2749391" y="362426"/>
                </a:cubicBezTo>
                <a:close/>
                <a:moveTo>
                  <a:pt x="2734151" y="258604"/>
                </a:moveTo>
                <a:cubicBezTo>
                  <a:pt x="2736056" y="262414"/>
                  <a:pt x="2737961" y="268129"/>
                  <a:pt x="2740819" y="273844"/>
                </a:cubicBezTo>
                <a:cubicBezTo>
                  <a:pt x="2738914" y="278606"/>
                  <a:pt x="2737009" y="284321"/>
                  <a:pt x="2735104" y="290036"/>
                </a:cubicBezTo>
                <a:cubicBezTo>
                  <a:pt x="2735104" y="288131"/>
                  <a:pt x="2734151" y="287179"/>
                  <a:pt x="2734151" y="287179"/>
                </a:cubicBezTo>
                <a:cubicBezTo>
                  <a:pt x="2734151" y="287179"/>
                  <a:pt x="2734151" y="289084"/>
                  <a:pt x="2734151" y="291941"/>
                </a:cubicBezTo>
                <a:cubicBezTo>
                  <a:pt x="2734151" y="291941"/>
                  <a:pt x="2734151" y="291941"/>
                  <a:pt x="2734151" y="291941"/>
                </a:cubicBezTo>
                <a:cubicBezTo>
                  <a:pt x="2733199" y="290989"/>
                  <a:pt x="2733199" y="290036"/>
                  <a:pt x="2732246" y="289084"/>
                </a:cubicBezTo>
                <a:cubicBezTo>
                  <a:pt x="2732246" y="288131"/>
                  <a:pt x="2731294" y="287179"/>
                  <a:pt x="2731294" y="286226"/>
                </a:cubicBezTo>
                <a:cubicBezTo>
                  <a:pt x="2733199" y="275749"/>
                  <a:pt x="2734151" y="266224"/>
                  <a:pt x="2734151" y="258604"/>
                </a:cubicBezTo>
                <a:close/>
                <a:moveTo>
                  <a:pt x="2715101" y="290989"/>
                </a:moveTo>
                <a:cubicBezTo>
                  <a:pt x="2715101" y="284321"/>
                  <a:pt x="2715101" y="278606"/>
                  <a:pt x="2716054" y="273844"/>
                </a:cubicBezTo>
                <a:cubicBezTo>
                  <a:pt x="2717006" y="274796"/>
                  <a:pt x="2717006" y="276701"/>
                  <a:pt x="2717959" y="278606"/>
                </a:cubicBezTo>
                <a:cubicBezTo>
                  <a:pt x="2717006" y="287179"/>
                  <a:pt x="2717006" y="295751"/>
                  <a:pt x="2716054" y="304324"/>
                </a:cubicBezTo>
                <a:cubicBezTo>
                  <a:pt x="2716054" y="304324"/>
                  <a:pt x="2715101" y="303371"/>
                  <a:pt x="2715101" y="303371"/>
                </a:cubicBezTo>
                <a:cubicBezTo>
                  <a:pt x="2714149" y="298609"/>
                  <a:pt x="2715101" y="294799"/>
                  <a:pt x="2715101" y="290989"/>
                </a:cubicBezTo>
                <a:close/>
                <a:moveTo>
                  <a:pt x="2705576" y="243364"/>
                </a:moveTo>
                <a:cubicBezTo>
                  <a:pt x="2705576" y="244316"/>
                  <a:pt x="2705576" y="246221"/>
                  <a:pt x="2704624" y="247174"/>
                </a:cubicBezTo>
                <a:lnTo>
                  <a:pt x="2703671" y="238601"/>
                </a:lnTo>
                <a:cubicBezTo>
                  <a:pt x="2704624" y="239554"/>
                  <a:pt x="2705576" y="241459"/>
                  <a:pt x="2705576" y="243364"/>
                </a:cubicBezTo>
                <a:close/>
                <a:moveTo>
                  <a:pt x="2697956" y="312896"/>
                </a:moveTo>
                <a:cubicBezTo>
                  <a:pt x="2697956" y="312896"/>
                  <a:pt x="2697956" y="313849"/>
                  <a:pt x="2697956" y="313849"/>
                </a:cubicBezTo>
                <a:cubicBezTo>
                  <a:pt x="2697956" y="312896"/>
                  <a:pt x="2697956" y="311944"/>
                  <a:pt x="2697956" y="310991"/>
                </a:cubicBezTo>
                <a:lnTo>
                  <a:pt x="2697956" y="312896"/>
                </a:lnTo>
                <a:close/>
                <a:moveTo>
                  <a:pt x="2664619" y="234791"/>
                </a:moveTo>
                <a:cubicBezTo>
                  <a:pt x="2665571" y="235744"/>
                  <a:pt x="2665571" y="237649"/>
                  <a:pt x="2666524" y="238601"/>
                </a:cubicBezTo>
                <a:cubicBezTo>
                  <a:pt x="2668429" y="253841"/>
                  <a:pt x="2670334" y="270034"/>
                  <a:pt x="2673191" y="287179"/>
                </a:cubicBezTo>
                <a:cubicBezTo>
                  <a:pt x="2672239" y="284321"/>
                  <a:pt x="2671286" y="282416"/>
                  <a:pt x="2670334" y="279559"/>
                </a:cubicBezTo>
                <a:cubicBezTo>
                  <a:pt x="2670334" y="279559"/>
                  <a:pt x="2670334" y="278606"/>
                  <a:pt x="2670334" y="278606"/>
                </a:cubicBezTo>
                <a:cubicBezTo>
                  <a:pt x="2670334" y="276701"/>
                  <a:pt x="2671286" y="276701"/>
                  <a:pt x="2671286" y="276701"/>
                </a:cubicBezTo>
                <a:cubicBezTo>
                  <a:pt x="2671286" y="276701"/>
                  <a:pt x="2671286" y="277654"/>
                  <a:pt x="2670334" y="278606"/>
                </a:cubicBezTo>
                <a:cubicBezTo>
                  <a:pt x="2669381" y="266224"/>
                  <a:pt x="2667476" y="255746"/>
                  <a:pt x="2664619" y="246221"/>
                </a:cubicBezTo>
                <a:cubicBezTo>
                  <a:pt x="2664619" y="244316"/>
                  <a:pt x="2663666" y="242411"/>
                  <a:pt x="2663666" y="240506"/>
                </a:cubicBezTo>
                <a:cubicBezTo>
                  <a:pt x="2663666" y="238601"/>
                  <a:pt x="2663666" y="236696"/>
                  <a:pt x="2664619" y="234791"/>
                </a:cubicBezTo>
                <a:close/>
                <a:moveTo>
                  <a:pt x="2657951" y="339566"/>
                </a:moveTo>
                <a:cubicBezTo>
                  <a:pt x="2656999" y="338614"/>
                  <a:pt x="2656999" y="337661"/>
                  <a:pt x="2656046" y="336709"/>
                </a:cubicBezTo>
                <a:cubicBezTo>
                  <a:pt x="2656999" y="332899"/>
                  <a:pt x="2656999" y="329089"/>
                  <a:pt x="2657951" y="325279"/>
                </a:cubicBezTo>
                <a:cubicBezTo>
                  <a:pt x="2658904" y="330041"/>
                  <a:pt x="2657951" y="334804"/>
                  <a:pt x="2657951" y="339566"/>
                </a:cubicBezTo>
                <a:close/>
                <a:moveTo>
                  <a:pt x="2654141" y="277654"/>
                </a:moveTo>
                <a:cubicBezTo>
                  <a:pt x="2656046" y="284321"/>
                  <a:pt x="2657951" y="291941"/>
                  <a:pt x="2659856" y="298609"/>
                </a:cubicBezTo>
                <a:cubicBezTo>
                  <a:pt x="2659856" y="298609"/>
                  <a:pt x="2659856" y="299561"/>
                  <a:pt x="2659856" y="299561"/>
                </a:cubicBezTo>
                <a:cubicBezTo>
                  <a:pt x="2657951" y="304324"/>
                  <a:pt x="2656046" y="310039"/>
                  <a:pt x="2653189" y="316706"/>
                </a:cubicBezTo>
                <a:cubicBezTo>
                  <a:pt x="2653189" y="317659"/>
                  <a:pt x="2652236" y="318611"/>
                  <a:pt x="2652236" y="319564"/>
                </a:cubicBezTo>
                <a:cubicBezTo>
                  <a:pt x="2651284" y="316706"/>
                  <a:pt x="2651284" y="313849"/>
                  <a:pt x="2650331" y="311944"/>
                </a:cubicBezTo>
                <a:cubicBezTo>
                  <a:pt x="2649379" y="308134"/>
                  <a:pt x="2648426" y="305276"/>
                  <a:pt x="2647474" y="301466"/>
                </a:cubicBezTo>
                <a:cubicBezTo>
                  <a:pt x="2649379" y="293846"/>
                  <a:pt x="2651284" y="286226"/>
                  <a:pt x="2654141" y="277654"/>
                </a:cubicBezTo>
                <a:close/>
                <a:moveTo>
                  <a:pt x="2633186" y="283369"/>
                </a:moveTo>
                <a:cubicBezTo>
                  <a:pt x="2633186" y="284321"/>
                  <a:pt x="2633186" y="284321"/>
                  <a:pt x="2633186" y="285274"/>
                </a:cubicBezTo>
                <a:cubicBezTo>
                  <a:pt x="2633186" y="285274"/>
                  <a:pt x="2633186" y="286226"/>
                  <a:pt x="2633186" y="286226"/>
                </a:cubicBezTo>
                <a:cubicBezTo>
                  <a:pt x="2633186" y="287179"/>
                  <a:pt x="2632234" y="288131"/>
                  <a:pt x="2632234" y="290036"/>
                </a:cubicBezTo>
                <a:cubicBezTo>
                  <a:pt x="2633186" y="287179"/>
                  <a:pt x="2633186" y="285274"/>
                  <a:pt x="2633186" y="283369"/>
                </a:cubicBezTo>
                <a:close/>
                <a:moveTo>
                  <a:pt x="2578894" y="242411"/>
                </a:moveTo>
                <a:cubicBezTo>
                  <a:pt x="2578894" y="242411"/>
                  <a:pt x="2578894" y="241459"/>
                  <a:pt x="2577941" y="241459"/>
                </a:cubicBezTo>
                <a:cubicBezTo>
                  <a:pt x="2578894" y="239554"/>
                  <a:pt x="2579846" y="237649"/>
                  <a:pt x="2580799" y="235744"/>
                </a:cubicBezTo>
                <a:cubicBezTo>
                  <a:pt x="2580799" y="235744"/>
                  <a:pt x="2580799" y="235744"/>
                  <a:pt x="2580799" y="235744"/>
                </a:cubicBezTo>
                <a:cubicBezTo>
                  <a:pt x="2580799" y="238601"/>
                  <a:pt x="2579846" y="240506"/>
                  <a:pt x="2578894" y="242411"/>
                </a:cubicBezTo>
                <a:close/>
                <a:moveTo>
                  <a:pt x="2597944" y="275749"/>
                </a:moveTo>
                <a:cubicBezTo>
                  <a:pt x="2597944" y="275749"/>
                  <a:pt x="2597944" y="274796"/>
                  <a:pt x="2597944" y="274796"/>
                </a:cubicBezTo>
                <a:cubicBezTo>
                  <a:pt x="2597944" y="274796"/>
                  <a:pt x="2598896" y="275749"/>
                  <a:pt x="2597944" y="275749"/>
                </a:cubicBezTo>
                <a:cubicBezTo>
                  <a:pt x="2598896" y="275749"/>
                  <a:pt x="2597944" y="275749"/>
                  <a:pt x="2597944" y="275749"/>
                </a:cubicBezTo>
                <a:close/>
                <a:moveTo>
                  <a:pt x="2616041" y="309086"/>
                </a:moveTo>
                <a:cubicBezTo>
                  <a:pt x="2615089" y="312896"/>
                  <a:pt x="2614136" y="315754"/>
                  <a:pt x="2613184" y="319564"/>
                </a:cubicBezTo>
                <a:cubicBezTo>
                  <a:pt x="2613184" y="318611"/>
                  <a:pt x="2613184" y="318611"/>
                  <a:pt x="2613184" y="318611"/>
                </a:cubicBezTo>
                <a:cubicBezTo>
                  <a:pt x="2613184" y="318611"/>
                  <a:pt x="2613184" y="319564"/>
                  <a:pt x="2613184" y="319564"/>
                </a:cubicBezTo>
                <a:cubicBezTo>
                  <a:pt x="2613184" y="319564"/>
                  <a:pt x="2613184" y="319564"/>
                  <a:pt x="2613184" y="319564"/>
                </a:cubicBezTo>
                <a:cubicBezTo>
                  <a:pt x="2609374" y="309086"/>
                  <a:pt x="2604611" y="298609"/>
                  <a:pt x="2600801" y="289084"/>
                </a:cubicBezTo>
                <a:cubicBezTo>
                  <a:pt x="2601754" y="287179"/>
                  <a:pt x="2602706" y="284321"/>
                  <a:pt x="2602706" y="282416"/>
                </a:cubicBezTo>
                <a:cubicBezTo>
                  <a:pt x="2605564" y="287179"/>
                  <a:pt x="2609374" y="292894"/>
                  <a:pt x="2612231" y="299561"/>
                </a:cubicBezTo>
                <a:cubicBezTo>
                  <a:pt x="2613184" y="302419"/>
                  <a:pt x="2615089" y="305276"/>
                  <a:pt x="2616041" y="308134"/>
                </a:cubicBezTo>
                <a:lnTo>
                  <a:pt x="2616041" y="309086"/>
                </a:lnTo>
                <a:lnTo>
                  <a:pt x="2616041" y="309086"/>
                </a:lnTo>
                <a:close/>
                <a:moveTo>
                  <a:pt x="2604611" y="276701"/>
                </a:moveTo>
                <a:cubicBezTo>
                  <a:pt x="2605564" y="272891"/>
                  <a:pt x="2607469" y="270034"/>
                  <a:pt x="2608421" y="267176"/>
                </a:cubicBezTo>
                <a:cubicBezTo>
                  <a:pt x="2609374" y="271939"/>
                  <a:pt x="2612231" y="279559"/>
                  <a:pt x="2615089" y="290036"/>
                </a:cubicBezTo>
                <a:cubicBezTo>
                  <a:pt x="2611279" y="285274"/>
                  <a:pt x="2608421" y="280511"/>
                  <a:pt x="2604611" y="276701"/>
                </a:cubicBezTo>
                <a:close/>
                <a:moveTo>
                  <a:pt x="2614136" y="276701"/>
                </a:moveTo>
                <a:cubicBezTo>
                  <a:pt x="2612231" y="271939"/>
                  <a:pt x="2610326" y="268129"/>
                  <a:pt x="2609374" y="266224"/>
                </a:cubicBezTo>
                <a:cubicBezTo>
                  <a:pt x="2610326" y="263366"/>
                  <a:pt x="2611279" y="260509"/>
                  <a:pt x="2612231" y="257651"/>
                </a:cubicBezTo>
                <a:cubicBezTo>
                  <a:pt x="2612231" y="263366"/>
                  <a:pt x="2613184" y="270034"/>
                  <a:pt x="2614136" y="276701"/>
                </a:cubicBezTo>
                <a:close/>
                <a:moveTo>
                  <a:pt x="2606516" y="208121"/>
                </a:moveTo>
                <a:cubicBezTo>
                  <a:pt x="2607469" y="221456"/>
                  <a:pt x="2609374" y="235744"/>
                  <a:pt x="2611279" y="250984"/>
                </a:cubicBezTo>
                <a:cubicBezTo>
                  <a:pt x="2611279" y="250984"/>
                  <a:pt x="2611279" y="251936"/>
                  <a:pt x="2611279" y="251936"/>
                </a:cubicBezTo>
                <a:cubicBezTo>
                  <a:pt x="2608421" y="256699"/>
                  <a:pt x="2604611" y="263366"/>
                  <a:pt x="2600801" y="271939"/>
                </a:cubicBezTo>
                <a:cubicBezTo>
                  <a:pt x="2599849" y="270034"/>
                  <a:pt x="2598896" y="269081"/>
                  <a:pt x="2597944" y="268129"/>
                </a:cubicBezTo>
                <a:cubicBezTo>
                  <a:pt x="2596991" y="257651"/>
                  <a:pt x="2596039" y="247174"/>
                  <a:pt x="2595086" y="237649"/>
                </a:cubicBezTo>
                <a:cubicBezTo>
                  <a:pt x="2595086" y="234791"/>
                  <a:pt x="2594134" y="230981"/>
                  <a:pt x="2594134" y="228124"/>
                </a:cubicBezTo>
                <a:cubicBezTo>
                  <a:pt x="2598896" y="207169"/>
                  <a:pt x="2602706" y="190976"/>
                  <a:pt x="2605564" y="179546"/>
                </a:cubicBezTo>
                <a:cubicBezTo>
                  <a:pt x="2604611" y="188119"/>
                  <a:pt x="2605564" y="197644"/>
                  <a:pt x="2606516" y="208121"/>
                </a:cubicBezTo>
                <a:close/>
                <a:moveTo>
                  <a:pt x="2586514" y="186214"/>
                </a:moveTo>
                <a:cubicBezTo>
                  <a:pt x="2591276" y="175736"/>
                  <a:pt x="2595086" y="167164"/>
                  <a:pt x="2598896" y="159544"/>
                </a:cubicBezTo>
                <a:cubicBezTo>
                  <a:pt x="2599849" y="157639"/>
                  <a:pt x="2600801" y="155734"/>
                  <a:pt x="2601754" y="153829"/>
                </a:cubicBezTo>
                <a:cubicBezTo>
                  <a:pt x="2602706" y="159544"/>
                  <a:pt x="2602706" y="166211"/>
                  <a:pt x="2603659" y="173831"/>
                </a:cubicBezTo>
                <a:cubicBezTo>
                  <a:pt x="2600801" y="182404"/>
                  <a:pt x="2596039" y="194786"/>
                  <a:pt x="2590324" y="210979"/>
                </a:cubicBezTo>
                <a:cubicBezTo>
                  <a:pt x="2589371" y="202406"/>
                  <a:pt x="2587466" y="194786"/>
                  <a:pt x="2586514" y="187166"/>
                </a:cubicBezTo>
                <a:cubicBezTo>
                  <a:pt x="2586514" y="187166"/>
                  <a:pt x="2586514" y="187166"/>
                  <a:pt x="2586514" y="186214"/>
                </a:cubicBezTo>
                <a:close/>
                <a:moveTo>
                  <a:pt x="2584609" y="408146"/>
                </a:moveTo>
                <a:cubicBezTo>
                  <a:pt x="2584609" y="408146"/>
                  <a:pt x="2584609" y="409099"/>
                  <a:pt x="2584609" y="408146"/>
                </a:cubicBezTo>
                <a:cubicBezTo>
                  <a:pt x="2583656" y="403384"/>
                  <a:pt x="2582704" y="398621"/>
                  <a:pt x="2581751" y="393859"/>
                </a:cubicBezTo>
                <a:cubicBezTo>
                  <a:pt x="2582704" y="398621"/>
                  <a:pt x="2583656" y="403384"/>
                  <a:pt x="2584609" y="408146"/>
                </a:cubicBezTo>
                <a:close/>
                <a:moveTo>
                  <a:pt x="2580799" y="199549"/>
                </a:moveTo>
                <a:cubicBezTo>
                  <a:pt x="2580799" y="208121"/>
                  <a:pt x="2581751" y="217646"/>
                  <a:pt x="2581751" y="228124"/>
                </a:cubicBezTo>
                <a:cubicBezTo>
                  <a:pt x="2580799" y="229076"/>
                  <a:pt x="2579846" y="230029"/>
                  <a:pt x="2578894" y="231934"/>
                </a:cubicBezTo>
                <a:cubicBezTo>
                  <a:pt x="2577941" y="232886"/>
                  <a:pt x="2576989" y="234791"/>
                  <a:pt x="2575084" y="236696"/>
                </a:cubicBezTo>
                <a:cubicBezTo>
                  <a:pt x="2574131" y="235744"/>
                  <a:pt x="2574131" y="234791"/>
                  <a:pt x="2573179" y="233839"/>
                </a:cubicBezTo>
                <a:cubicBezTo>
                  <a:pt x="2573179" y="231934"/>
                  <a:pt x="2573179" y="230981"/>
                  <a:pt x="2572226" y="229076"/>
                </a:cubicBezTo>
                <a:cubicBezTo>
                  <a:pt x="2572226" y="226219"/>
                  <a:pt x="2571274" y="222409"/>
                  <a:pt x="2571274" y="219551"/>
                </a:cubicBezTo>
                <a:cubicBezTo>
                  <a:pt x="2575084" y="211931"/>
                  <a:pt x="2577941" y="206216"/>
                  <a:pt x="2580799" y="199549"/>
                </a:cubicBezTo>
                <a:close/>
                <a:moveTo>
                  <a:pt x="2569369" y="320516"/>
                </a:moveTo>
                <a:cubicBezTo>
                  <a:pt x="2569369" y="322421"/>
                  <a:pt x="2570321" y="325279"/>
                  <a:pt x="2570321" y="327184"/>
                </a:cubicBezTo>
                <a:cubicBezTo>
                  <a:pt x="2570321" y="328136"/>
                  <a:pt x="2570321" y="329089"/>
                  <a:pt x="2571274" y="330041"/>
                </a:cubicBezTo>
                <a:cubicBezTo>
                  <a:pt x="2568416" y="334804"/>
                  <a:pt x="2566511" y="339566"/>
                  <a:pt x="2563654" y="345281"/>
                </a:cubicBezTo>
                <a:cubicBezTo>
                  <a:pt x="2563654" y="344329"/>
                  <a:pt x="2562701" y="343376"/>
                  <a:pt x="2562701" y="342424"/>
                </a:cubicBezTo>
                <a:cubicBezTo>
                  <a:pt x="2565559" y="334804"/>
                  <a:pt x="2567464" y="328136"/>
                  <a:pt x="2569369" y="320516"/>
                </a:cubicBezTo>
                <a:close/>
                <a:moveTo>
                  <a:pt x="2556034" y="262414"/>
                </a:moveTo>
                <a:cubicBezTo>
                  <a:pt x="2556986" y="258604"/>
                  <a:pt x="2558891" y="255746"/>
                  <a:pt x="2559844" y="251936"/>
                </a:cubicBezTo>
                <a:cubicBezTo>
                  <a:pt x="2559844" y="253841"/>
                  <a:pt x="2559844" y="255746"/>
                  <a:pt x="2560796" y="257651"/>
                </a:cubicBezTo>
                <a:cubicBezTo>
                  <a:pt x="2560796" y="258604"/>
                  <a:pt x="2559844" y="258604"/>
                  <a:pt x="2559844" y="259556"/>
                </a:cubicBezTo>
                <a:cubicBezTo>
                  <a:pt x="2557939" y="262414"/>
                  <a:pt x="2556034" y="266224"/>
                  <a:pt x="2554129" y="269081"/>
                </a:cubicBezTo>
                <a:cubicBezTo>
                  <a:pt x="2554129" y="266224"/>
                  <a:pt x="2555081" y="264319"/>
                  <a:pt x="2556034" y="262414"/>
                </a:cubicBezTo>
                <a:close/>
                <a:moveTo>
                  <a:pt x="2561749" y="276701"/>
                </a:moveTo>
                <a:cubicBezTo>
                  <a:pt x="2561749" y="275749"/>
                  <a:pt x="2561749" y="275749"/>
                  <a:pt x="2562701" y="274796"/>
                </a:cubicBezTo>
                <a:cubicBezTo>
                  <a:pt x="2563654" y="278606"/>
                  <a:pt x="2563654" y="283369"/>
                  <a:pt x="2564606" y="287179"/>
                </a:cubicBezTo>
                <a:cubicBezTo>
                  <a:pt x="2562701" y="293846"/>
                  <a:pt x="2559844" y="301466"/>
                  <a:pt x="2557939" y="309086"/>
                </a:cubicBezTo>
                <a:cubicBezTo>
                  <a:pt x="2556986" y="310991"/>
                  <a:pt x="2556986" y="312896"/>
                  <a:pt x="2556034" y="313849"/>
                </a:cubicBezTo>
                <a:cubicBezTo>
                  <a:pt x="2555081" y="308134"/>
                  <a:pt x="2554129" y="302419"/>
                  <a:pt x="2553176" y="296704"/>
                </a:cubicBezTo>
                <a:cubicBezTo>
                  <a:pt x="2556034" y="290036"/>
                  <a:pt x="2558891" y="282416"/>
                  <a:pt x="2561749" y="276701"/>
                </a:cubicBezTo>
                <a:close/>
                <a:moveTo>
                  <a:pt x="2538889" y="252889"/>
                </a:moveTo>
                <a:cubicBezTo>
                  <a:pt x="2539841" y="249079"/>
                  <a:pt x="2539841" y="245269"/>
                  <a:pt x="2540794" y="242411"/>
                </a:cubicBezTo>
                <a:cubicBezTo>
                  <a:pt x="2540794" y="241459"/>
                  <a:pt x="2541746" y="239554"/>
                  <a:pt x="2542699" y="238601"/>
                </a:cubicBezTo>
                <a:cubicBezTo>
                  <a:pt x="2543651" y="236696"/>
                  <a:pt x="2543651" y="234791"/>
                  <a:pt x="2544604" y="233839"/>
                </a:cubicBezTo>
                <a:cubicBezTo>
                  <a:pt x="2544604" y="237649"/>
                  <a:pt x="2543651" y="242411"/>
                  <a:pt x="2543651" y="248126"/>
                </a:cubicBezTo>
                <a:cubicBezTo>
                  <a:pt x="2543651" y="250984"/>
                  <a:pt x="2543651" y="253841"/>
                  <a:pt x="2542699" y="257651"/>
                </a:cubicBezTo>
                <a:cubicBezTo>
                  <a:pt x="2540794" y="261461"/>
                  <a:pt x="2539841" y="264319"/>
                  <a:pt x="2537936" y="268129"/>
                </a:cubicBezTo>
                <a:cubicBezTo>
                  <a:pt x="2537936" y="263366"/>
                  <a:pt x="2537936" y="257651"/>
                  <a:pt x="2538889" y="252889"/>
                </a:cubicBezTo>
                <a:close/>
                <a:moveTo>
                  <a:pt x="2521744" y="475774"/>
                </a:moveTo>
                <a:cubicBezTo>
                  <a:pt x="2521744" y="478631"/>
                  <a:pt x="2522696" y="481489"/>
                  <a:pt x="2522696" y="484346"/>
                </a:cubicBezTo>
                <a:cubicBezTo>
                  <a:pt x="2521744" y="482441"/>
                  <a:pt x="2521744" y="481489"/>
                  <a:pt x="2520791" y="479584"/>
                </a:cubicBezTo>
                <a:cubicBezTo>
                  <a:pt x="2521744" y="478631"/>
                  <a:pt x="2521744" y="477679"/>
                  <a:pt x="2521744" y="475774"/>
                </a:cubicBezTo>
                <a:close/>
                <a:moveTo>
                  <a:pt x="2514124" y="323374"/>
                </a:moveTo>
                <a:cubicBezTo>
                  <a:pt x="2514124" y="323374"/>
                  <a:pt x="2515076" y="323374"/>
                  <a:pt x="2514124" y="323374"/>
                </a:cubicBezTo>
                <a:cubicBezTo>
                  <a:pt x="2514124" y="325279"/>
                  <a:pt x="2513171" y="326231"/>
                  <a:pt x="2513171" y="328136"/>
                </a:cubicBezTo>
                <a:cubicBezTo>
                  <a:pt x="2513171" y="328136"/>
                  <a:pt x="2513171" y="328136"/>
                  <a:pt x="2513171" y="329089"/>
                </a:cubicBezTo>
                <a:cubicBezTo>
                  <a:pt x="2513171" y="326231"/>
                  <a:pt x="2514124" y="324326"/>
                  <a:pt x="2514124" y="323374"/>
                </a:cubicBezTo>
                <a:close/>
                <a:moveTo>
                  <a:pt x="2509361" y="300514"/>
                </a:moveTo>
                <a:cubicBezTo>
                  <a:pt x="2509361" y="301466"/>
                  <a:pt x="2509361" y="301466"/>
                  <a:pt x="2508409" y="302419"/>
                </a:cubicBezTo>
                <a:cubicBezTo>
                  <a:pt x="2508409" y="302419"/>
                  <a:pt x="2508409" y="302419"/>
                  <a:pt x="2508409" y="302419"/>
                </a:cubicBezTo>
                <a:cubicBezTo>
                  <a:pt x="2508409" y="299561"/>
                  <a:pt x="2507456" y="297656"/>
                  <a:pt x="2507456" y="294799"/>
                </a:cubicBezTo>
                <a:cubicBezTo>
                  <a:pt x="2508409" y="296704"/>
                  <a:pt x="2509361" y="298609"/>
                  <a:pt x="2509361" y="300514"/>
                </a:cubicBezTo>
                <a:close/>
                <a:moveTo>
                  <a:pt x="2496979" y="292894"/>
                </a:moveTo>
                <a:cubicBezTo>
                  <a:pt x="2497931" y="290989"/>
                  <a:pt x="2497931" y="290036"/>
                  <a:pt x="2497931" y="290036"/>
                </a:cubicBezTo>
                <a:cubicBezTo>
                  <a:pt x="2497931" y="290036"/>
                  <a:pt x="2497931" y="290989"/>
                  <a:pt x="2496979" y="290989"/>
                </a:cubicBezTo>
                <a:cubicBezTo>
                  <a:pt x="2496979" y="289084"/>
                  <a:pt x="2496979" y="286226"/>
                  <a:pt x="2497931" y="284321"/>
                </a:cubicBezTo>
                <a:cubicBezTo>
                  <a:pt x="2497931" y="278606"/>
                  <a:pt x="2498884" y="272891"/>
                  <a:pt x="2498884" y="269081"/>
                </a:cubicBezTo>
                <a:cubicBezTo>
                  <a:pt x="2498884" y="268129"/>
                  <a:pt x="2498884" y="267176"/>
                  <a:pt x="2498884" y="266224"/>
                </a:cubicBezTo>
                <a:cubicBezTo>
                  <a:pt x="2499836" y="270034"/>
                  <a:pt x="2500789" y="273844"/>
                  <a:pt x="2502694" y="277654"/>
                </a:cubicBezTo>
                <a:cubicBezTo>
                  <a:pt x="2502694" y="279559"/>
                  <a:pt x="2502694" y="281464"/>
                  <a:pt x="2502694" y="283369"/>
                </a:cubicBezTo>
                <a:cubicBezTo>
                  <a:pt x="2502694" y="288131"/>
                  <a:pt x="2501741" y="294799"/>
                  <a:pt x="2501741" y="302419"/>
                </a:cubicBezTo>
                <a:cubicBezTo>
                  <a:pt x="2501741" y="306229"/>
                  <a:pt x="2501741" y="310039"/>
                  <a:pt x="2501741" y="313849"/>
                </a:cubicBezTo>
                <a:cubicBezTo>
                  <a:pt x="2501741" y="317659"/>
                  <a:pt x="2500789" y="321469"/>
                  <a:pt x="2500789" y="325279"/>
                </a:cubicBezTo>
                <a:cubicBezTo>
                  <a:pt x="2500789" y="325279"/>
                  <a:pt x="2500789" y="326231"/>
                  <a:pt x="2500789" y="326231"/>
                </a:cubicBezTo>
                <a:cubicBezTo>
                  <a:pt x="2500789" y="322421"/>
                  <a:pt x="2499836" y="319564"/>
                  <a:pt x="2499836" y="315754"/>
                </a:cubicBezTo>
                <a:cubicBezTo>
                  <a:pt x="2499836" y="313849"/>
                  <a:pt x="2499836" y="311944"/>
                  <a:pt x="2499836" y="310039"/>
                </a:cubicBezTo>
                <a:cubicBezTo>
                  <a:pt x="2499836" y="305276"/>
                  <a:pt x="2500789" y="300514"/>
                  <a:pt x="2500789" y="297656"/>
                </a:cubicBezTo>
                <a:cubicBezTo>
                  <a:pt x="2500789" y="290989"/>
                  <a:pt x="2500789" y="286226"/>
                  <a:pt x="2500789" y="286226"/>
                </a:cubicBezTo>
                <a:cubicBezTo>
                  <a:pt x="2500789" y="286226"/>
                  <a:pt x="2498884" y="289084"/>
                  <a:pt x="2496979" y="292894"/>
                </a:cubicBezTo>
                <a:cubicBezTo>
                  <a:pt x="2496979" y="293846"/>
                  <a:pt x="2496979" y="293846"/>
                  <a:pt x="2496979" y="292894"/>
                </a:cubicBezTo>
                <a:close/>
                <a:moveTo>
                  <a:pt x="2449354" y="334804"/>
                </a:moveTo>
                <a:cubicBezTo>
                  <a:pt x="2448401" y="332899"/>
                  <a:pt x="2448401" y="330041"/>
                  <a:pt x="2447449" y="328136"/>
                </a:cubicBezTo>
                <a:cubicBezTo>
                  <a:pt x="2448401" y="326231"/>
                  <a:pt x="2449354" y="323374"/>
                  <a:pt x="2450306" y="321469"/>
                </a:cubicBezTo>
                <a:cubicBezTo>
                  <a:pt x="2450306" y="321469"/>
                  <a:pt x="2450306" y="322421"/>
                  <a:pt x="2450306" y="322421"/>
                </a:cubicBezTo>
                <a:cubicBezTo>
                  <a:pt x="2450306" y="323374"/>
                  <a:pt x="2450306" y="323374"/>
                  <a:pt x="2451259" y="324326"/>
                </a:cubicBezTo>
                <a:cubicBezTo>
                  <a:pt x="2450306" y="327184"/>
                  <a:pt x="2449354" y="330994"/>
                  <a:pt x="2449354" y="334804"/>
                </a:cubicBezTo>
                <a:close/>
                <a:moveTo>
                  <a:pt x="2450306" y="254794"/>
                </a:moveTo>
                <a:cubicBezTo>
                  <a:pt x="2450306" y="253841"/>
                  <a:pt x="2451259" y="252889"/>
                  <a:pt x="2451259" y="251936"/>
                </a:cubicBezTo>
                <a:cubicBezTo>
                  <a:pt x="2451259" y="251936"/>
                  <a:pt x="2451259" y="251936"/>
                  <a:pt x="2451259" y="250984"/>
                </a:cubicBezTo>
                <a:cubicBezTo>
                  <a:pt x="2451259" y="250984"/>
                  <a:pt x="2451259" y="251936"/>
                  <a:pt x="2451259" y="251936"/>
                </a:cubicBezTo>
                <a:cubicBezTo>
                  <a:pt x="2451259" y="252889"/>
                  <a:pt x="2451259" y="253841"/>
                  <a:pt x="2450306" y="254794"/>
                </a:cubicBezTo>
                <a:close/>
                <a:moveTo>
                  <a:pt x="2452211" y="251936"/>
                </a:moveTo>
                <a:cubicBezTo>
                  <a:pt x="2452211" y="251936"/>
                  <a:pt x="2452211" y="250984"/>
                  <a:pt x="2451259" y="250984"/>
                </a:cubicBezTo>
                <a:cubicBezTo>
                  <a:pt x="2453164" y="246221"/>
                  <a:pt x="2454116" y="242411"/>
                  <a:pt x="2456021" y="238601"/>
                </a:cubicBezTo>
                <a:cubicBezTo>
                  <a:pt x="2457926" y="236696"/>
                  <a:pt x="2458879" y="233839"/>
                  <a:pt x="2460784" y="231934"/>
                </a:cubicBezTo>
                <a:cubicBezTo>
                  <a:pt x="2460784" y="232886"/>
                  <a:pt x="2459831" y="234791"/>
                  <a:pt x="2459831" y="235744"/>
                </a:cubicBezTo>
                <a:cubicBezTo>
                  <a:pt x="2458879" y="239554"/>
                  <a:pt x="2456974" y="243364"/>
                  <a:pt x="2456021" y="248126"/>
                </a:cubicBezTo>
                <a:cubicBezTo>
                  <a:pt x="2455069" y="248126"/>
                  <a:pt x="2454116" y="250031"/>
                  <a:pt x="2452211" y="251936"/>
                </a:cubicBezTo>
                <a:close/>
                <a:moveTo>
                  <a:pt x="2457926" y="266224"/>
                </a:moveTo>
                <a:cubicBezTo>
                  <a:pt x="2457926" y="267176"/>
                  <a:pt x="2456974" y="267176"/>
                  <a:pt x="2456974" y="268129"/>
                </a:cubicBezTo>
                <a:cubicBezTo>
                  <a:pt x="2457926" y="267176"/>
                  <a:pt x="2457926" y="266224"/>
                  <a:pt x="2457926" y="266224"/>
                </a:cubicBezTo>
                <a:cubicBezTo>
                  <a:pt x="2457926" y="265271"/>
                  <a:pt x="2457926" y="266224"/>
                  <a:pt x="2457926" y="266224"/>
                </a:cubicBezTo>
                <a:close/>
                <a:moveTo>
                  <a:pt x="2457926" y="374809"/>
                </a:moveTo>
                <a:cubicBezTo>
                  <a:pt x="2456974" y="371951"/>
                  <a:pt x="2456974" y="369094"/>
                  <a:pt x="2456021" y="367189"/>
                </a:cubicBezTo>
                <a:cubicBezTo>
                  <a:pt x="2456021" y="365284"/>
                  <a:pt x="2456021" y="364331"/>
                  <a:pt x="2456021" y="362426"/>
                </a:cubicBezTo>
                <a:cubicBezTo>
                  <a:pt x="2456021" y="355759"/>
                  <a:pt x="2456021" y="350044"/>
                  <a:pt x="2456021" y="344329"/>
                </a:cubicBezTo>
                <a:cubicBezTo>
                  <a:pt x="2456974" y="347186"/>
                  <a:pt x="2457926" y="350996"/>
                  <a:pt x="2458879" y="354806"/>
                </a:cubicBezTo>
                <a:cubicBezTo>
                  <a:pt x="2459831" y="361474"/>
                  <a:pt x="2458879" y="368141"/>
                  <a:pt x="2457926" y="374809"/>
                </a:cubicBezTo>
                <a:close/>
                <a:moveTo>
                  <a:pt x="2456974" y="308134"/>
                </a:moveTo>
                <a:cubicBezTo>
                  <a:pt x="2456974" y="307181"/>
                  <a:pt x="2456974" y="306229"/>
                  <a:pt x="2456974" y="305276"/>
                </a:cubicBezTo>
                <a:cubicBezTo>
                  <a:pt x="2456974" y="304324"/>
                  <a:pt x="2457926" y="303371"/>
                  <a:pt x="2457926" y="302419"/>
                </a:cubicBezTo>
                <a:cubicBezTo>
                  <a:pt x="2458879" y="306229"/>
                  <a:pt x="2458879" y="310039"/>
                  <a:pt x="2459831" y="313849"/>
                </a:cubicBezTo>
                <a:cubicBezTo>
                  <a:pt x="2459831" y="314801"/>
                  <a:pt x="2459831" y="315754"/>
                  <a:pt x="2460784" y="317659"/>
                </a:cubicBezTo>
                <a:cubicBezTo>
                  <a:pt x="2458879" y="313849"/>
                  <a:pt x="2457926" y="310991"/>
                  <a:pt x="2456974" y="308134"/>
                </a:cubicBezTo>
                <a:close/>
                <a:moveTo>
                  <a:pt x="2458879" y="290036"/>
                </a:moveTo>
                <a:cubicBezTo>
                  <a:pt x="2458879" y="289084"/>
                  <a:pt x="2459831" y="288131"/>
                  <a:pt x="2459831" y="287179"/>
                </a:cubicBezTo>
                <a:cubicBezTo>
                  <a:pt x="2460784" y="284321"/>
                  <a:pt x="2461736" y="280511"/>
                  <a:pt x="2463641" y="277654"/>
                </a:cubicBezTo>
                <a:cubicBezTo>
                  <a:pt x="2464594" y="278606"/>
                  <a:pt x="2464594" y="280511"/>
                  <a:pt x="2465546" y="281464"/>
                </a:cubicBezTo>
                <a:cubicBezTo>
                  <a:pt x="2463641" y="284321"/>
                  <a:pt x="2461736" y="287179"/>
                  <a:pt x="2458879" y="290036"/>
                </a:cubicBezTo>
                <a:close/>
                <a:moveTo>
                  <a:pt x="2464594" y="305276"/>
                </a:moveTo>
                <a:cubicBezTo>
                  <a:pt x="2463641" y="301466"/>
                  <a:pt x="2462689" y="298609"/>
                  <a:pt x="2460784" y="295751"/>
                </a:cubicBezTo>
                <a:cubicBezTo>
                  <a:pt x="2460784" y="294799"/>
                  <a:pt x="2461736" y="293846"/>
                  <a:pt x="2462689" y="292894"/>
                </a:cubicBezTo>
                <a:cubicBezTo>
                  <a:pt x="2464594" y="290036"/>
                  <a:pt x="2465546" y="287179"/>
                  <a:pt x="2466499" y="285274"/>
                </a:cubicBezTo>
                <a:cubicBezTo>
                  <a:pt x="2465546" y="290989"/>
                  <a:pt x="2465546" y="297656"/>
                  <a:pt x="2464594" y="305276"/>
                </a:cubicBezTo>
                <a:close/>
                <a:moveTo>
                  <a:pt x="2467451" y="274796"/>
                </a:moveTo>
                <a:cubicBezTo>
                  <a:pt x="2467451" y="273844"/>
                  <a:pt x="2466499" y="272891"/>
                  <a:pt x="2466499" y="272891"/>
                </a:cubicBezTo>
                <a:cubicBezTo>
                  <a:pt x="2467451" y="270986"/>
                  <a:pt x="2467451" y="270034"/>
                  <a:pt x="2468404" y="268129"/>
                </a:cubicBezTo>
                <a:cubicBezTo>
                  <a:pt x="2468404" y="270034"/>
                  <a:pt x="2467451" y="272891"/>
                  <a:pt x="2467451" y="274796"/>
                </a:cubicBezTo>
                <a:close/>
                <a:moveTo>
                  <a:pt x="2471261" y="233839"/>
                </a:moveTo>
                <a:cubicBezTo>
                  <a:pt x="2471261" y="233839"/>
                  <a:pt x="2471261" y="237649"/>
                  <a:pt x="2470309" y="245269"/>
                </a:cubicBezTo>
                <a:cubicBezTo>
                  <a:pt x="2470309" y="245269"/>
                  <a:pt x="2470309" y="246221"/>
                  <a:pt x="2469356" y="246221"/>
                </a:cubicBezTo>
                <a:cubicBezTo>
                  <a:pt x="2466499" y="251936"/>
                  <a:pt x="2462689" y="256699"/>
                  <a:pt x="2459831" y="263366"/>
                </a:cubicBezTo>
                <a:cubicBezTo>
                  <a:pt x="2459831" y="262414"/>
                  <a:pt x="2458879" y="262414"/>
                  <a:pt x="2458879" y="261461"/>
                </a:cubicBezTo>
                <a:cubicBezTo>
                  <a:pt x="2459831" y="256699"/>
                  <a:pt x="2460784" y="250984"/>
                  <a:pt x="2461736" y="247174"/>
                </a:cubicBezTo>
                <a:cubicBezTo>
                  <a:pt x="2461736" y="246221"/>
                  <a:pt x="2462689" y="246221"/>
                  <a:pt x="2462689" y="245269"/>
                </a:cubicBezTo>
                <a:cubicBezTo>
                  <a:pt x="2466499" y="239554"/>
                  <a:pt x="2469356" y="234791"/>
                  <a:pt x="2472214" y="231934"/>
                </a:cubicBezTo>
                <a:cubicBezTo>
                  <a:pt x="2472214" y="231934"/>
                  <a:pt x="2472214" y="231934"/>
                  <a:pt x="2472214" y="231934"/>
                </a:cubicBezTo>
                <a:cubicBezTo>
                  <a:pt x="2472214" y="234791"/>
                  <a:pt x="2473166" y="237649"/>
                  <a:pt x="2473166" y="240506"/>
                </a:cubicBezTo>
                <a:cubicBezTo>
                  <a:pt x="2473166" y="241459"/>
                  <a:pt x="2472214" y="241459"/>
                  <a:pt x="2472214" y="242411"/>
                </a:cubicBezTo>
                <a:cubicBezTo>
                  <a:pt x="2472214" y="236696"/>
                  <a:pt x="2471261" y="233839"/>
                  <a:pt x="2471261" y="233839"/>
                </a:cubicBezTo>
                <a:close/>
                <a:moveTo>
                  <a:pt x="2467451" y="211931"/>
                </a:moveTo>
                <a:cubicBezTo>
                  <a:pt x="2466499" y="212884"/>
                  <a:pt x="2466499" y="212884"/>
                  <a:pt x="2465546" y="213836"/>
                </a:cubicBezTo>
                <a:cubicBezTo>
                  <a:pt x="2465546" y="212884"/>
                  <a:pt x="2465546" y="212884"/>
                  <a:pt x="2466499" y="211931"/>
                </a:cubicBezTo>
                <a:cubicBezTo>
                  <a:pt x="2467451" y="210026"/>
                  <a:pt x="2467451" y="209074"/>
                  <a:pt x="2468404" y="208121"/>
                </a:cubicBezTo>
                <a:cubicBezTo>
                  <a:pt x="2468404" y="209074"/>
                  <a:pt x="2468404" y="210026"/>
                  <a:pt x="2468404" y="210979"/>
                </a:cubicBezTo>
                <a:cubicBezTo>
                  <a:pt x="2468404" y="210979"/>
                  <a:pt x="2468404" y="210979"/>
                  <a:pt x="2467451" y="211931"/>
                </a:cubicBezTo>
                <a:cubicBezTo>
                  <a:pt x="2468404" y="210979"/>
                  <a:pt x="2468404" y="210979"/>
                  <a:pt x="2467451" y="211931"/>
                </a:cubicBezTo>
                <a:cubicBezTo>
                  <a:pt x="2468404" y="210979"/>
                  <a:pt x="2467451" y="210979"/>
                  <a:pt x="2467451" y="211931"/>
                </a:cubicBezTo>
                <a:close/>
                <a:moveTo>
                  <a:pt x="2470309" y="218599"/>
                </a:moveTo>
                <a:cubicBezTo>
                  <a:pt x="2471261" y="222409"/>
                  <a:pt x="2471261" y="226219"/>
                  <a:pt x="2472214" y="230029"/>
                </a:cubicBezTo>
                <a:cubicBezTo>
                  <a:pt x="2472214" y="230029"/>
                  <a:pt x="2472214" y="230029"/>
                  <a:pt x="2472214" y="230029"/>
                </a:cubicBezTo>
                <a:cubicBezTo>
                  <a:pt x="2470309" y="231934"/>
                  <a:pt x="2467451" y="234791"/>
                  <a:pt x="2463641" y="237649"/>
                </a:cubicBezTo>
                <a:cubicBezTo>
                  <a:pt x="2463641" y="236696"/>
                  <a:pt x="2463641" y="235744"/>
                  <a:pt x="2464594" y="234791"/>
                </a:cubicBezTo>
                <a:cubicBezTo>
                  <a:pt x="2465546" y="230981"/>
                  <a:pt x="2465546" y="227171"/>
                  <a:pt x="2466499" y="224314"/>
                </a:cubicBezTo>
                <a:cubicBezTo>
                  <a:pt x="2466499" y="224314"/>
                  <a:pt x="2466499" y="224314"/>
                  <a:pt x="2466499" y="224314"/>
                </a:cubicBezTo>
                <a:cubicBezTo>
                  <a:pt x="2467451" y="223361"/>
                  <a:pt x="2468404" y="220504"/>
                  <a:pt x="2470309" y="218599"/>
                </a:cubicBezTo>
                <a:close/>
                <a:moveTo>
                  <a:pt x="2477929" y="223361"/>
                </a:moveTo>
                <a:cubicBezTo>
                  <a:pt x="2476976" y="219551"/>
                  <a:pt x="2476024" y="215741"/>
                  <a:pt x="2475071" y="212884"/>
                </a:cubicBezTo>
                <a:cubicBezTo>
                  <a:pt x="2476024" y="211931"/>
                  <a:pt x="2476976" y="210026"/>
                  <a:pt x="2477929" y="209074"/>
                </a:cubicBezTo>
                <a:cubicBezTo>
                  <a:pt x="2477929" y="211931"/>
                  <a:pt x="2477929" y="214789"/>
                  <a:pt x="2477929" y="217646"/>
                </a:cubicBezTo>
                <a:cubicBezTo>
                  <a:pt x="2477929" y="219551"/>
                  <a:pt x="2477929" y="221456"/>
                  <a:pt x="2477929" y="223361"/>
                </a:cubicBezTo>
                <a:close/>
                <a:moveTo>
                  <a:pt x="2473166" y="206216"/>
                </a:moveTo>
                <a:cubicBezTo>
                  <a:pt x="2473166" y="205264"/>
                  <a:pt x="2472214" y="204311"/>
                  <a:pt x="2472214" y="203359"/>
                </a:cubicBezTo>
                <a:cubicBezTo>
                  <a:pt x="2472214" y="202406"/>
                  <a:pt x="2472214" y="202406"/>
                  <a:pt x="2471261" y="201454"/>
                </a:cubicBezTo>
                <a:cubicBezTo>
                  <a:pt x="2472214" y="199549"/>
                  <a:pt x="2473166" y="197644"/>
                  <a:pt x="2474119" y="195739"/>
                </a:cubicBezTo>
                <a:cubicBezTo>
                  <a:pt x="2475071" y="193834"/>
                  <a:pt x="2476976" y="190976"/>
                  <a:pt x="2477929" y="189071"/>
                </a:cubicBezTo>
                <a:cubicBezTo>
                  <a:pt x="2477929" y="192881"/>
                  <a:pt x="2477929" y="197644"/>
                  <a:pt x="2477929" y="201454"/>
                </a:cubicBezTo>
                <a:cubicBezTo>
                  <a:pt x="2476024" y="203359"/>
                  <a:pt x="2474119" y="205264"/>
                  <a:pt x="2473166" y="206216"/>
                </a:cubicBezTo>
                <a:close/>
                <a:moveTo>
                  <a:pt x="2473166" y="255746"/>
                </a:moveTo>
                <a:cubicBezTo>
                  <a:pt x="2474119" y="254794"/>
                  <a:pt x="2474119" y="252889"/>
                  <a:pt x="2475071" y="251936"/>
                </a:cubicBezTo>
                <a:cubicBezTo>
                  <a:pt x="2476024" y="256699"/>
                  <a:pt x="2476024" y="261461"/>
                  <a:pt x="2476976" y="266224"/>
                </a:cubicBezTo>
                <a:cubicBezTo>
                  <a:pt x="2477929" y="274796"/>
                  <a:pt x="2478881" y="283369"/>
                  <a:pt x="2479834" y="292894"/>
                </a:cubicBezTo>
                <a:cubicBezTo>
                  <a:pt x="2479834" y="293846"/>
                  <a:pt x="2479834" y="295751"/>
                  <a:pt x="2479834" y="296704"/>
                </a:cubicBezTo>
                <a:cubicBezTo>
                  <a:pt x="2479834" y="296704"/>
                  <a:pt x="2479834" y="295751"/>
                  <a:pt x="2479834" y="295751"/>
                </a:cubicBezTo>
                <a:cubicBezTo>
                  <a:pt x="2477929" y="292894"/>
                  <a:pt x="2476976" y="290036"/>
                  <a:pt x="2475071" y="288131"/>
                </a:cubicBezTo>
                <a:cubicBezTo>
                  <a:pt x="2475071" y="275749"/>
                  <a:pt x="2474119" y="264319"/>
                  <a:pt x="2473166" y="255746"/>
                </a:cubicBezTo>
                <a:close/>
                <a:moveTo>
                  <a:pt x="2481739" y="324326"/>
                </a:moveTo>
                <a:cubicBezTo>
                  <a:pt x="2481739" y="325279"/>
                  <a:pt x="2480786" y="325279"/>
                  <a:pt x="2480786" y="326231"/>
                </a:cubicBezTo>
                <a:cubicBezTo>
                  <a:pt x="2479834" y="330041"/>
                  <a:pt x="2477929" y="334804"/>
                  <a:pt x="2476024" y="340519"/>
                </a:cubicBezTo>
                <a:cubicBezTo>
                  <a:pt x="2476024" y="329089"/>
                  <a:pt x="2476024" y="317659"/>
                  <a:pt x="2476024" y="308134"/>
                </a:cubicBezTo>
                <a:cubicBezTo>
                  <a:pt x="2476024" y="308134"/>
                  <a:pt x="2476024" y="308134"/>
                  <a:pt x="2476024" y="308134"/>
                </a:cubicBezTo>
                <a:cubicBezTo>
                  <a:pt x="2476976" y="311944"/>
                  <a:pt x="2478881" y="314801"/>
                  <a:pt x="2479834" y="318611"/>
                </a:cubicBezTo>
                <a:cubicBezTo>
                  <a:pt x="2479834" y="319564"/>
                  <a:pt x="2480786" y="321469"/>
                  <a:pt x="2480786" y="322421"/>
                </a:cubicBezTo>
                <a:cubicBezTo>
                  <a:pt x="2480786" y="322421"/>
                  <a:pt x="2481739" y="323374"/>
                  <a:pt x="2481739" y="324326"/>
                </a:cubicBezTo>
                <a:cubicBezTo>
                  <a:pt x="2481739" y="324326"/>
                  <a:pt x="2481739" y="324326"/>
                  <a:pt x="2481739" y="324326"/>
                </a:cubicBezTo>
                <a:close/>
                <a:moveTo>
                  <a:pt x="2436971" y="215741"/>
                </a:moveTo>
                <a:cubicBezTo>
                  <a:pt x="2440781" y="209074"/>
                  <a:pt x="2444591" y="202406"/>
                  <a:pt x="2447449" y="195739"/>
                </a:cubicBezTo>
                <a:cubicBezTo>
                  <a:pt x="2451259" y="190024"/>
                  <a:pt x="2454116" y="184309"/>
                  <a:pt x="2457926" y="178594"/>
                </a:cubicBezTo>
                <a:cubicBezTo>
                  <a:pt x="2464594" y="168116"/>
                  <a:pt x="2469356" y="157639"/>
                  <a:pt x="2475071" y="150971"/>
                </a:cubicBezTo>
                <a:cubicBezTo>
                  <a:pt x="2477929" y="146209"/>
                  <a:pt x="2480786" y="142399"/>
                  <a:pt x="2482691" y="138589"/>
                </a:cubicBezTo>
                <a:cubicBezTo>
                  <a:pt x="2481739" y="142399"/>
                  <a:pt x="2481739" y="148114"/>
                  <a:pt x="2480786" y="154781"/>
                </a:cubicBezTo>
                <a:cubicBezTo>
                  <a:pt x="2479834" y="162401"/>
                  <a:pt x="2479834" y="170974"/>
                  <a:pt x="2478881" y="181451"/>
                </a:cubicBezTo>
                <a:cubicBezTo>
                  <a:pt x="2476024" y="185261"/>
                  <a:pt x="2473166" y="189071"/>
                  <a:pt x="2470309" y="193834"/>
                </a:cubicBezTo>
                <a:cubicBezTo>
                  <a:pt x="2470309" y="193834"/>
                  <a:pt x="2470309" y="194786"/>
                  <a:pt x="2469356" y="194786"/>
                </a:cubicBezTo>
                <a:cubicBezTo>
                  <a:pt x="2466499" y="186214"/>
                  <a:pt x="2465546" y="181451"/>
                  <a:pt x="2465546" y="181451"/>
                </a:cubicBezTo>
                <a:cubicBezTo>
                  <a:pt x="2465546" y="181451"/>
                  <a:pt x="2466499" y="187166"/>
                  <a:pt x="2467451" y="197644"/>
                </a:cubicBezTo>
                <a:cubicBezTo>
                  <a:pt x="2465546" y="201454"/>
                  <a:pt x="2462689" y="205264"/>
                  <a:pt x="2460784" y="209074"/>
                </a:cubicBezTo>
                <a:cubicBezTo>
                  <a:pt x="2456021" y="216694"/>
                  <a:pt x="2452211" y="225266"/>
                  <a:pt x="2447449" y="234791"/>
                </a:cubicBezTo>
                <a:cubicBezTo>
                  <a:pt x="2443639" y="238601"/>
                  <a:pt x="2440781" y="243364"/>
                  <a:pt x="2436971" y="247174"/>
                </a:cubicBezTo>
                <a:cubicBezTo>
                  <a:pt x="2436971" y="248126"/>
                  <a:pt x="2436019" y="248126"/>
                  <a:pt x="2436019" y="249079"/>
                </a:cubicBezTo>
                <a:cubicBezTo>
                  <a:pt x="2436019" y="249079"/>
                  <a:pt x="2436019" y="249079"/>
                  <a:pt x="2436019" y="249079"/>
                </a:cubicBezTo>
                <a:cubicBezTo>
                  <a:pt x="2435066" y="240506"/>
                  <a:pt x="2434114" y="232886"/>
                  <a:pt x="2433161" y="225266"/>
                </a:cubicBezTo>
                <a:cubicBezTo>
                  <a:pt x="2433161" y="221456"/>
                  <a:pt x="2435066" y="218599"/>
                  <a:pt x="2436971" y="215741"/>
                </a:cubicBezTo>
                <a:close/>
                <a:moveTo>
                  <a:pt x="2416016" y="313849"/>
                </a:moveTo>
                <a:cubicBezTo>
                  <a:pt x="2416016" y="313849"/>
                  <a:pt x="2416016" y="313849"/>
                  <a:pt x="2416016" y="313849"/>
                </a:cubicBezTo>
                <a:cubicBezTo>
                  <a:pt x="2415064" y="310039"/>
                  <a:pt x="2414111" y="307181"/>
                  <a:pt x="2413159" y="304324"/>
                </a:cubicBezTo>
                <a:cubicBezTo>
                  <a:pt x="2414111" y="303371"/>
                  <a:pt x="2414111" y="302419"/>
                  <a:pt x="2415064" y="301466"/>
                </a:cubicBezTo>
                <a:cubicBezTo>
                  <a:pt x="2415064" y="302419"/>
                  <a:pt x="2415064" y="302419"/>
                  <a:pt x="2415064" y="303371"/>
                </a:cubicBezTo>
                <a:cubicBezTo>
                  <a:pt x="2415064" y="306229"/>
                  <a:pt x="2416016" y="310039"/>
                  <a:pt x="2416016" y="313849"/>
                </a:cubicBezTo>
                <a:cubicBezTo>
                  <a:pt x="2416016" y="313849"/>
                  <a:pt x="2416016" y="313849"/>
                  <a:pt x="2416016" y="313849"/>
                </a:cubicBezTo>
                <a:close/>
                <a:moveTo>
                  <a:pt x="2422684" y="288131"/>
                </a:moveTo>
                <a:cubicBezTo>
                  <a:pt x="2422684" y="290036"/>
                  <a:pt x="2422684" y="291941"/>
                  <a:pt x="2422684" y="293846"/>
                </a:cubicBezTo>
                <a:cubicBezTo>
                  <a:pt x="2421731" y="295751"/>
                  <a:pt x="2421731" y="297656"/>
                  <a:pt x="2420779" y="299561"/>
                </a:cubicBezTo>
                <a:cubicBezTo>
                  <a:pt x="2419826" y="297656"/>
                  <a:pt x="2419826" y="295751"/>
                  <a:pt x="2418874" y="293846"/>
                </a:cubicBezTo>
                <a:cubicBezTo>
                  <a:pt x="2419826" y="292894"/>
                  <a:pt x="2419826" y="291941"/>
                  <a:pt x="2420779" y="290989"/>
                </a:cubicBezTo>
                <a:cubicBezTo>
                  <a:pt x="2421731" y="290036"/>
                  <a:pt x="2421731" y="289084"/>
                  <a:pt x="2422684" y="288131"/>
                </a:cubicBezTo>
                <a:close/>
                <a:moveTo>
                  <a:pt x="2414111" y="259556"/>
                </a:moveTo>
                <a:cubicBezTo>
                  <a:pt x="2416016" y="255746"/>
                  <a:pt x="2417921" y="251936"/>
                  <a:pt x="2419826" y="248126"/>
                </a:cubicBezTo>
                <a:cubicBezTo>
                  <a:pt x="2419826" y="253841"/>
                  <a:pt x="2420779" y="259556"/>
                  <a:pt x="2420779" y="266224"/>
                </a:cubicBezTo>
                <a:cubicBezTo>
                  <a:pt x="2417921" y="270034"/>
                  <a:pt x="2415064" y="273844"/>
                  <a:pt x="2412206" y="277654"/>
                </a:cubicBezTo>
                <a:cubicBezTo>
                  <a:pt x="2411254" y="276701"/>
                  <a:pt x="2411254" y="275749"/>
                  <a:pt x="2410301" y="273844"/>
                </a:cubicBezTo>
                <a:cubicBezTo>
                  <a:pt x="2409349" y="272891"/>
                  <a:pt x="2409349" y="271939"/>
                  <a:pt x="2408396" y="270986"/>
                </a:cubicBezTo>
                <a:cubicBezTo>
                  <a:pt x="2410301" y="268129"/>
                  <a:pt x="2412206" y="263366"/>
                  <a:pt x="2414111" y="259556"/>
                </a:cubicBezTo>
                <a:close/>
                <a:moveTo>
                  <a:pt x="2406491" y="275749"/>
                </a:moveTo>
                <a:cubicBezTo>
                  <a:pt x="2406491" y="275749"/>
                  <a:pt x="2406491" y="275749"/>
                  <a:pt x="2406491" y="275749"/>
                </a:cubicBezTo>
                <a:cubicBezTo>
                  <a:pt x="2407444" y="277654"/>
                  <a:pt x="2408396" y="279559"/>
                  <a:pt x="2409349" y="282416"/>
                </a:cubicBezTo>
                <a:cubicBezTo>
                  <a:pt x="2408396" y="283369"/>
                  <a:pt x="2407444" y="285274"/>
                  <a:pt x="2406491" y="286226"/>
                </a:cubicBezTo>
                <a:cubicBezTo>
                  <a:pt x="2405539" y="284321"/>
                  <a:pt x="2405539" y="282416"/>
                  <a:pt x="2404586" y="280511"/>
                </a:cubicBezTo>
                <a:cubicBezTo>
                  <a:pt x="2405539" y="278606"/>
                  <a:pt x="2405539" y="276701"/>
                  <a:pt x="2406491" y="275749"/>
                </a:cubicBezTo>
                <a:close/>
                <a:moveTo>
                  <a:pt x="2405539" y="317659"/>
                </a:moveTo>
                <a:cubicBezTo>
                  <a:pt x="2406491" y="321469"/>
                  <a:pt x="2407444" y="324326"/>
                  <a:pt x="2408396" y="328136"/>
                </a:cubicBezTo>
                <a:cubicBezTo>
                  <a:pt x="2408396" y="330041"/>
                  <a:pt x="2408396" y="331946"/>
                  <a:pt x="2408396" y="334804"/>
                </a:cubicBezTo>
                <a:cubicBezTo>
                  <a:pt x="2408396" y="333851"/>
                  <a:pt x="2407444" y="332899"/>
                  <a:pt x="2407444" y="332899"/>
                </a:cubicBezTo>
                <a:cubicBezTo>
                  <a:pt x="2407444" y="332899"/>
                  <a:pt x="2407444" y="335756"/>
                  <a:pt x="2407444" y="340519"/>
                </a:cubicBezTo>
                <a:cubicBezTo>
                  <a:pt x="2406491" y="344329"/>
                  <a:pt x="2405539" y="347186"/>
                  <a:pt x="2404586" y="350996"/>
                </a:cubicBezTo>
                <a:cubicBezTo>
                  <a:pt x="2403634" y="355759"/>
                  <a:pt x="2401729" y="359569"/>
                  <a:pt x="2400776" y="364331"/>
                </a:cubicBezTo>
                <a:cubicBezTo>
                  <a:pt x="2399824" y="357664"/>
                  <a:pt x="2398871" y="350044"/>
                  <a:pt x="2398871" y="343376"/>
                </a:cubicBezTo>
                <a:cubicBezTo>
                  <a:pt x="2398871" y="340519"/>
                  <a:pt x="2397919" y="336709"/>
                  <a:pt x="2397919" y="333851"/>
                </a:cubicBezTo>
                <a:cubicBezTo>
                  <a:pt x="2397919" y="332899"/>
                  <a:pt x="2397919" y="331946"/>
                  <a:pt x="2398871" y="330994"/>
                </a:cubicBezTo>
                <a:cubicBezTo>
                  <a:pt x="2399824" y="325279"/>
                  <a:pt x="2402681" y="321469"/>
                  <a:pt x="2405539" y="317659"/>
                </a:cubicBezTo>
                <a:close/>
                <a:moveTo>
                  <a:pt x="2398871" y="291941"/>
                </a:moveTo>
                <a:cubicBezTo>
                  <a:pt x="2398871" y="292894"/>
                  <a:pt x="2399824" y="293846"/>
                  <a:pt x="2399824" y="295751"/>
                </a:cubicBezTo>
                <a:cubicBezTo>
                  <a:pt x="2397919" y="298609"/>
                  <a:pt x="2396014" y="300514"/>
                  <a:pt x="2394109" y="303371"/>
                </a:cubicBezTo>
                <a:cubicBezTo>
                  <a:pt x="2394109" y="303371"/>
                  <a:pt x="2394109" y="302419"/>
                  <a:pt x="2394109" y="302419"/>
                </a:cubicBezTo>
                <a:cubicBezTo>
                  <a:pt x="2396014" y="298609"/>
                  <a:pt x="2397919" y="295751"/>
                  <a:pt x="2398871" y="291941"/>
                </a:cubicBezTo>
                <a:close/>
                <a:moveTo>
                  <a:pt x="2393156" y="267176"/>
                </a:moveTo>
                <a:cubicBezTo>
                  <a:pt x="2392204" y="268129"/>
                  <a:pt x="2392204" y="269081"/>
                  <a:pt x="2391251" y="270034"/>
                </a:cubicBezTo>
                <a:cubicBezTo>
                  <a:pt x="2390299" y="264319"/>
                  <a:pt x="2390299" y="259556"/>
                  <a:pt x="2389346" y="254794"/>
                </a:cubicBezTo>
                <a:cubicBezTo>
                  <a:pt x="2391251" y="258604"/>
                  <a:pt x="2392204" y="263366"/>
                  <a:pt x="2393156" y="267176"/>
                </a:cubicBezTo>
                <a:close/>
                <a:moveTo>
                  <a:pt x="2351246" y="278606"/>
                </a:moveTo>
                <a:cubicBezTo>
                  <a:pt x="2351246" y="277654"/>
                  <a:pt x="2351246" y="277654"/>
                  <a:pt x="2351246" y="278606"/>
                </a:cubicBezTo>
                <a:lnTo>
                  <a:pt x="2351246" y="275749"/>
                </a:lnTo>
                <a:cubicBezTo>
                  <a:pt x="2351246" y="276701"/>
                  <a:pt x="2351246" y="277654"/>
                  <a:pt x="2351246" y="278606"/>
                </a:cubicBezTo>
                <a:close/>
                <a:moveTo>
                  <a:pt x="2378869" y="295751"/>
                </a:moveTo>
                <a:cubicBezTo>
                  <a:pt x="2377916" y="298609"/>
                  <a:pt x="2376011" y="300514"/>
                  <a:pt x="2375059" y="303371"/>
                </a:cubicBezTo>
                <a:cubicBezTo>
                  <a:pt x="2375059" y="304324"/>
                  <a:pt x="2374106" y="304324"/>
                  <a:pt x="2374106" y="305276"/>
                </a:cubicBezTo>
                <a:cubicBezTo>
                  <a:pt x="2374106" y="305276"/>
                  <a:pt x="2374106" y="304324"/>
                  <a:pt x="2374106" y="304324"/>
                </a:cubicBezTo>
                <a:cubicBezTo>
                  <a:pt x="2376964" y="261461"/>
                  <a:pt x="2376011" y="231934"/>
                  <a:pt x="2376011" y="231934"/>
                </a:cubicBezTo>
                <a:cubicBezTo>
                  <a:pt x="2376011" y="231934"/>
                  <a:pt x="2372201" y="249079"/>
                  <a:pt x="2366486" y="277654"/>
                </a:cubicBezTo>
                <a:cubicBezTo>
                  <a:pt x="2365534" y="275749"/>
                  <a:pt x="2365534" y="273844"/>
                  <a:pt x="2364581" y="272891"/>
                </a:cubicBezTo>
                <a:cubicBezTo>
                  <a:pt x="2363629" y="270034"/>
                  <a:pt x="2362676" y="267176"/>
                  <a:pt x="2361724" y="264319"/>
                </a:cubicBezTo>
                <a:cubicBezTo>
                  <a:pt x="2361724" y="257651"/>
                  <a:pt x="2361724" y="250984"/>
                  <a:pt x="2361724" y="245269"/>
                </a:cubicBezTo>
                <a:lnTo>
                  <a:pt x="2365534" y="234791"/>
                </a:lnTo>
                <a:lnTo>
                  <a:pt x="2376011" y="211931"/>
                </a:lnTo>
                <a:cubicBezTo>
                  <a:pt x="2376011" y="221456"/>
                  <a:pt x="2376011" y="232886"/>
                  <a:pt x="2376011" y="244316"/>
                </a:cubicBezTo>
                <a:cubicBezTo>
                  <a:pt x="2376011" y="258604"/>
                  <a:pt x="2376011" y="274796"/>
                  <a:pt x="2376964" y="290989"/>
                </a:cubicBezTo>
                <a:cubicBezTo>
                  <a:pt x="2378869" y="292894"/>
                  <a:pt x="2378869" y="293846"/>
                  <a:pt x="2378869" y="295751"/>
                </a:cubicBezTo>
                <a:close/>
                <a:moveTo>
                  <a:pt x="2362676" y="180499"/>
                </a:moveTo>
                <a:cubicBezTo>
                  <a:pt x="2364581" y="175736"/>
                  <a:pt x="2366486" y="170974"/>
                  <a:pt x="2368391" y="166211"/>
                </a:cubicBezTo>
                <a:cubicBezTo>
                  <a:pt x="2372201" y="157639"/>
                  <a:pt x="2375059" y="149066"/>
                  <a:pt x="2377916" y="140494"/>
                </a:cubicBezTo>
                <a:cubicBezTo>
                  <a:pt x="2377916" y="141446"/>
                  <a:pt x="2378869" y="142399"/>
                  <a:pt x="2378869" y="143351"/>
                </a:cubicBezTo>
                <a:cubicBezTo>
                  <a:pt x="2379821" y="146209"/>
                  <a:pt x="2379821" y="149066"/>
                  <a:pt x="2378869" y="152876"/>
                </a:cubicBezTo>
                <a:cubicBezTo>
                  <a:pt x="2377916" y="149066"/>
                  <a:pt x="2377916" y="147161"/>
                  <a:pt x="2377916" y="147161"/>
                </a:cubicBezTo>
                <a:cubicBezTo>
                  <a:pt x="2377916" y="147161"/>
                  <a:pt x="2377916" y="156686"/>
                  <a:pt x="2377916" y="173831"/>
                </a:cubicBezTo>
                <a:cubicBezTo>
                  <a:pt x="2377916" y="182404"/>
                  <a:pt x="2377916" y="191929"/>
                  <a:pt x="2377916" y="203359"/>
                </a:cubicBezTo>
                <a:cubicBezTo>
                  <a:pt x="2373154" y="210979"/>
                  <a:pt x="2368391" y="219551"/>
                  <a:pt x="2362676" y="227171"/>
                </a:cubicBezTo>
                <a:cubicBezTo>
                  <a:pt x="2361724" y="206216"/>
                  <a:pt x="2361724" y="190976"/>
                  <a:pt x="2360771" y="185261"/>
                </a:cubicBezTo>
                <a:cubicBezTo>
                  <a:pt x="2361724" y="183356"/>
                  <a:pt x="2361724" y="182404"/>
                  <a:pt x="2362676" y="180499"/>
                </a:cubicBezTo>
                <a:close/>
                <a:moveTo>
                  <a:pt x="2340769" y="241459"/>
                </a:moveTo>
                <a:cubicBezTo>
                  <a:pt x="2341721" y="239554"/>
                  <a:pt x="2341721" y="237649"/>
                  <a:pt x="2342674" y="235744"/>
                </a:cubicBezTo>
                <a:cubicBezTo>
                  <a:pt x="2344579" y="230981"/>
                  <a:pt x="2345531" y="226219"/>
                  <a:pt x="2347436" y="221456"/>
                </a:cubicBezTo>
                <a:cubicBezTo>
                  <a:pt x="2352199" y="210026"/>
                  <a:pt x="2356009" y="198596"/>
                  <a:pt x="2359819" y="187166"/>
                </a:cubicBezTo>
                <a:cubicBezTo>
                  <a:pt x="2358866" y="194786"/>
                  <a:pt x="2356961" y="212884"/>
                  <a:pt x="2355056" y="236696"/>
                </a:cubicBezTo>
                <a:cubicBezTo>
                  <a:pt x="2354104" y="232886"/>
                  <a:pt x="2353151" y="230029"/>
                  <a:pt x="2353151" y="230029"/>
                </a:cubicBezTo>
                <a:cubicBezTo>
                  <a:pt x="2353151" y="230029"/>
                  <a:pt x="2354104" y="233839"/>
                  <a:pt x="2354104" y="241459"/>
                </a:cubicBezTo>
                <a:cubicBezTo>
                  <a:pt x="2351246" y="247174"/>
                  <a:pt x="2347436" y="253841"/>
                  <a:pt x="2344579" y="259556"/>
                </a:cubicBezTo>
                <a:cubicBezTo>
                  <a:pt x="2344579" y="259556"/>
                  <a:pt x="2344579" y="259556"/>
                  <a:pt x="2344579" y="259556"/>
                </a:cubicBezTo>
                <a:cubicBezTo>
                  <a:pt x="2342674" y="254794"/>
                  <a:pt x="2340769" y="250031"/>
                  <a:pt x="2339816" y="245269"/>
                </a:cubicBezTo>
                <a:lnTo>
                  <a:pt x="2340769" y="241459"/>
                </a:lnTo>
                <a:close/>
                <a:moveTo>
                  <a:pt x="2344579" y="320516"/>
                </a:moveTo>
                <a:cubicBezTo>
                  <a:pt x="2342674" y="316706"/>
                  <a:pt x="2340769" y="313849"/>
                  <a:pt x="2339816" y="310991"/>
                </a:cubicBezTo>
                <a:lnTo>
                  <a:pt x="2339816" y="310039"/>
                </a:lnTo>
                <a:cubicBezTo>
                  <a:pt x="2341721" y="313849"/>
                  <a:pt x="2343626" y="317659"/>
                  <a:pt x="2344579" y="320516"/>
                </a:cubicBezTo>
                <a:close/>
                <a:moveTo>
                  <a:pt x="2337911" y="317659"/>
                </a:moveTo>
                <a:cubicBezTo>
                  <a:pt x="2338864" y="320516"/>
                  <a:pt x="2339816" y="324326"/>
                  <a:pt x="2341721" y="327184"/>
                </a:cubicBezTo>
                <a:lnTo>
                  <a:pt x="2336959" y="321469"/>
                </a:lnTo>
                <a:lnTo>
                  <a:pt x="2337911" y="317659"/>
                </a:lnTo>
                <a:close/>
                <a:moveTo>
                  <a:pt x="2332196" y="280511"/>
                </a:moveTo>
                <a:cubicBezTo>
                  <a:pt x="2332196" y="281464"/>
                  <a:pt x="2333149" y="282416"/>
                  <a:pt x="2333149" y="283369"/>
                </a:cubicBezTo>
                <a:cubicBezTo>
                  <a:pt x="2333149" y="282416"/>
                  <a:pt x="2332196" y="282416"/>
                  <a:pt x="2332196" y="281464"/>
                </a:cubicBezTo>
                <a:lnTo>
                  <a:pt x="2332196" y="280511"/>
                </a:lnTo>
                <a:close/>
                <a:moveTo>
                  <a:pt x="2330291" y="289084"/>
                </a:moveTo>
                <a:cubicBezTo>
                  <a:pt x="2330291" y="290036"/>
                  <a:pt x="2331244" y="290989"/>
                  <a:pt x="2331244" y="290989"/>
                </a:cubicBezTo>
                <a:lnTo>
                  <a:pt x="2330291" y="292894"/>
                </a:lnTo>
                <a:cubicBezTo>
                  <a:pt x="2330291" y="291941"/>
                  <a:pt x="2329339" y="291941"/>
                  <a:pt x="2329339" y="290989"/>
                </a:cubicBezTo>
                <a:lnTo>
                  <a:pt x="2330291" y="289084"/>
                </a:lnTo>
                <a:close/>
                <a:moveTo>
                  <a:pt x="2329339" y="293846"/>
                </a:moveTo>
                <a:lnTo>
                  <a:pt x="2329339" y="292894"/>
                </a:lnTo>
                <a:cubicBezTo>
                  <a:pt x="2329339" y="293846"/>
                  <a:pt x="2329339" y="293846"/>
                  <a:pt x="2330291" y="294799"/>
                </a:cubicBezTo>
                <a:lnTo>
                  <a:pt x="2328386" y="299561"/>
                </a:lnTo>
                <a:cubicBezTo>
                  <a:pt x="2328386" y="299561"/>
                  <a:pt x="2328386" y="299561"/>
                  <a:pt x="2328386" y="298609"/>
                </a:cubicBezTo>
                <a:lnTo>
                  <a:pt x="2329339" y="293846"/>
                </a:lnTo>
                <a:close/>
                <a:moveTo>
                  <a:pt x="2313146" y="194786"/>
                </a:moveTo>
                <a:cubicBezTo>
                  <a:pt x="2314099" y="196691"/>
                  <a:pt x="2314099" y="199549"/>
                  <a:pt x="2315051" y="201454"/>
                </a:cubicBezTo>
                <a:cubicBezTo>
                  <a:pt x="2315051" y="202406"/>
                  <a:pt x="2316004" y="203359"/>
                  <a:pt x="2316004" y="205264"/>
                </a:cubicBezTo>
                <a:cubicBezTo>
                  <a:pt x="2315051" y="208121"/>
                  <a:pt x="2314099" y="211931"/>
                  <a:pt x="2314099" y="214789"/>
                </a:cubicBezTo>
                <a:cubicBezTo>
                  <a:pt x="2314099" y="214789"/>
                  <a:pt x="2314099" y="214789"/>
                  <a:pt x="2314099" y="214789"/>
                </a:cubicBezTo>
                <a:cubicBezTo>
                  <a:pt x="2313146" y="211931"/>
                  <a:pt x="2311241" y="210026"/>
                  <a:pt x="2310289" y="207169"/>
                </a:cubicBezTo>
                <a:cubicBezTo>
                  <a:pt x="2311241" y="202406"/>
                  <a:pt x="2312194" y="198596"/>
                  <a:pt x="2313146" y="194786"/>
                </a:cubicBezTo>
                <a:close/>
                <a:moveTo>
                  <a:pt x="2304574" y="197644"/>
                </a:moveTo>
                <a:cubicBezTo>
                  <a:pt x="2304574" y="198596"/>
                  <a:pt x="2305526" y="199549"/>
                  <a:pt x="2305526" y="200501"/>
                </a:cubicBezTo>
                <a:cubicBezTo>
                  <a:pt x="2304574" y="202406"/>
                  <a:pt x="2304574" y="204311"/>
                  <a:pt x="2303621" y="205264"/>
                </a:cubicBezTo>
                <a:cubicBezTo>
                  <a:pt x="2304574" y="203359"/>
                  <a:pt x="2304574" y="200501"/>
                  <a:pt x="2304574" y="197644"/>
                </a:cubicBezTo>
                <a:close/>
                <a:moveTo>
                  <a:pt x="2297906" y="272891"/>
                </a:moveTo>
                <a:cubicBezTo>
                  <a:pt x="2298859" y="267176"/>
                  <a:pt x="2298859" y="262414"/>
                  <a:pt x="2298859" y="256699"/>
                </a:cubicBezTo>
                <a:cubicBezTo>
                  <a:pt x="2298859" y="254794"/>
                  <a:pt x="2299811" y="252889"/>
                  <a:pt x="2299811" y="250984"/>
                </a:cubicBezTo>
                <a:cubicBezTo>
                  <a:pt x="2303621" y="236696"/>
                  <a:pt x="2306479" y="223361"/>
                  <a:pt x="2308384" y="211931"/>
                </a:cubicBezTo>
                <a:cubicBezTo>
                  <a:pt x="2308384" y="212884"/>
                  <a:pt x="2309336" y="214789"/>
                  <a:pt x="2309336" y="215741"/>
                </a:cubicBezTo>
                <a:cubicBezTo>
                  <a:pt x="2310289" y="217646"/>
                  <a:pt x="2310289" y="219551"/>
                  <a:pt x="2311241" y="221456"/>
                </a:cubicBezTo>
                <a:cubicBezTo>
                  <a:pt x="2311241" y="221456"/>
                  <a:pt x="2311241" y="221456"/>
                  <a:pt x="2311241" y="221456"/>
                </a:cubicBezTo>
                <a:cubicBezTo>
                  <a:pt x="2309336" y="231934"/>
                  <a:pt x="2306479" y="242411"/>
                  <a:pt x="2304574" y="253841"/>
                </a:cubicBezTo>
                <a:cubicBezTo>
                  <a:pt x="2302669" y="252889"/>
                  <a:pt x="2302669" y="251936"/>
                  <a:pt x="2302669" y="251936"/>
                </a:cubicBezTo>
                <a:cubicBezTo>
                  <a:pt x="2302669" y="251936"/>
                  <a:pt x="2303621" y="252889"/>
                  <a:pt x="2304574" y="253841"/>
                </a:cubicBezTo>
                <a:cubicBezTo>
                  <a:pt x="2302669" y="260509"/>
                  <a:pt x="2301716" y="268129"/>
                  <a:pt x="2299811" y="274796"/>
                </a:cubicBezTo>
                <a:cubicBezTo>
                  <a:pt x="2297906" y="283369"/>
                  <a:pt x="2296001" y="291941"/>
                  <a:pt x="2294096" y="300514"/>
                </a:cubicBezTo>
                <a:cubicBezTo>
                  <a:pt x="2296954" y="291941"/>
                  <a:pt x="2297906" y="282416"/>
                  <a:pt x="2297906" y="272891"/>
                </a:cubicBezTo>
                <a:close/>
                <a:moveTo>
                  <a:pt x="2271236" y="369094"/>
                </a:moveTo>
                <a:cubicBezTo>
                  <a:pt x="2271236" y="371951"/>
                  <a:pt x="2271236" y="374809"/>
                  <a:pt x="2270284" y="376714"/>
                </a:cubicBezTo>
                <a:lnTo>
                  <a:pt x="2270284" y="376714"/>
                </a:lnTo>
                <a:cubicBezTo>
                  <a:pt x="2270284" y="375761"/>
                  <a:pt x="2270284" y="373856"/>
                  <a:pt x="2270284" y="372904"/>
                </a:cubicBezTo>
                <a:cubicBezTo>
                  <a:pt x="2270284" y="371951"/>
                  <a:pt x="2270284" y="370046"/>
                  <a:pt x="2271236" y="369094"/>
                </a:cubicBezTo>
                <a:close/>
                <a:moveTo>
                  <a:pt x="2252186" y="297656"/>
                </a:moveTo>
                <a:cubicBezTo>
                  <a:pt x="2252186" y="302419"/>
                  <a:pt x="2251234" y="307181"/>
                  <a:pt x="2251234" y="311944"/>
                </a:cubicBezTo>
                <a:cubicBezTo>
                  <a:pt x="2251234" y="310991"/>
                  <a:pt x="2250281" y="310039"/>
                  <a:pt x="2250281" y="308134"/>
                </a:cubicBezTo>
                <a:cubicBezTo>
                  <a:pt x="2251234" y="305276"/>
                  <a:pt x="2252186" y="301466"/>
                  <a:pt x="2252186" y="297656"/>
                </a:cubicBezTo>
                <a:close/>
                <a:moveTo>
                  <a:pt x="2215991" y="252889"/>
                </a:moveTo>
                <a:lnTo>
                  <a:pt x="2215991" y="256699"/>
                </a:lnTo>
                <a:cubicBezTo>
                  <a:pt x="2215991" y="256699"/>
                  <a:pt x="2215991" y="256699"/>
                  <a:pt x="2215991" y="256699"/>
                </a:cubicBezTo>
                <a:cubicBezTo>
                  <a:pt x="2215039" y="255746"/>
                  <a:pt x="2215991" y="254794"/>
                  <a:pt x="2215991" y="252889"/>
                </a:cubicBezTo>
                <a:close/>
                <a:moveTo>
                  <a:pt x="2211229" y="281464"/>
                </a:moveTo>
                <a:cubicBezTo>
                  <a:pt x="2212181" y="273844"/>
                  <a:pt x="2213134" y="267176"/>
                  <a:pt x="2214086" y="260509"/>
                </a:cubicBezTo>
                <a:cubicBezTo>
                  <a:pt x="2214086" y="260509"/>
                  <a:pt x="2215039" y="261461"/>
                  <a:pt x="2215039" y="261461"/>
                </a:cubicBezTo>
                <a:lnTo>
                  <a:pt x="2215039" y="267176"/>
                </a:lnTo>
                <a:cubicBezTo>
                  <a:pt x="2214086" y="277654"/>
                  <a:pt x="2213134" y="289084"/>
                  <a:pt x="2212181" y="299561"/>
                </a:cubicBezTo>
                <a:cubicBezTo>
                  <a:pt x="2210276" y="302419"/>
                  <a:pt x="2208371" y="306229"/>
                  <a:pt x="2206466" y="309086"/>
                </a:cubicBezTo>
                <a:cubicBezTo>
                  <a:pt x="2208371" y="299561"/>
                  <a:pt x="2210276" y="290036"/>
                  <a:pt x="2211229" y="281464"/>
                </a:cubicBezTo>
                <a:close/>
                <a:moveTo>
                  <a:pt x="2205514" y="337661"/>
                </a:moveTo>
                <a:cubicBezTo>
                  <a:pt x="2205514" y="338614"/>
                  <a:pt x="2204561" y="338614"/>
                  <a:pt x="2204561" y="339566"/>
                </a:cubicBezTo>
                <a:cubicBezTo>
                  <a:pt x="2204561" y="339566"/>
                  <a:pt x="2204561" y="339566"/>
                  <a:pt x="2204561" y="340519"/>
                </a:cubicBezTo>
                <a:cubicBezTo>
                  <a:pt x="2204561" y="339566"/>
                  <a:pt x="2204561" y="338614"/>
                  <a:pt x="2205514" y="337661"/>
                </a:cubicBezTo>
                <a:close/>
                <a:moveTo>
                  <a:pt x="2183606" y="336709"/>
                </a:moveTo>
                <a:cubicBezTo>
                  <a:pt x="2183606" y="338614"/>
                  <a:pt x="2184559" y="341471"/>
                  <a:pt x="2185511" y="345281"/>
                </a:cubicBezTo>
                <a:cubicBezTo>
                  <a:pt x="2185511" y="347186"/>
                  <a:pt x="2184559" y="349091"/>
                  <a:pt x="2184559" y="350044"/>
                </a:cubicBezTo>
                <a:cubicBezTo>
                  <a:pt x="2184559" y="347186"/>
                  <a:pt x="2183606" y="343376"/>
                  <a:pt x="2183606" y="340519"/>
                </a:cubicBezTo>
                <a:cubicBezTo>
                  <a:pt x="2183606" y="339566"/>
                  <a:pt x="2183606" y="338614"/>
                  <a:pt x="2183606" y="337661"/>
                </a:cubicBezTo>
                <a:cubicBezTo>
                  <a:pt x="2182654" y="337661"/>
                  <a:pt x="2182654" y="337661"/>
                  <a:pt x="2183606" y="336709"/>
                </a:cubicBezTo>
                <a:close/>
                <a:moveTo>
                  <a:pt x="2178844" y="345281"/>
                </a:moveTo>
                <a:cubicBezTo>
                  <a:pt x="2178844" y="349091"/>
                  <a:pt x="2178844" y="352901"/>
                  <a:pt x="2178844" y="357664"/>
                </a:cubicBezTo>
                <a:cubicBezTo>
                  <a:pt x="2177891" y="355759"/>
                  <a:pt x="2176939" y="352901"/>
                  <a:pt x="2175986" y="350996"/>
                </a:cubicBezTo>
                <a:cubicBezTo>
                  <a:pt x="2176939" y="348139"/>
                  <a:pt x="2177891" y="346234"/>
                  <a:pt x="2178844" y="345281"/>
                </a:cubicBezTo>
                <a:close/>
                <a:moveTo>
                  <a:pt x="2150269" y="278606"/>
                </a:moveTo>
                <a:cubicBezTo>
                  <a:pt x="2155031" y="261461"/>
                  <a:pt x="2159794" y="246221"/>
                  <a:pt x="2162651" y="232886"/>
                </a:cubicBezTo>
                <a:cubicBezTo>
                  <a:pt x="2162651" y="233839"/>
                  <a:pt x="2162651" y="234791"/>
                  <a:pt x="2161699" y="235744"/>
                </a:cubicBezTo>
                <a:cubicBezTo>
                  <a:pt x="2160746" y="241459"/>
                  <a:pt x="2158841" y="248126"/>
                  <a:pt x="2157889" y="253841"/>
                </a:cubicBezTo>
                <a:cubicBezTo>
                  <a:pt x="2156936" y="260509"/>
                  <a:pt x="2155984" y="267176"/>
                  <a:pt x="2154079" y="274796"/>
                </a:cubicBezTo>
                <a:cubicBezTo>
                  <a:pt x="2153126" y="280511"/>
                  <a:pt x="2152174" y="287179"/>
                  <a:pt x="2151221" y="293846"/>
                </a:cubicBezTo>
                <a:cubicBezTo>
                  <a:pt x="2149316" y="290036"/>
                  <a:pt x="2148364" y="288131"/>
                  <a:pt x="2148364" y="288131"/>
                </a:cubicBezTo>
                <a:cubicBezTo>
                  <a:pt x="2148364" y="288131"/>
                  <a:pt x="2149316" y="290989"/>
                  <a:pt x="2150269" y="296704"/>
                </a:cubicBezTo>
                <a:cubicBezTo>
                  <a:pt x="2149316" y="302419"/>
                  <a:pt x="2148364" y="309086"/>
                  <a:pt x="2147411" y="314801"/>
                </a:cubicBezTo>
                <a:cubicBezTo>
                  <a:pt x="2143601" y="309086"/>
                  <a:pt x="2140744" y="305276"/>
                  <a:pt x="2140744" y="305276"/>
                </a:cubicBezTo>
                <a:cubicBezTo>
                  <a:pt x="2145506" y="296704"/>
                  <a:pt x="2147411" y="287179"/>
                  <a:pt x="2150269" y="278606"/>
                </a:cubicBezTo>
                <a:close/>
                <a:moveTo>
                  <a:pt x="2142649" y="305276"/>
                </a:moveTo>
                <a:cubicBezTo>
                  <a:pt x="2142649" y="306229"/>
                  <a:pt x="2144554" y="310991"/>
                  <a:pt x="2148364" y="319564"/>
                </a:cubicBezTo>
                <a:cubicBezTo>
                  <a:pt x="2148364" y="319564"/>
                  <a:pt x="2148364" y="320516"/>
                  <a:pt x="2148364" y="320516"/>
                </a:cubicBezTo>
                <a:cubicBezTo>
                  <a:pt x="2148364" y="320516"/>
                  <a:pt x="2148364" y="321469"/>
                  <a:pt x="2148364" y="321469"/>
                </a:cubicBezTo>
                <a:cubicBezTo>
                  <a:pt x="2147411" y="328136"/>
                  <a:pt x="2146459" y="335756"/>
                  <a:pt x="2145506" y="343376"/>
                </a:cubicBezTo>
                <a:cubicBezTo>
                  <a:pt x="2143601" y="336709"/>
                  <a:pt x="2141696" y="330994"/>
                  <a:pt x="2139791" y="324326"/>
                </a:cubicBezTo>
                <a:cubicBezTo>
                  <a:pt x="2139791" y="323374"/>
                  <a:pt x="2138839" y="321469"/>
                  <a:pt x="2138839" y="320516"/>
                </a:cubicBezTo>
                <a:cubicBezTo>
                  <a:pt x="2138839" y="315754"/>
                  <a:pt x="2140744" y="310991"/>
                  <a:pt x="2142649" y="305276"/>
                </a:cubicBezTo>
                <a:close/>
                <a:moveTo>
                  <a:pt x="2058829" y="353854"/>
                </a:moveTo>
                <a:cubicBezTo>
                  <a:pt x="2057876" y="357664"/>
                  <a:pt x="2056924" y="362426"/>
                  <a:pt x="2056924" y="366236"/>
                </a:cubicBezTo>
                <a:cubicBezTo>
                  <a:pt x="2056924" y="364331"/>
                  <a:pt x="2055971" y="363379"/>
                  <a:pt x="2055971" y="361474"/>
                </a:cubicBezTo>
                <a:cubicBezTo>
                  <a:pt x="2055019" y="358616"/>
                  <a:pt x="2055019" y="355759"/>
                  <a:pt x="2054066" y="352901"/>
                </a:cubicBezTo>
                <a:cubicBezTo>
                  <a:pt x="2054066" y="352901"/>
                  <a:pt x="2054066" y="352901"/>
                  <a:pt x="2054066" y="351949"/>
                </a:cubicBezTo>
                <a:cubicBezTo>
                  <a:pt x="2055971" y="347186"/>
                  <a:pt x="2057876" y="343376"/>
                  <a:pt x="2059781" y="338614"/>
                </a:cubicBezTo>
                <a:cubicBezTo>
                  <a:pt x="2059781" y="340519"/>
                  <a:pt x="2060734" y="341471"/>
                  <a:pt x="2060734" y="343376"/>
                </a:cubicBezTo>
                <a:cubicBezTo>
                  <a:pt x="2060734" y="347186"/>
                  <a:pt x="2059781" y="350044"/>
                  <a:pt x="2058829" y="353854"/>
                </a:cubicBezTo>
                <a:close/>
                <a:moveTo>
                  <a:pt x="2081689" y="350044"/>
                </a:moveTo>
                <a:cubicBezTo>
                  <a:pt x="2080736" y="351949"/>
                  <a:pt x="2080736" y="352901"/>
                  <a:pt x="2079784" y="354806"/>
                </a:cubicBezTo>
                <a:cubicBezTo>
                  <a:pt x="2078831" y="351949"/>
                  <a:pt x="2078831" y="350044"/>
                  <a:pt x="2077879" y="347186"/>
                </a:cubicBezTo>
                <a:cubicBezTo>
                  <a:pt x="2077879" y="346234"/>
                  <a:pt x="2077879" y="345281"/>
                  <a:pt x="2077879" y="344329"/>
                </a:cubicBezTo>
                <a:cubicBezTo>
                  <a:pt x="2078831" y="345281"/>
                  <a:pt x="2079784" y="346234"/>
                  <a:pt x="2080736" y="348139"/>
                </a:cubicBezTo>
                <a:cubicBezTo>
                  <a:pt x="2080736" y="348139"/>
                  <a:pt x="2080736" y="349091"/>
                  <a:pt x="2081689" y="350044"/>
                </a:cubicBezTo>
                <a:cubicBezTo>
                  <a:pt x="2081689" y="350044"/>
                  <a:pt x="2081689" y="350044"/>
                  <a:pt x="2081689" y="350044"/>
                </a:cubicBezTo>
                <a:close/>
                <a:moveTo>
                  <a:pt x="2081689" y="339566"/>
                </a:moveTo>
                <a:cubicBezTo>
                  <a:pt x="2081689" y="340519"/>
                  <a:pt x="2081689" y="341471"/>
                  <a:pt x="2081689" y="341471"/>
                </a:cubicBezTo>
                <a:cubicBezTo>
                  <a:pt x="2080736" y="340519"/>
                  <a:pt x="2079784" y="338614"/>
                  <a:pt x="2078831" y="337661"/>
                </a:cubicBezTo>
                <a:cubicBezTo>
                  <a:pt x="2078831" y="334804"/>
                  <a:pt x="2079784" y="331946"/>
                  <a:pt x="2079784" y="330041"/>
                </a:cubicBezTo>
                <a:cubicBezTo>
                  <a:pt x="2080736" y="332899"/>
                  <a:pt x="2081689" y="335756"/>
                  <a:pt x="2081689" y="339566"/>
                </a:cubicBezTo>
                <a:cubicBezTo>
                  <a:pt x="2081689" y="338614"/>
                  <a:pt x="2081689" y="338614"/>
                  <a:pt x="2081689" y="339566"/>
                </a:cubicBezTo>
                <a:close/>
                <a:moveTo>
                  <a:pt x="2085499" y="290036"/>
                </a:moveTo>
                <a:cubicBezTo>
                  <a:pt x="2085499" y="295751"/>
                  <a:pt x="2084546" y="301466"/>
                  <a:pt x="2084546" y="307181"/>
                </a:cubicBezTo>
                <a:cubicBezTo>
                  <a:pt x="2084546" y="306229"/>
                  <a:pt x="2083594" y="305276"/>
                  <a:pt x="2083594" y="303371"/>
                </a:cubicBezTo>
                <a:cubicBezTo>
                  <a:pt x="2084546" y="292894"/>
                  <a:pt x="2085499" y="282416"/>
                  <a:pt x="2086451" y="273844"/>
                </a:cubicBezTo>
                <a:cubicBezTo>
                  <a:pt x="2086451" y="271939"/>
                  <a:pt x="2086451" y="269081"/>
                  <a:pt x="2087404" y="267176"/>
                </a:cubicBezTo>
                <a:cubicBezTo>
                  <a:pt x="2086451" y="274796"/>
                  <a:pt x="2085499" y="282416"/>
                  <a:pt x="2085499" y="290036"/>
                </a:cubicBezTo>
                <a:close/>
                <a:moveTo>
                  <a:pt x="2089309" y="180499"/>
                </a:moveTo>
                <a:cubicBezTo>
                  <a:pt x="2089309" y="186214"/>
                  <a:pt x="2089309" y="192881"/>
                  <a:pt x="2089309" y="200501"/>
                </a:cubicBezTo>
                <a:cubicBezTo>
                  <a:pt x="2088356" y="197644"/>
                  <a:pt x="2086451" y="194786"/>
                  <a:pt x="2086451" y="192881"/>
                </a:cubicBezTo>
                <a:cubicBezTo>
                  <a:pt x="2087404" y="188119"/>
                  <a:pt x="2088356" y="184309"/>
                  <a:pt x="2089309" y="180499"/>
                </a:cubicBezTo>
                <a:close/>
                <a:moveTo>
                  <a:pt x="2072164" y="241459"/>
                </a:moveTo>
                <a:cubicBezTo>
                  <a:pt x="2077879" y="223361"/>
                  <a:pt x="2082641" y="207169"/>
                  <a:pt x="2086451" y="193834"/>
                </a:cubicBezTo>
                <a:cubicBezTo>
                  <a:pt x="2087404" y="197644"/>
                  <a:pt x="2088356" y="201454"/>
                  <a:pt x="2090261" y="207169"/>
                </a:cubicBezTo>
                <a:cubicBezTo>
                  <a:pt x="2090261" y="207169"/>
                  <a:pt x="2090261" y="207169"/>
                  <a:pt x="2090261" y="208121"/>
                </a:cubicBezTo>
                <a:cubicBezTo>
                  <a:pt x="2087404" y="221456"/>
                  <a:pt x="2081689" y="244316"/>
                  <a:pt x="2075974" y="271939"/>
                </a:cubicBezTo>
                <a:cubicBezTo>
                  <a:pt x="2075021" y="274796"/>
                  <a:pt x="2075021" y="278606"/>
                  <a:pt x="2074069" y="282416"/>
                </a:cubicBezTo>
                <a:cubicBezTo>
                  <a:pt x="2072164" y="278606"/>
                  <a:pt x="2070259" y="274796"/>
                  <a:pt x="2068354" y="271939"/>
                </a:cubicBezTo>
                <a:cubicBezTo>
                  <a:pt x="2067401" y="270034"/>
                  <a:pt x="2066449" y="268129"/>
                  <a:pt x="2065496" y="266224"/>
                </a:cubicBezTo>
                <a:cubicBezTo>
                  <a:pt x="2067401" y="257651"/>
                  <a:pt x="2069306" y="249079"/>
                  <a:pt x="2072164" y="241459"/>
                </a:cubicBezTo>
                <a:close/>
                <a:moveTo>
                  <a:pt x="2062639" y="270034"/>
                </a:moveTo>
                <a:cubicBezTo>
                  <a:pt x="2062639" y="270986"/>
                  <a:pt x="2063591" y="271939"/>
                  <a:pt x="2063591" y="272891"/>
                </a:cubicBezTo>
                <a:cubicBezTo>
                  <a:pt x="2065496" y="278606"/>
                  <a:pt x="2067401" y="285274"/>
                  <a:pt x="2069306" y="292894"/>
                </a:cubicBezTo>
                <a:cubicBezTo>
                  <a:pt x="2069306" y="293846"/>
                  <a:pt x="2069306" y="293846"/>
                  <a:pt x="2070259" y="294799"/>
                </a:cubicBezTo>
                <a:cubicBezTo>
                  <a:pt x="2069306" y="299561"/>
                  <a:pt x="2068354" y="305276"/>
                  <a:pt x="2067401" y="310039"/>
                </a:cubicBezTo>
                <a:cubicBezTo>
                  <a:pt x="2066449" y="308134"/>
                  <a:pt x="2066449" y="305276"/>
                  <a:pt x="2065496" y="303371"/>
                </a:cubicBezTo>
                <a:cubicBezTo>
                  <a:pt x="2063591" y="296704"/>
                  <a:pt x="2060734" y="290036"/>
                  <a:pt x="2058829" y="284321"/>
                </a:cubicBezTo>
                <a:cubicBezTo>
                  <a:pt x="2059781" y="279559"/>
                  <a:pt x="2061686" y="274796"/>
                  <a:pt x="2062639" y="270034"/>
                </a:cubicBezTo>
                <a:close/>
                <a:moveTo>
                  <a:pt x="2053114" y="301466"/>
                </a:moveTo>
                <a:cubicBezTo>
                  <a:pt x="2053114" y="303371"/>
                  <a:pt x="2054066" y="304324"/>
                  <a:pt x="2054066" y="306229"/>
                </a:cubicBezTo>
                <a:cubicBezTo>
                  <a:pt x="2055019" y="310991"/>
                  <a:pt x="2055971" y="315754"/>
                  <a:pt x="2056924" y="320516"/>
                </a:cubicBezTo>
                <a:cubicBezTo>
                  <a:pt x="2056924" y="320516"/>
                  <a:pt x="2055971" y="320516"/>
                  <a:pt x="2055971" y="320516"/>
                </a:cubicBezTo>
                <a:cubicBezTo>
                  <a:pt x="2051209" y="318611"/>
                  <a:pt x="2049304" y="317659"/>
                  <a:pt x="2049304" y="317659"/>
                </a:cubicBezTo>
                <a:cubicBezTo>
                  <a:pt x="2049304" y="317659"/>
                  <a:pt x="2051209" y="319564"/>
                  <a:pt x="2055971" y="321469"/>
                </a:cubicBezTo>
                <a:cubicBezTo>
                  <a:pt x="2056924" y="321469"/>
                  <a:pt x="2056924" y="322421"/>
                  <a:pt x="2057876" y="322421"/>
                </a:cubicBezTo>
                <a:cubicBezTo>
                  <a:pt x="2058829" y="326231"/>
                  <a:pt x="2058829" y="329089"/>
                  <a:pt x="2059781" y="332899"/>
                </a:cubicBezTo>
                <a:cubicBezTo>
                  <a:pt x="2057876" y="335756"/>
                  <a:pt x="2055971" y="338614"/>
                  <a:pt x="2053114" y="342424"/>
                </a:cubicBezTo>
                <a:cubicBezTo>
                  <a:pt x="2052161" y="335756"/>
                  <a:pt x="2050256" y="328136"/>
                  <a:pt x="2049304" y="321469"/>
                </a:cubicBezTo>
                <a:cubicBezTo>
                  <a:pt x="2049304" y="319564"/>
                  <a:pt x="2049304" y="317659"/>
                  <a:pt x="2049304" y="315754"/>
                </a:cubicBezTo>
                <a:cubicBezTo>
                  <a:pt x="2050256" y="310991"/>
                  <a:pt x="2052161" y="305276"/>
                  <a:pt x="2053114" y="301466"/>
                </a:cubicBezTo>
                <a:close/>
                <a:moveTo>
                  <a:pt x="2044541" y="260509"/>
                </a:moveTo>
                <a:cubicBezTo>
                  <a:pt x="2044541" y="260509"/>
                  <a:pt x="2044541" y="260509"/>
                  <a:pt x="2044541" y="260509"/>
                </a:cubicBezTo>
                <a:cubicBezTo>
                  <a:pt x="2044541" y="260509"/>
                  <a:pt x="2044541" y="259556"/>
                  <a:pt x="2044541" y="259556"/>
                </a:cubicBezTo>
                <a:cubicBezTo>
                  <a:pt x="2044541" y="259556"/>
                  <a:pt x="2044541" y="259556"/>
                  <a:pt x="2044541" y="260509"/>
                </a:cubicBezTo>
                <a:close/>
                <a:moveTo>
                  <a:pt x="2019776" y="188119"/>
                </a:moveTo>
                <a:cubicBezTo>
                  <a:pt x="2019776" y="187166"/>
                  <a:pt x="2019776" y="186214"/>
                  <a:pt x="2019776" y="185261"/>
                </a:cubicBezTo>
                <a:cubicBezTo>
                  <a:pt x="2019776" y="182404"/>
                  <a:pt x="2020729" y="179546"/>
                  <a:pt x="2020729" y="177641"/>
                </a:cubicBezTo>
                <a:cubicBezTo>
                  <a:pt x="2020729" y="180499"/>
                  <a:pt x="2020729" y="184309"/>
                  <a:pt x="2020729" y="189071"/>
                </a:cubicBezTo>
                <a:cubicBezTo>
                  <a:pt x="2020729" y="197644"/>
                  <a:pt x="2021681" y="208121"/>
                  <a:pt x="2021681" y="220504"/>
                </a:cubicBezTo>
                <a:cubicBezTo>
                  <a:pt x="2021681" y="228124"/>
                  <a:pt x="2022634" y="235744"/>
                  <a:pt x="2023586" y="244316"/>
                </a:cubicBezTo>
                <a:cubicBezTo>
                  <a:pt x="2023586" y="245269"/>
                  <a:pt x="2022634" y="246221"/>
                  <a:pt x="2022634" y="247174"/>
                </a:cubicBezTo>
                <a:cubicBezTo>
                  <a:pt x="2020729" y="238601"/>
                  <a:pt x="2018824" y="230029"/>
                  <a:pt x="2016919" y="222409"/>
                </a:cubicBezTo>
                <a:cubicBezTo>
                  <a:pt x="2018824" y="209074"/>
                  <a:pt x="2018824" y="197644"/>
                  <a:pt x="2019776" y="188119"/>
                </a:cubicBezTo>
                <a:close/>
                <a:moveTo>
                  <a:pt x="1999774" y="298609"/>
                </a:moveTo>
                <a:cubicBezTo>
                  <a:pt x="1999774" y="300514"/>
                  <a:pt x="1999774" y="302419"/>
                  <a:pt x="1999774" y="304324"/>
                </a:cubicBezTo>
                <a:cubicBezTo>
                  <a:pt x="1998821" y="306229"/>
                  <a:pt x="1998821" y="308134"/>
                  <a:pt x="1997869" y="310039"/>
                </a:cubicBezTo>
                <a:cubicBezTo>
                  <a:pt x="1998821" y="306229"/>
                  <a:pt x="1999774" y="302419"/>
                  <a:pt x="1999774" y="298609"/>
                </a:cubicBezTo>
                <a:close/>
                <a:moveTo>
                  <a:pt x="1992154" y="349091"/>
                </a:moveTo>
                <a:cubicBezTo>
                  <a:pt x="1992154" y="351949"/>
                  <a:pt x="1992154" y="355759"/>
                  <a:pt x="1992154" y="359569"/>
                </a:cubicBezTo>
                <a:cubicBezTo>
                  <a:pt x="1992154" y="362426"/>
                  <a:pt x="1992154" y="366236"/>
                  <a:pt x="1992154" y="369094"/>
                </a:cubicBezTo>
                <a:cubicBezTo>
                  <a:pt x="1991201" y="370046"/>
                  <a:pt x="1990249" y="371951"/>
                  <a:pt x="1988344" y="373856"/>
                </a:cubicBezTo>
                <a:cubicBezTo>
                  <a:pt x="1990249" y="365284"/>
                  <a:pt x="1991201" y="356711"/>
                  <a:pt x="1992154" y="349091"/>
                </a:cubicBezTo>
                <a:close/>
                <a:moveTo>
                  <a:pt x="1987391" y="381476"/>
                </a:moveTo>
                <a:cubicBezTo>
                  <a:pt x="1987391" y="381476"/>
                  <a:pt x="1987391" y="381476"/>
                  <a:pt x="1987391" y="381476"/>
                </a:cubicBezTo>
                <a:cubicBezTo>
                  <a:pt x="1989296" y="377666"/>
                  <a:pt x="1991201" y="374809"/>
                  <a:pt x="1992154" y="372904"/>
                </a:cubicBezTo>
                <a:cubicBezTo>
                  <a:pt x="1992154" y="374809"/>
                  <a:pt x="1992154" y="377666"/>
                  <a:pt x="1992154" y="379571"/>
                </a:cubicBezTo>
                <a:cubicBezTo>
                  <a:pt x="1992154" y="381476"/>
                  <a:pt x="1991201" y="384334"/>
                  <a:pt x="1991201" y="386239"/>
                </a:cubicBezTo>
                <a:cubicBezTo>
                  <a:pt x="1990249" y="391001"/>
                  <a:pt x="1989296" y="395764"/>
                  <a:pt x="1988344" y="400526"/>
                </a:cubicBezTo>
                <a:cubicBezTo>
                  <a:pt x="1988344" y="400526"/>
                  <a:pt x="1988344" y="399574"/>
                  <a:pt x="1988344" y="399574"/>
                </a:cubicBezTo>
                <a:cubicBezTo>
                  <a:pt x="1987391" y="397669"/>
                  <a:pt x="1986439" y="394811"/>
                  <a:pt x="1985486" y="392906"/>
                </a:cubicBezTo>
                <a:cubicBezTo>
                  <a:pt x="1986439" y="389096"/>
                  <a:pt x="1986439" y="385286"/>
                  <a:pt x="1987391" y="381476"/>
                </a:cubicBezTo>
                <a:close/>
                <a:moveTo>
                  <a:pt x="1968341" y="290989"/>
                </a:moveTo>
                <a:cubicBezTo>
                  <a:pt x="1968341" y="292894"/>
                  <a:pt x="1968341" y="294799"/>
                  <a:pt x="1967389" y="297656"/>
                </a:cubicBezTo>
                <a:cubicBezTo>
                  <a:pt x="1967389" y="299561"/>
                  <a:pt x="1966436" y="302419"/>
                  <a:pt x="1966436" y="305276"/>
                </a:cubicBezTo>
                <a:cubicBezTo>
                  <a:pt x="1966436" y="309086"/>
                  <a:pt x="1965484" y="313849"/>
                  <a:pt x="1965484" y="318611"/>
                </a:cubicBezTo>
                <a:cubicBezTo>
                  <a:pt x="1965484" y="313849"/>
                  <a:pt x="1964531" y="309086"/>
                  <a:pt x="1964531" y="304324"/>
                </a:cubicBezTo>
                <a:cubicBezTo>
                  <a:pt x="1964531" y="303371"/>
                  <a:pt x="1964531" y="301466"/>
                  <a:pt x="1964531" y="300514"/>
                </a:cubicBezTo>
                <a:cubicBezTo>
                  <a:pt x="1965484" y="296704"/>
                  <a:pt x="1967389" y="293846"/>
                  <a:pt x="1968341" y="290989"/>
                </a:cubicBezTo>
                <a:close/>
                <a:moveTo>
                  <a:pt x="1937861" y="310039"/>
                </a:moveTo>
                <a:cubicBezTo>
                  <a:pt x="1937861" y="307181"/>
                  <a:pt x="1937861" y="304324"/>
                  <a:pt x="1937861" y="302419"/>
                </a:cubicBezTo>
                <a:cubicBezTo>
                  <a:pt x="1937861" y="300514"/>
                  <a:pt x="1937861" y="297656"/>
                  <a:pt x="1937861" y="295751"/>
                </a:cubicBezTo>
                <a:cubicBezTo>
                  <a:pt x="1937861" y="299561"/>
                  <a:pt x="1938814" y="302419"/>
                  <a:pt x="1938814" y="306229"/>
                </a:cubicBezTo>
                <a:cubicBezTo>
                  <a:pt x="1938814" y="308134"/>
                  <a:pt x="1938814" y="309086"/>
                  <a:pt x="1937861" y="310039"/>
                </a:cubicBezTo>
                <a:close/>
                <a:moveTo>
                  <a:pt x="1938814" y="272891"/>
                </a:moveTo>
                <a:cubicBezTo>
                  <a:pt x="1937861" y="270034"/>
                  <a:pt x="1937861" y="268129"/>
                  <a:pt x="1936909" y="266224"/>
                </a:cubicBezTo>
                <a:cubicBezTo>
                  <a:pt x="1936909" y="264319"/>
                  <a:pt x="1936909" y="262414"/>
                  <a:pt x="1936909" y="261461"/>
                </a:cubicBezTo>
                <a:cubicBezTo>
                  <a:pt x="1936909" y="256699"/>
                  <a:pt x="1936909" y="250984"/>
                  <a:pt x="1936909" y="246221"/>
                </a:cubicBezTo>
                <a:cubicBezTo>
                  <a:pt x="1936909" y="253841"/>
                  <a:pt x="1937861" y="263366"/>
                  <a:pt x="1938814" y="272891"/>
                </a:cubicBezTo>
                <a:close/>
                <a:moveTo>
                  <a:pt x="1900714" y="338614"/>
                </a:moveTo>
                <a:cubicBezTo>
                  <a:pt x="1900714" y="336709"/>
                  <a:pt x="1900714" y="334804"/>
                  <a:pt x="1900714" y="333851"/>
                </a:cubicBezTo>
                <a:cubicBezTo>
                  <a:pt x="1901666" y="331946"/>
                  <a:pt x="1901666" y="330041"/>
                  <a:pt x="1902619" y="329089"/>
                </a:cubicBezTo>
                <a:cubicBezTo>
                  <a:pt x="1903571" y="328136"/>
                  <a:pt x="1904524" y="326231"/>
                  <a:pt x="1904524" y="325279"/>
                </a:cubicBezTo>
                <a:cubicBezTo>
                  <a:pt x="1902619" y="330041"/>
                  <a:pt x="1901666" y="333851"/>
                  <a:pt x="1900714" y="338614"/>
                </a:cubicBezTo>
                <a:close/>
                <a:moveTo>
                  <a:pt x="1915954" y="436721"/>
                </a:moveTo>
                <a:cubicBezTo>
                  <a:pt x="1915954" y="435769"/>
                  <a:pt x="1915954" y="434816"/>
                  <a:pt x="1915954" y="433864"/>
                </a:cubicBezTo>
                <a:cubicBezTo>
                  <a:pt x="1915954" y="433864"/>
                  <a:pt x="1915954" y="434816"/>
                  <a:pt x="1916906" y="434816"/>
                </a:cubicBezTo>
                <a:cubicBezTo>
                  <a:pt x="1915954" y="435769"/>
                  <a:pt x="1915954" y="436721"/>
                  <a:pt x="1915954" y="436721"/>
                </a:cubicBezTo>
                <a:close/>
                <a:moveTo>
                  <a:pt x="1920716" y="401479"/>
                </a:moveTo>
                <a:cubicBezTo>
                  <a:pt x="1920716" y="403384"/>
                  <a:pt x="1919764" y="405289"/>
                  <a:pt x="1919764" y="407194"/>
                </a:cubicBezTo>
                <a:cubicBezTo>
                  <a:pt x="1918811" y="406241"/>
                  <a:pt x="1918811" y="405289"/>
                  <a:pt x="1917859" y="404336"/>
                </a:cubicBezTo>
                <a:cubicBezTo>
                  <a:pt x="1918811" y="402431"/>
                  <a:pt x="1919764" y="400526"/>
                  <a:pt x="1919764" y="398621"/>
                </a:cubicBezTo>
                <a:cubicBezTo>
                  <a:pt x="1920716" y="399574"/>
                  <a:pt x="1920716" y="400526"/>
                  <a:pt x="1920716" y="401479"/>
                </a:cubicBezTo>
                <a:close/>
                <a:moveTo>
                  <a:pt x="1917859" y="331946"/>
                </a:moveTo>
                <a:cubicBezTo>
                  <a:pt x="1918811" y="333851"/>
                  <a:pt x="1919764" y="335756"/>
                  <a:pt x="1919764" y="337661"/>
                </a:cubicBezTo>
                <a:cubicBezTo>
                  <a:pt x="1919764" y="337661"/>
                  <a:pt x="1919764" y="337661"/>
                  <a:pt x="1919764" y="337661"/>
                </a:cubicBezTo>
                <a:cubicBezTo>
                  <a:pt x="1919764" y="337661"/>
                  <a:pt x="1918811" y="338614"/>
                  <a:pt x="1918811" y="338614"/>
                </a:cubicBezTo>
                <a:cubicBezTo>
                  <a:pt x="1917859" y="339566"/>
                  <a:pt x="1916906" y="340519"/>
                  <a:pt x="1916906" y="342424"/>
                </a:cubicBezTo>
                <a:cubicBezTo>
                  <a:pt x="1916906" y="341471"/>
                  <a:pt x="1916906" y="341471"/>
                  <a:pt x="1916906" y="341471"/>
                </a:cubicBezTo>
                <a:cubicBezTo>
                  <a:pt x="1916906" y="341471"/>
                  <a:pt x="1916906" y="342424"/>
                  <a:pt x="1915954" y="344329"/>
                </a:cubicBezTo>
                <a:cubicBezTo>
                  <a:pt x="1915954" y="344329"/>
                  <a:pt x="1915001" y="345281"/>
                  <a:pt x="1915001" y="345281"/>
                </a:cubicBezTo>
                <a:cubicBezTo>
                  <a:pt x="1915954" y="340519"/>
                  <a:pt x="1916906" y="335756"/>
                  <a:pt x="1917859" y="331946"/>
                </a:cubicBezTo>
                <a:close/>
                <a:moveTo>
                  <a:pt x="1919764" y="360521"/>
                </a:moveTo>
                <a:cubicBezTo>
                  <a:pt x="1919764" y="361474"/>
                  <a:pt x="1919764" y="362426"/>
                  <a:pt x="1919764" y="364331"/>
                </a:cubicBezTo>
                <a:cubicBezTo>
                  <a:pt x="1917859" y="367189"/>
                  <a:pt x="1916906" y="370999"/>
                  <a:pt x="1915001" y="373856"/>
                </a:cubicBezTo>
                <a:cubicBezTo>
                  <a:pt x="1913096" y="378619"/>
                  <a:pt x="1910239" y="383381"/>
                  <a:pt x="1908334" y="388144"/>
                </a:cubicBezTo>
                <a:cubicBezTo>
                  <a:pt x="1908334" y="388144"/>
                  <a:pt x="1907381" y="387191"/>
                  <a:pt x="1907381" y="387191"/>
                </a:cubicBezTo>
                <a:cubicBezTo>
                  <a:pt x="1907381" y="386239"/>
                  <a:pt x="1907381" y="386239"/>
                  <a:pt x="1907381" y="385286"/>
                </a:cubicBezTo>
                <a:cubicBezTo>
                  <a:pt x="1908334" y="383381"/>
                  <a:pt x="1909286" y="381476"/>
                  <a:pt x="1910239" y="380524"/>
                </a:cubicBezTo>
                <a:cubicBezTo>
                  <a:pt x="1913096" y="372904"/>
                  <a:pt x="1916906" y="366236"/>
                  <a:pt x="1919764" y="360521"/>
                </a:cubicBezTo>
                <a:close/>
                <a:moveTo>
                  <a:pt x="1910239" y="299561"/>
                </a:moveTo>
                <a:cubicBezTo>
                  <a:pt x="1909286" y="301466"/>
                  <a:pt x="1909286" y="303371"/>
                  <a:pt x="1908334" y="305276"/>
                </a:cubicBezTo>
                <a:cubicBezTo>
                  <a:pt x="1908334" y="305276"/>
                  <a:pt x="1908334" y="305276"/>
                  <a:pt x="1908334" y="305276"/>
                </a:cubicBezTo>
                <a:cubicBezTo>
                  <a:pt x="1909286" y="302419"/>
                  <a:pt x="1910239" y="300514"/>
                  <a:pt x="1910239" y="299561"/>
                </a:cubicBezTo>
                <a:close/>
                <a:moveTo>
                  <a:pt x="1906429" y="313849"/>
                </a:moveTo>
                <a:cubicBezTo>
                  <a:pt x="1907381" y="311944"/>
                  <a:pt x="1907381" y="310991"/>
                  <a:pt x="1908334" y="309086"/>
                </a:cubicBezTo>
                <a:cubicBezTo>
                  <a:pt x="1908334" y="309086"/>
                  <a:pt x="1908334" y="309086"/>
                  <a:pt x="1908334" y="310039"/>
                </a:cubicBezTo>
                <a:cubicBezTo>
                  <a:pt x="1907381" y="311944"/>
                  <a:pt x="1907381" y="313849"/>
                  <a:pt x="1906429" y="315754"/>
                </a:cubicBezTo>
                <a:cubicBezTo>
                  <a:pt x="1906429" y="315754"/>
                  <a:pt x="1905476" y="316706"/>
                  <a:pt x="1905476" y="316706"/>
                </a:cubicBezTo>
                <a:cubicBezTo>
                  <a:pt x="1905476" y="314801"/>
                  <a:pt x="1905476" y="314801"/>
                  <a:pt x="1906429" y="313849"/>
                </a:cubicBezTo>
                <a:close/>
                <a:moveTo>
                  <a:pt x="1893094" y="259556"/>
                </a:moveTo>
                <a:cubicBezTo>
                  <a:pt x="1893094" y="258604"/>
                  <a:pt x="1894046" y="257651"/>
                  <a:pt x="1894046" y="256699"/>
                </a:cubicBezTo>
                <a:cubicBezTo>
                  <a:pt x="1894046" y="256699"/>
                  <a:pt x="1894999" y="256699"/>
                  <a:pt x="1894999" y="256699"/>
                </a:cubicBezTo>
                <a:cubicBezTo>
                  <a:pt x="1896904" y="257651"/>
                  <a:pt x="1897856" y="259556"/>
                  <a:pt x="1899761" y="260509"/>
                </a:cubicBezTo>
                <a:lnTo>
                  <a:pt x="1904524" y="275749"/>
                </a:lnTo>
                <a:cubicBezTo>
                  <a:pt x="1901666" y="283369"/>
                  <a:pt x="1898809" y="290036"/>
                  <a:pt x="1895951" y="297656"/>
                </a:cubicBezTo>
                <a:cubicBezTo>
                  <a:pt x="1894999" y="291941"/>
                  <a:pt x="1894999" y="286226"/>
                  <a:pt x="1894046" y="281464"/>
                </a:cubicBezTo>
                <a:cubicBezTo>
                  <a:pt x="1894046" y="277654"/>
                  <a:pt x="1893094" y="273844"/>
                  <a:pt x="1892141" y="270034"/>
                </a:cubicBezTo>
                <a:cubicBezTo>
                  <a:pt x="1892141" y="270986"/>
                  <a:pt x="1893094" y="271939"/>
                  <a:pt x="1893094" y="272891"/>
                </a:cubicBezTo>
                <a:cubicBezTo>
                  <a:pt x="1893094" y="269081"/>
                  <a:pt x="1892141" y="264319"/>
                  <a:pt x="1893094" y="259556"/>
                </a:cubicBezTo>
                <a:close/>
                <a:moveTo>
                  <a:pt x="1841659" y="297656"/>
                </a:moveTo>
                <a:cubicBezTo>
                  <a:pt x="1841659" y="303371"/>
                  <a:pt x="1840706" y="308134"/>
                  <a:pt x="1840706" y="313849"/>
                </a:cubicBezTo>
                <a:cubicBezTo>
                  <a:pt x="1839754" y="307181"/>
                  <a:pt x="1839754" y="300514"/>
                  <a:pt x="1838801" y="294799"/>
                </a:cubicBezTo>
                <a:cubicBezTo>
                  <a:pt x="1838801" y="292894"/>
                  <a:pt x="1838801" y="291941"/>
                  <a:pt x="1838801" y="290989"/>
                </a:cubicBezTo>
                <a:cubicBezTo>
                  <a:pt x="1839754" y="292894"/>
                  <a:pt x="1840706" y="294799"/>
                  <a:pt x="1841659" y="297656"/>
                </a:cubicBezTo>
                <a:close/>
                <a:moveTo>
                  <a:pt x="1822609" y="363379"/>
                </a:moveTo>
                <a:cubicBezTo>
                  <a:pt x="1823561" y="359569"/>
                  <a:pt x="1825466" y="356711"/>
                  <a:pt x="1826419" y="353854"/>
                </a:cubicBezTo>
                <a:cubicBezTo>
                  <a:pt x="1826419" y="357664"/>
                  <a:pt x="1826419" y="360521"/>
                  <a:pt x="1827371" y="364331"/>
                </a:cubicBezTo>
                <a:cubicBezTo>
                  <a:pt x="1826419" y="365284"/>
                  <a:pt x="1824514" y="367189"/>
                  <a:pt x="1823561" y="368141"/>
                </a:cubicBezTo>
                <a:cubicBezTo>
                  <a:pt x="1822609" y="366236"/>
                  <a:pt x="1822609" y="365284"/>
                  <a:pt x="1822609" y="363379"/>
                </a:cubicBezTo>
                <a:close/>
                <a:moveTo>
                  <a:pt x="1828324" y="403384"/>
                </a:moveTo>
                <a:cubicBezTo>
                  <a:pt x="1828324" y="402431"/>
                  <a:pt x="1827371" y="401479"/>
                  <a:pt x="1827371" y="400526"/>
                </a:cubicBezTo>
                <a:cubicBezTo>
                  <a:pt x="1826419" y="393859"/>
                  <a:pt x="1825466" y="387191"/>
                  <a:pt x="1825466" y="381476"/>
                </a:cubicBezTo>
                <a:cubicBezTo>
                  <a:pt x="1826419" y="379571"/>
                  <a:pt x="1827371" y="378619"/>
                  <a:pt x="1828324" y="377666"/>
                </a:cubicBezTo>
                <a:cubicBezTo>
                  <a:pt x="1828324" y="385286"/>
                  <a:pt x="1828324" y="391954"/>
                  <a:pt x="1829276" y="399574"/>
                </a:cubicBezTo>
                <a:cubicBezTo>
                  <a:pt x="1828324" y="400526"/>
                  <a:pt x="1828324" y="402431"/>
                  <a:pt x="1828324" y="403384"/>
                </a:cubicBezTo>
                <a:close/>
                <a:moveTo>
                  <a:pt x="1833086" y="339566"/>
                </a:moveTo>
                <a:cubicBezTo>
                  <a:pt x="1833086" y="339566"/>
                  <a:pt x="1833086" y="339566"/>
                  <a:pt x="1833086" y="339566"/>
                </a:cubicBezTo>
                <a:cubicBezTo>
                  <a:pt x="1833086" y="339566"/>
                  <a:pt x="1833086" y="340519"/>
                  <a:pt x="1833086" y="340519"/>
                </a:cubicBezTo>
                <a:cubicBezTo>
                  <a:pt x="1833086" y="340519"/>
                  <a:pt x="1833086" y="339566"/>
                  <a:pt x="1833086" y="339566"/>
                </a:cubicBezTo>
                <a:close/>
                <a:moveTo>
                  <a:pt x="1824514" y="272891"/>
                </a:moveTo>
                <a:cubicBezTo>
                  <a:pt x="1824514" y="269081"/>
                  <a:pt x="1824514" y="266224"/>
                  <a:pt x="1824514" y="263366"/>
                </a:cubicBezTo>
                <a:cubicBezTo>
                  <a:pt x="1827371" y="269081"/>
                  <a:pt x="1831181" y="276701"/>
                  <a:pt x="1835944" y="285274"/>
                </a:cubicBezTo>
                <a:cubicBezTo>
                  <a:pt x="1835944" y="288131"/>
                  <a:pt x="1835944" y="290989"/>
                  <a:pt x="1834991" y="294799"/>
                </a:cubicBezTo>
                <a:cubicBezTo>
                  <a:pt x="1834991" y="302419"/>
                  <a:pt x="1834039" y="310991"/>
                  <a:pt x="1834039" y="320516"/>
                </a:cubicBezTo>
                <a:cubicBezTo>
                  <a:pt x="1834039" y="323374"/>
                  <a:pt x="1834039" y="327184"/>
                  <a:pt x="1834039" y="330994"/>
                </a:cubicBezTo>
                <a:cubicBezTo>
                  <a:pt x="1834039" y="330994"/>
                  <a:pt x="1833086" y="330994"/>
                  <a:pt x="1833086" y="331946"/>
                </a:cubicBezTo>
                <a:cubicBezTo>
                  <a:pt x="1833086" y="331946"/>
                  <a:pt x="1832134" y="332899"/>
                  <a:pt x="1832134" y="332899"/>
                </a:cubicBezTo>
                <a:cubicBezTo>
                  <a:pt x="1830229" y="326231"/>
                  <a:pt x="1829276" y="321469"/>
                  <a:pt x="1827371" y="316706"/>
                </a:cubicBezTo>
                <a:cubicBezTo>
                  <a:pt x="1825466" y="310991"/>
                  <a:pt x="1823561" y="306229"/>
                  <a:pt x="1822609" y="303371"/>
                </a:cubicBezTo>
                <a:cubicBezTo>
                  <a:pt x="1823561" y="292894"/>
                  <a:pt x="1823561" y="282416"/>
                  <a:pt x="1824514" y="272891"/>
                </a:cubicBezTo>
                <a:close/>
                <a:moveTo>
                  <a:pt x="1822609" y="309086"/>
                </a:moveTo>
                <a:cubicBezTo>
                  <a:pt x="1822609" y="311944"/>
                  <a:pt x="1823561" y="314801"/>
                  <a:pt x="1823561" y="317659"/>
                </a:cubicBezTo>
                <a:cubicBezTo>
                  <a:pt x="1824514" y="323374"/>
                  <a:pt x="1824514" y="330994"/>
                  <a:pt x="1825466" y="338614"/>
                </a:cubicBezTo>
                <a:cubicBezTo>
                  <a:pt x="1825466" y="339566"/>
                  <a:pt x="1825466" y="340519"/>
                  <a:pt x="1825466" y="340519"/>
                </a:cubicBezTo>
                <a:cubicBezTo>
                  <a:pt x="1823561" y="342424"/>
                  <a:pt x="1822609" y="345281"/>
                  <a:pt x="1820704" y="348139"/>
                </a:cubicBezTo>
                <a:cubicBezTo>
                  <a:pt x="1820704" y="343376"/>
                  <a:pt x="1820704" y="337661"/>
                  <a:pt x="1820704" y="332899"/>
                </a:cubicBezTo>
                <a:cubicBezTo>
                  <a:pt x="1820704" y="332899"/>
                  <a:pt x="1820704" y="332899"/>
                  <a:pt x="1820704" y="331946"/>
                </a:cubicBezTo>
                <a:cubicBezTo>
                  <a:pt x="1821656" y="324326"/>
                  <a:pt x="1821656" y="316706"/>
                  <a:pt x="1822609" y="309086"/>
                </a:cubicBezTo>
                <a:close/>
                <a:moveTo>
                  <a:pt x="1763554" y="411956"/>
                </a:moveTo>
                <a:cubicBezTo>
                  <a:pt x="1763554" y="410051"/>
                  <a:pt x="1762601" y="408146"/>
                  <a:pt x="1762601" y="406241"/>
                </a:cubicBezTo>
                <a:cubicBezTo>
                  <a:pt x="1762601" y="403384"/>
                  <a:pt x="1761649" y="400526"/>
                  <a:pt x="1761649" y="397669"/>
                </a:cubicBezTo>
                <a:cubicBezTo>
                  <a:pt x="1761649" y="397669"/>
                  <a:pt x="1761649" y="397669"/>
                  <a:pt x="1761649" y="397669"/>
                </a:cubicBezTo>
                <a:cubicBezTo>
                  <a:pt x="1762601" y="398621"/>
                  <a:pt x="1763554" y="399574"/>
                  <a:pt x="1764506" y="400526"/>
                </a:cubicBezTo>
                <a:cubicBezTo>
                  <a:pt x="1764506" y="404336"/>
                  <a:pt x="1764506" y="408146"/>
                  <a:pt x="1763554" y="411956"/>
                </a:cubicBezTo>
                <a:close/>
                <a:moveTo>
                  <a:pt x="1766411" y="379571"/>
                </a:moveTo>
                <a:cubicBezTo>
                  <a:pt x="1766411" y="379571"/>
                  <a:pt x="1766411" y="379571"/>
                  <a:pt x="1766411" y="379571"/>
                </a:cubicBezTo>
                <a:cubicBezTo>
                  <a:pt x="1766411" y="378619"/>
                  <a:pt x="1766411" y="377666"/>
                  <a:pt x="1766411" y="377666"/>
                </a:cubicBezTo>
                <a:cubicBezTo>
                  <a:pt x="1766411" y="378619"/>
                  <a:pt x="1766411" y="379571"/>
                  <a:pt x="1766411" y="379571"/>
                </a:cubicBezTo>
                <a:close/>
                <a:moveTo>
                  <a:pt x="1792129" y="251936"/>
                </a:moveTo>
                <a:lnTo>
                  <a:pt x="1802606" y="219551"/>
                </a:lnTo>
                <a:cubicBezTo>
                  <a:pt x="1802606" y="219551"/>
                  <a:pt x="1802606" y="219551"/>
                  <a:pt x="1802606" y="219551"/>
                </a:cubicBezTo>
                <a:cubicBezTo>
                  <a:pt x="1802606" y="237649"/>
                  <a:pt x="1801654" y="255746"/>
                  <a:pt x="1801654" y="274796"/>
                </a:cubicBezTo>
                <a:cubicBezTo>
                  <a:pt x="1801654" y="291941"/>
                  <a:pt x="1800701" y="309086"/>
                  <a:pt x="1800701" y="327184"/>
                </a:cubicBezTo>
                <a:cubicBezTo>
                  <a:pt x="1798796" y="321469"/>
                  <a:pt x="1796891" y="315754"/>
                  <a:pt x="1794034" y="310991"/>
                </a:cubicBezTo>
                <a:cubicBezTo>
                  <a:pt x="1792129" y="305276"/>
                  <a:pt x="1790224" y="299561"/>
                  <a:pt x="1788319" y="294799"/>
                </a:cubicBezTo>
                <a:cubicBezTo>
                  <a:pt x="1788319" y="293846"/>
                  <a:pt x="1787366" y="292894"/>
                  <a:pt x="1787366" y="292894"/>
                </a:cubicBezTo>
                <a:cubicBezTo>
                  <a:pt x="1787366" y="290989"/>
                  <a:pt x="1786414" y="289084"/>
                  <a:pt x="1786414" y="287179"/>
                </a:cubicBezTo>
                <a:cubicBezTo>
                  <a:pt x="1787366" y="284321"/>
                  <a:pt x="1788319" y="282416"/>
                  <a:pt x="1788319" y="279559"/>
                </a:cubicBezTo>
                <a:cubicBezTo>
                  <a:pt x="1788319" y="278606"/>
                  <a:pt x="1788319" y="277654"/>
                  <a:pt x="1787366" y="275749"/>
                </a:cubicBezTo>
                <a:cubicBezTo>
                  <a:pt x="1787366" y="274796"/>
                  <a:pt x="1785461" y="274796"/>
                  <a:pt x="1785461" y="274796"/>
                </a:cubicBezTo>
                <a:cubicBezTo>
                  <a:pt x="1785461" y="274796"/>
                  <a:pt x="1785461" y="274796"/>
                  <a:pt x="1785461" y="274796"/>
                </a:cubicBezTo>
                <a:lnTo>
                  <a:pt x="1792129" y="251936"/>
                </a:lnTo>
                <a:close/>
                <a:moveTo>
                  <a:pt x="1785461" y="276701"/>
                </a:moveTo>
                <a:cubicBezTo>
                  <a:pt x="1785461" y="276701"/>
                  <a:pt x="1786414" y="277654"/>
                  <a:pt x="1786414" y="278606"/>
                </a:cubicBezTo>
                <a:cubicBezTo>
                  <a:pt x="1786414" y="279559"/>
                  <a:pt x="1786414" y="281464"/>
                  <a:pt x="1786414" y="282416"/>
                </a:cubicBezTo>
                <a:cubicBezTo>
                  <a:pt x="1785461" y="280511"/>
                  <a:pt x="1785461" y="278606"/>
                  <a:pt x="1785461" y="276701"/>
                </a:cubicBezTo>
                <a:cubicBezTo>
                  <a:pt x="1785461" y="276701"/>
                  <a:pt x="1785461" y="276701"/>
                  <a:pt x="1785461" y="276701"/>
                </a:cubicBezTo>
                <a:close/>
                <a:moveTo>
                  <a:pt x="1776889" y="330994"/>
                </a:moveTo>
                <a:cubicBezTo>
                  <a:pt x="1779746" y="345281"/>
                  <a:pt x="1782604" y="360521"/>
                  <a:pt x="1785461" y="376714"/>
                </a:cubicBezTo>
                <a:cubicBezTo>
                  <a:pt x="1785461" y="379571"/>
                  <a:pt x="1786414" y="382429"/>
                  <a:pt x="1786414" y="385286"/>
                </a:cubicBezTo>
                <a:cubicBezTo>
                  <a:pt x="1785461" y="384334"/>
                  <a:pt x="1785461" y="383381"/>
                  <a:pt x="1784509" y="382429"/>
                </a:cubicBezTo>
                <a:cubicBezTo>
                  <a:pt x="1785461" y="377666"/>
                  <a:pt x="1785461" y="374809"/>
                  <a:pt x="1785461" y="374809"/>
                </a:cubicBezTo>
                <a:cubicBezTo>
                  <a:pt x="1785461" y="374809"/>
                  <a:pt x="1784509" y="376714"/>
                  <a:pt x="1783556" y="380524"/>
                </a:cubicBezTo>
                <a:cubicBezTo>
                  <a:pt x="1781651" y="376714"/>
                  <a:pt x="1778794" y="373856"/>
                  <a:pt x="1776889" y="370999"/>
                </a:cubicBezTo>
                <a:cubicBezTo>
                  <a:pt x="1776889" y="357664"/>
                  <a:pt x="1776889" y="346234"/>
                  <a:pt x="1776889" y="337661"/>
                </a:cubicBezTo>
                <a:cubicBezTo>
                  <a:pt x="1775936" y="334804"/>
                  <a:pt x="1775936" y="332899"/>
                  <a:pt x="1776889" y="330994"/>
                </a:cubicBezTo>
                <a:close/>
                <a:moveTo>
                  <a:pt x="1755934" y="211931"/>
                </a:moveTo>
                <a:cubicBezTo>
                  <a:pt x="1756886" y="215741"/>
                  <a:pt x="1758791" y="223361"/>
                  <a:pt x="1761649" y="233839"/>
                </a:cubicBezTo>
                <a:cubicBezTo>
                  <a:pt x="1761649" y="234791"/>
                  <a:pt x="1762601" y="236696"/>
                  <a:pt x="1762601" y="238601"/>
                </a:cubicBezTo>
                <a:cubicBezTo>
                  <a:pt x="1761649" y="237649"/>
                  <a:pt x="1761649" y="235744"/>
                  <a:pt x="1760696" y="234791"/>
                </a:cubicBezTo>
                <a:cubicBezTo>
                  <a:pt x="1759744" y="232886"/>
                  <a:pt x="1759744" y="230981"/>
                  <a:pt x="1759744" y="230981"/>
                </a:cubicBezTo>
                <a:cubicBezTo>
                  <a:pt x="1759744" y="230981"/>
                  <a:pt x="1759744" y="231934"/>
                  <a:pt x="1759744" y="232886"/>
                </a:cubicBezTo>
                <a:cubicBezTo>
                  <a:pt x="1758791" y="230981"/>
                  <a:pt x="1757839" y="229076"/>
                  <a:pt x="1756886" y="227171"/>
                </a:cubicBezTo>
                <a:cubicBezTo>
                  <a:pt x="1755934" y="226219"/>
                  <a:pt x="1755934" y="225266"/>
                  <a:pt x="1754981" y="223361"/>
                </a:cubicBezTo>
                <a:cubicBezTo>
                  <a:pt x="1755934" y="219551"/>
                  <a:pt x="1755934" y="215741"/>
                  <a:pt x="1755934" y="211931"/>
                </a:cubicBezTo>
                <a:close/>
                <a:moveTo>
                  <a:pt x="1754981" y="232886"/>
                </a:moveTo>
                <a:cubicBezTo>
                  <a:pt x="1754981" y="233839"/>
                  <a:pt x="1755934" y="234791"/>
                  <a:pt x="1755934" y="235744"/>
                </a:cubicBezTo>
                <a:cubicBezTo>
                  <a:pt x="1755934" y="236696"/>
                  <a:pt x="1754981" y="237649"/>
                  <a:pt x="1754981" y="240506"/>
                </a:cubicBezTo>
                <a:cubicBezTo>
                  <a:pt x="1754981" y="237649"/>
                  <a:pt x="1754981" y="234791"/>
                  <a:pt x="1754981" y="232886"/>
                </a:cubicBezTo>
                <a:close/>
                <a:moveTo>
                  <a:pt x="1754029" y="281464"/>
                </a:moveTo>
                <a:cubicBezTo>
                  <a:pt x="1754029" y="270986"/>
                  <a:pt x="1754029" y="261461"/>
                  <a:pt x="1754981" y="252889"/>
                </a:cubicBezTo>
                <a:cubicBezTo>
                  <a:pt x="1755934" y="244316"/>
                  <a:pt x="1756886" y="238601"/>
                  <a:pt x="1756886" y="236696"/>
                </a:cubicBezTo>
                <a:cubicBezTo>
                  <a:pt x="1758791" y="242411"/>
                  <a:pt x="1761649" y="250031"/>
                  <a:pt x="1763554" y="256699"/>
                </a:cubicBezTo>
                <a:cubicBezTo>
                  <a:pt x="1764506" y="265271"/>
                  <a:pt x="1766411" y="274796"/>
                  <a:pt x="1768316" y="286226"/>
                </a:cubicBezTo>
                <a:cubicBezTo>
                  <a:pt x="1763554" y="298609"/>
                  <a:pt x="1758791" y="310991"/>
                  <a:pt x="1754981" y="322421"/>
                </a:cubicBezTo>
                <a:cubicBezTo>
                  <a:pt x="1754981" y="320516"/>
                  <a:pt x="1754981" y="318611"/>
                  <a:pt x="1754029" y="317659"/>
                </a:cubicBezTo>
                <a:cubicBezTo>
                  <a:pt x="1754029" y="317659"/>
                  <a:pt x="1754029" y="316706"/>
                  <a:pt x="1754029" y="316706"/>
                </a:cubicBezTo>
                <a:cubicBezTo>
                  <a:pt x="1754029" y="303371"/>
                  <a:pt x="1754029" y="291941"/>
                  <a:pt x="1754029" y="281464"/>
                </a:cubicBezTo>
                <a:close/>
                <a:moveTo>
                  <a:pt x="1687354" y="295751"/>
                </a:moveTo>
                <a:cubicBezTo>
                  <a:pt x="1686401" y="302419"/>
                  <a:pt x="1685449" y="309086"/>
                  <a:pt x="1685449" y="314801"/>
                </a:cubicBezTo>
                <a:cubicBezTo>
                  <a:pt x="1685449" y="318611"/>
                  <a:pt x="1684496" y="321469"/>
                  <a:pt x="1684496" y="325279"/>
                </a:cubicBezTo>
                <a:cubicBezTo>
                  <a:pt x="1683544" y="320516"/>
                  <a:pt x="1682591" y="316706"/>
                  <a:pt x="1681639" y="311944"/>
                </a:cubicBezTo>
                <a:cubicBezTo>
                  <a:pt x="1681639" y="310039"/>
                  <a:pt x="1681639" y="309086"/>
                  <a:pt x="1681639" y="309086"/>
                </a:cubicBezTo>
                <a:cubicBezTo>
                  <a:pt x="1681639" y="309086"/>
                  <a:pt x="1681639" y="309086"/>
                  <a:pt x="1681639" y="310039"/>
                </a:cubicBezTo>
                <a:cubicBezTo>
                  <a:pt x="1681639" y="309086"/>
                  <a:pt x="1680686" y="307181"/>
                  <a:pt x="1680686" y="306229"/>
                </a:cubicBezTo>
                <a:cubicBezTo>
                  <a:pt x="1680686" y="305276"/>
                  <a:pt x="1680686" y="304324"/>
                  <a:pt x="1681639" y="303371"/>
                </a:cubicBezTo>
                <a:cubicBezTo>
                  <a:pt x="1682591" y="300514"/>
                  <a:pt x="1683544" y="297656"/>
                  <a:pt x="1684496" y="295751"/>
                </a:cubicBezTo>
                <a:cubicBezTo>
                  <a:pt x="1686401" y="290989"/>
                  <a:pt x="1687354" y="287179"/>
                  <a:pt x="1689259" y="282416"/>
                </a:cubicBezTo>
                <a:cubicBezTo>
                  <a:pt x="1687354" y="287179"/>
                  <a:pt x="1687354" y="291941"/>
                  <a:pt x="1687354" y="295751"/>
                </a:cubicBezTo>
                <a:close/>
                <a:moveTo>
                  <a:pt x="1678781" y="276701"/>
                </a:moveTo>
                <a:cubicBezTo>
                  <a:pt x="1680686" y="266224"/>
                  <a:pt x="1682591" y="255746"/>
                  <a:pt x="1684496" y="245269"/>
                </a:cubicBezTo>
                <a:cubicBezTo>
                  <a:pt x="1685449" y="250031"/>
                  <a:pt x="1686401" y="254794"/>
                  <a:pt x="1686401" y="259556"/>
                </a:cubicBezTo>
                <a:cubicBezTo>
                  <a:pt x="1686401" y="262414"/>
                  <a:pt x="1686401" y="265271"/>
                  <a:pt x="1686401" y="268129"/>
                </a:cubicBezTo>
                <a:cubicBezTo>
                  <a:pt x="1686401" y="269081"/>
                  <a:pt x="1686401" y="270034"/>
                  <a:pt x="1686401" y="270986"/>
                </a:cubicBezTo>
                <a:cubicBezTo>
                  <a:pt x="1682591" y="276701"/>
                  <a:pt x="1679734" y="284321"/>
                  <a:pt x="1675924" y="292894"/>
                </a:cubicBezTo>
                <a:cubicBezTo>
                  <a:pt x="1675924" y="292894"/>
                  <a:pt x="1675924" y="291941"/>
                  <a:pt x="1675924" y="291941"/>
                </a:cubicBezTo>
                <a:cubicBezTo>
                  <a:pt x="1676876" y="287179"/>
                  <a:pt x="1677829" y="283369"/>
                  <a:pt x="1678781" y="278606"/>
                </a:cubicBezTo>
                <a:cubicBezTo>
                  <a:pt x="1679734" y="276701"/>
                  <a:pt x="1679734" y="275749"/>
                  <a:pt x="1679734" y="275749"/>
                </a:cubicBezTo>
                <a:cubicBezTo>
                  <a:pt x="1679734" y="275749"/>
                  <a:pt x="1679734" y="275749"/>
                  <a:pt x="1678781" y="276701"/>
                </a:cubicBezTo>
                <a:close/>
                <a:moveTo>
                  <a:pt x="1677829" y="199549"/>
                </a:moveTo>
                <a:cubicBezTo>
                  <a:pt x="1677829" y="201454"/>
                  <a:pt x="1677829" y="202406"/>
                  <a:pt x="1678781" y="204311"/>
                </a:cubicBezTo>
                <a:cubicBezTo>
                  <a:pt x="1677829" y="207169"/>
                  <a:pt x="1676876" y="210979"/>
                  <a:pt x="1676876" y="213836"/>
                </a:cubicBezTo>
                <a:cubicBezTo>
                  <a:pt x="1676876" y="209074"/>
                  <a:pt x="1676876" y="204311"/>
                  <a:pt x="1677829" y="199549"/>
                </a:cubicBezTo>
                <a:close/>
                <a:moveTo>
                  <a:pt x="1640681" y="226219"/>
                </a:moveTo>
                <a:cubicBezTo>
                  <a:pt x="1643539" y="233839"/>
                  <a:pt x="1646396" y="244316"/>
                  <a:pt x="1649254" y="254794"/>
                </a:cubicBezTo>
                <a:cubicBezTo>
                  <a:pt x="1651159" y="260509"/>
                  <a:pt x="1652111" y="267176"/>
                  <a:pt x="1654016" y="274796"/>
                </a:cubicBezTo>
                <a:cubicBezTo>
                  <a:pt x="1654016" y="276701"/>
                  <a:pt x="1653064" y="279559"/>
                  <a:pt x="1653064" y="281464"/>
                </a:cubicBezTo>
                <a:cubicBezTo>
                  <a:pt x="1653064" y="280511"/>
                  <a:pt x="1652111" y="279559"/>
                  <a:pt x="1652111" y="279559"/>
                </a:cubicBezTo>
                <a:cubicBezTo>
                  <a:pt x="1652111" y="279559"/>
                  <a:pt x="1652111" y="280511"/>
                  <a:pt x="1652111" y="282416"/>
                </a:cubicBezTo>
                <a:cubicBezTo>
                  <a:pt x="1651159" y="288131"/>
                  <a:pt x="1650206" y="293846"/>
                  <a:pt x="1649254" y="300514"/>
                </a:cubicBezTo>
                <a:cubicBezTo>
                  <a:pt x="1646396" y="293846"/>
                  <a:pt x="1644491" y="288131"/>
                  <a:pt x="1641634" y="281464"/>
                </a:cubicBezTo>
                <a:cubicBezTo>
                  <a:pt x="1642586" y="280511"/>
                  <a:pt x="1642586" y="280511"/>
                  <a:pt x="1643539" y="279559"/>
                </a:cubicBezTo>
                <a:cubicBezTo>
                  <a:pt x="1644491" y="278606"/>
                  <a:pt x="1646396" y="277654"/>
                  <a:pt x="1647349" y="277654"/>
                </a:cubicBezTo>
                <a:cubicBezTo>
                  <a:pt x="1651159" y="274796"/>
                  <a:pt x="1654016" y="273844"/>
                  <a:pt x="1654016" y="273844"/>
                </a:cubicBezTo>
                <a:cubicBezTo>
                  <a:pt x="1654016" y="273844"/>
                  <a:pt x="1652111" y="274796"/>
                  <a:pt x="1647349" y="276701"/>
                </a:cubicBezTo>
                <a:cubicBezTo>
                  <a:pt x="1646396" y="277654"/>
                  <a:pt x="1645444" y="277654"/>
                  <a:pt x="1643539" y="278606"/>
                </a:cubicBezTo>
                <a:cubicBezTo>
                  <a:pt x="1643539" y="278606"/>
                  <a:pt x="1642586" y="279559"/>
                  <a:pt x="1642586" y="279559"/>
                </a:cubicBezTo>
                <a:cubicBezTo>
                  <a:pt x="1642586" y="271939"/>
                  <a:pt x="1642586" y="263366"/>
                  <a:pt x="1642586" y="255746"/>
                </a:cubicBezTo>
                <a:cubicBezTo>
                  <a:pt x="1640681" y="246221"/>
                  <a:pt x="1640681" y="235744"/>
                  <a:pt x="1640681" y="226219"/>
                </a:cubicBezTo>
                <a:cubicBezTo>
                  <a:pt x="1639729" y="226219"/>
                  <a:pt x="1639729" y="226219"/>
                  <a:pt x="1640681" y="226219"/>
                </a:cubicBezTo>
                <a:close/>
                <a:moveTo>
                  <a:pt x="1620679" y="348139"/>
                </a:moveTo>
                <a:cubicBezTo>
                  <a:pt x="1620679" y="349091"/>
                  <a:pt x="1620679" y="350044"/>
                  <a:pt x="1620679" y="351949"/>
                </a:cubicBezTo>
                <a:cubicBezTo>
                  <a:pt x="1620679" y="352901"/>
                  <a:pt x="1620679" y="353854"/>
                  <a:pt x="1620679" y="353854"/>
                </a:cubicBezTo>
                <a:cubicBezTo>
                  <a:pt x="1619726" y="354806"/>
                  <a:pt x="1619726" y="355759"/>
                  <a:pt x="1618774" y="356711"/>
                </a:cubicBezTo>
                <a:cubicBezTo>
                  <a:pt x="1619726" y="353854"/>
                  <a:pt x="1620679" y="350044"/>
                  <a:pt x="1620679" y="348139"/>
                </a:cubicBezTo>
                <a:close/>
                <a:moveTo>
                  <a:pt x="1618774" y="311944"/>
                </a:moveTo>
                <a:cubicBezTo>
                  <a:pt x="1617821" y="312896"/>
                  <a:pt x="1617821" y="313849"/>
                  <a:pt x="1616869" y="315754"/>
                </a:cubicBezTo>
                <a:cubicBezTo>
                  <a:pt x="1613059" y="323374"/>
                  <a:pt x="1609249" y="332899"/>
                  <a:pt x="1605439" y="343376"/>
                </a:cubicBezTo>
                <a:cubicBezTo>
                  <a:pt x="1604486" y="345281"/>
                  <a:pt x="1603534" y="348139"/>
                  <a:pt x="1602581" y="350996"/>
                </a:cubicBezTo>
                <a:cubicBezTo>
                  <a:pt x="1602581" y="348139"/>
                  <a:pt x="1602581" y="345281"/>
                  <a:pt x="1602581" y="342424"/>
                </a:cubicBezTo>
                <a:cubicBezTo>
                  <a:pt x="1605439" y="334804"/>
                  <a:pt x="1609249" y="328136"/>
                  <a:pt x="1613059" y="321469"/>
                </a:cubicBezTo>
                <a:cubicBezTo>
                  <a:pt x="1614964" y="317659"/>
                  <a:pt x="1617821" y="313849"/>
                  <a:pt x="1619726" y="310039"/>
                </a:cubicBezTo>
                <a:cubicBezTo>
                  <a:pt x="1618774" y="310991"/>
                  <a:pt x="1618774" y="310991"/>
                  <a:pt x="1618774" y="311944"/>
                </a:cubicBezTo>
                <a:close/>
                <a:moveTo>
                  <a:pt x="1610201" y="269081"/>
                </a:moveTo>
                <a:cubicBezTo>
                  <a:pt x="1612106" y="265271"/>
                  <a:pt x="1613059" y="261461"/>
                  <a:pt x="1614011" y="258604"/>
                </a:cubicBezTo>
                <a:cubicBezTo>
                  <a:pt x="1614964" y="256699"/>
                  <a:pt x="1615916" y="254794"/>
                  <a:pt x="1616869" y="252889"/>
                </a:cubicBezTo>
                <a:cubicBezTo>
                  <a:pt x="1616869" y="264319"/>
                  <a:pt x="1617821" y="277654"/>
                  <a:pt x="1617821" y="292894"/>
                </a:cubicBezTo>
                <a:cubicBezTo>
                  <a:pt x="1617821" y="292894"/>
                  <a:pt x="1617821" y="293846"/>
                  <a:pt x="1617821" y="293846"/>
                </a:cubicBezTo>
                <a:cubicBezTo>
                  <a:pt x="1616869" y="291941"/>
                  <a:pt x="1615916" y="290036"/>
                  <a:pt x="1614011" y="289084"/>
                </a:cubicBezTo>
                <a:cubicBezTo>
                  <a:pt x="1611154" y="284321"/>
                  <a:pt x="1608296" y="280511"/>
                  <a:pt x="1606391" y="277654"/>
                </a:cubicBezTo>
                <a:cubicBezTo>
                  <a:pt x="1608296" y="274796"/>
                  <a:pt x="1609249" y="271939"/>
                  <a:pt x="1610201" y="269081"/>
                </a:cubicBezTo>
                <a:close/>
                <a:moveTo>
                  <a:pt x="1600676" y="297656"/>
                </a:moveTo>
                <a:cubicBezTo>
                  <a:pt x="1602581" y="290989"/>
                  <a:pt x="1604486" y="285274"/>
                  <a:pt x="1606391" y="279559"/>
                </a:cubicBezTo>
                <a:cubicBezTo>
                  <a:pt x="1607344" y="282416"/>
                  <a:pt x="1609249" y="286226"/>
                  <a:pt x="1611154" y="290989"/>
                </a:cubicBezTo>
                <a:cubicBezTo>
                  <a:pt x="1613059" y="294799"/>
                  <a:pt x="1614964" y="298609"/>
                  <a:pt x="1616869" y="303371"/>
                </a:cubicBezTo>
                <a:cubicBezTo>
                  <a:pt x="1613059" y="307181"/>
                  <a:pt x="1610201" y="312896"/>
                  <a:pt x="1606391" y="317659"/>
                </a:cubicBezTo>
                <a:cubicBezTo>
                  <a:pt x="1604486" y="320516"/>
                  <a:pt x="1602581" y="322421"/>
                  <a:pt x="1601629" y="325279"/>
                </a:cubicBezTo>
                <a:cubicBezTo>
                  <a:pt x="1601629" y="323374"/>
                  <a:pt x="1601629" y="321469"/>
                  <a:pt x="1600676" y="319564"/>
                </a:cubicBezTo>
                <a:cubicBezTo>
                  <a:pt x="1600676" y="314801"/>
                  <a:pt x="1599724" y="310039"/>
                  <a:pt x="1599724" y="305276"/>
                </a:cubicBezTo>
                <a:cubicBezTo>
                  <a:pt x="1599724" y="302419"/>
                  <a:pt x="1600676" y="300514"/>
                  <a:pt x="1600676" y="297656"/>
                </a:cubicBezTo>
                <a:close/>
                <a:moveTo>
                  <a:pt x="1567339" y="315754"/>
                </a:moveTo>
                <a:cubicBezTo>
                  <a:pt x="1567339" y="320516"/>
                  <a:pt x="1568291" y="325279"/>
                  <a:pt x="1568291" y="330041"/>
                </a:cubicBezTo>
                <a:cubicBezTo>
                  <a:pt x="1567339" y="326231"/>
                  <a:pt x="1567339" y="323374"/>
                  <a:pt x="1566386" y="320516"/>
                </a:cubicBezTo>
                <a:cubicBezTo>
                  <a:pt x="1567339" y="319564"/>
                  <a:pt x="1567339" y="317659"/>
                  <a:pt x="1567339" y="315754"/>
                </a:cubicBezTo>
                <a:close/>
                <a:moveTo>
                  <a:pt x="1547336" y="265271"/>
                </a:moveTo>
                <a:cubicBezTo>
                  <a:pt x="1547336" y="269081"/>
                  <a:pt x="1546384" y="271939"/>
                  <a:pt x="1546384" y="275749"/>
                </a:cubicBezTo>
                <a:cubicBezTo>
                  <a:pt x="1546384" y="274796"/>
                  <a:pt x="1545431" y="273844"/>
                  <a:pt x="1545431" y="272891"/>
                </a:cubicBezTo>
                <a:cubicBezTo>
                  <a:pt x="1546384" y="270986"/>
                  <a:pt x="1546384" y="268129"/>
                  <a:pt x="1547336" y="265271"/>
                </a:cubicBezTo>
                <a:close/>
                <a:moveTo>
                  <a:pt x="1541621" y="286226"/>
                </a:moveTo>
                <a:cubicBezTo>
                  <a:pt x="1542574" y="289084"/>
                  <a:pt x="1543526" y="290989"/>
                  <a:pt x="1543526" y="293846"/>
                </a:cubicBezTo>
                <a:cubicBezTo>
                  <a:pt x="1543526" y="295751"/>
                  <a:pt x="1542574" y="298609"/>
                  <a:pt x="1542574" y="301466"/>
                </a:cubicBezTo>
                <a:cubicBezTo>
                  <a:pt x="1541621" y="298609"/>
                  <a:pt x="1540669" y="294799"/>
                  <a:pt x="1539716" y="291941"/>
                </a:cubicBezTo>
                <a:cubicBezTo>
                  <a:pt x="1540669" y="289084"/>
                  <a:pt x="1541621" y="288131"/>
                  <a:pt x="1541621" y="286226"/>
                </a:cubicBezTo>
                <a:close/>
                <a:moveTo>
                  <a:pt x="1537811" y="271939"/>
                </a:moveTo>
                <a:cubicBezTo>
                  <a:pt x="1537811" y="273844"/>
                  <a:pt x="1538764" y="274796"/>
                  <a:pt x="1538764" y="276701"/>
                </a:cubicBezTo>
                <a:cubicBezTo>
                  <a:pt x="1537811" y="277654"/>
                  <a:pt x="1537811" y="278606"/>
                  <a:pt x="1536859" y="280511"/>
                </a:cubicBezTo>
                <a:cubicBezTo>
                  <a:pt x="1537811" y="276701"/>
                  <a:pt x="1537811" y="273844"/>
                  <a:pt x="1537811" y="271939"/>
                </a:cubicBezTo>
                <a:close/>
                <a:moveTo>
                  <a:pt x="1533049" y="338614"/>
                </a:moveTo>
                <a:cubicBezTo>
                  <a:pt x="1533049" y="337661"/>
                  <a:pt x="1533049" y="336709"/>
                  <a:pt x="1533049" y="335756"/>
                </a:cubicBezTo>
                <a:cubicBezTo>
                  <a:pt x="1534001" y="340519"/>
                  <a:pt x="1534954" y="345281"/>
                  <a:pt x="1535906" y="350044"/>
                </a:cubicBezTo>
                <a:cubicBezTo>
                  <a:pt x="1536859" y="352901"/>
                  <a:pt x="1536859" y="354806"/>
                  <a:pt x="1536859" y="357664"/>
                </a:cubicBezTo>
                <a:cubicBezTo>
                  <a:pt x="1536859" y="359569"/>
                  <a:pt x="1536859" y="360521"/>
                  <a:pt x="1536859" y="362426"/>
                </a:cubicBezTo>
                <a:cubicBezTo>
                  <a:pt x="1536859" y="362426"/>
                  <a:pt x="1536859" y="362426"/>
                  <a:pt x="1536859" y="362426"/>
                </a:cubicBezTo>
                <a:cubicBezTo>
                  <a:pt x="1534954" y="356711"/>
                  <a:pt x="1533049" y="351949"/>
                  <a:pt x="1532096" y="346234"/>
                </a:cubicBezTo>
                <a:cubicBezTo>
                  <a:pt x="1533049" y="343376"/>
                  <a:pt x="1533049" y="341471"/>
                  <a:pt x="1533049" y="338614"/>
                </a:cubicBezTo>
                <a:close/>
                <a:moveTo>
                  <a:pt x="1519714" y="270986"/>
                </a:moveTo>
                <a:cubicBezTo>
                  <a:pt x="1521619" y="279559"/>
                  <a:pt x="1523524" y="288131"/>
                  <a:pt x="1525429" y="297656"/>
                </a:cubicBezTo>
                <a:cubicBezTo>
                  <a:pt x="1525429" y="298609"/>
                  <a:pt x="1525429" y="299561"/>
                  <a:pt x="1524476" y="301466"/>
                </a:cubicBezTo>
                <a:cubicBezTo>
                  <a:pt x="1523524" y="306229"/>
                  <a:pt x="1522571" y="310991"/>
                  <a:pt x="1521619" y="315754"/>
                </a:cubicBezTo>
                <a:cubicBezTo>
                  <a:pt x="1520666" y="313849"/>
                  <a:pt x="1520666" y="311944"/>
                  <a:pt x="1519714" y="310991"/>
                </a:cubicBezTo>
                <a:cubicBezTo>
                  <a:pt x="1519714" y="295751"/>
                  <a:pt x="1518761" y="281464"/>
                  <a:pt x="1517809" y="268129"/>
                </a:cubicBezTo>
                <a:cubicBezTo>
                  <a:pt x="1519714" y="268129"/>
                  <a:pt x="1519714" y="269081"/>
                  <a:pt x="1519714" y="270986"/>
                </a:cubicBezTo>
                <a:close/>
                <a:moveTo>
                  <a:pt x="1503521" y="302419"/>
                </a:moveTo>
                <a:cubicBezTo>
                  <a:pt x="1503521" y="306229"/>
                  <a:pt x="1503521" y="310039"/>
                  <a:pt x="1502569" y="313849"/>
                </a:cubicBezTo>
                <a:cubicBezTo>
                  <a:pt x="1502569" y="318611"/>
                  <a:pt x="1502569" y="324326"/>
                  <a:pt x="1502569" y="330041"/>
                </a:cubicBezTo>
                <a:cubicBezTo>
                  <a:pt x="1502569" y="330041"/>
                  <a:pt x="1502569" y="330041"/>
                  <a:pt x="1501616" y="329089"/>
                </a:cubicBezTo>
                <a:cubicBezTo>
                  <a:pt x="1500664" y="323374"/>
                  <a:pt x="1498759" y="317659"/>
                  <a:pt x="1497806" y="311944"/>
                </a:cubicBezTo>
                <a:cubicBezTo>
                  <a:pt x="1500664" y="309086"/>
                  <a:pt x="1502569" y="306229"/>
                  <a:pt x="1503521" y="302419"/>
                </a:cubicBezTo>
                <a:close/>
                <a:moveTo>
                  <a:pt x="1477804" y="272891"/>
                </a:moveTo>
                <a:cubicBezTo>
                  <a:pt x="1477804" y="273844"/>
                  <a:pt x="1477804" y="273844"/>
                  <a:pt x="1477804" y="272891"/>
                </a:cubicBezTo>
                <a:cubicBezTo>
                  <a:pt x="1477804" y="275749"/>
                  <a:pt x="1477804" y="278606"/>
                  <a:pt x="1477804" y="282416"/>
                </a:cubicBezTo>
                <a:cubicBezTo>
                  <a:pt x="1477804" y="286226"/>
                  <a:pt x="1476851" y="290989"/>
                  <a:pt x="1476851" y="294799"/>
                </a:cubicBezTo>
                <a:cubicBezTo>
                  <a:pt x="1476851" y="294799"/>
                  <a:pt x="1476851" y="295751"/>
                  <a:pt x="1475899" y="295751"/>
                </a:cubicBezTo>
                <a:cubicBezTo>
                  <a:pt x="1475899" y="290989"/>
                  <a:pt x="1474946" y="286226"/>
                  <a:pt x="1474946" y="282416"/>
                </a:cubicBezTo>
                <a:cubicBezTo>
                  <a:pt x="1475899" y="279559"/>
                  <a:pt x="1476851" y="276701"/>
                  <a:pt x="1477804" y="272891"/>
                </a:cubicBezTo>
                <a:close/>
                <a:moveTo>
                  <a:pt x="1461611" y="326231"/>
                </a:moveTo>
                <a:cubicBezTo>
                  <a:pt x="1461611" y="327184"/>
                  <a:pt x="1461611" y="327184"/>
                  <a:pt x="1461611" y="328136"/>
                </a:cubicBezTo>
                <a:cubicBezTo>
                  <a:pt x="1461611" y="329089"/>
                  <a:pt x="1460659" y="329089"/>
                  <a:pt x="1460659" y="330041"/>
                </a:cubicBezTo>
                <a:cubicBezTo>
                  <a:pt x="1460659" y="330041"/>
                  <a:pt x="1460659" y="330041"/>
                  <a:pt x="1460659" y="329089"/>
                </a:cubicBezTo>
                <a:cubicBezTo>
                  <a:pt x="1460659" y="328136"/>
                  <a:pt x="1460659" y="327184"/>
                  <a:pt x="1461611" y="326231"/>
                </a:cubicBezTo>
                <a:close/>
                <a:moveTo>
                  <a:pt x="1457801" y="309086"/>
                </a:moveTo>
                <a:cubicBezTo>
                  <a:pt x="1456849" y="310039"/>
                  <a:pt x="1456849" y="310039"/>
                  <a:pt x="1457801" y="309086"/>
                </a:cubicBezTo>
                <a:cubicBezTo>
                  <a:pt x="1456849" y="307181"/>
                  <a:pt x="1456849" y="305276"/>
                  <a:pt x="1455896" y="302419"/>
                </a:cubicBezTo>
                <a:cubicBezTo>
                  <a:pt x="1455896" y="305276"/>
                  <a:pt x="1456849" y="307181"/>
                  <a:pt x="1457801" y="309086"/>
                </a:cubicBezTo>
                <a:close/>
                <a:moveTo>
                  <a:pt x="1442561" y="328136"/>
                </a:moveTo>
                <a:cubicBezTo>
                  <a:pt x="1442561" y="324326"/>
                  <a:pt x="1442561" y="321469"/>
                  <a:pt x="1442561" y="318611"/>
                </a:cubicBezTo>
                <a:cubicBezTo>
                  <a:pt x="1443514" y="323374"/>
                  <a:pt x="1443514" y="329089"/>
                  <a:pt x="1444466" y="333851"/>
                </a:cubicBezTo>
                <a:cubicBezTo>
                  <a:pt x="1443514" y="332899"/>
                  <a:pt x="1443514" y="330994"/>
                  <a:pt x="1442561" y="330041"/>
                </a:cubicBezTo>
                <a:cubicBezTo>
                  <a:pt x="1442561" y="330041"/>
                  <a:pt x="1442561" y="329089"/>
                  <a:pt x="1442561" y="328136"/>
                </a:cubicBezTo>
                <a:close/>
                <a:moveTo>
                  <a:pt x="1415891" y="281464"/>
                </a:moveTo>
                <a:cubicBezTo>
                  <a:pt x="1415891" y="284321"/>
                  <a:pt x="1415891" y="286226"/>
                  <a:pt x="1415891" y="289084"/>
                </a:cubicBezTo>
                <a:cubicBezTo>
                  <a:pt x="1415891" y="289084"/>
                  <a:pt x="1415891" y="289084"/>
                  <a:pt x="1415891" y="289084"/>
                </a:cubicBezTo>
                <a:cubicBezTo>
                  <a:pt x="1414939" y="288131"/>
                  <a:pt x="1413986" y="287179"/>
                  <a:pt x="1413034" y="286226"/>
                </a:cubicBezTo>
                <a:cubicBezTo>
                  <a:pt x="1414939" y="284321"/>
                  <a:pt x="1415891" y="282416"/>
                  <a:pt x="1415891" y="281464"/>
                </a:cubicBezTo>
                <a:close/>
                <a:moveTo>
                  <a:pt x="1412081" y="290036"/>
                </a:moveTo>
                <a:cubicBezTo>
                  <a:pt x="1413034" y="290989"/>
                  <a:pt x="1413034" y="291941"/>
                  <a:pt x="1413986" y="292894"/>
                </a:cubicBezTo>
                <a:cubicBezTo>
                  <a:pt x="1414939" y="293846"/>
                  <a:pt x="1414939" y="294799"/>
                  <a:pt x="1415891" y="295751"/>
                </a:cubicBezTo>
                <a:cubicBezTo>
                  <a:pt x="1415891" y="297656"/>
                  <a:pt x="1415891" y="299561"/>
                  <a:pt x="1415891" y="300514"/>
                </a:cubicBezTo>
                <a:cubicBezTo>
                  <a:pt x="1413986" y="296704"/>
                  <a:pt x="1413034" y="293846"/>
                  <a:pt x="1412081" y="290036"/>
                </a:cubicBezTo>
                <a:cubicBezTo>
                  <a:pt x="1412081" y="290036"/>
                  <a:pt x="1412081" y="290036"/>
                  <a:pt x="1412081" y="290036"/>
                </a:cubicBezTo>
                <a:close/>
                <a:moveTo>
                  <a:pt x="1383506" y="364331"/>
                </a:moveTo>
                <a:cubicBezTo>
                  <a:pt x="1383506" y="362426"/>
                  <a:pt x="1383506" y="360521"/>
                  <a:pt x="1382554" y="358616"/>
                </a:cubicBezTo>
                <a:cubicBezTo>
                  <a:pt x="1382554" y="358616"/>
                  <a:pt x="1382554" y="357664"/>
                  <a:pt x="1382554" y="357664"/>
                </a:cubicBezTo>
                <a:cubicBezTo>
                  <a:pt x="1382554" y="358616"/>
                  <a:pt x="1383506" y="360521"/>
                  <a:pt x="1383506" y="362426"/>
                </a:cubicBezTo>
                <a:cubicBezTo>
                  <a:pt x="1384459" y="363379"/>
                  <a:pt x="1384459" y="363379"/>
                  <a:pt x="1383506" y="364331"/>
                </a:cubicBezTo>
                <a:close/>
                <a:moveTo>
                  <a:pt x="1386364" y="298609"/>
                </a:moveTo>
                <a:cubicBezTo>
                  <a:pt x="1386364" y="298609"/>
                  <a:pt x="1386364" y="298609"/>
                  <a:pt x="1386364" y="298609"/>
                </a:cubicBezTo>
                <a:cubicBezTo>
                  <a:pt x="1385411" y="296704"/>
                  <a:pt x="1385411" y="295751"/>
                  <a:pt x="1384459" y="293846"/>
                </a:cubicBezTo>
                <a:cubicBezTo>
                  <a:pt x="1385411" y="292894"/>
                  <a:pt x="1385411" y="291941"/>
                  <a:pt x="1386364" y="290989"/>
                </a:cubicBezTo>
                <a:cubicBezTo>
                  <a:pt x="1388269" y="289084"/>
                  <a:pt x="1389221" y="287179"/>
                  <a:pt x="1391126" y="286226"/>
                </a:cubicBezTo>
                <a:cubicBezTo>
                  <a:pt x="1389221" y="290036"/>
                  <a:pt x="1387316" y="293846"/>
                  <a:pt x="1386364" y="298609"/>
                </a:cubicBezTo>
                <a:close/>
                <a:moveTo>
                  <a:pt x="1383506" y="287179"/>
                </a:moveTo>
                <a:cubicBezTo>
                  <a:pt x="1383506" y="287179"/>
                  <a:pt x="1382554" y="288131"/>
                  <a:pt x="1382554" y="288131"/>
                </a:cubicBezTo>
                <a:cubicBezTo>
                  <a:pt x="1380649" y="283369"/>
                  <a:pt x="1378744" y="278606"/>
                  <a:pt x="1376839" y="274796"/>
                </a:cubicBezTo>
                <a:cubicBezTo>
                  <a:pt x="1379696" y="262414"/>
                  <a:pt x="1382554" y="251936"/>
                  <a:pt x="1384459" y="242411"/>
                </a:cubicBezTo>
                <a:cubicBezTo>
                  <a:pt x="1385411" y="250031"/>
                  <a:pt x="1387316" y="263366"/>
                  <a:pt x="1390174" y="281464"/>
                </a:cubicBezTo>
                <a:cubicBezTo>
                  <a:pt x="1388269" y="283369"/>
                  <a:pt x="1386364" y="285274"/>
                  <a:pt x="1383506" y="287179"/>
                </a:cubicBezTo>
                <a:close/>
                <a:moveTo>
                  <a:pt x="1391126" y="310991"/>
                </a:moveTo>
                <a:cubicBezTo>
                  <a:pt x="1392079" y="307181"/>
                  <a:pt x="1392079" y="303371"/>
                  <a:pt x="1393031" y="299561"/>
                </a:cubicBezTo>
                <a:cubicBezTo>
                  <a:pt x="1393031" y="299561"/>
                  <a:pt x="1393031" y="298609"/>
                  <a:pt x="1393031" y="298609"/>
                </a:cubicBezTo>
                <a:cubicBezTo>
                  <a:pt x="1393031" y="300514"/>
                  <a:pt x="1393984" y="303371"/>
                  <a:pt x="1393984" y="305276"/>
                </a:cubicBezTo>
                <a:cubicBezTo>
                  <a:pt x="1393984" y="308134"/>
                  <a:pt x="1392079" y="309086"/>
                  <a:pt x="1391126" y="310991"/>
                </a:cubicBezTo>
                <a:close/>
                <a:moveTo>
                  <a:pt x="1397794" y="278606"/>
                </a:moveTo>
                <a:cubicBezTo>
                  <a:pt x="1397794" y="278606"/>
                  <a:pt x="1397794" y="278606"/>
                  <a:pt x="1397794" y="278606"/>
                </a:cubicBezTo>
                <a:cubicBezTo>
                  <a:pt x="1397794" y="278606"/>
                  <a:pt x="1397794" y="279559"/>
                  <a:pt x="1397794" y="279559"/>
                </a:cubicBezTo>
                <a:cubicBezTo>
                  <a:pt x="1397794" y="279559"/>
                  <a:pt x="1397794" y="279559"/>
                  <a:pt x="1397794" y="278606"/>
                </a:cubicBezTo>
                <a:cubicBezTo>
                  <a:pt x="1397794" y="278606"/>
                  <a:pt x="1397794" y="278606"/>
                  <a:pt x="1397794" y="278606"/>
                </a:cubicBezTo>
                <a:close/>
                <a:moveTo>
                  <a:pt x="1397794" y="322421"/>
                </a:moveTo>
                <a:cubicBezTo>
                  <a:pt x="1398746" y="325279"/>
                  <a:pt x="1398746" y="328136"/>
                  <a:pt x="1399699" y="331946"/>
                </a:cubicBezTo>
                <a:cubicBezTo>
                  <a:pt x="1399699" y="332899"/>
                  <a:pt x="1399699" y="332899"/>
                  <a:pt x="1399699" y="333851"/>
                </a:cubicBezTo>
                <a:cubicBezTo>
                  <a:pt x="1398746" y="330994"/>
                  <a:pt x="1397794" y="328136"/>
                  <a:pt x="1396841" y="326231"/>
                </a:cubicBezTo>
                <a:cubicBezTo>
                  <a:pt x="1396841" y="324326"/>
                  <a:pt x="1396841" y="323374"/>
                  <a:pt x="1397794" y="322421"/>
                </a:cubicBezTo>
                <a:close/>
                <a:moveTo>
                  <a:pt x="1387316" y="231934"/>
                </a:moveTo>
                <a:cubicBezTo>
                  <a:pt x="1389221" y="242411"/>
                  <a:pt x="1392079" y="255746"/>
                  <a:pt x="1395889" y="270986"/>
                </a:cubicBezTo>
                <a:cubicBezTo>
                  <a:pt x="1395889" y="271939"/>
                  <a:pt x="1395889" y="271939"/>
                  <a:pt x="1394936" y="272891"/>
                </a:cubicBezTo>
                <a:cubicBezTo>
                  <a:pt x="1390174" y="257651"/>
                  <a:pt x="1386364" y="246221"/>
                  <a:pt x="1384459" y="240506"/>
                </a:cubicBezTo>
                <a:cubicBezTo>
                  <a:pt x="1386364" y="237649"/>
                  <a:pt x="1387316" y="234791"/>
                  <a:pt x="1387316" y="231934"/>
                </a:cubicBezTo>
                <a:close/>
                <a:moveTo>
                  <a:pt x="1380649" y="232886"/>
                </a:moveTo>
                <a:cubicBezTo>
                  <a:pt x="1382554" y="230029"/>
                  <a:pt x="1384459" y="227171"/>
                  <a:pt x="1386364" y="225266"/>
                </a:cubicBezTo>
                <a:cubicBezTo>
                  <a:pt x="1386364" y="225266"/>
                  <a:pt x="1386364" y="225266"/>
                  <a:pt x="1386364" y="225266"/>
                </a:cubicBezTo>
                <a:cubicBezTo>
                  <a:pt x="1382554" y="234791"/>
                  <a:pt x="1377791" y="247174"/>
                  <a:pt x="1372076" y="262414"/>
                </a:cubicBezTo>
                <a:cubicBezTo>
                  <a:pt x="1371124" y="260509"/>
                  <a:pt x="1371124" y="259556"/>
                  <a:pt x="1370171" y="257651"/>
                </a:cubicBezTo>
                <a:cubicBezTo>
                  <a:pt x="1369219" y="256699"/>
                  <a:pt x="1369219" y="255746"/>
                  <a:pt x="1369219" y="253841"/>
                </a:cubicBezTo>
                <a:cubicBezTo>
                  <a:pt x="1373029" y="245269"/>
                  <a:pt x="1376839" y="238601"/>
                  <a:pt x="1380649" y="232886"/>
                </a:cubicBezTo>
                <a:close/>
                <a:moveTo>
                  <a:pt x="1356836" y="300514"/>
                </a:moveTo>
                <a:cubicBezTo>
                  <a:pt x="1356836" y="301466"/>
                  <a:pt x="1356836" y="301466"/>
                  <a:pt x="1356836" y="302419"/>
                </a:cubicBezTo>
                <a:cubicBezTo>
                  <a:pt x="1356836" y="303371"/>
                  <a:pt x="1356836" y="303371"/>
                  <a:pt x="1355884" y="304324"/>
                </a:cubicBezTo>
                <a:cubicBezTo>
                  <a:pt x="1355884" y="302419"/>
                  <a:pt x="1355884" y="301466"/>
                  <a:pt x="1355884" y="299561"/>
                </a:cubicBezTo>
                <a:cubicBezTo>
                  <a:pt x="1355884" y="299561"/>
                  <a:pt x="1356836" y="299561"/>
                  <a:pt x="1356836" y="300514"/>
                </a:cubicBezTo>
                <a:close/>
                <a:moveTo>
                  <a:pt x="1339691" y="325279"/>
                </a:moveTo>
                <a:cubicBezTo>
                  <a:pt x="1339691" y="325279"/>
                  <a:pt x="1339691" y="324326"/>
                  <a:pt x="1339691" y="324326"/>
                </a:cubicBezTo>
                <a:cubicBezTo>
                  <a:pt x="1340644" y="322421"/>
                  <a:pt x="1341596" y="319564"/>
                  <a:pt x="1341596" y="317659"/>
                </a:cubicBezTo>
                <a:cubicBezTo>
                  <a:pt x="1341596" y="317659"/>
                  <a:pt x="1341596" y="317659"/>
                  <a:pt x="1341596" y="317659"/>
                </a:cubicBezTo>
                <a:cubicBezTo>
                  <a:pt x="1341596" y="322421"/>
                  <a:pt x="1341596" y="326231"/>
                  <a:pt x="1341596" y="330994"/>
                </a:cubicBezTo>
                <a:cubicBezTo>
                  <a:pt x="1341596" y="328136"/>
                  <a:pt x="1340644" y="326231"/>
                  <a:pt x="1339691" y="325279"/>
                </a:cubicBezTo>
                <a:close/>
                <a:moveTo>
                  <a:pt x="1340644" y="226219"/>
                </a:moveTo>
                <a:cubicBezTo>
                  <a:pt x="1340644" y="225266"/>
                  <a:pt x="1340644" y="225266"/>
                  <a:pt x="1340644" y="226219"/>
                </a:cubicBezTo>
                <a:cubicBezTo>
                  <a:pt x="1341596" y="229076"/>
                  <a:pt x="1343501" y="232886"/>
                  <a:pt x="1344454" y="237649"/>
                </a:cubicBezTo>
                <a:cubicBezTo>
                  <a:pt x="1344454" y="239554"/>
                  <a:pt x="1344454" y="240506"/>
                  <a:pt x="1344454" y="242411"/>
                </a:cubicBezTo>
                <a:cubicBezTo>
                  <a:pt x="1344454" y="249079"/>
                  <a:pt x="1343501" y="256699"/>
                  <a:pt x="1343501" y="264319"/>
                </a:cubicBezTo>
                <a:cubicBezTo>
                  <a:pt x="1343501" y="267176"/>
                  <a:pt x="1343501" y="270034"/>
                  <a:pt x="1343501" y="272891"/>
                </a:cubicBezTo>
                <a:cubicBezTo>
                  <a:pt x="1341596" y="271939"/>
                  <a:pt x="1340644" y="270034"/>
                  <a:pt x="1339691" y="269081"/>
                </a:cubicBezTo>
                <a:cubicBezTo>
                  <a:pt x="1338739" y="252889"/>
                  <a:pt x="1339691" y="238601"/>
                  <a:pt x="1340644" y="226219"/>
                </a:cubicBezTo>
                <a:close/>
                <a:moveTo>
                  <a:pt x="1337786" y="295751"/>
                </a:moveTo>
                <a:cubicBezTo>
                  <a:pt x="1337786" y="288131"/>
                  <a:pt x="1338739" y="279559"/>
                  <a:pt x="1338739" y="271939"/>
                </a:cubicBezTo>
                <a:cubicBezTo>
                  <a:pt x="1339691" y="272891"/>
                  <a:pt x="1341596" y="274796"/>
                  <a:pt x="1342549" y="276701"/>
                </a:cubicBezTo>
                <a:cubicBezTo>
                  <a:pt x="1342549" y="276701"/>
                  <a:pt x="1342549" y="276701"/>
                  <a:pt x="1342549" y="276701"/>
                </a:cubicBezTo>
                <a:cubicBezTo>
                  <a:pt x="1342549" y="279559"/>
                  <a:pt x="1342549" y="283369"/>
                  <a:pt x="1342549" y="286226"/>
                </a:cubicBezTo>
                <a:cubicBezTo>
                  <a:pt x="1340644" y="290036"/>
                  <a:pt x="1338739" y="292894"/>
                  <a:pt x="1337786" y="295751"/>
                </a:cubicBezTo>
                <a:cubicBezTo>
                  <a:pt x="1337786" y="296704"/>
                  <a:pt x="1337786" y="296704"/>
                  <a:pt x="1337786" y="296704"/>
                </a:cubicBezTo>
                <a:cubicBezTo>
                  <a:pt x="1337786" y="296704"/>
                  <a:pt x="1337786" y="295751"/>
                  <a:pt x="1337786" y="295751"/>
                </a:cubicBezTo>
                <a:close/>
                <a:moveTo>
                  <a:pt x="1314926" y="320516"/>
                </a:moveTo>
                <a:cubicBezTo>
                  <a:pt x="1314926" y="320516"/>
                  <a:pt x="1314926" y="320516"/>
                  <a:pt x="1314926" y="320516"/>
                </a:cubicBezTo>
                <a:cubicBezTo>
                  <a:pt x="1314926" y="320516"/>
                  <a:pt x="1314926" y="320516"/>
                  <a:pt x="1314926" y="320516"/>
                </a:cubicBezTo>
                <a:cubicBezTo>
                  <a:pt x="1314926" y="320516"/>
                  <a:pt x="1314926" y="320516"/>
                  <a:pt x="1314926" y="320516"/>
                </a:cubicBezTo>
                <a:close/>
                <a:moveTo>
                  <a:pt x="1311116" y="312896"/>
                </a:moveTo>
                <a:cubicBezTo>
                  <a:pt x="1311116" y="312896"/>
                  <a:pt x="1312069" y="313849"/>
                  <a:pt x="1311116" y="312896"/>
                </a:cubicBezTo>
                <a:cubicBezTo>
                  <a:pt x="1311116" y="313849"/>
                  <a:pt x="1311116" y="313849"/>
                  <a:pt x="1311116" y="314801"/>
                </a:cubicBezTo>
                <a:cubicBezTo>
                  <a:pt x="1311116" y="314801"/>
                  <a:pt x="1311116" y="314801"/>
                  <a:pt x="1311116" y="314801"/>
                </a:cubicBezTo>
                <a:cubicBezTo>
                  <a:pt x="1311116" y="313849"/>
                  <a:pt x="1311116" y="313849"/>
                  <a:pt x="1311116" y="312896"/>
                </a:cubicBezTo>
                <a:close/>
                <a:moveTo>
                  <a:pt x="1242536" y="344329"/>
                </a:moveTo>
                <a:cubicBezTo>
                  <a:pt x="1241584" y="341471"/>
                  <a:pt x="1239679" y="339566"/>
                  <a:pt x="1238726" y="336709"/>
                </a:cubicBezTo>
                <a:cubicBezTo>
                  <a:pt x="1238726" y="328136"/>
                  <a:pt x="1238726" y="318611"/>
                  <a:pt x="1238726" y="310991"/>
                </a:cubicBezTo>
                <a:cubicBezTo>
                  <a:pt x="1238726" y="309086"/>
                  <a:pt x="1238726" y="308134"/>
                  <a:pt x="1238726" y="307181"/>
                </a:cubicBezTo>
                <a:cubicBezTo>
                  <a:pt x="1240631" y="317659"/>
                  <a:pt x="1241584" y="328136"/>
                  <a:pt x="1244441" y="339566"/>
                </a:cubicBezTo>
                <a:cubicBezTo>
                  <a:pt x="1244441" y="339566"/>
                  <a:pt x="1244441" y="340519"/>
                  <a:pt x="1244441" y="340519"/>
                </a:cubicBezTo>
                <a:cubicBezTo>
                  <a:pt x="1243489" y="341471"/>
                  <a:pt x="1242536" y="343376"/>
                  <a:pt x="1242536" y="344329"/>
                </a:cubicBezTo>
                <a:close/>
                <a:moveTo>
                  <a:pt x="1279684" y="290989"/>
                </a:moveTo>
                <a:cubicBezTo>
                  <a:pt x="1279684" y="289084"/>
                  <a:pt x="1279684" y="286226"/>
                  <a:pt x="1279684" y="284321"/>
                </a:cubicBezTo>
                <a:cubicBezTo>
                  <a:pt x="1280636" y="285274"/>
                  <a:pt x="1280636" y="286226"/>
                  <a:pt x="1281589" y="287179"/>
                </a:cubicBezTo>
                <a:cubicBezTo>
                  <a:pt x="1280636" y="289084"/>
                  <a:pt x="1279684" y="290036"/>
                  <a:pt x="1279684" y="290989"/>
                </a:cubicBezTo>
                <a:close/>
                <a:moveTo>
                  <a:pt x="1298734" y="332899"/>
                </a:moveTo>
                <a:cubicBezTo>
                  <a:pt x="1298734" y="332899"/>
                  <a:pt x="1298734" y="332899"/>
                  <a:pt x="1298734" y="332899"/>
                </a:cubicBezTo>
                <a:cubicBezTo>
                  <a:pt x="1298734" y="331946"/>
                  <a:pt x="1298734" y="331946"/>
                  <a:pt x="1298734" y="330994"/>
                </a:cubicBezTo>
                <a:cubicBezTo>
                  <a:pt x="1298734" y="331946"/>
                  <a:pt x="1298734" y="332899"/>
                  <a:pt x="1298734" y="332899"/>
                </a:cubicBezTo>
                <a:close/>
                <a:moveTo>
                  <a:pt x="1295876" y="278606"/>
                </a:moveTo>
                <a:cubicBezTo>
                  <a:pt x="1298734" y="285274"/>
                  <a:pt x="1301591" y="291941"/>
                  <a:pt x="1305401" y="299561"/>
                </a:cubicBezTo>
                <a:cubicBezTo>
                  <a:pt x="1305401" y="299561"/>
                  <a:pt x="1305401" y="299561"/>
                  <a:pt x="1305401" y="300514"/>
                </a:cubicBezTo>
                <a:cubicBezTo>
                  <a:pt x="1305401" y="301466"/>
                  <a:pt x="1305401" y="302419"/>
                  <a:pt x="1304449" y="303371"/>
                </a:cubicBezTo>
                <a:cubicBezTo>
                  <a:pt x="1303496" y="300514"/>
                  <a:pt x="1301591" y="298609"/>
                  <a:pt x="1300639" y="295751"/>
                </a:cubicBezTo>
                <a:cubicBezTo>
                  <a:pt x="1298734" y="291941"/>
                  <a:pt x="1296829" y="288131"/>
                  <a:pt x="1293971" y="284321"/>
                </a:cubicBezTo>
                <a:cubicBezTo>
                  <a:pt x="1294924" y="282416"/>
                  <a:pt x="1295876" y="280511"/>
                  <a:pt x="1295876" y="278606"/>
                </a:cubicBezTo>
                <a:close/>
                <a:moveTo>
                  <a:pt x="1299686" y="328136"/>
                </a:moveTo>
                <a:cubicBezTo>
                  <a:pt x="1299686" y="329089"/>
                  <a:pt x="1299686" y="329089"/>
                  <a:pt x="1299686" y="330041"/>
                </a:cubicBezTo>
                <a:cubicBezTo>
                  <a:pt x="1299686" y="330041"/>
                  <a:pt x="1298734" y="330994"/>
                  <a:pt x="1298734" y="331946"/>
                </a:cubicBezTo>
                <a:cubicBezTo>
                  <a:pt x="1296829" y="329089"/>
                  <a:pt x="1294924" y="326231"/>
                  <a:pt x="1293019" y="324326"/>
                </a:cubicBezTo>
                <a:cubicBezTo>
                  <a:pt x="1292066" y="322421"/>
                  <a:pt x="1290161" y="320516"/>
                  <a:pt x="1289209" y="318611"/>
                </a:cubicBezTo>
                <a:cubicBezTo>
                  <a:pt x="1289209" y="318611"/>
                  <a:pt x="1289209" y="318611"/>
                  <a:pt x="1289209" y="318611"/>
                </a:cubicBezTo>
                <a:cubicBezTo>
                  <a:pt x="1289209" y="314801"/>
                  <a:pt x="1289209" y="311944"/>
                  <a:pt x="1289209" y="309086"/>
                </a:cubicBezTo>
                <a:cubicBezTo>
                  <a:pt x="1289209" y="308134"/>
                  <a:pt x="1290161" y="306229"/>
                  <a:pt x="1290161" y="305276"/>
                </a:cubicBezTo>
                <a:cubicBezTo>
                  <a:pt x="1293019" y="311944"/>
                  <a:pt x="1296829" y="319564"/>
                  <a:pt x="1299686" y="328136"/>
                </a:cubicBezTo>
                <a:close/>
                <a:moveTo>
                  <a:pt x="1289209" y="263366"/>
                </a:moveTo>
                <a:cubicBezTo>
                  <a:pt x="1288256" y="265271"/>
                  <a:pt x="1288256" y="266224"/>
                  <a:pt x="1287304" y="268129"/>
                </a:cubicBezTo>
                <a:cubicBezTo>
                  <a:pt x="1287304" y="265271"/>
                  <a:pt x="1287304" y="262414"/>
                  <a:pt x="1287304" y="259556"/>
                </a:cubicBezTo>
                <a:cubicBezTo>
                  <a:pt x="1287304" y="260509"/>
                  <a:pt x="1288256" y="262414"/>
                  <a:pt x="1289209" y="263366"/>
                </a:cubicBezTo>
                <a:close/>
                <a:moveTo>
                  <a:pt x="1276826" y="238601"/>
                </a:moveTo>
                <a:cubicBezTo>
                  <a:pt x="1277779" y="239554"/>
                  <a:pt x="1277779" y="240506"/>
                  <a:pt x="1278731" y="242411"/>
                </a:cubicBezTo>
                <a:cubicBezTo>
                  <a:pt x="1280636" y="246221"/>
                  <a:pt x="1283494" y="251936"/>
                  <a:pt x="1286351" y="257651"/>
                </a:cubicBezTo>
                <a:cubicBezTo>
                  <a:pt x="1286351" y="260509"/>
                  <a:pt x="1285399" y="263366"/>
                  <a:pt x="1285399" y="267176"/>
                </a:cubicBezTo>
                <a:cubicBezTo>
                  <a:pt x="1282541" y="263366"/>
                  <a:pt x="1280636" y="259556"/>
                  <a:pt x="1277779" y="255746"/>
                </a:cubicBezTo>
                <a:cubicBezTo>
                  <a:pt x="1277779" y="250031"/>
                  <a:pt x="1276826" y="245269"/>
                  <a:pt x="1276826" y="242411"/>
                </a:cubicBezTo>
                <a:cubicBezTo>
                  <a:pt x="1276826" y="241459"/>
                  <a:pt x="1276826" y="239554"/>
                  <a:pt x="1276826" y="238601"/>
                </a:cubicBezTo>
                <a:close/>
                <a:moveTo>
                  <a:pt x="1273016" y="271939"/>
                </a:moveTo>
                <a:cubicBezTo>
                  <a:pt x="1273016" y="271939"/>
                  <a:pt x="1273969" y="272891"/>
                  <a:pt x="1273969" y="272891"/>
                </a:cubicBezTo>
                <a:cubicBezTo>
                  <a:pt x="1273969" y="278606"/>
                  <a:pt x="1273016" y="284321"/>
                  <a:pt x="1273016" y="291941"/>
                </a:cubicBezTo>
                <a:cubicBezTo>
                  <a:pt x="1272064" y="290989"/>
                  <a:pt x="1272064" y="289084"/>
                  <a:pt x="1271111" y="288131"/>
                </a:cubicBezTo>
                <a:cubicBezTo>
                  <a:pt x="1271111" y="282416"/>
                  <a:pt x="1272064" y="276701"/>
                  <a:pt x="1273016" y="271939"/>
                </a:cubicBezTo>
                <a:close/>
                <a:moveTo>
                  <a:pt x="1240631" y="229076"/>
                </a:moveTo>
                <a:cubicBezTo>
                  <a:pt x="1241584" y="226219"/>
                  <a:pt x="1243489" y="223361"/>
                  <a:pt x="1244441" y="220504"/>
                </a:cubicBezTo>
                <a:cubicBezTo>
                  <a:pt x="1247299" y="226219"/>
                  <a:pt x="1251109" y="230981"/>
                  <a:pt x="1253966" y="237649"/>
                </a:cubicBezTo>
                <a:cubicBezTo>
                  <a:pt x="1257776" y="244316"/>
                  <a:pt x="1260634" y="250031"/>
                  <a:pt x="1264444" y="257651"/>
                </a:cubicBezTo>
                <a:cubicBezTo>
                  <a:pt x="1265396" y="259556"/>
                  <a:pt x="1267301" y="262414"/>
                  <a:pt x="1268254" y="264319"/>
                </a:cubicBezTo>
                <a:cubicBezTo>
                  <a:pt x="1266349" y="270986"/>
                  <a:pt x="1264444" y="277654"/>
                  <a:pt x="1262539" y="286226"/>
                </a:cubicBezTo>
                <a:cubicBezTo>
                  <a:pt x="1259681" y="283369"/>
                  <a:pt x="1257776" y="280511"/>
                  <a:pt x="1254919" y="277654"/>
                </a:cubicBezTo>
                <a:cubicBezTo>
                  <a:pt x="1250156" y="268129"/>
                  <a:pt x="1246346" y="259556"/>
                  <a:pt x="1241584" y="251936"/>
                </a:cubicBezTo>
                <a:cubicBezTo>
                  <a:pt x="1239679" y="249079"/>
                  <a:pt x="1237774" y="246221"/>
                  <a:pt x="1235869" y="243364"/>
                </a:cubicBezTo>
                <a:cubicBezTo>
                  <a:pt x="1235869" y="243364"/>
                  <a:pt x="1235869" y="242411"/>
                  <a:pt x="1235869" y="242411"/>
                </a:cubicBezTo>
                <a:cubicBezTo>
                  <a:pt x="1237774" y="236696"/>
                  <a:pt x="1239679" y="232886"/>
                  <a:pt x="1240631" y="229076"/>
                </a:cubicBezTo>
                <a:close/>
                <a:moveTo>
                  <a:pt x="1228249" y="304324"/>
                </a:moveTo>
                <a:cubicBezTo>
                  <a:pt x="1228249" y="298609"/>
                  <a:pt x="1227296" y="292894"/>
                  <a:pt x="1227296" y="288131"/>
                </a:cubicBezTo>
                <a:lnTo>
                  <a:pt x="1227296" y="281464"/>
                </a:lnTo>
                <a:cubicBezTo>
                  <a:pt x="1227296" y="280511"/>
                  <a:pt x="1228249" y="280511"/>
                  <a:pt x="1228249" y="279559"/>
                </a:cubicBezTo>
                <a:cubicBezTo>
                  <a:pt x="1228249" y="279559"/>
                  <a:pt x="1228249" y="278606"/>
                  <a:pt x="1228249" y="278606"/>
                </a:cubicBezTo>
                <a:cubicBezTo>
                  <a:pt x="1228249" y="278606"/>
                  <a:pt x="1229201" y="279559"/>
                  <a:pt x="1229201" y="279559"/>
                </a:cubicBezTo>
                <a:cubicBezTo>
                  <a:pt x="1230154" y="280511"/>
                  <a:pt x="1230154" y="282416"/>
                  <a:pt x="1231106" y="284321"/>
                </a:cubicBezTo>
                <a:cubicBezTo>
                  <a:pt x="1230154" y="290036"/>
                  <a:pt x="1229201" y="296704"/>
                  <a:pt x="1228249" y="304324"/>
                </a:cubicBezTo>
                <a:close/>
                <a:moveTo>
                  <a:pt x="1232059" y="280511"/>
                </a:moveTo>
                <a:cubicBezTo>
                  <a:pt x="1232059" y="279559"/>
                  <a:pt x="1232059" y="279559"/>
                  <a:pt x="1232059" y="278606"/>
                </a:cubicBezTo>
                <a:cubicBezTo>
                  <a:pt x="1232059" y="277654"/>
                  <a:pt x="1231106" y="276701"/>
                  <a:pt x="1230154" y="275749"/>
                </a:cubicBezTo>
                <a:cubicBezTo>
                  <a:pt x="1229201" y="275749"/>
                  <a:pt x="1228249" y="274796"/>
                  <a:pt x="1227296" y="275749"/>
                </a:cubicBezTo>
                <a:cubicBezTo>
                  <a:pt x="1227296" y="275749"/>
                  <a:pt x="1227296" y="275749"/>
                  <a:pt x="1226344" y="275749"/>
                </a:cubicBezTo>
                <a:lnTo>
                  <a:pt x="1226344" y="269081"/>
                </a:lnTo>
                <a:cubicBezTo>
                  <a:pt x="1227296" y="270034"/>
                  <a:pt x="1228249" y="270986"/>
                  <a:pt x="1230154" y="272891"/>
                </a:cubicBezTo>
                <a:cubicBezTo>
                  <a:pt x="1231106" y="273844"/>
                  <a:pt x="1232059" y="274796"/>
                  <a:pt x="1233011" y="276701"/>
                </a:cubicBezTo>
                <a:cubicBezTo>
                  <a:pt x="1232059" y="278606"/>
                  <a:pt x="1232059" y="279559"/>
                  <a:pt x="1232059" y="280511"/>
                </a:cubicBezTo>
                <a:close/>
                <a:moveTo>
                  <a:pt x="1230154" y="221456"/>
                </a:moveTo>
                <a:cubicBezTo>
                  <a:pt x="1232059" y="225266"/>
                  <a:pt x="1233011" y="229076"/>
                  <a:pt x="1233964" y="233839"/>
                </a:cubicBezTo>
                <a:cubicBezTo>
                  <a:pt x="1233964" y="233839"/>
                  <a:pt x="1233964" y="233839"/>
                  <a:pt x="1233964" y="233839"/>
                </a:cubicBezTo>
                <a:cubicBezTo>
                  <a:pt x="1233964" y="232886"/>
                  <a:pt x="1233011" y="230981"/>
                  <a:pt x="1233011" y="230029"/>
                </a:cubicBezTo>
                <a:cubicBezTo>
                  <a:pt x="1231106" y="226219"/>
                  <a:pt x="1230154" y="223361"/>
                  <a:pt x="1230154" y="221456"/>
                </a:cubicBezTo>
                <a:cubicBezTo>
                  <a:pt x="1229201" y="220504"/>
                  <a:pt x="1229201" y="220504"/>
                  <a:pt x="1230154" y="221456"/>
                </a:cubicBezTo>
                <a:close/>
                <a:moveTo>
                  <a:pt x="1229201" y="257651"/>
                </a:moveTo>
                <a:cubicBezTo>
                  <a:pt x="1229201" y="257651"/>
                  <a:pt x="1229201" y="257651"/>
                  <a:pt x="1229201" y="257651"/>
                </a:cubicBezTo>
                <a:cubicBezTo>
                  <a:pt x="1229201" y="258604"/>
                  <a:pt x="1230154" y="258604"/>
                  <a:pt x="1230154" y="259556"/>
                </a:cubicBezTo>
                <a:cubicBezTo>
                  <a:pt x="1230154" y="260509"/>
                  <a:pt x="1230154" y="261461"/>
                  <a:pt x="1230154" y="262414"/>
                </a:cubicBezTo>
                <a:cubicBezTo>
                  <a:pt x="1231106" y="266224"/>
                  <a:pt x="1231106" y="270986"/>
                  <a:pt x="1232059" y="274796"/>
                </a:cubicBezTo>
                <a:cubicBezTo>
                  <a:pt x="1232059" y="274796"/>
                  <a:pt x="1232059" y="274796"/>
                  <a:pt x="1232059" y="274796"/>
                </a:cubicBezTo>
                <a:cubicBezTo>
                  <a:pt x="1231106" y="273844"/>
                  <a:pt x="1230154" y="272891"/>
                  <a:pt x="1229201" y="272891"/>
                </a:cubicBezTo>
                <a:cubicBezTo>
                  <a:pt x="1227296" y="270986"/>
                  <a:pt x="1225391" y="270034"/>
                  <a:pt x="1225391" y="269081"/>
                </a:cubicBezTo>
                <a:lnTo>
                  <a:pt x="1225391" y="265271"/>
                </a:lnTo>
                <a:cubicBezTo>
                  <a:pt x="1227296" y="263366"/>
                  <a:pt x="1228249" y="260509"/>
                  <a:pt x="1229201" y="257651"/>
                </a:cubicBezTo>
                <a:close/>
                <a:moveTo>
                  <a:pt x="1226344" y="235744"/>
                </a:moveTo>
                <a:cubicBezTo>
                  <a:pt x="1227296" y="238601"/>
                  <a:pt x="1227296" y="241459"/>
                  <a:pt x="1228249" y="244316"/>
                </a:cubicBezTo>
                <a:cubicBezTo>
                  <a:pt x="1228249" y="245269"/>
                  <a:pt x="1227296" y="246221"/>
                  <a:pt x="1227296" y="246221"/>
                </a:cubicBezTo>
                <a:cubicBezTo>
                  <a:pt x="1226344" y="245269"/>
                  <a:pt x="1226344" y="245269"/>
                  <a:pt x="1225391" y="244316"/>
                </a:cubicBezTo>
                <a:lnTo>
                  <a:pt x="1225391" y="231934"/>
                </a:lnTo>
                <a:cubicBezTo>
                  <a:pt x="1225391" y="233839"/>
                  <a:pt x="1225391" y="234791"/>
                  <a:pt x="1226344" y="235744"/>
                </a:cubicBezTo>
                <a:close/>
                <a:moveTo>
                  <a:pt x="1197769" y="293846"/>
                </a:moveTo>
                <a:cubicBezTo>
                  <a:pt x="1197769" y="292894"/>
                  <a:pt x="1198721" y="290989"/>
                  <a:pt x="1198721" y="290036"/>
                </a:cubicBezTo>
                <a:cubicBezTo>
                  <a:pt x="1198721" y="290989"/>
                  <a:pt x="1198721" y="290989"/>
                  <a:pt x="1198721" y="291941"/>
                </a:cubicBezTo>
                <a:cubicBezTo>
                  <a:pt x="1198721" y="293846"/>
                  <a:pt x="1199674" y="296704"/>
                  <a:pt x="1199674" y="299561"/>
                </a:cubicBezTo>
                <a:cubicBezTo>
                  <a:pt x="1198721" y="301466"/>
                  <a:pt x="1197769" y="304324"/>
                  <a:pt x="1196816" y="307181"/>
                </a:cubicBezTo>
                <a:cubicBezTo>
                  <a:pt x="1195864" y="304324"/>
                  <a:pt x="1195864" y="301466"/>
                  <a:pt x="1194911" y="299561"/>
                </a:cubicBezTo>
                <a:cubicBezTo>
                  <a:pt x="1195864" y="297656"/>
                  <a:pt x="1196816" y="295751"/>
                  <a:pt x="1197769" y="293846"/>
                </a:cubicBezTo>
                <a:close/>
                <a:moveTo>
                  <a:pt x="1196816" y="459581"/>
                </a:moveTo>
                <a:lnTo>
                  <a:pt x="1196816" y="459581"/>
                </a:lnTo>
                <a:cubicBezTo>
                  <a:pt x="1195864" y="458629"/>
                  <a:pt x="1195864" y="457676"/>
                  <a:pt x="1195864" y="455771"/>
                </a:cubicBezTo>
                <a:cubicBezTo>
                  <a:pt x="1195864" y="456724"/>
                  <a:pt x="1195864" y="457676"/>
                  <a:pt x="1196816" y="459581"/>
                </a:cubicBezTo>
                <a:close/>
                <a:moveTo>
                  <a:pt x="1190149" y="324326"/>
                </a:moveTo>
                <a:cubicBezTo>
                  <a:pt x="1190149" y="325279"/>
                  <a:pt x="1190149" y="325279"/>
                  <a:pt x="1190149" y="324326"/>
                </a:cubicBezTo>
                <a:cubicBezTo>
                  <a:pt x="1190149" y="323374"/>
                  <a:pt x="1190149" y="321469"/>
                  <a:pt x="1189196" y="320516"/>
                </a:cubicBezTo>
                <a:cubicBezTo>
                  <a:pt x="1190149" y="322421"/>
                  <a:pt x="1190149" y="323374"/>
                  <a:pt x="1190149" y="324326"/>
                </a:cubicBezTo>
                <a:close/>
                <a:moveTo>
                  <a:pt x="1170146" y="270986"/>
                </a:moveTo>
                <a:cubicBezTo>
                  <a:pt x="1170146" y="270034"/>
                  <a:pt x="1170146" y="269081"/>
                  <a:pt x="1170146" y="268129"/>
                </a:cubicBezTo>
                <a:cubicBezTo>
                  <a:pt x="1170146" y="267176"/>
                  <a:pt x="1170146" y="265271"/>
                  <a:pt x="1170146" y="264319"/>
                </a:cubicBezTo>
                <a:cubicBezTo>
                  <a:pt x="1171099" y="253841"/>
                  <a:pt x="1172051" y="244316"/>
                  <a:pt x="1172051" y="235744"/>
                </a:cubicBezTo>
                <a:cubicBezTo>
                  <a:pt x="1173004" y="238601"/>
                  <a:pt x="1173956" y="241459"/>
                  <a:pt x="1174909" y="245269"/>
                </a:cubicBezTo>
                <a:cubicBezTo>
                  <a:pt x="1174909" y="249079"/>
                  <a:pt x="1175861" y="253841"/>
                  <a:pt x="1176814" y="260509"/>
                </a:cubicBezTo>
                <a:cubicBezTo>
                  <a:pt x="1177766" y="267176"/>
                  <a:pt x="1177766" y="275749"/>
                  <a:pt x="1177766" y="285274"/>
                </a:cubicBezTo>
                <a:cubicBezTo>
                  <a:pt x="1178719" y="291941"/>
                  <a:pt x="1177766" y="300514"/>
                  <a:pt x="1177766" y="308134"/>
                </a:cubicBezTo>
                <a:cubicBezTo>
                  <a:pt x="1177766" y="307181"/>
                  <a:pt x="1176814" y="306229"/>
                  <a:pt x="1176814" y="305276"/>
                </a:cubicBezTo>
                <a:cubicBezTo>
                  <a:pt x="1173956" y="298609"/>
                  <a:pt x="1171099" y="292894"/>
                  <a:pt x="1168241" y="287179"/>
                </a:cubicBezTo>
                <a:cubicBezTo>
                  <a:pt x="1169194" y="282416"/>
                  <a:pt x="1170146" y="275749"/>
                  <a:pt x="1170146" y="270986"/>
                </a:cubicBezTo>
                <a:close/>
                <a:moveTo>
                  <a:pt x="1170146" y="309086"/>
                </a:moveTo>
                <a:cubicBezTo>
                  <a:pt x="1171099" y="312896"/>
                  <a:pt x="1173004" y="317659"/>
                  <a:pt x="1173956" y="321469"/>
                </a:cubicBezTo>
                <a:cubicBezTo>
                  <a:pt x="1173004" y="323374"/>
                  <a:pt x="1173004" y="325279"/>
                  <a:pt x="1172051" y="327184"/>
                </a:cubicBezTo>
                <a:cubicBezTo>
                  <a:pt x="1171099" y="325279"/>
                  <a:pt x="1171099" y="324326"/>
                  <a:pt x="1170146" y="322421"/>
                </a:cubicBezTo>
                <a:cubicBezTo>
                  <a:pt x="1170146" y="321469"/>
                  <a:pt x="1170146" y="319564"/>
                  <a:pt x="1170146" y="318611"/>
                </a:cubicBezTo>
                <a:cubicBezTo>
                  <a:pt x="1169194" y="313849"/>
                  <a:pt x="1169194" y="308134"/>
                  <a:pt x="1168241" y="303371"/>
                </a:cubicBezTo>
                <a:cubicBezTo>
                  <a:pt x="1168241" y="305276"/>
                  <a:pt x="1169194" y="307181"/>
                  <a:pt x="1170146" y="309086"/>
                </a:cubicBezTo>
                <a:close/>
                <a:moveTo>
                  <a:pt x="1164431" y="236696"/>
                </a:moveTo>
                <a:cubicBezTo>
                  <a:pt x="1163479" y="242411"/>
                  <a:pt x="1162526" y="248126"/>
                  <a:pt x="1161574" y="253841"/>
                </a:cubicBezTo>
                <a:cubicBezTo>
                  <a:pt x="1161574" y="252889"/>
                  <a:pt x="1161574" y="252889"/>
                  <a:pt x="1161574" y="251936"/>
                </a:cubicBezTo>
                <a:cubicBezTo>
                  <a:pt x="1161574" y="251936"/>
                  <a:pt x="1161574" y="250984"/>
                  <a:pt x="1161574" y="250984"/>
                </a:cubicBezTo>
                <a:cubicBezTo>
                  <a:pt x="1162526" y="245269"/>
                  <a:pt x="1163479" y="240506"/>
                  <a:pt x="1164431" y="236696"/>
                </a:cubicBezTo>
                <a:close/>
                <a:moveTo>
                  <a:pt x="1140619" y="290036"/>
                </a:moveTo>
                <a:cubicBezTo>
                  <a:pt x="1140619" y="290989"/>
                  <a:pt x="1139666" y="290989"/>
                  <a:pt x="1139666" y="291941"/>
                </a:cubicBezTo>
                <a:cubicBezTo>
                  <a:pt x="1138714" y="289084"/>
                  <a:pt x="1138714" y="286226"/>
                  <a:pt x="1137761" y="283369"/>
                </a:cubicBezTo>
                <a:cubicBezTo>
                  <a:pt x="1138714" y="286226"/>
                  <a:pt x="1139666" y="288131"/>
                  <a:pt x="1140619" y="290036"/>
                </a:cubicBezTo>
                <a:close/>
                <a:moveTo>
                  <a:pt x="1114901" y="339566"/>
                </a:moveTo>
                <a:cubicBezTo>
                  <a:pt x="1115854" y="331946"/>
                  <a:pt x="1116806" y="323374"/>
                  <a:pt x="1117759" y="315754"/>
                </a:cubicBezTo>
                <a:cubicBezTo>
                  <a:pt x="1118711" y="318611"/>
                  <a:pt x="1118711" y="321469"/>
                  <a:pt x="1119664" y="325279"/>
                </a:cubicBezTo>
                <a:cubicBezTo>
                  <a:pt x="1120616" y="328136"/>
                  <a:pt x="1120616" y="331946"/>
                  <a:pt x="1121569" y="334804"/>
                </a:cubicBezTo>
                <a:cubicBezTo>
                  <a:pt x="1121569" y="336709"/>
                  <a:pt x="1120616" y="338614"/>
                  <a:pt x="1120616" y="341471"/>
                </a:cubicBezTo>
                <a:cubicBezTo>
                  <a:pt x="1120616" y="341471"/>
                  <a:pt x="1120616" y="341471"/>
                  <a:pt x="1120616" y="342424"/>
                </a:cubicBezTo>
                <a:cubicBezTo>
                  <a:pt x="1119664" y="344329"/>
                  <a:pt x="1118711" y="346234"/>
                  <a:pt x="1118711" y="348139"/>
                </a:cubicBezTo>
                <a:cubicBezTo>
                  <a:pt x="1117759" y="345281"/>
                  <a:pt x="1115854" y="343376"/>
                  <a:pt x="1114901" y="341471"/>
                </a:cubicBezTo>
                <a:cubicBezTo>
                  <a:pt x="1114901" y="340519"/>
                  <a:pt x="1114901" y="339566"/>
                  <a:pt x="1114901" y="339566"/>
                </a:cubicBezTo>
                <a:close/>
                <a:moveTo>
                  <a:pt x="1111091" y="219551"/>
                </a:moveTo>
                <a:cubicBezTo>
                  <a:pt x="1111091" y="220504"/>
                  <a:pt x="1112044" y="221456"/>
                  <a:pt x="1112044" y="222409"/>
                </a:cubicBezTo>
                <a:cubicBezTo>
                  <a:pt x="1112044" y="225266"/>
                  <a:pt x="1112996" y="228124"/>
                  <a:pt x="1112996" y="230029"/>
                </a:cubicBezTo>
                <a:cubicBezTo>
                  <a:pt x="1112996" y="230029"/>
                  <a:pt x="1112996" y="230029"/>
                  <a:pt x="1112996" y="230029"/>
                </a:cubicBezTo>
                <a:cubicBezTo>
                  <a:pt x="1112996" y="226219"/>
                  <a:pt x="1112044" y="223361"/>
                  <a:pt x="1111091" y="219551"/>
                </a:cubicBezTo>
                <a:cubicBezTo>
                  <a:pt x="1111091" y="220504"/>
                  <a:pt x="1111091" y="219551"/>
                  <a:pt x="1111091" y="219551"/>
                </a:cubicBezTo>
                <a:close/>
                <a:moveTo>
                  <a:pt x="1110139" y="217646"/>
                </a:moveTo>
                <a:cubicBezTo>
                  <a:pt x="1110139" y="217646"/>
                  <a:pt x="1110139" y="217646"/>
                  <a:pt x="1110139" y="217646"/>
                </a:cubicBezTo>
                <a:cubicBezTo>
                  <a:pt x="1110139" y="217646"/>
                  <a:pt x="1109186" y="216694"/>
                  <a:pt x="1109186" y="215741"/>
                </a:cubicBezTo>
                <a:cubicBezTo>
                  <a:pt x="1110139" y="216694"/>
                  <a:pt x="1110139" y="216694"/>
                  <a:pt x="1110139" y="217646"/>
                </a:cubicBezTo>
                <a:close/>
                <a:moveTo>
                  <a:pt x="1101566" y="236696"/>
                </a:moveTo>
                <a:cubicBezTo>
                  <a:pt x="1104424" y="248126"/>
                  <a:pt x="1107281" y="262414"/>
                  <a:pt x="1111091" y="278606"/>
                </a:cubicBezTo>
                <a:cubicBezTo>
                  <a:pt x="1110139" y="283369"/>
                  <a:pt x="1109186" y="289084"/>
                  <a:pt x="1109186" y="293846"/>
                </a:cubicBezTo>
                <a:cubicBezTo>
                  <a:pt x="1108234" y="298609"/>
                  <a:pt x="1107281" y="304324"/>
                  <a:pt x="1106329" y="309086"/>
                </a:cubicBezTo>
                <a:cubicBezTo>
                  <a:pt x="1106329" y="309086"/>
                  <a:pt x="1106329" y="309086"/>
                  <a:pt x="1106329" y="308134"/>
                </a:cubicBezTo>
                <a:cubicBezTo>
                  <a:pt x="1105376" y="300514"/>
                  <a:pt x="1105376" y="295751"/>
                  <a:pt x="1105376" y="295751"/>
                </a:cubicBezTo>
                <a:cubicBezTo>
                  <a:pt x="1105376" y="295751"/>
                  <a:pt x="1105376" y="297656"/>
                  <a:pt x="1105376" y="300514"/>
                </a:cubicBezTo>
                <a:cubicBezTo>
                  <a:pt x="1103471" y="290989"/>
                  <a:pt x="1101566" y="282416"/>
                  <a:pt x="1099661" y="272891"/>
                </a:cubicBezTo>
                <a:cubicBezTo>
                  <a:pt x="1097756" y="265271"/>
                  <a:pt x="1096804" y="256699"/>
                  <a:pt x="1094899" y="249079"/>
                </a:cubicBezTo>
                <a:cubicBezTo>
                  <a:pt x="1096804" y="244316"/>
                  <a:pt x="1098709" y="240506"/>
                  <a:pt x="1101566" y="236696"/>
                </a:cubicBezTo>
                <a:close/>
                <a:moveTo>
                  <a:pt x="1027271" y="325279"/>
                </a:moveTo>
                <a:cubicBezTo>
                  <a:pt x="1028224" y="319564"/>
                  <a:pt x="1029176" y="314801"/>
                  <a:pt x="1030129" y="310991"/>
                </a:cubicBezTo>
                <a:cubicBezTo>
                  <a:pt x="1031081" y="306229"/>
                  <a:pt x="1032986" y="301466"/>
                  <a:pt x="1034891" y="297656"/>
                </a:cubicBezTo>
                <a:cubicBezTo>
                  <a:pt x="1035844" y="293846"/>
                  <a:pt x="1037749" y="290989"/>
                  <a:pt x="1039654" y="288131"/>
                </a:cubicBezTo>
                <a:cubicBezTo>
                  <a:pt x="1040606" y="291941"/>
                  <a:pt x="1041559" y="295751"/>
                  <a:pt x="1042511" y="299561"/>
                </a:cubicBezTo>
                <a:cubicBezTo>
                  <a:pt x="1041559" y="301466"/>
                  <a:pt x="1040606" y="303371"/>
                  <a:pt x="1039654" y="305276"/>
                </a:cubicBezTo>
                <a:cubicBezTo>
                  <a:pt x="1034891" y="313849"/>
                  <a:pt x="1031081" y="322421"/>
                  <a:pt x="1028224" y="330994"/>
                </a:cubicBezTo>
                <a:cubicBezTo>
                  <a:pt x="1028224" y="329089"/>
                  <a:pt x="1028224" y="327184"/>
                  <a:pt x="1027271" y="325279"/>
                </a:cubicBezTo>
                <a:close/>
                <a:moveTo>
                  <a:pt x="1040606" y="374809"/>
                </a:moveTo>
                <a:cubicBezTo>
                  <a:pt x="1040606" y="373856"/>
                  <a:pt x="1039654" y="371951"/>
                  <a:pt x="1039654" y="370999"/>
                </a:cubicBezTo>
                <a:cubicBezTo>
                  <a:pt x="1041559" y="366236"/>
                  <a:pt x="1043464" y="360521"/>
                  <a:pt x="1045369" y="355759"/>
                </a:cubicBezTo>
                <a:cubicBezTo>
                  <a:pt x="1046321" y="358616"/>
                  <a:pt x="1047274" y="361474"/>
                  <a:pt x="1047274" y="364331"/>
                </a:cubicBezTo>
                <a:cubicBezTo>
                  <a:pt x="1047274" y="371951"/>
                  <a:pt x="1047274" y="378619"/>
                  <a:pt x="1048226" y="386239"/>
                </a:cubicBezTo>
                <a:cubicBezTo>
                  <a:pt x="1046321" y="385286"/>
                  <a:pt x="1045369" y="384334"/>
                  <a:pt x="1044416" y="384334"/>
                </a:cubicBezTo>
                <a:cubicBezTo>
                  <a:pt x="1042511" y="381476"/>
                  <a:pt x="1041559" y="377666"/>
                  <a:pt x="1040606" y="374809"/>
                </a:cubicBezTo>
                <a:close/>
                <a:moveTo>
                  <a:pt x="1046321" y="389096"/>
                </a:moveTo>
                <a:cubicBezTo>
                  <a:pt x="1047274" y="390049"/>
                  <a:pt x="1047274" y="390049"/>
                  <a:pt x="1048226" y="391001"/>
                </a:cubicBezTo>
                <a:cubicBezTo>
                  <a:pt x="1048226" y="391954"/>
                  <a:pt x="1048226" y="391954"/>
                  <a:pt x="1048226" y="392906"/>
                </a:cubicBezTo>
                <a:cubicBezTo>
                  <a:pt x="1047274" y="391954"/>
                  <a:pt x="1046321" y="390049"/>
                  <a:pt x="1046321" y="389096"/>
                </a:cubicBezTo>
                <a:close/>
                <a:moveTo>
                  <a:pt x="1056799" y="292894"/>
                </a:moveTo>
                <a:cubicBezTo>
                  <a:pt x="1057751" y="289084"/>
                  <a:pt x="1059656" y="286226"/>
                  <a:pt x="1061561" y="282416"/>
                </a:cubicBezTo>
                <a:cubicBezTo>
                  <a:pt x="1063466" y="278606"/>
                  <a:pt x="1064419" y="274796"/>
                  <a:pt x="1066324" y="271939"/>
                </a:cubicBezTo>
                <a:cubicBezTo>
                  <a:pt x="1066324" y="272891"/>
                  <a:pt x="1066324" y="272891"/>
                  <a:pt x="1066324" y="273844"/>
                </a:cubicBezTo>
                <a:cubicBezTo>
                  <a:pt x="1066324" y="275749"/>
                  <a:pt x="1067276" y="276701"/>
                  <a:pt x="1067276" y="278606"/>
                </a:cubicBezTo>
                <a:cubicBezTo>
                  <a:pt x="1066324" y="280511"/>
                  <a:pt x="1064419" y="282416"/>
                  <a:pt x="1063466" y="285274"/>
                </a:cubicBezTo>
                <a:cubicBezTo>
                  <a:pt x="1061561" y="288131"/>
                  <a:pt x="1059656" y="291941"/>
                  <a:pt x="1057751" y="295751"/>
                </a:cubicBezTo>
                <a:cubicBezTo>
                  <a:pt x="1057751" y="294799"/>
                  <a:pt x="1056799" y="293846"/>
                  <a:pt x="1056799" y="292894"/>
                </a:cubicBezTo>
                <a:close/>
                <a:moveTo>
                  <a:pt x="1059656" y="360521"/>
                </a:moveTo>
                <a:cubicBezTo>
                  <a:pt x="1059656" y="360521"/>
                  <a:pt x="1059656" y="359569"/>
                  <a:pt x="1059656" y="360521"/>
                </a:cubicBezTo>
                <a:cubicBezTo>
                  <a:pt x="1059656" y="359569"/>
                  <a:pt x="1059656" y="360521"/>
                  <a:pt x="1059656" y="360521"/>
                </a:cubicBezTo>
                <a:cubicBezTo>
                  <a:pt x="1059656" y="360521"/>
                  <a:pt x="1059656" y="360521"/>
                  <a:pt x="1059656" y="360521"/>
                </a:cubicBezTo>
                <a:close/>
                <a:moveTo>
                  <a:pt x="1064419" y="383381"/>
                </a:moveTo>
                <a:cubicBezTo>
                  <a:pt x="1063466" y="381476"/>
                  <a:pt x="1063466" y="380524"/>
                  <a:pt x="1062514" y="379571"/>
                </a:cubicBezTo>
                <a:cubicBezTo>
                  <a:pt x="1062514" y="377666"/>
                  <a:pt x="1062514" y="376714"/>
                  <a:pt x="1063466" y="374809"/>
                </a:cubicBezTo>
                <a:cubicBezTo>
                  <a:pt x="1063466" y="375761"/>
                  <a:pt x="1064419" y="377666"/>
                  <a:pt x="1064419" y="378619"/>
                </a:cubicBezTo>
                <a:cubicBezTo>
                  <a:pt x="1064419" y="379571"/>
                  <a:pt x="1064419" y="379571"/>
                  <a:pt x="1064419" y="380524"/>
                </a:cubicBezTo>
                <a:cubicBezTo>
                  <a:pt x="1064419" y="382429"/>
                  <a:pt x="1065371" y="384334"/>
                  <a:pt x="1065371" y="386239"/>
                </a:cubicBezTo>
                <a:cubicBezTo>
                  <a:pt x="1065371" y="385286"/>
                  <a:pt x="1065371" y="384334"/>
                  <a:pt x="1064419" y="383381"/>
                </a:cubicBezTo>
                <a:close/>
                <a:moveTo>
                  <a:pt x="1069181" y="330994"/>
                </a:moveTo>
                <a:cubicBezTo>
                  <a:pt x="1067276" y="325279"/>
                  <a:pt x="1065371" y="318611"/>
                  <a:pt x="1063466" y="312896"/>
                </a:cubicBezTo>
                <a:cubicBezTo>
                  <a:pt x="1065371" y="309086"/>
                  <a:pt x="1067276" y="304324"/>
                  <a:pt x="1069181" y="300514"/>
                </a:cubicBezTo>
                <a:cubicBezTo>
                  <a:pt x="1070134" y="308134"/>
                  <a:pt x="1069181" y="316706"/>
                  <a:pt x="1070134" y="326231"/>
                </a:cubicBezTo>
                <a:cubicBezTo>
                  <a:pt x="1069181" y="328136"/>
                  <a:pt x="1069181" y="329089"/>
                  <a:pt x="1069181" y="330994"/>
                </a:cubicBezTo>
                <a:close/>
                <a:moveTo>
                  <a:pt x="1077754" y="262414"/>
                </a:moveTo>
                <a:cubicBezTo>
                  <a:pt x="1076801" y="263366"/>
                  <a:pt x="1076801" y="264319"/>
                  <a:pt x="1075849" y="264319"/>
                </a:cubicBezTo>
                <a:cubicBezTo>
                  <a:pt x="1074896" y="261461"/>
                  <a:pt x="1074896" y="259556"/>
                  <a:pt x="1073944" y="256699"/>
                </a:cubicBezTo>
                <a:lnTo>
                  <a:pt x="1074896" y="256699"/>
                </a:lnTo>
                <a:lnTo>
                  <a:pt x="1075849" y="256699"/>
                </a:lnTo>
                <a:cubicBezTo>
                  <a:pt x="1076801" y="259556"/>
                  <a:pt x="1077754" y="260509"/>
                  <a:pt x="1077754" y="262414"/>
                </a:cubicBezTo>
                <a:close/>
                <a:moveTo>
                  <a:pt x="1045369" y="175736"/>
                </a:moveTo>
                <a:cubicBezTo>
                  <a:pt x="1048226" y="168116"/>
                  <a:pt x="1052036" y="160496"/>
                  <a:pt x="1054894" y="153829"/>
                </a:cubicBezTo>
                <a:cubicBezTo>
                  <a:pt x="1054894" y="154781"/>
                  <a:pt x="1054894" y="154781"/>
                  <a:pt x="1055846" y="155734"/>
                </a:cubicBezTo>
                <a:cubicBezTo>
                  <a:pt x="1056799" y="160496"/>
                  <a:pt x="1058704" y="166211"/>
                  <a:pt x="1059656" y="171926"/>
                </a:cubicBezTo>
                <a:cubicBezTo>
                  <a:pt x="1061561" y="178594"/>
                  <a:pt x="1063466" y="186214"/>
                  <a:pt x="1064419" y="193834"/>
                </a:cubicBezTo>
                <a:cubicBezTo>
                  <a:pt x="1066324" y="201454"/>
                  <a:pt x="1067276" y="208121"/>
                  <a:pt x="1069181" y="215741"/>
                </a:cubicBezTo>
                <a:cubicBezTo>
                  <a:pt x="1072039" y="228124"/>
                  <a:pt x="1073944" y="241459"/>
                  <a:pt x="1076801" y="253841"/>
                </a:cubicBezTo>
                <a:cubicBezTo>
                  <a:pt x="1075849" y="253841"/>
                  <a:pt x="1074896" y="252889"/>
                  <a:pt x="1074896" y="252889"/>
                </a:cubicBezTo>
                <a:cubicBezTo>
                  <a:pt x="1070134" y="230981"/>
                  <a:pt x="1067276" y="216694"/>
                  <a:pt x="1067276" y="216694"/>
                </a:cubicBezTo>
                <a:cubicBezTo>
                  <a:pt x="1067276" y="216694"/>
                  <a:pt x="1067276" y="232886"/>
                  <a:pt x="1068229" y="257651"/>
                </a:cubicBezTo>
                <a:cubicBezTo>
                  <a:pt x="1068229" y="258604"/>
                  <a:pt x="1067276" y="258604"/>
                  <a:pt x="1067276" y="259556"/>
                </a:cubicBezTo>
                <a:cubicBezTo>
                  <a:pt x="1065371" y="255746"/>
                  <a:pt x="1065371" y="252889"/>
                  <a:pt x="1065371" y="252889"/>
                </a:cubicBezTo>
                <a:cubicBezTo>
                  <a:pt x="1065371" y="252889"/>
                  <a:pt x="1065371" y="255746"/>
                  <a:pt x="1066324" y="261461"/>
                </a:cubicBezTo>
                <a:cubicBezTo>
                  <a:pt x="1062514" y="267176"/>
                  <a:pt x="1058704" y="272891"/>
                  <a:pt x="1055846" y="278606"/>
                </a:cubicBezTo>
                <a:cubicBezTo>
                  <a:pt x="1055846" y="279559"/>
                  <a:pt x="1054894" y="279559"/>
                  <a:pt x="1054894" y="280511"/>
                </a:cubicBezTo>
                <a:cubicBezTo>
                  <a:pt x="1054894" y="279559"/>
                  <a:pt x="1053941" y="278606"/>
                  <a:pt x="1053941" y="277654"/>
                </a:cubicBezTo>
                <a:cubicBezTo>
                  <a:pt x="1050131" y="266224"/>
                  <a:pt x="1046321" y="254794"/>
                  <a:pt x="1043464" y="245269"/>
                </a:cubicBezTo>
                <a:cubicBezTo>
                  <a:pt x="1040606" y="235744"/>
                  <a:pt x="1037749" y="227171"/>
                  <a:pt x="1035844" y="220504"/>
                </a:cubicBezTo>
                <a:cubicBezTo>
                  <a:pt x="1033939" y="215741"/>
                  <a:pt x="1032986" y="211931"/>
                  <a:pt x="1032034" y="209074"/>
                </a:cubicBezTo>
                <a:cubicBezTo>
                  <a:pt x="1034891" y="196691"/>
                  <a:pt x="1040606" y="186214"/>
                  <a:pt x="1045369" y="175736"/>
                </a:cubicBezTo>
                <a:close/>
                <a:moveTo>
                  <a:pt x="1019651" y="267176"/>
                </a:moveTo>
                <a:cubicBezTo>
                  <a:pt x="1020604" y="251936"/>
                  <a:pt x="1022509" y="236696"/>
                  <a:pt x="1023461" y="221456"/>
                </a:cubicBezTo>
                <a:cubicBezTo>
                  <a:pt x="1023461" y="220504"/>
                  <a:pt x="1024414" y="219551"/>
                  <a:pt x="1024414" y="218599"/>
                </a:cubicBezTo>
                <a:cubicBezTo>
                  <a:pt x="1026319" y="229076"/>
                  <a:pt x="1028224" y="241459"/>
                  <a:pt x="1032034" y="253841"/>
                </a:cubicBezTo>
                <a:cubicBezTo>
                  <a:pt x="1033939" y="263366"/>
                  <a:pt x="1036796" y="272891"/>
                  <a:pt x="1038701" y="283369"/>
                </a:cubicBezTo>
                <a:cubicBezTo>
                  <a:pt x="1038701" y="283369"/>
                  <a:pt x="1038701" y="284321"/>
                  <a:pt x="1037749" y="284321"/>
                </a:cubicBezTo>
                <a:cubicBezTo>
                  <a:pt x="1035844" y="287179"/>
                  <a:pt x="1032986" y="290036"/>
                  <a:pt x="1031081" y="294799"/>
                </a:cubicBezTo>
                <a:cubicBezTo>
                  <a:pt x="1029176" y="298609"/>
                  <a:pt x="1027271" y="302419"/>
                  <a:pt x="1025366" y="306229"/>
                </a:cubicBezTo>
                <a:cubicBezTo>
                  <a:pt x="1024414" y="297656"/>
                  <a:pt x="1024414" y="290036"/>
                  <a:pt x="1023461" y="284321"/>
                </a:cubicBezTo>
                <a:cubicBezTo>
                  <a:pt x="1022509" y="274796"/>
                  <a:pt x="1022509" y="269081"/>
                  <a:pt x="1022509" y="269081"/>
                </a:cubicBezTo>
                <a:cubicBezTo>
                  <a:pt x="1022509" y="269081"/>
                  <a:pt x="1021556" y="274796"/>
                  <a:pt x="1019651" y="284321"/>
                </a:cubicBezTo>
                <a:cubicBezTo>
                  <a:pt x="1018699" y="291941"/>
                  <a:pt x="1016794" y="302419"/>
                  <a:pt x="1015841" y="314801"/>
                </a:cubicBezTo>
                <a:cubicBezTo>
                  <a:pt x="1015841" y="314801"/>
                  <a:pt x="1015841" y="315754"/>
                  <a:pt x="1015841" y="315754"/>
                </a:cubicBezTo>
                <a:cubicBezTo>
                  <a:pt x="1015841" y="315754"/>
                  <a:pt x="1015841" y="315754"/>
                  <a:pt x="1015841" y="315754"/>
                </a:cubicBezTo>
                <a:cubicBezTo>
                  <a:pt x="1020604" y="276701"/>
                  <a:pt x="1022509" y="251936"/>
                  <a:pt x="1022509" y="251936"/>
                </a:cubicBezTo>
                <a:cubicBezTo>
                  <a:pt x="1022509" y="251936"/>
                  <a:pt x="1021556" y="257651"/>
                  <a:pt x="1019651" y="267176"/>
                </a:cubicBezTo>
                <a:close/>
                <a:moveTo>
                  <a:pt x="1011079" y="364331"/>
                </a:moveTo>
                <a:cubicBezTo>
                  <a:pt x="1011079" y="361474"/>
                  <a:pt x="1012031" y="358616"/>
                  <a:pt x="1012031" y="355759"/>
                </a:cubicBezTo>
                <a:cubicBezTo>
                  <a:pt x="1012984" y="350996"/>
                  <a:pt x="1012984" y="347186"/>
                  <a:pt x="1013936" y="342424"/>
                </a:cubicBezTo>
                <a:cubicBezTo>
                  <a:pt x="1013936" y="342424"/>
                  <a:pt x="1013936" y="342424"/>
                  <a:pt x="1013936" y="342424"/>
                </a:cubicBezTo>
                <a:cubicBezTo>
                  <a:pt x="1012984" y="349091"/>
                  <a:pt x="1012984" y="356711"/>
                  <a:pt x="1012031" y="364331"/>
                </a:cubicBezTo>
                <a:cubicBezTo>
                  <a:pt x="1012031" y="365284"/>
                  <a:pt x="1011079" y="365284"/>
                  <a:pt x="1011079" y="366236"/>
                </a:cubicBezTo>
                <a:cubicBezTo>
                  <a:pt x="1011079" y="366236"/>
                  <a:pt x="1011079" y="366236"/>
                  <a:pt x="1011079" y="366236"/>
                </a:cubicBezTo>
                <a:cubicBezTo>
                  <a:pt x="1011079" y="366236"/>
                  <a:pt x="1011079" y="365284"/>
                  <a:pt x="1011079" y="364331"/>
                </a:cubicBezTo>
                <a:close/>
                <a:moveTo>
                  <a:pt x="1004411" y="257651"/>
                </a:moveTo>
                <a:cubicBezTo>
                  <a:pt x="1003459" y="265271"/>
                  <a:pt x="1002506" y="273844"/>
                  <a:pt x="1001554" y="281464"/>
                </a:cubicBezTo>
                <a:cubicBezTo>
                  <a:pt x="999649" y="277654"/>
                  <a:pt x="997744" y="273844"/>
                  <a:pt x="996791" y="271939"/>
                </a:cubicBezTo>
                <a:cubicBezTo>
                  <a:pt x="999649" y="268129"/>
                  <a:pt x="1001554" y="262414"/>
                  <a:pt x="1004411" y="257651"/>
                </a:cubicBezTo>
                <a:close/>
                <a:moveTo>
                  <a:pt x="991076" y="283369"/>
                </a:moveTo>
                <a:cubicBezTo>
                  <a:pt x="992981" y="280511"/>
                  <a:pt x="994886" y="276701"/>
                  <a:pt x="995839" y="273844"/>
                </a:cubicBezTo>
                <a:cubicBezTo>
                  <a:pt x="996791" y="277654"/>
                  <a:pt x="997744" y="283369"/>
                  <a:pt x="999649" y="291941"/>
                </a:cubicBezTo>
                <a:cubicBezTo>
                  <a:pt x="998696" y="303371"/>
                  <a:pt x="996791" y="314801"/>
                  <a:pt x="995839" y="326231"/>
                </a:cubicBezTo>
                <a:cubicBezTo>
                  <a:pt x="994886" y="328136"/>
                  <a:pt x="994886" y="329089"/>
                  <a:pt x="993934" y="330994"/>
                </a:cubicBezTo>
                <a:cubicBezTo>
                  <a:pt x="992981" y="324326"/>
                  <a:pt x="992981" y="320516"/>
                  <a:pt x="992981" y="320516"/>
                </a:cubicBezTo>
                <a:cubicBezTo>
                  <a:pt x="992981" y="320516"/>
                  <a:pt x="992029" y="327184"/>
                  <a:pt x="991076" y="338614"/>
                </a:cubicBezTo>
                <a:cubicBezTo>
                  <a:pt x="991076" y="339566"/>
                  <a:pt x="990124" y="340519"/>
                  <a:pt x="990124" y="341471"/>
                </a:cubicBezTo>
                <a:cubicBezTo>
                  <a:pt x="987266" y="349091"/>
                  <a:pt x="984409" y="356711"/>
                  <a:pt x="981551" y="365284"/>
                </a:cubicBezTo>
                <a:cubicBezTo>
                  <a:pt x="981551" y="364331"/>
                  <a:pt x="981551" y="363379"/>
                  <a:pt x="980599" y="363379"/>
                </a:cubicBezTo>
                <a:cubicBezTo>
                  <a:pt x="979646" y="351949"/>
                  <a:pt x="978694" y="341471"/>
                  <a:pt x="977741" y="331946"/>
                </a:cubicBezTo>
                <a:cubicBezTo>
                  <a:pt x="976789" y="325279"/>
                  <a:pt x="976789" y="318611"/>
                  <a:pt x="975836" y="311944"/>
                </a:cubicBezTo>
                <a:cubicBezTo>
                  <a:pt x="980599" y="301466"/>
                  <a:pt x="986314" y="291941"/>
                  <a:pt x="991076" y="283369"/>
                </a:cubicBezTo>
                <a:close/>
                <a:moveTo>
                  <a:pt x="960596" y="298609"/>
                </a:moveTo>
                <a:cubicBezTo>
                  <a:pt x="963454" y="291941"/>
                  <a:pt x="965359" y="286226"/>
                  <a:pt x="968216" y="280511"/>
                </a:cubicBezTo>
                <a:cubicBezTo>
                  <a:pt x="968216" y="284321"/>
                  <a:pt x="967264" y="289084"/>
                  <a:pt x="967264" y="294799"/>
                </a:cubicBezTo>
                <a:cubicBezTo>
                  <a:pt x="965359" y="297656"/>
                  <a:pt x="963454" y="301466"/>
                  <a:pt x="961549" y="304324"/>
                </a:cubicBezTo>
                <a:cubicBezTo>
                  <a:pt x="961549" y="304324"/>
                  <a:pt x="961549" y="304324"/>
                  <a:pt x="961549" y="303371"/>
                </a:cubicBezTo>
                <a:cubicBezTo>
                  <a:pt x="961549" y="302419"/>
                  <a:pt x="960596" y="302419"/>
                  <a:pt x="960596" y="301466"/>
                </a:cubicBezTo>
                <a:cubicBezTo>
                  <a:pt x="960596" y="299561"/>
                  <a:pt x="960596" y="299561"/>
                  <a:pt x="960596" y="298609"/>
                </a:cubicBezTo>
                <a:close/>
                <a:moveTo>
                  <a:pt x="939641" y="258604"/>
                </a:moveTo>
                <a:cubicBezTo>
                  <a:pt x="939641" y="258604"/>
                  <a:pt x="939641" y="258604"/>
                  <a:pt x="939641" y="258604"/>
                </a:cubicBezTo>
                <a:cubicBezTo>
                  <a:pt x="941546" y="253841"/>
                  <a:pt x="942499" y="250031"/>
                  <a:pt x="943451" y="246221"/>
                </a:cubicBezTo>
                <a:cubicBezTo>
                  <a:pt x="943451" y="248126"/>
                  <a:pt x="943451" y="250031"/>
                  <a:pt x="943451" y="251936"/>
                </a:cubicBezTo>
                <a:cubicBezTo>
                  <a:pt x="942499" y="253841"/>
                  <a:pt x="941546" y="256699"/>
                  <a:pt x="939641" y="258604"/>
                </a:cubicBezTo>
                <a:lnTo>
                  <a:pt x="939641" y="258604"/>
                </a:lnTo>
                <a:close/>
                <a:moveTo>
                  <a:pt x="944404" y="280511"/>
                </a:moveTo>
                <a:lnTo>
                  <a:pt x="943451" y="273844"/>
                </a:lnTo>
                <a:cubicBezTo>
                  <a:pt x="943451" y="272891"/>
                  <a:pt x="944404" y="271939"/>
                  <a:pt x="944404" y="270986"/>
                </a:cubicBezTo>
                <a:cubicBezTo>
                  <a:pt x="944404" y="270986"/>
                  <a:pt x="944404" y="271939"/>
                  <a:pt x="944404" y="271939"/>
                </a:cubicBezTo>
                <a:cubicBezTo>
                  <a:pt x="944404" y="272891"/>
                  <a:pt x="944404" y="274796"/>
                  <a:pt x="944404" y="275749"/>
                </a:cubicBezTo>
                <a:cubicBezTo>
                  <a:pt x="945356" y="277654"/>
                  <a:pt x="945356" y="279559"/>
                  <a:pt x="944404" y="280511"/>
                </a:cubicBezTo>
                <a:close/>
                <a:moveTo>
                  <a:pt x="944404" y="270986"/>
                </a:moveTo>
                <a:cubicBezTo>
                  <a:pt x="944404" y="270986"/>
                  <a:pt x="944404" y="270986"/>
                  <a:pt x="944404" y="270986"/>
                </a:cubicBezTo>
                <a:cubicBezTo>
                  <a:pt x="945356" y="270986"/>
                  <a:pt x="945356" y="270986"/>
                  <a:pt x="944404" y="270986"/>
                </a:cubicBezTo>
                <a:cubicBezTo>
                  <a:pt x="945356" y="270986"/>
                  <a:pt x="944404" y="270986"/>
                  <a:pt x="944404" y="270986"/>
                </a:cubicBezTo>
                <a:close/>
                <a:moveTo>
                  <a:pt x="933926" y="227171"/>
                </a:moveTo>
                <a:cubicBezTo>
                  <a:pt x="946309" y="185261"/>
                  <a:pt x="954881" y="153829"/>
                  <a:pt x="958691" y="138589"/>
                </a:cubicBezTo>
                <a:cubicBezTo>
                  <a:pt x="958691" y="141446"/>
                  <a:pt x="958691" y="143351"/>
                  <a:pt x="958691" y="146209"/>
                </a:cubicBezTo>
                <a:cubicBezTo>
                  <a:pt x="957739" y="159544"/>
                  <a:pt x="956786" y="179546"/>
                  <a:pt x="953929" y="203359"/>
                </a:cubicBezTo>
                <a:cubicBezTo>
                  <a:pt x="952976" y="215741"/>
                  <a:pt x="951071" y="228124"/>
                  <a:pt x="950119" y="242411"/>
                </a:cubicBezTo>
                <a:cubicBezTo>
                  <a:pt x="949166" y="243364"/>
                  <a:pt x="948214" y="245269"/>
                  <a:pt x="948214" y="246221"/>
                </a:cubicBezTo>
                <a:cubicBezTo>
                  <a:pt x="947261" y="244316"/>
                  <a:pt x="947261" y="241459"/>
                  <a:pt x="947261" y="240506"/>
                </a:cubicBezTo>
                <a:cubicBezTo>
                  <a:pt x="948214" y="235744"/>
                  <a:pt x="949166" y="233839"/>
                  <a:pt x="949166" y="233839"/>
                </a:cubicBezTo>
                <a:cubicBezTo>
                  <a:pt x="949166" y="233839"/>
                  <a:pt x="948214" y="235744"/>
                  <a:pt x="946309" y="238601"/>
                </a:cubicBezTo>
                <a:cubicBezTo>
                  <a:pt x="945356" y="232886"/>
                  <a:pt x="944404" y="230029"/>
                  <a:pt x="944404" y="230029"/>
                </a:cubicBezTo>
                <a:cubicBezTo>
                  <a:pt x="944404" y="230029"/>
                  <a:pt x="944404" y="233839"/>
                  <a:pt x="944404" y="241459"/>
                </a:cubicBezTo>
                <a:cubicBezTo>
                  <a:pt x="943451" y="244316"/>
                  <a:pt x="941546" y="248126"/>
                  <a:pt x="939641" y="251936"/>
                </a:cubicBezTo>
                <a:lnTo>
                  <a:pt x="938689" y="248126"/>
                </a:lnTo>
                <a:lnTo>
                  <a:pt x="936784" y="241459"/>
                </a:lnTo>
                <a:cubicBezTo>
                  <a:pt x="941546" y="226219"/>
                  <a:pt x="943451" y="217646"/>
                  <a:pt x="943451" y="217646"/>
                </a:cubicBezTo>
                <a:cubicBezTo>
                  <a:pt x="943451" y="217646"/>
                  <a:pt x="940594" y="224314"/>
                  <a:pt x="934879" y="235744"/>
                </a:cubicBezTo>
                <a:lnTo>
                  <a:pt x="932974" y="230029"/>
                </a:lnTo>
                <a:cubicBezTo>
                  <a:pt x="932974" y="230029"/>
                  <a:pt x="932974" y="228124"/>
                  <a:pt x="933926" y="227171"/>
                </a:cubicBezTo>
                <a:close/>
                <a:moveTo>
                  <a:pt x="921544" y="452914"/>
                </a:moveTo>
                <a:cubicBezTo>
                  <a:pt x="921544" y="452914"/>
                  <a:pt x="920591" y="451961"/>
                  <a:pt x="920591" y="451961"/>
                </a:cubicBezTo>
                <a:cubicBezTo>
                  <a:pt x="920591" y="447199"/>
                  <a:pt x="920591" y="443389"/>
                  <a:pt x="919639" y="438626"/>
                </a:cubicBezTo>
                <a:cubicBezTo>
                  <a:pt x="920591" y="443389"/>
                  <a:pt x="921544" y="448151"/>
                  <a:pt x="921544" y="452914"/>
                </a:cubicBezTo>
                <a:close/>
                <a:moveTo>
                  <a:pt x="912019" y="210979"/>
                </a:moveTo>
                <a:lnTo>
                  <a:pt x="915829" y="227171"/>
                </a:lnTo>
                <a:cubicBezTo>
                  <a:pt x="915829" y="228124"/>
                  <a:pt x="915829" y="229076"/>
                  <a:pt x="914876" y="230029"/>
                </a:cubicBezTo>
                <a:cubicBezTo>
                  <a:pt x="913924" y="231934"/>
                  <a:pt x="913924" y="234791"/>
                  <a:pt x="912971" y="236696"/>
                </a:cubicBezTo>
                <a:cubicBezTo>
                  <a:pt x="912971" y="235744"/>
                  <a:pt x="912019" y="233839"/>
                  <a:pt x="912019" y="232886"/>
                </a:cubicBezTo>
                <a:cubicBezTo>
                  <a:pt x="912019" y="231934"/>
                  <a:pt x="912019" y="230029"/>
                  <a:pt x="912019" y="228124"/>
                </a:cubicBezTo>
                <a:cubicBezTo>
                  <a:pt x="912019" y="222409"/>
                  <a:pt x="911066" y="216694"/>
                  <a:pt x="911066" y="210979"/>
                </a:cubicBezTo>
                <a:cubicBezTo>
                  <a:pt x="911066" y="209074"/>
                  <a:pt x="911066" y="206216"/>
                  <a:pt x="911066" y="204311"/>
                </a:cubicBezTo>
                <a:lnTo>
                  <a:pt x="912019" y="210979"/>
                </a:lnTo>
                <a:close/>
                <a:moveTo>
                  <a:pt x="833914" y="333851"/>
                </a:moveTo>
                <a:cubicBezTo>
                  <a:pt x="833914" y="332899"/>
                  <a:pt x="833914" y="332899"/>
                  <a:pt x="834866" y="331946"/>
                </a:cubicBezTo>
                <a:cubicBezTo>
                  <a:pt x="834866" y="333851"/>
                  <a:pt x="834866" y="335756"/>
                  <a:pt x="834866" y="337661"/>
                </a:cubicBezTo>
                <a:cubicBezTo>
                  <a:pt x="834866" y="336709"/>
                  <a:pt x="833914" y="334804"/>
                  <a:pt x="833914" y="333851"/>
                </a:cubicBezTo>
                <a:close/>
                <a:moveTo>
                  <a:pt x="847249" y="304324"/>
                </a:moveTo>
                <a:cubicBezTo>
                  <a:pt x="847249" y="303371"/>
                  <a:pt x="847249" y="302419"/>
                  <a:pt x="846296" y="301466"/>
                </a:cubicBezTo>
                <a:cubicBezTo>
                  <a:pt x="846296" y="300514"/>
                  <a:pt x="846296" y="300514"/>
                  <a:pt x="846296" y="299561"/>
                </a:cubicBezTo>
                <a:cubicBezTo>
                  <a:pt x="848201" y="294799"/>
                  <a:pt x="849154" y="290989"/>
                  <a:pt x="851059" y="286226"/>
                </a:cubicBezTo>
                <a:cubicBezTo>
                  <a:pt x="850106" y="292894"/>
                  <a:pt x="848201" y="298609"/>
                  <a:pt x="847249" y="304324"/>
                </a:cubicBezTo>
                <a:close/>
                <a:moveTo>
                  <a:pt x="880586" y="300514"/>
                </a:moveTo>
                <a:cubicBezTo>
                  <a:pt x="878681" y="306229"/>
                  <a:pt x="877729" y="312896"/>
                  <a:pt x="876776" y="319564"/>
                </a:cubicBezTo>
                <a:cubicBezTo>
                  <a:pt x="874871" y="326231"/>
                  <a:pt x="873919" y="334804"/>
                  <a:pt x="872966" y="343376"/>
                </a:cubicBezTo>
                <a:cubicBezTo>
                  <a:pt x="872014" y="346234"/>
                  <a:pt x="870109" y="348139"/>
                  <a:pt x="869156" y="350996"/>
                </a:cubicBezTo>
                <a:cubicBezTo>
                  <a:pt x="869156" y="350996"/>
                  <a:pt x="868204" y="350044"/>
                  <a:pt x="868204" y="349091"/>
                </a:cubicBezTo>
                <a:cubicBezTo>
                  <a:pt x="868204" y="349091"/>
                  <a:pt x="868204" y="348139"/>
                  <a:pt x="867251" y="348139"/>
                </a:cubicBezTo>
                <a:cubicBezTo>
                  <a:pt x="867251" y="344329"/>
                  <a:pt x="867251" y="339566"/>
                  <a:pt x="867251" y="335756"/>
                </a:cubicBezTo>
                <a:cubicBezTo>
                  <a:pt x="867251" y="323374"/>
                  <a:pt x="867251" y="311944"/>
                  <a:pt x="866299" y="301466"/>
                </a:cubicBezTo>
                <a:cubicBezTo>
                  <a:pt x="866299" y="290989"/>
                  <a:pt x="864394" y="281464"/>
                  <a:pt x="863441" y="272891"/>
                </a:cubicBezTo>
                <a:cubicBezTo>
                  <a:pt x="862489" y="267176"/>
                  <a:pt x="862489" y="262414"/>
                  <a:pt x="861536" y="257651"/>
                </a:cubicBezTo>
                <a:cubicBezTo>
                  <a:pt x="861536" y="256699"/>
                  <a:pt x="861536" y="256699"/>
                  <a:pt x="862489" y="255746"/>
                </a:cubicBezTo>
                <a:cubicBezTo>
                  <a:pt x="862489" y="255746"/>
                  <a:pt x="862489" y="255746"/>
                  <a:pt x="862489" y="255746"/>
                </a:cubicBezTo>
                <a:cubicBezTo>
                  <a:pt x="867251" y="265271"/>
                  <a:pt x="871061" y="274796"/>
                  <a:pt x="876776" y="286226"/>
                </a:cubicBezTo>
                <a:cubicBezTo>
                  <a:pt x="878681" y="290036"/>
                  <a:pt x="880586" y="293846"/>
                  <a:pt x="881539" y="296704"/>
                </a:cubicBezTo>
                <a:cubicBezTo>
                  <a:pt x="881539" y="298609"/>
                  <a:pt x="881539" y="299561"/>
                  <a:pt x="880586" y="300514"/>
                </a:cubicBezTo>
                <a:close/>
                <a:moveTo>
                  <a:pt x="885349" y="318611"/>
                </a:moveTo>
                <a:cubicBezTo>
                  <a:pt x="885349" y="318611"/>
                  <a:pt x="885349" y="319564"/>
                  <a:pt x="884396" y="319564"/>
                </a:cubicBezTo>
                <a:cubicBezTo>
                  <a:pt x="884396" y="319564"/>
                  <a:pt x="884396" y="320516"/>
                  <a:pt x="883444" y="320516"/>
                </a:cubicBezTo>
                <a:cubicBezTo>
                  <a:pt x="883444" y="313849"/>
                  <a:pt x="883444" y="308134"/>
                  <a:pt x="884396" y="303371"/>
                </a:cubicBezTo>
                <a:cubicBezTo>
                  <a:pt x="885349" y="305276"/>
                  <a:pt x="886301" y="308134"/>
                  <a:pt x="887254" y="310039"/>
                </a:cubicBezTo>
                <a:cubicBezTo>
                  <a:pt x="887254" y="312896"/>
                  <a:pt x="886301" y="315754"/>
                  <a:pt x="885349" y="318611"/>
                </a:cubicBezTo>
                <a:close/>
                <a:moveTo>
                  <a:pt x="900589" y="246221"/>
                </a:moveTo>
                <a:cubicBezTo>
                  <a:pt x="900589" y="247174"/>
                  <a:pt x="899636" y="247174"/>
                  <a:pt x="900589" y="246221"/>
                </a:cubicBezTo>
                <a:cubicBezTo>
                  <a:pt x="899636" y="239554"/>
                  <a:pt x="898684" y="234791"/>
                  <a:pt x="898684" y="234791"/>
                </a:cubicBezTo>
                <a:cubicBezTo>
                  <a:pt x="898684" y="234791"/>
                  <a:pt x="898684" y="241459"/>
                  <a:pt x="897731" y="252889"/>
                </a:cubicBezTo>
                <a:cubicBezTo>
                  <a:pt x="897731" y="252889"/>
                  <a:pt x="897731" y="252889"/>
                  <a:pt x="897731" y="253841"/>
                </a:cubicBezTo>
                <a:cubicBezTo>
                  <a:pt x="895826" y="251936"/>
                  <a:pt x="894874" y="250031"/>
                  <a:pt x="894874" y="250031"/>
                </a:cubicBezTo>
                <a:cubicBezTo>
                  <a:pt x="894874" y="250031"/>
                  <a:pt x="895826" y="251936"/>
                  <a:pt x="897731" y="254794"/>
                </a:cubicBezTo>
                <a:cubicBezTo>
                  <a:pt x="897731" y="255746"/>
                  <a:pt x="897731" y="256699"/>
                  <a:pt x="897731" y="257651"/>
                </a:cubicBezTo>
                <a:cubicBezTo>
                  <a:pt x="897731" y="259556"/>
                  <a:pt x="897731" y="262414"/>
                  <a:pt x="896779" y="264319"/>
                </a:cubicBezTo>
                <a:cubicBezTo>
                  <a:pt x="896779" y="264319"/>
                  <a:pt x="896779" y="264319"/>
                  <a:pt x="896779" y="264319"/>
                </a:cubicBezTo>
                <a:cubicBezTo>
                  <a:pt x="896779" y="264319"/>
                  <a:pt x="896779" y="264319"/>
                  <a:pt x="896779" y="264319"/>
                </a:cubicBezTo>
                <a:cubicBezTo>
                  <a:pt x="896779" y="264319"/>
                  <a:pt x="896779" y="265271"/>
                  <a:pt x="896779" y="265271"/>
                </a:cubicBezTo>
                <a:cubicBezTo>
                  <a:pt x="896779" y="267176"/>
                  <a:pt x="896779" y="269081"/>
                  <a:pt x="896779" y="270986"/>
                </a:cubicBezTo>
                <a:cubicBezTo>
                  <a:pt x="896779" y="271939"/>
                  <a:pt x="896779" y="271939"/>
                  <a:pt x="896779" y="272891"/>
                </a:cubicBezTo>
                <a:cubicBezTo>
                  <a:pt x="896779" y="276701"/>
                  <a:pt x="895826" y="280511"/>
                  <a:pt x="895826" y="285274"/>
                </a:cubicBezTo>
                <a:cubicBezTo>
                  <a:pt x="895826" y="286226"/>
                  <a:pt x="895826" y="286226"/>
                  <a:pt x="895826" y="287179"/>
                </a:cubicBezTo>
                <a:cubicBezTo>
                  <a:pt x="893921" y="284321"/>
                  <a:pt x="892969" y="281464"/>
                  <a:pt x="891064" y="279559"/>
                </a:cubicBezTo>
                <a:cubicBezTo>
                  <a:pt x="885349" y="269081"/>
                  <a:pt x="879634" y="259556"/>
                  <a:pt x="873919" y="250984"/>
                </a:cubicBezTo>
                <a:cubicBezTo>
                  <a:pt x="872014" y="248126"/>
                  <a:pt x="871061" y="245269"/>
                  <a:pt x="869156" y="243364"/>
                </a:cubicBezTo>
                <a:cubicBezTo>
                  <a:pt x="869156" y="243364"/>
                  <a:pt x="869156" y="243364"/>
                  <a:pt x="869156" y="242411"/>
                </a:cubicBezTo>
                <a:cubicBezTo>
                  <a:pt x="872966" y="232886"/>
                  <a:pt x="875824" y="223361"/>
                  <a:pt x="878681" y="215741"/>
                </a:cubicBezTo>
                <a:cubicBezTo>
                  <a:pt x="881539" y="210979"/>
                  <a:pt x="884396" y="205264"/>
                  <a:pt x="887254" y="200501"/>
                </a:cubicBezTo>
                <a:lnTo>
                  <a:pt x="895826" y="223361"/>
                </a:lnTo>
                <a:lnTo>
                  <a:pt x="901541" y="240506"/>
                </a:lnTo>
                <a:cubicBezTo>
                  <a:pt x="900589" y="242411"/>
                  <a:pt x="900589" y="244316"/>
                  <a:pt x="900589" y="246221"/>
                </a:cubicBezTo>
                <a:close/>
                <a:moveTo>
                  <a:pt x="891064" y="190976"/>
                </a:moveTo>
                <a:cubicBezTo>
                  <a:pt x="892016" y="190024"/>
                  <a:pt x="892969" y="188119"/>
                  <a:pt x="892969" y="187166"/>
                </a:cubicBezTo>
                <a:cubicBezTo>
                  <a:pt x="892969" y="189071"/>
                  <a:pt x="894874" y="194786"/>
                  <a:pt x="896779" y="202406"/>
                </a:cubicBezTo>
                <a:cubicBezTo>
                  <a:pt x="895826" y="199549"/>
                  <a:pt x="893921" y="195739"/>
                  <a:pt x="891064" y="190976"/>
                </a:cubicBezTo>
                <a:close/>
                <a:moveTo>
                  <a:pt x="904399" y="181451"/>
                </a:moveTo>
                <a:cubicBezTo>
                  <a:pt x="904399" y="182404"/>
                  <a:pt x="904399" y="182404"/>
                  <a:pt x="904399" y="183356"/>
                </a:cubicBezTo>
                <a:cubicBezTo>
                  <a:pt x="904399" y="190976"/>
                  <a:pt x="903446" y="200501"/>
                  <a:pt x="903446" y="210979"/>
                </a:cubicBezTo>
                <a:cubicBezTo>
                  <a:pt x="903446" y="210979"/>
                  <a:pt x="903446" y="210026"/>
                  <a:pt x="903446" y="210026"/>
                </a:cubicBezTo>
                <a:cubicBezTo>
                  <a:pt x="898684" y="197644"/>
                  <a:pt x="894874" y="190024"/>
                  <a:pt x="894874" y="188119"/>
                </a:cubicBezTo>
                <a:cubicBezTo>
                  <a:pt x="897731" y="183356"/>
                  <a:pt x="900589" y="178594"/>
                  <a:pt x="903446" y="173831"/>
                </a:cubicBezTo>
                <a:lnTo>
                  <a:pt x="904399" y="181451"/>
                </a:lnTo>
                <a:close/>
                <a:moveTo>
                  <a:pt x="888206" y="137636"/>
                </a:moveTo>
                <a:cubicBezTo>
                  <a:pt x="889159" y="135731"/>
                  <a:pt x="890111" y="134779"/>
                  <a:pt x="890111" y="132874"/>
                </a:cubicBezTo>
                <a:lnTo>
                  <a:pt x="898684" y="161449"/>
                </a:lnTo>
                <a:cubicBezTo>
                  <a:pt x="896779" y="163354"/>
                  <a:pt x="894874" y="166211"/>
                  <a:pt x="893921" y="168116"/>
                </a:cubicBezTo>
                <a:cubicBezTo>
                  <a:pt x="891064" y="171926"/>
                  <a:pt x="888206" y="175736"/>
                  <a:pt x="885349" y="180499"/>
                </a:cubicBezTo>
                <a:cubicBezTo>
                  <a:pt x="881539" y="174784"/>
                  <a:pt x="878681" y="169069"/>
                  <a:pt x="874871" y="163354"/>
                </a:cubicBezTo>
                <a:cubicBezTo>
                  <a:pt x="879634" y="154781"/>
                  <a:pt x="883444" y="146209"/>
                  <a:pt x="888206" y="137636"/>
                </a:cubicBezTo>
                <a:close/>
                <a:moveTo>
                  <a:pt x="872966" y="169069"/>
                </a:moveTo>
                <a:lnTo>
                  <a:pt x="881539" y="188119"/>
                </a:lnTo>
                <a:cubicBezTo>
                  <a:pt x="880586" y="189071"/>
                  <a:pt x="879634" y="190976"/>
                  <a:pt x="878681" y="191929"/>
                </a:cubicBezTo>
                <a:cubicBezTo>
                  <a:pt x="871061" y="202406"/>
                  <a:pt x="864394" y="213836"/>
                  <a:pt x="856774" y="226219"/>
                </a:cubicBezTo>
                <a:cubicBezTo>
                  <a:pt x="854869" y="223361"/>
                  <a:pt x="852964" y="220504"/>
                  <a:pt x="851059" y="217646"/>
                </a:cubicBezTo>
                <a:cubicBezTo>
                  <a:pt x="858679" y="199549"/>
                  <a:pt x="865346" y="183356"/>
                  <a:pt x="872966" y="169069"/>
                </a:cubicBezTo>
                <a:close/>
                <a:moveTo>
                  <a:pt x="847249" y="225266"/>
                </a:moveTo>
                <a:cubicBezTo>
                  <a:pt x="847249" y="224314"/>
                  <a:pt x="848201" y="223361"/>
                  <a:pt x="848201" y="223361"/>
                </a:cubicBezTo>
                <a:cubicBezTo>
                  <a:pt x="849154" y="226219"/>
                  <a:pt x="851059" y="229076"/>
                  <a:pt x="852011" y="232886"/>
                </a:cubicBezTo>
                <a:cubicBezTo>
                  <a:pt x="850106" y="236696"/>
                  <a:pt x="848201" y="239554"/>
                  <a:pt x="845344" y="243364"/>
                </a:cubicBezTo>
                <a:cubicBezTo>
                  <a:pt x="842486" y="248126"/>
                  <a:pt x="839629" y="252889"/>
                  <a:pt x="837724" y="256699"/>
                </a:cubicBezTo>
                <a:cubicBezTo>
                  <a:pt x="837724" y="254794"/>
                  <a:pt x="836771" y="252889"/>
                  <a:pt x="836771" y="250984"/>
                </a:cubicBezTo>
                <a:cubicBezTo>
                  <a:pt x="839629" y="242411"/>
                  <a:pt x="843439" y="233839"/>
                  <a:pt x="847249" y="225266"/>
                </a:cubicBezTo>
                <a:close/>
                <a:moveTo>
                  <a:pt x="835819" y="195739"/>
                </a:moveTo>
                <a:cubicBezTo>
                  <a:pt x="835819" y="194786"/>
                  <a:pt x="835819" y="194786"/>
                  <a:pt x="835819" y="195739"/>
                </a:cubicBezTo>
                <a:cubicBezTo>
                  <a:pt x="836771" y="196691"/>
                  <a:pt x="838676" y="200501"/>
                  <a:pt x="840581" y="206216"/>
                </a:cubicBezTo>
                <a:cubicBezTo>
                  <a:pt x="838676" y="210979"/>
                  <a:pt x="835819" y="214789"/>
                  <a:pt x="833914" y="219551"/>
                </a:cubicBezTo>
                <a:cubicBezTo>
                  <a:pt x="833914" y="220504"/>
                  <a:pt x="832961" y="220504"/>
                  <a:pt x="832961" y="221456"/>
                </a:cubicBezTo>
                <a:cubicBezTo>
                  <a:pt x="833914" y="211931"/>
                  <a:pt x="834866" y="203359"/>
                  <a:pt x="835819" y="195739"/>
                </a:cubicBezTo>
                <a:close/>
                <a:moveTo>
                  <a:pt x="826294" y="274796"/>
                </a:moveTo>
                <a:cubicBezTo>
                  <a:pt x="827246" y="273844"/>
                  <a:pt x="827246" y="271939"/>
                  <a:pt x="828199" y="270986"/>
                </a:cubicBezTo>
                <a:cubicBezTo>
                  <a:pt x="828199" y="271939"/>
                  <a:pt x="828199" y="272891"/>
                  <a:pt x="828199" y="272891"/>
                </a:cubicBezTo>
                <a:cubicBezTo>
                  <a:pt x="827246" y="273844"/>
                  <a:pt x="826294" y="275749"/>
                  <a:pt x="826294" y="276701"/>
                </a:cubicBezTo>
                <a:cubicBezTo>
                  <a:pt x="826294" y="275749"/>
                  <a:pt x="826294" y="274796"/>
                  <a:pt x="826294" y="274796"/>
                </a:cubicBezTo>
                <a:close/>
                <a:moveTo>
                  <a:pt x="812006" y="448151"/>
                </a:moveTo>
                <a:cubicBezTo>
                  <a:pt x="812006" y="448151"/>
                  <a:pt x="812006" y="448151"/>
                  <a:pt x="812006" y="448151"/>
                </a:cubicBezTo>
                <a:cubicBezTo>
                  <a:pt x="812006" y="448151"/>
                  <a:pt x="812006" y="448151"/>
                  <a:pt x="812006" y="448151"/>
                </a:cubicBezTo>
                <a:cubicBezTo>
                  <a:pt x="812006" y="448151"/>
                  <a:pt x="812006" y="448151"/>
                  <a:pt x="812006" y="448151"/>
                </a:cubicBezTo>
                <a:close/>
                <a:moveTo>
                  <a:pt x="785336" y="330041"/>
                </a:moveTo>
                <a:cubicBezTo>
                  <a:pt x="784384" y="329089"/>
                  <a:pt x="783431" y="327184"/>
                  <a:pt x="782479" y="325279"/>
                </a:cubicBezTo>
                <a:cubicBezTo>
                  <a:pt x="782479" y="321469"/>
                  <a:pt x="782479" y="318611"/>
                  <a:pt x="782479" y="315754"/>
                </a:cubicBezTo>
                <a:cubicBezTo>
                  <a:pt x="783431" y="319564"/>
                  <a:pt x="785336" y="322421"/>
                  <a:pt x="786289" y="326231"/>
                </a:cubicBezTo>
                <a:cubicBezTo>
                  <a:pt x="786289" y="328136"/>
                  <a:pt x="785336" y="329089"/>
                  <a:pt x="785336" y="330041"/>
                </a:cubicBezTo>
                <a:close/>
                <a:moveTo>
                  <a:pt x="797719" y="271939"/>
                </a:moveTo>
                <a:cubicBezTo>
                  <a:pt x="799624" y="276701"/>
                  <a:pt x="801529" y="281464"/>
                  <a:pt x="803434" y="286226"/>
                </a:cubicBezTo>
                <a:cubicBezTo>
                  <a:pt x="803434" y="287179"/>
                  <a:pt x="802481" y="288131"/>
                  <a:pt x="802481" y="288131"/>
                </a:cubicBezTo>
                <a:cubicBezTo>
                  <a:pt x="799624" y="295751"/>
                  <a:pt x="796766" y="302419"/>
                  <a:pt x="792956" y="310039"/>
                </a:cubicBezTo>
                <a:cubicBezTo>
                  <a:pt x="792956" y="310039"/>
                  <a:pt x="792956" y="310039"/>
                  <a:pt x="792956" y="309086"/>
                </a:cubicBezTo>
                <a:cubicBezTo>
                  <a:pt x="791051" y="305276"/>
                  <a:pt x="789146" y="300514"/>
                  <a:pt x="787241" y="296704"/>
                </a:cubicBezTo>
                <a:cubicBezTo>
                  <a:pt x="790099" y="285274"/>
                  <a:pt x="792956" y="274796"/>
                  <a:pt x="795814" y="266224"/>
                </a:cubicBezTo>
                <a:cubicBezTo>
                  <a:pt x="796766" y="269081"/>
                  <a:pt x="796766" y="270034"/>
                  <a:pt x="797719" y="271939"/>
                </a:cubicBezTo>
                <a:close/>
                <a:moveTo>
                  <a:pt x="790099" y="253841"/>
                </a:moveTo>
                <a:cubicBezTo>
                  <a:pt x="791051" y="255746"/>
                  <a:pt x="792004" y="258604"/>
                  <a:pt x="793909" y="261461"/>
                </a:cubicBezTo>
                <a:cubicBezTo>
                  <a:pt x="793909" y="261461"/>
                  <a:pt x="793909" y="261461"/>
                  <a:pt x="793909" y="262414"/>
                </a:cubicBezTo>
                <a:cubicBezTo>
                  <a:pt x="791051" y="269081"/>
                  <a:pt x="788194" y="276701"/>
                  <a:pt x="784384" y="286226"/>
                </a:cubicBezTo>
                <a:cubicBezTo>
                  <a:pt x="784384" y="282416"/>
                  <a:pt x="784384" y="277654"/>
                  <a:pt x="785336" y="273844"/>
                </a:cubicBezTo>
                <a:cubicBezTo>
                  <a:pt x="786289" y="267176"/>
                  <a:pt x="788194" y="260509"/>
                  <a:pt x="790099" y="253841"/>
                </a:cubicBezTo>
                <a:close/>
                <a:moveTo>
                  <a:pt x="773906" y="236696"/>
                </a:moveTo>
                <a:cubicBezTo>
                  <a:pt x="774859" y="229076"/>
                  <a:pt x="775811" y="221456"/>
                  <a:pt x="776764" y="213836"/>
                </a:cubicBezTo>
                <a:cubicBezTo>
                  <a:pt x="778669" y="218599"/>
                  <a:pt x="781526" y="223361"/>
                  <a:pt x="783431" y="229076"/>
                </a:cubicBezTo>
                <a:cubicBezTo>
                  <a:pt x="782479" y="230981"/>
                  <a:pt x="781526" y="233839"/>
                  <a:pt x="780574" y="235744"/>
                </a:cubicBezTo>
                <a:cubicBezTo>
                  <a:pt x="778669" y="233839"/>
                  <a:pt x="777716" y="231934"/>
                  <a:pt x="777716" y="231934"/>
                </a:cubicBezTo>
                <a:cubicBezTo>
                  <a:pt x="777716" y="231934"/>
                  <a:pt x="778669" y="233839"/>
                  <a:pt x="780574" y="236696"/>
                </a:cubicBezTo>
                <a:cubicBezTo>
                  <a:pt x="778669" y="242411"/>
                  <a:pt x="775811" y="249079"/>
                  <a:pt x="773906" y="255746"/>
                </a:cubicBezTo>
                <a:cubicBezTo>
                  <a:pt x="773906" y="249079"/>
                  <a:pt x="773906" y="242411"/>
                  <a:pt x="773906" y="236696"/>
                </a:cubicBezTo>
                <a:close/>
                <a:moveTo>
                  <a:pt x="724376" y="219551"/>
                </a:moveTo>
                <a:cubicBezTo>
                  <a:pt x="725329" y="212884"/>
                  <a:pt x="726281" y="207169"/>
                  <a:pt x="726281" y="203359"/>
                </a:cubicBezTo>
                <a:cubicBezTo>
                  <a:pt x="726281" y="210026"/>
                  <a:pt x="726281" y="218599"/>
                  <a:pt x="726281" y="229076"/>
                </a:cubicBezTo>
                <a:cubicBezTo>
                  <a:pt x="725329" y="226219"/>
                  <a:pt x="724376" y="224314"/>
                  <a:pt x="723424" y="223361"/>
                </a:cubicBezTo>
                <a:cubicBezTo>
                  <a:pt x="723424" y="222409"/>
                  <a:pt x="723424" y="220504"/>
                  <a:pt x="724376" y="219551"/>
                </a:cubicBezTo>
                <a:close/>
                <a:moveTo>
                  <a:pt x="723424" y="224314"/>
                </a:moveTo>
                <a:cubicBezTo>
                  <a:pt x="723424" y="226219"/>
                  <a:pt x="724376" y="230029"/>
                  <a:pt x="724376" y="235744"/>
                </a:cubicBezTo>
                <a:cubicBezTo>
                  <a:pt x="725329" y="239554"/>
                  <a:pt x="725329" y="245269"/>
                  <a:pt x="726281" y="250984"/>
                </a:cubicBezTo>
                <a:cubicBezTo>
                  <a:pt x="726281" y="250984"/>
                  <a:pt x="726281" y="250984"/>
                  <a:pt x="726281" y="251936"/>
                </a:cubicBezTo>
                <a:cubicBezTo>
                  <a:pt x="726281" y="259556"/>
                  <a:pt x="726281" y="268129"/>
                  <a:pt x="727234" y="276701"/>
                </a:cubicBezTo>
                <a:cubicBezTo>
                  <a:pt x="727234" y="280511"/>
                  <a:pt x="727234" y="284321"/>
                  <a:pt x="727234" y="288131"/>
                </a:cubicBezTo>
                <a:cubicBezTo>
                  <a:pt x="726281" y="286226"/>
                  <a:pt x="726281" y="285274"/>
                  <a:pt x="725329" y="284321"/>
                </a:cubicBezTo>
                <a:cubicBezTo>
                  <a:pt x="722471" y="275749"/>
                  <a:pt x="720566" y="268129"/>
                  <a:pt x="717709" y="260509"/>
                </a:cubicBezTo>
                <a:cubicBezTo>
                  <a:pt x="719614" y="246221"/>
                  <a:pt x="721519" y="233839"/>
                  <a:pt x="723424" y="224314"/>
                </a:cubicBezTo>
                <a:close/>
                <a:moveTo>
                  <a:pt x="710089" y="308134"/>
                </a:moveTo>
                <a:cubicBezTo>
                  <a:pt x="710089" y="311944"/>
                  <a:pt x="711041" y="315754"/>
                  <a:pt x="711041" y="320516"/>
                </a:cubicBezTo>
                <a:cubicBezTo>
                  <a:pt x="712946" y="336709"/>
                  <a:pt x="714851" y="354806"/>
                  <a:pt x="717709" y="373856"/>
                </a:cubicBezTo>
                <a:cubicBezTo>
                  <a:pt x="715804" y="378619"/>
                  <a:pt x="712946" y="384334"/>
                  <a:pt x="711041" y="389096"/>
                </a:cubicBezTo>
                <a:cubicBezTo>
                  <a:pt x="710089" y="387191"/>
                  <a:pt x="710089" y="385286"/>
                  <a:pt x="709136" y="383381"/>
                </a:cubicBezTo>
                <a:cubicBezTo>
                  <a:pt x="710089" y="379571"/>
                  <a:pt x="710089" y="375761"/>
                  <a:pt x="711041" y="372904"/>
                </a:cubicBezTo>
                <a:cubicBezTo>
                  <a:pt x="712946" y="359569"/>
                  <a:pt x="713899" y="352901"/>
                  <a:pt x="713899" y="352901"/>
                </a:cubicBezTo>
                <a:cubicBezTo>
                  <a:pt x="713899" y="352901"/>
                  <a:pt x="711994" y="360521"/>
                  <a:pt x="707231" y="372904"/>
                </a:cubicBezTo>
                <a:cubicBezTo>
                  <a:pt x="707231" y="373856"/>
                  <a:pt x="706279" y="374809"/>
                  <a:pt x="706279" y="374809"/>
                </a:cubicBezTo>
                <a:cubicBezTo>
                  <a:pt x="704374" y="369094"/>
                  <a:pt x="702469" y="363379"/>
                  <a:pt x="701516" y="357664"/>
                </a:cubicBezTo>
                <a:cubicBezTo>
                  <a:pt x="701516" y="357664"/>
                  <a:pt x="701516" y="357664"/>
                  <a:pt x="701516" y="357664"/>
                </a:cubicBezTo>
                <a:cubicBezTo>
                  <a:pt x="704374" y="339566"/>
                  <a:pt x="707231" y="323374"/>
                  <a:pt x="710089" y="308134"/>
                </a:cubicBezTo>
                <a:close/>
                <a:moveTo>
                  <a:pt x="676751" y="253841"/>
                </a:moveTo>
                <a:cubicBezTo>
                  <a:pt x="676751" y="250984"/>
                  <a:pt x="676751" y="249079"/>
                  <a:pt x="676751" y="246221"/>
                </a:cubicBezTo>
                <a:cubicBezTo>
                  <a:pt x="677704" y="237649"/>
                  <a:pt x="678656" y="229076"/>
                  <a:pt x="679609" y="220504"/>
                </a:cubicBezTo>
                <a:cubicBezTo>
                  <a:pt x="680561" y="206216"/>
                  <a:pt x="681514" y="192881"/>
                  <a:pt x="682466" y="181451"/>
                </a:cubicBezTo>
                <a:cubicBezTo>
                  <a:pt x="682466" y="180499"/>
                  <a:pt x="682466" y="179546"/>
                  <a:pt x="682466" y="178594"/>
                </a:cubicBezTo>
                <a:cubicBezTo>
                  <a:pt x="687229" y="193834"/>
                  <a:pt x="691039" y="211931"/>
                  <a:pt x="696754" y="231934"/>
                </a:cubicBezTo>
                <a:cubicBezTo>
                  <a:pt x="699611" y="243364"/>
                  <a:pt x="702469" y="254794"/>
                  <a:pt x="705326" y="267176"/>
                </a:cubicBezTo>
                <a:cubicBezTo>
                  <a:pt x="704374" y="269081"/>
                  <a:pt x="704374" y="271939"/>
                  <a:pt x="703421" y="273844"/>
                </a:cubicBezTo>
                <a:cubicBezTo>
                  <a:pt x="700564" y="284321"/>
                  <a:pt x="697706" y="295751"/>
                  <a:pt x="694849" y="307181"/>
                </a:cubicBezTo>
                <a:cubicBezTo>
                  <a:pt x="693896" y="309086"/>
                  <a:pt x="693896" y="311944"/>
                  <a:pt x="692944" y="313849"/>
                </a:cubicBezTo>
                <a:cubicBezTo>
                  <a:pt x="691991" y="316706"/>
                  <a:pt x="691039" y="319564"/>
                  <a:pt x="690086" y="322421"/>
                </a:cubicBezTo>
                <a:cubicBezTo>
                  <a:pt x="684371" y="305276"/>
                  <a:pt x="679609" y="290036"/>
                  <a:pt x="673894" y="274796"/>
                </a:cubicBezTo>
                <a:cubicBezTo>
                  <a:pt x="675799" y="268129"/>
                  <a:pt x="676751" y="260509"/>
                  <a:pt x="676751" y="253841"/>
                </a:cubicBezTo>
                <a:close/>
                <a:moveTo>
                  <a:pt x="668179" y="331946"/>
                </a:moveTo>
                <a:cubicBezTo>
                  <a:pt x="668179" y="330994"/>
                  <a:pt x="668179" y="330994"/>
                  <a:pt x="668179" y="330041"/>
                </a:cubicBezTo>
                <a:cubicBezTo>
                  <a:pt x="668179" y="331946"/>
                  <a:pt x="669131" y="332899"/>
                  <a:pt x="669131" y="334804"/>
                </a:cubicBezTo>
                <a:cubicBezTo>
                  <a:pt x="670084" y="338614"/>
                  <a:pt x="671036" y="342424"/>
                  <a:pt x="671989" y="346234"/>
                </a:cubicBezTo>
                <a:cubicBezTo>
                  <a:pt x="672941" y="350044"/>
                  <a:pt x="673894" y="354806"/>
                  <a:pt x="674846" y="359569"/>
                </a:cubicBezTo>
                <a:cubicBezTo>
                  <a:pt x="675799" y="363379"/>
                  <a:pt x="676751" y="367189"/>
                  <a:pt x="676751" y="370999"/>
                </a:cubicBezTo>
                <a:cubicBezTo>
                  <a:pt x="676751" y="371951"/>
                  <a:pt x="675799" y="372904"/>
                  <a:pt x="675799" y="373856"/>
                </a:cubicBezTo>
                <a:cubicBezTo>
                  <a:pt x="675799" y="374809"/>
                  <a:pt x="674846" y="375761"/>
                  <a:pt x="674846" y="377666"/>
                </a:cubicBezTo>
                <a:cubicBezTo>
                  <a:pt x="672941" y="374809"/>
                  <a:pt x="671989" y="370999"/>
                  <a:pt x="670084" y="368141"/>
                </a:cubicBezTo>
                <a:cubicBezTo>
                  <a:pt x="668179" y="364331"/>
                  <a:pt x="666274" y="361474"/>
                  <a:pt x="664369" y="358616"/>
                </a:cubicBezTo>
                <a:cubicBezTo>
                  <a:pt x="665321" y="349091"/>
                  <a:pt x="667226" y="340519"/>
                  <a:pt x="668179" y="331946"/>
                </a:cubicBezTo>
                <a:close/>
                <a:moveTo>
                  <a:pt x="656749" y="266224"/>
                </a:moveTo>
                <a:cubicBezTo>
                  <a:pt x="656749" y="266224"/>
                  <a:pt x="656749" y="267176"/>
                  <a:pt x="656749" y="267176"/>
                </a:cubicBezTo>
                <a:cubicBezTo>
                  <a:pt x="656749" y="268129"/>
                  <a:pt x="656749" y="269081"/>
                  <a:pt x="656749" y="269081"/>
                </a:cubicBezTo>
                <a:cubicBezTo>
                  <a:pt x="656749" y="268129"/>
                  <a:pt x="656749" y="267176"/>
                  <a:pt x="656749" y="266224"/>
                </a:cubicBezTo>
                <a:close/>
                <a:moveTo>
                  <a:pt x="608171" y="318611"/>
                </a:moveTo>
                <a:cubicBezTo>
                  <a:pt x="609124" y="305276"/>
                  <a:pt x="611029" y="291941"/>
                  <a:pt x="611981" y="279559"/>
                </a:cubicBezTo>
                <a:cubicBezTo>
                  <a:pt x="612934" y="282416"/>
                  <a:pt x="612934" y="285274"/>
                  <a:pt x="613886" y="288131"/>
                </a:cubicBezTo>
                <a:cubicBezTo>
                  <a:pt x="614839" y="301466"/>
                  <a:pt x="615791" y="314801"/>
                  <a:pt x="615791" y="327184"/>
                </a:cubicBezTo>
                <a:cubicBezTo>
                  <a:pt x="615791" y="329089"/>
                  <a:pt x="615791" y="330041"/>
                  <a:pt x="615791" y="331946"/>
                </a:cubicBezTo>
                <a:cubicBezTo>
                  <a:pt x="615791" y="333851"/>
                  <a:pt x="615791" y="335756"/>
                  <a:pt x="615791" y="337661"/>
                </a:cubicBezTo>
                <a:cubicBezTo>
                  <a:pt x="614839" y="336709"/>
                  <a:pt x="613886" y="334804"/>
                  <a:pt x="613886" y="333851"/>
                </a:cubicBezTo>
                <a:cubicBezTo>
                  <a:pt x="611981" y="330041"/>
                  <a:pt x="609124" y="325279"/>
                  <a:pt x="607219" y="321469"/>
                </a:cubicBezTo>
                <a:cubicBezTo>
                  <a:pt x="608171" y="320516"/>
                  <a:pt x="608171" y="319564"/>
                  <a:pt x="608171" y="318611"/>
                </a:cubicBezTo>
                <a:close/>
                <a:moveTo>
                  <a:pt x="606266" y="341471"/>
                </a:moveTo>
                <a:cubicBezTo>
                  <a:pt x="609124" y="349091"/>
                  <a:pt x="612934" y="356711"/>
                  <a:pt x="615791" y="364331"/>
                </a:cubicBezTo>
                <a:cubicBezTo>
                  <a:pt x="615791" y="364331"/>
                  <a:pt x="615791" y="365284"/>
                  <a:pt x="615791" y="365284"/>
                </a:cubicBezTo>
                <a:cubicBezTo>
                  <a:pt x="614839" y="368141"/>
                  <a:pt x="612934" y="371951"/>
                  <a:pt x="611029" y="375761"/>
                </a:cubicBezTo>
                <a:cubicBezTo>
                  <a:pt x="610076" y="371951"/>
                  <a:pt x="609124" y="367189"/>
                  <a:pt x="608171" y="363379"/>
                </a:cubicBezTo>
                <a:cubicBezTo>
                  <a:pt x="607219" y="358616"/>
                  <a:pt x="606266" y="354806"/>
                  <a:pt x="605314" y="350996"/>
                </a:cubicBezTo>
                <a:cubicBezTo>
                  <a:pt x="605314" y="348139"/>
                  <a:pt x="605314" y="344329"/>
                  <a:pt x="606266" y="341471"/>
                </a:cubicBezTo>
                <a:close/>
                <a:moveTo>
                  <a:pt x="606266" y="424339"/>
                </a:moveTo>
                <a:cubicBezTo>
                  <a:pt x="607219" y="427196"/>
                  <a:pt x="608171" y="430054"/>
                  <a:pt x="609124" y="433864"/>
                </a:cubicBezTo>
                <a:cubicBezTo>
                  <a:pt x="608171" y="434816"/>
                  <a:pt x="608171" y="435769"/>
                  <a:pt x="607219" y="436721"/>
                </a:cubicBezTo>
                <a:lnTo>
                  <a:pt x="601504" y="435769"/>
                </a:lnTo>
                <a:cubicBezTo>
                  <a:pt x="604361" y="432911"/>
                  <a:pt x="605314" y="428149"/>
                  <a:pt x="606266" y="424339"/>
                </a:cubicBezTo>
                <a:close/>
                <a:moveTo>
                  <a:pt x="599599" y="401479"/>
                </a:moveTo>
                <a:cubicBezTo>
                  <a:pt x="599599" y="402431"/>
                  <a:pt x="599599" y="402431"/>
                  <a:pt x="599599" y="401479"/>
                </a:cubicBezTo>
                <a:cubicBezTo>
                  <a:pt x="599599" y="402431"/>
                  <a:pt x="599599" y="403384"/>
                  <a:pt x="599599" y="403384"/>
                </a:cubicBezTo>
                <a:cubicBezTo>
                  <a:pt x="599599" y="403384"/>
                  <a:pt x="599599" y="402431"/>
                  <a:pt x="599599" y="401479"/>
                </a:cubicBezTo>
                <a:close/>
                <a:moveTo>
                  <a:pt x="587216" y="300514"/>
                </a:moveTo>
                <a:cubicBezTo>
                  <a:pt x="588169" y="303371"/>
                  <a:pt x="590074" y="307181"/>
                  <a:pt x="591979" y="310039"/>
                </a:cubicBezTo>
                <a:cubicBezTo>
                  <a:pt x="591979" y="311944"/>
                  <a:pt x="591026" y="314801"/>
                  <a:pt x="591026" y="316706"/>
                </a:cubicBezTo>
                <a:cubicBezTo>
                  <a:pt x="591026" y="316706"/>
                  <a:pt x="591026" y="316706"/>
                  <a:pt x="591026" y="316706"/>
                </a:cubicBezTo>
                <a:cubicBezTo>
                  <a:pt x="591026" y="317659"/>
                  <a:pt x="590074" y="318611"/>
                  <a:pt x="590074" y="319564"/>
                </a:cubicBezTo>
                <a:cubicBezTo>
                  <a:pt x="589121" y="316706"/>
                  <a:pt x="588169" y="313849"/>
                  <a:pt x="587216" y="311944"/>
                </a:cubicBezTo>
                <a:cubicBezTo>
                  <a:pt x="587216" y="308134"/>
                  <a:pt x="587216" y="303371"/>
                  <a:pt x="586264" y="299561"/>
                </a:cubicBezTo>
                <a:cubicBezTo>
                  <a:pt x="586264" y="299561"/>
                  <a:pt x="586264" y="299561"/>
                  <a:pt x="587216" y="300514"/>
                </a:cubicBezTo>
                <a:close/>
                <a:moveTo>
                  <a:pt x="553879" y="257651"/>
                </a:moveTo>
                <a:cubicBezTo>
                  <a:pt x="554831" y="249079"/>
                  <a:pt x="554831" y="241459"/>
                  <a:pt x="555784" y="233839"/>
                </a:cubicBezTo>
                <a:cubicBezTo>
                  <a:pt x="556736" y="238601"/>
                  <a:pt x="557689" y="243364"/>
                  <a:pt x="558641" y="249079"/>
                </a:cubicBezTo>
                <a:cubicBezTo>
                  <a:pt x="557689" y="247174"/>
                  <a:pt x="556736" y="247174"/>
                  <a:pt x="556736" y="247174"/>
                </a:cubicBezTo>
                <a:cubicBezTo>
                  <a:pt x="556736" y="247174"/>
                  <a:pt x="557689" y="248126"/>
                  <a:pt x="558641" y="250984"/>
                </a:cubicBezTo>
                <a:cubicBezTo>
                  <a:pt x="561499" y="264319"/>
                  <a:pt x="565309" y="280511"/>
                  <a:pt x="570071" y="297656"/>
                </a:cubicBezTo>
                <a:cubicBezTo>
                  <a:pt x="570071" y="299561"/>
                  <a:pt x="571024" y="301466"/>
                  <a:pt x="571976" y="303371"/>
                </a:cubicBezTo>
                <a:cubicBezTo>
                  <a:pt x="571024" y="306229"/>
                  <a:pt x="570071" y="310039"/>
                  <a:pt x="569119" y="312896"/>
                </a:cubicBezTo>
                <a:cubicBezTo>
                  <a:pt x="567214" y="307181"/>
                  <a:pt x="566261" y="301466"/>
                  <a:pt x="564356" y="295751"/>
                </a:cubicBezTo>
                <a:cubicBezTo>
                  <a:pt x="560546" y="285274"/>
                  <a:pt x="557689" y="274796"/>
                  <a:pt x="553879" y="266224"/>
                </a:cubicBezTo>
                <a:cubicBezTo>
                  <a:pt x="553879" y="263366"/>
                  <a:pt x="553879" y="260509"/>
                  <a:pt x="553879" y="257651"/>
                </a:cubicBezTo>
                <a:close/>
                <a:moveTo>
                  <a:pt x="551974" y="295751"/>
                </a:moveTo>
                <a:cubicBezTo>
                  <a:pt x="551974" y="294799"/>
                  <a:pt x="551974" y="294799"/>
                  <a:pt x="551974" y="295751"/>
                </a:cubicBezTo>
                <a:cubicBezTo>
                  <a:pt x="551974" y="295751"/>
                  <a:pt x="552926" y="297656"/>
                  <a:pt x="552926" y="298609"/>
                </a:cubicBezTo>
                <a:cubicBezTo>
                  <a:pt x="554831" y="304324"/>
                  <a:pt x="555784" y="310991"/>
                  <a:pt x="556736" y="317659"/>
                </a:cubicBezTo>
                <a:cubicBezTo>
                  <a:pt x="556736" y="318611"/>
                  <a:pt x="556736" y="319564"/>
                  <a:pt x="557689" y="321469"/>
                </a:cubicBezTo>
                <a:cubicBezTo>
                  <a:pt x="557689" y="321469"/>
                  <a:pt x="557689" y="321469"/>
                  <a:pt x="557689" y="322421"/>
                </a:cubicBezTo>
                <a:cubicBezTo>
                  <a:pt x="557689" y="323374"/>
                  <a:pt x="557689" y="324326"/>
                  <a:pt x="557689" y="326231"/>
                </a:cubicBezTo>
                <a:cubicBezTo>
                  <a:pt x="555784" y="319564"/>
                  <a:pt x="553879" y="312896"/>
                  <a:pt x="552926" y="306229"/>
                </a:cubicBezTo>
                <a:cubicBezTo>
                  <a:pt x="551974" y="301466"/>
                  <a:pt x="551974" y="298609"/>
                  <a:pt x="551974" y="295751"/>
                </a:cubicBezTo>
                <a:close/>
                <a:moveTo>
                  <a:pt x="529114" y="290036"/>
                </a:moveTo>
                <a:cubicBezTo>
                  <a:pt x="529114" y="290036"/>
                  <a:pt x="529114" y="290989"/>
                  <a:pt x="529114" y="290036"/>
                </a:cubicBezTo>
                <a:cubicBezTo>
                  <a:pt x="529114" y="290989"/>
                  <a:pt x="529114" y="290989"/>
                  <a:pt x="529114" y="290036"/>
                </a:cubicBezTo>
                <a:cubicBezTo>
                  <a:pt x="529114" y="290989"/>
                  <a:pt x="529114" y="290036"/>
                  <a:pt x="529114" y="290036"/>
                </a:cubicBezTo>
                <a:close/>
                <a:moveTo>
                  <a:pt x="522446" y="336709"/>
                </a:moveTo>
                <a:cubicBezTo>
                  <a:pt x="522446" y="333851"/>
                  <a:pt x="523399" y="331946"/>
                  <a:pt x="523399" y="329089"/>
                </a:cubicBezTo>
                <a:cubicBezTo>
                  <a:pt x="524351" y="331946"/>
                  <a:pt x="525304" y="333851"/>
                  <a:pt x="526256" y="336709"/>
                </a:cubicBezTo>
                <a:cubicBezTo>
                  <a:pt x="528161" y="341471"/>
                  <a:pt x="530066" y="346234"/>
                  <a:pt x="531019" y="350996"/>
                </a:cubicBezTo>
                <a:cubicBezTo>
                  <a:pt x="531019" y="358616"/>
                  <a:pt x="531019" y="366236"/>
                  <a:pt x="531971" y="374809"/>
                </a:cubicBezTo>
                <a:cubicBezTo>
                  <a:pt x="531971" y="384334"/>
                  <a:pt x="532924" y="393859"/>
                  <a:pt x="533876" y="403384"/>
                </a:cubicBezTo>
                <a:cubicBezTo>
                  <a:pt x="530066" y="397669"/>
                  <a:pt x="528161" y="394811"/>
                  <a:pt x="528161" y="394811"/>
                </a:cubicBezTo>
                <a:cubicBezTo>
                  <a:pt x="528161" y="394811"/>
                  <a:pt x="530066" y="400526"/>
                  <a:pt x="532924" y="410051"/>
                </a:cubicBezTo>
                <a:cubicBezTo>
                  <a:pt x="533876" y="411956"/>
                  <a:pt x="534829" y="414814"/>
                  <a:pt x="534829" y="417671"/>
                </a:cubicBezTo>
                <a:cubicBezTo>
                  <a:pt x="534829" y="421481"/>
                  <a:pt x="535781" y="426244"/>
                  <a:pt x="535781" y="430054"/>
                </a:cubicBezTo>
                <a:lnTo>
                  <a:pt x="523399" y="428149"/>
                </a:lnTo>
                <a:cubicBezTo>
                  <a:pt x="523399" y="428149"/>
                  <a:pt x="522446" y="427196"/>
                  <a:pt x="522446" y="427196"/>
                </a:cubicBezTo>
                <a:cubicBezTo>
                  <a:pt x="522446" y="426244"/>
                  <a:pt x="522446" y="424339"/>
                  <a:pt x="522446" y="423386"/>
                </a:cubicBezTo>
                <a:cubicBezTo>
                  <a:pt x="525304" y="414814"/>
                  <a:pt x="527209" y="410051"/>
                  <a:pt x="527209" y="410051"/>
                </a:cubicBezTo>
                <a:cubicBezTo>
                  <a:pt x="527209" y="410051"/>
                  <a:pt x="525304" y="412909"/>
                  <a:pt x="522446" y="418624"/>
                </a:cubicBezTo>
                <a:cubicBezTo>
                  <a:pt x="522446" y="413861"/>
                  <a:pt x="521494" y="409099"/>
                  <a:pt x="521494" y="405289"/>
                </a:cubicBezTo>
                <a:cubicBezTo>
                  <a:pt x="520541" y="392906"/>
                  <a:pt x="518636" y="380524"/>
                  <a:pt x="517684" y="369094"/>
                </a:cubicBezTo>
                <a:cubicBezTo>
                  <a:pt x="519589" y="356711"/>
                  <a:pt x="520541" y="347186"/>
                  <a:pt x="522446" y="336709"/>
                </a:cubicBezTo>
                <a:close/>
                <a:moveTo>
                  <a:pt x="512921" y="271939"/>
                </a:moveTo>
                <a:cubicBezTo>
                  <a:pt x="511969" y="276701"/>
                  <a:pt x="511016" y="281464"/>
                  <a:pt x="509111" y="287179"/>
                </a:cubicBezTo>
                <a:cubicBezTo>
                  <a:pt x="509111" y="287179"/>
                  <a:pt x="509111" y="287179"/>
                  <a:pt x="509111" y="288131"/>
                </a:cubicBezTo>
                <a:cubicBezTo>
                  <a:pt x="508159" y="284321"/>
                  <a:pt x="508159" y="279559"/>
                  <a:pt x="507206" y="275749"/>
                </a:cubicBezTo>
                <a:cubicBezTo>
                  <a:pt x="507206" y="270986"/>
                  <a:pt x="508159" y="267176"/>
                  <a:pt x="508159" y="262414"/>
                </a:cubicBezTo>
                <a:lnTo>
                  <a:pt x="509111" y="262414"/>
                </a:lnTo>
                <a:cubicBezTo>
                  <a:pt x="511016" y="265271"/>
                  <a:pt x="511969" y="268129"/>
                  <a:pt x="512921" y="271939"/>
                </a:cubicBezTo>
                <a:close/>
                <a:moveTo>
                  <a:pt x="497681" y="207169"/>
                </a:moveTo>
                <a:cubicBezTo>
                  <a:pt x="500539" y="217646"/>
                  <a:pt x="503396" y="230981"/>
                  <a:pt x="506254" y="245269"/>
                </a:cubicBezTo>
                <a:cubicBezTo>
                  <a:pt x="507206" y="249079"/>
                  <a:pt x="508159" y="252889"/>
                  <a:pt x="509111" y="256699"/>
                </a:cubicBezTo>
                <a:cubicBezTo>
                  <a:pt x="508159" y="256699"/>
                  <a:pt x="507206" y="256699"/>
                  <a:pt x="506254" y="256699"/>
                </a:cubicBezTo>
                <a:lnTo>
                  <a:pt x="505301" y="256699"/>
                </a:lnTo>
                <a:cubicBezTo>
                  <a:pt x="505301" y="256699"/>
                  <a:pt x="505301" y="256699"/>
                  <a:pt x="505301" y="256699"/>
                </a:cubicBezTo>
                <a:cubicBezTo>
                  <a:pt x="502444" y="238601"/>
                  <a:pt x="499586" y="220504"/>
                  <a:pt x="497681" y="207169"/>
                </a:cubicBezTo>
                <a:cubicBezTo>
                  <a:pt x="496729" y="207169"/>
                  <a:pt x="496729" y="207169"/>
                  <a:pt x="497681" y="207169"/>
                </a:cubicBezTo>
                <a:close/>
                <a:moveTo>
                  <a:pt x="487204" y="419576"/>
                </a:moveTo>
                <a:cubicBezTo>
                  <a:pt x="487204" y="420529"/>
                  <a:pt x="486251" y="421481"/>
                  <a:pt x="486251" y="422434"/>
                </a:cubicBezTo>
                <a:lnTo>
                  <a:pt x="483394" y="422434"/>
                </a:lnTo>
                <a:cubicBezTo>
                  <a:pt x="483394" y="421481"/>
                  <a:pt x="483394" y="419576"/>
                  <a:pt x="483394" y="418624"/>
                </a:cubicBezTo>
                <a:cubicBezTo>
                  <a:pt x="483394" y="412909"/>
                  <a:pt x="482441" y="407194"/>
                  <a:pt x="481489" y="401479"/>
                </a:cubicBezTo>
                <a:cubicBezTo>
                  <a:pt x="483394" y="407194"/>
                  <a:pt x="485299" y="413861"/>
                  <a:pt x="487204" y="419576"/>
                </a:cubicBezTo>
                <a:close/>
                <a:moveTo>
                  <a:pt x="437674" y="390049"/>
                </a:moveTo>
                <a:cubicBezTo>
                  <a:pt x="437674" y="390049"/>
                  <a:pt x="437674" y="390049"/>
                  <a:pt x="437674" y="390049"/>
                </a:cubicBezTo>
                <a:cubicBezTo>
                  <a:pt x="437674" y="389096"/>
                  <a:pt x="437674" y="389096"/>
                  <a:pt x="437674" y="388144"/>
                </a:cubicBezTo>
                <a:cubicBezTo>
                  <a:pt x="437674" y="388144"/>
                  <a:pt x="437674" y="388144"/>
                  <a:pt x="437674" y="388144"/>
                </a:cubicBezTo>
                <a:cubicBezTo>
                  <a:pt x="437674" y="389096"/>
                  <a:pt x="437674" y="390049"/>
                  <a:pt x="437674" y="390049"/>
                </a:cubicBezTo>
                <a:cubicBezTo>
                  <a:pt x="437674" y="391001"/>
                  <a:pt x="437674" y="390049"/>
                  <a:pt x="437674" y="390049"/>
                </a:cubicBezTo>
                <a:close/>
                <a:moveTo>
                  <a:pt x="448151" y="362426"/>
                </a:moveTo>
                <a:cubicBezTo>
                  <a:pt x="447199" y="360521"/>
                  <a:pt x="446246" y="358616"/>
                  <a:pt x="446246" y="356711"/>
                </a:cubicBezTo>
                <a:cubicBezTo>
                  <a:pt x="447199" y="353854"/>
                  <a:pt x="448151" y="350044"/>
                  <a:pt x="449104" y="347186"/>
                </a:cubicBezTo>
                <a:cubicBezTo>
                  <a:pt x="448151" y="351949"/>
                  <a:pt x="448151" y="357664"/>
                  <a:pt x="448151" y="362426"/>
                </a:cubicBezTo>
                <a:close/>
                <a:moveTo>
                  <a:pt x="436721" y="227171"/>
                </a:moveTo>
                <a:cubicBezTo>
                  <a:pt x="437674" y="233839"/>
                  <a:pt x="439579" y="239554"/>
                  <a:pt x="440531" y="246221"/>
                </a:cubicBezTo>
                <a:cubicBezTo>
                  <a:pt x="438626" y="242411"/>
                  <a:pt x="436721" y="238601"/>
                  <a:pt x="434816" y="234791"/>
                </a:cubicBezTo>
                <a:cubicBezTo>
                  <a:pt x="435769" y="231934"/>
                  <a:pt x="435769" y="230029"/>
                  <a:pt x="436721" y="227171"/>
                </a:cubicBezTo>
                <a:close/>
                <a:moveTo>
                  <a:pt x="428149" y="280511"/>
                </a:moveTo>
                <a:cubicBezTo>
                  <a:pt x="430054" y="270986"/>
                  <a:pt x="431006" y="262414"/>
                  <a:pt x="431959" y="253841"/>
                </a:cubicBezTo>
                <a:cubicBezTo>
                  <a:pt x="431959" y="255746"/>
                  <a:pt x="432911" y="256699"/>
                  <a:pt x="432911" y="258604"/>
                </a:cubicBezTo>
                <a:cubicBezTo>
                  <a:pt x="434816" y="266224"/>
                  <a:pt x="436721" y="274796"/>
                  <a:pt x="438626" y="284321"/>
                </a:cubicBezTo>
                <a:cubicBezTo>
                  <a:pt x="438626" y="286226"/>
                  <a:pt x="439579" y="288131"/>
                  <a:pt x="439579" y="290036"/>
                </a:cubicBezTo>
                <a:cubicBezTo>
                  <a:pt x="434816" y="284321"/>
                  <a:pt x="432911" y="281464"/>
                  <a:pt x="432911" y="281464"/>
                </a:cubicBezTo>
                <a:cubicBezTo>
                  <a:pt x="432911" y="281464"/>
                  <a:pt x="435769" y="287179"/>
                  <a:pt x="439579" y="295751"/>
                </a:cubicBezTo>
                <a:cubicBezTo>
                  <a:pt x="440531" y="296704"/>
                  <a:pt x="440531" y="298609"/>
                  <a:pt x="441484" y="299561"/>
                </a:cubicBezTo>
                <a:cubicBezTo>
                  <a:pt x="442436" y="303371"/>
                  <a:pt x="443389" y="308134"/>
                  <a:pt x="443389" y="312896"/>
                </a:cubicBezTo>
                <a:cubicBezTo>
                  <a:pt x="444341" y="317659"/>
                  <a:pt x="445294" y="323374"/>
                  <a:pt x="446246" y="328136"/>
                </a:cubicBezTo>
                <a:cubicBezTo>
                  <a:pt x="446246" y="330994"/>
                  <a:pt x="447199" y="332899"/>
                  <a:pt x="447199" y="335756"/>
                </a:cubicBezTo>
                <a:cubicBezTo>
                  <a:pt x="446246" y="337661"/>
                  <a:pt x="445294" y="339566"/>
                  <a:pt x="445294" y="341471"/>
                </a:cubicBezTo>
                <a:cubicBezTo>
                  <a:pt x="444341" y="344329"/>
                  <a:pt x="443389" y="346234"/>
                  <a:pt x="442436" y="349091"/>
                </a:cubicBezTo>
                <a:cubicBezTo>
                  <a:pt x="439579" y="342424"/>
                  <a:pt x="437674" y="336709"/>
                  <a:pt x="434816" y="331946"/>
                </a:cubicBezTo>
                <a:cubicBezTo>
                  <a:pt x="434816" y="322421"/>
                  <a:pt x="434816" y="317659"/>
                  <a:pt x="434816" y="317659"/>
                </a:cubicBezTo>
                <a:cubicBezTo>
                  <a:pt x="434816" y="317659"/>
                  <a:pt x="433864" y="321469"/>
                  <a:pt x="432911" y="328136"/>
                </a:cubicBezTo>
                <a:cubicBezTo>
                  <a:pt x="430054" y="319564"/>
                  <a:pt x="426244" y="310991"/>
                  <a:pt x="423386" y="303371"/>
                </a:cubicBezTo>
                <a:cubicBezTo>
                  <a:pt x="426244" y="295751"/>
                  <a:pt x="427196" y="288131"/>
                  <a:pt x="428149" y="280511"/>
                </a:cubicBezTo>
                <a:close/>
                <a:moveTo>
                  <a:pt x="418624" y="345281"/>
                </a:moveTo>
                <a:cubicBezTo>
                  <a:pt x="419576" y="337661"/>
                  <a:pt x="420529" y="330041"/>
                  <a:pt x="422434" y="322421"/>
                </a:cubicBezTo>
                <a:cubicBezTo>
                  <a:pt x="424339" y="328136"/>
                  <a:pt x="425291" y="333851"/>
                  <a:pt x="427196" y="339566"/>
                </a:cubicBezTo>
                <a:cubicBezTo>
                  <a:pt x="428149" y="343376"/>
                  <a:pt x="429101" y="347186"/>
                  <a:pt x="430054" y="350996"/>
                </a:cubicBezTo>
                <a:cubicBezTo>
                  <a:pt x="429101" y="354806"/>
                  <a:pt x="429101" y="358616"/>
                  <a:pt x="428149" y="362426"/>
                </a:cubicBezTo>
                <a:cubicBezTo>
                  <a:pt x="427196" y="360521"/>
                  <a:pt x="426244" y="358616"/>
                  <a:pt x="426244" y="356711"/>
                </a:cubicBezTo>
                <a:cubicBezTo>
                  <a:pt x="423386" y="349091"/>
                  <a:pt x="420529" y="344329"/>
                  <a:pt x="420529" y="344329"/>
                </a:cubicBezTo>
                <a:cubicBezTo>
                  <a:pt x="420529" y="344329"/>
                  <a:pt x="420529" y="349091"/>
                  <a:pt x="422434" y="357664"/>
                </a:cubicBezTo>
                <a:cubicBezTo>
                  <a:pt x="423386" y="361474"/>
                  <a:pt x="423386" y="367189"/>
                  <a:pt x="424339" y="372904"/>
                </a:cubicBezTo>
                <a:cubicBezTo>
                  <a:pt x="424339" y="374809"/>
                  <a:pt x="425291" y="375761"/>
                  <a:pt x="425291" y="377666"/>
                </a:cubicBezTo>
                <a:cubicBezTo>
                  <a:pt x="425291" y="376714"/>
                  <a:pt x="424339" y="375761"/>
                  <a:pt x="424339" y="375761"/>
                </a:cubicBezTo>
                <a:cubicBezTo>
                  <a:pt x="424339" y="375761"/>
                  <a:pt x="424339" y="374809"/>
                  <a:pt x="424339" y="374809"/>
                </a:cubicBezTo>
                <a:cubicBezTo>
                  <a:pt x="422434" y="367189"/>
                  <a:pt x="420529" y="359569"/>
                  <a:pt x="418624" y="351949"/>
                </a:cubicBezTo>
                <a:cubicBezTo>
                  <a:pt x="417671" y="349091"/>
                  <a:pt x="418624" y="347186"/>
                  <a:pt x="418624" y="345281"/>
                </a:cubicBezTo>
                <a:close/>
                <a:moveTo>
                  <a:pt x="406241" y="261461"/>
                </a:moveTo>
                <a:cubicBezTo>
                  <a:pt x="408146" y="267176"/>
                  <a:pt x="410051" y="275749"/>
                  <a:pt x="411956" y="285274"/>
                </a:cubicBezTo>
                <a:cubicBezTo>
                  <a:pt x="410051" y="292894"/>
                  <a:pt x="409099" y="301466"/>
                  <a:pt x="407194" y="310039"/>
                </a:cubicBezTo>
                <a:cubicBezTo>
                  <a:pt x="406241" y="307181"/>
                  <a:pt x="406241" y="304324"/>
                  <a:pt x="405289" y="302419"/>
                </a:cubicBezTo>
                <a:cubicBezTo>
                  <a:pt x="406241" y="288131"/>
                  <a:pt x="406241" y="273844"/>
                  <a:pt x="406241" y="261461"/>
                </a:cubicBezTo>
                <a:close/>
                <a:moveTo>
                  <a:pt x="382429" y="290036"/>
                </a:moveTo>
                <a:cubicBezTo>
                  <a:pt x="382429" y="290989"/>
                  <a:pt x="382429" y="292894"/>
                  <a:pt x="381476" y="293846"/>
                </a:cubicBezTo>
                <a:cubicBezTo>
                  <a:pt x="381476" y="290989"/>
                  <a:pt x="381476" y="288131"/>
                  <a:pt x="381476" y="285274"/>
                </a:cubicBezTo>
                <a:cubicBezTo>
                  <a:pt x="381476" y="287179"/>
                  <a:pt x="382429" y="288131"/>
                  <a:pt x="382429" y="290036"/>
                </a:cubicBezTo>
                <a:close/>
                <a:moveTo>
                  <a:pt x="361474" y="394811"/>
                </a:moveTo>
                <a:cubicBezTo>
                  <a:pt x="361474" y="397669"/>
                  <a:pt x="361474" y="401479"/>
                  <a:pt x="361474" y="404336"/>
                </a:cubicBezTo>
                <a:cubicBezTo>
                  <a:pt x="361474" y="405289"/>
                  <a:pt x="361474" y="406241"/>
                  <a:pt x="361474" y="407194"/>
                </a:cubicBezTo>
                <a:cubicBezTo>
                  <a:pt x="359569" y="399574"/>
                  <a:pt x="357664" y="391001"/>
                  <a:pt x="354806" y="383381"/>
                </a:cubicBezTo>
                <a:cubicBezTo>
                  <a:pt x="354806" y="383381"/>
                  <a:pt x="354806" y="383381"/>
                  <a:pt x="354806" y="382429"/>
                </a:cubicBezTo>
                <a:cubicBezTo>
                  <a:pt x="353854" y="379571"/>
                  <a:pt x="353854" y="376714"/>
                  <a:pt x="352901" y="373856"/>
                </a:cubicBezTo>
                <a:cubicBezTo>
                  <a:pt x="355759" y="381476"/>
                  <a:pt x="358616" y="388144"/>
                  <a:pt x="361474" y="394811"/>
                </a:cubicBezTo>
                <a:close/>
                <a:moveTo>
                  <a:pt x="347186" y="307181"/>
                </a:moveTo>
                <a:cubicBezTo>
                  <a:pt x="348139" y="309086"/>
                  <a:pt x="348139" y="310039"/>
                  <a:pt x="349091" y="311944"/>
                </a:cubicBezTo>
                <a:cubicBezTo>
                  <a:pt x="348139" y="310991"/>
                  <a:pt x="348139" y="310039"/>
                  <a:pt x="347186" y="309086"/>
                </a:cubicBezTo>
                <a:cubicBezTo>
                  <a:pt x="346234" y="309086"/>
                  <a:pt x="346234" y="308134"/>
                  <a:pt x="347186" y="307181"/>
                </a:cubicBezTo>
                <a:close/>
                <a:moveTo>
                  <a:pt x="347186" y="429101"/>
                </a:moveTo>
                <a:cubicBezTo>
                  <a:pt x="347186" y="430054"/>
                  <a:pt x="348139" y="431959"/>
                  <a:pt x="348139" y="432911"/>
                </a:cubicBezTo>
                <a:lnTo>
                  <a:pt x="346234" y="432911"/>
                </a:lnTo>
                <a:cubicBezTo>
                  <a:pt x="346234" y="431006"/>
                  <a:pt x="346234" y="430054"/>
                  <a:pt x="347186" y="429101"/>
                </a:cubicBezTo>
                <a:close/>
                <a:moveTo>
                  <a:pt x="310991" y="439579"/>
                </a:moveTo>
                <a:cubicBezTo>
                  <a:pt x="310991" y="434816"/>
                  <a:pt x="310991" y="429101"/>
                  <a:pt x="311944" y="424339"/>
                </a:cubicBezTo>
                <a:cubicBezTo>
                  <a:pt x="313849" y="429101"/>
                  <a:pt x="315754" y="433864"/>
                  <a:pt x="317659" y="438626"/>
                </a:cubicBezTo>
                <a:lnTo>
                  <a:pt x="310991" y="439579"/>
                </a:lnTo>
                <a:close/>
                <a:moveTo>
                  <a:pt x="302419" y="230981"/>
                </a:moveTo>
                <a:cubicBezTo>
                  <a:pt x="303371" y="232886"/>
                  <a:pt x="303371" y="235744"/>
                  <a:pt x="304324" y="237649"/>
                </a:cubicBezTo>
                <a:cubicBezTo>
                  <a:pt x="305276" y="242411"/>
                  <a:pt x="306229" y="247174"/>
                  <a:pt x="307181" y="252889"/>
                </a:cubicBezTo>
                <a:cubicBezTo>
                  <a:pt x="303371" y="247174"/>
                  <a:pt x="300514" y="244316"/>
                  <a:pt x="300514" y="244316"/>
                </a:cubicBezTo>
                <a:cubicBezTo>
                  <a:pt x="300514" y="238601"/>
                  <a:pt x="301466" y="234791"/>
                  <a:pt x="302419" y="230981"/>
                </a:cubicBezTo>
                <a:close/>
                <a:moveTo>
                  <a:pt x="295751" y="269081"/>
                </a:moveTo>
                <a:cubicBezTo>
                  <a:pt x="296704" y="264319"/>
                  <a:pt x="297656" y="262414"/>
                  <a:pt x="297656" y="262414"/>
                </a:cubicBezTo>
                <a:cubicBezTo>
                  <a:pt x="297656" y="262414"/>
                  <a:pt x="296704" y="263366"/>
                  <a:pt x="295751" y="265271"/>
                </a:cubicBezTo>
                <a:cubicBezTo>
                  <a:pt x="296704" y="260509"/>
                  <a:pt x="296704" y="256699"/>
                  <a:pt x="297656" y="251936"/>
                </a:cubicBezTo>
                <a:cubicBezTo>
                  <a:pt x="298609" y="249079"/>
                  <a:pt x="298609" y="246221"/>
                  <a:pt x="299561" y="243364"/>
                </a:cubicBezTo>
                <a:cubicBezTo>
                  <a:pt x="299561" y="244316"/>
                  <a:pt x="300514" y="245269"/>
                  <a:pt x="301466" y="247174"/>
                </a:cubicBezTo>
                <a:cubicBezTo>
                  <a:pt x="304324" y="254794"/>
                  <a:pt x="307181" y="262414"/>
                  <a:pt x="310039" y="270986"/>
                </a:cubicBezTo>
                <a:cubicBezTo>
                  <a:pt x="312896" y="285274"/>
                  <a:pt x="315754" y="298609"/>
                  <a:pt x="319564" y="312896"/>
                </a:cubicBezTo>
                <a:cubicBezTo>
                  <a:pt x="322421" y="328136"/>
                  <a:pt x="326231" y="343376"/>
                  <a:pt x="330041" y="358616"/>
                </a:cubicBezTo>
                <a:cubicBezTo>
                  <a:pt x="330041" y="359569"/>
                  <a:pt x="330041" y="360521"/>
                  <a:pt x="330041" y="362426"/>
                </a:cubicBezTo>
                <a:cubicBezTo>
                  <a:pt x="329089" y="375761"/>
                  <a:pt x="328136" y="390049"/>
                  <a:pt x="327184" y="404336"/>
                </a:cubicBezTo>
                <a:cubicBezTo>
                  <a:pt x="327184" y="404336"/>
                  <a:pt x="327184" y="404336"/>
                  <a:pt x="327184" y="404336"/>
                </a:cubicBezTo>
                <a:cubicBezTo>
                  <a:pt x="325279" y="400526"/>
                  <a:pt x="323374" y="396716"/>
                  <a:pt x="321469" y="392906"/>
                </a:cubicBezTo>
                <a:cubicBezTo>
                  <a:pt x="317659" y="382429"/>
                  <a:pt x="313849" y="371951"/>
                  <a:pt x="310991" y="362426"/>
                </a:cubicBezTo>
                <a:cubicBezTo>
                  <a:pt x="306229" y="347186"/>
                  <a:pt x="301466" y="332899"/>
                  <a:pt x="296704" y="318611"/>
                </a:cubicBezTo>
                <a:cubicBezTo>
                  <a:pt x="294799" y="312896"/>
                  <a:pt x="293846" y="308134"/>
                  <a:pt x="291941" y="302419"/>
                </a:cubicBezTo>
                <a:cubicBezTo>
                  <a:pt x="292894" y="290989"/>
                  <a:pt x="294799" y="279559"/>
                  <a:pt x="295751" y="269081"/>
                </a:cubicBezTo>
                <a:close/>
                <a:moveTo>
                  <a:pt x="283369" y="378619"/>
                </a:moveTo>
                <a:cubicBezTo>
                  <a:pt x="283369" y="373856"/>
                  <a:pt x="284321" y="369094"/>
                  <a:pt x="284321" y="365284"/>
                </a:cubicBezTo>
                <a:cubicBezTo>
                  <a:pt x="284321" y="364331"/>
                  <a:pt x="284321" y="363379"/>
                  <a:pt x="285274" y="363379"/>
                </a:cubicBezTo>
                <a:cubicBezTo>
                  <a:pt x="289084" y="370999"/>
                  <a:pt x="291941" y="378619"/>
                  <a:pt x="295751" y="387191"/>
                </a:cubicBezTo>
                <a:cubicBezTo>
                  <a:pt x="297656" y="391954"/>
                  <a:pt x="300514" y="395764"/>
                  <a:pt x="302419" y="400526"/>
                </a:cubicBezTo>
                <a:cubicBezTo>
                  <a:pt x="302419" y="401479"/>
                  <a:pt x="303371" y="403384"/>
                  <a:pt x="303371" y="404336"/>
                </a:cubicBezTo>
                <a:cubicBezTo>
                  <a:pt x="302419" y="407194"/>
                  <a:pt x="302419" y="410051"/>
                  <a:pt x="301466" y="412909"/>
                </a:cubicBezTo>
                <a:cubicBezTo>
                  <a:pt x="299561" y="422434"/>
                  <a:pt x="297656" y="432911"/>
                  <a:pt x="295751" y="442436"/>
                </a:cubicBezTo>
                <a:lnTo>
                  <a:pt x="283369" y="444341"/>
                </a:lnTo>
                <a:cubicBezTo>
                  <a:pt x="282416" y="441484"/>
                  <a:pt x="282416" y="438626"/>
                  <a:pt x="281464" y="435769"/>
                </a:cubicBezTo>
                <a:cubicBezTo>
                  <a:pt x="281464" y="425291"/>
                  <a:pt x="281464" y="415766"/>
                  <a:pt x="281464" y="407194"/>
                </a:cubicBezTo>
                <a:cubicBezTo>
                  <a:pt x="281464" y="397669"/>
                  <a:pt x="282416" y="388144"/>
                  <a:pt x="283369" y="378619"/>
                </a:cubicBezTo>
                <a:close/>
                <a:moveTo>
                  <a:pt x="237649" y="415766"/>
                </a:moveTo>
                <a:cubicBezTo>
                  <a:pt x="234791" y="409099"/>
                  <a:pt x="230981" y="402431"/>
                  <a:pt x="228124" y="395764"/>
                </a:cubicBezTo>
                <a:cubicBezTo>
                  <a:pt x="228124" y="391954"/>
                  <a:pt x="229076" y="387191"/>
                  <a:pt x="229076" y="383381"/>
                </a:cubicBezTo>
                <a:cubicBezTo>
                  <a:pt x="232886" y="391001"/>
                  <a:pt x="235744" y="398621"/>
                  <a:pt x="239554" y="406241"/>
                </a:cubicBezTo>
                <a:cubicBezTo>
                  <a:pt x="239554" y="410051"/>
                  <a:pt x="238601" y="412909"/>
                  <a:pt x="237649" y="415766"/>
                </a:cubicBezTo>
                <a:close/>
                <a:moveTo>
                  <a:pt x="247174" y="431006"/>
                </a:moveTo>
                <a:cubicBezTo>
                  <a:pt x="247174" y="429101"/>
                  <a:pt x="247174" y="427196"/>
                  <a:pt x="248126" y="425291"/>
                </a:cubicBezTo>
                <a:cubicBezTo>
                  <a:pt x="248126" y="425291"/>
                  <a:pt x="248126" y="425291"/>
                  <a:pt x="248126" y="425291"/>
                </a:cubicBezTo>
                <a:cubicBezTo>
                  <a:pt x="248126" y="427196"/>
                  <a:pt x="247174" y="429101"/>
                  <a:pt x="247174" y="431006"/>
                </a:cubicBezTo>
                <a:close/>
                <a:moveTo>
                  <a:pt x="264319" y="204311"/>
                </a:moveTo>
                <a:cubicBezTo>
                  <a:pt x="267176" y="195739"/>
                  <a:pt x="269081" y="189071"/>
                  <a:pt x="270986" y="185261"/>
                </a:cubicBezTo>
                <a:cubicBezTo>
                  <a:pt x="269081" y="194786"/>
                  <a:pt x="268129" y="204311"/>
                  <a:pt x="267176" y="214789"/>
                </a:cubicBezTo>
                <a:cubicBezTo>
                  <a:pt x="267176" y="212884"/>
                  <a:pt x="266224" y="211931"/>
                  <a:pt x="266224" y="210026"/>
                </a:cubicBezTo>
                <a:cubicBezTo>
                  <a:pt x="264319" y="207169"/>
                  <a:pt x="264319" y="206216"/>
                  <a:pt x="264319" y="204311"/>
                </a:cubicBezTo>
                <a:cubicBezTo>
                  <a:pt x="264319" y="204311"/>
                  <a:pt x="264319" y="204311"/>
                  <a:pt x="264319" y="204311"/>
                </a:cubicBezTo>
                <a:close/>
                <a:moveTo>
                  <a:pt x="254794" y="235744"/>
                </a:moveTo>
                <a:cubicBezTo>
                  <a:pt x="256699" y="230029"/>
                  <a:pt x="257651" y="225266"/>
                  <a:pt x="258604" y="220504"/>
                </a:cubicBezTo>
                <a:cubicBezTo>
                  <a:pt x="259556" y="227171"/>
                  <a:pt x="260509" y="234791"/>
                  <a:pt x="261461" y="242411"/>
                </a:cubicBezTo>
                <a:cubicBezTo>
                  <a:pt x="261461" y="243364"/>
                  <a:pt x="261461" y="244316"/>
                  <a:pt x="262414" y="245269"/>
                </a:cubicBezTo>
                <a:cubicBezTo>
                  <a:pt x="261461" y="253841"/>
                  <a:pt x="260509" y="261461"/>
                  <a:pt x="260509" y="270034"/>
                </a:cubicBezTo>
                <a:cubicBezTo>
                  <a:pt x="259556" y="268129"/>
                  <a:pt x="258604" y="266224"/>
                  <a:pt x="257651" y="264319"/>
                </a:cubicBezTo>
                <a:cubicBezTo>
                  <a:pt x="254794" y="258604"/>
                  <a:pt x="252889" y="253841"/>
                  <a:pt x="250984" y="249079"/>
                </a:cubicBezTo>
                <a:cubicBezTo>
                  <a:pt x="252889" y="245269"/>
                  <a:pt x="253841" y="239554"/>
                  <a:pt x="254794" y="235744"/>
                </a:cubicBezTo>
                <a:close/>
                <a:moveTo>
                  <a:pt x="245269" y="276701"/>
                </a:moveTo>
                <a:cubicBezTo>
                  <a:pt x="246221" y="270986"/>
                  <a:pt x="248126" y="265271"/>
                  <a:pt x="249079" y="260509"/>
                </a:cubicBezTo>
                <a:cubicBezTo>
                  <a:pt x="250031" y="262414"/>
                  <a:pt x="250031" y="265271"/>
                  <a:pt x="250984" y="268129"/>
                </a:cubicBezTo>
                <a:cubicBezTo>
                  <a:pt x="252889" y="275749"/>
                  <a:pt x="255746" y="284321"/>
                  <a:pt x="258604" y="292894"/>
                </a:cubicBezTo>
                <a:cubicBezTo>
                  <a:pt x="258604" y="293846"/>
                  <a:pt x="259556" y="294799"/>
                  <a:pt x="259556" y="294799"/>
                </a:cubicBezTo>
                <a:cubicBezTo>
                  <a:pt x="259556" y="295751"/>
                  <a:pt x="259556" y="296704"/>
                  <a:pt x="259556" y="297656"/>
                </a:cubicBezTo>
                <a:cubicBezTo>
                  <a:pt x="258604" y="310039"/>
                  <a:pt x="258604" y="321469"/>
                  <a:pt x="257651" y="333851"/>
                </a:cubicBezTo>
                <a:cubicBezTo>
                  <a:pt x="255746" y="325279"/>
                  <a:pt x="253841" y="317659"/>
                  <a:pt x="250984" y="309086"/>
                </a:cubicBezTo>
                <a:cubicBezTo>
                  <a:pt x="252889" y="304324"/>
                  <a:pt x="253841" y="301466"/>
                  <a:pt x="253841" y="301466"/>
                </a:cubicBezTo>
                <a:cubicBezTo>
                  <a:pt x="253841" y="301466"/>
                  <a:pt x="252889" y="303371"/>
                  <a:pt x="250984" y="307181"/>
                </a:cubicBezTo>
                <a:cubicBezTo>
                  <a:pt x="249079" y="299561"/>
                  <a:pt x="247174" y="291941"/>
                  <a:pt x="244316" y="284321"/>
                </a:cubicBezTo>
                <a:cubicBezTo>
                  <a:pt x="244316" y="281464"/>
                  <a:pt x="245269" y="279559"/>
                  <a:pt x="245269" y="276701"/>
                </a:cubicBezTo>
                <a:close/>
                <a:moveTo>
                  <a:pt x="236696" y="325279"/>
                </a:moveTo>
                <a:cubicBezTo>
                  <a:pt x="236696" y="324326"/>
                  <a:pt x="236696" y="323374"/>
                  <a:pt x="237649" y="322421"/>
                </a:cubicBezTo>
                <a:cubicBezTo>
                  <a:pt x="237649" y="324326"/>
                  <a:pt x="238601" y="327184"/>
                  <a:pt x="238601" y="329089"/>
                </a:cubicBezTo>
                <a:cubicBezTo>
                  <a:pt x="237649" y="330994"/>
                  <a:pt x="236696" y="332899"/>
                  <a:pt x="235744" y="335756"/>
                </a:cubicBezTo>
                <a:cubicBezTo>
                  <a:pt x="235744" y="332899"/>
                  <a:pt x="235744" y="329089"/>
                  <a:pt x="236696" y="325279"/>
                </a:cubicBezTo>
                <a:close/>
                <a:moveTo>
                  <a:pt x="234791" y="353854"/>
                </a:moveTo>
                <a:cubicBezTo>
                  <a:pt x="236696" y="348139"/>
                  <a:pt x="238601" y="342424"/>
                  <a:pt x="240506" y="337661"/>
                </a:cubicBezTo>
                <a:cubicBezTo>
                  <a:pt x="240506" y="339566"/>
                  <a:pt x="241459" y="340519"/>
                  <a:pt x="241459" y="342424"/>
                </a:cubicBezTo>
                <a:cubicBezTo>
                  <a:pt x="243364" y="352901"/>
                  <a:pt x="246221" y="362426"/>
                  <a:pt x="248126" y="372904"/>
                </a:cubicBezTo>
                <a:cubicBezTo>
                  <a:pt x="248126" y="374809"/>
                  <a:pt x="247174" y="376714"/>
                  <a:pt x="247174" y="378619"/>
                </a:cubicBezTo>
                <a:cubicBezTo>
                  <a:pt x="245269" y="375761"/>
                  <a:pt x="243364" y="371951"/>
                  <a:pt x="242411" y="369094"/>
                </a:cubicBezTo>
                <a:cubicBezTo>
                  <a:pt x="239554" y="364331"/>
                  <a:pt x="236696" y="359569"/>
                  <a:pt x="234791" y="353854"/>
                </a:cubicBezTo>
                <a:cubicBezTo>
                  <a:pt x="234791" y="354806"/>
                  <a:pt x="234791" y="353854"/>
                  <a:pt x="234791" y="353854"/>
                </a:cubicBezTo>
                <a:close/>
                <a:moveTo>
                  <a:pt x="222409" y="297656"/>
                </a:moveTo>
                <a:cubicBezTo>
                  <a:pt x="224314" y="290036"/>
                  <a:pt x="226219" y="283369"/>
                  <a:pt x="227171" y="278606"/>
                </a:cubicBezTo>
                <a:cubicBezTo>
                  <a:pt x="227171" y="280511"/>
                  <a:pt x="228124" y="282416"/>
                  <a:pt x="228124" y="284321"/>
                </a:cubicBezTo>
                <a:cubicBezTo>
                  <a:pt x="229076" y="286226"/>
                  <a:pt x="229076" y="288131"/>
                  <a:pt x="230029" y="290989"/>
                </a:cubicBezTo>
                <a:cubicBezTo>
                  <a:pt x="227171" y="301466"/>
                  <a:pt x="225266" y="312896"/>
                  <a:pt x="222409" y="324326"/>
                </a:cubicBezTo>
                <a:cubicBezTo>
                  <a:pt x="222409" y="326231"/>
                  <a:pt x="221456" y="328136"/>
                  <a:pt x="221456" y="330041"/>
                </a:cubicBezTo>
                <a:cubicBezTo>
                  <a:pt x="221456" y="330041"/>
                  <a:pt x="221456" y="329089"/>
                  <a:pt x="220504" y="329089"/>
                </a:cubicBezTo>
                <a:cubicBezTo>
                  <a:pt x="219551" y="323374"/>
                  <a:pt x="219551" y="317659"/>
                  <a:pt x="218599" y="312896"/>
                </a:cubicBezTo>
                <a:cubicBezTo>
                  <a:pt x="220504" y="306229"/>
                  <a:pt x="221456" y="301466"/>
                  <a:pt x="222409" y="297656"/>
                </a:cubicBezTo>
                <a:close/>
                <a:moveTo>
                  <a:pt x="169069" y="411956"/>
                </a:moveTo>
                <a:cubicBezTo>
                  <a:pt x="169069" y="411956"/>
                  <a:pt x="169069" y="412909"/>
                  <a:pt x="169069" y="412909"/>
                </a:cubicBezTo>
                <a:cubicBezTo>
                  <a:pt x="168116" y="407194"/>
                  <a:pt x="167164" y="401479"/>
                  <a:pt x="165259" y="396716"/>
                </a:cubicBezTo>
                <a:cubicBezTo>
                  <a:pt x="165259" y="389096"/>
                  <a:pt x="164306" y="382429"/>
                  <a:pt x="164306" y="375761"/>
                </a:cubicBezTo>
                <a:cubicBezTo>
                  <a:pt x="163354" y="365284"/>
                  <a:pt x="162401" y="354806"/>
                  <a:pt x="161449" y="345281"/>
                </a:cubicBezTo>
                <a:cubicBezTo>
                  <a:pt x="160496" y="336709"/>
                  <a:pt x="159544" y="329089"/>
                  <a:pt x="158591" y="321469"/>
                </a:cubicBezTo>
                <a:cubicBezTo>
                  <a:pt x="158591" y="322421"/>
                  <a:pt x="159544" y="322421"/>
                  <a:pt x="159544" y="323374"/>
                </a:cubicBezTo>
                <a:cubicBezTo>
                  <a:pt x="160496" y="325279"/>
                  <a:pt x="161449" y="326231"/>
                  <a:pt x="162401" y="328136"/>
                </a:cubicBezTo>
                <a:cubicBezTo>
                  <a:pt x="163354" y="342424"/>
                  <a:pt x="165259" y="359569"/>
                  <a:pt x="167164" y="376714"/>
                </a:cubicBezTo>
                <a:cubicBezTo>
                  <a:pt x="168116" y="385286"/>
                  <a:pt x="169069" y="393859"/>
                  <a:pt x="170021" y="402431"/>
                </a:cubicBezTo>
                <a:cubicBezTo>
                  <a:pt x="170021" y="405289"/>
                  <a:pt x="169069" y="408146"/>
                  <a:pt x="169069" y="411956"/>
                </a:cubicBezTo>
                <a:close/>
                <a:moveTo>
                  <a:pt x="209074" y="350044"/>
                </a:moveTo>
                <a:cubicBezTo>
                  <a:pt x="209074" y="352901"/>
                  <a:pt x="209074" y="356711"/>
                  <a:pt x="209074" y="359569"/>
                </a:cubicBezTo>
                <a:cubicBezTo>
                  <a:pt x="208121" y="358616"/>
                  <a:pt x="208121" y="357664"/>
                  <a:pt x="207169" y="356711"/>
                </a:cubicBezTo>
                <a:cubicBezTo>
                  <a:pt x="208121" y="354806"/>
                  <a:pt x="209074" y="351949"/>
                  <a:pt x="209074" y="350044"/>
                </a:cubicBezTo>
                <a:close/>
                <a:moveTo>
                  <a:pt x="170974" y="259556"/>
                </a:moveTo>
                <a:cubicBezTo>
                  <a:pt x="173831" y="264319"/>
                  <a:pt x="175736" y="270034"/>
                  <a:pt x="178594" y="274796"/>
                </a:cubicBezTo>
                <a:cubicBezTo>
                  <a:pt x="181451" y="280511"/>
                  <a:pt x="184309" y="286226"/>
                  <a:pt x="187166" y="291941"/>
                </a:cubicBezTo>
                <a:cubicBezTo>
                  <a:pt x="192881" y="304324"/>
                  <a:pt x="198596" y="316706"/>
                  <a:pt x="205264" y="330041"/>
                </a:cubicBezTo>
                <a:cubicBezTo>
                  <a:pt x="203359" y="333851"/>
                  <a:pt x="202406" y="338614"/>
                  <a:pt x="200501" y="343376"/>
                </a:cubicBezTo>
                <a:cubicBezTo>
                  <a:pt x="200501" y="343376"/>
                  <a:pt x="200501" y="342424"/>
                  <a:pt x="199549" y="342424"/>
                </a:cubicBezTo>
                <a:cubicBezTo>
                  <a:pt x="193834" y="330994"/>
                  <a:pt x="187166" y="320516"/>
                  <a:pt x="180499" y="310039"/>
                </a:cubicBezTo>
                <a:cubicBezTo>
                  <a:pt x="178594" y="301466"/>
                  <a:pt x="176689" y="296704"/>
                  <a:pt x="176689" y="296704"/>
                </a:cubicBezTo>
                <a:cubicBezTo>
                  <a:pt x="176689" y="296704"/>
                  <a:pt x="176689" y="299561"/>
                  <a:pt x="176689" y="305276"/>
                </a:cubicBezTo>
                <a:cubicBezTo>
                  <a:pt x="175736" y="303371"/>
                  <a:pt x="174784" y="301466"/>
                  <a:pt x="172879" y="299561"/>
                </a:cubicBezTo>
                <a:cubicBezTo>
                  <a:pt x="172879" y="299561"/>
                  <a:pt x="171926" y="298609"/>
                  <a:pt x="171926" y="298609"/>
                </a:cubicBezTo>
                <a:cubicBezTo>
                  <a:pt x="170974" y="291941"/>
                  <a:pt x="169069" y="285274"/>
                  <a:pt x="168116" y="279559"/>
                </a:cubicBezTo>
                <a:cubicBezTo>
                  <a:pt x="164306" y="262414"/>
                  <a:pt x="161449" y="247174"/>
                  <a:pt x="158591" y="235744"/>
                </a:cubicBezTo>
                <a:cubicBezTo>
                  <a:pt x="163354" y="243364"/>
                  <a:pt x="167164" y="250984"/>
                  <a:pt x="170974" y="259556"/>
                </a:cubicBezTo>
                <a:close/>
                <a:moveTo>
                  <a:pt x="161449" y="307181"/>
                </a:moveTo>
                <a:cubicBezTo>
                  <a:pt x="159544" y="305276"/>
                  <a:pt x="157639" y="303371"/>
                  <a:pt x="156686" y="301466"/>
                </a:cubicBezTo>
                <a:cubicBezTo>
                  <a:pt x="156686" y="300514"/>
                  <a:pt x="156686" y="298609"/>
                  <a:pt x="155734" y="297656"/>
                </a:cubicBezTo>
                <a:cubicBezTo>
                  <a:pt x="156686" y="300514"/>
                  <a:pt x="158591" y="304324"/>
                  <a:pt x="161449" y="307181"/>
                </a:cubicBezTo>
                <a:close/>
                <a:moveTo>
                  <a:pt x="130969" y="280511"/>
                </a:moveTo>
                <a:cubicBezTo>
                  <a:pt x="131921" y="281464"/>
                  <a:pt x="132874" y="282416"/>
                  <a:pt x="133826" y="284321"/>
                </a:cubicBezTo>
                <a:cubicBezTo>
                  <a:pt x="137636" y="289084"/>
                  <a:pt x="141446" y="294799"/>
                  <a:pt x="145256" y="301466"/>
                </a:cubicBezTo>
                <a:cubicBezTo>
                  <a:pt x="147161" y="304324"/>
                  <a:pt x="149066" y="307181"/>
                  <a:pt x="150971" y="310039"/>
                </a:cubicBezTo>
                <a:cubicBezTo>
                  <a:pt x="150971" y="318611"/>
                  <a:pt x="150019" y="329089"/>
                  <a:pt x="150019" y="341471"/>
                </a:cubicBezTo>
                <a:cubicBezTo>
                  <a:pt x="150019" y="341471"/>
                  <a:pt x="150019" y="340519"/>
                  <a:pt x="149066" y="339566"/>
                </a:cubicBezTo>
                <a:cubicBezTo>
                  <a:pt x="148114" y="335756"/>
                  <a:pt x="146209" y="331946"/>
                  <a:pt x="145256" y="328136"/>
                </a:cubicBezTo>
                <a:cubicBezTo>
                  <a:pt x="144304" y="324326"/>
                  <a:pt x="142399" y="321469"/>
                  <a:pt x="140494" y="317659"/>
                </a:cubicBezTo>
                <a:cubicBezTo>
                  <a:pt x="137636" y="310991"/>
                  <a:pt x="134779" y="306229"/>
                  <a:pt x="132874" y="301466"/>
                </a:cubicBezTo>
                <a:cubicBezTo>
                  <a:pt x="130969" y="296704"/>
                  <a:pt x="129064" y="292894"/>
                  <a:pt x="127159" y="290989"/>
                </a:cubicBezTo>
                <a:cubicBezTo>
                  <a:pt x="129064" y="287179"/>
                  <a:pt x="130016" y="283369"/>
                  <a:pt x="130969" y="280511"/>
                </a:cubicBezTo>
                <a:close/>
                <a:moveTo>
                  <a:pt x="121444" y="318611"/>
                </a:moveTo>
                <a:cubicBezTo>
                  <a:pt x="123349" y="309086"/>
                  <a:pt x="124301" y="301466"/>
                  <a:pt x="127159" y="294799"/>
                </a:cubicBezTo>
                <a:cubicBezTo>
                  <a:pt x="127159" y="294799"/>
                  <a:pt x="127159" y="294799"/>
                  <a:pt x="127159" y="293846"/>
                </a:cubicBezTo>
                <a:cubicBezTo>
                  <a:pt x="128111" y="296704"/>
                  <a:pt x="128111" y="299561"/>
                  <a:pt x="129064" y="303371"/>
                </a:cubicBezTo>
                <a:cubicBezTo>
                  <a:pt x="130016" y="308134"/>
                  <a:pt x="131921" y="313849"/>
                  <a:pt x="133826" y="320516"/>
                </a:cubicBezTo>
                <a:cubicBezTo>
                  <a:pt x="135731" y="327184"/>
                  <a:pt x="137636" y="334804"/>
                  <a:pt x="138589" y="342424"/>
                </a:cubicBezTo>
                <a:cubicBezTo>
                  <a:pt x="140494" y="350996"/>
                  <a:pt x="141446" y="359569"/>
                  <a:pt x="143351" y="369094"/>
                </a:cubicBezTo>
                <a:cubicBezTo>
                  <a:pt x="145256" y="378619"/>
                  <a:pt x="146209" y="388144"/>
                  <a:pt x="148114" y="398621"/>
                </a:cubicBezTo>
                <a:cubicBezTo>
                  <a:pt x="148114" y="399574"/>
                  <a:pt x="148114" y="401479"/>
                  <a:pt x="149066" y="403384"/>
                </a:cubicBezTo>
                <a:cubicBezTo>
                  <a:pt x="149066" y="406241"/>
                  <a:pt x="149066" y="408146"/>
                  <a:pt x="149066" y="411004"/>
                </a:cubicBezTo>
                <a:cubicBezTo>
                  <a:pt x="149066" y="412909"/>
                  <a:pt x="149066" y="414814"/>
                  <a:pt x="149066" y="416719"/>
                </a:cubicBezTo>
                <a:cubicBezTo>
                  <a:pt x="145256" y="407194"/>
                  <a:pt x="142399" y="397669"/>
                  <a:pt x="138589" y="388144"/>
                </a:cubicBezTo>
                <a:cubicBezTo>
                  <a:pt x="135731" y="379571"/>
                  <a:pt x="132874" y="371951"/>
                  <a:pt x="129064" y="363379"/>
                </a:cubicBezTo>
                <a:cubicBezTo>
                  <a:pt x="130969" y="360521"/>
                  <a:pt x="131921" y="358616"/>
                  <a:pt x="131921" y="358616"/>
                </a:cubicBezTo>
                <a:cubicBezTo>
                  <a:pt x="131921" y="358616"/>
                  <a:pt x="130969" y="359569"/>
                  <a:pt x="129064" y="361474"/>
                </a:cubicBezTo>
                <a:cubicBezTo>
                  <a:pt x="127159" y="357664"/>
                  <a:pt x="126206" y="353854"/>
                  <a:pt x="124301" y="350044"/>
                </a:cubicBezTo>
                <a:cubicBezTo>
                  <a:pt x="124301" y="348139"/>
                  <a:pt x="125254" y="346234"/>
                  <a:pt x="125254" y="344329"/>
                </a:cubicBezTo>
                <a:cubicBezTo>
                  <a:pt x="128111" y="333851"/>
                  <a:pt x="129064" y="328136"/>
                  <a:pt x="129064" y="328136"/>
                </a:cubicBezTo>
                <a:cubicBezTo>
                  <a:pt x="129064" y="328136"/>
                  <a:pt x="126206" y="333851"/>
                  <a:pt x="121444" y="343376"/>
                </a:cubicBezTo>
                <a:cubicBezTo>
                  <a:pt x="121444" y="343376"/>
                  <a:pt x="121444" y="343376"/>
                  <a:pt x="121444" y="343376"/>
                </a:cubicBezTo>
                <a:cubicBezTo>
                  <a:pt x="121444" y="342424"/>
                  <a:pt x="121444" y="342424"/>
                  <a:pt x="120491" y="341471"/>
                </a:cubicBezTo>
                <a:cubicBezTo>
                  <a:pt x="119539" y="339566"/>
                  <a:pt x="118586" y="337661"/>
                  <a:pt x="117634" y="334804"/>
                </a:cubicBezTo>
                <a:cubicBezTo>
                  <a:pt x="119539" y="329089"/>
                  <a:pt x="120491" y="323374"/>
                  <a:pt x="121444" y="318611"/>
                </a:cubicBezTo>
                <a:close/>
                <a:moveTo>
                  <a:pt x="116681" y="393859"/>
                </a:moveTo>
                <a:cubicBezTo>
                  <a:pt x="120491" y="402431"/>
                  <a:pt x="123349" y="411004"/>
                  <a:pt x="127159" y="419576"/>
                </a:cubicBezTo>
                <a:lnTo>
                  <a:pt x="113824" y="414814"/>
                </a:lnTo>
                <a:cubicBezTo>
                  <a:pt x="115729" y="408146"/>
                  <a:pt x="115729" y="400526"/>
                  <a:pt x="116681" y="393859"/>
                </a:cubicBezTo>
                <a:close/>
                <a:moveTo>
                  <a:pt x="91916" y="341471"/>
                </a:moveTo>
                <a:cubicBezTo>
                  <a:pt x="91916" y="339566"/>
                  <a:pt x="92869" y="337661"/>
                  <a:pt x="92869" y="335756"/>
                </a:cubicBezTo>
                <a:cubicBezTo>
                  <a:pt x="93821" y="337661"/>
                  <a:pt x="93821" y="338614"/>
                  <a:pt x="94774" y="340519"/>
                </a:cubicBezTo>
                <a:cubicBezTo>
                  <a:pt x="97631" y="346234"/>
                  <a:pt x="99536" y="351949"/>
                  <a:pt x="102394" y="358616"/>
                </a:cubicBezTo>
                <a:cubicBezTo>
                  <a:pt x="100489" y="367189"/>
                  <a:pt x="98584" y="374809"/>
                  <a:pt x="96679" y="384334"/>
                </a:cubicBezTo>
                <a:cubicBezTo>
                  <a:pt x="95726" y="389096"/>
                  <a:pt x="94774" y="393859"/>
                  <a:pt x="94774" y="399574"/>
                </a:cubicBezTo>
                <a:cubicBezTo>
                  <a:pt x="94774" y="399574"/>
                  <a:pt x="93821" y="400526"/>
                  <a:pt x="93821" y="400526"/>
                </a:cubicBezTo>
                <a:cubicBezTo>
                  <a:pt x="92869" y="401479"/>
                  <a:pt x="91916" y="403384"/>
                  <a:pt x="90964" y="404336"/>
                </a:cubicBezTo>
                <a:cubicBezTo>
                  <a:pt x="90011" y="396716"/>
                  <a:pt x="89059" y="390049"/>
                  <a:pt x="88106" y="382429"/>
                </a:cubicBezTo>
                <a:cubicBezTo>
                  <a:pt x="87154" y="376714"/>
                  <a:pt x="86201" y="370999"/>
                  <a:pt x="85249" y="365284"/>
                </a:cubicBezTo>
                <a:cubicBezTo>
                  <a:pt x="87154" y="356711"/>
                  <a:pt x="89059" y="348139"/>
                  <a:pt x="91916" y="341471"/>
                </a:cubicBezTo>
                <a:close/>
                <a:moveTo>
                  <a:pt x="72866" y="407194"/>
                </a:moveTo>
                <a:cubicBezTo>
                  <a:pt x="72866" y="408146"/>
                  <a:pt x="72866" y="408146"/>
                  <a:pt x="72866" y="409099"/>
                </a:cubicBezTo>
                <a:cubicBezTo>
                  <a:pt x="72866" y="409099"/>
                  <a:pt x="72866" y="409099"/>
                  <a:pt x="71914" y="409099"/>
                </a:cubicBezTo>
                <a:cubicBezTo>
                  <a:pt x="71914" y="408146"/>
                  <a:pt x="72866" y="408146"/>
                  <a:pt x="72866" y="407194"/>
                </a:cubicBezTo>
                <a:close/>
              </a:path>
            </a:pathLst>
          </a:custGeom>
          <a:solidFill>
            <a:schemeClr val="accent6"/>
          </a:solidFill>
          <a:ln w="9525" cap="flat">
            <a:noFill/>
            <a:prstDash val="solid"/>
            <a:miter/>
          </a:ln>
        </p:spPr>
        <p:txBody>
          <a:bodyPr rtlCol="0" anchor="ctr"/>
          <a:lstStyle/>
          <a:p>
            <a:endParaRPr lang="en-US"/>
          </a:p>
        </p:txBody>
      </p:sp>
      <p:grpSp>
        <p:nvGrpSpPr>
          <p:cNvPr id="10" name="Group 9">
            <a:extLst>
              <a:ext uri="{FF2B5EF4-FFF2-40B4-BE49-F238E27FC236}">
                <a16:creationId xmlns:a16="http://schemas.microsoft.com/office/drawing/2014/main" id="{D63A71BA-E290-7D56-A610-5E54FF8E21DB}"/>
              </a:ext>
            </a:extLst>
          </p:cNvPr>
          <p:cNvGrpSpPr/>
          <p:nvPr/>
        </p:nvGrpSpPr>
        <p:grpSpPr>
          <a:xfrm>
            <a:off x="931399" y="1830470"/>
            <a:ext cx="2029599" cy="3505672"/>
            <a:chOff x="1003588" y="1717709"/>
            <a:chExt cx="2029599" cy="3505672"/>
          </a:xfrm>
        </p:grpSpPr>
        <p:grpSp>
          <p:nvGrpSpPr>
            <p:cNvPr id="74" name="Group 5">
              <a:extLst>
                <a:ext uri="{FF2B5EF4-FFF2-40B4-BE49-F238E27FC236}">
                  <a16:creationId xmlns:a16="http://schemas.microsoft.com/office/drawing/2014/main" id="{30A86189-753A-4FE3-8715-FD84835B1D03}"/>
                </a:ext>
              </a:extLst>
            </p:cNvPr>
            <p:cNvGrpSpPr/>
            <p:nvPr/>
          </p:nvGrpSpPr>
          <p:grpSpPr>
            <a:xfrm>
              <a:off x="1003588" y="1717709"/>
              <a:ext cx="2029599" cy="3505672"/>
              <a:chOff x="1438761" y="2033015"/>
              <a:chExt cx="1980000" cy="3420000"/>
            </a:xfrm>
          </p:grpSpPr>
          <p:sp>
            <p:nvSpPr>
              <p:cNvPr id="75" name="Rounded Rectangle 41">
                <a:extLst>
                  <a:ext uri="{FF2B5EF4-FFF2-40B4-BE49-F238E27FC236}">
                    <a16:creationId xmlns:a16="http://schemas.microsoft.com/office/drawing/2014/main" id="{2378858E-6129-44CB-9D79-B11B44379705}"/>
                  </a:ext>
                </a:extLst>
              </p:cNvPr>
              <p:cNvSpPr/>
              <p:nvPr userDrawn="1"/>
            </p:nvSpPr>
            <p:spPr>
              <a:xfrm>
                <a:off x="1438761" y="2033015"/>
                <a:ext cx="1980000" cy="3420000"/>
              </a:xfrm>
              <a:prstGeom prst="roundRect">
                <a:avLst>
                  <a:gd name="adj" fmla="val 13580"/>
                </a:avLst>
              </a:prstGeom>
              <a:solidFill>
                <a:srgbClr val="262626"/>
              </a:solidFill>
              <a:ln w="88900">
                <a:noFill/>
              </a:ln>
              <a:effectLst/>
              <a:scene3d>
                <a:camera prst="perspectiveFront"/>
                <a:lightRig rig="threePt" dir="t"/>
              </a:scene3d>
              <a:sp3d prstMaterial="plastic">
                <a:bevelT w="127000" h="50800"/>
                <a:bevelB w="12700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76" name="Rectangle 42">
                <a:extLst>
                  <a:ext uri="{FF2B5EF4-FFF2-40B4-BE49-F238E27FC236}">
                    <a16:creationId xmlns:a16="http://schemas.microsoft.com/office/drawing/2014/main" id="{DBA35931-9C1D-47C6-AFB5-D32A1308CAFC}"/>
                  </a:ext>
                </a:extLst>
              </p:cNvPr>
              <p:cNvSpPr/>
              <p:nvPr userDrawn="1"/>
            </p:nvSpPr>
            <p:spPr>
              <a:xfrm>
                <a:off x="2310398" y="2205587"/>
                <a:ext cx="236725" cy="45719"/>
              </a:xfrm>
              <a:prstGeom prst="rect">
                <a:avLst/>
              </a:prstGeom>
              <a:solidFill>
                <a:srgbClr val="B0B0B0"/>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nvGrpSpPr>
              <p:cNvPr id="77" name="Group 6">
                <a:extLst>
                  <a:ext uri="{FF2B5EF4-FFF2-40B4-BE49-F238E27FC236}">
                    <a16:creationId xmlns:a16="http://schemas.microsoft.com/office/drawing/2014/main" id="{10AB7852-48B2-4574-8314-0C58DD378880}"/>
                  </a:ext>
                </a:extLst>
              </p:cNvPr>
              <p:cNvGrpSpPr/>
              <p:nvPr userDrawn="1"/>
            </p:nvGrpSpPr>
            <p:grpSpPr>
              <a:xfrm>
                <a:off x="2332851" y="5138854"/>
                <a:ext cx="191820" cy="211002"/>
                <a:chOff x="2453209" y="5151638"/>
                <a:chExt cx="191820" cy="211002"/>
              </a:xfrm>
            </p:grpSpPr>
            <p:sp>
              <p:nvSpPr>
                <p:cNvPr id="78" name="Oval 44">
                  <a:extLst>
                    <a:ext uri="{FF2B5EF4-FFF2-40B4-BE49-F238E27FC236}">
                      <a16:creationId xmlns:a16="http://schemas.microsoft.com/office/drawing/2014/main" id="{5FF51498-2A0E-4F80-A7CC-76A01DBD4B5F}"/>
                    </a:ext>
                  </a:extLst>
                </p:cNvPr>
                <p:cNvSpPr/>
                <p:nvPr userDrawn="1"/>
              </p:nvSpPr>
              <p:spPr>
                <a:xfrm>
                  <a:off x="2453209" y="5151638"/>
                  <a:ext cx="191820" cy="211002"/>
                </a:xfrm>
                <a:prstGeom prst="ellipse">
                  <a:avLst/>
                </a:prstGeom>
                <a:gradFill flip="none" rotWithShape="1">
                  <a:gsLst>
                    <a:gs pos="0">
                      <a:schemeClr val="tx1">
                        <a:lumMod val="94000"/>
                        <a:lumOff val="6000"/>
                      </a:schemeClr>
                    </a:gs>
                    <a:gs pos="56000">
                      <a:schemeClr val="tx1">
                        <a:lumMod val="65000"/>
                        <a:lumOff val="35000"/>
                      </a:schemeClr>
                    </a:gs>
                    <a:gs pos="91000">
                      <a:schemeClr val="tx1">
                        <a:lumMod val="50000"/>
                        <a:lumOff val="50000"/>
                      </a:schemeClr>
                    </a:gs>
                    <a:gs pos="100000">
                      <a:schemeClr val="bg1">
                        <a:lumMod val="75000"/>
                      </a:schemeClr>
                    </a:gs>
                  </a:gsLst>
                  <a:lin ang="10800000" scaled="1"/>
                  <a:tileRect/>
                </a:gradFill>
                <a:ln w="0">
                  <a:solidFill>
                    <a:srgbClr val="262626"/>
                  </a:solidFill>
                </a:ln>
                <a:scene3d>
                  <a:camera prst="perspectiveFront"/>
                  <a:lightRig rig="threePt" dir="t"/>
                </a:scene3d>
                <a:sp3d>
                  <a:bevelT w="635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79" name="Rounded Rectangle 45">
                  <a:extLst>
                    <a:ext uri="{FF2B5EF4-FFF2-40B4-BE49-F238E27FC236}">
                      <a16:creationId xmlns:a16="http://schemas.microsoft.com/office/drawing/2014/main" id="{E3594146-13F1-4A5E-B347-1F1BDEC77C07}"/>
                    </a:ext>
                  </a:extLst>
                </p:cNvPr>
                <p:cNvSpPr/>
                <p:nvPr userDrawn="1"/>
              </p:nvSpPr>
              <p:spPr>
                <a:xfrm>
                  <a:off x="2505251" y="5208531"/>
                  <a:ext cx="87734" cy="97215"/>
                </a:xfrm>
                <a:prstGeom prst="roundRect">
                  <a:avLst/>
                </a:prstGeom>
                <a:solidFill>
                  <a:srgbClr val="737373"/>
                </a:solidFill>
                <a:ln w="6350">
                  <a:solidFill>
                    <a:srgbClr val="B0B0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grpSp>
        <p:pic>
          <p:nvPicPr>
            <p:cNvPr id="9" name="Picture 8">
              <a:extLst>
                <a:ext uri="{FF2B5EF4-FFF2-40B4-BE49-F238E27FC236}">
                  <a16:creationId xmlns:a16="http://schemas.microsoft.com/office/drawing/2014/main" id="{DE16BAB1-B7FC-26A6-E48E-7955A8A162F6}"/>
                </a:ext>
              </a:extLst>
            </p:cNvPr>
            <p:cNvPicPr>
              <a:picLocks noChangeAspect="1"/>
            </p:cNvPicPr>
            <p:nvPr/>
          </p:nvPicPr>
          <p:blipFill>
            <a:blip r:embed="rId2"/>
            <a:stretch>
              <a:fillRect/>
            </a:stretch>
          </p:blipFill>
          <p:spPr>
            <a:xfrm>
              <a:off x="1250369" y="2051955"/>
              <a:ext cx="1543406" cy="2767784"/>
            </a:xfrm>
            <a:prstGeom prst="rect">
              <a:avLst/>
            </a:prstGeom>
          </p:spPr>
        </p:pic>
      </p:grpSp>
      <p:grpSp>
        <p:nvGrpSpPr>
          <p:cNvPr id="6" name="Group 5">
            <a:extLst>
              <a:ext uri="{FF2B5EF4-FFF2-40B4-BE49-F238E27FC236}">
                <a16:creationId xmlns:a16="http://schemas.microsoft.com/office/drawing/2014/main" id="{AABD85AC-83F3-B3B9-B786-E31B48462C66}"/>
              </a:ext>
            </a:extLst>
          </p:cNvPr>
          <p:cNvGrpSpPr/>
          <p:nvPr/>
        </p:nvGrpSpPr>
        <p:grpSpPr>
          <a:xfrm>
            <a:off x="3592262" y="1555224"/>
            <a:ext cx="8131854" cy="4056165"/>
            <a:chOff x="6815620" y="2330121"/>
            <a:chExt cx="5265908" cy="2893260"/>
          </a:xfrm>
        </p:grpSpPr>
        <p:grpSp>
          <p:nvGrpSpPr>
            <p:cNvPr id="61" name="Group 60">
              <a:extLst>
                <a:ext uri="{FF2B5EF4-FFF2-40B4-BE49-F238E27FC236}">
                  <a16:creationId xmlns:a16="http://schemas.microsoft.com/office/drawing/2014/main" id="{A7215FF7-E693-457C-BD39-68AE507BA1B9}"/>
                </a:ext>
              </a:extLst>
            </p:cNvPr>
            <p:cNvGrpSpPr/>
            <p:nvPr/>
          </p:nvGrpSpPr>
          <p:grpSpPr>
            <a:xfrm>
              <a:off x="6815620" y="2330121"/>
              <a:ext cx="5265908" cy="2893260"/>
              <a:chOff x="-548507" y="477868"/>
              <a:chExt cx="11570449" cy="6357177"/>
            </a:xfrm>
          </p:grpSpPr>
          <p:sp>
            <p:nvSpPr>
              <p:cNvPr id="62" name="Freeform: Shape 61">
                <a:extLst>
                  <a:ext uri="{FF2B5EF4-FFF2-40B4-BE49-F238E27FC236}">
                    <a16:creationId xmlns:a16="http://schemas.microsoft.com/office/drawing/2014/main" id="{B629F60A-42AD-49FB-AC28-3485C07CA63B}"/>
                  </a:ext>
                </a:extLst>
              </p:cNvPr>
              <p:cNvSpPr/>
              <p:nvPr/>
            </p:nvSpPr>
            <p:spPr>
              <a:xfrm>
                <a:off x="-482765" y="6440599"/>
                <a:ext cx="11438966" cy="394446"/>
              </a:xfrm>
              <a:custGeom>
                <a:avLst/>
                <a:gdLst>
                  <a:gd name="connsiteX0" fmla="*/ 1605439 w 1657350"/>
                  <a:gd name="connsiteY0" fmla="*/ 54769 h 57150"/>
                  <a:gd name="connsiteX1" fmla="*/ 1652111 w 1657350"/>
                  <a:gd name="connsiteY1" fmla="*/ 22384 h 57150"/>
                  <a:gd name="connsiteX2" fmla="*/ 1652111 w 1657350"/>
                  <a:gd name="connsiteY2" fmla="*/ 22384 h 57150"/>
                  <a:gd name="connsiteX3" fmla="*/ 1636871 w 1657350"/>
                  <a:gd name="connsiteY3" fmla="*/ 7144 h 57150"/>
                  <a:gd name="connsiteX4" fmla="*/ 44291 w 1657350"/>
                  <a:gd name="connsiteY4" fmla="*/ 12859 h 57150"/>
                  <a:gd name="connsiteX5" fmla="*/ 23336 w 1657350"/>
                  <a:gd name="connsiteY5" fmla="*/ 12859 h 57150"/>
                  <a:gd name="connsiteX6" fmla="*/ 7144 w 1657350"/>
                  <a:gd name="connsiteY6" fmla="*/ 26194 h 57150"/>
                  <a:gd name="connsiteX7" fmla="*/ 7144 w 1657350"/>
                  <a:gd name="connsiteY7" fmla="*/ 26194 h 57150"/>
                  <a:gd name="connsiteX8" fmla="*/ 50959 w 1657350"/>
                  <a:gd name="connsiteY8" fmla="*/ 53816 h 57150"/>
                  <a:gd name="connsiteX9" fmla="*/ 51911 w 1657350"/>
                  <a:gd name="connsiteY9" fmla="*/ 54769 h 57150"/>
                  <a:gd name="connsiteX10" fmla="*/ 51911 w 1657350"/>
                  <a:gd name="connsiteY10" fmla="*/ 54769 h 57150"/>
                  <a:gd name="connsiteX11" fmla="*/ 56674 w 1657350"/>
                  <a:gd name="connsiteY11" fmla="*/ 54769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7350" h="57150">
                    <a:moveTo>
                      <a:pt x="1605439" y="54769"/>
                    </a:moveTo>
                    <a:cubicBezTo>
                      <a:pt x="1605439" y="54769"/>
                      <a:pt x="1638776" y="50959"/>
                      <a:pt x="1652111" y="22384"/>
                    </a:cubicBezTo>
                    <a:lnTo>
                      <a:pt x="1652111" y="22384"/>
                    </a:lnTo>
                    <a:cubicBezTo>
                      <a:pt x="1652111" y="13811"/>
                      <a:pt x="1645444" y="7144"/>
                      <a:pt x="1636871" y="7144"/>
                    </a:cubicBezTo>
                    <a:lnTo>
                      <a:pt x="44291" y="12859"/>
                    </a:lnTo>
                    <a:lnTo>
                      <a:pt x="23336" y="12859"/>
                    </a:lnTo>
                    <a:cubicBezTo>
                      <a:pt x="14764" y="12859"/>
                      <a:pt x="7144" y="18574"/>
                      <a:pt x="7144" y="26194"/>
                    </a:cubicBezTo>
                    <a:lnTo>
                      <a:pt x="7144" y="26194"/>
                    </a:lnTo>
                    <a:cubicBezTo>
                      <a:pt x="17621" y="45244"/>
                      <a:pt x="40481" y="51911"/>
                      <a:pt x="50959" y="53816"/>
                    </a:cubicBezTo>
                    <a:lnTo>
                      <a:pt x="51911" y="54769"/>
                    </a:lnTo>
                    <a:cubicBezTo>
                      <a:pt x="51911" y="54769"/>
                      <a:pt x="51911" y="54769"/>
                      <a:pt x="51911" y="54769"/>
                    </a:cubicBezTo>
                    <a:lnTo>
                      <a:pt x="56674" y="54769"/>
                    </a:lnTo>
                  </a:path>
                </a:pathLst>
              </a:custGeom>
              <a:solidFill>
                <a:srgbClr val="5F6767"/>
              </a:solidFill>
              <a:ln w="9525"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CD580978-7191-413C-AB51-B515B4801583}"/>
                  </a:ext>
                </a:extLst>
              </p:cNvPr>
              <p:cNvSpPr/>
              <p:nvPr/>
            </p:nvSpPr>
            <p:spPr>
              <a:xfrm>
                <a:off x="700575" y="477868"/>
                <a:ext cx="9072285" cy="5916709"/>
              </a:xfrm>
              <a:custGeom>
                <a:avLst/>
                <a:gdLst>
                  <a:gd name="connsiteX0" fmla="*/ 1311116 w 1314450"/>
                  <a:gd name="connsiteY0" fmla="*/ 813911 h 857250"/>
                  <a:gd name="connsiteX1" fmla="*/ 1281589 w 1314450"/>
                  <a:gd name="connsiteY1" fmla="*/ 852964 h 857250"/>
                  <a:gd name="connsiteX2" fmla="*/ 36671 w 1314450"/>
                  <a:gd name="connsiteY2" fmla="*/ 852964 h 857250"/>
                  <a:gd name="connsiteX3" fmla="*/ 7144 w 1314450"/>
                  <a:gd name="connsiteY3" fmla="*/ 813911 h 857250"/>
                  <a:gd name="connsiteX4" fmla="*/ 7144 w 1314450"/>
                  <a:gd name="connsiteY4" fmla="*/ 46196 h 857250"/>
                  <a:gd name="connsiteX5" fmla="*/ 36671 w 1314450"/>
                  <a:gd name="connsiteY5" fmla="*/ 7144 h 857250"/>
                  <a:gd name="connsiteX6" fmla="*/ 1281589 w 1314450"/>
                  <a:gd name="connsiteY6" fmla="*/ 7144 h 857250"/>
                  <a:gd name="connsiteX7" fmla="*/ 1311116 w 1314450"/>
                  <a:gd name="connsiteY7" fmla="*/ 46196 h 857250"/>
                  <a:gd name="connsiteX8" fmla="*/ 1311116 w 1314450"/>
                  <a:gd name="connsiteY8" fmla="*/ 813911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4450" h="857250">
                    <a:moveTo>
                      <a:pt x="1311116" y="813911"/>
                    </a:moveTo>
                    <a:cubicBezTo>
                      <a:pt x="1311116" y="834866"/>
                      <a:pt x="1297781" y="852964"/>
                      <a:pt x="1281589" y="852964"/>
                    </a:cubicBezTo>
                    <a:lnTo>
                      <a:pt x="36671" y="852964"/>
                    </a:lnTo>
                    <a:cubicBezTo>
                      <a:pt x="20479" y="852964"/>
                      <a:pt x="7144" y="835819"/>
                      <a:pt x="7144" y="813911"/>
                    </a:cubicBezTo>
                    <a:lnTo>
                      <a:pt x="7144" y="46196"/>
                    </a:lnTo>
                    <a:cubicBezTo>
                      <a:pt x="7144" y="25241"/>
                      <a:pt x="20479" y="7144"/>
                      <a:pt x="36671" y="7144"/>
                    </a:cubicBezTo>
                    <a:lnTo>
                      <a:pt x="1281589" y="7144"/>
                    </a:lnTo>
                    <a:cubicBezTo>
                      <a:pt x="1297781" y="7144"/>
                      <a:pt x="1311116" y="24289"/>
                      <a:pt x="1311116" y="46196"/>
                    </a:cubicBezTo>
                    <a:lnTo>
                      <a:pt x="1311116" y="813911"/>
                    </a:lnTo>
                    <a:close/>
                  </a:path>
                </a:pathLst>
              </a:custGeom>
              <a:solidFill>
                <a:srgbClr val="000000"/>
              </a:solidFill>
              <a:ln w="9525"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04A1324C-468C-4636-B804-C73AD4937330}"/>
                  </a:ext>
                </a:extLst>
              </p:cNvPr>
              <p:cNvSpPr/>
              <p:nvPr/>
            </p:nvSpPr>
            <p:spPr>
              <a:xfrm>
                <a:off x="1088451" y="839448"/>
                <a:ext cx="8283390" cy="5062073"/>
              </a:xfrm>
              <a:custGeom>
                <a:avLst/>
                <a:gdLst>
                  <a:gd name="connsiteX0" fmla="*/ 7144 w 1200150"/>
                  <a:gd name="connsiteY0" fmla="*/ 7144 h 733425"/>
                  <a:gd name="connsiteX1" fmla="*/ 1196816 w 1200150"/>
                  <a:gd name="connsiteY1" fmla="*/ 7144 h 733425"/>
                  <a:gd name="connsiteX2" fmla="*/ 1196816 w 1200150"/>
                  <a:gd name="connsiteY2" fmla="*/ 730091 h 733425"/>
                  <a:gd name="connsiteX3" fmla="*/ 7144 w 1200150"/>
                  <a:gd name="connsiteY3" fmla="*/ 730091 h 733425"/>
                </a:gdLst>
                <a:ahLst/>
                <a:cxnLst>
                  <a:cxn ang="0">
                    <a:pos x="connsiteX0" y="connsiteY0"/>
                  </a:cxn>
                  <a:cxn ang="0">
                    <a:pos x="connsiteX1" y="connsiteY1"/>
                  </a:cxn>
                  <a:cxn ang="0">
                    <a:pos x="connsiteX2" y="connsiteY2"/>
                  </a:cxn>
                  <a:cxn ang="0">
                    <a:pos x="connsiteX3" y="connsiteY3"/>
                  </a:cxn>
                </a:cxnLst>
                <a:rect l="l" t="t" r="r" b="b"/>
                <a:pathLst>
                  <a:path w="1200150" h="733425">
                    <a:moveTo>
                      <a:pt x="7144" y="7144"/>
                    </a:moveTo>
                    <a:lnTo>
                      <a:pt x="1196816" y="7144"/>
                    </a:lnTo>
                    <a:lnTo>
                      <a:pt x="1196816" y="730091"/>
                    </a:lnTo>
                    <a:lnTo>
                      <a:pt x="7144" y="730091"/>
                    </a:lnTo>
                    <a:close/>
                  </a:path>
                </a:pathLst>
              </a:custGeom>
              <a:solidFill>
                <a:srgbClr val="F8F8F8"/>
              </a:solidFill>
              <a:ln w="9525"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D3A20551-2497-4D8A-9F39-66A29084902C}"/>
                  </a:ext>
                </a:extLst>
              </p:cNvPr>
              <p:cNvSpPr/>
              <p:nvPr/>
            </p:nvSpPr>
            <p:spPr>
              <a:xfrm>
                <a:off x="-548507" y="6164484"/>
                <a:ext cx="11570449" cy="460187"/>
              </a:xfrm>
              <a:custGeom>
                <a:avLst/>
                <a:gdLst>
                  <a:gd name="connsiteX0" fmla="*/ 50006 w 1676400"/>
                  <a:gd name="connsiteY0" fmla="*/ 7144 h 66675"/>
                  <a:gd name="connsiteX1" fmla="*/ 1630204 w 1676400"/>
                  <a:gd name="connsiteY1" fmla="*/ 7144 h 66675"/>
                  <a:gd name="connsiteX2" fmla="*/ 1672114 w 1676400"/>
                  <a:gd name="connsiteY2" fmla="*/ 49054 h 66675"/>
                  <a:gd name="connsiteX3" fmla="*/ 1672114 w 1676400"/>
                  <a:gd name="connsiteY3" fmla="*/ 57626 h 66675"/>
                  <a:gd name="connsiteX4" fmla="*/ 1656874 w 1676400"/>
                  <a:gd name="connsiteY4" fmla="*/ 62389 h 66675"/>
                  <a:gd name="connsiteX5" fmla="*/ 1654016 w 1676400"/>
                  <a:gd name="connsiteY5" fmla="*/ 62389 h 66675"/>
                  <a:gd name="connsiteX6" fmla="*/ 29051 w 1676400"/>
                  <a:gd name="connsiteY6" fmla="*/ 62389 h 66675"/>
                  <a:gd name="connsiteX7" fmla="*/ 21431 w 1676400"/>
                  <a:gd name="connsiteY7" fmla="*/ 63341 h 66675"/>
                  <a:gd name="connsiteX8" fmla="*/ 7144 w 1676400"/>
                  <a:gd name="connsiteY8" fmla="*/ 55721 h 66675"/>
                  <a:gd name="connsiteX9" fmla="*/ 7144 w 1676400"/>
                  <a:gd name="connsiteY9" fmla="*/ 48101 h 66675"/>
                  <a:gd name="connsiteX10" fmla="*/ 50006 w 1676400"/>
                  <a:gd name="connsiteY10" fmla="*/ 714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6400" h="66675">
                    <a:moveTo>
                      <a:pt x="50006" y="7144"/>
                    </a:moveTo>
                    <a:lnTo>
                      <a:pt x="1630204" y="7144"/>
                    </a:lnTo>
                    <a:cubicBezTo>
                      <a:pt x="1653064" y="7144"/>
                      <a:pt x="1672114" y="26194"/>
                      <a:pt x="1672114" y="49054"/>
                    </a:cubicBezTo>
                    <a:lnTo>
                      <a:pt x="1672114" y="57626"/>
                    </a:lnTo>
                    <a:cubicBezTo>
                      <a:pt x="1672114" y="57626"/>
                      <a:pt x="1674019" y="64294"/>
                      <a:pt x="1656874" y="62389"/>
                    </a:cubicBezTo>
                    <a:cubicBezTo>
                      <a:pt x="1655921" y="62389"/>
                      <a:pt x="1654969" y="62389"/>
                      <a:pt x="1654016" y="62389"/>
                    </a:cubicBezTo>
                    <a:lnTo>
                      <a:pt x="29051" y="62389"/>
                    </a:lnTo>
                    <a:cubicBezTo>
                      <a:pt x="26194" y="62389"/>
                      <a:pt x="24289" y="62389"/>
                      <a:pt x="21431" y="63341"/>
                    </a:cubicBezTo>
                    <a:cubicBezTo>
                      <a:pt x="16669" y="64294"/>
                      <a:pt x="8096" y="64294"/>
                      <a:pt x="7144" y="55721"/>
                    </a:cubicBezTo>
                    <a:lnTo>
                      <a:pt x="7144" y="48101"/>
                    </a:lnTo>
                    <a:cubicBezTo>
                      <a:pt x="8096" y="25241"/>
                      <a:pt x="26194" y="7144"/>
                      <a:pt x="50006" y="7144"/>
                    </a:cubicBezTo>
                    <a:close/>
                  </a:path>
                </a:pathLst>
              </a:custGeom>
              <a:solidFill>
                <a:srgbClr val="CCCCCC"/>
              </a:solidFill>
              <a:ln w="9525" cap="flat">
                <a:noFill/>
                <a:prstDash val="solid"/>
                <a:miter/>
              </a:ln>
            </p:spPr>
            <p:txBody>
              <a:bodyPr rtlCol="0" anchor="ctr"/>
              <a:lstStyle/>
              <a:p>
                <a:endParaRPr lang="en-US" dirty="0"/>
              </a:p>
            </p:txBody>
          </p:sp>
          <p:sp>
            <p:nvSpPr>
              <p:cNvPr id="66" name="Freeform: Shape 65">
                <a:extLst>
                  <a:ext uri="{FF2B5EF4-FFF2-40B4-BE49-F238E27FC236}">
                    <a16:creationId xmlns:a16="http://schemas.microsoft.com/office/drawing/2014/main" id="{8F084996-F9CF-4A1F-8E31-8AC2327357F6}"/>
                  </a:ext>
                </a:extLst>
              </p:cNvPr>
              <p:cNvSpPr/>
              <p:nvPr/>
            </p:nvSpPr>
            <p:spPr>
              <a:xfrm>
                <a:off x="4438629" y="6215033"/>
                <a:ext cx="1618413" cy="184076"/>
              </a:xfrm>
              <a:custGeom>
                <a:avLst/>
                <a:gdLst>
                  <a:gd name="connsiteX0" fmla="*/ 1478513 w 1618413"/>
                  <a:gd name="connsiteY0" fmla="*/ 177499 h 184076"/>
                  <a:gd name="connsiteX1" fmla="*/ 1485084 w 1618413"/>
                  <a:gd name="connsiteY1" fmla="*/ 177499 h 184076"/>
                  <a:gd name="connsiteX2" fmla="*/ 1502686 w 1618413"/>
                  <a:gd name="connsiteY2" fmla="*/ 178122 h 184076"/>
                  <a:gd name="connsiteX3" fmla="*/ 1499879 w 1618413"/>
                  <a:gd name="connsiteY3" fmla="*/ 178526 h 184076"/>
                  <a:gd name="connsiteX4" fmla="*/ 1478513 w 1618413"/>
                  <a:gd name="connsiteY4" fmla="*/ 177499 h 184076"/>
                  <a:gd name="connsiteX5" fmla="*/ 84799 w 1618413"/>
                  <a:gd name="connsiteY5" fmla="*/ 170928 h 184076"/>
                  <a:gd name="connsiteX6" fmla="*/ 117666 w 1618413"/>
                  <a:gd name="connsiteY6" fmla="*/ 177499 h 184076"/>
                  <a:gd name="connsiteX7" fmla="*/ 104518 w 1618413"/>
                  <a:gd name="connsiteY7" fmla="*/ 177499 h 184076"/>
                  <a:gd name="connsiteX8" fmla="*/ 84799 w 1618413"/>
                  <a:gd name="connsiteY8" fmla="*/ 170928 h 184076"/>
                  <a:gd name="connsiteX9" fmla="*/ 1603418 w 1618413"/>
                  <a:gd name="connsiteY9" fmla="*/ 0 h 184076"/>
                  <a:gd name="connsiteX10" fmla="*/ 1616567 w 1618413"/>
                  <a:gd name="connsiteY10" fmla="*/ 0 h 184076"/>
                  <a:gd name="connsiteX11" fmla="*/ 1511177 w 1618413"/>
                  <a:gd name="connsiteY11" fmla="*/ 178423 h 184076"/>
                  <a:gd name="connsiteX12" fmla="*/ 1502686 w 1618413"/>
                  <a:gd name="connsiteY12" fmla="*/ 178122 h 184076"/>
                  <a:gd name="connsiteX13" fmla="*/ 1521501 w 1618413"/>
                  <a:gd name="connsiteY13" fmla="*/ 175419 h 184076"/>
                  <a:gd name="connsiteX14" fmla="*/ 1603418 w 1618413"/>
                  <a:gd name="connsiteY14" fmla="*/ 6571 h 184076"/>
                  <a:gd name="connsiteX15" fmla="*/ 5911 w 1618413"/>
                  <a:gd name="connsiteY15" fmla="*/ 0 h 184076"/>
                  <a:gd name="connsiteX16" fmla="*/ 19060 w 1618413"/>
                  <a:gd name="connsiteY16" fmla="*/ 6571 h 184076"/>
                  <a:gd name="connsiteX17" fmla="*/ 91379 w 1618413"/>
                  <a:gd name="connsiteY17" fmla="*/ 184076 h 184076"/>
                  <a:gd name="connsiteX18" fmla="*/ 5911 w 1618413"/>
                  <a:gd name="connsiteY18" fmla="*/ 0 h 18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18413" h="184076">
                    <a:moveTo>
                      <a:pt x="1478513" y="177499"/>
                    </a:moveTo>
                    <a:lnTo>
                      <a:pt x="1485084" y="177499"/>
                    </a:lnTo>
                    <a:lnTo>
                      <a:pt x="1502686" y="178122"/>
                    </a:lnTo>
                    <a:lnTo>
                      <a:pt x="1499879" y="178526"/>
                    </a:lnTo>
                    <a:cubicBezTo>
                      <a:pt x="1487142" y="179142"/>
                      <a:pt x="1478513" y="177499"/>
                      <a:pt x="1478513" y="177499"/>
                    </a:cubicBezTo>
                    <a:close/>
                    <a:moveTo>
                      <a:pt x="84799" y="170928"/>
                    </a:moveTo>
                    <a:cubicBezTo>
                      <a:pt x="97947" y="177499"/>
                      <a:pt x="104518" y="177499"/>
                      <a:pt x="117666" y="177499"/>
                    </a:cubicBezTo>
                    <a:lnTo>
                      <a:pt x="104518" y="177499"/>
                    </a:lnTo>
                    <a:cubicBezTo>
                      <a:pt x="97947" y="177499"/>
                      <a:pt x="91370" y="177499"/>
                      <a:pt x="84799" y="170928"/>
                    </a:cubicBezTo>
                    <a:close/>
                    <a:moveTo>
                      <a:pt x="1603418" y="0"/>
                    </a:moveTo>
                    <a:lnTo>
                      <a:pt x="1616567" y="0"/>
                    </a:lnTo>
                    <a:cubicBezTo>
                      <a:pt x="1631361" y="152847"/>
                      <a:pt x="1553705" y="176266"/>
                      <a:pt x="1511177" y="178423"/>
                    </a:cubicBezTo>
                    <a:lnTo>
                      <a:pt x="1502686" y="178122"/>
                    </a:lnTo>
                    <a:lnTo>
                      <a:pt x="1521501" y="175419"/>
                    </a:lnTo>
                    <a:cubicBezTo>
                      <a:pt x="1560791" y="165788"/>
                      <a:pt x="1611636" y="129836"/>
                      <a:pt x="1603418" y="6571"/>
                    </a:cubicBezTo>
                    <a:close/>
                    <a:moveTo>
                      <a:pt x="5911" y="0"/>
                    </a:moveTo>
                    <a:lnTo>
                      <a:pt x="19060" y="6571"/>
                    </a:lnTo>
                    <a:cubicBezTo>
                      <a:pt x="19060" y="6571"/>
                      <a:pt x="-20385" y="144631"/>
                      <a:pt x="91379" y="184076"/>
                    </a:cubicBezTo>
                    <a:cubicBezTo>
                      <a:pt x="-33534" y="151202"/>
                      <a:pt x="5911" y="0"/>
                      <a:pt x="5911" y="0"/>
                    </a:cubicBezTo>
                    <a:close/>
                  </a:path>
                </a:pathLst>
              </a:custGeom>
              <a:solidFill>
                <a:srgbClr val="4D4D4D"/>
              </a:solidFill>
              <a:ln w="9525" cap="flat">
                <a:noFill/>
                <a:prstDash val="solid"/>
                <a:miter/>
              </a:ln>
            </p:spPr>
            <p:txBody>
              <a:bodyPr rtlCol="0" anchor="ctr"/>
              <a:lstStyle/>
              <a:p>
                <a:endParaRPr lang="en-US"/>
              </a:p>
            </p:txBody>
          </p:sp>
          <p:grpSp>
            <p:nvGrpSpPr>
              <p:cNvPr id="67" name="Group 66">
                <a:extLst>
                  <a:ext uri="{FF2B5EF4-FFF2-40B4-BE49-F238E27FC236}">
                    <a16:creationId xmlns:a16="http://schemas.microsoft.com/office/drawing/2014/main" id="{D8C284E3-BFC8-4DB2-B822-1C320F712A20}"/>
                  </a:ext>
                </a:extLst>
              </p:cNvPr>
              <p:cNvGrpSpPr/>
              <p:nvPr/>
            </p:nvGrpSpPr>
            <p:grpSpPr>
              <a:xfrm>
                <a:off x="1606" y="6382978"/>
                <a:ext cx="413937" cy="115242"/>
                <a:chOff x="5955" y="6353672"/>
                <a:chExt cx="413937" cy="115242"/>
              </a:xfrm>
            </p:grpSpPr>
            <p:sp>
              <p:nvSpPr>
                <p:cNvPr id="72" name="Rectangle: Rounded Corners 71">
                  <a:extLst>
                    <a:ext uri="{FF2B5EF4-FFF2-40B4-BE49-F238E27FC236}">
                      <a16:creationId xmlns:a16="http://schemas.microsoft.com/office/drawing/2014/main" id="{A644A679-F23D-4509-BBA6-71880A3836F5}"/>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Rounded Corners 72">
                  <a:extLst>
                    <a:ext uri="{FF2B5EF4-FFF2-40B4-BE49-F238E27FC236}">
                      <a16:creationId xmlns:a16="http://schemas.microsoft.com/office/drawing/2014/main" id="{515E2DE2-6F03-49F1-89D7-00F0A16600F8}"/>
                    </a:ext>
                  </a:extLst>
                </p:cNvPr>
                <p:cNvSpPr/>
                <p:nvPr/>
              </p:nvSpPr>
              <p:spPr>
                <a:xfrm>
                  <a:off x="99417" y="6382279"/>
                  <a:ext cx="227012"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8" name="Group 67">
                <a:extLst>
                  <a:ext uri="{FF2B5EF4-FFF2-40B4-BE49-F238E27FC236}">
                    <a16:creationId xmlns:a16="http://schemas.microsoft.com/office/drawing/2014/main" id="{07F27D85-B7F4-4B53-BCFA-CAB926416EDD}"/>
                  </a:ext>
                </a:extLst>
              </p:cNvPr>
              <p:cNvGrpSpPr/>
              <p:nvPr/>
            </p:nvGrpSpPr>
            <p:grpSpPr>
              <a:xfrm>
                <a:off x="9855291" y="6381600"/>
                <a:ext cx="885989" cy="115242"/>
                <a:chOff x="5955" y="6353672"/>
                <a:chExt cx="413937" cy="115242"/>
              </a:xfrm>
            </p:grpSpPr>
            <p:sp>
              <p:nvSpPr>
                <p:cNvPr id="70" name="Rectangle: Rounded Corners 69">
                  <a:extLst>
                    <a:ext uri="{FF2B5EF4-FFF2-40B4-BE49-F238E27FC236}">
                      <a16:creationId xmlns:a16="http://schemas.microsoft.com/office/drawing/2014/main" id="{93545232-D7E8-4412-A4AF-DF67CD1F83FB}"/>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Rounded Corners 70">
                  <a:extLst>
                    <a:ext uri="{FF2B5EF4-FFF2-40B4-BE49-F238E27FC236}">
                      <a16:creationId xmlns:a16="http://schemas.microsoft.com/office/drawing/2014/main" id="{B8C433F1-EA3D-4EA0-893F-8A0E8858F38C}"/>
                    </a:ext>
                  </a:extLst>
                </p:cNvPr>
                <p:cNvSpPr/>
                <p:nvPr/>
              </p:nvSpPr>
              <p:spPr>
                <a:xfrm>
                  <a:off x="84761" y="6382279"/>
                  <a:ext cx="256326"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5" name="Rectangle 4">
              <a:extLst>
                <a:ext uri="{FF2B5EF4-FFF2-40B4-BE49-F238E27FC236}">
                  <a16:creationId xmlns:a16="http://schemas.microsoft.com/office/drawing/2014/main" id="{DF0CF2BC-88E1-0E64-137C-10C52FC5A52F}"/>
                </a:ext>
              </a:extLst>
            </p:cNvPr>
            <p:cNvSpPr/>
            <p:nvPr/>
          </p:nvSpPr>
          <p:spPr>
            <a:xfrm>
              <a:off x="10062611" y="2518722"/>
              <a:ext cx="1243564" cy="2258516"/>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pic>
          <p:nvPicPr>
            <p:cNvPr id="4" name="Picture 3">
              <a:extLst>
                <a:ext uri="{FF2B5EF4-FFF2-40B4-BE49-F238E27FC236}">
                  <a16:creationId xmlns:a16="http://schemas.microsoft.com/office/drawing/2014/main" id="{CB2B02B3-3C63-3350-E8DA-850604B2E5D1}"/>
                </a:ext>
              </a:extLst>
            </p:cNvPr>
            <p:cNvPicPr>
              <a:picLocks noChangeAspect="1"/>
            </p:cNvPicPr>
            <p:nvPr/>
          </p:nvPicPr>
          <p:blipFill>
            <a:blip r:embed="rId3"/>
            <a:stretch>
              <a:fillRect/>
            </a:stretch>
          </p:blipFill>
          <p:spPr>
            <a:xfrm>
              <a:off x="7597002" y="2820546"/>
              <a:ext cx="3709173" cy="1695490"/>
            </a:xfrm>
            <a:prstGeom prst="rect">
              <a:avLst/>
            </a:prstGeom>
          </p:spPr>
        </p:pic>
      </p:grpSp>
    </p:spTree>
    <p:extLst>
      <p:ext uri="{BB962C8B-B14F-4D97-AF65-F5344CB8AC3E}">
        <p14:creationId xmlns:p14="http://schemas.microsoft.com/office/powerpoint/2010/main" val="3641219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85CE6DC-AD26-48F1-8965-5D880A2F2288}"/>
              </a:ext>
            </a:extLst>
          </p:cNvPr>
          <p:cNvSpPr>
            <a:spLocks noGrp="1"/>
          </p:cNvSpPr>
          <p:nvPr>
            <p:ph type="body" sz="quarter" idx="10"/>
          </p:nvPr>
        </p:nvSpPr>
        <p:spPr/>
        <p:txBody>
          <a:bodyPr/>
          <a:lstStyle/>
          <a:p>
            <a:r>
              <a:rPr lang="en-US" b="1" dirty="0"/>
              <a:t>DESIGN (Dashboard)</a:t>
            </a:r>
          </a:p>
        </p:txBody>
      </p:sp>
      <p:sp>
        <p:nvSpPr>
          <p:cNvPr id="60" name="Graphic 41">
            <a:extLst>
              <a:ext uri="{FF2B5EF4-FFF2-40B4-BE49-F238E27FC236}">
                <a16:creationId xmlns:a16="http://schemas.microsoft.com/office/drawing/2014/main" id="{73C352B3-6AF3-4D42-BAD6-8FDB21B611CA}"/>
              </a:ext>
            </a:extLst>
          </p:cNvPr>
          <p:cNvSpPr/>
          <p:nvPr/>
        </p:nvSpPr>
        <p:spPr>
          <a:xfrm>
            <a:off x="-26127" y="5878286"/>
            <a:ext cx="12304294" cy="979714"/>
          </a:xfrm>
          <a:custGeom>
            <a:avLst/>
            <a:gdLst>
              <a:gd name="connsiteX0" fmla="*/ 7144 w 6400800"/>
              <a:gd name="connsiteY0" fmla="*/ 511016 h 514350"/>
              <a:gd name="connsiteX1" fmla="*/ 6354604 w 6400800"/>
              <a:gd name="connsiteY1" fmla="*/ 511016 h 514350"/>
              <a:gd name="connsiteX2" fmla="*/ 6354604 w 6400800"/>
              <a:gd name="connsiteY2" fmla="*/ 409099 h 514350"/>
              <a:gd name="connsiteX3" fmla="*/ 6327934 w 6400800"/>
              <a:gd name="connsiteY3" fmla="*/ 415766 h 514350"/>
              <a:gd name="connsiteX4" fmla="*/ 6327934 w 6400800"/>
              <a:gd name="connsiteY4" fmla="*/ 404336 h 514350"/>
              <a:gd name="connsiteX5" fmla="*/ 6328887 w 6400800"/>
              <a:gd name="connsiteY5" fmla="*/ 383381 h 514350"/>
              <a:gd name="connsiteX6" fmla="*/ 6329839 w 6400800"/>
              <a:gd name="connsiteY6" fmla="*/ 365284 h 514350"/>
              <a:gd name="connsiteX7" fmla="*/ 6324124 w 6400800"/>
              <a:gd name="connsiteY7" fmla="*/ 383381 h 514350"/>
              <a:gd name="connsiteX8" fmla="*/ 6319362 w 6400800"/>
              <a:gd name="connsiteY8" fmla="*/ 404336 h 514350"/>
              <a:gd name="connsiteX9" fmla="*/ 6316504 w 6400800"/>
              <a:gd name="connsiteY9" fmla="*/ 419576 h 514350"/>
              <a:gd name="connsiteX10" fmla="*/ 6303169 w 6400800"/>
              <a:gd name="connsiteY10" fmla="*/ 423386 h 514350"/>
              <a:gd name="connsiteX11" fmla="*/ 6304121 w 6400800"/>
              <a:gd name="connsiteY11" fmla="*/ 405289 h 514350"/>
              <a:gd name="connsiteX12" fmla="*/ 6319362 w 6400800"/>
              <a:gd name="connsiteY12" fmla="*/ 358616 h 514350"/>
              <a:gd name="connsiteX13" fmla="*/ 6322219 w 6400800"/>
              <a:gd name="connsiteY13" fmla="*/ 349091 h 514350"/>
              <a:gd name="connsiteX14" fmla="*/ 6334601 w 6400800"/>
              <a:gd name="connsiteY14" fmla="*/ 312896 h 514350"/>
              <a:gd name="connsiteX15" fmla="*/ 6349842 w 6400800"/>
              <a:gd name="connsiteY15" fmla="*/ 269081 h 514350"/>
              <a:gd name="connsiteX16" fmla="*/ 6363176 w 6400800"/>
              <a:gd name="connsiteY16" fmla="*/ 228124 h 514350"/>
              <a:gd name="connsiteX17" fmla="*/ 6375559 w 6400800"/>
              <a:gd name="connsiteY17" fmla="*/ 190976 h 514350"/>
              <a:gd name="connsiteX18" fmla="*/ 6393656 w 6400800"/>
              <a:gd name="connsiteY18" fmla="*/ 134779 h 514350"/>
              <a:gd name="connsiteX19" fmla="*/ 6400324 w 6400800"/>
              <a:gd name="connsiteY19" fmla="*/ 113824 h 514350"/>
              <a:gd name="connsiteX20" fmla="*/ 6389846 w 6400800"/>
              <a:gd name="connsiteY20" fmla="*/ 133826 h 514350"/>
              <a:gd name="connsiteX21" fmla="*/ 6380321 w 6400800"/>
              <a:gd name="connsiteY21" fmla="*/ 153829 h 514350"/>
              <a:gd name="connsiteX22" fmla="*/ 6392704 w 6400800"/>
              <a:gd name="connsiteY22" fmla="*/ 110966 h 514350"/>
              <a:gd name="connsiteX23" fmla="*/ 6399371 w 6400800"/>
              <a:gd name="connsiteY23" fmla="*/ 87154 h 514350"/>
              <a:gd name="connsiteX24" fmla="*/ 6388894 w 6400800"/>
              <a:gd name="connsiteY24" fmla="*/ 109061 h 514350"/>
              <a:gd name="connsiteX25" fmla="*/ 6377464 w 6400800"/>
              <a:gd name="connsiteY25" fmla="*/ 134779 h 514350"/>
              <a:gd name="connsiteX26" fmla="*/ 6364129 w 6400800"/>
              <a:gd name="connsiteY26" fmla="*/ 168116 h 514350"/>
              <a:gd name="connsiteX27" fmla="*/ 6332696 w 6400800"/>
              <a:gd name="connsiteY27" fmla="*/ 253841 h 514350"/>
              <a:gd name="connsiteX28" fmla="*/ 6316504 w 6400800"/>
              <a:gd name="connsiteY28" fmla="*/ 302419 h 514350"/>
              <a:gd name="connsiteX29" fmla="*/ 6314599 w 6400800"/>
              <a:gd name="connsiteY29" fmla="*/ 308134 h 514350"/>
              <a:gd name="connsiteX30" fmla="*/ 6317456 w 6400800"/>
              <a:gd name="connsiteY30" fmla="*/ 287179 h 514350"/>
              <a:gd name="connsiteX31" fmla="*/ 6319362 w 6400800"/>
              <a:gd name="connsiteY31" fmla="*/ 267176 h 514350"/>
              <a:gd name="connsiteX32" fmla="*/ 6320314 w 6400800"/>
              <a:gd name="connsiteY32" fmla="*/ 250031 h 514350"/>
              <a:gd name="connsiteX33" fmla="*/ 6314599 w 6400800"/>
              <a:gd name="connsiteY33" fmla="*/ 266224 h 514350"/>
              <a:gd name="connsiteX34" fmla="*/ 6302217 w 6400800"/>
              <a:gd name="connsiteY34" fmla="*/ 310039 h 514350"/>
              <a:gd name="connsiteX35" fmla="*/ 6293644 w 6400800"/>
              <a:gd name="connsiteY35" fmla="*/ 339566 h 514350"/>
              <a:gd name="connsiteX36" fmla="*/ 6286976 w 6400800"/>
              <a:gd name="connsiteY36" fmla="*/ 362426 h 514350"/>
              <a:gd name="connsiteX37" fmla="*/ 6284119 w 6400800"/>
              <a:gd name="connsiteY37" fmla="*/ 335756 h 514350"/>
              <a:gd name="connsiteX38" fmla="*/ 6288881 w 6400800"/>
              <a:gd name="connsiteY38" fmla="*/ 318611 h 514350"/>
              <a:gd name="connsiteX39" fmla="*/ 6302217 w 6400800"/>
              <a:gd name="connsiteY39" fmla="*/ 274796 h 514350"/>
              <a:gd name="connsiteX40" fmla="*/ 6307931 w 6400800"/>
              <a:gd name="connsiteY40" fmla="*/ 255746 h 514350"/>
              <a:gd name="connsiteX41" fmla="*/ 6313646 w 6400800"/>
              <a:gd name="connsiteY41" fmla="*/ 238601 h 514350"/>
              <a:gd name="connsiteX42" fmla="*/ 6323171 w 6400800"/>
              <a:gd name="connsiteY42" fmla="*/ 210026 h 514350"/>
              <a:gd name="connsiteX43" fmla="*/ 6330792 w 6400800"/>
              <a:gd name="connsiteY43" fmla="*/ 185261 h 514350"/>
              <a:gd name="connsiteX44" fmla="*/ 6319362 w 6400800"/>
              <a:gd name="connsiteY44" fmla="*/ 208121 h 514350"/>
              <a:gd name="connsiteX45" fmla="*/ 6306026 w 6400800"/>
              <a:gd name="connsiteY45" fmla="*/ 234791 h 514350"/>
              <a:gd name="connsiteX46" fmla="*/ 6298406 w 6400800"/>
              <a:gd name="connsiteY46" fmla="*/ 250984 h 514350"/>
              <a:gd name="connsiteX47" fmla="*/ 6290787 w 6400800"/>
              <a:gd name="connsiteY47" fmla="*/ 270034 h 514350"/>
              <a:gd name="connsiteX48" fmla="*/ 6278404 w 6400800"/>
              <a:gd name="connsiteY48" fmla="*/ 301466 h 514350"/>
              <a:gd name="connsiteX49" fmla="*/ 6277451 w 6400800"/>
              <a:gd name="connsiteY49" fmla="*/ 292894 h 514350"/>
              <a:gd name="connsiteX50" fmla="*/ 6276499 w 6400800"/>
              <a:gd name="connsiteY50" fmla="*/ 306229 h 514350"/>
              <a:gd name="connsiteX51" fmla="*/ 6273642 w 6400800"/>
              <a:gd name="connsiteY51" fmla="*/ 312896 h 514350"/>
              <a:gd name="connsiteX52" fmla="*/ 6269831 w 6400800"/>
              <a:gd name="connsiteY52" fmla="*/ 322421 h 514350"/>
              <a:gd name="connsiteX53" fmla="*/ 6273642 w 6400800"/>
              <a:gd name="connsiteY53" fmla="*/ 300514 h 514350"/>
              <a:gd name="connsiteX54" fmla="*/ 6283167 w 6400800"/>
              <a:gd name="connsiteY54" fmla="*/ 252889 h 514350"/>
              <a:gd name="connsiteX55" fmla="*/ 6287929 w 6400800"/>
              <a:gd name="connsiteY55" fmla="*/ 231934 h 514350"/>
              <a:gd name="connsiteX56" fmla="*/ 6292692 w 6400800"/>
              <a:gd name="connsiteY56" fmla="*/ 212884 h 514350"/>
              <a:gd name="connsiteX57" fmla="*/ 6300312 w 6400800"/>
              <a:gd name="connsiteY57" fmla="*/ 181451 h 514350"/>
              <a:gd name="connsiteX58" fmla="*/ 6306026 w 6400800"/>
              <a:gd name="connsiteY58" fmla="*/ 153829 h 514350"/>
              <a:gd name="connsiteX59" fmla="*/ 6296501 w 6400800"/>
              <a:gd name="connsiteY59" fmla="*/ 180499 h 514350"/>
              <a:gd name="connsiteX60" fmla="*/ 6286024 w 6400800"/>
              <a:gd name="connsiteY60" fmla="*/ 210979 h 514350"/>
              <a:gd name="connsiteX61" fmla="*/ 6279356 w 6400800"/>
              <a:gd name="connsiteY61" fmla="*/ 230029 h 514350"/>
              <a:gd name="connsiteX62" fmla="*/ 6273642 w 6400800"/>
              <a:gd name="connsiteY62" fmla="*/ 250984 h 514350"/>
              <a:gd name="connsiteX63" fmla="*/ 6260306 w 6400800"/>
              <a:gd name="connsiteY63" fmla="*/ 298609 h 514350"/>
              <a:gd name="connsiteX64" fmla="*/ 6246971 w 6400800"/>
              <a:gd name="connsiteY64" fmla="*/ 351949 h 514350"/>
              <a:gd name="connsiteX65" fmla="*/ 6236494 w 6400800"/>
              <a:gd name="connsiteY65" fmla="*/ 396716 h 514350"/>
              <a:gd name="connsiteX66" fmla="*/ 6235542 w 6400800"/>
              <a:gd name="connsiteY66" fmla="*/ 394811 h 514350"/>
              <a:gd name="connsiteX67" fmla="*/ 6234589 w 6400800"/>
              <a:gd name="connsiteY67" fmla="*/ 370046 h 514350"/>
              <a:gd name="connsiteX68" fmla="*/ 6230779 w 6400800"/>
              <a:gd name="connsiteY68" fmla="*/ 389096 h 514350"/>
              <a:gd name="connsiteX69" fmla="*/ 6227921 w 6400800"/>
              <a:gd name="connsiteY69" fmla="*/ 384334 h 514350"/>
              <a:gd name="connsiteX70" fmla="*/ 6216492 w 6400800"/>
              <a:gd name="connsiteY70" fmla="*/ 367189 h 514350"/>
              <a:gd name="connsiteX71" fmla="*/ 6223159 w 6400800"/>
              <a:gd name="connsiteY71" fmla="*/ 348139 h 514350"/>
              <a:gd name="connsiteX72" fmla="*/ 6236494 w 6400800"/>
              <a:gd name="connsiteY72" fmla="*/ 310991 h 514350"/>
              <a:gd name="connsiteX73" fmla="*/ 6247924 w 6400800"/>
              <a:gd name="connsiteY73" fmla="*/ 279559 h 514350"/>
              <a:gd name="connsiteX74" fmla="*/ 6256496 w 6400800"/>
              <a:gd name="connsiteY74" fmla="*/ 254794 h 514350"/>
              <a:gd name="connsiteX75" fmla="*/ 6264117 w 6400800"/>
              <a:gd name="connsiteY75" fmla="*/ 233839 h 514350"/>
              <a:gd name="connsiteX76" fmla="*/ 6252687 w 6400800"/>
              <a:gd name="connsiteY76" fmla="*/ 253841 h 514350"/>
              <a:gd name="connsiteX77" fmla="*/ 6240304 w 6400800"/>
              <a:gd name="connsiteY77" fmla="*/ 276701 h 514350"/>
              <a:gd name="connsiteX78" fmla="*/ 6225064 w 6400800"/>
              <a:gd name="connsiteY78" fmla="*/ 307181 h 514350"/>
              <a:gd name="connsiteX79" fmla="*/ 6208871 w 6400800"/>
              <a:gd name="connsiteY79" fmla="*/ 343376 h 514350"/>
              <a:gd name="connsiteX80" fmla="*/ 6205062 w 6400800"/>
              <a:gd name="connsiteY80" fmla="*/ 351949 h 514350"/>
              <a:gd name="connsiteX81" fmla="*/ 6204109 w 6400800"/>
              <a:gd name="connsiteY81" fmla="*/ 350996 h 514350"/>
              <a:gd name="connsiteX82" fmla="*/ 6210776 w 6400800"/>
              <a:gd name="connsiteY82" fmla="*/ 320516 h 514350"/>
              <a:gd name="connsiteX83" fmla="*/ 6222206 w 6400800"/>
              <a:gd name="connsiteY83" fmla="*/ 268129 h 514350"/>
              <a:gd name="connsiteX84" fmla="*/ 6226017 w 6400800"/>
              <a:gd name="connsiteY84" fmla="*/ 248126 h 514350"/>
              <a:gd name="connsiteX85" fmla="*/ 6218396 w 6400800"/>
              <a:gd name="connsiteY85" fmla="*/ 267176 h 514350"/>
              <a:gd name="connsiteX86" fmla="*/ 6209824 w 6400800"/>
              <a:gd name="connsiteY86" fmla="*/ 289084 h 514350"/>
              <a:gd name="connsiteX87" fmla="*/ 6199346 w 6400800"/>
              <a:gd name="connsiteY87" fmla="*/ 317659 h 514350"/>
              <a:gd name="connsiteX88" fmla="*/ 6193631 w 6400800"/>
              <a:gd name="connsiteY88" fmla="*/ 335756 h 514350"/>
              <a:gd name="connsiteX89" fmla="*/ 6184106 w 6400800"/>
              <a:gd name="connsiteY89" fmla="*/ 322421 h 514350"/>
              <a:gd name="connsiteX90" fmla="*/ 6181249 w 6400800"/>
              <a:gd name="connsiteY90" fmla="*/ 318611 h 514350"/>
              <a:gd name="connsiteX91" fmla="*/ 6184106 w 6400800"/>
              <a:gd name="connsiteY91" fmla="*/ 302419 h 514350"/>
              <a:gd name="connsiteX92" fmla="*/ 6189821 w 6400800"/>
              <a:gd name="connsiteY92" fmla="*/ 274796 h 514350"/>
              <a:gd name="connsiteX93" fmla="*/ 6195537 w 6400800"/>
              <a:gd name="connsiteY93" fmla="*/ 250984 h 514350"/>
              <a:gd name="connsiteX94" fmla="*/ 6186012 w 6400800"/>
              <a:gd name="connsiteY94" fmla="*/ 273844 h 514350"/>
              <a:gd name="connsiteX95" fmla="*/ 6176487 w 6400800"/>
              <a:gd name="connsiteY95" fmla="*/ 300514 h 514350"/>
              <a:gd name="connsiteX96" fmla="*/ 6173629 w 6400800"/>
              <a:gd name="connsiteY96" fmla="*/ 309086 h 514350"/>
              <a:gd name="connsiteX97" fmla="*/ 6172676 w 6400800"/>
              <a:gd name="connsiteY97" fmla="*/ 308134 h 514350"/>
              <a:gd name="connsiteX98" fmla="*/ 6174581 w 6400800"/>
              <a:gd name="connsiteY98" fmla="*/ 294799 h 514350"/>
              <a:gd name="connsiteX99" fmla="*/ 6180296 w 6400800"/>
              <a:gd name="connsiteY99" fmla="*/ 263366 h 514350"/>
              <a:gd name="connsiteX100" fmla="*/ 6185059 w 6400800"/>
              <a:gd name="connsiteY100" fmla="*/ 236696 h 514350"/>
              <a:gd name="connsiteX101" fmla="*/ 6188869 w 6400800"/>
              <a:gd name="connsiteY101" fmla="*/ 215741 h 514350"/>
              <a:gd name="connsiteX102" fmla="*/ 6192679 w 6400800"/>
              <a:gd name="connsiteY102" fmla="*/ 197644 h 514350"/>
              <a:gd name="connsiteX103" fmla="*/ 6185059 w 6400800"/>
              <a:gd name="connsiteY103" fmla="*/ 214789 h 514350"/>
              <a:gd name="connsiteX104" fmla="*/ 6168867 w 6400800"/>
              <a:gd name="connsiteY104" fmla="*/ 260509 h 514350"/>
              <a:gd name="connsiteX105" fmla="*/ 6163151 w 6400800"/>
              <a:gd name="connsiteY105" fmla="*/ 280511 h 514350"/>
              <a:gd name="connsiteX106" fmla="*/ 6159342 w 6400800"/>
              <a:gd name="connsiteY106" fmla="*/ 253841 h 514350"/>
              <a:gd name="connsiteX107" fmla="*/ 6154579 w 6400800"/>
              <a:gd name="connsiteY107" fmla="*/ 225266 h 514350"/>
              <a:gd name="connsiteX108" fmla="*/ 6156484 w 6400800"/>
              <a:gd name="connsiteY108" fmla="*/ 285274 h 514350"/>
              <a:gd name="connsiteX109" fmla="*/ 6143149 w 6400800"/>
              <a:gd name="connsiteY109" fmla="*/ 268129 h 514350"/>
              <a:gd name="connsiteX110" fmla="*/ 6143149 w 6400800"/>
              <a:gd name="connsiteY110" fmla="*/ 267176 h 514350"/>
              <a:gd name="connsiteX111" fmla="*/ 6146006 w 6400800"/>
              <a:gd name="connsiteY111" fmla="*/ 256699 h 514350"/>
              <a:gd name="connsiteX112" fmla="*/ 6161246 w 6400800"/>
              <a:gd name="connsiteY112" fmla="*/ 178594 h 514350"/>
              <a:gd name="connsiteX113" fmla="*/ 6152674 w 6400800"/>
              <a:gd name="connsiteY113" fmla="*/ 200501 h 514350"/>
              <a:gd name="connsiteX114" fmla="*/ 6152674 w 6400800"/>
              <a:gd name="connsiteY114" fmla="*/ 197644 h 514350"/>
              <a:gd name="connsiteX115" fmla="*/ 6156484 w 6400800"/>
              <a:gd name="connsiteY115" fmla="*/ 172879 h 514350"/>
              <a:gd name="connsiteX116" fmla="*/ 6160294 w 6400800"/>
              <a:gd name="connsiteY116" fmla="*/ 150971 h 514350"/>
              <a:gd name="connsiteX117" fmla="*/ 6152674 w 6400800"/>
              <a:gd name="connsiteY117" fmla="*/ 171926 h 514350"/>
              <a:gd name="connsiteX118" fmla="*/ 6145054 w 6400800"/>
              <a:gd name="connsiteY118" fmla="*/ 196691 h 514350"/>
              <a:gd name="connsiteX119" fmla="*/ 6138387 w 6400800"/>
              <a:gd name="connsiteY119" fmla="*/ 220504 h 514350"/>
              <a:gd name="connsiteX120" fmla="*/ 6135529 w 6400800"/>
              <a:gd name="connsiteY120" fmla="*/ 202406 h 514350"/>
              <a:gd name="connsiteX121" fmla="*/ 6134576 w 6400800"/>
              <a:gd name="connsiteY121" fmla="*/ 221456 h 514350"/>
              <a:gd name="connsiteX122" fmla="*/ 6132671 w 6400800"/>
              <a:gd name="connsiteY122" fmla="*/ 242411 h 514350"/>
              <a:gd name="connsiteX123" fmla="*/ 6131719 w 6400800"/>
              <a:gd name="connsiteY123" fmla="*/ 249079 h 514350"/>
              <a:gd name="connsiteX124" fmla="*/ 6130767 w 6400800"/>
              <a:gd name="connsiteY124" fmla="*/ 253841 h 514350"/>
              <a:gd name="connsiteX125" fmla="*/ 6129814 w 6400800"/>
              <a:gd name="connsiteY125" fmla="*/ 251936 h 514350"/>
              <a:gd name="connsiteX126" fmla="*/ 6130767 w 6400800"/>
              <a:gd name="connsiteY126" fmla="*/ 254794 h 514350"/>
              <a:gd name="connsiteX127" fmla="*/ 6129814 w 6400800"/>
              <a:gd name="connsiteY127" fmla="*/ 261461 h 514350"/>
              <a:gd name="connsiteX128" fmla="*/ 6129814 w 6400800"/>
              <a:gd name="connsiteY128" fmla="*/ 243364 h 514350"/>
              <a:gd name="connsiteX129" fmla="*/ 6126004 w 6400800"/>
              <a:gd name="connsiteY129" fmla="*/ 274796 h 514350"/>
              <a:gd name="connsiteX130" fmla="*/ 6125051 w 6400800"/>
              <a:gd name="connsiteY130" fmla="*/ 281464 h 514350"/>
              <a:gd name="connsiteX131" fmla="*/ 6122194 w 6400800"/>
              <a:gd name="connsiteY131" fmla="*/ 267176 h 514350"/>
              <a:gd name="connsiteX132" fmla="*/ 6117431 w 6400800"/>
              <a:gd name="connsiteY132" fmla="*/ 243364 h 514350"/>
              <a:gd name="connsiteX133" fmla="*/ 6118384 w 6400800"/>
              <a:gd name="connsiteY133" fmla="*/ 267176 h 514350"/>
              <a:gd name="connsiteX134" fmla="*/ 6119337 w 6400800"/>
              <a:gd name="connsiteY134" fmla="*/ 300514 h 514350"/>
              <a:gd name="connsiteX135" fmla="*/ 6114574 w 6400800"/>
              <a:gd name="connsiteY135" fmla="*/ 317659 h 514350"/>
              <a:gd name="connsiteX136" fmla="*/ 6114574 w 6400800"/>
              <a:gd name="connsiteY136" fmla="*/ 307181 h 514350"/>
              <a:gd name="connsiteX137" fmla="*/ 6112669 w 6400800"/>
              <a:gd name="connsiteY137" fmla="*/ 286226 h 514350"/>
              <a:gd name="connsiteX138" fmla="*/ 6109812 w 6400800"/>
              <a:gd name="connsiteY138" fmla="*/ 270986 h 514350"/>
              <a:gd name="connsiteX139" fmla="*/ 6105049 w 6400800"/>
              <a:gd name="connsiteY139" fmla="*/ 258604 h 514350"/>
              <a:gd name="connsiteX140" fmla="*/ 6106001 w 6400800"/>
              <a:gd name="connsiteY140" fmla="*/ 272891 h 514350"/>
              <a:gd name="connsiteX141" fmla="*/ 6106001 w 6400800"/>
              <a:gd name="connsiteY141" fmla="*/ 282416 h 514350"/>
              <a:gd name="connsiteX142" fmla="*/ 6104096 w 6400800"/>
              <a:gd name="connsiteY142" fmla="*/ 273844 h 514350"/>
              <a:gd name="connsiteX143" fmla="*/ 6102192 w 6400800"/>
              <a:gd name="connsiteY143" fmla="*/ 268129 h 514350"/>
              <a:gd name="connsiteX144" fmla="*/ 6101239 w 6400800"/>
              <a:gd name="connsiteY144" fmla="*/ 253841 h 514350"/>
              <a:gd name="connsiteX145" fmla="*/ 6103144 w 6400800"/>
              <a:gd name="connsiteY145" fmla="*/ 247174 h 514350"/>
              <a:gd name="connsiteX146" fmla="*/ 6107906 w 6400800"/>
              <a:gd name="connsiteY146" fmla="*/ 225266 h 514350"/>
              <a:gd name="connsiteX147" fmla="*/ 6111717 w 6400800"/>
              <a:gd name="connsiteY147" fmla="*/ 205264 h 514350"/>
              <a:gd name="connsiteX148" fmla="*/ 6104096 w 6400800"/>
              <a:gd name="connsiteY148" fmla="*/ 223361 h 514350"/>
              <a:gd name="connsiteX149" fmla="*/ 6099334 w 6400800"/>
              <a:gd name="connsiteY149" fmla="*/ 234791 h 514350"/>
              <a:gd name="connsiteX150" fmla="*/ 6096476 w 6400800"/>
              <a:gd name="connsiteY150" fmla="*/ 206216 h 514350"/>
              <a:gd name="connsiteX151" fmla="*/ 6097429 w 6400800"/>
              <a:gd name="connsiteY151" fmla="*/ 199549 h 514350"/>
              <a:gd name="connsiteX152" fmla="*/ 6101239 w 6400800"/>
              <a:gd name="connsiteY152" fmla="*/ 177641 h 514350"/>
              <a:gd name="connsiteX153" fmla="*/ 6104096 w 6400800"/>
              <a:gd name="connsiteY153" fmla="*/ 157639 h 514350"/>
              <a:gd name="connsiteX154" fmla="*/ 6107906 w 6400800"/>
              <a:gd name="connsiteY154" fmla="*/ 124301 h 514350"/>
              <a:gd name="connsiteX155" fmla="*/ 6110764 w 6400800"/>
              <a:gd name="connsiteY155" fmla="*/ 95726 h 514350"/>
              <a:gd name="connsiteX156" fmla="*/ 6104096 w 6400800"/>
              <a:gd name="connsiteY156" fmla="*/ 124301 h 514350"/>
              <a:gd name="connsiteX157" fmla="*/ 6096476 w 6400800"/>
              <a:gd name="connsiteY157" fmla="*/ 156686 h 514350"/>
              <a:gd name="connsiteX158" fmla="*/ 6091714 w 6400800"/>
              <a:gd name="connsiteY158" fmla="*/ 176689 h 514350"/>
              <a:gd name="connsiteX159" fmla="*/ 6085999 w 6400800"/>
              <a:gd name="connsiteY159" fmla="*/ 198596 h 514350"/>
              <a:gd name="connsiteX160" fmla="*/ 6081237 w 6400800"/>
              <a:gd name="connsiteY160" fmla="*/ 214789 h 514350"/>
              <a:gd name="connsiteX161" fmla="*/ 6074569 w 6400800"/>
              <a:gd name="connsiteY161" fmla="*/ 201454 h 514350"/>
              <a:gd name="connsiteX162" fmla="*/ 6079331 w 6400800"/>
              <a:gd name="connsiteY162" fmla="*/ 219551 h 514350"/>
              <a:gd name="connsiteX163" fmla="*/ 6073617 w 6400800"/>
              <a:gd name="connsiteY163" fmla="*/ 230029 h 514350"/>
              <a:gd name="connsiteX164" fmla="*/ 6069806 w 6400800"/>
              <a:gd name="connsiteY164" fmla="*/ 237649 h 514350"/>
              <a:gd name="connsiteX165" fmla="*/ 6069806 w 6400800"/>
              <a:gd name="connsiteY165" fmla="*/ 228124 h 514350"/>
              <a:gd name="connsiteX166" fmla="*/ 6069806 w 6400800"/>
              <a:gd name="connsiteY166" fmla="*/ 205264 h 514350"/>
              <a:gd name="connsiteX167" fmla="*/ 6065996 w 6400800"/>
              <a:gd name="connsiteY167" fmla="*/ 228124 h 514350"/>
              <a:gd name="connsiteX168" fmla="*/ 6061234 w 6400800"/>
              <a:gd name="connsiteY168" fmla="*/ 253841 h 514350"/>
              <a:gd name="connsiteX169" fmla="*/ 6059329 w 6400800"/>
              <a:gd name="connsiteY169" fmla="*/ 263366 h 514350"/>
              <a:gd name="connsiteX170" fmla="*/ 6057424 w 6400800"/>
              <a:gd name="connsiteY170" fmla="*/ 268129 h 514350"/>
              <a:gd name="connsiteX171" fmla="*/ 6048851 w 6400800"/>
              <a:gd name="connsiteY171" fmla="*/ 294799 h 514350"/>
              <a:gd name="connsiteX172" fmla="*/ 6041231 w 6400800"/>
              <a:gd name="connsiteY172" fmla="*/ 324326 h 514350"/>
              <a:gd name="connsiteX173" fmla="*/ 6041231 w 6400800"/>
              <a:gd name="connsiteY173" fmla="*/ 325279 h 514350"/>
              <a:gd name="connsiteX174" fmla="*/ 6033612 w 6400800"/>
              <a:gd name="connsiteY174" fmla="*/ 306229 h 514350"/>
              <a:gd name="connsiteX175" fmla="*/ 6029801 w 6400800"/>
              <a:gd name="connsiteY175" fmla="*/ 296704 h 514350"/>
              <a:gd name="connsiteX176" fmla="*/ 6029801 w 6400800"/>
              <a:gd name="connsiteY176" fmla="*/ 295751 h 514350"/>
              <a:gd name="connsiteX177" fmla="*/ 6031706 w 6400800"/>
              <a:gd name="connsiteY177" fmla="*/ 281464 h 514350"/>
              <a:gd name="connsiteX178" fmla="*/ 6033612 w 6400800"/>
              <a:gd name="connsiteY178" fmla="*/ 269081 h 514350"/>
              <a:gd name="connsiteX179" fmla="*/ 6027896 w 6400800"/>
              <a:gd name="connsiteY179" fmla="*/ 280511 h 514350"/>
              <a:gd name="connsiteX180" fmla="*/ 6025039 w 6400800"/>
              <a:gd name="connsiteY180" fmla="*/ 286226 h 514350"/>
              <a:gd name="connsiteX181" fmla="*/ 6020276 w 6400800"/>
              <a:gd name="connsiteY181" fmla="*/ 272891 h 514350"/>
              <a:gd name="connsiteX182" fmla="*/ 6008846 w 6400800"/>
              <a:gd name="connsiteY182" fmla="*/ 244316 h 514350"/>
              <a:gd name="connsiteX183" fmla="*/ 6016467 w 6400800"/>
              <a:gd name="connsiteY183" fmla="*/ 273844 h 514350"/>
              <a:gd name="connsiteX184" fmla="*/ 6022181 w 6400800"/>
              <a:gd name="connsiteY184" fmla="*/ 293846 h 514350"/>
              <a:gd name="connsiteX185" fmla="*/ 6019324 w 6400800"/>
              <a:gd name="connsiteY185" fmla="*/ 302419 h 514350"/>
              <a:gd name="connsiteX186" fmla="*/ 6016467 w 6400800"/>
              <a:gd name="connsiteY186" fmla="*/ 311944 h 514350"/>
              <a:gd name="connsiteX187" fmla="*/ 6010751 w 6400800"/>
              <a:gd name="connsiteY187" fmla="*/ 333851 h 514350"/>
              <a:gd name="connsiteX188" fmla="*/ 6010751 w 6400800"/>
              <a:gd name="connsiteY188" fmla="*/ 334804 h 514350"/>
              <a:gd name="connsiteX189" fmla="*/ 6003131 w 6400800"/>
              <a:gd name="connsiteY189" fmla="*/ 320516 h 514350"/>
              <a:gd name="connsiteX190" fmla="*/ 5996464 w 6400800"/>
              <a:gd name="connsiteY190" fmla="*/ 308134 h 514350"/>
              <a:gd name="connsiteX191" fmla="*/ 5999321 w 6400800"/>
              <a:gd name="connsiteY191" fmla="*/ 302419 h 514350"/>
              <a:gd name="connsiteX192" fmla="*/ 6007894 w 6400800"/>
              <a:gd name="connsiteY192" fmla="*/ 283369 h 514350"/>
              <a:gd name="connsiteX193" fmla="*/ 6014562 w 6400800"/>
              <a:gd name="connsiteY193" fmla="*/ 267176 h 514350"/>
              <a:gd name="connsiteX194" fmla="*/ 6004084 w 6400800"/>
              <a:gd name="connsiteY194" fmla="*/ 281464 h 514350"/>
              <a:gd name="connsiteX195" fmla="*/ 5993606 w 6400800"/>
              <a:gd name="connsiteY195" fmla="*/ 297656 h 514350"/>
              <a:gd name="connsiteX196" fmla="*/ 5989796 w 6400800"/>
              <a:gd name="connsiteY196" fmla="*/ 273844 h 514350"/>
              <a:gd name="connsiteX197" fmla="*/ 5991701 w 6400800"/>
              <a:gd name="connsiteY197" fmla="*/ 250984 h 514350"/>
              <a:gd name="connsiteX198" fmla="*/ 5997417 w 6400800"/>
              <a:gd name="connsiteY198" fmla="*/ 212884 h 514350"/>
              <a:gd name="connsiteX199" fmla="*/ 6003131 w 6400800"/>
              <a:gd name="connsiteY199" fmla="*/ 179546 h 514350"/>
              <a:gd name="connsiteX200" fmla="*/ 5993606 w 6400800"/>
              <a:gd name="connsiteY200" fmla="*/ 211931 h 514350"/>
              <a:gd name="connsiteX201" fmla="*/ 5985034 w 6400800"/>
              <a:gd name="connsiteY201" fmla="*/ 248126 h 514350"/>
              <a:gd name="connsiteX202" fmla="*/ 5974556 w 6400800"/>
              <a:gd name="connsiteY202" fmla="*/ 206216 h 514350"/>
              <a:gd name="connsiteX203" fmla="*/ 5974556 w 6400800"/>
              <a:gd name="connsiteY203" fmla="*/ 206216 h 514350"/>
              <a:gd name="connsiteX204" fmla="*/ 5977414 w 6400800"/>
              <a:gd name="connsiteY204" fmla="*/ 178594 h 514350"/>
              <a:gd name="connsiteX205" fmla="*/ 5979319 w 6400800"/>
              <a:gd name="connsiteY205" fmla="*/ 153829 h 514350"/>
              <a:gd name="connsiteX206" fmla="*/ 5973604 w 6400800"/>
              <a:gd name="connsiteY206" fmla="*/ 177641 h 514350"/>
              <a:gd name="connsiteX207" fmla="*/ 5969794 w 6400800"/>
              <a:gd name="connsiteY207" fmla="*/ 191929 h 514350"/>
              <a:gd name="connsiteX208" fmla="*/ 5959317 w 6400800"/>
              <a:gd name="connsiteY208" fmla="*/ 160496 h 514350"/>
              <a:gd name="connsiteX209" fmla="*/ 5946934 w 6400800"/>
              <a:gd name="connsiteY209" fmla="*/ 130016 h 514350"/>
              <a:gd name="connsiteX210" fmla="*/ 5934551 w 6400800"/>
              <a:gd name="connsiteY210" fmla="*/ 104299 h 514350"/>
              <a:gd name="connsiteX211" fmla="*/ 5943124 w 6400800"/>
              <a:gd name="connsiteY211" fmla="*/ 131921 h 514350"/>
              <a:gd name="connsiteX212" fmla="*/ 5951696 w 6400800"/>
              <a:gd name="connsiteY212" fmla="*/ 163354 h 514350"/>
              <a:gd name="connsiteX213" fmla="*/ 5961221 w 6400800"/>
              <a:gd name="connsiteY213" fmla="*/ 204311 h 514350"/>
              <a:gd name="connsiteX214" fmla="*/ 5964079 w 6400800"/>
              <a:gd name="connsiteY214" fmla="*/ 216694 h 514350"/>
              <a:gd name="connsiteX215" fmla="*/ 5962174 w 6400800"/>
              <a:gd name="connsiteY215" fmla="*/ 222409 h 514350"/>
              <a:gd name="connsiteX216" fmla="*/ 5958364 w 6400800"/>
              <a:gd name="connsiteY216" fmla="*/ 235744 h 514350"/>
              <a:gd name="connsiteX217" fmla="*/ 5956459 w 6400800"/>
              <a:gd name="connsiteY217" fmla="*/ 232886 h 514350"/>
              <a:gd name="connsiteX218" fmla="*/ 5956459 w 6400800"/>
              <a:gd name="connsiteY218" fmla="*/ 231934 h 514350"/>
              <a:gd name="connsiteX219" fmla="*/ 5956459 w 6400800"/>
              <a:gd name="connsiteY219" fmla="*/ 232886 h 514350"/>
              <a:gd name="connsiteX220" fmla="*/ 5938362 w 6400800"/>
              <a:gd name="connsiteY220" fmla="*/ 199549 h 514350"/>
              <a:gd name="connsiteX221" fmla="*/ 5927884 w 6400800"/>
              <a:gd name="connsiteY221" fmla="*/ 180499 h 514350"/>
              <a:gd name="connsiteX222" fmla="*/ 5953601 w 6400800"/>
              <a:gd name="connsiteY222" fmla="*/ 250984 h 514350"/>
              <a:gd name="connsiteX223" fmla="*/ 5952649 w 6400800"/>
              <a:gd name="connsiteY223" fmla="*/ 255746 h 514350"/>
              <a:gd name="connsiteX224" fmla="*/ 5945029 w 6400800"/>
              <a:gd name="connsiteY224" fmla="*/ 282416 h 514350"/>
              <a:gd name="connsiteX225" fmla="*/ 5944076 w 6400800"/>
              <a:gd name="connsiteY225" fmla="*/ 285274 h 514350"/>
              <a:gd name="connsiteX226" fmla="*/ 5940267 w 6400800"/>
              <a:gd name="connsiteY226" fmla="*/ 271939 h 514350"/>
              <a:gd name="connsiteX227" fmla="*/ 5928837 w 6400800"/>
              <a:gd name="connsiteY227" fmla="*/ 237649 h 514350"/>
              <a:gd name="connsiteX228" fmla="*/ 5922169 w 6400800"/>
              <a:gd name="connsiteY228" fmla="*/ 220504 h 514350"/>
              <a:gd name="connsiteX229" fmla="*/ 5923121 w 6400800"/>
              <a:gd name="connsiteY229" fmla="*/ 216694 h 514350"/>
              <a:gd name="connsiteX230" fmla="*/ 5921217 w 6400800"/>
              <a:gd name="connsiteY230" fmla="*/ 219551 h 514350"/>
              <a:gd name="connsiteX231" fmla="*/ 5917406 w 6400800"/>
              <a:gd name="connsiteY231" fmla="*/ 211931 h 514350"/>
              <a:gd name="connsiteX232" fmla="*/ 5908834 w 6400800"/>
              <a:gd name="connsiteY232" fmla="*/ 194786 h 514350"/>
              <a:gd name="connsiteX233" fmla="*/ 5907881 w 6400800"/>
              <a:gd name="connsiteY233" fmla="*/ 183356 h 514350"/>
              <a:gd name="connsiteX234" fmla="*/ 5905024 w 6400800"/>
              <a:gd name="connsiteY234" fmla="*/ 159544 h 514350"/>
              <a:gd name="connsiteX235" fmla="*/ 5904071 w 6400800"/>
              <a:gd name="connsiteY235" fmla="*/ 184309 h 514350"/>
              <a:gd name="connsiteX236" fmla="*/ 5903119 w 6400800"/>
              <a:gd name="connsiteY236" fmla="*/ 211931 h 514350"/>
              <a:gd name="connsiteX237" fmla="*/ 5902167 w 6400800"/>
              <a:gd name="connsiteY237" fmla="*/ 229076 h 514350"/>
              <a:gd name="connsiteX238" fmla="*/ 5902167 w 6400800"/>
              <a:gd name="connsiteY238" fmla="*/ 248126 h 514350"/>
              <a:gd name="connsiteX239" fmla="*/ 5903119 w 6400800"/>
              <a:gd name="connsiteY239" fmla="*/ 270034 h 514350"/>
              <a:gd name="connsiteX240" fmla="*/ 5900262 w 6400800"/>
              <a:gd name="connsiteY240" fmla="*/ 285274 h 514350"/>
              <a:gd name="connsiteX241" fmla="*/ 5899309 w 6400800"/>
              <a:gd name="connsiteY241" fmla="*/ 282416 h 514350"/>
              <a:gd name="connsiteX242" fmla="*/ 5895499 w 6400800"/>
              <a:gd name="connsiteY242" fmla="*/ 263366 h 514350"/>
              <a:gd name="connsiteX243" fmla="*/ 5891689 w 6400800"/>
              <a:gd name="connsiteY243" fmla="*/ 248126 h 514350"/>
              <a:gd name="connsiteX244" fmla="*/ 5891689 w 6400800"/>
              <a:gd name="connsiteY244" fmla="*/ 245269 h 514350"/>
              <a:gd name="connsiteX245" fmla="*/ 5890737 w 6400800"/>
              <a:gd name="connsiteY245" fmla="*/ 247174 h 514350"/>
              <a:gd name="connsiteX246" fmla="*/ 5890737 w 6400800"/>
              <a:gd name="connsiteY246" fmla="*/ 247174 h 514350"/>
              <a:gd name="connsiteX247" fmla="*/ 5890737 w 6400800"/>
              <a:gd name="connsiteY247" fmla="*/ 248126 h 514350"/>
              <a:gd name="connsiteX248" fmla="*/ 5881212 w 6400800"/>
              <a:gd name="connsiteY248" fmla="*/ 275749 h 514350"/>
              <a:gd name="connsiteX249" fmla="*/ 5878354 w 6400800"/>
              <a:gd name="connsiteY249" fmla="*/ 262414 h 514350"/>
              <a:gd name="connsiteX250" fmla="*/ 5874544 w 6400800"/>
              <a:gd name="connsiteY250" fmla="*/ 240506 h 514350"/>
              <a:gd name="connsiteX251" fmla="*/ 5874544 w 6400800"/>
              <a:gd name="connsiteY251" fmla="*/ 262414 h 514350"/>
              <a:gd name="connsiteX252" fmla="*/ 5875496 w 6400800"/>
              <a:gd name="connsiteY252" fmla="*/ 290989 h 514350"/>
              <a:gd name="connsiteX253" fmla="*/ 5873592 w 6400800"/>
              <a:gd name="connsiteY253" fmla="*/ 298609 h 514350"/>
              <a:gd name="connsiteX254" fmla="*/ 5870734 w 6400800"/>
              <a:gd name="connsiteY254" fmla="*/ 271939 h 514350"/>
              <a:gd name="connsiteX255" fmla="*/ 5867876 w 6400800"/>
              <a:gd name="connsiteY255" fmla="*/ 292894 h 514350"/>
              <a:gd name="connsiteX256" fmla="*/ 5866924 w 6400800"/>
              <a:gd name="connsiteY256" fmla="*/ 269081 h 514350"/>
              <a:gd name="connsiteX257" fmla="*/ 5865971 w 6400800"/>
              <a:gd name="connsiteY257" fmla="*/ 243364 h 514350"/>
              <a:gd name="connsiteX258" fmla="*/ 5873592 w 6400800"/>
              <a:gd name="connsiteY258" fmla="*/ 225266 h 514350"/>
              <a:gd name="connsiteX259" fmla="*/ 5865971 w 6400800"/>
              <a:gd name="connsiteY259" fmla="*/ 237649 h 514350"/>
              <a:gd name="connsiteX260" fmla="*/ 5865971 w 6400800"/>
              <a:gd name="connsiteY260" fmla="*/ 230029 h 514350"/>
              <a:gd name="connsiteX261" fmla="*/ 5865019 w 6400800"/>
              <a:gd name="connsiteY261" fmla="*/ 194786 h 514350"/>
              <a:gd name="connsiteX262" fmla="*/ 5863114 w 6400800"/>
              <a:gd name="connsiteY262" fmla="*/ 141446 h 514350"/>
              <a:gd name="connsiteX263" fmla="*/ 5862162 w 6400800"/>
              <a:gd name="connsiteY263" fmla="*/ 121444 h 514350"/>
              <a:gd name="connsiteX264" fmla="*/ 5859304 w 6400800"/>
              <a:gd name="connsiteY264" fmla="*/ 141446 h 514350"/>
              <a:gd name="connsiteX265" fmla="*/ 5856446 w 6400800"/>
              <a:gd name="connsiteY265" fmla="*/ 161449 h 514350"/>
              <a:gd name="connsiteX266" fmla="*/ 5853589 w 6400800"/>
              <a:gd name="connsiteY266" fmla="*/ 120491 h 514350"/>
              <a:gd name="connsiteX267" fmla="*/ 5851684 w 6400800"/>
              <a:gd name="connsiteY267" fmla="*/ 98584 h 514350"/>
              <a:gd name="connsiteX268" fmla="*/ 5849779 w 6400800"/>
              <a:gd name="connsiteY268" fmla="*/ 120491 h 514350"/>
              <a:gd name="connsiteX269" fmla="*/ 5847874 w 6400800"/>
              <a:gd name="connsiteY269" fmla="*/ 146209 h 514350"/>
              <a:gd name="connsiteX270" fmla="*/ 5846921 w 6400800"/>
              <a:gd name="connsiteY270" fmla="*/ 179546 h 514350"/>
              <a:gd name="connsiteX271" fmla="*/ 5846921 w 6400800"/>
              <a:gd name="connsiteY271" fmla="*/ 262414 h 514350"/>
              <a:gd name="connsiteX272" fmla="*/ 5846921 w 6400800"/>
              <a:gd name="connsiteY272" fmla="*/ 269081 h 514350"/>
              <a:gd name="connsiteX273" fmla="*/ 5843112 w 6400800"/>
              <a:gd name="connsiteY273" fmla="*/ 274796 h 514350"/>
              <a:gd name="connsiteX274" fmla="*/ 5840254 w 6400800"/>
              <a:gd name="connsiteY274" fmla="*/ 261461 h 514350"/>
              <a:gd name="connsiteX275" fmla="*/ 5841206 w 6400800"/>
              <a:gd name="connsiteY275" fmla="*/ 242411 h 514350"/>
              <a:gd name="connsiteX276" fmla="*/ 5841206 w 6400800"/>
              <a:gd name="connsiteY276" fmla="*/ 223361 h 514350"/>
              <a:gd name="connsiteX277" fmla="*/ 5837396 w 6400800"/>
              <a:gd name="connsiteY277" fmla="*/ 242411 h 514350"/>
              <a:gd name="connsiteX278" fmla="*/ 5836444 w 6400800"/>
              <a:gd name="connsiteY278" fmla="*/ 245269 h 514350"/>
              <a:gd name="connsiteX279" fmla="*/ 5829776 w 6400800"/>
              <a:gd name="connsiteY279" fmla="*/ 215741 h 514350"/>
              <a:gd name="connsiteX280" fmla="*/ 5824062 w 6400800"/>
              <a:gd name="connsiteY280" fmla="*/ 189071 h 514350"/>
              <a:gd name="connsiteX281" fmla="*/ 5825967 w 6400800"/>
              <a:gd name="connsiteY281" fmla="*/ 215741 h 514350"/>
              <a:gd name="connsiteX282" fmla="*/ 5828824 w 6400800"/>
              <a:gd name="connsiteY282" fmla="*/ 246221 h 514350"/>
              <a:gd name="connsiteX283" fmla="*/ 5831681 w 6400800"/>
              <a:gd name="connsiteY283" fmla="*/ 268129 h 514350"/>
              <a:gd name="connsiteX284" fmla="*/ 5826919 w 6400800"/>
              <a:gd name="connsiteY284" fmla="*/ 276701 h 514350"/>
              <a:gd name="connsiteX285" fmla="*/ 5825967 w 6400800"/>
              <a:gd name="connsiteY285" fmla="*/ 270986 h 514350"/>
              <a:gd name="connsiteX286" fmla="*/ 5822156 w 6400800"/>
              <a:gd name="connsiteY286" fmla="*/ 250031 h 514350"/>
              <a:gd name="connsiteX287" fmla="*/ 5818346 w 6400800"/>
              <a:gd name="connsiteY287" fmla="*/ 231934 h 514350"/>
              <a:gd name="connsiteX288" fmla="*/ 5818346 w 6400800"/>
              <a:gd name="connsiteY288" fmla="*/ 250031 h 514350"/>
              <a:gd name="connsiteX289" fmla="*/ 5818346 w 6400800"/>
              <a:gd name="connsiteY289" fmla="*/ 270986 h 514350"/>
              <a:gd name="connsiteX290" fmla="*/ 5812631 w 6400800"/>
              <a:gd name="connsiteY290" fmla="*/ 262414 h 514350"/>
              <a:gd name="connsiteX291" fmla="*/ 5812631 w 6400800"/>
              <a:gd name="connsiteY291" fmla="*/ 246221 h 514350"/>
              <a:gd name="connsiteX292" fmla="*/ 5814537 w 6400800"/>
              <a:gd name="connsiteY292" fmla="*/ 220504 h 514350"/>
              <a:gd name="connsiteX293" fmla="*/ 5816442 w 6400800"/>
              <a:gd name="connsiteY293" fmla="*/ 221456 h 514350"/>
              <a:gd name="connsiteX294" fmla="*/ 5819299 w 6400800"/>
              <a:gd name="connsiteY294" fmla="*/ 224314 h 514350"/>
              <a:gd name="connsiteX295" fmla="*/ 5822156 w 6400800"/>
              <a:gd name="connsiteY295" fmla="*/ 231934 h 514350"/>
              <a:gd name="connsiteX296" fmla="*/ 5821204 w 6400800"/>
              <a:gd name="connsiteY296" fmla="*/ 223361 h 514350"/>
              <a:gd name="connsiteX297" fmla="*/ 5818346 w 6400800"/>
              <a:gd name="connsiteY297" fmla="*/ 219551 h 514350"/>
              <a:gd name="connsiteX298" fmla="*/ 5813584 w 6400800"/>
              <a:gd name="connsiteY298" fmla="*/ 217646 h 514350"/>
              <a:gd name="connsiteX299" fmla="*/ 5811679 w 6400800"/>
              <a:gd name="connsiteY299" fmla="*/ 217646 h 514350"/>
              <a:gd name="connsiteX300" fmla="*/ 5811679 w 6400800"/>
              <a:gd name="connsiteY300" fmla="*/ 219551 h 514350"/>
              <a:gd name="connsiteX301" fmla="*/ 5805012 w 6400800"/>
              <a:gd name="connsiteY301" fmla="*/ 246221 h 514350"/>
              <a:gd name="connsiteX302" fmla="*/ 5803106 w 6400800"/>
              <a:gd name="connsiteY302" fmla="*/ 256699 h 514350"/>
              <a:gd name="connsiteX303" fmla="*/ 5796439 w 6400800"/>
              <a:gd name="connsiteY303" fmla="*/ 264319 h 514350"/>
              <a:gd name="connsiteX304" fmla="*/ 5795487 w 6400800"/>
              <a:gd name="connsiteY304" fmla="*/ 253841 h 514350"/>
              <a:gd name="connsiteX305" fmla="*/ 5794534 w 6400800"/>
              <a:gd name="connsiteY305" fmla="*/ 248126 h 514350"/>
              <a:gd name="connsiteX306" fmla="*/ 5794534 w 6400800"/>
              <a:gd name="connsiteY306" fmla="*/ 253841 h 514350"/>
              <a:gd name="connsiteX307" fmla="*/ 5793581 w 6400800"/>
              <a:gd name="connsiteY307" fmla="*/ 268129 h 514350"/>
              <a:gd name="connsiteX308" fmla="*/ 5791676 w 6400800"/>
              <a:gd name="connsiteY308" fmla="*/ 270034 h 514350"/>
              <a:gd name="connsiteX309" fmla="*/ 5791676 w 6400800"/>
              <a:gd name="connsiteY309" fmla="*/ 270034 h 514350"/>
              <a:gd name="connsiteX310" fmla="*/ 5787867 w 6400800"/>
              <a:gd name="connsiteY310" fmla="*/ 239554 h 514350"/>
              <a:gd name="connsiteX311" fmla="*/ 5793581 w 6400800"/>
              <a:gd name="connsiteY311" fmla="*/ 224314 h 514350"/>
              <a:gd name="connsiteX312" fmla="*/ 5786914 w 6400800"/>
              <a:gd name="connsiteY312" fmla="*/ 234791 h 514350"/>
              <a:gd name="connsiteX313" fmla="*/ 5785009 w 6400800"/>
              <a:gd name="connsiteY313" fmla="*/ 205264 h 514350"/>
              <a:gd name="connsiteX314" fmla="*/ 5795487 w 6400800"/>
              <a:gd name="connsiteY314" fmla="*/ 183356 h 514350"/>
              <a:gd name="connsiteX315" fmla="*/ 5795487 w 6400800"/>
              <a:gd name="connsiteY315" fmla="*/ 184309 h 514350"/>
              <a:gd name="connsiteX316" fmla="*/ 5795487 w 6400800"/>
              <a:gd name="connsiteY316" fmla="*/ 183356 h 514350"/>
              <a:gd name="connsiteX317" fmla="*/ 5797392 w 6400800"/>
              <a:gd name="connsiteY317" fmla="*/ 178594 h 514350"/>
              <a:gd name="connsiteX318" fmla="*/ 5812631 w 6400800"/>
              <a:gd name="connsiteY318" fmla="*/ 145256 h 514350"/>
              <a:gd name="connsiteX319" fmla="*/ 5825967 w 6400800"/>
              <a:gd name="connsiteY319" fmla="*/ 115729 h 514350"/>
              <a:gd name="connsiteX320" fmla="*/ 5809774 w 6400800"/>
              <a:gd name="connsiteY320" fmla="*/ 143351 h 514350"/>
              <a:gd name="connsiteX321" fmla="*/ 5791676 w 6400800"/>
              <a:gd name="connsiteY321" fmla="*/ 173831 h 514350"/>
              <a:gd name="connsiteX322" fmla="*/ 5788819 w 6400800"/>
              <a:gd name="connsiteY322" fmla="*/ 170974 h 514350"/>
              <a:gd name="connsiteX323" fmla="*/ 5783104 w 6400800"/>
              <a:gd name="connsiteY323" fmla="*/ 169069 h 514350"/>
              <a:gd name="connsiteX324" fmla="*/ 5781199 w 6400800"/>
              <a:gd name="connsiteY324" fmla="*/ 169069 h 514350"/>
              <a:gd name="connsiteX325" fmla="*/ 5781199 w 6400800"/>
              <a:gd name="connsiteY325" fmla="*/ 170974 h 514350"/>
              <a:gd name="connsiteX326" fmla="*/ 5777389 w 6400800"/>
              <a:gd name="connsiteY326" fmla="*/ 197644 h 514350"/>
              <a:gd name="connsiteX327" fmla="*/ 5766912 w 6400800"/>
              <a:gd name="connsiteY327" fmla="*/ 217646 h 514350"/>
              <a:gd name="connsiteX328" fmla="*/ 5752624 w 6400800"/>
              <a:gd name="connsiteY328" fmla="*/ 244316 h 514350"/>
              <a:gd name="connsiteX329" fmla="*/ 5751671 w 6400800"/>
              <a:gd name="connsiteY329" fmla="*/ 233839 h 514350"/>
              <a:gd name="connsiteX330" fmla="*/ 5749767 w 6400800"/>
              <a:gd name="connsiteY330" fmla="*/ 216694 h 514350"/>
              <a:gd name="connsiteX331" fmla="*/ 5757387 w 6400800"/>
              <a:gd name="connsiteY331" fmla="*/ 190024 h 514350"/>
              <a:gd name="connsiteX332" fmla="*/ 5749767 w 6400800"/>
              <a:gd name="connsiteY332" fmla="*/ 210979 h 514350"/>
              <a:gd name="connsiteX333" fmla="*/ 5748814 w 6400800"/>
              <a:gd name="connsiteY333" fmla="*/ 204311 h 514350"/>
              <a:gd name="connsiteX334" fmla="*/ 5745004 w 6400800"/>
              <a:gd name="connsiteY334" fmla="*/ 178594 h 514350"/>
              <a:gd name="connsiteX335" fmla="*/ 5745004 w 6400800"/>
              <a:gd name="connsiteY335" fmla="*/ 204311 h 514350"/>
              <a:gd name="connsiteX336" fmla="*/ 5745004 w 6400800"/>
              <a:gd name="connsiteY336" fmla="*/ 222409 h 514350"/>
              <a:gd name="connsiteX337" fmla="*/ 5744051 w 6400800"/>
              <a:gd name="connsiteY337" fmla="*/ 225266 h 514350"/>
              <a:gd name="connsiteX338" fmla="*/ 5731669 w 6400800"/>
              <a:gd name="connsiteY338" fmla="*/ 259556 h 514350"/>
              <a:gd name="connsiteX339" fmla="*/ 5731669 w 6400800"/>
              <a:gd name="connsiteY339" fmla="*/ 258604 h 514350"/>
              <a:gd name="connsiteX340" fmla="*/ 5734526 w 6400800"/>
              <a:gd name="connsiteY340" fmla="*/ 238601 h 514350"/>
              <a:gd name="connsiteX341" fmla="*/ 5727859 w 6400800"/>
              <a:gd name="connsiteY341" fmla="*/ 258604 h 514350"/>
              <a:gd name="connsiteX342" fmla="*/ 5725954 w 6400800"/>
              <a:gd name="connsiteY342" fmla="*/ 264319 h 514350"/>
              <a:gd name="connsiteX343" fmla="*/ 5725954 w 6400800"/>
              <a:gd name="connsiteY343" fmla="*/ 263366 h 514350"/>
              <a:gd name="connsiteX344" fmla="*/ 5725954 w 6400800"/>
              <a:gd name="connsiteY344" fmla="*/ 262414 h 514350"/>
              <a:gd name="connsiteX345" fmla="*/ 5726906 w 6400800"/>
              <a:gd name="connsiteY345" fmla="*/ 256699 h 514350"/>
              <a:gd name="connsiteX346" fmla="*/ 5729764 w 6400800"/>
              <a:gd name="connsiteY346" fmla="*/ 242411 h 514350"/>
              <a:gd name="connsiteX347" fmla="*/ 5732621 w 6400800"/>
              <a:gd name="connsiteY347" fmla="*/ 230029 h 514350"/>
              <a:gd name="connsiteX348" fmla="*/ 5737384 w 6400800"/>
              <a:gd name="connsiteY348" fmla="*/ 210026 h 514350"/>
              <a:gd name="connsiteX349" fmla="*/ 5741194 w 6400800"/>
              <a:gd name="connsiteY349" fmla="*/ 191929 h 514350"/>
              <a:gd name="connsiteX350" fmla="*/ 5739289 w 6400800"/>
              <a:gd name="connsiteY350" fmla="*/ 196691 h 514350"/>
              <a:gd name="connsiteX351" fmla="*/ 5740242 w 6400800"/>
              <a:gd name="connsiteY351" fmla="*/ 190024 h 514350"/>
              <a:gd name="connsiteX352" fmla="*/ 5731669 w 6400800"/>
              <a:gd name="connsiteY352" fmla="*/ 211931 h 514350"/>
              <a:gd name="connsiteX353" fmla="*/ 5726906 w 6400800"/>
              <a:gd name="connsiteY353" fmla="*/ 224314 h 514350"/>
              <a:gd name="connsiteX354" fmla="*/ 5725001 w 6400800"/>
              <a:gd name="connsiteY354" fmla="*/ 228124 h 514350"/>
              <a:gd name="connsiteX355" fmla="*/ 5720239 w 6400800"/>
              <a:gd name="connsiteY355" fmla="*/ 240506 h 514350"/>
              <a:gd name="connsiteX356" fmla="*/ 5717381 w 6400800"/>
              <a:gd name="connsiteY356" fmla="*/ 250031 h 514350"/>
              <a:gd name="connsiteX357" fmla="*/ 5715476 w 6400800"/>
              <a:gd name="connsiteY357" fmla="*/ 254794 h 514350"/>
              <a:gd name="connsiteX358" fmla="*/ 5709762 w 6400800"/>
              <a:gd name="connsiteY358" fmla="*/ 272891 h 514350"/>
              <a:gd name="connsiteX359" fmla="*/ 5704046 w 6400800"/>
              <a:gd name="connsiteY359" fmla="*/ 290989 h 514350"/>
              <a:gd name="connsiteX360" fmla="*/ 5696426 w 6400800"/>
              <a:gd name="connsiteY360" fmla="*/ 275749 h 514350"/>
              <a:gd name="connsiteX361" fmla="*/ 5695474 w 6400800"/>
              <a:gd name="connsiteY361" fmla="*/ 269081 h 514350"/>
              <a:gd name="connsiteX362" fmla="*/ 5695474 w 6400800"/>
              <a:gd name="connsiteY362" fmla="*/ 272891 h 514350"/>
              <a:gd name="connsiteX363" fmla="*/ 5688806 w 6400800"/>
              <a:gd name="connsiteY363" fmla="*/ 259556 h 514350"/>
              <a:gd name="connsiteX364" fmla="*/ 5680234 w 6400800"/>
              <a:gd name="connsiteY364" fmla="*/ 243364 h 514350"/>
              <a:gd name="connsiteX365" fmla="*/ 5684996 w 6400800"/>
              <a:gd name="connsiteY365" fmla="*/ 260509 h 514350"/>
              <a:gd name="connsiteX366" fmla="*/ 5694521 w 6400800"/>
              <a:gd name="connsiteY366" fmla="*/ 292894 h 514350"/>
              <a:gd name="connsiteX367" fmla="*/ 5694521 w 6400800"/>
              <a:gd name="connsiteY367" fmla="*/ 309086 h 514350"/>
              <a:gd name="connsiteX368" fmla="*/ 5694521 w 6400800"/>
              <a:gd name="connsiteY368" fmla="*/ 323374 h 514350"/>
              <a:gd name="connsiteX369" fmla="*/ 5691664 w 6400800"/>
              <a:gd name="connsiteY369" fmla="*/ 331946 h 514350"/>
              <a:gd name="connsiteX370" fmla="*/ 5689759 w 6400800"/>
              <a:gd name="connsiteY370" fmla="*/ 329089 h 514350"/>
              <a:gd name="connsiteX371" fmla="*/ 5689759 w 6400800"/>
              <a:gd name="connsiteY371" fmla="*/ 320516 h 514350"/>
              <a:gd name="connsiteX372" fmla="*/ 5687854 w 6400800"/>
              <a:gd name="connsiteY372" fmla="*/ 286226 h 514350"/>
              <a:gd name="connsiteX373" fmla="*/ 5684996 w 6400800"/>
              <a:gd name="connsiteY373" fmla="*/ 319564 h 514350"/>
              <a:gd name="connsiteX374" fmla="*/ 5681187 w 6400800"/>
              <a:gd name="connsiteY374" fmla="*/ 312896 h 514350"/>
              <a:gd name="connsiteX375" fmla="*/ 5675471 w 6400800"/>
              <a:gd name="connsiteY375" fmla="*/ 273844 h 514350"/>
              <a:gd name="connsiteX376" fmla="*/ 5672614 w 6400800"/>
              <a:gd name="connsiteY376" fmla="*/ 253841 h 514350"/>
              <a:gd name="connsiteX377" fmla="*/ 5670709 w 6400800"/>
              <a:gd name="connsiteY377" fmla="*/ 235744 h 514350"/>
              <a:gd name="connsiteX378" fmla="*/ 5667851 w 6400800"/>
              <a:gd name="connsiteY378" fmla="*/ 207169 h 514350"/>
              <a:gd name="connsiteX379" fmla="*/ 5665946 w 6400800"/>
              <a:gd name="connsiteY379" fmla="*/ 188119 h 514350"/>
              <a:gd name="connsiteX380" fmla="*/ 5666899 w 6400800"/>
              <a:gd name="connsiteY380" fmla="*/ 183356 h 514350"/>
              <a:gd name="connsiteX381" fmla="*/ 5665946 w 6400800"/>
              <a:gd name="connsiteY381" fmla="*/ 186214 h 514350"/>
              <a:gd name="connsiteX382" fmla="*/ 5664994 w 6400800"/>
              <a:gd name="connsiteY382" fmla="*/ 181451 h 514350"/>
              <a:gd name="connsiteX383" fmla="*/ 5664994 w 6400800"/>
              <a:gd name="connsiteY383" fmla="*/ 188119 h 514350"/>
              <a:gd name="connsiteX384" fmla="*/ 5654517 w 6400800"/>
              <a:gd name="connsiteY384" fmla="*/ 211931 h 514350"/>
              <a:gd name="connsiteX385" fmla="*/ 5653564 w 6400800"/>
              <a:gd name="connsiteY385" fmla="*/ 205264 h 514350"/>
              <a:gd name="connsiteX386" fmla="*/ 5652612 w 6400800"/>
              <a:gd name="connsiteY386" fmla="*/ 189071 h 514350"/>
              <a:gd name="connsiteX387" fmla="*/ 5657374 w 6400800"/>
              <a:gd name="connsiteY387" fmla="*/ 179546 h 514350"/>
              <a:gd name="connsiteX388" fmla="*/ 5652612 w 6400800"/>
              <a:gd name="connsiteY388" fmla="*/ 187166 h 514350"/>
              <a:gd name="connsiteX389" fmla="*/ 5652612 w 6400800"/>
              <a:gd name="connsiteY389" fmla="*/ 185261 h 514350"/>
              <a:gd name="connsiteX390" fmla="*/ 5651659 w 6400800"/>
              <a:gd name="connsiteY390" fmla="*/ 167164 h 514350"/>
              <a:gd name="connsiteX391" fmla="*/ 5649754 w 6400800"/>
              <a:gd name="connsiteY391" fmla="*/ 179546 h 514350"/>
              <a:gd name="connsiteX392" fmla="*/ 5649754 w 6400800"/>
              <a:gd name="connsiteY392" fmla="*/ 178594 h 514350"/>
              <a:gd name="connsiteX393" fmla="*/ 5647849 w 6400800"/>
              <a:gd name="connsiteY393" fmla="*/ 159544 h 514350"/>
              <a:gd name="connsiteX394" fmla="*/ 5646896 w 6400800"/>
              <a:gd name="connsiteY394" fmla="*/ 142399 h 514350"/>
              <a:gd name="connsiteX395" fmla="*/ 5645944 w 6400800"/>
              <a:gd name="connsiteY395" fmla="*/ 114776 h 514350"/>
              <a:gd name="connsiteX396" fmla="*/ 5644992 w 6400800"/>
              <a:gd name="connsiteY396" fmla="*/ 90011 h 514350"/>
              <a:gd name="connsiteX397" fmla="*/ 5641181 w 6400800"/>
              <a:gd name="connsiteY397" fmla="*/ 113824 h 514350"/>
              <a:gd name="connsiteX398" fmla="*/ 5639276 w 6400800"/>
              <a:gd name="connsiteY398" fmla="*/ 141446 h 514350"/>
              <a:gd name="connsiteX399" fmla="*/ 5638324 w 6400800"/>
              <a:gd name="connsiteY399" fmla="*/ 158591 h 514350"/>
              <a:gd name="connsiteX400" fmla="*/ 5638324 w 6400800"/>
              <a:gd name="connsiteY400" fmla="*/ 177641 h 514350"/>
              <a:gd name="connsiteX401" fmla="*/ 5639276 w 6400800"/>
              <a:gd name="connsiteY401" fmla="*/ 205264 h 514350"/>
              <a:gd name="connsiteX402" fmla="*/ 5637371 w 6400800"/>
              <a:gd name="connsiteY402" fmla="*/ 208121 h 514350"/>
              <a:gd name="connsiteX403" fmla="*/ 5636419 w 6400800"/>
              <a:gd name="connsiteY403" fmla="*/ 209074 h 514350"/>
              <a:gd name="connsiteX404" fmla="*/ 5636419 w 6400800"/>
              <a:gd name="connsiteY404" fmla="*/ 208121 h 514350"/>
              <a:gd name="connsiteX405" fmla="*/ 5636419 w 6400800"/>
              <a:gd name="connsiteY405" fmla="*/ 209074 h 514350"/>
              <a:gd name="connsiteX406" fmla="*/ 5631656 w 6400800"/>
              <a:gd name="connsiteY406" fmla="*/ 215741 h 514350"/>
              <a:gd name="connsiteX407" fmla="*/ 5626894 w 6400800"/>
              <a:gd name="connsiteY407" fmla="*/ 192881 h 514350"/>
              <a:gd name="connsiteX408" fmla="*/ 5626894 w 6400800"/>
              <a:gd name="connsiteY408" fmla="*/ 222409 h 514350"/>
              <a:gd name="connsiteX409" fmla="*/ 5626894 w 6400800"/>
              <a:gd name="connsiteY409" fmla="*/ 223361 h 514350"/>
              <a:gd name="connsiteX410" fmla="*/ 5618321 w 6400800"/>
              <a:gd name="connsiteY410" fmla="*/ 211931 h 514350"/>
              <a:gd name="connsiteX411" fmla="*/ 5593556 w 6400800"/>
              <a:gd name="connsiteY411" fmla="*/ 181451 h 514350"/>
              <a:gd name="connsiteX412" fmla="*/ 5570696 w 6400800"/>
              <a:gd name="connsiteY412" fmla="*/ 155734 h 514350"/>
              <a:gd name="connsiteX413" fmla="*/ 5590699 w 6400800"/>
              <a:gd name="connsiteY413" fmla="*/ 184309 h 514350"/>
              <a:gd name="connsiteX414" fmla="*/ 5612606 w 6400800"/>
              <a:gd name="connsiteY414" fmla="*/ 217646 h 514350"/>
              <a:gd name="connsiteX415" fmla="*/ 5616417 w 6400800"/>
              <a:gd name="connsiteY415" fmla="*/ 223361 h 514350"/>
              <a:gd name="connsiteX416" fmla="*/ 5620226 w 6400800"/>
              <a:gd name="connsiteY416" fmla="*/ 233839 h 514350"/>
              <a:gd name="connsiteX417" fmla="*/ 5620226 w 6400800"/>
              <a:gd name="connsiteY417" fmla="*/ 234791 h 514350"/>
              <a:gd name="connsiteX418" fmla="*/ 5616417 w 6400800"/>
              <a:gd name="connsiteY418" fmla="*/ 241459 h 514350"/>
              <a:gd name="connsiteX419" fmla="*/ 5616417 w 6400800"/>
              <a:gd name="connsiteY419" fmla="*/ 240506 h 514350"/>
              <a:gd name="connsiteX420" fmla="*/ 5616417 w 6400800"/>
              <a:gd name="connsiteY420" fmla="*/ 241459 h 514350"/>
              <a:gd name="connsiteX421" fmla="*/ 5614512 w 6400800"/>
              <a:gd name="connsiteY421" fmla="*/ 245269 h 514350"/>
              <a:gd name="connsiteX422" fmla="*/ 5594509 w 6400800"/>
              <a:gd name="connsiteY422" fmla="*/ 280511 h 514350"/>
              <a:gd name="connsiteX423" fmla="*/ 5594509 w 6400800"/>
              <a:gd name="connsiteY423" fmla="*/ 275749 h 514350"/>
              <a:gd name="connsiteX424" fmla="*/ 5594509 w 6400800"/>
              <a:gd name="connsiteY424" fmla="*/ 268129 h 514350"/>
              <a:gd name="connsiteX425" fmla="*/ 5596414 w 6400800"/>
              <a:gd name="connsiteY425" fmla="*/ 256699 h 514350"/>
              <a:gd name="connsiteX426" fmla="*/ 5594509 w 6400800"/>
              <a:gd name="connsiteY426" fmla="*/ 263366 h 514350"/>
              <a:gd name="connsiteX427" fmla="*/ 5594509 w 6400800"/>
              <a:gd name="connsiteY427" fmla="*/ 262414 h 514350"/>
              <a:gd name="connsiteX428" fmla="*/ 5592604 w 6400800"/>
              <a:gd name="connsiteY428" fmla="*/ 250031 h 514350"/>
              <a:gd name="connsiteX429" fmla="*/ 5590699 w 6400800"/>
              <a:gd name="connsiteY429" fmla="*/ 232886 h 514350"/>
              <a:gd name="connsiteX430" fmla="*/ 5596414 w 6400800"/>
              <a:gd name="connsiteY430" fmla="*/ 217646 h 514350"/>
              <a:gd name="connsiteX431" fmla="*/ 5589746 w 6400800"/>
              <a:gd name="connsiteY431" fmla="*/ 230029 h 514350"/>
              <a:gd name="connsiteX432" fmla="*/ 5589746 w 6400800"/>
              <a:gd name="connsiteY432" fmla="*/ 230029 h 514350"/>
              <a:gd name="connsiteX433" fmla="*/ 5586889 w 6400800"/>
              <a:gd name="connsiteY433" fmla="*/ 211931 h 514350"/>
              <a:gd name="connsiteX434" fmla="*/ 5585937 w 6400800"/>
              <a:gd name="connsiteY434" fmla="*/ 230029 h 514350"/>
              <a:gd name="connsiteX435" fmla="*/ 5585937 w 6400800"/>
              <a:gd name="connsiteY435" fmla="*/ 230981 h 514350"/>
              <a:gd name="connsiteX436" fmla="*/ 5583079 w 6400800"/>
              <a:gd name="connsiteY436" fmla="*/ 213836 h 514350"/>
              <a:gd name="connsiteX437" fmla="*/ 5583079 w 6400800"/>
              <a:gd name="connsiteY437" fmla="*/ 242411 h 514350"/>
              <a:gd name="connsiteX438" fmla="*/ 5581174 w 6400800"/>
              <a:gd name="connsiteY438" fmla="*/ 246221 h 514350"/>
              <a:gd name="connsiteX439" fmla="*/ 5579269 w 6400800"/>
              <a:gd name="connsiteY439" fmla="*/ 250031 h 514350"/>
              <a:gd name="connsiteX440" fmla="*/ 5571649 w 6400800"/>
              <a:gd name="connsiteY440" fmla="*/ 209074 h 514350"/>
              <a:gd name="connsiteX441" fmla="*/ 5567839 w 6400800"/>
              <a:gd name="connsiteY441" fmla="*/ 189071 h 514350"/>
              <a:gd name="connsiteX442" fmla="*/ 5563076 w 6400800"/>
              <a:gd name="connsiteY442" fmla="*/ 170974 h 514350"/>
              <a:gd name="connsiteX443" fmla="*/ 5555456 w 6400800"/>
              <a:gd name="connsiteY443" fmla="*/ 141446 h 514350"/>
              <a:gd name="connsiteX444" fmla="*/ 5548789 w 6400800"/>
              <a:gd name="connsiteY444" fmla="*/ 115729 h 514350"/>
              <a:gd name="connsiteX445" fmla="*/ 5551646 w 6400800"/>
              <a:gd name="connsiteY445" fmla="*/ 142399 h 514350"/>
              <a:gd name="connsiteX446" fmla="*/ 5555456 w 6400800"/>
              <a:gd name="connsiteY446" fmla="*/ 172879 h 514350"/>
              <a:gd name="connsiteX447" fmla="*/ 5558314 w 6400800"/>
              <a:gd name="connsiteY447" fmla="*/ 190976 h 514350"/>
              <a:gd name="connsiteX448" fmla="*/ 5560219 w 6400800"/>
              <a:gd name="connsiteY448" fmla="*/ 211931 h 514350"/>
              <a:gd name="connsiteX449" fmla="*/ 5564981 w 6400800"/>
              <a:gd name="connsiteY449" fmla="*/ 257651 h 514350"/>
              <a:gd name="connsiteX450" fmla="*/ 5565934 w 6400800"/>
              <a:gd name="connsiteY450" fmla="*/ 274796 h 514350"/>
              <a:gd name="connsiteX451" fmla="*/ 5564029 w 6400800"/>
              <a:gd name="connsiteY451" fmla="*/ 278606 h 514350"/>
              <a:gd name="connsiteX452" fmla="*/ 5561171 w 6400800"/>
              <a:gd name="connsiteY452" fmla="*/ 284321 h 514350"/>
              <a:gd name="connsiteX453" fmla="*/ 5549742 w 6400800"/>
              <a:gd name="connsiteY453" fmla="*/ 264319 h 514350"/>
              <a:gd name="connsiteX454" fmla="*/ 5548789 w 6400800"/>
              <a:gd name="connsiteY454" fmla="*/ 261461 h 514350"/>
              <a:gd name="connsiteX455" fmla="*/ 5544026 w 6400800"/>
              <a:gd name="connsiteY455" fmla="*/ 247174 h 514350"/>
              <a:gd name="connsiteX456" fmla="*/ 5547837 w 6400800"/>
              <a:gd name="connsiteY456" fmla="*/ 228124 h 514350"/>
              <a:gd name="connsiteX457" fmla="*/ 5542121 w 6400800"/>
              <a:gd name="connsiteY457" fmla="*/ 241459 h 514350"/>
              <a:gd name="connsiteX458" fmla="*/ 5541169 w 6400800"/>
              <a:gd name="connsiteY458" fmla="*/ 238601 h 514350"/>
              <a:gd name="connsiteX459" fmla="*/ 5538312 w 6400800"/>
              <a:gd name="connsiteY459" fmla="*/ 230029 h 514350"/>
              <a:gd name="connsiteX460" fmla="*/ 5551646 w 6400800"/>
              <a:gd name="connsiteY460" fmla="*/ 167164 h 514350"/>
              <a:gd name="connsiteX461" fmla="*/ 5528787 w 6400800"/>
              <a:gd name="connsiteY461" fmla="*/ 225266 h 514350"/>
              <a:gd name="connsiteX462" fmla="*/ 5524976 w 6400800"/>
              <a:gd name="connsiteY462" fmla="*/ 217646 h 514350"/>
              <a:gd name="connsiteX463" fmla="*/ 5524024 w 6400800"/>
              <a:gd name="connsiteY463" fmla="*/ 207169 h 514350"/>
              <a:gd name="connsiteX464" fmla="*/ 5521167 w 6400800"/>
              <a:gd name="connsiteY464" fmla="*/ 185261 h 514350"/>
              <a:gd name="connsiteX465" fmla="*/ 5520214 w 6400800"/>
              <a:gd name="connsiteY465" fmla="*/ 207169 h 514350"/>
              <a:gd name="connsiteX466" fmla="*/ 5520214 w 6400800"/>
              <a:gd name="connsiteY466" fmla="*/ 232886 h 514350"/>
              <a:gd name="connsiteX467" fmla="*/ 5520214 w 6400800"/>
              <a:gd name="connsiteY467" fmla="*/ 248126 h 514350"/>
              <a:gd name="connsiteX468" fmla="*/ 5520214 w 6400800"/>
              <a:gd name="connsiteY468" fmla="*/ 250984 h 514350"/>
              <a:gd name="connsiteX469" fmla="*/ 5505926 w 6400800"/>
              <a:gd name="connsiteY469" fmla="*/ 291941 h 514350"/>
              <a:gd name="connsiteX470" fmla="*/ 5503069 w 6400800"/>
              <a:gd name="connsiteY470" fmla="*/ 300514 h 514350"/>
              <a:gd name="connsiteX471" fmla="*/ 5498306 w 6400800"/>
              <a:gd name="connsiteY471" fmla="*/ 290989 h 514350"/>
              <a:gd name="connsiteX472" fmla="*/ 5498306 w 6400800"/>
              <a:gd name="connsiteY472" fmla="*/ 285274 h 514350"/>
              <a:gd name="connsiteX473" fmla="*/ 5499259 w 6400800"/>
              <a:gd name="connsiteY473" fmla="*/ 269081 h 514350"/>
              <a:gd name="connsiteX474" fmla="*/ 5494496 w 6400800"/>
              <a:gd name="connsiteY474" fmla="*/ 284321 h 514350"/>
              <a:gd name="connsiteX475" fmla="*/ 5481162 w 6400800"/>
              <a:gd name="connsiteY475" fmla="*/ 257651 h 514350"/>
              <a:gd name="connsiteX476" fmla="*/ 5483067 w 6400800"/>
              <a:gd name="connsiteY476" fmla="*/ 251936 h 514350"/>
              <a:gd name="connsiteX477" fmla="*/ 5492592 w 6400800"/>
              <a:gd name="connsiteY477" fmla="*/ 224314 h 514350"/>
              <a:gd name="connsiteX478" fmla="*/ 5500212 w 6400800"/>
              <a:gd name="connsiteY478" fmla="*/ 200501 h 514350"/>
              <a:gd name="connsiteX479" fmla="*/ 5493544 w 6400800"/>
              <a:gd name="connsiteY479" fmla="*/ 212884 h 514350"/>
              <a:gd name="connsiteX480" fmla="*/ 5502117 w 6400800"/>
              <a:gd name="connsiteY480" fmla="*/ 188119 h 514350"/>
              <a:gd name="connsiteX481" fmla="*/ 5511642 w 6400800"/>
              <a:gd name="connsiteY481" fmla="*/ 160496 h 514350"/>
              <a:gd name="connsiteX482" fmla="*/ 5498306 w 6400800"/>
              <a:gd name="connsiteY482" fmla="*/ 186214 h 514350"/>
              <a:gd name="connsiteX483" fmla="*/ 5484019 w 6400800"/>
              <a:gd name="connsiteY483" fmla="*/ 215741 h 514350"/>
              <a:gd name="connsiteX484" fmla="*/ 5475446 w 6400800"/>
              <a:gd name="connsiteY484" fmla="*/ 233839 h 514350"/>
              <a:gd name="connsiteX485" fmla="*/ 5472589 w 6400800"/>
              <a:gd name="connsiteY485" fmla="*/ 241459 h 514350"/>
              <a:gd name="connsiteX486" fmla="*/ 5461159 w 6400800"/>
              <a:gd name="connsiteY486" fmla="*/ 221456 h 514350"/>
              <a:gd name="connsiteX487" fmla="*/ 5469731 w 6400800"/>
              <a:gd name="connsiteY487" fmla="*/ 248126 h 514350"/>
              <a:gd name="connsiteX488" fmla="*/ 5466874 w 6400800"/>
              <a:gd name="connsiteY488" fmla="*/ 254794 h 514350"/>
              <a:gd name="connsiteX489" fmla="*/ 5465921 w 6400800"/>
              <a:gd name="connsiteY489" fmla="*/ 257651 h 514350"/>
              <a:gd name="connsiteX490" fmla="*/ 5464969 w 6400800"/>
              <a:gd name="connsiteY490" fmla="*/ 256699 h 514350"/>
              <a:gd name="connsiteX491" fmla="*/ 5455444 w 6400800"/>
              <a:gd name="connsiteY491" fmla="*/ 246221 h 514350"/>
              <a:gd name="connsiteX492" fmla="*/ 5452587 w 6400800"/>
              <a:gd name="connsiteY492" fmla="*/ 230029 h 514350"/>
              <a:gd name="connsiteX493" fmla="*/ 5448776 w 6400800"/>
              <a:gd name="connsiteY493" fmla="*/ 214789 h 514350"/>
              <a:gd name="connsiteX494" fmla="*/ 5442109 w 6400800"/>
              <a:gd name="connsiteY494" fmla="*/ 190024 h 514350"/>
              <a:gd name="connsiteX495" fmla="*/ 5442109 w 6400800"/>
              <a:gd name="connsiteY495" fmla="*/ 190024 h 514350"/>
              <a:gd name="connsiteX496" fmla="*/ 5442109 w 6400800"/>
              <a:gd name="connsiteY496" fmla="*/ 180499 h 514350"/>
              <a:gd name="connsiteX497" fmla="*/ 5441156 w 6400800"/>
              <a:gd name="connsiteY497" fmla="*/ 186214 h 514350"/>
              <a:gd name="connsiteX498" fmla="*/ 5436394 w 6400800"/>
              <a:gd name="connsiteY498" fmla="*/ 169069 h 514350"/>
              <a:gd name="connsiteX499" fmla="*/ 5438299 w 6400800"/>
              <a:gd name="connsiteY499" fmla="*/ 190976 h 514350"/>
              <a:gd name="connsiteX500" fmla="*/ 5439251 w 6400800"/>
              <a:gd name="connsiteY500" fmla="*/ 195739 h 514350"/>
              <a:gd name="connsiteX501" fmla="*/ 5433537 w 6400800"/>
              <a:gd name="connsiteY501" fmla="*/ 225266 h 514350"/>
              <a:gd name="connsiteX502" fmla="*/ 5429726 w 6400800"/>
              <a:gd name="connsiteY502" fmla="*/ 221456 h 514350"/>
              <a:gd name="connsiteX503" fmla="*/ 5433537 w 6400800"/>
              <a:gd name="connsiteY503" fmla="*/ 225266 h 514350"/>
              <a:gd name="connsiteX504" fmla="*/ 5430679 w 6400800"/>
              <a:gd name="connsiteY504" fmla="*/ 240506 h 514350"/>
              <a:gd name="connsiteX505" fmla="*/ 5428774 w 6400800"/>
              <a:gd name="connsiteY505" fmla="*/ 228124 h 514350"/>
              <a:gd name="connsiteX506" fmla="*/ 5428774 w 6400800"/>
              <a:gd name="connsiteY506" fmla="*/ 242411 h 514350"/>
              <a:gd name="connsiteX507" fmla="*/ 5424012 w 6400800"/>
              <a:gd name="connsiteY507" fmla="*/ 222409 h 514350"/>
              <a:gd name="connsiteX508" fmla="*/ 5419249 w 6400800"/>
              <a:gd name="connsiteY508" fmla="*/ 200501 h 514350"/>
              <a:gd name="connsiteX509" fmla="*/ 5420201 w 6400800"/>
              <a:gd name="connsiteY509" fmla="*/ 223361 h 514350"/>
              <a:gd name="connsiteX510" fmla="*/ 5424964 w 6400800"/>
              <a:gd name="connsiteY510" fmla="*/ 274796 h 514350"/>
              <a:gd name="connsiteX511" fmla="*/ 5420201 w 6400800"/>
              <a:gd name="connsiteY511" fmla="*/ 299561 h 514350"/>
              <a:gd name="connsiteX512" fmla="*/ 5418296 w 6400800"/>
              <a:gd name="connsiteY512" fmla="*/ 305276 h 514350"/>
              <a:gd name="connsiteX513" fmla="*/ 5415439 w 6400800"/>
              <a:gd name="connsiteY513" fmla="*/ 298609 h 514350"/>
              <a:gd name="connsiteX514" fmla="*/ 5417344 w 6400800"/>
              <a:gd name="connsiteY514" fmla="*/ 291941 h 514350"/>
              <a:gd name="connsiteX515" fmla="*/ 5414487 w 6400800"/>
              <a:gd name="connsiteY515" fmla="*/ 296704 h 514350"/>
              <a:gd name="connsiteX516" fmla="*/ 5414487 w 6400800"/>
              <a:gd name="connsiteY516" fmla="*/ 295751 h 514350"/>
              <a:gd name="connsiteX517" fmla="*/ 5411629 w 6400800"/>
              <a:gd name="connsiteY517" fmla="*/ 287179 h 514350"/>
              <a:gd name="connsiteX518" fmla="*/ 5414487 w 6400800"/>
              <a:gd name="connsiteY518" fmla="*/ 268129 h 514350"/>
              <a:gd name="connsiteX519" fmla="*/ 5409724 w 6400800"/>
              <a:gd name="connsiteY519" fmla="*/ 282416 h 514350"/>
              <a:gd name="connsiteX520" fmla="*/ 5404009 w 6400800"/>
              <a:gd name="connsiteY520" fmla="*/ 267176 h 514350"/>
              <a:gd name="connsiteX521" fmla="*/ 5399246 w 6400800"/>
              <a:gd name="connsiteY521" fmla="*/ 253841 h 514350"/>
              <a:gd name="connsiteX522" fmla="*/ 5400199 w 6400800"/>
              <a:gd name="connsiteY522" fmla="*/ 232886 h 514350"/>
              <a:gd name="connsiteX523" fmla="*/ 5396389 w 6400800"/>
              <a:gd name="connsiteY523" fmla="*/ 247174 h 514350"/>
              <a:gd name="connsiteX524" fmla="*/ 5395437 w 6400800"/>
              <a:gd name="connsiteY524" fmla="*/ 244316 h 514350"/>
              <a:gd name="connsiteX525" fmla="*/ 5387817 w 6400800"/>
              <a:gd name="connsiteY525" fmla="*/ 224314 h 514350"/>
              <a:gd name="connsiteX526" fmla="*/ 5391626 w 6400800"/>
              <a:gd name="connsiteY526" fmla="*/ 245269 h 514350"/>
              <a:gd name="connsiteX527" fmla="*/ 5394484 w 6400800"/>
              <a:gd name="connsiteY527" fmla="*/ 257651 h 514350"/>
              <a:gd name="connsiteX528" fmla="*/ 5384959 w 6400800"/>
              <a:gd name="connsiteY528" fmla="*/ 300514 h 514350"/>
              <a:gd name="connsiteX529" fmla="*/ 5384006 w 6400800"/>
              <a:gd name="connsiteY529" fmla="*/ 297656 h 514350"/>
              <a:gd name="connsiteX530" fmla="*/ 5382101 w 6400800"/>
              <a:gd name="connsiteY530" fmla="*/ 283369 h 514350"/>
              <a:gd name="connsiteX531" fmla="*/ 5382101 w 6400800"/>
              <a:gd name="connsiteY531" fmla="*/ 287179 h 514350"/>
              <a:gd name="connsiteX532" fmla="*/ 5380196 w 6400800"/>
              <a:gd name="connsiteY532" fmla="*/ 276701 h 514350"/>
              <a:gd name="connsiteX533" fmla="*/ 5379244 w 6400800"/>
              <a:gd name="connsiteY533" fmla="*/ 272891 h 514350"/>
              <a:gd name="connsiteX534" fmla="*/ 5380196 w 6400800"/>
              <a:gd name="connsiteY534" fmla="*/ 269081 h 514350"/>
              <a:gd name="connsiteX535" fmla="*/ 5379244 w 6400800"/>
              <a:gd name="connsiteY535" fmla="*/ 271939 h 514350"/>
              <a:gd name="connsiteX536" fmla="*/ 5372576 w 6400800"/>
              <a:gd name="connsiteY536" fmla="*/ 241459 h 514350"/>
              <a:gd name="connsiteX537" fmla="*/ 5373529 w 6400800"/>
              <a:gd name="connsiteY537" fmla="*/ 232886 h 514350"/>
              <a:gd name="connsiteX538" fmla="*/ 5378292 w 6400800"/>
              <a:gd name="connsiteY538" fmla="*/ 190024 h 514350"/>
              <a:gd name="connsiteX539" fmla="*/ 5384006 w 6400800"/>
              <a:gd name="connsiteY539" fmla="*/ 153829 h 514350"/>
              <a:gd name="connsiteX540" fmla="*/ 5386864 w 6400800"/>
              <a:gd name="connsiteY540" fmla="*/ 138589 h 514350"/>
              <a:gd name="connsiteX541" fmla="*/ 5389721 w 6400800"/>
              <a:gd name="connsiteY541" fmla="*/ 126206 h 514350"/>
              <a:gd name="connsiteX542" fmla="*/ 5394484 w 6400800"/>
              <a:gd name="connsiteY542" fmla="*/ 102394 h 514350"/>
              <a:gd name="connsiteX543" fmla="*/ 5385912 w 6400800"/>
              <a:gd name="connsiteY543" fmla="*/ 125254 h 514350"/>
              <a:gd name="connsiteX544" fmla="*/ 5381149 w 6400800"/>
              <a:gd name="connsiteY544" fmla="*/ 137636 h 514350"/>
              <a:gd name="connsiteX545" fmla="*/ 5376387 w 6400800"/>
              <a:gd name="connsiteY545" fmla="*/ 151924 h 514350"/>
              <a:gd name="connsiteX546" fmla="*/ 5366862 w 6400800"/>
              <a:gd name="connsiteY546" fmla="*/ 188119 h 514350"/>
              <a:gd name="connsiteX547" fmla="*/ 5363051 w 6400800"/>
              <a:gd name="connsiteY547" fmla="*/ 205264 h 514350"/>
              <a:gd name="connsiteX548" fmla="*/ 5360194 w 6400800"/>
              <a:gd name="connsiteY548" fmla="*/ 196691 h 514350"/>
              <a:gd name="connsiteX549" fmla="*/ 5361146 w 6400800"/>
              <a:gd name="connsiteY549" fmla="*/ 210979 h 514350"/>
              <a:gd name="connsiteX550" fmla="*/ 5357337 w 6400800"/>
              <a:gd name="connsiteY550" fmla="*/ 230981 h 514350"/>
              <a:gd name="connsiteX551" fmla="*/ 5355431 w 6400800"/>
              <a:gd name="connsiteY551" fmla="*/ 245269 h 514350"/>
              <a:gd name="connsiteX552" fmla="*/ 5354479 w 6400800"/>
              <a:gd name="connsiteY552" fmla="*/ 235744 h 514350"/>
              <a:gd name="connsiteX553" fmla="*/ 5354479 w 6400800"/>
              <a:gd name="connsiteY553" fmla="*/ 230029 h 514350"/>
              <a:gd name="connsiteX554" fmla="*/ 5355431 w 6400800"/>
              <a:gd name="connsiteY554" fmla="*/ 210979 h 514350"/>
              <a:gd name="connsiteX555" fmla="*/ 5352574 w 6400800"/>
              <a:gd name="connsiteY555" fmla="*/ 222409 h 514350"/>
              <a:gd name="connsiteX556" fmla="*/ 5347812 w 6400800"/>
              <a:gd name="connsiteY556" fmla="*/ 190024 h 514350"/>
              <a:gd name="connsiteX557" fmla="*/ 5347812 w 6400800"/>
              <a:gd name="connsiteY557" fmla="*/ 179546 h 514350"/>
              <a:gd name="connsiteX558" fmla="*/ 5347812 w 6400800"/>
              <a:gd name="connsiteY558" fmla="*/ 160496 h 514350"/>
              <a:gd name="connsiteX559" fmla="*/ 5344954 w 6400800"/>
              <a:gd name="connsiteY559" fmla="*/ 173831 h 514350"/>
              <a:gd name="connsiteX560" fmla="*/ 5341144 w 6400800"/>
              <a:gd name="connsiteY560" fmla="*/ 150019 h 514350"/>
              <a:gd name="connsiteX561" fmla="*/ 5342096 w 6400800"/>
              <a:gd name="connsiteY561" fmla="*/ 177641 h 514350"/>
              <a:gd name="connsiteX562" fmla="*/ 5342096 w 6400800"/>
              <a:gd name="connsiteY562" fmla="*/ 187166 h 514350"/>
              <a:gd name="connsiteX563" fmla="*/ 5340192 w 6400800"/>
              <a:gd name="connsiteY563" fmla="*/ 200501 h 514350"/>
              <a:gd name="connsiteX564" fmla="*/ 5337334 w 6400800"/>
              <a:gd name="connsiteY564" fmla="*/ 229076 h 514350"/>
              <a:gd name="connsiteX565" fmla="*/ 5336381 w 6400800"/>
              <a:gd name="connsiteY565" fmla="*/ 263366 h 514350"/>
              <a:gd name="connsiteX566" fmla="*/ 5336381 w 6400800"/>
              <a:gd name="connsiteY566" fmla="*/ 282416 h 514350"/>
              <a:gd name="connsiteX567" fmla="*/ 5336381 w 6400800"/>
              <a:gd name="connsiteY567" fmla="*/ 282416 h 514350"/>
              <a:gd name="connsiteX568" fmla="*/ 5333524 w 6400800"/>
              <a:gd name="connsiteY568" fmla="*/ 293846 h 514350"/>
              <a:gd name="connsiteX569" fmla="*/ 5332571 w 6400800"/>
              <a:gd name="connsiteY569" fmla="*/ 291941 h 514350"/>
              <a:gd name="connsiteX570" fmla="*/ 5327809 w 6400800"/>
              <a:gd name="connsiteY570" fmla="*/ 278606 h 514350"/>
              <a:gd name="connsiteX571" fmla="*/ 5319237 w 6400800"/>
              <a:gd name="connsiteY571" fmla="*/ 252889 h 514350"/>
              <a:gd name="connsiteX572" fmla="*/ 5310664 w 6400800"/>
              <a:gd name="connsiteY572" fmla="*/ 230029 h 514350"/>
              <a:gd name="connsiteX573" fmla="*/ 5315426 w 6400800"/>
              <a:gd name="connsiteY573" fmla="*/ 253841 h 514350"/>
              <a:gd name="connsiteX574" fmla="*/ 5318284 w 6400800"/>
              <a:gd name="connsiteY574" fmla="*/ 267176 h 514350"/>
              <a:gd name="connsiteX575" fmla="*/ 5315426 w 6400800"/>
              <a:gd name="connsiteY575" fmla="*/ 263366 h 514350"/>
              <a:gd name="connsiteX576" fmla="*/ 5320189 w 6400800"/>
              <a:gd name="connsiteY576" fmla="*/ 276701 h 514350"/>
              <a:gd name="connsiteX577" fmla="*/ 5321142 w 6400800"/>
              <a:gd name="connsiteY577" fmla="*/ 281464 h 514350"/>
              <a:gd name="connsiteX578" fmla="*/ 5324951 w 6400800"/>
              <a:gd name="connsiteY578" fmla="*/ 297656 h 514350"/>
              <a:gd name="connsiteX579" fmla="*/ 5326856 w 6400800"/>
              <a:gd name="connsiteY579" fmla="*/ 306229 h 514350"/>
              <a:gd name="connsiteX580" fmla="*/ 5316379 w 6400800"/>
              <a:gd name="connsiteY580" fmla="*/ 322421 h 514350"/>
              <a:gd name="connsiteX581" fmla="*/ 5306854 w 6400800"/>
              <a:gd name="connsiteY581" fmla="*/ 338614 h 514350"/>
              <a:gd name="connsiteX582" fmla="*/ 5298281 w 6400800"/>
              <a:gd name="connsiteY582" fmla="*/ 354806 h 514350"/>
              <a:gd name="connsiteX583" fmla="*/ 5298281 w 6400800"/>
              <a:gd name="connsiteY583" fmla="*/ 344329 h 514350"/>
              <a:gd name="connsiteX584" fmla="*/ 5301139 w 6400800"/>
              <a:gd name="connsiteY584" fmla="*/ 318611 h 514350"/>
              <a:gd name="connsiteX585" fmla="*/ 5305901 w 6400800"/>
              <a:gd name="connsiteY585" fmla="*/ 291941 h 514350"/>
              <a:gd name="connsiteX586" fmla="*/ 5311617 w 6400800"/>
              <a:gd name="connsiteY586" fmla="*/ 269081 h 514350"/>
              <a:gd name="connsiteX587" fmla="*/ 5302092 w 6400800"/>
              <a:gd name="connsiteY587" fmla="*/ 290989 h 514350"/>
              <a:gd name="connsiteX588" fmla="*/ 5299234 w 6400800"/>
              <a:gd name="connsiteY588" fmla="*/ 298609 h 514350"/>
              <a:gd name="connsiteX589" fmla="*/ 5299234 w 6400800"/>
              <a:gd name="connsiteY589" fmla="*/ 263366 h 514350"/>
              <a:gd name="connsiteX590" fmla="*/ 5290662 w 6400800"/>
              <a:gd name="connsiteY590" fmla="*/ 317659 h 514350"/>
              <a:gd name="connsiteX591" fmla="*/ 5289709 w 6400800"/>
              <a:gd name="connsiteY591" fmla="*/ 312896 h 514350"/>
              <a:gd name="connsiteX592" fmla="*/ 5284946 w 6400800"/>
              <a:gd name="connsiteY592" fmla="*/ 295751 h 514350"/>
              <a:gd name="connsiteX593" fmla="*/ 5284946 w 6400800"/>
              <a:gd name="connsiteY593" fmla="*/ 295751 h 514350"/>
              <a:gd name="connsiteX594" fmla="*/ 5284946 w 6400800"/>
              <a:gd name="connsiteY594" fmla="*/ 295751 h 514350"/>
              <a:gd name="connsiteX595" fmla="*/ 5282089 w 6400800"/>
              <a:gd name="connsiteY595" fmla="*/ 284321 h 514350"/>
              <a:gd name="connsiteX596" fmla="*/ 5281137 w 6400800"/>
              <a:gd name="connsiteY596" fmla="*/ 282416 h 514350"/>
              <a:gd name="connsiteX597" fmla="*/ 5288756 w 6400800"/>
              <a:gd name="connsiteY597" fmla="*/ 252889 h 514350"/>
              <a:gd name="connsiteX598" fmla="*/ 5279231 w 6400800"/>
              <a:gd name="connsiteY598" fmla="*/ 273844 h 514350"/>
              <a:gd name="connsiteX599" fmla="*/ 5275421 w 6400800"/>
              <a:gd name="connsiteY599" fmla="*/ 262414 h 514350"/>
              <a:gd name="connsiteX600" fmla="*/ 5268754 w 6400800"/>
              <a:gd name="connsiteY600" fmla="*/ 243364 h 514350"/>
              <a:gd name="connsiteX601" fmla="*/ 5271612 w 6400800"/>
              <a:gd name="connsiteY601" fmla="*/ 262414 h 514350"/>
              <a:gd name="connsiteX602" fmla="*/ 5274469 w 6400800"/>
              <a:gd name="connsiteY602" fmla="*/ 283369 h 514350"/>
              <a:gd name="connsiteX603" fmla="*/ 5263039 w 6400800"/>
              <a:gd name="connsiteY603" fmla="*/ 310039 h 514350"/>
              <a:gd name="connsiteX604" fmla="*/ 5263039 w 6400800"/>
              <a:gd name="connsiteY604" fmla="*/ 302419 h 514350"/>
              <a:gd name="connsiteX605" fmla="*/ 5260181 w 6400800"/>
              <a:gd name="connsiteY605" fmla="*/ 310039 h 514350"/>
              <a:gd name="connsiteX606" fmla="*/ 5260181 w 6400800"/>
              <a:gd name="connsiteY606" fmla="*/ 309086 h 514350"/>
              <a:gd name="connsiteX607" fmla="*/ 5261134 w 6400800"/>
              <a:gd name="connsiteY607" fmla="*/ 301466 h 514350"/>
              <a:gd name="connsiteX608" fmla="*/ 5262087 w 6400800"/>
              <a:gd name="connsiteY608" fmla="*/ 284321 h 514350"/>
              <a:gd name="connsiteX609" fmla="*/ 5263039 w 6400800"/>
              <a:gd name="connsiteY609" fmla="*/ 269081 h 514350"/>
              <a:gd name="connsiteX610" fmla="*/ 5258276 w 6400800"/>
              <a:gd name="connsiteY610" fmla="*/ 283369 h 514350"/>
              <a:gd name="connsiteX611" fmla="*/ 5257324 w 6400800"/>
              <a:gd name="connsiteY611" fmla="*/ 287179 h 514350"/>
              <a:gd name="connsiteX612" fmla="*/ 5255419 w 6400800"/>
              <a:gd name="connsiteY612" fmla="*/ 273844 h 514350"/>
              <a:gd name="connsiteX613" fmla="*/ 5255419 w 6400800"/>
              <a:gd name="connsiteY613" fmla="*/ 271939 h 514350"/>
              <a:gd name="connsiteX614" fmla="*/ 5255419 w 6400800"/>
              <a:gd name="connsiteY614" fmla="*/ 270986 h 514350"/>
              <a:gd name="connsiteX615" fmla="*/ 5256371 w 6400800"/>
              <a:gd name="connsiteY615" fmla="*/ 266224 h 514350"/>
              <a:gd name="connsiteX616" fmla="*/ 5255419 w 6400800"/>
              <a:gd name="connsiteY616" fmla="*/ 268129 h 514350"/>
              <a:gd name="connsiteX617" fmla="*/ 5258276 w 6400800"/>
              <a:gd name="connsiteY617" fmla="*/ 232886 h 514350"/>
              <a:gd name="connsiteX618" fmla="*/ 5263039 w 6400800"/>
              <a:gd name="connsiteY618" fmla="*/ 158591 h 514350"/>
              <a:gd name="connsiteX619" fmla="*/ 5252562 w 6400800"/>
              <a:gd name="connsiteY619" fmla="*/ 204311 h 514350"/>
              <a:gd name="connsiteX620" fmla="*/ 5255419 w 6400800"/>
              <a:gd name="connsiteY620" fmla="*/ 173831 h 514350"/>
              <a:gd name="connsiteX621" fmla="*/ 5258276 w 6400800"/>
              <a:gd name="connsiteY621" fmla="*/ 140494 h 514350"/>
              <a:gd name="connsiteX622" fmla="*/ 5260181 w 6400800"/>
              <a:gd name="connsiteY622" fmla="*/ 110966 h 514350"/>
              <a:gd name="connsiteX623" fmla="*/ 5254467 w 6400800"/>
              <a:gd name="connsiteY623" fmla="*/ 139541 h 514350"/>
              <a:gd name="connsiteX624" fmla="*/ 5247799 w 6400800"/>
              <a:gd name="connsiteY624" fmla="*/ 172879 h 514350"/>
              <a:gd name="connsiteX625" fmla="*/ 5243989 w 6400800"/>
              <a:gd name="connsiteY625" fmla="*/ 192881 h 514350"/>
              <a:gd name="connsiteX626" fmla="*/ 5243037 w 6400800"/>
              <a:gd name="connsiteY626" fmla="*/ 201454 h 514350"/>
              <a:gd name="connsiteX627" fmla="*/ 5241131 w 6400800"/>
              <a:gd name="connsiteY627" fmla="*/ 194786 h 514350"/>
              <a:gd name="connsiteX628" fmla="*/ 5241131 w 6400800"/>
              <a:gd name="connsiteY628" fmla="*/ 209074 h 514350"/>
              <a:gd name="connsiteX629" fmla="*/ 5240179 w 6400800"/>
              <a:gd name="connsiteY629" fmla="*/ 215741 h 514350"/>
              <a:gd name="connsiteX630" fmla="*/ 5235417 w 6400800"/>
              <a:gd name="connsiteY630" fmla="*/ 246221 h 514350"/>
              <a:gd name="connsiteX631" fmla="*/ 5230654 w 6400800"/>
              <a:gd name="connsiteY631" fmla="*/ 252889 h 514350"/>
              <a:gd name="connsiteX632" fmla="*/ 5222081 w 6400800"/>
              <a:gd name="connsiteY632" fmla="*/ 266224 h 514350"/>
              <a:gd name="connsiteX633" fmla="*/ 5215414 w 6400800"/>
              <a:gd name="connsiteY633" fmla="*/ 279559 h 514350"/>
              <a:gd name="connsiteX634" fmla="*/ 5215414 w 6400800"/>
              <a:gd name="connsiteY634" fmla="*/ 278606 h 514350"/>
              <a:gd name="connsiteX635" fmla="*/ 5216367 w 6400800"/>
              <a:gd name="connsiteY635" fmla="*/ 275749 h 514350"/>
              <a:gd name="connsiteX636" fmla="*/ 5215414 w 6400800"/>
              <a:gd name="connsiteY636" fmla="*/ 277654 h 514350"/>
              <a:gd name="connsiteX637" fmla="*/ 5211604 w 6400800"/>
              <a:gd name="connsiteY637" fmla="*/ 249079 h 514350"/>
              <a:gd name="connsiteX638" fmla="*/ 5208746 w 6400800"/>
              <a:gd name="connsiteY638" fmla="*/ 224314 h 514350"/>
              <a:gd name="connsiteX639" fmla="*/ 5205889 w 6400800"/>
              <a:gd name="connsiteY639" fmla="*/ 202406 h 514350"/>
              <a:gd name="connsiteX640" fmla="*/ 5204937 w 6400800"/>
              <a:gd name="connsiteY640" fmla="*/ 224314 h 514350"/>
              <a:gd name="connsiteX641" fmla="*/ 5204937 w 6400800"/>
              <a:gd name="connsiteY641" fmla="*/ 249079 h 514350"/>
              <a:gd name="connsiteX642" fmla="*/ 5204937 w 6400800"/>
              <a:gd name="connsiteY642" fmla="*/ 264319 h 514350"/>
              <a:gd name="connsiteX643" fmla="*/ 5205889 w 6400800"/>
              <a:gd name="connsiteY643" fmla="*/ 281464 h 514350"/>
              <a:gd name="connsiteX644" fmla="*/ 5205889 w 6400800"/>
              <a:gd name="connsiteY644" fmla="*/ 289084 h 514350"/>
              <a:gd name="connsiteX645" fmla="*/ 5203984 w 6400800"/>
              <a:gd name="connsiteY645" fmla="*/ 286226 h 514350"/>
              <a:gd name="connsiteX646" fmla="*/ 5205889 w 6400800"/>
              <a:gd name="connsiteY646" fmla="*/ 290989 h 514350"/>
              <a:gd name="connsiteX647" fmla="*/ 5205889 w 6400800"/>
              <a:gd name="connsiteY647" fmla="*/ 291941 h 514350"/>
              <a:gd name="connsiteX648" fmla="*/ 5203984 w 6400800"/>
              <a:gd name="connsiteY648" fmla="*/ 287179 h 514350"/>
              <a:gd name="connsiteX649" fmla="*/ 5203984 w 6400800"/>
              <a:gd name="connsiteY649" fmla="*/ 287179 h 514350"/>
              <a:gd name="connsiteX650" fmla="*/ 5203984 w 6400800"/>
              <a:gd name="connsiteY650" fmla="*/ 287179 h 514350"/>
              <a:gd name="connsiteX651" fmla="*/ 5199221 w 6400800"/>
              <a:gd name="connsiteY651" fmla="*/ 278606 h 514350"/>
              <a:gd name="connsiteX652" fmla="*/ 5202079 w 6400800"/>
              <a:gd name="connsiteY652" fmla="*/ 290989 h 514350"/>
              <a:gd name="connsiteX653" fmla="*/ 5198269 w 6400800"/>
              <a:gd name="connsiteY653" fmla="*/ 300514 h 514350"/>
              <a:gd name="connsiteX654" fmla="*/ 5195412 w 6400800"/>
              <a:gd name="connsiteY654" fmla="*/ 295751 h 514350"/>
              <a:gd name="connsiteX655" fmla="*/ 5191601 w 6400800"/>
              <a:gd name="connsiteY655" fmla="*/ 263366 h 514350"/>
              <a:gd name="connsiteX656" fmla="*/ 5184934 w 6400800"/>
              <a:gd name="connsiteY656" fmla="*/ 190024 h 514350"/>
              <a:gd name="connsiteX657" fmla="*/ 5183981 w 6400800"/>
              <a:gd name="connsiteY657" fmla="*/ 169069 h 514350"/>
              <a:gd name="connsiteX658" fmla="*/ 5183981 w 6400800"/>
              <a:gd name="connsiteY658" fmla="*/ 161449 h 514350"/>
              <a:gd name="connsiteX659" fmla="*/ 5183029 w 6400800"/>
              <a:gd name="connsiteY659" fmla="*/ 169069 h 514350"/>
              <a:gd name="connsiteX660" fmla="*/ 5181124 w 6400800"/>
              <a:gd name="connsiteY660" fmla="*/ 190024 h 514350"/>
              <a:gd name="connsiteX661" fmla="*/ 5180171 w 6400800"/>
              <a:gd name="connsiteY661" fmla="*/ 211931 h 514350"/>
              <a:gd name="connsiteX662" fmla="*/ 5177314 w 6400800"/>
              <a:gd name="connsiteY662" fmla="*/ 215741 h 514350"/>
              <a:gd name="connsiteX663" fmla="*/ 5165884 w 6400800"/>
              <a:gd name="connsiteY663" fmla="*/ 231934 h 514350"/>
              <a:gd name="connsiteX664" fmla="*/ 5163979 w 6400800"/>
              <a:gd name="connsiteY664" fmla="*/ 235744 h 514350"/>
              <a:gd name="connsiteX665" fmla="*/ 5161121 w 6400800"/>
              <a:gd name="connsiteY665" fmla="*/ 230029 h 514350"/>
              <a:gd name="connsiteX666" fmla="*/ 5161121 w 6400800"/>
              <a:gd name="connsiteY666" fmla="*/ 229076 h 514350"/>
              <a:gd name="connsiteX667" fmla="*/ 5163026 w 6400800"/>
              <a:gd name="connsiteY667" fmla="*/ 213836 h 514350"/>
              <a:gd name="connsiteX668" fmla="*/ 5163979 w 6400800"/>
              <a:gd name="connsiteY668" fmla="*/ 208121 h 514350"/>
              <a:gd name="connsiteX669" fmla="*/ 5158264 w 6400800"/>
              <a:gd name="connsiteY669" fmla="*/ 224314 h 514350"/>
              <a:gd name="connsiteX670" fmla="*/ 5156359 w 6400800"/>
              <a:gd name="connsiteY670" fmla="*/ 220504 h 514350"/>
              <a:gd name="connsiteX671" fmla="*/ 5147787 w 6400800"/>
              <a:gd name="connsiteY671" fmla="*/ 205264 h 514350"/>
              <a:gd name="connsiteX672" fmla="*/ 5144929 w 6400800"/>
              <a:gd name="connsiteY672" fmla="*/ 178594 h 514350"/>
              <a:gd name="connsiteX673" fmla="*/ 5141119 w 6400800"/>
              <a:gd name="connsiteY673" fmla="*/ 149066 h 514350"/>
              <a:gd name="connsiteX674" fmla="*/ 5141119 w 6400800"/>
              <a:gd name="connsiteY674" fmla="*/ 178594 h 514350"/>
              <a:gd name="connsiteX675" fmla="*/ 5141119 w 6400800"/>
              <a:gd name="connsiteY675" fmla="*/ 255746 h 514350"/>
              <a:gd name="connsiteX676" fmla="*/ 5141119 w 6400800"/>
              <a:gd name="connsiteY676" fmla="*/ 258604 h 514350"/>
              <a:gd name="connsiteX677" fmla="*/ 5139214 w 6400800"/>
              <a:gd name="connsiteY677" fmla="*/ 260509 h 514350"/>
              <a:gd name="connsiteX678" fmla="*/ 5134451 w 6400800"/>
              <a:gd name="connsiteY678" fmla="*/ 265271 h 514350"/>
              <a:gd name="connsiteX679" fmla="*/ 5128737 w 6400800"/>
              <a:gd name="connsiteY679" fmla="*/ 184309 h 514350"/>
              <a:gd name="connsiteX680" fmla="*/ 5124926 w 6400800"/>
              <a:gd name="connsiteY680" fmla="*/ 236696 h 514350"/>
              <a:gd name="connsiteX681" fmla="*/ 5119212 w 6400800"/>
              <a:gd name="connsiteY681" fmla="*/ 219551 h 514350"/>
              <a:gd name="connsiteX682" fmla="*/ 5123974 w 6400800"/>
              <a:gd name="connsiteY682" fmla="*/ 249079 h 514350"/>
              <a:gd name="connsiteX683" fmla="*/ 5123021 w 6400800"/>
              <a:gd name="connsiteY683" fmla="*/ 258604 h 514350"/>
              <a:gd name="connsiteX684" fmla="*/ 5120164 w 6400800"/>
              <a:gd name="connsiteY684" fmla="*/ 279559 h 514350"/>
              <a:gd name="connsiteX685" fmla="*/ 5116354 w 6400800"/>
              <a:gd name="connsiteY685" fmla="*/ 285274 h 514350"/>
              <a:gd name="connsiteX686" fmla="*/ 5106829 w 6400800"/>
              <a:gd name="connsiteY686" fmla="*/ 298609 h 514350"/>
              <a:gd name="connsiteX687" fmla="*/ 5103971 w 6400800"/>
              <a:gd name="connsiteY687" fmla="*/ 303371 h 514350"/>
              <a:gd name="connsiteX688" fmla="*/ 5085874 w 6400800"/>
              <a:gd name="connsiteY688" fmla="*/ 261461 h 514350"/>
              <a:gd name="connsiteX689" fmla="*/ 5086826 w 6400800"/>
              <a:gd name="connsiteY689" fmla="*/ 261461 h 514350"/>
              <a:gd name="connsiteX690" fmla="*/ 5091589 w 6400800"/>
              <a:gd name="connsiteY690" fmla="*/ 260509 h 514350"/>
              <a:gd name="connsiteX691" fmla="*/ 5086826 w 6400800"/>
              <a:gd name="connsiteY691" fmla="*/ 260509 h 514350"/>
              <a:gd name="connsiteX692" fmla="*/ 5085874 w 6400800"/>
              <a:gd name="connsiteY692" fmla="*/ 260509 h 514350"/>
              <a:gd name="connsiteX693" fmla="*/ 5071587 w 6400800"/>
              <a:gd name="connsiteY693" fmla="*/ 230029 h 514350"/>
              <a:gd name="connsiteX694" fmla="*/ 5071587 w 6400800"/>
              <a:gd name="connsiteY694" fmla="*/ 222409 h 514350"/>
              <a:gd name="connsiteX695" fmla="*/ 5069681 w 6400800"/>
              <a:gd name="connsiteY695" fmla="*/ 227171 h 514350"/>
              <a:gd name="connsiteX696" fmla="*/ 5062062 w 6400800"/>
              <a:gd name="connsiteY696" fmla="*/ 192881 h 514350"/>
              <a:gd name="connsiteX697" fmla="*/ 5058251 w 6400800"/>
              <a:gd name="connsiteY697" fmla="*/ 174784 h 514350"/>
              <a:gd name="connsiteX698" fmla="*/ 5055394 w 6400800"/>
              <a:gd name="connsiteY698" fmla="*/ 159544 h 514350"/>
              <a:gd name="connsiteX699" fmla="*/ 5049679 w 6400800"/>
              <a:gd name="connsiteY699" fmla="*/ 130016 h 514350"/>
              <a:gd name="connsiteX700" fmla="*/ 5050631 w 6400800"/>
              <a:gd name="connsiteY700" fmla="*/ 159544 h 514350"/>
              <a:gd name="connsiteX701" fmla="*/ 5051584 w 6400800"/>
              <a:gd name="connsiteY701" fmla="*/ 174784 h 514350"/>
              <a:gd name="connsiteX702" fmla="*/ 5053489 w 6400800"/>
              <a:gd name="connsiteY702" fmla="*/ 192881 h 514350"/>
              <a:gd name="connsiteX703" fmla="*/ 5059204 w 6400800"/>
              <a:gd name="connsiteY703" fmla="*/ 236696 h 514350"/>
              <a:gd name="connsiteX704" fmla="*/ 5061109 w 6400800"/>
              <a:gd name="connsiteY704" fmla="*/ 249079 h 514350"/>
              <a:gd name="connsiteX705" fmla="*/ 5055394 w 6400800"/>
              <a:gd name="connsiteY705" fmla="*/ 270034 h 514350"/>
              <a:gd name="connsiteX706" fmla="*/ 5052537 w 6400800"/>
              <a:gd name="connsiteY706" fmla="*/ 271939 h 514350"/>
              <a:gd name="connsiteX707" fmla="*/ 5052537 w 6400800"/>
              <a:gd name="connsiteY707" fmla="*/ 271939 h 514350"/>
              <a:gd name="connsiteX708" fmla="*/ 5051584 w 6400800"/>
              <a:gd name="connsiteY708" fmla="*/ 267176 h 514350"/>
              <a:gd name="connsiteX709" fmla="*/ 5051584 w 6400800"/>
              <a:gd name="connsiteY709" fmla="*/ 269081 h 514350"/>
              <a:gd name="connsiteX710" fmla="*/ 5048726 w 6400800"/>
              <a:gd name="connsiteY710" fmla="*/ 261461 h 514350"/>
              <a:gd name="connsiteX711" fmla="*/ 5048726 w 6400800"/>
              <a:gd name="connsiteY711" fmla="*/ 261461 h 514350"/>
              <a:gd name="connsiteX712" fmla="*/ 5050631 w 6400800"/>
              <a:gd name="connsiteY712" fmla="*/ 252889 h 514350"/>
              <a:gd name="connsiteX713" fmla="*/ 5047774 w 6400800"/>
              <a:gd name="connsiteY713" fmla="*/ 259556 h 514350"/>
              <a:gd name="connsiteX714" fmla="*/ 5039201 w 6400800"/>
              <a:gd name="connsiteY714" fmla="*/ 236696 h 514350"/>
              <a:gd name="connsiteX715" fmla="*/ 5031581 w 6400800"/>
              <a:gd name="connsiteY715" fmla="*/ 214789 h 514350"/>
              <a:gd name="connsiteX716" fmla="*/ 5035392 w 6400800"/>
              <a:gd name="connsiteY716" fmla="*/ 237649 h 514350"/>
              <a:gd name="connsiteX717" fmla="*/ 5039201 w 6400800"/>
              <a:gd name="connsiteY717" fmla="*/ 256699 h 514350"/>
              <a:gd name="connsiteX718" fmla="*/ 5034439 w 6400800"/>
              <a:gd name="connsiteY718" fmla="*/ 265271 h 514350"/>
              <a:gd name="connsiteX719" fmla="*/ 5034439 w 6400800"/>
              <a:gd name="connsiteY719" fmla="*/ 262414 h 514350"/>
              <a:gd name="connsiteX720" fmla="*/ 5030629 w 6400800"/>
              <a:gd name="connsiteY720" fmla="*/ 241459 h 514350"/>
              <a:gd name="connsiteX721" fmla="*/ 5026819 w 6400800"/>
              <a:gd name="connsiteY721" fmla="*/ 223361 h 514350"/>
              <a:gd name="connsiteX722" fmla="*/ 5025867 w 6400800"/>
              <a:gd name="connsiteY722" fmla="*/ 242411 h 514350"/>
              <a:gd name="connsiteX723" fmla="*/ 5025867 w 6400800"/>
              <a:gd name="connsiteY723" fmla="*/ 263366 h 514350"/>
              <a:gd name="connsiteX724" fmla="*/ 5025867 w 6400800"/>
              <a:gd name="connsiteY724" fmla="*/ 276701 h 514350"/>
              <a:gd name="connsiteX725" fmla="*/ 5025867 w 6400800"/>
              <a:gd name="connsiteY725" fmla="*/ 281464 h 514350"/>
              <a:gd name="connsiteX726" fmla="*/ 5010626 w 6400800"/>
              <a:gd name="connsiteY726" fmla="*/ 263366 h 514350"/>
              <a:gd name="connsiteX727" fmla="*/ 4995387 w 6400800"/>
              <a:gd name="connsiteY727" fmla="*/ 248126 h 514350"/>
              <a:gd name="connsiteX728" fmla="*/ 4997292 w 6400800"/>
              <a:gd name="connsiteY728" fmla="*/ 243364 h 514350"/>
              <a:gd name="connsiteX729" fmla="*/ 4994434 w 6400800"/>
              <a:gd name="connsiteY729" fmla="*/ 248126 h 514350"/>
              <a:gd name="connsiteX730" fmla="*/ 4992529 w 6400800"/>
              <a:gd name="connsiteY730" fmla="*/ 246221 h 514350"/>
              <a:gd name="connsiteX731" fmla="*/ 4994434 w 6400800"/>
              <a:gd name="connsiteY731" fmla="*/ 190024 h 514350"/>
              <a:gd name="connsiteX732" fmla="*/ 4983004 w 6400800"/>
              <a:gd name="connsiteY732" fmla="*/ 240506 h 514350"/>
              <a:gd name="connsiteX733" fmla="*/ 4981099 w 6400800"/>
              <a:gd name="connsiteY733" fmla="*/ 238601 h 514350"/>
              <a:gd name="connsiteX734" fmla="*/ 4959192 w 6400800"/>
              <a:gd name="connsiteY734" fmla="*/ 219551 h 514350"/>
              <a:gd name="connsiteX735" fmla="*/ 4978242 w 6400800"/>
              <a:gd name="connsiteY735" fmla="*/ 241459 h 514350"/>
              <a:gd name="connsiteX736" fmla="*/ 4982051 w 6400800"/>
              <a:gd name="connsiteY736" fmla="*/ 246221 h 514350"/>
              <a:gd name="connsiteX737" fmla="*/ 4982051 w 6400800"/>
              <a:gd name="connsiteY737" fmla="*/ 248126 h 514350"/>
              <a:gd name="connsiteX738" fmla="*/ 4976337 w 6400800"/>
              <a:gd name="connsiteY738" fmla="*/ 279559 h 514350"/>
              <a:gd name="connsiteX739" fmla="*/ 4969669 w 6400800"/>
              <a:gd name="connsiteY739" fmla="*/ 290989 h 514350"/>
              <a:gd name="connsiteX740" fmla="*/ 4960144 w 6400800"/>
              <a:gd name="connsiteY740" fmla="*/ 265271 h 514350"/>
              <a:gd name="connsiteX741" fmla="*/ 4960144 w 6400800"/>
              <a:gd name="connsiteY741" fmla="*/ 264319 h 514350"/>
              <a:gd name="connsiteX742" fmla="*/ 4959192 w 6400800"/>
              <a:gd name="connsiteY742" fmla="*/ 237649 h 514350"/>
              <a:gd name="connsiteX743" fmla="*/ 4958239 w 6400800"/>
              <a:gd name="connsiteY743" fmla="*/ 214789 h 514350"/>
              <a:gd name="connsiteX744" fmla="*/ 4968717 w 6400800"/>
              <a:gd name="connsiteY744" fmla="*/ 164306 h 514350"/>
              <a:gd name="connsiteX745" fmla="*/ 4974431 w 6400800"/>
              <a:gd name="connsiteY745" fmla="*/ 134779 h 514350"/>
              <a:gd name="connsiteX746" fmla="*/ 4964906 w 6400800"/>
              <a:gd name="connsiteY746" fmla="*/ 163354 h 514350"/>
              <a:gd name="connsiteX747" fmla="*/ 4955381 w 6400800"/>
              <a:gd name="connsiteY747" fmla="*/ 191929 h 514350"/>
              <a:gd name="connsiteX748" fmla="*/ 4955381 w 6400800"/>
              <a:gd name="connsiteY748" fmla="*/ 176689 h 514350"/>
              <a:gd name="connsiteX749" fmla="*/ 4952524 w 6400800"/>
              <a:gd name="connsiteY749" fmla="*/ 202406 h 514350"/>
              <a:gd name="connsiteX750" fmla="*/ 4952524 w 6400800"/>
              <a:gd name="connsiteY750" fmla="*/ 203359 h 514350"/>
              <a:gd name="connsiteX751" fmla="*/ 4944904 w 6400800"/>
              <a:gd name="connsiteY751" fmla="*/ 227171 h 514350"/>
              <a:gd name="connsiteX752" fmla="*/ 4944904 w 6400800"/>
              <a:gd name="connsiteY752" fmla="*/ 226219 h 514350"/>
              <a:gd name="connsiteX753" fmla="*/ 4936331 w 6400800"/>
              <a:gd name="connsiteY753" fmla="*/ 199549 h 514350"/>
              <a:gd name="connsiteX754" fmla="*/ 4942046 w 6400800"/>
              <a:gd name="connsiteY754" fmla="*/ 236696 h 514350"/>
              <a:gd name="connsiteX755" fmla="*/ 4941094 w 6400800"/>
              <a:gd name="connsiteY755" fmla="*/ 239554 h 514350"/>
              <a:gd name="connsiteX756" fmla="*/ 4922996 w 6400800"/>
              <a:gd name="connsiteY756" fmla="*/ 292894 h 514350"/>
              <a:gd name="connsiteX757" fmla="*/ 4922996 w 6400800"/>
              <a:gd name="connsiteY757" fmla="*/ 289084 h 514350"/>
              <a:gd name="connsiteX758" fmla="*/ 4920139 w 6400800"/>
              <a:gd name="connsiteY758" fmla="*/ 269081 h 514350"/>
              <a:gd name="connsiteX759" fmla="*/ 4919187 w 6400800"/>
              <a:gd name="connsiteY759" fmla="*/ 290036 h 514350"/>
              <a:gd name="connsiteX760" fmla="*/ 4919187 w 6400800"/>
              <a:gd name="connsiteY760" fmla="*/ 296704 h 514350"/>
              <a:gd name="connsiteX761" fmla="*/ 4917281 w 6400800"/>
              <a:gd name="connsiteY761" fmla="*/ 289084 h 514350"/>
              <a:gd name="connsiteX762" fmla="*/ 4911567 w 6400800"/>
              <a:gd name="connsiteY762" fmla="*/ 266224 h 514350"/>
              <a:gd name="connsiteX763" fmla="*/ 4904899 w 6400800"/>
              <a:gd name="connsiteY763" fmla="*/ 246221 h 514350"/>
              <a:gd name="connsiteX764" fmla="*/ 4907756 w 6400800"/>
              <a:gd name="connsiteY764" fmla="*/ 267176 h 514350"/>
              <a:gd name="connsiteX765" fmla="*/ 4909662 w 6400800"/>
              <a:gd name="connsiteY765" fmla="*/ 290989 h 514350"/>
              <a:gd name="connsiteX766" fmla="*/ 4911567 w 6400800"/>
              <a:gd name="connsiteY766" fmla="*/ 321469 h 514350"/>
              <a:gd name="connsiteX767" fmla="*/ 4908709 w 6400800"/>
              <a:gd name="connsiteY767" fmla="*/ 327184 h 514350"/>
              <a:gd name="connsiteX768" fmla="*/ 4902042 w 6400800"/>
              <a:gd name="connsiteY768" fmla="*/ 313849 h 514350"/>
              <a:gd name="connsiteX769" fmla="*/ 4894421 w 6400800"/>
              <a:gd name="connsiteY769" fmla="*/ 298609 h 514350"/>
              <a:gd name="connsiteX770" fmla="*/ 4892517 w 6400800"/>
              <a:gd name="connsiteY770" fmla="*/ 285274 h 514350"/>
              <a:gd name="connsiteX771" fmla="*/ 4891564 w 6400800"/>
              <a:gd name="connsiteY771" fmla="*/ 293846 h 514350"/>
              <a:gd name="connsiteX772" fmla="*/ 4888706 w 6400800"/>
              <a:gd name="connsiteY772" fmla="*/ 289084 h 514350"/>
              <a:gd name="connsiteX773" fmla="*/ 4891564 w 6400800"/>
              <a:gd name="connsiteY773" fmla="*/ 295751 h 514350"/>
              <a:gd name="connsiteX774" fmla="*/ 4887754 w 6400800"/>
              <a:gd name="connsiteY774" fmla="*/ 348139 h 514350"/>
              <a:gd name="connsiteX775" fmla="*/ 4887754 w 6400800"/>
              <a:gd name="connsiteY775" fmla="*/ 357664 h 514350"/>
              <a:gd name="connsiteX776" fmla="*/ 4882991 w 6400800"/>
              <a:gd name="connsiteY776" fmla="*/ 350996 h 514350"/>
              <a:gd name="connsiteX777" fmla="*/ 4882039 w 6400800"/>
              <a:gd name="connsiteY777" fmla="*/ 338614 h 514350"/>
              <a:gd name="connsiteX778" fmla="*/ 4882039 w 6400800"/>
              <a:gd name="connsiteY778" fmla="*/ 337661 h 514350"/>
              <a:gd name="connsiteX779" fmla="*/ 4883944 w 6400800"/>
              <a:gd name="connsiteY779" fmla="*/ 327184 h 514350"/>
              <a:gd name="connsiteX780" fmla="*/ 4885849 w 6400800"/>
              <a:gd name="connsiteY780" fmla="*/ 319564 h 514350"/>
              <a:gd name="connsiteX781" fmla="*/ 4887754 w 6400800"/>
              <a:gd name="connsiteY781" fmla="*/ 312896 h 514350"/>
              <a:gd name="connsiteX782" fmla="*/ 4884896 w 6400800"/>
              <a:gd name="connsiteY782" fmla="*/ 318611 h 514350"/>
              <a:gd name="connsiteX783" fmla="*/ 4882039 w 6400800"/>
              <a:gd name="connsiteY783" fmla="*/ 326231 h 514350"/>
              <a:gd name="connsiteX784" fmla="*/ 4882039 w 6400800"/>
              <a:gd name="connsiteY784" fmla="*/ 328136 h 514350"/>
              <a:gd name="connsiteX785" fmla="*/ 4882039 w 6400800"/>
              <a:gd name="connsiteY785" fmla="*/ 326231 h 514350"/>
              <a:gd name="connsiteX786" fmla="*/ 4877276 w 6400800"/>
              <a:gd name="connsiteY786" fmla="*/ 288131 h 514350"/>
              <a:gd name="connsiteX787" fmla="*/ 4873466 w 6400800"/>
              <a:gd name="connsiteY787" fmla="*/ 263366 h 514350"/>
              <a:gd name="connsiteX788" fmla="*/ 4878229 w 6400800"/>
              <a:gd name="connsiteY788" fmla="*/ 238601 h 514350"/>
              <a:gd name="connsiteX789" fmla="*/ 4882039 w 6400800"/>
              <a:gd name="connsiteY789" fmla="*/ 211931 h 514350"/>
              <a:gd name="connsiteX790" fmla="*/ 4874419 w 6400800"/>
              <a:gd name="connsiteY790" fmla="*/ 237649 h 514350"/>
              <a:gd name="connsiteX791" fmla="*/ 4870609 w 6400800"/>
              <a:gd name="connsiteY791" fmla="*/ 249079 h 514350"/>
              <a:gd name="connsiteX792" fmla="*/ 4866799 w 6400800"/>
              <a:gd name="connsiteY792" fmla="*/ 231934 h 514350"/>
              <a:gd name="connsiteX793" fmla="*/ 4862037 w 6400800"/>
              <a:gd name="connsiteY793" fmla="*/ 210979 h 514350"/>
              <a:gd name="connsiteX794" fmla="*/ 4862989 w 6400800"/>
              <a:gd name="connsiteY794" fmla="*/ 232886 h 514350"/>
              <a:gd name="connsiteX795" fmla="*/ 4863941 w 6400800"/>
              <a:gd name="connsiteY795" fmla="*/ 248126 h 514350"/>
              <a:gd name="connsiteX796" fmla="*/ 4863941 w 6400800"/>
              <a:gd name="connsiteY796" fmla="*/ 261461 h 514350"/>
              <a:gd name="connsiteX797" fmla="*/ 4860131 w 6400800"/>
              <a:gd name="connsiteY797" fmla="*/ 264319 h 514350"/>
              <a:gd name="connsiteX798" fmla="*/ 4843939 w 6400800"/>
              <a:gd name="connsiteY798" fmla="*/ 281464 h 514350"/>
              <a:gd name="connsiteX799" fmla="*/ 4841081 w 6400800"/>
              <a:gd name="connsiteY799" fmla="*/ 270986 h 514350"/>
              <a:gd name="connsiteX800" fmla="*/ 4842987 w 6400800"/>
              <a:gd name="connsiteY800" fmla="*/ 266224 h 514350"/>
              <a:gd name="connsiteX801" fmla="*/ 4841081 w 6400800"/>
              <a:gd name="connsiteY801" fmla="*/ 269081 h 514350"/>
              <a:gd name="connsiteX802" fmla="*/ 4840129 w 6400800"/>
              <a:gd name="connsiteY802" fmla="*/ 262414 h 514350"/>
              <a:gd name="connsiteX803" fmla="*/ 4840129 w 6400800"/>
              <a:gd name="connsiteY803" fmla="*/ 270034 h 514350"/>
              <a:gd name="connsiteX804" fmla="*/ 4833462 w 6400800"/>
              <a:gd name="connsiteY804" fmla="*/ 278606 h 514350"/>
              <a:gd name="connsiteX805" fmla="*/ 4822984 w 6400800"/>
              <a:gd name="connsiteY805" fmla="*/ 294799 h 514350"/>
              <a:gd name="connsiteX806" fmla="*/ 4816316 w 6400800"/>
              <a:gd name="connsiteY806" fmla="*/ 304324 h 514350"/>
              <a:gd name="connsiteX807" fmla="*/ 4809649 w 6400800"/>
              <a:gd name="connsiteY807" fmla="*/ 315754 h 514350"/>
              <a:gd name="connsiteX808" fmla="*/ 4807744 w 6400800"/>
              <a:gd name="connsiteY808" fmla="*/ 318611 h 514350"/>
              <a:gd name="connsiteX809" fmla="*/ 4807744 w 6400800"/>
              <a:gd name="connsiteY809" fmla="*/ 304324 h 514350"/>
              <a:gd name="connsiteX810" fmla="*/ 4803934 w 6400800"/>
              <a:gd name="connsiteY810" fmla="*/ 327184 h 514350"/>
              <a:gd name="connsiteX811" fmla="*/ 4795362 w 6400800"/>
              <a:gd name="connsiteY811" fmla="*/ 342424 h 514350"/>
              <a:gd name="connsiteX812" fmla="*/ 4795362 w 6400800"/>
              <a:gd name="connsiteY812" fmla="*/ 324326 h 514350"/>
              <a:gd name="connsiteX813" fmla="*/ 4795362 w 6400800"/>
              <a:gd name="connsiteY813" fmla="*/ 311944 h 514350"/>
              <a:gd name="connsiteX814" fmla="*/ 4796314 w 6400800"/>
              <a:gd name="connsiteY814" fmla="*/ 302419 h 514350"/>
              <a:gd name="connsiteX815" fmla="*/ 4797266 w 6400800"/>
              <a:gd name="connsiteY815" fmla="*/ 297656 h 514350"/>
              <a:gd name="connsiteX816" fmla="*/ 4803934 w 6400800"/>
              <a:gd name="connsiteY816" fmla="*/ 264319 h 514350"/>
              <a:gd name="connsiteX817" fmla="*/ 4815364 w 6400800"/>
              <a:gd name="connsiteY817" fmla="*/ 192881 h 514350"/>
              <a:gd name="connsiteX818" fmla="*/ 4792504 w 6400800"/>
              <a:gd name="connsiteY818" fmla="*/ 262414 h 514350"/>
              <a:gd name="connsiteX819" fmla="*/ 4790599 w 6400800"/>
              <a:gd name="connsiteY819" fmla="*/ 268129 h 514350"/>
              <a:gd name="connsiteX820" fmla="*/ 4788694 w 6400800"/>
              <a:gd name="connsiteY820" fmla="*/ 250031 h 514350"/>
              <a:gd name="connsiteX821" fmla="*/ 4787741 w 6400800"/>
              <a:gd name="connsiteY821" fmla="*/ 270986 h 514350"/>
              <a:gd name="connsiteX822" fmla="*/ 4787741 w 6400800"/>
              <a:gd name="connsiteY822" fmla="*/ 281464 h 514350"/>
              <a:gd name="connsiteX823" fmla="*/ 4782979 w 6400800"/>
              <a:gd name="connsiteY823" fmla="*/ 299561 h 514350"/>
              <a:gd name="connsiteX824" fmla="*/ 4782979 w 6400800"/>
              <a:gd name="connsiteY824" fmla="*/ 293846 h 514350"/>
              <a:gd name="connsiteX825" fmla="*/ 4784884 w 6400800"/>
              <a:gd name="connsiteY825" fmla="*/ 263366 h 514350"/>
              <a:gd name="connsiteX826" fmla="*/ 4786789 w 6400800"/>
              <a:gd name="connsiteY826" fmla="*/ 239554 h 514350"/>
              <a:gd name="connsiteX827" fmla="*/ 4789647 w 6400800"/>
              <a:gd name="connsiteY827" fmla="*/ 218599 h 514350"/>
              <a:gd name="connsiteX828" fmla="*/ 4782979 w 6400800"/>
              <a:gd name="connsiteY828" fmla="*/ 238601 h 514350"/>
              <a:gd name="connsiteX829" fmla="*/ 4777264 w 6400800"/>
              <a:gd name="connsiteY829" fmla="*/ 262414 h 514350"/>
              <a:gd name="connsiteX830" fmla="*/ 4776312 w 6400800"/>
              <a:gd name="connsiteY830" fmla="*/ 269081 h 514350"/>
              <a:gd name="connsiteX831" fmla="*/ 4773454 w 6400800"/>
              <a:gd name="connsiteY831" fmla="*/ 251936 h 514350"/>
              <a:gd name="connsiteX832" fmla="*/ 4773454 w 6400800"/>
              <a:gd name="connsiteY832" fmla="*/ 284321 h 514350"/>
              <a:gd name="connsiteX833" fmla="*/ 4771549 w 6400800"/>
              <a:gd name="connsiteY833" fmla="*/ 293846 h 514350"/>
              <a:gd name="connsiteX834" fmla="*/ 4771549 w 6400800"/>
              <a:gd name="connsiteY834" fmla="*/ 295751 h 514350"/>
              <a:gd name="connsiteX835" fmla="*/ 4767739 w 6400800"/>
              <a:gd name="connsiteY835" fmla="*/ 260509 h 514350"/>
              <a:gd name="connsiteX836" fmla="*/ 4764881 w 6400800"/>
              <a:gd name="connsiteY836" fmla="*/ 297656 h 514350"/>
              <a:gd name="connsiteX837" fmla="*/ 4755356 w 6400800"/>
              <a:gd name="connsiteY837" fmla="*/ 276701 h 514350"/>
              <a:gd name="connsiteX838" fmla="*/ 4750594 w 6400800"/>
              <a:gd name="connsiteY838" fmla="*/ 270034 h 514350"/>
              <a:gd name="connsiteX839" fmla="*/ 4758214 w 6400800"/>
              <a:gd name="connsiteY839" fmla="*/ 243364 h 514350"/>
              <a:gd name="connsiteX840" fmla="*/ 4780122 w 6400800"/>
              <a:gd name="connsiteY840" fmla="*/ 161449 h 514350"/>
              <a:gd name="connsiteX841" fmla="*/ 4787741 w 6400800"/>
              <a:gd name="connsiteY841" fmla="*/ 130016 h 514350"/>
              <a:gd name="connsiteX842" fmla="*/ 4776312 w 6400800"/>
              <a:gd name="connsiteY842" fmla="*/ 160496 h 514350"/>
              <a:gd name="connsiteX843" fmla="*/ 4747737 w 6400800"/>
              <a:gd name="connsiteY843" fmla="*/ 240506 h 514350"/>
              <a:gd name="connsiteX844" fmla="*/ 4742022 w 6400800"/>
              <a:gd name="connsiteY844" fmla="*/ 257651 h 514350"/>
              <a:gd name="connsiteX845" fmla="*/ 4742022 w 6400800"/>
              <a:gd name="connsiteY845" fmla="*/ 257651 h 514350"/>
              <a:gd name="connsiteX846" fmla="*/ 4727734 w 6400800"/>
              <a:gd name="connsiteY846" fmla="*/ 244316 h 514350"/>
              <a:gd name="connsiteX847" fmla="*/ 4721066 w 6400800"/>
              <a:gd name="connsiteY847" fmla="*/ 240506 h 514350"/>
              <a:gd name="connsiteX848" fmla="*/ 4716304 w 6400800"/>
              <a:gd name="connsiteY848" fmla="*/ 238601 h 514350"/>
              <a:gd name="connsiteX849" fmla="*/ 4712494 w 6400800"/>
              <a:gd name="connsiteY849" fmla="*/ 237649 h 514350"/>
              <a:gd name="connsiteX850" fmla="*/ 4716304 w 6400800"/>
              <a:gd name="connsiteY850" fmla="*/ 239554 h 514350"/>
              <a:gd name="connsiteX851" fmla="*/ 4725829 w 6400800"/>
              <a:gd name="connsiteY851" fmla="*/ 246221 h 514350"/>
              <a:gd name="connsiteX852" fmla="*/ 4736306 w 6400800"/>
              <a:gd name="connsiteY852" fmla="*/ 260509 h 514350"/>
              <a:gd name="connsiteX853" fmla="*/ 4739164 w 6400800"/>
              <a:gd name="connsiteY853" fmla="*/ 266224 h 514350"/>
              <a:gd name="connsiteX854" fmla="*/ 4729639 w 6400800"/>
              <a:gd name="connsiteY854" fmla="*/ 293846 h 514350"/>
              <a:gd name="connsiteX855" fmla="*/ 4728687 w 6400800"/>
              <a:gd name="connsiteY855" fmla="*/ 295751 h 514350"/>
              <a:gd name="connsiteX856" fmla="*/ 4728687 w 6400800"/>
              <a:gd name="connsiteY856" fmla="*/ 294799 h 514350"/>
              <a:gd name="connsiteX857" fmla="*/ 4728687 w 6400800"/>
              <a:gd name="connsiteY857" fmla="*/ 290989 h 514350"/>
              <a:gd name="connsiteX858" fmla="*/ 4727734 w 6400800"/>
              <a:gd name="connsiteY858" fmla="*/ 293846 h 514350"/>
              <a:gd name="connsiteX859" fmla="*/ 4717256 w 6400800"/>
              <a:gd name="connsiteY859" fmla="*/ 270986 h 514350"/>
              <a:gd name="connsiteX860" fmla="*/ 4714399 w 6400800"/>
              <a:gd name="connsiteY860" fmla="*/ 265271 h 514350"/>
              <a:gd name="connsiteX861" fmla="*/ 4716304 w 6400800"/>
              <a:gd name="connsiteY861" fmla="*/ 252889 h 514350"/>
              <a:gd name="connsiteX862" fmla="*/ 4713447 w 6400800"/>
              <a:gd name="connsiteY862" fmla="*/ 262414 h 514350"/>
              <a:gd name="connsiteX863" fmla="*/ 4706779 w 6400800"/>
              <a:gd name="connsiteY863" fmla="*/ 248126 h 514350"/>
              <a:gd name="connsiteX864" fmla="*/ 4712494 w 6400800"/>
              <a:gd name="connsiteY864" fmla="*/ 267176 h 514350"/>
              <a:gd name="connsiteX865" fmla="*/ 4708684 w 6400800"/>
              <a:gd name="connsiteY865" fmla="*/ 277654 h 514350"/>
              <a:gd name="connsiteX866" fmla="*/ 4694397 w 6400800"/>
              <a:gd name="connsiteY866" fmla="*/ 236696 h 514350"/>
              <a:gd name="connsiteX867" fmla="*/ 4702969 w 6400800"/>
              <a:gd name="connsiteY867" fmla="*/ 293846 h 514350"/>
              <a:gd name="connsiteX868" fmla="*/ 4691539 w 6400800"/>
              <a:gd name="connsiteY868" fmla="*/ 331946 h 514350"/>
              <a:gd name="connsiteX869" fmla="*/ 4690587 w 6400800"/>
              <a:gd name="connsiteY869" fmla="*/ 329089 h 514350"/>
              <a:gd name="connsiteX870" fmla="*/ 4682966 w 6400800"/>
              <a:gd name="connsiteY870" fmla="*/ 313849 h 514350"/>
              <a:gd name="connsiteX871" fmla="*/ 4684872 w 6400800"/>
              <a:gd name="connsiteY871" fmla="*/ 322421 h 514350"/>
              <a:gd name="connsiteX872" fmla="*/ 4684872 w 6400800"/>
              <a:gd name="connsiteY872" fmla="*/ 322421 h 514350"/>
              <a:gd name="connsiteX873" fmla="*/ 4671537 w 6400800"/>
              <a:gd name="connsiteY873" fmla="*/ 304324 h 514350"/>
              <a:gd name="connsiteX874" fmla="*/ 4682014 w 6400800"/>
              <a:gd name="connsiteY874" fmla="*/ 324326 h 514350"/>
              <a:gd name="connsiteX875" fmla="*/ 4688681 w 6400800"/>
              <a:gd name="connsiteY875" fmla="*/ 337661 h 514350"/>
              <a:gd name="connsiteX876" fmla="*/ 4689634 w 6400800"/>
              <a:gd name="connsiteY876" fmla="*/ 340519 h 514350"/>
              <a:gd name="connsiteX877" fmla="*/ 4682966 w 6400800"/>
              <a:gd name="connsiteY877" fmla="*/ 366236 h 514350"/>
              <a:gd name="connsiteX878" fmla="*/ 4678204 w 6400800"/>
              <a:gd name="connsiteY878" fmla="*/ 359569 h 514350"/>
              <a:gd name="connsiteX879" fmla="*/ 4669631 w 6400800"/>
              <a:gd name="connsiteY879" fmla="*/ 349091 h 514350"/>
              <a:gd name="connsiteX880" fmla="*/ 4668679 w 6400800"/>
              <a:gd name="connsiteY880" fmla="*/ 348139 h 514350"/>
              <a:gd name="connsiteX881" fmla="*/ 4669631 w 6400800"/>
              <a:gd name="connsiteY881" fmla="*/ 330994 h 514350"/>
              <a:gd name="connsiteX882" fmla="*/ 4669631 w 6400800"/>
              <a:gd name="connsiteY882" fmla="*/ 310991 h 514350"/>
              <a:gd name="connsiteX883" fmla="*/ 4669631 w 6400800"/>
              <a:gd name="connsiteY883" fmla="*/ 313849 h 514350"/>
              <a:gd name="connsiteX884" fmla="*/ 4670584 w 6400800"/>
              <a:gd name="connsiteY884" fmla="*/ 301466 h 514350"/>
              <a:gd name="connsiteX885" fmla="*/ 4670584 w 6400800"/>
              <a:gd name="connsiteY885" fmla="*/ 287179 h 514350"/>
              <a:gd name="connsiteX886" fmla="*/ 4675347 w 6400800"/>
              <a:gd name="connsiteY886" fmla="*/ 274796 h 514350"/>
              <a:gd name="connsiteX887" fmla="*/ 4689634 w 6400800"/>
              <a:gd name="connsiteY887" fmla="*/ 250984 h 514350"/>
              <a:gd name="connsiteX888" fmla="*/ 4681062 w 6400800"/>
              <a:gd name="connsiteY888" fmla="*/ 262414 h 514350"/>
              <a:gd name="connsiteX889" fmla="*/ 4686776 w 6400800"/>
              <a:gd name="connsiteY889" fmla="*/ 248126 h 514350"/>
              <a:gd name="connsiteX890" fmla="*/ 4675347 w 6400800"/>
              <a:gd name="connsiteY890" fmla="*/ 265271 h 514350"/>
              <a:gd name="connsiteX891" fmla="*/ 4670584 w 6400800"/>
              <a:gd name="connsiteY891" fmla="*/ 272891 h 514350"/>
              <a:gd name="connsiteX892" fmla="*/ 4670584 w 6400800"/>
              <a:gd name="connsiteY892" fmla="*/ 268129 h 514350"/>
              <a:gd name="connsiteX893" fmla="*/ 4668679 w 6400800"/>
              <a:gd name="connsiteY893" fmla="*/ 250984 h 514350"/>
              <a:gd name="connsiteX894" fmla="*/ 4669631 w 6400800"/>
              <a:gd name="connsiteY894" fmla="*/ 247174 h 514350"/>
              <a:gd name="connsiteX895" fmla="*/ 4671537 w 6400800"/>
              <a:gd name="connsiteY895" fmla="*/ 222409 h 514350"/>
              <a:gd name="connsiteX896" fmla="*/ 4670584 w 6400800"/>
              <a:gd name="connsiteY896" fmla="*/ 229076 h 514350"/>
              <a:gd name="connsiteX897" fmla="*/ 4666774 w 6400800"/>
              <a:gd name="connsiteY897" fmla="*/ 242411 h 514350"/>
              <a:gd name="connsiteX898" fmla="*/ 4666774 w 6400800"/>
              <a:gd name="connsiteY898" fmla="*/ 241459 h 514350"/>
              <a:gd name="connsiteX899" fmla="*/ 4666774 w 6400800"/>
              <a:gd name="connsiteY899" fmla="*/ 241459 h 514350"/>
              <a:gd name="connsiteX900" fmla="*/ 4666774 w 6400800"/>
              <a:gd name="connsiteY900" fmla="*/ 241459 h 514350"/>
              <a:gd name="connsiteX901" fmla="*/ 4662012 w 6400800"/>
              <a:gd name="connsiteY901" fmla="*/ 228124 h 514350"/>
              <a:gd name="connsiteX902" fmla="*/ 4660106 w 6400800"/>
              <a:gd name="connsiteY902" fmla="*/ 222409 h 514350"/>
              <a:gd name="connsiteX903" fmla="*/ 4661059 w 6400800"/>
              <a:gd name="connsiteY903" fmla="*/ 228124 h 514350"/>
              <a:gd name="connsiteX904" fmla="*/ 4662964 w 6400800"/>
              <a:gd name="connsiteY904" fmla="*/ 244316 h 514350"/>
              <a:gd name="connsiteX905" fmla="*/ 4662964 w 6400800"/>
              <a:gd name="connsiteY905" fmla="*/ 246221 h 514350"/>
              <a:gd name="connsiteX906" fmla="*/ 4662964 w 6400800"/>
              <a:gd name="connsiteY906" fmla="*/ 246221 h 514350"/>
              <a:gd name="connsiteX907" fmla="*/ 4654391 w 6400800"/>
              <a:gd name="connsiteY907" fmla="*/ 262414 h 514350"/>
              <a:gd name="connsiteX908" fmla="*/ 4650581 w 6400800"/>
              <a:gd name="connsiteY908" fmla="*/ 271939 h 514350"/>
              <a:gd name="connsiteX909" fmla="*/ 4646772 w 6400800"/>
              <a:gd name="connsiteY909" fmla="*/ 261461 h 514350"/>
              <a:gd name="connsiteX910" fmla="*/ 4645819 w 6400800"/>
              <a:gd name="connsiteY910" fmla="*/ 259556 h 514350"/>
              <a:gd name="connsiteX911" fmla="*/ 4646772 w 6400800"/>
              <a:gd name="connsiteY911" fmla="*/ 253841 h 514350"/>
              <a:gd name="connsiteX912" fmla="*/ 4653439 w 6400800"/>
              <a:gd name="connsiteY912" fmla="*/ 227171 h 514350"/>
              <a:gd name="connsiteX913" fmla="*/ 4660106 w 6400800"/>
              <a:gd name="connsiteY913" fmla="*/ 204311 h 514350"/>
              <a:gd name="connsiteX914" fmla="*/ 4650581 w 6400800"/>
              <a:gd name="connsiteY914" fmla="*/ 226219 h 514350"/>
              <a:gd name="connsiteX915" fmla="*/ 4641056 w 6400800"/>
              <a:gd name="connsiteY915" fmla="*/ 251936 h 514350"/>
              <a:gd name="connsiteX916" fmla="*/ 4636294 w 6400800"/>
              <a:gd name="connsiteY916" fmla="*/ 267176 h 514350"/>
              <a:gd name="connsiteX917" fmla="*/ 4636294 w 6400800"/>
              <a:gd name="connsiteY917" fmla="*/ 259556 h 514350"/>
              <a:gd name="connsiteX918" fmla="*/ 4638199 w 6400800"/>
              <a:gd name="connsiteY918" fmla="*/ 242411 h 514350"/>
              <a:gd name="connsiteX919" fmla="*/ 4639151 w 6400800"/>
              <a:gd name="connsiteY919" fmla="*/ 235744 h 514350"/>
              <a:gd name="connsiteX920" fmla="*/ 4637247 w 6400800"/>
              <a:gd name="connsiteY920" fmla="*/ 241459 h 514350"/>
              <a:gd name="connsiteX921" fmla="*/ 4632484 w 6400800"/>
              <a:gd name="connsiteY921" fmla="*/ 258604 h 514350"/>
              <a:gd name="connsiteX922" fmla="*/ 4632484 w 6400800"/>
              <a:gd name="connsiteY922" fmla="*/ 258604 h 514350"/>
              <a:gd name="connsiteX923" fmla="*/ 4631531 w 6400800"/>
              <a:gd name="connsiteY923" fmla="*/ 254794 h 514350"/>
              <a:gd name="connsiteX924" fmla="*/ 4632484 w 6400800"/>
              <a:gd name="connsiteY924" fmla="*/ 259556 h 514350"/>
              <a:gd name="connsiteX925" fmla="*/ 4628674 w 6400800"/>
              <a:gd name="connsiteY925" fmla="*/ 285274 h 514350"/>
              <a:gd name="connsiteX926" fmla="*/ 4628674 w 6400800"/>
              <a:gd name="connsiteY926" fmla="*/ 293846 h 514350"/>
              <a:gd name="connsiteX927" fmla="*/ 4625816 w 6400800"/>
              <a:gd name="connsiteY927" fmla="*/ 303371 h 514350"/>
              <a:gd name="connsiteX928" fmla="*/ 4610576 w 6400800"/>
              <a:gd name="connsiteY928" fmla="*/ 293846 h 514350"/>
              <a:gd name="connsiteX929" fmla="*/ 4604862 w 6400800"/>
              <a:gd name="connsiteY929" fmla="*/ 290989 h 514350"/>
              <a:gd name="connsiteX930" fmla="*/ 4610576 w 6400800"/>
              <a:gd name="connsiteY930" fmla="*/ 294799 h 514350"/>
              <a:gd name="connsiteX931" fmla="*/ 4624864 w 6400800"/>
              <a:gd name="connsiteY931" fmla="*/ 307181 h 514350"/>
              <a:gd name="connsiteX932" fmla="*/ 4625816 w 6400800"/>
              <a:gd name="connsiteY932" fmla="*/ 308134 h 514350"/>
              <a:gd name="connsiteX933" fmla="*/ 4622006 w 6400800"/>
              <a:gd name="connsiteY933" fmla="*/ 325279 h 514350"/>
              <a:gd name="connsiteX934" fmla="*/ 4619149 w 6400800"/>
              <a:gd name="connsiteY934" fmla="*/ 343376 h 514350"/>
              <a:gd name="connsiteX935" fmla="*/ 4607719 w 6400800"/>
              <a:gd name="connsiteY935" fmla="*/ 306229 h 514350"/>
              <a:gd name="connsiteX936" fmla="*/ 4602956 w 6400800"/>
              <a:gd name="connsiteY936" fmla="*/ 290989 h 514350"/>
              <a:gd name="connsiteX937" fmla="*/ 4601051 w 6400800"/>
              <a:gd name="connsiteY937" fmla="*/ 269081 h 514350"/>
              <a:gd name="connsiteX938" fmla="*/ 4599147 w 6400800"/>
              <a:gd name="connsiteY938" fmla="*/ 248126 h 514350"/>
              <a:gd name="connsiteX939" fmla="*/ 4597241 w 6400800"/>
              <a:gd name="connsiteY939" fmla="*/ 269081 h 514350"/>
              <a:gd name="connsiteX940" fmla="*/ 4597241 w 6400800"/>
              <a:gd name="connsiteY940" fmla="*/ 271939 h 514350"/>
              <a:gd name="connsiteX941" fmla="*/ 4589622 w 6400800"/>
              <a:gd name="connsiteY941" fmla="*/ 250031 h 514350"/>
              <a:gd name="connsiteX942" fmla="*/ 4589622 w 6400800"/>
              <a:gd name="connsiteY942" fmla="*/ 240506 h 514350"/>
              <a:gd name="connsiteX943" fmla="*/ 4590574 w 6400800"/>
              <a:gd name="connsiteY943" fmla="*/ 197644 h 514350"/>
              <a:gd name="connsiteX944" fmla="*/ 4590574 w 6400800"/>
              <a:gd name="connsiteY944" fmla="*/ 109061 h 514350"/>
              <a:gd name="connsiteX945" fmla="*/ 4579144 w 6400800"/>
              <a:gd name="connsiteY945" fmla="*/ 197644 h 514350"/>
              <a:gd name="connsiteX946" fmla="*/ 4574381 w 6400800"/>
              <a:gd name="connsiteY946" fmla="*/ 240506 h 514350"/>
              <a:gd name="connsiteX947" fmla="*/ 4573429 w 6400800"/>
              <a:gd name="connsiteY947" fmla="*/ 256699 h 514350"/>
              <a:gd name="connsiteX948" fmla="*/ 4572476 w 6400800"/>
              <a:gd name="connsiteY948" fmla="*/ 257651 h 514350"/>
              <a:gd name="connsiteX949" fmla="*/ 4563904 w 6400800"/>
              <a:gd name="connsiteY949" fmla="*/ 265271 h 514350"/>
              <a:gd name="connsiteX950" fmla="*/ 4563904 w 6400800"/>
              <a:gd name="connsiteY950" fmla="*/ 264319 h 514350"/>
              <a:gd name="connsiteX951" fmla="*/ 4559141 w 6400800"/>
              <a:gd name="connsiteY951" fmla="*/ 255746 h 514350"/>
              <a:gd name="connsiteX952" fmla="*/ 4560094 w 6400800"/>
              <a:gd name="connsiteY952" fmla="*/ 249079 h 514350"/>
              <a:gd name="connsiteX953" fmla="*/ 4576287 w 6400800"/>
              <a:gd name="connsiteY953" fmla="*/ 159544 h 514350"/>
              <a:gd name="connsiteX954" fmla="*/ 4550569 w 6400800"/>
              <a:gd name="connsiteY954" fmla="*/ 243364 h 514350"/>
              <a:gd name="connsiteX955" fmla="*/ 4550569 w 6400800"/>
              <a:gd name="connsiteY955" fmla="*/ 243364 h 514350"/>
              <a:gd name="connsiteX956" fmla="*/ 4550569 w 6400800"/>
              <a:gd name="connsiteY956" fmla="*/ 243364 h 514350"/>
              <a:gd name="connsiteX957" fmla="*/ 4549616 w 6400800"/>
              <a:gd name="connsiteY957" fmla="*/ 246221 h 514350"/>
              <a:gd name="connsiteX958" fmla="*/ 4548664 w 6400800"/>
              <a:gd name="connsiteY958" fmla="*/ 248126 h 514350"/>
              <a:gd name="connsiteX959" fmla="*/ 4548664 w 6400800"/>
              <a:gd name="connsiteY959" fmla="*/ 248126 h 514350"/>
              <a:gd name="connsiteX960" fmla="*/ 4548664 w 6400800"/>
              <a:gd name="connsiteY960" fmla="*/ 248126 h 514350"/>
              <a:gd name="connsiteX961" fmla="*/ 4536281 w 6400800"/>
              <a:gd name="connsiteY961" fmla="*/ 292894 h 514350"/>
              <a:gd name="connsiteX962" fmla="*/ 4531519 w 6400800"/>
              <a:gd name="connsiteY962" fmla="*/ 241459 h 514350"/>
              <a:gd name="connsiteX963" fmla="*/ 4525804 w 6400800"/>
              <a:gd name="connsiteY963" fmla="*/ 303371 h 514350"/>
              <a:gd name="connsiteX964" fmla="*/ 4525804 w 6400800"/>
              <a:gd name="connsiteY964" fmla="*/ 309086 h 514350"/>
              <a:gd name="connsiteX965" fmla="*/ 4524851 w 6400800"/>
              <a:gd name="connsiteY965" fmla="*/ 308134 h 514350"/>
              <a:gd name="connsiteX966" fmla="*/ 4525804 w 6400800"/>
              <a:gd name="connsiteY966" fmla="*/ 310039 h 514350"/>
              <a:gd name="connsiteX967" fmla="*/ 4523899 w 6400800"/>
              <a:gd name="connsiteY967" fmla="*/ 333851 h 514350"/>
              <a:gd name="connsiteX968" fmla="*/ 4523899 w 6400800"/>
              <a:gd name="connsiteY968" fmla="*/ 337661 h 514350"/>
              <a:gd name="connsiteX969" fmla="*/ 4522947 w 6400800"/>
              <a:gd name="connsiteY969" fmla="*/ 339566 h 514350"/>
              <a:gd name="connsiteX970" fmla="*/ 4517231 w 6400800"/>
              <a:gd name="connsiteY970" fmla="*/ 322421 h 514350"/>
              <a:gd name="connsiteX971" fmla="*/ 4514374 w 6400800"/>
              <a:gd name="connsiteY971" fmla="*/ 301466 h 514350"/>
              <a:gd name="connsiteX972" fmla="*/ 4517231 w 6400800"/>
              <a:gd name="connsiteY972" fmla="*/ 297656 h 514350"/>
              <a:gd name="connsiteX973" fmla="*/ 4521041 w 6400800"/>
              <a:gd name="connsiteY973" fmla="*/ 291941 h 514350"/>
              <a:gd name="connsiteX974" fmla="*/ 4516279 w 6400800"/>
              <a:gd name="connsiteY974" fmla="*/ 297656 h 514350"/>
              <a:gd name="connsiteX975" fmla="*/ 4514374 w 6400800"/>
              <a:gd name="connsiteY975" fmla="*/ 300514 h 514350"/>
              <a:gd name="connsiteX976" fmla="*/ 4514374 w 6400800"/>
              <a:gd name="connsiteY976" fmla="*/ 298609 h 514350"/>
              <a:gd name="connsiteX977" fmla="*/ 4517231 w 6400800"/>
              <a:gd name="connsiteY977" fmla="*/ 293846 h 514350"/>
              <a:gd name="connsiteX978" fmla="*/ 4520089 w 6400800"/>
              <a:gd name="connsiteY978" fmla="*/ 288131 h 514350"/>
              <a:gd name="connsiteX979" fmla="*/ 4516279 w 6400800"/>
              <a:gd name="connsiteY979" fmla="*/ 292894 h 514350"/>
              <a:gd name="connsiteX980" fmla="*/ 4514374 w 6400800"/>
              <a:gd name="connsiteY980" fmla="*/ 295751 h 514350"/>
              <a:gd name="connsiteX981" fmla="*/ 4512469 w 6400800"/>
              <a:gd name="connsiteY981" fmla="*/ 281464 h 514350"/>
              <a:gd name="connsiteX982" fmla="*/ 4511516 w 6400800"/>
              <a:gd name="connsiteY982" fmla="*/ 268129 h 514350"/>
              <a:gd name="connsiteX983" fmla="*/ 4510564 w 6400800"/>
              <a:gd name="connsiteY983" fmla="*/ 272891 h 514350"/>
              <a:gd name="connsiteX984" fmla="*/ 4506754 w 6400800"/>
              <a:gd name="connsiteY984" fmla="*/ 250984 h 514350"/>
              <a:gd name="connsiteX985" fmla="*/ 4506754 w 6400800"/>
              <a:gd name="connsiteY985" fmla="*/ 292894 h 514350"/>
              <a:gd name="connsiteX986" fmla="*/ 4501991 w 6400800"/>
              <a:gd name="connsiteY986" fmla="*/ 282416 h 514350"/>
              <a:gd name="connsiteX987" fmla="*/ 4494372 w 6400800"/>
              <a:gd name="connsiteY987" fmla="*/ 267176 h 514350"/>
              <a:gd name="connsiteX988" fmla="*/ 4486751 w 6400800"/>
              <a:gd name="connsiteY988" fmla="*/ 254794 h 514350"/>
              <a:gd name="connsiteX989" fmla="*/ 4480084 w 6400800"/>
              <a:gd name="connsiteY989" fmla="*/ 245269 h 514350"/>
              <a:gd name="connsiteX990" fmla="*/ 4474369 w 6400800"/>
              <a:gd name="connsiteY990" fmla="*/ 238601 h 514350"/>
              <a:gd name="connsiteX991" fmla="*/ 4469606 w 6400800"/>
              <a:gd name="connsiteY991" fmla="*/ 233839 h 514350"/>
              <a:gd name="connsiteX992" fmla="*/ 4471512 w 6400800"/>
              <a:gd name="connsiteY992" fmla="*/ 225266 h 514350"/>
              <a:gd name="connsiteX993" fmla="*/ 4477226 w 6400800"/>
              <a:gd name="connsiteY993" fmla="*/ 198596 h 514350"/>
              <a:gd name="connsiteX994" fmla="*/ 4481037 w 6400800"/>
              <a:gd name="connsiteY994" fmla="*/ 175736 h 514350"/>
              <a:gd name="connsiteX995" fmla="*/ 4473416 w 6400800"/>
              <a:gd name="connsiteY995" fmla="*/ 197644 h 514350"/>
              <a:gd name="connsiteX996" fmla="*/ 4463891 w 6400800"/>
              <a:gd name="connsiteY996" fmla="*/ 222409 h 514350"/>
              <a:gd name="connsiteX997" fmla="*/ 4455319 w 6400800"/>
              <a:gd name="connsiteY997" fmla="*/ 244316 h 514350"/>
              <a:gd name="connsiteX998" fmla="*/ 4453414 w 6400800"/>
              <a:gd name="connsiteY998" fmla="*/ 237649 h 514350"/>
              <a:gd name="connsiteX999" fmla="*/ 4454366 w 6400800"/>
              <a:gd name="connsiteY999" fmla="*/ 247174 h 514350"/>
              <a:gd name="connsiteX1000" fmla="*/ 4451509 w 6400800"/>
              <a:gd name="connsiteY1000" fmla="*/ 253841 h 514350"/>
              <a:gd name="connsiteX1001" fmla="*/ 4436269 w 6400800"/>
              <a:gd name="connsiteY1001" fmla="*/ 289084 h 514350"/>
              <a:gd name="connsiteX1002" fmla="*/ 4435316 w 6400800"/>
              <a:gd name="connsiteY1002" fmla="*/ 287179 h 514350"/>
              <a:gd name="connsiteX1003" fmla="*/ 4438174 w 6400800"/>
              <a:gd name="connsiteY1003" fmla="*/ 274796 h 514350"/>
              <a:gd name="connsiteX1004" fmla="*/ 4444841 w 6400800"/>
              <a:gd name="connsiteY1004" fmla="*/ 247174 h 514350"/>
              <a:gd name="connsiteX1005" fmla="*/ 4454366 w 6400800"/>
              <a:gd name="connsiteY1005" fmla="*/ 195739 h 514350"/>
              <a:gd name="connsiteX1006" fmla="*/ 4460081 w 6400800"/>
              <a:gd name="connsiteY1006" fmla="*/ 151924 h 514350"/>
              <a:gd name="connsiteX1007" fmla="*/ 4461987 w 6400800"/>
              <a:gd name="connsiteY1007" fmla="*/ 133826 h 514350"/>
              <a:gd name="connsiteX1008" fmla="*/ 4462939 w 6400800"/>
              <a:gd name="connsiteY1008" fmla="*/ 118586 h 514350"/>
              <a:gd name="connsiteX1009" fmla="*/ 4463891 w 6400800"/>
              <a:gd name="connsiteY1009" fmla="*/ 89059 h 514350"/>
              <a:gd name="connsiteX1010" fmla="*/ 4458176 w 6400800"/>
              <a:gd name="connsiteY1010" fmla="*/ 118586 h 514350"/>
              <a:gd name="connsiteX1011" fmla="*/ 4455319 w 6400800"/>
              <a:gd name="connsiteY1011" fmla="*/ 133826 h 514350"/>
              <a:gd name="connsiteX1012" fmla="*/ 4451509 w 6400800"/>
              <a:gd name="connsiteY1012" fmla="*/ 151924 h 514350"/>
              <a:gd name="connsiteX1013" fmla="*/ 4441984 w 6400800"/>
              <a:gd name="connsiteY1013" fmla="*/ 194786 h 514350"/>
              <a:gd name="connsiteX1014" fmla="*/ 4428649 w 6400800"/>
              <a:gd name="connsiteY1014" fmla="*/ 245269 h 514350"/>
              <a:gd name="connsiteX1015" fmla="*/ 4421981 w 6400800"/>
              <a:gd name="connsiteY1015" fmla="*/ 269081 h 514350"/>
              <a:gd name="connsiteX1016" fmla="*/ 4414362 w 6400800"/>
              <a:gd name="connsiteY1016" fmla="*/ 258604 h 514350"/>
              <a:gd name="connsiteX1017" fmla="*/ 4394359 w 6400800"/>
              <a:gd name="connsiteY1017" fmla="*/ 230029 h 514350"/>
              <a:gd name="connsiteX1018" fmla="*/ 4387691 w 6400800"/>
              <a:gd name="connsiteY1018" fmla="*/ 221456 h 514350"/>
              <a:gd name="connsiteX1019" fmla="*/ 4395312 w 6400800"/>
              <a:gd name="connsiteY1019" fmla="*/ 180499 h 514350"/>
              <a:gd name="connsiteX1020" fmla="*/ 4382929 w 6400800"/>
              <a:gd name="connsiteY1020" fmla="*/ 215741 h 514350"/>
              <a:gd name="connsiteX1021" fmla="*/ 4375309 w 6400800"/>
              <a:gd name="connsiteY1021" fmla="*/ 206216 h 514350"/>
              <a:gd name="connsiteX1022" fmla="*/ 4381976 w 6400800"/>
              <a:gd name="connsiteY1022" fmla="*/ 218599 h 514350"/>
              <a:gd name="connsiteX1023" fmla="*/ 4369594 w 6400800"/>
              <a:gd name="connsiteY1023" fmla="*/ 259556 h 514350"/>
              <a:gd name="connsiteX1024" fmla="*/ 4368641 w 6400800"/>
              <a:gd name="connsiteY1024" fmla="*/ 241459 h 514350"/>
              <a:gd name="connsiteX1025" fmla="*/ 4366737 w 6400800"/>
              <a:gd name="connsiteY1025" fmla="*/ 263366 h 514350"/>
              <a:gd name="connsiteX1026" fmla="*/ 4365784 w 6400800"/>
              <a:gd name="connsiteY1026" fmla="*/ 274796 h 514350"/>
              <a:gd name="connsiteX1027" fmla="*/ 4362926 w 6400800"/>
              <a:gd name="connsiteY1027" fmla="*/ 285274 h 514350"/>
              <a:gd name="connsiteX1028" fmla="*/ 4362926 w 6400800"/>
              <a:gd name="connsiteY1028" fmla="*/ 282416 h 514350"/>
              <a:gd name="connsiteX1029" fmla="*/ 4361022 w 6400800"/>
              <a:gd name="connsiteY1029" fmla="*/ 261461 h 514350"/>
              <a:gd name="connsiteX1030" fmla="*/ 4359116 w 6400800"/>
              <a:gd name="connsiteY1030" fmla="*/ 283369 h 514350"/>
              <a:gd name="connsiteX1031" fmla="*/ 4359116 w 6400800"/>
              <a:gd name="connsiteY1031" fmla="*/ 290989 h 514350"/>
              <a:gd name="connsiteX1032" fmla="*/ 4357212 w 6400800"/>
              <a:gd name="connsiteY1032" fmla="*/ 295751 h 514350"/>
              <a:gd name="connsiteX1033" fmla="*/ 4351497 w 6400800"/>
              <a:gd name="connsiteY1033" fmla="*/ 284321 h 514350"/>
              <a:gd name="connsiteX1034" fmla="*/ 4351497 w 6400800"/>
              <a:gd name="connsiteY1034" fmla="*/ 257651 h 514350"/>
              <a:gd name="connsiteX1035" fmla="*/ 4351497 w 6400800"/>
              <a:gd name="connsiteY1035" fmla="*/ 238601 h 514350"/>
              <a:gd name="connsiteX1036" fmla="*/ 4349591 w 6400800"/>
              <a:gd name="connsiteY1036" fmla="*/ 221456 h 514350"/>
              <a:gd name="connsiteX1037" fmla="*/ 4345781 w 6400800"/>
              <a:gd name="connsiteY1037" fmla="*/ 194786 h 514350"/>
              <a:gd name="connsiteX1038" fmla="*/ 4342924 w 6400800"/>
              <a:gd name="connsiteY1038" fmla="*/ 170974 h 514350"/>
              <a:gd name="connsiteX1039" fmla="*/ 4341972 w 6400800"/>
              <a:gd name="connsiteY1039" fmla="*/ 194786 h 514350"/>
              <a:gd name="connsiteX1040" fmla="*/ 4341972 w 6400800"/>
              <a:gd name="connsiteY1040" fmla="*/ 217646 h 514350"/>
              <a:gd name="connsiteX1041" fmla="*/ 4340066 w 6400800"/>
              <a:gd name="connsiteY1041" fmla="*/ 205264 h 514350"/>
              <a:gd name="connsiteX1042" fmla="*/ 4339114 w 6400800"/>
              <a:gd name="connsiteY1042" fmla="*/ 226219 h 514350"/>
              <a:gd name="connsiteX1043" fmla="*/ 4338162 w 6400800"/>
              <a:gd name="connsiteY1043" fmla="*/ 250031 h 514350"/>
              <a:gd name="connsiteX1044" fmla="*/ 4338162 w 6400800"/>
              <a:gd name="connsiteY1044" fmla="*/ 252889 h 514350"/>
              <a:gd name="connsiteX1045" fmla="*/ 4337209 w 6400800"/>
              <a:gd name="connsiteY1045" fmla="*/ 250984 h 514350"/>
              <a:gd name="connsiteX1046" fmla="*/ 4318159 w 6400800"/>
              <a:gd name="connsiteY1046" fmla="*/ 196691 h 514350"/>
              <a:gd name="connsiteX1047" fmla="*/ 4289584 w 6400800"/>
              <a:gd name="connsiteY1047" fmla="*/ 116681 h 514350"/>
              <a:gd name="connsiteX1048" fmla="*/ 4278154 w 6400800"/>
              <a:gd name="connsiteY1048" fmla="*/ 86201 h 514350"/>
              <a:gd name="connsiteX1049" fmla="*/ 4285774 w 6400800"/>
              <a:gd name="connsiteY1049" fmla="*/ 117634 h 514350"/>
              <a:gd name="connsiteX1050" fmla="*/ 4307681 w 6400800"/>
              <a:gd name="connsiteY1050" fmla="*/ 199549 h 514350"/>
              <a:gd name="connsiteX1051" fmla="*/ 4334351 w 6400800"/>
              <a:gd name="connsiteY1051" fmla="*/ 295751 h 514350"/>
              <a:gd name="connsiteX1052" fmla="*/ 4334351 w 6400800"/>
              <a:gd name="connsiteY1052" fmla="*/ 296704 h 514350"/>
              <a:gd name="connsiteX1053" fmla="*/ 4334351 w 6400800"/>
              <a:gd name="connsiteY1053" fmla="*/ 294799 h 514350"/>
              <a:gd name="connsiteX1054" fmla="*/ 4334351 w 6400800"/>
              <a:gd name="connsiteY1054" fmla="*/ 301466 h 514350"/>
              <a:gd name="connsiteX1055" fmla="*/ 4333399 w 6400800"/>
              <a:gd name="connsiteY1055" fmla="*/ 315754 h 514350"/>
              <a:gd name="connsiteX1056" fmla="*/ 4329589 w 6400800"/>
              <a:gd name="connsiteY1056" fmla="*/ 344329 h 514350"/>
              <a:gd name="connsiteX1057" fmla="*/ 4328637 w 6400800"/>
              <a:gd name="connsiteY1057" fmla="*/ 343376 h 514350"/>
              <a:gd name="connsiteX1058" fmla="*/ 4326731 w 6400800"/>
              <a:gd name="connsiteY1058" fmla="*/ 340519 h 514350"/>
              <a:gd name="connsiteX1059" fmla="*/ 4325779 w 6400800"/>
              <a:gd name="connsiteY1059" fmla="*/ 333851 h 514350"/>
              <a:gd name="connsiteX1060" fmla="*/ 4315301 w 6400800"/>
              <a:gd name="connsiteY1060" fmla="*/ 267176 h 514350"/>
              <a:gd name="connsiteX1061" fmla="*/ 4301966 w 6400800"/>
              <a:gd name="connsiteY1061" fmla="*/ 202406 h 514350"/>
              <a:gd name="connsiteX1062" fmla="*/ 4303872 w 6400800"/>
              <a:gd name="connsiteY1062" fmla="*/ 268129 h 514350"/>
              <a:gd name="connsiteX1063" fmla="*/ 4303872 w 6400800"/>
              <a:gd name="connsiteY1063" fmla="*/ 274796 h 514350"/>
              <a:gd name="connsiteX1064" fmla="*/ 4301966 w 6400800"/>
              <a:gd name="connsiteY1064" fmla="*/ 290036 h 514350"/>
              <a:gd name="connsiteX1065" fmla="*/ 4300062 w 6400800"/>
              <a:gd name="connsiteY1065" fmla="*/ 300514 h 514350"/>
              <a:gd name="connsiteX1066" fmla="*/ 4288631 w 6400800"/>
              <a:gd name="connsiteY1066" fmla="*/ 286226 h 514350"/>
              <a:gd name="connsiteX1067" fmla="*/ 4299109 w 6400800"/>
              <a:gd name="connsiteY1067" fmla="*/ 305276 h 514350"/>
              <a:gd name="connsiteX1068" fmla="*/ 4296251 w 6400800"/>
              <a:gd name="connsiteY1068" fmla="*/ 323374 h 514350"/>
              <a:gd name="connsiteX1069" fmla="*/ 4292441 w 6400800"/>
              <a:gd name="connsiteY1069" fmla="*/ 346234 h 514350"/>
              <a:gd name="connsiteX1070" fmla="*/ 4290537 w 6400800"/>
              <a:gd name="connsiteY1070" fmla="*/ 343376 h 514350"/>
              <a:gd name="connsiteX1071" fmla="*/ 4288631 w 6400800"/>
              <a:gd name="connsiteY1071" fmla="*/ 308134 h 514350"/>
              <a:gd name="connsiteX1072" fmla="*/ 4281964 w 6400800"/>
              <a:gd name="connsiteY1072" fmla="*/ 231934 h 514350"/>
              <a:gd name="connsiteX1073" fmla="*/ 4277201 w 6400800"/>
              <a:gd name="connsiteY1073" fmla="*/ 309086 h 514350"/>
              <a:gd name="connsiteX1074" fmla="*/ 4277201 w 6400800"/>
              <a:gd name="connsiteY1074" fmla="*/ 318611 h 514350"/>
              <a:gd name="connsiteX1075" fmla="*/ 4273391 w 6400800"/>
              <a:gd name="connsiteY1075" fmla="*/ 310039 h 514350"/>
              <a:gd name="connsiteX1076" fmla="*/ 4272439 w 6400800"/>
              <a:gd name="connsiteY1076" fmla="*/ 303371 h 514350"/>
              <a:gd name="connsiteX1077" fmla="*/ 4270534 w 6400800"/>
              <a:gd name="connsiteY1077" fmla="*/ 273844 h 514350"/>
              <a:gd name="connsiteX1078" fmla="*/ 4269581 w 6400800"/>
              <a:gd name="connsiteY1078" fmla="*/ 260509 h 514350"/>
              <a:gd name="connsiteX1079" fmla="*/ 4269581 w 6400800"/>
              <a:gd name="connsiteY1079" fmla="*/ 255746 h 514350"/>
              <a:gd name="connsiteX1080" fmla="*/ 4270534 w 6400800"/>
              <a:gd name="connsiteY1080" fmla="*/ 234791 h 514350"/>
              <a:gd name="connsiteX1081" fmla="*/ 4273391 w 6400800"/>
              <a:gd name="connsiteY1081" fmla="*/ 155734 h 514350"/>
              <a:gd name="connsiteX1082" fmla="*/ 4259104 w 6400800"/>
              <a:gd name="connsiteY1082" fmla="*/ 233839 h 514350"/>
              <a:gd name="connsiteX1083" fmla="*/ 4253389 w 6400800"/>
              <a:gd name="connsiteY1083" fmla="*/ 271939 h 514350"/>
              <a:gd name="connsiteX1084" fmla="*/ 4252437 w 6400800"/>
              <a:gd name="connsiteY1084" fmla="*/ 270034 h 514350"/>
              <a:gd name="connsiteX1085" fmla="*/ 4253389 w 6400800"/>
              <a:gd name="connsiteY1085" fmla="*/ 262414 h 514350"/>
              <a:gd name="connsiteX1086" fmla="*/ 4255294 w 6400800"/>
              <a:gd name="connsiteY1086" fmla="*/ 240506 h 514350"/>
              <a:gd name="connsiteX1087" fmla="*/ 4249579 w 6400800"/>
              <a:gd name="connsiteY1087" fmla="*/ 262414 h 514350"/>
              <a:gd name="connsiteX1088" fmla="*/ 4248626 w 6400800"/>
              <a:gd name="connsiteY1088" fmla="*/ 264319 h 514350"/>
              <a:gd name="connsiteX1089" fmla="*/ 4246722 w 6400800"/>
              <a:gd name="connsiteY1089" fmla="*/ 261461 h 514350"/>
              <a:gd name="connsiteX1090" fmla="*/ 4244816 w 6400800"/>
              <a:gd name="connsiteY1090" fmla="*/ 257651 h 514350"/>
              <a:gd name="connsiteX1091" fmla="*/ 4244816 w 6400800"/>
              <a:gd name="connsiteY1091" fmla="*/ 251936 h 514350"/>
              <a:gd name="connsiteX1092" fmla="*/ 4243864 w 6400800"/>
              <a:gd name="connsiteY1092" fmla="*/ 256699 h 514350"/>
              <a:gd name="connsiteX1093" fmla="*/ 4240054 w 6400800"/>
              <a:gd name="connsiteY1093" fmla="*/ 251936 h 514350"/>
              <a:gd name="connsiteX1094" fmla="*/ 4229576 w 6400800"/>
              <a:gd name="connsiteY1094" fmla="*/ 235744 h 514350"/>
              <a:gd name="connsiteX1095" fmla="*/ 4220051 w 6400800"/>
              <a:gd name="connsiteY1095" fmla="*/ 222409 h 514350"/>
              <a:gd name="connsiteX1096" fmla="*/ 4226719 w 6400800"/>
              <a:gd name="connsiteY1096" fmla="*/ 237649 h 514350"/>
              <a:gd name="connsiteX1097" fmla="*/ 4234339 w 6400800"/>
              <a:gd name="connsiteY1097" fmla="*/ 254794 h 514350"/>
              <a:gd name="connsiteX1098" fmla="*/ 4236244 w 6400800"/>
              <a:gd name="connsiteY1098" fmla="*/ 258604 h 514350"/>
              <a:gd name="connsiteX1099" fmla="*/ 4231481 w 6400800"/>
              <a:gd name="connsiteY1099" fmla="*/ 251936 h 514350"/>
              <a:gd name="connsiteX1100" fmla="*/ 4220051 w 6400800"/>
              <a:gd name="connsiteY1100" fmla="*/ 237649 h 514350"/>
              <a:gd name="connsiteX1101" fmla="*/ 4202906 w 6400800"/>
              <a:gd name="connsiteY1101" fmla="*/ 219551 h 514350"/>
              <a:gd name="connsiteX1102" fmla="*/ 4196239 w 6400800"/>
              <a:gd name="connsiteY1102" fmla="*/ 213836 h 514350"/>
              <a:gd name="connsiteX1103" fmla="*/ 4201954 w 6400800"/>
              <a:gd name="connsiteY1103" fmla="*/ 220504 h 514350"/>
              <a:gd name="connsiteX1104" fmla="*/ 4216241 w 6400800"/>
              <a:gd name="connsiteY1104" fmla="*/ 240506 h 514350"/>
              <a:gd name="connsiteX1105" fmla="*/ 4225766 w 6400800"/>
              <a:gd name="connsiteY1105" fmla="*/ 255746 h 514350"/>
              <a:gd name="connsiteX1106" fmla="*/ 4235291 w 6400800"/>
              <a:gd name="connsiteY1106" fmla="*/ 273844 h 514350"/>
              <a:gd name="connsiteX1107" fmla="*/ 4235291 w 6400800"/>
              <a:gd name="connsiteY1107" fmla="*/ 274796 h 514350"/>
              <a:gd name="connsiteX1108" fmla="*/ 4235291 w 6400800"/>
              <a:gd name="connsiteY1108" fmla="*/ 282416 h 514350"/>
              <a:gd name="connsiteX1109" fmla="*/ 4234339 w 6400800"/>
              <a:gd name="connsiteY1109" fmla="*/ 281464 h 514350"/>
              <a:gd name="connsiteX1110" fmla="*/ 4229576 w 6400800"/>
              <a:gd name="connsiteY1110" fmla="*/ 276701 h 514350"/>
              <a:gd name="connsiteX1111" fmla="*/ 4233387 w 6400800"/>
              <a:gd name="connsiteY1111" fmla="*/ 282416 h 514350"/>
              <a:gd name="connsiteX1112" fmla="*/ 4235291 w 6400800"/>
              <a:gd name="connsiteY1112" fmla="*/ 284321 h 514350"/>
              <a:gd name="connsiteX1113" fmla="*/ 4235291 w 6400800"/>
              <a:gd name="connsiteY1113" fmla="*/ 285274 h 514350"/>
              <a:gd name="connsiteX1114" fmla="*/ 4229576 w 6400800"/>
              <a:gd name="connsiteY1114" fmla="*/ 310039 h 514350"/>
              <a:gd name="connsiteX1115" fmla="*/ 4222909 w 6400800"/>
              <a:gd name="connsiteY1115" fmla="*/ 295751 h 514350"/>
              <a:gd name="connsiteX1116" fmla="*/ 4228624 w 6400800"/>
              <a:gd name="connsiteY1116" fmla="*/ 316706 h 514350"/>
              <a:gd name="connsiteX1117" fmla="*/ 4226719 w 6400800"/>
              <a:gd name="connsiteY1117" fmla="*/ 327184 h 514350"/>
              <a:gd name="connsiteX1118" fmla="*/ 4223862 w 6400800"/>
              <a:gd name="connsiteY1118" fmla="*/ 341471 h 514350"/>
              <a:gd name="connsiteX1119" fmla="*/ 4222909 w 6400800"/>
              <a:gd name="connsiteY1119" fmla="*/ 334804 h 514350"/>
              <a:gd name="connsiteX1120" fmla="*/ 4219099 w 6400800"/>
              <a:gd name="connsiteY1120" fmla="*/ 311944 h 514350"/>
              <a:gd name="connsiteX1121" fmla="*/ 4219099 w 6400800"/>
              <a:gd name="connsiteY1121" fmla="*/ 331946 h 514350"/>
              <a:gd name="connsiteX1122" fmla="*/ 4217194 w 6400800"/>
              <a:gd name="connsiteY1122" fmla="*/ 322421 h 514350"/>
              <a:gd name="connsiteX1123" fmla="*/ 4198144 w 6400800"/>
              <a:gd name="connsiteY1123" fmla="*/ 240506 h 514350"/>
              <a:gd name="connsiteX1124" fmla="*/ 4205764 w 6400800"/>
              <a:gd name="connsiteY1124" fmla="*/ 323374 h 514350"/>
              <a:gd name="connsiteX1125" fmla="*/ 4210526 w 6400800"/>
              <a:gd name="connsiteY1125" fmla="*/ 364331 h 514350"/>
              <a:gd name="connsiteX1126" fmla="*/ 4210526 w 6400800"/>
              <a:gd name="connsiteY1126" fmla="*/ 363379 h 514350"/>
              <a:gd name="connsiteX1127" fmla="*/ 4206716 w 6400800"/>
              <a:gd name="connsiteY1127" fmla="*/ 350044 h 514350"/>
              <a:gd name="connsiteX1128" fmla="*/ 4202906 w 6400800"/>
              <a:gd name="connsiteY1128" fmla="*/ 338614 h 514350"/>
              <a:gd name="connsiteX1129" fmla="*/ 4202906 w 6400800"/>
              <a:gd name="connsiteY1129" fmla="*/ 350996 h 514350"/>
              <a:gd name="connsiteX1130" fmla="*/ 4202906 w 6400800"/>
              <a:gd name="connsiteY1130" fmla="*/ 365284 h 514350"/>
              <a:gd name="connsiteX1131" fmla="*/ 4202906 w 6400800"/>
              <a:gd name="connsiteY1131" fmla="*/ 373856 h 514350"/>
              <a:gd name="connsiteX1132" fmla="*/ 4202906 w 6400800"/>
              <a:gd name="connsiteY1132" fmla="*/ 380524 h 514350"/>
              <a:gd name="connsiteX1133" fmla="*/ 4201954 w 6400800"/>
              <a:gd name="connsiteY1133" fmla="*/ 378619 h 514350"/>
              <a:gd name="connsiteX1134" fmla="*/ 4201001 w 6400800"/>
              <a:gd name="connsiteY1134" fmla="*/ 361474 h 514350"/>
              <a:gd name="connsiteX1135" fmla="*/ 4196239 w 6400800"/>
              <a:gd name="connsiteY1135" fmla="*/ 290989 h 514350"/>
              <a:gd name="connsiteX1136" fmla="*/ 4191476 w 6400800"/>
              <a:gd name="connsiteY1136" fmla="*/ 343376 h 514350"/>
              <a:gd name="connsiteX1137" fmla="*/ 4188619 w 6400800"/>
              <a:gd name="connsiteY1137" fmla="*/ 335756 h 514350"/>
              <a:gd name="connsiteX1138" fmla="*/ 4181951 w 6400800"/>
              <a:gd name="connsiteY1138" fmla="*/ 319564 h 514350"/>
              <a:gd name="connsiteX1139" fmla="*/ 4180999 w 6400800"/>
              <a:gd name="connsiteY1139" fmla="*/ 316706 h 514350"/>
              <a:gd name="connsiteX1140" fmla="*/ 4180999 w 6400800"/>
              <a:gd name="connsiteY1140" fmla="*/ 256699 h 514350"/>
              <a:gd name="connsiteX1141" fmla="*/ 4180999 w 6400800"/>
              <a:gd name="connsiteY1141" fmla="*/ 230029 h 514350"/>
              <a:gd name="connsiteX1142" fmla="*/ 4177189 w 6400800"/>
              <a:gd name="connsiteY1142" fmla="*/ 256699 h 514350"/>
              <a:gd name="connsiteX1143" fmla="*/ 4175284 w 6400800"/>
              <a:gd name="connsiteY1143" fmla="*/ 270034 h 514350"/>
              <a:gd name="connsiteX1144" fmla="*/ 4174331 w 6400800"/>
              <a:gd name="connsiteY1144" fmla="*/ 251936 h 514350"/>
              <a:gd name="connsiteX1145" fmla="*/ 4168616 w 6400800"/>
              <a:gd name="connsiteY1145" fmla="*/ 176689 h 514350"/>
              <a:gd name="connsiteX1146" fmla="*/ 4162901 w 6400800"/>
              <a:gd name="connsiteY1146" fmla="*/ 251936 h 514350"/>
              <a:gd name="connsiteX1147" fmla="*/ 4160996 w 6400800"/>
              <a:gd name="connsiteY1147" fmla="*/ 287179 h 514350"/>
              <a:gd name="connsiteX1148" fmla="*/ 4154329 w 6400800"/>
              <a:gd name="connsiteY1148" fmla="*/ 303371 h 514350"/>
              <a:gd name="connsiteX1149" fmla="*/ 4146709 w 6400800"/>
              <a:gd name="connsiteY1149" fmla="*/ 280511 h 514350"/>
              <a:gd name="connsiteX1150" fmla="*/ 4140041 w 6400800"/>
              <a:gd name="connsiteY1150" fmla="*/ 246221 h 514350"/>
              <a:gd name="connsiteX1151" fmla="*/ 4133374 w 6400800"/>
              <a:gd name="connsiteY1151" fmla="*/ 224314 h 514350"/>
              <a:gd name="connsiteX1152" fmla="*/ 4134326 w 6400800"/>
              <a:gd name="connsiteY1152" fmla="*/ 230029 h 514350"/>
              <a:gd name="connsiteX1153" fmla="*/ 4136231 w 6400800"/>
              <a:gd name="connsiteY1153" fmla="*/ 247174 h 514350"/>
              <a:gd name="connsiteX1154" fmla="*/ 4136231 w 6400800"/>
              <a:gd name="connsiteY1154" fmla="*/ 250031 h 514350"/>
              <a:gd name="connsiteX1155" fmla="*/ 4118134 w 6400800"/>
              <a:gd name="connsiteY1155" fmla="*/ 197644 h 514350"/>
              <a:gd name="connsiteX1156" fmla="*/ 4093369 w 6400800"/>
              <a:gd name="connsiteY1156" fmla="*/ 121444 h 514350"/>
              <a:gd name="connsiteX1157" fmla="*/ 4083844 w 6400800"/>
              <a:gd name="connsiteY1157" fmla="*/ 92869 h 514350"/>
              <a:gd name="connsiteX1158" fmla="*/ 4089559 w 6400800"/>
              <a:gd name="connsiteY1158" fmla="*/ 122396 h 514350"/>
              <a:gd name="connsiteX1159" fmla="*/ 4106704 w 6400800"/>
              <a:gd name="connsiteY1159" fmla="*/ 200501 h 514350"/>
              <a:gd name="connsiteX1160" fmla="*/ 4119086 w 6400800"/>
              <a:gd name="connsiteY1160" fmla="*/ 248126 h 514350"/>
              <a:gd name="connsiteX1161" fmla="*/ 4117181 w 6400800"/>
              <a:gd name="connsiteY1161" fmla="*/ 262414 h 514350"/>
              <a:gd name="connsiteX1162" fmla="*/ 4114324 w 6400800"/>
              <a:gd name="connsiteY1162" fmla="*/ 290036 h 514350"/>
              <a:gd name="connsiteX1163" fmla="*/ 4110514 w 6400800"/>
              <a:gd name="connsiteY1163" fmla="*/ 284321 h 514350"/>
              <a:gd name="connsiteX1164" fmla="*/ 4114324 w 6400800"/>
              <a:gd name="connsiteY1164" fmla="*/ 269081 h 514350"/>
              <a:gd name="connsiteX1165" fmla="*/ 4108609 w 6400800"/>
              <a:gd name="connsiteY1165" fmla="*/ 282416 h 514350"/>
              <a:gd name="connsiteX1166" fmla="*/ 4102894 w 6400800"/>
              <a:gd name="connsiteY1166" fmla="*/ 273844 h 514350"/>
              <a:gd name="connsiteX1167" fmla="*/ 4096226 w 6400800"/>
              <a:gd name="connsiteY1167" fmla="*/ 263366 h 514350"/>
              <a:gd name="connsiteX1168" fmla="*/ 4097179 w 6400800"/>
              <a:gd name="connsiteY1168" fmla="*/ 262414 h 514350"/>
              <a:gd name="connsiteX1169" fmla="*/ 4096226 w 6400800"/>
              <a:gd name="connsiteY1169" fmla="*/ 263366 h 514350"/>
              <a:gd name="connsiteX1170" fmla="*/ 4090511 w 6400800"/>
              <a:gd name="connsiteY1170" fmla="*/ 253841 h 514350"/>
              <a:gd name="connsiteX1171" fmla="*/ 4090511 w 6400800"/>
              <a:gd name="connsiteY1171" fmla="*/ 252889 h 514350"/>
              <a:gd name="connsiteX1172" fmla="*/ 4090511 w 6400800"/>
              <a:gd name="connsiteY1172" fmla="*/ 238601 h 514350"/>
              <a:gd name="connsiteX1173" fmla="*/ 4090511 w 6400800"/>
              <a:gd name="connsiteY1173" fmla="*/ 215741 h 514350"/>
              <a:gd name="connsiteX1174" fmla="*/ 4089559 w 6400800"/>
              <a:gd name="connsiteY1174" fmla="*/ 195739 h 514350"/>
              <a:gd name="connsiteX1175" fmla="*/ 4086701 w 6400800"/>
              <a:gd name="connsiteY1175" fmla="*/ 214789 h 514350"/>
              <a:gd name="connsiteX1176" fmla="*/ 4083844 w 6400800"/>
              <a:gd name="connsiteY1176" fmla="*/ 236696 h 514350"/>
              <a:gd name="connsiteX1177" fmla="*/ 4083844 w 6400800"/>
              <a:gd name="connsiteY1177" fmla="*/ 239554 h 514350"/>
              <a:gd name="connsiteX1178" fmla="*/ 4081939 w 6400800"/>
              <a:gd name="connsiteY1178" fmla="*/ 236696 h 514350"/>
              <a:gd name="connsiteX1179" fmla="*/ 4081939 w 6400800"/>
              <a:gd name="connsiteY1179" fmla="*/ 234791 h 514350"/>
              <a:gd name="connsiteX1180" fmla="*/ 4081939 w 6400800"/>
              <a:gd name="connsiteY1180" fmla="*/ 210026 h 514350"/>
              <a:gd name="connsiteX1181" fmla="*/ 4081939 w 6400800"/>
              <a:gd name="connsiteY1181" fmla="*/ 188119 h 514350"/>
              <a:gd name="connsiteX1182" fmla="*/ 4078129 w 6400800"/>
              <a:gd name="connsiteY1182" fmla="*/ 210026 h 514350"/>
              <a:gd name="connsiteX1183" fmla="*/ 4075271 w 6400800"/>
              <a:gd name="connsiteY1183" fmla="*/ 227171 h 514350"/>
              <a:gd name="connsiteX1184" fmla="*/ 4059079 w 6400800"/>
              <a:gd name="connsiteY1184" fmla="*/ 202406 h 514350"/>
              <a:gd name="connsiteX1185" fmla="*/ 4073366 w 6400800"/>
              <a:gd name="connsiteY1185" fmla="*/ 236696 h 514350"/>
              <a:gd name="connsiteX1186" fmla="*/ 4071461 w 6400800"/>
              <a:gd name="connsiteY1186" fmla="*/ 250984 h 514350"/>
              <a:gd name="connsiteX1187" fmla="*/ 4067651 w 6400800"/>
              <a:gd name="connsiteY1187" fmla="*/ 268129 h 514350"/>
              <a:gd name="connsiteX1188" fmla="*/ 4064794 w 6400800"/>
              <a:gd name="connsiteY1188" fmla="*/ 279559 h 514350"/>
              <a:gd name="connsiteX1189" fmla="*/ 4061936 w 6400800"/>
              <a:gd name="connsiteY1189" fmla="*/ 253841 h 514350"/>
              <a:gd name="connsiteX1190" fmla="*/ 4054316 w 6400800"/>
              <a:gd name="connsiteY1190" fmla="*/ 207169 h 514350"/>
              <a:gd name="connsiteX1191" fmla="*/ 4050506 w 6400800"/>
              <a:gd name="connsiteY1191" fmla="*/ 186214 h 514350"/>
              <a:gd name="connsiteX1192" fmla="*/ 4046696 w 6400800"/>
              <a:gd name="connsiteY1192" fmla="*/ 168116 h 514350"/>
              <a:gd name="connsiteX1193" fmla="*/ 4040029 w 6400800"/>
              <a:gd name="connsiteY1193" fmla="*/ 137636 h 514350"/>
              <a:gd name="connsiteX1194" fmla="*/ 4034314 w 6400800"/>
              <a:gd name="connsiteY1194" fmla="*/ 111919 h 514350"/>
              <a:gd name="connsiteX1195" fmla="*/ 4036219 w 6400800"/>
              <a:gd name="connsiteY1195" fmla="*/ 138589 h 514350"/>
              <a:gd name="connsiteX1196" fmla="*/ 4039076 w 6400800"/>
              <a:gd name="connsiteY1196" fmla="*/ 169069 h 514350"/>
              <a:gd name="connsiteX1197" fmla="*/ 4042886 w 6400800"/>
              <a:gd name="connsiteY1197" fmla="*/ 208121 h 514350"/>
              <a:gd name="connsiteX1198" fmla="*/ 4044791 w 6400800"/>
              <a:gd name="connsiteY1198" fmla="*/ 238601 h 514350"/>
              <a:gd name="connsiteX1199" fmla="*/ 4031456 w 6400800"/>
              <a:gd name="connsiteY1199" fmla="*/ 170021 h 514350"/>
              <a:gd name="connsiteX1200" fmla="*/ 4036219 w 6400800"/>
              <a:gd name="connsiteY1200" fmla="*/ 252889 h 514350"/>
              <a:gd name="connsiteX1201" fmla="*/ 4037171 w 6400800"/>
              <a:gd name="connsiteY1201" fmla="*/ 264319 h 514350"/>
              <a:gd name="connsiteX1202" fmla="*/ 4035266 w 6400800"/>
              <a:gd name="connsiteY1202" fmla="*/ 271939 h 514350"/>
              <a:gd name="connsiteX1203" fmla="*/ 4030504 w 6400800"/>
              <a:gd name="connsiteY1203" fmla="*/ 266224 h 514350"/>
              <a:gd name="connsiteX1204" fmla="*/ 4023836 w 6400800"/>
              <a:gd name="connsiteY1204" fmla="*/ 258604 h 514350"/>
              <a:gd name="connsiteX1205" fmla="*/ 4009549 w 6400800"/>
              <a:gd name="connsiteY1205" fmla="*/ 229076 h 514350"/>
              <a:gd name="connsiteX1206" fmla="*/ 3996214 w 6400800"/>
              <a:gd name="connsiteY1206" fmla="*/ 203359 h 514350"/>
              <a:gd name="connsiteX1207" fmla="*/ 4005739 w 6400800"/>
              <a:gd name="connsiteY1207" fmla="*/ 230981 h 514350"/>
              <a:gd name="connsiteX1208" fmla="*/ 4014311 w 6400800"/>
              <a:gd name="connsiteY1208" fmla="*/ 255746 h 514350"/>
              <a:gd name="connsiteX1209" fmla="*/ 4007644 w 6400800"/>
              <a:gd name="connsiteY1209" fmla="*/ 243364 h 514350"/>
              <a:gd name="connsiteX1210" fmla="*/ 4015264 w 6400800"/>
              <a:gd name="connsiteY1210" fmla="*/ 267176 h 514350"/>
              <a:gd name="connsiteX1211" fmla="*/ 4024789 w 6400800"/>
              <a:gd name="connsiteY1211" fmla="*/ 294799 h 514350"/>
              <a:gd name="connsiteX1212" fmla="*/ 4026694 w 6400800"/>
              <a:gd name="connsiteY1212" fmla="*/ 301466 h 514350"/>
              <a:gd name="connsiteX1213" fmla="*/ 4017169 w 6400800"/>
              <a:gd name="connsiteY1213" fmla="*/ 329089 h 514350"/>
              <a:gd name="connsiteX1214" fmla="*/ 4016216 w 6400800"/>
              <a:gd name="connsiteY1214" fmla="*/ 328136 h 514350"/>
              <a:gd name="connsiteX1215" fmla="*/ 4005739 w 6400800"/>
              <a:gd name="connsiteY1215" fmla="*/ 320516 h 514350"/>
              <a:gd name="connsiteX1216" fmla="*/ 4005739 w 6400800"/>
              <a:gd name="connsiteY1216" fmla="*/ 318611 h 514350"/>
              <a:gd name="connsiteX1217" fmla="*/ 4004786 w 6400800"/>
              <a:gd name="connsiteY1217" fmla="*/ 310991 h 514350"/>
              <a:gd name="connsiteX1218" fmla="*/ 4002881 w 6400800"/>
              <a:gd name="connsiteY1218" fmla="*/ 269081 h 514350"/>
              <a:gd name="connsiteX1219" fmla="*/ 4000024 w 6400800"/>
              <a:gd name="connsiteY1219" fmla="*/ 284321 h 514350"/>
              <a:gd name="connsiteX1220" fmla="*/ 3993356 w 6400800"/>
              <a:gd name="connsiteY1220" fmla="*/ 248126 h 514350"/>
              <a:gd name="connsiteX1221" fmla="*/ 3993356 w 6400800"/>
              <a:gd name="connsiteY1221" fmla="*/ 286226 h 514350"/>
              <a:gd name="connsiteX1222" fmla="*/ 3992404 w 6400800"/>
              <a:gd name="connsiteY1222" fmla="*/ 286226 h 514350"/>
              <a:gd name="connsiteX1223" fmla="*/ 3990499 w 6400800"/>
              <a:gd name="connsiteY1223" fmla="*/ 287179 h 514350"/>
              <a:gd name="connsiteX1224" fmla="*/ 3985736 w 6400800"/>
              <a:gd name="connsiteY1224" fmla="*/ 292894 h 514350"/>
              <a:gd name="connsiteX1225" fmla="*/ 3985736 w 6400800"/>
              <a:gd name="connsiteY1225" fmla="*/ 292894 h 514350"/>
              <a:gd name="connsiteX1226" fmla="*/ 3985736 w 6400800"/>
              <a:gd name="connsiteY1226" fmla="*/ 293846 h 514350"/>
              <a:gd name="connsiteX1227" fmla="*/ 3983831 w 6400800"/>
              <a:gd name="connsiteY1227" fmla="*/ 313849 h 514350"/>
              <a:gd name="connsiteX1228" fmla="*/ 3978116 w 6400800"/>
              <a:gd name="connsiteY1228" fmla="*/ 303371 h 514350"/>
              <a:gd name="connsiteX1229" fmla="*/ 3987641 w 6400800"/>
              <a:gd name="connsiteY1229" fmla="*/ 272891 h 514350"/>
              <a:gd name="connsiteX1230" fmla="*/ 3976211 w 6400800"/>
              <a:gd name="connsiteY1230" fmla="*/ 298609 h 514350"/>
              <a:gd name="connsiteX1231" fmla="*/ 3973354 w 6400800"/>
              <a:gd name="connsiteY1231" fmla="*/ 293846 h 514350"/>
              <a:gd name="connsiteX1232" fmla="*/ 3973354 w 6400800"/>
              <a:gd name="connsiteY1232" fmla="*/ 288131 h 514350"/>
              <a:gd name="connsiteX1233" fmla="*/ 3973354 w 6400800"/>
              <a:gd name="connsiteY1233" fmla="*/ 287179 h 514350"/>
              <a:gd name="connsiteX1234" fmla="*/ 3977164 w 6400800"/>
              <a:gd name="connsiteY1234" fmla="*/ 278606 h 514350"/>
              <a:gd name="connsiteX1235" fmla="*/ 3980974 w 6400800"/>
              <a:gd name="connsiteY1235" fmla="*/ 270986 h 514350"/>
              <a:gd name="connsiteX1236" fmla="*/ 3976211 w 6400800"/>
              <a:gd name="connsiteY1236" fmla="*/ 277654 h 514350"/>
              <a:gd name="connsiteX1237" fmla="*/ 3973354 w 6400800"/>
              <a:gd name="connsiteY1237" fmla="*/ 282416 h 514350"/>
              <a:gd name="connsiteX1238" fmla="*/ 3974306 w 6400800"/>
              <a:gd name="connsiteY1238" fmla="*/ 254794 h 514350"/>
              <a:gd name="connsiteX1239" fmla="*/ 3975259 w 6400800"/>
              <a:gd name="connsiteY1239" fmla="*/ 230029 h 514350"/>
              <a:gd name="connsiteX1240" fmla="*/ 3970496 w 6400800"/>
              <a:gd name="connsiteY1240" fmla="*/ 254794 h 514350"/>
              <a:gd name="connsiteX1241" fmla="*/ 3965734 w 6400800"/>
              <a:gd name="connsiteY1241" fmla="*/ 281464 h 514350"/>
              <a:gd name="connsiteX1242" fmla="*/ 3961924 w 6400800"/>
              <a:gd name="connsiteY1242" fmla="*/ 274796 h 514350"/>
              <a:gd name="connsiteX1243" fmla="*/ 3962876 w 6400800"/>
              <a:gd name="connsiteY1243" fmla="*/ 269081 h 514350"/>
              <a:gd name="connsiteX1244" fmla="*/ 3966686 w 6400800"/>
              <a:gd name="connsiteY1244" fmla="*/ 245269 h 514350"/>
              <a:gd name="connsiteX1245" fmla="*/ 3959066 w 6400800"/>
              <a:gd name="connsiteY1245" fmla="*/ 268129 h 514350"/>
              <a:gd name="connsiteX1246" fmla="*/ 3959066 w 6400800"/>
              <a:gd name="connsiteY1246" fmla="*/ 269081 h 514350"/>
              <a:gd name="connsiteX1247" fmla="*/ 3958114 w 6400800"/>
              <a:gd name="connsiteY1247" fmla="*/ 267176 h 514350"/>
              <a:gd name="connsiteX1248" fmla="*/ 3958114 w 6400800"/>
              <a:gd name="connsiteY1248" fmla="*/ 269081 h 514350"/>
              <a:gd name="connsiteX1249" fmla="*/ 3955256 w 6400800"/>
              <a:gd name="connsiteY1249" fmla="*/ 264319 h 514350"/>
              <a:gd name="connsiteX1250" fmla="*/ 3954304 w 6400800"/>
              <a:gd name="connsiteY1250" fmla="*/ 247174 h 514350"/>
              <a:gd name="connsiteX1251" fmla="*/ 3951446 w 6400800"/>
              <a:gd name="connsiteY1251" fmla="*/ 214789 h 514350"/>
              <a:gd name="connsiteX1252" fmla="*/ 3947636 w 6400800"/>
              <a:gd name="connsiteY1252" fmla="*/ 190024 h 514350"/>
              <a:gd name="connsiteX1253" fmla="*/ 3943826 w 6400800"/>
              <a:gd name="connsiteY1253" fmla="*/ 169069 h 514350"/>
              <a:gd name="connsiteX1254" fmla="*/ 3943826 w 6400800"/>
              <a:gd name="connsiteY1254" fmla="*/ 190024 h 514350"/>
              <a:gd name="connsiteX1255" fmla="*/ 3943826 w 6400800"/>
              <a:gd name="connsiteY1255" fmla="*/ 214789 h 514350"/>
              <a:gd name="connsiteX1256" fmla="*/ 3943826 w 6400800"/>
              <a:gd name="connsiteY1256" fmla="*/ 225266 h 514350"/>
              <a:gd name="connsiteX1257" fmla="*/ 3940969 w 6400800"/>
              <a:gd name="connsiteY1257" fmla="*/ 215741 h 514350"/>
              <a:gd name="connsiteX1258" fmla="*/ 3939064 w 6400800"/>
              <a:gd name="connsiteY1258" fmla="*/ 207169 h 514350"/>
              <a:gd name="connsiteX1259" fmla="*/ 3940016 w 6400800"/>
              <a:gd name="connsiteY1259" fmla="*/ 205264 h 514350"/>
              <a:gd name="connsiteX1260" fmla="*/ 3939064 w 6400800"/>
              <a:gd name="connsiteY1260" fmla="*/ 206216 h 514350"/>
              <a:gd name="connsiteX1261" fmla="*/ 3936206 w 6400800"/>
              <a:gd name="connsiteY1261" fmla="*/ 197644 h 514350"/>
              <a:gd name="connsiteX1262" fmla="*/ 3937159 w 6400800"/>
              <a:gd name="connsiteY1262" fmla="*/ 208121 h 514350"/>
              <a:gd name="connsiteX1263" fmla="*/ 3929539 w 6400800"/>
              <a:gd name="connsiteY1263" fmla="*/ 216694 h 514350"/>
              <a:gd name="connsiteX1264" fmla="*/ 3925729 w 6400800"/>
              <a:gd name="connsiteY1264" fmla="*/ 197644 h 514350"/>
              <a:gd name="connsiteX1265" fmla="*/ 3916204 w 6400800"/>
              <a:gd name="connsiteY1265" fmla="*/ 158591 h 514350"/>
              <a:gd name="connsiteX1266" fmla="*/ 3912394 w 6400800"/>
              <a:gd name="connsiteY1266" fmla="*/ 144304 h 514350"/>
              <a:gd name="connsiteX1267" fmla="*/ 3915251 w 6400800"/>
              <a:gd name="connsiteY1267" fmla="*/ 139541 h 514350"/>
              <a:gd name="connsiteX1268" fmla="*/ 3935254 w 6400800"/>
              <a:gd name="connsiteY1268" fmla="*/ 110966 h 514350"/>
              <a:gd name="connsiteX1269" fmla="*/ 3912394 w 6400800"/>
              <a:gd name="connsiteY1269" fmla="*/ 136684 h 514350"/>
              <a:gd name="connsiteX1270" fmla="*/ 3910489 w 6400800"/>
              <a:gd name="connsiteY1270" fmla="*/ 138589 h 514350"/>
              <a:gd name="connsiteX1271" fmla="*/ 3906679 w 6400800"/>
              <a:gd name="connsiteY1271" fmla="*/ 128111 h 514350"/>
              <a:gd name="connsiteX1272" fmla="*/ 3898106 w 6400800"/>
              <a:gd name="connsiteY1272" fmla="*/ 102394 h 514350"/>
              <a:gd name="connsiteX1273" fmla="*/ 3902869 w 6400800"/>
              <a:gd name="connsiteY1273" fmla="*/ 129064 h 514350"/>
              <a:gd name="connsiteX1274" fmla="*/ 3905726 w 6400800"/>
              <a:gd name="connsiteY1274" fmla="*/ 143351 h 514350"/>
              <a:gd name="connsiteX1275" fmla="*/ 3905726 w 6400800"/>
              <a:gd name="connsiteY1275" fmla="*/ 143351 h 514350"/>
              <a:gd name="connsiteX1276" fmla="*/ 3887629 w 6400800"/>
              <a:gd name="connsiteY1276" fmla="*/ 167164 h 514350"/>
              <a:gd name="connsiteX1277" fmla="*/ 3866674 w 6400800"/>
              <a:gd name="connsiteY1277" fmla="*/ 195739 h 514350"/>
              <a:gd name="connsiteX1278" fmla="*/ 3862864 w 6400800"/>
              <a:gd name="connsiteY1278" fmla="*/ 182404 h 514350"/>
              <a:gd name="connsiteX1279" fmla="*/ 3854291 w 6400800"/>
              <a:gd name="connsiteY1279" fmla="*/ 155734 h 514350"/>
              <a:gd name="connsiteX1280" fmla="*/ 3859054 w 6400800"/>
              <a:gd name="connsiteY1280" fmla="*/ 183356 h 514350"/>
              <a:gd name="connsiteX1281" fmla="*/ 3862864 w 6400800"/>
              <a:gd name="connsiteY1281" fmla="*/ 202406 h 514350"/>
              <a:gd name="connsiteX1282" fmla="*/ 3858101 w 6400800"/>
              <a:gd name="connsiteY1282" fmla="*/ 209074 h 514350"/>
              <a:gd name="connsiteX1283" fmla="*/ 3853339 w 6400800"/>
              <a:gd name="connsiteY1283" fmla="*/ 216694 h 514350"/>
              <a:gd name="connsiteX1284" fmla="*/ 3849529 w 6400800"/>
              <a:gd name="connsiteY1284" fmla="*/ 195739 h 514350"/>
              <a:gd name="connsiteX1285" fmla="*/ 3852386 w 6400800"/>
              <a:gd name="connsiteY1285" fmla="*/ 178594 h 514350"/>
              <a:gd name="connsiteX1286" fmla="*/ 3855244 w 6400800"/>
              <a:gd name="connsiteY1286" fmla="*/ 158591 h 514350"/>
              <a:gd name="connsiteX1287" fmla="*/ 3848576 w 6400800"/>
              <a:gd name="connsiteY1287" fmla="*/ 177641 h 514350"/>
              <a:gd name="connsiteX1288" fmla="*/ 3841909 w 6400800"/>
              <a:gd name="connsiteY1288" fmla="*/ 199549 h 514350"/>
              <a:gd name="connsiteX1289" fmla="*/ 3838099 w 6400800"/>
              <a:gd name="connsiteY1289" fmla="*/ 212884 h 514350"/>
              <a:gd name="connsiteX1290" fmla="*/ 3835241 w 6400800"/>
              <a:gd name="connsiteY1290" fmla="*/ 225266 h 514350"/>
              <a:gd name="connsiteX1291" fmla="*/ 3834289 w 6400800"/>
              <a:gd name="connsiteY1291" fmla="*/ 222409 h 514350"/>
              <a:gd name="connsiteX1292" fmla="*/ 3825716 w 6400800"/>
              <a:gd name="connsiteY1292" fmla="*/ 209074 h 514350"/>
              <a:gd name="connsiteX1293" fmla="*/ 3809524 w 6400800"/>
              <a:gd name="connsiteY1293" fmla="*/ 184309 h 514350"/>
              <a:gd name="connsiteX1294" fmla="*/ 3821906 w 6400800"/>
              <a:gd name="connsiteY1294" fmla="*/ 210979 h 514350"/>
              <a:gd name="connsiteX1295" fmla="*/ 3828574 w 6400800"/>
              <a:gd name="connsiteY1295" fmla="*/ 224314 h 514350"/>
              <a:gd name="connsiteX1296" fmla="*/ 3832384 w 6400800"/>
              <a:gd name="connsiteY1296" fmla="*/ 234791 h 514350"/>
              <a:gd name="connsiteX1297" fmla="*/ 3828574 w 6400800"/>
              <a:gd name="connsiteY1297" fmla="*/ 254794 h 514350"/>
              <a:gd name="connsiteX1298" fmla="*/ 3825716 w 6400800"/>
              <a:gd name="connsiteY1298" fmla="*/ 259556 h 514350"/>
              <a:gd name="connsiteX1299" fmla="*/ 3820954 w 6400800"/>
              <a:gd name="connsiteY1299" fmla="*/ 269081 h 514350"/>
              <a:gd name="connsiteX1300" fmla="*/ 3820001 w 6400800"/>
              <a:gd name="connsiteY1300" fmla="*/ 267176 h 514350"/>
              <a:gd name="connsiteX1301" fmla="*/ 3804761 w 6400800"/>
              <a:gd name="connsiteY1301" fmla="*/ 249079 h 514350"/>
              <a:gd name="connsiteX1302" fmla="*/ 3817144 w 6400800"/>
              <a:gd name="connsiteY1302" fmla="*/ 270034 h 514350"/>
              <a:gd name="connsiteX1303" fmla="*/ 3819049 w 6400800"/>
              <a:gd name="connsiteY1303" fmla="*/ 272891 h 514350"/>
              <a:gd name="connsiteX1304" fmla="*/ 3806666 w 6400800"/>
              <a:gd name="connsiteY1304" fmla="*/ 294799 h 514350"/>
              <a:gd name="connsiteX1305" fmla="*/ 3806666 w 6400800"/>
              <a:gd name="connsiteY1305" fmla="*/ 294799 h 514350"/>
              <a:gd name="connsiteX1306" fmla="*/ 3803809 w 6400800"/>
              <a:gd name="connsiteY1306" fmla="*/ 290989 h 514350"/>
              <a:gd name="connsiteX1307" fmla="*/ 3802856 w 6400800"/>
              <a:gd name="connsiteY1307" fmla="*/ 287179 h 514350"/>
              <a:gd name="connsiteX1308" fmla="*/ 3799999 w 6400800"/>
              <a:gd name="connsiteY1308" fmla="*/ 276701 h 514350"/>
              <a:gd name="connsiteX1309" fmla="*/ 3795236 w 6400800"/>
              <a:gd name="connsiteY1309" fmla="*/ 260509 h 514350"/>
              <a:gd name="connsiteX1310" fmla="*/ 3790474 w 6400800"/>
              <a:gd name="connsiteY1310" fmla="*/ 246221 h 514350"/>
              <a:gd name="connsiteX1311" fmla="*/ 3791426 w 6400800"/>
              <a:gd name="connsiteY1311" fmla="*/ 260509 h 514350"/>
              <a:gd name="connsiteX1312" fmla="*/ 3792379 w 6400800"/>
              <a:gd name="connsiteY1312" fmla="*/ 273844 h 514350"/>
              <a:gd name="connsiteX1313" fmla="*/ 3787616 w 6400800"/>
              <a:gd name="connsiteY1313" fmla="*/ 268129 h 514350"/>
              <a:gd name="connsiteX1314" fmla="*/ 3777139 w 6400800"/>
              <a:gd name="connsiteY1314" fmla="*/ 255746 h 514350"/>
              <a:gd name="connsiteX1315" fmla="*/ 3773329 w 6400800"/>
              <a:gd name="connsiteY1315" fmla="*/ 246221 h 514350"/>
              <a:gd name="connsiteX1316" fmla="*/ 3764756 w 6400800"/>
              <a:gd name="connsiteY1316" fmla="*/ 224314 h 514350"/>
              <a:gd name="connsiteX1317" fmla="*/ 3769519 w 6400800"/>
              <a:gd name="connsiteY1317" fmla="*/ 247174 h 514350"/>
              <a:gd name="connsiteX1318" fmla="*/ 3776186 w 6400800"/>
              <a:gd name="connsiteY1318" fmla="*/ 273844 h 514350"/>
              <a:gd name="connsiteX1319" fmla="*/ 3781901 w 6400800"/>
              <a:gd name="connsiteY1319" fmla="*/ 299561 h 514350"/>
              <a:gd name="connsiteX1320" fmla="*/ 3760946 w 6400800"/>
              <a:gd name="connsiteY1320" fmla="*/ 234791 h 514350"/>
              <a:gd name="connsiteX1321" fmla="*/ 3755231 w 6400800"/>
              <a:gd name="connsiteY1321" fmla="*/ 218599 h 514350"/>
              <a:gd name="connsiteX1322" fmla="*/ 3759041 w 6400800"/>
              <a:gd name="connsiteY1322" fmla="*/ 211931 h 514350"/>
              <a:gd name="connsiteX1323" fmla="*/ 3754279 w 6400800"/>
              <a:gd name="connsiteY1323" fmla="*/ 217646 h 514350"/>
              <a:gd name="connsiteX1324" fmla="*/ 3750469 w 6400800"/>
              <a:gd name="connsiteY1324" fmla="*/ 208121 h 514350"/>
              <a:gd name="connsiteX1325" fmla="*/ 3752374 w 6400800"/>
              <a:gd name="connsiteY1325" fmla="*/ 197644 h 514350"/>
              <a:gd name="connsiteX1326" fmla="*/ 3748564 w 6400800"/>
              <a:gd name="connsiteY1326" fmla="*/ 205264 h 514350"/>
              <a:gd name="connsiteX1327" fmla="*/ 3734276 w 6400800"/>
              <a:gd name="connsiteY1327" fmla="*/ 167164 h 514350"/>
              <a:gd name="connsiteX1328" fmla="*/ 3742849 w 6400800"/>
              <a:gd name="connsiteY1328" fmla="*/ 217646 h 514350"/>
              <a:gd name="connsiteX1329" fmla="*/ 3736181 w 6400800"/>
              <a:gd name="connsiteY1329" fmla="*/ 236696 h 514350"/>
              <a:gd name="connsiteX1330" fmla="*/ 3735229 w 6400800"/>
              <a:gd name="connsiteY1330" fmla="*/ 238601 h 514350"/>
              <a:gd name="connsiteX1331" fmla="*/ 3730466 w 6400800"/>
              <a:gd name="connsiteY1331" fmla="*/ 245269 h 514350"/>
              <a:gd name="connsiteX1332" fmla="*/ 3726656 w 6400800"/>
              <a:gd name="connsiteY1332" fmla="*/ 236696 h 514350"/>
              <a:gd name="connsiteX1333" fmla="*/ 3726656 w 6400800"/>
              <a:gd name="connsiteY1333" fmla="*/ 232886 h 514350"/>
              <a:gd name="connsiteX1334" fmla="*/ 3725704 w 6400800"/>
              <a:gd name="connsiteY1334" fmla="*/ 214789 h 514350"/>
              <a:gd name="connsiteX1335" fmla="*/ 3722846 w 6400800"/>
              <a:gd name="connsiteY1335" fmla="*/ 230029 h 514350"/>
              <a:gd name="connsiteX1336" fmla="*/ 3721894 w 6400800"/>
              <a:gd name="connsiteY1336" fmla="*/ 229076 h 514350"/>
              <a:gd name="connsiteX1337" fmla="*/ 3721894 w 6400800"/>
              <a:gd name="connsiteY1337" fmla="*/ 229076 h 514350"/>
              <a:gd name="connsiteX1338" fmla="*/ 3725704 w 6400800"/>
              <a:gd name="connsiteY1338" fmla="*/ 190976 h 514350"/>
              <a:gd name="connsiteX1339" fmla="*/ 3727609 w 6400800"/>
              <a:gd name="connsiteY1339" fmla="*/ 172879 h 514350"/>
              <a:gd name="connsiteX1340" fmla="*/ 3730466 w 6400800"/>
              <a:gd name="connsiteY1340" fmla="*/ 155734 h 514350"/>
              <a:gd name="connsiteX1341" fmla="*/ 3734276 w 6400800"/>
              <a:gd name="connsiteY1341" fmla="*/ 128111 h 514350"/>
              <a:gd name="connsiteX1342" fmla="*/ 3737134 w 6400800"/>
              <a:gd name="connsiteY1342" fmla="*/ 104299 h 514350"/>
              <a:gd name="connsiteX1343" fmla="*/ 3730466 w 6400800"/>
              <a:gd name="connsiteY1343" fmla="*/ 127159 h 514350"/>
              <a:gd name="connsiteX1344" fmla="*/ 3722846 w 6400800"/>
              <a:gd name="connsiteY1344" fmla="*/ 153829 h 514350"/>
              <a:gd name="connsiteX1345" fmla="*/ 3718084 w 6400800"/>
              <a:gd name="connsiteY1345" fmla="*/ 170021 h 514350"/>
              <a:gd name="connsiteX1346" fmla="*/ 3714274 w 6400800"/>
              <a:gd name="connsiteY1346" fmla="*/ 188119 h 514350"/>
              <a:gd name="connsiteX1347" fmla="*/ 3710464 w 6400800"/>
              <a:gd name="connsiteY1347" fmla="*/ 208121 h 514350"/>
              <a:gd name="connsiteX1348" fmla="*/ 3710464 w 6400800"/>
              <a:gd name="connsiteY1348" fmla="*/ 207169 h 514350"/>
              <a:gd name="connsiteX1349" fmla="*/ 3691414 w 6400800"/>
              <a:gd name="connsiteY1349" fmla="*/ 174784 h 514350"/>
              <a:gd name="connsiteX1350" fmla="*/ 3677126 w 6400800"/>
              <a:gd name="connsiteY1350" fmla="*/ 150971 h 514350"/>
              <a:gd name="connsiteX1351" fmla="*/ 3678079 w 6400800"/>
              <a:gd name="connsiteY1351" fmla="*/ 137636 h 514350"/>
              <a:gd name="connsiteX1352" fmla="*/ 3675221 w 6400800"/>
              <a:gd name="connsiteY1352" fmla="*/ 149066 h 514350"/>
              <a:gd name="connsiteX1353" fmla="*/ 3674269 w 6400800"/>
              <a:gd name="connsiteY1353" fmla="*/ 147161 h 514350"/>
              <a:gd name="connsiteX1354" fmla="*/ 3675221 w 6400800"/>
              <a:gd name="connsiteY1354" fmla="*/ 150019 h 514350"/>
              <a:gd name="connsiteX1355" fmla="*/ 3672364 w 6400800"/>
              <a:gd name="connsiteY1355" fmla="*/ 164306 h 514350"/>
              <a:gd name="connsiteX1356" fmla="*/ 3665696 w 6400800"/>
              <a:gd name="connsiteY1356" fmla="*/ 194786 h 514350"/>
              <a:gd name="connsiteX1357" fmla="*/ 3662839 w 6400800"/>
              <a:gd name="connsiteY1357" fmla="*/ 209074 h 514350"/>
              <a:gd name="connsiteX1358" fmla="*/ 3661886 w 6400800"/>
              <a:gd name="connsiteY1358" fmla="*/ 210026 h 514350"/>
              <a:gd name="connsiteX1359" fmla="*/ 3658076 w 6400800"/>
              <a:gd name="connsiteY1359" fmla="*/ 216694 h 514350"/>
              <a:gd name="connsiteX1360" fmla="*/ 3658076 w 6400800"/>
              <a:gd name="connsiteY1360" fmla="*/ 174784 h 514350"/>
              <a:gd name="connsiteX1361" fmla="*/ 3645694 w 6400800"/>
              <a:gd name="connsiteY1361" fmla="*/ 239554 h 514350"/>
              <a:gd name="connsiteX1362" fmla="*/ 3644741 w 6400800"/>
              <a:gd name="connsiteY1362" fmla="*/ 246221 h 514350"/>
              <a:gd name="connsiteX1363" fmla="*/ 3643789 w 6400800"/>
              <a:gd name="connsiteY1363" fmla="*/ 249079 h 514350"/>
              <a:gd name="connsiteX1364" fmla="*/ 3640931 w 6400800"/>
              <a:gd name="connsiteY1364" fmla="*/ 259556 h 514350"/>
              <a:gd name="connsiteX1365" fmla="*/ 3633311 w 6400800"/>
              <a:gd name="connsiteY1365" fmla="*/ 243364 h 514350"/>
              <a:gd name="connsiteX1366" fmla="*/ 3639979 w 6400800"/>
              <a:gd name="connsiteY1366" fmla="*/ 265271 h 514350"/>
              <a:gd name="connsiteX1367" fmla="*/ 3637121 w 6400800"/>
              <a:gd name="connsiteY1367" fmla="*/ 275749 h 514350"/>
              <a:gd name="connsiteX1368" fmla="*/ 3627596 w 6400800"/>
              <a:gd name="connsiteY1368" fmla="*/ 261461 h 514350"/>
              <a:gd name="connsiteX1369" fmla="*/ 3635216 w 6400800"/>
              <a:gd name="connsiteY1369" fmla="*/ 280511 h 514350"/>
              <a:gd name="connsiteX1370" fmla="*/ 3635216 w 6400800"/>
              <a:gd name="connsiteY1370" fmla="*/ 281464 h 514350"/>
              <a:gd name="connsiteX1371" fmla="*/ 3630454 w 6400800"/>
              <a:gd name="connsiteY1371" fmla="*/ 309086 h 514350"/>
              <a:gd name="connsiteX1372" fmla="*/ 3627596 w 6400800"/>
              <a:gd name="connsiteY1372" fmla="*/ 332899 h 514350"/>
              <a:gd name="connsiteX1373" fmla="*/ 3620929 w 6400800"/>
              <a:gd name="connsiteY1373" fmla="*/ 312896 h 514350"/>
              <a:gd name="connsiteX1374" fmla="*/ 3620929 w 6400800"/>
              <a:gd name="connsiteY1374" fmla="*/ 309086 h 514350"/>
              <a:gd name="connsiteX1375" fmla="*/ 3619976 w 6400800"/>
              <a:gd name="connsiteY1375" fmla="*/ 310991 h 514350"/>
              <a:gd name="connsiteX1376" fmla="*/ 3619024 w 6400800"/>
              <a:gd name="connsiteY1376" fmla="*/ 308134 h 514350"/>
              <a:gd name="connsiteX1377" fmla="*/ 3622834 w 6400800"/>
              <a:gd name="connsiteY1377" fmla="*/ 272891 h 514350"/>
              <a:gd name="connsiteX1378" fmla="*/ 3626644 w 6400800"/>
              <a:gd name="connsiteY1378" fmla="*/ 221456 h 514350"/>
              <a:gd name="connsiteX1379" fmla="*/ 3630454 w 6400800"/>
              <a:gd name="connsiteY1379" fmla="*/ 211931 h 514350"/>
              <a:gd name="connsiteX1380" fmla="*/ 3626644 w 6400800"/>
              <a:gd name="connsiteY1380" fmla="*/ 216694 h 514350"/>
              <a:gd name="connsiteX1381" fmla="*/ 3626644 w 6400800"/>
              <a:gd name="connsiteY1381" fmla="*/ 214789 h 514350"/>
              <a:gd name="connsiteX1382" fmla="*/ 3626644 w 6400800"/>
              <a:gd name="connsiteY1382" fmla="*/ 192881 h 514350"/>
              <a:gd name="connsiteX1383" fmla="*/ 3622834 w 6400800"/>
              <a:gd name="connsiteY1383" fmla="*/ 214789 h 514350"/>
              <a:gd name="connsiteX1384" fmla="*/ 3620929 w 6400800"/>
              <a:gd name="connsiteY1384" fmla="*/ 226219 h 514350"/>
              <a:gd name="connsiteX1385" fmla="*/ 3620929 w 6400800"/>
              <a:gd name="connsiteY1385" fmla="*/ 227171 h 514350"/>
              <a:gd name="connsiteX1386" fmla="*/ 3609499 w 6400800"/>
              <a:gd name="connsiteY1386" fmla="*/ 243364 h 514350"/>
              <a:gd name="connsiteX1387" fmla="*/ 3603784 w 6400800"/>
              <a:gd name="connsiteY1387" fmla="*/ 251936 h 514350"/>
              <a:gd name="connsiteX1388" fmla="*/ 3613309 w 6400800"/>
              <a:gd name="connsiteY1388" fmla="*/ 225266 h 514350"/>
              <a:gd name="connsiteX1389" fmla="*/ 3619024 w 6400800"/>
              <a:gd name="connsiteY1389" fmla="*/ 208121 h 514350"/>
              <a:gd name="connsiteX1390" fmla="*/ 3624739 w 6400800"/>
              <a:gd name="connsiteY1390" fmla="*/ 192881 h 514350"/>
              <a:gd name="connsiteX1391" fmla="*/ 3634264 w 6400800"/>
              <a:gd name="connsiteY1391" fmla="*/ 168116 h 514350"/>
              <a:gd name="connsiteX1392" fmla="*/ 3642836 w 6400800"/>
              <a:gd name="connsiteY1392" fmla="*/ 146209 h 514350"/>
              <a:gd name="connsiteX1393" fmla="*/ 3631406 w 6400800"/>
              <a:gd name="connsiteY1393" fmla="*/ 166211 h 514350"/>
              <a:gd name="connsiteX1394" fmla="*/ 3618071 w 6400800"/>
              <a:gd name="connsiteY1394" fmla="*/ 189071 h 514350"/>
              <a:gd name="connsiteX1395" fmla="*/ 3610451 w 6400800"/>
              <a:gd name="connsiteY1395" fmla="*/ 203359 h 514350"/>
              <a:gd name="connsiteX1396" fmla="*/ 3602831 w 6400800"/>
              <a:gd name="connsiteY1396" fmla="*/ 219551 h 514350"/>
              <a:gd name="connsiteX1397" fmla="*/ 3588544 w 6400800"/>
              <a:gd name="connsiteY1397" fmla="*/ 250031 h 514350"/>
              <a:gd name="connsiteX1398" fmla="*/ 3588544 w 6400800"/>
              <a:gd name="connsiteY1398" fmla="*/ 242411 h 514350"/>
              <a:gd name="connsiteX1399" fmla="*/ 3585686 w 6400800"/>
              <a:gd name="connsiteY1399" fmla="*/ 256699 h 514350"/>
              <a:gd name="connsiteX1400" fmla="*/ 3585686 w 6400800"/>
              <a:gd name="connsiteY1400" fmla="*/ 257651 h 514350"/>
              <a:gd name="connsiteX1401" fmla="*/ 3579971 w 6400800"/>
              <a:gd name="connsiteY1401" fmla="*/ 270986 h 514350"/>
              <a:gd name="connsiteX1402" fmla="*/ 3573304 w 6400800"/>
              <a:gd name="connsiteY1402" fmla="*/ 282416 h 514350"/>
              <a:gd name="connsiteX1403" fmla="*/ 3568541 w 6400800"/>
              <a:gd name="connsiteY1403" fmla="*/ 263366 h 514350"/>
              <a:gd name="connsiteX1404" fmla="*/ 3564731 w 6400800"/>
              <a:gd name="connsiteY1404" fmla="*/ 248126 h 514350"/>
              <a:gd name="connsiteX1405" fmla="*/ 3564731 w 6400800"/>
              <a:gd name="connsiteY1405" fmla="*/ 248126 h 514350"/>
              <a:gd name="connsiteX1406" fmla="*/ 3562826 w 6400800"/>
              <a:gd name="connsiteY1406" fmla="*/ 237649 h 514350"/>
              <a:gd name="connsiteX1407" fmla="*/ 3561874 w 6400800"/>
              <a:gd name="connsiteY1407" fmla="*/ 233839 h 514350"/>
              <a:gd name="connsiteX1408" fmla="*/ 3566636 w 6400800"/>
              <a:gd name="connsiteY1408" fmla="*/ 227171 h 514350"/>
              <a:gd name="connsiteX1409" fmla="*/ 3561874 w 6400800"/>
              <a:gd name="connsiteY1409" fmla="*/ 230981 h 514350"/>
              <a:gd name="connsiteX1410" fmla="*/ 3559016 w 6400800"/>
              <a:gd name="connsiteY1410" fmla="*/ 218599 h 514350"/>
              <a:gd name="connsiteX1411" fmla="*/ 3559016 w 6400800"/>
              <a:gd name="connsiteY1411" fmla="*/ 231934 h 514350"/>
              <a:gd name="connsiteX1412" fmla="*/ 3554254 w 6400800"/>
              <a:gd name="connsiteY1412" fmla="*/ 220504 h 514350"/>
              <a:gd name="connsiteX1413" fmla="*/ 3569494 w 6400800"/>
              <a:gd name="connsiteY1413" fmla="*/ 197644 h 514350"/>
              <a:gd name="connsiteX1414" fmla="*/ 3585686 w 6400800"/>
              <a:gd name="connsiteY1414" fmla="*/ 174784 h 514350"/>
              <a:gd name="connsiteX1415" fmla="*/ 3600926 w 6400800"/>
              <a:gd name="connsiteY1415" fmla="*/ 154781 h 514350"/>
              <a:gd name="connsiteX1416" fmla="*/ 3582829 w 6400800"/>
              <a:gd name="connsiteY1416" fmla="*/ 171926 h 514350"/>
              <a:gd name="connsiteX1417" fmla="*/ 3562826 w 6400800"/>
              <a:gd name="connsiteY1417" fmla="*/ 192881 h 514350"/>
              <a:gd name="connsiteX1418" fmla="*/ 3549491 w 6400800"/>
              <a:gd name="connsiteY1418" fmla="*/ 209074 h 514350"/>
              <a:gd name="connsiteX1419" fmla="*/ 3542824 w 6400800"/>
              <a:gd name="connsiteY1419" fmla="*/ 193834 h 514350"/>
              <a:gd name="connsiteX1420" fmla="*/ 3546634 w 6400800"/>
              <a:gd name="connsiteY1420" fmla="*/ 212884 h 514350"/>
              <a:gd name="connsiteX1421" fmla="*/ 3539966 w 6400800"/>
              <a:gd name="connsiteY1421" fmla="*/ 222409 h 514350"/>
              <a:gd name="connsiteX1422" fmla="*/ 3539014 w 6400800"/>
              <a:gd name="connsiteY1422" fmla="*/ 223361 h 514350"/>
              <a:gd name="connsiteX1423" fmla="*/ 3539014 w 6400800"/>
              <a:gd name="connsiteY1423" fmla="*/ 210979 h 514350"/>
              <a:gd name="connsiteX1424" fmla="*/ 3539014 w 6400800"/>
              <a:gd name="connsiteY1424" fmla="*/ 184309 h 514350"/>
              <a:gd name="connsiteX1425" fmla="*/ 3539014 w 6400800"/>
              <a:gd name="connsiteY1425" fmla="*/ 173831 h 514350"/>
              <a:gd name="connsiteX1426" fmla="*/ 3540919 w 6400800"/>
              <a:gd name="connsiteY1426" fmla="*/ 170021 h 514350"/>
              <a:gd name="connsiteX1427" fmla="*/ 3539014 w 6400800"/>
              <a:gd name="connsiteY1427" fmla="*/ 172879 h 514350"/>
              <a:gd name="connsiteX1428" fmla="*/ 3539014 w 6400800"/>
              <a:gd name="connsiteY1428" fmla="*/ 162401 h 514350"/>
              <a:gd name="connsiteX1429" fmla="*/ 3537109 w 6400800"/>
              <a:gd name="connsiteY1429" fmla="*/ 176689 h 514350"/>
              <a:gd name="connsiteX1430" fmla="*/ 3527584 w 6400800"/>
              <a:gd name="connsiteY1430" fmla="*/ 190976 h 514350"/>
              <a:gd name="connsiteX1431" fmla="*/ 3511391 w 6400800"/>
              <a:gd name="connsiteY1431" fmla="*/ 214789 h 514350"/>
              <a:gd name="connsiteX1432" fmla="*/ 3510439 w 6400800"/>
              <a:gd name="connsiteY1432" fmla="*/ 215741 h 514350"/>
              <a:gd name="connsiteX1433" fmla="*/ 3508534 w 6400800"/>
              <a:gd name="connsiteY1433" fmla="*/ 201454 h 514350"/>
              <a:gd name="connsiteX1434" fmla="*/ 3505676 w 6400800"/>
              <a:gd name="connsiteY1434" fmla="*/ 180499 h 514350"/>
              <a:gd name="connsiteX1435" fmla="*/ 3504724 w 6400800"/>
              <a:gd name="connsiteY1435" fmla="*/ 202406 h 514350"/>
              <a:gd name="connsiteX1436" fmla="*/ 3503771 w 6400800"/>
              <a:gd name="connsiteY1436" fmla="*/ 226219 h 514350"/>
              <a:gd name="connsiteX1437" fmla="*/ 3500914 w 6400800"/>
              <a:gd name="connsiteY1437" fmla="*/ 230981 h 514350"/>
              <a:gd name="connsiteX1438" fmla="*/ 3491389 w 6400800"/>
              <a:gd name="connsiteY1438" fmla="*/ 247174 h 514350"/>
              <a:gd name="connsiteX1439" fmla="*/ 3483769 w 6400800"/>
              <a:gd name="connsiteY1439" fmla="*/ 230029 h 514350"/>
              <a:gd name="connsiteX1440" fmla="*/ 3469481 w 6400800"/>
              <a:gd name="connsiteY1440" fmla="*/ 200501 h 514350"/>
              <a:gd name="connsiteX1441" fmla="*/ 3471386 w 6400800"/>
              <a:gd name="connsiteY1441" fmla="*/ 190976 h 514350"/>
              <a:gd name="connsiteX1442" fmla="*/ 3477101 w 6400800"/>
              <a:gd name="connsiteY1442" fmla="*/ 167164 h 514350"/>
              <a:gd name="connsiteX1443" fmla="*/ 3482816 w 6400800"/>
              <a:gd name="connsiteY1443" fmla="*/ 146209 h 514350"/>
              <a:gd name="connsiteX1444" fmla="*/ 3492341 w 6400800"/>
              <a:gd name="connsiteY1444" fmla="*/ 111919 h 514350"/>
              <a:gd name="connsiteX1445" fmla="*/ 3499961 w 6400800"/>
              <a:gd name="connsiteY1445" fmla="*/ 82391 h 514350"/>
              <a:gd name="connsiteX1446" fmla="*/ 3488531 w 6400800"/>
              <a:gd name="connsiteY1446" fmla="*/ 110966 h 514350"/>
              <a:gd name="connsiteX1447" fmla="*/ 3476149 w 6400800"/>
              <a:gd name="connsiteY1447" fmla="*/ 144304 h 514350"/>
              <a:gd name="connsiteX1448" fmla="*/ 3468529 w 6400800"/>
              <a:gd name="connsiteY1448" fmla="*/ 164306 h 514350"/>
              <a:gd name="connsiteX1449" fmla="*/ 3461861 w 6400800"/>
              <a:gd name="connsiteY1449" fmla="*/ 185261 h 514350"/>
              <a:gd name="connsiteX1450" fmla="*/ 3452336 w 6400800"/>
              <a:gd name="connsiteY1450" fmla="*/ 168116 h 514350"/>
              <a:gd name="connsiteX1451" fmla="*/ 3460909 w 6400800"/>
              <a:gd name="connsiteY1451" fmla="*/ 189071 h 514350"/>
              <a:gd name="connsiteX1452" fmla="*/ 3450431 w 6400800"/>
              <a:gd name="connsiteY1452" fmla="*/ 225266 h 514350"/>
              <a:gd name="connsiteX1453" fmla="*/ 3441859 w 6400800"/>
              <a:gd name="connsiteY1453" fmla="*/ 210026 h 514350"/>
              <a:gd name="connsiteX1454" fmla="*/ 3442811 w 6400800"/>
              <a:gd name="connsiteY1454" fmla="*/ 208121 h 514350"/>
              <a:gd name="connsiteX1455" fmla="*/ 3445669 w 6400800"/>
              <a:gd name="connsiteY1455" fmla="*/ 190976 h 514350"/>
              <a:gd name="connsiteX1456" fmla="*/ 3439001 w 6400800"/>
              <a:gd name="connsiteY1456" fmla="*/ 205264 h 514350"/>
              <a:gd name="connsiteX1457" fmla="*/ 3439001 w 6400800"/>
              <a:gd name="connsiteY1457" fmla="*/ 205264 h 514350"/>
              <a:gd name="connsiteX1458" fmla="*/ 3438049 w 6400800"/>
              <a:gd name="connsiteY1458" fmla="*/ 165259 h 514350"/>
              <a:gd name="connsiteX1459" fmla="*/ 3437096 w 6400800"/>
              <a:gd name="connsiteY1459" fmla="*/ 135731 h 514350"/>
              <a:gd name="connsiteX1460" fmla="*/ 3435191 w 6400800"/>
              <a:gd name="connsiteY1460" fmla="*/ 112871 h 514350"/>
              <a:gd name="connsiteX1461" fmla="*/ 3433286 w 6400800"/>
              <a:gd name="connsiteY1461" fmla="*/ 92869 h 514350"/>
              <a:gd name="connsiteX1462" fmla="*/ 3431381 w 6400800"/>
              <a:gd name="connsiteY1462" fmla="*/ 112871 h 514350"/>
              <a:gd name="connsiteX1463" fmla="*/ 3428524 w 6400800"/>
              <a:gd name="connsiteY1463" fmla="*/ 149066 h 514350"/>
              <a:gd name="connsiteX1464" fmla="*/ 3428524 w 6400800"/>
              <a:gd name="connsiteY1464" fmla="*/ 150019 h 514350"/>
              <a:gd name="connsiteX1465" fmla="*/ 3426619 w 6400800"/>
              <a:gd name="connsiteY1465" fmla="*/ 131921 h 514350"/>
              <a:gd name="connsiteX1466" fmla="*/ 3423761 w 6400800"/>
              <a:gd name="connsiteY1466" fmla="*/ 113824 h 514350"/>
              <a:gd name="connsiteX1467" fmla="*/ 3422809 w 6400800"/>
              <a:gd name="connsiteY1467" fmla="*/ 131921 h 514350"/>
              <a:gd name="connsiteX1468" fmla="*/ 3420904 w 6400800"/>
              <a:gd name="connsiteY1468" fmla="*/ 174784 h 514350"/>
              <a:gd name="connsiteX1469" fmla="*/ 3412331 w 6400800"/>
              <a:gd name="connsiteY1469" fmla="*/ 162401 h 514350"/>
              <a:gd name="connsiteX1470" fmla="*/ 3398044 w 6400800"/>
              <a:gd name="connsiteY1470" fmla="*/ 141446 h 514350"/>
              <a:gd name="connsiteX1471" fmla="*/ 3401854 w 6400800"/>
              <a:gd name="connsiteY1471" fmla="*/ 123349 h 514350"/>
              <a:gd name="connsiteX1472" fmla="*/ 3396139 w 6400800"/>
              <a:gd name="connsiteY1472" fmla="*/ 139541 h 514350"/>
              <a:gd name="connsiteX1473" fmla="*/ 3391376 w 6400800"/>
              <a:gd name="connsiteY1473" fmla="*/ 132874 h 514350"/>
              <a:gd name="connsiteX1474" fmla="*/ 3395186 w 6400800"/>
              <a:gd name="connsiteY1474" fmla="*/ 139541 h 514350"/>
              <a:gd name="connsiteX1475" fmla="*/ 3395186 w 6400800"/>
              <a:gd name="connsiteY1475" fmla="*/ 141446 h 514350"/>
              <a:gd name="connsiteX1476" fmla="*/ 3382804 w 6400800"/>
              <a:gd name="connsiteY1476" fmla="*/ 177641 h 514350"/>
              <a:gd name="connsiteX1477" fmla="*/ 3382804 w 6400800"/>
              <a:gd name="connsiteY1477" fmla="*/ 172879 h 514350"/>
              <a:gd name="connsiteX1478" fmla="*/ 3381851 w 6400800"/>
              <a:gd name="connsiteY1478" fmla="*/ 150971 h 514350"/>
              <a:gd name="connsiteX1479" fmla="*/ 3378994 w 6400800"/>
              <a:gd name="connsiteY1479" fmla="*/ 172879 h 514350"/>
              <a:gd name="connsiteX1480" fmla="*/ 3376136 w 6400800"/>
              <a:gd name="connsiteY1480" fmla="*/ 197644 h 514350"/>
              <a:gd name="connsiteX1481" fmla="*/ 3365659 w 6400800"/>
              <a:gd name="connsiteY1481" fmla="*/ 234791 h 514350"/>
              <a:gd name="connsiteX1482" fmla="*/ 3358991 w 6400800"/>
              <a:gd name="connsiteY1482" fmla="*/ 253841 h 514350"/>
              <a:gd name="connsiteX1483" fmla="*/ 3358039 w 6400800"/>
              <a:gd name="connsiteY1483" fmla="*/ 257651 h 514350"/>
              <a:gd name="connsiteX1484" fmla="*/ 3351371 w 6400800"/>
              <a:gd name="connsiteY1484" fmla="*/ 239554 h 514350"/>
              <a:gd name="connsiteX1485" fmla="*/ 3351371 w 6400800"/>
              <a:gd name="connsiteY1485" fmla="*/ 237649 h 514350"/>
              <a:gd name="connsiteX1486" fmla="*/ 3351371 w 6400800"/>
              <a:gd name="connsiteY1486" fmla="*/ 238601 h 514350"/>
              <a:gd name="connsiteX1487" fmla="*/ 3344704 w 6400800"/>
              <a:gd name="connsiteY1487" fmla="*/ 221456 h 514350"/>
              <a:gd name="connsiteX1488" fmla="*/ 3349466 w 6400800"/>
              <a:gd name="connsiteY1488" fmla="*/ 248126 h 514350"/>
              <a:gd name="connsiteX1489" fmla="*/ 3347561 w 6400800"/>
              <a:gd name="connsiteY1489" fmla="*/ 265271 h 514350"/>
              <a:gd name="connsiteX1490" fmla="*/ 3345656 w 6400800"/>
              <a:gd name="connsiteY1490" fmla="*/ 283369 h 514350"/>
              <a:gd name="connsiteX1491" fmla="*/ 3343751 w 6400800"/>
              <a:gd name="connsiteY1491" fmla="*/ 287179 h 514350"/>
              <a:gd name="connsiteX1492" fmla="*/ 3339941 w 6400800"/>
              <a:gd name="connsiteY1492" fmla="*/ 274796 h 514350"/>
              <a:gd name="connsiteX1493" fmla="*/ 3325654 w 6400800"/>
              <a:gd name="connsiteY1493" fmla="*/ 231934 h 514350"/>
              <a:gd name="connsiteX1494" fmla="*/ 3328511 w 6400800"/>
              <a:gd name="connsiteY1494" fmla="*/ 216694 h 514350"/>
              <a:gd name="connsiteX1495" fmla="*/ 3338036 w 6400800"/>
              <a:gd name="connsiteY1495" fmla="*/ 170974 h 514350"/>
              <a:gd name="connsiteX1496" fmla="*/ 3346609 w 6400800"/>
              <a:gd name="connsiteY1496" fmla="*/ 136684 h 514350"/>
              <a:gd name="connsiteX1497" fmla="*/ 3355181 w 6400800"/>
              <a:gd name="connsiteY1497" fmla="*/ 106204 h 514350"/>
              <a:gd name="connsiteX1498" fmla="*/ 3342799 w 6400800"/>
              <a:gd name="connsiteY1498" fmla="*/ 134779 h 514350"/>
              <a:gd name="connsiteX1499" fmla="*/ 3330416 w 6400800"/>
              <a:gd name="connsiteY1499" fmla="*/ 169069 h 514350"/>
              <a:gd name="connsiteX1500" fmla="*/ 3318986 w 6400800"/>
              <a:gd name="connsiteY1500" fmla="*/ 208121 h 514350"/>
              <a:gd name="connsiteX1501" fmla="*/ 3318986 w 6400800"/>
              <a:gd name="connsiteY1501" fmla="*/ 203359 h 514350"/>
              <a:gd name="connsiteX1502" fmla="*/ 3320891 w 6400800"/>
              <a:gd name="connsiteY1502" fmla="*/ 195739 h 514350"/>
              <a:gd name="connsiteX1503" fmla="*/ 3327559 w 6400800"/>
              <a:gd name="connsiteY1503" fmla="*/ 170021 h 514350"/>
              <a:gd name="connsiteX1504" fmla="*/ 3332321 w 6400800"/>
              <a:gd name="connsiteY1504" fmla="*/ 147161 h 514350"/>
              <a:gd name="connsiteX1505" fmla="*/ 3323749 w 6400800"/>
              <a:gd name="connsiteY1505" fmla="*/ 169069 h 514350"/>
              <a:gd name="connsiteX1506" fmla="*/ 3322796 w 6400800"/>
              <a:gd name="connsiteY1506" fmla="*/ 171926 h 514350"/>
              <a:gd name="connsiteX1507" fmla="*/ 3323749 w 6400800"/>
              <a:gd name="connsiteY1507" fmla="*/ 165259 h 514350"/>
              <a:gd name="connsiteX1508" fmla="*/ 3328511 w 6400800"/>
              <a:gd name="connsiteY1508" fmla="*/ 147161 h 514350"/>
              <a:gd name="connsiteX1509" fmla="*/ 3336131 w 6400800"/>
              <a:gd name="connsiteY1509" fmla="*/ 116681 h 514350"/>
              <a:gd name="connsiteX1510" fmla="*/ 3341846 w 6400800"/>
              <a:gd name="connsiteY1510" fmla="*/ 90011 h 514350"/>
              <a:gd name="connsiteX1511" fmla="*/ 3332321 w 6400800"/>
              <a:gd name="connsiteY1511" fmla="*/ 114776 h 514350"/>
              <a:gd name="connsiteX1512" fmla="*/ 3321844 w 6400800"/>
              <a:gd name="connsiteY1512" fmla="*/ 143351 h 514350"/>
              <a:gd name="connsiteX1513" fmla="*/ 3315176 w 6400800"/>
              <a:gd name="connsiteY1513" fmla="*/ 161449 h 514350"/>
              <a:gd name="connsiteX1514" fmla="*/ 3308509 w 6400800"/>
              <a:gd name="connsiteY1514" fmla="*/ 181451 h 514350"/>
              <a:gd name="connsiteX1515" fmla="*/ 3308509 w 6400800"/>
              <a:gd name="connsiteY1515" fmla="*/ 181451 h 514350"/>
              <a:gd name="connsiteX1516" fmla="*/ 3306604 w 6400800"/>
              <a:gd name="connsiteY1516" fmla="*/ 176689 h 514350"/>
              <a:gd name="connsiteX1517" fmla="*/ 3292316 w 6400800"/>
              <a:gd name="connsiteY1517" fmla="*/ 140494 h 514350"/>
              <a:gd name="connsiteX1518" fmla="*/ 3305651 w 6400800"/>
              <a:gd name="connsiteY1518" fmla="*/ 189071 h 514350"/>
              <a:gd name="connsiteX1519" fmla="*/ 3294221 w 6400800"/>
              <a:gd name="connsiteY1519" fmla="*/ 227171 h 514350"/>
              <a:gd name="connsiteX1520" fmla="*/ 3293269 w 6400800"/>
              <a:gd name="connsiteY1520" fmla="*/ 230981 h 514350"/>
              <a:gd name="connsiteX1521" fmla="*/ 3292316 w 6400800"/>
              <a:gd name="connsiteY1521" fmla="*/ 229076 h 514350"/>
              <a:gd name="connsiteX1522" fmla="*/ 3277076 w 6400800"/>
              <a:gd name="connsiteY1522" fmla="*/ 197644 h 514350"/>
              <a:gd name="connsiteX1523" fmla="*/ 3291364 w 6400800"/>
              <a:gd name="connsiteY1523" fmla="*/ 237649 h 514350"/>
              <a:gd name="connsiteX1524" fmla="*/ 3285649 w 6400800"/>
              <a:gd name="connsiteY1524" fmla="*/ 257651 h 514350"/>
              <a:gd name="connsiteX1525" fmla="*/ 3277076 w 6400800"/>
              <a:gd name="connsiteY1525" fmla="*/ 246221 h 514350"/>
              <a:gd name="connsiteX1526" fmla="*/ 3274219 w 6400800"/>
              <a:gd name="connsiteY1526" fmla="*/ 242411 h 514350"/>
              <a:gd name="connsiteX1527" fmla="*/ 3277076 w 6400800"/>
              <a:gd name="connsiteY1527" fmla="*/ 199549 h 514350"/>
              <a:gd name="connsiteX1528" fmla="*/ 3272314 w 6400800"/>
              <a:gd name="connsiteY1528" fmla="*/ 217646 h 514350"/>
              <a:gd name="connsiteX1529" fmla="*/ 3268504 w 6400800"/>
              <a:gd name="connsiteY1529" fmla="*/ 234791 h 514350"/>
              <a:gd name="connsiteX1530" fmla="*/ 3258979 w 6400800"/>
              <a:gd name="connsiteY1530" fmla="*/ 223361 h 514350"/>
              <a:gd name="connsiteX1531" fmla="*/ 3241834 w 6400800"/>
              <a:gd name="connsiteY1531" fmla="*/ 203359 h 514350"/>
              <a:gd name="connsiteX1532" fmla="*/ 3256121 w 6400800"/>
              <a:gd name="connsiteY1532" fmla="*/ 226219 h 514350"/>
              <a:gd name="connsiteX1533" fmla="*/ 3266599 w 6400800"/>
              <a:gd name="connsiteY1533" fmla="*/ 243364 h 514350"/>
              <a:gd name="connsiteX1534" fmla="*/ 3260884 w 6400800"/>
              <a:gd name="connsiteY1534" fmla="*/ 265271 h 514350"/>
              <a:gd name="connsiteX1535" fmla="*/ 3256121 w 6400800"/>
              <a:gd name="connsiteY1535" fmla="*/ 288131 h 514350"/>
              <a:gd name="connsiteX1536" fmla="*/ 3256121 w 6400800"/>
              <a:gd name="connsiteY1536" fmla="*/ 287179 h 514350"/>
              <a:gd name="connsiteX1537" fmla="*/ 3256121 w 6400800"/>
              <a:gd name="connsiteY1537" fmla="*/ 289084 h 514350"/>
              <a:gd name="connsiteX1538" fmla="*/ 3255169 w 6400800"/>
              <a:gd name="connsiteY1538" fmla="*/ 293846 h 514350"/>
              <a:gd name="connsiteX1539" fmla="*/ 3253264 w 6400800"/>
              <a:gd name="connsiteY1539" fmla="*/ 290036 h 514350"/>
              <a:gd name="connsiteX1540" fmla="*/ 3254216 w 6400800"/>
              <a:gd name="connsiteY1540" fmla="*/ 280511 h 514350"/>
              <a:gd name="connsiteX1541" fmla="*/ 3252311 w 6400800"/>
              <a:gd name="connsiteY1541" fmla="*/ 287179 h 514350"/>
              <a:gd name="connsiteX1542" fmla="*/ 3246596 w 6400800"/>
              <a:gd name="connsiteY1542" fmla="*/ 276701 h 514350"/>
              <a:gd name="connsiteX1543" fmla="*/ 3251359 w 6400800"/>
              <a:gd name="connsiteY1543" fmla="*/ 290989 h 514350"/>
              <a:gd name="connsiteX1544" fmla="*/ 3249454 w 6400800"/>
              <a:gd name="connsiteY1544" fmla="*/ 298609 h 514350"/>
              <a:gd name="connsiteX1545" fmla="*/ 3247549 w 6400800"/>
              <a:gd name="connsiteY1545" fmla="*/ 304324 h 514350"/>
              <a:gd name="connsiteX1546" fmla="*/ 3246596 w 6400800"/>
              <a:gd name="connsiteY1546" fmla="*/ 301466 h 514350"/>
              <a:gd name="connsiteX1547" fmla="*/ 3246596 w 6400800"/>
              <a:gd name="connsiteY1547" fmla="*/ 306229 h 514350"/>
              <a:gd name="connsiteX1548" fmla="*/ 3243739 w 6400800"/>
              <a:gd name="connsiteY1548" fmla="*/ 317659 h 514350"/>
              <a:gd name="connsiteX1549" fmla="*/ 3239929 w 6400800"/>
              <a:gd name="connsiteY1549" fmla="*/ 304324 h 514350"/>
              <a:gd name="connsiteX1550" fmla="*/ 3242786 w 6400800"/>
              <a:gd name="connsiteY1550" fmla="*/ 296704 h 514350"/>
              <a:gd name="connsiteX1551" fmla="*/ 3238976 w 6400800"/>
              <a:gd name="connsiteY1551" fmla="*/ 302419 h 514350"/>
              <a:gd name="connsiteX1552" fmla="*/ 3236119 w 6400800"/>
              <a:gd name="connsiteY1552" fmla="*/ 293846 h 514350"/>
              <a:gd name="connsiteX1553" fmla="*/ 3235166 w 6400800"/>
              <a:gd name="connsiteY1553" fmla="*/ 290036 h 514350"/>
              <a:gd name="connsiteX1554" fmla="*/ 3241834 w 6400800"/>
              <a:gd name="connsiteY1554" fmla="*/ 273844 h 514350"/>
              <a:gd name="connsiteX1555" fmla="*/ 3249454 w 6400800"/>
              <a:gd name="connsiteY1555" fmla="*/ 256699 h 514350"/>
              <a:gd name="connsiteX1556" fmla="*/ 3256121 w 6400800"/>
              <a:gd name="connsiteY1556" fmla="*/ 242411 h 514350"/>
              <a:gd name="connsiteX1557" fmla="*/ 3245644 w 6400800"/>
              <a:gd name="connsiteY1557" fmla="*/ 254794 h 514350"/>
              <a:gd name="connsiteX1558" fmla="*/ 3235166 w 6400800"/>
              <a:gd name="connsiteY1558" fmla="*/ 270034 h 514350"/>
              <a:gd name="connsiteX1559" fmla="*/ 3230404 w 6400800"/>
              <a:gd name="connsiteY1559" fmla="*/ 276701 h 514350"/>
              <a:gd name="connsiteX1560" fmla="*/ 3229451 w 6400800"/>
              <a:gd name="connsiteY1560" fmla="*/ 272891 h 514350"/>
              <a:gd name="connsiteX1561" fmla="*/ 3222784 w 6400800"/>
              <a:gd name="connsiteY1561" fmla="*/ 253841 h 514350"/>
              <a:gd name="connsiteX1562" fmla="*/ 3218021 w 6400800"/>
              <a:gd name="connsiteY1562" fmla="*/ 241459 h 514350"/>
              <a:gd name="connsiteX1563" fmla="*/ 3218021 w 6400800"/>
              <a:gd name="connsiteY1563" fmla="*/ 236696 h 514350"/>
              <a:gd name="connsiteX1564" fmla="*/ 3222784 w 6400800"/>
              <a:gd name="connsiteY1564" fmla="*/ 206216 h 514350"/>
              <a:gd name="connsiteX1565" fmla="*/ 3229451 w 6400800"/>
              <a:gd name="connsiteY1565" fmla="*/ 166211 h 514350"/>
              <a:gd name="connsiteX1566" fmla="*/ 3235166 w 6400800"/>
              <a:gd name="connsiteY1566" fmla="*/ 135731 h 514350"/>
              <a:gd name="connsiteX1567" fmla="*/ 3239929 w 6400800"/>
              <a:gd name="connsiteY1567" fmla="*/ 109061 h 514350"/>
              <a:gd name="connsiteX1568" fmla="*/ 3231356 w 6400800"/>
              <a:gd name="connsiteY1568" fmla="*/ 134779 h 514350"/>
              <a:gd name="connsiteX1569" fmla="*/ 3212306 w 6400800"/>
              <a:gd name="connsiteY1569" fmla="*/ 204311 h 514350"/>
              <a:gd name="connsiteX1570" fmla="*/ 3209449 w 6400800"/>
              <a:gd name="connsiteY1570" fmla="*/ 215741 h 514350"/>
              <a:gd name="connsiteX1571" fmla="*/ 3204686 w 6400800"/>
              <a:gd name="connsiteY1571" fmla="*/ 204311 h 514350"/>
              <a:gd name="connsiteX1572" fmla="*/ 3203734 w 6400800"/>
              <a:gd name="connsiteY1572" fmla="*/ 175736 h 514350"/>
              <a:gd name="connsiteX1573" fmla="*/ 3200876 w 6400800"/>
              <a:gd name="connsiteY1573" fmla="*/ 206216 h 514350"/>
              <a:gd name="connsiteX1574" fmla="*/ 3196114 w 6400800"/>
              <a:gd name="connsiteY1574" fmla="*/ 240506 h 514350"/>
              <a:gd name="connsiteX1575" fmla="*/ 3195161 w 6400800"/>
              <a:gd name="connsiteY1575" fmla="*/ 243364 h 514350"/>
              <a:gd name="connsiteX1576" fmla="*/ 3196114 w 6400800"/>
              <a:gd name="connsiteY1576" fmla="*/ 217646 h 514350"/>
              <a:gd name="connsiteX1577" fmla="*/ 3198019 w 6400800"/>
              <a:gd name="connsiteY1577" fmla="*/ 180499 h 514350"/>
              <a:gd name="connsiteX1578" fmla="*/ 3199924 w 6400800"/>
              <a:gd name="connsiteY1578" fmla="*/ 151924 h 514350"/>
              <a:gd name="connsiteX1579" fmla="*/ 3200876 w 6400800"/>
              <a:gd name="connsiteY1579" fmla="*/ 127159 h 514350"/>
              <a:gd name="connsiteX1580" fmla="*/ 3195161 w 6400800"/>
              <a:gd name="connsiteY1580" fmla="*/ 151924 h 514350"/>
              <a:gd name="connsiteX1581" fmla="*/ 3184684 w 6400800"/>
              <a:gd name="connsiteY1581" fmla="*/ 217646 h 514350"/>
              <a:gd name="connsiteX1582" fmla="*/ 3181826 w 6400800"/>
              <a:gd name="connsiteY1582" fmla="*/ 235744 h 514350"/>
              <a:gd name="connsiteX1583" fmla="*/ 3179921 w 6400800"/>
              <a:gd name="connsiteY1583" fmla="*/ 231934 h 514350"/>
              <a:gd name="connsiteX1584" fmla="*/ 3179921 w 6400800"/>
              <a:gd name="connsiteY1584" fmla="*/ 224314 h 514350"/>
              <a:gd name="connsiteX1585" fmla="*/ 3178969 w 6400800"/>
              <a:gd name="connsiteY1585" fmla="*/ 230029 h 514350"/>
              <a:gd name="connsiteX1586" fmla="*/ 3177064 w 6400800"/>
              <a:gd name="connsiteY1586" fmla="*/ 227171 h 514350"/>
              <a:gd name="connsiteX1587" fmla="*/ 3178016 w 6400800"/>
              <a:gd name="connsiteY1587" fmla="*/ 231934 h 514350"/>
              <a:gd name="connsiteX1588" fmla="*/ 3174206 w 6400800"/>
              <a:gd name="connsiteY1588" fmla="*/ 250984 h 514350"/>
              <a:gd name="connsiteX1589" fmla="*/ 3170396 w 6400800"/>
              <a:gd name="connsiteY1589" fmla="*/ 277654 h 514350"/>
              <a:gd name="connsiteX1590" fmla="*/ 3169444 w 6400800"/>
              <a:gd name="connsiteY1590" fmla="*/ 275749 h 514350"/>
              <a:gd name="connsiteX1591" fmla="*/ 3163729 w 6400800"/>
              <a:gd name="connsiteY1591" fmla="*/ 215741 h 514350"/>
              <a:gd name="connsiteX1592" fmla="*/ 3162776 w 6400800"/>
              <a:gd name="connsiteY1592" fmla="*/ 207169 h 514350"/>
              <a:gd name="connsiteX1593" fmla="*/ 3163729 w 6400800"/>
              <a:gd name="connsiteY1593" fmla="*/ 203359 h 514350"/>
              <a:gd name="connsiteX1594" fmla="*/ 3174206 w 6400800"/>
              <a:gd name="connsiteY1594" fmla="*/ 132874 h 514350"/>
              <a:gd name="connsiteX1595" fmla="*/ 3178016 w 6400800"/>
              <a:gd name="connsiteY1595" fmla="*/ 106204 h 514350"/>
              <a:gd name="connsiteX1596" fmla="*/ 3170396 w 6400800"/>
              <a:gd name="connsiteY1596" fmla="*/ 131921 h 514350"/>
              <a:gd name="connsiteX1597" fmla="*/ 3158014 w 6400800"/>
              <a:gd name="connsiteY1597" fmla="*/ 177641 h 514350"/>
              <a:gd name="connsiteX1598" fmla="*/ 3154204 w 6400800"/>
              <a:gd name="connsiteY1598" fmla="*/ 159544 h 514350"/>
              <a:gd name="connsiteX1599" fmla="*/ 3149441 w 6400800"/>
              <a:gd name="connsiteY1599" fmla="*/ 134779 h 514350"/>
              <a:gd name="connsiteX1600" fmla="*/ 3143726 w 6400800"/>
              <a:gd name="connsiteY1600" fmla="*/ 112871 h 514350"/>
              <a:gd name="connsiteX1601" fmla="*/ 3133249 w 6400800"/>
              <a:gd name="connsiteY1601" fmla="*/ 77629 h 514350"/>
              <a:gd name="connsiteX1602" fmla="*/ 3122771 w 6400800"/>
              <a:gd name="connsiteY1602" fmla="*/ 47149 h 514350"/>
              <a:gd name="connsiteX1603" fmla="*/ 3129439 w 6400800"/>
              <a:gd name="connsiteY1603" fmla="*/ 78581 h 514350"/>
              <a:gd name="connsiteX1604" fmla="*/ 3136106 w 6400800"/>
              <a:gd name="connsiteY1604" fmla="*/ 114776 h 514350"/>
              <a:gd name="connsiteX1605" fmla="*/ 3139916 w 6400800"/>
              <a:gd name="connsiteY1605" fmla="*/ 136684 h 514350"/>
              <a:gd name="connsiteX1606" fmla="*/ 3142774 w 6400800"/>
              <a:gd name="connsiteY1606" fmla="*/ 161449 h 514350"/>
              <a:gd name="connsiteX1607" fmla="*/ 3147536 w 6400800"/>
              <a:gd name="connsiteY1607" fmla="*/ 213836 h 514350"/>
              <a:gd name="connsiteX1608" fmla="*/ 3146584 w 6400800"/>
              <a:gd name="connsiteY1608" fmla="*/ 217646 h 514350"/>
              <a:gd name="connsiteX1609" fmla="*/ 3143726 w 6400800"/>
              <a:gd name="connsiteY1609" fmla="*/ 210026 h 514350"/>
              <a:gd name="connsiteX1610" fmla="*/ 3138964 w 6400800"/>
              <a:gd name="connsiteY1610" fmla="*/ 196691 h 514350"/>
              <a:gd name="connsiteX1611" fmla="*/ 3134201 w 6400800"/>
              <a:gd name="connsiteY1611" fmla="*/ 179546 h 514350"/>
              <a:gd name="connsiteX1612" fmla="*/ 3126581 w 6400800"/>
              <a:gd name="connsiteY1612" fmla="*/ 155734 h 514350"/>
              <a:gd name="connsiteX1613" fmla="*/ 3129439 w 6400800"/>
              <a:gd name="connsiteY1613" fmla="*/ 172879 h 514350"/>
              <a:gd name="connsiteX1614" fmla="*/ 3118961 w 6400800"/>
              <a:gd name="connsiteY1614" fmla="*/ 150019 h 514350"/>
              <a:gd name="connsiteX1615" fmla="*/ 3112294 w 6400800"/>
              <a:gd name="connsiteY1615" fmla="*/ 136684 h 514350"/>
              <a:gd name="connsiteX1616" fmla="*/ 3102769 w 6400800"/>
              <a:gd name="connsiteY1616" fmla="*/ 113824 h 514350"/>
              <a:gd name="connsiteX1617" fmla="*/ 3090386 w 6400800"/>
              <a:gd name="connsiteY1617" fmla="*/ 87154 h 514350"/>
              <a:gd name="connsiteX1618" fmla="*/ 3099911 w 6400800"/>
              <a:gd name="connsiteY1618" fmla="*/ 114776 h 514350"/>
              <a:gd name="connsiteX1619" fmla="*/ 3109436 w 6400800"/>
              <a:gd name="connsiteY1619" fmla="*/ 146209 h 514350"/>
              <a:gd name="connsiteX1620" fmla="*/ 3115151 w 6400800"/>
              <a:gd name="connsiteY1620" fmla="*/ 167164 h 514350"/>
              <a:gd name="connsiteX1621" fmla="*/ 3109436 w 6400800"/>
              <a:gd name="connsiteY1621" fmla="*/ 155734 h 514350"/>
              <a:gd name="connsiteX1622" fmla="*/ 3116104 w 6400800"/>
              <a:gd name="connsiteY1622" fmla="*/ 176689 h 514350"/>
              <a:gd name="connsiteX1623" fmla="*/ 3121819 w 6400800"/>
              <a:gd name="connsiteY1623" fmla="*/ 194786 h 514350"/>
              <a:gd name="connsiteX1624" fmla="*/ 3125629 w 6400800"/>
              <a:gd name="connsiteY1624" fmla="*/ 213836 h 514350"/>
              <a:gd name="connsiteX1625" fmla="*/ 3123724 w 6400800"/>
              <a:gd name="connsiteY1625" fmla="*/ 215741 h 514350"/>
              <a:gd name="connsiteX1626" fmla="*/ 3122771 w 6400800"/>
              <a:gd name="connsiteY1626" fmla="*/ 210979 h 514350"/>
              <a:gd name="connsiteX1627" fmla="*/ 3122771 w 6400800"/>
              <a:gd name="connsiteY1627" fmla="*/ 216694 h 514350"/>
              <a:gd name="connsiteX1628" fmla="*/ 3113246 w 6400800"/>
              <a:gd name="connsiteY1628" fmla="*/ 228124 h 514350"/>
              <a:gd name="connsiteX1629" fmla="*/ 3113246 w 6400800"/>
              <a:gd name="connsiteY1629" fmla="*/ 228124 h 514350"/>
              <a:gd name="connsiteX1630" fmla="*/ 3110389 w 6400800"/>
              <a:gd name="connsiteY1630" fmla="*/ 191929 h 514350"/>
              <a:gd name="connsiteX1631" fmla="*/ 3108484 w 6400800"/>
              <a:gd name="connsiteY1631" fmla="*/ 171926 h 514350"/>
              <a:gd name="connsiteX1632" fmla="*/ 3106579 w 6400800"/>
              <a:gd name="connsiteY1632" fmla="*/ 192881 h 514350"/>
              <a:gd name="connsiteX1633" fmla="*/ 3104674 w 6400800"/>
              <a:gd name="connsiteY1633" fmla="*/ 228124 h 514350"/>
              <a:gd name="connsiteX1634" fmla="*/ 3104674 w 6400800"/>
              <a:gd name="connsiteY1634" fmla="*/ 227171 h 514350"/>
              <a:gd name="connsiteX1635" fmla="*/ 3097054 w 6400800"/>
              <a:gd name="connsiteY1635" fmla="*/ 208121 h 514350"/>
              <a:gd name="connsiteX1636" fmla="*/ 3100864 w 6400800"/>
              <a:gd name="connsiteY1636" fmla="*/ 228124 h 514350"/>
              <a:gd name="connsiteX1637" fmla="*/ 3103721 w 6400800"/>
              <a:gd name="connsiteY1637" fmla="*/ 244316 h 514350"/>
              <a:gd name="connsiteX1638" fmla="*/ 3096101 w 6400800"/>
              <a:gd name="connsiteY1638" fmla="*/ 255746 h 514350"/>
              <a:gd name="connsiteX1639" fmla="*/ 3087529 w 6400800"/>
              <a:gd name="connsiteY1639" fmla="*/ 270034 h 514350"/>
              <a:gd name="connsiteX1640" fmla="*/ 3082766 w 6400800"/>
              <a:gd name="connsiteY1640" fmla="*/ 252889 h 514350"/>
              <a:gd name="connsiteX1641" fmla="*/ 3077051 w 6400800"/>
              <a:gd name="connsiteY1641" fmla="*/ 233839 h 514350"/>
              <a:gd name="connsiteX1642" fmla="*/ 3078956 w 6400800"/>
              <a:gd name="connsiteY1642" fmla="*/ 252889 h 514350"/>
              <a:gd name="connsiteX1643" fmla="*/ 3079909 w 6400800"/>
              <a:gd name="connsiteY1643" fmla="*/ 264319 h 514350"/>
              <a:gd name="connsiteX1644" fmla="*/ 3077051 w 6400800"/>
              <a:gd name="connsiteY1644" fmla="*/ 255746 h 514350"/>
              <a:gd name="connsiteX1645" fmla="*/ 3074194 w 6400800"/>
              <a:gd name="connsiteY1645" fmla="*/ 248126 h 514350"/>
              <a:gd name="connsiteX1646" fmla="*/ 3074194 w 6400800"/>
              <a:gd name="connsiteY1646" fmla="*/ 242411 h 514350"/>
              <a:gd name="connsiteX1647" fmla="*/ 3075146 w 6400800"/>
              <a:gd name="connsiteY1647" fmla="*/ 229076 h 514350"/>
              <a:gd name="connsiteX1648" fmla="*/ 3077051 w 6400800"/>
              <a:gd name="connsiteY1648" fmla="*/ 220504 h 514350"/>
              <a:gd name="connsiteX1649" fmla="*/ 3086576 w 6400800"/>
              <a:gd name="connsiteY1649" fmla="*/ 189071 h 514350"/>
              <a:gd name="connsiteX1650" fmla="*/ 3096101 w 6400800"/>
              <a:gd name="connsiteY1650" fmla="*/ 161449 h 514350"/>
              <a:gd name="connsiteX1651" fmla="*/ 3083719 w 6400800"/>
              <a:gd name="connsiteY1651" fmla="*/ 188119 h 514350"/>
              <a:gd name="connsiteX1652" fmla="*/ 3071336 w 6400800"/>
              <a:gd name="connsiteY1652" fmla="*/ 218599 h 514350"/>
              <a:gd name="connsiteX1653" fmla="*/ 3068479 w 6400800"/>
              <a:gd name="connsiteY1653" fmla="*/ 224314 h 514350"/>
              <a:gd name="connsiteX1654" fmla="*/ 3068479 w 6400800"/>
              <a:gd name="connsiteY1654" fmla="*/ 216694 h 514350"/>
              <a:gd name="connsiteX1655" fmla="*/ 3069431 w 6400800"/>
              <a:gd name="connsiteY1655" fmla="*/ 209074 h 514350"/>
              <a:gd name="connsiteX1656" fmla="*/ 3072289 w 6400800"/>
              <a:gd name="connsiteY1656" fmla="*/ 181451 h 514350"/>
              <a:gd name="connsiteX1657" fmla="*/ 3073241 w 6400800"/>
              <a:gd name="connsiteY1657" fmla="*/ 157639 h 514350"/>
              <a:gd name="connsiteX1658" fmla="*/ 3067526 w 6400800"/>
              <a:gd name="connsiteY1658" fmla="*/ 180499 h 514350"/>
              <a:gd name="connsiteX1659" fmla="*/ 3066574 w 6400800"/>
              <a:gd name="connsiteY1659" fmla="*/ 183356 h 514350"/>
              <a:gd name="connsiteX1660" fmla="*/ 3064669 w 6400800"/>
              <a:gd name="connsiteY1660" fmla="*/ 148114 h 514350"/>
              <a:gd name="connsiteX1661" fmla="*/ 3064669 w 6400800"/>
              <a:gd name="connsiteY1661" fmla="*/ 145256 h 514350"/>
              <a:gd name="connsiteX1662" fmla="*/ 3064669 w 6400800"/>
              <a:gd name="connsiteY1662" fmla="*/ 146209 h 514350"/>
              <a:gd name="connsiteX1663" fmla="*/ 3063716 w 6400800"/>
              <a:gd name="connsiteY1663" fmla="*/ 131921 h 514350"/>
              <a:gd name="connsiteX1664" fmla="*/ 3058954 w 6400800"/>
              <a:gd name="connsiteY1664" fmla="*/ 174784 h 514350"/>
              <a:gd name="connsiteX1665" fmla="*/ 3056096 w 6400800"/>
              <a:gd name="connsiteY1665" fmla="*/ 190976 h 514350"/>
              <a:gd name="connsiteX1666" fmla="*/ 3054191 w 6400800"/>
              <a:gd name="connsiteY1666" fmla="*/ 201454 h 514350"/>
              <a:gd name="connsiteX1667" fmla="*/ 3049429 w 6400800"/>
              <a:gd name="connsiteY1667" fmla="*/ 189071 h 514350"/>
              <a:gd name="connsiteX1668" fmla="*/ 3049429 w 6400800"/>
              <a:gd name="connsiteY1668" fmla="*/ 188119 h 514350"/>
              <a:gd name="connsiteX1669" fmla="*/ 3056096 w 6400800"/>
              <a:gd name="connsiteY1669" fmla="*/ 151924 h 514350"/>
              <a:gd name="connsiteX1670" fmla="*/ 3062764 w 6400800"/>
              <a:gd name="connsiteY1670" fmla="*/ 120491 h 514350"/>
              <a:gd name="connsiteX1671" fmla="*/ 3052286 w 6400800"/>
              <a:gd name="connsiteY1671" fmla="*/ 150971 h 514350"/>
              <a:gd name="connsiteX1672" fmla="*/ 3041809 w 6400800"/>
              <a:gd name="connsiteY1672" fmla="*/ 186214 h 514350"/>
              <a:gd name="connsiteX1673" fmla="*/ 3036094 w 6400800"/>
              <a:gd name="connsiteY1673" fmla="*/ 208121 h 514350"/>
              <a:gd name="connsiteX1674" fmla="*/ 3034189 w 6400800"/>
              <a:gd name="connsiteY1674" fmla="*/ 215741 h 514350"/>
              <a:gd name="connsiteX1675" fmla="*/ 3032284 w 6400800"/>
              <a:gd name="connsiteY1675" fmla="*/ 205264 h 514350"/>
              <a:gd name="connsiteX1676" fmla="*/ 3048476 w 6400800"/>
              <a:gd name="connsiteY1676" fmla="*/ 148114 h 514350"/>
              <a:gd name="connsiteX1677" fmla="*/ 3057049 w 6400800"/>
              <a:gd name="connsiteY1677" fmla="*/ 123349 h 514350"/>
              <a:gd name="connsiteX1678" fmla="*/ 3054191 w 6400800"/>
              <a:gd name="connsiteY1678" fmla="*/ 129064 h 514350"/>
              <a:gd name="connsiteX1679" fmla="*/ 3045619 w 6400800"/>
              <a:gd name="connsiteY1679" fmla="*/ 146209 h 514350"/>
              <a:gd name="connsiteX1680" fmla="*/ 3029426 w 6400800"/>
              <a:gd name="connsiteY1680" fmla="*/ 184309 h 514350"/>
              <a:gd name="connsiteX1681" fmla="*/ 3029426 w 6400800"/>
              <a:gd name="connsiteY1681" fmla="*/ 167164 h 514350"/>
              <a:gd name="connsiteX1682" fmla="*/ 3030379 w 6400800"/>
              <a:gd name="connsiteY1682" fmla="*/ 140494 h 514350"/>
              <a:gd name="connsiteX1683" fmla="*/ 3025616 w 6400800"/>
              <a:gd name="connsiteY1683" fmla="*/ 166211 h 514350"/>
              <a:gd name="connsiteX1684" fmla="*/ 3022759 w 6400800"/>
              <a:gd name="connsiteY1684" fmla="*/ 196691 h 514350"/>
              <a:gd name="connsiteX1685" fmla="*/ 3022759 w 6400800"/>
              <a:gd name="connsiteY1685" fmla="*/ 202406 h 514350"/>
              <a:gd name="connsiteX1686" fmla="*/ 3019901 w 6400800"/>
              <a:gd name="connsiteY1686" fmla="*/ 210979 h 514350"/>
              <a:gd name="connsiteX1687" fmla="*/ 3011329 w 6400800"/>
              <a:gd name="connsiteY1687" fmla="*/ 234791 h 514350"/>
              <a:gd name="connsiteX1688" fmla="*/ 3007519 w 6400800"/>
              <a:gd name="connsiteY1688" fmla="*/ 226219 h 514350"/>
              <a:gd name="connsiteX1689" fmla="*/ 3011329 w 6400800"/>
              <a:gd name="connsiteY1689" fmla="*/ 215741 h 514350"/>
              <a:gd name="connsiteX1690" fmla="*/ 3006566 w 6400800"/>
              <a:gd name="connsiteY1690" fmla="*/ 222409 h 514350"/>
              <a:gd name="connsiteX1691" fmla="*/ 3001804 w 6400800"/>
              <a:gd name="connsiteY1691" fmla="*/ 202406 h 514350"/>
              <a:gd name="connsiteX1692" fmla="*/ 3000851 w 6400800"/>
              <a:gd name="connsiteY1692" fmla="*/ 197644 h 514350"/>
              <a:gd name="connsiteX1693" fmla="*/ 3003709 w 6400800"/>
              <a:gd name="connsiteY1693" fmla="*/ 189071 h 514350"/>
              <a:gd name="connsiteX1694" fmla="*/ 3011329 w 6400800"/>
              <a:gd name="connsiteY1694" fmla="*/ 164306 h 514350"/>
              <a:gd name="connsiteX1695" fmla="*/ 3018949 w 6400800"/>
              <a:gd name="connsiteY1695" fmla="*/ 142399 h 514350"/>
              <a:gd name="connsiteX1696" fmla="*/ 3007519 w 6400800"/>
              <a:gd name="connsiteY1696" fmla="*/ 162401 h 514350"/>
              <a:gd name="connsiteX1697" fmla="*/ 2997994 w 6400800"/>
              <a:gd name="connsiteY1697" fmla="*/ 182404 h 514350"/>
              <a:gd name="connsiteX1698" fmla="*/ 2995136 w 6400800"/>
              <a:gd name="connsiteY1698" fmla="*/ 169069 h 514350"/>
              <a:gd name="connsiteX1699" fmla="*/ 3014186 w 6400800"/>
              <a:gd name="connsiteY1699" fmla="*/ 100489 h 514350"/>
              <a:gd name="connsiteX1700" fmla="*/ 3021806 w 6400800"/>
              <a:gd name="connsiteY1700" fmla="*/ 76676 h 514350"/>
              <a:gd name="connsiteX1701" fmla="*/ 3024664 w 6400800"/>
              <a:gd name="connsiteY1701" fmla="*/ 68104 h 514350"/>
              <a:gd name="connsiteX1702" fmla="*/ 3020854 w 6400800"/>
              <a:gd name="connsiteY1702" fmla="*/ 75724 h 514350"/>
              <a:gd name="connsiteX1703" fmla="*/ 3010376 w 6400800"/>
              <a:gd name="connsiteY1703" fmla="*/ 98584 h 514350"/>
              <a:gd name="connsiteX1704" fmla="*/ 2996089 w 6400800"/>
              <a:gd name="connsiteY1704" fmla="*/ 134779 h 514350"/>
              <a:gd name="connsiteX1705" fmla="*/ 2991326 w 6400800"/>
              <a:gd name="connsiteY1705" fmla="*/ 148114 h 514350"/>
              <a:gd name="connsiteX1706" fmla="*/ 2987516 w 6400800"/>
              <a:gd name="connsiteY1706" fmla="*/ 122396 h 514350"/>
              <a:gd name="connsiteX1707" fmla="*/ 2984659 w 6400800"/>
              <a:gd name="connsiteY1707" fmla="*/ 91916 h 514350"/>
              <a:gd name="connsiteX1708" fmla="*/ 2983706 w 6400800"/>
              <a:gd name="connsiteY1708" fmla="*/ 122396 h 514350"/>
              <a:gd name="connsiteX1709" fmla="*/ 2985611 w 6400800"/>
              <a:gd name="connsiteY1709" fmla="*/ 157639 h 514350"/>
              <a:gd name="connsiteX1710" fmla="*/ 2985611 w 6400800"/>
              <a:gd name="connsiteY1710" fmla="*/ 163354 h 514350"/>
              <a:gd name="connsiteX1711" fmla="*/ 2978944 w 6400800"/>
              <a:gd name="connsiteY1711" fmla="*/ 182404 h 514350"/>
              <a:gd name="connsiteX1712" fmla="*/ 2960846 w 6400800"/>
              <a:gd name="connsiteY1712" fmla="*/ 238601 h 514350"/>
              <a:gd name="connsiteX1713" fmla="*/ 2959894 w 6400800"/>
              <a:gd name="connsiteY1713" fmla="*/ 234791 h 514350"/>
              <a:gd name="connsiteX1714" fmla="*/ 2960846 w 6400800"/>
              <a:gd name="connsiteY1714" fmla="*/ 239554 h 514350"/>
              <a:gd name="connsiteX1715" fmla="*/ 2950369 w 6400800"/>
              <a:gd name="connsiteY1715" fmla="*/ 274796 h 514350"/>
              <a:gd name="connsiteX1716" fmla="*/ 2952274 w 6400800"/>
              <a:gd name="connsiteY1716" fmla="*/ 264319 h 514350"/>
              <a:gd name="connsiteX1717" fmla="*/ 2944654 w 6400800"/>
              <a:gd name="connsiteY1717" fmla="*/ 284321 h 514350"/>
              <a:gd name="connsiteX1718" fmla="*/ 2944654 w 6400800"/>
              <a:gd name="connsiteY1718" fmla="*/ 283369 h 514350"/>
              <a:gd name="connsiteX1719" fmla="*/ 2945606 w 6400800"/>
              <a:gd name="connsiteY1719" fmla="*/ 277654 h 514350"/>
              <a:gd name="connsiteX1720" fmla="*/ 2949416 w 6400800"/>
              <a:gd name="connsiteY1720" fmla="*/ 238601 h 514350"/>
              <a:gd name="connsiteX1721" fmla="*/ 2951321 w 6400800"/>
              <a:gd name="connsiteY1721" fmla="*/ 221456 h 514350"/>
              <a:gd name="connsiteX1722" fmla="*/ 2953226 w 6400800"/>
              <a:gd name="connsiteY1722" fmla="*/ 205264 h 514350"/>
              <a:gd name="connsiteX1723" fmla="*/ 2956084 w 6400800"/>
              <a:gd name="connsiteY1723" fmla="*/ 179546 h 514350"/>
              <a:gd name="connsiteX1724" fmla="*/ 2958941 w 6400800"/>
              <a:gd name="connsiteY1724" fmla="*/ 156686 h 514350"/>
              <a:gd name="connsiteX1725" fmla="*/ 2952274 w 6400800"/>
              <a:gd name="connsiteY1725" fmla="*/ 178594 h 514350"/>
              <a:gd name="connsiteX1726" fmla="*/ 2945606 w 6400800"/>
              <a:gd name="connsiteY1726" fmla="*/ 203359 h 514350"/>
              <a:gd name="connsiteX1727" fmla="*/ 2941796 w 6400800"/>
              <a:gd name="connsiteY1727" fmla="*/ 218599 h 514350"/>
              <a:gd name="connsiteX1728" fmla="*/ 2937986 w 6400800"/>
              <a:gd name="connsiteY1728" fmla="*/ 235744 h 514350"/>
              <a:gd name="connsiteX1729" fmla="*/ 2931319 w 6400800"/>
              <a:gd name="connsiteY1729" fmla="*/ 270034 h 514350"/>
              <a:gd name="connsiteX1730" fmla="*/ 2929414 w 6400800"/>
              <a:gd name="connsiteY1730" fmla="*/ 260509 h 514350"/>
              <a:gd name="connsiteX1731" fmla="*/ 2928461 w 6400800"/>
              <a:gd name="connsiteY1731" fmla="*/ 256699 h 514350"/>
              <a:gd name="connsiteX1732" fmla="*/ 2931319 w 6400800"/>
              <a:gd name="connsiteY1732" fmla="*/ 251936 h 514350"/>
              <a:gd name="connsiteX1733" fmla="*/ 2927509 w 6400800"/>
              <a:gd name="connsiteY1733" fmla="*/ 254794 h 514350"/>
              <a:gd name="connsiteX1734" fmla="*/ 2925604 w 6400800"/>
              <a:gd name="connsiteY1734" fmla="*/ 247174 h 514350"/>
              <a:gd name="connsiteX1735" fmla="*/ 2931319 w 6400800"/>
              <a:gd name="connsiteY1735" fmla="*/ 231934 h 514350"/>
              <a:gd name="connsiteX1736" fmla="*/ 2924651 w 6400800"/>
              <a:gd name="connsiteY1736" fmla="*/ 243364 h 514350"/>
              <a:gd name="connsiteX1737" fmla="*/ 2922746 w 6400800"/>
              <a:gd name="connsiteY1737" fmla="*/ 237649 h 514350"/>
              <a:gd name="connsiteX1738" fmla="*/ 2922746 w 6400800"/>
              <a:gd name="connsiteY1738" fmla="*/ 236696 h 514350"/>
              <a:gd name="connsiteX1739" fmla="*/ 2921794 w 6400800"/>
              <a:gd name="connsiteY1739" fmla="*/ 236696 h 514350"/>
              <a:gd name="connsiteX1740" fmla="*/ 2916079 w 6400800"/>
              <a:gd name="connsiteY1740" fmla="*/ 236696 h 514350"/>
              <a:gd name="connsiteX1741" fmla="*/ 2916079 w 6400800"/>
              <a:gd name="connsiteY1741" fmla="*/ 236696 h 514350"/>
              <a:gd name="connsiteX1742" fmla="*/ 2935129 w 6400800"/>
              <a:gd name="connsiteY1742" fmla="*/ 176689 h 514350"/>
              <a:gd name="connsiteX1743" fmla="*/ 2909411 w 6400800"/>
              <a:gd name="connsiteY1743" fmla="*/ 230029 h 514350"/>
              <a:gd name="connsiteX1744" fmla="*/ 2902744 w 6400800"/>
              <a:gd name="connsiteY1744" fmla="*/ 211931 h 514350"/>
              <a:gd name="connsiteX1745" fmla="*/ 2900839 w 6400800"/>
              <a:gd name="connsiteY1745" fmla="*/ 195739 h 514350"/>
              <a:gd name="connsiteX1746" fmla="*/ 2897981 w 6400800"/>
              <a:gd name="connsiteY1746" fmla="*/ 173831 h 514350"/>
              <a:gd name="connsiteX1747" fmla="*/ 2896076 w 6400800"/>
              <a:gd name="connsiteY1747" fmla="*/ 153829 h 514350"/>
              <a:gd name="connsiteX1748" fmla="*/ 2893219 w 6400800"/>
              <a:gd name="connsiteY1748" fmla="*/ 121444 h 514350"/>
              <a:gd name="connsiteX1749" fmla="*/ 2890361 w 6400800"/>
              <a:gd name="connsiteY1749" fmla="*/ 93821 h 514350"/>
              <a:gd name="connsiteX1750" fmla="*/ 2889409 w 6400800"/>
              <a:gd name="connsiteY1750" fmla="*/ 121444 h 514350"/>
              <a:gd name="connsiteX1751" fmla="*/ 2889409 w 6400800"/>
              <a:gd name="connsiteY1751" fmla="*/ 153829 h 514350"/>
              <a:gd name="connsiteX1752" fmla="*/ 2889409 w 6400800"/>
              <a:gd name="connsiteY1752" fmla="*/ 173831 h 514350"/>
              <a:gd name="connsiteX1753" fmla="*/ 2890361 w 6400800"/>
              <a:gd name="connsiteY1753" fmla="*/ 195739 h 514350"/>
              <a:gd name="connsiteX1754" fmla="*/ 2891314 w 6400800"/>
              <a:gd name="connsiteY1754" fmla="*/ 211931 h 514350"/>
              <a:gd name="connsiteX1755" fmla="*/ 2887504 w 6400800"/>
              <a:gd name="connsiteY1755" fmla="*/ 217646 h 514350"/>
              <a:gd name="connsiteX1756" fmla="*/ 2885599 w 6400800"/>
              <a:gd name="connsiteY1756" fmla="*/ 221456 h 514350"/>
              <a:gd name="connsiteX1757" fmla="*/ 2880836 w 6400800"/>
              <a:gd name="connsiteY1757" fmla="*/ 195739 h 514350"/>
              <a:gd name="connsiteX1758" fmla="*/ 2874169 w 6400800"/>
              <a:gd name="connsiteY1758" fmla="*/ 166211 h 514350"/>
              <a:gd name="connsiteX1759" fmla="*/ 2867501 w 6400800"/>
              <a:gd name="connsiteY1759" fmla="*/ 144304 h 514350"/>
              <a:gd name="connsiteX1760" fmla="*/ 2860834 w 6400800"/>
              <a:gd name="connsiteY1760" fmla="*/ 125254 h 514350"/>
              <a:gd name="connsiteX1761" fmla="*/ 2863691 w 6400800"/>
              <a:gd name="connsiteY1761" fmla="*/ 145256 h 514350"/>
              <a:gd name="connsiteX1762" fmla="*/ 2866549 w 6400800"/>
              <a:gd name="connsiteY1762" fmla="*/ 168116 h 514350"/>
              <a:gd name="connsiteX1763" fmla="*/ 2869406 w 6400800"/>
              <a:gd name="connsiteY1763" fmla="*/ 197644 h 514350"/>
              <a:gd name="connsiteX1764" fmla="*/ 2872264 w 6400800"/>
              <a:gd name="connsiteY1764" fmla="*/ 232886 h 514350"/>
              <a:gd name="connsiteX1765" fmla="*/ 2873216 w 6400800"/>
              <a:gd name="connsiteY1765" fmla="*/ 247174 h 514350"/>
              <a:gd name="connsiteX1766" fmla="*/ 2864644 w 6400800"/>
              <a:gd name="connsiteY1766" fmla="*/ 270034 h 514350"/>
              <a:gd name="connsiteX1767" fmla="*/ 2863691 w 6400800"/>
              <a:gd name="connsiteY1767" fmla="*/ 274796 h 514350"/>
              <a:gd name="connsiteX1768" fmla="*/ 2855119 w 6400800"/>
              <a:gd name="connsiteY1768" fmla="*/ 257651 h 514350"/>
              <a:gd name="connsiteX1769" fmla="*/ 2841784 w 6400800"/>
              <a:gd name="connsiteY1769" fmla="*/ 230029 h 514350"/>
              <a:gd name="connsiteX1770" fmla="*/ 2855119 w 6400800"/>
              <a:gd name="connsiteY1770" fmla="*/ 226219 h 514350"/>
              <a:gd name="connsiteX1771" fmla="*/ 2853214 w 6400800"/>
              <a:gd name="connsiteY1771" fmla="*/ 231934 h 514350"/>
              <a:gd name="connsiteX1772" fmla="*/ 2840831 w 6400800"/>
              <a:gd name="connsiteY1772" fmla="*/ 209074 h 514350"/>
              <a:gd name="connsiteX1773" fmla="*/ 2866549 w 6400800"/>
              <a:gd name="connsiteY1773" fmla="*/ 150971 h 514350"/>
              <a:gd name="connsiteX1774" fmla="*/ 2835116 w 6400800"/>
              <a:gd name="connsiteY1774" fmla="*/ 198596 h 514350"/>
              <a:gd name="connsiteX1775" fmla="*/ 2829401 w 6400800"/>
              <a:gd name="connsiteY1775" fmla="*/ 188119 h 514350"/>
              <a:gd name="connsiteX1776" fmla="*/ 2820829 w 6400800"/>
              <a:gd name="connsiteY1776" fmla="*/ 132874 h 514350"/>
              <a:gd name="connsiteX1777" fmla="*/ 2821781 w 6400800"/>
              <a:gd name="connsiteY1777" fmla="*/ 173831 h 514350"/>
              <a:gd name="connsiteX1778" fmla="*/ 2807494 w 6400800"/>
              <a:gd name="connsiteY1778" fmla="*/ 151924 h 514350"/>
              <a:gd name="connsiteX1779" fmla="*/ 2782729 w 6400800"/>
              <a:gd name="connsiteY1779" fmla="*/ 115729 h 514350"/>
              <a:gd name="connsiteX1780" fmla="*/ 2759869 w 6400800"/>
              <a:gd name="connsiteY1780" fmla="*/ 85249 h 514350"/>
              <a:gd name="connsiteX1781" fmla="*/ 2778919 w 6400800"/>
              <a:gd name="connsiteY1781" fmla="*/ 118586 h 514350"/>
              <a:gd name="connsiteX1782" fmla="*/ 2799874 w 6400800"/>
              <a:gd name="connsiteY1782" fmla="*/ 156686 h 514350"/>
              <a:gd name="connsiteX1783" fmla="*/ 2812256 w 6400800"/>
              <a:gd name="connsiteY1783" fmla="*/ 180499 h 514350"/>
              <a:gd name="connsiteX1784" fmla="*/ 2820829 w 6400800"/>
              <a:gd name="connsiteY1784" fmla="*/ 197644 h 514350"/>
              <a:gd name="connsiteX1785" fmla="*/ 2820829 w 6400800"/>
              <a:gd name="connsiteY1785" fmla="*/ 204311 h 514350"/>
              <a:gd name="connsiteX1786" fmla="*/ 2821781 w 6400800"/>
              <a:gd name="connsiteY1786" fmla="*/ 218599 h 514350"/>
              <a:gd name="connsiteX1787" fmla="*/ 2817019 w 6400800"/>
              <a:gd name="connsiteY1787" fmla="*/ 227171 h 514350"/>
              <a:gd name="connsiteX1788" fmla="*/ 2806541 w 6400800"/>
              <a:gd name="connsiteY1788" fmla="*/ 211931 h 514350"/>
              <a:gd name="connsiteX1789" fmla="*/ 2805589 w 6400800"/>
              <a:gd name="connsiteY1789" fmla="*/ 210026 h 514350"/>
              <a:gd name="connsiteX1790" fmla="*/ 2806541 w 6400800"/>
              <a:gd name="connsiteY1790" fmla="*/ 208121 h 514350"/>
              <a:gd name="connsiteX1791" fmla="*/ 2805589 w 6400800"/>
              <a:gd name="connsiteY1791" fmla="*/ 209074 h 514350"/>
              <a:gd name="connsiteX1792" fmla="*/ 2792254 w 6400800"/>
              <a:gd name="connsiteY1792" fmla="*/ 191929 h 514350"/>
              <a:gd name="connsiteX1793" fmla="*/ 2767489 w 6400800"/>
              <a:gd name="connsiteY1793" fmla="*/ 161449 h 514350"/>
              <a:gd name="connsiteX1794" fmla="*/ 2765584 w 6400800"/>
              <a:gd name="connsiteY1794" fmla="*/ 158591 h 514350"/>
              <a:gd name="connsiteX1795" fmla="*/ 2765584 w 6400800"/>
              <a:gd name="connsiteY1795" fmla="*/ 155734 h 514350"/>
              <a:gd name="connsiteX1796" fmla="*/ 2762726 w 6400800"/>
              <a:gd name="connsiteY1796" fmla="*/ 128111 h 514350"/>
              <a:gd name="connsiteX1797" fmla="*/ 2759869 w 6400800"/>
              <a:gd name="connsiteY1797" fmla="*/ 103346 h 514350"/>
              <a:gd name="connsiteX1798" fmla="*/ 2758916 w 6400800"/>
              <a:gd name="connsiteY1798" fmla="*/ 128111 h 514350"/>
              <a:gd name="connsiteX1799" fmla="*/ 2758916 w 6400800"/>
              <a:gd name="connsiteY1799" fmla="*/ 150019 h 514350"/>
              <a:gd name="connsiteX1800" fmla="*/ 2745581 w 6400800"/>
              <a:gd name="connsiteY1800" fmla="*/ 135731 h 514350"/>
              <a:gd name="connsiteX1801" fmla="*/ 2758916 w 6400800"/>
              <a:gd name="connsiteY1801" fmla="*/ 153829 h 514350"/>
              <a:gd name="connsiteX1802" fmla="*/ 2758916 w 6400800"/>
              <a:gd name="connsiteY1802" fmla="*/ 155734 h 514350"/>
              <a:gd name="connsiteX1803" fmla="*/ 2758916 w 6400800"/>
              <a:gd name="connsiteY1803" fmla="*/ 172879 h 514350"/>
              <a:gd name="connsiteX1804" fmla="*/ 2759869 w 6400800"/>
              <a:gd name="connsiteY1804" fmla="*/ 191929 h 514350"/>
              <a:gd name="connsiteX1805" fmla="*/ 2761774 w 6400800"/>
              <a:gd name="connsiteY1805" fmla="*/ 219551 h 514350"/>
              <a:gd name="connsiteX1806" fmla="*/ 2760821 w 6400800"/>
              <a:gd name="connsiteY1806" fmla="*/ 217646 h 514350"/>
              <a:gd name="connsiteX1807" fmla="*/ 2760821 w 6400800"/>
              <a:gd name="connsiteY1807" fmla="*/ 216694 h 514350"/>
              <a:gd name="connsiteX1808" fmla="*/ 2760821 w 6400800"/>
              <a:gd name="connsiteY1808" fmla="*/ 217646 h 514350"/>
              <a:gd name="connsiteX1809" fmla="*/ 2741771 w 6400800"/>
              <a:gd name="connsiteY1809" fmla="*/ 172879 h 514350"/>
              <a:gd name="connsiteX1810" fmla="*/ 2757011 w 6400800"/>
              <a:gd name="connsiteY1810" fmla="*/ 228124 h 514350"/>
              <a:gd name="connsiteX1811" fmla="*/ 2743676 w 6400800"/>
              <a:gd name="connsiteY1811" fmla="*/ 268129 h 514350"/>
              <a:gd name="connsiteX1812" fmla="*/ 2736056 w 6400800"/>
              <a:gd name="connsiteY1812" fmla="*/ 254794 h 514350"/>
              <a:gd name="connsiteX1813" fmla="*/ 2737009 w 6400800"/>
              <a:gd name="connsiteY1813" fmla="*/ 232886 h 514350"/>
              <a:gd name="connsiteX1814" fmla="*/ 2732246 w 6400800"/>
              <a:gd name="connsiteY1814" fmla="*/ 249079 h 514350"/>
              <a:gd name="connsiteX1815" fmla="*/ 2730341 w 6400800"/>
              <a:gd name="connsiteY1815" fmla="*/ 246221 h 514350"/>
              <a:gd name="connsiteX1816" fmla="*/ 2731294 w 6400800"/>
              <a:gd name="connsiteY1816" fmla="*/ 250031 h 514350"/>
              <a:gd name="connsiteX1817" fmla="*/ 2729389 w 6400800"/>
              <a:gd name="connsiteY1817" fmla="*/ 258604 h 514350"/>
              <a:gd name="connsiteX1818" fmla="*/ 2729389 w 6400800"/>
              <a:gd name="connsiteY1818" fmla="*/ 247174 h 514350"/>
              <a:gd name="connsiteX1819" fmla="*/ 2731294 w 6400800"/>
              <a:gd name="connsiteY1819" fmla="*/ 218599 h 514350"/>
              <a:gd name="connsiteX1820" fmla="*/ 2733199 w 6400800"/>
              <a:gd name="connsiteY1820" fmla="*/ 219551 h 514350"/>
              <a:gd name="connsiteX1821" fmla="*/ 2736056 w 6400800"/>
              <a:gd name="connsiteY1821" fmla="*/ 222409 h 514350"/>
              <a:gd name="connsiteX1822" fmla="*/ 2738914 w 6400800"/>
              <a:gd name="connsiteY1822" fmla="*/ 230981 h 514350"/>
              <a:gd name="connsiteX1823" fmla="*/ 2737961 w 6400800"/>
              <a:gd name="connsiteY1823" fmla="*/ 222409 h 514350"/>
              <a:gd name="connsiteX1824" fmla="*/ 2735104 w 6400800"/>
              <a:gd name="connsiteY1824" fmla="*/ 218599 h 514350"/>
              <a:gd name="connsiteX1825" fmla="*/ 2730341 w 6400800"/>
              <a:gd name="connsiteY1825" fmla="*/ 216694 h 514350"/>
              <a:gd name="connsiteX1826" fmla="*/ 2728436 w 6400800"/>
              <a:gd name="connsiteY1826" fmla="*/ 216694 h 514350"/>
              <a:gd name="connsiteX1827" fmla="*/ 2728436 w 6400800"/>
              <a:gd name="connsiteY1827" fmla="*/ 218599 h 514350"/>
              <a:gd name="connsiteX1828" fmla="*/ 2721769 w 6400800"/>
              <a:gd name="connsiteY1828" fmla="*/ 248126 h 514350"/>
              <a:gd name="connsiteX1829" fmla="*/ 2719864 w 6400800"/>
              <a:gd name="connsiteY1829" fmla="*/ 260509 h 514350"/>
              <a:gd name="connsiteX1830" fmla="*/ 2717006 w 6400800"/>
              <a:gd name="connsiteY1830" fmla="*/ 254794 h 514350"/>
              <a:gd name="connsiteX1831" fmla="*/ 2717006 w 6400800"/>
              <a:gd name="connsiteY1831" fmla="*/ 253841 h 514350"/>
              <a:gd name="connsiteX1832" fmla="*/ 2718911 w 6400800"/>
              <a:gd name="connsiteY1832" fmla="*/ 238601 h 514350"/>
              <a:gd name="connsiteX1833" fmla="*/ 2716054 w 6400800"/>
              <a:gd name="connsiteY1833" fmla="*/ 247174 h 514350"/>
              <a:gd name="connsiteX1834" fmla="*/ 2716054 w 6400800"/>
              <a:gd name="connsiteY1834" fmla="*/ 176689 h 514350"/>
              <a:gd name="connsiteX1835" fmla="*/ 2713196 w 6400800"/>
              <a:gd name="connsiteY1835" fmla="*/ 198596 h 514350"/>
              <a:gd name="connsiteX1836" fmla="*/ 2709386 w 6400800"/>
              <a:gd name="connsiteY1836" fmla="*/ 230029 h 514350"/>
              <a:gd name="connsiteX1837" fmla="*/ 2704624 w 6400800"/>
              <a:gd name="connsiteY1837" fmla="*/ 218599 h 514350"/>
              <a:gd name="connsiteX1838" fmla="*/ 2703671 w 6400800"/>
              <a:gd name="connsiteY1838" fmla="*/ 199549 h 514350"/>
              <a:gd name="connsiteX1839" fmla="*/ 2703671 w 6400800"/>
              <a:gd name="connsiteY1839" fmla="*/ 163354 h 514350"/>
              <a:gd name="connsiteX1840" fmla="*/ 2706529 w 6400800"/>
              <a:gd name="connsiteY1840" fmla="*/ 164306 h 514350"/>
              <a:gd name="connsiteX1841" fmla="*/ 2710339 w 6400800"/>
              <a:gd name="connsiteY1841" fmla="*/ 167164 h 514350"/>
              <a:gd name="connsiteX1842" fmla="*/ 2714149 w 6400800"/>
              <a:gd name="connsiteY1842" fmla="*/ 176689 h 514350"/>
              <a:gd name="connsiteX1843" fmla="*/ 2712244 w 6400800"/>
              <a:gd name="connsiteY1843" fmla="*/ 166211 h 514350"/>
              <a:gd name="connsiteX1844" fmla="*/ 2708434 w 6400800"/>
              <a:gd name="connsiteY1844" fmla="*/ 161449 h 514350"/>
              <a:gd name="connsiteX1845" fmla="*/ 2702719 w 6400800"/>
              <a:gd name="connsiteY1845" fmla="*/ 159544 h 514350"/>
              <a:gd name="connsiteX1846" fmla="*/ 2700814 w 6400800"/>
              <a:gd name="connsiteY1846" fmla="*/ 159544 h 514350"/>
              <a:gd name="connsiteX1847" fmla="*/ 2700814 w 6400800"/>
              <a:gd name="connsiteY1847" fmla="*/ 161449 h 514350"/>
              <a:gd name="connsiteX1848" fmla="*/ 2697004 w 6400800"/>
              <a:gd name="connsiteY1848" fmla="*/ 193834 h 514350"/>
              <a:gd name="connsiteX1849" fmla="*/ 2693194 w 6400800"/>
              <a:gd name="connsiteY1849" fmla="*/ 181451 h 514350"/>
              <a:gd name="connsiteX1850" fmla="*/ 2697004 w 6400800"/>
              <a:gd name="connsiteY1850" fmla="*/ 198596 h 514350"/>
              <a:gd name="connsiteX1851" fmla="*/ 2697004 w 6400800"/>
              <a:gd name="connsiteY1851" fmla="*/ 198596 h 514350"/>
              <a:gd name="connsiteX1852" fmla="*/ 2696051 w 6400800"/>
              <a:gd name="connsiteY1852" fmla="*/ 236696 h 514350"/>
              <a:gd name="connsiteX1853" fmla="*/ 2697004 w 6400800"/>
              <a:gd name="connsiteY1853" fmla="*/ 262414 h 514350"/>
              <a:gd name="connsiteX1854" fmla="*/ 2697004 w 6400800"/>
              <a:gd name="connsiteY1854" fmla="*/ 263366 h 514350"/>
              <a:gd name="connsiteX1855" fmla="*/ 2696051 w 6400800"/>
              <a:gd name="connsiteY1855" fmla="*/ 265271 h 514350"/>
              <a:gd name="connsiteX1856" fmla="*/ 2694146 w 6400800"/>
              <a:gd name="connsiteY1856" fmla="*/ 261461 h 514350"/>
              <a:gd name="connsiteX1857" fmla="*/ 2685574 w 6400800"/>
              <a:gd name="connsiteY1857" fmla="*/ 246221 h 514350"/>
              <a:gd name="connsiteX1858" fmla="*/ 2677954 w 6400800"/>
              <a:gd name="connsiteY1858" fmla="*/ 210979 h 514350"/>
              <a:gd name="connsiteX1859" fmla="*/ 2676049 w 6400800"/>
              <a:gd name="connsiteY1859" fmla="*/ 200501 h 514350"/>
              <a:gd name="connsiteX1860" fmla="*/ 2681764 w 6400800"/>
              <a:gd name="connsiteY1860" fmla="*/ 173831 h 514350"/>
              <a:gd name="connsiteX1861" fmla="*/ 2687479 w 6400800"/>
              <a:gd name="connsiteY1861" fmla="*/ 144304 h 514350"/>
              <a:gd name="connsiteX1862" fmla="*/ 2691289 w 6400800"/>
              <a:gd name="connsiteY1862" fmla="*/ 118586 h 514350"/>
              <a:gd name="connsiteX1863" fmla="*/ 2683669 w 6400800"/>
              <a:gd name="connsiteY1863" fmla="*/ 143351 h 514350"/>
              <a:gd name="connsiteX1864" fmla="*/ 2677954 w 6400800"/>
              <a:gd name="connsiteY1864" fmla="*/ 162401 h 514350"/>
              <a:gd name="connsiteX1865" fmla="*/ 2673191 w 6400800"/>
              <a:gd name="connsiteY1865" fmla="*/ 176689 h 514350"/>
              <a:gd name="connsiteX1866" fmla="*/ 2673191 w 6400800"/>
              <a:gd name="connsiteY1866" fmla="*/ 177641 h 514350"/>
              <a:gd name="connsiteX1867" fmla="*/ 2672239 w 6400800"/>
              <a:gd name="connsiteY1867" fmla="*/ 173831 h 514350"/>
              <a:gd name="connsiteX1868" fmla="*/ 2666524 w 6400800"/>
              <a:gd name="connsiteY1868" fmla="*/ 146209 h 514350"/>
              <a:gd name="connsiteX1869" fmla="*/ 2661761 w 6400800"/>
              <a:gd name="connsiteY1869" fmla="*/ 121444 h 514350"/>
              <a:gd name="connsiteX1870" fmla="*/ 2662714 w 6400800"/>
              <a:gd name="connsiteY1870" fmla="*/ 146209 h 514350"/>
              <a:gd name="connsiteX1871" fmla="*/ 2666524 w 6400800"/>
              <a:gd name="connsiteY1871" fmla="*/ 196691 h 514350"/>
              <a:gd name="connsiteX1872" fmla="*/ 2665571 w 6400800"/>
              <a:gd name="connsiteY1872" fmla="*/ 200501 h 514350"/>
              <a:gd name="connsiteX1873" fmla="*/ 2664619 w 6400800"/>
              <a:gd name="connsiteY1873" fmla="*/ 204311 h 514350"/>
              <a:gd name="connsiteX1874" fmla="*/ 2649379 w 6400800"/>
              <a:gd name="connsiteY1874" fmla="*/ 174784 h 514350"/>
              <a:gd name="connsiteX1875" fmla="*/ 2634139 w 6400800"/>
              <a:gd name="connsiteY1875" fmla="*/ 141446 h 514350"/>
              <a:gd name="connsiteX1876" fmla="*/ 2646521 w 6400800"/>
              <a:gd name="connsiteY1876" fmla="*/ 176689 h 514350"/>
              <a:gd name="connsiteX1877" fmla="*/ 2661761 w 6400800"/>
              <a:gd name="connsiteY1877" fmla="*/ 214789 h 514350"/>
              <a:gd name="connsiteX1878" fmla="*/ 2660809 w 6400800"/>
              <a:gd name="connsiteY1878" fmla="*/ 216694 h 514350"/>
              <a:gd name="connsiteX1879" fmla="*/ 2652236 w 6400800"/>
              <a:gd name="connsiteY1879" fmla="*/ 201454 h 514350"/>
              <a:gd name="connsiteX1880" fmla="*/ 2648426 w 6400800"/>
              <a:gd name="connsiteY1880" fmla="*/ 196691 h 514350"/>
              <a:gd name="connsiteX1881" fmla="*/ 2651284 w 6400800"/>
              <a:gd name="connsiteY1881" fmla="*/ 202406 h 514350"/>
              <a:gd name="connsiteX1882" fmla="*/ 2657951 w 6400800"/>
              <a:gd name="connsiteY1882" fmla="*/ 218599 h 514350"/>
              <a:gd name="connsiteX1883" fmla="*/ 2658904 w 6400800"/>
              <a:gd name="connsiteY1883" fmla="*/ 223361 h 514350"/>
              <a:gd name="connsiteX1884" fmla="*/ 2657951 w 6400800"/>
              <a:gd name="connsiteY1884" fmla="*/ 226219 h 514350"/>
              <a:gd name="connsiteX1885" fmla="*/ 2647474 w 6400800"/>
              <a:gd name="connsiteY1885" fmla="*/ 193834 h 514350"/>
              <a:gd name="connsiteX1886" fmla="*/ 2638901 w 6400800"/>
              <a:gd name="connsiteY1886" fmla="*/ 169069 h 514350"/>
              <a:gd name="connsiteX1887" fmla="*/ 2631281 w 6400800"/>
              <a:gd name="connsiteY1887" fmla="*/ 147161 h 514350"/>
              <a:gd name="connsiteX1888" fmla="*/ 2635091 w 6400800"/>
              <a:gd name="connsiteY1888" fmla="*/ 170021 h 514350"/>
              <a:gd name="connsiteX1889" fmla="*/ 2647474 w 6400800"/>
              <a:gd name="connsiteY1889" fmla="*/ 230029 h 514350"/>
              <a:gd name="connsiteX1890" fmla="*/ 2651284 w 6400800"/>
              <a:gd name="connsiteY1890" fmla="*/ 247174 h 514350"/>
              <a:gd name="connsiteX1891" fmla="*/ 2642711 w 6400800"/>
              <a:gd name="connsiteY1891" fmla="*/ 273844 h 514350"/>
              <a:gd name="connsiteX1892" fmla="*/ 2640806 w 6400800"/>
              <a:gd name="connsiteY1892" fmla="*/ 270034 h 514350"/>
              <a:gd name="connsiteX1893" fmla="*/ 2639854 w 6400800"/>
              <a:gd name="connsiteY1893" fmla="*/ 268129 h 514350"/>
              <a:gd name="connsiteX1894" fmla="*/ 2643664 w 6400800"/>
              <a:gd name="connsiteY1894" fmla="*/ 220504 h 514350"/>
              <a:gd name="connsiteX1895" fmla="*/ 2636996 w 6400800"/>
              <a:gd name="connsiteY1895" fmla="*/ 247174 h 514350"/>
              <a:gd name="connsiteX1896" fmla="*/ 2636044 w 6400800"/>
              <a:gd name="connsiteY1896" fmla="*/ 204311 h 514350"/>
              <a:gd name="connsiteX1897" fmla="*/ 2630329 w 6400800"/>
              <a:gd name="connsiteY1897" fmla="*/ 240506 h 514350"/>
              <a:gd name="connsiteX1898" fmla="*/ 2623661 w 6400800"/>
              <a:gd name="connsiteY1898" fmla="*/ 206216 h 514350"/>
              <a:gd name="connsiteX1899" fmla="*/ 2610326 w 6400800"/>
              <a:gd name="connsiteY1899" fmla="*/ 147161 h 514350"/>
              <a:gd name="connsiteX1900" fmla="*/ 2615089 w 6400800"/>
              <a:gd name="connsiteY1900" fmla="*/ 137636 h 514350"/>
              <a:gd name="connsiteX1901" fmla="*/ 2610326 w 6400800"/>
              <a:gd name="connsiteY1901" fmla="*/ 145256 h 514350"/>
              <a:gd name="connsiteX1902" fmla="*/ 2609374 w 6400800"/>
              <a:gd name="connsiteY1902" fmla="*/ 143351 h 514350"/>
              <a:gd name="connsiteX1903" fmla="*/ 2603659 w 6400800"/>
              <a:gd name="connsiteY1903" fmla="*/ 119539 h 514350"/>
              <a:gd name="connsiteX1904" fmla="*/ 2605564 w 6400800"/>
              <a:gd name="connsiteY1904" fmla="*/ 144304 h 514350"/>
              <a:gd name="connsiteX1905" fmla="*/ 2606516 w 6400800"/>
              <a:gd name="connsiteY1905" fmla="*/ 150971 h 514350"/>
              <a:gd name="connsiteX1906" fmla="*/ 2600801 w 6400800"/>
              <a:gd name="connsiteY1906" fmla="*/ 158591 h 514350"/>
              <a:gd name="connsiteX1907" fmla="*/ 2589371 w 6400800"/>
              <a:gd name="connsiteY1907" fmla="*/ 175736 h 514350"/>
              <a:gd name="connsiteX1908" fmla="*/ 2588419 w 6400800"/>
              <a:gd name="connsiteY1908" fmla="*/ 171926 h 514350"/>
              <a:gd name="connsiteX1909" fmla="*/ 2583656 w 6400800"/>
              <a:gd name="connsiteY1909" fmla="*/ 147161 h 514350"/>
              <a:gd name="connsiteX1910" fmla="*/ 2584609 w 6400800"/>
              <a:gd name="connsiteY1910" fmla="*/ 171926 h 514350"/>
              <a:gd name="connsiteX1911" fmla="*/ 2585561 w 6400800"/>
              <a:gd name="connsiteY1911" fmla="*/ 182404 h 514350"/>
              <a:gd name="connsiteX1912" fmla="*/ 2585561 w 6400800"/>
              <a:gd name="connsiteY1912" fmla="*/ 182404 h 514350"/>
              <a:gd name="connsiteX1913" fmla="*/ 2576036 w 6400800"/>
              <a:gd name="connsiteY1913" fmla="*/ 198596 h 514350"/>
              <a:gd name="connsiteX1914" fmla="*/ 2574131 w 6400800"/>
              <a:gd name="connsiteY1914" fmla="*/ 177641 h 514350"/>
              <a:gd name="connsiteX1915" fmla="*/ 2573179 w 6400800"/>
              <a:gd name="connsiteY1915" fmla="*/ 157639 h 514350"/>
              <a:gd name="connsiteX1916" fmla="*/ 2571274 w 6400800"/>
              <a:gd name="connsiteY1916" fmla="*/ 170974 h 514350"/>
              <a:gd name="connsiteX1917" fmla="*/ 2571274 w 6400800"/>
              <a:gd name="connsiteY1917" fmla="*/ 170021 h 514350"/>
              <a:gd name="connsiteX1918" fmla="*/ 2569369 w 6400800"/>
              <a:gd name="connsiteY1918" fmla="*/ 149066 h 514350"/>
              <a:gd name="connsiteX1919" fmla="*/ 2568416 w 6400800"/>
              <a:gd name="connsiteY1919" fmla="*/ 130016 h 514350"/>
              <a:gd name="connsiteX1920" fmla="*/ 2567464 w 6400800"/>
              <a:gd name="connsiteY1920" fmla="*/ 99536 h 514350"/>
              <a:gd name="connsiteX1921" fmla="*/ 2566511 w 6400800"/>
              <a:gd name="connsiteY1921" fmla="*/ 72866 h 514350"/>
              <a:gd name="connsiteX1922" fmla="*/ 2562701 w 6400800"/>
              <a:gd name="connsiteY1922" fmla="*/ 99536 h 514350"/>
              <a:gd name="connsiteX1923" fmla="*/ 2560796 w 6400800"/>
              <a:gd name="connsiteY1923" fmla="*/ 130016 h 514350"/>
              <a:gd name="connsiteX1924" fmla="*/ 2559844 w 6400800"/>
              <a:gd name="connsiteY1924" fmla="*/ 149066 h 514350"/>
              <a:gd name="connsiteX1925" fmla="*/ 2559844 w 6400800"/>
              <a:gd name="connsiteY1925" fmla="*/ 170021 h 514350"/>
              <a:gd name="connsiteX1926" fmla="*/ 2560796 w 6400800"/>
              <a:gd name="connsiteY1926" fmla="*/ 195739 h 514350"/>
              <a:gd name="connsiteX1927" fmla="*/ 2558891 w 6400800"/>
              <a:gd name="connsiteY1927" fmla="*/ 191929 h 514350"/>
              <a:gd name="connsiteX1928" fmla="*/ 2561749 w 6400800"/>
              <a:gd name="connsiteY1928" fmla="*/ 200501 h 514350"/>
              <a:gd name="connsiteX1929" fmla="*/ 2562701 w 6400800"/>
              <a:gd name="connsiteY1929" fmla="*/ 217646 h 514350"/>
              <a:gd name="connsiteX1930" fmla="*/ 2562701 w 6400800"/>
              <a:gd name="connsiteY1930" fmla="*/ 223361 h 514350"/>
              <a:gd name="connsiteX1931" fmla="*/ 2551271 w 6400800"/>
              <a:gd name="connsiteY1931" fmla="*/ 247174 h 514350"/>
              <a:gd name="connsiteX1932" fmla="*/ 2549366 w 6400800"/>
              <a:gd name="connsiteY1932" fmla="*/ 230029 h 514350"/>
              <a:gd name="connsiteX1933" fmla="*/ 2555081 w 6400800"/>
              <a:gd name="connsiteY1933" fmla="*/ 212884 h 514350"/>
              <a:gd name="connsiteX1934" fmla="*/ 2546509 w 6400800"/>
              <a:gd name="connsiteY1934" fmla="*/ 228124 h 514350"/>
              <a:gd name="connsiteX1935" fmla="*/ 2547461 w 6400800"/>
              <a:gd name="connsiteY1935" fmla="*/ 222409 h 514350"/>
              <a:gd name="connsiteX1936" fmla="*/ 2553176 w 6400800"/>
              <a:gd name="connsiteY1936" fmla="*/ 196691 h 514350"/>
              <a:gd name="connsiteX1937" fmla="*/ 2543651 w 6400800"/>
              <a:gd name="connsiteY1937" fmla="*/ 221456 h 514350"/>
              <a:gd name="connsiteX1938" fmla="*/ 2536984 w 6400800"/>
              <a:gd name="connsiteY1938" fmla="*/ 246221 h 514350"/>
              <a:gd name="connsiteX1939" fmla="*/ 2536984 w 6400800"/>
              <a:gd name="connsiteY1939" fmla="*/ 244316 h 514350"/>
              <a:gd name="connsiteX1940" fmla="*/ 2534126 w 6400800"/>
              <a:gd name="connsiteY1940" fmla="*/ 221456 h 514350"/>
              <a:gd name="connsiteX1941" fmla="*/ 2533174 w 6400800"/>
              <a:gd name="connsiteY1941" fmla="*/ 244316 h 514350"/>
              <a:gd name="connsiteX1942" fmla="*/ 2533174 w 6400800"/>
              <a:gd name="connsiteY1942" fmla="*/ 250984 h 514350"/>
              <a:gd name="connsiteX1943" fmla="*/ 2532221 w 6400800"/>
              <a:gd name="connsiteY1943" fmla="*/ 245269 h 514350"/>
              <a:gd name="connsiteX1944" fmla="*/ 2524601 w 6400800"/>
              <a:gd name="connsiteY1944" fmla="*/ 213836 h 514350"/>
              <a:gd name="connsiteX1945" fmla="*/ 2517934 w 6400800"/>
              <a:gd name="connsiteY1945" fmla="*/ 190024 h 514350"/>
              <a:gd name="connsiteX1946" fmla="*/ 2511266 w 6400800"/>
              <a:gd name="connsiteY1946" fmla="*/ 169069 h 514350"/>
              <a:gd name="connsiteX1947" fmla="*/ 2514124 w 6400800"/>
              <a:gd name="connsiteY1947" fmla="*/ 190976 h 514350"/>
              <a:gd name="connsiteX1948" fmla="*/ 2516981 w 6400800"/>
              <a:gd name="connsiteY1948" fmla="*/ 215741 h 514350"/>
              <a:gd name="connsiteX1949" fmla="*/ 2520791 w 6400800"/>
              <a:gd name="connsiteY1949" fmla="*/ 248126 h 514350"/>
              <a:gd name="connsiteX1950" fmla="*/ 2523649 w 6400800"/>
              <a:gd name="connsiteY1950" fmla="*/ 277654 h 514350"/>
              <a:gd name="connsiteX1951" fmla="*/ 2521744 w 6400800"/>
              <a:gd name="connsiteY1951" fmla="*/ 282416 h 514350"/>
              <a:gd name="connsiteX1952" fmla="*/ 2516981 w 6400800"/>
              <a:gd name="connsiteY1952" fmla="*/ 263366 h 514350"/>
              <a:gd name="connsiteX1953" fmla="*/ 2511266 w 6400800"/>
              <a:gd name="connsiteY1953" fmla="*/ 243364 h 514350"/>
              <a:gd name="connsiteX1954" fmla="*/ 2513171 w 6400800"/>
              <a:gd name="connsiteY1954" fmla="*/ 264319 h 514350"/>
              <a:gd name="connsiteX1955" fmla="*/ 2514124 w 6400800"/>
              <a:gd name="connsiteY1955" fmla="*/ 277654 h 514350"/>
              <a:gd name="connsiteX1956" fmla="*/ 2504599 w 6400800"/>
              <a:gd name="connsiteY1956" fmla="*/ 256699 h 514350"/>
              <a:gd name="connsiteX1957" fmla="*/ 2504599 w 6400800"/>
              <a:gd name="connsiteY1957" fmla="*/ 253841 h 514350"/>
              <a:gd name="connsiteX1958" fmla="*/ 2503646 w 6400800"/>
              <a:gd name="connsiteY1958" fmla="*/ 255746 h 514350"/>
              <a:gd name="connsiteX1959" fmla="*/ 2497931 w 6400800"/>
              <a:gd name="connsiteY1959" fmla="*/ 243364 h 514350"/>
              <a:gd name="connsiteX1960" fmla="*/ 2502694 w 6400800"/>
              <a:gd name="connsiteY1960" fmla="*/ 259556 h 514350"/>
              <a:gd name="connsiteX1961" fmla="*/ 2499836 w 6400800"/>
              <a:gd name="connsiteY1961" fmla="*/ 267176 h 514350"/>
              <a:gd name="connsiteX1962" fmla="*/ 2498884 w 6400800"/>
              <a:gd name="connsiteY1962" fmla="*/ 270034 h 514350"/>
              <a:gd name="connsiteX1963" fmla="*/ 2494121 w 6400800"/>
              <a:gd name="connsiteY1963" fmla="*/ 223361 h 514350"/>
              <a:gd name="connsiteX1964" fmla="*/ 2496026 w 6400800"/>
              <a:gd name="connsiteY1964" fmla="*/ 220504 h 514350"/>
              <a:gd name="connsiteX1965" fmla="*/ 2506504 w 6400800"/>
              <a:gd name="connsiteY1965" fmla="*/ 203359 h 514350"/>
              <a:gd name="connsiteX1966" fmla="*/ 2510314 w 6400800"/>
              <a:gd name="connsiteY1966" fmla="*/ 197644 h 514350"/>
              <a:gd name="connsiteX1967" fmla="*/ 2505551 w 6400800"/>
              <a:gd name="connsiteY1967" fmla="*/ 203359 h 514350"/>
              <a:gd name="connsiteX1968" fmla="*/ 2493169 w 6400800"/>
              <a:gd name="connsiteY1968" fmla="*/ 217646 h 514350"/>
              <a:gd name="connsiteX1969" fmla="*/ 2493169 w 6400800"/>
              <a:gd name="connsiteY1969" fmla="*/ 216694 h 514350"/>
              <a:gd name="connsiteX1970" fmla="*/ 2491264 w 6400800"/>
              <a:gd name="connsiteY1970" fmla="*/ 196691 h 514350"/>
              <a:gd name="connsiteX1971" fmla="*/ 2501741 w 6400800"/>
              <a:gd name="connsiteY1971" fmla="*/ 183356 h 514350"/>
              <a:gd name="connsiteX1972" fmla="*/ 2490311 w 6400800"/>
              <a:gd name="connsiteY1972" fmla="*/ 192881 h 514350"/>
              <a:gd name="connsiteX1973" fmla="*/ 2489359 w 6400800"/>
              <a:gd name="connsiteY1973" fmla="*/ 176689 h 514350"/>
              <a:gd name="connsiteX1974" fmla="*/ 2497931 w 6400800"/>
              <a:gd name="connsiteY1974" fmla="*/ 165259 h 514350"/>
              <a:gd name="connsiteX1975" fmla="*/ 2502694 w 6400800"/>
              <a:gd name="connsiteY1975" fmla="*/ 159544 h 514350"/>
              <a:gd name="connsiteX1976" fmla="*/ 2496979 w 6400800"/>
              <a:gd name="connsiteY1976" fmla="*/ 164306 h 514350"/>
              <a:gd name="connsiteX1977" fmla="*/ 2489359 w 6400800"/>
              <a:gd name="connsiteY1977" fmla="*/ 171926 h 514350"/>
              <a:gd name="connsiteX1978" fmla="*/ 2488406 w 6400800"/>
              <a:gd name="connsiteY1978" fmla="*/ 153829 h 514350"/>
              <a:gd name="connsiteX1979" fmla="*/ 2487454 w 6400800"/>
              <a:gd name="connsiteY1979" fmla="*/ 135731 h 514350"/>
              <a:gd name="connsiteX1980" fmla="*/ 2494121 w 6400800"/>
              <a:gd name="connsiteY1980" fmla="*/ 125254 h 514350"/>
              <a:gd name="connsiteX1981" fmla="*/ 2487454 w 6400800"/>
              <a:gd name="connsiteY1981" fmla="*/ 132874 h 514350"/>
              <a:gd name="connsiteX1982" fmla="*/ 2487454 w 6400800"/>
              <a:gd name="connsiteY1982" fmla="*/ 129064 h 514350"/>
              <a:gd name="connsiteX1983" fmla="*/ 2486501 w 6400800"/>
              <a:gd name="connsiteY1983" fmla="*/ 132874 h 514350"/>
              <a:gd name="connsiteX1984" fmla="*/ 2475071 w 6400800"/>
              <a:gd name="connsiteY1984" fmla="*/ 146209 h 514350"/>
              <a:gd name="connsiteX1985" fmla="*/ 2455069 w 6400800"/>
              <a:gd name="connsiteY1985" fmla="*/ 171926 h 514350"/>
              <a:gd name="connsiteX1986" fmla="*/ 2442686 w 6400800"/>
              <a:gd name="connsiteY1986" fmla="*/ 188119 h 514350"/>
              <a:gd name="connsiteX1987" fmla="*/ 2433161 w 6400800"/>
              <a:gd name="connsiteY1987" fmla="*/ 203359 h 514350"/>
              <a:gd name="connsiteX1988" fmla="*/ 2432209 w 6400800"/>
              <a:gd name="connsiteY1988" fmla="*/ 191929 h 514350"/>
              <a:gd name="connsiteX1989" fmla="*/ 2425541 w 6400800"/>
              <a:gd name="connsiteY1989" fmla="*/ 110966 h 514350"/>
              <a:gd name="connsiteX1990" fmla="*/ 2424589 w 6400800"/>
              <a:gd name="connsiteY1990" fmla="*/ 88106 h 514350"/>
              <a:gd name="connsiteX1991" fmla="*/ 2424589 w 6400800"/>
              <a:gd name="connsiteY1991" fmla="*/ 80486 h 514350"/>
              <a:gd name="connsiteX1992" fmla="*/ 2423636 w 6400800"/>
              <a:gd name="connsiteY1992" fmla="*/ 88106 h 514350"/>
              <a:gd name="connsiteX1993" fmla="*/ 2421731 w 6400800"/>
              <a:gd name="connsiteY1993" fmla="*/ 110966 h 514350"/>
              <a:gd name="connsiteX1994" fmla="*/ 2420779 w 6400800"/>
              <a:gd name="connsiteY1994" fmla="*/ 146209 h 514350"/>
              <a:gd name="connsiteX1995" fmla="*/ 2421731 w 6400800"/>
              <a:gd name="connsiteY1995" fmla="*/ 191929 h 514350"/>
              <a:gd name="connsiteX1996" fmla="*/ 2422684 w 6400800"/>
              <a:gd name="connsiteY1996" fmla="*/ 220504 h 514350"/>
              <a:gd name="connsiteX1997" fmla="*/ 2405539 w 6400800"/>
              <a:gd name="connsiteY1997" fmla="*/ 250031 h 514350"/>
              <a:gd name="connsiteX1998" fmla="*/ 2401729 w 6400800"/>
              <a:gd name="connsiteY1998" fmla="*/ 256699 h 514350"/>
              <a:gd name="connsiteX1999" fmla="*/ 2400776 w 6400800"/>
              <a:gd name="connsiteY1999" fmla="*/ 255746 h 514350"/>
              <a:gd name="connsiteX2000" fmla="*/ 2392204 w 6400800"/>
              <a:gd name="connsiteY2000" fmla="*/ 233839 h 514350"/>
              <a:gd name="connsiteX2001" fmla="*/ 2385536 w 6400800"/>
              <a:gd name="connsiteY2001" fmla="*/ 170974 h 514350"/>
              <a:gd name="connsiteX2002" fmla="*/ 2382679 w 6400800"/>
              <a:gd name="connsiteY2002" fmla="*/ 150971 h 514350"/>
              <a:gd name="connsiteX2003" fmla="*/ 2384584 w 6400800"/>
              <a:gd name="connsiteY2003" fmla="*/ 140494 h 514350"/>
              <a:gd name="connsiteX2004" fmla="*/ 2382679 w 6400800"/>
              <a:gd name="connsiteY2004" fmla="*/ 135731 h 514350"/>
              <a:gd name="connsiteX2005" fmla="*/ 2390299 w 6400800"/>
              <a:gd name="connsiteY2005" fmla="*/ 114776 h 514350"/>
              <a:gd name="connsiteX2006" fmla="*/ 2427446 w 6400800"/>
              <a:gd name="connsiteY2006" fmla="*/ 12859 h 514350"/>
              <a:gd name="connsiteX2007" fmla="*/ 2380774 w 6400800"/>
              <a:gd name="connsiteY2007" fmla="*/ 110014 h 514350"/>
              <a:gd name="connsiteX2008" fmla="*/ 2358866 w 6400800"/>
              <a:gd name="connsiteY2008" fmla="*/ 157639 h 514350"/>
              <a:gd name="connsiteX2009" fmla="*/ 2355056 w 6400800"/>
              <a:gd name="connsiteY2009" fmla="*/ 166211 h 514350"/>
              <a:gd name="connsiteX2010" fmla="*/ 2357914 w 6400800"/>
              <a:gd name="connsiteY2010" fmla="*/ 155734 h 514350"/>
              <a:gd name="connsiteX2011" fmla="*/ 2362676 w 6400800"/>
              <a:gd name="connsiteY2011" fmla="*/ 132874 h 514350"/>
              <a:gd name="connsiteX2012" fmla="*/ 2354104 w 6400800"/>
              <a:gd name="connsiteY2012" fmla="*/ 154781 h 514350"/>
              <a:gd name="connsiteX2013" fmla="*/ 2344579 w 6400800"/>
              <a:gd name="connsiteY2013" fmla="*/ 179546 h 514350"/>
              <a:gd name="connsiteX2014" fmla="*/ 2334101 w 6400800"/>
              <a:gd name="connsiteY2014" fmla="*/ 211931 h 514350"/>
              <a:gd name="connsiteX2015" fmla="*/ 2334101 w 6400800"/>
              <a:gd name="connsiteY2015" fmla="*/ 211931 h 514350"/>
              <a:gd name="connsiteX2016" fmla="*/ 2340769 w 6400800"/>
              <a:gd name="connsiteY2016" fmla="*/ 171926 h 514350"/>
              <a:gd name="connsiteX2017" fmla="*/ 2347436 w 6400800"/>
              <a:gd name="connsiteY2017" fmla="*/ 130969 h 514350"/>
              <a:gd name="connsiteX2018" fmla="*/ 2354104 w 6400800"/>
              <a:gd name="connsiteY2018" fmla="*/ 99536 h 514350"/>
              <a:gd name="connsiteX2019" fmla="*/ 2358866 w 6400800"/>
              <a:gd name="connsiteY2019" fmla="*/ 71914 h 514350"/>
              <a:gd name="connsiteX2020" fmla="*/ 2350294 w 6400800"/>
              <a:gd name="connsiteY2020" fmla="*/ 98584 h 514350"/>
              <a:gd name="connsiteX2021" fmla="*/ 2340769 w 6400800"/>
              <a:gd name="connsiteY2021" fmla="*/ 129064 h 514350"/>
              <a:gd name="connsiteX2022" fmla="*/ 2330291 w 6400800"/>
              <a:gd name="connsiteY2022" fmla="*/ 170021 h 514350"/>
              <a:gd name="connsiteX2023" fmla="*/ 2324576 w 6400800"/>
              <a:gd name="connsiteY2023" fmla="*/ 193834 h 514350"/>
              <a:gd name="connsiteX2024" fmla="*/ 2320766 w 6400800"/>
              <a:gd name="connsiteY2024" fmla="*/ 185261 h 514350"/>
              <a:gd name="connsiteX2025" fmla="*/ 2326481 w 6400800"/>
              <a:gd name="connsiteY2025" fmla="*/ 157639 h 514350"/>
              <a:gd name="connsiteX2026" fmla="*/ 2318861 w 6400800"/>
              <a:gd name="connsiteY2026" fmla="*/ 179546 h 514350"/>
              <a:gd name="connsiteX2027" fmla="*/ 2315051 w 6400800"/>
              <a:gd name="connsiteY2027" fmla="*/ 170974 h 514350"/>
              <a:gd name="connsiteX2028" fmla="*/ 2317909 w 6400800"/>
              <a:gd name="connsiteY2028" fmla="*/ 181451 h 514350"/>
              <a:gd name="connsiteX2029" fmla="*/ 2313146 w 6400800"/>
              <a:gd name="connsiteY2029" fmla="*/ 193834 h 514350"/>
              <a:gd name="connsiteX2030" fmla="*/ 2311241 w 6400800"/>
              <a:gd name="connsiteY2030" fmla="*/ 190976 h 514350"/>
              <a:gd name="connsiteX2031" fmla="*/ 2314099 w 6400800"/>
              <a:gd name="connsiteY2031" fmla="*/ 141446 h 514350"/>
              <a:gd name="connsiteX2032" fmla="*/ 2298859 w 6400800"/>
              <a:gd name="connsiteY2032" fmla="*/ 202406 h 514350"/>
              <a:gd name="connsiteX2033" fmla="*/ 2292191 w 6400800"/>
              <a:gd name="connsiteY2033" fmla="*/ 231934 h 514350"/>
              <a:gd name="connsiteX2034" fmla="*/ 2289334 w 6400800"/>
              <a:gd name="connsiteY2034" fmla="*/ 250031 h 514350"/>
              <a:gd name="connsiteX2035" fmla="*/ 2285524 w 6400800"/>
              <a:gd name="connsiteY2035" fmla="*/ 259556 h 514350"/>
              <a:gd name="connsiteX2036" fmla="*/ 2275999 w 6400800"/>
              <a:gd name="connsiteY2036" fmla="*/ 287179 h 514350"/>
              <a:gd name="connsiteX2037" fmla="*/ 2275999 w 6400800"/>
              <a:gd name="connsiteY2037" fmla="*/ 288131 h 514350"/>
              <a:gd name="connsiteX2038" fmla="*/ 2275999 w 6400800"/>
              <a:gd name="connsiteY2038" fmla="*/ 282416 h 514350"/>
              <a:gd name="connsiteX2039" fmla="*/ 2276951 w 6400800"/>
              <a:gd name="connsiteY2039" fmla="*/ 265271 h 514350"/>
              <a:gd name="connsiteX2040" fmla="*/ 2272189 w 6400800"/>
              <a:gd name="connsiteY2040" fmla="*/ 281464 h 514350"/>
              <a:gd name="connsiteX2041" fmla="*/ 2269331 w 6400800"/>
              <a:gd name="connsiteY2041" fmla="*/ 290989 h 514350"/>
              <a:gd name="connsiteX2042" fmla="*/ 2269331 w 6400800"/>
              <a:gd name="connsiteY2042" fmla="*/ 290989 h 514350"/>
              <a:gd name="connsiteX2043" fmla="*/ 2269331 w 6400800"/>
              <a:gd name="connsiteY2043" fmla="*/ 261461 h 514350"/>
              <a:gd name="connsiteX2044" fmla="*/ 2270284 w 6400800"/>
              <a:gd name="connsiteY2044" fmla="*/ 238601 h 514350"/>
              <a:gd name="connsiteX2045" fmla="*/ 2272189 w 6400800"/>
              <a:gd name="connsiteY2045" fmla="*/ 225266 h 514350"/>
              <a:gd name="connsiteX2046" fmla="*/ 2275999 w 6400800"/>
              <a:gd name="connsiteY2046" fmla="*/ 210979 h 514350"/>
              <a:gd name="connsiteX2047" fmla="*/ 2266474 w 6400800"/>
              <a:gd name="connsiteY2047" fmla="*/ 232886 h 514350"/>
              <a:gd name="connsiteX2048" fmla="*/ 2267426 w 6400800"/>
              <a:gd name="connsiteY2048" fmla="*/ 228124 h 514350"/>
              <a:gd name="connsiteX2049" fmla="*/ 2263616 w 6400800"/>
              <a:gd name="connsiteY2049" fmla="*/ 235744 h 514350"/>
              <a:gd name="connsiteX2050" fmla="*/ 2265521 w 6400800"/>
              <a:gd name="connsiteY2050" fmla="*/ 220504 h 514350"/>
              <a:gd name="connsiteX2051" fmla="*/ 2256949 w 6400800"/>
              <a:gd name="connsiteY2051" fmla="*/ 247174 h 514350"/>
              <a:gd name="connsiteX2052" fmla="*/ 2252186 w 6400800"/>
              <a:gd name="connsiteY2052" fmla="*/ 258604 h 514350"/>
              <a:gd name="connsiteX2053" fmla="*/ 2250281 w 6400800"/>
              <a:gd name="connsiteY2053" fmla="*/ 262414 h 514350"/>
              <a:gd name="connsiteX2054" fmla="*/ 2255044 w 6400800"/>
              <a:gd name="connsiteY2054" fmla="*/ 243364 h 514350"/>
              <a:gd name="connsiteX2055" fmla="*/ 2267426 w 6400800"/>
              <a:gd name="connsiteY2055" fmla="*/ 178594 h 514350"/>
              <a:gd name="connsiteX2056" fmla="*/ 2270284 w 6400800"/>
              <a:gd name="connsiteY2056" fmla="*/ 153829 h 514350"/>
              <a:gd name="connsiteX2057" fmla="*/ 2262664 w 6400800"/>
              <a:gd name="connsiteY2057" fmla="*/ 177641 h 514350"/>
              <a:gd name="connsiteX2058" fmla="*/ 2254091 w 6400800"/>
              <a:gd name="connsiteY2058" fmla="*/ 205264 h 514350"/>
              <a:gd name="connsiteX2059" fmla="*/ 2246471 w 6400800"/>
              <a:gd name="connsiteY2059" fmla="*/ 230981 h 514350"/>
              <a:gd name="connsiteX2060" fmla="*/ 2241709 w 6400800"/>
              <a:gd name="connsiteY2060" fmla="*/ 244316 h 514350"/>
              <a:gd name="connsiteX2061" fmla="*/ 2239804 w 6400800"/>
              <a:gd name="connsiteY2061" fmla="*/ 233839 h 514350"/>
              <a:gd name="connsiteX2062" fmla="*/ 2233136 w 6400800"/>
              <a:gd name="connsiteY2062" fmla="*/ 205264 h 514350"/>
              <a:gd name="connsiteX2063" fmla="*/ 2237899 w 6400800"/>
              <a:gd name="connsiteY2063" fmla="*/ 255746 h 514350"/>
              <a:gd name="connsiteX2064" fmla="*/ 2234089 w 6400800"/>
              <a:gd name="connsiteY2064" fmla="*/ 269081 h 514350"/>
              <a:gd name="connsiteX2065" fmla="*/ 2233136 w 6400800"/>
              <a:gd name="connsiteY2065" fmla="*/ 270034 h 514350"/>
              <a:gd name="connsiteX2066" fmla="*/ 2233136 w 6400800"/>
              <a:gd name="connsiteY2066" fmla="*/ 263366 h 514350"/>
              <a:gd name="connsiteX2067" fmla="*/ 2231231 w 6400800"/>
              <a:gd name="connsiteY2067" fmla="*/ 234791 h 514350"/>
              <a:gd name="connsiteX2068" fmla="*/ 2228374 w 6400800"/>
              <a:gd name="connsiteY2068" fmla="*/ 207169 h 514350"/>
              <a:gd name="connsiteX2069" fmla="*/ 2230279 w 6400800"/>
              <a:gd name="connsiteY2069" fmla="*/ 193834 h 514350"/>
              <a:gd name="connsiteX2070" fmla="*/ 2226469 w 6400800"/>
              <a:gd name="connsiteY2070" fmla="*/ 204311 h 514350"/>
              <a:gd name="connsiteX2071" fmla="*/ 2222659 w 6400800"/>
              <a:gd name="connsiteY2071" fmla="*/ 200501 h 514350"/>
              <a:gd name="connsiteX2072" fmla="*/ 2220754 w 6400800"/>
              <a:gd name="connsiteY2072" fmla="*/ 199549 h 514350"/>
              <a:gd name="connsiteX2073" fmla="*/ 2217896 w 6400800"/>
              <a:gd name="connsiteY2073" fmla="*/ 199549 h 514350"/>
              <a:gd name="connsiteX2074" fmla="*/ 2215039 w 6400800"/>
              <a:gd name="connsiteY2074" fmla="*/ 202406 h 514350"/>
              <a:gd name="connsiteX2075" fmla="*/ 2213134 w 6400800"/>
              <a:gd name="connsiteY2075" fmla="*/ 214789 h 514350"/>
              <a:gd name="connsiteX2076" fmla="*/ 2217896 w 6400800"/>
              <a:gd name="connsiteY2076" fmla="*/ 203359 h 514350"/>
              <a:gd name="connsiteX2077" fmla="*/ 2219801 w 6400800"/>
              <a:gd name="connsiteY2077" fmla="*/ 201454 h 514350"/>
              <a:gd name="connsiteX2078" fmla="*/ 2220754 w 6400800"/>
              <a:gd name="connsiteY2078" fmla="*/ 202406 h 514350"/>
              <a:gd name="connsiteX2079" fmla="*/ 2223611 w 6400800"/>
              <a:gd name="connsiteY2079" fmla="*/ 207169 h 514350"/>
              <a:gd name="connsiteX2080" fmla="*/ 2223611 w 6400800"/>
              <a:gd name="connsiteY2080" fmla="*/ 215741 h 514350"/>
              <a:gd name="connsiteX2081" fmla="*/ 2223611 w 6400800"/>
              <a:gd name="connsiteY2081" fmla="*/ 215741 h 514350"/>
              <a:gd name="connsiteX2082" fmla="*/ 2215991 w 6400800"/>
              <a:gd name="connsiteY2082" fmla="*/ 241459 h 514350"/>
              <a:gd name="connsiteX2083" fmla="*/ 2206466 w 6400800"/>
              <a:gd name="connsiteY2083" fmla="*/ 274796 h 514350"/>
              <a:gd name="connsiteX2084" fmla="*/ 2196941 w 6400800"/>
              <a:gd name="connsiteY2084" fmla="*/ 313849 h 514350"/>
              <a:gd name="connsiteX2085" fmla="*/ 2195989 w 6400800"/>
              <a:gd name="connsiteY2085" fmla="*/ 305276 h 514350"/>
              <a:gd name="connsiteX2086" fmla="*/ 2195036 w 6400800"/>
              <a:gd name="connsiteY2086" fmla="*/ 317659 h 514350"/>
              <a:gd name="connsiteX2087" fmla="*/ 2193131 w 6400800"/>
              <a:gd name="connsiteY2087" fmla="*/ 314801 h 514350"/>
              <a:gd name="connsiteX2088" fmla="*/ 2195036 w 6400800"/>
              <a:gd name="connsiteY2088" fmla="*/ 318611 h 514350"/>
              <a:gd name="connsiteX2089" fmla="*/ 2195036 w 6400800"/>
              <a:gd name="connsiteY2089" fmla="*/ 323374 h 514350"/>
              <a:gd name="connsiteX2090" fmla="*/ 2192179 w 6400800"/>
              <a:gd name="connsiteY2090" fmla="*/ 334804 h 514350"/>
              <a:gd name="connsiteX2091" fmla="*/ 2190274 w 6400800"/>
              <a:gd name="connsiteY2091" fmla="*/ 330994 h 514350"/>
              <a:gd name="connsiteX2092" fmla="*/ 2191226 w 6400800"/>
              <a:gd name="connsiteY2092" fmla="*/ 330041 h 514350"/>
              <a:gd name="connsiteX2093" fmla="*/ 2190274 w 6400800"/>
              <a:gd name="connsiteY2093" fmla="*/ 330994 h 514350"/>
              <a:gd name="connsiteX2094" fmla="*/ 2188369 w 6400800"/>
              <a:gd name="connsiteY2094" fmla="*/ 326231 h 514350"/>
              <a:gd name="connsiteX2095" fmla="*/ 2189321 w 6400800"/>
              <a:gd name="connsiteY2095" fmla="*/ 331946 h 514350"/>
              <a:gd name="connsiteX2096" fmla="*/ 2188369 w 6400800"/>
              <a:gd name="connsiteY2096" fmla="*/ 332899 h 514350"/>
              <a:gd name="connsiteX2097" fmla="*/ 2185511 w 6400800"/>
              <a:gd name="connsiteY2097" fmla="*/ 315754 h 514350"/>
              <a:gd name="connsiteX2098" fmla="*/ 2184559 w 6400800"/>
              <a:gd name="connsiteY2098" fmla="*/ 336709 h 514350"/>
              <a:gd name="connsiteX2099" fmla="*/ 2184559 w 6400800"/>
              <a:gd name="connsiteY2099" fmla="*/ 337661 h 514350"/>
              <a:gd name="connsiteX2100" fmla="*/ 2179796 w 6400800"/>
              <a:gd name="connsiteY2100" fmla="*/ 343376 h 514350"/>
              <a:gd name="connsiteX2101" fmla="*/ 2178844 w 6400800"/>
              <a:gd name="connsiteY2101" fmla="*/ 340519 h 514350"/>
              <a:gd name="connsiteX2102" fmla="*/ 2192179 w 6400800"/>
              <a:gd name="connsiteY2102" fmla="*/ 283369 h 514350"/>
              <a:gd name="connsiteX2103" fmla="*/ 2212181 w 6400800"/>
              <a:gd name="connsiteY2103" fmla="*/ 190024 h 514350"/>
              <a:gd name="connsiteX2104" fmla="*/ 2183606 w 6400800"/>
              <a:gd name="connsiteY2104" fmla="*/ 272891 h 514350"/>
              <a:gd name="connsiteX2105" fmla="*/ 2187416 w 6400800"/>
              <a:gd name="connsiteY2105" fmla="*/ 253841 h 514350"/>
              <a:gd name="connsiteX2106" fmla="*/ 2192179 w 6400800"/>
              <a:gd name="connsiteY2106" fmla="*/ 231934 h 514350"/>
              <a:gd name="connsiteX2107" fmla="*/ 2196941 w 6400800"/>
              <a:gd name="connsiteY2107" fmla="*/ 210026 h 514350"/>
              <a:gd name="connsiteX2108" fmla="*/ 2200751 w 6400800"/>
              <a:gd name="connsiteY2108" fmla="*/ 193834 h 514350"/>
              <a:gd name="connsiteX2109" fmla="*/ 2204561 w 6400800"/>
              <a:gd name="connsiteY2109" fmla="*/ 179546 h 514350"/>
              <a:gd name="connsiteX2110" fmla="*/ 2211229 w 6400800"/>
              <a:gd name="connsiteY2110" fmla="*/ 155734 h 514350"/>
              <a:gd name="connsiteX2111" fmla="*/ 2217896 w 6400800"/>
              <a:gd name="connsiteY2111" fmla="*/ 134779 h 514350"/>
              <a:gd name="connsiteX2112" fmla="*/ 2211229 w 6400800"/>
              <a:gd name="connsiteY2112" fmla="*/ 148114 h 514350"/>
              <a:gd name="connsiteX2113" fmla="*/ 2211229 w 6400800"/>
              <a:gd name="connsiteY2113" fmla="*/ 147161 h 514350"/>
              <a:gd name="connsiteX2114" fmla="*/ 2216944 w 6400800"/>
              <a:gd name="connsiteY2114" fmla="*/ 125254 h 514350"/>
              <a:gd name="connsiteX2115" fmla="*/ 2222659 w 6400800"/>
              <a:gd name="connsiteY2115" fmla="*/ 105251 h 514350"/>
              <a:gd name="connsiteX2116" fmla="*/ 2233136 w 6400800"/>
              <a:gd name="connsiteY2116" fmla="*/ 72866 h 514350"/>
              <a:gd name="connsiteX2117" fmla="*/ 2242661 w 6400800"/>
              <a:gd name="connsiteY2117" fmla="*/ 45244 h 514350"/>
              <a:gd name="connsiteX2118" fmla="*/ 2229326 w 6400800"/>
              <a:gd name="connsiteY2118" fmla="*/ 71914 h 514350"/>
              <a:gd name="connsiteX2119" fmla="*/ 2215991 w 6400800"/>
              <a:gd name="connsiteY2119" fmla="*/ 103346 h 514350"/>
              <a:gd name="connsiteX2120" fmla="*/ 2208371 w 6400800"/>
              <a:gd name="connsiteY2120" fmla="*/ 122396 h 514350"/>
              <a:gd name="connsiteX2121" fmla="*/ 2200751 w 6400800"/>
              <a:gd name="connsiteY2121" fmla="*/ 144304 h 514350"/>
              <a:gd name="connsiteX2122" fmla="*/ 2184559 w 6400800"/>
              <a:gd name="connsiteY2122" fmla="*/ 193834 h 514350"/>
              <a:gd name="connsiteX2123" fmla="*/ 2175034 w 6400800"/>
              <a:gd name="connsiteY2123" fmla="*/ 228124 h 514350"/>
              <a:gd name="connsiteX2124" fmla="*/ 2177891 w 6400800"/>
              <a:gd name="connsiteY2124" fmla="*/ 203359 h 514350"/>
              <a:gd name="connsiteX2125" fmla="*/ 2178844 w 6400800"/>
              <a:gd name="connsiteY2125" fmla="*/ 190024 h 514350"/>
              <a:gd name="connsiteX2126" fmla="*/ 2180749 w 6400800"/>
              <a:gd name="connsiteY2126" fmla="*/ 184309 h 514350"/>
              <a:gd name="connsiteX2127" fmla="*/ 2179796 w 6400800"/>
              <a:gd name="connsiteY2127" fmla="*/ 187166 h 514350"/>
              <a:gd name="connsiteX2128" fmla="*/ 2180749 w 6400800"/>
              <a:gd name="connsiteY2128" fmla="*/ 176689 h 514350"/>
              <a:gd name="connsiteX2129" fmla="*/ 2175986 w 6400800"/>
              <a:gd name="connsiteY2129" fmla="*/ 194786 h 514350"/>
              <a:gd name="connsiteX2130" fmla="*/ 2170271 w 6400800"/>
              <a:gd name="connsiteY2130" fmla="*/ 208121 h 514350"/>
              <a:gd name="connsiteX2131" fmla="*/ 2144554 w 6400800"/>
              <a:gd name="connsiteY2131" fmla="*/ 271939 h 514350"/>
              <a:gd name="connsiteX2132" fmla="*/ 2135029 w 6400800"/>
              <a:gd name="connsiteY2132" fmla="*/ 296704 h 514350"/>
              <a:gd name="connsiteX2133" fmla="*/ 2135029 w 6400800"/>
              <a:gd name="connsiteY2133" fmla="*/ 295751 h 514350"/>
              <a:gd name="connsiteX2134" fmla="*/ 2129314 w 6400800"/>
              <a:gd name="connsiteY2134" fmla="*/ 282416 h 514350"/>
              <a:gd name="connsiteX2135" fmla="*/ 2137886 w 6400800"/>
              <a:gd name="connsiteY2135" fmla="*/ 231934 h 514350"/>
              <a:gd name="connsiteX2136" fmla="*/ 2141696 w 6400800"/>
              <a:gd name="connsiteY2136" fmla="*/ 210026 h 514350"/>
              <a:gd name="connsiteX2137" fmla="*/ 2134076 w 6400800"/>
              <a:gd name="connsiteY2137" fmla="*/ 230981 h 514350"/>
              <a:gd name="connsiteX2138" fmla="*/ 2123599 w 6400800"/>
              <a:gd name="connsiteY2138" fmla="*/ 263366 h 514350"/>
              <a:gd name="connsiteX2139" fmla="*/ 2122646 w 6400800"/>
              <a:gd name="connsiteY2139" fmla="*/ 253841 h 514350"/>
              <a:gd name="connsiteX2140" fmla="*/ 2117884 w 6400800"/>
              <a:gd name="connsiteY2140" fmla="*/ 211931 h 514350"/>
              <a:gd name="connsiteX2141" fmla="*/ 2112169 w 6400800"/>
              <a:gd name="connsiteY2141" fmla="*/ 176689 h 514350"/>
              <a:gd name="connsiteX2142" fmla="*/ 2107406 w 6400800"/>
              <a:gd name="connsiteY2142" fmla="*/ 150019 h 514350"/>
              <a:gd name="connsiteX2143" fmla="*/ 2102644 w 6400800"/>
              <a:gd name="connsiteY2143" fmla="*/ 127159 h 514350"/>
              <a:gd name="connsiteX2144" fmla="*/ 2103596 w 6400800"/>
              <a:gd name="connsiteY2144" fmla="*/ 150971 h 514350"/>
              <a:gd name="connsiteX2145" fmla="*/ 2104549 w 6400800"/>
              <a:gd name="connsiteY2145" fmla="*/ 168116 h 514350"/>
              <a:gd name="connsiteX2146" fmla="*/ 2104549 w 6400800"/>
              <a:gd name="connsiteY2146" fmla="*/ 183356 h 514350"/>
              <a:gd name="connsiteX2147" fmla="*/ 2105501 w 6400800"/>
              <a:gd name="connsiteY2147" fmla="*/ 207169 h 514350"/>
              <a:gd name="connsiteX2148" fmla="*/ 2106454 w 6400800"/>
              <a:gd name="connsiteY2148" fmla="*/ 225266 h 514350"/>
              <a:gd name="connsiteX2149" fmla="*/ 2104549 w 6400800"/>
              <a:gd name="connsiteY2149" fmla="*/ 221456 h 514350"/>
              <a:gd name="connsiteX2150" fmla="*/ 2104549 w 6400800"/>
              <a:gd name="connsiteY2150" fmla="*/ 221456 h 514350"/>
              <a:gd name="connsiteX2151" fmla="*/ 2104549 w 6400800"/>
              <a:gd name="connsiteY2151" fmla="*/ 221456 h 514350"/>
              <a:gd name="connsiteX2152" fmla="*/ 2102644 w 6400800"/>
              <a:gd name="connsiteY2152" fmla="*/ 215741 h 514350"/>
              <a:gd name="connsiteX2153" fmla="*/ 2101691 w 6400800"/>
              <a:gd name="connsiteY2153" fmla="*/ 205264 h 514350"/>
              <a:gd name="connsiteX2154" fmla="*/ 2098834 w 6400800"/>
              <a:gd name="connsiteY2154" fmla="*/ 176689 h 514350"/>
              <a:gd name="connsiteX2155" fmla="*/ 2097881 w 6400800"/>
              <a:gd name="connsiteY2155" fmla="*/ 168116 h 514350"/>
              <a:gd name="connsiteX2156" fmla="*/ 2102644 w 6400800"/>
              <a:gd name="connsiteY2156" fmla="*/ 149066 h 514350"/>
              <a:gd name="connsiteX2157" fmla="*/ 2096929 w 6400800"/>
              <a:gd name="connsiteY2157" fmla="*/ 162401 h 514350"/>
              <a:gd name="connsiteX2158" fmla="*/ 2095024 w 6400800"/>
              <a:gd name="connsiteY2158" fmla="*/ 151924 h 514350"/>
              <a:gd name="connsiteX2159" fmla="*/ 2095024 w 6400800"/>
              <a:gd name="connsiteY2159" fmla="*/ 167164 h 514350"/>
              <a:gd name="connsiteX2160" fmla="*/ 2066449 w 6400800"/>
              <a:gd name="connsiteY2160" fmla="*/ 235744 h 514350"/>
              <a:gd name="connsiteX2161" fmla="*/ 2056924 w 6400800"/>
              <a:gd name="connsiteY2161" fmla="*/ 259556 h 514350"/>
              <a:gd name="connsiteX2162" fmla="*/ 2063591 w 6400800"/>
              <a:gd name="connsiteY2162" fmla="*/ 219551 h 514350"/>
              <a:gd name="connsiteX2163" fmla="*/ 2052161 w 6400800"/>
              <a:gd name="connsiteY2163" fmla="*/ 252889 h 514350"/>
              <a:gd name="connsiteX2164" fmla="*/ 2050256 w 6400800"/>
              <a:gd name="connsiteY2164" fmla="*/ 248126 h 514350"/>
              <a:gd name="connsiteX2165" fmla="*/ 2050256 w 6400800"/>
              <a:gd name="connsiteY2165" fmla="*/ 233839 h 514350"/>
              <a:gd name="connsiteX2166" fmla="*/ 2048351 w 6400800"/>
              <a:gd name="connsiteY2166" fmla="*/ 244316 h 514350"/>
              <a:gd name="connsiteX2167" fmla="*/ 2046446 w 6400800"/>
              <a:gd name="connsiteY2167" fmla="*/ 240506 h 514350"/>
              <a:gd name="connsiteX2168" fmla="*/ 2047399 w 6400800"/>
              <a:gd name="connsiteY2168" fmla="*/ 247174 h 514350"/>
              <a:gd name="connsiteX2169" fmla="*/ 2044541 w 6400800"/>
              <a:gd name="connsiteY2169" fmla="*/ 266224 h 514350"/>
              <a:gd name="connsiteX2170" fmla="*/ 2043589 w 6400800"/>
              <a:gd name="connsiteY2170" fmla="*/ 259556 h 514350"/>
              <a:gd name="connsiteX2171" fmla="*/ 2041684 w 6400800"/>
              <a:gd name="connsiteY2171" fmla="*/ 249079 h 514350"/>
              <a:gd name="connsiteX2172" fmla="*/ 2048351 w 6400800"/>
              <a:gd name="connsiteY2172" fmla="*/ 184309 h 514350"/>
              <a:gd name="connsiteX2173" fmla="*/ 2039779 w 6400800"/>
              <a:gd name="connsiteY2173" fmla="*/ 216694 h 514350"/>
              <a:gd name="connsiteX2174" fmla="*/ 2036921 w 6400800"/>
              <a:gd name="connsiteY2174" fmla="*/ 223361 h 514350"/>
              <a:gd name="connsiteX2175" fmla="*/ 2035969 w 6400800"/>
              <a:gd name="connsiteY2175" fmla="*/ 218599 h 514350"/>
              <a:gd name="connsiteX2176" fmla="*/ 2031206 w 6400800"/>
              <a:gd name="connsiteY2176" fmla="*/ 187166 h 514350"/>
              <a:gd name="connsiteX2177" fmla="*/ 2028349 w 6400800"/>
              <a:gd name="connsiteY2177" fmla="*/ 169069 h 514350"/>
              <a:gd name="connsiteX2178" fmla="*/ 2031206 w 6400800"/>
              <a:gd name="connsiteY2178" fmla="*/ 147161 h 514350"/>
              <a:gd name="connsiteX2179" fmla="*/ 2028349 w 6400800"/>
              <a:gd name="connsiteY2179" fmla="*/ 157639 h 514350"/>
              <a:gd name="connsiteX2180" fmla="*/ 2030254 w 6400800"/>
              <a:gd name="connsiteY2180" fmla="*/ 138589 h 514350"/>
              <a:gd name="connsiteX2181" fmla="*/ 2023586 w 6400800"/>
              <a:gd name="connsiteY2181" fmla="*/ 160496 h 514350"/>
              <a:gd name="connsiteX2182" fmla="*/ 2017871 w 6400800"/>
              <a:gd name="connsiteY2182" fmla="*/ 186214 h 514350"/>
              <a:gd name="connsiteX2183" fmla="*/ 2016919 w 6400800"/>
              <a:gd name="connsiteY2183" fmla="*/ 191929 h 514350"/>
              <a:gd name="connsiteX2184" fmla="*/ 2016919 w 6400800"/>
              <a:gd name="connsiteY2184" fmla="*/ 190976 h 514350"/>
              <a:gd name="connsiteX2185" fmla="*/ 2019776 w 6400800"/>
              <a:gd name="connsiteY2185" fmla="*/ 158591 h 514350"/>
              <a:gd name="connsiteX2186" fmla="*/ 2015014 w 6400800"/>
              <a:gd name="connsiteY2186" fmla="*/ 178594 h 514350"/>
              <a:gd name="connsiteX2187" fmla="*/ 2014061 w 6400800"/>
              <a:gd name="connsiteY2187" fmla="*/ 174784 h 514350"/>
              <a:gd name="connsiteX2188" fmla="*/ 2014061 w 6400800"/>
              <a:gd name="connsiteY2188" fmla="*/ 177641 h 514350"/>
              <a:gd name="connsiteX2189" fmla="*/ 2011204 w 6400800"/>
              <a:gd name="connsiteY2189" fmla="*/ 163354 h 514350"/>
              <a:gd name="connsiteX2190" fmla="*/ 2003584 w 6400800"/>
              <a:gd name="connsiteY2190" fmla="*/ 125254 h 514350"/>
              <a:gd name="connsiteX2191" fmla="*/ 1996916 w 6400800"/>
              <a:gd name="connsiteY2191" fmla="*/ 91916 h 514350"/>
              <a:gd name="connsiteX2192" fmla="*/ 1999774 w 6400800"/>
              <a:gd name="connsiteY2192" fmla="*/ 125254 h 514350"/>
              <a:gd name="connsiteX2193" fmla="*/ 2003584 w 6400800"/>
              <a:gd name="connsiteY2193" fmla="*/ 164306 h 514350"/>
              <a:gd name="connsiteX2194" fmla="*/ 2008346 w 6400800"/>
              <a:gd name="connsiteY2194" fmla="*/ 203359 h 514350"/>
              <a:gd name="connsiteX2195" fmla="*/ 1999774 w 6400800"/>
              <a:gd name="connsiteY2195" fmla="*/ 240506 h 514350"/>
              <a:gd name="connsiteX2196" fmla="*/ 1984534 w 6400800"/>
              <a:gd name="connsiteY2196" fmla="*/ 314801 h 514350"/>
              <a:gd name="connsiteX2197" fmla="*/ 1984534 w 6400800"/>
              <a:gd name="connsiteY2197" fmla="*/ 283369 h 514350"/>
              <a:gd name="connsiteX2198" fmla="*/ 1984534 w 6400800"/>
              <a:gd name="connsiteY2198" fmla="*/ 267176 h 514350"/>
              <a:gd name="connsiteX2199" fmla="*/ 1986439 w 6400800"/>
              <a:gd name="connsiteY2199" fmla="*/ 263366 h 514350"/>
              <a:gd name="connsiteX2200" fmla="*/ 1984534 w 6400800"/>
              <a:gd name="connsiteY2200" fmla="*/ 265271 h 514350"/>
              <a:gd name="connsiteX2201" fmla="*/ 1985486 w 6400800"/>
              <a:gd name="connsiteY2201" fmla="*/ 243364 h 514350"/>
              <a:gd name="connsiteX2202" fmla="*/ 1987391 w 6400800"/>
              <a:gd name="connsiteY2202" fmla="*/ 212884 h 514350"/>
              <a:gd name="connsiteX2203" fmla="*/ 1989296 w 6400800"/>
              <a:gd name="connsiteY2203" fmla="*/ 186214 h 514350"/>
              <a:gd name="connsiteX2204" fmla="*/ 1983581 w 6400800"/>
              <a:gd name="connsiteY2204" fmla="*/ 211931 h 514350"/>
              <a:gd name="connsiteX2205" fmla="*/ 1978819 w 6400800"/>
              <a:gd name="connsiteY2205" fmla="*/ 242411 h 514350"/>
              <a:gd name="connsiteX2206" fmla="*/ 1974056 w 6400800"/>
              <a:gd name="connsiteY2206" fmla="*/ 281464 h 514350"/>
              <a:gd name="connsiteX2207" fmla="*/ 1973104 w 6400800"/>
              <a:gd name="connsiteY2207" fmla="*/ 282416 h 514350"/>
              <a:gd name="connsiteX2208" fmla="*/ 1968341 w 6400800"/>
              <a:gd name="connsiteY2208" fmla="*/ 289084 h 514350"/>
              <a:gd name="connsiteX2209" fmla="*/ 1968341 w 6400800"/>
              <a:gd name="connsiteY2209" fmla="*/ 283369 h 514350"/>
              <a:gd name="connsiteX2210" fmla="*/ 1973104 w 6400800"/>
              <a:gd name="connsiteY2210" fmla="*/ 274796 h 514350"/>
              <a:gd name="connsiteX2211" fmla="*/ 1968341 w 6400800"/>
              <a:gd name="connsiteY2211" fmla="*/ 280511 h 514350"/>
              <a:gd name="connsiteX2212" fmla="*/ 1973104 w 6400800"/>
              <a:gd name="connsiteY2212" fmla="*/ 224314 h 514350"/>
              <a:gd name="connsiteX2213" fmla="*/ 1976914 w 6400800"/>
              <a:gd name="connsiteY2213" fmla="*/ 187166 h 514350"/>
              <a:gd name="connsiteX2214" fmla="*/ 1967389 w 6400800"/>
              <a:gd name="connsiteY2214" fmla="*/ 218599 h 514350"/>
              <a:gd name="connsiteX2215" fmla="*/ 1967389 w 6400800"/>
              <a:gd name="connsiteY2215" fmla="*/ 216694 h 514350"/>
              <a:gd name="connsiteX2216" fmla="*/ 1966436 w 6400800"/>
              <a:gd name="connsiteY2216" fmla="*/ 220504 h 514350"/>
              <a:gd name="connsiteX2217" fmla="*/ 1957864 w 6400800"/>
              <a:gd name="connsiteY2217" fmla="*/ 250031 h 514350"/>
              <a:gd name="connsiteX2218" fmla="*/ 1952149 w 6400800"/>
              <a:gd name="connsiteY2218" fmla="*/ 271939 h 514350"/>
              <a:gd name="connsiteX2219" fmla="*/ 1941671 w 6400800"/>
              <a:gd name="connsiteY2219" fmla="*/ 221456 h 514350"/>
              <a:gd name="connsiteX2220" fmla="*/ 1942624 w 6400800"/>
              <a:gd name="connsiteY2220" fmla="*/ 213836 h 514350"/>
              <a:gd name="connsiteX2221" fmla="*/ 1952149 w 6400800"/>
              <a:gd name="connsiteY2221" fmla="*/ 186214 h 514350"/>
              <a:gd name="connsiteX2222" fmla="*/ 1962626 w 6400800"/>
              <a:gd name="connsiteY2222" fmla="*/ 157639 h 514350"/>
              <a:gd name="connsiteX2223" fmla="*/ 1948339 w 6400800"/>
              <a:gd name="connsiteY2223" fmla="*/ 185261 h 514350"/>
              <a:gd name="connsiteX2224" fmla="*/ 1945481 w 6400800"/>
              <a:gd name="connsiteY2224" fmla="*/ 190976 h 514350"/>
              <a:gd name="connsiteX2225" fmla="*/ 1945481 w 6400800"/>
              <a:gd name="connsiteY2225" fmla="*/ 189071 h 514350"/>
              <a:gd name="connsiteX2226" fmla="*/ 1944529 w 6400800"/>
              <a:gd name="connsiteY2226" fmla="*/ 192881 h 514350"/>
              <a:gd name="connsiteX2227" fmla="*/ 1938814 w 6400800"/>
              <a:gd name="connsiteY2227" fmla="*/ 205264 h 514350"/>
              <a:gd name="connsiteX2228" fmla="*/ 1935004 w 6400800"/>
              <a:gd name="connsiteY2228" fmla="*/ 148114 h 514350"/>
              <a:gd name="connsiteX2229" fmla="*/ 1928336 w 6400800"/>
              <a:gd name="connsiteY2229" fmla="*/ 224314 h 514350"/>
              <a:gd name="connsiteX2230" fmla="*/ 1928336 w 6400800"/>
              <a:gd name="connsiteY2230" fmla="*/ 229076 h 514350"/>
              <a:gd name="connsiteX2231" fmla="*/ 1924526 w 6400800"/>
              <a:gd name="connsiteY2231" fmla="*/ 236696 h 514350"/>
              <a:gd name="connsiteX2232" fmla="*/ 1915001 w 6400800"/>
              <a:gd name="connsiteY2232" fmla="*/ 258604 h 514350"/>
              <a:gd name="connsiteX2233" fmla="*/ 1911191 w 6400800"/>
              <a:gd name="connsiteY2233" fmla="*/ 268129 h 514350"/>
              <a:gd name="connsiteX2234" fmla="*/ 1907381 w 6400800"/>
              <a:gd name="connsiteY2234" fmla="*/ 259556 h 514350"/>
              <a:gd name="connsiteX2235" fmla="*/ 1907381 w 6400800"/>
              <a:gd name="connsiteY2235" fmla="*/ 258604 h 514350"/>
              <a:gd name="connsiteX2236" fmla="*/ 1907381 w 6400800"/>
              <a:gd name="connsiteY2236" fmla="*/ 258604 h 514350"/>
              <a:gd name="connsiteX2237" fmla="*/ 1900714 w 6400800"/>
              <a:gd name="connsiteY2237" fmla="*/ 253841 h 514350"/>
              <a:gd name="connsiteX2238" fmla="*/ 1897856 w 6400800"/>
              <a:gd name="connsiteY2238" fmla="*/ 252889 h 514350"/>
              <a:gd name="connsiteX2239" fmla="*/ 1896904 w 6400800"/>
              <a:gd name="connsiteY2239" fmla="*/ 252889 h 514350"/>
              <a:gd name="connsiteX2240" fmla="*/ 1896904 w 6400800"/>
              <a:gd name="connsiteY2240" fmla="*/ 250984 h 514350"/>
              <a:gd name="connsiteX2241" fmla="*/ 1897856 w 6400800"/>
              <a:gd name="connsiteY2241" fmla="*/ 246221 h 514350"/>
              <a:gd name="connsiteX2242" fmla="*/ 1902619 w 6400800"/>
              <a:gd name="connsiteY2242" fmla="*/ 230029 h 514350"/>
              <a:gd name="connsiteX2243" fmla="*/ 1903571 w 6400800"/>
              <a:gd name="connsiteY2243" fmla="*/ 226219 h 514350"/>
              <a:gd name="connsiteX2244" fmla="*/ 1902619 w 6400800"/>
              <a:gd name="connsiteY2244" fmla="*/ 227171 h 514350"/>
              <a:gd name="connsiteX2245" fmla="*/ 1906429 w 6400800"/>
              <a:gd name="connsiteY2245" fmla="*/ 214789 h 514350"/>
              <a:gd name="connsiteX2246" fmla="*/ 1915001 w 6400800"/>
              <a:gd name="connsiteY2246" fmla="*/ 190976 h 514350"/>
              <a:gd name="connsiteX2247" fmla="*/ 1922621 w 6400800"/>
              <a:gd name="connsiteY2247" fmla="*/ 170021 h 514350"/>
              <a:gd name="connsiteX2248" fmla="*/ 1911191 w 6400800"/>
              <a:gd name="connsiteY2248" fmla="*/ 189071 h 514350"/>
              <a:gd name="connsiteX2249" fmla="*/ 1899761 w 6400800"/>
              <a:gd name="connsiteY2249" fmla="*/ 211931 h 514350"/>
              <a:gd name="connsiteX2250" fmla="*/ 1893094 w 6400800"/>
              <a:gd name="connsiteY2250" fmla="*/ 226219 h 514350"/>
              <a:gd name="connsiteX2251" fmla="*/ 1889284 w 6400800"/>
              <a:gd name="connsiteY2251" fmla="*/ 235744 h 514350"/>
              <a:gd name="connsiteX2252" fmla="*/ 1888331 w 6400800"/>
              <a:gd name="connsiteY2252" fmla="*/ 232886 h 514350"/>
              <a:gd name="connsiteX2253" fmla="*/ 1889284 w 6400800"/>
              <a:gd name="connsiteY2253" fmla="*/ 216694 h 514350"/>
              <a:gd name="connsiteX2254" fmla="*/ 1891189 w 6400800"/>
              <a:gd name="connsiteY2254" fmla="*/ 200501 h 514350"/>
              <a:gd name="connsiteX2255" fmla="*/ 1894046 w 6400800"/>
              <a:gd name="connsiteY2255" fmla="*/ 187166 h 514350"/>
              <a:gd name="connsiteX2256" fmla="*/ 1899761 w 6400800"/>
              <a:gd name="connsiteY2256" fmla="*/ 169069 h 514350"/>
              <a:gd name="connsiteX2257" fmla="*/ 1902619 w 6400800"/>
              <a:gd name="connsiteY2257" fmla="*/ 162401 h 514350"/>
              <a:gd name="connsiteX2258" fmla="*/ 1898809 w 6400800"/>
              <a:gd name="connsiteY2258" fmla="*/ 168116 h 514350"/>
              <a:gd name="connsiteX2259" fmla="*/ 1890236 w 6400800"/>
              <a:gd name="connsiteY2259" fmla="*/ 186214 h 514350"/>
              <a:gd name="connsiteX2260" fmla="*/ 1885474 w 6400800"/>
              <a:gd name="connsiteY2260" fmla="*/ 199549 h 514350"/>
              <a:gd name="connsiteX2261" fmla="*/ 1882616 w 6400800"/>
              <a:gd name="connsiteY2261" fmla="*/ 213836 h 514350"/>
              <a:gd name="connsiteX2262" fmla="*/ 1882616 w 6400800"/>
              <a:gd name="connsiteY2262" fmla="*/ 210026 h 514350"/>
              <a:gd name="connsiteX2263" fmla="*/ 1878806 w 6400800"/>
              <a:gd name="connsiteY2263" fmla="*/ 228124 h 514350"/>
              <a:gd name="connsiteX2264" fmla="*/ 1874996 w 6400800"/>
              <a:gd name="connsiteY2264" fmla="*/ 243364 h 514350"/>
              <a:gd name="connsiteX2265" fmla="*/ 1874996 w 6400800"/>
              <a:gd name="connsiteY2265" fmla="*/ 237649 h 514350"/>
              <a:gd name="connsiteX2266" fmla="*/ 1872139 w 6400800"/>
              <a:gd name="connsiteY2266" fmla="*/ 255746 h 514350"/>
              <a:gd name="connsiteX2267" fmla="*/ 1868329 w 6400800"/>
              <a:gd name="connsiteY2267" fmla="*/ 270986 h 514350"/>
              <a:gd name="connsiteX2268" fmla="*/ 1869281 w 6400800"/>
              <a:gd name="connsiteY2268" fmla="*/ 259556 h 514350"/>
              <a:gd name="connsiteX2269" fmla="*/ 1874996 w 6400800"/>
              <a:gd name="connsiteY2269" fmla="*/ 213836 h 514350"/>
              <a:gd name="connsiteX2270" fmla="*/ 1877854 w 6400800"/>
              <a:gd name="connsiteY2270" fmla="*/ 193834 h 514350"/>
              <a:gd name="connsiteX2271" fmla="*/ 1881664 w 6400800"/>
              <a:gd name="connsiteY2271" fmla="*/ 175736 h 514350"/>
              <a:gd name="connsiteX2272" fmla="*/ 1888331 w 6400800"/>
              <a:gd name="connsiteY2272" fmla="*/ 146209 h 514350"/>
              <a:gd name="connsiteX2273" fmla="*/ 1894999 w 6400800"/>
              <a:gd name="connsiteY2273" fmla="*/ 120491 h 514350"/>
              <a:gd name="connsiteX2274" fmla="*/ 1885474 w 6400800"/>
              <a:gd name="connsiteY2274" fmla="*/ 144304 h 514350"/>
              <a:gd name="connsiteX2275" fmla="*/ 1875949 w 6400800"/>
              <a:gd name="connsiteY2275" fmla="*/ 172879 h 514350"/>
              <a:gd name="connsiteX2276" fmla="*/ 1870234 w 6400800"/>
              <a:gd name="connsiteY2276" fmla="*/ 190976 h 514350"/>
              <a:gd name="connsiteX2277" fmla="*/ 1865471 w 6400800"/>
              <a:gd name="connsiteY2277" fmla="*/ 210979 h 514350"/>
              <a:gd name="connsiteX2278" fmla="*/ 1858804 w 6400800"/>
              <a:gd name="connsiteY2278" fmla="*/ 238601 h 514350"/>
              <a:gd name="connsiteX2279" fmla="*/ 1856899 w 6400800"/>
              <a:gd name="connsiteY2279" fmla="*/ 194786 h 514350"/>
              <a:gd name="connsiteX2280" fmla="*/ 1854994 w 6400800"/>
              <a:gd name="connsiteY2280" fmla="*/ 172879 h 514350"/>
              <a:gd name="connsiteX2281" fmla="*/ 1853089 w 6400800"/>
              <a:gd name="connsiteY2281" fmla="*/ 194786 h 514350"/>
              <a:gd name="connsiteX2282" fmla="*/ 1848326 w 6400800"/>
              <a:gd name="connsiteY2282" fmla="*/ 250984 h 514350"/>
              <a:gd name="connsiteX2283" fmla="*/ 1845469 w 6400800"/>
              <a:gd name="connsiteY2283" fmla="*/ 282416 h 514350"/>
              <a:gd name="connsiteX2284" fmla="*/ 1839754 w 6400800"/>
              <a:gd name="connsiteY2284" fmla="*/ 273844 h 514350"/>
              <a:gd name="connsiteX2285" fmla="*/ 1838801 w 6400800"/>
              <a:gd name="connsiteY2285" fmla="*/ 269081 h 514350"/>
              <a:gd name="connsiteX2286" fmla="*/ 1838801 w 6400800"/>
              <a:gd name="connsiteY2286" fmla="*/ 272891 h 514350"/>
              <a:gd name="connsiteX2287" fmla="*/ 1827371 w 6400800"/>
              <a:gd name="connsiteY2287" fmla="*/ 256699 h 514350"/>
              <a:gd name="connsiteX2288" fmla="*/ 1828324 w 6400800"/>
              <a:gd name="connsiteY2288" fmla="*/ 190976 h 514350"/>
              <a:gd name="connsiteX2289" fmla="*/ 1822609 w 6400800"/>
              <a:gd name="connsiteY2289" fmla="*/ 222409 h 514350"/>
              <a:gd name="connsiteX2290" fmla="*/ 1822609 w 6400800"/>
              <a:gd name="connsiteY2290" fmla="*/ 214789 h 514350"/>
              <a:gd name="connsiteX2291" fmla="*/ 1822609 w 6400800"/>
              <a:gd name="connsiteY2291" fmla="*/ 161449 h 514350"/>
              <a:gd name="connsiteX2292" fmla="*/ 1823561 w 6400800"/>
              <a:gd name="connsiteY2292" fmla="*/ 113824 h 514350"/>
              <a:gd name="connsiteX2293" fmla="*/ 1823561 w 6400800"/>
              <a:gd name="connsiteY2293" fmla="*/ 15716 h 514350"/>
              <a:gd name="connsiteX2294" fmla="*/ 1812131 w 6400800"/>
              <a:gd name="connsiteY2294" fmla="*/ 112871 h 514350"/>
              <a:gd name="connsiteX2295" fmla="*/ 1807369 w 6400800"/>
              <a:gd name="connsiteY2295" fmla="*/ 160496 h 514350"/>
              <a:gd name="connsiteX2296" fmla="*/ 1805464 w 6400800"/>
              <a:gd name="connsiteY2296" fmla="*/ 209074 h 514350"/>
              <a:gd name="connsiteX2297" fmla="*/ 1801654 w 6400800"/>
              <a:gd name="connsiteY2297" fmla="*/ 211931 h 514350"/>
              <a:gd name="connsiteX2298" fmla="*/ 1801654 w 6400800"/>
              <a:gd name="connsiteY2298" fmla="*/ 211931 h 514350"/>
              <a:gd name="connsiteX2299" fmla="*/ 1801654 w 6400800"/>
              <a:gd name="connsiteY2299" fmla="*/ 212884 h 514350"/>
              <a:gd name="connsiteX2300" fmla="*/ 1790224 w 6400800"/>
              <a:gd name="connsiteY2300" fmla="*/ 237649 h 514350"/>
              <a:gd name="connsiteX2301" fmla="*/ 1790224 w 6400800"/>
              <a:gd name="connsiteY2301" fmla="*/ 207169 h 514350"/>
              <a:gd name="connsiteX2302" fmla="*/ 1786414 w 6400800"/>
              <a:gd name="connsiteY2302" fmla="*/ 239554 h 514350"/>
              <a:gd name="connsiteX2303" fmla="*/ 1784509 w 6400800"/>
              <a:gd name="connsiteY2303" fmla="*/ 250984 h 514350"/>
              <a:gd name="connsiteX2304" fmla="*/ 1783556 w 6400800"/>
              <a:gd name="connsiteY2304" fmla="*/ 252889 h 514350"/>
              <a:gd name="connsiteX2305" fmla="*/ 1776889 w 6400800"/>
              <a:gd name="connsiteY2305" fmla="*/ 226219 h 514350"/>
              <a:gd name="connsiteX2306" fmla="*/ 1777841 w 6400800"/>
              <a:gd name="connsiteY2306" fmla="*/ 253841 h 514350"/>
              <a:gd name="connsiteX2307" fmla="*/ 1768316 w 6400800"/>
              <a:gd name="connsiteY2307" fmla="*/ 230029 h 514350"/>
              <a:gd name="connsiteX2308" fmla="*/ 1759744 w 6400800"/>
              <a:gd name="connsiteY2308" fmla="*/ 209074 h 514350"/>
              <a:gd name="connsiteX2309" fmla="*/ 1759744 w 6400800"/>
              <a:gd name="connsiteY2309" fmla="*/ 208121 h 514350"/>
              <a:gd name="connsiteX2310" fmla="*/ 1761649 w 6400800"/>
              <a:gd name="connsiteY2310" fmla="*/ 198596 h 514350"/>
              <a:gd name="connsiteX2311" fmla="*/ 1759744 w 6400800"/>
              <a:gd name="connsiteY2311" fmla="*/ 203359 h 514350"/>
              <a:gd name="connsiteX2312" fmla="*/ 1759744 w 6400800"/>
              <a:gd name="connsiteY2312" fmla="*/ 195739 h 514350"/>
              <a:gd name="connsiteX2313" fmla="*/ 1761649 w 6400800"/>
              <a:gd name="connsiteY2313" fmla="*/ 171926 h 514350"/>
              <a:gd name="connsiteX2314" fmla="*/ 1762601 w 6400800"/>
              <a:gd name="connsiteY2314" fmla="*/ 151924 h 514350"/>
              <a:gd name="connsiteX2315" fmla="*/ 1756886 w 6400800"/>
              <a:gd name="connsiteY2315" fmla="*/ 171926 h 514350"/>
              <a:gd name="connsiteX2316" fmla="*/ 1749266 w 6400800"/>
              <a:gd name="connsiteY2316" fmla="*/ 205264 h 514350"/>
              <a:gd name="connsiteX2317" fmla="*/ 1745456 w 6400800"/>
              <a:gd name="connsiteY2317" fmla="*/ 197644 h 514350"/>
              <a:gd name="connsiteX2318" fmla="*/ 1749266 w 6400800"/>
              <a:gd name="connsiteY2318" fmla="*/ 208121 h 514350"/>
              <a:gd name="connsiteX2319" fmla="*/ 1746409 w 6400800"/>
              <a:gd name="connsiteY2319" fmla="*/ 225266 h 514350"/>
              <a:gd name="connsiteX2320" fmla="*/ 1746409 w 6400800"/>
              <a:gd name="connsiteY2320" fmla="*/ 228124 h 514350"/>
              <a:gd name="connsiteX2321" fmla="*/ 1737836 w 6400800"/>
              <a:gd name="connsiteY2321" fmla="*/ 171926 h 514350"/>
              <a:gd name="connsiteX2322" fmla="*/ 1738789 w 6400800"/>
              <a:gd name="connsiteY2322" fmla="*/ 252889 h 514350"/>
              <a:gd name="connsiteX2323" fmla="*/ 1736884 w 6400800"/>
              <a:gd name="connsiteY2323" fmla="*/ 256699 h 514350"/>
              <a:gd name="connsiteX2324" fmla="*/ 1735931 w 6400800"/>
              <a:gd name="connsiteY2324" fmla="*/ 252889 h 514350"/>
              <a:gd name="connsiteX2325" fmla="*/ 1735931 w 6400800"/>
              <a:gd name="connsiteY2325" fmla="*/ 257651 h 514350"/>
              <a:gd name="connsiteX2326" fmla="*/ 1733074 w 6400800"/>
              <a:gd name="connsiteY2326" fmla="*/ 264319 h 514350"/>
              <a:gd name="connsiteX2327" fmla="*/ 1727359 w 6400800"/>
              <a:gd name="connsiteY2327" fmla="*/ 283369 h 514350"/>
              <a:gd name="connsiteX2328" fmla="*/ 1722596 w 6400800"/>
              <a:gd name="connsiteY2328" fmla="*/ 299561 h 514350"/>
              <a:gd name="connsiteX2329" fmla="*/ 1718786 w 6400800"/>
              <a:gd name="connsiteY2329" fmla="*/ 267176 h 514350"/>
              <a:gd name="connsiteX2330" fmla="*/ 1716881 w 6400800"/>
              <a:gd name="connsiteY2330" fmla="*/ 317659 h 514350"/>
              <a:gd name="connsiteX2331" fmla="*/ 1716881 w 6400800"/>
              <a:gd name="connsiteY2331" fmla="*/ 318611 h 514350"/>
              <a:gd name="connsiteX2332" fmla="*/ 1714976 w 6400800"/>
              <a:gd name="connsiteY2332" fmla="*/ 316706 h 514350"/>
              <a:gd name="connsiteX2333" fmla="*/ 1707356 w 6400800"/>
              <a:gd name="connsiteY2333" fmla="*/ 288131 h 514350"/>
              <a:gd name="connsiteX2334" fmla="*/ 1709261 w 6400800"/>
              <a:gd name="connsiteY2334" fmla="*/ 237649 h 514350"/>
              <a:gd name="connsiteX2335" fmla="*/ 1710214 w 6400800"/>
              <a:gd name="connsiteY2335" fmla="*/ 163354 h 514350"/>
              <a:gd name="connsiteX2336" fmla="*/ 1698784 w 6400800"/>
              <a:gd name="connsiteY2336" fmla="*/ 229076 h 514350"/>
              <a:gd name="connsiteX2337" fmla="*/ 1694021 w 6400800"/>
              <a:gd name="connsiteY2337" fmla="*/ 203359 h 514350"/>
              <a:gd name="connsiteX2338" fmla="*/ 1699736 w 6400800"/>
              <a:gd name="connsiteY2338" fmla="*/ 170021 h 514350"/>
              <a:gd name="connsiteX2339" fmla="*/ 1706404 w 6400800"/>
              <a:gd name="connsiteY2339" fmla="*/ 119539 h 514350"/>
              <a:gd name="connsiteX2340" fmla="*/ 1710214 w 6400800"/>
              <a:gd name="connsiteY2340" fmla="*/ 80486 h 514350"/>
              <a:gd name="connsiteX2341" fmla="*/ 1713071 w 6400800"/>
              <a:gd name="connsiteY2341" fmla="*/ 47149 h 514350"/>
              <a:gd name="connsiteX2342" fmla="*/ 1706404 w 6400800"/>
              <a:gd name="connsiteY2342" fmla="*/ 80486 h 514350"/>
              <a:gd name="connsiteX2343" fmla="*/ 1698784 w 6400800"/>
              <a:gd name="connsiteY2343" fmla="*/ 118586 h 514350"/>
              <a:gd name="connsiteX2344" fmla="*/ 1688306 w 6400800"/>
              <a:gd name="connsiteY2344" fmla="*/ 168116 h 514350"/>
              <a:gd name="connsiteX2345" fmla="*/ 1687354 w 6400800"/>
              <a:gd name="connsiteY2345" fmla="*/ 171926 h 514350"/>
              <a:gd name="connsiteX2346" fmla="*/ 1684496 w 6400800"/>
              <a:gd name="connsiteY2346" fmla="*/ 160496 h 514350"/>
              <a:gd name="connsiteX2347" fmla="*/ 1685449 w 6400800"/>
              <a:gd name="connsiteY2347" fmla="*/ 179546 h 514350"/>
              <a:gd name="connsiteX2348" fmla="*/ 1681639 w 6400800"/>
              <a:gd name="connsiteY2348" fmla="*/ 197644 h 514350"/>
              <a:gd name="connsiteX2349" fmla="*/ 1680686 w 6400800"/>
              <a:gd name="connsiteY2349" fmla="*/ 192881 h 514350"/>
              <a:gd name="connsiteX2350" fmla="*/ 1681639 w 6400800"/>
              <a:gd name="connsiteY2350" fmla="*/ 174784 h 514350"/>
              <a:gd name="connsiteX2351" fmla="*/ 1682591 w 6400800"/>
              <a:gd name="connsiteY2351" fmla="*/ 143351 h 514350"/>
              <a:gd name="connsiteX2352" fmla="*/ 1683544 w 6400800"/>
              <a:gd name="connsiteY2352" fmla="*/ 115729 h 514350"/>
              <a:gd name="connsiteX2353" fmla="*/ 1678781 w 6400800"/>
              <a:gd name="connsiteY2353" fmla="*/ 143351 h 514350"/>
              <a:gd name="connsiteX2354" fmla="*/ 1674019 w 6400800"/>
              <a:gd name="connsiteY2354" fmla="*/ 174784 h 514350"/>
              <a:gd name="connsiteX2355" fmla="*/ 1666399 w 6400800"/>
              <a:gd name="connsiteY2355" fmla="*/ 215741 h 514350"/>
              <a:gd name="connsiteX2356" fmla="*/ 1663541 w 6400800"/>
              <a:gd name="connsiteY2356" fmla="*/ 231934 h 514350"/>
              <a:gd name="connsiteX2357" fmla="*/ 1661636 w 6400800"/>
              <a:gd name="connsiteY2357" fmla="*/ 225266 h 514350"/>
              <a:gd name="connsiteX2358" fmla="*/ 1662589 w 6400800"/>
              <a:gd name="connsiteY2358" fmla="*/ 236696 h 514350"/>
              <a:gd name="connsiteX2359" fmla="*/ 1659731 w 6400800"/>
              <a:gd name="connsiteY2359" fmla="*/ 253841 h 514350"/>
              <a:gd name="connsiteX2360" fmla="*/ 1658779 w 6400800"/>
              <a:gd name="connsiteY2360" fmla="*/ 251936 h 514350"/>
              <a:gd name="connsiteX2361" fmla="*/ 1646396 w 6400800"/>
              <a:gd name="connsiteY2361" fmla="*/ 223361 h 514350"/>
              <a:gd name="connsiteX2362" fmla="*/ 1642586 w 6400800"/>
              <a:gd name="connsiteY2362" fmla="*/ 215741 h 514350"/>
              <a:gd name="connsiteX2363" fmla="*/ 1642586 w 6400800"/>
              <a:gd name="connsiteY2363" fmla="*/ 202406 h 514350"/>
              <a:gd name="connsiteX2364" fmla="*/ 1640681 w 6400800"/>
              <a:gd name="connsiteY2364" fmla="*/ 154781 h 514350"/>
              <a:gd name="connsiteX2365" fmla="*/ 1635919 w 6400800"/>
              <a:gd name="connsiteY2365" fmla="*/ 111919 h 514350"/>
              <a:gd name="connsiteX2366" fmla="*/ 1624489 w 6400800"/>
              <a:gd name="connsiteY2366" fmla="*/ 23336 h 514350"/>
              <a:gd name="connsiteX2367" fmla="*/ 1624489 w 6400800"/>
              <a:gd name="connsiteY2367" fmla="*/ 111919 h 514350"/>
              <a:gd name="connsiteX2368" fmla="*/ 1625441 w 6400800"/>
              <a:gd name="connsiteY2368" fmla="*/ 154781 h 514350"/>
              <a:gd name="connsiteX2369" fmla="*/ 1625441 w 6400800"/>
              <a:gd name="connsiteY2369" fmla="*/ 202406 h 514350"/>
              <a:gd name="connsiteX2370" fmla="*/ 1625441 w 6400800"/>
              <a:gd name="connsiteY2370" fmla="*/ 225266 h 514350"/>
              <a:gd name="connsiteX2371" fmla="*/ 1625441 w 6400800"/>
              <a:gd name="connsiteY2371" fmla="*/ 230981 h 514350"/>
              <a:gd name="connsiteX2372" fmla="*/ 1623536 w 6400800"/>
              <a:gd name="connsiteY2372" fmla="*/ 227171 h 514350"/>
              <a:gd name="connsiteX2373" fmla="*/ 1619726 w 6400800"/>
              <a:gd name="connsiteY2373" fmla="*/ 203359 h 514350"/>
              <a:gd name="connsiteX2374" fmla="*/ 1619726 w 6400800"/>
              <a:gd name="connsiteY2374" fmla="*/ 217646 h 514350"/>
              <a:gd name="connsiteX2375" fmla="*/ 1608296 w 6400800"/>
              <a:gd name="connsiteY2375" fmla="*/ 190976 h 514350"/>
              <a:gd name="connsiteX2376" fmla="*/ 1619726 w 6400800"/>
              <a:gd name="connsiteY2376" fmla="*/ 233839 h 514350"/>
              <a:gd name="connsiteX2377" fmla="*/ 1619726 w 6400800"/>
              <a:gd name="connsiteY2377" fmla="*/ 242411 h 514350"/>
              <a:gd name="connsiteX2378" fmla="*/ 1613059 w 6400800"/>
              <a:gd name="connsiteY2378" fmla="*/ 233839 h 514350"/>
              <a:gd name="connsiteX2379" fmla="*/ 1619726 w 6400800"/>
              <a:gd name="connsiteY2379" fmla="*/ 247174 h 514350"/>
              <a:gd name="connsiteX2380" fmla="*/ 1610201 w 6400800"/>
              <a:gd name="connsiteY2380" fmla="*/ 264319 h 514350"/>
              <a:gd name="connsiteX2381" fmla="*/ 1607344 w 6400800"/>
              <a:gd name="connsiteY2381" fmla="*/ 270034 h 514350"/>
              <a:gd name="connsiteX2382" fmla="*/ 1606391 w 6400800"/>
              <a:gd name="connsiteY2382" fmla="*/ 269081 h 514350"/>
              <a:gd name="connsiteX2383" fmla="*/ 1607344 w 6400800"/>
              <a:gd name="connsiteY2383" fmla="*/ 270034 h 514350"/>
              <a:gd name="connsiteX2384" fmla="*/ 1601629 w 6400800"/>
              <a:gd name="connsiteY2384" fmla="*/ 282416 h 514350"/>
              <a:gd name="connsiteX2385" fmla="*/ 1600676 w 6400800"/>
              <a:gd name="connsiteY2385" fmla="*/ 269081 h 514350"/>
              <a:gd name="connsiteX2386" fmla="*/ 1595914 w 6400800"/>
              <a:gd name="connsiteY2386" fmla="*/ 207169 h 514350"/>
              <a:gd name="connsiteX2387" fmla="*/ 1594009 w 6400800"/>
              <a:gd name="connsiteY2387" fmla="*/ 183356 h 514350"/>
              <a:gd name="connsiteX2388" fmla="*/ 1592104 w 6400800"/>
              <a:gd name="connsiteY2388" fmla="*/ 207169 h 514350"/>
              <a:gd name="connsiteX2389" fmla="*/ 1591151 w 6400800"/>
              <a:gd name="connsiteY2389" fmla="*/ 227171 h 514350"/>
              <a:gd name="connsiteX2390" fmla="*/ 1583531 w 6400800"/>
              <a:gd name="connsiteY2390" fmla="*/ 197644 h 514350"/>
              <a:gd name="connsiteX2391" fmla="*/ 1578769 w 6400800"/>
              <a:gd name="connsiteY2391" fmla="*/ 179546 h 514350"/>
              <a:gd name="connsiteX2392" fmla="*/ 1573054 w 6400800"/>
              <a:gd name="connsiteY2392" fmla="*/ 163354 h 514350"/>
              <a:gd name="connsiteX2393" fmla="*/ 1563529 w 6400800"/>
              <a:gd name="connsiteY2393" fmla="*/ 137636 h 514350"/>
              <a:gd name="connsiteX2394" fmla="*/ 1554004 w 6400800"/>
              <a:gd name="connsiteY2394" fmla="*/ 115729 h 514350"/>
              <a:gd name="connsiteX2395" fmla="*/ 1560671 w 6400800"/>
              <a:gd name="connsiteY2395" fmla="*/ 138589 h 514350"/>
              <a:gd name="connsiteX2396" fmla="*/ 1567339 w 6400800"/>
              <a:gd name="connsiteY2396" fmla="*/ 165259 h 514350"/>
              <a:gd name="connsiteX2397" fmla="*/ 1571149 w 6400800"/>
              <a:gd name="connsiteY2397" fmla="*/ 181451 h 514350"/>
              <a:gd name="connsiteX2398" fmla="*/ 1574006 w 6400800"/>
              <a:gd name="connsiteY2398" fmla="*/ 199549 h 514350"/>
              <a:gd name="connsiteX2399" fmla="*/ 1579721 w 6400800"/>
              <a:gd name="connsiteY2399" fmla="*/ 240506 h 514350"/>
              <a:gd name="connsiteX2400" fmla="*/ 1584484 w 6400800"/>
              <a:gd name="connsiteY2400" fmla="*/ 283369 h 514350"/>
              <a:gd name="connsiteX2401" fmla="*/ 1576864 w 6400800"/>
              <a:gd name="connsiteY2401" fmla="*/ 258604 h 514350"/>
              <a:gd name="connsiteX2402" fmla="*/ 1573054 w 6400800"/>
              <a:gd name="connsiteY2402" fmla="*/ 249079 h 514350"/>
              <a:gd name="connsiteX2403" fmla="*/ 1573054 w 6400800"/>
              <a:gd name="connsiteY2403" fmla="*/ 247174 h 514350"/>
              <a:gd name="connsiteX2404" fmla="*/ 1572101 w 6400800"/>
              <a:gd name="connsiteY2404" fmla="*/ 234791 h 514350"/>
              <a:gd name="connsiteX2405" fmla="*/ 1567339 w 6400800"/>
              <a:gd name="connsiteY2405" fmla="*/ 198596 h 514350"/>
              <a:gd name="connsiteX2406" fmla="*/ 1563529 w 6400800"/>
              <a:gd name="connsiteY2406" fmla="*/ 184309 h 514350"/>
              <a:gd name="connsiteX2407" fmla="*/ 1558766 w 6400800"/>
              <a:gd name="connsiteY2407" fmla="*/ 171926 h 514350"/>
              <a:gd name="connsiteX2408" fmla="*/ 1550194 w 6400800"/>
              <a:gd name="connsiteY2408" fmla="*/ 155734 h 514350"/>
              <a:gd name="connsiteX2409" fmla="*/ 1546384 w 6400800"/>
              <a:gd name="connsiteY2409" fmla="*/ 150019 h 514350"/>
              <a:gd name="connsiteX2410" fmla="*/ 1549241 w 6400800"/>
              <a:gd name="connsiteY2410" fmla="*/ 155734 h 514350"/>
              <a:gd name="connsiteX2411" fmla="*/ 1554956 w 6400800"/>
              <a:gd name="connsiteY2411" fmla="*/ 171926 h 514350"/>
              <a:gd name="connsiteX2412" fmla="*/ 1557814 w 6400800"/>
              <a:gd name="connsiteY2412" fmla="*/ 184309 h 514350"/>
              <a:gd name="connsiteX2413" fmla="*/ 1559719 w 6400800"/>
              <a:gd name="connsiteY2413" fmla="*/ 198596 h 514350"/>
              <a:gd name="connsiteX2414" fmla="*/ 1560671 w 6400800"/>
              <a:gd name="connsiteY2414" fmla="*/ 213836 h 514350"/>
              <a:gd name="connsiteX2415" fmla="*/ 1559719 w 6400800"/>
              <a:gd name="connsiteY2415" fmla="*/ 216694 h 514350"/>
              <a:gd name="connsiteX2416" fmla="*/ 1555909 w 6400800"/>
              <a:gd name="connsiteY2416" fmla="*/ 208121 h 514350"/>
              <a:gd name="connsiteX2417" fmla="*/ 1549241 w 6400800"/>
              <a:gd name="connsiteY2417" fmla="*/ 194786 h 514350"/>
              <a:gd name="connsiteX2418" fmla="*/ 1537811 w 6400800"/>
              <a:gd name="connsiteY2418" fmla="*/ 173831 h 514350"/>
              <a:gd name="connsiteX2419" fmla="*/ 1526381 w 6400800"/>
              <a:gd name="connsiteY2419" fmla="*/ 156686 h 514350"/>
              <a:gd name="connsiteX2420" fmla="*/ 1534001 w 6400800"/>
              <a:gd name="connsiteY2420" fmla="*/ 175736 h 514350"/>
              <a:gd name="connsiteX2421" fmla="*/ 1542574 w 6400800"/>
              <a:gd name="connsiteY2421" fmla="*/ 197644 h 514350"/>
              <a:gd name="connsiteX2422" fmla="*/ 1546384 w 6400800"/>
              <a:gd name="connsiteY2422" fmla="*/ 209074 h 514350"/>
              <a:gd name="connsiteX2423" fmla="*/ 1545431 w 6400800"/>
              <a:gd name="connsiteY2423" fmla="*/ 208121 h 514350"/>
              <a:gd name="connsiteX2424" fmla="*/ 1546384 w 6400800"/>
              <a:gd name="connsiteY2424" fmla="*/ 210979 h 514350"/>
              <a:gd name="connsiteX2425" fmla="*/ 1551146 w 6400800"/>
              <a:gd name="connsiteY2425" fmla="*/ 226219 h 514350"/>
              <a:gd name="connsiteX2426" fmla="*/ 1552099 w 6400800"/>
              <a:gd name="connsiteY2426" fmla="*/ 230981 h 514350"/>
              <a:gd name="connsiteX2427" fmla="*/ 1553051 w 6400800"/>
              <a:gd name="connsiteY2427" fmla="*/ 235744 h 514350"/>
              <a:gd name="connsiteX2428" fmla="*/ 1554004 w 6400800"/>
              <a:gd name="connsiteY2428" fmla="*/ 241459 h 514350"/>
              <a:gd name="connsiteX2429" fmla="*/ 1554004 w 6400800"/>
              <a:gd name="connsiteY2429" fmla="*/ 244316 h 514350"/>
              <a:gd name="connsiteX2430" fmla="*/ 1553051 w 6400800"/>
              <a:gd name="connsiteY2430" fmla="*/ 250031 h 514350"/>
              <a:gd name="connsiteX2431" fmla="*/ 1547336 w 6400800"/>
              <a:gd name="connsiteY2431" fmla="*/ 263366 h 514350"/>
              <a:gd name="connsiteX2432" fmla="*/ 1542574 w 6400800"/>
              <a:gd name="connsiteY2432" fmla="*/ 251936 h 514350"/>
              <a:gd name="connsiteX2433" fmla="*/ 1542574 w 6400800"/>
              <a:gd name="connsiteY2433" fmla="*/ 243364 h 514350"/>
              <a:gd name="connsiteX2434" fmla="*/ 1542574 w 6400800"/>
              <a:gd name="connsiteY2434" fmla="*/ 222409 h 514350"/>
              <a:gd name="connsiteX2435" fmla="*/ 1538764 w 6400800"/>
              <a:gd name="connsiteY2435" fmla="*/ 243364 h 514350"/>
              <a:gd name="connsiteX2436" fmla="*/ 1538764 w 6400800"/>
              <a:gd name="connsiteY2436" fmla="*/ 243364 h 514350"/>
              <a:gd name="connsiteX2437" fmla="*/ 1531144 w 6400800"/>
              <a:gd name="connsiteY2437" fmla="*/ 226219 h 514350"/>
              <a:gd name="connsiteX2438" fmla="*/ 1537811 w 6400800"/>
              <a:gd name="connsiteY2438" fmla="*/ 250031 h 514350"/>
              <a:gd name="connsiteX2439" fmla="*/ 1536859 w 6400800"/>
              <a:gd name="connsiteY2439" fmla="*/ 258604 h 514350"/>
              <a:gd name="connsiteX2440" fmla="*/ 1531144 w 6400800"/>
              <a:gd name="connsiteY2440" fmla="*/ 239554 h 514350"/>
              <a:gd name="connsiteX2441" fmla="*/ 1525429 w 6400800"/>
              <a:gd name="connsiteY2441" fmla="*/ 220504 h 514350"/>
              <a:gd name="connsiteX2442" fmla="*/ 1521619 w 6400800"/>
              <a:gd name="connsiteY2442" fmla="*/ 211931 h 514350"/>
              <a:gd name="connsiteX2443" fmla="*/ 1515904 w 6400800"/>
              <a:gd name="connsiteY2443" fmla="*/ 150019 h 514350"/>
              <a:gd name="connsiteX2444" fmla="*/ 1513046 w 6400800"/>
              <a:gd name="connsiteY2444" fmla="*/ 192881 h 514350"/>
              <a:gd name="connsiteX2445" fmla="*/ 1506379 w 6400800"/>
              <a:gd name="connsiteY2445" fmla="*/ 177641 h 514350"/>
              <a:gd name="connsiteX2446" fmla="*/ 1495901 w 6400800"/>
              <a:gd name="connsiteY2446" fmla="*/ 154781 h 514350"/>
              <a:gd name="connsiteX2447" fmla="*/ 1502569 w 6400800"/>
              <a:gd name="connsiteY2447" fmla="*/ 178594 h 514350"/>
              <a:gd name="connsiteX2448" fmla="*/ 1505426 w 6400800"/>
              <a:gd name="connsiteY2448" fmla="*/ 190024 h 514350"/>
              <a:gd name="connsiteX2449" fmla="*/ 1504474 w 6400800"/>
              <a:gd name="connsiteY2449" fmla="*/ 189071 h 514350"/>
              <a:gd name="connsiteX2450" fmla="*/ 1510189 w 6400800"/>
              <a:gd name="connsiteY2450" fmla="*/ 210026 h 514350"/>
              <a:gd name="connsiteX2451" fmla="*/ 1511141 w 6400800"/>
              <a:gd name="connsiteY2451" fmla="*/ 213836 h 514350"/>
              <a:gd name="connsiteX2452" fmla="*/ 1510189 w 6400800"/>
              <a:gd name="connsiteY2452" fmla="*/ 233839 h 514350"/>
              <a:gd name="connsiteX2453" fmla="*/ 1509236 w 6400800"/>
              <a:gd name="connsiteY2453" fmla="*/ 258604 h 514350"/>
              <a:gd name="connsiteX2454" fmla="*/ 1498759 w 6400800"/>
              <a:gd name="connsiteY2454" fmla="*/ 230981 h 514350"/>
              <a:gd name="connsiteX2455" fmla="*/ 1508284 w 6400800"/>
              <a:gd name="connsiteY2455" fmla="*/ 275749 h 514350"/>
              <a:gd name="connsiteX2456" fmla="*/ 1507331 w 6400800"/>
              <a:gd name="connsiteY2456" fmla="*/ 288131 h 514350"/>
              <a:gd name="connsiteX2457" fmla="*/ 1504474 w 6400800"/>
              <a:gd name="connsiteY2457" fmla="*/ 292894 h 514350"/>
              <a:gd name="connsiteX2458" fmla="*/ 1500664 w 6400800"/>
              <a:gd name="connsiteY2458" fmla="*/ 298609 h 514350"/>
              <a:gd name="connsiteX2459" fmla="*/ 1493044 w 6400800"/>
              <a:gd name="connsiteY2459" fmla="*/ 266224 h 514350"/>
              <a:gd name="connsiteX2460" fmla="*/ 1497806 w 6400800"/>
              <a:gd name="connsiteY2460" fmla="*/ 246221 h 514350"/>
              <a:gd name="connsiteX2461" fmla="*/ 1491139 w 6400800"/>
              <a:gd name="connsiteY2461" fmla="*/ 260509 h 514350"/>
              <a:gd name="connsiteX2462" fmla="*/ 1491139 w 6400800"/>
              <a:gd name="connsiteY2462" fmla="*/ 259556 h 514350"/>
              <a:gd name="connsiteX2463" fmla="*/ 1490186 w 6400800"/>
              <a:gd name="connsiteY2463" fmla="*/ 244316 h 514350"/>
              <a:gd name="connsiteX2464" fmla="*/ 1489234 w 6400800"/>
              <a:gd name="connsiteY2464" fmla="*/ 238601 h 514350"/>
              <a:gd name="connsiteX2465" fmla="*/ 1489234 w 6400800"/>
              <a:gd name="connsiteY2465" fmla="*/ 237649 h 514350"/>
              <a:gd name="connsiteX2466" fmla="*/ 1489234 w 6400800"/>
              <a:gd name="connsiteY2466" fmla="*/ 238601 h 514350"/>
              <a:gd name="connsiteX2467" fmla="*/ 1486376 w 6400800"/>
              <a:gd name="connsiteY2467" fmla="*/ 219551 h 514350"/>
              <a:gd name="connsiteX2468" fmla="*/ 1482566 w 6400800"/>
              <a:gd name="connsiteY2468" fmla="*/ 198596 h 514350"/>
              <a:gd name="connsiteX2469" fmla="*/ 1482566 w 6400800"/>
              <a:gd name="connsiteY2469" fmla="*/ 220504 h 514350"/>
              <a:gd name="connsiteX2470" fmla="*/ 1482566 w 6400800"/>
              <a:gd name="connsiteY2470" fmla="*/ 228124 h 514350"/>
              <a:gd name="connsiteX2471" fmla="*/ 1473041 w 6400800"/>
              <a:gd name="connsiteY2471" fmla="*/ 193834 h 514350"/>
              <a:gd name="connsiteX2472" fmla="*/ 1479709 w 6400800"/>
              <a:gd name="connsiteY2472" fmla="*/ 259556 h 514350"/>
              <a:gd name="connsiteX2473" fmla="*/ 1478756 w 6400800"/>
              <a:gd name="connsiteY2473" fmla="*/ 262414 h 514350"/>
              <a:gd name="connsiteX2474" fmla="*/ 1476851 w 6400800"/>
              <a:gd name="connsiteY2474" fmla="*/ 266224 h 514350"/>
              <a:gd name="connsiteX2475" fmla="*/ 1475899 w 6400800"/>
              <a:gd name="connsiteY2475" fmla="*/ 257651 h 514350"/>
              <a:gd name="connsiteX2476" fmla="*/ 1471136 w 6400800"/>
              <a:gd name="connsiteY2476" fmla="*/ 221456 h 514350"/>
              <a:gd name="connsiteX2477" fmla="*/ 1466374 w 6400800"/>
              <a:gd name="connsiteY2477" fmla="*/ 193834 h 514350"/>
              <a:gd name="connsiteX2478" fmla="*/ 1460659 w 6400800"/>
              <a:gd name="connsiteY2478" fmla="*/ 170021 h 514350"/>
              <a:gd name="connsiteX2479" fmla="*/ 1462564 w 6400800"/>
              <a:gd name="connsiteY2479" fmla="*/ 193834 h 514350"/>
              <a:gd name="connsiteX2480" fmla="*/ 1464469 w 6400800"/>
              <a:gd name="connsiteY2480" fmla="*/ 221456 h 514350"/>
              <a:gd name="connsiteX2481" fmla="*/ 1465421 w 6400800"/>
              <a:gd name="connsiteY2481" fmla="*/ 257651 h 514350"/>
              <a:gd name="connsiteX2482" fmla="*/ 1465421 w 6400800"/>
              <a:gd name="connsiteY2482" fmla="*/ 275749 h 514350"/>
              <a:gd name="connsiteX2483" fmla="*/ 1455896 w 6400800"/>
              <a:gd name="connsiteY2483" fmla="*/ 246221 h 514350"/>
              <a:gd name="connsiteX2484" fmla="*/ 1447324 w 6400800"/>
              <a:gd name="connsiteY2484" fmla="*/ 218599 h 514350"/>
              <a:gd name="connsiteX2485" fmla="*/ 1439704 w 6400800"/>
              <a:gd name="connsiteY2485" fmla="*/ 194786 h 514350"/>
              <a:gd name="connsiteX2486" fmla="*/ 1442561 w 6400800"/>
              <a:gd name="connsiteY2486" fmla="*/ 215741 h 514350"/>
              <a:gd name="connsiteX2487" fmla="*/ 1435894 w 6400800"/>
              <a:gd name="connsiteY2487" fmla="*/ 185261 h 514350"/>
              <a:gd name="connsiteX2488" fmla="*/ 1435894 w 6400800"/>
              <a:gd name="connsiteY2488" fmla="*/ 159544 h 514350"/>
              <a:gd name="connsiteX2489" fmla="*/ 1433036 w 6400800"/>
              <a:gd name="connsiteY2489" fmla="*/ 173831 h 514350"/>
              <a:gd name="connsiteX2490" fmla="*/ 1430179 w 6400800"/>
              <a:gd name="connsiteY2490" fmla="*/ 160496 h 514350"/>
              <a:gd name="connsiteX2491" fmla="*/ 1430179 w 6400800"/>
              <a:gd name="connsiteY2491" fmla="*/ 166211 h 514350"/>
              <a:gd name="connsiteX2492" fmla="*/ 1425416 w 6400800"/>
              <a:gd name="connsiteY2492" fmla="*/ 147161 h 514350"/>
              <a:gd name="connsiteX2493" fmla="*/ 1418749 w 6400800"/>
              <a:gd name="connsiteY2493" fmla="*/ 127159 h 514350"/>
              <a:gd name="connsiteX2494" fmla="*/ 1421606 w 6400800"/>
              <a:gd name="connsiteY2494" fmla="*/ 148114 h 514350"/>
              <a:gd name="connsiteX2495" fmla="*/ 1423511 w 6400800"/>
              <a:gd name="connsiteY2495" fmla="*/ 171926 h 514350"/>
              <a:gd name="connsiteX2496" fmla="*/ 1425416 w 6400800"/>
              <a:gd name="connsiteY2496" fmla="*/ 202406 h 514350"/>
              <a:gd name="connsiteX2497" fmla="*/ 1426369 w 6400800"/>
              <a:gd name="connsiteY2497" fmla="*/ 218599 h 514350"/>
              <a:gd name="connsiteX2498" fmla="*/ 1424464 w 6400800"/>
              <a:gd name="connsiteY2498" fmla="*/ 235744 h 514350"/>
              <a:gd name="connsiteX2499" fmla="*/ 1421606 w 6400800"/>
              <a:gd name="connsiteY2499" fmla="*/ 226219 h 514350"/>
              <a:gd name="connsiteX2500" fmla="*/ 1415891 w 6400800"/>
              <a:gd name="connsiteY2500" fmla="*/ 210026 h 514350"/>
              <a:gd name="connsiteX2501" fmla="*/ 1410176 w 6400800"/>
              <a:gd name="connsiteY2501" fmla="*/ 195739 h 514350"/>
              <a:gd name="connsiteX2502" fmla="*/ 1412081 w 6400800"/>
              <a:gd name="connsiteY2502" fmla="*/ 210979 h 514350"/>
              <a:gd name="connsiteX2503" fmla="*/ 1414939 w 6400800"/>
              <a:gd name="connsiteY2503" fmla="*/ 228124 h 514350"/>
              <a:gd name="connsiteX2504" fmla="*/ 1416844 w 6400800"/>
              <a:gd name="connsiteY2504" fmla="*/ 250031 h 514350"/>
              <a:gd name="connsiteX2505" fmla="*/ 1418749 w 6400800"/>
              <a:gd name="connsiteY2505" fmla="*/ 268129 h 514350"/>
              <a:gd name="connsiteX2506" fmla="*/ 1413034 w 6400800"/>
              <a:gd name="connsiteY2506" fmla="*/ 277654 h 514350"/>
              <a:gd name="connsiteX2507" fmla="*/ 1411129 w 6400800"/>
              <a:gd name="connsiteY2507" fmla="*/ 271939 h 514350"/>
              <a:gd name="connsiteX2508" fmla="*/ 1401604 w 6400800"/>
              <a:gd name="connsiteY2508" fmla="*/ 215741 h 514350"/>
              <a:gd name="connsiteX2509" fmla="*/ 1400651 w 6400800"/>
              <a:gd name="connsiteY2509" fmla="*/ 243364 h 514350"/>
              <a:gd name="connsiteX2510" fmla="*/ 1392079 w 6400800"/>
              <a:gd name="connsiteY2510" fmla="*/ 219551 h 514350"/>
              <a:gd name="connsiteX2511" fmla="*/ 1393031 w 6400800"/>
              <a:gd name="connsiteY2511" fmla="*/ 213836 h 514350"/>
              <a:gd name="connsiteX2512" fmla="*/ 1395889 w 6400800"/>
              <a:gd name="connsiteY2512" fmla="*/ 210979 h 514350"/>
              <a:gd name="connsiteX2513" fmla="*/ 1400651 w 6400800"/>
              <a:gd name="connsiteY2513" fmla="*/ 205264 h 514350"/>
              <a:gd name="connsiteX2514" fmla="*/ 1394936 w 6400800"/>
              <a:gd name="connsiteY2514" fmla="*/ 210026 h 514350"/>
              <a:gd name="connsiteX2515" fmla="*/ 1393031 w 6400800"/>
              <a:gd name="connsiteY2515" fmla="*/ 210979 h 514350"/>
              <a:gd name="connsiteX2516" fmla="*/ 1394936 w 6400800"/>
              <a:gd name="connsiteY2516" fmla="*/ 202406 h 514350"/>
              <a:gd name="connsiteX2517" fmla="*/ 1391126 w 6400800"/>
              <a:gd name="connsiteY2517" fmla="*/ 212884 h 514350"/>
              <a:gd name="connsiteX2518" fmla="*/ 1390174 w 6400800"/>
              <a:gd name="connsiteY2518" fmla="*/ 213836 h 514350"/>
              <a:gd name="connsiteX2519" fmla="*/ 1384459 w 6400800"/>
              <a:gd name="connsiteY2519" fmla="*/ 199549 h 514350"/>
              <a:gd name="connsiteX2520" fmla="*/ 1387316 w 6400800"/>
              <a:gd name="connsiteY2520" fmla="*/ 215741 h 514350"/>
              <a:gd name="connsiteX2521" fmla="*/ 1378744 w 6400800"/>
              <a:gd name="connsiteY2521" fmla="*/ 224314 h 514350"/>
              <a:gd name="connsiteX2522" fmla="*/ 1367314 w 6400800"/>
              <a:gd name="connsiteY2522" fmla="*/ 240506 h 514350"/>
              <a:gd name="connsiteX2523" fmla="*/ 1354931 w 6400800"/>
              <a:gd name="connsiteY2523" fmla="*/ 209074 h 514350"/>
              <a:gd name="connsiteX2524" fmla="*/ 1354931 w 6400800"/>
              <a:gd name="connsiteY2524" fmla="*/ 185261 h 514350"/>
              <a:gd name="connsiteX2525" fmla="*/ 1354931 w 6400800"/>
              <a:gd name="connsiteY2525" fmla="*/ 157639 h 514350"/>
              <a:gd name="connsiteX2526" fmla="*/ 1351121 w 6400800"/>
              <a:gd name="connsiteY2526" fmla="*/ 185261 h 514350"/>
              <a:gd name="connsiteX2527" fmla="*/ 1349216 w 6400800"/>
              <a:gd name="connsiteY2527" fmla="*/ 197644 h 514350"/>
              <a:gd name="connsiteX2528" fmla="*/ 1343501 w 6400800"/>
              <a:gd name="connsiteY2528" fmla="*/ 186214 h 514350"/>
              <a:gd name="connsiteX2529" fmla="*/ 1344454 w 6400800"/>
              <a:gd name="connsiteY2529" fmla="*/ 171926 h 514350"/>
              <a:gd name="connsiteX2530" fmla="*/ 1344454 w 6400800"/>
              <a:gd name="connsiteY2530" fmla="*/ 157639 h 514350"/>
              <a:gd name="connsiteX2531" fmla="*/ 1345406 w 6400800"/>
              <a:gd name="connsiteY2531" fmla="*/ 142399 h 514350"/>
              <a:gd name="connsiteX2532" fmla="*/ 1346359 w 6400800"/>
              <a:gd name="connsiteY2532" fmla="*/ 120491 h 514350"/>
              <a:gd name="connsiteX2533" fmla="*/ 1341596 w 6400800"/>
              <a:gd name="connsiteY2533" fmla="*/ 141446 h 514350"/>
              <a:gd name="connsiteX2534" fmla="*/ 1336834 w 6400800"/>
              <a:gd name="connsiteY2534" fmla="*/ 166211 h 514350"/>
              <a:gd name="connsiteX2535" fmla="*/ 1335881 w 6400800"/>
              <a:gd name="connsiteY2535" fmla="*/ 169069 h 514350"/>
              <a:gd name="connsiteX2536" fmla="*/ 1327309 w 6400800"/>
              <a:gd name="connsiteY2536" fmla="*/ 150971 h 514350"/>
              <a:gd name="connsiteX2537" fmla="*/ 1280636 w 6400800"/>
              <a:gd name="connsiteY2537" fmla="*/ 53816 h 514350"/>
              <a:gd name="connsiteX2538" fmla="*/ 1317784 w 6400800"/>
              <a:gd name="connsiteY2538" fmla="*/ 155734 h 514350"/>
              <a:gd name="connsiteX2539" fmla="*/ 1332071 w 6400800"/>
              <a:gd name="connsiteY2539" fmla="*/ 193834 h 514350"/>
              <a:gd name="connsiteX2540" fmla="*/ 1331119 w 6400800"/>
              <a:gd name="connsiteY2540" fmla="*/ 197644 h 514350"/>
              <a:gd name="connsiteX2541" fmla="*/ 1326356 w 6400800"/>
              <a:gd name="connsiteY2541" fmla="*/ 235744 h 514350"/>
              <a:gd name="connsiteX2542" fmla="*/ 1321594 w 6400800"/>
              <a:gd name="connsiteY2542" fmla="*/ 277654 h 514350"/>
              <a:gd name="connsiteX2543" fmla="*/ 1319689 w 6400800"/>
              <a:gd name="connsiteY2543" fmla="*/ 293846 h 514350"/>
              <a:gd name="connsiteX2544" fmla="*/ 1317784 w 6400800"/>
              <a:gd name="connsiteY2544" fmla="*/ 290989 h 514350"/>
              <a:gd name="connsiteX2545" fmla="*/ 1317784 w 6400800"/>
              <a:gd name="connsiteY2545" fmla="*/ 289084 h 514350"/>
              <a:gd name="connsiteX2546" fmla="*/ 1316831 w 6400800"/>
              <a:gd name="connsiteY2546" fmla="*/ 290989 h 514350"/>
              <a:gd name="connsiteX2547" fmla="*/ 1315879 w 6400800"/>
              <a:gd name="connsiteY2547" fmla="*/ 288131 h 514350"/>
              <a:gd name="connsiteX2548" fmla="*/ 1313974 w 6400800"/>
              <a:gd name="connsiteY2548" fmla="*/ 285274 h 514350"/>
              <a:gd name="connsiteX2549" fmla="*/ 1316831 w 6400800"/>
              <a:gd name="connsiteY2549" fmla="*/ 244316 h 514350"/>
              <a:gd name="connsiteX2550" fmla="*/ 1309211 w 6400800"/>
              <a:gd name="connsiteY2550" fmla="*/ 277654 h 514350"/>
              <a:gd name="connsiteX2551" fmla="*/ 1298734 w 6400800"/>
              <a:gd name="connsiteY2551" fmla="*/ 260509 h 514350"/>
              <a:gd name="connsiteX2552" fmla="*/ 1313974 w 6400800"/>
              <a:gd name="connsiteY2552" fmla="*/ 199549 h 514350"/>
              <a:gd name="connsiteX2553" fmla="*/ 1319689 w 6400800"/>
              <a:gd name="connsiteY2553" fmla="*/ 172879 h 514350"/>
              <a:gd name="connsiteX2554" fmla="*/ 1291114 w 6400800"/>
              <a:gd name="connsiteY2554" fmla="*/ 249079 h 514350"/>
              <a:gd name="connsiteX2555" fmla="*/ 1281589 w 6400800"/>
              <a:gd name="connsiteY2555" fmla="*/ 234791 h 514350"/>
              <a:gd name="connsiteX2556" fmla="*/ 1267301 w 6400800"/>
              <a:gd name="connsiteY2556" fmla="*/ 215741 h 514350"/>
              <a:gd name="connsiteX2557" fmla="*/ 1275874 w 6400800"/>
              <a:gd name="connsiteY2557" fmla="*/ 232886 h 514350"/>
              <a:gd name="connsiteX2558" fmla="*/ 1272064 w 6400800"/>
              <a:gd name="connsiteY2558" fmla="*/ 243364 h 514350"/>
              <a:gd name="connsiteX2559" fmla="*/ 1261586 w 6400800"/>
              <a:gd name="connsiteY2559" fmla="*/ 227171 h 514350"/>
              <a:gd name="connsiteX2560" fmla="*/ 1249204 w 6400800"/>
              <a:gd name="connsiteY2560" fmla="*/ 210979 h 514350"/>
              <a:gd name="connsiteX2561" fmla="*/ 1247299 w 6400800"/>
              <a:gd name="connsiteY2561" fmla="*/ 208121 h 514350"/>
              <a:gd name="connsiteX2562" fmla="*/ 1251109 w 6400800"/>
              <a:gd name="connsiteY2562" fmla="*/ 199549 h 514350"/>
              <a:gd name="connsiteX2563" fmla="*/ 1246346 w 6400800"/>
              <a:gd name="connsiteY2563" fmla="*/ 206216 h 514350"/>
              <a:gd name="connsiteX2564" fmla="*/ 1229201 w 6400800"/>
              <a:gd name="connsiteY2564" fmla="*/ 184309 h 514350"/>
              <a:gd name="connsiteX2565" fmla="*/ 1211104 w 6400800"/>
              <a:gd name="connsiteY2565" fmla="*/ 162401 h 514350"/>
              <a:gd name="connsiteX2566" fmla="*/ 1226344 w 6400800"/>
              <a:gd name="connsiteY2566" fmla="*/ 186214 h 514350"/>
              <a:gd name="connsiteX2567" fmla="*/ 1242536 w 6400800"/>
              <a:gd name="connsiteY2567" fmla="*/ 211931 h 514350"/>
              <a:gd name="connsiteX2568" fmla="*/ 1236821 w 6400800"/>
              <a:gd name="connsiteY2568" fmla="*/ 220504 h 514350"/>
              <a:gd name="connsiteX2569" fmla="*/ 1233011 w 6400800"/>
              <a:gd name="connsiteY2569" fmla="*/ 226219 h 514350"/>
              <a:gd name="connsiteX2570" fmla="*/ 1231106 w 6400800"/>
              <a:gd name="connsiteY2570" fmla="*/ 212884 h 514350"/>
              <a:gd name="connsiteX2571" fmla="*/ 1228249 w 6400800"/>
              <a:gd name="connsiteY2571" fmla="*/ 209074 h 514350"/>
              <a:gd name="connsiteX2572" fmla="*/ 1226344 w 6400800"/>
              <a:gd name="connsiteY2572" fmla="*/ 209074 h 514350"/>
              <a:gd name="connsiteX2573" fmla="*/ 1223486 w 6400800"/>
              <a:gd name="connsiteY2573" fmla="*/ 199549 h 514350"/>
              <a:gd name="connsiteX2574" fmla="*/ 1215866 w 6400800"/>
              <a:gd name="connsiteY2574" fmla="*/ 179546 h 514350"/>
              <a:gd name="connsiteX2575" fmla="*/ 1219676 w 6400800"/>
              <a:gd name="connsiteY2575" fmla="*/ 200501 h 514350"/>
              <a:gd name="connsiteX2576" fmla="*/ 1221581 w 6400800"/>
              <a:gd name="connsiteY2576" fmla="*/ 211931 h 514350"/>
              <a:gd name="connsiteX2577" fmla="*/ 1220629 w 6400800"/>
              <a:gd name="connsiteY2577" fmla="*/ 213836 h 514350"/>
              <a:gd name="connsiteX2578" fmla="*/ 1207294 w 6400800"/>
              <a:gd name="connsiteY2578" fmla="*/ 200501 h 514350"/>
              <a:gd name="connsiteX2579" fmla="*/ 1201579 w 6400800"/>
              <a:gd name="connsiteY2579" fmla="*/ 195739 h 514350"/>
              <a:gd name="connsiteX2580" fmla="*/ 1206341 w 6400800"/>
              <a:gd name="connsiteY2580" fmla="*/ 201454 h 514350"/>
              <a:gd name="connsiteX2581" fmla="*/ 1217771 w 6400800"/>
              <a:gd name="connsiteY2581" fmla="*/ 217646 h 514350"/>
              <a:gd name="connsiteX2582" fmla="*/ 1217771 w 6400800"/>
              <a:gd name="connsiteY2582" fmla="*/ 217646 h 514350"/>
              <a:gd name="connsiteX2583" fmla="*/ 1216819 w 6400800"/>
              <a:gd name="connsiteY2583" fmla="*/ 231934 h 514350"/>
              <a:gd name="connsiteX2584" fmla="*/ 1202531 w 6400800"/>
              <a:gd name="connsiteY2584" fmla="*/ 219551 h 514350"/>
              <a:gd name="connsiteX2585" fmla="*/ 1215866 w 6400800"/>
              <a:gd name="connsiteY2585" fmla="*/ 236696 h 514350"/>
              <a:gd name="connsiteX2586" fmla="*/ 1214914 w 6400800"/>
              <a:gd name="connsiteY2586" fmla="*/ 249079 h 514350"/>
              <a:gd name="connsiteX2587" fmla="*/ 1214914 w 6400800"/>
              <a:gd name="connsiteY2587" fmla="*/ 255746 h 514350"/>
              <a:gd name="connsiteX2588" fmla="*/ 1213961 w 6400800"/>
              <a:gd name="connsiteY2588" fmla="*/ 250984 h 514350"/>
              <a:gd name="connsiteX2589" fmla="*/ 1213961 w 6400800"/>
              <a:gd name="connsiteY2589" fmla="*/ 250031 h 514350"/>
              <a:gd name="connsiteX2590" fmla="*/ 1214914 w 6400800"/>
              <a:gd name="connsiteY2590" fmla="*/ 249079 h 514350"/>
              <a:gd name="connsiteX2591" fmla="*/ 1213961 w 6400800"/>
              <a:gd name="connsiteY2591" fmla="*/ 250031 h 514350"/>
              <a:gd name="connsiteX2592" fmla="*/ 1207294 w 6400800"/>
              <a:gd name="connsiteY2592" fmla="*/ 229076 h 514350"/>
              <a:gd name="connsiteX2593" fmla="*/ 1200626 w 6400800"/>
              <a:gd name="connsiteY2593" fmla="*/ 212884 h 514350"/>
              <a:gd name="connsiteX2594" fmla="*/ 1193959 w 6400800"/>
              <a:gd name="connsiteY2594" fmla="*/ 198596 h 514350"/>
              <a:gd name="connsiteX2595" fmla="*/ 1196816 w 6400800"/>
              <a:gd name="connsiteY2595" fmla="*/ 213836 h 514350"/>
              <a:gd name="connsiteX2596" fmla="*/ 1200626 w 6400800"/>
              <a:gd name="connsiteY2596" fmla="*/ 230981 h 514350"/>
              <a:gd name="connsiteX2597" fmla="*/ 1204436 w 6400800"/>
              <a:gd name="connsiteY2597" fmla="*/ 252889 h 514350"/>
              <a:gd name="connsiteX2598" fmla="*/ 1205389 w 6400800"/>
              <a:gd name="connsiteY2598" fmla="*/ 258604 h 514350"/>
              <a:gd name="connsiteX2599" fmla="*/ 1196816 w 6400800"/>
              <a:gd name="connsiteY2599" fmla="*/ 239554 h 514350"/>
              <a:gd name="connsiteX2600" fmla="*/ 1189196 w 6400800"/>
              <a:gd name="connsiteY2600" fmla="*/ 224314 h 514350"/>
              <a:gd name="connsiteX2601" fmla="*/ 1181576 w 6400800"/>
              <a:gd name="connsiteY2601" fmla="*/ 211931 h 514350"/>
              <a:gd name="connsiteX2602" fmla="*/ 1185386 w 6400800"/>
              <a:gd name="connsiteY2602" fmla="*/ 225266 h 514350"/>
              <a:gd name="connsiteX2603" fmla="*/ 1190149 w 6400800"/>
              <a:gd name="connsiteY2603" fmla="*/ 241459 h 514350"/>
              <a:gd name="connsiteX2604" fmla="*/ 1194911 w 6400800"/>
              <a:gd name="connsiteY2604" fmla="*/ 262414 h 514350"/>
              <a:gd name="connsiteX2605" fmla="*/ 1197769 w 6400800"/>
              <a:gd name="connsiteY2605" fmla="*/ 276701 h 514350"/>
              <a:gd name="connsiteX2606" fmla="*/ 1193959 w 6400800"/>
              <a:gd name="connsiteY2606" fmla="*/ 284321 h 514350"/>
              <a:gd name="connsiteX2607" fmla="*/ 1193959 w 6400800"/>
              <a:gd name="connsiteY2607" fmla="*/ 283369 h 514350"/>
              <a:gd name="connsiteX2608" fmla="*/ 1193006 w 6400800"/>
              <a:gd name="connsiteY2608" fmla="*/ 279559 h 514350"/>
              <a:gd name="connsiteX2609" fmla="*/ 1193959 w 6400800"/>
              <a:gd name="connsiteY2609" fmla="*/ 276701 h 514350"/>
              <a:gd name="connsiteX2610" fmla="*/ 1193006 w 6400800"/>
              <a:gd name="connsiteY2610" fmla="*/ 278606 h 514350"/>
              <a:gd name="connsiteX2611" fmla="*/ 1184434 w 6400800"/>
              <a:gd name="connsiteY2611" fmla="*/ 250984 h 514350"/>
              <a:gd name="connsiteX2612" fmla="*/ 1174909 w 6400800"/>
              <a:gd name="connsiteY2612" fmla="*/ 227171 h 514350"/>
              <a:gd name="connsiteX2613" fmla="*/ 1174909 w 6400800"/>
              <a:gd name="connsiteY2613" fmla="*/ 223361 h 514350"/>
              <a:gd name="connsiteX2614" fmla="*/ 1175861 w 6400800"/>
              <a:gd name="connsiteY2614" fmla="*/ 196691 h 514350"/>
              <a:gd name="connsiteX2615" fmla="*/ 1174909 w 6400800"/>
              <a:gd name="connsiteY2615" fmla="*/ 173831 h 514350"/>
              <a:gd name="connsiteX2616" fmla="*/ 1172051 w 6400800"/>
              <a:gd name="connsiteY2616" fmla="*/ 196691 h 514350"/>
              <a:gd name="connsiteX2617" fmla="*/ 1168241 w 6400800"/>
              <a:gd name="connsiteY2617" fmla="*/ 223361 h 514350"/>
              <a:gd name="connsiteX2618" fmla="*/ 1168241 w 6400800"/>
              <a:gd name="connsiteY2618" fmla="*/ 226219 h 514350"/>
              <a:gd name="connsiteX2619" fmla="*/ 1162526 w 6400800"/>
              <a:gd name="connsiteY2619" fmla="*/ 238601 h 514350"/>
              <a:gd name="connsiteX2620" fmla="*/ 1158716 w 6400800"/>
              <a:gd name="connsiteY2620" fmla="*/ 215741 h 514350"/>
              <a:gd name="connsiteX2621" fmla="*/ 1152049 w 6400800"/>
              <a:gd name="connsiteY2621" fmla="*/ 189071 h 514350"/>
              <a:gd name="connsiteX2622" fmla="*/ 1136809 w 6400800"/>
              <a:gd name="connsiteY2622" fmla="*/ 133826 h 514350"/>
              <a:gd name="connsiteX2623" fmla="*/ 1140619 w 6400800"/>
              <a:gd name="connsiteY2623" fmla="*/ 190024 h 514350"/>
              <a:gd name="connsiteX2624" fmla="*/ 1143476 w 6400800"/>
              <a:gd name="connsiteY2624" fmla="*/ 217646 h 514350"/>
              <a:gd name="connsiteX2625" fmla="*/ 1146334 w 6400800"/>
              <a:gd name="connsiteY2625" fmla="*/ 248126 h 514350"/>
              <a:gd name="connsiteX2626" fmla="*/ 1147286 w 6400800"/>
              <a:gd name="connsiteY2626" fmla="*/ 261461 h 514350"/>
              <a:gd name="connsiteX2627" fmla="*/ 1147286 w 6400800"/>
              <a:gd name="connsiteY2627" fmla="*/ 261461 h 514350"/>
              <a:gd name="connsiteX2628" fmla="*/ 1147286 w 6400800"/>
              <a:gd name="connsiteY2628" fmla="*/ 258604 h 514350"/>
              <a:gd name="connsiteX2629" fmla="*/ 1147286 w 6400800"/>
              <a:gd name="connsiteY2629" fmla="*/ 260509 h 514350"/>
              <a:gd name="connsiteX2630" fmla="*/ 1143476 w 6400800"/>
              <a:gd name="connsiteY2630" fmla="*/ 251936 h 514350"/>
              <a:gd name="connsiteX2631" fmla="*/ 1141571 w 6400800"/>
              <a:gd name="connsiteY2631" fmla="*/ 249079 h 514350"/>
              <a:gd name="connsiteX2632" fmla="*/ 1141571 w 6400800"/>
              <a:gd name="connsiteY2632" fmla="*/ 237649 h 514350"/>
              <a:gd name="connsiteX2633" fmla="*/ 1139666 w 6400800"/>
              <a:gd name="connsiteY2633" fmla="*/ 246221 h 514350"/>
              <a:gd name="connsiteX2634" fmla="*/ 1132046 w 6400800"/>
              <a:gd name="connsiteY2634" fmla="*/ 231934 h 514350"/>
              <a:gd name="connsiteX2635" fmla="*/ 1132046 w 6400800"/>
              <a:gd name="connsiteY2635" fmla="*/ 230981 h 514350"/>
              <a:gd name="connsiteX2636" fmla="*/ 1120616 w 6400800"/>
              <a:gd name="connsiteY2636" fmla="*/ 177641 h 514350"/>
              <a:gd name="connsiteX2637" fmla="*/ 1110139 w 6400800"/>
              <a:gd name="connsiteY2637" fmla="*/ 132874 h 514350"/>
              <a:gd name="connsiteX2638" fmla="*/ 1100614 w 6400800"/>
              <a:gd name="connsiteY2638" fmla="*/ 98584 h 514350"/>
              <a:gd name="connsiteX2639" fmla="*/ 1092041 w 6400800"/>
              <a:gd name="connsiteY2639" fmla="*/ 69056 h 514350"/>
              <a:gd name="connsiteX2640" fmla="*/ 1096804 w 6400800"/>
              <a:gd name="connsiteY2640" fmla="*/ 99536 h 514350"/>
              <a:gd name="connsiteX2641" fmla="*/ 1103471 w 6400800"/>
              <a:gd name="connsiteY2641" fmla="*/ 134779 h 514350"/>
              <a:gd name="connsiteX2642" fmla="*/ 1110139 w 6400800"/>
              <a:gd name="connsiteY2642" fmla="*/ 180499 h 514350"/>
              <a:gd name="connsiteX2643" fmla="*/ 1112996 w 6400800"/>
              <a:gd name="connsiteY2643" fmla="*/ 199549 h 514350"/>
              <a:gd name="connsiteX2644" fmla="*/ 1110139 w 6400800"/>
              <a:gd name="connsiteY2644" fmla="*/ 194786 h 514350"/>
              <a:gd name="connsiteX2645" fmla="*/ 1106329 w 6400800"/>
              <a:gd name="connsiteY2645" fmla="*/ 190024 h 514350"/>
              <a:gd name="connsiteX2646" fmla="*/ 1105376 w 6400800"/>
              <a:gd name="connsiteY2646" fmla="*/ 188119 h 514350"/>
              <a:gd name="connsiteX2647" fmla="*/ 1095851 w 6400800"/>
              <a:gd name="connsiteY2647" fmla="*/ 160496 h 514350"/>
              <a:gd name="connsiteX2648" fmla="*/ 1087279 w 6400800"/>
              <a:gd name="connsiteY2648" fmla="*/ 136684 h 514350"/>
              <a:gd name="connsiteX2649" fmla="*/ 1092041 w 6400800"/>
              <a:gd name="connsiteY2649" fmla="*/ 161449 h 514350"/>
              <a:gd name="connsiteX2650" fmla="*/ 1098709 w 6400800"/>
              <a:gd name="connsiteY2650" fmla="*/ 190024 h 514350"/>
              <a:gd name="connsiteX2651" fmla="*/ 1103471 w 6400800"/>
              <a:gd name="connsiteY2651" fmla="*/ 215741 h 514350"/>
              <a:gd name="connsiteX2652" fmla="*/ 1097756 w 6400800"/>
              <a:gd name="connsiteY2652" fmla="*/ 200501 h 514350"/>
              <a:gd name="connsiteX2653" fmla="*/ 1102519 w 6400800"/>
              <a:gd name="connsiteY2653" fmla="*/ 224314 h 514350"/>
              <a:gd name="connsiteX2654" fmla="*/ 1094899 w 6400800"/>
              <a:gd name="connsiteY2654" fmla="*/ 233839 h 514350"/>
              <a:gd name="connsiteX2655" fmla="*/ 1089184 w 6400800"/>
              <a:gd name="connsiteY2655" fmla="*/ 209074 h 514350"/>
              <a:gd name="connsiteX2656" fmla="*/ 1084421 w 6400800"/>
              <a:gd name="connsiteY2656" fmla="*/ 166211 h 514350"/>
              <a:gd name="connsiteX2657" fmla="*/ 1083469 w 6400800"/>
              <a:gd name="connsiteY2657" fmla="*/ 184309 h 514350"/>
              <a:gd name="connsiteX2658" fmla="*/ 1073944 w 6400800"/>
              <a:gd name="connsiteY2658" fmla="*/ 149066 h 514350"/>
              <a:gd name="connsiteX2659" fmla="*/ 1066324 w 6400800"/>
              <a:gd name="connsiteY2659" fmla="*/ 123349 h 514350"/>
              <a:gd name="connsiteX2660" fmla="*/ 1075849 w 6400800"/>
              <a:gd name="connsiteY2660" fmla="*/ 94774 h 514350"/>
              <a:gd name="connsiteX2661" fmla="*/ 1064419 w 6400800"/>
              <a:gd name="connsiteY2661" fmla="*/ 119539 h 514350"/>
              <a:gd name="connsiteX2662" fmla="*/ 1057751 w 6400800"/>
              <a:gd name="connsiteY2662" fmla="*/ 100489 h 514350"/>
              <a:gd name="connsiteX2663" fmla="*/ 1050131 w 6400800"/>
              <a:gd name="connsiteY2663" fmla="*/ 78581 h 514350"/>
              <a:gd name="connsiteX2664" fmla="*/ 1042511 w 6400800"/>
              <a:gd name="connsiteY2664" fmla="*/ 59531 h 514350"/>
              <a:gd name="connsiteX2665" fmla="*/ 1029176 w 6400800"/>
              <a:gd name="connsiteY2665" fmla="*/ 28099 h 514350"/>
              <a:gd name="connsiteX2666" fmla="*/ 1012984 w 6400800"/>
              <a:gd name="connsiteY2666" fmla="*/ 7144 h 514350"/>
              <a:gd name="connsiteX2667" fmla="*/ 1022509 w 6400800"/>
              <a:gd name="connsiteY2667" fmla="*/ 34766 h 514350"/>
              <a:gd name="connsiteX2668" fmla="*/ 1032986 w 6400800"/>
              <a:gd name="connsiteY2668" fmla="*/ 67151 h 514350"/>
              <a:gd name="connsiteX2669" fmla="*/ 1038701 w 6400800"/>
              <a:gd name="connsiteY2669" fmla="*/ 87154 h 514350"/>
              <a:gd name="connsiteX2670" fmla="*/ 1044416 w 6400800"/>
              <a:gd name="connsiteY2670" fmla="*/ 109061 h 514350"/>
              <a:gd name="connsiteX2671" fmla="*/ 1044416 w 6400800"/>
              <a:gd name="connsiteY2671" fmla="*/ 110014 h 514350"/>
              <a:gd name="connsiteX2672" fmla="*/ 1037749 w 6400800"/>
              <a:gd name="connsiteY2672" fmla="*/ 96679 h 514350"/>
              <a:gd name="connsiteX2673" fmla="*/ 1044416 w 6400800"/>
              <a:gd name="connsiteY2673" fmla="*/ 117634 h 514350"/>
              <a:gd name="connsiteX2674" fmla="*/ 1051084 w 6400800"/>
              <a:gd name="connsiteY2674" fmla="*/ 141446 h 514350"/>
              <a:gd name="connsiteX2675" fmla="*/ 1052036 w 6400800"/>
              <a:gd name="connsiteY2675" fmla="*/ 146209 h 514350"/>
              <a:gd name="connsiteX2676" fmla="*/ 1037749 w 6400800"/>
              <a:gd name="connsiteY2676" fmla="*/ 172879 h 514350"/>
              <a:gd name="connsiteX2677" fmla="*/ 1024414 w 6400800"/>
              <a:gd name="connsiteY2677" fmla="*/ 195739 h 514350"/>
              <a:gd name="connsiteX2678" fmla="*/ 1023461 w 6400800"/>
              <a:gd name="connsiteY2678" fmla="*/ 192881 h 514350"/>
              <a:gd name="connsiteX2679" fmla="*/ 1023461 w 6400800"/>
              <a:gd name="connsiteY2679" fmla="*/ 184309 h 514350"/>
              <a:gd name="connsiteX2680" fmla="*/ 1024414 w 6400800"/>
              <a:gd name="connsiteY2680" fmla="*/ 142399 h 514350"/>
              <a:gd name="connsiteX2681" fmla="*/ 1023461 w 6400800"/>
              <a:gd name="connsiteY2681" fmla="*/ 110014 h 514350"/>
              <a:gd name="connsiteX2682" fmla="*/ 1021556 w 6400800"/>
              <a:gd name="connsiteY2682" fmla="*/ 89059 h 514350"/>
              <a:gd name="connsiteX2683" fmla="*/ 1020604 w 6400800"/>
              <a:gd name="connsiteY2683" fmla="*/ 81439 h 514350"/>
              <a:gd name="connsiteX2684" fmla="*/ 1020604 w 6400800"/>
              <a:gd name="connsiteY2684" fmla="*/ 89059 h 514350"/>
              <a:gd name="connsiteX2685" fmla="*/ 1019651 w 6400800"/>
              <a:gd name="connsiteY2685" fmla="*/ 110014 h 514350"/>
              <a:gd name="connsiteX2686" fmla="*/ 1014889 w 6400800"/>
              <a:gd name="connsiteY2686" fmla="*/ 165259 h 514350"/>
              <a:gd name="connsiteX2687" fmla="*/ 1013936 w 6400800"/>
              <a:gd name="connsiteY2687" fmla="*/ 161449 h 514350"/>
              <a:gd name="connsiteX2688" fmla="*/ 1014889 w 6400800"/>
              <a:gd name="connsiteY2688" fmla="*/ 168116 h 514350"/>
              <a:gd name="connsiteX2689" fmla="*/ 1012984 w 6400800"/>
              <a:gd name="connsiteY2689" fmla="*/ 183356 h 514350"/>
              <a:gd name="connsiteX2690" fmla="*/ 1007269 w 6400800"/>
              <a:gd name="connsiteY2690" fmla="*/ 224314 h 514350"/>
              <a:gd name="connsiteX2691" fmla="*/ 972026 w 6400800"/>
              <a:gd name="connsiteY2691" fmla="*/ 283369 h 514350"/>
              <a:gd name="connsiteX2692" fmla="*/ 971074 w 6400800"/>
              <a:gd name="connsiteY2692" fmla="*/ 269081 h 514350"/>
              <a:gd name="connsiteX2693" fmla="*/ 977741 w 6400800"/>
              <a:gd name="connsiteY2693" fmla="*/ 251936 h 514350"/>
              <a:gd name="connsiteX2694" fmla="*/ 992981 w 6400800"/>
              <a:gd name="connsiteY2694" fmla="*/ 206216 h 514350"/>
              <a:gd name="connsiteX2695" fmla="*/ 1002506 w 6400800"/>
              <a:gd name="connsiteY2695" fmla="*/ 170974 h 514350"/>
              <a:gd name="connsiteX2696" fmla="*/ 1009174 w 6400800"/>
              <a:gd name="connsiteY2696" fmla="*/ 139541 h 514350"/>
              <a:gd name="connsiteX2697" fmla="*/ 998696 w 6400800"/>
              <a:gd name="connsiteY2697" fmla="*/ 170021 h 514350"/>
              <a:gd name="connsiteX2698" fmla="*/ 985361 w 6400800"/>
              <a:gd name="connsiteY2698" fmla="*/ 204311 h 514350"/>
              <a:gd name="connsiteX2699" fmla="*/ 966311 w 6400800"/>
              <a:gd name="connsiteY2699" fmla="*/ 248126 h 514350"/>
              <a:gd name="connsiteX2700" fmla="*/ 960596 w 6400800"/>
              <a:gd name="connsiteY2700" fmla="*/ 260509 h 514350"/>
              <a:gd name="connsiteX2701" fmla="*/ 961549 w 6400800"/>
              <a:gd name="connsiteY2701" fmla="*/ 225266 h 514350"/>
              <a:gd name="connsiteX2702" fmla="*/ 969169 w 6400800"/>
              <a:gd name="connsiteY2702" fmla="*/ 206216 h 514350"/>
              <a:gd name="connsiteX2703" fmla="*/ 961549 w 6400800"/>
              <a:gd name="connsiteY2703" fmla="*/ 218599 h 514350"/>
              <a:gd name="connsiteX2704" fmla="*/ 961549 w 6400800"/>
              <a:gd name="connsiteY2704" fmla="*/ 206216 h 514350"/>
              <a:gd name="connsiteX2705" fmla="*/ 958691 w 6400800"/>
              <a:gd name="connsiteY2705" fmla="*/ 149066 h 514350"/>
              <a:gd name="connsiteX2706" fmla="*/ 956786 w 6400800"/>
              <a:gd name="connsiteY2706" fmla="*/ 134779 h 514350"/>
              <a:gd name="connsiteX2707" fmla="*/ 957739 w 6400800"/>
              <a:gd name="connsiteY2707" fmla="*/ 131921 h 514350"/>
              <a:gd name="connsiteX2708" fmla="*/ 956786 w 6400800"/>
              <a:gd name="connsiteY2708" fmla="*/ 133826 h 514350"/>
              <a:gd name="connsiteX2709" fmla="*/ 956786 w 6400800"/>
              <a:gd name="connsiteY2709" fmla="*/ 132874 h 514350"/>
              <a:gd name="connsiteX2710" fmla="*/ 955834 w 6400800"/>
              <a:gd name="connsiteY2710" fmla="*/ 127159 h 514350"/>
              <a:gd name="connsiteX2711" fmla="*/ 955834 w 6400800"/>
              <a:gd name="connsiteY2711" fmla="*/ 136684 h 514350"/>
              <a:gd name="connsiteX2712" fmla="*/ 927259 w 6400800"/>
              <a:gd name="connsiteY2712" fmla="*/ 206216 h 514350"/>
              <a:gd name="connsiteX2713" fmla="*/ 927259 w 6400800"/>
              <a:gd name="connsiteY2713" fmla="*/ 205264 h 514350"/>
              <a:gd name="connsiteX2714" fmla="*/ 930116 w 6400800"/>
              <a:gd name="connsiteY2714" fmla="*/ 183356 h 514350"/>
              <a:gd name="connsiteX2715" fmla="*/ 932974 w 6400800"/>
              <a:gd name="connsiteY2715" fmla="*/ 164306 h 514350"/>
              <a:gd name="connsiteX2716" fmla="*/ 926306 w 6400800"/>
              <a:gd name="connsiteY2716" fmla="*/ 183356 h 514350"/>
              <a:gd name="connsiteX2717" fmla="*/ 920591 w 6400800"/>
              <a:gd name="connsiteY2717" fmla="*/ 203359 h 514350"/>
              <a:gd name="connsiteX2718" fmla="*/ 910114 w 6400800"/>
              <a:gd name="connsiteY2718" fmla="*/ 171926 h 514350"/>
              <a:gd name="connsiteX2719" fmla="*/ 907256 w 6400800"/>
              <a:gd name="connsiteY2719" fmla="*/ 164306 h 514350"/>
              <a:gd name="connsiteX2720" fmla="*/ 912019 w 6400800"/>
              <a:gd name="connsiteY2720" fmla="*/ 157639 h 514350"/>
              <a:gd name="connsiteX2721" fmla="*/ 933926 w 6400800"/>
              <a:gd name="connsiteY2721" fmla="*/ 124301 h 514350"/>
              <a:gd name="connsiteX2722" fmla="*/ 953929 w 6400800"/>
              <a:gd name="connsiteY2722" fmla="*/ 95726 h 514350"/>
              <a:gd name="connsiteX2723" fmla="*/ 931069 w 6400800"/>
              <a:gd name="connsiteY2723" fmla="*/ 121444 h 514350"/>
              <a:gd name="connsiteX2724" fmla="*/ 906304 w 6400800"/>
              <a:gd name="connsiteY2724" fmla="*/ 151924 h 514350"/>
              <a:gd name="connsiteX2725" fmla="*/ 904399 w 6400800"/>
              <a:gd name="connsiteY2725" fmla="*/ 154781 h 514350"/>
              <a:gd name="connsiteX2726" fmla="*/ 894874 w 6400800"/>
              <a:gd name="connsiteY2726" fmla="*/ 131921 h 514350"/>
              <a:gd name="connsiteX2727" fmla="*/ 892016 w 6400800"/>
              <a:gd name="connsiteY2727" fmla="*/ 126206 h 514350"/>
              <a:gd name="connsiteX2728" fmla="*/ 897731 w 6400800"/>
              <a:gd name="connsiteY2728" fmla="*/ 115729 h 514350"/>
              <a:gd name="connsiteX2729" fmla="*/ 918686 w 6400800"/>
              <a:gd name="connsiteY2729" fmla="*/ 77629 h 514350"/>
              <a:gd name="connsiteX2730" fmla="*/ 937736 w 6400800"/>
              <a:gd name="connsiteY2730" fmla="*/ 44291 h 514350"/>
              <a:gd name="connsiteX2731" fmla="*/ 914876 w 6400800"/>
              <a:gd name="connsiteY2731" fmla="*/ 74771 h 514350"/>
              <a:gd name="connsiteX2732" fmla="*/ 890111 w 6400800"/>
              <a:gd name="connsiteY2732" fmla="*/ 110966 h 514350"/>
              <a:gd name="connsiteX2733" fmla="*/ 886301 w 6400800"/>
              <a:gd name="connsiteY2733" fmla="*/ 116681 h 514350"/>
              <a:gd name="connsiteX2734" fmla="*/ 874871 w 6400800"/>
              <a:gd name="connsiteY2734" fmla="*/ 92869 h 514350"/>
              <a:gd name="connsiteX2735" fmla="*/ 873919 w 6400800"/>
              <a:gd name="connsiteY2735" fmla="*/ 90964 h 514350"/>
              <a:gd name="connsiteX2736" fmla="*/ 872966 w 6400800"/>
              <a:gd name="connsiteY2736" fmla="*/ 91916 h 514350"/>
              <a:gd name="connsiteX2737" fmla="*/ 868204 w 6400800"/>
              <a:gd name="connsiteY2737" fmla="*/ 95726 h 514350"/>
              <a:gd name="connsiteX2738" fmla="*/ 866299 w 6400800"/>
              <a:gd name="connsiteY2738" fmla="*/ 101441 h 514350"/>
              <a:gd name="connsiteX2739" fmla="*/ 868204 w 6400800"/>
              <a:gd name="connsiteY2739" fmla="*/ 113824 h 514350"/>
              <a:gd name="connsiteX2740" fmla="*/ 868204 w 6400800"/>
              <a:gd name="connsiteY2740" fmla="*/ 102394 h 514350"/>
              <a:gd name="connsiteX2741" fmla="*/ 870109 w 6400800"/>
              <a:gd name="connsiteY2741" fmla="*/ 97631 h 514350"/>
              <a:gd name="connsiteX2742" fmla="*/ 872966 w 6400800"/>
              <a:gd name="connsiteY2742" fmla="*/ 95726 h 514350"/>
              <a:gd name="connsiteX2743" fmla="*/ 882491 w 6400800"/>
              <a:gd name="connsiteY2743" fmla="*/ 122396 h 514350"/>
              <a:gd name="connsiteX2744" fmla="*/ 875824 w 6400800"/>
              <a:gd name="connsiteY2744" fmla="*/ 132874 h 514350"/>
              <a:gd name="connsiteX2745" fmla="*/ 860584 w 6400800"/>
              <a:gd name="connsiteY2745" fmla="*/ 159544 h 514350"/>
              <a:gd name="connsiteX2746" fmla="*/ 837724 w 6400800"/>
              <a:gd name="connsiteY2746" fmla="*/ 203359 h 514350"/>
              <a:gd name="connsiteX2747" fmla="*/ 832009 w 6400800"/>
              <a:gd name="connsiteY2747" fmla="*/ 194786 h 514350"/>
              <a:gd name="connsiteX2748" fmla="*/ 838676 w 6400800"/>
              <a:gd name="connsiteY2748" fmla="*/ 137636 h 514350"/>
              <a:gd name="connsiteX2749" fmla="*/ 840581 w 6400800"/>
              <a:gd name="connsiteY2749" fmla="*/ 115729 h 514350"/>
              <a:gd name="connsiteX2750" fmla="*/ 834866 w 6400800"/>
              <a:gd name="connsiteY2750" fmla="*/ 137636 h 514350"/>
              <a:gd name="connsiteX2751" fmla="*/ 820579 w 6400800"/>
              <a:gd name="connsiteY2751" fmla="*/ 194786 h 514350"/>
              <a:gd name="connsiteX2752" fmla="*/ 818674 w 6400800"/>
              <a:gd name="connsiteY2752" fmla="*/ 204311 h 514350"/>
              <a:gd name="connsiteX2753" fmla="*/ 815816 w 6400800"/>
              <a:gd name="connsiteY2753" fmla="*/ 197644 h 514350"/>
              <a:gd name="connsiteX2754" fmla="*/ 807244 w 6400800"/>
              <a:gd name="connsiteY2754" fmla="*/ 174784 h 514350"/>
              <a:gd name="connsiteX2755" fmla="*/ 812006 w 6400800"/>
              <a:gd name="connsiteY2755" fmla="*/ 198596 h 514350"/>
              <a:gd name="connsiteX2756" fmla="*/ 814864 w 6400800"/>
              <a:gd name="connsiteY2756" fmla="*/ 210979 h 514350"/>
              <a:gd name="connsiteX2757" fmla="*/ 815816 w 6400800"/>
              <a:gd name="connsiteY2757" fmla="*/ 216694 h 514350"/>
              <a:gd name="connsiteX2758" fmla="*/ 811054 w 6400800"/>
              <a:gd name="connsiteY2758" fmla="*/ 239554 h 514350"/>
              <a:gd name="connsiteX2759" fmla="*/ 808196 w 6400800"/>
              <a:gd name="connsiteY2759" fmla="*/ 219551 h 514350"/>
              <a:gd name="connsiteX2760" fmla="*/ 807244 w 6400800"/>
              <a:gd name="connsiteY2760" fmla="*/ 264319 h 514350"/>
              <a:gd name="connsiteX2761" fmla="*/ 807244 w 6400800"/>
              <a:gd name="connsiteY2761" fmla="*/ 266224 h 514350"/>
              <a:gd name="connsiteX2762" fmla="*/ 798671 w 6400800"/>
              <a:gd name="connsiteY2762" fmla="*/ 246221 h 514350"/>
              <a:gd name="connsiteX2763" fmla="*/ 800576 w 6400800"/>
              <a:gd name="connsiteY2763" fmla="*/ 239554 h 514350"/>
              <a:gd name="connsiteX2764" fmla="*/ 797719 w 6400800"/>
              <a:gd name="connsiteY2764" fmla="*/ 245269 h 514350"/>
              <a:gd name="connsiteX2765" fmla="*/ 796766 w 6400800"/>
              <a:gd name="connsiteY2765" fmla="*/ 242411 h 514350"/>
              <a:gd name="connsiteX2766" fmla="*/ 792956 w 6400800"/>
              <a:gd name="connsiteY2766" fmla="*/ 233839 h 514350"/>
              <a:gd name="connsiteX2767" fmla="*/ 796766 w 6400800"/>
              <a:gd name="connsiteY2767" fmla="*/ 218599 h 514350"/>
              <a:gd name="connsiteX2768" fmla="*/ 809149 w 6400800"/>
              <a:gd name="connsiteY2768" fmla="*/ 164306 h 514350"/>
              <a:gd name="connsiteX2769" fmla="*/ 812959 w 6400800"/>
              <a:gd name="connsiteY2769" fmla="*/ 143351 h 514350"/>
              <a:gd name="connsiteX2770" fmla="*/ 805339 w 6400800"/>
              <a:gd name="connsiteY2770" fmla="*/ 163354 h 514350"/>
              <a:gd name="connsiteX2771" fmla="*/ 796766 w 6400800"/>
              <a:gd name="connsiteY2771" fmla="*/ 186214 h 514350"/>
              <a:gd name="connsiteX2772" fmla="*/ 785336 w 6400800"/>
              <a:gd name="connsiteY2772" fmla="*/ 215741 h 514350"/>
              <a:gd name="connsiteX2773" fmla="*/ 784384 w 6400800"/>
              <a:gd name="connsiteY2773" fmla="*/ 218599 h 514350"/>
              <a:gd name="connsiteX2774" fmla="*/ 776764 w 6400800"/>
              <a:gd name="connsiteY2774" fmla="*/ 205264 h 514350"/>
              <a:gd name="connsiteX2775" fmla="*/ 774859 w 6400800"/>
              <a:gd name="connsiteY2775" fmla="*/ 202406 h 514350"/>
              <a:gd name="connsiteX2776" fmla="*/ 774859 w 6400800"/>
              <a:gd name="connsiteY2776" fmla="*/ 201454 h 514350"/>
              <a:gd name="connsiteX2777" fmla="*/ 780574 w 6400800"/>
              <a:gd name="connsiteY2777" fmla="*/ 142399 h 514350"/>
              <a:gd name="connsiteX2778" fmla="*/ 781526 w 6400800"/>
              <a:gd name="connsiteY2778" fmla="*/ 119539 h 514350"/>
              <a:gd name="connsiteX2779" fmla="*/ 776764 w 6400800"/>
              <a:gd name="connsiteY2779" fmla="*/ 141446 h 514350"/>
              <a:gd name="connsiteX2780" fmla="*/ 771049 w 6400800"/>
              <a:gd name="connsiteY2780" fmla="*/ 167164 h 514350"/>
              <a:gd name="connsiteX2781" fmla="*/ 766286 w 6400800"/>
              <a:gd name="connsiteY2781" fmla="*/ 189071 h 514350"/>
              <a:gd name="connsiteX2782" fmla="*/ 758666 w 6400800"/>
              <a:gd name="connsiteY2782" fmla="*/ 178594 h 514350"/>
              <a:gd name="connsiteX2783" fmla="*/ 745331 w 6400800"/>
              <a:gd name="connsiteY2783" fmla="*/ 163354 h 514350"/>
              <a:gd name="connsiteX2784" fmla="*/ 740569 w 6400800"/>
              <a:gd name="connsiteY2784" fmla="*/ 157639 h 514350"/>
              <a:gd name="connsiteX2785" fmla="*/ 744379 w 6400800"/>
              <a:gd name="connsiteY2785" fmla="*/ 163354 h 514350"/>
              <a:gd name="connsiteX2786" fmla="*/ 754856 w 6400800"/>
              <a:gd name="connsiteY2786" fmla="*/ 180499 h 514350"/>
              <a:gd name="connsiteX2787" fmla="*/ 763429 w 6400800"/>
              <a:gd name="connsiteY2787" fmla="*/ 196691 h 514350"/>
              <a:gd name="connsiteX2788" fmla="*/ 762476 w 6400800"/>
              <a:gd name="connsiteY2788" fmla="*/ 199549 h 514350"/>
              <a:gd name="connsiteX2789" fmla="*/ 753904 w 6400800"/>
              <a:gd name="connsiteY2789" fmla="*/ 238601 h 514350"/>
              <a:gd name="connsiteX2790" fmla="*/ 747236 w 6400800"/>
              <a:gd name="connsiteY2790" fmla="*/ 224314 h 514350"/>
              <a:gd name="connsiteX2791" fmla="*/ 752951 w 6400800"/>
              <a:gd name="connsiteY2791" fmla="*/ 241459 h 514350"/>
              <a:gd name="connsiteX2792" fmla="*/ 751046 w 6400800"/>
              <a:gd name="connsiteY2792" fmla="*/ 243364 h 514350"/>
              <a:gd name="connsiteX2793" fmla="*/ 749141 w 6400800"/>
              <a:gd name="connsiteY2793" fmla="*/ 252889 h 514350"/>
              <a:gd name="connsiteX2794" fmla="*/ 752951 w 6400800"/>
              <a:gd name="connsiteY2794" fmla="*/ 244316 h 514350"/>
              <a:gd name="connsiteX2795" fmla="*/ 752951 w 6400800"/>
              <a:gd name="connsiteY2795" fmla="*/ 244316 h 514350"/>
              <a:gd name="connsiteX2796" fmla="*/ 744379 w 6400800"/>
              <a:gd name="connsiteY2796" fmla="*/ 282416 h 514350"/>
              <a:gd name="connsiteX2797" fmla="*/ 741521 w 6400800"/>
              <a:gd name="connsiteY2797" fmla="*/ 296704 h 514350"/>
              <a:gd name="connsiteX2798" fmla="*/ 738664 w 6400800"/>
              <a:gd name="connsiteY2798" fmla="*/ 306229 h 514350"/>
              <a:gd name="connsiteX2799" fmla="*/ 738664 w 6400800"/>
              <a:gd name="connsiteY2799" fmla="*/ 306229 h 514350"/>
              <a:gd name="connsiteX2800" fmla="*/ 737711 w 6400800"/>
              <a:gd name="connsiteY2800" fmla="*/ 293846 h 514350"/>
              <a:gd name="connsiteX2801" fmla="*/ 733901 w 6400800"/>
              <a:gd name="connsiteY2801" fmla="*/ 270034 h 514350"/>
              <a:gd name="connsiteX2802" fmla="*/ 731996 w 6400800"/>
              <a:gd name="connsiteY2802" fmla="*/ 259556 h 514350"/>
              <a:gd name="connsiteX2803" fmla="*/ 731044 w 6400800"/>
              <a:gd name="connsiteY2803" fmla="*/ 257651 h 514350"/>
              <a:gd name="connsiteX2804" fmla="*/ 725329 w 6400800"/>
              <a:gd name="connsiteY2804" fmla="*/ 210979 h 514350"/>
              <a:gd name="connsiteX2805" fmla="*/ 722471 w 6400800"/>
              <a:gd name="connsiteY2805" fmla="*/ 186214 h 514350"/>
              <a:gd name="connsiteX2806" fmla="*/ 722471 w 6400800"/>
              <a:gd name="connsiteY2806" fmla="*/ 199549 h 514350"/>
              <a:gd name="connsiteX2807" fmla="*/ 709136 w 6400800"/>
              <a:gd name="connsiteY2807" fmla="*/ 243364 h 514350"/>
              <a:gd name="connsiteX2808" fmla="*/ 704374 w 6400800"/>
              <a:gd name="connsiteY2808" fmla="*/ 229076 h 514350"/>
              <a:gd name="connsiteX2809" fmla="*/ 687229 w 6400800"/>
              <a:gd name="connsiteY2809" fmla="*/ 181451 h 514350"/>
              <a:gd name="connsiteX2810" fmla="*/ 679609 w 6400800"/>
              <a:gd name="connsiteY2810" fmla="*/ 161449 h 514350"/>
              <a:gd name="connsiteX2811" fmla="*/ 679609 w 6400800"/>
              <a:gd name="connsiteY2811" fmla="*/ 148114 h 514350"/>
              <a:gd name="connsiteX2812" fmla="*/ 679609 w 6400800"/>
              <a:gd name="connsiteY2812" fmla="*/ 122396 h 514350"/>
              <a:gd name="connsiteX2813" fmla="*/ 678656 w 6400800"/>
              <a:gd name="connsiteY2813" fmla="*/ 100489 h 514350"/>
              <a:gd name="connsiteX2814" fmla="*/ 675799 w 6400800"/>
              <a:gd name="connsiteY2814" fmla="*/ 122396 h 514350"/>
              <a:gd name="connsiteX2815" fmla="*/ 672941 w 6400800"/>
              <a:gd name="connsiteY2815" fmla="*/ 144304 h 514350"/>
              <a:gd name="connsiteX2816" fmla="*/ 663416 w 6400800"/>
              <a:gd name="connsiteY2816" fmla="*/ 122396 h 514350"/>
              <a:gd name="connsiteX2817" fmla="*/ 659606 w 6400800"/>
              <a:gd name="connsiteY2817" fmla="*/ 114776 h 514350"/>
              <a:gd name="connsiteX2818" fmla="*/ 662464 w 6400800"/>
              <a:gd name="connsiteY2818" fmla="*/ 123349 h 514350"/>
              <a:gd name="connsiteX2819" fmla="*/ 670084 w 6400800"/>
              <a:gd name="connsiteY2819" fmla="*/ 147161 h 514350"/>
              <a:gd name="connsiteX2820" fmla="*/ 671989 w 6400800"/>
              <a:gd name="connsiteY2820" fmla="*/ 153829 h 514350"/>
              <a:gd name="connsiteX2821" fmla="*/ 671036 w 6400800"/>
              <a:gd name="connsiteY2821" fmla="*/ 164306 h 514350"/>
              <a:gd name="connsiteX2822" fmla="*/ 668179 w 6400800"/>
              <a:gd name="connsiteY2822" fmla="*/ 181451 h 514350"/>
              <a:gd name="connsiteX2823" fmla="*/ 662464 w 6400800"/>
              <a:gd name="connsiteY2823" fmla="*/ 219551 h 514350"/>
              <a:gd name="connsiteX2824" fmla="*/ 658654 w 6400800"/>
              <a:gd name="connsiteY2824" fmla="*/ 239554 h 514350"/>
              <a:gd name="connsiteX2825" fmla="*/ 655796 w 6400800"/>
              <a:gd name="connsiteY2825" fmla="*/ 231934 h 514350"/>
              <a:gd name="connsiteX2826" fmla="*/ 657701 w 6400800"/>
              <a:gd name="connsiteY2826" fmla="*/ 210026 h 514350"/>
              <a:gd name="connsiteX2827" fmla="*/ 653891 w 6400800"/>
              <a:gd name="connsiteY2827" fmla="*/ 226219 h 514350"/>
              <a:gd name="connsiteX2828" fmla="*/ 638651 w 6400800"/>
              <a:gd name="connsiteY2828" fmla="*/ 191929 h 514350"/>
              <a:gd name="connsiteX2829" fmla="*/ 630079 w 6400800"/>
              <a:gd name="connsiteY2829" fmla="*/ 174784 h 514350"/>
              <a:gd name="connsiteX2830" fmla="*/ 627221 w 6400800"/>
              <a:gd name="connsiteY2830" fmla="*/ 169069 h 514350"/>
              <a:gd name="connsiteX2831" fmla="*/ 635794 w 6400800"/>
              <a:gd name="connsiteY2831" fmla="*/ 193834 h 514350"/>
              <a:gd name="connsiteX2832" fmla="*/ 649129 w 6400800"/>
              <a:gd name="connsiteY2832" fmla="*/ 240506 h 514350"/>
              <a:gd name="connsiteX2833" fmla="*/ 650081 w 6400800"/>
              <a:gd name="connsiteY2833" fmla="*/ 244316 h 514350"/>
              <a:gd name="connsiteX2834" fmla="*/ 647224 w 6400800"/>
              <a:gd name="connsiteY2834" fmla="*/ 262414 h 514350"/>
              <a:gd name="connsiteX2835" fmla="*/ 644366 w 6400800"/>
              <a:gd name="connsiteY2835" fmla="*/ 279559 h 514350"/>
              <a:gd name="connsiteX2836" fmla="*/ 642461 w 6400800"/>
              <a:gd name="connsiteY2836" fmla="*/ 298609 h 514350"/>
              <a:gd name="connsiteX2837" fmla="*/ 642461 w 6400800"/>
              <a:gd name="connsiteY2837" fmla="*/ 298609 h 514350"/>
              <a:gd name="connsiteX2838" fmla="*/ 642461 w 6400800"/>
              <a:gd name="connsiteY2838" fmla="*/ 294799 h 514350"/>
              <a:gd name="connsiteX2839" fmla="*/ 641509 w 6400800"/>
              <a:gd name="connsiteY2839" fmla="*/ 315754 h 514350"/>
              <a:gd name="connsiteX2840" fmla="*/ 641509 w 6400800"/>
              <a:gd name="connsiteY2840" fmla="*/ 317659 h 514350"/>
              <a:gd name="connsiteX2841" fmla="*/ 639604 w 6400800"/>
              <a:gd name="connsiteY2841" fmla="*/ 309086 h 514350"/>
              <a:gd name="connsiteX2842" fmla="*/ 640556 w 6400800"/>
              <a:gd name="connsiteY2842" fmla="*/ 304324 h 514350"/>
              <a:gd name="connsiteX2843" fmla="*/ 638651 w 6400800"/>
              <a:gd name="connsiteY2843" fmla="*/ 307181 h 514350"/>
              <a:gd name="connsiteX2844" fmla="*/ 632936 w 6400800"/>
              <a:gd name="connsiteY2844" fmla="*/ 284321 h 514350"/>
              <a:gd name="connsiteX2845" fmla="*/ 624364 w 6400800"/>
              <a:gd name="connsiteY2845" fmla="*/ 250031 h 514350"/>
              <a:gd name="connsiteX2846" fmla="*/ 617696 w 6400800"/>
              <a:gd name="connsiteY2846" fmla="*/ 223361 h 514350"/>
              <a:gd name="connsiteX2847" fmla="*/ 614839 w 6400800"/>
              <a:gd name="connsiteY2847" fmla="*/ 210979 h 514350"/>
              <a:gd name="connsiteX2848" fmla="*/ 615791 w 6400800"/>
              <a:gd name="connsiteY2848" fmla="*/ 190024 h 514350"/>
              <a:gd name="connsiteX2849" fmla="*/ 617696 w 6400800"/>
              <a:gd name="connsiteY2849" fmla="*/ 126206 h 514350"/>
              <a:gd name="connsiteX2850" fmla="*/ 607219 w 6400800"/>
              <a:gd name="connsiteY2850" fmla="*/ 187166 h 514350"/>
              <a:gd name="connsiteX2851" fmla="*/ 606266 w 6400800"/>
              <a:gd name="connsiteY2851" fmla="*/ 184309 h 514350"/>
              <a:gd name="connsiteX2852" fmla="*/ 606266 w 6400800"/>
              <a:gd name="connsiteY2852" fmla="*/ 189071 h 514350"/>
              <a:gd name="connsiteX2853" fmla="*/ 601504 w 6400800"/>
              <a:gd name="connsiteY2853" fmla="*/ 215741 h 514350"/>
              <a:gd name="connsiteX2854" fmla="*/ 599599 w 6400800"/>
              <a:gd name="connsiteY2854" fmla="*/ 210979 h 514350"/>
              <a:gd name="connsiteX2855" fmla="*/ 591026 w 6400800"/>
              <a:gd name="connsiteY2855" fmla="*/ 191929 h 514350"/>
              <a:gd name="connsiteX2856" fmla="*/ 595789 w 6400800"/>
              <a:gd name="connsiteY2856" fmla="*/ 212884 h 514350"/>
              <a:gd name="connsiteX2857" fmla="*/ 599599 w 6400800"/>
              <a:gd name="connsiteY2857" fmla="*/ 230029 h 514350"/>
              <a:gd name="connsiteX2858" fmla="*/ 595789 w 6400800"/>
              <a:gd name="connsiteY2858" fmla="*/ 251936 h 514350"/>
              <a:gd name="connsiteX2859" fmla="*/ 589121 w 6400800"/>
              <a:gd name="connsiteY2859" fmla="*/ 294799 h 514350"/>
              <a:gd name="connsiteX2860" fmla="*/ 582454 w 6400800"/>
              <a:gd name="connsiteY2860" fmla="*/ 284321 h 514350"/>
              <a:gd name="connsiteX2861" fmla="*/ 585311 w 6400800"/>
              <a:gd name="connsiteY2861" fmla="*/ 265271 h 514350"/>
              <a:gd name="connsiteX2862" fmla="*/ 588169 w 6400800"/>
              <a:gd name="connsiteY2862" fmla="*/ 244316 h 514350"/>
              <a:gd name="connsiteX2863" fmla="*/ 591026 w 6400800"/>
              <a:gd name="connsiteY2863" fmla="*/ 225266 h 514350"/>
              <a:gd name="connsiteX2864" fmla="*/ 584359 w 6400800"/>
              <a:gd name="connsiteY2864" fmla="*/ 243364 h 514350"/>
              <a:gd name="connsiteX2865" fmla="*/ 579596 w 6400800"/>
              <a:gd name="connsiteY2865" fmla="*/ 258604 h 514350"/>
              <a:gd name="connsiteX2866" fmla="*/ 577691 w 6400800"/>
              <a:gd name="connsiteY2866" fmla="*/ 231934 h 514350"/>
              <a:gd name="connsiteX2867" fmla="*/ 575786 w 6400800"/>
              <a:gd name="connsiteY2867" fmla="*/ 210979 h 514350"/>
              <a:gd name="connsiteX2868" fmla="*/ 573881 w 6400800"/>
              <a:gd name="connsiteY2868" fmla="*/ 230981 h 514350"/>
              <a:gd name="connsiteX2869" fmla="*/ 571024 w 6400800"/>
              <a:gd name="connsiteY2869" fmla="*/ 267176 h 514350"/>
              <a:gd name="connsiteX2870" fmla="*/ 571024 w 6400800"/>
              <a:gd name="connsiteY2870" fmla="*/ 267176 h 514350"/>
              <a:gd name="connsiteX2871" fmla="*/ 567214 w 6400800"/>
              <a:gd name="connsiteY2871" fmla="*/ 262414 h 514350"/>
              <a:gd name="connsiteX2872" fmla="*/ 552926 w 6400800"/>
              <a:gd name="connsiteY2872" fmla="*/ 219551 h 514350"/>
              <a:gd name="connsiteX2873" fmla="*/ 552926 w 6400800"/>
              <a:gd name="connsiteY2873" fmla="*/ 218599 h 514350"/>
              <a:gd name="connsiteX2874" fmla="*/ 555784 w 6400800"/>
              <a:gd name="connsiteY2874" fmla="*/ 189071 h 514350"/>
              <a:gd name="connsiteX2875" fmla="*/ 558641 w 6400800"/>
              <a:gd name="connsiteY2875" fmla="*/ 162401 h 514350"/>
              <a:gd name="connsiteX2876" fmla="*/ 561499 w 6400800"/>
              <a:gd name="connsiteY2876" fmla="*/ 141446 h 514350"/>
              <a:gd name="connsiteX2877" fmla="*/ 564356 w 6400800"/>
              <a:gd name="connsiteY2877" fmla="*/ 123349 h 514350"/>
              <a:gd name="connsiteX2878" fmla="*/ 557689 w 6400800"/>
              <a:gd name="connsiteY2878" fmla="*/ 140494 h 514350"/>
              <a:gd name="connsiteX2879" fmla="*/ 551021 w 6400800"/>
              <a:gd name="connsiteY2879" fmla="*/ 160496 h 514350"/>
              <a:gd name="connsiteX2880" fmla="*/ 544354 w 6400800"/>
              <a:gd name="connsiteY2880" fmla="*/ 187166 h 514350"/>
              <a:gd name="connsiteX2881" fmla="*/ 537686 w 6400800"/>
              <a:gd name="connsiteY2881" fmla="*/ 218599 h 514350"/>
              <a:gd name="connsiteX2882" fmla="*/ 535781 w 6400800"/>
              <a:gd name="connsiteY2882" fmla="*/ 231934 h 514350"/>
              <a:gd name="connsiteX2883" fmla="*/ 534829 w 6400800"/>
              <a:gd name="connsiteY2883" fmla="*/ 220504 h 514350"/>
              <a:gd name="connsiteX2884" fmla="*/ 532924 w 6400800"/>
              <a:gd name="connsiteY2884" fmla="*/ 205264 h 514350"/>
              <a:gd name="connsiteX2885" fmla="*/ 533876 w 6400800"/>
              <a:gd name="connsiteY2885" fmla="*/ 186214 h 514350"/>
              <a:gd name="connsiteX2886" fmla="*/ 534829 w 6400800"/>
              <a:gd name="connsiteY2886" fmla="*/ 166211 h 514350"/>
              <a:gd name="connsiteX2887" fmla="*/ 534829 w 6400800"/>
              <a:gd name="connsiteY2887" fmla="*/ 148114 h 514350"/>
              <a:gd name="connsiteX2888" fmla="*/ 534829 w 6400800"/>
              <a:gd name="connsiteY2888" fmla="*/ 118586 h 514350"/>
              <a:gd name="connsiteX2889" fmla="*/ 533876 w 6400800"/>
              <a:gd name="connsiteY2889" fmla="*/ 92869 h 514350"/>
              <a:gd name="connsiteX2890" fmla="*/ 531019 w 6400800"/>
              <a:gd name="connsiteY2890" fmla="*/ 118586 h 514350"/>
              <a:gd name="connsiteX2891" fmla="*/ 528161 w 6400800"/>
              <a:gd name="connsiteY2891" fmla="*/ 147161 h 514350"/>
              <a:gd name="connsiteX2892" fmla="*/ 526256 w 6400800"/>
              <a:gd name="connsiteY2892" fmla="*/ 165259 h 514350"/>
              <a:gd name="connsiteX2893" fmla="*/ 523399 w 6400800"/>
              <a:gd name="connsiteY2893" fmla="*/ 185261 h 514350"/>
              <a:gd name="connsiteX2894" fmla="*/ 521494 w 6400800"/>
              <a:gd name="connsiteY2894" fmla="*/ 197644 h 514350"/>
              <a:gd name="connsiteX2895" fmla="*/ 513874 w 6400800"/>
              <a:gd name="connsiteY2895" fmla="*/ 170021 h 514350"/>
              <a:gd name="connsiteX2896" fmla="*/ 506254 w 6400800"/>
              <a:gd name="connsiteY2896" fmla="*/ 144304 h 514350"/>
              <a:gd name="connsiteX2897" fmla="*/ 510064 w 6400800"/>
              <a:gd name="connsiteY2897" fmla="*/ 170974 h 514350"/>
              <a:gd name="connsiteX2898" fmla="*/ 517684 w 6400800"/>
              <a:gd name="connsiteY2898" fmla="*/ 222409 h 514350"/>
              <a:gd name="connsiteX2899" fmla="*/ 516731 w 6400800"/>
              <a:gd name="connsiteY2899" fmla="*/ 230029 h 514350"/>
              <a:gd name="connsiteX2900" fmla="*/ 512921 w 6400800"/>
              <a:gd name="connsiteY2900" fmla="*/ 251936 h 514350"/>
              <a:gd name="connsiteX2901" fmla="*/ 487204 w 6400800"/>
              <a:gd name="connsiteY2901" fmla="*/ 172879 h 514350"/>
              <a:gd name="connsiteX2902" fmla="*/ 485299 w 6400800"/>
              <a:gd name="connsiteY2902" fmla="*/ 164306 h 514350"/>
              <a:gd name="connsiteX2903" fmla="*/ 486251 w 6400800"/>
              <a:gd name="connsiteY2903" fmla="*/ 189071 h 514350"/>
              <a:gd name="connsiteX2904" fmla="*/ 488156 w 6400800"/>
              <a:gd name="connsiteY2904" fmla="*/ 217646 h 514350"/>
              <a:gd name="connsiteX2905" fmla="*/ 489109 w 6400800"/>
              <a:gd name="connsiteY2905" fmla="*/ 238601 h 514350"/>
              <a:gd name="connsiteX2906" fmla="*/ 486251 w 6400800"/>
              <a:gd name="connsiteY2906" fmla="*/ 223361 h 514350"/>
              <a:gd name="connsiteX2907" fmla="*/ 482441 w 6400800"/>
              <a:gd name="connsiteY2907" fmla="*/ 207169 h 514350"/>
              <a:gd name="connsiteX2908" fmla="*/ 478631 w 6400800"/>
              <a:gd name="connsiteY2908" fmla="*/ 192881 h 514350"/>
              <a:gd name="connsiteX2909" fmla="*/ 471964 w 6400800"/>
              <a:gd name="connsiteY2909" fmla="*/ 170021 h 514350"/>
              <a:gd name="connsiteX2910" fmla="*/ 465296 w 6400800"/>
              <a:gd name="connsiteY2910" fmla="*/ 150019 h 514350"/>
              <a:gd name="connsiteX2911" fmla="*/ 468154 w 6400800"/>
              <a:gd name="connsiteY2911" fmla="*/ 170021 h 514350"/>
              <a:gd name="connsiteX2912" fmla="*/ 471011 w 6400800"/>
              <a:gd name="connsiteY2912" fmla="*/ 193834 h 514350"/>
              <a:gd name="connsiteX2913" fmla="*/ 472916 w 6400800"/>
              <a:gd name="connsiteY2913" fmla="*/ 208121 h 514350"/>
              <a:gd name="connsiteX2914" fmla="*/ 474821 w 6400800"/>
              <a:gd name="connsiteY2914" fmla="*/ 224314 h 514350"/>
              <a:gd name="connsiteX2915" fmla="*/ 478631 w 6400800"/>
              <a:gd name="connsiteY2915" fmla="*/ 255746 h 514350"/>
              <a:gd name="connsiteX2916" fmla="*/ 474821 w 6400800"/>
              <a:gd name="connsiteY2916" fmla="*/ 240506 h 514350"/>
              <a:gd name="connsiteX2917" fmla="*/ 455771 w 6400800"/>
              <a:gd name="connsiteY2917" fmla="*/ 170974 h 514350"/>
              <a:gd name="connsiteX2918" fmla="*/ 447199 w 6400800"/>
              <a:gd name="connsiteY2918" fmla="*/ 145256 h 514350"/>
              <a:gd name="connsiteX2919" fmla="*/ 451961 w 6400800"/>
              <a:gd name="connsiteY2919" fmla="*/ 171926 h 514350"/>
              <a:gd name="connsiteX2920" fmla="*/ 457676 w 6400800"/>
              <a:gd name="connsiteY2920" fmla="*/ 202406 h 514350"/>
              <a:gd name="connsiteX2921" fmla="*/ 464344 w 6400800"/>
              <a:gd name="connsiteY2921" fmla="*/ 242411 h 514350"/>
              <a:gd name="connsiteX2922" fmla="*/ 471011 w 6400800"/>
              <a:gd name="connsiteY2922" fmla="*/ 282416 h 514350"/>
              <a:gd name="connsiteX2923" fmla="*/ 467201 w 6400800"/>
              <a:gd name="connsiteY2923" fmla="*/ 272891 h 514350"/>
              <a:gd name="connsiteX2924" fmla="*/ 459581 w 6400800"/>
              <a:gd name="connsiteY2924" fmla="*/ 255746 h 514350"/>
              <a:gd name="connsiteX2925" fmla="*/ 463391 w 6400800"/>
              <a:gd name="connsiteY2925" fmla="*/ 273844 h 514350"/>
              <a:gd name="connsiteX2926" fmla="*/ 468154 w 6400800"/>
              <a:gd name="connsiteY2926" fmla="*/ 293846 h 514350"/>
              <a:gd name="connsiteX2927" fmla="*/ 471011 w 6400800"/>
              <a:gd name="connsiteY2927" fmla="*/ 306229 h 514350"/>
              <a:gd name="connsiteX2928" fmla="*/ 473869 w 6400800"/>
              <a:gd name="connsiteY2928" fmla="*/ 320516 h 514350"/>
              <a:gd name="connsiteX2929" fmla="*/ 479584 w 6400800"/>
              <a:gd name="connsiteY2929" fmla="*/ 351949 h 514350"/>
              <a:gd name="connsiteX2930" fmla="*/ 479584 w 6400800"/>
              <a:gd name="connsiteY2930" fmla="*/ 353854 h 514350"/>
              <a:gd name="connsiteX2931" fmla="*/ 478631 w 6400800"/>
              <a:gd name="connsiteY2931" fmla="*/ 351949 h 514350"/>
              <a:gd name="connsiteX2932" fmla="*/ 471964 w 6400800"/>
              <a:gd name="connsiteY2932" fmla="*/ 338614 h 514350"/>
              <a:gd name="connsiteX2933" fmla="*/ 470059 w 6400800"/>
              <a:gd name="connsiteY2933" fmla="*/ 324326 h 514350"/>
              <a:gd name="connsiteX2934" fmla="*/ 462439 w 6400800"/>
              <a:gd name="connsiteY2934" fmla="*/ 280511 h 514350"/>
              <a:gd name="connsiteX2935" fmla="*/ 452914 w 6400800"/>
              <a:gd name="connsiteY2935" fmla="*/ 240506 h 514350"/>
              <a:gd name="connsiteX2936" fmla="*/ 441484 w 6400800"/>
              <a:gd name="connsiteY2936" fmla="*/ 205264 h 514350"/>
              <a:gd name="connsiteX2937" fmla="*/ 437674 w 6400800"/>
              <a:gd name="connsiteY2937" fmla="*/ 194786 h 514350"/>
              <a:gd name="connsiteX2938" fmla="*/ 440531 w 6400800"/>
              <a:gd name="connsiteY2938" fmla="*/ 167164 h 514350"/>
              <a:gd name="connsiteX2939" fmla="*/ 442436 w 6400800"/>
              <a:gd name="connsiteY2939" fmla="*/ 128111 h 514350"/>
              <a:gd name="connsiteX2940" fmla="*/ 441484 w 6400800"/>
              <a:gd name="connsiteY2940" fmla="*/ 94774 h 514350"/>
              <a:gd name="connsiteX2941" fmla="*/ 438626 w 6400800"/>
              <a:gd name="connsiteY2941" fmla="*/ 128111 h 514350"/>
              <a:gd name="connsiteX2942" fmla="*/ 433864 w 6400800"/>
              <a:gd name="connsiteY2942" fmla="*/ 166211 h 514350"/>
              <a:gd name="connsiteX2943" fmla="*/ 431959 w 6400800"/>
              <a:gd name="connsiteY2943" fmla="*/ 178594 h 514350"/>
              <a:gd name="connsiteX2944" fmla="*/ 431006 w 6400800"/>
              <a:gd name="connsiteY2944" fmla="*/ 175736 h 514350"/>
              <a:gd name="connsiteX2945" fmla="*/ 419576 w 6400800"/>
              <a:gd name="connsiteY2945" fmla="*/ 153829 h 514350"/>
              <a:gd name="connsiteX2946" fmla="*/ 408146 w 6400800"/>
              <a:gd name="connsiteY2946" fmla="*/ 135731 h 514350"/>
              <a:gd name="connsiteX2947" fmla="*/ 415766 w 6400800"/>
              <a:gd name="connsiteY2947" fmla="*/ 155734 h 514350"/>
              <a:gd name="connsiteX2948" fmla="*/ 423386 w 6400800"/>
              <a:gd name="connsiteY2948" fmla="*/ 178594 h 514350"/>
              <a:gd name="connsiteX2949" fmla="*/ 428149 w 6400800"/>
              <a:gd name="connsiteY2949" fmla="*/ 195739 h 514350"/>
              <a:gd name="connsiteX2950" fmla="*/ 424339 w 6400800"/>
              <a:gd name="connsiteY2950" fmla="*/ 214789 h 514350"/>
              <a:gd name="connsiteX2951" fmla="*/ 424339 w 6400800"/>
              <a:gd name="connsiteY2951" fmla="*/ 214789 h 514350"/>
              <a:gd name="connsiteX2952" fmla="*/ 415766 w 6400800"/>
              <a:gd name="connsiteY2952" fmla="*/ 202406 h 514350"/>
              <a:gd name="connsiteX2953" fmla="*/ 421481 w 6400800"/>
              <a:gd name="connsiteY2953" fmla="*/ 216694 h 514350"/>
              <a:gd name="connsiteX2954" fmla="*/ 423386 w 6400800"/>
              <a:gd name="connsiteY2954" fmla="*/ 223361 h 514350"/>
              <a:gd name="connsiteX2955" fmla="*/ 412909 w 6400800"/>
              <a:gd name="connsiteY2955" fmla="*/ 272891 h 514350"/>
              <a:gd name="connsiteX2956" fmla="*/ 405289 w 6400800"/>
              <a:gd name="connsiteY2956" fmla="*/ 253841 h 514350"/>
              <a:gd name="connsiteX2957" fmla="*/ 405289 w 6400800"/>
              <a:gd name="connsiteY2957" fmla="*/ 253841 h 514350"/>
              <a:gd name="connsiteX2958" fmla="*/ 404336 w 6400800"/>
              <a:gd name="connsiteY2958" fmla="*/ 210026 h 514350"/>
              <a:gd name="connsiteX2959" fmla="*/ 401479 w 6400800"/>
              <a:gd name="connsiteY2959" fmla="*/ 176689 h 514350"/>
              <a:gd name="connsiteX2960" fmla="*/ 396716 w 6400800"/>
              <a:gd name="connsiteY2960" fmla="*/ 148114 h 514350"/>
              <a:gd name="connsiteX2961" fmla="*/ 397669 w 6400800"/>
              <a:gd name="connsiteY2961" fmla="*/ 177641 h 514350"/>
              <a:gd name="connsiteX2962" fmla="*/ 396716 w 6400800"/>
              <a:gd name="connsiteY2962" fmla="*/ 206216 h 514350"/>
              <a:gd name="connsiteX2963" fmla="*/ 389096 w 6400800"/>
              <a:gd name="connsiteY2963" fmla="*/ 244316 h 514350"/>
              <a:gd name="connsiteX2964" fmla="*/ 381476 w 6400800"/>
              <a:gd name="connsiteY2964" fmla="*/ 219551 h 514350"/>
              <a:gd name="connsiteX2965" fmla="*/ 374809 w 6400800"/>
              <a:gd name="connsiteY2965" fmla="*/ 199549 h 514350"/>
              <a:gd name="connsiteX2966" fmla="*/ 372904 w 6400800"/>
              <a:gd name="connsiteY2966" fmla="*/ 194786 h 514350"/>
              <a:gd name="connsiteX2967" fmla="*/ 372904 w 6400800"/>
              <a:gd name="connsiteY2967" fmla="*/ 190976 h 514350"/>
              <a:gd name="connsiteX2968" fmla="*/ 370046 w 6400800"/>
              <a:gd name="connsiteY2968" fmla="*/ 177641 h 514350"/>
              <a:gd name="connsiteX2969" fmla="*/ 366236 w 6400800"/>
              <a:gd name="connsiteY2969" fmla="*/ 155734 h 514350"/>
              <a:gd name="connsiteX2970" fmla="*/ 364331 w 6400800"/>
              <a:gd name="connsiteY2970" fmla="*/ 148114 h 514350"/>
              <a:gd name="connsiteX2971" fmla="*/ 363379 w 6400800"/>
              <a:gd name="connsiteY2971" fmla="*/ 135731 h 514350"/>
              <a:gd name="connsiteX2972" fmla="*/ 363379 w 6400800"/>
              <a:gd name="connsiteY2972" fmla="*/ 140494 h 514350"/>
              <a:gd name="connsiteX2973" fmla="*/ 362426 w 6400800"/>
              <a:gd name="connsiteY2973" fmla="*/ 136684 h 514350"/>
              <a:gd name="connsiteX2974" fmla="*/ 362426 w 6400800"/>
              <a:gd name="connsiteY2974" fmla="*/ 151924 h 514350"/>
              <a:gd name="connsiteX2975" fmla="*/ 361474 w 6400800"/>
              <a:gd name="connsiteY2975" fmla="*/ 163354 h 514350"/>
              <a:gd name="connsiteX2976" fmla="*/ 357664 w 6400800"/>
              <a:gd name="connsiteY2976" fmla="*/ 151924 h 514350"/>
              <a:gd name="connsiteX2977" fmla="*/ 348139 w 6400800"/>
              <a:gd name="connsiteY2977" fmla="*/ 127159 h 514350"/>
              <a:gd name="connsiteX2978" fmla="*/ 353854 w 6400800"/>
              <a:gd name="connsiteY2978" fmla="*/ 153829 h 514350"/>
              <a:gd name="connsiteX2979" fmla="*/ 361474 w 6400800"/>
              <a:gd name="connsiteY2979" fmla="*/ 183356 h 514350"/>
              <a:gd name="connsiteX2980" fmla="*/ 361474 w 6400800"/>
              <a:gd name="connsiteY2980" fmla="*/ 192881 h 514350"/>
              <a:gd name="connsiteX2981" fmla="*/ 357664 w 6400800"/>
              <a:gd name="connsiteY2981" fmla="*/ 184309 h 514350"/>
              <a:gd name="connsiteX2982" fmla="*/ 360521 w 6400800"/>
              <a:gd name="connsiteY2982" fmla="*/ 198596 h 514350"/>
              <a:gd name="connsiteX2983" fmla="*/ 359569 w 6400800"/>
              <a:gd name="connsiteY2983" fmla="*/ 221456 h 514350"/>
              <a:gd name="connsiteX2984" fmla="*/ 355759 w 6400800"/>
              <a:gd name="connsiteY2984" fmla="*/ 208121 h 514350"/>
              <a:gd name="connsiteX2985" fmla="*/ 350996 w 6400800"/>
              <a:gd name="connsiteY2985" fmla="*/ 193834 h 514350"/>
              <a:gd name="connsiteX2986" fmla="*/ 351949 w 6400800"/>
              <a:gd name="connsiteY2986" fmla="*/ 208121 h 514350"/>
              <a:gd name="connsiteX2987" fmla="*/ 352901 w 6400800"/>
              <a:gd name="connsiteY2987" fmla="*/ 224314 h 514350"/>
              <a:gd name="connsiteX2988" fmla="*/ 353854 w 6400800"/>
              <a:gd name="connsiteY2988" fmla="*/ 246221 h 514350"/>
              <a:gd name="connsiteX2989" fmla="*/ 354806 w 6400800"/>
              <a:gd name="connsiteY2989" fmla="*/ 270986 h 514350"/>
              <a:gd name="connsiteX2990" fmla="*/ 355759 w 6400800"/>
              <a:gd name="connsiteY2990" fmla="*/ 299561 h 514350"/>
              <a:gd name="connsiteX2991" fmla="*/ 356711 w 6400800"/>
              <a:gd name="connsiteY2991" fmla="*/ 316706 h 514350"/>
              <a:gd name="connsiteX2992" fmla="*/ 346234 w 6400800"/>
              <a:gd name="connsiteY2992" fmla="*/ 298609 h 514350"/>
              <a:gd name="connsiteX2993" fmla="*/ 345281 w 6400800"/>
              <a:gd name="connsiteY2993" fmla="*/ 296704 h 514350"/>
              <a:gd name="connsiteX2994" fmla="*/ 345281 w 6400800"/>
              <a:gd name="connsiteY2994" fmla="*/ 291941 h 514350"/>
              <a:gd name="connsiteX2995" fmla="*/ 348139 w 6400800"/>
              <a:gd name="connsiteY2995" fmla="*/ 267176 h 514350"/>
              <a:gd name="connsiteX2996" fmla="*/ 350044 w 6400800"/>
              <a:gd name="connsiteY2996" fmla="*/ 246221 h 514350"/>
              <a:gd name="connsiteX2997" fmla="*/ 344329 w 6400800"/>
              <a:gd name="connsiteY2997" fmla="*/ 267176 h 514350"/>
              <a:gd name="connsiteX2998" fmla="*/ 339566 w 6400800"/>
              <a:gd name="connsiteY2998" fmla="*/ 287179 h 514350"/>
              <a:gd name="connsiteX2999" fmla="*/ 339566 w 6400800"/>
              <a:gd name="connsiteY2999" fmla="*/ 287179 h 514350"/>
              <a:gd name="connsiteX3000" fmla="*/ 339566 w 6400800"/>
              <a:gd name="connsiteY3000" fmla="*/ 288131 h 514350"/>
              <a:gd name="connsiteX3001" fmla="*/ 338614 w 6400800"/>
              <a:gd name="connsiteY3001" fmla="*/ 291941 h 514350"/>
              <a:gd name="connsiteX3002" fmla="*/ 337661 w 6400800"/>
              <a:gd name="connsiteY3002" fmla="*/ 297656 h 514350"/>
              <a:gd name="connsiteX3003" fmla="*/ 324326 w 6400800"/>
              <a:gd name="connsiteY3003" fmla="*/ 277654 h 514350"/>
              <a:gd name="connsiteX3004" fmla="*/ 310991 w 6400800"/>
              <a:gd name="connsiteY3004" fmla="*/ 233839 h 514350"/>
              <a:gd name="connsiteX3005" fmla="*/ 303371 w 6400800"/>
              <a:gd name="connsiteY3005" fmla="*/ 211931 h 514350"/>
              <a:gd name="connsiteX3006" fmla="*/ 306229 w 6400800"/>
              <a:gd name="connsiteY3006" fmla="*/ 196691 h 514350"/>
              <a:gd name="connsiteX3007" fmla="*/ 316706 w 6400800"/>
              <a:gd name="connsiteY3007" fmla="*/ 150971 h 514350"/>
              <a:gd name="connsiteX3008" fmla="*/ 326231 w 6400800"/>
              <a:gd name="connsiteY3008" fmla="*/ 115729 h 514350"/>
              <a:gd name="connsiteX3009" fmla="*/ 335756 w 6400800"/>
              <a:gd name="connsiteY3009" fmla="*/ 85249 h 514350"/>
              <a:gd name="connsiteX3010" fmla="*/ 323374 w 6400800"/>
              <a:gd name="connsiteY3010" fmla="*/ 113824 h 514350"/>
              <a:gd name="connsiteX3011" fmla="*/ 310991 w 6400800"/>
              <a:gd name="connsiteY3011" fmla="*/ 148114 h 514350"/>
              <a:gd name="connsiteX3012" fmla="*/ 303371 w 6400800"/>
              <a:gd name="connsiteY3012" fmla="*/ 169069 h 514350"/>
              <a:gd name="connsiteX3013" fmla="*/ 297656 w 6400800"/>
              <a:gd name="connsiteY3013" fmla="*/ 190024 h 514350"/>
              <a:gd name="connsiteX3014" fmla="*/ 287179 w 6400800"/>
              <a:gd name="connsiteY3014" fmla="*/ 159544 h 514350"/>
              <a:gd name="connsiteX3015" fmla="*/ 294799 w 6400800"/>
              <a:gd name="connsiteY3015" fmla="*/ 198596 h 514350"/>
              <a:gd name="connsiteX3016" fmla="*/ 283369 w 6400800"/>
              <a:gd name="connsiteY3016" fmla="*/ 247174 h 514350"/>
              <a:gd name="connsiteX3017" fmla="*/ 279559 w 6400800"/>
              <a:gd name="connsiteY3017" fmla="*/ 264319 h 514350"/>
              <a:gd name="connsiteX3018" fmla="*/ 276701 w 6400800"/>
              <a:gd name="connsiteY3018" fmla="*/ 253841 h 514350"/>
              <a:gd name="connsiteX3019" fmla="*/ 278606 w 6400800"/>
              <a:gd name="connsiteY3019" fmla="*/ 227171 h 514350"/>
              <a:gd name="connsiteX3020" fmla="*/ 284321 w 6400800"/>
              <a:gd name="connsiteY3020" fmla="*/ 166211 h 514350"/>
              <a:gd name="connsiteX3021" fmla="*/ 287179 w 6400800"/>
              <a:gd name="connsiteY3021" fmla="*/ 139541 h 514350"/>
              <a:gd name="connsiteX3022" fmla="*/ 290989 w 6400800"/>
              <a:gd name="connsiteY3022" fmla="*/ 115729 h 514350"/>
              <a:gd name="connsiteX3023" fmla="*/ 297656 w 6400800"/>
              <a:gd name="connsiteY3023" fmla="*/ 76676 h 514350"/>
              <a:gd name="connsiteX3024" fmla="*/ 304324 w 6400800"/>
              <a:gd name="connsiteY3024" fmla="*/ 42386 h 514350"/>
              <a:gd name="connsiteX3025" fmla="*/ 293846 w 6400800"/>
              <a:gd name="connsiteY3025" fmla="*/ 75724 h 514350"/>
              <a:gd name="connsiteX3026" fmla="*/ 283369 w 6400800"/>
              <a:gd name="connsiteY3026" fmla="*/ 114776 h 514350"/>
              <a:gd name="connsiteX3027" fmla="*/ 277654 w 6400800"/>
              <a:gd name="connsiteY3027" fmla="*/ 138589 h 514350"/>
              <a:gd name="connsiteX3028" fmla="*/ 272891 w 6400800"/>
              <a:gd name="connsiteY3028" fmla="*/ 165259 h 514350"/>
              <a:gd name="connsiteX3029" fmla="*/ 270034 w 6400800"/>
              <a:gd name="connsiteY3029" fmla="*/ 178594 h 514350"/>
              <a:gd name="connsiteX3030" fmla="*/ 261461 w 6400800"/>
              <a:gd name="connsiteY3030" fmla="*/ 196691 h 514350"/>
              <a:gd name="connsiteX3031" fmla="*/ 258604 w 6400800"/>
              <a:gd name="connsiteY3031" fmla="*/ 183356 h 514350"/>
              <a:gd name="connsiteX3032" fmla="*/ 253841 w 6400800"/>
              <a:gd name="connsiteY3032" fmla="*/ 161449 h 514350"/>
              <a:gd name="connsiteX3033" fmla="*/ 254794 w 6400800"/>
              <a:gd name="connsiteY3033" fmla="*/ 183356 h 514350"/>
              <a:gd name="connsiteX3034" fmla="*/ 256699 w 6400800"/>
              <a:gd name="connsiteY3034" fmla="*/ 207169 h 514350"/>
              <a:gd name="connsiteX3035" fmla="*/ 247174 w 6400800"/>
              <a:gd name="connsiteY3035" fmla="*/ 231934 h 514350"/>
              <a:gd name="connsiteX3036" fmla="*/ 245269 w 6400800"/>
              <a:gd name="connsiteY3036" fmla="*/ 236696 h 514350"/>
              <a:gd name="connsiteX3037" fmla="*/ 242411 w 6400800"/>
              <a:gd name="connsiteY3037" fmla="*/ 230029 h 514350"/>
              <a:gd name="connsiteX3038" fmla="*/ 244316 w 6400800"/>
              <a:gd name="connsiteY3038" fmla="*/ 240506 h 514350"/>
              <a:gd name="connsiteX3039" fmla="*/ 236696 w 6400800"/>
              <a:gd name="connsiteY3039" fmla="*/ 262414 h 514350"/>
              <a:gd name="connsiteX3040" fmla="*/ 226219 w 6400800"/>
              <a:gd name="connsiteY3040" fmla="*/ 227171 h 514350"/>
              <a:gd name="connsiteX3041" fmla="*/ 218599 w 6400800"/>
              <a:gd name="connsiteY3041" fmla="*/ 204311 h 514350"/>
              <a:gd name="connsiteX3042" fmla="*/ 210979 w 6400800"/>
              <a:gd name="connsiteY3042" fmla="*/ 184309 h 514350"/>
              <a:gd name="connsiteX3043" fmla="*/ 198596 w 6400800"/>
              <a:gd name="connsiteY3043" fmla="*/ 150971 h 514350"/>
              <a:gd name="connsiteX3044" fmla="*/ 187166 w 6400800"/>
              <a:gd name="connsiteY3044" fmla="*/ 122396 h 514350"/>
              <a:gd name="connsiteX3045" fmla="*/ 194786 w 6400800"/>
              <a:gd name="connsiteY3045" fmla="*/ 151924 h 514350"/>
              <a:gd name="connsiteX3046" fmla="*/ 204311 w 6400800"/>
              <a:gd name="connsiteY3046" fmla="*/ 186214 h 514350"/>
              <a:gd name="connsiteX3047" fmla="*/ 210026 w 6400800"/>
              <a:gd name="connsiteY3047" fmla="*/ 207169 h 514350"/>
              <a:gd name="connsiteX3048" fmla="*/ 215741 w 6400800"/>
              <a:gd name="connsiteY3048" fmla="*/ 230981 h 514350"/>
              <a:gd name="connsiteX3049" fmla="*/ 226219 w 6400800"/>
              <a:gd name="connsiteY3049" fmla="*/ 275749 h 514350"/>
              <a:gd name="connsiteX3050" fmla="*/ 218599 w 6400800"/>
              <a:gd name="connsiteY3050" fmla="*/ 295751 h 514350"/>
              <a:gd name="connsiteX3051" fmla="*/ 217646 w 6400800"/>
              <a:gd name="connsiteY3051" fmla="*/ 298609 h 514350"/>
              <a:gd name="connsiteX3052" fmla="*/ 214789 w 6400800"/>
              <a:gd name="connsiteY3052" fmla="*/ 266224 h 514350"/>
              <a:gd name="connsiteX3053" fmla="*/ 212884 w 6400800"/>
              <a:gd name="connsiteY3053" fmla="*/ 241459 h 514350"/>
              <a:gd name="connsiteX3054" fmla="*/ 210979 w 6400800"/>
              <a:gd name="connsiteY3054" fmla="*/ 266224 h 514350"/>
              <a:gd name="connsiteX3055" fmla="*/ 209074 w 6400800"/>
              <a:gd name="connsiteY3055" fmla="*/ 309086 h 514350"/>
              <a:gd name="connsiteX3056" fmla="*/ 196691 w 6400800"/>
              <a:gd name="connsiteY3056" fmla="*/ 287179 h 514350"/>
              <a:gd name="connsiteX3057" fmla="*/ 187166 w 6400800"/>
              <a:gd name="connsiteY3057" fmla="*/ 270034 h 514350"/>
              <a:gd name="connsiteX3058" fmla="*/ 177641 w 6400800"/>
              <a:gd name="connsiteY3058" fmla="*/ 255746 h 514350"/>
              <a:gd name="connsiteX3059" fmla="*/ 161449 w 6400800"/>
              <a:gd name="connsiteY3059" fmla="*/ 231934 h 514350"/>
              <a:gd name="connsiteX3060" fmla="*/ 156686 w 6400800"/>
              <a:gd name="connsiteY3060" fmla="*/ 225266 h 514350"/>
              <a:gd name="connsiteX3061" fmla="*/ 152876 w 6400800"/>
              <a:gd name="connsiteY3061" fmla="*/ 209074 h 514350"/>
              <a:gd name="connsiteX3062" fmla="*/ 152876 w 6400800"/>
              <a:gd name="connsiteY3062" fmla="*/ 219551 h 514350"/>
              <a:gd name="connsiteX3063" fmla="*/ 146209 w 6400800"/>
              <a:gd name="connsiteY3063" fmla="*/ 210979 h 514350"/>
              <a:gd name="connsiteX3064" fmla="*/ 152876 w 6400800"/>
              <a:gd name="connsiteY3064" fmla="*/ 224314 h 514350"/>
              <a:gd name="connsiteX3065" fmla="*/ 156686 w 6400800"/>
              <a:gd name="connsiteY3065" fmla="*/ 275749 h 514350"/>
              <a:gd name="connsiteX3066" fmla="*/ 148114 w 6400800"/>
              <a:gd name="connsiteY3066" fmla="*/ 263366 h 514350"/>
              <a:gd name="connsiteX3067" fmla="*/ 124301 w 6400800"/>
              <a:gd name="connsiteY3067" fmla="*/ 233839 h 514350"/>
              <a:gd name="connsiteX3068" fmla="*/ 104299 w 6400800"/>
              <a:gd name="connsiteY3068" fmla="*/ 212884 h 514350"/>
              <a:gd name="connsiteX3069" fmla="*/ 88106 w 6400800"/>
              <a:gd name="connsiteY3069" fmla="*/ 197644 h 514350"/>
              <a:gd name="connsiteX3070" fmla="*/ 103346 w 6400800"/>
              <a:gd name="connsiteY3070" fmla="*/ 217646 h 514350"/>
              <a:gd name="connsiteX3071" fmla="*/ 119539 w 6400800"/>
              <a:gd name="connsiteY3071" fmla="*/ 240506 h 514350"/>
              <a:gd name="connsiteX3072" fmla="*/ 139541 w 6400800"/>
              <a:gd name="connsiteY3072" fmla="*/ 271939 h 514350"/>
              <a:gd name="connsiteX3073" fmla="*/ 151924 w 6400800"/>
              <a:gd name="connsiteY3073" fmla="*/ 292894 h 514350"/>
              <a:gd name="connsiteX3074" fmla="*/ 151924 w 6400800"/>
              <a:gd name="connsiteY3074" fmla="*/ 297656 h 514350"/>
              <a:gd name="connsiteX3075" fmla="*/ 150971 w 6400800"/>
              <a:gd name="connsiteY3075" fmla="*/ 296704 h 514350"/>
              <a:gd name="connsiteX3076" fmla="*/ 136684 w 6400800"/>
              <a:gd name="connsiteY3076" fmla="*/ 282416 h 514350"/>
              <a:gd name="connsiteX3077" fmla="*/ 131921 w 6400800"/>
              <a:gd name="connsiteY3077" fmla="*/ 278606 h 514350"/>
              <a:gd name="connsiteX3078" fmla="*/ 132874 w 6400800"/>
              <a:gd name="connsiteY3078" fmla="*/ 274796 h 514350"/>
              <a:gd name="connsiteX3079" fmla="*/ 130969 w 6400800"/>
              <a:gd name="connsiteY3079" fmla="*/ 278606 h 514350"/>
              <a:gd name="connsiteX3080" fmla="*/ 122396 w 6400800"/>
              <a:gd name="connsiteY3080" fmla="*/ 270986 h 514350"/>
              <a:gd name="connsiteX3081" fmla="*/ 130016 w 6400800"/>
              <a:gd name="connsiteY3081" fmla="*/ 280511 h 514350"/>
              <a:gd name="connsiteX3082" fmla="*/ 123349 w 6400800"/>
              <a:gd name="connsiteY3082" fmla="*/ 293846 h 514350"/>
              <a:gd name="connsiteX3083" fmla="*/ 114776 w 6400800"/>
              <a:gd name="connsiteY3083" fmla="*/ 316706 h 514350"/>
              <a:gd name="connsiteX3084" fmla="*/ 112871 w 6400800"/>
              <a:gd name="connsiteY3084" fmla="*/ 321469 h 514350"/>
              <a:gd name="connsiteX3085" fmla="*/ 103346 w 6400800"/>
              <a:gd name="connsiteY3085" fmla="*/ 299561 h 514350"/>
              <a:gd name="connsiteX3086" fmla="*/ 86201 w 6400800"/>
              <a:gd name="connsiteY3086" fmla="*/ 262414 h 514350"/>
              <a:gd name="connsiteX3087" fmla="*/ 78581 w 6400800"/>
              <a:gd name="connsiteY3087" fmla="*/ 245269 h 514350"/>
              <a:gd name="connsiteX3088" fmla="*/ 70961 w 6400800"/>
              <a:gd name="connsiteY3088" fmla="*/ 230981 h 514350"/>
              <a:gd name="connsiteX3089" fmla="*/ 57626 w 6400800"/>
              <a:gd name="connsiteY3089" fmla="*/ 208121 h 514350"/>
              <a:gd name="connsiteX3090" fmla="*/ 46196 w 6400800"/>
              <a:gd name="connsiteY3090" fmla="*/ 188119 h 514350"/>
              <a:gd name="connsiteX3091" fmla="*/ 54769 w 6400800"/>
              <a:gd name="connsiteY3091" fmla="*/ 210026 h 514350"/>
              <a:gd name="connsiteX3092" fmla="*/ 64294 w 6400800"/>
              <a:gd name="connsiteY3092" fmla="*/ 234791 h 514350"/>
              <a:gd name="connsiteX3093" fmla="*/ 70009 w 6400800"/>
              <a:gd name="connsiteY3093" fmla="*/ 250031 h 514350"/>
              <a:gd name="connsiteX3094" fmla="*/ 75724 w 6400800"/>
              <a:gd name="connsiteY3094" fmla="*/ 266224 h 514350"/>
              <a:gd name="connsiteX3095" fmla="*/ 85249 w 6400800"/>
              <a:gd name="connsiteY3095" fmla="*/ 292894 h 514350"/>
              <a:gd name="connsiteX3096" fmla="*/ 79534 w 6400800"/>
              <a:gd name="connsiteY3096" fmla="*/ 284321 h 514350"/>
              <a:gd name="connsiteX3097" fmla="*/ 68104 w 6400800"/>
              <a:gd name="connsiteY3097" fmla="*/ 268129 h 514350"/>
              <a:gd name="connsiteX3098" fmla="*/ 57626 w 6400800"/>
              <a:gd name="connsiteY3098" fmla="*/ 253841 h 514350"/>
              <a:gd name="connsiteX3099" fmla="*/ 64294 w 6400800"/>
              <a:gd name="connsiteY3099" fmla="*/ 270034 h 514350"/>
              <a:gd name="connsiteX3100" fmla="*/ 71914 w 6400800"/>
              <a:gd name="connsiteY3100" fmla="*/ 288131 h 514350"/>
              <a:gd name="connsiteX3101" fmla="*/ 83344 w 6400800"/>
              <a:gd name="connsiteY3101" fmla="*/ 311944 h 514350"/>
              <a:gd name="connsiteX3102" fmla="*/ 90964 w 6400800"/>
              <a:gd name="connsiteY3102" fmla="*/ 330994 h 514350"/>
              <a:gd name="connsiteX3103" fmla="*/ 87154 w 6400800"/>
              <a:gd name="connsiteY3103" fmla="*/ 339566 h 514350"/>
              <a:gd name="connsiteX3104" fmla="*/ 81439 w 6400800"/>
              <a:gd name="connsiteY3104" fmla="*/ 352901 h 514350"/>
              <a:gd name="connsiteX3105" fmla="*/ 78581 w 6400800"/>
              <a:gd name="connsiteY3105" fmla="*/ 339566 h 514350"/>
              <a:gd name="connsiteX3106" fmla="*/ 70009 w 6400800"/>
              <a:gd name="connsiteY3106" fmla="*/ 301466 h 514350"/>
              <a:gd name="connsiteX3107" fmla="*/ 61436 w 6400800"/>
              <a:gd name="connsiteY3107" fmla="*/ 269081 h 514350"/>
              <a:gd name="connsiteX3108" fmla="*/ 53816 w 6400800"/>
              <a:gd name="connsiteY3108" fmla="*/ 244316 h 514350"/>
              <a:gd name="connsiteX3109" fmla="*/ 46196 w 6400800"/>
              <a:gd name="connsiteY3109" fmla="*/ 223361 h 514350"/>
              <a:gd name="connsiteX3110" fmla="*/ 50006 w 6400800"/>
              <a:gd name="connsiteY3110" fmla="*/ 245269 h 514350"/>
              <a:gd name="connsiteX3111" fmla="*/ 53816 w 6400800"/>
              <a:gd name="connsiteY3111" fmla="*/ 270034 h 514350"/>
              <a:gd name="connsiteX3112" fmla="*/ 58579 w 6400800"/>
              <a:gd name="connsiteY3112" fmla="*/ 302419 h 514350"/>
              <a:gd name="connsiteX3113" fmla="*/ 64294 w 6400800"/>
              <a:gd name="connsiteY3113" fmla="*/ 340519 h 514350"/>
              <a:gd name="connsiteX3114" fmla="*/ 69056 w 6400800"/>
              <a:gd name="connsiteY3114" fmla="*/ 381476 h 514350"/>
              <a:gd name="connsiteX3115" fmla="*/ 67151 w 6400800"/>
              <a:gd name="connsiteY3115" fmla="*/ 385286 h 514350"/>
              <a:gd name="connsiteX3116" fmla="*/ 60484 w 6400800"/>
              <a:gd name="connsiteY3116" fmla="*/ 405289 h 514350"/>
              <a:gd name="connsiteX3117" fmla="*/ 59531 w 6400800"/>
              <a:gd name="connsiteY3117" fmla="*/ 407194 h 514350"/>
              <a:gd name="connsiteX3118" fmla="*/ 56674 w 6400800"/>
              <a:gd name="connsiteY3118" fmla="*/ 407194 h 514350"/>
              <a:gd name="connsiteX3119" fmla="*/ 54769 w 6400800"/>
              <a:gd name="connsiteY3119" fmla="*/ 399574 h 514350"/>
              <a:gd name="connsiteX3120" fmla="*/ 46196 w 6400800"/>
              <a:gd name="connsiteY3120" fmla="*/ 364331 h 514350"/>
              <a:gd name="connsiteX3121" fmla="*/ 37624 w 6400800"/>
              <a:gd name="connsiteY3121" fmla="*/ 332899 h 514350"/>
              <a:gd name="connsiteX3122" fmla="*/ 21431 w 6400800"/>
              <a:gd name="connsiteY3122" fmla="*/ 287179 h 514350"/>
              <a:gd name="connsiteX3123" fmla="*/ 13811 w 6400800"/>
              <a:gd name="connsiteY3123" fmla="*/ 270034 h 514350"/>
              <a:gd name="connsiteX3124" fmla="*/ 17621 w 6400800"/>
              <a:gd name="connsiteY3124" fmla="*/ 288131 h 514350"/>
              <a:gd name="connsiteX3125" fmla="*/ 21431 w 6400800"/>
              <a:gd name="connsiteY3125" fmla="*/ 309086 h 514350"/>
              <a:gd name="connsiteX3126" fmla="*/ 26194 w 6400800"/>
              <a:gd name="connsiteY3126" fmla="*/ 335756 h 514350"/>
              <a:gd name="connsiteX3127" fmla="*/ 31909 w 6400800"/>
              <a:gd name="connsiteY3127" fmla="*/ 367189 h 514350"/>
              <a:gd name="connsiteX3128" fmla="*/ 39529 w 6400800"/>
              <a:gd name="connsiteY3128" fmla="*/ 402431 h 514350"/>
              <a:gd name="connsiteX3129" fmla="*/ 39529 w 6400800"/>
              <a:gd name="connsiteY3129" fmla="*/ 404336 h 514350"/>
              <a:gd name="connsiteX3130" fmla="*/ 7144 w 6400800"/>
              <a:gd name="connsiteY3130" fmla="*/ 399574 h 514350"/>
              <a:gd name="connsiteX3131" fmla="*/ 7144 w 6400800"/>
              <a:gd name="connsiteY3131" fmla="*/ 511016 h 514350"/>
              <a:gd name="connsiteX3132" fmla="*/ 6277451 w 6400800"/>
              <a:gd name="connsiteY3132" fmla="*/ 364331 h 514350"/>
              <a:gd name="connsiteX3133" fmla="*/ 6279356 w 6400800"/>
              <a:gd name="connsiteY3133" fmla="*/ 357664 h 514350"/>
              <a:gd name="connsiteX3134" fmla="*/ 6279356 w 6400800"/>
              <a:gd name="connsiteY3134" fmla="*/ 361474 h 514350"/>
              <a:gd name="connsiteX3135" fmla="*/ 6277451 w 6400800"/>
              <a:gd name="connsiteY3135" fmla="*/ 399574 h 514350"/>
              <a:gd name="connsiteX3136" fmla="*/ 6267926 w 6400800"/>
              <a:gd name="connsiteY3136" fmla="*/ 430054 h 514350"/>
              <a:gd name="connsiteX3137" fmla="*/ 6266021 w 6400800"/>
              <a:gd name="connsiteY3137" fmla="*/ 430054 h 514350"/>
              <a:gd name="connsiteX3138" fmla="*/ 6260306 w 6400800"/>
              <a:gd name="connsiteY3138" fmla="*/ 421481 h 514350"/>
              <a:gd name="connsiteX3139" fmla="*/ 6277451 w 6400800"/>
              <a:gd name="connsiteY3139" fmla="*/ 364331 h 514350"/>
              <a:gd name="connsiteX3140" fmla="*/ 6211729 w 6400800"/>
              <a:gd name="connsiteY3140" fmla="*/ 425291 h 514350"/>
              <a:gd name="connsiteX3141" fmla="*/ 6212681 w 6400800"/>
              <a:gd name="connsiteY3141" fmla="*/ 398621 h 514350"/>
              <a:gd name="connsiteX3142" fmla="*/ 6213634 w 6400800"/>
              <a:gd name="connsiteY3142" fmla="*/ 390049 h 514350"/>
              <a:gd name="connsiteX3143" fmla="*/ 6216492 w 6400800"/>
              <a:gd name="connsiteY3143" fmla="*/ 393859 h 514350"/>
              <a:gd name="connsiteX3144" fmla="*/ 6227921 w 6400800"/>
              <a:gd name="connsiteY3144" fmla="*/ 408146 h 514350"/>
              <a:gd name="connsiteX3145" fmla="*/ 6225064 w 6400800"/>
              <a:gd name="connsiteY3145" fmla="*/ 412909 h 514350"/>
              <a:gd name="connsiteX3146" fmla="*/ 6221254 w 6400800"/>
              <a:gd name="connsiteY3146" fmla="*/ 420529 h 514350"/>
              <a:gd name="connsiteX3147" fmla="*/ 6218396 w 6400800"/>
              <a:gd name="connsiteY3147" fmla="*/ 429101 h 514350"/>
              <a:gd name="connsiteX3148" fmla="*/ 6217444 w 6400800"/>
              <a:gd name="connsiteY3148" fmla="*/ 431006 h 514350"/>
              <a:gd name="connsiteX3149" fmla="*/ 6217444 w 6400800"/>
              <a:gd name="connsiteY3149" fmla="*/ 429101 h 514350"/>
              <a:gd name="connsiteX3150" fmla="*/ 6215539 w 6400800"/>
              <a:gd name="connsiteY3150" fmla="*/ 413861 h 514350"/>
              <a:gd name="connsiteX3151" fmla="*/ 6213634 w 6400800"/>
              <a:gd name="connsiteY3151" fmla="*/ 429101 h 514350"/>
              <a:gd name="connsiteX3152" fmla="*/ 6211729 w 6400800"/>
              <a:gd name="connsiteY3152" fmla="*/ 441484 h 514350"/>
              <a:gd name="connsiteX3153" fmla="*/ 6211729 w 6400800"/>
              <a:gd name="connsiteY3153" fmla="*/ 425291 h 514350"/>
              <a:gd name="connsiteX3154" fmla="*/ 6183154 w 6400800"/>
              <a:gd name="connsiteY3154" fmla="*/ 343376 h 514350"/>
              <a:gd name="connsiteX3155" fmla="*/ 6187917 w 6400800"/>
              <a:gd name="connsiteY3155" fmla="*/ 350996 h 514350"/>
              <a:gd name="connsiteX3156" fmla="*/ 6191726 w 6400800"/>
              <a:gd name="connsiteY3156" fmla="*/ 356711 h 514350"/>
              <a:gd name="connsiteX3157" fmla="*/ 6183154 w 6400800"/>
              <a:gd name="connsiteY3157" fmla="*/ 388144 h 514350"/>
              <a:gd name="connsiteX3158" fmla="*/ 6182201 w 6400800"/>
              <a:gd name="connsiteY3158" fmla="*/ 391954 h 514350"/>
              <a:gd name="connsiteX3159" fmla="*/ 6181249 w 6400800"/>
              <a:gd name="connsiteY3159" fmla="*/ 375761 h 514350"/>
              <a:gd name="connsiteX3160" fmla="*/ 6181249 w 6400800"/>
              <a:gd name="connsiteY3160" fmla="*/ 372904 h 514350"/>
              <a:gd name="connsiteX3161" fmla="*/ 6183154 w 6400800"/>
              <a:gd name="connsiteY3161" fmla="*/ 343376 h 514350"/>
              <a:gd name="connsiteX3162" fmla="*/ 6144101 w 6400800"/>
              <a:gd name="connsiteY3162" fmla="*/ 308134 h 514350"/>
              <a:gd name="connsiteX3163" fmla="*/ 6147912 w 6400800"/>
              <a:gd name="connsiteY3163" fmla="*/ 276701 h 514350"/>
              <a:gd name="connsiteX3164" fmla="*/ 6153626 w 6400800"/>
              <a:gd name="connsiteY3164" fmla="*/ 289084 h 514350"/>
              <a:gd name="connsiteX3165" fmla="*/ 6161246 w 6400800"/>
              <a:gd name="connsiteY3165" fmla="*/ 305276 h 514350"/>
              <a:gd name="connsiteX3166" fmla="*/ 6157437 w 6400800"/>
              <a:gd name="connsiteY3166" fmla="*/ 319564 h 514350"/>
              <a:gd name="connsiteX3167" fmla="*/ 6152674 w 6400800"/>
              <a:gd name="connsiteY3167" fmla="*/ 342424 h 514350"/>
              <a:gd name="connsiteX3168" fmla="*/ 6150769 w 6400800"/>
              <a:gd name="connsiteY3168" fmla="*/ 356711 h 514350"/>
              <a:gd name="connsiteX3169" fmla="*/ 6149817 w 6400800"/>
              <a:gd name="connsiteY3169" fmla="*/ 360521 h 514350"/>
              <a:gd name="connsiteX3170" fmla="*/ 6148864 w 6400800"/>
              <a:gd name="connsiteY3170" fmla="*/ 365284 h 514350"/>
              <a:gd name="connsiteX3171" fmla="*/ 6146006 w 6400800"/>
              <a:gd name="connsiteY3171" fmla="*/ 360521 h 514350"/>
              <a:gd name="connsiteX3172" fmla="*/ 6147912 w 6400800"/>
              <a:gd name="connsiteY3172" fmla="*/ 368141 h 514350"/>
              <a:gd name="connsiteX3173" fmla="*/ 6145054 w 6400800"/>
              <a:gd name="connsiteY3173" fmla="*/ 389096 h 514350"/>
              <a:gd name="connsiteX3174" fmla="*/ 6144101 w 6400800"/>
              <a:gd name="connsiteY3174" fmla="*/ 386239 h 514350"/>
              <a:gd name="connsiteX3175" fmla="*/ 6143149 w 6400800"/>
              <a:gd name="connsiteY3175" fmla="*/ 384334 h 514350"/>
              <a:gd name="connsiteX3176" fmla="*/ 6142196 w 6400800"/>
              <a:gd name="connsiteY3176" fmla="*/ 369094 h 514350"/>
              <a:gd name="connsiteX3177" fmla="*/ 6139339 w 6400800"/>
              <a:gd name="connsiteY3177" fmla="*/ 343376 h 514350"/>
              <a:gd name="connsiteX3178" fmla="*/ 6144101 w 6400800"/>
              <a:gd name="connsiteY3178" fmla="*/ 308134 h 514350"/>
              <a:gd name="connsiteX3179" fmla="*/ 6095524 w 6400800"/>
              <a:gd name="connsiteY3179" fmla="*/ 384334 h 514350"/>
              <a:gd name="connsiteX3180" fmla="*/ 6088856 w 6400800"/>
              <a:gd name="connsiteY3180" fmla="*/ 412909 h 514350"/>
              <a:gd name="connsiteX3181" fmla="*/ 6083142 w 6400800"/>
              <a:gd name="connsiteY3181" fmla="*/ 435769 h 514350"/>
              <a:gd name="connsiteX3182" fmla="*/ 6076474 w 6400800"/>
              <a:gd name="connsiteY3182" fmla="*/ 411956 h 514350"/>
              <a:gd name="connsiteX3183" fmla="*/ 6079331 w 6400800"/>
              <a:gd name="connsiteY3183" fmla="*/ 391001 h 514350"/>
              <a:gd name="connsiteX3184" fmla="*/ 6084094 w 6400800"/>
              <a:gd name="connsiteY3184" fmla="*/ 368141 h 514350"/>
              <a:gd name="connsiteX3185" fmla="*/ 6088856 w 6400800"/>
              <a:gd name="connsiteY3185" fmla="*/ 347186 h 514350"/>
              <a:gd name="connsiteX3186" fmla="*/ 6091714 w 6400800"/>
              <a:gd name="connsiteY3186" fmla="*/ 348139 h 514350"/>
              <a:gd name="connsiteX3187" fmla="*/ 6095524 w 6400800"/>
              <a:gd name="connsiteY3187" fmla="*/ 350996 h 514350"/>
              <a:gd name="connsiteX3188" fmla="*/ 6100287 w 6400800"/>
              <a:gd name="connsiteY3188" fmla="*/ 359569 h 514350"/>
              <a:gd name="connsiteX3189" fmla="*/ 6095524 w 6400800"/>
              <a:gd name="connsiteY3189" fmla="*/ 384334 h 514350"/>
              <a:gd name="connsiteX3190" fmla="*/ 6102192 w 6400800"/>
              <a:gd name="connsiteY3190" fmla="*/ 206216 h 514350"/>
              <a:gd name="connsiteX3191" fmla="*/ 6101239 w 6400800"/>
              <a:gd name="connsiteY3191" fmla="*/ 235744 h 514350"/>
              <a:gd name="connsiteX3192" fmla="*/ 6101239 w 6400800"/>
              <a:gd name="connsiteY3192" fmla="*/ 241459 h 514350"/>
              <a:gd name="connsiteX3193" fmla="*/ 6101239 w 6400800"/>
              <a:gd name="connsiteY3193" fmla="*/ 242411 h 514350"/>
              <a:gd name="connsiteX3194" fmla="*/ 6101239 w 6400800"/>
              <a:gd name="connsiteY3194" fmla="*/ 242411 h 514350"/>
              <a:gd name="connsiteX3195" fmla="*/ 6100287 w 6400800"/>
              <a:gd name="connsiteY3195" fmla="*/ 239554 h 514350"/>
              <a:gd name="connsiteX3196" fmla="*/ 6097429 w 6400800"/>
              <a:gd name="connsiteY3196" fmla="*/ 230981 h 514350"/>
              <a:gd name="connsiteX3197" fmla="*/ 6102192 w 6400800"/>
              <a:gd name="connsiteY3197" fmla="*/ 206216 h 514350"/>
              <a:gd name="connsiteX3198" fmla="*/ 6100287 w 6400800"/>
              <a:gd name="connsiteY3198" fmla="*/ 284321 h 514350"/>
              <a:gd name="connsiteX3199" fmla="*/ 6098381 w 6400800"/>
              <a:gd name="connsiteY3199" fmla="*/ 279559 h 514350"/>
              <a:gd name="connsiteX3200" fmla="*/ 6099334 w 6400800"/>
              <a:gd name="connsiteY3200" fmla="*/ 277654 h 514350"/>
              <a:gd name="connsiteX3201" fmla="*/ 6100287 w 6400800"/>
              <a:gd name="connsiteY3201" fmla="*/ 284321 h 514350"/>
              <a:gd name="connsiteX3202" fmla="*/ 6093619 w 6400800"/>
              <a:gd name="connsiteY3202" fmla="*/ 247174 h 514350"/>
              <a:gd name="connsiteX3203" fmla="*/ 6095524 w 6400800"/>
              <a:gd name="connsiteY3203" fmla="*/ 255746 h 514350"/>
              <a:gd name="connsiteX3204" fmla="*/ 6091714 w 6400800"/>
              <a:gd name="connsiteY3204" fmla="*/ 264319 h 514350"/>
              <a:gd name="connsiteX3205" fmla="*/ 6090762 w 6400800"/>
              <a:gd name="connsiteY3205" fmla="*/ 262414 h 514350"/>
              <a:gd name="connsiteX3206" fmla="*/ 6093619 w 6400800"/>
              <a:gd name="connsiteY3206" fmla="*/ 247174 h 514350"/>
              <a:gd name="connsiteX3207" fmla="*/ 6088856 w 6400800"/>
              <a:gd name="connsiteY3207" fmla="*/ 269081 h 514350"/>
              <a:gd name="connsiteX3208" fmla="*/ 6088856 w 6400800"/>
              <a:gd name="connsiteY3208" fmla="*/ 270034 h 514350"/>
              <a:gd name="connsiteX3209" fmla="*/ 6088856 w 6400800"/>
              <a:gd name="connsiteY3209" fmla="*/ 270034 h 514350"/>
              <a:gd name="connsiteX3210" fmla="*/ 6087904 w 6400800"/>
              <a:gd name="connsiteY3210" fmla="*/ 272891 h 514350"/>
              <a:gd name="connsiteX3211" fmla="*/ 6088856 w 6400800"/>
              <a:gd name="connsiteY3211" fmla="*/ 269081 h 514350"/>
              <a:gd name="connsiteX3212" fmla="*/ 6067901 w 6400800"/>
              <a:gd name="connsiteY3212" fmla="*/ 369094 h 514350"/>
              <a:gd name="connsiteX3213" fmla="*/ 6080284 w 6400800"/>
              <a:gd name="connsiteY3213" fmla="*/ 339566 h 514350"/>
              <a:gd name="connsiteX3214" fmla="*/ 6085046 w 6400800"/>
              <a:gd name="connsiteY3214" fmla="*/ 326231 h 514350"/>
              <a:gd name="connsiteX3215" fmla="*/ 6088856 w 6400800"/>
              <a:gd name="connsiteY3215" fmla="*/ 313849 h 514350"/>
              <a:gd name="connsiteX3216" fmla="*/ 6093619 w 6400800"/>
              <a:gd name="connsiteY3216" fmla="*/ 293846 h 514350"/>
              <a:gd name="connsiteX3217" fmla="*/ 6093619 w 6400800"/>
              <a:gd name="connsiteY3217" fmla="*/ 293846 h 514350"/>
              <a:gd name="connsiteX3218" fmla="*/ 6096476 w 6400800"/>
              <a:gd name="connsiteY3218" fmla="*/ 310991 h 514350"/>
              <a:gd name="connsiteX3219" fmla="*/ 6100287 w 6400800"/>
              <a:gd name="connsiteY3219" fmla="*/ 339566 h 514350"/>
              <a:gd name="connsiteX3220" fmla="*/ 6101239 w 6400800"/>
              <a:gd name="connsiteY3220" fmla="*/ 355759 h 514350"/>
              <a:gd name="connsiteX3221" fmla="*/ 6101239 w 6400800"/>
              <a:gd name="connsiteY3221" fmla="*/ 355759 h 514350"/>
              <a:gd name="connsiteX3222" fmla="*/ 6100287 w 6400800"/>
              <a:gd name="connsiteY3222" fmla="*/ 359569 h 514350"/>
              <a:gd name="connsiteX3223" fmla="*/ 6097429 w 6400800"/>
              <a:gd name="connsiteY3223" fmla="*/ 350044 h 514350"/>
              <a:gd name="connsiteX3224" fmla="*/ 6093619 w 6400800"/>
              <a:gd name="connsiteY3224" fmla="*/ 345281 h 514350"/>
              <a:gd name="connsiteX3225" fmla="*/ 6087904 w 6400800"/>
              <a:gd name="connsiteY3225" fmla="*/ 342424 h 514350"/>
              <a:gd name="connsiteX3226" fmla="*/ 6085999 w 6400800"/>
              <a:gd name="connsiteY3226" fmla="*/ 341471 h 514350"/>
              <a:gd name="connsiteX3227" fmla="*/ 6085046 w 6400800"/>
              <a:gd name="connsiteY3227" fmla="*/ 343376 h 514350"/>
              <a:gd name="connsiteX3228" fmla="*/ 6076474 w 6400800"/>
              <a:gd name="connsiteY3228" fmla="*/ 365284 h 514350"/>
              <a:gd name="connsiteX3229" fmla="*/ 6069806 w 6400800"/>
              <a:gd name="connsiteY3229" fmla="*/ 384334 h 514350"/>
              <a:gd name="connsiteX3230" fmla="*/ 6065996 w 6400800"/>
              <a:gd name="connsiteY3230" fmla="*/ 372904 h 514350"/>
              <a:gd name="connsiteX3231" fmla="*/ 6067901 w 6400800"/>
              <a:gd name="connsiteY3231" fmla="*/ 369094 h 514350"/>
              <a:gd name="connsiteX3232" fmla="*/ 6035517 w 6400800"/>
              <a:gd name="connsiteY3232" fmla="*/ 310039 h 514350"/>
              <a:gd name="connsiteX3233" fmla="*/ 6035517 w 6400800"/>
              <a:gd name="connsiteY3233" fmla="*/ 308134 h 514350"/>
              <a:gd name="connsiteX3234" fmla="*/ 6040279 w 6400800"/>
              <a:gd name="connsiteY3234" fmla="*/ 324326 h 514350"/>
              <a:gd name="connsiteX3235" fmla="*/ 6044089 w 6400800"/>
              <a:gd name="connsiteY3235" fmla="*/ 338614 h 514350"/>
              <a:gd name="connsiteX3236" fmla="*/ 6038374 w 6400800"/>
              <a:gd name="connsiteY3236" fmla="*/ 355759 h 514350"/>
              <a:gd name="connsiteX3237" fmla="*/ 6033612 w 6400800"/>
              <a:gd name="connsiteY3237" fmla="*/ 330041 h 514350"/>
              <a:gd name="connsiteX3238" fmla="*/ 6035517 w 6400800"/>
              <a:gd name="connsiteY3238" fmla="*/ 310039 h 514350"/>
              <a:gd name="connsiteX3239" fmla="*/ 6012656 w 6400800"/>
              <a:gd name="connsiteY3239" fmla="*/ 361474 h 514350"/>
              <a:gd name="connsiteX3240" fmla="*/ 6012656 w 6400800"/>
              <a:gd name="connsiteY3240" fmla="*/ 363379 h 514350"/>
              <a:gd name="connsiteX3241" fmla="*/ 6012656 w 6400800"/>
              <a:gd name="connsiteY3241" fmla="*/ 359569 h 514350"/>
              <a:gd name="connsiteX3242" fmla="*/ 6012656 w 6400800"/>
              <a:gd name="connsiteY3242" fmla="*/ 361474 h 514350"/>
              <a:gd name="connsiteX3243" fmla="*/ 6007894 w 6400800"/>
              <a:gd name="connsiteY3243" fmla="*/ 351949 h 514350"/>
              <a:gd name="connsiteX3244" fmla="*/ 6007894 w 6400800"/>
              <a:gd name="connsiteY3244" fmla="*/ 352901 h 514350"/>
              <a:gd name="connsiteX3245" fmla="*/ 6007894 w 6400800"/>
              <a:gd name="connsiteY3245" fmla="*/ 351949 h 514350"/>
              <a:gd name="connsiteX3246" fmla="*/ 6007894 w 6400800"/>
              <a:gd name="connsiteY3246" fmla="*/ 351949 h 514350"/>
              <a:gd name="connsiteX3247" fmla="*/ 5976462 w 6400800"/>
              <a:gd name="connsiteY3247" fmla="*/ 410051 h 514350"/>
              <a:gd name="connsiteX3248" fmla="*/ 5973604 w 6400800"/>
              <a:gd name="connsiteY3248" fmla="*/ 402431 h 514350"/>
              <a:gd name="connsiteX3249" fmla="*/ 5972651 w 6400800"/>
              <a:gd name="connsiteY3249" fmla="*/ 398621 h 514350"/>
              <a:gd name="connsiteX3250" fmla="*/ 5971699 w 6400800"/>
              <a:gd name="connsiteY3250" fmla="*/ 391001 h 514350"/>
              <a:gd name="connsiteX3251" fmla="*/ 5973604 w 6400800"/>
              <a:gd name="connsiteY3251" fmla="*/ 386239 h 514350"/>
              <a:gd name="connsiteX3252" fmla="*/ 5977414 w 6400800"/>
              <a:gd name="connsiteY3252" fmla="*/ 374809 h 514350"/>
              <a:gd name="connsiteX3253" fmla="*/ 5976462 w 6400800"/>
              <a:gd name="connsiteY3253" fmla="*/ 410051 h 514350"/>
              <a:gd name="connsiteX3254" fmla="*/ 5976462 w 6400800"/>
              <a:gd name="connsiteY3254" fmla="*/ 239554 h 514350"/>
              <a:gd name="connsiteX3255" fmla="*/ 5978367 w 6400800"/>
              <a:gd name="connsiteY3255" fmla="*/ 250031 h 514350"/>
              <a:gd name="connsiteX3256" fmla="*/ 5979319 w 6400800"/>
              <a:gd name="connsiteY3256" fmla="*/ 256699 h 514350"/>
              <a:gd name="connsiteX3257" fmla="*/ 5974556 w 6400800"/>
              <a:gd name="connsiteY3257" fmla="*/ 248126 h 514350"/>
              <a:gd name="connsiteX3258" fmla="*/ 5976462 w 6400800"/>
              <a:gd name="connsiteY3258" fmla="*/ 239554 h 514350"/>
              <a:gd name="connsiteX3259" fmla="*/ 5965984 w 6400800"/>
              <a:gd name="connsiteY3259" fmla="*/ 291941 h 514350"/>
              <a:gd name="connsiteX3260" fmla="*/ 5966937 w 6400800"/>
              <a:gd name="connsiteY3260" fmla="*/ 286226 h 514350"/>
              <a:gd name="connsiteX3261" fmla="*/ 5967889 w 6400800"/>
              <a:gd name="connsiteY3261" fmla="*/ 282416 h 514350"/>
              <a:gd name="connsiteX3262" fmla="*/ 5970746 w 6400800"/>
              <a:gd name="connsiteY3262" fmla="*/ 269081 h 514350"/>
              <a:gd name="connsiteX3263" fmla="*/ 5983129 w 6400800"/>
              <a:gd name="connsiteY3263" fmla="*/ 298609 h 514350"/>
              <a:gd name="connsiteX3264" fmla="*/ 5980271 w 6400800"/>
              <a:gd name="connsiteY3264" fmla="*/ 330994 h 514350"/>
              <a:gd name="connsiteX3265" fmla="*/ 5979319 w 6400800"/>
              <a:gd name="connsiteY3265" fmla="*/ 331946 h 514350"/>
              <a:gd name="connsiteX3266" fmla="*/ 5976462 w 6400800"/>
              <a:gd name="connsiteY3266" fmla="*/ 328136 h 514350"/>
              <a:gd name="connsiteX3267" fmla="*/ 5979319 w 6400800"/>
              <a:gd name="connsiteY3267" fmla="*/ 332899 h 514350"/>
              <a:gd name="connsiteX3268" fmla="*/ 5972651 w 6400800"/>
              <a:gd name="connsiteY3268" fmla="*/ 346234 h 514350"/>
              <a:gd name="connsiteX3269" fmla="*/ 5967889 w 6400800"/>
              <a:gd name="connsiteY3269" fmla="*/ 355759 h 514350"/>
              <a:gd name="connsiteX3270" fmla="*/ 5967889 w 6400800"/>
              <a:gd name="connsiteY3270" fmla="*/ 355759 h 514350"/>
              <a:gd name="connsiteX3271" fmla="*/ 5966937 w 6400800"/>
              <a:gd name="connsiteY3271" fmla="*/ 351949 h 514350"/>
              <a:gd name="connsiteX3272" fmla="*/ 5965031 w 6400800"/>
              <a:gd name="connsiteY3272" fmla="*/ 333851 h 514350"/>
              <a:gd name="connsiteX3273" fmla="*/ 5963126 w 6400800"/>
              <a:gd name="connsiteY3273" fmla="*/ 299561 h 514350"/>
              <a:gd name="connsiteX3274" fmla="*/ 5965984 w 6400800"/>
              <a:gd name="connsiteY3274" fmla="*/ 291941 h 514350"/>
              <a:gd name="connsiteX3275" fmla="*/ 5952649 w 6400800"/>
              <a:gd name="connsiteY3275" fmla="*/ 385286 h 514350"/>
              <a:gd name="connsiteX3276" fmla="*/ 5952649 w 6400800"/>
              <a:gd name="connsiteY3276" fmla="*/ 385286 h 514350"/>
              <a:gd name="connsiteX3277" fmla="*/ 5952649 w 6400800"/>
              <a:gd name="connsiteY3277" fmla="*/ 385286 h 514350"/>
              <a:gd name="connsiteX3278" fmla="*/ 5952649 w 6400800"/>
              <a:gd name="connsiteY3278" fmla="*/ 385286 h 514350"/>
              <a:gd name="connsiteX3279" fmla="*/ 5934551 w 6400800"/>
              <a:gd name="connsiteY3279" fmla="*/ 339566 h 514350"/>
              <a:gd name="connsiteX3280" fmla="*/ 5933599 w 6400800"/>
              <a:gd name="connsiteY3280" fmla="*/ 332899 h 514350"/>
              <a:gd name="connsiteX3281" fmla="*/ 5933599 w 6400800"/>
              <a:gd name="connsiteY3281" fmla="*/ 330994 h 514350"/>
              <a:gd name="connsiteX3282" fmla="*/ 5935504 w 6400800"/>
              <a:gd name="connsiteY3282" fmla="*/ 336709 h 514350"/>
              <a:gd name="connsiteX3283" fmla="*/ 5934551 w 6400800"/>
              <a:gd name="connsiteY3283" fmla="*/ 339566 h 514350"/>
              <a:gd name="connsiteX3284" fmla="*/ 5948839 w 6400800"/>
              <a:gd name="connsiteY3284" fmla="*/ 371951 h 514350"/>
              <a:gd name="connsiteX3285" fmla="*/ 5945981 w 6400800"/>
              <a:gd name="connsiteY3285" fmla="*/ 382429 h 514350"/>
              <a:gd name="connsiteX3286" fmla="*/ 5943124 w 6400800"/>
              <a:gd name="connsiteY3286" fmla="*/ 392906 h 514350"/>
              <a:gd name="connsiteX3287" fmla="*/ 5943124 w 6400800"/>
              <a:gd name="connsiteY3287" fmla="*/ 378619 h 514350"/>
              <a:gd name="connsiteX3288" fmla="*/ 5943124 w 6400800"/>
              <a:gd name="connsiteY3288" fmla="*/ 378619 h 514350"/>
              <a:gd name="connsiteX3289" fmla="*/ 5946934 w 6400800"/>
              <a:gd name="connsiteY3289" fmla="*/ 365284 h 514350"/>
              <a:gd name="connsiteX3290" fmla="*/ 5948839 w 6400800"/>
              <a:gd name="connsiteY3290" fmla="*/ 371951 h 514350"/>
              <a:gd name="connsiteX3291" fmla="*/ 5930742 w 6400800"/>
              <a:gd name="connsiteY3291" fmla="*/ 234791 h 514350"/>
              <a:gd name="connsiteX3292" fmla="*/ 5938362 w 6400800"/>
              <a:gd name="connsiteY3292" fmla="*/ 269081 h 514350"/>
              <a:gd name="connsiteX3293" fmla="*/ 5945029 w 6400800"/>
              <a:gd name="connsiteY3293" fmla="*/ 307181 h 514350"/>
              <a:gd name="connsiteX3294" fmla="*/ 5940267 w 6400800"/>
              <a:gd name="connsiteY3294" fmla="*/ 323374 h 514350"/>
              <a:gd name="connsiteX3295" fmla="*/ 5940267 w 6400800"/>
              <a:gd name="connsiteY3295" fmla="*/ 324326 h 514350"/>
              <a:gd name="connsiteX3296" fmla="*/ 5931694 w 6400800"/>
              <a:gd name="connsiteY3296" fmla="*/ 307181 h 514350"/>
              <a:gd name="connsiteX3297" fmla="*/ 5928837 w 6400800"/>
              <a:gd name="connsiteY3297" fmla="*/ 284321 h 514350"/>
              <a:gd name="connsiteX3298" fmla="*/ 5926931 w 6400800"/>
              <a:gd name="connsiteY3298" fmla="*/ 266224 h 514350"/>
              <a:gd name="connsiteX3299" fmla="*/ 5929789 w 6400800"/>
              <a:gd name="connsiteY3299" fmla="*/ 259556 h 514350"/>
              <a:gd name="connsiteX3300" fmla="*/ 5926931 w 6400800"/>
              <a:gd name="connsiteY3300" fmla="*/ 264319 h 514350"/>
              <a:gd name="connsiteX3301" fmla="*/ 5925026 w 6400800"/>
              <a:gd name="connsiteY3301" fmla="*/ 245269 h 514350"/>
              <a:gd name="connsiteX3302" fmla="*/ 5926931 w 6400800"/>
              <a:gd name="connsiteY3302" fmla="*/ 233839 h 514350"/>
              <a:gd name="connsiteX3303" fmla="*/ 5928837 w 6400800"/>
              <a:gd name="connsiteY3303" fmla="*/ 226219 h 514350"/>
              <a:gd name="connsiteX3304" fmla="*/ 5930742 w 6400800"/>
              <a:gd name="connsiteY3304" fmla="*/ 234791 h 514350"/>
              <a:gd name="connsiteX3305" fmla="*/ 5923121 w 6400800"/>
              <a:gd name="connsiteY3305" fmla="*/ 209074 h 514350"/>
              <a:gd name="connsiteX3306" fmla="*/ 5926931 w 6400800"/>
              <a:gd name="connsiteY3306" fmla="*/ 222409 h 514350"/>
              <a:gd name="connsiteX3307" fmla="*/ 5922169 w 6400800"/>
              <a:gd name="connsiteY3307" fmla="*/ 232886 h 514350"/>
              <a:gd name="connsiteX3308" fmla="*/ 5919312 w 6400800"/>
              <a:gd name="connsiteY3308" fmla="*/ 206216 h 514350"/>
              <a:gd name="connsiteX3309" fmla="*/ 5918359 w 6400800"/>
              <a:gd name="connsiteY3309" fmla="*/ 193834 h 514350"/>
              <a:gd name="connsiteX3310" fmla="*/ 5923121 w 6400800"/>
              <a:gd name="connsiteY3310" fmla="*/ 209074 h 514350"/>
              <a:gd name="connsiteX3311" fmla="*/ 5901214 w 6400800"/>
              <a:gd name="connsiteY3311" fmla="*/ 244316 h 514350"/>
              <a:gd name="connsiteX3312" fmla="*/ 5901214 w 6400800"/>
              <a:gd name="connsiteY3312" fmla="*/ 258604 h 514350"/>
              <a:gd name="connsiteX3313" fmla="*/ 5902167 w 6400800"/>
              <a:gd name="connsiteY3313" fmla="*/ 278606 h 514350"/>
              <a:gd name="connsiteX3314" fmla="*/ 5904071 w 6400800"/>
              <a:gd name="connsiteY3314" fmla="*/ 302419 h 514350"/>
              <a:gd name="connsiteX3315" fmla="*/ 5900262 w 6400800"/>
              <a:gd name="connsiteY3315" fmla="*/ 310039 h 514350"/>
              <a:gd name="connsiteX3316" fmla="*/ 5895499 w 6400800"/>
              <a:gd name="connsiteY3316" fmla="*/ 284321 h 514350"/>
              <a:gd name="connsiteX3317" fmla="*/ 5901214 w 6400800"/>
              <a:gd name="connsiteY3317" fmla="*/ 244316 h 514350"/>
              <a:gd name="connsiteX3318" fmla="*/ 5903119 w 6400800"/>
              <a:gd name="connsiteY3318" fmla="*/ 324326 h 514350"/>
              <a:gd name="connsiteX3319" fmla="*/ 5903119 w 6400800"/>
              <a:gd name="connsiteY3319" fmla="*/ 328136 h 514350"/>
              <a:gd name="connsiteX3320" fmla="*/ 5902167 w 6400800"/>
              <a:gd name="connsiteY3320" fmla="*/ 325279 h 514350"/>
              <a:gd name="connsiteX3321" fmla="*/ 5903119 w 6400800"/>
              <a:gd name="connsiteY3321" fmla="*/ 324326 h 514350"/>
              <a:gd name="connsiteX3322" fmla="*/ 5892642 w 6400800"/>
              <a:gd name="connsiteY3322" fmla="*/ 348139 h 514350"/>
              <a:gd name="connsiteX3323" fmla="*/ 5893594 w 6400800"/>
              <a:gd name="connsiteY3323" fmla="*/ 352901 h 514350"/>
              <a:gd name="connsiteX3324" fmla="*/ 5893594 w 6400800"/>
              <a:gd name="connsiteY3324" fmla="*/ 355759 h 514350"/>
              <a:gd name="connsiteX3325" fmla="*/ 5891689 w 6400800"/>
              <a:gd name="connsiteY3325" fmla="*/ 350996 h 514350"/>
              <a:gd name="connsiteX3326" fmla="*/ 5892642 w 6400800"/>
              <a:gd name="connsiteY3326" fmla="*/ 348139 h 514350"/>
              <a:gd name="connsiteX3327" fmla="*/ 5893594 w 6400800"/>
              <a:gd name="connsiteY3327" fmla="*/ 373856 h 514350"/>
              <a:gd name="connsiteX3328" fmla="*/ 5898356 w 6400800"/>
              <a:gd name="connsiteY3328" fmla="*/ 391954 h 514350"/>
              <a:gd name="connsiteX3329" fmla="*/ 5902167 w 6400800"/>
              <a:gd name="connsiteY3329" fmla="*/ 408146 h 514350"/>
              <a:gd name="connsiteX3330" fmla="*/ 5904071 w 6400800"/>
              <a:gd name="connsiteY3330" fmla="*/ 417671 h 514350"/>
              <a:gd name="connsiteX3331" fmla="*/ 5904071 w 6400800"/>
              <a:gd name="connsiteY3331" fmla="*/ 417671 h 514350"/>
              <a:gd name="connsiteX3332" fmla="*/ 5890737 w 6400800"/>
              <a:gd name="connsiteY3332" fmla="*/ 387191 h 514350"/>
              <a:gd name="connsiteX3333" fmla="*/ 5888831 w 6400800"/>
              <a:gd name="connsiteY3333" fmla="*/ 383381 h 514350"/>
              <a:gd name="connsiteX3334" fmla="*/ 5887879 w 6400800"/>
              <a:gd name="connsiteY3334" fmla="*/ 357664 h 514350"/>
              <a:gd name="connsiteX3335" fmla="*/ 5888831 w 6400800"/>
              <a:gd name="connsiteY3335" fmla="*/ 356711 h 514350"/>
              <a:gd name="connsiteX3336" fmla="*/ 5893594 w 6400800"/>
              <a:gd name="connsiteY3336" fmla="*/ 373856 h 514350"/>
              <a:gd name="connsiteX3337" fmla="*/ 5886926 w 6400800"/>
              <a:gd name="connsiteY3337" fmla="*/ 321469 h 514350"/>
              <a:gd name="connsiteX3338" fmla="*/ 5888831 w 6400800"/>
              <a:gd name="connsiteY3338" fmla="*/ 311944 h 514350"/>
              <a:gd name="connsiteX3339" fmla="*/ 5888831 w 6400800"/>
              <a:gd name="connsiteY3339" fmla="*/ 314801 h 514350"/>
              <a:gd name="connsiteX3340" fmla="*/ 5889784 w 6400800"/>
              <a:gd name="connsiteY3340" fmla="*/ 326231 h 514350"/>
              <a:gd name="connsiteX3341" fmla="*/ 5885974 w 6400800"/>
              <a:gd name="connsiteY3341" fmla="*/ 332899 h 514350"/>
              <a:gd name="connsiteX3342" fmla="*/ 5885974 w 6400800"/>
              <a:gd name="connsiteY3342" fmla="*/ 325279 h 514350"/>
              <a:gd name="connsiteX3343" fmla="*/ 5886926 w 6400800"/>
              <a:gd name="connsiteY3343" fmla="*/ 321469 h 514350"/>
              <a:gd name="connsiteX3344" fmla="*/ 5858351 w 6400800"/>
              <a:gd name="connsiteY3344" fmla="*/ 279559 h 514350"/>
              <a:gd name="connsiteX3345" fmla="*/ 5858351 w 6400800"/>
              <a:gd name="connsiteY3345" fmla="*/ 284321 h 514350"/>
              <a:gd name="connsiteX3346" fmla="*/ 5858351 w 6400800"/>
              <a:gd name="connsiteY3346" fmla="*/ 285274 h 514350"/>
              <a:gd name="connsiteX3347" fmla="*/ 5857399 w 6400800"/>
              <a:gd name="connsiteY3347" fmla="*/ 281464 h 514350"/>
              <a:gd name="connsiteX3348" fmla="*/ 5858351 w 6400800"/>
              <a:gd name="connsiteY3348" fmla="*/ 279559 h 514350"/>
              <a:gd name="connsiteX3349" fmla="*/ 5841206 w 6400800"/>
              <a:gd name="connsiteY3349" fmla="*/ 264319 h 514350"/>
              <a:gd name="connsiteX3350" fmla="*/ 5840254 w 6400800"/>
              <a:gd name="connsiteY3350" fmla="*/ 270034 h 514350"/>
              <a:gd name="connsiteX3351" fmla="*/ 5839301 w 6400800"/>
              <a:gd name="connsiteY3351" fmla="*/ 277654 h 514350"/>
              <a:gd name="connsiteX3352" fmla="*/ 5838349 w 6400800"/>
              <a:gd name="connsiteY3352" fmla="*/ 271939 h 514350"/>
              <a:gd name="connsiteX3353" fmla="*/ 5841206 w 6400800"/>
              <a:gd name="connsiteY3353" fmla="*/ 264319 h 514350"/>
              <a:gd name="connsiteX3354" fmla="*/ 5828824 w 6400800"/>
              <a:gd name="connsiteY3354" fmla="*/ 305276 h 514350"/>
              <a:gd name="connsiteX3355" fmla="*/ 5826919 w 6400800"/>
              <a:gd name="connsiteY3355" fmla="*/ 308134 h 514350"/>
              <a:gd name="connsiteX3356" fmla="*/ 5826919 w 6400800"/>
              <a:gd name="connsiteY3356" fmla="*/ 306229 h 514350"/>
              <a:gd name="connsiteX3357" fmla="*/ 5829776 w 6400800"/>
              <a:gd name="connsiteY3357" fmla="*/ 299561 h 514350"/>
              <a:gd name="connsiteX3358" fmla="*/ 5828824 w 6400800"/>
              <a:gd name="connsiteY3358" fmla="*/ 305276 h 514350"/>
              <a:gd name="connsiteX3359" fmla="*/ 5823109 w 6400800"/>
              <a:gd name="connsiteY3359" fmla="*/ 259556 h 514350"/>
              <a:gd name="connsiteX3360" fmla="*/ 5827871 w 6400800"/>
              <a:gd name="connsiteY3360" fmla="*/ 270986 h 514350"/>
              <a:gd name="connsiteX3361" fmla="*/ 5828824 w 6400800"/>
              <a:gd name="connsiteY3361" fmla="*/ 273844 h 514350"/>
              <a:gd name="connsiteX3362" fmla="*/ 5828824 w 6400800"/>
              <a:gd name="connsiteY3362" fmla="*/ 286226 h 514350"/>
              <a:gd name="connsiteX3363" fmla="*/ 5824062 w 6400800"/>
              <a:gd name="connsiteY3363" fmla="*/ 295751 h 514350"/>
              <a:gd name="connsiteX3364" fmla="*/ 5824062 w 6400800"/>
              <a:gd name="connsiteY3364" fmla="*/ 294799 h 514350"/>
              <a:gd name="connsiteX3365" fmla="*/ 5823109 w 6400800"/>
              <a:gd name="connsiteY3365" fmla="*/ 267176 h 514350"/>
              <a:gd name="connsiteX3366" fmla="*/ 5823109 w 6400800"/>
              <a:gd name="connsiteY3366" fmla="*/ 259556 h 514350"/>
              <a:gd name="connsiteX3367" fmla="*/ 5813584 w 6400800"/>
              <a:gd name="connsiteY3367" fmla="*/ 252889 h 514350"/>
              <a:gd name="connsiteX3368" fmla="*/ 5812631 w 6400800"/>
              <a:gd name="connsiteY3368" fmla="*/ 258604 h 514350"/>
              <a:gd name="connsiteX3369" fmla="*/ 5811679 w 6400800"/>
              <a:gd name="connsiteY3369" fmla="*/ 255746 h 514350"/>
              <a:gd name="connsiteX3370" fmla="*/ 5811679 w 6400800"/>
              <a:gd name="connsiteY3370" fmla="*/ 262414 h 514350"/>
              <a:gd name="connsiteX3371" fmla="*/ 5810726 w 6400800"/>
              <a:gd name="connsiteY3371" fmla="*/ 267176 h 514350"/>
              <a:gd name="connsiteX3372" fmla="*/ 5808821 w 6400800"/>
              <a:gd name="connsiteY3372" fmla="*/ 294799 h 514350"/>
              <a:gd name="connsiteX3373" fmla="*/ 5808821 w 6400800"/>
              <a:gd name="connsiteY3373" fmla="*/ 304324 h 514350"/>
              <a:gd name="connsiteX3374" fmla="*/ 5807869 w 6400800"/>
              <a:gd name="connsiteY3374" fmla="*/ 300514 h 514350"/>
              <a:gd name="connsiteX3375" fmla="*/ 5806917 w 6400800"/>
              <a:gd name="connsiteY3375" fmla="*/ 264319 h 514350"/>
              <a:gd name="connsiteX3376" fmla="*/ 5806917 w 6400800"/>
              <a:gd name="connsiteY3376" fmla="*/ 262414 h 514350"/>
              <a:gd name="connsiteX3377" fmla="*/ 5813584 w 6400800"/>
              <a:gd name="connsiteY3377" fmla="*/ 252889 h 514350"/>
              <a:gd name="connsiteX3378" fmla="*/ 5804059 w 6400800"/>
              <a:gd name="connsiteY3378" fmla="*/ 268129 h 514350"/>
              <a:gd name="connsiteX3379" fmla="*/ 5804059 w 6400800"/>
              <a:gd name="connsiteY3379" fmla="*/ 269081 h 514350"/>
              <a:gd name="connsiteX3380" fmla="*/ 5804059 w 6400800"/>
              <a:gd name="connsiteY3380" fmla="*/ 268129 h 514350"/>
              <a:gd name="connsiteX3381" fmla="*/ 5804059 w 6400800"/>
              <a:gd name="connsiteY3381" fmla="*/ 268129 h 514350"/>
              <a:gd name="connsiteX3382" fmla="*/ 5799296 w 6400800"/>
              <a:gd name="connsiteY3382" fmla="*/ 164306 h 514350"/>
              <a:gd name="connsiteX3383" fmla="*/ 5802154 w 6400800"/>
              <a:gd name="connsiteY3383" fmla="*/ 166211 h 514350"/>
              <a:gd name="connsiteX3384" fmla="*/ 5796439 w 6400800"/>
              <a:gd name="connsiteY3384" fmla="*/ 176689 h 514350"/>
              <a:gd name="connsiteX3385" fmla="*/ 5796439 w 6400800"/>
              <a:gd name="connsiteY3385" fmla="*/ 163354 h 514350"/>
              <a:gd name="connsiteX3386" fmla="*/ 5799296 w 6400800"/>
              <a:gd name="connsiteY3386" fmla="*/ 164306 h 514350"/>
              <a:gd name="connsiteX3387" fmla="*/ 5770721 w 6400800"/>
              <a:gd name="connsiteY3387" fmla="*/ 386239 h 514350"/>
              <a:gd name="connsiteX3388" fmla="*/ 5770721 w 6400800"/>
              <a:gd name="connsiteY3388" fmla="*/ 383381 h 514350"/>
              <a:gd name="connsiteX3389" fmla="*/ 5770721 w 6400800"/>
              <a:gd name="connsiteY3389" fmla="*/ 382429 h 514350"/>
              <a:gd name="connsiteX3390" fmla="*/ 5771674 w 6400800"/>
              <a:gd name="connsiteY3390" fmla="*/ 387191 h 514350"/>
              <a:gd name="connsiteX3391" fmla="*/ 5770721 w 6400800"/>
              <a:gd name="connsiteY3391" fmla="*/ 386239 h 514350"/>
              <a:gd name="connsiteX3392" fmla="*/ 5782151 w 6400800"/>
              <a:gd name="connsiteY3392" fmla="*/ 253841 h 514350"/>
              <a:gd name="connsiteX3393" fmla="*/ 5780246 w 6400800"/>
              <a:gd name="connsiteY3393" fmla="*/ 258604 h 514350"/>
              <a:gd name="connsiteX3394" fmla="*/ 5777389 w 6400800"/>
              <a:gd name="connsiteY3394" fmla="*/ 267176 h 514350"/>
              <a:gd name="connsiteX3395" fmla="*/ 5773579 w 6400800"/>
              <a:gd name="connsiteY3395" fmla="*/ 275749 h 514350"/>
              <a:gd name="connsiteX3396" fmla="*/ 5772626 w 6400800"/>
              <a:gd name="connsiteY3396" fmla="*/ 273844 h 514350"/>
              <a:gd name="connsiteX3397" fmla="*/ 5771674 w 6400800"/>
              <a:gd name="connsiteY3397" fmla="*/ 272891 h 514350"/>
              <a:gd name="connsiteX3398" fmla="*/ 5783104 w 6400800"/>
              <a:gd name="connsiteY3398" fmla="*/ 241459 h 514350"/>
              <a:gd name="connsiteX3399" fmla="*/ 5782151 w 6400800"/>
              <a:gd name="connsiteY3399" fmla="*/ 253841 h 514350"/>
              <a:gd name="connsiteX3400" fmla="*/ 5785962 w 6400800"/>
              <a:gd name="connsiteY3400" fmla="*/ 221456 h 514350"/>
              <a:gd name="connsiteX3401" fmla="*/ 5784056 w 6400800"/>
              <a:gd name="connsiteY3401" fmla="*/ 239554 h 514350"/>
              <a:gd name="connsiteX3402" fmla="*/ 5784056 w 6400800"/>
              <a:gd name="connsiteY3402" fmla="*/ 240506 h 514350"/>
              <a:gd name="connsiteX3403" fmla="*/ 5770721 w 6400800"/>
              <a:gd name="connsiteY3403" fmla="*/ 267176 h 514350"/>
              <a:gd name="connsiteX3404" fmla="*/ 5769769 w 6400800"/>
              <a:gd name="connsiteY3404" fmla="*/ 261461 h 514350"/>
              <a:gd name="connsiteX3405" fmla="*/ 5769769 w 6400800"/>
              <a:gd name="connsiteY3405" fmla="*/ 258604 h 514350"/>
              <a:gd name="connsiteX3406" fmla="*/ 5785962 w 6400800"/>
              <a:gd name="connsiteY3406" fmla="*/ 221456 h 514350"/>
              <a:gd name="connsiteX3407" fmla="*/ 5754529 w 6400800"/>
              <a:gd name="connsiteY3407" fmla="*/ 333851 h 514350"/>
              <a:gd name="connsiteX3408" fmla="*/ 5746909 w 6400800"/>
              <a:gd name="connsiteY3408" fmla="*/ 348139 h 514350"/>
              <a:gd name="connsiteX3409" fmla="*/ 5745956 w 6400800"/>
              <a:gd name="connsiteY3409" fmla="*/ 346234 h 514350"/>
              <a:gd name="connsiteX3410" fmla="*/ 5754529 w 6400800"/>
              <a:gd name="connsiteY3410" fmla="*/ 322421 h 514350"/>
              <a:gd name="connsiteX3411" fmla="*/ 5754529 w 6400800"/>
              <a:gd name="connsiteY3411" fmla="*/ 333851 h 514350"/>
              <a:gd name="connsiteX3412" fmla="*/ 5754529 w 6400800"/>
              <a:gd name="connsiteY3412" fmla="*/ 333851 h 514350"/>
              <a:gd name="connsiteX3413" fmla="*/ 5762149 w 6400800"/>
              <a:gd name="connsiteY3413" fmla="*/ 302419 h 514350"/>
              <a:gd name="connsiteX3414" fmla="*/ 5762149 w 6400800"/>
              <a:gd name="connsiteY3414" fmla="*/ 302419 h 514350"/>
              <a:gd name="connsiteX3415" fmla="*/ 5762149 w 6400800"/>
              <a:gd name="connsiteY3415" fmla="*/ 302419 h 514350"/>
              <a:gd name="connsiteX3416" fmla="*/ 5762149 w 6400800"/>
              <a:gd name="connsiteY3416" fmla="*/ 302419 h 514350"/>
              <a:gd name="connsiteX3417" fmla="*/ 5761196 w 6400800"/>
              <a:gd name="connsiteY3417" fmla="*/ 304324 h 514350"/>
              <a:gd name="connsiteX3418" fmla="*/ 5762149 w 6400800"/>
              <a:gd name="connsiteY3418" fmla="*/ 305276 h 514350"/>
              <a:gd name="connsiteX3419" fmla="*/ 5762149 w 6400800"/>
              <a:gd name="connsiteY3419" fmla="*/ 308134 h 514350"/>
              <a:gd name="connsiteX3420" fmla="*/ 5762149 w 6400800"/>
              <a:gd name="connsiteY3420" fmla="*/ 310039 h 514350"/>
              <a:gd name="connsiteX3421" fmla="*/ 5759292 w 6400800"/>
              <a:gd name="connsiteY3421" fmla="*/ 320516 h 514350"/>
              <a:gd name="connsiteX3422" fmla="*/ 5757387 w 6400800"/>
              <a:gd name="connsiteY3422" fmla="*/ 328136 h 514350"/>
              <a:gd name="connsiteX3423" fmla="*/ 5755481 w 6400800"/>
              <a:gd name="connsiteY3423" fmla="*/ 320516 h 514350"/>
              <a:gd name="connsiteX3424" fmla="*/ 5761196 w 6400800"/>
              <a:gd name="connsiteY3424" fmla="*/ 304324 h 514350"/>
              <a:gd name="connsiteX3425" fmla="*/ 5760244 w 6400800"/>
              <a:gd name="connsiteY3425" fmla="*/ 289084 h 514350"/>
              <a:gd name="connsiteX3426" fmla="*/ 5759292 w 6400800"/>
              <a:gd name="connsiteY3426" fmla="*/ 290989 h 514350"/>
              <a:gd name="connsiteX3427" fmla="*/ 5751671 w 6400800"/>
              <a:gd name="connsiteY3427" fmla="*/ 301466 h 514350"/>
              <a:gd name="connsiteX3428" fmla="*/ 5748814 w 6400800"/>
              <a:gd name="connsiteY3428" fmla="*/ 305276 h 514350"/>
              <a:gd name="connsiteX3429" fmla="*/ 5759292 w 6400800"/>
              <a:gd name="connsiteY3429" fmla="*/ 280511 h 514350"/>
              <a:gd name="connsiteX3430" fmla="*/ 5760244 w 6400800"/>
              <a:gd name="connsiteY3430" fmla="*/ 289084 h 514350"/>
              <a:gd name="connsiteX3431" fmla="*/ 5756434 w 6400800"/>
              <a:gd name="connsiteY3431" fmla="*/ 227171 h 514350"/>
              <a:gd name="connsiteX3432" fmla="*/ 5756434 w 6400800"/>
              <a:gd name="connsiteY3432" fmla="*/ 243364 h 514350"/>
              <a:gd name="connsiteX3433" fmla="*/ 5757387 w 6400800"/>
              <a:gd name="connsiteY3433" fmla="*/ 250984 h 514350"/>
              <a:gd name="connsiteX3434" fmla="*/ 5753576 w 6400800"/>
              <a:gd name="connsiteY3434" fmla="*/ 259556 h 514350"/>
              <a:gd name="connsiteX3435" fmla="*/ 5741194 w 6400800"/>
              <a:gd name="connsiteY3435" fmla="*/ 285274 h 514350"/>
              <a:gd name="connsiteX3436" fmla="*/ 5756434 w 6400800"/>
              <a:gd name="connsiteY3436" fmla="*/ 227171 h 514350"/>
              <a:gd name="connsiteX3437" fmla="*/ 5676424 w 6400800"/>
              <a:gd name="connsiteY3437" fmla="*/ 184309 h 514350"/>
              <a:gd name="connsiteX3438" fmla="*/ 5676424 w 6400800"/>
              <a:gd name="connsiteY3438" fmla="*/ 198596 h 514350"/>
              <a:gd name="connsiteX3439" fmla="*/ 5676424 w 6400800"/>
              <a:gd name="connsiteY3439" fmla="*/ 228124 h 514350"/>
              <a:gd name="connsiteX3440" fmla="*/ 5676424 w 6400800"/>
              <a:gd name="connsiteY3440" fmla="*/ 246221 h 514350"/>
              <a:gd name="connsiteX3441" fmla="*/ 5677376 w 6400800"/>
              <a:gd name="connsiteY3441" fmla="*/ 266224 h 514350"/>
              <a:gd name="connsiteX3442" fmla="*/ 5678329 w 6400800"/>
              <a:gd name="connsiteY3442" fmla="*/ 276701 h 514350"/>
              <a:gd name="connsiteX3443" fmla="*/ 5678329 w 6400800"/>
              <a:gd name="connsiteY3443" fmla="*/ 276701 h 514350"/>
              <a:gd name="connsiteX3444" fmla="*/ 5675471 w 6400800"/>
              <a:gd name="connsiteY3444" fmla="*/ 259556 h 514350"/>
              <a:gd name="connsiteX3445" fmla="*/ 5672614 w 6400800"/>
              <a:gd name="connsiteY3445" fmla="*/ 242411 h 514350"/>
              <a:gd name="connsiteX3446" fmla="*/ 5669756 w 6400800"/>
              <a:gd name="connsiteY3446" fmla="*/ 223361 h 514350"/>
              <a:gd name="connsiteX3447" fmla="*/ 5668804 w 6400800"/>
              <a:gd name="connsiteY3447" fmla="*/ 216694 h 514350"/>
              <a:gd name="connsiteX3448" fmla="*/ 5676424 w 6400800"/>
              <a:gd name="connsiteY3448" fmla="*/ 184309 h 514350"/>
              <a:gd name="connsiteX3449" fmla="*/ 5652612 w 6400800"/>
              <a:gd name="connsiteY3449" fmla="*/ 263366 h 514350"/>
              <a:gd name="connsiteX3450" fmla="*/ 5653564 w 6400800"/>
              <a:gd name="connsiteY3450" fmla="*/ 261461 h 514350"/>
              <a:gd name="connsiteX3451" fmla="*/ 5655469 w 6400800"/>
              <a:gd name="connsiteY3451" fmla="*/ 264319 h 514350"/>
              <a:gd name="connsiteX3452" fmla="*/ 5655469 w 6400800"/>
              <a:gd name="connsiteY3452" fmla="*/ 268129 h 514350"/>
              <a:gd name="connsiteX3453" fmla="*/ 5657374 w 6400800"/>
              <a:gd name="connsiteY3453" fmla="*/ 286226 h 514350"/>
              <a:gd name="connsiteX3454" fmla="*/ 5652612 w 6400800"/>
              <a:gd name="connsiteY3454" fmla="*/ 269081 h 514350"/>
              <a:gd name="connsiteX3455" fmla="*/ 5651659 w 6400800"/>
              <a:gd name="connsiteY3455" fmla="*/ 267176 h 514350"/>
              <a:gd name="connsiteX3456" fmla="*/ 5652612 w 6400800"/>
              <a:gd name="connsiteY3456" fmla="*/ 263366 h 514350"/>
              <a:gd name="connsiteX3457" fmla="*/ 5650706 w 6400800"/>
              <a:gd name="connsiteY3457" fmla="*/ 205264 h 514350"/>
              <a:gd name="connsiteX3458" fmla="*/ 5651659 w 6400800"/>
              <a:gd name="connsiteY3458" fmla="*/ 212884 h 514350"/>
              <a:gd name="connsiteX3459" fmla="*/ 5649754 w 6400800"/>
              <a:gd name="connsiteY3459" fmla="*/ 207169 h 514350"/>
              <a:gd name="connsiteX3460" fmla="*/ 5650706 w 6400800"/>
              <a:gd name="connsiteY3460" fmla="*/ 205264 h 514350"/>
              <a:gd name="connsiteX3461" fmla="*/ 5647849 w 6400800"/>
              <a:gd name="connsiteY3461" fmla="*/ 209074 h 514350"/>
              <a:gd name="connsiteX3462" fmla="*/ 5649754 w 6400800"/>
              <a:gd name="connsiteY3462" fmla="*/ 219551 h 514350"/>
              <a:gd name="connsiteX3463" fmla="*/ 5651659 w 6400800"/>
              <a:gd name="connsiteY3463" fmla="*/ 235744 h 514350"/>
              <a:gd name="connsiteX3464" fmla="*/ 5651659 w 6400800"/>
              <a:gd name="connsiteY3464" fmla="*/ 236696 h 514350"/>
              <a:gd name="connsiteX3465" fmla="*/ 5645944 w 6400800"/>
              <a:gd name="connsiteY3465" fmla="*/ 228124 h 514350"/>
              <a:gd name="connsiteX3466" fmla="*/ 5644039 w 6400800"/>
              <a:gd name="connsiteY3466" fmla="*/ 216694 h 514350"/>
              <a:gd name="connsiteX3467" fmla="*/ 5647849 w 6400800"/>
              <a:gd name="connsiteY3467" fmla="*/ 209074 h 514350"/>
              <a:gd name="connsiteX3468" fmla="*/ 5642134 w 6400800"/>
              <a:gd name="connsiteY3468" fmla="*/ 370046 h 514350"/>
              <a:gd name="connsiteX3469" fmla="*/ 5643087 w 6400800"/>
              <a:gd name="connsiteY3469" fmla="*/ 377666 h 514350"/>
              <a:gd name="connsiteX3470" fmla="*/ 5641181 w 6400800"/>
              <a:gd name="connsiteY3470" fmla="*/ 385286 h 514350"/>
              <a:gd name="connsiteX3471" fmla="*/ 5642134 w 6400800"/>
              <a:gd name="connsiteY3471" fmla="*/ 370046 h 514350"/>
              <a:gd name="connsiteX3472" fmla="*/ 5624037 w 6400800"/>
              <a:gd name="connsiteY3472" fmla="*/ 272891 h 514350"/>
              <a:gd name="connsiteX3473" fmla="*/ 5625942 w 6400800"/>
              <a:gd name="connsiteY3473" fmla="*/ 258604 h 514350"/>
              <a:gd name="connsiteX3474" fmla="*/ 5625942 w 6400800"/>
              <a:gd name="connsiteY3474" fmla="*/ 254794 h 514350"/>
              <a:gd name="connsiteX3475" fmla="*/ 5632609 w 6400800"/>
              <a:gd name="connsiteY3475" fmla="*/ 241459 h 514350"/>
              <a:gd name="connsiteX3476" fmla="*/ 5634514 w 6400800"/>
              <a:gd name="connsiteY3476" fmla="*/ 236696 h 514350"/>
              <a:gd name="connsiteX3477" fmla="*/ 5637371 w 6400800"/>
              <a:gd name="connsiteY3477" fmla="*/ 245269 h 514350"/>
              <a:gd name="connsiteX3478" fmla="*/ 5640229 w 6400800"/>
              <a:gd name="connsiteY3478" fmla="*/ 259556 h 514350"/>
              <a:gd name="connsiteX3479" fmla="*/ 5640229 w 6400800"/>
              <a:gd name="connsiteY3479" fmla="*/ 266224 h 514350"/>
              <a:gd name="connsiteX3480" fmla="*/ 5631656 w 6400800"/>
              <a:gd name="connsiteY3480" fmla="*/ 288131 h 514350"/>
              <a:gd name="connsiteX3481" fmla="*/ 5624037 w 6400800"/>
              <a:gd name="connsiteY3481" fmla="*/ 277654 h 514350"/>
              <a:gd name="connsiteX3482" fmla="*/ 5624037 w 6400800"/>
              <a:gd name="connsiteY3482" fmla="*/ 272891 h 514350"/>
              <a:gd name="connsiteX3483" fmla="*/ 5623084 w 6400800"/>
              <a:gd name="connsiteY3483" fmla="*/ 289084 h 514350"/>
              <a:gd name="connsiteX3484" fmla="*/ 5623084 w 6400800"/>
              <a:gd name="connsiteY3484" fmla="*/ 287179 h 514350"/>
              <a:gd name="connsiteX3485" fmla="*/ 5624989 w 6400800"/>
              <a:gd name="connsiteY3485" fmla="*/ 290989 h 514350"/>
              <a:gd name="connsiteX3486" fmla="*/ 5626894 w 6400800"/>
              <a:gd name="connsiteY3486" fmla="*/ 298609 h 514350"/>
              <a:gd name="connsiteX3487" fmla="*/ 5625942 w 6400800"/>
              <a:gd name="connsiteY3487" fmla="*/ 300514 h 514350"/>
              <a:gd name="connsiteX3488" fmla="*/ 5625942 w 6400800"/>
              <a:gd name="connsiteY3488" fmla="*/ 300514 h 514350"/>
              <a:gd name="connsiteX3489" fmla="*/ 5622131 w 6400800"/>
              <a:gd name="connsiteY3489" fmla="*/ 295751 h 514350"/>
              <a:gd name="connsiteX3490" fmla="*/ 5623084 w 6400800"/>
              <a:gd name="connsiteY3490" fmla="*/ 289084 h 514350"/>
              <a:gd name="connsiteX3491" fmla="*/ 5621179 w 6400800"/>
              <a:gd name="connsiteY3491" fmla="*/ 310991 h 514350"/>
              <a:gd name="connsiteX3492" fmla="*/ 5621179 w 6400800"/>
              <a:gd name="connsiteY3492" fmla="*/ 310991 h 514350"/>
              <a:gd name="connsiteX3493" fmla="*/ 5621179 w 6400800"/>
              <a:gd name="connsiteY3493" fmla="*/ 310991 h 514350"/>
              <a:gd name="connsiteX3494" fmla="*/ 5621179 w 6400800"/>
              <a:gd name="connsiteY3494" fmla="*/ 310991 h 514350"/>
              <a:gd name="connsiteX3495" fmla="*/ 5618321 w 6400800"/>
              <a:gd name="connsiteY3495" fmla="*/ 270034 h 514350"/>
              <a:gd name="connsiteX3496" fmla="*/ 5618321 w 6400800"/>
              <a:gd name="connsiteY3496" fmla="*/ 270034 h 514350"/>
              <a:gd name="connsiteX3497" fmla="*/ 5618321 w 6400800"/>
              <a:gd name="connsiteY3497" fmla="*/ 270034 h 514350"/>
              <a:gd name="connsiteX3498" fmla="*/ 5618321 w 6400800"/>
              <a:gd name="connsiteY3498" fmla="*/ 270034 h 514350"/>
              <a:gd name="connsiteX3499" fmla="*/ 5617369 w 6400800"/>
              <a:gd name="connsiteY3499" fmla="*/ 272891 h 514350"/>
              <a:gd name="connsiteX3500" fmla="*/ 5618321 w 6400800"/>
              <a:gd name="connsiteY3500" fmla="*/ 273844 h 514350"/>
              <a:gd name="connsiteX3501" fmla="*/ 5616417 w 6400800"/>
              <a:gd name="connsiteY3501" fmla="*/ 286226 h 514350"/>
              <a:gd name="connsiteX3502" fmla="*/ 5613559 w 6400800"/>
              <a:gd name="connsiteY3502" fmla="*/ 282416 h 514350"/>
              <a:gd name="connsiteX3503" fmla="*/ 5617369 w 6400800"/>
              <a:gd name="connsiteY3503" fmla="*/ 272891 h 514350"/>
              <a:gd name="connsiteX3504" fmla="*/ 5608796 w 6400800"/>
              <a:gd name="connsiteY3504" fmla="*/ 290989 h 514350"/>
              <a:gd name="connsiteX3505" fmla="*/ 5608796 w 6400800"/>
              <a:gd name="connsiteY3505" fmla="*/ 290989 h 514350"/>
              <a:gd name="connsiteX3506" fmla="*/ 5611654 w 6400800"/>
              <a:gd name="connsiteY3506" fmla="*/ 294799 h 514350"/>
              <a:gd name="connsiteX3507" fmla="*/ 5613559 w 6400800"/>
              <a:gd name="connsiteY3507" fmla="*/ 297656 h 514350"/>
              <a:gd name="connsiteX3508" fmla="*/ 5611654 w 6400800"/>
              <a:gd name="connsiteY3508" fmla="*/ 310991 h 514350"/>
              <a:gd name="connsiteX3509" fmla="*/ 5608796 w 6400800"/>
              <a:gd name="connsiteY3509" fmla="*/ 292894 h 514350"/>
              <a:gd name="connsiteX3510" fmla="*/ 5608796 w 6400800"/>
              <a:gd name="connsiteY3510" fmla="*/ 290989 h 514350"/>
              <a:gd name="connsiteX3511" fmla="*/ 5594509 w 6400800"/>
              <a:gd name="connsiteY3511" fmla="*/ 241459 h 514350"/>
              <a:gd name="connsiteX3512" fmla="*/ 5595462 w 6400800"/>
              <a:gd name="connsiteY3512" fmla="*/ 258604 h 514350"/>
              <a:gd name="connsiteX3513" fmla="*/ 5595462 w 6400800"/>
              <a:gd name="connsiteY3513" fmla="*/ 259556 h 514350"/>
              <a:gd name="connsiteX3514" fmla="*/ 5595462 w 6400800"/>
              <a:gd name="connsiteY3514" fmla="*/ 261461 h 514350"/>
              <a:gd name="connsiteX3515" fmla="*/ 5593556 w 6400800"/>
              <a:gd name="connsiteY3515" fmla="*/ 259556 h 514350"/>
              <a:gd name="connsiteX3516" fmla="*/ 5592604 w 6400800"/>
              <a:gd name="connsiteY3516" fmla="*/ 250031 h 514350"/>
              <a:gd name="connsiteX3517" fmla="*/ 5594509 w 6400800"/>
              <a:gd name="connsiteY3517" fmla="*/ 241459 h 514350"/>
              <a:gd name="connsiteX3518" fmla="*/ 5578317 w 6400800"/>
              <a:gd name="connsiteY3518" fmla="*/ 284321 h 514350"/>
              <a:gd name="connsiteX3519" fmla="*/ 5578317 w 6400800"/>
              <a:gd name="connsiteY3519" fmla="*/ 286226 h 514350"/>
              <a:gd name="connsiteX3520" fmla="*/ 5577364 w 6400800"/>
              <a:gd name="connsiteY3520" fmla="*/ 285274 h 514350"/>
              <a:gd name="connsiteX3521" fmla="*/ 5578317 w 6400800"/>
              <a:gd name="connsiteY3521" fmla="*/ 284321 h 514350"/>
              <a:gd name="connsiteX3522" fmla="*/ 5573554 w 6400800"/>
              <a:gd name="connsiteY3522" fmla="*/ 299561 h 514350"/>
              <a:gd name="connsiteX3523" fmla="*/ 5576412 w 6400800"/>
              <a:gd name="connsiteY3523" fmla="*/ 305276 h 514350"/>
              <a:gd name="connsiteX3524" fmla="*/ 5577364 w 6400800"/>
              <a:gd name="connsiteY3524" fmla="*/ 307181 h 514350"/>
              <a:gd name="connsiteX3525" fmla="*/ 5576412 w 6400800"/>
              <a:gd name="connsiteY3525" fmla="*/ 325279 h 514350"/>
              <a:gd name="connsiteX3526" fmla="*/ 5576412 w 6400800"/>
              <a:gd name="connsiteY3526" fmla="*/ 328136 h 514350"/>
              <a:gd name="connsiteX3527" fmla="*/ 5575459 w 6400800"/>
              <a:gd name="connsiteY3527" fmla="*/ 319564 h 514350"/>
              <a:gd name="connsiteX3528" fmla="*/ 5573554 w 6400800"/>
              <a:gd name="connsiteY3528" fmla="*/ 303371 h 514350"/>
              <a:gd name="connsiteX3529" fmla="*/ 5573554 w 6400800"/>
              <a:gd name="connsiteY3529" fmla="*/ 299561 h 514350"/>
              <a:gd name="connsiteX3530" fmla="*/ 5550694 w 6400800"/>
              <a:gd name="connsiteY3530" fmla="*/ 308134 h 514350"/>
              <a:gd name="connsiteX3531" fmla="*/ 5549742 w 6400800"/>
              <a:gd name="connsiteY3531" fmla="*/ 301466 h 514350"/>
              <a:gd name="connsiteX3532" fmla="*/ 5551646 w 6400800"/>
              <a:gd name="connsiteY3532" fmla="*/ 294799 h 514350"/>
              <a:gd name="connsiteX3533" fmla="*/ 5552599 w 6400800"/>
              <a:gd name="connsiteY3533" fmla="*/ 291941 h 514350"/>
              <a:gd name="connsiteX3534" fmla="*/ 5554504 w 6400800"/>
              <a:gd name="connsiteY3534" fmla="*/ 302419 h 514350"/>
              <a:gd name="connsiteX3535" fmla="*/ 5552599 w 6400800"/>
              <a:gd name="connsiteY3535" fmla="*/ 306229 h 514350"/>
              <a:gd name="connsiteX3536" fmla="*/ 5550694 w 6400800"/>
              <a:gd name="connsiteY3536" fmla="*/ 308134 h 514350"/>
              <a:gd name="connsiteX3537" fmla="*/ 5557362 w 6400800"/>
              <a:gd name="connsiteY3537" fmla="*/ 313849 h 514350"/>
              <a:gd name="connsiteX3538" fmla="*/ 5557362 w 6400800"/>
              <a:gd name="connsiteY3538" fmla="*/ 313849 h 514350"/>
              <a:gd name="connsiteX3539" fmla="*/ 5553551 w 6400800"/>
              <a:gd name="connsiteY3539" fmla="*/ 318611 h 514350"/>
              <a:gd name="connsiteX3540" fmla="*/ 5556409 w 6400800"/>
              <a:gd name="connsiteY3540" fmla="*/ 310039 h 514350"/>
              <a:gd name="connsiteX3541" fmla="*/ 5557362 w 6400800"/>
              <a:gd name="connsiteY3541" fmla="*/ 313849 h 514350"/>
              <a:gd name="connsiteX3542" fmla="*/ 5557362 w 6400800"/>
              <a:gd name="connsiteY3542" fmla="*/ 313849 h 514350"/>
              <a:gd name="connsiteX3543" fmla="*/ 5561171 w 6400800"/>
              <a:gd name="connsiteY3543" fmla="*/ 359569 h 514350"/>
              <a:gd name="connsiteX3544" fmla="*/ 5561171 w 6400800"/>
              <a:gd name="connsiteY3544" fmla="*/ 361474 h 514350"/>
              <a:gd name="connsiteX3545" fmla="*/ 5560219 w 6400800"/>
              <a:gd name="connsiteY3545" fmla="*/ 360521 h 514350"/>
              <a:gd name="connsiteX3546" fmla="*/ 5558314 w 6400800"/>
              <a:gd name="connsiteY3546" fmla="*/ 350996 h 514350"/>
              <a:gd name="connsiteX3547" fmla="*/ 5560219 w 6400800"/>
              <a:gd name="connsiteY3547" fmla="*/ 342424 h 514350"/>
              <a:gd name="connsiteX3548" fmla="*/ 5561171 w 6400800"/>
              <a:gd name="connsiteY3548" fmla="*/ 359569 h 514350"/>
              <a:gd name="connsiteX3549" fmla="*/ 5559267 w 6400800"/>
              <a:gd name="connsiteY3549" fmla="*/ 303371 h 514350"/>
              <a:gd name="connsiteX3550" fmla="*/ 5559267 w 6400800"/>
              <a:gd name="connsiteY3550" fmla="*/ 303371 h 514350"/>
              <a:gd name="connsiteX3551" fmla="*/ 5559267 w 6400800"/>
              <a:gd name="connsiteY3551" fmla="*/ 303371 h 514350"/>
              <a:gd name="connsiteX3552" fmla="*/ 5559267 w 6400800"/>
              <a:gd name="connsiteY3552" fmla="*/ 303371 h 514350"/>
              <a:gd name="connsiteX3553" fmla="*/ 5557362 w 6400800"/>
              <a:gd name="connsiteY3553" fmla="*/ 277654 h 514350"/>
              <a:gd name="connsiteX3554" fmla="*/ 5558314 w 6400800"/>
              <a:gd name="connsiteY3554" fmla="*/ 283369 h 514350"/>
              <a:gd name="connsiteX3555" fmla="*/ 5559267 w 6400800"/>
              <a:gd name="connsiteY3555" fmla="*/ 293846 h 514350"/>
              <a:gd name="connsiteX3556" fmla="*/ 5557362 w 6400800"/>
              <a:gd name="connsiteY3556" fmla="*/ 296704 h 514350"/>
              <a:gd name="connsiteX3557" fmla="*/ 5554504 w 6400800"/>
              <a:gd name="connsiteY3557" fmla="*/ 287179 h 514350"/>
              <a:gd name="connsiteX3558" fmla="*/ 5557362 w 6400800"/>
              <a:gd name="connsiteY3558" fmla="*/ 277654 h 514350"/>
              <a:gd name="connsiteX3559" fmla="*/ 5553551 w 6400800"/>
              <a:gd name="connsiteY3559" fmla="*/ 252889 h 514350"/>
              <a:gd name="connsiteX3560" fmla="*/ 5553551 w 6400800"/>
              <a:gd name="connsiteY3560" fmla="*/ 252889 h 514350"/>
              <a:gd name="connsiteX3561" fmla="*/ 5553551 w 6400800"/>
              <a:gd name="connsiteY3561" fmla="*/ 253841 h 514350"/>
              <a:gd name="connsiteX3562" fmla="*/ 5555456 w 6400800"/>
              <a:gd name="connsiteY3562" fmla="*/ 268129 h 514350"/>
              <a:gd name="connsiteX3563" fmla="*/ 5555456 w 6400800"/>
              <a:gd name="connsiteY3563" fmla="*/ 270986 h 514350"/>
              <a:gd name="connsiteX3564" fmla="*/ 5552599 w 6400800"/>
              <a:gd name="connsiteY3564" fmla="*/ 275749 h 514350"/>
              <a:gd name="connsiteX3565" fmla="*/ 5549742 w 6400800"/>
              <a:gd name="connsiteY3565" fmla="*/ 280511 h 514350"/>
              <a:gd name="connsiteX3566" fmla="*/ 5549742 w 6400800"/>
              <a:gd name="connsiteY3566" fmla="*/ 280511 h 514350"/>
              <a:gd name="connsiteX3567" fmla="*/ 5549742 w 6400800"/>
              <a:gd name="connsiteY3567" fmla="*/ 280511 h 514350"/>
              <a:gd name="connsiteX3568" fmla="*/ 5545931 w 6400800"/>
              <a:gd name="connsiteY3568" fmla="*/ 286226 h 514350"/>
              <a:gd name="connsiteX3569" fmla="*/ 5544979 w 6400800"/>
              <a:gd name="connsiteY3569" fmla="*/ 281464 h 514350"/>
              <a:gd name="connsiteX3570" fmla="*/ 5546884 w 6400800"/>
              <a:gd name="connsiteY3570" fmla="*/ 275749 h 514350"/>
              <a:gd name="connsiteX3571" fmla="*/ 5549742 w 6400800"/>
              <a:gd name="connsiteY3571" fmla="*/ 261461 h 514350"/>
              <a:gd name="connsiteX3572" fmla="*/ 5553551 w 6400800"/>
              <a:gd name="connsiteY3572" fmla="*/ 252889 h 514350"/>
              <a:gd name="connsiteX3573" fmla="*/ 5548789 w 6400800"/>
              <a:gd name="connsiteY3573" fmla="*/ 226219 h 514350"/>
              <a:gd name="connsiteX3574" fmla="*/ 5549742 w 6400800"/>
              <a:gd name="connsiteY3574" fmla="*/ 230029 h 514350"/>
              <a:gd name="connsiteX3575" fmla="*/ 5550694 w 6400800"/>
              <a:gd name="connsiteY3575" fmla="*/ 234791 h 514350"/>
              <a:gd name="connsiteX3576" fmla="*/ 5547837 w 6400800"/>
              <a:gd name="connsiteY3576" fmla="*/ 230029 h 514350"/>
              <a:gd name="connsiteX3577" fmla="*/ 5548789 w 6400800"/>
              <a:gd name="connsiteY3577" fmla="*/ 226219 h 514350"/>
              <a:gd name="connsiteX3578" fmla="*/ 5546884 w 6400800"/>
              <a:gd name="connsiteY3578" fmla="*/ 235744 h 514350"/>
              <a:gd name="connsiteX3579" fmla="*/ 5550694 w 6400800"/>
              <a:gd name="connsiteY3579" fmla="*/ 244316 h 514350"/>
              <a:gd name="connsiteX3580" fmla="*/ 5544979 w 6400800"/>
              <a:gd name="connsiteY3580" fmla="*/ 259556 h 514350"/>
              <a:gd name="connsiteX3581" fmla="*/ 5544026 w 6400800"/>
              <a:gd name="connsiteY3581" fmla="*/ 262414 h 514350"/>
              <a:gd name="connsiteX3582" fmla="*/ 5543074 w 6400800"/>
              <a:gd name="connsiteY3582" fmla="*/ 257651 h 514350"/>
              <a:gd name="connsiteX3583" fmla="*/ 5542121 w 6400800"/>
              <a:gd name="connsiteY3583" fmla="*/ 254794 h 514350"/>
              <a:gd name="connsiteX3584" fmla="*/ 5546884 w 6400800"/>
              <a:gd name="connsiteY3584" fmla="*/ 235744 h 514350"/>
              <a:gd name="connsiteX3585" fmla="*/ 5540217 w 6400800"/>
              <a:gd name="connsiteY3585" fmla="*/ 218599 h 514350"/>
              <a:gd name="connsiteX3586" fmla="*/ 5539264 w 6400800"/>
              <a:gd name="connsiteY3586" fmla="*/ 220504 h 514350"/>
              <a:gd name="connsiteX3587" fmla="*/ 5538312 w 6400800"/>
              <a:gd name="connsiteY3587" fmla="*/ 223361 h 514350"/>
              <a:gd name="connsiteX3588" fmla="*/ 5536406 w 6400800"/>
              <a:gd name="connsiteY3588" fmla="*/ 210026 h 514350"/>
              <a:gd name="connsiteX3589" fmla="*/ 5540217 w 6400800"/>
              <a:gd name="connsiteY3589" fmla="*/ 218599 h 514350"/>
              <a:gd name="connsiteX3590" fmla="*/ 5507831 w 6400800"/>
              <a:gd name="connsiteY3590" fmla="*/ 312896 h 514350"/>
              <a:gd name="connsiteX3591" fmla="*/ 5507831 w 6400800"/>
              <a:gd name="connsiteY3591" fmla="*/ 312896 h 514350"/>
              <a:gd name="connsiteX3592" fmla="*/ 5507831 w 6400800"/>
              <a:gd name="connsiteY3592" fmla="*/ 313849 h 514350"/>
              <a:gd name="connsiteX3593" fmla="*/ 5507831 w 6400800"/>
              <a:gd name="connsiteY3593" fmla="*/ 312896 h 514350"/>
              <a:gd name="connsiteX3594" fmla="*/ 5481162 w 6400800"/>
              <a:gd name="connsiteY3594" fmla="*/ 326231 h 514350"/>
              <a:gd name="connsiteX3595" fmla="*/ 5480209 w 6400800"/>
              <a:gd name="connsiteY3595" fmla="*/ 330994 h 514350"/>
              <a:gd name="connsiteX3596" fmla="*/ 5479256 w 6400800"/>
              <a:gd name="connsiteY3596" fmla="*/ 324326 h 514350"/>
              <a:gd name="connsiteX3597" fmla="*/ 5479256 w 6400800"/>
              <a:gd name="connsiteY3597" fmla="*/ 322421 h 514350"/>
              <a:gd name="connsiteX3598" fmla="*/ 5478304 w 6400800"/>
              <a:gd name="connsiteY3598" fmla="*/ 311944 h 514350"/>
              <a:gd name="connsiteX3599" fmla="*/ 5482114 w 6400800"/>
              <a:gd name="connsiteY3599" fmla="*/ 325279 h 514350"/>
              <a:gd name="connsiteX3600" fmla="*/ 5481162 w 6400800"/>
              <a:gd name="connsiteY3600" fmla="*/ 326231 h 514350"/>
              <a:gd name="connsiteX3601" fmla="*/ 5493544 w 6400800"/>
              <a:gd name="connsiteY3601" fmla="*/ 339566 h 514350"/>
              <a:gd name="connsiteX3602" fmla="*/ 5493544 w 6400800"/>
              <a:gd name="connsiteY3602" fmla="*/ 339566 h 514350"/>
              <a:gd name="connsiteX3603" fmla="*/ 5493544 w 6400800"/>
              <a:gd name="connsiteY3603" fmla="*/ 339566 h 514350"/>
              <a:gd name="connsiteX3604" fmla="*/ 5493544 w 6400800"/>
              <a:gd name="connsiteY3604" fmla="*/ 339566 h 514350"/>
              <a:gd name="connsiteX3605" fmla="*/ 5488781 w 6400800"/>
              <a:gd name="connsiteY3605" fmla="*/ 261461 h 514350"/>
              <a:gd name="connsiteX3606" fmla="*/ 5488781 w 6400800"/>
              <a:gd name="connsiteY3606" fmla="*/ 261461 h 514350"/>
              <a:gd name="connsiteX3607" fmla="*/ 5490687 w 6400800"/>
              <a:gd name="connsiteY3607" fmla="*/ 267176 h 514350"/>
              <a:gd name="connsiteX3608" fmla="*/ 5487829 w 6400800"/>
              <a:gd name="connsiteY3608" fmla="*/ 264319 h 514350"/>
              <a:gd name="connsiteX3609" fmla="*/ 5488781 w 6400800"/>
              <a:gd name="connsiteY3609" fmla="*/ 261461 h 514350"/>
              <a:gd name="connsiteX3610" fmla="*/ 5483067 w 6400800"/>
              <a:gd name="connsiteY3610" fmla="*/ 280511 h 514350"/>
              <a:gd name="connsiteX3611" fmla="*/ 5484971 w 6400800"/>
              <a:gd name="connsiteY3611" fmla="*/ 272891 h 514350"/>
              <a:gd name="connsiteX3612" fmla="*/ 5496401 w 6400800"/>
              <a:gd name="connsiteY3612" fmla="*/ 291941 h 514350"/>
              <a:gd name="connsiteX3613" fmla="*/ 5500212 w 6400800"/>
              <a:gd name="connsiteY3613" fmla="*/ 297656 h 514350"/>
              <a:gd name="connsiteX3614" fmla="*/ 5497354 w 6400800"/>
              <a:gd name="connsiteY3614" fmla="*/ 307181 h 514350"/>
              <a:gd name="connsiteX3615" fmla="*/ 5496401 w 6400800"/>
              <a:gd name="connsiteY3615" fmla="*/ 310991 h 514350"/>
              <a:gd name="connsiteX3616" fmla="*/ 5493544 w 6400800"/>
              <a:gd name="connsiteY3616" fmla="*/ 307181 h 514350"/>
              <a:gd name="connsiteX3617" fmla="*/ 5495449 w 6400800"/>
              <a:gd name="connsiteY3617" fmla="*/ 311944 h 514350"/>
              <a:gd name="connsiteX3618" fmla="*/ 5494496 w 6400800"/>
              <a:gd name="connsiteY3618" fmla="*/ 319564 h 514350"/>
              <a:gd name="connsiteX3619" fmla="*/ 5492592 w 6400800"/>
              <a:gd name="connsiteY3619" fmla="*/ 330041 h 514350"/>
              <a:gd name="connsiteX3620" fmla="*/ 5488781 w 6400800"/>
              <a:gd name="connsiteY3620" fmla="*/ 333851 h 514350"/>
              <a:gd name="connsiteX3621" fmla="*/ 5485924 w 6400800"/>
              <a:gd name="connsiteY3621" fmla="*/ 327184 h 514350"/>
              <a:gd name="connsiteX3622" fmla="*/ 5487829 w 6400800"/>
              <a:gd name="connsiteY3622" fmla="*/ 312896 h 514350"/>
              <a:gd name="connsiteX3623" fmla="*/ 5489734 w 6400800"/>
              <a:gd name="connsiteY3623" fmla="*/ 299561 h 514350"/>
              <a:gd name="connsiteX3624" fmla="*/ 5484019 w 6400800"/>
              <a:gd name="connsiteY3624" fmla="*/ 311944 h 514350"/>
              <a:gd name="connsiteX3625" fmla="*/ 5483067 w 6400800"/>
              <a:gd name="connsiteY3625" fmla="*/ 313849 h 514350"/>
              <a:gd name="connsiteX3626" fmla="*/ 5483067 w 6400800"/>
              <a:gd name="connsiteY3626" fmla="*/ 312896 h 514350"/>
              <a:gd name="connsiteX3627" fmla="*/ 5478304 w 6400800"/>
              <a:gd name="connsiteY3627" fmla="*/ 292894 h 514350"/>
              <a:gd name="connsiteX3628" fmla="*/ 5479256 w 6400800"/>
              <a:gd name="connsiteY3628" fmla="*/ 309086 h 514350"/>
              <a:gd name="connsiteX3629" fmla="*/ 5479256 w 6400800"/>
              <a:gd name="connsiteY3629" fmla="*/ 308134 h 514350"/>
              <a:gd name="connsiteX3630" fmla="*/ 5476399 w 6400800"/>
              <a:gd name="connsiteY3630" fmla="*/ 300514 h 514350"/>
              <a:gd name="connsiteX3631" fmla="*/ 5483067 w 6400800"/>
              <a:gd name="connsiteY3631" fmla="*/ 280511 h 514350"/>
              <a:gd name="connsiteX3632" fmla="*/ 5472589 w 6400800"/>
              <a:gd name="connsiteY3632" fmla="*/ 254794 h 514350"/>
              <a:gd name="connsiteX3633" fmla="*/ 5475446 w 6400800"/>
              <a:gd name="connsiteY3633" fmla="*/ 258604 h 514350"/>
              <a:gd name="connsiteX3634" fmla="*/ 5471637 w 6400800"/>
              <a:gd name="connsiteY3634" fmla="*/ 268129 h 514350"/>
              <a:gd name="connsiteX3635" fmla="*/ 5468779 w 6400800"/>
              <a:gd name="connsiteY3635" fmla="*/ 249079 h 514350"/>
              <a:gd name="connsiteX3636" fmla="*/ 5472589 w 6400800"/>
              <a:gd name="connsiteY3636" fmla="*/ 254794 h 514350"/>
              <a:gd name="connsiteX3637" fmla="*/ 5452587 w 6400800"/>
              <a:gd name="connsiteY3637" fmla="*/ 208121 h 514350"/>
              <a:gd name="connsiteX3638" fmla="*/ 5452587 w 6400800"/>
              <a:gd name="connsiteY3638" fmla="*/ 210026 h 514350"/>
              <a:gd name="connsiteX3639" fmla="*/ 5454492 w 6400800"/>
              <a:gd name="connsiteY3639" fmla="*/ 225266 h 514350"/>
              <a:gd name="connsiteX3640" fmla="*/ 5454492 w 6400800"/>
              <a:gd name="connsiteY3640" fmla="*/ 228124 h 514350"/>
              <a:gd name="connsiteX3641" fmla="*/ 5450681 w 6400800"/>
              <a:gd name="connsiteY3641" fmla="*/ 225266 h 514350"/>
              <a:gd name="connsiteX3642" fmla="*/ 5452587 w 6400800"/>
              <a:gd name="connsiteY3642" fmla="*/ 208121 h 514350"/>
              <a:gd name="connsiteX3643" fmla="*/ 5449729 w 6400800"/>
              <a:gd name="connsiteY3643" fmla="*/ 250031 h 514350"/>
              <a:gd name="connsiteX3644" fmla="*/ 5451634 w 6400800"/>
              <a:gd name="connsiteY3644" fmla="*/ 228124 h 514350"/>
              <a:gd name="connsiteX3645" fmla="*/ 5453539 w 6400800"/>
              <a:gd name="connsiteY3645" fmla="*/ 230029 h 514350"/>
              <a:gd name="connsiteX3646" fmla="*/ 5455444 w 6400800"/>
              <a:gd name="connsiteY3646" fmla="*/ 232886 h 514350"/>
              <a:gd name="connsiteX3647" fmla="*/ 5456396 w 6400800"/>
              <a:gd name="connsiteY3647" fmla="*/ 243364 h 514350"/>
              <a:gd name="connsiteX3648" fmla="*/ 5459254 w 6400800"/>
              <a:gd name="connsiteY3648" fmla="*/ 282416 h 514350"/>
              <a:gd name="connsiteX3649" fmla="*/ 5460206 w 6400800"/>
              <a:gd name="connsiteY3649" fmla="*/ 299561 h 514350"/>
              <a:gd name="connsiteX3650" fmla="*/ 5455444 w 6400800"/>
              <a:gd name="connsiteY3650" fmla="*/ 313849 h 514350"/>
              <a:gd name="connsiteX3651" fmla="*/ 5447824 w 6400800"/>
              <a:gd name="connsiteY3651" fmla="*/ 280511 h 514350"/>
              <a:gd name="connsiteX3652" fmla="*/ 5446871 w 6400800"/>
              <a:gd name="connsiteY3652" fmla="*/ 276701 h 514350"/>
              <a:gd name="connsiteX3653" fmla="*/ 5449729 w 6400800"/>
              <a:gd name="connsiteY3653" fmla="*/ 250031 h 514350"/>
              <a:gd name="connsiteX3654" fmla="*/ 5443062 w 6400800"/>
              <a:gd name="connsiteY3654" fmla="*/ 327184 h 514350"/>
              <a:gd name="connsiteX3655" fmla="*/ 5445919 w 6400800"/>
              <a:gd name="connsiteY3655" fmla="*/ 343376 h 514350"/>
              <a:gd name="connsiteX3656" fmla="*/ 5443062 w 6400800"/>
              <a:gd name="connsiteY3656" fmla="*/ 334804 h 514350"/>
              <a:gd name="connsiteX3657" fmla="*/ 5443062 w 6400800"/>
              <a:gd name="connsiteY3657" fmla="*/ 327184 h 514350"/>
              <a:gd name="connsiteX3658" fmla="*/ 5417344 w 6400800"/>
              <a:gd name="connsiteY3658" fmla="*/ 318611 h 514350"/>
              <a:gd name="connsiteX3659" fmla="*/ 5419249 w 6400800"/>
              <a:gd name="connsiteY3659" fmla="*/ 312896 h 514350"/>
              <a:gd name="connsiteX3660" fmla="*/ 5421154 w 6400800"/>
              <a:gd name="connsiteY3660" fmla="*/ 320516 h 514350"/>
              <a:gd name="connsiteX3661" fmla="*/ 5421154 w 6400800"/>
              <a:gd name="connsiteY3661" fmla="*/ 321469 h 514350"/>
              <a:gd name="connsiteX3662" fmla="*/ 5421154 w 6400800"/>
              <a:gd name="connsiteY3662" fmla="*/ 320516 h 514350"/>
              <a:gd name="connsiteX3663" fmla="*/ 5421154 w 6400800"/>
              <a:gd name="connsiteY3663" fmla="*/ 322421 h 514350"/>
              <a:gd name="connsiteX3664" fmla="*/ 5418296 w 6400800"/>
              <a:gd name="connsiteY3664" fmla="*/ 331946 h 514350"/>
              <a:gd name="connsiteX3665" fmla="*/ 5417344 w 6400800"/>
              <a:gd name="connsiteY3665" fmla="*/ 329089 h 514350"/>
              <a:gd name="connsiteX3666" fmla="*/ 5417344 w 6400800"/>
              <a:gd name="connsiteY3666" fmla="*/ 318611 h 514350"/>
              <a:gd name="connsiteX3667" fmla="*/ 5416392 w 6400800"/>
              <a:gd name="connsiteY3667" fmla="*/ 334804 h 514350"/>
              <a:gd name="connsiteX3668" fmla="*/ 5417344 w 6400800"/>
              <a:gd name="connsiteY3668" fmla="*/ 335756 h 514350"/>
              <a:gd name="connsiteX3669" fmla="*/ 5416392 w 6400800"/>
              <a:gd name="connsiteY3669" fmla="*/ 337661 h 514350"/>
              <a:gd name="connsiteX3670" fmla="*/ 5416392 w 6400800"/>
              <a:gd name="connsiteY3670" fmla="*/ 334804 h 514350"/>
              <a:gd name="connsiteX3671" fmla="*/ 5405914 w 6400800"/>
              <a:gd name="connsiteY3671" fmla="*/ 325279 h 514350"/>
              <a:gd name="connsiteX3672" fmla="*/ 5407819 w 6400800"/>
              <a:gd name="connsiteY3672" fmla="*/ 271939 h 514350"/>
              <a:gd name="connsiteX3673" fmla="*/ 5407819 w 6400800"/>
              <a:gd name="connsiteY3673" fmla="*/ 267176 h 514350"/>
              <a:gd name="connsiteX3674" fmla="*/ 5414487 w 6400800"/>
              <a:gd name="connsiteY3674" fmla="*/ 292894 h 514350"/>
              <a:gd name="connsiteX3675" fmla="*/ 5414487 w 6400800"/>
              <a:gd name="connsiteY3675" fmla="*/ 293846 h 514350"/>
              <a:gd name="connsiteX3676" fmla="*/ 5411629 w 6400800"/>
              <a:gd name="connsiteY3676" fmla="*/ 303371 h 514350"/>
              <a:gd name="connsiteX3677" fmla="*/ 5404962 w 6400800"/>
              <a:gd name="connsiteY3677" fmla="*/ 331946 h 514350"/>
              <a:gd name="connsiteX3678" fmla="*/ 5404962 w 6400800"/>
              <a:gd name="connsiteY3678" fmla="*/ 332899 h 514350"/>
              <a:gd name="connsiteX3679" fmla="*/ 5405914 w 6400800"/>
              <a:gd name="connsiteY3679" fmla="*/ 325279 h 514350"/>
              <a:gd name="connsiteX3680" fmla="*/ 5384006 w 6400800"/>
              <a:gd name="connsiteY3680" fmla="*/ 310991 h 514350"/>
              <a:gd name="connsiteX3681" fmla="*/ 5386864 w 6400800"/>
              <a:gd name="connsiteY3681" fmla="*/ 334804 h 514350"/>
              <a:gd name="connsiteX3682" fmla="*/ 5384959 w 6400800"/>
              <a:gd name="connsiteY3682" fmla="*/ 341471 h 514350"/>
              <a:gd name="connsiteX3683" fmla="*/ 5382101 w 6400800"/>
              <a:gd name="connsiteY3683" fmla="*/ 325279 h 514350"/>
              <a:gd name="connsiteX3684" fmla="*/ 5378292 w 6400800"/>
              <a:gd name="connsiteY3684" fmla="*/ 305276 h 514350"/>
              <a:gd name="connsiteX3685" fmla="*/ 5381149 w 6400800"/>
              <a:gd name="connsiteY3685" fmla="*/ 294799 h 514350"/>
              <a:gd name="connsiteX3686" fmla="*/ 5384006 w 6400800"/>
              <a:gd name="connsiteY3686" fmla="*/ 310991 h 514350"/>
              <a:gd name="connsiteX3687" fmla="*/ 5379244 w 6400800"/>
              <a:gd name="connsiteY3687" fmla="*/ 274796 h 514350"/>
              <a:gd name="connsiteX3688" fmla="*/ 5379244 w 6400800"/>
              <a:gd name="connsiteY3688" fmla="*/ 271939 h 514350"/>
              <a:gd name="connsiteX3689" fmla="*/ 5381149 w 6400800"/>
              <a:gd name="connsiteY3689" fmla="*/ 284321 h 514350"/>
              <a:gd name="connsiteX3690" fmla="*/ 5380196 w 6400800"/>
              <a:gd name="connsiteY3690" fmla="*/ 285274 h 514350"/>
              <a:gd name="connsiteX3691" fmla="*/ 5378292 w 6400800"/>
              <a:gd name="connsiteY3691" fmla="*/ 290036 h 514350"/>
              <a:gd name="connsiteX3692" fmla="*/ 5379244 w 6400800"/>
              <a:gd name="connsiteY3692" fmla="*/ 274796 h 514350"/>
              <a:gd name="connsiteX3693" fmla="*/ 5332571 w 6400800"/>
              <a:gd name="connsiteY3693" fmla="*/ 321469 h 514350"/>
              <a:gd name="connsiteX3694" fmla="*/ 5338287 w 6400800"/>
              <a:gd name="connsiteY3694" fmla="*/ 309086 h 514350"/>
              <a:gd name="connsiteX3695" fmla="*/ 5338287 w 6400800"/>
              <a:gd name="connsiteY3695" fmla="*/ 310039 h 514350"/>
              <a:gd name="connsiteX3696" fmla="*/ 5326856 w 6400800"/>
              <a:gd name="connsiteY3696" fmla="*/ 351949 h 514350"/>
              <a:gd name="connsiteX3697" fmla="*/ 5323999 w 6400800"/>
              <a:gd name="connsiteY3697" fmla="*/ 336709 h 514350"/>
              <a:gd name="connsiteX3698" fmla="*/ 5332571 w 6400800"/>
              <a:gd name="connsiteY3698" fmla="*/ 321469 h 514350"/>
              <a:gd name="connsiteX3699" fmla="*/ 5319237 w 6400800"/>
              <a:gd name="connsiteY3699" fmla="*/ 350996 h 514350"/>
              <a:gd name="connsiteX3700" fmla="*/ 5323046 w 6400800"/>
              <a:gd name="connsiteY3700" fmla="*/ 342424 h 514350"/>
              <a:gd name="connsiteX3701" fmla="*/ 5322094 w 6400800"/>
              <a:gd name="connsiteY3701" fmla="*/ 371951 h 514350"/>
              <a:gd name="connsiteX3702" fmla="*/ 5319237 w 6400800"/>
              <a:gd name="connsiteY3702" fmla="*/ 362426 h 514350"/>
              <a:gd name="connsiteX3703" fmla="*/ 5319237 w 6400800"/>
              <a:gd name="connsiteY3703" fmla="*/ 350996 h 514350"/>
              <a:gd name="connsiteX3704" fmla="*/ 5316379 w 6400800"/>
              <a:gd name="connsiteY3704" fmla="*/ 392906 h 514350"/>
              <a:gd name="connsiteX3705" fmla="*/ 5317331 w 6400800"/>
              <a:gd name="connsiteY3705" fmla="*/ 382429 h 514350"/>
              <a:gd name="connsiteX3706" fmla="*/ 5318284 w 6400800"/>
              <a:gd name="connsiteY3706" fmla="*/ 390049 h 514350"/>
              <a:gd name="connsiteX3707" fmla="*/ 5315426 w 6400800"/>
              <a:gd name="connsiteY3707" fmla="*/ 399574 h 514350"/>
              <a:gd name="connsiteX3708" fmla="*/ 5316379 w 6400800"/>
              <a:gd name="connsiteY3708" fmla="*/ 392906 h 514350"/>
              <a:gd name="connsiteX3709" fmla="*/ 5285899 w 6400800"/>
              <a:gd name="connsiteY3709" fmla="*/ 293846 h 514350"/>
              <a:gd name="connsiteX3710" fmla="*/ 5286851 w 6400800"/>
              <a:gd name="connsiteY3710" fmla="*/ 298609 h 514350"/>
              <a:gd name="connsiteX3711" fmla="*/ 5283994 w 6400800"/>
              <a:gd name="connsiteY3711" fmla="*/ 302419 h 514350"/>
              <a:gd name="connsiteX3712" fmla="*/ 5285899 w 6400800"/>
              <a:gd name="connsiteY3712" fmla="*/ 293846 h 514350"/>
              <a:gd name="connsiteX3713" fmla="*/ 5279231 w 6400800"/>
              <a:gd name="connsiteY3713" fmla="*/ 319564 h 514350"/>
              <a:gd name="connsiteX3714" fmla="*/ 5282089 w 6400800"/>
              <a:gd name="connsiteY3714" fmla="*/ 311944 h 514350"/>
              <a:gd name="connsiteX3715" fmla="*/ 5287804 w 6400800"/>
              <a:gd name="connsiteY3715" fmla="*/ 302419 h 514350"/>
              <a:gd name="connsiteX3716" fmla="*/ 5288756 w 6400800"/>
              <a:gd name="connsiteY3716" fmla="*/ 309086 h 514350"/>
              <a:gd name="connsiteX3717" fmla="*/ 5292567 w 6400800"/>
              <a:gd name="connsiteY3717" fmla="*/ 340519 h 514350"/>
              <a:gd name="connsiteX3718" fmla="*/ 5287804 w 6400800"/>
              <a:gd name="connsiteY3718" fmla="*/ 363379 h 514350"/>
              <a:gd name="connsiteX3719" fmla="*/ 5287804 w 6400800"/>
              <a:gd name="connsiteY3719" fmla="*/ 351949 h 514350"/>
              <a:gd name="connsiteX3720" fmla="*/ 5287804 w 6400800"/>
              <a:gd name="connsiteY3720" fmla="*/ 335756 h 514350"/>
              <a:gd name="connsiteX3721" fmla="*/ 5283994 w 6400800"/>
              <a:gd name="connsiteY3721" fmla="*/ 350996 h 514350"/>
              <a:gd name="connsiteX3722" fmla="*/ 5280184 w 6400800"/>
              <a:gd name="connsiteY3722" fmla="*/ 369094 h 514350"/>
              <a:gd name="connsiteX3723" fmla="*/ 5280184 w 6400800"/>
              <a:gd name="connsiteY3723" fmla="*/ 370046 h 514350"/>
              <a:gd name="connsiteX3724" fmla="*/ 5277326 w 6400800"/>
              <a:gd name="connsiteY3724" fmla="*/ 350044 h 514350"/>
              <a:gd name="connsiteX3725" fmla="*/ 5275421 w 6400800"/>
              <a:gd name="connsiteY3725" fmla="*/ 335756 h 514350"/>
              <a:gd name="connsiteX3726" fmla="*/ 5279231 w 6400800"/>
              <a:gd name="connsiteY3726" fmla="*/ 319564 h 514350"/>
              <a:gd name="connsiteX3727" fmla="*/ 5236369 w 6400800"/>
              <a:gd name="connsiteY3727" fmla="*/ 318611 h 514350"/>
              <a:gd name="connsiteX3728" fmla="*/ 5235417 w 6400800"/>
              <a:gd name="connsiteY3728" fmla="*/ 320516 h 514350"/>
              <a:gd name="connsiteX3729" fmla="*/ 5230654 w 6400800"/>
              <a:gd name="connsiteY3729" fmla="*/ 311944 h 514350"/>
              <a:gd name="connsiteX3730" fmla="*/ 5230654 w 6400800"/>
              <a:gd name="connsiteY3730" fmla="*/ 310991 h 514350"/>
              <a:gd name="connsiteX3731" fmla="*/ 5239226 w 6400800"/>
              <a:gd name="connsiteY3731" fmla="*/ 295751 h 514350"/>
              <a:gd name="connsiteX3732" fmla="*/ 5236369 w 6400800"/>
              <a:gd name="connsiteY3732" fmla="*/ 318611 h 514350"/>
              <a:gd name="connsiteX3733" fmla="*/ 5230654 w 6400800"/>
              <a:gd name="connsiteY3733" fmla="*/ 281464 h 514350"/>
              <a:gd name="connsiteX3734" fmla="*/ 5237321 w 6400800"/>
              <a:gd name="connsiteY3734" fmla="*/ 265271 h 514350"/>
              <a:gd name="connsiteX3735" fmla="*/ 5243989 w 6400800"/>
              <a:gd name="connsiteY3735" fmla="*/ 251936 h 514350"/>
              <a:gd name="connsiteX3736" fmla="*/ 5242084 w 6400800"/>
              <a:gd name="connsiteY3736" fmla="*/ 264319 h 514350"/>
              <a:gd name="connsiteX3737" fmla="*/ 5240179 w 6400800"/>
              <a:gd name="connsiteY3737" fmla="*/ 283369 h 514350"/>
              <a:gd name="connsiteX3738" fmla="*/ 5228749 w 6400800"/>
              <a:gd name="connsiteY3738" fmla="*/ 299561 h 514350"/>
              <a:gd name="connsiteX3739" fmla="*/ 5227796 w 6400800"/>
              <a:gd name="connsiteY3739" fmla="*/ 290036 h 514350"/>
              <a:gd name="connsiteX3740" fmla="*/ 5230654 w 6400800"/>
              <a:gd name="connsiteY3740" fmla="*/ 281464 h 514350"/>
              <a:gd name="connsiteX3741" fmla="*/ 5211604 w 6400800"/>
              <a:gd name="connsiteY3741" fmla="*/ 344329 h 514350"/>
              <a:gd name="connsiteX3742" fmla="*/ 5213509 w 6400800"/>
              <a:gd name="connsiteY3742" fmla="*/ 341471 h 514350"/>
              <a:gd name="connsiteX3743" fmla="*/ 5213509 w 6400800"/>
              <a:gd name="connsiteY3743" fmla="*/ 341471 h 514350"/>
              <a:gd name="connsiteX3744" fmla="*/ 5213509 w 6400800"/>
              <a:gd name="connsiteY3744" fmla="*/ 342424 h 514350"/>
              <a:gd name="connsiteX3745" fmla="*/ 5211604 w 6400800"/>
              <a:gd name="connsiteY3745" fmla="*/ 344329 h 514350"/>
              <a:gd name="connsiteX3746" fmla="*/ 5211604 w 6400800"/>
              <a:gd name="connsiteY3746" fmla="*/ 344329 h 514350"/>
              <a:gd name="connsiteX3747" fmla="*/ 5214462 w 6400800"/>
              <a:gd name="connsiteY3747" fmla="*/ 343376 h 514350"/>
              <a:gd name="connsiteX3748" fmla="*/ 5216367 w 6400800"/>
              <a:gd name="connsiteY3748" fmla="*/ 348139 h 514350"/>
              <a:gd name="connsiteX3749" fmla="*/ 5213509 w 6400800"/>
              <a:gd name="connsiteY3749" fmla="*/ 352901 h 514350"/>
              <a:gd name="connsiteX3750" fmla="*/ 5212556 w 6400800"/>
              <a:gd name="connsiteY3750" fmla="*/ 350996 h 514350"/>
              <a:gd name="connsiteX3751" fmla="*/ 5212556 w 6400800"/>
              <a:gd name="connsiteY3751" fmla="*/ 349091 h 514350"/>
              <a:gd name="connsiteX3752" fmla="*/ 5214462 w 6400800"/>
              <a:gd name="connsiteY3752" fmla="*/ 343376 h 514350"/>
              <a:gd name="connsiteX3753" fmla="*/ 5214462 w 6400800"/>
              <a:gd name="connsiteY3753" fmla="*/ 343376 h 514350"/>
              <a:gd name="connsiteX3754" fmla="*/ 5211604 w 6400800"/>
              <a:gd name="connsiteY3754" fmla="*/ 290989 h 514350"/>
              <a:gd name="connsiteX3755" fmla="*/ 5211604 w 6400800"/>
              <a:gd name="connsiteY3755" fmla="*/ 290989 h 514350"/>
              <a:gd name="connsiteX3756" fmla="*/ 5213509 w 6400800"/>
              <a:gd name="connsiteY3756" fmla="*/ 296704 h 514350"/>
              <a:gd name="connsiteX3757" fmla="*/ 5210651 w 6400800"/>
              <a:gd name="connsiteY3757" fmla="*/ 302419 h 514350"/>
              <a:gd name="connsiteX3758" fmla="*/ 5211604 w 6400800"/>
              <a:gd name="connsiteY3758" fmla="*/ 290989 h 514350"/>
              <a:gd name="connsiteX3759" fmla="*/ 5189696 w 6400800"/>
              <a:gd name="connsiteY3759" fmla="*/ 260509 h 514350"/>
              <a:gd name="connsiteX3760" fmla="*/ 5189696 w 6400800"/>
              <a:gd name="connsiteY3760" fmla="*/ 264319 h 514350"/>
              <a:gd name="connsiteX3761" fmla="*/ 5186839 w 6400800"/>
              <a:gd name="connsiteY3761" fmla="*/ 258604 h 514350"/>
              <a:gd name="connsiteX3762" fmla="*/ 5187792 w 6400800"/>
              <a:gd name="connsiteY3762" fmla="*/ 257651 h 514350"/>
              <a:gd name="connsiteX3763" fmla="*/ 5189696 w 6400800"/>
              <a:gd name="connsiteY3763" fmla="*/ 253841 h 514350"/>
              <a:gd name="connsiteX3764" fmla="*/ 5189696 w 6400800"/>
              <a:gd name="connsiteY3764" fmla="*/ 260509 h 514350"/>
              <a:gd name="connsiteX3765" fmla="*/ 5178267 w 6400800"/>
              <a:gd name="connsiteY3765" fmla="*/ 230981 h 514350"/>
              <a:gd name="connsiteX3766" fmla="*/ 5186839 w 6400800"/>
              <a:gd name="connsiteY3766" fmla="*/ 213836 h 514350"/>
              <a:gd name="connsiteX3767" fmla="*/ 5188744 w 6400800"/>
              <a:gd name="connsiteY3767" fmla="*/ 210026 h 514350"/>
              <a:gd name="connsiteX3768" fmla="*/ 5188744 w 6400800"/>
              <a:gd name="connsiteY3768" fmla="*/ 219551 h 514350"/>
              <a:gd name="connsiteX3769" fmla="*/ 5188744 w 6400800"/>
              <a:gd name="connsiteY3769" fmla="*/ 254794 h 514350"/>
              <a:gd name="connsiteX3770" fmla="*/ 5185887 w 6400800"/>
              <a:gd name="connsiteY3770" fmla="*/ 258604 h 514350"/>
              <a:gd name="connsiteX3771" fmla="*/ 5185887 w 6400800"/>
              <a:gd name="connsiteY3771" fmla="*/ 258604 h 514350"/>
              <a:gd name="connsiteX3772" fmla="*/ 5178267 w 6400800"/>
              <a:gd name="connsiteY3772" fmla="*/ 243364 h 514350"/>
              <a:gd name="connsiteX3773" fmla="*/ 5175409 w 6400800"/>
              <a:gd name="connsiteY3773" fmla="*/ 238601 h 514350"/>
              <a:gd name="connsiteX3774" fmla="*/ 5178267 w 6400800"/>
              <a:gd name="connsiteY3774" fmla="*/ 230981 h 514350"/>
              <a:gd name="connsiteX3775" fmla="*/ 5168742 w 6400800"/>
              <a:gd name="connsiteY3775" fmla="*/ 238601 h 514350"/>
              <a:gd name="connsiteX3776" fmla="*/ 5168742 w 6400800"/>
              <a:gd name="connsiteY3776" fmla="*/ 238601 h 514350"/>
              <a:gd name="connsiteX3777" fmla="*/ 5168742 w 6400800"/>
              <a:gd name="connsiteY3777" fmla="*/ 238601 h 514350"/>
              <a:gd name="connsiteX3778" fmla="*/ 5168742 w 6400800"/>
              <a:gd name="connsiteY3778" fmla="*/ 238601 h 514350"/>
              <a:gd name="connsiteX3779" fmla="*/ 5166837 w 6400800"/>
              <a:gd name="connsiteY3779" fmla="*/ 280511 h 514350"/>
              <a:gd name="connsiteX3780" fmla="*/ 5167789 w 6400800"/>
              <a:gd name="connsiteY3780" fmla="*/ 259556 h 514350"/>
              <a:gd name="connsiteX3781" fmla="*/ 5167789 w 6400800"/>
              <a:gd name="connsiteY3781" fmla="*/ 259556 h 514350"/>
              <a:gd name="connsiteX3782" fmla="*/ 5171599 w 6400800"/>
              <a:gd name="connsiteY3782" fmla="*/ 248126 h 514350"/>
              <a:gd name="connsiteX3783" fmla="*/ 5177314 w 6400800"/>
              <a:gd name="connsiteY3783" fmla="*/ 263366 h 514350"/>
              <a:gd name="connsiteX3784" fmla="*/ 5179219 w 6400800"/>
              <a:gd name="connsiteY3784" fmla="*/ 267176 h 514350"/>
              <a:gd name="connsiteX3785" fmla="*/ 5176362 w 6400800"/>
              <a:gd name="connsiteY3785" fmla="*/ 271939 h 514350"/>
              <a:gd name="connsiteX3786" fmla="*/ 5166837 w 6400800"/>
              <a:gd name="connsiteY3786" fmla="*/ 287179 h 514350"/>
              <a:gd name="connsiteX3787" fmla="*/ 5166837 w 6400800"/>
              <a:gd name="connsiteY3787" fmla="*/ 280511 h 514350"/>
              <a:gd name="connsiteX3788" fmla="*/ 5166837 w 6400800"/>
              <a:gd name="connsiteY3788" fmla="*/ 307181 h 514350"/>
              <a:gd name="connsiteX3789" fmla="*/ 5170646 w 6400800"/>
              <a:gd name="connsiteY3789" fmla="*/ 296704 h 514350"/>
              <a:gd name="connsiteX3790" fmla="*/ 5171599 w 6400800"/>
              <a:gd name="connsiteY3790" fmla="*/ 293846 h 514350"/>
              <a:gd name="connsiteX3791" fmla="*/ 5176362 w 6400800"/>
              <a:gd name="connsiteY3791" fmla="*/ 289084 h 514350"/>
              <a:gd name="connsiteX3792" fmla="*/ 5181124 w 6400800"/>
              <a:gd name="connsiteY3792" fmla="*/ 284321 h 514350"/>
              <a:gd name="connsiteX3793" fmla="*/ 5175409 w 6400800"/>
              <a:gd name="connsiteY3793" fmla="*/ 288131 h 514350"/>
              <a:gd name="connsiteX3794" fmla="*/ 5172551 w 6400800"/>
              <a:gd name="connsiteY3794" fmla="*/ 290036 h 514350"/>
              <a:gd name="connsiteX3795" fmla="*/ 5179219 w 6400800"/>
              <a:gd name="connsiteY3795" fmla="*/ 272891 h 514350"/>
              <a:gd name="connsiteX3796" fmla="*/ 5180171 w 6400800"/>
              <a:gd name="connsiteY3796" fmla="*/ 270034 h 514350"/>
              <a:gd name="connsiteX3797" fmla="*/ 5184934 w 6400800"/>
              <a:gd name="connsiteY3797" fmla="*/ 280511 h 514350"/>
              <a:gd name="connsiteX3798" fmla="*/ 5190649 w 6400800"/>
              <a:gd name="connsiteY3798" fmla="*/ 292894 h 514350"/>
              <a:gd name="connsiteX3799" fmla="*/ 5190649 w 6400800"/>
              <a:gd name="connsiteY3799" fmla="*/ 298609 h 514350"/>
              <a:gd name="connsiteX3800" fmla="*/ 5192554 w 6400800"/>
              <a:gd name="connsiteY3800" fmla="*/ 330041 h 514350"/>
              <a:gd name="connsiteX3801" fmla="*/ 5192554 w 6400800"/>
              <a:gd name="connsiteY3801" fmla="*/ 335756 h 514350"/>
              <a:gd name="connsiteX3802" fmla="*/ 5192554 w 6400800"/>
              <a:gd name="connsiteY3802" fmla="*/ 336709 h 514350"/>
              <a:gd name="connsiteX3803" fmla="*/ 5191601 w 6400800"/>
              <a:gd name="connsiteY3803" fmla="*/ 338614 h 514350"/>
              <a:gd name="connsiteX3804" fmla="*/ 5187792 w 6400800"/>
              <a:gd name="connsiteY3804" fmla="*/ 348139 h 514350"/>
              <a:gd name="connsiteX3805" fmla="*/ 5183981 w 6400800"/>
              <a:gd name="connsiteY3805" fmla="*/ 309086 h 514350"/>
              <a:gd name="connsiteX3806" fmla="*/ 5177314 w 6400800"/>
              <a:gd name="connsiteY3806" fmla="*/ 348139 h 514350"/>
              <a:gd name="connsiteX3807" fmla="*/ 5176362 w 6400800"/>
              <a:gd name="connsiteY3807" fmla="*/ 354806 h 514350"/>
              <a:gd name="connsiteX3808" fmla="*/ 5174456 w 6400800"/>
              <a:gd name="connsiteY3808" fmla="*/ 349091 h 514350"/>
              <a:gd name="connsiteX3809" fmla="*/ 5171599 w 6400800"/>
              <a:gd name="connsiteY3809" fmla="*/ 341471 h 514350"/>
              <a:gd name="connsiteX3810" fmla="*/ 5173504 w 6400800"/>
              <a:gd name="connsiteY3810" fmla="*/ 328136 h 514350"/>
              <a:gd name="connsiteX3811" fmla="*/ 5169694 w 6400800"/>
              <a:gd name="connsiteY3811" fmla="*/ 338614 h 514350"/>
              <a:gd name="connsiteX3812" fmla="*/ 5167789 w 6400800"/>
              <a:gd name="connsiteY3812" fmla="*/ 334804 h 514350"/>
              <a:gd name="connsiteX3813" fmla="*/ 5165884 w 6400800"/>
              <a:gd name="connsiteY3813" fmla="*/ 312896 h 514350"/>
              <a:gd name="connsiteX3814" fmla="*/ 5166837 w 6400800"/>
              <a:gd name="connsiteY3814" fmla="*/ 307181 h 514350"/>
              <a:gd name="connsiteX3815" fmla="*/ 5161121 w 6400800"/>
              <a:gd name="connsiteY3815" fmla="*/ 218599 h 514350"/>
              <a:gd name="connsiteX3816" fmla="*/ 5164931 w 6400800"/>
              <a:gd name="connsiteY3816" fmla="*/ 229076 h 514350"/>
              <a:gd name="connsiteX3817" fmla="*/ 5161121 w 6400800"/>
              <a:gd name="connsiteY3817" fmla="*/ 248126 h 514350"/>
              <a:gd name="connsiteX3818" fmla="*/ 5157312 w 6400800"/>
              <a:gd name="connsiteY3818" fmla="*/ 206216 h 514350"/>
              <a:gd name="connsiteX3819" fmla="*/ 5161121 w 6400800"/>
              <a:gd name="connsiteY3819" fmla="*/ 218599 h 514350"/>
              <a:gd name="connsiteX3820" fmla="*/ 5148739 w 6400800"/>
              <a:gd name="connsiteY3820" fmla="*/ 256699 h 514350"/>
              <a:gd name="connsiteX3821" fmla="*/ 5149692 w 6400800"/>
              <a:gd name="connsiteY3821" fmla="*/ 255746 h 514350"/>
              <a:gd name="connsiteX3822" fmla="*/ 5149692 w 6400800"/>
              <a:gd name="connsiteY3822" fmla="*/ 283369 h 514350"/>
              <a:gd name="connsiteX3823" fmla="*/ 5149692 w 6400800"/>
              <a:gd name="connsiteY3823" fmla="*/ 284321 h 514350"/>
              <a:gd name="connsiteX3824" fmla="*/ 5143024 w 6400800"/>
              <a:gd name="connsiteY3824" fmla="*/ 263366 h 514350"/>
              <a:gd name="connsiteX3825" fmla="*/ 5148739 w 6400800"/>
              <a:gd name="connsiteY3825" fmla="*/ 256699 h 514350"/>
              <a:gd name="connsiteX3826" fmla="*/ 5087779 w 6400800"/>
              <a:gd name="connsiteY3826" fmla="*/ 317659 h 514350"/>
              <a:gd name="connsiteX3827" fmla="*/ 5087779 w 6400800"/>
              <a:gd name="connsiteY3827" fmla="*/ 315754 h 514350"/>
              <a:gd name="connsiteX3828" fmla="*/ 5087779 w 6400800"/>
              <a:gd name="connsiteY3828" fmla="*/ 317659 h 514350"/>
              <a:gd name="connsiteX3829" fmla="*/ 5087779 w 6400800"/>
              <a:gd name="connsiteY3829" fmla="*/ 317659 h 514350"/>
              <a:gd name="connsiteX3830" fmla="*/ 5122069 w 6400800"/>
              <a:gd name="connsiteY3830" fmla="*/ 298609 h 514350"/>
              <a:gd name="connsiteX3831" fmla="*/ 5128737 w 6400800"/>
              <a:gd name="connsiteY3831" fmla="*/ 287179 h 514350"/>
              <a:gd name="connsiteX3832" fmla="*/ 5124926 w 6400800"/>
              <a:gd name="connsiteY3832" fmla="*/ 327184 h 514350"/>
              <a:gd name="connsiteX3833" fmla="*/ 5121117 w 6400800"/>
              <a:gd name="connsiteY3833" fmla="*/ 318611 h 514350"/>
              <a:gd name="connsiteX3834" fmla="*/ 5117306 w 6400800"/>
              <a:gd name="connsiteY3834" fmla="*/ 308134 h 514350"/>
              <a:gd name="connsiteX3835" fmla="*/ 5122069 w 6400800"/>
              <a:gd name="connsiteY3835" fmla="*/ 298609 h 514350"/>
              <a:gd name="connsiteX3836" fmla="*/ 5110639 w 6400800"/>
              <a:gd name="connsiteY3836" fmla="*/ 321469 h 514350"/>
              <a:gd name="connsiteX3837" fmla="*/ 5110639 w 6400800"/>
              <a:gd name="connsiteY3837" fmla="*/ 321469 h 514350"/>
              <a:gd name="connsiteX3838" fmla="*/ 5118259 w 6400800"/>
              <a:gd name="connsiteY3838" fmla="*/ 344329 h 514350"/>
              <a:gd name="connsiteX3839" fmla="*/ 5116354 w 6400800"/>
              <a:gd name="connsiteY3839" fmla="*/ 347186 h 514350"/>
              <a:gd name="connsiteX3840" fmla="*/ 5114449 w 6400800"/>
              <a:gd name="connsiteY3840" fmla="*/ 349091 h 514350"/>
              <a:gd name="connsiteX3841" fmla="*/ 5110639 w 6400800"/>
              <a:gd name="connsiteY3841" fmla="*/ 335756 h 514350"/>
              <a:gd name="connsiteX3842" fmla="*/ 5107781 w 6400800"/>
              <a:gd name="connsiteY3842" fmla="*/ 327184 h 514350"/>
              <a:gd name="connsiteX3843" fmla="*/ 5110639 w 6400800"/>
              <a:gd name="connsiteY3843" fmla="*/ 321469 h 514350"/>
              <a:gd name="connsiteX3844" fmla="*/ 5105876 w 6400800"/>
              <a:gd name="connsiteY3844" fmla="*/ 308134 h 514350"/>
              <a:gd name="connsiteX3845" fmla="*/ 5103019 w 6400800"/>
              <a:gd name="connsiteY3845" fmla="*/ 311944 h 514350"/>
              <a:gd name="connsiteX3846" fmla="*/ 5101114 w 6400800"/>
              <a:gd name="connsiteY3846" fmla="*/ 306229 h 514350"/>
              <a:gd name="connsiteX3847" fmla="*/ 5101114 w 6400800"/>
              <a:gd name="connsiteY3847" fmla="*/ 304324 h 514350"/>
              <a:gd name="connsiteX3848" fmla="*/ 5101114 w 6400800"/>
              <a:gd name="connsiteY3848" fmla="*/ 305276 h 514350"/>
              <a:gd name="connsiteX3849" fmla="*/ 5096351 w 6400800"/>
              <a:gd name="connsiteY3849" fmla="*/ 288131 h 514350"/>
              <a:gd name="connsiteX3850" fmla="*/ 5097304 w 6400800"/>
              <a:gd name="connsiteY3850" fmla="*/ 281464 h 514350"/>
              <a:gd name="connsiteX3851" fmla="*/ 5105876 w 6400800"/>
              <a:gd name="connsiteY3851" fmla="*/ 308134 h 514350"/>
              <a:gd name="connsiteX3852" fmla="*/ 5097304 w 6400800"/>
              <a:gd name="connsiteY3852" fmla="*/ 282416 h 514350"/>
              <a:gd name="connsiteX3853" fmla="*/ 5095399 w 6400800"/>
              <a:gd name="connsiteY3853" fmla="*/ 286226 h 514350"/>
              <a:gd name="connsiteX3854" fmla="*/ 5093494 w 6400800"/>
              <a:gd name="connsiteY3854" fmla="*/ 279559 h 514350"/>
              <a:gd name="connsiteX3855" fmla="*/ 5087779 w 6400800"/>
              <a:gd name="connsiteY3855" fmla="*/ 258604 h 514350"/>
              <a:gd name="connsiteX3856" fmla="*/ 5089684 w 6400800"/>
              <a:gd name="connsiteY3856" fmla="*/ 257651 h 514350"/>
              <a:gd name="connsiteX3857" fmla="*/ 5097304 w 6400800"/>
              <a:gd name="connsiteY3857" fmla="*/ 282416 h 514350"/>
              <a:gd name="connsiteX3858" fmla="*/ 5080159 w 6400800"/>
              <a:gd name="connsiteY3858" fmla="*/ 224314 h 514350"/>
              <a:gd name="connsiteX3859" fmla="*/ 5089684 w 6400800"/>
              <a:gd name="connsiteY3859" fmla="*/ 254794 h 514350"/>
              <a:gd name="connsiteX3860" fmla="*/ 5087779 w 6400800"/>
              <a:gd name="connsiteY3860" fmla="*/ 254794 h 514350"/>
              <a:gd name="connsiteX3861" fmla="*/ 5081112 w 6400800"/>
              <a:gd name="connsiteY3861" fmla="*/ 228124 h 514350"/>
              <a:gd name="connsiteX3862" fmla="*/ 5080159 w 6400800"/>
              <a:gd name="connsiteY3862" fmla="*/ 224314 h 514350"/>
              <a:gd name="connsiteX3863" fmla="*/ 5080159 w 6400800"/>
              <a:gd name="connsiteY3863" fmla="*/ 224314 h 514350"/>
              <a:gd name="connsiteX3864" fmla="*/ 5076349 w 6400800"/>
              <a:gd name="connsiteY3864" fmla="*/ 272891 h 514350"/>
              <a:gd name="connsiteX3865" fmla="*/ 5076349 w 6400800"/>
              <a:gd name="connsiteY3865" fmla="*/ 268129 h 514350"/>
              <a:gd name="connsiteX3866" fmla="*/ 5079206 w 6400800"/>
              <a:gd name="connsiteY3866" fmla="*/ 283369 h 514350"/>
              <a:gd name="connsiteX3867" fmla="*/ 5083017 w 6400800"/>
              <a:gd name="connsiteY3867" fmla="*/ 301466 h 514350"/>
              <a:gd name="connsiteX3868" fmla="*/ 5083017 w 6400800"/>
              <a:gd name="connsiteY3868" fmla="*/ 304324 h 514350"/>
              <a:gd name="connsiteX3869" fmla="*/ 5082064 w 6400800"/>
              <a:gd name="connsiteY3869" fmla="*/ 311944 h 514350"/>
              <a:gd name="connsiteX3870" fmla="*/ 5073492 w 6400800"/>
              <a:gd name="connsiteY3870" fmla="*/ 292894 h 514350"/>
              <a:gd name="connsiteX3871" fmla="*/ 5076349 w 6400800"/>
              <a:gd name="connsiteY3871" fmla="*/ 272891 h 514350"/>
              <a:gd name="connsiteX3872" fmla="*/ 5066824 w 6400800"/>
              <a:gd name="connsiteY3872" fmla="*/ 377666 h 514350"/>
              <a:gd name="connsiteX3873" fmla="*/ 5066824 w 6400800"/>
              <a:gd name="connsiteY3873" fmla="*/ 380524 h 514350"/>
              <a:gd name="connsiteX3874" fmla="*/ 5066824 w 6400800"/>
              <a:gd name="connsiteY3874" fmla="*/ 383381 h 514350"/>
              <a:gd name="connsiteX3875" fmla="*/ 5065871 w 6400800"/>
              <a:gd name="connsiteY3875" fmla="*/ 384334 h 514350"/>
              <a:gd name="connsiteX3876" fmla="*/ 5064919 w 6400800"/>
              <a:gd name="connsiteY3876" fmla="*/ 381476 h 514350"/>
              <a:gd name="connsiteX3877" fmla="*/ 5066824 w 6400800"/>
              <a:gd name="connsiteY3877" fmla="*/ 377666 h 514350"/>
              <a:gd name="connsiteX3878" fmla="*/ 5057299 w 6400800"/>
              <a:gd name="connsiteY3878" fmla="*/ 303371 h 514350"/>
              <a:gd name="connsiteX3879" fmla="*/ 5051584 w 6400800"/>
              <a:gd name="connsiteY3879" fmla="*/ 294799 h 514350"/>
              <a:gd name="connsiteX3880" fmla="*/ 5052537 w 6400800"/>
              <a:gd name="connsiteY3880" fmla="*/ 290989 h 514350"/>
              <a:gd name="connsiteX3881" fmla="*/ 5055394 w 6400800"/>
              <a:gd name="connsiteY3881" fmla="*/ 287179 h 514350"/>
              <a:gd name="connsiteX3882" fmla="*/ 5057299 w 6400800"/>
              <a:gd name="connsiteY3882" fmla="*/ 303371 h 514350"/>
              <a:gd name="connsiteX3883" fmla="*/ 5050631 w 6400800"/>
              <a:gd name="connsiteY3883" fmla="*/ 252889 h 514350"/>
              <a:gd name="connsiteX3884" fmla="*/ 5052537 w 6400800"/>
              <a:gd name="connsiteY3884" fmla="*/ 258604 h 514350"/>
              <a:gd name="connsiteX3885" fmla="*/ 5053489 w 6400800"/>
              <a:gd name="connsiteY3885" fmla="*/ 260509 h 514350"/>
              <a:gd name="connsiteX3886" fmla="*/ 5054442 w 6400800"/>
              <a:gd name="connsiteY3886" fmla="*/ 268129 h 514350"/>
              <a:gd name="connsiteX3887" fmla="*/ 5052537 w 6400800"/>
              <a:gd name="connsiteY3887" fmla="*/ 273844 h 514350"/>
              <a:gd name="connsiteX3888" fmla="*/ 5051584 w 6400800"/>
              <a:gd name="connsiteY3888" fmla="*/ 276701 h 514350"/>
              <a:gd name="connsiteX3889" fmla="*/ 5048726 w 6400800"/>
              <a:gd name="connsiteY3889" fmla="*/ 279559 h 514350"/>
              <a:gd name="connsiteX3890" fmla="*/ 5048726 w 6400800"/>
              <a:gd name="connsiteY3890" fmla="*/ 278606 h 514350"/>
              <a:gd name="connsiteX3891" fmla="*/ 5048726 w 6400800"/>
              <a:gd name="connsiteY3891" fmla="*/ 274796 h 514350"/>
              <a:gd name="connsiteX3892" fmla="*/ 5049679 w 6400800"/>
              <a:gd name="connsiteY3892" fmla="*/ 268129 h 514350"/>
              <a:gd name="connsiteX3893" fmla="*/ 5050631 w 6400800"/>
              <a:gd name="connsiteY3893" fmla="*/ 262414 h 514350"/>
              <a:gd name="connsiteX3894" fmla="*/ 5048726 w 6400800"/>
              <a:gd name="connsiteY3894" fmla="*/ 268129 h 514350"/>
              <a:gd name="connsiteX3895" fmla="*/ 5048726 w 6400800"/>
              <a:gd name="connsiteY3895" fmla="*/ 269081 h 514350"/>
              <a:gd name="connsiteX3896" fmla="*/ 5048726 w 6400800"/>
              <a:gd name="connsiteY3896" fmla="*/ 266224 h 514350"/>
              <a:gd name="connsiteX3897" fmla="*/ 5050631 w 6400800"/>
              <a:gd name="connsiteY3897" fmla="*/ 252889 h 514350"/>
              <a:gd name="connsiteX3898" fmla="*/ 5020151 w 6400800"/>
              <a:gd name="connsiteY3898" fmla="*/ 390049 h 514350"/>
              <a:gd name="connsiteX3899" fmla="*/ 5014437 w 6400800"/>
              <a:gd name="connsiteY3899" fmla="*/ 376714 h 514350"/>
              <a:gd name="connsiteX3900" fmla="*/ 5014437 w 6400800"/>
              <a:gd name="connsiteY3900" fmla="*/ 375761 h 514350"/>
              <a:gd name="connsiteX3901" fmla="*/ 5022056 w 6400800"/>
              <a:gd name="connsiteY3901" fmla="*/ 347186 h 514350"/>
              <a:gd name="connsiteX3902" fmla="*/ 5022056 w 6400800"/>
              <a:gd name="connsiteY3902" fmla="*/ 348139 h 514350"/>
              <a:gd name="connsiteX3903" fmla="*/ 5022056 w 6400800"/>
              <a:gd name="connsiteY3903" fmla="*/ 363379 h 514350"/>
              <a:gd name="connsiteX3904" fmla="*/ 5023009 w 6400800"/>
              <a:gd name="connsiteY3904" fmla="*/ 379571 h 514350"/>
              <a:gd name="connsiteX3905" fmla="*/ 5023962 w 6400800"/>
              <a:gd name="connsiteY3905" fmla="*/ 386239 h 514350"/>
              <a:gd name="connsiteX3906" fmla="*/ 5020151 w 6400800"/>
              <a:gd name="connsiteY3906" fmla="*/ 390049 h 514350"/>
              <a:gd name="connsiteX3907" fmla="*/ 5024914 w 6400800"/>
              <a:gd name="connsiteY3907" fmla="*/ 400526 h 514350"/>
              <a:gd name="connsiteX3908" fmla="*/ 5024914 w 6400800"/>
              <a:gd name="connsiteY3908" fmla="*/ 400526 h 514350"/>
              <a:gd name="connsiteX3909" fmla="*/ 5024914 w 6400800"/>
              <a:gd name="connsiteY3909" fmla="*/ 400526 h 514350"/>
              <a:gd name="connsiteX3910" fmla="*/ 5024914 w 6400800"/>
              <a:gd name="connsiteY3910" fmla="*/ 400526 h 514350"/>
              <a:gd name="connsiteX3911" fmla="*/ 5035392 w 6400800"/>
              <a:gd name="connsiteY3911" fmla="*/ 314801 h 514350"/>
              <a:gd name="connsiteX3912" fmla="*/ 5035392 w 6400800"/>
              <a:gd name="connsiteY3912" fmla="*/ 317659 h 514350"/>
              <a:gd name="connsiteX3913" fmla="*/ 5031581 w 6400800"/>
              <a:gd name="connsiteY3913" fmla="*/ 353854 h 514350"/>
              <a:gd name="connsiteX3914" fmla="*/ 5031581 w 6400800"/>
              <a:gd name="connsiteY3914" fmla="*/ 353854 h 514350"/>
              <a:gd name="connsiteX3915" fmla="*/ 5031581 w 6400800"/>
              <a:gd name="connsiteY3915" fmla="*/ 354806 h 514350"/>
              <a:gd name="connsiteX3916" fmla="*/ 5030629 w 6400800"/>
              <a:gd name="connsiteY3916" fmla="*/ 347186 h 514350"/>
              <a:gd name="connsiteX3917" fmla="*/ 5027771 w 6400800"/>
              <a:gd name="connsiteY3917" fmla="*/ 329089 h 514350"/>
              <a:gd name="connsiteX3918" fmla="*/ 5028724 w 6400800"/>
              <a:gd name="connsiteY3918" fmla="*/ 325279 h 514350"/>
              <a:gd name="connsiteX3919" fmla="*/ 5032534 w 6400800"/>
              <a:gd name="connsiteY3919" fmla="*/ 319564 h 514350"/>
              <a:gd name="connsiteX3920" fmla="*/ 5035392 w 6400800"/>
              <a:gd name="connsiteY3920" fmla="*/ 314801 h 514350"/>
              <a:gd name="connsiteX3921" fmla="*/ 5006817 w 6400800"/>
              <a:gd name="connsiteY3921" fmla="*/ 242411 h 514350"/>
              <a:gd name="connsiteX3922" fmla="*/ 5019199 w 6400800"/>
              <a:gd name="connsiteY3922" fmla="*/ 259556 h 514350"/>
              <a:gd name="connsiteX3923" fmla="*/ 5025867 w 6400800"/>
              <a:gd name="connsiteY3923" fmla="*/ 270034 h 514350"/>
              <a:gd name="connsiteX3924" fmla="*/ 5021104 w 6400800"/>
              <a:gd name="connsiteY3924" fmla="*/ 263366 h 514350"/>
              <a:gd name="connsiteX3925" fmla="*/ 5014437 w 6400800"/>
              <a:gd name="connsiteY3925" fmla="*/ 255746 h 514350"/>
              <a:gd name="connsiteX3926" fmla="*/ 5004912 w 6400800"/>
              <a:gd name="connsiteY3926" fmla="*/ 245269 h 514350"/>
              <a:gd name="connsiteX3927" fmla="*/ 5006817 w 6400800"/>
              <a:gd name="connsiteY3927" fmla="*/ 242411 h 514350"/>
              <a:gd name="connsiteX3928" fmla="*/ 5004912 w 6400800"/>
              <a:gd name="connsiteY3928" fmla="*/ 242411 h 514350"/>
              <a:gd name="connsiteX3929" fmla="*/ 5004912 w 6400800"/>
              <a:gd name="connsiteY3929" fmla="*/ 238601 h 514350"/>
              <a:gd name="connsiteX3930" fmla="*/ 5006817 w 6400800"/>
              <a:gd name="connsiteY3930" fmla="*/ 241459 h 514350"/>
              <a:gd name="connsiteX3931" fmla="*/ 5004912 w 6400800"/>
              <a:gd name="connsiteY3931" fmla="*/ 244316 h 514350"/>
              <a:gd name="connsiteX3932" fmla="*/ 5004912 w 6400800"/>
              <a:gd name="connsiteY3932" fmla="*/ 243364 h 514350"/>
              <a:gd name="connsiteX3933" fmla="*/ 5004912 w 6400800"/>
              <a:gd name="connsiteY3933" fmla="*/ 242411 h 514350"/>
              <a:gd name="connsiteX3934" fmla="*/ 4999196 w 6400800"/>
              <a:gd name="connsiteY3934" fmla="*/ 303371 h 514350"/>
              <a:gd name="connsiteX3935" fmla="*/ 5003006 w 6400800"/>
              <a:gd name="connsiteY3935" fmla="*/ 252889 h 514350"/>
              <a:gd name="connsiteX3936" fmla="*/ 5008721 w 6400800"/>
              <a:gd name="connsiteY3936" fmla="*/ 260509 h 514350"/>
              <a:gd name="connsiteX3937" fmla="*/ 5014437 w 6400800"/>
              <a:gd name="connsiteY3937" fmla="*/ 268129 h 514350"/>
              <a:gd name="connsiteX3938" fmla="*/ 5020151 w 6400800"/>
              <a:gd name="connsiteY3938" fmla="*/ 276701 h 514350"/>
              <a:gd name="connsiteX3939" fmla="*/ 5029676 w 6400800"/>
              <a:gd name="connsiteY3939" fmla="*/ 292894 h 514350"/>
              <a:gd name="connsiteX3940" fmla="*/ 5029676 w 6400800"/>
              <a:gd name="connsiteY3940" fmla="*/ 293846 h 514350"/>
              <a:gd name="connsiteX3941" fmla="*/ 5025867 w 6400800"/>
              <a:gd name="connsiteY3941" fmla="*/ 302419 h 514350"/>
              <a:gd name="connsiteX3942" fmla="*/ 5023009 w 6400800"/>
              <a:gd name="connsiteY3942" fmla="*/ 305276 h 514350"/>
              <a:gd name="connsiteX3943" fmla="*/ 5022056 w 6400800"/>
              <a:gd name="connsiteY3943" fmla="*/ 301466 h 514350"/>
              <a:gd name="connsiteX3944" fmla="*/ 5022056 w 6400800"/>
              <a:gd name="connsiteY3944" fmla="*/ 306229 h 514350"/>
              <a:gd name="connsiteX3945" fmla="*/ 5019199 w 6400800"/>
              <a:gd name="connsiteY3945" fmla="*/ 309086 h 514350"/>
              <a:gd name="connsiteX3946" fmla="*/ 5012531 w 6400800"/>
              <a:gd name="connsiteY3946" fmla="*/ 318611 h 514350"/>
              <a:gd name="connsiteX3947" fmla="*/ 5013484 w 6400800"/>
              <a:gd name="connsiteY3947" fmla="*/ 311944 h 514350"/>
              <a:gd name="connsiteX3948" fmla="*/ 5017294 w 6400800"/>
              <a:gd name="connsiteY3948" fmla="*/ 294799 h 514350"/>
              <a:gd name="connsiteX3949" fmla="*/ 5020151 w 6400800"/>
              <a:gd name="connsiteY3949" fmla="*/ 279559 h 514350"/>
              <a:gd name="connsiteX3950" fmla="*/ 5013484 w 6400800"/>
              <a:gd name="connsiteY3950" fmla="*/ 293846 h 514350"/>
              <a:gd name="connsiteX3951" fmla="*/ 5006817 w 6400800"/>
              <a:gd name="connsiteY3951" fmla="*/ 310039 h 514350"/>
              <a:gd name="connsiteX3952" fmla="*/ 4999196 w 6400800"/>
              <a:gd name="connsiteY3952" fmla="*/ 331946 h 514350"/>
              <a:gd name="connsiteX3953" fmla="*/ 4999196 w 6400800"/>
              <a:gd name="connsiteY3953" fmla="*/ 332899 h 514350"/>
              <a:gd name="connsiteX3954" fmla="*/ 4997292 w 6400800"/>
              <a:gd name="connsiteY3954" fmla="*/ 327184 h 514350"/>
              <a:gd name="connsiteX3955" fmla="*/ 4999196 w 6400800"/>
              <a:gd name="connsiteY3955" fmla="*/ 303371 h 514350"/>
              <a:gd name="connsiteX3956" fmla="*/ 4968717 w 6400800"/>
              <a:gd name="connsiteY3956" fmla="*/ 208121 h 514350"/>
              <a:gd name="connsiteX3957" fmla="*/ 4967764 w 6400800"/>
              <a:gd name="connsiteY3957" fmla="*/ 212884 h 514350"/>
              <a:gd name="connsiteX3958" fmla="*/ 4966812 w 6400800"/>
              <a:gd name="connsiteY3958" fmla="*/ 217646 h 514350"/>
              <a:gd name="connsiteX3959" fmla="*/ 4966812 w 6400800"/>
              <a:gd name="connsiteY3959" fmla="*/ 215741 h 514350"/>
              <a:gd name="connsiteX3960" fmla="*/ 4968717 w 6400800"/>
              <a:gd name="connsiteY3960" fmla="*/ 208121 h 514350"/>
              <a:gd name="connsiteX3961" fmla="*/ 4960144 w 6400800"/>
              <a:gd name="connsiteY3961" fmla="*/ 364331 h 514350"/>
              <a:gd name="connsiteX3962" fmla="*/ 4961096 w 6400800"/>
              <a:gd name="connsiteY3962" fmla="*/ 381476 h 514350"/>
              <a:gd name="connsiteX3963" fmla="*/ 4958239 w 6400800"/>
              <a:gd name="connsiteY3963" fmla="*/ 391001 h 514350"/>
              <a:gd name="connsiteX3964" fmla="*/ 4957287 w 6400800"/>
              <a:gd name="connsiteY3964" fmla="*/ 386239 h 514350"/>
              <a:gd name="connsiteX3965" fmla="*/ 4957287 w 6400800"/>
              <a:gd name="connsiteY3965" fmla="*/ 380524 h 514350"/>
              <a:gd name="connsiteX3966" fmla="*/ 4956334 w 6400800"/>
              <a:gd name="connsiteY3966" fmla="*/ 356711 h 514350"/>
              <a:gd name="connsiteX3967" fmla="*/ 4956334 w 6400800"/>
              <a:gd name="connsiteY3967" fmla="*/ 351949 h 514350"/>
              <a:gd name="connsiteX3968" fmla="*/ 4958239 w 6400800"/>
              <a:gd name="connsiteY3968" fmla="*/ 348139 h 514350"/>
              <a:gd name="connsiteX3969" fmla="*/ 4960144 w 6400800"/>
              <a:gd name="connsiteY3969" fmla="*/ 364331 h 514350"/>
              <a:gd name="connsiteX3970" fmla="*/ 4957287 w 6400800"/>
              <a:gd name="connsiteY3970" fmla="*/ 256699 h 514350"/>
              <a:gd name="connsiteX3971" fmla="*/ 4957287 w 6400800"/>
              <a:gd name="connsiteY3971" fmla="*/ 258604 h 514350"/>
              <a:gd name="connsiteX3972" fmla="*/ 4957287 w 6400800"/>
              <a:gd name="connsiteY3972" fmla="*/ 259556 h 514350"/>
              <a:gd name="connsiteX3973" fmla="*/ 4955381 w 6400800"/>
              <a:gd name="connsiteY3973" fmla="*/ 267176 h 514350"/>
              <a:gd name="connsiteX3974" fmla="*/ 4954429 w 6400800"/>
              <a:gd name="connsiteY3974" fmla="*/ 265271 h 514350"/>
              <a:gd name="connsiteX3975" fmla="*/ 4957287 w 6400800"/>
              <a:gd name="connsiteY3975" fmla="*/ 256699 h 514350"/>
              <a:gd name="connsiteX3976" fmla="*/ 4954429 w 6400800"/>
              <a:gd name="connsiteY3976" fmla="*/ 268129 h 514350"/>
              <a:gd name="connsiteX3977" fmla="*/ 4955381 w 6400800"/>
              <a:gd name="connsiteY3977" fmla="*/ 270986 h 514350"/>
              <a:gd name="connsiteX3978" fmla="*/ 4951571 w 6400800"/>
              <a:gd name="connsiteY3978" fmla="*/ 290036 h 514350"/>
              <a:gd name="connsiteX3979" fmla="*/ 4944904 w 6400800"/>
              <a:gd name="connsiteY3979" fmla="*/ 316706 h 514350"/>
              <a:gd name="connsiteX3980" fmla="*/ 4943951 w 6400800"/>
              <a:gd name="connsiteY3980" fmla="*/ 310991 h 514350"/>
              <a:gd name="connsiteX3981" fmla="*/ 4943951 w 6400800"/>
              <a:gd name="connsiteY3981" fmla="*/ 320516 h 514350"/>
              <a:gd name="connsiteX3982" fmla="*/ 4940142 w 6400800"/>
              <a:gd name="connsiteY3982" fmla="*/ 336709 h 514350"/>
              <a:gd name="connsiteX3983" fmla="*/ 4940142 w 6400800"/>
              <a:gd name="connsiteY3983" fmla="*/ 335756 h 514350"/>
              <a:gd name="connsiteX3984" fmla="*/ 4938237 w 6400800"/>
              <a:gd name="connsiteY3984" fmla="*/ 325279 h 514350"/>
              <a:gd name="connsiteX3985" fmla="*/ 4954429 w 6400800"/>
              <a:gd name="connsiteY3985" fmla="*/ 268129 h 514350"/>
              <a:gd name="connsiteX3986" fmla="*/ 4922044 w 6400800"/>
              <a:gd name="connsiteY3986" fmla="*/ 378619 h 514350"/>
              <a:gd name="connsiteX3987" fmla="*/ 4922044 w 6400800"/>
              <a:gd name="connsiteY3987" fmla="*/ 378619 h 514350"/>
              <a:gd name="connsiteX3988" fmla="*/ 4922044 w 6400800"/>
              <a:gd name="connsiteY3988" fmla="*/ 378619 h 514350"/>
              <a:gd name="connsiteX3989" fmla="*/ 4922044 w 6400800"/>
              <a:gd name="connsiteY3989" fmla="*/ 378619 h 514350"/>
              <a:gd name="connsiteX3990" fmla="*/ 4908709 w 6400800"/>
              <a:gd name="connsiteY3990" fmla="*/ 307181 h 514350"/>
              <a:gd name="connsiteX3991" fmla="*/ 4915376 w 6400800"/>
              <a:gd name="connsiteY3991" fmla="*/ 326231 h 514350"/>
              <a:gd name="connsiteX3992" fmla="*/ 4909662 w 6400800"/>
              <a:gd name="connsiteY3992" fmla="*/ 338614 h 514350"/>
              <a:gd name="connsiteX3993" fmla="*/ 4906804 w 6400800"/>
              <a:gd name="connsiteY3993" fmla="*/ 308134 h 514350"/>
              <a:gd name="connsiteX3994" fmla="*/ 4906804 w 6400800"/>
              <a:gd name="connsiteY3994" fmla="*/ 305276 h 514350"/>
              <a:gd name="connsiteX3995" fmla="*/ 4905851 w 6400800"/>
              <a:gd name="connsiteY3995" fmla="*/ 307181 h 514350"/>
              <a:gd name="connsiteX3996" fmla="*/ 4904899 w 6400800"/>
              <a:gd name="connsiteY3996" fmla="*/ 297656 h 514350"/>
              <a:gd name="connsiteX3997" fmla="*/ 4908709 w 6400800"/>
              <a:gd name="connsiteY3997" fmla="*/ 307181 h 514350"/>
              <a:gd name="connsiteX3998" fmla="*/ 4897279 w 6400800"/>
              <a:gd name="connsiteY3998" fmla="*/ 351949 h 514350"/>
              <a:gd name="connsiteX3999" fmla="*/ 4896326 w 6400800"/>
              <a:gd name="connsiteY3999" fmla="*/ 365284 h 514350"/>
              <a:gd name="connsiteX4000" fmla="*/ 4895374 w 6400800"/>
              <a:gd name="connsiteY4000" fmla="*/ 368141 h 514350"/>
              <a:gd name="connsiteX4001" fmla="*/ 4894421 w 6400800"/>
              <a:gd name="connsiteY4001" fmla="*/ 357664 h 514350"/>
              <a:gd name="connsiteX4002" fmla="*/ 4892517 w 6400800"/>
              <a:gd name="connsiteY4002" fmla="*/ 341471 h 514350"/>
              <a:gd name="connsiteX4003" fmla="*/ 4897279 w 6400800"/>
              <a:gd name="connsiteY4003" fmla="*/ 351949 h 514350"/>
              <a:gd name="connsiteX4004" fmla="*/ 4822984 w 6400800"/>
              <a:gd name="connsiteY4004" fmla="*/ 387191 h 514350"/>
              <a:gd name="connsiteX4005" fmla="*/ 4822984 w 6400800"/>
              <a:gd name="connsiteY4005" fmla="*/ 385286 h 514350"/>
              <a:gd name="connsiteX4006" fmla="*/ 4822984 w 6400800"/>
              <a:gd name="connsiteY4006" fmla="*/ 387191 h 514350"/>
              <a:gd name="connsiteX4007" fmla="*/ 4822984 w 6400800"/>
              <a:gd name="connsiteY4007" fmla="*/ 387191 h 514350"/>
              <a:gd name="connsiteX4008" fmla="*/ 4842987 w 6400800"/>
              <a:gd name="connsiteY4008" fmla="*/ 338614 h 514350"/>
              <a:gd name="connsiteX4009" fmla="*/ 4842987 w 6400800"/>
              <a:gd name="connsiteY4009" fmla="*/ 356711 h 514350"/>
              <a:gd name="connsiteX4010" fmla="*/ 4842987 w 6400800"/>
              <a:gd name="connsiteY4010" fmla="*/ 360521 h 514350"/>
              <a:gd name="connsiteX4011" fmla="*/ 4840129 w 6400800"/>
              <a:gd name="connsiteY4011" fmla="*/ 382429 h 514350"/>
              <a:gd name="connsiteX4012" fmla="*/ 4838224 w 6400800"/>
              <a:gd name="connsiteY4012" fmla="*/ 390049 h 514350"/>
              <a:gd name="connsiteX4013" fmla="*/ 4826794 w 6400800"/>
              <a:gd name="connsiteY4013" fmla="*/ 387191 h 514350"/>
              <a:gd name="connsiteX4014" fmla="*/ 4824889 w 6400800"/>
              <a:gd name="connsiteY4014" fmla="*/ 379571 h 514350"/>
              <a:gd name="connsiteX4015" fmla="*/ 4827747 w 6400800"/>
              <a:gd name="connsiteY4015" fmla="*/ 370999 h 514350"/>
              <a:gd name="connsiteX4016" fmla="*/ 4838224 w 6400800"/>
              <a:gd name="connsiteY4016" fmla="*/ 346234 h 514350"/>
              <a:gd name="connsiteX4017" fmla="*/ 4843939 w 6400800"/>
              <a:gd name="connsiteY4017" fmla="*/ 336709 h 514350"/>
              <a:gd name="connsiteX4018" fmla="*/ 4842987 w 6400800"/>
              <a:gd name="connsiteY4018" fmla="*/ 338614 h 514350"/>
              <a:gd name="connsiteX4019" fmla="*/ 4842987 w 6400800"/>
              <a:gd name="connsiteY4019" fmla="*/ 338614 h 514350"/>
              <a:gd name="connsiteX4020" fmla="*/ 4843939 w 6400800"/>
              <a:gd name="connsiteY4020" fmla="*/ 329089 h 514350"/>
              <a:gd name="connsiteX4021" fmla="*/ 4843939 w 6400800"/>
              <a:gd name="connsiteY4021" fmla="*/ 329089 h 514350"/>
              <a:gd name="connsiteX4022" fmla="*/ 4836319 w 6400800"/>
              <a:gd name="connsiteY4022" fmla="*/ 318611 h 514350"/>
              <a:gd name="connsiteX4023" fmla="*/ 4836319 w 6400800"/>
              <a:gd name="connsiteY4023" fmla="*/ 318611 h 514350"/>
              <a:gd name="connsiteX4024" fmla="*/ 4839176 w 6400800"/>
              <a:gd name="connsiteY4024" fmla="*/ 314801 h 514350"/>
              <a:gd name="connsiteX4025" fmla="*/ 4842987 w 6400800"/>
              <a:gd name="connsiteY4025" fmla="*/ 321469 h 514350"/>
              <a:gd name="connsiteX4026" fmla="*/ 4843939 w 6400800"/>
              <a:gd name="connsiteY4026" fmla="*/ 323374 h 514350"/>
              <a:gd name="connsiteX4027" fmla="*/ 4843939 w 6400800"/>
              <a:gd name="connsiteY4027" fmla="*/ 329089 h 514350"/>
              <a:gd name="connsiteX4028" fmla="*/ 4845844 w 6400800"/>
              <a:gd name="connsiteY4028" fmla="*/ 296704 h 514350"/>
              <a:gd name="connsiteX4029" fmla="*/ 4844891 w 6400800"/>
              <a:gd name="connsiteY4029" fmla="*/ 316706 h 514350"/>
              <a:gd name="connsiteX4030" fmla="*/ 4840129 w 6400800"/>
              <a:gd name="connsiteY4030" fmla="*/ 310039 h 514350"/>
              <a:gd name="connsiteX4031" fmla="*/ 4837272 w 6400800"/>
              <a:gd name="connsiteY4031" fmla="*/ 306229 h 514350"/>
              <a:gd name="connsiteX4032" fmla="*/ 4845844 w 6400800"/>
              <a:gd name="connsiteY4032" fmla="*/ 290989 h 514350"/>
              <a:gd name="connsiteX4033" fmla="*/ 4847749 w 6400800"/>
              <a:gd name="connsiteY4033" fmla="*/ 288131 h 514350"/>
              <a:gd name="connsiteX4034" fmla="*/ 4845844 w 6400800"/>
              <a:gd name="connsiteY4034" fmla="*/ 296704 h 514350"/>
              <a:gd name="connsiteX4035" fmla="*/ 4869656 w 6400800"/>
              <a:gd name="connsiteY4035" fmla="*/ 325279 h 514350"/>
              <a:gd name="connsiteX4036" fmla="*/ 4869656 w 6400800"/>
              <a:gd name="connsiteY4036" fmla="*/ 327184 h 514350"/>
              <a:gd name="connsiteX4037" fmla="*/ 4869656 w 6400800"/>
              <a:gd name="connsiteY4037" fmla="*/ 325279 h 514350"/>
              <a:gd name="connsiteX4038" fmla="*/ 4869656 w 6400800"/>
              <a:gd name="connsiteY4038" fmla="*/ 318611 h 514350"/>
              <a:gd name="connsiteX4039" fmla="*/ 4869656 w 6400800"/>
              <a:gd name="connsiteY4039" fmla="*/ 325279 h 514350"/>
              <a:gd name="connsiteX4040" fmla="*/ 4854416 w 6400800"/>
              <a:gd name="connsiteY4040" fmla="*/ 276701 h 514350"/>
              <a:gd name="connsiteX4041" fmla="*/ 4868704 w 6400800"/>
              <a:gd name="connsiteY4041" fmla="*/ 256699 h 514350"/>
              <a:gd name="connsiteX4042" fmla="*/ 4871562 w 6400800"/>
              <a:gd name="connsiteY4042" fmla="*/ 252889 h 514350"/>
              <a:gd name="connsiteX4043" fmla="*/ 4871562 w 6400800"/>
              <a:gd name="connsiteY4043" fmla="*/ 259556 h 514350"/>
              <a:gd name="connsiteX4044" fmla="*/ 4861084 w 6400800"/>
              <a:gd name="connsiteY4044" fmla="*/ 296704 h 514350"/>
              <a:gd name="connsiteX4045" fmla="*/ 4860131 w 6400800"/>
              <a:gd name="connsiteY4045" fmla="*/ 300514 h 514350"/>
              <a:gd name="connsiteX4046" fmla="*/ 4853464 w 6400800"/>
              <a:gd name="connsiteY4046" fmla="*/ 278606 h 514350"/>
              <a:gd name="connsiteX4047" fmla="*/ 4854416 w 6400800"/>
              <a:gd name="connsiteY4047" fmla="*/ 276701 h 514350"/>
              <a:gd name="connsiteX4048" fmla="*/ 4854416 w 6400800"/>
              <a:gd name="connsiteY4048" fmla="*/ 276701 h 514350"/>
              <a:gd name="connsiteX4049" fmla="*/ 4850606 w 6400800"/>
              <a:gd name="connsiteY4049" fmla="*/ 281464 h 514350"/>
              <a:gd name="connsiteX4050" fmla="*/ 4857274 w 6400800"/>
              <a:gd name="connsiteY4050" fmla="*/ 316706 h 514350"/>
              <a:gd name="connsiteX4051" fmla="*/ 4854416 w 6400800"/>
              <a:gd name="connsiteY4051" fmla="*/ 330041 h 514350"/>
              <a:gd name="connsiteX4052" fmla="*/ 4852512 w 6400800"/>
              <a:gd name="connsiteY4052" fmla="*/ 326231 h 514350"/>
              <a:gd name="connsiteX4053" fmla="*/ 4852512 w 6400800"/>
              <a:gd name="connsiteY4053" fmla="*/ 322421 h 514350"/>
              <a:gd name="connsiteX4054" fmla="*/ 4850606 w 6400800"/>
              <a:gd name="connsiteY4054" fmla="*/ 295751 h 514350"/>
              <a:gd name="connsiteX4055" fmla="*/ 4849654 w 6400800"/>
              <a:gd name="connsiteY4055" fmla="*/ 284321 h 514350"/>
              <a:gd name="connsiteX4056" fmla="*/ 4850606 w 6400800"/>
              <a:gd name="connsiteY4056" fmla="*/ 281464 h 514350"/>
              <a:gd name="connsiteX4057" fmla="*/ 4838224 w 6400800"/>
              <a:gd name="connsiteY4057" fmla="*/ 290036 h 514350"/>
              <a:gd name="connsiteX4058" fmla="*/ 4845844 w 6400800"/>
              <a:gd name="connsiteY4058" fmla="*/ 272891 h 514350"/>
              <a:gd name="connsiteX4059" fmla="*/ 4848701 w 6400800"/>
              <a:gd name="connsiteY4059" fmla="*/ 265271 h 514350"/>
              <a:gd name="connsiteX4060" fmla="*/ 4849654 w 6400800"/>
              <a:gd name="connsiteY4060" fmla="*/ 275749 h 514350"/>
              <a:gd name="connsiteX4061" fmla="*/ 4847749 w 6400800"/>
              <a:gd name="connsiteY4061" fmla="*/ 277654 h 514350"/>
              <a:gd name="connsiteX4062" fmla="*/ 4847749 w 6400800"/>
              <a:gd name="connsiteY4062" fmla="*/ 273844 h 514350"/>
              <a:gd name="connsiteX4063" fmla="*/ 4847749 w 6400800"/>
              <a:gd name="connsiteY4063" fmla="*/ 278606 h 514350"/>
              <a:gd name="connsiteX4064" fmla="*/ 4841081 w 6400800"/>
              <a:gd name="connsiteY4064" fmla="*/ 288131 h 514350"/>
              <a:gd name="connsiteX4065" fmla="*/ 4836319 w 6400800"/>
              <a:gd name="connsiteY4065" fmla="*/ 294799 h 514350"/>
              <a:gd name="connsiteX4066" fmla="*/ 4838224 w 6400800"/>
              <a:gd name="connsiteY4066" fmla="*/ 290036 h 514350"/>
              <a:gd name="connsiteX4067" fmla="*/ 4835366 w 6400800"/>
              <a:gd name="connsiteY4067" fmla="*/ 309086 h 514350"/>
              <a:gd name="connsiteX4068" fmla="*/ 4836319 w 6400800"/>
              <a:gd name="connsiteY4068" fmla="*/ 308134 h 514350"/>
              <a:gd name="connsiteX4069" fmla="*/ 4838224 w 6400800"/>
              <a:gd name="connsiteY4069" fmla="*/ 311944 h 514350"/>
              <a:gd name="connsiteX4070" fmla="*/ 4839176 w 6400800"/>
              <a:gd name="connsiteY4070" fmla="*/ 313849 h 514350"/>
              <a:gd name="connsiteX4071" fmla="*/ 4835366 w 6400800"/>
              <a:gd name="connsiteY4071" fmla="*/ 317659 h 514350"/>
              <a:gd name="connsiteX4072" fmla="*/ 4835366 w 6400800"/>
              <a:gd name="connsiteY4072" fmla="*/ 317659 h 514350"/>
              <a:gd name="connsiteX4073" fmla="*/ 4834414 w 6400800"/>
              <a:gd name="connsiteY4073" fmla="*/ 316706 h 514350"/>
              <a:gd name="connsiteX4074" fmla="*/ 4832509 w 6400800"/>
              <a:gd name="connsiteY4074" fmla="*/ 314801 h 514350"/>
              <a:gd name="connsiteX4075" fmla="*/ 4835366 w 6400800"/>
              <a:gd name="connsiteY4075" fmla="*/ 309086 h 514350"/>
              <a:gd name="connsiteX4076" fmla="*/ 4830604 w 6400800"/>
              <a:gd name="connsiteY4076" fmla="*/ 319564 h 514350"/>
              <a:gd name="connsiteX4077" fmla="*/ 4832509 w 6400800"/>
              <a:gd name="connsiteY4077" fmla="*/ 314801 h 514350"/>
              <a:gd name="connsiteX4078" fmla="*/ 4833462 w 6400800"/>
              <a:gd name="connsiteY4078" fmla="*/ 316706 h 514350"/>
              <a:gd name="connsiteX4079" fmla="*/ 4834414 w 6400800"/>
              <a:gd name="connsiteY4079" fmla="*/ 318611 h 514350"/>
              <a:gd name="connsiteX4080" fmla="*/ 4828699 w 6400800"/>
              <a:gd name="connsiteY4080" fmla="*/ 324326 h 514350"/>
              <a:gd name="connsiteX4081" fmla="*/ 4830604 w 6400800"/>
              <a:gd name="connsiteY4081" fmla="*/ 319564 h 514350"/>
              <a:gd name="connsiteX4082" fmla="*/ 4817269 w 6400800"/>
              <a:gd name="connsiteY4082" fmla="*/ 364331 h 514350"/>
              <a:gd name="connsiteX4083" fmla="*/ 4817269 w 6400800"/>
              <a:gd name="connsiteY4083" fmla="*/ 356711 h 514350"/>
              <a:gd name="connsiteX4084" fmla="*/ 4824889 w 6400800"/>
              <a:gd name="connsiteY4084" fmla="*/ 335756 h 514350"/>
              <a:gd name="connsiteX4085" fmla="*/ 4825841 w 6400800"/>
              <a:gd name="connsiteY4085" fmla="*/ 334804 h 514350"/>
              <a:gd name="connsiteX4086" fmla="*/ 4835366 w 6400800"/>
              <a:gd name="connsiteY4086" fmla="*/ 319564 h 514350"/>
              <a:gd name="connsiteX4087" fmla="*/ 4837272 w 6400800"/>
              <a:gd name="connsiteY4087" fmla="*/ 322421 h 514350"/>
              <a:gd name="connsiteX4088" fmla="*/ 4841081 w 6400800"/>
              <a:gd name="connsiteY4088" fmla="*/ 330994 h 514350"/>
              <a:gd name="connsiteX4089" fmla="*/ 4842987 w 6400800"/>
              <a:gd name="connsiteY4089" fmla="*/ 335756 h 514350"/>
              <a:gd name="connsiteX4090" fmla="*/ 4835366 w 6400800"/>
              <a:gd name="connsiteY4090" fmla="*/ 345281 h 514350"/>
              <a:gd name="connsiteX4091" fmla="*/ 4822984 w 6400800"/>
              <a:gd name="connsiteY4091" fmla="*/ 366236 h 514350"/>
              <a:gd name="connsiteX4092" fmla="*/ 4820126 w 6400800"/>
              <a:gd name="connsiteY4092" fmla="*/ 369094 h 514350"/>
              <a:gd name="connsiteX4093" fmla="*/ 4817269 w 6400800"/>
              <a:gd name="connsiteY4093" fmla="*/ 371951 h 514350"/>
              <a:gd name="connsiteX4094" fmla="*/ 4817269 w 6400800"/>
              <a:gd name="connsiteY4094" fmla="*/ 364331 h 514350"/>
              <a:gd name="connsiteX4095" fmla="*/ 4816316 w 6400800"/>
              <a:gd name="connsiteY4095" fmla="*/ 376714 h 514350"/>
              <a:gd name="connsiteX4096" fmla="*/ 4820126 w 6400800"/>
              <a:gd name="connsiteY4096" fmla="*/ 370046 h 514350"/>
              <a:gd name="connsiteX4097" fmla="*/ 4820126 w 6400800"/>
              <a:gd name="connsiteY4097" fmla="*/ 370046 h 514350"/>
              <a:gd name="connsiteX4098" fmla="*/ 4820126 w 6400800"/>
              <a:gd name="connsiteY4098" fmla="*/ 370046 h 514350"/>
              <a:gd name="connsiteX4099" fmla="*/ 4816316 w 6400800"/>
              <a:gd name="connsiteY4099" fmla="*/ 378619 h 514350"/>
              <a:gd name="connsiteX4100" fmla="*/ 4816316 w 6400800"/>
              <a:gd name="connsiteY4100" fmla="*/ 376714 h 514350"/>
              <a:gd name="connsiteX4101" fmla="*/ 4762024 w 6400800"/>
              <a:gd name="connsiteY4101" fmla="*/ 305276 h 514350"/>
              <a:gd name="connsiteX4102" fmla="*/ 4763929 w 6400800"/>
              <a:gd name="connsiteY4102" fmla="*/ 322421 h 514350"/>
              <a:gd name="connsiteX4103" fmla="*/ 4760119 w 6400800"/>
              <a:gd name="connsiteY4103" fmla="*/ 309086 h 514350"/>
              <a:gd name="connsiteX4104" fmla="*/ 4762024 w 6400800"/>
              <a:gd name="connsiteY4104" fmla="*/ 300514 h 514350"/>
              <a:gd name="connsiteX4105" fmla="*/ 4762024 w 6400800"/>
              <a:gd name="connsiteY4105" fmla="*/ 305276 h 514350"/>
              <a:gd name="connsiteX4106" fmla="*/ 4755356 w 6400800"/>
              <a:gd name="connsiteY4106" fmla="*/ 279559 h 514350"/>
              <a:gd name="connsiteX4107" fmla="*/ 4760119 w 6400800"/>
              <a:gd name="connsiteY4107" fmla="*/ 294799 h 514350"/>
              <a:gd name="connsiteX4108" fmla="*/ 4761072 w 6400800"/>
              <a:gd name="connsiteY4108" fmla="*/ 297656 h 514350"/>
              <a:gd name="connsiteX4109" fmla="*/ 4758214 w 6400800"/>
              <a:gd name="connsiteY4109" fmla="*/ 304324 h 514350"/>
              <a:gd name="connsiteX4110" fmla="*/ 4754404 w 6400800"/>
              <a:gd name="connsiteY4110" fmla="*/ 292894 h 514350"/>
              <a:gd name="connsiteX4111" fmla="*/ 4755356 w 6400800"/>
              <a:gd name="connsiteY4111" fmla="*/ 279559 h 514350"/>
              <a:gd name="connsiteX4112" fmla="*/ 4759166 w 6400800"/>
              <a:gd name="connsiteY4112" fmla="*/ 342424 h 514350"/>
              <a:gd name="connsiteX4113" fmla="*/ 4755356 w 6400800"/>
              <a:gd name="connsiteY4113" fmla="*/ 331946 h 514350"/>
              <a:gd name="connsiteX4114" fmla="*/ 4756309 w 6400800"/>
              <a:gd name="connsiteY4114" fmla="*/ 326231 h 514350"/>
              <a:gd name="connsiteX4115" fmla="*/ 4759166 w 6400800"/>
              <a:gd name="connsiteY4115" fmla="*/ 342424 h 514350"/>
              <a:gd name="connsiteX4116" fmla="*/ 4753451 w 6400800"/>
              <a:gd name="connsiteY4116" fmla="*/ 312896 h 514350"/>
              <a:gd name="connsiteX4117" fmla="*/ 4754404 w 6400800"/>
              <a:gd name="connsiteY4117" fmla="*/ 315754 h 514350"/>
              <a:gd name="connsiteX4118" fmla="*/ 4753451 w 6400800"/>
              <a:gd name="connsiteY4118" fmla="*/ 317659 h 514350"/>
              <a:gd name="connsiteX4119" fmla="*/ 4753451 w 6400800"/>
              <a:gd name="connsiteY4119" fmla="*/ 312896 h 514350"/>
              <a:gd name="connsiteX4120" fmla="*/ 4755356 w 6400800"/>
              <a:gd name="connsiteY4120" fmla="*/ 373856 h 514350"/>
              <a:gd name="connsiteX4121" fmla="*/ 4756309 w 6400800"/>
              <a:gd name="connsiteY4121" fmla="*/ 375761 h 514350"/>
              <a:gd name="connsiteX4122" fmla="*/ 4754404 w 6400800"/>
              <a:gd name="connsiteY4122" fmla="*/ 379571 h 514350"/>
              <a:gd name="connsiteX4123" fmla="*/ 4752499 w 6400800"/>
              <a:gd name="connsiteY4123" fmla="*/ 379571 h 514350"/>
              <a:gd name="connsiteX4124" fmla="*/ 4755356 w 6400800"/>
              <a:gd name="connsiteY4124" fmla="*/ 373856 h 514350"/>
              <a:gd name="connsiteX4125" fmla="*/ 4748689 w 6400800"/>
              <a:gd name="connsiteY4125" fmla="*/ 291941 h 514350"/>
              <a:gd name="connsiteX4126" fmla="*/ 4746784 w 6400800"/>
              <a:gd name="connsiteY4126" fmla="*/ 303371 h 514350"/>
              <a:gd name="connsiteX4127" fmla="*/ 4746784 w 6400800"/>
              <a:gd name="connsiteY4127" fmla="*/ 303371 h 514350"/>
              <a:gd name="connsiteX4128" fmla="*/ 4746784 w 6400800"/>
              <a:gd name="connsiteY4128" fmla="*/ 299561 h 514350"/>
              <a:gd name="connsiteX4129" fmla="*/ 4748689 w 6400800"/>
              <a:gd name="connsiteY4129" fmla="*/ 291941 h 514350"/>
              <a:gd name="connsiteX4130" fmla="*/ 4738212 w 6400800"/>
              <a:gd name="connsiteY4130" fmla="*/ 327184 h 514350"/>
              <a:gd name="connsiteX4131" fmla="*/ 4737259 w 6400800"/>
              <a:gd name="connsiteY4131" fmla="*/ 341471 h 514350"/>
              <a:gd name="connsiteX4132" fmla="*/ 4736306 w 6400800"/>
              <a:gd name="connsiteY4132" fmla="*/ 336709 h 514350"/>
              <a:gd name="connsiteX4133" fmla="*/ 4738212 w 6400800"/>
              <a:gd name="connsiteY4133" fmla="*/ 327184 h 514350"/>
              <a:gd name="connsiteX4134" fmla="*/ 4720114 w 6400800"/>
              <a:gd name="connsiteY4134" fmla="*/ 261461 h 514350"/>
              <a:gd name="connsiteX4135" fmla="*/ 4720114 w 6400800"/>
              <a:gd name="connsiteY4135" fmla="*/ 261461 h 514350"/>
              <a:gd name="connsiteX4136" fmla="*/ 4729639 w 6400800"/>
              <a:gd name="connsiteY4136" fmla="*/ 290989 h 514350"/>
              <a:gd name="connsiteX4137" fmla="*/ 4731544 w 6400800"/>
              <a:gd name="connsiteY4137" fmla="*/ 296704 h 514350"/>
              <a:gd name="connsiteX4138" fmla="*/ 4727734 w 6400800"/>
              <a:gd name="connsiteY4138" fmla="*/ 308134 h 514350"/>
              <a:gd name="connsiteX4139" fmla="*/ 4723924 w 6400800"/>
              <a:gd name="connsiteY4139" fmla="*/ 295751 h 514350"/>
              <a:gd name="connsiteX4140" fmla="*/ 4718209 w 6400800"/>
              <a:gd name="connsiteY4140" fmla="*/ 276701 h 514350"/>
              <a:gd name="connsiteX4141" fmla="*/ 4720114 w 6400800"/>
              <a:gd name="connsiteY4141" fmla="*/ 261461 h 514350"/>
              <a:gd name="connsiteX4142" fmla="*/ 4709637 w 6400800"/>
              <a:gd name="connsiteY4142" fmla="*/ 324326 h 514350"/>
              <a:gd name="connsiteX4143" fmla="*/ 4713447 w 6400800"/>
              <a:gd name="connsiteY4143" fmla="*/ 301466 h 514350"/>
              <a:gd name="connsiteX4144" fmla="*/ 4719162 w 6400800"/>
              <a:gd name="connsiteY4144" fmla="*/ 331946 h 514350"/>
              <a:gd name="connsiteX4145" fmla="*/ 4715351 w 6400800"/>
              <a:gd name="connsiteY4145" fmla="*/ 343376 h 514350"/>
              <a:gd name="connsiteX4146" fmla="*/ 4715351 w 6400800"/>
              <a:gd name="connsiteY4146" fmla="*/ 343376 h 514350"/>
              <a:gd name="connsiteX4147" fmla="*/ 4707731 w 6400800"/>
              <a:gd name="connsiteY4147" fmla="*/ 332899 h 514350"/>
              <a:gd name="connsiteX4148" fmla="*/ 4709637 w 6400800"/>
              <a:gd name="connsiteY4148" fmla="*/ 324326 h 514350"/>
              <a:gd name="connsiteX4149" fmla="*/ 4703922 w 6400800"/>
              <a:gd name="connsiteY4149" fmla="*/ 355759 h 514350"/>
              <a:gd name="connsiteX4150" fmla="*/ 4705826 w 6400800"/>
              <a:gd name="connsiteY4150" fmla="*/ 360521 h 514350"/>
              <a:gd name="connsiteX4151" fmla="*/ 4708684 w 6400800"/>
              <a:gd name="connsiteY4151" fmla="*/ 369094 h 514350"/>
              <a:gd name="connsiteX4152" fmla="*/ 4704874 w 6400800"/>
              <a:gd name="connsiteY4152" fmla="*/ 377666 h 514350"/>
              <a:gd name="connsiteX4153" fmla="*/ 4704874 w 6400800"/>
              <a:gd name="connsiteY4153" fmla="*/ 376714 h 514350"/>
              <a:gd name="connsiteX4154" fmla="*/ 4702016 w 6400800"/>
              <a:gd name="connsiteY4154" fmla="*/ 371951 h 514350"/>
              <a:gd name="connsiteX4155" fmla="*/ 4703922 w 6400800"/>
              <a:gd name="connsiteY4155" fmla="*/ 355759 h 514350"/>
              <a:gd name="connsiteX4156" fmla="*/ 4682966 w 6400800"/>
              <a:gd name="connsiteY4156" fmla="*/ 380524 h 514350"/>
              <a:gd name="connsiteX4157" fmla="*/ 4680109 w 6400800"/>
              <a:gd name="connsiteY4157" fmla="*/ 392906 h 514350"/>
              <a:gd name="connsiteX4158" fmla="*/ 4676299 w 6400800"/>
              <a:gd name="connsiteY4158" fmla="*/ 393859 h 514350"/>
              <a:gd name="connsiteX4159" fmla="*/ 4675347 w 6400800"/>
              <a:gd name="connsiteY4159" fmla="*/ 388144 h 514350"/>
              <a:gd name="connsiteX4160" fmla="*/ 4682966 w 6400800"/>
              <a:gd name="connsiteY4160" fmla="*/ 378619 h 514350"/>
              <a:gd name="connsiteX4161" fmla="*/ 4682966 w 6400800"/>
              <a:gd name="connsiteY4161" fmla="*/ 380524 h 514350"/>
              <a:gd name="connsiteX4162" fmla="*/ 4672489 w 6400800"/>
              <a:gd name="connsiteY4162" fmla="*/ 361474 h 514350"/>
              <a:gd name="connsiteX4163" fmla="*/ 4679156 w 6400800"/>
              <a:gd name="connsiteY4163" fmla="*/ 373856 h 514350"/>
              <a:gd name="connsiteX4164" fmla="*/ 4672489 w 6400800"/>
              <a:gd name="connsiteY4164" fmla="*/ 379571 h 514350"/>
              <a:gd name="connsiteX4165" fmla="*/ 4671537 w 6400800"/>
              <a:gd name="connsiteY4165" fmla="*/ 376714 h 514350"/>
              <a:gd name="connsiteX4166" fmla="*/ 4670584 w 6400800"/>
              <a:gd name="connsiteY4166" fmla="*/ 370999 h 514350"/>
              <a:gd name="connsiteX4167" fmla="*/ 4672489 w 6400800"/>
              <a:gd name="connsiteY4167" fmla="*/ 361474 h 514350"/>
              <a:gd name="connsiteX4168" fmla="*/ 4661059 w 6400800"/>
              <a:gd name="connsiteY4168" fmla="*/ 265271 h 514350"/>
              <a:gd name="connsiteX4169" fmla="*/ 4663916 w 6400800"/>
              <a:gd name="connsiteY4169" fmla="*/ 252889 h 514350"/>
              <a:gd name="connsiteX4170" fmla="*/ 4669631 w 6400800"/>
              <a:gd name="connsiteY4170" fmla="*/ 237649 h 514350"/>
              <a:gd name="connsiteX4171" fmla="*/ 4669631 w 6400800"/>
              <a:gd name="connsiteY4171" fmla="*/ 242411 h 514350"/>
              <a:gd name="connsiteX4172" fmla="*/ 4661059 w 6400800"/>
              <a:gd name="connsiteY4172" fmla="*/ 269081 h 514350"/>
              <a:gd name="connsiteX4173" fmla="*/ 4661059 w 6400800"/>
              <a:gd name="connsiteY4173" fmla="*/ 265271 h 514350"/>
              <a:gd name="connsiteX4174" fmla="*/ 4645819 w 6400800"/>
              <a:gd name="connsiteY4174" fmla="*/ 278606 h 514350"/>
              <a:gd name="connsiteX4175" fmla="*/ 4648676 w 6400800"/>
              <a:gd name="connsiteY4175" fmla="*/ 260509 h 514350"/>
              <a:gd name="connsiteX4176" fmla="*/ 4650581 w 6400800"/>
              <a:gd name="connsiteY4176" fmla="*/ 250984 h 514350"/>
              <a:gd name="connsiteX4177" fmla="*/ 4650581 w 6400800"/>
              <a:gd name="connsiteY4177" fmla="*/ 251936 h 514350"/>
              <a:gd name="connsiteX4178" fmla="*/ 4652487 w 6400800"/>
              <a:gd name="connsiteY4178" fmla="*/ 265271 h 514350"/>
              <a:gd name="connsiteX4179" fmla="*/ 4652487 w 6400800"/>
              <a:gd name="connsiteY4179" fmla="*/ 270034 h 514350"/>
              <a:gd name="connsiteX4180" fmla="*/ 4650581 w 6400800"/>
              <a:gd name="connsiteY4180" fmla="*/ 278606 h 514350"/>
              <a:gd name="connsiteX4181" fmla="*/ 4648676 w 6400800"/>
              <a:gd name="connsiteY4181" fmla="*/ 290989 h 514350"/>
              <a:gd name="connsiteX4182" fmla="*/ 4645819 w 6400800"/>
              <a:gd name="connsiteY4182" fmla="*/ 278606 h 514350"/>
              <a:gd name="connsiteX4183" fmla="*/ 4645819 w 6400800"/>
              <a:gd name="connsiteY4183" fmla="*/ 278606 h 514350"/>
              <a:gd name="connsiteX4184" fmla="*/ 4642962 w 6400800"/>
              <a:gd name="connsiteY4184" fmla="*/ 293846 h 514350"/>
              <a:gd name="connsiteX4185" fmla="*/ 4644866 w 6400800"/>
              <a:gd name="connsiteY4185" fmla="*/ 302419 h 514350"/>
              <a:gd name="connsiteX4186" fmla="*/ 4645819 w 6400800"/>
              <a:gd name="connsiteY4186" fmla="*/ 309086 h 514350"/>
              <a:gd name="connsiteX4187" fmla="*/ 4645819 w 6400800"/>
              <a:gd name="connsiteY4187" fmla="*/ 309086 h 514350"/>
              <a:gd name="connsiteX4188" fmla="*/ 4642962 w 6400800"/>
              <a:gd name="connsiteY4188" fmla="*/ 306229 h 514350"/>
              <a:gd name="connsiteX4189" fmla="*/ 4642009 w 6400800"/>
              <a:gd name="connsiteY4189" fmla="*/ 299561 h 514350"/>
              <a:gd name="connsiteX4190" fmla="*/ 4642962 w 6400800"/>
              <a:gd name="connsiteY4190" fmla="*/ 293846 h 514350"/>
              <a:gd name="connsiteX4191" fmla="*/ 4595337 w 6400800"/>
              <a:gd name="connsiteY4191" fmla="*/ 280511 h 514350"/>
              <a:gd name="connsiteX4192" fmla="*/ 4598194 w 6400800"/>
              <a:gd name="connsiteY4192" fmla="*/ 293846 h 514350"/>
              <a:gd name="connsiteX4193" fmla="*/ 4598194 w 6400800"/>
              <a:gd name="connsiteY4193" fmla="*/ 300514 h 514350"/>
              <a:gd name="connsiteX4194" fmla="*/ 4598194 w 6400800"/>
              <a:gd name="connsiteY4194" fmla="*/ 311944 h 514350"/>
              <a:gd name="connsiteX4195" fmla="*/ 4596289 w 6400800"/>
              <a:gd name="connsiteY4195" fmla="*/ 319564 h 514350"/>
              <a:gd name="connsiteX4196" fmla="*/ 4593431 w 6400800"/>
              <a:gd name="connsiteY4196" fmla="*/ 311944 h 514350"/>
              <a:gd name="connsiteX4197" fmla="*/ 4593431 w 6400800"/>
              <a:gd name="connsiteY4197" fmla="*/ 305276 h 514350"/>
              <a:gd name="connsiteX4198" fmla="*/ 4593431 w 6400800"/>
              <a:gd name="connsiteY4198" fmla="*/ 286226 h 514350"/>
              <a:gd name="connsiteX4199" fmla="*/ 4595337 w 6400800"/>
              <a:gd name="connsiteY4199" fmla="*/ 280511 h 514350"/>
              <a:gd name="connsiteX4200" fmla="*/ 4595337 w 6400800"/>
              <a:gd name="connsiteY4200" fmla="*/ 280511 h 514350"/>
              <a:gd name="connsiteX4201" fmla="*/ 4595337 w 6400800"/>
              <a:gd name="connsiteY4201" fmla="*/ 277654 h 514350"/>
              <a:gd name="connsiteX4202" fmla="*/ 4593431 w 6400800"/>
              <a:gd name="connsiteY4202" fmla="*/ 279559 h 514350"/>
              <a:gd name="connsiteX4203" fmla="*/ 4592479 w 6400800"/>
              <a:gd name="connsiteY4203" fmla="*/ 280511 h 514350"/>
              <a:gd name="connsiteX4204" fmla="*/ 4592479 w 6400800"/>
              <a:gd name="connsiteY4204" fmla="*/ 263366 h 514350"/>
              <a:gd name="connsiteX4205" fmla="*/ 4595337 w 6400800"/>
              <a:gd name="connsiteY4205" fmla="*/ 277654 h 514350"/>
              <a:gd name="connsiteX4206" fmla="*/ 4576287 w 6400800"/>
              <a:gd name="connsiteY4206" fmla="*/ 253841 h 514350"/>
              <a:gd name="connsiteX4207" fmla="*/ 4575334 w 6400800"/>
              <a:gd name="connsiteY4207" fmla="*/ 273844 h 514350"/>
              <a:gd name="connsiteX4208" fmla="*/ 4569619 w 6400800"/>
              <a:gd name="connsiteY4208" fmla="*/ 262414 h 514350"/>
              <a:gd name="connsiteX4209" fmla="*/ 4576287 w 6400800"/>
              <a:gd name="connsiteY4209" fmla="*/ 253841 h 514350"/>
              <a:gd name="connsiteX4210" fmla="*/ 4566762 w 6400800"/>
              <a:gd name="connsiteY4210" fmla="*/ 268129 h 514350"/>
              <a:gd name="connsiteX4211" fmla="*/ 4566762 w 6400800"/>
              <a:gd name="connsiteY4211" fmla="*/ 268129 h 514350"/>
              <a:gd name="connsiteX4212" fmla="*/ 4571524 w 6400800"/>
              <a:gd name="connsiteY4212" fmla="*/ 284321 h 514350"/>
              <a:gd name="connsiteX4213" fmla="*/ 4574381 w 6400800"/>
              <a:gd name="connsiteY4213" fmla="*/ 296704 h 514350"/>
              <a:gd name="connsiteX4214" fmla="*/ 4574381 w 6400800"/>
              <a:gd name="connsiteY4214" fmla="*/ 301466 h 514350"/>
              <a:gd name="connsiteX4215" fmla="*/ 4568666 w 6400800"/>
              <a:gd name="connsiteY4215" fmla="*/ 289084 h 514350"/>
              <a:gd name="connsiteX4216" fmla="*/ 4574381 w 6400800"/>
              <a:gd name="connsiteY4216" fmla="*/ 309086 h 514350"/>
              <a:gd name="connsiteX4217" fmla="*/ 4571524 w 6400800"/>
              <a:gd name="connsiteY4217" fmla="*/ 314801 h 514350"/>
              <a:gd name="connsiteX4218" fmla="*/ 4571524 w 6400800"/>
              <a:gd name="connsiteY4218" fmla="*/ 315754 h 514350"/>
              <a:gd name="connsiteX4219" fmla="*/ 4564856 w 6400800"/>
              <a:gd name="connsiteY4219" fmla="*/ 271939 h 514350"/>
              <a:gd name="connsiteX4220" fmla="*/ 4566762 w 6400800"/>
              <a:gd name="connsiteY4220" fmla="*/ 268129 h 514350"/>
              <a:gd name="connsiteX4221" fmla="*/ 4560094 w 6400800"/>
              <a:gd name="connsiteY4221" fmla="*/ 254794 h 514350"/>
              <a:gd name="connsiteX4222" fmla="*/ 4562951 w 6400800"/>
              <a:gd name="connsiteY4222" fmla="*/ 260509 h 514350"/>
              <a:gd name="connsiteX4223" fmla="*/ 4561047 w 6400800"/>
              <a:gd name="connsiteY4223" fmla="*/ 263366 h 514350"/>
              <a:gd name="connsiteX4224" fmla="*/ 4557237 w 6400800"/>
              <a:gd name="connsiteY4224" fmla="*/ 268129 h 514350"/>
              <a:gd name="connsiteX4225" fmla="*/ 4560094 w 6400800"/>
              <a:gd name="connsiteY4225" fmla="*/ 254794 h 514350"/>
              <a:gd name="connsiteX4226" fmla="*/ 4548664 w 6400800"/>
              <a:gd name="connsiteY4226" fmla="*/ 317659 h 514350"/>
              <a:gd name="connsiteX4227" fmla="*/ 4557237 w 6400800"/>
              <a:gd name="connsiteY4227" fmla="*/ 290036 h 514350"/>
              <a:gd name="connsiteX4228" fmla="*/ 4562951 w 6400800"/>
              <a:gd name="connsiteY4228" fmla="*/ 275749 h 514350"/>
              <a:gd name="connsiteX4229" fmla="*/ 4560094 w 6400800"/>
              <a:gd name="connsiteY4229" fmla="*/ 318611 h 514350"/>
              <a:gd name="connsiteX4230" fmla="*/ 4555331 w 6400800"/>
              <a:gd name="connsiteY4230" fmla="*/ 310991 h 514350"/>
              <a:gd name="connsiteX4231" fmla="*/ 4560094 w 6400800"/>
              <a:gd name="connsiteY4231" fmla="*/ 321469 h 514350"/>
              <a:gd name="connsiteX4232" fmla="*/ 4560094 w 6400800"/>
              <a:gd name="connsiteY4232" fmla="*/ 321469 h 514350"/>
              <a:gd name="connsiteX4233" fmla="*/ 4559141 w 6400800"/>
              <a:gd name="connsiteY4233" fmla="*/ 342424 h 514350"/>
              <a:gd name="connsiteX4234" fmla="*/ 4555331 w 6400800"/>
              <a:gd name="connsiteY4234" fmla="*/ 352901 h 514350"/>
              <a:gd name="connsiteX4235" fmla="*/ 4552474 w 6400800"/>
              <a:gd name="connsiteY4235" fmla="*/ 361474 h 514350"/>
              <a:gd name="connsiteX4236" fmla="*/ 4547712 w 6400800"/>
              <a:gd name="connsiteY4236" fmla="*/ 343376 h 514350"/>
              <a:gd name="connsiteX4237" fmla="*/ 4547712 w 6400800"/>
              <a:gd name="connsiteY4237" fmla="*/ 328136 h 514350"/>
              <a:gd name="connsiteX4238" fmla="*/ 4545806 w 6400800"/>
              <a:gd name="connsiteY4238" fmla="*/ 338614 h 514350"/>
              <a:gd name="connsiteX4239" fmla="*/ 4545806 w 6400800"/>
              <a:gd name="connsiteY4239" fmla="*/ 337661 h 514350"/>
              <a:gd name="connsiteX4240" fmla="*/ 4544854 w 6400800"/>
              <a:gd name="connsiteY4240" fmla="*/ 335756 h 514350"/>
              <a:gd name="connsiteX4241" fmla="*/ 4548664 w 6400800"/>
              <a:gd name="connsiteY4241" fmla="*/ 317659 h 514350"/>
              <a:gd name="connsiteX4242" fmla="*/ 4457224 w 6400800"/>
              <a:gd name="connsiteY4242" fmla="*/ 306229 h 514350"/>
              <a:gd name="connsiteX4243" fmla="*/ 4457224 w 6400800"/>
              <a:gd name="connsiteY4243" fmla="*/ 306229 h 514350"/>
              <a:gd name="connsiteX4244" fmla="*/ 4457224 w 6400800"/>
              <a:gd name="connsiteY4244" fmla="*/ 304324 h 514350"/>
              <a:gd name="connsiteX4245" fmla="*/ 4457224 w 6400800"/>
              <a:gd name="connsiteY4245" fmla="*/ 306229 h 514350"/>
              <a:gd name="connsiteX4246" fmla="*/ 4478179 w 6400800"/>
              <a:gd name="connsiteY4246" fmla="*/ 359569 h 514350"/>
              <a:gd name="connsiteX4247" fmla="*/ 4476274 w 6400800"/>
              <a:gd name="connsiteY4247" fmla="*/ 339566 h 514350"/>
              <a:gd name="connsiteX4248" fmla="*/ 4476274 w 6400800"/>
              <a:gd name="connsiteY4248" fmla="*/ 336709 h 514350"/>
              <a:gd name="connsiteX4249" fmla="*/ 4483894 w 6400800"/>
              <a:gd name="connsiteY4249" fmla="*/ 347186 h 514350"/>
              <a:gd name="connsiteX4250" fmla="*/ 4478179 w 6400800"/>
              <a:gd name="connsiteY4250" fmla="*/ 359569 h 514350"/>
              <a:gd name="connsiteX4251" fmla="*/ 4497229 w 6400800"/>
              <a:gd name="connsiteY4251" fmla="*/ 371951 h 514350"/>
              <a:gd name="connsiteX4252" fmla="*/ 4497229 w 6400800"/>
              <a:gd name="connsiteY4252" fmla="*/ 367189 h 514350"/>
              <a:gd name="connsiteX4253" fmla="*/ 4498181 w 6400800"/>
              <a:gd name="connsiteY4253" fmla="*/ 370046 h 514350"/>
              <a:gd name="connsiteX4254" fmla="*/ 4497229 w 6400800"/>
              <a:gd name="connsiteY4254" fmla="*/ 371951 h 514350"/>
              <a:gd name="connsiteX4255" fmla="*/ 4504849 w 6400800"/>
              <a:gd name="connsiteY4255" fmla="*/ 322421 h 514350"/>
              <a:gd name="connsiteX4256" fmla="*/ 4504849 w 6400800"/>
              <a:gd name="connsiteY4256" fmla="*/ 330994 h 514350"/>
              <a:gd name="connsiteX4257" fmla="*/ 4501991 w 6400800"/>
              <a:gd name="connsiteY4257" fmla="*/ 341471 h 514350"/>
              <a:gd name="connsiteX4258" fmla="*/ 4501039 w 6400800"/>
              <a:gd name="connsiteY4258" fmla="*/ 348139 h 514350"/>
              <a:gd name="connsiteX4259" fmla="*/ 4499134 w 6400800"/>
              <a:gd name="connsiteY4259" fmla="*/ 345281 h 514350"/>
              <a:gd name="connsiteX4260" fmla="*/ 4498181 w 6400800"/>
              <a:gd name="connsiteY4260" fmla="*/ 342424 h 514350"/>
              <a:gd name="connsiteX4261" fmla="*/ 4501991 w 6400800"/>
              <a:gd name="connsiteY4261" fmla="*/ 326231 h 514350"/>
              <a:gd name="connsiteX4262" fmla="*/ 4506754 w 6400800"/>
              <a:gd name="connsiteY4262" fmla="*/ 310991 h 514350"/>
              <a:gd name="connsiteX4263" fmla="*/ 4504849 w 6400800"/>
              <a:gd name="connsiteY4263" fmla="*/ 322421 h 514350"/>
              <a:gd name="connsiteX4264" fmla="*/ 4462939 w 6400800"/>
              <a:gd name="connsiteY4264" fmla="*/ 250984 h 514350"/>
              <a:gd name="connsiteX4265" fmla="*/ 4470559 w 6400800"/>
              <a:gd name="connsiteY4265" fmla="*/ 226219 h 514350"/>
              <a:gd name="connsiteX4266" fmla="*/ 4474369 w 6400800"/>
              <a:gd name="connsiteY4266" fmla="*/ 231934 h 514350"/>
              <a:gd name="connsiteX4267" fmla="*/ 4479131 w 6400800"/>
              <a:gd name="connsiteY4267" fmla="*/ 238601 h 514350"/>
              <a:gd name="connsiteX4268" fmla="*/ 4483894 w 6400800"/>
              <a:gd name="connsiteY4268" fmla="*/ 248126 h 514350"/>
              <a:gd name="connsiteX4269" fmla="*/ 4489609 w 6400800"/>
              <a:gd name="connsiteY4269" fmla="*/ 260509 h 514350"/>
              <a:gd name="connsiteX4270" fmla="*/ 4495324 w 6400800"/>
              <a:gd name="connsiteY4270" fmla="*/ 275749 h 514350"/>
              <a:gd name="connsiteX4271" fmla="*/ 4501039 w 6400800"/>
              <a:gd name="connsiteY4271" fmla="*/ 293846 h 514350"/>
              <a:gd name="connsiteX4272" fmla="*/ 4503897 w 6400800"/>
              <a:gd name="connsiteY4272" fmla="*/ 303371 h 514350"/>
              <a:gd name="connsiteX4273" fmla="*/ 4497229 w 6400800"/>
              <a:gd name="connsiteY4273" fmla="*/ 317659 h 514350"/>
              <a:gd name="connsiteX4274" fmla="*/ 4493419 w 6400800"/>
              <a:gd name="connsiteY4274" fmla="*/ 326231 h 514350"/>
              <a:gd name="connsiteX4275" fmla="*/ 4488656 w 6400800"/>
              <a:gd name="connsiteY4275" fmla="*/ 280511 h 514350"/>
              <a:gd name="connsiteX4276" fmla="*/ 4487704 w 6400800"/>
              <a:gd name="connsiteY4276" fmla="*/ 319564 h 514350"/>
              <a:gd name="connsiteX4277" fmla="*/ 4483894 w 6400800"/>
              <a:gd name="connsiteY4277" fmla="*/ 311944 h 514350"/>
              <a:gd name="connsiteX4278" fmla="*/ 4473416 w 6400800"/>
              <a:gd name="connsiteY4278" fmla="*/ 289084 h 514350"/>
              <a:gd name="connsiteX4279" fmla="*/ 4481037 w 6400800"/>
              <a:gd name="connsiteY4279" fmla="*/ 312896 h 514350"/>
              <a:gd name="connsiteX4280" fmla="*/ 4486751 w 6400800"/>
              <a:gd name="connsiteY4280" fmla="*/ 330041 h 514350"/>
              <a:gd name="connsiteX4281" fmla="*/ 4484847 w 6400800"/>
              <a:gd name="connsiteY4281" fmla="*/ 328136 h 514350"/>
              <a:gd name="connsiteX4282" fmla="*/ 4475322 w 6400800"/>
              <a:gd name="connsiteY4282" fmla="*/ 318611 h 514350"/>
              <a:gd name="connsiteX4283" fmla="*/ 4473416 w 6400800"/>
              <a:gd name="connsiteY4283" fmla="*/ 304324 h 514350"/>
              <a:gd name="connsiteX4284" fmla="*/ 4468654 w 6400800"/>
              <a:gd name="connsiteY4284" fmla="*/ 278606 h 514350"/>
              <a:gd name="connsiteX4285" fmla="*/ 4477226 w 6400800"/>
              <a:gd name="connsiteY4285" fmla="*/ 256699 h 514350"/>
              <a:gd name="connsiteX4286" fmla="*/ 4466749 w 6400800"/>
              <a:gd name="connsiteY4286" fmla="*/ 273844 h 514350"/>
              <a:gd name="connsiteX4287" fmla="*/ 4462939 w 6400800"/>
              <a:gd name="connsiteY4287" fmla="*/ 258604 h 514350"/>
              <a:gd name="connsiteX4288" fmla="*/ 4462939 w 6400800"/>
              <a:gd name="connsiteY4288" fmla="*/ 256699 h 514350"/>
              <a:gd name="connsiteX4289" fmla="*/ 4462939 w 6400800"/>
              <a:gd name="connsiteY4289" fmla="*/ 250984 h 514350"/>
              <a:gd name="connsiteX4290" fmla="*/ 4461034 w 6400800"/>
              <a:gd name="connsiteY4290" fmla="*/ 255746 h 514350"/>
              <a:gd name="connsiteX4291" fmla="*/ 4461034 w 6400800"/>
              <a:gd name="connsiteY4291" fmla="*/ 255746 h 514350"/>
              <a:gd name="connsiteX4292" fmla="*/ 4461034 w 6400800"/>
              <a:gd name="connsiteY4292" fmla="*/ 255746 h 514350"/>
              <a:gd name="connsiteX4293" fmla="*/ 4461034 w 6400800"/>
              <a:gd name="connsiteY4293" fmla="*/ 255746 h 514350"/>
              <a:gd name="connsiteX4294" fmla="*/ 4455319 w 6400800"/>
              <a:gd name="connsiteY4294" fmla="*/ 274796 h 514350"/>
              <a:gd name="connsiteX4295" fmla="*/ 4457224 w 6400800"/>
              <a:gd name="connsiteY4295" fmla="*/ 268129 h 514350"/>
              <a:gd name="connsiteX4296" fmla="*/ 4457224 w 6400800"/>
              <a:gd name="connsiteY4296" fmla="*/ 273844 h 514350"/>
              <a:gd name="connsiteX4297" fmla="*/ 4458176 w 6400800"/>
              <a:gd name="connsiteY4297" fmla="*/ 284321 h 514350"/>
              <a:gd name="connsiteX4298" fmla="*/ 4454366 w 6400800"/>
              <a:gd name="connsiteY4298" fmla="*/ 292894 h 514350"/>
              <a:gd name="connsiteX4299" fmla="*/ 4455319 w 6400800"/>
              <a:gd name="connsiteY4299" fmla="*/ 274796 h 514350"/>
              <a:gd name="connsiteX4300" fmla="*/ 4449604 w 6400800"/>
              <a:gd name="connsiteY4300" fmla="*/ 361474 h 514350"/>
              <a:gd name="connsiteX4301" fmla="*/ 4451509 w 6400800"/>
              <a:gd name="connsiteY4301" fmla="*/ 339566 h 514350"/>
              <a:gd name="connsiteX4302" fmla="*/ 4453414 w 6400800"/>
              <a:gd name="connsiteY4302" fmla="*/ 343376 h 514350"/>
              <a:gd name="connsiteX4303" fmla="*/ 4453414 w 6400800"/>
              <a:gd name="connsiteY4303" fmla="*/ 344329 h 514350"/>
              <a:gd name="connsiteX4304" fmla="*/ 4453414 w 6400800"/>
              <a:gd name="connsiteY4304" fmla="*/ 344329 h 514350"/>
              <a:gd name="connsiteX4305" fmla="*/ 4451509 w 6400800"/>
              <a:gd name="connsiteY4305" fmla="*/ 366236 h 514350"/>
              <a:gd name="connsiteX4306" fmla="*/ 4448651 w 6400800"/>
              <a:gd name="connsiteY4306" fmla="*/ 388144 h 514350"/>
              <a:gd name="connsiteX4307" fmla="*/ 4446747 w 6400800"/>
              <a:gd name="connsiteY4307" fmla="*/ 386239 h 514350"/>
              <a:gd name="connsiteX4308" fmla="*/ 4449604 w 6400800"/>
              <a:gd name="connsiteY4308" fmla="*/ 361474 h 514350"/>
              <a:gd name="connsiteX4309" fmla="*/ 4386739 w 6400800"/>
              <a:gd name="connsiteY4309" fmla="*/ 331946 h 514350"/>
              <a:gd name="connsiteX4310" fmla="*/ 4390549 w 6400800"/>
              <a:gd name="connsiteY4310" fmla="*/ 335756 h 514350"/>
              <a:gd name="connsiteX4311" fmla="*/ 4390549 w 6400800"/>
              <a:gd name="connsiteY4311" fmla="*/ 342424 h 514350"/>
              <a:gd name="connsiteX4312" fmla="*/ 4386739 w 6400800"/>
              <a:gd name="connsiteY4312" fmla="*/ 347186 h 514350"/>
              <a:gd name="connsiteX4313" fmla="*/ 4386739 w 6400800"/>
              <a:gd name="connsiteY4313" fmla="*/ 331946 h 514350"/>
              <a:gd name="connsiteX4314" fmla="*/ 4389597 w 6400800"/>
              <a:gd name="connsiteY4314" fmla="*/ 376714 h 514350"/>
              <a:gd name="connsiteX4315" fmla="*/ 4388644 w 6400800"/>
              <a:gd name="connsiteY4315" fmla="*/ 375761 h 514350"/>
              <a:gd name="connsiteX4316" fmla="*/ 4387691 w 6400800"/>
              <a:gd name="connsiteY4316" fmla="*/ 370046 h 514350"/>
              <a:gd name="connsiteX4317" fmla="*/ 4387691 w 6400800"/>
              <a:gd name="connsiteY4317" fmla="*/ 360521 h 514350"/>
              <a:gd name="connsiteX4318" fmla="*/ 4387691 w 6400800"/>
              <a:gd name="connsiteY4318" fmla="*/ 351949 h 514350"/>
              <a:gd name="connsiteX4319" fmla="*/ 4391501 w 6400800"/>
              <a:gd name="connsiteY4319" fmla="*/ 345281 h 514350"/>
              <a:gd name="connsiteX4320" fmla="*/ 4391501 w 6400800"/>
              <a:gd name="connsiteY4320" fmla="*/ 349091 h 514350"/>
              <a:gd name="connsiteX4321" fmla="*/ 4392454 w 6400800"/>
              <a:gd name="connsiteY4321" fmla="*/ 370046 h 514350"/>
              <a:gd name="connsiteX4322" fmla="*/ 4389597 w 6400800"/>
              <a:gd name="connsiteY4322" fmla="*/ 376714 h 514350"/>
              <a:gd name="connsiteX4323" fmla="*/ 4424839 w 6400800"/>
              <a:gd name="connsiteY4323" fmla="*/ 351949 h 514350"/>
              <a:gd name="connsiteX4324" fmla="*/ 4424839 w 6400800"/>
              <a:gd name="connsiteY4324" fmla="*/ 354806 h 514350"/>
              <a:gd name="connsiteX4325" fmla="*/ 4422934 w 6400800"/>
              <a:gd name="connsiteY4325" fmla="*/ 356711 h 514350"/>
              <a:gd name="connsiteX4326" fmla="*/ 4424839 w 6400800"/>
              <a:gd name="connsiteY4326" fmla="*/ 351949 h 514350"/>
              <a:gd name="connsiteX4327" fmla="*/ 4415314 w 6400800"/>
              <a:gd name="connsiteY4327" fmla="*/ 411004 h 514350"/>
              <a:gd name="connsiteX4328" fmla="*/ 4415314 w 6400800"/>
              <a:gd name="connsiteY4328" fmla="*/ 411956 h 514350"/>
              <a:gd name="connsiteX4329" fmla="*/ 4412456 w 6400800"/>
              <a:gd name="connsiteY4329" fmla="*/ 409099 h 514350"/>
              <a:gd name="connsiteX4330" fmla="*/ 4411504 w 6400800"/>
              <a:gd name="connsiteY4330" fmla="*/ 385286 h 514350"/>
              <a:gd name="connsiteX4331" fmla="*/ 4420076 w 6400800"/>
              <a:gd name="connsiteY4331" fmla="*/ 372904 h 514350"/>
              <a:gd name="connsiteX4332" fmla="*/ 4421029 w 6400800"/>
              <a:gd name="connsiteY4332" fmla="*/ 374809 h 514350"/>
              <a:gd name="connsiteX4333" fmla="*/ 4415314 w 6400800"/>
              <a:gd name="connsiteY4333" fmla="*/ 411004 h 514350"/>
              <a:gd name="connsiteX4334" fmla="*/ 4410551 w 6400800"/>
              <a:gd name="connsiteY4334" fmla="*/ 254794 h 514350"/>
              <a:gd name="connsiteX4335" fmla="*/ 4421029 w 6400800"/>
              <a:gd name="connsiteY4335" fmla="*/ 273844 h 514350"/>
              <a:gd name="connsiteX4336" fmla="*/ 4415314 w 6400800"/>
              <a:gd name="connsiteY4336" fmla="*/ 293846 h 514350"/>
              <a:gd name="connsiteX4337" fmla="*/ 4408647 w 6400800"/>
              <a:gd name="connsiteY4337" fmla="*/ 316706 h 514350"/>
              <a:gd name="connsiteX4338" fmla="*/ 4406741 w 6400800"/>
              <a:gd name="connsiteY4338" fmla="*/ 297656 h 514350"/>
              <a:gd name="connsiteX4339" fmla="*/ 4402931 w 6400800"/>
              <a:gd name="connsiteY4339" fmla="*/ 331946 h 514350"/>
              <a:gd name="connsiteX4340" fmla="*/ 4401026 w 6400800"/>
              <a:gd name="connsiteY4340" fmla="*/ 337661 h 514350"/>
              <a:gd name="connsiteX4341" fmla="*/ 4400074 w 6400800"/>
              <a:gd name="connsiteY4341" fmla="*/ 336709 h 514350"/>
              <a:gd name="connsiteX4342" fmla="*/ 4388644 w 6400800"/>
              <a:gd name="connsiteY4342" fmla="*/ 270034 h 514350"/>
              <a:gd name="connsiteX4343" fmla="*/ 4389597 w 6400800"/>
              <a:gd name="connsiteY4343" fmla="*/ 328136 h 514350"/>
              <a:gd name="connsiteX4344" fmla="*/ 4386739 w 6400800"/>
              <a:gd name="connsiteY4344" fmla="*/ 325279 h 514350"/>
              <a:gd name="connsiteX4345" fmla="*/ 4386739 w 6400800"/>
              <a:gd name="connsiteY4345" fmla="*/ 323374 h 514350"/>
              <a:gd name="connsiteX4346" fmla="*/ 4387691 w 6400800"/>
              <a:gd name="connsiteY4346" fmla="*/ 290989 h 514350"/>
              <a:gd name="connsiteX4347" fmla="*/ 4389597 w 6400800"/>
              <a:gd name="connsiteY4347" fmla="*/ 263366 h 514350"/>
              <a:gd name="connsiteX4348" fmla="*/ 4391501 w 6400800"/>
              <a:gd name="connsiteY4348" fmla="*/ 242411 h 514350"/>
              <a:gd name="connsiteX4349" fmla="*/ 4393406 w 6400800"/>
              <a:gd name="connsiteY4349" fmla="*/ 225266 h 514350"/>
              <a:gd name="connsiteX4350" fmla="*/ 4410551 w 6400800"/>
              <a:gd name="connsiteY4350" fmla="*/ 254794 h 514350"/>
              <a:gd name="connsiteX4351" fmla="*/ 4389597 w 6400800"/>
              <a:gd name="connsiteY4351" fmla="*/ 217646 h 514350"/>
              <a:gd name="connsiteX4352" fmla="*/ 4393406 w 6400800"/>
              <a:gd name="connsiteY4352" fmla="*/ 224314 h 514350"/>
              <a:gd name="connsiteX4353" fmla="*/ 4387691 w 6400800"/>
              <a:gd name="connsiteY4353" fmla="*/ 240506 h 514350"/>
              <a:gd name="connsiteX4354" fmla="*/ 4381976 w 6400800"/>
              <a:gd name="connsiteY4354" fmla="*/ 260509 h 514350"/>
              <a:gd name="connsiteX4355" fmla="*/ 4381976 w 6400800"/>
              <a:gd name="connsiteY4355" fmla="*/ 256699 h 514350"/>
              <a:gd name="connsiteX4356" fmla="*/ 4389597 w 6400800"/>
              <a:gd name="connsiteY4356" fmla="*/ 217646 h 514350"/>
              <a:gd name="connsiteX4357" fmla="*/ 4374356 w 6400800"/>
              <a:gd name="connsiteY4357" fmla="*/ 291941 h 514350"/>
              <a:gd name="connsiteX4358" fmla="*/ 4374356 w 6400800"/>
              <a:gd name="connsiteY4358" fmla="*/ 292894 h 514350"/>
              <a:gd name="connsiteX4359" fmla="*/ 4374356 w 6400800"/>
              <a:gd name="connsiteY4359" fmla="*/ 291941 h 514350"/>
              <a:gd name="connsiteX4360" fmla="*/ 4374356 w 6400800"/>
              <a:gd name="connsiteY4360" fmla="*/ 291941 h 514350"/>
              <a:gd name="connsiteX4361" fmla="*/ 4360069 w 6400800"/>
              <a:gd name="connsiteY4361" fmla="*/ 282416 h 514350"/>
              <a:gd name="connsiteX4362" fmla="*/ 4360069 w 6400800"/>
              <a:gd name="connsiteY4362" fmla="*/ 290036 h 514350"/>
              <a:gd name="connsiteX4363" fmla="*/ 4359116 w 6400800"/>
              <a:gd name="connsiteY4363" fmla="*/ 288131 h 514350"/>
              <a:gd name="connsiteX4364" fmla="*/ 4360069 w 6400800"/>
              <a:gd name="connsiteY4364" fmla="*/ 282416 h 514350"/>
              <a:gd name="connsiteX4365" fmla="*/ 4313397 w 6400800"/>
              <a:gd name="connsiteY4365" fmla="*/ 387191 h 514350"/>
              <a:gd name="connsiteX4366" fmla="*/ 4311491 w 6400800"/>
              <a:gd name="connsiteY4366" fmla="*/ 391001 h 514350"/>
              <a:gd name="connsiteX4367" fmla="*/ 4313397 w 6400800"/>
              <a:gd name="connsiteY4367" fmla="*/ 387191 h 514350"/>
              <a:gd name="connsiteX4368" fmla="*/ 4313397 w 6400800"/>
              <a:gd name="connsiteY4368" fmla="*/ 387191 h 514350"/>
              <a:gd name="connsiteX4369" fmla="*/ 4311491 w 6400800"/>
              <a:gd name="connsiteY4369" fmla="*/ 351949 h 514350"/>
              <a:gd name="connsiteX4370" fmla="*/ 4312444 w 6400800"/>
              <a:gd name="connsiteY4370" fmla="*/ 365284 h 514350"/>
              <a:gd name="connsiteX4371" fmla="*/ 4311491 w 6400800"/>
              <a:gd name="connsiteY4371" fmla="*/ 363379 h 514350"/>
              <a:gd name="connsiteX4372" fmla="*/ 4311491 w 6400800"/>
              <a:gd name="connsiteY4372" fmla="*/ 351949 h 514350"/>
              <a:gd name="connsiteX4373" fmla="*/ 4247674 w 6400800"/>
              <a:gd name="connsiteY4373" fmla="*/ 313849 h 514350"/>
              <a:gd name="connsiteX4374" fmla="*/ 4247674 w 6400800"/>
              <a:gd name="connsiteY4374" fmla="*/ 311944 h 514350"/>
              <a:gd name="connsiteX4375" fmla="*/ 4247674 w 6400800"/>
              <a:gd name="connsiteY4375" fmla="*/ 313849 h 514350"/>
              <a:gd name="connsiteX4376" fmla="*/ 4246722 w 6400800"/>
              <a:gd name="connsiteY4376" fmla="*/ 324326 h 514350"/>
              <a:gd name="connsiteX4377" fmla="*/ 4246722 w 6400800"/>
              <a:gd name="connsiteY4377" fmla="*/ 322421 h 514350"/>
              <a:gd name="connsiteX4378" fmla="*/ 4247674 w 6400800"/>
              <a:gd name="connsiteY4378" fmla="*/ 313849 h 514350"/>
              <a:gd name="connsiteX4379" fmla="*/ 4181951 w 6400800"/>
              <a:gd name="connsiteY4379" fmla="*/ 367189 h 514350"/>
              <a:gd name="connsiteX4380" fmla="*/ 4182904 w 6400800"/>
              <a:gd name="connsiteY4380" fmla="*/ 324326 h 514350"/>
              <a:gd name="connsiteX4381" fmla="*/ 4183856 w 6400800"/>
              <a:gd name="connsiteY4381" fmla="*/ 330041 h 514350"/>
              <a:gd name="connsiteX4382" fmla="*/ 4185761 w 6400800"/>
              <a:gd name="connsiteY4382" fmla="*/ 340519 h 514350"/>
              <a:gd name="connsiteX4383" fmla="*/ 4185761 w 6400800"/>
              <a:gd name="connsiteY4383" fmla="*/ 342424 h 514350"/>
              <a:gd name="connsiteX4384" fmla="*/ 4183856 w 6400800"/>
              <a:gd name="connsiteY4384" fmla="*/ 338614 h 514350"/>
              <a:gd name="connsiteX4385" fmla="*/ 4187666 w 6400800"/>
              <a:gd name="connsiteY4385" fmla="*/ 357664 h 514350"/>
              <a:gd name="connsiteX4386" fmla="*/ 4189571 w 6400800"/>
              <a:gd name="connsiteY4386" fmla="*/ 365284 h 514350"/>
              <a:gd name="connsiteX4387" fmla="*/ 4191476 w 6400800"/>
              <a:gd name="connsiteY4387" fmla="*/ 373856 h 514350"/>
              <a:gd name="connsiteX4388" fmla="*/ 4190524 w 6400800"/>
              <a:gd name="connsiteY4388" fmla="*/ 386239 h 514350"/>
              <a:gd name="connsiteX4389" fmla="*/ 4190524 w 6400800"/>
              <a:gd name="connsiteY4389" fmla="*/ 391954 h 514350"/>
              <a:gd name="connsiteX4390" fmla="*/ 4181951 w 6400800"/>
              <a:gd name="connsiteY4390" fmla="*/ 367189 h 514350"/>
              <a:gd name="connsiteX4391" fmla="*/ 4181951 w 6400800"/>
              <a:gd name="connsiteY4391" fmla="*/ 367189 h 514350"/>
              <a:gd name="connsiteX4392" fmla="*/ 4161949 w 6400800"/>
              <a:gd name="connsiteY4392" fmla="*/ 401479 h 514350"/>
              <a:gd name="connsiteX4393" fmla="*/ 4161949 w 6400800"/>
              <a:gd name="connsiteY4393" fmla="*/ 399574 h 514350"/>
              <a:gd name="connsiteX4394" fmla="*/ 4161949 w 6400800"/>
              <a:gd name="connsiteY4394" fmla="*/ 399574 h 514350"/>
              <a:gd name="connsiteX4395" fmla="*/ 4161949 w 6400800"/>
              <a:gd name="connsiteY4395" fmla="*/ 401479 h 514350"/>
              <a:gd name="connsiteX4396" fmla="*/ 4160044 w 6400800"/>
              <a:gd name="connsiteY4396" fmla="*/ 306229 h 514350"/>
              <a:gd name="connsiteX4397" fmla="*/ 4160996 w 6400800"/>
              <a:gd name="connsiteY4397" fmla="*/ 292894 h 514350"/>
              <a:gd name="connsiteX4398" fmla="*/ 4163854 w 6400800"/>
              <a:gd name="connsiteY4398" fmla="*/ 282416 h 514350"/>
              <a:gd name="connsiteX4399" fmla="*/ 4162901 w 6400800"/>
              <a:gd name="connsiteY4399" fmla="*/ 313849 h 514350"/>
              <a:gd name="connsiteX4400" fmla="*/ 4160044 w 6400800"/>
              <a:gd name="connsiteY4400" fmla="*/ 306229 h 514350"/>
              <a:gd name="connsiteX4401" fmla="*/ 4160044 w 6400800"/>
              <a:gd name="connsiteY4401" fmla="*/ 306229 h 514350"/>
              <a:gd name="connsiteX4402" fmla="*/ 4128611 w 6400800"/>
              <a:gd name="connsiteY4402" fmla="*/ 354806 h 514350"/>
              <a:gd name="connsiteX4403" fmla="*/ 4127659 w 6400800"/>
              <a:gd name="connsiteY4403" fmla="*/ 343376 h 514350"/>
              <a:gd name="connsiteX4404" fmla="*/ 4128611 w 6400800"/>
              <a:gd name="connsiteY4404" fmla="*/ 350044 h 514350"/>
              <a:gd name="connsiteX4405" fmla="*/ 4130516 w 6400800"/>
              <a:gd name="connsiteY4405" fmla="*/ 365284 h 514350"/>
              <a:gd name="connsiteX4406" fmla="*/ 4128611 w 6400800"/>
              <a:gd name="connsiteY4406" fmla="*/ 354806 h 514350"/>
              <a:gd name="connsiteX4407" fmla="*/ 4124801 w 6400800"/>
              <a:gd name="connsiteY4407" fmla="*/ 255746 h 514350"/>
              <a:gd name="connsiteX4408" fmla="*/ 4124801 w 6400800"/>
              <a:gd name="connsiteY4408" fmla="*/ 248126 h 514350"/>
              <a:gd name="connsiteX4409" fmla="*/ 4140041 w 6400800"/>
              <a:gd name="connsiteY4409" fmla="*/ 303371 h 514350"/>
              <a:gd name="connsiteX4410" fmla="*/ 4140994 w 6400800"/>
              <a:gd name="connsiteY4410" fmla="*/ 307181 h 514350"/>
              <a:gd name="connsiteX4411" fmla="*/ 4140994 w 6400800"/>
              <a:gd name="connsiteY4411" fmla="*/ 321469 h 514350"/>
              <a:gd name="connsiteX4412" fmla="*/ 4133374 w 6400800"/>
              <a:gd name="connsiteY4412" fmla="*/ 305276 h 514350"/>
              <a:gd name="connsiteX4413" fmla="*/ 4135279 w 6400800"/>
              <a:gd name="connsiteY4413" fmla="*/ 312896 h 514350"/>
              <a:gd name="connsiteX4414" fmla="*/ 4127659 w 6400800"/>
              <a:gd name="connsiteY4414" fmla="*/ 300514 h 514350"/>
              <a:gd name="connsiteX4415" fmla="*/ 4123849 w 6400800"/>
              <a:gd name="connsiteY4415" fmla="*/ 284321 h 514350"/>
              <a:gd name="connsiteX4416" fmla="*/ 4124801 w 6400800"/>
              <a:gd name="connsiteY4416" fmla="*/ 255746 h 514350"/>
              <a:gd name="connsiteX4417" fmla="*/ 4095274 w 6400800"/>
              <a:gd name="connsiteY4417" fmla="*/ 395764 h 514350"/>
              <a:gd name="connsiteX4418" fmla="*/ 4095274 w 6400800"/>
              <a:gd name="connsiteY4418" fmla="*/ 395764 h 514350"/>
              <a:gd name="connsiteX4419" fmla="*/ 4095274 w 6400800"/>
              <a:gd name="connsiteY4419" fmla="*/ 394811 h 514350"/>
              <a:gd name="connsiteX4420" fmla="*/ 4095274 w 6400800"/>
              <a:gd name="connsiteY4420" fmla="*/ 395764 h 514350"/>
              <a:gd name="connsiteX4421" fmla="*/ 4093369 w 6400800"/>
              <a:gd name="connsiteY4421" fmla="*/ 386239 h 514350"/>
              <a:gd name="connsiteX4422" fmla="*/ 4093369 w 6400800"/>
              <a:gd name="connsiteY4422" fmla="*/ 376714 h 514350"/>
              <a:gd name="connsiteX4423" fmla="*/ 4096226 w 6400800"/>
              <a:gd name="connsiteY4423" fmla="*/ 382429 h 514350"/>
              <a:gd name="connsiteX4424" fmla="*/ 4093369 w 6400800"/>
              <a:gd name="connsiteY4424" fmla="*/ 386239 h 514350"/>
              <a:gd name="connsiteX4425" fmla="*/ 4097179 w 6400800"/>
              <a:gd name="connsiteY4425" fmla="*/ 342424 h 514350"/>
              <a:gd name="connsiteX4426" fmla="*/ 4099084 w 6400800"/>
              <a:gd name="connsiteY4426" fmla="*/ 334804 h 514350"/>
              <a:gd name="connsiteX4427" fmla="*/ 4099084 w 6400800"/>
              <a:gd name="connsiteY4427" fmla="*/ 337661 h 514350"/>
              <a:gd name="connsiteX4428" fmla="*/ 4097179 w 6400800"/>
              <a:gd name="connsiteY4428" fmla="*/ 342424 h 514350"/>
              <a:gd name="connsiteX4429" fmla="*/ 4100989 w 6400800"/>
              <a:gd name="connsiteY4429" fmla="*/ 353854 h 514350"/>
              <a:gd name="connsiteX4430" fmla="*/ 4100989 w 6400800"/>
              <a:gd name="connsiteY4430" fmla="*/ 351949 h 514350"/>
              <a:gd name="connsiteX4431" fmla="*/ 4100989 w 6400800"/>
              <a:gd name="connsiteY4431" fmla="*/ 351949 h 514350"/>
              <a:gd name="connsiteX4432" fmla="*/ 4100989 w 6400800"/>
              <a:gd name="connsiteY4432" fmla="*/ 353854 h 514350"/>
              <a:gd name="connsiteX4433" fmla="*/ 4100989 w 6400800"/>
              <a:gd name="connsiteY4433" fmla="*/ 353854 h 514350"/>
              <a:gd name="connsiteX4434" fmla="*/ 4115276 w 6400800"/>
              <a:gd name="connsiteY4434" fmla="*/ 322421 h 514350"/>
              <a:gd name="connsiteX4435" fmla="*/ 4114324 w 6400800"/>
              <a:gd name="connsiteY4435" fmla="*/ 350996 h 514350"/>
              <a:gd name="connsiteX4436" fmla="*/ 4111466 w 6400800"/>
              <a:gd name="connsiteY4436" fmla="*/ 327184 h 514350"/>
              <a:gd name="connsiteX4437" fmla="*/ 4108609 w 6400800"/>
              <a:gd name="connsiteY4437" fmla="*/ 342424 h 514350"/>
              <a:gd name="connsiteX4438" fmla="*/ 4107656 w 6400800"/>
              <a:gd name="connsiteY4438" fmla="*/ 341471 h 514350"/>
              <a:gd name="connsiteX4439" fmla="*/ 4106704 w 6400800"/>
              <a:gd name="connsiteY4439" fmla="*/ 336709 h 514350"/>
              <a:gd name="connsiteX4440" fmla="*/ 4113371 w 6400800"/>
              <a:gd name="connsiteY4440" fmla="*/ 322421 h 514350"/>
              <a:gd name="connsiteX4441" fmla="*/ 4115276 w 6400800"/>
              <a:gd name="connsiteY4441" fmla="*/ 318611 h 514350"/>
              <a:gd name="connsiteX4442" fmla="*/ 4115276 w 6400800"/>
              <a:gd name="connsiteY4442" fmla="*/ 322421 h 514350"/>
              <a:gd name="connsiteX4443" fmla="*/ 4109561 w 6400800"/>
              <a:gd name="connsiteY4443" fmla="*/ 295751 h 514350"/>
              <a:gd name="connsiteX4444" fmla="*/ 4116229 w 6400800"/>
              <a:gd name="connsiteY4444" fmla="*/ 308134 h 514350"/>
              <a:gd name="connsiteX4445" fmla="*/ 4116229 w 6400800"/>
              <a:gd name="connsiteY4445" fmla="*/ 311944 h 514350"/>
              <a:gd name="connsiteX4446" fmla="*/ 4110514 w 6400800"/>
              <a:gd name="connsiteY4446" fmla="*/ 320516 h 514350"/>
              <a:gd name="connsiteX4447" fmla="*/ 4104799 w 6400800"/>
              <a:gd name="connsiteY4447" fmla="*/ 329089 h 514350"/>
              <a:gd name="connsiteX4448" fmla="*/ 4102894 w 6400800"/>
              <a:gd name="connsiteY4448" fmla="*/ 322421 h 514350"/>
              <a:gd name="connsiteX4449" fmla="*/ 4109561 w 6400800"/>
              <a:gd name="connsiteY4449" fmla="*/ 295751 h 514350"/>
              <a:gd name="connsiteX4450" fmla="*/ 4092416 w 6400800"/>
              <a:gd name="connsiteY4450" fmla="*/ 294799 h 514350"/>
              <a:gd name="connsiteX4451" fmla="*/ 4094321 w 6400800"/>
              <a:gd name="connsiteY4451" fmla="*/ 265271 h 514350"/>
              <a:gd name="connsiteX4452" fmla="*/ 4098131 w 6400800"/>
              <a:gd name="connsiteY4452" fmla="*/ 272891 h 514350"/>
              <a:gd name="connsiteX4453" fmla="*/ 4106704 w 6400800"/>
              <a:gd name="connsiteY4453" fmla="*/ 290989 h 514350"/>
              <a:gd name="connsiteX4454" fmla="*/ 4098131 w 6400800"/>
              <a:gd name="connsiteY4454" fmla="*/ 311944 h 514350"/>
              <a:gd name="connsiteX4455" fmla="*/ 4096226 w 6400800"/>
              <a:gd name="connsiteY4455" fmla="*/ 306229 h 514350"/>
              <a:gd name="connsiteX4456" fmla="*/ 4097179 w 6400800"/>
              <a:gd name="connsiteY4456" fmla="*/ 315754 h 514350"/>
              <a:gd name="connsiteX4457" fmla="*/ 4092416 w 6400800"/>
              <a:gd name="connsiteY4457" fmla="*/ 329089 h 514350"/>
              <a:gd name="connsiteX4458" fmla="*/ 4091464 w 6400800"/>
              <a:gd name="connsiteY4458" fmla="*/ 325279 h 514350"/>
              <a:gd name="connsiteX4459" fmla="*/ 4090511 w 6400800"/>
              <a:gd name="connsiteY4459" fmla="*/ 321469 h 514350"/>
              <a:gd name="connsiteX4460" fmla="*/ 4092416 w 6400800"/>
              <a:gd name="connsiteY4460" fmla="*/ 294799 h 514350"/>
              <a:gd name="connsiteX4461" fmla="*/ 4085749 w 6400800"/>
              <a:gd name="connsiteY4461" fmla="*/ 244316 h 514350"/>
              <a:gd name="connsiteX4462" fmla="*/ 4085749 w 6400800"/>
              <a:gd name="connsiteY4462" fmla="*/ 244316 h 514350"/>
              <a:gd name="connsiteX4463" fmla="*/ 4084796 w 6400800"/>
              <a:gd name="connsiteY4463" fmla="*/ 250031 h 514350"/>
              <a:gd name="connsiteX4464" fmla="*/ 4085749 w 6400800"/>
              <a:gd name="connsiteY4464" fmla="*/ 244316 h 514350"/>
              <a:gd name="connsiteX4465" fmla="*/ 4043839 w 6400800"/>
              <a:gd name="connsiteY4465" fmla="*/ 279559 h 514350"/>
              <a:gd name="connsiteX4466" fmla="*/ 4043839 w 6400800"/>
              <a:gd name="connsiteY4466" fmla="*/ 279559 h 514350"/>
              <a:gd name="connsiteX4467" fmla="*/ 4044791 w 6400800"/>
              <a:gd name="connsiteY4467" fmla="*/ 283369 h 514350"/>
              <a:gd name="connsiteX4468" fmla="*/ 4043839 w 6400800"/>
              <a:gd name="connsiteY4468" fmla="*/ 281464 h 514350"/>
              <a:gd name="connsiteX4469" fmla="*/ 4044791 w 6400800"/>
              <a:gd name="connsiteY4469" fmla="*/ 286226 h 514350"/>
              <a:gd name="connsiteX4470" fmla="*/ 4044791 w 6400800"/>
              <a:gd name="connsiteY4470" fmla="*/ 290036 h 514350"/>
              <a:gd name="connsiteX4471" fmla="*/ 4042886 w 6400800"/>
              <a:gd name="connsiteY4471" fmla="*/ 284321 h 514350"/>
              <a:gd name="connsiteX4472" fmla="*/ 4043839 w 6400800"/>
              <a:gd name="connsiteY4472" fmla="*/ 279559 h 514350"/>
              <a:gd name="connsiteX4473" fmla="*/ 4044791 w 6400800"/>
              <a:gd name="connsiteY4473" fmla="*/ 333851 h 514350"/>
              <a:gd name="connsiteX4474" fmla="*/ 4044791 w 6400800"/>
              <a:gd name="connsiteY4474" fmla="*/ 333851 h 514350"/>
              <a:gd name="connsiteX4475" fmla="*/ 4044791 w 6400800"/>
              <a:gd name="connsiteY4475" fmla="*/ 339566 h 514350"/>
              <a:gd name="connsiteX4476" fmla="*/ 4042886 w 6400800"/>
              <a:gd name="connsiteY4476" fmla="*/ 337661 h 514350"/>
              <a:gd name="connsiteX4477" fmla="*/ 4044791 w 6400800"/>
              <a:gd name="connsiteY4477" fmla="*/ 333851 h 514350"/>
              <a:gd name="connsiteX4478" fmla="*/ 4039076 w 6400800"/>
              <a:gd name="connsiteY4478" fmla="*/ 271939 h 514350"/>
              <a:gd name="connsiteX4479" fmla="*/ 4039076 w 6400800"/>
              <a:gd name="connsiteY4479" fmla="*/ 273844 h 514350"/>
              <a:gd name="connsiteX4480" fmla="*/ 4038124 w 6400800"/>
              <a:gd name="connsiteY4480" fmla="*/ 270034 h 514350"/>
              <a:gd name="connsiteX4481" fmla="*/ 4036219 w 6400800"/>
              <a:gd name="connsiteY4481" fmla="*/ 265271 h 514350"/>
              <a:gd name="connsiteX4482" fmla="*/ 4039076 w 6400800"/>
              <a:gd name="connsiteY4482" fmla="*/ 271939 h 514350"/>
              <a:gd name="connsiteX4483" fmla="*/ 4033361 w 6400800"/>
              <a:gd name="connsiteY4483" fmla="*/ 358616 h 514350"/>
              <a:gd name="connsiteX4484" fmla="*/ 4034314 w 6400800"/>
              <a:gd name="connsiteY4484" fmla="*/ 351949 h 514350"/>
              <a:gd name="connsiteX4485" fmla="*/ 4038124 w 6400800"/>
              <a:gd name="connsiteY4485" fmla="*/ 345281 h 514350"/>
              <a:gd name="connsiteX4486" fmla="*/ 4043839 w 6400800"/>
              <a:gd name="connsiteY4486" fmla="*/ 351949 h 514350"/>
              <a:gd name="connsiteX4487" fmla="*/ 4040981 w 6400800"/>
              <a:gd name="connsiteY4487" fmla="*/ 391954 h 514350"/>
              <a:gd name="connsiteX4488" fmla="*/ 4035266 w 6400800"/>
              <a:gd name="connsiteY4488" fmla="*/ 413861 h 514350"/>
              <a:gd name="connsiteX4489" fmla="*/ 4029551 w 6400800"/>
              <a:gd name="connsiteY4489" fmla="*/ 395764 h 514350"/>
              <a:gd name="connsiteX4490" fmla="*/ 4027646 w 6400800"/>
              <a:gd name="connsiteY4490" fmla="*/ 388144 h 514350"/>
              <a:gd name="connsiteX4491" fmla="*/ 4033361 w 6400800"/>
              <a:gd name="connsiteY4491" fmla="*/ 358616 h 514350"/>
              <a:gd name="connsiteX4492" fmla="*/ 4020026 w 6400800"/>
              <a:gd name="connsiteY4492" fmla="*/ 324326 h 514350"/>
              <a:gd name="connsiteX4493" fmla="*/ 4021931 w 6400800"/>
              <a:gd name="connsiteY4493" fmla="*/ 326231 h 514350"/>
              <a:gd name="connsiteX4494" fmla="*/ 4019074 w 6400800"/>
              <a:gd name="connsiteY4494" fmla="*/ 334804 h 514350"/>
              <a:gd name="connsiteX4495" fmla="*/ 4017169 w 6400800"/>
              <a:gd name="connsiteY4495" fmla="*/ 341471 h 514350"/>
              <a:gd name="connsiteX4496" fmla="*/ 4016216 w 6400800"/>
              <a:gd name="connsiteY4496" fmla="*/ 342424 h 514350"/>
              <a:gd name="connsiteX4497" fmla="*/ 4015264 w 6400800"/>
              <a:gd name="connsiteY4497" fmla="*/ 344329 h 514350"/>
              <a:gd name="connsiteX4498" fmla="*/ 4011454 w 6400800"/>
              <a:gd name="connsiteY4498" fmla="*/ 315754 h 514350"/>
              <a:gd name="connsiteX4499" fmla="*/ 4020026 w 6400800"/>
              <a:gd name="connsiteY4499" fmla="*/ 324326 h 514350"/>
              <a:gd name="connsiteX4500" fmla="*/ 3999071 w 6400800"/>
              <a:gd name="connsiteY4500" fmla="*/ 282416 h 514350"/>
              <a:gd name="connsiteX4501" fmla="*/ 3999071 w 6400800"/>
              <a:gd name="connsiteY4501" fmla="*/ 282416 h 514350"/>
              <a:gd name="connsiteX4502" fmla="*/ 4000024 w 6400800"/>
              <a:gd name="connsiteY4502" fmla="*/ 310991 h 514350"/>
              <a:gd name="connsiteX4503" fmla="*/ 4000024 w 6400800"/>
              <a:gd name="connsiteY4503" fmla="*/ 316706 h 514350"/>
              <a:gd name="connsiteX4504" fmla="*/ 3999071 w 6400800"/>
              <a:gd name="connsiteY4504" fmla="*/ 325279 h 514350"/>
              <a:gd name="connsiteX4505" fmla="*/ 3999071 w 6400800"/>
              <a:gd name="connsiteY4505" fmla="*/ 327184 h 514350"/>
              <a:gd name="connsiteX4506" fmla="*/ 3998119 w 6400800"/>
              <a:gd name="connsiteY4506" fmla="*/ 324326 h 514350"/>
              <a:gd name="connsiteX4507" fmla="*/ 3997166 w 6400800"/>
              <a:gd name="connsiteY4507" fmla="*/ 314801 h 514350"/>
              <a:gd name="connsiteX4508" fmla="*/ 3996214 w 6400800"/>
              <a:gd name="connsiteY4508" fmla="*/ 286226 h 514350"/>
              <a:gd name="connsiteX4509" fmla="*/ 3999071 w 6400800"/>
              <a:gd name="connsiteY4509" fmla="*/ 282416 h 514350"/>
              <a:gd name="connsiteX4510" fmla="*/ 3983831 w 6400800"/>
              <a:gd name="connsiteY4510" fmla="*/ 405289 h 514350"/>
              <a:gd name="connsiteX4511" fmla="*/ 3980021 w 6400800"/>
              <a:gd name="connsiteY4511" fmla="*/ 412909 h 514350"/>
              <a:gd name="connsiteX4512" fmla="*/ 3980021 w 6400800"/>
              <a:gd name="connsiteY4512" fmla="*/ 412909 h 514350"/>
              <a:gd name="connsiteX4513" fmla="*/ 3982879 w 6400800"/>
              <a:gd name="connsiteY4513" fmla="*/ 402431 h 514350"/>
              <a:gd name="connsiteX4514" fmla="*/ 3983831 w 6400800"/>
              <a:gd name="connsiteY4514" fmla="*/ 405289 h 514350"/>
              <a:gd name="connsiteX4515" fmla="*/ 3980974 w 6400800"/>
              <a:gd name="connsiteY4515" fmla="*/ 395764 h 514350"/>
              <a:gd name="connsiteX4516" fmla="*/ 3982879 w 6400800"/>
              <a:gd name="connsiteY4516" fmla="*/ 401479 h 514350"/>
              <a:gd name="connsiteX4517" fmla="*/ 3979069 w 6400800"/>
              <a:gd name="connsiteY4517" fmla="*/ 407194 h 514350"/>
              <a:gd name="connsiteX4518" fmla="*/ 3979069 w 6400800"/>
              <a:gd name="connsiteY4518" fmla="*/ 406241 h 514350"/>
              <a:gd name="connsiteX4519" fmla="*/ 3980974 w 6400800"/>
              <a:gd name="connsiteY4519" fmla="*/ 395764 h 514350"/>
              <a:gd name="connsiteX4520" fmla="*/ 3976211 w 6400800"/>
              <a:gd name="connsiteY4520" fmla="*/ 378619 h 514350"/>
              <a:gd name="connsiteX4521" fmla="*/ 3976211 w 6400800"/>
              <a:gd name="connsiteY4521" fmla="*/ 378619 h 514350"/>
              <a:gd name="connsiteX4522" fmla="*/ 3976211 w 6400800"/>
              <a:gd name="connsiteY4522" fmla="*/ 380524 h 514350"/>
              <a:gd name="connsiteX4523" fmla="*/ 3976211 w 6400800"/>
              <a:gd name="connsiteY4523" fmla="*/ 378619 h 514350"/>
              <a:gd name="connsiteX4524" fmla="*/ 3948589 w 6400800"/>
              <a:gd name="connsiteY4524" fmla="*/ 255746 h 514350"/>
              <a:gd name="connsiteX4525" fmla="*/ 3946684 w 6400800"/>
              <a:gd name="connsiteY4525" fmla="*/ 277654 h 514350"/>
              <a:gd name="connsiteX4526" fmla="*/ 3945731 w 6400800"/>
              <a:gd name="connsiteY4526" fmla="*/ 285274 h 514350"/>
              <a:gd name="connsiteX4527" fmla="*/ 3943826 w 6400800"/>
              <a:gd name="connsiteY4527" fmla="*/ 266224 h 514350"/>
              <a:gd name="connsiteX4528" fmla="*/ 3940016 w 6400800"/>
              <a:gd name="connsiteY4528" fmla="*/ 240506 h 514350"/>
              <a:gd name="connsiteX4529" fmla="*/ 3940016 w 6400800"/>
              <a:gd name="connsiteY4529" fmla="*/ 239554 h 514350"/>
              <a:gd name="connsiteX4530" fmla="*/ 3940016 w 6400800"/>
              <a:gd name="connsiteY4530" fmla="*/ 236696 h 514350"/>
              <a:gd name="connsiteX4531" fmla="*/ 3942874 w 6400800"/>
              <a:gd name="connsiteY4531" fmla="*/ 240506 h 514350"/>
              <a:gd name="connsiteX4532" fmla="*/ 3947636 w 6400800"/>
              <a:gd name="connsiteY4532" fmla="*/ 248126 h 514350"/>
              <a:gd name="connsiteX4533" fmla="*/ 3948589 w 6400800"/>
              <a:gd name="connsiteY4533" fmla="*/ 255746 h 514350"/>
              <a:gd name="connsiteX4534" fmla="*/ 3943826 w 6400800"/>
              <a:gd name="connsiteY4534" fmla="*/ 205264 h 514350"/>
              <a:gd name="connsiteX4535" fmla="*/ 3943826 w 6400800"/>
              <a:gd name="connsiteY4535" fmla="*/ 210979 h 514350"/>
              <a:gd name="connsiteX4536" fmla="*/ 3945731 w 6400800"/>
              <a:gd name="connsiteY4536" fmla="*/ 230981 h 514350"/>
              <a:gd name="connsiteX4537" fmla="*/ 3946684 w 6400800"/>
              <a:gd name="connsiteY4537" fmla="*/ 236696 h 514350"/>
              <a:gd name="connsiteX4538" fmla="*/ 3939064 w 6400800"/>
              <a:gd name="connsiteY4538" fmla="*/ 228124 h 514350"/>
              <a:gd name="connsiteX4539" fmla="*/ 3937159 w 6400800"/>
              <a:gd name="connsiteY4539" fmla="*/ 215741 h 514350"/>
              <a:gd name="connsiteX4540" fmla="*/ 3943826 w 6400800"/>
              <a:gd name="connsiteY4540" fmla="*/ 205264 h 514350"/>
              <a:gd name="connsiteX4541" fmla="*/ 3866674 w 6400800"/>
              <a:gd name="connsiteY4541" fmla="*/ 369094 h 514350"/>
              <a:gd name="connsiteX4542" fmla="*/ 3867626 w 6400800"/>
              <a:gd name="connsiteY4542" fmla="*/ 368141 h 514350"/>
              <a:gd name="connsiteX4543" fmla="*/ 3867626 w 6400800"/>
              <a:gd name="connsiteY4543" fmla="*/ 370999 h 514350"/>
              <a:gd name="connsiteX4544" fmla="*/ 3866674 w 6400800"/>
              <a:gd name="connsiteY4544" fmla="*/ 369094 h 514350"/>
              <a:gd name="connsiteX4545" fmla="*/ 3886676 w 6400800"/>
              <a:gd name="connsiteY4545" fmla="*/ 354806 h 514350"/>
              <a:gd name="connsiteX4546" fmla="*/ 3882866 w 6400800"/>
              <a:gd name="connsiteY4546" fmla="*/ 348139 h 514350"/>
              <a:gd name="connsiteX4547" fmla="*/ 3881914 w 6400800"/>
              <a:gd name="connsiteY4547" fmla="*/ 338614 h 514350"/>
              <a:gd name="connsiteX4548" fmla="*/ 3886676 w 6400800"/>
              <a:gd name="connsiteY4548" fmla="*/ 354806 h 514350"/>
              <a:gd name="connsiteX4549" fmla="*/ 3887629 w 6400800"/>
              <a:gd name="connsiteY4549" fmla="*/ 356711 h 514350"/>
              <a:gd name="connsiteX4550" fmla="*/ 3886676 w 6400800"/>
              <a:gd name="connsiteY4550" fmla="*/ 354806 h 514350"/>
              <a:gd name="connsiteX4551" fmla="*/ 3897154 w 6400800"/>
              <a:gd name="connsiteY4551" fmla="*/ 278606 h 514350"/>
              <a:gd name="connsiteX4552" fmla="*/ 3901916 w 6400800"/>
              <a:gd name="connsiteY4552" fmla="*/ 270986 h 514350"/>
              <a:gd name="connsiteX4553" fmla="*/ 3901916 w 6400800"/>
              <a:gd name="connsiteY4553" fmla="*/ 270986 h 514350"/>
              <a:gd name="connsiteX4554" fmla="*/ 3897154 w 6400800"/>
              <a:gd name="connsiteY4554" fmla="*/ 278606 h 514350"/>
              <a:gd name="connsiteX4555" fmla="*/ 3897154 w 6400800"/>
              <a:gd name="connsiteY4555" fmla="*/ 278606 h 514350"/>
              <a:gd name="connsiteX4556" fmla="*/ 3900011 w 6400800"/>
              <a:gd name="connsiteY4556" fmla="*/ 291941 h 514350"/>
              <a:gd name="connsiteX4557" fmla="*/ 3901916 w 6400800"/>
              <a:gd name="connsiteY4557" fmla="*/ 288131 h 514350"/>
              <a:gd name="connsiteX4558" fmla="*/ 3902869 w 6400800"/>
              <a:gd name="connsiteY4558" fmla="*/ 286226 h 514350"/>
              <a:gd name="connsiteX4559" fmla="*/ 3903821 w 6400800"/>
              <a:gd name="connsiteY4559" fmla="*/ 297656 h 514350"/>
              <a:gd name="connsiteX4560" fmla="*/ 3902869 w 6400800"/>
              <a:gd name="connsiteY4560" fmla="*/ 301466 h 514350"/>
              <a:gd name="connsiteX4561" fmla="*/ 3901916 w 6400800"/>
              <a:gd name="connsiteY4561" fmla="*/ 298609 h 514350"/>
              <a:gd name="connsiteX4562" fmla="*/ 3900011 w 6400800"/>
              <a:gd name="connsiteY4562" fmla="*/ 291941 h 514350"/>
              <a:gd name="connsiteX4563" fmla="*/ 3903821 w 6400800"/>
              <a:gd name="connsiteY4563" fmla="*/ 431006 h 514350"/>
              <a:gd name="connsiteX4564" fmla="*/ 3902869 w 6400800"/>
              <a:gd name="connsiteY4564" fmla="*/ 431959 h 514350"/>
              <a:gd name="connsiteX4565" fmla="*/ 3901916 w 6400800"/>
              <a:gd name="connsiteY4565" fmla="*/ 431959 h 514350"/>
              <a:gd name="connsiteX4566" fmla="*/ 3903821 w 6400800"/>
              <a:gd name="connsiteY4566" fmla="*/ 426244 h 514350"/>
              <a:gd name="connsiteX4567" fmla="*/ 3904774 w 6400800"/>
              <a:gd name="connsiteY4567" fmla="*/ 428149 h 514350"/>
              <a:gd name="connsiteX4568" fmla="*/ 3903821 w 6400800"/>
              <a:gd name="connsiteY4568" fmla="*/ 431006 h 514350"/>
              <a:gd name="connsiteX4569" fmla="*/ 3925729 w 6400800"/>
              <a:gd name="connsiteY4569" fmla="*/ 309086 h 514350"/>
              <a:gd name="connsiteX4570" fmla="*/ 3922871 w 6400800"/>
              <a:gd name="connsiteY4570" fmla="*/ 297656 h 514350"/>
              <a:gd name="connsiteX4571" fmla="*/ 3923824 w 6400800"/>
              <a:gd name="connsiteY4571" fmla="*/ 308134 h 514350"/>
              <a:gd name="connsiteX4572" fmla="*/ 3919061 w 6400800"/>
              <a:gd name="connsiteY4572" fmla="*/ 291941 h 514350"/>
              <a:gd name="connsiteX4573" fmla="*/ 3922871 w 6400800"/>
              <a:gd name="connsiteY4573" fmla="*/ 317659 h 514350"/>
              <a:gd name="connsiteX4574" fmla="*/ 3923824 w 6400800"/>
              <a:gd name="connsiteY4574" fmla="*/ 325279 h 514350"/>
              <a:gd name="connsiteX4575" fmla="*/ 3921919 w 6400800"/>
              <a:gd name="connsiteY4575" fmla="*/ 334804 h 514350"/>
              <a:gd name="connsiteX4576" fmla="*/ 3921919 w 6400800"/>
              <a:gd name="connsiteY4576" fmla="*/ 335756 h 514350"/>
              <a:gd name="connsiteX4577" fmla="*/ 3920966 w 6400800"/>
              <a:gd name="connsiteY4577" fmla="*/ 330041 h 514350"/>
              <a:gd name="connsiteX4578" fmla="*/ 3915251 w 6400800"/>
              <a:gd name="connsiteY4578" fmla="*/ 301466 h 514350"/>
              <a:gd name="connsiteX4579" fmla="*/ 3911441 w 6400800"/>
              <a:gd name="connsiteY4579" fmla="*/ 281464 h 514350"/>
              <a:gd name="connsiteX4580" fmla="*/ 3912394 w 6400800"/>
              <a:gd name="connsiteY4580" fmla="*/ 264319 h 514350"/>
              <a:gd name="connsiteX4581" fmla="*/ 3912394 w 6400800"/>
              <a:gd name="connsiteY4581" fmla="*/ 263366 h 514350"/>
              <a:gd name="connsiteX4582" fmla="*/ 3919061 w 6400800"/>
              <a:gd name="connsiteY4582" fmla="*/ 270986 h 514350"/>
              <a:gd name="connsiteX4583" fmla="*/ 3923824 w 6400800"/>
              <a:gd name="connsiteY4583" fmla="*/ 277654 h 514350"/>
              <a:gd name="connsiteX4584" fmla="*/ 3924776 w 6400800"/>
              <a:gd name="connsiteY4584" fmla="*/ 284321 h 514350"/>
              <a:gd name="connsiteX4585" fmla="*/ 3921919 w 6400800"/>
              <a:gd name="connsiteY4585" fmla="*/ 277654 h 514350"/>
              <a:gd name="connsiteX4586" fmla="*/ 3926681 w 6400800"/>
              <a:gd name="connsiteY4586" fmla="*/ 296704 h 514350"/>
              <a:gd name="connsiteX4587" fmla="*/ 3927634 w 6400800"/>
              <a:gd name="connsiteY4587" fmla="*/ 304324 h 514350"/>
              <a:gd name="connsiteX4588" fmla="*/ 3927634 w 6400800"/>
              <a:gd name="connsiteY4588" fmla="*/ 305276 h 514350"/>
              <a:gd name="connsiteX4589" fmla="*/ 3925729 w 6400800"/>
              <a:gd name="connsiteY4589" fmla="*/ 309086 h 514350"/>
              <a:gd name="connsiteX4590" fmla="*/ 3929539 w 6400800"/>
              <a:gd name="connsiteY4590" fmla="*/ 287179 h 514350"/>
              <a:gd name="connsiteX4591" fmla="*/ 3928586 w 6400800"/>
              <a:gd name="connsiteY4591" fmla="*/ 292894 h 514350"/>
              <a:gd name="connsiteX4592" fmla="*/ 3927634 w 6400800"/>
              <a:gd name="connsiteY4592" fmla="*/ 290036 h 514350"/>
              <a:gd name="connsiteX4593" fmla="*/ 3923824 w 6400800"/>
              <a:gd name="connsiteY4593" fmla="*/ 275749 h 514350"/>
              <a:gd name="connsiteX4594" fmla="*/ 3927634 w 6400800"/>
              <a:gd name="connsiteY4594" fmla="*/ 281464 h 514350"/>
              <a:gd name="connsiteX4595" fmla="*/ 3929539 w 6400800"/>
              <a:gd name="connsiteY4595" fmla="*/ 284321 h 514350"/>
              <a:gd name="connsiteX4596" fmla="*/ 3929539 w 6400800"/>
              <a:gd name="connsiteY4596" fmla="*/ 287179 h 514350"/>
              <a:gd name="connsiteX4597" fmla="*/ 3926681 w 6400800"/>
              <a:gd name="connsiteY4597" fmla="*/ 242411 h 514350"/>
              <a:gd name="connsiteX4598" fmla="*/ 3928586 w 6400800"/>
              <a:gd name="connsiteY4598" fmla="*/ 270986 h 514350"/>
              <a:gd name="connsiteX4599" fmla="*/ 3921919 w 6400800"/>
              <a:gd name="connsiteY4599" fmla="*/ 265271 h 514350"/>
              <a:gd name="connsiteX4600" fmla="*/ 3913346 w 6400800"/>
              <a:gd name="connsiteY4600" fmla="*/ 257651 h 514350"/>
              <a:gd name="connsiteX4601" fmla="*/ 3917156 w 6400800"/>
              <a:gd name="connsiteY4601" fmla="*/ 246221 h 514350"/>
              <a:gd name="connsiteX4602" fmla="*/ 3925729 w 6400800"/>
              <a:gd name="connsiteY4602" fmla="*/ 232886 h 514350"/>
              <a:gd name="connsiteX4603" fmla="*/ 3926681 w 6400800"/>
              <a:gd name="connsiteY4603" fmla="*/ 242411 h 514350"/>
              <a:gd name="connsiteX4604" fmla="*/ 3900964 w 6400800"/>
              <a:gd name="connsiteY4604" fmla="*/ 168116 h 514350"/>
              <a:gd name="connsiteX4605" fmla="*/ 3914299 w 6400800"/>
              <a:gd name="connsiteY4605" fmla="*/ 147161 h 514350"/>
              <a:gd name="connsiteX4606" fmla="*/ 3915251 w 6400800"/>
              <a:gd name="connsiteY4606" fmla="*/ 156686 h 514350"/>
              <a:gd name="connsiteX4607" fmla="*/ 3920966 w 6400800"/>
              <a:gd name="connsiteY4607" fmla="*/ 196691 h 514350"/>
              <a:gd name="connsiteX4608" fmla="*/ 3922871 w 6400800"/>
              <a:gd name="connsiteY4608" fmla="*/ 213836 h 514350"/>
              <a:gd name="connsiteX4609" fmla="*/ 3920014 w 6400800"/>
              <a:gd name="connsiteY4609" fmla="*/ 210979 h 514350"/>
              <a:gd name="connsiteX4610" fmla="*/ 3923824 w 6400800"/>
              <a:gd name="connsiteY4610" fmla="*/ 214789 h 514350"/>
              <a:gd name="connsiteX4611" fmla="*/ 3924776 w 6400800"/>
              <a:gd name="connsiteY4611" fmla="*/ 226219 h 514350"/>
              <a:gd name="connsiteX4612" fmla="*/ 3906679 w 6400800"/>
              <a:gd name="connsiteY4612" fmla="*/ 249079 h 514350"/>
              <a:gd name="connsiteX4613" fmla="*/ 3904774 w 6400800"/>
              <a:gd name="connsiteY4613" fmla="*/ 251936 h 514350"/>
              <a:gd name="connsiteX4614" fmla="*/ 3902869 w 6400800"/>
              <a:gd name="connsiteY4614" fmla="*/ 250984 h 514350"/>
              <a:gd name="connsiteX4615" fmla="*/ 3900964 w 6400800"/>
              <a:gd name="connsiteY4615" fmla="*/ 242411 h 514350"/>
              <a:gd name="connsiteX4616" fmla="*/ 3900964 w 6400800"/>
              <a:gd name="connsiteY4616" fmla="*/ 249079 h 514350"/>
              <a:gd name="connsiteX4617" fmla="*/ 3897154 w 6400800"/>
              <a:gd name="connsiteY4617" fmla="*/ 247174 h 514350"/>
              <a:gd name="connsiteX4618" fmla="*/ 3891439 w 6400800"/>
              <a:gd name="connsiteY4618" fmla="*/ 243364 h 514350"/>
              <a:gd name="connsiteX4619" fmla="*/ 3896201 w 6400800"/>
              <a:gd name="connsiteY4619" fmla="*/ 248126 h 514350"/>
              <a:gd name="connsiteX4620" fmla="*/ 3900964 w 6400800"/>
              <a:gd name="connsiteY4620" fmla="*/ 251936 h 514350"/>
              <a:gd name="connsiteX4621" fmla="*/ 3900964 w 6400800"/>
              <a:gd name="connsiteY4621" fmla="*/ 256699 h 514350"/>
              <a:gd name="connsiteX4622" fmla="*/ 3894296 w 6400800"/>
              <a:gd name="connsiteY4622" fmla="*/ 266224 h 514350"/>
              <a:gd name="connsiteX4623" fmla="*/ 3890486 w 6400800"/>
              <a:gd name="connsiteY4623" fmla="*/ 250984 h 514350"/>
              <a:gd name="connsiteX4624" fmla="*/ 3880009 w 6400800"/>
              <a:gd name="connsiteY4624" fmla="*/ 210026 h 514350"/>
              <a:gd name="connsiteX4625" fmla="*/ 3879056 w 6400800"/>
              <a:gd name="connsiteY4625" fmla="*/ 206216 h 514350"/>
              <a:gd name="connsiteX4626" fmla="*/ 3900964 w 6400800"/>
              <a:gd name="connsiteY4626" fmla="*/ 168116 h 514350"/>
              <a:gd name="connsiteX4627" fmla="*/ 3873341 w 6400800"/>
              <a:gd name="connsiteY4627" fmla="*/ 214789 h 514350"/>
              <a:gd name="connsiteX4628" fmla="*/ 3879056 w 6400800"/>
              <a:gd name="connsiteY4628" fmla="*/ 251936 h 514350"/>
              <a:gd name="connsiteX4629" fmla="*/ 3883819 w 6400800"/>
              <a:gd name="connsiteY4629" fmla="*/ 280511 h 514350"/>
              <a:gd name="connsiteX4630" fmla="*/ 3882866 w 6400800"/>
              <a:gd name="connsiteY4630" fmla="*/ 282416 h 514350"/>
              <a:gd name="connsiteX4631" fmla="*/ 3875246 w 6400800"/>
              <a:gd name="connsiteY4631" fmla="*/ 259556 h 514350"/>
              <a:gd name="connsiteX4632" fmla="*/ 3865721 w 6400800"/>
              <a:gd name="connsiteY4632" fmla="*/ 234791 h 514350"/>
              <a:gd name="connsiteX4633" fmla="*/ 3864769 w 6400800"/>
              <a:gd name="connsiteY4633" fmla="*/ 231934 h 514350"/>
              <a:gd name="connsiteX4634" fmla="*/ 3873341 w 6400800"/>
              <a:gd name="connsiteY4634" fmla="*/ 214789 h 514350"/>
              <a:gd name="connsiteX4635" fmla="*/ 3864769 w 6400800"/>
              <a:gd name="connsiteY4635" fmla="*/ 341471 h 514350"/>
              <a:gd name="connsiteX4636" fmla="*/ 3862864 w 6400800"/>
              <a:gd name="connsiteY4636" fmla="*/ 345281 h 514350"/>
              <a:gd name="connsiteX4637" fmla="*/ 3864769 w 6400800"/>
              <a:gd name="connsiteY4637" fmla="*/ 341471 h 514350"/>
              <a:gd name="connsiteX4638" fmla="*/ 3864769 w 6400800"/>
              <a:gd name="connsiteY4638" fmla="*/ 341471 h 514350"/>
              <a:gd name="connsiteX4639" fmla="*/ 3854291 w 6400800"/>
              <a:gd name="connsiteY4639" fmla="*/ 211931 h 514350"/>
              <a:gd name="connsiteX4640" fmla="*/ 3856196 w 6400800"/>
              <a:gd name="connsiteY4640" fmla="*/ 201454 h 514350"/>
              <a:gd name="connsiteX4641" fmla="*/ 3857149 w 6400800"/>
              <a:gd name="connsiteY4641" fmla="*/ 220504 h 514350"/>
              <a:gd name="connsiteX4642" fmla="*/ 3854291 w 6400800"/>
              <a:gd name="connsiteY4642" fmla="*/ 226219 h 514350"/>
              <a:gd name="connsiteX4643" fmla="*/ 3854291 w 6400800"/>
              <a:gd name="connsiteY4643" fmla="*/ 211931 h 514350"/>
              <a:gd name="connsiteX4644" fmla="*/ 3849529 w 6400800"/>
              <a:gd name="connsiteY4644" fmla="*/ 262414 h 514350"/>
              <a:gd name="connsiteX4645" fmla="*/ 3849529 w 6400800"/>
              <a:gd name="connsiteY4645" fmla="*/ 257651 h 514350"/>
              <a:gd name="connsiteX4646" fmla="*/ 3850481 w 6400800"/>
              <a:gd name="connsiteY4646" fmla="*/ 256699 h 514350"/>
              <a:gd name="connsiteX4647" fmla="*/ 3859054 w 6400800"/>
              <a:gd name="connsiteY4647" fmla="*/ 278606 h 514350"/>
              <a:gd name="connsiteX4648" fmla="*/ 3860006 w 6400800"/>
              <a:gd name="connsiteY4648" fmla="*/ 280511 h 514350"/>
              <a:gd name="connsiteX4649" fmla="*/ 3862864 w 6400800"/>
              <a:gd name="connsiteY4649" fmla="*/ 313849 h 514350"/>
              <a:gd name="connsiteX4650" fmla="*/ 3862864 w 6400800"/>
              <a:gd name="connsiteY4650" fmla="*/ 313849 h 514350"/>
              <a:gd name="connsiteX4651" fmla="*/ 3847624 w 6400800"/>
              <a:gd name="connsiteY4651" fmla="*/ 291941 h 514350"/>
              <a:gd name="connsiteX4652" fmla="*/ 3849529 w 6400800"/>
              <a:gd name="connsiteY4652" fmla="*/ 262414 h 514350"/>
              <a:gd name="connsiteX4653" fmla="*/ 3846671 w 6400800"/>
              <a:gd name="connsiteY4653" fmla="*/ 308134 h 514350"/>
              <a:gd name="connsiteX4654" fmla="*/ 3855244 w 6400800"/>
              <a:gd name="connsiteY4654" fmla="*/ 323374 h 514350"/>
              <a:gd name="connsiteX4655" fmla="*/ 3856196 w 6400800"/>
              <a:gd name="connsiteY4655" fmla="*/ 325279 h 514350"/>
              <a:gd name="connsiteX4656" fmla="*/ 3855244 w 6400800"/>
              <a:gd name="connsiteY4656" fmla="*/ 327184 h 514350"/>
              <a:gd name="connsiteX4657" fmla="*/ 3849529 w 6400800"/>
              <a:gd name="connsiteY4657" fmla="*/ 336709 h 514350"/>
              <a:gd name="connsiteX4658" fmla="*/ 3845719 w 6400800"/>
              <a:gd name="connsiteY4658" fmla="*/ 330041 h 514350"/>
              <a:gd name="connsiteX4659" fmla="*/ 3846671 w 6400800"/>
              <a:gd name="connsiteY4659" fmla="*/ 308134 h 514350"/>
              <a:gd name="connsiteX4660" fmla="*/ 3843814 w 6400800"/>
              <a:gd name="connsiteY4660" fmla="*/ 415766 h 514350"/>
              <a:gd name="connsiteX4661" fmla="*/ 3846671 w 6400800"/>
              <a:gd name="connsiteY4661" fmla="*/ 410051 h 514350"/>
              <a:gd name="connsiteX4662" fmla="*/ 3847624 w 6400800"/>
              <a:gd name="connsiteY4662" fmla="*/ 416719 h 514350"/>
              <a:gd name="connsiteX4663" fmla="*/ 3847624 w 6400800"/>
              <a:gd name="connsiteY4663" fmla="*/ 419576 h 514350"/>
              <a:gd name="connsiteX4664" fmla="*/ 3846671 w 6400800"/>
              <a:gd name="connsiteY4664" fmla="*/ 422434 h 514350"/>
              <a:gd name="connsiteX4665" fmla="*/ 3844766 w 6400800"/>
              <a:gd name="connsiteY4665" fmla="*/ 426244 h 514350"/>
              <a:gd name="connsiteX4666" fmla="*/ 3842861 w 6400800"/>
              <a:gd name="connsiteY4666" fmla="*/ 426244 h 514350"/>
              <a:gd name="connsiteX4667" fmla="*/ 3843814 w 6400800"/>
              <a:gd name="connsiteY4667" fmla="*/ 415766 h 514350"/>
              <a:gd name="connsiteX4668" fmla="*/ 3830479 w 6400800"/>
              <a:gd name="connsiteY4668" fmla="*/ 297656 h 514350"/>
              <a:gd name="connsiteX4669" fmla="*/ 3830479 w 6400800"/>
              <a:gd name="connsiteY4669" fmla="*/ 299561 h 514350"/>
              <a:gd name="connsiteX4670" fmla="*/ 3830479 w 6400800"/>
              <a:gd name="connsiteY4670" fmla="*/ 301466 h 514350"/>
              <a:gd name="connsiteX4671" fmla="*/ 3829526 w 6400800"/>
              <a:gd name="connsiteY4671" fmla="*/ 307181 h 514350"/>
              <a:gd name="connsiteX4672" fmla="*/ 3827621 w 6400800"/>
              <a:gd name="connsiteY4672" fmla="*/ 304324 h 514350"/>
              <a:gd name="connsiteX4673" fmla="*/ 3830479 w 6400800"/>
              <a:gd name="connsiteY4673" fmla="*/ 297656 h 514350"/>
              <a:gd name="connsiteX4674" fmla="*/ 3826669 w 6400800"/>
              <a:gd name="connsiteY4674" fmla="*/ 305276 h 514350"/>
              <a:gd name="connsiteX4675" fmla="*/ 3828574 w 6400800"/>
              <a:gd name="connsiteY4675" fmla="*/ 310039 h 514350"/>
              <a:gd name="connsiteX4676" fmla="*/ 3827621 w 6400800"/>
              <a:gd name="connsiteY4676" fmla="*/ 314801 h 514350"/>
              <a:gd name="connsiteX4677" fmla="*/ 3823811 w 6400800"/>
              <a:gd name="connsiteY4677" fmla="*/ 309086 h 514350"/>
              <a:gd name="connsiteX4678" fmla="*/ 3826669 w 6400800"/>
              <a:gd name="connsiteY4678" fmla="*/ 305276 h 514350"/>
              <a:gd name="connsiteX4679" fmla="*/ 3820001 w 6400800"/>
              <a:gd name="connsiteY4679" fmla="*/ 319564 h 514350"/>
              <a:gd name="connsiteX4680" fmla="*/ 3826669 w 6400800"/>
              <a:gd name="connsiteY4680" fmla="*/ 332899 h 514350"/>
              <a:gd name="connsiteX4681" fmla="*/ 3827621 w 6400800"/>
              <a:gd name="connsiteY4681" fmla="*/ 333851 h 514350"/>
              <a:gd name="connsiteX4682" fmla="*/ 3826669 w 6400800"/>
              <a:gd name="connsiteY4682" fmla="*/ 343376 h 514350"/>
              <a:gd name="connsiteX4683" fmla="*/ 3824764 w 6400800"/>
              <a:gd name="connsiteY4683" fmla="*/ 377666 h 514350"/>
              <a:gd name="connsiteX4684" fmla="*/ 3820954 w 6400800"/>
              <a:gd name="connsiteY4684" fmla="*/ 364331 h 514350"/>
              <a:gd name="connsiteX4685" fmla="*/ 3820001 w 6400800"/>
              <a:gd name="connsiteY4685" fmla="*/ 352901 h 514350"/>
              <a:gd name="connsiteX4686" fmla="*/ 3818096 w 6400800"/>
              <a:gd name="connsiteY4686" fmla="*/ 336709 h 514350"/>
              <a:gd name="connsiteX4687" fmla="*/ 3821906 w 6400800"/>
              <a:gd name="connsiteY4687" fmla="*/ 332899 h 514350"/>
              <a:gd name="connsiteX4688" fmla="*/ 3818096 w 6400800"/>
              <a:gd name="connsiteY4688" fmla="*/ 335756 h 514350"/>
              <a:gd name="connsiteX4689" fmla="*/ 3817144 w 6400800"/>
              <a:gd name="connsiteY4689" fmla="*/ 326231 h 514350"/>
              <a:gd name="connsiteX4690" fmla="*/ 3820001 w 6400800"/>
              <a:gd name="connsiteY4690" fmla="*/ 319564 h 514350"/>
              <a:gd name="connsiteX4691" fmla="*/ 3788569 w 6400800"/>
              <a:gd name="connsiteY4691" fmla="*/ 264319 h 514350"/>
              <a:gd name="connsiteX4692" fmla="*/ 3792379 w 6400800"/>
              <a:gd name="connsiteY4692" fmla="*/ 270986 h 514350"/>
              <a:gd name="connsiteX4693" fmla="*/ 3800951 w 6400800"/>
              <a:gd name="connsiteY4693" fmla="*/ 285274 h 514350"/>
              <a:gd name="connsiteX4694" fmla="*/ 3800951 w 6400800"/>
              <a:gd name="connsiteY4694" fmla="*/ 287179 h 514350"/>
              <a:gd name="connsiteX4695" fmla="*/ 3800951 w 6400800"/>
              <a:gd name="connsiteY4695" fmla="*/ 298609 h 514350"/>
              <a:gd name="connsiteX4696" fmla="*/ 3800951 w 6400800"/>
              <a:gd name="connsiteY4696" fmla="*/ 300514 h 514350"/>
              <a:gd name="connsiteX4697" fmla="*/ 3797141 w 6400800"/>
              <a:gd name="connsiteY4697" fmla="*/ 287179 h 514350"/>
              <a:gd name="connsiteX4698" fmla="*/ 3796189 w 6400800"/>
              <a:gd name="connsiteY4698" fmla="*/ 285274 h 514350"/>
              <a:gd name="connsiteX4699" fmla="*/ 3796189 w 6400800"/>
              <a:gd name="connsiteY4699" fmla="*/ 280511 h 514350"/>
              <a:gd name="connsiteX4700" fmla="*/ 3795236 w 6400800"/>
              <a:gd name="connsiteY4700" fmla="*/ 283369 h 514350"/>
              <a:gd name="connsiteX4701" fmla="*/ 3791426 w 6400800"/>
              <a:gd name="connsiteY4701" fmla="*/ 271939 h 514350"/>
              <a:gd name="connsiteX4702" fmla="*/ 3788569 w 6400800"/>
              <a:gd name="connsiteY4702" fmla="*/ 264319 h 514350"/>
              <a:gd name="connsiteX4703" fmla="*/ 3748564 w 6400800"/>
              <a:gd name="connsiteY4703" fmla="*/ 364331 h 514350"/>
              <a:gd name="connsiteX4704" fmla="*/ 3748564 w 6400800"/>
              <a:gd name="connsiteY4704" fmla="*/ 351949 h 514350"/>
              <a:gd name="connsiteX4705" fmla="*/ 3750469 w 6400800"/>
              <a:gd name="connsiteY4705" fmla="*/ 358616 h 514350"/>
              <a:gd name="connsiteX4706" fmla="*/ 3748564 w 6400800"/>
              <a:gd name="connsiteY4706" fmla="*/ 364331 h 514350"/>
              <a:gd name="connsiteX4707" fmla="*/ 3762851 w 6400800"/>
              <a:gd name="connsiteY4707" fmla="*/ 399574 h 514350"/>
              <a:gd name="connsiteX4708" fmla="*/ 3759994 w 6400800"/>
              <a:gd name="connsiteY4708" fmla="*/ 405289 h 514350"/>
              <a:gd name="connsiteX4709" fmla="*/ 3760946 w 6400800"/>
              <a:gd name="connsiteY4709" fmla="*/ 391954 h 514350"/>
              <a:gd name="connsiteX4710" fmla="*/ 3760946 w 6400800"/>
              <a:gd name="connsiteY4710" fmla="*/ 391001 h 514350"/>
              <a:gd name="connsiteX4711" fmla="*/ 3762851 w 6400800"/>
              <a:gd name="connsiteY4711" fmla="*/ 396716 h 514350"/>
              <a:gd name="connsiteX4712" fmla="*/ 3762851 w 6400800"/>
              <a:gd name="connsiteY4712" fmla="*/ 399574 h 514350"/>
              <a:gd name="connsiteX4713" fmla="*/ 3770471 w 6400800"/>
              <a:gd name="connsiteY4713" fmla="*/ 290036 h 514350"/>
              <a:gd name="connsiteX4714" fmla="*/ 3775234 w 6400800"/>
              <a:gd name="connsiteY4714" fmla="*/ 309086 h 514350"/>
              <a:gd name="connsiteX4715" fmla="*/ 3771424 w 6400800"/>
              <a:gd name="connsiteY4715" fmla="*/ 301466 h 514350"/>
              <a:gd name="connsiteX4716" fmla="*/ 3770471 w 6400800"/>
              <a:gd name="connsiteY4716" fmla="*/ 299561 h 514350"/>
              <a:gd name="connsiteX4717" fmla="*/ 3770471 w 6400800"/>
              <a:gd name="connsiteY4717" fmla="*/ 290989 h 514350"/>
              <a:gd name="connsiteX4718" fmla="*/ 3770471 w 6400800"/>
              <a:gd name="connsiteY4718" fmla="*/ 290036 h 514350"/>
              <a:gd name="connsiteX4719" fmla="*/ 3769519 w 6400800"/>
              <a:gd name="connsiteY4719" fmla="*/ 370046 h 514350"/>
              <a:gd name="connsiteX4720" fmla="*/ 3770471 w 6400800"/>
              <a:gd name="connsiteY4720" fmla="*/ 372904 h 514350"/>
              <a:gd name="connsiteX4721" fmla="*/ 3767614 w 6400800"/>
              <a:gd name="connsiteY4721" fmla="*/ 366236 h 514350"/>
              <a:gd name="connsiteX4722" fmla="*/ 3767614 w 6400800"/>
              <a:gd name="connsiteY4722" fmla="*/ 359569 h 514350"/>
              <a:gd name="connsiteX4723" fmla="*/ 3766661 w 6400800"/>
              <a:gd name="connsiteY4723" fmla="*/ 364331 h 514350"/>
              <a:gd name="connsiteX4724" fmla="*/ 3764756 w 6400800"/>
              <a:gd name="connsiteY4724" fmla="*/ 360521 h 514350"/>
              <a:gd name="connsiteX4725" fmla="*/ 3764756 w 6400800"/>
              <a:gd name="connsiteY4725" fmla="*/ 357664 h 514350"/>
              <a:gd name="connsiteX4726" fmla="*/ 3765709 w 6400800"/>
              <a:gd name="connsiteY4726" fmla="*/ 351949 h 514350"/>
              <a:gd name="connsiteX4727" fmla="*/ 3769519 w 6400800"/>
              <a:gd name="connsiteY4727" fmla="*/ 370046 h 514350"/>
              <a:gd name="connsiteX4728" fmla="*/ 3753326 w 6400800"/>
              <a:gd name="connsiteY4728" fmla="*/ 250031 h 514350"/>
              <a:gd name="connsiteX4729" fmla="*/ 3755231 w 6400800"/>
              <a:gd name="connsiteY4729" fmla="*/ 236696 h 514350"/>
              <a:gd name="connsiteX4730" fmla="*/ 3756184 w 6400800"/>
              <a:gd name="connsiteY4730" fmla="*/ 232886 h 514350"/>
              <a:gd name="connsiteX4731" fmla="*/ 3758089 w 6400800"/>
              <a:gd name="connsiteY4731" fmla="*/ 230029 h 514350"/>
              <a:gd name="connsiteX4732" fmla="*/ 3759994 w 6400800"/>
              <a:gd name="connsiteY4732" fmla="*/ 237649 h 514350"/>
              <a:gd name="connsiteX4733" fmla="*/ 3769519 w 6400800"/>
              <a:gd name="connsiteY4733" fmla="*/ 281464 h 514350"/>
              <a:gd name="connsiteX4734" fmla="*/ 3767614 w 6400800"/>
              <a:gd name="connsiteY4734" fmla="*/ 290036 h 514350"/>
              <a:gd name="connsiteX4735" fmla="*/ 3767614 w 6400800"/>
              <a:gd name="connsiteY4735" fmla="*/ 290989 h 514350"/>
              <a:gd name="connsiteX4736" fmla="*/ 3752374 w 6400800"/>
              <a:gd name="connsiteY4736" fmla="*/ 261461 h 514350"/>
              <a:gd name="connsiteX4737" fmla="*/ 3753326 w 6400800"/>
              <a:gd name="connsiteY4737" fmla="*/ 250031 h 514350"/>
              <a:gd name="connsiteX4738" fmla="*/ 3748564 w 6400800"/>
              <a:gd name="connsiteY4738" fmla="*/ 296704 h 514350"/>
              <a:gd name="connsiteX4739" fmla="*/ 3748564 w 6400800"/>
              <a:gd name="connsiteY4739" fmla="*/ 296704 h 514350"/>
              <a:gd name="connsiteX4740" fmla="*/ 3756184 w 6400800"/>
              <a:gd name="connsiteY4740" fmla="*/ 313849 h 514350"/>
              <a:gd name="connsiteX4741" fmla="*/ 3757136 w 6400800"/>
              <a:gd name="connsiteY4741" fmla="*/ 316706 h 514350"/>
              <a:gd name="connsiteX4742" fmla="*/ 3759041 w 6400800"/>
              <a:gd name="connsiteY4742" fmla="*/ 323374 h 514350"/>
              <a:gd name="connsiteX4743" fmla="*/ 3757136 w 6400800"/>
              <a:gd name="connsiteY4743" fmla="*/ 330041 h 514350"/>
              <a:gd name="connsiteX4744" fmla="*/ 3754279 w 6400800"/>
              <a:gd name="connsiteY4744" fmla="*/ 341471 h 514350"/>
              <a:gd name="connsiteX4745" fmla="*/ 3750469 w 6400800"/>
              <a:gd name="connsiteY4745" fmla="*/ 335756 h 514350"/>
              <a:gd name="connsiteX4746" fmla="*/ 3747611 w 6400800"/>
              <a:gd name="connsiteY4746" fmla="*/ 331946 h 514350"/>
              <a:gd name="connsiteX4747" fmla="*/ 3748564 w 6400800"/>
              <a:gd name="connsiteY4747" fmla="*/ 296704 h 514350"/>
              <a:gd name="connsiteX4748" fmla="*/ 3738086 w 6400800"/>
              <a:gd name="connsiteY4748" fmla="*/ 273844 h 514350"/>
              <a:gd name="connsiteX4749" fmla="*/ 3738086 w 6400800"/>
              <a:gd name="connsiteY4749" fmla="*/ 273844 h 514350"/>
              <a:gd name="connsiteX4750" fmla="*/ 3738086 w 6400800"/>
              <a:gd name="connsiteY4750" fmla="*/ 274796 h 514350"/>
              <a:gd name="connsiteX4751" fmla="*/ 3738086 w 6400800"/>
              <a:gd name="connsiteY4751" fmla="*/ 273844 h 514350"/>
              <a:gd name="connsiteX4752" fmla="*/ 3689509 w 6400800"/>
              <a:gd name="connsiteY4752" fmla="*/ 326231 h 514350"/>
              <a:gd name="connsiteX4753" fmla="*/ 3686651 w 6400800"/>
              <a:gd name="connsiteY4753" fmla="*/ 331946 h 514350"/>
              <a:gd name="connsiteX4754" fmla="*/ 3685699 w 6400800"/>
              <a:gd name="connsiteY4754" fmla="*/ 330994 h 514350"/>
              <a:gd name="connsiteX4755" fmla="*/ 3685699 w 6400800"/>
              <a:gd name="connsiteY4755" fmla="*/ 322421 h 514350"/>
              <a:gd name="connsiteX4756" fmla="*/ 3685699 w 6400800"/>
              <a:gd name="connsiteY4756" fmla="*/ 313849 h 514350"/>
              <a:gd name="connsiteX4757" fmla="*/ 3689509 w 6400800"/>
              <a:gd name="connsiteY4757" fmla="*/ 325279 h 514350"/>
              <a:gd name="connsiteX4758" fmla="*/ 3689509 w 6400800"/>
              <a:gd name="connsiteY4758" fmla="*/ 326231 h 514350"/>
              <a:gd name="connsiteX4759" fmla="*/ 3716179 w 6400800"/>
              <a:gd name="connsiteY4759" fmla="*/ 211931 h 514350"/>
              <a:gd name="connsiteX4760" fmla="*/ 3720941 w 6400800"/>
              <a:gd name="connsiteY4760" fmla="*/ 221456 h 514350"/>
              <a:gd name="connsiteX4761" fmla="*/ 3719036 w 6400800"/>
              <a:gd name="connsiteY4761" fmla="*/ 230029 h 514350"/>
              <a:gd name="connsiteX4762" fmla="*/ 3718084 w 6400800"/>
              <a:gd name="connsiteY4762" fmla="*/ 233839 h 514350"/>
              <a:gd name="connsiteX4763" fmla="*/ 3713321 w 6400800"/>
              <a:gd name="connsiteY4763" fmla="*/ 228124 h 514350"/>
              <a:gd name="connsiteX4764" fmla="*/ 3717131 w 6400800"/>
              <a:gd name="connsiteY4764" fmla="*/ 235744 h 514350"/>
              <a:gd name="connsiteX4765" fmla="*/ 3714274 w 6400800"/>
              <a:gd name="connsiteY4765" fmla="*/ 253841 h 514350"/>
              <a:gd name="connsiteX4766" fmla="*/ 3714274 w 6400800"/>
              <a:gd name="connsiteY4766" fmla="*/ 250984 h 514350"/>
              <a:gd name="connsiteX4767" fmla="*/ 3713321 w 6400800"/>
              <a:gd name="connsiteY4767" fmla="*/ 238601 h 514350"/>
              <a:gd name="connsiteX4768" fmla="*/ 3713321 w 6400800"/>
              <a:gd name="connsiteY4768" fmla="*/ 227171 h 514350"/>
              <a:gd name="connsiteX4769" fmla="*/ 3712369 w 6400800"/>
              <a:gd name="connsiteY4769" fmla="*/ 208121 h 514350"/>
              <a:gd name="connsiteX4770" fmla="*/ 3712369 w 6400800"/>
              <a:gd name="connsiteY4770" fmla="*/ 205264 h 514350"/>
              <a:gd name="connsiteX4771" fmla="*/ 3716179 w 6400800"/>
              <a:gd name="connsiteY4771" fmla="*/ 211931 h 514350"/>
              <a:gd name="connsiteX4772" fmla="*/ 3679984 w 6400800"/>
              <a:gd name="connsiteY4772" fmla="*/ 236696 h 514350"/>
              <a:gd name="connsiteX4773" fmla="*/ 3684746 w 6400800"/>
              <a:gd name="connsiteY4773" fmla="*/ 196691 h 514350"/>
              <a:gd name="connsiteX4774" fmla="*/ 3687604 w 6400800"/>
              <a:gd name="connsiteY4774" fmla="*/ 166211 h 514350"/>
              <a:gd name="connsiteX4775" fmla="*/ 3688556 w 6400800"/>
              <a:gd name="connsiteY4775" fmla="*/ 154781 h 514350"/>
              <a:gd name="connsiteX4776" fmla="*/ 3699034 w 6400800"/>
              <a:gd name="connsiteY4776" fmla="*/ 178594 h 514350"/>
              <a:gd name="connsiteX4777" fmla="*/ 3708559 w 6400800"/>
              <a:gd name="connsiteY4777" fmla="*/ 199549 h 514350"/>
              <a:gd name="connsiteX4778" fmla="*/ 3707606 w 6400800"/>
              <a:gd name="connsiteY4778" fmla="*/ 207169 h 514350"/>
              <a:gd name="connsiteX4779" fmla="*/ 3704749 w 6400800"/>
              <a:gd name="connsiteY4779" fmla="*/ 226219 h 514350"/>
              <a:gd name="connsiteX4780" fmla="*/ 3702844 w 6400800"/>
              <a:gd name="connsiteY4780" fmla="*/ 237649 h 514350"/>
              <a:gd name="connsiteX4781" fmla="*/ 3701891 w 6400800"/>
              <a:gd name="connsiteY4781" fmla="*/ 250984 h 514350"/>
              <a:gd name="connsiteX4782" fmla="*/ 3700939 w 6400800"/>
              <a:gd name="connsiteY4782" fmla="*/ 280511 h 514350"/>
              <a:gd name="connsiteX4783" fmla="*/ 3700939 w 6400800"/>
              <a:gd name="connsiteY4783" fmla="*/ 300514 h 514350"/>
              <a:gd name="connsiteX4784" fmla="*/ 3697129 w 6400800"/>
              <a:gd name="connsiteY4784" fmla="*/ 290036 h 514350"/>
              <a:gd name="connsiteX4785" fmla="*/ 3699034 w 6400800"/>
              <a:gd name="connsiteY4785" fmla="*/ 308134 h 514350"/>
              <a:gd name="connsiteX4786" fmla="*/ 3690461 w 6400800"/>
              <a:gd name="connsiteY4786" fmla="*/ 322421 h 514350"/>
              <a:gd name="connsiteX4787" fmla="*/ 3683794 w 6400800"/>
              <a:gd name="connsiteY4787" fmla="*/ 310991 h 514350"/>
              <a:gd name="connsiteX4788" fmla="*/ 3683794 w 6400800"/>
              <a:gd name="connsiteY4788" fmla="*/ 302419 h 514350"/>
              <a:gd name="connsiteX4789" fmla="*/ 3682841 w 6400800"/>
              <a:gd name="connsiteY4789" fmla="*/ 308134 h 514350"/>
              <a:gd name="connsiteX4790" fmla="*/ 3679031 w 6400800"/>
              <a:gd name="connsiteY4790" fmla="*/ 302419 h 514350"/>
              <a:gd name="connsiteX4791" fmla="*/ 3681889 w 6400800"/>
              <a:gd name="connsiteY4791" fmla="*/ 310991 h 514350"/>
              <a:gd name="connsiteX4792" fmla="*/ 3679984 w 6400800"/>
              <a:gd name="connsiteY4792" fmla="*/ 323374 h 514350"/>
              <a:gd name="connsiteX4793" fmla="*/ 3672364 w 6400800"/>
              <a:gd name="connsiteY4793" fmla="*/ 307181 h 514350"/>
              <a:gd name="connsiteX4794" fmla="*/ 3677126 w 6400800"/>
              <a:gd name="connsiteY4794" fmla="*/ 289084 h 514350"/>
              <a:gd name="connsiteX4795" fmla="*/ 3681889 w 6400800"/>
              <a:gd name="connsiteY4795" fmla="*/ 272891 h 514350"/>
              <a:gd name="connsiteX4796" fmla="*/ 3686651 w 6400800"/>
              <a:gd name="connsiteY4796" fmla="*/ 260509 h 514350"/>
              <a:gd name="connsiteX4797" fmla="*/ 3692366 w 6400800"/>
              <a:gd name="connsiteY4797" fmla="*/ 250031 h 514350"/>
              <a:gd name="connsiteX4798" fmla="*/ 3683794 w 6400800"/>
              <a:gd name="connsiteY4798" fmla="*/ 258604 h 514350"/>
              <a:gd name="connsiteX4799" fmla="*/ 3675221 w 6400800"/>
              <a:gd name="connsiteY4799" fmla="*/ 270034 h 514350"/>
              <a:gd name="connsiteX4800" fmla="*/ 3671411 w 6400800"/>
              <a:gd name="connsiteY4800" fmla="*/ 275749 h 514350"/>
              <a:gd name="connsiteX4801" fmla="*/ 3679984 w 6400800"/>
              <a:gd name="connsiteY4801" fmla="*/ 236696 h 514350"/>
              <a:gd name="connsiteX4802" fmla="*/ 3678079 w 6400800"/>
              <a:gd name="connsiteY4802" fmla="*/ 342424 h 514350"/>
              <a:gd name="connsiteX4803" fmla="*/ 3677126 w 6400800"/>
              <a:gd name="connsiteY4803" fmla="*/ 349091 h 514350"/>
              <a:gd name="connsiteX4804" fmla="*/ 3676174 w 6400800"/>
              <a:gd name="connsiteY4804" fmla="*/ 343376 h 514350"/>
              <a:gd name="connsiteX4805" fmla="*/ 3674269 w 6400800"/>
              <a:gd name="connsiteY4805" fmla="*/ 335756 h 514350"/>
              <a:gd name="connsiteX4806" fmla="*/ 3678079 w 6400800"/>
              <a:gd name="connsiteY4806" fmla="*/ 342424 h 514350"/>
              <a:gd name="connsiteX4807" fmla="*/ 3664744 w 6400800"/>
              <a:gd name="connsiteY4807" fmla="*/ 355759 h 514350"/>
              <a:gd name="connsiteX4808" fmla="*/ 3664744 w 6400800"/>
              <a:gd name="connsiteY4808" fmla="*/ 362426 h 514350"/>
              <a:gd name="connsiteX4809" fmla="*/ 3663791 w 6400800"/>
              <a:gd name="connsiteY4809" fmla="*/ 371951 h 514350"/>
              <a:gd name="connsiteX4810" fmla="*/ 3663791 w 6400800"/>
              <a:gd name="connsiteY4810" fmla="*/ 371951 h 514350"/>
              <a:gd name="connsiteX4811" fmla="*/ 3662839 w 6400800"/>
              <a:gd name="connsiteY4811" fmla="*/ 367189 h 514350"/>
              <a:gd name="connsiteX4812" fmla="*/ 3662839 w 6400800"/>
              <a:gd name="connsiteY4812" fmla="*/ 366236 h 514350"/>
              <a:gd name="connsiteX4813" fmla="*/ 3664744 w 6400800"/>
              <a:gd name="connsiteY4813" fmla="*/ 355759 h 514350"/>
              <a:gd name="connsiteX4814" fmla="*/ 3603784 w 6400800"/>
              <a:gd name="connsiteY4814" fmla="*/ 369094 h 514350"/>
              <a:gd name="connsiteX4815" fmla="*/ 3602831 w 6400800"/>
              <a:gd name="connsiteY4815" fmla="*/ 363379 h 514350"/>
              <a:gd name="connsiteX4816" fmla="*/ 3605689 w 6400800"/>
              <a:gd name="connsiteY4816" fmla="*/ 352901 h 514350"/>
              <a:gd name="connsiteX4817" fmla="*/ 3606641 w 6400800"/>
              <a:gd name="connsiteY4817" fmla="*/ 350044 h 514350"/>
              <a:gd name="connsiteX4818" fmla="*/ 3607594 w 6400800"/>
              <a:gd name="connsiteY4818" fmla="*/ 352901 h 514350"/>
              <a:gd name="connsiteX4819" fmla="*/ 3607594 w 6400800"/>
              <a:gd name="connsiteY4819" fmla="*/ 353854 h 514350"/>
              <a:gd name="connsiteX4820" fmla="*/ 3603784 w 6400800"/>
              <a:gd name="connsiteY4820" fmla="*/ 369094 h 514350"/>
              <a:gd name="connsiteX4821" fmla="*/ 3612356 w 6400800"/>
              <a:gd name="connsiteY4821" fmla="*/ 329089 h 514350"/>
              <a:gd name="connsiteX4822" fmla="*/ 3611404 w 6400800"/>
              <a:gd name="connsiteY4822" fmla="*/ 327184 h 514350"/>
              <a:gd name="connsiteX4823" fmla="*/ 3610451 w 6400800"/>
              <a:gd name="connsiteY4823" fmla="*/ 321469 h 514350"/>
              <a:gd name="connsiteX4824" fmla="*/ 3613309 w 6400800"/>
              <a:gd name="connsiteY4824" fmla="*/ 324326 h 514350"/>
              <a:gd name="connsiteX4825" fmla="*/ 3612356 w 6400800"/>
              <a:gd name="connsiteY4825" fmla="*/ 329089 h 514350"/>
              <a:gd name="connsiteX4826" fmla="*/ 3633311 w 6400800"/>
              <a:gd name="connsiteY4826" fmla="*/ 366236 h 514350"/>
              <a:gd name="connsiteX4827" fmla="*/ 3629501 w 6400800"/>
              <a:gd name="connsiteY4827" fmla="*/ 358616 h 514350"/>
              <a:gd name="connsiteX4828" fmla="*/ 3629501 w 6400800"/>
              <a:gd name="connsiteY4828" fmla="*/ 354806 h 514350"/>
              <a:gd name="connsiteX4829" fmla="*/ 3633311 w 6400800"/>
              <a:gd name="connsiteY4829" fmla="*/ 366236 h 514350"/>
              <a:gd name="connsiteX4830" fmla="*/ 3633311 w 6400800"/>
              <a:gd name="connsiteY4830" fmla="*/ 366236 h 514350"/>
              <a:gd name="connsiteX4831" fmla="*/ 3633311 w 6400800"/>
              <a:gd name="connsiteY4831" fmla="*/ 366236 h 514350"/>
              <a:gd name="connsiteX4832" fmla="*/ 3632359 w 6400800"/>
              <a:gd name="connsiteY4832" fmla="*/ 331946 h 514350"/>
              <a:gd name="connsiteX4833" fmla="*/ 3635216 w 6400800"/>
              <a:gd name="connsiteY4833" fmla="*/ 348139 h 514350"/>
              <a:gd name="connsiteX4834" fmla="*/ 3631406 w 6400800"/>
              <a:gd name="connsiteY4834" fmla="*/ 341471 h 514350"/>
              <a:gd name="connsiteX4835" fmla="*/ 3632359 w 6400800"/>
              <a:gd name="connsiteY4835" fmla="*/ 331946 h 514350"/>
              <a:gd name="connsiteX4836" fmla="*/ 3618071 w 6400800"/>
              <a:gd name="connsiteY4836" fmla="*/ 270034 h 514350"/>
              <a:gd name="connsiteX4837" fmla="*/ 3628549 w 6400800"/>
              <a:gd name="connsiteY4837" fmla="*/ 246221 h 514350"/>
              <a:gd name="connsiteX4838" fmla="*/ 3630454 w 6400800"/>
              <a:gd name="connsiteY4838" fmla="*/ 242411 h 514350"/>
              <a:gd name="connsiteX4839" fmla="*/ 3625691 w 6400800"/>
              <a:gd name="connsiteY4839" fmla="*/ 265271 h 514350"/>
              <a:gd name="connsiteX4840" fmla="*/ 3618071 w 6400800"/>
              <a:gd name="connsiteY4840" fmla="*/ 271939 h 514350"/>
              <a:gd name="connsiteX4841" fmla="*/ 3618071 w 6400800"/>
              <a:gd name="connsiteY4841" fmla="*/ 270034 h 514350"/>
              <a:gd name="connsiteX4842" fmla="*/ 3601879 w 6400800"/>
              <a:gd name="connsiteY4842" fmla="*/ 310039 h 514350"/>
              <a:gd name="connsiteX4843" fmla="*/ 3606641 w 6400800"/>
              <a:gd name="connsiteY4843" fmla="*/ 298609 h 514350"/>
              <a:gd name="connsiteX4844" fmla="*/ 3615214 w 6400800"/>
              <a:gd name="connsiteY4844" fmla="*/ 278606 h 514350"/>
              <a:gd name="connsiteX4845" fmla="*/ 3619976 w 6400800"/>
              <a:gd name="connsiteY4845" fmla="*/ 271939 h 514350"/>
              <a:gd name="connsiteX4846" fmla="*/ 3625691 w 6400800"/>
              <a:gd name="connsiteY4846" fmla="*/ 266224 h 514350"/>
              <a:gd name="connsiteX4847" fmla="*/ 3624739 w 6400800"/>
              <a:gd name="connsiteY4847" fmla="*/ 270986 h 514350"/>
              <a:gd name="connsiteX4848" fmla="*/ 3617119 w 6400800"/>
              <a:gd name="connsiteY4848" fmla="*/ 309086 h 514350"/>
              <a:gd name="connsiteX4849" fmla="*/ 3614261 w 6400800"/>
              <a:gd name="connsiteY4849" fmla="*/ 322421 h 514350"/>
              <a:gd name="connsiteX4850" fmla="*/ 3611404 w 6400800"/>
              <a:gd name="connsiteY4850" fmla="*/ 320516 h 514350"/>
              <a:gd name="connsiteX4851" fmla="*/ 3609499 w 6400800"/>
              <a:gd name="connsiteY4851" fmla="*/ 298609 h 514350"/>
              <a:gd name="connsiteX4852" fmla="*/ 3608546 w 6400800"/>
              <a:gd name="connsiteY4852" fmla="*/ 318611 h 514350"/>
              <a:gd name="connsiteX4853" fmla="*/ 3606641 w 6400800"/>
              <a:gd name="connsiteY4853" fmla="*/ 317659 h 514350"/>
              <a:gd name="connsiteX4854" fmla="*/ 3608546 w 6400800"/>
              <a:gd name="connsiteY4854" fmla="*/ 319564 h 514350"/>
              <a:gd name="connsiteX4855" fmla="*/ 3608546 w 6400800"/>
              <a:gd name="connsiteY4855" fmla="*/ 322421 h 514350"/>
              <a:gd name="connsiteX4856" fmla="*/ 3602831 w 6400800"/>
              <a:gd name="connsiteY4856" fmla="*/ 312896 h 514350"/>
              <a:gd name="connsiteX4857" fmla="*/ 3601879 w 6400800"/>
              <a:gd name="connsiteY4857" fmla="*/ 310039 h 514350"/>
              <a:gd name="connsiteX4858" fmla="*/ 3600926 w 6400800"/>
              <a:gd name="connsiteY4858" fmla="*/ 335756 h 514350"/>
              <a:gd name="connsiteX4859" fmla="*/ 3604736 w 6400800"/>
              <a:gd name="connsiteY4859" fmla="*/ 346234 h 514350"/>
              <a:gd name="connsiteX4860" fmla="*/ 3601879 w 6400800"/>
              <a:gd name="connsiteY4860" fmla="*/ 351949 h 514350"/>
              <a:gd name="connsiteX4861" fmla="*/ 3600926 w 6400800"/>
              <a:gd name="connsiteY4861" fmla="*/ 352901 h 514350"/>
              <a:gd name="connsiteX4862" fmla="*/ 3599974 w 6400800"/>
              <a:gd name="connsiteY4862" fmla="*/ 345281 h 514350"/>
              <a:gd name="connsiteX4863" fmla="*/ 3600926 w 6400800"/>
              <a:gd name="connsiteY4863" fmla="*/ 335756 h 514350"/>
              <a:gd name="connsiteX4864" fmla="*/ 3556159 w 6400800"/>
              <a:gd name="connsiteY4864" fmla="*/ 342424 h 514350"/>
              <a:gd name="connsiteX4865" fmla="*/ 3557111 w 6400800"/>
              <a:gd name="connsiteY4865" fmla="*/ 324326 h 514350"/>
              <a:gd name="connsiteX4866" fmla="*/ 3558064 w 6400800"/>
              <a:gd name="connsiteY4866" fmla="*/ 328136 h 514350"/>
              <a:gd name="connsiteX4867" fmla="*/ 3559016 w 6400800"/>
              <a:gd name="connsiteY4867" fmla="*/ 333851 h 514350"/>
              <a:gd name="connsiteX4868" fmla="*/ 3559016 w 6400800"/>
              <a:gd name="connsiteY4868" fmla="*/ 334804 h 514350"/>
              <a:gd name="connsiteX4869" fmla="*/ 3556159 w 6400800"/>
              <a:gd name="connsiteY4869" fmla="*/ 342424 h 514350"/>
              <a:gd name="connsiteX4870" fmla="*/ 3559969 w 6400800"/>
              <a:gd name="connsiteY4870" fmla="*/ 279559 h 514350"/>
              <a:gd name="connsiteX4871" fmla="*/ 3559016 w 6400800"/>
              <a:gd name="connsiteY4871" fmla="*/ 274796 h 514350"/>
              <a:gd name="connsiteX4872" fmla="*/ 3561874 w 6400800"/>
              <a:gd name="connsiteY4872" fmla="*/ 276701 h 514350"/>
              <a:gd name="connsiteX4873" fmla="*/ 3566636 w 6400800"/>
              <a:gd name="connsiteY4873" fmla="*/ 280511 h 514350"/>
              <a:gd name="connsiteX4874" fmla="*/ 3562826 w 6400800"/>
              <a:gd name="connsiteY4874" fmla="*/ 287179 h 514350"/>
              <a:gd name="connsiteX4875" fmla="*/ 3559969 w 6400800"/>
              <a:gd name="connsiteY4875" fmla="*/ 279559 h 514350"/>
              <a:gd name="connsiteX4876" fmla="*/ 3571399 w 6400800"/>
              <a:gd name="connsiteY4876" fmla="*/ 287179 h 514350"/>
              <a:gd name="connsiteX4877" fmla="*/ 3571399 w 6400800"/>
              <a:gd name="connsiteY4877" fmla="*/ 311944 h 514350"/>
              <a:gd name="connsiteX4878" fmla="*/ 3569494 w 6400800"/>
              <a:gd name="connsiteY4878" fmla="*/ 314801 h 514350"/>
              <a:gd name="connsiteX4879" fmla="*/ 3562826 w 6400800"/>
              <a:gd name="connsiteY4879" fmla="*/ 292894 h 514350"/>
              <a:gd name="connsiteX4880" fmla="*/ 3566636 w 6400800"/>
              <a:gd name="connsiteY4880" fmla="*/ 282416 h 514350"/>
              <a:gd name="connsiteX4881" fmla="*/ 3571399 w 6400800"/>
              <a:gd name="connsiteY4881" fmla="*/ 287179 h 514350"/>
              <a:gd name="connsiteX4882" fmla="*/ 3571399 w 6400800"/>
              <a:gd name="connsiteY4882" fmla="*/ 287179 h 514350"/>
              <a:gd name="connsiteX4883" fmla="*/ 3571399 w 6400800"/>
              <a:gd name="connsiteY4883" fmla="*/ 281464 h 514350"/>
              <a:gd name="connsiteX4884" fmla="*/ 3568541 w 6400800"/>
              <a:gd name="connsiteY4884" fmla="*/ 279559 h 514350"/>
              <a:gd name="connsiteX4885" fmla="*/ 3568541 w 6400800"/>
              <a:gd name="connsiteY4885" fmla="*/ 279559 h 514350"/>
              <a:gd name="connsiteX4886" fmla="*/ 3571399 w 6400800"/>
              <a:gd name="connsiteY4886" fmla="*/ 273844 h 514350"/>
              <a:gd name="connsiteX4887" fmla="*/ 3571399 w 6400800"/>
              <a:gd name="connsiteY4887" fmla="*/ 281464 h 514350"/>
              <a:gd name="connsiteX4888" fmla="*/ 3567589 w 6400800"/>
              <a:gd name="connsiteY4888" fmla="*/ 250031 h 514350"/>
              <a:gd name="connsiteX4889" fmla="*/ 3570446 w 6400800"/>
              <a:gd name="connsiteY4889" fmla="*/ 265271 h 514350"/>
              <a:gd name="connsiteX4890" fmla="*/ 3571399 w 6400800"/>
              <a:gd name="connsiteY4890" fmla="*/ 271939 h 514350"/>
              <a:gd name="connsiteX4891" fmla="*/ 3571399 w 6400800"/>
              <a:gd name="connsiteY4891" fmla="*/ 272891 h 514350"/>
              <a:gd name="connsiteX4892" fmla="*/ 3567589 w 6400800"/>
              <a:gd name="connsiteY4892" fmla="*/ 277654 h 514350"/>
              <a:gd name="connsiteX4893" fmla="*/ 3567589 w 6400800"/>
              <a:gd name="connsiteY4893" fmla="*/ 277654 h 514350"/>
              <a:gd name="connsiteX4894" fmla="*/ 3561874 w 6400800"/>
              <a:gd name="connsiteY4894" fmla="*/ 274796 h 514350"/>
              <a:gd name="connsiteX4895" fmla="*/ 3558064 w 6400800"/>
              <a:gd name="connsiteY4895" fmla="*/ 272891 h 514350"/>
              <a:gd name="connsiteX4896" fmla="*/ 3554254 w 6400800"/>
              <a:gd name="connsiteY4896" fmla="*/ 260509 h 514350"/>
              <a:gd name="connsiteX4897" fmla="*/ 3556159 w 6400800"/>
              <a:gd name="connsiteY4897" fmla="*/ 257651 h 514350"/>
              <a:gd name="connsiteX4898" fmla="*/ 3566636 w 6400800"/>
              <a:gd name="connsiteY4898" fmla="*/ 243364 h 514350"/>
              <a:gd name="connsiteX4899" fmla="*/ 3567589 w 6400800"/>
              <a:gd name="connsiteY4899" fmla="*/ 250031 h 514350"/>
              <a:gd name="connsiteX4900" fmla="*/ 3561874 w 6400800"/>
              <a:gd name="connsiteY4900" fmla="*/ 229076 h 514350"/>
              <a:gd name="connsiteX4901" fmla="*/ 3562826 w 6400800"/>
              <a:gd name="connsiteY4901" fmla="*/ 227171 h 514350"/>
              <a:gd name="connsiteX4902" fmla="*/ 3564731 w 6400800"/>
              <a:gd name="connsiteY4902" fmla="*/ 235744 h 514350"/>
              <a:gd name="connsiteX4903" fmla="*/ 3565684 w 6400800"/>
              <a:gd name="connsiteY4903" fmla="*/ 238601 h 514350"/>
              <a:gd name="connsiteX4904" fmla="*/ 3552349 w 6400800"/>
              <a:gd name="connsiteY4904" fmla="*/ 251936 h 514350"/>
              <a:gd name="connsiteX4905" fmla="*/ 3551396 w 6400800"/>
              <a:gd name="connsiteY4905" fmla="*/ 247174 h 514350"/>
              <a:gd name="connsiteX4906" fmla="*/ 3561874 w 6400800"/>
              <a:gd name="connsiteY4906" fmla="*/ 229076 h 514350"/>
              <a:gd name="connsiteX4907" fmla="*/ 3551396 w 6400800"/>
              <a:gd name="connsiteY4907" fmla="*/ 293846 h 514350"/>
              <a:gd name="connsiteX4908" fmla="*/ 3554254 w 6400800"/>
              <a:gd name="connsiteY4908" fmla="*/ 307181 h 514350"/>
              <a:gd name="connsiteX4909" fmla="*/ 3550444 w 6400800"/>
              <a:gd name="connsiteY4909" fmla="*/ 321469 h 514350"/>
              <a:gd name="connsiteX4910" fmla="*/ 3547586 w 6400800"/>
              <a:gd name="connsiteY4910" fmla="*/ 333851 h 514350"/>
              <a:gd name="connsiteX4911" fmla="*/ 3546634 w 6400800"/>
              <a:gd name="connsiteY4911" fmla="*/ 331946 h 514350"/>
              <a:gd name="connsiteX4912" fmla="*/ 3543776 w 6400800"/>
              <a:gd name="connsiteY4912" fmla="*/ 327184 h 514350"/>
              <a:gd name="connsiteX4913" fmla="*/ 3544729 w 6400800"/>
              <a:gd name="connsiteY4913" fmla="*/ 306229 h 514350"/>
              <a:gd name="connsiteX4914" fmla="*/ 3547586 w 6400800"/>
              <a:gd name="connsiteY4914" fmla="*/ 286226 h 514350"/>
              <a:gd name="connsiteX4915" fmla="*/ 3548539 w 6400800"/>
              <a:gd name="connsiteY4915" fmla="*/ 276701 h 514350"/>
              <a:gd name="connsiteX4916" fmla="*/ 3551396 w 6400800"/>
              <a:gd name="connsiteY4916" fmla="*/ 293846 h 514350"/>
              <a:gd name="connsiteX4917" fmla="*/ 3543776 w 6400800"/>
              <a:gd name="connsiteY4917" fmla="*/ 191929 h 514350"/>
              <a:gd name="connsiteX4918" fmla="*/ 3549491 w 6400800"/>
              <a:gd name="connsiteY4918" fmla="*/ 180499 h 514350"/>
              <a:gd name="connsiteX4919" fmla="*/ 3548539 w 6400800"/>
              <a:gd name="connsiteY4919" fmla="*/ 185261 h 514350"/>
              <a:gd name="connsiteX4920" fmla="*/ 3544729 w 6400800"/>
              <a:gd name="connsiteY4920" fmla="*/ 211931 h 514350"/>
              <a:gd name="connsiteX4921" fmla="*/ 3543776 w 6400800"/>
              <a:gd name="connsiteY4921" fmla="*/ 217646 h 514350"/>
              <a:gd name="connsiteX4922" fmla="*/ 3539014 w 6400800"/>
              <a:gd name="connsiteY4922" fmla="*/ 200501 h 514350"/>
              <a:gd name="connsiteX4923" fmla="*/ 3543776 w 6400800"/>
              <a:gd name="connsiteY4923" fmla="*/ 191929 h 514350"/>
              <a:gd name="connsiteX4924" fmla="*/ 3530441 w 6400800"/>
              <a:gd name="connsiteY4924" fmla="*/ 217646 h 514350"/>
              <a:gd name="connsiteX4925" fmla="*/ 3539014 w 6400800"/>
              <a:gd name="connsiteY4925" fmla="*/ 201454 h 514350"/>
              <a:gd name="connsiteX4926" fmla="*/ 3540919 w 6400800"/>
              <a:gd name="connsiteY4926" fmla="*/ 217646 h 514350"/>
              <a:gd name="connsiteX4927" fmla="*/ 3542824 w 6400800"/>
              <a:gd name="connsiteY4927" fmla="*/ 231934 h 514350"/>
              <a:gd name="connsiteX4928" fmla="*/ 3540919 w 6400800"/>
              <a:gd name="connsiteY4928" fmla="*/ 240506 h 514350"/>
              <a:gd name="connsiteX4929" fmla="*/ 3528536 w 6400800"/>
              <a:gd name="connsiteY4929" fmla="*/ 259556 h 514350"/>
              <a:gd name="connsiteX4930" fmla="*/ 3528536 w 6400800"/>
              <a:gd name="connsiteY4930" fmla="*/ 257651 h 514350"/>
              <a:gd name="connsiteX4931" fmla="*/ 3527584 w 6400800"/>
              <a:gd name="connsiteY4931" fmla="*/ 240506 h 514350"/>
              <a:gd name="connsiteX4932" fmla="*/ 3526631 w 6400800"/>
              <a:gd name="connsiteY4932" fmla="*/ 229076 h 514350"/>
              <a:gd name="connsiteX4933" fmla="*/ 3530441 w 6400800"/>
              <a:gd name="connsiteY4933" fmla="*/ 217646 h 514350"/>
              <a:gd name="connsiteX4934" fmla="*/ 3490436 w 6400800"/>
              <a:gd name="connsiteY4934" fmla="*/ 321469 h 514350"/>
              <a:gd name="connsiteX4935" fmla="*/ 3490436 w 6400800"/>
              <a:gd name="connsiteY4935" fmla="*/ 317659 h 514350"/>
              <a:gd name="connsiteX4936" fmla="*/ 3491389 w 6400800"/>
              <a:gd name="connsiteY4936" fmla="*/ 319564 h 514350"/>
              <a:gd name="connsiteX4937" fmla="*/ 3490436 w 6400800"/>
              <a:gd name="connsiteY4937" fmla="*/ 321469 h 514350"/>
              <a:gd name="connsiteX4938" fmla="*/ 3514249 w 6400800"/>
              <a:gd name="connsiteY4938" fmla="*/ 250984 h 514350"/>
              <a:gd name="connsiteX4939" fmla="*/ 3516154 w 6400800"/>
              <a:gd name="connsiteY4939" fmla="*/ 246221 h 514350"/>
              <a:gd name="connsiteX4940" fmla="*/ 3515201 w 6400800"/>
              <a:gd name="connsiteY4940" fmla="*/ 257651 h 514350"/>
              <a:gd name="connsiteX4941" fmla="*/ 3514249 w 6400800"/>
              <a:gd name="connsiteY4941" fmla="*/ 270986 h 514350"/>
              <a:gd name="connsiteX4942" fmla="*/ 3509486 w 6400800"/>
              <a:gd name="connsiteY4942" fmla="*/ 259556 h 514350"/>
              <a:gd name="connsiteX4943" fmla="*/ 3514249 w 6400800"/>
              <a:gd name="connsiteY4943" fmla="*/ 250984 h 514350"/>
              <a:gd name="connsiteX4944" fmla="*/ 3504724 w 6400800"/>
              <a:gd name="connsiteY4944" fmla="*/ 271939 h 514350"/>
              <a:gd name="connsiteX4945" fmla="*/ 3505676 w 6400800"/>
              <a:gd name="connsiteY4945" fmla="*/ 274796 h 514350"/>
              <a:gd name="connsiteX4946" fmla="*/ 3509486 w 6400800"/>
              <a:gd name="connsiteY4946" fmla="*/ 288131 h 514350"/>
              <a:gd name="connsiteX4947" fmla="*/ 3505676 w 6400800"/>
              <a:gd name="connsiteY4947" fmla="*/ 293846 h 514350"/>
              <a:gd name="connsiteX4948" fmla="*/ 3504724 w 6400800"/>
              <a:gd name="connsiteY4948" fmla="*/ 282416 h 514350"/>
              <a:gd name="connsiteX4949" fmla="*/ 3504724 w 6400800"/>
              <a:gd name="connsiteY4949" fmla="*/ 271939 h 514350"/>
              <a:gd name="connsiteX4950" fmla="*/ 3504724 w 6400800"/>
              <a:gd name="connsiteY4950" fmla="*/ 271939 h 514350"/>
              <a:gd name="connsiteX4951" fmla="*/ 3501866 w 6400800"/>
              <a:gd name="connsiteY4951" fmla="*/ 398621 h 514350"/>
              <a:gd name="connsiteX4952" fmla="*/ 3495199 w 6400800"/>
              <a:gd name="connsiteY4952" fmla="*/ 371951 h 514350"/>
              <a:gd name="connsiteX4953" fmla="*/ 3494246 w 6400800"/>
              <a:gd name="connsiteY4953" fmla="*/ 369094 h 514350"/>
              <a:gd name="connsiteX4954" fmla="*/ 3499961 w 6400800"/>
              <a:gd name="connsiteY4954" fmla="*/ 357664 h 514350"/>
              <a:gd name="connsiteX4955" fmla="*/ 3501866 w 6400800"/>
              <a:gd name="connsiteY4955" fmla="*/ 398621 h 514350"/>
              <a:gd name="connsiteX4956" fmla="*/ 3496151 w 6400800"/>
              <a:gd name="connsiteY4956" fmla="*/ 290036 h 514350"/>
              <a:gd name="connsiteX4957" fmla="*/ 3499009 w 6400800"/>
              <a:gd name="connsiteY4957" fmla="*/ 284321 h 514350"/>
              <a:gd name="connsiteX4958" fmla="*/ 3499009 w 6400800"/>
              <a:gd name="connsiteY4958" fmla="*/ 295751 h 514350"/>
              <a:gd name="connsiteX4959" fmla="*/ 3496151 w 6400800"/>
              <a:gd name="connsiteY4959" fmla="*/ 290036 h 514350"/>
              <a:gd name="connsiteX4960" fmla="*/ 3496151 w 6400800"/>
              <a:gd name="connsiteY4960" fmla="*/ 252889 h 514350"/>
              <a:gd name="connsiteX4961" fmla="*/ 3496151 w 6400800"/>
              <a:gd name="connsiteY4961" fmla="*/ 247174 h 514350"/>
              <a:gd name="connsiteX4962" fmla="*/ 3499009 w 6400800"/>
              <a:gd name="connsiteY4962" fmla="*/ 254794 h 514350"/>
              <a:gd name="connsiteX4963" fmla="*/ 3495199 w 6400800"/>
              <a:gd name="connsiteY4963" fmla="*/ 261461 h 514350"/>
              <a:gd name="connsiteX4964" fmla="*/ 3496151 w 6400800"/>
              <a:gd name="connsiteY4964" fmla="*/ 252889 h 514350"/>
              <a:gd name="connsiteX4965" fmla="*/ 3481864 w 6400800"/>
              <a:gd name="connsiteY4965" fmla="*/ 205264 h 514350"/>
              <a:gd name="connsiteX4966" fmla="*/ 3491389 w 6400800"/>
              <a:gd name="connsiteY4966" fmla="*/ 230029 h 514350"/>
              <a:gd name="connsiteX4967" fmla="*/ 3495199 w 6400800"/>
              <a:gd name="connsiteY4967" fmla="*/ 243364 h 514350"/>
              <a:gd name="connsiteX4968" fmla="*/ 3492341 w 6400800"/>
              <a:gd name="connsiteY4968" fmla="*/ 251936 h 514350"/>
              <a:gd name="connsiteX4969" fmla="*/ 3487579 w 6400800"/>
              <a:gd name="connsiteY4969" fmla="*/ 268129 h 514350"/>
              <a:gd name="connsiteX4970" fmla="*/ 3486626 w 6400800"/>
              <a:gd name="connsiteY4970" fmla="*/ 270034 h 514350"/>
              <a:gd name="connsiteX4971" fmla="*/ 3479959 w 6400800"/>
              <a:gd name="connsiteY4971" fmla="*/ 255746 h 514350"/>
              <a:gd name="connsiteX4972" fmla="*/ 3479959 w 6400800"/>
              <a:gd name="connsiteY4972" fmla="*/ 228124 h 514350"/>
              <a:gd name="connsiteX4973" fmla="*/ 3479959 w 6400800"/>
              <a:gd name="connsiteY4973" fmla="*/ 213836 h 514350"/>
              <a:gd name="connsiteX4974" fmla="*/ 3481864 w 6400800"/>
              <a:gd name="connsiteY4974" fmla="*/ 205264 h 514350"/>
              <a:gd name="connsiteX4975" fmla="*/ 3473291 w 6400800"/>
              <a:gd name="connsiteY4975" fmla="*/ 241459 h 514350"/>
              <a:gd name="connsiteX4976" fmla="*/ 3475196 w 6400800"/>
              <a:gd name="connsiteY4976" fmla="*/ 234791 h 514350"/>
              <a:gd name="connsiteX4977" fmla="*/ 3473291 w 6400800"/>
              <a:gd name="connsiteY4977" fmla="*/ 241459 h 514350"/>
              <a:gd name="connsiteX4978" fmla="*/ 3473291 w 6400800"/>
              <a:gd name="connsiteY4978" fmla="*/ 241459 h 514350"/>
              <a:gd name="connsiteX4979" fmla="*/ 3473291 w 6400800"/>
              <a:gd name="connsiteY4979" fmla="*/ 241459 h 514350"/>
              <a:gd name="connsiteX4980" fmla="*/ 3468529 w 6400800"/>
              <a:gd name="connsiteY4980" fmla="*/ 260509 h 514350"/>
              <a:gd name="connsiteX4981" fmla="*/ 3469481 w 6400800"/>
              <a:gd name="connsiteY4981" fmla="*/ 263366 h 514350"/>
              <a:gd name="connsiteX4982" fmla="*/ 3468529 w 6400800"/>
              <a:gd name="connsiteY4982" fmla="*/ 270986 h 514350"/>
              <a:gd name="connsiteX4983" fmla="*/ 3465671 w 6400800"/>
              <a:gd name="connsiteY4983" fmla="*/ 300514 h 514350"/>
              <a:gd name="connsiteX4984" fmla="*/ 3464719 w 6400800"/>
              <a:gd name="connsiteY4984" fmla="*/ 318611 h 514350"/>
              <a:gd name="connsiteX4985" fmla="*/ 3463766 w 6400800"/>
              <a:gd name="connsiteY4985" fmla="*/ 321469 h 514350"/>
              <a:gd name="connsiteX4986" fmla="*/ 3459956 w 6400800"/>
              <a:gd name="connsiteY4986" fmla="*/ 307181 h 514350"/>
              <a:gd name="connsiteX4987" fmla="*/ 3459956 w 6400800"/>
              <a:gd name="connsiteY4987" fmla="*/ 306229 h 514350"/>
              <a:gd name="connsiteX4988" fmla="*/ 3460909 w 6400800"/>
              <a:gd name="connsiteY4988" fmla="*/ 300514 h 514350"/>
              <a:gd name="connsiteX4989" fmla="*/ 3468529 w 6400800"/>
              <a:gd name="connsiteY4989" fmla="*/ 260509 h 514350"/>
              <a:gd name="connsiteX4990" fmla="*/ 3451384 w 6400800"/>
              <a:gd name="connsiteY4990" fmla="*/ 237649 h 514350"/>
              <a:gd name="connsiteX4991" fmla="*/ 3451384 w 6400800"/>
              <a:gd name="connsiteY4991" fmla="*/ 221456 h 514350"/>
              <a:gd name="connsiteX4992" fmla="*/ 3451384 w 6400800"/>
              <a:gd name="connsiteY4992" fmla="*/ 222409 h 514350"/>
              <a:gd name="connsiteX4993" fmla="*/ 3458051 w 6400800"/>
              <a:gd name="connsiteY4993" fmla="*/ 237649 h 514350"/>
              <a:gd name="connsiteX4994" fmla="*/ 3458051 w 6400800"/>
              <a:gd name="connsiteY4994" fmla="*/ 238601 h 514350"/>
              <a:gd name="connsiteX4995" fmla="*/ 3450431 w 6400800"/>
              <a:gd name="connsiteY4995" fmla="*/ 267176 h 514350"/>
              <a:gd name="connsiteX4996" fmla="*/ 3450431 w 6400800"/>
              <a:gd name="connsiteY4996" fmla="*/ 267176 h 514350"/>
              <a:gd name="connsiteX4997" fmla="*/ 3451384 w 6400800"/>
              <a:gd name="connsiteY4997" fmla="*/ 237649 h 514350"/>
              <a:gd name="connsiteX4998" fmla="*/ 3405664 w 6400800"/>
              <a:gd name="connsiteY4998" fmla="*/ 273844 h 514350"/>
              <a:gd name="connsiteX4999" fmla="*/ 3406616 w 6400800"/>
              <a:gd name="connsiteY4999" fmla="*/ 258604 h 514350"/>
              <a:gd name="connsiteX5000" fmla="*/ 3406616 w 6400800"/>
              <a:gd name="connsiteY5000" fmla="*/ 245269 h 514350"/>
              <a:gd name="connsiteX5001" fmla="*/ 3409474 w 6400800"/>
              <a:gd name="connsiteY5001" fmla="*/ 259556 h 514350"/>
              <a:gd name="connsiteX5002" fmla="*/ 3405664 w 6400800"/>
              <a:gd name="connsiteY5002" fmla="*/ 273844 h 514350"/>
              <a:gd name="connsiteX5003" fmla="*/ 3416141 w 6400800"/>
              <a:gd name="connsiteY5003" fmla="*/ 335756 h 514350"/>
              <a:gd name="connsiteX5004" fmla="*/ 3416141 w 6400800"/>
              <a:gd name="connsiteY5004" fmla="*/ 353854 h 514350"/>
              <a:gd name="connsiteX5005" fmla="*/ 3415189 w 6400800"/>
              <a:gd name="connsiteY5005" fmla="*/ 348139 h 514350"/>
              <a:gd name="connsiteX5006" fmla="*/ 3413284 w 6400800"/>
              <a:gd name="connsiteY5006" fmla="*/ 328136 h 514350"/>
              <a:gd name="connsiteX5007" fmla="*/ 3413284 w 6400800"/>
              <a:gd name="connsiteY5007" fmla="*/ 328136 h 514350"/>
              <a:gd name="connsiteX5008" fmla="*/ 3417094 w 6400800"/>
              <a:gd name="connsiteY5008" fmla="*/ 320516 h 514350"/>
              <a:gd name="connsiteX5009" fmla="*/ 3416141 w 6400800"/>
              <a:gd name="connsiteY5009" fmla="*/ 335756 h 514350"/>
              <a:gd name="connsiteX5010" fmla="*/ 3421856 w 6400800"/>
              <a:gd name="connsiteY5010" fmla="*/ 320516 h 514350"/>
              <a:gd name="connsiteX5011" fmla="*/ 3419951 w 6400800"/>
              <a:gd name="connsiteY5011" fmla="*/ 332899 h 514350"/>
              <a:gd name="connsiteX5012" fmla="*/ 3418046 w 6400800"/>
              <a:gd name="connsiteY5012" fmla="*/ 316706 h 514350"/>
              <a:gd name="connsiteX5013" fmla="*/ 3420904 w 6400800"/>
              <a:gd name="connsiteY5013" fmla="*/ 310991 h 514350"/>
              <a:gd name="connsiteX5014" fmla="*/ 3421856 w 6400800"/>
              <a:gd name="connsiteY5014" fmla="*/ 308134 h 514350"/>
              <a:gd name="connsiteX5015" fmla="*/ 3422809 w 6400800"/>
              <a:gd name="connsiteY5015" fmla="*/ 312896 h 514350"/>
              <a:gd name="connsiteX5016" fmla="*/ 3421856 w 6400800"/>
              <a:gd name="connsiteY5016" fmla="*/ 320516 h 514350"/>
              <a:gd name="connsiteX5017" fmla="*/ 3410426 w 6400800"/>
              <a:gd name="connsiteY5017" fmla="*/ 139541 h 514350"/>
              <a:gd name="connsiteX5018" fmla="*/ 3421856 w 6400800"/>
              <a:gd name="connsiteY5018" fmla="*/ 161449 h 514350"/>
              <a:gd name="connsiteX5019" fmla="*/ 3433286 w 6400800"/>
              <a:gd name="connsiteY5019" fmla="*/ 181451 h 514350"/>
              <a:gd name="connsiteX5020" fmla="*/ 3428524 w 6400800"/>
              <a:gd name="connsiteY5020" fmla="*/ 198596 h 514350"/>
              <a:gd name="connsiteX5021" fmla="*/ 3425666 w 6400800"/>
              <a:gd name="connsiteY5021" fmla="*/ 210026 h 514350"/>
              <a:gd name="connsiteX5022" fmla="*/ 3422809 w 6400800"/>
              <a:gd name="connsiteY5022" fmla="*/ 195739 h 514350"/>
              <a:gd name="connsiteX5023" fmla="*/ 3415189 w 6400800"/>
              <a:gd name="connsiteY5023" fmla="*/ 163354 h 514350"/>
              <a:gd name="connsiteX5024" fmla="*/ 3410426 w 6400800"/>
              <a:gd name="connsiteY5024" fmla="*/ 143351 h 514350"/>
              <a:gd name="connsiteX5025" fmla="*/ 3410426 w 6400800"/>
              <a:gd name="connsiteY5025" fmla="*/ 139541 h 514350"/>
              <a:gd name="connsiteX5026" fmla="*/ 3408521 w 6400800"/>
              <a:gd name="connsiteY5026" fmla="*/ 136684 h 514350"/>
              <a:gd name="connsiteX5027" fmla="*/ 3408521 w 6400800"/>
              <a:gd name="connsiteY5027" fmla="*/ 136684 h 514350"/>
              <a:gd name="connsiteX5028" fmla="*/ 3408521 w 6400800"/>
              <a:gd name="connsiteY5028" fmla="*/ 136684 h 514350"/>
              <a:gd name="connsiteX5029" fmla="*/ 3408521 w 6400800"/>
              <a:gd name="connsiteY5029" fmla="*/ 136684 h 514350"/>
              <a:gd name="connsiteX5030" fmla="*/ 3395186 w 6400800"/>
              <a:gd name="connsiteY5030" fmla="*/ 266224 h 514350"/>
              <a:gd name="connsiteX5031" fmla="*/ 3396139 w 6400800"/>
              <a:gd name="connsiteY5031" fmla="*/ 227171 h 514350"/>
              <a:gd name="connsiteX5032" fmla="*/ 3396139 w 6400800"/>
              <a:gd name="connsiteY5032" fmla="*/ 212884 h 514350"/>
              <a:gd name="connsiteX5033" fmla="*/ 3398996 w 6400800"/>
              <a:gd name="connsiteY5033" fmla="*/ 204311 h 514350"/>
              <a:gd name="connsiteX5034" fmla="*/ 3396139 w 6400800"/>
              <a:gd name="connsiteY5034" fmla="*/ 210026 h 514350"/>
              <a:gd name="connsiteX5035" fmla="*/ 3396139 w 6400800"/>
              <a:gd name="connsiteY5035" fmla="*/ 202406 h 514350"/>
              <a:gd name="connsiteX5036" fmla="*/ 3398044 w 6400800"/>
              <a:gd name="connsiteY5036" fmla="*/ 194786 h 514350"/>
              <a:gd name="connsiteX5037" fmla="*/ 3408521 w 6400800"/>
              <a:gd name="connsiteY5037" fmla="*/ 145256 h 514350"/>
              <a:gd name="connsiteX5038" fmla="*/ 3410426 w 6400800"/>
              <a:gd name="connsiteY5038" fmla="*/ 162401 h 514350"/>
              <a:gd name="connsiteX5039" fmla="*/ 3414236 w 6400800"/>
              <a:gd name="connsiteY5039" fmla="*/ 195739 h 514350"/>
              <a:gd name="connsiteX5040" fmla="*/ 3417094 w 6400800"/>
              <a:gd name="connsiteY5040" fmla="*/ 215741 h 514350"/>
              <a:gd name="connsiteX5041" fmla="*/ 3419951 w 6400800"/>
              <a:gd name="connsiteY5041" fmla="*/ 229076 h 514350"/>
              <a:gd name="connsiteX5042" fmla="*/ 3418046 w 6400800"/>
              <a:gd name="connsiteY5042" fmla="*/ 233839 h 514350"/>
              <a:gd name="connsiteX5043" fmla="*/ 3411379 w 6400800"/>
              <a:gd name="connsiteY5043" fmla="*/ 253841 h 514350"/>
              <a:gd name="connsiteX5044" fmla="*/ 3407569 w 6400800"/>
              <a:gd name="connsiteY5044" fmla="*/ 244316 h 514350"/>
              <a:gd name="connsiteX5045" fmla="*/ 3407569 w 6400800"/>
              <a:gd name="connsiteY5045" fmla="*/ 239554 h 514350"/>
              <a:gd name="connsiteX5046" fmla="*/ 3407569 w 6400800"/>
              <a:gd name="connsiteY5046" fmla="*/ 224314 h 514350"/>
              <a:gd name="connsiteX5047" fmla="*/ 3403759 w 6400800"/>
              <a:gd name="connsiteY5047" fmla="*/ 239554 h 514350"/>
              <a:gd name="connsiteX5048" fmla="*/ 3399949 w 6400800"/>
              <a:gd name="connsiteY5048" fmla="*/ 256699 h 514350"/>
              <a:gd name="connsiteX5049" fmla="*/ 3395186 w 6400800"/>
              <a:gd name="connsiteY5049" fmla="*/ 275749 h 514350"/>
              <a:gd name="connsiteX5050" fmla="*/ 3395186 w 6400800"/>
              <a:gd name="connsiteY5050" fmla="*/ 266224 h 514350"/>
              <a:gd name="connsiteX5051" fmla="*/ 3363754 w 6400800"/>
              <a:gd name="connsiteY5051" fmla="*/ 252889 h 514350"/>
              <a:gd name="connsiteX5052" fmla="*/ 3365659 w 6400800"/>
              <a:gd name="connsiteY5052" fmla="*/ 264319 h 514350"/>
              <a:gd name="connsiteX5053" fmla="*/ 3363754 w 6400800"/>
              <a:gd name="connsiteY5053" fmla="*/ 269081 h 514350"/>
              <a:gd name="connsiteX5054" fmla="*/ 3363754 w 6400800"/>
              <a:gd name="connsiteY5054" fmla="*/ 252889 h 514350"/>
              <a:gd name="connsiteX5055" fmla="*/ 3321844 w 6400800"/>
              <a:gd name="connsiteY5055" fmla="*/ 351949 h 514350"/>
              <a:gd name="connsiteX5056" fmla="*/ 3322796 w 6400800"/>
              <a:gd name="connsiteY5056" fmla="*/ 342424 h 514350"/>
              <a:gd name="connsiteX5057" fmla="*/ 3323749 w 6400800"/>
              <a:gd name="connsiteY5057" fmla="*/ 347186 h 514350"/>
              <a:gd name="connsiteX5058" fmla="*/ 3321844 w 6400800"/>
              <a:gd name="connsiteY5058" fmla="*/ 351949 h 514350"/>
              <a:gd name="connsiteX5059" fmla="*/ 3340894 w 6400800"/>
              <a:gd name="connsiteY5059" fmla="*/ 273844 h 514350"/>
              <a:gd name="connsiteX5060" fmla="*/ 3347561 w 6400800"/>
              <a:gd name="connsiteY5060" fmla="*/ 298609 h 514350"/>
              <a:gd name="connsiteX5061" fmla="*/ 3344704 w 6400800"/>
              <a:gd name="connsiteY5061" fmla="*/ 304324 h 514350"/>
              <a:gd name="connsiteX5062" fmla="*/ 3338989 w 6400800"/>
              <a:gd name="connsiteY5062" fmla="*/ 290989 h 514350"/>
              <a:gd name="connsiteX5063" fmla="*/ 3335179 w 6400800"/>
              <a:gd name="connsiteY5063" fmla="*/ 251936 h 514350"/>
              <a:gd name="connsiteX5064" fmla="*/ 3340894 w 6400800"/>
              <a:gd name="connsiteY5064" fmla="*/ 273844 h 514350"/>
              <a:gd name="connsiteX5065" fmla="*/ 3330416 w 6400800"/>
              <a:gd name="connsiteY5065" fmla="*/ 376714 h 514350"/>
              <a:gd name="connsiteX5066" fmla="*/ 3331369 w 6400800"/>
              <a:gd name="connsiteY5066" fmla="*/ 379571 h 514350"/>
              <a:gd name="connsiteX5067" fmla="*/ 3329464 w 6400800"/>
              <a:gd name="connsiteY5067" fmla="*/ 384334 h 514350"/>
              <a:gd name="connsiteX5068" fmla="*/ 3328511 w 6400800"/>
              <a:gd name="connsiteY5068" fmla="*/ 381476 h 514350"/>
              <a:gd name="connsiteX5069" fmla="*/ 3330416 w 6400800"/>
              <a:gd name="connsiteY5069" fmla="*/ 376714 h 514350"/>
              <a:gd name="connsiteX5070" fmla="*/ 3329464 w 6400800"/>
              <a:gd name="connsiteY5070" fmla="*/ 202406 h 514350"/>
              <a:gd name="connsiteX5071" fmla="*/ 3329464 w 6400800"/>
              <a:gd name="connsiteY5071" fmla="*/ 207169 h 514350"/>
              <a:gd name="connsiteX5072" fmla="*/ 3328511 w 6400800"/>
              <a:gd name="connsiteY5072" fmla="*/ 205264 h 514350"/>
              <a:gd name="connsiteX5073" fmla="*/ 3329464 w 6400800"/>
              <a:gd name="connsiteY5073" fmla="*/ 202406 h 514350"/>
              <a:gd name="connsiteX5074" fmla="*/ 3326606 w 6400800"/>
              <a:gd name="connsiteY5074" fmla="*/ 302419 h 514350"/>
              <a:gd name="connsiteX5075" fmla="*/ 3329464 w 6400800"/>
              <a:gd name="connsiteY5075" fmla="*/ 310039 h 514350"/>
              <a:gd name="connsiteX5076" fmla="*/ 3329464 w 6400800"/>
              <a:gd name="connsiteY5076" fmla="*/ 311944 h 514350"/>
              <a:gd name="connsiteX5077" fmla="*/ 3326606 w 6400800"/>
              <a:gd name="connsiteY5077" fmla="*/ 306229 h 514350"/>
              <a:gd name="connsiteX5078" fmla="*/ 3326606 w 6400800"/>
              <a:gd name="connsiteY5078" fmla="*/ 302419 h 514350"/>
              <a:gd name="connsiteX5079" fmla="*/ 3323749 w 6400800"/>
              <a:gd name="connsiteY5079" fmla="*/ 227171 h 514350"/>
              <a:gd name="connsiteX5080" fmla="*/ 3325654 w 6400800"/>
              <a:gd name="connsiteY5080" fmla="*/ 219551 h 514350"/>
              <a:gd name="connsiteX5081" fmla="*/ 3325654 w 6400800"/>
              <a:gd name="connsiteY5081" fmla="*/ 221456 h 514350"/>
              <a:gd name="connsiteX5082" fmla="*/ 3318034 w 6400800"/>
              <a:gd name="connsiteY5082" fmla="*/ 256699 h 514350"/>
              <a:gd name="connsiteX5083" fmla="*/ 3317081 w 6400800"/>
              <a:gd name="connsiteY5083" fmla="*/ 255746 h 514350"/>
              <a:gd name="connsiteX5084" fmla="*/ 3323749 w 6400800"/>
              <a:gd name="connsiteY5084" fmla="*/ 227171 h 514350"/>
              <a:gd name="connsiteX5085" fmla="*/ 3315176 w 6400800"/>
              <a:gd name="connsiteY5085" fmla="*/ 269081 h 514350"/>
              <a:gd name="connsiteX5086" fmla="*/ 3316129 w 6400800"/>
              <a:gd name="connsiteY5086" fmla="*/ 270986 h 514350"/>
              <a:gd name="connsiteX5087" fmla="*/ 3314224 w 6400800"/>
              <a:gd name="connsiteY5087" fmla="*/ 282416 h 514350"/>
              <a:gd name="connsiteX5088" fmla="*/ 3313271 w 6400800"/>
              <a:gd name="connsiteY5088" fmla="*/ 280511 h 514350"/>
              <a:gd name="connsiteX5089" fmla="*/ 3315176 w 6400800"/>
              <a:gd name="connsiteY5089" fmla="*/ 269081 h 514350"/>
              <a:gd name="connsiteX5090" fmla="*/ 3305651 w 6400800"/>
              <a:gd name="connsiteY5090" fmla="*/ 310991 h 514350"/>
              <a:gd name="connsiteX5091" fmla="*/ 3308509 w 6400800"/>
              <a:gd name="connsiteY5091" fmla="*/ 298609 h 514350"/>
              <a:gd name="connsiteX5092" fmla="*/ 3310414 w 6400800"/>
              <a:gd name="connsiteY5092" fmla="*/ 302419 h 514350"/>
              <a:gd name="connsiteX5093" fmla="*/ 3307556 w 6400800"/>
              <a:gd name="connsiteY5093" fmla="*/ 320516 h 514350"/>
              <a:gd name="connsiteX5094" fmla="*/ 3304699 w 6400800"/>
              <a:gd name="connsiteY5094" fmla="*/ 313849 h 514350"/>
              <a:gd name="connsiteX5095" fmla="*/ 3305651 w 6400800"/>
              <a:gd name="connsiteY5095" fmla="*/ 310991 h 514350"/>
              <a:gd name="connsiteX5096" fmla="*/ 3302794 w 6400800"/>
              <a:gd name="connsiteY5096" fmla="*/ 327184 h 514350"/>
              <a:gd name="connsiteX5097" fmla="*/ 3304699 w 6400800"/>
              <a:gd name="connsiteY5097" fmla="*/ 335756 h 514350"/>
              <a:gd name="connsiteX5098" fmla="*/ 3300889 w 6400800"/>
              <a:gd name="connsiteY5098" fmla="*/ 349091 h 514350"/>
              <a:gd name="connsiteX5099" fmla="*/ 3298984 w 6400800"/>
              <a:gd name="connsiteY5099" fmla="*/ 355759 h 514350"/>
              <a:gd name="connsiteX5100" fmla="*/ 3297079 w 6400800"/>
              <a:gd name="connsiteY5100" fmla="*/ 351949 h 514350"/>
              <a:gd name="connsiteX5101" fmla="*/ 3302794 w 6400800"/>
              <a:gd name="connsiteY5101" fmla="*/ 327184 h 514350"/>
              <a:gd name="connsiteX5102" fmla="*/ 3279934 w 6400800"/>
              <a:gd name="connsiteY5102" fmla="*/ 297656 h 514350"/>
              <a:gd name="connsiteX5103" fmla="*/ 3280886 w 6400800"/>
              <a:gd name="connsiteY5103" fmla="*/ 289084 h 514350"/>
              <a:gd name="connsiteX5104" fmla="*/ 3283744 w 6400800"/>
              <a:gd name="connsiteY5104" fmla="*/ 263366 h 514350"/>
              <a:gd name="connsiteX5105" fmla="*/ 3284696 w 6400800"/>
              <a:gd name="connsiteY5105" fmla="*/ 252889 h 514350"/>
              <a:gd name="connsiteX5106" fmla="*/ 3293269 w 6400800"/>
              <a:gd name="connsiteY5106" fmla="*/ 270034 h 514350"/>
              <a:gd name="connsiteX5107" fmla="*/ 3291364 w 6400800"/>
              <a:gd name="connsiteY5107" fmla="*/ 277654 h 514350"/>
              <a:gd name="connsiteX5108" fmla="*/ 3290411 w 6400800"/>
              <a:gd name="connsiteY5108" fmla="*/ 283369 h 514350"/>
              <a:gd name="connsiteX5109" fmla="*/ 3289459 w 6400800"/>
              <a:gd name="connsiteY5109" fmla="*/ 264319 h 514350"/>
              <a:gd name="connsiteX5110" fmla="*/ 3281839 w 6400800"/>
              <a:gd name="connsiteY5110" fmla="*/ 317659 h 514350"/>
              <a:gd name="connsiteX5111" fmla="*/ 3280886 w 6400800"/>
              <a:gd name="connsiteY5111" fmla="*/ 317659 h 514350"/>
              <a:gd name="connsiteX5112" fmla="*/ 3280886 w 6400800"/>
              <a:gd name="connsiteY5112" fmla="*/ 316706 h 514350"/>
              <a:gd name="connsiteX5113" fmla="*/ 3279934 w 6400800"/>
              <a:gd name="connsiteY5113" fmla="*/ 315754 h 514350"/>
              <a:gd name="connsiteX5114" fmla="*/ 3278981 w 6400800"/>
              <a:gd name="connsiteY5114" fmla="*/ 313849 h 514350"/>
              <a:gd name="connsiteX5115" fmla="*/ 3279934 w 6400800"/>
              <a:gd name="connsiteY5115" fmla="*/ 297656 h 514350"/>
              <a:gd name="connsiteX5116" fmla="*/ 3263741 w 6400800"/>
              <a:gd name="connsiteY5116" fmla="*/ 295751 h 514350"/>
              <a:gd name="connsiteX5117" fmla="*/ 3263741 w 6400800"/>
              <a:gd name="connsiteY5117" fmla="*/ 293846 h 514350"/>
              <a:gd name="connsiteX5118" fmla="*/ 3263741 w 6400800"/>
              <a:gd name="connsiteY5118" fmla="*/ 295751 h 514350"/>
              <a:gd name="connsiteX5119" fmla="*/ 3264694 w 6400800"/>
              <a:gd name="connsiteY5119" fmla="*/ 296704 h 514350"/>
              <a:gd name="connsiteX5120" fmla="*/ 3262789 w 6400800"/>
              <a:gd name="connsiteY5120" fmla="*/ 306229 h 514350"/>
              <a:gd name="connsiteX5121" fmla="*/ 3263741 w 6400800"/>
              <a:gd name="connsiteY5121" fmla="*/ 295751 h 514350"/>
              <a:gd name="connsiteX5122" fmla="*/ 3232309 w 6400800"/>
              <a:gd name="connsiteY5122" fmla="*/ 381476 h 514350"/>
              <a:gd name="connsiteX5123" fmla="*/ 3232309 w 6400800"/>
              <a:gd name="connsiteY5123" fmla="*/ 357664 h 514350"/>
              <a:gd name="connsiteX5124" fmla="*/ 3232309 w 6400800"/>
              <a:gd name="connsiteY5124" fmla="*/ 358616 h 514350"/>
              <a:gd name="connsiteX5125" fmla="*/ 3233261 w 6400800"/>
              <a:gd name="connsiteY5125" fmla="*/ 360521 h 514350"/>
              <a:gd name="connsiteX5126" fmla="*/ 3232309 w 6400800"/>
              <a:gd name="connsiteY5126" fmla="*/ 381476 h 514350"/>
              <a:gd name="connsiteX5127" fmla="*/ 3239929 w 6400800"/>
              <a:gd name="connsiteY5127" fmla="*/ 327184 h 514350"/>
              <a:gd name="connsiteX5128" fmla="*/ 3241834 w 6400800"/>
              <a:gd name="connsiteY5128" fmla="*/ 339566 h 514350"/>
              <a:gd name="connsiteX5129" fmla="*/ 3239929 w 6400800"/>
              <a:gd name="connsiteY5129" fmla="*/ 333851 h 514350"/>
              <a:gd name="connsiteX5130" fmla="*/ 3239929 w 6400800"/>
              <a:gd name="connsiteY5130" fmla="*/ 329089 h 514350"/>
              <a:gd name="connsiteX5131" fmla="*/ 3239929 w 6400800"/>
              <a:gd name="connsiteY5131" fmla="*/ 327184 h 514350"/>
              <a:gd name="connsiteX5132" fmla="*/ 3234214 w 6400800"/>
              <a:gd name="connsiteY5132" fmla="*/ 318611 h 514350"/>
              <a:gd name="connsiteX5133" fmla="*/ 3237071 w 6400800"/>
              <a:gd name="connsiteY5133" fmla="*/ 310039 h 514350"/>
              <a:gd name="connsiteX5134" fmla="*/ 3238024 w 6400800"/>
              <a:gd name="connsiteY5134" fmla="*/ 314801 h 514350"/>
              <a:gd name="connsiteX5135" fmla="*/ 3238024 w 6400800"/>
              <a:gd name="connsiteY5135" fmla="*/ 316706 h 514350"/>
              <a:gd name="connsiteX5136" fmla="*/ 3237071 w 6400800"/>
              <a:gd name="connsiteY5136" fmla="*/ 317659 h 514350"/>
              <a:gd name="connsiteX5137" fmla="*/ 3237071 w 6400800"/>
              <a:gd name="connsiteY5137" fmla="*/ 311944 h 514350"/>
              <a:gd name="connsiteX5138" fmla="*/ 3236119 w 6400800"/>
              <a:gd name="connsiteY5138" fmla="*/ 319564 h 514350"/>
              <a:gd name="connsiteX5139" fmla="*/ 3234214 w 6400800"/>
              <a:gd name="connsiteY5139" fmla="*/ 322421 h 514350"/>
              <a:gd name="connsiteX5140" fmla="*/ 3233261 w 6400800"/>
              <a:gd name="connsiteY5140" fmla="*/ 319564 h 514350"/>
              <a:gd name="connsiteX5141" fmla="*/ 3234214 w 6400800"/>
              <a:gd name="connsiteY5141" fmla="*/ 318611 h 514350"/>
              <a:gd name="connsiteX5142" fmla="*/ 3233261 w 6400800"/>
              <a:gd name="connsiteY5142" fmla="*/ 286226 h 514350"/>
              <a:gd name="connsiteX5143" fmla="*/ 3233261 w 6400800"/>
              <a:gd name="connsiteY5143" fmla="*/ 288131 h 514350"/>
              <a:gd name="connsiteX5144" fmla="*/ 3232309 w 6400800"/>
              <a:gd name="connsiteY5144" fmla="*/ 290036 h 514350"/>
              <a:gd name="connsiteX5145" fmla="*/ 3232309 w 6400800"/>
              <a:gd name="connsiteY5145" fmla="*/ 282416 h 514350"/>
              <a:gd name="connsiteX5146" fmla="*/ 3233261 w 6400800"/>
              <a:gd name="connsiteY5146" fmla="*/ 286226 h 514350"/>
              <a:gd name="connsiteX5147" fmla="*/ 3222784 w 6400800"/>
              <a:gd name="connsiteY5147" fmla="*/ 285274 h 514350"/>
              <a:gd name="connsiteX5148" fmla="*/ 3223736 w 6400800"/>
              <a:gd name="connsiteY5148" fmla="*/ 273844 h 514350"/>
              <a:gd name="connsiteX5149" fmla="*/ 3224689 w 6400800"/>
              <a:gd name="connsiteY5149" fmla="*/ 270034 h 514350"/>
              <a:gd name="connsiteX5150" fmla="*/ 3224689 w 6400800"/>
              <a:gd name="connsiteY5150" fmla="*/ 270986 h 514350"/>
              <a:gd name="connsiteX5151" fmla="*/ 3227546 w 6400800"/>
              <a:gd name="connsiteY5151" fmla="*/ 253841 h 514350"/>
              <a:gd name="connsiteX5152" fmla="*/ 3227546 w 6400800"/>
              <a:gd name="connsiteY5152" fmla="*/ 253841 h 514350"/>
              <a:gd name="connsiteX5153" fmla="*/ 3223736 w 6400800"/>
              <a:gd name="connsiteY5153" fmla="*/ 292894 h 514350"/>
              <a:gd name="connsiteX5154" fmla="*/ 3222784 w 6400800"/>
              <a:gd name="connsiteY5154" fmla="*/ 291941 h 514350"/>
              <a:gd name="connsiteX5155" fmla="*/ 3222784 w 6400800"/>
              <a:gd name="connsiteY5155" fmla="*/ 290989 h 514350"/>
              <a:gd name="connsiteX5156" fmla="*/ 3222784 w 6400800"/>
              <a:gd name="connsiteY5156" fmla="*/ 285274 h 514350"/>
              <a:gd name="connsiteX5157" fmla="*/ 3217069 w 6400800"/>
              <a:gd name="connsiteY5157" fmla="*/ 207169 h 514350"/>
              <a:gd name="connsiteX5158" fmla="*/ 3219926 w 6400800"/>
              <a:gd name="connsiteY5158" fmla="*/ 219551 h 514350"/>
              <a:gd name="connsiteX5159" fmla="*/ 3215164 w 6400800"/>
              <a:gd name="connsiteY5159" fmla="*/ 238601 h 514350"/>
              <a:gd name="connsiteX5160" fmla="*/ 3217069 w 6400800"/>
              <a:gd name="connsiteY5160" fmla="*/ 207169 h 514350"/>
              <a:gd name="connsiteX5161" fmla="*/ 3191351 w 6400800"/>
              <a:gd name="connsiteY5161" fmla="*/ 249079 h 514350"/>
              <a:gd name="connsiteX5162" fmla="*/ 3192304 w 6400800"/>
              <a:gd name="connsiteY5162" fmla="*/ 232886 h 514350"/>
              <a:gd name="connsiteX5163" fmla="*/ 3194209 w 6400800"/>
              <a:gd name="connsiteY5163" fmla="*/ 238601 h 514350"/>
              <a:gd name="connsiteX5164" fmla="*/ 3191351 w 6400800"/>
              <a:gd name="connsiteY5164" fmla="*/ 265271 h 514350"/>
              <a:gd name="connsiteX5165" fmla="*/ 3191351 w 6400800"/>
              <a:gd name="connsiteY5165" fmla="*/ 249079 h 514350"/>
              <a:gd name="connsiteX5166" fmla="*/ 3155156 w 6400800"/>
              <a:gd name="connsiteY5166" fmla="*/ 313849 h 514350"/>
              <a:gd name="connsiteX5167" fmla="*/ 3156109 w 6400800"/>
              <a:gd name="connsiteY5167" fmla="*/ 320516 h 514350"/>
              <a:gd name="connsiteX5168" fmla="*/ 3158014 w 6400800"/>
              <a:gd name="connsiteY5168" fmla="*/ 334804 h 514350"/>
              <a:gd name="connsiteX5169" fmla="*/ 3154204 w 6400800"/>
              <a:gd name="connsiteY5169" fmla="*/ 354806 h 514350"/>
              <a:gd name="connsiteX5170" fmla="*/ 3152299 w 6400800"/>
              <a:gd name="connsiteY5170" fmla="*/ 351949 h 514350"/>
              <a:gd name="connsiteX5171" fmla="*/ 3152299 w 6400800"/>
              <a:gd name="connsiteY5171" fmla="*/ 350044 h 514350"/>
              <a:gd name="connsiteX5172" fmla="*/ 3151346 w 6400800"/>
              <a:gd name="connsiteY5172" fmla="*/ 345281 h 514350"/>
              <a:gd name="connsiteX5173" fmla="*/ 3151346 w 6400800"/>
              <a:gd name="connsiteY5173" fmla="*/ 344329 h 514350"/>
              <a:gd name="connsiteX5174" fmla="*/ 3151346 w 6400800"/>
              <a:gd name="connsiteY5174" fmla="*/ 338614 h 514350"/>
              <a:gd name="connsiteX5175" fmla="*/ 3155156 w 6400800"/>
              <a:gd name="connsiteY5175" fmla="*/ 313849 h 514350"/>
              <a:gd name="connsiteX5176" fmla="*/ 3139916 w 6400800"/>
              <a:gd name="connsiteY5176" fmla="*/ 213836 h 514350"/>
              <a:gd name="connsiteX5177" fmla="*/ 3143726 w 6400800"/>
              <a:gd name="connsiteY5177" fmla="*/ 235744 h 514350"/>
              <a:gd name="connsiteX5178" fmla="*/ 3148489 w 6400800"/>
              <a:gd name="connsiteY5178" fmla="*/ 267176 h 514350"/>
              <a:gd name="connsiteX5179" fmla="*/ 3143726 w 6400800"/>
              <a:gd name="connsiteY5179" fmla="*/ 284321 h 514350"/>
              <a:gd name="connsiteX5180" fmla="*/ 3137059 w 6400800"/>
              <a:gd name="connsiteY5180" fmla="*/ 216694 h 514350"/>
              <a:gd name="connsiteX5181" fmla="*/ 3139916 w 6400800"/>
              <a:gd name="connsiteY5181" fmla="*/ 213836 h 514350"/>
              <a:gd name="connsiteX5182" fmla="*/ 3130391 w 6400800"/>
              <a:gd name="connsiteY5182" fmla="*/ 337661 h 514350"/>
              <a:gd name="connsiteX5183" fmla="*/ 3130391 w 6400800"/>
              <a:gd name="connsiteY5183" fmla="*/ 335756 h 514350"/>
              <a:gd name="connsiteX5184" fmla="*/ 3130391 w 6400800"/>
              <a:gd name="connsiteY5184" fmla="*/ 335756 h 514350"/>
              <a:gd name="connsiteX5185" fmla="*/ 3130391 w 6400800"/>
              <a:gd name="connsiteY5185" fmla="*/ 337661 h 514350"/>
              <a:gd name="connsiteX5186" fmla="*/ 3130391 w 6400800"/>
              <a:gd name="connsiteY5186" fmla="*/ 328136 h 514350"/>
              <a:gd name="connsiteX5187" fmla="*/ 3130391 w 6400800"/>
              <a:gd name="connsiteY5187" fmla="*/ 328136 h 514350"/>
              <a:gd name="connsiteX5188" fmla="*/ 3130391 w 6400800"/>
              <a:gd name="connsiteY5188" fmla="*/ 328136 h 514350"/>
              <a:gd name="connsiteX5189" fmla="*/ 3130391 w 6400800"/>
              <a:gd name="connsiteY5189" fmla="*/ 328136 h 514350"/>
              <a:gd name="connsiteX5190" fmla="*/ 3133249 w 6400800"/>
              <a:gd name="connsiteY5190" fmla="*/ 276701 h 514350"/>
              <a:gd name="connsiteX5191" fmla="*/ 3133249 w 6400800"/>
              <a:gd name="connsiteY5191" fmla="*/ 276701 h 514350"/>
              <a:gd name="connsiteX5192" fmla="*/ 3128486 w 6400800"/>
              <a:gd name="connsiteY5192" fmla="*/ 259556 h 514350"/>
              <a:gd name="connsiteX5193" fmla="*/ 3127534 w 6400800"/>
              <a:gd name="connsiteY5193" fmla="*/ 246221 h 514350"/>
              <a:gd name="connsiteX5194" fmla="*/ 3135154 w 6400800"/>
              <a:gd name="connsiteY5194" fmla="*/ 223361 h 514350"/>
              <a:gd name="connsiteX5195" fmla="*/ 3133249 w 6400800"/>
              <a:gd name="connsiteY5195" fmla="*/ 276701 h 514350"/>
              <a:gd name="connsiteX5196" fmla="*/ 3130391 w 6400800"/>
              <a:gd name="connsiteY5196" fmla="*/ 229076 h 514350"/>
              <a:gd name="connsiteX5197" fmla="*/ 3136106 w 6400800"/>
              <a:gd name="connsiteY5197" fmla="*/ 219551 h 514350"/>
              <a:gd name="connsiteX5198" fmla="*/ 3136106 w 6400800"/>
              <a:gd name="connsiteY5198" fmla="*/ 221456 h 514350"/>
              <a:gd name="connsiteX5199" fmla="*/ 3127534 w 6400800"/>
              <a:gd name="connsiteY5199" fmla="*/ 236696 h 514350"/>
              <a:gd name="connsiteX5200" fmla="*/ 3127534 w 6400800"/>
              <a:gd name="connsiteY5200" fmla="*/ 234791 h 514350"/>
              <a:gd name="connsiteX5201" fmla="*/ 3130391 w 6400800"/>
              <a:gd name="connsiteY5201" fmla="*/ 229076 h 514350"/>
              <a:gd name="connsiteX5202" fmla="*/ 3114199 w 6400800"/>
              <a:gd name="connsiteY5202" fmla="*/ 290036 h 514350"/>
              <a:gd name="connsiteX5203" fmla="*/ 3113246 w 6400800"/>
              <a:gd name="connsiteY5203" fmla="*/ 287179 h 514350"/>
              <a:gd name="connsiteX5204" fmla="*/ 3113246 w 6400800"/>
              <a:gd name="connsiteY5204" fmla="*/ 286226 h 514350"/>
              <a:gd name="connsiteX5205" fmla="*/ 3115151 w 6400800"/>
              <a:gd name="connsiteY5205" fmla="*/ 281464 h 514350"/>
              <a:gd name="connsiteX5206" fmla="*/ 3114199 w 6400800"/>
              <a:gd name="connsiteY5206" fmla="*/ 290036 h 514350"/>
              <a:gd name="connsiteX5207" fmla="*/ 3115151 w 6400800"/>
              <a:gd name="connsiteY5207" fmla="*/ 257651 h 514350"/>
              <a:gd name="connsiteX5208" fmla="*/ 3116104 w 6400800"/>
              <a:gd name="connsiteY5208" fmla="*/ 255746 h 514350"/>
              <a:gd name="connsiteX5209" fmla="*/ 3115151 w 6400800"/>
              <a:gd name="connsiteY5209" fmla="*/ 257651 h 514350"/>
              <a:gd name="connsiteX5210" fmla="*/ 3109436 w 6400800"/>
              <a:gd name="connsiteY5210" fmla="*/ 270034 h 514350"/>
              <a:gd name="connsiteX5211" fmla="*/ 3115151 w 6400800"/>
              <a:gd name="connsiteY5211" fmla="*/ 257651 h 514350"/>
              <a:gd name="connsiteX5212" fmla="*/ 3110389 w 6400800"/>
              <a:gd name="connsiteY5212" fmla="*/ 292894 h 514350"/>
              <a:gd name="connsiteX5213" fmla="*/ 3113246 w 6400800"/>
              <a:gd name="connsiteY5213" fmla="*/ 309086 h 514350"/>
              <a:gd name="connsiteX5214" fmla="*/ 3114199 w 6400800"/>
              <a:gd name="connsiteY5214" fmla="*/ 311944 h 514350"/>
              <a:gd name="connsiteX5215" fmla="*/ 3114199 w 6400800"/>
              <a:gd name="connsiteY5215" fmla="*/ 321469 h 514350"/>
              <a:gd name="connsiteX5216" fmla="*/ 3114199 w 6400800"/>
              <a:gd name="connsiteY5216" fmla="*/ 319564 h 514350"/>
              <a:gd name="connsiteX5217" fmla="*/ 3110389 w 6400800"/>
              <a:gd name="connsiteY5217" fmla="*/ 309086 h 514350"/>
              <a:gd name="connsiteX5218" fmla="*/ 3109436 w 6400800"/>
              <a:gd name="connsiteY5218" fmla="*/ 300514 h 514350"/>
              <a:gd name="connsiteX5219" fmla="*/ 3109436 w 6400800"/>
              <a:gd name="connsiteY5219" fmla="*/ 299561 h 514350"/>
              <a:gd name="connsiteX5220" fmla="*/ 3110389 w 6400800"/>
              <a:gd name="connsiteY5220" fmla="*/ 292894 h 514350"/>
              <a:gd name="connsiteX5221" fmla="*/ 3098006 w 6400800"/>
              <a:gd name="connsiteY5221" fmla="*/ 350996 h 514350"/>
              <a:gd name="connsiteX5222" fmla="*/ 3098006 w 6400800"/>
              <a:gd name="connsiteY5222" fmla="*/ 350996 h 514350"/>
              <a:gd name="connsiteX5223" fmla="*/ 3098006 w 6400800"/>
              <a:gd name="connsiteY5223" fmla="*/ 353854 h 514350"/>
              <a:gd name="connsiteX5224" fmla="*/ 3097054 w 6400800"/>
              <a:gd name="connsiteY5224" fmla="*/ 354806 h 514350"/>
              <a:gd name="connsiteX5225" fmla="*/ 3098006 w 6400800"/>
              <a:gd name="connsiteY5225" fmla="*/ 350996 h 514350"/>
              <a:gd name="connsiteX5226" fmla="*/ 3093244 w 6400800"/>
              <a:gd name="connsiteY5226" fmla="*/ 377666 h 514350"/>
              <a:gd name="connsiteX5227" fmla="*/ 3097054 w 6400800"/>
              <a:gd name="connsiteY5227" fmla="*/ 370046 h 514350"/>
              <a:gd name="connsiteX5228" fmla="*/ 3094196 w 6400800"/>
              <a:gd name="connsiteY5228" fmla="*/ 373856 h 514350"/>
              <a:gd name="connsiteX5229" fmla="*/ 3097054 w 6400800"/>
              <a:gd name="connsiteY5229" fmla="*/ 355759 h 514350"/>
              <a:gd name="connsiteX5230" fmla="*/ 3098006 w 6400800"/>
              <a:gd name="connsiteY5230" fmla="*/ 353854 h 514350"/>
              <a:gd name="connsiteX5231" fmla="*/ 3098006 w 6400800"/>
              <a:gd name="connsiteY5231" fmla="*/ 371951 h 514350"/>
              <a:gd name="connsiteX5232" fmla="*/ 3098006 w 6400800"/>
              <a:gd name="connsiteY5232" fmla="*/ 383381 h 514350"/>
              <a:gd name="connsiteX5233" fmla="*/ 3095149 w 6400800"/>
              <a:gd name="connsiteY5233" fmla="*/ 383381 h 514350"/>
              <a:gd name="connsiteX5234" fmla="*/ 3095149 w 6400800"/>
              <a:gd name="connsiteY5234" fmla="*/ 383381 h 514350"/>
              <a:gd name="connsiteX5235" fmla="*/ 3093244 w 6400800"/>
              <a:gd name="connsiteY5235" fmla="*/ 378619 h 514350"/>
              <a:gd name="connsiteX5236" fmla="*/ 3093244 w 6400800"/>
              <a:gd name="connsiteY5236" fmla="*/ 377666 h 514350"/>
              <a:gd name="connsiteX5237" fmla="*/ 3084671 w 6400800"/>
              <a:gd name="connsiteY5237" fmla="*/ 293846 h 514350"/>
              <a:gd name="connsiteX5238" fmla="*/ 3085624 w 6400800"/>
              <a:gd name="connsiteY5238" fmla="*/ 276701 h 514350"/>
              <a:gd name="connsiteX5239" fmla="*/ 3085624 w 6400800"/>
              <a:gd name="connsiteY5239" fmla="*/ 278606 h 514350"/>
              <a:gd name="connsiteX5240" fmla="*/ 3088481 w 6400800"/>
              <a:gd name="connsiteY5240" fmla="*/ 289084 h 514350"/>
              <a:gd name="connsiteX5241" fmla="*/ 3086576 w 6400800"/>
              <a:gd name="connsiteY5241" fmla="*/ 291941 h 514350"/>
              <a:gd name="connsiteX5242" fmla="*/ 3084671 w 6400800"/>
              <a:gd name="connsiteY5242" fmla="*/ 296704 h 514350"/>
              <a:gd name="connsiteX5243" fmla="*/ 3084671 w 6400800"/>
              <a:gd name="connsiteY5243" fmla="*/ 293846 h 514350"/>
              <a:gd name="connsiteX5244" fmla="*/ 3086576 w 6400800"/>
              <a:gd name="connsiteY5244" fmla="*/ 348139 h 514350"/>
              <a:gd name="connsiteX5245" fmla="*/ 3086576 w 6400800"/>
              <a:gd name="connsiteY5245" fmla="*/ 350044 h 514350"/>
              <a:gd name="connsiteX5246" fmla="*/ 3083719 w 6400800"/>
              <a:gd name="connsiteY5246" fmla="*/ 361474 h 514350"/>
              <a:gd name="connsiteX5247" fmla="*/ 3083719 w 6400800"/>
              <a:gd name="connsiteY5247" fmla="*/ 357664 h 514350"/>
              <a:gd name="connsiteX5248" fmla="*/ 3086576 w 6400800"/>
              <a:gd name="connsiteY5248" fmla="*/ 348139 h 514350"/>
              <a:gd name="connsiteX5249" fmla="*/ 3057049 w 6400800"/>
              <a:gd name="connsiteY5249" fmla="*/ 235744 h 514350"/>
              <a:gd name="connsiteX5250" fmla="*/ 3059906 w 6400800"/>
              <a:gd name="connsiteY5250" fmla="*/ 210979 h 514350"/>
              <a:gd name="connsiteX5251" fmla="*/ 3062764 w 6400800"/>
              <a:gd name="connsiteY5251" fmla="*/ 191929 h 514350"/>
              <a:gd name="connsiteX5252" fmla="*/ 3067526 w 6400800"/>
              <a:gd name="connsiteY5252" fmla="*/ 209074 h 514350"/>
              <a:gd name="connsiteX5253" fmla="*/ 3066574 w 6400800"/>
              <a:gd name="connsiteY5253" fmla="*/ 222409 h 514350"/>
              <a:gd name="connsiteX5254" fmla="*/ 3063716 w 6400800"/>
              <a:gd name="connsiteY5254" fmla="*/ 253841 h 514350"/>
              <a:gd name="connsiteX5255" fmla="*/ 3059906 w 6400800"/>
              <a:gd name="connsiteY5255" fmla="*/ 268129 h 514350"/>
              <a:gd name="connsiteX5256" fmla="*/ 3057049 w 6400800"/>
              <a:gd name="connsiteY5256" fmla="*/ 252889 h 514350"/>
              <a:gd name="connsiteX5257" fmla="*/ 3056096 w 6400800"/>
              <a:gd name="connsiteY5257" fmla="*/ 248126 h 514350"/>
              <a:gd name="connsiteX5258" fmla="*/ 3057049 w 6400800"/>
              <a:gd name="connsiteY5258" fmla="*/ 235744 h 514350"/>
              <a:gd name="connsiteX5259" fmla="*/ 3002756 w 6400800"/>
              <a:gd name="connsiteY5259" fmla="*/ 307181 h 514350"/>
              <a:gd name="connsiteX5260" fmla="*/ 3001804 w 6400800"/>
              <a:gd name="connsiteY5260" fmla="*/ 310039 h 514350"/>
              <a:gd name="connsiteX5261" fmla="*/ 3002756 w 6400800"/>
              <a:gd name="connsiteY5261" fmla="*/ 305276 h 514350"/>
              <a:gd name="connsiteX5262" fmla="*/ 3006566 w 6400800"/>
              <a:gd name="connsiteY5262" fmla="*/ 286226 h 514350"/>
              <a:gd name="connsiteX5263" fmla="*/ 3008471 w 6400800"/>
              <a:gd name="connsiteY5263" fmla="*/ 290036 h 514350"/>
              <a:gd name="connsiteX5264" fmla="*/ 3002756 w 6400800"/>
              <a:gd name="connsiteY5264" fmla="*/ 307181 h 514350"/>
              <a:gd name="connsiteX5265" fmla="*/ 3036094 w 6400800"/>
              <a:gd name="connsiteY5265" fmla="*/ 249079 h 514350"/>
              <a:gd name="connsiteX5266" fmla="*/ 3036094 w 6400800"/>
              <a:gd name="connsiteY5266" fmla="*/ 266224 h 514350"/>
              <a:gd name="connsiteX5267" fmla="*/ 3033236 w 6400800"/>
              <a:gd name="connsiteY5267" fmla="*/ 258604 h 514350"/>
              <a:gd name="connsiteX5268" fmla="*/ 3036094 w 6400800"/>
              <a:gd name="connsiteY5268" fmla="*/ 249079 h 514350"/>
              <a:gd name="connsiteX5269" fmla="*/ 3030379 w 6400800"/>
              <a:gd name="connsiteY5269" fmla="*/ 269081 h 514350"/>
              <a:gd name="connsiteX5270" fmla="*/ 3030379 w 6400800"/>
              <a:gd name="connsiteY5270" fmla="*/ 269081 h 514350"/>
              <a:gd name="connsiteX5271" fmla="*/ 3030379 w 6400800"/>
              <a:gd name="connsiteY5271" fmla="*/ 269081 h 514350"/>
              <a:gd name="connsiteX5272" fmla="*/ 3030379 w 6400800"/>
              <a:gd name="connsiteY5272" fmla="*/ 269081 h 514350"/>
              <a:gd name="connsiteX5273" fmla="*/ 3027521 w 6400800"/>
              <a:gd name="connsiteY5273" fmla="*/ 353854 h 514350"/>
              <a:gd name="connsiteX5274" fmla="*/ 3023711 w 6400800"/>
              <a:gd name="connsiteY5274" fmla="*/ 364331 h 514350"/>
              <a:gd name="connsiteX5275" fmla="*/ 3017996 w 6400800"/>
              <a:gd name="connsiteY5275" fmla="*/ 383381 h 514350"/>
              <a:gd name="connsiteX5276" fmla="*/ 3017044 w 6400800"/>
              <a:gd name="connsiteY5276" fmla="*/ 385286 h 514350"/>
              <a:gd name="connsiteX5277" fmla="*/ 3015139 w 6400800"/>
              <a:gd name="connsiteY5277" fmla="*/ 376714 h 514350"/>
              <a:gd name="connsiteX5278" fmla="*/ 3020854 w 6400800"/>
              <a:gd name="connsiteY5278" fmla="*/ 366236 h 514350"/>
              <a:gd name="connsiteX5279" fmla="*/ 3028474 w 6400800"/>
              <a:gd name="connsiteY5279" fmla="*/ 352901 h 514350"/>
              <a:gd name="connsiteX5280" fmla="*/ 3027521 w 6400800"/>
              <a:gd name="connsiteY5280" fmla="*/ 353854 h 514350"/>
              <a:gd name="connsiteX5281" fmla="*/ 3021806 w 6400800"/>
              <a:gd name="connsiteY5281" fmla="*/ 230029 h 514350"/>
              <a:gd name="connsiteX5282" fmla="*/ 3024664 w 6400800"/>
              <a:gd name="connsiteY5282" fmla="*/ 241459 h 514350"/>
              <a:gd name="connsiteX5283" fmla="*/ 3024664 w 6400800"/>
              <a:gd name="connsiteY5283" fmla="*/ 241459 h 514350"/>
              <a:gd name="connsiteX5284" fmla="*/ 3021806 w 6400800"/>
              <a:gd name="connsiteY5284" fmla="*/ 230029 h 514350"/>
              <a:gd name="connsiteX5285" fmla="*/ 3021806 w 6400800"/>
              <a:gd name="connsiteY5285" fmla="*/ 230029 h 514350"/>
              <a:gd name="connsiteX5286" fmla="*/ 3020854 w 6400800"/>
              <a:gd name="connsiteY5286" fmla="*/ 305276 h 514350"/>
              <a:gd name="connsiteX5287" fmla="*/ 3020854 w 6400800"/>
              <a:gd name="connsiteY5287" fmla="*/ 305276 h 514350"/>
              <a:gd name="connsiteX5288" fmla="*/ 3020854 w 6400800"/>
              <a:gd name="connsiteY5288" fmla="*/ 305276 h 514350"/>
              <a:gd name="connsiteX5289" fmla="*/ 3020854 w 6400800"/>
              <a:gd name="connsiteY5289" fmla="*/ 305276 h 514350"/>
              <a:gd name="connsiteX5290" fmla="*/ 3017996 w 6400800"/>
              <a:gd name="connsiteY5290" fmla="*/ 317659 h 514350"/>
              <a:gd name="connsiteX5291" fmla="*/ 3021806 w 6400800"/>
              <a:gd name="connsiteY5291" fmla="*/ 329089 h 514350"/>
              <a:gd name="connsiteX5292" fmla="*/ 3025616 w 6400800"/>
              <a:gd name="connsiteY5292" fmla="*/ 339566 h 514350"/>
              <a:gd name="connsiteX5293" fmla="*/ 3011329 w 6400800"/>
              <a:gd name="connsiteY5293" fmla="*/ 359569 h 514350"/>
              <a:gd name="connsiteX5294" fmla="*/ 3011329 w 6400800"/>
              <a:gd name="connsiteY5294" fmla="*/ 360521 h 514350"/>
              <a:gd name="connsiteX5295" fmla="*/ 3009424 w 6400800"/>
              <a:gd name="connsiteY5295" fmla="*/ 351949 h 514350"/>
              <a:gd name="connsiteX5296" fmla="*/ 3017996 w 6400800"/>
              <a:gd name="connsiteY5296" fmla="*/ 317659 h 514350"/>
              <a:gd name="connsiteX5297" fmla="*/ 3013234 w 6400800"/>
              <a:gd name="connsiteY5297" fmla="*/ 257651 h 514350"/>
              <a:gd name="connsiteX5298" fmla="*/ 3014186 w 6400800"/>
              <a:gd name="connsiteY5298" fmla="*/ 261461 h 514350"/>
              <a:gd name="connsiteX5299" fmla="*/ 3015139 w 6400800"/>
              <a:gd name="connsiteY5299" fmla="*/ 269081 h 514350"/>
              <a:gd name="connsiteX5300" fmla="*/ 3010376 w 6400800"/>
              <a:gd name="connsiteY5300" fmla="*/ 284321 h 514350"/>
              <a:gd name="connsiteX5301" fmla="*/ 3009424 w 6400800"/>
              <a:gd name="connsiteY5301" fmla="*/ 282416 h 514350"/>
              <a:gd name="connsiteX5302" fmla="*/ 3008471 w 6400800"/>
              <a:gd name="connsiteY5302" fmla="*/ 279559 h 514350"/>
              <a:gd name="connsiteX5303" fmla="*/ 3009424 w 6400800"/>
              <a:gd name="connsiteY5303" fmla="*/ 276701 h 514350"/>
              <a:gd name="connsiteX5304" fmla="*/ 3013234 w 6400800"/>
              <a:gd name="connsiteY5304" fmla="*/ 257651 h 514350"/>
              <a:gd name="connsiteX5305" fmla="*/ 3008471 w 6400800"/>
              <a:gd name="connsiteY5305" fmla="*/ 230029 h 514350"/>
              <a:gd name="connsiteX5306" fmla="*/ 3010376 w 6400800"/>
              <a:gd name="connsiteY5306" fmla="*/ 244316 h 514350"/>
              <a:gd name="connsiteX5307" fmla="*/ 3007519 w 6400800"/>
              <a:gd name="connsiteY5307" fmla="*/ 250984 h 514350"/>
              <a:gd name="connsiteX5308" fmla="*/ 3001804 w 6400800"/>
              <a:gd name="connsiteY5308" fmla="*/ 264319 h 514350"/>
              <a:gd name="connsiteX5309" fmla="*/ 3008471 w 6400800"/>
              <a:gd name="connsiteY5309" fmla="*/ 230029 h 514350"/>
              <a:gd name="connsiteX5310" fmla="*/ 3003709 w 6400800"/>
              <a:gd name="connsiteY5310" fmla="*/ 195739 h 514350"/>
              <a:gd name="connsiteX5311" fmla="*/ 3004661 w 6400800"/>
              <a:gd name="connsiteY5311" fmla="*/ 205264 h 514350"/>
              <a:gd name="connsiteX5312" fmla="*/ 2997994 w 6400800"/>
              <a:gd name="connsiteY5312" fmla="*/ 223361 h 514350"/>
              <a:gd name="connsiteX5313" fmla="*/ 2986564 w 6400800"/>
              <a:gd name="connsiteY5313" fmla="*/ 262414 h 514350"/>
              <a:gd name="connsiteX5314" fmla="*/ 2984659 w 6400800"/>
              <a:gd name="connsiteY5314" fmla="*/ 270986 h 514350"/>
              <a:gd name="connsiteX5315" fmla="*/ 2984659 w 6400800"/>
              <a:gd name="connsiteY5315" fmla="*/ 270986 h 514350"/>
              <a:gd name="connsiteX5316" fmla="*/ 3003709 w 6400800"/>
              <a:gd name="connsiteY5316" fmla="*/ 195739 h 514350"/>
              <a:gd name="connsiteX5317" fmla="*/ 2974181 w 6400800"/>
              <a:gd name="connsiteY5317" fmla="*/ 311944 h 514350"/>
              <a:gd name="connsiteX5318" fmla="*/ 2980849 w 6400800"/>
              <a:gd name="connsiteY5318" fmla="*/ 284321 h 514350"/>
              <a:gd name="connsiteX5319" fmla="*/ 2980849 w 6400800"/>
              <a:gd name="connsiteY5319" fmla="*/ 285274 h 514350"/>
              <a:gd name="connsiteX5320" fmla="*/ 2976086 w 6400800"/>
              <a:gd name="connsiteY5320" fmla="*/ 307181 h 514350"/>
              <a:gd name="connsiteX5321" fmla="*/ 2972276 w 6400800"/>
              <a:gd name="connsiteY5321" fmla="*/ 327184 h 514350"/>
              <a:gd name="connsiteX5322" fmla="*/ 2970371 w 6400800"/>
              <a:gd name="connsiteY5322" fmla="*/ 322421 h 514350"/>
              <a:gd name="connsiteX5323" fmla="*/ 2974181 w 6400800"/>
              <a:gd name="connsiteY5323" fmla="*/ 311944 h 514350"/>
              <a:gd name="connsiteX5324" fmla="*/ 2964656 w 6400800"/>
              <a:gd name="connsiteY5324" fmla="*/ 349091 h 514350"/>
              <a:gd name="connsiteX5325" fmla="*/ 2968466 w 6400800"/>
              <a:gd name="connsiteY5325" fmla="*/ 334804 h 514350"/>
              <a:gd name="connsiteX5326" fmla="*/ 2970371 w 6400800"/>
              <a:gd name="connsiteY5326" fmla="*/ 344329 h 514350"/>
              <a:gd name="connsiteX5327" fmla="*/ 2969419 w 6400800"/>
              <a:gd name="connsiteY5327" fmla="*/ 353854 h 514350"/>
              <a:gd name="connsiteX5328" fmla="*/ 2966561 w 6400800"/>
              <a:gd name="connsiteY5328" fmla="*/ 377666 h 514350"/>
              <a:gd name="connsiteX5329" fmla="*/ 2963704 w 6400800"/>
              <a:gd name="connsiteY5329" fmla="*/ 366236 h 514350"/>
              <a:gd name="connsiteX5330" fmla="*/ 2969419 w 6400800"/>
              <a:gd name="connsiteY5330" fmla="*/ 341471 h 514350"/>
              <a:gd name="connsiteX5331" fmla="*/ 2964656 w 6400800"/>
              <a:gd name="connsiteY5331" fmla="*/ 349091 h 514350"/>
              <a:gd name="connsiteX5332" fmla="*/ 2958941 w 6400800"/>
              <a:gd name="connsiteY5332" fmla="*/ 383381 h 514350"/>
              <a:gd name="connsiteX5333" fmla="*/ 2958941 w 6400800"/>
              <a:gd name="connsiteY5333" fmla="*/ 383381 h 514350"/>
              <a:gd name="connsiteX5334" fmla="*/ 2958941 w 6400800"/>
              <a:gd name="connsiteY5334" fmla="*/ 383381 h 514350"/>
              <a:gd name="connsiteX5335" fmla="*/ 2958941 w 6400800"/>
              <a:gd name="connsiteY5335" fmla="*/ 383381 h 514350"/>
              <a:gd name="connsiteX5336" fmla="*/ 2958941 w 6400800"/>
              <a:gd name="connsiteY5336" fmla="*/ 383381 h 514350"/>
              <a:gd name="connsiteX5337" fmla="*/ 2936081 w 6400800"/>
              <a:gd name="connsiteY5337" fmla="*/ 284321 h 514350"/>
              <a:gd name="connsiteX5338" fmla="*/ 2934176 w 6400800"/>
              <a:gd name="connsiteY5338" fmla="*/ 273844 h 514350"/>
              <a:gd name="connsiteX5339" fmla="*/ 2936081 w 6400800"/>
              <a:gd name="connsiteY5339" fmla="*/ 271939 h 514350"/>
              <a:gd name="connsiteX5340" fmla="*/ 2936081 w 6400800"/>
              <a:gd name="connsiteY5340" fmla="*/ 284321 h 514350"/>
              <a:gd name="connsiteX5341" fmla="*/ 2936081 w 6400800"/>
              <a:gd name="connsiteY5341" fmla="*/ 267176 h 514350"/>
              <a:gd name="connsiteX5342" fmla="*/ 2936081 w 6400800"/>
              <a:gd name="connsiteY5342" fmla="*/ 267176 h 514350"/>
              <a:gd name="connsiteX5343" fmla="*/ 2934176 w 6400800"/>
              <a:gd name="connsiteY5343" fmla="*/ 269081 h 514350"/>
              <a:gd name="connsiteX5344" fmla="*/ 2936081 w 6400800"/>
              <a:gd name="connsiteY5344" fmla="*/ 265271 h 514350"/>
              <a:gd name="connsiteX5345" fmla="*/ 2936081 w 6400800"/>
              <a:gd name="connsiteY5345" fmla="*/ 267176 h 514350"/>
              <a:gd name="connsiteX5346" fmla="*/ 2929414 w 6400800"/>
              <a:gd name="connsiteY5346" fmla="*/ 243364 h 514350"/>
              <a:gd name="connsiteX5347" fmla="*/ 2930366 w 6400800"/>
              <a:gd name="connsiteY5347" fmla="*/ 243364 h 514350"/>
              <a:gd name="connsiteX5348" fmla="*/ 2933224 w 6400800"/>
              <a:gd name="connsiteY5348" fmla="*/ 244316 h 514350"/>
              <a:gd name="connsiteX5349" fmla="*/ 2934176 w 6400800"/>
              <a:gd name="connsiteY5349" fmla="*/ 255746 h 514350"/>
              <a:gd name="connsiteX5350" fmla="*/ 2931319 w 6400800"/>
              <a:gd name="connsiteY5350" fmla="*/ 261461 h 514350"/>
              <a:gd name="connsiteX5351" fmla="*/ 2927509 w 6400800"/>
              <a:gd name="connsiteY5351" fmla="*/ 248126 h 514350"/>
              <a:gd name="connsiteX5352" fmla="*/ 2929414 w 6400800"/>
              <a:gd name="connsiteY5352" fmla="*/ 243364 h 514350"/>
              <a:gd name="connsiteX5353" fmla="*/ 2917984 w 6400800"/>
              <a:gd name="connsiteY5353" fmla="*/ 351949 h 514350"/>
              <a:gd name="connsiteX5354" fmla="*/ 2918936 w 6400800"/>
              <a:gd name="connsiteY5354" fmla="*/ 353854 h 514350"/>
              <a:gd name="connsiteX5355" fmla="*/ 2919889 w 6400800"/>
              <a:gd name="connsiteY5355" fmla="*/ 363379 h 514350"/>
              <a:gd name="connsiteX5356" fmla="*/ 2922746 w 6400800"/>
              <a:gd name="connsiteY5356" fmla="*/ 380524 h 514350"/>
              <a:gd name="connsiteX5357" fmla="*/ 2920841 w 6400800"/>
              <a:gd name="connsiteY5357" fmla="*/ 380524 h 514350"/>
              <a:gd name="connsiteX5358" fmla="*/ 2913221 w 6400800"/>
              <a:gd name="connsiteY5358" fmla="*/ 362426 h 514350"/>
              <a:gd name="connsiteX5359" fmla="*/ 2917984 w 6400800"/>
              <a:gd name="connsiteY5359" fmla="*/ 351949 h 514350"/>
              <a:gd name="connsiteX5360" fmla="*/ 2904649 w 6400800"/>
              <a:gd name="connsiteY5360" fmla="*/ 224314 h 514350"/>
              <a:gd name="connsiteX5361" fmla="*/ 2904649 w 6400800"/>
              <a:gd name="connsiteY5361" fmla="*/ 224314 h 514350"/>
              <a:gd name="connsiteX5362" fmla="*/ 2903696 w 6400800"/>
              <a:gd name="connsiteY5362" fmla="*/ 237649 h 514350"/>
              <a:gd name="connsiteX5363" fmla="*/ 2902744 w 6400800"/>
              <a:gd name="connsiteY5363" fmla="*/ 250031 h 514350"/>
              <a:gd name="connsiteX5364" fmla="*/ 2900839 w 6400800"/>
              <a:gd name="connsiteY5364" fmla="*/ 235744 h 514350"/>
              <a:gd name="connsiteX5365" fmla="*/ 2904649 w 6400800"/>
              <a:gd name="connsiteY5365" fmla="*/ 224314 h 514350"/>
              <a:gd name="connsiteX5366" fmla="*/ 2885599 w 6400800"/>
              <a:gd name="connsiteY5366" fmla="*/ 294799 h 514350"/>
              <a:gd name="connsiteX5367" fmla="*/ 2888456 w 6400800"/>
              <a:gd name="connsiteY5367" fmla="*/ 280511 h 514350"/>
              <a:gd name="connsiteX5368" fmla="*/ 2889409 w 6400800"/>
              <a:gd name="connsiteY5368" fmla="*/ 308134 h 514350"/>
              <a:gd name="connsiteX5369" fmla="*/ 2884646 w 6400800"/>
              <a:gd name="connsiteY5369" fmla="*/ 297656 h 514350"/>
              <a:gd name="connsiteX5370" fmla="*/ 2885599 w 6400800"/>
              <a:gd name="connsiteY5370" fmla="*/ 294799 h 514350"/>
              <a:gd name="connsiteX5371" fmla="*/ 2869406 w 6400800"/>
              <a:gd name="connsiteY5371" fmla="*/ 301466 h 514350"/>
              <a:gd name="connsiteX5372" fmla="*/ 2869406 w 6400800"/>
              <a:gd name="connsiteY5372" fmla="*/ 301466 h 514350"/>
              <a:gd name="connsiteX5373" fmla="*/ 2869406 w 6400800"/>
              <a:gd name="connsiteY5373" fmla="*/ 302419 h 514350"/>
              <a:gd name="connsiteX5374" fmla="*/ 2868454 w 6400800"/>
              <a:gd name="connsiteY5374" fmla="*/ 305276 h 514350"/>
              <a:gd name="connsiteX5375" fmla="*/ 2856071 w 6400800"/>
              <a:gd name="connsiteY5375" fmla="*/ 284321 h 514350"/>
              <a:gd name="connsiteX5376" fmla="*/ 2855119 w 6400800"/>
              <a:gd name="connsiteY5376" fmla="*/ 282416 h 514350"/>
              <a:gd name="connsiteX5377" fmla="*/ 2857976 w 6400800"/>
              <a:gd name="connsiteY5377" fmla="*/ 273844 h 514350"/>
              <a:gd name="connsiteX5378" fmla="*/ 2869406 w 6400800"/>
              <a:gd name="connsiteY5378" fmla="*/ 301466 h 514350"/>
              <a:gd name="connsiteX5379" fmla="*/ 2851309 w 6400800"/>
              <a:gd name="connsiteY5379" fmla="*/ 262414 h 514350"/>
              <a:gd name="connsiteX5380" fmla="*/ 2851309 w 6400800"/>
              <a:gd name="connsiteY5380" fmla="*/ 259556 h 514350"/>
              <a:gd name="connsiteX5381" fmla="*/ 2855119 w 6400800"/>
              <a:gd name="connsiteY5381" fmla="*/ 267176 h 514350"/>
              <a:gd name="connsiteX5382" fmla="*/ 2856071 w 6400800"/>
              <a:gd name="connsiteY5382" fmla="*/ 269081 h 514350"/>
              <a:gd name="connsiteX5383" fmla="*/ 2851309 w 6400800"/>
              <a:gd name="connsiteY5383" fmla="*/ 276701 h 514350"/>
              <a:gd name="connsiteX5384" fmla="*/ 2850356 w 6400800"/>
              <a:gd name="connsiteY5384" fmla="*/ 274796 h 514350"/>
              <a:gd name="connsiteX5385" fmla="*/ 2851309 w 6400800"/>
              <a:gd name="connsiteY5385" fmla="*/ 262414 h 514350"/>
              <a:gd name="connsiteX5386" fmla="*/ 2848451 w 6400800"/>
              <a:gd name="connsiteY5386" fmla="*/ 312896 h 514350"/>
              <a:gd name="connsiteX5387" fmla="*/ 2848451 w 6400800"/>
              <a:gd name="connsiteY5387" fmla="*/ 302419 h 514350"/>
              <a:gd name="connsiteX5388" fmla="*/ 2860834 w 6400800"/>
              <a:gd name="connsiteY5388" fmla="*/ 327184 h 514350"/>
              <a:gd name="connsiteX5389" fmla="*/ 2856071 w 6400800"/>
              <a:gd name="connsiteY5389" fmla="*/ 344329 h 514350"/>
              <a:gd name="connsiteX5390" fmla="*/ 2853214 w 6400800"/>
              <a:gd name="connsiteY5390" fmla="*/ 355759 h 514350"/>
              <a:gd name="connsiteX5391" fmla="*/ 2851309 w 6400800"/>
              <a:gd name="connsiteY5391" fmla="*/ 341471 h 514350"/>
              <a:gd name="connsiteX5392" fmla="*/ 2847499 w 6400800"/>
              <a:gd name="connsiteY5392" fmla="*/ 316706 h 514350"/>
              <a:gd name="connsiteX5393" fmla="*/ 2848451 w 6400800"/>
              <a:gd name="connsiteY5393" fmla="*/ 312896 h 514350"/>
              <a:gd name="connsiteX5394" fmla="*/ 2836069 w 6400800"/>
              <a:gd name="connsiteY5394" fmla="*/ 226219 h 514350"/>
              <a:gd name="connsiteX5395" fmla="*/ 2847499 w 6400800"/>
              <a:gd name="connsiteY5395" fmla="*/ 251936 h 514350"/>
              <a:gd name="connsiteX5396" fmla="*/ 2844641 w 6400800"/>
              <a:gd name="connsiteY5396" fmla="*/ 261461 h 514350"/>
              <a:gd name="connsiteX5397" fmla="*/ 2843689 w 6400800"/>
              <a:gd name="connsiteY5397" fmla="*/ 266224 h 514350"/>
              <a:gd name="connsiteX5398" fmla="*/ 2838926 w 6400800"/>
              <a:gd name="connsiteY5398" fmla="*/ 258604 h 514350"/>
              <a:gd name="connsiteX5399" fmla="*/ 2834164 w 6400800"/>
              <a:gd name="connsiteY5399" fmla="*/ 229076 h 514350"/>
              <a:gd name="connsiteX5400" fmla="*/ 2836069 w 6400800"/>
              <a:gd name="connsiteY5400" fmla="*/ 226219 h 514350"/>
              <a:gd name="connsiteX5401" fmla="*/ 2830354 w 6400800"/>
              <a:gd name="connsiteY5401" fmla="*/ 305276 h 514350"/>
              <a:gd name="connsiteX5402" fmla="*/ 2831306 w 6400800"/>
              <a:gd name="connsiteY5402" fmla="*/ 312896 h 514350"/>
              <a:gd name="connsiteX5403" fmla="*/ 2831306 w 6400800"/>
              <a:gd name="connsiteY5403" fmla="*/ 313849 h 514350"/>
              <a:gd name="connsiteX5404" fmla="*/ 2830354 w 6400800"/>
              <a:gd name="connsiteY5404" fmla="*/ 308134 h 514350"/>
              <a:gd name="connsiteX5405" fmla="*/ 2830354 w 6400800"/>
              <a:gd name="connsiteY5405" fmla="*/ 305276 h 514350"/>
              <a:gd name="connsiteX5406" fmla="*/ 2829401 w 6400800"/>
              <a:gd name="connsiteY5406" fmla="*/ 292894 h 514350"/>
              <a:gd name="connsiteX5407" fmla="*/ 2830354 w 6400800"/>
              <a:gd name="connsiteY5407" fmla="*/ 299561 h 514350"/>
              <a:gd name="connsiteX5408" fmla="*/ 2829401 w 6400800"/>
              <a:gd name="connsiteY5408" fmla="*/ 301466 h 514350"/>
              <a:gd name="connsiteX5409" fmla="*/ 2829401 w 6400800"/>
              <a:gd name="connsiteY5409" fmla="*/ 299561 h 514350"/>
              <a:gd name="connsiteX5410" fmla="*/ 2829401 w 6400800"/>
              <a:gd name="connsiteY5410" fmla="*/ 292894 h 514350"/>
              <a:gd name="connsiteX5411" fmla="*/ 2785586 w 6400800"/>
              <a:gd name="connsiteY5411" fmla="*/ 268129 h 514350"/>
              <a:gd name="connsiteX5412" fmla="*/ 2782729 w 6400800"/>
              <a:gd name="connsiteY5412" fmla="*/ 271939 h 514350"/>
              <a:gd name="connsiteX5413" fmla="*/ 2782729 w 6400800"/>
              <a:gd name="connsiteY5413" fmla="*/ 269081 h 514350"/>
              <a:gd name="connsiteX5414" fmla="*/ 2782729 w 6400800"/>
              <a:gd name="connsiteY5414" fmla="*/ 265271 h 514350"/>
              <a:gd name="connsiteX5415" fmla="*/ 2786539 w 6400800"/>
              <a:gd name="connsiteY5415" fmla="*/ 258604 h 514350"/>
              <a:gd name="connsiteX5416" fmla="*/ 2786539 w 6400800"/>
              <a:gd name="connsiteY5416" fmla="*/ 260509 h 514350"/>
              <a:gd name="connsiteX5417" fmla="*/ 2785586 w 6400800"/>
              <a:gd name="connsiteY5417" fmla="*/ 268129 h 514350"/>
              <a:gd name="connsiteX5418" fmla="*/ 2796064 w 6400800"/>
              <a:gd name="connsiteY5418" fmla="*/ 268129 h 514350"/>
              <a:gd name="connsiteX5419" fmla="*/ 2796064 w 6400800"/>
              <a:gd name="connsiteY5419" fmla="*/ 268129 h 514350"/>
              <a:gd name="connsiteX5420" fmla="*/ 2798921 w 6400800"/>
              <a:gd name="connsiteY5420" fmla="*/ 263366 h 514350"/>
              <a:gd name="connsiteX5421" fmla="*/ 2796064 w 6400800"/>
              <a:gd name="connsiteY5421" fmla="*/ 268129 h 514350"/>
              <a:gd name="connsiteX5422" fmla="*/ 2803684 w 6400800"/>
              <a:gd name="connsiteY5422" fmla="*/ 314801 h 514350"/>
              <a:gd name="connsiteX5423" fmla="*/ 2802731 w 6400800"/>
              <a:gd name="connsiteY5423" fmla="*/ 318611 h 514350"/>
              <a:gd name="connsiteX5424" fmla="*/ 2801779 w 6400800"/>
              <a:gd name="connsiteY5424" fmla="*/ 325279 h 514350"/>
              <a:gd name="connsiteX5425" fmla="*/ 2798921 w 6400800"/>
              <a:gd name="connsiteY5425" fmla="*/ 317659 h 514350"/>
              <a:gd name="connsiteX5426" fmla="*/ 2798921 w 6400800"/>
              <a:gd name="connsiteY5426" fmla="*/ 315754 h 514350"/>
              <a:gd name="connsiteX5427" fmla="*/ 2798921 w 6400800"/>
              <a:gd name="connsiteY5427" fmla="*/ 315754 h 514350"/>
              <a:gd name="connsiteX5428" fmla="*/ 2801779 w 6400800"/>
              <a:gd name="connsiteY5428" fmla="*/ 304324 h 514350"/>
              <a:gd name="connsiteX5429" fmla="*/ 2803684 w 6400800"/>
              <a:gd name="connsiteY5429" fmla="*/ 312896 h 514350"/>
              <a:gd name="connsiteX5430" fmla="*/ 2803684 w 6400800"/>
              <a:gd name="connsiteY5430" fmla="*/ 314801 h 514350"/>
              <a:gd name="connsiteX5431" fmla="*/ 2810351 w 6400800"/>
              <a:gd name="connsiteY5431" fmla="*/ 280511 h 514350"/>
              <a:gd name="connsiteX5432" fmla="*/ 2805589 w 6400800"/>
              <a:gd name="connsiteY5432" fmla="*/ 302419 h 514350"/>
              <a:gd name="connsiteX5433" fmla="*/ 2803684 w 6400800"/>
              <a:gd name="connsiteY5433" fmla="*/ 298609 h 514350"/>
              <a:gd name="connsiteX5434" fmla="*/ 2802731 w 6400800"/>
              <a:gd name="connsiteY5434" fmla="*/ 296704 h 514350"/>
              <a:gd name="connsiteX5435" fmla="*/ 2805589 w 6400800"/>
              <a:gd name="connsiteY5435" fmla="*/ 287179 h 514350"/>
              <a:gd name="connsiteX5436" fmla="*/ 2809399 w 6400800"/>
              <a:gd name="connsiteY5436" fmla="*/ 277654 h 514350"/>
              <a:gd name="connsiteX5437" fmla="*/ 2810351 w 6400800"/>
              <a:gd name="connsiteY5437" fmla="*/ 275749 h 514350"/>
              <a:gd name="connsiteX5438" fmla="*/ 2810351 w 6400800"/>
              <a:gd name="connsiteY5438" fmla="*/ 280511 h 514350"/>
              <a:gd name="connsiteX5439" fmla="*/ 2811304 w 6400800"/>
              <a:gd name="connsiteY5439" fmla="*/ 276701 h 514350"/>
              <a:gd name="connsiteX5440" fmla="*/ 2811304 w 6400800"/>
              <a:gd name="connsiteY5440" fmla="*/ 274796 h 514350"/>
              <a:gd name="connsiteX5441" fmla="*/ 2813209 w 6400800"/>
              <a:gd name="connsiteY5441" fmla="*/ 270986 h 514350"/>
              <a:gd name="connsiteX5442" fmla="*/ 2811304 w 6400800"/>
              <a:gd name="connsiteY5442" fmla="*/ 276701 h 514350"/>
              <a:gd name="connsiteX5443" fmla="*/ 2812256 w 6400800"/>
              <a:gd name="connsiteY5443" fmla="*/ 236696 h 514350"/>
              <a:gd name="connsiteX5444" fmla="*/ 2806541 w 6400800"/>
              <a:gd name="connsiteY5444" fmla="*/ 246221 h 514350"/>
              <a:gd name="connsiteX5445" fmla="*/ 2799874 w 6400800"/>
              <a:gd name="connsiteY5445" fmla="*/ 251936 h 514350"/>
              <a:gd name="connsiteX5446" fmla="*/ 2794159 w 6400800"/>
              <a:gd name="connsiteY5446" fmla="*/ 257651 h 514350"/>
              <a:gd name="connsiteX5447" fmla="*/ 2792254 w 6400800"/>
              <a:gd name="connsiteY5447" fmla="*/ 245269 h 514350"/>
              <a:gd name="connsiteX5448" fmla="*/ 2796064 w 6400800"/>
              <a:gd name="connsiteY5448" fmla="*/ 238601 h 514350"/>
              <a:gd name="connsiteX5449" fmla="*/ 2804636 w 6400800"/>
              <a:gd name="connsiteY5449" fmla="*/ 224314 h 514350"/>
              <a:gd name="connsiteX5450" fmla="*/ 2812256 w 6400800"/>
              <a:gd name="connsiteY5450" fmla="*/ 236696 h 514350"/>
              <a:gd name="connsiteX5451" fmla="*/ 2804636 w 6400800"/>
              <a:gd name="connsiteY5451" fmla="*/ 223361 h 514350"/>
              <a:gd name="connsiteX5452" fmla="*/ 2794159 w 6400800"/>
              <a:gd name="connsiteY5452" fmla="*/ 235744 h 514350"/>
              <a:gd name="connsiteX5453" fmla="*/ 2792254 w 6400800"/>
              <a:gd name="connsiteY5453" fmla="*/ 238601 h 514350"/>
              <a:gd name="connsiteX5454" fmla="*/ 2792254 w 6400800"/>
              <a:gd name="connsiteY5454" fmla="*/ 238601 h 514350"/>
              <a:gd name="connsiteX5455" fmla="*/ 2796064 w 6400800"/>
              <a:gd name="connsiteY5455" fmla="*/ 230981 h 514350"/>
              <a:gd name="connsiteX5456" fmla="*/ 2801779 w 6400800"/>
              <a:gd name="connsiteY5456" fmla="*/ 219551 h 514350"/>
              <a:gd name="connsiteX5457" fmla="*/ 2804636 w 6400800"/>
              <a:gd name="connsiteY5457" fmla="*/ 223361 h 514350"/>
              <a:gd name="connsiteX5458" fmla="*/ 2787491 w 6400800"/>
              <a:gd name="connsiteY5458" fmla="*/ 196691 h 514350"/>
              <a:gd name="connsiteX5459" fmla="*/ 2800826 w 6400800"/>
              <a:gd name="connsiteY5459" fmla="*/ 217646 h 514350"/>
              <a:gd name="connsiteX5460" fmla="*/ 2792254 w 6400800"/>
              <a:gd name="connsiteY5460" fmla="*/ 228124 h 514350"/>
              <a:gd name="connsiteX5461" fmla="*/ 2790349 w 6400800"/>
              <a:gd name="connsiteY5461" fmla="*/ 230981 h 514350"/>
              <a:gd name="connsiteX5462" fmla="*/ 2787491 w 6400800"/>
              <a:gd name="connsiteY5462" fmla="*/ 218599 h 514350"/>
              <a:gd name="connsiteX5463" fmla="*/ 2781776 w 6400800"/>
              <a:gd name="connsiteY5463" fmla="*/ 196691 h 514350"/>
              <a:gd name="connsiteX5464" fmla="*/ 2783681 w 6400800"/>
              <a:gd name="connsiteY5464" fmla="*/ 218599 h 514350"/>
              <a:gd name="connsiteX5465" fmla="*/ 2784634 w 6400800"/>
              <a:gd name="connsiteY5465" fmla="*/ 237649 h 514350"/>
              <a:gd name="connsiteX5466" fmla="*/ 2780824 w 6400800"/>
              <a:gd name="connsiteY5466" fmla="*/ 243364 h 514350"/>
              <a:gd name="connsiteX5467" fmla="*/ 2778919 w 6400800"/>
              <a:gd name="connsiteY5467" fmla="*/ 204311 h 514350"/>
              <a:gd name="connsiteX5468" fmla="*/ 2777966 w 6400800"/>
              <a:gd name="connsiteY5468" fmla="*/ 186214 h 514350"/>
              <a:gd name="connsiteX5469" fmla="*/ 2775109 w 6400800"/>
              <a:gd name="connsiteY5469" fmla="*/ 204311 h 514350"/>
              <a:gd name="connsiteX5470" fmla="*/ 2774156 w 6400800"/>
              <a:gd name="connsiteY5470" fmla="*/ 214789 h 514350"/>
              <a:gd name="connsiteX5471" fmla="*/ 2770346 w 6400800"/>
              <a:gd name="connsiteY5471" fmla="*/ 190976 h 514350"/>
              <a:gd name="connsiteX5472" fmla="*/ 2770346 w 6400800"/>
              <a:gd name="connsiteY5472" fmla="*/ 189071 h 514350"/>
              <a:gd name="connsiteX5473" fmla="*/ 2770346 w 6400800"/>
              <a:gd name="connsiteY5473" fmla="*/ 185261 h 514350"/>
              <a:gd name="connsiteX5474" fmla="*/ 2768441 w 6400800"/>
              <a:gd name="connsiteY5474" fmla="*/ 166211 h 514350"/>
              <a:gd name="connsiteX5475" fmla="*/ 2787491 w 6400800"/>
              <a:gd name="connsiteY5475" fmla="*/ 196691 h 514350"/>
              <a:gd name="connsiteX5476" fmla="*/ 2767489 w 6400800"/>
              <a:gd name="connsiteY5476" fmla="*/ 167164 h 514350"/>
              <a:gd name="connsiteX5477" fmla="*/ 2767489 w 6400800"/>
              <a:gd name="connsiteY5477" fmla="*/ 170974 h 514350"/>
              <a:gd name="connsiteX5478" fmla="*/ 2766536 w 6400800"/>
              <a:gd name="connsiteY5478" fmla="*/ 166211 h 514350"/>
              <a:gd name="connsiteX5479" fmla="*/ 2767489 w 6400800"/>
              <a:gd name="connsiteY5479" fmla="*/ 167164 h 514350"/>
              <a:gd name="connsiteX5480" fmla="*/ 2757964 w 6400800"/>
              <a:gd name="connsiteY5480" fmla="*/ 342424 h 514350"/>
              <a:gd name="connsiteX5481" fmla="*/ 2755106 w 6400800"/>
              <a:gd name="connsiteY5481" fmla="*/ 336709 h 514350"/>
              <a:gd name="connsiteX5482" fmla="*/ 2758916 w 6400800"/>
              <a:gd name="connsiteY5482" fmla="*/ 329089 h 514350"/>
              <a:gd name="connsiteX5483" fmla="*/ 2760821 w 6400800"/>
              <a:gd name="connsiteY5483" fmla="*/ 332899 h 514350"/>
              <a:gd name="connsiteX5484" fmla="*/ 2757964 w 6400800"/>
              <a:gd name="connsiteY5484" fmla="*/ 342424 h 514350"/>
              <a:gd name="connsiteX5485" fmla="*/ 2762726 w 6400800"/>
              <a:gd name="connsiteY5485" fmla="*/ 327184 h 514350"/>
              <a:gd name="connsiteX5486" fmla="*/ 2761774 w 6400800"/>
              <a:gd name="connsiteY5486" fmla="*/ 330994 h 514350"/>
              <a:gd name="connsiteX5487" fmla="*/ 2759869 w 6400800"/>
              <a:gd name="connsiteY5487" fmla="*/ 328136 h 514350"/>
              <a:gd name="connsiteX5488" fmla="*/ 2761774 w 6400800"/>
              <a:gd name="connsiteY5488" fmla="*/ 324326 h 514350"/>
              <a:gd name="connsiteX5489" fmla="*/ 2762726 w 6400800"/>
              <a:gd name="connsiteY5489" fmla="*/ 327184 h 514350"/>
              <a:gd name="connsiteX5490" fmla="*/ 2762726 w 6400800"/>
              <a:gd name="connsiteY5490" fmla="*/ 327184 h 514350"/>
              <a:gd name="connsiteX5491" fmla="*/ 2762726 w 6400800"/>
              <a:gd name="connsiteY5491" fmla="*/ 250031 h 514350"/>
              <a:gd name="connsiteX5492" fmla="*/ 2762726 w 6400800"/>
              <a:gd name="connsiteY5492" fmla="*/ 270034 h 514350"/>
              <a:gd name="connsiteX5493" fmla="*/ 2754154 w 6400800"/>
              <a:gd name="connsiteY5493" fmla="*/ 282416 h 514350"/>
              <a:gd name="connsiteX5494" fmla="*/ 2753201 w 6400800"/>
              <a:gd name="connsiteY5494" fmla="*/ 284321 h 514350"/>
              <a:gd name="connsiteX5495" fmla="*/ 2752249 w 6400800"/>
              <a:gd name="connsiteY5495" fmla="*/ 282416 h 514350"/>
              <a:gd name="connsiteX5496" fmla="*/ 2753201 w 6400800"/>
              <a:gd name="connsiteY5496" fmla="*/ 278606 h 514350"/>
              <a:gd name="connsiteX5497" fmla="*/ 2756059 w 6400800"/>
              <a:gd name="connsiteY5497" fmla="*/ 267176 h 514350"/>
              <a:gd name="connsiteX5498" fmla="*/ 2761774 w 6400800"/>
              <a:gd name="connsiteY5498" fmla="*/ 251936 h 514350"/>
              <a:gd name="connsiteX5499" fmla="*/ 2762726 w 6400800"/>
              <a:gd name="connsiteY5499" fmla="*/ 250031 h 514350"/>
              <a:gd name="connsiteX5500" fmla="*/ 2762726 w 6400800"/>
              <a:gd name="connsiteY5500" fmla="*/ 250031 h 514350"/>
              <a:gd name="connsiteX5501" fmla="*/ 2753201 w 6400800"/>
              <a:gd name="connsiteY5501" fmla="*/ 250031 h 514350"/>
              <a:gd name="connsiteX5502" fmla="*/ 2757011 w 6400800"/>
              <a:gd name="connsiteY5502" fmla="*/ 230981 h 514350"/>
              <a:gd name="connsiteX5503" fmla="*/ 2762726 w 6400800"/>
              <a:gd name="connsiteY5503" fmla="*/ 249079 h 514350"/>
              <a:gd name="connsiteX5504" fmla="*/ 2760821 w 6400800"/>
              <a:gd name="connsiteY5504" fmla="*/ 252889 h 514350"/>
              <a:gd name="connsiteX5505" fmla="*/ 2752249 w 6400800"/>
              <a:gd name="connsiteY5505" fmla="*/ 267176 h 514350"/>
              <a:gd name="connsiteX5506" fmla="*/ 2748439 w 6400800"/>
              <a:gd name="connsiteY5506" fmla="*/ 275749 h 514350"/>
              <a:gd name="connsiteX5507" fmla="*/ 2747486 w 6400800"/>
              <a:gd name="connsiteY5507" fmla="*/ 274796 h 514350"/>
              <a:gd name="connsiteX5508" fmla="*/ 2753201 w 6400800"/>
              <a:gd name="connsiteY5508" fmla="*/ 250031 h 514350"/>
              <a:gd name="connsiteX5509" fmla="*/ 2749391 w 6400800"/>
              <a:gd name="connsiteY5509" fmla="*/ 362426 h 514350"/>
              <a:gd name="connsiteX5510" fmla="*/ 2746534 w 6400800"/>
              <a:gd name="connsiteY5510" fmla="*/ 357664 h 514350"/>
              <a:gd name="connsiteX5511" fmla="*/ 2746534 w 6400800"/>
              <a:gd name="connsiteY5511" fmla="*/ 354806 h 514350"/>
              <a:gd name="connsiteX5512" fmla="*/ 2749391 w 6400800"/>
              <a:gd name="connsiteY5512" fmla="*/ 362426 h 514350"/>
              <a:gd name="connsiteX5513" fmla="*/ 2734151 w 6400800"/>
              <a:gd name="connsiteY5513" fmla="*/ 258604 h 514350"/>
              <a:gd name="connsiteX5514" fmla="*/ 2740819 w 6400800"/>
              <a:gd name="connsiteY5514" fmla="*/ 273844 h 514350"/>
              <a:gd name="connsiteX5515" fmla="*/ 2735104 w 6400800"/>
              <a:gd name="connsiteY5515" fmla="*/ 290036 h 514350"/>
              <a:gd name="connsiteX5516" fmla="*/ 2734151 w 6400800"/>
              <a:gd name="connsiteY5516" fmla="*/ 287179 h 514350"/>
              <a:gd name="connsiteX5517" fmla="*/ 2734151 w 6400800"/>
              <a:gd name="connsiteY5517" fmla="*/ 291941 h 514350"/>
              <a:gd name="connsiteX5518" fmla="*/ 2734151 w 6400800"/>
              <a:gd name="connsiteY5518" fmla="*/ 291941 h 514350"/>
              <a:gd name="connsiteX5519" fmla="*/ 2732246 w 6400800"/>
              <a:gd name="connsiteY5519" fmla="*/ 289084 h 514350"/>
              <a:gd name="connsiteX5520" fmla="*/ 2731294 w 6400800"/>
              <a:gd name="connsiteY5520" fmla="*/ 286226 h 514350"/>
              <a:gd name="connsiteX5521" fmla="*/ 2734151 w 6400800"/>
              <a:gd name="connsiteY5521" fmla="*/ 258604 h 514350"/>
              <a:gd name="connsiteX5522" fmla="*/ 2715101 w 6400800"/>
              <a:gd name="connsiteY5522" fmla="*/ 290989 h 514350"/>
              <a:gd name="connsiteX5523" fmla="*/ 2716054 w 6400800"/>
              <a:gd name="connsiteY5523" fmla="*/ 273844 h 514350"/>
              <a:gd name="connsiteX5524" fmla="*/ 2717959 w 6400800"/>
              <a:gd name="connsiteY5524" fmla="*/ 278606 h 514350"/>
              <a:gd name="connsiteX5525" fmla="*/ 2716054 w 6400800"/>
              <a:gd name="connsiteY5525" fmla="*/ 304324 h 514350"/>
              <a:gd name="connsiteX5526" fmla="*/ 2715101 w 6400800"/>
              <a:gd name="connsiteY5526" fmla="*/ 303371 h 514350"/>
              <a:gd name="connsiteX5527" fmla="*/ 2715101 w 6400800"/>
              <a:gd name="connsiteY5527" fmla="*/ 290989 h 514350"/>
              <a:gd name="connsiteX5528" fmla="*/ 2705576 w 6400800"/>
              <a:gd name="connsiteY5528" fmla="*/ 243364 h 514350"/>
              <a:gd name="connsiteX5529" fmla="*/ 2704624 w 6400800"/>
              <a:gd name="connsiteY5529" fmla="*/ 247174 h 514350"/>
              <a:gd name="connsiteX5530" fmla="*/ 2703671 w 6400800"/>
              <a:gd name="connsiteY5530" fmla="*/ 238601 h 514350"/>
              <a:gd name="connsiteX5531" fmla="*/ 2705576 w 6400800"/>
              <a:gd name="connsiteY5531" fmla="*/ 243364 h 514350"/>
              <a:gd name="connsiteX5532" fmla="*/ 2697956 w 6400800"/>
              <a:gd name="connsiteY5532" fmla="*/ 312896 h 514350"/>
              <a:gd name="connsiteX5533" fmla="*/ 2697956 w 6400800"/>
              <a:gd name="connsiteY5533" fmla="*/ 313849 h 514350"/>
              <a:gd name="connsiteX5534" fmla="*/ 2697956 w 6400800"/>
              <a:gd name="connsiteY5534" fmla="*/ 310991 h 514350"/>
              <a:gd name="connsiteX5535" fmla="*/ 2697956 w 6400800"/>
              <a:gd name="connsiteY5535" fmla="*/ 312896 h 514350"/>
              <a:gd name="connsiteX5536" fmla="*/ 2664619 w 6400800"/>
              <a:gd name="connsiteY5536" fmla="*/ 234791 h 514350"/>
              <a:gd name="connsiteX5537" fmla="*/ 2666524 w 6400800"/>
              <a:gd name="connsiteY5537" fmla="*/ 238601 h 514350"/>
              <a:gd name="connsiteX5538" fmla="*/ 2673191 w 6400800"/>
              <a:gd name="connsiteY5538" fmla="*/ 287179 h 514350"/>
              <a:gd name="connsiteX5539" fmla="*/ 2670334 w 6400800"/>
              <a:gd name="connsiteY5539" fmla="*/ 279559 h 514350"/>
              <a:gd name="connsiteX5540" fmla="*/ 2670334 w 6400800"/>
              <a:gd name="connsiteY5540" fmla="*/ 278606 h 514350"/>
              <a:gd name="connsiteX5541" fmla="*/ 2671286 w 6400800"/>
              <a:gd name="connsiteY5541" fmla="*/ 276701 h 514350"/>
              <a:gd name="connsiteX5542" fmla="*/ 2670334 w 6400800"/>
              <a:gd name="connsiteY5542" fmla="*/ 278606 h 514350"/>
              <a:gd name="connsiteX5543" fmla="*/ 2664619 w 6400800"/>
              <a:gd name="connsiteY5543" fmla="*/ 246221 h 514350"/>
              <a:gd name="connsiteX5544" fmla="*/ 2663666 w 6400800"/>
              <a:gd name="connsiteY5544" fmla="*/ 240506 h 514350"/>
              <a:gd name="connsiteX5545" fmla="*/ 2664619 w 6400800"/>
              <a:gd name="connsiteY5545" fmla="*/ 234791 h 514350"/>
              <a:gd name="connsiteX5546" fmla="*/ 2657951 w 6400800"/>
              <a:gd name="connsiteY5546" fmla="*/ 339566 h 514350"/>
              <a:gd name="connsiteX5547" fmla="*/ 2656046 w 6400800"/>
              <a:gd name="connsiteY5547" fmla="*/ 336709 h 514350"/>
              <a:gd name="connsiteX5548" fmla="*/ 2657951 w 6400800"/>
              <a:gd name="connsiteY5548" fmla="*/ 325279 h 514350"/>
              <a:gd name="connsiteX5549" fmla="*/ 2657951 w 6400800"/>
              <a:gd name="connsiteY5549" fmla="*/ 339566 h 514350"/>
              <a:gd name="connsiteX5550" fmla="*/ 2654141 w 6400800"/>
              <a:gd name="connsiteY5550" fmla="*/ 277654 h 514350"/>
              <a:gd name="connsiteX5551" fmla="*/ 2659856 w 6400800"/>
              <a:gd name="connsiteY5551" fmla="*/ 298609 h 514350"/>
              <a:gd name="connsiteX5552" fmla="*/ 2659856 w 6400800"/>
              <a:gd name="connsiteY5552" fmla="*/ 299561 h 514350"/>
              <a:gd name="connsiteX5553" fmla="*/ 2653189 w 6400800"/>
              <a:gd name="connsiteY5553" fmla="*/ 316706 h 514350"/>
              <a:gd name="connsiteX5554" fmla="*/ 2652236 w 6400800"/>
              <a:gd name="connsiteY5554" fmla="*/ 319564 h 514350"/>
              <a:gd name="connsiteX5555" fmla="*/ 2650331 w 6400800"/>
              <a:gd name="connsiteY5555" fmla="*/ 311944 h 514350"/>
              <a:gd name="connsiteX5556" fmla="*/ 2647474 w 6400800"/>
              <a:gd name="connsiteY5556" fmla="*/ 301466 h 514350"/>
              <a:gd name="connsiteX5557" fmla="*/ 2654141 w 6400800"/>
              <a:gd name="connsiteY5557" fmla="*/ 277654 h 514350"/>
              <a:gd name="connsiteX5558" fmla="*/ 2633186 w 6400800"/>
              <a:gd name="connsiteY5558" fmla="*/ 283369 h 514350"/>
              <a:gd name="connsiteX5559" fmla="*/ 2633186 w 6400800"/>
              <a:gd name="connsiteY5559" fmla="*/ 285274 h 514350"/>
              <a:gd name="connsiteX5560" fmla="*/ 2633186 w 6400800"/>
              <a:gd name="connsiteY5560" fmla="*/ 286226 h 514350"/>
              <a:gd name="connsiteX5561" fmla="*/ 2632234 w 6400800"/>
              <a:gd name="connsiteY5561" fmla="*/ 290036 h 514350"/>
              <a:gd name="connsiteX5562" fmla="*/ 2633186 w 6400800"/>
              <a:gd name="connsiteY5562" fmla="*/ 283369 h 514350"/>
              <a:gd name="connsiteX5563" fmla="*/ 2578894 w 6400800"/>
              <a:gd name="connsiteY5563" fmla="*/ 242411 h 514350"/>
              <a:gd name="connsiteX5564" fmla="*/ 2577941 w 6400800"/>
              <a:gd name="connsiteY5564" fmla="*/ 241459 h 514350"/>
              <a:gd name="connsiteX5565" fmla="*/ 2580799 w 6400800"/>
              <a:gd name="connsiteY5565" fmla="*/ 235744 h 514350"/>
              <a:gd name="connsiteX5566" fmla="*/ 2580799 w 6400800"/>
              <a:gd name="connsiteY5566" fmla="*/ 235744 h 514350"/>
              <a:gd name="connsiteX5567" fmla="*/ 2578894 w 6400800"/>
              <a:gd name="connsiteY5567" fmla="*/ 242411 h 514350"/>
              <a:gd name="connsiteX5568" fmla="*/ 2597944 w 6400800"/>
              <a:gd name="connsiteY5568" fmla="*/ 275749 h 514350"/>
              <a:gd name="connsiteX5569" fmla="*/ 2597944 w 6400800"/>
              <a:gd name="connsiteY5569" fmla="*/ 274796 h 514350"/>
              <a:gd name="connsiteX5570" fmla="*/ 2597944 w 6400800"/>
              <a:gd name="connsiteY5570" fmla="*/ 275749 h 514350"/>
              <a:gd name="connsiteX5571" fmla="*/ 2597944 w 6400800"/>
              <a:gd name="connsiteY5571" fmla="*/ 275749 h 514350"/>
              <a:gd name="connsiteX5572" fmla="*/ 2616041 w 6400800"/>
              <a:gd name="connsiteY5572" fmla="*/ 309086 h 514350"/>
              <a:gd name="connsiteX5573" fmla="*/ 2613184 w 6400800"/>
              <a:gd name="connsiteY5573" fmla="*/ 319564 h 514350"/>
              <a:gd name="connsiteX5574" fmla="*/ 2613184 w 6400800"/>
              <a:gd name="connsiteY5574" fmla="*/ 318611 h 514350"/>
              <a:gd name="connsiteX5575" fmla="*/ 2613184 w 6400800"/>
              <a:gd name="connsiteY5575" fmla="*/ 319564 h 514350"/>
              <a:gd name="connsiteX5576" fmla="*/ 2613184 w 6400800"/>
              <a:gd name="connsiteY5576" fmla="*/ 319564 h 514350"/>
              <a:gd name="connsiteX5577" fmla="*/ 2600801 w 6400800"/>
              <a:gd name="connsiteY5577" fmla="*/ 289084 h 514350"/>
              <a:gd name="connsiteX5578" fmla="*/ 2602706 w 6400800"/>
              <a:gd name="connsiteY5578" fmla="*/ 282416 h 514350"/>
              <a:gd name="connsiteX5579" fmla="*/ 2612231 w 6400800"/>
              <a:gd name="connsiteY5579" fmla="*/ 299561 h 514350"/>
              <a:gd name="connsiteX5580" fmla="*/ 2616041 w 6400800"/>
              <a:gd name="connsiteY5580" fmla="*/ 308134 h 514350"/>
              <a:gd name="connsiteX5581" fmla="*/ 2616041 w 6400800"/>
              <a:gd name="connsiteY5581" fmla="*/ 309086 h 514350"/>
              <a:gd name="connsiteX5582" fmla="*/ 2616041 w 6400800"/>
              <a:gd name="connsiteY5582" fmla="*/ 309086 h 514350"/>
              <a:gd name="connsiteX5583" fmla="*/ 2604611 w 6400800"/>
              <a:gd name="connsiteY5583" fmla="*/ 276701 h 514350"/>
              <a:gd name="connsiteX5584" fmla="*/ 2608421 w 6400800"/>
              <a:gd name="connsiteY5584" fmla="*/ 267176 h 514350"/>
              <a:gd name="connsiteX5585" fmla="*/ 2615089 w 6400800"/>
              <a:gd name="connsiteY5585" fmla="*/ 290036 h 514350"/>
              <a:gd name="connsiteX5586" fmla="*/ 2604611 w 6400800"/>
              <a:gd name="connsiteY5586" fmla="*/ 276701 h 514350"/>
              <a:gd name="connsiteX5587" fmla="*/ 2614136 w 6400800"/>
              <a:gd name="connsiteY5587" fmla="*/ 276701 h 514350"/>
              <a:gd name="connsiteX5588" fmla="*/ 2609374 w 6400800"/>
              <a:gd name="connsiteY5588" fmla="*/ 266224 h 514350"/>
              <a:gd name="connsiteX5589" fmla="*/ 2612231 w 6400800"/>
              <a:gd name="connsiteY5589" fmla="*/ 257651 h 514350"/>
              <a:gd name="connsiteX5590" fmla="*/ 2614136 w 6400800"/>
              <a:gd name="connsiteY5590" fmla="*/ 276701 h 514350"/>
              <a:gd name="connsiteX5591" fmla="*/ 2606516 w 6400800"/>
              <a:gd name="connsiteY5591" fmla="*/ 208121 h 514350"/>
              <a:gd name="connsiteX5592" fmla="*/ 2611279 w 6400800"/>
              <a:gd name="connsiteY5592" fmla="*/ 250984 h 514350"/>
              <a:gd name="connsiteX5593" fmla="*/ 2611279 w 6400800"/>
              <a:gd name="connsiteY5593" fmla="*/ 251936 h 514350"/>
              <a:gd name="connsiteX5594" fmla="*/ 2600801 w 6400800"/>
              <a:gd name="connsiteY5594" fmla="*/ 271939 h 514350"/>
              <a:gd name="connsiteX5595" fmla="*/ 2597944 w 6400800"/>
              <a:gd name="connsiteY5595" fmla="*/ 268129 h 514350"/>
              <a:gd name="connsiteX5596" fmla="*/ 2595086 w 6400800"/>
              <a:gd name="connsiteY5596" fmla="*/ 237649 h 514350"/>
              <a:gd name="connsiteX5597" fmla="*/ 2594134 w 6400800"/>
              <a:gd name="connsiteY5597" fmla="*/ 228124 h 514350"/>
              <a:gd name="connsiteX5598" fmla="*/ 2605564 w 6400800"/>
              <a:gd name="connsiteY5598" fmla="*/ 179546 h 514350"/>
              <a:gd name="connsiteX5599" fmla="*/ 2606516 w 6400800"/>
              <a:gd name="connsiteY5599" fmla="*/ 208121 h 514350"/>
              <a:gd name="connsiteX5600" fmla="*/ 2586514 w 6400800"/>
              <a:gd name="connsiteY5600" fmla="*/ 186214 h 514350"/>
              <a:gd name="connsiteX5601" fmla="*/ 2598896 w 6400800"/>
              <a:gd name="connsiteY5601" fmla="*/ 159544 h 514350"/>
              <a:gd name="connsiteX5602" fmla="*/ 2601754 w 6400800"/>
              <a:gd name="connsiteY5602" fmla="*/ 153829 h 514350"/>
              <a:gd name="connsiteX5603" fmla="*/ 2603659 w 6400800"/>
              <a:gd name="connsiteY5603" fmla="*/ 173831 h 514350"/>
              <a:gd name="connsiteX5604" fmla="*/ 2590324 w 6400800"/>
              <a:gd name="connsiteY5604" fmla="*/ 210979 h 514350"/>
              <a:gd name="connsiteX5605" fmla="*/ 2586514 w 6400800"/>
              <a:gd name="connsiteY5605" fmla="*/ 187166 h 514350"/>
              <a:gd name="connsiteX5606" fmla="*/ 2586514 w 6400800"/>
              <a:gd name="connsiteY5606" fmla="*/ 186214 h 514350"/>
              <a:gd name="connsiteX5607" fmla="*/ 2584609 w 6400800"/>
              <a:gd name="connsiteY5607" fmla="*/ 408146 h 514350"/>
              <a:gd name="connsiteX5608" fmla="*/ 2584609 w 6400800"/>
              <a:gd name="connsiteY5608" fmla="*/ 408146 h 514350"/>
              <a:gd name="connsiteX5609" fmla="*/ 2581751 w 6400800"/>
              <a:gd name="connsiteY5609" fmla="*/ 393859 h 514350"/>
              <a:gd name="connsiteX5610" fmla="*/ 2584609 w 6400800"/>
              <a:gd name="connsiteY5610" fmla="*/ 408146 h 514350"/>
              <a:gd name="connsiteX5611" fmla="*/ 2580799 w 6400800"/>
              <a:gd name="connsiteY5611" fmla="*/ 199549 h 514350"/>
              <a:gd name="connsiteX5612" fmla="*/ 2581751 w 6400800"/>
              <a:gd name="connsiteY5612" fmla="*/ 228124 h 514350"/>
              <a:gd name="connsiteX5613" fmla="*/ 2578894 w 6400800"/>
              <a:gd name="connsiteY5613" fmla="*/ 231934 h 514350"/>
              <a:gd name="connsiteX5614" fmla="*/ 2575084 w 6400800"/>
              <a:gd name="connsiteY5614" fmla="*/ 236696 h 514350"/>
              <a:gd name="connsiteX5615" fmla="*/ 2573179 w 6400800"/>
              <a:gd name="connsiteY5615" fmla="*/ 233839 h 514350"/>
              <a:gd name="connsiteX5616" fmla="*/ 2572226 w 6400800"/>
              <a:gd name="connsiteY5616" fmla="*/ 229076 h 514350"/>
              <a:gd name="connsiteX5617" fmla="*/ 2571274 w 6400800"/>
              <a:gd name="connsiteY5617" fmla="*/ 219551 h 514350"/>
              <a:gd name="connsiteX5618" fmla="*/ 2580799 w 6400800"/>
              <a:gd name="connsiteY5618" fmla="*/ 199549 h 514350"/>
              <a:gd name="connsiteX5619" fmla="*/ 2569369 w 6400800"/>
              <a:gd name="connsiteY5619" fmla="*/ 320516 h 514350"/>
              <a:gd name="connsiteX5620" fmla="*/ 2570321 w 6400800"/>
              <a:gd name="connsiteY5620" fmla="*/ 327184 h 514350"/>
              <a:gd name="connsiteX5621" fmla="*/ 2571274 w 6400800"/>
              <a:gd name="connsiteY5621" fmla="*/ 330041 h 514350"/>
              <a:gd name="connsiteX5622" fmla="*/ 2563654 w 6400800"/>
              <a:gd name="connsiteY5622" fmla="*/ 345281 h 514350"/>
              <a:gd name="connsiteX5623" fmla="*/ 2562701 w 6400800"/>
              <a:gd name="connsiteY5623" fmla="*/ 342424 h 514350"/>
              <a:gd name="connsiteX5624" fmla="*/ 2569369 w 6400800"/>
              <a:gd name="connsiteY5624" fmla="*/ 320516 h 514350"/>
              <a:gd name="connsiteX5625" fmla="*/ 2556034 w 6400800"/>
              <a:gd name="connsiteY5625" fmla="*/ 262414 h 514350"/>
              <a:gd name="connsiteX5626" fmla="*/ 2559844 w 6400800"/>
              <a:gd name="connsiteY5626" fmla="*/ 251936 h 514350"/>
              <a:gd name="connsiteX5627" fmla="*/ 2560796 w 6400800"/>
              <a:gd name="connsiteY5627" fmla="*/ 257651 h 514350"/>
              <a:gd name="connsiteX5628" fmla="*/ 2559844 w 6400800"/>
              <a:gd name="connsiteY5628" fmla="*/ 259556 h 514350"/>
              <a:gd name="connsiteX5629" fmla="*/ 2554129 w 6400800"/>
              <a:gd name="connsiteY5629" fmla="*/ 269081 h 514350"/>
              <a:gd name="connsiteX5630" fmla="*/ 2556034 w 6400800"/>
              <a:gd name="connsiteY5630" fmla="*/ 262414 h 514350"/>
              <a:gd name="connsiteX5631" fmla="*/ 2561749 w 6400800"/>
              <a:gd name="connsiteY5631" fmla="*/ 276701 h 514350"/>
              <a:gd name="connsiteX5632" fmla="*/ 2562701 w 6400800"/>
              <a:gd name="connsiteY5632" fmla="*/ 274796 h 514350"/>
              <a:gd name="connsiteX5633" fmla="*/ 2564606 w 6400800"/>
              <a:gd name="connsiteY5633" fmla="*/ 287179 h 514350"/>
              <a:gd name="connsiteX5634" fmla="*/ 2557939 w 6400800"/>
              <a:gd name="connsiteY5634" fmla="*/ 309086 h 514350"/>
              <a:gd name="connsiteX5635" fmla="*/ 2556034 w 6400800"/>
              <a:gd name="connsiteY5635" fmla="*/ 313849 h 514350"/>
              <a:gd name="connsiteX5636" fmla="*/ 2553176 w 6400800"/>
              <a:gd name="connsiteY5636" fmla="*/ 296704 h 514350"/>
              <a:gd name="connsiteX5637" fmla="*/ 2561749 w 6400800"/>
              <a:gd name="connsiteY5637" fmla="*/ 276701 h 514350"/>
              <a:gd name="connsiteX5638" fmla="*/ 2538889 w 6400800"/>
              <a:gd name="connsiteY5638" fmla="*/ 252889 h 514350"/>
              <a:gd name="connsiteX5639" fmla="*/ 2540794 w 6400800"/>
              <a:gd name="connsiteY5639" fmla="*/ 242411 h 514350"/>
              <a:gd name="connsiteX5640" fmla="*/ 2542699 w 6400800"/>
              <a:gd name="connsiteY5640" fmla="*/ 238601 h 514350"/>
              <a:gd name="connsiteX5641" fmla="*/ 2544604 w 6400800"/>
              <a:gd name="connsiteY5641" fmla="*/ 233839 h 514350"/>
              <a:gd name="connsiteX5642" fmla="*/ 2543651 w 6400800"/>
              <a:gd name="connsiteY5642" fmla="*/ 248126 h 514350"/>
              <a:gd name="connsiteX5643" fmla="*/ 2542699 w 6400800"/>
              <a:gd name="connsiteY5643" fmla="*/ 257651 h 514350"/>
              <a:gd name="connsiteX5644" fmla="*/ 2537936 w 6400800"/>
              <a:gd name="connsiteY5644" fmla="*/ 268129 h 514350"/>
              <a:gd name="connsiteX5645" fmla="*/ 2538889 w 6400800"/>
              <a:gd name="connsiteY5645" fmla="*/ 252889 h 514350"/>
              <a:gd name="connsiteX5646" fmla="*/ 2521744 w 6400800"/>
              <a:gd name="connsiteY5646" fmla="*/ 475774 h 514350"/>
              <a:gd name="connsiteX5647" fmla="*/ 2522696 w 6400800"/>
              <a:gd name="connsiteY5647" fmla="*/ 484346 h 514350"/>
              <a:gd name="connsiteX5648" fmla="*/ 2520791 w 6400800"/>
              <a:gd name="connsiteY5648" fmla="*/ 479584 h 514350"/>
              <a:gd name="connsiteX5649" fmla="*/ 2521744 w 6400800"/>
              <a:gd name="connsiteY5649" fmla="*/ 475774 h 514350"/>
              <a:gd name="connsiteX5650" fmla="*/ 2514124 w 6400800"/>
              <a:gd name="connsiteY5650" fmla="*/ 323374 h 514350"/>
              <a:gd name="connsiteX5651" fmla="*/ 2514124 w 6400800"/>
              <a:gd name="connsiteY5651" fmla="*/ 323374 h 514350"/>
              <a:gd name="connsiteX5652" fmla="*/ 2513171 w 6400800"/>
              <a:gd name="connsiteY5652" fmla="*/ 328136 h 514350"/>
              <a:gd name="connsiteX5653" fmla="*/ 2513171 w 6400800"/>
              <a:gd name="connsiteY5653" fmla="*/ 329089 h 514350"/>
              <a:gd name="connsiteX5654" fmla="*/ 2514124 w 6400800"/>
              <a:gd name="connsiteY5654" fmla="*/ 323374 h 514350"/>
              <a:gd name="connsiteX5655" fmla="*/ 2509361 w 6400800"/>
              <a:gd name="connsiteY5655" fmla="*/ 300514 h 514350"/>
              <a:gd name="connsiteX5656" fmla="*/ 2508409 w 6400800"/>
              <a:gd name="connsiteY5656" fmla="*/ 302419 h 514350"/>
              <a:gd name="connsiteX5657" fmla="*/ 2508409 w 6400800"/>
              <a:gd name="connsiteY5657" fmla="*/ 302419 h 514350"/>
              <a:gd name="connsiteX5658" fmla="*/ 2507456 w 6400800"/>
              <a:gd name="connsiteY5658" fmla="*/ 294799 h 514350"/>
              <a:gd name="connsiteX5659" fmla="*/ 2509361 w 6400800"/>
              <a:gd name="connsiteY5659" fmla="*/ 300514 h 514350"/>
              <a:gd name="connsiteX5660" fmla="*/ 2496979 w 6400800"/>
              <a:gd name="connsiteY5660" fmla="*/ 292894 h 514350"/>
              <a:gd name="connsiteX5661" fmla="*/ 2497931 w 6400800"/>
              <a:gd name="connsiteY5661" fmla="*/ 290036 h 514350"/>
              <a:gd name="connsiteX5662" fmla="*/ 2496979 w 6400800"/>
              <a:gd name="connsiteY5662" fmla="*/ 290989 h 514350"/>
              <a:gd name="connsiteX5663" fmla="*/ 2497931 w 6400800"/>
              <a:gd name="connsiteY5663" fmla="*/ 284321 h 514350"/>
              <a:gd name="connsiteX5664" fmla="*/ 2498884 w 6400800"/>
              <a:gd name="connsiteY5664" fmla="*/ 269081 h 514350"/>
              <a:gd name="connsiteX5665" fmla="*/ 2498884 w 6400800"/>
              <a:gd name="connsiteY5665" fmla="*/ 266224 h 514350"/>
              <a:gd name="connsiteX5666" fmla="*/ 2502694 w 6400800"/>
              <a:gd name="connsiteY5666" fmla="*/ 277654 h 514350"/>
              <a:gd name="connsiteX5667" fmla="*/ 2502694 w 6400800"/>
              <a:gd name="connsiteY5667" fmla="*/ 283369 h 514350"/>
              <a:gd name="connsiteX5668" fmla="*/ 2501741 w 6400800"/>
              <a:gd name="connsiteY5668" fmla="*/ 302419 h 514350"/>
              <a:gd name="connsiteX5669" fmla="*/ 2501741 w 6400800"/>
              <a:gd name="connsiteY5669" fmla="*/ 313849 h 514350"/>
              <a:gd name="connsiteX5670" fmla="*/ 2500789 w 6400800"/>
              <a:gd name="connsiteY5670" fmla="*/ 325279 h 514350"/>
              <a:gd name="connsiteX5671" fmla="*/ 2500789 w 6400800"/>
              <a:gd name="connsiteY5671" fmla="*/ 326231 h 514350"/>
              <a:gd name="connsiteX5672" fmla="*/ 2499836 w 6400800"/>
              <a:gd name="connsiteY5672" fmla="*/ 315754 h 514350"/>
              <a:gd name="connsiteX5673" fmla="*/ 2499836 w 6400800"/>
              <a:gd name="connsiteY5673" fmla="*/ 310039 h 514350"/>
              <a:gd name="connsiteX5674" fmla="*/ 2500789 w 6400800"/>
              <a:gd name="connsiteY5674" fmla="*/ 297656 h 514350"/>
              <a:gd name="connsiteX5675" fmla="*/ 2500789 w 6400800"/>
              <a:gd name="connsiteY5675" fmla="*/ 286226 h 514350"/>
              <a:gd name="connsiteX5676" fmla="*/ 2496979 w 6400800"/>
              <a:gd name="connsiteY5676" fmla="*/ 292894 h 514350"/>
              <a:gd name="connsiteX5677" fmla="*/ 2496979 w 6400800"/>
              <a:gd name="connsiteY5677" fmla="*/ 292894 h 514350"/>
              <a:gd name="connsiteX5678" fmla="*/ 2449354 w 6400800"/>
              <a:gd name="connsiteY5678" fmla="*/ 334804 h 514350"/>
              <a:gd name="connsiteX5679" fmla="*/ 2447449 w 6400800"/>
              <a:gd name="connsiteY5679" fmla="*/ 328136 h 514350"/>
              <a:gd name="connsiteX5680" fmla="*/ 2450306 w 6400800"/>
              <a:gd name="connsiteY5680" fmla="*/ 321469 h 514350"/>
              <a:gd name="connsiteX5681" fmla="*/ 2450306 w 6400800"/>
              <a:gd name="connsiteY5681" fmla="*/ 322421 h 514350"/>
              <a:gd name="connsiteX5682" fmla="*/ 2451259 w 6400800"/>
              <a:gd name="connsiteY5682" fmla="*/ 324326 h 514350"/>
              <a:gd name="connsiteX5683" fmla="*/ 2449354 w 6400800"/>
              <a:gd name="connsiteY5683" fmla="*/ 334804 h 514350"/>
              <a:gd name="connsiteX5684" fmla="*/ 2450306 w 6400800"/>
              <a:gd name="connsiteY5684" fmla="*/ 254794 h 514350"/>
              <a:gd name="connsiteX5685" fmla="*/ 2451259 w 6400800"/>
              <a:gd name="connsiteY5685" fmla="*/ 251936 h 514350"/>
              <a:gd name="connsiteX5686" fmla="*/ 2451259 w 6400800"/>
              <a:gd name="connsiteY5686" fmla="*/ 250984 h 514350"/>
              <a:gd name="connsiteX5687" fmla="*/ 2451259 w 6400800"/>
              <a:gd name="connsiteY5687" fmla="*/ 251936 h 514350"/>
              <a:gd name="connsiteX5688" fmla="*/ 2450306 w 6400800"/>
              <a:gd name="connsiteY5688" fmla="*/ 254794 h 514350"/>
              <a:gd name="connsiteX5689" fmla="*/ 2452211 w 6400800"/>
              <a:gd name="connsiteY5689" fmla="*/ 251936 h 514350"/>
              <a:gd name="connsiteX5690" fmla="*/ 2451259 w 6400800"/>
              <a:gd name="connsiteY5690" fmla="*/ 250984 h 514350"/>
              <a:gd name="connsiteX5691" fmla="*/ 2456021 w 6400800"/>
              <a:gd name="connsiteY5691" fmla="*/ 238601 h 514350"/>
              <a:gd name="connsiteX5692" fmla="*/ 2460784 w 6400800"/>
              <a:gd name="connsiteY5692" fmla="*/ 231934 h 514350"/>
              <a:gd name="connsiteX5693" fmla="*/ 2459831 w 6400800"/>
              <a:gd name="connsiteY5693" fmla="*/ 235744 h 514350"/>
              <a:gd name="connsiteX5694" fmla="*/ 2456021 w 6400800"/>
              <a:gd name="connsiteY5694" fmla="*/ 248126 h 514350"/>
              <a:gd name="connsiteX5695" fmla="*/ 2452211 w 6400800"/>
              <a:gd name="connsiteY5695" fmla="*/ 251936 h 514350"/>
              <a:gd name="connsiteX5696" fmla="*/ 2457926 w 6400800"/>
              <a:gd name="connsiteY5696" fmla="*/ 266224 h 514350"/>
              <a:gd name="connsiteX5697" fmla="*/ 2456974 w 6400800"/>
              <a:gd name="connsiteY5697" fmla="*/ 268129 h 514350"/>
              <a:gd name="connsiteX5698" fmla="*/ 2457926 w 6400800"/>
              <a:gd name="connsiteY5698" fmla="*/ 266224 h 514350"/>
              <a:gd name="connsiteX5699" fmla="*/ 2457926 w 6400800"/>
              <a:gd name="connsiteY5699" fmla="*/ 266224 h 514350"/>
              <a:gd name="connsiteX5700" fmla="*/ 2457926 w 6400800"/>
              <a:gd name="connsiteY5700" fmla="*/ 374809 h 514350"/>
              <a:gd name="connsiteX5701" fmla="*/ 2456021 w 6400800"/>
              <a:gd name="connsiteY5701" fmla="*/ 367189 h 514350"/>
              <a:gd name="connsiteX5702" fmla="*/ 2456021 w 6400800"/>
              <a:gd name="connsiteY5702" fmla="*/ 362426 h 514350"/>
              <a:gd name="connsiteX5703" fmla="*/ 2456021 w 6400800"/>
              <a:gd name="connsiteY5703" fmla="*/ 344329 h 514350"/>
              <a:gd name="connsiteX5704" fmla="*/ 2458879 w 6400800"/>
              <a:gd name="connsiteY5704" fmla="*/ 354806 h 514350"/>
              <a:gd name="connsiteX5705" fmla="*/ 2457926 w 6400800"/>
              <a:gd name="connsiteY5705" fmla="*/ 374809 h 514350"/>
              <a:gd name="connsiteX5706" fmla="*/ 2456974 w 6400800"/>
              <a:gd name="connsiteY5706" fmla="*/ 308134 h 514350"/>
              <a:gd name="connsiteX5707" fmla="*/ 2456974 w 6400800"/>
              <a:gd name="connsiteY5707" fmla="*/ 305276 h 514350"/>
              <a:gd name="connsiteX5708" fmla="*/ 2457926 w 6400800"/>
              <a:gd name="connsiteY5708" fmla="*/ 302419 h 514350"/>
              <a:gd name="connsiteX5709" fmla="*/ 2459831 w 6400800"/>
              <a:gd name="connsiteY5709" fmla="*/ 313849 h 514350"/>
              <a:gd name="connsiteX5710" fmla="*/ 2460784 w 6400800"/>
              <a:gd name="connsiteY5710" fmla="*/ 317659 h 514350"/>
              <a:gd name="connsiteX5711" fmla="*/ 2456974 w 6400800"/>
              <a:gd name="connsiteY5711" fmla="*/ 308134 h 514350"/>
              <a:gd name="connsiteX5712" fmla="*/ 2458879 w 6400800"/>
              <a:gd name="connsiteY5712" fmla="*/ 290036 h 514350"/>
              <a:gd name="connsiteX5713" fmla="*/ 2459831 w 6400800"/>
              <a:gd name="connsiteY5713" fmla="*/ 287179 h 514350"/>
              <a:gd name="connsiteX5714" fmla="*/ 2463641 w 6400800"/>
              <a:gd name="connsiteY5714" fmla="*/ 277654 h 514350"/>
              <a:gd name="connsiteX5715" fmla="*/ 2465546 w 6400800"/>
              <a:gd name="connsiteY5715" fmla="*/ 281464 h 514350"/>
              <a:gd name="connsiteX5716" fmla="*/ 2458879 w 6400800"/>
              <a:gd name="connsiteY5716" fmla="*/ 290036 h 514350"/>
              <a:gd name="connsiteX5717" fmla="*/ 2464594 w 6400800"/>
              <a:gd name="connsiteY5717" fmla="*/ 305276 h 514350"/>
              <a:gd name="connsiteX5718" fmla="*/ 2460784 w 6400800"/>
              <a:gd name="connsiteY5718" fmla="*/ 295751 h 514350"/>
              <a:gd name="connsiteX5719" fmla="*/ 2462689 w 6400800"/>
              <a:gd name="connsiteY5719" fmla="*/ 292894 h 514350"/>
              <a:gd name="connsiteX5720" fmla="*/ 2466499 w 6400800"/>
              <a:gd name="connsiteY5720" fmla="*/ 285274 h 514350"/>
              <a:gd name="connsiteX5721" fmla="*/ 2464594 w 6400800"/>
              <a:gd name="connsiteY5721" fmla="*/ 305276 h 514350"/>
              <a:gd name="connsiteX5722" fmla="*/ 2467451 w 6400800"/>
              <a:gd name="connsiteY5722" fmla="*/ 274796 h 514350"/>
              <a:gd name="connsiteX5723" fmla="*/ 2466499 w 6400800"/>
              <a:gd name="connsiteY5723" fmla="*/ 272891 h 514350"/>
              <a:gd name="connsiteX5724" fmla="*/ 2468404 w 6400800"/>
              <a:gd name="connsiteY5724" fmla="*/ 268129 h 514350"/>
              <a:gd name="connsiteX5725" fmla="*/ 2467451 w 6400800"/>
              <a:gd name="connsiteY5725" fmla="*/ 274796 h 514350"/>
              <a:gd name="connsiteX5726" fmla="*/ 2471261 w 6400800"/>
              <a:gd name="connsiteY5726" fmla="*/ 233839 h 514350"/>
              <a:gd name="connsiteX5727" fmla="*/ 2470309 w 6400800"/>
              <a:gd name="connsiteY5727" fmla="*/ 245269 h 514350"/>
              <a:gd name="connsiteX5728" fmla="*/ 2469356 w 6400800"/>
              <a:gd name="connsiteY5728" fmla="*/ 246221 h 514350"/>
              <a:gd name="connsiteX5729" fmla="*/ 2459831 w 6400800"/>
              <a:gd name="connsiteY5729" fmla="*/ 263366 h 514350"/>
              <a:gd name="connsiteX5730" fmla="*/ 2458879 w 6400800"/>
              <a:gd name="connsiteY5730" fmla="*/ 261461 h 514350"/>
              <a:gd name="connsiteX5731" fmla="*/ 2461736 w 6400800"/>
              <a:gd name="connsiteY5731" fmla="*/ 247174 h 514350"/>
              <a:gd name="connsiteX5732" fmla="*/ 2462689 w 6400800"/>
              <a:gd name="connsiteY5732" fmla="*/ 245269 h 514350"/>
              <a:gd name="connsiteX5733" fmla="*/ 2472214 w 6400800"/>
              <a:gd name="connsiteY5733" fmla="*/ 231934 h 514350"/>
              <a:gd name="connsiteX5734" fmla="*/ 2472214 w 6400800"/>
              <a:gd name="connsiteY5734" fmla="*/ 231934 h 514350"/>
              <a:gd name="connsiteX5735" fmla="*/ 2473166 w 6400800"/>
              <a:gd name="connsiteY5735" fmla="*/ 240506 h 514350"/>
              <a:gd name="connsiteX5736" fmla="*/ 2472214 w 6400800"/>
              <a:gd name="connsiteY5736" fmla="*/ 242411 h 514350"/>
              <a:gd name="connsiteX5737" fmla="*/ 2471261 w 6400800"/>
              <a:gd name="connsiteY5737" fmla="*/ 233839 h 514350"/>
              <a:gd name="connsiteX5738" fmla="*/ 2467451 w 6400800"/>
              <a:gd name="connsiteY5738" fmla="*/ 211931 h 514350"/>
              <a:gd name="connsiteX5739" fmla="*/ 2465546 w 6400800"/>
              <a:gd name="connsiteY5739" fmla="*/ 213836 h 514350"/>
              <a:gd name="connsiteX5740" fmla="*/ 2466499 w 6400800"/>
              <a:gd name="connsiteY5740" fmla="*/ 211931 h 514350"/>
              <a:gd name="connsiteX5741" fmla="*/ 2468404 w 6400800"/>
              <a:gd name="connsiteY5741" fmla="*/ 208121 h 514350"/>
              <a:gd name="connsiteX5742" fmla="*/ 2468404 w 6400800"/>
              <a:gd name="connsiteY5742" fmla="*/ 210979 h 514350"/>
              <a:gd name="connsiteX5743" fmla="*/ 2467451 w 6400800"/>
              <a:gd name="connsiteY5743" fmla="*/ 211931 h 514350"/>
              <a:gd name="connsiteX5744" fmla="*/ 2467451 w 6400800"/>
              <a:gd name="connsiteY5744" fmla="*/ 211931 h 514350"/>
              <a:gd name="connsiteX5745" fmla="*/ 2467451 w 6400800"/>
              <a:gd name="connsiteY5745" fmla="*/ 211931 h 514350"/>
              <a:gd name="connsiteX5746" fmla="*/ 2470309 w 6400800"/>
              <a:gd name="connsiteY5746" fmla="*/ 218599 h 514350"/>
              <a:gd name="connsiteX5747" fmla="*/ 2472214 w 6400800"/>
              <a:gd name="connsiteY5747" fmla="*/ 230029 h 514350"/>
              <a:gd name="connsiteX5748" fmla="*/ 2472214 w 6400800"/>
              <a:gd name="connsiteY5748" fmla="*/ 230029 h 514350"/>
              <a:gd name="connsiteX5749" fmla="*/ 2463641 w 6400800"/>
              <a:gd name="connsiteY5749" fmla="*/ 237649 h 514350"/>
              <a:gd name="connsiteX5750" fmla="*/ 2464594 w 6400800"/>
              <a:gd name="connsiteY5750" fmla="*/ 234791 h 514350"/>
              <a:gd name="connsiteX5751" fmla="*/ 2466499 w 6400800"/>
              <a:gd name="connsiteY5751" fmla="*/ 224314 h 514350"/>
              <a:gd name="connsiteX5752" fmla="*/ 2466499 w 6400800"/>
              <a:gd name="connsiteY5752" fmla="*/ 224314 h 514350"/>
              <a:gd name="connsiteX5753" fmla="*/ 2470309 w 6400800"/>
              <a:gd name="connsiteY5753" fmla="*/ 218599 h 514350"/>
              <a:gd name="connsiteX5754" fmla="*/ 2477929 w 6400800"/>
              <a:gd name="connsiteY5754" fmla="*/ 223361 h 514350"/>
              <a:gd name="connsiteX5755" fmla="*/ 2475071 w 6400800"/>
              <a:gd name="connsiteY5755" fmla="*/ 212884 h 514350"/>
              <a:gd name="connsiteX5756" fmla="*/ 2477929 w 6400800"/>
              <a:gd name="connsiteY5756" fmla="*/ 209074 h 514350"/>
              <a:gd name="connsiteX5757" fmla="*/ 2477929 w 6400800"/>
              <a:gd name="connsiteY5757" fmla="*/ 217646 h 514350"/>
              <a:gd name="connsiteX5758" fmla="*/ 2477929 w 6400800"/>
              <a:gd name="connsiteY5758" fmla="*/ 223361 h 514350"/>
              <a:gd name="connsiteX5759" fmla="*/ 2473166 w 6400800"/>
              <a:gd name="connsiteY5759" fmla="*/ 206216 h 514350"/>
              <a:gd name="connsiteX5760" fmla="*/ 2472214 w 6400800"/>
              <a:gd name="connsiteY5760" fmla="*/ 203359 h 514350"/>
              <a:gd name="connsiteX5761" fmla="*/ 2471261 w 6400800"/>
              <a:gd name="connsiteY5761" fmla="*/ 201454 h 514350"/>
              <a:gd name="connsiteX5762" fmla="*/ 2474119 w 6400800"/>
              <a:gd name="connsiteY5762" fmla="*/ 195739 h 514350"/>
              <a:gd name="connsiteX5763" fmla="*/ 2477929 w 6400800"/>
              <a:gd name="connsiteY5763" fmla="*/ 189071 h 514350"/>
              <a:gd name="connsiteX5764" fmla="*/ 2477929 w 6400800"/>
              <a:gd name="connsiteY5764" fmla="*/ 201454 h 514350"/>
              <a:gd name="connsiteX5765" fmla="*/ 2473166 w 6400800"/>
              <a:gd name="connsiteY5765" fmla="*/ 206216 h 514350"/>
              <a:gd name="connsiteX5766" fmla="*/ 2473166 w 6400800"/>
              <a:gd name="connsiteY5766" fmla="*/ 255746 h 514350"/>
              <a:gd name="connsiteX5767" fmla="*/ 2475071 w 6400800"/>
              <a:gd name="connsiteY5767" fmla="*/ 251936 h 514350"/>
              <a:gd name="connsiteX5768" fmla="*/ 2476976 w 6400800"/>
              <a:gd name="connsiteY5768" fmla="*/ 266224 h 514350"/>
              <a:gd name="connsiteX5769" fmla="*/ 2479834 w 6400800"/>
              <a:gd name="connsiteY5769" fmla="*/ 292894 h 514350"/>
              <a:gd name="connsiteX5770" fmla="*/ 2479834 w 6400800"/>
              <a:gd name="connsiteY5770" fmla="*/ 296704 h 514350"/>
              <a:gd name="connsiteX5771" fmla="*/ 2479834 w 6400800"/>
              <a:gd name="connsiteY5771" fmla="*/ 295751 h 514350"/>
              <a:gd name="connsiteX5772" fmla="*/ 2475071 w 6400800"/>
              <a:gd name="connsiteY5772" fmla="*/ 288131 h 514350"/>
              <a:gd name="connsiteX5773" fmla="*/ 2473166 w 6400800"/>
              <a:gd name="connsiteY5773" fmla="*/ 255746 h 514350"/>
              <a:gd name="connsiteX5774" fmla="*/ 2481739 w 6400800"/>
              <a:gd name="connsiteY5774" fmla="*/ 324326 h 514350"/>
              <a:gd name="connsiteX5775" fmla="*/ 2480786 w 6400800"/>
              <a:gd name="connsiteY5775" fmla="*/ 326231 h 514350"/>
              <a:gd name="connsiteX5776" fmla="*/ 2476024 w 6400800"/>
              <a:gd name="connsiteY5776" fmla="*/ 340519 h 514350"/>
              <a:gd name="connsiteX5777" fmla="*/ 2476024 w 6400800"/>
              <a:gd name="connsiteY5777" fmla="*/ 308134 h 514350"/>
              <a:gd name="connsiteX5778" fmla="*/ 2476024 w 6400800"/>
              <a:gd name="connsiteY5778" fmla="*/ 308134 h 514350"/>
              <a:gd name="connsiteX5779" fmla="*/ 2479834 w 6400800"/>
              <a:gd name="connsiteY5779" fmla="*/ 318611 h 514350"/>
              <a:gd name="connsiteX5780" fmla="*/ 2480786 w 6400800"/>
              <a:gd name="connsiteY5780" fmla="*/ 322421 h 514350"/>
              <a:gd name="connsiteX5781" fmla="*/ 2481739 w 6400800"/>
              <a:gd name="connsiteY5781" fmla="*/ 324326 h 514350"/>
              <a:gd name="connsiteX5782" fmla="*/ 2481739 w 6400800"/>
              <a:gd name="connsiteY5782" fmla="*/ 324326 h 514350"/>
              <a:gd name="connsiteX5783" fmla="*/ 2436971 w 6400800"/>
              <a:gd name="connsiteY5783" fmla="*/ 215741 h 514350"/>
              <a:gd name="connsiteX5784" fmla="*/ 2447449 w 6400800"/>
              <a:gd name="connsiteY5784" fmla="*/ 195739 h 514350"/>
              <a:gd name="connsiteX5785" fmla="*/ 2457926 w 6400800"/>
              <a:gd name="connsiteY5785" fmla="*/ 178594 h 514350"/>
              <a:gd name="connsiteX5786" fmla="*/ 2475071 w 6400800"/>
              <a:gd name="connsiteY5786" fmla="*/ 150971 h 514350"/>
              <a:gd name="connsiteX5787" fmla="*/ 2482691 w 6400800"/>
              <a:gd name="connsiteY5787" fmla="*/ 138589 h 514350"/>
              <a:gd name="connsiteX5788" fmla="*/ 2480786 w 6400800"/>
              <a:gd name="connsiteY5788" fmla="*/ 154781 h 514350"/>
              <a:gd name="connsiteX5789" fmla="*/ 2478881 w 6400800"/>
              <a:gd name="connsiteY5789" fmla="*/ 181451 h 514350"/>
              <a:gd name="connsiteX5790" fmla="*/ 2470309 w 6400800"/>
              <a:gd name="connsiteY5790" fmla="*/ 193834 h 514350"/>
              <a:gd name="connsiteX5791" fmla="*/ 2469356 w 6400800"/>
              <a:gd name="connsiteY5791" fmla="*/ 194786 h 514350"/>
              <a:gd name="connsiteX5792" fmla="*/ 2465546 w 6400800"/>
              <a:gd name="connsiteY5792" fmla="*/ 181451 h 514350"/>
              <a:gd name="connsiteX5793" fmla="*/ 2467451 w 6400800"/>
              <a:gd name="connsiteY5793" fmla="*/ 197644 h 514350"/>
              <a:gd name="connsiteX5794" fmla="*/ 2460784 w 6400800"/>
              <a:gd name="connsiteY5794" fmla="*/ 209074 h 514350"/>
              <a:gd name="connsiteX5795" fmla="*/ 2447449 w 6400800"/>
              <a:gd name="connsiteY5795" fmla="*/ 234791 h 514350"/>
              <a:gd name="connsiteX5796" fmla="*/ 2436971 w 6400800"/>
              <a:gd name="connsiteY5796" fmla="*/ 247174 h 514350"/>
              <a:gd name="connsiteX5797" fmla="*/ 2436019 w 6400800"/>
              <a:gd name="connsiteY5797" fmla="*/ 249079 h 514350"/>
              <a:gd name="connsiteX5798" fmla="*/ 2436019 w 6400800"/>
              <a:gd name="connsiteY5798" fmla="*/ 249079 h 514350"/>
              <a:gd name="connsiteX5799" fmla="*/ 2433161 w 6400800"/>
              <a:gd name="connsiteY5799" fmla="*/ 225266 h 514350"/>
              <a:gd name="connsiteX5800" fmla="*/ 2436971 w 6400800"/>
              <a:gd name="connsiteY5800" fmla="*/ 215741 h 514350"/>
              <a:gd name="connsiteX5801" fmla="*/ 2416016 w 6400800"/>
              <a:gd name="connsiteY5801" fmla="*/ 313849 h 514350"/>
              <a:gd name="connsiteX5802" fmla="*/ 2416016 w 6400800"/>
              <a:gd name="connsiteY5802" fmla="*/ 313849 h 514350"/>
              <a:gd name="connsiteX5803" fmla="*/ 2413159 w 6400800"/>
              <a:gd name="connsiteY5803" fmla="*/ 304324 h 514350"/>
              <a:gd name="connsiteX5804" fmla="*/ 2415064 w 6400800"/>
              <a:gd name="connsiteY5804" fmla="*/ 301466 h 514350"/>
              <a:gd name="connsiteX5805" fmla="*/ 2415064 w 6400800"/>
              <a:gd name="connsiteY5805" fmla="*/ 303371 h 514350"/>
              <a:gd name="connsiteX5806" fmla="*/ 2416016 w 6400800"/>
              <a:gd name="connsiteY5806" fmla="*/ 313849 h 514350"/>
              <a:gd name="connsiteX5807" fmla="*/ 2416016 w 6400800"/>
              <a:gd name="connsiteY5807" fmla="*/ 313849 h 514350"/>
              <a:gd name="connsiteX5808" fmla="*/ 2422684 w 6400800"/>
              <a:gd name="connsiteY5808" fmla="*/ 288131 h 514350"/>
              <a:gd name="connsiteX5809" fmla="*/ 2422684 w 6400800"/>
              <a:gd name="connsiteY5809" fmla="*/ 293846 h 514350"/>
              <a:gd name="connsiteX5810" fmla="*/ 2420779 w 6400800"/>
              <a:gd name="connsiteY5810" fmla="*/ 299561 h 514350"/>
              <a:gd name="connsiteX5811" fmla="*/ 2418874 w 6400800"/>
              <a:gd name="connsiteY5811" fmla="*/ 293846 h 514350"/>
              <a:gd name="connsiteX5812" fmla="*/ 2420779 w 6400800"/>
              <a:gd name="connsiteY5812" fmla="*/ 290989 h 514350"/>
              <a:gd name="connsiteX5813" fmla="*/ 2422684 w 6400800"/>
              <a:gd name="connsiteY5813" fmla="*/ 288131 h 514350"/>
              <a:gd name="connsiteX5814" fmla="*/ 2414111 w 6400800"/>
              <a:gd name="connsiteY5814" fmla="*/ 259556 h 514350"/>
              <a:gd name="connsiteX5815" fmla="*/ 2419826 w 6400800"/>
              <a:gd name="connsiteY5815" fmla="*/ 248126 h 514350"/>
              <a:gd name="connsiteX5816" fmla="*/ 2420779 w 6400800"/>
              <a:gd name="connsiteY5816" fmla="*/ 266224 h 514350"/>
              <a:gd name="connsiteX5817" fmla="*/ 2412206 w 6400800"/>
              <a:gd name="connsiteY5817" fmla="*/ 277654 h 514350"/>
              <a:gd name="connsiteX5818" fmla="*/ 2410301 w 6400800"/>
              <a:gd name="connsiteY5818" fmla="*/ 273844 h 514350"/>
              <a:gd name="connsiteX5819" fmla="*/ 2408396 w 6400800"/>
              <a:gd name="connsiteY5819" fmla="*/ 270986 h 514350"/>
              <a:gd name="connsiteX5820" fmla="*/ 2414111 w 6400800"/>
              <a:gd name="connsiteY5820" fmla="*/ 259556 h 514350"/>
              <a:gd name="connsiteX5821" fmla="*/ 2406491 w 6400800"/>
              <a:gd name="connsiteY5821" fmla="*/ 275749 h 514350"/>
              <a:gd name="connsiteX5822" fmla="*/ 2406491 w 6400800"/>
              <a:gd name="connsiteY5822" fmla="*/ 275749 h 514350"/>
              <a:gd name="connsiteX5823" fmla="*/ 2409349 w 6400800"/>
              <a:gd name="connsiteY5823" fmla="*/ 282416 h 514350"/>
              <a:gd name="connsiteX5824" fmla="*/ 2406491 w 6400800"/>
              <a:gd name="connsiteY5824" fmla="*/ 286226 h 514350"/>
              <a:gd name="connsiteX5825" fmla="*/ 2404586 w 6400800"/>
              <a:gd name="connsiteY5825" fmla="*/ 280511 h 514350"/>
              <a:gd name="connsiteX5826" fmla="*/ 2406491 w 6400800"/>
              <a:gd name="connsiteY5826" fmla="*/ 275749 h 514350"/>
              <a:gd name="connsiteX5827" fmla="*/ 2405539 w 6400800"/>
              <a:gd name="connsiteY5827" fmla="*/ 317659 h 514350"/>
              <a:gd name="connsiteX5828" fmla="*/ 2408396 w 6400800"/>
              <a:gd name="connsiteY5828" fmla="*/ 328136 h 514350"/>
              <a:gd name="connsiteX5829" fmla="*/ 2408396 w 6400800"/>
              <a:gd name="connsiteY5829" fmla="*/ 334804 h 514350"/>
              <a:gd name="connsiteX5830" fmla="*/ 2407444 w 6400800"/>
              <a:gd name="connsiteY5830" fmla="*/ 332899 h 514350"/>
              <a:gd name="connsiteX5831" fmla="*/ 2407444 w 6400800"/>
              <a:gd name="connsiteY5831" fmla="*/ 340519 h 514350"/>
              <a:gd name="connsiteX5832" fmla="*/ 2404586 w 6400800"/>
              <a:gd name="connsiteY5832" fmla="*/ 350996 h 514350"/>
              <a:gd name="connsiteX5833" fmla="*/ 2400776 w 6400800"/>
              <a:gd name="connsiteY5833" fmla="*/ 364331 h 514350"/>
              <a:gd name="connsiteX5834" fmla="*/ 2398871 w 6400800"/>
              <a:gd name="connsiteY5834" fmla="*/ 343376 h 514350"/>
              <a:gd name="connsiteX5835" fmla="*/ 2397919 w 6400800"/>
              <a:gd name="connsiteY5835" fmla="*/ 333851 h 514350"/>
              <a:gd name="connsiteX5836" fmla="*/ 2398871 w 6400800"/>
              <a:gd name="connsiteY5836" fmla="*/ 330994 h 514350"/>
              <a:gd name="connsiteX5837" fmla="*/ 2405539 w 6400800"/>
              <a:gd name="connsiteY5837" fmla="*/ 317659 h 514350"/>
              <a:gd name="connsiteX5838" fmla="*/ 2398871 w 6400800"/>
              <a:gd name="connsiteY5838" fmla="*/ 291941 h 514350"/>
              <a:gd name="connsiteX5839" fmla="*/ 2399824 w 6400800"/>
              <a:gd name="connsiteY5839" fmla="*/ 295751 h 514350"/>
              <a:gd name="connsiteX5840" fmla="*/ 2394109 w 6400800"/>
              <a:gd name="connsiteY5840" fmla="*/ 303371 h 514350"/>
              <a:gd name="connsiteX5841" fmla="*/ 2394109 w 6400800"/>
              <a:gd name="connsiteY5841" fmla="*/ 302419 h 514350"/>
              <a:gd name="connsiteX5842" fmla="*/ 2398871 w 6400800"/>
              <a:gd name="connsiteY5842" fmla="*/ 291941 h 514350"/>
              <a:gd name="connsiteX5843" fmla="*/ 2393156 w 6400800"/>
              <a:gd name="connsiteY5843" fmla="*/ 267176 h 514350"/>
              <a:gd name="connsiteX5844" fmla="*/ 2391251 w 6400800"/>
              <a:gd name="connsiteY5844" fmla="*/ 270034 h 514350"/>
              <a:gd name="connsiteX5845" fmla="*/ 2389346 w 6400800"/>
              <a:gd name="connsiteY5845" fmla="*/ 254794 h 514350"/>
              <a:gd name="connsiteX5846" fmla="*/ 2393156 w 6400800"/>
              <a:gd name="connsiteY5846" fmla="*/ 267176 h 514350"/>
              <a:gd name="connsiteX5847" fmla="*/ 2351246 w 6400800"/>
              <a:gd name="connsiteY5847" fmla="*/ 278606 h 514350"/>
              <a:gd name="connsiteX5848" fmla="*/ 2351246 w 6400800"/>
              <a:gd name="connsiteY5848" fmla="*/ 278606 h 514350"/>
              <a:gd name="connsiteX5849" fmla="*/ 2351246 w 6400800"/>
              <a:gd name="connsiteY5849" fmla="*/ 275749 h 514350"/>
              <a:gd name="connsiteX5850" fmla="*/ 2351246 w 6400800"/>
              <a:gd name="connsiteY5850" fmla="*/ 278606 h 514350"/>
              <a:gd name="connsiteX5851" fmla="*/ 2378869 w 6400800"/>
              <a:gd name="connsiteY5851" fmla="*/ 295751 h 514350"/>
              <a:gd name="connsiteX5852" fmla="*/ 2375059 w 6400800"/>
              <a:gd name="connsiteY5852" fmla="*/ 303371 h 514350"/>
              <a:gd name="connsiteX5853" fmla="*/ 2374106 w 6400800"/>
              <a:gd name="connsiteY5853" fmla="*/ 305276 h 514350"/>
              <a:gd name="connsiteX5854" fmla="*/ 2374106 w 6400800"/>
              <a:gd name="connsiteY5854" fmla="*/ 304324 h 514350"/>
              <a:gd name="connsiteX5855" fmla="*/ 2376011 w 6400800"/>
              <a:gd name="connsiteY5855" fmla="*/ 231934 h 514350"/>
              <a:gd name="connsiteX5856" fmla="*/ 2366486 w 6400800"/>
              <a:gd name="connsiteY5856" fmla="*/ 277654 h 514350"/>
              <a:gd name="connsiteX5857" fmla="*/ 2364581 w 6400800"/>
              <a:gd name="connsiteY5857" fmla="*/ 272891 h 514350"/>
              <a:gd name="connsiteX5858" fmla="*/ 2361724 w 6400800"/>
              <a:gd name="connsiteY5858" fmla="*/ 264319 h 514350"/>
              <a:gd name="connsiteX5859" fmla="*/ 2361724 w 6400800"/>
              <a:gd name="connsiteY5859" fmla="*/ 245269 h 514350"/>
              <a:gd name="connsiteX5860" fmla="*/ 2365534 w 6400800"/>
              <a:gd name="connsiteY5860" fmla="*/ 234791 h 514350"/>
              <a:gd name="connsiteX5861" fmla="*/ 2376011 w 6400800"/>
              <a:gd name="connsiteY5861" fmla="*/ 211931 h 514350"/>
              <a:gd name="connsiteX5862" fmla="*/ 2376011 w 6400800"/>
              <a:gd name="connsiteY5862" fmla="*/ 244316 h 514350"/>
              <a:gd name="connsiteX5863" fmla="*/ 2376964 w 6400800"/>
              <a:gd name="connsiteY5863" fmla="*/ 290989 h 514350"/>
              <a:gd name="connsiteX5864" fmla="*/ 2378869 w 6400800"/>
              <a:gd name="connsiteY5864" fmla="*/ 295751 h 514350"/>
              <a:gd name="connsiteX5865" fmla="*/ 2362676 w 6400800"/>
              <a:gd name="connsiteY5865" fmla="*/ 180499 h 514350"/>
              <a:gd name="connsiteX5866" fmla="*/ 2368391 w 6400800"/>
              <a:gd name="connsiteY5866" fmla="*/ 166211 h 514350"/>
              <a:gd name="connsiteX5867" fmla="*/ 2377916 w 6400800"/>
              <a:gd name="connsiteY5867" fmla="*/ 140494 h 514350"/>
              <a:gd name="connsiteX5868" fmla="*/ 2378869 w 6400800"/>
              <a:gd name="connsiteY5868" fmla="*/ 143351 h 514350"/>
              <a:gd name="connsiteX5869" fmla="*/ 2378869 w 6400800"/>
              <a:gd name="connsiteY5869" fmla="*/ 152876 h 514350"/>
              <a:gd name="connsiteX5870" fmla="*/ 2377916 w 6400800"/>
              <a:gd name="connsiteY5870" fmla="*/ 147161 h 514350"/>
              <a:gd name="connsiteX5871" fmla="*/ 2377916 w 6400800"/>
              <a:gd name="connsiteY5871" fmla="*/ 173831 h 514350"/>
              <a:gd name="connsiteX5872" fmla="*/ 2377916 w 6400800"/>
              <a:gd name="connsiteY5872" fmla="*/ 203359 h 514350"/>
              <a:gd name="connsiteX5873" fmla="*/ 2362676 w 6400800"/>
              <a:gd name="connsiteY5873" fmla="*/ 227171 h 514350"/>
              <a:gd name="connsiteX5874" fmla="*/ 2360771 w 6400800"/>
              <a:gd name="connsiteY5874" fmla="*/ 185261 h 514350"/>
              <a:gd name="connsiteX5875" fmla="*/ 2362676 w 6400800"/>
              <a:gd name="connsiteY5875" fmla="*/ 180499 h 514350"/>
              <a:gd name="connsiteX5876" fmla="*/ 2340769 w 6400800"/>
              <a:gd name="connsiteY5876" fmla="*/ 241459 h 514350"/>
              <a:gd name="connsiteX5877" fmla="*/ 2342674 w 6400800"/>
              <a:gd name="connsiteY5877" fmla="*/ 235744 h 514350"/>
              <a:gd name="connsiteX5878" fmla="*/ 2347436 w 6400800"/>
              <a:gd name="connsiteY5878" fmla="*/ 221456 h 514350"/>
              <a:gd name="connsiteX5879" fmla="*/ 2359819 w 6400800"/>
              <a:gd name="connsiteY5879" fmla="*/ 187166 h 514350"/>
              <a:gd name="connsiteX5880" fmla="*/ 2355056 w 6400800"/>
              <a:gd name="connsiteY5880" fmla="*/ 236696 h 514350"/>
              <a:gd name="connsiteX5881" fmla="*/ 2353151 w 6400800"/>
              <a:gd name="connsiteY5881" fmla="*/ 230029 h 514350"/>
              <a:gd name="connsiteX5882" fmla="*/ 2354104 w 6400800"/>
              <a:gd name="connsiteY5882" fmla="*/ 241459 h 514350"/>
              <a:gd name="connsiteX5883" fmla="*/ 2344579 w 6400800"/>
              <a:gd name="connsiteY5883" fmla="*/ 259556 h 514350"/>
              <a:gd name="connsiteX5884" fmla="*/ 2344579 w 6400800"/>
              <a:gd name="connsiteY5884" fmla="*/ 259556 h 514350"/>
              <a:gd name="connsiteX5885" fmla="*/ 2339816 w 6400800"/>
              <a:gd name="connsiteY5885" fmla="*/ 245269 h 514350"/>
              <a:gd name="connsiteX5886" fmla="*/ 2340769 w 6400800"/>
              <a:gd name="connsiteY5886" fmla="*/ 241459 h 514350"/>
              <a:gd name="connsiteX5887" fmla="*/ 2344579 w 6400800"/>
              <a:gd name="connsiteY5887" fmla="*/ 320516 h 514350"/>
              <a:gd name="connsiteX5888" fmla="*/ 2339816 w 6400800"/>
              <a:gd name="connsiteY5888" fmla="*/ 310991 h 514350"/>
              <a:gd name="connsiteX5889" fmla="*/ 2339816 w 6400800"/>
              <a:gd name="connsiteY5889" fmla="*/ 310039 h 514350"/>
              <a:gd name="connsiteX5890" fmla="*/ 2344579 w 6400800"/>
              <a:gd name="connsiteY5890" fmla="*/ 320516 h 514350"/>
              <a:gd name="connsiteX5891" fmla="*/ 2337911 w 6400800"/>
              <a:gd name="connsiteY5891" fmla="*/ 317659 h 514350"/>
              <a:gd name="connsiteX5892" fmla="*/ 2341721 w 6400800"/>
              <a:gd name="connsiteY5892" fmla="*/ 327184 h 514350"/>
              <a:gd name="connsiteX5893" fmla="*/ 2336959 w 6400800"/>
              <a:gd name="connsiteY5893" fmla="*/ 321469 h 514350"/>
              <a:gd name="connsiteX5894" fmla="*/ 2337911 w 6400800"/>
              <a:gd name="connsiteY5894" fmla="*/ 317659 h 514350"/>
              <a:gd name="connsiteX5895" fmla="*/ 2332196 w 6400800"/>
              <a:gd name="connsiteY5895" fmla="*/ 280511 h 514350"/>
              <a:gd name="connsiteX5896" fmla="*/ 2333149 w 6400800"/>
              <a:gd name="connsiteY5896" fmla="*/ 283369 h 514350"/>
              <a:gd name="connsiteX5897" fmla="*/ 2332196 w 6400800"/>
              <a:gd name="connsiteY5897" fmla="*/ 281464 h 514350"/>
              <a:gd name="connsiteX5898" fmla="*/ 2332196 w 6400800"/>
              <a:gd name="connsiteY5898" fmla="*/ 280511 h 514350"/>
              <a:gd name="connsiteX5899" fmla="*/ 2330291 w 6400800"/>
              <a:gd name="connsiteY5899" fmla="*/ 289084 h 514350"/>
              <a:gd name="connsiteX5900" fmla="*/ 2331244 w 6400800"/>
              <a:gd name="connsiteY5900" fmla="*/ 290989 h 514350"/>
              <a:gd name="connsiteX5901" fmla="*/ 2330291 w 6400800"/>
              <a:gd name="connsiteY5901" fmla="*/ 292894 h 514350"/>
              <a:gd name="connsiteX5902" fmla="*/ 2329339 w 6400800"/>
              <a:gd name="connsiteY5902" fmla="*/ 290989 h 514350"/>
              <a:gd name="connsiteX5903" fmla="*/ 2330291 w 6400800"/>
              <a:gd name="connsiteY5903" fmla="*/ 289084 h 514350"/>
              <a:gd name="connsiteX5904" fmla="*/ 2329339 w 6400800"/>
              <a:gd name="connsiteY5904" fmla="*/ 293846 h 514350"/>
              <a:gd name="connsiteX5905" fmla="*/ 2329339 w 6400800"/>
              <a:gd name="connsiteY5905" fmla="*/ 292894 h 514350"/>
              <a:gd name="connsiteX5906" fmla="*/ 2330291 w 6400800"/>
              <a:gd name="connsiteY5906" fmla="*/ 294799 h 514350"/>
              <a:gd name="connsiteX5907" fmla="*/ 2328386 w 6400800"/>
              <a:gd name="connsiteY5907" fmla="*/ 299561 h 514350"/>
              <a:gd name="connsiteX5908" fmla="*/ 2328386 w 6400800"/>
              <a:gd name="connsiteY5908" fmla="*/ 298609 h 514350"/>
              <a:gd name="connsiteX5909" fmla="*/ 2329339 w 6400800"/>
              <a:gd name="connsiteY5909" fmla="*/ 293846 h 514350"/>
              <a:gd name="connsiteX5910" fmla="*/ 2313146 w 6400800"/>
              <a:gd name="connsiteY5910" fmla="*/ 194786 h 514350"/>
              <a:gd name="connsiteX5911" fmla="*/ 2315051 w 6400800"/>
              <a:gd name="connsiteY5911" fmla="*/ 201454 h 514350"/>
              <a:gd name="connsiteX5912" fmla="*/ 2316004 w 6400800"/>
              <a:gd name="connsiteY5912" fmla="*/ 205264 h 514350"/>
              <a:gd name="connsiteX5913" fmla="*/ 2314099 w 6400800"/>
              <a:gd name="connsiteY5913" fmla="*/ 214789 h 514350"/>
              <a:gd name="connsiteX5914" fmla="*/ 2314099 w 6400800"/>
              <a:gd name="connsiteY5914" fmla="*/ 214789 h 514350"/>
              <a:gd name="connsiteX5915" fmla="*/ 2310289 w 6400800"/>
              <a:gd name="connsiteY5915" fmla="*/ 207169 h 514350"/>
              <a:gd name="connsiteX5916" fmla="*/ 2313146 w 6400800"/>
              <a:gd name="connsiteY5916" fmla="*/ 194786 h 514350"/>
              <a:gd name="connsiteX5917" fmla="*/ 2304574 w 6400800"/>
              <a:gd name="connsiteY5917" fmla="*/ 197644 h 514350"/>
              <a:gd name="connsiteX5918" fmla="*/ 2305526 w 6400800"/>
              <a:gd name="connsiteY5918" fmla="*/ 200501 h 514350"/>
              <a:gd name="connsiteX5919" fmla="*/ 2303621 w 6400800"/>
              <a:gd name="connsiteY5919" fmla="*/ 205264 h 514350"/>
              <a:gd name="connsiteX5920" fmla="*/ 2304574 w 6400800"/>
              <a:gd name="connsiteY5920" fmla="*/ 197644 h 514350"/>
              <a:gd name="connsiteX5921" fmla="*/ 2297906 w 6400800"/>
              <a:gd name="connsiteY5921" fmla="*/ 272891 h 514350"/>
              <a:gd name="connsiteX5922" fmla="*/ 2298859 w 6400800"/>
              <a:gd name="connsiteY5922" fmla="*/ 256699 h 514350"/>
              <a:gd name="connsiteX5923" fmla="*/ 2299811 w 6400800"/>
              <a:gd name="connsiteY5923" fmla="*/ 250984 h 514350"/>
              <a:gd name="connsiteX5924" fmla="*/ 2308384 w 6400800"/>
              <a:gd name="connsiteY5924" fmla="*/ 211931 h 514350"/>
              <a:gd name="connsiteX5925" fmla="*/ 2309336 w 6400800"/>
              <a:gd name="connsiteY5925" fmla="*/ 215741 h 514350"/>
              <a:gd name="connsiteX5926" fmla="*/ 2311241 w 6400800"/>
              <a:gd name="connsiteY5926" fmla="*/ 221456 h 514350"/>
              <a:gd name="connsiteX5927" fmla="*/ 2311241 w 6400800"/>
              <a:gd name="connsiteY5927" fmla="*/ 221456 h 514350"/>
              <a:gd name="connsiteX5928" fmla="*/ 2304574 w 6400800"/>
              <a:gd name="connsiteY5928" fmla="*/ 253841 h 514350"/>
              <a:gd name="connsiteX5929" fmla="*/ 2302669 w 6400800"/>
              <a:gd name="connsiteY5929" fmla="*/ 251936 h 514350"/>
              <a:gd name="connsiteX5930" fmla="*/ 2304574 w 6400800"/>
              <a:gd name="connsiteY5930" fmla="*/ 253841 h 514350"/>
              <a:gd name="connsiteX5931" fmla="*/ 2299811 w 6400800"/>
              <a:gd name="connsiteY5931" fmla="*/ 274796 h 514350"/>
              <a:gd name="connsiteX5932" fmla="*/ 2294096 w 6400800"/>
              <a:gd name="connsiteY5932" fmla="*/ 300514 h 514350"/>
              <a:gd name="connsiteX5933" fmla="*/ 2297906 w 6400800"/>
              <a:gd name="connsiteY5933" fmla="*/ 272891 h 514350"/>
              <a:gd name="connsiteX5934" fmla="*/ 2271236 w 6400800"/>
              <a:gd name="connsiteY5934" fmla="*/ 369094 h 514350"/>
              <a:gd name="connsiteX5935" fmla="*/ 2270284 w 6400800"/>
              <a:gd name="connsiteY5935" fmla="*/ 376714 h 514350"/>
              <a:gd name="connsiteX5936" fmla="*/ 2270284 w 6400800"/>
              <a:gd name="connsiteY5936" fmla="*/ 376714 h 514350"/>
              <a:gd name="connsiteX5937" fmla="*/ 2270284 w 6400800"/>
              <a:gd name="connsiteY5937" fmla="*/ 372904 h 514350"/>
              <a:gd name="connsiteX5938" fmla="*/ 2271236 w 6400800"/>
              <a:gd name="connsiteY5938" fmla="*/ 369094 h 514350"/>
              <a:gd name="connsiteX5939" fmla="*/ 2252186 w 6400800"/>
              <a:gd name="connsiteY5939" fmla="*/ 297656 h 514350"/>
              <a:gd name="connsiteX5940" fmla="*/ 2251234 w 6400800"/>
              <a:gd name="connsiteY5940" fmla="*/ 311944 h 514350"/>
              <a:gd name="connsiteX5941" fmla="*/ 2250281 w 6400800"/>
              <a:gd name="connsiteY5941" fmla="*/ 308134 h 514350"/>
              <a:gd name="connsiteX5942" fmla="*/ 2252186 w 6400800"/>
              <a:gd name="connsiteY5942" fmla="*/ 297656 h 514350"/>
              <a:gd name="connsiteX5943" fmla="*/ 2215991 w 6400800"/>
              <a:gd name="connsiteY5943" fmla="*/ 252889 h 514350"/>
              <a:gd name="connsiteX5944" fmla="*/ 2215991 w 6400800"/>
              <a:gd name="connsiteY5944" fmla="*/ 256699 h 514350"/>
              <a:gd name="connsiteX5945" fmla="*/ 2215991 w 6400800"/>
              <a:gd name="connsiteY5945" fmla="*/ 256699 h 514350"/>
              <a:gd name="connsiteX5946" fmla="*/ 2215991 w 6400800"/>
              <a:gd name="connsiteY5946" fmla="*/ 252889 h 514350"/>
              <a:gd name="connsiteX5947" fmla="*/ 2211229 w 6400800"/>
              <a:gd name="connsiteY5947" fmla="*/ 281464 h 514350"/>
              <a:gd name="connsiteX5948" fmla="*/ 2214086 w 6400800"/>
              <a:gd name="connsiteY5948" fmla="*/ 260509 h 514350"/>
              <a:gd name="connsiteX5949" fmla="*/ 2215039 w 6400800"/>
              <a:gd name="connsiteY5949" fmla="*/ 261461 h 514350"/>
              <a:gd name="connsiteX5950" fmla="*/ 2215039 w 6400800"/>
              <a:gd name="connsiteY5950" fmla="*/ 267176 h 514350"/>
              <a:gd name="connsiteX5951" fmla="*/ 2212181 w 6400800"/>
              <a:gd name="connsiteY5951" fmla="*/ 299561 h 514350"/>
              <a:gd name="connsiteX5952" fmla="*/ 2206466 w 6400800"/>
              <a:gd name="connsiteY5952" fmla="*/ 309086 h 514350"/>
              <a:gd name="connsiteX5953" fmla="*/ 2211229 w 6400800"/>
              <a:gd name="connsiteY5953" fmla="*/ 281464 h 514350"/>
              <a:gd name="connsiteX5954" fmla="*/ 2205514 w 6400800"/>
              <a:gd name="connsiteY5954" fmla="*/ 337661 h 514350"/>
              <a:gd name="connsiteX5955" fmla="*/ 2204561 w 6400800"/>
              <a:gd name="connsiteY5955" fmla="*/ 339566 h 514350"/>
              <a:gd name="connsiteX5956" fmla="*/ 2204561 w 6400800"/>
              <a:gd name="connsiteY5956" fmla="*/ 340519 h 514350"/>
              <a:gd name="connsiteX5957" fmla="*/ 2205514 w 6400800"/>
              <a:gd name="connsiteY5957" fmla="*/ 337661 h 514350"/>
              <a:gd name="connsiteX5958" fmla="*/ 2183606 w 6400800"/>
              <a:gd name="connsiteY5958" fmla="*/ 336709 h 514350"/>
              <a:gd name="connsiteX5959" fmla="*/ 2185511 w 6400800"/>
              <a:gd name="connsiteY5959" fmla="*/ 345281 h 514350"/>
              <a:gd name="connsiteX5960" fmla="*/ 2184559 w 6400800"/>
              <a:gd name="connsiteY5960" fmla="*/ 350044 h 514350"/>
              <a:gd name="connsiteX5961" fmla="*/ 2183606 w 6400800"/>
              <a:gd name="connsiteY5961" fmla="*/ 340519 h 514350"/>
              <a:gd name="connsiteX5962" fmla="*/ 2183606 w 6400800"/>
              <a:gd name="connsiteY5962" fmla="*/ 337661 h 514350"/>
              <a:gd name="connsiteX5963" fmla="*/ 2183606 w 6400800"/>
              <a:gd name="connsiteY5963" fmla="*/ 336709 h 514350"/>
              <a:gd name="connsiteX5964" fmla="*/ 2178844 w 6400800"/>
              <a:gd name="connsiteY5964" fmla="*/ 345281 h 514350"/>
              <a:gd name="connsiteX5965" fmla="*/ 2178844 w 6400800"/>
              <a:gd name="connsiteY5965" fmla="*/ 357664 h 514350"/>
              <a:gd name="connsiteX5966" fmla="*/ 2175986 w 6400800"/>
              <a:gd name="connsiteY5966" fmla="*/ 350996 h 514350"/>
              <a:gd name="connsiteX5967" fmla="*/ 2178844 w 6400800"/>
              <a:gd name="connsiteY5967" fmla="*/ 345281 h 514350"/>
              <a:gd name="connsiteX5968" fmla="*/ 2150269 w 6400800"/>
              <a:gd name="connsiteY5968" fmla="*/ 278606 h 514350"/>
              <a:gd name="connsiteX5969" fmla="*/ 2162651 w 6400800"/>
              <a:gd name="connsiteY5969" fmla="*/ 232886 h 514350"/>
              <a:gd name="connsiteX5970" fmla="*/ 2161699 w 6400800"/>
              <a:gd name="connsiteY5970" fmla="*/ 235744 h 514350"/>
              <a:gd name="connsiteX5971" fmla="*/ 2157889 w 6400800"/>
              <a:gd name="connsiteY5971" fmla="*/ 253841 h 514350"/>
              <a:gd name="connsiteX5972" fmla="*/ 2154079 w 6400800"/>
              <a:gd name="connsiteY5972" fmla="*/ 274796 h 514350"/>
              <a:gd name="connsiteX5973" fmla="*/ 2151221 w 6400800"/>
              <a:gd name="connsiteY5973" fmla="*/ 293846 h 514350"/>
              <a:gd name="connsiteX5974" fmla="*/ 2148364 w 6400800"/>
              <a:gd name="connsiteY5974" fmla="*/ 288131 h 514350"/>
              <a:gd name="connsiteX5975" fmla="*/ 2150269 w 6400800"/>
              <a:gd name="connsiteY5975" fmla="*/ 296704 h 514350"/>
              <a:gd name="connsiteX5976" fmla="*/ 2147411 w 6400800"/>
              <a:gd name="connsiteY5976" fmla="*/ 314801 h 514350"/>
              <a:gd name="connsiteX5977" fmla="*/ 2140744 w 6400800"/>
              <a:gd name="connsiteY5977" fmla="*/ 305276 h 514350"/>
              <a:gd name="connsiteX5978" fmla="*/ 2150269 w 6400800"/>
              <a:gd name="connsiteY5978" fmla="*/ 278606 h 514350"/>
              <a:gd name="connsiteX5979" fmla="*/ 2142649 w 6400800"/>
              <a:gd name="connsiteY5979" fmla="*/ 305276 h 514350"/>
              <a:gd name="connsiteX5980" fmla="*/ 2148364 w 6400800"/>
              <a:gd name="connsiteY5980" fmla="*/ 319564 h 514350"/>
              <a:gd name="connsiteX5981" fmla="*/ 2148364 w 6400800"/>
              <a:gd name="connsiteY5981" fmla="*/ 320516 h 514350"/>
              <a:gd name="connsiteX5982" fmla="*/ 2148364 w 6400800"/>
              <a:gd name="connsiteY5982" fmla="*/ 321469 h 514350"/>
              <a:gd name="connsiteX5983" fmla="*/ 2145506 w 6400800"/>
              <a:gd name="connsiteY5983" fmla="*/ 343376 h 514350"/>
              <a:gd name="connsiteX5984" fmla="*/ 2139791 w 6400800"/>
              <a:gd name="connsiteY5984" fmla="*/ 324326 h 514350"/>
              <a:gd name="connsiteX5985" fmla="*/ 2138839 w 6400800"/>
              <a:gd name="connsiteY5985" fmla="*/ 320516 h 514350"/>
              <a:gd name="connsiteX5986" fmla="*/ 2142649 w 6400800"/>
              <a:gd name="connsiteY5986" fmla="*/ 305276 h 514350"/>
              <a:gd name="connsiteX5987" fmla="*/ 2058829 w 6400800"/>
              <a:gd name="connsiteY5987" fmla="*/ 353854 h 514350"/>
              <a:gd name="connsiteX5988" fmla="*/ 2056924 w 6400800"/>
              <a:gd name="connsiteY5988" fmla="*/ 366236 h 514350"/>
              <a:gd name="connsiteX5989" fmla="*/ 2055971 w 6400800"/>
              <a:gd name="connsiteY5989" fmla="*/ 361474 h 514350"/>
              <a:gd name="connsiteX5990" fmla="*/ 2054066 w 6400800"/>
              <a:gd name="connsiteY5990" fmla="*/ 352901 h 514350"/>
              <a:gd name="connsiteX5991" fmla="*/ 2054066 w 6400800"/>
              <a:gd name="connsiteY5991" fmla="*/ 351949 h 514350"/>
              <a:gd name="connsiteX5992" fmla="*/ 2059781 w 6400800"/>
              <a:gd name="connsiteY5992" fmla="*/ 338614 h 514350"/>
              <a:gd name="connsiteX5993" fmla="*/ 2060734 w 6400800"/>
              <a:gd name="connsiteY5993" fmla="*/ 343376 h 514350"/>
              <a:gd name="connsiteX5994" fmla="*/ 2058829 w 6400800"/>
              <a:gd name="connsiteY5994" fmla="*/ 353854 h 514350"/>
              <a:gd name="connsiteX5995" fmla="*/ 2081689 w 6400800"/>
              <a:gd name="connsiteY5995" fmla="*/ 350044 h 514350"/>
              <a:gd name="connsiteX5996" fmla="*/ 2079784 w 6400800"/>
              <a:gd name="connsiteY5996" fmla="*/ 354806 h 514350"/>
              <a:gd name="connsiteX5997" fmla="*/ 2077879 w 6400800"/>
              <a:gd name="connsiteY5997" fmla="*/ 347186 h 514350"/>
              <a:gd name="connsiteX5998" fmla="*/ 2077879 w 6400800"/>
              <a:gd name="connsiteY5998" fmla="*/ 344329 h 514350"/>
              <a:gd name="connsiteX5999" fmla="*/ 2080736 w 6400800"/>
              <a:gd name="connsiteY5999" fmla="*/ 348139 h 514350"/>
              <a:gd name="connsiteX6000" fmla="*/ 2081689 w 6400800"/>
              <a:gd name="connsiteY6000" fmla="*/ 350044 h 514350"/>
              <a:gd name="connsiteX6001" fmla="*/ 2081689 w 6400800"/>
              <a:gd name="connsiteY6001" fmla="*/ 350044 h 514350"/>
              <a:gd name="connsiteX6002" fmla="*/ 2081689 w 6400800"/>
              <a:gd name="connsiteY6002" fmla="*/ 339566 h 514350"/>
              <a:gd name="connsiteX6003" fmla="*/ 2081689 w 6400800"/>
              <a:gd name="connsiteY6003" fmla="*/ 341471 h 514350"/>
              <a:gd name="connsiteX6004" fmla="*/ 2078831 w 6400800"/>
              <a:gd name="connsiteY6004" fmla="*/ 337661 h 514350"/>
              <a:gd name="connsiteX6005" fmla="*/ 2079784 w 6400800"/>
              <a:gd name="connsiteY6005" fmla="*/ 330041 h 514350"/>
              <a:gd name="connsiteX6006" fmla="*/ 2081689 w 6400800"/>
              <a:gd name="connsiteY6006" fmla="*/ 339566 h 514350"/>
              <a:gd name="connsiteX6007" fmla="*/ 2081689 w 6400800"/>
              <a:gd name="connsiteY6007" fmla="*/ 339566 h 514350"/>
              <a:gd name="connsiteX6008" fmla="*/ 2085499 w 6400800"/>
              <a:gd name="connsiteY6008" fmla="*/ 290036 h 514350"/>
              <a:gd name="connsiteX6009" fmla="*/ 2084546 w 6400800"/>
              <a:gd name="connsiteY6009" fmla="*/ 307181 h 514350"/>
              <a:gd name="connsiteX6010" fmla="*/ 2083594 w 6400800"/>
              <a:gd name="connsiteY6010" fmla="*/ 303371 h 514350"/>
              <a:gd name="connsiteX6011" fmla="*/ 2086451 w 6400800"/>
              <a:gd name="connsiteY6011" fmla="*/ 273844 h 514350"/>
              <a:gd name="connsiteX6012" fmla="*/ 2087404 w 6400800"/>
              <a:gd name="connsiteY6012" fmla="*/ 267176 h 514350"/>
              <a:gd name="connsiteX6013" fmla="*/ 2085499 w 6400800"/>
              <a:gd name="connsiteY6013" fmla="*/ 290036 h 514350"/>
              <a:gd name="connsiteX6014" fmla="*/ 2089309 w 6400800"/>
              <a:gd name="connsiteY6014" fmla="*/ 180499 h 514350"/>
              <a:gd name="connsiteX6015" fmla="*/ 2089309 w 6400800"/>
              <a:gd name="connsiteY6015" fmla="*/ 200501 h 514350"/>
              <a:gd name="connsiteX6016" fmla="*/ 2086451 w 6400800"/>
              <a:gd name="connsiteY6016" fmla="*/ 192881 h 514350"/>
              <a:gd name="connsiteX6017" fmla="*/ 2089309 w 6400800"/>
              <a:gd name="connsiteY6017" fmla="*/ 180499 h 514350"/>
              <a:gd name="connsiteX6018" fmla="*/ 2072164 w 6400800"/>
              <a:gd name="connsiteY6018" fmla="*/ 241459 h 514350"/>
              <a:gd name="connsiteX6019" fmla="*/ 2086451 w 6400800"/>
              <a:gd name="connsiteY6019" fmla="*/ 193834 h 514350"/>
              <a:gd name="connsiteX6020" fmla="*/ 2090261 w 6400800"/>
              <a:gd name="connsiteY6020" fmla="*/ 207169 h 514350"/>
              <a:gd name="connsiteX6021" fmla="*/ 2090261 w 6400800"/>
              <a:gd name="connsiteY6021" fmla="*/ 208121 h 514350"/>
              <a:gd name="connsiteX6022" fmla="*/ 2075974 w 6400800"/>
              <a:gd name="connsiteY6022" fmla="*/ 271939 h 514350"/>
              <a:gd name="connsiteX6023" fmla="*/ 2074069 w 6400800"/>
              <a:gd name="connsiteY6023" fmla="*/ 282416 h 514350"/>
              <a:gd name="connsiteX6024" fmla="*/ 2068354 w 6400800"/>
              <a:gd name="connsiteY6024" fmla="*/ 271939 h 514350"/>
              <a:gd name="connsiteX6025" fmla="*/ 2065496 w 6400800"/>
              <a:gd name="connsiteY6025" fmla="*/ 266224 h 514350"/>
              <a:gd name="connsiteX6026" fmla="*/ 2072164 w 6400800"/>
              <a:gd name="connsiteY6026" fmla="*/ 241459 h 514350"/>
              <a:gd name="connsiteX6027" fmla="*/ 2062639 w 6400800"/>
              <a:gd name="connsiteY6027" fmla="*/ 270034 h 514350"/>
              <a:gd name="connsiteX6028" fmla="*/ 2063591 w 6400800"/>
              <a:gd name="connsiteY6028" fmla="*/ 272891 h 514350"/>
              <a:gd name="connsiteX6029" fmla="*/ 2069306 w 6400800"/>
              <a:gd name="connsiteY6029" fmla="*/ 292894 h 514350"/>
              <a:gd name="connsiteX6030" fmla="*/ 2070259 w 6400800"/>
              <a:gd name="connsiteY6030" fmla="*/ 294799 h 514350"/>
              <a:gd name="connsiteX6031" fmla="*/ 2067401 w 6400800"/>
              <a:gd name="connsiteY6031" fmla="*/ 310039 h 514350"/>
              <a:gd name="connsiteX6032" fmla="*/ 2065496 w 6400800"/>
              <a:gd name="connsiteY6032" fmla="*/ 303371 h 514350"/>
              <a:gd name="connsiteX6033" fmla="*/ 2058829 w 6400800"/>
              <a:gd name="connsiteY6033" fmla="*/ 284321 h 514350"/>
              <a:gd name="connsiteX6034" fmla="*/ 2062639 w 6400800"/>
              <a:gd name="connsiteY6034" fmla="*/ 270034 h 514350"/>
              <a:gd name="connsiteX6035" fmla="*/ 2053114 w 6400800"/>
              <a:gd name="connsiteY6035" fmla="*/ 301466 h 514350"/>
              <a:gd name="connsiteX6036" fmla="*/ 2054066 w 6400800"/>
              <a:gd name="connsiteY6036" fmla="*/ 306229 h 514350"/>
              <a:gd name="connsiteX6037" fmla="*/ 2056924 w 6400800"/>
              <a:gd name="connsiteY6037" fmla="*/ 320516 h 514350"/>
              <a:gd name="connsiteX6038" fmla="*/ 2055971 w 6400800"/>
              <a:gd name="connsiteY6038" fmla="*/ 320516 h 514350"/>
              <a:gd name="connsiteX6039" fmla="*/ 2049304 w 6400800"/>
              <a:gd name="connsiteY6039" fmla="*/ 317659 h 514350"/>
              <a:gd name="connsiteX6040" fmla="*/ 2055971 w 6400800"/>
              <a:gd name="connsiteY6040" fmla="*/ 321469 h 514350"/>
              <a:gd name="connsiteX6041" fmla="*/ 2057876 w 6400800"/>
              <a:gd name="connsiteY6041" fmla="*/ 322421 h 514350"/>
              <a:gd name="connsiteX6042" fmla="*/ 2059781 w 6400800"/>
              <a:gd name="connsiteY6042" fmla="*/ 332899 h 514350"/>
              <a:gd name="connsiteX6043" fmla="*/ 2053114 w 6400800"/>
              <a:gd name="connsiteY6043" fmla="*/ 342424 h 514350"/>
              <a:gd name="connsiteX6044" fmla="*/ 2049304 w 6400800"/>
              <a:gd name="connsiteY6044" fmla="*/ 321469 h 514350"/>
              <a:gd name="connsiteX6045" fmla="*/ 2049304 w 6400800"/>
              <a:gd name="connsiteY6045" fmla="*/ 315754 h 514350"/>
              <a:gd name="connsiteX6046" fmla="*/ 2053114 w 6400800"/>
              <a:gd name="connsiteY6046" fmla="*/ 301466 h 514350"/>
              <a:gd name="connsiteX6047" fmla="*/ 2044541 w 6400800"/>
              <a:gd name="connsiteY6047" fmla="*/ 260509 h 514350"/>
              <a:gd name="connsiteX6048" fmla="*/ 2044541 w 6400800"/>
              <a:gd name="connsiteY6048" fmla="*/ 260509 h 514350"/>
              <a:gd name="connsiteX6049" fmla="*/ 2044541 w 6400800"/>
              <a:gd name="connsiteY6049" fmla="*/ 259556 h 514350"/>
              <a:gd name="connsiteX6050" fmla="*/ 2044541 w 6400800"/>
              <a:gd name="connsiteY6050" fmla="*/ 260509 h 514350"/>
              <a:gd name="connsiteX6051" fmla="*/ 2019776 w 6400800"/>
              <a:gd name="connsiteY6051" fmla="*/ 188119 h 514350"/>
              <a:gd name="connsiteX6052" fmla="*/ 2019776 w 6400800"/>
              <a:gd name="connsiteY6052" fmla="*/ 185261 h 514350"/>
              <a:gd name="connsiteX6053" fmla="*/ 2020729 w 6400800"/>
              <a:gd name="connsiteY6053" fmla="*/ 177641 h 514350"/>
              <a:gd name="connsiteX6054" fmla="*/ 2020729 w 6400800"/>
              <a:gd name="connsiteY6054" fmla="*/ 189071 h 514350"/>
              <a:gd name="connsiteX6055" fmla="*/ 2021681 w 6400800"/>
              <a:gd name="connsiteY6055" fmla="*/ 220504 h 514350"/>
              <a:gd name="connsiteX6056" fmla="*/ 2023586 w 6400800"/>
              <a:gd name="connsiteY6056" fmla="*/ 244316 h 514350"/>
              <a:gd name="connsiteX6057" fmla="*/ 2022634 w 6400800"/>
              <a:gd name="connsiteY6057" fmla="*/ 247174 h 514350"/>
              <a:gd name="connsiteX6058" fmla="*/ 2016919 w 6400800"/>
              <a:gd name="connsiteY6058" fmla="*/ 222409 h 514350"/>
              <a:gd name="connsiteX6059" fmla="*/ 2019776 w 6400800"/>
              <a:gd name="connsiteY6059" fmla="*/ 188119 h 514350"/>
              <a:gd name="connsiteX6060" fmla="*/ 1999774 w 6400800"/>
              <a:gd name="connsiteY6060" fmla="*/ 298609 h 514350"/>
              <a:gd name="connsiteX6061" fmla="*/ 1999774 w 6400800"/>
              <a:gd name="connsiteY6061" fmla="*/ 304324 h 514350"/>
              <a:gd name="connsiteX6062" fmla="*/ 1997869 w 6400800"/>
              <a:gd name="connsiteY6062" fmla="*/ 310039 h 514350"/>
              <a:gd name="connsiteX6063" fmla="*/ 1999774 w 6400800"/>
              <a:gd name="connsiteY6063" fmla="*/ 298609 h 514350"/>
              <a:gd name="connsiteX6064" fmla="*/ 1992154 w 6400800"/>
              <a:gd name="connsiteY6064" fmla="*/ 349091 h 514350"/>
              <a:gd name="connsiteX6065" fmla="*/ 1992154 w 6400800"/>
              <a:gd name="connsiteY6065" fmla="*/ 359569 h 514350"/>
              <a:gd name="connsiteX6066" fmla="*/ 1992154 w 6400800"/>
              <a:gd name="connsiteY6066" fmla="*/ 369094 h 514350"/>
              <a:gd name="connsiteX6067" fmla="*/ 1988344 w 6400800"/>
              <a:gd name="connsiteY6067" fmla="*/ 373856 h 514350"/>
              <a:gd name="connsiteX6068" fmla="*/ 1992154 w 6400800"/>
              <a:gd name="connsiteY6068" fmla="*/ 349091 h 514350"/>
              <a:gd name="connsiteX6069" fmla="*/ 1987391 w 6400800"/>
              <a:gd name="connsiteY6069" fmla="*/ 381476 h 514350"/>
              <a:gd name="connsiteX6070" fmla="*/ 1987391 w 6400800"/>
              <a:gd name="connsiteY6070" fmla="*/ 381476 h 514350"/>
              <a:gd name="connsiteX6071" fmla="*/ 1992154 w 6400800"/>
              <a:gd name="connsiteY6071" fmla="*/ 372904 h 514350"/>
              <a:gd name="connsiteX6072" fmla="*/ 1992154 w 6400800"/>
              <a:gd name="connsiteY6072" fmla="*/ 379571 h 514350"/>
              <a:gd name="connsiteX6073" fmla="*/ 1991201 w 6400800"/>
              <a:gd name="connsiteY6073" fmla="*/ 386239 h 514350"/>
              <a:gd name="connsiteX6074" fmla="*/ 1988344 w 6400800"/>
              <a:gd name="connsiteY6074" fmla="*/ 400526 h 514350"/>
              <a:gd name="connsiteX6075" fmla="*/ 1988344 w 6400800"/>
              <a:gd name="connsiteY6075" fmla="*/ 399574 h 514350"/>
              <a:gd name="connsiteX6076" fmla="*/ 1985486 w 6400800"/>
              <a:gd name="connsiteY6076" fmla="*/ 392906 h 514350"/>
              <a:gd name="connsiteX6077" fmla="*/ 1987391 w 6400800"/>
              <a:gd name="connsiteY6077" fmla="*/ 381476 h 514350"/>
              <a:gd name="connsiteX6078" fmla="*/ 1968341 w 6400800"/>
              <a:gd name="connsiteY6078" fmla="*/ 290989 h 514350"/>
              <a:gd name="connsiteX6079" fmla="*/ 1967389 w 6400800"/>
              <a:gd name="connsiteY6079" fmla="*/ 297656 h 514350"/>
              <a:gd name="connsiteX6080" fmla="*/ 1966436 w 6400800"/>
              <a:gd name="connsiteY6080" fmla="*/ 305276 h 514350"/>
              <a:gd name="connsiteX6081" fmla="*/ 1965484 w 6400800"/>
              <a:gd name="connsiteY6081" fmla="*/ 318611 h 514350"/>
              <a:gd name="connsiteX6082" fmla="*/ 1964531 w 6400800"/>
              <a:gd name="connsiteY6082" fmla="*/ 304324 h 514350"/>
              <a:gd name="connsiteX6083" fmla="*/ 1964531 w 6400800"/>
              <a:gd name="connsiteY6083" fmla="*/ 300514 h 514350"/>
              <a:gd name="connsiteX6084" fmla="*/ 1968341 w 6400800"/>
              <a:gd name="connsiteY6084" fmla="*/ 290989 h 514350"/>
              <a:gd name="connsiteX6085" fmla="*/ 1937861 w 6400800"/>
              <a:gd name="connsiteY6085" fmla="*/ 310039 h 514350"/>
              <a:gd name="connsiteX6086" fmla="*/ 1937861 w 6400800"/>
              <a:gd name="connsiteY6086" fmla="*/ 302419 h 514350"/>
              <a:gd name="connsiteX6087" fmla="*/ 1937861 w 6400800"/>
              <a:gd name="connsiteY6087" fmla="*/ 295751 h 514350"/>
              <a:gd name="connsiteX6088" fmla="*/ 1938814 w 6400800"/>
              <a:gd name="connsiteY6088" fmla="*/ 306229 h 514350"/>
              <a:gd name="connsiteX6089" fmla="*/ 1937861 w 6400800"/>
              <a:gd name="connsiteY6089" fmla="*/ 310039 h 514350"/>
              <a:gd name="connsiteX6090" fmla="*/ 1938814 w 6400800"/>
              <a:gd name="connsiteY6090" fmla="*/ 272891 h 514350"/>
              <a:gd name="connsiteX6091" fmla="*/ 1936909 w 6400800"/>
              <a:gd name="connsiteY6091" fmla="*/ 266224 h 514350"/>
              <a:gd name="connsiteX6092" fmla="*/ 1936909 w 6400800"/>
              <a:gd name="connsiteY6092" fmla="*/ 261461 h 514350"/>
              <a:gd name="connsiteX6093" fmla="*/ 1936909 w 6400800"/>
              <a:gd name="connsiteY6093" fmla="*/ 246221 h 514350"/>
              <a:gd name="connsiteX6094" fmla="*/ 1938814 w 6400800"/>
              <a:gd name="connsiteY6094" fmla="*/ 272891 h 514350"/>
              <a:gd name="connsiteX6095" fmla="*/ 1900714 w 6400800"/>
              <a:gd name="connsiteY6095" fmla="*/ 338614 h 514350"/>
              <a:gd name="connsiteX6096" fmla="*/ 1900714 w 6400800"/>
              <a:gd name="connsiteY6096" fmla="*/ 333851 h 514350"/>
              <a:gd name="connsiteX6097" fmla="*/ 1902619 w 6400800"/>
              <a:gd name="connsiteY6097" fmla="*/ 329089 h 514350"/>
              <a:gd name="connsiteX6098" fmla="*/ 1904524 w 6400800"/>
              <a:gd name="connsiteY6098" fmla="*/ 325279 h 514350"/>
              <a:gd name="connsiteX6099" fmla="*/ 1900714 w 6400800"/>
              <a:gd name="connsiteY6099" fmla="*/ 338614 h 514350"/>
              <a:gd name="connsiteX6100" fmla="*/ 1915954 w 6400800"/>
              <a:gd name="connsiteY6100" fmla="*/ 436721 h 514350"/>
              <a:gd name="connsiteX6101" fmla="*/ 1915954 w 6400800"/>
              <a:gd name="connsiteY6101" fmla="*/ 433864 h 514350"/>
              <a:gd name="connsiteX6102" fmla="*/ 1916906 w 6400800"/>
              <a:gd name="connsiteY6102" fmla="*/ 434816 h 514350"/>
              <a:gd name="connsiteX6103" fmla="*/ 1915954 w 6400800"/>
              <a:gd name="connsiteY6103" fmla="*/ 436721 h 514350"/>
              <a:gd name="connsiteX6104" fmla="*/ 1920716 w 6400800"/>
              <a:gd name="connsiteY6104" fmla="*/ 401479 h 514350"/>
              <a:gd name="connsiteX6105" fmla="*/ 1919764 w 6400800"/>
              <a:gd name="connsiteY6105" fmla="*/ 407194 h 514350"/>
              <a:gd name="connsiteX6106" fmla="*/ 1917859 w 6400800"/>
              <a:gd name="connsiteY6106" fmla="*/ 404336 h 514350"/>
              <a:gd name="connsiteX6107" fmla="*/ 1919764 w 6400800"/>
              <a:gd name="connsiteY6107" fmla="*/ 398621 h 514350"/>
              <a:gd name="connsiteX6108" fmla="*/ 1920716 w 6400800"/>
              <a:gd name="connsiteY6108" fmla="*/ 401479 h 514350"/>
              <a:gd name="connsiteX6109" fmla="*/ 1917859 w 6400800"/>
              <a:gd name="connsiteY6109" fmla="*/ 331946 h 514350"/>
              <a:gd name="connsiteX6110" fmla="*/ 1919764 w 6400800"/>
              <a:gd name="connsiteY6110" fmla="*/ 337661 h 514350"/>
              <a:gd name="connsiteX6111" fmla="*/ 1919764 w 6400800"/>
              <a:gd name="connsiteY6111" fmla="*/ 337661 h 514350"/>
              <a:gd name="connsiteX6112" fmla="*/ 1918811 w 6400800"/>
              <a:gd name="connsiteY6112" fmla="*/ 338614 h 514350"/>
              <a:gd name="connsiteX6113" fmla="*/ 1916906 w 6400800"/>
              <a:gd name="connsiteY6113" fmla="*/ 342424 h 514350"/>
              <a:gd name="connsiteX6114" fmla="*/ 1916906 w 6400800"/>
              <a:gd name="connsiteY6114" fmla="*/ 341471 h 514350"/>
              <a:gd name="connsiteX6115" fmla="*/ 1915954 w 6400800"/>
              <a:gd name="connsiteY6115" fmla="*/ 344329 h 514350"/>
              <a:gd name="connsiteX6116" fmla="*/ 1915001 w 6400800"/>
              <a:gd name="connsiteY6116" fmla="*/ 345281 h 514350"/>
              <a:gd name="connsiteX6117" fmla="*/ 1917859 w 6400800"/>
              <a:gd name="connsiteY6117" fmla="*/ 331946 h 514350"/>
              <a:gd name="connsiteX6118" fmla="*/ 1919764 w 6400800"/>
              <a:gd name="connsiteY6118" fmla="*/ 360521 h 514350"/>
              <a:gd name="connsiteX6119" fmla="*/ 1919764 w 6400800"/>
              <a:gd name="connsiteY6119" fmla="*/ 364331 h 514350"/>
              <a:gd name="connsiteX6120" fmla="*/ 1915001 w 6400800"/>
              <a:gd name="connsiteY6120" fmla="*/ 373856 h 514350"/>
              <a:gd name="connsiteX6121" fmla="*/ 1908334 w 6400800"/>
              <a:gd name="connsiteY6121" fmla="*/ 388144 h 514350"/>
              <a:gd name="connsiteX6122" fmla="*/ 1907381 w 6400800"/>
              <a:gd name="connsiteY6122" fmla="*/ 387191 h 514350"/>
              <a:gd name="connsiteX6123" fmla="*/ 1907381 w 6400800"/>
              <a:gd name="connsiteY6123" fmla="*/ 385286 h 514350"/>
              <a:gd name="connsiteX6124" fmla="*/ 1910239 w 6400800"/>
              <a:gd name="connsiteY6124" fmla="*/ 380524 h 514350"/>
              <a:gd name="connsiteX6125" fmla="*/ 1919764 w 6400800"/>
              <a:gd name="connsiteY6125" fmla="*/ 360521 h 514350"/>
              <a:gd name="connsiteX6126" fmla="*/ 1910239 w 6400800"/>
              <a:gd name="connsiteY6126" fmla="*/ 299561 h 514350"/>
              <a:gd name="connsiteX6127" fmla="*/ 1908334 w 6400800"/>
              <a:gd name="connsiteY6127" fmla="*/ 305276 h 514350"/>
              <a:gd name="connsiteX6128" fmla="*/ 1908334 w 6400800"/>
              <a:gd name="connsiteY6128" fmla="*/ 305276 h 514350"/>
              <a:gd name="connsiteX6129" fmla="*/ 1910239 w 6400800"/>
              <a:gd name="connsiteY6129" fmla="*/ 299561 h 514350"/>
              <a:gd name="connsiteX6130" fmla="*/ 1906429 w 6400800"/>
              <a:gd name="connsiteY6130" fmla="*/ 313849 h 514350"/>
              <a:gd name="connsiteX6131" fmla="*/ 1908334 w 6400800"/>
              <a:gd name="connsiteY6131" fmla="*/ 309086 h 514350"/>
              <a:gd name="connsiteX6132" fmla="*/ 1908334 w 6400800"/>
              <a:gd name="connsiteY6132" fmla="*/ 310039 h 514350"/>
              <a:gd name="connsiteX6133" fmla="*/ 1906429 w 6400800"/>
              <a:gd name="connsiteY6133" fmla="*/ 315754 h 514350"/>
              <a:gd name="connsiteX6134" fmla="*/ 1905476 w 6400800"/>
              <a:gd name="connsiteY6134" fmla="*/ 316706 h 514350"/>
              <a:gd name="connsiteX6135" fmla="*/ 1906429 w 6400800"/>
              <a:gd name="connsiteY6135" fmla="*/ 313849 h 514350"/>
              <a:gd name="connsiteX6136" fmla="*/ 1893094 w 6400800"/>
              <a:gd name="connsiteY6136" fmla="*/ 259556 h 514350"/>
              <a:gd name="connsiteX6137" fmla="*/ 1894046 w 6400800"/>
              <a:gd name="connsiteY6137" fmla="*/ 256699 h 514350"/>
              <a:gd name="connsiteX6138" fmla="*/ 1894999 w 6400800"/>
              <a:gd name="connsiteY6138" fmla="*/ 256699 h 514350"/>
              <a:gd name="connsiteX6139" fmla="*/ 1899761 w 6400800"/>
              <a:gd name="connsiteY6139" fmla="*/ 260509 h 514350"/>
              <a:gd name="connsiteX6140" fmla="*/ 1904524 w 6400800"/>
              <a:gd name="connsiteY6140" fmla="*/ 275749 h 514350"/>
              <a:gd name="connsiteX6141" fmla="*/ 1895951 w 6400800"/>
              <a:gd name="connsiteY6141" fmla="*/ 297656 h 514350"/>
              <a:gd name="connsiteX6142" fmla="*/ 1894046 w 6400800"/>
              <a:gd name="connsiteY6142" fmla="*/ 281464 h 514350"/>
              <a:gd name="connsiteX6143" fmla="*/ 1892141 w 6400800"/>
              <a:gd name="connsiteY6143" fmla="*/ 270034 h 514350"/>
              <a:gd name="connsiteX6144" fmla="*/ 1893094 w 6400800"/>
              <a:gd name="connsiteY6144" fmla="*/ 272891 h 514350"/>
              <a:gd name="connsiteX6145" fmla="*/ 1893094 w 6400800"/>
              <a:gd name="connsiteY6145" fmla="*/ 259556 h 514350"/>
              <a:gd name="connsiteX6146" fmla="*/ 1841659 w 6400800"/>
              <a:gd name="connsiteY6146" fmla="*/ 297656 h 514350"/>
              <a:gd name="connsiteX6147" fmla="*/ 1840706 w 6400800"/>
              <a:gd name="connsiteY6147" fmla="*/ 313849 h 514350"/>
              <a:gd name="connsiteX6148" fmla="*/ 1838801 w 6400800"/>
              <a:gd name="connsiteY6148" fmla="*/ 294799 h 514350"/>
              <a:gd name="connsiteX6149" fmla="*/ 1838801 w 6400800"/>
              <a:gd name="connsiteY6149" fmla="*/ 290989 h 514350"/>
              <a:gd name="connsiteX6150" fmla="*/ 1841659 w 6400800"/>
              <a:gd name="connsiteY6150" fmla="*/ 297656 h 514350"/>
              <a:gd name="connsiteX6151" fmla="*/ 1822609 w 6400800"/>
              <a:gd name="connsiteY6151" fmla="*/ 363379 h 514350"/>
              <a:gd name="connsiteX6152" fmla="*/ 1826419 w 6400800"/>
              <a:gd name="connsiteY6152" fmla="*/ 353854 h 514350"/>
              <a:gd name="connsiteX6153" fmla="*/ 1827371 w 6400800"/>
              <a:gd name="connsiteY6153" fmla="*/ 364331 h 514350"/>
              <a:gd name="connsiteX6154" fmla="*/ 1823561 w 6400800"/>
              <a:gd name="connsiteY6154" fmla="*/ 368141 h 514350"/>
              <a:gd name="connsiteX6155" fmla="*/ 1822609 w 6400800"/>
              <a:gd name="connsiteY6155" fmla="*/ 363379 h 514350"/>
              <a:gd name="connsiteX6156" fmla="*/ 1828324 w 6400800"/>
              <a:gd name="connsiteY6156" fmla="*/ 403384 h 514350"/>
              <a:gd name="connsiteX6157" fmla="*/ 1827371 w 6400800"/>
              <a:gd name="connsiteY6157" fmla="*/ 400526 h 514350"/>
              <a:gd name="connsiteX6158" fmla="*/ 1825466 w 6400800"/>
              <a:gd name="connsiteY6158" fmla="*/ 381476 h 514350"/>
              <a:gd name="connsiteX6159" fmla="*/ 1828324 w 6400800"/>
              <a:gd name="connsiteY6159" fmla="*/ 377666 h 514350"/>
              <a:gd name="connsiteX6160" fmla="*/ 1829276 w 6400800"/>
              <a:gd name="connsiteY6160" fmla="*/ 399574 h 514350"/>
              <a:gd name="connsiteX6161" fmla="*/ 1828324 w 6400800"/>
              <a:gd name="connsiteY6161" fmla="*/ 403384 h 514350"/>
              <a:gd name="connsiteX6162" fmla="*/ 1833086 w 6400800"/>
              <a:gd name="connsiteY6162" fmla="*/ 339566 h 514350"/>
              <a:gd name="connsiteX6163" fmla="*/ 1833086 w 6400800"/>
              <a:gd name="connsiteY6163" fmla="*/ 339566 h 514350"/>
              <a:gd name="connsiteX6164" fmla="*/ 1833086 w 6400800"/>
              <a:gd name="connsiteY6164" fmla="*/ 340519 h 514350"/>
              <a:gd name="connsiteX6165" fmla="*/ 1833086 w 6400800"/>
              <a:gd name="connsiteY6165" fmla="*/ 339566 h 514350"/>
              <a:gd name="connsiteX6166" fmla="*/ 1824514 w 6400800"/>
              <a:gd name="connsiteY6166" fmla="*/ 272891 h 514350"/>
              <a:gd name="connsiteX6167" fmla="*/ 1824514 w 6400800"/>
              <a:gd name="connsiteY6167" fmla="*/ 263366 h 514350"/>
              <a:gd name="connsiteX6168" fmla="*/ 1835944 w 6400800"/>
              <a:gd name="connsiteY6168" fmla="*/ 285274 h 514350"/>
              <a:gd name="connsiteX6169" fmla="*/ 1834991 w 6400800"/>
              <a:gd name="connsiteY6169" fmla="*/ 294799 h 514350"/>
              <a:gd name="connsiteX6170" fmla="*/ 1834039 w 6400800"/>
              <a:gd name="connsiteY6170" fmla="*/ 320516 h 514350"/>
              <a:gd name="connsiteX6171" fmla="*/ 1834039 w 6400800"/>
              <a:gd name="connsiteY6171" fmla="*/ 330994 h 514350"/>
              <a:gd name="connsiteX6172" fmla="*/ 1833086 w 6400800"/>
              <a:gd name="connsiteY6172" fmla="*/ 331946 h 514350"/>
              <a:gd name="connsiteX6173" fmla="*/ 1832134 w 6400800"/>
              <a:gd name="connsiteY6173" fmla="*/ 332899 h 514350"/>
              <a:gd name="connsiteX6174" fmla="*/ 1827371 w 6400800"/>
              <a:gd name="connsiteY6174" fmla="*/ 316706 h 514350"/>
              <a:gd name="connsiteX6175" fmla="*/ 1822609 w 6400800"/>
              <a:gd name="connsiteY6175" fmla="*/ 303371 h 514350"/>
              <a:gd name="connsiteX6176" fmla="*/ 1824514 w 6400800"/>
              <a:gd name="connsiteY6176" fmla="*/ 272891 h 514350"/>
              <a:gd name="connsiteX6177" fmla="*/ 1822609 w 6400800"/>
              <a:gd name="connsiteY6177" fmla="*/ 309086 h 514350"/>
              <a:gd name="connsiteX6178" fmla="*/ 1823561 w 6400800"/>
              <a:gd name="connsiteY6178" fmla="*/ 317659 h 514350"/>
              <a:gd name="connsiteX6179" fmla="*/ 1825466 w 6400800"/>
              <a:gd name="connsiteY6179" fmla="*/ 338614 h 514350"/>
              <a:gd name="connsiteX6180" fmla="*/ 1825466 w 6400800"/>
              <a:gd name="connsiteY6180" fmla="*/ 340519 h 514350"/>
              <a:gd name="connsiteX6181" fmla="*/ 1820704 w 6400800"/>
              <a:gd name="connsiteY6181" fmla="*/ 348139 h 514350"/>
              <a:gd name="connsiteX6182" fmla="*/ 1820704 w 6400800"/>
              <a:gd name="connsiteY6182" fmla="*/ 332899 h 514350"/>
              <a:gd name="connsiteX6183" fmla="*/ 1820704 w 6400800"/>
              <a:gd name="connsiteY6183" fmla="*/ 331946 h 514350"/>
              <a:gd name="connsiteX6184" fmla="*/ 1822609 w 6400800"/>
              <a:gd name="connsiteY6184" fmla="*/ 309086 h 514350"/>
              <a:gd name="connsiteX6185" fmla="*/ 1763554 w 6400800"/>
              <a:gd name="connsiteY6185" fmla="*/ 411956 h 514350"/>
              <a:gd name="connsiteX6186" fmla="*/ 1762601 w 6400800"/>
              <a:gd name="connsiteY6186" fmla="*/ 406241 h 514350"/>
              <a:gd name="connsiteX6187" fmla="*/ 1761649 w 6400800"/>
              <a:gd name="connsiteY6187" fmla="*/ 397669 h 514350"/>
              <a:gd name="connsiteX6188" fmla="*/ 1761649 w 6400800"/>
              <a:gd name="connsiteY6188" fmla="*/ 397669 h 514350"/>
              <a:gd name="connsiteX6189" fmla="*/ 1764506 w 6400800"/>
              <a:gd name="connsiteY6189" fmla="*/ 400526 h 514350"/>
              <a:gd name="connsiteX6190" fmla="*/ 1763554 w 6400800"/>
              <a:gd name="connsiteY6190" fmla="*/ 411956 h 514350"/>
              <a:gd name="connsiteX6191" fmla="*/ 1766411 w 6400800"/>
              <a:gd name="connsiteY6191" fmla="*/ 379571 h 514350"/>
              <a:gd name="connsiteX6192" fmla="*/ 1766411 w 6400800"/>
              <a:gd name="connsiteY6192" fmla="*/ 379571 h 514350"/>
              <a:gd name="connsiteX6193" fmla="*/ 1766411 w 6400800"/>
              <a:gd name="connsiteY6193" fmla="*/ 377666 h 514350"/>
              <a:gd name="connsiteX6194" fmla="*/ 1766411 w 6400800"/>
              <a:gd name="connsiteY6194" fmla="*/ 379571 h 514350"/>
              <a:gd name="connsiteX6195" fmla="*/ 1792129 w 6400800"/>
              <a:gd name="connsiteY6195" fmla="*/ 251936 h 514350"/>
              <a:gd name="connsiteX6196" fmla="*/ 1802606 w 6400800"/>
              <a:gd name="connsiteY6196" fmla="*/ 219551 h 514350"/>
              <a:gd name="connsiteX6197" fmla="*/ 1802606 w 6400800"/>
              <a:gd name="connsiteY6197" fmla="*/ 219551 h 514350"/>
              <a:gd name="connsiteX6198" fmla="*/ 1801654 w 6400800"/>
              <a:gd name="connsiteY6198" fmla="*/ 274796 h 514350"/>
              <a:gd name="connsiteX6199" fmla="*/ 1800701 w 6400800"/>
              <a:gd name="connsiteY6199" fmla="*/ 327184 h 514350"/>
              <a:gd name="connsiteX6200" fmla="*/ 1794034 w 6400800"/>
              <a:gd name="connsiteY6200" fmla="*/ 310991 h 514350"/>
              <a:gd name="connsiteX6201" fmla="*/ 1788319 w 6400800"/>
              <a:gd name="connsiteY6201" fmla="*/ 294799 h 514350"/>
              <a:gd name="connsiteX6202" fmla="*/ 1787366 w 6400800"/>
              <a:gd name="connsiteY6202" fmla="*/ 292894 h 514350"/>
              <a:gd name="connsiteX6203" fmla="*/ 1786414 w 6400800"/>
              <a:gd name="connsiteY6203" fmla="*/ 287179 h 514350"/>
              <a:gd name="connsiteX6204" fmla="*/ 1788319 w 6400800"/>
              <a:gd name="connsiteY6204" fmla="*/ 279559 h 514350"/>
              <a:gd name="connsiteX6205" fmla="*/ 1787366 w 6400800"/>
              <a:gd name="connsiteY6205" fmla="*/ 275749 h 514350"/>
              <a:gd name="connsiteX6206" fmla="*/ 1785461 w 6400800"/>
              <a:gd name="connsiteY6206" fmla="*/ 274796 h 514350"/>
              <a:gd name="connsiteX6207" fmla="*/ 1785461 w 6400800"/>
              <a:gd name="connsiteY6207" fmla="*/ 274796 h 514350"/>
              <a:gd name="connsiteX6208" fmla="*/ 1792129 w 6400800"/>
              <a:gd name="connsiteY6208" fmla="*/ 251936 h 514350"/>
              <a:gd name="connsiteX6209" fmla="*/ 1785461 w 6400800"/>
              <a:gd name="connsiteY6209" fmla="*/ 276701 h 514350"/>
              <a:gd name="connsiteX6210" fmla="*/ 1786414 w 6400800"/>
              <a:gd name="connsiteY6210" fmla="*/ 278606 h 514350"/>
              <a:gd name="connsiteX6211" fmla="*/ 1786414 w 6400800"/>
              <a:gd name="connsiteY6211" fmla="*/ 282416 h 514350"/>
              <a:gd name="connsiteX6212" fmla="*/ 1785461 w 6400800"/>
              <a:gd name="connsiteY6212" fmla="*/ 276701 h 514350"/>
              <a:gd name="connsiteX6213" fmla="*/ 1785461 w 6400800"/>
              <a:gd name="connsiteY6213" fmla="*/ 276701 h 514350"/>
              <a:gd name="connsiteX6214" fmla="*/ 1776889 w 6400800"/>
              <a:gd name="connsiteY6214" fmla="*/ 330994 h 514350"/>
              <a:gd name="connsiteX6215" fmla="*/ 1785461 w 6400800"/>
              <a:gd name="connsiteY6215" fmla="*/ 376714 h 514350"/>
              <a:gd name="connsiteX6216" fmla="*/ 1786414 w 6400800"/>
              <a:gd name="connsiteY6216" fmla="*/ 385286 h 514350"/>
              <a:gd name="connsiteX6217" fmla="*/ 1784509 w 6400800"/>
              <a:gd name="connsiteY6217" fmla="*/ 382429 h 514350"/>
              <a:gd name="connsiteX6218" fmla="*/ 1785461 w 6400800"/>
              <a:gd name="connsiteY6218" fmla="*/ 374809 h 514350"/>
              <a:gd name="connsiteX6219" fmla="*/ 1783556 w 6400800"/>
              <a:gd name="connsiteY6219" fmla="*/ 380524 h 514350"/>
              <a:gd name="connsiteX6220" fmla="*/ 1776889 w 6400800"/>
              <a:gd name="connsiteY6220" fmla="*/ 370999 h 514350"/>
              <a:gd name="connsiteX6221" fmla="*/ 1776889 w 6400800"/>
              <a:gd name="connsiteY6221" fmla="*/ 337661 h 514350"/>
              <a:gd name="connsiteX6222" fmla="*/ 1776889 w 6400800"/>
              <a:gd name="connsiteY6222" fmla="*/ 330994 h 514350"/>
              <a:gd name="connsiteX6223" fmla="*/ 1755934 w 6400800"/>
              <a:gd name="connsiteY6223" fmla="*/ 211931 h 514350"/>
              <a:gd name="connsiteX6224" fmla="*/ 1761649 w 6400800"/>
              <a:gd name="connsiteY6224" fmla="*/ 233839 h 514350"/>
              <a:gd name="connsiteX6225" fmla="*/ 1762601 w 6400800"/>
              <a:gd name="connsiteY6225" fmla="*/ 238601 h 514350"/>
              <a:gd name="connsiteX6226" fmla="*/ 1760696 w 6400800"/>
              <a:gd name="connsiteY6226" fmla="*/ 234791 h 514350"/>
              <a:gd name="connsiteX6227" fmla="*/ 1759744 w 6400800"/>
              <a:gd name="connsiteY6227" fmla="*/ 230981 h 514350"/>
              <a:gd name="connsiteX6228" fmla="*/ 1759744 w 6400800"/>
              <a:gd name="connsiteY6228" fmla="*/ 232886 h 514350"/>
              <a:gd name="connsiteX6229" fmla="*/ 1756886 w 6400800"/>
              <a:gd name="connsiteY6229" fmla="*/ 227171 h 514350"/>
              <a:gd name="connsiteX6230" fmla="*/ 1754981 w 6400800"/>
              <a:gd name="connsiteY6230" fmla="*/ 223361 h 514350"/>
              <a:gd name="connsiteX6231" fmla="*/ 1755934 w 6400800"/>
              <a:gd name="connsiteY6231" fmla="*/ 211931 h 514350"/>
              <a:gd name="connsiteX6232" fmla="*/ 1754981 w 6400800"/>
              <a:gd name="connsiteY6232" fmla="*/ 232886 h 514350"/>
              <a:gd name="connsiteX6233" fmla="*/ 1755934 w 6400800"/>
              <a:gd name="connsiteY6233" fmla="*/ 235744 h 514350"/>
              <a:gd name="connsiteX6234" fmla="*/ 1754981 w 6400800"/>
              <a:gd name="connsiteY6234" fmla="*/ 240506 h 514350"/>
              <a:gd name="connsiteX6235" fmla="*/ 1754981 w 6400800"/>
              <a:gd name="connsiteY6235" fmla="*/ 232886 h 514350"/>
              <a:gd name="connsiteX6236" fmla="*/ 1754029 w 6400800"/>
              <a:gd name="connsiteY6236" fmla="*/ 281464 h 514350"/>
              <a:gd name="connsiteX6237" fmla="*/ 1754981 w 6400800"/>
              <a:gd name="connsiteY6237" fmla="*/ 252889 h 514350"/>
              <a:gd name="connsiteX6238" fmla="*/ 1756886 w 6400800"/>
              <a:gd name="connsiteY6238" fmla="*/ 236696 h 514350"/>
              <a:gd name="connsiteX6239" fmla="*/ 1763554 w 6400800"/>
              <a:gd name="connsiteY6239" fmla="*/ 256699 h 514350"/>
              <a:gd name="connsiteX6240" fmla="*/ 1768316 w 6400800"/>
              <a:gd name="connsiteY6240" fmla="*/ 286226 h 514350"/>
              <a:gd name="connsiteX6241" fmla="*/ 1754981 w 6400800"/>
              <a:gd name="connsiteY6241" fmla="*/ 322421 h 514350"/>
              <a:gd name="connsiteX6242" fmla="*/ 1754029 w 6400800"/>
              <a:gd name="connsiteY6242" fmla="*/ 317659 h 514350"/>
              <a:gd name="connsiteX6243" fmla="*/ 1754029 w 6400800"/>
              <a:gd name="connsiteY6243" fmla="*/ 316706 h 514350"/>
              <a:gd name="connsiteX6244" fmla="*/ 1754029 w 6400800"/>
              <a:gd name="connsiteY6244" fmla="*/ 281464 h 514350"/>
              <a:gd name="connsiteX6245" fmla="*/ 1687354 w 6400800"/>
              <a:gd name="connsiteY6245" fmla="*/ 295751 h 514350"/>
              <a:gd name="connsiteX6246" fmla="*/ 1685449 w 6400800"/>
              <a:gd name="connsiteY6246" fmla="*/ 314801 h 514350"/>
              <a:gd name="connsiteX6247" fmla="*/ 1684496 w 6400800"/>
              <a:gd name="connsiteY6247" fmla="*/ 325279 h 514350"/>
              <a:gd name="connsiteX6248" fmla="*/ 1681639 w 6400800"/>
              <a:gd name="connsiteY6248" fmla="*/ 311944 h 514350"/>
              <a:gd name="connsiteX6249" fmla="*/ 1681639 w 6400800"/>
              <a:gd name="connsiteY6249" fmla="*/ 309086 h 514350"/>
              <a:gd name="connsiteX6250" fmla="*/ 1681639 w 6400800"/>
              <a:gd name="connsiteY6250" fmla="*/ 310039 h 514350"/>
              <a:gd name="connsiteX6251" fmla="*/ 1680686 w 6400800"/>
              <a:gd name="connsiteY6251" fmla="*/ 306229 h 514350"/>
              <a:gd name="connsiteX6252" fmla="*/ 1681639 w 6400800"/>
              <a:gd name="connsiteY6252" fmla="*/ 303371 h 514350"/>
              <a:gd name="connsiteX6253" fmla="*/ 1684496 w 6400800"/>
              <a:gd name="connsiteY6253" fmla="*/ 295751 h 514350"/>
              <a:gd name="connsiteX6254" fmla="*/ 1689259 w 6400800"/>
              <a:gd name="connsiteY6254" fmla="*/ 282416 h 514350"/>
              <a:gd name="connsiteX6255" fmla="*/ 1687354 w 6400800"/>
              <a:gd name="connsiteY6255" fmla="*/ 295751 h 514350"/>
              <a:gd name="connsiteX6256" fmla="*/ 1678781 w 6400800"/>
              <a:gd name="connsiteY6256" fmla="*/ 276701 h 514350"/>
              <a:gd name="connsiteX6257" fmla="*/ 1684496 w 6400800"/>
              <a:gd name="connsiteY6257" fmla="*/ 245269 h 514350"/>
              <a:gd name="connsiteX6258" fmla="*/ 1686401 w 6400800"/>
              <a:gd name="connsiteY6258" fmla="*/ 259556 h 514350"/>
              <a:gd name="connsiteX6259" fmla="*/ 1686401 w 6400800"/>
              <a:gd name="connsiteY6259" fmla="*/ 268129 h 514350"/>
              <a:gd name="connsiteX6260" fmla="*/ 1686401 w 6400800"/>
              <a:gd name="connsiteY6260" fmla="*/ 270986 h 514350"/>
              <a:gd name="connsiteX6261" fmla="*/ 1675924 w 6400800"/>
              <a:gd name="connsiteY6261" fmla="*/ 292894 h 514350"/>
              <a:gd name="connsiteX6262" fmla="*/ 1675924 w 6400800"/>
              <a:gd name="connsiteY6262" fmla="*/ 291941 h 514350"/>
              <a:gd name="connsiteX6263" fmla="*/ 1678781 w 6400800"/>
              <a:gd name="connsiteY6263" fmla="*/ 278606 h 514350"/>
              <a:gd name="connsiteX6264" fmla="*/ 1679734 w 6400800"/>
              <a:gd name="connsiteY6264" fmla="*/ 275749 h 514350"/>
              <a:gd name="connsiteX6265" fmla="*/ 1678781 w 6400800"/>
              <a:gd name="connsiteY6265" fmla="*/ 276701 h 514350"/>
              <a:gd name="connsiteX6266" fmla="*/ 1677829 w 6400800"/>
              <a:gd name="connsiteY6266" fmla="*/ 199549 h 514350"/>
              <a:gd name="connsiteX6267" fmla="*/ 1678781 w 6400800"/>
              <a:gd name="connsiteY6267" fmla="*/ 204311 h 514350"/>
              <a:gd name="connsiteX6268" fmla="*/ 1676876 w 6400800"/>
              <a:gd name="connsiteY6268" fmla="*/ 213836 h 514350"/>
              <a:gd name="connsiteX6269" fmla="*/ 1677829 w 6400800"/>
              <a:gd name="connsiteY6269" fmla="*/ 199549 h 514350"/>
              <a:gd name="connsiteX6270" fmla="*/ 1640681 w 6400800"/>
              <a:gd name="connsiteY6270" fmla="*/ 226219 h 514350"/>
              <a:gd name="connsiteX6271" fmla="*/ 1649254 w 6400800"/>
              <a:gd name="connsiteY6271" fmla="*/ 254794 h 514350"/>
              <a:gd name="connsiteX6272" fmla="*/ 1654016 w 6400800"/>
              <a:gd name="connsiteY6272" fmla="*/ 274796 h 514350"/>
              <a:gd name="connsiteX6273" fmla="*/ 1653064 w 6400800"/>
              <a:gd name="connsiteY6273" fmla="*/ 281464 h 514350"/>
              <a:gd name="connsiteX6274" fmla="*/ 1652111 w 6400800"/>
              <a:gd name="connsiteY6274" fmla="*/ 279559 h 514350"/>
              <a:gd name="connsiteX6275" fmla="*/ 1652111 w 6400800"/>
              <a:gd name="connsiteY6275" fmla="*/ 282416 h 514350"/>
              <a:gd name="connsiteX6276" fmla="*/ 1649254 w 6400800"/>
              <a:gd name="connsiteY6276" fmla="*/ 300514 h 514350"/>
              <a:gd name="connsiteX6277" fmla="*/ 1641634 w 6400800"/>
              <a:gd name="connsiteY6277" fmla="*/ 281464 h 514350"/>
              <a:gd name="connsiteX6278" fmla="*/ 1643539 w 6400800"/>
              <a:gd name="connsiteY6278" fmla="*/ 279559 h 514350"/>
              <a:gd name="connsiteX6279" fmla="*/ 1647349 w 6400800"/>
              <a:gd name="connsiteY6279" fmla="*/ 277654 h 514350"/>
              <a:gd name="connsiteX6280" fmla="*/ 1654016 w 6400800"/>
              <a:gd name="connsiteY6280" fmla="*/ 273844 h 514350"/>
              <a:gd name="connsiteX6281" fmla="*/ 1647349 w 6400800"/>
              <a:gd name="connsiteY6281" fmla="*/ 276701 h 514350"/>
              <a:gd name="connsiteX6282" fmla="*/ 1643539 w 6400800"/>
              <a:gd name="connsiteY6282" fmla="*/ 278606 h 514350"/>
              <a:gd name="connsiteX6283" fmla="*/ 1642586 w 6400800"/>
              <a:gd name="connsiteY6283" fmla="*/ 279559 h 514350"/>
              <a:gd name="connsiteX6284" fmla="*/ 1642586 w 6400800"/>
              <a:gd name="connsiteY6284" fmla="*/ 255746 h 514350"/>
              <a:gd name="connsiteX6285" fmla="*/ 1640681 w 6400800"/>
              <a:gd name="connsiteY6285" fmla="*/ 226219 h 514350"/>
              <a:gd name="connsiteX6286" fmla="*/ 1640681 w 6400800"/>
              <a:gd name="connsiteY6286" fmla="*/ 226219 h 514350"/>
              <a:gd name="connsiteX6287" fmla="*/ 1620679 w 6400800"/>
              <a:gd name="connsiteY6287" fmla="*/ 348139 h 514350"/>
              <a:gd name="connsiteX6288" fmla="*/ 1620679 w 6400800"/>
              <a:gd name="connsiteY6288" fmla="*/ 351949 h 514350"/>
              <a:gd name="connsiteX6289" fmla="*/ 1620679 w 6400800"/>
              <a:gd name="connsiteY6289" fmla="*/ 353854 h 514350"/>
              <a:gd name="connsiteX6290" fmla="*/ 1618774 w 6400800"/>
              <a:gd name="connsiteY6290" fmla="*/ 356711 h 514350"/>
              <a:gd name="connsiteX6291" fmla="*/ 1620679 w 6400800"/>
              <a:gd name="connsiteY6291" fmla="*/ 348139 h 514350"/>
              <a:gd name="connsiteX6292" fmla="*/ 1618774 w 6400800"/>
              <a:gd name="connsiteY6292" fmla="*/ 311944 h 514350"/>
              <a:gd name="connsiteX6293" fmla="*/ 1616869 w 6400800"/>
              <a:gd name="connsiteY6293" fmla="*/ 315754 h 514350"/>
              <a:gd name="connsiteX6294" fmla="*/ 1605439 w 6400800"/>
              <a:gd name="connsiteY6294" fmla="*/ 343376 h 514350"/>
              <a:gd name="connsiteX6295" fmla="*/ 1602581 w 6400800"/>
              <a:gd name="connsiteY6295" fmla="*/ 350996 h 514350"/>
              <a:gd name="connsiteX6296" fmla="*/ 1602581 w 6400800"/>
              <a:gd name="connsiteY6296" fmla="*/ 342424 h 514350"/>
              <a:gd name="connsiteX6297" fmla="*/ 1613059 w 6400800"/>
              <a:gd name="connsiteY6297" fmla="*/ 321469 h 514350"/>
              <a:gd name="connsiteX6298" fmla="*/ 1619726 w 6400800"/>
              <a:gd name="connsiteY6298" fmla="*/ 310039 h 514350"/>
              <a:gd name="connsiteX6299" fmla="*/ 1618774 w 6400800"/>
              <a:gd name="connsiteY6299" fmla="*/ 311944 h 514350"/>
              <a:gd name="connsiteX6300" fmla="*/ 1610201 w 6400800"/>
              <a:gd name="connsiteY6300" fmla="*/ 269081 h 514350"/>
              <a:gd name="connsiteX6301" fmla="*/ 1614011 w 6400800"/>
              <a:gd name="connsiteY6301" fmla="*/ 258604 h 514350"/>
              <a:gd name="connsiteX6302" fmla="*/ 1616869 w 6400800"/>
              <a:gd name="connsiteY6302" fmla="*/ 252889 h 514350"/>
              <a:gd name="connsiteX6303" fmla="*/ 1617821 w 6400800"/>
              <a:gd name="connsiteY6303" fmla="*/ 292894 h 514350"/>
              <a:gd name="connsiteX6304" fmla="*/ 1617821 w 6400800"/>
              <a:gd name="connsiteY6304" fmla="*/ 293846 h 514350"/>
              <a:gd name="connsiteX6305" fmla="*/ 1614011 w 6400800"/>
              <a:gd name="connsiteY6305" fmla="*/ 289084 h 514350"/>
              <a:gd name="connsiteX6306" fmla="*/ 1606391 w 6400800"/>
              <a:gd name="connsiteY6306" fmla="*/ 277654 h 514350"/>
              <a:gd name="connsiteX6307" fmla="*/ 1610201 w 6400800"/>
              <a:gd name="connsiteY6307" fmla="*/ 269081 h 514350"/>
              <a:gd name="connsiteX6308" fmla="*/ 1600676 w 6400800"/>
              <a:gd name="connsiteY6308" fmla="*/ 297656 h 514350"/>
              <a:gd name="connsiteX6309" fmla="*/ 1606391 w 6400800"/>
              <a:gd name="connsiteY6309" fmla="*/ 279559 h 514350"/>
              <a:gd name="connsiteX6310" fmla="*/ 1611154 w 6400800"/>
              <a:gd name="connsiteY6310" fmla="*/ 290989 h 514350"/>
              <a:gd name="connsiteX6311" fmla="*/ 1616869 w 6400800"/>
              <a:gd name="connsiteY6311" fmla="*/ 303371 h 514350"/>
              <a:gd name="connsiteX6312" fmla="*/ 1606391 w 6400800"/>
              <a:gd name="connsiteY6312" fmla="*/ 317659 h 514350"/>
              <a:gd name="connsiteX6313" fmla="*/ 1601629 w 6400800"/>
              <a:gd name="connsiteY6313" fmla="*/ 325279 h 514350"/>
              <a:gd name="connsiteX6314" fmla="*/ 1600676 w 6400800"/>
              <a:gd name="connsiteY6314" fmla="*/ 319564 h 514350"/>
              <a:gd name="connsiteX6315" fmla="*/ 1599724 w 6400800"/>
              <a:gd name="connsiteY6315" fmla="*/ 305276 h 514350"/>
              <a:gd name="connsiteX6316" fmla="*/ 1600676 w 6400800"/>
              <a:gd name="connsiteY6316" fmla="*/ 297656 h 514350"/>
              <a:gd name="connsiteX6317" fmla="*/ 1567339 w 6400800"/>
              <a:gd name="connsiteY6317" fmla="*/ 315754 h 514350"/>
              <a:gd name="connsiteX6318" fmla="*/ 1568291 w 6400800"/>
              <a:gd name="connsiteY6318" fmla="*/ 330041 h 514350"/>
              <a:gd name="connsiteX6319" fmla="*/ 1566386 w 6400800"/>
              <a:gd name="connsiteY6319" fmla="*/ 320516 h 514350"/>
              <a:gd name="connsiteX6320" fmla="*/ 1567339 w 6400800"/>
              <a:gd name="connsiteY6320" fmla="*/ 315754 h 514350"/>
              <a:gd name="connsiteX6321" fmla="*/ 1547336 w 6400800"/>
              <a:gd name="connsiteY6321" fmla="*/ 265271 h 514350"/>
              <a:gd name="connsiteX6322" fmla="*/ 1546384 w 6400800"/>
              <a:gd name="connsiteY6322" fmla="*/ 275749 h 514350"/>
              <a:gd name="connsiteX6323" fmla="*/ 1545431 w 6400800"/>
              <a:gd name="connsiteY6323" fmla="*/ 272891 h 514350"/>
              <a:gd name="connsiteX6324" fmla="*/ 1547336 w 6400800"/>
              <a:gd name="connsiteY6324" fmla="*/ 265271 h 514350"/>
              <a:gd name="connsiteX6325" fmla="*/ 1541621 w 6400800"/>
              <a:gd name="connsiteY6325" fmla="*/ 286226 h 514350"/>
              <a:gd name="connsiteX6326" fmla="*/ 1543526 w 6400800"/>
              <a:gd name="connsiteY6326" fmla="*/ 293846 h 514350"/>
              <a:gd name="connsiteX6327" fmla="*/ 1542574 w 6400800"/>
              <a:gd name="connsiteY6327" fmla="*/ 301466 h 514350"/>
              <a:gd name="connsiteX6328" fmla="*/ 1539716 w 6400800"/>
              <a:gd name="connsiteY6328" fmla="*/ 291941 h 514350"/>
              <a:gd name="connsiteX6329" fmla="*/ 1541621 w 6400800"/>
              <a:gd name="connsiteY6329" fmla="*/ 286226 h 514350"/>
              <a:gd name="connsiteX6330" fmla="*/ 1537811 w 6400800"/>
              <a:gd name="connsiteY6330" fmla="*/ 271939 h 514350"/>
              <a:gd name="connsiteX6331" fmla="*/ 1538764 w 6400800"/>
              <a:gd name="connsiteY6331" fmla="*/ 276701 h 514350"/>
              <a:gd name="connsiteX6332" fmla="*/ 1536859 w 6400800"/>
              <a:gd name="connsiteY6332" fmla="*/ 280511 h 514350"/>
              <a:gd name="connsiteX6333" fmla="*/ 1537811 w 6400800"/>
              <a:gd name="connsiteY6333" fmla="*/ 271939 h 514350"/>
              <a:gd name="connsiteX6334" fmla="*/ 1533049 w 6400800"/>
              <a:gd name="connsiteY6334" fmla="*/ 338614 h 514350"/>
              <a:gd name="connsiteX6335" fmla="*/ 1533049 w 6400800"/>
              <a:gd name="connsiteY6335" fmla="*/ 335756 h 514350"/>
              <a:gd name="connsiteX6336" fmla="*/ 1535906 w 6400800"/>
              <a:gd name="connsiteY6336" fmla="*/ 350044 h 514350"/>
              <a:gd name="connsiteX6337" fmla="*/ 1536859 w 6400800"/>
              <a:gd name="connsiteY6337" fmla="*/ 357664 h 514350"/>
              <a:gd name="connsiteX6338" fmla="*/ 1536859 w 6400800"/>
              <a:gd name="connsiteY6338" fmla="*/ 362426 h 514350"/>
              <a:gd name="connsiteX6339" fmla="*/ 1536859 w 6400800"/>
              <a:gd name="connsiteY6339" fmla="*/ 362426 h 514350"/>
              <a:gd name="connsiteX6340" fmla="*/ 1532096 w 6400800"/>
              <a:gd name="connsiteY6340" fmla="*/ 346234 h 514350"/>
              <a:gd name="connsiteX6341" fmla="*/ 1533049 w 6400800"/>
              <a:gd name="connsiteY6341" fmla="*/ 338614 h 514350"/>
              <a:gd name="connsiteX6342" fmla="*/ 1519714 w 6400800"/>
              <a:gd name="connsiteY6342" fmla="*/ 270986 h 514350"/>
              <a:gd name="connsiteX6343" fmla="*/ 1525429 w 6400800"/>
              <a:gd name="connsiteY6343" fmla="*/ 297656 h 514350"/>
              <a:gd name="connsiteX6344" fmla="*/ 1524476 w 6400800"/>
              <a:gd name="connsiteY6344" fmla="*/ 301466 h 514350"/>
              <a:gd name="connsiteX6345" fmla="*/ 1521619 w 6400800"/>
              <a:gd name="connsiteY6345" fmla="*/ 315754 h 514350"/>
              <a:gd name="connsiteX6346" fmla="*/ 1519714 w 6400800"/>
              <a:gd name="connsiteY6346" fmla="*/ 310991 h 514350"/>
              <a:gd name="connsiteX6347" fmla="*/ 1517809 w 6400800"/>
              <a:gd name="connsiteY6347" fmla="*/ 268129 h 514350"/>
              <a:gd name="connsiteX6348" fmla="*/ 1519714 w 6400800"/>
              <a:gd name="connsiteY6348" fmla="*/ 270986 h 514350"/>
              <a:gd name="connsiteX6349" fmla="*/ 1503521 w 6400800"/>
              <a:gd name="connsiteY6349" fmla="*/ 302419 h 514350"/>
              <a:gd name="connsiteX6350" fmla="*/ 1502569 w 6400800"/>
              <a:gd name="connsiteY6350" fmla="*/ 313849 h 514350"/>
              <a:gd name="connsiteX6351" fmla="*/ 1502569 w 6400800"/>
              <a:gd name="connsiteY6351" fmla="*/ 330041 h 514350"/>
              <a:gd name="connsiteX6352" fmla="*/ 1501616 w 6400800"/>
              <a:gd name="connsiteY6352" fmla="*/ 329089 h 514350"/>
              <a:gd name="connsiteX6353" fmla="*/ 1497806 w 6400800"/>
              <a:gd name="connsiteY6353" fmla="*/ 311944 h 514350"/>
              <a:gd name="connsiteX6354" fmla="*/ 1503521 w 6400800"/>
              <a:gd name="connsiteY6354" fmla="*/ 302419 h 514350"/>
              <a:gd name="connsiteX6355" fmla="*/ 1477804 w 6400800"/>
              <a:gd name="connsiteY6355" fmla="*/ 272891 h 514350"/>
              <a:gd name="connsiteX6356" fmla="*/ 1477804 w 6400800"/>
              <a:gd name="connsiteY6356" fmla="*/ 272891 h 514350"/>
              <a:gd name="connsiteX6357" fmla="*/ 1477804 w 6400800"/>
              <a:gd name="connsiteY6357" fmla="*/ 282416 h 514350"/>
              <a:gd name="connsiteX6358" fmla="*/ 1476851 w 6400800"/>
              <a:gd name="connsiteY6358" fmla="*/ 294799 h 514350"/>
              <a:gd name="connsiteX6359" fmla="*/ 1475899 w 6400800"/>
              <a:gd name="connsiteY6359" fmla="*/ 295751 h 514350"/>
              <a:gd name="connsiteX6360" fmla="*/ 1474946 w 6400800"/>
              <a:gd name="connsiteY6360" fmla="*/ 282416 h 514350"/>
              <a:gd name="connsiteX6361" fmla="*/ 1477804 w 6400800"/>
              <a:gd name="connsiteY6361" fmla="*/ 272891 h 514350"/>
              <a:gd name="connsiteX6362" fmla="*/ 1461611 w 6400800"/>
              <a:gd name="connsiteY6362" fmla="*/ 326231 h 514350"/>
              <a:gd name="connsiteX6363" fmla="*/ 1461611 w 6400800"/>
              <a:gd name="connsiteY6363" fmla="*/ 328136 h 514350"/>
              <a:gd name="connsiteX6364" fmla="*/ 1460659 w 6400800"/>
              <a:gd name="connsiteY6364" fmla="*/ 330041 h 514350"/>
              <a:gd name="connsiteX6365" fmla="*/ 1460659 w 6400800"/>
              <a:gd name="connsiteY6365" fmla="*/ 329089 h 514350"/>
              <a:gd name="connsiteX6366" fmla="*/ 1461611 w 6400800"/>
              <a:gd name="connsiteY6366" fmla="*/ 326231 h 514350"/>
              <a:gd name="connsiteX6367" fmla="*/ 1457801 w 6400800"/>
              <a:gd name="connsiteY6367" fmla="*/ 309086 h 514350"/>
              <a:gd name="connsiteX6368" fmla="*/ 1457801 w 6400800"/>
              <a:gd name="connsiteY6368" fmla="*/ 309086 h 514350"/>
              <a:gd name="connsiteX6369" fmla="*/ 1455896 w 6400800"/>
              <a:gd name="connsiteY6369" fmla="*/ 302419 h 514350"/>
              <a:gd name="connsiteX6370" fmla="*/ 1457801 w 6400800"/>
              <a:gd name="connsiteY6370" fmla="*/ 309086 h 514350"/>
              <a:gd name="connsiteX6371" fmla="*/ 1442561 w 6400800"/>
              <a:gd name="connsiteY6371" fmla="*/ 328136 h 514350"/>
              <a:gd name="connsiteX6372" fmla="*/ 1442561 w 6400800"/>
              <a:gd name="connsiteY6372" fmla="*/ 318611 h 514350"/>
              <a:gd name="connsiteX6373" fmla="*/ 1444466 w 6400800"/>
              <a:gd name="connsiteY6373" fmla="*/ 333851 h 514350"/>
              <a:gd name="connsiteX6374" fmla="*/ 1442561 w 6400800"/>
              <a:gd name="connsiteY6374" fmla="*/ 330041 h 514350"/>
              <a:gd name="connsiteX6375" fmla="*/ 1442561 w 6400800"/>
              <a:gd name="connsiteY6375" fmla="*/ 328136 h 514350"/>
              <a:gd name="connsiteX6376" fmla="*/ 1415891 w 6400800"/>
              <a:gd name="connsiteY6376" fmla="*/ 281464 h 514350"/>
              <a:gd name="connsiteX6377" fmla="*/ 1415891 w 6400800"/>
              <a:gd name="connsiteY6377" fmla="*/ 289084 h 514350"/>
              <a:gd name="connsiteX6378" fmla="*/ 1415891 w 6400800"/>
              <a:gd name="connsiteY6378" fmla="*/ 289084 h 514350"/>
              <a:gd name="connsiteX6379" fmla="*/ 1413034 w 6400800"/>
              <a:gd name="connsiteY6379" fmla="*/ 286226 h 514350"/>
              <a:gd name="connsiteX6380" fmla="*/ 1415891 w 6400800"/>
              <a:gd name="connsiteY6380" fmla="*/ 281464 h 514350"/>
              <a:gd name="connsiteX6381" fmla="*/ 1412081 w 6400800"/>
              <a:gd name="connsiteY6381" fmla="*/ 290036 h 514350"/>
              <a:gd name="connsiteX6382" fmla="*/ 1413986 w 6400800"/>
              <a:gd name="connsiteY6382" fmla="*/ 292894 h 514350"/>
              <a:gd name="connsiteX6383" fmla="*/ 1415891 w 6400800"/>
              <a:gd name="connsiteY6383" fmla="*/ 295751 h 514350"/>
              <a:gd name="connsiteX6384" fmla="*/ 1415891 w 6400800"/>
              <a:gd name="connsiteY6384" fmla="*/ 300514 h 514350"/>
              <a:gd name="connsiteX6385" fmla="*/ 1412081 w 6400800"/>
              <a:gd name="connsiteY6385" fmla="*/ 290036 h 514350"/>
              <a:gd name="connsiteX6386" fmla="*/ 1412081 w 6400800"/>
              <a:gd name="connsiteY6386" fmla="*/ 290036 h 514350"/>
              <a:gd name="connsiteX6387" fmla="*/ 1383506 w 6400800"/>
              <a:gd name="connsiteY6387" fmla="*/ 364331 h 514350"/>
              <a:gd name="connsiteX6388" fmla="*/ 1382554 w 6400800"/>
              <a:gd name="connsiteY6388" fmla="*/ 358616 h 514350"/>
              <a:gd name="connsiteX6389" fmla="*/ 1382554 w 6400800"/>
              <a:gd name="connsiteY6389" fmla="*/ 357664 h 514350"/>
              <a:gd name="connsiteX6390" fmla="*/ 1383506 w 6400800"/>
              <a:gd name="connsiteY6390" fmla="*/ 362426 h 514350"/>
              <a:gd name="connsiteX6391" fmla="*/ 1383506 w 6400800"/>
              <a:gd name="connsiteY6391" fmla="*/ 364331 h 514350"/>
              <a:gd name="connsiteX6392" fmla="*/ 1386364 w 6400800"/>
              <a:gd name="connsiteY6392" fmla="*/ 298609 h 514350"/>
              <a:gd name="connsiteX6393" fmla="*/ 1386364 w 6400800"/>
              <a:gd name="connsiteY6393" fmla="*/ 298609 h 514350"/>
              <a:gd name="connsiteX6394" fmla="*/ 1384459 w 6400800"/>
              <a:gd name="connsiteY6394" fmla="*/ 293846 h 514350"/>
              <a:gd name="connsiteX6395" fmla="*/ 1386364 w 6400800"/>
              <a:gd name="connsiteY6395" fmla="*/ 290989 h 514350"/>
              <a:gd name="connsiteX6396" fmla="*/ 1391126 w 6400800"/>
              <a:gd name="connsiteY6396" fmla="*/ 286226 h 514350"/>
              <a:gd name="connsiteX6397" fmla="*/ 1386364 w 6400800"/>
              <a:gd name="connsiteY6397" fmla="*/ 298609 h 514350"/>
              <a:gd name="connsiteX6398" fmla="*/ 1383506 w 6400800"/>
              <a:gd name="connsiteY6398" fmla="*/ 287179 h 514350"/>
              <a:gd name="connsiteX6399" fmla="*/ 1382554 w 6400800"/>
              <a:gd name="connsiteY6399" fmla="*/ 288131 h 514350"/>
              <a:gd name="connsiteX6400" fmla="*/ 1376839 w 6400800"/>
              <a:gd name="connsiteY6400" fmla="*/ 274796 h 514350"/>
              <a:gd name="connsiteX6401" fmla="*/ 1384459 w 6400800"/>
              <a:gd name="connsiteY6401" fmla="*/ 242411 h 514350"/>
              <a:gd name="connsiteX6402" fmla="*/ 1390174 w 6400800"/>
              <a:gd name="connsiteY6402" fmla="*/ 281464 h 514350"/>
              <a:gd name="connsiteX6403" fmla="*/ 1383506 w 6400800"/>
              <a:gd name="connsiteY6403" fmla="*/ 287179 h 514350"/>
              <a:gd name="connsiteX6404" fmla="*/ 1391126 w 6400800"/>
              <a:gd name="connsiteY6404" fmla="*/ 310991 h 514350"/>
              <a:gd name="connsiteX6405" fmla="*/ 1393031 w 6400800"/>
              <a:gd name="connsiteY6405" fmla="*/ 299561 h 514350"/>
              <a:gd name="connsiteX6406" fmla="*/ 1393031 w 6400800"/>
              <a:gd name="connsiteY6406" fmla="*/ 298609 h 514350"/>
              <a:gd name="connsiteX6407" fmla="*/ 1393984 w 6400800"/>
              <a:gd name="connsiteY6407" fmla="*/ 305276 h 514350"/>
              <a:gd name="connsiteX6408" fmla="*/ 1391126 w 6400800"/>
              <a:gd name="connsiteY6408" fmla="*/ 310991 h 514350"/>
              <a:gd name="connsiteX6409" fmla="*/ 1397794 w 6400800"/>
              <a:gd name="connsiteY6409" fmla="*/ 278606 h 514350"/>
              <a:gd name="connsiteX6410" fmla="*/ 1397794 w 6400800"/>
              <a:gd name="connsiteY6410" fmla="*/ 278606 h 514350"/>
              <a:gd name="connsiteX6411" fmla="*/ 1397794 w 6400800"/>
              <a:gd name="connsiteY6411" fmla="*/ 279559 h 514350"/>
              <a:gd name="connsiteX6412" fmla="*/ 1397794 w 6400800"/>
              <a:gd name="connsiteY6412" fmla="*/ 278606 h 514350"/>
              <a:gd name="connsiteX6413" fmla="*/ 1397794 w 6400800"/>
              <a:gd name="connsiteY6413" fmla="*/ 278606 h 514350"/>
              <a:gd name="connsiteX6414" fmla="*/ 1397794 w 6400800"/>
              <a:gd name="connsiteY6414" fmla="*/ 322421 h 514350"/>
              <a:gd name="connsiteX6415" fmla="*/ 1399699 w 6400800"/>
              <a:gd name="connsiteY6415" fmla="*/ 331946 h 514350"/>
              <a:gd name="connsiteX6416" fmla="*/ 1399699 w 6400800"/>
              <a:gd name="connsiteY6416" fmla="*/ 333851 h 514350"/>
              <a:gd name="connsiteX6417" fmla="*/ 1396841 w 6400800"/>
              <a:gd name="connsiteY6417" fmla="*/ 326231 h 514350"/>
              <a:gd name="connsiteX6418" fmla="*/ 1397794 w 6400800"/>
              <a:gd name="connsiteY6418" fmla="*/ 322421 h 514350"/>
              <a:gd name="connsiteX6419" fmla="*/ 1387316 w 6400800"/>
              <a:gd name="connsiteY6419" fmla="*/ 231934 h 514350"/>
              <a:gd name="connsiteX6420" fmla="*/ 1395889 w 6400800"/>
              <a:gd name="connsiteY6420" fmla="*/ 270986 h 514350"/>
              <a:gd name="connsiteX6421" fmla="*/ 1394936 w 6400800"/>
              <a:gd name="connsiteY6421" fmla="*/ 272891 h 514350"/>
              <a:gd name="connsiteX6422" fmla="*/ 1384459 w 6400800"/>
              <a:gd name="connsiteY6422" fmla="*/ 240506 h 514350"/>
              <a:gd name="connsiteX6423" fmla="*/ 1387316 w 6400800"/>
              <a:gd name="connsiteY6423" fmla="*/ 231934 h 514350"/>
              <a:gd name="connsiteX6424" fmla="*/ 1380649 w 6400800"/>
              <a:gd name="connsiteY6424" fmla="*/ 232886 h 514350"/>
              <a:gd name="connsiteX6425" fmla="*/ 1386364 w 6400800"/>
              <a:gd name="connsiteY6425" fmla="*/ 225266 h 514350"/>
              <a:gd name="connsiteX6426" fmla="*/ 1386364 w 6400800"/>
              <a:gd name="connsiteY6426" fmla="*/ 225266 h 514350"/>
              <a:gd name="connsiteX6427" fmla="*/ 1372076 w 6400800"/>
              <a:gd name="connsiteY6427" fmla="*/ 262414 h 514350"/>
              <a:gd name="connsiteX6428" fmla="*/ 1370171 w 6400800"/>
              <a:gd name="connsiteY6428" fmla="*/ 257651 h 514350"/>
              <a:gd name="connsiteX6429" fmla="*/ 1369219 w 6400800"/>
              <a:gd name="connsiteY6429" fmla="*/ 253841 h 514350"/>
              <a:gd name="connsiteX6430" fmla="*/ 1380649 w 6400800"/>
              <a:gd name="connsiteY6430" fmla="*/ 232886 h 514350"/>
              <a:gd name="connsiteX6431" fmla="*/ 1356836 w 6400800"/>
              <a:gd name="connsiteY6431" fmla="*/ 300514 h 514350"/>
              <a:gd name="connsiteX6432" fmla="*/ 1356836 w 6400800"/>
              <a:gd name="connsiteY6432" fmla="*/ 302419 h 514350"/>
              <a:gd name="connsiteX6433" fmla="*/ 1355884 w 6400800"/>
              <a:gd name="connsiteY6433" fmla="*/ 304324 h 514350"/>
              <a:gd name="connsiteX6434" fmla="*/ 1355884 w 6400800"/>
              <a:gd name="connsiteY6434" fmla="*/ 299561 h 514350"/>
              <a:gd name="connsiteX6435" fmla="*/ 1356836 w 6400800"/>
              <a:gd name="connsiteY6435" fmla="*/ 300514 h 514350"/>
              <a:gd name="connsiteX6436" fmla="*/ 1339691 w 6400800"/>
              <a:gd name="connsiteY6436" fmla="*/ 325279 h 514350"/>
              <a:gd name="connsiteX6437" fmla="*/ 1339691 w 6400800"/>
              <a:gd name="connsiteY6437" fmla="*/ 324326 h 514350"/>
              <a:gd name="connsiteX6438" fmla="*/ 1341596 w 6400800"/>
              <a:gd name="connsiteY6438" fmla="*/ 317659 h 514350"/>
              <a:gd name="connsiteX6439" fmla="*/ 1341596 w 6400800"/>
              <a:gd name="connsiteY6439" fmla="*/ 317659 h 514350"/>
              <a:gd name="connsiteX6440" fmla="*/ 1341596 w 6400800"/>
              <a:gd name="connsiteY6440" fmla="*/ 330994 h 514350"/>
              <a:gd name="connsiteX6441" fmla="*/ 1339691 w 6400800"/>
              <a:gd name="connsiteY6441" fmla="*/ 325279 h 514350"/>
              <a:gd name="connsiteX6442" fmla="*/ 1340644 w 6400800"/>
              <a:gd name="connsiteY6442" fmla="*/ 226219 h 514350"/>
              <a:gd name="connsiteX6443" fmla="*/ 1340644 w 6400800"/>
              <a:gd name="connsiteY6443" fmla="*/ 226219 h 514350"/>
              <a:gd name="connsiteX6444" fmla="*/ 1344454 w 6400800"/>
              <a:gd name="connsiteY6444" fmla="*/ 237649 h 514350"/>
              <a:gd name="connsiteX6445" fmla="*/ 1344454 w 6400800"/>
              <a:gd name="connsiteY6445" fmla="*/ 242411 h 514350"/>
              <a:gd name="connsiteX6446" fmla="*/ 1343501 w 6400800"/>
              <a:gd name="connsiteY6446" fmla="*/ 264319 h 514350"/>
              <a:gd name="connsiteX6447" fmla="*/ 1343501 w 6400800"/>
              <a:gd name="connsiteY6447" fmla="*/ 272891 h 514350"/>
              <a:gd name="connsiteX6448" fmla="*/ 1339691 w 6400800"/>
              <a:gd name="connsiteY6448" fmla="*/ 269081 h 514350"/>
              <a:gd name="connsiteX6449" fmla="*/ 1340644 w 6400800"/>
              <a:gd name="connsiteY6449" fmla="*/ 226219 h 514350"/>
              <a:gd name="connsiteX6450" fmla="*/ 1337786 w 6400800"/>
              <a:gd name="connsiteY6450" fmla="*/ 295751 h 514350"/>
              <a:gd name="connsiteX6451" fmla="*/ 1338739 w 6400800"/>
              <a:gd name="connsiteY6451" fmla="*/ 271939 h 514350"/>
              <a:gd name="connsiteX6452" fmla="*/ 1342549 w 6400800"/>
              <a:gd name="connsiteY6452" fmla="*/ 276701 h 514350"/>
              <a:gd name="connsiteX6453" fmla="*/ 1342549 w 6400800"/>
              <a:gd name="connsiteY6453" fmla="*/ 276701 h 514350"/>
              <a:gd name="connsiteX6454" fmla="*/ 1342549 w 6400800"/>
              <a:gd name="connsiteY6454" fmla="*/ 286226 h 514350"/>
              <a:gd name="connsiteX6455" fmla="*/ 1337786 w 6400800"/>
              <a:gd name="connsiteY6455" fmla="*/ 295751 h 514350"/>
              <a:gd name="connsiteX6456" fmla="*/ 1337786 w 6400800"/>
              <a:gd name="connsiteY6456" fmla="*/ 296704 h 514350"/>
              <a:gd name="connsiteX6457" fmla="*/ 1337786 w 6400800"/>
              <a:gd name="connsiteY6457" fmla="*/ 295751 h 514350"/>
              <a:gd name="connsiteX6458" fmla="*/ 1314926 w 6400800"/>
              <a:gd name="connsiteY6458" fmla="*/ 320516 h 514350"/>
              <a:gd name="connsiteX6459" fmla="*/ 1314926 w 6400800"/>
              <a:gd name="connsiteY6459" fmla="*/ 320516 h 514350"/>
              <a:gd name="connsiteX6460" fmla="*/ 1314926 w 6400800"/>
              <a:gd name="connsiteY6460" fmla="*/ 320516 h 514350"/>
              <a:gd name="connsiteX6461" fmla="*/ 1314926 w 6400800"/>
              <a:gd name="connsiteY6461" fmla="*/ 320516 h 514350"/>
              <a:gd name="connsiteX6462" fmla="*/ 1311116 w 6400800"/>
              <a:gd name="connsiteY6462" fmla="*/ 312896 h 514350"/>
              <a:gd name="connsiteX6463" fmla="*/ 1311116 w 6400800"/>
              <a:gd name="connsiteY6463" fmla="*/ 312896 h 514350"/>
              <a:gd name="connsiteX6464" fmla="*/ 1311116 w 6400800"/>
              <a:gd name="connsiteY6464" fmla="*/ 314801 h 514350"/>
              <a:gd name="connsiteX6465" fmla="*/ 1311116 w 6400800"/>
              <a:gd name="connsiteY6465" fmla="*/ 314801 h 514350"/>
              <a:gd name="connsiteX6466" fmla="*/ 1311116 w 6400800"/>
              <a:gd name="connsiteY6466" fmla="*/ 312896 h 514350"/>
              <a:gd name="connsiteX6467" fmla="*/ 1242536 w 6400800"/>
              <a:gd name="connsiteY6467" fmla="*/ 344329 h 514350"/>
              <a:gd name="connsiteX6468" fmla="*/ 1238726 w 6400800"/>
              <a:gd name="connsiteY6468" fmla="*/ 336709 h 514350"/>
              <a:gd name="connsiteX6469" fmla="*/ 1238726 w 6400800"/>
              <a:gd name="connsiteY6469" fmla="*/ 310991 h 514350"/>
              <a:gd name="connsiteX6470" fmla="*/ 1238726 w 6400800"/>
              <a:gd name="connsiteY6470" fmla="*/ 307181 h 514350"/>
              <a:gd name="connsiteX6471" fmla="*/ 1244441 w 6400800"/>
              <a:gd name="connsiteY6471" fmla="*/ 339566 h 514350"/>
              <a:gd name="connsiteX6472" fmla="*/ 1244441 w 6400800"/>
              <a:gd name="connsiteY6472" fmla="*/ 340519 h 514350"/>
              <a:gd name="connsiteX6473" fmla="*/ 1242536 w 6400800"/>
              <a:gd name="connsiteY6473" fmla="*/ 344329 h 514350"/>
              <a:gd name="connsiteX6474" fmla="*/ 1279684 w 6400800"/>
              <a:gd name="connsiteY6474" fmla="*/ 290989 h 514350"/>
              <a:gd name="connsiteX6475" fmla="*/ 1279684 w 6400800"/>
              <a:gd name="connsiteY6475" fmla="*/ 284321 h 514350"/>
              <a:gd name="connsiteX6476" fmla="*/ 1281589 w 6400800"/>
              <a:gd name="connsiteY6476" fmla="*/ 287179 h 514350"/>
              <a:gd name="connsiteX6477" fmla="*/ 1279684 w 6400800"/>
              <a:gd name="connsiteY6477" fmla="*/ 290989 h 514350"/>
              <a:gd name="connsiteX6478" fmla="*/ 1298734 w 6400800"/>
              <a:gd name="connsiteY6478" fmla="*/ 332899 h 514350"/>
              <a:gd name="connsiteX6479" fmla="*/ 1298734 w 6400800"/>
              <a:gd name="connsiteY6479" fmla="*/ 332899 h 514350"/>
              <a:gd name="connsiteX6480" fmla="*/ 1298734 w 6400800"/>
              <a:gd name="connsiteY6480" fmla="*/ 330994 h 514350"/>
              <a:gd name="connsiteX6481" fmla="*/ 1298734 w 6400800"/>
              <a:gd name="connsiteY6481" fmla="*/ 332899 h 514350"/>
              <a:gd name="connsiteX6482" fmla="*/ 1295876 w 6400800"/>
              <a:gd name="connsiteY6482" fmla="*/ 278606 h 514350"/>
              <a:gd name="connsiteX6483" fmla="*/ 1305401 w 6400800"/>
              <a:gd name="connsiteY6483" fmla="*/ 299561 h 514350"/>
              <a:gd name="connsiteX6484" fmla="*/ 1305401 w 6400800"/>
              <a:gd name="connsiteY6484" fmla="*/ 300514 h 514350"/>
              <a:gd name="connsiteX6485" fmla="*/ 1304449 w 6400800"/>
              <a:gd name="connsiteY6485" fmla="*/ 303371 h 514350"/>
              <a:gd name="connsiteX6486" fmla="*/ 1300639 w 6400800"/>
              <a:gd name="connsiteY6486" fmla="*/ 295751 h 514350"/>
              <a:gd name="connsiteX6487" fmla="*/ 1293971 w 6400800"/>
              <a:gd name="connsiteY6487" fmla="*/ 284321 h 514350"/>
              <a:gd name="connsiteX6488" fmla="*/ 1295876 w 6400800"/>
              <a:gd name="connsiteY6488" fmla="*/ 278606 h 514350"/>
              <a:gd name="connsiteX6489" fmla="*/ 1299686 w 6400800"/>
              <a:gd name="connsiteY6489" fmla="*/ 328136 h 514350"/>
              <a:gd name="connsiteX6490" fmla="*/ 1299686 w 6400800"/>
              <a:gd name="connsiteY6490" fmla="*/ 330041 h 514350"/>
              <a:gd name="connsiteX6491" fmla="*/ 1298734 w 6400800"/>
              <a:gd name="connsiteY6491" fmla="*/ 331946 h 514350"/>
              <a:gd name="connsiteX6492" fmla="*/ 1293019 w 6400800"/>
              <a:gd name="connsiteY6492" fmla="*/ 324326 h 514350"/>
              <a:gd name="connsiteX6493" fmla="*/ 1289209 w 6400800"/>
              <a:gd name="connsiteY6493" fmla="*/ 318611 h 514350"/>
              <a:gd name="connsiteX6494" fmla="*/ 1289209 w 6400800"/>
              <a:gd name="connsiteY6494" fmla="*/ 318611 h 514350"/>
              <a:gd name="connsiteX6495" fmla="*/ 1289209 w 6400800"/>
              <a:gd name="connsiteY6495" fmla="*/ 309086 h 514350"/>
              <a:gd name="connsiteX6496" fmla="*/ 1290161 w 6400800"/>
              <a:gd name="connsiteY6496" fmla="*/ 305276 h 514350"/>
              <a:gd name="connsiteX6497" fmla="*/ 1299686 w 6400800"/>
              <a:gd name="connsiteY6497" fmla="*/ 328136 h 514350"/>
              <a:gd name="connsiteX6498" fmla="*/ 1289209 w 6400800"/>
              <a:gd name="connsiteY6498" fmla="*/ 263366 h 514350"/>
              <a:gd name="connsiteX6499" fmla="*/ 1287304 w 6400800"/>
              <a:gd name="connsiteY6499" fmla="*/ 268129 h 514350"/>
              <a:gd name="connsiteX6500" fmla="*/ 1287304 w 6400800"/>
              <a:gd name="connsiteY6500" fmla="*/ 259556 h 514350"/>
              <a:gd name="connsiteX6501" fmla="*/ 1289209 w 6400800"/>
              <a:gd name="connsiteY6501" fmla="*/ 263366 h 514350"/>
              <a:gd name="connsiteX6502" fmla="*/ 1276826 w 6400800"/>
              <a:gd name="connsiteY6502" fmla="*/ 238601 h 514350"/>
              <a:gd name="connsiteX6503" fmla="*/ 1278731 w 6400800"/>
              <a:gd name="connsiteY6503" fmla="*/ 242411 h 514350"/>
              <a:gd name="connsiteX6504" fmla="*/ 1286351 w 6400800"/>
              <a:gd name="connsiteY6504" fmla="*/ 257651 h 514350"/>
              <a:gd name="connsiteX6505" fmla="*/ 1285399 w 6400800"/>
              <a:gd name="connsiteY6505" fmla="*/ 267176 h 514350"/>
              <a:gd name="connsiteX6506" fmla="*/ 1277779 w 6400800"/>
              <a:gd name="connsiteY6506" fmla="*/ 255746 h 514350"/>
              <a:gd name="connsiteX6507" fmla="*/ 1276826 w 6400800"/>
              <a:gd name="connsiteY6507" fmla="*/ 242411 h 514350"/>
              <a:gd name="connsiteX6508" fmla="*/ 1276826 w 6400800"/>
              <a:gd name="connsiteY6508" fmla="*/ 238601 h 514350"/>
              <a:gd name="connsiteX6509" fmla="*/ 1273016 w 6400800"/>
              <a:gd name="connsiteY6509" fmla="*/ 271939 h 514350"/>
              <a:gd name="connsiteX6510" fmla="*/ 1273969 w 6400800"/>
              <a:gd name="connsiteY6510" fmla="*/ 272891 h 514350"/>
              <a:gd name="connsiteX6511" fmla="*/ 1273016 w 6400800"/>
              <a:gd name="connsiteY6511" fmla="*/ 291941 h 514350"/>
              <a:gd name="connsiteX6512" fmla="*/ 1271111 w 6400800"/>
              <a:gd name="connsiteY6512" fmla="*/ 288131 h 514350"/>
              <a:gd name="connsiteX6513" fmla="*/ 1273016 w 6400800"/>
              <a:gd name="connsiteY6513" fmla="*/ 271939 h 514350"/>
              <a:gd name="connsiteX6514" fmla="*/ 1240631 w 6400800"/>
              <a:gd name="connsiteY6514" fmla="*/ 229076 h 514350"/>
              <a:gd name="connsiteX6515" fmla="*/ 1244441 w 6400800"/>
              <a:gd name="connsiteY6515" fmla="*/ 220504 h 514350"/>
              <a:gd name="connsiteX6516" fmla="*/ 1253966 w 6400800"/>
              <a:gd name="connsiteY6516" fmla="*/ 237649 h 514350"/>
              <a:gd name="connsiteX6517" fmla="*/ 1264444 w 6400800"/>
              <a:gd name="connsiteY6517" fmla="*/ 257651 h 514350"/>
              <a:gd name="connsiteX6518" fmla="*/ 1268254 w 6400800"/>
              <a:gd name="connsiteY6518" fmla="*/ 264319 h 514350"/>
              <a:gd name="connsiteX6519" fmla="*/ 1262539 w 6400800"/>
              <a:gd name="connsiteY6519" fmla="*/ 286226 h 514350"/>
              <a:gd name="connsiteX6520" fmla="*/ 1254919 w 6400800"/>
              <a:gd name="connsiteY6520" fmla="*/ 277654 h 514350"/>
              <a:gd name="connsiteX6521" fmla="*/ 1241584 w 6400800"/>
              <a:gd name="connsiteY6521" fmla="*/ 251936 h 514350"/>
              <a:gd name="connsiteX6522" fmla="*/ 1235869 w 6400800"/>
              <a:gd name="connsiteY6522" fmla="*/ 243364 h 514350"/>
              <a:gd name="connsiteX6523" fmla="*/ 1235869 w 6400800"/>
              <a:gd name="connsiteY6523" fmla="*/ 242411 h 514350"/>
              <a:gd name="connsiteX6524" fmla="*/ 1240631 w 6400800"/>
              <a:gd name="connsiteY6524" fmla="*/ 229076 h 514350"/>
              <a:gd name="connsiteX6525" fmla="*/ 1228249 w 6400800"/>
              <a:gd name="connsiteY6525" fmla="*/ 304324 h 514350"/>
              <a:gd name="connsiteX6526" fmla="*/ 1227296 w 6400800"/>
              <a:gd name="connsiteY6526" fmla="*/ 288131 h 514350"/>
              <a:gd name="connsiteX6527" fmla="*/ 1227296 w 6400800"/>
              <a:gd name="connsiteY6527" fmla="*/ 281464 h 514350"/>
              <a:gd name="connsiteX6528" fmla="*/ 1228249 w 6400800"/>
              <a:gd name="connsiteY6528" fmla="*/ 279559 h 514350"/>
              <a:gd name="connsiteX6529" fmla="*/ 1228249 w 6400800"/>
              <a:gd name="connsiteY6529" fmla="*/ 278606 h 514350"/>
              <a:gd name="connsiteX6530" fmla="*/ 1229201 w 6400800"/>
              <a:gd name="connsiteY6530" fmla="*/ 279559 h 514350"/>
              <a:gd name="connsiteX6531" fmla="*/ 1231106 w 6400800"/>
              <a:gd name="connsiteY6531" fmla="*/ 284321 h 514350"/>
              <a:gd name="connsiteX6532" fmla="*/ 1228249 w 6400800"/>
              <a:gd name="connsiteY6532" fmla="*/ 304324 h 514350"/>
              <a:gd name="connsiteX6533" fmla="*/ 1232059 w 6400800"/>
              <a:gd name="connsiteY6533" fmla="*/ 280511 h 514350"/>
              <a:gd name="connsiteX6534" fmla="*/ 1232059 w 6400800"/>
              <a:gd name="connsiteY6534" fmla="*/ 278606 h 514350"/>
              <a:gd name="connsiteX6535" fmla="*/ 1230154 w 6400800"/>
              <a:gd name="connsiteY6535" fmla="*/ 275749 h 514350"/>
              <a:gd name="connsiteX6536" fmla="*/ 1227296 w 6400800"/>
              <a:gd name="connsiteY6536" fmla="*/ 275749 h 514350"/>
              <a:gd name="connsiteX6537" fmla="*/ 1226344 w 6400800"/>
              <a:gd name="connsiteY6537" fmla="*/ 275749 h 514350"/>
              <a:gd name="connsiteX6538" fmla="*/ 1226344 w 6400800"/>
              <a:gd name="connsiteY6538" fmla="*/ 269081 h 514350"/>
              <a:gd name="connsiteX6539" fmla="*/ 1230154 w 6400800"/>
              <a:gd name="connsiteY6539" fmla="*/ 272891 h 514350"/>
              <a:gd name="connsiteX6540" fmla="*/ 1233011 w 6400800"/>
              <a:gd name="connsiteY6540" fmla="*/ 276701 h 514350"/>
              <a:gd name="connsiteX6541" fmla="*/ 1232059 w 6400800"/>
              <a:gd name="connsiteY6541" fmla="*/ 280511 h 514350"/>
              <a:gd name="connsiteX6542" fmla="*/ 1230154 w 6400800"/>
              <a:gd name="connsiteY6542" fmla="*/ 221456 h 514350"/>
              <a:gd name="connsiteX6543" fmla="*/ 1233964 w 6400800"/>
              <a:gd name="connsiteY6543" fmla="*/ 233839 h 514350"/>
              <a:gd name="connsiteX6544" fmla="*/ 1233964 w 6400800"/>
              <a:gd name="connsiteY6544" fmla="*/ 233839 h 514350"/>
              <a:gd name="connsiteX6545" fmla="*/ 1233011 w 6400800"/>
              <a:gd name="connsiteY6545" fmla="*/ 230029 h 514350"/>
              <a:gd name="connsiteX6546" fmla="*/ 1230154 w 6400800"/>
              <a:gd name="connsiteY6546" fmla="*/ 221456 h 514350"/>
              <a:gd name="connsiteX6547" fmla="*/ 1230154 w 6400800"/>
              <a:gd name="connsiteY6547" fmla="*/ 221456 h 514350"/>
              <a:gd name="connsiteX6548" fmla="*/ 1229201 w 6400800"/>
              <a:gd name="connsiteY6548" fmla="*/ 257651 h 514350"/>
              <a:gd name="connsiteX6549" fmla="*/ 1229201 w 6400800"/>
              <a:gd name="connsiteY6549" fmla="*/ 257651 h 514350"/>
              <a:gd name="connsiteX6550" fmla="*/ 1230154 w 6400800"/>
              <a:gd name="connsiteY6550" fmla="*/ 259556 h 514350"/>
              <a:gd name="connsiteX6551" fmla="*/ 1230154 w 6400800"/>
              <a:gd name="connsiteY6551" fmla="*/ 262414 h 514350"/>
              <a:gd name="connsiteX6552" fmla="*/ 1232059 w 6400800"/>
              <a:gd name="connsiteY6552" fmla="*/ 274796 h 514350"/>
              <a:gd name="connsiteX6553" fmla="*/ 1232059 w 6400800"/>
              <a:gd name="connsiteY6553" fmla="*/ 274796 h 514350"/>
              <a:gd name="connsiteX6554" fmla="*/ 1229201 w 6400800"/>
              <a:gd name="connsiteY6554" fmla="*/ 272891 h 514350"/>
              <a:gd name="connsiteX6555" fmla="*/ 1225391 w 6400800"/>
              <a:gd name="connsiteY6555" fmla="*/ 269081 h 514350"/>
              <a:gd name="connsiteX6556" fmla="*/ 1225391 w 6400800"/>
              <a:gd name="connsiteY6556" fmla="*/ 265271 h 514350"/>
              <a:gd name="connsiteX6557" fmla="*/ 1229201 w 6400800"/>
              <a:gd name="connsiteY6557" fmla="*/ 257651 h 514350"/>
              <a:gd name="connsiteX6558" fmla="*/ 1226344 w 6400800"/>
              <a:gd name="connsiteY6558" fmla="*/ 235744 h 514350"/>
              <a:gd name="connsiteX6559" fmla="*/ 1228249 w 6400800"/>
              <a:gd name="connsiteY6559" fmla="*/ 244316 h 514350"/>
              <a:gd name="connsiteX6560" fmla="*/ 1227296 w 6400800"/>
              <a:gd name="connsiteY6560" fmla="*/ 246221 h 514350"/>
              <a:gd name="connsiteX6561" fmla="*/ 1225391 w 6400800"/>
              <a:gd name="connsiteY6561" fmla="*/ 244316 h 514350"/>
              <a:gd name="connsiteX6562" fmla="*/ 1225391 w 6400800"/>
              <a:gd name="connsiteY6562" fmla="*/ 231934 h 514350"/>
              <a:gd name="connsiteX6563" fmla="*/ 1226344 w 6400800"/>
              <a:gd name="connsiteY6563" fmla="*/ 235744 h 514350"/>
              <a:gd name="connsiteX6564" fmla="*/ 1197769 w 6400800"/>
              <a:gd name="connsiteY6564" fmla="*/ 293846 h 514350"/>
              <a:gd name="connsiteX6565" fmla="*/ 1198721 w 6400800"/>
              <a:gd name="connsiteY6565" fmla="*/ 290036 h 514350"/>
              <a:gd name="connsiteX6566" fmla="*/ 1198721 w 6400800"/>
              <a:gd name="connsiteY6566" fmla="*/ 291941 h 514350"/>
              <a:gd name="connsiteX6567" fmla="*/ 1199674 w 6400800"/>
              <a:gd name="connsiteY6567" fmla="*/ 299561 h 514350"/>
              <a:gd name="connsiteX6568" fmla="*/ 1196816 w 6400800"/>
              <a:gd name="connsiteY6568" fmla="*/ 307181 h 514350"/>
              <a:gd name="connsiteX6569" fmla="*/ 1194911 w 6400800"/>
              <a:gd name="connsiteY6569" fmla="*/ 299561 h 514350"/>
              <a:gd name="connsiteX6570" fmla="*/ 1197769 w 6400800"/>
              <a:gd name="connsiteY6570" fmla="*/ 293846 h 514350"/>
              <a:gd name="connsiteX6571" fmla="*/ 1196816 w 6400800"/>
              <a:gd name="connsiteY6571" fmla="*/ 459581 h 514350"/>
              <a:gd name="connsiteX6572" fmla="*/ 1196816 w 6400800"/>
              <a:gd name="connsiteY6572" fmla="*/ 459581 h 514350"/>
              <a:gd name="connsiteX6573" fmla="*/ 1195864 w 6400800"/>
              <a:gd name="connsiteY6573" fmla="*/ 455771 h 514350"/>
              <a:gd name="connsiteX6574" fmla="*/ 1196816 w 6400800"/>
              <a:gd name="connsiteY6574" fmla="*/ 459581 h 514350"/>
              <a:gd name="connsiteX6575" fmla="*/ 1190149 w 6400800"/>
              <a:gd name="connsiteY6575" fmla="*/ 324326 h 514350"/>
              <a:gd name="connsiteX6576" fmla="*/ 1190149 w 6400800"/>
              <a:gd name="connsiteY6576" fmla="*/ 324326 h 514350"/>
              <a:gd name="connsiteX6577" fmla="*/ 1189196 w 6400800"/>
              <a:gd name="connsiteY6577" fmla="*/ 320516 h 514350"/>
              <a:gd name="connsiteX6578" fmla="*/ 1190149 w 6400800"/>
              <a:gd name="connsiteY6578" fmla="*/ 324326 h 514350"/>
              <a:gd name="connsiteX6579" fmla="*/ 1170146 w 6400800"/>
              <a:gd name="connsiteY6579" fmla="*/ 270986 h 514350"/>
              <a:gd name="connsiteX6580" fmla="*/ 1170146 w 6400800"/>
              <a:gd name="connsiteY6580" fmla="*/ 268129 h 514350"/>
              <a:gd name="connsiteX6581" fmla="*/ 1170146 w 6400800"/>
              <a:gd name="connsiteY6581" fmla="*/ 264319 h 514350"/>
              <a:gd name="connsiteX6582" fmla="*/ 1172051 w 6400800"/>
              <a:gd name="connsiteY6582" fmla="*/ 235744 h 514350"/>
              <a:gd name="connsiteX6583" fmla="*/ 1174909 w 6400800"/>
              <a:gd name="connsiteY6583" fmla="*/ 245269 h 514350"/>
              <a:gd name="connsiteX6584" fmla="*/ 1176814 w 6400800"/>
              <a:gd name="connsiteY6584" fmla="*/ 260509 h 514350"/>
              <a:gd name="connsiteX6585" fmla="*/ 1177766 w 6400800"/>
              <a:gd name="connsiteY6585" fmla="*/ 285274 h 514350"/>
              <a:gd name="connsiteX6586" fmla="*/ 1177766 w 6400800"/>
              <a:gd name="connsiteY6586" fmla="*/ 308134 h 514350"/>
              <a:gd name="connsiteX6587" fmla="*/ 1176814 w 6400800"/>
              <a:gd name="connsiteY6587" fmla="*/ 305276 h 514350"/>
              <a:gd name="connsiteX6588" fmla="*/ 1168241 w 6400800"/>
              <a:gd name="connsiteY6588" fmla="*/ 287179 h 514350"/>
              <a:gd name="connsiteX6589" fmla="*/ 1170146 w 6400800"/>
              <a:gd name="connsiteY6589" fmla="*/ 270986 h 514350"/>
              <a:gd name="connsiteX6590" fmla="*/ 1170146 w 6400800"/>
              <a:gd name="connsiteY6590" fmla="*/ 309086 h 514350"/>
              <a:gd name="connsiteX6591" fmla="*/ 1173956 w 6400800"/>
              <a:gd name="connsiteY6591" fmla="*/ 321469 h 514350"/>
              <a:gd name="connsiteX6592" fmla="*/ 1172051 w 6400800"/>
              <a:gd name="connsiteY6592" fmla="*/ 327184 h 514350"/>
              <a:gd name="connsiteX6593" fmla="*/ 1170146 w 6400800"/>
              <a:gd name="connsiteY6593" fmla="*/ 322421 h 514350"/>
              <a:gd name="connsiteX6594" fmla="*/ 1170146 w 6400800"/>
              <a:gd name="connsiteY6594" fmla="*/ 318611 h 514350"/>
              <a:gd name="connsiteX6595" fmla="*/ 1168241 w 6400800"/>
              <a:gd name="connsiteY6595" fmla="*/ 303371 h 514350"/>
              <a:gd name="connsiteX6596" fmla="*/ 1170146 w 6400800"/>
              <a:gd name="connsiteY6596" fmla="*/ 309086 h 514350"/>
              <a:gd name="connsiteX6597" fmla="*/ 1164431 w 6400800"/>
              <a:gd name="connsiteY6597" fmla="*/ 236696 h 514350"/>
              <a:gd name="connsiteX6598" fmla="*/ 1161574 w 6400800"/>
              <a:gd name="connsiteY6598" fmla="*/ 253841 h 514350"/>
              <a:gd name="connsiteX6599" fmla="*/ 1161574 w 6400800"/>
              <a:gd name="connsiteY6599" fmla="*/ 251936 h 514350"/>
              <a:gd name="connsiteX6600" fmla="*/ 1161574 w 6400800"/>
              <a:gd name="connsiteY6600" fmla="*/ 250984 h 514350"/>
              <a:gd name="connsiteX6601" fmla="*/ 1164431 w 6400800"/>
              <a:gd name="connsiteY6601" fmla="*/ 236696 h 514350"/>
              <a:gd name="connsiteX6602" fmla="*/ 1140619 w 6400800"/>
              <a:gd name="connsiteY6602" fmla="*/ 290036 h 514350"/>
              <a:gd name="connsiteX6603" fmla="*/ 1139666 w 6400800"/>
              <a:gd name="connsiteY6603" fmla="*/ 291941 h 514350"/>
              <a:gd name="connsiteX6604" fmla="*/ 1137761 w 6400800"/>
              <a:gd name="connsiteY6604" fmla="*/ 283369 h 514350"/>
              <a:gd name="connsiteX6605" fmla="*/ 1140619 w 6400800"/>
              <a:gd name="connsiteY6605" fmla="*/ 290036 h 514350"/>
              <a:gd name="connsiteX6606" fmla="*/ 1114901 w 6400800"/>
              <a:gd name="connsiteY6606" fmla="*/ 339566 h 514350"/>
              <a:gd name="connsiteX6607" fmla="*/ 1117759 w 6400800"/>
              <a:gd name="connsiteY6607" fmla="*/ 315754 h 514350"/>
              <a:gd name="connsiteX6608" fmla="*/ 1119664 w 6400800"/>
              <a:gd name="connsiteY6608" fmla="*/ 325279 h 514350"/>
              <a:gd name="connsiteX6609" fmla="*/ 1121569 w 6400800"/>
              <a:gd name="connsiteY6609" fmla="*/ 334804 h 514350"/>
              <a:gd name="connsiteX6610" fmla="*/ 1120616 w 6400800"/>
              <a:gd name="connsiteY6610" fmla="*/ 341471 h 514350"/>
              <a:gd name="connsiteX6611" fmla="*/ 1120616 w 6400800"/>
              <a:gd name="connsiteY6611" fmla="*/ 342424 h 514350"/>
              <a:gd name="connsiteX6612" fmla="*/ 1118711 w 6400800"/>
              <a:gd name="connsiteY6612" fmla="*/ 348139 h 514350"/>
              <a:gd name="connsiteX6613" fmla="*/ 1114901 w 6400800"/>
              <a:gd name="connsiteY6613" fmla="*/ 341471 h 514350"/>
              <a:gd name="connsiteX6614" fmla="*/ 1114901 w 6400800"/>
              <a:gd name="connsiteY6614" fmla="*/ 339566 h 514350"/>
              <a:gd name="connsiteX6615" fmla="*/ 1111091 w 6400800"/>
              <a:gd name="connsiteY6615" fmla="*/ 219551 h 514350"/>
              <a:gd name="connsiteX6616" fmla="*/ 1112044 w 6400800"/>
              <a:gd name="connsiteY6616" fmla="*/ 222409 h 514350"/>
              <a:gd name="connsiteX6617" fmla="*/ 1112996 w 6400800"/>
              <a:gd name="connsiteY6617" fmla="*/ 230029 h 514350"/>
              <a:gd name="connsiteX6618" fmla="*/ 1112996 w 6400800"/>
              <a:gd name="connsiteY6618" fmla="*/ 230029 h 514350"/>
              <a:gd name="connsiteX6619" fmla="*/ 1111091 w 6400800"/>
              <a:gd name="connsiteY6619" fmla="*/ 219551 h 514350"/>
              <a:gd name="connsiteX6620" fmla="*/ 1111091 w 6400800"/>
              <a:gd name="connsiteY6620" fmla="*/ 219551 h 514350"/>
              <a:gd name="connsiteX6621" fmla="*/ 1110139 w 6400800"/>
              <a:gd name="connsiteY6621" fmla="*/ 217646 h 514350"/>
              <a:gd name="connsiteX6622" fmla="*/ 1110139 w 6400800"/>
              <a:gd name="connsiteY6622" fmla="*/ 217646 h 514350"/>
              <a:gd name="connsiteX6623" fmla="*/ 1109186 w 6400800"/>
              <a:gd name="connsiteY6623" fmla="*/ 215741 h 514350"/>
              <a:gd name="connsiteX6624" fmla="*/ 1110139 w 6400800"/>
              <a:gd name="connsiteY6624" fmla="*/ 217646 h 514350"/>
              <a:gd name="connsiteX6625" fmla="*/ 1101566 w 6400800"/>
              <a:gd name="connsiteY6625" fmla="*/ 236696 h 514350"/>
              <a:gd name="connsiteX6626" fmla="*/ 1111091 w 6400800"/>
              <a:gd name="connsiteY6626" fmla="*/ 278606 h 514350"/>
              <a:gd name="connsiteX6627" fmla="*/ 1109186 w 6400800"/>
              <a:gd name="connsiteY6627" fmla="*/ 293846 h 514350"/>
              <a:gd name="connsiteX6628" fmla="*/ 1106329 w 6400800"/>
              <a:gd name="connsiteY6628" fmla="*/ 309086 h 514350"/>
              <a:gd name="connsiteX6629" fmla="*/ 1106329 w 6400800"/>
              <a:gd name="connsiteY6629" fmla="*/ 308134 h 514350"/>
              <a:gd name="connsiteX6630" fmla="*/ 1105376 w 6400800"/>
              <a:gd name="connsiteY6630" fmla="*/ 295751 h 514350"/>
              <a:gd name="connsiteX6631" fmla="*/ 1105376 w 6400800"/>
              <a:gd name="connsiteY6631" fmla="*/ 300514 h 514350"/>
              <a:gd name="connsiteX6632" fmla="*/ 1099661 w 6400800"/>
              <a:gd name="connsiteY6632" fmla="*/ 272891 h 514350"/>
              <a:gd name="connsiteX6633" fmla="*/ 1094899 w 6400800"/>
              <a:gd name="connsiteY6633" fmla="*/ 249079 h 514350"/>
              <a:gd name="connsiteX6634" fmla="*/ 1101566 w 6400800"/>
              <a:gd name="connsiteY6634" fmla="*/ 236696 h 514350"/>
              <a:gd name="connsiteX6635" fmla="*/ 1027271 w 6400800"/>
              <a:gd name="connsiteY6635" fmla="*/ 325279 h 514350"/>
              <a:gd name="connsiteX6636" fmla="*/ 1030129 w 6400800"/>
              <a:gd name="connsiteY6636" fmla="*/ 310991 h 514350"/>
              <a:gd name="connsiteX6637" fmla="*/ 1034891 w 6400800"/>
              <a:gd name="connsiteY6637" fmla="*/ 297656 h 514350"/>
              <a:gd name="connsiteX6638" fmla="*/ 1039654 w 6400800"/>
              <a:gd name="connsiteY6638" fmla="*/ 288131 h 514350"/>
              <a:gd name="connsiteX6639" fmla="*/ 1042511 w 6400800"/>
              <a:gd name="connsiteY6639" fmla="*/ 299561 h 514350"/>
              <a:gd name="connsiteX6640" fmla="*/ 1039654 w 6400800"/>
              <a:gd name="connsiteY6640" fmla="*/ 305276 h 514350"/>
              <a:gd name="connsiteX6641" fmla="*/ 1028224 w 6400800"/>
              <a:gd name="connsiteY6641" fmla="*/ 330994 h 514350"/>
              <a:gd name="connsiteX6642" fmla="*/ 1027271 w 6400800"/>
              <a:gd name="connsiteY6642" fmla="*/ 325279 h 514350"/>
              <a:gd name="connsiteX6643" fmla="*/ 1040606 w 6400800"/>
              <a:gd name="connsiteY6643" fmla="*/ 374809 h 514350"/>
              <a:gd name="connsiteX6644" fmla="*/ 1039654 w 6400800"/>
              <a:gd name="connsiteY6644" fmla="*/ 370999 h 514350"/>
              <a:gd name="connsiteX6645" fmla="*/ 1045369 w 6400800"/>
              <a:gd name="connsiteY6645" fmla="*/ 355759 h 514350"/>
              <a:gd name="connsiteX6646" fmla="*/ 1047274 w 6400800"/>
              <a:gd name="connsiteY6646" fmla="*/ 364331 h 514350"/>
              <a:gd name="connsiteX6647" fmla="*/ 1048226 w 6400800"/>
              <a:gd name="connsiteY6647" fmla="*/ 386239 h 514350"/>
              <a:gd name="connsiteX6648" fmla="*/ 1044416 w 6400800"/>
              <a:gd name="connsiteY6648" fmla="*/ 384334 h 514350"/>
              <a:gd name="connsiteX6649" fmla="*/ 1040606 w 6400800"/>
              <a:gd name="connsiteY6649" fmla="*/ 374809 h 514350"/>
              <a:gd name="connsiteX6650" fmla="*/ 1046321 w 6400800"/>
              <a:gd name="connsiteY6650" fmla="*/ 389096 h 514350"/>
              <a:gd name="connsiteX6651" fmla="*/ 1048226 w 6400800"/>
              <a:gd name="connsiteY6651" fmla="*/ 391001 h 514350"/>
              <a:gd name="connsiteX6652" fmla="*/ 1048226 w 6400800"/>
              <a:gd name="connsiteY6652" fmla="*/ 392906 h 514350"/>
              <a:gd name="connsiteX6653" fmla="*/ 1046321 w 6400800"/>
              <a:gd name="connsiteY6653" fmla="*/ 389096 h 514350"/>
              <a:gd name="connsiteX6654" fmla="*/ 1056799 w 6400800"/>
              <a:gd name="connsiteY6654" fmla="*/ 292894 h 514350"/>
              <a:gd name="connsiteX6655" fmla="*/ 1061561 w 6400800"/>
              <a:gd name="connsiteY6655" fmla="*/ 282416 h 514350"/>
              <a:gd name="connsiteX6656" fmla="*/ 1066324 w 6400800"/>
              <a:gd name="connsiteY6656" fmla="*/ 271939 h 514350"/>
              <a:gd name="connsiteX6657" fmla="*/ 1066324 w 6400800"/>
              <a:gd name="connsiteY6657" fmla="*/ 273844 h 514350"/>
              <a:gd name="connsiteX6658" fmla="*/ 1067276 w 6400800"/>
              <a:gd name="connsiteY6658" fmla="*/ 278606 h 514350"/>
              <a:gd name="connsiteX6659" fmla="*/ 1063466 w 6400800"/>
              <a:gd name="connsiteY6659" fmla="*/ 285274 h 514350"/>
              <a:gd name="connsiteX6660" fmla="*/ 1057751 w 6400800"/>
              <a:gd name="connsiteY6660" fmla="*/ 295751 h 514350"/>
              <a:gd name="connsiteX6661" fmla="*/ 1056799 w 6400800"/>
              <a:gd name="connsiteY6661" fmla="*/ 292894 h 514350"/>
              <a:gd name="connsiteX6662" fmla="*/ 1059656 w 6400800"/>
              <a:gd name="connsiteY6662" fmla="*/ 360521 h 514350"/>
              <a:gd name="connsiteX6663" fmla="*/ 1059656 w 6400800"/>
              <a:gd name="connsiteY6663" fmla="*/ 360521 h 514350"/>
              <a:gd name="connsiteX6664" fmla="*/ 1059656 w 6400800"/>
              <a:gd name="connsiteY6664" fmla="*/ 360521 h 514350"/>
              <a:gd name="connsiteX6665" fmla="*/ 1059656 w 6400800"/>
              <a:gd name="connsiteY6665" fmla="*/ 360521 h 514350"/>
              <a:gd name="connsiteX6666" fmla="*/ 1064419 w 6400800"/>
              <a:gd name="connsiteY6666" fmla="*/ 383381 h 514350"/>
              <a:gd name="connsiteX6667" fmla="*/ 1062514 w 6400800"/>
              <a:gd name="connsiteY6667" fmla="*/ 379571 h 514350"/>
              <a:gd name="connsiteX6668" fmla="*/ 1063466 w 6400800"/>
              <a:gd name="connsiteY6668" fmla="*/ 374809 h 514350"/>
              <a:gd name="connsiteX6669" fmla="*/ 1064419 w 6400800"/>
              <a:gd name="connsiteY6669" fmla="*/ 378619 h 514350"/>
              <a:gd name="connsiteX6670" fmla="*/ 1064419 w 6400800"/>
              <a:gd name="connsiteY6670" fmla="*/ 380524 h 514350"/>
              <a:gd name="connsiteX6671" fmla="*/ 1065371 w 6400800"/>
              <a:gd name="connsiteY6671" fmla="*/ 386239 h 514350"/>
              <a:gd name="connsiteX6672" fmla="*/ 1064419 w 6400800"/>
              <a:gd name="connsiteY6672" fmla="*/ 383381 h 514350"/>
              <a:gd name="connsiteX6673" fmla="*/ 1069181 w 6400800"/>
              <a:gd name="connsiteY6673" fmla="*/ 330994 h 514350"/>
              <a:gd name="connsiteX6674" fmla="*/ 1063466 w 6400800"/>
              <a:gd name="connsiteY6674" fmla="*/ 312896 h 514350"/>
              <a:gd name="connsiteX6675" fmla="*/ 1069181 w 6400800"/>
              <a:gd name="connsiteY6675" fmla="*/ 300514 h 514350"/>
              <a:gd name="connsiteX6676" fmla="*/ 1070134 w 6400800"/>
              <a:gd name="connsiteY6676" fmla="*/ 326231 h 514350"/>
              <a:gd name="connsiteX6677" fmla="*/ 1069181 w 6400800"/>
              <a:gd name="connsiteY6677" fmla="*/ 330994 h 514350"/>
              <a:gd name="connsiteX6678" fmla="*/ 1077754 w 6400800"/>
              <a:gd name="connsiteY6678" fmla="*/ 262414 h 514350"/>
              <a:gd name="connsiteX6679" fmla="*/ 1075849 w 6400800"/>
              <a:gd name="connsiteY6679" fmla="*/ 264319 h 514350"/>
              <a:gd name="connsiteX6680" fmla="*/ 1073944 w 6400800"/>
              <a:gd name="connsiteY6680" fmla="*/ 256699 h 514350"/>
              <a:gd name="connsiteX6681" fmla="*/ 1074896 w 6400800"/>
              <a:gd name="connsiteY6681" fmla="*/ 256699 h 514350"/>
              <a:gd name="connsiteX6682" fmla="*/ 1075849 w 6400800"/>
              <a:gd name="connsiteY6682" fmla="*/ 256699 h 514350"/>
              <a:gd name="connsiteX6683" fmla="*/ 1077754 w 6400800"/>
              <a:gd name="connsiteY6683" fmla="*/ 262414 h 514350"/>
              <a:gd name="connsiteX6684" fmla="*/ 1045369 w 6400800"/>
              <a:gd name="connsiteY6684" fmla="*/ 175736 h 514350"/>
              <a:gd name="connsiteX6685" fmla="*/ 1054894 w 6400800"/>
              <a:gd name="connsiteY6685" fmla="*/ 153829 h 514350"/>
              <a:gd name="connsiteX6686" fmla="*/ 1055846 w 6400800"/>
              <a:gd name="connsiteY6686" fmla="*/ 155734 h 514350"/>
              <a:gd name="connsiteX6687" fmla="*/ 1059656 w 6400800"/>
              <a:gd name="connsiteY6687" fmla="*/ 171926 h 514350"/>
              <a:gd name="connsiteX6688" fmla="*/ 1064419 w 6400800"/>
              <a:gd name="connsiteY6688" fmla="*/ 193834 h 514350"/>
              <a:gd name="connsiteX6689" fmla="*/ 1069181 w 6400800"/>
              <a:gd name="connsiteY6689" fmla="*/ 215741 h 514350"/>
              <a:gd name="connsiteX6690" fmla="*/ 1076801 w 6400800"/>
              <a:gd name="connsiteY6690" fmla="*/ 253841 h 514350"/>
              <a:gd name="connsiteX6691" fmla="*/ 1074896 w 6400800"/>
              <a:gd name="connsiteY6691" fmla="*/ 252889 h 514350"/>
              <a:gd name="connsiteX6692" fmla="*/ 1067276 w 6400800"/>
              <a:gd name="connsiteY6692" fmla="*/ 216694 h 514350"/>
              <a:gd name="connsiteX6693" fmla="*/ 1068229 w 6400800"/>
              <a:gd name="connsiteY6693" fmla="*/ 257651 h 514350"/>
              <a:gd name="connsiteX6694" fmla="*/ 1067276 w 6400800"/>
              <a:gd name="connsiteY6694" fmla="*/ 259556 h 514350"/>
              <a:gd name="connsiteX6695" fmla="*/ 1065371 w 6400800"/>
              <a:gd name="connsiteY6695" fmla="*/ 252889 h 514350"/>
              <a:gd name="connsiteX6696" fmla="*/ 1066324 w 6400800"/>
              <a:gd name="connsiteY6696" fmla="*/ 261461 h 514350"/>
              <a:gd name="connsiteX6697" fmla="*/ 1055846 w 6400800"/>
              <a:gd name="connsiteY6697" fmla="*/ 278606 h 514350"/>
              <a:gd name="connsiteX6698" fmla="*/ 1054894 w 6400800"/>
              <a:gd name="connsiteY6698" fmla="*/ 280511 h 514350"/>
              <a:gd name="connsiteX6699" fmla="*/ 1053941 w 6400800"/>
              <a:gd name="connsiteY6699" fmla="*/ 277654 h 514350"/>
              <a:gd name="connsiteX6700" fmla="*/ 1043464 w 6400800"/>
              <a:gd name="connsiteY6700" fmla="*/ 245269 h 514350"/>
              <a:gd name="connsiteX6701" fmla="*/ 1035844 w 6400800"/>
              <a:gd name="connsiteY6701" fmla="*/ 220504 h 514350"/>
              <a:gd name="connsiteX6702" fmla="*/ 1032034 w 6400800"/>
              <a:gd name="connsiteY6702" fmla="*/ 209074 h 514350"/>
              <a:gd name="connsiteX6703" fmla="*/ 1045369 w 6400800"/>
              <a:gd name="connsiteY6703" fmla="*/ 175736 h 514350"/>
              <a:gd name="connsiteX6704" fmla="*/ 1019651 w 6400800"/>
              <a:gd name="connsiteY6704" fmla="*/ 267176 h 514350"/>
              <a:gd name="connsiteX6705" fmla="*/ 1023461 w 6400800"/>
              <a:gd name="connsiteY6705" fmla="*/ 221456 h 514350"/>
              <a:gd name="connsiteX6706" fmla="*/ 1024414 w 6400800"/>
              <a:gd name="connsiteY6706" fmla="*/ 218599 h 514350"/>
              <a:gd name="connsiteX6707" fmla="*/ 1032034 w 6400800"/>
              <a:gd name="connsiteY6707" fmla="*/ 253841 h 514350"/>
              <a:gd name="connsiteX6708" fmla="*/ 1038701 w 6400800"/>
              <a:gd name="connsiteY6708" fmla="*/ 283369 h 514350"/>
              <a:gd name="connsiteX6709" fmla="*/ 1037749 w 6400800"/>
              <a:gd name="connsiteY6709" fmla="*/ 284321 h 514350"/>
              <a:gd name="connsiteX6710" fmla="*/ 1031081 w 6400800"/>
              <a:gd name="connsiteY6710" fmla="*/ 294799 h 514350"/>
              <a:gd name="connsiteX6711" fmla="*/ 1025366 w 6400800"/>
              <a:gd name="connsiteY6711" fmla="*/ 306229 h 514350"/>
              <a:gd name="connsiteX6712" fmla="*/ 1023461 w 6400800"/>
              <a:gd name="connsiteY6712" fmla="*/ 284321 h 514350"/>
              <a:gd name="connsiteX6713" fmla="*/ 1022509 w 6400800"/>
              <a:gd name="connsiteY6713" fmla="*/ 269081 h 514350"/>
              <a:gd name="connsiteX6714" fmla="*/ 1019651 w 6400800"/>
              <a:gd name="connsiteY6714" fmla="*/ 284321 h 514350"/>
              <a:gd name="connsiteX6715" fmla="*/ 1015841 w 6400800"/>
              <a:gd name="connsiteY6715" fmla="*/ 314801 h 514350"/>
              <a:gd name="connsiteX6716" fmla="*/ 1015841 w 6400800"/>
              <a:gd name="connsiteY6716" fmla="*/ 315754 h 514350"/>
              <a:gd name="connsiteX6717" fmla="*/ 1015841 w 6400800"/>
              <a:gd name="connsiteY6717" fmla="*/ 315754 h 514350"/>
              <a:gd name="connsiteX6718" fmla="*/ 1022509 w 6400800"/>
              <a:gd name="connsiteY6718" fmla="*/ 251936 h 514350"/>
              <a:gd name="connsiteX6719" fmla="*/ 1019651 w 6400800"/>
              <a:gd name="connsiteY6719" fmla="*/ 267176 h 514350"/>
              <a:gd name="connsiteX6720" fmla="*/ 1011079 w 6400800"/>
              <a:gd name="connsiteY6720" fmla="*/ 364331 h 514350"/>
              <a:gd name="connsiteX6721" fmla="*/ 1012031 w 6400800"/>
              <a:gd name="connsiteY6721" fmla="*/ 355759 h 514350"/>
              <a:gd name="connsiteX6722" fmla="*/ 1013936 w 6400800"/>
              <a:gd name="connsiteY6722" fmla="*/ 342424 h 514350"/>
              <a:gd name="connsiteX6723" fmla="*/ 1013936 w 6400800"/>
              <a:gd name="connsiteY6723" fmla="*/ 342424 h 514350"/>
              <a:gd name="connsiteX6724" fmla="*/ 1012031 w 6400800"/>
              <a:gd name="connsiteY6724" fmla="*/ 364331 h 514350"/>
              <a:gd name="connsiteX6725" fmla="*/ 1011079 w 6400800"/>
              <a:gd name="connsiteY6725" fmla="*/ 366236 h 514350"/>
              <a:gd name="connsiteX6726" fmla="*/ 1011079 w 6400800"/>
              <a:gd name="connsiteY6726" fmla="*/ 366236 h 514350"/>
              <a:gd name="connsiteX6727" fmla="*/ 1011079 w 6400800"/>
              <a:gd name="connsiteY6727" fmla="*/ 364331 h 514350"/>
              <a:gd name="connsiteX6728" fmla="*/ 1004411 w 6400800"/>
              <a:gd name="connsiteY6728" fmla="*/ 257651 h 514350"/>
              <a:gd name="connsiteX6729" fmla="*/ 1001554 w 6400800"/>
              <a:gd name="connsiteY6729" fmla="*/ 281464 h 514350"/>
              <a:gd name="connsiteX6730" fmla="*/ 996791 w 6400800"/>
              <a:gd name="connsiteY6730" fmla="*/ 271939 h 514350"/>
              <a:gd name="connsiteX6731" fmla="*/ 1004411 w 6400800"/>
              <a:gd name="connsiteY6731" fmla="*/ 257651 h 514350"/>
              <a:gd name="connsiteX6732" fmla="*/ 991076 w 6400800"/>
              <a:gd name="connsiteY6732" fmla="*/ 283369 h 514350"/>
              <a:gd name="connsiteX6733" fmla="*/ 995839 w 6400800"/>
              <a:gd name="connsiteY6733" fmla="*/ 273844 h 514350"/>
              <a:gd name="connsiteX6734" fmla="*/ 999649 w 6400800"/>
              <a:gd name="connsiteY6734" fmla="*/ 291941 h 514350"/>
              <a:gd name="connsiteX6735" fmla="*/ 995839 w 6400800"/>
              <a:gd name="connsiteY6735" fmla="*/ 326231 h 514350"/>
              <a:gd name="connsiteX6736" fmla="*/ 993934 w 6400800"/>
              <a:gd name="connsiteY6736" fmla="*/ 330994 h 514350"/>
              <a:gd name="connsiteX6737" fmla="*/ 992981 w 6400800"/>
              <a:gd name="connsiteY6737" fmla="*/ 320516 h 514350"/>
              <a:gd name="connsiteX6738" fmla="*/ 991076 w 6400800"/>
              <a:gd name="connsiteY6738" fmla="*/ 338614 h 514350"/>
              <a:gd name="connsiteX6739" fmla="*/ 990124 w 6400800"/>
              <a:gd name="connsiteY6739" fmla="*/ 341471 h 514350"/>
              <a:gd name="connsiteX6740" fmla="*/ 981551 w 6400800"/>
              <a:gd name="connsiteY6740" fmla="*/ 365284 h 514350"/>
              <a:gd name="connsiteX6741" fmla="*/ 980599 w 6400800"/>
              <a:gd name="connsiteY6741" fmla="*/ 363379 h 514350"/>
              <a:gd name="connsiteX6742" fmla="*/ 977741 w 6400800"/>
              <a:gd name="connsiteY6742" fmla="*/ 331946 h 514350"/>
              <a:gd name="connsiteX6743" fmla="*/ 975836 w 6400800"/>
              <a:gd name="connsiteY6743" fmla="*/ 311944 h 514350"/>
              <a:gd name="connsiteX6744" fmla="*/ 991076 w 6400800"/>
              <a:gd name="connsiteY6744" fmla="*/ 283369 h 514350"/>
              <a:gd name="connsiteX6745" fmla="*/ 960596 w 6400800"/>
              <a:gd name="connsiteY6745" fmla="*/ 298609 h 514350"/>
              <a:gd name="connsiteX6746" fmla="*/ 968216 w 6400800"/>
              <a:gd name="connsiteY6746" fmla="*/ 280511 h 514350"/>
              <a:gd name="connsiteX6747" fmla="*/ 967264 w 6400800"/>
              <a:gd name="connsiteY6747" fmla="*/ 294799 h 514350"/>
              <a:gd name="connsiteX6748" fmla="*/ 961549 w 6400800"/>
              <a:gd name="connsiteY6748" fmla="*/ 304324 h 514350"/>
              <a:gd name="connsiteX6749" fmla="*/ 961549 w 6400800"/>
              <a:gd name="connsiteY6749" fmla="*/ 303371 h 514350"/>
              <a:gd name="connsiteX6750" fmla="*/ 960596 w 6400800"/>
              <a:gd name="connsiteY6750" fmla="*/ 301466 h 514350"/>
              <a:gd name="connsiteX6751" fmla="*/ 960596 w 6400800"/>
              <a:gd name="connsiteY6751" fmla="*/ 298609 h 514350"/>
              <a:gd name="connsiteX6752" fmla="*/ 939641 w 6400800"/>
              <a:gd name="connsiteY6752" fmla="*/ 258604 h 514350"/>
              <a:gd name="connsiteX6753" fmla="*/ 939641 w 6400800"/>
              <a:gd name="connsiteY6753" fmla="*/ 258604 h 514350"/>
              <a:gd name="connsiteX6754" fmla="*/ 943451 w 6400800"/>
              <a:gd name="connsiteY6754" fmla="*/ 246221 h 514350"/>
              <a:gd name="connsiteX6755" fmla="*/ 943451 w 6400800"/>
              <a:gd name="connsiteY6755" fmla="*/ 251936 h 514350"/>
              <a:gd name="connsiteX6756" fmla="*/ 939641 w 6400800"/>
              <a:gd name="connsiteY6756" fmla="*/ 258604 h 514350"/>
              <a:gd name="connsiteX6757" fmla="*/ 939641 w 6400800"/>
              <a:gd name="connsiteY6757" fmla="*/ 258604 h 514350"/>
              <a:gd name="connsiteX6758" fmla="*/ 944404 w 6400800"/>
              <a:gd name="connsiteY6758" fmla="*/ 280511 h 514350"/>
              <a:gd name="connsiteX6759" fmla="*/ 943451 w 6400800"/>
              <a:gd name="connsiteY6759" fmla="*/ 273844 h 514350"/>
              <a:gd name="connsiteX6760" fmla="*/ 944404 w 6400800"/>
              <a:gd name="connsiteY6760" fmla="*/ 270986 h 514350"/>
              <a:gd name="connsiteX6761" fmla="*/ 944404 w 6400800"/>
              <a:gd name="connsiteY6761" fmla="*/ 271939 h 514350"/>
              <a:gd name="connsiteX6762" fmla="*/ 944404 w 6400800"/>
              <a:gd name="connsiteY6762" fmla="*/ 275749 h 514350"/>
              <a:gd name="connsiteX6763" fmla="*/ 944404 w 6400800"/>
              <a:gd name="connsiteY6763" fmla="*/ 280511 h 514350"/>
              <a:gd name="connsiteX6764" fmla="*/ 944404 w 6400800"/>
              <a:gd name="connsiteY6764" fmla="*/ 270986 h 514350"/>
              <a:gd name="connsiteX6765" fmla="*/ 944404 w 6400800"/>
              <a:gd name="connsiteY6765" fmla="*/ 270986 h 514350"/>
              <a:gd name="connsiteX6766" fmla="*/ 944404 w 6400800"/>
              <a:gd name="connsiteY6766" fmla="*/ 270986 h 514350"/>
              <a:gd name="connsiteX6767" fmla="*/ 944404 w 6400800"/>
              <a:gd name="connsiteY6767" fmla="*/ 270986 h 514350"/>
              <a:gd name="connsiteX6768" fmla="*/ 933926 w 6400800"/>
              <a:gd name="connsiteY6768" fmla="*/ 227171 h 514350"/>
              <a:gd name="connsiteX6769" fmla="*/ 958691 w 6400800"/>
              <a:gd name="connsiteY6769" fmla="*/ 138589 h 514350"/>
              <a:gd name="connsiteX6770" fmla="*/ 958691 w 6400800"/>
              <a:gd name="connsiteY6770" fmla="*/ 146209 h 514350"/>
              <a:gd name="connsiteX6771" fmla="*/ 953929 w 6400800"/>
              <a:gd name="connsiteY6771" fmla="*/ 203359 h 514350"/>
              <a:gd name="connsiteX6772" fmla="*/ 950119 w 6400800"/>
              <a:gd name="connsiteY6772" fmla="*/ 242411 h 514350"/>
              <a:gd name="connsiteX6773" fmla="*/ 948214 w 6400800"/>
              <a:gd name="connsiteY6773" fmla="*/ 246221 h 514350"/>
              <a:gd name="connsiteX6774" fmla="*/ 947261 w 6400800"/>
              <a:gd name="connsiteY6774" fmla="*/ 240506 h 514350"/>
              <a:gd name="connsiteX6775" fmla="*/ 949166 w 6400800"/>
              <a:gd name="connsiteY6775" fmla="*/ 233839 h 514350"/>
              <a:gd name="connsiteX6776" fmla="*/ 946309 w 6400800"/>
              <a:gd name="connsiteY6776" fmla="*/ 238601 h 514350"/>
              <a:gd name="connsiteX6777" fmla="*/ 944404 w 6400800"/>
              <a:gd name="connsiteY6777" fmla="*/ 230029 h 514350"/>
              <a:gd name="connsiteX6778" fmla="*/ 944404 w 6400800"/>
              <a:gd name="connsiteY6778" fmla="*/ 241459 h 514350"/>
              <a:gd name="connsiteX6779" fmla="*/ 939641 w 6400800"/>
              <a:gd name="connsiteY6779" fmla="*/ 251936 h 514350"/>
              <a:gd name="connsiteX6780" fmla="*/ 938689 w 6400800"/>
              <a:gd name="connsiteY6780" fmla="*/ 248126 h 514350"/>
              <a:gd name="connsiteX6781" fmla="*/ 936784 w 6400800"/>
              <a:gd name="connsiteY6781" fmla="*/ 241459 h 514350"/>
              <a:gd name="connsiteX6782" fmla="*/ 943451 w 6400800"/>
              <a:gd name="connsiteY6782" fmla="*/ 217646 h 514350"/>
              <a:gd name="connsiteX6783" fmla="*/ 934879 w 6400800"/>
              <a:gd name="connsiteY6783" fmla="*/ 235744 h 514350"/>
              <a:gd name="connsiteX6784" fmla="*/ 932974 w 6400800"/>
              <a:gd name="connsiteY6784" fmla="*/ 230029 h 514350"/>
              <a:gd name="connsiteX6785" fmla="*/ 933926 w 6400800"/>
              <a:gd name="connsiteY6785" fmla="*/ 227171 h 514350"/>
              <a:gd name="connsiteX6786" fmla="*/ 921544 w 6400800"/>
              <a:gd name="connsiteY6786" fmla="*/ 452914 h 514350"/>
              <a:gd name="connsiteX6787" fmla="*/ 920591 w 6400800"/>
              <a:gd name="connsiteY6787" fmla="*/ 451961 h 514350"/>
              <a:gd name="connsiteX6788" fmla="*/ 919639 w 6400800"/>
              <a:gd name="connsiteY6788" fmla="*/ 438626 h 514350"/>
              <a:gd name="connsiteX6789" fmla="*/ 921544 w 6400800"/>
              <a:gd name="connsiteY6789" fmla="*/ 452914 h 514350"/>
              <a:gd name="connsiteX6790" fmla="*/ 912019 w 6400800"/>
              <a:gd name="connsiteY6790" fmla="*/ 210979 h 514350"/>
              <a:gd name="connsiteX6791" fmla="*/ 915829 w 6400800"/>
              <a:gd name="connsiteY6791" fmla="*/ 227171 h 514350"/>
              <a:gd name="connsiteX6792" fmla="*/ 914876 w 6400800"/>
              <a:gd name="connsiteY6792" fmla="*/ 230029 h 514350"/>
              <a:gd name="connsiteX6793" fmla="*/ 912971 w 6400800"/>
              <a:gd name="connsiteY6793" fmla="*/ 236696 h 514350"/>
              <a:gd name="connsiteX6794" fmla="*/ 912019 w 6400800"/>
              <a:gd name="connsiteY6794" fmla="*/ 232886 h 514350"/>
              <a:gd name="connsiteX6795" fmla="*/ 912019 w 6400800"/>
              <a:gd name="connsiteY6795" fmla="*/ 228124 h 514350"/>
              <a:gd name="connsiteX6796" fmla="*/ 911066 w 6400800"/>
              <a:gd name="connsiteY6796" fmla="*/ 210979 h 514350"/>
              <a:gd name="connsiteX6797" fmla="*/ 911066 w 6400800"/>
              <a:gd name="connsiteY6797" fmla="*/ 204311 h 514350"/>
              <a:gd name="connsiteX6798" fmla="*/ 912019 w 6400800"/>
              <a:gd name="connsiteY6798" fmla="*/ 210979 h 514350"/>
              <a:gd name="connsiteX6799" fmla="*/ 833914 w 6400800"/>
              <a:gd name="connsiteY6799" fmla="*/ 333851 h 514350"/>
              <a:gd name="connsiteX6800" fmla="*/ 834866 w 6400800"/>
              <a:gd name="connsiteY6800" fmla="*/ 331946 h 514350"/>
              <a:gd name="connsiteX6801" fmla="*/ 834866 w 6400800"/>
              <a:gd name="connsiteY6801" fmla="*/ 337661 h 514350"/>
              <a:gd name="connsiteX6802" fmla="*/ 833914 w 6400800"/>
              <a:gd name="connsiteY6802" fmla="*/ 333851 h 514350"/>
              <a:gd name="connsiteX6803" fmla="*/ 847249 w 6400800"/>
              <a:gd name="connsiteY6803" fmla="*/ 304324 h 514350"/>
              <a:gd name="connsiteX6804" fmla="*/ 846296 w 6400800"/>
              <a:gd name="connsiteY6804" fmla="*/ 301466 h 514350"/>
              <a:gd name="connsiteX6805" fmla="*/ 846296 w 6400800"/>
              <a:gd name="connsiteY6805" fmla="*/ 299561 h 514350"/>
              <a:gd name="connsiteX6806" fmla="*/ 851059 w 6400800"/>
              <a:gd name="connsiteY6806" fmla="*/ 286226 h 514350"/>
              <a:gd name="connsiteX6807" fmla="*/ 847249 w 6400800"/>
              <a:gd name="connsiteY6807" fmla="*/ 304324 h 514350"/>
              <a:gd name="connsiteX6808" fmla="*/ 880586 w 6400800"/>
              <a:gd name="connsiteY6808" fmla="*/ 300514 h 514350"/>
              <a:gd name="connsiteX6809" fmla="*/ 876776 w 6400800"/>
              <a:gd name="connsiteY6809" fmla="*/ 319564 h 514350"/>
              <a:gd name="connsiteX6810" fmla="*/ 872966 w 6400800"/>
              <a:gd name="connsiteY6810" fmla="*/ 343376 h 514350"/>
              <a:gd name="connsiteX6811" fmla="*/ 869156 w 6400800"/>
              <a:gd name="connsiteY6811" fmla="*/ 350996 h 514350"/>
              <a:gd name="connsiteX6812" fmla="*/ 868204 w 6400800"/>
              <a:gd name="connsiteY6812" fmla="*/ 349091 h 514350"/>
              <a:gd name="connsiteX6813" fmla="*/ 867251 w 6400800"/>
              <a:gd name="connsiteY6813" fmla="*/ 348139 h 514350"/>
              <a:gd name="connsiteX6814" fmla="*/ 867251 w 6400800"/>
              <a:gd name="connsiteY6814" fmla="*/ 335756 h 514350"/>
              <a:gd name="connsiteX6815" fmla="*/ 866299 w 6400800"/>
              <a:gd name="connsiteY6815" fmla="*/ 301466 h 514350"/>
              <a:gd name="connsiteX6816" fmla="*/ 863441 w 6400800"/>
              <a:gd name="connsiteY6816" fmla="*/ 272891 h 514350"/>
              <a:gd name="connsiteX6817" fmla="*/ 861536 w 6400800"/>
              <a:gd name="connsiteY6817" fmla="*/ 257651 h 514350"/>
              <a:gd name="connsiteX6818" fmla="*/ 862489 w 6400800"/>
              <a:gd name="connsiteY6818" fmla="*/ 255746 h 514350"/>
              <a:gd name="connsiteX6819" fmla="*/ 862489 w 6400800"/>
              <a:gd name="connsiteY6819" fmla="*/ 255746 h 514350"/>
              <a:gd name="connsiteX6820" fmla="*/ 876776 w 6400800"/>
              <a:gd name="connsiteY6820" fmla="*/ 286226 h 514350"/>
              <a:gd name="connsiteX6821" fmla="*/ 881539 w 6400800"/>
              <a:gd name="connsiteY6821" fmla="*/ 296704 h 514350"/>
              <a:gd name="connsiteX6822" fmla="*/ 880586 w 6400800"/>
              <a:gd name="connsiteY6822" fmla="*/ 300514 h 514350"/>
              <a:gd name="connsiteX6823" fmla="*/ 885349 w 6400800"/>
              <a:gd name="connsiteY6823" fmla="*/ 318611 h 514350"/>
              <a:gd name="connsiteX6824" fmla="*/ 884396 w 6400800"/>
              <a:gd name="connsiteY6824" fmla="*/ 319564 h 514350"/>
              <a:gd name="connsiteX6825" fmla="*/ 883444 w 6400800"/>
              <a:gd name="connsiteY6825" fmla="*/ 320516 h 514350"/>
              <a:gd name="connsiteX6826" fmla="*/ 884396 w 6400800"/>
              <a:gd name="connsiteY6826" fmla="*/ 303371 h 514350"/>
              <a:gd name="connsiteX6827" fmla="*/ 887254 w 6400800"/>
              <a:gd name="connsiteY6827" fmla="*/ 310039 h 514350"/>
              <a:gd name="connsiteX6828" fmla="*/ 885349 w 6400800"/>
              <a:gd name="connsiteY6828" fmla="*/ 318611 h 514350"/>
              <a:gd name="connsiteX6829" fmla="*/ 900589 w 6400800"/>
              <a:gd name="connsiteY6829" fmla="*/ 246221 h 514350"/>
              <a:gd name="connsiteX6830" fmla="*/ 900589 w 6400800"/>
              <a:gd name="connsiteY6830" fmla="*/ 246221 h 514350"/>
              <a:gd name="connsiteX6831" fmla="*/ 898684 w 6400800"/>
              <a:gd name="connsiteY6831" fmla="*/ 234791 h 514350"/>
              <a:gd name="connsiteX6832" fmla="*/ 897731 w 6400800"/>
              <a:gd name="connsiteY6832" fmla="*/ 252889 h 514350"/>
              <a:gd name="connsiteX6833" fmla="*/ 897731 w 6400800"/>
              <a:gd name="connsiteY6833" fmla="*/ 253841 h 514350"/>
              <a:gd name="connsiteX6834" fmla="*/ 894874 w 6400800"/>
              <a:gd name="connsiteY6834" fmla="*/ 250031 h 514350"/>
              <a:gd name="connsiteX6835" fmla="*/ 897731 w 6400800"/>
              <a:gd name="connsiteY6835" fmla="*/ 254794 h 514350"/>
              <a:gd name="connsiteX6836" fmla="*/ 897731 w 6400800"/>
              <a:gd name="connsiteY6836" fmla="*/ 257651 h 514350"/>
              <a:gd name="connsiteX6837" fmla="*/ 896779 w 6400800"/>
              <a:gd name="connsiteY6837" fmla="*/ 264319 h 514350"/>
              <a:gd name="connsiteX6838" fmla="*/ 896779 w 6400800"/>
              <a:gd name="connsiteY6838" fmla="*/ 264319 h 514350"/>
              <a:gd name="connsiteX6839" fmla="*/ 896779 w 6400800"/>
              <a:gd name="connsiteY6839" fmla="*/ 264319 h 514350"/>
              <a:gd name="connsiteX6840" fmla="*/ 896779 w 6400800"/>
              <a:gd name="connsiteY6840" fmla="*/ 265271 h 514350"/>
              <a:gd name="connsiteX6841" fmla="*/ 896779 w 6400800"/>
              <a:gd name="connsiteY6841" fmla="*/ 270986 h 514350"/>
              <a:gd name="connsiteX6842" fmla="*/ 896779 w 6400800"/>
              <a:gd name="connsiteY6842" fmla="*/ 272891 h 514350"/>
              <a:gd name="connsiteX6843" fmla="*/ 895826 w 6400800"/>
              <a:gd name="connsiteY6843" fmla="*/ 285274 h 514350"/>
              <a:gd name="connsiteX6844" fmla="*/ 895826 w 6400800"/>
              <a:gd name="connsiteY6844" fmla="*/ 287179 h 514350"/>
              <a:gd name="connsiteX6845" fmla="*/ 891064 w 6400800"/>
              <a:gd name="connsiteY6845" fmla="*/ 279559 h 514350"/>
              <a:gd name="connsiteX6846" fmla="*/ 873919 w 6400800"/>
              <a:gd name="connsiteY6846" fmla="*/ 250984 h 514350"/>
              <a:gd name="connsiteX6847" fmla="*/ 869156 w 6400800"/>
              <a:gd name="connsiteY6847" fmla="*/ 243364 h 514350"/>
              <a:gd name="connsiteX6848" fmla="*/ 869156 w 6400800"/>
              <a:gd name="connsiteY6848" fmla="*/ 242411 h 514350"/>
              <a:gd name="connsiteX6849" fmla="*/ 878681 w 6400800"/>
              <a:gd name="connsiteY6849" fmla="*/ 215741 h 514350"/>
              <a:gd name="connsiteX6850" fmla="*/ 887254 w 6400800"/>
              <a:gd name="connsiteY6850" fmla="*/ 200501 h 514350"/>
              <a:gd name="connsiteX6851" fmla="*/ 895826 w 6400800"/>
              <a:gd name="connsiteY6851" fmla="*/ 223361 h 514350"/>
              <a:gd name="connsiteX6852" fmla="*/ 901541 w 6400800"/>
              <a:gd name="connsiteY6852" fmla="*/ 240506 h 514350"/>
              <a:gd name="connsiteX6853" fmla="*/ 900589 w 6400800"/>
              <a:gd name="connsiteY6853" fmla="*/ 246221 h 514350"/>
              <a:gd name="connsiteX6854" fmla="*/ 891064 w 6400800"/>
              <a:gd name="connsiteY6854" fmla="*/ 190976 h 514350"/>
              <a:gd name="connsiteX6855" fmla="*/ 892969 w 6400800"/>
              <a:gd name="connsiteY6855" fmla="*/ 187166 h 514350"/>
              <a:gd name="connsiteX6856" fmla="*/ 896779 w 6400800"/>
              <a:gd name="connsiteY6856" fmla="*/ 202406 h 514350"/>
              <a:gd name="connsiteX6857" fmla="*/ 891064 w 6400800"/>
              <a:gd name="connsiteY6857" fmla="*/ 190976 h 514350"/>
              <a:gd name="connsiteX6858" fmla="*/ 904399 w 6400800"/>
              <a:gd name="connsiteY6858" fmla="*/ 181451 h 514350"/>
              <a:gd name="connsiteX6859" fmla="*/ 904399 w 6400800"/>
              <a:gd name="connsiteY6859" fmla="*/ 183356 h 514350"/>
              <a:gd name="connsiteX6860" fmla="*/ 903446 w 6400800"/>
              <a:gd name="connsiteY6860" fmla="*/ 210979 h 514350"/>
              <a:gd name="connsiteX6861" fmla="*/ 903446 w 6400800"/>
              <a:gd name="connsiteY6861" fmla="*/ 210026 h 514350"/>
              <a:gd name="connsiteX6862" fmla="*/ 894874 w 6400800"/>
              <a:gd name="connsiteY6862" fmla="*/ 188119 h 514350"/>
              <a:gd name="connsiteX6863" fmla="*/ 903446 w 6400800"/>
              <a:gd name="connsiteY6863" fmla="*/ 173831 h 514350"/>
              <a:gd name="connsiteX6864" fmla="*/ 904399 w 6400800"/>
              <a:gd name="connsiteY6864" fmla="*/ 181451 h 514350"/>
              <a:gd name="connsiteX6865" fmla="*/ 888206 w 6400800"/>
              <a:gd name="connsiteY6865" fmla="*/ 137636 h 514350"/>
              <a:gd name="connsiteX6866" fmla="*/ 890111 w 6400800"/>
              <a:gd name="connsiteY6866" fmla="*/ 132874 h 514350"/>
              <a:gd name="connsiteX6867" fmla="*/ 898684 w 6400800"/>
              <a:gd name="connsiteY6867" fmla="*/ 161449 h 514350"/>
              <a:gd name="connsiteX6868" fmla="*/ 893921 w 6400800"/>
              <a:gd name="connsiteY6868" fmla="*/ 168116 h 514350"/>
              <a:gd name="connsiteX6869" fmla="*/ 885349 w 6400800"/>
              <a:gd name="connsiteY6869" fmla="*/ 180499 h 514350"/>
              <a:gd name="connsiteX6870" fmla="*/ 874871 w 6400800"/>
              <a:gd name="connsiteY6870" fmla="*/ 163354 h 514350"/>
              <a:gd name="connsiteX6871" fmla="*/ 888206 w 6400800"/>
              <a:gd name="connsiteY6871" fmla="*/ 137636 h 514350"/>
              <a:gd name="connsiteX6872" fmla="*/ 872966 w 6400800"/>
              <a:gd name="connsiteY6872" fmla="*/ 169069 h 514350"/>
              <a:gd name="connsiteX6873" fmla="*/ 881539 w 6400800"/>
              <a:gd name="connsiteY6873" fmla="*/ 188119 h 514350"/>
              <a:gd name="connsiteX6874" fmla="*/ 878681 w 6400800"/>
              <a:gd name="connsiteY6874" fmla="*/ 191929 h 514350"/>
              <a:gd name="connsiteX6875" fmla="*/ 856774 w 6400800"/>
              <a:gd name="connsiteY6875" fmla="*/ 226219 h 514350"/>
              <a:gd name="connsiteX6876" fmla="*/ 851059 w 6400800"/>
              <a:gd name="connsiteY6876" fmla="*/ 217646 h 514350"/>
              <a:gd name="connsiteX6877" fmla="*/ 872966 w 6400800"/>
              <a:gd name="connsiteY6877" fmla="*/ 169069 h 514350"/>
              <a:gd name="connsiteX6878" fmla="*/ 847249 w 6400800"/>
              <a:gd name="connsiteY6878" fmla="*/ 225266 h 514350"/>
              <a:gd name="connsiteX6879" fmla="*/ 848201 w 6400800"/>
              <a:gd name="connsiteY6879" fmla="*/ 223361 h 514350"/>
              <a:gd name="connsiteX6880" fmla="*/ 852011 w 6400800"/>
              <a:gd name="connsiteY6880" fmla="*/ 232886 h 514350"/>
              <a:gd name="connsiteX6881" fmla="*/ 845344 w 6400800"/>
              <a:gd name="connsiteY6881" fmla="*/ 243364 h 514350"/>
              <a:gd name="connsiteX6882" fmla="*/ 837724 w 6400800"/>
              <a:gd name="connsiteY6882" fmla="*/ 256699 h 514350"/>
              <a:gd name="connsiteX6883" fmla="*/ 836771 w 6400800"/>
              <a:gd name="connsiteY6883" fmla="*/ 250984 h 514350"/>
              <a:gd name="connsiteX6884" fmla="*/ 847249 w 6400800"/>
              <a:gd name="connsiteY6884" fmla="*/ 225266 h 514350"/>
              <a:gd name="connsiteX6885" fmla="*/ 835819 w 6400800"/>
              <a:gd name="connsiteY6885" fmla="*/ 195739 h 514350"/>
              <a:gd name="connsiteX6886" fmla="*/ 835819 w 6400800"/>
              <a:gd name="connsiteY6886" fmla="*/ 195739 h 514350"/>
              <a:gd name="connsiteX6887" fmla="*/ 840581 w 6400800"/>
              <a:gd name="connsiteY6887" fmla="*/ 206216 h 514350"/>
              <a:gd name="connsiteX6888" fmla="*/ 833914 w 6400800"/>
              <a:gd name="connsiteY6888" fmla="*/ 219551 h 514350"/>
              <a:gd name="connsiteX6889" fmla="*/ 832961 w 6400800"/>
              <a:gd name="connsiteY6889" fmla="*/ 221456 h 514350"/>
              <a:gd name="connsiteX6890" fmla="*/ 835819 w 6400800"/>
              <a:gd name="connsiteY6890" fmla="*/ 195739 h 514350"/>
              <a:gd name="connsiteX6891" fmla="*/ 826294 w 6400800"/>
              <a:gd name="connsiteY6891" fmla="*/ 274796 h 514350"/>
              <a:gd name="connsiteX6892" fmla="*/ 828199 w 6400800"/>
              <a:gd name="connsiteY6892" fmla="*/ 270986 h 514350"/>
              <a:gd name="connsiteX6893" fmla="*/ 828199 w 6400800"/>
              <a:gd name="connsiteY6893" fmla="*/ 272891 h 514350"/>
              <a:gd name="connsiteX6894" fmla="*/ 826294 w 6400800"/>
              <a:gd name="connsiteY6894" fmla="*/ 276701 h 514350"/>
              <a:gd name="connsiteX6895" fmla="*/ 826294 w 6400800"/>
              <a:gd name="connsiteY6895" fmla="*/ 274796 h 514350"/>
              <a:gd name="connsiteX6896" fmla="*/ 812006 w 6400800"/>
              <a:gd name="connsiteY6896" fmla="*/ 448151 h 514350"/>
              <a:gd name="connsiteX6897" fmla="*/ 812006 w 6400800"/>
              <a:gd name="connsiteY6897" fmla="*/ 448151 h 514350"/>
              <a:gd name="connsiteX6898" fmla="*/ 812006 w 6400800"/>
              <a:gd name="connsiteY6898" fmla="*/ 448151 h 514350"/>
              <a:gd name="connsiteX6899" fmla="*/ 812006 w 6400800"/>
              <a:gd name="connsiteY6899" fmla="*/ 448151 h 514350"/>
              <a:gd name="connsiteX6900" fmla="*/ 785336 w 6400800"/>
              <a:gd name="connsiteY6900" fmla="*/ 330041 h 514350"/>
              <a:gd name="connsiteX6901" fmla="*/ 782479 w 6400800"/>
              <a:gd name="connsiteY6901" fmla="*/ 325279 h 514350"/>
              <a:gd name="connsiteX6902" fmla="*/ 782479 w 6400800"/>
              <a:gd name="connsiteY6902" fmla="*/ 315754 h 514350"/>
              <a:gd name="connsiteX6903" fmla="*/ 786289 w 6400800"/>
              <a:gd name="connsiteY6903" fmla="*/ 326231 h 514350"/>
              <a:gd name="connsiteX6904" fmla="*/ 785336 w 6400800"/>
              <a:gd name="connsiteY6904" fmla="*/ 330041 h 514350"/>
              <a:gd name="connsiteX6905" fmla="*/ 797719 w 6400800"/>
              <a:gd name="connsiteY6905" fmla="*/ 271939 h 514350"/>
              <a:gd name="connsiteX6906" fmla="*/ 803434 w 6400800"/>
              <a:gd name="connsiteY6906" fmla="*/ 286226 h 514350"/>
              <a:gd name="connsiteX6907" fmla="*/ 802481 w 6400800"/>
              <a:gd name="connsiteY6907" fmla="*/ 288131 h 514350"/>
              <a:gd name="connsiteX6908" fmla="*/ 792956 w 6400800"/>
              <a:gd name="connsiteY6908" fmla="*/ 310039 h 514350"/>
              <a:gd name="connsiteX6909" fmla="*/ 792956 w 6400800"/>
              <a:gd name="connsiteY6909" fmla="*/ 309086 h 514350"/>
              <a:gd name="connsiteX6910" fmla="*/ 787241 w 6400800"/>
              <a:gd name="connsiteY6910" fmla="*/ 296704 h 514350"/>
              <a:gd name="connsiteX6911" fmla="*/ 795814 w 6400800"/>
              <a:gd name="connsiteY6911" fmla="*/ 266224 h 514350"/>
              <a:gd name="connsiteX6912" fmla="*/ 797719 w 6400800"/>
              <a:gd name="connsiteY6912" fmla="*/ 271939 h 514350"/>
              <a:gd name="connsiteX6913" fmla="*/ 790099 w 6400800"/>
              <a:gd name="connsiteY6913" fmla="*/ 253841 h 514350"/>
              <a:gd name="connsiteX6914" fmla="*/ 793909 w 6400800"/>
              <a:gd name="connsiteY6914" fmla="*/ 261461 h 514350"/>
              <a:gd name="connsiteX6915" fmla="*/ 793909 w 6400800"/>
              <a:gd name="connsiteY6915" fmla="*/ 262414 h 514350"/>
              <a:gd name="connsiteX6916" fmla="*/ 784384 w 6400800"/>
              <a:gd name="connsiteY6916" fmla="*/ 286226 h 514350"/>
              <a:gd name="connsiteX6917" fmla="*/ 785336 w 6400800"/>
              <a:gd name="connsiteY6917" fmla="*/ 273844 h 514350"/>
              <a:gd name="connsiteX6918" fmla="*/ 790099 w 6400800"/>
              <a:gd name="connsiteY6918" fmla="*/ 253841 h 514350"/>
              <a:gd name="connsiteX6919" fmla="*/ 773906 w 6400800"/>
              <a:gd name="connsiteY6919" fmla="*/ 236696 h 514350"/>
              <a:gd name="connsiteX6920" fmla="*/ 776764 w 6400800"/>
              <a:gd name="connsiteY6920" fmla="*/ 213836 h 514350"/>
              <a:gd name="connsiteX6921" fmla="*/ 783431 w 6400800"/>
              <a:gd name="connsiteY6921" fmla="*/ 229076 h 514350"/>
              <a:gd name="connsiteX6922" fmla="*/ 780574 w 6400800"/>
              <a:gd name="connsiteY6922" fmla="*/ 235744 h 514350"/>
              <a:gd name="connsiteX6923" fmla="*/ 777716 w 6400800"/>
              <a:gd name="connsiteY6923" fmla="*/ 231934 h 514350"/>
              <a:gd name="connsiteX6924" fmla="*/ 780574 w 6400800"/>
              <a:gd name="connsiteY6924" fmla="*/ 236696 h 514350"/>
              <a:gd name="connsiteX6925" fmla="*/ 773906 w 6400800"/>
              <a:gd name="connsiteY6925" fmla="*/ 255746 h 514350"/>
              <a:gd name="connsiteX6926" fmla="*/ 773906 w 6400800"/>
              <a:gd name="connsiteY6926" fmla="*/ 236696 h 514350"/>
              <a:gd name="connsiteX6927" fmla="*/ 724376 w 6400800"/>
              <a:gd name="connsiteY6927" fmla="*/ 219551 h 514350"/>
              <a:gd name="connsiteX6928" fmla="*/ 726281 w 6400800"/>
              <a:gd name="connsiteY6928" fmla="*/ 203359 h 514350"/>
              <a:gd name="connsiteX6929" fmla="*/ 726281 w 6400800"/>
              <a:gd name="connsiteY6929" fmla="*/ 229076 h 514350"/>
              <a:gd name="connsiteX6930" fmla="*/ 723424 w 6400800"/>
              <a:gd name="connsiteY6930" fmla="*/ 223361 h 514350"/>
              <a:gd name="connsiteX6931" fmla="*/ 724376 w 6400800"/>
              <a:gd name="connsiteY6931" fmla="*/ 219551 h 514350"/>
              <a:gd name="connsiteX6932" fmla="*/ 723424 w 6400800"/>
              <a:gd name="connsiteY6932" fmla="*/ 224314 h 514350"/>
              <a:gd name="connsiteX6933" fmla="*/ 724376 w 6400800"/>
              <a:gd name="connsiteY6933" fmla="*/ 235744 h 514350"/>
              <a:gd name="connsiteX6934" fmla="*/ 726281 w 6400800"/>
              <a:gd name="connsiteY6934" fmla="*/ 250984 h 514350"/>
              <a:gd name="connsiteX6935" fmla="*/ 726281 w 6400800"/>
              <a:gd name="connsiteY6935" fmla="*/ 251936 h 514350"/>
              <a:gd name="connsiteX6936" fmla="*/ 727234 w 6400800"/>
              <a:gd name="connsiteY6936" fmla="*/ 276701 h 514350"/>
              <a:gd name="connsiteX6937" fmla="*/ 727234 w 6400800"/>
              <a:gd name="connsiteY6937" fmla="*/ 288131 h 514350"/>
              <a:gd name="connsiteX6938" fmla="*/ 725329 w 6400800"/>
              <a:gd name="connsiteY6938" fmla="*/ 284321 h 514350"/>
              <a:gd name="connsiteX6939" fmla="*/ 717709 w 6400800"/>
              <a:gd name="connsiteY6939" fmla="*/ 260509 h 514350"/>
              <a:gd name="connsiteX6940" fmla="*/ 723424 w 6400800"/>
              <a:gd name="connsiteY6940" fmla="*/ 224314 h 514350"/>
              <a:gd name="connsiteX6941" fmla="*/ 710089 w 6400800"/>
              <a:gd name="connsiteY6941" fmla="*/ 308134 h 514350"/>
              <a:gd name="connsiteX6942" fmla="*/ 711041 w 6400800"/>
              <a:gd name="connsiteY6942" fmla="*/ 320516 h 514350"/>
              <a:gd name="connsiteX6943" fmla="*/ 717709 w 6400800"/>
              <a:gd name="connsiteY6943" fmla="*/ 373856 h 514350"/>
              <a:gd name="connsiteX6944" fmla="*/ 711041 w 6400800"/>
              <a:gd name="connsiteY6944" fmla="*/ 389096 h 514350"/>
              <a:gd name="connsiteX6945" fmla="*/ 709136 w 6400800"/>
              <a:gd name="connsiteY6945" fmla="*/ 383381 h 514350"/>
              <a:gd name="connsiteX6946" fmla="*/ 711041 w 6400800"/>
              <a:gd name="connsiteY6946" fmla="*/ 372904 h 514350"/>
              <a:gd name="connsiteX6947" fmla="*/ 713899 w 6400800"/>
              <a:gd name="connsiteY6947" fmla="*/ 352901 h 514350"/>
              <a:gd name="connsiteX6948" fmla="*/ 707231 w 6400800"/>
              <a:gd name="connsiteY6948" fmla="*/ 372904 h 514350"/>
              <a:gd name="connsiteX6949" fmla="*/ 706279 w 6400800"/>
              <a:gd name="connsiteY6949" fmla="*/ 374809 h 514350"/>
              <a:gd name="connsiteX6950" fmla="*/ 701516 w 6400800"/>
              <a:gd name="connsiteY6950" fmla="*/ 357664 h 514350"/>
              <a:gd name="connsiteX6951" fmla="*/ 701516 w 6400800"/>
              <a:gd name="connsiteY6951" fmla="*/ 357664 h 514350"/>
              <a:gd name="connsiteX6952" fmla="*/ 710089 w 6400800"/>
              <a:gd name="connsiteY6952" fmla="*/ 308134 h 514350"/>
              <a:gd name="connsiteX6953" fmla="*/ 676751 w 6400800"/>
              <a:gd name="connsiteY6953" fmla="*/ 253841 h 514350"/>
              <a:gd name="connsiteX6954" fmla="*/ 676751 w 6400800"/>
              <a:gd name="connsiteY6954" fmla="*/ 246221 h 514350"/>
              <a:gd name="connsiteX6955" fmla="*/ 679609 w 6400800"/>
              <a:gd name="connsiteY6955" fmla="*/ 220504 h 514350"/>
              <a:gd name="connsiteX6956" fmla="*/ 682466 w 6400800"/>
              <a:gd name="connsiteY6956" fmla="*/ 181451 h 514350"/>
              <a:gd name="connsiteX6957" fmla="*/ 682466 w 6400800"/>
              <a:gd name="connsiteY6957" fmla="*/ 178594 h 514350"/>
              <a:gd name="connsiteX6958" fmla="*/ 696754 w 6400800"/>
              <a:gd name="connsiteY6958" fmla="*/ 231934 h 514350"/>
              <a:gd name="connsiteX6959" fmla="*/ 705326 w 6400800"/>
              <a:gd name="connsiteY6959" fmla="*/ 267176 h 514350"/>
              <a:gd name="connsiteX6960" fmla="*/ 703421 w 6400800"/>
              <a:gd name="connsiteY6960" fmla="*/ 273844 h 514350"/>
              <a:gd name="connsiteX6961" fmla="*/ 694849 w 6400800"/>
              <a:gd name="connsiteY6961" fmla="*/ 307181 h 514350"/>
              <a:gd name="connsiteX6962" fmla="*/ 692944 w 6400800"/>
              <a:gd name="connsiteY6962" fmla="*/ 313849 h 514350"/>
              <a:gd name="connsiteX6963" fmla="*/ 690086 w 6400800"/>
              <a:gd name="connsiteY6963" fmla="*/ 322421 h 514350"/>
              <a:gd name="connsiteX6964" fmla="*/ 673894 w 6400800"/>
              <a:gd name="connsiteY6964" fmla="*/ 274796 h 514350"/>
              <a:gd name="connsiteX6965" fmla="*/ 676751 w 6400800"/>
              <a:gd name="connsiteY6965" fmla="*/ 253841 h 514350"/>
              <a:gd name="connsiteX6966" fmla="*/ 668179 w 6400800"/>
              <a:gd name="connsiteY6966" fmla="*/ 331946 h 514350"/>
              <a:gd name="connsiteX6967" fmla="*/ 668179 w 6400800"/>
              <a:gd name="connsiteY6967" fmla="*/ 330041 h 514350"/>
              <a:gd name="connsiteX6968" fmla="*/ 669131 w 6400800"/>
              <a:gd name="connsiteY6968" fmla="*/ 334804 h 514350"/>
              <a:gd name="connsiteX6969" fmla="*/ 671989 w 6400800"/>
              <a:gd name="connsiteY6969" fmla="*/ 346234 h 514350"/>
              <a:gd name="connsiteX6970" fmla="*/ 674846 w 6400800"/>
              <a:gd name="connsiteY6970" fmla="*/ 359569 h 514350"/>
              <a:gd name="connsiteX6971" fmla="*/ 676751 w 6400800"/>
              <a:gd name="connsiteY6971" fmla="*/ 370999 h 514350"/>
              <a:gd name="connsiteX6972" fmla="*/ 675799 w 6400800"/>
              <a:gd name="connsiteY6972" fmla="*/ 373856 h 514350"/>
              <a:gd name="connsiteX6973" fmla="*/ 674846 w 6400800"/>
              <a:gd name="connsiteY6973" fmla="*/ 377666 h 514350"/>
              <a:gd name="connsiteX6974" fmla="*/ 670084 w 6400800"/>
              <a:gd name="connsiteY6974" fmla="*/ 368141 h 514350"/>
              <a:gd name="connsiteX6975" fmla="*/ 664369 w 6400800"/>
              <a:gd name="connsiteY6975" fmla="*/ 358616 h 514350"/>
              <a:gd name="connsiteX6976" fmla="*/ 668179 w 6400800"/>
              <a:gd name="connsiteY6976" fmla="*/ 331946 h 514350"/>
              <a:gd name="connsiteX6977" fmla="*/ 656749 w 6400800"/>
              <a:gd name="connsiteY6977" fmla="*/ 266224 h 514350"/>
              <a:gd name="connsiteX6978" fmla="*/ 656749 w 6400800"/>
              <a:gd name="connsiteY6978" fmla="*/ 267176 h 514350"/>
              <a:gd name="connsiteX6979" fmla="*/ 656749 w 6400800"/>
              <a:gd name="connsiteY6979" fmla="*/ 269081 h 514350"/>
              <a:gd name="connsiteX6980" fmla="*/ 656749 w 6400800"/>
              <a:gd name="connsiteY6980" fmla="*/ 266224 h 514350"/>
              <a:gd name="connsiteX6981" fmla="*/ 608171 w 6400800"/>
              <a:gd name="connsiteY6981" fmla="*/ 318611 h 514350"/>
              <a:gd name="connsiteX6982" fmla="*/ 611981 w 6400800"/>
              <a:gd name="connsiteY6982" fmla="*/ 279559 h 514350"/>
              <a:gd name="connsiteX6983" fmla="*/ 613886 w 6400800"/>
              <a:gd name="connsiteY6983" fmla="*/ 288131 h 514350"/>
              <a:gd name="connsiteX6984" fmla="*/ 615791 w 6400800"/>
              <a:gd name="connsiteY6984" fmla="*/ 327184 h 514350"/>
              <a:gd name="connsiteX6985" fmla="*/ 615791 w 6400800"/>
              <a:gd name="connsiteY6985" fmla="*/ 331946 h 514350"/>
              <a:gd name="connsiteX6986" fmla="*/ 615791 w 6400800"/>
              <a:gd name="connsiteY6986" fmla="*/ 337661 h 514350"/>
              <a:gd name="connsiteX6987" fmla="*/ 613886 w 6400800"/>
              <a:gd name="connsiteY6987" fmla="*/ 333851 h 514350"/>
              <a:gd name="connsiteX6988" fmla="*/ 607219 w 6400800"/>
              <a:gd name="connsiteY6988" fmla="*/ 321469 h 514350"/>
              <a:gd name="connsiteX6989" fmla="*/ 608171 w 6400800"/>
              <a:gd name="connsiteY6989" fmla="*/ 318611 h 514350"/>
              <a:gd name="connsiteX6990" fmla="*/ 606266 w 6400800"/>
              <a:gd name="connsiteY6990" fmla="*/ 341471 h 514350"/>
              <a:gd name="connsiteX6991" fmla="*/ 615791 w 6400800"/>
              <a:gd name="connsiteY6991" fmla="*/ 364331 h 514350"/>
              <a:gd name="connsiteX6992" fmla="*/ 615791 w 6400800"/>
              <a:gd name="connsiteY6992" fmla="*/ 365284 h 514350"/>
              <a:gd name="connsiteX6993" fmla="*/ 611029 w 6400800"/>
              <a:gd name="connsiteY6993" fmla="*/ 375761 h 514350"/>
              <a:gd name="connsiteX6994" fmla="*/ 608171 w 6400800"/>
              <a:gd name="connsiteY6994" fmla="*/ 363379 h 514350"/>
              <a:gd name="connsiteX6995" fmla="*/ 605314 w 6400800"/>
              <a:gd name="connsiteY6995" fmla="*/ 350996 h 514350"/>
              <a:gd name="connsiteX6996" fmla="*/ 606266 w 6400800"/>
              <a:gd name="connsiteY6996" fmla="*/ 341471 h 514350"/>
              <a:gd name="connsiteX6997" fmla="*/ 606266 w 6400800"/>
              <a:gd name="connsiteY6997" fmla="*/ 424339 h 514350"/>
              <a:gd name="connsiteX6998" fmla="*/ 609124 w 6400800"/>
              <a:gd name="connsiteY6998" fmla="*/ 433864 h 514350"/>
              <a:gd name="connsiteX6999" fmla="*/ 607219 w 6400800"/>
              <a:gd name="connsiteY6999" fmla="*/ 436721 h 514350"/>
              <a:gd name="connsiteX7000" fmla="*/ 601504 w 6400800"/>
              <a:gd name="connsiteY7000" fmla="*/ 435769 h 514350"/>
              <a:gd name="connsiteX7001" fmla="*/ 606266 w 6400800"/>
              <a:gd name="connsiteY7001" fmla="*/ 424339 h 514350"/>
              <a:gd name="connsiteX7002" fmla="*/ 599599 w 6400800"/>
              <a:gd name="connsiteY7002" fmla="*/ 401479 h 514350"/>
              <a:gd name="connsiteX7003" fmla="*/ 599599 w 6400800"/>
              <a:gd name="connsiteY7003" fmla="*/ 401479 h 514350"/>
              <a:gd name="connsiteX7004" fmla="*/ 599599 w 6400800"/>
              <a:gd name="connsiteY7004" fmla="*/ 403384 h 514350"/>
              <a:gd name="connsiteX7005" fmla="*/ 599599 w 6400800"/>
              <a:gd name="connsiteY7005" fmla="*/ 401479 h 514350"/>
              <a:gd name="connsiteX7006" fmla="*/ 587216 w 6400800"/>
              <a:gd name="connsiteY7006" fmla="*/ 300514 h 514350"/>
              <a:gd name="connsiteX7007" fmla="*/ 591979 w 6400800"/>
              <a:gd name="connsiteY7007" fmla="*/ 310039 h 514350"/>
              <a:gd name="connsiteX7008" fmla="*/ 591026 w 6400800"/>
              <a:gd name="connsiteY7008" fmla="*/ 316706 h 514350"/>
              <a:gd name="connsiteX7009" fmla="*/ 591026 w 6400800"/>
              <a:gd name="connsiteY7009" fmla="*/ 316706 h 514350"/>
              <a:gd name="connsiteX7010" fmla="*/ 590074 w 6400800"/>
              <a:gd name="connsiteY7010" fmla="*/ 319564 h 514350"/>
              <a:gd name="connsiteX7011" fmla="*/ 587216 w 6400800"/>
              <a:gd name="connsiteY7011" fmla="*/ 311944 h 514350"/>
              <a:gd name="connsiteX7012" fmla="*/ 586264 w 6400800"/>
              <a:gd name="connsiteY7012" fmla="*/ 299561 h 514350"/>
              <a:gd name="connsiteX7013" fmla="*/ 587216 w 6400800"/>
              <a:gd name="connsiteY7013" fmla="*/ 300514 h 514350"/>
              <a:gd name="connsiteX7014" fmla="*/ 553879 w 6400800"/>
              <a:gd name="connsiteY7014" fmla="*/ 257651 h 514350"/>
              <a:gd name="connsiteX7015" fmla="*/ 555784 w 6400800"/>
              <a:gd name="connsiteY7015" fmla="*/ 233839 h 514350"/>
              <a:gd name="connsiteX7016" fmla="*/ 558641 w 6400800"/>
              <a:gd name="connsiteY7016" fmla="*/ 249079 h 514350"/>
              <a:gd name="connsiteX7017" fmla="*/ 556736 w 6400800"/>
              <a:gd name="connsiteY7017" fmla="*/ 247174 h 514350"/>
              <a:gd name="connsiteX7018" fmla="*/ 558641 w 6400800"/>
              <a:gd name="connsiteY7018" fmla="*/ 250984 h 514350"/>
              <a:gd name="connsiteX7019" fmla="*/ 570071 w 6400800"/>
              <a:gd name="connsiteY7019" fmla="*/ 297656 h 514350"/>
              <a:gd name="connsiteX7020" fmla="*/ 571976 w 6400800"/>
              <a:gd name="connsiteY7020" fmla="*/ 303371 h 514350"/>
              <a:gd name="connsiteX7021" fmla="*/ 569119 w 6400800"/>
              <a:gd name="connsiteY7021" fmla="*/ 312896 h 514350"/>
              <a:gd name="connsiteX7022" fmla="*/ 564356 w 6400800"/>
              <a:gd name="connsiteY7022" fmla="*/ 295751 h 514350"/>
              <a:gd name="connsiteX7023" fmla="*/ 553879 w 6400800"/>
              <a:gd name="connsiteY7023" fmla="*/ 266224 h 514350"/>
              <a:gd name="connsiteX7024" fmla="*/ 553879 w 6400800"/>
              <a:gd name="connsiteY7024" fmla="*/ 257651 h 514350"/>
              <a:gd name="connsiteX7025" fmla="*/ 551974 w 6400800"/>
              <a:gd name="connsiteY7025" fmla="*/ 295751 h 514350"/>
              <a:gd name="connsiteX7026" fmla="*/ 551974 w 6400800"/>
              <a:gd name="connsiteY7026" fmla="*/ 295751 h 514350"/>
              <a:gd name="connsiteX7027" fmla="*/ 552926 w 6400800"/>
              <a:gd name="connsiteY7027" fmla="*/ 298609 h 514350"/>
              <a:gd name="connsiteX7028" fmla="*/ 556736 w 6400800"/>
              <a:gd name="connsiteY7028" fmla="*/ 317659 h 514350"/>
              <a:gd name="connsiteX7029" fmla="*/ 557689 w 6400800"/>
              <a:gd name="connsiteY7029" fmla="*/ 321469 h 514350"/>
              <a:gd name="connsiteX7030" fmla="*/ 557689 w 6400800"/>
              <a:gd name="connsiteY7030" fmla="*/ 322421 h 514350"/>
              <a:gd name="connsiteX7031" fmla="*/ 557689 w 6400800"/>
              <a:gd name="connsiteY7031" fmla="*/ 326231 h 514350"/>
              <a:gd name="connsiteX7032" fmla="*/ 552926 w 6400800"/>
              <a:gd name="connsiteY7032" fmla="*/ 306229 h 514350"/>
              <a:gd name="connsiteX7033" fmla="*/ 551974 w 6400800"/>
              <a:gd name="connsiteY7033" fmla="*/ 295751 h 514350"/>
              <a:gd name="connsiteX7034" fmla="*/ 529114 w 6400800"/>
              <a:gd name="connsiteY7034" fmla="*/ 290036 h 514350"/>
              <a:gd name="connsiteX7035" fmla="*/ 529114 w 6400800"/>
              <a:gd name="connsiteY7035" fmla="*/ 290036 h 514350"/>
              <a:gd name="connsiteX7036" fmla="*/ 529114 w 6400800"/>
              <a:gd name="connsiteY7036" fmla="*/ 290036 h 514350"/>
              <a:gd name="connsiteX7037" fmla="*/ 529114 w 6400800"/>
              <a:gd name="connsiteY7037" fmla="*/ 290036 h 514350"/>
              <a:gd name="connsiteX7038" fmla="*/ 522446 w 6400800"/>
              <a:gd name="connsiteY7038" fmla="*/ 336709 h 514350"/>
              <a:gd name="connsiteX7039" fmla="*/ 523399 w 6400800"/>
              <a:gd name="connsiteY7039" fmla="*/ 329089 h 514350"/>
              <a:gd name="connsiteX7040" fmla="*/ 526256 w 6400800"/>
              <a:gd name="connsiteY7040" fmla="*/ 336709 h 514350"/>
              <a:gd name="connsiteX7041" fmla="*/ 531019 w 6400800"/>
              <a:gd name="connsiteY7041" fmla="*/ 350996 h 514350"/>
              <a:gd name="connsiteX7042" fmla="*/ 531971 w 6400800"/>
              <a:gd name="connsiteY7042" fmla="*/ 374809 h 514350"/>
              <a:gd name="connsiteX7043" fmla="*/ 533876 w 6400800"/>
              <a:gd name="connsiteY7043" fmla="*/ 403384 h 514350"/>
              <a:gd name="connsiteX7044" fmla="*/ 528161 w 6400800"/>
              <a:gd name="connsiteY7044" fmla="*/ 394811 h 514350"/>
              <a:gd name="connsiteX7045" fmla="*/ 532924 w 6400800"/>
              <a:gd name="connsiteY7045" fmla="*/ 410051 h 514350"/>
              <a:gd name="connsiteX7046" fmla="*/ 534829 w 6400800"/>
              <a:gd name="connsiteY7046" fmla="*/ 417671 h 514350"/>
              <a:gd name="connsiteX7047" fmla="*/ 535781 w 6400800"/>
              <a:gd name="connsiteY7047" fmla="*/ 430054 h 514350"/>
              <a:gd name="connsiteX7048" fmla="*/ 523399 w 6400800"/>
              <a:gd name="connsiteY7048" fmla="*/ 428149 h 514350"/>
              <a:gd name="connsiteX7049" fmla="*/ 522446 w 6400800"/>
              <a:gd name="connsiteY7049" fmla="*/ 427196 h 514350"/>
              <a:gd name="connsiteX7050" fmla="*/ 522446 w 6400800"/>
              <a:gd name="connsiteY7050" fmla="*/ 423386 h 514350"/>
              <a:gd name="connsiteX7051" fmla="*/ 527209 w 6400800"/>
              <a:gd name="connsiteY7051" fmla="*/ 410051 h 514350"/>
              <a:gd name="connsiteX7052" fmla="*/ 522446 w 6400800"/>
              <a:gd name="connsiteY7052" fmla="*/ 418624 h 514350"/>
              <a:gd name="connsiteX7053" fmla="*/ 521494 w 6400800"/>
              <a:gd name="connsiteY7053" fmla="*/ 405289 h 514350"/>
              <a:gd name="connsiteX7054" fmla="*/ 517684 w 6400800"/>
              <a:gd name="connsiteY7054" fmla="*/ 369094 h 514350"/>
              <a:gd name="connsiteX7055" fmla="*/ 522446 w 6400800"/>
              <a:gd name="connsiteY7055" fmla="*/ 336709 h 514350"/>
              <a:gd name="connsiteX7056" fmla="*/ 512921 w 6400800"/>
              <a:gd name="connsiteY7056" fmla="*/ 271939 h 514350"/>
              <a:gd name="connsiteX7057" fmla="*/ 509111 w 6400800"/>
              <a:gd name="connsiteY7057" fmla="*/ 287179 h 514350"/>
              <a:gd name="connsiteX7058" fmla="*/ 509111 w 6400800"/>
              <a:gd name="connsiteY7058" fmla="*/ 288131 h 514350"/>
              <a:gd name="connsiteX7059" fmla="*/ 507206 w 6400800"/>
              <a:gd name="connsiteY7059" fmla="*/ 275749 h 514350"/>
              <a:gd name="connsiteX7060" fmla="*/ 508159 w 6400800"/>
              <a:gd name="connsiteY7060" fmla="*/ 262414 h 514350"/>
              <a:gd name="connsiteX7061" fmla="*/ 509111 w 6400800"/>
              <a:gd name="connsiteY7061" fmla="*/ 262414 h 514350"/>
              <a:gd name="connsiteX7062" fmla="*/ 512921 w 6400800"/>
              <a:gd name="connsiteY7062" fmla="*/ 271939 h 514350"/>
              <a:gd name="connsiteX7063" fmla="*/ 497681 w 6400800"/>
              <a:gd name="connsiteY7063" fmla="*/ 207169 h 514350"/>
              <a:gd name="connsiteX7064" fmla="*/ 506254 w 6400800"/>
              <a:gd name="connsiteY7064" fmla="*/ 245269 h 514350"/>
              <a:gd name="connsiteX7065" fmla="*/ 509111 w 6400800"/>
              <a:gd name="connsiteY7065" fmla="*/ 256699 h 514350"/>
              <a:gd name="connsiteX7066" fmla="*/ 506254 w 6400800"/>
              <a:gd name="connsiteY7066" fmla="*/ 256699 h 514350"/>
              <a:gd name="connsiteX7067" fmla="*/ 505301 w 6400800"/>
              <a:gd name="connsiteY7067" fmla="*/ 256699 h 514350"/>
              <a:gd name="connsiteX7068" fmla="*/ 505301 w 6400800"/>
              <a:gd name="connsiteY7068" fmla="*/ 256699 h 514350"/>
              <a:gd name="connsiteX7069" fmla="*/ 497681 w 6400800"/>
              <a:gd name="connsiteY7069" fmla="*/ 207169 h 514350"/>
              <a:gd name="connsiteX7070" fmla="*/ 497681 w 6400800"/>
              <a:gd name="connsiteY7070" fmla="*/ 207169 h 514350"/>
              <a:gd name="connsiteX7071" fmla="*/ 487204 w 6400800"/>
              <a:gd name="connsiteY7071" fmla="*/ 419576 h 514350"/>
              <a:gd name="connsiteX7072" fmla="*/ 486251 w 6400800"/>
              <a:gd name="connsiteY7072" fmla="*/ 422434 h 514350"/>
              <a:gd name="connsiteX7073" fmla="*/ 483394 w 6400800"/>
              <a:gd name="connsiteY7073" fmla="*/ 422434 h 514350"/>
              <a:gd name="connsiteX7074" fmla="*/ 483394 w 6400800"/>
              <a:gd name="connsiteY7074" fmla="*/ 418624 h 514350"/>
              <a:gd name="connsiteX7075" fmla="*/ 481489 w 6400800"/>
              <a:gd name="connsiteY7075" fmla="*/ 401479 h 514350"/>
              <a:gd name="connsiteX7076" fmla="*/ 487204 w 6400800"/>
              <a:gd name="connsiteY7076" fmla="*/ 419576 h 514350"/>
              <a:gd name="connsiteX7077" fmla="*/ 437674 w 6400800"/>
              <a:gd name="connsiteY7077" fmla="*/ 390049 h 514350"/>
              <a:gd name="connsiteX7078" fmla="*/ 437674 w 6400800"/>
              <a:gd name="connsiteY7078" fmla="*/ 390049 h 514350"/>
              <a:gd name="connsiteX7079" fmla="*/ 437674 w 6400800"/>
              <a:gd name="connsiteY7079" fmla="*/ 388144 h 514350"/>
              <a:gd name="connsiteX7080" fmla="*/ 437674 w 6400800"/>
              <a:gd name="connsiteY7080" fmla="*/ 388144 h 514350"/>
              <a:gd name="connsiteX7081" fmla="*/ 437674 w 6400800"/>
              <a:gd name="connsiteY7081" fmla="*/ 390049 h 514350"/>
              <a:gd name="connsiteX7082" fmla="*/ 437674 w 6400800"/>
              <a:gd name="connsiteY7082" fmla="*/ 390049 h 514350"/>
              <a:gd name="connsiteX7083" fmla="*/ 448151 w 6400800"/>
              <a:gd name="connsiteY7083" fmla="*/ 362426 h 514350"/>
              <a:gd name="connsiteX7084" fmla="*/ 446246 w 6400800"/>
              <a:gd name="connsiteY7084" fmla="*/ 356711 h 514350"/>
              <a:gd name="connsiteX7085" fmla="*/ 449104 w 6400800"/>
              <a:gd name="connsiteY7085" fmla="*/ 347186 h 514350"/>
              <a:gd name="connsiteX7086" fmla="*/ 448151 w 6400800"/>
              <a:gd name="connsiteY7086" fmla="*/ 362426 h 514350"/>
              <a:gd name="connsiteX7087" fmla="*/ 436721 w 6400800"/>
              <a:gd name="connsiteY7087" fmla="*/ 227171 h 514350"/>
              <a:gd name="connsiteX7088" fmla="*/ 440531 w 6400800"/>
              <a:gd name="connsiteY7088" fmla="*/ 246221 h 514350"/>
              <a:gd name="connsiteX7089" fmla="*/ 434816 w 6400800"/>
              <a:gd name="connsiteY7089" fmla="*/ 234791 h 514350"/>
              <a:gd name="connsiteX7090" fmla="*/ 436721 w 6400800"/>
              <a:gd name="connsiteY7090" fmla="*/ 227171 h 514350"/>
              <a:gd name="connsiteX7091" fmla="*/ 428149 w 6400800"/>
              <a:gd name="connsiteY7091" fmla="*/ 280511 h 514350"/>
              <a:gd name="connsiteX7092" fmla="*/ 431959 w 6400800"/>
              <a:gd name="connsiteY7092" fmla="*/ 253841 h 514350"/>
              <a:gd name="connsiteX7093" fmla="*/ 432911 w 6400800"/>
              <a:gd name="connsiteY7093" fmla="*/ 258604 h 514350"/>
              <a:gd name="connsiteX7094" fmla="*/ 438626 w 6400800"/>
              <a:gd name="connsiteY7094" fmla="*/ 284321 h 514350"/>
              <a:gd name="connsiteX7095" fmla="*/ 439579 w 6400800"/>
              <a:gd name="connsiteY7095" fmla="*/ 290036 h 514350"/>
              <a:gd name="connsiteX7096" fmla="*/ 432911 w 6400800"/>
              <a:gd name="connsiteY7096" fmla="*/ 281464 h 514350"/>
              <a:gd name="connsiteX7097" fmla="*/ 439579 w 6400800"/>
              <a:gd name="connsiteY7097" fmla="*/ 295751 h 514350"/>
              <a:gd name="connsiteX7098" fmla="*/ 441484 w 6400800"/>
              <a:gd name="connsiteY7098" fmla="*/ 299561 h 514350"/>
              <a:gd name="connsiteX7099" fmla="*/ 443389 w 6400800"/>
              <a:gd name="connsiteY7099" fmla="*/ 312896 h 514350"/>
              <a:gd name="connsiteX7100" fmla="*/ 446246 w 6400800"/>
              <a:gd name="connsiteY7100" fmla="*/ 328136 h 514350"/>
              <a:gd name="connsiteX7101" fmla="*/ 447199 w 6400800"/>
              <a:gd name="connsiteY7101" fmla="*/ 335756 h 514350"/>
              <a:gd name="connsiteX7102" fmla="*/ 445294 w 6400800"/>
              <a:gd name="connsiteY7102" fmla="*/ 341471 h 514350"/>
              <a:gd name="connsiteX7103" fmla="*/ 442436 w 6400800"/>
              <a:gd name="connsiteY7103" fmla="*/ 349091 h 514350"/>
              <a:gd name="connsiteX7104" fmla="*/ 434816 w 6400800"/>
              <a:gd name="connsiteY7104" fmla="*/ 331946 h 514350"/>
              <a:gd name="connsiteX7105" fmla="*/ 434816 w 6400800"/>
              <a:gd name="connsiteY7105" fmla="*/ 317659 h 514350"/>
              <a:gd name="connsiteX7106" fmla="*/ 432911 w 6400800"/>
              <a:gd name="connsiteY7106" fmla="*/ 328136 h 514350"/>
              <a:gd name="connsiteX7107" fmla="*/ 423386 w 6400800"/>
              <a:gd name="connsiteY7107" fmla="*/ 303371 h 514350"/>
              <a:gd name="connsiteX7108" fmla="*/ 428149 w 6400800"/>
              <a:gd name="connsiteY7108" fmla="*/ 280511 h 514350"/>
              <a:gd name="connsiteX7109" fmla="*/ 418624 w 6400800"/>
              <a:gd name="connsiteY7109" fmla="*/ 345281 h 514350"/>
              <a:gd name="connsiteX7110" fmla="*/ 422434 w 6400800"/>
              <a:gd name="connsiteY7110" fmla="*/ 322421 h 514350"/>
              <a:gd name="connsiteX7111" fmla="*/ 427196 w 6400800"/>
              <a:gd name="connsiteY7111" fmla="*/ 339566 h 514350"/>
              <a:gd name="connsiteX7112" fmla="*/ 430054 w 6400800"/>
              <a:gd name="connsiteY7112" fmla="*/ 350996 h 514350"/>
              <a:gd name="connsiteX7113" fmla="*/ 428149 w 6400800"/>
              <a:gd name="connsiteY7113" fmla="*/ 362426 h 514350"/>
              <a:gd name="connsiteX7114" fmla="*/ 426244 w 6400800"/>
              <a:gd name="connsiteY7114" fmla="*/ 356711 h 514350"/>
              <a:gd name="connsiteX7115" fmla="*/ 420529 w 6400800"/>
              <a:gd name="connsiteY7115" fmla="*/ 344329 h 514350"/>
              <a:gd name="connsiteX7116" fmla="*/ 422434 w 6400800"/>
              <a:gd name="connsiteY7116" fmla="*/ 357664 h 514350"/>
              <a:gd name="connsiteX7117" fmla="*/ 424339 w 6400800"/>
              <a:gd name="connsiteY7117" fmla="*/ 372904 h 514350"/>
              <a:gd name="connsiteX7118" fmla="*/ 425291 w 6400800"/>
              <a:gd name="connsiteY7118" fmla="*/ 377666 h 514350"/>
              <a:gd name="connsiteX7119" fmla="*/ 424339 w 6400800"/>
              <a:gd name="connsiteY7119" fmla="*/ 375761 h 514350"/>
              <a:gd name="connsiteX7120" fmla="*/ 424339 w 6400800"/>
              <a:gd name="connsiteY7120" fmla="*/ 374809 h 514350"/>
              <a:gd name="connsiteX7121" fmla="*/ 418624 w 6400800"/>
              <a:gd name="connsiteY7121" fmla="*/ 351949 h 514350"/>
              <a:gd name="connsiteX7122" fmla="*/ 418624 w 6400800"/>
              <a:gd name="connsiteY7122" fmla="*/ 345281 h 514350"/>
              <a:gd name="connsiteX7123" fmla="*/ 406241 w 6400800"/>
              <a:gd name="connsiteY7123" fmla="*/ 261461 h 514350"/>
              <a:gd name="connsiteX7124" fmla="*/ 411956 w 6400800"/>
              <a:gd name="connsiteY7124" fmla="*/ 285274 h 514350"/>
              <a:gd name="connsiteX7125" fmla="*/ 407194 w 6400800"/>
              <a:gd name="connsiteY7125" fmla="*/ 310039 h 514350"/>
              <a:gd name="connsiteX7126" fmla="*/ 405289 w 6400800"/>
              <a:gd name="connsiteY7126" fmla="*/ 302419 h 514350"/>
              <a:gd name="connsiteX7127" fmla="*/ 406241 w 6400800"/>
              <a:gd name="connsiteY7127" fmla="*/ 261461 h 514350"/>
              <a:gd name="connsiteX7128" fmla="*/ 382429 w 6400800"/>
              <a:gd name="connsiteY7128" fmla="*/ 290036 h 514350"/>
              <a:gd name="connsiteX7129" fmla="*/ 381476 w 6400800"/>
              <a:gd name="connsiteY7129" fmla="*/ 293846 h 514350"/>
              <a:gd name="connsiteX7130" fmla="*/ 381476 w 6400800"/>
              <a:gd name="connsiteY7130" fmla="*/ 285274 h 514350"/>
              <a:gd name="connsiteX7131" fmla="*/ 382429 w 6400800"/>
              <a:gd name="connsiteY7131" fmla="*/ 290036 h 514350"/>
              <a:gd name="connsiteX7132" fmla="*/ 361474 w 6400800"/>
              <a:gd name="connsiteY7132" fmla="*/ 394811 h 514350"/>
              <a:gd name="connsiteX7133" fmla="*/ 361474 w 6400800"/>
              <a:gd name="connsiteY7133" fmla="*/ 404336 h 514350"/>
              <a:gd name="connsiteX7134" fmla="*/ 361474 w 6400800"/>
              <a:gd name="connsiteY7134" fmla="*/ 407194 h 514350"/>
              <a:gd name="connsiteX7135" fmla="*/ 354806 w 6400800"/>
              <a:gd name="connsiteY7135" fmla="*/ 383381 h 514350"/>
              <a:gd name="connsiteX7136" fmla="*/ 354806 w 6400800"/>
              <a:gd name="connsiteY7136" fmla="*/ 382429 h 514350"/>
              <a:gd name="connsiteX7137" fmla="*/ 352901 w 6400800"/>
              <a:gd name="connsiteY7137" fmla="*/ 373856 h 514350"/>
              <a:gd name="connsiteX7138" fmla="*/ 361474 w 6400800"/>
              <a:gd name="connsiteY7138" fmla="*/ 394811 h 514350"/>
              <a:gd name="connsiteX7139" fmla="*/ 347186 w 6400800"/>
              <a:gd name="connsiteY7139" fmla="*/ 307181 h 514350"/>
              <a:gd name="connsiteX7140" fmla="*/ 349091 w 6400800"/>
              <a:gd name="connsiteY7140" fmla="*/ 311944 h 514350"/>
              <a:gd name="connsiteX7141" fmla="*/ 347186 w 6400800"/>
              <a:gd name="connsiteY7141" fmla="*/ 309086 h 514350"/>
              <a:gd name="connsiteX7142" fmla="*/ 347186 w 6400800"/>
              <a:gd name="connsiteY7142" fmla="*/ 307181 h 514350"/>
              <a:gd name="connsiteX7143" fmla="*/ 347186 w 6400800"/>
              <a:gd name="connsiteY7143" fmla="*/ 429101 h 514350"/>
              <a:gd name="connsiteX7144" fmla="*/ 348139 w 6400800"/>
              <a:gd name="connsiteY7144" fmla="*/ 432911 h 514350"/>
              <a:gd name="connsiteX7145" fmla="*/ 346234 w 6400800"/>
              <a:gd name="connsiteY7145" fmla="*/ 432911 h 514350"/>
              <a:gd name="connsiteX7146" fmla="*/ 347186 w 6400800"/>
              <a:gd name="connsiteY7146" fmla="*/ 429101 h 514350"/>
              <a:gd name="connsiteX7147" fmla="*/ 310991 w 6400800"/>
              <a:gd name="connsiteY7147" fmla="*/ 439579 h 514350"/>
              <a:gd name="connsiteX7148" fmla="*/ 311944 w 6400800"/>
              <a:gd name="connsiteY7148" fmla="*/ 424339 h 514350"/>
              <a:gd name="connsiteX7149" fmla="*/ 317659 w 6400800"/>
              <a:gd name="connsiteY7149" fmla="*/ 438626 h 514350"/>
              <a:gd name="connsiteX7150" fmla="*/ 310991 w 6400800"/>
              <a:gd name="connsiteY7150" fmla="*/ 439579 h 514350"/>
              <a:gd name="connsiteX7151" fmla="*/ 302419 w 6400800"/>
              <a:gd name="connsiteY7151" fmla="*/ 230981 h 514350"/>
              <a:gd name="connsiteX7152" fmla="*/ 304324 w 6400800"/>
              <a:gd name="connsiteY7152" fmla="*/ 237649 h 514350"/>
              <a:gd name="connsiteX7153" fmla="*/ 307181 w 6400800"/>
              <a:gd name="connsiteY7153" fmla="*/ 252889 h 514350"/>
              <a:gd name="connsiteX7154" fmla="*/ 300514 w 6400800"/>
              <a:gd name="connsiteY7154" fmla="*/ 244316 h 514350"/>
              <a:gd name="connsiteX7155" fmla="*/ 302419 w 6400800"/>
              <a:gd name="connsiteY7155" fmla="*/ 230981 h 514350"/>
              <a:gd name="connsiteX7156" fmla="*/ 295751 w 6400800"/>
              <a:gd name="connsiteY7156" fmla="*/ 269081 h 514350"/>
              <a:gd name="connsiteX7157" fmla="*/ 297656 w 6400800"/>
              <a:gd name="connsiteY7157" fmla="*/ 262414 h 514350"/>
              <a:gd name="connsiteX7158" fmla="*/ 295751 w 6400800"/>
              <a:gd name="connsiteY7158" fmla="*/ 265271 h 514350"/>
              <a:gd name="connsiteX7159" fmla="*/ 297656 w 6400800"/>
              <a:gd name="connsiteY7159" fmla="*/ 251936 h 514350"/>
              <a:gd name="connsiteX7160" fmla="*/ 299561 w 6400800"/>
              <a:gd name="connsiteY7160" fmla="*/ 243364 h 514350"/>
              <a:gd name="connsiteX7161" fmla="*/ 301466 w 6400800"/>
              <a:gd name="connsiteY7161" fmla="*/ 247174 h 514350"/>
              <a:gd name="connsiteX7162" fmla="*/ 310039 w 6400800"/>
              <a:gd name="connsiteY7162" fmla="*/ 270986 h 514350"/>
              <a:gd name="connsiteX7163" fmla="*/ 319564 w 6400800"/>
              <a:gd name="connsiteY7163" fmla="*/ 312896 h 514350"/>
              <a:gd name="connsiteX7164" fmla="*/ 330041 w 6400800"/>
              <a:gd name="connsiteY7164" fmla="*/ 358616 h 514350"/>
              <a:gd name="connsiteX7165" fmla="*/ 330041 w 6400800"/>
              <a:gd name="connsiteY7165" fmla="*/ 362426 h 514350"/>
              <a:gd name="connsiteX7166" fmla="*/ 327184 w 6400800"/>
              <a:gd name="connsiteY7166" fmla="*/ 404336 h 514350"/>
              <a:gd name="connsiteX7167" fmla="*/ 327184 w 6400800"/>
              <a:gd name="connsiteY7167" fmla="*/ 404336 h 514350"/>
              <a:gd name="connsiteX7168" fmla="*/ 321469 w 6400800"/>
              <a:gd name="connsiteY7168" fmla="*/ 392906 h 514350"/>
              <a:gd name="connsiteX7169" fmla="*/ 310991 w 6400800"/>
              <a:gd name="connsiteY7169" fmla="*/ 362426 h 514350"/>
              <a:gd name="connsiteX7170" fmla="*/ 296704 w 6400800"/>
              <a:gd name="connsiteY7170" fmla="*/ 318611 h 514350"/>
              <a:gd name="connsiteX7171" fmla="*/ 291941 w 6400800"/>
              <a:gd name="connsiteY7171" fmla="*/ 302419 h 514350"/>
              <a:gd name="connsiteX7172" fmla="*/ 295751 w 6400800"/>
              <a:gd name="connsiteY7172" fmla="*/ 269081 h 514350"/>
              <a:gd name="connsiteX7173" fmla="*/ 283369 w 6400800"/>
              <a:gd name="connsiteY7173" fmla="*/ 378619 h 514350"/>
              <a:gd name="connsiteX7174" fmla="*/ 284321 w 6400800"/>
              <a:gd name="connsiteY7174" fmla="*/ 365284 h 514350"/>
              <a:gd name="connsiteX7175" fmla="*/ 285274 w 6400800"/>
              <a:gd name="connsiteY7175" fmla="*/ 363379 h 514350"/>
              <a:gd name="connsiteX7176" fmla="*/ 295751 w 6400800"/>
              <a:gd name="connsiteY7176" fmla="*/ 387191 h 514350"/>
              <a:gd name="connsiteX7177" fmla="*/ 302419 w 6400800"/>
              <a:gd name="connsiteY7177" fmla="*/ 400526 h 514350"/>
              <a:gd name="connsiteX7178" fmla="*/ 303371 w 6400800"/>
              <a:gd name="connsiteY7178" fmla="*/ 404336 h 514350"/>
              <a:gd name="connsiteX7179" fmla="*/ 301466 w 6400800"/>
              <a:gd name="connsiteY7179" fmla="*/ 412909 h 514350"/>
              <a:gd name="connsiteX7180" fmla="*/ 295751 w 6400800"/>
              <a:gd name="connsiteY7180" fmla="*/ 442436 h 514350"/>
              <a:gd name="connsiteX7181" fmla="*/ 283369 w 6400800"/>
              <a:gd name="connsiteY7181" fmla="*/ 444341 h 514350"/>
              <a:gd name="connsiteX7182" fmla="*/ 281464 w 6400800"/>
              <a:gd name="connsiteY7182" fmla="*/ 435769 h 514350"/>
              <a:gd name="connsiteX7183" fmla="*/ 281464 w 6400800"/>
              <a:gd name="connsiteY7183" fmla="*/ 407194 h 514350"/>
              <a:gd name="connsiteX7184" fmla="*/ 283369 w 6400800"/>
              <a:gd name="connsiteY7184" fmla="*/ 378619 h 514350"/>
              <a:gd name="connsiteX7185" fmla="*/ 237649 w 6400800"/>
              <a:gd name="connsiteY7185" fmla="*/ 415766 h 514350"/>
              <a:gd name="connsiteX7186" fmla="*/ 228124 w 6400800"/>
              <a:gd name="connsiteY7186" fmla="*/ 395764 h 514350"/>
              <a:gd name="connsiteX7187" fmla="*/ 229076 w 6400800"/>
              <a:gd name="connsiteY7187" fmla="*/ 383381 h 514350"/>
              <a:gd name="connsiteX7188" fmla="*/ 239554 w 6400800"/>
              <a:gd name="connsiteY7188" fmla="*/ 406241 h 514350"/>
              <a:gd name="connsiteX7189" fmla="*/ 237649 w 6400800"/>
              <a:gd name="connsiteY7189" fmla="*/ 415766 h 514350"/>
              <a:gd name="connsiteX7190" fmla="*/ 247174 w 6400800"/>
              <a:gd name="connsiteY7190" fmla="*/ 431006 h 514350"/>
              <a:gd name="connsiteX7191" fmla="*/ 248126 w 6400800"/>
              <a:gd name="connsiteY7191" fmla="*/ 425291 h 514350"/>
              <a:gd name="connsiteX7192" fmla="*/ 248126 w 6400800"/>
              <a:gd name="connsiteY7192" fmla="*/ 425291 h 514350"/>
              <a:gd name="connsiteX7193" fmla="*/ 247174 w 6400800"/>
              <a:gd name="connsiteY7193" fmla="*/ 431006 h 514350"/>
              <a:gd name="connsiteX7194" fmla="*/ 264319 w 6400800"/>
              <a:gd name="connsiteY7194" fmla="*/ 204311 h 514350"/>
              <a:gd name="connsiteX7195" fmla="*/ 270986 w 6400800"/>
              <a:gd name="connsiteY7195" fmla="*/ 185261 h 514350"/>
              <a:gd name="connsiteX7196" fmla="*/ 267176 w 6400800"/>
              <a:gd name="connsiteY7196" fmla="*/ 214789 h 514350"/>
              <a:gd name="connsiteX7197" fmla="*/ 266224 w 6400800"/>
              <a:gd name="connsiteY7197" fmla="*/ 210026 h 514350"/>
              <a:gd name="connsiteX7198" fmla="*/ 264319 w 6400800"/>
              <a:gd name="connsiteY7198" fmla="*/ 204311 h 514350"/>
              <a:gd name="connsiteX7199" fmla="*/ 264319 w 6400800"/>
              <a:gd name="connsiteY7199" fmla="*/ 204311 h 514350"/>
              <a:gd name="connsiteX7200" fmla="*/ 254794 w 6400800"/>
              <a:gd name="connsiteY7200" fmla="*/ 235744 h 514350"/>
              <a:gd name="connsiteX7201" fmla="*/ 258604 w 6400800"/>
              <a:gd name="connsiteY7201" fmla="*/ 220504 h 514350"/>
              <a:gd name="connsiteX7202" fmla="*/ 261461 w 6400800"/>
              <a:gd name="connsiteY7202" fmla="*/ 242411 h 514350"/>
              <a:gd name="connsiteX7203" fmla="*/ 262414 w 6400800"/>
              <a:gd name="connsiteY7203" fmla="*/ 245269 h 514350"/>
              <a:gd name="connsiteX7204" fmla="*/ 260509 w 6400800"/>
              <a:gd name="connsiteY7204" fmla="*/ 270034 h 514350"/>
              <a:gd name="connsiteX7205" fmla="*/ 257651 w 6400800"/>
              <a:gd name="connsiteY7205" fmla="*/ 264319 h 514350"/>
              <a:gd name="connsiteX7206" fmla="*/ 250984 w 6400800"/>
              <a:gd name="connsiteY7206" fmla="*/ 249079 h 514350"/>
              <a:gd name="connsiteX7207" fmla="*/ 254794 w 6400800"/>
              <a:gd name="connsiteY7207" fmla="*/ 235744 h 514350"/>
              <a:gd name="connsiteX7208" fmla="*/ 245269 w 6400800"/>
              <a:gd name="connsiteY7208" fmla="*/ 276701 h 514350"/>
              <a:gd name="connsiteX7209" fmla="*/ 249079 w 6400800"/>
              <a:gd name="connsiteY7209" fmla="*/ 260509 h 514350"/>
              <a:gd name="connsiteX7210" fmla="*/ 250984 w 6400800"/>
              <a:gd name="connsiteY7210" fmla="*/ 268129 h 514350"/>
              <a:gd name="connsiteX7211" fmla="*/ 258604 w 6400800"/>
              <a:gd name="connsiteY7211" fmla="*/ 292894 h 514350"/>
              <a:gd name="connsiteX7212" fmla="*/ 259556 w 6400800"/>
              <a:gd name="connsiteY7212" fmla="*/ 294799 h 514350"/>
              <a:gd name="connsiteX7213" fmla="*/ 259556 w 6400800"/>
              <a:gd name="connsiteY7213" fmla="*/ 297656 h 514350"/>
              <a:gd name="connsiteX7214" fmla="*/ 257651 w 6400800"/>
              <a:gd name="connsiteY7214" fmla="*/ 333851 h 514350"/>
              <a:gd name="connsiteX7215" fmla="*/ 250984 w 6400800"/>
              <a:gd name="connsiteY7215" fmla="*/ 309086 h 514350"/>
              <a:gd name="connsiteX7216" fmla="*/ 253841 w 6400800"/>
              <a:gd name="connsiteY7216" fmla="*/ 301466 h 514350"/>
              <a:gd name="connsiteX7217" fmla="*/ 250984 w 6400800"/>
              <a:gd name="connsiteY7217" fmla="*/ 307181 h 514350"/>
              <a:gd name="connsiteX7218" fmla="*/ 244316 w 6400800"/>
              <a:gd name="connsiteY7218" fmla="*/ 284321 h 514350"/>
              <a:gd name="connsiteX7219" fmla="*/ 245269 w 6400800"/>
              <a:gd name="connsiteY7219" fmla="*/ 276701 h 514350"/>
              <a:gd name="connsiteX7220" fmla="*/ 236696 w 6400800"/>
              <a:gd name="connsiteY7220" fmla="*/ 325279 h 514350"/>
              <a:gd name="connsiteX7221" fmla="*/ 237649 w 6400800"/>
              <a:gd name="connsiteY7221" fmla="*/ 322421 h 514350"/>
              <a:gd name="connsiteX7222" fmla="*/ 238601 w 6400800"/>
              <a:gd name="connsiteY7222" fmla="*/ 329089 h 514350"/>
              <a:gd name="connsiteX7223" fmla="*/ 235744 w 6400800"/>
              <a:gd name="connsiteY7223" fmla="*/ 335756 h 514350"/>
              <a:gd name="connsiteX7224" fmla="*/ 236696 w 6400800"/>
              <a:gd name="connsiteY7224" fmla="*/ 325279 h 514350"/>
              <a:gd name="connsiteX7225" fmla="*/ 234791 w 6400800"/>
              <a:gd name="connsiteY7225" fmla="*/ 353854 h 514350"/>
              <a:gd name="connsiteX7226" fmla="*/ 240506 w 6400800"/>
              <a:gd name="connsiteY7226" fmla="*/ 337661 h 514350"/>
              <a:gd name="connsiteX7227" fmla="*/ 241459 w 6400800"/>
              <a:gd name="connsiteY7227" fmla="*/ 342424 h 514350"/>
              <a:gd name="connsiteX7228" fmla="*/ 248126 w 6400800"/>
              <a:gd name="connsiteY7228" fmla="*/ 372904 h 514350"/>
              <a:gd name="connsiteX7229" fmla="*/ 247174 w 6400800"/>
              <a:gd name="connsiteY7229" fmla="*/ 378619 h 514350"/>
              <a:gd name="connsiteX7230" fmla="*/ 242411 w 6400800"/>
              <a:gd name="connsiteY7230" fmla="*/ 369094 h 514350"/>
              <a:gd name="connsiteX7231" fmla="*/ 234791 w 6400800"/>
              <a:gd name="connsiteY7231" fmla="*/ 353854 h 514350"/>
              <a:gd name="connsiteX7232" fmla="*/ 234791 w 6400800"/>
              <a:gd name="connsiteY7232" fmla="*/ 353854 h 514350"/>
              <a:gd name="connsiteX7233" fmla="*/ 222409 w 6400800"/>
              <a:gd name="connsiteY7233" fmla="*/ 297656 h 514350"/>
              <a:gd name="connsiteX7234" fmla="*/ 227171 w 6400800"/>
              <a:gd name="connsiteY7234" fmla="*/ 278606 h 514350"/>
              <a:gd name="connsiteX7235" fmla="*/ 228124 w 6400800"/>
              <a:gd name="connsiteY7235" fmla="*/ 284321 h 514350"/>
              <a:gd name="connsiteX7236" fmla="*/ 230029 w 6400800"/>
              <a:gd name="connsiteY7236" fmla="*/ 290989 h 514350"/>
              <a:gd name="connsiteX7237" fmla="*/ 222409 w 6400800"/>
              <a:gd name="connsiteY7237" fmla="*/ 324326 h 514350"/>
              <a:gd name="connsiteX7238" fmla="*/ 221456 w 6400800"/>
              <a:gd name="connsiteY7238" fmla="*/ 330041 h 514350"/>
              <a:gd name="connsiteX7239" fmla="*/ 220504 w 6400800"/>
              <a:gd name="connsiteY7239" fmla="*/ 329089 h 514350"/>
              <a:gd name="connsiteX7240" fmla="*/ 218599 w 6400800"/>
              <a:gd name="connsiteY7240" fmla="*/ 312896 h 514350"/>
              <a:gd name="connsiteX7241" fmla="*/ 222409 w 6400800"/>
              <a:gd name="connsiteY7241" fmla="*/ 297656 h 514350"/>
              <a:gd name="connsiteX7242" fmla="*/ 169069 w 6400800"/>
              <a:gd name="connsiteY7242" fmla="*/ 411956 h 514350"/>
              <a:gd name="connsiteX7243" fmla="*/ 169069 w 6400800"/>
              <a:gd name="connsiteY7243" fmla="*/ 412909 h 514350"/>
              <a:gd name="connsiteX7244" fmla="*/ 165259 w 6400800"/>
              <a:gd name="connsiteY7244" fmla="*/ 396716 h 514350"/>
              <a:gd name="connsiteX7245" fmla="*/ 164306 w 6400800"/>
              <a:gd name="connsiteY7245" fmla="*/ 375761 h 514350"/>
              <a:gd name="connsiteX7246" fmla="*/ 161449 w 6400800"/>
              <a:gd name="connsiteY7246" fmla="*/ 345281 h 514350"/>
              <a:gd name="connsiteX7247" fmla="*/ 158591 w 6400800"/>
              <a:gd name="connsiteY7247" fmla="*/ 321469 h 514350"/>
              <a:gd name="connsiteX7248" fmla="*/ 159544 w 6400800"/>
              <a:gd name="connsiteY7248" fmla="*/ 323374 h 514350"/>
              <a:gd name="connsiteX7249" fmla="*/ 162401 w 6400800"/>
              <a:gd name="connsiteY7249" fmla="*/ 328136 h 514350"/>
              <a:gd name="connsiteX7250" fmla="*/ 167164 w 6400800"/>
              <a:gd name="connsiteY7250" fmla="*/ 376714 h 514350"/>
              <a:gd name="connsiteX7251" fmla="*/ 170021 w 6400800"/>
              <a:gd name="connsiteY7251" fmla="*/ 402431 h 514350"/>
              <a:gd name="connsiteX7252" fmla="*/ 169069 w 6400800"/>
              <a:gd name="connsiteY7252" fmla="*/ 411956 h 514350"/>
              <a:gd name="connsiteX7253" fmla="*/ 209074 w 6400800"/>
              <a:gd name="connsiteY7253" fmla="*/ 350044 h 514350"/>
              <a:gd name="connsiteX7254" fmla="*/ 209074 w 6400800"/>
              <a:gd name="connsiteY7254" fmla="*/ 359569 h 514350"/>
              <a:gd name="connsiteX7255" fmla="*/ 207169 w 6400800"/>
              <a:gd name="connsiteY7255" fmla="*/ 356711 h 514350"/>
              <a:gd name="connsiteX7256" fmla="*/ 209074 w 6400800"/>
              <a:gd name="connsiteY7256" fmla="*/ 350044 h 514350"/>
              <a:gd name="connsiteX7257" fmla="*/ 170974 w 6400800"/>
              <a:gd name="connsiteY7257" fmla="*/ 259556 h 514350"/>
              <a:gd name="connsiteX7258" fmla="*/ 178594 w 6400800"/>
              <a:gd name="connsiteY7258" fmla="*/ 274796 h 514350"/>
              <a:gd name="connsiteX7259" fmla="*/ 187166 w 6400800"/>
              <a:gd name="connsiteY7259" fmla="*/ 291941 h 514350"/>
              <a:gd name="connsiteX7260" fmla="*/ 205264 w 6400800"/>
              <a:gd name="connsiteY7260" fmla="*/ 330041 h 514350"/>
              <a:gd name="connsiteX7261" fmla="*/ 200501 w 6400800"/>
              <a:gd name="connsiteY7261" fmla="*/ 343376 h 514350"/>
              <a:gd name="connsiteX7262" fmla="*/ 199549 w 6400800"/>
              <a:gd name="connsiteY7262" fmla="*/ 342424 h 514350"/>
              <a:gd name="connsiteX7263" fmla="*/ 180499 w 6400800"/>
              <a:gd name="connsiteY7263" fmla="*/ 310039 h 514350"/>
              <a:gd name="connsiteX7264" fmla="*/ 176689 w 6400800"/>
              <a:gd name="connsiteY7264" fmla="*/ 296704 h 514350"/>
              <a:gd name="connsiteX7265" fmla="*/ 176689 w 6400800"/>
              <a:gd name="connsiteY7265" fmla="*/ 305276 h 514350"/>
              <a:gd name="connsiteX7266" fmla="*/ 172879 w 6400800"/>
              <a:gd name="connsiteY7266" fmla="*/ 299561 h 514350"/>
              <a:gd name="connsiteX7267" fmla="*/ 171926 w 6400800"/>
              <a:gd name="connsiteY7267" fmla="*/ 298609 h 514350"/>
              <a:gd name="connsiteX7268" fmla="*/ 168116 w 6400800"/>
              <a:gd name="connsiteY7268" fmla="*/ 279559 h 514350"/>
              <a:gd name="connsiteX7269" fmla="*/ 158591 w 6400800"/>
              <a:gd name="connsiteY7269" fmla="*/ 235744 h 514350"/>
              <a:gd name="connsiteX7270" fmla="*/ 170974 w 6400800"/>
              <a:gd name="connsiteY7270" fmla="*/ 259556 h 514350"/>
              <a:gd name="connsiteX7271" fmla="*/ 161449 w 6400800"/>
              <a:gd name="connsiteY7271" fmla="*/ 307181 h 514350"/>
              <a:gd name="connsiteX7272" fmla="*/ 156686 w 6400800"/>
              <a:gd name="connsiteY7272" fmla="*/ 301466 h 514350"/>
              <a:gd name="connsiteX7273" fmla="*/ 155734 w 6400800"/>
              <a:gd name="connsiteY7273" fmla="*/ 297656 h 514350"/>
              <a:gd name="connsiteX7274" fmla="*/ 161449 w 6400800"/>
              <a:gd name="connsiteY7274" fmla="*/ 307181 h 514350"/>
              <a:gd name="connsiteX7275" fmla="*/ 130969 w 6400800"/>
              <a:gd name="connsiteY7275" fmla="*/ 280511 h 514350"/>
              <a:gd name="connsiteX7276" fmla="*/ 133826 w 6400800"/>
              <a:gd name="connsiteY7276" fmla="*/ 284321 h 514350"/>
              <a:gd name="connsiteX7277" fmla="*/ 145256 w 6400800"/>
              <a:gd name="connsiteY7277" fmla="*/ 301466 h 514350"/>
              <a:gd name="connsiteX7278" fmla="*/ 150971 w 6400800"/>
              <a:gd name="connsiteY7278" fmla="*/ 310039 h 514350"/>
              <a:gd name="connsiteX7279" fmla="*/ 150019 w 6400800"/>
              <a:gd name="connsiteY7279" fmla="*/ 341471 h 514350"/>
              <a:gd name="connsiteX7280" fmla="*/ 149066 w 6400800"/>
              <a:gd name="connsiteY7280" fmla="*/ 339566 h 514350"/>
              <a:gd name="connsiteX7281" fmla="*/ 145256 w 6400800"/>
              <a:gd name="connsiteY7281" fmla="*/ 328136 h 514350"/>
              <a:gd name="connsiteX7282" fmla="*/ 140494 w 6400800"/>
              <a:gd name="connsiteY7282" fmla="*/ 317659 h 514350"/>
              <a:gd name="connsiteX7283" fmla="*/ 132874 w 6400800"/>
              <a:gd name="connsiteY7283" fmla="*/ 301466 h 514350"/>
              <a:gd name="connsiteX7284" fmla="*/ 127159 w 6400800"/>
              <a:gd name="connsiteY7284" fmla="*/ 290989 h 514350"/>
              <a:gd name="connsiteX7285" fmla="*/ 130969 w 6400800"/>
              <a:gd name="connsiteY7285" fmla="*/ 280511 h 514350"/>
              <a:gd name="connsiteX7286" fmla="*/ 121444 w 6400800"/>
              <a:gd name="connsiteY7286" fmla="*/ 318611 h 514350"/>
              <a:gd name="connsiteX7287" fmla="*/ 127159 w 6400800"/>
              <a:gd name="connsiteY7287" fmla="*/ 294799 h 514350"/>
              <a:gd name="connsiteX7288" fmla="*/ 127159 w 6400800"/>
              <a:gd name="connsiteY7288" fmla="*/ 293846 h 514350"/>
              <a:gd name="connsiteX7289" fmla="*/ 129064 w 6400800"/>
              <a:gd name="connsiteY7289" fmla="*/ 303371 h 514350"/>
              <a:gd name="connsiteX7290" fmla="*/ 133826 w 6400800"/>
              <a:gd name="connsiteY7290" fmla="*/ 320516 h 514350"/>
              <a:gd name="connsiteX7291" fmla="*/ 138589 w 6400800"/>
              <a:gd name="connsiteY7291" fmla="*/ 342424 h 514350"/>
              <a:gd name="connsiteX7292" fmla="*/ 143351 w 6400800"/>
              <a:gd name="connsiteY7292" fmla="*/ 369094 h 514350"/>
              <a:gd name="connsiteX7293" fmla="*/ 148114 w 6400800"/>
              <a:gd name="connsiteY7293" fmla="*/ 398621 h 514350"/>
              <a:gd name="connsiteX7294" fmla="*/ 149066 w 6400800"/>
              <a:gd name="connsiteY7294" fmla="*/ 403384 h 514350"/>
              <a:gd name="connsiteX7295" fmla="*/ 149066 w 6400800"/>
              <a:gd name="connsiteY7295" fmla="*/ 411004 h 514350"/>
              <a:gd name="connsiteX7296" fmla="*/ 149066 w 6400800"/>
              <a:gd name="connsiteY7296" fmla="*/ 416719 h 514350"/>
              <a:gd name="connsiteX7297" fmla="*/ 138589 w 6400800"/>
              <a:gd name="connsiteY7297" fmla="*/ 388144 h 514350"/>
              <a:gd name="connsiteX7298" fmla="*/ 129064 w 6400800"/>
              <a:gd name="connsiteY7298" fmla="*/ 363379 h 514350"/>
              <a:gd name="connsiteX7299" fmla="*/ 131921 w 6400800"/>
              <a:gd name="connsiteY7299" fmla="*/ 358616 h 514350"/>
              <a:gd name="connsiteX7300" fmla="*/ 129064 w 6400800"/>
              <a:gd name="connsiteY7300" fmla="*/ 361474 h 514350"/>
              <a:gd name="connsiteX7301" fmla="*/ 124301 w 6400800"/>
              <a:gd name="connsiteY7301" fmla="*/ 350044 h 514350"/>
              <a:gd name="connsiteX7302" fmla="*/ 125254 w 6400800"/>
              <a:gd name="connsiteY7302" fmla="*/ 344329 h 514350"/>
              <a:gd name="connsiteX7303" fmla="*/ 129064 w 6400800"/>
              <a:gd name="connsiteY7303" fmla="*/ 328136 h 514350"/>
              <a:gd name="connsiteX7304" fmla="*/ 121444 w 6400800"/>
              <a:gd name="connsiteY7304" fmla="*/ 343376 h 514350"/>
              <a:gd name="connsiteX7305" fmla="*/ 121444 w 6400800"/>
              <a:gd name="connsiteY7305" fmla="*/ 343376 h 514350"/>
              <a:gd name="connsiteX7306" fmla="*/ 120491 w 6400800"/>
              <a:gd name="connsiteY7306" fmla="*/ 341471 h 514350"/>
              <a:gd name="connsiteX7307" fmla="*/ 117634 w 6400800"/>
              <a:gd name="connsiteY7307" fmla="*/ 334804 h 514350"/>
              <a:gd name="connsiteX7308" fmla="*/ 121444 w 6400800"/>
              <a:gd name="connsiteY7308" fmla="*/ 318611 h 514350"/>
              <a:gd name="connsiteX7309" fmla="*/ 116681 w 6400800"/>
              <a:gd name="connsiteY7309" fmla="*/ 393859 h 514350"/>
              <a:gd name="connsiteX7310" fmla="*/ 127159 w 6400800"/>
              <a:gd name="connsiteY7310" fmla="*/ 419576 h 514350"/>
              <a:gd name="connsiteX7311" fmla="*/ 113824 w 6400800"/>
              <a:gd name="connsiteY7311" fmla="*/ 414814 h 514350"/>
              <a:gd name="connsiteX7312" fmla="*/ 116681 w 6400800"/>
              <a:gd name="connsiteY7312" fmla="*/ 393859 h 514350"/>
              <a:gd name="connsiteX7313" fmla="*/ 91916 w 6400800"/>
              <a:gd name="connsiteY7313" fmla="*/ 341471 h 514350"/>
              <a:gd name="connsiteX7314" fmla="*/ 92869 w 6400800"/>
              <a:gd name="connsiteY7314" fmla="*/ 335756 h 514350"/>
              <a:gd name="connsiteX7315" fmla="*/ 94774 w 6400800"/>
              <a:gd name="connsiteY7315" fmla="*/ 340519 h 514350"/>
              <a:gd name="connsiteX7316" fmla="*/ 102394 w 6400800"/>
              <a:gd name="connsiteY7316" fmla="*/ 358616 h 514350"/>
              <a:gd name="connsiteX7317" fmla="*/ 96679 w 6400800"/>
              <a:gd name="connsiteY7317" fmla="*/ 384334 h 514350"/>
              <a:gd name="connsiteX7318" fmla="*/ 94774 w 6400800"/>
              <a:gd name="connsiteY7318" fmla="*/ 399574 h 514350"/>
              <a:gd name="connsiteX7319" fmla="*/ 93821 w 6400800"/>
              <a:gd name="connsiteY7319" fmla="*/ 400526 h 514350"/>
              <a:gd name="connsiteX7320" fmla="*/ 90964 w 6400800"/>
              <a:gd name="connsiteY7320" fmla="*/ 404336 h 514350"/>
              <a:gd name="connsiteX7321" fmla="*/ 88106 w 6400800"/>
              <a:gd name="connsiteY7321" fmla="*/ 382429 h 514350"/>
              <a:gd name="connsiteX7322" fmla="*/ 85249 w 6400800"/>
              <a:gd name="connsiteY7322" fmla="*/ 365284 h 514350"/>
              <a:gd name="connsiteX7323" fmla="*/ 91916 w 6400800"/>
              <a:gd name="connsiteY7323" fmla="*/ 341471 h 514350"/>
              <a:gd name="connsiteX7324" fmla="*/ 72866 w 6400800"/>
              <a:gd name="connsiteY7324" fmla="*/ 407194 h 514350"/>
              <a:gd name="connsiteX7325" fmla="*/ 72866 w 6400800"/>
              <a:gd name="connsiteY7325" fmla="*/ 409099 h 514350"/>
              <a:gd name="connsiteX7326" fmla="*/ 71914 w 6400800"/>
              <a:gd name="connsiteY7326" fmla="*/ 409099 h 514350"/>
              <a:gd name="connsiteX7327" fmla="*/ 72866 w 6400800"/>
              <a:gd name="connsiteY7327" fmla="*/ 407194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 ang="0">
                <a:pos x="connsiteX5353" y="connsiteY5353"/>
              </a:cxn>
              <a:cxn ang="0">
                <a:pos x="connsiteX5354" y="connsiteY5354"/>
              </a:cxn>
              <a:cxn ang="0">
                <a:pos x="connsiteX5355" y="connsiteY5355"/>
              </a:cxn>
              <a:cxn ang="0">
                <a:pos x="connsiteX5356" y="connsiteY5356"/>
              </a:cxn>
              <a:cxn ang="0">
                <a:pos x="connsiteX5357" y="connsiteY5357"/>
              </a:cxn>
              <a:cxn ang="0">
                <a:pos x="connsiteX5358" y="connsiteY5358"/>
              </a:cxn>
              <a:cxn ang="0">
                <a:pos x="connsiteX5359" y="connsiteY5359"/>
              </a:cxn>
              <a:cxn ang="0">
                <a:pos x="connsiteX5360" y="connsiteY5360"/>
              </a:cxn>
              <a:cxn ang="0">
                <a:pos x="connsiteX5361" y="connsiteY5361"/>
              </a:cxn>
              <a:cxn ang="0">
                <a:pos x="connsiteX5362" y="connsiteY5362"/>
              </a:cxn>
              <a:cxn ang="0">
                <a:pos x="connsiteX5363" y="connsiteY5363"/>
              </a:cxn>
              <a:cxn ang="0">
                <a:pos x="connsiteX5364" y="connsiteY5364"/>
              </a:cxn>
              <a:cxn ang="0">
                <a:pos x="connsiteX5365" y="connsiteY5365"/>
              </a:cxn>
              <a:cxn ang="0">
                <a:pos x="connsiteX5366" y="connsiteY5366"/>
              </a:cxn>
              <a:cxn ang="0">
                <a:pos x="connsiteX5367" y="connsiteY5367"/>
              </a:cxn>
              <a:cxn ang="0">
                <a:pos x="connsiteX5368" y="connsiteY5368"/>
              </a:cxn>
              <a:cxn ang="0">
                <a:pos x="connsiteX5369" y="connsiteY5369"/>
              </a:cxn>
              <a:cxn ang="0">
                <a:pos x="connsiteX5370" y="connsiteY5370"/>
              </a:cxn>
              <a:cxn ang="0">
                <a:pos x="connsiteX5371" y="connsiteY5371"/>
              </a:cxn>
              <a:cxn ang="0">
                <a:pos x="connsiteX5372" y="connsiteY5372"/>
              </a:cxn>
              <a:cxn ang="0">
                <a:pos x="connsiteX5373" y="connsiteY5373"/>
              </a:cxn>
              <a:cxn ang="0">
                <a:pos x="connsiteX5374" y="connsiteY5374"/>
              </a:cxn>
              <a:cxn ang="0">
                <a:pos x="connsiteX5375" y="connsiteY5375"/>
              </a:cxn>
              <a:cxn ang="0">
                <a:pos x="connsiteX5376" y="connsiteY5376"/>
              </a:cxn>
              <a:cxn ang="0">
                <a:pos x="connsiteX5377" y="connsiteY5377"/>
              </a:cxn>
              <a:cxn ang="0">
                <a:pos x="connsiteX5378" y="connsiteY5378"/>
              </a:cxn>
              <a:cxn ang="0">
                <a:pos x="connsiteX5379" y="connsiteY5379"/>
              </a:cxn>
              <a:cxn ang="0">
                <a:pos x="connsiteX5380" y="connsiteY5380"/>
              </a:cxn>
              <a:cxn ang="0">
                <a:pos x="connsiteX5381" y="connsiteY5381"/>
              </a:cxn>
              <a:cxn ang="0">
                <a:pos x="connsiteX5382" y="connsiteY5382"/>
              </a:cxn>
              <a:cxn ang="0">
                <a:pos x="connsiteX5383" y="connsiteY5383"/>
              </a:cxn>
              <a:cxn ang="0">
                <a:pos x="connsiteX5384" y="connsiteY5384"/>
              </a:cxn>
              <a:cxn ang="0">
                <a:pos x="connsiteX5385" y="connsiteY5385"/>
              </a:cxn>
              <a:cxn ang="0">
                <a:pos x="connsiteX5386" y="connsiteY5386"/>
              </a:cxn>
              <a:cxn ang="0">
                <a:pos x="connsiteX5387" y="connsiteY5387"/>
              </a:cxn>
              <a:cxn ang="0">
                <a:pos x="connsiteX5388" y="connsiteY5388"/>
              </a:cxn>
              <a:cxn ang="0">
                <a:pos x="connsiteX5389" y="connsiteY5389"/>
              </a:cxn>
              <a:cxn ang="0">
                <a:pos x="connsiteX5390" y="connsiteY5390"/>
              </a:cxn>
              <a:cxn ang="0">
                <a:pos x="connsiteX5391" y="connsiteY5391"/>
              </a:cxn>
              <a:cxn ang="0">
                <a:pos x="connsiteX5392" y="connsiteY5392"/>
              </a:cxn>
              <a:cxn ang="0">
                <a:pos x="connsiteX5393" y="connsiteY5393"/>
              </a:cxn>
              <a:cxn ang="0">
                <a:pos x="connsiteX5394" y="connsiteY5394"/>
              </a:cxn>
              <a:cxn ang="0">
                <a:pos x="connsiteX5395" y="connsiteY5395"/>
              </a:cxn>
              <a:cxn ang="0">
                <a:pos x="connsiteX5396" y="connsiteY5396"/>
              </a:cxn>
              <a:cxn ang="0">
                <a:pos x="connsiteX5397" y="connsiteY5397"/>
              </a:cxn>
              <a:cxn ang="0">
                <a:pos x="connsiteX5398" y="connsiteY5398"/>
              </a:cxn>
              <a:cxn ang="0">
                <a:pos x="connsiteX5399" y="connsiteY5399"/>
              </a:cxn>
              <a:cxn ang="0">
                <a:pos x="connsiteX5400" y="connsiteY5400"/>
              </a:cxn>
              <a:cxn ang="0">
                <a:pos x="connsiteX5401" y="connsiteY5401"/>
              </a:cxn>
              <a:cxn ang="0">
                <a:pos x="connsiteX5402" y="connsiteY5402"/>
              </a:cxn>
              <a:cxn ang="0">
                <a:pos x="connsiteX5403" y="connsiteY5403"/>
              </a:cxn>
              <a:cxn ang="0">
                <a:pos x="connsiteX5404" y="connsiteY5404"/>
              </a:cxn>
              <a:cxn ang="0">
                <a:pos x="connsiteX5405" y="connsiteY5405"/>
              </a:cxn>
              <a:cxn ang="0">
                <a:pos x="connsiteX5406" y="connsiteY5406"/>
              </a:cxn>
              <a:cxn ang="0">
                <a:pos x="connsiteX5407" y="connsiteY5407"/>
              </a:cxn>
              <a:cxn ang="0">
                <a:pos x="connsiteX5408" y="connsiteY5408"/>
              </a:cxn>
              <a:cxn ang="0">
                <a:pos x="connsiteX5409" y="connsiteY5409"/>
              </a:cxn>
              <a:cxn ang="0">
                <a:pos x="connsiteX5410" y="connsiteY5410"/>
              </a:cxn>
              <a:cxn ang="0">
                <a:pos x="connsiteX5411" y="connsiteY5411"/>
              </a:cxn>
              <a:cxn ang="0">
                <a:pos x="connsiteX5412" y="connsiteY5412"/>
              </a:cxn>
              <a:cxn ang="0">
                <a:pos x="connsiteX5413" y="connsiteY5413"/>
              </a:cxn>
              <a:cxn ang="0">
                <a:pos x="connsiteX5414" y="connsiteY5414"/>
              </a:cxn>
              <a:cxn ang="0">
                <a:pos x="connsiteX5415" y="connsiteY5415"/>
              </a:cxn>
              <a:cxn ang="0">
                <a:pos x="connsiteX5416" y="connsiteY5416"/>
              </a:cxn>
              <a:cxn ang="0">
                <a:pos x="connsiteX5417" y="connsiteY5417"/>
              </a:cxn>
              <a:cxn ang="0">
                <a:pos x="connsiteX5418" y="connsiteY5418"/>
              </a:cxn>
              <a:cxn ang="0">
                <a:pos x="connsiteX5419" y="connsiteY5419"/>
              </a:cxn>
              <a:cxn ang="0">
                <a:pos x="connsiteX5420" y="connsiteY5420"/>
              </a:cxn>
              <a:cxn ang="0">
                <a:pos x="connsiteX5421" y="connsiteY5421"/>
              </a:cxn>
              <a:cxn ang="0">
                <a:pos x="connsiteX5422" y="connsiteY5422"/>
              </a:cxn>
              <a:cxn ang="0">
                <a:pos x="connsiteX5423" y="connsiteY5423"/>
              </a:cxn>
              <a:cxn ang="0">
                <a:pos x="connsiteX5424" y="connsiteY5424"/>
              </a:cxn>
              <a:cxn ang="0">
                <a:pos x="connsiteX5425" y="connsiteY5425"/>
              </a:cxn>
              <a:cxn ang="0">
                <a:pos x="connsiteX5426" y="connsiteY5426"/>
              </a:cxn>
              <a:cxn ang="0">
                <a:pos x="connsiteX5427" y="connsiteY5427"/>
              </a:cxn>
              <a:cxn ang="0">
                <a:pos x="connsiteX5428" y="connsiteY5428"/>
              </a:cxn>
              <a:cxn ang="0">
                <a:pos x="connsiteX5429" y="connsiteY5429"/>
              </a:cxn>
              <a:cxn ang="0">
                <a:pos x="connsiteX5430" y="connsiteY5430"/>
              </a:cxn>
              <a:cxn ang="0">
                <a:pos x="connsiteX5431" y="connsiteY5431"/>
              </a:cxn>
              <a:cxn ang="0">
                <a:pos x="connsiteX5432" y="connsiteY5432"/>
              </a:cxn>
              <a:cxn ang="0">
                <a:pos x="connsiteX5433" y="connsiteY5433"/>
              </a:cxn>
              <a:cxn ang="0">
                <a:pos x="connsiteX5434" y="connsiteY5434"/>
              </a:cxn>
              <a:cxn ang="0">
                <a:pos x="connsiteX5435" y="connsiteY5435"/>
              </a:cxn>
              <a:cxn ang="0">
                <a:pos x="connsiteX5436" y="connsiteY5436"/>
              </a:cxn>
              <a:cxn ang="0">
                <a:pos x="connsiteX5437" y="connsiteY5437"/>
              </a:cxn>
              <a:cxn ang="0">
                <a:pos x="connsiteX5438" y="connsiteY5438"/>
              </a:cxn>
              <a:cxn ang="0">
                <a:pos x="connsiteX5439" y="connsiteY5439"/>
              </a:cxn>
              <a:cxn ang="0">
                <a:pos x="connsiteX5440" y="connsiteY5440"/>
              </a:cxn>
              <a:cxn ang="0">
                <a:pos x="connsiteX5441" y="connsiteY5441"/>
              </a:cxn>
              <a:cxn ang="0">
                <a:pos x="connsiteX5442" y="connsiteY5442"/>
              </a:cxn>
              <a:cxn ang="0">
                <a:pos x="connsiteX5443" y="connsiteY5443"/>
              </a:cxn>
              <a:cxn ang="0">
                <a:pos x="connsiteX5444" y="connsiteY5444"/>
              </a:cxn>
              <a:cxn ang="0">
                <a:pos x="connsiteX5445" y="connsiteY5445"/>
              </a:cxn>
              <a:cxn ang="0">
                <a:pos x="connsiteX5446" y="connsiteY5446"/>
              </a:cxn>
              <a:cxn ang="0">
                <a:pos x="connsiteX5447" y="connsiteY5447"/>
              </a:cxn>
              <a:cxn ang="0">
                <a:pos x="connsiteX5448" y="connsiteY5448"/>
              </a:cxn>
              <a:cxn ang="0">
                <a:pos x="connsiteX5449" y="connsiteY5449"/>
              </a:cxn>
              <a:cxn ang="0">
                <a:pos x="connsiteX5450" y="connsiteY5450"/>
              </a:cxn>
              <a:cxn ang="0">
                <a:pos x="connsiteX5451" y="connsiteY5451"/>
              </a:cxn>
              <a:cxn ang="0">
                <a:pos x="connsiteX5452" y="connsiteY5452"/>
              </a:cxn>
              <a:cxn ang="0">
                <a:pos x="connsiteX5453" y="connsiteY5453"/>
              </a:cxn>
              <a:cxn ang="0">
                <a:pos x="connsiteX5454" y="connsiteY5454"/>
              </a:cxn>
              <a:cxn ang="0">
                <a:pos x="connsiteX5455" y="connsiteY5455"/>
              </a:cxn>
              <a:cxn ang="0">
                <a:pos x="connsiteX5456" y="connsiteY5456"/>
              </a:cxn>
              <a:cxn ang="0">
                <a:pos x="connsiteX5457" y="connsiteY5457"/>
              </a:cxn>
              <a:cxn ang="0">
                <a:pos x="connsiteX5458" y="connsiteY5458"/>
              </a:cxn>
              <a:cxn ang="0">
                <a:pos x="connsiteX5459" y="connsiteY5459"/>
              </a:cxn>
              <a:cxn ang="0">
                <a:pos x="connsiteX5460" y="connsiteY5460"/>
              </a:cxn>
              <a:cxn ang="0">
                <a:pos x="connsiteX5461" y="connsiteY5461"/>
              </a:cxn>
              <a:cxn ang="0">
                <a:pos x="connsiteX5462" y="connsiteY5462"/>
              </a:cxn>
              <a:cxn ang="0">
                <a:pos x="connsiteX5463" y="connsiteY5463"/>
              </a:cxn>
              <a:cxn ang="0">
                <a:pos x="connsiteX5464" y="connsiteY5464"/>
              </a:cxn>
              <a:cxn ang="0">
                <a:pos x="connsiteX5465" y="connsiteY5465"/>
              </a:cxn>
              <a:cxn ang="0">
                <a:pos x="connsiteX5466" y="connsiteY5466"/>
              </a:cxn>
              <a:cxn ang="0">
                <a:pos x="connsiteX5467" y="connsiteY5467"/>
              </a:cxn>
              <a:cxn ang="0">
                <a:pos x="connsiteX5468" y="connsiteY5468"/>
              </a:cxn>
              <a:cxn ang="0">
                <a:pos x="connsiteX5469" y="connsiteY5469"/>
              </a:cxn>
              <a:cxn ang="0">
                <a:pos x="connsiteX5470" y="connsiteY5470"/>
              </a:cxn>
              <a:cxn ang="0">
                <a:pos x="connsiteX5471" y="connsiteY5471"/>
              </a:cxn>
              <a:cxn ang="0">
                <a:pos x="connsiteX5472" y="connsiteY5472"/>
              </a:cxn>
              <a:cxn ang="0">
                <a:pos x="connsiteX5473" y="connsiteY5473"/>
              </a:cxn>
              <a:cxn ang="0">
                <a:pos x="connsiteX5474" y="connsiteY5474"/>
              </a:cxn>
              <a:cxn ang="0">
                <a:pos x="connsiteX5475" y="connsiteY5475"/>
              </a:cxn>
              <a:cxn ang="0">
                <a:pos x="connsiteX5476" y="connsiteY5476"/>
              </a:cxn>
              <a:cxn ang="0">
                <a:pos x="connsiteX5477" y="connsiteY5477"/>
              </a:cxn>
              <a:cxn ang="0">
                <a:pos x="connsiteX5478" y="connsiteY5478"/>
              </a:cxn>
              <a:cxn ang="0">
                <a:pos x="connsiteX5479" y="connsiteY5479"/>
              </a:cxn>
              <a:cxn ang="0">
                <a:pos x="connsiteX5480" y="connsiteY5480"/>
              </a:cxn>
              <a:cxn ang="0">
                <a:pos x="connsiteX5481" y="connsiteY5481"/>
              </a:cxn>
              <a:cxn ang="0">
                <a:pos x="connsiteX5482" y="connsiteY5482"/>
              </a:cxn>
              <a:cxn ang="0">
                <a:pos x="connsiteX5483" y="connsiteY5483"/>
              </a:cxn>
              <a:cxn ang="0">
                <a:pos x="connsiteX5484" y="connsiteY5484"/>
              </a:cxn>
              <a:cxn ang="0">
                <a:pos x="connsiteX5485" y="connsiteY5485"/>
              </a:cxn>
              <a:cxn ang="0">
                <a:pos x="connsiteX5486" y="connsiteY5486"/>
              </a:cxn>
              <a:cxn ang="0">
                <a:pos x="connsiteX5487" y="connsiteY5487"/>
              </a:cxn>
              <a:cxn ang="0">
                <a:pos x="connsiteX5488" y="connsiteY5488"/>
              </a:cxn>
              <a:cxn ang="0">
                <a:pos x="connsiteX5489" y="connsiteY5489"/>
              </a:cxn>
              <a:cxn ang="0">
                <a:pos x="connsiteX5490" y="connsiteY5490"/>
              </a:cxn>
              <a:cxn ang="0">
                <a:pos x="connsiteX5491" y="connsiteY5491"/>
              </a:cxn>
              <a:cxn ang="0">
                <a:pos x="connsiteX5492" y="connsiteY5492"/>
              </a:cxn>
              <a:cxn ang="0">
                <a:pos x="connsiteX5493" y="connsiteY5493"/>
              </a:cxn>
              <a:cxn ang="0">
                <a:pos x="connsiteX5494" y="connsiteY5494"/>
              </a:cxn>
              <a:cxn ang="0">
                <a:pos x="connsiteX5495" y="connsiteY5495"/>
              </a:cxn>
              <a:cxn ang="0">
                <a:pos x="connsiteX5496" y="connsiteY5496"/>
              </a:cxn>
              <a:cxn ang="0">
                <a:pos x="connsiteX5497" y="connsiteY5497"/>
              </a:cxn>
              <a:cxn ang="0">
                <a:pos x="connsiteX5498" y="connsiteY5498"/>
              </a:cxn>
              <a:cxn ang="0">
                <a:pos x="connsiteX5499" y="connsiteY5499"/>
              </a:cxn>
              <a:cxn ang="0">
                <a:pos x="connsiteX5500" y="connsiteY5500"/>
              </a:cxn>
              <a:cxn ang="0">
                <a:pos x="connsiteX5501" y="connsiteY5501"/>
              </a:cxn>
              <a:cxn ang="0">
                <a:pos x="connsiteX5502" y="connsiteY5502"/>
              </a:cxn>
              <a:cxn ang="0">
                <a:pos x="connsiteX5503" y="connsiteY5503"/>
              </a:cxn>
              <a:cxn ang="0">
                <a:pos x="connsiteX5504" y="connsiteY5504"/>
              </a:cxn>
              <a:cxn ang="0">
                <a:pos x="connsiteX5505" y="connsiteY5505"/>
              </a:cxn>
              <a:cxn ang="0">
                <a:pos x="connsiteX5506" y="connsiteY5506"/>
              </a:cxn>
              <a:cxn ang="0">
                <a:pos x="connsiteX5507" y="connsiteY5507"/>
              </a:cxn>
              <a:cxn ang="0">
                <a:pos x="connsiteX5508" y="connsiteY5508"/>
              </a:cxn>
              <a:cxn ang="0">
                <a:pos x="connsiteX5509" y="connsiteY5509"/>
              </a:cxn>
              <a:cxn ang="0">
                <a:pos x="connsiteX5510" y="connsiteY5510"/>
              </a:cxn>
              <a:cxn ang="0">
                <a:pos x="connsiteX5511" y="connsiteY5511"/>
              </a:cxn>
              <a:cxn ang="0">
                <a:pos x="connsiteX5512" y="connsiteY5512"/>
              </a:cxn>
              <a:cxn ang="0">
                <a:pos x="connsiteX5513" y="connsiteY5513"/>
              </a:cxn>
              <a:cxn ang="0">
                <a:pos x="connsiteX5514" y="connsiteY5514"/>
              </a:cxn>
              <a:cxn ang="0">
                <a:pos x="connsiteX5515" y="connsiteY5515"/>
              </a:cxn>
              <a:cxn ang="0">
                <a:pos x="connsiteX5516" y="connsiteY5516"/>
              </a:cxn>
              <a:cxn ang="0">
                <a:pos x="connsiteX5517" y="connsiteY5517"/>
              </a:cxn>
              <a:cxn ang="0">
                <a:pos x="connsiteX5518" y="connsiteY5518"/>
              </a:cxn>
              <a:cxn ang="0">
                <a:pos x="connsiteX5519" y="connsiteY5519"/>
              </a:cxn>
              <a:cxn ang="0">
                <a:pos x="connsiteX5520" y="connsiteY5520"/>
              </a:cxn>
              <a:cxn ang="0">
                <a:pos x="connsiteX5521" y="connsiteY5521"/>
              </a:cxn>
              <a:cxn ang="0">
                <a:pos x="connsiteX5522" y="connsiteY5522"/>
              </a:cxn>
              <a:cxn ang="0">
                <a:pos x="connsiteX5523" y="connsiteY5523"/>
              </a:cxn>
              <a:cxn ang="0">
                <a:pos x="connsiteX5524" y="connsiteY5524"/>
              </a:cxn>
              <a:cxn ang="0">
                <a:pos x="connsiteX5525" y="connsiteY5525"/>
              </a:cxn>
              <a:cxn ang="0">
                <a:pos x="connsiteX5526" y="connsiteY5526"/>
              </a:cxn>
              <a:cxn ang="0">
                <a:pos x="connsiteX5527" y="connsiteY5527"/>
              </a:cxn>
              <a:cxn ang="0">
                <a:pos x="connsiteX5528" y="connsiteY5528"/>
              </a:cxn>
              <a:cxn ang="0">
                <a:pos x="connsiteX5529" y="connsiteY5529"/>
              </a:cxn>
              <a:cxn ang="0">
                <a:pos x="connsiteX5530" y="connsiteY5530"/>
              </a:cxn>
              <a:cxn ang="0">
                <a:pos x="connsiteX5531" y="connsiteY5531"/>
              </a:cxn>
              <a:cxn ang="0">
                <a:pos x="connsiteX5532" y="connsiteY5532"/>
              </a:cxn>
              <a:cxn ang="0">
                <a:pos x="connsiteX5533" y="connsiteY5533"/>
              </a:cxn>
              <a:cxn ang="0">
                <a:pos x="connsiteX5534" y="connsiteY5534"/>
              </a:cxn>
              <a:cxn ang="0">
                <a:pos x="connsiteX5535" y="connsiteY5535"/>
              </a:cxn>
              <a:cxn ang="0">
                <a:pos x="connsiteX5536" y="connsiteY5536"/>
              </a:cxn>
              <a:cxn ang="0">
                <a:pos x="connsiteX5537" y="connsiteY5537"/>
              </a:cxn>
              <a:cxn ang="0">
                <a:pos x="connsiteX5538" y="connsiteY5538"/>
              </a:cxn>
              <a:cxn ang="0">
                <a:pos x="connsiteX5539" y="connsiteY5539"/>
              </a:cxn>
              <a:cxn ang="0">
                <a:pos x="connsiteX5540" y="connsiteY5540"/>
              </a:cxn>
              <a:cxn ang="0">
                <a:pos x="connsiteX5541" y="connsiteY5541"/>
              </a:cxn>
              <a:cxn ang="0">
                <a:pos x="connsiteX5542" y="connsiteY5542"/>
              </a:cxn>
              <a:cxn ang="0">
                <a:pos x="connsiteX5543" y="connsiteY5543"/>
              </a:cxn>
              <a:cxn ang="0">
                <a:pos x="connsiteX5544" y="connsiteY5544"/>
              </a:cxn>
              <a:cxn ang="0">
                <a:pos x="connsiteX5545" y="connsiteY5545"/>
              </a:cxn>
              <a:cxn ang="0">
                <a:pos x="connsiteX5546" y="connsiteY5546"/>
              </a:cxn>
              <a:cxn ang="0">
                <a:pos x="connsiteX5547" y="connsiteY5547"/>
              </a:cxn>
              <a:cxn ang="0">
                <a:pos x="connsiteX5548" y="connsiteY5548"/>
              </a:cxn>
              <a:cxn ang="0">
                <a:pos x="connsiteX5549" y="connsiteY5549"/>
              </a:cxn>
              <a:cxn ang="0">
                <a:pos x="connsiteX5550" y="connsiteY5550"/>
              </a:cxn>
              <a:cxn ang="0">
                <a:pos x="connsiteX5551" y="connsiteY5551"/>
              </a:cxn>
              <a:cxn ang="0">
                <a:pos x="connsiteX5552" y="connsiteY5552"/>
              </a:cxn>
              <a:cxn ang="0">
                <a:pos x="connsiteX5553" y="connsiteY5553"/>
              </a:cxn>
              <a:cxn ang="0">
                <a:pos x="connsiteX5554" y="connsiteY5554"/>
              </a:cxn>
              <a:cxn ang="0">
                <a:pos x="connsiteX5555" y="connsiteY5555"/>
              </a:cxn>
              <a:cxn ang="0">
                <a:pos x="connsiteX5556" y="connsiteY5556"/>
              </a:cxn>
              <a:cxn ang="0">
                <a:pos x="connsiteX5557" y="connsiteY5557"/>
              </a:cxn>
              <a:cxn ang="0">
                <a:pos x="connsiteX5558" y="connsiteY5558"/>
              </a:cxn>
              <a:cxn ang="0">
                <a:pos x="connsiteX5559" y="connsiteY5559"/>
              </a:cxn>
              <a:cxn ang="0">
                <a:pos x="connsiteX5560" y="connsiteY5560"/>
              </a:cxn>
              <a:cxn ang="0">
                <a:pos x="connsiteX5561" y="connsiteY5561"/>
              </a:cxn>
              <a:cxn ang="0">
                <a:pos x="connsiteX5562" y="connsiteY5562"/>
              </a:cxn>
              <a:cxn ang="0">
                <a:pos x="connsiteX5563" y="connsiteY5563"/>
              </a:cxn>
              <a:cxn ang="0">
                <a:pos x="connsiteX5564" y="connsiteY5564"/>
              </a:cxn>
              <a:cxn ang="0">
                <a:pos x="connsiteX5565" y="connsiteY5565"/>
              </a:cxn>
              <a:cxn ang="0">
                <a:pos x="connsiteX5566" y="connsiteY5566"/>
              </a:cxn>
              <a:cxn ang="0">
                <a:pos x="connsiteX5567" y="connsiteY5567"/>
              </a:cxn>
              <a:cxn ang="0">
                <a:pos x="connsiteX5568" y="connsiteY5568"/>
              </a:cxn>
              <a:cxn ang="0">
                <a:pos x="connsiteX5569" y="connsiteY5569"/>
              </a:cxn>
              <a:cxn ang="0">
                <a:pos x="connsiteX5570" y="connsiteY5570"/>
              </a:cxn>
              <a:cxn ang="0">
                <a:pos x="connsiteX5571" y="connsiteY5571"/>
              </a:cxn>
              <a:cxn ang="0">
                <a:pos x="connsiteX5572" y="connsiteY5572"/>
              </a:cxn>
              <a:cxn ang="0">
                <a:pos x="connsiteX5573" y="connsiteY5573"/>
              </a:cxn>
              <a:cxn ang="0">
                <a:pos x="connsiteX5574" y="connsiteY5574"/>
              </a:cxn>
              <a:cxn ang="0">
                <a:pos x="connsiteX5575" y="connsiteY5575"/>
              </a:cxn>
              <a:cxn ang="0">
                <a:pos x="connsiteX5576" y="connsiteY5576"/>
              </a:cxn>
              <a:cxn ang="0">
                <a:pos x="connsiteX5577" y="connsiteY5577"/>
              </a:cxn>
              <a:cxn ang="0">
                <a:pos x="connsiteX5578" y="connsiteY5578"/>
              </a:cxn>
              <a:cxn ang="0">
                <a:pos x="connsiteX5579" y="connsiteY5579"/>
              </a:cxn>
              <a:cxn ang="0">
                <a:pos x="connsiteX5580" y="connsiteY5580"/>
              </a:cxn>
              <a:cxn ang="0">
                <a:pos x="connsiteX5581" y="connsiteY5581"/>
              </a:cxn>
              <a:cxn ang="0">
                <a:pos x="connsiteX5582" y="connsiteY5582"/>
              </a:cxn>
              <a:cxn ang="0">
                <a:pos x="connsiteX5583" y="connsiteY5583"/>
              </a:cxn>
              <a:cxn ang="0">
                <a:pos x="connsiteX5584" y="connsiteY5584"/>
              </a:cxn>
              <a:cxn ang="0">
                <a:pos x="connsiteX5585" y="connsiteY5585"/>
              </a:cxn>
              <a:cxn ang="0">
                <a:pos x="connsiteX5586" y="connsiteY5586"/>
              </a:cxn>
              <a:cxn ang="0">
                <a:pos x="connsiteX5587" y="connsiteY5587"/>
              </a:cxn>
              <a:cxn ang="0">
                <a:pos x="connsiteX5588" y="connsiteY5588"/>
              </a:cxn>
              <a:cxn ang="0">
                <a:pos x="connsiteX5589" y="connsiteY5589"/>
              </a:cxn>
              <a:cxn ang="0">
                <a:pos x="connsiteX5590" y="connsiteY5590"/>
              </a:cxn>
              <a:cxn ang="0">
                <a:pos x="connsiteX5591" y="connsiteY5591"/>
              </a:cxn>
              <a:cxn ang="0">
                <a:pos x="connsiteX5592" y="connsiteY5592"/>
              </a:cxn>
              <a:cxn ang="0">
                <a:pos x="connsiteX5593" y="connsiteY5593"/>
              </a:cxn>
              <a:cxn ang="0">
                <a:pos x="connsiteX5594" y="connsiteY5594"/>
              </a:cxn>
              <a:cxn ang="0">
                <a:pos x="connsiteX5595" y="connsiteY5595"/>
              </a:cxn>
              <a:cxn ang="0">
                <a:pos x="connsiteX5596" y="connsiteY5596"/>
              </a:cxn>
              <a:cxn ang="0">
                <a:pos x="connsiteX5597" y="connsiteY5597"/>
              </a:cxn>
              <a:cxn ang="0">
                <a:pos x="connsiteX5598" y="connsiteY5598"/>
              </a:cxn>
              <a:cxn ang="0">
                <a:pos x="connsiteX5599" y="connsiteY5599"/>
              </a:cxn>
              <a:cxn ang="0">
                <a:pos x="connsiteX5600" y="connsiteY5600"/>
              </a:cxn>
              <a:cxn ang="0">
                <a:pos x="connsiteX5601" y="connsiteY5601"/>
              </a:cxn>
              <a:cxn ang="0">
                <a:pos x="connsiteX5602" y="connsiteY5602"/>
              </a:cxn>
              <a:cxn ang="0">
                <a:pos x="connsiteX5603" y="connsiteY5603"/>
              </a:cxn>
              <a:cxn ang="0">
                <a:pos x="connsiteX5604" y="connsiteY5604"/>
              </a:cxn>
              <a:cxn ang="0">
                <a:pos x="connsiteX5605" y="connsiteY5605"/>
              </a:cxn>
              <a:cxn ang="0">
                <a:pos x="connsiteX5606" y="connsiteY5606"/>
              </a:cxn>
              <a:cxn ang="0">
                <a:pos x="connsiteX5607" y="connsiteY5607"/>
              </a:cxn>
              <a:cxn ang="0">
                <a:pos x="connsiteX5608" y="connsiteY5608"/>
              </a:cxn>
              <a:cxn ang="0">
                <a:pos x="connsiteX5609" y="connsiteY5609"/>
              </a:cxn>
              <a:cxn ang="0">
                <a:pos x="connsiteX5610" y="connsiteY5610"/>
              </a:cxn>
              <a:cxn ang="0">
                <a:pos x="connsiteX5611" y="connsiteY5611"/>
              </a:cxn>
              <a:cxn ang="0">
                <a:pos x="connsiteX5612" y="connsiteY5612"/>
              </a:cxn>
              <a:cxn ang="0">
                <a:pos x="connsiteX5613" y="connsiteY5613"/>
              </a:cxn>
              <a:cxn ang="0">
                <a:pos x="connsiteX5614" y="connsiteY5614"/>
              </a:cxn>
              <a:cxn ang="0">
                <a:pos x="connsiteX5615" y="connsiteY5615"/>
              </a:cxn>
              <a:cxn ang="0">
                <a:pos x="connsiteX5616" y="connsiteY5616"/>
              </a:cxn>
              <a:cxn ang="0">
                <a:pos x="connsiteX5617" y="connsiteY5617"/>
              </a:cxn>
              <a:cxn ang="0">
                <a:pos x="connsiteX5618" y="connsiteY5618"/>
              </a:cxn>
              <a:cxn ang="0">
                <a:pos x="connsiteX5619" y="connsiteY5619"/>
              </a:cxn>
              <a:cxn ang="0">
                <a:pos x="connsiteX5620" y="connsiteY5620"/>
              </a:cxn>
              <a:cxn ang="0">
                <a:pos x="connsiteX5621" y="connsiteY5621"/>
              </a:cxn>
              <a:cxn ang="0">
                <a:pos x="connsiteX5622" y="connsiteY5622"/>
              </a:cxn>
              <a:cxn ang="0">
                <a:pos x="connsiteX5623" y="connsiteY5623"/>
              </a:cxn>
              <a:cxn ang="0">
                <a:pos x="connsiteX5624" y="connsiteY5624"/>
              </a:cxn>
              <a:cxn ang="0">
                <a:pos x="connsiteX5625" y="connsiteY5625"/>
              </a:cxn>
              <a:cxn ang="0">
                <a:pos x="connsiteX5626" y="connsiteY5626"/>
              </a:cxn>
              <a:cxn ang="0">
                <a:pos x="connsiteX5627" y="connsiteY5627"/>
              </a:cxn>
              <a:cxn ang="0">
                <a:pos x="connsiteX5628" y="connsiteY5628"/>
              </a:cxn>
              <a:cxn ang="0">
                <a:pos x="connsiteX5629" y="connsiteY5629"/>
              </a:cxn>
              <a:cxn ang="0">
                <a:pos x="connsiteX5630" y="connsiteY5630"/>
              </a:cxn>
              <a:cxn ang="0">
                <a:pos x="connsiteX5631" y="connsiteY5631"/>
              </a:cxn>
              <a:cxn ang="0">
                <a:pos x="connsiteX5632" y="connsiteY5632"/>
              </a:cxn>
              <a:cxn ang="0">
                <a:pos x="connsiteX5633" y="connsiteY5633"/>
              </a:cxn>
              <a:cxn ang="0">
                <a:pos x="connsiteX5634" y="connsiteY5634"/>
              </a:cxn>
              <a:cxn ang="0">
                <a:pos x="connsiteX5635" y="connsiteY5635"/>
              </a:cxn>
              <a:cxn ang="0">
                <a:pos x="connsiteX5636" y="connsiteY5636"/>
              </a:cxn>
              <a:cxn ang="0">
                <a:pos x="connsiteX5637" y="connsiteY5637"/>
              </a:cxn>
              <a:cxn ang="0">
                <a:pos x="connsiteX5638" y="connsiteY5638"/>
              </a:cxn>
              <a:cxn ang="0">
                <a:pos x="connsiteX5639" y="connsiteY5639"/>
              </a:cxn>
              <a:cxn ang="0">
                <a:pos x="connsiteX5640" y="connsiteY5640"/>
              </a:cxn>
              <a:cxn ang="0">
                <a:pos x="connsiteX5641" y="connsiteY5641"/>
              </a:cxn>
              <a:cxn ang="0">
                <a:pos x="connsiteX5642" y="connsiteY5642"/>
              </a:cxn>
              <a:cxn ang="0">
                <a:pos x="connsiteX5643" y="connsiteY5643"/>
              </a:cxn>
              <a:cxn ang="0">
                <a:pos x="connsiteX5644" y="connsiteY5644"/>
              </a:cxn>
              <a:cxn ang="0">
                <a:pos x="connsiteX5645" y="connsiteY5645"/>
              </a:cxn>
              <a:cxn ang="0">
                <a:pos x="connsiteX5646" y="connsiteY5646"/>
              </a:cxn>
              <a:cxn ang="0">
                <a:pos x="connsiteX5647" y="connsiteY5647"/>
              </a:cxn>
              <a:cxn ang="0">
                <a:pos x="connsiteX5648" y="connsiteY5648"/>
              </a:cxn>
              <a:cxn ang="0">
                <a:pos x="connsiteX5649" y="connsiteY5649"/>
              </a:cxn>
              <a:cxn ang="0">
                <a:pos x="connsiteX5650" y="connsiteY5650"/>
              </a:cxn>
              <a:cxn ang="0">
                <a:pos x="connsiteX5651" y="connsiteY5651"/>
              </a:cxn>
              <a:cxn ang="0">
                <a:pos x="connsiteX5652" y="connsiteY5652"/>
              </a:cxn>
              <a:cxn ang="0">
                <a:pos x="connsiteX5653" y="connsiteY5653"/>
              </a:cxn>
              <a:cxn ang="0">
                <a:pos x="connsiteX5654" y="connsiteY5654"/>
              </a:cxn>
              <a:cxn ang="0">
                <a:pos x="connsiteX5655" y="connsiteY5655"/>
              </a:cxn>
              <a:cxn ang="0">
                <a:pos x="connsiteX5656" y="connsiteY5656"/>
              </a:cxn>
              <a:cxn ang="0">
                <a:pos x="connsiteX5657" y="connsiteY5657"/>
              </a:cxn>
              <a:cxn ang="0">
                <a:pos x="connsiteX5658" y="connsiteY5658"/>
              </a:cxn>
              <a:cxn ang="0">
                <a:pos x="connsiteX5659" y="connsiteY5659"/>
              </a:cxn>
              <a:cxn ang="0">
                <a:pos x="connsiteX5660" y="connsiteY5660"/>
              </a:cxn>
              <a:cxn ang="0">
                <a:pos x="connsiteX5661" y="connsiteY5661"/>
              </a:cxn>
              <a:cxn ang="0">
                <a:pos x="connsiteX5662" y="connsiteY5662"/>
              </a:cxn>
              <a:cxn ang="0">
                <a:pos x="connsiteX5663" y="connsiteY5663"/>
              </a:cxn>
              <a:cxn ang="0">
                <a:pos x="connsiteX5664" y="connsiteY5664"/>
              </a:cxn>
              <a:cxn ang="0">
                <a:pos x="connsiteX5665" y="connsiteY5665"/>
              </a:cxn>
              <a:cxn ang="0">
                <a:pos x="connsiteX5666" y="connsiteY5666"/>
              </a:cxn>
              <a:cxn ang="0">
                <a:pos x="connsiteX5667" y="connsiteY5667"/>
              </a:cxn>
              <a:cxn ang="0">
                <a:pos x="connsiteX5668" y="connsiteY5668"/>
              </a:cxn>
              <a:cxn ang="0">
                <a:pos x="connsiteX5669" y="connsiteY5669"/>
              </a:cxn>
              <a:cxn ang="0">
                <a:pos x="connsiteX5670" y="connsiteY5670"/>
              </a:cxn>
              <a:cxn ang="0">
                <a:pos x="connsiteX5671" y="connsiteY5671"/>
              </a:cxn>
              <a:cxn ang="0">
                <a:pos x="connsiteX5672" y="connsiteY5672"/>
              </a:cxn>
              <a:cxn ang="0">
                <a:pos x="connsiteX5673" y="connsiteY5673"/>
              </a:cxn>
              <a:cxn ang="0">
                <a:pos x="connsiteX5674" y="connsiteY5674"/>
              </a:cxn>
              <a:cxn ang="0">
                <a:pos x="connsiteX5675" y="connsiteY5675"/>
              </a:cxn>
              <a:cxn ang="0">
                <a:pos x="connsiteX5676" y="connsiteY5676"/>
              </a:cxn>
              <a:cxn ang="0">
                <a:pos x="connsiteX5677" y="connsiteY5677"/>
              </a:cxn>
              <a:cxn ang="0">
                <a:pos x="connsiteX5678" y="connsiteY5678"/>
              </a:cxn>
              <a:cxn ang="0">
                <a:pos x="connsiteX5679" y="connsiteY5679"/>
              </a:cxn>
              <a:cxn ang="0">
                <a:pos x="connsiteX5680" y="connsiteY5680"/>
              </a:cxn>
              <a:cxn ang="0">
                <a:pos x="connsiteX5681" y="connsiteY5681"/>
              </a:cxn>
              <a:cxn ang="0">
                <a:pos x="connsiteX5682" y="connsiteY5682"/>
              </a:cxn>
              <a:cxn ang="0">
                <a:pos x="connsiteX5683" y="connsiteY5683"/>
              </a:cxn>
              <a:cxn ang="0">
                <a:pos x="connsiteX5684" y="connsiteY5684"/>
              </a:cxn>
              <a:cxn ang="0">
                <a:pos x="connsiteX5685" y="connsiteY5685"/>
              </a:cxn>
              <a:cxn ang="0">
                <a:pos x="connsiteX5686" y="connsiteY5686"/>
              </a:cxn>
              <a:cxn ang="0">
                <a:pos x="connsiteX5687" y="connsiteY5687"/>
              </a:cxn>
              <a:cxn ang="0">
                <a:pos x="connsiteX5688" y="connsiteY5688"/>
              </a:cxn>
              <a:cxn ang="0">
                <a:pos x="connsiteX5689" y="connsiteY5689"/>
              </a:cxn>
              <a:cxn ang="0">
                <a:pos x="connsiteX5690" y="connsiteY5690"/>
              </a:cxn>
              <a:cxn ang="0">
                <a:pos x="connsiteX5691" y="connsiteY5691"/>
              </a:cxn>
              <a:cxn ang="0">
                <a:pos x="connsiteX5692" y="connsiteY5692"/>
              </a:cxn>
              <a:cxn ang="0">
                <a:pos x="connsiteX5693" y="connsiteY5693"/>
              </a:cxn>
              <a:cxn ang="0">
                <a:pos x="connsiteX5694" y="connsiteY5694"/>
              </a:cxn>
              <a:cxn ang="0">
                <a:pos x="connsiteX5695" y="connsiteY5695"/>
              </a:cxn>
              <a:cxn ang="0">
                <a:pos x="connsiteX5696" y="connsiteY5696"/>
              </a:cxn>
              <a:cxn ang="0">
                <a:pos x="connsiteX5697" y="connsiteY5697"/>
              </a:cxn>
              <a:cxn ang="0">
                <a:pos x="connsiteX5698" y="connsiteY5698"/>
              </a:cxn>
              <a:cxn ang="0">
                <a:pos x="connsiteX5699" y="connsiteY5699"/>
              </a:cxn>
              <a:cxn ang="0">
                <a:pos x="connsiteX5700" y="connsiteY5700"/>
              </a:cxn>
              <a:cxn ang="0">
                <a:pos x="connsiteX5701" y="connsiteY5701"/>
              </a:cxn>
              <a:cxn ang="0">
                <a:pos x="connsiteX5702" y="connsiteY5702"/>
              </a:cxn>
              <a:cxn ang="0">
                <a:pos x="connsiteX5703" y="connsiteY5703"/>
              </a:cxn>
              <a:cxn ang="0">
                <a:pos x="connsiteX5704" y="connsiteY5704"/>
              </a:cxn>
              <a:cxn ang="0">
                <a:pos x="connsiteX5705" y="connsiteY5705"/>
              </a:cxn>
              <a:cxn ang="0">
                <a:pos x="connsiteX5706" y="connsiteY5706"/>
              </a:cxn>
              <a:cxn ang="0">
                <a:pos x="connsiteX5707" y="connsiteY5707"/>
              </a:cxn>
              <a:cxn ang="0">
                <a:pos x="connsiteX5708" y="connsiteY5708"/>
              </a:cxn>
              <a:cxn ang="0">
                <a:pos x="connsiteX5709" y="connsiteY5709"/>
              </a:cxn>
              <a:cxn ang="0">
                <a:pos x="connsiteX5710" y="connsiteY5710"/>
              </a:cxn>
              <a:cxn ang="0">
                <a:pos x="connsiteX5711" y="connsiteY5711"/>
              </a:cxn>
              <a:cxn ang="0">
                <a:pos x="connsiteX5712" y="connsiteY5712"/>
              </a:cxn>
              <a:cxn ang="0">
                <a:pos x="connsiteX5713" y="connsiteY5713"/>
              </a:cxn>
              <a:cxn ang="0">
                <a:pos x="connsiteX5714" y="connsiteY5714"/>
              </a:cxn>
              <a:cxn ang="0">
                <a:pos x="connsiteX5715" y="connsiteY5715"/>
              </a:cxn>
              <a:cxn ang="0">
                <a:pos x="connsiteX5716" y="connsiteY5716"/>
              </a:cxn>
              <a:cxn ang="0">
                <a:pos x="connsiteX5717" y="connsiteY5717"/>
              </a:cxn>
              <a:cxn ang="0">
                <a:pos x="connsiteX5718" y="connsiteY5718"/>
              </a:cxn>
              <a:cxn ang="0">
                <a:pos x="connsiteX5719" y="connsiteY5719"/>
              </a:cxn>
              <a:cxn ang="0">
                <a:pos x="connsiteX5720" y="connsiteY5720"/>
              </a:cxn>
              <a:cxn ang="0">
                <a:pos x="connsiteX5721" y="connsiteY5721"/>
              </a:cxn>
              <a:cxn ang="0">
                <a:pos x="connsiteX5722" y="connsiteY5722"/>
              </a:cxn>
              <a:cxn ang="0">
                <a:pos x="connsiteX5723" y="connsiteY5723"/>
              </a:cxn>
              <a:cxn ang="0">
                <a:pos x="connsiteX5724" y="connsiteY5724"/>
              </a:cxn>
              <a:cxn ang="0">
                <a:pos x="connsiteX5725" y="connsiteY5725"/>
              </a:cxn>
              <a:cxn ang="0">
                <a:pos x="connsiteX5726" y="connsiteY5726"/>
              </a:cxn>
              <a:cxn ang="0">
                <a:pos x="connsiteX5727" y="connsiteY5727"/>
              </a:cxn>
              <a:cxn ang="0">
                <a:pos x="connsiteX5728" y="connsiteY5728"/>
              </a:cxn>
              <a:cxn ang="0">
                <a:pos x="connsiteX5729" y="connsiteY5729"/>
              </a:cxn>
              <a:cxn ang="0">
                <a:pos x="connsiteX5730" y="connsiteY5730"/>
              </a:cxn>
              <a:cxn ang="0">
                <a:pos x="connsiteX5731" y="connsiteY5731"/>
              </a:cxn>
              <a:cxn ang="0">
                <a:pos x="connsiteX5732" y="connsiteY5732"/>
              </a:cxn>
              <a:cxn ang="0">
                <a:pos x="connsiteX5733" y="connsiteY5733"/>
              </a:cxn>
              <a:cxn ang="0">
                <a:pos x="connsiteX5734" y="connsiteY5734"/>
              </a:cxn>
              <a:cxn ang="0">
                <a:pos x="connsiteX5735" y="connsiteY5735"/>
              </a:cxn>
              <a:cxn ang="0">
                <a:pos x="connsiteX5736" y="connsiteY5736"/>
              </a:cxn>
              <a:cxn ang="0">
                <a:pos x="connsiteX5737" y="connsiteY5737"/>
              </a:cxn>
              <a:cxn ang="0">
                <a:pos x="connsiteX5738" y="connsiteY5738"/>
              </a:cxn>
              <a:cxn ang="0">
                <a:pos x="connsiteX5739" y="connsiteY5739"/>
              </a:cxn>
              <a:cxn ang="0">
                <a:pos x="connsiteX5740" y="connsiteY5740"/>
              </a:cxn>
              <a:cxn ang="0">
                <a:pos x="connsiteX5741" y="connsiteY5741"/>
              </a:cxn>
              <a:cxn ang="0">
                <a:pos x="connsiteX5742" y="connsiteY5742"/>
              </a:cxn>
              <a:cxn ang="0">
                <a:pos x="connsiteX5743" y="connsiteY5743"/>
              </a:cxn>
              <a:cxn ang="0">
                <a:pos x="connsiteX5744" y="connsiteY5744"/>
              </a:cxn>
              <a:cxn ang="0">
                <a:pos x="connsiteX5745" y="connsiteY5745"/>
              </a:cxn>
              <a:cxn ang="0">
                <a:pos x="connsiteX5746" y="connsiteY5746"/>
              </a:cxn>
              <a:cxn ang="0">
                <a:pos x="connsiteX5747" y="connsiteY5747"/>
              </a:cxn>
              <a:cxn ang="0">
                <a:pos x="connsiteX5748" y="connsiteY5748"/>
              </a:cxn>
              <a:cxn ang="0">
                <a:pos x="connsiteX5749" y="connsiteY5749"/>
              </a:cxn>
              <a:cxn ang="0">
                <a:pos x="connsiteX5750" y="connsiteY5750"/>
              </a:cxn>
              <a:cxn ang="0">
                <a:pos x="connsiteX5751" y="connsiteY5751"/>
              </a:cxn>
              <a:cxn ang="0">
                <a:pos x="connsiteX5752" y="connsiteY5752"/>
              </a:cxn>
              <a:cxn ang="0">
                <a:pos x="connsiteX5753" y="connsiteY5753"/>
              </a:cxn>
              <a:cxn ang="0">
                <a:pos x="connsiteX5754" y="connsiteY5754"/>
              </a:cxn>
              <a:cxn ang="0">
                <a:pos x="connsiteX5755" y="connsiteY5755"/>
              </a:cxn>
              <a:cxn ang="0">
                <a:pos x="connsiteX5756" y="connsiteY5756"/>
              </a:cxn>
              <a:cxn ang="0">
                <a:pos x="connsiteX5757" y="connsiteY5757"/>
              </a:cxn>
              <a:cxn ang="0">
                <a:pos x="connsiteX5758" y="connsiteY5758"/>
              </a:cxn>
              <a:cxn ang="0">
                <a:pos x="connsiteX5759" y="connsiteY5759"/>
              </a:cxn>
              <a:cxn ang="0">
                <a:pos x="connsiteX5760" y="connsiteY5760"/>
              </a:cxn>
              <a:cxn ang="0">
                <a:pos x="connsiteX5761" y="connsiteY5761"/>
              </a:cxn>
              <a:cxn ang="0">
                <a:pos x="connsiteX5762" y="connsiteY5762"/>
              </a:cxn>
              <a:cxn ang="0">
                <a:pos x="connsiteX5763" y="connsiteY5763"/>
              </a:cxn>
              <a:cxn ang="0">
                <a:pos x="connsiteX5764" y="connsiteY5764"/>
              </a:cxn>
              <a:cxn ang="0">
                <a:pos x="connsiteX5765" y="connsiteY5765"/>
              </a:cxn>
              <a:cxn ang="0">
                <a:pos x="connsiteX5766" y="connsiteY5766"/>
              </a:cxn>
              <a:cxn ang="0">
                <a:pos x="connsiteX5767" y="connsiteY5767"/>
              </a:cxn>
              <a:cxn ang="0">
                <a:pos x="connsiteX5768" y="connsiteY5768"/>
              </a:cxn>
              <a:cxn ang="0">
                <a:pos x="connsiteX5769" y="connsiteY5769"/>
              </a:cxn>
              <a:cxn ang="0">
                <a:pos x="connsiteX5770" y="connsiteY5770"/>
              </a:cxn>
              <a:cxn ang="0">
                <a:pos x="connsiteX5771" y="connsiteY5771"/>
              </a:cxn>
              <a:cxn ang="0">
                <a:pos x="connsiteX5772" y="connsiteY5772"/>
              </a:cxn>
              <a:cxn ang="0">
                <a:pos x="connsiteX5773" y="connsiteY5773"/>
              </a:cxn>
              <a:cxn ang="0">
                <a:pos x="connsiteX5774" y="connsiteY5774"/>
              </a:cxn>
              <a:cxn ang="0">
                <a:pos x="connsiteX5775" y="connsiteY5775"/>
              </a:cxn>
              <a:cxn ang="0">
                <a:pos x="connsiteX5776" y="connsiteY5776"/>
              </a:cxn>
              <a:cxn ang="0">
                <a:pos x="connsiteX5777" y="connsiteY5777"/>
              </a:cxn>
              <a:cxn ang="0">
                <a:pos x="connsiteX5778" y="connsiteY5778"/>
              </a:cxn>
              <a:cxn ang="0">
                <a:pos x="connsiteX5779" y="connsiteY5779"/>
              </a:cxn>
              <a:cxn ang="0">
                <a:pos x="connsiteX5780" y="connsiteY5780"/>
              </a:cxn>
              <a:cxn ang="0">
                <a:pos x="connsiteX5781" y="connsiteY5781"/>
              </a:cxn>
              <a:cxn ang="0">
                <a:pos x="connsiteX5782" y="connsiteY5782"/>
              </a:cxn>
              <a:cxn ang="0">
                <a:pos x="connsiteX5783" y="connsiteY5783"/>
              </a:cxn>
              <a:cxn ang="0">
                <a:pos x="connsiteX5784" y="connsiteY5784"/>
              </a:cxn>
              <a:cxn ang="0">
                <a:pos x="connsiteX5785" y="connsiteY5785"/>
              </a:cxn>
              <a:cxn ang="0">
                <a:pos x="connsiteX5786" y="connsiteY5786"/>
              </a:cxn>
              <a:cxn ang="0">
                <a:pos x="connsiteX5787" y="connsiteY5787"/>
              </a:cxn>
              <a:cxn ang="0">
                <a:pos x="connsiteX5788" y="connsiteY5788"/>
              </a:cxn>
              <a:cxn ang="0">
                <a:pos x="connsiteX5789" y="connsiteY5789"/>
              </a:cxn>
              <a:cxn ang="0">
                <a:pos x="connsiteX5790" y="connsiteY5790"/>
              </a:cxn>
              <a:cxn ang="0">
                <a:pos x="connsiteX5791" y="connsiteY5791"/>
              </a:cxn>
              <a:cxn ang="0">
                <a:pos x="connsiteX5792" y="connsiteY5792"/>
              </a:cxn>
              <a:cxn ang="0">
                <a:pos x="connsiteX5793" y="connsiteY5793"/>
              </a:cxn>
              <a:cxn ang="0">
                <a:pos x="connsiteX5794" y="connsiteY5794"/>
              </a:cxn>
              <a:cxn ang="0">
                <a:pos x="connsiteX5795" y="connsiteY5795"/>
              </a:cxn>
              <a:cxn ang="0">
                <a:pos x="connsiteX5796" y="connsiteY5796"/>
              </a:cxn>
              <a:cxn ang="0">
                <a:pos x="connsiteX5797" y="connsiteY5797"/>
              </a:cxn>
              <a:cxn ang="0">
                <a:pos x="connsiteX5798" y="connsiteY5798"/>
              </a:cxn>
              <a:cxn ang="0">
                <a:pos x="connsiteX5799" y="connsiteY5799"/>
              </a:cxn>
              <a:cxn ang="0">
                <a:pos x="connsiteX5800" y="connsiteY5800"/>
              </a:cxn>
              <a:cxn ang="0">
                <a:pos x="connsiteX5801" y="connsiteY5801"/>
              </a:cxn>
              <a:cxn ang="0">
                <a:pos x="connsiteX5802" y="connsiteY5802"/>
              </a:cxn>
              <a:cxn ang="0">
                <a:pos x="connsiteX5803" y="connsiteY5803"/>
              </a:cxn>
              <a:cxn ang="0">
                <a:pos x="connsiteX5804" y="connsiteY5804"/>
              </a:cxn>
              <a:cxn ang="0">
                <a:pos x="connsiteX5805" y="connsiteY5805"/>
              </a:cxn>
              <a:cxn ang="0">
                <a:pos x="connsiteX5806" y="connsiteY5806"/>
              </a:cxn>
              <a:cxn ang="0">
                <a:pos x="connsiteX5807" y="connsiteY5807"/>
              </a:cxn>
              <a:cxn ang="0">
                <a:pos x="connsiteX5808" y="connsiteY5808"/>
              </a:cxn>
              <a:cxn ang="0">
                <a:pos x="connsiteX5809" y="connsiteY5809"/>
              </a:cxn>
              <a:cxn ang="0">
                <a:pos x="connsiteX5810" y="connsiteY5810"/>
              </a:cxn>
              <a:cxn ang="0">
                <a:pos x="connsiteX5811" y="connsiteY5811"/>
              </a:cxn>
              <a:cxn ang="0">
                <a:pos x="connsiteX5812" y="connsiteY5812"/>
              </a:cxn>
              <a:cxn ang="0">
                <a:pos x="connsiteX5813" y="connsiteY5813"/>
              </a:cxn>
              <a:cxn ang="0">
                <a:pos x="connsiteX5814" y="connsiteY5814"/>
              </a:cxn>
              <a:cxn ang="0">
                <a:pos x="connsiteX5815" y="connsiteY5815"/>
              </a:cxn>
              <a:cxn ang="0">
                <a:pos x="connsiteX5816" y="connsiteY5816"/>
              </a:cxn>
              <a:cxn ang="0">
                <a:pos x="connsiteX5817" y="connsiteY5817"/>
              </a:cxn>
              <a:cxn ang="0">
                <a:pos x="connsiteX5818" y="connsiteY5818"/>
              </a:cxn>
              <a:cxn ang="0">
                <a:pos x="connsiteX5819" y="connsiteY5819"/>
              </a:cxn>
              <a:cxn ang="0">
                <a:pos x="connsiteX5820" y="connsiteY5820"/>
              </a:cxn>
              <a:cxn ang="0">
                <a:pos x="connsiteX5821" y="connsiteY5821"/>
              </a:cxn>
              <a:cxn ang="0">
                <a:pos x="connsiteX5822" y="connsiteY5822"/>
              </a:cxn>
              <a:cxn ang="0">
                <a:pos x="connsiteX5823" y="connsiteY5823"/>
              </a:cxn>
              <a:cxn ang="0">
                <a:pos x="connsiteX5824" y="connsiteY5824"/>
              </a:cxn>
              <a:cxn ang="0">
                <a:pos x="connsiteX5825" y="connsiteY5825"/>
              </a:cxn>
              <a:cxn ang="0">
                <a:pos x="connsiteX5826" y="connsiteY5826"/>
              </a:cxn>
              <a:cxn ang="0">
                <a:pos x="connsiteX5827" y="connsiteY5827"/>
              </a:cxn>
              <a:cxn ang="0">
                <a:pos x="connsiteX5828" y="connsiteY5828"/>
              </a:cxn>
              <a:cxn ang="0">
                <a:pos x="connsiteX5829" y="connsiteY5829"/>
              </a:cxn>
              <a:cxn ang="0">
                <a:pos x="connsiteX5830" y="connsiteY5830"/>
              </a:cxn>
              <a:cxn ang="0">
                <a:pos x="connsiteX5831" y="connsiteY5831"/>
              </a:cxn>
              <a:cxn ang="0">
                <a:pos x="connsiteX5832" y="connsiteY5832"/>
              </a:cxn>
              <a:cxn ang="0">
                <a:pos x="connsiteX5833" y="connsiteY5833"/>
              </a:cxn>
              <a:cxn ang="0">
                <a:pos x="connsiteX5834" y="connsiteY5834"/>
              </a:cxn>
              <a:cxn ang="0">
                <a:pos x="connsiteX5835" y="connsiteY5835"/>
              </a:cxn>
              <a:cxn ang="0">
                <a:pos x="connsiteX5836" y="connsiteY5836"/>
              </a:cxn>
              <a:cxn ang="0">
                <a:pos x="connsiteX5837" y="connsiteY5837"/>
              </a:cxn>
              <a:cxn ang="0">
                <a:pos x="connsiteX5838" y="connsiteY5838"/>
              </a:cxn>
              <a:cxn ang="0">
                <a:pos x="connsiteX5839" y="connsiteY5839"/>
              </a:cxn>
              <a:cxn ang="0">
                <a:pos x="connsiteX5840" y="connsiteY5840"/>
              </a:cxn>
              <a:cxn ang="0">
                <a:pos x="connsiteX5841" y="connsiteY5841"/>
              </a:cxn>
              <a:cxn ang="0">
                <a:pos x="connsiteX5842" y="connsiteY5842"/>
              </a:cxn>
              <a:cxn ang="0">
                <a:pos x="connsiteX5843" y="connsiteY5843"/>
              </a:cxn>
              <a:cxn ang="0">
                <a:pos x="connsiteX5844" y="connsiteY5844"/>
              </a:cxn>
              <a:cxn ang="0">
                <a:pos x="connsiteX5845" y="connsiteY5845"/>
              </a:cxn>
              <a:cxn ang="0">
                <a:pos x="connsiteX5846" y="connsiteY5846"/>
              </a:cxn>
              <a:cxn ang="0">
                <a:pos x="connsiteX5847" y="connsiteY5847"/>
              </a:cxn>
              <a:cxn ang="0">
                <a:pos x="connsiteX5848" y="connsiteY5848"/>
              </a:cxn>
              <a:cxn ang="0">
                <a:pos x="connsiteX5849" y="connsiteY5849"/>
              </a:cxn>
              <a:cxn ang="0">
                <a:pos x="connsiteX5850" y="connsiteY5850"/>
              </a:cxn>
              <a:cxn ang="0">
                <a:pos x="connsiteX5851" y="connsiteY5851"/>
              </a:cxn>
              <a:cxn ang="0">
                <a:pos x="connsiteX5852" y="connsiteY5852"/>
              </a:cxn>
              <a:cxn ang="0">
                <a:pos x="connsiteX5853" y="connsiteY5853"/>
              </a:cxn>
              <a:cxn ang="0">
                <a:pos x="connsiteX5854" y="connsiteY5854"/>
              </a:cxn>
              <a:cxn ang="0">
                <a:pos x="connsiteX5855" y="connsiteY5855"/>
              </a:cxn>
              <a:cxn ang="0">
                <a:pos x="connsiteX5856" y="connsiteY5856"/>
              </a:cxn>
              <a:cxn ang="0">
                <a:pos x="connsiteX5857" y="connsiteY5857"/>
              </a:cxn>
              <a:cxn ang="0">
                <a:pos x="connsiteX5858" y="connsiteY5858"/>
              </a:cxn>
              <a:cxn ang="0">
                <a:pos x="connsiteX5859" y="connsiteY5859"/>
              </a:cxn>
              <a:cxn ang="0">
                <a:pos x="connsiteX5860" y="connsiteY5860"/>
              </a:cxn>
              <a:cxn ang="0">
                <a:pos x="connsiteX5861" y="connsiteY5861"/>
              </a:cxn>
              <a:cxn ang="0">
                <a:pos x="connsiteX5862" y="connsiteY5862"/>
              </a:cxn>
              <a:cxn ang="0">
                <a:pos x="connsiteX5863" y="connsiteY5863"/>
              </a:cxn>
              <a:cxn ang="0">
                <a:pos x="connsiteX5864" y="connsiteY5864"/>
              </a:cxn>
              <a:cxn ang="0">
                <a:pos x="connsiteX5865" y="connsiteY5865"/>
              </a:cxn>
              <a:cxn ang="0">
                <a:pos x="connsiteX5866" y="connsiteY5866"/>
              </a:cxn>
              <a:cxn ang="0">
                <a:pos x="connsiteX5867" y="connsiteY5867"/>
              </a:cxn>
              <a:cxn ang="0">
                <a:pos x="connsiteX5868" y="connsiteY5868"/>
              </a:cxn>
              <a:cxn ang="0">
                <a:pos x="connsiteX5869" y="connsiteY5869"/>
              </a:cxn>
              <a:cxn ang="0">
                <a:pos x="connsiteX5870" y="connsiteY5870"/>
              </a:cxn>
              <a:cxn ang="0">
                <a:pos x="connsiteX5871" y="connsiteY5871"/>
              </a:cxn>
              <a:cxn ang="0">
                <a:pos x="connsiteX5872" y="connsiteY5872"/>
              </a:cxn>
              <a:cxn ang="0">
                <a:pos x="connsiteX5873" y="connsiteY5873"/>
              </a:cxn>
              <a:cxn ang="0">
                <a:pos x="connsiteX5874" y="connsiteY5874"/>
              </a:cxn>
              <a:cxn ang="0">
                <a:pos x="connsiteX5875" y="connsiteY5875"/>
              </a:cxn>
              <a:cxn ang="0">
                <a:pos x="connsiteX5876" y="connsiteY5876"/>
              </a:cxn>
              <a:cxn ang="0">
                <a:pos x="connsiteX5877" y="connsiteY5877"/>
              </a:cxn>
              <a:cxn ang="0">
                <a:pos x="connsiteX5878" y="connsiteY5878"/>
              </a:cxn>
              <a:cxn ang="0">
                <a:pos x="connsiteX5879" y="connsiteY5879"/>
              </a:cxn>
              <a:cxn ang="0">
                <a:pos x="connsiteX5880" y="connsiteY5880"/>
              </a:cxn>
              <a:cxn ang="0">
                <a:pos x="connsiteX5881" y="connsiteY5881"/>
              </a:cxn>
              <a:cxn ang="0">
                <a:pos x="connsiteX5882" y="connsiteY5882"/>
              </a:cxn>
              <a:cxn ang="0">
                <a:pos x="connsiteX5883" y="connsiteY5883"/>
              </a:cxn>
              <a:cxn ang="0">
                <a:pos x="connsiteX5884" y="connsiteY5884"/>
              </a:cxn>
              <a:cxn ang="0">
                <a:pos x="connsiteX5885" y="connsiteY5885"/>
              </a:cxn>
              <a:cxn ang="0">
                <a:pos x="connsiteX5886" y="connsiteY5886"/>
              </a:cxn>
              <a:cxn ang="0">
                <a:pos x="connsiteX5887" y="connsiteY5887"/>
              </a:cxn>
              <a:cxn ang="0">
                <a:pos x="connsiteX5888" y="connsiteY5888"/>
              </a:cxn>
              <a:cxn ang="0">
                <a:pos x="connsiteX5889" y="connsiteY5889"/>
              </a:cxn>
              <a:cxn ang="0">
                <a:pos x="connsiteX5890" y="connsiteY5890"/>
              </a:cxn>
              <a:cxn ang="0">
                <a:pos x="connsiteX5891" y="connsiteY5891"/>
              </a:cxn>
              <a:cxn ang="0">
                <a:pos x="connsiteX5892" y="connsiteY5892"/>
              </a:cxn>
              <a:cxn ang="0">
                <a:pos x="connsiteX5893" y="connsiteY5893"/>
              </a:cxn>
              <a:cxn ang="0">
                <a:pos x="connsiteX5894" y="connsiteY5894"/>
              </a:cxn>
              <a:cxn ang="0">
                <a:pos x="connsiteX5895" y="connsiteY5895"/>
              </a:cxn>
              <a:cxn ang="0">
                <a:pos x="connsiteX5896" y="connsiteY5896"/>
              </a:cxn>
              <a:cxn ang="0">
                <a:pos x="connsiteX5897" y="connsiteY5897"/>
              </a:cxn>
              <a:cxn ang="0">
                <a:pos x="connsiteX5898" y="connsiteY5898"/>
              </a:cxn>
              <a:cxn ang="0">
                <a:pos x="connsiteX5899" y="connsiteY5899"/>
              </a:cxn>
              <a:cxn ang="0">
                <a:pos x="connsiteX5900" y="connsiteY5900"/>
              </a:cxn>
              <a:cxn ang="0">
                <a:pos x="connsiteX5901" y="connsiteY5901"/>
              </a:cxn>
              <a:cxn ang="0">
                <a:pos x="connsiteX5902" y="connsiteY5902"/>
              </a:cxn>
              <a:cxn ang="0">
                <a:pos x="connsiteX5903" y="connsiteY5903"/>
              </a:cxn>
              <a:cxn ang="0">
                <a:pos x="connsiteX5904" y="connsiteY5904"/>
              </a:cxn>
              <a:cxn ang="0">
                <a:pos x="connsiteX5905" y="connsiteY5905"/>
              </a:cxn>
              <a:cxn ang="0">
                <a:pos x="connsiteX5906" y="connsiteY5906"/>
              </a:cxn>
              <a:cxn ang="0">
                <a:pos x="connsiteX5907" y="connsiteY5907"/>
              </a:cxn>
              <a:cxn ang="0">
                <a:pos x="connsiteX5908" y="connsiteY5908"/>
              </a:cxn>
              <a:cxn ang="0">
                <a:pos x="connsiteX5909" y="connsiteY5909"/>
              </a:cxn>
              <a:cxn ang="0">
                <a:pos x="connsiteX5910" y="connsiteY5910"/>
              </a:cxn>
              <a:cxn ang="0">
                <a:pos x="connsiteX5911" y="connsiteY5911"/>
              </a:cxn>
              <a:cxn ang="0">
                <a:pos x="connsiteX5912" y="connsiteY5912"/>
              </a:cxn>
              <a:cxn ang="0">
                <a:pos x="connsiteX5913" y="connsiteY5913"/>
              </a:cxn>
              <a:cxn ang="0">
                <a:pos x="connsiteX5914" y="connsiteY5914"/>
              </a:cxn>
              <a:cxn ang="0">
                <a:pos x="connsiteX5915" y="connsiteY5915"/>
              </a:cxn>
              <a:cxn ang="0">
                <a:pos x="connsiteX5916" y="connsiteY5916"/>
              </a:cxn>
              <a:cxn ang="0">
                <a:pos x="connsiteX5917" y="connsiteY5917"/>
              </a:cxn>
              <a:cxn ang="0">
                <a:pos x="connsiteX5918" y="connsiteY5918"/>
              </a:cxn>
              <a:cxn ang="0">
                <a:pos x="connsiteX5919" y="connsiteY5919"/>
              </a:cxn>
              <a:cxn ang="0">
                <a:pos x="connsiteX5920" y="connsiteY5920"/>
              </a:cxn>
              <a:cxn ang="0">
                <a:pos x="connsiteX5921" y="connsiteY5921"/>
              </a:cxn>
              <a:cxn ang="0">
                <a:pos x="connsiteX5922" y="connsiteY5922"/>
              </a:cxn>
              <a:cxn ang="0">
                <a:pos x="connsiteX5923" y="connsiteY5923"/>
              </a:cxn>
              <a:cxn ang="0">
                <a:pos x="connsiteX5924" y="connsiteY5924"/>
              </a:cxn>
              <a:cxn ang="0">
                <a:pos x="connsiteX5925" y="connsiteY5925"/>
              </a:cxn>
              <a:cxn ang="0">
                <a:pos x="connsiteX5926" y="connsiteY5926"/>
              </a:cxn>
              <a:cxn ang="0">
                <a:pos x="connsiteX5927" y="connsiteY5927"/>
              </a:cxn>
              <a:cxn ang="0">
                <a:pos x="connsiteX5928" y="connsiteY5928"/>
              </a:cxn>
              <a:cxn ang="0">
                <a:pos x="connsiteX5929" y="connsiteY5929"/>
              </a:cxn>
              <a:cxn ang="0">
                <a:pos x="connsiteX5930" y="connsiteY5930"/>
              </a:cxn>
              <a:cxn ang="0">
                <a:pos x="connsiteX5931" y="connsiteY5931"/>
              </a:cxn>
              <a:cxn ang="0">
                <a:pos x="connsiteX5932" y="connsiteY5932"/>
              </a:cxn>
              <a:cxn ang="0">
                <a:pos x="connsiteX5933" y="connsiteY5933"/>
              </a:cxn>
              <a:cxn ang="0">
                <a:pos x="connsiteX5934" y="connsiteY5934"/>
              </a:cxn>
              <a:cxn ang="0">
                <a:pos x="connsiteX5935" y="connsiteY5935"/>
              </a:cxn>
              <a:cxn ang="0">
                <a:pos x="connsiteX5936" y="connsiteY5936"/>
              </a:cxn>
              <a:cxn ang="0">
                <a:pos x="connsiteX5937" y="connsiteY5937"/>
              </a:cxn>
              <a:cxn ang="0">
                <a:pos x="connsiteX5938" y="connsiteY5938"/>
              </a:cxn>
              <a:cxn ang="0">
                <a:pos x="connsiteX5939" y="connsiteY5939"/>
              </a:cxn>
              <a:cxn ang="0">
                <a:pos x="connsiteX5940" y="connsiteY5940"/>
              </a:cxn>
              <a:cxn ang="0">
                <a:pos x="connsiteX5941" y="connsiteY5941"/>
              </a:cxn>
              <a:cxn ang="0">
                <a:pos x="connsiteX5942" y="connsiteY5942"/>
              </a:cxn>
              <a:cxn ang="0">
                <a:pos x="connsiteX5943" y="connsiteY5943"/>
              </a:cxn>
              <a:cxn ang="0">
                <a:pos x="connsiteX5944" y="connsiteY5944"/>
              </a:cxn>
              <a:cxn ang="0">
                <a:pos x="connsiteX5945" y="connsiteY5945"/>
              </a:cxn>
              <a:cxn ang="0">
                <a:pos x="connsiteX5946" y="connsiteY5946"/>
              </a:cxn>
              <a:cxn ang="0">
                <a:pos x="connsiteX5947" y="connsiteY5947"/>
              </a:cxn>
              <a:cxn ang="0">
                <a:pos x="connsiteX5948" y="connsiteY5948"/>
              </a:cxn>
              <a:cxn ang="0">
                <a:pos x="connsiteX5949" y="connsiteY5949"/>
              </a:cxn>
              <a:cxn ang="0">
                <a:pos x="connsiteX5950" y="connsiteY5950"/>
              </a:cxn>
              <a:cxn ang="0">
                <a:pos x="connsiteX5951" y="connsiteY5951"/>
              </a:cxn>
              <a:cxn ang="0">
                <a:pos x="connsiteX5952" y="connsiteY5952"/>
              </a:cxn>
              <a:cxn ang="0">
                <a:pos x="connsiteX5953" y="connsiteY5953"/>
              </a:cxn>
              <a:cxn ang="0">
                <a:pos x="connsiteX5954" y="connsiteY5954"/>
              </a:cxn>
              <a:cxn ang="0">
                <a:pos x="connsiteX5955" y="connsiteY5955"/>
              </a:cxn>
              <a:cxn ang="0">
                <a:pos x="connsiteX5956" y="connsiteY5956"/>
              </a:cxn>
              <a:cxn ang="0">
                <a:pos x="connsiteX5957" y="connsiteY5957"/>
              </a:cxn>
              <a:cxn ang="0">
                <a:pos x="connsiteX5958" y="connsiteY5958"/>
              </a:cxn>
              <a:cxn ang="0">
                <a:pos x="connsiteX5959" y="connsiteY5959"/>
              </a:cxn>
              <a:cxn ang="0">
                <a:pos x="connsiteX5960" y="connsiteY5960"/>
              </a:cxn>
              <a:cxn ang="0">
                <a:pos x="connsiteX5961" y="connsiteY5961"/>
              </a:cxn>
              <a:cxn ang="0">
                <a:pos x="connsiteX5962" y="connsiteY5962"/>
              </a:cxn>
              <a:cxn ang="0">
                <a:pos x="connsiteX5963" y="connsiteY5963"/>
              </a:cxn>
              <a:cxn ang="0">
                <a:pos x="connsiteX5964" y="connsiteY5964"/>
              </a:cxn>
              <a:cxn ang="0">
                <a:pos x="connsiteX5965" y="connsiteY5965"/>
              </a:cxn>
              <a:cxn ang="0">
                <a:pos x="connsiteX5966" y="connsiteY5966"/>
              </a:cxn>
              <a:cxn ang="0">
                <a:pos x="connsiteX5967" y="connsiteY5967"/>
              </a:cxn>
              <a:cxn ang="0">
                <a:pos x="connsiteX5968" y="connsiteY5968"/>
              </a:cxn>
              <a:cxn ang="0">
                <a:pos x="connsiteX5969" y="connsiteY5969"/>
              </a:cxn>
              <a:cxn ang="0">
                <a:pos x="connsiteX5970" y="connsiteY5970"/>
              </a:cxn>
              <a:cxn ang="0">
                <a:pos x="connsiteX5971" y="connsiteY5971"/>
              </a:cxn>
              <a:cxn ang="0">
                <a:pos x="connsiteX5972" y="connsiteY5972"/>
              </a:cxn>
              <a:cxn ang="0">
                <a:pos x="connsiteX5973" y="connsiteY5973"/>
              </a:cxn>
              <a:cxn ang="0">
                <a:pos x="connsiteX5974" y="connsiteY5974"/>
              </a:cxn>
              <a:cxn ang="0">
                <a:pos x="connsiteX5975" y="connsiteY5975"/>
              </a:cxn>
              <a:cxn ang="0">
                <a:pos x="connsiteX5976" y="connsiteY5976"/>
              </a:cxn>
              <a:cxn ang="0">
                <a:pos x="connsiteX5977" y="connsiteY5977"/>
              </a:cxn>
              <a:cxn ang="0">
                <a:pos x="connsiteX5978" y="connsiteY5978"/>
              </a:cxn>
              <a:cxn ang="0">
                <a:pos x="connsiteX5979" y="connsiteY5979"/>
              </a:cxn>
              <a:cxn ang="0">
                <a:pos x="connsiteX5980" y="connsiteY5980"/>
              </a:cxn>
              <a:cxn ang="0">
                <a:pos x="connsiteX5981" y="connsiteY5981"/>
              </a:cxn>
              <a:cxn ang="0">
                <a:pos x="connsiteX5982" y="connsiteY5982"/>
              </a:cxn>
              <a:cxn ang="0">
                <a:pos x="connsiteX5983" y="connsiteY5983"/>
              </a:cxn>
              <a:cxn ang="0">
                <a:pos x="connsiteX5984" y="connsiteY5984"/>
              </a:cxn>
              <a:cxn ang="0">
                <a:pos x="connsiteX5985" y="connsiteY5985"/>
              </a:cxn>
              <a:cxn ang="0">
                <a:pos x="connsiteX5986" y="connsiteY5986"/>
              </a:cxn>
              <a:cxn ang="0">
                <a:pos x="connsiteX5987" y="connsiteY5987"/>
              </a:cxn>
              <a:cxn ang="0">
                <a:pos x="connsiteX5988" y="connsiteY5988"/>
              </a:cxn>
              <a:cxn ang="0">
                <a:pos x="connsiteX5989" y="connsiteY5989"/>
              </a:cxn>
              <a:cxn ang="0">
                <a:pos x="connsiteX5990" y="connsiteY5990"/>
              </a:cxn>
              <a:cxn ang="0">
                <a:pos x="connsiteX5991" y="connsiteY5991"/>
              </a:cxn>
              <a:cxn ang="0">
                <a:pos x="connsiteX5992" y="connsiteY5992"/>
              </a:cxn>
              <a:cxn ang="0">
                <a:pos x="connsiteX5993" y="connsiteY5993"/>
              </a:cxn>
              <a:cxn ang="0">
                <a:pos x="connsiteX5994" y="connsiteY5994"/>
              </a:cxn>
              <a:cxn ang="0">
                <a:pos x="connsiteX5995" y="connsiteY5995"/>
              </a:cxn>
              <a:cxn ang="0">
                <a:pos x="connsiteX5996" y="connsiteY5996"/>
              </a:cxn>
              <a:cxn ang="0">
                <a:pos x="connsiteX5997" y="connsiteY5997"/>
              </a:cxn>
              <a:cxn ang="0">
                <a:pos x="connsiteX5998" y="connsiteY5998"/>
              </a:cxn>
              <a:cxn ang="0">
                <a:pos x="connsiteX5999" y="connsiteY5999"/>
              </a:cxn>
              <a:cxn ang="0">
                <a:pos x="connsiteX6000" y="connsiteY6000"/>
              </a:cxn>
              <a:cxn ang="0">
                <a:pos x="connsiteX6001" y="connsiteY6001"/>
              </a:cxn>
              <a:cxn ang="0">
                <a:pos x="connsiteX6002" y="connsiteY6002"/>
              </a:cxn>
              <a:cxn ang="0">
                <a:pos x="connsiteX6003" y="connsiteY6003"/>
              </a:cxn>
              <a:cxn ang="0">
                <a:pos x="connsiteX6004" y="connsiteY6004"/>
              </a:cxn>
              <a:cxn ang="0">
                <a:pos x="connsiteX6005" y="connsiteY6005"/>
              </a:cxn>
              <a:cxn ang="0">
                <a:pos x="connsiteX6006" y="connsiteY6006"/>
              </a:cxn>
              <a:cxn ang="0">
                <a:pos x="connsiteX6007" y="connsiteY6007"/>
              </a:cxn>
              <a:cxn ang="0">
                <a:pos x="connsiteX6008" y="connsiteY6008"/>
              </a:cxn>
              <a:cxn ang="0">
                <a:pos x="connsiteX6009" y="connsiteY6009"/>
              </a:cxn>
              <a:cxn ang="0">
                <a:pos x="connsiteX6010" y="connsiteY6010"/>
              </a:cxn>
              <a:cxn ang="0">
                <a:pos x="connsiteX6011" y="connsiteY6011"/>
              </a:cxn>
              <a:cxn ang="0">
                <a:pos x="connsiteX6012" y="connsiteY6012"/>
              </a:cxn>
              <a:cxn ang="0">
                <a:pos x="connsiteX6013" y="connsiteY6013"/>
              </a:cxn>
              <a:cxn ang="0">
                <a:pos x="connsiteX6014" y="connsiteY6014"/>
              </a:cxn>
              <a:cxn ang="0">
                <a:pos x="connsiteX6015" y="connsiteY6015"/>
              </a:cxn>
              <a:cxn ang="0">
                <a:pos x="connsiteX6016" y="connsiteY6016"/>
              </a:cxn>
              <a:cxn ang="0">
                <a:pos x="connsiteX6017" y="connsiteY6017"/>
              </a:cxn>
              <a:cxn ang="0">
                <a:pos x="connsiteX6018" y="connsiteY6018"/>
              </a:cxn>
              <a:cxn ang="0">
                <a:pos x="connsiteX6019" y="connsiteY6019"/>
              </a:cxn>
              <a:cxn ang="0">
                <a:pos x="connsiteX6020" y="connsiteY6020"/>
              </a:cxn>
              <a:cxn ang="0">
                <a:pos x="connsiteX6021" y="connsiteY6021"/>
              </a:cxn>
              <a:cxn ang="0">
                <a:pos x="connsiteX6022" y="connsiteY6022"/>
              </a:cxn>
              <a:cxn ang="0">
                <a:pos x="connsiteX6023" y="connsiteY6023"/>
              </a:cxn>
              <a:cxn ang="0">
                <a:pos x="connsiteX6024" y="connsiteY6024"/>
              </a:cxn>
              <a:cxn ang="0">
                <a:pos x="connsiteX6025" y="connsiteY6025"/>
              </a:cxn>
              <a:cxn ang="0">
                <a:pos x="connsiteX6026" y="connsiteY6026"/>
              </a:cxn>
              <a:cxn ang="0">
                <a:pos x="connsiteX6027" y="connsiteY6027"/>
              </a:cxn>
              <a:cxn ang="0">
                <a:pos x="connsiteX6028" y="connsiteY6028"/>
              </a:cxn>
              <a:cxn ang="0">
                <a:pos x="connsiteX6029" y="connsiteY6029"/>
              </a:cxn>
              <a:cxn ang="0">
                <a:pos x="connsiteX6030" y="connsiteY6030"/>
              </a:cxn>
              <a:cxn ang="0">
                <a:pos x="connsiteX6031" y="connsiteY6031"/>
              </a:cxn>
              <a:cxn ang="0">
                <a:pos x="connsiteX6032" y="connsiteY6032"/>
              </a:cxn>
              <a:cxn ang="0">
                <a:pos x="connsiteX6033" y="connsiteY6033"/>
              </a:cxn>
              <a:cxn ang="0">
                <a:pos x="connsiteX6034" y="connsiteY6034"/>
              </a:cxn>
              <a:cxn ang="0">
                <a:pos x="connsiteX6035" y="connsiteY6035"/>
              </a:cxn>
              <a:cxn ang="0">
                <a:pos x="connsiteX6036" y="connsiteY6036"/>
              </a:cxn>
              <a:cxn ang="0">
                <a:pos x="connsiteX6037" y="connsiteY6037"/>
              </a:cxn>
              <a:cxn ang="0">
                <a:pos x="connsiteX6038" y="connsiteY6038"/>
              </a:cxn>
              <a:cxn ang="0">
                <a:pos x="connsiteX6039" y="connsiteY6039"/>
              </a:cxn>
              <a:cxn ang="0">
                <a:pos x="connsiteX6040" y="connsiteY6040"/>
              </a:cxn>
              <a:cxn ang="0">
                <a:pos x="connsiteX6041" y="connsiteY6041"/>
              </a:cxn>
              <a:cxn ang="0">
                <a:pos x="connsiteX6042" y="connsiteY6042"/>
              </a:cxn>
              <a:cxn ang="0">
                <a:pos x="connsiteX6043" y="connsiteY6043"/>
              </a:cxn>
              <a:cxn ang="0">
                <a:pos x="connsiteX6044" y="connsiteY6044"/>
              </a:cxn>
              <a:cxn ang="0">
                <a:pos x="connsiteX6045" y="connsiteY6045"/>
              </a:cxn>
              <a:cxn ang="0">
                <a:pos x="connsiteX6046" y="connsiteY6046"/>
              </a:cxn>
              <a:cxn ang="0">
                <a:pos x="connsiteX6047" y="connsiteY6047"/>
              </a:cxn>
              <a:cxn ang="0">
                <a:pos x="connsiteX6048" y="connsiteY6048"/>
              </a:cxn>
              <a:cxn ang="0">
                <a:pos x="connsiteX6049" y="connsiteY6049"/>
              </a:cxn>
              <a:cxn ang="0">
                <a:pos x="connsiteX6050" y="connsiteY6050"/>
              </a:cxn>
              <a:cxn ang="0">
                <a:pos x="connsiteX6051" y="connsiteY6051"/>
              </a:cxn>
              <a:cxn ang="0">
                <a:pos x="connsiteX6052" y="connsiteY6052"/>
              </a:cxn>
              <a:cxn ang="0">
                <a:pos x="connsiteX6053" y="connsiteY6053"/>
              </a:cxn>
              <a:cxn ang="0">
                <a:pos x="connsiteX6054" y="connsiteY6054"/>
              </a:cxn>
              <a:cxn ang="0">
                <a:pos x="connsiteX6055" y="connsiteY6055"/>
              </a:cxn>
              <a:cxn ang="0">
                <a:pos x="connsiteX6056" y="connsiteY6056"/>
              </a:cxn>
              <a:cxn ang="0">
                <a:pos x="connsiteX6057" y="connsiteY6057"/>
              </a:cxn>
              <a:cxn ang="0">
                <a:pos x="connsiteX6058" y="connsiteY6058"/>
              </a:cxn>
              <a:cxn ang="0">
                <a:pos x="connsiteX6059" y="connsiteY6059"/>
              </a:cxn>
              <a:cxn ang="0">
                <a:pos x="connsiteX6060" y="connsiteY6060"/>
              </a:cxn>
              <a:cxn ang="0">
                <a:pos x="connsiteX6061" y="connsiteY6061"/>
              </a:cxn>
              <a:cxn ang="0">
                <a:pos x="connsiteX6062" y="connsiteY6062"/>
              </a:cxn>
              <a:cxn ang="0">
                <a:pos x="connsiteX6063" y="connsiteY6063"/>
              </a:cxn>
              <a:cxn ang="0">
                <a:pos x="connsiteX6064" y="connsiteY6064"/>
              </a:cxn>
              <a:cxn ang="0">
                <a:pos x="connsiteX6065" y="connsiteY6065"/>
              </a:cxn>
              <a:cxn ang="0">
                <a:pos x="connsiteX6066" y="connsiteY6066"/>
              </a:cxn>
              <a:cxn ang="0">
                <a:pos x="connsiteX6067" y="connsiteY6067"/>
              </a:cxn>
              <a:cxn ang="0">
                <a:pos x="connsiteX6068" y="connsiteY6068"/>
              </a:cxn>
              <a:cxn ang="0">
                <a:pos x="connsiteX6069" y="connsiteY6069"/>
              </a:cxn>
              <a:cxn ang="0">
                <a:pos x="connsiteX6070" y="connsiteY6070"/>
              </a:cxn>
              <a:cxn ang="0">
                <a:pos x="connsiteX6071" y="connsiteY6071"/>
              </a:cxn>
              <a:cxn ang="0">
                <a:pos x="connsiteX6072" y="connsiteY6072"/>
              </a:cxn>
              <a:cxn ang="0">
                <a:pos x="connsiteX6073" y="connsiteY6073"/>
              </a:cxn>
              <a:cxn ang="0">
                <a:pos x="connsiteX6074" y="connsiteY6074"/>
              </a:cxn>
              <a:cxn ang="0">
                <a:pos x="connsiteX6075" y="connsiteY6075"/>
              </a:cxn>
              <a:cxn ang="0">
                <a:pos x="connsiteX6076" y="connsiteY6076"/>
              </a:cxn>
              <a:cxn ang="0">
                <a:pos x="connsiteX6077" y="connsiteY6077"/>
              </a:cxn>
              <a:cxn ang="0">
                <a:pos x="connsiteX6078" y="connsiteY6078"/>
              </a:cxn>
              <a:cxn ang="0">
                <a:pos x="connsiteX6079" y="connsiteY6079"/>
              </a:cxn>
              <a:cxn ang="0">
                <a:pos x="connsiteX6080" y="connsiteY6080"/>
              </a:cxn>
              <a:cxn ang="0">
                <a:pos x="connsiteX6081" y="connsiteY6081"/>
              </a:cxn>
              <a:cxn ang="0">
                <a:pos x="connsiteX6082" y="connsiteY6082"/>
              </a:cxn>
              <a:cxn ang="0">
                <a:pos x="connsiteX6083" y="connsiteY6083"/>
              </a:cxn>
              <a:cxn ang="0">
                <a:pos x="connsiteX6084" y="connsiteY6084"/>
              </a:cxn>
              <a:cxn ang="0">
                <a:pos x="connsiteX6085" y="connsiteY6085"/>
              </a:cxn>
              <a:cxn ang="0">
                <a:pos x="connsiteX6086" y="connsiteY6086"/>
              </a:cxn>
              <a:cxn ang="0">
                <a:pos x="connsiteX6087" y="connsiteY6087"/>
              </a:cxn>
              <a:cxn ang="0">
                <a:pos x="connsiteX6088" y="connsiteY6088"/>
              </a:cxn>
              <a:cxn ang="0">
                <a:pos x="connsiteX6089" y="connsiteY6089"/>
              </a:cxn>
              <a:cxn ang="0">
                <a:pos x="connsiteX6090" y="connsiteY6090"/>
              </a:cxn>
              <a:cxn ang="0">
                <a:pos x="connsiteX6091" y="connsiteY6091"/>
              </a:cxn>
              <a:cxn ang="0">
                <a:pos x="connsiteX6092" y="connsiteY6092"/>
              </a:cxn>
              <a:cxn ang="0">
                <a:pos x="connsiteX6093" y="connsiteY6093"/>
              </a:cxn>
              <a:cxn ang="0">
                <a:pos x="connsiteX6094" y="connsiteY6094"/>
              </a:cxn>
              <a:cxn ang="0">
                <a:pos x="connsiteX6095" y="connsiteY6095"/>
              </a:cxn>
              <a:cxn ang="0">
                <a:pos x="connsiteX6096" y="connsiteY6096"/>
              </a:cxn>
              <a:cxn ang="0">
                <a:pos x="connsiteX6097" y="connsiteY6097"/>
              </a:cxn>
              <a:cxn ang="0">
                <a:pos x="connsiteX6098" y="connsiteY6098"/>
              </a:cxn>
              <a:cxn ang="0">
                <a:pos x="connsiteX6099" y="connsiteY6099"/>
              </a:cxn>
              <a:cxn ang="0">
                <a:pos x="connsiteX6100" y="connsiteY6100"/>
              </a:cxn>
              <a:cxn ang="0">
                <a:pos x="connsiteX6101" y="connsiteY6101"/>
              </a:cxn>
              <a:cxn ang="0">
                <a:pos x="connsiteX6102" y="connsiteY6102"/>
              </a:cxn>
              <a:cxn ang="0">
                <a:pos x="connsiteX6103" y="connsiteY6103"/>
              </a:cxn>
              <a:cxn ang="0">
                <a:pos x="connsiteX6104" y="connsiteY6104"/>
              </a:cxn>
              <a:cxn ang="0">
                <a:pos x="connsiteX6105" y="connsiteY6105"/>
              </a:cxn>
              <a:cxn ang="0">
                <a:pos x="connsiteX6106" y="connsiteY6106"/>
              </a:cxn>
              <a:cxn ang="0">
                <a:pos x="connsiteX6107" y="connsiteY6107"/>
              </a:cxn>
              <a:cxn ang="0">
                <a:pos x="connsiteX6108" y="connsiteY6108"/>
              </a:cxn>
              <a:cxn ang="0">
                <a:pos x="connsiteX6109" y="connsiteY6109"/>
              </a:cxn>
              <a:cxn ang="0">
                <a:pos x="connsiteX6110" y="connsiteY6110"/>
              </a:cxn>
              <a:cxn ang="0">
                <a:pos x="connsiteX6111" y="connsiteY6111"/>
              </a:cxn>
              <a:cxn ang="0">
                <a:pos x="connsiteX6112" y="connsiteY6112"/>
              </a:cxn>
              <a:cxn ang="0">
                <a:pos x="connsiteX6113" y="connsiteY6113"/>
              </a:cxn>
              <a:cxn ang="0">
                <a:pos x="connsiteX6114" y="connsiteY6114"/>
              </a:cxn>
              <a:cxn ang="0">
                <a:pos x="connsiteX6115" y="connsiteY6115"/>
              </a:cxn>
              <a:cxn ang="0">
                <a:pos x="connsiteX6116" y="connsiteY6116"/>
              </a:cxn>
              <a:cxn ang="0">
                <a:pos x="connsiteX6117" y="connsiteY6117"/>
              </a:cxn>
              <a:cxn ang="0">
                <a:pos x="connsiteX6118" y="connsiteY6118"/>
              </a:cxn>
              <a:cxn ang="0">
                <a:pos x="connsiteX6119" y="connsiteY6119"/>
              </a:cxn>
              <a:cxn ang="0">
                <a:pos x="connsiteX6120" y="connsiteY6120"/>
              </a:cxn>
              <a:cxn ang="0">
                <a:pos x="connsiteX6121" y="connsiteY6121"/>
              </a:cxn>
              <a:cxn ang="0">
                <a:pos x="connsiteX6122" y="connsiteY6122"/>
              </a:cxn>
              <a:cxn ang="0">
                <a:pos x="connsiteX6123" y="connsiteY6123"/>
              </a:cxn>
              <a:cxn ang="0">
                <a:pos x="connsiteX6124" y="connsiteY6124"/>
              </a:cxn>
              <a:cxn ang="0">
                <a:pos x="connsiteX6125" y="connsiteY6125"/>
              </a:cxn>
              <a:cxn ang="0">
                <a:pos x="connsiteX6126" y="connsiteY6126"/>
              </a:cxn>
              <a:cxn ang="0">
                <a:pos x="connsiteX6127" y="connsiteY6127"/>
              </a:cxn>
              <a:cxn ang="0">
                <a:pos x="connsiteX6128" y="connsiteY6128"/>
              </a:cxn>
              <a:cxn ang="0">
                <a:pos x="connsiteX6129" y="connsiteY6129"/>
              </a:cxn>
              <a:cxn ang="0">
                <a:pos x="connsiteX6130" y="connsiteY6130"/>
              </a:cxn>
              <a:cxn ang="0">
                <a:pos x="connsiteX6131" y="connsiteY6131"/>
              </a:cxn>
              <a:cxn ang="0">
                <a:pos x="connsiteX6132" y="connsiteY6132"/>
              </a:cxn>
              <a:cxn ang="0">
                <a:pos x="connsiteX6133" y="connsiteY6133"/>
              </a:cxn>
              <a:cxn ang="0">
                <a:pos x="connsiteX6134" y="connsiteY6134"/>
              </a:cxn>
              <a:cxn ang="0">
                <a:pos x="connsiteX6135" y="connsiteY6135"/>
              </a:cxn>
              <a:cxn ang="0">
                <a:pos x="connsiteX6136" y="connsiteY6136"/>
              </a:cxn>
              <a:cxn ang="0">
                <a:pos x="connsiteX6137" y="connsiteY6137"/>
              </a:cxn>
              <a:cxn ang="0">
                <a:pos x="connsiteX6138" y="connsiteY6138"/>
              </a:cxn>
              <a:cxn ang="0">
                <a:pos x="connsiteX6139" y="connsiteY6139"/>
              </a:cxn>
              <a:cxn ang="0">
                <a:pos x="connsiteX6140" y="connsiteY6140"/>
              </a:cxn>
              <a:cxn ang="0">
                <a:pos x="connsiteX6141" y="connsiteY6141"/>
              </a:cxn>
              <a:cxn ang="0">
                <a:pos x="connsiteX6142" y="connsiteY6142"/>
              </a:cxn>
              <a:cxn ang="0">
                <a:pos x="connsiteX6143" y="connsiteY6143"/>
              </a:cxn>
              <a:cxn ang="0">
                <a:pos x="connsiteX6144" y="connsiteY6144"/>
              </a:cxn>
              <a:cxn ang="0">
                <a:pos x="connsiteX6145" y="connsiteY6145"/>
              </a:cxn>
              <a:cxn ang="0">
                <a:pos x="connsiteX6146" y="connsiteY6146"/>
              </a:cxn>
              <a:cxn ang="0">
                <a:pos x="connsiteX6147" y="connsiteY6147"/>
              </a:cxn>
              <a:cxn ang="0">
                <a:pos x="connsiteX6148" y="connsiteY6148"/>
              </a:cxn>
              <a:cxn ang="0">
                <a:pos x="connsiteX6149" y="connsiteY6149"/>
              </a:cxn>
              <a:cxn ang="0">
                <a:pos x="connsiteX6150" y="connsiteY6150"/>
              </a:cxn>
              <a:cxn ang="0">
                <a:pos x="connsiteX6151" y="connsiteY6151"/>
              </a:cxn>
              <a:cxn ang="0">
                <a:pos x="connsiteX6152" y="connsiteY6152"/>
              </a:cxn>
              <a:cxn ang="0">
                <a:pos x="connsiteX6153" y="connsiteY6153"/>
              </a:cxn>
              <a:cxn ang="0">
                <a:pos x="connsiteX6154" y="connsiteY6154"/>
              </a:cxn>
              <a:cxn ang="0">
                <a:pos x="connsiteX6155" y="connsiteY6155"/>
              </a:cxn>
              <a:cxn ang="0">
                <a:pos x="connsiteX6156" y="connsiteY6156"/>
              </a:cxn>
              <a:cxn ang="0">
                <a:pos x="connsiteX6157" y="connsiteY6157"/>
              </a:cxn>
              <a:cxn ang="0">
                <a:pos x="connsiteX6158" y="connsiteY6158"/>
              </a:cxn>
              <a:cxn ang="0">
                <a:pos x="connsiteX6159" y="connsiteY6159"/>
              </a:cxn>
              <a:cxn ang="0">
                <a:pos x="connsiteX6160" y="connsiteY6160"/>
              </a:cxn>
              <a:cxn ang="0">
                <a:pos x="connsiteX6161" y="connsiteY6161"/>
              </a:cxn>
              <a:cxn ang="0">
                <a:pos x="connsiteX6162" y="connsiteY6162"/>
              </a:cxn>
              <a:cxn ang="0">
                <a:pos x="connsiteX6163" y="connsiteY6163"/>
              </a:cxn>
              <a:cxn ang="0">
                <a:pos x="connsiteX6164" y="connsiteY6164"/>
              </a:cxn>
              <a:cxn ang="0">
                <a:pos x="connsiteX6165" y="connsiteY6165"/>
              </a:cxn>
              <a:cxn ang="0">
                <a:pos x="connsiteX6166" y="connsiteY6166"/>
              </a:cxn>
              <a:cxn ang="0">
                <a:pos x="connsiteX6167" y="connsiteY6167"/>
              </a:cxn>
              <a:cxn ang="0">
                <a:pos x="connsiteX6168" y="connsiteY6168"/>
              </a:cxn>
              <a:cxn ang="0">
                <a:pos x="connsiteX6169" y="connsiteY6169"/>
              </a:cxn>
              <a:cxn ang="0">
                <a:pos x="connsiteX6170" y="connsiteY6170"/>
              </a:cxn>
              <a:cxn ang="0">
                <a:pos x="connsiteX6171" y="connsiteY6171"/>
              </a:cxn>
              <a:cxn ang="0">
                <a:pos x="connsiteX6172" y="connsiteY6172"/>
              </a:cxn>
              <a:cxn ang="0">
                <a:pos x="connsiteX6173" y="connsiteY6173"/>
              </a:cxn>
              <a:cxn ang="0">
                <a:pos x="connsiteX6174" y="connsiteY6174"/>
              </a:cxn>
              <a:cxn ang="0">
                <a:pos x="connsiteX6175" y="connsiteY6175"/>
              </a:cxn>
              <a:cxn ang="0">
                <a:pos x="connsiteX6176" y="connsiteY6176"/>
              </a:cxn>
              <a:cxn ang="0">
                <a:pos x="connsiteX6177" y="connsiteY6177"/>
              </a:cxn>
              <a:cxn ang="0">
                <a:pos x="connsiteX6178" y="connsiteY6178"/>
              </a:cxn>
              <a:cxn ang="0">
                <a:pos x="connsiteX6179" y="connsiteY6179"/>
              </a:cxn>
              <a:cxn ang="0">
                <a:pos x="connsiteX6180" y="connsiteY6180"/>
              </a:cxn>
              <a:cxn ang="0">
                <a:pos x="connsiteX6181" y="connsiteY6181"/>
              </a:cxn>
              <a:cxn ang="0">
                <a:pos x="connsiteX6182" y="connsiteY6182"/>
              </a:cxn>
              <a:cxn ang="0">
                <a:pos x="connsiteX6183" y="connsiteY6183"/>
              </a:cxn>
              <a:cxn ang="0">
                <a:pos x="connsiteX6184" y="connsiteY6184"/>
              </a:cxn>
              <a:cxn ang="0">
                <a:pos x="connsiteX6185" y="connsiteY6185"/>
              </a:cxn>
              <a:cxn ang="0">
                <a:pos x="connsiteX6186" y="connsiteY6186"/>
              </a:cxn>
              <a:cxn ang="0">
                <a:pos x="connsiteX6187" y="connsiteY6187"/>
              </a:cxn>
              <a:cxn ang="0">
                <a:pos x="connsiteX6188" y="connsiteY6188"/>
              </a:cxn>
              <a:cxn ang="0">
                <a:pos x="connsiteX6189" y="connsiteY6189"/>
              </a:cxn>
              <a:cxn ang="0">
                <a:pos x="connsiteX6190" y="connsiteY6190"/>
              </a:cxn>
              <a:cxn ang="0">
                <a:pos x="connsiteX6191" y="connsiteY6191"/>
              </a:cxn>
              <a:cxn ang="0">
                <a:pos x="connsiteX6192" y="connsiteY6192"/>
              </a:cxn>
              <a:cxn ang="0">
                <a:pos x="connsiteX6193" y="connsiteY6193"/>
              </a:cxn>
              <a:cxn ang="0">
                <a:pos x="connsiteX6194" y="connsiteY6194"/>
              </a:cxn>
              <a:cxn ang="0">
                <a:pos x="connsiteX6195" y="connsiteY6195"/>
              </a:cxn>
              <a:cxn ang="0">
                <a:pos x="connsiteX6196" y="connsiteY6196"/>
              </a:cxn>
              <a:cxn ang="0">
                <a:pos x="connsiteX6197" y="connsiteY6197"/>
              </a:cxn>
              <a:cxn ang="0">
                <a:pos x="connsiteX6198" y="connsiteY6198"/>
              </a:cxn>
              <a:cxn ang="0">
                <a:pos x="connsiteX6199" y="connsiteY6199"/>
              </a:cxn>
              <a:cxn ang="0">
                <a:pos x="connsiteX6200" y="connsiteY6200"/>
              </a:cxn>
              <a:cxn ang="0">
                <a:pos x="connsiteX6201" y="connsiteY6201"/>
              </a:cxn>
              <a:cxn ang="0">
                <a:pos x="connsiteX6202" y="connsiteY6202"/>
              </a:cxn>
              <a:cxn ang="0">
                <a:pos x="connsiteX6203" y="connsiteY6203"/>
              </a:cxn>
              <a:cxn ang="0">
                <a:pos x="connsiteX6204" y="connsiteY6204"/>
              </a:cxn>
              <a:cxn ang="0">
                <a:pos x="connsiteX6205" y="connsiteY6205"/>
              </a:cxn>
              <a:cxn ang="0">
                <a:pos x="connsiteX6206" y="connsiteY6206"/>
              </a:cxn>
              <a:cxn ang="0">
                <a:pos x="connsiteX6207" y="connsiteY6207"/>
              </a:cxn>
              <a:cxn ang="0">
                <a:pos x="connsiteX6208" y="connsiteY6208"/>
              </a:cxn>
              <a:cxn ang="0">
                <a:pos x="connsiteX6209" y="connsiteY6209"/>
              </a:cxn>
              <a:cxn ang="0">
                <a:pos x="connsiteX6210" y="connsiteY6210"/>
              </a:cxn>
              <a:cxn ang="0">
                <a:pos x="connsiteX6211" y="connsiteY6211"/>
              </a:cxn>
              <a:cxn ang="0">
                <a:pos x="connsiteX6212" y="connsiteY6212"/>
              </a:cxn>
              <a:cxn ang="0">
                <a:pos x="connsiteX6213" y="connsiteY6213"/>
              </a:cxn>
              <a:cxn ang="0">
                <a:pos x="connsiteX6214" y="connsiteY6214"/>
              </a:cxn>
              <a:cxn ang="0">
                <a:pos x="connsiteX6215" y="connsiteY6215"/>
              </a:cxn>
              <a:cxn ang="0">
                <a:pos x="connsiteX6216" y="connsiteY6216"/>
              </a:cxn>
              <a:cxn ang="0">
                <a:pos x="connsiteX6217" y="connsiteY6217"/>
              </a:cxn>
              <a:cxn ang="0">
                <a:pos x="connsiteX6218" y="connsiteY6218"/>
              </a:cxn>
              <a:cxn ang="0">
                <a:pos x="connsiteX6219" y="connsiteY6219"/>
              </a:cxn>
              <a:cxn ang="0">
                <a:pos x="connsiteX6220" y="connsiteY6220"/>
              </a:cxn>
              <a:cxn ang="0">
                <a:pos x="connsiteX6221" y="connsiteY6221"/>
              </a:cxn>
              <a:cxn ang="0">
                <a:pos x="connsiteX6222" y="connsiteY6222"/>
              </a:cxn>
              <a:cxn ang="0">
                <a:pos x="connsiteX6223" y="connsiteY6223"/>
              </a:cxn>
              <a:cxn ang="0">
                <a:pos x="connsiteX6224" y="connsiteY6224"/>
              </a:cxn>
              <a:cxn ang="0">
                <a:pos x="connsiteX6225" y="connsiteY6225"/>
              </a:cxn>
              <a:cxn ang="0">
                <a:pos x="connsiteX6226" y="connsiteY6226"/>
              </a:cxn>
              <a:cxn ang="0">
                <a:pos x="connsiteX6227" y="connsiteY6227"/>
              </a:cxn>
              <a:cxn ang="0">
                <a:pos x="connsiteX6228" y="connsiteY6228"/>
              </a:cxn>
              <a:cxn ang="0">
                <a:pos x="connsiteX6229" y="connsiteY6229"/>
              </a:cxn>
              <a:cxn ang="0">
                <a:pos x="connsiteX6230" y="connsiteY6230"/>
              </a:cxn>
              <a:cxn ang="0">
                <a:pos x="connsiteX6231" y="connsiteY6231"/>
              </a:cxn>
              <a:cxn ang="0">
                <a:pos x="connsiteX6232" y="connsiteY6232"/>
              </a:cxn>
              <a:cxn ang="0">
                <a:pos x="connsiteX6233" y="connsiteY6233"/>
              </a:cxn>
              <a:cxn ang="0">
                <a:pos x="connsiteX6234" y="connsiteY6234"/>
              </a:cxn>
              <a:cxn ang="0">
                <a:pos x="connsiteX6235" y="connsiteY6235"/>
              </a:cxn>
              <a:cxn ang="0">
                <a:pos x="connsiteX6236" y="connsiteY6236"/>
              </a:cxn>
              <a:cxn ang="0">
                <a:pos x="connsiteX6237" y="connsiteY6237"/>
              </a:cxn>
              <a:cxn ang="0">
                <a:pos x="connsiteX6238" y="connsiteY6238"/>
              </a:cxn>
              <a:cxn ang="0">
                <a:pos x="connsiteX6239" y="connsiteY6239"/>
              </a:cxn>
              <a:cxn ang="0">
                <a:pos x="connsiteX6240" y="connsiteY6240"/>
              </a:cxn>
              <a:cxn ang="0">
                <a:pos x="connsiteX6241" y="connsiteY6241"/>
              </a:cxn>
              <a:cxn ang="0">
                <a:pos x="connsiteX6242" y="connsiteY6242"/>
              </a:cxn>
              <a:cxn ang="0">
                <a:pos x="connsiteX6243" y="connsiteY6243"/>
              </a:cxn>
              <a:cxn ang="0">
                <a:pos x="connsiteX6244" y="connsiteY6244"/>
              </a:cxn>
              <a:cxn ang="0">
                <a:pos x="connsiteX6245" y="connsiteY6245"/>
              </a:cxn>
              <a:cxn ang="0">
                <a:pos x="connsiteX6246" y="connsiteY6246"/>
              </a:cxn>
              <a:cxn ang="0">
                <a:pos x="connsiteX6247" y="connsiteY6247"/>
              </a:cxn>
              <a:cxn ang="0">
                <a:pos x="connsiteX6248" y="connsiteY6248"/>
              </a:cxn>
              <a:cxn ang="0">
                <a:pos x="connsiteX6249" y="connsiteY6249"/>
              </a:cxn>
              <a:cxn ang="0">
                <a:pos x="connsiteX6250" y="connsiteY6250"/>
              </a:cxn>
              <a:cxn ang="0">
                <a:pos x="connsiteX6251" y="connsiteY6251"/>
              </a:cxn>
              <a:cxn ang="0">
                <a:pos x="connsiteX6252" y="connsiteY6252"/>
              </a:cxn>
              <a:cxn ang="0">
                <a:pos x="connsiteX6253" y="connsiteY6253"/>
              </a:cxn>
              <a:cxn ang="0">
                <a:pos x="connsiteX6254" y="connsiteY6254"/>
              </a:cxn>
              <a:cxn ang="0">
                <a:pos x="connsiteX6255" y="connsiteY6255"/>
              </a:cxn>
              <a:cxn ang="0">
                <a:pos x="connsiteX6256" y="connsiteY6256"/>
              </a:cxn>
              <a:cxn ang="0">
                <a:pos x="connsiteX6257" y="connsiteY6257"/>
              </a:cxn>
              <a:cxn ang="0">
                <a:pos x="connsiteX6258" y="connsiteY6258"/>
              </a:cxn>
              <a:cxn ang="0">
                <a:pos x="connsiteX6259" y="connsiteY6259"/>
              </a:cxn>
              <a:cxn ang="0">
                <a:pos x="connsiteX6260" y="connsiteY6260"/>
              </a:cxn>
              <a:cxn ang="0">
                <a:pos x="connsiteX6261" y="connsiteY6261"/>
              </a:cxn>
              <a:cxn ang="0">
                <a:pos x="connsiteX6262" y="connsiteY6262"/>
              </a:cxn>
              <a:cxn ang="0">
                <a:pos x="connsiteX6263" y="connsiteY6263"/>
              </a:cxn>
              <a:cxn ang="0">
                <a:pos x="connsiteX6264" y="connsiteY6264"/>
              </a:cxn>
              <a:cxn ang="0">
                <a:pos x="connsiteX6265" y="connsiteY6265"/>
              </a:cxn>
              <a:cxn ang="0">
                <a:pos x="connsiteX6266" y="connsiteY6266"/>
              </a:cxn>
              <a:cxn ang="0">
                <a:pos x="connsiteX6267" y="connsiteY6267"/>
              </a:cxn>
              <a:cxn ang="0">
                <a:pos x="connsiteX6268" y="connsiteY6268"/>
              </a:cxn>
              <a:cxn ang="0">
                <a:pos x="connsiteX6269" y="connsiteY6269"/>
              </a:cxn>
              <a:cxn ang="0">
                <a:pos x="connsiteX6270" y="connsiteY6270"/>
              </a:cxn>
              <a:cxn ang="0">
                <a:pos x="connsiteX6271" y="connsiteY6271"/>
              </a:cxn>
              <a:cxn ang="0">
                <a:pos x="connsiteX6272" y="connsiteY6272"/>
              </a:cxn>
              <a:cxn ang="0">
                <a:pos x="connsiteX6273" y="connsiteY6273"/>
              </a:cxn>
              <a:cxn ang="0">
                <a:pos x="connsiteX6274" y="connsiteY6274"/>
              </a:cxn>
              <a:cxn ang="0">
                <a:pos x="connsiteX6275" y="connsiteY6275"/>
              </a:cxn>
              <a:cxn ang="0">
                <a:pos x="connsiteX6276" y="connsiteY6276"/>
              </a:cxn>
              <a:cxn ang="0">
                <a:pos x="connsiteX6277" y="connsiteY6277"/>
              </a:cxn>
              <a:cxn ang="0">
                <a:pos x="connsiteX6278" y="connsiteY6278"/>
              </a:cxn>
              <a:cxn ang="0">
                <a:pos x="connsiteX6279" y="connsiteY6279"/>
              </a:cxn>
              <a:cxn ang="0">
                <a:pos x="connsiteX6280" y="connsiteY6280"/>
              </a:cxn>
              <a:cxn ang="0">
                <a:pos x="connsiteX6281" y="connsiteY6281"/>
              </a:cxn>
              <a:cxn ang="0">
                <a:pos x="connsiteX6282" y="connsiteY6282"/>
              </a:cxn>
              <a:cxn ang="0">
                <a:pos x="connsiteX6283" y="connsiteY6283"/>
              </a:cxn>
              <a:cxn ang="0">
                <a:pos x="connsiteX6284" y="connsiteY6284"/>
              </a:cxn>
              <a:cxn ang="0">
                <a:pos x="connsiteX6285" y="connsiteY6285"/>
              </a:cxn>
              <a:cxn ang="0">
                <a:pos x="connsiteX6286" y="connsiteY6286"/>
              </a:cxn>
              <a:cxn ang="0">
                <a:pos x="connsiteX6287" y="connsiteY6287"/>
              </a:cxn>
              <a:cxn ang="0">
                <a:pos x="connsiteX6288" y="connsiteY6288"/>
              </a:cxn>
              <a:cxn ang="0">
                <a:pos x="connsiteX6289" y="connsiteY6289"/>
              </a:cxn>
              <a:cxn ang="0">
                <a:pos x="connsiteX6290" y="connsiteY6290"/>
              </a:cxn>
              <a:cxn ang="0">
                <a:pos x="connsiteX6291" y="connsiteY6291"/>
              </a:cxn>
              <a:cxn ang="0">
                <a:pos x="connsiteX6292" y="connsiteY6292"/>
              </a:cxn>
              <a:cxn ang="0">
                <a:pos x="connsiteX6293" y="connsiteY6293"/>
              </a:cxn>
              <a:cxn ang="0">
                <a:pos x="connsiteX6294" y="connsiteY6294"/>
              </a:cxn>
              <a:cxn ang="0">
                <a:pos x="connsiteX6295" y="connsiteY6295"/>
              </a:cxn>
              <a:cxn ang="0">
                <a:pos x="connsiteX6296" y="connsiteY6296"/>
              </a:cxn>
              <a:cxn ang="0">
                <a:pos x="connsiteX6297" y="connsiteY6297"/>
              </a:cxn>
              <a:cxn ang="0">
                <a:pos x="connsiteX6298" y="connsiteY6298"/>
              </a:cxn>
              <a:cxn ang="0">
                <a:pos x="connsiteX6299" y="connsiteY6299"/>
              </a:cxn>
              <a:cxn ang="0">
                <a:pos x="connsiteX6300" y="connsiteY6300"/>
              </a:cxn>
              <a:cxn ang="0">
                <a:pos x="connsiteX6301" y="connsiteY6301"/>
              </a:cxn>
              <a:cxn ang="0">
                <a:pos x="connsiteX6302" y="connsiteY6302"/>
              </a:cxn>
              <a:cxn ang="0">
                <a:pos x="connsiteX6303" y="connsiteY6303"/>
              </a:cxn>
              <a:cxn ang="0">
                <a:pos x="connsiteX6304" y="connsiteY6304"/>
              </a:cxn>
              <a:cxn ang="0">
                <a:pos x="connsiteX6305" y="connsiteY6305"/>
              </a:cxn>
              <a:cxn ang="0">
                <a:pos x="connsiteX6306" y="connsiteY6306"/>
              </a:cxn>
              <a:cxn ang="0">
                <a:pos x="connsiteX6307" y="connsiteY6307"/>
              </a:cxn>
              <a:cxn ang="0">
                <a:pos x="connsiteX6308" y="connsiteY6308"/>
              </a:cxn>
              <a:cxn ang="0">
                <a:pos x="connsiteX6309" y="connsiteY6309"/>
              </a:cxn>
              <a:cxn ang="0">
                <a:pos x="connsiteX6310" y="connsiteY6310"/>
              </a:cxn>
              <a:cxn ang="0">
                <a:pos x="connsiteX6311" y="connsiteY6311"/>
              </a:cxn>
              <a:cxn ang="0">
                <a:pos x="connsiteX6312" y="connsiteY6312"/>
              </a:cxn>
              <a:cxn ang="0">
                <a:pos x="connsiteX6313" y="connsiteY6313"/>
              </a:cxn>
              <a:cxn ang="0">
                <a:pos x="connsiteX6314" y="connsiteY6314"/>
              </a:cxn>
              <a:cxn ang="0">
                <a:pos x="connsiteX6315" y="connsiteY6315"/>
              </a:cxn>
              <a:cxn ang="0">
                <a:pos x="connsiteX6316" y="connsiteY6316"/>
              </a:cxn>
              <a:cxn ang="0">
                <a:pos x="connsiteX6317" y="connsiteY6317"/>
              </a:cxn>
              <a:cxn ang="0">
                <a:pos x="connsiteX6318" y="connsiteY6318"/>
              </a:cxn>
              <a:cxn ang="0">
                <a:pos x="connsiteX6319" y="connsiteY6319"/>
              </a:cxn>
              <a:cxn ang="0">
                <a:pos x="connsiteX6320" y="connsiteY6320"/>
              </a:cxn>
              <a:cxn ang="0">
                <a:pos x="connsiteX6321" y="connsiteY6321"/>
              </a:cxn>
              <a:cxn ang="0">
                <a:pos x="connsiteX6322" y="connsiteY6322"/>
              </a:cxn>
              <a:cxn ang="0">
                <a:pos x="connsiteX6323" y="connsiteY6323"/>
              </a:cxn>
              <a:cxn ang="0">
                <a:pos x="connsiteX6324" y="connsiteY6324"/>
              </a:cxn>
              <a:cxn ang="0">
                <a:pos x="connsiteX6325" y="connsiteY6325"/>
              </a:cxn>
              <a:cxn ang="0">
                <a:pos x="connsiteX6326" y="connsiteY6326"/>
              </a:cxn>
              <a:cxn ang="0">
                <a:pos x="connsiteX6327" y="connsiteY6327"/>
              </a:cxn>
              <a:cxn ang="0">
                <a:pos x="connsiteX6328" y="connsiteY6328"/>
              </a:cxn>
              <a:cxn ang="0">
                <a:pos x="connsiteX6329" y="connsiteY6329"/>
              </a:cxn>
              <a:cxn ang="0">
                <a:pos x="connsiteX6330" y="connsiteY6330"/>
              </a:cxn>
              <a:cxn ang="0">
                <a:pos x="connsiteX6331" y="connsiteY6331"/>
              </a:cxn>
              <a:cxn ang="0">
                <a:pos x="connsiteX6332" y="connsiteY6332"/>
              </a:cxn>
              <a:cxn ang="0">
                <a:pos x="connsiteX6333" y="connsiteY6333"/>
              </a:cxn>
              <a:cxn ang="0">
                <a:pos x="connsiteX6334" y="connsiteY6334"/>
              </a:cxn>
              <a:cxn ang="0">
                <a:pos x="connsiteX6335" y="connsiteY6335"/>
              </a:cxn>
              <a:cxn ang="0">
                <a:pos x="connsiteX6336" y="connsiteY6336"/>
              </a:cxn>
              <a:cxn ang="0">
                <a:pos x="connsiteX6337" y="connsiteY6337"/>
              </a:cxn>
              <a:cxn ang="0">
                <a:pos x="connsiteX6338" y="connsiteY6338"/>
              </a:cxn>
              <a:cxn ang="0">
                <a:pos x="connsiteX6339" y="connsiteY6339"/>
              </a:cxn>
              <a:cxn ang="0">
                <a:pos x="connsiteX6340" y="connsiteY6340"/>
              </a:cxn>
              <a:cxn ang="0">
                <a:pos x="connsiteX6341" y="connsiteY6341"/>
              </a:cxn>
              <a:cxn ang="0">
                <a:pos x="connsiteX6342" y="connsiteY6342"/>
              </a:cxn>
              <a:cxn ang="0">
                <a:pos x="connsiteX6343" y="connsiteY6343"/>
              </a:cxn>
              <a:cxn ang="0">
                <a:pos x="connsiteX6344" y="connsiteY6344"/>
              </a:cxn>
              <a:cxn ang="0">
                <a:pos x="connsiteX6345" y="connsiteY6345"/>
              </a:cxn>
              <a:cxn ang="0">
                <a:pos x="connsiteX6346" y="connsiteY6346"/>
              </a:cxn>
              <a:cxn ang="0">
                <a:pos x="connsiteX6347" y="connsiteY6347"/>
              </a:cxn>
              <a:cxn ang="0">
                <a:pos x="connsiteX6348" y="connsiteY6348"/>
              </a:cxn>
              <a:cxn ang="0">
                <a:pos x="connsiteX6349" y="connsiteY6349"/>
              </a:cxn>
              <a:cxn ang="0">
                <a:pos x="connsiteX6350" y="connsiteY6350"/>
              </a:cxn>
              <a:cxn ang="0">
                <a:pos x="connsiteX6351" y="connsiteY6351"/>
              </a:cxn>
              <a:cxn ang="0">
                <a:pos x="connsiteX6352" y="connsiteY6352"/>
              </a:cxn>
              <a:cxn ang="0">
                <a:pos x="connsiteX6353" y="connsiteY6353"/>
              </a:cxn>
              <a:cxn ang="0">
                <a:pos x="connsiteX6354" y="connsiteY6354"/>
              </a:cxn>
              <a:cxn ang="0">
                <a:pos x="connsiteX6355" y="connsiteY6355"/>
              </a:cxn>
              <a:cxn ang="0">
                <a:pos x="connsiteX6356" y="connsiteY6356"/>
              </a:cxn>
              <a:cxn ang="0">
                <a:pos x="connsiteX6357" y="connsiteY6357"/>
              </a:cxn>
              <a:cxn ang="0">
                <a:pos x="connsiteX6358" y="connsiteY6358"/>
              </a:cxn>
              <a:cxn ang="0">
                <a:pos x="connsiteX6359" y="connsiteY6359"/>
              </a:cxn>
              <a:cxn ang="0">
                <a:pos x="connsiteX6360" y="connsiteY6360"/>
              </a:cxn>
              <a:cxn ang="0">
                <a:pos x="connsiteX6361" y="connsiteY6361"/>
              </a:cxn>
              <a:cxn ang="0">
                <a:pos x="connsiteX6362" y="connsiteY6362"/>
              </a:cxn>
              <a:cxn ang="0">
                <a:pos x="connsiteX6363" y="connsiteY6363"/>
              </a:cxn>
              <a:cxn ang="0">
                <a:pos x="connsiteX6364" y="connsiteY6364"/>
              </a:cxn>
              <a:cxn ang="0">
                <a:pos x="connsiteX6365" y="connsiteY6365"/>
              </a:cxn>
              <a:cxn ang="0">
                <a:pos x="connsiteX6366" y="connsiteY6366"/>
              </a:cxn>
              <a:cxn ang="0">
                <a:pos x="connsiteX6367" y="connsiteY6367"/>
              </a:cxn>
              <a:cxn ang="0">
                <a:pos x="connsiteX6368" y="connsiteY6368"/>
              </a:cxn>
              <a:cxn ang="0">
                <a:pos x="connsiteX6369" y="connsiteY6369"/>
              </a:cxn>
              <a:cxn ang="0">
                <a:pos x="connsiteX6370" y="connsiteY6370"/>
              </a:cxn>
              <a:cxn ang="0">
                <a:pos x="connsiteX6371" y="connsiteY6371"/>
              </a:cxn>
              <a:cxn ang="0">
                <a:pos x="connsiteX6372" y="connsiteY6372"/>
              </a:cxn>
              <a:cxn ang="0">
                <a:pos x="connsiteX6373" y="connsiteY6373"/>
              </a:cxn>
              <a:cxn ang="0">
                <a:pos x="connsiteX6374" y="connsiteY6374"/>
              </a:cxn>
              <a:cxn ang="0">
                <a:pos x="connsiteX6375" y="connsiteY6375"/>
              </a:cxn>
              <a:cxn ang="0">
                <a:pos x="connsiteX6376" y="connsiteY6376"/>
              </a:cxn>
              <a:cxn ang="0">
                <a:pos x="connsiteX6377" y="connsiteY6377"/>
              </a:cxn>
              <a:cxn ang="0">
                <a:pos x="connsiteX6378" y="connsiteY6378"/>
              </a:cxn>
              <a:cxn ang="0">
                <a:pos x="connsiteX6379" y="connsiteY6379"/>
              </a:cxn>
              <a:cxn ang="0">
                <a:pos x="connsiteX6380" y="connsiteY6380"/>
              </a:cxn>
              <a:cxn ang="0">
                <a:pos x="connsiteX6381" y="connsiteY6381"/>
              </a:cxn>
              <a:cxn ang="0">
                <a:pos x="connsiteX6382" y="connsiteY6382"/>
              </a:cxn>
              <a:cxn ang="0">
                <a:pos x="connsiteX6383" y="connsiteY6383"/>
              </a:cxn>
              <a:cxn ang="0">
                <a:pos x="connsiteX6384" y="connsiteY6384"/>
              </a:cxn>
              <a:cxn ang="0">
                <a:pos x="connsiteX6385" y="connsiteY6385"/>
              </a:cxn>
              <a:cxn ang="0">
                <a:pos x="connsiteX6386" y="connsiteY6386"/>
              </a:cxn>
              <a:cxn ang="0">
                <a:pos x="connsiteX6387" y="connsiteY6387"/>
              </a:cxn>
              <a:cxn ang="0">
                <a:pos x="connsiteX6388" y="connsiteY6388"/>
              </a:cxn>
              <a:cxn ang="0">
                <a:pos x="connsiteX6389" y="connsiteY6389"/>
              </a:cxn>
              <a:cxn ang="0">
                <a:pos x="connsiteX6390" y="connsiteY6390"/>
              </a:cxn>
              <a:cxn ang="0">
                <a:pos x="connsiteX6391" y="connsiteY6391"/>
              </a:cxn>
              <a:cxn ang="0">
                <a:pos x="connsiteX6392" y="connsiteY6392"/>
              </a:cxn>
              <a:cxn ang="0">
                <a:pos x="connsiteX6393" y="connsiteY6393"/>
              </a:cxn>
              <a:cxn ang="0">
                <a:pos x="connsiteX6394" y="connsiteY6394"/>
              </a:cxn>
              <a:cxn ang="0">
                <a:pos x="connsiteX6395" y="connsiteY6395"/>
              </a:cxn>
              <a:cxn ang="0">
                <a:pos x="connsiteX6396" y="connsiteY6396"/>
              </a:cxn>
              <a:cxn ang="0">
                <a:pos x="connsiteX6397" y="connsiteY6397"/>
              </a:cxn>
              <a:cxn ang="0">
                <a:pos x="connsiteX6398" y="connsiteY6398"/>
              </a:cxn>
              <a:cxn ang="0">
                <a:pos x="connsiteX6399" y="connsiteY6399"/>
              </a:cxn>
              <a:cxn ang="0">
                <a:pos x="connsiteX6400" y="connsiteY6400"/>
              </a:cxn>
              <a:cxn ang="0">
                <a:pos x="connsiteX6401" y="connsiteY6401"/>
              </a:cxn>
              <a:cxn ang="0">
                <a:pos x="connsiteX6402" y="connsiteY6402"/>
              </a:cxn>
              <a:cxn ang="0">
                <a:pos x="connsiteX6403" y="connsiteY6403"/>
              </a:cxn>
              <a:cxn ang="0">
                <a:pos x="connsiteX6404" y="connsiteY6404"/>
              </a:cxn>
              <a:cxn ang="0">
                <a:pos x="connsiteX6405" y="connsiteY6405"/>
              </a:cxn>
              <a:cxn ang="0">
                <a:pos x="connsiteX6406" y="connsiteY6406"/>
              </a:cxn>
              <a:cxn ang="0">
                <a:pos x="connsiteX6407" y="connsiteY6407"/>
              </a:cxn>
              <a:cxn ang="0">
                <a:pos x="connsiteX6408" y="connsiteY6408"/>
              </a:cxn>
              <a:cxn ang="0">
                <a:pos x="connsiteX6409" y="connsiteY6409"/>
              </a:cxn>
              <a:cxn ang="0">
                <a:pos x="connsiteX6410" y="connsiteY6410"/>
              </a:cxn>
              <a:cxn ang="0">
                <a:pos x="connsiteX6411" y="connsiteY6411"/>
              </a:cxn>
              <a:cxn ang="0">
                <a:pos x="connsiteX6412" y="connsiteY6412"/>
              </a:cxn>
              <a:cxn ang="0">
                <a:pos x="connsiteX6413" y="connsiteY6413"/>
              </a:cxn>
              <a:cxn ang="0">
                <a:pos x="connsiteX6414" y="connsiteY6414"/>
              </a:cxn>
              <a:cxn ang="0">
                <a:pos x="connsiteX6415" y="connsiteY6415"/>
              </a:cxn>
              <a:cxn ang="0">
                <a:pos x="connsiteX6416" y="connsiteY6416"/>
              </a:cxn>
              <a:cxn ang="0">
                <a:pos x="connsiteX6417" y="connsiteY6417"/>
              </a:cxn>
              <a:cxn ang="0">
                <a:pos x="connsiteX6418" y="connsiteY6418"/>
              </a:cxn>
              <a:cxn ang="0">
                <a:pos x="connsiteX6419" y="connsiteY6419"/>
              </a:cxn>
              <a:cxn ang="0">
                <a:pos x="connsiteX6420" y="connsiteY6420"/>
              </a:cxn>
              <a:cxn ang="0">
                <a:pos x="connsiteX6421" y="connsiteY6421"/>
              </a:cxn>
              <a:cxn ang="0">
                <a:pos x="connsiteX6422" y="connsiteY6422"/>
              </a:cxn>
              <a:cxn ang="0">
                <a:pos x="connsiteX6423" y="connsiteY6423"/>
              </a:cxn>
              <a:cxn ang="0">
                <a:pos x="connsiteX6424" y="connsiteY6424"/>
              </a:cxn>
              <a:cxn ang="0">
                <a:pos x="connsiteX6425" y="connsiteY6425"/>
              </a:cxn>
              <a:cxn ang="0">
                <a:pos x="connsiteX6426" y="connsiteY6426"/>
              </a:cxn>
              <a:cxn ang="0">
                <a:pos x="connsiteX6427" y="connsiteY6427"/>
              </a:cxn>
              <a:cxn ang="0">
                <a:pos x="connsiteX6428" y="connsiteY6428"/>
              </a:cxn>
              <a:cxn ang="0">
                <a:pos x="connsiteX6429" y="connsiteY6429"/>
              </a:cxn>
              <a:cxn ang="0">
                <a:pos x="connsiteX6430" y="connsiteY6430"/>
              </a:cxn>
              <a:cxn ang="0">
                <a:pos x="connsiteX6431" y="connsiteY6431"/>
              </a:cxn>
              <a:cxn ang="0">
                <a:pos x="connsiteX6432" y="connsiteY6432"/>
              </a:cxn>
              <a:cxn ang="0">
                <a:pos x="connsiteX6433" y="connsiteY6433"/>
              </a:cxn>
              <a:cxn ang="0">
                <a:pos x="connsiteX6434" y="connsiteY6434"/>
              </a:cxn>
              <a:cxn ang="0">
                <a:pos x="connsiteX6435" y="connsiteY6435"/>
              </a:cxn>
              <a:cxn ang="0">
                <a:pos x="connsiteX6436" y="connsiteY6436"/>
              </a:cxn>
              <a:cxn ang="0">
                <a:pos x="connsiteX6437" y="connsiteY6437"/>
              </a:cxn>
              <a:cxn ang="0">
                <a:pos x="connsiteX6438" y="connsiteY6438"/>
              </a:cxn>
              <a:cxn ang="0">
                <a:pos x="connsiteX6439" y="connsiteY6439"/>
              </a:cxn>
              <a:cxn ang="0">
                <a:pos x="connsiteX6440" y="connsiteY6440"/>
              </a:cxn>
              <a:cxn ang="0">
                <a:pos x="connsiteX6441" y="connsiteY6441"/>
              </a:cxn>
              <a:cxn ang="0">
                <a:pos x="connsiteX6442" y="connsiteY6442"/>
              </a:cxn>
              <a:cxn ang="0">
                <a:pos x="connsiteX6443" y="connsiteY6443"/>
              </a:cxn>
              <a:cxn ang="0">
                <a:pos x="connsiteX6444" y="connsiteY6444"/>
              </a:cxn>
              <a:cxn ang="0">
                <a:pos x="connsiteX6445" y="connsiteY6445"/>
              </a:cxn>
              <a:cxn ang="0">
                <a:pos x="connsiteX6446" y="connsiteY6446"/>
              </a:cxn>
              <a:cxn ang="0">
                <a:pos x="connsiteX6447" y="connsiteY6447"/>
              </a:cxn>
              <a:cxn ang="0">
                <a:pos x="connsiteX6448" y="connsiteY6448"/>
              </a:cxn>
              <a:cxn ang="0">
                <a:pos x="connsiteX6449" y="connsiteY6449"/>
              </a:cxn>
              <a:cxn ang="0">
                <a:pos x="connsiteX6450" y="connsiteY6450"/>
              </a:cxn>
              <a:cxn ang="0">
                <a:pos x="connsiteX6451" y="connsiteY6451"/>
              </a:cxn>
              <a:cxn ang="0">
                <a:pos x="connsiteX6452" y="connsiteY6452"/>
              </a:cxn>
              <a:cxn ang="0">
                <a:pos x="connsiteX6453" y="connsiteY6453"/>
              </a:cxn>
              <a:cxn ang="0">
                <a:pos x="connsiteX6454" y="connsiteY6454"/>
              </a:cxn>
              <a:cxn ang="0">
                <a:pos x="connsiteX6455" y="connsiteY6455"/>
              </a:cxn>
              <a:cxn ang="0">
                <a:pos x="connsiteX6456" y="connsiteY6456"/>
              </a:cxn>
              <a:cxn ang="0">
                <a:pos x="connsiteX6457" y="connsiteY6457"/>
              </a:cxn>
              <a:cxn ang="0">
                <a:pos x="connsiteX6458" y="connsiteY6458"/>
              </a:cxn>
              <a:cxn ang="0">
                <a:pos x="connsiteX6459" y="connsiteY6459"/>
              </a:cxn>
              <a:cxn ang="0">
                <a:pos x="connsiteX6460" y="connsiteY6460"/>
              </a:cxn>
              <a:cxn ang="0">
                <a:pos x="connsiteX6461" y="connsiteY6461"/>
              </a:cxn>
              <a:cxn ang="0">
                <a:pos x="connsiteX6462" y="connsiteY6462"/>
              </a:cxn>
              <a:cxn ang="0">
                <a:pos x="connsiteX6463" y="connsiteY6463"/>
              </a:cxn>
              <a:cxn ang="0">
                <a:pos x="connsiteX6464" y="connsiteY6464"/>
              </a:cxn>
              <a:cxn ang="0">
                <a:pos x="connsiteX6465" y="connsiteY6465"/>
              </a:cxn>
              <a:cxn ang="0">
                <a:pos x="connsiteX6466" y="connsiteY6466"/>
              </a:cxn>
              <a:cxn ang="0">
                <a:pos x="connsiteX6467" y="connsiteY6467"/>
              </a:cxn>
              <a:cxn ang="0">
                <a:pos x="connsiteX6468" y="connsiteY6468"/>
              </a:cxn>
              <a:cxn ang="0">
                <a:pos x="connsiteX6469" y="connsiteY6469"/>
              </a:cxn>
              <a:cxn ang="0">
                <a:pos x="connsiteX6470" y="connsiteY6470"/>
              </a:cxn>
              <a:cxn ang="0">
                <a:pos x="connsiteX6471" y="connsiteY6471"/>
              </a:cxn>
              <a:cxn ang="0">
                <a:pos x="connsiteX6472" y="connsiteY6472"/>
              </a:cxn>
              <a:cxn ang="0">
                <a:pos x="connsiteX6473" y="connsiteY6473"/>
              </a:cxn>
              <a:cxn ang="0">
                <a:pos x="connsiteX6474" y="connsiteY6474"/>
              </a:cxn>
              <a:cxn ang="0">
                <a:pos x="connsiteX6475" y="connsiteY6475"/>
              </a:cxn>
              <a:cxn ang="0">
                <a:pos x="connsiteX6476" y="connsiteY6476"/>
              </a:cxn>
              <a:cxn ang="0">
                <a:pos x="connsiteX6477" y="connsiteY6477"/>
              </a:cxn>
              <a:cxn ang="0">
                <a:pos x="connsiteX6478" y="connsiteY6478"/>
              </a:cxn>
              <a:cxn ang="0">
                <a:pos x="connsiteX6479" y="connsiteY6479"/>
              </a:cxn>
              <a:cxn ang="0">
                <a:pos x="connsiteX6480" y="connsiteY6480"/>
              </a:cxn>
              <a:cxn ang="0">
                <a:pos x="connsiteX6481" y="connsiteY6481"/>
              </a:cxn>
              <a:cxn ang="0">
                <a:pos x="connsiteX6482" y="connsiteY6482"/>
              </a:cxn>
              <a:cxn ang="0">
                <a:pos x="connsiteX6483" y="connsiteY6483"/>
              </a:cxn>
              <a:cxn ang="0">
                <a:pos x="connsiteX6484" y="connsiteY6484"/>
              </a:cxn>
              <a:cxn ang="0">
                <a:pos x="connsiteX6485" y="connsiteY6485"/>
              </a:cxn>
              <a:cxn ang="0">
                <a:pos x="connsiteX6486" y="connsiteY6486"/>
              </a:cxn>
              <a:cxn ang="0">
                <a:pos x="connsiteX6487" y="connsiteY6487"/>
              </a:cxn>
              <a:cxn ang="0">
                <a:pos x="connsiteX6488" y="connsiteY6488"/>
              </a:cxn>
              <a:cxn ang="0">
                <a:pos x="connsiteX6489" y="connsiteY6489"/>
              </a:cxn>
              <a:cxn ang="0">
                <a:pos x="connsiteX6490" y="connsiteY6490"/>
              </a:cxn>
              <a:cxn ang="0">
                <a:pos x="connsiteX6491" y="connsiteY6491"/>
              </a:cxn>
              <a:cxn ang="0">
                <a:pos x="connsiteX6492" y="connsiteY6492"/>
              </a:cxn>
              <a:cxn ang="0">
                <a:pos x="connsiteX6493" y="connsiteY6493"/>
              </a:cxn>
              <a:cxn ang="0">
                <a:pos x="connsiteX6494" y="connsiteY6494"/>
              </a:cxn>
              <a:cxn ang="0">
                <a:pos x="connsiteX6495" y="connsiteY6495"/>
              </a:cxn>
              <a:cxn ang="0">
                <a:pos x="connsiteX6496" y="connsiteY6496"/>
              </a:cxn>
              <a:cxn ang="0">
                <a:pos x="connsiteX6497" y="connsiteY6497"/>
              </a:cxn>
              <a:cxn ang="0">
                <a:pos x="connsiteX6498" y="connsiteY6498"/>
              </a:cxn>
              <a:cxn ang="0">
                <a:pos x="connsiteX6499" y="connsiteY6499"/>
              </a:cxn>
              <a:cxn ang="0">
                <a:pos x="connsiteX6500" y="connsiteY6500"/>
              </a:cxn>
              <a:cxn ang="0">
                <a:pos x="connsiteX6501" y="connsiteY6501"/>
              </a:cxn>
              <a:cxn ang="0">
                <a:pos x="connsiteX6502" y="connsiteY6502"/>
              </a:cxn>
              <a:cxn ang="0">
                <a:pos x="connsiteX6503" y="connsiteY6503"/>
              </a:cxn>
              <a:cxn ang="0">
                <a:pos x="connsiteX6504" y="connsiteY6504"/>
              </a:cxn>
              <a:cxn ang="0">
                <a:pos x="connsiteX6505" y="connsiteY6505"/>
              </a:cxn>
              <a:cxn ang="0">
                <a:pos x="connsiteX6506" y="connsiteY6506"/>
              </a:cxn>
              <a:cxn ang="0">
                <a:pos x="connsiteX6507" y="connsiteY6507"/>
              </a:cxn>
              <a:cxn ang="0">
                <a:pos x="connsiteX6508" y="connsiteY6508"/>
              </a:cxn>
              <a:cxn ang="0">
                <a:pos x="connsiteX6509" y="connsiteY6509"/>
              </a:cxn>
              <a:cxn ang="0">
                <a:pos x="connsiteX6510" y="connsiteY6510"/>
              </a:cxn>
              <a:cxn ang="0">
                <a:pos x="connsiteX6511" y="connsiteY6511"/>
              </a:cxn>
              <a:cxn ang="0">
                <a:pos x="connsiteX6512" y="connsiteY6512"/>
              </a:cxn>
              <a:cxn ang="0">
                <a:pos x="connsiteX6513" y="connsiteY6513"/>
              </a:cxn>
              <a:cxn ang="0">
                <a:pos x="connsiteX6514" y="connsiteY6514"/>
              </a:cxn>
              <a:cxn ang="0">
                <a:pos x="connsiteX6515" y="connsiteY6515"/>
              </a:cxn>
              <a:cxn ang="0">
                <a:pos x="connsiteX6516" y="connsiteY6516"/>
              </a:cxn>
              <a:cxn ang="0">
                <a:pos x="connsiteX6517" y="connsiteY6517"/>
              </a:cxn>
              <a:cxn ang="0">
                <a:pos x="connsiteX6518" y="connsiteY6518"/>
              </a:cxn>
              <a:cxn ang="0">
                <a:pos x="connsiteX6519" y="connsiteY6519"/>
              </a:cxn>
              <a:cxn ang="0">
                <a:pos x="connsiteX6520" y="connsiteY6520"/>
              </a:cxn>
              <a:cxn ang="0">
                <a:pos x="connsiteX6521" y="connsiteY6521"/>
              </a:cxn>
              <a:cxn ang="0">
                <a:pos x="connsiteX6522" y="connsiteY6522"/>
              </a:cxn>
              <a:cxn ang="0">
                <a:pos x="connsiteX6523" y="connsiteY6523"/>
              </a:cxn>
              <a:cxn ang="0">
                <a:pos x="connsiteX6524" y="connsiteY6524"/>
              </a:cxn>
              <a:cxn ang="0">
                <a:pos x="connsiteX6525" y="connsiteY6525"/>
              </a:cxn>
              <a:cxn ang="0">
                <a:pos x="connsiteX6526" y="connsiteY6526"/>
              </a:cxn>
              <a:cxn ang="0">
                <a:pos x="connsiteX6527" y="connsiteY6527"/>
              </a:cxn>
              <a:cxn ang="0">
                <a:pos x="connsiteX6528" y="connsiteY6528"/>
              </a:cxn>
              <a:cxn ang="0">
                <a:pos x="connsiteX6529" y="connsiteY6529"/>
              </a:cxn>
              <a:cxn ang="0">
                <a:pos x="connsiteX6530" y="connsiteY6530"/>
              </a:cxn>
              <a:cxn ang="0">
                <a:pos x="connsiteX6531" y="connsiteY6531"/>
              </a:cxn>
              <a:cxn ang="0">
                <a:pos x="connsiteX6532" y="connsiteY6532"/>
              </a:cxn>
              <a:cxn ang="0">
                <a:pos x="connsiteX6533" y="connsiteY6533"/>
              </a:cxn>
              <a:cxn ang="0">
                <a:pos x="connsiteX6534" y="connsiteY6534"/>
              </a:cxn>
              <a:cxn ang="0">
                <a:pos x="connsiteX6535" y="connsiteY6535"/>
              </a:cxn>
              <a:cxn ang="0">
                <a:pos x="connsiteX6536" y="connsiteY6536"/>
              </a:cxn>
              <a:cxn ang="0">
                <a:pos x="connsiteX6537" y="connsiteY6537"/>
              </a:cxn>
              <a:cxn ang="0">
                <a:pos x="connsiteX6538" y="connsiteY6538"/>
              </a:cxn>
              <a:cxn ang="0">
                <a:pos x="connsiteX6539" y="connsiteY6539"/>
              </a:cxn>
              <a:cxn ang="0">
                <a:pos x="connsiteX6540" y="connsiteY6540"/>
              </a:cxn>
              <a:cxn ang="0">
                <a:pos x="connsiteX6541" y="connsiteY6541"/>
              </a:cxn>
              <a:cxn ang="0">
                <a:pos x="connsiteX6542" y="connsiteY6542"/>
              </a:cxn>
              <a:cxn ang="0">
                <a:pos x="connsiteX6543" y="connsiteY6543"/>
              </a:cxn>
              <a:cxn ang="0">
                <a:pos x="connsiteX6544" y="connsiteY6544"/>
              </a:cxn>
              <a:cxn ang="0">
                <a:pos x="connsiteX6545" y="connsiteY6545"/>
              </a:cxn>
              <a:cxn ang="0">
                <a:pos x="connsiteX6546" y="connsiteY6546"/>
              </a:cxn>
              <a:cxn ang="0">
                <a:pos x="connsiteX6547" y="connsiteY6547"/>
              </a:cxn>
              <a:cxn ang="0">
                <a:pos x="connsiteX6548" y="connsiteY6548"/>
              </a:cxn>
              <a:cxn ang="0">
                <a:pos x="connsiteX6549" y="connsiteY6549"/>
              </a:cxn>
              <a:cxn ang="0">
                <a:pos x="connsiteX6550" y="connsiteY6550"/>
              </a:cxn>
              <a:cxn ang="0">
                <a:pos x="connsiteX6551" y="connsiteY6551"/>
              </a:cxn>
              <a:cxn ang="0">
                <a:pos x="connsiteX6552" y="connsiteY6552"/>
              </a:cxn>
              <a:cxn ang="0">
                <a:pos x="connsiteX6553" y="connsiteY6553"/>
              </a:cxn>
              <a:cxn ang="0">
                <a:pos x="connsiteX6554" y="connsiteY6554"/>
              </a:cxn>
              <a:cxn ang="0">
                <a:pos x="connsiteX6555" y="connsiteY6555"/>
              </a:cxn>
              <a:cxn ang="0">
                <a:pos x="connsiteX6556" y="connsiteY6556"/>
              </a:cxn>
              <a:cxn ang="0">
                <a:pos x="connsiteX6557" y="connsiteY6557"/>
              </a:cxn>
              <a:cxn ang="0">
                <a:pos x="connsiteX6558" y="connsiteY6558"/>
              </a:cxn>
              <a:cxn ang="0">
                <a:pos x="connsiteX6559" y="connsiteY6559"/>
              </a:cxn>
              <a:cxn ang="0">
                <a:pos x="connsiteX6560" y="connsiteY6560"/>
              </a:cxn>
              <a:cxn ang="0">
                <a:pos x="connsiteX6561" y="connsiteY6561"/>
              </a:cxn>
              <a:cxn ang="0">
                <a:pos x="connsiteX6562" y="connsiteY6562"/>
              </a:cxn>
              <a:cxn ang="0">
                <a:pos x="connsiteX6563" y="connsiteY6563"/>
              </a:cxn>
              <a:cxn ang="0">
                <a:pos x="connsiteX6564" y="connsiteY6564"/>
              </a:cxn>
              <a:cxn ang="0">
                <a:pos x="connsiteX6565" y="connsiteY6565"/>
              </a:cxn>
              <a:cxn ang="0">
                <a:pos x="connsiteX6566" y="connsiteY6566"/>
              </a:cxn>
              <a:cxn ang="0">
                <a:pos x="connsiteX6567" y="connsiteY6567"/>
              </a:cxn>
              <a:cxn ang="0">
                <a:pos x="connsiteX6568" y="connsiteY6568"/>
              </a:cxn>
              <a:cxn ang="0">
                <a:pos x="connsiteX6569" y="connsiteY6569"/>
              </a:cxn>
              <a:cxn ang="0">
                <a:pos x="connsiteX6570" y="connsiteY6570"/>
              </a:cxn>
              <a:cxn ang="0">
                <a:pos x="connsiteX6571" y="connsiteY6571"/>
              </a:cxn>
              <a:cxn ang="0">
                <a:pos x="connsiteX6572" y="connsiteY6572"/>
              </a:cxn>
              <a:cxn ang="0">
                <a:pos x="connsiteX6573" y="connsiteY6573"/>
              </a:cxn>
              <a:cxn ang="0">
                <a:pos x="connsiteX6574" y="connsiteY6574"/>
              </a:cxn>
              <a:cxn ang="0">
                <a:pos x="connsiteX6575" y="connsiteY6575"/>
              </a:cxn>
              <a:cxn ang="0">
                <a:pos x="connsiteX6576" y="connsiteY6576"/>
              </a:cxn>
              <a:cxn ang="0">
                <a:pos x="connsiteX6577" y="connsiteY6577"/>
              </a:cxn>
              <a:cxn ang="0">
                <a:pos x="connsiteX6578" y="connsiteY6578"/>
              </a:cxn>
              <a:cxn ang="0">
                <a:pos x="connsiteX6579" y="connsiteY6579"/>
              </a:cxn>
              <a:cxn ang="0">
                <a:pos x="connsiteX6580" y="connsiteY6580"/>
              </a:cxn>
              <a:cxn ang="0">
                <a:pos x="connsiteX6581" y="connsiteY6581"/>
              </a:cxn>
              <a:cxn ang="0">
                <a:pos x="connsiteX6582" y="connsiteY6582"/>
              </a:cxn>
              <a:cxn ang="0">
                <a:pos x="connsiteX6583" y="connsiteY6583"/>
              </a:cxn>
              <a:cxn ang="0">
                <a:pos x="connsiteX6584" y="connsiteY6584"/>
              </a:cxn>
              <a:cxn ang="0">
                <a:pos x="connsiteX6585" y="connsiteY6585"/>
              </a:cxn>
              <a:cxn ang="0">
                <a:pos x="connsiteX6586" y="connsiteY6586"/>
              </a:cxn>
              <a:cxn ang="0">
                <a:pos x="connsiteX6587" y="connsiteY6587"/>
              </a:cxn>
              <a:cxn ang="0">
                <a:pos x="connsiteX6588" y="connsiteY6588"/>
              </a:cxn>
              <a:cxn ang="0">
                <a:pos x="connsiteX6589" y="connsiteY6589"/>
              </a:cxn>
              <a:cxn ang="0">
                <a:pos x="connsiteX6590" y="connsiteY6590"/>
              </a:cxn>
              <a:cxn ang="0">
                <a:pos x="connsiteX6591" y="connsiteY6591"/>
              </a:cxn>
              <a:cxn ang="0">
                <a:pos x="connsiteX6592" y="connsiteY6592"/>
              </a:cxn>
              <a:cxn ang="0">
                <a:pos x="connsiteX6593" y="connsiteY6593"/>
              </a:cxn>
              <a:cxn ang="0">
                <a:pos x="connsiteX6594" y="connsiteY6594"/>
              </a:cxn>
              <a:cxn ang="0">
                <a:pos x="connsiteX6595" y="connsiteY6595"/>
              </a:cxn>
              <a:cxn ang="0">
                <a:pos x="connsiteX6596" y="connsiteY6596"/>
              </a:cxn>
              <a:cxn ang="0">
                <a:pos x="connsiteX6597" y="connsiteY6597"/>
              </a:cxn>
              <a:cxn ang="0">
                <a:pos x="connsiteX6598" y="connsiteY6598"/>
              </a:cxn>
              <a:cxn ang="0">
                <a:pos x="connsiteX6599" y="connsiteY6599"/>
              </a:cxn>
              <a:cxn ang="0">
                <a:pos x="connsiteX6600" y="connsiteY6600"/>
              </a:cxn>
              <a:cxn ang="0">
                <a:pos x="connsiteX6601" y="connsiteY6601"/>
              </a:cxn>
              <a:cxn ang="0">
                <a:pos x="connsiteX6602" y="connsiteY6602"/>
              </a:cxn>
              <a:cxn ang="0">
                <a:pos x="connsiteX6603" y="connsiteY6603"/>
              </a:cxn>
              <a:cxn ang="0">
                <a:pos x="connsiteX6604" y="connsiteY6604"/>
              </a:cxn>
              <a:cxn ang="0">
                <a:pos x="connsiteX6605" y="connsiteY6605"/>
              </a:cxn>
              <a:cxn ang="0">
                <a:pos x="connsiteX6606" y="connsiteY6606"/>
              </a:cxn>
              <a:cxn ang="0">
                <a:pos x="connsiteX6607" y="connsiteY6607"/>
              </a:cxn>
              <a:cxn ang="0">
                <a:pos x="connsiteX6608" y="connsiteY6608"/>
              </a:cxn>
              <a:cxn ang="0">
                <a:pos x="connsiteX6609" y="connsiteY6609"/>
              </a:cxn>
              <a:cxn ang="0">
                <a:pos x="connsiteX6610" y="connsiteY6610"/>
              </a:cxn>
              <a:cxn ang="0">
                <a:pos x="connsiteX6611" y="connsiteY6611"/>
              </a:cxn>
              <a:cxn ang="0">
                <a:pos x="connsiteX6612" y="connsiteY6612"/>
              </a:cxn>
              <a:cxn ang="0">
                <a:pos x="connsiteX6613" y="connsiteY6613"/>
              </a:cxn>
              <a:cxn ang="0">
                <a:pos x="connsiteX6614" y="connsiteY6614"/>
              </a:cxn>
              <a:cxn ang="0">
                <a:pos x="connsiteX6615" y="connsiteY6615"/>
              </a:cxn>
              <a:cxn ang="0">
                <a:pos x="connsiteX6616" y="connsiteY6616"/>
              </a:cxn>
              <a:cxn ang="0">
                <a:pos x="connsiteX6617" y="connsiteY6617"/>
              </a:cxn>
              <a:cxn ang="0">
                <a:pos x="connsiteX6618" y="connsiteY6618"/>
              </a:cxn>
              <a:cxn ang="0">
                <a:pos x="connsiteX6619" y="connsiteY6619"/>
              </a:cxn>
              <a:cxn ang="0">
                <a:pos x="connsiteX6620" y="connsiteY6620"/>
              </a:cxn>
              <a:cxn ang="0">
                <a:pos x="connsiteX6621" y="connsiteY6621"/>
              </a:cxn>
              <a:cxn ang="0">
                <a:pos x="connsiteX6622" y="connsiteY6622"/>
              </a:cxn>
              <a:cxn ang="0">
                <a:pos x="connsiteX6623" y="connsiteY6623"/>
              </a:cxn>
              <a:cxn ang="0">
                <a:pos x="connsiteX6624" y="connsiteY6624"/>
              </a:cxn>
              <a:cxn ang="0">
                <a:pos x="connsiteX6625" y="connsiteY6625"/>
              </a:cxn>
              <a:cxn ang="0">
                <a:pos x="connsiteX6626" y="connsiteY6626"/>
              </a:cxn>
              <a:cxn ang="0">
                <a:pos x="connsiteX6627" y="connsiteY6627"/>
              </a:cxn>
              <a:cxn ang="0">
                <a:pos x="connsiteX6628" y="connsiteY6628"/>
              </a:cxn>
              <a:cxn ang="0">
                <a:pos x="connsiteX6629" y="connsiteY6629"/>
              </a:cxn>
              <a:cxn ang="0">
                <a:pos x="connsiteX6630" y="connsiteY6630"/>
              </a:cxn>
              <a:cxn ang="0">
                <a:pos x="connsiteX6631" y="connsiteY6631"/>
              </a:cxn>
              <a:cxn ang="0">
                <a:pos x="connsiteX6632" y="connsiteY6632"/>
              </a:cxn>
              <a:cxn ang="0">
                <a:pos x="connsiteX6633" y="connsiteY6633"/>
              </a:cxn>
              <a:cxn ang="0">
                <a:pos x="connsiteX6634" y="connsiteY6634"/>
              </a:cxn>
              <a:cxn ang="0">
                <a:pos x="connsiteX6635" y="connsiteY6635"/>
              </a:cxn>
              <a:cxn ang="0">
                <a:pos x="connsiteX6636" y="connsiteY6636"/>
              </a:cxn>
              <a:cxn ang="0">
                <a:pos x="connsiteX6637" y="connsiteY6637"/>
              </a:cxn>
              <a:cxn ang="0">
                <a:pos x="connsiteX6638" y="connsiteY6638"/>
              </a:cxn>
              <a:cxn ang="0">
                <a:pos x="connsiteX6639" y="connsiteY6639"/>
              </a:cxn>
              <a:cxn ang="0">
                <a:pos x="connsiteX6640" y="connsiteY6640"/>
              </a:cxn>
              <a:cxn ang="0">
                <a:pos x="connsiteX6641" y="connsiteY6641"/>
              </a:cxn>
              <a:cxn ang="0">
                <a:pos x="connsiteX6642" y="connsiteY6642"/>
              </a:cxn>
              <a:cxn ang="0">
                <a:pos x="connsiteX6643" y="connsiteY6643"/>
              </a:cxn>
              <a:cxn ang="0">
                <a:pos x="connsiteX6644" y="connsiteY6644"/>
              </a:cxn>
              <a:cxn ang="0">
                <a:pos x="connsiteX6645" y="connsiteY6645"/>
              </a:cxn>
              <a:cxn ang="0">
                <a:pos x="connsiteX6646" y="connsiteY6646"/>
              </a:cxn>
              <a:cxn ang="0">
                <a:pos x="connsiteX6647" y="connsiteY6647"/>
              </a:cxn>
              <a:cxn ang="0">
                <a:pos x="connsiteX6648" y="connsiteY6648"/>
              </a:cxn>
              <a:cxn ang="0">
                <a:pos x="connsiteX6649" y="connsiteY6649"/>
              </a:cxn>
              <a:cxn ang="0">
                <a:pos x="connsiteX6650" y="connsiteY6650"/>
              </a:cxn>
              <a:cxn ang="0">
                <a:pos x="connsiteX6651" y="connsiteY6651"/>
              </a:cxn>
              <a:cxn ang="0">
                <a:pos x="connsiteX6652" y="connsiteY6652"/>
              </a:cxn>
              <a:cxn ang="0">
                <a:pos x="connsiteX6653" y="connsiteY6653"/>
              </a:cxn>
              <a:cxn ang="0">
                <a:pos x="connsiteX6654" y="connsiteY6654"/>
              </a:cxn>
              <a:cxn ang="0">
                <a:pos x="connsiteX6655" y="connsiteY6655"/>
              </a:cxn>
              <a:cxn ang="0">
                <a:pos x="connsiteX6656" y="connsiteY6656"/>
              </a:cxn>
              <a:cxn ang="0">
                <a:pos x="connsiteX6657" y="connsiteY6657"/>
              </a:cxn>
              <a:cxn ang="0">
                <a:pos x="connsiteX6658" y="connsiteY6658"/>
              </a:cxn>
              <a:cxn ang="0">
                <a:pos x="connsiteX6659" y="connsiteY6659"/>
              </a:cxn>
              <a:cxn ang="0">
                <a:pos x="connsiteX6660" y="connsiteY6660"/>
              </a:cxn>
              <a:cxn ang="0">
                <a:pos x="connsiteX6661" y="connsiteY6661"/>
              </a:cxn>
              <a:cxn ang="0">
                <a:pos x="connsiteX6662" y="connsiteY6662"/>
              </a:cxn>
              <a:cxn ang="0">
                <a:pos x="connsiteX6663" y="connsiteY6663"/>
              </a:cxn>
              <a:cxn ang="0">
                <a:pos x="connsiteX6664" y="connsiteY6664"/>
              </a:cxn>
              <a:cxn ang="0">
                <a:pos x="connsiteX6665" y="connsiteY6665"/>
              </a:cxn>
              <a:cxn ang="0">
                <a:pos x="connsiteX6666" y="connsiteY6666"/>
              </a:cxn>
              <a:cxn ang="0">
                <a:pos x="connsiteX6667" y="connsiteY6667"/>
              </a:cxn>
              <a:cxn ang="0">
                <a:pos x="connsiteX6668" y="connsiteY6668"/>
              </a:cxn>
              <a:cxn ang="0">
                <a:pos x="connsiteX6669" y="connsiteY6669"/>
              </a:cxn>
              <a:cxn ang="0">
                <a:pos x="connsiteX6670" y="connsiteY6670"/>
              </a:cxn>
              <a:cxn ang="0">
                <a:pos x="connsiteX6671" y="connsiteY6671"/>
              </a:cxn>
              <a:cxn ang="0">
                <a:pos x="connsiteX6672" y="connsiteY6672"/>
              </a:cxn>
              <a:cxn ang="0">
                <a:pos x="connsiteX6673" y="connsiteY6673"/>
              </a:cxn>
              <a:cxn ang="0">
                <a:pos x="connsiteX6674" y="connsiteY6674"/>
              </a:cxn>
              <a:cxn ang="0">
                <a:pos x="connsiteX6675" y="connsiteY6675"/>
              </a:cxn>
              <a:cxn ang="0">
                <a:pos x="connsiteX6676" y="connsiteY6676"/>
              </a:cxn>
              <a:cxn ang="0">
                <a:pos x="connsiteX6677" y="connsiteY6677"/>
              </a:cxn>
              <a:cxn ang="0">
                <a:pos x="connsiteX6678" y="connsiteY6678"/>
              </a:cxn>
              <a:cxn ang="0">
                <a:pos x="connsiteX6679" y="connsiteY6679"/>
              </a:cxn>
              <a:cxn ang="0">
                <a:pos x="connsiteX6680" y="connsiteY6680"/>
              </a:cxn>
              <a:cxn ang="0">
                <a:pos x="connsiteX6681" y="connsiteY6681"/>
              </a:cxn>
              <a:cxn ang="0">
                <a:pos x="connsiteX6682" y="connsiteY6682"/>
              </a:cxn>
              <a:cxn ang="0">
                <a:pos x="connsiteX6683" y="connsiteY6683"/>
              </a:cxn>
              <a:cxn ang="0">
                <a:pos x="connsiteX6684" y="connsiteY6684"/>
              </a:cxn>
              <a:cxn ang="0">
                <a:pos x="connsiteX6685" y="connsiteY6685"/>
              </a:cxn>
              <a:cxn ang="0">
                <a:pos x="connsiteX6686" y="connsiteY6686"/>
              </a:cxn>
              <a:cxn ang="0">
                <a:pos x="connsiteX6687" y="connsiteY6687"/>
              </a:cxn>
              <a:cxn ang="0">
                <a:pos x="connsiteX6688" y="connsiteY6688"/>
              </a:cxn>
              <a:cxn ang="0">
                <a:pos x="connsiteX6689" y="connsiteY6689"/>
              </a:cxn>
              <a:cxn ang="0">
                <a:pos x="connsiteX6690" y="connsiteY6690"/>
              </a:cxn>
              <a:cxn ang="0">
                <a:pos x="connsiteX6691" y="connsiteY6691"/>
              </a:cxn>
              <a:cxn ang="0">
                <a:pos x="connsiteX6692" y="connsiteY6692"/>
              </a:cxn>
              <a:cxn ang="0">
                <a:pos x="connsiteX6693" y="connsiteY6693"/>
              </a:cxn>
              <a:cxn ang="0">
                <a:pos x="connsiteX6694" y="connsiteY6694"/>
              </a:cxn>
              <a:cxn ang="0">
                <a:pos x="connsiteX6695" y="connsiteY6695"/>
              </a:cxn>
              <a:cxn ang="0">
                <a:pos x="connsiteX6696" y="connsiteY6696"/>
              </a:cxn>
              <a:cxn ang="0">
                <a:pos x="connsiteX6697" y="connsiteY6697"/>
              </a:cxn>
              <a:cxn ang="0">
                <a:pos x="connsiteX6698" y="connsiteY6698"/>
              </a:cxn>
              <a:cxn ang="0">
                <a:pos x="connsiteX6699" y="connsiteY6699"/>
              </a:cxn>
              <a:cxn ang="0">
                <a:pos x="connsiteX6700" y="connsiteY6700"/>
              </a:cxn>
              <a:cxn ang="0">
                <a:pos x="connsiteX6701" y="connsiteY6701"/>
              </a:cxn>
              <a:cxn ang="0">
                <a:pos x="connsiteX6702" y="connsiteY6702"/>
              </a:cxn>
              <a:cxn ang="0">
                <a:pos x="connsiteX6703" y="connsiteY6703"/>
              </a:cxn>
              <a:cxn ang="0">
                <a:pos x="connsiteX6704" y="connsiteY6704"/>
              </a:cxn>
              <a:cxn ang="0">
                <a:pos x="connsiteX6705" y="connsiteY6705"/>
              </a:cxn>
              <a:cxn ang="0">
                <a:pos x="connsiteX6706" y="connsiteY6706"/>
              </a:cxn>
              <a:cxn ang="0">
                <a:pos x="connsiteX6707" y="connsiteY6707"/>
              </a:cxn>
              <a:cxn ang="0">
                <a:pos x="connsiteX6708" y="connsiteY6708"/>
              </a:cxn>
              <a:cxn ang="0">
                <a:pos x="connsiteX6709" y="connsiteY6709"/>
              </a:cxn>
              <a:cxn ang="0">
                <a:pos x="connsiteX6710" y="connsiteY6710"/>
              </a:cxn>
              <a:cxn ang="0">
                <a:pos x="connsiteX6711" y="connsiteY6711"/>
              </a:cxn>
              <a:cxn ang="0">
                <a:pos x="connsiteX6712" y="connsiteY6712"/>
              </a:cxn>
              <a:cxn ang="0">
                <a:pos x="connsiteX6713" y="connsiteY6713"/>
              </a:cxn>
              <a:cxn ang="0">
                <a:pos x="connsiteX6714" y="connsiteY6714"/>
              </a:cxn>
              <a:cxn ang="0">
                <a:pos x="connsiteX6715" y="connsiteY6715"/>
              </a:cxn>
              <a:cxn ang="0">
                <a:pos x="connsiteX6716" y="connsiteY6716"/>
              </a:cxn>
              <a:cxn ang="0">
                <a:pos x="connsiteX6717" y="connsiteY6717"/>
              </a:cxn>
              <a:cxn ang="0">
                <a:pos x="connsiteX6718" y="connsiteY6718"/>
              </a:cxn>
              <a:cxn ang="0">
                <a:pos x="connsiteX6719" y="connsiteY6719"/>
              </a:cxn>
              <a:cxn ang="0">
                <a:pos x="connsiteX6720" y="connsiteY6720"/>
              </a:cxn>
              <a:cxn ang="0">
                <a:pos x="connsiteX6721" y="connsiteY6721"/>
              </a:cxn>
              <a:cxn ang="0">
                <a:pos x="connsiteX6722" y="connsiteY6722"/>
              </a:cxn>
              <a:cxn ang="0">
                <a:pos x="connsiteX6723" y="connsiteY6723"/>
              </a:cxn>
              <a:cxn ang="0">
                <a:pos x="connsiteX6724" y="connsiteY6724"/>
              </a:cxn>
              <a:cxn ang="0">
                <a:pos x="connsiteX6725" y="connsiteY6725"/>
              </a:cxn>
              <a:cxn ang="0">
                <a:pos x="connsiteX6726" y="connsiteY6726"/>
              </a:cxn>
              <a:cxn ang="0">
                <a:pos x="connsiteX6727" y="connsiteY6727"/>
              </a:cxn>
              <a:cxn ang="0">
                <a:pos x="connsiteX6728" y="connsiteY6728"/>
              </a:cxn>
              <a:cxn ang="0">
                <a:pos x="connsiteX6729" y="connsiteY6729"/>
              </a:cxn>
              <a:cxn ang="0">
                <a:pos x="connsiteX6730" y="connsiteY6730"/>
              </a:cxn>
              <a:cxn ang="0">
                <a:pos x="connsiteX6731" y="connsiteY6731"/>
              </a:cxn>
              <a:cxn ang="0">
                <a:pos x="connsiteX6732" y="connsiteY6732"/>
              </a:cxn>
              <a:cxn ang="0">
                <a:pos x="connsiteX6733" y="connsiteY6733"/>
              </a:cxn>
              <a:cxn ang="0">
                <a:pos x="connsiteX6734" y="connsiteY6734"/>
              </a:cxn>
              <a:cxn ang="0">
                <a:pos x="connsiteX6735" y="connsiteY6735"/>
              </a:cxn>
              <a:cxn ang="0">
                <a:pos x="connsiteX6736" y="connsiteY6736"/>
              </a:cxn>
              <a:cxn ang="0">
                <a:pos x="connsiteX6737" y="connsiteY6737"/>
              </a:cxn>
              <a:cxn ang="0">
                <a:pos x="connsiteX6738" y="connsiteY6738"/>
              </a:cxn>
              <a:cxn ang="0">
                <a:pos x="connsiteX6739" y="connsiteY6739"/>
              </a:cxn>
              <a:cxn ang="0">
                <a:pos x="connsiteX6740" y="connsiteY6740"/>
              </a:cxn>
              <a:cxn ang="0">
                <a:pos x="connsiteX6741" y="connsiteY6741"/>
              </a:cxn>
              <a:cxn ang="0">
                <a:pos x="connsiteX6742" y="connsiteY6742"/>
              </a:cxn>
              <a:cxn ang="0">
                <a:pos x="connsiteX6743" y="connsiteY6743"/>
              </a:cxn>
              <a:cxn ang="0">
                <a:pos x="connsiteX6744" y="connsiteY6744"/>
              </a:cxn>
              <a:cxn ang="0">
                <a:pos x="connsiteX6745" y="connsiteY6745"/>
              </a:cxn>
              <a:cxn ang="0">
                <a:pos x="connsiteX6746" y="connsiteY6746"/>
              </a:cxn>
              <a:cxn ang="0">
                <a:pos x="connsiteX6747" y="connsiteY6747"/>
              </a:cxn>
              <a:cxn ang="0">
                <a:pos x="connsiteX6748" y="connsiteY6748"/>
              </a:cxn>
              <a:cxn ang="0">
                <a:pos x="connsiteX6749" y="connsiteY6749"/>
              </a:cxn>
              <a:cxn ang="0">
                <a:pos x="connsiteX6750" y="connsiteY6750"/>
              </a:cxn>
              <a:cxn ang="0">
                <a:pos x="connsiteX6751" y="connsiteY6751"/>
              </a:cxn>
              <a:cxn ang="0">
                <a:pos x="connsiteX6752" y="connsiteY6752"/>
              </a:cxn>
              <a:cxn ang="0">
                <a:pos x="connsiteX6753" y="connsiteY6753"/>
              </a:cxn>
              <a:cxn ang="0">
                <a:pos x="connsiteX6754" y="connsiteY6754"/>
              </a:cxn>
              <a:cxn ang="0">
                <a:pos x="connsiteX6755" y="connsiteY6755"/>
              </a:cxn>
              <a:cxn ang="0">
                <a:pos x="connsiteX6756" y="connsiteY6756"/>
              </a:cxn>
              <a:cxn ang="0">
                <a:pos x="connsiteX6757" y="connsiteY6757"/>
              </a:cxn>
              <a:cxn ang="0">
                <a:pos x="connsiteX6758" y="connsiteY6758"/>
              </a:cxn>
              <a:cxn ang="0">
                <a:pos x="connsiteX6759" y="connsiteY6759"/>
              </a:cxn>
              <a:cxn ang="0">
                <a:pos x="connsiteX6760" y="connsiteY6760"/>
              </a:cxn>
              <a:cxn ang="0">
                <a:pos x="connsiteX6761" y="connsiteY6761"/>
              </a:cxn>
              <a:cxn ang="0">
                <a:pos x="connsiteX6762" y="connsiteY6762"/>
              </a:cxn>
              <a:cxn ang="0">
                <a:pos x="connsiteX6763" y="connsiteY6763"/>
              </a:cxn>
              <a:cxn ang="0">
                <a:pos x="connsiteX6764" y="connsiteY6764"/>
              </a:cxn>
              <a:cxn ang="0">
                <a:pos x="connsiteX6765" y="connsiteY6765"/>
              </a:cxn>
              <a:cxn ang="0">
                <a:pos x="connsiteX6766" y="connsiteY6766"/>
              </a:cxn>
              <a:cxn ang="0">
                <a:pos x="connsiteX6767" y="connsiteY6767"/>
              </a:cxn>
              <a:cxn ang="0">
                <a:pos x="connsiteX6768" y="connsiteY6768"/>
              </a:cxn>
              <a:cxn ang="0">
                <a:pos x="connsiteX6769" y="connsiteY6769"/>
              </a:cxn>
              <a:cxn ang="0">
                <a:pos x="connsiteX6770" y="connsiteY6770"/>
              </a:cxn>
              <a:cxn ang="0">
                <a:pos x="connsiteX6771" y="connsiteY6771"/>
              </a:cxn>
              <a:cxn ang="0">
                <a:pos x="connsiteX6772" y="connsiteY6772"/>
              </a:cxn>
              <a:cxn ang="0">
                <a:pos x="connsiteX6773" y="connsiteY6773"/>
              </a:cxn>
              <a:cxn ang="0">
                <a:pos x="connsiteX6774" y="connsiteY6774"/>
              </a:cxn>
              <a:cxn ang="0">
                <a:pos x="connsiteX6775" y="connsiteY6775"/>
              </a:cxn>
              <a:cxn ang="0">
                <a:pos x="connsiteX6776" y="connsiteY6776"/>
              </a:cxn>
              <a:cxn ang="0">
                <a:pos x="connsiteX6777" y="connsiteY6777"/>
              </a:cxn>
              <a:cxn ang="0">
                <a:pos x="connsiteX6778" y="connsiteY6778"/>
              </a:cxn>
              <a:cxn ang="0">
                <a:pos x="connsiteX6779" y="connsiteY6779"/>
              </a:cxn>
              <a:cxn ang="0">
                <a:pos x="connsiteX6780" y="connsiteY6780"/>
              </a:cxn>
              <a:cxn ang="0">
                <a:pos x="connsiteX6781" y="connsiteY6781"/>
              </a:cxn>
              <a:cxn ang="0">
                <a:pos x="connsiteX6782" y="connsiteY6782"/>
              </a:cxn>
              <a:cxn ang="0">
                <a:pos x="connsiteX6783" y="connsiteY6783"/>
              </a:cxn>
              <a:cxn ang="0">
                <a:pos x="connsiteX6784" y="connsiteY6784"/>
              </a:cxn>
              <a:cxn ang="0">
                <a:pos x="connsiteX6785" y="connsiteY6785"/>
              </a:cxn>
              <a:cxn ang="0">
                <a:pos x="connsiteX6786" y="connsiteY6786"/>
              </a:cxn>
              <a:cxn ang="0">
                <a:pos x="connsiteX6787" y="connsiteY6787"/>
              </a:cxn>
              <a:cxn ang="0">
                <a:pos x="connsiteX6788" y="connsiteY6788"/>
              </a:cxn>
              <a:cxn ang="0">
                <a:pos x="connsiteX6789" y="connsiteY6789"/>
              </a:cxn>
              <a:cxn ang="0">
                <a:pos x="connsiteX6790" y="connsiteY6790"/>
              </a:cxn>
              <a:cxn ang="0">
                <a:pos x="connsiteX6791" y="connsiteY6791"/>
              </a:cxn>
              <a:cxn ang="0">
                <a:pos x="connsiteX6792" y="connsiteY6792"/>
              </a:cxn>
              <a:cxn ang="0">
                <a:pos x="connsiteX6793" y="connsiteY6793"/>
              </a:cxn>
              <a:cxn ang="0">
                <a:pos x="connsiteX6794" y="connsiteY6794"/>
              </a:cxn>
              <a:cxn ang="0">
                <a:pos x="connsiteX6795" y="connsiteY6795"/>
              </a:cxn>
              <a:cxn ang="0">
                <a:pos x="connsiteX6796" y="connsiteY6796"/>
              </a:cxn>
              <a:cxn ang="0">
                <a:pos x="connsiteX6797" y="connsiteY6797"/>
              </a:cxn>
              <a:cxn ang="0">
                <a:pos x="connsiteX6798" y="connsiteY6798"/>
              </a:cxn>
              <a:cxn ang="0">
                <a:pos x="connsiteX6799" y="connsiteY6799"/>
              </a:cxn>
              <a:cxn ang="0">
                <a:pos x="connsiteX6800" y="connsiteY6800"/>
              </a:cxn>
              <a:cxn ang="0">
                <a:pos x="connsiteX6801" y="connsiteY6801"/>
              </a:cxn>
              <a:cxn ang="0">
                <a:pos x="connsiteX6802" y="connsiteY6802"/>
              </a:cxn>
              <a:cxn ang="0">
                <a:pos x="connsiteX6803" y="connsiteY6803"/>
              </a:cxn>
              <a:cxn ang="0">
                <a:pos x="connsiteX6804" y="connsiteY6804"/>
              </a:cxn>
              <a:cxn ang="0">
                <a:pos x="connsiteX6805" y="connsiteY6805"/>
              </a:cxn>
              <a:cxn ang="0">
                <a:pos x="connsiteX6806" y="connsiteY6806"/>
              </a:cxn>
              <a:cxn ang="0">
                <a:pos x="connsiteX6807" y="connsiteY6807"/>
              </a:cxn>
              <a:cxn ang="0">
                <a:pos x="connsiteX6808" y="connsiteY6808"/>
              </a:cxn>
              <a:cxn ang="0">
                <a:pos x="connsiteX6809" y="connsiteY6809"/>
              </a:cxn>
              <a:cxn ang="0">
                <a:pos x="connsiteX6810" y="connsiteY6810"/>
              </a:cxn>
              <a:cxn ang="0">
                <a:pos x="connsiteX6811" y="connsiteY6811"/>
              </a:cxn>
              <a:cxn ang="0">
                <a:pos x="connsiteX6812" y="connsiteY6812"/>
              </a:cxn>
              <a:cxn ang="0">
                <a:pos x="connsiteX6813" y="connsiteY6813"/>
              </a:cxn>
              <a:cxn ang="0">
                <a:pos x="connsiteX6814" y="connsiteY6814"/>
              </a:cxn>
              <a:cxn ang="0">
                <a:pos x="connsiteX6815" y="connsiteY6815"/>
              </a:cxn>
              <a:cxn ang="0">
                <a:pos x="connsiteX6816" y="connsiteY6816"/>
              </a:cxn>
              <a:cxn ang="0">
                <a:pos x="connsiteX6817" y="connsiteY6817"/>
              </a:cxn>
              <a:cxn ang="0">
                <a:pos x="connsiteX6818" y="connsiteY6818"/>
              </a:cxn>
              <a:cxn ang="0">
                <a:pos x="connsiteX6819" y="connsiteY6819"/>
              </a:cxn>
              <a:cxn ang="0">
                <a:pos x="connsiteX6820" y="connsiteY6820"/>
              </a:cxn>
              <a:cxn ang="0">
                <a:pos x="connsiteX6821" y="connsiteY6821"/>
              </a:cxn>
              <a:cxn ang="0">
                <a:pos x="connsiteX6822" y="connsiteY6822"/>
              </a:cxn>
              <a:cxn ang="0">
                <a:pos x="connsiteX6823" y="connsiteY6823"/>
              </a:cxn>
              <a:cxn ang="0">
                <a:pos x="connsiteX6824" y="connsiteY6824"/>
              </a:cxn>
              <a:cxn ang="0">
                <a:pos x="connsiteX6825" y="connsiteY6825"/>
              </a:cxn>
              <a:cxn ang="0">
                <a:pos x="connsiteX6826" y="connsiteY6826"/>
              </a:cxn>
              <a:cxn ang="0">
                <a:pos x="connsiteX6827" y="connsiteY6827"/>
              </a:cxn>
              <a:cxn ang="0">
                <a:pos x="connsiteX6828" y="connsiteY6828"/>
              </a:cxn>
              <a:cxn ang="0">
                <a:pos x="connsiteX6829" y="connsiteY6829"/>
              </a:cxn>
              <a:cxn ang="0">
                <a:pos x="connsiteX6830" y="connsiteY6830"/>
              </a:cxn>
              <a:cxn ang="0">
                <a:pos x="connsiteX6831" y="connsiteY6831"/>
              </a:cxn>
              <a:cxn ang="0">
                <a:pos x="connsiteX6832" y="connsiteY6832"/>
              </a:cxn>
              <a:cxn ang="0">
                <a:pos x="connsiteX6833" y="connsiteY6833"/>
              </a:cxn>
              <a:cxn ang="0">
                <a:pos x="connsiteX6834" y="connsiteY6834"/>
              </a:cxn>
              <a:cxn ang="0">
                <a:pos x="connsiteX6835" y="connsiteY6835"/>
              </a:cxn>
              <a:cxn ang="0">
                <a:pos x="connsiteX6836" y="connsiteY6836"/>
              </a:cxn>
              <a:cxn ang="0">
                <a:pos x="connsiteX6837" y="connsiteY6837"/>
              </a:cxn>
              <a:cxn ang="0">
                <a:pos x="connsiteX6838" y="connsiteY6838"/>
              </a:cxn>
              <a:cxn ang="0">
                <a:pos x="connsiteX6839" y="connsiteY6839"/>
              </a:cxn>
              <a:cxn ang="0">
                <a:pos x="connsiteX6840" y="connsiteY6840"/>
              </a:cxn>
              <a:cxn ang="0">
                <a:pos x="connsiteX6841" y="connsiteY6841"/>
              </a:cxn>
              <a:cxn ang="0">
                <a:pos x="connsiteX6842" y="connsiteY6842"/>
              </a:cxn>
              <a:cxn ang="0">
                <a:pos x="connsiteX6843" y="connsiteY6843"/>
              </a:cxn>
              <a:cxn ang="0">
                <a:pos x="connsiteX6844" y="connsiteY6844"/>
              </a:cxn>
              <a:cxn ang="0">
                <a:pos x="connsiteX6845" y="connsiteY6845"/>
              </a:cxn>
              <a:cxn ang="0">
                <a:pos x="connsiteX6846" y="connsiteY6846"/>
              </a:cxn>
              <a:cxn ang="0">
                <a:pos x="connsiteX6847" y="connsiteY6847"/>
              </a:cxn>
              <a:cxn ang="0">
                <a:pos x="connsiteX6848" y="connsiteY6848"/>
              </a:cxn>
              <a:cxn ang="0">
                <a:pos x="connsiteX6849" y="connsiteY6849"/>
              </a:cxn>
              <a:cxn ang="0">
                <a:pos x="connsiteX6850" y="connsiteY6850"/>
              </a:cxn>
              <a:cxn ang="0">
                <a:pos x="connsiteX6851" y="connsiteY6851"/>
              </a:cxn>
              <a:cxn ang="0">
                <a:pos x="connsiteX6852" y="connsiteY6852"/>
              </a:cxn>
              <a:cxn ang="0">
                <a:pos x="connsiteX6853" y="connsiteY6853"/>
              </a:cxn>
              <a:cxn ang="0">
                <a:pos x="connsiteX6854" y="connsiteY6854"/>
              </a:cxn>
              <a:cxn ang="0">
                <a:pos x="connsiteX6855" y="connsiteY6855"/>
              </a:cxn>
              <a:cxn ang="0">
                <a:pos x="connsiteX6856" y="connsiteY6856"/>
              </a:cxn>
              <a:cxn ang="0">
                <a:pos x="connsiteX6857" y="connsiteY6857"/>
              </a:cxn>
              <a:cxn ang="0">
                <a:pos x="connsiteX6858" y="connsiteY6858"/>
              </a:cxn>
              <a:cxn ang="0">
                <a:pos x="connsiteX6859" y="connsiteY6859"/>
              </a:cxn>
              <a:cxn ang="0">
                <a:pos x="connsiteX6860" y="connsiteY6860"/>
              </a:cxn>
              <a:cxn ang="0">
                <a:pos x="connsiteX6861" y="connsiteY6861"/>
              </a:cxn>
              <a:cxn ang="0">
                <a:pos x="connsiteX6862" y="connsiteY6862"/>
              </a:cxn>
              <a:cxn ang="0">
                <a:pos x="connsiteX6863" y="connsiteY6863"/>
              </a:cxn>
              <a:cxn ang="0">
                <a:pos x="connsiteX6864" y="connsiteY6864"/>
              </a:cxn>
              <a:cxn ang="0">
                <a:pos x="connsiteX6865" y="connsiteY6865"/>
              </a:cxn>
              <a:cxn ang="0">
                <a:pos x="connsiteX6866" y="connsiteY6866"/>
              </a:cxn>
              <a:cxn ang="0">
                <a:pos x="connsiteX6867" y="connsiteY6867"/>
              </a:cxn>
              <a:cxn ang="0">
                <a:pos x="connsiteX6868" y="connsiteY6868"/>
              </a:cxn>
              <a:cxn ang="0">
                <a:pos x="connsiteX6869" y="connsiteY6869"/>
              </a:cxn>
              <a:cxn ang="0">
                <a:pos x="connsiteX6870" y="connsiteY6870"/>
              </a:cxn>
              <a:cxn ang="0">
                <a:pos x="connsiteX6871" y="connsiteY6871"/>
              </a:cxn>
              <a:cxn ang="0">
                <a:pos x="connsiteX6872" y="connsiteY6872"/>
              </a:cxn>
              <a:cxn ang="0">
                <a:pos x="connsiteX6873" y="connsiteY6873"/>
              </a:cxn>
              <a:cxn ang="0">
                <a:pos x="connsiteX6874" y="connsiteY6874"/>
              </a:cxn>
              <a:cxn ang="0">
                <a:pos x="connsiteX6875" y="connsiteY6875"/>
              </a:cxn>
              <a:cxn ang="0">
                <a:pos x="connsiteX6876" y="connsiteY6876"/>
              </a:cxn>
              <a:cxn ang="0">
                <a:pos x="connsiteX6877" y="connsiteY6877"/>
              </a:cxn>
              <a:cxn ang="0">
                <a:pos x="connsiteX6878" y="connsiteY6878"/>
              </a:cxn>
              <a:cxn ang="0">
                <a:pos x="connsiteX6879" y="connsiteY6879"/>
              </a:cxn>
              <a:cxn ang="0">
                <a:pos x="connsiteX6880" y="connsiteY6880"/>
              </a:cxn>
              <a:cxn ang="0">
                <a:pos x="connsiteX6881" y="connsiteY6881"/>
              </a:cxn>
              <a:cxn ang="0">
                <a:pos x="connsiteX6882" y="connsiteY6882"/>
              </a:cxn>
              <a:cxn ang="0">
                <a:pos x="connsiteX6883" y="connsiteY6883"/>
              </a:cxn>
              <a:cxn ang="0">
                <a:pos x="connsiteX6884" y="connsiteY6884"/>
              </a:cxn>
              <a:cxn ang="0">
                <a:pos x="connsiteX6885" y="connsiteY6885"/>
              </a:cxn>
              <a:cxn ang="0">
                <a:pos x="connsiteX6886" y="connsiteY6886"/>
              </a:cxn>
              <a:cxn ang="0">
                <a:pos x="connsiteX6887" y="connsiteY6887"/>
              </a:cxn>
              <a:cxn ang="0">
                <a:pos x="connsiteX6888" y="connsiteY6888"/>
              </a:cxn>
              <a:cxn ang="0">
                <a:pos x="connsiteX6889" y="connsiteY6889"/>
              </a:cxn>
              <a:cxn ang="0">
                <a:pos x="connsiteX6890" y="connsiteY6890"/>
              </a:cxn>
              <a:cxn ang="0">
                <a:pos x="connsiteX6891" y="connsiteY6891"/>
              </a:cxn>
              <a:cxn ang="0">
                <a:pos x="connsiteX6892" y="connsiteY6892"/>
              </a:cxn>
              <a:cxn ang="0">
                <a:pos x="connsiteX6893" y="connsiteY6893"/>
              </a:cxn>
              <a:cxn ang="0">
                <a:pos x="connsiteX6894" y="connsiteY6894"/>
              </a:cxn>
              <a:cxn ang="0">
                <a:pos x="connsiteX6895" y="connsiteY6895"/>
              </a:cxn>
              <a:cxn ang="0">
                <a:pos x="connsiteX6896" y="connsiteY6896"/>
              </a:cxn>
              <a:cxn ang="0">
                <a:pos x="connsiteX6897" y="connsiteY6897"/>
              </a:cxn>
              <a:cxn ang="0">
                <a:pos x="connsiteX6898" y="connsiteY6898"/>
              </a:cxn>
              <a:cxn ang="0">
                <a:pos x="connsiteX6899" y="connsiteY6899"/>
              </a:cxn>
              <a:cxn ang="0">
                <a:pos x="connsiteX6900" y="connsiteY6900"/>
              </a:cxn>
              <a:cxn ang="0">
                <a:pos x="connsiteX6901" y="connsiteY6901"/>
              </a:cxn>
              <a:cxn ang="0">
                <a:pos x="connsiteX6902" y="connsiteY6902"/>
              </a:cxn>
              <a:cxn ang="0">
                <a:pos x="connsiteX6903" y="connsiteY6903"/>
              </a:cxn>
              <a:cxn ang="0">
                <a:pos x="connsiteX6904" y="connsiteY6904"/>
              </a:cxn>
              <a:cxn ang="0">
                <a:pos x="connsiteX6905" y="connsiteY6905"/>
              </a:cxn>
              <a:cxn ang="0">
                <a:pos x="connsiteX6906" y="connsiteY6906"/>
              </a:cxn>
              <a:cxn ang="0">
                <a:pos x="connsiteX6907" y="connsiteY6907"/>
              </a:cxn>
              <a:cxn ang="0">
                <a:pos x="connsiteX6908" y="connsiteY6908"/>
              </a:cxn>
              <a:cxn ang="0">
                <a:pos x="connsiteX6909" y="connsiteY6909"/>
              </a:cxn>
              <a:cxn ang="0">
                <a:pos x="connsiteX6910" y="connsiteY6910"/>
              </a:cxn>
              <a:cxn ang="0">
                <a:pos x="connsiteX6911" y="connsiteY6911"/>
              </a:cxn>
              <a:cxn ang="0">
                <a:pos x="connsiteX6912" y="connsiteY6912"/>
              </a:cxn>
              <a:cxn ang="0">
                <a:pos x="connsiteX6913" y="connsiteY6913"/>
              </a:cxn>
              <a:cxn ang="0">
                <a:pos x="connsiteX6914" y="connsiteY6914"/>
              </a:cxn>
              <a:cxn ang="0">
                <a:pos x="connsiteX6915" y="connsiteY6915"/>
              </a:cxn>
              <a:cxn ang="0">
                <a:pos x="connsiteX6916" y="connsiteY6916"/>
              </a:cxn>
              <a:cxn ang="0">
                <a:pos x="connsiteX6917" y="connsiteY6917"/>
              </a:cxn>
              <a:cxn ang="0">
                <a:pos x="connsiteX6918" y="connsiteY6918"/>
              </a:cxn>
              <a:cxn ang="0">
                <a:pos x="connsiteX6919" y="connsiteY6919"/>
              </a:cxn>
              <a:cxn ang="0">
                <a:pos x="connsiteX6920" y="connsiteY6920"/>
              </a:cxn>
              <a:cxn ang="0">
                <a:pos x="connsiteX6921" y="connsiteY6921"/>
              </a:cxn>
              <a:cxn ang="0">
                <a:pos x="connsiteX6922" y="connsiteY6922"/>
              </a:cxn>
              <a:cxn ang="0">
                <a:pos x="connsiteX6923" y="connsiteY6923"/>
              </a:cxn>
              <a:cxn ang="0">
                <a:pos x="connsiteX6924" y="connsiteY6924"/>
              </a:cxn>
              <a:cxn ang="0">
                <a:pos x="connsiteX6925" y="connsiteY6925"/>
              </a:cxn>
              <a:cxn ang="0">
                <a:pos x="connsiteX6926" y="connsiteY6926"/>
              </a:cxn>
              <a:cxn ang="0">
                <a:pos x="connsiteX6927" y="connsiteY6927"/>
              </a:cxn>
              <a:cxn ang="0">
                <a:pos x="connsiteX6928" y="connsiteY6928"/>
              </a:cxn>
              <a:cxn ang="0">
                <a:pos x="connsiteX6929" y="connsiteY6929"/>
              </a:cxn>
              <a:cxn ang="0">
                <a:pos x="connsiteX6930" y="connsiteY6930"/>
              </a:cxn>
              <a:cxn ang="0">
                <a:pos x="connsiteX6931" y="connsiteY6931"/>
              </a:cxn>
              <a:cxn ang="0">
                <a:pos x="connsiteX6932" y="connsiteY6932"/>
              </a:cxn>
              <a:cxn ang="0">
                <a:pos x="connsiteX6933" y="connsiteY6933"/>
              </a:cxn>
              <a:cxn ang="0">
                <a:pos x="connsiteX6934" y="connsiteY6934"/>
              </a:cxn>
              <a:cxn ang="0">
                <a:pos x="connsiteX6935" y="connsiteY6935"/>
              </a:cxn>
              <a:cxn ang="0">
                <a:pos x="connsiteX6936" y="connsiteY6936"/>
              </a:cxn>
              <a:cxn ang="0">
                <a:pos x="connsiteX6937" y="connsiteY6937"/>
              </a:cxn>
              <a:cxn ang="0">
                <a:pos x="connsiteX6938" y="connsiteY6938"/>
              </a:cxn>
              <a:cxn ang="0">
                <a:pos x="connsiteX6939" y="connsiteY6939"/>
              </a:cxn>
              <a:cxn ang="0">
                <a:pos x="connsiteX6940" y="connsiteY6940"/>
              </a:cxn>
              <a:cxn ang="0">
                <a:pos x="connsiteX6941" y="connsiteY6941"/>
              </a:cxn>
              <a:cxn ang="0">
                <a:pos x="connsiteX6942" y="connsiteY6942"/>
              </a:cxn>
              <a:cxn ang="0">
                <a:pos x="connsiteX6943" y="connsiteY6943"/>
              </a:cxn>
              <a:cxn ang="0">
                <a:pos x="connsiteX6944" y="connsiteY6944"/>
              </a:cxn>
              <a:cxn ang="0">
                <a:pos x="connsiteX6945" y="connsiteY6945"/>
              </a:cxn>
              <a:cxn ang="0">
                <a:pos x="connsiteX6946" y="connsiteY6946"/>
              </a:cxn>
              <a:cxn ang="0">
                <a:pos x="connsiteX6947" y="connsiteY6947"/>
              </a:cxn>
              <a:cxn ang="0">
                <a:pos x="connsiteX6948" y="connsiteY6948"/>
              </a:cxn>
              <a:cxn ang="0">
                <a:pos x="connsiteX6949" y="connsiteY6949"/>
              </a:cxn>
              <a:cxn ang="0">
                <a:pos x="connsiteX6950" y="connsiteY6950"/>
              </a:cxn>
              <a:cxn ang="0">
                <a:pos x="connsiteX6951" y="connsiteY6951"/>
              </a:cxn>
              <a:cxn ang="0">
                <a:pos x="connsiteX6952" y="connsiteY6952"/>
              </a:cxn>
              <a:cxn ang="0">
                <a:pos x="connsiteX6953" y="connsiteY6953"/>
              </a:cxn>
              <a:cxn ang="0">
                <a:pos x="connsiteX6954" y="connsiteY6954"/>
              </a:cxn>
              <a:cxn ang="0">
                <a:pos x="connsiteX6955" y="connsiteY6955"/>
              </a:cxn>
              <a:cxn ang="0">
                <a:pos x="connsiteX6956" y="connsiteY6956"/>
              </a:cxn>
              <a:cxn ang="0">
                <a:pos x="connsiteX6957" y="connsiteY6957"/>
              </a:cxn>
              <a:cxn ang="0">
                <a:pos x="connsiteX6958" y="connsiteY6958"/>
              </a:cxn>
              <a:cxn ang="0">
                <a:pos x="connsiteX6959" y="connsiteY6959"/>
              </a:cxn>
              <a:cxn ang="0">
                <a:pos x="connsiteX6960" y="connsiteY6960"/>
              </a:cxn>
              <a:cxn ang="0">
                <a:pos x="connsiteX6961" y="connsiteY6961"/>
              </a:cxn>
              <a:cxn ang="0">
                <a:pos x="connsiteX6962" y="connsiteY6962"/>
              </a:cxn>
              <a:cxn ang="0">
                <a:pos x="connsiteX6963" y="connsiteY6963"/>
              </a:cxn>
              <a:cxn ang="0">
                <a:pos x="connsiteX6964" y="connsiteY6964"/>
              </a:cxn>
              <a:cxn ang="0">
                <a:pos x="connsiteX6965" y="connsiteY6965"/>
              </a:cxn>
              <a:cxn ang="0">
                <a:pos x="connsiteX6966" y="connsiteY6966"/>
              </a:cxn>
              <a:cxn ang="0">
                <a:pos x="connsiteX6967" y="connsiteY6967"/>
              </a:cxn>
              <a:cxn ang="0">
                <a:pos x="connsiteX6968" y="connsiteY6968"/>
              </a:cxn>
              <a:cxn ang="0">
                <a:pos x="connsiteX6969" y="connsiteY6969"/>
              </a:cxn>
              <a:cxn ang="0">
                <a:pos x="connsiteX6970" y="connsiteY6970"/>
              </a:cxn>
              <a:cxn ang="0">
                <a:pos x="connsiteX6971" y="connsiteY6971"/>
              </a:cxn>
              <a:cxn ang="0">
                <a:pos x="connsiteX6972" y="connsiteY6972"/>
              </a:cxn>
              <a:cxn ang="0">
                <a:pos x="connsiteX6973" y="connsiteY6973"/>
              </a:cxn>
              <a:cxn ang="0">
                <a:pos x="connsiteX6974" y="connsiteY6974"/>
              </a:cxn>
              <a:cxn ang="0">
                <a:pos x="connsiteX6975" y="connsiteY6975"/>
              </a:cxn>
              <a:cxn ang="0">
                <a:pos x="connsiteX6976" y="connsiteY6976"/>
              </a:cxn>
              <a:cxn ang="0">
                <a:pos x="connsiteX6977" y="connsiteY6977"/>
              </a:cxn>
              <a:cxn ang="0">
                <a:pos x="connsiteX6978" y="connsiteY6978"/>
              </a:cxn>
              <a:cxn ang="0">
                <a:pos x="connsiteX6979" y="connsiteY6979"/>
              </a:cxn>
              <a:cxn ang="0">
                <a:pos x="connsiteX6980" y="connsiteY6980"/>
              </a:cxn>
              <a:cxn ang="0">
                <a:pos x="connsiteX6981" y="connsiteY6981"/>
              </a:cxn>
              <a:cxn ang="0">
                <a:pos x="connsiteX6982" y="connsiteY6982"/>
              </a:cxn>
              <a:cxn ang="0">
                <a:pos x="connsiteX6983" y="connsiteY6983"/>
              </a:cxn>
              <a:cxn ang="0">
                <a:pos x="connsiteX6984" y="connsiteY6984"/>
              </a:cxn>
              <a:cxn ang="0">
                <a:pos x="connsiteX6985" y="connsiteY6985"/>
              </a:cxn>
              <a:cxn ang="0">
                <a:pos x="connsiteX6986" y="connsiteY6986"/>
              </a:cxn>
              <a:cxn ang="0">
                <a:pos x="connsiteX6987" y="connsiteY6987"/>
              </a:cxn>
              <a:cxn ang="0">
                <a:pos x="connsiteX6988" y="connsiteY6988"/>
              </a:cxn>
              <a:cxn ang="0">
                <a:pos x="connsiteX6989" y="connsiteY6989"/>
              </a:cxn>
              <a:cxn ang="0">
                <a:pos x="connsiteX6990" y="connsiteY6990"/>
              </a:cxn>
              <a:cxn ang="0">
                <a:pos x="connsiteX6991" y="connsiteY6991"/>
              </a:cxn>
              <a:cxn ang="0">
                <a:pos x="connsiteX6992" y="connsiteY6992"/>
              </a:cxn>
              <a:cxn ang="0">
                <a:pos x="connsiteX6993" y="connsiteY6993"/>
              </a:cxn>
              <a:cxn ang="0">
                <a:pos x="connsiteX6994" y="connsiteY6994"/>
              </a:cxn>
              <a:cxn ang="0">
                <a:pos x="connsiteX6995" y="connsiteY6995"/>
              </a:cxn>
              <a:cxn ang="0">
                <a:pos x="connsiteX6996" y="connsiteY6996"/>
              </a:cxn>
              <a:cxn ang="0">
                <a:pos x="connsiteX6997" y="connsiteY6997"/>
              </a:cxn>
              <a:cxn ang="0">
                <a:pos x="connsiteX6998" y="connsiteY6998"/>
              </a:cxn>
              <a:cxn ang="0">
                <a:pos x="connsiteX6999" y="connsiteY6999"/>
              </a:cxn>
              <a:cxn ang="0">
                <a:pos x="connsiteX7000" y="connsiteY7000"/>
              </a:cxn>
              <a:cxn ang="0">
                <a:pos x="connsiteX7001" y="connsiteY7001"/>
              </a:cxn>
              <a:cxn ang="0">
                <a:pos x="connsiteX7002" y="connsiteY7002"/>
              </a:cxn>
              <a:cxn ang="0">
                <a:pos x="connsiteX7003" y="connsiteY7003"/>
              </a:cxn>
              <a:cxn ang="0">
                <a:pos x="connsiteX7004" y="connsiteY7004"/>
              </a:cxn>
              <a:cxn ang="0">
                <a:pos x="connsiteX7005" y="connsiteY7005"/>
              </a:cxn>
              <a:cxn ang="0">
                <a:pos x="connsiteX7006" y="connsiteY7006"/>
              </a:cxn>
              <a:cxn ang="0">
                <a:pos x="connsiteX7007" y="connsiteY7007"/>
              </a:cxn>
              <a:cxn ang="0">
                <a:pos x="connsiteX7008" y="connsiteY7008"/>
              </a:cxn>
              <a:cxn ang="0">
                <a:pos x="connsiteX7009" y="connsiteY7009"/>
              </a:cxn>
              <a:cxn ang="0">
                <a:pos x="connsiteX7010" y="connsiteY7010"/>
              </a:cxn>
              <a:cxn ang="0">
                <a:pos x="connsiteX7011" y="connsiteY7011"/>
              </a:cxn>
              <a:cxn ang="0">
                <a:pos x="connsiteX7012" y="connsiteY7012"/>
              </a:cxn>
              <a:cxn ang="0">
                <a:pos x="connsiteX7013" y="connsiteY7013"/>
              </a:cxn>
              <a:cxn ang="0">
                <a:pos x="connsiteX7014" y="connsiteY7014"/>
              </a:cxn>
              <a:cxn ang="0">
                <a:pos x="connsiteX7015" y="connsiteY7015"/>
              </a:cxn>
              <a:cxn ang="0">
                <a:pos x="connsiteX7016" y="connsiteY7016"/>
              </a:cxn>
              <a:cxn ang="0">
                <a:pos x="connsiteX7017" y="connsiteY7017"/>
              </a:cxn>
              <a:cxn ang="0">
                <a:pos x="connsiteX7018" y="connsiteY7018"/>
              </a:cxn>
              <a:cxn ang="0">
                <a:pos x="connsiteX7019" y="connsiteY7019"/>
              </a:cxn>
              <a:cxn ang="0">
                <a:pos x="connsiteX7020" y="connsiteY7020"/>
              </a:cxn>
              <a:cxn ang="0">
                <a:pos x="connsiteX7021" y="connsiteY7021"/>
              </a:cxn>
              <a:cxn ang="0">
                <a:pos x="connsiteX7022" y="connsiteY7022"/>
              </a:cxn>
              <a:cxn ang="0">
                <a:pos x="connsiteX7023" y="connsiteY7023"/>
              </a:cxn>
              <a:cxn ang="0">
                <a:pos x="connsiteX7024" y="connsiteY7024"/>
              </a:cxn>
              <a:cxn ang="0">
                <a:pos x="connsiteX7025" y="connsiteY7025"/>
              </a:cxn>
              <a:cxn ang="0">
                <a:pos x="connsiteX7026" y="connsiteY7026"/>
              </a:cxn>
              <a:cxn ang="0">
                <a:pos x="connsiteX7027" y="connsiteY7027"/>
              </a:cxn>
              <a:cxn ang="0">
                <a:pos x="connsiteX7028" y="connsiteY7028"/>
              </a:cxn>
              <a:cxn ang="0">
                <a:pos x="connsiteX7029" y="connsiteY7029"/>
              </a:cxn>
              <a:cxn ang="0">
                <a:pos x="connsiteX7030" y="connsiteY7030"/>
              </a:cxn>
              <a:cxn ang="0">
                <a:pos x="connsiteX7031" y="connsiteY7031"/>
              </a:cxn>
              <a:cxn ang="0">
                <a:pos x="connsiteX7032" y="connsiteY7032"/>
              </a:cxn>
              <a:cxn ang="0">
                <a:pos x="connsiteX7033" y="connsiteY7033"/>
              </a:cxn>
              <a:cxn ang="0">
                <a:pos x="connsiteX7034" y="connsiteY7034"/>
              </a:cxn>
              <a:cxn ang="0">
                <a:pos x="connsiteX7035" y="connsiteY7035"/>
              </a:cxn>
              <a:cxn ang="0">
                <a:pos x="connsiteX7036" y="connsiteY7036"/>
              </a:cxn>
              <a:cxn ang="0">
                <a:pos x="connsiteX7037" y="connsiteY7037"/>
              </a:cxn>
              <a:cxn ang="0">
                <a:pos x="connsiteX7038" y="connsiteY7038"/>
              </a:cxn>
              <a:cxn ang="0">
                <a:pos x="connsiteX7039" y="connsiteY7039"/>
              </a:cxn>
              <a:cxn ang="0">
                <a:pos x="connsiteX7040" y="connsiteY7040"/>
              </a:cxn>
              <a:cxn ang="0">
                <a:pos x="connsiteX7041" y="connsiteY7041"/>
              </a:cxn>
              <a:cxn ang="0">
                <a:pos x="connsiteX7042" y="connsiteY7042"/>
              </a:cxn>
              <a:cxn ang="0">
                <a:pos x="connsiteX7043" y="connsiteY7043"/>
              </a:cxn>
              <a:cxn ang="0">
                <a:pos x="connsiteX7044" y="connsiteY7044"/>
              </a:cxn>
              <a:cxn ang="0">
                <a:pos x="connsiteX7045" y="connsiteY7045"/>
              </a:cxn>
              <a:cxn ang="0">
                <a:pos x="connsiteX7046" y="connsiteY7046"/>
              </a:cxn>
              <a:cxn ang="0">
                <a:pos x="connsiteX7047" y="connsiteY7047"/>
              </a:cxn>
              <a:cxn ang="0">
                <a:pos x="connsiteX7048" y="connsiteY7048"/>
              </a:cxn>
              <a:cxn ang="0">
                <a:pos x="connsiteX7049" y="connsiteY7049"/>
              </a:cxn>
              <a:cxn ang="0">
                <a:pos x="connsiteX7050" y="connsiteY7050"/>
              </a:cxn>
              <a:cxn ang="0">
                <a:pos x="connsiteX7051" y="connsiteY7051"/>
              </a:cxn>
              <a:cxn ang="0">
                <a:pos x="connsiteX7052" y="connsiteY7052"/>
              </a:cxn>
              <a:cxn ang="0">
                <a:pos x="connsiteX7053" y="connsiteY7053"/>
              </a:cxn>
              <a:cxn ang="0">
                <a:pos x="connsiteX7054" y="connsiteY7054"/>
              </a:cxn>
              <a:cxn ang="0">
                <a:pos x="connsiteX7055" y="connsiteY7055"/>
              </a:cxn>
              <a:cxn ang="0">
                <a:pos x="connsiteX7056" y="connsiteY7056"/>
              </a:cxn>
              <a:cxn ang="0">
                <a:pos x="connsiteX7057" y="connsiteY7057"/>
              </a:cxn>
              <a:cxn ang="0">
                <a:pos x="connsiteX7058" y="connsiteY7058"/>
              </a:cxn>
              <a:cxn ang="0">
                <a:pos x="connsiteX7059" y="connsiteY7059"/>
              </a:cxn>
              <a:cxn ang="0">
                <a:pos x="connsiteX7060" y="connsiteY7060"/>
              </a:cxn>
              <a:cxn ang="0">
                <a:pos x="connsiteX7061" y="connsiteY7061"/>
              </a:cxn>
              <a:cxn ang="0">
                <a:pos x="connsiteX7062" y="connsiteY7062"/>
              </a:cxn>
              <a:cxn ang="0">
                <a:pos x="connsiteX7063" y="connsiteY7063"/>
              </a:cxn>
              <a:cxn ang="0">
                <a:pos x="connsiteX7064" y="connsiteY7064"/>
              </a:cxn>
              <a:cxn ang="0">
                <a:pos x="connsiteX7065" y="connsiteY7065"/>
              </a:cxn>
              <a:cxn ang="0">
                <a:pos x="connsiteX7066" y="connsiteY7066"/>
              </a:cxn>
              <a:cxn ang="0">
                <a:pos x="connsiteX7067" y="connsiteY7067"/>
              </a:cxn>
              <a:cxn ang="0">
                <a:pos x="connsiteX7068" y="connsiteY7068"/>
              </a:cxn>
              <a:cxn ang="0">
                <a:pos x="connsiteX7069" y="connsiteY7069"/>
              </a:cxn>
              <a:cxn ang="0">
                <a:pos x="connsiteX7070" y="connsiteY7070"/>
              </a:cxn>
              <a:cxn ang="0">
                <a:pos x="connsiteX7071" y="connsiteY7071"/>
              </a:cxn>
              <a:cxn ang="0">
                <a:pos x="connsiteX7072" y="connsiteY7072"/>
              </a:cxn>
              <a:cxn ang="0">
                <a:pos x="connsiteX7073" y="connsiteY7073"/>
              </a:cxn>
              <a:cxn ang="0">
                <a:pos x="connsiteX7074" y="connsiteY7074"/>
              </a:cxn>
              <a:cxn ang="0">
                <a:pos x="connsiteX7075" y="connsiteY7075"/>
              </a:cxn>
              <a:cxn ang="0">
                <a:pos x="connsiteX7076" y="connsiteY7076"/>
              </a:cxn>
              <a:cxn ang="0">
                <a:pos x="connsiteX7077" y="connsiteY7077"/>
              </a:cxn>
              <a:cxn ang="0">
                <a:pos x="connsiteX7078" y="connsiteY7078"/>
              </a:cxn>
              <a:cxn ang="0">
                <a:pos x="connsiteX7079" y="connsiteY7079"/>
              </a:cxn>
              <a:cxn ang="0">
                <a:pos x="connsiteX7080" y="connsiteY7080"/>
              </a:cxn>
              <a:cxn ang="0">
                <a:pos x="connsiteX7081" y="connsiteY7081"/>
              </a:cxn>
              <a:cxn ang="0">
                <a:pos x="connsiteX7082" y="connsiteY7082"/>
              </a:cxn>
              <a:cxn ang="0">
                <a:pos x="connsiteX7083" y="connsiteY7083"/>
              </a:cxn>
              <a:cxn ang="0">
                <a:pos x="connsiteX7084" y="connsiteY7084"/>
              </a:cxn>
              <a:cxn ang="0">
                <a:pos x="connsiteX7085" y="connsiteY7085"/>
              </a:cxn>
              <a:cxn ang="0">
                <a:pos x="connsiteX7086" y="connsiteY7086"/>
              </a:cxn>
              <a:cxn ang="0">
                <a:pos x="connsiteX7087" y="connsiteY7087"/>
              </a:cxn>
              <a:cxn ang="0">
                <a:pos x="connsiteX7088" y="connsiteY7088"/>
              </a:cxn>
              <a:cxn ang="0">
                <a:pos x="connsiteX7089" y="connsiteY7089"/>
              </a:cxn>
              <a:cxn ang="0">
                <a:pos x="connsiteX7090" y="connsiteY7090"/>
              </a:cxn>
              <a:cxn ang="0">
                <a:pos x="connsiteX7091" y="connsiteY7091"/>
              </a:cxn>
              <a:cxn ang="0">
                <a:pos x="connsiteX7092" y="connsiteY7092"/>
              </a:cxn>
              <a:cxn ang="0">
                <a:pos x="connsiteX7093" y="connsiteY7093"/>
              </a:cxn>
              <a:cxn ang="0">
                <a:pos x="connsiteX7094" y="connsiteY7094"/>
              </a:cxn>
              <a:cxn ang="0">
                <a:pos x="connsiteX7095" y="connsiteY7095"/>
              </a:cxn>
              <a:cxn ang="0">
                <a:pos x="connsiteX7096" y="connsiteY7096"/>
              </a:cxn>
              <a:cxn ang="0">
                <a:pos x="connsiteX7097" y="connsiteY7097"/>
              </a:cxn>
              <a:cxn ang="0">
                <a:pos x="connsiteX7098" y="connsiteY7098"/>
              </a:cxn>
              <a:cxn ang="0">
                <a:pos x="connsiteX7099" y="connsiteY7099"/>
              </a:cxn>
              <a:cxn ang="0">
                <a:pos x="connsiteX7100" y="connsiteY7100"/>
              </a:cxn>
              <a:cxn ang="0">
                <a:pos x="connsiteX7101" y="connsiteY7101"/>
              </a:cxn>
              <a:cxn ang="0">
                <a:pos x="connsiteX7102" y="connsiteY7102"/>
              </a:cxn>
              <a:cxn ang="0">
                <a:pos x="connsiteX7103" y="connsiteY7103"/>
              </a:cxn>
              <a:cxn ang="0">
                <a:pos x="connsiteX7104" y="connsiteY7104"/>
              </a:cxn>
              <a:cxn ang="0">
                <a:pos x="connsiteX7105" y="connsiteY7105"/>
              </a:cxn>
              <a:cxn ang="0">
                <a:pos x="connsiteX7106" y="connsiteY7106"/>
              </a:cxn>
              <a:cxn ang="0">
                <a:pos x="connsiteX7107" y="connsiteY7107"/>
              </a:cxn>
              <a:cxn ang="0">
                <a:pos x="connsiteX7108" y="connsiteY7108"/>
              </a:cxn>
              <a:cxn ang="0">
                <a:pos x="connsiteX7109" y="connsiteY7109"/>
              </a:cxn>
              <a:cxn ang="0">
                <a:pos x="connsiteX7110" y="connsiteY7110"/>
              </a:cxn>
              <a:cxn ang="0">
                <a:pos x="connsiteX7111" y="connsiteY7111"/>
              </a:cxn>
              <a:cxn ang="0">
                <a:pos x="connsiteX7112" y="connsiteY7112"/>
              </a:cxn>
              <a:cxn ang="0">
                <a:pos x="connsiteX7113" y="connsiteY7113"/>
              </a:cxn>
              <a:cxn ang="0">
                <a:pos x="connsiteX7114" y="connsiteY7114"/>
              </a:cxn>
              <a:cxn ang="0">
                <a:pos x="connsiteX7115" y="connsiteY7115"/>
              </a:cxn>
              <a:cxn ang="0">
                <a:pos x="connsiteX7116" y="connsiteY7116"/>
              </a:cxn>
              <a:cxn ang="0">
                <a:pos x="connsiteX7117" y="connsiteY7117"/>
              </a:cxn>
              <a:cxn ang="0">
                <a:pos x="connsiteX7118" y="connsiteY7118"/>
              </a:cxn>
              <a:cxn ang="0">
                <a:pos x="connsiteX7119" y="connsiteY7119"/>
              </a:cxn>
              <a:cxn ang="0">
                <a:pos x="connsiteX7120" y="connsiteY7120"/>
              </a:cxn>
              <a:cxn ang="0">
                <a:pos x="connsiteX7121" y="connsiteY7121"/>
              </a:cxn>
              <a:cxn ang="0">
                <a:pos x="connsiteX7122" y="connsiteY7122"/>
              </a:cxn>
              <a:cxn ang="0">
                <a:pos x="connsiteX7123" y="connsiteY7123"/>
              </a:cxn>
              <a:cxn ang="0">
                <a:pos x="connsiteX7124" y="connsiteY7124"/>
              </a:cxn>
              <a:cxn ang="0">
                <a:pos x="connsiteX7125" y="connsiteY7125"/>
              </a:cxn>
              <a:cxn ang="0">
                <a:pos x="connsiteX7126" y="connsiteY7126"/>
              </a:cxn>
              <a:cxn ang="0">
                <a:pos x="connsiteX7127" y="connsiteY7127"/>
              </a:cxn>
              <a:cxn ang="0">
                <a:pos x="connsiteX7128" y="connsiteY7128"/>
              </a:cxn>
              <a:cxn ang="0">
                <a:pos x="connsiteX7129" y="connsiteY7129"/>
              </a:cxn>
              <a:cxn ang="0">
                <a:pos x="connsiteX7130" y="connsiteY7130"/>
              </a:cxn>
              <a:cxn ang="0">
                <a:pos x="connsiteX7131" y="connsiteY7131"/>
              </a:cxn>
              <a:cxn ang="0">
                <a:pos x="connsiteX7132" y="connsiteY7132"/>
              </a:cxn>
              <a:cxn ang="0">
                <a:pos x="connsiteX7133" y="connsiteY7133"/>
              </a:cxn>
              <a:cxn ang="0">
                <a:pos x="connsiteX7134" y="connsiteY7134"/>
              </a:cxn>
              <a:cxn ang="0">
                <a:pos x="connsiteX7135" y="connsiteY7135"/>
              </a:cxn>
              <a:cxn ang="0">
                <a:pos x="connsiteX7136" y="connsiteY7136"/>
              </a:cxn>
              <a:cxn ang="0">
                <a:pos x="connsiteX7137" y="connsiteY7137"/>
              </a:cxn>
              <a:cxn ang="0">
                <a:pos x="connsiteX7138" y="connsiteY7138"/>
              </a:cxn>
              <a:cxn ang="0">
                <a:pos x="connsiteX7139" y="connsiteY7139"/>
              </a:cxn>
              <a:cxn ang="0">
                <a:pos x="connsiteX7140" y="connsiteY7140"/>
              </a:cxn>
              <a:cxn ang="0">
                <a:pos x="connsiteX7141" y="connsiteY7141"/>
              </a:cxn>
              <a:cxn ang="0">
                <a:pos x="connsiteX7142" y="connsiteY7142"/>
              </a:cxn>
              <a:cxn ang="0">
                <a:pos x="connsiteX7143" y="connsiteY7143"/>
              </a:cxn>
              <a:cxn ang="0">
                <a:pos x="connsiteX7144" y="connsiteY7144"/>
              </a:cxn>
              <a:cxn ang="0">
                <a:pos x="connsiteX7145" y="connsiteY7145"/>
              </a:cxn>
              <a:cxn ang="0">
                <a:pos x="connsiteX7146" y="connsiteY7146"/>
              </a:cxn>
              <a:cxn ang="0">
                <a:pos x="connsiteX7147" y="connsiteY7147"/>
              </a:cxn>
              <a:cxn ang="0">
                <a:pos x="connsiteX7148" y="connsiteY7148"/>
              </a:cxn>
              <a:cxn ang="0">
                <a:pos x="connsiteX7149" y="connsiteY7149"/>
              </a:cxn>
              <a:cxn ang="0">
                <a:pos x="connsiteX7150" y="connsiteY7150"/>
              </a:cxn>
              <a:cxn ang="0">
                <a:pos x="connsiteX7151" y="connsiteY7151"/>
              </a:cxn>
              <a:cxn ang="0">
                <a:pos x="connsiteX7152" y="connsiteY7152"/>
              </a:cxn>
              <a:cxn ang="0">
                <a:pos x="connsiteX7153" y="connsiteY7153"/>
              </a:cxn>
              <a:cxn ang="0">
                <a:pos x="connsiteX7154" y="connsiteY7154"/>
              </a:cxn>
              <a:cxn ang="0">
                <a:pos x="connsiteX7155" y="connsiteY7155"/>
              </a:cxn>
              <a:cxn ang="0">
                <a:pos x="connsiteX7156" y="connsiteY7156"/>
              </a:cxn>
              <a:cxn ang="0">
                <a:pos x="connsiteX7157" y="connsiteY7157"/>
              </a:cxn>
              <a:cxn ang="0">
                <a:pos x="connsiteX7158" y="connsiteY7158"/>
              </a:cxn>
              <a:cxn ang="0">
                <a:pos x="connsiteX7159" y="connsiteY7159"/>
              </a:cxn>
              <a:cxn ang="0">
                <a:pos x="connsiteX7160" y="connsiteY7160"/>
              </a:cxn>
              <a:cxn ang="0">
                <a:pos x="connsiteX7161" y="connsiteY7161"/>
              </a:cxn>
              <a:cxn ang="0">
                <a:pos x="connsiteX7162" y="connsiteY7162"/>
              </a:cxn>
              <a:cxn ang="0">
                <a:pos x="connsiteX7163" y="connsiteY7163"/>
              </a:cxn>
              <a:cxn ang="0">
                <a:pos x="connsiteX7164" y="connsiteY7164"/>
              </a:cxn>
              <a:cxn ang="0">
                <a:pos x="connsiteX7165" y="connsiteY7165"/>
              </a:cxn>
              <a:cxn ang="0">
                <a:pos x="connsiteX7166" y="connsiteY7166"/>
              </a:cxn>
              <a:cxn ang="0">
                <a:pos x="connsiteX7167" y="connsiteY7167"/>
              </a:cxn>
              <a:cxn ang="0">
                <a:pos x="connsiteX7168" y="connsiteY7168"/>
              </a:cxn>
              <a:cxn ang="0">
                <a:pos x="connsiteX7169" y="connsiteY7169"/>
              </a:cxn>
              <a:cxn ang="0">
                <a:pos x="connsiteX7170" y="connsiteY7170"/>
              </a:cxn>
              <a:cxn ang="0">
                <a:pos x="connsiteX7171" y="connsiteY7171"/>
              </a:cxn>
              <a:cxn ang="0">
                <a:pos x="connsiteX7172" y="connsiteY7172"/>
              </a:cxn>
              <a:cxn ang="0">
                <a:pos x="connsiteX7173" y="connsiteY7173"/>
              </a:cxn>
              <a:cxn ang="0">
                <a:pos x="connsiteX7174" y="connsiteY7174"/>
              </a:cxn>
              <a:cxn ang="0">
                <a:pos x="connsiteX7175" y="connsiteY7175"/>
              </a:cxn>
              <a:cxn ang="0">
                <a:pos x="connsiteX7176" y="connsiteY7176"/>
              </a:cxn>
              <a:cxn ang="0">
                <a:pos x="connsiteX7177" y="connsiteY7177"/>
              </a:cxn>
              <a:cxn ang="0">
                <a:pos x="connsiteX7178" y="connsiteY7178"/>
              </a:cxn>
              <a:cxn ang="0">
                <a:pos x="connsiteX7179" y="connsiteY7179"/>
              </a:cxn>
              <a:cxn ang="0">
                <a:pos x="connsiteX7180" y="connsiteY7180"/>
              </a:cxn>
              <a:cxn ang="0">
                <a:pos x="connsiteX7181" y="connsiteY7181"/>
              </a:cxn>
              <a:cxn ang="0">
                <a:pos x="connsiteX7182" y="connsiteY7182"/>
              </a:cxn>
              <a:cxn ang="0">
                <a:pos x="connsiteX7183" y="connsiteY7183"/>
              </a:cxn>
              <a:cxn ang="0">
                <a:pos x="connsiteX7184" y="connsiteY7184"/>
              </a:cxn>
              <a:cxn ang="0">
                <a:pos x="connsiteX7185" y="connsiteY7185"/>
              </a:cxn>
              <a:cxn ang="0">
                <a:pos x="connsiteX7186" y="connsiteY7186"/>
              </a:cxn>
              <a:cxn ang="0">
                <a:pos x="connsiteX7187" y="connsiteY7187"/>
              </a:cxn>
              <a:cxn ang="0">
                <a:pos x="connsiteX7188" y="connsiteY7188"/>
              </a:cxn>
              <a:cxn ang="0">
                <a:pos x="connsiteX7189" y="connsiteY7189"/>
              </a:cxn>
              <a:cxn ang="0">
                <a:pos x="connsiteX7190" y="connsiteY7190"/>
              </a:cxn>
              <a:cxn ang="0">
                <a:pos x="connsiteX7191" y="connsiteY7191"/>
              </a:cxn>
              <a:cxn ang="0">
                <a:pos x="connsiteX7192" y="connsiteY7192"/>
              </a:cxn>
              <a:cxn ang="0">
                <a:pos x="connsiteX7193" y="connsiteY7193"/>
              </a:cxn>
              <a:cxn ang="0">
                <a:pos x="connsiteX7194" y="connsiteY7194"/>
              </a:cxn>
              <a:cxn ang="0">
                <a:pos x="connsiteX7195" y="connsiteY7195"/>
              </a:cxn>
              <a:cxn ang="0">
                <a:pos x="connsiteX7196" y="connsiteY7196"/>
              </a:cxn>
              <a:cxn ang="0">
                <a:pos x="connsiteX7197" y="connsiteY7197"/>
              </a:cxn>
              <a:cxn ang="0">
                <a:pos x="connsiteX7198" y="connsiteY7198"/>
              </a:cxn>
              <a:cxn ang="0">
                <a:pos x="connsiteX7199" y="connsiteY7199"/>
              </a:cxn>
              <a:cxn ang="0">
                <a:pos x="connsiteX7200" y="connsiteY7200"/>
              </a:cxn>
              <a:cxn ang="0">
                <a:pos x="connsiteX7201" y="connsiteY7201"/>
              </a:cxn>
              <a:cxn ang="0">
                <a:pos x="connsiteX7202" y="connsiteY7202"/>
              </a:cxn>
              <a:cxn ang="0">
                <a:pos x="connsiteX7203" y="connsiteY7203"/>
              </a:cxn>
              <a:cxn ang="0">
                <a:pos x="connsiteX7204" y="connsiteY7204"/>
              </a:cxn>
              <a:cxn ang="0">
                <a:pos x="connsiteX7205" y="connsiteY7205"/>
              </a:cxn>
              <a:cxn ang="0">
                <a:pos x="connsiteX7206" y="connsiteY7206"/>
              </a:cxn>
              <a:cxn ang="0">
                <a:pos x="connsiteX7207" y="connsiteY7207"/>
              </a:cxn>
              <a:cxn ang="0">
                <a:pos x="connsiteX7208" y="connsiteY7208"/>
              </a:cxn>
              <a:cxn ang="0">
                <a:pos x="connsiteX7209" y="connsiteY7209"/>
              </a:cxn>
              <a:cxn ang="0">
                <a:pos x="connsiteX7210" y="connsiteY7210"/>
              </a:cxn>
              <a:cxn ang="0">
                <a:pos x="connsiteX7211" y="connsiteY7211"/>
              </a:cxn>
              <a:cxn ang="0">
                <a:pos x="connsiteX7212" y="connsiteY7212"/>
              </a:cxn>
              <a:cxn ang="0">
                <a:pos x="connsiteX7213" y="connsiteY7213"/>
              </a:cxn>
              <a:cxn ang="0">
                <a:pos x="connsiteX7214" y="connsiteY7214"/>
              </a:cxn>
              <a:cxn ang="0">
                <a:pos x="connsiteX7215" y="connsiteY7215"/>
              </a:cxn>
              <a:cxn ang="0">
                <a:pos x="connsiteX7216" y="connsiteY7216"/>
              </a:cxn>
              <a:cxn ang="0">
                <a:pos x="connsiteX7217" y="connsiteY7217"/>
              </a:cxn>
              <a:cxn ang="0">
                <a:pos x="connsiteX7218" y="connsiteY7218"/>
              </a:cxn>
              <a:cxn ang="0">
                <a:pos x="connsiteX7219" y="connsiteY7219"/>
              </a:cxn>
              <a:cxn ang="0">
                <a:pos x="connsiteX7220" y="connsiteY7220"/>
              </a:cxn>
              <a:cxn ang="0">
                <a:pos x="connsiteX7221" y="connsiteY7221"/>
              </a:cxn>
              <a:cxn ang="0">
                <a:pos x="connsiteX7222" y="connsiteY7222"/>
              </a:cxn>
              <a:cxn ang="0">
                <a:pos x="connsiteX7223" y="connsiteY7223"/>
              </a:cxn>
              <a:cxn ang="0">
                <a:pos x="connsiteX7224" y="connsiteY7224"/>
              </a:cxn>
              <a:cxn ang="0">
                <a:pos x="connsiteX7225" y="connsiteY7225"/>
              </a:cxn>
              <a:cxn ang="0">
                <a:pos x="connsiteX7226" y="connsiteY7226"/>
              </a:cxn>
              <a:cxn ang="0">
                <a:pos x="connsiteX7227" y="connsiteY7227"/>
              </a:cxn>
              <a:cxn ang="0">
                <a:pos x="connsiteX7228" y="connsiteY7228"/>
              </a:cxn>
              <a:cxn ang="0">
                <a:pos x="connsiteX7229" y="connsiteY7229"/>
              </a:cxn>
              <a:cxn ang="0">
                <a:pos x="connsiteX7230" y="connsiteY7230"/>
              </a:cxn>
              <a:cxn ang="0">
                <a:pos x="connsiteX7231" y="connsiteY7231"/>
              </a:cxn>
              <a:cxn ang="0">
                <a:pos x="connsiteX7232" y="connsiteY7232"/>
              </a:cxn>
              <a:cxn ang="0">
                <a:pos x="connsiteX7233" y="connsiteY7233"/>
              </a:cxn>
              <a:cxn ang="0">
                <a:pos x="connsiteX7234" y="connsiteY7234"/>
              </a:cxn>
              <a:cxn ang="0">
                <a:pos x="connsiteX7235" y="connsiteY7235"/>
              </a:cxn>
              <a:cxn ang="0">
                <a:pos x="connsiteX7236" y="connsiteY7236"/>
              </a:cxn>
              <a:cxn ang="0">
                <a:pos x="connsiteX7237" y="connsiteY7237"/>
              </a:cxn>
              <a:cxn ang="0">
                <a:pos x="connsiteX7238" y="connsiteY7238"/>
              </a:cxn>
              <a:cxn ang="0">
                <a:pos x="connsiteX7239" y="connsiteY7239"/>
              </a:cxn>
              <a:cxn ang="0">
                <a:pos x="connsiteX7240" y="connsiteY7240"/>
              </a:cxn>
              <a:cxn ang="0">
                <a:pos x="connsiteX7241" y="connsiteY7241"/>
              </a:cxn>
              <a:cxn ang="0">
                <a:pos x="connsiteX7242" y="connsiteY7242"/>
              </a:cxn>
              <a:cxn ang="0">
                <a:pos x="connsiteX7243" y="connsiteY7243"/>
              </a:cxn>
              <a:cxn ang="0">
                <a:pos x="connsiteX7244" y="connsiteY7244"/>
              </a:cxn>
              <a:cxn ang="0">
                <a:pos x="connsiteX7245" y="connsiteY7245"/>
              </a:cxn>
              <a:cxn ang="0">
                <a:pos x="connsiteX7246" y="connsiteY7246"/>
              </a:cxn>
              <a:cxn ang="0">
                <a:pos x="connsiteX7247" y="connsiteY7247"/>
              </a:cxn>
              <a:cxn ang="0">
                <a:pos x="connsiteX7248" y="connsiteY7248"/>
              </a:cxn>
              <a:cxn ang="0">
                <a:pos x="connsiteX7249" y="connsiteY7249"/>
              </a:cxn>
              <a:cxn ang="0">
                <a:pos x="connsiteX7250" y="connsiteY7250"/>
              </a:cxn>
              <a:cxn ang="0">
                <a:pos x="connsiteX7251" y="connsiteY7251"/>
              </a:cxn>
              <a:cxn ang="0">
                <a:pos x="connsiteX7252" y="connsiteY7252"/>
              </a:cxn>
              <a:cxn ang="0">
                <a:pos x="connsiteX7253" y="connsiteY7253"/>
              </a:cxn>
              <a:cxn ang="0">
                <a:pos x="connsiteX7254" y="connsiteY7254"/>
              </a:cxn>
              <a:cxn ang="0">
                <a:pos x="connsiteX7255" y="connsiteY7255"/>
              </a:cxn>
              <a:cxn ang="0">
                <a:pos x="connsiteX7256" y="connsiteY7256"/>
              </a:cxn>
              <a:cxn ang="0">
                <a:pos x="connsiteX7257" y="connsiteY7257"/>
              </a:cxn>
              <a:cxn ang="0">
                <a:pos x="connsiteX7258" y="connsiteY7258"/>
              </a:cxn>
              <a:cxn ang="0">
                <a:pos x="connsiteX7259" y="connsiteY7259"/>
              </a:cxn>
              <a:cxn ang="0">
                <a:pos x="connsiteX7260" y="connsiteY7260"/>
              </a:cxn>
              <a:cxn ang="0">
                <a:pos x="connsiteX7261" y="connsiteY7261"/>
              </a:cxn>
              <a:cxn ang="0">
                <a:pos x="connsiteX7262" y="connsiteY7262"/>
              </a:cxn>
              <a:cxn ang="0">
                <a:pos x="connsiteX7263" y="connsiteY7263"/>
              </a:cxn>
              <a:cxn ang="0">
                <a:pos x="connsiteX7264" y="connsiteY7264"/>
              </a:cxn>
              <a:cxn ang="0">
                <a:pos x="connsiteX7265" y="connsiteY7265"/>
              </a:cxn>
              <a:cxn ang="0">
                <a:pos x="connsiteX7266" y="connsiteY7266"/>
              </a:cxn>
              <a:cxn ang="0">
                <a:pos x="connsiteX7267" y="connsiteY7267"/>
              </a:cxn>
              <a:cxn ang="0">
                <a:pos x="connsiteX7268" y="connsiteY7268"/>
              </a:cxn>
              <a:cxn ang="0">
                <a:pos x="connsiteX7269" y="connsiteY7269"/>
              </a:cxn>
              <a:cxn ang="0">
                <a:pos x="connsiteX7270" y="connsiteY7270"/>
              </a:cxn>
              <a:cxn ang="0">
                <a:pos x="connsiteX7271" y="connsiteY7271"/>
              </a:cxn>
              <a:cxn ang="0">
                <a:pos x="connsiteX7272" y="connsiteY7272"/>
              </a:cxn>
              <a:cxn ang="0">
                <a:pos x="connsiteX7273" y="connsiteY7273"/>
              </a:cxn>
              <a:cxn ang="0">
                <a:pos x="connsiteX7274" y="connsiteY7274"/>
              </a:cxn>
              <a:cxn ang="0">
                <a:pos x="connsiteX7275" y="connsiteY7275"/>
              </a:cxn>
              <a:cxn ang="0">
                <a:pos x="connsiteX7276" y="connsiteY7276"/>
              </a:cxn>
              <a:cxn ang="0">
                <a:pos x="connsiteX7277" y="connsiteY7277"/>
              </a:cxn>
              <a:cxn ang="0">
                <a:pos x="connsiteX7278" y="connsiteY7278"/>
              </a:cxn>
              <a:cxn ang="0">
                <a:pos x="connsiteX7279" y="connsiteY7279"/>
              </a:cxn>
              <a:cxn ang="0">
                <a:pos x="connsiteX7280" y="connsiteY7280"/>
              </a:cxn>
              <a:cxn ang="0">
                <a:pos x="connsiteX7281" y="connsiteY7281"/>
              </a:cxn>
              <a:cxn ang="0">
                <a:pos x="connsiteX7282" y="connsiteY7282"/>
              </a:cxn>
              <a:cxn ang="0">
                <a:pos x="connsiteX7283" y="connsiteY7283"/>
              </a:cxn>
              <a:cxn ang="0">
                <a:pos x="connsiteX7284" y="connsiteY7284"/>
              </a:cxn>
              <a:cxn ang="0">
                <a:pos x="connsiteX7285" y="connsiteY7285"/>
              </a:cxn>
              <a:cxn ang="0">
                <a:pos x="connsiteX7286" y="connsiteY7286"/>
              </a:cxn>
              <a:cxn ang="0">
                <a:pos x="connsiteX7287" y="connsiteY7287"/>
              </a:cxn>
              <a:cxn ang="0">
                <a:pos x="connsiteX7288" y="connsiteY7288"/>
              </a:cxn>
              <a:cxn ang="0">
                <a:pos x="connsiteX7289" y="connsiteY7289"/>
              </a:cxn>
              <a:cxn ang="0">
                <a:pos x="connsiteX7290" y="connsiteY7290"/>
              </a:cxn>
              <a:cxn ang="0">
                <a:pos x="connsiteX7291" y="connsiteY7291"/>
              </a:cxn>
              <a:cxn ang="0">
                <a:pos x="connsiteX7292" y="connsiteY7292"/>
              </a:cxn>
              <a:cxn ang="0">
                <a:pos x="connsiteX7293" y="connsiteY7293"/>
              </a:cxn>
              <a:cxn ang="0">
                <a:pos x="connsiteX7294" y="connsiteY7294"/>
              </a:cxn>
              <a:cxn ang="0">
                <a:pos x="connsiteX7295" y="connsiteY7295"/>
              </a:cxn>
              <a:cxn ang="0">
                <a:pos x="connsiteX7296" y="connsiteY7296"/>
              </a:cxn>
              <a:cxn ang="0">
                <a:pos x="connsiteX7297" y="connsiteY7297"/>
              </a:cxn>
              <a:cxn ang="0">
                <a:pos x="connsiteX7298" y="connsiteY7298"/>
              </a:cxn>
              <a:cxn ang="0">
                <a:pos x="connsiteX7299" y="connsiteY7299"/>
              </a:cxn>
              <a:cxn ang="0">
                <a:pos x="connsiteX7300" y="connsiteY7300"/>
              </a:cxn>
              <a:cxn ang="0">
                <a:pos x="connsiteX7301" y="connsiteY7301"/>
              </a:cxn>
              <a:cxn ang="0">
                <a:pos x="connsiteX7302" y="connsiteY7302"/>
              </a:cxn>
              <a:cxn ang="0">
                <a:pos x="connsiteX7303" y="connsiteY7303"/>
              </a:cxn>
              <a:cxn ang="0">
                <a:pos x="connsiteX7304" y="connsiteY7304"/>
              </a:cxn>
              <a:cxn ang="0">
                <a:pos x="connsiteX7305" y="connsiteY7305"/>
              </a:cxn>
              <a:cxn ang="0">
                <a:pos x="connsiteX7306" y="connsiteY7306"/>
              </a:cxn>
              <a:cxn ang="0">
                <a:pos x="connsiteX7307" y="connsiteY7307"/>
              </a:cxn>
              <a:cxn ang="0">
                <a:pos x="connsiteX7308" y="connsiteY7308"/>
              </a:cxn>
              <a:cxn ang="0">
                <a:pos x="connsiteX7309" y="connsiteY7309"/>
              </a:cxn>
              <a:cxn ang="0">
                <a:pos x="connsiteX7310" y="connsiteY7310"/>
              </a:cxn>
              <a:cxn ang="0">
                <a:pos x="connsiteX7311" y="connsiteY7311"/>
              </a:cxn>
              <a:cxn ang="0">
                <a:pos x="connsiteX7312" y="connsiteY7312"/>
              </a:cxn>
              <a:cxn ang="0">
                <a:pos x="connsiteX7313" y="connsiteY7313"/>
              </a:cxn>
              <a:cxn ang="0">
                <a:pos x="connsiteX7314" y="connsiteY7314"/>
              </a:cxn>
              <a:cxn ang="0">
                <a:pos x="connsiteX7315" y="connsiteY7315"/>
              </a:cxn>
              <a:cxn ang="0">
                <a:pos x="connsiteX7316" y="connsiteY7316"/>
              </a:cxn>
              <a:cxn ang="0">
                <a:pos x="connsiteX7317" y="connsiteY7317"/>
              </a:cxn>
              <a:cxn ang="0">
                <a:pos x="connsiteX7318" y="connsiteY7318"/>
              </a:cxn>
              <a:cxn ang="0">
                <a:pos x="connsiteX7319" y="connsiteY7319"/>
              </a:cxn>
              <a:cxn ang="0">
                <a:pos x="connsiteX7320" y="connsiteY7320"/>
              </a:cxn>
              <a:cxn ang="0">
                <a:pos x="connsiteX7321" y="connsiteY7321"/>
              </a:cxn>
              <a:cxn ang="0">
                <a:pos x="connsiteX7322" y="connsiteY7322"/>
              </a:cxn>
              <a:cxn ang="0">
                <a:pos x="connsiteX7323" y="connsiteY7323"/>
              </a:cxn>
              <a:cxn ang="0">
                <a:pos x="connsiteX7324" y="connsiteY7324"/>
              </a:cxn>
              <a:cxn ang="0">
                <a:pos x="connsiteX7325" y="connsiteY7325"/>
              </a:cxn>
              <a:cxn ang="0">
                <a:pos x="connsiteX7326" y="connsiteY7326"/>
              </a:cxn>
              <a:cxn ang="0">
                <a:pos x="connsiteX7327" y="connsiteY7327"/>
              </a:cxn>
            </a:cxnLst>
            <a:rect l="l" t="t" r="r" b="b"/>
            <a:pathLst>
              <a:path w="6400800" h="514350">
                <a:moveTo>
                  <a:pt x="7144" y="511016"/>
                </a:moveTo>
                <a:lnTo>
                  <a:pt x="6354604" y="511016"/>
                </a:lnTo>
                <a:lnTo>
                  <a:pt x="6354604" y="409099"/>
                </a:lnTo>
                <a:cubicBezTo>
                  <a:pt x="6346031" y="411004"/>
                  <a:pt x="6337459" y="413861"/>
                  <a:pt x="6327934" y="415766"/>
                </a:cubicBezTo>
                <a:cubicBezTo>
                  <a:pt x="6327934" y="411956"/>
                  <a:pt x="6327934" y="408146"/>
                  <a:pt x="6327934" y="404336"/>
                </a:cubicBezTo>
                <a:cubicBezTo>
                  <a:pt x="6328887" y="396716"/>
                  <a:pt x="6327934" y="389096"/>
                  <a:pt x="6328887" y="383381"/>
                </a:cubicBezTo>
                <a:cubicBezTo>
                  <a:pt x="6329839" y="371951"/>
                  <a:pt x="6329839" y="365284"/>
                  <a:pt x="6329839" y="365284"/>
                </a:cubicBezTo>
                <a:cubicBezTo>
                  <a:pt x="6329839" y="365284"/>
                  <a:pt x="6327934" y="371951"/>
                  <a:pt x="6324124" y="383381"/>
                </a:cubicBezTo>
                <a:cubicBezTo>
                  <a:pt x="6322219" y="389096"/>
                  <a:pt x="6321267" y="395764"/>
                  <a:pt x="6319362" y="404336"/>
                </a:cubicBezTo>
                <a:cubicBezTo>
                  <a:pt x="6318409" y="409099"/>
                  <a:pt x="6317456" y="413861"/>
                  <a:pt x="6316504" y="419576"/>
                </a:cubicBezTo>
                <a:cubicBezTo>
                  <a:pt x="6311742" y="420529"/>
                  <a:pt x="6306979" y="421481"/>
                  <a:pt x="6303169" y="423386"/>
                </a:cubicBezTo>
                <a:cubicBezTo>
                  <a:pt x="6303169" y="416719"/>
                  <a:pt x="6303169" y="411004"/>
                  <a:pt x="6304121" y="405289"/>
                </a:cubicBezTo>
                <a:cubicBezTo>
                  <a:pt x="6308884" y="390049"/>
                  <a:pt x="6314599" y="373856"/>
                  <a:pt x="6319362" y="358616"/>
                </a:cubicBezTo>
                <a:cubicBezTo>
                  <a:pt x="6320314" y="355759"/>
                  <a:pt x="6321267" y="352901"/>
                  <a:pt x="6322219" y="349091"/>
                </a:cubicBezTo>
                <a:cubicBezTo>
                  <a:pt x="6326029" y="336709"/>
                  <a:pt x="6330792" y="325279"/>
                  <a:pt x="6334601" y="312896"/>
                </a:cubicBezTo>
                <a:cubicBezTo>
                  <a:pt x="6340317" y="297656"/>
                  <a:pt x="6345079" y="283369"/>
                  <a:pt x="6349842" y="269081"/>
                </a:cubicBezTo>
                <a:cubicBezTo>
                  <a:pt x="6354604" y="254794"/>
                  <a:pt x="6359367" y="240506"/>
                  <a:pt x="6363176" y="228124"/>
                </a:cubicBezTo>
                <a:cubicBezTo>
                  <a:pt x="6367939" y="214789"/>
                  <a:pt x="6371749" y="202406"/>
                  <a:pt x="6375559" y="190976"/>
                </a:cubicBezTo>
                <a:cubicBezTo>
                  <a:pt x="6383179" y="168116"/>
                  <a:pt x="6388894" y="149066"/>
                  <a:pt x="6393656" y="134779"/>
                </a:cubicBezTo>
                <a:cubicBezTo>
                  <a:pt x="6397467" y="121444"/>
                  <a:pt x="6400324" y="113824"/>
                  <a:pt x="6400324" y="113824"/>
                </a:cubicBezTo>
                <a:cubicBezTo>
                  <a:pt x="6400324" y="113824"/>
                  <a:pt x="6396514" y="121444"/>
                  <a:pt x="6389846" y="133826"/>
                </a:cubicBezTo>
                <a:cubicBezTo>
                  <a:pt x="6386989" y="139541"/>
                  <a:pt x="6384131" y="146209"/>
                  <a:pt x="6380321" y="153829"/>
                </a:cubicBezTo>
                <a:cubicBezTo>
                  <a:pt x="6385084" y="136684"/>
                  <a:pt x="6389846" y="121444"/>
                  <a:pt x="6392704" y="110966"/>
                </a:cubicBezTo>
                <a:cubicBezTo>
                  <a:pt x="6396514" y="95726"/>
                  <a:pt x="6399371" y="87154"/>
                  <a:pt x="6399371" y="87154"/>
                </a:cubicBezTo>
                <a:cubicBezTo>
                  <a:pt x="6399371" y="87154"/>
                  <a:pt x="6395562" y="95726"/>
                  <a:pt x="6388894" y="109061"/>
                </a:cubicBezTo>
                <a:cubicBezTo>
                  <a:pt x="6386037" y="115729"/>
                  <a:pt x="6382226" y="125254"/>
                  <a:pt x="6377464" y="134779"/>
                </a:cubicBezTo>
                <a:cubicBezTo>
                  <a:pt x="6372701" y="144304"/>
                  <a:pt x="6367939" y="155734"/>
                  <a:pt x="6364129" y="168116"/>
                </a:cubicBezTo>
                <a:cubicBezTo>
                  <a:pt x="6354604" y="192881"/>
                  <a:pt x="6343174" y="222409"/>
                  <a:pt x="6332696" y="253841"/>
                </a:cubicBezTo>
                <a:cubicBezTo>
                  <a:pt x="6326981" y="270034"/>
                  <a:pt x="6321267" y="286226"/>
                  <a:pt x="6316504" y="302419"/>
                </a:cubicBezTo>
                <a:cubicBezTo>
                  <a:pt x="6315551" y="304324"/>
                  <a:pt x="6315551" y="306229"/>
                  <a:pt x="6314599" y="308134"/>
                </a:cubicBezTo>
                <a:cubicBezTo>
                  <a:pt x="6315551" y="300514"/>
                  <a:pt x="6316504" y="293846"/>
                  <a:pt x="6317456" y="287179"/>
                </a:cubicBezTo>
                <a:cubicBezTo>
                  <a:pt x="6318409" y="279559"/>
                  <a:pt x="6319362" y="272891"/>
                  <a:pt x="6319362" y="267176"/>
                </a:cubicBezTo>
                <a:cubicBezTo>
                  <a:pt x="6320314" y="256699"/>
                  <a:pt x="6320314" y="250031"/>
                  <a:pt x="6320314" y="250031"/>
                </a:cubicBezTo>
                <a:cubicBezTo>
                  <a:pt x="6320314" y="250031"/>
                  <a:pt x="6318409" y="255746"/>
                  <a:pt x="6314599" y="266224"/>
                </a:cubicBezTo>
                <a:cubicBezTo>
                  <a:pt x="6311742" y="276701"/>
                  <a:pt x="6306979" y="291941"/>
                  <a:pt x="6302217" y="310039"/>
                </a:cubicBezTo>
                <a:cubicBezTo>
                  <a:pt x="6299359" y="318611"/>
                  <a:pt x="6296501" y="329089"/>
                  <a:pt x="6293644" y="339566"/>
                </a:cubicBezTo>
                <a:cubicBezTo>
                  <a:pt x="6291739" y="347186"/>
                  <a:pt x="6288881" y="354806"/>
                  <a:pt x="6286976" y="362426"/>
                </a:cubicBezTo>
                <a:cubicBezTo>
                  <a:pt x="6286024" y="352901"/>
                  <a:pt x="6285071" y="343376"/>
                  <a:pt x="6284119" y="335756"/>
                </a:cubicBezTo>
                <a:cubicBezTo>
                  <a:pt x="6286024" y="330041"/>
                  <a:pt x="6286976" y="324326"/>
                  <a:pt x="6288881" y="318611"/>
                </a:cubicBezTo>
                <a:cubicBezTo>
                  <a:pt x="6293644" y="303371"/>
                  <a:pt x="6298406" y="289084"/>
                  <a:pt x="6302217" y="274796"/>
                </a:cubicBezTo>
                <a:cubicBezTo>
                  <a:pt x="6304121" y="268129"/>
                  <a:pt x="6306026" y="261461"/>
                  <a:pt x="6307931" y="255746"/>
                </a:cubicBezTo>
                <a:cubicBezTo>
                  <a:pt x="6309837" y="250031"/>
                  <a:pt x="6311742" y="244316"/>
                  <a:pt x="6313646" y="238601"/>
                </a:cubicBezTo>
                <a:cubicBezTo>
                  <a:pt x="6317456" y="228124"/>
                  <a:pt x="6320314" y="218599"/>
                  <a:pt x="6323171" y="210026"/>
                </a:cubicBezTo>
                <a:cubicBezTo>
                  <a:pt x="6327934" y="193834"/>
                  <a:pt x="6330792" y="185261"/>
                  <a:pt x="6330792" y="185261"/>
                </a:cubicBezTo>
                <a:cubicBezTo>
                  <a:pt x="6330792" y="185261"/>
                  <a:pt x="6326981" y="193834"/>
                  <a:pt x="6319362" y="208121"/>
                </a:cubicBezTo>
                <a:cubicBezTo>
                  <a:pt x="6315551" y="215741"/>
                  <a:pt x="6311742" y="224314"/>
                  <a:pt x="6306026" y="234791"/>
                </a:cubicBezTo>
                <a:cubicBezTo>
                  <a:pt x="6303169" y="239554"/>
                  <a:pt x="6301264" y="245269"/>
                  <a:pt x="6298406" y="250984"/>
                </a:cubicBezTo>
                <a:cubicBezTo>
                  <a:pt x="6295549" y="256699"/>
                  <a:pt x="6293644" y="263366"/>
                  <a:pt x="6290787" y="270034"/>
                </a:cubicBezTo>
                <a:cubicBezTo>
                  <a:pt x="6286976" y="279559"/>
                  <a:pt x="6282214" y="290036"/>
                  <a:pt x="6278404" y="301466"/>
                </a:cubicBezTo>
                <a:cubicBezTo>
                  <a:pt x="6277451" y="295751"/>
                  <a:pt x="6277451" y="292894"/>
                  <a:pt x="6277451" y="292894"/>
                </a:cubicBezTo>
                <a:cubicBezTo>
                  <a:pt x="6277451" y="292894"/>
                  <a:pt x="6277451" y="297656"/>
                  <a:pt x="6276499" y="306229"/>
                </a:cubicBezTo>
                <a:cubicBezTo>
                  <a:pt x="6275546" y="308134"/>
                  <a:pt x="6274594" y="310991"/>
                  <a:pt x="6273642" y="312896"/>
                </a:cubicBezTo>
                <a:cubicBezTo>
                  <a:pt x="6272689" y="315754"/>
                  <a:pt x="6271737" y="319564"/>
                  <a:pt x="6269831" y="322421"/>
                </a:cubicBezTo>
                <a:cubicBezTo>
                  <a:pt x="6270784" y="314801"/>
                  <a:pt x="6272689" y="308134"/>
                  <a:pt x="6273642" y="300514"/>
                </a:cubicBezTo>
                <a:cubicBezTo>
                  <a:pt x="6277451" y="283369"/>
                  <a:pt x="6280309" y="267176"/>
                  <a:pt x="6283167" y="252889"/>
                </a:cubicBezTo>
                <a:cubicBezTo>
                  <a:pt x="6285071" y="245269"/>
                  <a:pt x="6286024" y="238601"/>
                  <a:pt x="6287929" y="231934"/>
                </a:cubicBezTo>
                <a:cubicBezTo>
                  <a:pt x="6289834" y="225266"/>
                  <a:pt x="6290787" y="218599"/>
                  <a:pt x="6292692" y="212884"/>
                </a:cubicBezTo>
                <a:cubicBezTo>
                  <a:pt x="6295549" y="200501"/>
                  <a:pt x="6298406" y="190024"/>
                  <a:pt x="6300312" y="181451"/>
                </a:cubicBezTo>
                <a:cubicBezTo>
                  <a:pt x="6304121" y="164306"/>
                  <a:pt x="6306026" y="153829"/>
                  <a:pt x="6306026" y="153829"/>
                </a:cubicBezTo>
                <a:cubicBezTo>
                  <a:pt x="6306026" y="153829"/>
                  <a:pt x="6302217" y="163354"/>
                  <a:pt x="6296501" y="180499"/>
                </a:cubicBezTo>
                <a:cubicBezTo>
                  <a:pt x="6293644" y="189071"/>
                  <a:pt x="6289834" y="199549"/>
                  <a:pt x="6286024" y="210979"/>
                </a:cubicBezTo>
                <a:cubicBezTo>
                  <a:pt x="6284119" y="216694"/>
                  <a:pt x="6282214" y="223361"/>
                  <a:pt x="6279356" y="230029"/>
                </a:cubicBezTo>
                <a:cubicBezTo>
                  <a:pt x="6277451" y="236696"/>
                  <a:pt x="6275546" y="243364"/>
                  <a:pt x="6273642" y="250984"/>
                </a:cubicBezTo>
                <a:cubicBezTo>
                  <a:pt x="6269831" y="265271"/>
                  <a:pt x="6265069" y="281464"/>
                  <a:pt x="6260306" y="298609"/>
                </a:cubicBezTo>
                <a:cubicBezTo>
                  <a:pt x="6255544" y="315754"/>
                  <a:pt x="6251734" y="333851"/>
                  <a:pt x="6246971" y="351949"/>
                </a:cubicBezTo>
                <a:cubicBezTo>
                  <a:pt x="6244114" y="366236"/>
                  <a:pt x="6240304" y="381476"/>
                  <a:pt x="6236494" y="396716"/>
                </a:cubicBezTo>
                <a:cubicBezTo>
                  <a:pt x="6236494" y="395764"/>
                  <a:pt x="6235542" y="395764"/>
                  <a:pt x="6235542" y="394811"/>
                </a:cubicBezTo>
                <a:cubicBezTo>
                  <a:pt x="6235542" y="379571"/>
                  <a:pt x="6234589" y="370046"/>
                  <a:pt x="6234589" y="370046"/>
                </a:cubicBezTo>
                <a:cubicBezTo>
                  <a:pt x="6234589" y="370046"/>
                  <a:pt x="6233637" y="376714"/>
                  <a:pt x="6230779" y="389096"/>
                </a:cubicBezTo>
                <a:cubicBezTo>
                  <a:pt x="6229826" y="387191"/>
                  <a:pt x="6228874" y="386239"/>
                  <a:pt x="6227921" y="384334"/>
                </a:cubicBezTo>
                <a:cubicBezTo>
                  <a:pt x="6224112" y="378619"/>
                  <a:pt x="6220301" y="372904"/>
                  <a:pt x="6216492" y="367189"/>
                </a:cubicBezTo>
                <a:cubicBezTo>
                  <a:pt x="6218396" y="360521"/>
                  <a:pt x="6220301" y="354806"/>
                  <a:pt x="6223159" y="348139"/>
                </a:cubicBezTo>
                <a:cubicBezTo>
                  <a:pt x="6227921" y="334804"/>
                  <a:pt x="6232684" y="322421"/>
                  <a:pt x="6236494" y="310991"/>
                </a:cubicBezTo>
                <a:cubicBezTo>
                  <a:pt x="6240304" y="299561"/>
                  <a:pt x="6244114" y="289084"/>
                  <a:pt x="6247924" y="279559"/>
                </a:cubicBezTo>
                <a:cubicBezTo>
                  <a:pt x="6251734" y="270034"/>
                  <a:pt x="6254592" y="262414"/>
                  <a:pt x="6256496" y="254794"/>
                </a:cubicBezTo>
                <a:cubicBezTo>
                  <a:pt x="6261259" y="241459"/>
                  <a:pt x="6264117" y="233839"/>
                  <a:pt x="6264117" y="233839"/>
                </a:cubicBezTo>
                <a:cubicBezTo>
                  <a:pt x="6264117" y="233839"/>
                  <a:pt x="6260306" y="241459"/>
                  <a:pt x="6252687" y="253841"/>
                </a:cubicBezTo>
                <a:cubicBezTo>
                  <a:pt x="6248876" y="260509"/>
                  <a:pt x="6245067" y="268129"/>
                  <a:pt x="6240304" y="276701"/>
                </a:cubicBezTo>
                <a:cubicBezTo>
                  <a:pt x="6235542" y="285274"/>
                  <a:pt x="6230779" y="295751"/>
                  <a:pt x="6225064" y="307181"/>
                </a:cubicBezTo>
                <a:cubicBezTo>
                  <a:pt x="6220301" y="318611"/>
                  <a:pt x="6214587" y="330994"/>
                  <a:pt x="6208871" y="343376"/>
                </a:cubicBezTo>
                <a:cubicBezTo>
                  <a:pt x="6207919" y="346234"/>
                  <a:pt x="6206014" y="349091"/>
                  <a:pt x="6205062" y="351949"/>
                </a:cubicBezTo>
                <a:cubicBezTo>
                  <a:pt x="6205062" y="351949"/>
                  <a:pt x="6204109" y="350996"/>
                  <a:pt x="6204109" y="350996"/>
                </a:cubicBezTo>
                <a:cubicBezTo>
                  <a:pt x="6206967" y="340519"/>
                  <a:pt x="6208871" y="330041"/>
                  <a:pt x="6210776" y="320516"/>
                </a:cubicBezTo>
                <a:cubicBezTo>
                  <a:pt x="6214587" y="298609"/>
                  <a:pt x="6219349" y="280511"/>
                  <a:pt x="6222206" y="268129"/>
                </a:cubicBezTo>
                <a:cubicBezTo>
                  <a:pt x="6225064" y="255746"/>
                  <a:pt x="6226017" y="248126"/>
                  <a:pt x="6226017" y="248126"/>
                </a:cubicBezTo>
                <a:cubicBezTo>
                  <a:pt x="6226017" y="248126"/>
                  <a:pt x="6223159" y="254794"/>
                  <a:pt x="6218396" y="267176"/>
                </a:cubicBezTo>
                <a:cubicBezTo>
                  <a:pt x="6216492" y="272891"/>
                  <a:pt x="6213634" y="280511"/>
                  <a:pt x="6209824" y="289084"/>
                </a:cubicBezTo>
                <a:cubicBezTo>
                  <a:pt x="6206967" y="297656"/>
                  <a:pt x="6203156" y="307181"/>
                  <a:pt x="6199346" y="317659"/>
                </a:cubicBezTo>
                <a:cubicBezTo>
                  <a:pt x="6197442" y="323374"/>
                  <a:pt x="6195537" y="330041"/>
                  <a:pt x="6193631" y="335756"/>
                </a:cubicBezTo>
                <a:cubicBezTo>
                  <a:pt x="6190774" y="330994"/>
                  <a:pt x="6186964" y="326231"/>
                  <a:pt x="6184106" y="322421"/>
                </a:cubicBezTo>
                <a:cubicBezTo>
                  <a:pt x="6183154" y="321469"/>
                  <a:pt x="6182201" y="320516"/>
                  <a:pt x="6181249" y="318611"/>
                </a:cubicBezTo>
                <a:cubicBezTo>
                  <a:pt x="6182201" y="312896"/>
                  <a:pt x="6183154" y="307181"/>
                  <a:pt x="6184106" y="302419"/>
                </a:cubicBezTo>
                <a:cubicBezTo>
                  <a:pt x="6186012" y="291941"/>
                  <a:pt x="6186964" y="282416"/>
                  <a:pt x="6189821" y="274796"/>
                </a:cubicBezTo>
                <a:cubicBezTo>
                  <a:pt x="6193631" y="259556"/>
                  <a:pt x="6195537" y="250984"/>
                  <a:pt x="6195537" y="250984"/>
                </a:cubicBezTo>
                <a:cubicBezTo>
                  <a:pt x="6195537" y="250984"/>
                  <a:pt x="6191726" y="259556"/>
                  <a:pt x="6186012" y="273844"/>
                </a:cubicBezTo>
                <a:cubicBezTo>
                  <a:pt x="6183154" y="280511"/>
                  <a:pt x="6180296" y="290036"/>
                  <a:pt x="6176487" y="300514"/>
                </a:cubicBezTo>
                <a:cubicBezTo>
                  <a:pt x="6175534" y="303371"/>
                  <a:pt x="6174581" y="306229"/>
                  <a:pt x="6173629" y="309086"/>
                </a:cubicBezTo>
                <a:cubicBezTo>
                  <a:pt x="6173629" y="309086"/>
                  <a:pt x="6172676" y="308134"/>
                  <a:pt x="6172676" y="308134"/>
                </a:cubicBezTo>
                <a:cubicBezTo>
                  <a:pt x="6173629" y="303371"/>
                  <a:pt x="6174581" y="298609"/>
                  <a:pt x="6174581" y="294799"/>
                </a:cubicBezTo>
                <a:cubicBezTo>
                  <a:pt x="6176487" y="283369"/>
                  <a:pt x="6178392" y="272891"/>
                  <a:pt x="6180296" y="263366"/>
                </a:cubicBezTo>
                <a:cubicBezTo>
                  <a:pt x="6182201" y="253841"/>
                  <a:pt x="6184106" y="244316"/>
                  <a:pt x="6185059" y="236696"/>
                </a:cubicBezTo>
                <a:cubicBezTo>
                  <a:pt x="6186964" y="229076"/>
                  <a:pt x="6187917" y="221456"/>
                  <a:pt x="6188869" y="215741"/>
                </a:cubicBezTo>
                <a:cubicBezTo>
                  <a:pt x="6190774" y="204311"/>
                  <a:pt x="6192679" y="197644"/>
                  <a:pt x="6192679" y="197644"/>
                </a:cubicBezTo>
                <a:cubicBezTo>
                  <a:pt x="6192679" y="197644"/>
                  <a:pt x="6189821" y="203359"/>
                  <a:pt x="6185059" y="214789"/>
                </a:cubicBezTo>
                <a:cubicBezTo>
                  <a:pt x="6180296" y="225266"/>
                  <a:pt x="6174581" y="241459"/>
                  <a:pt x="6168867" y="260509"/>
                </a:cubicBezTo>
                <a:cubicBezTo>
                  <a:pt x="6166962" y="267176"/>
                  <a:pt x="6165056" y="273844"/>
                  <a:pt x="6163151" y="280511"/>
                </a:cubicBezTo>
                <a:cubicBezTo>
                  <a:pt x="6161246" y="270034"/>
                  <a:pt x="6160294" y="261461"/>
                  <a:pt x="6159342" y="253841"/>
                </a:cubicBezTo>
                <a:cubicBezTo>
                  <a:pt x="6156484" y="235744"/>
                  <a:pt x="6154579" y="225266"/>
                  <a:pt x="6154579" y="225266"/>
                </a:cubicBezTo>
                <a:cubicBezTo>
                  <a:pt x="6154579" y="225266"/>
                  <a:pt x="6155531" y="248126"/>
                  <a:pt x="6156484" y="285274"/>
                </a:cubicBezTo>
                <a:cubicBezTo>
                  <a:pt x="6151721" y="278606"/>
                  <a:pt x="6146959" y="272891"/>
                  <a:pt x="6143149" y="268129"/>
                </a:cubicBezTo>
                <a:cubicBezTo>
                  <a:pt x="6143149" y="268129"/>
                  <a:pt x="6143149" y="267176"/>
                  <a:pt x="6143149" y="267176"/>
                </a:cubicBezTo>
                <a:cubicBezTo>
                  <a:pt x="6144101" y="263366"/>
                  <a:pt x="6145054" y="259556"/>
                  <a:pt x="6146006" y="256699"/>
                </a:cubicBezTo>
                <a:cubicBezTo>
                  <a:pt x="6156484" y="210026"/>
                  <a:pt x="6161246" y="178594"/>
                  <a:pt x="6161246" y="178594"/>
                </a:cubicBezTo>
                <a:cubicBezTo>
                  <a:pt x="6161246" y="178594"/>
                  <a:pt x="6158389" y="186214"/>
                  <a:pt x="6152674" y="200501"/>
                </a:cubicBezTo>
                <a:cubicBezTo>
                  <a:pt x="6152674" y="199549"/>
                  <a:pt x="6152674" y="198596"/>
                  <a:pt x="6152674" y="197644"/>
                </a:cubicBezTo>
                <a:cubicBezTo>
                  <a:pt x="6154579" y="188119"/>
                  <a:pt x="6155531" y="179546"/>
                  <a:pt x="6156484" y="172879"/>
                </a:cubicBezTo>
                <a:cubicBezTo>
                  <a:pt x="6158389" y="158591"/>
                  <a:pt x="6160294" y="150971"/>
                  <a:pt x="6160294" y="150971"/>
                </a:cubicBezTo>
                <a:cubicBezTo>
                  <a:pt x="6160294" y="150971"/>
                  <a:pt x="6157437" y="158591"/>
                  <a:pt x="6152674" y="171926"/>
                </a:cubicBezTo>
                <a:cubicBezTo>
                  <a:pt x="6150769" y="178594"/>
                  <a:pt x="6147912" y="187166"/>
                  <a:pt x="6145054" y="196691"/>
                </a:cubicBezTo>
                <a:cubicBezTo>
                  <a:pt x="6143149" y="204311"/>
                  <a:pt x="6140292" y="211931"/>
                  <a:pt x="6138387" y="220504"/>
                </a:cubicBezTo>
                <a:cubicBezTo>
                  <a:pt x="6136481" y="209074"/>
                  <a:pt x="6135529" y="202406"/>
                  <a:pt x="6135529" y="202406"/>
                </a:cubicBezTo>
                <a:cubicBezTo>
                  <a:pt x="6135529" y="202406"/>
                  <a:pt x="6135529" y="209074"/>
                  <a:pt x="6134576" y="221456"/>
                </a:cubicBezTo>
                <a:cubicBezTo>
                  <a:pt x="6134576" y="227171"/>
                  <a:pt x="6132671" y="234791"/>
                  <a:pt x="6132671" y="242411"/>
                </a:cubicBezTo>
                <a:cubicBezTo>
                  <a:pt x="6132671" y="244316"/>
                  <a:pt x="6131719" y="246221"/>
                  <a:pt x="6131719" y="249079"/>
                </a:cubicBezTo>
                <a:cubicBezTo>
                  <a:pt x="6131719" y="250984"/>
                  <a:pt x="6130767" y="251936"/>
                  <a:pt x="6130767" y="253841"/>
                </a:cubicBezTo>
                <a:cubicBezTo>
                  <a:pt x="6129814" y="252889"/>
                  <a:pt x="6129814" y="251936"/>
                  <a:pt x="6129814" y="251936"/>
                </a:cubicBezTo>
                <a:cubicBezTo>
                  <a:pt x="6129814" y="251936"/>
                  <a:pt x="6129814" y="252889"/>
                  <a:pt x="6130767" y="254794"/>
                </a:cubicBezTo>
                <a:cubicBezTo>
                  <a:pt x="6130767" y="256699"/>
                  <a:pt x="6129814" y="258604"/>
                  <a:pt x="6129814" y="261461"/>
                </a:cubicBezTo>
                <a:cubicBezTo>
                  <a:pt x="6129814" y="250031"/>
                  <a:pt x="6129814" y="243364"/>
                  <a:pt x="6129814" y="243364"/>
                </a:cubicBezTo>
                <a:cubicBezTo>
                  <a:pt x="6129814" y="243364"/>
                  <a:pt x="6127909" y="254794"/>
                  <a:pt x="6126004" y="274796"/>
                </a:cubicBezTo>
                <a:cubicBezTo>
                  <a:pt x="6126004" y="276701"/>
                  <a:pt x="6126004" y="279559"/>
                  <a:pt x="6125051" y="281464"/>
                </a:cubicBezTo>
                <a:cubicBezTo>
                  <a:pt x="6124099" y="275749"/>
                  <a:pt x="6123146" y="270986"/>
                  <a:pt x="6122194" y="267176"/>
                </a:cubicBezTo>
                <a:cubicBezTo>
                  <a:pt x="6119337" y="251936"/>
                  <a:pt x="6117431" y="243364"/>
                  <a:pt x="6117431" y="243364"/>
                </a:cubicBezTo>
                <a:cubicBezTo>
                  <a:pt x="6117431" y="243364"/>
                  <a:pt x="6117431" y="251936"/>
                  <a:pt x="6118384" y="267176"/>
                </a:cubicBezTo>
                <a:cubicBezTo>
                  <a:pt x="6118384" y="275749"/>
                  <a:pt x="6119337" y="287179"/>
                  <a:pt x="6119337" y="300514"/>
                </a:cubicBezTo>
                <a:cubicBezTo>
                  <a:pt x="6117431" y="306229"/>
                  <a:pt x="6115526" y="311944"/>
                  <a:pt x="6114574" y="317659"/>
                </a:cubicBezTo>
                <a:cubicBezTo>
                  <a:pt x="6114574" y="313849"/>
                  <a:pt x="6114574" y="310991"/>
                  <a:pt x="6114574" y="307181"/>
                </a:cubicBezTo>
                <a:cubicBezTo>
                  <a:pt x="6113621" y="299561"/>
                  <a:pt x="6113621" y="292894"/>
                  <a:pt x="6112669" y="286226"/>
                </a:cubicBezTo>
                <a:cubicBezTo>
                  <a:pt x="6111717" y="279559"/>
                  <a:pt x="6110764" y="274796"/>
                  <a:pt x="6109812" y="270986"/>
                </a:cubicBezTo>
                <a:cubicBezTo>
                  <a:pt x="6106954" y="262414"/>
                  <a:pt x="6105049" y="258604"/>
                  <a:pt x="6105049" y="258604"/>
                </a:cubicBezTo>
                <a:cubicBezTo>
                  <a:pt x="6105049" y="258604"/>
                  <a:pt x="6105049" y="263366"/>
                  <a:pt x="6106001" y="272891"/>
                </a:cubicBezTo>
                <a:cubicBezTo>
                  <a:pt x="6106001" y="275749"/>
                  <a:pt x="6106001" y="278606"/>
                  <a:pt x="6106001" y="282416"/>
                </a:cubicBezTo>
                <a:cubicBezTo>
                  <a:pt x="6105049" y="279559"/>
                  <a:pt x="6105049" y="276701"/>
                  <a:pt x="6104096" y="273844"/>
                </a:cubicBezTo>
                <a:cubicBezTo>
                  <a:pt x="6103144" y="271939"/>
                  <a:pt x="6103144" y="270034"/>
                  <a:pt x="6102192" y="268129"/>
                </a:cubicBezTo>
                <a:cubicBezTo>
                  <a:pt x="6102192" y="263366"/>
                  <a:pt x="6101239" y="258604"/>
                  <a:pt x="6101239" y="253841"/>
                </a:cubicBezTo>
                <a:cubicBezTo>
                  <a:pt x="6102192" y="251936"/>
                  <a:pt x="6102192" y="249079"/>
                  <a:pt x="6103144" y="247174"/>
                </a:cubicBezTo>
                <a:cubicBezTo>
                  <a:pt x="6105049" y="238601"/>
                  <a:pt x="6106954" y="230981"/>
                  <a:pt x="6107906" y="225266"/>
                </a:cubicBezTo>
                <a:cubicBezTo>
                  <a:pt x="6110764" y="212884"/>
                  <a:pt x="6111717" y="205264"/>
                  <a:pt x="6111717" y="205264"/>
                </a:cubicBezTo>
                <a:cubicBezTo>
                  <a:pt x="6111717" y="205264"/>
                  <a:pt x="6108859" y="211931"/>
                  <a:pt x="6104096" y="223361"/>
                </a:cubicBezTo>
                <a:cubicBezTo>
                  <a:pt x="6103144" y="227171"/>
                  <a:pt x="6101239" y="230981"/>
                  <a:pt x="6099334" y="234791"/>
                </a:cubicBezTo>
                <a:cubicBezTo>
                  <a:pt x="6098381" y="220504"/>
                  <a:pt x="6097429" y="210026"/>
                  <a:pt x="6096476" y="206216"/>
                </a:cubicBezTo>
                <a:cubicBezTo>
                  <a:pt x="6096476" y="204311"/>
                  <a:pt x="6097429" y="201454"/>
                  <a:pt x="6097429" y="199549"/>
                </a:cubicBezTo>
                <a:cubicBezTo>
                  <a:pt x="6099334" y="191929"/>
                  <a:pt x="6100287" y="184309"/>
                  <a:pt x="6101239" y="177641"/>
                </a:cubicBezTo>
                <a:cubicBezTo>
                  <a:pt x="6102192" y="170974"/>
                  <a:pt x="6103144" y="163354"/>
                  <a:pt x="6104096" y="157639"/>
                </a:cubicBezTo>
                <a:cubicBezTo>
                  <a:pt x="6106001" y="145256"/>
                  <a:pt x="6106954" y="133826"/>
                  <a:pt x="6107906" y="124301"/>
                </a:cubicBezTo>
                <a:cubicBezTo>
                  <a:pt x="6109812" y="106204"/>
                  <a:pt x="6110764" y="95726"/>
                  <a:pt x="6110764" y="95726"/>
                </a:cubicBezTo>
                <a:cubicBezTo>
                  <a:pt x="6110764" y="95726"/>
                  <a:pt x="6107906" y="106204"/>
                  <a:pt x="6104096" y="124301"/>
                </a:cubicBezTo>
                <a:cubicBezTo>
                  <a:pt x="6102192" y="132874"/>
                  <a:pt x="6099334" y="144304"/>
                  <a:pt x="6096476" y="156686"/>
                </a:cubicBezTo>
                <a:cubicBezTo>
                  <a:pt x="6095524" y="163354"/>
                  <a:pt x="6093619" y="170021"/>
                  <a:pt x="6091714" y="176689"/>
                </a:cubicBezTo>
                <a:cubicBezTo>
                  <a:pt x="6089809" y="183356"/>
                  <a:pt x="6087904" y="190976"/>
                  <a:pt x="6085999" y="198596"/>
                </a:cubicBezTo>
                <a:cubicBezTo>
                  <a:pt x="6085046" y="203359"/>
                  <a:pt x="6083142" y="209074"/>
                  <a:pt x="6081237" y="214789"/>
                </a:cubicBezTo>
                <a:cubicBezTo>
                  <a:pt x="6077426" y="206216"/>
                  <a:pt x="6074569" y="201454"/>
                  <a:pt x="6074569" y="201454"/>
                </a:cubicBezTo>
                <a:cubicBezTo>
                  <a:pt x="6074569" y="201454"/>
                  <a:pt x="6076474" y="208121"/>
                  <a:pt x="6079331" y="219551"/>
                </a:cubicBezTo>
                <a:cubicBezTo>
                  <a:pt x="6078379" y="222409"/>
                  <a:pt x="6076474" y="225266"/>
                  <a:pt x="6073617" y="230029"/>
                </a:cubicBezTo>
                <a:cubicBezTo>
                  <a:pt x="6072664" y="231934"/>
                  <a:pt x="6071712" y="234791"/>
                  <a:pt x="6069806" y="237649"/>
                </a:cubicBezTo>
                <a:cubicBezTo>
                  <a:pt x="6069806" y="233839"/>
                  <a:pt x="6069806" y="230981"/>
                  <a:pt x="6069806" y="228124"/>
                </a:cubicBezTo>
                <a:cubicBezTo>
                  <a:pt x="6069806" y="213836"/>
                  <a:pt x="6069806" y="205264"/>
                  <a:pt x="6069806" y="205264"/>
                </a:cubicBezTo>
                <a:cubicBezTo>
                  <a:pt x="6069806" y="205264"/>
                  <a:pt x="6067901" y="213836"/>
                  <a:pt x="6065996" y="228124"/>
                </a:cubicBezTo>
                <a:cubicBezTo>
                  <a:pt x="6065044" y="235744"/>
                  <a:pt x="6063139" y="243364"/>
                  <a:pt x="6061234" y="253841"/>
                </a:cubicBezTo>
                <a:cubicBezTo>
                  <a:pt x="6060281" y="256699"/>
                  <a:pt x="6060281" y="259556"/>
                  <a:pt x="6059329" y="263366"/>
                </a:cubicBezTo>
                <a:cubicBezTo>
                  <a:pt x="6058376" y="265271"/>
                  <a:pt x="6058376" y="267176"/>
                  <a:pt x="6057424" y="268129"/>
                </a:cubicBezTo>
                <a:cubicBezTo>
                  <a:pt x="6054567" y="275749"/>
                  <a:pt x="6051709" y="285274"/>
                  <a:pt x="6048851" y="294799"/>
                </a:cubicBezTo>
                <a:cubicBezTo>
                  <a:pt x="6045994" y="304324"/>
                  <a:pt x="6044089" y="313849"/>
                  <a:pt x="6041231" y="324326"/>
                </a:cubicBezTo>
                <a:cubicBezTo>
                  <a:pt x="6041231" y="324326"/>
                  <a:pt x="6041231" y="325279"/>
                  <a:pt x="6041231" y="325279"/>
                </a:cubicBezTo>
                <a:cubicBezTo>
                  <a:pt x="6038374" y="318611"/>
                  <a:pt x="6036469" y="311944"/>
                  <a:pt x="6033612" y="306229"/>
                </a:cubicBezTo>
                <a:cubicBezTo>
                  <a:pt x="6032659" y="303371"/>
                  <a:pt x="6030754" y="299561"/>
                  <a:pt x="6029801" y="296704"/>
                </a:cubicBezTo>
                <a:cubicBezTo>
                  <a:pt x="6029801" y="296704"/>
                  <a:pt x="6029801" y="295751"/>
                  <a:pt x="6029801" y="295751"/>
                </a:cubicBezTo>
                <a:cubicBezTo>
                  <a:pt x="6030754" y="290036"/>
                  <a:pt x="6031706" y="285274"/>
                  <a:pt x="6031706" y="281464"/>
                </a:cubicBezTo>
                <a:cubicBezTo>
                  <a:pt x="6032659" y="272891"/>
                  <a:pt x="6033612" y="269081"/>
                  <a:pt x="6033612" y="269081"/>
                </a:cubicBezTo>
                <a:cubicBezTo>
                  <a:pt x="6033612" y="269081"/>
                  <a:pt x="6031706" y="272891"/>
                  <a:pt x="6027896" y="280511"/>
                </a:cubicBezTo>
                <a:cubicBezTo>
                  <a:pt x="6026944" y="282416"/>
                  <a:pt x="6025992" y="284321"/>
                  <a:pt x="6025039" y="286226"/>
                </a:cubicBezTo>
                <a:cubicBezTo>
                  <a:pt x="6023134" y="281464"/>
                  <a:pt x="6021229" y="276701"/>
                  <a:pt x="6020276" y="272891"/>
                </a:cubicBezTo>
                <a:cubicBezTo>
                  <a:pt x="6013609" y="254794"/>
                  <a:pt x="6008846" y="244316"/>
                  <a:pt x="6008846" y="244316"/>
                </a:cubicBezTo>
                <a:cubicBezTo>
                  <a:pt x="6008846" y="244316"/>
                  <a:pt x="6011704" y="254794"/>
                  <a:pt x="6016467" y="273844"/>
                </a:cubicBezTo>
                <a:cubicBezTo>
                  <a:pt x="6018371" y="279559"/>
                  <a:pt x="6020276" y="286226"/>
                  <a:pt x="6022181" y="293846"/>
                </a:cubicBezTo>
                <a:cubicBezTo>
                  <a:pt x="6021229" y="296704"/>
                  <a:pt x="6020276" y="299561"/>
                  <a:pt x="6019324" y="302419"/>
                </a:cubicBezTo>
                <a:cubicBezTo>
                  <a:pt x="6018371" y="305276"/>
                  <a:pt x="6017419" y="309086"/>
                  <a:pt x="6016467" y="311944"/>
                </a:cubicBezTo>
                <a:cubicBezTo>
                  <a:pt x="6014562" y="318611"/>
                  <a:pt x="6012656" y="326231"/>
                  <a:pt x="6010751" y="333851"/>
                </a:cubicBezTo>
                <a:cubicBezTo>
                  <a:pt x="6010751" y="333851"/>
                  <a:pt x="6010751" y="334804"/>
                  <a:pt x="6010751" y="334804"/>
                </a:cubicBezTo>
                <a:cubicBezTo>
                  <a:pt x="6007894" y="330041"/>
                  <a:pt x="6005989" y="325279"/>
                  <a:pt x="6003131" y="320516"/>
                </a:cubicBezTo>
                <a:cubicBezTo>
                  <a:pt x="6001226" y="316706"/>
                  <a:pt x="5999321" y="312896"/>
                  <a:pt x="5996464" y="308134"/>
                </a:cubicBezTo>
                <a:cubicBezTo>
                  <a:pt x="5997417" y="306229"/>
                  <a:pt x="5998369" y="304324"/>
                  <a:pt x="5999321" y="302419"/>
                </a:cubicBezTo>
                <a:cubicBezTo>
                  <a:pt x="6002179" y="294799"/>
                  <a:pt x="6005037" y="289084"/>
                  <a:pt x="6007894" y="283369"/>
                </a:cubicBezTo>
                <a:cubicBezTo>
                  <a:pt x="6012656" y="272891"/>
                  <a:pt x="6014562" y="267176"/>
                  <a:pt x="6014562" y="267176"/>
                </a:cubicBezTo>
                <a:cubicBezTo>
                  <a:pt x="6014562" y="267176"/>
                  <a:pt x="6010751" y="272891"/>
                  <a:pt x="6004084" y="281464"/>
                </a:cubicBezTo>
                <a:cubicBezTo>
                  <a:pt x="6001226" y="286226"/>
                  <a:pt x="5997417" y="291941"/>
                  <a:pt x="5993606" y="297656"/>
                </a:cubicBezTo>
                <a:cubicBezTo>
                  <a:pt x="5992654" y="289084"/>
                  <a:pt x="5990749" y="281464"/>
                  <a:pt x="5989796" y="273844"/>
                </a:cubicBezTo>
                <a:cubicBezTo>
                  <a:pt x="5990749" y="266224"/>
                  <a:pt x="5990749" y="258604"/>
                  <a:pt x="5991701" y="250984"/>
                </a:cubicBezTo>
                <a:cubicBezTo>
                  <a:pt x="5992654" y="235744"/>
                  <a:pt x="5995512" y="223361"/>
                  <a:pt x="5997417" y="212884"/>
                </a:cubicBezTo>
                <a:cubicBezTo>
                  <a:pt x="6001226" y="191929"/>
                  <a:pt x="6003131" y="179546"/>
                  <a:pt x="6003131" y="179546"/>
                </a:cubicBezTo>
                <a:cubicBezTo>
                  <a:pt x="6003131" y="179546"/>
                  <a:pt x="5999321" y="190976"/>
                  <a:pt x="5993606" y="211931"/>
                </a:cubicBezTo>
                <a:cubicBezTo>
                  <a:pt x="5990749" y="222409"/>
                  <a:pt x="5986939" y="233839"/>
                  <a:pt x="5985034" y="248126"/>
                </a:cubicBezTo>
                <a:cubicBezTo>
                  <a:pt x="5981224" y="233839"/>
                  <a:pt x="5978367" y="219551"/>
                  <a:pt x="5974556" y="206216"/>
                </a:cubicBezTo>
                <a:cubicBezTo>
                  <a:pt x="5974556" y="206216"/>
                  <a:pt x="5974556" y="206216"/>
                  <a:pt x="5974556" y="206216"/>
                </a:cubicBezTo>
                <a:cubicBezTo>
                  <a:pt x="5975509" y="195739"/>
                  <a:pt x="5976462" y="186214"/>
                  <a:pt x="5977414" y="178594"/>
                </a:cubicBezTo>
                <a:cubicBezTo>
                  <a:pt x="5978367" y="163354"/>
                  <a:pt x="5979319" y="153829"/>
                  <a:pt x="5979319" y="153829"/>
                </a:cubicBezTo>
                <a:cubicBezTo>
                  <a:pt x="5979319" y="153829"/>
                  <a:pt x="5977414" y="162401"/>
                  <a:pt x="5973604" y="177641"/>
                </a:cubicBezTo>
                <a:cubicBezTo>
                  <a:pt x="5972651" y="181451"/>
                  <a:pt x="5971699" y="186214"/>
                  <a:pt x="5969794" y="191929"/>
                </a:cubicBezTo>
                <a:cubicBezTo>
                  <a:pt x="5965984" y="180499"/>
                  <a:pt x="5963126" y="170021"/>
                  <a:pt x="5959317" y="160496"/>
                </a:cubicBezTo>
                <a:cubicBezTo>
                  <a:pt x="5954554" y="148114"/>
                  <a:pt x="5950744" y="137636"/>
                  <a:pt x="5946934" y="130016"/>
                </a:cubicBezTo>
                <a:cubicBezTo>
                  <a:pt x="5939314" y="112871"/>
                  <a:pt x="5934551" y="104299"/>
                  <a:pt x="5934551" y="104299"/>
                </a:cubicBezTo>
                <a:cubicBezTo>
                  <a:pt x="5934551" y="104299"/>
                  <a:pt x="5937409" y="113824"/>
                  <a:pt x="5943124" y="131921"/>
                </a:cubicBezTo>
                <a:cubicBezTo>
                  <a:pt x="5945981" y="140494"/>
                  <a:pt x="5948839" y="150971"/>
                  <a:pt x="5951696" y="163354"/>
                </a:cubicBezTo>
                <a:cubicBezTo>
                  <a:pt x="5955506" y="175736"/>
                  <a:pt x="5957412" y="189071"/>
                  <a:pt x="5961221" y="204311"/>
                </a:cubicBezTo>
                <a:cubicBezTo>
                  <a:pt x="5962174" y="208121"/>
                  <a:pt x="5963126" y="212884"/>
                  <a:pt x="5964079" y="216694"/>
                </a:cubicBezTo>
                <a:cubicBezTo>
                  <a:pt x="5964079" y="218599"/>
                  <a:pt x="5963126" y="220504"/>
                  <a:pt x="5962174" y="222409"/>
                </a:cubicBezTo>
                <a:cubicBezTo>
                  <a:pt x="5961221" y="226219"/>
                  <a:pt x="5959317" y="230981"/>
                  <a:pt x="5958364" y="235744"/>
                </a:cubicBezTo>
                <a:cubicBezTo>
                  <a:pt x="5957412" y="234791"/>
                  <a:pt x="5957412" y="233839"/>
                  <a:pt x="5956459" y="232886"/>
                </a:cubicBezTo>
                <a:cubicBezTo>
                  <a:pt x="5956459" y="231934"/>
                  <a:pt x="5956459" y="231934"/>
                  <a:pt x="5956459" y="231934"/>
                </a:cubicBezTo>
                <a:cubicBezTo>
                  <a:pt x="5956459" y="231934"/>
                  <a:pt x="5956459" y="231934"/>
                  <a:pt x="5956459" y="232886"/>
                </a:cubicBezTo>
                <a:cubicBezTo>
                  <a:pt x="5948839" y="219551"/>
                  <a:pt x="5943124" y="208121"/>
                  <a:pt x="5938362" y="199549"/>
                </a:cubicBezTo>
                <a:cubicBezTo>
                  <a:pt x="5931694" y="187166"/>
                  <a:pt x="5927884" y="180499"/>
                  <a:pt x="5927884" y="180499"/>
                </a:cubicBezTo>
                <a:cubicBezTo>
                  <a:pt x="5927884" y="180499"/>
                  <a:pt x="5937409" y="209074"/>
                  <a:pt x="5953601" y="250984"/>
                </a:cubicBezTo>
                <a:cubicBezTo>
                  <a:pt x="5953601" y="252889"/>
                  <a:pt x="5952649" y="253841"/>
                  <a:pt x="5952649" y="255746"/>
                </a:cubicBezTo>
                <a:cubicBezTo>
                  <a:pt x="5949792" y="264319"/>
                  <a:pt x="5947887" y="272891"/>
                  <a:pt x="5945029" y="282416"/>
                </a:cubicBezTo>
                <a:cubicBezTo>
                  <a:pt x="5945029" y="283369"/>
                  <a:pt x="5944076" y="284321"/>
                  <a:pt x="5944076" y="285274"/>
                </a:cubicBezTo>
                <a:cubicBezTo>
                  <a:pt x="5943124" y="280511"/>
                  <a:pt x="5941219" y="275749"/>
                  <a:pt x="5940267" y="271939"/>
                </a:cubicBezTo>
                <a:cubicBezTo>
                  <a:pt x="5936456" y="259556"/>
                  <a:pt x="5932646" y="247174"/>
                  <a:pt x="5928837" y="237649"/>
                </a:cubicBezTo>
                <a:cubicBezTo>
                  <a:pt x="5925979" y="230981"/>
                  <a:pt x="5924074" y="225266"/>
                  <a:pt x="5922169" y="220504"/>
                </a:cubicBezTo>
                <a:cubicBezTo>
                  <a:pt x="5923121" y="217646"/>
                  <a:pt x="5923121" y="216694"/>
                  <a:pt x="5923121" y="216694"/>
                </a:cubicBezTo>
                <a:cubicBezTo>
                  <a:pt x="5923121" y="216694"/>
                  <a:pt x="5922169" y="217646"/>
                  <a:pt x="5921217" y="219551"/>
                </a:cubicBezTo>
                <a:cubicBezTo>
                  <a:pt x="5920264" y="216694"/>
                  <a:pt x="5919312" y="213836"/>
                  <a:pt x="5917406" y="211931"/>
                </a:cubicBezTo>
                <a:cubicBezTo>
                  <a:pt x="5913596" y="204311"/>
                  <a:pt x="5910739" y="198596"/>
                  <a:pt x="5908834" y="194786"/>
                </a:cubicBezTo>
                <a:cubicBezTo>
                  <a:pt x="5908834" y="190976"/>
                  <a:pt x="5907881" y="187166"/>
                  <a:pt x="5907881" y="183356"/>
                </a:cubicBezTo>
                <a:cubicBezTo>
                  <a:pt x="5905976" y="168116"/>
                  <a:pt x="5905024" y="159544"/>
                  <a:pt x="5905024" y="159544"/>
                </a:cubicBezTo>
                <a:cubicBezTo>
                  <a:pt x="5905024" y="159544"/>
                  <a:pt x="5904071" y="168116"/>
                  <a:pt x="5904071" y="184309"/>
                </a:cubicBezTo>
                <a:cubicBezTo>
                  <a:pt x="5904071" y="191929"/>
                  <a:pt x="5903119" y="201454"/>
                  <a:pt x="5903119" y="211931"/>
                </a:cubicBezTo>
                <a:cubicBezTo>
                  <a:pt x="5903119" y="217646"/>
                  <a:pt x="5903119" y="223361"/>
                  <a:pt x="5902167" y="229076"/>
                </a:cubicBezTo>
                <a:cubicBezTo>
                  <a:pt x="5902167" y="234791"/>
                  <a:pt x="5902167" y="241459"/>
                  <a:pt x="5902167" y="248126"/>
                </a:cubicBezTo>
                <a:cubicBezTo>
                  <a:pt x="5902167" y="254794"/>
                  <a:pt x="5902167" y="262414"/>
                  <a:pt x="5903119" y="270034"/>
                </a:cubicBezTo>
                <a:cubicBezTo>
                  <a:pt x="5902167" y="274796"/>
                  <a:pt x="5901214" y="279559"/>
                  <a:pt x="5900262" y="285274"/>
                </a:cubicBezTo>
                <a:cubicBezTo>
                  <a:pt x="5900262" y="284321"/>
                  <a:pt x="5900262" y="283369"/>
                  <a:pt x="5899309" y="282416"/>
                </a:cubicBezTo>
                <a:cubicBezTo>
                  <a:pt x="5897404" y="274796"/>
                  <a:pt x="5896451" y="268129"/>
                  <a:pt x="5895499" y="263366"/>
                </a:cubicBezTo>
                <a:cubicBezTo>
                  <a:pt x="5893594" y="255746"/>
                  <a:pt x="5892642" y="250031"/>
                  <a:pt x="5891689" y="248126"/>
                </a:cubicBezTo>
                <a:cubicBezTo>
                  <a:pt x="5891689" y="246221"/>
                  <a:pt x="5891689" y="245269"/>
                  <a:pt x="5891689" y="245269"/>
                </a:cubicBezTo>
                <a:cubicBezTo>
                  <a:pt x="5891689" y="245269"/>
                  <a:pt x="5891689" y="246221"/>
                  <a:pt x="5890737" y="247174"/>
                </a:cubicBezTo>
                <a:cubicBezTo>
                  <a:pt x="5890737" y="247174"/>
                  <a:pt x="5890737" y="247174"/>
                  <a:pt x="5890737" y="247174"/>
                </a:cubicBezTo>
                <a:cubicBezTo>
                  <a:pt x="5890737" y="247174"/>
                  <a:pt x="5890737" y="247174"/>
                  <a:pt x="5890737" y="248126"/>
                </a:cubicBezTo>
                <a:cubicBezTo>
                  <a:pt x="5889784" y="251936"/>
                  <a:pt x="5885974" y="261461"/>
                  <a:pt x="5881212" y="275749"/>
                </a:cubicBezTo>
                <a:cubicBezTo>
                  <a:pt x="5880259" y="270986"/>
                  <a:pt x="5879306" y="266224"/>
                  <a:pt x="5878354" y="262414"/>
                </a:cubicBezTo>
                <a:cubicBezTo>
                  <a:pt x="5875496" y="248126"/>
                  <a:pt x="5874544" y="240506"/>
                  <a:pt x="5874544" y="240506"/>
                </a:cubicBezTo>
                <a:cubicBezTo>
                  <a:pt x="5874544" y="240506"/>
                  <a:pt x="5874544" y="248126"/>
                  <a:pt x="5874544" y="262414"/>
                </a:cubicBezTo>
                <a:cubicBezTo>
                  <a:pt x="5874544" y="270034"/>
                  <a:pt x="5875496" y="279559"/>
                  <a:pt x="5875496" y="290989"/>
                </a:cubicBezTo>
                <a:cubicBezTo>
                  <a:pt x="5874544" y="293846"/>
                  <a:pt x="5873592" y="295751"/>
                  <a:pt x="5873592" y="298609"/>
                </a:cubicBezTo>
                <a:cubicBezTo>
                  <a:pt x="5872639" y="290036"/>
                  <a:pt x="5872639" y="280511"/>
                  <a:pt x="5870734" y="271939"/>
                </a:cubicBezTo>
                <a:cubicBezTo>
                  <a:pt x="5869781" y="278606"/>
                  <a:pt x="5868829" y="286226"/>
                  <a:pt x="5867876" y="292894"/>
                </a:cubicBezTo>
                <a:cubicBezTo>
                  <a:pt x="5867876" y="285274"/>
                  <a:pt x="5867876" y="276701"/>
                  <a:pt x="5866924" y="269081"/>
                </a:cubicBezTo>
                <a:cubicBezTo>
                  <a:pt x="5866924" y="260509"/>
                  <a:pt x="5865971" y="251936"/>
                  <a:pt x="5865971" y="243364"/>
                </a:cubicBezTo>
                <a:cubicBezTo>
                  <a:pt x="5870734" y="231934"/>
                  <a:pt x="5873592" y="225266"/>
                  <a:pt x="5873592" y="225266"/>
                </a:cubicBezTo>
                <a:cubicBezTo>
                  <a:pt x="5873592" y="225266"/>
                  <a:pt x="5870734" y="230029"/>
                  <a:pt x="5865971" y="237649"/>
                </a:cubicBezTo>
                <a:cubicBezTo>
                  <a:pt x="5865971" y="234791"/>
                  <a:pt x="5865971" y="232886"/>
                  <a:pt x="5865971" y="230029"/>
                </a:cubicBezTo>
                <a:cubicBezTo>
                  <a:pt x="5865971" y="217646"/>
                  <a:pt x="5865019" y="205264"/>
                  <a:pt x="5865019" y="194786"/>
                </a:cubicBezTo>
                <a:cubicBezTo>
                  <a:pt x="5864067" y="172879"/>
                  <a:pt x="5863114" y="154781"/>
                  <a:pt x="5863114" y="141446"/>
                </a:cubicBezTo>
                <a:cubicBezTo>
                  <a:pt x="5862162" y="128111"/>
                  <a:pt x="5862162" y="121444"/>
                  <a:pt x="5862162" y="121444"/>
                </a:cubicBezTo>
                <a:cubicBezTo>
                  <a:pt x="5862162" y="121444"/>
                  <a:pt x="5861209" y="129064"/>
                  <a:pt x="5859304" y="141446"/>
                </a:cubicBezTo>
                <a:cubicBezTo>
                  <a:pt x="5858351" y="147161"/>
                  <a:pt x="5857399" y="153829"/>
                  <a:pt x="5856446" y="161449"/>
                </a:cubicBezTo>
                <a:cubicBezTo>
                  <a:pt x="5855494" y="145256"/>
                  <a:pt x="5854542" y="130969"/>
                  <a:pt x="5853589" y="120491"/>
                </a:cubicBezTo>
                <a:cubicBezTo>
                  <a:pt x="5852637" y="106204"/>
                  <a:pt x="5851684" y="98584"/>
                  <a:pt x="5851684" y="98584"/>
                </a:cubicBezTo>
                <a:cubicBezTo>
                  <a:pt x="5851684" y="98584"/>
                  <a:pt x="5850731" y="106204"/>
                  <a:pt x="5849779" y="120491"/>
                </a:cubicBezTo>
                <a:cubicBezTo>
                  <a:pt x="5848826" y="127159"/>
                  <a:pt x="5848826" y="135731"/>
                  <a:pt x="5847874" y="146209"/>
                </a:cubicBezTo>
                <a:cubicBezTo>
                  <a:pt x="5846921" y="155734"/>
                  <a:pt x="5846921" y="167164"/>
                  <a:pt x="5846921" y="179546"/>
                </a:cubicBezTo>
                <a:cubicBezTo>
                  <a:pt x="5845969" y="203359"/>
                  <a:pt x="5845969" y="231934"/>
                  <a:pt x="5846921" y="262414"/>
                </a:cubicBezTo>
                <a:cubicBezTo>
                  <a:pt x="5846921" y="264319"/>
                  <a:pt x="5846921" y="267176"/>
                  <a:pt x="5846921" y="269081"/>
                </a:cubicBezTo>
                <a:cubicBezTo>
                  <a:pt x="5845969" y="270986"/>
                  <a:pt x="5844064" y="272891"/>
                  <a:pt x="5843112" y="274796"/>
                </a:cubicBezTo>
                <a:cubicBezTo>
                  <a:pt x="5842159" y="270034"/>
                  <a:pt x="5841206" y="265271"/>
                  <a:pt x="5840254" y="261461"/>
                </a:cubicBezTo>
                <a:cubicBezTo>
                  <a:pt x="5840254" y="254794"/>
                  <a:pt x="5840254" y="248126"/>
                  <a:pt x="5841206" y="242411"/>
                </a:cubicBezTo>
                <a:cubicBezTo>
                  <a:pt x="5841206" y="230029"/>
                  <a:pt x="5841206" y="223361"/>
                  <a:pt x="5841206" y="223361"/>
                </a:cubicBezTo>
                <a:cubicBezTo>
                  <a:pt x="5841206" y="223361"/>
                  <a:pt x="5839301" y="230029"/>
                  <a:pt x="5837396" y="242411"/>
                </a:cubicBezTo>
                <a:cubicBezTo>
                  <a:pt x="5837396" y="243364"/>
                  <a:pt x="5837396" y="244316"/>
                  <a:pt x="5836444" y="245269"/>
                </a:cubicBezTo>
                <a:cubicBezTo>
                  <a:pt x="5833587" y="233839"/>
                  <a:pt x="5831681" y="224314"/>
                  <a:pt x="5829776" y="215741"/>
                </a:cubicBezTo>
                <a:cubicBezTo>
                  <a:pt x="5825967" y="198596"/>
                  <a:pt x="5824062" y="189071"/>
                  <a:pt x="5824062" y="189071"/>
                </a:cubicBezTo>
                <a:cubicBezTo>
                  <a:pt x="5824062" y="189071"/>
                  <a:pt x="5825014" y="198596"/>
                  <a:pt x="5825967" y="215741"/>
                </a:cubicBezTo>
                <a:cubicBezTo>
                  <a:pt x="5826919" y="224314"/>
                  <a:pt x="5827871" y="234791"/>
                  <a:pt x="5828824" y="246221"/>
                </a:cubicBezTo>
                <a:cubicBezTo>
                  <a:pt x="5829776" y="252889"/>
                  <a:pt x="5830729" y="260509"/>
                  <a:pt x="5831681" y="268129"/>
                </a:cubicBezTo>
                <a:cubicBezTo>
                  <a:pt x="5830729" y="270034"/>
                  <a:pt x="5828824" y="272891"/>
                  <a:pt x="5826919" y="276701"/>
                </a:cubicBezTo>
                <a:cubicBezTo>
                  <a:pt x="5826919" y="274796"/>
                  <a:pt x="5825967" y="272891"/>
                  <a:pt x="5825967" y="270986"/>
                </a:cubicBezTo>
                <a:cubicBezTo>
                  <a:pt x="5825014" y="263366"/>
                  <a:pt x="5823109" y="255746"/>
                  <a:pt x="5822156" y="250031"/>
                </a:cubicBezTo>
                <a:cubicBezTo>
                  <a:pt x="5820251" y="238601"/>
                  <a:pt x="5818346" y="231934"/>
                  <a:pt x="5818346" y="231934"/>
                </a:cubicBezTo>
                <a:cubicBezTo>
                  <a:pt x="5818346" y="231934"/>
                  <a:pt x="5818346" y="238601"/>
                  <a:pt x="5818346" y="250031"/>
                </a:cubicBezTo>
                <a:cubicBezTo>
                  <a:pt x="5818346" y="255746"/>
                  <a:pt x="5818346" y="262414"/>
                  <a:pt x="5818346" y="270986"/>
                </a:cubicBezTo>
                <a:cubicBezTo>
                  <a:pt x="5816442" y="267176"/>
                  <a:pt x="5814537" y="264319"/>
                  <a:pt x="5812631" y="262414"/>
                </a:cubicBezTo>
                <a:lnTo>
                  <a:pt x="5812631" y="246221"/>
                </a:lnTo>
                <a:lnTo>
                  <a:pt x="5814537" y="220504"/>
                </a:lnTo>
                <a:cubicBezTo>
                  <a:pt x="5815489" y="220504"/>
                  <a:pt x="5815489" y="220504"/>
                  <a:pt x="5816442" y="221456"/>
                </a:cubicBezTo>
                <a:cubicBezTo>
                  <a:pt x="5817394" y="222409"/>
                  <a:pt x="5818346" y="222409"/>
                  <a:pt x="5819299" y="224314"/>
                </a:cubicBezTo>
                <a:cubicBezTo>
                  <a:pt x="5821204" y="226219"/>
                  <a:pt x="5821204" y="229076"/>
                  <a:pt x="5822156" y="231934"/>
                </a:cubicBezTo>
                <a:cubicBezTo>
                  <a:pt x="5822156" y="229076"/>
                  <a:pt x="5822156" y="226219"/>
                  <a:pt x="5821204" y="223361"/>
                </a:cubicBezTo>
                <a:cubicBezTo>
                  <a:pt x="5820251" y="222409"/>
                  <a:pt x="5819299" y="220504"/>
                  <a:pt x="5818346" y="219551"/>
                </a:cubicBezTo>
                <a:cubicBezTo>
                  <a:pt x="5817394" y="218599"/>
                  <a:pt x="5815489" y="217646"/>
                  <a:pt x="5813584" y="217646"/>
                </a:cubicBezTo>
                <a:lnTo>
                  <a:pt x="5811679" y="217646"/>
                </a:lnTo>
                <a:lnTo>
                  <a:pt x="5811679" y="219551"/>
                </a:lnTo>
                <a:cubicBezTo>
                  <a:pt x="5809774" y="228124"/>
                  <a:pt x="5806917" y="237649"/>
                  <a:pt x="5805012" y="246221"/>
                </a:cubicBezTo>
                <a:cubicBezTo>
                  <a:pt x="5804059" y="250031"/>
                  <a:pt x="5804059" y="252889"/>
                  <a:pt x="5803106" y="256699"/>
                </a:cubicBezTo>
                <a:cubicBezTo>
                  <a:pt x="5801201" y="258604"/>
                  <a:pt x="5799296" y="261461"/>
                  <a:pt x="5796439" y="264319"/>
                </a:cubicBezTo>
                <a:cubicBezTo>
                  <a:pt x="5796439" y="259556"/>
                  <a:pt x="5795487" y="256699"/>
                  <a:pt x="5795487" y="253841"/>
                </a:cubicBezTo>
                <a:cubicBezTo>
                  <a:pt x="5794534" y="250031"/>
                  <a:pt x="5794534" y="248126"/>
                  <a:pt x="5794534" y="248126"/>
                </a:cubicBezTo>
                <a:cubicBezTo>
                  <a:pt x="5794534" y="248126"/>
                  <a:pt x="5794534" y="250031"/>
                  <a:pt x="5794534" y="253841"/>
                </a:cubicBezTo>
                <a:cubicBezTo>
                  <a:pt x="5794534" y="257651"/>
                  <a:pt x="5794534" y="262414"/>
                  <a:pt x="5793581" y="268129"/>
                </a:cubicBezTo>
                <a:cubicBezTo>
                  <a:pt x="5792629" y="269081"/>
                  <a:pt x="5792629" y="269081"/>
                  <a:pt x="5791676" y="270034"/>
                </a:cubicBezTo>
                <a:cubicBezTo>
                  <a:pt x="5791676" y="270034"/>
                  <a:pt x="5791676" y="270034"/>
                  <a:pt x="5791676" y="270034"/>
                </a:cubicBezTo>
                <a:lnTo>
                  <a:pt x="5787867" y="239554"/>
                </a:lnTo>
                <a:cubicBezTo>
                  <a:pt x="5791676" y="229076"/>
                  <a:pt x="5793581" y="224314"/>
                  <a:pt x="5793581" y="224314"/>
                </a:cubicBezTo>
                <a:cubicBezTo>
                  <a:pt x="5793581" y="224314"/>
                  <a:pt x="5791676" y="228124"/>
                  <a:pt x="5786914" y="234791"/>
                </a:cubicBezTo>
                <a:lnTo>
                  <a:pt x="5785009" y="205264"/>
                </a:lnTo>
                <a:cubicBezTo>
                  <a:pt x="5788819" y="197644"/>
                  <a:pt x="5791676" y="190024"/>
                  <a:pt x="5795487" y="183356"/>
                </a:cubicBezTo>
                <a:cubicBezTo>
                  <a:pt x="5795487" y="183356"/>
                  <a:pt x="5795487" y="184309"/>
                  <a:pt x="5795487" y="184309"/>
                </a:cubicBezTo>
                <a:cubicBezTo>
                  <a:pt x="5795487" y="184309"/>
                  <a:pt x="5795487" y="183356"/>
                  <a:pt x="5795487" y="183356"/>
                </a:cubicBezTo>
                <a:cubicBezTo>
                  <a:pt x="5796439" y="181451"/>
                  <a:pt x="5797392" y="179546"/>
                  <a:pt x="5797392" y="178594"/>
                </a:cubicBezTo>
                <a:cubicBezTo>
                  <a:pt x="5803106" y="165259"/>
                  <a:pt x="5808821" y="153829"/>
                  <a:pt x="5812631" y="145256"/>
                </a:cubicBezTo>
                <a:cubicBezTo>
                  <a:pt x="5821204" y="126206"/>
                  <a:pt x="5825967" y="115729"/>
                  <a:pt x="5825967" y="115729"/>
                </a:cubicBezTo>
                <a:cubicBezTo>
                  <a:pt x="5825967" y="115729"/>
                  <a:pt x="5820251" y="125254"/>
                  <a:pt x="5809774" y="143351"/>
                </a:cubicBezTo>
                <a:cubicBezTo>
                  <a:pt x="5805012" y="151924"/>
                  <a:pt x="5798344" y="162401"/>
                  <a:pt x="5791676" y="173831"/>
                </a:cubicBezTo>
                <a:cubicBezTo>
                  <a:pt x="5790724" y="172879"/>
                  <a:pt x="5789771" y="171926"/>
                  <a:pt x="5788819" y="170974"/>
                </a:cubicBezTo>
                <a:cubicBezTo>
                  <a:pt x="5786914" y="170021"/>
                  <a:pt x="5785009" y="169069"/>
                  <a:pt x="5783104" y="169069"/>
                </a:cubicBezTo>
                <a:lnTo>
                  <a:pt x="5781199" y="169069"/>
                </a:lnTo>
                <a:lnTo>
                  <a:pt x="5781199" y="170974"/>
                </a:lnTo>
                <a:lnTo>
                  <a:pt x="5777389" y="197644"/>
                </a:lnTo>
                <a:cubicBezTo>
                  <a:pt x="5774531" y="204311"/>
                  <a:pt x="5770721" y="210026"/>
                  <a:pt x="5766912" y="217646"/>
                </a:cubicBezTo>
                <a:cubicBezTo>
                  <a:pt x="5762149" y="226219"/>
                  <a:pt x="5757387" y="234791"/>
                  <a:pt x="5752624" y="244316"/>
                </a:cubicBezTo>
                <a:cubicBezTo>
                  <a:pt x="5752624" y="240506"/>
                  <a:pt x="5751671" y="236696"/>
                  <a:pt x="5751671" y="233839"/>
                </a:cubicBezTo>
                <a:cubicBezTo>
                  <a:pt x="5750719" y="228124"/>
                  <a:pt x="5749767" y="222409"/>
                  <a:pt x="5749767" y="216694"/>
                </a:cubicBezTo>
                <a:cubicBezTo>
                  <a:pt x="5754529" y="199549"/>
                  <a:pt x="5757387" y="190024"/>
                  <a:pt x="5757387" y="190024"/>
                </a:cubicBezTo>
                <a:cubicBezTo>
                  <a:pt x="5757387" y="190024"/>
                  <a:pt x="5754529" y="197644"/>
                  <a:pt x="5749767" y="210979"/>
                </a:cubicBezTo>
                <a:cubicBezTo>
                  <a:pt x="5749767" y="209074"/>
                  <a:pt x="5748814" y="206216"/>
                  <a:pt x="5748814" y="204311"/>
                </a:cubicBezTo>
                <a:cubicBezTo>
                  <a:pt x="5746909" y="188119"/>
                  <a:pt x="5745004" y="178594"/>
                  <a:pt x="5745004" y="178594"/>
                </a:cubicBezTo>
                <a:cubicBezTo>
                  <a:pt x="5745004" y="178594"/>
                  <a:pt x="5745004" y="188119"/>
                  <a:pt x="5745004" y="204311"/>
                </a:cubicBezTo>
                <a:cubicBezTo>
                  <a:pt x="5745004" y="210026"/>
                  <a:pt x="5745004" y="215741"/>
                  <a:pt x="5745004" y="222409"/>
                </a:cubicBezTo>
                <a:cubicBezTo>
                  <a:pt x="5745004" y="223361"/>
                  <a:pt x="5744051" y="224314"/>
                  <a:pt x="5744051" y="225266"/>
                </a:cubicBezTo>
                <a:cubicBezTo>
                  <a:pt x="5740242" y="234791"/>
                  <a:pt x="5736431" y="247174"/>
                  <a:pt x="5731669" y="259556"/>
                </a:cubicBezTo>
                <a:cubicBezTo>
                  <a:pt x="5731669" y="259556"/>
                  <a:pt x="5731669" y="258604"/>
                  <a:pt x="5731669" y="258604"/>
                </a:cubicBezTo>
                <a:cubicBezTo>
                  <a:pt x="5733574" y="245269"/>
                  <a:pt x="5734526" y="238601"/>
                  <a:pt x="5734526" y="238601"/>
                </a:cubicBezTo>
                <a:cubicBezTo>
                  <a:pt x="5734526" y="238601"/>
                  <a:pt x="5732621" y="246221"/>
                  <a:pt x="5727859" y="258604"/>
                </a:cubicBezTo>
                <a:cubicBezTo>
                  <a:pt x="5726906" y="260509"/>
                  <a:pt x="5726906" y="262414"/>
                  <a:pt x="5725954" y="264319"/>
                </a:cubicBezTo>
                <a:cubicBezTo>
                  <a:pt x="5725954" y="264319"/>
                  <a:pt x="5725954" y="263366"/>
                  <a:pt x="5725954" y="263366"/>
                </a:cubicBezTo>
                <a:cubicBezTo>
                  <a:pt x="5725954" y="263366"/>
                  <a:pt x="5725954" y="262414"/>
                  <a:pt x="5725954" y="262414"/>
                </a:cubicBezTo>
                <a:cubicBezTo>
                  <a:pt x="5725954" y="260509"/>
                  <a:pt x="5726906" y="258604"/>
                  <a:pt x="5726906" y="256699"/>
                </a:cubicBezTo>
                <a:cubicBezTo>
                  <a:pt x="5727859" y="251936"/>
                  <a:pt x="5728812" y="247174"/>
                  <a:pt x="5729764" y="242411"/>
                </a:cubicBezTo>
                <a:cubicBezTo>
                  <a:pt x="5730717" y="237649"/>
                  <a:pt x="5731669" y="233839"/>
                  <a:pt x="5732621" y="230029"/>
                </a:cubicBezTo>
                <a:cubicBezTo>
                  <a:pt x="5734526" y="222409"/>
                  <a:pt x="5736431" y="215741"/>
                  <a:pt x="5737384" y="210026"/>
                </a:cubicBezTo>
                <a:cubicBezTo>
                  <a:pt x="5740242" y="198596"/>
                  <a:pt x="5741194" y="191929"/>
                  <a:pt x="5741194" y="191929"/>
                </a:cubicBezTo>
                <a:cubicBezTo>
                  <a:pt x="5741194" y="191929"/>
                  <a:pt x="5740242" y="193834"/>
                  <a:pt x="5739289" y="196691"/>
                </a:cubicBezTo>
                <a:cubicBezTo>
                  <a:pt x="5740242" y="192881"/>
                  <a:pt x="5740242" y="190024"/>
                  <a:pt x="5740242" y="190024"/>
                </a:cubicBezTo>
                <a:cubicBezTo>
                  <a:pt x="5740242" y="190024"/>
                  <a:pt x="5737384" y="197644"/>
                  <a:pt x="5731669" y="211931"/>
                </a:cubicBezTo>
                <a:cubicBezTo>
                  <a:pt x="5730717" y="215741"/>
                  <a:pt x="5728812" y="219551"/>
                  <a:pt x="5726906" y="224314"/>
                </a:cubicBezTo>
                <a:cubicBezTo>
                  <a:pt x="5725954" y="225266"/>
                  <a:pt x="5725954" y="227171"/>
                  <a:pt x="5725001" y="228124"/>
                </a:cubicBezTo>
                <a:cubicBezTo>
                  <a:pt x="5723096" y="231934"/>
                  <a:pt x="5722144" y="235744"/>
                  <a:pt x="5720239" y="240506"/>
                </a:cubicBezTo>
                <a:cubicBezTo>
                  <a:pt x="5719287" y="243364"/>
                  <a:pt x="5718334" y="246221"/>
                  <a:pt x="5717381" y="250031"/>
                </a:cubicBezTo>
                <a:cubicBezTo>
                  <a:pt x="5716429" y="251936"/>
                  <a:pt x="5716429" y="252889"/>
                  <a:pt x="5715476" y="254794"/>
                </a:cubicBezTo>
                <a:cubicBezTo>
                  <a:pt x="5713571" y="260509"/>
                  <a:pt x="5711667" y="266224"/>
                  <a:pt x="5709762" y="272891"/>
                </a:cubicBezTo>
                <a:cubicBezTo>
                  <a:pt x="5707856" y="278606"/>
                  <a:pt x="5705951" y="284321"/>
                  <a:pt x="5704046" y="290989"/>
                </a:cubicBezTo>
                <a:cubicBezTo>
                  <a:pt x="5701189" y="285274"/>
                  <a:pt x="5699284" y="280511"/>
                  <a:pt x="5696426" y="275749"/>
                </a:cubicBezTo>
                <a:cubicBezTo>
                  <a:pt x="5695474" y="271939"/>
                  <a:pt x="5695474" y="269081"/>
                  <a:pt x="5695474" y="269081"/>
                </a:cubicBezTo>
                <a:cubicBezTo>
                  <a:pt x="5695474" y="269081"/>
                  <a:pt x="5695474" y="270034"/>
                  <a:pt x="5695474" y="272891"/>
                </a:cubicBezTo>
                <a:cubicBezTo>
                  <a:pt x="5692617" y="268129"/>
                  <a:pt x="5690712" y="263366"/>
                  <a:pt x="5688806" y="259556"/>
                </a:cubicBezTo>
                <a:cubicBezTo>
                  <a:pt x="5683092" y="249079"/>
                  <a:pt x="5680234" y="243364"/>
                  <a:pt x="5680234" y="243364"/>
                </a:cubicBezTo>
                <a:cubicBezTo>
                  <a:pt x="5680234" y="243364"/>
                  <a:pt x="5682139" y="250031"/>
                  <a:pt x="5684996" y="260509"/>
                </a:cubicBezTo>
                <a:cubicBezTo>
                  <a:pt x="5687854" y="269081"/>
                  <a:pt x="5690712" y="279559"/>
                  <a:pt x="5694521" y="292894"/>
                </a:cubicBezTo>
                <a:cubicBezTo>
                  <a:pt x="5694521" y="297656"/>
                  <a:pt x="5694521" y="302419"/>
                  <a:pt x="5694521" y="309086"/>
                </a:cubicBezTo>
                <a:cubicBezTo>
                  <a:pt x="5694521" y="313849"/>
                  <a:pt x="5694521" y="318611"/>
                  <a:pt x="5694521" y="323374"/>
                </a:cubicBezTo>
                <a:cubicBezTo>
                  <a:pt x="5693569" y="326231"/>
                  <a:pt x="5692617" y="329089"/>
                  <a:pt x="5691664" y="331946"/>
                </a:cubicBezTo>
                <a:cubicBezTo>
                  <a:pt x="5690712" y="330994"/>
                  <a:pt x="5690712" y="330041"/>
                  <a:pt x="5689759" y="329089"/>
                </a:cubicBezTo>
                <a:lnTo>
                  <a:pt x="5689759" y="320516"/>
                </a:lnTo>
                <a:cubicBezTo>
                  <a:pt x="5688806" y="309086"/>
                  <a:pt x="5688806" y="297656"/>
                  <a:pt x="5687854" y="286226"/>
                </a:cubicBezTo>
                <a:cubicBezTo>
                  <a:pt x="5686901" y="297656"/>
                  <a:pt x="5685949" y="308134"/>
                  <a:pt x="5684996" y="319564"/>
                </a:cubicBezTo>
                <a:cubicBezTo>
                  <a:pt x="5684044" y="317659"/>
                  <a:pt x="5683092" y="315754"/>
                  <a:pt x="5681187" y="312896"/>
                </a:cubicBezTo>
                <a:cubicBezTo>
                  <a:pt x="5679281" y="299561"/>
                  <a:pt x="5677376" y="286226"/>
                  <a:pt x="5675471" y="273844"/>
                </a:cubicBezTo>
                <a:cubicBezTo>
                  <a:pt x="5674519" y="267176"/>
                  <a:pt x="5673567" y="260509"/>
                  <a:pt x="5672614" y="253841"/>
                </a:cubicBezTo>
                <a:cubicBezTo>
                  <a:pt x="5671662" y="247174"/>
                  <a:pt x="5671662" y="241459"/>
                  <a:pt x="5670709" y="235744"/>
                </a:cubicBezTo>
                <a:cubicBezTo>
                  <a:pt x="5669756" y="224314"/>
                  <a:pt x="5668804" y="214789"/>
                  <a:pt x="5667851" y="207169"/>
                </a:cubicBezTo>
                <a:cubicBezTo>
                  <a:pt x="5666899" y="198596"/>
                  <a:pt x="5665946" y="192881"/>
                  <a:pt x="5665946" y="188119"/>
                </a:cubicBezTo>
                <a:cubicBezTo>
                  <a:pt x="5666899" y="185261"/>
                  <a:pt x="5666899" y="183356"/>
                  <a:pt x="5666899" y="183356"/>
                </a:cubicBezTo>
                <a:cubicBezTo>
                  <a:pt x="5666899" y="183356"/>
                  <a:pt x="5665946" y="184309"/>
                  <a:pt x="5665946" y="186214"/>
                </a:cubicBezTo>
                <a:cubicBezTo>
                  <a:pt x="5665946" y="183356"/>
                  <a:pt x="5664994" y="181451"/>
                  <a:pt x="5664994" y="181451"/>
                </a:cubicBezTo>
                <a:cubicBezTo>
                  <a:pt x="5664994" y="181451"/>
                  <a:pt x="5664994" y="184309"/>
                  <a:pt x="5664994" y="188119"/>
                </a:cubicBezTo>
                <a:cubicBezTo>
                  <a:pt x="5663089" y="192881"/>
                  <a:pt x="5659279" y="201454"/>
                  <a:pt x="5654517" y="211931"/>
                </a:cubicBezTo>
                <a:cubicBezTo>
                  <a:pt x="5654517" y="210026"/>
                  <a:pt x="5654517" y="207169"/>
                  <a:pt x="5653564" y="205264"/>
                </a:cubicBezTo>
                <a:cubicBezTo>
                  <a:pt x="5652612" y="199549"/>
                  <a:pt x="5652612" y="193834"/>
                  <a:pt x="5652612" y="189071"/>
                </a:cubicBezTo>
                <a:cubicBezTo>
                  <a:pt x="5655469" y="183356"/>
                  <a:pt x="5657374" y="179546"/>
                  <a:pt x="5657374" y="179546"/>
                </a:cubicBezTo>
                <a:cubicBezTo>
                  <a:pt x="5657374" y="179546"/>
                  <a:pt x="5655469" y="182404"/>
                  <a:pt x="5652612" y="187166"/>
                </a:cubicBezTo>
                <a:cubicBezTo>
                  <a:pt x="5652612" y="186214"/>
                  <a:pt x="5652612" y="186214"/>
                  <a:pt x="5652612" y="185261"/>
                </a:cubicBezTo>
                <a:cubicBezTo>
                  <a:pt x="5651659" y="173831"/>
                  <a:pt x="5651659" y="167164"/>
                  <a:pt x="5651659" y="167164"/>
                </a:cubicBezTo>
                <a:cubicBezTo>
                  <a:pt x="5651659" y="167164"/>
                  <a:pt x="5650706" y="171926"/>
                  <a:pt x="5649754" y="179546"/>
                </a:cubicBezTo>
                <a:cubicBezTo>
                  <a:pt x="5649754" y="179546"/>
                  <a:pt x="5649754" y="178594"/>
                  <a:pt x="5649754" y="178594"/>
                </a:cubicBezTo>
                <a:cubicBezTo>
                  <a:pt x="5648801" y="171926"/>
                  <a:pt x="5648801" y="166211"/>
                  <a:pt x="5647849" y="159544"/>
                </a:cubicBezTo>
                <a:cubicBezTo>
                  <a:pt x="5647849" y="153829"/>
                  <a:pt x="5646896" y="148114"/>
                  <a:pt x="5646896" y="142399"/>
                </a:cubicBezTo>
                <a:cubicBezTo>
                  <a:pt x="5645944" y="131921"/>
                  <a:pt x="5644992" y="122396"/>
                  <a:pt x="5645944" y="114776"/>
                </a:cubicBezTo>
                <a:cubicBezTo>
                  <a:pt x="5645944" y="99536"/>
                  <a:pt x="5644992" y="90011"/>
                  <a:pt x="5644992" y="90011"/>
                </a:cubicBezTo>
                <a:cubicBezTo>
                  <a:pt x="5644992" y="90011"/>
                  <a:pt x="5644039" y="98584"/>
                  <a:pt x="5641181" y="113824"/>
                </a:cubicBezTo>
                <a:cubicBezTo>
                  <a:pt x="5640229" y="121444"/>
                  <a:pt x="5639276" y="130969"/>
                  <a:pt x="5639276" y="141446"/>
                </a:cubicBezTo>
                <a:cubicBezTo>
                  <a:pt x="5639276" y="147161"/>
                  <a:pt x="5638324" y="152876"/>
                  <a:pt x="5638324" y="158591"/>
                </a:cubicBezTo>
                <a:cubicBezTo>
                  <a:pt x="5638324" y="164306"/>
                  <a:pt x="5638324" y="170974"/>
                  <a:pt x="5638324" y="177641"/>
                </a:cubicBezTo>
                <a:cubicBezTo>
                  <a:pt x="5638324" y="186214"/>
                  <a:pt x="5638324" y="195739"/>
                  <a:pt x="5639276" y="205264"/>
                </a:cubicBezTo>
                <a:cubicBezTo>
                  <a:pt x="5638324" y="206216"/>
                  <a:pt x="5638324" y="207169"/>
                  <a:pt x="5637371" y="208121"/>
                </a:cubicBezTo>
                <a:cubicBezTo>
                  <a:pt x="5637371" y="208121"/>
                  <a:pt x="5636419" y="209074"/>
                  <a:pt x="5636419" y="209074"/>
                </a:cubicBezTo>
                <a:cubicBezTo>
                  <a:pt x="5636419" y="208121"/>
                  <a:pt x="5636419" y="208121"/>
                  <a:pt x="5636419" y="208121"/>
                </a:cubicBezTo>
                <a:cubicBezTo>
                  <a:pt x="5636419" y="208121"/>
                  <a:pt x="5636419" y="208121"/>
                  <a:pt x="5636419" y="209074"/>
                </a:cubicBezTo>
                <a:cubicBezTo>
                  <a:pt x="5635467" y="210979"/>
                  <a:pt x="5633562" y="212884"/>
                  <a:pt x="5631656" y="215741"/>
                </a:cubicBezTo>
                <a:cubicBezTo>
                  <a:pt x="5628799" y="201454"/>
                  <a:pt x="5626894" y="192881"/>
                  <a:pt x="5626894" y="192881"/>
                </a:cubicBezTo>
                <a:cubicBezTo>
                  <a:pt x="5626894" y="192881"/>
                  <a:pt x="5626894" y="204311"/>
                  <a:pt x="5626894" y="222409"/>
                </a:cubicBezTo>
                <a:cubicBezTo>
                  <a:pt x="5626894" y="222409"/>
                  <a:pt x="5626894" y="222409"/>
                  <a:pt x="5626894" y="223361"/>
                </a:cubicBezTo>
                <a:cubicBezTo>
                  <a:pt x="5624037" y="219551"/>
                  <a:pt x="5621179" y="215741"/>
                  <a:pt x="5618321" y="211931"/>
                </a:cubicBezTo>
                <a:cubicBezTo>
                  <a:pt x="5608796" y="199549"/>
                  <a:pt x="5601176" y="189071"/>
                  <a:pt x="5593556" y="181451"/>
                </a:cubicBezTo>
                <a:cubicBezTo>
                  <a:pt x="5579269" y="165259"/>
                  <a:pt x="5570696" y="155734"/>
                  <a:pt x="5570696" y="155734"/>
                </a:cubicBezTo>
                <a:cubicBezTo>
                  <a:pt x="5570696" y="155734"/>
                  <a:pt x="5577364" y="166211"/>
                  <a:pt x="5590699" y="184309"/>
                </a:cubicBezTo>
                <a:cubicBezTo>
                  <a:pt x="5597367" y="192881"/>
                  <a:pt x="5604034" y="204311"/>
                  <a:pt x="5612606" y="217646"/>
                </a:cubicBezTo>
                <a:cubicBezTo>
                  <a:pt x="5613559" y="219551"/>
                  <a:pt x="5614512" y="221456"/>
                  <a:pt x="5616417" y="223361"/>
                </a:cubicBezTo>
                <a:cubicBezTo>
                  <a:pt x="5617369" y="226219"/>
                  <a:pt x="5618321" y="230029"/>
                  <a:pt x="5620226" y="233839"/>
                </a:cubicBezTo>
                <a:cubicBezTo>
                  <a:pt x="5620226" y="233839"/>
                  <a:pt x="5620226" y="233839"/>
                  <a:pt x="5620226" y="234791"/>
                </a:cubicBezTo>
                <a:cubicBezTo>
                  <a:pt x="5619274" y="236696"/>
                  <a:pt x="5618321" y="238601"/>
                  <a:pt x="5616417" y="241459"/>
                </a:cubicBezTo>
                <a:cubicBezTo>
                  <a:pt x="5616417" y="241459"/>
                  <a:pt x="5616417" y="240506"/>
                  <a:pt x="5616417" y="240506"/>
                </a:cubicBezTo>
                <a:cubicBezTo>
                  <a:pt x="5616417" y="240506"/>
                  <a:pt x="5616417" y="240506"/>
                  <a:pt x="5616417" y="241459"/>
                </a:cubicBezTo>
                <a:cubicBezTo>
                  <a:pt x="5615464" y="242411"/>
                  <a:pt x="5614512" y="244316"/>
                  <a:pt x="5614512" y="245269"/>
                </a:cubicBezTo>
                <a:cubicBezTo>
                  <a:pt x="5608796" y="255746"/>
                  <a:pt x="5602129" y="267176"/>
                  <a:pt x="5594509" y="280511"/>
                </a:cubicBezTo>
                <a:cubicBezTo>
                  <a:pt x="5594509" y="278606"/>
                  <a:pt x="5594509" y="277654"/>
                  <a:pt x="5594509" y="275749"/>
                </a:cubicBezTo>
                <a:cubicBezTo>
                  <a:pt x="5594509" y="272891"/>
                  <a:pt x="5594509" y="270986"/>
                  <a:pt x="5594509" y="268129"/>
                </a:cubicBezTo>
                <a:cubicBezTo>
                  <a:pt x="5595462" y="260509"/>
                  <a:pt x="5596414" y="256699"/>
                  <a:pt x="5596414" y="256699"/>
                </a:cubicBezTo>
                <a:cubicBezTo>
                  <a:pt x="5596414" y="256699"/>
                  <a:pt x="5595462" y="258604"/>
                  <a:pt x="5594509" y="263366"/>
                </a:cubicBezTo>
                <a:cubicBezTo>
                  <a:pt x="5594509" y="263366"/>
                  <a:pt x="5594509" y="262414"/>
                  <a:pt x="5594509" y="262414"/>
                </a:cubicBezTo>
                <a:cubicBezTo>
                  <a:pt x="5593556" y="257651"/>
                  <a:pt x="5593556" y="253841"/>
                  <a:pt x="5592604" y="250031"/>
                </a:cubicBezTo>
                <a:cubicBezTo>
                  <a:pt x="5591651" y="243364"/>
                  <a:pt x="5590699" y="238601"/>
                  <a:pt x="5590699" y="232886"/>
                </a:cubicBezTo>
                <a:cubicBezTo>
                  <a:pt x="5594509" y="223361"/>
                  <a:pt x="5596414" y="217646"/>
                  <a:pt x="5596414" y="217646"/>
                </a:cubicBezTo>
                <a:cubicBezTo>
                  <a:pt x="5596414" y="217646"/>
                  <a:pt x="5593556" y="221456"/>
                  <a:pt x="5589746" y="230029"/>
                </a:cubicBezTo>
                <a:cubicBezTo>
                  <a:pt x="5589746" y="230029"/>
                  <a:pt x="5589746" y="230029"/>
                  <a:pt x="5589746" y="230029"/>
                </a:cubicBezTo>
                <a:cubicBezTo>
                  <a:pt x="5587842" y="218599"/>
                  <a:pt x="5586889" y="211931"/>
                  <a:pt x="5586889" y="211931"/>
                </a:cubicBezTo>
                <a:cubicBezTo>
                  <a:pt x="5586889" y="211931"/>
                  <a:pt x="5585937" y="218599"/>
                  <a:pt x="5585937" y="230029"/>
                </a:cubicBezTo>
                <a:cubicBezTo>
                  <a:pt x="5585937" y="230029"/>
                  <a:pt x="5585937" y="230981"/>
                  <a:pt x="5585937" y="230981"/>
                </a:cubicBezTo>
                <a:cubicBezTo>
                  <a:pt x="5584984" y="225266"/>
                  <a:pt x="5584031" y="219551"/>
                  <a:pt x="5583079" y="213836"/>
                </a:cubicBezTo>
                <a:cubicBezTo>
                  <a:pt x="5583079" y="223361"/>
                  <a:pt x="5583079" y="232886"/>
                  <a:pt x="5583079" y="242411"/>
                </a:cubicBezTo>
                <a:cubicBezTo>
                  <a:pt x="5582126" y="243364"/>
                  <a:pt x="5582126" y="245269"/>
                  <a:pt x="5581174" y="246221"/>
                </a:cubicBezTo>
                <a:cubicBezTo>
                  <a:pt x="5580221" y="247174"/>
                  <a:pt x="5579269" y="249079"/>
                  <a:pt x="5579269" y="250031"/>
                </a:cubicBezTo>
                <a:cubicBezTo>
                  <a:pt x="5576412" y="235744"/>
                  <a:pt x="5574506" y="221456"/>
                  <a:pt x="5571649" y="209074"/>
                </a:cubicBezTo>
                <a:cubicBezTo>
                  <a:pt x="5570696" y="202406"/>
                  <a:pt x="5568792" y="194786"/>
                  <a:pt x="5567839" y="189071"/>
                </a:cubicBezTo>
                <a:cubicBezTo>
                  <a:pt x="5565934" y="182404"/>
                  <a:pt x="5564981" y="176689"/>
                  <a:pt x="5563076" y="170974"/>
                </a:cubicBezTo>
                <a:cubicBezTo>
                  <a:pt x="5560219" y="159544"/>
                  <a:pt x="5557362" y="150019"/>
                  <a:pt x="5555456" y="141446"/>
                </a:cubicBezTo>
                <a:cubicBezTo>
                  <a:pt x="5550694" y="125254"/>
                  <a:pt x="5548789" y="115729"/>
                  <a:pt x="5548789" y="115729"/>
                </a:cubicBezTo>
                <a:cubicBezTo>
                  <a:pt x="5548789" y="115729"/>
                  <a:pt x="5549742" y="125254"/>
                  <a:pt x="5551646" y="142399"/>
                </a:cubicBezTo>
                <a:cubicBezTo>
                  <a:pt x="5552599" y="150971"/>
                  <a:pt x="5554504" y="160496"/>
                  <a:pt x="5555456" y="172879"/>
                </a:cubicBezTo>
                <a:cubicBezTo>
                  <a:pt x="5556409" y="178594"/>
                  <a:pt x="5557362" y="185261"/>
                  <a:pt x="5558314" y="190976"/>
                </a:cubicBezTo>
                <a:cubicBezTo>
                  <a:pt x="5559267" y="197644"/>
                  <a:pt x="5559267" y="204311"/>
                  <a:pt x="5560219" y="211931"/>
                </a:cubicBezTo>
                <a:cubicBezTo>
                  <a:pt x="5561171" y="226219"/>
                  <a:pt x="5563076" y="241459"/>
                  <a:pt x="5564981" y="257651"/>
                </a:cubicBezTo>
                <a:cubicBezTo>
                  <a:pt x="5565934" y="263366"/>
                  <a:pt x="5565934" y="269081"/>
                  <a:pt x="5565934" y="274796"/>
                </a:cubicBezTo>
                <a:cubicBezTo>
                  <a:pt x="5564981" y="275749"/>
                  <a:pt x="5564981" y="277654"/>
                  <a:pt x="5564029" y="278606"/>
                </a:cubicBezTo>
                <a:cubicBezTo>
                  <a:pt x="5563076" y="280511"/>
                  <a:pt x="5562124" y="282416"/>
                  <a:pt x="5561171" y="284321"/>
                </a:cubicBezTo>
                <a:cubicBezTo>
                  <a:pt x="5557362" y="277654"/>
                  <a:pt x="5553551" y="270034"/>
                  <a:pt x="5549742" y="264319"/>
                </a:cubicBezTo>
                <a:cubicBezTo>
                  <a:pt x="5549742" y="263366"/>
                  <a:pt x="5548789" y="262414"/>
                  <a:pt x="5548789" y="261461"/>
                </a:cubicBezTo>
                <a:cubicBezTo>
                  <a:pt x="5546884" y="255746"/>
                  <a:pt x="5545931" y="250984"/>
                  <a:pt x="5544026" y="247174"/>
                </a:cubicBezTo>
                <a:cubicBezTo>
                  <a:pt x="5545931" y="234791"/>
                  <a:pt x="5547837" y="228124"/>
                  <a:pt x="5547837" y="228124"/>
                </a:cubicBezTo>
                <a:cubicBezTo>
                  <a:pt x="5547837" y="228124"/>
                  <a:pt x="5545931" y="232886"/>
                  <a:pt x="5542121" y="241459"/>
                </a:cubicBezTo>
                <a:cubicBezTo>
                  <a:pt x="5542121" y="240506"/>
                  <a:pt x="5541169" y="239554"/>
                  <a:pt x="5541169" y="238601"/>
                </a:cubicBezTo>
                <a:cubicBezTo>
                  <a:pt x="5540217" y="235744"/>
                  <a:pt x="5539264" y="232886"/>
                  <a:pt x="5538312" y="230029"/>
                </a:cubicBezTo>
                <a:cubicBezTo>
                  <a:pt x="5546884" y="192881"/>
                  <a:pt x="5551646" y="167164"/>
                  <a:pt x="5551646" y="167164"/>
                </a:cubicBezTo>
                <a:cubicBezTo>
                  <a:pt x="5551646" y="167164"/>
                  <a:pt x="5542121" y="190024"/>
                  <a:pt x="5528787" y="225266"/>
                </a:cubicBezTo>
                <a:cubicBezTo>
                  <a:pt x="5526881" y="221456"/>
                  <a:pt x="5524976" y="219551"/>
                  <a:pt x="5524976" y="217646"/>
                </a:cubicBezTo>
                <a:cubicBezTo>
                  <a:pt x="5524024" y="213836"/>
                  <a:pt x="5524024" y="210026"/>
                  <a:pt x="5524024" y="207169"/>
                </a:cubicBezTo>
                <a:cubicBezTo>
                  <a:pt x="5522119" y="192881"/>
                  <a:pt x="5521167" y="185261"/>
                  <a:pt x="5521167" y="185261"/>
                </a:cubicBezTo>
                <a:cubicBezTo>
                  <a:pt x="5521167" y="185261"/>
                  <a:pt x="5521167" y="192881"/>
                  <a:pt x="5520214" y="207169"/>
                </a:cubicBezTo>
                <a:cubicBezTo>
                  <a:pt x="5520214" y="213836"/>
                  <a:pt x="5520214" y="222409"/>
                  <a:pt x="5520214" y="232886"/>
                </a:cubicBezTo>
                <a:cubicBezTo>
                  <a:pt x="5520214" y="237649"/>
                  <a:pt x="5520214" y="243364"/>
                  <a:pt x="5520214" y="248126"/>
                </a:cubicBezTo>
                <a:cubicBezTo>
                  <a:pt x="5520214" y="249079"/>
                  <a:pt x="5520214" y="250031"/>
                  <a:pt x="5520214" y="250984"/>
                </a:cubicBezTo>
                <a:cubicBezTo>
                  <a:pt x="5515451" y="264319"/>
                  <a:pt x="5510689" y="277654"/>
                  <a:pt x="5505926" y="291941"/>
                </a:cubicBezTo>
                <a:cubicBezTo>
                  <a:pt x="5504974" y="294799"/>
                  <a:pt x="5504021" y="297656"/>
                  <a:pt x="5503069" y="300514"/>
                </a:cubicBezTo>
                <a:cubicBezTo>
                  <a:pt x="5501164" y="297656"/>
                  <a:pt x="5500212" y="293846"/>
                  <a:pt x="5498306" y="290989"/>
                </a:cubicBezTo>
                <a:cubicBezTo>
                  <a:pt x="5498306" y="289084"/>
                  <a:pt x="5498306" y="287179"/>
                  <a:pt x="5498306" y="285274"/>
                </a:cubicBezTo>
                <a:cubicBezTo>
                  <a:pt x="5499259" y="274796"/>
                  <a:pt x="5499259" y="269081"/>
                  <a:pt x="5499259" y="269081"/>
                </a:cubicBezTo>
                <a:cubicBezTo>
                  <a:pt x="5499259" y="269081"/>
                  <a:pt x="5497354" y="274796"/>
                  <a:pt x="5494496" y="284321"/>
                </a:cubicBezTo>
                <a:cubicBezTo>
                  <a:pt x="5489734" y="273844"/>
                  <a:pt x="5484971" y="265271"/>
                  <a:pt x="5481162" y="257651"/>
                </a:cubicBezTo>
                <a:cubicBezTo>
                  <a:pt x="5482114" y="255746"/>
                  <a:pt x="5482114" y="253841"/>
                  <a:pt x="5483067" y="251936"/>
                </a:cubicBezTo>
                <a:cubicBezTo>
                  <a:pt x="5486876" y="241459"/>
                  <a:pt x="5489734" y="231934"/>
                  <a:pt x="5492592" y="224314"/>
                </a:cubicBezTo>
                <a:cubicBezTo>
                  <a:pt x="5497354" y="209074"/>
                  <a:pt x="5500212" y="200501"/>
                  <a:pt x="5500212" y="200501"/>
                </a:cubicBezTo>
                <a:cubicBezTo>
                  <a:pt x="5500212" y="200501"/>
                  <a:pt x="5498306" y="205264"/>
                  <a:pt x="5493544" y="212884"/>
                </a:cubicBezTo>
                <a:cubicBezTo>
                  <a:pt x="5496401" y="203359"/>
                  <a:pt x="5500212" y="194786"/>
                  <a:pt x="5502117" y="188119"/>
                </a:cubicBezTo>
                <a:cubicBezTo>
                  <a:pt x="5507831" y="170974"/>
                  <a:pt x="5511642" y="160496"/>
                  <a:pt x="5511642" y="160496"/>
                </a:cubicBezTo>
                <a:cubicBezTo>
                  <a:pt x="5511642" y="160496"/>
                  <a:pt x="5506879" y="170021"/>
                  <a:pt x="5498306" y="186214"/>
                </a:cubicBezTo>
                <a:cubicBezTo>
                  <a:pt x="5494496" y="194786"/>
                  <a:pt x="5489734" y="204311"/>
                  <a:pt x="5484019" y="215741"/>
                </a:cubicBezTo>
                <a:cubicBezTo>
                  <a:pt x="5481162" y="221456"/>
                  <a:pt x="5478304" y="227171"/>
                  <a:pt x="5475446" y="233839"/>
                </a:cubicBezTo>
                <a:cubicBezTo>
                  <a:pt x="5474494" y="236696"/>
                  <a:pt x="5473542" y="238601"/>
                  <a:pt x="5472589" y="241459"/>
                </a:cubicBezTo>
                <a:cubicBezTo>
                  <a:pt x="5465921" y="228124"/>
                  <a:pt x="5461159" y="221456"/>
                  <a:pt x="5461159" y="221456"/>
                </a:cubicBezTo>
                <a:cubicBezTo>
                  <a:pt x="5461159" y="221456"/>
                  <a:pt x="5464017" y="231934"/>
                  <a:pt x="5469731" y="248126"/>
                </a:cubicBezTo>
                <a:cubicBezTo>
                  <a:pt x="5468779" y="250031"/>
                  <a:pt x="5467826" y="252889"/>
                  <a:pt x="5466874" y="254794"/>
                </a:cubicBezTo>
                <a:cubicBezTo>
                  <a:pt x="5466874" y="255746"/>
                  <a:pt x="5465921" y="256699"/>
                  <a:pt x="5465921" y="257651"/>
                </a:cubicBezTo>
                <a:cubicBezTo>
                  <a:pt x="5465921" y="257651"/>
                  <a:pt x="5464969" y="256699"/>
                  <a:pt x="5464969" y="256699"/>
                </a:cubicBezTo>
                <a:cubicBezTo>
                  <a:pt x="5461159" y="252889"/>
                  <a:pt x="5458301" y="249079"/>
                  <a:pt x="5455444" y="246221"/>
                </a:cubicBezTo>
                <a:cubicBezTo>
                  <a:pt x="5454492" y="240506"/>
                  <a:pt x="5453539" y="234791"/>
                  <a:pt x="5452587" y="230029"/>
                </a:cubicBezTo>
                <a:cubicBezTo>
                  <a:pt x="5451634" y="224314"/>
                  <a:pt x="5449729" y="219551"/>
                  <a:pt x="5448776" y="214789"/>
                </a:cubicBezTo>
                <a:cubicBezTo>
                  <a:pt x="5445919" y="205264"/>
                  <a:pt x="5444014" y="196691"/>
                  <a:pt x="5442109" y="190024"/>
                </a:cubicBezTo>
                <a:cubicBezTo>
                  <a:pt x="5442109" y="190024"/>
                  <a:pt x="5442109" y="190024"/>
                  <a:pt x="5442109" y="190024"/>
                </a:cubicBezTo>
                <a:cubicBezTo>
                  <a:pt x="5442109" y="184309"/>
                  <a:pt x="5442109" y="180499"/>
                  <a:pt x="5442109" y="180499"/>
                </a:cubicBezTo>
                <a:cubicBezTo>
                  <a:pt x="5442109" y="180499"/>
                  <a:pt x="5442109" y="182404"/>
                  <a:pt x="5441156" y="186214"/>
                </a:cubicBezTo>
                <a:cubicBezTo>
                  <a:pt x="5438299" y="174784"/>
                  <a:pt x="5436394" y="169069"/>
                  <a:pt x="5436394" y="169069"/>
                </a:cubicBezTo>
                <a:cubicBezTo>
                  <a:pt x="5436394" y="169069"/>
                  <a:pt x="5437346" y="176689"/>
                  <a:pt x="5438299" y="190976"/>
                </a:cubicBezTo>
                <a:cubicBezTo>
                  <a:pt x="5438299" y="192881"/>
                  <a:pt x="5438299" y="193834"/>
                  <a:pt x="5439251" y="195739"/>
                </a:cubicBezTo>
                <a:cubicBezTo>
                  <a:pt x="5437346" y="203359"/>
                  <a:pt x="5435442" y="212884"/>
                  <a:pt x="5433537" y="225266"/>
                </a:cubicBezTo>
                <a:cubicBezTo>
                  <a:pt x="5430679" y="223361"/>
                  <a:pt x="5429726" y="221456"/>
                  <a:pt x="5429726" y="221456"/>
                </a:cubicBezTo>
                <a:cubicBezTo>
                  <a:pt x="5429726" y="221456"/>
                  <a:pt x="5430679" y="223361"/>
                  <a:pt x="5433537" y="225266"/>
                </a:cubicBezTo>
                <a:cubicBezTo>
                  <a:pt x="5432584" y="230029"/>
                  <a:pt x="5431631" y="235744"/>
                  <a:pt x="5430679" y="240506"/>
                </a:cubicBezTo>
                <a:cubicBezTo>
                  <a:pt x="5429726" y="232886"/>
                  <a:pt x="5428774" y="228124"/>
                  <a:pt x="5428774" y="228124"/>
                </a:cubicBezTo>
                <a:cubicBezTo>
                  <a:pt x="5428774" y="228124"/>
                  <a:pt x="5428774" y="232886"/>
                  <a:pt x="5428774" y="242411"/>
                </a:cubicBezTo>
                <a:cubicBezTo>
                  <a:pt x="5426869" y="234791"/>
                  <a:pt x="5425917" y="228124"/>
                  <a:pt x="5424012" y="222409"/>
                </a:cubicBezTo>
                <a:cubicBezTo>
                  <a:pt x="5421154" y="208121"/>
                  <a:pt x="5419249" y="200501"/>
                  <a:pt x="5419249" y="200501"/>
                </a:cubicBezTo>
                <a:cubicBezTo>
                  <a:pt x="5419249" y="200501"/>
                  <a:pt x="5419249" y="209074"/>
                  <a:pt x="5420201" y="223361"/>
                </a:cubicBezTo>
                <a:cubicBezTo>
                  <a:pt x="5421154" y="235744"/>
                  <a:pt x="5422106" y="253841"/>
                  <a:pt x="5424964" y="274796"/>
                </a:cubicBezTo>
                <a:cubicBezTo>
                  <a:pt x="5424012" y="282416"/>
                  <a:pt x="5422106" y="290989"/>
                  <a:pt x="5420201" y="299561"/>
                </a:cubicBezTo>
                <a:cubicBezTo>
                  <a:pt x="5419249" y="301466"/>
                  <a:pt x="5419249" y="303371"/>
                  <a:pt x="5418296" y="305276"/>
                </a:cubicBezTo>
                <a:cubicBezTo>
                  <a:pt x="5417344" y="302419"/>
                  <a:pt x="5416392" y="300514"/>
                  <a:pt x="5415439" y="298609"/>
                </a:cubicBezTo>
                <a:cubicBezTo>
                  <a:pt x="5416392" y="294799"/>
                  <a:pt x="5417344" y="291941"/>
                  <a:pt x="5417344" y="291941"/>
                </a:cubicBezTo>
                <a:cubicBezTo>
                  <a:pt x="5417344" y="291941"/>
                  <a:pt x="5416392" y="293846"/>
                  <a:pt x="5414487" y="296704"/>
                </a:cubicBezTo>
                <a:cubicBezTo>
                  <a:pt x="5414487" y="296704"/>
                  <a:pt x="5414487" y="295751"/>
                  <a:pt x="5414487" y="295751"/>
                </a:cubicBezTo>
                <a:cubicBezTo>
                  <a:pt x="5413534" y="292894"/>
                  <a:pt x="5412581" y="290036"/>
                  <a:pt x="5411629" y="287179"/>
                </a:cubicBezTo>
                <a:cubicBezTo>
                  <a:pt x="5413534" y="274796"/>
                  <a:pt x="5414487" y="268129"/>
                  <a:pt x="5414487" y="268129"/>
                </a:cubicBezTo>
                <a:cubicBezTo>
                  <a:pt x="5414487" y="268129"/>
                  <a:pt x="5412581" y="272891"/>
                  <a:pt x="5409724" y="282416"/>
                </a:cubicBezTo>
                <a:cubicBezTo>
                  <a:pt x="5407819" y="276701"/>
                  <a:pt x="5405914" y="271939"/>
                  <a:pt x="5404009" y="267176"/>
                </a:cubicBezTo>
                <a:cubicBezTo>
                  <a:pt x="5402104" y="262414"/>
                  <a:pt x="5401151" y="258604"/>
                  <a:pt x="5399246" y="253841"/>
                </a:cubicBezTo>
                <a:cubicBezTo>
                  <a:pt x="5400199" y="240506"/>
                  <a:pt x="5400199" y="232886"/>
                  <a:pt x="5400199" y="232886"/>
                </a:cubicBezTo>
                <a:cubicBezTo>
                  <a:pt x="5400199" y="232886"/>
                  <a:pt x="5399246" y="237649"/>
                  <a:pt x="5396389" y="247174"/>
                </a:cubicBezTo>
                <a:cubicBezTo>
                  <a:pt x="5396389" y="246221"/>
                  <a:pt x="5395437" y="245269"/>
                  <a:pt x="5395437" y="244316"/>
                </a:cubicBezTo>
                <a:cubicBezTo>
                  <a:pt x="5390674" y="231934"/>
                  <a:pt x="5387817" y="224314"/>
                  <a:pt x="5387817" y="224314"/>
                </a:cubicBezTo>
                <a:cubicBezTo>
                  <a:pt x="5387817" y="224314"/>
                  <a:pt x="5388769" y="231934"/>
                  <a:pt x="5391626" y="245269"/>
                </a:cubicBezTo>
                <a:cubicBezTo>
                  <a:pt x="5392579" y="249079"/>
                  <a:pt x="5393531" y="252889"/>
                  <a:pt x="5394484" y="257651"/>
                </a:cubicBezTo>
                <a:cubicBezTo>
                  <a:pt x="5391626" y="269081"/>
                  <a:pt x="5388769" y="283369"/>
                  <a:pt x="5384959" y="300514"/>
                </a:cubicBezTo>
                <a:cubicBezTo>
                  <a:pt x="5384959" y="299561"/>
                  <a:pt x="5384959" y="298609"/>
                  <a:pt x="5384006" y="297656"/>
                </a:cubicBezTo>
                <a:cubicBezTo>
                  <a:pt x="5383054" y="288131"/>
                  <a:pt x="5382101" y="283369"/>
                  <a:pt x="5382101" y="283369"/>
                </a:cubicBezTo>
                <a:cubicBezTo>
                  <a:pt x="5382101" y="283369"/>
                  <a:pt x="5382101" y="284321"/>
                  <a:pt x="5382101" y="287179"/>
                </a:cubicBezTo>
                <a:cubicBezTo>
                  <a:pt x="5381149" y="283369"/>
                  <a:pt x="5380196" y="280511"/>
                  <a:pt x="5380196" y="276701"/>
                </a:cubicBezTo>
                <a:cubicBezTo>
                  <a:pt x="5380196" y="275749"/>
                  <a:pt x="5379244" y="273844"/>
                  <a:pt x="5379244" y="272891"/>
                </a:cubicBezTo>
                <a:cubicBezTo>
                  <a:pt x="5380196" y="270986"/>
                  <a:pt x="5380196" y="269081"/>
                  <a:pt x="5380196" y="269081"/>
                </a:cubicBezTo>
                <a:cubicBezTo>
                  <a:pt x="5380196" y="269081"/>
                  <a:pt x="5380196" y="270034"/>
                  <a:pt x="5379244" y="271939"/>
                </a:cubicBezTo>
                <a:cubicBezTo>
                  <a:pt x="5376387" y="260509"/>
                  <a:pt x="5374481" y="250984"/>
                  <a:pt x="5372576" y="241459"/>
                </a:cubicBezTo>
                <a:cubicBezTo>
                  <a:pt x="5372576" y="238601"/>
                  <a:pt x="5372576" y="235744"/>
                  <a:pt x="5373529" y="232886"/>
                </a:cubicBezTo>
                <a:cubicBezTo>
                  <a:pt x="5374481" y="217646"/>
                  <a:pt x="5376387" y="203359"/>
                  <a:pt x="5378292" y="190024"/>
                </a:cubicBezTo>
                <a:cubicBezTo>
                  <a:pt x="5379244" y="176689"/>
                  <a:pt x="5382101" y="165259"/>
                  <a:pt x="5384006" y="153829"/>
                </a:cubicBezTo>
                <a:cubicBezTo>
                  <a:pt x="5384959" y="148114"/>
                  <a:pt x="5385912" y="143351"/>
                  <a:pt x="5386864" y="138589"/>
                </a:cubicBezTo>
                <a:cubicBezTo>
                  <a:pt x="5387817" y="133826"/>
                  <a:pt x="5388769" y="130016"/>
                  <a:pt x="5389721" y="126206"/>
                </a:cubicBezTo>
                <a:cubicBezTo>
                  <a:pt x="5392579" y="110966"/>
                  <a:pt x="5394484" y="102394"/>
                  <a:pt x="5394484" y="102394"/>
                </a:cubicBezTo>
                <a:cubicBezTo>
                  <a:pt x="5394484" y="102394"/>
                  <a:pt x="5391626" y="110966"/>
                  <a:pt x="5385912" y="125254"/>
                </a:cubicBezTo>
                <a:cubicBezTo>
                  <a:pt x="5384959" y="129064"/>
                  <a:pt x="5383054" y="132874"/>
                  <a:pt x="5381149" y="137636"/>
                </a:cubicBezTo>
                <a:cubicBezTo>
                  <a:pt x="5379244" y="142399"/>
                  <a:pt x="5378292" y="147161"/>
                  <a:pt x="5376387" y="151924"/>
                </a:cubicBezTo>
                <a:cubicBezTo>
                  <a:pt x="5373529" y="162401"/>
                  <a:pt x="5369719" y="174784"/>
                  <a:pt x="5366862" y="188119"/>
                </a:cubicBezTo>
                <a:cubicBezTo>
                  <a:pt x="5365909" y="193834"/>
                  <a:pt x="5364004" y="199549"/>
                  <a:pt x="5363051" y="205264"/>
                </a:cubicBezTo>
                <a:cubicBezTo>
                  <a:pt x="5361146" y="199549"/>
                  <a:pt x="5360194" y="196691"/>
                  <a:pt x="5360194" y="196691"/>
                </a:cubicBezTo>
                <a:cubicBezTo>
                  <a:pt x="5360194" y="196691"/>
                  <a:pt x="5361146" y="201454"/>
                  <a:pt x="5361146" y="210979"/>
                </a:cubicBezTo>
                <a:cubicBezTo>
                  <a:pt x="5360194" y="217646"/>
                  <a:pt x="5358289" y="224314"/>
                  <a:pt x="5357337" y="230981"/>
                </a:cubicBezTo>
                <a:cubicBezTo>
                  <a:pt x="5356384" y="235744"/>
                  <a:pt x="5355431" y="240506"/>
                  <a:pt x="5355431" y="245269"/>
                </a:cubicBezTo>
                <a:cubicBezTo>
                  <a:pt x="5355431" y="241459"/>
                  <a:pt x="5354479" y="238601"/>
                  <a:pt x="5354479" y="235744"/>
                </a:cubicBezTo>
                <a:cubicBezTo>
                  <a:pt x="5354479" y="233839"/>
                  <a:pt x="5354479" y="231934"/>
                  <a:pt x="5354479" y="230029"/>
                </a:cubicBezTo>
                <a:cubicBezTo>
                  <a:pt x="5355431" y="217646"/>
                  <a:pt x="5355431" y="210979"/>
                  <a:pt x="5355431" y="210979"/>
                </a:cubicBezTo>
                <a:cubicBezTo>
                  <a:pt x="5355431" y="210979"/>
                  <a:pt x="5354479" y="214789"/>
                  <a:pt x="5352574" y="222409"/>
                </a:cubicBezTo>
                <a:cubicBezTo>
                  <a:pt x="5350669" y="210026"/>
                  <a:pt x="5348764" y="199549"/>
                  <a:pt x="5347812" y="190024"/>
                </a:cubicBezTo>
                <a:cubicBezTo>
                  <a:pt x="5347812" y="186214"/>
                  <a:pt x="5347812" y="182404"/>
                  <a:pt x="5347812" y="179546"/>
                </a:cubicBezTo>
                <a:cubicBezTo>
                  <a:pt x="5347812" y="167164"/>
                  <a:pt x="5347812" y="160496"/>
                  <a:pt x="5347812" y="160496"/>
                </a:cubicBezTo>
                <a:cubicBezTo>
                  <a:pt x="5347812" y="160496"/>
                  <a:pt x="5346859" y="165259"/>
                  <a:pt x="5344954" y="173831"/>
                </a:cubicBezTo>
                <a:cubicBezTo>
                  <a:pt x="5342096" y="158591"/>
                  <a:pt x="5341144" y="150019"/>
                  <a:pt x="5341144" y="150019"/>
                </a:cubicBezTo>
                <a:cubicBezTo>
                  <a:pt x="5341144" y="150019"/>
                  <a:pt x="5341144" y="160496"/>
                  <a:pt x="5342096" y="177641"/>
                </a:cubicBezTo>
                <a:cubicBezTo>
                  <a:pt x="5342096" y="180499"/>
                  <a:pt x="5342096" y="184309"/>
                  <a:pt x="5342096" y="187166"/>
                </a:cubicBezTo>
                <a:cubicBezTo>
                  <a:pt x="5341144" y="190976"/>
                  <a:pt x="5341144" y="195739"/>
                  <a:pt x="5340192" y="200501"/>
                </a:cubicBezTo>
                <a:cubicBezTo>
                  <a:pt x="5339239" y="209074"/>
                  <a:pt x="5337334" y="218599"/>
                  <a:pt x="5337334" y="229076"/>
                </a:cubicBezTo>
                <a:cubicBezTo>
                  <a:pt x="5337334" y="239554"/>
                  <a:pt x="5336381" y="250984"/>
                  <a:pt x="5336381" y="263366"/>
                </a:cubicBezTo>
                <a:cubicBezTo>
                  <a:pt x="5336381" y="269081"/>
                  <a:pt x="5336381" y="275749"/>
                  <a:pt x="5336381" y="282416"/>
                </a:cubicBezTo>
                <a:cubicBezTo>
                  <a:pt x="5336381" y="282416"/>
                  <a:pt x="5336381" y="282416"/>
                  <a:pt x="5336381" y="282416"/>
                </a:cubicBezTo>
                <a:cubicBezTo>
                  <a:pt x="5335429" y="286226"/>
                  <a:pt x="5334476" y="290036"/>
                  <a:pt x="5333524" y="293846"/>
                </a:cubicBezTo>
                <a:cubicBezTo>
                  <a:pt x="5333524" y="292894"/>
                  <a:pt x="5332571" y="291941"/>
                  <a:pt x="5332571" y="291941"/>
                </a:cubicBezTo>
                <a:cubicBezTo>
                  <a:pt x="5330667" y="287179"/>
                  <a:pt x="5329714" y="282416"/>
                  <a:pt x="5327809" y="278606"/>
                </a:cubicBezTo>
                <a:cubicBezTo>
                  <a:pt x="5323999" y="269081"/>
                  <a:pt x="5321142" y="259556"/>
                  <a:pt x="5319237" y="252889"/>
                </a:cubicBezTo>
                <a:cubicBezTo>
                  <a:pt x="5313521" y="238601"/>
                  <a:pt x="5310664" y="230029"/>
                  <a:pt x="5310664" y="230029"/>
                </a:cubicBezTo>
                <a:cubicBezTo>
                  <a:pt x="5310664" y="230029"/>
                  <a:pt x="5312569" y="238601"/>
                  <a:pt x="5315426" y="253841"/>
                </a:cubicBezTo>
                <a:cubicBezTo>
                  <a:pt x="5316379" y="257651"/>
                  <a:pt x="5317331" y="262414"/>
                  <a:pt x="5318284" y="267176"/>
                </a:cubicBezTo>
                <a:cubicBezTo>
                  <a:pt x="5316379" y="264319"/>
                  <a:pt x="5315426" y="263366"/>
                  <a:pt x="5315426" y="263366"/>
                </a:cubicBezTo>
                <a:cubicBezTo>
                  <a:pt x="5315426" y="263366"/>
                  <a:pt x="5317331" y="268129"/>
                  <a:pt x="5320189" y="276701"/>
                </a:cubicBezTo>
                <a:cubicBezTo>
                  <a:pt x="5320189" y="278606"/>
                  <a:pt x="5321142" y="279559"/>
                  <a:pt x="5321142" y="281464"/>
                </a:cubicBezTo>
                <a:cubicBezTo>
                  <a:pt x="5322094" y="286226"/>
                  <a:pt x="5323046" y="291941"/>
                  <a:pt x="5324951" y="297656"/>
                </a:cubicBezTo>
                <a:cubicBezTo>
                  <a:pt x="5325904" y="300514"/>
                  <a:pt x="5326856" y="303371"/>
                  <a:pt x="5326856" y="306229"/>
                </a:cubicBezTo>
                <a:cubicBezTo>
                  <a:pt x="5323999" y="310991"/>
                  <a:pt x="5320189" y="316706"/>
                  <a:pt x="5316379" y="322421"/>
                </a:cubicBezTo>
                <a:cubicBezTo>
                  <a:pt x="5313521" y="327184"/>
                  <a:pt x="5309712" y="332899"/>
                  <a:pt x="5306854" y="338614"/>
                </a:cubicBezTo>
                <a:cubicBezTo>
                  <a:pt x="5303996" y="343376"/>
                  <a:pt x="5301139" y="349091"/>
                  <a:pt x="5298281" y="354806"/>
                </a:cubicBezTo>
                <a:cubicBezTo>
                  <a:pt x="5298281" y="350996"/>
                  <a:pt x="5298281" y="347186"/>
                  <a:pt x="5298281" y="344329"/>
                </a:cubicBezTo>
                <a:cubicBezTo>
                  <a:pt x="5299234" y="334804"/>
                  <a:pt x="5300187" y="326231"/>
                  <a:pt x="5301139" y="318611"/>
                </a:cubicBezTo>
                <a:cubicBezTo>
                  <a:pt x="5303044" y="308134"/>
                  <a:pt x="5303996" y="299561"/>
                  <a:pt x="5305901" y="291941"/>
                </a:cubicBezTo>
                <a:cubicBezTo>
                  <a:pt x="5309712" y="276701"/>
                  <a:pt x="5311617" y="269081"/>
                  <a:pt x="5311617" y="269081"/>
                </a:cubicBezTo>
                <a:cubicBezTo>
                  <a:pt x="5311617" y="269081"/>
                  <a:pt x="5307806" y="276701"/>
                  <a:pt x="5302092" y="290989"/>
                </a:cubicBezTo>
                <a:cubicBezTo>
                  <a:pt x="5301139" y="293846"/>
                  <a:pt x="5300187" y="295751"/>
                  <a:pt x="5299234" y="298609"/>
                </a:cubicBezTo>
                <a:cubicBezTo>
                  <a:pt x="5299234" y="276701"/>
                  <a:pt x="5299234" y="263366"/>
                  <a:pt x="5299234" y="263366"/>
                </a:cubicBezTo>
                <a:cubicBezTo>
                  <a:pt x="5299234" y="263366"/>
                  <a:pt x="5295424" y="284321"/>
                  <a:pt x="5290662" y="317659"/>
                </a:cubicBezTo>
                <a:cubicBezTo>
                  <a:pt x="5290662" y="315754"/>
                  <a:pt x="5289709" y="314801"/>
                  <a:pt x="5289709" y="312896"/>
                </a:cubicBezTo>
                <a:cubicBezTo>
                  <a:pt x="5287804" y="306229"/>
                  <a:pt x="5286851" y="300514"/>
                  <a:pt x="5284946" y="295751"/>
                </a:cubicBezTo>
                <a:cubicBezTo>
                  <a:pt x="5284946" y="295751"/>
                  <a:pt x="5284946" y="295751"/>
                  <a:pt x="5284946" y="295751"/>
                </a:cubicBezTo>
                <a:cubicBezTo>
                  <a:pt x="5284946" y="295751"/>
                  <a:pt x="5284946" y="295751"/>
                  <a:pt x="5284946" y="295751"/>
                </a:cubicBezTo>
                <a:cubicBezTo>
                  <a:pt x="5283994" y="291941"/>
                  <a:pt x="5283042" y="288131"/>
                  <a:pt x="5282089" y="284321"/>
                </a:cubicBezTo>
                <a:cubicBezTo>
                  <a:pt x="5282089" y="283369"/>
                  <a:pt x="5282089" y="283369"/>
                  <a:pt x="5281137" y="282416"/>
                </a:cubicBezTo>
                <a:cubicBezTo>
                  <a:pt x="5285899" y="264319"/>
                  <a:pt x="5288756" y="252889"/>
                  <a:pt x="5288756" y="252889"/>
                </a:cubicBezTo>
                <a:cubicBezTo>
                  <a:pt x="5288756" y="252889"/>
                  <a:pt x="5284946" y="260509"/>
                  <a:pt x="5279231" y="273844"/>
                </a:cubicBezTo>
                <a:cubicBezTo>
                  <a:pt x="5278279" y="269081"/>
                  <a:pt x="5276374" y="265271"/>
                  <a:pt x="5275421" y="262414"/>
                </a:cubicBezTo>
                <a:cubicBezTo>
                  <a:pt x="5270659" y="250031"/>
                  <a:pt x="5268754" y="243364"/>
                  <a:pt x="5268754" y="243364"/>
                </a:cubicBezTo>
                <a:cubicBezTo>
                  <a:pt x="5268754" y="243364"/>
                  <a:pt x="5269706" y="250031"/>
                  <a:pt x="5271612" y="262414"/>
                </a:cubicBezTo>
                <a:cubicBezTo>
                  <a:pt x="5272564" y="268129"/>
                  <a:pt x="5273517" y="275749"/>
                  <a:pt x="5274469" y="283369"/>
                </a:cubicBezTo>
                <a:cubicBezTo>
                  <a:pt x="5270659" y="290989"/>
                  <a:pt x="5266849" y="300514"/>
                  <a:pt x="5263039" y="310039"/>
                </a:cubicBezTo>
                <a:cubicBezTo>
                  <a:pt x="5263039" y="305276"/>
                  <a:pt x="5263039" y="302419"/>
                  <a:pt x="5263039" y="302419"/>
                </a:cubicBezTo>
                <a:cubicBezTo>
                  <a:pt x="5263039" y="302419"/>
                  <a:pt x="5262087" y="305276"/>
                  <a:pt x="5260181" y="310039"/>
                </a:cubicBezTo>
                <a:cubicBezTo>
                  <a:pt x="5260181" y="310039"/>
                  <a:pt x="5260181" y="309086"/>
                  <a:pt x="5260181" y="309086"/>
                </a:cubicBezTo>
                <a:cubicBezTo>
                  <a:pt x="5260181" y="306229"/>
                  <a:pt x="5260181" y="303371"/>
                  <a:pt x="5261134" y="301466"/>
                </a:cubicBezTo>
                <a:cubicBezTo>
                  <a:pt x="5261134" y="294799"/>
                  <a:pt x="5262087" y="289084"/>
                  <a:pt x="5262087" y="284321"/>
                </a:cubicBezTo>
                <a:cubicBezTo>
                  <a:pt x="5263039" y="274796"/>
                  <a:pt x="5263039" y="269081"/>
                  <a:pt x="5263039" y="269081"/>
                </a:cubicBezTo>
                <a:cubicBezTo>
                  <a:pt x="5263039" y="269081"/>
                  <a:pt x="5261134" y="273844"/>
                  <a:pt x="5258276" y="283369"/>
                </a:cubicBezTo>
                <a:cubicBezTo>
                  <a:pt x="5258276" y="284321"/>
                  <a:pt x="5257324" y="286226"/>
                  <a:pt x="5257324" y="287179"/>
                </a:cubicBezTo>
                <a:cubicBezTo>
                  <a:pt x="5256371" y="282416"/>
                  <a:pt x="5256371" y="277654"/>
                  <a:pt x="5255419" y="273844"/>
                </a:cubicBezTo>
                <a:cubicBezTo>
                  <a:pt x="5255419" y="272891"/>
                  <a:pt x="5255419" y="271939"/>
                  <a:pt x="5255419" y="271939"/>
                </a:cubicBezTo>
                <a:cubicBezTo>
                  <a:pt x="5255419" y="271939"/>
                  <a:pt x="5255419" y="271939"/>
                  <a:pt x="5255419" y="270986"/>
                </a:cubicBezTo>
                <a:cubicBezTo>
                  <a:pt x="5256371" y="268129"/>
                  <a:pt x="5256371" y="266224"/>
                  <a:pt x="5256371" y="266224"/>
                </a:cubicBezTo>
                <a:cubicBezTo>
                  <a:pt x="5256371" y="266224"/>
                  <a:pt x="5256371" y="267176"/>
                  <a:pt x="5255419" y="268129"/>
                </a:cubicBezTo>
                <a:cubicBezTo>
                  <a:pt x="5256371" y="255746"/>
                  <a:pt x="5257324" y="244316"/>
                  <a:pt x="5258276" y="232886"/>
                </a:cubicBezTo>
                <a:cubicBezTo>
                  <a:pt x="5262087" y="188119"/>
                  <a:pt x="5263039" y="158591"/>
                  <a:pt x="5263039" y="158591"/>
                </a:cubicBezTo>
                <a:cubicBezTo>
                  <a:pt x="5263039" y="158591"/>
                  <a:pt x="5258276" y="175736"/>
                  <a:pt x="5252562" y="204311"/>
                </a:cubicBezTo>
                <a:cubicBezTo>
                  <a:pt x="5253514" y="193834"/>
                  <a:pt x="5254467" y="183356"/>
                  <a:pt x="5255419" y="173831"/>
                </a:cubicBezTo>
                <a:cubicBezTo>
                  <a:pt x="5256371" y="160496"/>
                  <a:pt x="5257324" y="150019"/>
                  <a:pt x="5258276" y="140494"/>
                </a:cubicBezTo>
                <a:cubicBezTo>
                  <a:pt x="5260181" y="121444"/>
                  <a:pt x="5260181" y="110966"/>
                  <a:pt x="5260181" y="110966"/>
                </a:cubicBezTo>
                <a:cubicBezTo>
                  <a:pt x="5260181" y="110966"/>
                  <a:pt x="5257324" y="121444"/>
                  <a:pt x="5254467" y="139541"/>
                </a:cubicBezTo>
                <a:cubicBezTo>
                  <a:pt x="5252562" y="149066"/>
                  <a:pt x="5250656" y="159544"/>
                  <a:pt x="5247799" y="172879"/>
                </a:cubicBezTo>
                <a:cubicBezTo>
                  <a:pt x="5246846" y="179546"/>
                  <a:pt x="5244942" y="186214"/>
                  <a:pt x="5243989" y="192881"/>
                </a:cubicBezTo>
                <a:cubicBezTo>
                  <a:pt x="5243989" y="195739"/>
                  <a:pt x="5243037" y="198596"/>
                  <a:pt x="5243037" y="201454"/>
                </a:cubicBezTo>
                <a:cubicBezTo>
                  <a:pt x="5242084" y="197644"/>
                  <a:pt x="5241131" y="194786"/>
                  <a:pt x="5241131" y="194786"/>
                </a:cubicBezTo>
                <a:cubicBezTo>
                  <a:pt x="5241131" y="194786"/>
                  <a:pt x="5241131" y="199549"/>
                  <a:pt x="5241131" y="209074"/>
                </a:cubicBezTo>
                <a:cubicBezTo>
                  <a:pt x="5241131" y="210979"/>
                  <a:pt x="5240179" y="213836"/>
                  <a:pt x="5240179" y="215741"/>
                </a:cubicBezTo>
                <a:cubicBezTo>
                  <a:pt x="5239226" y="225266"/>
                  <a:pt x="5237321" y="235744"/>
                  <a:pt x="5235417" y="246221"/>
                </a:cubicBezTo>
                <a:cubicBezTo>
                  <a:pt x="5234464" y="248126"/>
                  <a:pt x="5232559" y="250984"/>
                  <a:pt x="5230654" y="252889"/>
                </a:cubicBezTo>
                <a:cubicBezTo>
                  <a:pt x="5227796" y="256699"/>
                  <a:pt x="5225892" y="261461"/>
                  <a:pt x="5222081" y="266224"/>
                </a:cubicBezTo>
                <a:cubicBezTo>
                  <a:pt x="5220176" y="270034"/>
                  <a:pt x="5217319" y="274796"/>
                  <a:pt x="5215414" y="279559"/>
                </a:cubicBezTo>
                <a:cubicBezTo>
                  <a:pt x="5215414" y="279559"/>
                  <a:pt x="5215414" y="279559"/>
                  <a:pt x="5215414" y="278606"/>
                </a:cubicBezTo>
                <a:cubicBezTo>
                  <a:pt x="5216367" y="276701"/>
                  <a:pt x="5216367" y="275749"/>
                  <a:pt x="5216367" y="275749"/>
                </a:cubicBezTo>
                <a:cubicBezTo>
                  <a:pt x="5216367" y="275749"/>
                  <a:pt x="5216367" y="276701"/>
                  <a:pt x="5215414" y="277654"/>
                </a:cubicBezTo>
                <a:cubicBezTo>
                  <a:pt x="5213509" y="267176"/>
                  <a:pt x="5212556" y="257651"/>
                  <a:pt x="5211604" y="249079"/>
                </a:cubicBezTo>
                <a:cubicBezTo>
                  <a:pt x="5210651" y="239554"/>
                  <a:pt x="5209699" y="230981"/>
                  <a:pt x="5208746" y="224314"/>
                </a:cubicBezTo>
                <a:cubicBezTo>
                  <a:pt x="5206842" y="210979"/>
                  <a:pt x="5205889" y="202406"/>
                  <a:pt x="5205889" y="202406"/>
                </a:cubicBezTo>
                <a:cubicBezTo>
                  <a:pt x="5205889" y="202406"/>
                  <a:pt x="5205889" y="210026"/>
                  <a:pt x="5204937" y="224314"/>
                </a:cubicBezTo>
                <a:cubicBezTo>
                  <a:pt x="5204937" y="230981"/>
                  <a:pt x="5204937" y="239554"/>
                  <a:pt x="5204937" y="249079"/>
                </a:cubicBezTo>
                <a:cubicBezTo>
                  <a:pt x="5204937" y="253841"/>
                  <a:pt x="5204937" y="258604"/>
                  <a:pt x="5204937" y="264319"/>
                </a:cubicBezTo>
                <a:cubicBezTo>
                  <a:pt x="5204937" y="270034"/>
                  <a:pt x="5204937" y="275749"/>
                  <a:pt x="5205889" y="281464"/>
                </a:cubicBezTo>
                <a:cubicBezTo>
                  <a:pt x="5205889" y="284321"/>
                  <a:pt x="5205889" y="286226"/>
                  <a:pt x="5205889" y="289084"/>
                </a:cubicBezTo>
                <a:cubicBezTo>
                  <a:pt x="5204937" y="287179"/>
                  <a:pt x="5203984" y="286226"/>
                  <a:pt x="5203984" y="286226"/>
                </a:cubicBezTo>
                <a:cubicBezTo>
                  <a:pt x="5203984" y="286226"/>
                  <a:pt x="5204937" y="288131"/>
                  <a:pt x="5205889" y="290989"/>
                </a:cubicBezTo>
                <a:cubicBezTo>
                  <a:pt x="5205889" y="290989"/>
                  <a:pt x="5205889" y="290989"/>
                  <a:pt x="5205889" y="291941"/>
                </a:cubicBezTo>
                <a:cubicBezTo>
                  <a:pt x="5204937" y="290036"/>
                  <a:pt x="5203984" y="289084"/>
                  <a:pt x="5203984" y="287179"/>
                </a:cubicBezTo>
                <a:cubicBezTo>
                  <a:pt x="5203984" y="287179"/>
                  <a:pt x="5203984" y="287179"/>
                  <a:pt x="5203984" y="287179"/>
                </a:cubicBezTo>
                <a:cubicBezTo>
                  <a:pt x="5203984" y="287179"/>
                  <a:pt x="5203984" y="287179"/>
                  <a:pt x="5203984" y="287179"/>
                </a:cubicBezTo>
                <a:cubicBezTo>
                  <a:pt x="5201126" y="281464"/>
                  <a:pt x="5199221" y="278606"/>
                  <a:pt x="5199221" y="278606"/>
                </a:cubicBezTo>
                <a:cubicBezTo>
                  <a:pt x="5199221" y="278606"/>
                  <a:pt x="5200174" y="283369"/>
                  <a:pt x="5202079" y="290989"/>
                </a:cubicBezTo>
                <a:cubicBezTo>
                  <a:pt x="5201126" y="292894"/>
                  <a:pt x="5200174" y="295751"/>
                  <a:pt x="5198269" y="300514"/>
                </a:cubicBezTo>
                <a:cubicBezTo>
                  <a:pt x="5197317" y="298609"/>
                  <a:pt x="5196364" y="297656"/>
                  <a:pt x="5195412" y="295751"/>
                </a:cubicBezTo>
                <a:cubicBezTo>
                  <a:pt x="5193506" y="284321"/>
                  <a:pt x="5192554" y="273844"/>
                  <a:pt x="5191601" y="263366"/>
                </a:cubicBezTo>
                <a:cubicBezTo>
                  <a:pt x="5187792" y="232886"/>
                  <a:pt x="5185887" y="208121"/>
                  <a:pt x="5184934" y="190024"/>
                </a:cubicBezTo>
                <a:cubicBezTo>
                  <a:pt x="5183981" y="181451"/>
                  <a:pt x="5183981" y="173831"/>
                  <a:pt x="5183981" y="169069"/>
                </a:cubicBezTo>
                <a:cubicBezTo>
                  <a:pt x="5183981" y="164306"/>
                  <a:pt x="5183981" y="161449"/>
                  <a:pt x="5183981" y="161449"/>
                </a:cubicBezTo>
                <a:cubicBezTo>
                  <a:pt x="5183981" y="161449"/>
                  <a:pt x="5183981" y="164306"/>
                  <a:pt x="5183029" y="169069"/>
                </a:cubicBezTo>
                <a:cubicBezTo>
                  <a:pt x="5182076" y="173831"/>
                  <a:pt x="5182076" y="180499"/>
                  <a:pt x="5181124" y="190024"/>
                </a:cubicBezTo>
                <a:cubicBezTo>
                  <a:pt x="5181124" y="196691"/>
                  <a:pt x="5180171" y="204311"/>
                  <a:pt x="5180171" y="211931"/>
                </a:cubicBezTo>
                <a:cubicBezTo>
                  <a:pt x="5179219" y="212884"/>
                  <a:pt x="5178267" y="213836"/>
                  <a:pt x="5177314" y="215741"/>
                </a:cubicBezTo>
                <a:cubicBezTo>
                  <a:pt x="5174456" y="219551"/>
                  <a:pt x="5170646" y="224314"/>
                  <a:pt x="5165884" y="231934"/>
                </a:cubicBezTo>
                <a:cubicBezTo>
                  <a:pt x="5164931" y="232886"/>
                  <a:pt x="5163979" y="234791"/>
                  <a:pt x="5163979" y="235744"/>
                </a:cubicBezTo>
                <a:cubicBezTo>
                  <a:pt x="5163026" y="233839"/>
                  <a:pt x="5162074" y="231934"/>
                  <a:pt x="5161121" y="230029"/>
                </a:cubicBezTo>
                <a:cubicBezTo>
                  <a:pt x="5161121" y="230029"/>
                  <a:pt x="5161121" y="229076"/>
                  <a:pt x="5161121" y="229076"/>
                </a:cubicBezTo>
                <a:cubicBezTo>
                  <a:pt x="5162074" y="222409"/>
                  <a:pt x="5162074" y="217646"/>
                  <a:pt x="5163026" y="213836"/>
                </a:cubicBezTo>
                <a:cubicBezTo>
                  <a:pt x="5163979" y="210026"/>
                  <a:pt x="5163979" y="208121"/>
                  <a:pt x="5163979" y="208121"/>
                </a:cubicBezTo>
                <a:cubicBezTo>
                  <a:pt x="5163979" y="208121"/>
                  <a:pt x="5161121" y="213836"/>
                  <a:pt x="5158264" y="224314"/>
                </a:cubicBezTo>
                <a:cubicBezTo>
                  <a:pt x="5157312" y="222409"/>
                  <a:pt x="5156359" y="221456"/>
                  <a:pt x="5156359" y="220504"/>
                </a:cubicBezTo>
                <a:cubicBezTo>
                  <a:pt x="5152549" y="213836"/>
                  <a:pt x="5149692" y="208121"/>
                  <a:pt x="5147787" y="205264"/>
                </a:cubicBezTo>
                <a:cubicBezTo>
                  <a:pt x="5146834" y="195739"/>
                  <a:pt x="5145881" y="186214"/>
                  <a:pt x="5144929" y="178594"/>
                </a:cubicBezTo>
                <a:cubicBezTo>
                  <a:pt x="5143024" y="159544"/>
                  <a:pt x="5141119" y="149066"/>
                  <a:pt x="5141119" y="149066"/>
                </a:cubicBezTo>
                <a:cubicBezTo>
                  <a:pt x="5141119" y="149066"/>
                  <a:pt x="5141119" y="159544"/>
                  <a:pt x="5141119" y="178594"/>
                </a:cubicBezTo>
                <a:cubicBezTo>
                  <a:pt x="5141119" y="197644"/>
                  <a:pt x="5141119" y="224314"/>
                  <a:pt x="5141119" y="255746"/>
                </a:cubicBezTo>
                <a:cubicBezTo>
                  <a:pt x="5141119" y="256699"/>
                  <a:pt x="5141119" y="257651"/>
                  <a:pt x="5141119" y="258604"/>
                </a:cubicBezTo>
                <a:cubicBezTo>
                  <a:pt x="5140167" y="259556"/>
                  <a:pt x="5140167" y="259556"/>
                  <a:pt x="5139214" y="260509"/>
                </a:cubicBezTo>
                <a:cubicBezTo>
                  <a:pt x="5138262" y="261461"/>
                  <a:pt x="5136356" y="263366"/>
                  <a:pt x="5134451" y="265271"/>
                </a:cubicBezTo>
                <a:cubicBezTo>
                  <a:pt x="5131594" y="216694"/>
                  <a:pt x="5128737" y="184309"/>
                  <a:pt x="5128737" y="184309"/>
                </a:cubicBezTo>
                <a:cubicBezTo>
                  <a:pt x="5128737" y="184309"/>
                  <a:pt x="5126831" y="204311"/>
                  <a:pt x="5124926" y="236696"/>
                </a:cubicBezTo>
                <a:cubicBezTo>
                  <a:pt x="5121117" y="225266"/>
                  <a:pt x="5119212" y="219551"/>
                  <a:pt x="5119212" y="219551"/>
                </a:cubicBezTo>
                <a:cubicBezTo>
                  <a:pt x="5119212" y="219551"/>
                  <a:pt x="5121117" y="230029"/>
                  <a:pt x="5123974" y="249079"/>
                </a:cubicBezTo>
                <a:cubicBezTo>
                  <a:pt x="5123974" y="251936"/>
                  <a:pt x="5123974" y="255746"/>
                  <a:pt x="5123021" y="258604"/>
                </a:cubicBezTo>
                <a:cubicBezTo>
                  <a:pt x="5122069" y="263366"/>
                  <a:pt x="5121117" y="270034"/>
                  <a:pt x="5120164" y="279559"/>
                </a:cubicBezTo>
                <a:cubicBezTo>
                  <a:pt x="5119212" y="281464"/>
                  <a:pt x="5117306" y="283369"/>
                  <a:pt x="5116354" y="285274"/>
                </a:cubicBezTo>
                <a:cubicBezTo>
                  <a:pt x="5113496" y="289084"/>
                  <a:pt x="5109687" y="293846"/>
                  <a:pt x="5106829" y="298609"/>
                </a:cubicBezTo>
                <a:cubicBezTo>
                  <a:pt x="5105876" y="299561"/>
                  <a:pt x="5104924" y="301466"/>
                  <a:pt x="5103971" y="303371"/>
                </a:cubicBezTo>
                <a:cubicBezTo>
                  <a:pt x="5097304" y="287179"/>
                  <a:pt x="5090637" y="272891"/>
                  <a:pt x="5085874" y="261461"/>
                </a:cubicBezTo>
                <a:cubicBezTo>
                  <a:pt x="5085874" y="261461"/>
                  <a:pt x="5085874" y="261461"/>
                  <a:pt x="5086826" y="261461"/>
                </a:cubicBezTo>
                <a:cubicBezTo>
                  <a:pt x="5089684" y="260509"/>
                  <a:pt x="5091589" y="260509"/>
                  <a:pt x="5091589" y="260509"/>
                </a:cubicBezTo>
                <a:cubicBezTo>
                  <a:pt x="5091589" y="260509"/>
                  <a:pt x="5089684" y="260509"/>
                  <a:pt x="5086826" y="260509"/>
                </a:cubicBezTo>
                <a:cubicBezTo>
                  <a:pt x="5086826" y="260509"/>
                  <a:pt x="5085874" y="260509"/>
                  <a:pt x="5085874" y="260509"/>
                </a:cubicBezTo>
                <a:cubicBezTo>
                  <a:pt x="5078254" y="243364"/>
                  <a:pt x="5073492" y="232886"/>
                  <a:pt x="5071587" y="230029"/>
                </a:cubicBezTo>
                <a:cubicBezTo>
                  <a:pt x="5071587" y="225266"/>
                  <a:pt x="5071587" y="222409"/>
                  <a:pt x="5071587" y="222409"/>
                </a:cubicBezTo>
                <a:cubicBezTo>
                  <a:pt x="5071587" y="222409"/>
                  <a:pt x="5070634" y="224314"/>
                  <a:pt x="5069681" y="227171"/>
                </a:cubicBezTo>
                <a:cubicBezTo>
                  <a:pt x="5066824" y="214789"/>
                  <a:pt x="5063967" y="203359"/>
                  <a:pt x="5062062" y="192881"/>
                </a:cubicBezTo>
                <a:cubicBezTo>
                  <a:pt x="5061109" y="186214"/>
                  <a:pt x="5059204" y="180499"/>
                  <a:pt x="5058251" y="174784"/>
                </a:cubicBezTo>
                <a:cubicBezTo>
                  <a:pt x="5057299" y="169069"/>
                  <a:pt x="5056346" y="164306"/>
                  <a:pt x="5055394" y="159544"/>
                </a:cubicBezTo>
                <a:cubicBezTo>
                  <a:pt x="5051584" y="140494"/>
                  <a:pt x="5049679" y="130016"/>
                  <a:pt x="5049679" y="130016"/>
                </a:cubicBezTo>
                <a:cubicBezTo>
                  <a:pt x="5049679" y="130016"/>
                  <a:pt x="5050631" y="140494"/>
                  <a:pt x="5050631" y="159544"/>
                </a:cubicBezTo>
                <a:cubicBezTo>
                  <a:pt x="5050631" y="164306"/>
                  <a:pt x="5051584" y="169069"/>
                  <a:pt x="5051584" y="174784"/>
                </a:cubicBezTo>
                <a:cubicBezTo>
                  <a:pt x="5052537" y="180499"/>
                  <a:pt x="5052537" y="186214"/>
                  <a:pt x="5053489" y="192881"/>
                </a:cubicBezTo>
                <a:cubicBezTo>
                  <a:pt x="5055394" y="206216"/>
                  <a:pt x="5056346" y="220504"/>
                  <a:pt x="5059204" y="236696"/>
                </a:cubicBezTo>
                <a:cubicBezTo>
                  <a:pt x="5060156" y="240506"/>
                  <a:pt x="5061109" y="245269"/>
                  <a:pt x="5061109" y="249079"/>
                </a:cubicBezTo>
                <a:cubicBezTo>
                  <a:pt x="5059204" y="254794"/>
                  <a:pt x="5057299" y="262414"/>
                  <a:pt x="5055394" y="270034"/>
                </a:cubicBezTo>
                <a:cubicBezTo>
                  <a:pt x="5054442" y="270986"/>
                  <a:pt x="5053489" y="270986"/>
                  <a:pt x="5052537" y="271939"/>
                </a:cubicBezTo>
                <a:cubicBezTo>
                  <a:pt x="5052537" y="271939"/>
                  <a:pt x="5052537" y="271939"/>
                  <a:pt x="5052537" y="271939"/>
                </a:cubicBezTo>
                <a:cubicBezTo>
                  <a:pt x="5051584" y="269081"/>
                  <a:pt x="5051584" y="267176"/>
                  <a:pt x="5051584" y="267176"/>
                </a:cubicBezTo>
                <a:cubicBezTo>
                  <a:pt x="5051584" y="267176"/>
                  <a:pt x="5051584" y="268129"/>
                  <a:pt x="5051584" y="269081"/>
                </a:cubicBezTo>
                <a:cubicBezTo>
                  <a:pt x="5050631" y="266224"/>
                  <a:pt x="5049679" y="264319"/>
                  <a:pt x="5048726" y="261461"/>
                </a:cubicBezTo>
                <a:cubicBezTo>
                  <a:pt x="5048726" y="261461"/>
                  <a:pt x="5048726" y="261461"/>
                  <a:pt x="5048726" y="261461"/>
                </a:cubicBezTo>
                <a:cubicBezTo>
                  <a:pt x="5049679" y="255746"/>
                  <a:pt x="5050631" y="252889"/>
                  <a:pt x="5050631" y="252889"/>
                </a:cubicBezTo>
                <a:cubicBezTo>
                  <a:pt x="5050631" y="252889"/>
                  <a:pt x="5049679" y="254794"/>
                  <a:pt x="5047774" y="259556"/>
                </a:cubicBezTo>
                <a:cubicBezTo>
                  <a:pt x="5043964" y="250984"/>
                  <a:pt x="5041106" y="243364"/>
                  <a:pt x="5039201" y="236696"/>
                </a:cubicBezTo>
                <a:cubicBezTo>
                  <a:pt x="5034439" y="222409"/>
                  <a:pt x="5031581" y="214789"/>
                  <a:pt x="5031581" y="214789"/>
                </a:cubicBezTo>
                <a:cubicBezTo>
                  <a:pt x="5031581" y="214789"/>
                  <a:pt x="5033487" y="223361"/>
                  <a:pt x="5035392" y="237649"/>
                </a:cubicBezTo>
                <a:cubicBezTo>
                  <a:pt x="5036344" y="243364"/>
                  <a:pt x="5037296" y="249079"/>
                  <a:pt x="5039201" y="256699"/>
                </a:cubicBezTo>
                <a:cubicBezTo>
                  <a:pt x="5038249" y="258604"/>
                  <a:pt x="5036344" y="261461"/>
                  <a:pt x="5034439" y="265271"/>
                </a:cubicBezTo>
                <a:cubicBezTo>
                  <a:pt x="5034439" y="264319"/>
                  <a:pt x="5034439" y="263366"/>
                  <a:pt x="5034439" y="262414"/>
                </a:cubicBezTo>
                <a:cubicBezTo>
                  <a:pt x="5033487" y="253841"/>
                  <a:pt x="5031581" y="247174"/>
                  <a:pt x="5030629" y="241459"/>
                </a:cubicBezTo>
                <a:cubicBezTo>
                  <a:pt x="5028724" y="230029"/>
                  <a:pt x="5026819" y="223361"/>
                  <a:pt x="5026819" y="223361"/>
                </a:cubicBezTo>
                <a:cubicBezTo>
                  <a:pt x="5026819" y="223361"/>
                  <a:pt x="5026819" y="230029"/>
                  <a:pt x="5025867" y="242411"/>
                </a:cubicBezTo>
                <a:cubicBezTo>
                  <a:pt x="5025867" y="248126"/>
                  <a:pt x="5025867" y="255746"/>
                  <a:pt x="5025867" y="263366"/>
                </a:cubicBezTo>
                <a:cubicBezTo>
                  <a:pt x="5025867" y="267176"/>
                  <a:pt x="5025867" y="271939"/>
                  <a:pt x="5025867" y="276701"/>
                </a:cubicBezTo>
                <a:cubicBezTo>
                  <a:pt x="5025867" y="277654"/>
                  <a:pt x="5025867" y="279559"/>
                  <a:pt x="5025867" y="281464"/>
                </a:cubicBezTo>
                <a:cubicBezTo>
                  <a:pt x="5020151" y="274796"/>
                  <a:pt x="5015389" y="268129"/>
                  <a:pt x="5010626" y="263366"/>
                </a:cubicBezTo>
                <a:cubicBezTo>
                  <a:pt x="5003006" y="255746"/>
                  <a:pt x="4998244" y="250984"/>
                  <a:pt x="4995387" y="248126"/>
                </a:cubicBezTo>
                <a:cubicBezTo>
                  <a:pt x="4996339" y="245269"/>
                  <a:pt x="4997292" y="243364"/>
                  <a:pt x="4997292" y="243364"/>
                </a:cubicBezTo>
                <a:cubicBezTo>
                  <a:pt x="4997292" y="243364"/>
                  <a:pt x="4996339" y="245269"/>
                  <a:pt x="4994434" y="248126"/>
                </a:cubicBezTo>
                <a:cubicBezTo>
                  <a:pt x="4993481" y="247174"/>
                  <a:pt x="4992529" y="246221"/>
                  <a:pt x="4992529" y="246221"/>
                </a:cubicBezTo>
                <a:cubicBezTo>
                  <a:pt x="4994434" y="211931"/>
                  <a:pt x="4994434" y="190024"/>
                  <a:pt x="4994434" y="190024"/>
                </a:cubicBezTo>
                <a:cubicBezTo>
                  <a:pt x="4994434" y="190024"/>
                  <a:pt x="4988719" y="210026"/>
                  <a:pt x="4983004" y="240506"/>
                </a:cubicBezTo>
                <a:cubicBezTo>
                  <a:pt x="4982051" y="239554"/>
                  <a:pt x="4981099" y="238601"/>
                  <a:pt x="4981099" y="238601"/>
                </a:cubicBezTo>
                <a:cubicBezTo>
                  <a:pt x="4967764" y="226219"/>
                  <a:pt x="4959192" y="219551"/>
                  <a:pt x="4959192" y="219551"/>
                </a:cubicBezTo>
                <a:cubicBezTo>
                  <a:pt x="4959192" y="219551"/>
                  <a:pt x="4965859" y="227171"/>
                  <a:pt x="4978242" y="241459"/>
                </a:cubicBezTo>
                <a:cubicBezTo>
                  <a:pt x="4979194" y="243364"/>
                  <a:pt x="4981099" y="244316"/>
                  <a:pt x="4982051" y="246221"/>
                </a:cubicBezTo>
                <a:cubicBezTo>
                  <a:pt x="4982051" y="247174"/>
                  <a:pt x="4982051" y="248126"/>
                  <a:pt x="4982051" y="248126"/>
                </a:cubicBezTo>
                <a:cubicBezTo>
                  <a:pt x="4980146" y="257651"/>
                  <a:pt x="4978242" y="268129"/>
                  <a:pt x="4976337" y="279559"/>
                </a:cubicBezTo>
                <a:cubicBezTo>
                  <a:pt x="4974431" y="283369"/>
                  <a:pt x="4971574" y="287179"/>
                  <a:pt x="4969669" y="290989"/>
                </a:cubicBezTo>
                <a:cubicBezTo>
                  <a:pt x="4965859" y="281464"/>
                  <a:pt x="4963001" y="272891"/>
                  <a:pt x="4960144" y="265271"/>
                </a:cubicBezTo>
                <a:cubicBezTo>
                  <a:pt x="4960144" y="265271"/>
                  <a:pt x="4960144" y="264319"/>
                  <a:pt x="4960144" y="264319"/>
                </a:cubicBezTo>
                <a:cubicBezTo>
                  <a:pt x="4960144" y="253841"/>
                  <a:pt x="4960144" y="245269"/>
                  <a:pt x="4959192" y="237649"/>
                </a:cubicBezTo>
                <a:cubicBezTo>
                  <a:pt x="4958239" y="223361"/>
                  <a:pt x="4958239" y="215741"/>
                  <a:pt x="4958239" y="214789"/>
                </a:cubicBezTo>
                <a:cubicBezTo>
                  <a:pt x="4963001" y="194786"/>
                  <a:pt x="4965859" y="177641"/>
                  <a:pt x="4968717" y="164306"/>
                </a:cubicBezTo>
                <a:cubicBezTo>
                  <a:pt x="4972526" y="145256"/>
                  <a:pt x="4974431" y="134779"/>
                  <a:pt x="4974431" y="134779"/>
                </a:cubicBezTo>
                <a:cubicBezTo>
                  <a:pt x="4974431" y="134779"/>
                  <a:pt x="4970621" y="145256"/>
                  <a:pt x="4964906" y="163354"/>
                </a:cubicBezTo>
                <a:cubicBezTo>
                  <a:pt x="4962049" y="171926"/>
                  <a:pt x="4959192" y="181451"/>
                  <a:pt x="4955381" y="191929"/>
                </a:cubicBezTo>
                <a:cubicBezTo>
                  <a:pt x="4955381" y="182404"/>
                  <a:pt x="4955381" y="176689"/>
                  <a:pt x="4955381" y="176689"/>
                </a:cubicBezTo>
                <a:cubicBezTo>
                  <a:pt x="4955381" y="176689"/>
                  <a:pt x="4954429" y="186214"/>
                  <a:pt x="4952524" y="202406"/>
                </a:cubicBezTo>
                <a:cubicBezTo>
                  <a:pt x="4952524" y="202406"/>
                  <a:pt x="4952524" y="203359"/>
                  <a:pt x="4952524" y="203359"/>
                </a:cubicBezTo>
                <a:cubicBezTo>
                  <a:pt x="4949667" y="210979"/>
                  <a:pt x="4947762" y="218599"/>
                  <a:pt x="4944904" y="227171"/>
                </a:cubicBezTo>
                <a:cubicBezTo>
                  <a:pt x="4944904" y="227171"/>
                  <a:pt x="4944904" y="226219"/>
                  <a:pt x="4944904" y="226219"/>
                </a:cubicBezTo>
                <a:cubicBezTo>
                  <a:pt x="4939189" y="209074"/>
                  <a:pt x="4936331" y="199549"/>
                  <a:pt x="4936331" y="199549"/>
                </a:cubicBezTo>
                <a:cubicBezTo>
                  <a:pt x="4936331" y="199549"/>
                  <a:pt x="4938237" y="213836"/>
                  <a:pt x="4942046" y="236696"/>
                </a:cubicBezTo>
                <a:cubicBezTo>
                  <a:pt x="4942046" y="237649"/>
                  <a:pt x="4941094" y="238601"/>
                  <a:pt x="4941094" y="239554"/>
                </a:cubicBezTo>
                <a:cubicBezTo>
                  <a:pt x="4935379" y="255746"/>
                  <a:pt x="4929664" y="273844"/>
                  <a:pt x="4922996" y="292894"/>
                </a:cubicBezTo>
                <a:cubicBezTo>
                  <a:pt x="4922996" y="291941"/>
                  <a:pt x="4922996" y="290036"/>
                  <a:pt x="4922996" y="289084"/>
                </a:cubicBezTo>
                <a:cubicBezTo>
                  <a:pt x="4921092" y="275749"/>
                  <a:pt x="4920139" y="269081"/>
                  <a:pt x="4920139" y="269081"/>
                </a:cubicBezTo>
                <a:cubicBezTo>
                  <a:pt x="4920139" y="269081"/>
                  <a:pt x="4919187" y="276701"/>
                  <a:pt x="4919187" y="290036"/>
                </a:cubicBezTo>
                <a:cubicBezTo>
                  <a:pt x="4919187" y="291941"/>
                  <a:pt x="4919187" y="293846"/>
                  <a:pt x="4919187" y="296704"/>
                </a:cubicBezTo>
                <a:cubicBezTo>
                  <a:pt x="4918234" y="293846"/>
                  <a:pt x="4918234" y="290989"/>
                  <a:pt x="4917281" y="289084"/>
                </a:cubicBezTo>
                <a:cubicBezTo>
                  <a:pt x="4915376" y="279559"/>
                  <a:pt x="4913471" y="271939"/>
                  <a:pt x="4911567" y="266224"/>
                </a:cubicBezTo>
                <a:cubicBezTo>
                  <a:pt x="4907756" y="253841"/>
                  <a:pt x="4904899" y="246221"/>
                  <a:pt x="4904899" y="246221"/>
                </a:cubicBezTo>
                <a:cubicBezTo>
                  <a:pt x="4904899" y="246221"/>
                  <a:pt x="4905851" y="253841"/>
                  <a:pt x="4907756" y="267176"/>
                </a:cubicBezTo>
                <a:cubicBezTo>
                  <a:pt x="4908709" y="273844"/>
                  <a:pt x="4908709" y="281464"/>
                  <a:pt x="4909662" y="290989"/>
                </a:cubicBezTo>
                <a:cubicBezTo>
                  <a:pt x="4910614" y="299561"/>
                  <a:pt x="4910614" y="310039"/>
                  <a:pt x="4911567" y="321469"/>
                </a:cubicBezTo>
                <a:cubicBezTo>
                  <a:pt x="4910614" y="323374"/>
                  <a:pt x="4909662" y="325279"/>
                  <a:pt x="4908709" y="327184"/>
                </a:cubicBezTo>
                <a:cubicBezTo>
                  <a:pt x="4906804" y="322421"/>
                  <a:pt x="4903946" y="317659"/>
                  <a:pt x="4902042" y="313849"/>
                </a:cubicBezTo>
                <a:cubicBezTo>
                  <a:pt x="4899184" y="308134"/>
                  <a:pt x="4896326" y="302419"/>
                  <a:pt x="4894421" y="298609"/>
                </a:cubicBezTo>
                <a:cubicBezTo>
                  <a:pt x="4893469" y="290036"/>
                  <a:pt x="4892517" y="285274"/>
                  <a:pt x="4892517" y="285274"/>
                </a:cubicBezTo>
                <a:cubicBezTo>
                  <a:pt x="4892517" y="285274"/>
                  <a:pt x="4892517" y="288131"/>
                  <a:pt x="4891564" y="293846"/>
                </a:cubicBezTo>
                <a:cubicBezTo>
                  <a:pt x="4889659" y="290989"/>
                  <a:pt x="4888706" y="289084"/>
                  <a:pt x="4888706" y="289084"/>
                </a:cubicBezTo>
                <a:cubicBezTo>
                  <a:pt x="4888706" y="289084"/>
                  <a:pt x="4889659" y="291941"/>
                  <a:pt x="4891564" y="295751"/>
                </a:cubicBezTo>
                <a:cubicBezTo>
                  <a:pt x="4890612" y="306229"/>
                  <a:pt x="4888706" y="324326"/>
                  <a:pt x="4887754" y="348139"/>
                </a:cubicBezTo>
                <a:cubicBezTo>
                  <a:pt x="4887754" y="350996"/>
                  <a:pt x="4887754" y="354806"/>
                  <a:pt x="4887754" y="357664"/>
                </a:cubicBezTo>
                <a:cubicBezTo>
                  <a:pt x="4885849" y="354806"/>
                  <a:pt x="4883944" y="352901"/>
                  <a:pt x="4882991" y="350996"/>
                </a:cubicBezTo>
                <a:cubicBezTo>
                  <a:pt x="4882991" y="347186"/>
                  <a:pt x="4882039" y="343376"/>
                  <a:pt x="4882039" y="338614"/>
                </a:cubicBezTo>
                <a:cubicBezTo>
                  <a:pt x="4882039" y="338614"/>
                  <a:pt x="4882039" y="337661"/>
                  <a:pt x="4882039" y="337661"/>
                </a:cubicBezTo>
                <a:cubicBezTo>
                  <a:pt x="4882991" y="333851"/>
                  <a:pt x="4882991" y="330041"/>
                  <a:pt x="4883944" y="327184"/>
                </a:cubicBezTo>
                <a:cubicBezTo>
                  <a:pt x="4884896" y="324326"/>
                  <a:pt x="4884896" y="321469"/>
                  <a:pt x="4885849" y="319564"/>
                </a:cubicBezTo>
                <a:cubicBezTo>
                  <a:pt x="4886801" y="315754"/>
                  <a:pt x="4887754" y="312896"/>
                  <a:pt x="4887754" y="312896"/>
                </a:cubicBezTo>
                <a:cubicBezTo>
                  <a:pt x="4887754" y="312896"/>
                  <a:pt x="4886801" y="314801"/>
                  <a:pt x="4884896" y="318611"/>
                </a:cubicBezTo>
                <a:cubicBezTo>
                  <a:pt x="4883944" y="320516"/>
                  <a:pt x="4882991" y="323374"/>
                  <a:pt x="4882039" y="326231"/>
                </a:cubicBezTo>
                <a:cubicBezTo>
                  <a:pt x="4882039" y="327184"/>
                  <a:pt x="4882039" y="327184"/>
                  <a:pt x="4882039" y="328136"/>
                </a:cubicBezTo>
                <a:cubicBezTo>
                  <a:pt x="4882039" y="327184"/>
                  <a:pt x="4882039" y="326231"/>
                  <a:pt x="4882039" y="326231"/>
                </a:cubicBezTo>
                <a:cubicBezTo>
                  <a:pt x="4880134" y="312896"/>
                  <a:pt x="4878229" y="300514"/>
                  <a:pt x="4877276" y="288131"/>
                </a:cubicBezTo>
                <a:cubicBezTo>
                  <a:pt x="4876324" y="279559"/>
                  <a:pt x="4874419" y="270986"/>
                  <a:pt x="4873466" y="263366"/>
                </a:cubicBezTo>
                <a:cubicBezTo>
                  <a:pt x="4875372" y="253841"/>
                  <a:pt x="4876324" y="245269"/>
                  <a:pt x="4878229" y="238601"/>
                </a:cubicBezTo>
                <a:cubicBezTo>
                  <a:pt x="4881087" y="221456"/>
                  <a:pt x="4882039" y="211931"/>
                  <a:pt x="4882039" y="211931"/>
                </a:cubicBezTo>
                <a:cubicBezTo>
                  <a:pt x="4882039" y="211931"/>
                  <a:pt x="4879181" y="221456"/>
                  <a:pt x="4874419" y="237649"/>
                </a:cubicBezTo>
                <a:cubicBezTo>
                  <a:pt x="4873466" y="241459"/>
                  <a:pt x="4872514" y="245269"/>
                  <a:pt x="4870609" y="249079"/>
                </a:cubicBezTo>
                <a:cubicBezTo>
                  <a:pt x="4869656" y="242411"/>
                  <a:pt x="4867751" y="236696"/>
                  <a:pt x="4866799" y="231934"/>
                </a:cubicBezTo>
                <a:cubicBezTo>
                  <a:pt x="4863941" y="218599"/>
                  <a:pt x="4862037" y="210979"/>
                  <a:pt x="4862037" y="210979"/>
                </a:cubicBezTo>
                <a:cubicBezTo>
                  <a:pt x="4862037" y="210979"/>
                  <a:pt x="4862037" y="218599"/>
                  <a:pt x="4862989" y="232886"/>
                </a:cubicBezTo>
                <a:cubicBezTo>
                  <a:pt x="4862989" y="237649"/>
                  <a:pt x="4863941" y="242411"/>
                  <a:pt x="4863941" y="248126"/>
                </a:cubicBezTo>
                <a:cubicBezTo>
                  <a:pt x="4863941" y="250984"/>
                  <a:pt x="4863941" y="255746"/>
                  <a:pt x="4863941" y="261461"/>
                </a:cubicBezTo>
                <a:cubicBezTo>
                  <a:pt x="4862989" y="262414"/>
                  <a:pt x="4862037" y="263366"/>
                  <a:pt x="4860131" y="264319"/>
                </a:cubicBezTo>
                <a:cubicBezTo>
                  <a:pt x="4856322" y="268129"/>
                  <a:pt x="4850606" y="272891"/>
                  <a:pt x="4843939" y="281464"/>
                </a:cubicBezTo>
                <a:cubicBezTo>
                  <a:pt x="4842987" y="277654"/>
                  <a:pt x="4842034" y="273844"/>
                  <a:pt x="4841081" y="270986"/>
                </a:cubicBezTo>
                <a:cubicBezTo>
                  <a:pt x="4842034" y="268129"/>
                  <a:pt x="4842987" y="266224"/>
                  <a:pt x="4842987" y="266224"/>
                </a:cubicBezTo>
                <a:cubicBezTo>
                  <a:pt x="4842987" y="266224"/>
                  <a:pt x="4842034" y="267176"/>
                  <a:pt x="4841081" y="269081"/>
                </a:cubicBezTo>
                <a:cubicBezTo>
                  <a:pt x="4840129" y="265271"/>
                  <a:pt x="4840129" y="262414"/>
                  <a:pt x="4840129" y="262414"/>
                </a:cubicBezTo>
                <a:cubicBezTo>
                  <a:pt x="4840129" y="262414"/>
                  <a:pt x="4840129" y="265271"/>
                  <a:pt x="4840129" y="270034"/>
                </a:cubicBezTo>
                <a:cubicBezTo>
                  <a:pt x="4838224" y="271939"/>
                  <a:pt x="4836319" y="274796"/>
                  <a:pt x="4833462" y="278606"/>
                </a:cubicBezTo>
                <a:cubicBezTo>
                  <a:pt x="4830604" y="283369"/>
                  <a:pt x="4826794" y="288131"/>
                  <a:pt x="4822984" y="294799"/>
                </a:cubicBezTo>
                <a:cubicBezTo>
                  <a:pt x="4821079" y="297656"/>
                  <a:pt x="4819174" y="301466"/>
                  <a:pt x="4816316" y="304324"/>
                </a:cubicBezTo>
                <a:cubicBezTo>
                  <a:pt x="4814412" y="308134"/>
                  <a:pt x="4812506" y="311944"/>
                  <a:pt x="4809649" y="315754"/>
                </a:cubicBezTo>
                <a:cubicBezTo>
                  <a:pt x="4809649" y="316706"/>
                  <a:pt x="4808697" y="317659"/>
                  <a:pt x="4807744" y="318611"/>
                </a:cubicBezTo>
                <a:cubicBezTo>
                  <a:pt x="4807744" y="309086"/>
                  <a:pt x="4807744" y="304324"/>
                  <a:pt x="4807744" y="304324"/>
                </a:cubicBezTo>
                <a:cubicBezTo>
                  <a:pt x="4807744" y="304324"/>
                  <a:pt x="4805839" y="312896"/>
                  <a:pt x="4803934" y="327184"/>
                </a:cubicBezTo>
                <a:cubicBezTo>
                  <a:pt x="4801076" y="331946"/>
                  <a:pt x="4798219" y="336709"/>
                  <a:pt x="4795362" y="342424"/>
                </a:cubicBezTo>
                <a:cubicBezTo>
                  <a:pt x="4795362" y="335756"/>
                  <a:pt x="4795362" y="330041"/>
                  <a:pt x="4795362" y="324326"/>
                </a:cubicBezTo>
                <a:cubicBezTo>
                  <a:pt x="4795362" y="319564"/>
                  <a:pt x="4795362" y="315754"/>
                  <a:pt x="4795362" y="311944"/>
                </a:cubicBezTo>
                <a:cubicBezTo>
                  <a:pt x="4796314" y="308134"/>
                  <a:pt x="4796314" y="305276"/>
                  <a:pt x="4796314" y="302419"/>
                </a:cubicBezTo>
                <a:cubicBezTo>
                  <a:pt x="4796314" y="300514"/>
                  <a:pt x="4796314" y="299561"/>
                  <a:pt x="4797266" y="297656"/>
                </a:cubicBezTo>
                <a:cubicBezTo>
                  <a:pt x="4799172" y="286226"/>
                  <a:pt x="4802029" y="274796"/>
                  <a:pt x="4803934" y="264319"/>
                </a:cubicBezTo>
                <a:cubicBezTo>
                  <a:pt x="4811554" y="221456"/>
                  <a:pt x="4815364" y="192881"/>
                  <a:pt x="4815364" y="192881"/>
                </a:cubicBezTo>
                <a:cubicBezTo>
                  <a:pt x="4815364" y="192881"/>
                  <a:pt x="4804887" y="220504"/>
                  <a:pt x="4792504" y="262414"/>
                </a:cubicBezTo>
                <a:cubicBezTo>
                  <a:pt x="4791551" y="264319"/>
                  <a:pt x="4791551" y="266224"/>
                  <a:pt x="4790599" y="268129"/>
                </a:cubicBezTo>
                <a:cubicBezTo>
                  <a:pt x="4788694" y="256699"/>
                  <a:pt x="4788694" y="250031"/>
                  <a:pt x="4788694" y="250031"/>
                </a:cubicBezTo>
                <a:cubicBezTo>
                  <a:pt x="4788694" y="250031"/>
                  <a:pt x="4788694" y="257651"/>
                  <a:pt x="4787741" y="270986"/>
                </a:cubicBezTo>
                <a:cubicBezTo>
                  <a:pt x="4787741" y="273844"/>
                  <a:pt x="4787741" y="277654"/>
                  <a:pt x="4787741" y="281464"/>
                </a:cubicBezTo>
                <a:cubicBezTo>
                  <a:pt x="4785837" y="287179"/>
                  <a:pt x="4783931" y="292894"/>
                  <a:pt x="4782979" y="299561"/>
                </a:cubicBezTo>
                <a:cubicBezTo>
                  <a:pt x="4782979" y="297656"/>
                  <a:pt x="4782979" y="295751"/>
                  <a:pt x="4782979" y="293846"/>
                </a:cubicBezTo>
                <a:cubicBezTo>
                  <a:pt x="4783931" y="282416"/>
                  <a:pt x="4783931" y="271939"/>
                  <a:pt x="4784884" y="263366"/>
                </a:cubicBezTo>
                <a:cubicBezTo>
                  <a:pt x="4785837" y="253841"/>
                  <a:pt x="4785837" y="246221"/>
                  <a:pt x="4786789" y="239554"/>
                </a:cubicBezTo>
                <a:cubicBezTo>
                  <a:pt x="4788694" y="226219"/>
                  <a:pt x="4789647" y="218599"/>
                  <a:pt x="4789647" y="218599"/>
                </a:cubicBezTo>
                <a:cubicBezTo>
                  <a:pt x="4789647" y="218599"/>
                  <a:pt x="4787741" y="226219"/>
                  <a:pt x="4782979" y="238601"/>
                </a:cubicBezTo>
                <a:cubicBezTo>
                  <a:pt x="4781074" y="245269"/>
                  <a:pt x="4779169" y="252889"/>
                  <a:pt x="4777264" y="262414"/>
                </a:cubicBezTo>
                <a:cubicBezTo>
                  <a:pt x="4776312" y="264319"/>
                  <a:pt x="4776312" y="266224"/>
                  <a:pt x="4776312" y="269081"/>
                </a:cubicBezTo>
                <a:cubicBezTo>
                  <a:pt x="4774406" y="257651"/>
                  <a:pt x="4773454" y="251936"/>
                  <a:pt x="4773454" y="251936"/>
                </a:cubicBezTo>
                <a:cubicBezTo>
                  <a:pt x="4773454" y="251936"/>
                  <a:pt x="4773454" y="264319"/>
                  <a:pt x="4773454" y="284321"/>
                </a:cubicBezTo>
                <a:cubicBezTo>
                  <a:pt x="4772501" y="287179"/>
                  <a:pt x="4772501" y="290989"/>
                  <a:pt x="4771549" y="293846"/>
                </a:cubicBezTo>
                <a:cubicBezTo>
                  <a:pt x="4771549" y="294799"/>
                  <a:pt x="4771549" y="294799"/>
                  <a:pt x="4771549" y="295751"/>
                </a:cubicBezTo>
                <a:cubicBezTo>
                  <a:pt x="4769644" y="273844"/>
                  <a:pt x="4767739" y="260509"/>
                  <a:pt x="4767739" y="260509"/>
                </a:cubicBezTo>
                <a:cubicBezTo>
                  <a:pt x="4767739" y="260509"/>
                  <a:pt x="4765834" y="274796"/>
                  <a:pt x="4764881" y="297656"/>
                </a:cubicBezTo>
                <a:cubicBezTo>
                  <a:pt x="4762024" y="290036"/>
                  <a:pt x="4758214" y="283369"/>
                  <a:pt x="4755356" y="276701"/>
                </a:cubicBezTo>
                <a:cubicBezTo>
                  <a:pt x="4753451" y="273844"/>
                  <a:pt x="4752499" y="271939"/>
                  <a:pt x="4750594" y="270034"/>
                </a:cubicBezTo>
                <a:cubicBezTo>
                  <a:pt x="4753451" y="260509"/>
                  <a:pt x="4755356" y="251936"/>
                  <a:pt x="4758214" y="243364"/>
                </a:cubicBezTo>
                <a:cubicBezTo>
                  <a:pt x="4767739" y="209074"/>
                  <a:pt x="4774406" y="180499"/>
                  <a:pt x="4780122" y="161449"/>
                </a:cubicBezTo>
                <a:cubicBezTo>
                  <a:pt x="4784884" y="141446"/>
                  <a:pt x="4787741" y="130016"/>
                  <a:pt x="4787741" y="130016"/>
                </a:cubicBezTo>
                <a:cubicBezTo>
                  <a:pt x="4787741" y="130016"/>
                  <a:pt x="4782979" y="140494"/>
                  <a:pt x="4776312" y="160496"/>
                </a:cubicBezTo>
                <a:cubicBezTo>
                  <a:pt x="4769644" y="179546"/>
                  <a:pt x="4759166" y="207169"/>
                  <a:pt x="4747737" y="240506"/>
                </a:cubicBezTo>
                <a:cubicBezTo>
                  <a:pt x="4745831" y="246221"/>
                  <a:pt x="4743926" y="251936"/>
                  <a:pt x="4742022" y="257651"/>
                </a:cubicBezTo>
                <a:cubicBezTo>
                  <a:pt x="4742022" y="257651"/>
                  <a:pt x="4742022" y="257651"/>
                  <a:pt x="4742022" y="257651"/>
                </a:cubicBezTo>
                <a:cubicBezTo>
                  <a:pt x="4737259" y="251936"/>
                  <a:pt x="4732497" y="248126"/>
                  <a:pt x="4727734" y="244316"/>
                </a:cubicBezTo>
                <a:cubicBezTo>
                  <a:pt x="4725829" y="242411"/>
                  <a:pt x="4722972" y="241459"/>
                  <a:pt x="4721066" y="240506"/>
                </a:cubicBezTo>
                <a:cubicBezTo>
                  <a:pt x="4719162" y="239554"/>
                  <a:pt x="4717256" y="238601"/>
                  <a:pt x="4716304" y="238601"/>
                </a:cubicBezTo>
                <a:cubicBezTo>
                  <a:pt x="4713447" y="237649"/>
                  <a:pt x="4712494" y="237649"/>
                  <a:pt x="4712494" y="237649"/>
                </a:cubicBezTo>
                <a:cubicBezTo>
                  <a:pt x="4712494" y="237649"/>
                  <a:pt x="4713447" y="238601"/>
                  <a:pt x="4716304" y="239554"/>
                </a:cubicBezTo>
                <a:cubicBezTo>
                  <a:pt x="4719162" y="240506"/>
                  <a:pt x="4722019" y="243364"/>
                  <a:pt x="4725829" y="246221"/>
                </a:cubicBezTo>
                <a:cubicBezTo>
                  <a:pt x="4729639" y="250031"/>
                  <a:pt x="4733449" y="254794"/>
                  <a:pt x="4736306" y="260509"/>
                </a:cubicBezTo>
                <a:cubicBezTo>
                  <a:pt x="4737259" y="262414"/>
                  <a:pt x="4738212" y="264319"/>
                  <a:pt x="4739164" y="266224"/>
                </a:cubicBezTo>
                <a:cubicBezTo>
                  <a:pt x="4736306" y="274796"/>
                  <a:pt x="4732497" y="284321"/>
                  <a:pt x="4729639" y="293846"/>
                </a:cubicBezTo>
                <a:cubicBezTo>
                  <a:pt x="4729639" y="294799"/>
                  <a:pt x="4729639" y="294799"/>
                  <a:pt x="4728687" y="295751"/>
                </a:cubicBezTo>
                <a:cubicBezTo>
                  <a:pt x="4728687" y="295751"/>
                  <a:pt x="4728687" y="295751"/>
                  <a:pt x="4728687" y="294799"/>
                </a:cubicBezTo>
                <a:cubicBezTo>
                  <a:pt x="4728687" y="291941"/>
                  <a:pt x="4728687" y="290989"/>
                  <a:pt x="4728687" y="290989"/>
                </a:cubicBezTo>
                <a:cubicBezTo>
                  <a:pt x="4728687" y="290989"/>
                  <a:pt x="4728687" y="291941"/>
                  <a:pt x="4727734" y="293846"/>
                </a:cubicBezTo>
                <a:cubicBezTo>
                  <a:pt x="4723924" y="285274"/>
                  <a:pt x="4720114" y="277654"/>
                  <a:pt x="4717256" y="270986"/>
                </a:cubicBezTo>
                <a:cubicBezTo>
                  <a:pt x="4716304" y="269081"/>
                  <a:pt x="4715351" y="267176"/>
                  <a:pt x="4714399" y="265271"/>
                </a:cubicBezTo>
                <a:cubicBezTo>
                  <a:pt x="4715351" y="257651"/>
                  <a:pt x="4716304" y="252889"/>
                  <a:pt x="4716304" y="252889"/>
                </a:cubicBezTo>
                <a:cubicBezTo>
                  <a:pt x="4716304" y="252889"/>
                  <a:pt x="4715351" y="256699"/>
                  <a:pt x="4713447" y="262414"/>
                </a:cubicBezTo>
                <a:cubicBezTo>
                  <a:pt x="4708684" y="252889"/>
                  <a:pt x="4706779" y="248126"/>
                  <a:pt x="4706779" y="248126"/>
                </a:cubicBezTo>
                <a:cubicBezTo>
                  <a:pt x="4706779" y="248126"/>
                  <a:pt x="4708684" y="254794"/>
                  <a:pt x="4712494" y="267176"/>
                </a:cubicBezTo>
                <a:cubicBezTo>
                  <a:pt x="4711541" y="270034"/>
                  <a:pt x="4710589" y="273844"/>
                  <a:pt x="4708684" y="277654"/>
                </a:cubicBezTo>
                <a:cubicBezTo>
                  <a:pt x="4700112" y="251936"/>
                  <a:pt x="4694397" y="236696"/>
                  <a:pt x="4694397" y="236696"/>
                </a:cubicBezTo>
                <a:cubicBezTo>
                  <a:pt x="4694397" y="236696"/>
                  <a:pt x="4697254" y="258604"/>
                  <a:pt x="4702969" y="293846"/>
                </a:cubicBezTo>
                <a:cubicBezTo>
                  <a:pt x="4700112" y="304324"/>
                  <a:pt x="4696301" y="317659"/>
                  <a:pt x="4691539" y="331946"/>
                </a:cubicBezTo>
                <a:cubicBezTo>
                  <a:pt x="4691539" y="330994"/>
                  <a:pt x="4690587" y="330041"/>
                  <a:pt x="4690587" y="329089"/>
                </a:cubicBezTo>
                <a:cubicBezTo>
                  <a:pt x="4685824" y="319564"/>
                  <a:pt x="4682966" y="313849"/>
                  <a:pt x="4682966" y="313849"/>
                </a:cubicBezTo>
                <a:cubicBezTo>
                  <a:pt x="4682966" y="313849"/>
                  <a:pt x="4683919" y="316706"/>
                  <a:pt x="4684872" y="322421"/>
                </a:cubicBezTo>
                <a:cubicBezTo>
                  <a:pt x="4684872" y="322421"/>
                  <a:pt x="4684872" y="322421"/>
                  <a:pt x="4684872" y="322421"/>
                </a:cubicBezTo>
                <a:cubicBezTo>
                  <a:pt x="4676299" y="310991"/>
                  <a:pt x="4671537" y="304324"/>
                  <a:pt x="4671537" y="304324"/>
                </a:cubicBezTo>
                <a:cubicBezTo>
                  <a:pt x="4671537" y="304324"/>
                  <a:pt x="4675347" y="311944"/>
                  <a:pt x="4682014" y="324326"/>
                </a:cubicBezTo>
                <a:cubicBezTo>
                  <a:pt x="4683919" y="328136"/>
                  <a:pt x="4686776" y="332899"/>
                  <a:pt x="4688681" y="337661"/>
                </a:cubicBezTo>
                <a:cubicBezTo>
                  <a:pt x="4688681" y="338614"/>
                  <a:pt x="4688681" y="339566"/>
                  <a:pt x="4689634" y="340519"/>
                </a:cubicBezTo>
                <a:cubicBezTo>
                  <a:pt x="4687729" y="349091"/>
                  <a:pt x="4684872" y="356711"/>
                  <a:pt x="4682966" y="366236"/>
                </a:cubicBezTo>
                <a:cubicBezTo>
                  <a:pt x="4681062" y="364331"/>
                  <a:pt x="4680109" y="361474"/>
                  <a:pt x="4678204" y="359569"/>
                </a:cubicBezTo>
                <a:cubicBezTo>
                  <a:pt x="4675347" y="355759"/>
                  <a:pt x="4671537" y="351949"/>
                  <a:pt x="4669631" y="349091"/>
                </a:cubicBezTo>
                <a:cubicBezTo>
                  <a:pt x="4669631" y="349091"/>
                  <a:pt x="4669631" y="349091"/>
                  <a:pt x="4668679" y="348139"/>
                </a:cubicBezTo>
                <a:cubicBezTo>
                  <a:pt x="4669631" y="341471"/>
                  <a:pt x="4669631" y="335756"/>
                  <a:pt x="4669631" y="330994"/>
                </a:cubicBezTo>
                <a:cubicBezTo>
                  <a:pt x="4670584" y="318611"/>
                  <a:pt x="4669631" y="310991"/>
                  <a:pt x="4669631" y="310991"/>
                </a:cubicBezTo>
                <a:cubicBezTo>
                  <a:pt x="4669631" y="310991"/>
                  <a:pt x="4669631" y="311944"/>
                  <a:pt x="4669631" y="313849"/>
                </a:cubicBezTo>
                <a:cubicBezTo>
                  <a:pt x="4669631" y="310039"/>
                  <a:pt x="4670584" y="305276"/>
                  <a:pt x="4670584" y="301466"/>
                </a:cubicBezTo>
                <a:cubicBezTo>
                  <a:pt x="4670584" y="296704"/>
                  <a:pt x="4670584" y="291941"/>
                  <a:pt x="4670584" y="287179"/>
                </a:cubicBezTo>
                <a:cubicBezTo>
                  <a:pt x="4672489" y="282416"/>
                  <a:pt x="4673441" y="278606"/>
                  <a:pt x="4675347" y="274796"/>
                </a:cubicBezTo>
                <a:cubicBezTo>
                  <a:pt x="4683919" y="259556"/>
                  <a:pt x="4689634" y="250984"/>
                  <a:pt x="4689634" y="250984"/>
                </a:cubicBezTo>
                <a:cubicBezTo>
                  <a:pt x="4689634" y="250984"/>
                  <a:pt x="4686776" y="254794"/>
                  <a:pt x="4681062" y="262414"/>
                </a:cubicBezTo>
                <a:cubicBezTo>
                  <a:pt x="4684872" y="252889"/>
                  <a:pt x="4686776" y="248126"/>
                  <a:pt x="4686776" y="248126"/>
                </a:cubicBezTo>
                <a:cubicBezTo>
                  <a:pt x="4686776" y="248126"/>
                  <a:pt x="4682966" y="254794"/>
                  <a:pt x="4675347" y="265271"/>
                </a:cubicBezTo>
                <a:cubicBezTo>
                  <a:pt x="4673441" y="267176"/>
                  <a:pt x="4672489" y="270034"/>
                  <a:pt x="4670584" y="272891"/>
                </a:cubicBezTo>
                <a:cubicBezTo>
                  <a:pt x="4670584" y="270986"/>
                  <a:pt x="4670584" y="270034"/>
                  <a:pt x="4670584" y="268129"/>
                </a:cubicBezTo>
                <a:cubicBezTo>
                  <a:pt x="4669631" y="261461"/>
                  <a:pt x="4669631" y="255746"/>
                  <a:pt x="4668679" y="250984"/>
                </a:cubicBezTo>
                <a:cubicBezTo>
                  <a:pt x="4668679" y="250031"/>
                  <a:pt x="4668679" y="248126"/>
                  <a:pt x="4669631" y="247174"/>
                </a:cubicBezTo>
                <a:cubicBezTo>
                  <a:pt x="4671537" y="230981"/>
                  <a:pt x="4671537" y="222409"/>
                  <a:pt x="4671537" y="222409"/>
                </a:cubicBezTo>
                <a:cubicBezTo>
                  <a:pt x="4671537" y="222409"/>
                  <a:pt x="4671537" y="224314"/>
                  <a:pt x="4670584" y="229076"/>
                </a:cubicBezTo>
                <a:cubicBezTo>
                  <a:pt x="4669631" y="231934"/>
                  <a:pt x="4668679" y="236696"/>
                  <a:pt x="4666774" y="242411"/>
                </a:cubicBezTo>
                <a:cubicBezTo>
                  <a:pt x="4666774" y="242411"/>
                  <a:pt x="4666774" y="242411"/>
                  <a:pt x="4666774" y="241459"/>
                </a:cubicBezTo>
                <a:cubicBezTo>
                  <a:pt x="4666774" y="241459"/>
                  <a:pt x="4666774" y="241459"/>
                  <a:pt x="4666774" y="241459"/>
                </a:cubicBezTo>
                <a:cubicBezTo>
                  <a:pt x="4666774" y="241459"/>
                  <a:pt x="4666774" y="241459"/>
                  <a:pt x="4666774" y="241459"/>
                </a:cubicBezTo>
                <a:cubicBezTo>
                  <a:pt x="4665822" y="235744"/>
                  <a:pt x="4663916" y="230981"/>
                  <a:pt x="4662012" y="228124"/>
                </a:cubicBezTo>
                <a:cubicBezTo>
                  <a:pt x="4661059" y="224314"/>
                  <a:pt x="4660106" y="222409"/>
                  <a:pt x="4660106" y="222409"/>
                </a:cubicBezTo>
                <a:cubicBezTo>
                  <a:pt x="4660106" y="222409"/>
                  <a:pt x="4660106" y="224314"/>
                  <a:pt x="4661059" y="228124"/>
                </a:cubicBezTo>
                <a:cubicBezTo>
                  <a:pt x="4662012" y="231934"/>
                  <a:pt x="4662964" y="237649"/>
                  <a:pt x="4662964" y="244316"/>
                </a:cubicBezTo>
                <a:cubicBezTo>
                  <a:pt x="4662964" y="245269"/>
                  <a:pt x="4662964" y="245269"/>
                  <a:pt x="4662964" y="246221"/>
                </a:cubicBezTo>
                <a:cubicBezTo>
                  <a:pt x="4662964" y="246221"/>
                  <a:pt x="4662964" y="246221"/>
                  <a:pt x="4662964" y="246221"/>
                </a:cubicBezTo>
                <a:cubicBezTo>
                  <a:pt x="4660106" y="250031"/>
                  <a:pt x="4657249" y="254794"/>
                  <a:pt x="4654391" y="262414"/>
                </a:cubicBezTo>
                <a:cubicBezTo>
                  <a:pt x="4653439" y="265271"/>
                  <a:pt x="4652487" y="268129"/>
                  <a:pt x="4650581" y="271939"/>
                </a:cubicBezTo>
                <a:cubicBezTo>
                  <a:pt x="4649629" y="267176"/>
                  <a:pt x="4647724" y="264319"/>
                  <a:pt x="4646772" y="261461"/>
                </a:cubicBezTo>
                <a:cubicBezTo>
                  <a:pt x="4646772" y="260509"/>
                  <a:pt x="4645819" y="259556"/>
                  <a:pt x="4645819" y="259556"/>
                </a:cubicBezTo>
                <a:cubicBezTo>
                  <a:pt x="4645819" y="257651"/>
                  <a:pt x="4646772" y="255746"/>
                  <a:pt x="4646772" y="253841"/>
                </a:cubicBezTo>
                <a:cubicBezTo>
                  <a:pt x="4648676" y="243364"/>
                  <a:pt x="4650581" y="234791"/>
                  <a:pt x="4653439" y="227171"/>
                </a:cubicBezTo>
                <a:cubicBezTo>
                  <a:pt x="4657249" y="212884"/>
                  <a:pt x="4660106" y="204311"/>
                  <a:pt x="4660106" y="204311"/>
                </a:cubicBezTo>
                <a:cubicBezTo>
                  <a:pt x="4660106" y="204311"/>
                  <a:pt x="4656297" y="211931"/>
                  <a:pt x="4650581" y="226219"/>
                </a:cubicBezTo>
                <a:cubicBezTo>
                  <a:pt x="4647724" y="232886"/>
                  <a:pt x="4643914" y="241459"/>
                  <a:pt x="4641056" y="251936"/>
                </a:cubicBezTo>
                <a:cubicBezTo>
                  <a:pt x="4639151" y="256699"/>
                  <a:pt x="4637247" y="261461"/>
                  <a:pt x="4636294" y="267176"/>
                </a:cubicBezTo>
                <a:cubicBezTo>
                  <a:pt x="4636294" y="264319"/>
                  <a:pt x="4636294" y="261461"/>
                  <a:pt x="4636294" y="259556"/>
                </a:cubicBezTo>
                <a:cubicBezTo>
                  <a:pt x="4636294" y="251936"/>
                  <a:pt x="4637247" y="246221"/>
                  <a:pt x="4638199" y="242411"/>
                </a:cubicBezTo>
                <a:cubicBezTo>
                  <a:pt x="4639151" y="238601"/>
                  <a:pt x="4639151" y="235744"/>
                  <a:pt x="4639151" y="235744"/>
                </a:cubicBezTo>
                <a:cubicBezTo>
                  <a:pt x="4639151" y="235744"/>
                  <a:pt x="4638199" y="237649"/>
                  <a:pt x="4637247" y="241459"/>
                </a:cubicBezTo>
                <a:cubicBezTo>
                  <a:pt x="4636294" y="245269"/>
                  <a:pt x="4633437" y="250984"/>
                  <a:pt x="4632484" y="258604"/>
                </a:cubicBezTo>
                <a:cubicBezTo>
                  <a:pt x="4632484" y="258604"/>
                  <a:pt x="4632484" y="258604"/>
                  <a:pt x="4632484" y="258604"/>
                </a:cubicBezTo>
                <a:cubicBezTo>
                  <a:pt x="4631531" y="255746"/>
                  <a:pt x="4631531" y="254794"/>
                  <a:pt x="4631531" y="254794"/>
                </a:cubicBezTo>
                <a:cubicBezTo>
                  <a:pt x="4631531" y="254794"/>
                  <a:pt x="4631531" y="256699"/>
                  <a:pt x="4632484" y="259556"/>
                </a:cubicBezTo>
                <a:cubicBezTo>
                  <a:pt x="4630579" y="267176"/>
                  <a:pt x="4629626" y="275749"/>
                  <a:pt x="4628674" y="285274"/>
                </a:cubicBezTo>
                <a:cubicBezTo>
                  <a:pt x="4628674" y="288131"/>
                  <a:pt x="4628674" y="290989"/>
                  <a:pt x="4628674" y="293846"/>
                </a:cubicBezTo>
                <a:cubicBezTo>
                  <a:pt x="4627722" y="296704"/>
                  <a:pt x="4626769" y="300514"/>
                  <a:pt x="4625816" y="303371"/>
                </a:cubicBezTo>
                <a:cubicBezTo>
                  <a:pt x="4619149" y="298609"/>
                  <a:pt x="4614387" y="295751"/>
                  <a:pt x="4610576" y="293846"/>
                </a:cubicBezTo>
                <a:cubicBezTo>
                  <a:pt x="4606766" y="291941"/>
                  <a:pt x="4604862" y="290989"/>
                  <a:pt x="4604862" y="290989"/>
                </a:cubicBezTo>
                <a:cubicBezTo>
                  <a:pt x="4604862" y="290989"/>
                  <a:pt x="4606766" y="291941"/>
                  <a:pt x="4610576" y="294799"/>
                </a:cubicBezTo>
                <a:cubicBezTo>
                  <a:pt x="4614387" y="296704"/>
                  <a:pt x="4619149" y="301466"/>
                  <a:pt x="4624864" y="307181"/>
                </a:cubicBezTo>
                <a:cubicBezTo>
                  <a:pt x="4624864" y="307181"/>
                  <a:pt x="4624864" y="307181"/>
                  <a:pt x="4625816" y="308134"/>
                </a:cubicBezTo>
                <a:cubicBezTo>
                  <a:pt x="4624864" y="313849"/>
                  <a:pt x="4622959" y="319564"/>
                  <a:pt x="4622006" y="325279"/>
                </a:cubicBezTo>
                <a:cubicBezTo>
                  <a:pt x="4621054" y="330994"/>
                  <a:pt x="4620101" y="337661"/>
                  <a:pt x="4619149" y="343376"/>
                </a:cubicBezTo>
                <a:cubicBezTo>
                  <a:pt x="4615339" y="330041"/>
                  <a:pt x="4611529" y="317659"/>
                  <a:pt x="4607719" y="306229"/>
                </a:cubicBezTo>
                <a:cubicBezTo>
                  <a:pt x="4605814" y="300514"/>
                  <a:pt x="4604862" y="295751"/>
                  <a:pt x="4602956" y="290989"/>
                </a:cubicBezTo>
                <a:cubicBezTo>
                  <a:pt x="4602004" y="282416"/>
                  <a:pt x="4601051" y="274796"/>
                  <a:pt x="4601051" y="269081"/>
                </a:cubicBezTo>
                <a:cubicBezTo>
                  <a:pt x="4599147" y="255746"/>
                  <a:pt x="4599147" y="248126"/>
                  <a:pt x="4599147" y="248126"/>
                </a:cubicBezTo>
                <a:cubicBezTo>
                  <a:pt x="4599147" y="248126"/>
                  <a:pt x="4598194" y="255746"/>
                  <a:pt x="4597241" y="269081"/>
                </a:cubicBezTo>
                <a:cubicBezTo>
                  <a:pt x="4597241" y="270034"/>
                  <a:pt x="4597241" y="270986"/>
                  <a:pt x="4597241" y="271939"/>
                </a:cubicBezTo>
                <a:cubicBezTo>
                  <a:pt x="4594384" y="263366"/>
                  <a:pt x="4591526" y="255746"/>
                  <a:pt x="4589622" y="250031"/>
                </a:cubicBezTo>
                <a:cubicBezTo>
                  <a:pt x="4589622" y="247174"/>
                  <a:pt x="4589622" y="244316"/>
                  <a:pt x="4589622" y="240506"/>
                </a:cubicBezTo>
                <a:cubicBezTo>
                  <a:pt x="4590574" y="225266"/>
                  <a:pt x="4590574" y="210979"/>
                  <a:pt x="4590574" y="197644"/>
                </a:cubicBezTo>
                <a:cubicBezTo>
                  <a:pt x="4591526" y="144304"/>
                  <a:pt x="4590574" y="109061"/>
                  <a:pt x="4590574" y="109061"/>
                </a:cubicBezTo>
                <a:cubicBezTo>
                  <a:pt x="4590574" y="109061"/>
                  <a:pt x="4584859" y="144304"/>
                  <a:pt x="4579144" y="197644"/>
                </a:cubicBezTo>
                <a:cubicBezTo>
                  <a:pt x="4578191" y="210979"/>
                  <a:pt x="4576287" y="225266"/>
                  <a:pt x="4574381" y="240506"/>
                </a:cubicBezTo>
                <a:cubicBezTo>
                  <a:pt x="4573429" y="245269"/>
                  <a:pt x="4573429" y="250984"/>
                  <a:pt x="4573429" y="256699"/>
                </a:cubicBezTo>
                <a:cubicBezTo>
                  <a:pt x="4573429" y="256699"/>
                  <a:pt x="4572476" y="257651"/>
                  <a:pt x="4572476" y="257651"/>
                </a:cubicBezTo>
                <a:cubicBezTo>
                  <a:pt x="4569619" y="259556"/>
                  <a:pt x="4566762" y="262414"/>
                  <a:pt x="4563904" y="265271"/>
                </a:cubicBezTo>
                <a:cubicBezTo>
                  <a:pt x="4563904" y="265271"/>
                  <a:pt x="4563904" y="264319"/>
                  <a:pt x="4563904" y="264319"/>
                </a:cubicBezTo>
                <a:cubicBezTo>
                  <a:pt x="4561999" y="261461"/>
                  <a:pt x="4560094" y="258604"/>
                  <a:pt x="4559141" y="255746"/>
                </a:cubicBezTo>
                <a:cubicBezTo>
                  <a:pt x="4559141" y="253841"/>
                  <a:pt x="4560094" y="250984"/>
                  <a:pt x="4560094" y="249079"/>
                </a:cubicBezTo>
                <a:cubicBezTo>
                  <a:pt x="4570572" y="195739"/>
                  <a:pt x="4576287" y="159544"/>
                  <a:pt x="4576287" y="159544"/>
                </a:cubicBezTo>
                <a:cubicBezTo>
                  <a:pt x="4576287" y="159544"/>
                  <a:pt x="4564856" y="192881"/>
                  <a:pt x="4550569" y="243364"/>
                </a:cubicBezTo>
                <a:cubicBezTo>
                  <a:pt x="4550569" y="243364"/>
                  <a:pt x="4550569" y="243364"/>
                  <a:pt x="4550569" y="243364"/>
                </a:cubicBezTo>
                <a:cubicBezTo>
                  <a:pt x="4550569" y="243364"/>
                  <a:pt x="4550569" y="243364"/>
                  <a:pt x="4550569" y="243364"/>
                </a:cubicBezTo>
                <a:cubicBezTo>
                  <a:pt x="4550569" y="244316"/>
                  <a:pt x="4549616" y="245269"/>
                  <a:pt x="4549616" y="246221"/>
                </a:cubicBezTo>
                <a:cubicBezTo>
                  <a:pt x="4549616" y="247174"/>
                  <a:pt x="4549616" y="248126"/>
                  <a:pt x="4548664" y="248126"/>
                </a:cubicBezTo>
                <a:cubicBezTo>
                  <a:pt x="4548664" y="248126"/>
                  <a:pt x="4548664" y="248126"/>
                  <a:pt x="4548664" y="248126"/>
                </a:cubicBezTo>
                <a:cubicBezTo>
                  <a:pt x="4548664" y="248126"/>
                  <a:pt x="4548664" y="248126"/>
                  <a:pt x="4548664" y="248126"/>
                </a:cubicBezTo>
                <a:cubicBezTo>
                  <a:pt x="4544854" y="261461"/>
                  <a:pt x="4540091" y="276701"/>
                  <a:pt x="4536281" y="292894"/>
                </a:cubicBezTo>
                <a:cubicBezTo>
                  <a:pt x="4534376" y="261461"/>
                  <a:pt x="4531519" y="241459"/>
                  <a:pt x="4531519" y="241459"/>
                </a:cubicBezTo>
                <a:cubicBezTo>
                  <a:pt x="4531519" y="241459"/>
                  <a:pt x="4527709" y="266224"/>
                  <a:pt x="4525804" y="303371"/>
                </a:cubicBezTo>
                <a:cubicBezTo>
                  <a:pt x="4525804" y="305276"/>
                  <a:pt x="4525804" y="307181"/>
                  <a:pt x="4525804" y="309086"/>
                </a:cubicBezTo>
                <a:cubicBezTo>
                  <a:pt x="4524851" y="308134"/>
                  <a:pt x="4524851" y="308134"/>
                  <a:pt x="4524851" y="308134"/>
                </a:cubicBezTo>
                <a:cubicBezTo>
                  <a:pt x="4524851" y="308134"/>
                  <a:pt x="4524851" y="309086"/>
                  <a:pt x="4525804" y="310039"/>
                </a:cubicBezTo>
                <a:cubicBezTo>
                  <a:pt x="4524851" y="317659"/>
                  <a:pt x="4524851" y="325279"/>
                  <a:pt x="4523899" y="333851"/>
                </a:cubicBezTo>
                <a:cubicBezTo>
                  <a:pt x="4523899" y="334804"/>
                  <a:pt x="4523899" y="336709"/>
                  <a:pt x="4523899" y="337661"/>
                </a:cubicBezTo>
                <a:cubicBezTo>
                  <a:pt x="4523899" y="338614"/>
                  <a:pt x="4523899" y="338614"/>
                  <a:pt x="4522947" y="339566"/>
                </a:cubicBezTo>
                <a:cubicBezTo>
                  <a:pt x="4521041" y="333851"/>
                  <a:pt x="4519137" y="328136"/>
                  <a:pt x="4517231" y="322421"/>
                </a:cubicBezTo>
                <a:cubicBezTo>
                  <a:pt x="4516279" y="314801"/>
                  <a:pt x="4515326" y="307181"/>
                  <a:pt x="4514374" y="301466"/>
                </a:cubicBezTo>
                <a:cubicBezTo>
                  <a:pt x="4515326" y="299561"/>
                  <a:pt x="4516279" y="298609"/>
                  <a:pt x="4517231" y="297656"/>
                </a:cubicBezTo>
                <a:cubicBezTo>
                  <a:pt x="4520089" y="293846"/>
                  <a:pt x="4521041" y="291941"/>
                  <a:pt x="4521041" y="291941"/>
                </a:cubicBezTo>
                <a:cubicBezTo>
                  <a:pt x="4521041" y="291941"/>
                  <a:pt x="4519137" y="293846"/>
                  <a:pt x="4516279" y="297656"/>
                </a:cubicBezTo>
                <a:cubicBezTo>
                  <a:pt x="4515326" y="298609"/>
                  <a:pt x="4515326" y="299561"/>
                  <a:pt x="4514374" y="300514"/>
                </a:cubicBezTo>
                <a:cubicBezTo>
                  <a:pt x="4514374" y="299561"/>
                  <a:pt x="4514374" y="299561"/>
                  <a:pt x="4514374" y="298609"/>
                </a:cubicBezTo>
                <a:cubicBezTo>
                  <a:pt x="4515326" y="296704"/>
                  <a:pt x="4516279" y="294799"/>
                  <a:pt x="4517231" y="293846"/>
                </a:cubicBezTo>
                <a:cubicBezTo>
                  <a:pt x="4519137" y="290036"/>
                  <a:pt x="4520089" y="288131"/>
                  <a:pt x="4520089" y="288131"/>
                </a:cubicBezTo>
                <a:cubicBezTo>
                  <a:pt x="4520089" y="288131"/>
                  <a:pt x="4519137" y="290036"/>
                  <a:pt x="4516279" y="292894"/>
                </a:cubicBezTo>
                <a:cubicBezTo>
                  <a:pt x="4515326" y="293846"/>
                  <a:pt x="4515326" y="294799"/>
                  <a:pt x="4514374" y="295751"/>
                </a:cubicBezTo>
                <a:cubicBezTo>
                  <a:pt x="4513422" y="290036"/>
                  <a:pt x="4512469" y="285274"/>
                  <a:pt x="4512469" y="281464"/>
                </a:cubicBezTo>
                <a:cubicBezTo>
                  <a:pt x="4511516" y="272891"/>
                  <a:pt x="4511516" y="268129"/>
                  <a:pt x="4511516" y="268129"/>
                </a:cubicBezTo>
                <a:cubicBezTo>
                  <a:pt x="4511516" y="268129"/>
                  <a:pt x="4511516" y="270034"/>
                  <a:pt x="4510564" y="272891"/>
                </a:cubicBezTo>
                <a:cubicBezTo>
                  <a:pt x="4508659" y="259556"/>
                  <a:pt x="4506754" y="250984"/>
                  <a:pt x="4506754" y="250984"/>
                </a:cubicBezTo>
                <a:cubicBezTo>
                  <a:pt x="4506754" y="250984"/>
                  <a:pt x="4506754" y="267176"/>
                  <a:pt x="4506754" y="292894"/>
                </a:cubicBezTo>
                <a:cubicBezTo>
                  <a:pt x="4504849" y="289084"/>
                  <a:pt x="4502944" y="285274"/>
                  <a:pt x="4501991" y="282416"/>
                </a:cubicBezTo>
                <a:cubicBezTo>
                  <a:pt x="4499134" y="276701"/>
                  <a:pt x="4496276" y="271939"/>
                  <a:pt x="4494372" y="267176"/>
                </a:cubicBezTo>
                <a:cubicBezTo>
                  <a:pt x="4491514" y="262414"/>
                  <a:pt x="4489609" y="258604"/>
                  <a:pt x="4486751" y="254794"/>
                </a:cubicBezTo>
                <a:cubicBezTo>
                  <a:pt x="4483894" y="250984"/>
                  <a:pt x="4481989" y="248126"/>
                  <a:pt x="4480084" y="245269"/>
                </a:cubicBezTo>
                <a:cubicBezTo>
                  <a:pt x="4478179" y="242411"/>
                  <a:pt x="4476274" y="240506"/>
                  <a:pt x="4474369" y="238601"/>
                </a:cubicBezTo>
                <a:cubicBezTo>
                  <a:pt x="4471512" y="235744"/>
                  <a:pt x="4470559" y="233839"/>
                  <a:pt x="4469606" y="233839"/>
                </a:cubicBezTo>
                <a:cubicBezTo>
                  <a:pt x="4470559" y="230981"/>
                  <a:pt x="4471512" y="228124"/>
                  <a:pt x="4471512" y="225266"/>
                </a:cubicBezTo>
                <a:cubicBezTo>
                  <a:pt x="4474369" y="214789"/>
                  <a:pt x="4476274" y="206216"/>
                  <a:pt x="4477226" y="198596"/>
                </a:cubicBezTo>
                <a:cubicBezTo>
                  <a:pt x="4480084" y="184309"/>
                  <a:pt x="4481037" y="175736"/>
                  <a:pt x="4481037" y="175736"/>
                </a:cubicBezTo>
                <a:cubicBezTo>
                  <a:pt x="4481037" y="175736"/>
                  <a:pt x="4478179" y="183356"/>
                  <a:pt x="4473416" y="197644"/>
                </a:cubicBezTo>
                <a:cubicBezTo>
                  <a:pt x="4471512" y="204311"/>
                  <a:pt x="4467701" y="212884"/>
                  <a:pt x="4463891" y="222409"/>
                </a:cubicBezTo>
                <a:cubicBezTo>
                  <a:pt x="4461034" y="229076"/>
                  <a:pt x="4458176" y="236696"/>
                  <a:pt x="4455319" y="244316"/>
                </a:cubicBezTo>
                <a:cubicBezTo>
                  <a:pt x="4454366" y="240506"/>
                  <a:pt x="4453414" y="237649"/>
                  <a:pt x="4453414" y="237649"/>
                </a:cubicBezTo>
                <a:cubicBezTo>
                  <a:pt x="4453414" y="237649"/>
                  <a:pt x="4453414" y="240506"/>
                  <a:pt x="4454366" y="247174"/>
                </a:cubicBezTo>
                <a:cubicBezTo>
                  <a:pt x="4453414" y="249079"/>
                  <a:pt x="4452462" y="251936"/>
                  <a:pt x="4451509" y="253841"/>
                </a:cubicBezTo>
                <a:cubicBezTo>
                  <a:pt x="4446747" y="265271"/>
                  <a:pt x="4441984" y="276701"/>
                  <a:pt x="4436269" y="289084"/>
                </a:cubicBezTo>
                <a:cubicBezTo>
                  <a:pt x="4436269" y="288131"/>
                  <a:pt x="4435316" y="288131"/>
                  <a:pt x="4435316" y="287179"/>
                </a:cubicBezTo>
                <a:cubicBezTo>
                  <a:pt x="4436269" y="283369"/>
                  <a:pt x="4437222" y="278606"/>
                  <a:pt x="4438174" y="274796"/>
                </a:cubicBezTo>
                <a:cubicBezTo>
                  <a:pt x="4440079" y="265271"/>
                  <a:pt x="4441984" y="255746"/>
                  <a:pt x="4444841" y="247174"/>
                </a:cubicBezTo>
                <a:cubicBezTo>
                  <a:pt x="4449604" y="229076"/>
                  <a:pt x="4452462" y="211931"/>
                  <a:pt x="4454366" y="195739"/>
                </a:cubicBezTo>
                <a:cubicBezTo>
                  <a:pt x="4457224" y="179546"/>
                  <a:pt x="4459129" y="165259"/>
                  <a:pt x="4460081" y="151924"/>
                </a:cubicBezTo>
                <a:cubicBezTo>
                  <a:pt x="4461034" y="145256"/>
                  <a:pt x="4461987" y="139541"/>
                  <a:pt x="4461987" y="133826"/>
                </a:cubicBezTo>
                <a:cubicBezTo>
                  <a:pt x="4461987" y="128111"/>
                  <a:pt x="4462939" y="123349"/>
                  <a:pt x="4462939" y="118586"/>
                </a:cubicBezTo>
                <a:cubicBezTo>
                  <a:pt x="4463891" y="99536"/>
                  <a:pt x="4463891" y="89059"/>
                  <a:pt x="4463891" y="89059"/>
                </a:cubicBezTo>
                <a:cubicBezTo>
                  <a:pt x="4463891" y="89059"/>
                  <a:pt x="4461987" y="99536"/>
                  <a:pt x="4458176" y="118586"/>
                </a:cubicBezTo>
                <a:cubicBezTo>
                  <a:pt x="4457224" y="123349"/>
                  <a:pt x="4456272" y="128111"/>
                  <a:pt x="4455319" y="133826"/>
                </a:cubicBezTo>
                <a:cubicBezTo>
                  <a:pt x="4454366" y="139541"/>
                  <a:pt x="4452462" y="145256"/>
                  <a:pt x="4451509" y="151924"/>
                </a:cubicBezTo>
                <a:cubicBezTo>
                  <a:pt x="4448651" y="164306"/>
                  <a:pt x="4445794" y="178594"/>
                  <a:pt x="4441984" y="194786"/>
                </a:cubicBezTo>
                <a:cubicBezTo>
                  <a:pt x="4438174" y="210026"/>
                  <a:pt x="4434364" y="227171"/>
                  <a:pt x="4428649" y="245269"/>
                </a:cubicBezTo>
                <a:cubicBezTo>
                  <a:pt x="4426744" y="252889"/>
                  <a:pt x="4423887" y="261461"/>
                  <a:pt x="4421981" y="269081"/>
                </a:cubicBezTo>
                <a:cubicBezTo>
                  <a:pt x="4419124" y="265271"/>
                  <a:pt x="4417219" y="261461"/>
                  <a:pt x="4414362" y="258604"/>
                </a:cubicBezTo>
                <a:cubicBezTo>
                  <a:pt x="4406741" y="247174"/>
                  <a:pt x="4400074" y="237649"/>
                  <a:pt x="4394359" y="230029"/>
                </a:cubicBezTo>
                <a:cubicBezTo>
                  <a:pt x="4391501" y="227171"/>
                  <a:pt x="4389597" y="224314"/>
                  <a:pt x="4387691" y="221456"/>
                </a:cubicBezTo>
                <a:cubicBezTo>
                  <a:pt x="4392454" y="195739"/>
                  <a:pt x="4395312" y="180499"/>
                  <a:pt x="4395312" y="180499"/>
                </a:cubicBezTo>
                <a:cubicBezTo>
                  <a:pt x="4395312" y="180499"/>
                  <a:pt x="4390549" y="193834"/>
                  <a:pt x="4382929" y="215741"/>
                </a:cubicBezTo>
                <a:cubicBezTo>
                  <a:pt x="4378166" y="209074"/>
                  <a:pt x="4375309" y="206216"/>
                  <a:pt x="4375309" y="206216"/>
                </a:cubicBezTo>
                <a:cubicBezTo>
                  <a:pt x="4375309" y="206216"/>
                  <a:pt x="4378166" y="210979"/>
                  <a:pt x="4381976" y="218599"/>
                </a:cubicBezTo>
                <a:cubicBezTo>
                  <a:pt x="4378166" y="230029"/>
                  <a:pt x="4374356" y="244316"/>
                  <a:pt x="4369594" y="259556"/>
                </a:cubicBezTo>
                <a:cubicBezTo>
                  <a:pt x="4368641" y="248126"/>
                  <a:pt x="4368641" y="241459"/>
                  <a:pt x="4368641" y="241459"/>
                </a:cubicBezTo>
                <a:cubicBezTo>
                  <a:pt x="4368641" y="241459"/>
                  <a:pt x="4367689" y="249079"/>
                  <a:pt x="4366737" y="263366"/>
                </a:cubicBezTo>
                <a:cubicBezTo>
                  <a:pt x="4366737" y="267176"/>
                  <a:pt x="4365784" y="270986"/>
                  <a:pt x="4365784" y="274796"/>
                </a:cubicBezTo>
                <a:cubicBezTo>
                  <a:pt x="4364831" y="277654"/>
                  <a:pt x="4363879" y="281464"/>
                  <a:pt x="4362926" y="285274"/>
                </a:cubicBezTo>
                <a:cubicBezTo>
                  <a:pt x="4362926" y="284321"/>
                  <a:pt x="4362926" y="283369"/>
                  <a:pt x="4362926" y="282416"/>
                </a:cubicBezTo>
                <a:cubicBezTo>
                  <a:pt x="4361974" y="269081"/>
                  <a:pt x="4361022" y="261461"/>
                  <a:pt x="4361022" y="261461"/>
                </a:cubicBezTo>
                <a:cubicBezTo>
                  <a:pt x="4361022" y="261461"/>
                  <a:pt x="4360069" y="269081"/>
                  <a:pt x="4359116" y="283369"/>
                </a:cubicBezTo>
                <a:cubicBezTo>
                  <a:pt x="4359116" y="285274"/>
                  <a:pt x="4359116" y="288131"/>
                  <a:pt x="4359116" y="290989"/>
                </a:cubicBezTo>
                <a:cubicBezTo>
                  <a:pt x="4358164" y="291941"/>
                  <a:pt x="4358164" y="293846"/>
                  <a:pt x="4357212" y="295751"/>
                </a:cubicBezTo>
                <a:cubicBezTo>
                  <a:pt x="4355306" y="291941"/>
                  <a:pt x="4353401" y="288131"/>
                  <a:pt x="4351497" y="284321"/>
                </a:cubicBezTo>
                <a:cubicBezTo>
                  <a:pt x="4351497" y="274796"/>
                  <a:pt x="4351497" y="266224"/>
                  <a:pt x="4351497" y="257651"/>
                </a:cubicBezTo>
                <a:cubicBezTo>
                  <a:pt x="4351497" y="250984"/>
                  <a:pt x="4351497" y="245269"/>
                  <a:pt x="4351497" y="238601"/>
                </a:cubicBezTo>
                <a:cubicBezTo>
                  <a:pt x="4351497" y="232886"/>
                  <a:pt x="4350544" y="227171"/>
                  <a:pt x="4349591" y="221456"/>
                </a:cubicBezTo>
                <a:cubicBezTo>
                  <a:pt x="4348639" y="210979"/>
                  <a:pt x="4346734" y="201454"/>
                  <a:pt x="4345781" y="194786"/>
                </a:cubicBezTo>
                <a:cubicBezTo>
                  <a:pt x="4343876" y="179546"/>
                  <a:pt x="4342924" y="170974"/>
                  <a:pt x="4342924" y="170974"/>
                </a:cubicBezTo>
                <a:cubicBezTo>
                  <a:pt x="4342924" y="170974"/>
                  <a:pt x="4342924" y="179546"/>
                  <a:pt x="4341972" y="194786"/>
                </a:cubicBezTo>
                <a:cubicBezTo>
                  <a:pt x="4341972" y="201454"/>
                  <a:pt x="4341972" y="209074"/>
                  <a:pt x="4341972" y="217646"/>
                </a:cubicBezTo>
                <a:cubicBezTo>
                  <a:pt x="4341019" y="210026"/>
                  <a:pt x="4340066" y="205264"/>
                  <a:pt x="4340066" y="205264"/>
                </a:cubicBezTo>
                <a:cubicBezTo>
                  <a:pt x="4340066" y="205264"/>
                  <a:pt x="4340066" y="212884"/>
                  <a:pt x="4339114" y="226219"/>
                </a:cubicBezTo>
                <a:cubicBezTo>
                  <a:pt x="4339114" y="232886"/>
                  <a:pt x="4339114" y="240506"/>
                  <a:pt x="4338162" y="250031"/>
                </a:cubicBezTo>
                <a:cubicBezTo>
                  <a:pt x="4338162" y="250984"/>
                  <a:pt x="4338162" y="251936"/>
                  <a:pt x="4338162" y="252889"/>
                </a:cubicBezTo>
                <a:cubicBezTo>
                  <a:pt x="4338162" y="251936"/>
                  <a:pt x="4337209" y="250984"/>
                  <a:pt x="4337209" y="250984"/>
                </a:cubicBezTo>
                <a:cubicBezTo>
                  <a:pt x="4330541" y="231934"/>
                  <a:pt x="4324826" y="213836"/>
                  <a:pt x="4318159" y="196691"/>
                </a:cubicBezTo>
                <a:cubicBezTo>
                  <a:pt x="4306729" y="163354"/>
                  <a:pt x="4296251" y="135731"/>
                  <a:pt x="4289584" y="116681"/>
                </a:cubicBezTo>
                <a:cubicBezTo>
                  <a:pt x="4282916" y="97631"/>
                  <a:pt x="4278154" y="86201"/>
                  <a:pt x="4278154" y="86201"/>
                </a:cubicBezTo>
                <a:cubicBezTo>
                  <a:pt x="4278154" y="86201"/>
                  <a:pt x="4281012" y="97631"/>
                  <a:pt x="4285774" y="117634"/>
                </a:cubicBezTo>
                <a:cubicBezTo>
                  <a:pt x="4291489" y="137636"/>
                  <a:pt x="4298156" y="166211"/>
                  <a:pt x="4307681" y="199549"/>
                </a:cubicBezTo>
                <a:cubicBezTo>
                  <a:pt x="4315301" y="228124"/>
                  <a:pt x="4324826" y="261461"/>
                  <a:pt x="4334351" y="295751"/>
                </a:cubicBezTo>
                <a:cubicBezTo>
                  <a:pt x="4334351" y="295751"/>
                  <a:pt x="4334351" y="296704"/>
                  <a:pt x="4334351" y="296704"/>
                </a:cubicBezTo>
                <a:cubicBezTo>
                  <a:pt x="4334351" y="295751"/>
                  <a:pt x="4334351" y="294799"/>
                  <a:pt x="4334351" y="294799"/>
                </a:cubicBezTo>
                <a:cubicBezTo>
                  <a:pt x="4334351" y="294799"/>
                  <a:pt x="4334351" y="296704"/>
                  <a:pt x="4334351" y="301466"/>
                </a:cubicBezTo>
                <a:cubicBezTo>
                  <a:pt x="4334351" y="306229"/>
                  <a:pt x="4333399" y="310991"/>
                  <a:pt x="4333399" y="315754"/>
                </a:cubicBezTo>
                <a:cubicBezTo>
                  <a:pt x="4332447" y="325279"/>
                  <a:pt x="4331494" y="334804"/>
                  <a:pt x="4329589" y="344329"/>
                </a:cubicBezTo>
                <a:cubicBezTo>
                  <a:pt x="4329589" y="344329"/>
                  <a:pt x="4328637" y="343376"/>
                  <a:pt x="4328637" y="343376"/>
                </a:cubicBezTo>
                <a:cubicBezTo>
                  <a:pt x="4327684" y="342424"/>
                  <a:pt x="4327684" y="341471"/>
                  <a:pt x="4326731" y="340519"/>
                </a:cubicBezTo>
                <a:cubicBezTo>
                  <a:pt x="4326731" y="338614"/>
                  <a:pt x="4325779" y="335756"/>
                  <a:pt x="4325779" y="333851"/>
                </a:cubicBezTo>
                <a:cubicBezTo>
                  <a:pt x="4321969" y="309086"/>
                  <a:pt x="4318159" y="286226"/>
                  <a:pt x="4315301" y="267176"/>
                </a:cubicBezTo>
                <a:cubicBezTo>
                  <a:pt x="4308634" y="228124"/>
                  <a:pt x="4301966" y="202406"/>
                  <a:pt x="4301966" y="202406"/>
                </a:cubicBezTo>
                <a:cubicBezTo>
                  <a:pt x="4301966" y="202406"/>
                  <a:pt x="4301966" y="229076"/>
                  <a:pt x="4303872" y="268129"/>
                </a:cubicBezTo>
                <a:cubicBezTo>
                  <a:pt x="4303872" y="270034"/>
                  <a:pt x="4303872" y="271939"/>
                  <a:pt x="4303872" y="274796"/>
                </a:cubicBezTo>
                <a:cubicBezTo>
                  <a:pt x="4302919" y="279559"/>
                  <a:pt x="4302919" y="284321"/>
                  <a:pt x="4301966" y="290036"/>
                </a:cubicBezTo>
                <a:cubicBezTo>
                  <a:pt x="4301966" y="292894"/>
                  <a:pt x="4301014" y="296704"/>
                  <a:pt x="4300062" y="300514"/>
                </a:cubicBezTo>
                <a:cubicBezTo>
                  <a:pt x="4296251" y="295751"/>
                  <a:pt x="4292441" y="290989"/>
                  <a:pt x="4288631" y="286226"/>
                </a:cubicBezTo>
                <a:cubicBezTo>
                  <a:pt x="4292441" y="292894"/>
                  <a:pt x="4295299" y="298609"/>
                  <a:pt x="4299109" y="305276"/>
                </a:cubicBezTo>
                <a:cubicBezTo>
                  <a:pt x="4298156" y="310991"/>
                  <a:pt x="4297204" y="316706"/>
                  <a:pt x="4296251" y="323374"/>
                </a:cubicBezTo>
                <a:cubicBezTo>
                  <a:pt x="4295299" y="330041"/>
                  <a:pt x="4293394" y="337661"/>
                  <a:pt x="4292441" y="346234"/>
                </a:cubicBezTo>
                <a:cubicBezTo>
                  <a:pt x="4291489" y="345281"/>
                  <a:pt x="4291489" y="344329"/>
                  <a:pt x="4290537" y="343376"/>
                </a:cubicBezTo>
                <a:cubicBezTo>
                  <a:pt x="4289584" y="330994"/>
                  <a:pt x="4289584" y="319564"/>
                  <a:pt x="4288631" y="308134"/>
                </a:cubicBezTo>
                <a:cubicBezTo>
                  <a:pt x="4285774" y="262414"/>
                  <a:pt x="4281964" y="231934"/>
                  <a:pt x="4281964" y="231934"/>
                </a:cubicBezTo>
                <a:cubicBezTo>
                  <a:pt x="4281964" y="231934"/>
                  <a:pt x="4279106" y="262414"/>
                  <a:pt x="4277201" y="309086"/>
                </a:cubicBezTo>
                <a:cubicBezTo>
                  <a:pt x="4277201" y="311944"/>
                  <a:pt x="4277201" y="315754"/>
                  <a:pt x="4277201" y="318611"/>
                </a:cubicBezTo>
                <a:cubicBezTo>
                  <a:pt x="4276249" y="315754"/>
                  <a:pt x="4274344" y="312896"/>
                  <a:pt x="4273391" y="310039"/>
                </a:cubicBezTo>
                <a:cubicBezTo>
                  <a:pt x="4273391" y="308134"/>
                  <a:pt x="4272439" y="305276"/>
                  <a:pt x="4272439" y="303371"/>
                </a:cubicBezTo>
                <a:cubicBezTo>
                  <a:pt x="4271487" y="292894"/>
                  <a:pt x="4271487" y="283369"/>
                  <a:pt x="4270534" y="273844"/>
                </a:cubicBezTo>
                <a:cubicBezTo>
                  <a:pt x="4270534" y="269081"/>
                  <a:pt x="4269581" y="265271"/>
                  <a:pt x="4269581" y="260509"/>
                </a:cubicBezTo>
                <a:cubicBezTo>
                  <a:pt x="4269581" y="258604"/>
                  <a:pt x="4269581" y="257651"/>
                  <a:pt x="4269581" y="255746"/>
                </a:cubicBezTo>
                <a:cubicBezTo>
                  <a:pt x="4269581" y="248126"/>
                  <a:pt x="4270534" y="241459"/>
                  <a:pt x="4270534" y="234791"/>
                </a:cubicBezTo>
                <a:cubicBezTo>
                  <a:pt x="4273391" y="187166"/>
                  <a:pt x="4273391" y="155734"/>
                  <a:pt x="4273391" y="155734"/>
                </a:cubicBezTo>
                <a:cubicBezTo>
                  <a:pt x="4273391" y="155734"/>
                  <a:pt x="4265772" y="187166"/>
                  <a:pt x="4259104" y="233839"/>
                </a:cubicBezTo>
                <a:cubicBezTo>
                  <a:pt x="4257199" y="245269"/>
                  <a:pt x="4255294" y="258604"/>
                  <a:pt x="4253389" y="271939"/>
                </a:cubicBezTo>
                <a:cubicBezTo>
                  <a:pt x="4253389" y="270986"/>
                  <a:pt x="4252437" y="270986"/>
                  <a:pt x="4252437" y="270034"/>
                </a:cubicBezTo>
                <a:cubicBezTo>
                  <a:pt x="4252437" y="267176"/>
                  <a:pt x="4253389" y="264319"/>
                  <a:pt x="4253389" y="262414"/>
                </a:cubicBezTo>
                <a:cubicBezTo>
                  <a:pt x="4255294" y="248126"/>
                  <a:pt x="4255294" y="240506"/>
                  <a:pt x="4255294" y="240506"/>
                </a:cubicBezTo>
                <a:cubicBezTo>
                  <a:pt x="4255294" y="240506"/>
                  <a:pt x="4253389" y="248126"/>
                  <a:pt x="4249579" y="262414"/>
                </a:cubicBezTo>
                <a:cubicBezTo>
                  <a:pt x="4249579" y="263366"/>
                  <a:pt x="4249579" y="264319"/>
                  <a:pt x="4248626" y="264319"/>
                </a:cubicBezTo>
                <a:cubicBezTo>
                  <a:pt x="4247674" y="263366"/>
                  <a:pt x="4247674" y="262414"/>
                  <a:pt x="4246722" y="261461"/>
                </a:cubicBezTo>
                <a:cubicBezTo>
                  <a:pt x="4245769" y="260509"/>
                  <a:pt x="4244816" y="259556"/>
                  <a:pt x="4244816" y="257651"/>
                </a:cubicBezTo>
                <a:cubicBezTo>
                  <a:pt x="4244816" y="253841"/>
                  <a:pt x="4244816" y="251936"/>
                  <a:pt x="4244816" y="251936"/>
                </a:cubicBezTo>
                <a:cubicBezTo>
                  <a:pt x="4244816" y="251936"/>
                  <a:pt x="4244816" y="253841"/>
                  <a:pt x="4243864" y="256699"/>
                </a:cubicBezTo>
                <a:cubicBezTo>
                  <a:pt x="4242912" y="254794"/>
                  <a:pt x="4241959" y="252889"/>
                  <a:pt x="4240054" y="251936"/>
                </a:cubicBezTo>
                <a:cubicBezTo>
                  <a:pt x="4236244" y="246221"/>
                  <a:pt x="4232434" y="240506"/>
                  <a:pt x="4229576" y="235744"/>
                </a:cubicBezTo>
                <a:cubicBezTo>
                  <a:pt x="4223862" y="227171"/>
                  <a:pt x="4220051" y="222409"/>
                  <a:pt x="4220051" y="222409"/>
                </a:cubicBezTo>
                <a:cubicBezTo>
                  <a:pt x="4220051" y="222409"/>
                  <a:pt x="4221956" y="228124"/>
                  <a:pt x="4226719" y="237649"/>
                </a:cubicBezTo>
                <a:cubicBezTo>
                  <a:pt x="4228624" y="242411"/>
                  <a:pt x="4231481" y="248126"/>
                  <a:pt x="4234339" y="254794"/>
                </a:cubicBezTo>
                <a:cubicBezTo>
                  <a:pt x="4235291" y="255746"/>
                  <a:pt x="4235291" y="257651"/>
                  <a:pt x="4236244" y="258604"/>
                </a:cubicBezTo>
                <a:cubicBezTo>
                  <a:pt x="4234339" y="256699"/>
                  <a:pt x="4233387" y="253841"/>
                  <a:pt x="4231481" y="251936"/>
                </a:cubicBezTo>
                <a:cubicBezTo>
                  <a:pt x="4227672" y="246221"/>
                  <a:pt x="4223862" y="242411"/>
                  <a:pt x="4220051" y="237649"/>
                </a:cubicBezTo>
                <a:cubicBezTo>
                  <a:pt x="4213384" y="229076"/>
                  <a:pt x="4206716" y="223361"/>
                  <a:pt x="4202906" y="219551"/>
                </a:cubicBezTo>
                <a:cubicBezTo>
                  <a:pt x="4199097" y="215741"/>
                  <a:pt x="4196239" y="213836"/>
                  <a:pt x="4196239" y="213836"/>
                </a:cubicBezTo>
                <a:cubicBezTo>
                  <a:pt x="4196239" y="213836"/>
                  <a:pt x="4198144" y="216694"/>
                  <a:pt x="4201954" y="220504"/>
                </a:cubicBezTo>
                <a:cubicBezTo>
                  <a:pt x="4205764" y="225266"/>
                  <a:pt x="4211479" y="230981"/>
                  <a:pt x="4216241" y="240506"/>
                </a:cubicBezTo>
                <a:cubicBezTo>
                  <a:pt x="4219099" y="245269"/>
                  <a:pt x="4222909" y="250031"/>
                  <a:pt x="4225766" y="255746"/>
                </a:cubicBezTo>
                <a:cubicBezTo>
                  <a:pt x="4228624" y="261461"/>
                  <a:pt x="4232434" y="267176"/>
                  <a:pt x="4235291" y="273844"/>
                </a:cubicBezTo>
                <a:cubicBezTo>
                  <a:pt x="4235291" y="273844"/>
                  <a:pt x="4235291" y="273844"/>
                  <a:pt x="4235291" y="274796"/>
                </a:cubicBezTo>
                <a:cubicBezTo>
                  <a:pt x="4235291" y="276701"/>
                  <a:pt x="4235291" y="279559"/>
                  <a:pt x="4235291" y="282416"/>
                </a:cubicBezTo>
                <a:cubicBezTo>
                  <a:pt x="4235291" y="282416"/>
                  <a:pt x="4234339" y="281464"/>
                  <a:pt x="4234339" y="281464"/>
                </a:cubicBezTo>
                <a:cubicBezTo>
                  <a:pt x="4231481" y="277654"/>
                  <a:pt x="4229576" y="276701"/>
                  <a:pt x="4229576" y="276701"/>
                </a:cubicBezTo>
                <a:cubicBezTo>
                  <a:pt x="4229576" y="276701"/>
                  <a:pt x="4231481" y="278606"/>
                  <a:pt x="4233387" y="282416"/>
                </a:cubicBezTo>
                <a:cubicBezTo>
                  <a:pt x="4233387" y="283369"/>
                  <a:pt x="4234339" y="283369"/>
                  <a:pt x="4235291" y="284321"/>
                </a:cubicBezTo>
                <a:cubicBezTo>
                  <a:pt x="4235291" y="284321"/>
                  <a:pt x="4235291" y="284321"/>
                  <a:pt x="4235291" y="285274"/>
                </a:cubicBezTo>
                <a:cubicBezTo>
                  <a:pt x="4233387" y="292894"/>
                  <a:pt x="4231481" y="301466"/>
                  <a:pt x="4229576" y="310039"/>
                </a:cubicBezTo>
                <a:cubicBezTo>
                  <a:pt x="4225766" y="301466"/>
                  <a:pt x="4222909" y="295751"/>
                  <a:pt x="4222909" y="295751"/>
                </a:cubicBezTo>
                <a:cubicBezTo>
                  <a:pt x="4222909" y="295751"/>
                  <a:pt x="4224814" y="303371"/>
                  <a:pt x="4228624" y="316706"/>
                </a:cubicBezTo>
                <a:cubicBezTo>
                  <a:pt x="4227672" y="319564"/>
                  <a:pt x="4227672" y="323374"/>
                  <a:pt x="4226719" y="327184"/>
                </a:cubicBezTo>
                <a:cubicBezTo>
                  <a:pt x="4225766" y="331946"/>
                  <a:pt x="4224814" y="336709"/>
                  <a:pt x="4223862" y="341471"/>
                </a:cubicBezTo>
                <a:cubicBezTo>
                  <a:pt x="4223862" y="338614"/>
                  <a:pt x="4222909" y="336709"/>
                  <a:pt x="4222909" y="334804"/>
                </a:cubicBezTo>
                <a:cubicBezTo>
                  <a:pt x="4221004" y="320516"/>
                  <a:pt x="4219099" y="311944"/>
                  <a:pt x="4219099" y="311944"/>
                </a:cubicBezTo>
                <a:cubicBezTo>
                  <a:pt x="4219099" y="311944"/>
                  <a:pt x="4219099" y="319564"/>
                  <a:pt x="4219099" y="331946"/>
                </a:cubicBezTo>
                <a:cubicBezTo>
                  <a:pt x="4218147" y="329089"/>
                  <a:pt x="4218147" y="326231"/>
                  <a:pt x="4217194" y="322421"/>
                </a:cubicBezTo>
                <a:cubicBezTo>
                  <a:pt x="4206716" y="272891"/>
                  <a:pt x="4198144" y="240506"/>
                  <a:pt x="4198144" y="240506"/>
                </a:cubicBezTo>
                <a:cubicBezTo>
                  <a:pt x="4198144" y="240506"/>
                  <a:pt x="4200049" y="273844"/>
                  <a:pt x="4205764" y="323374"/>
                </a:cubicBezTo>
                <a:cubicBezTo>
                  <a:pt x="4206716" y="335756"/>
                  <a:pt x="4208622" y="350044"/>
                  <a:pt x="4210526" y="364331"/>
                </a:cubicBezTo>
                <a:cubicBezTo>
                  <a:pt x="4210526" y="364331"/>
                  <a:pt x="4210526" y="363379"/>
                  <a:pt x="4210526" y="363379"/>
                </a:cubicBezTo>
                <a:cubicBezTo>
                  <a:pt x="4209574" y="357664"/>
                  <a:pt x="4207669" y="353854"/>
                  <a:pt x="4206716" y="350044"/>
                </a:cubicBezTo>
                <a:cubicBezTo>
                  <a:pt x="4204812" y="342424"/>
                  <a:pt x="4202906" y="338614"/>
                  <a:pt x="4202906" y="338614"/>
                </a:cubicBezTo>
                <a:cubicBezTo>
                  <a:pt x="4202906" y="338614"/>
                  <a:pt x="4202906" y="343376"/>
                  <a:pt x="4202906" y="350996"/>
                </a:cubicBezTo>
                <a:cubicBezTo>
                  <a:pt x="4202906" y="354806"/>
                  <a:pt x="4202906" y="359569"/>
                  <a:pt x="4202906" y="365284"/>
                </a:cubicBezTo>
                <a:cubicBezTo>
                  <a:pt x="4202906" y="368141"/>
                  <a:pt x="4202906" y="370999"/>
                  <a:pt x="4202906" y="373856"/>
                </a:cubicBezTo>
                <a:cubicBezTo>
                  <a:pt x="4202906" y="375761"/>
                  <a:pt x="4202906" y="377666"/>
                  <a:pt x="4202906" y="380524"/>
                </a:cubicBezTo>
                <a:cubicBezTo>
                  <a:pt x="4202906" y="379571"/>
                  <a:pt x="4202906" y="379571"/>
                  <a:pt x="4201954" y="378619"/>
                </a:cubicBezTo>
                <a:cubicBezTo>
                  <a:pt x="4201954" y="372904"/>
                  <a:pt x="4201001" y="367189"/>
                  <a:pt x="4201001" y="361474"/>
                </a:cubicBezTo>
                <a:cubicBezTo>
                  <a:pt x="4199097" y="318611"/>
                  <a:pt x="4196239" y="290989"/>
                  <a:pt x="4196239" y="290989"/>
                </a:cubicBezTo>
                <a:cubicBezTo>
                  <a:pt x="4196239" y="290989"/>
                  <a:pt x="4193381" y="310991"/>
                  <a:pt x="4191476" y="343376"/>
                </a:cubicBezTo>
                <a:cubicBezTo>
                  <a:pt x="4190524" y="340519"/>
                  <a:pt x="4189571" y="338614"/>
                  <a:pt x="4188619" y="335756"/>
                </a:cubicBezTo>
                <a:cubicBezTo>
                  <a:pt x="4185761" y="329089"/>
                  <a:pt x="4183856" y="323374"/>
                  <a:pt x="4181951" y="319564"/>
                </a:cubicBezTo>
                <a:cubicBezTo>
                  <a:pt x="4181951" y="318611"/>
                  <a:pt x="4180999" y="317659"/>
                  <a:pt x="4180999" y="316706"/>
                </a:cubicBezTo>
                <a:cubicBezTo>
                  <a:pt x="4180999" y="291941"/>
                  <a:pt x="4180999" y="271939"/>
                  <a:pt x="4180999" y="256699"/>
                </a:cubicBezTo>
                <a:cubicBezTo>
                  <a:pt x="4180999" y="239554"/>
                  <a:pt x="4180999" y="230029"/>
                  <a:pt x="4180999" y="230029"/>
                </a:cubicBezTo>
                <a:cubicBezTo>
                  <a:pt x="4180999" y="230029"/>
                  <a:pt x="4180046" y="239554"/>
                  <a:pt x="4177189" y="256699"/>
                </a:cubicBezTo>
                <a:cubicBezTo>
                  <a:pt x="4177189" y="260509"/>
                  <a:pt x="4176236" y="265271"/>
                  <a:pt x="4175284" y="270034"/>
                </a:cubicBezTo>
                <a:cubicBezTo>
                  <a:pt x="4175284" y="263366"/>
                  <a:pt x="4174331" y="257651"/>
                  <a:pt x="4174331" y="251936"/>
                </a:cubicBezTo>
                <a:cubicBezTo>
                  <a:pt x="4172426" y="207169"/>
                  <a:pt x="4168616" y="176689"/>
                  <a:pt x="4168616" y="176689"/>
                </a:cubicBezTo>
                <a:cubicBezTo>
                  <a:pt x="4168616" y="176689"/>
                  <a:pt x="4164806" y="207169"/>
                  <a:pt x="4162901" y="251936"/>
                </a:cubicBezTo>
                <a:cubicBezTo>
                  <a:pt x="4161949" y="263366"/>
                  <a:pt x="4161949" y="274796"/>
                  <a:pt x="4160996" y="287179"/>
                </a:cubicBezTo>
                <a:cubicBezTo>
                  <a:pt x="4158139" y="292894"/>
                  <a:pt x="4156234" y="298609"/>
                  <a:pt x="4154329" y="303371"/>
                </a:cubicBezTo>
                <a:cubicBezTo>
                  <a:pt x="4151471" y="295751"/>
                  <a:pt x="4149566" y="288131"/>
                  <a:pt x="4146709" y="280511"/>
                </a:cubicBezTo>
                <a:cubicBezTo>
                  <a:pt x="4144804" y="267176"/>
                  <a:pt x="4141946" y="255746"/>
                  <a:pt x="4140041" y="246221"/>
                </a:cubicBezTo>
                <a:cubicBezTo>
                  <a:pt x="4137184" y="231934"/>
                  <a:pt x="4133374" y="224314"/>
                  <a:pt x="4133374" y="224314"/>
                </a:cubicBezTo>
                <a:cubicBezTo>
                  <a:pt x="4133374" y="224314"/>
                  <a:pt x="4134326" y="226219"/>
                  <a:pt x="4134326" y="230029"/>
                </a:cubicBezTo>
                <a:cubicBezTo>
                  <a:pt x="4135279" y="233839"/>
                  <a:pt x="4135279" y="239554"/>
                  <a:pt x="4136231" y="247174"/>
                </a:cubicBezTo>
                <a:cubicBezTo>
                  <a:pt x="4136231" y="248126"/>
                  <a:pt x="4136231" y="249079"/>
                  <a:pt x="4136231" y="250031"/>
                </a:cubicBezTo>
                <a:cubicBezTo>
                  <a:pt x="4130516" y="230981"/>
                  <a:pt x="4123849" y="213836"/>
                  <a:pt x="4118134" y="197644"/>
                </a:cubicBezTo>
                <a:cubicBezTo>
                  <a:pt x="4108609" y="166211"/>
                  <a:pt x="4100036" y="139541"/>
                  <a:pt x="4093369" y="121444"/>
                </a:cubicBezTo>
                <a:cubicBezTo>
                  <a:pt x="4087654" y="103346"/>
                  <a:pt x="4083844" y="92869"/>
                  <a:pt x="4083844" y="92869"/>
                </a:cubicBezTo>
                <a:cubicBezTo>
                  <a:pt x="4083844" y="92869"/>
                  <a:pt x="4085749" y="103346"/>
                  <a:pt x="4089559" y="122396"/>
                </a:cubicBezTo>
                <a:cubicBezTo>
                  <a:pt x="4093369" y="141446"/>
                  <a:pt x="4099084" y="168116"/>
                  <a:pt x="4106704" y="200501"/>
                </a:cubicBezTo>
                <a:cubicBezTo>
                  <a:pt x="4110514" y="215741"/>
                  <a:pt x="4115276" y="231934"/>
                  <a:pt x="4119086" y="248126"/>
                </a:cubicBezTo>
                <a:cubicBezTo>
                  <a:pt x="4118134" y="251936"/>
                  <a:pt x="4118134" y="256699"/>
                  <a:pt x="4117181" y="262414"/>
                </a:cubicBezTo>
                <a:cubicBezTo>
                  <a:pt x="4116229" y="270034"/>
                  <a:pt x="4115276" y="279559"/>
                  <a:pt x="4114324" y="290036"/>
                </a:cubicBezTo>
                <a:cubicBezTo>
                  <a:pt x="4113371" y="288131"/>
                  <a:pt x="4111466" y="286226"/>
                  <a:pt x="4110514" y="284321"/>
                </a:cubicBezTo>
                <a:cubicBezTo>
                  <a:pt x="4113371" y="274796"/>
                  <a:pt x="4114324" y="269081"/>
                  <a:pt x="4114324" y="269081"/>
                </a:cubicBezTo>
                <a:cubicBezTo>
                  <a:pt x="4114324" y="269081"/>
                  <a:pt x="4112419" y="273844"/>
                  <a:pt x="4108609" y="282416"/>
                </a:cubicBezTo>
                <a:cubicBezTo>
                  <a:pt x="4106704" y="279559"/>
                  <a:pt x="4104799" y="276701"/>
                  <a:pt x="4102894" y="273844"/>
                </a:cubicBezTo>
                <a:cubicBezTo>
                  <a:pt x="4100989" y="270034"/>
                  <a:pt x="4098131" y="266224"/>
                  <a:pt x="4096226" y="263366"/>
                </a:cubicBezTo>
                <a:cubicBezTo>
                  <a:pt x="4097179" y="262414"/>
                  <a:pt x="4097179" y="262414"/>
                  <a:pt x="4097179" y="262414"/>
                </a:cubicBezTo>
                <a:cubicBezTo>
                  <a:pt x="4097179" y="262414"/>
                  <a:pt x="4097179" y="262414"/>
                  <a:pt x="4096226" y="263366"/>
                </a:cubicBezTo>
                <a:cubicBezTo>
                  <a:pt x="4094321" y="259556"/>
                  <a:pt x="4092416" y="256699"/>
                  <a:pt x="4090511" y="253841"/>
                </a:cubicBezTo>
                <a:cubicBezTo>
                  <a:pt x="4090511" y="253841"/>
                  <a:pt x="4090511" y="252889"/>
                  <a:pt x="4090511" y="252889"/>
                </a:cubicBezTo>
                <a:cubicBezTo>
                  <a:pt x="4090511" y="248126"/>
                  <a:pt x="4090511" y="243364"/>
                  <a:pt x="4090511" y="238601"/>
                </a:cubicBezTo>
                <a:cubicBezTo>
                  <a:pt x="4090511" y="230029"/>
                  <a:pt x="4090511" y="222409"/>
                  <a:pt x="4090511" y="215741"/>
                </a:cubicBezTo>
                <a:cubicBezTo>
                  <a:pt x="4090511" y="203359"/>
                  <a:pt x="4089559" y="195739"/>
                  <a:pt x="4089559" y="195739"/>
                </a:cubicBezTo>
                <a:cubicBezTo>
                  <a:pt x="4089559" y="195739"/>
                  <a:pt x="4088606" y="202406"/>
                  <a:pt x="4086701" y="214789"/>
                </a:cubicBezTo>
                <a:cubicBezTo>
                  <a:pt x="4085749" y="221456"/>
                  <a:pt x="4084796" y="228124"/>
                  <a:pt x="4083844" y="236696"/>
                </a:cubicBezTo>
                <a:cubicBezTo>
                  <a:pt x="4083844" y="237649"/>
                  <a:pt x="4083844" y="238601"/>
                  <a:pt x="4083844" y="239554"/>
                </a:cubicBezTo>
                <a:cubicBezTo>
                  <a:pt x="4082891" y="238601"/>
                  <a:pt x="4082891" y="237649"/>
                  <a:pt x="4081939" y="236696"/>
                </a:cubicBezTo>
                <a:cubicBezTo>
                  <a:pt x="4081939" y="235744"/>
                  <a:pt x="4081939" y="235744"/>
                  <a:pt x="4081939" y="234791"/>
                </a:cubicBezTo>
                <a:cubicBezTo>
                  <a:pt x="4081939" y="225266"/>
                  <a:pt x="4081939" y="216694"/>
                  <a:pt x="4081939" y="210026"/>
                </a:cubicBezTo>
                <a:cubicBezTo>
                  <a:pt x="4081939" y="195739"/>
                  <a:pt x="4081939" y="188119"/>
                  <a:pt x="4081939" y="188119"/>
                </a:cubicBezTo>
                <a:cubicBezTo>
                  <a:pt x="4081939" y="188119"/>
                  <a:pt x="4080034" y="195739"/>
                  <a:pt x="4078129" y="210026"/>
                </a:cubicBezTo>
                <a:cubicBezTo>
                  <a:pt x="4077176" y="214789"/>
                  <a:pt x="4076224" y="220504"/>
                  <a:pt x="4075271" y="227171"/>
                </a:cubicBezTo>
                <a:cubicBezTo>
                  <a:pt x="4065746" y="210979"/>
                  <a:pt x="4059079" y="202406"/>
                  <a:pt x="4059079" y="202406"/>
                </a:cubicBezTo>
                <a:cubicBezTo>
                  <a:pt x="4059079" y="202406"/>
                  <a:pt x="4063841" y="214789"/>
                  <a:pt x="4073366" y="236696"/>
                </a:cubicBezTo>
                <a:cubicBezTo>
                  <a:pt x="4072414" y="241459"/>
                  <a:pt x="4071461" y="246221"/>
                  <a:pt x="4071461" y="250984"/>
                </a:cubicBezTo>
                <a:cubicBezTo>
                  <a:pt x="4070509" y="256699"/>
                  <a:pt x="4069556" y="261461"/>
                  <a:pt x="4067651" y="268129"/>
                </a:cubicBezTo>
                <a:cubicBezTo>
                  <a:pt x="4066699" y="271939"/>
                  <a:pt x="4065746" y="275749"/>
                  <a:pt x="4064794" y="279559"/>
                </a:cubicBezTo>
                <a:cubicBezTo>
                  <a:pt x="4063841" y="270986"/>
                  <a:pt x="4062889" y="262414"/>
                  <a:pt x="4061936" y="253841"/>
                </a:cubicBezTo>
                <a:cubicBezTo>
                  <a:pt x="4059079" y="237649"/>
                  <a:pt x="4057174" y="221456"/>
                  <a:pt x="4054316" y="207169"/>
                </a:cubicBezTo>
                <a:cubicBezTo>
                  <a:pt x="4053364" y="199549"/>
                  <a:pt x="4052411" y="192881"/>
                  <a:pt x="4050506" y="186214"/>
                </a:cubicBezTo>
                <a:cubicBezTo>
                  <a:pt x="4049554" y="179546"/>
                  <a:pt x="4047649" y="173831"/>
                  <a:pt x="4046696" y="168116"/>
                </a:cubicBezTo>
                <a:cubicBezTo>
                  <a:pt x="4043839" y="156686"/>
                  <a:pt x="4041934" y="146209"/>
                  <a:pt x="4040029" y="137636"/>
                </a:cubicBezTo>
                <a:cubicBezTo>
                  <a:pt x="4036219" y="121444"/>
                  <a:pt x="4034314" y="111919"/>
                  <a:pt x="4034314" y="111919"/>
                </a:cubicBezTo>
                <a:cubicBezTo>
                  <a:pt x="4034314" y="111919"/>
                  <a:pt x="4035266" y="121444"/>
                  <a:pt x="4036219" y="138589"/>
                </a:cubicBezTo>
                <a:cubicBezTo>
                  <a:pt x="4037171" y="147161"/>
                  <a:pt x="4038124" y="157639"/>
                  <a:pt x="4039076" y="169069"/>
                </a:cubicBezTo>
                <a:cubicBezTo>
                  <a:pt x="4040029" y="180499"/>
                  <a:pt x="4040981" y="193834"/>
                  <a:pt x="4042886" y="208121"/>
                </a:cubicBezTo>
                <a:cubicBezTo>
                  <a:pt x="4043839" y="217646"/>
                  <a:pt x="4044791" y="228124"/>
                  <a:pt x="4044791" y="238601"/>
                </a:cubicBezTo>
                <a:cubicBezTo>
                  <a:pt x="4037171" y="196691"/>
                  <a:pt x="4031456" y="170021"/>
                  <a:pt x="4031456" y="170021"/>
                </a:cubicBezTo>
                <a:cubicBezTo>
                  <a:pt x="4031456" y="170021"/>
                  <a:pt x="4032409" y="203359"/>
                  <a:pt x="4036219" y="252889"/>
                </a:cubicBezTo>
                <a:cubicBezTo>
                  <a:pt x="4036219" y="256699"/>
                  <a:pt x="4037171" y="260509"/>
                  <a:pt x="4037171" y="264319"/>
                </a:cubicBezTo>
                <a:cubicBezTo>
                  <a:pt x="4036219" y="266224"/>
                  <a:pt x="4036219" y="269081"/>
                  <a:pt x="4035266" y="271939"/>
                </a:cubicBezTo>
                <a:cubicBezTo>
                  <a:pt x="4033361" y="270034"/>
                  <a:pt x="4031456" y="268129"/>
                  <a:pt x="4030504" y="266224"/>
                </a:cubicBezTo>
                <a:cubicBezTo>
                  <a:pt x="4027646" y="263366"/>
                  <a:pt x="4025741" y="260509"/>
                  <a:pt x="4023836" y="258604"/>
                </a:cubicBezTo>
                <a:cubicBezTo>
                  <a:pt x="4018121" y="247174"/>
                  <a:pt x="4013359" y="237649"/>
                  <a:pt x="4009549" y="229076"/>
                </a:cubicBezTo>
                <a:cubicBezTo>
                  <a:pt x="4000976" y="212884"/>
                  <a:pt x="3996214" y="203359"/>
                  <a:pt x="3996214" y="203359"/>
                </a:cubicBezTo>
                <a:cubicBezTo>
                  <a:pt x="3996214" y="203359"/>
                  <a:pt x="4000024" y="212884"/>
                  <a:pt x="4005739" y="230981"/>
                </a:cubicBezTo>
                <a:cubicBezTo>
                  <a:pt x="4008596" y="237649"/>
                  <a:pt x="4011454" y="246221"/>
                  <a:pt x="4014311" y="255746"/>
                </a:cubicBezTo>
                <a:cubicBezTo>
                  <a:pt x="4010501" y="248126"/>
                  <a:pt x="4007644" y="243364"/>
                  <a:pt x="4007644" y="243364"/>
                </a:cubicBezTo>
                <a:cubicBezTo>
                  <a:pt x="4007644" y="243364"/>
                  <a:pt x="4010501" y="251936"/>
                  <a:pt x="4015264" y="267176"/>
                </a:cubicBezTo>
                <a:cubicBezTo>
                  <a:pt x="4018121" y="274796"/>
                  <a:pt x="4020979" y="284321"/>
                  <a:pt x="4024789" y="294799"/>
                </a:cubicBezTo>
                <a:cubicBezTo>
                  <a:pt x="4025741" y="296704"/>
                  <a:pt x="4026694" y="299561"/>
                  <a:pt x="4026694" y="301466"/>
                </a:cubicBezTo>
                <a:cubicBezTo>
                  <a:pt x="4023836" y="310039"/>
                  <a:pt x="4020026" y="319564"/>
                  <a:pt x="4017169" y="329089"/>
                </a:cubicBezTo>
                <a:cubicBezTo>
                  <a:pt x="4017169" y="329089"/>
                  <a:pt x="4016216" y="328136"/>
                  <a:pt x="4016216" y="328136"/>
                </a:cubicBezTo>
                <a:cubicBezTo>
                  <a:pt x="4011454" y="325279"/>
                  <a:pt x="4008596" y="322421"/>
                  <a:pt x="4005739" y="320516"/>
                </a:cubicBezTo>
                <a:cubicBezTo>
                  <a:pt x="4005739" y="319564"/>
                  <a:pt x="4005739" y="318611"/>
                  <a:pt x="4005739" y="318611"/>
                </a:cubicBezTo>
                <a:cubicBezTo>
                  <a:pt x="4005739" y="315754"/>
                  <a:pt x="4004786" y="313849"/>
                  <a:pt x="4004786" y="310991"/>
                </a:cubicBezTo>
                <a:cubicBezTo>
                  <a:pt x="4004786" y="285274"/>
                  <a:pt x="4002881" y="269081"/>
                  <a:pt x="4002881" y="269081"/>
                </a:cubicBezTo>
                <a:cubicBezTo>
                  <a:pt x="4002881" y="269081"/>
                  <a:pt x="4001929" y="274796"/>
                  <a:pt x="4000024" y="284321"/>
                </a:cubicBezTo>
                <a:cubicBezTo>
                  <a:pt x="3996214" y="261461"/>
                  <a:pt x="3993356" y="248126"/>
                  <a:pt x="3993356" y="248126"/>
                </a:cubicBezTo>
                <a:cubicBezTo>
                  <a:pt x="3993356" y="248126"/>
                  <a:pt x="3993356" y="262414"/>
                  <a:pt x="3993356" y="286226"/>
                </a:cubicBezTo>
                <a:cubicBezTo>
                  <a:pt x="3993356" y="286226"/>
                  <a:pt x="3992404" y="286226"/>
                  <a:pt x="3992404" y="286226"/>
                </a:cubicBezTo>
                <a:cubicBezTo>
                  <a:pt x="3991451" y="286226"/>
                  <a:pt x="3990499" y="287179"/>
                  <a:pt x="3990499" y="287179"/>
                </a:cubicBezTo>
                <a:cubicBezTo>
                  <a:pt x="3988594" y="289084"/>
                  <a:pt x="3986689" y="290989"/>
                  <a:pt x="3985736" y="292894"/>
                </a:cubicBezTo>
                <a:lnTo>
                  <a:pt x="3985736" y="292894"/>
                </a:lnTo>
                <a:lnTo>
                  <a:pt x="3985736" y="293846"/>
                </a:lnTo>
                <a:cubicBezTo>
                  <a:pt x="3984784" y="300514"/>
                  <a:pt x="3983831" y="307181"/>
                  <a:pt x="3983831" y="313849"/>
                </a:cubicBezTo>
                <a:cubicBezTo>
                  <a:pt x="3981926" y="310039"/>
                  <a:pt x="3980021" y="307181"/>
                  <a:pt x="3978116" y="303371"/>
                </a:cubicBezTo>
                <a:cubicBezTo>
                  <a:pt x="3983831" y="284321"/>
                  <a:pt x="3987641" y="272891"/>
                  <a:pt x="3987641" y="272891"/>
                </a:cubicBezTo>
                <a:cubicBezTo>
                  <a:pt x="3987641" y="272891"/>
                  <a:pt x="3982879" y="282416"/>
                  <a:pt x="3976211" y="298609"/>
                </a:cubicBezTo>
                <a:cubicBezTo>
                  <a:pt x="3975259" y="296704"/>
                  <a:pt x="3974306" y="295751"/>
                  <a:pt x="3973354" y="293846"/>
                </a:cubicBezTo>
                <a:cubicBezTo>
                  <a:pt x="3973354" y="291941"/>
                  <a:pt x="3973354" y="290036"/>
                  <a:pt x="3973354" y="288131"/>
                </a:cubicBezTo>
                <a:cubicBezTo>
                  <a:pt x="3973354" y="288131"/>
                  <a:pt x="3973354" y="288131"/>
                  <a:pt x="3973354" y="287179"/>
                </a:cubicBezTo>
                <a:cubicBezTo>
                  <a:pt x="3975259" y="283369"/>
                  <a:pt x="3976211" y="280511"/>
                  <a:pt x="3977164" y="278606"/>
                </a:cubicBezTo>
                <a:cubicBezTo>
                  <a:pt x="3979069" y="273844"/>
                  <a:pt x="3980974" y="270986"/>
                  <a:pt x="3980974" y="270986"/>
                </a:cubicBezTo>
                <a:cubicBezTo>
                  <a:pt x="3980974" y="270986"/>
                  <a:pt x="3979069" y="272891"/>
                  <a:pt x="3976211" y="277654"/>
                </a:cubicBezTo>
                <a:cubicBezTo>
                  <a:pt x="3975259" y="278606"/>
                  <a:pt x="3974306" y="280511"/>
                  <a:pt x="3973354" y="282416"/>
                </a:cubicBezTo>
                <a:cubicBezTo>
                  <a:pt x="3973354" y="271939"/>
                  <a:pt x="3974306" y="262414"/>
                  <a:pt x="3974306" y="254794"/>
                </a:cubicBezTo>
                <a:cubicBezTo>
                  <a:pt x="3975259" y="238601"/>
                  <a:pt x="3975259" y="230029"/>
                  <a:pt x="3975259" y="230029"/>
                </a:cubicBezTo>
                <a:cubicBezTo>
                  <a:pt x="3975259" y="230029"/>
                  <a:pt x="3973354" y="238601"/>
                  <a:pt x="3970496" y="254794"/>
                </a:cubicBezTo>
                <a:cubicBezTo>
                  <a:pt x="3969544" y="262414"/>
                  <a:pt x="3967639" y="271939"/>
                  <a:pt x="3965734" y="281464"/>
                </a:cubicBezTo>
                <a:cubicBezTo>
                  <a:pt x="3964781" y="278606"/>
                  <a:pt x="3962876" y="276701"/>
                  <a:pt x="3961924" y="274796"/>
                </a:cubicBezTo>
                <a:cubicBezTo>
                  <a:pt x="3961924" y="272891"/>
                  <a:pt x="3962876" y="270986"/>
                  <a:pt x="3962876" y="269081"/>
                </a:cubicBezTo>
                <a:cubicBezTo>
                  <a:pt x="3965734" y="253841"/>
                  <a:pt x="3966686" y="245269"/>
                  <a:pt x="3966686" y="245269"/>
                </a:cubicBezTo>
                <a:cubicBezTo>
                  <a:pt x="3966686" y="245269"/>
                  <a:pt x="3963829" y="253841"/>
                  <a:pt x="3959066" y="268129"/>
                </a:cubicBezTo>
                <a:cubicBezTo>
                  <a:pt x="3959066" y="268129"/>
                  <a:pt x="3959066" y="269081"/>
                  <a:pt x="3959066" y="269081"/>
                </a:cubicBezTo>
                <a:cubicBezTo>
                  <a:pt x="3959066" y="268129"/>
                  <a:pt x="3958114" y="267176"/>
                  <a:pt x="3958114" y="267176"/>
                </a:cubicBezTo>
                <a:cubicBezTo>
                  <a:pt x="3958114" y="267176"/>
                  <a:pt x="3958114" y="268129"/>
                  <a:pt x="3958114" y="269081"/>
                </a:cubicBezTo>
                <a:cubicBezTo>
                  <a:pt x="3957161" y="267176"/>
                  <a:pt x="3956209" y="266224"/>
                  <a:pt x="3955256" y="264319"/>
                </a:cubicBezTo>
                <a:cubicBezTo>
                  <a:pt x="3955256" y="258604"/>
                  <a:pt x="3955256" y="252889"/>
                  <a:pt x="3954304" y="247174"/>
                </a:cubicBezTo>
                <a:cubicBezTo>
                  <a:pt x="3954304" y="235744"/>
                  <a:pt x="3952399" y="224314"/>
                  <a:pt x="3951446" y="214789"/>
                </a:cubicBezTo>
                <a:cubicBezTo>
                  <a:pt x="3950494" y="205264"/>
                  <a:pt x="3949541" y="196691"/>
                  <a:pt x="3947636" y="190024"/>
                </a:cubicBezTo>
                <a:cubicBezTo>
                  <a:pt x="3944779" y="176689"/>
                  <a:pt x="3943826" y="169069"/>
                  <a:pt x="3943826" y="169069"/>
                </a:cubicBezTo>
                <a:cubicBezTo>
                  <a:pt x="3943826" y="169069"/>
                  <a:pt x="3943826" y="176689"/>
                  <a:pt x="3943826" y="190024"/>
                </a:cubicBezTo>
                <a:cubicBezTo>
                  <a:pt x="3943826" y="196691"/>
                  <a:pt x="3943826" y="205264"/>
                  <a:pt x="3943826" y="214789"/>
                </a:cubicBezTo>
                <a:cubicBezTo>
                  <a:pt x="3943826" y="218599"/>
                  <a:pt x="3943826" y="222409"/>
                  <a:pt x="3943826" y="225266"/>
                </a:cubicBezTo>
                <a:cubicBezTo>
                  <a:pt x="3942874" y="221456"/>
                  <a:pt x="3941921" y="218599"/>
                  <a:pt x="3940969" y="215741"/>
                </a:cubicBezTo>
                <a:cubicBezTo>
                  <a:pt x="3940016" y="212884"/>
                  <a:pt x="3939064" y="210026"/>
                  <a:pt x="3939064" y="207169"/>
                </a:cubicBezTo>
                <a:cubicBezTo>
                  <a:pt x="3940016" y="206216"/>
                  <a:pt x="3940016" y="205264"/>
                  <a:pt x="3940016" y="205264"/>
                </a:cubicBezTo>
                <a:cubicBezTo>
                  <a:pt x="3940016" y="205264"/>
                  <a:pt x="3940016" y="206216"/>
                  <a:pt x="3939064" y="206216"/>
                </a:cubicBezTo>
                <a:cubicBezTo>
                  <a:pt x="3937159" y="201454"/>
                  <a:pt x="3936206" y="197644"/>
                  <a:pt x="3936206" y="197644"/>
                </a:cubicBezTo>
                <a:cubicBezTo>
                  <a:pt x="3936206" y="197644"/>
                  <a:pt x="3936206" y="201454"/>
                  <a:pt x="3937159" y="208121"/>
                </a:cubicBezTo>
                <a:cubicBezTo>
                  <a:pt x="3935254" y="210026"/>
                  <a:pt x="3932396" y="212884"/>
                  <a:pt x="3929539" y="216694"/>
                </a:cubicBezTo>
                <a:cubicBezTo>
                  <a:pt x="3928586" y="210026"/>
                  <a:pt x="3926681" y="204311"/>
                  <a:pt x="3925729" y="197644"/>
                </a:cubicBezTo>
                <a:cubicBezTo>
                  <a:pt x="3922871" y="183356"/>
                  <a:pt x="3919061" y="170021"/>
                  <a:pt x="3916204" y="158591"/>
                </a:cubicBezTo>
                <a:cubicBezTo>
                  <a:pt x="3915251" y="153829"/>
                  <a:pt x="3913346" y="148114"/>
                  <a:pt x="3912394" y="144304"/>
                </a:cubicBezTo>
                <a:cubicBezTo>
                  <a:pt x="3913346" y="142399"/>
                  <a:pt x="3914299" y="141446"/>
                  <a:pt x="3915251" y="139541"/>
                </a:cubicBezTo>
                <a:cubicBezTo>
                  <a:pt x="3927634" y="121444"/>
                  <a:pt x="3935254" y="110966"/>
                  <a:pt x="3935254" y="110966"/>
                </a:cubicBezTo>
                <a:cubicBezTo>
                  <a:pt x="3935254" y="110966"/>
                  <a:pt x="3926681" y="120491"/>
                  <a:pt x="3912394" y="136684"/>
                </a:cubicBezTo>
                <a:cubicBezTo>
                  <a:pt x="3911441" y="137636"/>
                  <a:pt x="3911441" y="138589"/>
                  <a:pt x="3910489" y="138589"/>
                </a:cubicBezTo>
                <a:cubicBezTo>
                  <a:pt x="3909536" y="134779"/>
                  <a:pt x="3908584" y="131921"/>
                  <a:pt x="3906679" y="128111"/>
                </a:cubicBezTo>
                <a:cubicBezTo>
                  <a:pt x="3900964" y="111919"/>
                  <a:pt x="3898106" y="102394"/>
                  <a:pt x="3898106" y="102394"/>
                </a:cubicBezTo>
                <a:cubicBezTo>
                  <a:pt x="3898106" y="102394"/>
                  <a:pt x="3900011" y="111919"/>
                  <a:pt x="3902869" y="129064"/>
                </a:cubicBezTo>
                <a:cubicBezTo>
                  <a:pt x="3903821" y="132874"/>
                  <a:pt x="3904774" y="137636"/>
                  <a:pt x="3905726" y="143351"/>
                </a:cubicBezTo>
                <a:cubicBezTo>
                  <a:pt x="3905726" y="143351"/>
                  <a:pt x="3905726" y="143351"/>
                  <a:pt x="3905726" y="143351"/>
                </a:cubicBezTo>
                <a:cubicBezTo>
                  <a:pt x="3900011" y="150019"/>
                  <a:pt x="3894296" y="158591"/>
                  <a:pt x="3887629" y="167164"/>
                </a:cubicBezTo>
                <a:cubicBezTo>
                  <a:pt x="3880961" y="175736"/>
                  <a:pt x="3874294" y="185261"/>
                  <a:pt x="3866674" y="195739"/>
                </a:cubicBezTo>
                <a:cubicBezTo>
                  <a:pt x="3864769" y="190976"/>
                  <a:pt x="3863816" y="186214"/>
                  <a:pt x="3862864" y="182404"/>
                </a:cubicBezTo>
                <a:cubicBezTo>
                  <a:pt x="3857149" y="165259"/>
                  <a:pt x="3854291" y="155734"/>
                  <a:pt x="3854291" y="155734"/>
                </a:cubicBezTo>
                <a:cubicBezTo>
                  <a:pt x="3854291" y="155734"/>
                  <a:pt x="3856196" y="166211"/>
                  <a:pt x="3859054" y="183356"/>
                </a:cubicBezTo>
                <a:cubicBezTo>
                  <a:pt x="3860006" y="189071"/>
                  <a:pt x="3861911" y="195739"/>
                  <a:pt x="3862864" y="202406"/>
                </a:cubicBezTo>
                <a:cubicBezTo>
                  <a:pt x="3860959" y="204311"/>
                  <a:pt x="3860006" y="207169"/>
                  <a:pt x="3858101" y="209074"/>
                </a:cubicBezTo>
                <a:cubicBezTo>
                  <a:pt x="3856196" y="211931"/>
                  <a:pt x="3855244" y="213836"/>
                  <a:pt x="3853339" y="216694"/>
                </a:cubicBezTo>
                <a:cubicBezTo>
                  <a:pt x="3851434" y="208121"/>
                  <a:pt x="3850481" y="200501"/>
                  <a:pt x="3849529" y="195739"/>
                </a:cubicBezTo>
                <a:cubicBezTo>
                  <a:pt x="3850481" y="189071"/>
                  <a:pt x="3851434" y="183356"/>
                  <a:pt x="3852386" y="178594"/>
                </a:cubicBezTo>
                <a:cubicBezTo>
                  <a:pt x="3854291" y="166211"/>
                  <a:pt x="3855244" y="158591"/>
                  <a:pt x="3855244" y="158591"/>
                </a:cubicBezTo>
                <a:cubicBezTo>
                  <a:pt x="3855244" y="158591"/>
                  <a:pt x="3853339" y="165259"/>
                  <a:pt x="3848576" y="177641"/>
                </a:cubicBezTo>
                <a:cubicBezTo>
                  <a:pt x="3846671" y="184309"/>
                  <a:pt x="3844766" y="190976"/>
                  <a:pt x="3841909" y="199549"/>
                </a:cubicBezTo>
                <a:cubicBezTo>
                  <a:pt x="3840956" y="204311"/>
                  <a:pt x="3839051" y="208121"/>
                  <a:pt x="3838099" y="212884"/>
                </a:cubicBezTo>
                <a:cubicBezTo>
                  <a:pt x="3837146" y="216694"/>
                  <a:pt x="3836194" y="221456"/>
                  <a:pt x="3835241" y="225266"/>
                </a:cubicBezTo>
                <a:cubicBezTo>
                  <a:pt x="3835241" y="224314"/>
                  <a:pt x="3834289" y="223361"/>
                  <a:pt x="3834289" y="222409"/>
                </a:cubicBezTo>
                <a:cubicBezTo>
                  <a:pt x="3831431" y="217646"/>
                  <a:pt x="3828574" y="212884"/>
                  <a:pt x="3825716" y="209074"/>
                </a:cubicBezTo>
                <a:cubicBezTo>
                  <a:pt x="3815239" y="193834"/>
                  <a:pt x="3809524" y="184309"/>
                  <a:pt x="3809524" y="184309"/>
                </a:cubicBezTo>
                <a:cubicBezTo>
                  <a:pt x="3809524" y="184309"/>
                  <a:pt x="3814286" y="193834"/>
                  <a:pt x="3821906" y="210979"/>
                </a:cubicBezTo>
                <a:cubicBezTo>
                  <a:pt x="3823811" y="214789"/>
                  <a:pt x="3825716" y="219551"/>
                  <a:pt x="3828574" y="224314"/>
                </a:cubicBezTo>
                <a:cubicBezTo>
                  <a:pt x="3829526" y="227171"/>
                  <a:pt x="3831431" y="230981"/>
                  <a:pt x="3832384" y="234791"/>
                </a:cubicBezTo>
                <a:cubicBezTo>
                  <a:pt x="3831431" y="241459"/>
                  <a:pt x="3829526" y="248126"/>
                  <a:pt x="3828574" y="254794"/>
                </a:cubicBezTo>
                <a:cubicBezTo>
                  <a:pt x="3827621" y="256699"/>
                  <a:pt x="3826669" y="257651"/>
                  <a:pt x="3825716" y="259556"/>
                </a:cubicBezTo>
                <a:cubicBezTo>
                  <a:pt x="3823811" y="262414"/>
                  <a:pt x="3821906" y="266224"/>
                  <a:pt x="3820954" y="269081"/>
                </a:cubicBezTo>
                <a:cubicBezTo>
                  <a:pt x="3820954" y="268129"/>
                  <a:pt x="3820001" y="268129"/>
                  <a:pt x="3820001" y="267176"/>
                </a:cubicBezTo>
                <a:cubicBezTo>
                  <a:pt x="3810476" y="255746"/>
                  <a:pt x="3804761" y="249079"/>
                  <a:pt x="3804761" y="249079"/>
                </a:cubicBezTo>
                <a:cubicBezTo>
                  <a:pt x="3804761" y="249079"/>
                  <a:pt x="3809524" y="256699"/>
                  <a:pt x="3817144" y="270034"/>
                </a:cubicBezTo>
                <a:cubicBezTo>
                  <a:pt x="3818096" y="270986"/>
                  <a:pt x="3818096" y="271939"/>
                  <a:pt x="3819049" y="272891"/>
                </a:cubicBezTo>
                <a:cubicBezTo>
                  <a:pt x="3815239" y="280511"/>
                  <a:pt x="3811429" y="287179"/>
                  <a:pt x="3806666" y="294799"/>
                </a:cubicBezTo>
                <a:cubicBezTo>
                  <a:pt x="3806666" y="294799"/>
                  <a:pt x="3806666" y="294799"/>
                  <a:pt x="3806666" y="294799"/>
                </a:cubicBezTo>
                <a:cubicBezTo>
                  <a:pt x="3805714" y="293846"/>
                  <a:pt x="3804761" y="291941"/>
                  <a:pt x="3803809" y="290989"/>
                </a:cubicBezTo>
                <a:cubicBezTo>
                  <a:pt x="3803809" y="290036"/>
                  <a:pt x="3803809" y="289084"/>
                  <a:pt x="3802856" y="287179"/>
                </a:cubicBezTo>
                <a:cubicBezTo>
                  <a:pt x="3801904" y="283369"/>
                  <a:pt x="3800951" y="280511"/>
                  <a:pt x="3799999" y="276701"/>
                </a:cubicBezTo>
                <a:cubicBezTo>
                  <a:pt x="3798094" y="270034"/>
                  <a:pt x="3796189" y="265271"/>
                  <a:pt x="3795236" y="260509"/>
                </a:cubicBezTo>
                <a:cubicBezTo>
                  <a:pt x="3792379" y="250984"/>
                  <a:pt x="3790474" y="246221"/>
                  <a:pt x="3790474" y="246221"/>
                </a:cubicBezTo>
                <a:cubicBezTo>
                  <a:pt x="3790474" y="246221"/>
                  <a:pt x="3790474" y="251936"/>
                  <a:pt x="3791426" y="260509"/>
                </a:cubicBezTo>
                <a:cubicBezTo>
                  <a:pt x="3791426" y="264319"/>
                  <a:pt x="3792379" y="269081"/>
                  <a:pt x="3792379" y="273844"/>
                </a:cubicBezTo>
                <a:cubicBezTo>
                  <a:pt x="3790474" y="271939"/>
                  <a:pt x="3789521" y="270034"/>
                  <a:pt x="3787616" y="268129"/>
                </a:cubicBezTo>
                <a:cubicBezTo>
                  <a:pt x="3783806" y="263366"/>
                  <a:pt x="3779996" y="259556"/>
                  <a:pt x="3777139" y="255746"/>
                </a:cubicBezTo>
                <a:cubicBezTo>
                  <a:pt x="3776186" y="251936"/>
                  <a:pt x="3774281" y="249079"/>
                  <a:pt x="3773329" y="246221"/>
                </a:cubicBezTo>
                <a:cubicBezTo>
                  <a:pt x="3767614" y="231934"/>
                  <a:pt x="3764756" y="224314"/>
                  <a:pt x="3764756" y="224314"/>
                </a:cubicBezTo>
                <a:cubicBezTo>
                  <a:pt x="3764756" y="224314"/>
                  <a:pt x="3766661" y="232886"/>
                  <a:pt x="3769519" y="247174"/>
                </a:cubicBezTo>
                <a:cubicBezTo>
                  <a:pt x="3771424" y="254794"/>
                  <a:pt x="3773329" y="263366"/>
                  <a:pt x="3776186" y="273844"/>
                </a:cubicBezTo>
                <a:cubicBezTo>
                  <a:pt x="3778091" y="281464"/>
                  <a:pt x="3779996" y="290989"/>
                  <a:pt x="3781901" y="299561"/>
                </a:cubicBezTo>
                <a:cubicBezTo>
                  <a:pt x="3775234" y="275749"/>
                  <a:pt x="3767614" y="253841"/>
                  <a:pt x="3760946" y="234791"/>
                </a:cubicBezTo>
                <a:cubicBezTo>
                  <a:pt x="3759041" y="229076"/>
                  <a:pt x="3757136" y="224314"/>
                  <a:pt x="3755231" y="218599"/>
                </a:cubicBezTo>
                <a:cubicBezTo>
                  <a:pt x="3758089" y="214789"/>
                  <a:pt x="3759041" y="211931"/>
                  <a:pt x="3759041" y="211931"/>
                </a:cubicBezTo>
                <a:cubicBezTo>
                  <a:pt x="3759041" y="211931"/>
                  <a:pt x="3757136" y="213836"/>
                  <a:pt x="3754279" y="217646"/>
                </a:cubicBezTo>
                <a:cubicBezTo>
                  <a:pt x="3753326" y="213836"/>
                  <a:pt x="3752374" y="210979"/>
                  <a:pt x="3750469" y="208121"/>
                </a:cubicBezTo>
                <a:cubicBezTo>
                  <a:pt x="3752374" y="201454"/>
                  <a:pt x="3752374" y="197644"/>
                  <a:pt x="3752374" y="197644"/>
                </a:cubicBezTo>
                <a:cubicBezTo>
                  <a:pt x="3752374" y="197644"/>
                  <a:pt x="3751421" y="200501"/>
                  <a:pt x="3748564" y="205264"/>
                </a:cubicBezTo>
                <a:cubicBezTo>
                  <a:pt x="3739991" y="181451"/>
                  <a:pt x="3734276" y="167164"/>
                  <a:pt x="3734276" y="167164"/>
                </a:cubicBezTo>
                <a:cubicBezTo>
                  <a:pt x="3734276" y="167164"/>
                  <a:pt x="3737134" y="186214"/>
                  <a:pt x="3742849" y="217646"/>
                </a:cubicBezTo>
                <a:cubicBezTo>
                  <a:pt x="3740944" y="222409"/>
                  <a:pt x="3738086" y="229076"/>
                  <a:pt x="3736181" y="236696"/>
                </a:cubicBezTo>
                <a:cubicBezTo>
                  <a:pt x="3736181" y="237649"/>
                  <a:pt x="3736181" y="237649"/>
                  <a:pt x="3735229" y="238601"/>
                </a:cubicBezTo>
                <a:cubicBezTo>
                  <a:pt x="3733324" y="240506"/>
                  <a:pt x="3731419" y="243364"/>
                  <a:pt x="3730466" y="245269"/>
                </a:cubicBezTo>
                <a:cubicBezTo>
                  <a:pt x="3728561" y="242411"/>
                  <a:pt x="3727609" y="239554"/>
                  <a:pt x="3726656" y="236696"/>
                </a:cubicBezTo>
                <a:cubicBezTo>
                  <a:pt x="3726656" y="235744"/>
                  <a:pt x="3726656" y="234791"/>
                  <a:pt x="3726656" y="232886"/>
                </a:cubicBezTo>
                <a:cubicBezTo>
                  <a:pt x="3726656" y="221456"/>
                  <a:pt x="3725704" y="214789"/>
                  <a:pt x="3725704" y="214789"/>
                </a:cubicBezTo>
                <a:cubicBezTo>
                  <a:pt x="3725704" y="214789"/>
                  <a:pt x="3724751" y="220504"/>
                  <a:pt x="3722846" y="230029"/>
                </a:cubicBezTo>
                <a:cubicBezTo>
                  <a:pt x="3722846" y="230029"/>
                  <a:pt x="3722846" y="229076"/>
                  <a:pt x="3721894" y="229076"/>
                </a:cubicBezTo>
                <a:cubicBezTo>
                  <a:pt x="3721894" y="229076"/>
                  <a:pt x="3721894" y="229076"/>
                  <a:pt x="3721894" y="229076"/>
                </a:cubicBezTo>
                <a:cubicBezTo>
                  <a:pt x="3723799" y="215741"/>
                  <a:pt x="3724751" y="203359"/>
                  <a:pt x="3725704" y="190976"/>
                </a:cubicBezTo>
                <a:cubicBezTo>
                  <a:pt x="3726656" y="184309"/>
                  <a:pt x="3726656" y="178594"/>
                  <a:pt x="3727609" y="172879"/>
                </a:cubicBezTo>
                <a:cubicBezTo>
                  <a:pt x="3728561" y="167164"/>
                  <a:pt x="3729514" y="161449"/>
                  <a:pt x="3730466" y="155734"/>
                </a:cubicBezTo>
                <a:cubicBezTo>
                  <a:pt x="3732371" y="145256"/>
                  <a:pt x="3733324" y="135731"/>
                  <a:pt x="3734276" y="128111"/>
                </a:cubicBezTo>
                <a:cubicBezTo>
                  <a:pt x="3736181" y="112871"/>
                  <a:pt x="3737134" y="104299"/>
                  <a:pt x="3737134" y="104299"/>
                </a:cubicBezTo>
                <a:cubicBezTo>
                  <a:pt x="3737134" y="104299"/>
                  <a:pt x="3734276" y="112871"/>
                  <a:pt x="3730466" y="127159"/>
                </a:cubicBezTo>
                <a:cubicBezTo>
                  <a:pt x="3728561" y="134779"/>
                  <a:pt x="3725704" y="143351"/>
                  <a:pt x="3722846" y="153829"/>
                </a:cubicBezTo>
                <a:cubicBezTo>
                  <a:pt x="3720941" y="158591"/>
                  <a:pt x="3719989" y="164306"/>
                  <a:pt x="3718084" y="170021"/>
                </a:cubicBezTo>
                <a:cubicBezTo>
                  <a:pt x="3717131" y="175736"/>
                  <a:pt x="3715226" y="182404"/>
                  <a:pt x="3714274" y="188119"/>
                </a:cubicBezTo>
                <a:cubicBezTo>
                  <a:pt x="3713321" y="194786"/>
                  <a:pt x="3711416" y="201454"/>
                  <a:pt x="3710464" y="208121"/>
                </a:cubicBezTo>
                <a:cubicBezTo>
                  <a:pt x="3710464" y="208121"/>
                  <a:pt x="3710464" y="208121"/>
                  <a:pt x="3710464" y="207169"/>
                </a:cubicBezTo>
                <a:cubicBezTo>
                  <a:pt x="3702844" y="194786"/>
                  <a:pt x="3697129" y="184309"/>
                  <a:pt x="3691414" y="174784"/>
                </a:cubicBezTo>
                <a:cubicBezTo>
                  <a:pt x="3684746" y="164306"/>
                  <a:pt x="3679984" y="155734"/>
                  <a:pt x="3677126" y="150971"/>
                </a:cubicBezTo>
                <a:cubicBezTo>
                  <a:pt x="3678079" y="142399"/>
                  <a:pt x="3678079" y="137636"/>
                  <a:pt x="3678079" y="137636"/>
                </a:cubicBezTo>
                <a:cubicBezTo>
                  <a:pt x="3678079" y="137636"/>
                  <a:pt x="3677126" y="141446"/>
                  <a:pt x="3675221" y="149066"/>
                </a:cubicBezTo>
                <a:cubicBezTo>
                  <a:pt x="3674269" y="148114"/>
                  <a:pt x="3674269" y="147161"/>
                  <a:pt x="3674269" y="147161"/>
                </a:cubicBezTo>
                <a:cubicBezTo>
                  <a:pt x="3674269" y="147161"/>
                  <a:pt x="3674269" y="148114"/>
                  <a:pt x="3675221" y="150019"/>
                </a:cubicBezTo>
                <a:cubicBezTo>
                  <a:pt x="3674269" y="153829"/>
                  <a:pt x="3673316" y="158591"/>
                  <a:pt x="3672364" y="164306"/>
                </a:cubicBezTo>
                <a:cubicBezTo>
                  <a:pt x="3670459" y="172879"/>
                  <a:pt x="3668554" y="182404"/>
                  <a:pt x="3665696" y="194786"/>
                </a:cubicBezTo>
                <a:cubicBezTo>
                  <a:pt x="3664744" y="199549"/>
                  <a:pt x="3663791" y="204311"/>
                  <a:pt x="3662839" y="209074"/>
                </a:cubicBezTo>
                <a:cubicBezTo>
                  <a:pt x="3662839" y="209074"/>
                  <a:pt x="3662839" y="210026"/>
                  <a:pt x="3661886" y="210026"/>
                </a:cubicBezTo>
                <a:cubicBezTo>
                  <a:pt x="3660934" y="211931"/>
                  <a:pt x="3659029" y="214789"/>
                  <a:pt x="3658076" y="216694"/>
                </a:cubicBezTo>
                <a:cubicBezTo>
                  <a:pt x="3659029" y="190976"/>
                  <a:pt x="3658076" y="174784"/>
                  <a:pt x="3658076" y="174784"/>
                </a:cubicBezTo>
                <a:cubicBezTo>
                  <a:pt x="3658076" y="174784"/>
                  <a:pt x="3652361" y="200501"/>
                  <a:pt x="3645694" y="239554"/>
                </a:cubicBezTo>
                <a:cubicBezTo>
                  <a:pt x="3645694" y="241459"/>
                  <a:pt x="3644741" y="244316"/>
                  <a:pt x="3644741" y="246221"/>
                </a:cubicBezTo>
                <a:cubicBezTo>
                  <a:pt x="3644741" y="247174"/>
                  <a:pt x="3643789" y="248126"/>
                  <a:pt x="3643789" y="249079"/>
                </a:cubicBezTo>
                <a:cubicBezTo>
                  <a:pt x="3642836" y="251936"/>
                  <a:pt x="3641884" y="255746"/>
                  <a:pt x="3640931" y="259556"/>
                </a:cubicBezTo>
                <a:cubicBezTo>
                  <a:pt x="3636169" y="249079"/>
                  <a:pt x="3633311" y="243364"/>
                  <a:pt x="3633311" y="243364"/>
                </a:cubicBezTo>
                <a:cubicBezTo>
                  <a:pt x="3633311" y="243364"/>
                  <a:pt x="3635216" y="250984"/>
                  <a:pt x="3639979" y="265271"/>
                </a:cubicBezTo>
                <a:cubicBezTo>
                  <a:pt x="3639026" y="268129"/>
                  <a:pt x="3638074" y="271939"/>
                  <a:pt x="3637121" y="275749"/>
                </a:cubicBezTo>
                <a:cubicBezTo>
                  <a:pt x="3631406" y="266224"/>
                  <a:pt x="3627596" y="261461"/>
                  <a:pt x="3627596" y="261461"/>
                </a:cubicBezTo>
                <a:cubicBezTo>
                  <a:pt x="3627596" y="261461"/>
                  <a:pt x="3630454" y="268129"/>
                  <a:pt x="3635216" y="280511"/>
                </a:cubicBezTo>
                <a:cubicBezTo>
                  <a:pt x="3635216" y="280511"/>
                  <a:pt x="3635216" y="280511"/>
                  <a:pt x="3635216" y="281464"/>
                </a:cubicBezTo>
                <a:cubicBezTo>
                  <a:pt x="3633311" y="290036"/>
                  <a:pt x="3631406" y="299561"/>
                  <a:pt x="3630454" y="309086"/>
                </a:cubicBezTo>
                <a:cubicBezTo>
                  <a:pt x="3629501" y="316706"/>
                  <a:pt x="3628549" y="324326"/>
                  <a:pt x="3627596" y="332899"/>
                </a:cubicBezTo>
                <a:cubicBezTo>
                  <a:pt x="3624739" y="325279"/>
                  <a:pt x="3622834" y="318611"/>
                  <a:pt x="3620929" y="312896"/>
                </a:cubicBezTo>
                <a:cubicBezTo>
                  <a:pt x="3620929" y="310991"/>
                  <a:pt x="3620929" y="309086"/>
                  <a:pt x="3620929" y="309086"/>
                </a:cubicBezTo>
                <a:cubicBezTo>
                  <a:pt x="3620929" y="309086"/>
                  <a:pt x="3620929" y="310039"/>
                  <a:pt x="3619976" y="310991"/>
                </a:cubicBezTo>
                <a:cubicBezTo>
                  <a:pt x="3619976" y="310039"/>
                  <a:pt x="3619024" y="309086"/>
                  <a:pt x="3619024" y="308134"/>
                </a:cubicBezTo>
                <a:cubicBezTo>
                  <a:pt x="3620929" y="295751"/>
                  <a:pt x="3621881" y="284321"/>
                  <a:pt x="3622834" y="272891"/>
                </a:cubicBezTo>
                <a:cubicBezTo>
                  <a:pt x="3624739" y="252889"/>
                  <a:pt x="3625691" y="234791"/>
                  <a:pt x="3626644" y="221456"/>
                </a:cubicBezTo>
                <a:cubicBezTo>
                  <a:pt x="3629501" y="215741"/>
                  <a:pt x="3630454" y="211931"/>
                  <a:pt x="3630454" y="211931"/>
                </a:cubicBezTo>
                <a:cubicBezTo>
                  <a:pt x="3630454" y="211931"/>
                  <a:pt x="3629501" y="213836"/>
                  <a:pt x="3626644" y="216694"/>
                </a:cubicBezTo>
                <a:cubicBezTo>
                  <a:pt x="3626644" y="215741"/>
                  <a:pt x="3626644" y="214789"/>
                  <a:pt x="3626644" y="214789"/>
                </a:cubicBezTo>
                <a:cubicBezTo>
                  <a:pt x="3626644" y="200501"/>
                  <a:pt x="3626644" y="192881"/>
                  <a:pt x="3626644" y="192881"/>
                </a:cubicBezTo>
                <a:cubicBezTo>
                  <a:pt x="3626644" y="192881"/>
                  <a:pt x="3624739" y="200501"/>
                  <a:pt x="3622834" y="214789"/>
                </a:cubicBezTo>
                <a:cubicBezTo>
                  <a:pt x="3621881" y="217646"/>
                  <a:pt x="3621881" y="221456"/>
                  <a:pt x="3620929" y="226219"/>
                </a:cubicBezTo>
                <a:cubicBezTo>
                  <a:pt x="3620929" y="226219"/>
                  <a:pt x="3620929" y="226219"/>
                  <a:pt x="3620929" y="227171"/>
                </a:cubicBezTo>
                <a:cubicBezTo>
                  <a:pt x="3618071" y="231934"/>
                  <a:pt x="3614261" y="237649"/>
                  <a:pt x="3609499" y="243364"/>
                </a:cubicBezTo>
                <a:cubicBezTo>
                  <a:pt x="3607594" y="246221"/>
                  <a:pt x="3605689" y="249079"/>
                  <a:pt x="3603784" y="251936"/>
                </a:cubicBezTo>
                <a:cubicBezTo>
                  <a:pt x="3607594" y="242411"/>
                  <a:pt x="3610451" y="233839"/>
                  <a:pt x="3613309" y="225266"/>
                </a:cubicBezTo>
                <a:cubicBezTo>
                  <a:pt x="3615214" y="219551"/>
                  <a:pt x="3617119" y="213836"/>
                  <a:pt x="3619024" y="208121"/>
                </a:cubicBezTo>
                <a:cubicBezTo>
                  <a:pt x="3620929" y="202406"/>
                  <a:pt x="3622834" y="197644"/>
                  <a:pt x="3624739" y="192881"/>
                </a:cubicBezTo>
                <a:cubicBezTo>
                  <a:pt x="3628549" y="183356"/>
                  <a:pt x="3631406" y="174784"/>
                  <a:pt x="3634264" y="168116"/>
                </a:cubicBezTo>
                <a:cubicBezTo>
                  <a:pt x="3639026" y="153829"/>
                  <a:pt x="3642836" y="146209"/>
                  <a:pt x="3642836" y="146209"/>
                </a:cubicBezTo>
                <a:cubicBezTo>
                  <a:pt x="3642836" y="146209"/>
                  <a:pt x="3639026" y="153829"/>
                  <a:pt x="3631406" y="166211"/>
                </a:cubicBezTo>
                <a:cubicBezTo>
                  <a:pt x="3627596" y="172879"/>
                  <a:pt x="3623786" y="180499"/>
                  <a:pt x="3618071" y="189071"/>
                </a:cubicBezTo>
                <a:cubicBezTo>
                  <a:pt x="3615214" y="193834"/>
                  <a:pt x="3613309" y="198596"/>
                  <a:pt x="3610451" y="203359"/>
                </a:cubicBezTo>
                <a:cubicBezTo>
                  <a:pt x="3607594" y="209074"/>
                  <a:pt x="3605689" y="213836"/>
                  <a:pt x="3602831" y="219551"/>
                </a:cubicBezTo>
                <a:cubicBezTo>
                  <a:pt x="3598069" y="229076"/>
                  <a:pt x="3593306" y="238601"/>
                  <a:pt x="3588544" y="250031"/>
                </a:cubicBezTo>
                <a:cubicBezTo>
                  <a:pt x="3588544" y="245269"/>
                  <a:pt x="3588544" y="242411"/>
                  <a:pt x="3588544" y="242411"/>
                </a:cubicBezTo>
                <a:cubicBezTo>
                  <a:pt x="3588544" y="242411"/>
                  <a:pt x="3587591" y="248126"/>
                  <a:pt x="3585686" y="256699"/>
                </a:cubicBezTo>
                <a:cubicBezTo>
                  <a:pt x="3585686" y="256699"/>
                  <a:pt x="3585686" y="256699"/>
                  <a:pt x="3585686" y="257651"/>
                </a:cubicBezTo>
                <a:cubicBezTo>
                  <a:pt x="3583781" y="261461"/>
                  <a:pt x="3581876" y="266224"/>
                  <a:pt x="3579971" y="270986"/>
                </a:cubicBezTo>
                <a:cubicBezTo>
                  <a:pt x="3578066" y="274796"/>
                  <a:pt x="3576161" y="278606"/>
                  <a:pt x="3573304" y="282416"/>
                </a:cubicBezTo>
                <a:cubicBezTo>
                  <a:pt x="3571399" y="275749"/>
                  <a:pt x="3569494" y="269081"/>
                  <a:pt x="3568541" y="263366"/>
                </a:cubicBezTo>
                <a:cubicBezTo>
                  <a:pt x="3566636" y="257651"/>
                  <a:pt x="3565684" y="252889"/>
                  <a:pt x="3564731" y="248126"/>
                </a:cubicBezTo>
                <a:cubicBezTo>
                  <a:pt x="3564731" y="248126"/>
                  <a:pt x="3564731" y="248126"/>
                  <a:pt x="3564731" y="248126"/>
                </a:cubicBezTo>
                <a:cubicBezTo>
                  <a:pt x="3563779" y="244316"/>
                  <a:pt x="3563779" y="241459"/>
                  <a:pt x="3562826" y="237649"/>
                </a:cubicBezTo>
                <a:cubicBezTo>
                  <a:pt x="3562826" y="236696"/>
                  <a:pt x="3562826" y="235744"/>
                  <a:pt x="3561874" y="233839"/>
                </a:cubicBezTo>
                <a:cubicBezTo>
                  <a:pt x="3564731" y="230029"/>
                  <a:pt x="3566636" y="227171"/>
                  <a:pt x="3566636" y="227171"/>
                </a:cubicBezTo>
                <a:cubicBezTo>
                  <a:pt x="3566636" y="227171"/>
                  <a:pt x="3564731" y="229076"/>
                  <a:pt x="3561874" y="230981"/>
                </a:cubicBezTo>
                <a:cubicBezTo>
                  <a:pt x="3559969" y="222409"/>
                  <a:pt x="3559016" y="218599"/>
                  <a:pt x="3559016" y="218599"/>
                </a:cubicBezTo>
                <a:cubicBezTo>
                  <a:pt x="3559016" y="218599"/>
                  <a:pt x="3559016" y="223361"/>
                  <a:pt x="3559016" y="231934"/>
                </a:cubicBezTo>
                <a:cubicBezTo>
                  <a:pt x="3557111" y="228124"/>
                  <a:pt x="3556159" y="224314"/>
                  <a:pt x="3554254" y="220504"/>
                </a:cubicBezTo>
                <a:cubicBezTo>
                  <a:pt x="3559969" y="211931"/>
                  <a:pt x="3564731" y="204311"/>
                  <a:pt x="3569494" y="197644"/>
                </a:cubicBezTo>
                <a:cubicBezTo>
                  <a:pt x="3576161" y="189071"/>
                  <a:pt x="3580924" y="180499"/>
                  <a:pt x="3585686" y="174784"/>
                </a:cubicBezTo>
                <a:cubicBezTo>
                  <a:pt x="3595211" y="162401"/>
                  <a:pt x="3600926" y="154781"/>
                  <a:pt x="3600926" y="154781"/>
                </a:cubicBezTo>
                <a:cubicBezTo>
                  <a:pt x="3600926" y="154781"/>
                  <a:pt x="3594259" y="160496"/>
                  <a:pt x="3582829" y="171926"/>
                </a:cubicBezTo>
                <a:cubicBezTo>
                  <a:pt x="3577114" y="176689"/>
                  <a:pt x="3570446" y="184309"/>
                  <a:pt x="3562826" y="192881"/>
                </a:cubicBezTo>
                <a:cubicBezTo>
                  <a:pt x="3558064" y="197644"/>
                  <a:pt x="3553301" y="203359"/>
                  <a:pt x="3549491" y="209074"/>
                </a:cubicBezTo>
                <a:cubicBezTo>
                  <a:pt x="3545681" y="199549"/>
                  <a:pt x="3542824" y="193834"/>
                  <a:pt x="3542824" y="193834"/>
                </a:cubicBezTo>
                <a:cubicBezTo>
                  <a:pt x="3542824" y="193834"/>
                  <a:pt x="3543776" y="200501"/>
                  <a:pt x="3546634" y="212884"/>
                </a:cubicBezTo>
                <a:cubicBezTo>
                  <a:pt x="3544729" y="215741"/>
                  <a:pt x="3541871" y="218599"/>
                  <a:pt x="3539966" y="222409"/>
                </a:cubicBezTo>
                <a:cubicBezTo>
                  <a:pt x="3539966" y="222409"/>
                  <a:pt x="3539014" y="223361"/>
                  <a:pt x="3539014" y="223361"/>
                </a:cubicBezTo>
                <a:cubicBezTo>
                  <a:pt x="3539014" y="219551"/>
                  <a:pt x="3539014" y="214789"/>
                  <a:pt x="3539014" y="210979"/>
                </a:cubicBezTo>
                <a:cubicBezTo>
                  <a:pt x="3539014" y="200501"/>
                  <a:pt x="3539014" y="191929"/>
                  <a:pt x="3539014" y="184309"/>
                </a:cubicBezTo>
                <a:cubicBezTo>
                  <a:pt x="3539014" y="180499"/>
                  <a:pt x="3539014" y="176689"/>
                  <a:pt x="3539014" y="173831"/>
                </a:cubicBezTo>
                <a:cubicBezTo>
                  <a:pt x="3539966" y="170974"/>
                  <a:pt x="3540919" y="170021"/>
                  <a:pt x="3540919" y="170021"/>
                </a:cubicBezTo>
                <a:cubicBezTo>
                  <a:pt x="3540919" y="170021"/>
                  <a:pt x="3539966" y="170974"/>
                  <a:pt x="3539014" y="172879"/>
                </a:cubicBezTo>
                <a:cubicBezTo>
                  <a:pt x="3539014" y="166211"/>
                  <a:pt x="3539014" y="162401"/>
                  <a:pt x="3539014" y="162401"/>
                </a:cubicBezTo>
                <a:cubicBezTo>
                  <a:pt x="3539014" y="162401"/>
                  <a:pt x="3538061" y="167164"/>
                  <a:pt x="3537109" y="176689"/>
                </a:cubicBezTo>
                <a:cubicBezTo>
                  <a:pt x="3535204" y="180499"/>
                  <a:pt x="3531394" y="184309"/>
                  <a:pt x="3527584" y="190976"/>
                </a:cubicBezTo>
                <a:cubicBezTo>
                  <a:pt x="3522821" y="197644"/>
                  <a:pt x="3518059" y="205264"/>
                  <a:pt x="3511391" y="214789"/>
                </a:cubicBezTo>
                <a:cubicBezTo>
                  <a:pt x="3511391" y="214789"/>
                  <a:pt x="3511391" y="215741"/>
                  <a:pt x="3510439" y="215741"/>
                </a:cubicBezTo>
                <a:cubicBezTo>
                  <a:pt x="3509486" y="210026"/>
                  <a:pt x="3509486" y="205264"/>
                  <a:pt x="3508534" y="201454"/>
                </a:cubicBezTo>
                <a:cubicBezTo>
                  <a:pt x="3506629" y="188119"/>
                  <a:pt x="3505676" y="180499"/>
                  <a:pt x="3505676" y="180499"/>
                </a:cubicBezTo>
                <a:cubicBezTo>
                  <a:pt x="3505676" y="180499"/>
                  <a:pt x="3505676" y="188119"/>
                  <a:pt x="3504724" y="202406"/>
                </a:cubicBezTo>
                <a:cubicBezTo>
                  <a:pt x="3504724" y="209074"/>
                  <a:pt x="3504724" y="216694"/>
                  <a:pt x="3503771" y="226219"/>
                </a:cubicBezTo>
                <a:cubicBezTo>
                  <a:pt x="3502819" y="228124"/>
                  <a:pt x="3501866" y="229076"/>
                  <a:pt x="3500914" y="230981"/>
                </a:cubicBezTo>
                <a:cubicBezTo>
                  <a:pt x="3498056" y="235744"/>
                  <a:pt x="3495199" y="241459"/>
                  <a:pt x="3491389" y="247174"/>
                </a:cubicBezTo>
                <a:cubicBezTo>
                  <a:pt x="3488531" y="241459"/>
                  <a:pt x="3486626" y="235744"/>
                  <a:pt x="3483769" y="230029"/>
                </a:cubicBezTo>
                <a:cubicBezTo>
                  <a:pt x="3479006" y="218599"/>
                  <a:pt x="3474244" y="209074"/>
                  <a:pt x="3469481" y="200501"/>
                </a:cubicBezTo>
                <a:cubicBezTo>
                  <a:pt x="3470434" y="197644"/>
                  <a:pt x="3471386" y="193834"/>
                  <a:pt x="3471386" y="190976"/>
                </a:cubicBezTo>
                <a:cubicBezTo>
                  <a:pt x="3473291" y="182404"/>
                  <a:pt x="3475196" y="174784"/>
                  <a:pt x="3477101" y="167164"/>
                </a:cubicBezTo>
                <a:cubicBezTo>
                  <a:pt x="3479006" y="159544"/>
                  <a:pt x="3480911" y="152876"/>
                  <a:pt x="3482816" y="146209"/>
                </a:cubicBezTo>
                <a:cubicBezTo>
                  <a:pt x="3486626" y="132874"/>
                  <a:pt x="3489484" y="121444"/>
                  <a:pt x="3492341" y="111919"/>
                </a:cubicBezTo>
                <a:cubicBezTo>
                  <a:pt x="3497104" y="92869"/>
                  <a:pt x="3499961" y="82391"/>
                  <a:pt x="3499961" y="82391"/>
                </a:cubicBezTo>
                <a:cubicBezTo>
                  <a:pt x="3499961" y="82391"/>
                  <a:pt x="3496151" y="92869"/>
                  <a:pt x="3488531" y="110966"/>
                </a:cubicBezTo>
                <a:cubicBezTo>
                  <a:pt x="3484721" y="120491"/>
                  <a:pt x="3480911" y="130969"/>
                  <a:pt x="3476149" y="144304"/>
                </a:cubicBezTo>
                <a:cubicBezTo>
                  <a:pt x="3473291" y="150971"/>
                  <a:pt x="3471386" y="157639"/>
                  <a:pt x="3468529" y="164306"/>
                </a:cubicBezTo>
                <a:cubicBezTo>
                  <a:pt x="3466624" y="170974"/>
                  <a:pt x="3464719" y="177641"/>
                  <a:pt x="3461861" y="185261"/>
                </a:cubicBezTo>
                <a:cubicBezTo>
                  <a:pt x="3456146" y="173831"/>
                  <a:pt x="3452336" y="168116"/>
                  <a:pt x="3452336" y="168116"/>
                </a:cubicBezTo>
                <a:cubicBezTo>
                  <a:pt x="3452336" y="168116"/>
                  <a:pt x="3455194" y="175736"/>
                  <a:pt x="3460909" y="189071"/>
                </a:cubicBezTo>
                <a:cubicBezTo>
                  <a:pt x="3457099" y="200501"/>
                  <a:pt x="3454241" y="211931"/>
                  <a:pt x="3450431" y="225266"/>
                </a:cubicBezTo>
                <a:cubicBezTo>
                  <a:pt x="3447574" y="220504"/>
                  <a:pt x="3444716" y="214789"/>
                  <a:pt x="3441859" y="210026"/>
                </a:cubicBezTo>
                <a:cubicBezTo>
                  <a:pt x="3441859" y="209074"/>
                  <a:pt x="3441859" y="208121"/>
                  <a:pt x="3442811" y="208121"/>
                </a:cubicBezTo>
                <a:cubicBezTo>
                  <a:pt x="3444716" y="197644"/>
                  <a:pt x="3445669" y="190976"/>
                  <a:pt x="3445669" y="190976"/>
                </a:cubicBezTo>
                <a:cubicBezTo>
                  <a:pt x="3445669" y="190976"/>
                  <a:pt x="3442811" y="196691"/>
                  <a:pt x="3439001" y="205264"/>
                </a:cubicBezTo>
                <a:cubicBezTo>
                  <a:pt x="3439001" y="205264"/>
                  <a:pt x="3439001" y="205264"/>
                  <a:pt x="3439001" y="205264"/>
                </a:cubicBezTo>
                <a:cubicBezTo>
                  <a:pt x="3439001" y="190976"/>
                  <a:pt x="3439001" y="177641"/>
                  <a:pt x="3438049" y="165259"/>
                </a:cubicBezTo>
                <a:cubicBezTo>
                  <a:pt x="3438049" y="153829"/>
                  <a:pt x="3437096" y="144304"/>
                  <a:pt x="3437096" y="135731"/>
                </a:cubicBezTo>
                <a:cubicBezTo>
                  <a:pt x="3436144" y="127159"/>
                  <a:pt x="3436144" y="119539"/>
                  <a:pt x="3435191" y="112871"/>
                </a:cubicBezTo>
                <a:cubicBezTo>
                  <a:pt x="3434239" y="100489"/>
                  <a:pt x="3433286" y="92869"/>
                  <a:pt x="3433286" y="92869"/>
                </a:cubicBezTo>
                <a:cubicBezTo>
                  <a:pt x="3433286" y="92869"/>
                  <a:pt x="3432334" y="100489"/>
                  <a:pt x="3431381" y="112871"/>
                </a:cubicBezTo>
                <a:cubicBezTo>
                  <a:pt x="3430429" y="122396"/>
                  <a:pt x="3429476" y="134779"/>
                  <a:pt x="3428524" y="149066"/>
                </a:cubicBezTo>
                <a:cubicBezTo>
                  <a:pt x="3428524" y="149066"/>
                  <a:pt x="3428524" y="150019"/>
                  <a:pt x="3428524" y="150019"/>
                </a:cubicBezTo>
                <a:cubicBezTo>
                  <a:pt x="3427571" y="143351"/>
                  <a:pt x="3426619" y="137636"/>
                  <a:pt x="3426619" y="131921"/>
                </a:cubicBezTo>
                <a:cubicBezTo>
                  <a:pt x="3424714" y="120491"/>
                  <a:pt x="3423761" y="113824"/>
                  <a:pt x="3423761" y="113824"/>
                </a:cubicBezTo>
                <a:cubicBezTo>
                  <a:pt x="3423761" y="113824"/>
                  <a:pt x="3422809" y="120491"/>
                  <a:pt x="3422809" y="131921"/>
                </a:cubicBezTo>
                <a:cubicBezTo>
                  <a:pt x="3422809" y="142399"/>
                  <a:pt x="3421856" y="157639"/>
                  <a:pt x="3420904" y="174784"/>
                </a:cubicBezTo>
                <a:cubicBezTo>
                  <a:pt x="3418046" y="170021"/>
                  <a:pt x="3415189" y="166211"/>
                  <a:pt x="3412331" y="162401"/>
                </a:cubicBezTo>
                <a:cubicBezTo>
                  <a:pt x="3405664" y="152876"/>
                  <a:pt x="3400901" y="146209"/>
                  <a:pt x="3398044" y="141446"/>
                </a:cubicBezTo>
                <a:cubicBezTo>
                  <a:pt x="3398996" y="135731"/>
                  <a:pt x="3400901" y="129064"/>
                  <a:pt x="3401854" y="123349"/>
                </a:cubicBezTo>
                <a:cubicBezTo>
                  <a:pt x="3399949" y="128111"/>
                  <a:pt x="3398044" y="133826"/>
                  <a:pt x="3396139" y="139541"/>
                </a:cubicBezTo>
                <a:cubicBezTo>
                  <a:pt x="3393281" y="135731"/>
                  <a:pt x="3391376" y="132874"/>
                  <a:pt x="3391376" y="132874"/>
                </a:cubicBezTo>
                <a:cubicBezTo>
                  <a:pt x="3391376" y="132874"/>
                  <a:pt x="3392329" y="134779"/>
                  <a:pt x="3395186" y="139541"/>
                </a:cubicBezTo>
                <a:cubicBezTo>
                  <a:pt x="3395186" y="140494"/>
                  <a:pt x="3395186" y="140494"/>
                  <a:pt x="3395186" y="141446"/>
                </a:cubicBezTo>
                <a:cubicBezTo>
                  <a:pt x="3391376" y="153829"/>
                  <a:pt x="3386614" y="166211"/>
                  <a:pt x="3382804" y="177641"/>
                </a:cubicBezTo>
                <a:cubicBezTo>
                  <a:pt x="3382804" y="175736"/>
                  <a:pt x="3382804" y="174784"/>
                  <a:pt x="3382804" y="172879"/>
                </a:cubicBezTo>
                <a:cubicBezTo>
                  <a:pt x="3381851" y="158591"/>
                  <a:pt x="3381851" y="150971"/>
                  <a:pt x="3381851" y="150971"/>
                </a:cubicBezTo>
                <a:cubicBezTo>
                  <a:pt x="3381851" y="150971"/>
                  <a:pt x="3380899" y="158591"/>
                  <a:pt x="3378994" y="172879"/>
                </a:cubicBezTo>
                <a:cubicBezTo>
                  <a:pt x="3378041" y="179546"/>
                  <a:pt x="3377089" y="188119"/>
                  <a:pt x="3376136" y="197644"/>
                </a:cubicBezTo>
                <a:cubicBezTo>
                  <a:pt x="3372326" y="210026"/>
                  <a:pt x="3368516" y="222409"/>
                  <a:pt x="3365659" y="234791"/>
                </a:cubicBezTo>
                <a:cubicBezTo>
                  <a:pt x="3363754" y="240506"/>
                  <a:pt x="3361849" y="247174"/>
                  <a:pt x="3358991" y="253841"/>
                </a:cubicBezTo>
                <a:cubicBezTo>
                  <a:pt x="3358991" y="254794"/>
                  <a:pt x="3358039" y="256699"/>
                  <a:pt x="3358039" y="257651"/>
                </a:cubicBezTo>
                <a:cubicBezTo>
                  <a:pt x="3355181" y="250984"/>
                  <a:pt x="3353276" y="244316"/>
                  <a:pt x="3351371" y="239554"/>
                </a:cubicBezTo>
                <a:cubicBezTo>
                  <a:pt x="3351371" y="238601"/>
                  <a:pt x="3351371" y="237649"/>
                  <a:pt x="3351371" y="237649"/>
                </a:cubicBezTo>
                <a:cubicBezTo>
                  <a:pt x="3351371" y="237649"/>
                  <a:pt x="3351371" y="237649"/>
                  <a:pt x="3351371" y="238601"/>
                </a:cubicBezTo>
                <a:cubicBezTo>
                  <a:pt x="3347561" y="228124"/>
                  <a:pt x="3344704" y="221456"/>
                  <a:pt x="3344704" y="221456"/>
                </a:cubicBezTo>
                <a:cubicBezTo>
                  <a:pt x="3344704" y="221456"/>
                  <a:pt x="3346609" y="230981"/>
                  <a:pt x="3349466" y="248126"/>
                </a:cubicBezTo>
                <a:cubicBezTo>
                  <a:pt x="3348514" y="252889"/>
                  <a:pt x="3348514" y="258604"/>
                  <a:pt x="3347561" y="265271"/>
                </a:cubicBezTo>
                <a:cubicBezTo>
                  <a:pt x="3346609" y="270986"/>
                  <a:pt x="3346609" y="276701"/>
                  <a:pt x="3345656" y="283369"/>
                </a:cubicBezTo>
                <a:cubicBezTo>
                  <a:pt x="3344704" y="284321"/>
                  <a:pt x="3344704" y="285274"/>
                  <a:pt x="3343751" y="287179"/>
                </a:cubicBezTo>
                <a:cubicBezTo>
                  <a:pt x="3341846" y="283369"/>
                  <a:pt x="3340894" y="278606"/>
                  <a:pt x="3339941" y="274796"/>
                </a:cubicBezTo>
                <a:cubicBezTo>
                  <a:pt x="3335179" y="259556"/>
                  <a:pt x="3329464" y="245269"/>
                  <a:pt x="3325654" y="231934"/>
                </a:cubicBezTo>
                <a:cubicBezTo>
                  <a:pt x="3326606" y="227171"/>
                  <a:pt x="3327559" y="221456"/>
                  <a:pt x="3328511" y="216694"/>
                </a:cubicBezTo>
                <a:cubicBezTo>
                  <a:pt x="3332321" y="199549"/>
                  <a:pt x="3334226" y="184309"/>
                  <a:pt x="3338036" y="170974"/>
                </a:cubicBezTo>
                <a:cubicBezTo>
                  <a:pt x="3340894" y="157639"/>
                  <a:pt x="3343751" y="145256"/>
                  <a:pt x="3346609" y="136684"/>
                </a:cubicBezTo>
                <a:cubicBezTo>
                  <a:pt x="3352324" y="117634"/>
                  <a:pt x="3355181" y="106204"/>
                  <a:pt x="3355181" y="106204"/>
                </a:cubicBezTo>
                <a:cubicBezTo>
                  <a:pt x="3355181" y="106204"/>
                  <a:pt x="3350419" y="116681"/>
                  <a:pt x="3342799" y="134779"/>
                </a:cubicBezTo>
                <a:cubicBezTo>
                  <a:pt x="3338989" y="144304"/>
                  <a:pt x="3335179" y="155734"/>
                  <a:pt x="3330416" y="169069"/>
                </a:cubicBezTo>
                <a:cubicBezTo>
                  <a:pt x="3325654" y="180499"/>
                  <a:pt x="3322796" y="193834"/>
                  <a:pt x="3318986" y="208121"/>
                </a:cubicBezTo>
                <a:cubicBezTo>
                  <a:pt x="3318986" y="206216"/>
                  <a:pt x="3318986" y="205264"/>
                  <a:pt x="3318986" y="203359"/>
                </a:cubicBezTo>
                <a:cubicBezTo>
                  <a:pt x="3319939" y="200501"/>
                  <a:pt x="3319939" y="198596"/>
                  <a:pt x="3320891" y="195739"/>
                </a:cubicBezTo>
                <a:cubicBezTo>
                  <a:pt x="3323749" y="185261"/>
                  <a:pt x="3325654" y="176689"/>
                  <a:pt x="3327559" y="170021"/>
                </a:cubicBezTo>
                <a:cubicBezTo>
                  <a:pt x="3330416" y="155734"/>
                  <a:pt x="3332321" y="147161"/>
                  <a:pt x="3332321" y="147161"/>
                </a:cubicBezTo>
                <a:cubicBezTo>
                  <a:pt x="3332321" y="147161"/>
                  <a:pt x="3329464" y="154781"/>
                  <a:pt x="3323749" y="169069"/>
                </a:cubicBezTo>
                <a:cubicBezTo>
                  <a:pt x="3323749" y="170021"/>
                  <a:pt x="3322796" y="170974"/>
                  <a:pt x="3322796" y="171926"/>
                </a:cubicBezTo>
                <a:cubicBezTo>
                  <a:pt x="3322796" y="170021"/>
                  <a:pt x="3323749" y="167164"/>
                  <a:pt x="3323749" y="165259"/>
                </a:cubicBezTo>
                <a:cubicBezTo>
                  <a:pt x="3325654" y="158591"/>
                  <a:pt x="3326606" y="152876"/>
                  <a:pt x="3328511" y="147161"/>
                </a:cubicBezTo>
                <a:cubicBezTo>
                  <a:pt x="3331369" y="135731"/>
                  <a:pt x="3334226" y="125254"/>
                  <a:pt x="3336131" y="116681"/>
                </a:cubicBezTo>
                <a:cubicBezTo>
                  <a:pt x="3339941" y="99536"/>
                  <a:pt x="3341846" y="90011"/>
                  <a:pt x="3341846" y="90011"/>
                </a:cubicBezTo>
                <a:cubicBezTo>
                  <a:pt x="3341846" y="90011"/>
                  <a:pt x="3338036" y="99536"/>
                  <a:pt x="3332321" y="114776"/>
                </a:cubicBezTo>
                <a:cubicBezTo>
                  <a:pt x="3329464" y="122396"/>
                  <a:pt x="3325654" y="132874"/>
                  <a:pt x="3321844" y="143351"/>
                </a:cubicBezTo>
                <a:cubicBezTo>
                  <a:pt x="3319939" y="149066"/>
                  <a:pt x="3318034" y="154781"/>
                  <a:pt x="3315176" y="161449"/>
                </a:cubicBezTo>
                <a:cubicBezTo>
                  <a:pt x="3313271" y="168116"/>
                  <a:pt x="3311366" y="174784"/>
                  <a:pt x="3308509" y="181451"/>
                </a:cubicBezTo>
                <a:cubicBezTo>
                  <a:pt x="3308509" y="181451"/>
                  <a:pt x="3308509" y="181451"/>
                  <a:pt x="3308509" y="181451"/>
                </a:cubicBezTo>
                <a:cubicBezTo>
                  <a:pt x="3307556" y="179546"/>
                  <a:pt x="3307556" y="178594"/>
                  <a:pt x="3306604" y="176689"/>
                </a:cubicBezTo>
                <a:cubicBezTo>
                  <a:pt x="3298031" y="153829"/>
                  <a:pt x="3292316" y="140494"/>
                  <a:pt x="3292316" y="140494"/>
                </a:cubicBezTo>
                <a:cubicBezTo>
                  <a:pt x="3292316" y="140494"/>
                  <a:pt x="3297079" y="158591"/>
                  <a:pt x="3305651" y="189071"/>
                </a:cubicBezTo>
                <a:cubicBezTo>
                  <a:pt x="3301841" y="201454"/>
                  <a:pt x="3298031" y="213836"/>
                  <a:pt x="3294221" y="227171"/>
                </a:cubicBezTo>
                <a:cubicBezTo>
                  <a:pt x="3294221" y="228124"/>
                  <a:pt x="3293269" y="230029"/>
                  <a:pt x="3293269" y="230981"/>
                </a:cubicBezTo>
                <a:cubicBezTo>
                  <a:pt x="3293269" y="230029"/>
                  <a:pt x="3292316" y="230029"/>
                  <a:pt x="3292316" y="229076"/>
                </a:cubicBezTo>
                <a:cubicBezTo>
                  <a:pt x="3282791" y="209074"/>
                  <a:pt x="3277076" y="197644"/>
                  <a:pt x="3277076" y="197644"/>
                </a:cubicBezTo>
                <a:cubicBezTo>
                  <a:pt x="3277076" y="197644"/>
                  <a:pt x="3282791" y="211931"/>
                  <a:pt x="3291364" y="237649"/>
                </a:cubicBezTo>
                <a:cubicBezTo>
                  <a:pt x="3289459" y="244316"/>
                  <a:pt x="3287554" y="250984"/>
                  <a:pt x="3285649" y="257651"/>
                </a:cubicBezTo>
                <a:cubicBezTo>
                  <a:pt x="3282791" y="253841"/>
                  <a:pt x="3279934" y="249079"/>
                  <a:pt x="3277076" y="246221"/>
                </a:cubicBezTo>
                <a:cubicBezTo>
                  <a:pt x="3276124" y="245269"/>
                  <a:pt x="3275171" y="243364"/>
                  <a:pt x="3274219" y="242411"/>
                </a:cubicBezTo>
                <a:cubicBezTo>
                  <a:pt x="3276124" y="215741"/>
                  <a:pt x="3277076" y="199549"/>
                  <a:pt x="3277076" y="199549"/>
                </a:cubicBezTo>
                <a:cubicBezTo>
                  <a:pt x="3277076" y="199549"/>
                  <a:pt x="3275171" y="206216"/>
                  <a:pt x="3272314" y="217646"/>
                </a:cubicBezTo>
                <a:cubicBezTo>
                  <a:pt x="3271361" y="222409"/>
                  <a:pt x="3269456" y="228124"/>
                  <a:pt x="3268504" y="234791"/>
                </a:cubicBezTo>
                <a:cubicBezTo>
                  <a:pt x="3265646" y="230029"/>
                  <a:pt x="3261836" y="226219"/>
                  <a:pt x="3258979" y="223361"/>
                </a:cubicBezTo>
                <a:cubicBezTo>
                  <a:pt x="3247549" y="210979"/>
                  <a:pt x="3241834" y="203359"/>
                  <a:pt x="3241834" y="203359"/>
                </a:cubicBezTo>
                <a:cubicBezTo>
                  <a:pt x="3241834" y="203359"/>
                  <a:pt x="3247549" y="211931"/>
                  <a:pt x="3256121" y="226219"/>
                </a:cubicBezTo>
                <a:cubicBezTo>
                  <a:pt x="3259931" y="230981"/>
                  <a:pt x="3262789" y="236696"/>
                  <a:pt x="3266599" y="243364"/>
                </a:cubicBezTo>
                <a:cubicBezTo>
                  <a:pt x="3264694" y="250031"/>
                  <a:pt x="3262789" y="256699"/>
                  <a:pt x="3260884" y="265271"/>
                </a:cubicBezTo>
                <a:cubicBezTo>
                  <a:pt x="3258979" y="271939"/>
                  <a:pt x="3257074" y="279559"/>
                  <a:pt x="3256121" y="288131"/>
                </a:cubicBezTo>
                <a:cubicBezTo>
                  <a:pt x="3256121" y="287179"/>
                  <a:pt x="3256121" y="287179"/>
                  <a:pt x="3256121" y="287179"/>
                </a:cubicBezTo>
                <a:cubicBezTo>
                  <a:pt x="3256121" y="287179"/>
                  <a:pt x="3256121" y="288131"/>
                  <a:pt x="3256121" y="289084"/>
                </a:cubicBezTo>
                <a:cubicBezTo>
                  <a:pt x="3256121" y="290989"/>
                  <a:pt x="3255169" y="291941"/>
                  <a:pt x="3255169" y="293846"/>
                </a:cubicBezTo>
                <a:cubicBezTo>
                  <a:pt x="3254216" y="292894"/>
                  <a:pt x="3254216" y="291941"/>
                  <a:pt x="3253264" y="290036"/>
                </a:cubicBezTo>
                <a:cubicBezTo>
                  <a:pt x="3253264" y="284321"/>
                  <a:pt x="3254216" y="280511"/>
                  <a:pt x="3254216" y="280511"/>
                </a:cubicBezTo>
                <a:cubicBezTo>
                  <a:pt x="3254216" y="280511"/>
                  <a:pt x="3253264" y="282416"/>
                  <a:pt x="3252311" y="287179"/>
                </a:cubicBezTo>
                <a:cubicBezTo>
                  <a:pt x="3248501" y="280511"/>
                  <a:pt x="3246596" y="276701"/>
                  <a:pt x="3246596" y="276701"/>
                </a:cubicBezTo>
                <a:cubicBezTo>
                  <a:pt x="3246596" y="276701"/>
                  <a:pt x="3248501" y="281464"/>
                  <a:pt x="3251359" y="290989"/>
                </a:cubicBezTo>
                <a:cubicBezTo>
                  <a:pt x="3250406" y="292894"/>
                  <a:pt x="3250406" y="295751"/>
                  <a:pt x="3249454" y="298609"/>
                </a:cubicBezTo>
                <a:cubicBezTo>
                  <a:pt x="3248501" y="300514"/>
                  <a:pt x="3248501" y="302419"/>
                  <a:pt x="3247549" y="304324"/>
                </a:cubicBezTo>
                <a:cubicBezTo>
                  <a:pt x="3247549" y="302419"/>
                  <a:pt x="3246596" y="301466"/>
                  <a:pt x="3246596" y="301466"/>
                </a:cubicBezTo>
                <a:cubicBezTo>
                  <a:pt x="3246596" y="301466"/>
                  <a:pt x="3246596" y="303371"/>
                  <a:pt x="3246596" y="306229"/>
                </a:cubicBezTo>
                <a:cubicBezTo>
                  <a:pt x="3245644" y="310039"/>
                  <a:pt x="3244691" y="313849"/>
                  <a:pt x="3243739" y="317659"/>
                </a:cubicBezTo>
                <a:cubicBezTo>
                  <a:pt x="3242786" y="312896"/>
                  <a:pt x="3240881" y="308134"/>
                  <a:pt x="3239929" y="304324"/>
                </a:cubicBezTo>
                <a:cubicBezTo>
                  <a:pt x="3241834" y="299561"/>
                  <a:pt x="3242786" y="296704"/>
                  <a:pt x="3242786" y="296704"/>
                </a:cubicBezTo>
                <a:cubicBezTo>
                  <a:pt x="3242786" y="296704"/>
                  <a:pt x="3241834" y="298609"/>
                  <a:pt x="3238976" y="302419"/>
                </a:cubicBezTo>
                <a:cubicBezTo>
                  <a:pt x="3238024" y="299561"/>
                  <a:pt x="3237071" y="296704"/>
                  <a:pt x="3236119" y="293846"/>
                </a:cubicBezTo>
                <a:cubicBezTo>
                  <a:pt x="3236119" y="292894"/>
                  <a:pt x="3235166" y="291941"/>
                  <a:pt x="3235166" y="290036"/>
                </a:cubicBezTo>
                <a:cubicBezTo>
                  <a:pt x="3238024" y="284321"/>
                  <a:pt x="3239929" y="278606"/>
                  <a:pt x="3241834" y="273844"/>
                </a:cubicBezTo>
                <a:cubicBezTo>
                  <a:pt x="3244691" y="267176"/>
                  <a:pt x="3247549" y="261461"/>
                  <a:pt x="3249454" y="256699"/>
                </a:cubicBezTo>
                <a:cubicBezTo>
                  <a:pt x="3254216" y="247174"/>
                  <a:pt x="3256121" y="242411"/>
                  <a:pt x="3256121" y="242411"/>
                </a:cubicBezTo>
                <a:cubicBezTo>
                  <a:pt x="3256121" y="242411"/>
                  <a:pt x="3252311" y="247174"/>
                  <a:pt x="3245644" y="254794"/>
                </a:cubicBezTo>
                <a:cubicBezTo>
                  <a:pt x="3242786" y="258604"/>
                  <a:pt x="3238976" y="263366"/>
                  <a:pt x="3235166" y="270034"/>
                </a:cubicBezTo>
                <a:cubicBezTo>
                  <a:pt x="3233261" y="271939"/>
                  <a:pt x="3232309" y="274796"/>
                  <a:pt x="3230404" y="276701"/>
                </a:cubicBezTo>
                <a:cubicBezTo>
                  <a:pt x="3230404" y="275749"/>
                  <a:pt x="3229451" y="273844"/>
                  <a:pt x="3229451" y="272891"/>
                </a:cubicBezTo>
                <a:cubicBezTo>
                  <a:pt x="3227546" y="266224"/>
                  <a:pt x="3224689" y="260509"/>
                  <a:pt x="3222784" y="253841"/>
                </a:cubicBezTo>
                <a:cubicBezTo>
                  <a:pt x="3220879" y="250031"/>
                  <a:pt x="3219926" y="245269"/>
                  <a:pt x="3218021" y="241459"/>
                </a:cubicBezTo>
                <a:cubicBezTo>
                  <a:pt x="3218021" y="239554"/>
                  <a:pt x="3218021" y="238601"/>
                  <a:pt x="3218021" y="236696"/>
                </a:cubicBezTo>
                <a:cubicBezTo>
                  <a:pt x="3219926" y="226219"/>
                  <a:pt x="3221831" y="215741"/>
                  <a:pt x="3222784" y="206216"/>
                </a:cubicBezTo>
                <a:cubicBezTo>
                  <a:pt x="3225641" y="191929"/>
                  <a:pt x="3227546" y="178594"/>
                  <a:pt x="3229451" y="166211"/>
                </a:cubicBezTo>
                <a:cubicBezTo>
                  <a:pt x="3231356" y="154781"/>
                  <a:pt x="3233261" y="144304"/>
                  <a:pt x="3235166" y="135731"/>
                </a:cubicBezTo>
                <a:cubicBezTo>
                  <a:pt x="3238024" y="118586"/>
                  <a:pt x="3239929" y="109061"/>
                  <a:pt x="3239929" y="109061"/>
                </a:cubicBezTo>
                <a:cubicBezTo>
                  <a:pt x="3239929" y="109061"/>
                  <a:pt x="3237071" y="118586"/>
                  <a:pt x="3231356" y="134779"/>
                </a:cubicBezTo>
                <a:cubicBezTo>
                  <a:pt x="3226594" y="150971"/>
                  <a:pt x="3218974" y="175736"/>
                  <a:pt x="3212306" y="204311"/>
                </a:cubicBezTo>
                <a:cubicBezTo>
                  <a:pt x="3211354" y="208121"/>
                  <a:pt x="3210401" y="211931"/>
                  <a:pt x="3209449" y="215741"/>
                </a:cubicBezTo>
                <a:cubicBezTo>
                  <a:pt x="3207544" y="210979"/>
                  <a:pt x="3206591" y="207169"/>
                  <a:pt x="3204686" y="204311"/>
                </a:cubicBezTo>
                <a:cubicBezTo>
                  <a:pt x="3204686" y="186214"/>
                  <a:pt x="3203734" y="175736"/>
                  <a:pt x="3203734" y="175736"/>
                </a:cubicBezTo>
                <a:cubicBezTo>
                  <a:pt x="3203734" y="175736"/>
                  <a:pt x="3202781" y="187166"/>
                  <a:pt x="3200876" y="206216"/>
                </a:cubicBezTo>
                <a:cubicBezTo>
                  <a:pt x="3199924" y="215741"/>
                  <a:pt x="3198019" y="227171"/>
                  <a:pt x="3196114" y="240506"/>
                </a:cubicBezTo>
                <a:cubicBezTo>
                  <a:pt x="3196114" y="241459"/>
                  <a:pt x="3196114" y="242411"/>
                  <a:pt x="3195161" y="243364"/>
                </a:cubicBezTo>
                <a:cubicBezTo>
                  <a:pt x="3195161" y="234791"/>
                  <a:pt x="3196114" y="226219"/>
                  <a:pt x="3196114" y="217646"/>
                </a:cubicBezTo>
                <a:cubicBezTo>
                  <a:pt x="3197066" y="204311"/>
                  <a:pt x="3197066" y="191929"/>
                  <a:pt x="3198019" y="180499"/>
                </a:cubicBezTo>
                <a:cubicBezTo>
                  <a:pt x="3198971" y="169069"/>
                  <a:pt x="3198971" y="159544"/>
                  <a:pt x="3199924" y="151924"/>
                </a:cubicBezTo>
                <a:cubicBezTo>
                  <a:pt x="3200876" y="135731"/>
                  <a:pt x="3200876" y="127159"/>
                  <a:pt x="3200876" y="127159"/>
                </a:cubicBezTo>
                <a:cubicBezTo>
                  <a:pt x="3200876" y="127159"/>
                  <a:pt x="3198971" y="135731"/>
                  <a:pt x="3195161" y="151924"/>
                </a:cubicBezTo>
                <a:cubicBezTo>
                  <a:pt x="3192304" y="168116"/>
                  <a:pt x="3187541" y="190976"/>
                  <a:pt x="3184684" y="217646"/>
                </a:cubicBezTo>
                <a:cubicBezTo>
                  <a:pt x="3183731" y="223361"/>
                  <a:pt x="3182779" y="230029"/>
                  <a:pt x="3181826" y="235744"/>
                </a:cubicBezTo>
                <a:cubicBezTo>
                  <a:pt x="3180874" y="233839"/>
                  <a:pt x="3179921" y="232886"/>
                  <a:pt x="3179921" y="231934"/>
                </a:cubicBezTo>
                <a:cubicBezTo>
                  <a:pt x="3179921" y="227171"/>
                  <a:pt x="3179921" y="224314"/>
                  <a:pt x="3179921" y="224314"/>
                </a:cubicBezTo>
                <a:cubicBezTo>
                  <a:pt x="3179921" y="224314"/>
                  <a:pt x="3179921" y="226219"/>
                  <a:pt x="3178969" y="230029"/>
                </a:cubicBezTo>
                <a:cubicBezTo>
                  <a:pt x="3178016" y="228124"/>
                  <a:pt x="3177064" y="227171"/>
                  <a:pt x="3177064" y="227171"/>
                </a:cubicBezTo>
                <a:cubicBezTo>
                  <a:pt x="3177064" y="227171"/>
                  <a:pt x="3178016" y="229076"/>
                  <a:pt x="3178016" y="231934"/>
                </a:cubicBezTo>
                <a:cubicBezTo>
                  <a:pt x="3177064" y="236696"/>
                  <a:pt x="3176111" y="243364"/>
                  <a:pt x="3174206" y="250984"/>
                </a:cubicBezTo>
                <a:cubicBezTo>
                  <a:pt x="3173254" y="258604"/>
                  <a:pt x="3171349" y="267176"/>
                  <a:pt x="3170396" y="277654"/>
                </a:cubicBezTo>
                <a:cubicBezTo>
                  <a:pt x="3170396" y="276701"/>
                  <a:pt x="3170396" y="276701"/>
                  <a:pt x="3169444" y="275749"/>
                </a:cubicBezTo>
                <a:cubicBezTo>
                  <a:pt x="3168491" y="254794"/>
                  <a:pt x="3165634" y="234791"/>
                  <a:pt x="3163729" y="215741"/>
                </a:cubicBezTo>
                <a:cubicBezTo>
                  <a:pt x="3163729" y="212884"/>
                  <a:pt x="3162776" y="210026"/>
                  <a:pt x="3162776" y="207169"/>
                </a:cubicBezTo>
                <a:cubicBezTo>
                  <a:pt x="3162776" y="206216"/>
                  <a:pt x="3163729" y="204311"/>
                  <a:pt x="3163729" y="203359"/>
                </a:cubicBezTo>
                <a:cubicBezTo>
                  <a:pt x="3169444" y="174784"/>
                  <a:pt x="3172301" y="150019"/>
                  <a:pt x="3174206" y="132874"/>
                </a:cubicBezTo>
                <a:cubicBezTo>
                  <a:pt x="3176111" y="115729"/>
                  <a:pt x="3178016" y="106204"/>
                  <a:pt x="3178016" y="106204"/>
                </a:cubicBezTo>
                <a:cubicBezTo>
                  <a:pt x="3178016" y="106204"/>
                  <a:pt x="3175159" y="115729"/>
                  <a:pt x="3170396" y="131921"/>
                </a:cubicBezTo>
                <a:cubicBezTo>
                  <a:pt x="3167539" y="143351"/>
                  <a:pt x="3162776" y="159544"/>
                  <a:pt x="3158014" y="177641"/>
                </a:cubicBezTo>
                <a:cubicBezTo>
                  <a:pt x="3157061" y="171926"/>
                  <a:pt x="3156109" y="165259"/>
                  <a:pt x="3154204" y="159544"/>
                </a:cubicBezTo>
                <a:cubicBezTo>
                  <a:pt x="3152299" y="150971"/>
                  <a:pt x="3150394" y="142399"/>
                  <a:pt x="3149441" y="134779"/>
                </a:cubicBezTo>
                <a:cubicBezTo>
                  <a:pt x="3147536" y="127159"/>
                  <a:pt x="3145631" y="119539"/>
                  <a:pt x="3143726" y="112871"/>
                </a:cubicBezTo>
                <a:cubicBezTo>
                  <a:pt x="3139916" y="99536"/>
                  <a:pt x="3137059" y="87154"/>
                  <a:pt x="3133249" y="77629"/>
                </a:cubicBezTo>
                <a:cubicBezTo>
                  <a:pt x="3126581" y="58579"/>
                  <a:pt x="3122771" y="47149"/>
                  <a:pt x="3122771" y="47149"/>
                </a:cubicBezTo>
                <a:cubicBezTo>
                  <a:pt x="3122771" y="47149"/>
                  <a:pt x="3125629" y="58579"/>
                  <a:pt x="3129439" y="78581"/>
                </a:cubicBezTo>
                <a:cubicBezTo>
                  <a:pt x="3132296" y="88106"/>
                  <a:pt x="3134201" y="100489"/>
                  <a:pt x="3136106" y="114776"/>
                </a:cubicBezTo>
                <a:cubicBezTo>
                  <a:pt x="3137059" y="121444"/>
                  <a:pt x="3138964" y="129064"/>
                  <a:pt x="3139916" y="136684"/>
                </a:cubicBezTo>
                <a:cubicBezTo>
                  <a:pt x="3140869" y="144304"/>
                  <a:pt x="3141821" y="152876"/>
                  <a:pt x="3142774" y="161449"/>
                </a:cubicBezTo>
                <a:cubicBezTo>
                  <a:pt x="3145631" y="177641"/>
                  <a:pt x="3146584" y="195739"/>
                  <a:pt x="3147536" y="213836"/>
                </a:cubicBezTo>
                <a:cubicBezTo>
                  <a:pt x="3147536" y="214789"/>
                  <a:pt x="3146584" y="215741"/>
                  <a:pt x="3146584" y="217646"/>
                </a:cubicBezTo>
                <a:cubicBezTo>
                  <a:pt x="3145631" y="214789"/>
                  <a:pt x="3144679" y="211931"/>
                  <a:pt x="3143726" y="210026"/>
                </a:cubicBezTo>
                <a:cubicBezTo>
                  <a:pt x="3141821" y="205264"/>
                  <a:pt x="3139916" y="201454"/>
                  <a:pt x="3138964" y="196691"/>
                </a:cubicBezTo>
                <a:cubicBezTo>
                  <a:pt x="3137059" y="190024"/>
                  <a:pt x="3136106" y="184309"/>
                  <a:pt x="3134201" y="179546"/>
                </a:cubicBezTo>
                <a:cubicBezTo>
                  <a:pt x="3129439" y="164306"/>
                  <a:pt x="3126581" y="155734"/>
                  <a:pt x="3126581" y="155734"/>
                </a:cubicBezTo>
                <a:cubicBezTo>
                  <a:pt x="3126581" y="155734"/>
                  <a:pt x="3127534" y="161449"/>
                  <a:pt x="3129439" y="172879"/>
                </a:cubicBezTo>
                <a:cubicBezTo>
                  <a:pt x="3125629" y="164306"/>
                  <a:pt x="3121819" y="155734"/>
                  <a:pt x="3118961" y="150019"/>
                </a:cubicBezTo>
                <a:cubicBezTo>
                  <a:pt x="3116104" y="144304"/>
                  <a:pt x="3114199" y="139541"/>
                  <a:pt x="3112294" y="136684"/>
                </a:cubicBezTo>
                <a:cubicBezTo>
                  <a:pt x="3108484" y="128111"/>
                  <a:pt x="3105626" y="120491"/>
                  <a:pt x="3102769" y="113824"/>
                </a:cubicBezTo>
                <a:cubicBezTo>
                  <a:pt x="3095149" y="96679"/>
                  <a:pt x="3090386" y="87154"/>
                  <a:pt x="3090386" y="87154"/>
                </a:cubicBezTo>
                <a:cubicBezTo>
                  <a:pt x="3090386" y="87154"/>
                  <a:pt x="3093244" y="97631"/>
                  <a:pt x="3099911" y="114776"/>
                </a:cubicBezTo>
                <a:cubicBezTo>
                  <a:pt x="3102769" y="123349"/>
                  <a:pt x="3105626" y="133826"/>
                  <a:pt x="3109436" y="146209"/>
                </a:cubicBezTo>
                <a:cubicBezTo>
                  <a:pt x="3111341" y="152876"/>
                  <a:pt x="3113246" y="159544"/>
                  <a:pt x="3115151" y="167164"/>
                </a:cubicBezTo>
                <a:cubicBezTo>
                  <a:pt x="3111341" y="159544"/>
                  <a:pt x="3109436" y="155734"/>
                  <a:pt x="3109436" y="155734"/>
                </a:cubicBezTo>
                <a:cubicBezTo>
                  <a:pt x="3109436" y="155734"/>
                  <a:pt x="3111341" y="163354"/>
                  <a:pt x="3116104" y="176689"/>
                </a:cubicBezTo>
                <a:cubicBezTo>
                  <a:pt x="3118009" y="181451"/>
                  <a:pt x="3119914" y="188119"/>
                  <a:pt x="3121819" y="194786"/>
                </a:cubicBezTo>
                <a:cubicBezTo>
                  <a:pt x="3122771" y="200501"/>
                  <a:pt x="3124676" y="207169"/>
                  <a:pt x="3125629" y="213836"/>
                </a:cubicBezTo>
                <a:cubicBezTo>
                  <a:pt x="3124676" y="214789"/>
                  <a:pt x="3124676" y="215741"/>
                  <a:pt x="3123724" y="215741"/>
                </a:cubicBezTo>
                <a:cubicBezTo>
                  <a:pt x="3123724" y="212884"/>
                  <a:pt x="3122771" y="210979"/>
                  <a:pt x="3122771" y="210979"/>
                </a:cubicBezTo>
                <a:cubicBezTo>
                  <a:pt x="3122771" y="210979"/>
                  <a:pt x="3122771" y="212884"/>
                  <a:pt x="3122771" y="216694"/>
                </a:cubicBezTo>
                <a:cubicBezTo>
                  <a:pt x="3119914" y="219551"/>
                  <a:pt x="3117056" y="223361"/>
                  <a:pt x="3113246" y="228124"/>
                </a:cubicBezTo>
                <a:cubicBezTo>
                  <a:pt x="3113246" y="228124"/>
                  <a:pt x="3113246" y="228124"/>
                  <a:pt x="3113246" y="228124"/>
                </a:cubicBezTo>
                <a:cubicBezTo>
                  <a:pt x="3112294" y="213836"/>
                  <a:pt x="3111341" y="201454"/>
                  <a:pt x="3110389" y="191929"/>
                </a:cubicBezTo>
                <a:cubicBezTo>
                  <a:pt x="3109436" y="178594"/>
                  <a:pt x="3108484" y="171926"/>
                  <a:pt x="3108484" y="171926"/>
                </a:cubicBezTo>
                <a:cubicBezTo>
                  <a:pt x="3108484" y="171926"/>
                  <a:pt x="3107531" y="179546"/>
                  <a:pt x="3106579" y="192881"/>
                </a:cubicBezTo>
                <a:cubicBezTo>
                  <a:pt x="3105626" y="202406"/>
                  <a:pt x="3105626" y="213836"/>
                  <a:pt x="3104674" y="228124"/>
                </a:cubicBezTo>
                <a:cubicBezTo>
                  <a:pt x="3104674" y="228124"/>
                  <a:pt x="3104674" y="227171"/>
                  <a:pt x="3104674" y="227171"/>
                </a:cubicBezTo>
                <a:cubicBezTo>
                  <a:pt x="3099911" y="214789"/>
                  <a:pt x="3097054" y="208121"/>
                  <a:pt x="3097054" y="208121"/>
                </a:cubicBezTo>
                <a:cubicBezTo>
                  <a:pt x="3097054" y="208121"/>
                  <a:pt x="3098006" y="215741"/>
                  <a:pt x="3100864" y="228124"/>
                </a:cubicBezTo>
                <a:cubicBezTo>
                  <a:pt x="3101816" y="232886"/>
                  <a:pt x="3102769" y="238601"/>
                  <a:pt x="3103721" y="244316"/>
                </a:cubicBezTo>
                <a:cubicBezTo>
                  <a:pt x="3100864" y="248126"/>
                  <a:pt x="3098959" y="251936"/>
                  <a:pt x="3096101" y="255746"/>
                </a:cubicBezTo>
                <a:cubicBezTo>
                  <a:pt x="3093244" y="260509"/>
                  <a:pt x="3090386" y="264319"/>
                  <a:pt x="3087529" y="270034"/>
                </a:cubicBezTo>
                <a:cubicBezTo>
                  <a:pt x="3085624" y="263366"/>
                  <a:pt x="3083719" y="257651"/>
                  <a:pt x="3082766" y="252889"/>
                </a:cubicBezTo>
                <a:cubicBezTo>
                  <a:pt x="3078956" y="241459"/>
                  <a:pt x="3077051" y="233839"/>
                  <a:pt x="3077051" y="233839"/>
                </a:cubicBezTo>
                <a:cubicBezTo>
                  <a:pt x="3077051" y="233839"/>
                  <a:pt x="3078004" y="240506"/>
                  <a:pt x="3078956" y="252889"/>
                </a:cubicBezTo>
                <a:cubicBezTo>
                  <a:pt x="3078956" y="256699"/>
                  <a:pt x="3079909" y="260509"/>
                  <a:pt x="3079909" y="264319"/>
                </a:cubicBezTo>
                <a:cubicBezTo>
                  <a:pt x="3078956" y="261461"/>
                  <a:pt x="3078004" y="258604"/>
                  <a:pt x="3077051" y="255746"/>
                </a:cubicBezTo>
                <a:cubicBezTo>
                  <a:pt x="3076099" y="252889"/>
                  <a:pt x="3075146" y="250984"/>
                  <a:pt x="3074194" y="248126"/>
                </a:cubicBezTo>
                <a:cubicBezTo>
                  <a:pt x="3074194" y="246221"/>
                  <a:pt x="3074194" y="244316"/>
                  <a:pt x="3074194" y="242411"/>
                </a:cubicBezTo>
                <a:cubicBezTo>
                  <a:pt x="3074194" y="237649"/>
                  <a:pt x="3075146" y="232886"/>
                  <a:pt x="3075146" y="229076"/>
                </a:cubicBezTo>
                <a:cubicBezTo>
                  <a:pt x="3076099" y="226219"/>
                  <a:pt x="3077051" y="223361"/>
                  <a:pt x="3077051" y="220504"/>
                </a:cubicBezTo>
                <a:cubicBezTo>
                  <a:pt x="3080861" y="208121"/>
                  <a:pt x="3082766" y="197644"/>
                  <a:pt x="3086576" y="189071"/>
                </a:cubicBezTo>
                <a:cubicBezTo>
                  <a:pt x="3092291" y="171926"/>
                  <a:pt x="3096101" y="161449"/>
                  <a:pt x="3096101" y="161449"/>
                </a:cubicBezTo>
                <a:cubicBezTo>
                  <a:pt x="3096101" y="161449"/>
                  <a:pt x="3091339" y="170974"/>
                  <a:pt x="3083719" y="188119"/>
                </a:cubicBezTo>
                <a:cubicBezTo>
                  <a:pt x="3079909" y="196691"/>
                  <a:pt x="3076099" y="207169"/>
                  <a:pt x="3071336" y="218599"/>
                </a:cubicBezTo>
                <a:cubicBezTo>
                  <a:pt x="3070384" y="220504"/>
                  <a:pt x="3069431" y="222409"/>
                  <a:pt x="3068479" y="224314"/>
                </a:cubicBezTo>
                <a:cubicBezTo>
                  <a:pt x="3068479" y="221456"/>
                  <a:pt x="3068479" y="218599"/>
                  <a:pt x="3068479" y="216694"/>
                </a:cubicBezTo>
                <a:cubicBezTo>
                  <a:pt x="3068479" y="213836"/>
                  <a:pt x="3069431" y="211931"/>
                  <a:pt x="3069431" y="209074"/>
                </a:cubicBezTo>
                <a:cubicBezTo>
                  <a:pt x="3070384" y="198596"/>
                  <a:pt x="3071336" y="189071"/>
                  <a:pt x="3072289" y="181451"/>
                </a:cubicBezTo>
                <a:cubicBezTo>
                  <a:pt x="3073241" y="166211"/>
                  <a:pt x="3073241" y="157639"/>
                  <a:pt x="3073241" y="157639"/>
                </a:cubicBezTo>
                <a:cubicBezTo>
                  <a:pt x="3073241" y="157639"/>
                  <a:pt x="3071336" y="166211"/>
                  <a:pt x="3067526" y="180499"/>
                </a:cubicBezTo>
                <a:cubicBezTo>
                  <a:pt x="3067526" y="181451"/>
                  <a:pt x="3067526" y="182404"/>
                  <a:pt x="3066574" y="183356"/>
                </a:cubicBezTo>
                <a:cubicBezTo>
                  <a:pt x="3065621" y="169069"/>
                  <a:pt x="3065621" y="157639"/>
                  <a:pt x="3064669" y="148114"/>
                </a:cubicBezTo>
                <a:cubicBezTo>
                  <a:pt x="3064669" y="146209"/>
                  <a:pt x="3064669" y="145256"/>
                  <a:pt x="3064669" y="145256"/>
                </a:cubicBezTo>
                <a:cubicBezTo>
                  <a:pt x="3064669" y="145256"/>
                  <a:pt x="3064669" y="145256"/>
                  <a:pt x="3064669" y="146209"/>
                </a:cubicBezTo>
                <a:cubicBezTo>
                  <a:pt x="3063716" y="136684"/>
                  <a:pt x="3063716" y="131921"/>
                  <a:pt x="3063716" y="131921"/>
                </a:cubicBezTo>
                <a:cubicBezTo>
                  <a:pt x="3063716" y="131921"/>
                  <a:pt x="3061811" y="148114"/>
                  <a:pt x="3058954" y="174784"/>
                </a:cubicBezTo>
                <a:cubicBezTo>
                  <a:pt x="3058001" y="179546"/>
                  <a:pt x="3057049" y="185261"/>
                  <a:pt x="3056096" y="190976"/>
                </a:cubicBezTo>
                <a:cubicBezTo>
                  <a:pt x="3055144" y="193834"/>
                  <a:pt x="3055144" y="197644"/>
                  <a:pt x="3054191" y="201454"/>
                </a:cubicBezTo>
                <a:cubicBezTo>
                  <a:pt x="3052286" y="196691"/>
                  <a:pt x="3050381" y="192881"/>
                  <a:pt x="3049429" y="189071"/>
                </a:cubicBezTo>
                <a:cubicBezTo>
                  <a:pt x="3049429" y="189071"/>
                  <a:pt x="3049429" y="189071"/>
                  <a:pt x="3049429" y="188119"/>
                </a:cubicBezTo>
                <a:cubicBezTo>
                  <a:pt x="3052286" y="174784"/>
                  <a:pt x="3053239" y="162401"/>
                  <a:pt x="3056096" y="151924"/>
                </a:cubicBezTo>
                <a:cubicBezTo>
                  <a:pt x="3060859" y="131921"/>
                  <a:pt x="3062764" y="120491"/>
                  <a:pt x="3062764" y="120491"/>
                </a:cubicBezTo>
                <a:cubicBezTo>
                  <a:pt x="3062764" y="120491"/>
                  <a:pt x="3058954" y="130969"/>
                  <a:pt x="3052286" y="150971"/>
                </a:cubicBezTo>
                <a:cubicBezTo>
                  <a:pt x="3048476" y="160496"/>
                  <a:pt x="3045619" y="172879"/>
                  <a:pt x="3041809" y="186214"/>
                </a:cubicBezTo>
                <a:cubicBezTo>
                  <a:pt x="3039904" y="192881"/>
                  <a:pt x="3037999" y="200501"/>
                  <a:pt x="3036094" y="208121"/>
                </a:cubicBezTo>
                <a:cubicBezTo>
                  <a:pt x="3035141" y="210979"/>
                  <a:pt x="3035141" y="213836"/>
                  <a:pt x="3034189" y="215741"/>
                </a:cubicBezTo>
                <a:cubicBezTo>
                  <a:pt x="3033236" y="211931"/>
                  <a:pt x="3032284" y="209074"/>
                  <a:pt x="3032284" y="205264"/>
                </a:cubicBezTo>
                <a:cubicBezTo>
                  <a:pt x="3038951" y="181451"/>
                  <a:pt x="3044666" y="162401"/>
                  <a:pt x="3048476" y="148114"/>
                </a:cubicBezTo>
                <a:cubicBezTo>
                  <a:pt x="3053239" y="131921"/>
                  <a:pt x="3057049" y="123349"/>
                  <a:pt x="3057049" y="123349"/>
                </a:cubicBezTo>
                <a:cubicBezTo>
                  <a:pt x="3057049" y="123349"/>
                  <a:pt x="3056096" y="125254"/>
                  <a:pt x="3054191" y="129064"/>
                </a:cubicBezTo>
                <a:cubicBezTo>
                  <a:pt x="3052286" y="132874"/>
                  <a:pt x="3049429" y="138589"/>
                  <a:pt x="3045619" y="146209"/>
                </a:cubicBezTo>
                <a:cubicBezTo>
                  <a:pt x="3040856" y="155734"/>
                  <a:pt x="3035141" y="169069"/>
                  <a:pt x="3029426" y="184309"/>
                </a:cubicBezTo>
                <a:cubicBezTo>
                  <a:pt x="3029426" y="177641"/>
                  <a:pt x="3028474" y="171926"/>
                  <a:pt x="3029426" y="167164"/>
                </a:cubicBezTo>
                <a:cubicBezTo>
                  <a:pt x="3030379" y="150019"/>
                  <a:pt x="3030379" y="140494"/>
                  <a:pt x="3030379" y="140494"/>
                </a:cubicBezTo>
                <a:cubicBezTo>
                  <a:pt x="3030379" y="140494"/>
                  <a:pt x="3028474" y="150019"/>
                  <a:pt x="3025616" y="166211"/>
                </a:cubicBezTo>
                <a:cubicBezTo>
                  <a:pt x="3023711" y="174784"/>
                  <a:pt x="3023711" y="184309"/>
                  <a:pt x="3022759" y="196691"/>
                </a:cubicBezTo>
                <a:cubicBezTo>
                  <a:pt x="3022759" y="198596"/>
                  <a:pt x="3022759" y="200501"/>
                  <a:pt x="3022759" y="202406"/>
                </a:cubicBezTo>
                <a:cubicBezTo>
                  <a:pt x="3021806" y="205264"/>
                  <a:pt x="3020854" y="208121"/>
                  <a:pt x="3019901" y="210979"/>
                </a:cubicBezTo>
                <a:cubicBezTo>
                  <a:pt x="3017044" y="218599"/>
                  <a:pt x="3014186" y="226219"/>
                  <a:pt x="3011329" y="234791"/>
                </a:cubicBezTo>
                <a:cubicBezTo>
                  <a:pt x="3009424" y="230981"/>
                  <a:pt x="3008471" y="228124"/>
                  <a:pt x="3007519" y="226219"/>
                </a:cubicBezTo>
                <a:cubicBezTo>
                  <a:pt x="3009424" y="219551"/>
                  <a:pt x="3011329" y="215741"/>
                  <a:pt x="3011329" y="215741"/>
                </a:cubicBezTo>
                <a:cubicBezTo>
                  <a:pt x="3011329" y="215741"/>
                  <a:pt x="3009424" y="218599"/>
                  <a:pt x="3006566" y="222409"/>
                </a:cubicBezTo>
                <a:cubicBezTo>
                  <a:pt x="3004661" y="215741"/>
                  <a:pt x="3003709" y="209074"/>
                  <a:pt x="3001804" y="202406"/>
                </a:cubicBezTo>
                <a:cubicBezTo>
                  <a:pt x="3001804" y="200501"/>
                  <a:pt x="3000851" y="199549"/>
                  <a:pt x="3000851" y="197644"/>
                </a:cubicBezTo>
                <a:cubicBezTo>
                  <a:pt x="3001804" y="194786"/>
                  <a:pt x="3002756" y="191929"/>
                  <a:pt x="3003709" y="189071"/>
                </a:cubicBezTo>
                <a:cubicBezTo>
                  <a:pt x="3006566" y="179546"/>
                  <a:pt x="3008471" y="170974"/>
                  <a:pt x="3011329" y="164306"/>
                </a:cubicBezTo>
                <a:cubicBezTo>
                  <a:pt x="3016091" y="150971"/>
                  <a:pt x="3018949" y="142399"/>
                  <a:pt x="3018949" y="142399"/>
                </a:cubicBezTo>
                <a:cubicBezTo>
                  <a:pt x="3018949" y="142399"/>
                  <a:pt x="3015139" y="150019"/>
                  <a:pt x="3007519" y="162401"/>
                </a:cubicBezTo>
                <a:cubicBezTo>
                  <a:pt x="3004661" y="168116"/>
                  <a:pt x="3001804" y="174784"/>
                  <a:pt x="2997994" y="182404"/>
                </a:cubicBezTo>
                <a:cubicBezTo>
                  <a:pt x="2997041" y="177641"/>
                  <a:pt x="2996089" y="172879"/>
                  <a:pt x="2995136" y="169069"/>
                </a:cubicBezTo>
                <a:cubicBezTo>
                  <a:pt x="3002756" y="140494"/>
                  <a:pt x="3009424" y="117634"/>
                  <a:pt x="3014186" y="100489"/>
                </a:cubicBezTo>
                <a:cubicBezTo>
                  <a:pt x="3017044" y="90011"/>
                  <a:pt x="3019901" y="82391"/>
                  <a:pt x="3021806" y="76676"/>
                </a:cubicBezTo>
                <a:cubicBezTo>
                  <a:pt x="3023711" y="70961"/>
                  <a:pt x="3024664" y="68104"/>
                  <a:pt x="3024664" y="68104"/>
                </a:cubicBezTo>
                <a:cubicBezTo>
                  <a:pt x="3024664" y="68104"/>
                  <a:pt x="3023711" y="70961"/>
                  <a:pt x="3020854" y="75724"/>
                </a:cubicBezTo>
                <a:cubicBezTo>
                  <a:pt x="3017996" y="80486"/>
                  <a:pt x="3015139" y="88106"/>
                  <a:pt x="3010376" y="98584"/>
                </a:cubicBezTo>
                <a:cubicBezTo>
                  <a:pt x="3006566" y="108109"/>
                  <a:pt x="3001804" y="120491"/>
                  <a:pt x="2996089" y="134779"/>
                </a:cubicBezTo>
                <a:cubicBezTo>
                  <a:pt x="2994184" y="139541"/>
                  <a:pt x="2993231" y="143351"/>
                  <a:pt x="2991326" y="148114"/>
                </a:cubicBezTo>
                <a:cubicBezTo>
                  <a:pt x="2989421" y="138589"/>
                  <a:pt x="2988469" y="130016"/>
                  <a:pt x="2987516" y="122396"/>
                </a:cubicBezTo>
                <a:cubicBezTo>
                  <a:pt x="2985611" y="103346"/>
                  <a:pt x="2984659" y="91916"/>
                  <a:pt x="2984659" y="91916"/>
                </a:cubicBezTo>
                <a:cubicBezTo>
                  <a:pt x="2984659" y="91916"/>
                  <a:pt x="2984659" y="103346"/>
                  <a:pt x="2983706" y="122396"/>
                </a:cubicBezTo>
                <a:cubicBezTo>
                  <a:pt x="2983706" y="131921"/>
                  <a:pt x="2984659" y="144304"/>
                  <a:pt x="2985611" y="157639"/>
                </a:cubicBezTo>
                <a:cubicBezTo>
                  <a:pt x="2985611" y="159544"/>
                  <a:pt x="2985611" y="161449"/>
                  <a:pt x="2985611" y="163354"/>
                </a:cubicBezTo>
                <a:cubicBezTo>
                  <a:pt x="2983706" y="169069"/>
                  <a:pt x="2981801" y="175736"/>
                  <a:pt x="2978944" y="182404"/>
                </a:cubicBezTo>
                <a:cubicBezTo>
                  <a:pt x="2973229" y="199549"/>
                  <a:pt x="2967514" y="218599"/>
                  <a:pt x="2960846" y="238601"/>
                </a:cubicBezTo>
                <a:cubicBezTo>
                  <a:pt x="2959894" y="236696"/>
                  <a:pt x="2959894" y="234791"/>
                  <a:pt x="2959894" y="234791"/>
                </a:cubicBezTo>
                <a:cubicBezTo>
                  <a:pt x="2959894" y="234791"/>
                  <a:pt x="2959894" y="236696"/>
                  <a:pt x="2960846" y="239554"/>
                </a:cubicBezTo>
                <a:cubicBezTo>
                  <a:pt x="2957036" y="250984"/>
                  <a:pt x="2954179" y="262414"/>
                  <a:pt x="2950369" y="274796"/>
                </a:cubicBezTo>
                <a:cubicBezTo>
                  <a:pt x="2951321" y="268129"/>
                  <a:pt x="2952274" y="264319"/>
                  <a:pt x="2952274" y="264319"/>
                </a:cubicBezTo>
                <a:cubicBezTo>
                  <a:pt x="2952274" y="264319"/>
                  <a:pt x="2949416" y="271939"/>
                  <a:pt x="2944654" y="284321"/>
                </a:cubicBezTo>
                <a:cubicBezTo>
                  <a:pt x="2944654" y="284321"/>
                  <a:pt x="2944654" y="283369"/>
                  <a:pt x="2944654" y="283369"/>
                </a:cubicBezTo>
                <a:cubicBezTo>
                  <a:pt x="2944654" y="281464"/>
                  <a:pt x="2944654" y="279559"/>
                  <a:pt x="2945606" y="277654"/>
                </a:cubicBezTo>
                <a:cubicBezTo>
                  <a:pt x="2947511" y="263366"/>
                  <a:pt x="2948464" y="250984"/>
                  <a:pt x="2949416" y="238601"/>
                </a:cubicBezTo>
                <a:cubicBezTo>
                  <a:pt x="2950369" y="232886"/>
                  <a:pt x="2950369" y="226219"/>
                  <a:pt x="2951321" y="221456"/>
                </a:cubicBezTo>
                <a:cubicBezTo>
                  <a:pt x="2952274" y="215741"/>
                  <a:pt x="2953226" y="210979"/>
                  <a:pt x="2953226" y="205264"/>
                </a:cubicBezTo>
                <a:cubicBezTo>
                  <a:pt x="2954179" y="195739"/>
                  <a:pt x="2955131" y="186214"/>
                  <a:pt x="2956084" y="179546"/>
                </a:cubicBezTo>
                <a:cubicBezTo>
                  <a:pt x="2957989" y="165259"/>
                  <a:pt x="2958941" y="156686"/>
                  <a:pt x="2958941" y="156686"/>
                </a:cubicBezTo>
                <a:cubicBezTo>
                  <a:pt x="2958941" y="156686"/>
                  <a:pt x="2957036" y="164306"/>
                  <a:pt x="2952274" y="178594"/>
                </a:cubicBezTo>
                <a:cubicBezTo>
                  <a:pt x="2950369" y="185261"/>
                  <a:pt x="2948464" y="193834"/>
                  <a:pt x="2945606" y="203359"/>
                </a:cubicBezTo>
                <a:cubicBezTo>
                  <a:pt x="2944654" y="208121"/>
                  <a:pt x="2942749" y="212884"/>
                  <a:pt x="2941796" y="218599"/>
                </a:cubicBezTo>
                <a:cubicBezTo>
                  <a:pt x="2940844" y="224314"/>
                  <a:pt x="2939891" y="230029"/>
                  <a:pt x="2937986" y="235744"/>
                </a:cubicBezTo>
                <a:cubicBezTo>
                  <a:pt x="2936081" y="246221"/>
                  <a:pt x="2933224" y="257651"/>
                  <a:pt x="2931319" y="270034"/>
                </a:cubicBezTo>
                <a:cubicBezTo>
                  <a:pt x="2930366" y="266224"/>
                  <a:pt x="2930366" y="263366"/>
                  <a:pt x="2929414" y="260509"/>
                </a:cubicBezTo>
                <a:cubicBezTo>
                  <a:pt x="2929414" y="258604"/>
                  <a:pt x="2928461" y="257651"/>
                  <a:pt x="2928461" y="256699"/>
                </a:cubicBezTo>
                <a:cubicBezTo>
                  <a:pt x="2930366" y="253841"/>
                  <a:pt x="2931319" y="251936"/>
                  <a:pt x="2931319" y="251936"/>
                </a:cubicBezTo>
                <a:cubicBezTo>
                  <a:pt x="2931319" y="251936"/>
                  <a:pt x="2930366" y="252889"/>
                  <a:pt x="2927509" y="254794"/>
                </a:cubicBezTo>
                <a:cubicBezTo>
                  <a:pt x="2926556" y="251936"/>
                  <a:pt x="2925604" y="249079"/>
                  <a:pt x="2925604" y="247174"/>
                </a:cubicBezTo>
                <a:cubicBezTo>
                  <a:pt x="2929414" y="237649"/>
                  <a:pt x="2931319" y="231934"/>
                  <a:pt x="2931319" y="231934"/>
                </a:cubicBezTo>
                <a:cubicBezTo>
                  <a:pt x="2931319" y="231934"/>
                  <a:pt x="2928461" y="235744"/>
                  <a:pt x="2924651" y="243364"/>
                </a:cubicBezTo>
                <a:cubicBezTo>
                  <a:pt x="2923699" y="241459"/>
                  <a:pt x="2923699" y="239554"/>
                  <a:pt x="2922746" y="237649"/>
                </a:cubicBezTo>
                <a:lnTo>
                  <a:pt x="2922746" y="236696"/>
                </a:lnTo>
                <a:lnTo>
                  <a:pt x="2921794" y="236696"/>
                </a:lnTo>
                <a:cubicBezTo>
                  <a:pt x="2919889" y="236696"/>
                  <a:pt x="2917984" y="236696"/>
                  <a:pt x="2916079" y="236696"/>
                </a:cubicBezTo>
                <a:lnTo>
                  <a:pt x="2916079" y="236696"/>
                </a:lnTo>
                <a:cubicBezTo>
                  <a:pt x="2928461" y="200501"/>
                  <a:pt x="2935129" y="176689"/>
                  <a:pt x="2935129" y="176689"/>
                </a:cubicBezTo>
                <a:cubicBezTo>
                  <a:pt x="2935129" y="176689"/>
                  <a:pt x="2924651" y="196691"/>
                  <a:pt x="2909411" y="230029"/>
                </a:cubicBezTo>
                <a:cubicBezTo>
                  <a:pt x="2907506" y="222409"/>
                  <a:pt x="2904649" y="216694"/>
                  <a:pt x="2902744" y="211931"/>
                </a:cubicBezTo>
                <a:cubicBezTo>
                  <a:pt x="2901791" y="206216"/>
                  <a:pt x="2900839" y="201454"/>
                  <a:pt x="2900839" y="195739"/>
                </a:cubicBezTo>
                <a:cubicBezTo>
                  <a:pt x="2899886" y="188119"/>
                  <a:pt x="2898934" y="180499"/>
                  <a:pt x="2897981" y="173831"/>
                </a:cubicBezTo>
                <a:cubicBezTo>
                  <a:pt x="2897029" y="167164"/>
                  <a:pt x="2897029" y="160496"/>
                  <a:pt x="2896076" y="153829"/>
                </a:cubicBezTo>
                <a:cubicBezTo>
                  <a:pt x="2895124" y="141446"/>
                  <a:pt x="2894171" y="130969"/>
                  <a:pt x="2893219" y="121444"/>
                </a:cubicBezTo>
                <a:cubicBezTo>
                  <a:pt x="2891314" y="103346"/>
                  <a:pt x="2890361" y="93821"/>
                  <a:pt x="2890361" y="93821"/>
                </a:cubicBezTo>
                <a:cubicBezTo>
                  <a:pt x="2890361" y="93821"/>
                  <a:pt x="2890361" y="104299"/>
                  <a:pt x="2889409" y="121444"/>
                </a:cubicBezTo>
                <a:cubicBezTo>
                  <a:pt x="2889409" y="130016"/>
                  <a:pt x="2889409" y="141446"/>
                  <a:pt x="2889409" y="153829"/>
                </a:cubicBezTo>
                <a:cubicBezTo>
                  <a:pt x="2889409" y="160496"/>
                  <a:pt x="2889409" y="166211"/>
                  <a:pt x="2889409" y="173831"/>
                </a:cubicBezTo>
                <a:cubicBezTo>
                  <a:pt x="2889409" y="180499"/>
                  <a:pt x="2890361" y="188119"/>
                  <a:pt x="2890361" y="195739"/>
                </a:cubicBezTo>
                <a:cubicBezTo>
                  <a:pt x="2890361" y="200501"/>
                  <a:pt x="2891314" y="206216"/>
                  <a:pt x="2891314" y="211931"/>
                </a:cubicBezTo>
                <a:cubicBezTo>
                  <a:pt x="2890361" y="213836"/>
                  <a:pt x="2889409" y="215741"/>
                  <a:pt x="2887504" y="217646"/>
                </a:cubicBezTo>
                <a:cubicBezTo>
                  <a:pt x="2886551" y="218599"/>
                  <a:pt x="2885599" y="220504"/>
                  <a:pt x="2885599" y="221456"/>
                </a:cubicBezTo>
                <a:cubicBezTo>
                  <a:pt x="2883694" y="212884"/>
                  <a:pt x="2882741" y="204311"/>
                  <a:pt x="2880836" y="195739"/>
                </a:cubicBezTo>
                <a:cubicBezTo>
                  <a:pt x="2878931" y="185261"/>
                  <a:pt x="2877026" y="174784"/>
                  <a:pt x="2874169" y="166211"/>
                </a:cubicBezTo>
                <a:cubicBezTo>
                  <a:pt x="2872264" y="157639"/>
                  <a:pt x="2870359" y="150019"/>
                  <a:pt x="2867501" y="144304"/>
                </a:cubicBezTo>
                <a:cubicBezTo>
                  <a:pt x="2863691" y="131921"/>
                  <a:pt x="2860834" y="125254"/>
                  <a:pt x="2860834" y="125254"/>
                </a:cubicBezTo>
                <a:cubicBezTo>
                  <a:pt x="2860834" y="125254"/>
                  <a:pt x="2861786" y="132874"/>
                  <a:pt x="2863691" y="145256"/>
                </a:cubicBezTo>
                <a:cubicBezTo>
                  <a:pt x="2864644" y="151924"/>
                  <a:pt x="2865596" y="159544"/>
                  <a:pt x="2866549" y="168116"/>
                </a:cubicBezTo>
                <a:cubicBezTo>
                  <a:pt x="2867501" y="176689"/>
                  <a:pt x="2868454" y="187166"/>
                  <a:pt x="2869406" y="197644"/>
                </a:cubicBezTo>
                <a:cubicBezTo>
                  <a:pt x="2870359" y="208121"/>
                  <a:pt x="2871311" y="220504"/>
                  <a:pt x="2872264" y="232886"/>
                </a:cubicBezTo>
                <a:cubicBezTo>
                  <a:pt x="2872264" y="237649"/>
                  <a:pt x="2873216" y="242411"/>
                  <a:pt x="2873216" y="247174"/>
                </a:cubicBezTo>
                <a:cubicBezTo>
                  <a:pt x="2870359" y="253841"/>
                  <a:pt x="2867501" y="262414"/>
                  <a:pt x="2864644" y="270034"/>
                </a:cubicBezTo>
                <a:cubicBezTo>
                  <a:pt x="2863691" y="270986"/>
                  <a:pt x="2863691" y="272891"/>
                  <a:pt x="2863691" y="274796"/>
                </a:cubicBezTo>
                <a:cubicBezTo>
                  <a:pt x="2860834" y="269081"/>
                  <a:pt x="2857976" y="263366"/>
                  <a:pt x="2855119" y="257651"/>
                </a:cubicBezTo>
                <a:cubicBezTo>
                  <a:pt x="2850356" y="248126"/>
                  <a:pt x="2845594" y="239554"/>
                  <a:pt x="2841784" y="230029"/>
                </a:cubicBezTo>
                <a:cubicBezTo>
                  <a:pt x="2855119" y="229076"/>
                  <a:pt x="2855119" y="226219"/>
                  <a:pt x="2855119" y="226219"/>
                </a:cubicBezTo>
                <a:cubicBezTo>
                  <a:pt x="2855119" y="226219"/>
                  <a:pt x="2854166" y="228124"/>
                  <a:pt x="2853214" y="231934"/>
                </a:cubicBezTo>
                <a:cubicBezTo>
                  <a:pt x="2849404" y="224314"/>
                  <a:pt x="2844641" y="215741"/>
                  <a:pt x="2840831" y="209074"/>
                </a:cubicBezTo>
                <a:cubicBezTo>
                  <a:pt x="2857024" y="174784"/>
                  <a:pt x="2866549" y="150971"/>
                  <a:pt x="2866549" y="150971"/>
                </a:cubicBezTo>
                <a:cubicBezTo>
                  <a:pt x="2866549" y="150971"/>
                  <a:pt x="2853214" y="169069"/>
                  <a:pt x="2835116" y="198596"/>
                </a:cubicBezTo>
                <a:cubicBezTo>
                  <a:pt x="2833211" y="194786"/>
                  <a:pt x="2831306" y="191929"/>
                  <a:pt x="2829401" y="188119"/>
                </a:cubicBezTo>
                <a:cubicBezTo>
                  <a:pt x="2826544" y="170021"/>
                  <a:pt x="2823686" y="151924"/>
                  <a:pt x="2820829" y="132874"/>
                </a:cubicBezTo>
                <a:cubicBezTo>
                  <a:pt x="2820829" y="146209"/>
                  <a:pt x="2820829" y="160496"/>
                  <a:pt x="2821781" y="173831"/>
                </a:cubicBezTo>
                <a:cubicBezTo>
                  <a:pt x="2817019" y="166211"/>
                  <a:pt x="2812256" y="158591"/>
                  <a:pt x="2807494" y="151924"/>
                </a:cubicBezTo>
                <a:cubicBezTo>
                  <a:pt x="2797969" y="137636"/>
                  <a:pt x="2790349" y="125254"/>
                  <a:pt x="2782729" y="115729"/>
                </a:cubicBezTo>
                <a:cubicBezTo>
                  <a:pt x="2768441" y="95726"/>
                  <a:pt x="2759869" y="85249"/>
                  <a:pt x="2759869" y="85249"/>
                </a:cubicBezTo>
                <a:cubicBezTo>
                  <a:pt x="2759869" y="85249"/>
                  <a:pt x="2766536" y="97631"/>
                  <a:pt x="2778919" y="118586"/>
                </a:cubicBezTo>
                <a:cubicBezTo>
                  <a:pt x="2785586" y="129064"/>
                  <a:pt x="2792254" y="142399"/>
                  <a:pt x="2799874" y="156686"/>
                </a:cubicBezTo>
                <a:cubicBezTo>
                  <a:pt x="2803684" y="164306"/>
                  <a:pt x="2808446" y="171926"/>
                  <a:pt x="2812256" y="180499"/>
                </a:cubicBezTo>
                <a:cubicBezTo>
                  <a:pt x="2815114" y="186214"/>
                  <a:pt x="2817971" y="191929"/>
                  <a:pt x="2820829" y="197644"/>
                </a:cubicBezTo>
                <a:cubicBezTo>
                  <a:pt x="2820829" y="199549"/>
                  <a:pt x="2820829" y="202406"/>
                  <a:pt x="2820829" y="204311"/>
                </a:cubicBezTo>
                <a:cubicBezTo>
                  <a:pt x="2820829" y="209074"/>
                  <a:pt x="2821781" y="213836"/>
                  <a:pt x="2821781" y="218599"/>
                </a:cubicBezTo>
                <a:cubicBezTo>
                  <a:pt x="2819876" y="221456"/>
                  <a:pt x="2818924" y="224314"/>
                  <a:pt x="2817019" y="227171"/>
                </a:cubicBezTo>
                <a:cubicBezTo>
                  <a:pt x="2813209" y="222409"/>
                  <a:pt x="2810351" y="216694"/>
                  <a:pt x="2806541" y="211931"/>
                </a:cubicBezTo>
                <a:cubicBezTo>
                  <a:pt x="2806541" y="210979"/>
                  <a:pt x="2805589" y="210979"/>
                  <a:pt x="2805589" y="210026"/>
                </a:cubicBezTo>
                <a:cubicBezTo>
                  <a:pt x="2806541" y="209074"/>
                  <a:pt x="2806541" y="208121"/>
                  <a:pt x="2806541" y="208121"/>
                </a:cubicBezTo>
                <a:cubicBezTo>
                  <a:pt x="2806541" y="208121"/>
                  <a:pt x="2806541" y="208121"/>
                  <a:pt x="2805589" y="209074"/>
                </a:cubicBezTo>
                <a:cubicBezTo>
                  <a:pt x="2800826" y="202406"/>
                  <a:pt x="2796064" y="196691"/>
                  <a:pt x="2792254" y="191929"/>
                </a:cubicBezTo>
                <a:cubicBezTo>
                  <a:pt x="2782729" y="179546"/>
                  <a:pt x="2775109" y="169069"/>
                  <a:pt x="2767489" y="161449"/>
                </a:cubicBezTo>
                <a:cubicBezTo>
                  <a:pt x="2766536" y="160496"/>
                  <a:pt x="2766536" y="159544"/>
                  <a:pt x="2765584" y="158591"/>
                </a:cubicBezTo>
                <a:cubicBezTo>
                  <a:pt x="2765584" y="157639"/>
                  <a:pt x="2765584" y="156686"/>
                  <a:pt x="2765584" y="155734"/>
                </a:cubicBezTo>
                <a:cubicBezTo>
                  <a:pt x="2764631" y="145256"/>
                  <a:pt x="2762726" y="135731"/>
                  <a:pt x="2762726" y="128111"/>
                </a:cubicBezTo>
                <a:cubicBezTo>
                  <a:pt x="2760821" y="112871"/>
                  <a:pt x="2759869" y="103346"/>
                  <a:pt x="2759869" y="103346"/>
                </a:cubicBezTo>
                <a:cubicBezTo>
                  <a:pt x="2759869" y="103346"/>
                  <a:pt x="2759869" y="111919"/>
                  <a:pt x="2758916" y="128111"/>
                </a:cubicBezTo>
                <a:cubicBezTo>
                  <a:pt x="2758916" y="134779"/>
                  <a:pt x="2758916" y="141446"/>
                  <a:pt x="2758916" y="150019"/>
                </a:cubicBezTo>
                <a:cubicBezTo>
                  <a:pt x="2750344" y="140494"/>
                  <a:pt x="2745581" y="135731"/>
                  <a:pt x="2745581" y="135731"/>
                </a:cubicBezTo>
                <a:cubicBezTo>
                  <a:pt x="2745581" y="135731"/>
                  <a:pt x="2750344" y="142399"/>
                  <a:pt x="2758916" y="153829"/>
                </a:cubicBezTo>
                <a:cubicBezTo>
                  <a:pt x="2758916" y="154781"/>
                  <a:pt x="2758916" y="155734"/>
                  <a:pt x="2758916" y="155734"/>
                </a:cubicBezTo>
                <a:cubicBezTo>
                  <a:pt x="2758916" y="161449"/>
                  <a:pt x="2758916" y="167164"/>
                  <a:pt x="2758916" y="172879"/>
                </a:cubicBezTo>
                <a:cubicBezTo>
                  <a:pt x="2758916" y="178594"/>
                  <a:pt x="2759869" y="185261"/>
                  <a:pt x="2759869" y="191929"/>
                </a:cubicBezTo>
                <a:cubicBezTo>
                  <a:pt x="2759869" y="200501"/>
                  <a:pt x="2760821" y="210026"/>
                  <a:pt x="2761774" y="219551"/>
                </a:cubicBezTo>
                <a:cubicBezTo>
                  <a:pt x="2761774" y="218599"/>
                  <a:pt x="2760821" y="217646"/>
                  <a:pt x="2760821" y="217646"/>
                </a:cubicBezTo>
                <a:cubicBezTo>
                  <a:pt x="2760821" y="216694"/>
                  <a:pt x="2760821" y="216694"/>
                  <a:pt x="2760821" y="216694"/>
                </a:cubicBezTo>
                <a:cubicBezTo>
                  <a:pt x="2760821" y="216694"/>
                  <a:pt x="2760821" y="216694"/>
                  <a:pt x="2760821" y="217646"/>
                </a:cubicBezTo>
                <a:cubicBezTo>
                  <a:pt x="2749391" y="189071"/>
                  <a:pt x="2741771" y="172879"/>
                  <a:pt x="2741771" y="172879"/>
                </a:cubicBezTo>
                <a:cubicBezTo>
                  <a:pt x="2741771" y="172879"/>
                  <a:pt x="2747486" y="193834"/>
                  <a:pt x="2757011" y="228124"/>
                </a:cubicBezTo>
                <a:cubicBezTo>
                  <a:pt x="2754154" y="236696"/>
                  <a:pt x="2749391" y="250984"/>
                  <a:pt x="2743676" y="268129"/>
                </a:cubicBezTo>
                <a:cubicBezTo>
                  <a:pt x="2740819" y="262414"/>
                  <a:pt x="2737961" y="258604"/>
                  <a:pt x="2736056" y="254794"/>
                </a:cubicBezTo>
                <a:cubicBezTo>
                  <a:pt x="2737009" y="241459"/>
                  <a:pt x="2737009" y="232886"/>
                  <a:pt x="2737009" y="232886"/>
                </a:cubicBezTo>
                <a:cubicBezTo>
                  <a:pt x="2737009" y="232886"/>
                  <a:pt x="2735104" y="238601"/>
                  <a:pt x="2732246" y="249079"/>
                </a:cubicBezTo>
                <a:cubicBezTo>
                  <a:pt x="2731294" y="247174"/>
                  <a:pt x="2730341" y="246221"/>
                  <a:pt x="2730341" y="246221"/>
                </a:cubicBezTo>
                <a:cubicBezTo>
                  <a:pt x="2730341" y="246221"/>
                  <a:pt x="2730341" y="247174"/>
                  <a:pt x="2731294" y="250031"/>
                </a:cubicBezTo>
                <a:cubicBezTo>
                  <a:pt x="2730341" y="252889"/>
                  <a:pt x="2730341" y="254794"/>
                  <a:pt x="2729389" y="258604"/>
                </a:cubicBezTo>
                <a:lnTo>
                  <a:pt x="2729389" y="247174"/>
                </a:lnTo>
                <a:lnTo>
                  <a:pt x="2731294" y="218599"/>
                </a:lnTo>
                <a:cubicBezTo>
                  <a:pt x="2732246" y="218599"/>
                  <a:pt x="2732246" y="218599"/>
                  <a:pt x="2733199" y="219551"/>
                </a:cubicBezTo>
                <a:cubicBezTo>
                  <a:pt x="2734151" y="220504"/>
                  <a:pt x="2735104" y="221456"/>
                  <a:pt x="2736056" y="222409"/>
                </a:cubicBezTo>
                <a:cubicBezTo>
                  <a:pt x="2737961" y="224314"/>
                  <a:pt x="2737961" y="228124"/>
                  <a:pt x="2738914" y="230981"/>
                </a:cubicBezTo>
                <a:cubicBezTo>
                  <a:pt x="2738914" y="228124"/>
                  <a:pt x="2738914" y="225266"/>
                  <a:pt x="2737961" y="222409"/>
                </a:cubicBezTo>
                <a:cubicBezTo>
                  <a:pt x="2737009" y="220504"/>
                  <a:pt x="2736056" y="219551"/>
                  <a:pt x="2735104" y="218599"/>
                </a:cubicBezTo>
                <a:cubicBezTo>
                  <a:pt x="2734151" y="217646"/>
                  <a:pt x="2732246" y="216694"/>
                  <a:pt x="2730341" y="216694"/>
                </a:cubicBezTo>
                <a:lnTo>
                  <a:pt x="2728436" y="216694"/>
                </a:lnTo>
                <a:lnTo>
                  <a:pt x="2728436" y="218599"/>
                </a:lnTo>
                <a:cubicBezTo>
                  <a:pt x="2726531" y="228124"/>
                  <a:pt x="2723674" y="238601"/>
                  <a:pt x="2721769" y="248126"/>
                </a:cubicBezTo>
                <a:cubicBezTo>
                  <a:pt x="2720816" y="251936"/>
                  <a:pt x="2720816" y="256699"/>
                  <a:pt x="2719864" y="260509"/>
                </a:cubicBezTo>
                <a:cubicBezTo>
                  <a:pt x="2718911" y="258604"/>
                  <a:pt x="2717959" y="256699"/>
                  <a:pt x="2717006" y="254794"/>
                </a:cubicBezTo>
                <a:cubicBezTo>
                  <a:pt x="2717006" y="254794"/>
                  <a:pt x="2717006" y="253841"/>
                  <a:pt x="2717006" y="253841"/>
                </a:cubicBezTo>
                <a:cubicBezTo>
                  <a:pt x="2717959" y="244316"/>
                  <a:pt x="2718911" y="238601"/>
                  <a:pt x="2718911" y="238601"/>
                </a:cubicBezTo>
                <a:cubicBezTo>
                  <a:pt x="2718911" y="238601"/>
                  <a:pt x="2717959" y="241459"/>
                  <a:pt x="2716054" y="247174"/>
                </a:cubicBezTo>
                <a:cubicBezTo>
                  <a:pt x="2717006" y="204311"/>
                  <a:pt x="2716054" y="176689"/>
                  <a:pt x="2716054" y="176689"/>
                </a:cubicBezTo>
                <a:cubicBezTo>
                  <a:pt x="2716054" y="176689"/>
                  <a:pt x="2715101" y="185261"/>
                  <a:pt x="2713196" y="198596"/>
                </a:cubicBezTo>
                <a:cubicBezTo>
                  <a:pt x="2712244" y="207169"/>
                  <a:pt x="2710339" y="217646"/>
                  <a:pt x="2709386" y="230029"/>
                </a:cubicBezTo>
                <a:cubicBezTo>
                  <a:pt x="2707481" y="226219"/>
                  <a:pt x="2706529" y="221456"/>
                  <a:pt x="2704624" y="218599"/>
                </a:cubicBezTo>
                <a:lnTo>
                  <a:pt x="2703671" y="199549"/>
                </a:lnTo>
                <a:lnTo>
                  <a:pt x="2703671" y="163354"/>
                </a:lnTo>
                <a:cubicBezTo>
                  <a:pt x="2704624" y="163354"/>
                  <a:pt x="2705576" y="163354"/>
                  <a:pt x="2706529" y="164306"/>
                </a:cubicBezTo>
                <a:cubicBezTo>
                  <a:pt x="2708434" y="165259"/>
                  <a:pt x="2709386" y="166211"/>
                  <a:pt x="2710339" y="167164"/>
                </a:cubicBezTo>
                <a:cubicBezTo>
                  <a:pt x="2712244" y="170021"/>
                  <a:pt x="2713196" y="173831"/>
                  <a:pt x="2714149" y="176689"/>
                </a:cubicBezTo>
                <a:cubicBezTo>
                  <a:pt x="2714149" y="172879"/>
                  <a:pt x="2713196" y="169069"/>
                  <a:pt x="2712244" y="166211"/>
                </a:cubicBezTo>
                <a:cubicBezTo>
                  <a:pt x="2711291" y="164306"/>
                  <a:pt x="2710339" y="163354"/>
                  <a:pt x="2708434" y="161449"/>
                </a:cubicBezTo>
                <a:cubicBezTo>
                  <a:pt x="2706529" y="160496"/>
                  <a:pt x="2704624" y="159544"/>
                  <a:pt x="2702719" y="159544"/>
                </a:cubicBezTo>
                <a:lnTo>
                  <a:pt x="2700814" y="159544"/>
                </a:lnTo>
                <a:lnTo>
                  <a:pt x="2700814" y="161449"/>
                </a:lnTo>
                <a:lnTo>
                  <a:pt x="2697004" y="193834"/>
                </a:lnTo>
                <a:cubicBezTo>
                  <a:pt x="2694146" y="186214"/>
                  <a:pt x="2693194" y="181451"/>
                  <a:pt x="2693194" y="181451"/>
                </a:cubicBezTo>
                <a:cubicBezTo>
                  <a:pt x="2693194" y="181451"/>
                  <a:pt x="2694146" y="187166"/>
                  <a:pt x="2697004" y="198596"/>
                </a:cubicBezTo>
                <a:lnTo>
                  <a:pt x="2697004" y="198596"/>
                </a:lnTo>
                <a:cubicBezTo>
                  <a:pt x="2696051" y="210979"/>
                  <a:pt x="2696051" y="224314"/>
                  <a:pt x="2696051" y="236696"/>
                </a:cubicBezTo>
                <a:cubicBezTo>
                  <a:pt x="2696051" y="245269"/>
                  <a:pt x="2696051" y="253841"/>
                  <a:pt x="2697004" y="262414"/>
                </a:cubicBezTo>
                <a:cubicBezTo>
                  <a:pt x="2697004" y="262414"/>
                  <a:pt x="2697004" y="263366"/>
                  <a:pt x="2697004" y="263366"/>
                </a:cubicBezTo>
                <a:cubicBezTo>
                  <a:pt x="2697004" y="264319"/>
                  <a:pt x="2696051" y="265271"/>
                  <a:pt x="2696051" y="265271"/>
                </a:cubicBezTo>
                <a:cubicBezTo>
                  <a:pt x="2695099" y="264319"/>
                  <a:pt x="2694146" y="262414"/>
                  <a:pt x="2694146" y="261461"/>
                </a:cubicBezTo>
                <a:cubicBezTo>
                  <a:pt x="2691289" y="255746"/>
                  <a:pt x="2688431" y="250984"/>
                  <a:pt x="2685574" y="246221"/>
                </a:cubicBezTo>
                <a:cubicBezTo>
                  <a:pt x="2682716" y="233839"/>
                  <a:pt x="2680811" y="221456"/>
                  <a:pt x="2677954" y="210979"/>
                </a:cubicBezTo>
                <a:cubicBezTo>
                  <a:pt x="2677001" y="207169"/>
                  <a:pt x="2677001" y="204311"/>
                  <a:pt x="2676049" y="200501"/>
                </a:cubicBezTo>
                <a:cubicBezTo>
                  <a:pt x="2677954" y="190976"/>
                  <a:pt x="2679859" y="182404"/>
                  <a:pt x="2681764" y="173831"/>
                </a:cubicBezTo>
                <a:cubicBezTo>
                  <a:pt x="2683669" y="162401"/>
                  <a:pt x="2685574" y="152876"/>
                  <a:pt x="2687479" y="144304"/>
                </a:cubicBezTo>
                <a:cubicBezTo>
                  <a:pt x="2690336" y="128111"/>
                  <a:pt x="2691289" y="118586"/>
                  <a:pt x="2691289" y="118586"/>
                </a:cubicBezTo>
                <a:cubicBezTo>
                  <a:pt x="2691289" y="118586"/>
                  <a:pt x="2688431" y="128111"/>
                  <a:pt x="2683669" y="143351"/>
                </a:cubicBezTo>
                <a:cubicBezTo>
                  <a:pt x="2681764" y="149066"/>
                  <a:pt x="2679859" y="155734"/>
                  <a:pt x="2677954" y="162401"/>
                </a:cubicBezTo>
                <a:cubicBezTo>
                  <a:pt x="2677001" y="166211"/>
                  <a:pt x="2675096" y="170974"/>
                  <a:pt x="2673191" y="176689"/>
                </a:cubicBezTo>
                <a:cubicBezTo>
                  <a:pt x="2673191" y="176689"/>
                  <a:pt x="2673191" y="177641"/>
                  <a:pt x="2673191" y="177641"/>
                </a:cubicBezTo>
                <a:cubicBezTo>
                  <a:pt x="2673191" y="176689"/>
                  <a:pt x="2672239" y="174784"/>
                  <a:pt x="2672239" y="173831"/>
                </a:cubicBezTo>
                <a:cubicBezTo>
                  <a:pt x="2670334" y="163354"/>
                  <a:pt x="2668429" y="153829"/>
                  <a:pt x="2666524" y="146209"/>
                </a:cubicBezTo>
                <a:cubicBezTo>
                  <a:pt x="2663666" y="130969"/>
                  <a:pt x="2661761" y="121444"/>
                  <a:pt x="2661761" y="121444"/>
                </a:cubicBezTo>
                <a:cubicBezTo>
                  <a:pt x="2661761" y="121444"/>
                  <a:pt x="2661761" y="130016"/>
                  <a:pt x="2662714" y="146209"/>
                </a:cubicBezTo>
                <a:cubicBezTo>
                  <a:pt x="2663666" y="158591"/>
                  <a:pt x="2664619" y="176689"/>
                  <a:pt x="2666524" y="196691"/>
                </a:cubicBezTo>
                <a:cubicBezTo>
                  <a:pt x="2666524" y="197644"/>
                  <a:pt x="2665571" y="199549"/>
                  <a:pt x="2665571" y="200501"/>
                </a:cubicBezTo>
                <a:cubicBezTo>
                  <a:pt x="2665571" y="201454"/>
                  <a:pt x="2664619" y="203359"/>
                  <a:pt x="2664619" y="204311"/>
                </a:cubicBezTo>
                <a:cubicBezTo>
                  <a:pt x="2658904" y="192881"/>
                  <a:pt x="2653189" y="183356"/>
                  <a:pt x="2649379" y="174784"/>
                </a:cubicBezTo>
                <a:cubicBezTo>
                  <a:pt x="2639854" y="152876"/>
                  <a:pt x="2634139" y="141446"/>
                  <a:pt x="2634139" y="141446"/>
                </a:cubicBezTo>
                <a:cubicBezTo>
                  <a:pt x="2634139" y="141446"/>
                  <a:pt x="2637949" y="153829"/>
                  <a:pt x="2646521" y="176689"/>
                </a:cubicBezTo>
                <a:cubicBezTo>
                  <a:pt x="2650331" y="187166"/>
                  <a:pt x="2656046" y="199549"/>
                  <a:pt x="2661761" y="214789"/>
                </a:cubicBezTo>
                <a:cubicBezTo>
                  <a:pt x="2661761" y="215741"/>
                  <a:pt x="2661761" y="215741"/>
                  <a:pt x="2660809" y="216694"/>
                </a:cubicBezTo>
                <a:cubicBezTo>
                  <a:pt x="2656999" y="210026"/>
                  <a:pt x="2655094" y="204311"/>
                  <a:pt x="2652236" y="201454"/>
                </a:cubicBezTo>
                <a:cubicBezTo>
                  <a:pt x="2649379" y="197644"/>
                  <a:pt x="2648426" y="196691"/>
                  <a:pt x="2648426" y="196691"/>
                </a:cubicBezTo>
                <a:cubicBezTo>
                  <a:pt x="2648426" y="196691"/>
                  <a:pt x="2649379" y="198596"/>
                  <a:pt x="2651284" y="202406"/>
                </a:cubicBezTo>
                <a:cubicBezTo>
                  <a:pt x="2654141" y="206216"/>
                  <a:pt x="2655094" y="211931"/>
                  <a:pt x="2657951" y="218599"/>
                </a:cubicBezTo>
                <a:cubicBezTo>
                  <a:pt x="2657951" y="220504"/>
                  <a:pt x="2658904" y="222409"/>
                  <a:pt x="2658904" y="223361"/>
                </a:cubicBezTo>
                <a:cubicBezTo>
                  <a:pt x="2658904" y="224314"/>
                  <a:pt x="2657951" y="225266"/>
                  <a:pt x="2657951" y="226219"/>
                </a:cubicBezTo>
                <a:cubicBezTo>
                  <a:pt x="2654141" y="214789"/>
                  <a:pt x="2650331" y="203359"/>
                  <a:pt x="2647474" y="193834"/>
                </a:cubicBezTo>
                <a:cubicBezTo>
                  <a:pt x="2644616" y="184309"/>
                  <a:pt x="2640806" y="175736"/>
                  <a:pt x="2638901" y="169069"/>
                </a:cubicBezTo>
                <a:cubicBezTo>
                  <a:pt x="2634139" y="154781"/>
                  <a:pt x="2631281" y="147161"/>
                  <a:pt x="2631281" y="147161"/>
                </a:cubicBezTo>
                <a:cubicBezTo>
                  <a:pt x="2631281" y="147161"/>
                  <a:pt x="2632234" y="155734"/>
                  <a:pt x="2635091" y="170021"/>
                </a:cubicBezTo>
                <a:cubicBezTo>
                  <a:pt x="2637949" y="184309"/>
                  <a:pt x="2641759" y="205264"/>
                  <a:pt x="2647474" y="230029"/>
                </a:cubicBezTo>
                <a:cubicBezTo>
                  <a:pt x="2648426" y="235744"/>
                  <a:pt x="2650331" y="241459"/>
                  <a:pt x="2651284" y="247174"/>
                </a:cubicBezTo>
                <a:cubicBezTo>
                  <a:pt x="2648426" y="255746"/>
                  <a:pt x="2645569" y="264319"/>
                  <a:pt x="2642711" y="273844"/>
                </a:cubicBezTo>
                <a:cubicBezTo>
                  <a:pt x="2641759" y="272891"/>
                  <a:pt x="2641759" y="271939"/>
                  <a:pt x="2640806" y="270034"/>
                </a:cubicBezTo>
                <a:cubicBezTo>
                  <a:pt x="2640806" y="269081"/>
                  <a:pt x="2639854" y="269081"/>
                  <a:pt x="2639854" y="268129"/>
                </a:cubicBezTo>
                <a:cubicBezTo>
                  <a:pt x="2642711" y="238601"/>
                  <a:pt x="2643664" y="220504"/>
                  <a:pt x="2643664" y="220504"/>
                </a:cubicBezTo>
                <a:cubicBezTo>
                  <a:pt x="2643664" y="220504"/>
                  <a:pt x="2640806" y="230029"/>
                  <a:pt x="2636996" y="247174"/>
                </a:cubicBezTo>
                <a:cubicBezTo>
                  <a:pt x="2636996" y="220504"/>
                  <a:pt x="2636044" y="204311"/>
                  <a:pt x="2636044" y="204311"/>
                </a:cubicBezTo>
                <a:cubicBezTo>
                  <a:pt x="2636044" y="204311"/>
                  <a:pt x="2633186" y="217646"/>
                  <a:pt x="2630329" y="240506"/>
                </a:cubicBezTo>
                <a:cubicBezTo>
                  <a:pt x="2628424" y="228124"/>
                  <a:pt x="2625566" y="216694"/>
                  <a:pt x="2623661" y="206216"/>
                </a:cubicBezTo>
                <a:cubicBezTo>
                  <a:pt x="2618899" y="182404"/>
                  <a:pt x="2614136" y="162401"/>
                  <a:pt x="2610326" y="147161"/>
                </a:cubicBezTo>
                <a:cubicBezTo>
                  <a:pt x="2613184" y="141446"/>
                  <a:pt x="2615089" y="137636"/>
                  <a:pt x="2615089" y="137636"/>
                </a:cubicBezTo>
                <a:cubicBezTo>
                  <a:pt x="2615089" y="137636"/>
                  <a:pt x="2613184" y="140494"/>
                  <a:pt x="2610326" y="145256"/>
                </a:cubicBezTo>
                <a:cubicBezTo>
                  <a:pt x="2610326" y="144304"/>
                  <a:pt x="2610326" y="144304"/>
                  <a:pt x="2609374" y="143351"/>
                </a:cubicBezTo>
                <a:cubicBezTo>
                  <a:pt x="2605564" y="128111"/>
                  <a:pt x="2603659" y="119539"/>
                  <a:pt x="2603659" y="119539"/>
                </a:cubicBezTo>
                <a:cubicBezTo>
                  <a:pt x="2603659" y="119539"/>
                  <a:pt x="2604611" y="128111"/>
                  <a:pt x="2605564" y="144304"/>
                </a:cubicBezTo>
                <a:cubicBezTo>
                  <a:pt x="2605564" y="146209"/>
                  <a:pt x="2605564" y="149066"/>
                  <a:pt x="2606516" y="150971"/>
                </a:cubicBezTo>
                <a:cubicBezTo>
                  <a:pt x="2604611" y="153829"/>
                  <a:pt x="2602706" y="155734"/>
                  <a:pt x="2600801" y="158591"/>
                </a:cubicBezTo>
                <a:cubicBezTo>
                  <a:pt x="2596991" y="163354"/>
                  <a:pt x="2594134" y="169069"/>
                  <a:pt x="2589371" y="175736"/>
                </a:cubicBezTo>
                <a:cubicBezTo>
                  <a:pt x="2589371" y="174784"/>
                  <a:pt x="2589371" y="172879"/>
                  <a:pt x="2588419" y="171926"/>
                </a:cubicBezTo>
                <a:cubicBezTo>
                  <a:pt x="2585561" y="155734"/>
                  <a:pt x="2583656" y="147161"/>
                  <a:pt x="2583656" y="147161"/>
                </a:cubicBezTo>
                <a:cubicBezTo>
                  <a:pt x="2583656" y="147161"/>
                  <a:pt x="2583656" y="156686"/>
                  <a:pt x="2584609" y="171926"/>
                </a:cubicBezTo>
                <a:cubicBezTo>
                  <a:pt x="2584609" y="174784"/>
                  <a:pt x="2584609" y="178594"/>
                  <a:pt x="2585561" y="182404"/>
                </a:cubicBezTo>
                <a:cubicBezTo>
                  <a:pt x="2585561" y="182404"/>
                  <a:pt x="2585561" y="182404"/>
                  <a:pt x="2585561" y="182404"/>
                </a:cubicBezTo>
                <a:cubicBezTo>
                  <a:pt x="2582704" y="187166"/>
                  <a:pt x="2579846" y="192881"/>
                  <a:pt x="2576036" y="198596"/>
                </a:cubicBezTo>
                <a:cubicBezTo>
                  <a:pt x="2575084" y="190976"/>
                  <a:pt x="2575084" y="183356"/>
                  <a:pt x="2574131" y="177641"/>
                </a:cubicBezTo>
                <a:cubicBezTo>
                  <a:pt x="2573179" y="165259"/>
                  <a:pt x="2573179" y="157639"/>
                  <a:pt x="2573179" y="157639"/>
                </a:cubicBezTo>
                <a:cubicBezTo>
                  <a:pt x="2573179" y="157639"/>
                  <a:pt x="2572226" y="162401"/>
                  <a:pt x="2571274" y="170974"/>
                </a:cubicBezTo>
                <a:cubicBezTo>
                  <a:pt x="2571274" y="170974"/>
                  <a:pt x="2571274" y="170021"/>
                  <a:pt x="2571274" y="170021"/>
                </a:cubicBezTo>
                <a:cubicBezTo>
                  <a:pt x="2570321" y="162401"/>
                  <a:pt x="2570321" y="155734"/>
                  <a:pt x="2569369" y="149066"/>
                </a:cubicBezTo>
                <a:cubicBezTo>
                  <a:pt x="2569369" y="142399"/>
                  <a:pt x="2568416" y="135731"/>
                  <a:pt x="2568416" y="130016"/>
                </a:cubicBezTo>
                <a:cubicBezTo>
                  <a:pt x="2567464" y="118586"/>
                  <a:pt x="2566511" y="108109"/>
                  <a:pt x="2567464" y="99536"/>
                </a:cubicBezTo>
                <a:cubicBezTo>
                  <a:pt x="2567464" y="82391"/>
                  <a:pt x="2566511" y="72866"/>
                  <a:pt x="2566511" y="72866"/>
                </a:cubicBezTo>
                <a:cubicBezTo>
                  <a:pt x="2566511" y="72866"/>
                  <a:pt x="2565559" y="82391"/>
                  <a:pt x="2562701" y="99536"/>
                </a:cubicBezTo>
                <a:cubicBezTo>
                  <a:pt x="2561749" y="108109"/>
                  <a:pt x="2560796" y="118586"/>
                  <a:pt x="2560796" y="130016"/>
                </a:cubicBezTo>
                <a:cubicBezTo>
                  <a:pt x="2560796" y="135731"/>
                  <a:pt x="2559844" y="142399"/>
                  <a:pt x="2559844" y="149066"/>
                </a:cubicBezTo>
                <a:cubicBezTo>
                  <a:pt x="2559844" y="155734"/>
                  <a:pt x="2559844" y="162401"/>
                  <a:pt x="2559844" y="170021"/>
                </a:cubicBezTo>
                <a:cubicBezTo>
                  <a:pt x="2559844" y="178594"/>
                  <a:pt x="2559844" y="187166"/>
                  <a:pt x="2560796" y="195739"/>
                </a:cubicBezTo>
                <a:cubicBezTo>
                  <a:pt x="2559844" y="192881"/>
                  <a:pt x="2558891" y="191929"/>
                  <a:pt x="2558891" y="191929"/>
                </a:cubicBezTo>
                <a:cubicBezTo>
                  <a:pt x="2558891" y="191929"/>
                  <a:pt x="2559844" y="194786"/>
                  <a:pt x="2561749" y="200501"/>
                </a:cubicBezTo>
                <a:cubicBezTo>
                  <a:pt x="2561749" y="206216"/>
                  <a:pt x="2562701" y="211931"/>
                  <a:pt x="2562701" y="217646"/>
                </a:cubicBezTo>
                <a:cubicBezTo>
                  <a:pt x="2562701" y="219551"/>
                  <a:pt x="2562701" y="221456"/>
                  <a:pt x="2562701" y="223361"/>
                </a:cubicBezTo>
                <a:cubicBezTo>
                  <a:pt x="2558891" y="230981"/>
                  <a:pt x="2555081" y="238601"/>
                  <a:pt x="2551271" y="247174"/>
                </a:cubicBezTo>
                <a:cubicBezTo>
                  <a:pt x="2550319" y="239554"/>
                  <a:pt x="2550319" y="233839"/>
                  <a:pt x="2549366" y="230029"/>
                </a:cubicBezTo>
                <a:cubicBezTo>
                  <a:pt x="2553176" y="219551"/>
                  <a:pt x="2555081" y="212884"/>
                  <a:pt x="2555081" y="212884"/>
                </a:cubicBezTo>
                <a:cubicBezTo>
                  <a:pt x="2555081" y="212884"/>
                  <a:pt x="2552224" y="218599"/>
                  <a:pt x="2546509" y="228124"/>
                </a:cubicBezTo>
                <a:cubicBezTo>
                  <a:pt x="2546509" y="226219"/>
                  <a:pt x="2547461" y="224314"/>
                  <a:pt x="2547461" y="222409"/>
                </a:cubicBezTo>
                <a:cubicBezTo>
                  <a:pt x="2551271" y="206216"/>
                  <a:pt x="2553176" y="196691"/>
                  <a:pt x="2553176" y="196691"/>
                </a:cubicBezTo>
                <a:cubicBezTo>
                  <a:pt x="2553176" y="196691"/>
                  <a:pt x="2549366" y="205264"/>
                  <a:pt x="2543651" y="221456"/>
                </a:cubicBezTo>
                <a:cubicBezTo>
                  <a:pt x="2541746" y="228124"/>
                  <a:pt x="2538889" y="236696"/>
                  <a:pt x="2536984" y="246221"/>
                </a:cubicBezTo>
                <a:cubicBezTo>
                  <a:pt x="2536984" y="245269"/>
                  <a:pt x="2536984" y="245269"/>
                  <a:pt x="2536984" y="244316"/>
                </a:cubicBezTo>
                <a:cubicBezTo>
                  <a:pt x="2535079" y="230029"/>
                  <a:pt x="2534126" y="221456"/>
                  <a:pt x="2534126" y="221456"/>
                </a:cubicBezTo>
                <a:cubicBezTo>
                  <a:pt x="2534126" y="221456"/>
                  <a:pt x="2534126" y="230029"/>
                  <a:pt x="2533174" y="244316"/>
                </a:cubicBezTo>
                <a:cubicBezTo>
                  <a:pt x="2533174" y="246221"/>
                  <a:pt x="2533174" y="249079"/>
                  <a:pt x="2533174" y="250984"/>
                </a:cubicBezTo>
                <a:cubicBezTo>
                  <a:pt x="2533174" y="249079"/>
                  <a:pt x="2532221" y="247174"/>
                  <a:pt x="2532221" y="245269"/>
                </a:cubicBezTo>
                <a:cubicBezTo>
                  <a:pt x="2529364" y="233839"/>
                  <a:pt x="2527459" y="223361"/>
                  <a:pt x="2524601" y="213836"/>
                </a:cubicBezTo>
                <a:cubicBezTo>
                  <a:pt x="2521744" y="204311"/>
                  <a:pt x="2519839" y="196691"/>
                  <a:pt x="2517934" y="190024"/>
                </a:cubicBezTo>
                <a:cubicBezTo>
                  <a:pt x="2513171" y="176689"/>
                  <a:pt x="2511266" y="169069"/>
                  <a:pt x="2511266" y="169069"/>
                </a:cubicBezTo>
                <a:cubicBezTo>
                  <a:pt x="2511266" y="169069"/>
                  <a:pt x="2512219" y="176689"/>
                  <a:pt x="2514124" y="190976"/>
                </a:cubicBezTo>
                <a:cubicBezTo>
                  <a:pt x="2515076" y="197644"/>
                  <a:pt x="2516029" y="206216"/>
                  <a:pt x="2516981" y="215741"/>
                </a:cubicBezTo>
                <a:cubicBezTo>
                  <a:pt x="2517934" y="225266"/>
                  <a:pt x="2518886" y="235744"/>
                  <a:pt x="2520791" y="248126"/>
                </a:cubicBezTo>
                <a:cubicBezTo>
                  <a:pt x="2521744" y="257651"/>
                  <a:pt x="2522696" y="267176"/>
                  <a:pt x="2523649" y="277654"/>
                </a:cubicBezTo>
                <a:cubicBezTo>
                  <a:pt x="2522696" y="279559"/>
                  <a:pt x="2521744" y="281464"/>
                  <a:pt x="2521744" y="282416"/>
                </a:cubicBezTo>
                <a:cubicBezTo>
                  <a:pt x="2519839" y="274796"/>
                  <a:pt x="2517934" y="269081"/>
                  <a:pt x="2516981" y="263366"/>
                </a:cubicBezTo>
                <a:cubicBezTo>
                  <a:pt x="2513171" y="250031"/>
                  <a:pt x="2511266" y="243364"/>
                  <a:pt x="2511266" y="243364"/>
                </a:cubicBezTo>
                <a:cubicBezTo>
                  <a:pt x="2511266" y="243364"/>
                  <a:pt x="2512219" y="250984"/>
                  <a:pt x="2513171" y="264319"/>
                </a:cubicBezTo>
                <a:cubicBezTo>
                  <a:pt x="2513171" y="268129"/>
                  <a:pt x="2514124" y="272891"/>
                  <a:pt x="2514124" y="277654"/>
                </a:cubicBezTo>
                <a:cubicBezTo>
                  <a:pt x="2510314" y="269081"/>
                  <a:pt x="2507456" y="262414"/>
                  <a:pt x="2504599" y="256699"/>
                </a:cubicBezTo>
                <a:cubicBezTo>
                  <a:pt x="2504599" y="254794"/>
                  <a:pt x="2504599" y="253841"/>
                  <a:pt x="2504599" y="253841"/>
                </a:cubicBezTo>
                <a:cubicBezTo>
                  <a:pt x="2504599" y="253841"/>
                  <a:pt x="2504599" y="254794"/>
                  <a:pt x="2503646" y="255746"/>
                </a:cubicBezTo>
                <a:cubicBezTo>
                  <a:pt x="2499836" y="248126"/>
                  <a:pt x="2497931" y="243364"/>
                  <a:pt x="2497931" y="243364"/>
                </a:cubicBezTo>
                <a:cubicBezTo>
                  <a:pt x="2497931" y="243364"/>
                  <a:pt x="2499836" y="249079"/>
                  <a:pt x="2502694" y="259556"/>
                </a:cubicBezTo>
                <a:cubicBezTo>
                  <a:pt x="2501741" y="261461"/>
                  <a:pt x="2500789" y="264319"/>
                  <a:pt x="2499836" y="267176"/>
                </a:cubicBezTo>
                <a:cubicBezTo>
                  <a:pt x="2499836" y="268129"/>
                  <a:pt x="2498884" y="269081"/>
                  <a:pt x="2498884" y="270034"/>
                </a:cubicBezTo>
                <a:cubicBezTo>
                  <a:pt x="2496979" y="253841"/>
                  <a:pt x="2496026" y="237649"/>
                  <a:pt x="2494121" y="223361"/>
                </a:cubicBezTo>
                <a:cubicBezTo>
                  <a:pt x="2495074" y="222409"/>
                  <a:pt x="2495074" y="221456"/>
                  <a:pt x="2496026" y="220504"/>
                </a:cubicBezTo>
                <a:cubicBezTo>
                  <a:pt x="2500789" y="212884"/>
                  <a:pt x="2504599" y="207169"/>
                  <a:pt x="2506504" y="203359"/>
                </a:cubicBezTo>
                <a:cubicBezTo>
                  <a:pt x="2509361" y="199549"/>
                  <a:pt x="2510314" y="197644"/>
                  <a:pt x="2510314" y="197644"/>
                </a:cubicBezTo>
                <a:cubicBezTo>
                  <a:pt x="2510314" y="197644"/>
                  <a:pt x="2508409" y="199549"/>
                  <a:pt x="2505551" y="203359"/>
                </a:cubicBezTo>
                <a:cubicBezTo>
                  <a:pt x="2502694" y="206216"/>
                  <a:pt x="2497931" y="210979"/>
                  <a:pt x="2493169" y="217646"/>
                </a:cubicBezTo>
                <a:cubicBezTo>
                  <a:pt x="2493169" y="217646"/>
                  <a:pt x="2493169" y="216694"/>
                  <a:pt x="2493169" y="216694"/>
                </a:cubicBezTo>
                <a:cubicBezTo>
                  <a:pt x="2492216" y="210026"/>
                  <a:pt x="2492216" y="203359"/>
                  <a:pt x="2491264" y="196691"/>
                </a:cubicBezTo>
                <a:cubicBezTo>
                  <a:pt x="2497931" y="188119"/>
                  <a:pt x="2501741" y="183356"/>
                  <a:pt x="2501741" y="183356"/>
                </a:cubicBezTo>
                <a:cubicBezTo>
                  <a:pt x="2501741" y="183356"/>
                  <a:pt x="2497931" y="187166"/>
                  <a:pt x="2490311" y="192881"/>
                </a:cubicBezTo>
                <a:cubicBezTo>
                  <a:pt x="2489359" y="187166"/>
                  <a:pt x="2489359" y="181451"/>
                  <a:pt x="2489359" y="176689"/>
                </a:cubicBezTo>
                <a:cubicBezTo>
                  <a:pt x="2492216" y="171926"/>
                  <a:pt x="2495074" y="168116"/>
                  <a:pt x="2497931" y="165259"/>
                </a:cubicBezTo>
                <a:cubicBezTo>
                  <a:pt x="2500789" y="161449"/>
                  <a:pt x="2502694" y="159544"/>
                  <a:pt x="2502694" y="159544"/>
                </a:cubicBezTo>
                <a:cubicBezTo>
                  <a:pt x="2502694" y="159544"/>
                  <a:pt x="2500789" y="161449"/>
                  <a:pt x="2496979" y="164306"/>
                </a:cubicBezTo>
                <a:cubicBezTo>
                  <a:pt x="2495074" y="166211"/>
                  <a:pt x="2492216" y="169069"/>
                  <a:pt x="2489359" y="171926"/>
                </a:cubicBezTo>
                <a:cubicBezTo>
                  <a:pt x="2489359" y="165259"/>
                  <a:pt x="2488406" y="158591"/>
                  <a:pt x="2488406" y="153829"/>
                </a:cubicBezTo>
                <a:cubicBezTo>
                  <a:pt x="2488406" y="146209"/>
                  <a:pt x="2487454" y="139541"/>
                  <a:pt x="2487454" y="135731"/>
                </a:cubicBezTo>
                <a:cubicBezTo>
                  <a:pt x="2491264" y="129064"/>
                  <a:pt x="2494121" y="125254"/>
                  <a:pt x="2494121" y="125254"/>
                </a:cubicBezTo>
                <a:cubicBezTo>
                  <a:pt x="2494121" y="125254"/>
                  <a:pt x="2492216" y="128111"/>
                  <a:pt x="2487454" y="132874"/>
                </a:cubicBezTo>
                <a:cubicBezTo>
                  <a:pt x="2487454" y="130969"/>
                  <a:pt x="2487454" y="129064"/>
                  <a:pt x="2487454" y="129064"/>
                </a:cubicBezTo>
                <a:cubicBezTo>
                  <a:pt x="2487454" y="129064"/>
                  <a:pt x="2487454" y="130969"/>
                  <a:pt x="2486501" y="132874"/>
                </a:cubicBezTo>
                <a:cubicBezTo>
                  <a:pt x="2483644" y="136684"/>
                  <a:pt x="2479834" y="140494"/>
                  <a:pt x="2475071" y="146209"/>
                </a:cubicBezTo>
                <a:cubicBezTo>
                  <a:pt x="2469356" y="152876"/>
                  <a:pt x="2462689" y="161449"/>
                  <a:pt x="2455069" y="171926"/>
                </a:cubicBezTo>
                <a:cubicBezTo>
                  <a:pt x="2451259" y="176689"/>
                  <a:pt x="2447449" y="182404"/>
                  <a:pt x="2442686" y="188119"/>
                </a:cubicBezTo>
                <a:cubicBezTo>
                  <a:pt x="2439829" y="192881"/>
                  <a:pt x="2436019" y="197644"/>
                  <a:pt x="2433161" y="203359"/>
                </a:cubicBezTo>
                <a:cubicBezTo>
                  <a:pt x="2433161" y="199549"/>
                  <a:pt x="2432209" y="195739"/>
                  <a:pt x="2432209" y="191929"/>
                </a:cubicBezTo>
                <a:cubicBezTo>
                  <a:pt x="2428399" y="158591"/>
                  <a:pt x="2426494" y="130969"/>
                  <a:pt x="2425541" y="110966"/>
                </a:cubicBezTo>
                <a:cubicBezTo>
                  <a:pt x="2425541" y="101441"/>
                  <a:pt x="2424589" y="93821"/>
                  <a:pt x="2424589" y="88106"/>
                </a:cubicBezTo>
                <a:cubicBezTo>
                  <a:pt x="2424589" y="82391"/>
                  <a:pt x="2424589" y="80486"/>
                  <a:pt x="2424589" y="80486"/>
                </a:cubicBezTo>
                <a:cubicBezTo>
                  <a:pt x="2424589" y="80486"/>
                  <a:pt x="2424589" y="83344"/>
                  <a:pt x="2423636" y="88106"/>
                </a:cubicBezTo>
                <a:cubicBezTo>
                  <a:pt x="2422684" y="92869"/>
                  <a:pt x="2422684" y="101441"/>
                  <a:pt x="2421731" y="110966"/>
                </a:cubicBezTo>
                <a:cubicBezTo>
                  <a:pt x="2420779" y="120491"/>
                  <a:pt x="2420779" y="132874"/>
                  <a:pt x="2420779" y="146209"/>
                </a:cubicBezTo>
                <a:cubicBezTo>
                  <a:pt x="2420779" y="159544"/>
                  <a:pt x="2420779" y="175736"/>
                  <a:pt x="2421731" y="191929"/>
                </a:cubicBezTo>
                <a:cubicBezTo>
                  <a:pt x="2421731" y="200501"/>
                  <a:pt x="2422684" y="210026"/>
                  <a:pt x="2422684" y="220504"/>
                </a:cubicBezTo>
                <a:cubicBezTo>
                  <a:pt x="2416969" y="230029"/>
                  <a:pt x="2411254" y="239554"/>
                  <a:pt x="2405539" y="250031"/>
                </a:cubicBezTo>
                <a:cubicBezTo>
                  <a:pt x="2404586" y="251936"/>
                  <a:pt x="2403634" y="254794"/>
                  <a:pt x="2401729" y="256699"/>
                </a:cubicBezTo>
                <a:cubicBezTo>
                  <a:pt x="2401729" y="256699"/>
                  <a:pt x="2400776" y="255746"/>
                  <a:pt x="2400776" y="255746"/>
                </a:cubicBezTo>
                <a:cubicBezTo>
                  <a:pt x="2397919" y="247174"/>
                  <a:pt x="2395061" y="239554"/>
                  <a:pt x="2392204" y="233839"/>
                </a:cubicBezTo>
                <a:cubicBezTo>
                  <a:pt x="2389346" y="208121"/>
                  <a:pt x="2386489" y="186214"/>
                  <a:pt x="2385536" y="170974"/>
                </a:cubicBezTo>
                <a:cubicBezTo>
                  <a:pt x="2384584" y="162401"/>
                  <a:pt x="2383631" y="155734"/>
                  <a:pt x="2382679" y="150971"/>
                </a:cubicBezTo>
                <a:cubicBezTo>
                  <a:pt x="2383631" y="147161"/>
                  <a:pt x="2384584" y="144304"/>
                  <a:pt x="2384584" y="140494"/>
                </a:cubicBezTo>
                <a:cubicBezTo>
                  <a:pt x="2384584" y="138589"/>
                  <a:pt x="2383631" y="137636"/>
                  <a:pt x="2382679" y="135731"/>
                </a:cubicBezTo>
                <a:cubicBezTo>
                  <a:pt x="2385536" y="129064"/>
                  <a:pt x="2388394" y="121444"/>
                  <a:pt x="2390299" y="114776"/>
                </a:cubicBezTo>
                <a:cubicBezTo>
                  <a:pt x="2413159" y="53816"/>
                  <a:pt x="2427446" y="12859"/>
                  <a:pt x="2427446" y="12859"/>
                </a:cubicBezTo>
                <a:cubicBezTo>
                  <a:pt x="2427446" y="12859"/>
                  <a:pt x="2407444" y="50959"/>
                  <a:pt x="2380774" y="110014"/>
                </a:cubicBezTo>
                <a:cubicBezTo>
                  <a:pt x="2374106" y="124301"/>
                  <a:pt x="2366486" y="140494"/>
                  <a:pt x="2358866" y="157639"/>
                </a:cubicBezTo>
                <a:cubicBezTo>
                  <a:pt x="2357914" y="160496"/>
                  <a:pt x="2356009" y="163354"/>
                  <a:pt x="2355056" y="166211"/>
                </a:cubicBezTo>
                <a:cubicBezTo>
                  <a:pt x="2356009" y="162401"/>
                  <a:pt x="2356961" y="158591"/>
                  <a:pt x="2357914" y="155734"/>
                </a:cubicBezTo>
                <a:cubicBezTo>
                  <a:pt x="2360771" y="141446"/>
                  <a:pt x="2362676" y="132874"/>
                  <a:pt x="2362676" y="132874"/>
                </a:cubicBezTo>
                <a:cubicBezTo>
                  <a:pt x="2362676" y="132874"/>
                  <a:pt x="2359819" y="140494"/>
                  <a:pt x="2354104" y="154781"/>
                </a:cubicBezTo>
                <a:cubicBezTo>
                  <a:pt x="2351246" y="161449"/>
                  <a:pt x="2348389" y="170021"/>
                  <a:pt x="2344579" y="179546"/>
                </a:cubicBezTo>
                <a:cubicBezTo>
                  <a:pt x="2340769" y="189071"/>
                  <a:pt x="2336959" y="200501"/>
                  <a:pt x="2334101" y="211931"/>
                </a:cubicBezTo>
                <a:cubicBezTo>
                  <a:pt x="2334101" y="211931"/>
                  <a:pt x="2334101" y="211931"/>
                  <a:pt x="2334101" y="211931"/>
                </a:cubicBezTo>
                <a:cubicBezTo>
                  <a:pt x="2336006" y="197644"/>
                  <a:pt x="2338864" y="184309"/>
                  <a:pt x="2340769" y="171926"/>
                </a:cubicBezTo>
                <a:cubicBezTo>
                  <a:pt x="2343626" y="156686"/>
                  <a:pt x="2344579" y="143351"/>
                  <a:pt x="2347436" y="130969"/>
                </a:cubicBezTo>
                <a:cubicBezTo>
                  <a:pt x="2350294" y="118586"/>
                  <a:pt x="2352199" y="108109"/>
                  <a:pt x="2354104" y="99536"/>
                </a:cubicBezTo>
                <a:cubicBezTo>
                  <a:pt x="2357914" y="82391"/>
                  <a:pt x="2358866" y="71914"/>
                  <a:pt x="2358866" y="71914"/>
                </a:cubicBezTo>
                <a:cubicBezTo>
                  <a:pt x="2358866" y="71914"/>
                  <a:pt x="2355056" y="81439"/>
                  <a:pt x="2350294" y="98584"/>
                </a:cubicBezTo>
                <a:cubicBezTo>
                  <a:pt x="2347436" y="107156"/>
                  <a:pt x="2344579" y="117634"/>
                  <a:pt x="2340769" y="129064"/>
                </a:cubicBezTo>
                <a:cubicBezTo>
                  <a:pt x="2336959" y="140494"/>
                  <a:pt x="2333149" y="154781"/>
                  <a:pt x="2330291" y="170021"/>
                </a:cubicBezTo>
                <a:cubicBezTo>
                  <a:pt x="2328386" y="177641"/>
                  <a:pt x="2326481" y="185261"/>
                  <a:pt x="2324576" y="193834"/>
                </a:cubicBezTo>
                <a:cubicBezTo>
                  <a:pt x="2323624" y="190976"/>
                  <a:pt x="2321719" y="188119"/>
                  <a:pt x="2320766" y="185261"/>
                </a:cubicBezTo>
                <a:cubicBezTo>
                  <a:pt x="2324576" y="168116"/>
                  <a:pt x="2326481" y="157639"/>
                  <a:pt x="2326481" y="157639"/>
                </a:cubicBezTo>
                <a:cubicBezTo>
                  <a:pt x="2326481" y="157639"/>
                  <a:pt x="2323624" y="165259"/>
                  <a:pt x="2318861" y="179546"/>
                </a:cubicBezTo>
                <a:cubicBezTo>
                  <a:pt x="2316004" y="173831"/>
                  <a:pt x="2315051" y="170974"/>
                  <a:pt x="2315051" y="170974"/>
                </a:cubicBezTo>
                <a:cubicBezTo>
                  <a:pt x="2315051" y="170974"/>
                  <a:pt x="2316004" y="174784"/>
                  <a:pt x="2317909" y="181451"/>
                </a:cubicBezTo>
                <a:cubicBezTo>
                  <a:pt x="2316956" y="185261"/>
                  <a:pt x="2315051" y="189071"/>
                  <a:pt x="2313146" y="193834"/>
                </a:cubicBezTo>
                <a:cubicBezTo>
                  <a:pt x="2312194" y="192881"/>
                  <a:pt x="2312194" y="191929"/>
                  <a:pt x="2311241" y="190976"/>
                </a:cubicBezTo>
                <a:cubicBezTo>
                  <a:pt x="2314099" y="161449"/>
                  <a:pt x="2314099" y="141446"/>
                  <a:pt x="2314099" y="141446"/>
                </a:cubicBezTo>
                <a:cubicBezTo>
                  <a:pt x="2314099" y="141446"/>
                  <a:pt x="2306479" y="165259"/>
                  <a:pt x="2298859" y="202406"/>
                </a:cubicBezTo>
                <a:cubicBezTo>
                  <a:pt x="2296954" y="211931"/>
                  <a:pt x="2294096" y="221456"/>
                  <a:pt x="2292191" y="231934"/>
                </a:cubicBezTo>
                <a:cubicBezTo>
                  <a:pt x="2291239" y="237649"/>
                  <a:pt x="2290286" y="244316"/>
                  <a:pt x="2289334" y="250031"/>
                </a:cubicBezTo>
                <a:cubicBezTo>
                  <a:pt x="2288381" y="252889"/>
                  <a:pt x="2287429" y="255746"/>
                  <a:pt x="2285524" y="259556"/>
                </a:cubicBezTo>
                <a:cubicBezTo>
                  <a:pt x="2282666" y="267176"/>
                  <a:pt x="2279809" y="276701"/>
                  <a:pt x="2275999" y="287179"/>
                </a:cubicBezTo>
                <a:cubicBezTo>
                  <a:pt x="2275999" y="287179"/>
                  <a:pt x="2275999" y="288131"/>
                  <a:pt x="2275999" y="288131"/>
                </a:cubicBezTo>
                <a:cubicBezTo>
                  <a:pt x="2275999" y="286226"/>
                  <a:pt x="2275999" y="284321"/>
                  <a:pt x="2275999" y="282416"/>
                </a:cubicBezTo>
                <a:cubicBezTo>
                  <a:pt x="2276951" y="271939"/>
                  <a:pt x="2276951" y="265271"/>
                  <a:pt x="2276951" y="265271"/>
                </a:cubicBezTo>
                <a:cubicBezTo>
                  <a:pt x="2276951" y="265271"/>
                  <a:pt x="2275046" y="270986"/>
                  <a:pt x="2272189" y="281464"/>
                </a:cubicBezTo>
                <a:cubicBezTo>
                  <a:pt x="2271236" y="284321"/>
                  <a:pt x="2270284" y="287179"/>
                  <a:pt x="2269331" y="290989"/>
                </a:cubicBezTo>
                <a:cubicBezTo>
                  <a:pt x="2269331" y="290989"/>
                  <a:pt x="2269331" y="290989"/>
                  <a:pt x="2269331" y="290989"/>
                </a:cubicBezTo>
                <a:cubicBezTo>
                  <a:pt x="2269331" y="280511"/>
                  <a:pt x="2268379" y="270034"/>
                  <a:pt x="2269331" y="261461"/>
                </a:cubicBezTo>
                <a:cubicBezTo>
                  <a:pt x="2270284" y="252889"/>
                  <a:pt x="2269331" y="245269"/>
                  <a:pt x="2270284" y="238601"/>
                </a:cubicBezTo>
                <a:cubicBezTo>
                  <a:pt x="2271236" y="232886"/>
                  <a:pt x="2271236" y="228124"/>
                  <a:pt x="2272189" y="225266"/>
                </a:cubicBezTo>
                <a:cubicBezTo>
                  <a:pt x="2275046" y="215741"/>
                  <a:pt x="2275999" y="210979"/>
                  <a:pt x="2275999" y="210979"/>
                </a:cubicBezTo>
                <a:cubicBezTo>
                  <a:pt x="2275999" y="210979"/>
                  <a:pt x="2272189" y="218599"/>
                  <a:pt x="2266474" y="232886"/>
                </a:cubicBezTo>
                <a:cubicBezTo>
                  <a:pt x="2267426" y="230029"/>
                  <a:pt x="2267426" y="228124"/>
                  <a:pt x="2267426" y="228124"/>
                </a:cubicBezTo>
                <a:cubicBezTo>
                  <a:pt x="2267426" y="228124"/>
                  <a:pt x="2265521" y="230981"/>
                  <a:pt x="2263616" y="235744"/>
                </a:cubicBezTo>
                <a:cubicBezTo>
                  <a:pt x="2264569" y="226219"/>
                  <a:pt x="2265521" y="220504"/>
                  <a:pt x="2265521" y="220504"/>
                </a:cubicBezTo>
                <a:cubicBezTo>
                  <a:pt x="2265521" y="220504"/>
                  <a:pt x="2262664" y="230029"/>
                  <a:pt x="2256949" y="247174"/>
                </a:cubicBezTo>
                <a:cubicBezTo>
                  <a:pt x="2255044" y="250984"/>
                  <a:pt x="2253139" y="253841"/>
                  <a:pt x="2252186" y="258604"/>
                </a:cubicBezTo>
                <a:cubicBezTo>
                  <a:pt x="2251234" y="259556"/>
                  <a:pt x="2251234" y="260509"/>
                  <a:pt x="2250281" y="262414"/>
                </a:cubicBezTo>
                <a:cubicBezTo>
                  <a:pt x="2252186" y="255746"/>
                  <a:pt x="2253139" y="249079"/>
                  <a:pt x="2255044" y="243364"/>
                </a:cubicBezTo>
                <a:cubicBezTo>
                  <a:pt x="2260759" y="216694"/>
                  <a:pt x="2264569" y="194786"/>
                  <a:pt x="2267426" y="178594"/>
                </a:cubicBezTo>
                <a:cubicBezTo>
                  <a:pt x="2269331" y="163354"/>
                  <a:pt x="2270284" y="153829"/>
                  <a:pt x="2270284" y="153829"/>
                </a:cubicBezTo>
                <a:cubicBezTo>
                  <a:pt x="2270284" y="153829"/>
                  <a:pt x="2267426" y="162401"/>
                  <a:pt x="2262664" y="177641"/>
                </a:cubicBezTo>
                <a:cubicBezTo>
                  <a:pt x="2260759" y="185261"/>
                  <a:pt x="2257901" y="194786"/>
                  <a:pt x="2254091" y="205264"/>
                </a:cubicBezTo>
                <a:cubicBezTo>
                  <a:pt x="2251234" y="212884"/>
                  <a:pt x="2249329" y="221456"/>
                  <a:pt x="2246471" y="230981"/>
                </a:cubicBezTo>
                <a:cubicBezTo>
                  <a:pt x="2244566" y="234791"/>
                  <a:pt x="2243614" y="239554"/>
                  <a:pt x="2241709" y="244316"/>
                </a:cubicBezTo>
                <a:cubicBezTo>
                  <a:pt x="2240756" y="240506"/>
                  <a:pt x="2239804" y="236696"/>
                  <a:pt x="2239804" y="233839"/>
                </a:cubicBezTo>
                <a:cubicBezTo>
                  <a:pt x="2235994" y="215741"/>
                  <a:pt x="2233136" y="205264"/>
                  <a:pt x="2233136" y="205264"/>
                </a:cubicBezTo>
                <a:cubicBezTo>
                  <a:pt x="2233136" y="205264"/>
                  <a:pt x="2235041" y="224314"/>
                  <a:pt x="2237899" y="255746"/>
                </a:cubicBezTo>
                <a:cubicBezTo>
                  <a:pt x="2236946" y="259556"/>
                  <a:pt x="2235041" y="264319"/>
                  <a:pt x="2234089" y="269081"/>
                </a:cubicBezTo>
                <a:cubicBezTo>
                  <a:pt x="2234089" y="269081"/>
                  <a:pt x="2233136" y="270034"/>
                  <a:pt x="2233136" y="270034"/>
                </a:cubicBezTo>
                <a:cubicBezTo>
                  <a:pt x="2233136" y="268129"/>
                  <a:pt x="2233136" y="265271"/>
                  <a:pt x="2233136" y="263366"/>
                </a:cubicBezTo>
                <a:cubicBezTo>
                  <a:pt x="2233136" y="253841"/>
                  <a:pt x="2232184" y="244316"/>
                  <a:pt x="2231231" y="234791"/>
                </a:cubicBezTo>
                <a:cubicBezTo>
                  <a:pt x="2230279" y="225266"/>
                  <a:pt x="2229326" y="216694"/>
                  <a:pt x="2228374" y="207169"/>
                </a:cubicBezTo>
                <a:cubicBezTo>
                  <a:pt x="2229326" y="198596"/>
                  <a:pt x="2230279" y="193834"/>
                  <a:pt x="2230279" y="193834"/>
                </a:cubicBezTo>
                <a:cubicBezTo>
                  <a:pt x="2230279" y="193834"/>
                  <a:pt x="2229326" y="197644"/>
                  <a:pt x="2226469" y="204311"/>
                </a:cubicBezTo>
                <a:cubicBezTo>
                  <a:pt x="2225516" y="202406"/>
                  <a:pt x="2224564" y="201454"/>
                  <a:pt x="2222659" y="200501"/>
                </a:cubicBezTo>
                <a:cubicBezTo>
                  <a:pt x="2221706" y="200501"/>
                  <a:pt x="2221706" y="199549"/>
                  <a:pt x="2220754" y="199549"/>
                </a:cubicBezTo>
                <a:cubicBezTo>
                  <a:pt x="2219801" y="199549"/>
                  <a:pt x="2218849" y="199549"/>
                  <a:pt x="2217896" y="199549"/>
                </a:cubicBezTo>
                <a:cubicBezTo>
                  <a:pt x="2215991" y="200501"/>
                  <a:pt x="2215991" y="201454"/>
                  <a:pt x="2215039" y="202406"/>
                </a:cubicBezTo>
                <a:cubicBezTo>
                  <a:pt x="2213134" y="206216"/>
                  <a:pt x="2213134" y="210979"/>
                  <a:pt x="2213134" y="214789"/>
                </a:cubicBezTo>
                <a:cubicBezTo>
                  <a:pt x="2214086" y="210979"/>
                  <a:pt x="2215039" y="206216"/>
                  <a:pt x="2217896" y="203359"/>
                </a:cubicBezTo>
                <a:cubicBezTo>
                  <a:pt x="2218849" y="202406"/>
                  <a:pt x="2218849" y="201454"/>
                  <a:pt x="2219801" y="201454"/>
                </a:cubicBezTo>
                <a:cubicBezTo>
                  <a:pt x="2219801" y="201454"/>
                  <a:pt x="2220754" y="201454"/>
                  <a:pt x="2220754" y="202406"/>
                </a:cubicBezTo>
                <a:cubicBezTo>
                  <a:pt x="2221706" y="203359"/>
                  <a:pt x="2222659" y="205264"/>
                  <a:pt x="2223611" y="207169"/>
                </a:cubicBezTo>
                <a:lnTo>
                  <a:pt x="2223611" y="215741"/>
                </a:lnTo>
                <a:cubicBezTo>
                  <a:pt x="2223611" y="215741"/>
                  <a:pt x="2223611" y="215741"/>
                  <a:pt x="2223611" y="215741"/>
                </a:cubicBezTo>
                <a:cubicBezTo>
                  <a:pt x="2221706" y="222409"/>
                  <a:pt x="2218849" y="230981"/>
                  <a:pt x="2215991" y="241459"/>
                </a:cubicBezTo>
                <a:cubicBezTo>
                  <a:pt x="2213134" y="250984"/>
                  <a:pt x="2209324" y="262414"/>
                  <a:pt x="2206466" y="274796"/>
                </a:cubicBezTo>
                <a:cubicBezTo>
                  <a:pt x="2203609" y="287179"/>
                  <a:pt x="2199799" y="299561"/>
                  <a:pt x="2196941" y="313849"/>
                </a:cubicBezTo>
                <a:cubicBezTo>
                  <a:pt x="2195989" y="308134"/>
                  <a:pt x="2195989" y="305276"/>
                  <a:pt x="2195989" y="305276"/>
                </a:cubicBezTo>
                <a:cubicBezTo>
                  <a:pt x="2195989" y="305276"/>
                  <a:pt x="2195989" y="310039"/>
                  <a:pt x="2195036" y="317659"/>
                </a:cubicBezTo>
                <a:cubicBezTo>
                  <a:pt x="2194084" y="315754"/>
                  <a:pt x="2193131" y="314801"/>
                  <a:pt x="2193131" y="314801"/>
                </a:cubicBezTo>
                <a:cubicBezTo>
                  <a:pt x="2193131" y="314801"/>
                  <a:pt x="2194084" y="315754"/>
                  <a:pt x="2195036" y="318611"/>
                </a:cubicBezTo>
                <a:cubicBezTo>
                  <a:pt x="2195036" y="320516"/>
                  <a:pt x="2195036" y="321469"/>
                  <a:pt x="2195036" y="323374"/>
                </a:cubicBezTo>
                <a:cubicBezTo>
                  <a:pt x="2194084" y="327184"/>
                  <a:pt x="2193131" y="330994"/>
                  <a:pt x="2192179" y="334804"/>
                </a:cubicBezTo>
                <a:cubicBezTo>
                  <a:pt x="2191226" y="332899"/>
                  <a:pt x="2191226" y="331946"/>
                  <a:pt x="2190274" y="330994"/>
                </a:cubicBezTo>
                <a:cubicBezTo>
                  <a:pt x="2190274" y="330041"/>
                  <a:pt x="2191226" y="330041"/>
                  <a:pt x="2191226" y="330041"/>
                </a:cubicBezTo>
                <a:cubicBezTo>
                  <a:pt x="2191226" y="330041"/>
                  <a:pt x="2191226" y="330041"/>
                  <a:pt x="2190274" y="330994"/>
                </a:cubicBezTo>
                <a:cubicBezTo>
                  <a:pt x="2189321" y="328136"/>
                  <a:pt x="2188369" y="326231"/>
                  <a:pt x="2188369" y="326231"/>
                </a:cubicBezTo>
                <a:cubicBezTo>
                  <a:pt x="2188369" y="326231"/>
                  <a:pt x="2188369" y="328136"/>
                  <a:pt x="2189321" y="331946"/>
                </a:cubicBezTo>
                <a:cubicBezTo>
                  <a:pt x="2189321" y="331946"/>
                  <a:pt x="2188369" y="332899"/>
                  <a:pt x="2188369" y="332899"/>
                </a:cubicBezTo>
                <a:cubicBezTo>
                  <a:pt x="2186464" y="321469"/>
                  <a:pt x="2185511" y="315754"/>
                  <a:pt x="2185511" y="315754"/>
                </a:cubicBezTo>
                <a:cubicBezTo>
                  <a:pt x="2185511" y="315754"/>
                  <a:pt x="2185511" y="323374"/>
                  <a:pt x="2184559" y="336709"/>
                </a:cubicBezTo>
                <a:cubicBezTo>
                  <a:pt x="2184559" y="336709"/>
                  <a:pt x="2184559" y="336709"/>
                  <a:pt x="2184559" y="337661"/>
                </a:cubicBezTo>
                <a:cubicBezTo>
                  <a:pt x="2183606" y="339566"/>
                  <a:pt x="2181701" y="341471"/>
                  <a:pt x="2179796" y="343376"/>
                </a:cubicBezTo>
                <a:cubicBezTo>
                  <a:pt x="2179796" y="342424"/>
                  <a:pt x="2178844" y="341471"/>
                  <a:pt x="2178844" y="340519"/>
                </a:cubicBezTo>
                <a:cubicBezTo>
                  <a:pt x="2183606" y="320516"/>
                  <a:pt x="2188369" y="301466"/>
                  <a:pt x="2192179" y="283369"/>
                </a:cubicBezTo>
                <a:cubicBezTo>
                  <a:pt x="2205514" y="228124"/>
                  <a:pt x="2212181" y="190024"/>
                  <a:pt x="2212181" y="190024"/>
                </a:cubicBezTo>
                <a:cubicBezTo>
                  <a:pt x="2212181" y="190024"/>
                  <a:pt x="2199799" y="222409"/>
                  <a:pt x="2183606" y="272891"/>
                </a:cubicBezTo>
                <a:cubicBezTo>
                  <a:pt x="2184559" y="266224"/>
                  <a:pt x="2186464" y="259556"/>
                  <a:pt x="2187416" y="253841"/>
                </a:cubicBezTo>
                <a:cubicBezTo>
                  <a:pt x="2189321" y="246221"/>
                  <a:pt x="2190274" y="239554"/>
                  <a:pt x="2192179" y="231934"/>
                </a:cubicBezTo>
                <a:cubicBezTo>
                  <a:pt x="2194084" y="224314"/>
                  <a:pt x="2195989" y="216694"/>
                  <a:pt x="2196941" y="210026"/>
                </a:cubicBezTo>
                <a:cubicBezTo>
                  <a:pt x="2197894" y="204311"/>
                  <a:pt x="2199799" y="198596"/>
                  <a:pt x="2200751" y="193834"/>
                </a:cubicBezTo>
                <a:cubicBezTo>
                  <a:pt x="2201704" y="189071"/>
                  <a:pt x="2203609" y="184309"/>
                  <a:pt x="2204561" y="179546"/>
                </a:cubicBezTo>
                <a:cubicBezTo>
                  <a:pt x="2207419" y="170021"/>
                  <a:pt x="2209324" y="162401"/>
                  <a:pt x="2211229" y="155734"/>
                </a:cubicBezTo>
                <a:cubicBezTo>
                  <a:pt x="2215039" y="142399"/>
                  <a:pt x="2217896" y="134779"/>
                  <a:pt x="2217896" y="134779"/>
                </a:cubicBezTo>
                <a:cubicBezTo>
                  <a:pt x="2217896" y="134779"/>
                  <a:pt x="2215039" y="139541"/>
                  <a:pt x="2211229" y="148114"/>
                </a:cubicBezTo>
                <a:cubicBezTo>
                  <a:pt x="2211229" y="148114"/>
                  <a:pt x="2211229" y="147161"/>
                  <a:pt x="2211229" y="147161"/>
                </a:cubicBezTo>
                <a:cubicBezTo>
                  <a:pt x="2213134" y="139541"/>
                  <a:pt x="2215039" y="131921"/>
                  <a:pt x="2216944" y="125254"/>
                </a:cubicBezTo>
                <a:cubicBezTo>
                  <a:pt x="2218849" y="118586"/>
                  <a:pt x="2220754" y="111919"/>
                  <a:pt x="2222659" y="105251"/>
                </a:cubicBezTo>
                <a:cubicBezTo>
                  <a:pt x="2226469" y="92869"/>
                  <a:pt x="2229326" y="81439"/>
                  <a:pt x="2233136" y="72866"/>
                </a:cubicBezTo>
                <a:cubicBezTo>
                  <a:pt x="2238851" y="54769"/>
                  <a:pt x="2242661" y="45244"/>
                  <a:pt x="2242661" y="45244"/>
                </a:cubicBezTo>
                <a:cubicBezTo>
                  <a:pt x="2242661" y="45244"/>
                  <a:pt x="2237899" y="54769"/>
                  <a:pt x="2229326" y="71914"/>
                </a:cubicBezTo>
                <a:cubicBezTo>
                  <a:pt x="2224564" y="80486"/>
                  <a:pt x="2220754" y="90964"/>
                  <a:pt x="2215991" y="103346"/>
                </a:cubicBezTo>
                <a:cubicBezTo>
                  <a:pt x="2213134" y="109061"/>
                  <a:pt x="2211229" y="115729"/>
                  <a:pt x="2208371" y="122396"/>
                </a:cubicBezTo>
                <a:cubicBezTo>
                  <a:pt x="2205514" y="129064"/>
                  <a:pt x="2203609" y="136684"/>
                  <a:pt x="2200751" y="144304"/>
                </a:cubicBezTo>
                <a:cubicBezTo>
                  <a:pt x="2195036" y="159544"/>
                  <a:pt x="2190274" y="176689"/>
                  <a:pt x="2184559" y="193834"/>
                </a:cubicBezTo>
                <a:cubicBezTo>
                  <a:pt x="2181701" y="204311"/>
                  <a:pt x="2177891" y="215741"/>
                  <a:pt x="2175034" y="228124"/>
                </a:cubicBezTo>
                <a:cubicBezTo>
                  <a:pt x="2175986" y="218599"/>
                  <a:pt x="2176939" y="210026"/>
                  <a:pt x="2177891" y="203359"/>
                </a:cubicBezTo>
                <a:cubicBezTo>
                  <a:pt x="2178844" y="198596"/>
                  <a:pt x="2178844" y="193834"/>
                  <a:pt x="2178844" y="190024"/>
                </a:cubicBezTo>
                <a:cubicBezTo>
                  <a:pt x="2179796" y="186214"/>
                  <a:pt x="2180749" y="184309"/>
                  <a:pt x="2180749" y="184309"/>
                </a:cubicBezTo>
                <a:cubicBezTo>
                  <a:pt x="2180749" y="184309"/>
                  <a:pt x="2179796" y="185261"/>
                  <a:pt x="2179796" y="187166"/>
                </a:cubicBezTo>
                <a:cubicBezTo>
                  <a:pt x="2180749" y="180499"/>
                  <a:pt x="2180749" y="176689"/>
                  <a:pt x="2180749" y="176689"/>
                </a:cubicBezTo>
                <a:cubicBezTo>
                  <a:pt x="2180749" y="176689"/>
                  <a:pt x="2178844" y="183356"/>
                  <a:pt x="2175986" y="194786"/>
                </a:cubicBezTo>
                <a:cubicBezTo>
                  <a:pt x="2174081" y="198596"/>
                  <a:pt x="2172176" y="202406"/>
                  <a:pt x="2170271" y="208121"/>
                </a:cubicBezTo>
                <a:cubicBezTo>
                  <a:pt x="2163604" y="223361"/>
                  <a:pt x="2155031" y="245269"/>
                  <a:pt x="2144554" y="271939"/>
                </a:cubicBezTo>
                <a:cubicBezTo>
                  <a:pt x="2141696" y="279559"/>
                  <a:pt x="2137886" y="288131"/>
                  <a:pt x="2135029" y="296704"/>
                </a:cubicBezTo>
                <a:cubicBezTo>
                  <a:pt x="2135029" y="296704"/>
                  <a:pt x="2135029" y="296704"/>
                  <a:pt x="2135029" y="295751"/>
                </a:cubicBezTo>
                <a:cubicBezTo>
                  <a:pt x="2133124" y="290989"/>
                  <a:pt x="2131219" y="286226"/>
                  <a:pt x="2129314" y="282416"/>
                </a:cubicBezTo>
                <a:cubicBezTo>
                  <a:pt x="2133124" y="261461"/>
                  <a:pt x="2135981" y="244316"/>
                  <a:pt x="2137886" y="231934"/>
                </a:cubicBezTo>
                <a:cubicBezTo>
                  <a:pt x="2139791" y="217646"/>
                  <a:pt x="2141696" y="210026"/>
                  <a:pt x="2141696" y="210026"/>
                </a:cubicBezTo>
                <a:cubicBezTo>
                  <a:pt x="2141696" y="210026"/>
                  <a:pt x="2138839" y="217646"/>
                  <a:pt x="2134076" y="230981"/>
                </a:cubicBezTo>
                <a:cubicBezTo>
                  <a:pt x="2131219" y="239554"/>
                  <a:pt x="2127409" y="250984"/>
                  <a:pt x="2123599" y="263366"/>
                </a:cubicBezTo>
                <a:cubicBezTo>
                  <a:pt x="2123599" y="260509"/>
                  <a:pt x="2122646" y="257651"/>
                  <a:pt x="2122646" y="253841"/>
                </a:cubicBezTo>
                <a:cubicBezTo>
                  <a:pt x="2120741" y="238601"/>
                  <a:pt x="2118836" y="225266"/>
                  <a:pt x="2117884" y="211931"/>
                </a:cubicBezTo>
                <a:cubicBezTo>
                  <a:pt x="2115979" y="198596"/>
                  <a:pt x="2114074" y="187166"/>
                  <a:pt x="2112169" y="176689"/>
                </a:cubicBezTo>
                <a:cubicBezTo>
                  <a:pt x="2110264" y="166211"/>
                  <a:pt x="2108359" y="157639"/>
                  <a:pt x="2107406" y="150019"/>
                </a:cubicBezTo>
                <a:cubicBezTo>
                  <a:pt x="2104549" y="134779"/>
                  <a:pt x="2102644" y="127159"/>
                  <a:pt x="2102644" y="127159"/>
                </a:cubicBezTo>
                <a:cubicBezTo>
                  <a:pt x="2102644" y="127159"/>
                  <a:pt x="2102644" y="135731"/>
                  <a:pt x="2103596" y="150971"/>
                </a:cubicBezTo>
                <a:cubicBezTo>
                  <a:pt x="2103596" y="155734"/>
                  <a:pt x="2104549" y="161449"/>
                  <a:pt x="2104549" y="168116"/>
                </a:cubicBezTo>
                <a:cubicBezTo>
                  <a:pt x="2104549" y="171926"/>
                  <a:pt x="2104549" y="176689"/>
                  <a:pt x="2104549" y="183356"/>
                </a:cubicBezTo>
                <a:cubicBezTo>
                  <a:pt x="2104549" y="190024"/>
                  <a:pt x="2105501" y="197644"/>
                  <a:pt x="2105501" y="207169"/>
                </a:cubicBezTo>
                <a:cubicBezTo>
                  <a:pt x="2105501" y="212884"/>
                  <a:pt x="2106454" y="218599"/>
                  <a:pt x="2106454" y="225266"/>
                </a:cubicBezTo>
                <a:cubicBezTo>
                  <a:pt x="2105501" y="224314"/>
                  <a:pt x="2105501" y="222409"/>
                  <a:pt x="2104549" y="221456"/>
                </a:cubicBezTo>
                <a:cubicBezTo>
                  <a:pt x="2104549" y="221456"/>
                  <a:pt x="2104549" y="221456"/>
                  <a:pt x="2104549" y="221456"/>
                </a:cubicBezTo>
                <a:lnTo>
                  <a:pt x="2104549" y="221456"/>
                </a:lnTo>
                <a:cubicBezTo>
                  <a:pt x="2103596" y="219551"/>
                  <a:pt x="2102644" y="217646"/>
                  <a:pt x="2102644" y="215741"/>
                </a:cubicBezTo>
                <a:cubicBezTo>
                  <a:pt x="2102644" y="211931"/>
                  <a:pt x="2101691" y="208121"/>
                  <a:pt x="2101691" y="205264"/>
                </a:cubicBezTo>
                <a:cubicBezTo>
                  <a:pt x="2100739" y="193834"/>
                  <a:pt x="2099786" y="184309"/>
                  <a:pt x="2098834" y="176689"/>
                </a:cubicBezTo>
                <a:cubicBezTo>
                  <a:pt x="2098834" y="173831"/>
                  <a:pt x="2097881" y="170974"/>
                  <a:pt x="2097881" y="168116"/>
                </a:cubicBezTo>
                <a:cubicBezTo>
                  <a:pt x="2100739" y="155734"/>
                  <a:pt x="2102644" y="149066"/>
                  <a:pt x="2102644" y="149066"/>
                </a:cubicBezTo>
                <a:cubicBezTo>
                  <a:pt x="2102644" y="149066"/>
                  <a:pt x="2100739" y="153829"/>
                  <a:pt x="2096929" y="162401"/>
                </a:cubicBezTo>
                <a:cubicBezTo>
                  <a:pt x="2095976" y="155734"/>
                  <a:pt x="2095024" y="151924"/>
                  <a:pt x="2095024" y="151924"/>
                </a:cubicBezTo>
                <a:cubicBezTo>
                  <a:pt x="2095024" y="151924"/>
                  <a:pt x="2095024" y="157639"/>
                  <a:pt x="2095024" y="167164"/>
                </a:cubicBezTo>
                <a:cubicBezTo>
                  <a:pt x="2088356" y="182404"/>
                  <a:pt x="2078831" y="206216"/>
                  <a:pt x="2066449" y="235744"/>
                </a:cubicBezTo>
                <a:cubicBezTo>
                  <a:pt x="2063591" y="243364"/>
                  <a:pt x="2060734" y="250984"/>
                  <a:pt x="2056924" y="259556"/>
                </a:cubicBezTo>
                <a:cubicBezTo>
                  <a:pt x="2061686" y="234791"/>
                  <a:pt x="2063591" y="219551"/>
                  <a:pt x="2063591" y="219551"/>
                </a:cubicBezTo>
                <a:cubicBezTo>
                  <a:pt x="2063591" y="219551"/>
                  <a:pt x="2058829" y="231934"/>
                  <a:pt x="2052161" y="252889"/>
                </a:cubicBezTo>
                <a:cubicBezTo>
                  <a:pt x="2051209" y="250984"/>
                  <a:pt x="2050256" y="249079"/>
                  <a:pt x="2050256" y="248126"/>
                </a:cubicBezTo>
                <a:cubicBezTo>
                  <a:pt x="2050256" y="238601"/>
                  <a:pt x="2050256" y="233839"/>
                  <a:pt x="2050256" y="233839"/>
                </a:cubicBezTo>
                <a:cubicBezTo>
                  <a:pt x="2050256" y="233839"/>
                  <a:pt x="2049304" y="237649"/>
                  <a:pt x="2048351" y="244316"/>
                </a:cubicBezTo>
                <a:cubicBezTo>
                  <a:pt x="2047399" y="241459"/>
                  <a:pt x="2046446" y="240506"/>
                  <a:pt x="2046446" y="240506"/>
                </a:cubicBezTo>
                <a:cubicBezTo>
                  <a:pt x="2046446" y="240506"/>
                  <a:pt x="2047399" y="242411"/>
                  <a:pt x="2047399" y="247174"/>
                </a:cubicBezTo>
                <a:cubicBezTo>
                  <a:pt x="2046446" y="251936"/>
                  <a:pt x="2045494" y="258604"/>
                  <a:pt x="2044541" y="266224"/>
                </a:cubicBezTo>
                <a:cubicBezTo>
                  <a:pt x="2044541" y="264319"/>
                  <a:pt x="2043589" y="261461"/>
                  <a:pt x="2043589" y="259556"/>
                </a:cubicBezTo>
                <a:cubicBezTo>
                  <a:pt x="2042636" y="255746"/>
                  <a:pt x="2042636" y="252889"/>
                  <a:pt x="2041684" y="249079"/>
                </a:cubicBezTo>
                <a:cubicBezTo>
                  <a:pt x="2046446" y="210026"/>
                  <a:pt x="2048351" y="184309"/>
                  <a:pt x="2048351" y="184309"/>
                </a:cubicBezTo>
                <a:cubicBezTo>
                  <a:pt x="2048351" y="184309"/>
                  <a:pt x="2044541" y="196691"/>
                  <a:pt x="2039779" y="216694"/>
                </a:cubicBezTo>
                <a:cubicBezTo>
                  <a:pt x="2038826" y="218599"/>
                  <a:pt x="2037874" y="220504"/>
                  <a:pt x="2036921" y="223361"/>
                </a:cubicBezTo>
                <a:cubicBezTo>
                  <a:pt x="2036921" y="221456"/>
                  <a:pt x="2035969" y="220504"/>
                  <a:pt x="2035969" y="218599"/>
                </a:cubicBezTo>
                <a:cubicBezTo>
                  <a:pt x="2034064" y="206216"/>
                  <a:pt x="2032159" y="195739"/>
                  <a:pt x="2031206" y="187166"/>
                </a:cubicBezTo>
                <a:cubicBezTo>
                  <a:pt x="2030254" y="179546"/>
                  <a:pt x="2029301" y="173831"/>
                  <a:pt x="2028349" y="169069"/>
                </a:cubicBezTo>
                <a:cubicBezTo>
                  <a:pt x="2030254" y="154781"/>
                  <a:pt x="2031206" y="147161"/>
                  <a:pt x="2031206" y="147161"/>
                </a:cubicBezTo>
                <a:cubicBezTo>
                  <a:pt x="2031206" y="147161"/>
                  <a:pt x="2030254" y="150971"/>
                  <a:pt x="2028349" y="157639"/>
                </a:cubicBezTo>
                <a:cubicBezTo>
                  <a:pt x="2029301" y="145256"/>
                  <a:pt x="2030254" y="138589"/>
                  <a:pt x="2030254" y="138589"/>
                </a:cubicBezTo>
                <a:cubicBezTo>
                  <a:pt x="2030254" y="138589"/>
                  <a:pt x="2028349" y="146209"/>
                  <a:pt x="2023586" y="160496"/>
                </a:cubicBezTo>
                <a:cubicBezTo>
                  <a:pt x="2021681" y="167164"/>
                  <a:pt x="2019776" y="176689"/>
                  <a:pt x="2017871" y="186214"/>
                </a:cubicBezTo>
                <a:cubicBezTo>
                  <a:pt x="2017871" y="188119"/>
                  <a:pt x="2016919" y="190024"/>
                  <a:pt x="2016919" y="191929"/>
                </a:cubicBezTo>
                <a:cubicBezTo>
                  <a:pt x="2016919" y="191929"/>
                  <a:pt x="2016919" y="190976"/>
                  <a:pt x="2016919" y="190976"/>
                </a:cubicBezTo>
                <a:cubicBezTo>
                  <a:pt x="2018824" y="170021"/>
                  <a:pt x="2019776" y="158591"/>
                  <a:pt x="2019776" y="158591"/>
                </a:cubicBezTo>
                <a:cubicBezTo>
                  <a:pt x="2019776" y="158591"/>
                  <a:pt x="2017871" y="166211"/>
                  <a:pt x="2015014" y="178594"/>
                </a:cubicBezTo>
                <a:cubicBezTo>
                  <a:pt x="2015014" y="176689"/>
                  <a:pt x="2014061" y="174784"/>
                  <a:pt x="2014061" y="174784"/>
                </a:cubicBezTo>
                <a:cubicBezTo>
                  <a:pt x="2014061" y="174784"/>
                  <a:pt x="2014061" y="175736"/>
                  <a:pt x="2014061" y="177641"/>
                </a:cubicBezTo>
                <a:cubicBezTo>
                  <a:pt x="2013109" y="172879"/>
                  <a:pt x="2012156" y="168116"/>
                  <a:pt x="2011204" y="163354"/>
                </a:cubicBezTo>
                <a:cubicBezTo>
                  <a:pt x="2008346" y="148114"/>
                  <a:pt x="2006441" y="135731"/>
                  <a:pt x="2003584" y="125254"/>
                </a:cubicBezTo>
                <a:cubicBezTo>
                  <a:pt x="1999774" y="104299"/>
                  <a:pt x="1996916" y="91916"/>
                  <a:pt x="1996916" y="91916"/>
                </a:cubicBezTo>
                <a:cubicBezTo>
                  <a:pt x="1996916" y="91916"/>
                  <a:pt x="1997869" y="104299"/>
                  <a:pt x="1999774" y="125254"/>
                </a:cubicBezTo>
                <a:cubicBezTo>
                  <a:pt x="2000726" y="135731"/>
                  <a:pt x="2001679" y="149066"/>
                  <a:pt x="2003584" y="164306"/>
                </a:cubicBezTo>
                <a:cubicBezTo>
                  <a:pt x="2004536" y="175736"/>
                  <a:pt x="2006441" y="189071"/>
                  <a:pt x="2008346" y="203359"/>
                </a:cubicBezTo>
                <a:cubicBezTo>
                  <a:pt x="2005489" y="213836"/>
                  <a:pt x="2002631" y="227171"/>
                  <a:pt x="1999774" y="240506"/>
                </a:cubicBezTo>
                <a:cubicBezTo>
                  <a:pt x="1995011" y="262414"/>
                  <a:pt x="1990249" y="288131"/>
                  <a:pt x="1984534" y="314801"/>
                </a:cubicBezTo>
                <a:cubicBezTo>
                  <a:pt x="1984534" y="303371"/>
                  <a:pt x="1984534" y="292894"/>
                  <a:pt x="1984534" y="283369"/>
                </a:cubicBezTo>
                <a:cubicBezTo>
                  <a:pt x="1984534" y="277654"/>
                  <a:pt x="1984534" y="271939"/>
                  <a:pt x="1984534" y="267176"/>
                </a:cubicBezTo>
                <a:cubicBezTo>
                  <a:pt x="1985486" y="265271"/>
                  <a:pt x="1986439" y="263366"/>
                  <a:pt x="1986439" y="263366"/>
                </a:cubicBezTo>
                <a:cubicBezTo>
                  <a:pt x="1986439" y="263366"/>
                  <a:pt x="1985486" y="264319"/>
                  <a:pt x="1984534" y="265271"/>
                </a:cubicBezTo>
                <a:cubicBezTo>
                  <a:pt x="1984534" y="257651"/>
                  <a:pt x="1984534" y="250031"/>
                  <a:pt x="1985486" y="243364"/>
                </a:cubicBezTo>
                <a:cubicBezTo>
                  <a:pt x="1986439" y="231934"/>
                  <a:pt x="1986439" y="221456"/>
                  <a:pt x="1987391" y="212884"/>
                </a:cubicBezTo>
                <a:cubicBezTo>
                  <a:pt x="1988344" y="195739"/>
                  <a:pt x="1989296" y="186214"/>
                  <a:pt x="1989296" y="186214"/>
                </a:cubicBezTo>
                <a:cubicBezTo>
                  <a:pt x="1989296" y="186214"/>
                  <a:pt x="1987391" y="195739"/>
                  <a:pt x="1983581" y="211931"/>
                </a:cubicBezTo>
                <a:cubicBezTo>
                  <a:pt x="1981676" y="220504"/>
                  <a:pt x="1979771" y="230029"/>
                  <a:pt x="1978819" y="242411"/>
                </a:cubicBezTo>
                <a:cubicBezTo>
                  <a:pt x="1976914" y="253841"/>
                  <a:pt x="1975961" y="267176"/>
                  <a:pt x="1974056" y="281464"/>
                </a:cubicBezTo>
                <a:cubicBezTo>
                  <a:pt x="1974056" y="281464"/>
                  <a:pt x="1973104" y="282416"/>
                  <a:pt x="1973104" y="282416"/>
                </a:cubicBezTo>
                <a:cubicBezTo>
                  <a:pt x="1971199" y="284321"/>
                  <a:pt x="1970246" y="286226"/>
                  <a:pt x="1968341" y="289084"/>
                </a:cubicBezTo>
                <a:cubicBezTo>
                  <a:pt x="1968341" y="287179"/>
                  <a:pt x="1968341" y="285274"/>
                  <a:pt x="1968341" y="283369"/>
                </a:cubicBezTo>
                <a:cubicBezTo>
                  <a:pt x="1971199" y="277654"/>
                  <a:pt x="1973104" y="274796"/>
                  <a:pt x="1973104" y="274796"/>
                </a:cubicBezTo>
                <a:cubicBezTo>
                  <a:pt x="1973104" y="274796"/>
                  <a:pt x="1971199" y="276701"/>
                  <a:pt x="1968341" y="280511"/>
                </a:cubicBezTo>
                <a:cubicBezTo>
                  <a:pt x="1970246" y="255746"/>
                  <a:pt x="1972151" y="235744"/>
                  <a:pt x="1973104" y="224314"/>
                </a:cubicBezTo>
                <a:cubicBezTo>
                  <a:pt x="1975961" y="201454"/>
                  <a:pt x="1976914" y="187166"/>
                  <a:pt x="1976914" y="187166"/>
                </a:cubicBezTo>
                <a:cubicBezTo>
                  <a:pt x="1976914" y="187166"/>
                  <a:pt x="1973104" y="198596"/>
                  <a:pt x="1967389" y="218599"/>
                </a:cubicBezTo>
                <a:cubicBezTo>
                  <a:pt x="1967389" y="217646"/>
                  <a:pt x="1967389" y="216694"/>
                  <a:pt x="1967389" y="216694"/>
                </a:cubicBezTo>
                <a:cubicBezTo>
                  <a:pt x="1967389" y="216694"/>
                  <a:pt x="1967389" y="217646"/>
                  <a:pt x="1966436" y="220504"/>
                </a:cubicBezTo>
                <a:cubicBezTo>
                  <a:pt x="1963579" y="229076"/>
                  <a:pt x="1960721" y="238601"/>
                  <a:pt x="1957864" y="250031"/>
                </a:cubicBezTo>
                <a:cubicBezTo>
                  <a:pt x="1955959" y="256699"/>
                  <a:pt x="1954054" y="264319"/>
                  <a:pt x="1952149" y="271939"/>
                </a:cubicBezTo>
                <a:cubicBezTo>
                  <a:pt x="1947386" y="250031"/>
                  <a:pt x="1944529" y="232886"/>
                  <a:pt x="1941671" y="221456"/>
                </a:cubicBezTo>
                <a:cubicBezTo>
                  <a:pt x="1941671" y="218599"/>
                  <a:pt x="1942624" y="215741"/>
                  <a:pt x="1942624" y="213836"/>
                </a:cubicBezTo>
                <a:cubicBezTo>
                  <a:pt x="1946434" y="203359"/>
                  <a:pt x="1949291" y="193834"/>
                  <a:pt x="1952149" y="186214"/>
                </a:cubicBezTo>
                <a:cubicBezTo>
                  <a:pt x="1958816" y="168116"/>
                  <a:pt x="1962626" y="157639"/>
                  <a:pt x="1962626" y="157639"/>
                </a:cubicBezTo>
                <a:cubicBezTo>
                  <a:pt x="1962626" y="157639"/>
                  <a:pt x="1957864" y="167164"/>
                  <a:pt x="1948339" y="185261"/>
                </a:cubicBezTo>
                <a:cubicBezTo>
                  <a:pt x="1947386" y="187166"/>
                  <a:pt x="1946434" y="189071"/>
                  <a:pt x="1945481" y="190976"/>
                </a:cubicBezTo>
                <a:cubicBezTo>
                  <a:pt x="1945481" y="190024"/>
                  <a:pt x="1945481" y="189071"/>
                  <a:pt x="1945481" y="189071"/>
                </a:cubicBezTo>
                <a:cubicBezTo>
                  <a:pt x="1945481" y="189071"/>
                  <a:pt x="1945481" y="190024"/>
                  <a:pt x="1944529" y="192881"/>
                </a:cubicBezTo>
                <a:cubicBezTo>
                  <a:pt x="1942624" y="196691"/>
                  <a:pt x="1940719" y="201454"/>
                  <a:pt x="1938814" y="205264"/>
                </a:cubicBezTo>
                <a:cubicBezTo>
                  <a:pt x="1936909" y="170021"/>
                  <a:pt x="1935004" y="148114"/>
                  <a:pt x="1935004" y="148114"/>
                </a:cubicBezTo>
                <a:cubicBezTo>
                  <a:pt x="1935004" y="148114"/>
                  <a:pt x="1931194" y="178594"/>
                  <a:pt x="1928336" y="224314"/>
                </a:cubicBezTo>
                <a:cubicBezTo>
                  <a:pt x="1928336" y="225266"/>
                  <a:pt x="1928336" y="227171"/>
                  <a:pt x="1928336" y="229076"/>
                </a:cubicBezTo>
                <a:cubicBezTo>
                  <a:pt x="1927384" y="231934"/>
                  <a:pt x="1925479" y="234791"/>
                  <a:pt x="1924526" y="236696"/>
                </a:cubicBezTo>
                <a:cubicBezTo>
                  <a:pt x="1921669" y="243364"/>
                  <a:pt x="1918811" y="250984"/>
                  <a:pt x="1915001" y="258604"/>
                </a:cubicBezTo>
                <a:cubicBezTo>
                  <a:pt x="1914049" y="261461"/>
                  <a:pt x="1912144" y="265271"/>
                  <a:pt x="1911191" y="268129"/>
                </a:cubicBezTo>
                <a:cubicBezTo>
                  <a:pt x="1910239" y="265271"/>
                  <a:pt x="1908334" y="262414"/>
                  <a:pt x="1907381" y="259556"/>
                </a:cubicBezTo>
                <a:lnTo>
                  <a:pt x="1907381" y="258604"/>
                </a:lnTo>
                <a:lnTo>
                  <a:pt x="1907381" y="258604"/>
                </a:lnTo>
                <a:cubicBezTo>
                  <a:pt x="1905476" y="256699"/>
                  <a:pt x="1903571" y="254794"/>
                  <a:pt x="1900714" y="253841"/>
                </a:cubicBezTo>
                <a:cubicBezTo>
                  <a:pt x="1899761" y="253841"/>
                  <a:pt x="1898809" y="252889"/>
                  <a:pt x="1897856" y="252889"/>
                </a:cubicBezTo>
                <a:cubicBezTo>
                  <a:pt x="1897856" y="252889"/>
                  <a:pt x="1896904" y="252889"/>
                  <a:pt x="1896904" y="252889"/>
                </a:cubicBezTo>
                <a:cubicBezTo>
                  <a:pt x="1896904" y="251936"/>
                  <a:pt x="1896904" y="251936"/>
                  <a:pt x="1896904" y="250984"/>
                </a:cubicBezTo>
                <a:cubicBezTo>
                  <a:pt x="1896904" y="249079"/>
                  <a:pt x="1897856" y="247174"/>
                  <a:pt x="1897856" y="246221"/>
                </a:cubicBezTo>
                <a:cubicBezTo>
                  <a:pt x="1899761" y="240506"/>
                  <a:pt x="1900714" y="234791"/>
                  <a:pt x="1902619" y="230029"/>
                </a:cubicBezTo>
                <a:cubicBezTo>
                  <a:pt x="1903571" y="228124"/>
                  <a:pt x="1903571" y="226219"/>
                  <a:pt x="1903571" y="226219"/>
                </a:cubicBezTo>
                <a:cubicBezTo>
                  <a:pt x="1903571" y="226219"/>
                  <a:pt x="1903571" y="226219"/>
                  <a:pt x="1902619" y="227171"/>
                </a:cubicBezTo>
                <a:cubicBezTo>
                  <a:pt x="1903571" y="222409"/>
                  <a:pt x="1905476" y="218599"/>
                  <a:pt x="1906429" y="214789"/>
                </a:cubicBezTo>
                <a:cubicBezTo>
                  <a:pt x="1909286" y="205264"/>
                  <a:pt x="1912144" y="196691"/>
                  <a:pt x="1915001" y="190976"/>
                </a:cubicBezTo>
                <a:cubicBezTo>
                  <a:pt x="1919764" y="177641"/>
                  <a:pt x="1922621" y="170021"/>
                  <a:pt x="1922621" y="170021"/>
                </a:cubicBezTo>
                <a:cubicBezTo>
                  <a:pt x="1922621" y="170021"/>
                  <a:pt x="1918811" y="176689"/>
                  <a:pt x="1911191" y="189071"/>
                </a:cubicBezTo>
                <a:cubicBezTo>
                  <a:pt x="1907381" y="194786"/>
                  <a:pt x="1903571" y="203359"/>
                  <a:pt x="1899761" y="211931"/>
                </a:cubicBezTo>
                <a:cubicBezTo>
                  <a:pt x="1897856" y="216694"/>
                  <a:pt x="1894999" y="221456"/>
                  <a:pt x="1893094" y="226219"/>
                </a:cubicBezTo>
                <a:cubicBezTo>
                  <a:pt x="1892141" y="229076"/>
                  <a:pt x="1890236" y="231934"/>
                  <a:pt x="1889284" y="235744"/>
                </a:cubicBezTo>
                <a:cubicBezTo>
                  <a:pt x="1889284" y="234791"/>
                  <a:pt x="1889284" y="233839"/>
                  <a:pt x="1888331" y="232886"/>
                </a:cubicBezTo>
                <a:cubicBezTo>
                  <a:pt x="1888331" y="227171"/>
                  <a:pt x="1888331" y="221456"/>
                  <a:pt x="1889284" y="216694"/>
                </a:cubicBezTo>
                <a:cubicBezTo>
                  <a:pt x="1889284" y="210979"/>
                  <a:pt x="1890236" y="205264"/>
                  <a:pt x="1891189" y="200501"/>
                </a:cubicBezTo>
                <a:cubicBezTo>
                  <a:pt x="1892141" y="195739"/>
                  <a:pt x="1893094" y="190976"/>
                  <a:pt x="1894046" y="187166"/>
                </a:cubicBezTo>
                <a:cubicBezTo>
                  <a:pt x="1895951" y="179546"/>
                  <a:pt x="1897856" y="172879"/>
                  <a:pt x="1899761" y="169069"/>
                </a:cubicBezTo>
                <a:cubicBezTo>
                  <a:pt x="1901666" y="165259"/>
                  <a:pt x="1902619" y="162401"/>
                  <a:pt x="1902619" y="162401"/>
                </a:cubicBezTo>
                <a:cubicBezTo>
                  <a:pt x="1902619" y="162401"/>
                  <a:pt x="1901666" y="164306"/>
                  <a:pt x="1898809" y="168116"/>
                </a:cubicBezTo>
                <a:cubicBezTo>
                  <a:pt x="1895951" y="171926"/>
                  <a:pt x="1893094" y="177641"/>
                  <a:pt x="1890236" y="186214"/>
                </a:cubicBezTo>
                <a:cubicBezTo>
                  <a:pt x="1889284" y="190024"/>
                  <a:pt x="1887379" y="194786"/>
                  <a:pt x="1885474" y="199549"/>
                </a:cubicBezTo>
                <a:cubicBezTo>
                  <a:pt x="1884521" y="204311"/>
                  <a:pt x="1883569" y="209074"/>
                  <a:pt x="1882616" y="213836"/>
                </a:cubicBezTo>
                <a:cubicBezTo>
                  <a:pt x="1882616" y="211931"/>
                  <a:pt x="1882616" y="210026"/>
                  <a:pt x="1882616" y="210026"/>
                </a:cubicBezTo>
                <a:cubicBezTo>
                  <a:pt x="1882616" y="210026"/>
                  <a:pt x="1880711" y="216694"/>
                  <a:pt x="1878806" y="228124"/>
                </a:cubicBezTo>
                <a:cubicBezTo>
                  <a:pt x="1877854" y="232886"/>
                  <a:pt x="1876901" y="237649"/>
                  <a:pt x="1874996" y="243364"/>
                </a:cubicBezTo>
                <a:cubicBezTo>
                  <a:pt x="1874996" y="239554"/>
                  <a:pt x="1874996" y="237649"/>
                  <a:pt x="1874996" y="237649"/>
                </a:cubicBezTo>
                <a:cubicBezTo>
                  <a:pt x="1874996" y="237649"/>
                  <a:pt x="1874044" y="244316"/>
                  <a:pt x="1872139" y="255746"/>
                </a:cubicBezTo>
                <a:cubicBezTo>
                  <a:pt x="1871186" y="260509"/>
                  <a:pt x="1870234" y="266224"/>
                  <a:pt x="1868329" y="270986"/>
                </a:cubicBezTo>
                <a:cubicBezTo>
                  <a:pt x="1868329" y="267176"/>
                  <a:pt x="1869281" y="263366"/>
                  <a:pt x="1869281" y="259556"/>
                </a:cubicBezTo>
                <a:cubicBezTo>
                  <a:pt x="1871186" y="243364"/>
                  <a:pt x="1873091" y="228124"/>
                  <a:pt x="1874996" y="213836"/>
                </a:cubicBezTo>
                <a:cubicBezTo>
                  <a:pt x="1875949" y="207169"/>
                  <a:pt x="1876901" y="200501"/>
                  <a:pt x="1877854" y="193834"/>
                </a:cubicBezTo>
                <a:cubicBezTo>
                  <a:pt x="1878806" y="187166"/>
                  <a:pt x="1880711" y="181451"/>
                  <a:pt x="1881664" y="175736"/>
                </a:cubicBezTo>
                <a:cubicBezTo>
                  <a:pt x="1883569" y="164306"/>
                  <a:pt x="1885474" y="154781"/>
                  <a:pt x="1888331" y="146209"/>
                </a:cubicBezTo>
                <a:cubicBezTo>
                  <a:pt x="1892141" y="130016"/>
                  <a:pt x="1894999" y="120491"/>
                  <a:pt x="1894999" y="120491"/>
                </a:cubicBezTo>
                <a:cubicBezTo>
                  <a:pt x="1894999" y="120491"/>
                  <a:pt x="1891189" y="129064"/>
                  <a:pt x="1885474" y="144304"/>
                </a:cubicBezTo>
                <a:cubicBezTo>
                  <a:pt x="1882616" y="151924"/>
                  <a:pt x="1878806" y="161449"/>
                  <a:pt x="1875949" y="172879"/>
                </a:cubicBezTo>
                <a:cubicBezTo>
                  <a:pt x="1874044" y="178594"/>
                  <a:pt x="1872139" y="184309"/>
                  <a:pt x="1870234" y="190976"/>
                </a:cubicBezTo>
                <a:cubicBezTo>
                  <a:pt x="1868329" y="197644"/>
                  <a:pt x="1867376" y="204311"/>
                  <a:pt x="1865471" y="210979"/>
                </a:cubicBezTo>
                <a:cubicBezTo>
                  <a:pt x="1863566" y="219551"/>
                  <a:pt x="1860709" y="229076"/>
                  <a:pt x="1858804" y="238601"/>
                </a:cubicBezTo>
                <a:cubicBezTo>
                  <a:pt x="1858804" y="221456"/>
                  <a:pt x="1857851" y="206216"/>
                  <a:pt x="1856899" y="194786"/>
                </a:cubicBezTo>
                <a:cubicBezTo>
                  <a:pt x="1855946" y="181451"/>
                  <a:pt x="1854994" y="172879"/>
                  <a:pt x="1854994" y="172879"/>
                </a:cubicBezTo>
                <a:cubicBezTo>
                  <a:pt x="1854994" y="172879"/>
                  <a:pt x="1854041" y="180499"/>
                  <a:pt x="1853089" y="194786"/>
                </a:cubicBezTo>
                <a:cubicBezTo>
                  <a:pt x="1852136" y="208121"/>
                  <a:pt x="1850231" y="228124"/>
                  <a:pt x="1848326" y="250984"/>
                </a:cubicBezTo>
                <a:cubicBezTo>
                  <a:pt x="1847374" y="260509"/>
                  <a:pt x="1846421" y="271939"/>
                  <a:pt x="1845469" y="282416"/>
                </a:cubicBezTo>
                <a:cubicBezTo>
                  <a:pt x="1843564" y="279559"/>
                  <a:pt x="1841659" y="276701"/>
                  <a:pt x="1839754" y="273844"/>
                </a:cubicBezTo>
                <a:cubicBezTo>
                  <a:pt x="1839754" y="270986"/>
                  <a:pt x="1838801" y="269081"/>
                  <a:pt x="1838801" y="269081"/>
                </a:cubicBezTo>
                <a:cubicBezTo>
                  <a:pt x="1838801" y="269081"/>
                  <a:pt x="1838801" y="270034"/>
                  <a:pt x="1838801" y="272891"/>
                </a:cubicBezTo>
                <a:cubicBezTo>
                  <a:pt x="1834039" y="266224"/>
                  <a:pt x="1830229" y="260509"/>
                  <a:pt x="1827371" y="256699"/>
                </a:cubicBezTo>
                <a:cubicBezTo>
                  <a:pt x="1829276" y="216694"/>
                  <a:pt x="1828324" y="190976"/>
                  <a:pt x="1828324" y="190976"/>
                </a:cubicBezTo>
                <a:cubicBezTo>
                  <a:pt x="1828324" y="190976"/>
                  <a:pt x="1826419" y="202406"/>
                  <a:pt x="1822609" y="222409"/>
                </a:cubicBezTo>
                <a:cubicBezTo>
                  <a:pt x="1822609" y="219551"/>
                  <a:pt x="1822609" y="217646"/>
                  <a:pt x="1822609" y="214789"/>
                </a:cubicBezTo>
                <a:cubicBezTo>
                  <a:pt x="1822609" y="196691"/>
                  <a:pt x="1821656" y="178594"/>
                  <a:pt x="1822609" y="161449"/>
                </a:cubicBezTo>
                <a:cubicBezTo>
                  <a:pt x="1823561" y="144304"/>
                  <a:pt x="1823561" y="129064"/>
                  <a:pt x="1823561" y="113824"/>
                </a:cubicBezTo>
                <a:cubicBezTo>
                  <a:pt x="1824514" y="54769"/>
                  <a:pt x="1823561" y="15716"/>
                  <a:pt x="1823561" y="15716"/>
                </a:cubicBezTo>
                <a:cubicBezTo>
                  <a:pt x="1823561" y="15716"/>
                  <a:pt x="1817846" y="54769"/>
                  <a:pt x="1812131" y="112871"/>
                </a:cubicBezTo>
                <a:cubicBezTo>
                  <a:pt x="1811179" y="127159"/>
                  <a:pt x="1809274" y="143351"/>
                  <a:pt x="1807369" y="160496"/>
                </a:cubicBezTo>
                <a:cubicBezTo>
                  <a:pt x="1805464" y="175736"/>
                  <a:pt x="1805464" y="191929"/>
                  <a:pt x="1805464" y="209074"/>
                </a:cubicBezTo>
                <a:cubicBezTo>
                  <a:pt x="1803559" y="210026"/>
                  <a:pt x="1802606" y="210979"/>
                  <a:pt x="1801654" y="211931"/>
                </a:cubicBezTo>
                <a:lnTo>
                  <a:pt x="1801654" y="211931"/>
                </a:lnTo>
                <a:lnTo>
                  <a:pt x="1801654" y="212884"/>
                </a:lnTo>
                <a:cubicBezTo>
                  <a:pt x="1797844" y="221456"/>
                  <a:pt x="1794034" y="229076"/>
                  <a:pt x="1790224" y="237649"/>
                </a:cubicBezTo>
                <a:cubicBezTo>
                  <a:pt x="1790224" y="217646"/>
                  <a:pt x="1790224" y="207169"/>
                  <a:pt x="1790224" y="207169"/>
                </a:cubicBezTo>
                <a:cubicBezTo>
                  <a:pt x="1790224" y="207169"/>
                  <a:pt x="1788319" y="218599"/>
                  <a:pt x="1786414" y="239554"/>
                </a:cubicBezTo>
                <a:cubicBezTo>
                  <a:pt x="1786414" y="243364"/>
                  <a:pt x="1785461" y="246221"/>
                  <a:pt x="1784509" y="250984"/>
                </a:cubicBezTo>
                <a:cubicBezTo>
                  <a:pt x="1784509" y="251936"/>
                  <a:pt x="1784509" y="251936"/>
                  <a:pt x="1783556" y="252889"/>
                </a:cubicBezTo>
                <a:cubicBezTo>
                  <a:pt x="1779746" y="236696"/>
                  <a:pt x="1776889" y="226219"/>
                  <a:pt x="1776889" y="226219"/>
                </a:cubicBezTo>
                <a:cubicBezTo>
                  <a:pt x="1776889" y="226219"/>
                  <a:pt x="1776889" y="236696"/>
                  <a:pt x="1777841" y="253841"/>
                </a:cubicBezTo>
                <a:cubicBezTo>
                  <a:pt x="1774031" y="244316"/>
                  <a:pt x="1771174" y="236696"/>
                  <a:pt x="1768316" y="230029"/>
                </a:cubicBezTo>
                <a:cubicBezTo>
                  <a:pt x="1763554" y="219551"/>
                  <a:pt x="1760696" y="211931"/>
                  <a:pt x="1759744" y="209074"/>
                </a:cubicBezTo>
                <a:cubicBezTo>
                  <a:pt x="1759744" y="209074"/>
                  <a:pt x="1759744" y="208121"/>
                  <a:pt x="1759744" y="208121"/>
                </a:cubicBezTo>
                <a:cubicBezTo>
                  <a:pt x="1761649" y="202406"/>
                  <a:pt x="1761649" y="198596"/>
                  <a:pt x="1761649" y="198596"/>
                </a:cubicBezTo>
                <a:cubicBezTo>
                  <a:pt x="1761649" y="198596"/>
                  <a:pt x="1760696" y="200501"/>
                  <a:pt x="1759744" y="203359"/>
                </a:cubicBezTo>
                <a:cubicBezTo>
                  <a:pt x="1759744" y="200501"/>
                  <a:pt x="1759744" y="197644"/>
                  <a:pt x="1759744" y="195739"/>
                </a:cubicBezTo>
                <a:cubicBezTo>
                  <a:pt x="1760696" y="187166"/>
                  <a:pt x="1760696" y="178594"/>
                  <a:pt x="1761649" y="171926"/>
                </a:cubicBezTo>
                <a:cubicBezTo>
                  <a:pt x="1762601" y="158591"/>
                  <a:pt x="1762601" y="151924"/>
                  <a:pt x="1762601" y="151924"/>
                </a:cubicBezTo>
                <a:cubicBezTo>
                  <a:pt x="1762601" y="151924"/>
                  <a:pt x="1760696" y="159544"/>
                  <a:pt x="1756886" y="171926"/>
                </a:cubicBezTo>
                <a:cubicBezTo>
                  <a:pt x="1754981" y="180499"/>
                  <a:pt x="1752124" y="191929"/>
                  <a:pt x="1749266" y="205264"/>
                </a:cubicBezTo>
                <a:cubicBezTo>
                  <a:pt x="1746409" y="200501"/>
                  <a:pt x="1745456" y="197644"/>
                  <a:pt x="1745456" y="197644"/>
                </a:cubicBezTo>
                <a:cubicBezTo>
                  <a:pt x="1745456" y="197644"/>
                  <a:pt x="1746409" y="201454"/>
                  <a:pt x="1749266" y="208121"/>
                </a:cubicBezTo>
                <a:cubicBezTo>
                  <a:pt x="1748314" y="213836"/>
                  <a:pt x="1747361" y="219551"/>
                  <a:pt x="1746409" y="225266"/>
                </a:cubicBezTo>
                <a:cubicBezTo>
                  <a:pt x="1746409" y="226219"/>
                  <a:pt x="1746409" y="227171"/>
                  <a:pt x="1746409" y="228124"/>
                </a:cubicBezTo>
                <a:cubicBezTo>
                  <a:pt x="1741646" y="193834"/>
                  <a:pt x="1737836" y="171926"/>
                  <a:pt x="1737836" y="171926"/>
                </a:cubicBezTo>
                <a:cubicBezTo>
                  <a:pt x="1737836" y="171926"/>
                  <a:pt x="1736884" y="204311"/>
                  <a:pt x="1738789" y="252889"/>
                </a:cubicBezTo>
                <a:cubicBezTo>
                  <a:pt x="1737836" y="253841"/>
                  <a:pt x="1737836" y="255746"/>
                  <a:pt x="1736884" y="256699"/>
                </a:cubicBezTo>
                <a:cubicBezTo>
                  <a:pt x="1735931" y="253841"/>
                  <a:pt x="1735931" y="252889"/>
                  <a:pt x="1735931" y="252889"/>
                </a:cubicBezTo>
                <a:cubicBezTo>
                  <a:pt x="1735931" y="252889"/>
                  <a:pt x="1735931" y="254794"/>
                  <a:pt x="1735931" y="257651"/>
                </a:cubicBezTo>
                <a:cubicBezTo>
                  <a:pt x="1734979" y="259556"/>
                  <a:pt x="1734026" y="261461"/>
                  <a:pt x="1733074" y="264319"/>
                </a:cubicBezTo>
                <a:cubicBezTo>
                  <a:pt x="1731169" y="270034"/>
                  <a:pt x="1729264" y="276701"/>
                  <a:pt x="1727359" y="283369"/>
                </a:cubicBezTo>
                <a:cubicBezTo>
                  <a:pt x="1725454" y="288131"/>
                  <a:pt x="1723549" y="293846"/>
                  <a:pt x="1722596" y="299561"/>
                </a:cubicBezTo>
                <a:cubicBezTo>
                  <a:pt x="1720691" y="278606"/>
                  <a:pt x="1718786" y="267176"/>
                  <a:pt x="1718786" y="267176"/>
                </a:cubicBezTo>
                <a:cubicBezTo>
                  <a:pt x="1718786" y="267176"/>
                  <a:pt x="1717834" y="286226"/>
                  <a:pt x="1716881" y="317659"/>
                </a:cubicBezTo>
                <a:cubicBezTo>
                  <a:pt x="1716881" y="317659"/>
                  <a:pt x="1716881" y="318611"/>
                  <a:pt x="1716881" y="318611"/>
                </a:cubicBezTo>
                <a:cubicBezTo>
                  <a:pt x="1715929" y="317659"/>
                  <a:pt x="1715929" y="316706"/>
                  <a:pt x="1714976" y="316706"/>
                </a:cubicBezTo>
                <a:cubicBezTo>
                  <a:pt x="1712119" y="307181"/>
                  <a:pt x="1710214" y="297656"/>
                  <a:pt x="1707356" y="288131"/>
                </a:cubicBezTo>
                <a:cubicBezTo>
                  <a:pt x="1708309" y="270034"/>
                  <a:pt x="1709261" y="252889"/>
                  <a:pt x="1709261" y="237649"/>
                </a:cubicBezTo>
                <a:cubicBezTo>
                  <a:pt x="1711166" y="192881"/>
                  <a:pt x="1710214" y="163354"/>
                  <a:pt x="1710214" y="163354"/>
                </a:cubicBezTo>
                <a:cubicBezTo>
                  <a:pt x="1710214" y="163354"/>
                  <a:pt x="1705451" y="189071"/>
                  <a:pt x="1698784" y="229076"/>
                </a:cubicBezTo>
                <a:cubicBezTo>
                  <a:pt x="1696879" y="219551"/>
                  <a:pt x="1695926" y="210979"/>
                  <a:pt x="1694021" y="203359"/>
                </a:cubicBezTo>
                <a:cubicBezTo>
                  <a:pt x="1695926" y="191929"/>
                  <a:pt x="1697831" y="180499"/>
                  <a:pt x="1699736" y="170021"/>
                </a:cubicBezTo>
                <a:cubicBezTo>
                  <a:pt x="1702594" y="151924"/>
                  <a:pt x="1705451" y="134779"/>
                  <a:pt x="1706404" y="119539"/>
                </a:cubicBezTo>
                <a:cubicBezTo>
                  <a:pt x="1708309" y="104299"/>
                  <a:pt x="1709261" y="91916"/>
                  <a:pt x="1710214" y="80486"/>
                </a:cubicBezTo>
                <a:cubicBezTo>
                  <a:pt x="1712119" y="59531"/>
                  <a:pt x="1713071" y="47149"/>
                  <a:pt x="1713071" y="47149"/>
                </a:cubicBezTo>
                <a:cubicBezTo>
                  <a:pt x="1713071" y="47149"/>
                  <a:pt x="1710214" y="59531"/>
                  <a:pt x="1706404" y="80486"/>
                </a:cubicBezTo>
                <a:cubicBezTo>
                  <a:pt x="1704499" y="90964"/>
                  <a:pt x="1701641" y="104299"/>
                  <a:pt x="1698784" y="118586"/>
                </a:cubicBezTo>
                <a:cubicBezTo>
                  <a:pt x="1695926" y="133826"/>
                  <a:pt x="1692116" y="150019"/>
                  <a:pt x="1688306" y="168116"/>
                </a:cubicBezTo>
                <a:cubicBezTo>
                  <a:pt x="1688306" y="169069"/>
                  <a:pt x="1687354" y="170974"/>
                  <a:pt x="1687354" y="171926"/>
                </a:cubicBezTo>
                <a:cubicBezTo>
                  <a:pt x="1685449" y="164306"/>
                  <a:pt x="1684496" y="160496"/>
                  <a:pt x="1684496" y="160496"/>
                </a:cubicBezTo>
                <a:cubicBezTo>
                  <a:pt x="1684496" y="160496"/>
                  <a:pt x="1684496" y="167164"/>
                  <a:pt x="1685449" y="179546"/>
                </a:cubicBezTo>
                <a:cubicBezTo>
                  <a:pt x="1684496" y="185261"/>
                  <a:pt x="1682591" y="191929"/>
                  <a:pt x="1681639" y="197644"/>
                </a:cubicBezTo>
                <a:cubicBezTo>
                  <a:pt x="1680686" y="195739"/>
                  <a:pt x="1680686" y="194786"/>
                  <a:pt x="1680686" y="192881"/>
                </a:cubicBezTo>
                <a:cubicBezTo>
                  <a:pt x="1681639" y="186214"/>
                  <a:pt x="1681639" y="180499"/>
                  <a:pt x="1681639" y="174784"/>
                </a:cubicBezTo>
                <a:cubicBezTo>
                  <a:pt x="1681639" y="162401"/>
                  <a:pt x="1682591" y="151924"/>
                  <a:pt x="1682591" y="143351"/>
                </a:cubicBezTo>
                <a:cubicBezTo>
                  <a:pt x="1682591" y="126206"/>
                  <a:pt x="1683544" y="115729"/>
                  <a:pt x="1683544" y="115729"/>
                </a:cubicBezTo>
                <a:cubicBezTo>
                  <a:pt x="1683544" y="115729"/>
                  <a:pt x="1681639" y="125254"/>
                  <a:pt x="1678781" y="143351"/>
                </a:cubicBezTo>
                <a:cubicBezTo>
                  <a:pt x="1677829" y="151924"/>
                  <a:pt x="1675924" y="162401"/>
                  <a:pt x="1674019" y="174784"/>
                </a:cubicBezTo>
                <a:cubicBezTo>
                  <a:pt x="1672114" y="187166"/>
                  <a:pt x="1669256" y="200501"/>
                  <a:pt x="1666399" y="215741"/>
                </a:cubicBezTo>
                <a:cubicBezTo>
                  <a:pt x="1665446" y="220504"/>
                  <a:pt x="1664494" y="226219"/>
                  <a:pt x="1663541" y="231934"/>
                </a:cubicBezTo>
                <a:cubicBezTo>
                  <a:pt x="1662589" y="228124"/>
                  <a:pt x="1661636" y="225266"/>
                  <a:pt x="1661636" y="225266"/>
                </a:cubicBezTo>
                <a:cubicBezTo>
                  <a:pt x="1661636" y="225266"/>
                  <a:pt x="1661636" y="229076"/>
                  <a:pt x="1662589" y="236696"/>
                </a:cubicBezTo>
                <a:cubicBezTo>
                  <a:pt x="1661636" y="242411"/>
                  <a:pt x="1660684" y="248126"/>
                  <a:pt x="1659731" y="253841"/>
                </a:cubicBezTo>
                <a:cubicBezTo>
                  <a:pt x="1659731" y="252889"/>
                  <a:pt x="1658779" y="251936"/>
                  <a:pt x="1658779" y="251936"/>
                </a:cubicBezTo>
                <a:cubicBezTo>
                  <a:pt x="1654969" y="240506"/>
                  <a:pt x="1650206" y="230981"/>
                  <a:pt x="1646396" y="223361"/>
                </a:cubicBezTo>
                <a:cubicBezTo>
                  <a:pt x="1645444" y="220504"/>
                  <a:pt x="1643539" y="218599"/>
                  <a:pt x="1642586" y="215741"/>
                </a:cubicBezTo>
                <a:cubicBezTo>
                  <a:pt x="1642586" y="210979"/>
                  <a:pt x="1642586" y="207169"/>
                  <a:pt x="1642586" y="202406"/>
                </a:cubicBezTo>
                <a:cubicBezTo>
                  <a:pt x="1641634" y="186214"/>
                  <a:pt x="1641634" y="170021"/>
                  <a:pt x="1640681" y="154781"/>
                </a:cubicBezTo>
                <a:cubicBezTo>
                  <a:pt x="1639729" y="139541"/>
                  <a:pt x="1637824" y="125254"/>
                  <a:pt x="1635919" y="111919"/>
                </a:cubicBezTo>
                <a:cubicBezTo>
                  <a:pt x="1630204" y="58579"/>
                  <a:pt x="1624489" y="23336"/>
                  <a:pt x="1624489" y="23336"/>
                </a:cubicBezTo>
                <a:cubicBezTo>
                  <a:pt x="1624489" y="23336"/>
                  <a:pt x="1623536" y="58579"/>
                  <a:pt x="1624489" y="111919"/>
                </a:cubicBezTo>
                <a:cubicBezTo>
                  <a:pt x="1624489" y="125254"/>
                  <a:pt x="1624489" y="139541"/>
                  <a:pt x="1625441" y="154781"/>
                </a:cubicBezTo>
                <a:cubicBezTo>
                  <a:pt x="1626394" y="170021"/>
                  <a:pt x="1624489" y="186214"/>
                  <a:pt x="1625441" y="202406"/>
                </a:cubicBezTo>
                <a:cubicBezTo>
                  <a:pt x="1625441" y="210026"/>
                  <a:pt x="1625441" y="217646"/>
                  <a:pt x="1625441" y="225266"/>
                </a:cubicBezTo>
                <a:cubicBezTo>
                  <a:pt x="1625441" y="227171"/>
                  <a:pt x="1625441" y="229076"/>
                  <a:pt x="1625441" y="230981"/>
                </a:cubicBezTo>
                <a:cubicBezTo>
                  <a:pt x="1624489" y="230029"/>
                  <a:pt x="1624489" y="228124"/>
                  <a:pt x="1623536" y="227171"/>
                </a:cubicBezTo>
                <a:cubicBezTo>
                  <a:pt x="1620679" y="211931"/>
                  <a:pt x="1619726" y="203359"/>
                  <a:pt x="1619726" y="203359"/>
                </a:cubicBezTo>
                <a:cubicBezTo>
                  <a:pt x="1619726" y="203359"/>
                  <a:pt x="1619726" y="208121"/>
                  <a:pt x="1619726" y="217646"/>
                </a:cubicBezTo>
                <a:cubicBezTo>
                  <a:pt x="1613059" y="201454"/>
                  <a:pt x="1608296" y="190976"/>
                  <a:pt x="1608296" y="190976"/>
                </a:cubicBezTo>
                <a:cubicBezTo>
                  <a:pt x="1608296" y="190976"/>
                  <a:pt x="1612106" y="207169"/>
                  <a:pt x="1619726" y="233839"/>
                </a:cubicBezTo>
                <a:cubicBezTo>
                  <a:pt x="1619726" y="236696"/>
                  <a:pt x="1619726" y="239554"/>
                  <a:pt x="1619726" y="242411"/>
                </a:cubicBezTo>
                <a:cubicBezTo>
                  <a:pt x="1615916" y="236696"/>
                  <a:pt x="1613059" y="233839"/>
                  <a:pt x="1613059" y="233839"/>
                </a:cubicBezTo>
                <a:cubicBezTo>
                  <a:pt x="1613059" y="233839"/>
                  <a:pt x="1614964" y="238601"/>
                  <a:pt x="1619726" y="247174"/>
                </a:cubicBezTo>
                <a:cubicBezTo>
                  <a:pt x="1616869" y="250984"/>
                  <a:pt x="1614011" y="256699"/>
                  <a:pt x="1610201" y="264319"/>
                </a:cubicBezTo>
                <a:cubicBezTo>
                  <a:pt x="1609249" y="266224"/>
                  <a:pt x="1608296" y="268129"/>
                  <a:pt x="1607344" y="270034"/>
                </a:cubicBezTo>
                <a:cubicBezTo>
                  <a:pt x="1607344" y="269081"/>
                  <a:pt x="1606391" y="269081"/>
                  <a:pt x="1606391" y="269081"/>
                </a:cubicBezTo>
                <a:cubicBezTo>
                  <a:pt x="1606391" y="269081"/>
                  <a:pt x="1606391" y="269081"/>
                  <a:pt x="1607344" y="270034"/>
                </a:cubicBezTo>
                <a:cubicBezTo>
                  <a:pt x="1605439" y="273844"/>
                  <a:pt x="1603534" y="277654"/>
                  <a:pt x="1601629" y="282416"/>
                </a:cubicBezTo>
                <a:cubicBezTo>
                  <a:pt x="1601629" y="277654"/>
                  <a:pt x="1600676" y="273844"/>
                  <a:pt x="1600676" y="269081"/>
                </a:cubicBezTo>
                <a:cubicBezTo>
                  <a:pt x="1598771" y="243364"/>
                  <a:pt x="1596866" y="221456"/>
                  <a:pt x="1595914" y="207169"/>
                </a:cubicBezTo>
                <a:cubicBezTo>
                  <a:pt x="1594961" y="191929"/>
                  <a:pt x="1594009" y="183356"/>
                  <a:pt x="1594009" y="183356"/>
                </a:cubicBezTo>
                <a:cubicBezTo>
                  <a:pt x="1594009" y="183356"/>
                  <a:pt x="1593056" y="191929"/>
                  <a:pt x="1592104" y="207169"/>
                </a:cubicBezTo>
                <a:cubicBezTo>
                  <a:pt x="1592104" y="212884"/>
                  <a:pt x="1591151" y="219551"/>
                  <a:pt x="1591151" y="227171"/>
                </a:cubicBezTo>
                <a:cubicBezTo>
                  <a:pt x="1589246" y="216694"/>
                  <a:pt x="1586389" y="207169"/>
                  <a:pt x="1583531" y="197644"/>
                </a:cubicBezTo>
                <a:cubicBezTo>
                  <a:pt x="1581626" y="190976"/>
                  <a:pt x="1579721" y="185261"/>
                  <a:pt x="1578769" y="179546"/>
                </a:cubicBezTo>
                <a:cubicBezTo>
                  <a:pt x="1576864" y="173831"/>
                  <a:pt x="1574959" y="168116"/>
                  <a:pt x="1573054" y="163354"/>
                </a:cubicBezTo>
                <a:cubicBezTo>
                  <a:pt x="1569244" y="152876"/>
                  <a:pt x="1566386" y="144304"/>
                  <a:pt x="1563529" y="137636"/>
                </a:cubicBezTo>
                <a:cubicBezTo>
                  <a:pt x="1556861" y="123349"/>
                  <a:pt x="1554004" y="115729"/>
                  <a:pt x="1554004" y="115729"/>
                </a:cubicBezTo>
                <a:cubicBezTo>
                  <a:pt x="1554004" y="115729"/>
                  <a:pt x="1555909" y="124301"/>
                  <a:pt x="1560671" y="138589"/>
                </a:cubicBezTo>
                <a:cubicBezTo>
                  <a:pt x="1562576" y="146209"/>
                  <a:pt x="1564481" y="154781"/>
                  <a:pt x="1567339" y="165259"/>
                </a:cubicBezTo>
                <a:cubicBezTo>
                  <a:pt x="1568291" y="170021"/>
                  <a:pt x="1569244" y="175736"/>
                  <a:pt x="1571149" y="181451"/>
                </a:cubicBezTo>
                <a:cubicBezTo>
                  <a:pt x="1572101" y="187166"/>
                  <a:pt x="1573054" y="192881"/>
                  <a:pt x="1574006" y="199549"/>
                </a:cubicBezTo>
                <a:cubicBezTo>
                  <a:pt x="1576864" y="211931"/>
                  <a:pt x="1577816" y="226219"/>
                  <a:pt x="1579721" y="240506"/>
                </a:cubicBezTo>
                <a:cubicBezTo>
                  <a:pt x="1581626" y="253841"/>
                  <a:pt x="1582579" y="269081"/>
                  <a:pt x="1584484" y="283369"/>
                </a:cubicBezTo>
                <a:cubicBezTo>
                  <a:pt x="1581626" y="274796"/>
                  <a:pt x="1579721" y="266224"/>
                  <a:pt x="1576864" y="258604"/>
                </a:cubicBezTo>
                <a:cubicBezTo>
                  <a:pt x="1575911" y="255746"/>
                  <a:pt x="1574959" y="252889"/>
                  <a:pt x="1573054" y="249079"/>
                </a:cubicBezTo>
                <a:cubicBezTo>
                  <a:pt x="1573054" y="249079"/>
                  <a:pt x="1573054" y="248126"/>
                  <a:pt x="1573054" y="247174"/>
                </a:cubicBezTo>
                <a:cubicBezTo>
                  <a:pt x="1573054" y="243364"/>
                  <a:pt x="1573054" y="238601"/>
                  <a:pt x="1572101" y="234791"/>
                </a:cubicBezTo>
                <a:cubicBezTo>
                  <a:pt x="1571149" y="221456"/>
                  <a:pt x="1569244" y="209074"/>
                  <a:pt x="1567339" y="198596"/>
                </a:cubicBezTo>
                <a:cubicBezTo>
                  <a:pt x="1566386" y="192881"/>
                  <a:pt x="1564481" y="188119"/>
                  <a:pt x="1563529" y="184309"/>
                </a:cubicBezTo>
                <a:cubicBezTo>
                  <a:pt x="1561624" y="179546"/>
                  <a:pt x="1560671" y="175736"/>
                  <a:pt x="1558766" y="171926"/>
                </a:cubicBezTo>
                <a:cubicBezTo>
                  <a:pt x="1555909" y="164306"/>
                  <a:pt x="1553051" y="159544"/>
                  <a:pt x="1550194" y="155734"/>
                </a:cubicBezTo>
                <a:cubicBezTo>
                  <a:pt x="1548289" y="151924"/>
                  <a:pt x="1546384" y="150019"/>
                  <a:pt x="1546384" y="150019"/>
                </a:cubicBezTo>
                <a:cubicBezTo>
                  <a:pt x="1546384" y="150019"/>
                  <a:pt x="1547336" y="151924"/>
                  <a:pt x="1549241" y="155734"/>
                </a:cubicBezTo>
                <a:cubicBezTo>
                  <a:pt x="1551146" y="159544"/>
                  <a:pt x="1553051" y="165259"/>
                  <a:pt x="1554956" y="171926"/>
                </a:cubicBezTo>
                <a:cubicBezTo>
                  <a:pt x="1555909" y="175736"/>
                  <a:pt x="1556861" y="179546"/>
                  <a:pt x="1557814" y="184309"/>
                </a:cubicBezTo>
                <a:cubicBezTo>
                  <a:pt x="1557814" y="189071"/>
                  <a:pt x="1558766" y="193834"/>
                  <a:pt x="1559719" y="198596"/>
                </a:cubicBezTo>
                <a:cubicBezTo>
                  <a:pt x="1559719" y="203359"/>
                  <a:pt x="1560671" y="208121"/>
                  <a:pt x="1560671" y="213836"/>
                </a:cubicBezTo>
                <a:cubicBezTo>
                  <a:pt x="1560671" y="214789"/>
                  <a:pt x="1560671" y="215741"/>
                  <a:pt x="1559719" y="216694"/>
                </a:cubicBezTo>
                <a:cubicBezTo>
                  <a:pt x="1558766" y="213836"/>
                  <a:pt x="1556861" y="210979"/>
                  <a:pt x="1555909" y="208121"/>
                </a:cubicBezTo>
                <a:cubicBezTo>
                  <a:pt x="1554004" y="203359"/>
                  <a:pt x="1551146" y="199549"/>
                  <a:pt x="1549241" y="194786"/>
                </a:cubicBezTo>
                <a:cubicBezTo>
                  <a:pt x="1545431" y="186214"/>
                  <a:pt x="1541621" y="179546"/>
                  <a:pt x="1537811" y="173831"/>
                </a:cubicBezTo>
                <a:cubicBezTo>
                  <a:pt x="1530191" y="162401"/>
                  <a:pt x="1526381" y="156686"/>
                  <a:pt x="1526381" y="156686"/>
                </a:cubicBezTo>
                <a:cubicBezTo>
                  <a:pt x="1526381" y="156686"/>
                  <a:pt x="1529239" y="163354"/>
                  <a:pt x="1534001" y="175736"/>
                </a:cubicBezTo>
                <a:cubicBezTo>
                  <a:pt x="1536859" y="181451"/>
                  <a:pt x="1539716" y="189071"/>
                  <a:pt x="1542574" y="197644"/>
                </a:cubicBezTo>
                <a:cubicBezTo>
                  <a:pt x="1543526" y="201454"/>
                  <a:pt x="1545431" y="205264"/>
                  <a:pt x="1546384" y="209074"/>
                </a:cubicBezTo>
                <a:cubicBezTo>
                  <a:pt x="1546384" y="208121"/>
                  <a:pt x="1545431" y="208121"/>
                  <a:pt x="1545431" y="208121"/>
                </a:cubicBezTo>
                <a:cubicBezTo>
                  <a:pt x="1545431" y="208121"/>
                  <a:pt x="1546384" y="209074"/>
                  <a:pt x="1546384" y="210979"/>
                </a:cubicBezTo>
                <a:cubicBezTo>
                  <a:pt x="1548289" y="215741"/>
                  <a:pt x="1549241" y="220504"/>
                  <a:pt x="1551146" y="226219"/>
                </a:cubicBezTo>
                <a:cubicBezTo>
                  <a:pt x="1552099" y="228124"/>
                  <a:pt x="1552099" y="229076"/>
                  <a:pt x="1552099" y="230981"/>
                </a:cubicBezTo>
                <a:cubicBezTo>
                  <a:pt x="1552099" y="232886"/>
                  <a:pt x="1553051" y="233839"/>
                  <a:pt x="1553051" y="235744"/>
                </a:cubicBezTo>
                <a:cubicBezTo>
                  <a:pt x="1553051" y="237649"/>
                  <a:pt x="1553051" y="239554"/>
                  <a:pt x="1554004" y="241459"/>
                </a:cubicBezTo>
                <a:cubicBezTo>
                  <a:pt x="1554004" y="242411"/>
                  <a:pt x="1554004" y="243364"/>
                  <a:pt x="1554004" y="244316"/>
                </a:cubicBezTo>
                <a:cubicBezTo>
                  <a:pt x="1554004" y="246221"/>
                  <a:pt x="1553051" y="248126"/>
                  <a:pt x="1553051" y="250031"/>
                </a:cubicBezTo>
                <a:cubicBezTo>
                  <a:pt x="1551146" y="253841"/>
                  <a:pt x="1549241" y="257651"/>
                  <a:pt x="1547336" y="263366"/>
                </a:cubicBezTo>
                <a:cubicBezTo>
                  <a:pt x="1545431" y="258604"/>
                  <a:pt x="1543526" y="254794"/>
                  <a:pt x="1542574" y="251936"/>
                </a:cubicBezTo>
                <a:cubicBezTo>
                  <a:pt x="1542574" y="249079"/>
                  <a:pt x="1542574" y="245269"/>
                  <a:pt x="1542574" y="243364"/>
                </a:cubicBezTo>
                <a:cubicBezTo>
                  <a:pt x="1542574" y="230029"/>
                  <a:pt x="1542574" y="222409"/>
                  <a:pt x="1542574" y="222409"/>
                </a:cubicBezTo>
                <a:cubicBezTo>
                  <a:pt x="1542574" y="222409"/>
                  <a:pt x="1541621" y="230029"/>
                  <a:pt x="1538764" y="243364"/>
                </a:cubicBezTo>
                <a:cubicBezTo>
                  <a:pt x="1538764" y="243364"/>
                  <a:pt x="1538764" y="243364"/>
                  <a:pt x="1538764" y="243364"/>
                </a:cubicBezTo>
                <a:cubicBezTo>
                  <a:pt x="1534001" y="232886"/>
                  <a:pt x="1531144" y="226219"/>
                  <a:pt x="1531144" y="226219"/>
                </a:cubicBezTo>
                <a:cubicBezTo>
                  <a:pt x="1531144" y="226219"/>
                  <a:pt x="1533049" y="234791"/>
                  <a:pt x="1537811" y="250031"/>
                </a:cubicBezTo>
                <a:cubicBezTo>
                  <a:pt x="1537811" y="252889"/>
                  <a:pt x="1536859" y="255746"/>
                  <a:pt x="1536859" y="258604"/>
                </a:cubicBezTo>
                <a:cubicBezTo>
                  <a:pt x="1534954" y="251936"/>
                  <a:pt x="1533049" y="245269"/>
                  <a:pt x="1531144" y="239554"/>
                </a:cubicBezTo>
                <a:cubicBezTo>
                  <a:pt x="1529239" y="232886"/>
                  <a:pt x="1527334" y="227171"/>
                  <a:pt x="1525429" y="220504"/>
                </a:cubicBezTo>
                <a:cubicBezTo>
                  <a:pt x="1524476" y="217646"/>
                  <a:pt x="1523524" y="214789"/>
                  <a:pt x="1521619" y="211931"/>
                </a:cubicBezTo>
                <a:cubicBezTo>
                  <a:pt x="1518761" y="173831"/>
                  <a:pt x="1515904" y="150019"/>
                  <a:pt x="1515904" y="150019"/>
                </a:cubicBezTo>
                <a:cubicBezTo>
                  <a:pt x="1515904" y="150019"/>
                  <a:pt x="1514951" y="166211"/>
                  <a:pt x="1513046" y="192881"/>
                </a:cubicBezTo>
                <a:cubicBezTo>
                  <a:pt x="1510189" y="187166"/>
                  <a:pt x="1508284" y="182404"/>
                  <a:pt x="1506379" y="177641"/>
                </a:cubicBezTo>
                <a:cubicBezTo>
                  <a:pt x="1499711" y="163354"/>
                  <a:pt x="1495901" y="154781"/>
                  <a:pt x="1495901" y="154781"/>
                </a:cubicBezTo>
                <a:cubicBezTo>
                  <a:pt x="1495901" y="154781"/>
                  <a:pt x="1497806" y="163354"/>
                  <a:pt x="1502569" y="178594"/>
                </a:cubicBezTo>
                <a:cubicBezTo>
                  <a:pt x="1503521" y="182404"/>
                  <a:pt x="1504474" y="186214"/>
                  <a:pt x="1505426" y="190024"/>
                </a:cubicBezTo>
                <a:cubicBezTo>
                  <a:pt x="1505426" y="189071"/>
                  <a:pt x="1504474" y="189071"/>
                  <a:pt x="1504474" y="189071"/>
                </a:cubicBezTo>
                <a:cubicBezTo>
                  <a:pt x="1504474" y="189071"/>
                  <a:pt x="1506379" y="196691"/>
                  <a:pt x="1510189" y="210026"/>
                </a:cubicBezTo>
                <a:cubicBezTo>
                  <a:pt x="1510189" y="210979"/>
                  <a:pt x="1511141" y="212884"/>
                  <a:pt x="1511141" y="213836"/>
                </a:cubicBezTo>
                <a:cubicBezTo>
                  <a:pt x="1511141" y="220504"/>
                  <a:pt x="1510189" y="227171"/>
                  <a:pt x="1510189" y="233839"/>
                </a:cubicBezTo>
                <a:cubicBezTo>
                  <a:pt x="1510189" y="241459"/>
                  <a:pt x="1509236" y="250031"/>
                  <a:pt x="1509236" y="258604"/>
                </a:cubicBezTo>
                <a:cubicBezTo>
                  <a:pt x="1503521" y="241459"/>
                  <a:pt x="1498759" y="230981"/>
                  <a:pt x="1498759" y="230981"/>
                </a:cubicBezTo>
                <a:cubicBezTo>
                  <a:pt x="1498759" y="230981"/>
                  <a:pt x="1501616" y="248126"/>
                  <a:pt x="1508284" y="275749"/>
                </a:cubicBezTo>
                <a:cubicBezTo>
                  <a:pt x="1508284" y="279559"/>
                  <a:pt x="1508284" y="283369"/>
                  <a:pt x="1507331" y="288131"/>
                </a:cubicBezTo>
                <a:cubicBezTo>
                  <a:pt x="1506379" y="290036"/>
                  <a:pt x="1505426" y="290989"/>
                  <a:pt x="1504474" y="292894"/>
                </a:cubicBezTo>
                <a:cubicBezTo>
                  <a:pt x="1503521" y="294799"/>
                  <a:pt x="1501616" y="296704"/>
                  <a:pt x="1500664" y="298609"/>
                </a:cubicBezTo>
                <a:cubicBezTo>
                  <a:pt x="1497806" y="287179"/>
                  <a:pt x="1495901" y="275749"/>
                  <a:pt x="1493044" y="266224"/>
                </a:cubicBezTo>
                <a:cubicBezTo>
                  <a:pt x="1495901" y="253841"/>
                  <a:pt x="1497806" y="246221"/>
                  <a:pt x="1497806" y="246221"/>
                </a:cubicBezTo>
                <a:cubicBezTo>
                  <a:pt x="1497806" y="246221"/>
                  <a:pt x="1495901" y="251936"/>
                  <a:pt x="1491139" y="260509"/>
                </a:cubicBezTo>
                <a:cubicBezTo>
                  <a:pt x="1491139" y="260509"/>
                  <a:pt x="1491139" y="259556"/>
                  <a:pt x="1491139" y="259556"/>
                </a:cubicBezTo>
                <a:cubicBezTo>
                  <a:pt x="1491139" y="253841"/>
                  <a:pt x="1490186" y="249079"/>
                  <a:pt x="1490186" y="244316"/>
                </a:cubicBezTo>
                <a:cubicBezTo>
                  <a:pt x="1490186" y="242411"/>
                  <a:pt x="1490186" y="240506"/>
                  <a:pt x="1489234" y="238601"/>
                </a:cubicBezTo>
                <a:cubicBezTo>
                  <a:pt x="1489234" y="237649"/>
                  <a:pt x="1489234" y="237649"/>
                  <a:pt x="1489234" y="237649"/>
                </a:cubicBezTo>
                <a:cubicBezTo>
                  <a:pt x="1489234" y="237649"/>
                  <a:pt x="1489234" y="237649"/>
                  <a:pt x="1489234" y="238601"/>
                </a:cubicBezTo>
                <a:cubicBezTo>
                  <a:pt x="1488281" y="230981"/>
                  <a:pt x="1488281" y="225266"/>
                  <a:pt x="1486376" y="219551"/>
                </a:cubicBezTo>
                <a:cubicBezTo>
                  <a:pt x="1483519" y="206216"/>
                  <a:pt x="1482566" y="198596"/>
                  <a:pt x="1482566" y="198596"/>
                </a:cubicBezTo>
                <a:cubicBezTo>
                  <a:pt x="1482566" y="198596"/>
                  <a:pt x="1482566" y="206216"/>
                  <a:pt x="1482566" y="220504"/>
                </a:cubicBezTo>
                <a:cubicBezTo>
                  <a:pt x="1482566" y="222409"/>
                  <a:pt x="1482566" y="225266"/>
                  <a:pt x="1482566" y="228124"/>
                </a:cubicBezTo>
                <a:cubicBezTo>
                  <a:pt x="1476851" y="206216"/>
                  <a:pt x="1473041" y="193834"/>
                  <a:pt x="1473041" y="193834"/>
                </a:cubicBezTo>
                <a:cubicBezTo>
                  <a:pt x="1473041" y="193834"/>
                  <a:pt x="1474946" y="220504"/>
                  <a:pt x="1479709" y="259556"/>
                </a:cubicBezTo>
                <a:cubicBezTo>
                  <a:pt x="1479709" y="260509"/>
                  <a:pt x="1478756" y="261461"/>
                  <a:pt x="1478756" y="262414"/>
                </a:cubicBezTo>
                <a:cubicBezTo>
                  <a:pt x="1477804" y="263366"/>
                  <a:pt x="1477804" y="265271"/>
                  <a:pt x="1476851" y="266224"/>
                </a:cubicBezTo>
                <a:cubicBezTo>
                  <a:pt x="1476851" y="263366"/>
                  <a:pt x="1475899" y="260509"/>
                  <a:pt x="1475899" y="257651"/>
                </a:cubicBezTo>
                <a:cubicBezTo>
                  <a:pt x="1473994" y="244316"/>
                  <a:pt x="1473041" y="232886"/>
                  <a:pt x="1471136" y="221456"/>
                </a:cubicBezTo>
                <a:cubicBezTo>
                  <a:pt x="1469231" y="210979"/>
                  <a:pt x="1468279" y="201454"/>
                  <a:pt x="1466374" y="193834"/>
                </a:cubicBezTo>
                <a:cubicBezTo>
                  <a:pt x="1462564" y="178594"/>
                  <a:pt x="1460659" y="170021"/>
                  <a:pt x="1460659" y="170021"/>
                </a:cubicBezTo>
                <a:cubicBezTo>
                  <a:pt x="1460659" y="170021"/>
                  <a:pt x="1461611" y="178594"/>
                  <a:pt x="1462564" y="193834"/>
                </a:cubicBezTo>
                <a:cubicBezTo>
                  <a:pt x="1463516" y="201454"/>
                  <a:pt x="1463516" y="210979"/>
                  <a:pt x="1464469" y="221456"/>
                </a:cubicBezTo>
                <a:cubicBezTo>
                  <a:pt x="1465421" y="231934"/>
                  <a:pt x="1465421" y="244316"/>
                  <a:pt x="1465421" y="257651"/>
                </a:cubicBezTo>
                <a:cubicBezTo>
                  <a:pt x="1465421" y="263366"/>
                  <a:pt x="1465421" y="269081"/>
                  <a:pt x="1465421" y="275749"/>
                </a:cubicBezTo>
                <a:cubicBezTo>
                  <a:pt x="1462564" y="265271"/>
                  <a:pt x="1458754" y="254794"/>
                  <a:pt x="1455896" y="246221"/>
                </a:cubicBezTo>
                <a:cubicBezTo>
                  <a:pt x="1453039" y="235744"/>
                  <a:pt x="1450181" y="226219"/>
                  <a:pt x="1447324" y="218599"/>
                </a:cubicBezTo>
                <a:cubicBezTo>
                  <a:pt x="1442561" y="203359"/>
                  <a:pt x="1439704" y="194786"/>
                  <a:pt x="1439704" y="194786"/>
                </a:cubicBezTo>
                <a:cubicBezTo>
                  <a:pt x="1439704" y="194786"/>
                  <a:pt x="1440656" y="202406"/>
                  <a:pt x="1442561" y="215741"/>
                </a:cubicBezTo>
                <a:cubicBezTo>
                  <a:pt x="1439704" y="203359"/>
                  <a:pt x="1437799" y="193834"/>
                  <a:pt x="1435894" y="185261"/>
                </a:cubicBezTo>
                <a:cubicBezTo>
                  <a:pt x="1435894" y="169069"/>
                  <a:pt x="1435894" y="159544"/>
                  <a:pt x="1435894" y="159544"/>
                </a:cubicBezTo>
                <a:cubicBezTo>
                  <a:pt x="1435894" y="159544"/>
                  <a:pt x="1434941" y="164306"/>
                  <a:pt x="1433036" y="173831"/>
                </a:cubicBezTo>
                <a:cubicBezTo>
                  <a:pt x="1431131" y="165259"/>
                  <a:pt x="1430179" y="160496"/>
                  <a:pt x="1430179" y="160496"/>
                </a:cubicBezTo>
                <a:cubicBezTo>
                  <a:pt x="1430179" y="160496"/>
                  <a:pt x="1430179" y="162401"/>
                  <a:pt x="1430179" y="166211"/>
                </a:cubicBezTo>
                <a:cubicBezTo>
                  <a:pt x="1428274" y="158591"/>
                  <a:pt x="1427321" y="151924"/>
                  <a:pt x="1425416" y="147161"/>
                </a:cubicBezTo>
                <a:cubicBezTo>
                  <a:pt x="1421606" y="134779"/>
                  <a:pt x="1418749" y="127159"/>
                  <a:pt x="1418749" y="127159"/>
                </a:cubicBezTo>
                <a:cubicBezTo>
                  <a:pt x="1418749" y="127159"/>
                  <a:pt x="1419701" y="134779"/>
                  <a:pt x="1421606" y="148114"/>
                </a:cubicBezTo>
                <a:cubicBezTo>
                  <a:pt x="1422559" y="154781"/>
                  <a:pt x="1423511" y="162401"/>
                  <a:pt x="1423511" y="171926"/>
                </a:cubicBezTo>
                <a:cubicBezTo>
                  <a:pt x="1424464" y="181451"/>
                  <a:pt x="1424464" y="190976"/>
                  <a:pt x="1425416" y="202406"/>
                </a:cubicBezTo>
                <a:cubicBezTo>
                  <a:pt x="1425416" y="208121"/>
                  <a:pt x="1426369" y="212884"/>
                  <a:pt x="1426369" y="218599"/>
                </a:cubicBezTo>
                <a:cubicBezTo>
                  <a:pt x="1425416" y="224314"/>
                  <a:pt x="1424464" y="230029"/>
                  <a:pt x="1424464" y="235744"/>
                </a:cubicBezTo>
                <a:cubicBezTo>
                  <a:pt x="1423511" y="231934"/>
                  <a:pt x="1422559" y="229076"/>
                  <a:pt x="1421606" y="226219"/>
                </a:cubicBezTo>
                <a:cubicBezTo>
                  <a:pt x="1419701" y="219551"/>
                  <a:pt x="1416844" y="214789"/>
                  <a:pt x="1415891" y="210026"/>
                </a:cubicBezTo>
                <a:cubicBezTo>
                  <a:pt x="1412081" y="201454"/>
                  <a:pt x="1410176" y="195739"/>
                  <a:pt x="1410176" y="195739"/>
                </a:cubicBezTo>
                <a:cubicBezTo>
                  <a:pt x="1410176" y="195739"/>
                  <a:pt x="1411129" y="201454"/>
                  <a:pt x="1412081" y="210979"/>
                </a:cubicBezTo>
                <a:cubicBezTo>
                  <a:pt x="1413034" y="215741"/>
                  <a:pt x="1413986" y="221456"/>
                  <a:pt x="1414939" y="228124"/>
                </a:cubicBezTo>
                <a:cubicBezTo>
                  <a:pt x="1415891" y="234791"/>
                  <a:pt x="1416844" y="241459"/>
                  <a:pt x="1416844" y="250031"/>
                </a:cubicBezTo>
                <a:cubicBezTo>
                  <a:pt x="1416844" y="255746"/>
                  <a:pt x="1417796" y="261461"/>
                  <a:pt x="1418749" y="268129"/>
                </a:cubicBezTo>
                <a:cubicBezTo>
                  <a:pt x="1416844" y="270986"/>
                  <a:pt x="1414939" y="273844"/>
                  <a:pt x="1413034" y="277654"/>
                </a:cubicBezTo>
                <a:cubicBezTo>
                  <a:pt x="1412081" y="275749"/>
                  <a:pt x="1412081" y="273844"/>
                  <a:pt x="1411129" y="271939"/>
                </a:cubicBezTo>
                <a:cubicBezTo>
                  <a:pt x="1406366" y="237649"/>
                  <a:pt x="1401604" y="215741"/>
                  <a:pt x="1401604" y="215741"/>
                </a:cubicBezTo>
                <a:cubicBezTo>
                  <a:pt x="1401604" y="215741"/>
                  <a:pt x="1401604" y="226219"/>
                  <a:pt x="1400651" y="243364"/>
                </a:cubicBezTo>
                <a:cubicBezTo>
                  <a:pt x="1397794" y="233839"/>
                  <a:pt x="1394936" y="226219"/>
                  <a:pt x="1392079" y="219551"/>
                </a:cubicBezTo>
                <a:cubicBezTo>
                  <a:pt x="1392079" y="217646"/>
                  <a:pt x="1393031" y="215741"/>
                  <a:pt x="1393031" y="213836"/>
                </a:cubicBezTo>
                <a:cubicBezTo>
                  <a:pt x="1393984" y="212884"/>
                  <a:pt x="1394936" y="211931"/>
                  <a:pt x="1395889" y="210979"/>
                </a:cubicBezTo>
                <a:cubicBezTo>
                  <a:pt x="1399699" y="207169"/>
                  <a:pt x="1400651" y="205264"/>
                  <a:pt x="1400651" y="205264"/>
                </a:cubicBezTo>
                <a:cubicBezTo>
                  <a:pt x="1400651" y="205264"/>
                  <a:pt x="1398746" y="207169"/>
                  <a:pt x="1394936" y="210026"/>
                </a:cubicBezTo>
                <a:cubicBezTo>
                  <a:pt x="1394936" y="210026"/>
                  <a:pt x="1393984" y="210979"/>
                  <a:pt x="1393031" y="210979"/>
                </a:cubicBezTo>
                <a:cubicBezTo>
                  <a:pt x="1393984" y="205264"/>
                  <a:pt x="1394936" y="202406"/>
                  <a:pt x="1394936" y="202406"/>
                </a:cubicBezTo>
                <a:cubicBezTo>
                  <a:pt x="1394936" y="202406"/>
                  <a:pt x="1393031" y="206216"/>
                  <a:pt x="1391126" y="212884"/>
                </a:cubicBezTo>
                <a:cubicBezTo>
                  <a:pt x="1391126" y="212884"/>
                  <a:pt x="1390174" y="213836"/>
                  <a:pt x="1390174" y="213836"/>
                </a:cubicBezTo>
                <a:cubicBezTo>
                  <a:pt x="1386364" y="204311"/>
                  <a:pt x="1384459" y="199549"/>
                  <a:pt x="1384459" y="199549"/>
                </a:cubicBezTo>
                <a:cubicBezTo>
                  <a:pt x="1384459" y="199549"/>
                  <a:pt x="1385411" y="205264"/>
                  <a:pt x="1387316" y="215741"/>
                </a:cubicBezTo>
                <a:cubicBezTo>
                  <a:pt x="1384459" y="218599"/>
                  <a:pt x="1382554" y="220504"/>
                  <a:pt x="1378744" y="224314"/>
                </a:cubicBezTo>
                <a:cubicBezTo>
                  <a:pt x="1374934" y="229076"/>
                  <a:pt x="1371124" y="233839"/>
                  <a:pt x="1367314" y="240506"/>
                </a:cubicBezTo>
                <a:cubicBezTo>
                  <a:pt x="1363504" y="230029"/>
                  <a:pt x="1358741" y="219551"/>
                  <a:pt x="1354931" y="209074"/>
                </a:cubicBezTo>
                <a:cubicBezTo>
                  <a:pt x="1354931" y="199549"/>
                  <a:pt x="1354931" y="191929"/>
                  <a:pt x="1354931" y="185261"/>
                </a:cubicBezTo>
                <a:cubicBezTo>
                  <a:pt x="1354931" y="167164"/>
                  <a:pt x="1354931" y="157639"/>
                  <a:pt x="1354931" y="157639"/>
                </a:cubicBezTo>
                <a:cubicBezTo>
                  <a:pt x="1354931" y="157639"/>
                  <a:pt x="1353026" y="168116"/>
                  <a:pt x="1351121" y="185261"/>
                </a:cubicBezTo>
                <a:cubicBezTo>
                  <a:pt x="1350169" y="189071"/>
                  <a:pt x="1350169" y="192881"/>
                  <a:pt x="1349216" y="197644"/>
                </a:cubicBezTo>
                <a:cubicBezTo>
                  <a:pt x="1347311" y="193834"/>
                  <a:pt x="1345406" y="190024"/>
                  <a:pt x="1343501" y="186214"/>
                </a:cubicBezTo>
                <a:cubicBezTo>
                  <a:pt x="1343501" y="181451"/>
                  <a:pt x="1344454" y="175736"/>
                  <a:pt x="1344454" y="171926"/>
                </a:cubicBezTo>
                <a:cubicBezTo>
                  <a:pt x="1344454" y="166211"/>
                  <a:pt x="1344454" y="161449"/>
                  <a:pt x="1344454" y="157639"/>
                </a:cubicBezTo>
                <a:cubicBezTo>
                  <a:pt x="1344454" y="151924"/>
                  <a:pt x="1345406" y="147161"/>
                  <a:pt x="1345406" y="142399"/>
                </a:cubicBezTo>
                <a:cubicBezTo>
                  <a:pt x="1346359" y="129064"/>
                  <a:pt x="1346359" y="120491"/>
                  <a:pt x="1346359" y="120491"/>
                </a:cubicBezTo>
                <a:cubicBezTo>
                  <a:pt x="1346359" y="120491"/>
                  <a:pt x="1344454" y="128111"/>
                  <a:pt x="1341596" y="141446"/>
                </a:cubicBezTo>
                <a:cubicBezTo>
                  <a:pt x="1340644" y="148114"/>
                  <a:pt x="1338739" y="156686"/>
                  <a:pt x="1336834" y="166211"/>
                </a:cubicBezTo>
                <a:cubicBezTo>
                  <a:pt x="1336834" y="167164"/>
                  <a:pt x="1336834" y="168116"/>
                  <a:pt x="1335881" y="169069"/>
                </a:cubicBezTo>
                <a:cubicBezTo>
                  <a:pt x="1333024" y="162401"/>
                  <a:pt x="1330166" y="156686"/>
                  <a:pt x="1327309" y="150971"/>
                </a:cubicBezTo>
                <a:cubicBezTo>
                  <a:pt x="1299686" y="91916"/>
                  <a:pt x="1280636" y="53816"/>
                  <a:pt x="1280636" y="53816"/>
                </a:cubicBezTo>
                <a:cubicBezTo>
                  <a:pt x="1280636" y="53816"/>
                  <a:pt x="1293971" y="94774"/>
                  <a:pt x="1317784" y="155734"/>
                </a:cubicBezTo>
                <a:cubicBezTo>
                  <a:pt x="1322546" y="168116"/>
                  <a:pt x="1327309" y="180499"/>
                  <a:pt x="1332071" y="193834"/>
                </a:cubicBezTo>
                <a:cubicBezTo>
                  <a:pt x="1332071" y="195739"/>
                  <a:pt x="1332071" y="196691"/>
                  <a:pt x="1331119" y="197644"/>
                </a:cubicBezTo>
                <a:cubicBezTo>
                  <a:pt x="1329214" y="209074"/>
                  <a:pt x="1327309" y="222409"/>
                  <a:pt x="1326356" y="235744"/>
                </a:cubicBezTo>
                <a:cubicBezTo>
                  <a:pt x="1324451" y="249079"/>
                  <a:pt x="1323499" y="263366"/>
                  <a:pt x="1321594" y="277654"/>
                </a:cubicBezTo>
                <a:cubicBezTo>
                  <a:pt x="1321594" y="283369"/>
                  <a:pt x="1320641" y="288131"/>
                  <a:pt x="1319689" y="293846"/>
                </a:cubicBezTo>
                <a:cubicBezTo>
                  <a:pt x="1318736" y="292894"/>
                  <a:pt x="1318736" y="291941"/>
                  <a:pt x="1317784" y="290989"/>
                </a:cubicBezTo>
                <a:cubicBezTo>
                  <a:pt x="1317784" y="289084"/>
                  <a:pt x="1317784" y="289084"/>
                  <a:pt x="1317784" y="289084"/>
                </a:cubicBezTo>
                <a:cubicBezTo>
                  <a:pt x="1317784" y="289084"/>
                  <a:pt x="1317784" y="290036"/>
                  <a:pt x="1316831" y="290989"/>
                </a:cubicBezTo>
                <a:cubicBezTo>
                  <a:pt x="1316831" y="290036"/>
                  <a:pt x="1315879" y="289084"/>
                  <a:pt x="1315879" y="288131"/>
                </a:cubicBezTo>
                <a:cubicBezTo>
                  <a:pt x="1314926" y="287179"/>
                  <a:pt x="1314926" y="286226"/>
                  <a:pt x="1313974" y="285274"/>
                </a:cubicBezTo>
                <a:cubicBezTo>
                  <a:pt x="1315879" y="259556"/>
                  <a:pt x="1316831" y="244316"/>
                  <a:pt x="1316831" y="244316"/>
                </a:cubicBezTo>
                <a:cubicBezTo>
                  <a:pt x="1316831" y="244316"/>
                  <a:pt x="1313974" y="256699"/>
                  <a:pt x="1309211" y="277654"/>
                </a:cubicBezTo>
                <a:cubicBezTo>
                  <a:pt x="1305401" y="271939"/>
                  <a:pt x="1302544" y="266224"/>
                  <a:pt x="1298734" y="260509"/>
                </a:cubicBezTo>
                <a:cubicBezTo>
                  <a:pt x="1304449" y="235744"/>
                  <a:pt x="1310164" y="213836"/>
                  <a:pt x="1313974" y="199549"/>
                </a:cubicBezTo>
                <a:cubicBezTo>
                  <a:pt x="1317784" y="182404"/>
                  <a:pt x="1319689" y="172879"/>
                  <a:pt x="1319689" y="172879"/>
                </a:cubicBezTo>
                <a:cubicBezTo>
                  <a:pt x="1319689" y="172879"/>
                  <a:pt x="1307306" y="202406"/>
                  <a:pt x="1291114" y="249079"/>
                </a:cubicBezTo>
                <a:cubicBezTo>
                  <a:pt x="1287304" y="243364"/>
                  <a:pt x="1284446" y="238601"/>
                  <a:pt x="1281589" y="234791"/>
                </a:cubicBezTo>
                <a:cubicBezTo>
                  <a:pt x="1273016" y="222409"/>
                  <a:pt x="1267301" y="215741"/>
                  <a:pt x="1267301" y="215741"/>
                </a:cubicBezTo>
                <a:cubicBezTo>
                  <a:pt x="1267301" y="215741"/>
                  <a:pt x="1270159" y="222409"/>
                  <a:pt x="1275874" y="232886"/>
                </a:cubicBezTo>
                <a:cubicBezTo>
                  <a:pt x="1274921" y="234791"/>
                  <a:pt x="1273969" y="238601"/>
                  <a:pt x="1272064" y="243364"/>
                </a:cubicBezTo>
                <a:cubicBezTo>
                  <a:pt x="1268254" y="237649"/>
                  <a:pt x="1264444" y="231934"/>
                  <a:pt x="1261586" y="227171"/>
                </a:cubicBezTo>
                <a:cubicBezTo>
                  <a:pt x="1257776" y="221456"/>
                  <a:pt x="1253014" y="215741"/>
                  <a:pt x="1249204" y="210979"/>
                </a:cubicBezTo>
                <a:cubicBezTo>
                  <a:pt x="1248251" y="210026"/>
                  <a:pt x="1248251" y="209074"/>
                  <a:pt x="1247299" y="208121"/>
                </a:cubicBezTo>
                <a:cubicBezTo>
                  <a:pt x="1250156" y="203359"/>
                  <a:pt x="1251109" y="199549"/>
                  <a:pt x="1251109" y="199549"/>
                </a:cubicBezTo>
                <a:cubicBezTo>
                  <a:pt x="1251109" y="199549"/>
                  <a:pt x="1249204" y="202406"/>
                  <a:pt x="1246346" y="206216"/>
                </a:cubicBezTo>
                <a:cubicBezTo>
                  <a:pt x="1239679" y="197644"/>
                  <a:pt x="1233964" y="190024"/>
                  <a:pt x="1229201" y="184309"/>
                </a:cubicBezTo>
                <a:cubicBezTo>
                  <a:pt x="1217771" y="170974"/>
                  <a:pt x="1211104" y="162401"/>
                  <a:pt x="1211104" y="162401"/>
                </a:cubicBezTo>
                <a:cubicBezTo>
                  <a:pt x="1211104" y="162401"/>
                  <a:pt x="1216819" y="170974"/>
                  <a:pt x="1226344" y="186214"/>
                </a:cubicBezTo>
                <a:cubicBezTo>
                  <a:pt x="1231106" y="192881"/>
                  <a:pt x="1235869" y="202406"/>
                  <a:pt x="1242536" y="211931"/>
                </a:cubicBezTo>
                <a:cubicBezTo>
                  <a:pt x="1240631" y="214789"/>
                  <a:pt x="1238726" y="217646"/>
                  <a:pt x="1236821" y="220504"/>
                </a:cubicBezTo>
                <a:cubicBezTo>
                  <a:pt x="1235869" y="222409"/>
                  <a:pt x="1234916" y="224314"/>
                  <a:pt x="1233011" y="226219"/>
                </a:cubicBezTo>
                <a:cubicBezTo>
                  <a:pt x="1233011" y="221456"/>
                  <a:pt x="1232059" y="217646"/>
                  <a:pt x="1231106" y="212884"/>
                </a:cubicBezTo>
                <a:cubicBezTo>
                  <a:pt x="1231106" y="211931"/>
                  <a:pt x="1230154" y="210026"/>
                  <a:pt x="1228249" y="209074"/>
                </a:cubicBezTo>
                <a:cubicBezTo>
                  <a:pt x="1228249" y="209074"/>
                  <a:pt x="1227296" y="209074"/>
                  <a:pt x="1226344" y="209074"/>
                </a:cubicBezTo>
                <a:cubicBezTo>
                  <a:pt x="1225391" y="206216"/>
                  <a:pt x="1224439" y="202406"/>
                  <a:pt x="1223486" y="199549"/>
                </a:cubicBezTo>
                <a:cubicBezTo>
                  <a:pt x="1218724" y="187166"/>
                  <a:pt x="1215866" y="179546"/>
                  <a:pt x="1215866" y="179546"/>
                </a:cubicBezTo>
                <a:cubicBezTo>
                  <a:pt x="1215866" y="179546"/>
                  <a:pt x="1216819" y="187166"/>
                  <a:pt x="1219676" y="200501"/>
                </a:cubicBezTo>
                <a:cubicBezTo>
                  <a:pt x="1220629" y="204311"/>
                  <a:pt x="1220629" y="208121"/>
                  <a:pt x="1221581" y="211931"/>
                </a:cubicBezTo>
                <a:cubicBezTo>
                  <a:pt x="1221581" y="212884"/>
                  <a:pt x="1220629" y="212884"/>
                  <a:pt x="1220629" y="213836"/>
                </a:cubicBezTo>
                <a:cubicBezTo>
                  <a:pt x="1214914" y="208121"/>
                  <a:pt x="1211104" y="203359"/>
                  <a:pt x="1207294" y="200501"/>
                </a:cubicBezTo>
                <a:cubicBezTo>
                  <a:pt x="1203484" y="197644"/>
                  <a:pt x="1201579" y="195739"/>
                  <a:pt x="1201579" y="195739"/>
                </a:cubicBezTo>
                <a:cubicBezTo>
                  <a:pt x="1201579" y="195739"/>
                  <a:pt x="1203484" y="197644"/>
                  <a:pt x="1206341" y="201454"/>
                </a:cubicBezTo>
                <a:cubicBezTo>
                  <a:pt x="1209199" y="205264"/>
                  <a:pt x="1213009" y="210979"/>
                  <a:pt x="1217771" y="217646"/>
                </a:cubicBezTo>
                <a:lnTo>
                  <a:pt x="1217771" y="217646"/>
                </a:lnTo>
                <a:cubicBezTo>
                  <a:pt x="1216819" y="222409"/>
                  <a:pt x="1216819" y="227171"/>
                  <a:pt x="1216819" y="231934"/>
                </a:cubicBezTo>
                <a:cubicBezTo>
                  <a:pt x="1207294" y="223361"/>
                  <a:pt x="1202531" y="219551"/>
                  <a:pt x="1202531" y="219551"/>
                </a:cubicBezTo>
                <a:cubicBezTo>
                  <a:pt x="1202531" y="219551"/>
                  <a:pt x="1207294" y="226219"/>
                  <a:pt x="1215866" y="236696"/>
                </a:cubicBezTo>
                <a:cubicBezTo>
                  <a:pt x="1215866" y="240506"/>
                  <a:pt x="1214914" y="245269"/>
                  <a:pt x="1214914" y="249079"/>
                </a:cubicBezTo>
                <a:cubicBezTo>
                  <a:pt x="1214914" y="250984"/>
                  <a:pt x="1214914" y="252889"/>
                  <a:pt x="1214914" y="255746"/>
                </a:cubicBezTo>
                <a:cubicBezTo>
                  <a:pt x="1214914" y="253841"/>
                  <a:pt x="1213961" y="252889"/>
                  <a:pt x="1213961" y="250984"/>
                </a:cubicBezTo>
                <a:cubicBezTo>
                  <a:pt x="1213961" y="250984"/>
                  <a:pt x="1213961" y="250031"/>
                  <a:pt x="1213961" y="250031"/>
                </a:cubicBezTo>
                <a:cubicBezTo>
                  <a:pt x="1213961" y="249079"/>
                  <a:pt x="1214914" y="249079"/>
                  <a:pt x="1214914" y="249079"/>
                </a:cubicBezTo>
                <a:cubicBezTo>
                  <a:pt x="1214914" y="249079"/>
                  <a:pt x="1214914" y="249079"/>
                  <a:pt x="1213961" y="250031"/>
                </a:cubicBezTo>
                <a:cubicBezTo>
                  <a:pt x="1212056" y="242411"/>
                  <a:pt x="1209199" y="235744"/>
                  <a:pt x="1207294" y="229076"/>
                </a:cubicBezTo>
                <a:cubicBezTo>
                  <a:pt x="1204436" y="222409"/>
                  <a:pt x="1202531" y="216694"/>
                  <a:pt x="1200626" y="212884"/>
                </a:cubicBezTo>
                <a:cubicBezTo>
                  <a:pt x="1195864" y="204311"/>
                  <a:pt x="1193959" y="198596"/>
                  <a:pt x="1193959" y="198596"/>
                </a:cubicBezTo>
                <a:cubicBezTo>
                  <a:pt x="1193959" y="198596"/>
                  <a:pt x="1194911" y="204311"/>
                  <a:pt x="1196816" y="213836"/>
                </a:cubicBezTo>
                <a:cubicBezTo>
                  <a:pt x="1197769" y="218599"/>
                  <a:pt x="1198721" y="224314"/>
                  <a:pt x="1200626" y="230981"/>
                </a:cubicBezTo>
                <a:cubicBezTo>
                  <a:pt x="1201579" y="237649"/>
                  <a:pt x="1202531" y="245269"/>
                  <a:pt x="1204436" y="252889"/>
                </a:cubicBezTo>
                <a:cubicBezTo>
                  <a:pt x="1204436" y="254794"/>
                  <a:pt x="1205389" y="256699"/>
                  <a:pt x="1205389" y="258604"/>
                </a:cubicBezTo>
                <a:cubicBezTo>
                  <a:pt x="1202531" y="251936"/>
                  <a:pt x="1199674" y="245269"/>
                  <a:pt x="1196816" y="239554"/>
                </a:cubicBezTo>
                <a:cubicBezTo>
                  <a:pt x="1193959" y="233839"/>
                  <a:pt x="1191101" y="229076"/>
                  <a:pt x="1189196" y="224314"/>
                </a:cubicBezTo>
                <a:cubicBezTo>
                  <a:pt x="1184434" y="216694"/>
                  <a:pt x="1181576" y="211931"/>
                  <a:pt x="1181576" y="211931"/>
                </a:cubicBezTo>
                <a:cubicBezTo>
                  <a:pt x="1181576" y="211931"/>
                  <a:pt x="1183481" y="216694"/>
                  <a:pt x="1185386" y="225266"/>
                </a:cubicBezTo>
                <a:cubicBezTo>
                  <a:pt x="1187291" y="230029"/>
                  <a:pt x="1188244" y="234791"/>
                  <a:pt x="1190149" y="241459"/>
                </a:cubicBezTo>
                <a:cubicBezTo>
                  <a:pt x="1192054" y="247174"/>
                  <a:pt x="1193006" y="254794"/>
                  <a:pt x="1194911" y="262414"/>
                </a:cubicBezTo>
                <a:cubicBezTo>
                  <a:pt x="1195864" y="267176"/>
                  <a:pt x="1196816" y="271939"/>
                  <a:pt x="1197769" y="276701"/>
                </a:cubicBezTo>
                <a:cubicBezTo>
                  <a:pt x="1196816" y="279559"/>
                  <a:pt x="1194911" y="281464"/>
                  <a:pt x="1193959" y="284321"/>
                </a:cubicBezTo>
                <a:cubicBezTo>
                  <a:pt x="1193959" y="284321"/>
                  <a:pt x="1193959" y="283369"/>
                  <a:pt x="1193959" y="283369"/>
                </a:cubicBezTo>
                <a:cubicBezTo>
                  <a:pt x="1193959" y="282416"/>
                  <a:pt x="1193006" y="280511"/>
                  <a:pt x="1193006" y="279559"/>
                </a:cubicBezTo>
                <a:cubicBezTo>
                  <a:pt x="1193959" y="277654"/>
                  <a:pt x="1193959" y="276701"/>
                  <a:pt x="1193959" y="276701"/>
                </a:cubicBezTo>
                <a:cubicBezTo>
                  <a:pt x="1193959" y="276701"/>
                  <a:pt x="1193959" y="277654"/>
                  <a:pt x="1193006" y="278606"/>
                </a:cubicBezTo>
                <a:cubicBezTo>
                  <a:pt x="1190149" y="268129"/>
                  <a:pt x="1187291" y="258604"/>
                  <a:pt x="1184434" y="250984"/>
                </a:cubicBezTo>
                <a:cubicBezTo>
                  <a:pt x="1179671" y="239554"/>
                  <a:pt x="1176814" y="231934"/>
                  <a:pt x="1174909" y="227171"/>
                </a:cubicBezTo>
                <a:cubicBezTo>
                  <a:pt x="1174909" y="226219"/>
                  <a:pt x="1174909" y="224314"/>
                  <a:pt x="1174909" y="223361"/>
                </a:cubicBezTo>
                <a:cubicBezTo>
                  <a:pt x="1174909" y="212884"/>
                  <a:pt x="1175861" y="204311"/>
                  <a:pt x="1175861" y="196691"/>
                </a:cubicBezTo>
                <a:cubicBezTo>
                  <a:pt x="1175861" y="182404"/>
                  <a:pt x="1174909" y="173831"/>
                  <a:pt x="1174909" y="173831"/>
                </a:cubicBezTo>
                <a:cubicBezTo>
                  <a:pt x="1174909" y="173831"/>
                  <a:pt x="1173956" y="182404"/>
                  <a:pt x="1172051" y="196691"/>
                </a:cubicBezTo>
                <a:cubicBezTo>
                  <a:pt x="1171099" y="204311"/>
                  <a:pt x="1169194" y="212884"/>
                  <a:pt x="1168241" y="223361"/>
                </a:cubicBezTo>
                <a:cubicBezTo>
                  <a:pt x="1168241" y="224314"/>
                  <a:pt x="1168241" y="225266"/>
                  <a:pt x="1168241" y="226219"/>
                </a:cubicBezTo>
                <a:cubicBezTo>
                  <a:pt x="1167289" y="229076"/>
                  <a:pt x="1165384" y="232886"/>
                  <a:pt x="1162526" y="238601"/>
                </a:cubicBezTo>
                <a:cubicBezTo>
                  <a:pt x="1161574" y="230981"/>
                  <a:pt x="1160621" y="223361"/>
                  <a:pt x="1158716" y="215741"/>
                </a:cubicBezTo>
                <a:cubicBezTo>
                  <a:pt x="1156811" y="206216"/>
                  <a:pt x="1153954" y="197644"/>
                  <a:pt x="1152049" y="189071"/>
                </a:cubicBezTo>
                <a:cubicBezTo>
                  <a:pt x="1143476" y="155734"/>
                  <a:pt x="1136809" y="133826"/>
                  <a:pt x="1136809" y="133826"/>
                </a:cubicBezTo>
                <a:cubicBezTo>
                  <a:pt x="1136809" y="133826"/>
                  <a:pt x="1137761" y="156686"/>
                  <a:pt x="1140619" y="190024"/>
                </a:cubicBezTo>
                <a:cubicBezTo>
                  <a:pt x="1141571" y="198596"/>
                  <a:pt x="1142524" y="208121"/>
                  <a:pt x="1143476" y="217646"/>
                </a:cubicBezTo>
                <a:cubicBezTo>
                  <a:pt x="1144429" y="227171"/>
                  <a:pt x="1144429" y="237649"/>
                  <a:pt x="1146334" y="248126"/>
                </a:cubicBezTo>
                <a:cubicBezTo>
                  <a:pt x="1146334" y="252889"/>
                  <a:pt x="1147286" y="256699"/>
                  <a:pt x="1147286" y="261461"/>
                </a:cubicBezTo>
                <a:cubicBezTo>
                  <a:pt x="1147286" y="261461"/>
                  <a:pt x="1147286" y="261461"/>
                  <a:pt x="1147286" y="261461"/>
                </a:cubicBezTo>
                <a:cubicBezTo>
                  <a:pt x="1147286" y="259556"/>
                  <a:pt x="1147286" y="258604"/>
                  <a:pt x="1147286" y="258604"/>
                </a:cubicBezTo>
                <a:cubicBezTo>
                  <a:pt x="1147286" y="258604"/>
                  <a:pt x="1147286" y="259556"/>
                  <a:pt x="1147286" y="260509"/>
                </a:cubicBezTo>
                <a:cubicBezTo>
                  <a:pt x="1146334" y="257651"/>
                  <a:pt x="1144429" y="254794"/>
                  <a:pt x="1143476" y="251936"/>
                </a:cubicBezTo>
                <a:cubicBezTo>
                  <a:pt x="1142524" y="250984"/>
                  <a:pt x="1142524" y="250031"/>
                  <a:pt x="1141571" y="249079"/>
                </a:cubicBezTo>
                <a:cubicBezTo>
                  <a:pt x="1141571" y="242411"/>
                  <a:pt x="1141571" y="237649"/>
                  <a:pt x="1141571" y="237649"/>
                </a:cubicBezTo>
                <a:cubicBezTo>
                  <a:pt x="1141571" y="237649"/>
                  <a:pt x="1140619" y="240506"/>
                  <a:pt x="1139666" y="246221"/>
                </a:cubicBezTo>
                <a:cubicBezTo>
                  <a:pt x="1136809" y="241459"/>
                  <a:pt x="1134904" y="236696"/>
                  <a:pt x="1132046" y="231934"/>
                </a:cubicBezTo>
                <a:cubicBezTo>
                  <a:pt x="1132046" y="231934"/>
                  <a:pt x="1132046" y="230981"/>
                  <a:pt x="1132046" y="230981"/>
                </a:cubicBezTo>
                <a:cubicBezTo>
                  <a:pt x="1128236" y="211931"/>
                  <a:pt x="1124426" y="193834"/>
                  <a:pt x="1120616" y="177641"/>
                </a:cubicBezTo>
                <a:cubicBezTo>
                  <a:pt x="1116806" y="161449"/>
                  <a:pt x="1113949" y="146209"/>
                  <a:pt x="1110139" y="132874"/>
                </a:cubicBezTo>
                <a:cubicBezTo>
                  <a:pt x="1106329" y="119539"/>
                  <a:pt x="1103471" y="108109"/>
                  <a:pt x="1100614" y="98584"/>
                </a:cubicBezTo>
                <a:cubicBezTo>
                  <a:pt x="1094899" y="79534"/>
                  <a:pt x="1092041" y="69056"/>
                  <a:pt x="1092041" y="69056"/>
                </a:cubicBezTo>
                <a:cubicBezTo>
                  <a:pt x="1092041" y="69056"/>
                  <a:pt x="1093946" y="80486"/>
                  <a:pt x="1096804" y="99536"/>
                </a:cubicBezTo>
                <a:cubicBezTo>
                  <a:pt x="1098709" y="109061"/>
                  <a:pt x="1100614" y="121444"/>
                  <a:pt x="1103471" y="134779"/>
                </a:cubicBezTo>
                <a:cubicBezTo>
                  <a:pt x="1106329" y="148114"/>
                  <a:pt x="1108234" y="163354"/>
                  <a:pt x="1110139" y="180499"/>
                </a:cubicBezTo>
                <a:cubicBezTo>
                  <a:pt x="1111091" y="186214"/>
                  <a:pt x="1112044" y="192881"/>
                  <a:pt x="1112996" y="199549"/>
                </a:cubicBezTo>
                <a:cubicBezTo>
                  <a:pt x="1112044" y="197644"/>
                  <a:pt x="1111091" y="196691"/>
                  <a:pt x="1110139" y="194786"/>
                </a:cubicBezTo>
                <a:cubicBezTo>
                  <a:pt x="1109186" y="192881"/>
                  <a:pt x="1107281" y="190976"/>
                  <a:pt x="1106329" y="190024"/>
                </a:cubicBezTo>
                <a:cubicBezTo>
                  <a:pt x="1106329" y="189071"/>
                  <a:pt x="1106329" y="189071"/>
                  <a:pt x="1105376" y="188119"/>
                </a:cubicBezTo>
                <a:cubicBezTo>
                  <a:pt x="1101566" y="177641"/>
                  <a:pt x="1098709" y="168116"/>
                  <a:pt x="1095851" y="160496"/>
                </a:cubicBezTo>
                <a:cubicBezTo>
                  <a:pt x="1090136" y="145256"/>
                  <a:pt x="1087279" y="136684"/>
                  <a:pt x="1087279" y="136684"/>
                </a:cubicBezTo>
                <a:cubicBezTo>
                  <a:pt x="1087279" y="136684"/>
                  <a:pt x="1089184" y="145256"/>
                  <a:pt x="1092041" y="161449"/>
                </a:cubicBezTo>
                <a:cubicBezTo>
                  <a:pt x="1093946" y="169069"/>
                  <a:pt x="1095851" y="178594"/>
                  <a:pt x="1098709" y="190024"/>
                </a:cubicBezTo>
                <a:cubicBezTo>
                  <a:pt x="1100614" y="197644"/>
                  <a:pt x="1102519" y="207169"/>
                  <a:pt x="1103471" y="215741"/>
                </a:cubicBezTo>
                <a:cubicBezTo>
                  <a:pt x="1099661" y="206216"/>
                  <a:pt x="1097756" y="200501"/>
                  <a:pt x="1097756" y="200501"/>
                </a:cubicBezTo>
                <a:cubicBezTo>
                  <a:pt x="1097756" y="200501"/>
                  <a:pt x="1099661" y="209074"/>
                  <a:pt x="1102519" y="224314"/>
                </a:cubicBezTo>
                <a:cubicBezTo>
                  <a:pt x="1100614" y="227171"/>
                  <a:pt x="1097756" y="230981"/>
                  <a:pt x="1094899" y="233839"/>
                </a:cubicBezTo>
                <a:cubicBezTo>
                  <a:pt x="1092994" y="225266"/>
                  <a:pt x="1091089" y="216694"/>
                  <a:pt x="1089184" y="209074"/>
                </a:cubicBezTo>
                <a:cubicBezTo>
                  <a:pt x="1086326" y="182404"/>
                  <a:pt x="1084421" y="166211"/>
                  <a:pt x="1084421" y="166211"/>
                </a:cubicBezTo>
                <a:cubicBezTo>
                  <a:pt x="1084421" y="166211"/>
                  <a:pt x="1084421" y="172879"/>
                  <a:pt x="1083469" y="184309"/>
                </a:cubicBezTo>
                <a:cubicBezTo>
                  <a:pt x="1080611" y="171926"/>
                  <a:pt x="1077754" y="160496"/>
                  <a:pt x="1073944" y="149066"/>
                </a:cubicBezTo>
                <a:cubicBezTo>
                  <a:pt x="1071086" y="140494"/>
                  <a:pt x="1069181" y="131921"/>
                  <a:pt x="1066324" y="123349"/>
                </a:cubicBezTo>
                <a:cubicBezTo>
                  <a:pt x="1072991" y="105251"/>
                  <a:pt x="1075849" y="94774"/>
                  <a:pt x="1075849" y="94774"/>
                </a:cubicBezTo>
                <a:cubicBezTo>
                  <a:pt x="1075849" y="94774"/>
                  <a:pt x="1072039" y="103346"/>
                  <a:pt x="1064419" y="119539"/>
                </a:cubicBezTo>
                <a:cubicBezTo>
                  <a:pt x="1062514" y="112871"/>
                  <a:pt x="1059656" y="106204"/>
                  <a:pt x="1057751" y="100489"/>
                </a:cubicBezTo>
                <a:cubicBezTo>
                  <a:pt x="1054894" y="92869"/>
                  <a:pt x="1052036" y="85249"/>
                  <a:pt x="1050131" y="78581"/>
                </a:cubicBezTo>
                <a:cubicBezTo>
                  <a:pt x="1047274" y="71914"/>
                  <a:pt x="1044416" y="65246"/>
                  <a:pt x="1042511" y="59531"/>
                </a:cubicBezTo>
                <a:cubicBezTo>
                  <a:pt x="1037749" y="47149"/>
                  <a:pt x="1032986" y="36671"/>
                  <a:pt x="1029176" y="28099"/>
                </a:cubicBezTo>
                <a:cubicBezTo>
                  <a:pt x="1017746" y="16669"/>
                  <a:pt x="1012984" y="7144"/>
                  <a:pt x="1012984" y="7144"/>
                </a:cubicBezTo>
                <a:cubicBezTo>
                  <a:pt x="1012984" y="7144"/>
                  <a:pt x="1016794" y="17621"/>
                  <a:pt x="1022509" y="34766"/>
                </a:cubicBezTo>
                <a:cubicBezTo>
                  <a:pt x="1025366" y="43339"/>
                  <a:pt x="1029176" y="54769"/>
                  <a:pt x="1032986" y="67151"/>
                </a:cubicBezTo>
                <a:cubicBezTo>
                  <a:pt x="1034891" y="73819"/>
                  <a:pt x="1036796" y="79534"/>
                  <a:pt x="1038701" y="87154"/>
                </a:cubicBezTo>
                <a:cubicBezTo>
                  <a:pt x="1040606" y="93821"/>
                  <a:pt x="1042511" y="101441"/>
                  <a:pt x="1044416" y="109061"/>
                </a:cubicBezTo>
                <a:cubicBezTo>
                  <a:pt x="1044416" y="109061"/>
                  <a:pt x="1044416" y="110014"/>
                  <a:pt x="1044416" y="110014"/>
                </a:cubicBezTo>
                <a:cubicBezTo>
                  <a:pt x="1039654" y="101441"/>
                  <a:pt x="1037749" y="96679"/>
                  <a:pt x="1037749" y="96679"/>
                </a:cubicBezTo>
                <a:cubicBezTo>
                  <a:pt x="1037749" y="96679"/>
                  <a:pt x="1039654" y="104299"/>
                  <a:pt x="1044416" y="117634"/>
                </a:cubicBezTo>
                <a:cubicBezTo>
                  <a:pt x="1046321" y="124301"/>
                  <a:pt x="1049179" y="131921"/>
                  <a:pt x="1051084" y="141446"/>
                </a:cubicBezTo>
                <a:cubicBezTo>
                  <a:pt x="1051084" y="143351"/>
                  <a:pt x="1052036" y="144304"/>
                  <a:pt x="1052036" y="146209"/>
                </a:cubicBezTo>
                <a:cubicBezTo>
                  <a:pt x="1048226" y="153829"/>
                  <a:pt x="1043464" y="163354"/>
                  <a:pt x="1037749" y="172879"/>
                </a:cubicBezTo>
                <a:cubicBezTo>
                  <a:pt x="1033939" y="180499"/>
                  <a:pt x="1029176" y="188119"/>
                  <a:pt x="1024414" y="195739"/>
                </a:cubicBezTo>
                <a:cubicBezTo>
                  <a:pt x="1024414" y="194786"/>
                  <a:pt x="1023461" y="193834"/>
                  <a:pt x="1023461" y="192881"/>
                </a:cubicBezTo>
                <a:cubicBezTo>
                  <a:pt x="1023461" y="190024"/>
                  <a:pt x="1023461" y="187166"/>
                  <a:pt x="1023461" y="184309"/>
                </a:cubicBezTo>
                <a:cubicBezTo>
                  <a:pt x="1024414" y="169069"/>
                  <a:pt x="1024414" y="154781"/>
                  <a:pt x="1024414" y="142399"/>
                </a:cubicBezTo>
                <a:cubicBezTo>
                  <a:pt x="1024414" y="130016"/>
                  <a:pt x="1024414" y="119539"/>
                  <a:pt x="1023461" y="110014"/>
                </a:cubicBezTo>
                <a:cubicBezTo>
                  <a:pt x="1023461" y="101441"/>
                  <a:pt x="1022509" y="93821"/>
                  <a:pt x="1021556" y="89059"/>
                </a:cubicBezTo>
                <a:cubicBezTo>
                  <a:pt x="1020604" y="84296"/>
                  <a:pt x="1020604" y="81439"/>
                  <a:pt x="1020604" y="81439"/>
                </a:cubicBezTo>
                <a:cubicBezTo>
                  <a:pt x="1020604" y="81439"/>
                  <a:pt x="1020604" y="84296"/>
                  <a:pt x="1020604" y="89059"/>
                </a:cubicBezTo>
                <a:cubicBezTo>
                  <a:pt x="1020604" y="93821"/>
                  <a:pt x="1019651" y="100489"/>
                  <a:pt x="1019651" y="110014"/>
                </a:cubicBezTo>
                <a:cubicBezTo>
                  <a:pt x="1018699" y="124301"/>
                  <a:pt x="1016794" y="142399"/>
                  <a:pt x="1014889" y="165259"/>
                </a:cubicBezTo>
                <a:cubicBezTo>
                  <a:pt x="1013936" y="162401"/>
                  <a:pt x="1013936" y="161449"/>
                  <a:pt x="1013936" y="161449"/>
                </a:cubicBezTo>
                <a:cubicBezTo>
                  <a:pt x="1013936" y="161449"/>
                  <a:pt x="1013936" y="163354"/>
                  <a:pt x="1014889" y="168116"/>
                </a:cubicBezTo>
                <a:cubicBezTo>
                  <a:pt x="1013936" y="172879"/>
                  <a:pt x="1013936" y="178594"/>
                  <a:pt x="1012984" y="183356"/>
                </a:cubicBezTo>
                <a:cubicBezTo>
                  <a:pt x="1011079" y="196691"/>
                  <a:pt x="1009174" y="210026"/>
                  <a:pt x="1007269" y="224314"/>
                </a:cubicBezTo>
                <a:cubicBezTo>
                  <a:pt x="996791" y="242411"/>
                  <a:pt x="984409" y="262414"/>
                  <a:pt x="972026" y="283369"/>
                </a:cubicBezTo>
                <a:cubicBezTo>
                  <a:pt x="972026" y="277654"/>
                  <a:pt x="971074" y="273844"/>
                  <a:pt x="971074" y="269081"/>
                </a:cubicBezTo>
                <a:cubicBezTo>
                  <a:pt x="972979" y="263366"/>
                  <a:pt x="975836" y="256699"/>
                  <a:pt x="977741" y="251936"/>
                </a:cubicBezTo>
                <a:cubicBezTo>
                  <a:pt x="983456" y="235744"/>
                  <a:pt x="989171" y="220504"/>
                  <a:pt x="992981" y="206216"/>
                </a:cubicBezTo>
                <a:cubicBezTo>
                  <a:pt x="996791" y="192881"/>
                  <a:pt x="1000601" y="180499"/>
                  <a:pt x="1002506" y="170974"/>
                </a:cubicBezTo>
                <a:cubicBezTo>
                  <a:pt x="1007269" y="150971"/>
                  <a:pt x="1009174" y="139541"/>
                  <a:pt x="1009174" y="139541"/>
                </a:cubicBezTo>
                <a:cubicBezTo>
                  <a:pt x="1009174" y="139541"/>
                  <a:pt x="1005364" y="150971"/>
                  <a:pt x="998696" y="170021"/>
                </a:cubicBezTo>
                <a:cubicBezTo>
                  <a:pt x="995839" y="179546"/>
                  <a:pt x="990124" y="190976"/>
                  <a:pt x="985361" y="204311"/>
                </a:cubicBezTo>
                <a:cubicBezTo>
                  <a:pt x="980599" y="217646"/>
                  <a:pt x="972979" y="231934"/>
                  <a:pt x="966311" y="248126"/>
                </a:cubicBezTo>
                <a:cubicBezTo>
                  <a:pt x="964406" y="251936"/>
                  <a:pt x="962501" y="255746"/>
                  <a:pt x="960596" y="260509"/>
                </a:cubicBezTo>
                <a:cubicBezTo>
                  <a:pt x="961549" y="248126"/>
                  <a:pt x="961549" y="236696"/>
                  <a:pt x="961549" y="225266"/>
                </a:cubicBezTo>
                <a:cubicBezTo>
                  <a:pt x="966311" y="212884"/>
                  <a:pt x="969169" y="206216"/>
                  <a:pt x="969169" y="206216"/>
                </a:cubicBezTo>
                <a:cubicBezTo>
                  <a:pt x="969169" y="206216"/>
                  <a:pt x="966311" y="210979"/>
                  <a:pt x="961549" y="218599"/>
                </a:cubicBezTo>
                <a:cubicBezTo>
                  <a:pt x="961549" y="213836"/>
                  <a:pt x="961549" y="210026"/>
                  <a:pt x="961549" y="206216"/>
                </a:cubicBezTo>
                <a:cubicBezTo>
                  <a:pt x="961549" y="182404"/>
                  <a:pt x="960596" y="162401"/>
                  <a:pt x="958691" y="149066"/>
                </a:cubicBezTo>
                <a:cubicBezTo>
                  <a:pt x="957739" y="143351"/>
                  <a:pt x="957739" y="138589"/>
                  <a:pt x="956786" y="134779"/>
                </a:cubicBezTo>
                <a:cubicBezTo>
                  <a:pt x="956786" y="132874"/>
                  <a:pt x="957739" y="131921"/>
                  <a:pt x="957739" y="131921"/>
                </a:cubicBezTo>
                <a:cubicBezTo>
                  <a:pt x="957739" y="131921"/>
                  <a:pt x="957739" y="132874"/>
                  <a:pt x="956786" y="133826"/>
                </a:cubicBezTo>
                <a:cubicBezTo>
                  <a:pt x="956786" y="133826"/>
                  <a:pt x="956786" y="132874"/>
                  <a:pt x="956786" y="132874"/>
                </a:cubicBezTo>
                <a:cubicBezTo>
                  <a:pt x="955834" y="129064"/>
                  <a:pt x="955834" y="127159"/>
                  <a:pt x="955834" y="127159"/>
                </a:cubicBezTo>
                <a:cubicBezTo>
                  <a:pt x="955834" y="127159"/>
                  <a:pt x="955834" y="130969"/>
                  <a:pt x="955834" y="136684"/>
                </a:cubicBezTo>
                <a:cubicBezTo>
                  <a:pt x="951071" y="147161"/>
                  <a:pt x="940594" y="171926"/>
                  <a:pt x="927259" y="206216"/>
                </a:cubicBezTo>
                <a:cubicBezTo>
                  <a:pt x="927259" y="206216"/>
                  <a:pt x="927259" y="205264"/>
                  <a:pt x="927259" y="205264"/>
                </a:cubicBezTo>
                <a:cubicBezTo>
                  <a:pt x="928211" y="196691"/>
                  <a:pt x="929164" y="189071"/>
                  <a:pt x="930116" y="183356"/>
                </a:cubicBezTo>
                <a:cubicBezTo>
                  <a:pt x="932021" y="170974"/>
                  <a:pt x="932974" y="164306"/>
                  <a:pt x="932974" y="164306"/>
                </a:cubicBezTo>
                <a:cubicBezTo>
                  <a:pt x="932974" y="164306"/>
                  <a:pt x="930116" y="170974"/>
                  <a:pt x="926306" y="183356"/>
                </a:cubicBezTo>
                <a:cubicBezTo>
                  <a:pt x="924401" y="189071"/>
                  <a:pt x="922496" y="195739"/>
                  <a:pt x="920591" y="203359"/>
                </a:cubicBezTo>
                <a:cubicBezTo>
                  <a:pt x="916781" y="192881"/>
                  <a:pt x="913924" y="182404"/>
                  <a:pt x="910114" y="171926"/>
                </a:cubicBezTo>
                <a:cubicBezTo>
                  <a:pt x="909161" y="169069"/>
                  <a:pt x="908209" y="167164"/>
                  <a:pt x="907256" y="164306"/>
                </a:cubicBezTo>
                <a:cubicBezTo>
                  <a:pt x="909161" y="161449"/>
                  <a:pt x="910114" y="159544"/>
                  <a:pt x="912019" y="157639"/>
                </a:cubicBezTo>
                <a:cubicBezTo>
                  <a:pt x="920591" y="145256"/>
                  <a:pt x="927259" y="133826"/>
                  <a:pt x="933926" y="124301"/>
                </a:cubicBezTo>
                <a:cubicBezTo>
                  <a:pt x="946309" y="106204"/>
                  <a:pt x="953929" y="95726"/>
                  <a:pt x="953929" y="95726"/>
                </a:cubicBezTo>
                <a:cubicBezTo>
                  <a:pt x="953929" y="95726"/>
                  <a:pt x="945356" y="105251"/>
                  <a:pt x="931069" y="121444"/>
                </a:cubicBezTo>
                <a:cubicBezTo>
                  <a:pt x="923449" y="129064"/>
                  <a:pt x="915829" y="140494"/>
                  <a:pt x="906304" y="151924"/>
                </a:cubicBezTo>
                <a:cubicBezTo>
                  <a:pt x="905351" y="152876"/>
                  <a:pt x="904399" y="153829"/>
                  <a:pt x="904399" y="154781"/>
                </a:cubicBezTo>
                <a:cubicBezTo>
                  <a:pt x="901541" y="147161"/>
                  <a:pt x="898684" y="139541"/>
                  <a:pt x="894874" y="131921"/>
                </a:cubicBezTo>
                <a:lnTo>
                  <a:pt x="892016" y="126206"/>
                </a:lnTo>
                <a:cubicBezTo>
                  <a:pt x="893921" y="122396"/>
                  <a:pt x="895826" y="118586"/>
                  <a:pt x="897731" y="115729"/>
                </a:cubicBezTo>
                <a:cubicBezTo>
                  <a:pt x="905351" y="100489"/>
                  <a:pt x="912019" y="87154"/>
                  <a:pt x="918686" y="77629"/>
                </a:cubicBezTo>
                <a:cubicBezTo>
                  <a:pt x="931069" y="56674"/>
                  <a:pt x="937736" y="44291"/>
                  <a:pt x="937736" y="44291"/>
                </a:cubicBezTo>
                <a:cubicBezTo>
                  <a:pt x="937736" y="44291"/>
                  <a:pt x="929164" y="55721"/>
                  <a:pt x="914876" y="74771"/>
                </a:cubicBezTo>
                <a:cubicBezTo>
                  <a:pt x="907256" y="84296"/>
                  <a:pt x="899636" y="96679"/>
                  <a:pt x="890111" y="110966"/>
                </a:cubicBezTo>
                <a:cubicBezTo>
                  <a:pt x="889159" y="112871"/>
                  <a:pt x="887254" y="114776"/>
                  <a:pt x="886301" y="116681"/>
                </a:cubicBezTo>
                <a:lnTo>
                  <a:pt x="874871" y="92869"/>
                </a:lnTo>
                <a:lnTo>
                  <a:pt x="873919" y="90964"/>
                </a:lnTo>
                <a:lnTo>
                  <a:pt x="872966" y="91916"/>
                </a:lnTo>
                <a:cubicBezTo>
                  <a:pt x="871061" y="92869"/>
                  <a:pt x="869156" y="93821"/>
                  <a:pt x="868204" y="95726"/>
                </a:cubicBezTo>
                <a:cubicBezTo>
                  <a:pt x="867251" y="97631"/>
                  <a:pt x="866299" y="99536"/>
                  <a:pt x="866299" y="101441"/>
                </a:cubicBezTo>
                <a:cubicBezTo>
                  <a:pt x="866299" y="105251"/>
                  <a:pt x="867251" y="110014"/>
                  <a:pt x="868204" y="113824"/>
                </a:cubicBezTo>
                <a:cubicBezTo>
                  <a:pt x="867251" y="110014"/>
                  <a:pt x="867251" y="106204"/>
                  <a:pt x="868204" y="102394"/>
                </a:cubicBezTo>
                <a:cubicBezTo>
                  <a:pt x="868204" y="100489"/>
                  <a:pt x="869156" y="99536"/>
                  <a:pt x="870109" y="97631"/>
                </a:cubicBezTo>
                <a:cubicBezTo>
                  <a:pt x="871061" y="96679"/>
                  <a:pt x="872014" y="96679"/>
                  <a:pt x="872966" y="95726"/>
                </a:cubicBezTo>
                <a:lnTo>
                  <a:pt x="882491" y="122396"/>
                </a:lnTo>
                <a:cubicBezTo>
                  <a:pt x="880586" y="126206"/>
                  <a:pt x="877729" y="129064"/>
                  <a:pt x="875824" y="132874"/>
                </a:cubicBezTo>
                <a:cubicBezTo>
                  <a:pt x="871061" y="141446"/>
                  <a:pt x="866299" y="150019"/>
                  <a:pt x="860584" y="159544"/>
                </a:cubicBezTo>
                <a:cubicBezTo>
                  <a:pt x="852964" y="172879"/>
                  <a:pt x="845344" y="188119"/>
                  <a:pt x="837724" y="203359"/>
                </a:cubicBezTo>
                <a:cubicBezTo>
                  <a:pt x="834866" y="198596"/>
                  <a:pt x="832961" y="195739"/>
                  <a:pt x="832009" y="194786"/>
                </a:cubicBezTo>
                <a:cubicBezTo>
                  <a:pt x="834866" y="170974"/>
                  <a:pt x="836771" y="151924"/>
                  <a:pt x="838676" y="137636"/>
                </a:cubicBezTo>
                <a:cubicBezTo>
                  <a:pt x="839629" y="123349"/>
                  <a:pt x="840581" y="115729"/>
                  <a:pt x="840581" y="115729"/>
                </a:cubicBezTo>
                <a:cubicBezTo>
                  <a:pt x="840581" y="115729"/>
                  <a:pt x="838676" y="123349"/>
                  <a:pt x="834866" y="137636"/>
                </a:cubicBezTo>
                <a:cubicBezTo>
                  <a:pt x="831056" y="151924"/>
                  <a:pt x="826294" y="170974"/>
                  <a:pt x="820579" y="194786"/>
                </a:cubicBezTo>
                <a:cubicBezTo>
                  <a:pt x="819626" y="197644"/>
                  <a:pt x="819626" y="200501"/>
                  <a:pt x="818674" y="204311"/>
                </a:cubicBezTo>
                <a:cubicBezTo>
                  <a:pt x="817721" y="202406"/>
                  <a:pt x="816769" y="199549"/>
                  <a:pt x="815816" y="197644"/>
                </a:cubicBezTo>
                <a:cubicBezTo>
                  <a:pt x="810101" y="183356"/>
                  <a:pt x="807244" y="174784"/>
                  <a:pt x="807244" y="174784"/>
                </a:cubicBezTo>
                <a:cubicBezTo>
                  <a:pt x="807244" y="174784"/>
                  <a:pt x="809149" y="183356"/>
                  <a:pt x="812006" y="198596"/>
                </a:cubicBezTo>
                <a:cubicBezTo>
                  <a:pt x="812959" y="202406"/>
                  <a:pt x="813911" y="206216"/>
                  <a:pt x="814864" y="210979"/>
                </a:cubicBezTo>
                <a:cubicBezTo>
                  <a:pt x="814864" y="212884"/>
                  <a:pt x="815816" y="214789"/>
                  <a:pt x="815816" y="216694"/>
                </a:cubicBezTo>
                <a:cubicBezTo>
                  <a:pt x="813911" y="224314"/>
                  <a:pt x="812959" y="231934"/>
                  <a:pt x="811054" y="239554"/>
                </a:cubicBezTo>
                <a:cubicBezTo>
                  <a:pt x="809149" y="226219"/>
                  <a:pt x="808196" y="219551"/>
                  <a:pt x="808196" y="219551"/>
                </a:cubicBezTo>
                <a:cubicBezTo>
                  <a:pt x="808196" y="219551"/>
                  <a:pt x="807244" y="236696"/>
                  <a:pt x="807244" y="264319"/>
                </a:cubicBezTo>
                <a:cubicBezTo>
                  <a:pt x="807244" y="265271"/>
                  <a:pt x="807244" y="265271"/>
                  <a:pt x="807244" y="266224"/>
                </a:cubicBezTo>
                <a:cubicBezTo>
                  <a:pt x="804386" y="259556"/>
                  <a:pt x="801529" y="252889"/>
                  <a:pt x="798671" y="246221"/>
                </a:cubicBezTo>
                <a:cubicBezTo>
                  <a:pt x="799624" y="241459"/>
                  <a:pt x="800576" y="239554"/>
                  <a:pt x="800576" y="239554"/>
                </a:cubicBezTo>
                <a:cubicBezTo>
                  <a:pt x="800576" y="239554"/>
                  <a:pt x="799624" y="241459"/>
                  <a:pt x="797719" y="245269"/>
                </a:cubicBezTo>
                <a:cubicBezTo>
                  <a:pt x="797719" y="244316"/>
                  <a:pt x="796766" y="243364"/>
                  <a:pt x="796766" y="242411"/>
                </a:cubicBezTo>
                <a:cubicBezTo>
                  <a:pt x="795814" y="239554"/>
                  <a:pt x="793909" y="236696"/>
                  <a:pt x="792956" y="233839"/>
                </a:cubicBezTo>
                <a:cubicBezTo>
                  <a:pt x="794861" y="229076"/>
                  <a:pt x="795814" y="223361"/>
                  <a:pt x="796766" y="218599"/>
                </a:cubicBezTo>
                <a:cubicBezTo>
                  <a:pt x="802481" y="196691"/>
                  <a:pt x="806291" y="177641"/>
                  <a:pt x="809149" y="164306"/>
                </a:cubicBezTo>
                <a:cubicBezTo>
                  <a:pt x="811054" y="150971"/>
                  <a:pt x="812959" y="143351"/>
                  <a:pt x="812959" y="143351"/>
                </a:cubicBezTo>
                <a:cubicBezTo>
                  <a:pt x="812959" y="143351"/>
                  <a:pt x="810101" y="150971"/>
                  <a:pt x="805339" y="163354"/>
                </a:cubicBezTo>
                <a:cubicBezTo>
                  <a:pt x="803434" y="170021"/>
                  <a:pt x="800576" y="177641"/>
                  <a:pt x="796766" y="186214"/>
                </a:cubicBezTo>
                <a:cubicBezTo>
                  <a:pt x="793909" y="194786"/>
                  <a:pt x="790099" y="205264"/>
                  <a:pt x="785336" y="215741"/>
                </a:cubicBezTo>
                <a:cubicBezTo>
                  <a:pt x="785336" y="216694"/>
                  <a:pt x="784384" y="217646"/>
                  <a:pt x="784384" y="218599"/>
                </a:cubicBezTo>
                <a:cubicBezTo>
                  <a:pt x="781526" y="213836"/>
                  <a:pt x="779621" y="209074"/>
                  <a:pt x="776764" y="205264"/>
                </a:cubicBezTo>
                <a:cubicBezTo>
                  <a:pt x="775811" y="204311"/>
                  <a:pt x="775811" y="203359"/>
                  <a:pt x="774859" y="202406"/>
                </a:cubicBezTo>
                <a:cubicBezTo>
                  <a:pt x="774859" y="202406"/>
                  <a:pt x="774859" y="202406"/>
                  <a:pt x="774859" y="201454"/>
                </a:cubicBezTo>
                <a:cubicBezTo>
                  <a:pt x="777716" y="176689"/>
                  <a:pt x="779621" y="156686"/>
                  <a:pt x="780574" y="142399"/>
                </a:cubicBezTo>
                <a:cubicBezTo>
                  <a:pt x="781526" y="128111"/>
                  <a:pt x="781526" y="119539"/>
                  <a:pt x="781526" y="119539"/>
                </a:cubicBezTo>
                <a:cubicBezTo>
                  <a:pt x="781526" y="119539"/>
                  <a:pt x="779621" y="127159"/>
                  <a:pt x="776764" y="141446"/>
                </a:cubicBezTo>
                <a:cubicBezTo>
                  <a:pt x="775811" y="148114"/>
                  <a:pt x="772954" y="156686"/>
                  <a:pt x="771049" y="167164"/>
                </a:cubicBezTo>
                <a:cubicBezTo>
                  <a:pt x="769144" y="173831"/>
                  <a:pt x="768191" y="181451"/>
                  <a:pt x="766286" y="189071"/>
                </a:cubicBezTo>
                <a:cubicBezTo>
                  <a:pt x="763429" y="185261"/>
                  <a:pt x="760571" y="181451"/>
                  <a:pt x="758666" y="178594"/>
                </a:cubicBezTo>
                <a:cubicBezTo>
                  <a:pt x="753904" y="171926"/>
                  <a:pt x="748189" y="166211"/>
                  <a:pt x="745331" y="163354"/>
                </a:cubicBezTo>
                <a:cubicBezTo>
                  <a:pt x="742474" y="159544"/>
                  <a:pt x="740569" y="157639"/>
                  <a:pt x="740569" y="157639"/>
                </a:cubicBezTo>
                <a:cubicBezTo>
                  <a:pt x="740569" y="157639"/>
                  <a:pt x="741521" y="159544"/>
                  <a:pt x="744379" y="163354"/>
                </a:cubicBezTo>
                <a:cubicBezTo>
                  <a:pt x="747236" y="167164"/>
                  <a:pt x="751046" y="172879"/>
                  <a:pt x="754856" y="180499"/>
                </a:cubicBezTo>
                <a:cubicBezTo>
                  <a:pt x="757714" y="185261"/>
                  <a:pt x="760571" y="190976"/>
                  <a:pt x="763429" y="196691"/>
                </a:cubicBezTo>
                <a:cubicBezTo>
                  <a:pt x="763429" y="197644"/>
                  <a:pt x="763429" y="198596"/>
                  <a:pt x="762476" y="199549"/>
                </a:cubicBezTo>
                <a:cubicBezTo>
                  <a:pt x="759619" y="211931"/>
                  <a:pt x="756761" y="224314"/>
                  <a:pt x="753904" y="238601"/>
                </a:cubicBezTo>
                <a:cubicBezTo>
                  <a:pt x="749141" y="230029"/>
                  <a:pt x="747236" y="224314"/>
                  <a:pt x="747236" y="224314"/>
                </a:cubicBezTo>
                <a:cubicBezTo>
                  <a:pt x="747236" y="224314"/>
                  <a:pt x="749141" y="230981"/>
                  <a:pt x="752951" y="241459"/>
                </a:cubicBezTo>
                <a:cubicBezTo>
                  <a:pt x="751999" y="242411"/>
                  <a:pt x="751999" y="242411"/>
                  <a:pt x="751046" y="243364"/>
                </a:cubicBezTo>
                <a:cubicBezTo>
                  <a:pt x="749141" y="246221"/>
                  <a:pt x="749141" y="250031"/>
                  <a:pt x="749141" y="252889"/>
                </a:cubicBezTo>
                <a:cubicBezTo>
                  <a:pt x="750094" y="250031"/>
                  <a:pt x="751046" y="246221"/>
                  <a:pt x="752951" y="244316"/>
                </a:cubicBezTo>
                <a:cubicBezTo>
                  <a:pt x="752951" y="244316"/>
                  <a:pt x="752951" y="244316"/>
                  <a:pt x="752951" y="244316"/>
                </a:cubicBezTo>
                <a:cubicBezTo>
                  <a:pt x="750094" y="256699"/>
                  <a:pt x="747236" y="269081"/>
                  <a:pt x="744379" y="282416"/>
                </a:cubicBezTo>
                <a:cubicBezTo>
                  <a:pt x="743426" y="287179"/>
                  <a:pt x="742474" y="291941"/>
                  <a:pt x="741521" y="296704"/>
                </a:cubicBezTo>
                <a:cubicBezTo>
                  <a:pt x="740569" y="299561"/>
                  <a:pt x="739616" y="302419"/>
                  <a:pt x="738664" y="306229"/>
                </a:cubicBezTo>
                <a:cubicBezTo>
                  <a:pt x="738664" y="306229"/>
                  <a:pt x="738664" y="306229"/>
                  <a:pt x="738664" y="306229"/>
                </a:cubicBezTo>
                <a:cubicBezTo>
                  <a:pt x="738664" y="302419"/>
                  <a:pt x="737711" y="297656"/>
                  <a:pt x="737711" y="293846"/>
                </a:cubicBezTo>
                <a:cubicBezTo>
                  <a:pt x="736759" y="285274"/>
                  <a:pt x="735806" y="277654"/>
                  <a:pt x="733901" y="270034"/>
                </a:cubicBezTo>
                <a:cubicBezTo>
                  <a:pt x="732949" y="266224"/>
                  <a:pt x="731996" y="263366"/>
                  <a:pt x="731996" y="259556"/>
                </a:cubicBezTo>
                <a:cubicBezTo>
                  <a:pt x="731996" y="258604"/>
                  <a:pt x="731996" y="258604"/>
                  <a:pt x="731044" y="257651"/>
                </a:cubicBezTo>
                <a:cubicBezTo>
                  <a:pt x="729139" y="238601"/>
                  <a:pt x="727234" y="223361"/>
                  <a:pt x="725329" y="210979"/>
                </a:cubicBezTo>
                <a:cubicBezTo>
                  <a:pt x="723424" y="195739"/>
                  <a:pt x="722471" y="186214"/>
                  <a:pt x="722471" y="186214"/>
                </a:cubicBezTo>
                <a:cubicBezTo>
                  <a:pt x="722471" y="186214"/>
                  <a:pt x="722471" y="190976"/>
                  <a:pt x="722471" y="199549"/>
                </a:cubicBezTo>
                <a:cubicBezTo>
                  <a:pt x="720566" y="204311"/>
                  <a:pt x="715804" y="220504"/>
                  <a:pt x="709136" y="243364"/>
                </a:cubicBezTo>
                <a:cubicBezTo>
                  <a:pt x="707231" y="238601"/>
                  <a:pt x="706279" y="233839"/>
                  <a:pt x="704374" y="229076"/>
                </a:cubicBezTo>
                <a:cubicBezTo>
                  <a:pt x="698659" y="211931"/>
                  <a:pt x="692944" y="195739"/>
                  <a:pt x="687229" y="181451"/>
                </a:cubicBezTo>
                <a:cubicBezTo>
                  <a:pt x="684371" y="174784"/>
                  <a:pt x="682466" y="168116"/>
                  <a:pt x="679609" y="161449"/>
                </a:cubicBezTo>
                <a:cubicBezTo>
                  <a:pt x="679609" y="156686"/>
                  <a:pt x="679609" y="151924"/>
                  <a:pt x="679609" y="148114"/>
                </a:cubicBezTo>
                <a:cubicBezTo>
                  <a:pt x="679609" y="138589"/>
                  <a:pt x="679609" y="130016"/>
                  <a:pt x="679609" y="122396"/>
                </a:cubicBezTo>
                <a:cubicBezTo>
                  <a:pt x="679609" y="108109"/>
                  <a:pt x="678656" y="100489"/>
                  <a:pt x="678656" y="100489"/>
                </a:cubicBezTo>
                <a:cubicBezTo>
                  <a:pt x="678656" y="100489"/>
                  <a:pt x="677704" y="108109"/>
                  <a:pt x="675799" y="122396"/>
                </a:cubicBezTo>
                <a:cubicBezTo>
                  <a:pt x="674846" y="128111"/>
                  <a:pt x="673894" y="135731"/>
                  <a:pt x="672941" y="144304"/>
                </a:cubicBezTo>
                <a:cubicBezTo>
                  <a:pt x="669131" y="134779"/>
                  <a:pt x="665321" y="127159"/>
                  <a:pt x="663416" y="122396"/>
                </a:cubicBezTo>
                <a:cubicBezTo>
                  <a:pt x="660559" y="117634"/>
                  <a:pt x="659606" y="114776"/>
                  <a:pt x="659606" y="114776"/>
                </a:cubicBezTo>
                <a:cubicBezTo>
                  <a:pt x="659606" y="114776"/>
                  <a:pt x="660559" y="117634"/>
                  <a:pt x="662464" y="123349"/>
                </a:cubicBezTo>
                <a:cubicBezTo>
                  <a:pt x="664369" y="129064"/>
                  <a:pt x="667226" y="136684"/>
                  <a:pt x="670084" y="147161"/>
                </a:cubicBezTo>
                <a:cubicBezTo>
                  <a:pt x="671036" y="149066"/>
                  <a:pt x="671036" y="151924"/>
                  <a:pt x="671989" y="153829"/>
                </a:cubicBezTo>
                <a:cubicBezTo>
                  <a:pt x="671989" y="157639"/>
                  <a:pt x="671036" y="160496"/>
                  <a:pt x="671036" y="164306"/>
                </a:cubicBezTo>
                <a:cubicBezTo>
                  <a:pt x="670084" y="170021"/>
                  <a:pt x="669131" y="175736"/>
                  <a:pt x="668179" y="181451"/>
                </a:cubicBezTo>
                <a:cubicBezTo>
                  <a:pt x="666274" y="193834"/>
                  <a:pt x="664369" y="206216"/>
                  <a:pt x="662464" y="219551"/>
                </a:cubicBezTo>
                <a:cubicBezTo>
                  <a:pt x="661511" y="226219"/>
                  <a:pt x="660559" y="232886"/>
                  <a:pt x="658654" y="239554"/>
                </a:cubicBezTo>
                <a:cubicBezTo>
                  <a:pt x="657701" y="236696"/>
                  <a:pt x="656749" y="233839"/>
                  <a:pt x="655796" y="231934"/>
                </a:cubicBezTo>
                <a:cubicBezTo>
                  <a:pt x="656749" y="218599"/>
                  <a:pt x="657701" y="210026"/>
                  <a:pt x="657701" y="210026"/>
                </a:cubicBezTo>
                <a:cubicBezTo>
                  <a:pt x="657701" y="210026"/>
                  <a:pt x="655796" y="215741"/>
                  <a:pt x="653891" y="226219"/>
                </a:cubicBezTo>
                <a:cubicBezTo>
                  <a:pt x="648176" y="212884"/>
                  <a:pt x="643414" y="201454"/>
                  <a:pt x="638651" y="191929"/>
                </a:cubicBezTo>
                <a:cubicBezTo>
                  <a:pt x="634841" y="184309"/>
                  <a:pt x="631984" y="178594"/>
                  <a:pt x="630079" y="174784"/>
                </a:cubicBezTo>
                <a:cubicBezTo>
                  <a:pt x="628174" y="170974"/>
                  <a:pt x="627221" y="169069"/>
                  <a:pt x="627221" y="169069"/>
                </a:cubicBezTo>
                <a:cubicBezTo>
                  <a:pt x="627221" y="169069"/>
                  <a:pt x="630079" y="178594"/>
                  <a:pt x="635794" y="193834"/>
                </a:cubicBezTo>
                <a:cubicBezTo>
                  <a:pt x="639604" y="205264"/>
                  <a:pt x="644366" y="221456"/>
                  <a:pt x="649129" y="240506"/>
                </a:cubicBezTo>
                <a:cubicBezTo>
                  <a:pt x="649129" y="241459"/>
                  <a:pt x="649129" y="242411"/>
                  <a:pt x="650081" y="244316"/>
                </a:cubicBezTo>
                <a:cubicBezTo>
                  <a:pt x="649129" y="250031"/>
                  <a:pt x="648176" y="255746"/>
                  <a:pt x="647224" y="262414"/>
                </a:cubicBezTo>
                <a:cubicBezTo>
                  <a:pt x="646271" y="268129"/>
                  <a:pt x="645319" y="273844"/>
                  <a:pt x="644366" y="279559"/>
                </a:cubicBezTo>
                <a:cubicBezTo>
                  <a:pt x="643414" y="285274"/>
                  <a:pt x="643414" y="291941"/>
                  <a:pt x="642461" y="298609"/>
                </a:cubicBezTo>
                <a:cubicBezTo>
                  <a:pt x="642461" y="298609"/>
                  <a:pt x="642461" y="298609"/>
                  <a:pt x="642461" y="298609"/>
                </a:cubicBezTo>
                <a:cubicBezTo>
                  <a:pt x="642461" y="296704"/>
                  <a:pt x="642461" y="294799"/>
                  <a:pt x="642461" y="294799"/>
                </a:cubicBezTo>
                <a:cubicBezTo>
                  <a:pt x="642461" y="294799"/>
                  <a:pt x="642461" y="302419"/>
                  <a:pt x="641509" y="315754"/>
                </a:cubicBezTo>
                <a:cubicBezTo>
                  <a:pt x="641509" y="316706"/>
                  <a:pt x="641509" y="316706"/>
                  <a:pt x="641509" y="317659"/>
                </a:cubicBezTo>
                <a:cubicBezTo>
                  <a:pt x="640556" y="314801"/>
                  <a:pt x="639604" y="311944"/>
                  <a:pt x="639604" y="309086"/>
                </a:cubicBezTo>
                <a:cubicBezTo>
                  <a:pt x="640556" y="306229"/>
                  <a:pt x="640556" y="304324"/>
                  <a:pt x="640556" y="304324"/>
                </a:cubicBezTo>
                <a:cubicBezTo>
                  <a:pt x="640556" y="304324"/>
                  <a:pt x="639604" y="305276"/>
                  <a:pt x="638651" y="307181"/>
                </a:cubicBezTo>
                <a:cubicBezTo>
                  <a:pt x="636746" y="299561"/>
                  <a:pt x="634841" y="291941"/>
                  <a:pt x="632936" y="284321"/>
                </a:cubicBezTo>
                <a:cubicBezTo>
                  <a:pt x="630079" y="271939"/>
                  <a:pt x="626269" y="260509"/>
                  <a:pt x="624364" y="250031"/>
                </a:cubicBezTo>
                <a:cubicBezTo>
                  <a:pt x="622459" y="239554"/>
                  <a:pt x="619601" y="230981"/>
                  <a:pt x="617696" y="223361"/>
                </a:cubicBezTo>
                <a:cubicBezTo>
                  <a:pt x="616744" y="218599"/>
                  <a:pt x="615791" y="214789"/>
                  <a:pt x="614839" y="210979"/>
                </a:cubicBezTo>
                <a:cubicBezTo>
                  <a:pt x="615791" y="204311"/>
                  <a:pt x="615791" y="197644"/>
                  <a:pt x="615791" y="190024"/>
                </a:cubicBezTo>
                <a:cubicBezTo>
                  <a:pt x="616744" y="169069"/>
                  <a:pt x="617696" y="148114"/>
                  <a:pt x="617696" y="126206"/>
                </a:cubicBezTo>
                <a:cubicBezTo>
                  <a:pt x="613886" y="146209"/>
                  <a:pt x="610076" y="166211"/>
                  <a:pt x="607219" y="187166"/>
                </a:cubicBezTo>
                <a:cubicBezTo>
                  <a:pt x="607219" y="186214"/>
                  <a:pt x="607219" y="185261"/>
                  <a:pt x="606266" y="184309"/>
                </a:cubicBezTo>
                <a:cubicBezTo>
                  <a:pt x="606266" y="186214"/>
                  <a:pt x="606266" y="188119"/>
                  <a:pt x="606266" y="189071"/>
                </a:cubicBezTo>
                <a:cubicBezTo>
                  <a:pt x="604361" y="197644"/>
                  <a:pt x="603409" y="207169"/>
                  <a:pt x="601504" y="215741"/>
                </a:cubicBezTo>
                <a:cubicBezTo>
                  <a:pt x="600551" y="213836"/>
                  <a:pt x="600551" y="211931"/>
                  <a:pt x="599599" y="210979"/>
                </a:cubicBezTo>
                <a:cubicBezTo>
                  <a:pt x="593884" y="198596"/>
                  <a:pt x="591026" y="191929"/>
                  <a:pt x="591026" y="191929"/>
                </a:cubicBezTo>
                <a:cubicBezTo>
                  <a:pt x="591026" y="191929"/>
                  <a:pt x="592931" y="199549"/>
                  <a:pt x="595789" y="212884"/>
                </a:cubicBezTo>
                <a:cubicBezTo>
                  <a:pt x="596741" y="217646"/>
                  <a:pt x="597694" y="223361"/>
                  <a:pt x="599599" y="230029"/>
                </a:cubicBezTo>
                <a:cubicBezTo>
                  <a:pt x="598646" y="237649"/>
                  <a:pt x="596741" y="244316"/>
                  <a:pt x="595789" y="251936"/>
                </a:cubicBezTo>
                <a:cubicBezTo>
                  <a:pt x="592931" y="266224"/>
                  <a:pt x="591026" y="280511"/>
                  <a:pt x="589121" y="294799"/>
                </a:cubicBezTo>
                <a:cubicBezTo>
                  <a:pt x="586264" y="290989"/>
                  <a:pt x="584359" y="288131"/>
                  <a:pt x="582454" y="284321"/>
                </a:cubicBezTo>
                <a:cubicBezTo>
                  <a:pt x="583406" y="277654"/>
                  <a:pt x="584359" y="270986"/>
                  <a:pt x="585311" y="265271"/>
                </a:cubicBezTo>
                <a:cubicBezTo>
                  <a:pt x="586264" y="256699"/>
                  <a:pt x="587216" y="250031"/>
                  <a:pt x="588169" y="244316"/>
                </a:cubicBezTo>
                <a:cubicBezTo>
                  <a:pt x="590074" y="232886"/>
                  <a:pt x="591026" y="225266"/>
                  <a:pt x="591026" y="225266"/>
                </a:cubicBezTo>
                <a:cubicBezTo>
                  <a:pt x="591026" y="225266"/>
                  <a:pt x="588169" y="231934"/>
                  <a:pt x="584359" y="243364"/>
                </a:cubicBezTo>
                <a:cubicBezTo>
                  <a:pt x="583406" y="247174"/>
                  <a:pt x="581501" y="252889"/>
                  <a:pt x="579596" y="258604"/>
                </a:cubicBezTo>
                <a:cubicBezTo>
                  <a:pt x="578644" y="248126"/>
                  <a:pt x="578644" y="239554"/>
                  <a:pt x="577691" y="231934"/>
                </a:cubicBezTo>
                <a:cubicBezTo>
                  <a:pt x="576739" y="218599"/>
                  <a:pt x="575786" y="210979"/>
                  <a:pt x="575786" y="210979"/>
                </a:cubicBezTo>
                <a:cubicBezTo>
                  <a:pt x="575786" y="210979"/>
                  <a:pt x="574834" y="218599"/>
                  <a:pt x="573881" y="230981"/>
                </a:cubicBezTo>
                <a:cubicBezTo>
                  <a:pt x="572929" y="240506"/>
                  <a:pt x="571976" y="252889"/>
                  <a:pt x="571024" y="267176"/>
                </a:cubicBezTo>
                <a:cubicBezTo>
                  <a:pt x="571024" y="267176"/>
                  <a:pt x="571024" y="267176"/>
                  <a:pt x="571024" y="267176"/>
                </a:cubicBezTo>
                <a:cubicBezTo>
                  <a:pt x="570071" y="265271"/>
                  <a:pt x="568166" y="264319"/>
                  <a:pt x="567214" y="262414"/>
                </a:cubicBezTo>
                <a:cubicBezTo>
                  <a:pt x="561499" y="245269"/>
                  <a:pt x="556736" y="230981"/>
                  <a:pt x="552926" y="219551"/>
                </a:cubicBezTo>
                <a:cubicBezTo>
                  <a:pt x="552926" y="219551"/>
                  <a:pt x="552926" y="218599"/>
                  <a:pt x="552926" y="218599"/>
                </a:cubicBezTo>
                <a:cubicBezTo>
                  <a:pt x="553879" y="208121"/>
                  <a:pt x="554831" y="198596"/>
                  <a:pt x="555784" y="189071"/>
                </a:cubicBezTo>
                <a:cubicBezTo>
                  <a:pt x="556736" y="179546"/>
                  <a:pt x="557689" y="170021"/>
                  <a:pt x="558641" y="162401"/>
                </a:cubicBezTo>
                <a:cubicBezTo>
                  <a:pt x="559594" y="154781"/>
                  <a:pt x="560546" y="147161"/>
                  <a:pt x="561499" y="141446"/>
                </a:cubicBezTo>
                <a:cubicBezTo>
                  <a:pt x="563404" y="130016"/>
                  <a:pt x="564356" y="123349"/>
                  <a:pt x="564356" y="123349"/>
                </a:cubicBezTo>
                <a:cubicBezTo>
                  <a:pt x="564356" y="123349"/>
                  <a:pt x="561499" y="130016"/>
                  <a:pt x="557689" y="140494"/>
                </a:cubicBezTo>
                <a:cubicBezTo>
                  <a:pt x="555784" y="146209"/>
                  <a:pt x="553879" y="152876"/>
                  <a:pt x="551021" y="160496"/>
                </a:cubicBezTo>
                <a:cubicBezTo>
                  <a:pt x="548164" y="168116"/>
                  <a:pt x="546259" y="177641"/>
                  <a:pt x="544354" y="187166"/>
                </a:cubicBezTo>
                <a:cubicBezTo>
                  <a:pt x="542449" y="196691"/>
                  <a:pt x="540544" y="207169"/>
                  <a:pt x="537686" y="218599"/>
                </a:cubicBezTo>
                <a:cubicBezTo>
                  <a:pt x="536734" y="222409"/>
                  <a:pt x="536734" y="227171"/>
                  <a:pt x="535781" y="231934"/>
                </a:cubicBezTo>
                <a:cubicBezTo>
                  <a:pt x="535781" y="228124"/>
                  <a:pt x="534829" y="224314"/>
                  <a:pt x="534829" y="220504"/>
                </a:cubicBezTo>
                <a:cubicBezTo>
                  <a:pt x="534829" y="214789"/>
                  <a:pt x="533876" y="210026"/>
                  <a:pt x="532924" y="205264"/>
                </a:cubicBezTo>
                <a:cubicBezTo>
                  <a:pt x="532924" y="198596"/>
                  <a:pt x="533876" y="192881"/>
                  <a:pt x="533876" y="186214"/>
                </a:cubicBezTo>
                <a:cubicBezTo>
                  <a:pt x="533876" y="179546"/>
                  <a:pt x="534829" y="172879"/>
                  <a:pt x="534829" y="166211"/>
                </a:cubicBezTo>
                <a:cubicBezTo>
                  <a:pt x="534829" y="159544"/>
                  <a:pt x="534829" y="153829"/>
                  <a:pt x="534829" y="148114"/>
                </a:cubicBezTo>
                <a:cubicBezTo>
                  <a:pt x="534829" y="136684"/>
                  <a:pt x="534829" y="127159"/>
                  <a:pt x="534829" y="118586"/>
                </a:cubicBezTo>
                <a:cubicBezTo>
                  <a:pt x="534829" y="102394"/>
                  <a:pt x="533876" y="92869"/>
                  <a:pt x="533876" y="92869"/>
                </a:cubicBezTo>
                <a:cubicBezTo>
                  <a:pt x="533876" y="92869"/>
                  <a:pt x="532924" y="102394"/>
                  <a:pt x="531019" y="118586"/>
                </a:cubicBezTo>
                <a:cubicBezTo>
                  <a:pt x="530066" y="126206"/>
                  <a:pt x="529114" y="136684"/>
                  <a:pt x="528161" y="147161"/>
                </a:cubicBezTo>
                <a:cubicBezTo>
                  <a:pt x="527209" y="152876"/>
                  <a:pt x="527209" y="158591"/>
                  <a:pt x="526256" y="165259"/>
                </a:cubicBezTo>
                <a:cubicBezTo>
                  <a:pt x="525304" y="171926"/>
                  <a:pt x="524351" y="177641"/>
                  <a:pt x="523399" y="185261"/>
                </a:cubicBezTo>
                <a:cubicBezTo>
                  <a:pt x="522446" y="189071"/>
                  <a:pt x="522446" y="192881"/>
                  <a:pt x="521494" y="197644"/>
                </a:cubicBezTo>
                <a:cubicBezTo>
                  <a:pt x="518636" y="187166"/>
                  <a:pt x="516731" y="177641"/>
                  <a:pt x="513874" y="170021"/>
                </a:cubicBezTo>
                <a:cubicBezTo>
                  <a:pt x="509111" y="153829"/>
                  <a:pt x="506254" y="144304"/>
                  <a:pt x="506254" y="144304"/>
                </a:cubicBezTo>
                <a:cubicBezTo>
                  <a:pt x="506254" y="144304"/>
                  <a:pt x="507206" y="153829"/>
                  <a:pt x="510064" y="170974"/>
                </a:cubicBezTo>
                <a:cubicBezTo>
                  <a:pt x="511969" y="184309"/>
                  <a:pt x="513874" y="201454"/>
                  <a:pt x="517684" y="222409"/>
                </a:cubicBezTo>
                <a:cubicBezTo>
                  <a:pt x="517684" y="225266"/>
                  <a:pt x="516731" y="227171"/>
                  <a:pt x="516731" y="230029"/>
                </a:cubicBezTo>
                <a:cubicBezTo>
                  <a:pt x="515779" y="237649"/>
                  <a:pt x="514826" y="244316"/>
                  <a:pt x="512921" y="251936"/>
                </a:cubicBezTo>
                <a:cubicBezTo>
                  <a:pt x="499586" y="210026"/>
                  <a:pt x="490061" y="181451"/>
                  <a:pt x="487204" y="172879"/>
                </a:cubicBezTo>
                <a:cubicBezTo>
                  <a:pt x="486251" y="167164"/>
                  <a:pt x="485299" y="164306"/>
                  <a:pt x="485299" y="164306"/>
                </a:cubicBezTo>
                <a:cubicBezTo>
                  <a:pt x="485299" y="164306"/>
                  <a:pt x="486251" y="173831"/>
                  <a:pt x="486251" y="189071"/>
                </a:cubicBezTo>
                <a:cubicBezTo>
                  <a:pt x="487204" y="196691"/>
                  <a:pt x="487204" y="207169"/>
                  <a:pt x="488156" y="217646"/>
                </a:cubicBezTo>
                <a:cubicBezTo>
                  <a:pt x="488156" y="224314"/>
                  <a:pt x="489109" y="230981"/>
                  <a:pt x="489109" y="238601"/>
                </a:cubicBezTo>
                <a:cubicBezTo>
                  <a:pt x="488156" y="232886"/>
                  <a:pt x="487204" y="228124"/>
                  <a:pt x="486251" y="223361"/>
                </a:cubicBezTo>
                <a:cubicBezTo>
                  <a:pt x="485299" y="217646"/>
                  <a:pt x="484346" y="212884"/>
                  <a:pt x="482441" y="207169"/>
                </a:cubicBezTo>
                <a:cubicBezTo>
                  <a:pt x="480536" y="202406"/>
                  <a:pt x="479584" y="197644"/>
                  <a:pt x="478631" y="192881"/>
                </a:cubicBezTo>
                <a:cubicBezTo>
                  <a:pt x="475774" y="184309"/>
                  <a:pt x="473869" y="176689"/>
                  <a:pt x="471964" y="170021"/>
                </a:cubicBezTo>
                <a:cubicBezTo>
                  <a:pt x="468154" y="157639"/>
                  <a:pt x="465296" y="150019"/>
                  <a:pt x="465296" y="150019"/>
                </a:cubicBezTo>
                <a:cubicBezTo>
                  <a:pt x="465296" y="150019"/>
                  <a:pt x="466249" y="157639"/>
                  <a:pt x="468154" y="170021"/>
                </a:cubicBezTo>
                <a:cubicBezTo>
                  <a:pt x="469106" y="176689"/>
                  <a:pt x="470059" y="184309"/>
                  <a:pt x="471011" y="193834"/>
                </a:cubicBezTo>
                <a:cubicBezTo>
                  <a:pt x="471964" y="198596"/>
                  <a:pt x="471964" y="203359"/>
                  <a:pt x="472916" y="208121"/>
                </a:cubicBezTo>
                <a:cubicBezTo>
                  <a:pt x="473869" y="212884"/>
                  <a:pt x="473869" y="218599"/>
                  <a:pt x="474821" y="224314"/>
                </a:cubicBezTo>
                <a:cubicBezTo>
                  <a:pt x="475774" y="233839"/>
                  <a:pt x="476726" y="244316"/>
                  <a:pt x="478631" y="255746"/>
                </a:cubicBezTo>
                <a:cubicBezTo>
                  <a:pt x="477679" y="250031"/>
                  <a:pt x="475774" y="245269"/>
                  <a:pt x="474821" y="240506"/>
                </a:cubicBezTo>
                <a:cubicBezTo>
                  <a:pt x="467201" y="211931"/>
                  <a:pt x="460534" y="188119"/>
                  <a:pt x="455771" y="170974"/>
                </a:cubicBezTo>
                <a:cubicBezTo>
                  <a:pt x="450056" y="154781"/>
                  <a:pt x="447199" y="145256"/>
                  <a:pt x="447199" y="145256"/>
                </a:cubicBezTo>
                <a:cubicBezTo>
                  <a:pt x="447199" y="145256"/>
                  <a:pt x="449104" y="154781"/>
                  <a:pt x="451961" y="171926"/>
                </a:cubicBezTo>
                <a:cubicBezTo>
                  <a:pt x="453866" y="180499"/>
                  <a:pt x="454819" y="190976"/>
                  <a:pt x="457676" y="202406"/>
                </a:cubicBezTo>
                <a:cubicBezTo>
                  <a:pt x="459581" y="213836"/>
                  <a:pt x="462439" y="227171"/>
                  <a:pt x="464344" y="242411"/>
                </a:cubicBezTo>
                <a:cubicBezTo>
                  <a:pt x="466249" y="254794"/>
                  <a:pt x="469106" y="268129"/>
                  <a:pt x="471011" y="282416"/>
                </a:cubicBezTo>
                <a:cubicBezTo>
                  <a:pt x="469106" y="278606"/>
                  <a:pt x="468154" y="275749"/>
                  <a:pt x="467201" y="272891"/>
                </a:cubicBezTo>
                <a:cubicBezTo>
                  <a:pt x="462439" y="262414"/>
                  <a:pt x="459581" y="255746"/>
                  <a:pt x="459581" y="255746"/>
                </a:cubicBezTo>
                <a:cubicBezTo>
                  <a:pt x="459581" y="255746"/>
                  <a:pt x="460534" y="262414"/>
                  <a:pt x="463391" y="273844"/>
                </a:cubicBezTo>
                <a:cubicBezTo>
                  <a:pt x="464344" y="279559"/>
                  <a:pt x="466249" y="286226"/>
                  <a:pt x="468154" y="293846"/>
                </a:cubicBezTo>
                <a:cubicBezTo>
                  <a:pt x="469106" y="297656"/>
                  <a:pt x="470059" y="302419"/>
                  <a:pt x="471011" y="306229"/>
                </a:cubicBezTo>
                <a:cubicBezTo>
                  <a:pt x="471964" y="310991"/>
                  <a:pt x="472916" y="315754"/>
                  <a:pt x="473869" y="320516"/>
                </a:cubicBezTo>
                <a:cubicBezTo>
                  <a:pt x="475774" y="330041"/>
                  <a:pt x="477679" y="340519"/>
                  <a:pt x="479584" y="351949"/>
                </a:cubicBezTo>
                <a:cubicBezTo>
                  <a:pt x="479584" y="352901"/>
                  <a:pt x="479584" y="352901"/>
                  <a:pt x="479584" y="353854"/>
                </a:cubicBezTo>
                <a:cubicBezTo>
                  <a:pt x="479584" y="353854"/>
                  <a:pt x="479584" y="352901"/>
                  <a:pt x="478631" y="351949"/>
                </a:cubicBezTo>
                <a:cubicBezTo>
                  <a:pt x="476726" y="347186"/>
                  <a:pt x="473869" y="343376"/>
                  <a:pt x="471964" y="338614"/>
                </a:cubicBezTo>
                <a:cubicBezTo>
                  <a:pt x="471011" y="333851"/>
                  <a:pt x="471011" y="329089"/>
                  <a:pt x="470059" y="324326"/>
                </a:cubicBezTo>
                <a:cubicBezTo>
                  <a:pt x="468154" y="309086"/>
                  <a:pt x="465296" y="294799"/>
                  <a:pt x="462439" y="280511"/>
                </a:cubicBezTo>
                <a:cubicBezTo>
                  <a:pt x="459581" y="266224"/>
                  <a:pt x="455771" y="252889"/>
                  <a:pt x="452914" y="240506"/>
                </a:cubicBezTo>
                <a:cubicBezTo>
                  <a:pt x="449104" y="228124"/>
                  <a:pt x="445294" y="215741"/>
                  <a:pt x="441484" y="205264"/>
                </a:cubicBezTo>
                <a:cubicBezTo>
                  <a:pt x="440531" y="201454"/>
                  <a:pt x="438626" y="198596"/>
                  <a:pt x="437674" y="194786"/>
                </a:cubicBezTo>
                <a:cubicBezTo>
                  <a:pt x="438626" y="185261"/>
                  <a:pt x="439579" y="175736"/>
                  <a:pt x="440531" y="167164"/>
                </a:cubicBezTo>
                <a:cubicBezTo>
                  <a:pt x="441484" y="151924"/>
                  <a:pt x="442436" y="139541"/>
                  <a:pt x="442436" y="128111"/>
                </a:cubicBezTo>
                <a:cubicBezTo>
                  <a:pt x="442436" y="106204"/>
                  <a:pt x="441484" y="94774"/>
                  <a:pt x="441484" y="94774"/>
                </a:cubicBezTo>
                <a:cubicBezTo>
                  <a:pt x="441484" y="94774"/>
                  <a:pt x="440531" y="107156"/>
                  <a:pt x="438626" y="128111"/>
                </a:cubicBezTo>
                <a:cubicBezTo>
                  <a:pt x="437674" y="138589"/>
                  <a:pt x="435769" y="151924"/>
                  <a:pt x="433864" y="166211"/>
                </a:cubicBezTo>
                <a:cubicBezTo>
                  <a:pt x="432911" y="170021"/>
                  <a:pt x="432911" y="173831"/>
                  <a:pt x="431959" y="178594"/>
                </a:cubicBezTo>
                <a:cubicBezTo>
                  <a:pt x="431959" y="177641"/>
                  <a:pt x="431006" y="176689"/>
                  <a:pt x="431006" y="175736"/>
                </a:cubicBezTo>
                <a:cubicBezTo>
                  <a:pt x="427196" y="167164"/>
                  <a:pt x="423386" y="159544"/>
                  <a:pt x="419576" y="153829"/>
                </a:cubicBezTo>
                <a:cubicBezTo>
                  <a:pt x="412909" y="142399"/>
                  <a:pt x="408146" y="135731"/>
                  <a:pt x="408146" y="135731"/>
                </a:cubicBezTo>
                <a:cubicBezTo>
                  <a:pt x="408146" y="135731"/>
                  <a:pt x="411004" y="143351"/>
                  <a:pt x="415766" y="155734"/>
                </a:cubicBezTo>
                <a:cubicBezTo>
                  <a:pt x="418624" y="161449"/>
                  <a:pt x="420529" y="170021"/>
                  <a:pt x="423386" y="178594"/>
                </a:cubicBezTo>
                <a:cubicBezTo>
                  <a:pt x="425291" y="184309"/>
                  <a:pt x="427196" y="190024"/>
                  <a:pt x="428149" y="195739"/>
                </a:cubicBezTo>
                <a:cubicBezTo>
                  <a:pt x="427196" y="201454"/>
                  <a:pt x="425291" y="208121"/>
                  <a:pt x="424339" y="214789"/>
                </a:cubicBezTo>
                <a:cubicBezTo>
                  <a:pt x="424339" y="214789"/>
                  <a:pt x="424339" y="214789"/>
                  <a:pt x="424339" y="214789"/>
                </a:cubicBezTo>
                <a:cubicBezTo>
                  <a:pt x="418624" y="206216"/>
                  <a:pt x="415766" y="202406"/>
                  <a:pt x="415766" y="202406"/>
                </a:cubicBezTo>
                <a:cubicBezTo>
                  <a:pt x="415766" y="202406"/>
                  <a:pt x="417671" y="208121"/>
                  <a:pt x="421481" y="216694"/>
                </a:cubicBezTo>
                <a:cubicBezTo>
                  <a:pt x="422434" y="218599"/>
                  <a:pt x="423386" y="220504"/>
                  <a:pt x="423386" y="223361"/>
                </a:cubicBezTo>
                <a:cubicBezTo>
                  <a:pt x="420529" y="238601"/>
                  <a:pt x="416719" y="255746"/>
                  <a:pt x="412909" y="272891"/>
                </a:cubicBezTo>
                <a:cubicBezTo>
                  <a:pt x="410051" y="264319"/>
                  <a:pt x="407194" y="257651"/>
                  <a:pt x="405289" y="253841"/>
                </a:cubicBezTo>
                <a:cubicBezTo>
                  <a:pt x="405289" y="253841"/>
                  <a:pt x="405289" y="253841"/>
                  <a:pt x="405289" y="253841"/>
                </a:cubicBezTo>
                <a:cubicBezTo>
                  <a:pt x="405289" y="237649"/>
                  <a:pt x="405289" y="223361"/>
                  <a:pt x="404336" y="210026"/>
                </a:cubicBezTo>
                <a:cubicBezTo>
                  <a:pt x="403384" y="196691"/>
                  <a:pt x="403384" y="185261"/>
                  <a:pt x="401479" y="176689"/>
                </a:cubicBezTo>
                <a:cubicBezTo>
                  <a:pt x="398621" y="158591"/>
                  <a:pt x="396716" y="148114"/>
                  <a:pt x="396716" y="148114"/>
                </a:cubicBezTo>
                <a:cubicBezTo>
                  <a:pt x="396716" y="148114"/>
                  <a:pt x="396716" y="158591"/>
                  <a:pt x="397669" y="177641"/>
                </a:cubicBezTo>
                <a:cubicBezTo>
                  <a:pt x="397669" y="186214"/>
                  <a:pt x="397669" y="195739"/>
                  <a:pt x="396716" y="206216"/>
                </a:cubicBezTo>
                <a:cubicBezTo>
                  <a:pt x="394811" y="214789"/>
                  <a:pt x="391954" y="228124"/>
                  <a:pt x="389096" y="244316"/>
                </a:cubicBezTo>
                <a:cubicBezTo>
                  <a:pt x="386239" y="235744"/>
                  <a:pt x="384334" y="227171"/>
                  <a:pt x="381476" y="219551"/>
                </a:cubicBezTo>
                <a:cubicBezTo>
                  <a:pt x="379571" y="212884"/>
                  <a:pt x="377666" y="205264"/>
                  <a:pt x="374809" y="199549"/>
                </a:cubicBezTo>
                <a:cubicBezTo>
                  <a:pt x="373856" y="197644"/>
                  <a:pt x="373856" y="196691"/>
                  <a:pt x="372904" y="194786"/>
                </a:cubicBezTo>
                <a:cubicBezTo>
                  <a:pt x="372904" y="193834"/>
                  <a:pt x="372904" y="192881"/>
                  <a:pt x="372904" y="190976"/>
                </a:cubicBezTo>
                <a:cubicBezTo>
                  <a:pt x="371951" y="186214"/>
                  <a:pt x="370999" y="181451"/>
                  <a:pt x="370046" y="177641"/>
                </a:cubicBezTo>
                <a:cubicBezTo>
                  <a:pt x="368141" y="169069"/>
                  <a:pt x="367189" y="162401"/>
                  <a:pt x="366236" y="155734"/>
                </a:cubicBezTo>
                <a:cubicBezTo>
                  <a:pt x="365284" y="152876"/>
                  <a:pt x="365284" y="150019"/>
                  <a:pt x="364331" y="148114"/>
                </a:cubicBezTo>
                <a:cubicBezTo>
                  <a:pt x="363379" y="140494"/>
                  <a:pt x="363379" y="135731"/>
                  <a:pt x="363379" y="135731"/>
                </a:cubicBezTo>
                <a:cubicBezTo>
                  <a:pt x="363379" y="135731"/>
                  <a:pt x="363379" y="137636"/>
                  <a:pt x="363379" y="140494"/>
                </a:cubicBezTo>
                <a:cubicBezTo>
                  <a:pt x="362426" y="138589"/>
                  <a:pt x="362426" y="136684"/>
                  <a:pt x="362426" y="136684"/>
                </a:cubicBezTo>
                <a:cubicBezTo>
                  <a:pt x="362426" y="136684"/>
                  <a:pt x="362426" y="142399"/>
                  <a:pt x="362426" y="151924"/>
                </a:cubicBezTo>
                <a:cubicBezTo>
                  <a:pt x="362426" y="154781"/>
                  <a:pt x="362426" y="158591"/>
                  <a:pt x="361474" y="163354"/>
                </a:cubicBezTo>
                <a:cubicBezTo>
                  <a:pt x="359569" y="159544"/>
                  <a:pt x="358616" y="155734"/>
                  <a:pt x="357664" y="151924"/>
                </a:cubicBezTo>
                <a:cubicBezTo>
                  <a:pt x="350996" y="135731"/>
                  <a:pt x="348139" y="127159"/>
                  <a:pt x="348139" y="127159"/>
                </a:cubicBezTo>
                <a:cubicBezTo>
                  <a:pt x="348139" y="127159"/>
                  <a:pt x="350044" y="136684"/>
                  <a:pt x="353854" y="153829"/>
                </a:cubicBezTo>
                <a:cubicBezTo>
                  <a:pt x="355759" y="162401"/>
                  <a:pt x="358616" y="171926"/>
                  <a:pt x="361474" y="183356"/>
                </a:cubicBezTo>
                <a:cubicBezTo>
                  <a:pt x="361474" y="186214"/>
                  <a:pt x="361474" y="189071"/>
                  <a:pt x="361474" y="192881"/>
                </a:cubicBezTo>
                <a:cubicBezTo>
                  <a:pt x="359569" y="187166"/>
                  <a:pt x="357664" y="184309"/>
                  <a:pt x="357664" y="184309"/>
                </a:cubicBezTo>
                <a:cubicBezTo>
                  <a:pt x="357664" y="184309"/>
                  <a:pt x="358616" y="189071"/>
                  <a:pt x="360521" y="198596"/>
                </a:cubicBezTo>
                <a:cubicBezTo>
                  <a:pt x="360521" y="205264"/>
                  <a:pt x="360521" y="212884"/>
                  <a:pt x="359569" y="221456"/>
                </a:cubicBezTo>
                <a:cubicBezTo>
                  <a:pt x="357664" y="216694"/>
                  <a:pt x="356711" y="211931"/>
                  <a:pt x="355759" y="208121"/>
                </a:cubicBezTo>
                <a:cubicBezTo>
                  <a:pt x="352901" y="199549"/>
                  <a:pt x="350996" y="193834"/>
                  <a:pt x="350996" y="193834"/>
                </a:cubicBezTo>
                <a:cubicBezTo>
                  <a:pt x="350996" y="193834"/>
                  <a:pt x="350996" y="199549"/>
                  <a:pt x="351949" y="208121"/>
                </a:cubicBezTo>
                <a:cubicBezTo>
                  <a:pt x="351949" y="212884"/>
                  <a:pt x="352901" y="218599"/>
                  <a:pt x="352901" y="224314"/>
                </a:cubicBezTo>
                <a:cubicBezTo>
                  <a:pt x="353854" y="230981"/>
                  <a:pt x="353854" y="237649"/>
                  <a:pt x="353854" y="246221"/>
                </a:cubicBezTo>
                <a:cubicBezTo>
                  <a:pt x="353854" y="253841"/>
                  <a:pt x="354806" y="262414"/>
                  <a:pt x="354806" y="270986"/>
                </a:cubicBezTo>
                <a:cubicBezTo>
                  <a:pt x="355759" y="279559"/>
                  <a:pt x="355759" y="289084"/>
                  <a:pt x="355759" y="299561"/>
                </a:cubicBezTo>
                <a:cubicBezTo>
                  <a:pt x="355759" y="305276"/>
                  <a:pt x="356711" y="310991"/>
                  <a:pt x="356711" y="316706"/>
                </a:cubicBezTo>
                <a:cubicBezTo>
                  <a:pt x="352901" y="310039"/>
                  <a:pt x="349091" y="303371"/>
                  <a:pt x="346234" y="298609"/>
                </a:cubicBezTo>
                <a:cubicBezTo>
                  <a:pt x="346234" y="297656"/>
                  <a:pt x="345281" y="297656"/>
                  <a:pt x="345281" y="296704"/>
                </a:cubicBezTo>
                <a:cubicBezTo>
                  <a:pt x="345281" y="294799"/>
                  <a:pt x="345281" y="293846"/>
                  <a:pt x="345281" y="291941"/>
                </a:cubicBezTo>
                <a:cubicBezTo>
                  <a:pt x="346234" y="282416"/>
                  <a:pt x="347186" y="274796"/>
                  <a:pt x="348139" y="267176"/>
                </a:cubicBezTo>
                <a:cubicBezTo>
                  <a:pt x="349091" y="253841"/>
                  <a:pt x="350044" y="246221"/>
                  <a:pt x="350044" y="246221"/>
                </a:cubicBezTo>
                <a:cubicBezTo>
                  <a:pt x="350044" y="246221"/>
                  <a:pt x="348139" y="253841"/>
                  <a:pt x="344329" y="267176"/>
                </a:cubicBezTo>
                <a:cubicBezTo>
                  <a:pt x="342424" y="272891"/>
                  <a:pt x="341471" y="279559"/>
                  <a:pt x="339566" y="287179"/>
                </a:cubicBezTo>
                <a:cubicBezTo>
                  <a:pt x="339566" y="287179"/>
                  <a:pt x="339566" y="287179"/>
                  <a:pt x="339566" y="287179"/>
                </a:cubicBezTo>
                <a:cubicBezTo>
                  <a:pt x="339566" y="287179"/>
                  <a:pt x="339566" y="287179"/>
                  <a:pt x="339566" y="288131"/>
                </a:cubicBezTo>
                <a:cubicBezTo>
                  <a:pt x="339566" y="289084"/>
                  <a:pt x="338614" y="290036"/>
                  <a:pt x="338614" y="291941"/>
                </a:cubicBezTo>
                <a:cubicBezTo>
                  <a:pt x="338614" y="293846"/>
                  <a:pt x="337661" y="295751"/>
                  <a:pt x="337661" y="297656"/>
                </a:cubicBezTo>
                <a:cubicBezTo>
                  <a:pt x="332899" y="290036"/>
                  <a:pt x="328136" y="283369"/>
                  <a:pt x="324326" y="277654"/>
                </a:cubicBezTo>
                <a:cubicBezTo>
                  <a:pt x="320516" y="263366"/>
                  <a:pt x="315754" y="249079"/>
                  <a:pt x="310991" y="233839"/>
                </a:cubicBezTo>
                <a:cubicBezTo>
                  <a:pt x="308134" y="226219"/>
                  <a:pt x="306229" y="219551"/>
                  <a:pt x="303371" y="211931"/>
                </a:cubicBezTo>
                <a:cubicBezTo>
                  <a:pt x="304324" y="206216"/>
                  <a:pt x="305276" y="201454"/>
                  <a:pt x="306229" y="196691"/>
                </a:cubicBezTo>
                <a:cubicBezTo>
                  <a:pt x="310039" y="179546"/>
                  <a:pt x="312896" y="164306"/>
                  <a:pt x="316706" y="150971"/>
                </a:cubicBezTo>
                <a:cubicBezTo>
                  <a:pt x="320516" y="137636"/>
                  <a:pt x="322421" y="125254"/>
                  <a:pt x="326231" y="115729"/>
                </a:cubicBezTo>
                <a:cubicBezTo>
                  <a:pt x="331946" y="96679"/>
                  <a:pt x="335756" y="85249"/>
                  <a:pt x="335756" y="85249"/>
                </a:cubicBezTo>
                <a:cubicBezTo>
                  <a:pt x="335756" y="85249"/>
                  <a:pt x="330994" y="95726"/>
                  <a:pt x="323374" y="113824"/>
                </a:cubicBezTo>
                <a:cubicBezTo>
                  <a:pt x="319564" y="123349"/>
                  <a:pt x="315754" y="134779"/>
                  <a:pt x="310991" y="148114"/>
                </a:cubicBezTo>
                <a:cubicBezTo>
                  <a:pt x="309086" y="154781"/>
                  <a:pt x="306229" y="161449"/>
                  <a:pt x="303371" y="169069"/>
                </a:cubicBezTo>
                <a:cubicBezTo>
                  <a:pt x="301466" y="175736"/>
                  <a:pt x="299561" y="183356"/>
                  <a:pt x="297656" y="190024"/>
                </a:cubicBezTo>
                <a:cubicBezTo>
                  <a:pt x="293846" y="179546"/>
                  <a:pt x="290989" y="170021"/>
                  <a:pt x="287179" y="159544"/>
                </a:cubicBezTo>
                <a:cubicBezTo>
                  <a:pt x="290036" y="172879"/>
                  <a:pt x="291941" y="185261"/>
                  <a:pt x="294799" y="198596"/>
                </a:cubicBezTo>
                <a:cubicBezTo>
                  <a:pt x="290989" y="213836"/>
                  <a:pt x="287179" y="230029"/>
                  <a:pt x="283369" y="247174"/>
                </a:cubicBezTo>
                <a:cubicBezTo>
                  <a:pt x="282416" y="252889"/>
                  <a:pt x="281464" y="258604"/>
                  <a:pt x="279559" y="264319"/>
                </a:cubicBezTo>
                <a:cubicBezTo>
                  <a:pt x="278606" y="260509"/>
                  <a:pt x="277654" y="257651"/>
                  <a:pt x="276701" y="253841"/>
                </a:cubicBezTo>
                <a:cubicBezTo>
                  <a:pt x="276701" y="245269"/>
                  <a:pt x="277654" y="235744"/>
                  <a:pt x="278606" y="227171"/>
                </a:cubicBezTo>
                <a:cubicBezTo>
                  <a:pt x="280511" y="205264"/>
                  <a:pt x="281464" y="185261"/>
                  <a:pt x="284321" y="166211"/>
                </a:cubicBezTo>
                <a:cubicBezTo>
                  <a:pt x="285274" y="156686"/>
                  <a:pt x="286226" y="148114"/>
                  <a:pt x="287179" y="139541"/>
                </a:cubicBezTo>
                <a:cubicBezTo>
                  <a:pt x="288131" y="130969"/>
                  <a:pt x="290036" y="123349"/>
                  <a:pt x="290989" y="115729"/>
                </a:cubicBezTo>
                <a:cubicBezTo>
                  <a:pt x="293846" y="100489"/>
                  <a:pt x="294799" y="87154"/>
                  <a:pt x="297656" y="76676"/>
                </a:cubicBezTo>
                <a:cubicBezTo>
                  <a:pt x="302419" y="54769"/>
                  <a:pt x="304324" y="42386"/>
                  <a:pt x="304324" y="42386"/>
                </a:cubicBezTo>
                <a:cubicBezTo>
                  <a:pt x="304324" y="42386"/>
                  <a:pt x="300514" y="54769"/>
                  <a:pt x="293846" y="75724"/>
                </a:cubicBezTo>
                <a:cubicBezTo>
                  <a:pt x="290036" y="86201"/>
                  <a:pt x="287179" y="99536"/>
                  <a:pt x="283369" y="114776"/>
                </a:cubicBezTo>
                <a:cubicBezTo>
                  <a:pt x="281464" y="122396"/>
                  <a:pt x="279559" y="130016"/>
                  <a:pt x="277654" y="138589"/>
                </a:cubicBezTo>
                <a:cubicBezTo>
                  <a:pt x="275749" y="147161"/>
                  <a:pt x="274796" y="156686"/>
                  <a:pt x="272891" y="165259"/>
                </a:cubicBezTo>
                <a:cubicBezTo>
                  <a:pt x="271939" y="170021"/>
                  <a:pt x="270986" y="173831"/>
                  <a:pt x="270034" y="178594"/>
                </a:cubicBezTo>
                <a:cubicBezTo>
                  <a:pt x="268129" y="182404"/>
                  <a:pt x="265271" y="188119"/>
                  <a:pt x="261461" y="196691"/>
                </a:cubicBezTo>
                <a:cubicBezTo>
                  <a:pt x="260509" y="191929"/>
                  <a:pt x="258604" y="187166"/>
                  <a:pt x="258604" y="183356"/>
                </a:cubicBezTo>
                <a:cubicBezTo>
                  <a:pt x="255746" y="170021"/>
                  <a:pt x="253841" y="161449"/>
                  <a:pt x="253841" y="161449"/>
                </a:cubicBezTo>
                <a:cubicBezTo>
                  <a:pt x="253841" y="161449"/>
                  <a:pt x="253841" y="169069"/>
                  <a:pt x="254794" y="183356"/>
                </a:cubicBezTo>
                <a:cubicBezTo>
                  <a:pt x="254794" y="190024"/>
                  <a:pt x="255746" y="197644"/>
                  <a:pt x="256699" y="207169"/>
                </a:cubicBezTo>
                <a:cubicBezTo>
                  <a:pt x="253841" y="213836"/>
                  <a:pt x="250984" y="222409"/>
                  <a:pt x="247174" y="231934"/>
                </a:cubicBezTo>
                <a:cubicBezTo>
                  <a:pt x="246221" y="232886"/>
                  <a:pt x="246221" y="234791"/>
                  <a:pt x="245269" y="236696"/>
                </a:cubicBezTo>
                <a:cubicBezTo>
                  <a:pt x="243364" y="231934"/>
                  <a:pt x="242411" y="230029"/>
                  <a:pt x="242411" y="230029"/>
                </a:cubicBezTo>
                <a:cubicBezTo>
                  <a:pt x="242411" y="230029"/>
                  <a:pt x="243364" y="233839"/>
                  <a:pt x="244316" y="240506"/>
                </a:cubicBezTo>
                <a:cubicBezTo>
                  <a:pt x="241459" y="247174"/>
                  <a:pt x="239554" y="254794"/>
                  <a:pt x="236696" y="262414"/>
                </a:cubicBezTo>
                <a:cubicBezTo>
                  <a:pt x="232886" y="250031"/>
                  <a:pt x="229076" y="238601"/>
                  <a:pt x="226219" y="227171"/>
                </a:cubicBezTo>
                <a:cubicBezTo>
                  <a:pt x="223361" y="219551"/>
                  <a:pt x="221456" y="210979"/>
                  <a:pt x="218599" y="204311"/>
                </a:cubicBezTo>
                <a:cubicBezTo>
                  <a:pt x="215741" y="196691"/>
                  <a:pt x="213836" y="190024"/>
                  <a:pt x="210979" y="184309"/>
                </a:cubicBezTo>
                <a:cubicBezTo>
                  <a:pt x="206216" y="171926"/>
                  <a:pt x="202406" y="160496"/>
                  <a:pt x="198596" y="150971"/>
                </a:cubicBezTo>
                <a:cubicBezTo>
                  <a:pt x="191929" y="132874"/>
                  <a:pt x="187166" y="122396"/>
                  <a:pt x="187166" y="122396"/>
                </a:cubicBezTo>
                <a:cubicBezTo>
                  <a:pt x="187166" y="122396"/>
                  <a:pt x="190024" y="132874"/>
                  <a:pt x="194786" y="151924"/>
                </a:cubicBezTo>
                <a:cubicBezTo>
                  <a:pt x="197644" y="161449"/>
                  <a:pt x="200501" y="172879"/>
                  <a:pt x="204311" y="186214"/>
                </a:cubicBezTo>
                <a:cubicBezTo>
                  <a:pt x="206216" y="192881"/>
                  <a:pt x="208121" y="199549"/>
                  <a:pt x="210026" y="207169"/>
                </a:cubicBezTo>
                <a:cubicBezTo>
                  <a:pt x="211931" y="214789"/>
                  <a:pt x="213836" y="222409"/>
                  <a:pt x="215741" y="230981"/>
                </a:cubicBezTo>
                <a:cubicBezTo>
                  <a:pt x="218599" y="245269"/>
                  <a:pt x="222409" y="260509"/>
                  <a:pt x="226219" y="275749"/>
                </a:cubicBezTo>
                <a:cubicBezTo>
                  <a:pt x="224314" y="280511"/>
                  <a:pt x="221456" y="287179"/>
                  <a:pt x="218599" y="295751"/>
                </a:cubicBezTo>
                <a:cubicBezTo>
                  <a:pt x="218599" y="296704"/>
                  <a:pt x="217646" y="297656"/>
                  <a:pt x="217646" y="298609"/>
                </a:cubicBezTo>
                <a:cubicBezTo>
                  <a:pt x="216694" y="286226"/>
                  <a:pt x="215741" y="274796"/>
                  <a:pt x="214789" y="266224"/>
                </a:cubicBezTo>
                <a:cubicBezTo>
                  <a:pt x="213836" y="250984"/>
                  <a:pt x="212884" y="241459"/>
                  <a:pt x="212884" y="241459"/>
                </a:cubicBezTo>
                <a:cubicBezTo>
                  <a:pt x="212884" y="241459"/>
                  <a:pt x="211931" y="250031"/>
                  <a:pt x="210979" y="266224"/>
                </a:cubicBezTo>
                <a:cubicBezTo>
                  <a:pt x="210026" y="277654"/>
                  <a:pt x="210026" y="291941"/>
                  <a:pt x="209074" y="309086"/>
                </a:cubicBezTo>
                <a:cubicBezTo>
                  <a:pt x="204311" y="301466"/>
                  <a:pt x="200501" y="293846"/>
                  <a:pt x="196691" y="287179"/>
                </a:cubicBezTo>
                <a:cubicBezTo>
                  <a:pt x="192881" y="281464"/>
                  <a:pt x="190024" y="275749"/>
                  <a:pt x="187166" y="270034"/>
                </a:cubicBezTo>
                <a:cubicBezTo>
                  <a:pt x="183356" y="265271"/>
                  <a:pt x="180499" y="260509"/>
                  <a:pt x="177641" y="255746"/>
                </a:cubicBezTo>
                <a:cubicBezTo>
                  <a:pt x="171926" y="246221"/>
                  <a:pt x="166211" y="238601"/>
                  <a:pt x="161449" y="231934"/>
                </a:cubicBezTo>
                <a:cubicBezTo>
                  <a:pt x="159544" y="230029"/>
                  <a:pt x="158591" y="227171"/>
                  <a:pt x="156686" y="225266"/>
                </a:cubicBezTo>
                <a:cubicBezTo>
                  <a:pt x="154781" y="214789"/>
                  <a:pt x="152876" y="209074"/>
                  <a:pt x="152876" y="209074"/>
                </a:cubicBezTo>
                <a:cubicBezTo>
                  <a:pt x="152876" y="209074"/>
                  <a:pt x="152876" y="212884"/>
                  <a:pt x="152876" y="219551"/>
                </a:cubicBezTo>
                <a:cubicBezTo>
                  <a:pt x="149066" y="213836"/>
                  <a:pt x="146209" y="210979"/>
                  <a:pt x="146209" y="210979"/>
                </a:cubicBezTo>
                <a:cubicBezTo>
                  <a:pt x="146209" y="210979"/>
                  <a:pt x="148114" y="215741"/>
                  <a:pt x="152876" y="224314"/>
                </a:cubicBezTo>
                <a:cubicBezTo>
                  <a:pt x="153829" y="235744"/>
                  <a:pt x="154781" y="253841"/>
                  <a:pt x="156686" y="275749"/>
                </a:cubicBezTo>
                <a:cubicBezTo>
                  <a:pt x="153829" y="271939"/>
                  <a:pt x="150971" y="267176"/>
                  <a:pt x="148114" y="263366"/>
                </a:cubicBezTo>
                <a:cubicBezTo>
                  <a:pt x="139541" y="252889"/>
                  <a:pt x="131921" y="242411"/>
                  <a:pt x="124301" y="233839"/>
                </a:cubicBezTo>
                <a:cubicBezTo>
                  <a:pt x="116681" y="225266"/>
                  <a:pt x="110966" y="217646"/>
                  <a:pt x="104299" y="212884"/>
                </a:cubicBezTo>
                <a:cubicBezTo>
                  <a:pt x="94774" y="203359"/>
                  <a:pt x="88106" y="197644"/>
                  <a:pt x="88106" y="197644"/>
                </a:cubicBezTo>
                <a:cubicBezTo>
                  <a:pt x="88106" y="197644"/>
                  <a:pt x="93821" y="205264"/>
                  <a:pt x="103346" y="217646"/>
                </a:cubicBezTo>
                <a:cubicBezTo>
                  <a:pt x="108109" y="223361"/>
                  <a:pt x="113824" y="231934"/>
                  <a:pt x="119539" y="240506"/>
                </a:cubicBezTo>
                <a:cubicBezTo>
                  <a:pt x="126206" y="249079"/>
                  <a:pt x="131921" y="260509"/>
                  <a:pt x="139541" y="271939"/>
                </a:cubicBezTo>
                <a:cubicBezTo>
                  <a:pt x="143351" y="278606"/>
                  <a:pt x="148114" y="285274"/>
                  <a:pt x="151924" y="292894"/>
                </a:cubicBezTo>
                <a:cubicBezTo>
                  <a:pt x="151924" y="294799"/>
                  <a:pt x="151924" y="295751"/>
                  <a:pt x="151924" y="297656"/>
                </a:cubicBezTo>
                <a:cubicBezTo>
                  <a:pt x="151924" y="297656"/>
                  <a:pt x="150971" y="296704"/>
                  <a:pt x="150971" y="296704"/>
                </a:cubicBezTo>
                <a:cubicBezTo>
                  <a:pt x="145256" y="290989"/>
                  <a:pt x="140494" y="285274"/>
                  <a:pt x="136684" y="282416"/>
                </a:cubicBezTo>
                <a:cubicBezTo>
                  <a:pt x="134779" y="280511"/>
                  <a:pt x="133826" y="279559"/>
                  <a:pt x="131921" y="278606"/>
                </a:cubicBezTo>
                <a:cubicBezTo>
                  <a:pt x="132874" y="275749"/>
                  <a:pt x="132874" y="274796"/>
                  <a:pt x="132874" y="274796"/>
                </a:cubicBezTo>
                <a:cubicBezTo>
                  <a:pt x="132874" y="274796"/>
                  <a:pt x="131921" y="275749"/>
                  <a:pt x="130969" y="278606"/>
                </a:cubicBezTo>
                <a:cubicBezTo>
                  <a:pt x="125254" y="273844"/>
                  <a:pt x="122396" y="270986"/>
                  <a:pt x="122396" y="270986"/>
                </a:cubicBezTo>
                <a:cubicBezTo>
                  <a:pt x="122396" y="270986"/>
                  <a:pt x="125254" y="274796"/>
                  <a:pt x="130016" y="280511"/>
                </a:cubicBezTo>
                <a:cubicBezTo>
                  <a:pt x="128111" y="283369"/>
                  <a:pt x="126206" y="288131"/>
                  <a:pt x="123349" y="293846"/>
                </a:cubicBezTo>
                <a:cubicBezTo>
                  <a:pt x="120491" y="299561"/>
                  <a:pt x="117634" y="308134"/>
                  <a:pt x="114776" y="316706"/>
                </a:cubicBezTo>
                <a:cubicBezTo>
                  <a:pt x="113824" y="318611"/>
                  <a:pt x="113824" y="319564"/>
                  <a:pt x="112871" y="321469"/>
                </a:cubicBezTo>
                <a:cubicBezTo>
                  <a:pt x="110014" y="313849"/>
                  <a:pt x="107156" y="306229"/>
                  <a:pt x="103346" y="299561"/>
                </a:cubicBezTo>
                <a:cubicBezTo>
                  <a:pt x="97631" y="286226"/>
                  <a:pt x="91916" y="273844"/>
                  <a:pt x="86201" y="262414"/>
                </a:cubicBezTo>
                <a:cubicBezTo>
                  <a:pt x="83344" y="255746"/>
                  <a:pt x="80486" y="250984"/>
                  <a:pt x="78581" y="245269"/>
                </a:cubicBezTo>
                <a:cubicBezTo>
                  <a:pt x="75724" y="240506"/>
                  <a:pt x="72866" y="235744"/>
                  <a:pt x="70961" y="230981"/>
                </a:cubicBezTo>
                <a:cubicBezTo>
                  <a:pt x="66199" y="222409"/>
                  <a:pt x="61436" y="213836"/>
                  <a:pt x="57626" y="208121"/>
                </a:cubicBezTo>
                <a:cubicBezTo>
                  <a:pt x="50006" y="195739"/>
                  <a:pt x="46196" y="188119"/>
                  <a:pt x="46196" y="188119"/>
                </a:cubicBezTo>
                <a:cubicBezTo>
                  <a:pt x="46196" y="188119"/>
                  <a:pt x="49054" y="195739"/>
                  <a:pt x="54769" y="210026"/>
                </a:cubicBezTo>
                <a:cubicBezTo>
                  <a:pt x="57626" y="216694"/>
                  <a:pt x="60484" y="225266"/>
                  <a:pt x="64294" y="234791"/>
                </a:cubicBezTo>
                <a:cubicBezTo>
                  <a:pt x="66199" y="239554"/>
                  <a:pt x="68104" y="244316"/>
                  <a:pt x="70009" y="250031"/>
                </a:cubicBezTo>
                <a:cubicBezTo>
                  <a:pt x="71914" y="254794"/>
                  <a:pt x="73819" y="260509"/>
                  <a:pt x="75724" y="266224"/>
                </a:cubicBezTo>
                <a:cubicBezTo>
                  <a:pt x="78581" y="274796"/>
                  <a:pt x="82391" y="283369"/>
                  <a:pt x="85249" y="292894"/>
                </a:cubicBezTo>
                <a:cubicBezTo>
                  <a:pt x="83344" y="290036"/>
                  <a:pt x="81439" y="286226"/>
                  <a:pt x="79534" y="284321"/>
                </a:cubicBezTo>
                <a:cubicBezTo>
                  <a:pt x="74771" y="277654"/>
                  <a:pt x="71914" y="271939"/>
                  <a:pt x="68104" y="268129"/>
                </a:cubicBezTo>
                <a:cubicBezTo>
                  <a:pt x="61436" y="258604"/>
                  <a:pt x="57626" y="253841"/>
                  <a:pt x="57626" y="253841"/>
                </a:cubicBezTo>
                <a:cubicBezTo>
                  <a:pt x="57626" y="253841"/>
                  <a:pt x="59531" y="259556"/>
                  <a:pt x="64294" y="270034"/>
                </a:cubicBezTo>
                <a:cubicBezTo>
                  <a:pt x="66199" y="274796"/>
                  <a:pt x="69056" y="281464"/>
                  <a:pt x="71914" y="288131"/>
                </a:cubicBezTo>
                <a:cubicBezTo>
                  <a:pt x="76676" y="295751"/>
                  <a:pt x="79534" y="303371"/>
                  <a:pt x="83344" y="311944"/>
                </a:cubicBezTo>
                <a:cubicBezTo>
                  <a:pt x="86201" y="317659"/>
                  <a:pt x="88106" y="324326"/>
                  <a:pt x="90964" y="330994"/>
                </a:cubicBezTo>
                <a:cubicBezTo>
                  <a:pt x="90011" y="333851"/>
                  <a:pt x="89059" y="336709"/>
                  <a:pt x="87154" y="339566"/>
                </a:cubicBezTo>
                <a:cubicBezTo>
                  <a:pt x="85249" y="343376"/>
                  <a:pt x="83344" y="348139"/>
                  <a:pt x="81439" y="352901"/>
                </a:cubicBezTo>
                <a:cubicBezTo>
                  <a:pt x="80486" y="348139"/>
                  <a:pt x="79534" y="343376"/>
                  <a:pt x="78581" y="339566"/>
                </a:cubicBezTo>
                <a:cubicBezTo>
                  <a:pt x="75724" y="326231"/>
                  <a:pt x="72866" y="312896"/>
                  <a:pt x="70009" y="301466"/>
                </a:cubicBezTo>
                <a:cubicBezTo>
                  <a:pt x="67151" y="290036"/>
                  <a:pt x="64294" y="278606"/>
                  <a:pt x="61436" y="269081"/>
                </a:cubicBezTo>
                <a:cubicBezTo>
                  <a:pt x="58579" y="259556"/>
                  <a:pt x="56674" y="250984"/>
                  <a:pt x="53816" y="244316"/>
                </a:cubicBezTo>
                <a:cubicBezTo>
                  <a:pt x="49054" y="230981"/>
                  <a:pt x="46196" y="223361"/>
                  <a:pt x="46196" y="223361"/>
                </a:cubicBezTo>
                <a:cubicBezTo>
                  <a:pt x="46196" y="223361"/>
                  <a:pt x="47149" y="230981"/>
                  <a:pt x="50006" y="245269"/>
                </a:cubicBezTo>
                <a:cubicBezTo>
                  <a:pt x="50959" y="251936"/>
                  <a:pt x="51911" y="260509"/>
                  <a:pt x="53816" y="270034"/>
                </a:cubicBezTo>
                <a:cubicBezTo>
                  <a:pt x="55721" y="279559"/>
                  <a:pt x="56674" y="290989"/>
                  <a:pt x="58579" y="302419"/>
                </a:cubicBezTo>
                <a:cubicBezTo>
                  <a:pt x="60484" y="314801"/>
                  <a:pt x="61436" y="327184"/>
                  <a:pt x="64294" y="340519"/>
                </a:cubicBezTo>
                <a:cubicBezTo>
                  <a:pt x="66199" y="353854"/>
                  <a:pt x="67151" y="367189"/>
                  <a:pt x="69056" y="381476"/>
                </a:cubicBezTo>
                <a:cubicBezTo>
                  <a:pt x="68104" y="382429"/>
                  <a:pt x="68104" y="383381"/>
                  <a:pt x="67151" y="385286"/>
                </a:cubicBezTo>
                <a:cubicBezTo>
                  <a:pt x="64294" y="391954"/>
                  <a:pt x="62389" y="398621"/>
                  <a:pt x="60484" y="405289"/>
                </a:cubicBezTo>
                <a:cubicBezTo>
                  <a:pt x="60484" y="406241"/>
                  <a:pt x="60484" y="406241"/>
                  <a:pt x="59531" y="407194"/>
                </a:cubicBezTo>
                <a:cubicBezTo>
                  <a:pt x="58579" y="407194"/>
                  <a:pt x="57626" y="407194"/>
                  <a:pt x="56674" y="407194"/>
                </a:cubicBezTo>
                <a:cubicBezTo>
                  <a:pt x="55721" y="404336"/>
                  <a:pt x="55721" y="402431"/>
                  <a:pt x="54769" y="399574"/>
                </a:cubicBezTo>
                <a:cubicBezTo>
                  <a:pt x="51911" y="387191"/>
                  <a:pt x="49054" y="375761"/>
                  <a:pt x="46196" y="364331"/>
                </a:cubicBezTo>
                <a:cubicBezTo>
                  <a:pt x="43339" y="352901"/>
                  <a:pt x="40481" y="342424"/>
                  <a:pt x="37624" y="332899"/>
                </a:cubicBezTo>
                <a:cubicBezTo>
                  <a:pt x="31909" y="313849"/>
                  <a:pt x="26194" y="297656"/>
                  <a:pt x="21431" y="287179"/>
                </a:cubicBezTo>
                <a:cubicBezTo>
                  <a:pt x="16669" y="276701"/>
                  <a:pt x="13811" y="270034"/>
                  <a:pt x="13811" y="270034"/>
                </a:cubicBezTo>
                <a:cubicBezTo>
                  <a:pt x="13811" y="270034"/>
                  <a:pt x="14764" y="276701"/>
                  <a:pt x="17621" y="288131"/>
                </a:cubicBezTo>
                <a:cubicBezTo>
                  <a:pt x="18574" y="293846"/>
                  <a:pt x="20479" y="300514"/>
                  <a:pt x="21431" y="309086"/>
                </a:cubicBezTo>
                <a:cubicBezTo>
                  <a:pt x="23336" y="316706"/>
                  <a:pt x="24289" y="326231"/>
                  <a:pt x="26194" y="335756"/>
                </a:cubicBezTo>
                <a:cubicBezTo>
                  <a:pt x="28099" y="345281"/>
                  <a:pt x="30004" y="355759"/>
                  <a:pt x="31909" y="367189"/>
                </a:cubicBezTo>
                <a:cubicBezTo>
                  <a:pt x="35719" y="378619"/>
                  <a:pt x="37624" y="390049"/>
                  <a:pt x="39529" y="402431"/>
                </a:cubicBezTo>
                <a:cubicBezTo>
                  <a:pt x="39529" y="403384"/>
                  <a:pt x="39529" y="403384"/>
                  <a:pt x="39529" y="404336"/>
                </a:cubicBezTo>
                <a:cubicBezTo>
                  <a:pt x="29051" y="402431"/>
                  <a:pt x="18574" y="401479"/>
                  <a:pt x="7144" y="399574"/>
                </a:cubicBezTo>
                <a:lnTo>
                  <a:pt x="7144" y="511016"/>
                </a:lnTo>
                <a:close/>
                <a:moveTo>
                  <a:pt x="6277451" y="364331"/>
                </a:moveTo>
                <a:cubicBezTo>
                  <a:pt x="6278404" y="362426"/>
                  <a:pt x="6278404" y="359569"/>
                  <a:pt x="6279356" y="357664"/>
                </a:cubicBezTo>
                <a:cubicBezTo>
                  <a:pt x="6279356" y="358616"/>
                  <a:pt x="6279356" y="360521"/>
                  <a:pt x="6279356" y="361474"/>
                </a:cubicBezTo>
                <a:cubicBezTo>
                  <a:pt x="6278404" y="370999"/>
                  <a:pt x="6278404" y="384334"/>
                  <a:pt x="6277451" y="399574"/>
                </a:cubicBezTo>
                <a:cubicBezTo>
                  <a:pt x="6274594" y="409099"/>
                  <a:pt x="6270784" y="419576"/>
                  <a:pt x="6267926" y="430054"/>
                </a:cubicBezTo>
                <a:cubicBezTo>
                  <a:pt x="6266974" y="430054"/>
                  <a:pt x="6266974" y="430054"/>
                  <a:pt x="6266021" y="430054"/>
                </a:cubicBezTo>
                <a:cubicBezTo>
                  <a:pt x="6264117" y="427196"/>
                  <a:pt x="6262212" y="424339"/>
                  <a:pt x="6260306" y="421481"/>
                </a:cubicBezTo>
                <a:cubicBezTo>
                  <a:pt x="6266021" y="402431"/>
                  <a:pt x="6271737" y="383381"/>
                  <a:pt x="6277451" y="364331"/>
                </a:cubicBezTo>
                <a:close/>
                <a:moveTo>
                  <a:pt x="6211729" y="425291"/>
                </a:moveTo>
                <a:cubicBezTo>
                  <a:pt x="6211729" y="415766"/>
                  <a:pt x="6212681" y="406241"/>
                  <a:pt x="6212681" y="398621"/>
                </a:cubicBezTo>
                <a:cubicBezTo>
                  <a:pt x="6212681" y="395764"/>
                  <a:pt x="6212681" y="392906"/>
                  <a:pt x="6213634" y="390049"/>
                </a:cubicBezTo>
                <a:cubicBezTo>
                  <a:pt x="6214587" y="391001"/>
                  <a:pt x="6215539" y="392906"/>
                  <a:pt x="6216492" y="393859"/>
                </a:cubicBezTo>
                <a:cubicBezTo>
                  <a:pt x="6220301" y="398621"/>
                  <a:pt x="6224112" y="403384"/>
                  <a:pt x="6227921" y="408146"/>
                </a:cubicBezTo>
                <a:cubicBezTo>
                  <a:pt x="6226969" y="410051"/>
                  <a:pt x="6226017" y="411956"/>
                  <a:pt x="6225064" y="412909"/>
                </a:cubicBezTo>
                <a:cubicBezTo>
                  <a:pt x="6224112" y="414814"/>
                  <a:pt x="6222206" y="417671"/>
                  <a:pt x="6221254" y="420529"/>
                </a:cubicBezTo>
                <a:cubicBezTo>
                  <a:pt x="6220301" y="423386"/>
                  <a:pt x="6219349" y="426244"/>
                  <a:pt x="6218396" y="429101"/>
                </a:cubicBezTo>
                <a:cubicBezTo>
                  <a:pt x="6218396" y="430054"/>
                  <a:pt x="6218396" y="430054"/>
                  <a:pt x="6217444" y="431006"/>
                </a:cubicBezTo>
                <a:cubicBezTo>
                  <a:pt x="6217444" y="430054"/>
                  <a:pt x="6217444" y="429101"/>
                  <a:pt x="6217444" y="429101"/>
                </a:cubicBezTo>
                <a:cubicBezTo>
                  <a:pt x="6216492" y="419576"/>
                  <a:pt x="6215539" y="413861"/>
                  <a:pt x="6215539" y="413861"/>
                </a:cubicBezTo>
                <a:cubicBezTo>
                  <a:pt x="6215539" y="413861"/>
                  <a:pt x="6214587" y="419576"/>
                  <a:pt x="6213634" y="429101"/>
                </a:cubicBezTo>
                <a:cubicBezTo>
                  <a:pt x="6213634" y="432911"/>
                  <a:pt x="6212681" y="436721"/>
                  <a:pt x="6211729" y="441484"/>
                </a:cubicBezTo>
                <a:cubicBezTo>
                  <a:pt x="6211729" y="435769"/>
                  <a:pt x="6211729" y="430054"/>
                  <a:pt x="6211729" y="425291"/>
                </a:cubicBezTo>
                <a:close/>
                <a:moveTo>
                  <a:pt x="6183154" y="343376"/>
                </a:moveTo>
                <a:cubicBezTo>
                  <a:pt x="6185059" y="346234"/>
                  <a:pt x="6186012" y="348139"/>
                  <a:pt x="6187917" y="350996"/>
                </a:cubicBezTo>
                <a:cubicBezTo>
                  <a:pt x="6188869" y="352901"/>
                  <a:pt x="6190774" y="354806"/>
                  <a:pt x="6191726" y="356711"/>
                </a:cubicBezTo>
                <a:cubicBezTo>
                  <a:pt x="6188869" y="366236"/>
                  <a:pt x="6186012" y="376714"/>
                  <a:pt x="6183154" y="388144"/>
                </a:cubicBezTo>
                <a:cubicBezTo>
                  <a:pt x="6183154" y="389096"/>
                  <a:pt x="6182201" y="391001"/>
                  <a:pt x="6182201" y="391954"/>
                </a:cubicBezTo>
                <a:cubicBezTo>
                  <a:pt x="6182201" y="386239"/>
                  <a:pt x="6181249" y="381476"/>
                  <a:pt x="6181249" y="375761"/>
                </a:cubicBezTo>
                <a:cubicBezTo>
                  <a:pt x="6181249" y="374809"/>
                  <a:pt x="6181249" y="373856"/>
                  <a:pt x="6181249" y="372904"/>
                </a:cubicBezTo>
                <a:cubicBezTo>
                  <a:pt x="6181249" y="362426"/>
                  <a:pt x="6182201" y="352901"/>
                  <a:pt x="6183154" y="343376"/>
                </a:cubicBezTo>
                <a:close/>
                <a:moveTo>
                  <a:pt x="6144101" y="308134"/>
                </a:moveTo>
                <a:cubicBezTo>
                  <a:pt x="6145054" y="297656"/>
                  <a:pt x="6146959" y="287179"/>
                  <a:pt x="6147912" y="276701"/>
                </a:cubicBezTo>
                <a:cubicBezTo>
                  <a:pt x="6149817" y="280511"/>
                  <a:pt x="6151721" y="284321"/>
                  <a:pt x="6153626" y="289084"/>
                </a:cubicBezTo>
                <a:cubicBezTo>
                  <a:pt x="6156484" y="293846"/>
                  <a:pt x="6158389" y="299561"/>
                  <a:pt x="6161246" y="305276"/>
                </a:cubicBezTo>
                <a:cubicBezTo>
                  <a:pt x="6160294" y="308134"/>
                  <a:pt x="6159342" y="313849"/>
                  <a:pt x="6157437" y="319564"/>
                </a:cubicBezTo>
                <a:cubicBezTo>
                  <a:pt x="6155531" y="325279"/>
                  <a:pt x="6154579" y="332899"/>
                  <a:pt x="6152674" y="342424"/>
                </a:cubicBezTo>
                <a:cubicBezTo>
                  <a:pt x="6151721" y="347186"/>
                  <a:pt x="6150769" y="351949"/>
                  <a:pt x="6150769" y="356711"/>
                </a:cubicBezTo>
                <a:cubicBezTo>
                  <a:pt x="6150769" y="358616"/>
                  <a:pt x="6149817" y="359569"/>
                  <a:pt x="6149817" y="360521"/>
                </a:cubicBezTo>
                <a:cubicBezTo>
                  <a:pt x="6149817" y="362426"/>
                  <a:pt x="6148864" y="363379"/>
                  <a:pt x="6148864" y="365284"/>
                </a:cubicBezTo>
                <a:cubicBezTo>
                  <a:pt x="6146959" y="362426"/>
                  <a:pt x="6146006" y="360521"/>
                  <a:pt x="6146006" y="360521"/>
                </a:cubicBezTo>
                <a:cubicBezTo>
                  <a:pt x="6146006" y="360521"/>
                  <a:pt x="6146959" y="363379"/>
                  <a:pt x="6147912" y="368141"/>
                </a:cubicBezTo>
                <a:cubicBezTo>
                  <a:pt x="6146959" y="374809"/>
                  <a:pt x="6146006" y="382429"/>
                  <a:pt x="6145054" y="389096"/>
                </a:cubicBezTo>
                <a:cubicBezTo>
                  <a:pt x="6145054" y="388144"/>
                  <a:pt x="6144101" y="387191"/>
                  <a:pt x="6144101" y="386239"/>
                </a:cubicBezTo>
                <a:cubicBezTo>
                  <a:pt x="6144101" y="385286"/>
                  <a:pt x="6143149" y="385286"/>
                  <a:pt x="6143149" y="384334"/>
                </a:cubicBezTo>
                <a:cubicBezTo>
                  <a:pt x="6143149" y="379571"/>
                  <a:pt x="6142196" y="373856"/>
                  <a:pt x="6142196" y="369094"/>
                </a:cubicBezTo>
                <a:cubicBezTo>
                  <a:pt x="6141244" y="360521"/>
                  <a:pt x="6140292" y="351949"/>
                  <a:pt x="6139339" y="343376"/>
                </a:cubicBezTo>
                <a:cubicBezTo>
                  <a:pt x="6142196" y="331946"/>
                  <a:pt x="6143149" y="319564"/>
                  <a:pt x="6144101" y="308134"/>
                </a:cubicBezTo>
                <a:close/>
                <a:moveTo>
                  <a:pt x="6095524" y="384334"/>
                </a:moveTo>
                <a:cubicBezTo>
                  <a:pt x="6093619" y="393859"/>
                  <a:pt x="6090762" y="403384"/>
                  <a:pt x="6088856" y="412909"/>
                </a:cubicBezTo>
                <a:cubicBezTo>
                  <a:pt x="6086951" y="420529"/>
                  <a:pt x="6085046" y="428149"/>
                  <a:pt x="6083142" y="435769"/>
                </a:cubicBezTo>
                <a:cubicBezTo>
                  <a:pt x="6081237" y="428149"/>
                  <a:pt x="6079331" y="419576"/>
                  <a:pt x="6076474" y="411956"/>
                </a:cubicBezTo>
                <a:cubicBezTo>
                  <a:pt x="6077426" y="405289"/>
                  <a:pt x="6078379" y="397669"/>
                  <a:pt x="6079331" y="391001"/>
                </a:cubicBezTo>
                <a:cubicBezTo>
                  <a:pt x="6080284" y="383381"/>
                  <a:pt x="6082189" y="375761"/>
                  <a:pt x="6084094" y="368141"/>
                </a:cubicBezTo>
                <a:lnTo>
                  <a:pt x="6088856" y="347186"/>
                </a:lnTo>
                <a:cubicBezTo>
                  <a:pt x="6089809" y="347186"/>
                  <a:pt x="6090762" y="347186"/>
                  <a:pt x="6091714" y="348139"/>
                </a:cubicBezTo>
                <a:cubicBezTo>
                  <a:pt x="6093619" y="349091"/>
                  <a:pt x="6094571" y="350044"/>
                  <a:pt x="6095524" y="350996"/>
                </a:cubicBezTo>
                <a:cubicBezTo>
                  <a:pt x="6098381" y="352901"/>
                  <a:pt x="6099334" y="356711"/>
                  <a:pt x="6100287" y="359569"/>
                </a:cubicBezTo>
                <a:cubicBezTo>
                  <a:pt x="6099334" y="367189"/>
                  <a:pt x="6097429" y="375761"/>
                  <a:pt x="6095524" y="384334"/>
                </a:cubicBezTo>
                <a:close/>
                <a:moveTo>
                  <a:pt x="6102192" y="206216"/>
                </a:moveTo>
                <a:cubicBezTo>
                  <a:pt x="6102192" y="211931"/>
                  <a:pt x="6102192" y="222409"/>
                  <a:pt x="6101239" y="235744"/>
                </a:cubicBezTo>
                <a:cubicBezTo>
                  <a:pt x="6101239" y="237649"/>
                  <a:pt x="6101239" y="239554"/>
                  <a:pt x="6101239" y="241459"/>
                </a:cubicBezTo>
                <a:cubicBezTo>
                  <a:pt x="6101239" y="241459"/>
                  <a:pt x="6101239" y="242411"/>
                  <a:pt x="6101239" y="242411"/>
                </a:cubicBezTo>
                <a:cubicBezTo>
                  <a:pt x="6101239" y="242411"/>
                  <a:pt x="6101239" y="242411"/>
                  <a:pt x="6101239" y="242411"/>
                </a:cubicBezTo>
                <a:cubicBezTo>
                  <a:pt x="6101239" y="241459"/>
                  <a:pt x="6100287" y="240506"/>
                  <a:pt x="6100287" y="239554"/>
                </a:cubicBezTo>
                <a:cubicBezTo>
                  <a:pt x="6099334" y="236696"/>
                  <a:pt x="6098381" y="233839"/>
                  <a:pt x="6097429" y="230981"/>
                </a:cubicBezTo>
                <a:cubicBezTo>
                  <a:pt x="6099334" y="222409"/>
                  <a:pt x="6100287" y="213836"/>
                  <a:pt x="6102192" y="206216"/>
                </a:cubicBezTo>
                <a:close/>
                <a:moveTo>
                  <a:pt x="6100287" y="284321"/>
                </a:moveTo>
                <a:cubicBezTo>
                  <a:pt x="6099334" y="282416"/>
                  <a:pt x="6099334" y="281464"/>
                  <a:pt x="6098381" y="279559"/>
                </a:cubicBezTo>
                <a:cubicBezTo>
                  <a:pt x="6098381" y="278606"/>
                  <a:pt x="6099334" y="277654"/>
                  <a:pt x="6099334" y="277654"/>
                </a:cubicBezTo>
                <a:cubicBezTo>
                  <a:pt x="6099334" y="279559"/>
                  <a:pt x="6099334" y="281464"/>
                  <a:pt x="6100287" y="284321"/>
                </a:cubicBezTo>
                <a:close/>
                <a:moveTo>
                  <a:pt x="6093619" y="247174"/>
                </a:moveTo>
                <a:cubicBezTo>
                  <a:pt x="6094571" y="250031"/>
                  <a:pt x="6094571" y="252889"/>
                  <a:pt x="6095524" y="255746"/>
                </a:cubicBezTo>
                <a:cubicBezTo>
                  <a:pt x="6094571" y="258604"/>
                  <a:pt x="6092667" y="261461"/>
                  <a:pt x="6091714" y="264319"/>
                </a:cubicBezTo>
                <a:cubicBezTo>
                  <a:pt x="6091714" y="263366"/>
                  <a:pt x="6090762" y="262414"/>
                  <a:pt x="6090762" y="262414"/>
                </a:cubicBezTo>
                <a:cubicBezTo>
                  <a:pt x="6091714" y="257651"/>
                  <a:pt x="6092667" y="251936"/>
                  <a:pt x="6093619" y="247174"/>
                </a:cubicBezTo>
                <a:close/>
                <a:moveTo>
                  <a:pt x="6088856" y="269081"/>
                </a:moveTo>
                <a:cubicBezTo>
                  <a:pt x="6088856" y="269081"/>
                  <a:pt x="6088856" y="270034"/>
                  <a:pt x="6088856" y="270034"/>
                </a:cubicBezTo>
                <a:cubicBezTo>
                  <a:pt x="6088856" y="270034"/>
                  <a:pt x="6088856" y="270034"/>
                  <a:pt x="6088856" y="270034"/>
                </a:cubicBezTo>
                <a:cubicBezTo>
                  <a:pt x="6088856" y="270986"/>
                  <a:pt x="6087904" y="271939"/>
                  <a:pt x="6087904" y="272891"/>
                </a:cubicBezTo>
                <a:cubicBezTo>
                  <a:pt x="6088856" y="270986"/>
                  <a:pt x="6088856" y="270034"/>
                  <a:pt x="6088856" y="269081"/>
                </a:cubicBezTo>
                <a:close/>
                <a:moveTo>
                  <a:pt x="6067901" y="369094"/>
                </a:moveTo>
                <a:cubicBezTo>
                  <a:pt x="6072664" y="358616"/>
                  <a:pt x="6076474" y="349091"/>
                  <a:pt x="6080284" y="339566"/>
                </a:cubicBezTo>
                <a:cubicBezTo>
                  <a:pt x="6082189" y="334804"/>
                  <a:pt x="6084094" y="330041"/>
                  <a:pt x="6085046" y="326231"/>
                </a:cubicBezTo>
                <a:cubicBezTo>
                  <a:pt x="6085999" y="321469"/>
                  <a:pt x="6087904" y="317659"/>
                  <a:pt x="6088856" y="313849"/>
                </a:cubicBezTo>
                <a:cubicBezTo>
                  <a:pt x="6090762" y="306229"/>
                  <a:pt x="6092667" y="299561"/>
                  <a:pt x="6093619" y="293846"/>
                </a:cubicBezTo>
                <a:cubicBezTo>
                  <a:pt x="6093619" y="293846"/>
                  <a:pt x="6093619" y="293846"/>
                  <a:pt x="6093619" y="293846"/>
                </a:cubicBezTo>
                <a:cubicBezTo>
                  <a:pt x="6094571" y="299561"/>
                  <a:pt x="6095524" y="305276"/>
                  <a:pt x="6096476" y="310991"/>
                </a:cubicBezTo>
                <a:cubicBezTo>
                  <a:pt x="6098381" y="319564"/>
                  <a:pt x="6098381" y="329089"/>
                  <a:pt x="6100287" y="339566"/>
                </a:cubicBezTo>
                <a:cubicBezTo>
                  <a:pt x="6100287" y="345281"/>
                  <a:pt x="6101239" y="350044"/>
                  <a:pt x="6101239" y="355759"/>
                </a:cubicBezTo>
                <a:cubicBezTo>
                  <a:pt x="6101239" y="355759"/>
                  <a:pt x="6101239" y="355759"/>
                  <a:pt x="6101239" y="355759"/>
                </a:cubicBezTo>
                <a:cubicBezTo>
                  <a:pt x="6101239" y="356711"/>
                  <a:pt x="6100287" y="358616"/>
                  <a:pt x="6100287" y="359569"/>
                </a:cubicBezTo>
                <a:cubicBezTo>
                  <a:pt x="6100287" y="355759"/>
                  <a:pt x="6099334" y="352901"/>
                  <a:pt x="6097429" y="350044"/>
                </a:cubicBezTo>
                <a:cubicBezTo>
                  <a:pt x="6096476" y="348139"/>
                  <a:pt x="6094571" y="347186"/>
                  <a:pt x="6093619" y="345281"/>
                </a:cubicBezTo>
                <a:cubicBezTo>
                  <a:pt x="6091714" y="344329"/>
                  <a:pt x="6089809" y="343376"/>
                  <a:pt x="6087904" y="342424"/>
                </a:cubicBezTo>
                <a:lnTo>
                  <a:pt x="6085999" y="341471"/>
                </a:lnTo>
                <a:lnTo>
                  <a:pt x="6085046" y="343376"/>
                </a:lnTo>
                <a:cubicBezTo>
                  <a:pt x="6082189" y="350996"/>
                  <a:pt x="6079331" y="357664"/>
                  <a:pt x="6076474" y="365284"/>
                </a:cubicBezTo>
                <a:cubicBezTo>
                  <a:pt x="6074569" y="371951"/>
                  <a:pt x="6071712" y="377666"/>
                  <a:pt x="6069806" y="384334"/>
                </a:cubicBezTo>
                <a:cubicBezTo>
                  <a:pt x="6068854" y="380524"/>
                  <a:pt x="6067901" y="376714"/>
                  <a:pt x="6065996" y="372904"/>
                </a:cubicBezTo>
                <a:cubicBezTo>
                  <a:pt x="6066949" y="371951"/>
                  <a:pt x="6067901" y="370999"/>
                  <a:pt x="6067901" y="369094"/>
                </a:cubicBezTo>
                <a:close/>
                <a:moveTo>
                  <a:pt x="6035517" y="310039"/>
                </a:moveTo>
                <a:cubicBezTo>
                  <a:pt x="6035517" y="309086"/>
                  <a:pt x="6035517" y="309086"/>
                  <a:pt x="6035517" y="308134"/>
                </a:cubicBezTo>
                <a:cubicBezTo>
                  <a:pt x="6036469" y="312896"/>
                  <a:pt x="6038374" y="318611"/>
                  <a:pt x="6040279" y="324326"/>
                </a:cubicBezTo>
                <a:cubicBezTo>
                  <a:pt x="6041231" y="329089"/>
                  <a:pt x="6042184" y="333851"/>
                  <a:pt x="6044089" y="338614"/>
                </a:cubicBezTo>
                <a:cubicBezTo>
                  <a:pt x="6042184" y="344329"/>
                  <a:pt x="6040279" y="350044"/>
                  <a:pt x="6038374" y="355759"/>
                </a:cubicBezTo>
                <a:cubicBezTo>
                  <a:pt x="6036469" y="345281"/>
                  <a:pt x="6035517" y="336709"/>
                  <a:pt x="6033612" y="330041"/>
                </a:cubicBezTo>
                <a:cubicBezTo>
                  <a:pt x="6034564" y="323374"/>
                  <a:pt x="6034564" y="315754"/>
                  <a:pt x="6035517" y="310039"/>
                </a:cubicBezTo>
                <a:close/>
                <a:moveTo>
                  <a:pt x="6012656" y="361474"/>
                </a:moveTo>
                <a:cubicBezTo>
                  <a:pt x="6012656" y="362426"/>
                  <a:pt x="6012656" y="363379"/>
                  <a:pt x="6012656" y="363379"/>
                </a:cubicBezTo>
                <a:cubicBezTo>
                  <a:pt x="6012656" y="362426"/>
                  <a:pt x="6012656" y="361474"/>
                  <a:pt x="6012656" y="359569"/>
                </a:cubicBezTo>
                <a:cubicBezTo>
                  <a:pt x="6012656" y="360521"/>
                  <a:pt x="6012656" y="360521"/>
                  <a:pt x="6012656" y="361474"/>
                </a:cubicBezTo>
                <a:close/>
                <a:moveTo>
                  <a:pt x="6007894" y="351949"/>
                </a:moveTo>
                <a:cubicBezTo>
                  <a:pt x="6007894" y="351949"/>
                  <a:pt x="6007894" y="352901"/>
                  <a:pt x="6007894" y="352901"/>
                </a:cubicBezTo>
                <a:cubicBezTo>
                  <a:pt x="6007894" y="351949"/>
                  <a:pt x="6007894" y="351949"/>
                  <a:pt x="6007894" y="351949"/>
                </a:cubicBezTo>
                <a:cubicBezTo>
                  <a:pt x="6007894" y="350996"/>
                  <a:pt x="6007894" y="351949"/>
                  <a:pt x="6007894" y="351949"/>
                </a:cubicBezTo>
                <a:close/>
                <a:moveTo>
                  <a:pt x="5976462" y="410051"/>
                </a:moveTo>
                <a:cubicBezTo>
                  <a:pt x="5975509" y="407194"/>
                  <a:pt x="5974556" y="404336"/>
                  <a:pt x="5973604" y="402431"/>
                </a:cubicBezTo>
                <a:cubicBezTo>
                  <a:pt x="5973604" y="401479"/>
                  <a:pt x="5972651" y="399574"/>
                  <a:pt x="5972651" y="398621"/>
                </a:cubicBezTo>
                <a:cubicBezTo>
                  <a:pt x="5972651" y="395764"/>
                  <a:pt x="5971699" y="392906"/>
                  <a:pt x="5971699" y="391001"/>
                </a:cubicBezTo>
                <a:cubicBezTo>
                  <a:pt x="5972651" y="389096"/>
                  <a:pt x="5972651" y="387191"/>
                  <a:pt x="5973604" y="386239"/>
                </a:cubicBezTo>
                <a:cubicBezTo>
                  <a:pt x="5975509" y="382429"/>
                  <a:pt x="5976462" y="378619"/>
                  <a:pt x="5977414" y="374809"/>
                </a:cubicBezTo>
                <a:cubicBezTo>
                  <a:pt x="5977414" y="385286"/>
                  <a:pt x="5976462" y="397669"/>
                  <a:pt x="5976462" y="410051"/>
                </a:cubicBezTo>
                <a:close/>
                <a:moveTo>
                  <a:pt x="5976462" y="239554"/>
                </a:moveTo>
                <a:cubicBezTo>
                  <a:pt x="5977414" y="243364"/>
                  <a:pt x="5977414" y="246221"/>
                  <a:pt x="5978367" y="250031"/>
                </a:cubicBezTo>
                <a:cubicBezTo>
                  <a:pt x="5978367" y="251936"/>
                  <a:pt x="5979319" y="254794"/>
                  <a:pt x="5979319" y="256699"/>
                </a:cubicBezTo>
                <a:cubicBezTo>
                  <a:pt x="5977414" y="253841"/>
                  <a:pt x="5976462" y="250984"/>
                  <a:pt x="5974556" y="248126"/>
                </a:cubicBezTo>
                <a:cubicBezTo>
                  <a:pt x="5975509" y="245269"/>
                  <a:pt x="5975509" y="242411"/>
                  <a:pt x="5976462" y="239554"/>
                </a:cubicBezTo>
                <a:close/>
                <a:moveTo>
                  <a:pt x="5965984" y="291941"/>
                </a:moveTo>
                <a:cubicBezTo>
                  <a:pt x="5965984" y="290036"/>
                  <a:pt x="5966937" y="288131"/>
                  <a:pt x="5966937" y="286226"/>
                </a:cubicBezTo>
                <a:cubicBezTo>
                  <a:pt x="5966937" y="285274"/>
                  <a:pt x="5967889" y="283369"/>
                  <a:pt x="5967889" y="282416"/>
                </a:cubicBezTo>
                <a:cubicBezTo>
                  <a:pt x="5968842" y="277654"/>
                  <a:pt x="5969794" y="273844"/>
                  <a:pt x="5970746" y="269081"/>
                </a:cubicBezTo>
                <a:cubicBezTo>
                  <a:pt x="5974556" y="278606"/>
                  <a:pt x="5979319" y="289084"/>
                  <a:pt x="5983129" y="298609"/>
                </a:cubicBezTo>
                <a:cubicBezTo>
                  <a:pt x="5982176" y="309086"/>
                  <a:pt x="5981224" y="319564"/>
                  <a:pt x="5980271" y="330994"/>
                </a:cubicBezTo>
                <a:cubicBezTo>
                  <a:pt x="5980271" y="330994"/>
                  <a:pt x="5980271" y="331946"/>
                  <a:pt x="5979319" y="331946"/>
                </a:cubicBezTo>
                <a:cubicBezTo>
                  <a:pt x="5977414" y="329089"/>
                  <a:pt x="5976462" y="328136"/>
                  <a:pt x="5976462" y="328136"/>
                </a:cubicBezTo>
                <a:cubicBezTo>
                  <a:pt x="5976462" y="328136"/>
                  <a:pt x="5977414" y="330041"/>
                  <a:pt x="5979319" y="332899"/>
                </a:cubicBezTo>
                <a:cubicBezTo>
                  <a:pt x="5977414" y="336709"/>
                  <a:pt x="5974556" y="341471"/>
                  <a:pt x="5972651" y="346234"/>
                </a:cubicBezTo>
                <a:cubicBezTo>
                  <a:pt x="5970746" y="349091"/>
                  <a:pt x="5969794" y="352901"/>
                  <a:pt x="5967889" y="355759"/>
                </a:cubicBezTo>
                <a:cubicBezTo>
                  <a:pt x="5967889" y="355759"/>
                  <a:pt x="5967889" y="355759"/>
                  <a:pt x="5967889" y="355759"/>
                </a:cubicBezTo>
                <a:cubicBezTo>
                  <a:pt x="5967889" y="353854"/>
                  <a:pt x="5967889" y="352901"/>
                  <a:pt x="5966937" y="351949"/>
                </a:cubicBezTo>
                <a:cubicBezTo>
                  <a:pt x="5965984" y="346234"/>
                  <a:pt x="5965984" y="339566"/>
                  <a:pt x="5965031" y="333851"/>
                </a:cubicBezTo>
                <a:cubicBezTo>
                  <a:pt x="5964079" y="321469"/>
                  <a:pt x="5964079" y="310039"/>
                  <a:pt x="5963126" y="299561"/>
                </a:cubicBezTo>
                <a:cubicBezTo>
                  <a:pt x="5964079" y="296704"/>
                  <a:pt x="5965031" y="294799"/>
                  <a:pt x="5965984" y="291941"/>
                </a:cubicBezTo>
                <a:close/>
                <a:moveTo>
                  <a:pt x="5952649" y="385286"/>
                </a:moveTo>
                <a:cubicBezTo>
                  <a:pt x="5952649" y="385286"/>
                  <a:pt x="5952649" y="385286"/>
                  <a:pt x="5952649" y="385286"/>
                </a:cubicBezTo>
                <a:cubicBezTo>
                  <a:pt x="5952649" y="385286"/>
                  <a:pt x="5952649" y="385286"/>
                  <a:pt x="5952649" y="385286"/>
                </a:cubicBezTo>
                <a:cubicBezTo>
                  <a:pt x="5952649" y="385286"/>
                  <a:pt x="5952649" y="385286"/>
                  <a:pt x="5952649" y="385286"/>
                </a:cubicBezTo>
                <a:close/>
                <a:moveTo>
                  <a:pt x="5934551" y="339566"/>
                </a:moveTo>
                <a:cubicBezTo>
                  <a:pt x="5934551" y="337661"/>
                  <a:pt x="5933599" y="334804"/>
                  <a:pt x="5933599" y="332899"/>
                </a:cubicBezTo>
                <a:cubicBezTo>
                  <a:pt x="5933599" y="331946"/>
                  <a:pt x="5933599" y="331946"/>
                  <a:pt x="5933599" y="330994"/>
                </a:cubicBezTo>
                <a:cubicBezTo>
                  <a:pt x="5934551" y="332899"/>
                  <a:pt x="5934551" y="334804"/>
                  <a:pt x="5935504" y="336709"/>
                </a:cubicBezTo>
                <a:cubicBezTo>
                  <a:pt x="5935504" y="337661"/>
                  <a:pt x="5934551" y="338614"/>
                  <a:pt x="5934551" y="339566"/>
                </a:cubicBezTo>
                <a:close/>
                <a:moveTo>
                  <a:pt x="5948839" y="371951"/>
                </a:moveTo>
                <a:cubicBezTo>
                  <a:pt x="5947887" y="374809"/>
                  <a:pt x="5946934" y="378619"/>
                  <a:pt x="5945981" y="382429"/>
                </a:cubicBezTo>
                <a:cubicBezTo>
                  <a:pt x="5945029" y="386239"/>
                  <a:pt x="5944076" y="389096"/>
                  <a:pt x="5943124" y="392906"/>
                </a:cubicBezTo>
                <a:cubicBezTo>
                  <a:pt x="5943124" y="387191"/>
                  <a:pt x="5943124" y="382429"/>
                  <a:pt x="5943124" y="378619"/>
                </a:cubicBezTo>
                <a:cubicBezTo>
                  <a:pt x="5943124" y="378619"/>
                  <a:pt x="5943124" y="378619"/>
                  <a:pt x="5943124" y="378619"/>
                </a:cubicBezTo>
                <a:cubicBezTo>
                  <a:pt x="5945029" y="373856"/>
                  <a:pt x="5945981" y="370046"/>
                  <a:pt x="5946934" y="365284"/>
                </a:cubicBezTo>
                <a:cubicBezTo>
                  <a:pt x="5946934" y="367189"/>
                  <a:pt x="5947887" y="370046"/>
                  <a:pt x="5948839" y="371951"/>
                </a:cubicBezTo>
                <a:close/>
                <a:moveTo>
                  <a:pt x="5930742" y="234791"/>
                </a:moveTo>
                <a:cubicBezTo>
                  <a:pt x="5933599" y="245269"/>
                  <a:pt x="5935504" y="256699"/>
                  <a:pt x="5938362" y="269081"/>
                </a:cubicBezTo>
                <a:cubicBezTo>
                  <a:pt x="5941219" y="280511"/>
                  <a:pt x="5942171" y="293846"/>
                  <a:pt x="5945029" y="307181"/>
                </a:cubicBezTo>
                <a:cubicBezTo>
                  <a:pt x="5943124" y="312896"/>
                  <a:pt x="5941219" y="317659"/>
                  <a:pt x="5940267" y="323374"/>
                </a:cubicBezTo>
                <a:cubicBezTo>
                  <a:pt x="5940267" y="323374"/>
                  <a:pt x="5940267" y="324326"/>
                  <a:pt x="5940267" y="324326"/>
                </a:cubicBezTo>
                <a:cubicBezTo>
                  <a:pt x="5937409" y="318611"/>
                  <a:pt x="5934551" y="312896"/>
                  <a:pt x="5931694" y="307181"/>
                </a:cubicBezTo>
                <a:cubicBezTo>
                  <a:pt x="5930742" y="299561"/>
                  <a:pt x="5929789" y="291941"/>
                  <a:pt x="5928837" y="284321"/>
                </a:cubicBezTo>
                <a:cubicBezTo>
                  <a:pt x="5927884" y="277654"/>
                  <a:pt x="5927884" y="271939"/>
                  <a:pt x="5926931" y="266224"/>
                </a:cubicBezTo>
                <a:cubicBezTo>
                  <a:pt x="5928837" y="261461"/>
                  <a:pt x="5929789" y="259556"/>
                  <a:pt x="5929789" y="259556"/>
                </a:cubicBezTo>
                <a:cubicBezTo>
                  <a:pt x="5929789" y="259556"/>
                  <a:pt x="5928837" y="261461"/>
                  <a:pt x="5926931" y="264319"/>
                </a:cubicBezTo>
                <a:cubicBezTo>
                  <a:pt x="5925979" y="257651"/>
                  <a:pt x="5925026" y="251936"/>
                  <a:pt x="5925026" y="245269"/>
                </a:cubicBezTo>
                <a:cubicBezTo>
                  <a:pt x="5925979" y="241459"/>
                  <a:pt x="5926931" y="237649"/>
                  <a:pt x="5926931" y="233839"/>
                </a:cubicBezTo>
                <a:cubicBezTo>
                  <a:pt x="5927884" y="230981"/>
                  <a:pt x="5927884" y="228124"/>
                  <a:pt x="5928837" y="226219"/>
                </a:cubicBezTo>
                <a:cubicBezTo>
                  <a:pt x="5928837" y="229076"/>
                  <a:pt x="5929789" y="231934"/>
                  <a:pt x="5930742" y="234791"/>
                </a:cubicBezTo>
                <a:close/>
                <a:moveTo>
                  <a:pt x="5923121" y="209074"/>
                </a:moveTo>
                <a:cubicBezTo>
                  <a:pt x="5924074" y="212884"/>
                  <a:pt x="5925979" y="217646"/>
                  <a:pt x="5926931" y="222409"/>
                </a:cubicBezTo>
                <a:cubicBezTo>
                  <a:pt x="5925026" y="225266"/>
                  <a:pt x="5924074" y="229076"/>
                  <a:pt x="5922169" y="232886"/>
                </a:cubicBezTo>
                <a:cubicBezTo>
                  <a:pt x="5921217" y="223361"/>
                  <a:pt x="5920264" y="214789"/>
                  <a:pt x="5919312" y="206216"/>
                </a:cubicBezTo>
                <a:cubicBezTo>
                  <a:pt x="5919312" y="201454"/>
                  <a:pt x="5918359" y="197644"/>
                  <a:pt x="5918359" y="193834"/>
                </a:cubicBezTo>
                <a:cubicBezTo>
                  <a:pt x="5920264" y="197644"/>
                  <a:pt x="5921217" y="202406"/>
                  <a:pt x="5923121" y="209074"/>
                </a:cubicBezTo>
                <a:close/>
                <a:moveTo>
                  <a:pt x="5901214" y="244316"/>
                </a:moveTo>
                <a:cubicBezTo>
                  <a:pt x="5901214" y="247174"/>
                  <a:pt x="5901214" y="251936"/>
                  <a:pt x="5901214" y="258604"/>
                </a:cubicBezTo>
                <a:cubicBezTo>
                  <a:pt x="5901214" y="264319"/>
                  <a:pt x="5901214" y="270986"/>
                  <a:pt x="5902167" y="278606"/>
                </a:cubicBezTo>
                <a:cubicBezTo>
                  <a:pt x="5902167" y="286226"/>
                  <a:pt x="5903119" y="293846"/>
                  <a:pt x="5904071" y="302419"/>
                </a:cubicBezTo>
                <a:cubicBezTo>
                  <a:pt x="5903119" y="304324"/>
                  <a:pt x="5901214" y="307181"/>
                  <a:pt x="5900262" y="310039"/>
                </a:cubicBezTo>
                <a:cubicBezTo>
                  <a:pt x="5898356" y="300514"/>
                  <a:pt x="5896451" y="291941"/>
                  <a:pt x="5895499" y="284321"/>
                </a:cubicBezTo>
                <a:cubicBezTo>
                  <a:pt x="5897404" y="264319"/>
                  <a:pt x="5900262" y="250984"/>
                  <a:pt x="5901214" y="244316"/>
                </a:cubicBezTo>
                <a:close/>
                <a:moveTo>
                  <a:pt x="5903119" y="324326"/>
                </a:moveTo>
                <a:cubicBezTo>
                  <a:pt x="5903119" y="325279"/>
                  <a:pt x="5903119" y="327184"/>
                  <a:pt x="5903119" y="328136"/>
                </a:cubicBezTo>
                <a:cubicBezTo>
                  <a:pt x="5903119" y="327184"/>
                  <a:pt x="5903119" y="326231"/>
                  <a:pt x="5902167" y="325279"/>
                </a:cubicBezTo>
                <a:cubicBezTo>
                  <a:pt x="5903119" y="325279"/>
                  <a:pt x="5903119" y="324326"/>
                  <a:pt x="5903119" y="324326"/>
                </a:cubicBezTo>
                <a:close/>
                <a:moveTo>
                  <a:pt x="5892642" y="348139"/>
                </a:moveTo>
                <a:cubicBezTo>
                  <a:pt x="5892642" y="350044"/>
                  <a:pt x="5892642" y="350996"/>
                  <a:pt x="5893594" y="352901"/>
                </a:cubicBezTo>
                <a:cubicBezTo>
                  <a:pt x="5893594" y="353854"/>
                  <a:pt x="5893594" y="354806"/>
                  <a:pt x="5893594" y="355759"/>
                </a:cubicBezTo>
                <a:cubicBezTo>
                  <a:pt x="5892642" y="353854"/>
                  <a:pt x="5892642" y="351949"/>
                  <a:pt x="5891689" y="350996"/>
                </a:cubicBezTo>
                <a:cubicBezTo>
                  <a:pt x="5892642" y="350044"/>
                  <a:pt x="5892642" y="349091"/>
                  <a:pt x="5892642" y="348139"/>
                </a:cubicBezTo>
                <a:close/>
                <a:moveTo>
                  <a:pt x="5893594" y="373856"/>
                </a:moveTo>
                <a:cubicBezTo>
                  <a:pt x="5895499" y="379571"/>
                  <a:pt x="5897404" y="385286"/>
                  <a:pt x="5898356" y="391954"/>
                </a:cubicBezTo>
                <a:cubicBezTo>
                  <a:pt x="5899309" y="396716"/>
                  <a:pt x="5901214" y="402431"/>
                  <a:pt x="5902167" y="408146"/>
                </a:cubicBezTo>
                <a:cubicBezTo>
                  <a:pt x="5903119" y="411004"/>
                  <a:pt x="5903119" y="414814"/>
                  <a:pt x="5904071" y="417671"/>
                </a:cubicBezTo>
                <a:cubicBezTo>
                  <a:pt x="5904071" y="417671"/>
                  <a:pt x="5904071" y="417671"/>
                  <a:pt x="5904071" y="417671"/>
                </a:cubicBezTo>
                <a:cubicBezTo>
                  <a:pt x="5899309" y="407194"/>
                  <a:pt x="5895499" y="397669"/>
                  <a:pt x="5890737" y="387191"/>
                </a:cubicBezTo>
                <a:cubicBezTo>
                  <a:pt x="5889784" y="386239"/>
                  <a:pt x="5889784" y="385286"/>
                  <a:pt x="5888831" y="383381"/>
                </a:cubicBezTo>
                <a:lnTo>
                  <a:pt x="5887879" y="357664"/>
                </a:lnTo>
                <a:cubicBezTo>
                  <a:pt x="5887879" y="357664"/>
                  <a:pt x="5887879" y="356711"/>
                  <a:pt x="5888831" y="356711"/>
                </a:cubicBezTo>
                <a:cubicBezTo>
                  <a:pt x="5889784" y="363379"/>
                  <a:pt x="5891689" y="368141"/>
                  <a:pt x="5893594" y="373856"/>
                </a:cubicBezTo>
                <a:close/>
                <a:moveTo>
                  <a:pt x="5886926" y="321469"/>
                </a:moveTo>
                <a:cubicBezTo>
                  <a:pt x="5887879" y="317659"/>
                  <a:pt x="5887879" y="314801"/>
                  <a:pt x="5888831" y="311944"/>
                </a:cubicBezTo>
                <a:cubicBezTo>
                  <a:pt x="5888831" y="312896"/>
                  <a:pt x="5888831" y="313849"/>
                  <a:pt x="5888831" y="314801"/>
                </a:cubicBezTo>
                <a:cubicBezTo>
                  <a:pt x="5888831" y="318611"/>
                  <a:pt x="5889784" y="322421"/>
                  <a:pt x="5889784" y="326231"/>
                </a:cubicBezTo>
                <a:cubicBezTo>
                  <a:pt x="5888831" y="328136"/>
                  <a:pt x="5887879" y="330041"/>
                  <a:pt x="5885974" y="332899"/>
                </a:cubicBezTo>
                <a:cubicBezTo>
                  <a:pt x="5885974" y="330041"/>
                  <a:pt x="5885974" y="327184"/>
                  <a:pt x="5885974" y="325279"/>
                </a:cubicBezTo>
                <a:cubicBezTo>
                  <a:pt x="5885974" y="323374"/>
                  <a:pt x="5886926" y="322421"/>
                  <a:pt x="5886926" y="321469"/>
                </a:cubicBezTo>
                <a:close/>
                <a:moveTo>
                  <a:pt x="5858351" y="279559"/>
                </a:moveTo>
                <a:cubicBezTo>
                  <a:pt x="5858351" y="281464"/>
                  <a:pt x="5858351" y="282416"/>
                  <a:pt x="5858351" y="284321"/>
                </a:cubicBezTo>
                <a:cubicBezTo>
                  <a:pt x="5858351" y="284321"/>
                  <a:pt x="5858351" y="285274"/>
                  <a:pt x="5858351" y="285274"/>
                </a:cubicBezTo>
                <a:cubicBezTo>
                  <a:pt x="5858351" y="284321"/>
                  <a:pt x="5857399" y="283369"/>
                  <a:pt x="5857399" y="281464"/>
                </a:cubicBezTo>
                <a:cubicBezTo>
                  <a:pt x="5857399" y="281464"/>
                  <a:pt x="5857399" y="280511"/>
                  <a:pt x="5858351" y="279559"/>
                </a:cubicBezTo>
                <a:close/>
                <a:moveTo>
                  <a:pt x="5841206" y="264319"/>
                </a:moveTo>
                <a:cubicBezTo>
                  <a:pt x="5841206" y="266224"/>
                  <a:pt x="5840254" y="268129"/>
                  <a:pt x="5840254" y="270034"/>
                </a:cubicBezTo>
                <a:cubicBezTo>
                  <a:pt x="5840254" y="272891"/>
                  <a:pt x="5839301" y="274796"/>
                  <a:pt x="5839301" y="277654"/>
                </a:cubicBezTo>
                <a:cubicBezTo>
                  <a:pt x="5839301" y="275749"/>
                  <a:pt x="5838349" y="273844"/>
                  <a:pt x="5838349" y="271939"/>
                </a:cubicBezTo>
                <a:cubicBezTo>
                  <a:pt x="5840254" y="269081"/>
                  <a:pt x="5840254" y="267176"/>
                  <a:pt x="5841206" y="264319"/>
                </a:cubicBezTo>
                <a:close/>
                <a:moveTo>
                  <a:pt x="5828824" y="305276"/>
                </a:moveTo>
                <a:cubicBezTo>
                  <a:pt x="5827871" y="306229"/>
                  <a:pt x="5827871" y="307181"/>
                  <a:pt x="5826919" y="308134"/>
                </a:cubicBezTo>
                <a:cubicBezTo>
                  <a:pt x="5826919" y="307181"/>
                  <a:pt x="5826919" y="307181"/>
                  <a:pt x="5826919" y="306229"/>
                </a:cubicBezTo>
                <a:cubicBezTo>
                  <a:pt x="5827871" y="304324"/>
                  <a:pt x="5828824" y="301466"/>
                  <a:pt x="5829776" y="299561"/>
                </a:cubicBezTo>
                <a:cubicBezTo>
                  <a:pt x="5828824" y="302419"/>
                  <a:pt x="5828824" y="303371"/>
                  <a:pt x="5828824" y="305276"/>
                </a:cubicBezTo>
                <a:close/>
                <a:moveTo>
                  <a:pt x="5823109" y="259556"/>
                </a:moveTo>
                <a:cubicBezTo>
                  <a:pt x="5824062" y="262414"/>
                  <a:pt x="5825967" y="266224"/>
                  <a:pt x="5827871" y="270986"/>
                </a:cubicBezTo>
                <a:cubicBezTo>
                  <a:pt x="5827871" y="271939"/>
                  <a:pt x="5828824" y="272891"/>
                  <a:pt x="5828824" y="273844"/>
                </a:cubicBezTo>
                <a:cubicBezTo>
                  <a:pt x="5828824" y="277654"/>
                  <a:pt x="5828824" y="281464"/>
                  <a:pt x="5828824" y="286226"/>
                </a:cubicBezTo>
                <a:cubicBezTo>
                  <a:pt x="5826919" y="289084"/>
                  <a:pt x="5825967" y="291941"/>
                  <a:pt x="5824062" y="295751"/>
                </a:cubicBezTo>
                <a:lnTo>
                  <a:pt x="5824062" y="294799"/>
                </a:lnTo>
                <a:lnTo>
                  <a:pt x="5823109" y="267176"/>
                </a:lnTo>
                <a:lnTo>
                  <a:pt x="5823109" y="259556"/>
                </a:lnTo>
                <a:close/>
                <a:moveTo>
                  <a:pt x="5813584" y="252889"/>
                </a:moveTo>
                <a:cubicBezTo>
                  <a:pt x="5813584" y="254794"/>
                  <a:pt x="5812631" y="256699"/>
                  <a:pt x="5812631" y="258604"/>
                </a:cubicBezTo>
                <a:cubicBezTo>
                  <a:pt x="5811679" y="256699"/>
                  <a:pt x="5811679" y="255746"/>
                  <a:pt x="5811679" y="255746"/>
                </a:cubicBezTo>
                <a:cubicBezTo>
                  <a:pt x="5811679" y="255746"/>
                  <a:pt x="5811679" y="258604"/>
                  <a:pt x="5811679" y="262414"/>
                </a:cubicBezTo>
                <a:cubicBezTo>
                  <a:pt x="5811679" y="264319"/>
                  <a:pt x="5810726" y="265271"/>
                  <a:pt x="5810726" y="267176"/>
                </a:cubicBezTo>
                <a:cubicBezTo>
                  <a:pt x="5809774" y="276701"/>
                  <a:pt x="5808821" y="285274"/>
                  <a:pt x="5808821" y="294799"/>
                </a:cubicBezTo>
                <a:lnTo>
                  <a:pt x="5808821" y="304324"/>
                </a:lnTo>
                <a:lnTo>
                  <a:pt x="5807869" y="300514"/>
                </a:lnTo>
                <a:cubicBezTo>
                  <a:pt x="5808821" y="286226"/>
                  <a:pt x="5807869" y="273844"/>
                  <a:pt x="5806917" y="264319"/>
                </a:cubicBezTo>
                <a:cubicBezTo>
                  <a:pt x="5806917" y="263366"/>
                  <a:pt x="5806917" y="263366"/>
                  <a:pt x="5806917" y="262414"/>
                </a:cubicBezTo>
                <a:cubicBezTo>
                  <a:pt x="5809774" y="258604"/>
                  <a:pt x="5812631" y="254794"/>
                  <a:pt x="5813584" y="252889"/>
                </a:cubicBezTo>
                <a:close/>
                <a:moveTo>
                  <a:pt x="5804059" y="268129"/>
                </a:moveTo>
                <a:cubicBezTo>
                  <a:pt x="5804059" y="268129"/>
                  <a:pt x="5804059" y="269081"/>
                  <a:pt x="5804059" y="269081"/>
                </a:cubicBezTo>
                <a:lnTo>
                  <a:pt x="5804059" y="268129"/>
                </a:lnTo>
                <a:cubicBezTo>
                  <a:pt x="5804059" y="268129"/>
                  <a:pt x="5804059" y="268129"/>
                  <a:pt x="5804059" y="268129"/>
                </a:cubicBezTo>
                <a:close/>
                <a:moveTo>
                  <a:pt x="5799296" y="164306"/>
                </a:moveTo>
                <a:cubicBezTo>
                  <a:pt x="5800249" y="165259"/>
                  <a:pt x="5801201" y="165259"/>
                  <a:pt x="5802154" y="166211"/>
                </a:cubicBezTo>
                <a:cubicBezTo>
                  <a:pt x="5800249" y="170021"/>
                  <a:pt x="5798344" y="172879"/>
                  <a:pt x="5796439" y="176689"/>
                </a:cubicBezTo>
                <a:lnTo>
                  <a:pt x="5796439" y="163354"/>
                </a:lnTo>
                <a:cubicBezTo>
                  <a:pt x="5797392" y="163354"/>
                  <a:pt x="5798344" y="163354"/>
                  <a:pt x="5799296" y="164306"/>
                </a:cubicBezTo>
                <a:close/>
                <a:moveTo>
                  <a:pt x="5770721" y="386239"/>
                </a:moveTo>
                <a:cubicBezTo>
                  <a:pt x="5770721" y="385286"/>
                  <a:pt x="5770721" y="384334"/>
                  <a:pt x="5770721" y="383381"/>
                </a:cubicBezTo>
                <a:cubicBezTo>
                  <a:pt x="5770721" y="383381"/>
                  <a:pt x="5770721" y="382429"/>
                  <a:pt x="5770721" y="382429"/>
                </a:cubicBezTo>
                <a:cubicBezTo>
                  <a:pt x="5770721" y="384334"/>
                  <a:pt x="5770721" y="385286"/>
                  <a:pt x="5771674" y="387191"/>
                </a:cubicBezTo>
                <a:cubicBezTo>
                  <a:pt x="5771674" y="386239"/>
                  <a:pt x="5771674" y="386239"/>
                  <a:pt x="5770721" y="386239"/>
                </a:cubicBezTo>
                <a:close/>
                <a:moveTo>
                  <a:pt x="5782151" y="253841"/>
                </a:moveTo>
                <a:cubicBezTo>
                  <a:pt x="5781199" y="254794"/>
                  <a:pt x="5781199" y="256699"/>
                  <a:pt x="5780246" y="258604"/>
                </a:cubicBezTo>
                <a:cubicBezTo>
                  <a:pt x="5779294" y="261461"/>
                  <a:pt x="5778342" y="264319"/>
                  <a:pt x="5777389" y="267176"/>
                </a:cubicBezTo>
                <a:cubicBezTo>
                  <a:pt x="5776437" y="270034"/>
                  <a:pt x="5775484" y="272891"/>
                  <a:pt x="5773579" y="275749"/>
                </a:cubicBezTo>
                <a:cubicBezTo>
                  <a:pt x="5773579" y="274796"/>
                  <a:pt x="5772626" y="274796"/>
                  <a:pt x="5772626" y="273844"/>
                </a:cubicBezTo>
                <a:cubicBezTo>
                  <a:pt x="5772626" y="273844"/>
                  <a:pt x="5772626" y="272891"/>
                  <a:pt x="5771674" y="272891"/>
                </a:cubicBezTo>
                <a:cubicBezTo>
                  <a:pt x="5777389" y="256699"/>
                  <a:pt x="5781199" y="246221"/>
                  <a:pt x="5783104" y="241459"/>
                </a:cubicBezTo>
                <a:cubicBezTo>
                  <a:pt x="5783104" y="245269"/>
                  <a:pt x="5783104" y="250031"/>
                  <a:pt x="5782151" y="253841"/>
                </a:cubicBezTo>
                <a:close/>
                <a:moveTo>
                  <a:pt x="5785962" y="221456"/>
                </a:moveTo>
                <a:cubicBezTo>
                  <a:pt x="5785009" y="227171"/>
                  <a:pt x="5785009" y="232886"/>
                  <a:pt x="5784056" y="239554"/>
                </a:cubicBezTo>
                <a:cubicBezTo>
                  <a:pt x="5784056" y="239554"/>
                  <a:pt x="5784056" y="240506"/>
                  <a:pt x="5784056" y="240506"/>
                </a:cubicBezTo>
                <a:cubicBezTo>
                  <a:pt x="5782151" y="244316"/>
                  <a:pt x="5777389" y="253841"/>
                  <a:pt x="5770721" y="267176"/>
                </a:cubicBezTo>
                <a:cubicBezTo>
                  <a:pt x="5770721" y="265271"/>
                  <a:pt x="5769769" y="263366"/>
                  <a:pt x="5769769" y="261461"/>
                </a:cubicBezTo>
                <a:cubicBezTo>
                  <a:pt x="5769769" y="260509"/>
                  <a:pt x="5769769" y="259556"/>
                  <a:pt x="5769769" y="258604"/>
                </a:cubicBezTo>
                <a:cubicBezTo>
                  <a:pt x="5775484" y="246221"/>
                  <a:pt x="5781199" y="233839"/>
                  <a:pt x="5785962" y="221456"/>
                </a:cubicBezTo>
                <a:close/>
                <a:moveTo>
                  <a:pt x="5754529" y="333851"/>
                </a:moveTo>
                <a:cubicBezTo>
                  <a:pt x="5751671" y="338614"/>
                  <a:pt x="5749767" y="343376"/>
                  <a:pt x="5746909" y="348139"/>
                </a:cubicBezTo>
                <a:cubicBezTo>
                  <a:pt x="5746909" y="347186"/>
                  <a:pt x="5745956" y="347186"/>
                  <a:pt x="5745956" y="346234"/>
                </a:cubicBezTo>
                <a:cubicBezTo>
                  <a:pt x="5748814" y="337661"/>
                  <a:pt x="5751671" y="330041"/>
                  <a:pt x="5754529" y="322421"/>
                </a:cubicBezTo>
                <a:cubicBezTo>
                  <a:pt x="5754529" y="325279"/>
                  <a:pt x="5754529" y="329089"/>
                  <a:pt x="5754529" y="333851"/>
                </a:cubicBezTo>
                <a:cubicBezTo>
                  <a:pt x="5754529" y="333851"/>
                  <a:pt x="5754529" y="333851"/>
                  <a:pt x="5754529" y="333851"/>
                </a:cubicBezTo>
                <a:close/>
                <a:moveTo>
                  <a:pt x="5762149" y="302419"/>
                </a:moveTo>
                <a:cubicBezTo>
                  <a:pt x="5762149" y="303371"/>
                  <a:pt x="5762149" y="303371"/>
                  <a:pt x="5762149" y="302419"/>
                </a:cubicBezTo>
                <a:cubicBezTo>
                  <a:pt x="5762149" y="303371"/>
                  <a:pt x="5761196" y="303371"/>
                  <a:pt x="5762149" y="302419"/>
                </a:cubicBezTo>
                <a:cubicBezTo>
                  <a:pt x="5761196" y="303371"/>
                  <a:pt x="5761196" y="303371"/>
                  <a:pt x="5762149" y="302419"/>
                </a:cubicBezTo>
                <a:close/>
                <a:moveTo>
                  <a:pt x="5761196" y="304324"/>
                </a:moveTo>
                <a:cubicBezTo>
                  <a:pt x="5761196" y="304324"/>
                  <a:pt x="5761196" y="305276"/>
                  <a:pt x="5762149" y="305276"/>
                </a:cubicBezTo>
                <a:cubicBezTo>
                  <a:pt x="5762149" y="306229"/>
                  <a:pt x="5762149" y="307181"/>
                  <a:pt x="5762149" y="308134"/>
                </a:cubicBezTo>
                <a:cubicBezTo>
                  <a:pt x="5762149" y="309086"/>
                  <a:pt x="5762149" y="309086"/>
                  <a:pt x="5762149" y="310039"/>
                </a:cubicBezTo>
                <a:cubicBezTo>
                  <a:pt x="5761196" y="313849"/>
                  <a:pt x="5760244" y="316706"/>
                  <a:pt x="5759292" y="320516"/>
                </a:cubicBezTo>
                <a:cubicBezTo>
                  <a:pt x="5758339" y="323374"/>
                  <a:pt x="5758339" y="325279"/>
                  <a:pt x="5757387" y="328136"/>
                </a:cubicBezTo>
                <a:cubicBezTo>
                  <a:pt x="5756434" y="324326"/>
                  <a:pt x="5755481" y="321469"/>
                  <a:pt x="5755481" y="320516"/>
                </a:cubicBezTo>
                <a:cubicBezTo>
                  <a:pt x="5757387" y="314801"/>
                  <a:pt x="5759292" y="309086"/>
                  <a:pt x="5761196" y="304324"/>
                </a:cubicBezTo>
                <a:close/>
                <a:moveTo>
                  <a:pt x="5760244" y="289084"/>
                </a:moveTo>
                <a:cubicBezTo>
                  <a:pt x="5760244" y="290036"/>
                  <a:pt x="5759292" y="290036"/>
                  <a:pt x="5759292" y="290989"/>
                </a:cubicBezTo>
                <a:cubicBezTo>
                  <a:pt x="5757387" y="293846"/>
                  <a:pt x="5754529" y="297656"/>
                  <a:pt x="5751671" y="301466"/>
                </a:cubicBezTo>
                <a:cubicBezTo>
                  <a:pt x="5750719" y="302419"/>
                  <a:pt x="5749767" y="304324"/>
                  <a:pt x="5748814" y="305276"/>
                </a:cubicBezTo>
                <a:cubicBezTo>
                  <a:pt x="5752624" y="296704"/>
                  <a:pt x="5755481" y="288131"/>
                  <a:pt x="5759292" y="280511"/>
                </a:cubicBezTo>
                <a:cubicBezTo>
                  <a:pt x="5760244" y="284321"/>
                  <a:pt x="5760244" y="286226"/>
                  <a:pt x="5760244" y="289084"/>
                </a:cubicBezTo>
                <a:close/>
                <a:moveTo>
                  <a:pt x="5756434" y="227171"/>
                </a:moveTo>
                <a:cubicBezTo>
                  <a:pt x="5756434" y="231934"/>
                  <a:pt x="5756434" y="237649"/>
                  <a:pt x="5756434" y="243364"/>
                </a:cubicBezTo>
                <a:cubicBezTo>
                  <a:pt x="5756434" y="246221"/>
                  <a:pt x="5756434" y="248126"/>
                  <a:pt x="5757387" y="250984"/>
                </a:cubicBezTo>
                <a:cubicBezTo>
                  <a:pt x="5756434" y="253841"/>
                  <a:pt x="5754529" y="256699"/>
                  <a:pt x="5753576" y="259556"/>
                </a:cubicBezTo>
                <a:cubicBezTo>
                  <a:pt x="5749767" y="268129"/>
                  <a:pt x="5745004" y="276701"/>
                  <a:pt x="5741194" y="285274"/>
                </a:cubicBezTo>
                <a:cubicBezTo>
                  <a:pt x="5746909" y="262414"/>
                  <a:pt x="5752624" y="243364"/>
                  <a:pt x="5756434" y="227171"/>
                </a:cubicBezTo>
                <a:close/>
                <a:moveTo>
                  <a:pt x="5676424" y="184309"/>
                </a:moveTo>
                <a:cubicBezTo>
                  <a:pt x="5676424" y="188119"/>
                  <a:pt x="5676424" y="192881"/>
                  <a:pt x="5676424" y="198596"/>
                </a:cubicBezTo>
                <a:cubicBezTo>
                  <a:pt x="5676424" y="206216"/>
                  <a:pt x="5676424" y="216694"/>
                  <a:pt x="5676424" y="228124"/>
                </a:cubicBezTo>
                <a:cubicBezTo>
                  <a:pt x="5676424" y="233839"/>
                  <a:pt x="5676424" y="239554"/>
                  <a:pt x="5676424" y="246221"/>
                </a:cubicBezTo>
                <a:cubicBezTo>
                  <a:pt x="5676424" y="252889"/>
                  <a:pt x="5677376" y="259556"/>
                  <a:pt x="5677376" y="266224"/>
                </a:cubicBezTo>
                <a:cubicBezTo>
                  <a:pt x="5677376" y="270034"/>
                  <a:pt x="5677376" y="273844"/>
                  <a:pt x="5678329" y="276701"/>
                </a:cubicBezTo>
                <a:cubicBezTo>
                  <a:pt x="5678329" y="276701"/>
                  <a:pt x="5678329" y="276701"/>
                  <a:pt x="5678329" y="276701"/>
                </a:cubicBezTo>
                <a:cubicBezTo>
                  <a:pt x="5677376" y="270986"/>
                  <a:pt x="5676424" y="265271"/>
                  <a:pt x="5675471" y="259556"/>
                </a:cubicBezTo>
                <a:cubicBezTo>
                  <a:pt x="5674519" y="253841"/>
                  <a:pt x="5673567" y="248126"/>
                  <a:pt x="5672614" y="242411"/>
                </a:cubicBezTo>
                <a:cubicBezTo>
                  <a:pt x="5671662" y="235744"/>
                  <a:pt x="5670709" y="229076"/>
                  <a:pt x="5669756" y="223361"/>
                </a:cubicBezTo>
                <a:cubicBezTo>
                  <a:pt x="5669756" y="221456"/>
                  <a:pt x="5668804" y="218599"/>
                  <a:pt x="5668804" y="216694"/>
                </a:cubicBezTo>
                <a:cubicBezTo>
                  <a:pt x="5671662" y="202406"/>
                  <a:pt x="5674519" y="190976"/>
                  <a:pt x="5676424" y="184309"/>
                </a:cubicBezTo>
                <a:close/>
                <a:moveTo>
                  <a:pt x="5652612" y="263366"/>
                </a:moveTo>
                <a:cubicBezTo>
                  <a:pt x="5652612" y="262414"/>
                  <a:pt x="5652612" y="262414"/>
                  <a:pt x="5653564" y="261461"/>
                </a:cubicBezTo>
                <a:cubicBezTo>
                  <a:pt x="5654517" y="262414"/>
                  <a:pt x="5654517" y="263366"/>
                  <a:pt x="5655469" y="264319"/>
                </a:cubicBezTo>
                <a:cubicBezTo>
                  <a:pt x="5655469" y="265271"/>
                  <a:pt x="5655469" y="266224"/>
                  <a:pt x="5655469" y="268129"/>
                </a:cubicBezTo>
                <a:cubicBezTo>
                  <a:pt x="5656421" y="273844"/>
                  <a:pt x="5656421" y="279559"/>
                  <a:pt x="5657374" y="286226"/>
                </a:cubicBezTo>
                <a:cubicBezTo>
                  <a:pt x="5655469" y="280511"/>
                  <a:pt x="5654517" y="274796"/>
                  <a:pt x="5652612" y="269081"/>
                </a:cubicBezTo>
                <a:cubicBezTo>
                  <a:pt x="5652612" y="268129"/>
                  <a:pt x="5652612" y="268129"/>
                  <a:pt x="5651659" y="267176"/>
                </a:cubicBezTo>
                <a:cubicBezTo>
                  <a:pt x="5652612" y="265271"/>
                  <a:pt x="5652612" y="264319"/>
                  <a:pt x="5652612" y="263366"/>
                </a:cubicBezTo>
                <a:close/>
                <a:moveTo>
                  <a:pt x="5650706" y="205264"/>
                </a:moveTo>
                <a:cubicBezTo>
                  <a:pt x="5650706" y="208121"/>
                  <a:pt x="5650706" y="210979"/>
                  <a:pt x="5651659" y="212884"/>
                </a:cubicBezTo>
                <a:cubicBezTo>
                  <a:pt x="5650706" y="210979"/>
                  <a:pt x="5649754" y="209074"/>
                  <a:pt x="5649754" y="207169"/>
                </a:cubicBezTo>
                <a:cubicBezTo>
                  <a:pt x="5649754" y="206216"/>
                  <a:pt x="5649754" y="205264"/>
                  <a:pt x="5650706" y="205264"/>
                </a:cubicBezTo>
                <a:close/>
                <a:moveTo>
                  <a:pt x="5647849" y="209074"/>
                </a:moveTo>
                <a:cubicBezTo>
                  <a:pt x="5647849" y="211931"/>
                  <a:pt x="5648801" y="215741"/>
                  <a:pt x="5649754" y="219551"/>
                </a:cubicBezTo>
                <a:cubicBezTo>
                  <a:pt x="5650706" y="224314"/>
                  <a:pt x="5650706" y="230029"/>
                  <a:pt x="5651659" y="235744"/>
                </a:cubicBezTo>
                <a:cubicBezTo>
                  <a:pt x="5651659" y="235744"/>
                  <a:pt x="5651659" y="235744"/>
                  <a:pt x="5651659" y="236696"/>
                </a:cubicBezTo>
                <a:cubicBezTo>
                  <a:pt x="5649754" y="233839"/>
                  <a:pt x="5647849" y="230981"/>
                  <a:pt x="5645944" y="228124"/>
                </a:cubicBezTo>
                <a:cubicBezTo>
                  <a:pt x="5644992" y="224314"/>
                  <a:pt x="5644992" y="220504"/>
                  <a:pt x="5644039" y="216694"/>
                </a:cubicBezTo>
                <a:cubicBezTo>
                  <a:pt x="5644992" y="213836"/>
                  <a:pt x="5646896" y="211931"/>
                  <a:pt x="5647849" y="209074"/>
                </a:cubicBezTo>
                <a:close/>
                <a:moveTo>
                  <a:pt x="5642134" y="370046"/>
                </a:moveTo>
                <a:cubicBezTo>
                  <a:pt x="5642134" y="372904"/>
                  <a:pt x="5643087" y="374809"/>
                  <a:pt x="5643087" y="377666"/>
                </a:cubicBezTo>
                <a:cubicBezTo>
                  <a:pt x="5642134" y="379571"/>
                  <a:pt x="5642134" y="382429"/>
                  <a:pt x="5641181" y="385286"/>
                </a:cubicBezTo>
                <a:cubicBezTo>
                  <a:pt x="5641181" y="379571"/>
                  <a:pt x="5641181" y="374809"/>
                  <a:pt x="5642134" y="370046"/>
                </a:cubicBezTo>
                <a:close/>
                <a:moveTo>
                  <a:pt x="5624037" y="272891"/>
                </a:moveTo>
                <a:cubicBezTo>
                  <a:pt x="5624989" y="268129"/>
                  <a:pt x="5624989" y="263366"/>
                  <a:pt x="5625942" y="258604"/>
                </a:cubicBezTo>
                <a:cubicBezTo>
                  <a:pt x="5625942" y="256699"/>
                  <a:pt x="5625942" y="255746"/>
                  <a:pt x="5625942" y="254794"/>
                </a:cubicBezTo>
                <a:cubicBezTo>
                  <a:pt x="5627846" y="250031"/>
                  <a:pt x="5629751" y="245269"/>
                  <a:pt x="5632609" y="241459"/>
                </a:cubicBezTo>
                <a:cubicBezTo>
                  <a:pt x="5633562" y="239554"/>
                  <a:pt x="5634514" y="238601"/>
                  <a:pt x="5634514" y="236696"/>
                </a:cubicBezTo>
                <a:cubicBezTo>
                  <a:pt x="5635467" y="239554"/>
                  <a:pt x="5636419" y="242411"/>
                  <a:pt x="5637371" y="245269"/>
                </a:cubicBezTo>
                <a:cubicBezTo>
                  <a:pt x="5638324" y="249079"/>
                  <a:pt x="5639276" y="253841"/>
                  <a:pt x="5640229" y="259556"/>
                </a:cubicBezTo>
                <a:cubicBezTo>
                  <a:pt x="5640229" y="261461"/>
                  <a:pt x="5640229" y="264319"/>
                  <a:pt x="5640229" y="266224"/>
                </a:cubicBezTo>
                <a:cubicBezTo>
                  <a:pt x="5637371" y="272891"/>
                  <a:pt x="5634514" y="280511"/>
                  <a:pt x="5631656" y="288131"/>
                </a:cubicBezTo>
                <a:cubicBezTo>
                  <a:pt x="5628799" y="284321"/>
                  <a:pt x="5626894" y="280511"/>
                  <a:pt x="5624037" y="277654"/>
                </a:cubicBezTo>
                <a:cubicBezTo>
                  <a:pt x="5623084" y="275749"/>
                  <a:pt x="5624037" y="273844"/>
                  <a:pt x="5624037" y="272891"/>
                </a:cubicBezTo>
                <a:close/>
                <a:moveTo>
                  <a:pt x="5623084" y="289084"/>
                </a:moveTo>
                <a:cubicBezTo>
                  <a:pt x="5623084" y="288131"/>
                  <a:pt x="5623084" y="288131"/>
                  <a:pt x="5623084" y="287179"/>
                </a:cubicBezTo>
                <a:cubicBezTo>
                  <a:pt x="5624037" y="288131"/>
                  <a:pt x="5624037" y="290036"/>
                  <a:pt x="5624989" y="290989"/>
                </a:cubicBezTo>
                <a:cubicBezTo>
                  <a:pt x="5625942" y="292894"/>
                  <a:pt x="5626894" y="295751"/>
                  <a:pt x="5626894" y="298609"/>
                </a:cubicBezTo>
                <a:cubicBezTo>
                  <a:pt x="5626894" y="299561"/>
                  <a:pt x="5626894" y="299561"/>
                  <a:pt x="5625942" y="300514"/>
                </a:cubicBezTo>
                <a:cubicBezTo>
                  <a:pt x="5625942" y="300514"/>
                  <a:pt x="5625942" y="300514"/>
                  <a:pt x="5625942" y="300514"/>
                </a:cubicBezTo>
                <a:cubicBezTo>
                  <a:pt x="5624989" y="298609"/>
                  <a:pt x="5624037" y="297656"/>
                  <a:pt x="5622131" y="295751"/>
                </a:cubicBezTo>
                <a:cubicBezTo>
                  <a:pt x="5622131" y="293846"/>
                  <a:pt x="5622131" y="290989"/>
                  <a:pt x="5623084" y="289084"/>
                </a:cubicBezTo>
                <a:close/>
                <a:moveTo>
                  <a:pt x="5621179" y="310991"/>
                </a:moveTo>
                <a:cubicBezTo>
                  <a:pt x="5621179" y="310991"/>
                  <a:pt x="5621179" y="310991"/>
                  <a:pt x="5621179" y="310991"/>
                </a:cubicBezTo>
                <a:cubicBezTo>
                  <a:pt x="5621179" y="310991"/>
                  <a:pt x="5621179" y="310991"/>
                  <a:pt x="5621179" y="310991"/>
                </a:cubicBezTo>
                <a:cubicBezTo>
                  <a:pt x="5621179" y="310991"/>
                  <a:pt x="5621179" y="310991"/>
                  <a:pt x="5621179" y="310991"/>
                </a:cubicBezTo>
                <a:close/>
                <a:moveTo>
                  <a:pt x="5618321" y="270034"/>
                </a:moveTo>
                <a:cubicBezTo>
                  <a:pt x="5618321" y="270034"/>
                  <a:pt x="5618321" y="270986"/>
                  <a:pt x="5618321" y="270034"/>
                </a:cubicBezTo>
                <a:cubicBezTo>
                  <a:pt x="5618321" y="270986"/>
                  <a:pt x="5618321" y="270986"/>
                  <a:pt x="5618321" y="270034"/>
                </a:cubicBezTo>
                <a:cubicBezTo>
                  <a:pt x="5618321" y="270986"/>
                  <a:pt x="5618321" y="270034"/>
                  <a:pt x="5618321" y="270034"/>
                </a:cubicBezTo>
                <a:close/>
                <a:moveTo>
                  <a:pt x="5617369" y="272891"/>
                </a:moveTo>
                <a:cubicBezTo>
                  <a:pt x="5617369" y="272891"/>
                  <a:pt x="5617369" y="273844"/>
                  <a:pt x="5618321" y="273844"/>
                </a:cubicBezTo>
                <a:cubicBezTo>
                  <a:pt x="5617369" y="277654"/>
                  <a:pt x="5617369" y="282416"/>
                  <a:pt x="5616417" y="286226"/>
                </a:cubicBezTo>
                <a:cubicBezTo>
                  <a:pt x="5615464" y="285274"/>
                  <a:pt x="5614512" y="283369"/>
                  <a:pt x="5613559" y="282416"/>
                </a:cubicBezTo>
                <a:cubicBezTo>
                  <a:pt x="5614512" y="279559"/>
                  <a:pt x="5615464" y="276701"/>
                  <a:pt x="5617369" y="272891"/>
                </a:cubicBezTo>
                <a:close/>
                <a:moveTo>
                  <a:pt x="5608796" y="290989"/>
                </a:moveTo>
                <a:cubicBezTo>
                  <a:pt x="5608796" y="290989"/>
                  <a:pt x="5609749" y="290989"/>
                  <a:pt x="5608796" y="290989"/>
                </a:cubicBezTo>
                <a:cubicBezTo>
                  <a:pt x="5609749" y="291941"/>
                  <a:pt x="5610701" y="293846"/>
                  <a:pt x="5611654" y="294799"/>
                </a:cubicBezTo>
                <a:cubicBezTo>
                  <a:pt x="5612606" y="295751"/>
                  <a:pt x="5612606" y="296704"/>
                  <a:pt x="5613559" y="297656"/>
                </a:cubicBezTo>
                <a:cubicBezTo>
                  <a:pt x="5612606" y="302419"/>
                  <a:pt x="5612606" y="306229"/>
                  <a:pt x="5611654" y="310991"/>
                </a:cubicBezTo>
                <a:cubicBezTo>
                  <a:pt x="5610701" y="305276"/>
                  <a:pt x="5609749" y="298609"/>
                  <a:pt x="5608796" y="292894"/>
                </a:cubicBezTo>
                <a:cubicBezTo>
                  <a:pt x="5608796" y="291941"/>
                  <a:pt x="5608796" y="291941"/>
                  <a:pt x="5608796" y="290989"/>
                </a:cubicBezTo>
                <a:close/>
                <a:moveTo>
                  <a:pt x="5594509" y="241459"/>
                </a:moveTo>
                <a:cubicBezTo>
                  <a:pt x="5594509" y="247174"/>
                  <a:pt x="5594509" y="252889"/>
                  <a:pt x="5595462" y="258604"/>
                </a:cubicBezTo>
                <a:cubicBezTo>
                  <a:pt x="5595462" y="258604"/>
                  <a:pt x="5595462" y="259556"/>
                  <a:pt x="5595462" y="259556"/>
                </a:cubicBezTo>
                <a:cubicBezTo>
                  <a:pt x="5595462" y="260509"/>
                  <a:pt x="5595462" y="260509"/>
                  <a:pt x="5595462" y="261461"/>
                </a:cubicBezTo>
                <a:cubicBezTo>
                  <a:pt x="5594509" y="260509"/>
                  <a:pt x="5594509" y="260509"/>
                  <a:pt x="5593556" y="259556"/>
                </a:cubicBezTo>
                <a:cubicBezTo>
                  <a:pt x="5593556" y="256699"/>
                  <a:pt x="5592604" y="252889"/>
                  <a:pt x="5592604" y="250031"/>
                </a:cubicBezTo>
                <a:cubicBezTo>
                  <a:pt x="5591651" y="246221"/>
                  <a:pt x="5593556" y="244316"/>
                  <a:pt x="5594509" y="241459"/>
                </a:cubicBezTo>
                <a:close/>
                <a:moveTo>
                  <a:pt x="5578317" y="284321"/>
                </a:moveTo>
                <a:cubicBezTo>
                  <a:pt x="5578317" y="285274"/>
                  <a:pt x="5578317" y="285274"/>
                  <a:pt x="5578317" y="286226"/>
                </a:cubicBezTo>
                <a:cubicBezTo>
                  <a:pt x="5578317" y="286226"/>
                  <a:pt x="5578317" y="285274"/>
                  <a:pt x="5577364" y="285274"/>
                </a:cubicBezTo>
                <a:cubicBezTo>
                  <a:pt x="5578317" y="284321"/>
                  <a:pt x="5578317" y="284321"/>
                  <a:pt x="5578317" y="284321"/>
                </a:cubicBezTo>
                <a:close/>
                <a:moveTo>
                  <a:pt x="5573554" y="299561"/>
                </a:moveTo>
                <a:cubicBezTo>
                  <a:pt x="5574506" y="301466"/>
                  <a:pt x="5575459" y="303371"/>
                  <a:pt x="5576412" y="305276"/>
                </a:cubicBezTo>
                <a:cubicBezTo>
                  <a:pt x="5576412" y="306229"/>
                  <a:pt x="5577364" y="306229"/>
                  <a:pt x="5577364" y="307181"/>
                </a:cubicBezTo>
                <a:cubicBezTo>
                  <a:pt x="5577364" y="311944"/>
                  <a:pt x="5576412" y="317659"/>
                  <a:pt x="5576412" y="325279"/>
                </a:cubicBezTo>
                <a:cubicBezTo>
                  <a:pt x="5576412" y="326231"/>
                  <a:pt x="5576412" y="327184"/>
                  <a:pt x="5576412" y="328136"/>
                </a:cubicBezTo>
                <a:cubicBezTo>
                  <a:pt x="5576412" y="325279"/>
                  <a:pt x="5575459" y="322421"/>
                  <a:pt x="5575459" y="319564"/>
                </a:cubicBezTo>
                <a:cubicBezTo>
                  <a:pt x="5574506" y="313849"/>
                  <a:pt x="5573554" y="309086"/>
                  <a:pt x="5573554" y="303371"/>
                </a:cubicBezTo>
                <a:cubicBezTo>
                  <a:pt x="5572601" y="301466"/>
                  <a:pt x="5573554" y="300514"/>
                  <a:pt x="5573554" y="299561"/>
                </a:cubicBezTo>
                <a:close/>
                <a:moveTo>
                  <a:pt x="5550694" y="308134"/>
                </a:moveTo>
                <a:cubicBezTo>
                  <a:pt x="5550694" y="305276"/>
                  <a:pt x="5549742" y="303371"/>
                  <a:pt x="5549742" y="301466"/>
                </a:cubicBezTo>
                <a:cubicBezTo>
                  <a:pt x="5550694" y="299561"/>
                  <a:pt x="5550694" y="296704"/>
                  <a:pt x="5551646" y="294799"/>
                </a:cubicBezTo>
                <a:cubicBezTo>
                  <a:pt x="5551646" y="293846"/>
                  <a:pt x="5552599" y="292894"/>
                  <a:pt x="5552599" y="291941"/>
                </a:cubicBezTo>
                <a:cubicBezTo>
                  <a:pt x="5553551" y="294799"/>
                  <a:pt x="5553551" y="298609"/>
                  <a:pt x="5554504" y="302419"/>
                </a:cubicBezTo>
                <a:cubicBezTo>
                  <a:pt x="5553551" y="303371"/>
                  <a:pt x="5553551" y="304324"/>
                  <a:pt x="5552599" y="306229"/>
                </a:cubicBezTo>
                <a:cubicBezTo>
                  <a:pt x="5551646" y="306229"/>
                  <a:pt x="5551646" y="307181"/>
                  <a:pt x="5550694" y="308134"/>
                </a:cubicBezTo>
                <a:close/>
                <a:moveTo>
                  <a:pt x="5557362" y="313849"/>
                </a:moveTo>
                <a:cubicBezTo>
                  <a:pt x="5557362" y="313849"/>
                  <a:pt x="5557362" y="314801"/>
                  <a:pt x="5557362" y="313849"/>
                </a:cubicBezTo>
                <a:cubicBezTo>
                  <a:pt x="5556409" y="315754"/>
                  <a:pt x="5554504" y="317659"/>
                  <a:pt x="5553551" y="318611"/>
                </a:cubicBezTo>
                <a:cubicBezTo>
                  <a:pt x="5554504" y="315754"/>
                  <a:pt x="5555456" y="312896"/>
                  <a:pt x="5556409" y="310039"/>
                </a:cubicBezTo>
                <a:cubicBezTo>
                  <a:pt x="5556409" y="311944"/>
                  <a:pt x="5557362" y="312896"/>
                  <a:pt x="5557362" y="313849"/>
                </a:cubicBezTo>
                <a:cubicBezTo>
                  <a:pt x="5557362" y="313849"/>
                  <a:pt x="5557362" y="313849"/>
                  <a:pt x="5557362" y="313849"/>
                </a:cubicBezTo>
                <a:close/>
                <a:moveTo>
                  <a:pt x="5561171" y="359569"/>
                </a:moveTo>
                <a:cubicBezTo>
                  <a:pt x="5561171" y="360521"/>
                  <a:pt x="5561171" y="360521"/>
                  <a:pt x="5561171" y="361474"/>
                </a:cubicBezTo>
                <a:cubicBezTo>
                  <a:pt x="5561171" y="361474"/>
                  <a:pt x="5560219" y="360521"/>
                  <a:pt x="5560219" y="360521"/>
                </a:cubicBezTo>
                <a:cubicBezTo>
                  <a:pt x="5559267" y="357664"/>
                  <a:pt x="5559267" y="353854"/>
                  <a:pt x="5558314" y="350996"/>
                </a:cubicBezTo>
                <a:cubicBezTo>
                  <a:pt x="5559267" y="348139"/>
                  <a:pt x="5560219" y="345281"/>
                  <a:pt x="5560219" y="342424"/>
                </a:cubicBezTo>
                <a:cubicBezTo>
                  <a:pt x="5561171" y="348139"/>
                  <a:pt x="5561171" y="353854"/>
                  <a:pt x="5561171" y="359569"/>
                </a:cubicBezTo>
                <a:close/>
                <a:moveTo>
                  <a:pt x="5559267" y="303371"/>
                </a:moveTo>
                <a:cubicBezTo>
                  <a:pt x="5559267" y="303371"/>
                  <a:pt x="5559267" y="304324"/>
                  <a:pt x="5559267" y="303371"/>
                </a:cubicBezTo>
                <a:cubicBezTo>
                  <a:pt x="5559267" y="304324"/>
                  <a:pt x="5559267" y="304324"/>
                  <a:pt x="5559267" y="303371"/>
                </a:cubicBezTo>
                <a:cubicBezTo>
                  <a:pt x="5559267" y="303371"/>
                  <a:pt x="5559267" y="303371"/>
                  <a:pt x="5559267" y="303371"/>
                </a:cubicBezTo>
                <a:close/>
                <a:moveTo>
                  <a:pt x="5557362" y="277654"/>
                </a:moveTo>
                <a:cubicBezTo>
                  <a:pt x="5557362" y="279559"/>
                  <a:pt x="5557362" y="281464"/>
                  <a:pt x="5558314" y="283369"/>
                </a:cubicBezTo>
                <a:cubicBezTo>
                  <a:pt x="5558314" y="287179"/>
                  <a:pt x="5559267" y="290989"/>
                  <a:pt x="5559267" y="293846"/>
                </a:cubicBezTo>
                <a:cubicBezTo>
                  <a:pt x="5558314" y="294799"/>
                  <a:pt x="5558314" y="295751"/>
                  <a:pt x="5557362" y="296704"/>
                </a:cubicBezTo>
                <a:cubicBezTo>
                  <a:pt x="5556409" y="292894"/>
                  <a:pt x="5555456" y="290036"/>
                  <a:pt x="5554504" y="287179"/>
                </a:cubicBezTo>
                <a:cubicBezTo>
                  <a:pt x="5554504" y="284321"/>
                  <a:pt x="5556409" y="281464"/>
                  <a:pt x="5557362" y="277654"/>
                </a:cubicBezTo>
                <a:close/>
                <a:moveTo>
                  <a:pt x="5553551" y="252889"/>
                </a:moveTo>
                <a:cubicBezTo>
                  <a:pt x="5553551" y="252889"/>
                  <a:pt x="5553551" y="252889"/>
                  <a:pt x="5553551" y="252889"/>
                </a:cubicBezTo>
                <a:cubicBezTo>
                  <a:pt x="5553551" y="253841"/>
                  <a:pt x="5553551" y="253841"/>
                  <a:pt x="5553551" y="253841"/>
                </a:cubicBezTo>
                <a:cubicBezTo>
                  <a:pt x="5554504" y="258604"/>
                  <a:pt x="5554504" y="263366"/>
                  <a:pt x="5555456" y="268129"/>
                </a:cubicBezTo>
                <a:cubicBezTo>
                  <a:pt x="5555456" y="269081"/>
                  <a:pt x="5555456" y="270034"/>
                  <a:pt x="5555456" y="270986"/>
                </a:cubicBezTo>
                <a:cubicBezTo>
                  <a:pt x="5554504" y="272891"/>
                  <a:pt x="5553551" y="273844"/>
                  <a:pt x="5552599" y="275749"/>
                </a:cubicBezTo>
                <a:cubicBezTo>
                  <a:pt x="5551646" y="276701"/>
                  <a:pt x="5550694" y="278606"/>
                  <a:pt x="5549742" y="280511"/>
                </a:cubicBezTo>
                <a:cubicBezTo>
                  <a:pt x="5549742" y="280511"/>
                  <a:pt x="5549742" y="280511"/>
                  <a:pt x="5549742" y="280511"/>
                </a:cubicBezTo>
                <a:cubicBezTo>
                  <a:pt x="5549742" y="280511"/>
                  <a:pt x="5549742" y="280511"/>
                  <a:pt x="5549742" y="280511"/>
                </a:cubicBezTo>
                <a:cubicBezTo>
                  <a:pt x="5548789" y="282416"/>
                  <a:pt x="5547837" y="284321"/>
                  <a:pt x="5545931" y="286226"/>
                </a:cubicBezTo>
                <a:cubicBezTo>
                  <a:pt x="5545931" y="284321"/>
                  <a:pt x="5544979" y="282416"/>
                  <a:pt x="5544979" y="281464"/>
                </a:cubicBezTo>
                <a:cubicBezTo>
                  <a:pt x="5545931" y="279559"/>
                  <a:pt x="5545931" y="277654"/>
                  <a:pt x="5546884" y="275749"/>
                </a:cubicBezTo>
                <a:cubicBezTo>
                  <a:pt x="5547837" y="270986"/>
                  <a:pt x="5548789" y="266224"/>
                  <a:pt x="5549742" y="261461"/>
                </a:cubicBezTo>
                <a:cubicBezTo>
                  <a:pt x="5552599" y="258604"/>
                  <a:pt x="5553551" y="255746"/>
                  <a:pt x="5553551" y="252889"/>
                </a:cubicBezTo>
                <a:close/>
                <a:moveTo>
                  <a:pt x="5548789" y="226219"/>
                </a:moveTo>
                <a:cubicBezTo>
                  <a:pt x="5548789" y="227171"/>
                  <a:pt x="5549742" y="229076"/>
                  <a:pt x="5549742" y="230029"/>
                </a:cubicBezTo>
                <a:cubicBezTo>
                  <a:pt x="5549742" y="231934"/>
                  <a:pt x="5550694" y="232886"/>
                  <a:pt x="5550694" y="234791"/>
                </a:cubicBezTo>
                <a:cubicBezTo>
                  <a:pt x="5549742" y="232886"/>
                  <a:pt x="5548789" y="230981"/>
                  <a:pt x="5547837" y="230029"/>
                </a:cubicBezTo>
                <a:cubicBezTo>
                  <a:pt x="5548789" y="229076"/>
                  <a:pt x="5548789" y="227171"/>
                  <a:pt x="5548789" y="226219"/>
                </a:cubicBezTo>
                <a:close/>
                <a:moveTo>
                  <a:pt x="5546884" y="235744"/>
                </a:moveTo>
                <a:cubicBezTo>
                  <a:pt x="5547837" y="238601"/>
                  <a:pt x="5548789" y="241459"/>
                  <a:pt x="5550694" y="244316"/>
                </a:cubicBezTo>
                <a:cubicBezTo>
                  <a:pt x="5548789" y="249079"/>
                  <a:pt x="5546884" y="253841"/>
                  <a:pt x="5544979" y="259556"/>
                </a:cubicBezTo>
                <a:cubicBezTo>
                  <a:pt x="5544979" y="260509"/>
                  <a:pt x="5544026" y="261461"/>
                  <a:pt x="5544026" y="262414"/>
                </a:cubicBezTo>
                <a:cubicBezTo>
                  <a:pt x="5544026" y="260509"/>
                  <a:pt x="5543074" y="258604"/>
                  <a:pt x="5543074" y="257651"/>
                </a:cubicBezTo>
                <a:cubicBezTo>
                  <a:pt x="5543074" y="256699"/>
                  <a:pt x="5543074" y="255746"/>
                  <a:pt x="5542121" y="254794"/>
                </a:cubicBezTo>
                <a:cubicBezTo>
                  <a:pt x="5544026" y="248126"/>
                  <a:pt x="5545931" y="241459"/>
                  <a:pt x="5546884" y="235744"/>
                </a:cubicBezTo>
                <a:close/>
                <a:moveTo>
                  <a:pt x="5540217" y="218599"/>
                </a:moveTo>
                <a:cubicBezTo>
                  <a:pt x="5540217" y="219551"/>
                  <a:pt x="5540217" y="219551"/>
                  <a:pt x="5539264" y="220504"/>
                </a:cubicBezTo>
                <a:cubicBezTo>
                  <a:pt x="5539264" y="221456"/>
                  <a:pt x="5538312" y="222409"/>
                  <a:pt x="5538312" y="223361"/>
                </a:cubicBezTo>
                <a:cubicBezTo>
                  <a:pt x="5537359" y="218599"/>
                  <a:pt x="5537359" y="214789"/>
                  <a:pt x="5536406" y="210026"/>
                </a:cubicBezTo>
                <a:cubicBezTo>
                  <a:pt x="5537359" y="211931"/>
                  <a:pt x="5538312" y="214789"/>
                  <a:pt x="5540217" y="218599"/>
                </a:cubicBezTo>
                <a:close/>
                <a:moveTo>
                  <a:pt x="5507831" y="312896"/>
                </a:moveTo>
                <a:cubicBezTo>
                  <a:pt x="5507831" y="313849"/>
                  <a:pt x="5507831" y="313849"/>
                  <a:pt x="5507831" y="312896"/>
                </a:cubicBezTo>
                <a:cubicBezTo>
                  <a:pt x="5507831" y="313849"/>
                  <a:pt x="5507831" y="313849"/>
                  <a:pt x="5507831" y="313849"/>
                </a:cubicBezTo>
                <a:cubicBezTo>
                  <a:pt x="5507831" y="313849"/>
                  <a:pt x="5507831" y="313849"/>
                  <a:pt x="5507831" y="312896"/>
                </a:cubicBezTo>
                <a:close/>
                <a:moveTo>
                  <a:pt x="5481162" y="326231"/>
                </a:moveTo>
                <a:cubicBezTo>
                  <a:pt x="5481162" y="327184"/>
                  <a:pt x="5480209" y="329089"/>
                  <a:pt x="5480209" y="330994"/>
                </a:cubicBezTo>
                <a:cubicBezTo>
                  <a:pt x="5480209" y="329089"/>
                  <a:pt x="5480209" y="326231"/>
                  <a:pt x="5479256" y="324326"/>
                </a:cubicBezTo>
                <a:cubicBezTo>
                  <a:pt x="5479256" y="323374"/>
                  <a:pt x="5479256" y="323374"/>
                  <a:pt x="5479256" y="322421"/>
                </a:cubicBezTo>
                <a:cubicBezTo>
                  <a:pt x="5479256" y="318611"/>
                  <a:pt x="5478304" y="315754"/>
                  <a:pt x="5478304" y="311944"/>
                </a:cubicBezTo>
                <a:cubicBezTo>
                  <a:pt x="5479256" y="315754"/>
                  <a:pt x="5480209" y="320516"/>
                  <a:pt x="5482114" y="325279"/>
                </a:cubicBezTo>
                <a:cubicBezTo>
                  <a:pt x="5481162" y="325279"/>
                  <a:pt x="5481162" y="325279"/>
                  <a:pt x="5481162" y="326231"/>
                </a:cubicBezTo>
                <a:close/>
                <a:moveTo>
                  <a:pt x="5493544" y="339566"/>
                </a:moveTo>
                <a:cubicBezTo>
                  <a:pt x="5493544" y="339566"/>
                  <a:pt x="5493544" y="339566"/>
                  <a:pt x="5493544" y="339566"/>
                </a:cubicBezTo>
                <a:cubicBezTo>
                  <a:pt x="5493544" y="339566"/>
                  <a:pt x="5493544" y="339566"/>
                  <a:pt x="5493544" y="339566"/>
                </a:cubicBezTo>
                <a:cubicBezTo>
                  <a:pt x="5493544" y="339566"/>
                  <a:pt x="5493544" y="339566"/>
                  <a:pt x="5493544" y="339566"/>
                </a:cubicBezTo>
                <a:close/>
                <a:moveTo>
                  <a:pt x="5488781" y="261461"/>
                </a:moveTo>
                <a:cubicBezTo>
                  <a:pt x="5488781" y="261461"/>
                  <a:pt x="5488781" y="261461"/>
                  <a:pt x="5488781" y="261461"/>
                </a:cubicBezTo>
                <a:cubicBezTo>
                  <a:pt x="5489734" y="263366"/>
                  <a:pt x="5489734" y="265271"/>
                  <a:pt x="5490687" y="267176"/>
                </a:cubicBezTo>
                <a:cubicBezTo>
                  <a:pt x="5489734" y="266224"/>
                  <a:pt x="5488781" y="265271"/>
                  <a:pt x="5487829" y="264319"/>
                </a:cubicBezTo>
                <a:cubicBezTo>
                  <a:pt x="5487829" y="263366"/>
                  <a:pt x="5487829" y="262414"/>
                  <a:pt x="5488781" y="261461"/>
                </a:cubicBezTo>
                <a:close/>
                <a:moveTo>
                  <a:pt x="5483067" y="280511"/>
                </a:moveTo>
                <a:cubicBezTo>
                  <a:pt x="5484019" y="277654"/>
                  <a:pt x="5484971" y="275749"/>
                  <a:pt x="5484971" y="272891"/>
                </a:cubicBezTo>
                <a:cubicBezTo>
                  <a:pt x="5488781" y="278606"/>
                  <a:pt x="5492592" y="285274"/>
                  <a:pt x="5496401" y="291941"/>
                </a:cubicBezTo>
                <a:cubicBezTo>
                  <a:pt x="5497354" y="293846"/>
                  <a:pt x="5498306" y="295751"/>
                  <a:pt x="5500212" y="297656"/>
                </a:cubicBezTo>
                <a:cubicBezTo>
                  <a:pt x="5499259" y="300514"/>
                  <a:pt x="5498306" y="303371"/>
                  <a:pt x="5497354" y="307181"/>
                </a:cubicBezTo>
                <a:cubicBezTo>
                  <a:pt x="5497354" y="308134"/>
                  <a:pt x="5497354" y="310039"/>
                  <a:pt x="5496401" y="310991"/>
                </a:cubicBezTo>
                <a:cubicBezTo>
                  <a:pt x="5494496" y="309086"/>
                  <a:pt x="5493544" y="307181"/>
                  <a:pt x="5493544" y="307181"/>
                </a:cubicBezTo>
                <a:cubicBezTo>
                  <a:pt x="5493544" y="307181"/>
                  <a:pt x="5494496" y="309086"/>
                  <a:pt x="5495449" y="311944"/>
                </a:cubicBezTo>
                <a:cubicBezTo>
                  <a:pt x="5495449" y="314801"/>
                  <a:pt x="5494496" y="316706"/>
                  <a:pt x="5494496" y="319564"/>
                </a:cubicBezTo>
                <a:cubicBezTo>
                  <a:pt x="5493544" y="323374"/>
                  <a:pt x="5493544" y="326231"/>
                  <a:pt x="5492592" y="330041"/>
                </a:cubicBezTo>
                <a:cubicBezTo>
                  <a:pt x="5491639" y="330994"/>
                  <a:pt x="5490687" y="331946"/>
                  <a:pt x="5488781" y="333851"/>
                </a:cubicBezTo>
                <a:cubicBezTo>
                  <a:pt x="5487829" y="330994"/>
                  <a:pt x="5486876" y="329089"/>
                  <a:pt x="5485924" y="327184"/>
                </a:cubicBezTo>
                <a:cubicBezTo>
                  <a:pt x="5485924" y="321469"/>
                  <a:pt x="5486876" y="316706"/>
                  <a:pt x="5487829" y="312896"/>
                </a:cubicBezTo>
                <a:cubicBezTo>
                  <a:pt x="5488781" y="304324"/>
                  <a:pt x="5489734" y="299561"/>
                  <a:pt x="5489734" y="299561"/>
                </a:cubicBezTo>
                <a:cubicBezTo>
                  <a:pt x="5489734" y="299561"/>
                  <a:pt x="5487829" y="304324"/>
                  <a:pt x="5484019" y="311944"/>
                </a:cubicBezTo>
                <a:cubicBezTo>
                  <a:pt x="5484019" y="312896"/>
                  <a:pt x="5484019" y="312896"/>
                  <a:pt x="5483067" y="313849"/>
                </a:cubicBezTo>
                <a:cubicBezTo>
                  <a:pt x="5483067" y="313849"/>
                  <a:pt x="5483067" y="312896"/>
                  <a:pt x="5483067" y="312896"/>
                </a:cubicBezTo>
                <a:cubicBezTo>
                  <a:pt x="5480209" y="300514"/>
                  <a:pt x="5478304" y="292894"/>
                  <a:pt x="5478304" y="292894"/>
                </a:cubicBezTo>
                <a:cubicBezTo>
                  <a:pt x="5478304" y="292894"/>
                  <a:pt x="5478304" y="298609"/>
                  <a:pt x="5479256" y="309086"/>
                </a:cubicBezTo>
                <a:cubicBezTo>
                  <a:pt x="5479256" y="309086"/>
                  <a:pt x="5479256" y="308134"/>
                  <a:pt x="5479256" y="308134"/>
                </a:cubicBezTo>
                <a:cubicBezTo>
                  <a:pt x="5478304" y="305276"/>
                  <a:pt x="5477351" y="303371"/>
                  <a:pt x="5476399" y="300514"/>
                </a:cubicBezTo>
                <a:cubicBezTo>
                  <a:pt x="5479256" y="293846"/>
                  <a:pt x="5481162" y="287179"/>
                  <a:pt x="5483067" y="280511"/>
                </a:cubicBezTo>
                <a:close/>
                <a:moveTo>
                  <a:pt x="5472589" y="254794"/>
                </a:moveTo>
                <a:cubicBezTo>
                  <a:pt x="5473542" y="255746"/>
                  <a:pt x="5474494" y="256699"/>
                  <a:pt x="5475446" y="258604"/>
                </a:cubicBezTo>
                <a:cubicBezTo>
                  <a:pt x="5474494" y="261461"/>
                  <a:pt x="5472589" y="265271"/>
                  <a:pt x="5471637" y="268129"/>
                </a:cubicBezTo>
                <a:cubicBezTo>
                  <a:pt x="5470684" y="261461"/>
                  <a:pt x="5469731" y="255746"/>
                  <a:pt x="5468779" y="249079"/>
                </a:cubicBezTo>
                <a:cubicBezTo>
                  <a:pt x="5469731" y="250984"/>
                  <a:pt x="5471637" y="252889"/>
                  <a:pt x="5472589" y="254794"/>
                </a:cubicBezTo>
                <a:close/>
                <a:moveTo>
                  <a:pt x="5452587" y="208121"/>
                </a:moveTo>
                <a:cubicBezTo>
                  <a:pt x="5452587" y="209074"/>
                  <a:pt x="5452587" y="210026"/>
                  <a:pt x="5452587" y="210026"/>
                </a:cubicBezTo>
                <a:cubicBezTo>
                  <a:pt x="5453539" y="214789"/>
                  <a:pt x="5454492" y="220504"/>
                  <a:pt x="5454492" y="225266"/>
                </a:cubicBezTo>
                <a:cubicBezTo>
                  <a:pt x="5454492" y="226219"/>
                  <a:pt x="5454492" y="227171"/>
                  <a:pt x="5454492" y="228124"/>
                </a:cubicBezTo>
                <a:cubicBezTo>
                  <a:pt x="5453539" y="227171"/>
                  <a:pt x="5451634" y="226219"/>
                  <a:pt x="5450681" y="225266"/>
                </a:cubicBezTo>
                <a:cubicBezTo>
                  <a:pt x="5451634" y="219551"/>
                  <a:pt x="5452587" y="212884"/>
                  <a:pt x="5452587" y="208121"/>
                </a:cubicBezTo>
                <a:close/>
                <a:moveTo>
                  <a:pt x="5449729" y="250031"/>
                </a:moveTo>
                <a:cubicBezTo>
                  <a:pt x="5450681" y="242411"/>
                  <a:pt x="5450681" y="234791"/>
                  <a:pt x="5451634" y="228124"/>
                </a:cubicBezTo>
                <a:cubicBezTo>
                  <a:pt x="5452587" y="229076"/>
                  <a:pt x="5452587" y="229076"/>
                  <a:pt x="5453539" y="230029"/>
                </a:cubicBezTo>
                <a:cubicBezTo>
                  <a:pt x="5454492" y="230981"/>
                  <a:pt x="5455444" y="231934"/>
                  <a:pt x="5455444" y="232886"/>
                </a:cubicBezTo>
                <a:cubicBezTo>
                  <a:pt x="5455444" y="236696"/>
                  <a:pt x="5456396" y="239554"/>
                  <a:pt x="5456396" y="243364"/>
                </a:cubicBezTo>
                <a:cubicBezTo>
                  <a:pt x="5457349" y="255746"/>
                  <a:pt x="5458301" y="268129"/>
                  <a:pt x="5459254" y="282416"/>
                </a:cubicBezTo>
                <a:cubicBezTo>
                  <a:pt x="5460206" y="288131"/>
                  <a:pt x="5460206" y="293846"/>
                  <a:pt x="5460206" y="299561"/>
                </a:cubicBezTo>
                <a:cubicBezTo>
                  <a:pt x="5458301" y="304324"/>
                  <a:pt x="5457349" y="309086"/>
                  <a:pt x="5455444" y="313849"/>
                </a:cubicBezTo>
                <a:cubicBezTo>
                  <a:pt x="5452587" y="302419"/>
                  <a:pt x="5450681" y="290989"/>
                  <a:pt x="5447824" y="280511"/>
                </a:cubicBezTo>
                <a:cubicBezTo>
                  <a:pt x="5447824" y="279559"/>
                  <a:pt x="5447824" y="277654"/>
                  <a:pt x="5446871" y="276701"/>
                </a:cubicBezTo>
                <a:cubicBezTo>
                  <a:pt x="5448776" y="267176"/>
                  <a:pt x="5448776" y="257651"/>
                  <a:pt x="5449729" y="250031"/>
                </a:cubicBezTo>
                <a:close/>
                <a:moveTo>
                  <a:pt x="5443062" y="327184"/>
                </a:moveTo>
                <a:cubicBezTo>
                  <a:pt x="5444014" y="332899"/>
                  <a:pt x="5444967" y="338614"/>
                  <a:pt x="5445919" y="343376"/>
                </a:cubicBezTo>
                <a:cubicBezTo>
                  <a:pt x="5444967" y="340519"/>
                  <a:pt x="5444014" y="337661"/>
                  <a:pt x="5443062" y="334804"/>
                </a:cubicBezTo>
                <a:cubicBezTo>
                  <a:pt x="5442109" y="332899"/>
                  <a:pt x="5443062" y="330041"/>
                  <a:pt x="5443062" y="327184"/>
                </a:cubicBezTo>
                <a:close/>
                <a:moveTo>
                  <a:pt x="5417344" y="318611"/>
                </a:moveTo>
                <a:cubicBezTo>
                  <a:pt x="5418296" y="316706"/>
                  <a:pt x="5418296" y="314801"/>
                  <a:pt x="5419249" y="312896"/>
                </a:cubicBezTo>
                <a:cubicBezTo>
                  <a:pt x="5420201" y="315754"/>
                  <a:pt x="5421154" y="318611"/>
                  <a:pt x="5421154" y="320516"/>
                </a:cubicBezTo>
                <a:cubicBezTo>
                  <a:pt x="5421154" y="320516"/>
                  <a:pt x="5421154" y="321469"/>
                  <a:pt x="5421154" y="321469"/>
                </a:cubicBezTo>
                <a:cubicBezTo>
                  <a:pt x="5421154" y="320516"/>
                  <a:pt x="5421154" y="320516"/>
                  <a:pt x="5421154" y="320516"/>
                </a:cubicBezTo>
                <a:cubicBezTo>
                  <a:pt x="5421154" y="320516"/>
                  <a:pt x="5421154" y="321469"/>
                  <a:pt x="5421154" y="322421"/>
                </a:cubicBezTo>
                <a:cubicBezTo>
                  <a:pt x="5420201" y="325279"/>
                  <a:pt x="5419249" y="329089"/>
                  <a:pt x="5418296" y="331946"/>
                </a:cubicBezTo>
                <a:cubicBezTo>
                  <a:pt x="5417344" y="330994"/>
                  <a:pt x="5417344" y="330041"/>
                  <a:pt x="5417344" y="329089"/>
                </a:cubicBezTo>
                <a:cubicBezTo>
                  <a:pt x="5417344" y="326231"/>
                  <a:pt x="5417344" y="322421"/>
                  <a:pt x="5417344" y="318611"/>
                </a:cubicBezTo>
                <a:close/>
                <a:moveTo>
                  <a:pt x="5416392" y="334804"/>
                </a:moveTo>
                <a:cubicBezTo>
                  <a:pt x="5416392" y="335756"/>
                  <a:pt x="5416392" y="335756"/>
                  <a:pt x="5417344" y="335756"/>
                </a:cubicBezTo>
                <a:cubicBezTo>
                  <a:pt x="5417344" y="336709"/>
                  <a:pt x="5416392" y="337661"/>
                  <a:pt x="5416392" y="337661"/>
                </a:cubicBezTo>
                <a:cubicBezTo>
                  <a:pt x="5416392" y="336709"/>
                  <a:pt x="5416392" y="335756"/>
                  <a:pt x="5416392" y="334804"/>
                </a:cubicBezTo>
                <a:close/>
                <a:moveTo>
                  <a:pt x="5405914" y="325279"/>
                </a:moveTo>
                <a:cubicBezTo>
                  <a:pt x="5406867" y="302419"/>
                  <a:pt x="5407819" y="284321"/>
                  <a:pt x="5407819" y="271939"/>
                </a:cubicBezTo>
                <a:cubicBezTo>
                  <a:pt x="5407819" y="270034"/>
                  <a:pt x="5407819" y="269081"/>
                  <a:pt x="5407819" y="267176"/>
                </a:cubicBezTo>
                <a:cubicBezTo>
                  <a:pt x="5409724" y="274796"/>
                  <a:pt x="5411629" y="283369"/>
                  <a:pt x="5414487" y="292894"/>
                </a:cubicBezTo>
                <a:cubicBezTo>
                  <a:pt x="5414487" y="292894"/>
                  <a:pt x="5414487" y="292894"/>
                  <a:pt x="5414487" y="293846"/>
                </a:cubicBezTo>
                <a:cubicBezTo>
                  <a:pt x="5413534" y="296704"/>
                  <a:pt x="5412581" y="299561"/>
                  <a:pt x="5411629" y="303371"/>
                </a:cubicBezTo>
                <a:cubicBezTo>
                  <a:pt x="5408771" y="311944"/>
                  <a:pt x="5406867" y="321469"/>
                  <a:pt x="5404962" y="331946"/>
                </a:cubicBezTo>
                <a:cubicBezTo>
                  <a:pt x="5404962" y="331946"/>
                  <a:pt x="5404962" y="332899"/>
                  <a:pt x="5404962" y="332899"/>
                </a:cubicBezTo>
                <a:cubicBezTo>
                  <a:pt x="5404962" y="330994"/>
                  <a:pt x="5404962" y="328136"/>
                  <a:pt x="5405914" y="325279"/>
                </a:cubicBezTo>
                <a:close/>
                <a:moveTo>
                  <a:pt x="5384006" y="310991"/>
                </a:moveTo>
                <a:cubicBezTo>
                  <a:pt x="5384959" y="318611"/>
                  <a:pt x="5385912" y="326231"/>
                  <a:pt x="5386864" y="334804"/>
                </a:cubicBezTo>
                <a:cubicBezTo>
                  <a:pt x="5385912" y="336709"/>
                  <a:pt x="5385912" y="339566"/>
                  <a:pt x="5384959" y="341471"/>
                </a:cubicBezTo>
                <a:cubicBezTo>
                  <a:pt x="5384006" y="335756"/>
                  <a:pt x="5383054" y="330041"/>
                  <a:pt x="5382101" y="325279"/>
                </a:cubicBezTo>
                <a:cubicBezTo>
                  <a:pt x="5381149" y="317659"/>
                  <a:pt x="5380196" y="310991"/>
                  <a:pt x="5378292" y="305276"/>
                </a:cubicBezTo>
                <a:cubicBezTo>
                  <a:pt x="5379244" y="301466"/>
                  <a:pt x="5380196" y="298609"/>
                  <a:pt x="5381149" y="294799"/>
                </a:cubicBezTo>
                <a:cubicBezTo>
                  <a:pt x="5382101" y="299561"/>
                  <a:pt x="5383054" y="305276"/>
                  <a:pt x="5384006" y="310991"/>
                </a:cubicBezTo>
                <a:close/>
                <a:moveTo>
                  <a:pt x="5379244" y="274796"/>
                </a:moveTo>
                <a:cubicBezTo>
                  <a:pt x="5379244" y="273844"/>
                  <a:pt x="5379244" y="272891"/>
                  <a:pt x="5379244" y="271939"/>
                </a:cubicBezTo>
                <a:cubicBezTo>
                  <a:pt x="5379244" y="275749"/>
                  <a:pt x="5380196" y="280511"/>
                  <a:pt x="5381149" y="284321"/>
                </a:cubicBezTo>
                <a:cubicBezTo>
                  <a:pt x="5381149" y="284321"/>
                  <a:pt x="5381149" y="285274"/>
                  <a:pt x="5380196" y="285274"/>
                </a:cubicBezTo>
                <a:cubicBezTo>
                  <a:pt x="5379244" y="287179"/>
                  <a:pt x="5379244" y="288131"/>
                  <a:pt x="5378292" y="290036"/>
                </a:cubicBezTo>
                <a:cubicBezTo>
                  <a:pt x="5378292" y="285274"/>
                  <a:pt x="5378292" y="280511"/>
                  <a:pt x="5379244" y="274796"/>
                </a:cubicBezTo>
                <a:close/>
                <a:moveTo>
                  <a:pt x="5332571" y="321469"/>
                </a:moveTo>
                <a:cubicBezTo>
                  <a:pt x="5334476" y="316706"/>
                  <a:pt x="5336381" y="312896"/>
                  <a:pt x="5338287" y="309086"/>
                </a:cubicBezTo>
                <a:cubicBezTo>
                  <a:pt x="5338287" y="309086"/>
                  <a:pt x="5338287" y="310039"/>
                  <a:pt x="5338287" y="310039"/>
                </a:cubicBezTo>
                <a:cubicBezTo>
                  <a:pt x="5334476" y="323374"/>
                  <a:pt x="5330667" y="337661"/>
                  <a:pt x="5326856" y="351949"/>
                </a:cubicBezTo>
                <a:cubicBezTo>
                  <a:pt x="5325904" y="345281"/>
                  <a:pt x="5324951" y="340519"/>
                  <a:pt x="5323999" y="336709"/>
                </a:cubicBezTo>
                <a:cubicBezTo>
                  <a:pt x="5327809" y="330994"/>
                  <a:pt x="5330667" y="326231"/>
                  <a:pt x="5332571" y="321469"/>
                </a:cubicBezTo>
                <a:close/>
                <a:moveTo>
                  <a:pt x="5319237" y="350996"/>
                </a:moveTo>
                <a:cubicBezTo>
                  <a:pt x="5320189" y="348139"/>
                  <a:pt x="5322094" y="345281"/>
                  <a:pt x="5323046" y="342424"/>
                </a:cubicBezTo>
                <a:cubicBezTo>
                  <a:pt x="5323046" y="350044"/>
                  <a:pt x="5322094" y="359569"/>
                  <a:pt x="5322094" y="371951"/>
                </a:cubicBezTo>
                <a:cubicBezTo>
                  <a:pt x="5321142" y="368141"/>
                  <a:pt x="5320189" y="365284"/>
                  <a:pt x="5319237" y="362426"/>
                </a:cubicBezTo>
                <a:cubicBezTo>
                  <a:pt x="5319237" y="357664"/>
                  <a:pt x="5319237" y="353854"/>
                  <a:pt x="5319237" y="350996"/>
                </a:cubicBezTo>
                <a:close/>
                <a:moveTo>
                  <a:pt x="5316379" y="392906"/>
                </a:moveTo>
                <a:cubicBezTo>
                  <a:pt x="5316379" y="389096"/>
                  <a:pt x="5317331" y="386239"/>
                  <a:pt x="5317331" y="382429"/>
                </a:cubicBezTo>
                <a:cubicBezTo>
                  <a:pt x="5317331" y="384334"/>
                  <a:pt x="5318284" y="387191"/>
                  <a:pt x="5318284" y="390049"/>
                </a:cubicBezTo>
                <a:cubicBezTo>
                  <a:pt x="5317331" y="392906"/>
                  <a:pt x="5316379" y="395764"/>
                  <a:pt x="5315426" y="399574"/>
                </a:cubicBezTo>
                <a:cubicBezTo>
                  <a:pt x="5316379" y="396716"/>
                  <a:pt x="5316379" y="394811"/>
                  <a:pt x="5316379" y="392906"/>
                </a:cubicBezTo>
                <a:close/>
                <a:moveTo>
                  <a:pt x="5285899" y="293846"/>
                </a:moveTo>
                <a:cubicBezTo>
                  <a:pt x="5285899" y="295751"/>
                  <a:pt x="5285899" y="296704"/>
                  <a:pt x="5286851" y="298609"/>
                </a:cubicBezTo>
                <a:cubicBezTo>
                  <a:pt x="5285899" y="299561"/>
                  <a:pt x="5284946" y="300514"/>
                  <a:pt x="5283994" y="302419"/>
                </a:cubicBezTo>
                <a:cubicBezTo>
                  <a:pt x="5284946" y="299561"/>
                  <a:pt x="5285899" y="296704"/>
                  <a:pt x="5285899" y="293846"/>
                </a:cubicBezTo>
                <a:close/>
                <a:moveTo>
                  <a:pt x="5279231" y="319564"/>
                </a:moveTo>
                <a:cubicBezTo>
                  <a:pt x="5280184" y="316706"/>
                  <a:pt x="5281137" y="313849"/>
                  <a:pt x="5282089" y="311944"/>
                </a:cubicBezTo>
                <a:cubicBezTo>
                  <a:pt x="5283994" y="308134"/>
                  <a:pt x="5285899" y="305276"/>
                  <a:pt x="5287804" y="302419"/>
                </a:cubicBezTo>
                <a:cubicBezTo>
                  <a:pt x="5287804" y="304324"/>
                  <a:pt x="5288756" y="307181"/>
                  <a:pt x="5288756" y="309086"/>
                </a:cubicBezTo>
                <a:cubicBezTo>
                  <a:pt x="5289709" y="318611"/>
                  <a:pt x="5290662" y="329089"/>
                  <a:pt x="5292567" y="340519"/>
                </a:cubicBezTo>
                <a:cubicBezTo>
                  <a:pt x="5290662" y="347186"/>
                  <a:pt x="5288756" y="354806"/>
                  <a:pt x="5287804" y="363379"/>
                </a:cubicBezTo>
                <a:cubicBezTo>
                  <a:pt x="5287804" y="359569"/>
                  <a:pt x="5287804" y="354806"/>
                  <a:pt x="5287804" y="351949"/>
                </a:cubicBezTo>
                <a:cubicBezTo>
                  <a:pt x="5287804" y="341471"/>
                  <a:pt x="5287804" y="335756"/>
                  <a:pt x="5287804" y="335756"/>
                </a:cubicBezTo>
                <a:cubicBezTo>
                  <a:pt x="5287804" y="335756"/>
                  <a:pt x="5286851" y="341471"/>
                  <a:pt x="5283994" y="350996"/>
                </a:cubicBezTo>
                <a:cubicBezTo>
                  <a:pt x="5283042" y="355759"/>
                  <a:pt x="5282089" y="362426"/>
                  <a:pt x="5280184" y="369094"/>
                </a:cubicBezTo>
                <a:cubicBezTo>
                  <a:pt x="5280184" y="369094"/>
                  <a:pt x="5280184" y="369094"/>
                  <a:pt x="5280184" y="370046"/>
                </a:cubicBezTo>
                <a:cubicBezTo>
                  <a:pt x="5279231" y="363379"/>
                  <a:pt x="5278279" y="356711"/>
                  <a:pt x="5277326" y="350044"/>
                </a:cubicBezTo>
                <a:cubicBezTo>
                  <a:pt x="5276374" y="345281"/>
                  <a:pt x="5276374" y="340519"/>
                  <a:pt x="5275421" y="335756"/>
                </a:cubicBezTo>
                <a:cubicBezTo>
                  <a:pt x="5275421" y="330041"/>
                  <a:pt x="5277326" y="324326"/>
                  <a:pt x="5279231" y="319564"/>
                </a:cubicBezTo>
                <a:close/>
                <a:moveTo>
                  <a:pt x="5236369" y="318611"/>
                </a:moveTo>
                <a:cubicBezTo>
                  <a:pt x="5236369" y="319564"/>
                  <a:pt x="5235417" y="319564"/>
                  <a:pt x="5235417" y="320516"/>
                </a:cubicBezTo>
                <a:cubicBezTo>
                  <a:pt x="5233512" y="317659"/>
                  <a:pt x="5232559" y="314801"/>
                  <a:pt x="5230654" y="311944"/>
                </a:cubicBezTo>
                <a:cubicBezTo>
                  <a:pt x="5230654" y="311944"/>
                  <a:pt x="5230654" y="310991"/>
                  <a:pt x="5230654" y="310991"/>
                </a:cubicBezTo>
                <a:cubicBezTo>
                  <a:pt x="5233512" y="305276"/>
                  <a:pt x="5236369" y="300514"/>
                  <a:pt x="5239226" y="295751"/>
                </a:cubicBezTo>
                <a:cubicBezTo>
                  <a:pt x="5238274" y="303371"/>
                  <a:pt x="5237321" y="310991"/>
                  <a:pt x="5236369" y="318611"/>
                </a:cubicBezTo>
                <a:close/>
                <a:moveTo>
                  <a:pt x="5230654" y="281464"/>
                </a:moveTo>
                <a:cubicBezTo>
                  <a:pt x="5233512" y="275749"/>
                  <a:pt x="5235417" y="270034"/>
                  <a:pt x="5237321" y="265271"/>
                </a:cubicBezTo>
                <a:cubicBezTo>
                  <a:pt x="5239226" y="260509"/>
                  <a:pt x="5242084" y="255746"/>
                  <a:pt x="5243989" y="251936"/>
                </a:cubicBezTo>
                <a:cubicBezTo>
                  <a:pt x="5243037" y="255746"/>
                  <a:pt x="5243037" y="259556"/>
                  <a:pt x="5242084" y="264319"/>
                </a:cubicBezTo>
                <a:cubicBezTo>
                  <a:pt x="5241131" y="270034"/>
                  <a:pt x="5240179" y="276701"/>
                  <a:pt x="5240179" y="283369"/>
                </a:cubicBezTo>
                <a:cubicBezTo>
                  <a:pt x="5236369" y="288131"/>
                  <a:pt x="5232559" y="293846"/>
                  <a:pt x="5228749" y="299561"/>
                </a:cubicBezTo>
                <a:cubicBezTo>
                  <a:pt x="5228749" y="296704"/>
                  <a:pt x="5227796" y="292894"/>
                  <a:pt x="5227796" y="290036"/>
                </a:cubicBezTo>
                <a:cubicBezTo>
                  <a:pt x="5227796" y="286226"/>
                  <a:pt x="5228749" y="284321"/>
                  <a:pt x="5230654" y="281464"/>
                </a:cubicBezTo>
                <a:close/>
                <a:moveTo>
                  <a:pt x="5211604" y="344329"/>
                </a:moveTo>
                <a:cubicBezTo>
                  <a:pt x="5212556" y="343376"/>
                  <a:pt x="5212556" y="342424"/>
                  <a:pt x="5213509" y="341471"/>
                </a:cubicBezTo>
                <a:cubicBezTo>
                  <a:pt x="5213509" y="341471"/>
                  <a:pt x="5213509" y="341471"/>
                  <a:pt x="5213509" y="341471"/>
                </a:cubicBezTo>
                <a:cubicBezTo>
                  <a:pt x="5213509" y="341471"/>
                  <a:pt x="5213509" y="342424"/>
                  <a:pt x="5213509" y="342424"/>
                </a:cubicBezTo>
                <a:cubicBezTo>
                  <a:pt x="5212556" y="343376"/>
                  <a:pt x="5212556" y="344329"/>
                  <a:pt x="5211604" y="344329"/>
                </a:cubicBezTo>
                <a:cubicBezTo>
                  <a:pt x="5211604" y="345281"/>
                  <a:pt x="5211604" y="345281"/>
                  <a:pt x="5211604" y="344329"/>
                </a:cubicBezTo>
                <a:close/>
                <a:moveTo>
                  <a:pt x="5214462" y="343376"/>
                </a:moveTo>
                <a:cubicBezTo>
                  <a:pt x="5215414" y="345281"/>
                  <a:pt x="5216367" y="346234"/>
                  <a:pt x="5216367" y="348139"/>
                </a:cubicBezTo>
                <a:cubicBezTo>
                  <a:pt x="5215414" y="350044"/>
                  <a:pt x="5214462" y="350996"/>
                  <a:pt x="5213509" y="352901"/>
                </a:cubicBezTo>
                <a:cubicBezTo>
                  <a:pt x="5213509" y="351949"/>
                  <a:pt x="5212556" y="351949"/>
                  <a:pt x="5212556" y="350996"/>
                </a:cubicBezTo>
                <a:cubicBezTo>
                  <a:pt x="5212556" y="350044"/>
                  <a:pt x="5212556" y="350044"/>
                  <a:pt x="5212556" y="349091"/>
                </a:cubicBezTo>
                <a:cubicBezTo>
                  <a:pt x="5212556" y="347186"/>
                  <a:pt x="5213509" y="345281"/>
                  <a:pt x="5214462" y="343376"/>
                </a:cubicBezTo>
                <a:cubicBezTo>
                  <a:pt x="5213509" y="343376"/>
                  <a:pt x="5213509" y="343376"/>
                  <a:pt x="5214462" y="343376"/>
                </a:cubicBezTo>
                <a:close/>
                <a:moveTo>
                  <a:pt x="5211604" y="290989"/>
                </a:moveTo>
                <a:cubicBezTo>
                  <a:pt x="5211604" y="290989"/>
                  <a:pt x="5211604" y="291941"/>
                  <a:pt x="5211604" y="290989"/>
                </a:cubicBezTo>
                <a:cubicBezTo>
                  <a:pt x="5212556" y="292894"/>
                  <a:pt x="5212556" y="294799"/>
                  <a:pt x="5213509" y="296704"/>
                </a:cubicBezTo>
                <a:cubicBezTo>
                  <a:pt x="5212556" y="298609"/>
                  <a:pt x="5211604" y="300514"/>
                  <a:pt x="5210651" y="302419"/>
                </a:cubicBezTo>
                <a:cubicBezTo>
                  <a:pt x="5211604" y="297656"/>
                  <a:pt x="5211604" y="293846"/>
                  <a:pt x="5211604" y="290989"/>
                </a:cubicBezTo>
                <a:close/>
                <a:moveTo>
                  <a:pt x="5189696" y="260509"/>
                </a:moveTo>
                <a:cubicBezTo>
                  <a:pt x="5189696" y="261461"/>
                  <a:pt x="5189696" y="263366"/>
                  <a:pt x="5189696" y="264319"/>
                </a:cubicBezTo>
                <a:cubicBezTo>
                  <a:pt x="5188744" y="262414"/>
                  <a:pt x="5187792" y="260509"/>
                  <a:pt x="5186839" y="258604"/>
                </a:cubicBezTo>
                <a:cubicBezTo>
                  <a:pt x="5186839" y="258604"/>
                  <a:pt x="5186839" y="257651"/>
                  <a:pt x="5187792" y="257651"/>
                </a:cubicBezTo>
                <a:cubicBezTo>
                  <a:pt x="5188744" y="255746"/>
                  <a:pt x="5189696" y="254794"/>
                  <a:pt x="5189696" y="253841"/>
                </a:cubicBezTo>
                <a:cubicBezTo>
                  <a:pt x="5189696" y="255746"/>
                  <a:pt x="5189696" y="258604"/>
                  <a:pt x="5189696" y="260509"/>
                </a:cubicBezTo>
                <a:close/>
                <a:moveTo>
                  <a:pt x="5178267" y="230981"/>
                </a:moveTo>
                <a:cubicBezTo>
                  <a:pt x="5181124" y="223361"/>
                  <a:pt x="5184934" y="217646"/>
                  <a:pt x="5186839" y="213836"/>
                </a:cubicBezTo>
                <a:cubicBezTo>
                  <a:pt x="5187792" y="212884"/>
                  <a:pt x="5187792" y="210979"/>
                  <a:pt x="5188744" y="210026"/>
                </a:cubicBezTo>
                <a:cubicBezTo>
                  <a:pt x="5188744" y="212884"/>
                  <a:pt x="5188744" y="215741"/>
                  <a:pt x="5188744" y="219551"/>
                </a:cubicBezTo>
                <a:cubicBezTo>
                  <a:pt x="5188744" y="230029"/>
                  <a:pt x="5188744" y="241459"/>
                  <a:pt x="5188744" y="254794"/>
                </a:cubicBezTo>
                <a:cubicBezTo>
                  <a:pt x="5187792" y="255746"/>
                  <a:pt x="5186839" y="256699"/>
                  <a:pt x="5185887" y="258604"/>
                </a:cubicBezTo>
                <a:cubicBezTo>
                  <a:pt x="5185887" y="258604"/>
                  <a:pt x="5185887" y="258604"/>
                  <a:pt x="5185887" y="258604"/>
                </a:cubicBezTo>
                <a:cubicBezTo>
                  <a:pt x="5183029" y="252889"/>
                  <a:pt x="5180171" y="248126"/>
                  <a:pt x="5178267" y="243364"/>
                </a:cubicBezTo>
                <a:cubicBezTo>
                  <a:pt x="5177314" y="241459"/>
                  <a:pt x="5176362" y="240506"/>
                  <a:pt x="5175409" y="238601"/>
                </a:cubicBezTo>
                <a:cubicBezTo>
                  <a:pt x="5176362" y="234791"/>
                  <a:pt x="5177314" y="232886"/>
                  <a:pt x="5178267" y="230981"/>
                </a:cubicBezTo>
                <a:close/>
                <a:moveTo>
                  <a:pt x="5168742" y="238601"/>
                </a:moveTo>
                <a:cubicBezTo>
                  <a:pt x="5168742" y="239554"/>
                  <a:pt x="5168742" y="239554"/>
                  <a:pt x="5168742" y="238601"/>
                </a:cubicBezTo>
                <a:cubicBezTo>
                  <a:pt x="5168742" y="239554"/>
                  <a:pt x="5168742" y="239554"/>
                  <a:pt x="5168742" y="238601"/>
                </a:cubicBezTo>
                <a:cubicBezTo>
                  <a:pt x="5168742" y="239554"/>
                  <a:pt x="5168742" y="239554"/>
                  <a:pt x="5168742" y="238601"/>
                </a:cubicBezTo>
                <a:close/>
                <a:moveTo>
                  <a:pt x="5166837" y="280511"/>
                </a:moveTo>
                <a:cubicBezTo>
                  <a:pt x="5166837" y="272891"/>
                  <a:pt x="5167789" y="266224"/>
                  <a:pt x="5167789" y="259556"/>
                </a:cubicBezTo>
                <a:cubicBezTo>
                  <a:pt x="5167789" y="259556"/>
                  <a:pt x="5167789" y="259556"/>
                  <a:pt x="5167789" y="259556"/>
                </a:cubicBezTo>
                <a:cubicBezTo>
                  <a:pt x="5168742" y="255746"/>
                  <a:pt x="5170646" y="251936"/>
                  <a:pt x="5171599" y="248126"/>
                </a:cubicBezTo>
                <a:cubicBezTo>
                  <a:pt x="5173504" y="252889"/>
                  <a:pt x="5175409" y="257651"/>
                  <a:pt x="5177314" y="263366"/>
                </a:cubicBezTo>
                <a:cubicBezTo>
                  <a:pt x="5178267" y="264319"/>
                  <a:pt x="5178267" y="266224"/>
                  <a:pt x="5179219" y="267176"/>
                </a:cubicBezTo>
                <a:cubicBezTo>
                  <a:pt x="5178267" y="268129"/>
                  <a:pt x="5177314" y="270034"/>
                  <a:pt x="5176362" y="271939"/>
                </a:cubicBezTo>
                <a:cubicBezTo>
                  <a:pt x="5173504" y="275749"/>
                  <a:pt x="5170646" y="281464"/>
                  <a:pt x="5166837" y="287179"/>
                </a:cubicBezTo>
                <a:cubicBezTo>
                  <a:pt x="5166837" y="283369"/>
                  <a:pt x="5166837" y="281464"/>
                  <a:pt x="5166837" y="280511"/>
                </a:cubicBezTo>
                <a:close/>
                <a:moveTo>
                  <a:pt x="5166837" y="307181"/>
                </a:moveTo>
                <a:cubicBezTo>
                  <a:pt x="5167789" y="303371"/>
                  <a:pt x="5168742" y="299561"/>
                  <a:pt x="5170646" y="296704"/>
                </a:cubicBezTo>
                <a:cubicBezTo>
                  <a:pt x="5170646" y="295751"/>
                  <a:pt x="5171599" y="294799"/>
                  <a:pt x="5171599" y="293846"/>
                </a:cubicBezTo>
                <a:cubicBezTo>
                  <a:pt x="5173504" y="291941"/>
                  <a:pt x="5175409" y="290036"/>
                  <a:pt x="5176362" y="289084"/>
                </a:cubicBezTo>
                <a:cubicBezTo>
                  <a:pt x="5179219" y="286226"/>
                  <a:pt x="5181124" y="284321"/>
                  <a:pt x="5181124" y="284321"/>
                </a:cubicBezTo>
                <a:cubicBezTo>
                  <a:pt x="5181124" y="284321"/>
                  <a:pt x="5179219" y="285274"/>
                  <a:pt x="5175409" y="288131"/>
                </a:cubicBezTo>
                <a:cubicBezTo>
                  <a:pt x="5174456" y="289084"/>
                  <a:pt x="5173504" y="289084"/>
                  <a:pt x="5172551" y="290036"/>
                </a:cubicBezTo>
                <a:cubicBezTo>
                  <a:pt x="5175409" y="283369"/>
                  <a:pt x="5177314" y="277654"/>
                  <a:pt x="5179219" y="272891"/>
                </a:cubicBezTo>
                <a:cubicBezTo>
                  <a:pt x="5179219" y="271939"/>
                  <a:pt x="5180171" y="270986"/>
                  <a:pt x="5180171" y="270034"/>
                </a:cubicBezTo>
                <a:cubicBezTo>
                  <a:pt x="5182076" y="273844"/>
                  <a:pt x="5183029" y="276701"/>
                  <a:pt x="5184934" y="280511"/>
                </a:cubicBezTo>
                <a:cubicBezTo>
                  <a:pt x="5186839" y="284321"/>
                  <a:pt x="5188744" y="289084"/>
                  <a:pt x="5190649" y="292894"/>
                </a:cubicBezTo>
                <a:cubicBezTo>
                  <a:pt x="5190649" y="294799"/>
                  <a:pt x="5190649" y="296704"/>
                  <a:pt x="5190649" y="298609"/>
                </a:cubicBezTo>
                <a:cubicBezTo>
                  <a:pt x="5191601" y="308134"/>
                  <a:pt x="5191601" y="318611"/>
                  <a:pt x="5192554" y="330041"/>
                </a:cubicBezTo>
                <a:cubicBezTo>
                  <a:pt x="5192554" y="331946"/>
                  <a:pt x="5192554" y="333851"/>
                  <a:pt x="5192554" y="335756"/>
                </a:cubicBezTo>
                <a:cubicBezTo>
                  <a:pt x="5192554" y="335756"/>
                  <a:pt x="5192554" y="336709"/>
                  <a:pt x="5192554" y="336709"/>
                </a:cubicBezTo>
                <a:cubicBezTo>
                  <a:pt x="5192554" y="337661"/>
                  <a:pt x="5191601" y="337661"/>
                  <a:pt x="5191601" y="338614"/>
                </a:cubicBezTo>
                <a:cubicBezTo>
                  <a:pt x="5190649" y="341471"/>
                  <a:pt x="5188744" y="345281"/>
                  <a:pt x="5187792" y="348139"/>
                </a:cubicBezTo>
                <a:cubicBezTo>
                  <a:pt x="5185887" y="324326"/>
                  <a:pt x="5183981" y="309086"/>
                  <a:pt x="5183981" y="309086"/>
                </a:cubicBezTo>
                <a:cubicBezTo>
                  <a:pt x="5183981" y="309086"/>
                  <a:pt x="5180171" y="324326"/>
                  <a:pt x="5177314" y="348139"/>
                </a:cubicBezTo>
                <a:cubicBezTo>
                  <a:pt x="5177314" y="350044"/>
                  <a:pt x="5176362" y="352901"/>
                  <a:pt x="5176362" y="354806"/>
                </a:cubicBezTo>
                <a:cubicBezTo>
                  <a:pt x="5175409" y="352901"/>
                  <a:pt x="5174456" y="350996"/>
                  <a:pt x="5174456" y="349091"/>
                </a:cubicBezTo>
                <a:cubicBezTo>
                  <a:pt x="5173504" y="346234"/>
                  <a:pt x="5172551" y="344329"/>
                  <a:pt x="5171599" y="341471"/>
                </a:cubicBezTo>
                <a:cubicBezTo>
                  <a:pt x="5172551" y="336709"/>
                  <a:pt x="5173504" y="332899"/>
                  <a:pt x="5173504" y="328136"/>
                </a:cubicBezTo>
                <a:cubicBezTo>
                  <a:pt x="5172551" y="331946"/>
                  <a:pt x="5171599" y="334804"/>
                  <a:pt x="5169694" y="338614"/>
                </a:cubicBezTo>
                <a:cubicBezTo>
                  <a:pt x="5168742" y="337661"/>
                  <a:pt x="5168742" y="335756"/>
                  <a:pt x="5167789" y="334804"/>
                </a:cubicBezTo>
                <a:cubicBezTo>
                  <a:pt x="5166837" y="327184"/>
                  <a:pt x="5166837" y="320516"/>
                  <a:pt x="5165884" y="312896"/>
                </a:cubicBezTo>
                <a:cubicBezTo>
                  <a:pt x="5166837" y="310991"/>
                  <a:pt x="5166837" y="309086"/>
                  <a:pt x="5166837" y="307181"/>
                </a:cubicBezTo>
                <a:close/>
                <a:moveTo>
                  <a:pt x="5161121" y="218599"/>
                </a:moveTo>
                <a:cubicBezTo>
                  <a:pt x="5162074" y="221456"/>
                  <a:pt x="5163979" y="225266"/>
                  <a:pt x="5164931" y="229076"/>
                </a:cubicBezTo>
                <a:cubicBezTo>
                  <a:pt x="5163979" y="234791"/>
                  <a:pt x="5162074" y="240506"/>
                  <a:pt x="5161121" y="248126"/>
                </a:cubicBezTo>
                <a:cubicBezTo>
                  <a:pt x="5160169" y="232886"/>
                  <a:pt x="5158264" y="218599"/>
                  <a:pt x="5157312" y="206216"/>
                </a:cubicBezTo>
                <a:cubicBezTo>
                  <a:pt x="5158264" y="209074"/>
                  <a:pt x="5159217" y="213836"/>
                  <a:pt x="5161121" y="218599"/>
                </a:cubicBezTo>
                <a:close/>
                <a:moveTo>
                  <a:pt x="5148739" y="256699"/>
                </a:moveTo>
                <a:cubicBezTo>
                  <a:pt x="5148739" y="255746"/>
                  <a:pt x="5149692" y="255746"/>
                  <a:pt x="5149692" y="255746"/>
                </a:cubicBezTo>
                <a:cubicBezTo>
                  <a:pt x="5149692" y="264319"/>
                  <a:pt x="5149692" y="273844"/>
                  <a:pt x="5149692" y="283369"/>
                </a:cubicBezTo>
                <a:cubicBezTo>
                  <a:pt x="5149692" y="283369"/>
                  <a:pt x="5149692" y="284321"/>
                  <a:pt x="5149692" y="284321"/>
                </a:cubicBezTo>
                <a:cubicBezTo>
                  <a:pt x="5147787" y="276701"/>
                  <a:pt x="5144929" y="270034"/>
                  <a:pt x="5143024" y="263366"/>
                </a:cubicBezTo>
                <a:cubicBezTo>
                  <a:pt x="5145881" y="261461"/>
                  <a:pt x="5147787" y="258604"/>
                  <a:pt x="5148739" y="256699"/>
                </a:cubicBezTo>
                <a:close/>
                <a:moveTo>
                  <a:pt x="5087779" y="317659"/>
                </a:moveTo>
                <a:cubicBezTo>
                  <a:pt x="5087779" y="316706"/>
                  <a:pt x="5087779" y="316706"/>
                  <a:pt x="5087779" y="315754"/>
                </a:cubicBezTo>
                <a:cubicBezTo>
                  <a:pt x="5087779" y="316706"/>
                  <a:pt x="5087779" y="316706"/>
                  <a:pt x="5087779" y="317659"/>
                </a:cubicBezTo>
                <a:cubicBezTo>
                  <a:pt x="5087779" y="317659"/>
                  <a:pt x="5087779" y="317659"/>
                  <a:pt x="5087779" y="317659"/>
                </a:cubicBezTo>
                <a:close/>
                <a:moveTo>
                  <a:pt x="5122069" y="298609"/>
                </a:moveTo>
                <a:cubicBezTo>
                  <a:pt x="5123974" y="294799"/>
                  <a:pt x="5126831" y="290989"/>
                  <a:pt x="5128737" y="287179"/>
                </a:cubicBezTo>
                <a:cubicBezTo>
                  <a:pt x="5127784" y="298609"/>
                  <a:pt x="5125879" y="311944"/>
                  <a:pt x="5124926" y="327184"/>
                </a:cubicBezTo>
                <a:cubicBezTo>
                  <a:pt x="5123974" y="324326"/>
                  <a:pt x="5122069" y="321469"/>
                  <a:pt x="5121117" y="318611"/>
                </a:cubicBezTo>
                <a:cubicBezTo>
                  <a:pt x="5119212" y="314801"/>
                  <a:pt x="5118259" y="311944"/>
                  <a:pt x="5117306" y="308134"/>
                </a:cubicBezTo>
                <a:cubicBezTo>
                  <a:pt x="5118259" y="304324"/>
                  <a:pt x="5120164" y="301466"/>
                  <a:pt x="5122069" y="298609"/>
                </a:cubicBezTo>
                <a:close/>
                <a:moveTo>
                  <a:pt x="5110639" y="321469"/>
                </a:moveTo>
                <a:cubicBezTo>
                  <a:pt x="5110639" y="321469"/>
                  <a:pt x="5110639" y="321469"/>
                  <a:pt x="5110639" y="321469"/>
                </a:cubicBezTo>
                <a:cubicBezTo>
                  <a:pt x="5113496" y="329089"/>
                  <a:pt x="5115401" y="336709"/>
                  <a:pt x="5118259" y="344329"/>
                </a:cubicBezTo>
                <a:cubicBezTo>
                  <a:pt x="5117306" y="345281"/>
                  <a:pt x="5117306" y="346234"/>
                  <a:pt x="5116354" y="347186"/>
                </a:cubicBezTo>
                <a:cubicBezTo>
                  <a:pt x="5115401" y="348139"/>
                  <a:pt x="5115401" y="349091"/>
                  <a:pt x="5114449" y="349091"/>
                </a:cubicBezTo>
                <a:cubicBezTo>
                  <a:pt x="5113496" y="344329"/>
                  <a:pt x="5111592" y="339566"/>
                  <a:pt x="5110639" y="335756"/>
                </a:cubicBezTo>
                <a:cubicBezTo>
                  <a:pt x="5109687" y="332899"/>
                  <a:pt x="5108734" y="330041"/>
                  <a:pt x="5107781" y="327184"/>
                </a:cubicBezTo>
                <a:cubicBezTo>
                  <a:pt x="5108734" y="325279"/>
                  <a:pt x="5109687" y="323374"/>
                  <a:pt x="5110639" y="321469"/>
                </a:cubicBezTo>
                <a:close/>
                <a:moveTo>
                  <a:pt x="5105876" y="308134"/>
                </a:moveTo>
                <a:cubicBezTo>
                  <a:pt x="5104924" y="309086"/>
                  <a:pt x="5103971" y="310991"/>
                  <a:pt x="5103019" y="311944"/>
                </a:cubicBezTo>
                <a:cubicBezTo>
                  <a:pt x="5102067" y="310039"/>
                  <a:pt x="5102067" y="308134"/>
                  <a:pt x="5101114" y="306229"/>
                </a:cubicBezTo>
                <a:cubicBezTo>
                  <a:pt x="5101114" y="305276"/>
                  <a:pt x="5101114" y="304324"/>
                  <a:pt x="5101114" y="304324"/>
                </a:cubicBezTo>
                <a:cubicBezTo>
                  <a:pt x="5101114" y="304324"/>
                  <a:pt x="5101114" y="304324"/>
                  <a:pt x="5101114" y="305276"/>
                </a:cubicBezTo>
                <a:cubicBezTo>
                  <a:pt x="5099209" y="299561"/>
                  <a:pt x="5098256" y="293846"/>
                  <a:pt x="5096351" y="288131"/>
                </a:cubicBezTo>
                <a:cubicBezTo>
                  <a:pt x="5096351" y="285274"/>
                  <a:pt x="5097304" y="282416"/>
                  <a:pt x="5097304" y="281464"/>
                </a:cubicBezTo>
                <a:cubicBezTo>
                  <a:pt x="5100162" y="290989"/>
                  <a:pt x="5103019" y="299561"/>
                  <a:pt x="5105876" y="308134"/>
                </a:cubicBezTo>
                <a:close/>
                <a:moveTo>
                  <a:pt x="5097304" y="282416"/>
                </a:moveTo>
                <a:cubicBezTo>
                  <a:pt x="5097304" y="283369"/>
                  <a:pt x="5096351" y="284321"/>
                  <a:pt x="5095399" y="286226"/>
                </a:cubicBezTo>
                <a:cubicBezTo>
                  <a:pt x="5094446" y="284321"/>
                  <a:pt x="5094446" y="281464"/>
                  <a:pt x="5093494" y="279559"/>
                </a:cubicBezTo>
                <a:cubicBezTo>
                  <a:pt x="5091589" y="271939"/>
                  <a:pt x="5089684" y="265271"/>
                  <a:pt x="5087779" y="258604"/>
                </a:cubicBezTo>
                <a:cubicBezTo>
                  <a:pt x="5087779" y="258604"/>
                  <a:pt x="5088731" y="257651"/>
                  <a:pt x="5089684" y="257651"/>
                </a:cubicBezTo>
                <a:cubicBezTo>
                  <a:pt x="5092542" y="265271"/>
                  <a:pt x="5094446" y="273844"/>
                  <a:pt x="5097304" y="282416"/>
                </a:cubicBezTo>
                <a:close/>
                <a:moveTo>
                  <a:pt x="5080159" y="224314"/>
                </a:moveTo>
                <a:cubicBezTo>
                  <a:pt x="5081112" y="228124"/>
                  <a:pt x="5083969" y="238601"/>
                  <a:pt x="5089684" y="254794"/>
                </a:cubicBezTo>
                <a:cubicBezTo>
                  <a:pt x="5089684" y="254794"/>
                  <a:pt x="5088731" y="254794"/>
                  <a:pt x="5087779" y="254794"/>
                </a:cubicBezTo>
                <a:cubicBezTo>
                  <a:pt x="5085874" y="245269"/>
                  <a:pt x="5083017" y="236696"/>
                  <a:pt x="5081112" y="228124"/>
                </a:cubicBezTo>
                <a:cubicBezTo>
                  <a:pt x="5081112" y="228124"/>
                  <a:pt x="5080159" y="227171"/>
                  <a:pt x="5080159" y="224314"/>
                </a:cubicBezTo>
                <a:cubicBezTo>
                  <a:pt x="5080159" y="225266"/>
                  <a:pt x="5080159" y="225266"/>
                  <a:pt x="5080159" y="224314"/>
                </a:cubicBezTo>
                <a:close/>
                <a:moveTo>
                  <a:pt x="5076349" y="272891"/>
                </a:moveTo>
                <a:cubicBezTo>
                  <a:pt x="5076349" y="270986"/>
                  <a:pt x="5076349" y="270034"/>
                  <a:pt x="5076349" y="268129"/>
                </a:cubicBezTo>
                <a:cubicBezTo>
                  <a:pt x="5077301" y="272891"/>
                  <a:pt x="5078254" y="277654"/>
                  <a:pt x="5079206" y="283369"/>
                </a:cubicBezTo>
                <a:cubicBezTo>
                  <a:pt x="5080159" y="289084"/>
                  <a:pt x="5082064" y="295751"/>
                  <a:pt x="5083017" y="301466"/>
                </a:cubicBezTo>
                <a:cubicBezTo>
                  <a:pt x="5083017" y="302419"/>
                  <a:pt x="5083017" y="303371"/>
                  <a:pt x="5083017" y="304324"/>
                </a:cubicBezTo>
                <a:cubicBezTo>
                  <a:pt x="5083017" y="306229"/>
                  <a:pt x="5082064" y="309086"/>
                  <a:pt x="5082064" y="311944"/>
                </a:cubicBezTo>
                <a:cubicBezTo>
                  <a:pt x="5079206" y="305276"/>
                  <a:pt x="5076349" y="298609"/>
                  <a:pt x="5073492" y="292894"/>
                </a:cubicBezTo>
                <a:cubicBezTo>
                  <a:pt x="5074444" y="285274"/>
                  <a:pt x="5075396" y="278606"/>
                  <a:pt x="5076349" y="272891"/>
                </a:cubicBezTo>
                <a:close/>
                <a:moveTo>
                  <a:pt x="5066824" y="377666"/>
                </a:moveTo>
                <a:cubicBezTo>
                  <a:pt x="5066824" y="378619"/>
                  <a:pt x="5066824" y="379571"/>
                  <a:pt x="5066824" y="380524"/>
                </a:cubicBezTo>
                <a:cubicBezTo>
                  <a:pt x="5066824" y="381476"/>
                  <a:pt x="5066824" y="382429"/>
                  <a:pt x="5066824" y="383381"/>
                </a:cubicBezTo>
                <a:cubicBezTo>
                  <a:pt x="5066824" y="383381"/>
                  <a:pt x="5066824" y="384334"/>
                  <a:pt x="5065871" y="384334"/>
                </a:cubicBezTo>
                <a:cubicBezTo>
                  <a:pt x="5065871" y="383381"/>
                  <a:pt x="5064919" y="382429"/>
                  <a:pt x="5064919" y="381476"/>
                </a:cubicBezTo>
                <a:cubicBezTo>
                  <a:pt x="5065871" y="380524"/>
                  <a:pt x="5065871" y="379571"/>
                  <a:pt x="5066824" y="377666"/>
                </a:cubicBezTo>
                <a:close/>
                <a:moveTo>
                  <a:pt x="5057299" y="303371"/>
                </a:moveTo>
                <a:cubicBezTo>
                  <a:pt x="5055394" y="300514"/>
                  <a:pt x="5053489" y="297656"/>
                  <a:pt x="5051584" y="294799"/>
                </a:cubicBezTo>
                <a:cubicBezTo>
                  <a:pt x="5051584" y="293846"/>
                  <a:pt x="5051584" y="291941"/>
                  <a:pt x="5052537" y="290989"/>
                </a:cubicBezTo>
                <a:cubicBezTo>
                  <a:pt x="5053489" y="290036"/>
                  <a:pt x="5054442" y="288131"/>
                  <a:pt x="5055394" y="287179"/>
                </a:cubicBezTo>
                <a:cubicBezTo>
                  <a:pt x="5056346" y="291941"/>
                  <a:pt x="5056346" y="297656"/>
                  <a:pt x="5057299" y="303371"/>
                </a:cubicBezTo>
                <a:close/>
                <a:moveTo>
                  <a:pt x="5050631" y="252889"/>
                </a:moveTo>
                <a:cubicBezTo>
                  <a:pt x="5051584" y="254794"/>
                  <a:pt x="5051584" y="256699"/>
                  <a:pt x="5052537" y="258604"/>
                </a:cubicBezTo>
                <a:cubicBezTo>
                  <a:pt x="5052537" y="259556"/>
                  <a:pt x="5052537" y="260509"/>
                  <a:pt x="5053489" y="260509"/>
                </a:cubicBezTo>
                <a:cubicBezTo>
                  <a:pt x="5053489" y="262414"/>
                  <a:pt x="5053489" y="265271"/>
                  <a:pt x="5054442" y="268129"/>
                </a:cubicBezTo>
                <a:cubicBezTo>
                  <a:pt x="5053489" y="270034"/>
                  <a:pt x="5053489" y="271939"/>
                  <a:pt x="5052537" y="273844"/>
                </a:cubicBezTo>
                <a:cubicBezTo>
                  <a:pt x="5052537" y="274796"/>
                  <a:pt x="5051584" y="275749"/>
                  <a:pt x="5051584" y="276701"/>
                </a:cubicBezTo>
                <a:cubicBezTo>
                  <a:pt x="5050631" y="277654"/>
                  <a:pt x="5049679" y="278606"/>
                  <a:pt x="5048726" y="279559"/>
                </a:cubicBezTo>
                <a:cubicBezTo>
                  <a:pt x="5048726" y="279559"/>
                  <a:pt x="5048726" y="278606"/>
                  <a:pt x="5048726" y="278606"/>
                </a:cubicBezTo>
                <a:cubicBezTo>
                  <a:pt x="5048726" y="277654"/>
                  <a:pt x="5048726" y="275749"/>
                  <a:pt x="5048726" y="274796"/>
                </a:cubicBezTo>
                <a:cubicBezTo>
                  <a:pt x="5048726" y="271939"/>
                  <a:pt x="5048726" y="270034"/>
                  <a:pt x="5049679" y="268129"/>
                </a:cubicBezTo>
                <a:cubicBezTo>
                  <a:pt x="5049679" y="264319"/>
                  <a:pt x="5050631" y="262414"/>
                  <a:pt x="5050631" y="262414"/>
                </a:cubicBezTo>
                <a:cubicBezTo>
                  <a:pt x="5050631" y="262414"/>
                  <a:pt x="5049679" y="264319"/>
                  <a:pt x="5048726" y="268129"/>
                </a:cubicBezTo>
                <a:cubicBezTo>
                  <a:pt x="5048726" y="268129"/>
                  <a:pt x="5048726" y="269081"/>
                  <a:pt x="5048726" y="269081"/>
                </a:cubicBezTo>
                <a:cubicBezTo>
                  <a:pt x="5048726" y="268129"/>
                  <a:pt x="5048726" y="267176"/>
                  <a:pt x="5048726" y="266224"/>
                </a:cubicBezTo>
                <a:cubicBezTo>
                  <a:pt x="5048726" y="260509"/>
                  <a:pt x="5049679" y="256699"/>
                  <a:pt x="5050631" y="252889"/>
                </a:cubicBezTo>
                <a:close/>
                <a:moveTo>
                  <a:pt x="5020151" y="390049"/>
                </a:moveTo>
                <a:cubicBezTo>
                  <a:pt x="5018246" y="385286"/>
                  <a:pt x="5016342" y="380524"/>
                  <a:pt x="5014437" y="376714"/>
                </a:cubicBezTo>
                <a:cubicBezTo>
                  <a:pt x="5014437" y="376714"/>
                  <a:pt x="5014437" y="375761"/>
                  <a:pt x="5014437" y="375761"/>
                </a:cubicBezTo>
                <a:cubicBezTo>
                  <a:pt x="5017294" y="365284"/>
                  <a:pt x="5020151" y="355759"/>
                  <a:pt x="5022056" y="347186"/>
                </a:cubicBezTo>
                <a:cubicBezTo>
                  <a:pt x="5022056" y="347186"/>
                  <a:pt x="5022056" y="348139"/>
                  <a:pt x="5022056" y="348139"/>
                </a:cubicBezTo>
                <a:cubicBezTo>
                  <a:pt x="5022056" y="352901"/>
                  <a:pt x="5022056" y="357664"/>
                  <a:pt x="5022056" y="363379"/>
                </a:cubicBezTo>
                <a:cubicBezTo>
                  <a:pt x="5022056" y="368141"/>
                  <a:pt x="5023009" y="373856"/>
                  <a:pt x="5023009" y="379571"/>
                </a:cubicBezTo>
                <a:cubicBezTo>
                  <a:pt x="5023009" y="381476"/>
                  <a:pt x="5023009" y="384334"/>
                  <a:pt x="5023962" y="386239"/>
                </a:cubicBezTo>
                <a:cubicBezTo>
                  <a:pt x="5023009" y="386239"/>
                  <a:pt x="5022056" y="388144"/>
                  <a:pt x="5020151" y="390049"/>
                </a:cubicBezTo>
                <a:close/>
                <a:moveTo>
                  <a:pt x="5024914" y="400526"/>
                </a:moveTo>
                <a:cubicBezTo>
                  <a:pt x="5024914" y="400526"/>
                  <a:pt x="5024914" y="400526"/>
                  <a:pt x="5024914" y="400526"/>
                </a:cubicBezTo>
                <a:cubicBezTo>
                  <a:pt x="5024914" y="400526"/>
                  <a:pt x="5024914" y="400526"/>
                  <a:pt x="5024914" y="400526"/>
                </a:cubicBezTo>
                <a:cubicBezTo>
                  <a:pt x="5024914" y="400526"/>
                  <a:pt x="5024914" y="400526"/>
                  <a:pt x="5024914" y="400526"/>
                </a:cubicBezTo>
                <a:close/>
                <a:moveTo>
                  <a:pt x="5035392" y="314801"/>
                </a:moveTo>
                <a:cubicBezTo>
                  <a:pt x="5035392" y="315754"/>
                  <a:pt x="5035392" y="316706"/>
                  <a:pt x="5035392" y="317659"/>
                </a:cubicBezTo>
                <a:cubicBezTo>
                  <a:pt x="5034439" y="329089"/>
                  <a:pt x="5032534" y="341471"/>
                  <a:pt x="5031581" y="353854"/>
                </a:cubicBezTo>
                <a:cubicBezTo>
                  <a:pt x="5031581" y="353854"/>
                  <a:pt x="5031581" y="353854"/>
                  <a:pt x="5031581" y="353854"/>
                </a:cubicBezTo>
                <a:cubicBezTo>
                  <a:pt x="5031581" y="353854"/>
                  <a:pt x="5031581" y="354806"/>
                  <a:pt x="5031581" y="354806"/>
                </a:cubicBezTo>
                <a:cubicBezTo>
                  <a:pt x="5031581" y="351949"/>
                  <a:pt x="5030629" y="349091"/>
                  <a:pt x="5030629" y="347186"/>
                </a:cubicBezTo>
                <a:cubicBezTo>
                  <a:pt x="5029676" y="340519"/>
                  <a:pt x="5028724" y="334804"/>
                  <a:pt x="5027771" y="329089"/>
                </a:cubicBezTo>
                <a:cubicBezTo>
                  <a:pt x="5027771" y="328136"/>
                  <a:pt x="5028724" y="326231"/>
                  <a:pt x="5028724" y="325279"/>
                </a:cubicBezTo>
                <a:cubicBezTo>
                  <a:pt x="5029676" y="323374"/>
                  <a:pt x="5030629" y="321469"/>
                  <a:pt x="5032534" y="319564"/>
                </a:cubicBezTo>
                <a:cubicBezTo>
                  <a:pt x="5033487" y="317659"/>
                  <a:pt x="5034439" y="315754"/>
                  <a:pt x="5035392" y="314801"/>
                </a:cubicBezTo>
                <a:close/>
                <a:moveTo>
                  <a:pt x="5006817" y="242411"/>
                </a:moveTo>
                <a:cubicBezTo>
                  <a:pt x="5009674" y="246221"/>
                  <a:pt x="5013484" y="251936"/>
                  <a:pt x="5019199" y="259556"/>
                </a:cubicBezTo>
                <a:cubicBezTo>
                  <a:pt x="5022056" y="262414"/>
                  <a:pt x="5023962" y="266224"/>
                  <a:pt x="5025867" y="270034"/>
                </a:cubicBezTo>
                <a:cubicBezTo>
                  <a:pt x="5023962" y="268129"/>
                  <a:pt x="5022056" y="265271"/>
                  <a:pt x="5021104" y="263366"/>
                </a:cubicBezTo>
                <a:cubicBezTo>
                  <a:pt x="5019199" y="260509"/>
                  <a:pt x="5016342" y="258604"/>
                  <a:pt x="5014437" y="255746"/>
                </a:cubicBezTo>
                <a:cubicBezTo>
                  <a:pt x="5011579" y="251936"/>
                  <a:pt x="5007769" y="249079"/>
                  <a:pt x="5004912" y="245269"/>
                </a:cubicBezTo>
                <a:cubicBezTo>
                  <a:pt x="5006817" y="244316"/>
                  <a:pt x="5006817" y="243364"/>
                  <a:pt x="5006817" y="242411"/>
                </a:cubicBezTo>
                <a:close/>
                <a:moveTo>
                  <a:pt x="5004912" y="242411"/>
                </a:moveTo>
                <a:cubicBezTo>
                  <a:pt x="5004912" y="241459"/>
                  <a:pt x="5004912" y="240506"/>
                  <a:pt x="5004912" y="238601"/>
                </a:cubicBezTo>
                <a:cubicBezTo>
                  <a:pt x="5004912" y="238601"/>
                  <a:pt x="5005864" y="239554"/>
                  <a:pt x="5006817" y="241459"/>
                </a:cubicBezTo>
                <a:cubicBezTo>
                  <a:pt x="5005864" y="242411"/>
                  <a:pt x="5005864" y="243364"/>
                  <a:pt x="5004912" y="244316"/>
                </a:cubicBezTo>
                <a:cubicBezTo>
                  <a:pt x="5004912" y="244316"/>
                  <a:pt x="5004912" y="244316"/>
                  <a:pt x="5004912" y="243364"/>
                </a:cubicBezTo>
                <a:cubicBezTo>
                  <a:pt x="5003959" y="243364"/>
                  <a:pt x="5003959" y="242411"/>
                  <a:pt x="5004912" y="242411"/>
                </a:cubicBezTo>
                <a:close/>
                <a:moveTo>
                  <a:pt x="4999196" y="303371"/>
                </a:moveTo>
                <a:cubicBezTo>
                  <a:pt x="5001101" y="285274"/>
                  <a:pt x="5002054" y="268129"/>
                  <a:pt x="5003006" y="252889"/>
                </a:cubicBezTo>
                <a:cubicBezTo>
                  <a:pt x="5004912" y="255746"/>
                  <a:pt x="5006817" y="257651"/>
                  <a:pt x="5008721" y="260509"/>
                </a:cubicBezTo>
                <a:cubicBezTo>
                  <a:pt x="5010626" y="263366"/>
                  <a:pt x="5012531" y="266224"/>
                  <a:pt x="5014437" y="268129"/>
                </a:cubicBezTo>
                <a:cubicBezTo>
                  <a:pt x="5016342" y="270986"/>
                  <a:pt x="5018246" y="273844"/>
                  <a:pt x="5020151" y="276701"/>
                </a:cubicBezTo>
                <a:cubicBezTo>
                  <a:pt x="5023009" y="281464"/>
                  <a:pt x="5026819" y="287179"/>
                  <a:pt x="5029676" y="292894"/>
                </a:cubicBezTo>
                <a:cubicBezTo>
                  <a:pt x="5029676" y="292894"/>
                  <a:pt x="5029676" y="293846"/>
                  <a:pt x="5029676" y="293846"/>
                </a:cubicBezTo>
                <a:cubicBezTo>
                  <a:pt x="5028724" y="296704"/>
                  <a:pt x="5026819" y="299561"/>
                  <a:pt x="5025867" y="302419"/>
                </a:cubicBezTo>
                <a:cubicBezTo>
                  <a:pt x="5024914" y="303371"/>
                  <a:pt x="5023962" y="304324"/>
                  <a:pt x="5023009" y="305276"/>
                </a:cubicBezTo>
                <a:cubicBezTo>
                  <a:pt x="5023009" y="302419"/>
                  <a:pt x="5022056" y="301466"/>
                  <a:pt x="5022056" y="301466"/>
                </a:cubicBezTo>
                <a:cubicBezTo>
                  <a:pt x="5022056" y="301466"/>
                  <a:pt x="5022056" y="303371"/>
                  <a:pt x="5022056" y="306229"/>
                </a:cubicBezTo>
                <a:cubicBezTo>
                  <a:pt x="5021104" y="307181"/>
                  <a:pt x="5020151" y="308134"/>
                  <a:pt x="5019199" y="309086"/>
                </a:cubicBezTo>
                <a:cubicBezTo>
                  <a:pt x="5017294" y="311944"/>
                  <a:pt x="5014437" y="314801"/>
                  <a:pt x="5012531" y="318611"/>
                </a:cubicBezTo>
                <a:cubicBezTo>
                  <a:pt x="5012531" y="316706"/>
                  <a:pt x="5013484" y="313849"/>
                  <a:pt x="5013484" y="311944"/>
                </a:cubicBezTo>
                <a:cubicBezTo>
                  <a:pt x="5014437" y="305276"/>
                  <a:pt x="5015389" y="299561"/>
                  <a:pt x="5017294" y="294799"/>
                </a:cubicBezTo>
                <a:cubicBezTo>
                  <a:pt x="5019199" y="285274"/>
                  <a:pt x="5020151" y="279559"/>
                  <a:pt x="5020151" y="279559"/>
                </a:cubicBezTo>
                <a:cubicBezTo>
                  <a:pt x="5020151" y="279559"/>
                  <a:pt x="5017294" y="284321"/>
                  <a:pt x="5013484" y="293846"/>
                </a:cubicBezTo>
                <a:cubicBezTo>
                  <a:pt x="5011579" y="298609"/>
                  <a:pt x="5008721" y="304324"/>
                  <a:pt x="5006817" y="310039"/>
                </a:cubicBezTo>
                <a:cubicBezTo>
                  <a:pt x="5003959" y="316706"/>
                  <a:pt x="5002054" y="324326"/>
                  <a:pt x="4999196" y="331946"/>
                </a:cubicBezTo>
                <a:cubicBezTo>
                  <a:pt x="4999196" y="331946"/>
                  <a:pt x="4999196" y="332899"/>
                  <a:pt x="4999196" y="332899"/>
                </a:cubicBezTo>
                <a:cubicBezTo>
                  <a:pt x="4998244" y="330994"/>
                  <a:pt x="4997292" y="329089"/>
                  <a:pt x="4997292" y="327184"/>
                </a:cubicBezTo>
                <a:cubicBezTo>
                  <a:pt x="4998244" y="320516"/>
                  <a:pt x="4998244" y="311944"/>
                  <a:pt x="4999196" y="303371"/>
                </a:cubicBezTo>
                <a:close/>
                <a:moveTo>
                  <a:pt x="4968717" y="208121"/>
                </a:moveTo>
                <a:cubicBezTo>
                  <a:pt x="4968717" y="209074"/>
                  <a:pt x="4968717" y="210026"/>
                  <a:pt x="4967764" y="212884"/>
                </a:cubicBezTo>
                <a:cubicBezTo>
                  <a:pt x="4967764" y="213836"/>
                  <a:pt x="4966812" y="215741"/>
                  <a:pt x="4966812" y="217646"/>
                </a:cubicBezTo>
                <a:cubicBezTo>
                  <a:pt x="4966812" y="216694"/>
                  <a:pt x="4966812" y="216694"/>
                  <a:pt x="4966812" y="215741"/>
                </a:cubicBezTo>
                <a:cubicBezTo>
                  <a:pt x="4967764" y="213836"/>
                  <a:pt x="4968717" y="210979"/>
                  <a:pt x="4968717" y="208121"/>
                </a:cubicBezTo>
                <a:close/>
                <a:moveTo>
                  <a:pt x="4960144" y="364331"/>
                </a:moveTo>
                <a:cubicBezTo>
                  <a:pt x="4960144" y="370046"/>
                  <a:pt x="4961096" y="375761"/>
                  <a:pt x="4961096" y="381476"/>
                </a:cubicBezTo>
                <a:cubicBezTo>
                  <a:pt x="4960144" y="384334"/>
                  <a:pt x="4959192" y="388144"/>
                  <a:pt x="4958239" y="391001"/>
                </a:cubicBezTo>
                <a:cubicBezTo>
                  <a:pt x="4958239" y="389096"/>
                  <a:pt x="4957287" y="387191"/>
                  <a:pt x="4957287" y="386239"/>
                </a:cubicBezTo>
                <a:cubicBezTo>
                  <a:pt x="4957287" y="384334"/>
                  <a:pt x="4957287" y="382429"/>
                  <a:pt x="4957287" y="380524"/>
                </a:cubicBezTo>
                <a:cubicBezTo>
                  <a:pt x="4957287" y="371951"/>
                  <a:pt x="4957287" y="363379"/>
                  <a:pt x="4956334" y="356711"/>
                </a:cubicBezTo>
                <a:cubicBezTo>
                  <a:pt x="4956334" y="354806"/>
                  <a:pt x="4956334" y="353854"/>
                  <a:pt x="4956334" y="351949"/>
                </a:cubicBezTo>
                <a:cubicBezTo>
                  <a:pt x="4957287" y="350996"/>
                  <a:pt x="4958239" y="349091"/>
                  <a:pt x="4958239" y="348139"/>
                </a:cubicBezTo>
                <a:cubicBezTo>
                  <a:pt x="4959192" y="352901"/>
                  <a:pt x="4959192" y="358616"/>
                  <a:pt x="4960144" y="364331"/>
                </a:cubicBezTo>
                <a:close/>
                <a:moveTo>
                  <a:pt x="4957287" y="256699"/>
                </a:moveTo>
                <a:cubicBezTo>
                  <a:pt x="4957287" y="257651"/>
                  <a:pt x="4957287" y="258604"/>
                  <a:pt x="4957287" y="258604"/>
                </a:cubicBezTo>
                <a:cubicBezTo>
                  <a:pt x="4957287" y="258604"/>
                  <a:pt x="4957287" y="259556"/>
                  <a:pt x="4957287" y="259556"/>
                </a:cubicBezTo>
                <a:cubicBezTo>
                  <a:pt x="4956334" y="262414"/>
                  <a:pt x="4956334" y="264319"/>
                  <a:pt x="4955381" y="267176"/>
                </a:cubicBezTo>
                <a:cubicBezTo>
                  <a:pt x="4955381" y="266224"/>
                  <a:pt x="4954429" y="266224"/>
                  <a:pt x="4954429" y="265271"/>
                </a:cubicBezTo>
                <a:cubicBezTo>
                  <a:pt x="4955381" y="263366"/>
                  <a:pt x="4956334" y="259556"/>
                  <a:pt x="4957287" y="256699"/>
                </a:cubicBezTo>
                <a:close/>
                <a:moveTo>
                  <a:pt x="4954429" y="268129"/>
                </a:moveTo>
                <a:cubicBezTo>
                  <a:pt x="4954429" y="269081"/>
                  <a:pt x="4955381" y="270034"/>
                  <a:pt x="4955381" y="270986"/>
                </a:cubicBezTo>
                <a:cubicBezTo>
                  <a:pt x="4954429" y="276701"/>
                  <a:pt x="4952524" y="283369"/>
                  <a:pt x="4951571" y="290036"/>
                </a:cubicBezTo>
                <a:cubicBezTo>
                  <a:pt x="4949667" y="298609"/>
                  <a:pt x="4947762" y="307181"/>
                  <a:pt x="4944904" y="316706"/>
                </a:cubicBezTo>
                <a:cubicBezTo>
                  <a:pt x="4943951" y="312896"/>
                  <a:pt x="4943951" y="310991"/>
                  <a:pt x="4943951" y="310991"/>
                </a:cubicBezTo>
                <a:cubicBezTo>
                  <a:pt x="4943951" y="310991"/>
                  <a:pt x="4943951" y="314801"/>
                  <a:pt x="4943951" y="320516"/>
                </a:cubicBezTo>
                <a:cubicBezTo>
                  <a:pt x="4942999" y="326231"/>
                  <a:pt x="4941094" y="330994"/>
                  <a:pt x="4940142" y="336709"/>
                </a:cubicBezTo>
                <a:cubicBezTo>
                  <a:pt x="4940142" y="336709"/>
                  <a:pt x="4940142" y="335756"/>
                  <a:pt x="4940142" y="335756"/>
                </a:cubicBezTo>
                <a:cubicBezTo>
                  <a:pt x="4939189" y="331946"/>
                  <a:pt x="4939189" y="329089"/>
                  <a:pt x="4938237" y="325279"/>
                </a:cubicBezTo>
                <a:cubicBezTo>
                  <a:pt x="4943951" y="306229"/>
                  <a:pt x="4949667" y="286226"/>
                  <a:pt x="4954429" y="268129"/>
                </a:cubicBezTo>
                <a:close/>
                <a:moveTo>
                  <a:pt x="4922044" y="378619"/>
                </a:moveTo>
                <a:cubicBezTo>
                  <a:pt x="4922044" y="378619"/>
                  <a:pt x="4922044" y="378619"/>
                  <a:pt x="4922044" y="378619"/>
                </a:cubicBezTo>
                <a:cubicBezTo>
                  <a:pt x="4922044" y="379571"/>
                  <a:pt x="4922044" y="379571"/>
                  <a:pt x="4922044" y="378619"/>
                </a:cubicBezTo>
                <a:cubicBezTo>
                  <a:pt x="4922044" y="379571"/>
                  <a:pt x="4922044" y="378619"/>
                  <a:pt x="4922044" y="378619"/>
                </a:cubicBezTo>
                <a:close/>
                <a:moveTo>
                  <a:pt x="4908709" y="307181"/>
                </a:moveTo>
                <a:cubicBezTo>
                  <a:pt x="4910614" y="312896"/>
                  <a:pt x="4912519" y="318611"/>
                  <a:pt x="4915376" y="326231"/>
                </a:cubicBezTo>
                <a:cubicBezTo>
                  <a:pt x="4913471" y="330041"/>
                  <a:pt x="4911567" y="334804"/>
                  <a:pt x="4909662" y="338614"/>
                </a:cubicBezTo>
                <a:cubicBezTo>
                  <a:pt x="4908709" y="327184"/>
                  <a:pt x="4907756" y="316706"/>
                  <a:pt x="4906804" y="308134"/>
                </a:cubicBezTo>
                <a:cubicBezTo>
                  <a:pt x="4906804" y="306229"/>
                  <a:pt x="4906804" y="305276"/>
                  <a:pt x="4906804" y="305276"/>
                </a:cubicBezTo>
                <a:cubicBezTo>
                  <a:pt x="4906804" y="305276"/>
                  <a:pt x="4906804" y="306229"/>
                  <a:pt x="4905851" y="307181"/>
                </a:cubicBezTo>
                <a:cubicBezTo>
                  <a:pt x="4905851" y="303371"/>
                  <a:pt x="4904899" y="300514"/>
                  <a:pt x="4904899" y="297656"/>
                </a:cubicBezTo>
                <a:cubicBezTo>
                  <a:pt x="4906804" y="300514"/>
                  <a:pt x="4907756" y="303371"/>
                  <a:pt x="4908709" y="307181"/>
                </a:cubicBezTo>
                <a:close/>
                <a:moveTo>
                  <a:pt x="4897279" y="351949"/>
                </a:moveTo>
                <a:cubicBezTo>
                  <a:pt x="4897279" y="356711"/>
                  <a:pt x="4897279" y="360521"/>
                  <a:pt x="4896326" y="365284"/>
                </a:cubicBezTo>
                <a:cubicBezTo>
                  <a:pt x="4896326" y="366236"/>
                  <a:pt x="4895374" y="367189"/>
                  <a:pt x="4895374" y="368141"/>
                </a:cubicBezTo>
                <a:cubicBezTo>
                  <a:pt x="4895374" y="365284"/>
                  <a:pt x="4894421" y="361474"/>
                  <a:pt x="4894421" y="357664"/>
                </a:cubicBezTo>
                <a:cubicBezTo>
                  <a:pt x="4893469" y="351949"/>
                  <a:pt x="4893469" y="347186"/>
                  <a:pt x="4892517" y="341471"/>
                </a:cubicBezTo>
                <a:cubicBezTo>
                  <a:pt x="4894421" y="345281"/>
                  <a:pt x="4895374" y="348139"/>
                  <a:pt x="4897279" y="351949"/>
                </a:cubicBezTo>
                <a:close/>
                <a:moveTo>
                  <a:pt x="4822984" y="387191"/>
                </a:moveTo>
                <a:cubicBezTo>
                  <a:pt x="4822984" y="386239"/>
                  <a:pt x="4822984" y="386239"/>
                  <a:pt x="4822984" y="385286"/>
                </a:cubicBezTo>
                <a:cubicBezTo>
                  <a:pt x="4822984" y="386239"/>
                  <a:pt x="4822984" y="387191"/>
                  <a:pt x="4822984" y="387191"/>
                </a:cubicBezTo>
                <a:cubicBezTo>
                  <a:pt x="4822984" y="387191"/>
                  <a:pt x="4822984" y="387191"/>
                  <a:pt x="4822984" y="387191"/>
                </a:cubicBezTo>
                <a:close/>
                <a:moveTo>
                  <a:pt x="4842987" y="338614"/>
                </a:moveTo>
                <a:cubicBezTo>
                  <a:pt x="4842987" y="344329"/>
                  <a:pt x="4842987" y="350044"/>
                  <a:pt x="4842987" y="356711"/>
                </a:cubicBezTo>
                <a:cubicBezTo>
                  <a:pt x="4842987" y="357664"/>
                  <a:pt x="4842987" y="359569"/>
                  <a:pt x="4842987" y="360521"/>
                </a:cubicBezTo>
                <a:cubicBezTo>
                  <a:pt x="4842034" y="366236"/>
                  <a:pt x="4841081" y="373856"/>
                  <a:pt x="4840129" y="382429"/>
                </a:cubicBezTo>
                <a:cubicBezTo>
                  <a:pt x="4839176" y="385286"/>
                  <a:pt x="4839176" y="387191"/>
                  <a:pt x="4838224" y="390049"/>
                </a:cubicBezTo>
                <a:cubicBezTo>
                  <a:pt x="4834414" y="389096"/>
                  <a:pt x="4830604" y="388144"/>
                  <a:pt x="4826794" y="387191"/>
                </a:cubicBezTo>
                <a:cubicBezTo>
                  <a:pt x="4825841" y="384334"/>
                  <a:pt x="4824889" y="381476"/>
                  <a:pt x="4824889" y="379571"/>
                </a:cubicBezTo>
                <a:cubicBezTo>
                  <a:pt x="4825841" y="376714"/>
                  <a:pt x="4826794" y="373856"/>
                  <a:pt x="4827747" y="370999"/>
                </a:cubicBezTo>
                <a:cubicBezTo>
                  <a:pt x="4830604" y="361474"/>
                  <a:pt x="4834414" y="352901"/>
                  <a:pt x="4838224" y="346234"/>
                </a:cubicBezTo>
                <a:cubicBezTo>
                  <a:pt x="4840129" y="342424"/>
                  <a:pt x="4842034" y="339566"/>
                  <a:pt x="4843939" y="336709"/>
                </a:cubicBezTo>
                <a:cubicBezTo>
                  <a:pt x="4842987" y="337661"/>
                  <a:pt x="4842987" y="338614"/>
                  <a:pt x="4842987" y="338614"/>
                </a:cubicBezTo>
                <a:cubicBezTo>
                  <a:pt x="4842987" y="338614"/>
                  <a:pt x="4842987" y="338614"/>
                  <a:pt x="4842987" y="338614"/>
                </a:cubicBezTo>
                <a:close/>
                <a:moveTo>
                  <a:pt x="4843939" y="329089"/>
                </a:moveTo>
                <a:cubicBezTo>
                  <a:pt x="4843939" y="329089"/>
                  <a:pt x="4843939" y="329089"/>
                  <a:pt x="4843939" y="329089"/>
                </a:cubicBezTo>
                <a:cubicBezTo>
                  <a:pt x="4841081" y="324326"/>
                  <a:pt x="4838224" y="320516"/>
                  <a:pt x="4836319" y="318611"/>
                </a:cubicBezTo>
                <a:cubicBezTo>
                  <a:pt x="4836319" y="318611"/>
                  <a:pt x="4836319" y="318611"/>
                  <a:pt x="4836319" y="318611"/>
                </a:cubicBezTo>
                <a:cubicBezTo>
                  <a:pt x="4837272" y="316706"/>
                  <a:pt x="4838224" y="315754"/>
                  <a:pt x="4839176" y="314801"/>
                </a:cubicBezTo>
                <a:cubicBezTo>
                  <a:pt x="4840129" y="316706"/>
                  <a:pt x="4841081" y="319564"/>
                  <a:pt x="4842987" y="321469"/>
                </a:cubicBezTo>
                <a:cubicBezTo>
                  <a:pt x="4842987" y="322421"/>
                  <a:pt x="4843939" y="323374"/>
                  <a:pt x="4843939" y="323374"/>
                </a:cubicBezTo>
                <a:cubicBezTo>
                  <a:pt x="4843939" y="325279"/>
                  <a:pt x="4843939" y="327184"/>
                  <a:pt x="4843939" y="329089"/>
                </a:cubicBezTo>
                <a:close/>
                <a:moveTo>
                  <a:pt x="4845844" y="296704"/>
                </a:moveTo>
                <a:cubicBezTo>
                  <a:pt x="4845844" y="302419"/>
                  <a:pt x="4844891" y="309086"/>
                  <a:pt x="4844891" y="316706"/>
                </a:cubicBezTo>
                <a:cubicBezTo>
                  <a:pt x="4842987" y="314801"/>
                  <a:pt x="4842034" y="311944"/>
                  <a:pt x="4840129" y="310039"/>
                </a:cubicBezTo>
                <a:cubicBezTo>
                  <a:pt x="4839176" y="309086"/>
                  <a:pt x="4838224" y="307181"/>
                  <a:pt x="4837272" y="306229"/>
                </a:cubicBezTo>
                <a:cubicBezTo>
                  <a:pt x="4840129" y="300514"/>
                  <a:pt x="4842987" y="295751"/>
                  <a:pt x="4845844" y="290989"/>
                </a:cubicBezTo>
                <a:cubicBezTo>
                  <a:pt x="4846797" y="290036"/>
                  <a:pt x="4846797" y="289084"/>
                  <a:pt x="4847749" y="288131"/>
                </a:cubicBezTo>
                <a:cubicBezTo>
                  <a:pt x="4846797" y="290989"/>
                  <a:pt x="4845844" y="293846"/>
                  <a:pt x="4845844" y="296704"/>
                </a:cubicBezTo>
                <a:close/>
                <a:moveTo>
                  <a:pt x="4869656" y="325279"/>
                </a:moveTo>
                <a:cubicBezTo>
                  <a:pt x="4869656" y="326231"/>
                  <a:pt x="4869656" y="326231"/>
                  <a:pt x="4869656" y="327184"/>
                </a:cubicBezTo>
                <a:cubicBezTo>
                  <a:pt x="4869656" y="327184"/>
                  <a:pt x="4869656" y="326231"/>
                  <a:pt x="4869656" y="325279"/>
                </a:cubicBezTo>
                <a:cubicBezTo>
                  <a:pt x="4869656" y="323374"/>
                  <a:pt x="4869656" y="320516"/>
                  <a:pt x="4869656" y="318611"/>
                </a:cubicBezTo>
                <a:cubicBezTo>
                  <a:pt x="4869656" y="320516"/>
                  <a:pt x="4869656" y="323374"/>
                  <a:pt x="4869656" y="325279"/>
                </a:cubicBezTo>
                <a:close/>
                <a:moveTo>
                  <a:pt x="4854416" y="276701"/>
                </a:moveTo>
                <a:cubicBezTo>
                  <a:pt x="4860131" y="267176"/>
                  <a:pt x="4865847" y="261461"/>
                  <a:pt x="4868704" y="256699"/>
                </a:cubicBezTo>
                <a:cubicBezTo>
                  <a:pt x="4869656" y="255746"/>
                  <a:pt x="4870609" y="253841"/>
                  <a:pt x="4871562" y="252889"/>
                </a:cubicBezTo>
                <a:cubicBezTo>
                  <a:pt x="4871562" y="254794"/>
                  <a:pt x="4871562" y="257651"/>
                  <a:pt x="4871562" y="259556"/>
                </a:cubicBezTo>
                <a:cubicBezTo>
                  <a:pt x="4868704" y="270986"/>
                  <a:pt x="4864894" y="283369"/>
                  <a:pt x="4861084" y="296704"/>
                </a:cubicBezTo>
                <a:cubicBezTo>
                  <a:pt x="4861084" y="297656"/>
                  <a:pt x="4860131" y="299561"/>
                  <a:pt x="4860131" y="300514"/>
                </a:cubicBezTo>
                <a:cubicBezTo>
                  <a:pt x="4857274" y="291941"/>
                  <a:pt x="4855369" y="284321"/>
                  <a:pt x="4853464" y="278606"/>
                </a:cubicBezTo>
                <a:cubicBezTo>
                  <a:pt x="4854416" y="277654"/>
                  <a:pt x="4854416" y="277654"/>
                  <a:pt x="4854416" y="276701"/>
                </a:cubicBezTo>
                <a:cubicBezTo>
                  <a:pt x="4854416" y="276701"/>
                  <a:pt x="4854416" y="276701"/>
                  <a:pt x="4854416" y="276701"/>
                </a:cubicBezTo>
                <a:close/>
                <a:moveTo>
                  <a:pt x="4850606" y="281464"/>
                </a:moveTo>
                <a:cubicBezTo>
                  <a:pt x="4852512" y="290989"/>
                  <a:pt x="4854416" y="303371"/>
                  <a:pt x="4857274" y="316706"/>
                </a:cubicBezTo>
                <a:cubicBezTo>
                  <a:pt x="4856322" y="321469"/>
                  <a:pt x="4855369" y="325279"/>
                  <a:pt x="4854416" y="330041"/>
                </a:cubicBezTo>
                <a:cubicBezTo>
                  <a:pt x="4853464" y="329089"/>
                  <a:pt x="4852512" y="327184"/>
                  <a:pt x="4852512" y="326231"/>
                </a:cubicBezTo>
                <a:cubicBezTo>
                  <a:pt x="4852512" y="325279"/>
                  <a:pt x="4852512" y="323374"/>
                  <a:pt x="4852512" y="322421"/>
                </a:cubicBezTo>
                <a:cubicBezTo>
                  <a:pt x="4851559" y="311944"/>
                  <a:pt x="4851559" y="303371"/>
                  <a:pt x="4850606" y="295751"/>
                </a:cubicBezTo>
                <a:cubicBezTo>
                  <a:pt x="4850606" y="290989"/>
                  <a:pt x="4849654" y="287179"/>
                  <a:pt x="4849654" y="284321"/>
                </a:cubicBezTo>
                <a:cubicBezTo>
                  <a:pt x="4849654" y="283369"/>
                  <a:pt x="4849654" y="282416"/>
                  <a:pt x="4850606" y="281464"/>
                </a:cubicBezTo>
                <a:close/>
                <a:moveTo>
                  <a:pt x="4838224" y="290036"/>
                </a:moveTo>
                <a:cubicBezTo>
                  <a:pt x="4841081" y="283369"/>
                  <a:pt x="4843939" y="277654"/>
                  <a:pt x="4845844" y="272891"/>
                </a:cubicBezTo>
                <a:cubicBezTo>
                  <a:pt x="4846797" y="270034"/>
                  <a:pt x="4847749" y="267176"/>
                  <a:pt x="4848701" y="265271"/>
                </a:cubicBezTo>
                <a:cubicBezTo>
                  <a:pt x="4848701" y="268129"/>
                  <a:pt x="4849654" y="271939"/>
                  <a:pt x="4849654" y="275749"/>
                </a:cubicBezTo>
                <a:cubicBezTo>
                  <a:pt x="4848701" y="276701"/>
                  <a:pt x="4848701" y="277654"/>
                  <a:pt x="4847749" y="277654"/>
                </a:cubicBezTo>
                <a:cubicBezTo>
                  <a:pt x="4847749" y="274796"/>
                  <a:pt x="4847749" y="273844"/>
                  <a:pt x="4847749" y="273844"/>
                </a:cubicBezTo>
                <a:cubicBezTo>
                  <a:pt x="4847749" y="273844"/>
                  <a:pt x="4847749" y="275749"/>
                  <a:pt x="4847749" y="278606"/>
                </a:cubicBezTo>
                <a:cubicBezTo>
                  <a:pt x="4845844" y="281464"/>
                  <a:pt x="4842987" y="284321"/>
                  <a:pt x="4841081" y="288131"/>
                </a:cubicBezTo>
                <a:cubicBezTo>
                  <a:pt x="4840129" y="290036"/>
                  <a:pt x="4838224" y="291941"/>
                  <a:pt x="4836319" y="294799"/>
                </a:cubicBezTo>
                <a:cubicBezTo>
                  <a:pt x="4836319" y="292894"/>
                  <a:pt x="4837272" y="291941"/>
                  <a:pt x="4838224" y="290036"/>
                </a:cubicBezTo>
                <a:close/>
                <a:moveTo>
                  <a:pt x="4835366" y="309086"/>
                </a:moveTo>
                <a:cubicBezTo>
                  <a:pt x="4835366" y="309086"/>
                  <a:pt x="4835366" y="308134"/>
                  <a:pt x="4836319" y="308134"/>
                </a:cubicBezTo>
                <a:cubicBezTo>
                  <a:pt x="4837272" y="309086"/>
                  <a:pt x="4837272" y="310039"/>
                  <a:pt x="4838224" y="311944"/>
                </a:cubicBezTo>
                <a:cubicBezTo>
                  <a:pt x="4838224" y="312896"/>
                  <a:pt x="4839176" y="312896"/>
                  <a:pt x="4839176" y="313849"/>
                </a:cubicBezTo>
                <a:cubicBezTo>
                  <a:pt x="4838224" y="314801"/>
                  <a:pt x="4837272" y="315754"/>
                  <a:pt x="4835366" y="317659"/>
                </a:cubicBezTo>
                <a:cubicBezTo>
                  <a:pt x="4835366" y="317659"/>
                  <a:pt x="4835366" y="317659"/>
                  <a:pt x="4835366" y="317659"/>
                </a:cubicBezTo>
                <a:cubicBezTo>
                  <a:pt x="4835366" y="317659"/>
                  <a:pt x="4834414" y="316706"/>
                  <a:pt x="4834414" y="316706"/>
                </a:cubicBezTo>
                <a:cubicBezTo>
                  <a:pt x="4833462" y="315754"/>
                  <a:pt x="4833462" y="315754"/>
                  <a:pt x="4832509" y="314801"/>
                </a:cubicBezTo>
                <a:cubicBezTo>
                  <a:pt x="4833462" y="312896"/>
                  <a:pt x="4834414" y="310991"/>
                  <a:pt x="4835366" y="309086"/>
                </a:cubicBezTo>
                <a:close/>
                <a:moveTo>
                  <a:pt x="4830604" y="319564"/>
                </a:moveTo>
                <a:cubicBezTo>
                  <a:pt x="4831556" y="317659"/>
                  <a:pt x="4831556" y="316706"/>
                  <a:pt x="4832509" y="314801"/>
                </a:cubicBezTo>
                <a:cubicBezTo>
                  <a:pt x="4832509" y="315754"/>
                  <a:pt x="4833462" y="315754"/>
                  <a:pt x="4833462" y="316706"/>
                </a:cubicBezTo>
                <a:cubicBezTo>
                  <a:pt x="4833462" y="317659"/>
                  <a:pt x="4834414" y="317659"/>
                  <a:pt x="4834414" y="318611"/>
                </a:cubicBezTo>
                <a:cubicBezTo>
                  <a:pt x="4832509" y="320516"/>
                  <a:pt x="4830604" y="322421"/>
                  <a:pt x="4828699" y="324326"/>
                </a:cubicBezTo>
                <a:cubicBezTo>
                  <a:pt x="4829651" y="322421"/>
                  <a:pt x="4829651" y="320516"/>
                  <a:pt x="4830604" y="319564"/>
                </a:cubicBezTo>
                <a:close/>
                <a:moveTo>
                  <a:pt x="4817269" y="364331"/>
                </a:moveTo>
                <a:cubicBezTo>
                  <a:pt x="4817269" y="361474"/>
                  <a:pt x="4817269" y="359569"/>
                  <a:pt x="4817269" y="356711"/>
                </a:cubicBezTo>
                <a:cubicBezTo>
                  <a:pt x="4820126" y="349091"/>
                  <a:pt x="4822984" y="342424"/>
                  <a:pt x="4824889" y="335756"/>
                </a:cubicBezTo>
                <a:cubicBezTo>
                  <a:pt x="4824889" y="335756"/>
                  <a:pt x="4825841" y="334804"/>
                  <a:pt x="4825841" y="334804"/>
                </a:cubicBezTo>
                <a:cubicBezTo>
                  <a:pt x="4829651" y="328136"/>
                  <a:pt x="4833462" y="323374"/>
                  <a:pt x="4835366" y="319564"/>
                </a:cubicBezTo>
                <a:cubicBezTo>
                  <a:pt x="4835366" y="320516"/>
                  <a:pt x="4836319" y="321469"/>
                  <a:pt x="4837272" y="322421"/>
                </a:cubicBezTo>
                <a:cubicBezTo>
                  <a:pt x="4838224" y="324326"/>
                  <a:pt x="4839176" y="327184"/>
                  <a:pt x="4841081" y="330994"/>
                </a:cubicBezTo>
                <a:cubicBezTo>
                  <a:pt x="4842034" y="332899"/>
                  <a:pt x="4842034" y="333851"/>
                  <a:pt x="4842987" y="335756"/>
                </a:cubicBezTo>
                <a:cubicBezTo>
                  <a:pt x="4840129" y="338614"/>
                  <a:pt x="4838224" y="341471"/>
                  <a:pt x="4835366" y="345281"/>
                </a:cubicBezTo>
                <a:cubicBezTo>
                  <a:pt x="4831556" y="350996"/>
                  <a:pt x="4826794" y="357664"/>
                  <a:pt x="4822984" y="366236"/>
                </a:cubicBezTo>
                <a:cubicBezTo>
                  <a:pt x="4822031" y="367189"/>
                  <a:pt x="4821079" y="368141"/>
                  <a:pt x="4820126" y="369094"/>
                </a:cubicBezTo>
                <a:cubicBezTo>
                  <a:pt x="4819174" y="370046"/>
                  <a:pt x="4818222" y="370999"/>
                  <a:pt x="4817269" y="371951"/>
                </a:cubicBezTo>
                <a:cubicBezTo>
                  <a:pt x="4816316" y="369094"/>
                  <a:pt x="4817269" y="366236"/>
                  <a:pt x="4817269" y="364331"/>
                </a:cubicBezTo>
                <a:close/>
                <a:moveTo>
                  <a:pt x="4816316" y="376714"/>
                </a:moveTo>
                <a:cubicBezTo>
                  <a:pt x="4817269" y="373856"/>
                  <a:pt x="4819174" y="370999"/>
                  <a:pt x="4820126" y="370046"/>
                </a:cubicBezTo>
                <a:cubicBezTo>
                  <a:pt x="4820126" y="370046"/>
                  <a:pt x="4820126" y="370046"/>
                  <a:pt x="4820126" y="370046"/>
                </a:cubicBezTo>
                <a:cubicBezTo>
                  <a:pt x="4820126" y="370046"/>
                  <a:pt x="4820126" y="370046"/>
                  <a:pt x="4820126" y="370046"/>
                </a:cubicBezTo>
                <a:cubicBezTo>
                  <a:pt x="4819174" y="372904"/>
                  <a:pt x="4817269" y="375761"/>
                  <a:pt x="4816316" y="378619"/>
                </a:cubicBezTo>
                <a:cubicBezTo>
                  <a:pt x="4816316" y="376714"/>
                  <a:pt x="4816316" y="376714"/>
                  <a:pt x="4816316" y="376714"/>
                </a:cubicBezTo>
                <a:close/>
                <a:moveTo>
                  <a:pt x="4762024" y="305276"/>
                </a:moveTo>
                <a:cubicBezTo>
                  <a:pt x="4762024" y="306229"/>
                  <a:pt x="4762976" y="312896"/>
                  <a:pt x="4763929" y="322421"/>
                </a:cubicBezTo>
                <a:cubicBezTo>
                  <a:pt x="4762024" y="317659"/>
                  <a:pt x="4761072" y="313849"/>
                  <a:pt x="4760119" y="309086"/>
                </a:cubicBezTo>
                <a:cubicBezTo>
                  <a:pt x="4761072" y="306229"/>
                  <a:pt x="4761072" y="303371"/>
                  <a:pt x="4762024" y="300514"/>
                </a:cubicBezTo>
                <a:cubicBezTo>
                  <a:pt x="4762024" y="302419"/>
                  <a:pt x="4762024" y="303371"/>
                  <a:pt x="4762024" y="305276"/>
                </a:cubicBezTo>
                <a:close/>
                <a:moveTo>
                  <a:pt x="4755356" y="279559"/>
                </a:moveTo>
                <a:cubicBezTo>
                  <a:pt x="4757262" y="284321"/>
                  <a:pt x="4758214" y="289084"/>
                  <a:pt x="4760119" y="294799"/>
                </a:cubicBezTo>
                <a:cubicBezTo>
                  <a:pt x="4760119" y="295751"/>
                  <a:pt x="4760119" y="296704"/>
                  <a:pt x="4761072" y="297656"/>
                </a:cubicBezTo>
                <a:cubicBezTo>
                  <a:pt x="4760119" y="299561"/>
                  <a:pt x="4759166" y="301466"/>
                  <a:pt x="4758214" y="304324"/>
                </a:cubicBezTo>
                <a:cubicBezTo>
                  <a:pt x="4757262" y="300514"/>
                  <a:pt x="4755356" y="296704"/>
                  <a:pt x="4754404" y="292894"/>
                </a:cubicBezTo>
                <a:cubicBezTo>
                  <a:pt x="4754404" y="288131"/>
                  <a:pt x="4754404" y="284321"/>
                  <a:pt x="4755356" y="279559"/>
                </a:cubicBezTo>
                <a:close/>
                <a:moveTo>
                  <a:pt x="4759166" y="342424"/>
                </a:moveTo>
                <a:cubicBezTo>
                  <a:pt x="4757262" y="338614"/>
                  <a:pt x="4756309" y="335756"/>
                  <a:pt x="4755356" y="331946"/>
                </a:cubicBezTo>
                <a:cubicBezTo>
                  <a:pt x="4755356" y="330041"/>
                  <a:pt x="4756309" y="328136"/>
                  <a:pt x="4756309" y="326231"/>
                </a:cubicBezTo>
                <a:cubicBezTo>
                  <a:pt x="4757262" y="330994"/>
                  <a:pt x="4758214" y="336709"/>
                  <a:pt x="4759166" y="342424"/>
                </a:cubicBezTo>
                <a:close/>
                <a:moveTo>
                  <a:pt x="4753451" y="312896"/>
                </a:moveTo>
                <a:cubicBezTo>
                  <a:pt x="4753451" y="313849"/>
                  <a:pt x="4753451" y="314801"/>
                  <a:pt x="4754404" y="315754"/>
                </a:cubicBezTo>
                <a:cubicBezTo>
                  <a:pt x="4754404" y="316706"/>
                  <a:pt x="4754404" y="316706"/>
                  <a:pt x="4753451" y="317659"/>
                </a:cubicBezTo>
                <a:cubicBezTo>
                  <a:pt x="4753451" y="315754"/>
                  <a:pt x="4753451" y="313849"/>
                  <a:pt x="4753451" y="312896"/>
                </a:cubicBezTo>
                <a:close/>
                <a:moveTo>
                  <a:pt x="4755356" y="373856"/>
                </a:moveTo>
                <a:cubicBezTo>
                  <a:pt x="4755356" y="374809"/>
                  <a:pt x="4755356" y="374809"/>
                  <a:pt x="4756309" y="375761"/>
                </a:cubicBezTo>
                <a:cubicBezTo>
                  <a:pt x="4755356" y="376714"/>
                  <a:pt x="4755356" y="378619"/>
                  <a:pt x="4754404" y="379571"/>
                </a:cubicBezTo>
                <a:cubicBezTo>
                  <a:pt x="4753451" y="379571"/>
                  <a:pt x="4753451" y="379571"/>
                  <a:pt x="4752499" y="379571"/>
                </a:cubicBezTo>
                <a:cubicBezTo>
                  <a:pt x="4753451" y="377666"/>
                  <a:pt x="4754404" y="375761"/>
                  <a:pt x="4755356" y="373856"/>
                </a:cubicBezTo>
                <a:close/>
                <a:moveTo>
                  <a:pt x="4748689" y="291941"/>
                </a:moveTo>
                <a:cubicBezTo>
                  <a:pt x="4747737" y="295751"/>
                  <a:pt x="4747737" y="299561"/>
                  <a:pt x="4746784" y="303371"/>
                </a:cubicBezTo>
                <a:cubicBezTo>
                  <a:pt x="4746784" y="303371"/>
                  <a:pt x="4746784" y="303371"/>
                  <a:pt x="4746784" y="303371"/>
                </a:cubicBezTo>
                <a:cubicBezTo>
                  <a:pt x="4746784" y="302419"/>
                  <a:pt x="4746784" y="300514"/>
                  <a:pt x="4746784" y="299561"/>
                </a:cubicBezTo>
                <a:cubicBezTo>
                  <a:pt x="4746784" y="296704"/>
                  <a:pt x="4747737" y="293846"/>
                  <a:pt x="4748689" y="291941"/>
                </a:cubicBezTo>
                <a:close/>
                <a:moveTo>
                  <a:pt x="4738212" y="327184"/>
                </a:moveTo>
                <a:cubicBezTo>
                  <a:pt x="4738212" y="331946"/>
                  <a:pt x="4737259" y="335756"/>
                  <a:pt x="4737259" y="341471"/>
                </a:cubicBezTo>
                <a:cubicBezTo>
                  <a:pt x="4737259" y="339566"/>
                  <a:pt x="4736306" y="338614"/>
                  <a:pt x="4736306" y="336709"/>
                </a:cubicBezTo>
                <a:cubicBezTo>
                  <a:pt x="4737259" y="332899"/>
                  <a:pt x="4737259" y="330041"/>
                  <a:pt x="4738212" y="327184"/>
                </a:cubicBezTo>
                <a:close/>
                <a:moveTo>
                  <a:pt x="4720114" y="261461"/>
                </a:moveTo>
                <a:cubicBezTo>
                  <a:pt x="4720114" y="261461"/>
                  <a:pt x="4720114" y="261461"/>
                  <a:pt x="4720114" y="261461"/>
                </a:cubicBezTo>
                <a:cubicBezTo>
                  <a:pt x="4722972" y="270034"/>
                  <a:pt x="4725829" y="279559"/>
                  <a:pt x="4729639" y="290989"/>
                </a:cubicBezTo>
                <a:cubicBezTo>
                  <a:pt x="4730591" y="292894"/>
                  <a:pt x="4730591" y="294799"/>
                  <a:pt x="4731544" y="296704"/>
                </a:cubicBezTo>
                <a:cubicBezTo>
                  <a:pt x="4730591" y="300514"/>
                  <a:pt x="4728687" y="304324"/>
                  <a:pt x="4727734" y="308134"/>
                </a:cubicBezTo>
                <a:cubicBezTo>
                  <a:pt x="4726781" y="304324"/>
                  <a:pt x="4724876" y="299561"/>
                  <a:pt x="4723924" y="295751"/>
                </a:cubicBezTo>
                <a:cubicBezTo>
                  <a:pt x="4722019" y="289084"/>
                  <a:pt x="4720114" y="282416"/>
                  <a:pt x="4718209" y="276701"/>
                </a:cubicBezTo>
                <a:cubicBezTo>
                  <a:pt x="4718209" y="270034"/>
                  <a:pt x="4719162" y="265271"/>
                  <a:pt x="4720114" y="261461"/>
                </a:cubicBezTo>
                <a:close/>
                <a:moveTo>
                  <a:pt x="4709637" y="324326"/>
                </a:moveTo>
                <a:cubicBezTo>
                  <a:pt x="4711541" y="315754"/>
                  <a:pt x="4712494" y="308134"/>
                  <a:pt x="4713447" y="301466"/>
                </a:cubicBezTo>
                <a:cubicBezTo>
                  <a:pt x="4715351" y="310991"/>
                  <a:pt x="4717256" y="321469"/>
                  <a:pt x="4719162" y="331946"/>
                </a:cubicBezTo>
                <a:cubicBezTo>
                  <a:pt x="4718209" y="335756"/>
                  <a:pt x="4716304" y="339566"/>
                  <a:pt x="4715351" y="343376"/>
                </a:cubicBezTo>
                <a:cubicBezTo>
                  <a:pt x="4715351" y="343376"/>
                  <a:pt x="4715351" y="343376"/>
                  <a:pt x="4715351" y="343376"/>
                </a:cubicBezTo>
                <a:cubicBezTo>
                  <a:pt x="4712494" y="339566"/>
                  <a:pt x="4709637" y="335756"/>
                  <a:pt x="4707731" y="332899"/>
                </a:cubicBezTo>
                <a:cubicBezTo>
                  <a:pt x="4708684" y="330041"/>
                  <a:pt x="4708684" y="327184"/>
                  <a:pt x="4709637" y="324326"/>
                </a:cubicBezTo>
                <a:close/>
                <a:moveTo>
                  <a:pt x="4703922" y="355759"/>
                </a:moveTo>
                <a:cubicBezTo>
                  <a:pt x="4704874" y="357664"/>
                  <a:pt x="4704874" y="358616"/>
                  <a:pt x="4705826" y="360521"/>
                </a:cubicBezTo>
                <a:cubicBezTo>
                  <a:pt x="4706779" y="363379"/>
                  <a:pt x="4707731" y="366236"/>
                  <a:pt x="4708684" y="369094"/>
                </a:cubicBezTo>
                <a:cubicBezTo>
                  <a:pt x="4707731" y="371951"/>
                  <a:pt x="4705826" y="374809"/>
                  <a:pt x="4704874" y="377666"/>
                </a:cubicBezTo>
                <a:cubicBezTo>
                  <a:pt x="4704874" y="377666"/>
                  <a:pt x="4704874" y="376714"/>
                  <a:pt x="4704874" y="376714"/>
                </a:cubicBezTo>
                <a:cubicBezTo>
                  <a:pt x="4703922" y="374809"/>
                  <a:pt x="4702969" y="373856"/>
                  <a:pt x="4702016" y="371951"/>
                </a:cubicBezTo>
                <a:cubicBezTo>
                  <a:pt x="4702016" y="366236"/>
                  <a:pt x="4702969" y="361474"/>
                  <a:pt x="4703922" y="355759"/>
                </a:cubicBezTo>
                <a:close/>
                <a:moveTo>
                  <a:pt x="4682966" y="380524"/>
                </a:moveTo>
                <a:cubicBezTo>
                  <a:pt x="4682014" y="384334"/>
                  <a:pt x="4681062" y="388144"/>
                  <a:pt x="4680109" y="392906"/>
                </a:cubicBezTo>
                <a:cubicBezTo>
                  <a:pt x="4679156" y="392906"/>
                  <a:pt x="4677251" y="393859"/>
                  <a:pt x="4676299" y="393859"/>
                </a:cubicBezTo>
                <a:cubicBezTo>
                  <a:pt x="4676299" y="391954"/>
                  <a:pt x="4675347" y="390049"/>
                  <a:pt x="4675347" y="388144"/>
                </a:cubicBezTo>
                <a:cubicBezTo>
                  <a:pt x="4678204" y="384334"/>
                  <a:pt x="4681062" y="381476"/>
                  <a:pt x="4682966" y="378619"/>
                </a:cubicBezTo>
                <a:cubicBezTo>
                  <a:pt x="4682014" y="379571"/>
                  <a:pt x="4682966" y="380524"/>
                  <a:pt x="4682966" y="380524"/>
                </a:cubicBezTo>
                <a:close/>
                <a:moveTo>
                  <a:pt x="4672489" y="361474"/>
                </a:moveTo>
                <a:cubicBezTo>
                  <a:pt x="4674394" y="365284"/>
                  <a:pt x="4677251" y="370046"/>
                  <a:pt x="4679156" y="373856"/>
                </a:cubicBezTo>
                <a:cubicBezTo>
                  <a:pt x="4677251" y="375761"/>
                  <a:pt x="4674394" y="377666"/>
                  <a:pt x="4672489" y="379571"/>
                </a:cubicBezTo>
                <a:cubicBezTo>
                  <a:pt x="4672489" y="378619"/>
                  <a:pt x="4672489" y="377666"/>
                  <a:pt x="4671537" y="376714"/>
                </a:cubicBezTo>
                <a:cubicBezTo>
                  <a:pt x="4671537" y="374809"/>
                  <a:pt x="4670584" y="372904"/>
                  <a:pt x="4670584" y="370999"/>
                </a:cubicBezTo>
                <a:cubicBezTo>
                  <a:pt x="4671537" y="368141"/>
                  <a:pt x="4671537" y="364331"/>
                  <a:pt x="4672489" y="361474"/>
                </a:cubicBezTo>
                <a:close/>
                <a:moveTo>
                  <a:pt x="4661059" y="265271"/>
                </a:moveTo>
                <a:cubicBezTo>
                  <a:pt x="4662012" y="260509"/>
                  <a:pt x="4662964" y="256699"/>
                  <a:pt x="4663916" y="252889"/>
                </a:cubicBezTo>
                <a:cubicBezTo>
                  <a:pt x="4665822" y="246221"/>
                  <a:pt x="4667726" y="241459"/>
                  <a:pt x="4669631" y="237649"/>
                </a:cubicBezTo>
                <a:cubicBezTo>
                  <a:pt x="4669631" y="239554"/>
                  <a:pt x="4669631" y="240506"/>
                  <a:pt x="4669631" y="242411"/>
                </a:cubicBezTo>
                <a:cubicBezTo>
                  <a:pt x="4667726" y="250031"/>
                  <a:pt x="4664869" y="259556"/>
                  <a:pt x="4661059" y="269081"/>
                </a:cubicBezTo>
                <a:cubicBezTo>
                  <a:pt x="4661059" y="268129"/>
                  <a:pt x="4661059" y="266224"/>
                  <a:pt x="4661059" y="265271"/>
                </a:cubicBezTo>
                <a:close/>
                <a:moveTo>
                  <a:pt x="4645819" y="278606"/>
                </a:moveTo>
                <a:cubicBezTo>
                  <a:pt x="4646772" y="271939"/>
                  <a:pt x="4647724" y="266224"/>
                  <a:pt x="4648676" y="260509"/>
                </a:cubicBezTo>
                <a:cubicBezTo>
                  <a:pt x="4649629" y="257651"/>
                  <a:pt x="4649629" y="253841"/>
                  <a:pt x="4650581" y="250984"/>
                </a:cubicBezTo>
                <a:cubicBezTo>
                  <a:pt x="4650581" y="250984"/>
                  <a:pt x="4650581" y="251936"/>
                  <a:pt x="4650581" y="251936"/>
                </a:cubicBezTo>
                <a:cubicBezTo>
                  <a:pt x="4651534" y="254794"/>
                  <a:pt x="4652487" y="259556"/>
                  <a:pt x="4652487" y="265271"/>
                </a:cubicBezTo>
                <a:cubicBezTo>
                  <a:pt x="4652487" y="267176"/>
                  <a:pt x="4652487" y="269081"/>
                  <a:pt x="4652487" y="270034"/>
                </a:cubicBezTo>
                <a:cubicBezTo>
                  <a:pt x="4651534" y="272891"/>
                  <a:pt x="4651534" y="275749"/>
                  <a:pt x="4650581" y="278606"/>
                </a:cubicBezTo>
                <a:cubicBezTo>
                  <a:pt x="4649629" y="282416"/>
                  <a:pt x="4648676" y="287179"/>
                  <a:pt x="4648676" y="290989"/>
                </a:cubicBezTo>
                <a:cubicBezTo>
                  <a:pt x="4648676" y="287179"/>
                  <a:pt x="4646772" y="283369"/>
                  <a:pt x="4645819" y="278606"/>
                </a:cubicBezTo>
                <a:cubicBezTo>
                  <a:pt x="4645819" y="278606"/>
                  <a:pt x="4645819" y="278606"/>
                  <a:pt x="4645819" y="278606"/>
                </a:cubicBezTo>
                <a:close/>
                <a:moveTo>
                  <a:pt x="4642962" y="293846"/>
                </a:moveTo>
                <a:cubicBezTo>
                  <a:pt x="4643914" y="296704"/>
                  <a:pt x="4643914" y="299561"/>
                  <a:pt x="4644866" y="302419"/>
                </a:cubicBezTo>
                <a:cubicBezTo>
                  <a:pt x="4644866" y="304324"/>
                  <a:pt x="4645819" y="307181"/>
                  <a:pt x="4645819" y="309086"/>
                </a:cubicBezTo>
                <a:cubicBezTo>
                  <a:pt x="4645819" y="309086"/>
                  <a:pt x="4645819" y="309086"/>
                  <a:pt x="4645819" y="309086"/>
                </a:cubicBezTo>
                <a:cubicBezTo>
                  <a:pt x="4644866" y="308134"/>
                  <a:pt x="4643914" y="307181"/>
                  <a:pt x="4642962" y="306229"/>
                </a:cubicBezTo>
                <a:cubicBezTo>
                  <a:pt x="4642962" y="304324"/>
                  <a:pt x="4642009" y="302419"/>
                  <a:pt x="4642009" y="299561"/>
                </a:cubicBezTo>
                <a:cubicBezTo>
                  <a:pt x="4642962" y="297656"/>
                  <a:pt x="4642962" y="295751"/>
                  <a:pt x="4642962" y="293846"/>
                </a:cubicBezTo>
                <a:close/>
                <a:moveTo>
                  <a:pt x="4595337" y="280511"/>
                </a:moveTo>
                <a:cubicBezTo>
                  <a:pt x="4596289" y="284321"/>
                  <a:pt x="4597241" y="289084"/>
                  <a:pt x="4598194" y="293846"/>
                </a:cubicBezTo>
                <a:cubicBezTo>
                  <a:pt x="4598194" y="295751"/>
                  <a:pt x="4598194" y="298609"/>
                  <a:pt x="4598194" y="300514"/>
                </a:cubicBezTo>
                <a:cubicBezTo>
                  <a:pt x="4598194" y="304324"/>
                  <a:pt x="4598194" y="308134"/>
                  <a:pt x="4598194" y="311944"/>
                </a:cubicBezTo>
                <a:cubicBezTo>
                  <a:pt x="4597241" y="313849"/>
                  <a:pt x="4597241" y="316706"/>
                  <a:pt x="4596289" y="319564"/>
                </a:cubicBezTo>
                <a:cubicBezTo>
                  <a:pt x="4595337" y="316706"/>
                  <a:pt x="4594384" y="314801"/>
                  <a:pt x="4593431" y="311944"/>
                </a:cubicBezTo>
                <a:cubicBezTo>
                  <a:pt x="4593431" y="310039"/>
                  <a:pt x="4593431" y="307181"/>
                  <a:pt x="4593431" y="305276"/>
                </a:cubicBezTo>
                <a:cubicBezTo>
                  <a:pt x="4593431" y="298609"/>
                  <a:pt x="4593431" y="292894"/>
                  <a:pt x="4593431" y="286226"/>
                </a:cubicBezTo>
                <a:cubicBezTo>
                  <a:pt x="4593431" y="284321"/>
                  <a:pt x="4594384" y="282416"/>
                  <a:pt x="4595337" y="280511"/>
                </a:cubicBezTo>
                <a:cubicBezTo>
                  <a:pt x="4595337" y="280511"/>
                  <a:pt x="4595337" y="280511"/>
                  <a:pt x="4595337" y="280511"/>
                </a:cubicBezTo>
                <a:close/>
                <a:moveTo>
                  <a:pt x="4595337" y="277654"/>
                </a:moveTo>
                <a:cubicBezTo>
                  <a:pt x="4594384" y="278606"/>
                  <a:pt x="4594384" y="278606"/>
                  <a:pt x="4593431" y="279559"/>
                </a:cubicBezTo>
                <a:cubicBezTo>
                  <a:pt x="4593431" y="279559"/>
                  <a:pt x="4593431" y="280511"/>
                  <a:pt x="4592479" y="280511"/>
                </a:cubicBezTo>
                <a:cubicBezTo>
                  <a:pt x="4592479" y="274796"/>
                  <a:pt x="4592479" y="269081"/>
                  <a:pt x="4592479" y="263366"/>
                </a:cubicBezTo>
                <a:cubicBezTo>
                  <a:pt x="4593431" y="267176"/>
                  <a:pt x="4594384" y="271939"/>
                  <a:pt x="4595337" y="277654"/>
                </a:cubicBezTo>
                <a:close/>
                <a:moveTo>
                  <a:pt x="4576287" y="253841"/>
                </a:moveTo>
                <a:cubicBezTo>
                  <a:pt x="4576287" y="260509"/>
                  <a:pt x="4576287" y="267176"/>
                  <a:pt x="4575334" y="273844"/>
                </a:cubicBezTo>
                <a:cubicBezTo>
                  <a:pt x="4573429" y="270034"/>
                  <a:pt x="4571524" y="266224"/>
                  <a:pt x="4569619" y="262414"/>
                </a:cubicBezTo>
                <a:cubicBezTo>
                  <a:pt x="4572476" y="259556"/>
                  <a:pt x="4574381" y="256699"/>
                  <a:pt x="4576287" y="253841"/>
                </a:cubicBezTo>
                <a:close/>
                <a:moveTo>
                  <a:pt x="4566762" y="268129"/>
                </a:moveTo>
                <a:cubicBezTo>
                  <a:pt x="4566762" y="268129"/>
                  <a:pt x="4566762" y="269081"/>
                  <a:pt x="4566762" y="268129"/>
                </a:cubicBezTo>
                <a:cubicBezTo>
                  <a:pt x="4568666" y="273844"/>
                  <a:pt x="4570572" y="278606"/>
                  <a:pt x="4571524" y="284321"/>
                </a:cubicBezTo>
                <a:cubicBezTo>
                  <a:pt x="4572476" y="288131"/>
                  <a:pt x="4573429" y="292894"/>
                  <a:pt x="4574381" y="296704"/>
                </a:cubicBezTo>
                <a:cubicBezTo>
                  <a:pt x="4574381" y="298609"/>
                  <a:pt x="4574381" y="299561"/>
                  <a:pt x="4574381" y="301466"/>
                </a:cubicBezTo>
                <a:cubicBezTo>
                  <a:pt x="4570572" y="293846"/>
                  <a:pt x="4568666" y="289084"/>
                  <a:pt x="4568666" y="289084"/>
                </a:cubicBezTo>
                <a:cubicBezTo>
                  <a:pt x="4568666" y="289084"/>
                  <a:pt x="4570572" y="296704"/>
                  <a:pt x="4574381" y="309086"/>
                </a:cubicBezTo>
                <a:cubicBezTo>
                  <a:pt x="4573429" y="310991"/>
                  <a:pt x="4572476" y="312896"/>
                  <a:pt x="4571524" y="314801"/>
                </a:cubicBezTo>
                <a:cubicBezTo>
                  <a:pt x="4571524" y="314801"/>
                  <a:pt x="4571524" y="314801"/>
                  <a:pt x="4571524" y="315754"/>
                </a:cubicBezTo>
                <a:cubicBezTo>
                  <a:pt x="4568666" y="293846"/>
                  <a:pt x="4566762" y="278606"/>
                  <a:pt x="4564856" y="271939"/>
                </a:cubicBezTo>
                <a:cubicBezTo>
                  <a:pt x="4564856" y="270986"/>
                  <a:pt x="4565809" y="270034"/>
                  <a:pt x="4566762" y="268129"/>
                </a:cubicBezTo>
                <a:close/>
                <a:moveTo>
                  <a:pt x="4560094" y="254794"/>
                </a:moveTo>
                <a:cubicBezTo>
                  <a:pt x="4561047" y="256699"/>
                  <a:pt x="4561999" y="258604"/>
                  <a:pt x="4562951" y="260509"/>
                </a:cubicBezTo>
                <a:cubicBezTo>
                  <a:pt x="4561999" y="261461"/>
                  <a:pt x="4561047" y="262414"/>
                  <a:pt x="4561047" y="263366"/>
                </a:cubicBezTo>
                <a:cubicBezTo>
                  <a:pt x="4560094" y="265271"/>
                  <a:pt x="4558189" y="266224"/>
                  <a:pt x="4557237" y="268129"/>
                </a:cubicBezTo>
                <a:cubicBezTo>
                  <a:pt x="4558189" y="263366"/>
                  <a:pt x="4559141" y="258604"/>
                  <a:pt x="4560094" y="254794"/>
                </a:cubicBezTo>
                <a:close/>
                <a:moveTo>
                  <a:pt x="4548664" y="317659"/>
                </a:moveTo>
                <a:cubicBezTo>
                  <a:pt x="4551522" y="307181"/>
                  <a:pt x="4554379" y="298609"/>
                  <a:pt x="4557237" y="290036"/>
                </a:cubicBezTo>
                <a:cubicBezTo>
                  <a:pt x="4559141" y="284321"/>
                  <a:pt x="4561047" y="279559"/>
                  <a:pt x="4562951" y="275749"/>
                </a:cubicBezTo>
                <a:cubicBezTo>
                  <a:pt x="4561999" y="283369"/>
                  <a:pt x="4561047" y="298609"/>
                  <a:pt x="4560094" y="318611"/>
                </a:cubicBezTo>
                <a:cubicBezTo>
                  <a:pt x="4557237" y="313849"/>
                  <a:pt x="4555331" y="310991"/>
                  <a:pt x="4555331" y="310991"/>
                </a:cubicBezTo>
                <a:cubicBezTo>
                  <a:pt x="4555331" y="310991"/>
                  <a:pt x="4557237" y="314801"/>
                  <a:pt x="4560094" y="321469"/>
                </a:cubicBezTo>
                <a:cubicBezTo>
                  <a:pt x="4560094" y="321469"/>
                  <a:pt x="4560094" y="321469"/>
                  <a:pt x="4560094" y="321469"/>
                </a:cubicBezTo>
                <a:cubicBezTo>
                  <a:pt x="4560094" y="328136"/>
                  <a:pt x="4559141" y="334804"/>
                  <a:pt x="4559141" y="342424"/>
                </a:cubicBezTo>
                <a:cubicBezTo>
                  <a:pt x="4558189" y="346234"/>
                  <a:pt x="4556284" y="349091"/>
                  <a:pt x="4555331" y="352901"/>
                </a:cubicBezTo>
                <a:cubicBezTo>
                  <a:pt x="4554379" y="355759"/>
                  <a:pt x="4553426" y="358616"/>
                  <a:pt x="4552474" y="361474"/>
                </a:cubicBezTo>
                <a:cubicBezTo>
                  <a:pt x="4550569" y="354806"/>
                  <a:pt x="4549616" y="349091"/>
                  <a:pt x="4547712" y="343376"/>
                </a:cubicBezTo>
                <a:cubicBezTo>
                  <a:pt x="4547712" y="333851"/>
                  <a:pt x="4547712" y="328136"/>
                  <a:pt x="4547712" y="328136"/>
                </a:cubicBezTo>
                <a:cubicBezTo>
                  <a:pt x="4547712" y="328136"/>
                  <a:pt x="4546759" y="331946"/>
                  <a:pt x="4545806" y="338614"/>
                </a:cubicBezTo>
                <a:cubicBezTo>
                  <a:pt x="4545806" y="338614"/>
                  <a:pt x="4545806" y="337661"/>
                  <a:pt x="4545806" y="337661"/>
                </a:cubicBezTo>
                <a:cubicBezTo>
                  <a:pt x="4545806" y="336709"/>
                  <a:pt x="4545806" y="336709"/>
                  <a:pt x="4544854" y="335756"/>
                </a:cubicBezTo>
                <a:cubicBezTo>
                  <a:pt x="4546759" y="329089"/>
                  <a:pt x="4547712" y="323374"/>
                  <a:pt x="4548664" y="317659"/>
                </a:cubicBezTo>
                <a:close/>
                <a:moveTo>
                  <a:pt x="4457224" y="306229"/>
                </a:moveTo>
                <a:cubicBezTo>
                  <a:pt x="4457224" y="306229"/>
                  <a:pt x="4456272" y="306229"/>
                  <a:pt x="4457224" y="306229"/>
                </a:cubicBezTo>
                <a:cubicBezTo>
                  <a:pt x="4457224" y="305276"/>
                  <a:pt x="4457224" y="305276"/>
                  <a:pt x="4457224" y="304324"/>
                </a:cubicBezTo>
                <a:cubicBezTo>
                  <a:pt x="4457224" y="305276"/>
                  <a:pt x="4457224" y="306229"/>
                  <a:pt x="4457224" y="306229"/>
                </a:cubicBezTo>
                <a:close/>
                <a:moveTo>
                  <a:pt x="4478179" y="359569"/>
                </a:moveTo>
                <a:cubicBezTo>
                  <a:pt x="4477226" y="352901"/>
                  <a:pt x="4476274" y="346234"/>
                  <a:pt x="4476274" y="339566"/>
                </a:cubicBezTo>
                <a:cubicBezTo>
                  <a:pt x="4476274" y="338614"/>
                  <a:pt x="4476274" y="337661"/>
                  <a:pt x="4476274" y="336709"/>
                </a:cubicBezTo>
                <a:cubicBezTo>
                  <a:pt x="4479131" y="340519"/>
                  <a:pt x="4481037" y="343376"/>
                  <a:pt x="4483894" y="347186"/>
                </a:cubicBezTo>
                <a:cubicBezTo>
                  <a:pt x="4481037" y="350996"/>
                  <a:pt x="4480084" y="355759"/>
                  <a:pt x="4478179" y="359569"/>
                </a:cubicBezTo>
                <a:close/>
                <a:moveTo>
                  <a:pt x="4497229" y="371951"/>
                </a:moveTo>
                <a:cubicBezTo>
                  <a:pt x="4497229" y="370046"/>
                  <a:pt x="4497229" y="369094"/>
                  <a:pt x="4497229" y="367189"/>
                </a:cubicBezTo>
                <a:cubicBezTo>
                  <a:pt x="4497229" y="368141"/>
                  <a:pt x="4497229" y="369094"/>
                  <a:pt x="4498181" y="370046"/>
                </a:cubicBezTo>
                <a:cubicBezTo>
                  <a:pt x="4497229" y="370999"/>
                  <a:pt x="4497229" y="370999"/>
                  <a:pt x="4497229" y="371951"/>
                </a:cubicBezTo>
                <a:close/>
                <a:moveTo>
                  <a:pt x="4504849" y="322421"/>
                </a:moveTo>
                <a:cubicBezTo>
                  <a:pt x="4504849" y="325279"/>
                  <a:pt x="4504849" y="328136"/>
                  <a:pt x="4504849" y="330994"/>
                </a:cubicBezTo>
                <a:cubicBezTo>
                  <a:pt x="4503897" y="333851"/>
                  <a:pt x="4502944" y="337661"/>
                  <a:pt x="4501991" y="341471"/>
                </a:cubicBezTo>
                <a:cubicBezTo>
                  <a:pt x="4501991" y="343376"/>
                  <a:pt x="4501039" y="346234"/>
                  <a:pt x="4501039" y="348139"/>
                </a:cubicBezTo>
                <a:cubicBezTo>
                  <a:pt x="4500087" y="347186"/>
                  <a:pt x="4499134" y="346234"/>
                  <a:pt x="4499134" y="345281"/>
                </a:cubicBezTo>
                <a:cubicBezTo>
                  <a:pt x="4499134" y="344329"/>
                  <a:pt x="4498181" y="343376"/>
                  <a:pt x="4498181" y="342424"/>
                </a:cubicBezTo>
                <a:cubicBezTo>
                  <a:pt x="4499134" y="336709"/>
                  <a:pt x="4501039" y="330994"/>
                  <a:pt x="4501991" y="326231"/>
                </a:cubicBezTo>
                <a:cubicBezTo>
                  <a:pt x="4502944" y="320516"/>
                  <a:pt x="4504849" y="315754"/>
                  <a:pt x="4506754" y="310991"/>
                </a:cubicBezTo>
                <a:cubicBezTo>
                  <a:pt x="4505801" y="314801"/>
                  <a:pt x="4505801" y="318611"/>
                  <a:pt x="4504849" y="322421"/>
                </a:cubicBezTo>
                <a:close/>
                <a:moveTo>
                  <a:pt x="4462939" y="250984"/>
                </a:moveTo>
                <a:cubicBezTo>
                  <a:pt x="4465797" y="242411"/>
                  <a:pt x="4468654" y="233839"/>
                  <a:pt x="4470559" y="226219"/>
                </a:cubicBezTo>
                <a:cubicBezTo>
                  <a:pt x="4470559" y="227171"/>
                  <a:pt x="4472464" y="229076"/>
                  <a:pt x="4474369" y="231934"/>
                </a:cubicBezTo>
                <a:cubicBezTo>
                  <a:pt x="4475322" y="233839"/>
                  <a:pt x="4477226" y="235744"/>
                  <a:pt x="4479131" y="238601"/>
                </a:cubicBezTo>
                <a:cubicBezTo>
                  <a:pt x="4481037" y="241459"/>
                  <a:pt x="4481989" y="245269"/>
                  <a:pt x="4483894" y="248126"/>
                </a:cubicBezTo>
                <a:cubicBezTo>
                  <a:pt x="4485799" y="251936"/>
                  <a:pt x="4487704" y="255746"/>
                  <a:pt x="4489609" y="260509"/>
                </a:cubicBezTo>
                <a:cubicBezTo>
                  <a:pt x="4491514" y="265271"/>
                  <a:pt x="4493419" y="270034"/>
                  <a:pt x="4495324" y="275749"/>
                </a:cubicBezTo>
                <a:cubicBezTo>
                  <a:pt x="4497229" y="281464"/>
                  <a:pt x="4499134" y="287179"/>
                  <a:pt x="4501039" y="293846"/>
                </a:cubicBezTo>
                <a:cubicBezTo>
                  <a:pt x="4501991" y="296704"/>
                  <a:pt x="4502944" y="299561"/>
                  <a:pt x="4503897" y="303371"/>
                </a:cubicBezTo>
                <a:cubicBezTo>
                  <a:pt x="4501991" y="308134"/>
                  <a:pt x="4499134" y="312896"/>
                  <a:pt x="4497229" y="317659"/>
                </a:cubicBezTo>
                <a:cubicBezTo>
                  <a:pt x="4496276" y="320516"/>
                  <a:pt x="4494372" y="323374"/>
                  <a:pt x="4493419" y="326231"/>
                </a:cubicBezTo>
                <a:cubicBezTo>
                  <a:pt x="4490562" y="297656"/>
                  <a:pt x="4488656" y="280511"/>
                  <a:pt x="4488656" y="280511"/>
                </a:cubicBezTo>
                <a:cubicBezTo>
                  <a:pt x="4488656" y="280511"/>
                  <a:pt x="4487704" y="294799"/>
                  <a:pt x="4487704" y="319564"/>
                </a:cubicBezTo>
                <a:cubicBezTo>
                  <a:pt x="4486751" y="316706"/>
                  <a:pt x="4484847" y="313849"/>
                  <a:pt x="4483894" y="311944"/>
                </a:cubicBezTo>
                <a:cubicBezTo>
                  <a:pt x="4477226" y="297656"/>
                  <a:pt x="4473416" y="289084"/>
                  <a:pt x="4473416" y="289084"/>
                </a:cubicBezTo>
                <a:cubicBezTo>
                  <a:pt x="4473416" y="289084"/>
                  <a:pt x="4476274" y="297656"/>
                  <a:pt x="4481037" y="312896"/>
                </a:cubicBezTo>
                <a:cubicBezTo>
                  <a:pt x="4482941" y="317659"/>
                  <a:pt x="4484847" y="323374"/>
                  <a:pt x="4486751" y="330041"/>
                </a:cubicBezTo>
                <a:cubicBezTo>
                  <a:pt x="4485799" y="329089"/>
                  <a:pt x="4485799" y="328136"/>
                  <a:pt x="4484847" y="328136"/>
                </a:cubicBezTo>
                <a:cubicBezTo>
                  <a:pt x="4481037" y="324326"/>
                  <a:pt x="4478179" y="321469"/>
                  <a:pt x="4475322" y="318611"/>
                </a:cubicBezTo>
                <a:cubicBezTo>
                  <a:pt x="4474369" y="313849"/>
                  <a:pt x="4473416" y="309086"/>
                  <a:pt x="4473416" y="304324"/>
                </a:cubicBezTo>
                <a:cubicBezTo>
                  <a:pt x="4471512" y="294799"/>
                  <a:pt x="4470559" y="286226"/>
                  <a:pt x="4468654" y="278606"/>
                </a:cubicBezTo>
                <a:cubicBezTo>
                  <a:pt x="4474369" y="264319"/>
                  <a:pt x="4477226" y="256699"/>
                  <a:pt x="4477226" y="256699"/>
                </a:cubicBezTo>
                <a:cubicBezTo>
                  <a:pt x="4477226" y="256699"/>
                  <a:pt x="4473416" y="262414"/>
                  <a:pt x="4466749" y="273844"/>
                </a:cubicBezTo>
                <a:cubicBezTo>
                  <a:pt x="4465797" y="268129"/>
                  <a:pt x="4464844" y="263366"/>
                  <a:pt x="4462939" y="258604"/>
                </a:cubicBezTo>
                <a:cubicBezTo>
                  <a:pt x="4462939" y="257651"/>
                  <a:pt x="4462939" y="256699"/>
                  <a:pt x="4462939" y="256699"/>
                </a:cubicBezTo>
                <a:cubicBezTo>
                  <a:pt x="4461987" y="253841"/>
                  <a:pt x="4461987" y="252889"/>
                  <a:pt x="4462939" y="250984"/>
                </a:cubicBezTo>
                <a:close/>
                <a:moveTo>
                  <a:pt x="4461034" y="255746"/>
                </a:moveTo>
                <a:cubicBezTo>
                  <a:pt x="4461034" y="255746"/>
                  <a:pt x="4461034" y="256699"/>
                  <a:pt x="4461034" y="255746"/>
                </a:cubicBezTo>
                <a:cubicBezTo>
                  <a:pt x="4461034" y="256699"/>
                  <a:pt x="4461034" y="256699"/>
                  <a:pt x="4461034" y="255746"/>
                </a:cubicBezTo>
                <a:cubicBezTo>
                  <a:pt x="4461034" y="255746"/>
                  <a:pt x="4461034" y="255746"/>
                  <a:pt x="4461034" y="255746"/>
                </a:cubicBezTo>
                <a:close/>
                <a:moveTo>
                  <a:pt x="4455319" y="274796"/>
                </a:moveTo>
                <a:cubicBezTo>
                  <a:pt x="4456272" y="272891"/>
                  <a:pt x="4457224" y="270034"/>
                  <a:pt x="4457224" y="268129"/>
                </a:cubicBezTo>
                <a:cubicBezTo>
                  <a:pt x="4457224" y="270034"/>
                  <a:pt x="4457224" y="271939"/>
                  <a:pt x="4457224" y="273844"/>
                </a:cubicBezTo>
                <a:cubicBezTo>
                  <a:pt x="4457224" y="277654"/>
                  <a:pt x="4457224" y="280511"/>
                  <a:pt x="4458176" y="284321"/>
                </a:cubicBezTo>
                <a:cubicBezTo>
                  <a:pt x="4457224" y="287179"/>
                  <a:pt x="4455319" y="290036"/>
                  <a:pt x="4454366" y="292894"/>
                </a:cubicBezTo>
                <a:cubicBezTo>
                  <a:pt x="4454366" y="287179"/>
                  <a:pt x="4454366" y="280511"/>
                  <a:pt x="4455319" y="274796"/>
                </a:cubicBezTo>
                <a:close/>
                <a:moveTo>
                  <a:pt x="4449604" y="361474"/>
                </a:moveTo>
                <a:cubicBezTo>
                  <a:pt x="4450556" y="353854"/>
                  <a:pt x="4450556" y="346234"/>
                  <a:pt x="4451509" y="339566"/>
                </a:cubicBezTo>
                <a:cubicBezTo>
                  <a:pt x="4452462" y="340519"/>
                  <a:pt x="4452462" y="342424"/>
                  <a:pt x="4453414" y="343376"/>
                </a:cubicBezTo>
                <a:cubicBezTo>
                  <a:pt x="4453414" y="343376"/>
                  <a:pt x="4453414" y="343376"/>
                  <a:pt x="4453414" y="344329"/>
                </a:cubicBezTo>
                <a:cubicBezTo>
                  <a:pt x="4453414" y="344329"/>
                  <a:pt x="4453414" y="344329"/>
                  <a:pt x="4453414" y="344329"/>
                </a:cubicBezTo>
                <a:cubicBezTo>
                  <a:pt x="4452462" y="350996"/>
                  <a:pt x="4451509" y="358616"/>
                  <a:pt x="4451509" y="366236"/>
                </a:cubicBezTo>
                <a:cubicBezTo>
                  <a:pt x="4450556" y="372904"/>
                  <a:pt x="4449604" y="380524"/>
                  <a:pt x="4448651" y="388144"/>
                </a:cubicBezTo>
                <a:cubicBezTo>
                  <a:pt x="4447699" y="387191"/>
                  <a:pt x="4447699" y="387191"/>
                  <a:pt x="4446747" y="386239"/>
                </a:cubicBezTo>
                <a:cubicBezTo>
                  <a:pt x="4447699" y="377666"/>
                  <a:pt x="4448651" y="370046"/>
                  <a:pt x="4449604" y="361474"/>
                </a:cubicBezTo>
                <a:close/>
                <a:moveTo>
                  <a:pt x="4386739" y="331946"/>
                </a:moveTo>
                <a:cubicBezTo>
                  <a:pt x="4387691" y="332899"/>
                  <a:pt x="4388644" y="334804"/>
                  <a:pt x="4390549" y="335756"/>
                </a:cubicBezTo>
                <a:cubicBezTo>
                  <a:pt x="4390549" y="337661"/>
                  <a:pt x="4390549" y="339566"/>
                  <a:pt x="4390549" y="342424"/>
                </a:cubicBezTo>
                <a:cubicBezTo>
                  <a:pt x="4389597" y="343376"/>
                  <a:pt x="4388644" y="345281"/>
                  <a:pt x="4386739" y="347186"/>
                </a:cubicBezTo>
                <a:cubicBezTo>
                  <a:pt x="4386739" y="341471"/>
                  <a:pt x="4386739" y="336709"/>
                  <a:pt x="4386739" y="331946"/>
                </a:cubicBezTo>
                <a:close/>
                <a:moveTo>
                  <a:pt x="4389597" y="376714"/>
                </a:moveTo>
                <a:cubicBezTo>
                  <a:pt x="4389597" y="376714"/>
                  <a:pt x="4389597" y="375761"/>
                  <a:pt x="4388644" y="375761"/>
                </a:cubicBezTo>
                <a:cubicBezTo>
                  <a:pt x="4388644" y="373856"/>
                  <a:pt x="4387691" y="371951"/>
                  <a:pt x="4387691" y="370046"/>
                </a:cubicBezTo>
                <a:cubicBezTo>
                  <a:pt x="4387691" y="367189"/>
                  <a:pt x="4387691" y="363379"/>
                  <a:pt x="4387691" y="360521"/>
                </a:cubicBezTo>
                <a:cubicBezTo>
                  <a:pt x="4387691" y="357664"/>
                  <a:pt x="4387691" y="354806"/>
                  <a:pt x="4387691" y="351949"/>
                </a:cubicBezTo>
                <a:cubicBezTo>
                  <a:pt x="4388644" y="349091"/>
                  <a:pt x="4390549" y="347186"/>
                  <a:pt x="4391501" y="345281"/>
                </a:cubicBezTo>
                <a:cubicBezTo>
                  <a:pt x="4391501" y="346234"/>
                  <a:pt x="4391501" y="348139"/>
                  <a:pt x="4391501" y="349091"/>
                </a:cubicBezTo>
                <a:cubicBezTo>
                  <a:pt x="4391501" y="355759"/>
                  <a:pt x="4392454" y="362426"/>
                  <a:pt x="4392454" y="370046"/>
                </a:cubicBezTo>
                <a:cubicBezTo>
                  <a:pt x="4390549" y="371951"/>
                  <a:pt x="4389597" y="374809"/>
                  <a:pt x="4389597" y="376714"/>
                </a:cubicBezTo>
                <a:close/>
                <a:moveTo>
                  <a:pt x="4424839" y="351949"/>
                </a:moveTo>
                <a:cubicBezTo>
                  <a:pt x="4424839" y="352901"/>
                  <a:pt x="4424839" y="353854"/>
                  <a:pt x="4424839" y="354806"/>
                </a:cubicBezTo>
                <a:cubicBezTo>
                  <a:pt x="4423887" y="355759"/>
                  <a:pt x="4423887" y="356711"/>
                  <a:pt x="4422934" y="356711"/>
                </a:cubicBezTo>
                <a:cubicBezTo>
                  <a:pt x="4422934" y="354806"/>
                  <a:pt x="4423887" y="353854"/>
                  <a:pt x="4424839" y="351949"/>
                </a:cubicBezTo>
                <a:close/>
                <a:moveTo>
                  <a:pt x="4415314" y="411004"/>
                </a:moveTo>
                <a:cubicBezTo>
                  <a:pt x="4415314" y="411004"/>
                  <a:pt x="4415314" y="411956"/>
                  <a:pt x="4415314" y="411956"/>
                </a:cubicBezTo>
                <a:cubicBezTo>
                  <a:pt x="4414362" y="411004"/>
                  <a:pt x="4413409" y="410051"/>
                  <a:pt x="4412456" y="409099"/>
                </a:cubicBezTo>
                <a:cubicBezTo>
                  <a:pt x="4412456" y="401479"/>
                  <a:pt x="4412456" y="392906"/>
                  <a:pt x="4411504" y="385286"/>
                </a:cubicBezTo>
                <a:cubicBezTo>
                  <a:pt x="4414362" y="380524"/>
                  <a:pt x="4417219" y="376714"/>
                  <a:pt x="4420076" y="372904"/>
                </a:cubicBezTo>
                <a:cubicBezTo>
                  <a:pt x="4420076" y="373856"/>
                  <a:pt x="4421029" y="373856"/>
                  <a:pt x="4421029" y="374809"/>
                </a:cubicBezTo>
                <a:cubicBezTo>
                  <a:pt x="4419124" y="386239"/>
                  <a:pt x="4417219" y="397669"/>
                  <a:pt x="4415314" y="411004"/>
                </a:cubicBezTo>
                <a:close/>
                <a:moveTo>
                  <a:pt x="4410551" y="254794"/>
                </a:moveTo>
                <a:cubicBezTo>
                  <a:pt x="4413409" y="260509"/>
                  <a:pt x="4417219" y="267176"/>
                  <a:pt x="4421029" y="273844"/>
                </a:cubicBezTo>
                <a:cubicBezTo>
                  <a:pt x="4419124" y="280511"/>
                  <a:pt x="4417219" y="287179"/>
                  <a:pt x="4415314" y="293846"/>
                </a:cubicBezTo>
                <a:cubicBezTo>
                  <a:pt x="4413409" y="301466"/>
                  <a:pt x="4410551" y="309086"/>
                  <a:pt x="4408647" y="316706"/>
                </a:cubicBezTo>
                <a:cubicBezTo>
                  <a:pt x="4407694" y="305276"/>
                  <a:pt x="4406741" y="297656"/>
                  <a:pt x="4406741" y="297656"/>
                </a:cubicBezTo>
                <a:cubicBezTo>
                  <a:pt x="4406741" y="297656"/>
                  <a:pt x="4404837" y="310991"/>
                  <a:pt x="4402931" y="331946"/>
                </a:cubicBezTo>
                <a:cubicBezTo>
                  <a:pt x="4402931" y="333851"/>
                  <a:pt x="4401979" y="335756"/>
                  <a:pt x="4401026" y="337661"/>
                </a:cubicBezTo>
                <a:cubicBezTo>
                  <a:pt x="4401026" y="337661"/>
                  <a:pt x="4400074" y="336709"/>
                  <a:pt x="4400074" y="336709"/>
                </a:cubicBezTo>
                <a:cubicBezTo>
                  <a:pt x="4393406" y="295751"/>
                  <a:pt x="4388644" y="270034"/>
                  <a:pt x="4388644" y="270034"/>
                </a:cubicBezTo>
                <a:cubicBezTo>
                  <a:pt x="4388644" y="270034"/>
                  <a:pt x="4388644" y="292894"/>
                  <a:pt x="4389597" y="328136"/>
                </a:cubicBezTo>
                <a:cubicBezTo>
                  <a:pt x="4388644" y="327184"/>
                  <a:pt x="4387691" y="326231"/>
                  <a:pt x="4386739" y="325279"/>
                </a:cubicBezTo>
                <a:cubicBezTo>
                  <a:pt x="4386739" y="324326"/>
                  <a:pt x="4386739" y="324326"/>
                  <a:pt x="4386739" y="323374"/>
                </a:cubicBezTo>
                <a:cubicBezTo>
                  <a:pt x="4387691" y="311944"/>
                  <a:pt x="4386739" y="300514"/>
                  <a:pt x="4387691" y="290989"/>
                </a:cubicBezTo>
                <a:cubicBezTo>
                  <a:pt x="4388644" y="280511"/>
                  <a:pt x="4388644" y="271939"/>
                  <a:pt x="4389597" y="263366"/>
                </a:cubicBezTo>
                <a:cubicBezTo>
                  <a:pt x="4390549" y="254794"/>
                  <a:pt x="4390549" y="248126"/>
                  <a:pt x="4391501" y="242411"/>
                </a:cubicBezTo>
                <a:cubicBezTo>
                  <a:pt x="4392454" y="233839"/>
                  <a:pt x="4393406" y="228124"/>
                  <a:pt x="4393406" y="225266"/>
                </a:cubicBezTo>
                <a:cubicBezTo>
                  <a:pt x="4399122" y="232886"/>
                  <a:pt x="4403884" y="243364"/>
                  <a:pt x="4410551" y="254794"/>
                </a:cubicBezTo>
                <a:close/>
                <a:moveTo>
                  <a:pt x="4389597" y="217646"/>
                </a:moveTo>
                <a:cubicBezTo>
                  <a:pt x="4390549" y="219551"/>
                  <a:pt x="4392454" y="221456"/>
                  <a:pt x="4393406" y="224314"/>
                </a:cubicBezTo>
                <a:cubicBezTo>
                  <a:pt x="4392454" y="227171"/>
                  <a:pt x="4390549" y="232886"/>
                  <a:pt x="4387691" y="240506"/>
                </a:cubicBezTo>
                <a:cubicBezTo>
                  <a:pt x="4385787" y="246221"/>
                  <a:pt x="4383881" y="252889"/>
                  <a:pt x="4381976" y="260509"/>
                </a:cubicBezTo>
                <a:cubicBezTo>
                  <a:pt x="4381976" y="259556"/>
                  <a:pt x="4381976" y="257651"/>
                  <a:pt x="4381976" y="256699"/>
                </a:cubicBezTo>
                <a:cubicBezTo>
                  <a:pt x="4384834" y="242411"/>
                  <a:pt x="4386739" y="229076"/>
                  <a:pt x="4389597" y="217646"/>
                </a:cubicBezTo>
                <a:close/>
                <a:moveTo>
                  <a:pt x="4374356" y="291941"/>
                </a:moveTo>
                <a:cubicBezTo>
                  <a:pt x="4374356" y="291941"/>
                  <a:pt x="4374356" y="292894"/>
                  <a:pt x="4374356" y="292894"/>
                </a:cubicBezTo>
                <a:cubicBezTo>
                  <a:pt x="4374356" y="292894"/>
                  <a:pt x="4374356" y="292894"/>
                  <a:pt x="4374356" y="291941"/>
                </a:cubicBezTo>
                <a:cubicBezTo>
                  <a:pt x="4374356" y="291941"/>
                  <a:pt x="4374356" y="291941"/>
                  <a:pt x="4374356" y="291941"/>
                </a:cubicBezTo>
                <a:close/>
                <a:moveTo>
                  <a:pt x="4360069" y="282416"/>
                </a:moveTo>
                <a:cubicBezTo>
                  <a:pt x="4360069" y="284321"/>
                  <a:pt x="4360069" y="287179"/>
                  <a:pt x="4360069" y="290036"/>
                </a:cubicBezTo>
                <a:cubicBezTo>
                  <a:pt x="4360069" y="289084"/>
                  <a:pt x="4359116" y="288131"/>
                  <a:pt x="4359116" y="288131"/>
                </a:cubicBezTo>
                <a:cubicBezTo>
                  <a:pt x="4359116" y="285274"/>
                  <a:pt x="4359116" y="283369"/>
                  <a:pt x="4360069" y="282416"/>
                </a:cubicBezTo>
                <a:close/>
                <a:moveTo>
                  <a:pt x="4313397" y="387191"/>
                </a:moveTo>
                <a:cubicBezTo>
                  <a:pt x="4312444" y="388144"/>
                  <a:pt x="4312444" y="390049"/>
                  <a:pt x="4311491" y="391001"/>
                </a:cubicBezTo>
                <a:cubicBezTo>
                  <a:pt x="4312444" y="389096"/>
                  <a:pt x="4312444" y="388144"/>
                  <a:pt x="4313397" y="387191"/>
                </a:cubicBezTo>
                <a:cubicBezTo>
                  <a:pt x="4313397" y="386239"/>
                  <a:pt x="4313397" y="387191"/>
                  <a:pt x="4313397" y="387191"/>
                </a:cubicBezTo>
                <a:close/>
                <a:moveTo>
                  <a:pt x="4311491" y="351949"/>
                </a:moveTo>
                <a:cubicBezTo>
                  <a:pt x="4311491" y="356711"/>
                  <a:pt x="4312444" y="360521"/>
                  <a:pt x="4312444" y="365284"/>
                </a:cubicBezTo>
                <a:cubicBezTo>
                  <a:pt x="4311491" y="364331"/>
                  <a:pt x="4311491" y="364331"/>
                  <a:pt x="4311491" y="363379"/>
                </a:cubicBezTo>
                <a:cubicBezTo>
                  <a:pt x="4311491" y="358616"/>
                  <a:pt x="4311491" y="355759"/>
                  <a:pt x="4311491" y="351949"/>
                </a:cubicBezTo>
                <a:close/>
                <a:moveTo>
                  <a:pt x="4247674" y="313849"/>
                </a:moveTo>
                <a:cubicBezTo>
                  <a:pt x="4247674" y="312896"/>
                  <a:pt x="4247674" y="312896"/>
                  <a:pt x="4247674" y="311944"/>
                </a:cubicBezTo>
                <a:cubicBezTo>
                  <a:pt x="4247674" y="312896"/>
                  <a:pt x="4247674" y="312896"/>
                  <a:pt x="4247674" y="313849"/>
                </a:cubicBezTo>
                <a:cubicBezTo>
                  <a:pt x="4247674" y="317659"/>
                  <a:pt x="4247674" y="320516"/>
                  <a:pt x="4246722" y="324326"/>
                </a:cubicBezTo>
                <a:cubicBezTo>
                  <a:pt x="4246722" y="323374"/>
                  <a:pt x="4246722" y="322421"/>
                  <a:pt x="4246722" y="322421"/>
                </a:cubicBezTo>
                <a:cubicBezTo>
                  <a:pt x="4246722" y="318611"/>
                  <a:pt x="4247674" y="315754"/>
                  <a:pt x="4247674" y="313849"/>
                </a:cubicBezTo>
                <a:close/>
                <a:moveTo>
                  <a:pt x="4181951" y="367189"/>
                </a:moveTo>
                <a:cubicBezTo>
                  <a:pt x="4181951" y="351949"/>
                  <a:pt x="4182904" y="337661"/>
                  <a:pt x="4182904" y="324326"/>
                </a:cubicBezTo>
                <a:cubicBezTo>
                  <a:pt x="4182904" y="326231"/>
                  <a:pt x="4183856" y="328136"/>
                  <a:pt x="4183856" y="330041"/>
                </a:cubicBezTo>
                <a:cubicBezTo>
                  <a:pt x="4184809" y="333851"/>
                  <a:pt x="4185761" y="336709"/>
                  <a:pt x="4185761" y="340519"/>
                </a:cubicBezTo>
                <a:cubicBezTo>
                  <a:pt x="4185761" y="341471"/>
                  <a:pt x="4185761" y="342424"/>
                  <a:pt x="4185761" y="342424"/>
                </a:cubicBezTo>
                <a:cubicBezTo>
                  <a:pt x="4184809" y="339566"/>
                  <a:pt x="4183856" y="338614"/>
                  <a:pt x="4183856" y="338614"/>
                </a:cubicBezTo>
                <a:cubicBezTo>
                  <a:pt x="4183856" y="338614"/>
                  <a:pt x="4184809" y="345281"/>
                  <a:pt x="4187666" y="357664"/>
                </a:cubicBezTo>
                <a:cubicBezTo>
                  <a:pt x="4187666" y="360521"/>
                  <a:pt x="4188619" y="362426"/>
                  <a:pt x="4189571" y="365284"/>
                </a:cubicBezTo>
                <a:cubicBezTo>
                  <a:pt x="4189571" y="368141"/>
                  <a:pt x="4190524" y="370999"/>
                  <a:pt x="4191476" y="373856"/>
                </a:cubicBezTo>
                <a:cubicBezTo>
                  <a:pt x="4191476" y="377666"/>
                  <a:pt x="4190524" y="382429"/>
                  <a:pt x="4190524" y="386239"/>
                </a:cubicBezTo>
                <a:cubicBezTo>
                  <a:pt x="4190524" y="388144"/>
                  <a:pt x="4190524" y="390049"/>
                  <a:pt x="4190524" y="391954"/>
                </a:cubicBezTo>
                <a:cubicBezTo>
                  <a:pt x="4187666" y="383381"/>
                  <a:pt x="4184809" y="374809"/>
                  <a:pt x="4181951" y="367189"/>
                </a:cubicBezTo>
                <a:cubicBezTo>
                  <a:pt x="4181951" y="369094"/>
                  <a:pt x="4181951" y="368141"/>
                  <a:pt x="4181951" y="367189"/>
                </a:cubicBezTo>
                <a:close/>
                <a:moveTo>
                  <a:pt x="4161949" y="401479"/>
                </a:moveTo>
                <a:cubicBezTo>
                  <a:pt x="4161949" y="400526"/>
                  <a:pt x="4161949" y="400526"/>
                  <a:pt x="4161949" y="399574"/>
                </a:cubicBezTo>
                <a:cubicBezTo>
                  <a:pt x="4161949" y="399574"/>
                  <a:pt x="4161949" y="399574"/>
                  <a:pt x="4161949" y="399574"/>
                </a:cubicBezTo>
                <a:cubicBezTo>
                  <a:pt x="4161949" y="400526"/>
                  <a:pt x="4161949" y="401479"/>
                  <a:pt x="4161949" y="401479"/>
                </a:cubicBezTo>
                <a:close/>
                <a:moveTo>
                  <a:pt x="4160044" y="306229"/>
                </a:moveTo>
                <a:cubicBezTo>
                  <a:pt x="4160044" y="299561"/>
                  <a:pt x="4160996" y="295751"/>
                  <a:pt x="4160996" y="292894"/>
                </a:cubicBezTo>
                <a:cubicBezTo>
                  <a:pt x="4161949" y="289084"/>
                  <a:pt x="4162901" y="286226"/>
                  <a:pt x="4163854" y="282416"/>
                </a:cubicBezTo>
                <a:cubicBezTo>
                  <a:pt x="4163854" y="292894"/>
                  <a:pt x="4162901" y="303371"/>
                  <a:pt x="4162901" y="313849"/>
                </a:cubicBezTo>
                <a:cubicBezTo>
                  <a:pt x="4161949" y="310991"/>
                  <a:pt x="4160996" y="309086"/>
                  <a:pt x="4160044" y="306229"/>
                </a:cubicBezTo>
                <a:cubicBezTo>
                  <a:pt x="4160044" y="306229"/>
                  <a:pt x="4160044" y="306229"/>
                  <a:pt x="4160044" y="306229"/>
                </a:cubicBezTo>
                <a:close/>
                <a:moveTo>
                  <a:pt x="4128611" y="354806"/>
                </a:moveTo>
                <a:cubicBezTo>
                  <a:pt x="4128611" y="350996"/>
                  <a:pt x="4128611" y="347186"/>
                  <a:pt x="4127659" y="343376"/>
                </a:cubicBezTo>
                <a:cubicBezTo>
                  <a:pt x="4127659" y="345281"/>
                  <a:pt x="4127659" y="347186"/>
                  <a:pt x="4128611" y="350044"/>
                </a:cubicBezTo>
                <a:cubicBezTo>
                  <a:pt x="4129564" y="354806"/>
                  <a:pt x="4129564" y="360521"/>
                  <a:pt x="4130516" y="365284"/>
                </a:cubicBezTo>
                <a:cubicBezTo>
                  <a:pt x="4129564" y="361474"/>
                  <a:pt x="4129564" y="358616"/>
                  <a:pt x="4128611" y="354806"/>
                </a:cubicBezTo>
                <a:close/>
                <a:moveTo>
                  <a:pt x="4124801" y="255746"/>
                </a:moveTo>
                <a:cubicBezTo>
                  <a:pt x="4124801" y="252889"/>
                  <a:pt x="4124801" y="250031"/>
                  <a:pt x="4124801" y="248126"/>
                </a:cubicBezTo>
                <a:cubicBezTo>
                  <a:pt x="4129564" y="265271"/>
                  <a:pt x="4134326" y="284321"/>
                  <a:pt x="4140041" y="303371"/>
                </a:cubicBezTo>
                <a:cubicBezTo>
                  <a:pt x="4140041" y="304324"/>
                  <a:pt x="4140994" y="306229"/>
                  <a:pt x="4140994" y="307181"/>
                </a:cubicBezTo>
                <a:cubicBezTo>
                  <a:pt x="4140994" y="311944"/>
                  <a:pt x="4140994" y="316706"/>
                  <a:pt x="4140994" y="321469"/>
                </a:cubicBezTo>
                <a:cubicBezTo>
                  <a:pt x="4136231" y="310991"/>
                  <a:pt x="4133374" y="305276"/>
                  <a:pt x="4133374" y="305276"/>
                </a:cubicBezTo>
                <a:cubicBezTo>
                  <a:pt x="4133374" y="305276"/>
                  <a:pt x="4134326" y="308134"/>
                  <a:pt x="4135279" y="312896"/>
                </a:cubicBezTo>
                <a:cubicBezTo>
                  <a:pt x="4132421" y="309086"/>
                  <a:pt x="4130516" y="304324"/>
                  <a:pt x="4127659" y="300514"/>
                </a:cubicBezTo>
                <a:cubicBezTo>
                  <a:pt x="4125754" y="293846"/>
                  <a:pt x="4124801" y="288131"/>
                  <a:pt x="4123849" y="284321"/>
                </a:cubicBezTo>
                <a:cubicBezTo>
                  <a:pt x="4124801" y="273844"/>
                  <a:pt x="4124801" y="264319"/>
                  <a:pt x="4124801" y="255746"/>
                </a:cubicBezTo>
                <a:close/>
                <a:moveTo>
                  <a:pt x="4095274" y="395764"/>
                </a:moveTo>
                <a:cubicBezTo>
                  <a:pt x="4094321" y="395764"/>
                  <a:pt x="4094321" y="395764"/>
                  <a:pt x="4095274" y="395764"/>
                </a:cubicBezTo>
                <a:cubicBezTo>
                  <a:pt x="4095274" y="394811"/>
                  <a:pt x="4095274" y="394811"/>
                  <a:pt x="4095274" y="394811"/>
                </a:cubicBezTo>
                <a:cubicBezTo>
                  <a:pt x="4095274" y="394811"/>
                  <a:pt x="4095274" y="395764"/>
                  <a:pt x="4095274" y="395764"/>
                </a:cubicBezTo>
                <a:close/>
                <a:moveTo>
                  <a:pt x="4093369" y="386239"/>
                </a:moveTo>
                <a:cubicBezTo>
                  <a:pt x="4093369" y="383381"/>
                  <a:pt x="4093369" y="379571"/>
                  <a:pt x="4093369" y="376714"/>
                </a:cubicBezTo>
                <a:cubicBezTo>
                  <a:pt x="4094321" y="378619"/>
                  <a:pt x="4095274" y="380524"/>
                  <a:pt x="4096226" y="382429"/>
                </a:cubicBezTo>
                <a:cubicBezTo>
                  <a:pt x="4094321" y="384334"/>
                  <a:pt x="4094321" y="385286"/>
                  <a:pt x="4093369" y="386239"/>
                </a:cubicBezTo>
                <a:close/>
                <a:moveTo>
                  <a:pt x="4097179" y="342424"/>
                </a:moveTo>
                <a:cubicBezTo>
                  <a:pt x="4098131" y="339566"/>
                  <a:pt x="4098131" y="337661"/>
                  <a:pt x="4099084" y="334804"/>
                </a:cubicBezTo>
                <a:cubicBezTo>
                  <a:pt x="4099084" y="335756"/>
                  <a:pt x="4099084" y="336709"/>
                  <a:pt x="4099084" y="337661"/>
                </a:cubicBezTo>
                <a:cubicBezTo>
                  <a:pt x="4099084" y="339566"/>
                  <a:pt x="4098131" y="340519"/>
                  <a:pt x="4097179" y="342424"/>
                </a:cubicBezTo>
                <a:close/>
                <a:moveTo>
                  <a:pt x="4100989" y="353854"/>
                </a:moveTo>
                <a:cubicBezTo>
                  <a:pt x="4100989" y="352901"/>
                  <a:pt x="4100989" y="351949"/>
                  <a:pt x="4100989" y="351949"/>
                </a:cubicBezTo>
                <a:cubicBezTo>
                  <a:pt x="4100989" y="351949"/>
                  <a:pt x="4100989" y="351949"/>
                  <a:pt x="4100989" y="351949"/>
                </a:cubicBezTo>
                <a:cubicBezTo>
                  <a:pt x="4100989" y="352901"/>
                  <a:pt x="4100989" y="353854"/>
                  <a:pt x="4100989" y="353854"/>
                </a:cubicBezTo>
                <a:cubicBezTo>
                  <a:pt x="4100989" y="354806"/>
                  <a:pt x="4100989" y="353854"/>
                  <a:pt x="4100989" y="353854"/>
                </a:cubicBezTo>
                <a:close/>
                <a:moveTo>
                  <a:pt x="4115276" y="322421"/>
                </a:moveTo>
                <a:cubicBezTo>
                  <a:pt x="4115276" y="330994"/>
                  <a:pt x="4114324" y="341471"/>
                  <a:pt x="4114324" y="350996"/>
                </a:cubicBezTo>
                <a:cubicBezTo>
                  <a:pt x="4113371" y="336709"/>
                  <a:pt x="4111466" y="327184"/>
                  <a:pt x="4111466" y="327184"/>
                </a:cubicBezTo>
                <a:cubicBezTo>
                  <a:pt x="4111466" y="327184"/>
                  <a:pt x="4110514" y="332899"/>
                  <a:pt x="4108609" y="342424"/>
                </a:cubicBezTo>
                <a:cubicBezTo>
                  <a:pt x="4108609" y="342424"/>
                  <a:pt x="4107656" y="341471"/>
                  <a:pt x="4107656" y="341471"/>
                </a:cubicBezTo>
                <a:cubicBezTo>
                  <a:pt x="4107656" y="339566"/>
                  <a:pt x="4106704" y="338614"/>
                  <a:pt x="4106704" y="336709"/>
                </a:cubicBezTo>
                <a:cubicBezTo>
                  <a:pt x="4108609" y="330994"/>
                  <a:pt x="4111466" y="326231"/>
                  <a:pt x="4113371" y="322421"/>
                </a:cubicBezTo>
                <a:cubicBezTo>
                  <a:pt x="4114324" y="321469"/>
                  <a:pt x="4114324" y="319564"/>
                  <a:pt x="4115276" y="318611"/>
                </a:cubicBezTo>
                <a:cubicBezTo>
                  <a:pt x="4115276" y="319564"/>
                  <a:pt x="4115276" y="320516"/>
                  <a:pt x="4115276" y="322421"/>
                </a:cubicBezTo>
                <a:close/>
                <a:moveTo>
                  <a:pt x="4109561" y="295751"/>
                </a:moveTo>
                <a:cubicBezTo>
                  <a:pt x="4111466" y="299561"/>
                  <a:pt x="4113371" y="303371"/>
                  <a:pt x="4116229" y="308134"/>
                </a:cubicBezTo>
                <a:cubicBezTo>
                  <a:pt x="4116229" y="309086"/>
                  <a:pt x="4116229" y="310991"/>
                  <a:pt x="4116229" y="311944"/>
                </a:cubicBezTo>
                <a:cubicBezTo>
                  <a:pt x="4114324" y="314801"/>
                  <a:pt x="4112419" y="316706"/>
                  <a:pt x="4110514" y="320516"/>
                </a:cubicBezTo>
                <a:cubicBezTo>
                  <a:pt x="4108609" y="323374"/>
                  <a:pt x="4106704" y="326231"/>
                  <a:pt x="4104799" y="329089"/>
                </a:cubicBezTo>
                <a:cubicBezTo>
                  <a:pt x="4103846" y="326231"/>
                  <a:pt x="4102894" y="324326"/>
                  <a:pt x="4102894" y="322421"/>
                </a:cubicBezTo>
                <a:cubicBezTo>
                  <a:pt x="4105751" y="311944"/>
                  <a:pt x="4107656" y="303371"/>
                  <a:pt x="4109561" y="295751"/>
                </a:cubicBezTo>
                <a:close/>
                <a:moveTo>
                  <a:pt x="4092416" y="294799"/>
                </a:moveTo>
                <a:cubicBezTo>
                  <a:pt x="4093369" y="284321"/>
                  <a:pt x="4093369" y="274796"/>
                  <a:pt x="4094321" y="265271"/>
                </a:cubicBezTo>
                <a:cubicBezTo>
                  <a:pt x="4095274" y="268129"/>
                  <a:pt x="4096226" y="270034"/>
                  <a:pt x="4098131" y="272891"/>
                </a:cubicBezTo>
                <a:cubicBezTo>
                  <a:pt x="4100989" y="278606"/>
                  <a:pt x="4103846" y="284321"/>
                  <a:pt x="4106704" y="290989"/>
                </a:cubicBezTo>
                <a:cubicBezTo>
                  <a:pt x="4103846" y="296704"/>
                  <a:pt x="4101941" y="304324"/>
                  <a:pt x="4098131" y="311944"/>
                </a:cubicBezTo>
                <a:cubicBezTo>
                  <a:pt x="4097179" y="308134"/>
                  <a:pt x="4096226" y="306229"/>
                  <a:pt x="4096226" y="306229"/>
                </a:cubicBezTo>
                <a:cubicBezTo>
                  <a:pt x="4096226" y="306229"/>
                  <a:pt x="4096226" y="310039"/>
                  <a:pt x="4097179" y="315754"/>
                </a:cubicBezTo>
                <a:cubicBezTo>
                  <a:pt x="4095274" y="320516"/>
                  <a:pt x="4093369" y="324326"/>
                  <a:pt x="4092416" y="329089"/>
                </a:cubicBezTo>
                <a:cubicBezTo>
                  <a:pt x="4092416" y="328136"/>
                  <a:pt x="4091464" y="326231"/>
                  <a:pt x="4091464" y="325279"/>
                </a:cubicBezTo>
                <a:cubicBezTo>
                  <a:pt x="4091464" y="324326"/>
                  <a:pt x="4090511" y="323374"/>
                  <a:pt x="4090511" y="321469"/>
                </a:cubicBezTo>
                <a:cubicBezTo>
                  <a:pt x="4091464" y="311944"/>
                  <a:pt x="4092416" y="303371"/>
                  <a:pt x="4092416" y="294799"/>
                </a:cubicBezTo>
                <a:close/>
                <a:moveTo>
                  <a:pt x="4085749" y="244316"/>
                </a:moveTo>
                <a:cubicBezTo>
                  <a:pt x="4085749" y="245269"/>
                  <a:pt x="4085749" y="245269"/>
                  <a:pt x="4085749" y="244316"/>
                </a:cubicBezTo>
                <a:cubicBezTo>
                  <a:pt x="4085749" y="247174"/>
                  <a:pt x="4085749" y="248126"/>
                  <a:pt x="4084796" y="250031"/>
                </a:cubicBezTo>
                <a:cubicBezTo>
                  <a:pt x="4084796" y="249079"/>
                  <a:pt x="4084796" y="246221"/>
                  <a:pt x="4085749" y="244316"/>
                </a:cubicBezTo>
                <a:close/>
                <a:moveTo>
                  <a:pt x="4043839" y="279559"/>
                </a:moveTo>
                <a:cubicBezTo>
                  <a:pt x="4044791" y="280511"/>
                  <a:pt x="4044791" y="280511"/>
                  <a:pt x="4043839" y="279559"/>
                </a:cubicBezTo>
                <a:cubicBezTo>
                  <a:pt x="4044791" y="281464"/>
                  <a:pt x="4044791" y="282416"/>
                  <a:pt x="4044791" y="283369"/>
                </a:cubicBezTo>
                <a:cubicBezTo>
                  <a:pt x="4043839" y="282416"/>
                  <a:pt x="4043839" y="281464"/>
                  <a:pt x="4043839" y="281464"/>
                </a:cubicBezTo>
                <a:cubicBezTo>
                  <a:pt x="4043839" y="281464"/>
                  <a:pt x="4043839" y="283369"/>
                  <a:pt x="4044791" y="286226"/>
                </a:cubicBezTo>
                <a:cubicBezTo>
                  <a:pt x="4044791" y="287179"/>
                  <a:pt x="4044791" y="288131"/>
                  <a:pt x="4044791" y="290036"/>
                </a:cubicBezTo>
                <a:cubicBezTo>
                  <a:pt x="4043839" y="288131"/>
                  <a:pt x="4042886" y="286226"/>
                  <a:pt x="4042886" y="284321"/>
                </a:cubicBezTo>
                <a:cubicBezTo>
                  <a:pt x="4043839" y="282416"/>
                  <a:pt x="4043839" y="281464"/>
                  <a:pt x="4043839" y="279559"/>
                </a:cubicBezTo>
                <a:close/>
                <a:moveTo>
                  <a:pt x="4044791" y="333851"/>
                </a:moveTo>
                <a:cubicBezTo>
                  <a:pt x="4044791" y="333851"/>
                  <a:pt x="4044791" y="333851"/>
                  <a:pt x="4044791" y="333851"/>
                </a:cubicBezTo>
                <a:cubicBezTo>
                  <a:pt x="4044791" y="335756"/>
                  <a:pt x="4044791" y="337661"/>
                  <a:pt x="4044791" y="339566"/>
                </a:cubicBezTo>
                <a:cubicBezTo>
                  <a:pt x="4043839" y="338614"/>
                  <a:pt x="4043839" y="338614"/>
                  <a:pt x="4042886" y="337661"/>
                </a:cubicBezTo>
                <a:cubicBezTo>
                  <a:pt x="4042886" y="335756"/>
                  <a:pt x="4043839" y="334804"/>
                  <a:pt x="4044791" y="333851"/>
                </a:cubicBezTo>
                <a:close/>
                <a:moveTo>
                  <a:pt x="4039076" y="271939"/>
                </a:moveTo>
                <a:cubicBezTo>
                  <a:pt x="4039076" y="272891"/>
                  <a:pt x="4039076" y="272891"/>
                  <a:pt x="4039076" y="273844"/>
                </a:cubicBezTo>
                <a:cubicBezTo>
                  <a:pt x="4039076" y="272891"/>
                  <a:pt x="4038124" y="271939"/>
                  <a:pt x="4038124" y="270034"/>
                </a:cubicBezTo>
                <a:cubicBezTo>
                  <a:pt x="4037171" y="268129"/>
                  <a:pt x="4037171" y="267176"/>
                  <a:pt x="4036219" y="265271"/>
                </a:cubicBezTo>
                <a:cubicBezTo>
                  <a:pt x="4037171" y="267176"/>
                  <a:pt x="4038124" y="269081"/>
                  <a:pt x="4039076" y="271939"/>
                </a:cubicBezTo>
                <a:close/>
                <a:moveTo>
                  <a:pt x="4033361" y="358616"/>
                </a:moveTo>
                <a:cubicBezTo>
                  <a:pt x="4033361" y="355759"/>
                  <a:pt x="4034314" y="353854"/>
                  <a:pt x="4034314" y="351949"/>
                </a:cubicBezTo>
                <a:cubicBezTo>
                  <a:pt x="4035266" y="350044"/>
                  <a:pt x="4037171" y="347186"/>
                  <a:pt x="4038124" y="345281"/>
                </a:cubicBezTo>
                <a:cubicBezTo>
                  <a:pt x="4040029" y="347186"/>
                  <a:pt x="4041934" y="350044"/>
                  <a:pt x="4043839" y="351949"/>
                </a:cubicBezTo>
                <a:cubicBezTo>
                  <a:pt x="4042886" y="363379"/>
                  <a:pt x="4041934" y="376714"/>
                  <a:pt x="4040981" y="391954"/>
                </a:cubicBezTo>
                <a:cubicBezTo>
                  <a:pt x="4039076" y="398621"/>
                  <a:pt x="4037171" y="406241"/>
                  <a:pt x="4035266" y="413861"/>
                </a:cubicBezTo>
                <a:cubicBezTo>
                  <a:pt x="4033361" y="407194"/>
                  <a:pt x="4030504" y="401479"/>
                  <a:pt x="4029551" y="395764"/>
                </a:cubicBezTo>
                <a:cubicBezTo>
                  <a:pt x="4028599" y="392906"/>
                  <a:pt x="4027646" y="391001"/>
                  <a:pt x="4027646" y="388144"/>
                </a:cubicBezTo>
                <a:cubicBezTo>
                  <a:pt x="4029551" y="377666"/>
                  <a:pt x="4031456" y="368141"/>
                  <a:pt x="4033361" y="358616"/>
                </a:cubicBezTo>
                <a:close/>
                <a:moveTo>
                  <a:pt x="4020026" y="324326"/>
                </a:moveTo>
                <a:cubicBezTo>
                  <a:pt x="4020979" y="325279"/>
                  <a:pt x="4020979" y="325279"/>
                  <a:pt x="4021931" y="326231"/>
                </a:cubicBezTo>
                <a:cubicBezTo>
                  <a:pt x="4020979" y="329089"/>
                  <a:pt x="4020026" y="331946"/>
                  <a:pt x="4019074" y="334804"/>
                </a:cubicBezTo>
                <a:cubicBezTo>
                  <a:pt x="4018121" y="336709"/>
                  <a:pt x="4018121" y="339566"/>
                  <a:pt x="4017169" y="341471"/>
                </a:cubicBezTo>
                <a:cubicBezTo>
                  <a:pt x="4017169" y="341471"/>
                  <a:pt x="4017169" y="342424"/>
                  <a:pt x="4016216" y="342424"/>
                </a:cubicBezTo>
                <a:cubicBezTo>
                  <a:pt x="4016216" y="343376"/>
                  <a:pt x="4015264" y="343376"/>
                  <a:pt x="4015264" y="344329"/>
                </a:cubicBezTo>
                <a:cubicBezTo>
                  <a:pt x="4014311" y="333851"/>
                  <a:pt x="4012406" y="324326"/>
                  <a:pt x="4011454" y="315754"/>
                </a:cubicBezTo>
                <a:cubicBezTo>
                  <a:pt x="4014311" y="317659"/>
                  <a:pt x="4017169" y="320516"/>
                  <a:pt x="4020026" y="324326"/>
                </a:cubicBezTo>
                <a:close/>
                <a:moveTo>
                  <a:pt x="3999071" y="282416"/>
                </a:moveTo>
                <a:cubicBezTo>
                  <a:pt x="4000024" y="282416"/>
                  <a:pt x="4000024" y="282416"/>
                  <a:pt x="3999071" y="282416"/>
                </a:cubicBezTo>
                <a:cubicBezTo>
                  <a:pt x="4000024" y="290989"/>
                  <a:pt x="4000024" y="300514"/>
                  <a:pt x="4000024" y="310991"/>
                </a:cubicBezTo>
                <a:cubicBezTo>
                  <a:pt x="4000024" y="312896"/>
                  <a:pt x="4000024" y="314801"/>
                  <a:pt x="4000024" y="316706"/>
                </a:cubicBezTo>
                <a:cubicBezTo>
                  <a:pt x="4000024" y="319564"/>
                  <a:pt x="3999071" y="322421"/>
                  <a:pt x="3999071" y="325279"/>
                </a:cubicBezTo>
                <a:cubicBezTo>
                  <a:pt x="3999071" y="325279"/>
                  <a:pt x="3999071" y="326231"/>
                  <a:pt x="3999071" y="327184"/>
                </a:cubicBezTo>
                <a:cubicBezTo>
                  <a:pt x="3999071" y="326231"/>
                  <a:pt x="3998119" y="325279"/>
                  <a:pt x="3998119" y="324326"/>
                </a:cubicBezTo>
                <a:lnTo>
                  <a:pt x="3997166" y="314801"/>
                </a:lnTo>
                <a:lnTo>
                  <a:pt x="3996214" y="286226"/>
                </a:lnTo>
                <a:cubicBezTo>
                  <a:pt x="3997166" y="285274"/>
                  <a:pt x="3998119" y="284321"/>
                  <a:pt x="3999071" y="282416"/>
                </a:cubicBezTo>
                <a:close/>
                <a:moveTo>
                  <a:pt x="3983831" y="405289"/>
                </a:moveTo>
                <a:cubicBezTo>
                  <a:pt x="3982879" y="408146"/>
                  <a:pt x="3981926" y="410051"/>
                  <a:pt x="3980021" y="412909"/>
                </a:cubicBezTo>
                <a:cubicBezTo>
                  <a:pt x="3980021" y="412909"/>
                  <a:pt x="3980021" y="412909"/>
                  <a:pt x="3980021" y="412909"/>
                </a:cubicBezTo>
                <a:cubicBezTo>
                  <a:pt x="3981926" y="407194"/>
                  <a:pt x="3981926" y="404336"/>
                  <a:pt x="3982879" y="402431"/>
                </a:cubicBezTo>
                <a:cubicBezTo>
                  <a:pt x="3982879" y="403384"/>
                  <a:pt x="3982879" y="404336"/>
                  <a:pt x="3983831" y="405289"/>
                </a:cubicBezTo>
                <a:close/>
                <a:moveTo>
                  <a:pt x="3980974" y="395764"/>
                </a:moveTo>
                <a:cubicBezTo>
                  <a:pt x="3981926" y="397669"/>
                  <a:pt x="3981926" y="399574"/>
                  <a:pt x="3982879" y="401479"/>
                </a:cubicBezTo>
                <a:cubicBezTo>
                  <a:pt x="3982879" y="402431"/>
                  <a:pt x="3980974" y="404336"/>
                  <a:pt x="3979069" y="407194"/>
                </a:cubicBezTo>
                <a:cubicBezTo>
                  <a:pt x="3979069" y="407194"/>
                  <a:pt x="3979069" y="406241"/>
                  <a:pt x="3979069" y="406241"/>
                </a:cubicBezTo>
                <a:cubicBezTo>
                  <a:pt x="3980021" y="403384"/>
                  <a:pt x="3980021" y="399574"/>
                  <a:pt x="3980974" y="395764"/>
                </a:cubicBezTo>
                <a:close/>
                <a:moveTo>
                  <a:pt x="3976211" y="378619"/>
                </a:moveTo>
                <a:cubicBezTo>
                  <a:pt x="3976211" y="378619"/>
                  <a:pt x="3976211" y="378619"/>
                  <a:pt x="3976211" y="378619"/>
                </a:cubicBezTo>
                <a:cubicBezTo>
                  <a:pt x="3976211" y="379571"/>
                  <a:pt x="3976211" y="379571"/>
                  <a:pt x="3976211" y="380524"/>
                </a:cubicBezTo>
                <a:cubicBezTo>
                  <a:pt x="3976211" y="379571"/>
                  <a:pt x="3976211" y="378619"/>
                  <a:pt x="3976211" y="378619"/>
                </a:cubicBezTo>
                <a:close/>
                <a:moveTo>
                  <a:pt x="3948589" y="255746"/>
                </a:moveTo>
                <a:cubicBezTo>
                  <a:pt x="3948589" y="262414"/>
                  <a:pt x="3947636" y="270034"/>
                  <a:pt x="3946684" y="277654"/>
                </a:cubicBezTo>
                <a:cubicBezTo>
                  <a:pt x="3946684" y="279559"/>
                  <a:pt x="3946684" y="282416"/>
                  <a:pt x="3945731" y="285274"/>
                </a:cubicBezTo>
                <a:cubicBezTo>
                  <a:pt x="3944779" y="278606"/>
                  <a:pt x="3944779" y="272891"/>
                  <a:pt x="3943826" y="266224"/>
                </a:cubicBezTo>
                <a:cubicBezTo>
                  <a:pt x="3942874" y="257651"/>
                  <a:pt x="3940969" y="249079"/>
                  <a:pt x="3940016" y="240506"/>
                </a:cubicBezTo>
                <a:cubicBezTo>
                  <a:pt x="3940016" y="240506"/>
                  <a:pt x="3940016" y="240506"/>
                  <a:pt x="3940016" y="239554"/>
                </a:cubicBezTo>
                <a:cubicBezTo>
                  <a:pt x="3940016" y="238601"/>
                  <a:pt x="3940016" y="237649"/>
                  <a:pt x="3940016" y="236696"/>
                </a:cubicBezTo>
                <a:cubicBezTo>
                  <a:pt x="3940969" y="237649"/>
                  <a:pt x="3941921" y="239554"/>
                  <a:pt x="3942874" y="240506"/>
                </a:cubicBezTo>
                <a:cubicBezTo>
                  <a:pt x="3944779" y="243364"/>
                  <a:pt x="3945731" y="245269"/>
                  <a:pt x="3947636" y="248126"/>
                </a:cubicBezTo>
                <a:cubicBezTo>
                  <a:pt x="3948589" y="251936"/>
                  <a:pt x="3948589" y="253841"/>
                  <a:pt x="3948589" y="255746"/>
                </a:cubicBezTo>
                <a:close/>
                <a:moveTo>
                  <a:pt x="3943826" y="205264"/>
                </a:moveTo>
                <a:cubicBezTo>
                  <a:pt x="3943826" y="207169"/>
                  <a:pt x="3943826" y="209074"/>
                  <a:pt x="3943826" y="210979"/>
                </a:cubicBezTo>
                <a:cubicBezTo>
                  <a:pt x="3943826" y="216694"/>
                  <a:pt x="3944779" y="223361"/>
                  <a:pt x="3945731" y="230981"/>
                </a:cubicBezTo>
                <a:cubicBezTo>
                  <a:pt x="3945731" y="232886"/>
                  <a:pt x="3945731" y="234791"/>
                  <a:pt x="3946684" y="236696"/>
                </a:cubicBezTo>
                <a:cubicBezTo>
                  <a:pt x="3943826" y="233839"/>
                  <a:pt x="3941921" y="230029"/>
                  <a:pt x="3939064" y="228124"/>
                </a:cubicBezTo>
                <a:cubicBezTo>
                  <a:pt x="3938111" y="224314"/>
                  <a:pt x="3938111" y="219551"/>
                  <a:pt x="3937159" y="215741"/>
                </a:cubicBezTo>
                <a:cubicBezTo>
                  <a:pt x="3940016" y="210979"/>
                  <a:pt x="3941921" y="208121"/>
                  <a:pt x="3943826" y="205264"/>
                </a:cubicBezTo>
                <a:close/>
                <a:moveTo>
                  <a:pt x="3866674" y="369094"/>
                </a:moveTo>
                <a:cubicBezTo>
                  <a:pt x="3866674" y="369094"/>
                  <a:pt x="3866674" y="368141"/>
                  <a:pt x="3867626" y="368141"/>
                </a:cubicBezTo>
                <a:cubicBezTo>
                  <a:pt x="3867626" y="369094"/>
                  <a:pt x="3867626" y="370046"/>
                  <a:pt x="3867626" y="370999"/>
                </a:cubicBezTo>
                <a:cubicBezTo>
                  <a:pt x="3867626" y="370046"/>
                  <a:pt x="3866674" y="370046"/>
                  <a:pt x="3866674" y="369094"/>
                </a:cubicBezTo>
                <a:close/>
                <a:moveTo>
                  <a:pt x="3886676" y="354806"/>
                </a:moveTo>
                <a:cubicBezTo>
                  <a:pt x="3885724" y="351949"/>
                  <a:pt x="3883819" y="350044"/>
                  <a:pt x="3882866" y="348139"/>
                </a:cubicBezTo>
                <a:cubicBezTo>
                  <a:pt x="3882866" y="345281"/>
                  <a:pt x="3881914" y="341471"/>
                  <a:pt x="3881914" y="338614"/>
                </a:cubicBezTo>
                <a:cubicBezTo>
                  <a:pt x="3883819" y="343376"/>
                  <a:pt x="3885724" y="349091"/>
                  <a:pt x="3886676" y="354806"/>
                </a:cubicBezTo>
                <a:cubicBezTo>
                  <a:pt x="3887629" y="354806"/>
                  <a:pt x="3887629" y="355759"/>
                  <a:pt x="3887629" y="356711"/>
                </a:cubicBezTo>
                <a:cubicBezTo>
                  <a:pt x="3887629" y="355759"/>
                  <a:pt x="3887629" y="354806"/>
                  <a:pt x="3886676" y="354806"/>
                </a:cubicBezTo>
                <a:close/>
                <a:moveTo>
                  <a:pt x="3897154" y="278606"/>
                </a:moveTo>
                <a:cubicBezTo>
                  <a:pt x="3899059" y="275749"/>
                  <a:pt x="3900011" y="272891"/>
                  <a:pt x="3901916" y="270986"/>
                </a:cubicBezTo>
                <a:cubicBezTo>
                  <a:pt x="3901916" y="270986"/>
                  <a:pt x="3901916" y="270986"/>
                  <a:pt x="3901916" y="270986"/>
                </a:cubicBezTo>
                <a:cubicBezTo>
                  <a:pt x="3900964" y="273844"/>
                  <a:pt x="3899059" y="276701"/>
                  <a:pt x="3897154" y="278606"/>
                </a:cubicBezTo>
                <a:cubicBezTo>
                  <a:pt x="3898106" y="279559"/>
                  <a:pt x="3897154" y="279559"/>
                  <a:pt x="3897154" y="278606"/>
                </a:cubicBezTo>
                <a:close/>
                <a:moveTo>
                  <a:pt x="3900011" y="291941"/>
                </a:moveTo>
                <a:cubicBezTo>
                  <a:pt x="3900011" y="290989"/>
                  <a:pt x="3900964" y="289084"/>
                  <a:pt x="3901916" y="288131"/>
                </a:cubicBezTo>
                <a:cubicBezTo>
                  <a:pt x="3901916" y="287179"/>
                  <a:pt x="3902869" y="287179"/>
                  <a:pt x="3902869" y="286226"/>
                </a:cubicBezTo>
                <a:cubicBezTo>
                  <a:pt x="3902869" y="290036"/>
                  <a:pt x="3902869" y="293846"/>
                  <a:pt x="3903821" y="297656"/>
                </a:cubicBezTo>
                <a:cubicBezTo>
                  <a:pt x="3903821" y="298609"/>
                  <a:pt x="3903821" y="300514"/>
                  <a:pt x="3902869" y="301466"/>
                </a:cubicBezTo>
                <a:cubicBezTo>
                  <a:pt x="3902869" y="300514"/>
                  <a:pt x="3902869" y="299561"/>
                  <a:pt x="3901916" y="298609"/>
                </a:cubicBezTo>
                <a:cubicBezTo>
                  <a:pt x="3901916" y="295751"/>
                  <a:pt x="3900964" y="293846"/>
                  <a:pt x="3900011" y="291941"/>
                </a:cubicBezTo>
                <a:close/>
                <a:moveTo>
                  <a:pt x="3903821" y="431006"/>
                </a:moveTo>
                <a:cubicBezTo>
                  <a:pt x="3903821" y="431006"/>
                  <a:pt x="3903821" y="431959"/>
                  <a:pt x="3902869" y="431959"/>
                </a:cubicBezTo>
                <a:lnTo>
                  <a:pt x="3901916" y="431959"/>
                </a:lnTo>
                <a:cubicBezTo>
                  <a:pt x="3902869" y="430054"/>
                  <a:pt x="3902869" y="428149"/>
                  <a:pt x="3903821" y="426244"/>
                </a:cubicBezTo>
                <a:cubicBezTo>
                  <a:pt x="3903821" y="427196"/>
                  <a:pt x="3903821" y="427196"/>
                  <a:pt x="3904774" y="428149"/>
                </a:cubicBezTo>
                <a:cubicBezTo>
                  <a:pt x="3903821" y="429101"/>
                  <a:pt x="3903821" y="430054"/>
                  <a:pt x="3903821" y="431006"/>
                </a:cubicBezTo>
                <a:close/>
                <a:moveTo>
                  <a:pt x="3925729" y="309086"/>
                </a:moveTo>
                <a:cubicBezTo>
                  <a:pt x="3923824" y="301466"/>
                  <a:pt x="3922871" y="297656"/>
                  <a:pt x="3922871" y="297656"/>
                </a:cubicBezTo>
                <a:cubicBezTo>
                  <a:pt x="3922871" y="297656"/>
                  <a:pt x="3922871" y="301466"/>
                  <a:pt x="3923824" y="308134"/>
                </a:cubicBezTo>
                <a:cubicBezTo>
                  <a:pt x="3920966" y="297656"/>
                  <a:pt x="3919061" y="291941"/>
                  <a:pt x="3919061" y="291941"/>
                </a:cubicBezTo>
                <a:cubicBezTo>
                  <a:pt x="3919061" y="291941"/>
                  <a:pt x="3920014" y="301466"/>
                  <a:pt x="3922871" y="317659"/>
                </a:cubicBezTo>
                <a:cubicBezTo>
                  <a:pt x="3922871" y="320516"/>
                  <a:pt x="3923824" y="322421"/>
                  <a:pt x="3923824" y="325279"/>
                </a:cubicBezTo>
                <a:cubicBezTo>
                  <a:pt x="3922871" y="328136"/>
                  <a:pt x="3922871" y="331946"/>
                  <a:pt x="3921919" y="334804"/>
                </a:cubicBezTo>
                <a:cubicBezTo>
                  <a:pt x="3921919" y="334804"/>
                  <a:pt x="3921919" y="335756"/>
                  <a:pt x="3921919" y="335756"/>
                </a:cubicBezTo>
                <a:cubicBezTo>
                  <a:pt x="3921919" y="333851"/>
                  <a:pt x="3920966" y="331946"/>
                  <a:pt x="3920966" y="330041"/>
                </a:cubicBezTo>
                <a:cubicBezTo>
                  <a:pt x="3919061" y="319564"/>
                  <a:pt x="3917156" y="310039"/>
                  <a:pt x="3915251" y="301466"/>
                </a:cubicBezTo>
                <a:cubicBezTo>
                  <a:pt x="3913346" y="293846"/>
                  <a:pt x="3912394" y="287179"/>
                  <a:pt x="3911441" y="281464"/>
                </a:cubicBezTo>
                <a:cubicBezTo>
                  <a:pt x="3911441" y="273844"/>
                  <a:pt x="3912394" y="268129"/>
                  <a:pt x="3912394" y="264319"/>
                </a:cubicBezTo>
                <a:cubicBezTo>
                  <a:pt x="3912394" y="264319"/>
                  <a:pt x="3912394" y="263366"/>
                  <a:pt x="3912394" y="263366"/>
                </a:cubicBezTo>
                <a:cubicBezTo>
                  <a:pt x="3914299" y="265271"/>
                  <a:pt x="3917156" y="268129"/>
                  <a:pt x="3919061" y="270986"/>
                </a:cubicBezTo>
                <a:cubicBezTo>
                  <a:pt x="3920966" y="272891"/>
                  <a:pt x="3922871" y="274796"/>
                  <a:pt x="3923824" y="277654"/>
                </a:cubicBezTo>
                <a:cubicBezTo>
                  <a:pt x="3923824" y="277654"/>
                  <a:pt x="3923824" y="280511"/>
                  <a:pt x="3924776" y="284321"/>
                </a:cubicBezTo>
                <a:cubicBezTo>
                  <a:pt x="3922871" y="279559"/>
                  <a:pt x="3921919" y="277654"/>
                  <a:pt x="3921919" y="277654"/>
                </a:cubicBezTo>
                <a:cubicBezTo>
                  <a:pt x="3921919" y="277654"/>
                  <a:pt x="3923824" y="284321"/>
                  <a:pt x="3926681" y="296704"/>
                </a:cubicBezTo>
                <a:cubicBezTo>
                  <a:pt x="3926681" y="298609"/>
                  <a:pt x="3927634" y="301466"/>
                  <a:pt x="3927634" y="304324"/>
                </a:cubicBezTo>
                <a:cubicBezTo>
                  <a:pt x="3927634" y="304324"/>
                  <a:pt x="3927634" y="304324"/>
                  <a:pt x="3927634" y="305276"/>
                </a:cubicBezTo>
                <a:cubicBezTo>
                  <a:pt x="3926681" y="304324"/>
                  <a:pt x="3925729" y="306229"/>
                  <a:pt x="3925729" y="309086"/>
                </a:cubicBezTo>
                <a:close/>
                <a:moveTo>
                  <a:pt x="3929539" y="287179"/>
                </a:moveTo>
                <a:cubicBezTo>
                  <a:pt x="3929539" y="289084"/>
                  <a:pt x="3928586" y="290989"/>
                  <a:pt x="3928586" y="292894"/>
                </a:cubicBezTo>
                <a:cubicBezTo>
                  <a:pt x="3928586" y="291941"/>
                  <a:pt x="3927634" y="290989"/>
                  <a:pt x="3927634" y="290036"/>
                </a:cubicBezTo>
                <a:cubicBezTo>
                  <a:pt x="3924776" y="281464"/>
                  <a:pt x="3923824" y="275749"/>
                  <a:pt x="3923824" y="275749"/>
                </a:cubicBezTo>
                <a:cubicBezTo>
                  <a:pt x="3924776" y="277654"/>
                  <a:pt x="3926681" y="279559"/>
                  <a:pt x="3927634" y="281464"/>
                </a:cubicBezTo>
                <a:cubicBezTo>
                  <a:pt x="3928586" y="282416"/>
                  <a:pt x="3928586" y="283369"/>
                  <a:pt x="3929539" y="284321"/>
                </a:cubicBezTo>
                <a:cubicBezTo>
                  <a:pt x="3929539" y="284321"/>
                  <a:pt x="3929539" y="285274"/>
                  <a:pt x="3929539" y="287179"/>
                </a:cubicBezTo>
                <a:close/>
                <a:moveTo>
                  <a:pt x="3926681" y="242411"/>
                </a:moveTo>
                <a:cubicBezTo>
                  <a:pt x="3927634" y="251936"/>
                  <a:pt x="3928586" y="261461"/>
                  <a:pt x="3928586" y="270986"/>
                </a:cubicBezTo>
                <a:cubicBezTo>
                  <a:pt x="3926681" y="269081"/>
                  <a:pt x="3924776" y="266224"/>
                  <a:pt x="3921919" y="265271"/>
                </a:cubicBezTo>
                <a:cubicBezTo>
                  <a:pt x="3919061" y="262414"/>
                  <a:pt x="3916204" y="259556"/>
                  <a:pt x="3913346" y="257651"/>
                </a:cubicBezTo>
                <a:cubicBezTo>
                  <a:pt x="3915251" y="253841"/>
                  <a:pt x="3916204" y="250031"/>
                  <a:pt x="3917156" y="246221"/>
                </a:cubicBezTo>
                <a:cubicBezTo>
                  <a:pt x="3920014" y="241459"/>
                  <a:pt x="3922871" y="236696"/>
                  <a:pt x="3925729" y="232886"/>
                </a:cubicBezTo>
                <a:cubicBezTo>
                  <a:pt x="3925729" y="235744"/>
                  <a:pt x="3925729" y="239554"/>
                  <a:pt x="3926681" y="242411"/>
                </a:cubicBezTo>
                <a:close/>
                <a:moveTo>
                  <a:pt x="3900964" y="168116"/>
                </a:moveTo>
                <a:cubicBezTo>
                  <a:pt x="3905726" y="160496"/>
                  <a:pt x="3910489" y="153829"/>
                  <a:pt x="3914299" y="147161"/>
                </a:cubicBezTo>
                <a:cubicBezTo>
                  <a:pt x="3914299" y="150019"/>
                  <a:pt x="3915251" y="152876"/>
                  <a:pt x="3915251" y="156686"/>
                </a:cubicBezTo>
                <a:cubicBezTo>
                  <a:pt x="3917156" y="168116"/>
                  <a:pt x="3919061" y="181451"/>
                  <a:pt x="3920966" y="196691"/>
                </a:cubicBezTo>
                <a:cubicBezTo>
                  <a:pt x="3921919" y="202406"/>
                  <a:pt x="3921919" y="208121"/>
                  <a:pt x="3922871" y="213836"/>
                </a:cubicBezTo>
                <a:cubicBezTo>
                  <a:pt x="3920966" y="211931"/>
                  <a:pt x="3920014" y="210979"/>
                  <a:pt x="3920014" y="210979"/>
                </a:cubicBezTo>
                <a:cubicBezTo>
                  <a:pt x="3920014" y="210979"/>
                  <a:pt x="3920966" y="212884"/>
                  <a:pt x="3923824" y="214789"/>
                </a:cubicBezTo>
                <a:cubicBezTo>
                  <a:pt x="3923824" y="218599"/>
                  <a:pt x="3924776" y="222409"/>
                  <a:pt x="3924776" y="226219"/>
                </a:cubicBezTo>
                <a:cubicBezTo>
                  <a:pt x="3919061" y="232886"/>
                  <a:pt x="3913346" y="240506"/>
                  <a:pt x="3906679" y="249079"/>
                </a:cubicBezTo>
                <a:cubicBezTo>
                  <a:pt x="3905726" y="250031"/>
                  <a:pt x="3905726" y="250984"/>
                  <a:pt x="3904774" y="251936"/>
                </a:cubicBezTo>
                <a:cubicBezTo>
                  <a:pt x="3903821" y="251936"/>
                  <a:pt x="3903821" y="250984"/>
                  <a:pt x="3902869" y="250984"/>
                </a:cubicBezTo>
                <a:cubicBezTo>
                  <a:pt x="3901916" y="245269"/>
                  <a:pt x="3900964" y="242411"/>
                  <a:pt x="3900964" y="242411"/>
                </a:cubicBezTo>
                <a:cubicBezTo>
                  <a:pt x="3900964" y="242411"/>
                  <a:pt x="3900964" y="245269"/>
                  <a:pt x="3900964" y="249079"/>
                </a:cubicBezTo>
                <a:cubicBezTo>
                  <a:pt x="3900011" y="248126"/>
                  <a:pt x="3898106" y="247174"/>
                  <a:pt x="3897154" y="247174"/>
                </a:cubicBezTo>
                <a:cubicBezTo>
                  <a:pt x="3893344" y="245269"/>
                  <a:pt x="3891439" y="243364"/>
                  <a:pt x="3891439" y="243364"/>
                </a:cubicBezTo>
                <a:cubicBezTo>
                  <a:pt x="3891439" y="243364"/>
                  <a:pt x="3893344" y="245269"/>
                  <a:pt x="3896201" y="248126"/>
                </a:cubicBezTo>
                <a:cubicBezTo>
                  <a:pt x="3897154" y="249079"/>
                  <a:pt x="3899059" y="250984"/>
                  <a:pt x="3900964" y="251936"/>
                </a:cubicBezTo>
                <a:cubicBezTo>
                  <a:pt x="3900964" y="253841"/>
                  <a:pt x="3900964" y="254794"/>
                  <a:pt x="3900964" y="256699"/>
                </a:cubicBezTo>
                <a:cubicBezTo>
                  <a:pt x="3899059" y="259556"/>
                  <a:pt x="3896201" y="263366"/>
                  <a:pt x="3894296" y="266224"/>
                </a:cubicBezTo>
                <a:cubicBezTo>
                  <a:pt x="3893344" y="261461"/>
                  <a:pt x="3891439" y="255746"/>
                  <a:pt x="3890486" y="250984"/>
                </a:cubicBezTo>
                <a:cubicBezTo>
                  <a:pt x="3886676" y="235744"/>
                  <a:pt x="3883819" y="222409"/>
                  <a:pt x="3880009" y="210026"/>
                </a:cubicBezTo>
                <a:cubicBezTo>
                  <a:pt x="3880009" y="209074"/>
                  <a:pt x="3879056" y="207169"/>
                  <a:pt x="3879056" y="206216"/>
                </a:cubicBezTo>
                <a:cubicBezTo>
                  <a:pt x="3886676" y="191929"/>
                  <a:pt x="3894296" y="178594"/>
                  <a:pt x="3900964" y="168116"/>
                </a:cubicBezTo>
                <a:close/>
                <a:moveTo>
                  <a:pt x="3873341" y="214789"/>
                </a:moveTo>
                <a:cubicBezTo>
                  <a:pt x="3875246" y="226219"/>
                  <a:pt x="3877151" y="238601"/>
                  <a:pt x="3879056" y="251936"/>
                </a:cubicBezTo>
                <a:cubicBezTo>
                  <a:pt x="3880009" y="260509"/>
                  <a:pt x="3881914" y="270034"/>
                  <a:pt x="3883819" y="280511"/>
                </a:cubicBezTo>
                <a:cubicBezTo>
                  <a:pt x="3883819" y="281464"/>
                  <a:pt x="3882866" y="281464"/>
                  <a:pt x="3882866" y="282416"/>
                </a:cubicBezTo>
                <a:cubicBezTo>
                  <a:pt x="3880009" y="273844"/>
                  <a:pt x="3878104" y="266224"/>
                  <a:pt x="3875246" y="259556"/>
                </a:cubicBezTo>
                <a:cubicBezTo>
                  <a:pt x="3871436" y="250031"/>
                  <a:pt x="3868579" y="241459"/>
                  <a:pt x="3865721" y="234791"/>
                </a:cubicBezTo>
                <a:cubicBezTo>
                  <a:pt x="3865721" y="233839"/>
                  <a:pt x="3864769" y="232886"/>
                  <a:pt x="3864769" y="231934"/>
                </a:cubicBezTo>
                <a:cubicBezTo>
                  <a:pt x="3867626" y="225266"/>
                  <a:pt x="3870484" y="219551"/>
                  <a:pt x="3873341" y="214789"/>
                </a:cubicBezTo>
                <a:close/>
                <a:moveTo>
                  <a:pt x="3864769" y="341471"/>
                </a:moveTo>
                <a:cubicBezTo>
                  <a:pt x="3863816" y="342424"/>
                  <a:pt x="3863816" y="344329"/>
                  <a:pt x="3862864" y="345281"/>
                </a:cubicBezTo>
                <a:cubicBezTo>
                  <a:pt x="3862864" y="344329"/>
                  <a:pt x="3863816" y="343376"/>
                  <a:pt x="3864769" y="341471"/>
                </a:cubicBezTo>
                <a:cubicBezTo>
                  <a:pt x="3864769" y="341471"/>
                  <a:pt x="3864769" y="341471"/>
                  <a:pt x="3864769" y="341471"/>
                </a:cubicBezTo>
                <a:close/>
                <a:moveTo>
                  <a:pt x="3854291" y="211931"/>
                </a:moveTo>
                <a:cubicBezTo>
                  <a:pt x="3854291" y="208121"/>
                  <a:pt x="3855244" y="204311"/>
                  <a:pt x="3856196" y="201454"/>
                </a:cubicBezTo>
                <a:cubicBezTo>
                  <a:pt x="3856196" y="206216"/>
                  <a:pt x="3856196" y="212884"/>
                  <a:pt x="3857149" y="220504"/>
                </a:cubicBezTo>
                <a:cubicBezTo>
                  <a:pt x="3856196" y="222409"/>
                  <a:pt x="3855244" y="224314"/>
                  <a:pt x="3854291" y="226219"/>
                </a:cubicBezTo>
                <a:cubicBezTo>
                  <a:pt x="3853339" y="220504"/>
                  <a:pt x="3854291" y="215741"/>
                  <a:pt x="3854291" y="211931"/>
                </a:cubicBezTo>
                <a:close/>
                <a:moveTo>
                  <a:pt x="3849529" y="262414"/>
                </a:moveTo>
                <a:cubicBezTo>
                  <a:pt x="3849529" y="260509"/>
                  <a:pt x="3849529" y="259556"/>
                  <a:pt x="3849529" y="257651"/>
                </a:cubicBezTo>
                <a:cubicBezTo>
                  <a:pt x="3849529" y="257651"/>
                  <a:pt x="3849529" y="256699"/>
                  <a:pt x="3850481" y="256699"/>
                </a:cubicBezTo>
                <a:cubicBezTo>
                  <a:pt x="3853339" y="263366"/>
                  <a:pt x="3856196" y="270986"/>
                  <a:pt x="3859054" y="278606"/>
                </a:cubicBezTo>
                <a:cubicBezTo>
                  <a:pt x="3859054" y="279559"/>
                  <a:pt x="3859054" y="279559"/>
                  <a:pt x="3860006" y="280511"/>
                </a:cubicBezTo>
                <a:cubicBezTo>
                  <a:pt x="3860959" y="290989"/>
                  <a:pt x="3861911" y="302419"/>
                  <a:pt x="3862864" y="313849"/>
                </a:cubicBezTo>
                <a:cubicBezTo>
                  <a:pt x="3862864" y="313849"/>
                  <a:pt x="3862864" y="313849"/>
                  <a:pt x="3862864" y="313849"/>
                </a:cubicBezTo>
                <a:cubicBezTo>
                  <a:pt x="3858101" y="305276"/>
                  <a:pt x="3852386" y="298609"/>
                  <a:pt x="3847624" y="291941"/>
                </a:cubicBezTo>
                <a:cubicBezTo>
                  <a:pt x="3848576" y="281464"/>
                  <a:pt x="3848576" y="271939"/>
                  <a:pt x="3849529" y="262414"/>
                </a:cubicBezTo>
                <a:close/>
                <a:moveTo>
                  <a:pt x="3846671" y="308134"/>
                </a:moveTo>
                <a:cubicBezTo>
                  <a:pt x="3849529" y="312896"/>
                  <a:pt x="3852386" y="318611"/>
                  <a:pt x="3855244" y="323374"/>
                </a:cubicBezTo>
                <a:cubicBezTo>
                  <a:pt x="3855244" y="324326"/>
                  <a:pt x="3856196" y="324326"/>
                  <a:pt x="3856196" y="325279"/>
                </a:cubicBezTo>
                <a:cubicBezTo>
                  <a:pt x="3856196" y="326231"/>
                  <a:pt x="3855244" y="326231"/>
                  <a:pt x="3855244" y="327184"/>
                </a:cubicBezTo>
                <a:cubicBezTo>
                  <a:pt x="3853339" y="330041"/>
                  <a:pt x="3851434" y="333851"/>
                  <a:pt x="3849529" y="336709"/>
                </a:cubicBezTo>
                <a:cubicBezTo>
                  <a:pt x="3848576" y="334804"/>
                  <a:pt x="3846671" y="331946"/>
                  <a:pt x="3845719" y="330041"/>
                </a:cubicBezTo>
                <a:cubicBezTo>
                  <a:pt x="3845719" y="323374"/>
                  <a:pt x="3846671" y="315754"/>
                  <a:pt x="3846671" y="308134"/>
                </a:cubicBezTo>
                <a:close/>
                <a:moveTo>
                  <a:pt x="3843814" y="415766"/>
                </a:moveTo>
                <a:cubicBezTo>
                  <a:pt x="3844766" y="413861"/>
                  <a:pt x="3845719" y="411956"/>
                  <a:pt x="3846671" y="410051"/>
                </a:cubicBezTo>
                <a:cubicBezTo>
                  <a:pt x="3846671" y="411956"/>
                  <a:pt x="3847624" y="414814"/>
                  <a:pt x="3847624" y="416719"/>
                </a:cubicBezTo>
                <a:cubicBezTo>
                  <a:pt x="3847624" y="417671"/>
                  <a:pt x="3847624" y="418624"/>
                  <a:pt x="3847624" y="419576"/>
                </a:cubicBezTo>
                <a:cubicBezTo>
                  <a:pt x="3847624" y="420529"/>
                  <a:pt x="3846671" y="421481"/>
                  <a:pt x="3846671" y="422434"/>
                </a:cubicBezTo>
                <a:cubicBezTo>
                  <a:pt x="3845719" y="423386"/>
                  <a:pt x="3845719" y="425291"/>
                  <a:pt x="3844766" y="426244"/>
                </a:cubicBezTo>
                <a:lnTo>
                  <a:pt x="3842861" y="426244"/>
                </a:lnTo>
                <a:cubicBezTo>
                  <a:pt x="3843814" y="422434"/>
                  <a:pt x="3843814" y="418624"/>
                  <a:pt x="3843814" y="415766"/>
                </a:cubicBezTo>
                <a:close/>
                <a:moveTo>
                  <a:pt x="3830479" y="297656"/>
                </a:moveTo>
                <a:cubicBezTo>
                  <a:pt x="3830479" y="298609"/>
                  <a:pt x="3830479" y="298609"/>
                  <a:pt x="3830479" y="299561"/>
                </a:cubicBezTo>
                <a:cubicBezTo>
                  <a:pt x="3830479" y="300514"/>
                  <a:pt x="3830479" y="300514"/>
                  <a:pt x="3830479" y="301466"/>
                </a:cubicBezTo>
                <a:cubicBezTo>
                  <a:pt x="3830479" y="303371"/>
                  <a:pt x="3830479" y="305276"/>
                  <a:pt x="3829526" y="307181"/>
                </a:cubicBezTo>
                <a:cubicBezTo>
                  <a:pt x="3828574" y="306229"/>
                  <a:pt x="3827621" y="305276"/>
                  <a:pt x="3827621" y="304324"/>
                </a:cubicBezTo>
                <a:cubicBezTo>
                  <a:pt x="3828574" y="301466"/>
                  <a:pt x="3829526" y="299561"/>
                  <a:pt x="3830479" y="297656"/>
                </a:cubicBezTo>
                <a:close/>
                <a:moveTo>
                  <a:pt x="3826669" y="305276"/>
                </a:moveTo>
                <a:cubicBezTo>
                  <a:pt x="3827621" y="306229"/>
                  <a:pt x="3827621" y="308134"/>
                  <a:pt x="3828574" y="310039"/>
                </a:cubicBezTo>
                <a:cubicBezTo>
                  <a:pt x="3828574" y="311944"/>
                  <a:pt x="3828574" y="312896"/>
                  <a:pt x="3827621" y="314801"/>
                </a:cubicBezTo>
                <a:cubicBezTo>
                  <a:pt x="3826669" y="312896"/>
                  <a:pt x="3824764" y="310991"/>
                  <a:pt x="3823811" y="309086"/>
                </a:cubicBezTo>
                <a:cubicBezTo>
                  <a:pt x="3825716" y="307181"/>
                  <a:pt x="3825716" y="306229"/>
                  <a:pt x="3826669" y="305276"/>
                </a:cubicBezTo>
                <a:close/>
                <a:moveTo>
                  <a:pt x="3820001" y="319564"/>
                </a:moveTo>
                <a:cubicBezTo>
                  <a:pt x="3821906" y="323374"/>
                  <a:pt x="3823811" y="328136"/>
                  <a:pt x="3826669" y="332899"/>
                </a:cubicBezTo>
                <a:cubicBezTo>
                  <a:pt x="3826669" y="332899"/>
                  <a:pt x="3826669" y="333851"/>
                  <a:pt x="3827621" y="333851"/>
                </a:cubicBezTo>
                <a:cubicBezTo>
                  <a:pt x="3827621" y="336709"/>
                  <a:pt x="3826669" y="339566"/>
                  <a:pt x="3826669" y="343376"/>
                </a:cubicBezTo>
                <a:cubicBezTo>
                  <a:pt x="3825716" y="354806"/>
                  <a:pt x="3825716" y="366236"/>
                  <a:pt x="3824764" y="377666"/>
                </a:cubicBezTo>
                <a:cubicBezTo>
                  <a:pt x="3823811" y="372904"/>
                  <a:pt x="3821906" y="368141"/>
                  <a:pt x="3820954" y="364331"/>
                </a:cubicBezTo>
                <a:cubicBezTo>
                  <a:pt x="3820954" y="360521"/>
                  <a:pt x="3820001" y="356711"/>
                  <a:pt x="3820001" y="352901"/>
                </a:cubicBezTo>
                <a:cubicBezTo>
                  <a:pt x="3820001" y="347186"/>
                  <a:pt x="3819049" y="341471"/>
                  <a:pt x="3818096" y="336709"/>
                </a:cubicBezTo>
                <a:cubicBezTo>
                  <a:pt x="3820001" y="333851"/>
                  <a:pt x="3821906" y="332899"/>
                  <a:pt x="3821906" y="332899"/>
                </a:cubicBezTo>
                <a:cubicBezTo>
                  <a:pt x="3821906" y="332899"/>
                  <a:pt x="3820954" y="333851"/>
                  <a:pt x="3818096" y="335756"/>
                </a:cubicBezTo>
                <a:cubicBezTo>
                  <a:pt x="3818096" y="332899"/>
                  <a:pt x="3817144" y="329089"/>
                  <a:pt x="3817144" y="326231"/>
                </a:cubicBezTo>
                <a:cubicBezTo>
                  <a:pt x="3818096" y="323374"/>
                  <a:pt x="3819049" y="321469"/>
                  <a:pt x="3820001" y="319564"/>
                </a:cubicBezTo>
                <a:close/>
                <a:moveTo>
                  <a:pt x="3788569" y="264319"/>
                </a:moveTo>
                <a:cubicBezTo>
                  <a:pt x="3789521" y="266224"/>
                  <a:pt x="3791426" y="268129"/>
                  <a:pt x="3792379" y="270986"/>
                </a:cubicBezTo>
                <a:cubicBezTo>
                  <a:pt x="3795236" y="274796"/>
                  <a:pt x="3798094" y="280511"/>
                  <a:pt x="3800951" y="285274"/>
                </a:cubicBezTo>
                <a:cubicBezTo>
                  <a:pt x="3800951" y="286226"/>
                  <a:pt x="3800951" y="286226"/>
                  <a:pt x="3800951" y="287179"/>
                </a:cubicBezTo>
                <a:cubicBezTo>
                  <a:pt x="3800951" y="290989"/>
                  <a:pt x="3800951" y="294799"/>
                  <a:pt x="3800951" y="298609"/>
                </a:cubicBezTo>
                <a:cubicBezTo>
                  <a:pt x="3800951" y="299561"/>
                  <a:pt x="3800951" y="300514"/>
                  <a:pt x="3800951" y="300514"/>
                </a:cubicBezTo>
                <a:cubicBezTo>
                  <a:pt x="3799999" y="295751"/>
                  <a:pt x="3798094" y="291941"/>
                  <a:pt x="3797141" y="287179"/>
                </a:cubicBezTo>
                <a:cubicBezTo>
                  <a:pt x="3797141" y="286226"/>
                  <a:pt x="3796189" y="285274"/>
                  <a:pt x="3796189" y="285274"/>
                </a:cubicBezTo>
                <a:cubicBezTo>
                  <a:pt x="3796189" y="282416"/>
                  <a:pt x="3796189" y="280511"/>
                  <a:pt x="3796189" y="280511"/>
                </a:cubicBezTo>
                <a:cubicBezTo>
                  <a:pt x="3796189" y="280511"/>
                  <a:pt x="3796189" y="281464"/>
                  <a:pt x="3795236" y="283369"/>
                </a:cubicBezTo>
                <a:cubicBezTo>
                  <a:pt x="3794284" y="279559"/>
                  <a:pt x="3792379" y="275749"/>
                  <a:pt x="3791426" y="271939"/>
                </a:cubicBezTo>
                <a:cubicBezTo>
                  <a:pt x="3790474" y="269081"/>
                  <a:pt x="3789521" y="266224"/>
                  <a:pt x="3788569" y="264319"/>
                </a:cubicBezTo>
                <a:close/>
                <a:moveTo>
                  <a:pt x="3748564" y="364331"/>
                </a:moveTo>
                <a:cubicBezTo>
                  <a:pt x="3748564" y="359569"/>
                  <a:pt x="3748564" y="355759"/>
                  <a:pt x="3748564" y="351949"/>
                </a:cubicBezTo>
                <a:cubicBezTo>
                  <a:pt x="3749516" y="353854"/>
                  <a:pt x="3749516" y="355759"/>
                  <a:pt x="3750469" y="358616"/>
                </a:cubicBezTo>
                <a:cubicBezTo>
                  <a:pt x="3749516" y="359569"/>
                  <a:pt x="3749516" y="361474"/>
                  <a:pt x="3748564" y="364331"/>
                </a:cubicBezTo>
                <a:close/>
                <a:moveTo>
                  <a:pt x="3762851" y="399574"/>
                </a:moveTo>
                <a:cubicBezTo>
                  <a:pt x="3761899" y="401479"/>
                  <a:pt x="3760946" y="403384"/>
                  <a:pt x="3759994" y="405289"/>
                </a:cubicBezTo>
                <a:cubicBezTo>
                  <a:pt x="3759994" y="400526"/>
                  <a:pt x="3760946" y="395764"/>
                  <a:pt x="3760946" y="391954"/>
                </a:cubicBezTo>
                <a:cubicBezTo>
                  <a:pt x="3760946" y="391954"/>
                  <a:pt x="3760946" y="391001"/>
                  <a:pt x="3760946" y="391001"/>
                </a:cubicBezTo>
                <a:cubicBezTo>
                  <a:pt x="3761899" y="392906"/>
                  <a:pt x="3761899" y="394811"/>
                  <a:pt x="3762851" y="396716"/>
                </a:cubicBezTo>
                <a:cubicBezTo>
                  <a:pt x="3763804" y="397669"/>
                  <a:pt x="3762851" y="398621"/>
                  <a:pt x="3762851" y="399574"/>
                </a:cubicBezTo>
                <a:close/>
                <a:moveTo>
                  <a:pt x="3770471" y="290036"/>
                </a:moveTo>
                <a:cubicBezTo>
                  <a:pt x="3772376" y="296704"/>
                  <a:pt x="3773329" y="302419"/>
                  <a:pt x="3775234" y="309086"/>
                </a:cubicBezTo>
                <a:cubicBezTo>
                  <a:pt x="3774281" y="306229"/>
                  <a:pt x="3773329" y="304324"/>
                  <a:pt x="3771424" y="301466"/>
                </a:cubicBezTo>
                <a:cubicBezTo>
                  <a:pt x="3771424" y="300514"/>
                  <a:pt x="3770471" y="300514"/>
                  <a:pt x="3770471" y="299561"/>
                </a:cubicBezTo>
                <a:cubicBezTo>
                  <a:pt x="3770471" y="296704"/>
                  <a:pt x="3770471" y="293846"/>
                  <a:pt x="3770471" y="290989"/>
                </a:cubicBezTo>
                <a:cubicBezTo>
                  <a:pt x="3770471" y="290989"/>
                  <a:pt x="3770471" y="290036"/>
                  <a:pt x="3770471" y="290036"/>
                </a:cubicBezTo>
                <a:close/>
                <a:moveTo>
                  <a:pt x="3769519" y="370046"/>
                </a:moveTo>
                <a:cubicBezTo>
                  <a:pt x="3769519" y="370999"/>
                  <a:pt x="3769519" y="371951"/>
                  <a:pt x="3770471" y="372904"/>
                </a:cubicBezTo>
                <a:cubicBezTo>
                  <a:pt x="3769519" y="370999"/>
                  <a:pt x="3768566" y="369094"/>
                  <a:pt x="3767614" y="366236"/>
                </a:cubicBezTo>
                <a:cubicBezTo>
                  <a:pt x="3767614" y="362426"/>
                  <a:pt x="3767614" y="359569"/>
                  <a:pt x="3767614" y="359569"/>
                </a:cubicBezTo>
                <a:cubicBezTo>
                  <a:pt x="3767614" y="359569"/>
                  <a:pt x="3767614" y="361474"/>
                  <a:pt x="3766661" y="364331"/>
                </a:cubicBezTo>
                <a:cubicBezTo>
                  <a:pt x="3765709" y="363379"/>
                  <a:pt x="3765709" y="361474"/>
                  <a:pt x="3764756" y="360521"/>
                </a:cubicBezTo>
                <a:cubicBezTo>
                  <a:pt x="3764756" y="359569"/>
                  <a:pt x="3764756" y="358616"/>
                  <a:pt x="3764756" y="357664"/>
                </a:cubicBezTo>
                <a:cubicBezTo>
                  <a:pt x="3764756" y="355759"/>
                  <a:pt x="3765709" y="353854"/>
                  <a:pt x="3765709" y="351949"/>
                </a:cubicBezTo>
                <a:cubicBezTo>
                  <a:pt x="3767614" y="358616"/>
                  <a:pt x="3768566" y="364331"/>
                  <a:pt x="3769519" y="370046"/>
                </a:cubicBezTo>
                <a:close/>
                <a:moveTo>
                  <a:pt x="3753326" y="250031"/>
                </a:moveTo>
                <a:cubicBezTo>
                  <a:pt x="3754279" y="245269"/>
                  <a:pt x="3754279" y="241459"/>
                  <a:pt x="3755231" y="236696"/>
                </a:cubicBezTo>
                <a:cubicBezTo>
                  <a:pt x="3755231" y="235744"/>
                  <a:pt x="3755231" y="233839"/>
                  <a:pt x="3756184" y="232886"/>
                </a:cubicBezTo>
                <a:cubicBezTo>
                  <a:pt x="3757136" y="231934"/>
                  <a:pt x="3757136" y="230981"/>
                  <a:pt x="3758089" y="230029"/>
                </a:cubicBezTo>
                <a:cubicBezTo>
                  <a:pt x="3759041" y="232886"/>
                  <a:pt x="3759041" y="234791"/>
                  <a:pt x="3759994" y="237649"/>
                </a:cubicBezTo>
                <a:cubicBezTo>
                  <a:pt x="3762851" y="250984"/>
                  <a:pt x="3766661" y="266224"/>
                  <a:pt x="3769519" y="281464"/>
                </a:cubicBezTo>
                <a:cubicBezTo>
                  <a:pt x="3768566" y="284321"/>
                  <a:pt x="3768566" y="287179"/>
                  <a:pt x="3767614" y="290036"/>
                </a:cubicBezTo>
                <a:cubicBezTo>
                  <a:pt x="3767614" y="290036"/>
                  <a:pt x="3767614" y="290036"/>
                  <a:pt x="3767614" y="290989"/>
                </a:cubicBezTo>
                <a:cubicBezTo>
                  <a:pt x="3762851" y="280511"/>
                  <a:pt x="3757136" y="270986"/>
                  <a:pt x="3752374" y="261461"/>
                </a:cubicBezTo>
                <a:cubicBezTo>
                  <a:pt x="3752374" y="258604"/>
                  <a:pt x="3752374" y="253841"/>
                  <a:pt x="3753326" y="250031"/>
                </a:cubicBezTo>
                <a:close/>
                <a:moveTo>
                  <a:pt x="3748564" y="296704"/>
                </a:moveTo>
                <a:cubicBezTo>
                  <a:pt x="3748564" y="296704"/>
                  <a:pt x="3748564" y="296704"/>
                  <a:pt x="3748564" y="296704"/>
                </a:cubicBezTo>
                <a:cubicBezTo>
                  <a:pt x="3751421" y="301466"/>
                  <a:pt x="3753326" y="307181"/>
                  <a:pt x="3756184" y="313849"/>
                </a:cubicBezTo>
                <a:cubicBezTo>
                  <a:pt x="3756184" y="314801"/>
                  <a:pt x="3757136" y="315754"/>
                  <a:pt x="3757136" y="316706"/>
                </a:cubicBezTo>
                <a:cubicBezTo>
                  <a:pt x="3758089" y="318611"/>
                  <a:pt x="3758089" y="321469"/>
                  <a:pt x="3759041" y="323374"/>
                </a:cubicBezTo>
                <a:cubicBezTo>
                  <a:pt x="3758089" y="325279"/>
                  <a:pt x="3758089" y="328136"/>
                  <a:pt x="3757136" y="330041"/>
                </a:cubicBezTo>
                <a:cubicBezTo>
                  <a:pt x="3756184" y="333851"/>
                  <a:pt x="3755231" y="337661"/>
                  <a:pt x="3754279" y="341471"/>
                </a:cubicBezTo>
                <a:cubicBezTo>
                  <a:pt x="3753326" y="339566"/>
                  <a:pt x="3751421" y="337661"/>
                  <a:pt x="3750469" y="335756"/>
                </a:cubicBezTo>
                <a:cubicBezTo>
                  <a:pt x="3749516" y="333851"/>
                  <a:pt x="3748564" y="332899"/>
                  <a:pt x="3747611" y="331946"/>
                </a:cubicBezTo>
                <a:cubicBezTo>
                  <a:pt x="3748564" y="320516"/>
                  <a:pt x="3748564" y="308134"/>
                  <a:pt x="3748564" y="296704"/>
                </a:cubicBezTo>
                <a:close/>
                <a:moveTo>
                  <a:pt x="3738086" y="273844"/>
                </a:moveTo>
                <a:cubicBezTo>
                  <a:pt x="3738086" y="273844"/>
                  <a:pt x="3738086" y="273844"/>
                  <a:pt x="3738086" y="273844"/>
                </a:cubicBezTo>
                <a:cubicBezTo>
                  <a:pt x="3738086" y="274796"/>
                  <a:pt x="3738086" y="274796"/>
                  <a:pt x="3738086" y="274796"/>
                </a:cubicBezTo>
                <a:cubicBezTo>
                  <a:pt x="3738086" y="273844"/>
                  <a:pt x="3738086" y="273844"/>
                  <a:pt x="3738086" y="273844"/>
                </a:cubicBezTo>
                <a:close/>
                <a:moveTo>
                  <a:pt x="3689509" y="326231"/>
                </a:moveTo>
                <a:cubicBezTo>
                  <a:pt x="3688556" y="328136"/>
                  <a:pt x="3687604" y="330041"/>
                  <a:pt x="3686651" y="331946"/>
                </a:cubicBezTo>
                <a:cubicBezTo>
                  <a:pt x="3686651" y="331946"/>
                  <a:pt x="3686651" y="330994"/>
                  <a:pt x="3685699" y="330994"/>
                </a:cubicBezTo>
                <a:cubicBezTo>
                  <a:pt x="3685699" y="328136"/>
                  <a:pt x="3685699" y="325279"/>
                  <a:pt x="3685699" y="322421"/>
                </a:cubicBezTo>
                <a:cubicBezTo>
                  <a:pt x="3685699" y="319564"/>
                  <a:pt x="3685699" y="316706"/>
                  <a:pt x="3685699" y="313849"/>
                </a:cubicBezTo>
                <a:cubicBezTo>
                  <a:pt x="3686651" y="316706"/>
                  <a:pt x="3688556" y="320516"/>
                  <a:pt x="3689509" y="325279"/>
                </a:cubicBezTo>
                <a:cubicBezTo>
                  <a:pt x="3689509" y="326231"/>
                  <a:pt x="3689509" y="326231"/>
                  <a:pt x="3689509" y="326231"/>
                </a:cubicBezTo>
                <a:close/>
                <a:moveTo>
                  <a:pt x="3716179" y="211931"/>
                </a:moveTo>
                <a:cubicBezTo>
                  <a:pt x="3718084" y="214789"/>
                  <a:pt x="3719036" y="218599"/>
                  <a:pt x="3720941" y="221456"/>
                </a:cubicBezTo>
                <a:cubicBezTo>
                  <a:pt x="3719989" y="224314"/>
                  <a:pt x="3719989" y="227171"/>
                  <a:pt x="3719036" y="230029"/>
                </a:cubicBezTo>
                <a:cubicBezTo>
                  <a:pt x="3719036" y="230981"/>
                  <a:pt x="3719036" y="232886"/>
                  <a:pt x="3718084" y="233839"/>
                </a:cubicBezTo>
                <a:cubicBezTo>
                  <a:pt x="3715226" y="230029"/>
                  <a:pt x="3713321" y="228124"/>
                  <a:pt x="3713321" y="228124"/>
                </a:cubicBezTo>
                <a:cubicBezTo>
                  <a:pt x="3713321" y="228124"/>
                  <a:pt x="3715226" y="230981"/>
                  <a:pt x="3717131" y="235744"/>
                </a:cubicBezTo>
                <a:cubicBezTo>
                  <a:pt x="3716179" y="241459"/>
                  <a:pt x="3715226" y="247174"/>
                  <a:pt x="3714274" y="253841"/>
                </a:cubicBezTo>
                <a:cubicBezTo>
                  <a:pt x="3714274" y="252889"/>
                  <a:pt x="3714274" y="251936"/>
                  <a:pt x="3714274" y="250984"/>
                </a:cubicBezTo>
                <a:cubicBezTo>
                  <a:pt x="3714274" y="246221"/>
                  <a:pt x="3713321" y="242411"/>
                  <a:pt x="3713321" y="238601"/>
                </a:cubicBezTo>
                <a:cubicBezTo>
                  <a:pt x="3713321" y="234791"/>
                  <a:pt x="3713321" y="230981"/>
                  <a:pt x="3713321" y="227171"/>
                </a:cubicBezTo>
                <a:cubicBezTo>
                  <a:pt x="3713321" y="219551"/>
                  <a:pt x="3712369" y="213836"/>
                  <a:pt x="3712369" y="208121"/>
                </a:cubicBezTo>
                <a:cubicBezTo>
                  <a:pt x="3712369" y="207169"/>
                  <a:pt x="3712369" y="206216"/>
                  <a:pt x="3712369" y="205264"/>
                </a:cubicBezTo>
                <a:cubicBezTo>
                  <a:pt x="3713321" y="207169"/>
                  <a:pt x="3714274" y="209074"/>
                  <a:pt x="3716179" y="211931"/>
                </a:cubicBezTo>
                <a:close/>
                <a:moveTo>
                  <a:pt x="3679984" y="236696"/>
                </a:moveTo>
                <a:cubicBezTo>
                  <a:pt x="3681889" y="222409"/>
                  <a:pt x="3683794" y="209074"/>
                  <a:pt x="3684746" y="196691"/>
                </a:cubicBezTo>
                <a:cubicBezTo>
                  <a:pt x="3685699" y="185261"/>
                  <a:pt x="3687604" y="174784"/>
                  <a:pt x="3687604" y="166211"/>
                </a:cubicBezTo>
                <a:cubicBezTo>
                  <a:pt x="3687604" y="161449"/>
                  <a:pt x="3688556" y="157639"/>
                  <a:pt x="3688556" y="154781"/>
                </a:cubicBezTo>
                <a:cubicBezTo>
                  <a:pt x="3690461" y="159544"/>
                  <a:pt x="3694271" y="168116"/>
                  <a:pt x="3699034" y="178594"/>
                </a:cubicBezTo>
                <a:cubicBezTo>
                  <a:pt x="3701891" y="184309"/>
                  <a:pt x="3704749" y="191929"/>
                  <a:pt x="3708559" y="199549"/>
                </a:cubicBezTo>
                <a:cubicBezTo>
                  <a:pt x="3708559" y="201454"/>
                  <a:pt x="3707606" y="204311"/>
                  <a:pt x="3707606" y="207169"/>
                </a:cubicBezTo>
                <a:cubicBezTo>
                  <a:pt x="3706654" y="211931"/>
                  <a:pt x="3705701" y="218599"/>
                  <a:pt x="3704749" y="226219"/>
                </a:cubicBezTo>
                <a:cubicBezTo>
                  <a:pt x="3703796" y="230029"/>
                  <a:pt x="3703796" y="233839"/>
                  <a:pt x="3702844" y="237649"/>
                </a:cubicBezTo>
                <a:cubicBezTo>
                  <a:pt x="3702844" y="241459"/>
                  <a:pt x="3701891" y="246221"/>
                  <a:pt x="3701891" y="250984"/>
                </a:cubicBezTo>
                <a:cubicBezTo>
                  <a:pt x="3700939" y="259556"/>
                  <a:pt x="3700939" y="270034"/>
                  <a:pt x="3700939" y="280511"/>
                </a:cubicBezTo>
                <a:cubicBezTo>
                  <a:pt x="3700939" y="287179"/>
                  <a:pt x="3700939" y="293846"/>
                  <a:pt x="3700939" y="300514"/>
                </a:cubicBezTo>
                <a:cubicBezTo>
                  <a:pt x="3699034" y="293846"/>
                  <a:pt x="3697129" y="290036"/>
                  <a:pt x="3697129" y="290036"/>
                </a:cubicBezTo>
                <a:cubicBezTo>
                  <a:pt x="3697129" y="290036"/>
                  <a:pt x="3698081" y="296704"/>
                  <a:pt x="3699034" y="308134"/>
                </a:cubicBezTo>
                <a:cubicBezTo>
                  <a:pt x="3696176" y="312896"/>
                  <a:pt x="3693319" y="317659"/>
                  <a:pt x="3690461" y="322421"/>
                </a:cubicBezTo>
                <a:cubicBezTo>
                  <a:pt x="3687604" y="317659"/>
                  <a:pt x="3685699" y="313849"/>
                  <a:pt x="3683794" y="310991"/>
                </a:cubicBezTo>
                <a:cubicBezTo>
                  <a:pt x="3683794" y="305276"/>
                  <a:pt x="3683794" y="302419"/>
                  <a:pt x="3683794" y="302419"/>
                </a:cubicBezTo>
                <a:cubicBezTo>
                  <a:pt x="3683794" y="302419"/>
                  <a:pt x="3683794" y="304324"/>
                  <a:pt x="3682841" y="308134"/>
                </a:cubicBezTo>
                <a:cubicBezTo>
                  <a:pt x="3680936" y="304324"/>
                  <a:pt x="3679031" y="302419"/>
                  <a:pt x="3679031" y="302419"/>
                </a:cubicBezTo>
                <a:cubicBezTo>
                  <a:pt x="3679031" y="302419"/>
                  <a:pt x="3679984" y="305276"/>
                  <a:pt x="3681889" y="310991"/>
                </a:cubicBezTo>
                <a:cubicBezTo>
                  <a:pt x="3680936" y="313849"/>
                  <a:pt x="3680936" y="318611"/>
                  <a:pt x="3679984" y="323374"/>
                </a:cubicBezTo>
                <a:cubicBezTo>
                  <a:pt x="3677126" y="317659"/>
                  <a:pt x="3675221" y="311944"/>
                  <a:pt x="3672364" y="307181"/>
                </a:cubicBezTo>
                <a:cubicBezTo>
                  <a:pt x="3674269" y="300514"/>
                  <a:pt x="3676174" y="294799"/>
                  <a:pt x="3677126" y="289084"/>
                </a:cubicBezTo>
                <a:cubicBezTo>
                  <a:pt x="3679031" y="283369"/>
                  <a:pt x="3680936" y="277654"/>
                  <a:pt x="3681889" y="272891"/>
                </a:cubicBezTo>
                <a:cubicBezTo>
                  <a:pt x="3683794" y="268129"/>
                  <a:pt x="3685699" y="264319"/>
                  <a:pt x="3686651" y="260509"/>
                </a:cubicBezTo>
                <a:cubicBezTo>
                  <a:pt x="3690461" y="253841"/>
                  <a:pt x="3692366" y="250031"/>
                  <a:pt x="3692366" y="250031"/>
                </a:cubicBezTo>
                <a:cubicBezTo>
                  <a:pt x="3692366" y="250031"/>
                  <a:pt x="3689509" y="252889"/>
                  <a:pt x="3683794" y="258604"/>
                </a:cubicBezTo>
                <a:cubicBezTo>
                  <a:pt x="3680936" y="261461"/>
                  <a:pt x="3678079" y="265271"/>
                  <a:pt x="3675221" y="270034"/>
                </a:cubicBezTo>
                <a:cubicBezTo>
                  <a:pt x="3674269" y="271939"/>
                  <a:pt x="3673316" y="273844"/>
                  <a:pt x="3671411" y="275749"/>
                </a:cubicBezTo>
                <a:cubicBezTo>
                  <a:pt x="3677126" y="261461"/>
                  <a:pt x="3679031" y="248126"/>
                  <a:pt x="3679984" y="236696"/>
                </a:cubicBezTo>
                <a:close/>
                <a:moveTo>
                  <a:pt x="3678079" y="342424"/>
                </a:moveTo>
                <a:cubicBezTo>
                  <a:pt x="3678079" y="344329"/>
                  <a:pt x="3677126" y="346234"/>
                  <a:pt x="3677126" y="349091"/>
                </a:cubicBezTo>
                <a:cubicBezTo>
                  <a:pt x="3677126" y="347186"/>
                  <a:pt x="3676174" y="345281"/>
                  <a:pt x="3676174" y="343376"/>
                </a:cubicBezTo>
                <a:cubicBezTo>
                  <a:pt x="3675221" y="340519"/>
                  <a:pt x="3675221" y="337661"/>
                  <a:pt x="3674269" y="335756"/>
                </a:cubicBezTo>
                <a:cubicBezTo>
                  <a:pt x="3675221" y="337661"/>
                  <a:pt x="3676174" y="340519"/>
                  <a:pt x="3678079" y="342424"/>
                </a:cubicBezTo>
                <a:close/>
                <a:moveTo>
                  <a:pt x="3664744" y="355759"/>
                </a:moveTo>
                <a:cubicBezTo>
                  <a:pt x="3664744" y="357664"/>
                  <a:pt x="3664744" y="360521"/>
                  <a:pt x="3664744" y="362426"/>
                </a:cubicBezTo>
                <a:cubicBezTo>
                  <a:pt x="3664744" y="365284"/>
                  <a:pt x="3663791" y="368141"/>
                  <a:pt x="3663791" y="371951"/>
                </a:cubicBezTo>
                <a:cubicBezTo>
                  <a:pt x="3663791" y="371951"/>
                  <a:pt x="3663791" y="371951"/>
                  <a:pt x="3663791" y="371951"/>
                </a:cubicBezTo>
                <a:cubicBezTo>
                  <a:pt x="3663791" y="370046"/>
                  <a:pt x="3662839" y="368141"/>
                  <a:pt x="3662839" y="367189"/>
                </a:cubicBezTo>
                <a:cubicBezTo>
                  <a:pt x="3662839" y="367189"/>
                  <a:pt x="3662839" y="367189"/>
                  <a:pt x="3662839" y="366236"/>
                </a:cubicBezTo>
                <a:cubicBezTo>
                  <a:pt x="3663791" y="363379"/>
                  <a:pt x="3664744" y="359569"/>
                  <a:pt x="3664744" y="355759"/>
                </a:cubicBezTo>
                <a:close/>
                <a:moveTo>
                  <a:pt x="3603784" y="369094"/>
                </a:moveTo>
                <a:cubicBezTo>
                  <a:pt x="3603784" y="367189"/>
                  <a:pt x="3602831" y="365284"/>
                  <a:pt x="3602831" y="363379"/>
                </a:cubicBezTo>
                <a:cubicBezTo>
                  <a:pt x="3603784" y="359569"/>
                  <a:pt x="3604736" y="355759"/>
                  <a:pt x="3605689" y="352901"/>
                </a:cubicBezTo>
                <a:cubicBezTo>
                  <a:pt x="3605689" y="351949"/>
                  <a:pt x="3606641" y="350996"/>
                  <a:pt x="3606641" y="350044"/>
                </a:cubicBezTo>
                <a:cubicBezTo>
                  <a:pt x="3606641" y="350996"/>
                  <a:pt x="3607594" y="351949"/>
                  <a:pt x="3607594" y="352901"/>
                </a:cubicBezTo>
                <a:lnTo>
                  <a:pt x="3607594" y="353854"/>
                </a:lnTo>
                <a:cubicBezTo>
                  <a:pt x="3605689" y="358616"/>
                  <a:pt x="3604736" y="364331"/>
                  <a:pt x="3603784" y="369094"/>
                </a:cubicBezTo>
                <a:close/>
                <a:moveTo>
                  <a:pt x="3612356" y="329089"/>
                </a:moveTo>
                <a:cubicBezTo>
                  <a:pt x="3612356" y="329089"/>
                  <a:pt x="3611404" y="328136"/>
                  <a:pt x="3611404" y="327184"/>
                </a:cubicBezTo>
                <a:cubicBezTo>
                  <a:pt x="3611404" y="325279"/>
                  <a:pt x="3611404" y="323374"/>
                  <a:pt x="3610451" y="321469"/>
                </a:cubicBezTo>
                <a:cubicBezTo>
                  <a:pt x="3611404" y="322421"/>
                  <a:pt x="3612356" y="323374"/>
                  <a:pt x="3613309" y="324326"/>
                </a:cubicBezTo>
                <a:cubicBezTo>
                  <a:pt x="3613309" y="326231"/>
                  <a:pt x="3612356" y="327184"/>
                  <a:pt x="3612356" y="329089"/>
                </a:cubicBezTo>
                <a:close/>
                <a:moveTo>
                  <a:pt x="3633311" y="366236"/>
                </a:moveTo>
                <a:cubicBezTo>
                  <a:pt x="3632359" y="363379"/>
                  <a:pt x="3630454" y="361474"/>
                  <a:pt x="3629501" y="358616"/>
                </a:cubicBezTo>
                <a:cubicBezTo>
                  <a:pt x="3629501" y="357664"/>
                  <a:pt x="3629501" y="355759"/>
                  <a:pt x="3629501" y="354806"/>
                </a:cubicBezTo>
                <a:cubicBezTo>
                  <a:pt x="3631406" y="357664"/>
                  <a:pt x="3632359" y="361474"/>
                  <a:pt x="3633311" y="366236"/>
                </a:cubicBezTo>
                <a:cubicBezTo>
                  <a:pt x="3633311" y="366236"/>
                  <a:pt x="3634264" y="366236"/>
                  <a:pt x="3633311" y="366236"/>
                </a:cubicBezTo>
                <a:cubicBezTo>
                  <a:pt x="3634264" y="366236"/>
                  <a:pt x="3633311" y="366236"/>
                  <a:pt x="3633311" y="366236"/>
                </a:cubicBezTo>
                <a:close/>
                <a:moveTo>
                  <a:pt x="3632359" y="331946"/>
                </a:moveTo>
                <a:cubicBezTo>
                  <a:pt x="3633311" y="336709"/>
                  <a:pt x="3634264" y="342424"/>
                  <a:pt x="3635216" y="348139"/>
                </a:cubicBezTo>
                <a:cubicBezTo>
                  <a:pt x="3634264" y="346234"/>
                  <a:pt x="3632359" y="343376"/>
                  <a:pt x="3631406" y="341471"/>
                </a:cubicBezTo>
                <a:cubicBezTo>
                  <a:pt x="3631406" y="337661"/>
                  <a:pt x="3631406" y="334804"/>
                  <a:pt x="3632359" y="331946"/>
                </a:cubicBezTo>
                <a:close/>
                <a:moveTo>
                  <a:pt x="3618071" y="270034"/>
                </a:moveTo>
                <a:cubicBezTo>
                  <a:pt x="3621881" y="261461"/>
                  <a:pt x="3624739" y="252889"/>
                  <a:pt x="3628549" y="246221"/>
                </a:cubicBezTo>
                <a:cubicBezTo>
                  <a:pt x="3629501" y="244316"/>
                  <a:pt x="3629501" y="243364"/>
                  <a:pt x="3630454" y="242411"/>
                </a:cubicBezTo>
                <a:cubicBezTo>
                  <a:pt x="3629501" y="249079"/>
                  <a:pt x="3627596" y="256699"/>
                  <a:pt x="3625691" y="265271"/>
                </a:cubicBezTo>
                <a:cubicBezTo>
                  <a:pt x="3623786" y="267176"/>
                  <a:pt x="3620929" y="269081"/>
                  <a:pt x="3618071" y="271939"/>
                </a:cubicBezTo>
                <a:cubicBezTo>
                  <a:pt x="3618071" y="270986"/>
                  <a:pt x="3618071" y="270034"/>
                  <a:pt x="3618071" y="270034"/>
                </a:cubicBezTo>
                <a:close/>
                <a:moveTo>
                  <a:pt x="3601879" y="310039"/>
                </a:moveTo>
                <a:cubicBezTo>
                  <a:pt x="3603784" y="306229"/>
                  <a:pt x="3604736" y="302419"/>
                  <a:pt x="3606641" y="298609"/>
                </a:cubicBezTo>
                <a:cubicBezTo>
                  <a:pt x="3609499" y="291941"/>
                  <a:pt x="3612356" y="285274"/>
                  <a:pt x="3615214" y="278606"/>
                </a:cubicBezTo>
                <a:cubicBezTo>
                  <a:pt x="3617119" y="276701"/>
                  <a:pt x="3619024" y="273844"/>
                  <a:pt x="3619976" y="271939"/>
                </a:cubicBezTo>
                <a:cubicBezTo>
                  <a:pt x="3621881" y="270034"/>
                  <a:pt x="3623786" y="268129"/>
                  <a:pt x="3625691" y="266224"/>
                </a:cubicBezTo>
                <a:cubicBezTo>
                  <a:pt x="3625691" y="268129"/>
                  <a:pt x="3624739" y="269081"/>
                  <a:pt x="3624739" y="270986"/>
                </a:cubicBezTo>
                <a:cubicBezTo>
                  <a:pt x="3621881" y="282416"/>
                  <a:pt x="3619976" y="295751"/>
                  <a:pt x="3617119" y="309086"/>
                </a:cubicBezTo>
                <a:cubicBezTo>
                  <a:pt x="3616166" y="312896"/>
                  <a:pt x="3615214" y="317659"/>
                  <a:pt x="3614261" y="322421"/>
                </a:cubicBezTo>
                <a:cubicBezTo>
                  <a:pt x="3613309" y="321469"/>
                  <a:pt x="3612356" y="320516"/>
                  <a:pt x="3611404" y="320516"/>
                </a:cubicBezTo>
                <a:cubicBezTo>
                  <a:pt x="3610451" y="312896"/>
                  <a:pt x="3610451" y="306229"/>
                  <a:pt x="3609499" y="298609"/>
                </a:cubicBezTo>
                <a:cubicBezTo>
                  <a:pt x="3609499" y="305276"/>
                  <a:pt x="3608546" y="311944"/>
                  <a:pt x="3608546" y="318611"/>
                </a:cubicBezTo>
                <a:cubicBezTo>
                  <a:pt x="3607594" y="318611"/>
                  <a:pt x="3606641" y="317659"/>
                  <a:pt x="3606641" y="317659"/>
                </a:cubicBezTo>
                <a:cubicBezTo>
                  <a:pt x="3607594" y="318611"/>
                  <a:pt x="3608546" y="318611"/>
                  <a:pt x="3608546" y="319564"/>
                </a:cubicBezTo>
                <a:cubicBezTo>
                  <a:pt x="3608546" y="320516"/>
                  <a:pt x="3608546" y="321469"/>
                  <a:pt x="3608546" y="322421"/>
                </a:cubicBezTo>
                <a:cubicBezTo>
                  <a:pt x="3606641" y="318611"/>
                  <a:pt x="3604736" y="315754"/>
                  <a:pt x="3602831" y="312896"/>
                </a:cubicBezTo>
                <a:cubicBezTo>
                  <a:pt x="3601879" y="310991"/>
                  <a:pt x="3601879" y="310039"/>
                  <a:pt x="3601879" y="310039"/>
                </a:cubicBezTo>
                <a:close/>
                <a:moveTo>
                  <a:pt x="3600926" y="335756"/>
                </a:moveTo>
                <a:cubicBezTo>
                  <a:pt x="3601879" y="339566"/>
                  <a:pt x="3603784" y="342424"/>
                  <a:pt x="3604736" y="346234"/>
                </a:cubicBezTo>
                <a:cubicBezTo>
                  <a:pt x="3603784" y="348139"/>
                  <a:pt x="3602831" y="350044"/>
                  <a:pt x="3601879" y="351949"/>
                </a:cubicBezTo>
                <a:cubicBezTo>
                  <a:pt x="3601879" y="351949"/>
                  <a:pt x="3601879" y="352901"/>
                  <a:pt x="3600926" y="352901"/>
                </a:cubicBezTo>
                <a:cubicBezTo>
                  <a:pt x="3600926" y="350044"/>
                  <a:pt x="3599974" y="348139"/>
                  <a:pt x="3599974" y="345281"/>
                </a:cubicBezTo>
                <a:cubicBezTo>
                  <a:pt x="3599974" y="342424"/>
                  <a:pt x="3600926" y="338614"/>
                  <a:pt x="3600926" y="335756"/>
                </a:cubicBezTo>
                <a:close/>
                <a:moveTo>
                  <a:pt x="3556159" y="342424"/>
                </a:moveTo>
                <a:cubicBezTo>
                  <a:pt x="3556159" y="335756"/>
                  <a:pt x="3557111" y="330041"/>
                  <a:pt x="3557111" y="324326"/>
                </a:cubicBezTo>
                <a:cubicBezTo>
                  <a:pt x="3557111" y="325279"/>
                  <a:pt x="3558064" y="327184"/>
                  <a:pt x="3558064" y="328136"/>
                </a:cubicBezTo>
                <a:cubicBezTo>
                  <a:pt x="3558064" y="330041"/>
                  <a:pt x="3559016" y="331946"/>
                  <a:pt x="3559016" y="333851"/>
                </a:cubicBezTo>
                <a:cubicBezTo>
                  <a:pt x="3559016" y="333851"/>
                  <a:pt x="3559016" y="334804"/>
                  <a:pt x="3559016" y="334804"/>
                </a:cubicBezTo>
                <a:cubicBezTo>
                  <a:pt x="3558064" y="337661"/>
                  <a:pt x="3557111" y="339566"/>
                  <a:pt x="3556159" y="342424"/>
                </a:cubicBezTo>
                <a:close/>
                <a:moveTo>
                  <a:pt x="3559969" y="279559"/>
                </a:moveTo>
                <a:cubicBezTo>
                  <a:pt x="3559016" y="277654"/>
                  <a:pt x="3559016" y="276701"/>
                  <a:pt x="3559016" y="274796"/>
                </a:cubicBezTo>
                <a:cubicBezTo>
                  <a:pt x="3559969" y="275749"/>
                  <a:pt x="3560921" y="275749"/>
                  <a:pt x="3561874" y="276701"/>
                </a:cubicBezTo>
                <a:cubicBezTo>
                  <a:pt x="3563779" y="277654"/>
                  <a:pt x="3564731" y="278606"/>
                  <a:pt x="3566636" y="280511"/>
                </a:cubicBezTo>
                <a:cubicBezTo>
                  <a:pt x="3565684" y="282416"/>
                  <a:pt x="3563779" y="284321"/>
                  <a:pt x="3562826" y="287179"/>
                </a:cubicBezTo>
                <a:cubicBezTo>
                  <a:pt x="3561874" y="285274"/>
                  <a:pt x="3560921" y="282416"/>
                  <a:pt x="3559969" y="279559"/>
                </a:cubicBezTo>
                <a:close/>
                <a:moveTo>
                  <a:pt x="3571399" y="287179"/>
                </a:moveTo>
                <a:cubicBezTo>
                  <a:pt x="3571399" y="294799"/>
                  <a:pt x="3571399" y="303371"/>
                  <a:pt x="3571399" y="311944"/>
                </a:cubicBezTo>
                <a:cubicBezTo>
                  <a:pt x="3570446" y="312896"/>
                  <a:pt x="3570446" y="313849"/>
                  <a:pt x="3569494" y="314801"/>
                </a:cubicBezTo>
                <a:cubicBezTo>
                  <a:pt x="3567589" y="307181"/>
                  <a:pt x="3565684" y="299561"/>
                  <a:pt x="3562826" y="292894"/>
                </a:cubicBezTo>
                <a:cubicBezTo>
                  <a:pt x="3563779" y="289084"/>
                  <a:pt x="3565684" y="285274"/>
                  <a:pt x="3566636" y="282416"/>
                </a:cubicBezTo>
                <a:cubicBezTo>
                  <a:pt x="3568541" y="283369"/>
                  <a:pt x="3570446" y="284321"/>
                  <a:pt x="3571399" y="287179"/>
                </a:cubicBezTo>
                <a:cubicBezTo>
                  <a:pt x="3571399" y="286226"/>
                  <a:pt x="3571399" y="286226"/>
                  <a:pt x="3571399" y="287179"/>
                </a:cubicBezTo>
                <a:close/>
                <a:moveTo>
                  <a:pt x="3571399" y="281464"/>
                </a:moveTo>
                <a:cubicBezTo>
                  <a:pt x="3570446" y="280511"/>
                  <a:pt x="3569494" y="280511"/>
                  <a:pt x="3568541" y="279559"/>
                </a:cubicBezTo>
                <a:cubicBezTo>
                  <a:pt x="3568541" y="279559"/>
                  <a:pt x="3568541" y="279559"/>
                  <a:pt x="3568541" y="279559"/>
                </a:cubicBezTo>
                <a:cubicBezTo>
                  <a:pt x="3570446" y="276701"/>
                  <a:pt x="3571399" y="274796"/>
                  <a:pt x="3571399" y="273844"/>
                </a:cubicBezTo>
                <a:cubicBezTo>
                  <a:pt x="3571399" y="276701"/>
                  <a:pt x="3571399" y="279559"/>
                  <a:pt x="3571399" y="281464"/>
                </a:cubicBezTo>
                <a:close/>
                <a:moveTo>
                  <a:pt x="3567589" y="250031"/>
                </a:moveTo>
                <a:cubicBezTo>
                  <a:pt x="3568541" y="254794"/>
                  <a:pt x="3569494" y="260509"/>
                  <a:pt x="3570446" y="265271"/>
                </a:cubicBezTo>
                <a:cubicBezTo>
                  <a:pt x="3570446" y="267176"/>
                  <a:pt x="3571399" y="270034"/>
                  <a:pt x="3571399" y="271939"/>
                </a:cubicBezTo>
                <a:cubicBezTo>
                  <a:pt x="3571399" y="271939"/>
                  <a:pt x="3571399" y="272891"/>
                  <a:pt x="3571399" y="272891"/>
                </a:cubicBezTo>
                <a:cubicBezTo>
                  <a:pt x="3571399" y="272891"/>
                  <a:pt x="3569494" y="274796"/>
                  <a:pt x="3567589" y="277654"/>
                </a:cubicBezTo>
                <a:cubicBezTo>
                  <a:pt x="3567589" y="277654"/>
                  <a:pt x="3567589" y="277654"/>
                  <a:pt x="3567589" y="277654"/>
                </a:cubicBezTo>
                <a:cubicBezTo>
                  <a:pt x="3565684" y="276701"/>
                  <a:pt x="3563779" y="274796"/>
                  <a:pt x="3561874" y="274796"/>
                </a:cubicBezTo>
                <a:cubicBezTo>
                  <a:pt x="3559969" y="273844"/>
                  <a:pt x="3559016" y="273844"/>
                  <a:pt x="3558064" y="272891"/>
                </a:cubicBezTo>
                <a:cubicBezTo>
                  <a:pt x="3557111" y="269081"/>
                  <a:pt x="3555206" y="264319"/>
                  <a:pt x="3554254" y="260509"/>
                </a:cubicBezTo>
                <a:cubicBezTo>
                  <a:pt x="3555206" y="259556"/>
                  <a:pt x="3555206" y="258604"/>
                  <a:pt x="3556159" y="257651"/>
                </a:cubicBezTo>
                <a:cubicBezTo>
                  <a:pt x="3559969" y="251936"/>
                  <a:pt x="3562826" y="247174"/>
                  <a:pt x="3566636" y="243364"/>
                </a:cubicBezTo>
                <a:cubicBezTo>
                  <a:pt x="3567589" y="246221"/>
                  <a:pt x="3567589" y="248126"/>
                  <a:pt x="3567589" y="250031"/>
                </a:cubicBezTo>
                <a:close/>
                <a:moveTo>
                  <a:pt x="3561874" y="229076"/>
                </a:moveTo>
                <a:cubicBezTo>
                  <a:pt x="3561874" y="228124"/>
                  <a:pt x="3562826" y="228124"/>
                  <a:pt x="3562826" y="227171"/>
                </a:cubicBezTo>
                <a:cubicBezTo>
                  <a:pt x="3563779" y="230029"/>
                  <a:pt x="3563779" y="232886"/>
                  <a:pt x="3564731" y="235744"/>
                </a:cubicBezTo>
                <a:cubicBezTo>
                  <a:pt x="3564731" y="236696"/>
                  <a:pt x="3564731" y="237649"/>
                  <a:pt x="3565684" y="238601"/>
                </a:cubicBezTo>
                <a:cubicBezTo>
                  <a:pt x="3561874" y="241459"/>
                  <a:pt x="3557111" y="246221"/>
                  <a:pt x="3552349" y="251936"/>
                </a:cubicBezTo>
                <a:cubicBezTo>
                  <a:pt x="3552349" y="250031"/>
                  <a:pt x="3551396" y="248126"/>
                  <a:pt x="3551396" y="247174"/>
                </a:cubicBezTo>
                <a:cubicBezTo>
                  <a:pt x="3555206" y="241459"/>
                  <a:pt x="3558064" y="234791"/>
                  <a:pt x="3561874" y="229076"/>
                </a:cubicBezTo>
                <a:close/>
                <a:moveTo>
                  <a:pt x="3551396" y="293846"/>
                </a:moveTo>
                <a:cubicBezTo>
                  <a:pt x="3552349" y="298609"/>
                  <a:pt x="3553301" y="303371"/>
                  <a:pt x="3554254" y="307181"/>
                </a:cubicBezTo>
                <a:cubicBezTo>
                  <a:pt x="3553301" y="311944"/>
                  <a:pt x="3551396" y="315754"/>
                  <a:pt x="3550444" y="321469"/>
                </a:cubicBezTo>
                <a:cubicBezTo>
                  <a:pt x="3549491" y="325279"/>
                  <a:pt x="3548539" y="329089"/>
                  <a:pt x="3547586" y="333851"/>
                </a:cubicBezTo>
                <a:cubicBezTo>
                  <a:pt x="3547586" y="332899"/>
                  <a:pt x="3546634" y="332899"/>
                  <a:pt x="3546634" y="331946"/>
                </a:cubicBezTo>
                <a:cubicBezTo>
                  <a:pt x="3545681" y="330041"/>
                  <a:pt x="3544729" y="329089"/>
                  <a:pt x="3543776" y="327184"/>
                </a:cubicBezTo>
                <a:cubicBezTo>
                  <a:pt x="3544729" y="319564"/>
                  <a:pt x="3544729" y="312896"/>
                  <a:pt x="3544729" y="306229"/>
                </a:cubicBezTo>
                <a:cubicBezTo>
                  <a:pt x="3545681" y="299561"/>
                  <a:pt x="3546634" y="292894"/>
                  <a:pt x="3547586" y="286226"/>
                </a:cubicBezTo>
                <a:cubicBezTo>
                  <a:pt x="3547586" y="283369"/>
                  <a:pt x="3548539" y="279559"/>
                  <a:pt x="3548539" y="276701"/>
                </a:cubicBezTo>
                <a:cubicBezTo>
                  <a:pt x="3548539" y="282416"/>
                  <a:pt x="3550444" y="288131"/>
                  <a:pt x="3551396" y="293846"/>
                </a:cubicBezTo>
                <a:close/>
                <a:moveTo>
                  <a:pt x="3543776" y="191929"/>
                </a:moveTo>
                <a:cubicBezTo>
                  <a:pt x="3545681" y="187166"/>
                  <a:pt x="3547586" y="183356"/>
                  <a:pt x="3549491" y="180499"/>
                </a:cubicBezTo>
                <a:cubicBezTo>
                  <a:pt x="3549491" y="181451"/>
                  <a:pt x="3549491" y="183356"/>
                  <a:pt x="3548539" y="185261"/>
                </a:cubicBezTo>
                <a:cubicBezTo>
                  <a:pt x="3547586" y="192881"/>
                  <a:pt x="3546634" y="201454"/>
                  <a:pt x="3544729" y="211931"/>
                </a:cubicBezTo>
                <a:cubicBezTo>
                  <a:pt x="3544729" y="213836"/>
                  <a:pt x="3543776" y="215741"/>
                  <a:pt x="3543776" y="217646"/>
                </a:cubicBezTo>
                <a:cubicBezTo>
                  <a:pt x="3541871" y="210026"/>
                  <a:pt x="3539966" y="204311"/>
                  <a:pt x="3539014" y="200501"/>
                </a:cubicBezTo>
                <a:cubicBezTo>
                  <a:pt x="3540919" y="196691"/>
                  <a:pt x="3541871" y="194786"/>
                  <a:pt x="3543776" y="191929"/>
                </a:cubicBezTo>
                <a:close/>
                <a:moveTo>
                  <a:pt x="3530441" y="217646"/>
                </a:moveTo>
                <a:cubicBezTo>
                  <a:pt x="3533299" y="211931"/>
                  <a:pt x="3536156" y="206216"/>
                  <a:pt x="3539014" y="201454"/>
                </a:cubicBezTo>
                <a:cubicBezTo>
                  <a:pt x="3539014" y="205264"/>
                  <a:pt x="3539966" y="210979"/>
                  <a:pt x="3540919" y="217646"/>
                </a:cubicBezTo>
                <a:cubicBezTo>
                  <a:pt x="3540919" y="221456"/>
                  <a:pt x="3541871" y="226219"/>
                  <a:pt x="3542824" y="231934"/>
                </a:cubicBezTo>
                <a:cubicBezTo>
                  <a:pt x="3541871" y="234791"/>
                  <a:pt x="3541871" y="237649"/>
                  <a:pt x="3540919" y="240506"/>
                </a:cubicBezTo>
                <a:cubicBezTo>
                  <a:pt x="3537109" y="246221"/>
                  <a:pt x="3532346" y="252889"/>
                  <a:pt x="3528536" y="259556"/>
                </a:cubicBezTo>
                <a:cubicBezTo>
                  <a:pt x="3528536" y="258604"/>
                  <a:pt x="3528536" y="257651"/>
                  <a:pt x="3528536" y="257651"/>
                </a:cubicBezTo>
                <a:cubicBezTo>
                  <a:pt x="3528536" y="251936"/>
                  <a:pt x="3528536" y="246221"/>
                  <a:pt x="3527584" y="240506"/>
                </a:cubicBezTo>
                <a:cubicBezTo>
                  <a:pt x="3527584" y="236696"/>
                  <a:pt x="3526631" y="232886"/>
                  <a:pt x="3526631" y="229076"/>
                </a:cubicBezTo>
                <a:cubicBezTo>
                  <a:pt x="3527584" y="224314"/>
                  <a:pt x="3528536" y="220504"/>
                  <a:pt x="3530441" y="217646"/>
                </a:cubicBezTo>
                <a:close/>
                <a:moveTo>
                  <a:pt x="3490436" y="321469"/>
                </a:moveTo>
                <a:cubicBezTo>
                  <a:pt x="3490436" y="320516"/>
                  <a:pt x="3490436" y="318611"/>
                  <a:pt x="3490436" y="317659"/>
                </a:cubicBezTo>
                <a:cubicBezTo>
                  <a:pt x="3490436" y="318611"/>
                  <a:pt x="3491389" y="319564"/>
                  <a:pt x="3491389" y="319564"/>
                </a:cubicBezTo>
                <a:cubicBezTo>
                  <a:pt x="3491389" y="320516"/>
                  <a:pt x="3491389" y="320516"/>
                  <a:pt x="3490436" y="321469"/>
                </a:cubicBezTo>
                <a:close/>
                <a:moveTo>
                  <a:pt x="3514249" y="250984"/>
                </a:moveTo>
                <a:cubicBezTo>
                  <a:pt x="3515201" y="249079"/>
                  <a:pt x="3516154" y="247174"/>
                  <a:pt x="3516154" y="246221"/>
                </a:cubicBezTo>
                <a:cubicBezTo>
                  <a:pt x="3516154" y="250031"/>
                  <a:pt x="3516154" y="253841"/>
                  <a:pt x="3515201" y="257651"/>
                </a:cubicBezTo>
                <a:cubicBezTo>
                  <a:pt x="3515201" y="261461"/>
                  <a:pt x="3514249" y="266224"/>
                  <a:pt x="3514249" y="270986"/>
                </a:cubicBezTo>
                <a:cubicBezTo>
                  <a:pt x="3513296" y="267176"/>
                  <a:pt x="3511391" y="263366"/>
                  <a:pt x="3509486" y="259556"/>
                </a:cubicBezTo>
                <a:cubicBezTo>
                  <a:pt x="3512344" y="255746"/>
                  <a:pt x="3513296" y="252889"/>
                  <a:pt x="3514249" y="250984"/>
                </a:cubicBezTo>
                <a:close/>
                <a:moveTo>
                  <a:pt x="3504724" y="271939"/>
                </a:moveTo>
                <a:cubicBezTo>
                  <a:pt x="3504724" y="272891"/>
                  <a:pt x="3505676" y="273844"/>
                  <a:pt x="3505676" y="274796"/>
                </a:cubicBezTo>
                <a:cubicBezTo>
                  <a:pt x="3506629" y="279559"/>
                  <a:pt x="3508534" y="283369"/>
                  <a:pt x="3509486" y="288131"/>
                </a:cubicBezTo>
                <a:cubicBezTo>
                  <a:pt x="3508534" y="290036"/>
                  <a:pt x="3507581" y="291941"/>
                  <a:pt x="3505676" y="293846"/>
                </a:cubicBezTo>
                <a:cubicBezTo>
                  <a:pt x="3505676" y="290036"/>
                  <a:pt x="3504724" y="286226"/>
                  <a:pt x="3504724" y="282416"/>
                </a:cubicBezTo>
                <a:cubicBezTo>
                  <a:pt x="3504724" y="279559"/>
                  <a:pt x="3504724" y="275749"/>
                  <a:pt x="3504724" y="271939"/>
                </a:cubicBezTo>
                <a:cubicBezTo>
                  <a:pt x="3504724" y="272891"/>
                  <a:pt x="3504724" y="272891"/>
                  <a:pt x="3504724" y="271939"/>
                </a:cubicBezTo>
                <a:close/>
                <a:moveTo>
                  <a:pt x="3501866" y="398621"/>
                </a:moveTo>
                <a:cubicBezTo>
                  <a:pt x="3499961" y="389096"/>
                  <a:pt x="3497104" y="380524"/>
                  <a:pt x="3495199" y="371951"/>
                </a:cubicBezTo>
                <a:cubicBezTo>
                  <a:pt x="3495199" y="370999"/>
                  <a:pt x="3494246" y="370046"/>
                  <a:pt x="3494246" y="369094"/>
                </a:cubicBezTo>
                <a:cubicBezTo>
                  <a:pt x="3496151" y="365284"/>
                  <a:pt x="3498056" y="361474"/>
                  <a:pt x="3499961" y="357664"/>
                </a:cubicBezTo>
                <a:cubicBezTo>
                  <a:pt x="3500914" y="370999"/>
                  <a:pt x="3500914" y="384334"/>
                  <a:pt x="3501866" y="398621"/>
                </a:cubicBezTo>
                <a:close/>
                <a:moveTo>
                  <a:pt x="3496151" y="290036"/>
                </a:moveTo>
                <a:cubicBezTo>
                  <a:pt x="3497104" y="288131"/>
                  <a:pt x="3498056" y="286226"/>
                  <a:pt x="3499009" y="284321"/>
                </a:cubicBezTo>
                <a:cubicBezTo>
                  <a:pt x="3499009" y="288131"/>
                  <a:pt x="3499009" y="291941"/>
                  <a:pt x="3499009" y="295751"/>
                </a:cubicBezTo>
                <a:cubicBezTo>
                  <a:pt x="3498056" y="293846"/>
                  <a:pt x="3497104" y="291941"/>
                  <a:pt x="3496151" y="290036"/>
                </a:cubicBezTo>
                <a:close/>
                <a:moveTo>
                  <a:pt x="3496151" y="252889"/>
                </a:moveTo>
                <a:cubicBezTo>
                  <a:pt x="3496151" y="250984"/>
                  <a:pt x="3496151" y="249079"/>
                  <a:pt x="3496151" y="247174"/>
                </a:cubicBezTo>
                <a:cubicBezTo>
                  <a:pt x="3497104" y="250031"/>
                  <a:pt x="3498056" y="252889"/>
                  <a:pt x="3499009" y="254794"/>
                </a:cubicBezTo>
                <a:cubicBezTo>
                  <a:pt x="3498056" y="256699"/>
                  <a:pt x="3496151" y="258604"/>
                  <a:pt x="3495199" y="261461"/>
                </a:cubicBezTo>
                <a:cubicBezTo>
                  <a:pt x="3495199" y="258604"/>
                  <a:pt x="3496151" y="255746"/>
                  <a:pt x="3496151" y="252889"/>
                </a:cubicBezTo>
                <a:close/>
                <a:moveTo>
                  <a:pt x="3481864" y="205264"/>
                </a:moveTo>
                <a:cubicBezTo>
                  <a:pt x="3484721" y="212884"/>
                  <a:pt x="3488531" y="220504"/>
                  <a:pt x="3491389" y="230029"/>
                </a:cubicBezTo>
                <a:cubicBezTo>
                  <a:pt x="3492341" y="233839"/>
                  <a:pt x="3494246" y="238601"/>
                  <a:pt x="3495199" y="243364"/>
                </a:cubicBezTo>
                <a:cubicBezTo>
                  <a:pt x="3494246" y="245269"/>
                  <a:pt x="3493294" y="248126"/>
                  <a:pt x="3492341" y="251936"/>
                </a:cubicBezTo>
                <a:cubicBezTo>
                  <a:pt x="3491389" y="256699"/>
                  <a:pt x="3489484" y="261461"/>
                  <a:pt x="3487579" y="268129"/>
                </a:cubicBezTo>
                <a:cubicBezTo>
                  <a:pt x="3487579" y="269081"/>
                  <a:pt x="3487579" y="269081"/>
                  <a:pt x="3486626" y="270034"/>
                </a:cubicBezTo>
                <a:cubicBezTo>
                  <a:pt x="3484721" y="265271"/>
                  <a:pt x="3481864" y="260509"/>
                  <a:pt x="3479959" y="255746"/>
                </a:cubicBezTo>
                <a:cubicBezTo>
                  <a:pt x="3479959" y="245269"/>
                  <a:pt x="3479959" y="235744"/>
                  <a:pt x="3479959" y="228124"/>
                </a:cubicBezTo>
                <a:cubicBezTo>
                  <a:pt x="3479959" y="221456"/>
                  <a:pt x="3479959" y="216694"/>
                  <a:pt x="3479959" y="213836"/>
                </a:cubicBezTo>
                <a:cubicBezTo>
                  <a:pt x="3480911" y="211931"/>
                  <a:pt x="3480911" y="208121"/>
                  <a:pt x="3481864" y="205264"/>
                </a:cubicBezTo>
                <a:close/>
                <a:moveTo>
                  <a:pt x="3473291" y="241459"/>
                </a:moveTo>
                <a:cubicBezTo>
                  <a:pt x="3474244" y="239554"/>
                  <a:pt x="3474244" y="236696"/>
                  <a:pt x="3475196" y="234791"/>
                </a:cubicBezTo>
                <a:cubicBezTo>
                  <a:pt x="3474244" y="236696"/>
                  <a:pt x="3474244" y="239554"/>
                  <a:pt x="3473291" y="241459"/>
                </a:cubicBezTo>
                <a:cubicBezTo>
                  <a:pt x="3473291" y="242411"/>
                  <a:pt x="3473291" y="241459"/>
                  <a:pt x="3473291" y="241459"/>
                </a:cubicBezTo>
                <a:cubicBezTo>
                  <a:pt x="3473291" y="241459"/>
                  <a:pt x="3473291" y="241459"/>
                  <a:pt x="3473291" y="241459"/>
                </a:cubicBezTo>
                <a:close/>
                <a:moveTo>
                  <a:pt x="3468529" y="260509"/>
                </a:moveTo>
                <a:cubicBezTo>
                  <a:pt x="3468529" y="261461"/>
                  <a:pt x="3469481" y="262414"/>
                  <a:pt x="3469481" y="263366"/>
                </a:cubicBezTo>
                <a:cubicBezTo>
                  <a:pt x="3469481" y="266224"/>
                  <a:pt x="3468529" y="268129"/>
                  <a:pt x="3468529" y="270986"/>
                </a:cubicBezTo>
                <a:cubicBezTo>
                  <a:pt x="3467576" y="279559"/>
                  <a:pt x="3466624" y="290036"/>
                  <a:pt x="3465671" y="300514"/>
                </a:cubicBezTo>
                <a:cubicBezTo>
                  <a:pt x="3464719" y="306229"/>
                  <a:pt x="3464719" y="311944"/>
                  <a:pt x="3464719" y="318611"/>
                </a:cubicBezTo>
                <a:cubicBezTo>
                  <a:pt x="3464719" y="319564"/>
                  <a:pt x="3463766" y="320516"/>
                  <a:pt x="3463766" y="321469"/>
                </a:cubicBezTo>
                <a:cubicBezTo>
                  <a:pt x="3462814" y="316706"/>
                  <a:pt x="3460909" y="311944"/>
                  <a:pt x="3459956" y="307181"/>
                </a:cubicBezTo>
                <a:cubicBezTo>
                  <a:pt x="3459956" y="307181"/>
                  <a:pt x="3459956" y="306229"/>
                  <a:pt x="3459956" y="306229"/>
                </a:cubicBezTo>
                <a:cubicBezTo>
                  <a:pt x="3459956" y="304324"/>
                  <a:pt x="3460909" y="302419"/>
                  <a:pt x="3460909" y="300514"/>
                </a:cubicBezTo>
                <a:cubicBezTo>
                  <a:pt x="3463766" y="287179"/>
                  <a:pt x="3466624" y="273844"/>
                  <a:pt x="3468529" y="260509"/>
                </a:cubicBezTo>
                <a:close/>
                <a:moveTo>
                  <a:pt x="3451384" y="237649"/>
                </a:moveTo>
                <a:cubicBezTo>
                  <a:pt x="3451384" y="231934"/>
                  <a:pt x="3451384" y="227171"/>
                  <a:pt x="3451384" y="221456"/>
                </a:cubicBezTo>
                <a:cubicBezTo>
                  <a:pt x="3451384" y="221456"/>
                  <a:pt x="3451384" y="221456"/>
                  <a:pt x="3451384" y="222409"/>
                </a:cubicBezTo>
                <a:cubicBezTo>
                  <a:pt x="3453289" y="227171"/>
                  <a:pt x="3456146" y="231934"/>
                  <a:pt x="3458051" y="237649"/>
                </a:cubicBezTo>
                <a:cubicBezTo>
                  <a:pt x="3458051" y="237649"/>
                  <a:pt x="3458051" y="238601"/>
                  <a:pt x="3458051" y="238601"/>
                </a:cubicBezTo>
                <a:cubicBezTo>
                  <a:pt x="3455194" y="248126"/>
                  <a:pt x="3452336" y="257651"/>
                  <a:pt x="3450431" y="267176"/>
                </a:cubicBezTo>
                <a:cubicBezTo>
                  <a:pt x="3450431" y="267176"/>
                  <a:pt x="3450431" y="267176"/>
                  <a:pt x="3450431" y="267176"/>
                </a:cubicBezTo>
                <a:cubicBezTo>
                  <a:pt x="3451384" y="256699"/>
                  <a:pt x="3451384" y="247174"/>
                  <a:pt x="3451384" y="237649"/>
                </a:cubicBezTo>
                <a:close/>
                <a:moveTo>
                  <a:pt x="3405664" y="273844"/>
                </a:moveTo>
                <a:cubicBezTo>
                  <a:pt x="3406616" y="268129"/>
                  <a:pt x="3406616" y="263366"/>
                  <a:pt x="3406616" y="258604"/>
                </a:cubicBezTo>
                <a:cubicBezTo>
                  <a:pt x="3406616" y="253841"/>
                  <a:pt x="3406616" y="249079"/>
                  <a:pt x="3406616" y="245269"/>
                </a:cubicBezTo>
                <a:cubicBezTo>
                  <a:pt x="3406616" y="247174"/>
                  <a:pt x="3407569" y="251936"/>
                  <a:pt x="3409474" y="259556"/>
                </a:cubicBezTo>
                <a:cubicBezTo>
                  <a:pt x="3409474" y="264319"/>
                  <a:pt x="3407569" y="269081"/>
                  <a:pt x="3405664" y="273844"/>
                </a:cubicBezTo>
                <a:close/>
                <a:moveTo>
                  <a:pt x="3416141" y="335756"/>
                </a:moveTo>
                <a:cubicBezTo>
                  <a:pt x="3416141" y="341471"/>
                  <a:pt x="3416141" y="347186"/>
                  <a:pt x="3416141" y="353854"/>
                </a:cubicBezTo>
                <a:cubicBezTo>
                  <a:pt x="3416141" y="351949"/>
                  <a:pt x="3415189" y="350044"/>
                  <a:pt x="3415189" y="348139"/>
                </a:cubicBezTo>
                <a:cubicBezTo>
                  <a:pt x="3414236" y="340519"/>
                  <a:pt x="3414236" y="333851"/>
                  <a:pt x="3413284" y="328136"/>
                </a:cubicBezTo>
                <a:cubicBezTo>
                  <a:pt x="3413284" y="328136"/>
                  <a:pt x="3413284" y="328136"/>
                  <a:pt x="3413284" y="328136"/>
                </a:cubicBezTo>
                <a:cubicBezTo>
                  <a:pt x="3414236" y="325279"/>
                  <a:pt x="3415189" y="323374"/>
                  <a:pt x="3417094" y="320516"/>
                </a:cubicBezTo>
                <a:cubicBezTo>
                  <a:pt x="3417094" y="324326"/>
                  <a:pt x="3417094" y="329089"/>
                  <a:pt x="3416141" y="335756"/>
                </a:cubicBezTo>
                <a:close/>
                <a:moveTo>
                  <a:pt x="3421856" y="320516"/>
                </a:moveTo>
                <a:cubicBezTo>
                  <a:pt x="3420904" y="324326"/>
                  <a:pt x="3420904" y="329089"/>
                  <a:pt x="3419951" y="332899"/>
                </a:cubicBezTo>
                <a:cubicBezTo>
                  <a:pt x="3418999" y="326231"/>
                  <a:pt x="3418999" y="320516"/>
                  <a:pt x="3418046" y="316706"/>
                </a:cubicBezTo>
                <a:cubicBezTo>
                  <a:pt x="3418999" y="314801"/>
                  <a:pt x="3419951" y="312896"/>
                  <a:pt x="3420904" y="310991"/>
                </a:cubicBezTo>
                <a:cubicBezTo>
                  <a:pt x="3420904" y="310039"/>
                  <a:pt x="3421856" y="309086"/>
                  <a:pt x="3421856" y="308134"/>
                </a:cubicBezTo>
                <a:cubicBezTo>
                  <a:pt x="3421856" y="310039"/>
                  <a:pt x="3422809" y="310991"/>
                  <a:pt x="3422809" y="312896"/>
                </a:cubicBezTo>
                <a:cubicBezTo>
                  <a:pt x="3422809" y="314801"/>
                  <a:pt x="3422809" y="317659"/>
                  <a:pt x="3421856" y="320516"/>
                </a:cubicBezTo>
                <a:close/>
                <a:moveTo>
                  <a:pt x="3410426" y="139541"/>
                </a:moveTo>
                <a:cubicBezTo>
                  <a:pt x="3413284" y="145256"/>
                  <a:pt x="3417094" y="151924"/>
                  <a:pt x="3421856" y="161449"/>
                </a:cubicBezTo>
                <a:cubicBezTo>
                  <a:pt x="3424714" y="167164"/>
                  <a:pt x="3428524" y="173831"/>
                  <a:pt x="3433286" y="181451"/>
                </a:cubicBezTo>
                <a:cubicBezTo>
                  <a:pt x="3431381" y="187166"/>
                  <a:pt x="3430429" y="192881"/>
                  <a:pt x="3428524" y="198596"/>
                </a:cubicBezTo>
                <a:cubicBezTo>
                  <a:pt x="3427571" y="202406"/>
                  <a:pt x="3426619" y="206216"/>
                  <a:pt x="3425666" y="210026"/>
                </a:cubicBezTo>
                <a:cubicBezTo>
                  <a:pt x="3424714" y="205264"/>
                  <a:pt x="3423761" y="200501"/>
                  <a:pt x="3422809" y="195739"/>
                </a:cubicBezTo>
                <a:cubicBezTo>
                  <a:pt x="3419951" y="183356"/>
                  <a:pt x="3417094" y="171926"/>
                  <a:pt x="3415189" y="163354"/>
                </a:cubicBezTo>
                <a:cubicBezTo>
                  <a:pt x="3413284" y="154781"/>
                  <a:pt x="3411379" y="148114"/>
                  <a:pt x="3410426" y="143351"/>
                </a:cubicBezTo>
                <a:cubicBezTo>
                  <a:pt x="3409474" y="141446"/>
                  <a:pt x="3410426" y="140494"/>
                  <a:pt x="3410426" y="139541"/>
                </a:cubicBezTo>
                <a:close/>
                <a:moveTo>
                  <a:pt x="3408521" y="136684"/>
                </a:moveTo>
                <a:cubicBezTo>
                  <a:pt x="3408521" y="136684"/>
                  <a:pt x="3408521" y="136684"/>
                  <a:pt x="3408521" y="136684"/>
                </a:cubicBezTo>
                <a:cubicBezTo>
                  <a:pt x="3408521" y="136684"/>
                  <a:pt x="3408521" y="136684"/>
                  <a:pt x="3408521" y="136684"/>
                </a:cubicBezTo>
                <a:cubicBezTo>
                  <a:pt x="3408521" y="136684"/>
                  <a:pt x="3408521" y="136684"/>
                  <a:pt x="3408521" y="136684"/>
                </a:cubicBezTo>
                <a:close/>
                <a:moveTo>
                  <a:pt x="3395186" y="266224"/>
                </a:moveTo>
                <a:cubicBezTo>
                  <a:pt x="3396139" y="251936"/>
                  <a:pt x="3396139" y="239554"/>
                  <a:pt x="3396139" y="227171"/>
                </a:cubicBezTo>
                <a:cubicBezTo>
                  <a:pt x="3396139" y="222409"/>
                  <a:pt x="3396139" y="217646"/>
                  <a:pt x="3396139" y="212884"/>
                </a:cubicBezTo>
                <a:cubicBezTo>
                  <a:pt x="3397091" y="210026"/>
                  <a:pt x="3398044" y="207169"/>
                  <a:pt x="3398996" y="204311"/>
                </a:cubicBezTo>
                <a:cubicBezTo>
                  <a:pt x="3398044" y="206216"/>
                  <a:pt x="3397091" y="208121"/>
                  <a:pt x="3396139" y="210026"/>
                </a:cubicBezTo>
                <a:cubicBezTo>
                  <a:pt x="3396139" y="207169"/>
                  <a:pt x="3396139" y="204311"/>
                  <a:pt x="3396139" y="202406"/>
                </a:cubicBezTo>
                <a:cubicBezTo>
                  <a:pt x="3397091" y="199549"/>
                  <a:pt x="3397091" y="197644"/>
                  <a:pt x="3398044" y="194786"/>
                </a:cubicBezTo>
                <a:cubicBezTo>
                  <a:pt x="3401854" y="178594"/>
                  <a:pt x="3405664" y="162401"/>
                  <a:pt x="3408521" y="145256"/>
                </a:cubicBezTo>
                <a:cubicBezTo>
                  <a:pt x="3408521" y="150019"/>
                  <a:pt x="3409474" y="155734"/>
                  <a:pt x="3410426" y="162401"/>
                </a:cubicBezTo>
                <a:cubicBezTo>
                  <a:pt x="3411379" y="171926"/>
                  <a:pt x="3412331" y="182404"/>
                  <a:pt x="3414236" y="195739"/>
                </a:cubicBezTo>
                <a:cubicBezTo>
                  <a:pt x="3415189" y="202406"/>
                  <a:pt x="3416141" y="209074"/>
                  <a:pt x="3417094" y="215741"/>
                </a:cubicBezTo>
                <a:cubicBezTo>
                  <a:pt x="3418046" y="220504"/>
                  <a:pt x="3418999" y="224314"/>
                  <a:pt x="3419951" y="229076"/>
                </a:cubicBezTo>
                <a:cubicBezTo>
                  <a:pt x="3418999" y="230981"/>
                  <a:pt x="3418999" y="232886"/>
                  <a:pt x="3418046" y="233839"/>
                </a:cubicBezTo>
                <a:cubicBezTo>
                  <a:pt x="3416141" y="240506"/>
                  <a:pt x="3414236" y="247174"/>
                  <a:pt x="3411379" y="253841"/>
                </a:cubicBezTo>
                <a:cubicBezTo>
                  <a:pt x="3408521" y="248126"/>
                  <a:pt x="3407569" y="245269"/>
                  <a:pt x="3407569" y="244316"/>
                </a:cubicBezTo>
                <a:cubicBezTo>
                  <a:pt x="3407569" y="242411"/>
                  <a:pt x="3407569" y="241459"/>
                  <a:pt x="3407569" y="239554"/>
                </a:cubicBezTo>
                <a:cubicBezTo>
                  <a:pt x="3407569" y="230029"/>
                  <a:pt x="3407569" y="224314"/>
                  <a:pt x="3407569" y="224314"/>
                </a:cubicBezTo>
                <a:cubicBezTo>
                  <a:pt x="3407569" y="224314"/>
                  <a:pt x="3405664" y="230029"/>
                  <a:pt x="3403759" y="239554"/>
                </a:cubicBezTo>
                <a:cubicBezTo>
                  <a:pt x="3402806" y="244316"/>
                  <a:pt x="3400901" y="250031"/>
                  <a:pt x="3399949" y="256699"/>
                </a:cubicBezTo>
                <a:cubicBezTo>
                  <a:pt x="3398996" y="262414"/>
                  <a:pt x="3397091" y="269081"/>
                  <a:pt x="3395186" y="275749"/>
                </a:cubicBezTo>
                <a:cubicBezTo>
                  <a:pt x="3395186" y="273844"/>
                  <a:pt x="3395186" y="270034"/>
                  <a:pt x="3395186" y="266224"/>
                </a:cubicBezTo>
                <a:close/>
                <a:moveTo>
                  <a:pt x="3363754" y="252889"/>
                </a:moveTo>
                <a:cubicBezTo>
                  <a:pt x="3364706" y="256699"/>
                  <a:pt x="3365659" y="260509"/>
                  <a:pt x="3365659" y="264319"/>
                </a:cubicBezTo>
                <a:cubicBezTo>
                  <a:pt x="3364706" y="266224"/>
                  <a:pt x="3363754" y="267176"/>
                  <a:pt x="3363754" y="269081"/>
                </a:cubicBezTo>
                <a:cubicBezTo>
                  <a:pt x="3363754" y="262414"/>
                  <a:pt x="3363754" y="257651"/>
                  <a:pt x="3363754" y="252889"/>
                </a:cubicBezTo>
                <a:close/>
                <a:moveTo>
                  <a:pt x="3321844" y="351949"/>
                </a:moveTo>
                <a:cubicBezTo>
                  <a:pt x="3321844" y="349091"/>
                  <a:pt x="3322796" y="345281"/>
                  <a:pt x="3322796" y="342424"/>
                </a:cubicBezTo>
                <a:cubicBezTo>
                  <a:pt x="3322796" y="344329"/>
                  <a:pt x="3323749" y="346234"/>
                  <a:pt x="3323749" y="347186"/>
                </a:cubicBezTo>
                <a:cubicBezTo>
                  <a:pt x="3323749" y="349091"/>
                  <a:pt x="3322796" y="350044"/>
                  <a:pt x="3321844" y="351949"/>
                </a:cubicBezTo>
                <a:close/>
                <a:moveTo>
                  <a:pt x="3340894" y="273844"/>
                </a:moveTo>
                <a:cubicBezTo>
                  <a:pt x="3342799" y="282416"/>
                  <a:pt x="3345656" y="290036"/>
                  <a:pt x="3347561" y="298609"/>
                </a:cubicBezTo>
                <a:cubicBezTo>
                  <a:pt x="3346609" y="300514"/>
                  <a:pt x="3345656" y="302419"/>
                  <a:pt x="3344704" y="304324"/>
                </a:cubicBezTo>
                <a:cubicBezTo>
                  <a:pt x="3342799" y="299561"/>
                  <a:pt x="3340894" y="295751"/>
                  <a:pt x="3338989" y="290989"/>
                </a:cubicBezTo>
                <a:cubicBezTo>
                  <a:pt x="3338036" y="276701"/>
                  <a:pt x="3336131" y="263366"/>
                  <a:pt x="3335179" y="251936"/>
                </a:cubicBezTo>
                <a:cubicBezTo>
                  <a:pt x="3337084" y="259556"/>
                  <a:pt x="3338989" y="266224"/>
                  <a:pt x="3340894" y="273844"/>
                </a:cubicBezTo>
                <a:close/>
                <a:moveTo>
                  <a:pt x="3330416" y="376714"/>
                </a:moveTo>
                <a:cubicBezTo>
                  <a:pt x="3330416" y="377666"/>
                  <a:pt x="3330416" y="378619"/>
                  <a:pt x="3331369" y="379571"/>
                </a:cubicBezTo>
                <a:cubicBezTo>
                  <a:pt x="3330416" y="380524"/>
                  <a:pt x="3330416" y="382429"/>
                  <a:pt x="3329464" y="384334"/>
                </a:cubicBezTo>
                <a:cubicBezTo>
                  <a:pt x="3329464" y="383381"/>
                  <a:pt x="3328511" y="382429"/>
                  <a:pt x="3328511" y="381476"/>
                </a:cubicBezTo>
                <a:cubicBezTo>
                  <a:pt x="3328511" y="379571"/>
                  <a:pt x="3329464" y="378619"/>
                  <a:pt x="3330416" y="376714"/>
                </a:cubicBezTo>
                <a:close/>
                <a:moveTo>
                  <a:pt x="3329464" y="202406"/>
                </a:moveTo>
                <a:cubicBezTo>
                  <a:pt x="3329464" y="203359"/>
                  <a:pt x="3329464" y="205264"/>
                  <a:pt x="3329464" y="207169"/>
                </a:cubicBezTo>
                <a:cubicBezTo>
                  <a:pt x="3329464" y="206216"/>
                  <a:pt x="3329464" y="206216"/>
                  <a:pt x="3328511" y="205264"/>
                </a:cubicBezTo>
                <a:cubicBezTo>
                  <a:pt x="3329464" y="204311"/>
                  <a:pt x="3329464" y="203359"/>
                  <a:pt x="3329464" y="202406"/>
                </a:cubicBezTo>
                <a:close/>
                <a:moveTo>
                  <a:pt x="3326606" y="302419"/>
                </a:moveTo>
                <a:cubicBezTo>
                  <a:pt x="3327559" y="305276"/>
                  <a:pt x="3328511" y="307181"/>
                  <a:pt x="3329464" y="310039"/>
                </a:cubicBezTo>
                <a:cubicBezTo>
                  <a:pt x="3329464" y="310991"/>
                  <a:pt x="3329464" y="310991"/>
                  <a:pt x="3329464" y="311944"/>
                </a:cubicBezTo>
                <a:cubicBezTo>
                  <a:pt x="3328511" y="310039"/>
                  <a:pt x="3327559" y="308134"/>
                  <a:pt x="3326606" y="306229"/>
                </a:cubicBezTo>
                <a:cubicBezTo>
                  <a:pt x="3326606" y="304324"/>
                  <a:pt x="3326606" y="303371"/>
                  <a:pt x="3326606" y="302419"/>
                </a:cubicBezTo>
                <a:close/>
                <a:moveTo>
                  <a:pt x="3323749" y="227171"/>
                </a:moveTo>
                <a:cubicBezTo>
                  <a:pt x="3324701" y="224314"/>
                  <a:pt x="3324701" y="221456"/>
                  <a:pt x="3325654" y="219551"/>
                </a:cubicBezTo>
                <a:cubicBezTo>
                  <a:pt x="3325654" y="220504"/>
                  <a:pt x="3325654" y="220504"/>
                  <a:pt x="3325654" y="221456"/>
                </a:cubicBezTo>
                <a:cubicBezTo>
                  <a:pt x="3322796" y="232886"/>
                  <a:pt x="3320891" y="244316"/>
                  <a:pt x="3318034" y="256699"/>
                </a:cubicBezTo>
                <a:cubicBezTo>
                  <a:pt x="3318034" y="256699"/>
                  <a:pt x="3318034" y="255746"/>
                  <a:pt x="3317081" y="255746"/>
                </a:cubicBezTo>
                <a:cubicBezTo>
                  <a:pt x="3319939" y="245269"/>
                  <a:pt x="3321844" y="235744"/>
                  <a:pt x="3323749" y="227171"/>
                </a:cubicBezTo>
                <a:close/>
                <a:moveTo>
                  <a:pt x="3315176" y="269081"/>
                </a:moveTo>
                <a:cubicBezTo>
                  <a:pt x="3315176" y="270034"/>
                  <a:pt x="3316129" y="270986"/>
                  <a:pt x="3316129" y="270986"/>
                </a:cubicBezTo>
                <a:cubicBezTo>
                  <a:pt x="3315176" y="274796"/>
                  <a:pt x="3315176" y="278606"/>
                  <a:pt x="3314224" y="282416"/>
                </a:cubicBezTo>
                <a:cubicBezTo>
                  <a:pt x="3314224" y="281464"/>
                  <a:pt x="3313271" y="280511"/>
                  <a:pt x="3313271" y="280511"/>
                </a:cubicBezTo>
                <a:cubicBezTo>
                  <a:pt x="3313271" y="276701"/>
                  <a:pt x="3314224" y="272891"/>
                  <a:pt x="3315176" y="269081"/>
                </a:cubicBezTo>
                <a:close/>
                <a:moveTo>
                  <a:pt x="3305651" y="310991"/>
                </a:moveTo>
                <a:cubicBezTo>
                  <a:pt x="3306604" y="307181"/>
                  <a:pt x="3307556" y="302419"/>
                  <a:pt x="3308509" y="298609"/>
                </a:cubicBezTo>
                <a:cubicBezTo>
                  <a:pt x="3309461" y="299561"/>
                  <a:pt x="3309461" y="301466"/>
                  <a:pt x="3310414" y="302419"/>
                </a:cubicBezTo>
                <a:cubicBezTo>
                  <a:pt x="3309461" y="308134"/>
                  <a:pt x="3308509" y="314801"/>
                  <a:pt x="3307556" y="320516"/>
                </a:cubicBezTo>
                <a:cubicBezTo>
                  <a:pt x="3306604" y="318611"/>
                  <a:pt x="3305651" y="315754"/>
                  <a:pt x="3304699" y="313849"/>
                </a:cubicBezTo>
                <a:cubicBezTo>
                  <a:pt x="3305651" y="313849"/>
                  <a:pt x="3305651" y="312896"/>
                  <a:pt x="3305651" y="310991"/>
                </a:cubicBezTo>
                <a:close/>
                <a:moveTo>
                  <a:pt x="3302794" y="327184"/>
                </a:moveTo>
                <a:cubicBezTo>
                  <a:pt x="3303746" y="330041"/>
                  <a:pt x="3303746" y="332899"/>
                  <a:pt x="3304699" y="335756"/>
                </a:cubicBezTo>
                <a:cubicBezTo>
                  <a:pt x="3303746" y="339566"/>
                  <a:pt x="3302794" y="344329"/>
                  <a:pt x="3300889" y="349091"/>
                </a:cubicBezTo>
                <a:cubicBezTo>
                  <a:pt x="3299936" y="350996"/>
                  <a:pt x="3299936" y="353854"/>
                  <a:pt x="3298984" y="355759"/>
                </a:cubicBezTo>
                <a:cubicBezTo>
                  <a:pt x="3298031" y="354806"/>
                  <a:pt x="3298031" y="352901"/>
                  <a:pt x="3297079" y="351949"/>
                </a:cubicBezTo>
                <a:cubicBezTo>
                  <a:pt x="3298984" y="343376"/>
                  <a:pt x="3300889" y="334804"/>
                  <a:pt x="3302794" y="327184"/>
                </a:cubicBezTo>
                <a:close/>
                <a:moveTo>
                  <a:pt x="3279934" y="297656"/>
                </a:moveTo>
                <a:cubicBezTo>
                  <a:pt x="3279934" y="294799"/>
                  <a:pt x="3279934" y="291941"/>
                  <a:pt x="3280886" y="289084"/>
                </a:cubicBezTo>
                <a:cubicBezTo>
                  <a:pt x="3281839" y="280511"/>
                  <a:pt x="3282791" y="271939"/>
                  <a:pt x="3283744" y="263366"/>
                </a:cubicBezTo>
                <a:cubicBezTo>
                  <a:pt x="3283744" y="259556"/>
                  <a:pt x="3284696" y="255746"/>
                  <a:pt x="3284696" y="252889"/>
                </a:cubicBezTo>
                <a:cubicBezTo>
                  <a:pt x="3287554" y="258604"/>
                  <a:pt x="3290411" y="264319"/>
                  <a:pt x="3293269" y="270034"/>
                </a:cubicBezTo>
                <a:cubicBezTo>
                  <a:pt x="3292316" y="272891"/>
                  <a:pt x="3292316" y="274796"/>
                  <a:pt x="3291364" y="277654"/>
                </a:cubicBezTo>
                <a:cubicBezTo>
                  <a:pt x="3291364" y="279559"/>
                  <a:pt x="3290411" y="281464"/>
                  <a:pt x="3290411" y="283369"/>
                </a:cubicBezTo>
                <a:cubicBezTo>
                  <a:pt x="3289459" y="271939"/>
                  <a:pt x="3289459" y="264319"/>
                  <a:pt x="3289459" y="264319"/>
                </a:cubicBezTo>
                <a:cubicBezTo>
                  <a:pt x="3289459" y="264319"/>
                  <a:pt x="3285649" y="285274"/>
                  <a:pt x="3281839" y="317659"/>
                </a:cubicBezTo>
                <a:cubicBezTo>
                  <a:pt x="3281839" y="317659"/>
                  <a:pt x="3280886" y="317659"/>
                  <a:pt x="3280886" y="317659"/>
                </a:cubicBezTo>
                <a:cubicBezTo>
                  <a:pt x="3280886" y="317659"/>
                  <a:pt x="3280886" y="316706"/>
                  <a:pt x="3280886" y="316706"/>
                </a:cubicBezTo>
                <a:cubicBezTo>
                  <a:pt x="3280886" y="316706"/>
                  <a:pt x="3280886" y="315754"/>
                  <a:pt x="3279934" y="315754"/>
                </a:cubicBezTo>
                <a:cubicBezTo>
                  <a:pt x="3279934" y="314801"/>
                  <a:pt x="3278981" y="314801"/>
                  <a:pt x="3278981" y="313849"/>
                </a:cubicBezTo>
                <a:cubicBezTo>
                  <a:pt x="3278981" y="308134"/>
                  <a:pt x="3279934" y="302419"/>
                  <a:pt x="3279934" y="297656"/>
                </a:cubicBezTo>
                <a:close/>
                <a:moveTo>
                  <a:pt x="3263741" y="295751"/>
                </a:moveTo>
                <a:cubicBezTo>
                  <a:pt x="3263741" y="294799"/>
                  <a:pt x="3263741" y="293846"/>
                  <a:pt x="3263741" y="293846"/>
                </a:cubicBezTo>
                <a:cubicBezTo>
                  <a:pt x="3263741" y="293846"/>
                  <a:pt x="3263741" y="294799"/>
                  <a:pt x="3263741" y="295751"/>
                </a:cubicBezTo>
                <a:cubicBezTo>
                  <a:pt x="3264694" y="295751"/>
                  <a:pt x="3264694" y="295751"/>
                  <a:pt x="3264694" y="296704"/>
                </a:cubicBezTo>
                <a:cubicBezTo>
                  <a:pt x="3263741" y="299561"/>
                  <a:pt x="3262789" y="303371"/>
                  <a:pt x="3262789" y="306229"/>
                </a:cubicBezTo>
                <a:cubicBezTo>
                  <a:pt x="3262789" y="302419"/>
                  <a:pt x="3263741" y="298609"/>
                  <a:pt x="3263741" y="295751"/>
                </a:cubicBezTo>
                <a:close/>
                <a:moveTo>
                  <a:pt x="3232309" y="381476"/>
                </a:moveTo>
                <a:cubicBezTo>
                  <a:pt x="3232309" y="372904"/>
                  <a:pt x="3232309" y="365284"/>
                  <a:pt x="3232309" y="357664"/>
                </a:cubicBezTo>
                <a:cubicBezTo>
                  <a:pt x="3232309" y="357664"/>
                  <a:pt x="3232309" y="358616"/>
                  <a:pt x="3232309" y="358616"/>
                </a:cubicBezTo>
                <a:cubicBezTo>
                  <a:pt x="3232309" y="359569"/>
                  <a:pt x="3232309" y="360521"/>
                  <a:pt x="3233261" y="360521"/>
                </a:cubicBezTo>
                <a:cubicBezTo>
                  <a:pt x="3233261" y="367189"/>
                  <a:pt x="3233261" y="373856"/>
                  <a:pt x="3232309" y="381476"/>
                </a:cubicBezTo>
                <a:close/>
                <a:moveTo>
                  <a:pt x="3239929" y="327184"/>
                </a:moveTo>
                <a:cubicBezTo>
                  <a:pt x="3240881" y="330994"/>
                  <a:pt x="3240881" y="335756"/>
                  <a:pt x="3241834" y="339566"/>
                </a:cubicBezTo>
                <a:cubicBezTo>
                  <a:pt x="3240881" y="337661"/>
                  <a:pt x="3239929" y="335756"/>
                  <a:pt x="3239929" y="333851"/>
                </a:cubicBezTo>
                <a:cubicBezTo>
                  <a:pt x="3239929" y="331946"/>
                  <a:pt x="3239929" y="330994"/>
                  <a:pt x="3239929" y="329089"/>
                </a:cubicBezTo>
                <a:cubicBezTo>
                  <a:pt x="3238976" y="328136"/>
                  <a:pt x="3239929" y="328136"/>
                  <a:pt x="3239929" y="327184"/>
                </a:cubicBezTo>
                <a:close/>
                <a:moveTo>
                  <a:pt x="3234214" y="318611"/>
                </a:moveTo>
                <a:cubicBezTo>
                  <a:pt x="3235166" y="315754"/>
                  <a:pt x="3236119" y="312896"/>
                  <a:pt x="3237071" y="310039"/>
                </a:cubicBezTo>
                <a:cubicBezTo>
                  <a:pt x="3237071" y="311944"/>
                  <a:pt x="3238024" y="313849"/>
                  <a:pt x="3238024" y="314801"/>
                </a:cubicBezTo>
                <a:cubicBezTo>
                  <a:pt x="3238024" y="315754"/>
                  <a:pt x="3238024" y="315754"/>
                  <a:pt x="3238024" y="316706"/>
                </a:cubicBezTo>
                <a:cubicBezTo>
                  <a:pt x="3238024" y="316706"/>
                  <a:pt x="3238024" y="317659"/>
                  <a:pt x="3237071" y="317659"/>
                </a:cubicBezTo>
                <a:cubicBezTo>
                  <a:pt x="3237071" y="314801"/>
                  <a:pt x="3236119" y="311944"/>
                  <a:pt x="3237071" y="311944"/>
                </a:cubicBezTo>
                <a:cubicBezTo>
                  <a:pt x="3238024" y="311944"/>
                  <a:pt x="3237071" y="314801"/>
                  <a:pt x="3236119" y="319564"/>
                </a:cubicBezTo>
                <a:cubicBezTo>
                  <a:pt x="3235166" y="320516"/>
                  <a:pt x="3235166" y="321469"/>
                  <a:pt x="3234214" y="322421"/>
                </a:cubicBezTo>
                <a:cubicBezTo>
                  <a:pt x="3234214" y="321469"/>
                  <a:pt x="3233261" y="320516"/>
                  <a:pt x="3233261" y="319564"/>
                </a:cubicBezTo>
                <a:cubicBezTo>
                  <a:pt x="3234214" y="319564"/>
                  <a:pt x="3234214" y="319564"/>
                  <a:pt x="3234214" y="318611"/>
                </a:cubicBezTo>
                <a:close/>
                <a:moveTo>
                  <a:pt x="3233261" y="286226"/>
                </a:moveTo>
                <a:cubicBezTo>
                  <a:pt x="3233261" y="287179"/>
                  <a:pt x="3233261" y="287179"/>
                  <a:pt x="3233261" y="288131"/>
                </a:cubicBezTo>
                <a:cubicBezTo>
                  <a:pt x="3233261" y="289084"/>
                  <a:pt x="3232309" y="289084"/>
                  <a:pt x="3232309" y="290036"/>
                </a:cubicBezTo>
                <a:cubicBezTo>
                  <a:pt x="3232309" y="287179"/>
                  <a:pt x="3232309" y="285274"/>
                  <a:pt x="3232309" y="282416"/>
                </a:cubicBezTo>
                <a:cubicBezTo>
                  <a:pt x="3232309" y="284321"/>
                  <a:pt x="3233261" y="285274"/>
                  <a:pt x="3233261" y="286226"/>
                </a:cubicBezTo>
                <a:close/>
                <a:moveTo>
                  <a:pt x="3222784" y="285274"/>
                </a:moveTo>
                <a:cubicBezTo>
                  <a:pt x="3222784" y="281464"/>
                  <a:pt x="3222784" y="277654"/>
                  <a:pt x="3223736" y="273844"/>
                </a:cubicBezTo>
                <a:cubicBezTo>
                  <a:pt x="3224689" y="271939"/>
                  <a:pt x="3224689" y="270034"/>
                  <a:pt x="3224689" y="270034"/>
                </a:cubicBezTo>
                <a:cubicBezTo>
                  <a:pt x="3224689" y="270034"/>
                  <a:pt x="3224689" y="270034"/>
                  <a:pt x="3224689" y="270986"/>
                </a:cubicBezTo>
                <a:cubicBezTo>
                  <a:pt x="3225641" y="265271"/>
                  <a:pt x="3226594" y="259556"/>
                  <a:pt x="3227546" y="253841"/>
                </a:cubicBezTo>
                <a:cubicBezTo>
                  <a:pt x="3227546" y="253841"/>
                  <a:pt x="3227546" y="253841"/>
                  <a:pt x="3227546" y="253841"/>
                </a:cubicBezTo>
                <a:cubicBezTo>
                  <a:pt x="3226594" y="264319"/>
                  <a:pt x="3225641" y="277654"/>
                  <a:pt x="3223736" y="292894"/>
                </a:cubicBezTo>
                <a:cubicBezTo>
                  <a:pt x="3223736" y="292894"/>
                  <a:pt x="3223736" y="291941"/>
                  <a:pt x="3222784" y="291941"/>
                </a:cubicBezTo>
                <a:cubicBezTo>
                  <a:pt x="3222784" y="291941"/>
                  <a:pt x="3222784" y="291941"/>
                  <a:pt x="3222784" y="290989"/>
                </a:cubicBezTo>
                <a:cubicBezTo>
                  <a:pt x="3221831" y="289084"/>
                  <a:pt x="3221831" y="287179"/>
                  <a:pt x="3222784" y="285274"/>
                </a:cubicBezTo>
                <a:close/>
                <a:moveTo>
                  <a:pt x="3217069" y="207169"/>
                </a:moveTo>
                <a:cubicBezTo>
                  <a:pt x="3218021" y="210979"/>
                  <a:pt x="3218974" y="214789"/>
                  <a:pt x="3219926" y="219551"/>
                </a:cubicBezTo>
                <a:cubicBezTo>
                  <a:pt x="3218021" y="225266"/>
                  <a:pt x="3217069" y="231934"/>
                  <a:pt x="3215164" y="238601"/>
                </a:cubicBezTo>
                <a:cubicBezTo>
                  <a:pt x="3215164" y="226219"/>
                  <a:pt x="3217069" y="215741"/>
                  <a:pt x="3217069" y="207169"/>
                </a:cubicBezTo>
                <a:close/>
                <a:moveTo>
                  <a:pt x="3191351" y="249079"/>
                </a:moveTo>
                <a:cubicBezTo>
                  <a:pt x="3191351" y="242411"/>
                  <a:pt x="3192304" y="236696"/>
                  <a:pt x="3192304" y="232886"/>
                </a:cubicBezTo>
                <a:cubicBezTo>
                  <a:pt x="3193256" y="234791"/>
                  <a:pt x="3193256" y="235744"/>
                  <a:pt x="3194209" y="238601"/>
                </a:cubicBezTo>
                <a:cubicBezTo>
                  <a:pt x="3193256" y="247174"/>
                  <a:pt x="3192304" y="255746"/>
                  <a:pt x="3191351" y="265271"/>
                </a:cubicBezTo>
                <a:cubicBezTo>
                  <a:pt x="3191351" y="258604"/>
                  <a:pt x="3191351" y="253841"/>
                  <a:pt x="3191351" y="249079"/>
                </a:cubicBezTo>
                <a:close/>
                <a:moveTo>
                  <a:pt x="3155156" y="313849"/>
                </a:moveTo>
                <a:cubicBezTo>
                  <a:pt x="3155156" y="315754"/>
                  <a:pt x="3156109" y="317659"/>
                  <a:pt x="3156109" y="320516"/>
                </a:cubicBezTo>
                <a:cubicBezTo>
                  <a:pt x="3156109" y="325279"/>
                  <a:pt x="3157061" y="330041"/>
                  <a:pt x="3158014" y="334804"/>
                </a:cubicBezTo>
                <a:cubicBezTo>
                  <a:pt x="3157061" y="341471"/>
                  <a:pt x="3155156" y="348139"/>
                  <a:pt x="3154204" y="354806"/>
                </a:cubicBezTo>
                <a:cubicBezTo>
                  <a:pt x="3153251" y="353854"/>
                  <a:pt x="3153251" y="352901"/>
                  <a:pt x="3152299" y="351949"/>
                </a:cubicBezTo>
                <a:cubicBezTo>
                  <a:pt x="3152299" y="350996"/>
                  <a:pt x="3152299" y="350044"/>
                  <a:pt x="3152299" y="350044"/>
                </a:cubicBezTo>
                <a:cubicBezTo>
                  <a:pt x="3152299" y="348139"/>
                  <a:pt x="3151346" y="347186"/>
                  <a:pt x="3151346" y="345281"/>
                </a:cubicBezTo>
                <a:cubicBezTo>
                  <a:pt x="3151346" y="345281"/>
                  <a:pt x="3151346" y="344329"/>
                  <a:pt x="3151346" y="344329"/>
                </a:cubicBezTo>
                <a:lnTo>
                  <a:pt x="3151346" y="338614"/>
                </a:lnTo>
                <a:cubicBezTo>
                  <a:pt x="3151346" y="329089"/>
                  <a:pt x="3153251" y="321469"/>
                  <a:pt x="3155156" y="313849"/>
                </a:cubicBezTo>
                <a:close/>
                <a:moveTo>
                  <a:pt x="3139916" y="213836"/>
                </a:moveTo>
                <a:cubicBezTo>
                  <a:pt x="3140869" y="220504"/>
                  <a:pt x="3142774" y="228124"/>
                  <a:pt x="3143726" y="235744"/>
                </a:cubicBezTo>
                <a:cubicBezTo>
                  <a:pt x="3145631" y="246221"/>
                  <a:pt x="3147536" y="256699"/>
                  <a:pt x="3148489" y="267176"/>
                </a:cubicBezTo>
                <a:cubicBezTo>
                  <a:pt x="3146584" y="272891"/>
                  <a:pt x="3145631" y="278606"/>
                  <a:pt x="3143726" y="284321"/>
                </a:cubicBezTo>
                <a:cubicBezTo>
                  <a:pt x="3140869" y="251936"/>
                  <a:pt x="3138964" y="228124"/>
                  <a:pt x="3137059" y="216694"/>
                </a:cubicBezTo>
                <a:cubicBezTo>
                  <a:pt x="3138011" y="215741"/>
                  <a:pt x="3138964" y="214789"/>
                  <a:pt x="3139916" y="213836"/>
                </a:cubicBezTo>
                <a:close/>
                <a:moveTo>
                  <a:pt x="3130391" y="337661"/>
                </a:moveTo>
                <a:cubicBezTo>
                  <a:pt x="3130391" y="336709"/>
                  <a:pt x="3130391" y="336709"/>
                  <a:pt x="3130391" y="335756"/>
                </a:cubicBezTo>
                <a:cubicBezTo>
                  <a:pt x="3130391" y="335756"/>
                  <a:pt x="3130391" y="335756"/>
                  <a:pt x="3130391" y="335756"/>
                </a:cubicBezTo>
                <a:cubicBezTo>
                  <a:pt x="3130391" y="336709"/>
                  <a:pt x="3130391" y="336709"/>
                  <a:pt x="3130391" y="337661"/>
                </a:cubicBezTo>
                <a:close/>
                <a:moveTo>
                  <a:pt x="3130391" y="328136"/>
                </a:moveTo>
                <a:cubicBezTo>
                  <a:pt x="3130391" y="328136"/>
                  <a:pt x="3130391" y="327184"/>
                  <a:pt x="3130391" y="328136"/>
                </a:cubicBezTo>
                <a:cubicBezTo>
                  <a:pt x="3130391" y="327184"/>
                  <a:pt x="3130391" y="328136"/>
                  <a:pt x="3130391" y="328136"/>
                </a:cubicBezTo>
                <a:cubicBezTo>
                  <a:pt x="3130391" y="328136"/>
                  <a:pt x="3130391" y="328136"/>
                  <a:pt x="3130391" y="328136"/>
                </a:cubicBezTo>
                <a:close/>
                <a:moveTo>
                  <a:pt x="3133249" y="276701"/>
                </a:moveTo>
                <a:cubicBezTo>
                  <a:pt x="3133249" y="276701"/>
                  <a:pt x="3133249" y="275749"/>
                  <a:pt x="3133249" y="276701"/>
                </a:cubicBezTo>
                <a:cubicBezTo>
                  <a:pt x="3131344" y="270034"/>
                  <a:pt x="3129439" y="264319"/>
                  <a:pt x="3128486" y="259556"/>
                </a:cubicBezTo>
                <a:cubicBezTo>
                  <a:pt x="3128486" y="254794"/>
                  <a:pt x="3128486" y="250031"/>
                  <a:pt x="3127534" y="246221"/>
                </a:cubicBezTo>
                <a:cubicBezTo>
                  <a:pt x="3131344" y="235744"/>
                  <a:pt x="3134201" y="228124"/>
                  <a:pt x="3135154" y="223361"/>
                </a:cubicBezTo>
                <a:cubicBezTo>
                  <a:pt x="3135154" y="235744"/>
                  <a:pt x="3134201" y="253841"/>
                  <a:pt x="3133249" y="276701"/>
                </a:cubicBezTo>
                <a:close/>
                <a:moveTo>
                  <a:pt x="3130391" y="229076"/>
                </a:moveTo>
                <a:cubicBezTo>
                  <a:pt x="3132296" y="225266"/>
                  <a:pt x="3134201" y="222409"/>
                  <a:pt x="3136106" y="219551"/>
                </a:cubicBezTo>
                <a:cubicBezTo>
                  <a:pt x="3136106" y="220504"/>
                  <a:pt x="3136106" y="220504"/>
                  <a:pt x="3136106" y="221456"/>
                </a:cubicBezTo>
                <a:cubicBezTo>
                  <a:pt x="3134201" y="224314"/>
                  <a:pt x="3131344" y="229076"/>
                  <a:pt x="3127534" y="236696"/>
                </a:cubicBezTo>
                <a:cubicBezTo>
                  <a:pt x="3127534" y="235744"/>
                  <a:pt x="3127534" y="235744"/>
                  <a:pt x="3127534" y="234791"/>
                </a:cubicBezTo>
                <a:cubicBezTo>
                  <a:pt x="3128486" y="232886"/>
                  <a:pt x="3129439" y="230981"/>
                  <a:pt x="3130391" y="229076"/>
                </a:cubicBezTo>
                <a:close/>
                <a:moveTo>
                  <a:pt x="3114199" y="290036"/>
                </a:moveTo>
                <a:cubicBezTo>
                  <a:pt x="3114199" y="289084"/>
                  <a:pt x="3113246" y="288131"/>
                  <a:pt x="3113246" y="287179"/>
                </a:cubicBezTo>
                <a:cubicBezTo>
                  <a:pt x="3113246" y="287179"/>
                  <a:pt x="3113246" y="287179"/>
                  <a:pt x="3113246" y="286226"/>
                </a:cubicBezTo>
                <a:cubicBezTo>
                  <a:pt x="3114199" y="284321"/>
                  <a:pt x="3114199" y="283369"/>
                  <a:pt x="3115151" y="281464"/>
                </a:cubicBezTo>
                <a:cubicBezTo>
                  <a:pt x="3114199" y="284321"/>
                  <a:pt x="3114199" y="287179"/>
                  <a:pt x="3114199" y="290036"/>
                </a:cubicBezTo>
                <a:close/>
                <a:moveTo>
                  <a:pt x="3115151" y="257651"/>
                </a:moveTo>
                <a:cubicBezTo>
                  <a:pt x="3115151" y="256699"/>
                  <a:pt x="3116104" y="256699"/>
                  <a:pt x="3116104" y="255746"/>
                </a:cubicBezTo>
                <a:cubicBezTo>
                  <a:pt x="3116104" y="256699"/>
                  <a:pt x="3116104" y="257651"/>
                  <a:pt x="3115151" y="257651"/>
                </a:cubicBezTo>
                <a:cubicBezTo>
                  <a:pt x="3114199" y="261461"/>
                  <a:pt x="3111341" y="265271"/>
                  <a:pt x="3109436" y="270034"/>
                </a:cubicBezTo>
                <a:cubicBezTo>
                  <a:pt x="3111341" y="266224"/>
                  <a:pt x="3113246" y="261461"/>
                  <a:pt x="3115151" y="257651"/>
                </a:cubicBezTo>
                <a:close/>
                <a:moveTo>
                  <a:pt x="3110389" y="292894"/>
                </a:moveTo>
                <a:cubicBezTo>
                  <a:pt x="3111341" y="297656"/>
                  <a:pt x="3112294" y="302419"/>
                  <a:pt x="3113246" y="309086"/>
                </a:cubicBezTo>
                <a:cubicBezTo>
                  <a:pt x="3113246" y="310039"/>
                  <a:pt x="3113246" y="310991"/>
                  <a:pt x="3114199" y="311944"/>
                </a:cubicBezTo>
                <a:cubicBezTo>
                  <a:pt x="3114199" y="314801"/>
                  <a:pt x="3114199" y="317659"/>
                  <a:pt x="3114199" y="321469"/>
                </a:cubicBezTo>
                <a:cubicBezTo>
                  <a:pt x="3114199" y="321469"/>
                  <a:pt x="3114199" y="320516"/>
                  <a:pt x="3114199" y="319564"/>
                </a:cubicBezTo>
                <a:cubicBezTo>
                  <a:pt x="3113246" y="315754"/>
                  <a:pt x="3112294" y="312896"/>
                  <a:pt x="3110389" y="309086"/>
                </a:cubicBezTo>
                <a:cubicBezTo>
                  <a:pt x="3110389" y="306229"/>
                  <a:pt x="3109436" y="303371"/>
                  <a:pt x="3109436" y="300514"/>
                </a:cubicBezTo>
                <a:cubicBezTo>
                  <a:pt x="3109436" y="300514"/>
                  <a:pt x="3109436" y="299561"/>
                  <a:pt x="3109436" y="299561"/>
                </a:cubicBezTo>
                <a:cubicBezTo>
                  <a:pt x="3108484" y="297656"/>
                  <a:pt x="3109436" y="295751"/>
                  <a:pt x="3110389" y="292894"/>
                </a:cubicBezTo>
                <a:close/>
                <a:moveTo>
                  <a:pt x="3098006" y="350996"/>
                </a:moveTo>
                <a:cubicBezTo>
                  <a:pt x="3098006" y="350996"/>
                  <a:pt x="3098006" y="350996"/>
                  <a:pt x="3098006" y="350996"/>
                </a:cubicBezTo>
                <a:cubicBezTo>
                  <a:pt x="3098006" y="351949"/>
                  <a:pt x="3098006" y="352901"/>
                  <a:pt x="3098006" y="353854"/>
                </a:cubicBezTo>
                <a:cubicBezTo>
                  <a:pt x="3098006" y="353854"/>
                  <a:pt x="3098006" y="353854"/>
                  <a:pt x="3097054" y="354806"/>
                </a:cubicBezTo>
                <a:cubicBezTo>
                  <a:pt x="3097054" y="353854"/>
                  <a:pt x="3098006" y="351949"/>
                  <a:pt x="3098006" y="350996"/>
                </a:cubicBezTo>
                <a:close/>
                <a:moveTo>
                  <a:pt x="3093244" y="377666"/>
                </a:moveTo>
                <a:cubicBezTo>
                  <a:pt x="3095149" y="372904"/>
                  <a:pt x="3097054" y="370046"/>
                  <a:pt x="3097054" y="370046"/>
                </a:cubicBezTo>
                <a:cubicBezTo>
                  <a:pt x="3097054" y="370046"/>
                  <a:pt x="3096101" y="371951"/>
                  <a:pt x="3094196" y="373856"/>
                </a:cubicBezTo>
                <a:cubicBezTo>
                  <a:pt x="3095149" y="368141"/>
                  <a:pt x="3096101" y="361474"/>
                  <a:pt x="3097054" y="355759"/>
                </a:cubicBezTo>
                <a:cubicBezTo>
                  <a:pt x="3097054" y="354806"/>
                  <a:pt x="3098006" y="354806"/>
                  <a:pt x="3098006" y="353854"/>
                </a:cubicBezTo>
                <a:cubicBezTo>
                  <a:pt x="3098006" y="359569"/>
                  <a:pt x="3098006" y="366236"/>
                  <a:pt x="3098006" y="371951"/>
                </a:cubicBezTo>
                <a:cubicBezTo>
                  <a:pt x="3098006" y="375761"/>
                  <a:pt x="3098006" y="379571"/>
                  <a:pt x="3098006" y="383381"/>
                </a:cubicBezTo>
                <a:lnTo>
                  <a:pt x="3095149" y="383381"/>
                </a:lnTo>
                <a:cubicBezTo>
                  <a:pt x="3095149" y="383381"/>
                  <a:pt x="3095149" y="383381"/>
                  <a:pt x="3095149" y="383381"/>
                </a:cubicBezTo>
                <a:cubicBezTo>
                  <a:pt x="3094196" y="381476"/>
                  <a:pt x="3094196" y="379571"/>
                  <a:pt x="3093244" y="378619"/>
                </a:cubicBezTo>
                <a:cubicBezTo>
                  <a:pt x="3093244" y="379571"/>
                  <a:pt x="3093244" y="378619"/>
                  <a:pt x="3093244" y="377666"/>
                </a:cubicBezTo>
                <a:close/>
                <a:moveTo>
                  <a:pt x="3084671" y="293846"/>
                </a:moveTo>
                <a:cubicBezTo>
                  <a:pt x="3084671" y="288131"/>
                  <a:pt x="3085624" y="282416"/>
                  <a:pt x="3085624" y="276701"/>
                </a:cubicBezTo>
                <a:cubicBezTo>
                  <a:pt x="3085624" y="277654"/>
                  <a:pt x="3085624" y="277654"/>
                  <a:pt x="3085624" y="278606"/>
                </a:cubicBezTo>
                <a:cubicBezTo>
                  <a:pt x="3086576" y="281464"/>
                  <a:pt x="3087529" y="285274"/>
                  <a:pt x="3088481" y="289084"/>
                </a:cubicBezTo>
                <a:cubicBezTo>
                  <a:pt x="3087529" y="290036"/>
                  <a:pt x="3087529" y="290989"/>
                  <a:pt x="3086576" y="291941"/>
                </a:cubicBezTo>
                <a:cubicBezTo>
                  <a:pt x="3085624" y="292894"/>
                  <a:pt x="3084671" y="294799"/>
                  <a:pt x="3084671" y="296704"/>
                </a:cubicBezTo>
                <a:cubicBezTo>
                  <a:pt x="3084671" y="294799"/>
                  <a:pt x="3084671" y="294799"/>
                  <a:pt x="3084671" y="293846"/>
                </a:cubicBezTo>
                <a:close/>
                <a:moveTo>
                  <a:pt x="3086576" y="348139"/>
                </a:moveTo>
                <a:cubicBezTo>
                  <a:pt x="3086576" y="349091"/>
                  <a:pt x="3086576" y="349091"/>
                  <a:pt x="3086576" y="350044"/>
                </a:cubicBezTo>
                <a:cubicBezTo>
                  <a:pt x="3085624" y="353854"/>
                  <a:pt x="3084671" y="357664"/>
                  <a:pt x="3083719" y="361474"/>
                </a:cubicBezTo>
                <a:cubicBezTo>
                  <a:pt x="3083719" y="360521"/>
                  <a:pt x="3083719" y="358616"/>
                  <a:pt x="3083719" y="357664"/>
                </a:cubicBezTo>
                <a:cubicBezTo>
                  <a:pt x="3084671" y="353854"/>
                  <a:pt x="3085624" y="350996"/>
                  <a:pt x="3086576" y="348139"/>
                </a:cubicBezTo>
                <a:close/>
                <a:moveTo>
                  <a:pt x="3057049" y="235744"/>
                </a:moveTo>
                <a:cubicBezTo>
                  <a:pt x="3058001" y="227171"/>
                  <a:pt x="3058954" y="218599"/>
                  <a:pt x="3059906" y="210979"/>
                </a:cubicBezTo>
                <a:cubicBezTo>
                  <a:pt x="3060859" y="204311"/>
                  <a:pt x="3061811" y="197644"/>
                  <a:pt x="3062764" y="191929"/>
                </a:cubicBezTo>
                <a:cubicBezTo>
                  <a:pt x="3063716" y="195739"/>
                  <a:pt x="3065621" y="201454"/>
                  <a:pt x="3067526" y="209074"/>
                </a:cubicBezTo>
                <a:cubicBezTo>
                  <a:pt x="3067526" y="213836"/>
                  <a:pt x="3066574" y="217646"/>
                  <a:pt x="3066574" y="222409"/>
                </a:cubicBezTo>
                <a:cubicBezTo>
                  <a:pt x="3065621" y="231934"/>
                  <a:pt x="3064669" y="242411"/>
                  <a:pt x="3063716" y="253841"/>
                </a:cubicBezTo>
                <a:cubicBezTo>
                  <a:pt x="3062764" y="258604"/>
                  <a:pt x="3060859" y="263366"/>
                  <a:pt x="3059906" y="268129"/>
                </a:cubicBezTo>
                <a:cubicBezTo>
                  <a:pt x="3058954" y="262414"/>
                  <a:pt x="3058001" y="257651"/>
                  <a:pt x="3057049" y="252889"/>
                </a:cubicBezTo>
                <a:cubicBezTo>
                  <a:pt x="3057049" y="250984"/>
                  <a:pt x="3056096" y="250031"/>
                  <a:pt x="3056096" y="248126"/>
                </a:cubicBezTo>
                <a:cubicBezTo>
                  <a:pt x="3056096" y="244316"/>
                  <a:pt x="3056096" y="239554"/>
                  <a:pt x="3057049" y="235744"/>
                </a:cubicBezTo>
                <a:close/>
                <a:moveTo>
                  <a:pt x="3002756" y="307181"/>
                </a:moveTo>
                <a:cubicBezTo>
                  <a:pt x="3002756" y="308134"/>
                  <a:pt x="3001804" y="309086"/>
                  <a:pt x="3001804" y="310039"/>
                </a:cubicBezTo>
                <a:cubicBezTo>
                  <a:pt x="3001804" y="308134"/>
                  <a:pt x="3002756" y="307181"/>
                  <a:pt x="3002756" y="305276"/>
                </a:cubicBezTo>
                <a:cubicBezTo>
                  <a:pt x="3004661" y="298609"/>
                  <a:pt x="3005614" y="292894"/>
                  <a:pt x="3006566" y="286226"/>
                </a:cubicBezTo>
                <a:cubicBezTo>
                  <a:pt x="3007519" y="287179"/>
                  <a:pt x="3007519" y="289084"/>
                  <a:pt x="3008471" y="290036"/>
                </a:cubicBezTo>
                <a:cubicBezTo>
                  <a:pt x="3006566" y="295751"/>
                  <a:pt x="3004661" y="301466"/>
                  <a:pt x="3002756" y="307181"/>
                </a:cubicBezTo>
                <a:close/>
                <a:moveTo>
                  <a:pt x="3036094" y="249079"/>
                </a:moveTo>
                <a:cubicBezTo>
                  <a:pt x="3036094" y="254794"/>
                  <a:pt x="3036094" y="260509"/>
                  <a:pt x="3036094" y="266224"/>
                </a:cubicBezTo>
                <a:cubicBezTo>
                  <a:pt x="3035141" y="263366"/>
                  <a:pt x="3034189" y="260509"/>
                  <a:pt x="3033236" y="258604"/>
                </a:cubicBezTo>
                <a:cubicBezTo>
                  <a:pt x="3034189" y="255746"/>
                  <a:pt x="3035141" y="252889"/>
                  <a:pt x="3036094" y="249079"/>
                </a:cubicBezTo>
                <a:close/>
                <a:moveTo>
                  <a:pt x="3030379" y="269081"/>
                </a:moveTo>
                <a:cubicBezTo>
                  <a:pt x="3030379" y="269081"/>
                  <a:pt x="3030379" y="270034"/>
                  <a:pt x="3030379" y="269081"/>
                </a:cubicBezTo>
                <a:cubicBezTo>
                  <a:pt x="3030379" y="270034"/>
                  <a:pt x="3030379" y="270034"/>
                  <a:pt x="3030379" y="269081"/>
                </a:cubicBezTo>
                <a:cubicBezTo>
                  <a:pt x="3030379" y="269081"/>
                  <a:pt x="3030379" y="269081"/>
                  <a:pt x="3030379" y="269081"/>
                </a:cubicBezTo>
                <a:close/>
                <a:moveTo>
                  <a:pt x="3027521" y="353854"/>
                </a:moveTo>
                <a:cubicBezTo>
                  <a:pt x="3026569" y="356711"/>
                  <a:pt x="3024664" y="360521"/>
                  <a:pt x="3023711" y="364331"/>
                </a:cubicBezTo>
                <a:cubicBezTo>
                  <a:pt x="3021806" y="370046"/>
                  <a:pt x="3019901" y="376714"/>
                  <a:pt x="3017996" y="383381"/>
                </a:cubicBezTo>
                <a:cubicBezTo>
                  <a:pt x="3017996" y="384334"/>
                  <a:pt x="3017044" y="384334"/>
                  <a:pt x="3017044" y="385286"/>
                </a:cubicBezTo>
                <a:cubicBezTo>
                  <a:pt x="3016091" y="382429"/>
                  <a:pt x="3015139" y="379571"/>
                  <a:pt x="3015139" y="376714"/>
                </a:cubicBezTo>
                <a:cubicBezTo>
                  <a:pt x="3017044" y="372904"/>
                  <a:pt x="3018949" y="370046"/>
                  <a:pt x="3020854" y="366236"/>
                </a:cubicBezTo>
                <a:cubicBezTo>
                  <a:pt x="3023711" y="361474"/>
                  <a:pt x="3025616" y="357664"/>
                  <a:pt x="3028474" y="352901"/>
                </a:cubicBezTo>
                <a:cubicBezTo>
                  <a:pt x="3027521" y="352901"/>
                  <a:pt x="3027521" y="353854"/>
                  <a:pt x="3027521" y="353854"/>
                </a:cubicBezTo>
                <a:close/>
                <a:moveTo>
                  <a:pt x="3021806" y="230029"/>
                </a:moveTo>
                <a:cubicBezTo>
                  <a:pt x="3022759" y="231934"/>
                  <a:pt x="3022759" y="235744"/>
                  <a:pt x="3024664" y="241459"/>
                </a:cubicBezTo>
                <a:cubicBezTo>
                  <a:pt x="3024664" y="241459"/>
                  <a:pt x="3024664" y="241459"/>
                  <a:pt x="3024664" y="241459"/>
                </a:cubicBezTo>
                <a:cubicBezTo>
                  <a:pt x="3022759" y="237649"/>
                  <a:pt x="3022759" y="233839"/>
                  <a:pt x="3021806" y="230029"/>
                </a:cubicBezTo>
                <a:cubicBezTo>
                  <a:pt x="3021806" y="230029"/>
                  <a:pt x="3021806" y="230029"/>
                  <a:pt x="3021806" y="230029"/>
                </a:cubicBezTo>
                <a:close/>
                <a:moveTo>
                  <a:pt x="3020854" y="305276"/>
                </a:moveTo>
                <a:cubicBezTo>
                  <a:pt x="3020854" y="305276"/>
                  <a:pt x="3020854" y="305276"/>
                  <a:pt x="3020854" y="305276"/>
                </a:cubicBezTo>
                <a:cubicBezTo>
                  <a:pt x="3020854" y="306229"/>
                  <a:pt x="3020854" y="305276"/>
                  <a:pt x="3020854" y="305276"/>
                </a:cubicBezTo>
                <a:cubicBezTo>
                  <a:pt x="3020854" y="305276"/>
                  <a:pt x="3020854" y="305276"/>
                  <a:pt x="3020854" y="305276"/>
                </a:cubicBezTo>
                <a:close/>
                <a:moveTo>
                  <a:pt x="3017996" y="317659"/>
                </a:moveTo>
                <a:cubicBezTo>
                  <a:pt x="3018949" y="321469"/>
                  <a:pt x="3020854" y="325279"/>
                  <a:pt x="3021806" y="329089"/>
                </a:cubicBezTo>
                <a:cubicBezTo>
                  <a:pt x="3022759" y="332899"/>
                  <a:pt x="3023711" y="336709"/>
                  <a:pt x="3025616" y="339566"/>
                </a:cubicBezTo>
                <a:cubicBezTo>
                  <a:pt x="3020854" y="345281"/>
                  <a:pt x="3016091" y="351949"/>
                  <a:pt x="3011329" y="359569"/>
                </a:cubicBezTo>
                <a:cubicBezTo>
                  <a:pt x="3011329" y="359569"/>
                  <a:pt x="3011329" y="359569"/>
                  <a:pt x="3011329" y="360521"/>
                </a:cubicBezTo>
                <a:cubicBezTo>
                  <a:pt x="3010376" y="357664"/>
                  <a:pt x="3009424" y="354806"/>
                  <a:pt x="3009424" y="351949"/>
                </a:cubicBezTo>
                <a:cubicBezTo>
                  <a:pt x="3011329" y="340519"/>
                  <a:pt x="3015139" y="329089"/>
                  <a:pt x="3017996" y="317659"/>
                </a:cubicBezTo>
                <a:close/>
                <a:moveTo>
                  <a:pt x="3013234" y="257651"/>
                </a:moveTo>
                <a:cubicBezTo>
                  <a:pt x="3013234" y="258604"/>
                  <a:pt x="3013234" y="259556"/>
                  <a:pt x="3014186" y="261461"/>
                </a:cubicBezTo>
                <a:cubicBezTo>
                  <a:pt x="3014186" y="263366"/>
                  <a:pt x="3015139" y="266224"/>
                  <a:pt x="3015139" y="269081"/>
                </a:cubicBezTo>
                <a:cubicBezTo>
                  <a:pt x="3013234" y="273844"/>
                  <a:pt x="3012281" y="279559"/>
                  <a:pt x="3010376" y="284321"/>
                </a:cubicBezTo>
                <a:cubicBezTo>
                  <a:pt x="3010376" y="283369"/>
                  <a:pt x="3009424" y="283369"/>
                  <a:pt x="3009424" y="282416"/>
                </a:cubicBezTo>
                <a:cubicBezTo>
                  <a:pt x="3009424" y="281464"/>
                  <a:pt x="3008471" y="280511"/>
                  <a:pt x="3008471" y="279559"/>
                </a:cubicBezTo>
                <a:cubicBezTo>
                  <a:pt x="3008471" y="278606"/>
                  <a:pt x="3008471" y="277654"/>
                  <a:pt x="3009424" y="276701"/>
                </a:cubicBezTo>
                <a:cubicBezTo>
                  <a:pt x="3010376" y="270034"/>
                  <a:pt x="3011329" y="263366"/>
                  <a:pt x="3013234" y="257651"/>
                </a:cubicBezTo>
                <a:close/>
                <a:moveTo>
                  <a:pt x="3008471" y="230029"/>
                </a:moveTo>
                <a:cubicBezTo>
                  <a:pt x="3009424" y="234791"/>
                  <a:pt x="3010376" y="239554"/>
                  <a:pt x="3010376" y="244316"/>
                </a:cubicBezTo>
                <a:cubicBezTo>
                  <a:pt x="3009424" y="246221"/>
                  <a:pt x="3008471" y="249079"/>
                  <a:pt x="3007519" y="250984"/>
                </a:cubicBezTo>
                <a:cubicBezTo>
                  <a:pt x="3005614" y="254794"/>
                  <a:pt x="3003709" y="259556"/>
                  <a:pt x="3001804" y="264319"/>
                </a:cubicBezTo>
                <a:cubicBezTo>
                  <a:pt x="3003709" y="251936"/>
                  <a:pt x="3005614" y="240506"/>
                  <a:pt x="3008471" y="230029"/>
                </a:cubicBezTo>
                <a:close/>
                <a:moveTo>
                  <a:pt x="3003709" y="195739"/>
                </a:moveTo>
                <a:cubicBezTo>
                  <a:pt x="3003709" y="198596"/>
                  <a:pt x="3004661" y="202406"/>
                  <a:pt x="3004661" y="205264"/>
                </a:cubicBezTo>
                <a:cubicBezTo>
                  <a:pt x="3002756" y="210979"/>
                  <a:pt x="3000851" y="216694"/>
                  <a:pt x="2997994" y="223361"/>
                </a:cubicBezTo>
                <a:cubicBezTo>
                  <a:pt x="2993231" y="235744"/>
                  <a:pt x="2990374" y="248126"/>
                  <a:pt x="2986564" y="262414"/>
                </a:cubicBezTo>
                <a:cubicBezTo>
                  <a:pt x="2985611" y="265271"/>
                  <a:pt x="2985611" y="268129"/>
                  <a:pt x="2984659" y="270986"/>
                </a:cubicBezTo>
                <a:cubicBezTo>
                  <a:pt x="2984659" y="270986"/>
                  <a:pt x="2984659" y="270986"/>
                  <a:pt x="2984659" y="270986"/>
                </a:cubicBezTo>
                <a:cubicBezTo>
                  <a:pt x="2991326" y="243364"/>
                  <a:pt x="2997994" y="218599"/>
                  <a:pt x="3003709" y="195739"/>
                </a:cubicBezTo>
                <a:close/>
                <a:moveTo>
                  <a:pt x="2974181" y="311944"/>
                </a:moveTo>
                <a:cubicBezTo>
                  <a:pt x="2976086" y="302419"/>
                  <a:pt x="2978944" y="292894"/>
                  <a:pt x="2980849" y="284321"/>
                </a:cubicBezTo>
                <a:cubicBezTo>
                  <a:pt x="2980849" y="284321"/>
                  <a:pt x="2980849" y="285274"/>
                  <a:pt x="2980849" y="285274"/>
                </a:cubicBezTo>
                <a:cubicBezTo>
                  <a:pt x="2978944" y="291941"/>
                  <a:pt x="2977991" y="299561"/>
                  <a:pt x="2976086" y="307181"/>
                </a:cubicBezTo>
                <a:cubicBezTo>
                  <a:pt x="2975134" y="313849"/>
                  <a:pt x="2973229" y="320516"/>
                  <a:pt x="2972276" y="327184"/>
                </a:cubicBezTo>
                <a:cubicBezTo>
                  <a:pt x="2971324" y="325279"/>
                  <a:pt x="2971324" y="324326"/>
                  <a:pt x="2970371" y="322421"/>
                </a:cubicBezTo>
                <a:cubicBezTo>
                  <a:pt x="2972276" y="318611"/>
                  <a:pt x="2973229" y="314801"/>
                  <a:pt x="2974181" y="311944"/>
                </a:cubicBezTo>
                <a:close/>
                <a:moveTo>
                  <a:pt x="2964656" y="349091"/>
                </a:moveTo>
                <a:cubicBezTo>
                  <a:pt x="2965609" y="344329"/>
                  <a:pt x="2967514" y="339566"/>
                  <a:pt x="2968466" y="334804"/>
                </a:cubicBezTo>
                <a:cubicBezTo>
                  <a:pt x="2969419" y="337661"/>
                  <a:pt x="2970371" y="341471"/>
                  <a:pt x="2970371" y="344329"/>
                </a:cubicBezTo>
                <a:cubicBezTo>
                  <a:pt x="2970371" y="347186"/>
                  <a:pt x="2969419" y="350996"/>
                  <a:pt x="2969419" y="353854"/>
                </a:cubicBezTo>
                <a:cubicBezTo>
                  <a:pt x="2968466" y="361474"/>
                  <a:pt x="2967514" y="369094"/>
                  <a:pt x="2966561" y="377666"/>
                </a:cubicBezTo>
                <a:cubicBezTo>
                  <a:pt x="2965609" y="373856"/>
                  <a:pt x="2964656" y="369094"/>
                  <a:pt x="2963704" y="366236"/>
                </a:cubicBezTo>
                <a:cubicBezTo>
                  <a:pt x="2967514" y="350996"/>
                  <a:pt x="2969419" y="341471"/>
                  <a:pt x="2969419" y="341471"/>
                </a:cubicBezTo>
                <a:cubicBezTo>
                  <a:pt x="2969419" y="341471"/>
                  <a:pt x="2967514" y="344329"/>
                  <a:pt x="2964656" y="349091"/>
                </a:cubicBezTo>
                <a:close/>
                <a:moveTo>
                  <a:pt x="2958941" y="383381"/>
                </a:moveTo>
                <a:cubicBezTo>
                  <a:pt x="2958941" y="383381"/>
                  <a:pt x="2958941" y="384334"/>
                  <a:pt x="2958941" y="383381"/>
                </a:cubicBezTo>
                <a:cubicBezTo>
                  <a:pt x="2958941" y="384334"/>
                  <a:pt x="2958941" y="384334"/>
                  <a:pt x="2958941" y="383381"/>
                </a:cubicBezTo>
                <a:cubicBezTo>
                  <a:pt x="2958941" y="384334"/>
                  <a:pt x="2958941" y="384334"/>
                  <a:pt x="2958941" y="383381"/>
                </a:cubicBezTo>
                <a:cubicBezTo>
                  <a:pt x="2958941" y="384334"/>
                  <a:pt x="2958941" y="383381"/>
                  <a:pt x="2958941" y="383381"/>
                </a:cubicBezTo>
                <a:close/>
                <a:moveTo>
                  <a:pt x="2936081" y="284321"/>
                </a:moveTo>
                <a:cubicBezTo>
                  <a:pt x="2935129" y="280511"/>
                  <a:pt x="2935129" y="277654"/>
                  <a:pt x="2934176" y="273844"/>
                </a:cubicBezTo>
                <a:cubicBezTo>
                  <a:pt x="2935129" y="272891"/>
                  <a:pt x="2935129" y="271939"/>
                  <a:pt x="2936081" y="271939"/>
                </a:cubicBezTo>
                <a:cubicBezTo>
                  <a:pt x="2936081" y="276701"/>
                  <a:pt x="2936081" y="280511"/>
                  <a:pt x="2936081" y="284321"/>
                </a:cubicBezTo>
                <a:close/>
                <a:moveTo>
                  <a:pt x="2936081" y="267176"/>
                </a:moveTo>
                <a:cubicBezTo>
                  <a:pt x="2936081" y="267176"/>
                  <a:pt x="2936081" y="267176"/>
                  <a:pt x="2936081" y="267176"/>
                </a:cubicBezTo>
                <a:cubicBezTo>
                  <a:pt x="2935129" y="268129"/>
                  <a:pt x="2935129" y="268129"/>
                  <a:pt x="2934176" y="269081"/>
                </a:cubicBezTo>
                <a:cubicBezTo>
                  <a:pt x="2935129" y="268129"/>
                  <a:pt x="2935129" y="266224"/>
                  <a:pt x="2936081" y="265271"/>
                </a:cubicBezTo>
                <a:cubicBezTo>
                  <a:pt x="2935129" y="265271"/>
                  <a:pt x="2936081" y="266224"/>
                  <a:pt x="2936081" y="267176"/>
                </a:cubicBezTo>
                <a:close/>
                <a:moveTo>
                  <a:pt x="2929414" y="243364"/>
                </a:moveTo>
                <a:lnTo>
                  <a:pt x="2930366" y="243364"/>
                </a:lnTo>
                <a:lnTo>
                  <a:pt x="2933224" y="244316"/>
                </a:lnTo>
                <a:cubicBezTo>
                  <a:pt x="2933224" y="248126"/>
                  <a:pt x="2934176" y="251936"/>
                  <a:pt x="2934176" y="255746"/>
                </a:cubicBezTo>
                <a:cubicBezTo>
                  <a:pt x="2933224" y="257651"/>
                  <a:pt x="2932271" y="259556"/>
                  <a:pt x="2931319" y="261461"/>
                </a:cubicBezTo>
                <a:cubicBezTo>
                  <a:pt x="2930366" y="256699"/>
                  <a:pt x="2929414" y="251936"/>
                  <a:pt x="2927509" y="248126"/>
                </a:cubicBezTo>
                <a:cubicBezTo>
                  <a:pt x="2928461" y="246221"/>
                  <a:pt x="2929414" y="245269"/>
                  <a:pt x="2929414" y="243364"/>
                </a:cubicBezTo>
                <a:close/>
                <a:moveTo>
                  <a:pt x="2917984" y="351949"/>
                </a:moveTo>
                <a:cubicBezTo>
                  <a:pt x="2917984" y="352901"/>
                  <a:pt x="2917984" y="352901"/>
                  <a:pt x="2918936" y="353854"/>
                </a:cubicBezTo>
                <a:cubicBezTo>
                  <a:pt x="2918936" y="356711"/>
                  <a:pt x="2919889" y="360521"/>
                  <a:pt x="2919889" y="363379"/>
                </a:cubicBezTo>
                <a:cubicBezTo>
                  <a:pt x="2920841" y="369094"/>
                  <a:pt x="2921794" y="374809"/>
                  <a:pt x="2922746" y="380524"/>
                </a:cubicBezTo>
                <a:cubicBezTo>
                  <a:pt x="2921794" y="380524"/>
                  <a:pt x="2921794" y="380524"/>
                  <a:pt x="2920841" y="380524"/>
                </a:cubicBezTo>
                <a:cubicBezTo>
                  <a:pt x="2918936" y="374809"/>
                  <a:pt x="2916079" y="368141"/>
                  <a:pt x="2913221" y="362426"/>
                </a:cubicBezTo>
                <a:cubicBezTo>
                  <a:pt x="2914174" y="358616"/>
                  <a:pt x="2916079" y="355759"/>
                  <a:pt x="2917984" y="351949"/>
                </a:cubicBezTo>
                <a:close/>
                <a:moveTo>
                  <a:pt x="2904649" y="224314"/>
                </a:moveTo>
                <a:cubicBezTo>
                  <a:pt x="2904649" y="224314"/>
                  <a:pt x="2904649" y="224314"/>
                  <a:pt x="2904649" y="224314"/>
                </a:cubicBezTo>
                <a:cubicBezTo>
                  <a:pt x="2904649" y="228124"/>
                  <a:pt x="2903696" y="232886"/>
                  <a:pt x="2903696" y="237649"/>
                </a:cubicBezTo>
                <a:cubicBezTo>
                  <a:pt x="2903696" y="241459"/>
                  <a:pt x="2902744" y="245269"/>
                  <a:pt x="2902744" y="250031"/>
                </a:cubicBezTo>
                <a:cubicBezTo>
                  <a:pt x="2901791" y="245269"/>
                  <a:pt x="2901791" y="240506"/>
                  <a:pt x="2900839" y="235744"/>
                </a:cubicBezTo>
                <a:cubicBezTo>
                  <a:pt x="2901791" y="231934"/>
                  <a:pt x="2902744" y="228124"/>
                  <a:pt x="2904649" y="224314"/>
                </a:cubicBezTo>
                <a:close/>
                <a:moveTo>
                  <a:pt x="2885599" y="294799"/>
                </a:moveTo>
                <a:cubicBezTo>
                  <a:pt x="2886551" y="290036"/>
                  <a:pt x="2887504" y="285274"/>
                  <a:pt x="2888456" y="280511"/>
                </a:cubicBezTo>
                <a:cubicBezTo>
                  <a:pt x="2888456" y="289084"/>
                  <a:pt x="2889409" y="298609"/>
                  <a:pt x="2889409" y="308134"/>
                </a:cubicBezTo>
                <a:cubicBezTo>
                  <a:pt x="2887504" y="304324"/>
                  <a:pt x="2886551" y="301466"/>
                  <a:pt x="2884646" y="297656"/>
                </a:cubicBezTo>
                <a:cubicBezTo>
                  <a:pt x="2884646" y="296704"/>
                  <a:pt x="2885599" y="295751"/>
                  <a:pt x="2885599" y="294799"/>
                </a:cubicBezTo>
                <a:close/>
                <a:moveTo>
                  <a:pt x="2869406" y="301466"/>
                </a:moveTo>
                <a:cubicBezTo>
                  <a:pt x="2869406" y="302419"/>
                  <a:pt x="2869406" y="302419"/>
                  <a:pt x="2869406" y="301466"/>
                </a:cubicBezTo>
                <a:cubicBezTo>
                  <a:pt x="2869406" y="302419"/>
                  <a:pt x="2869406" y="302419"/>
                  <a:pt x="2869406" y="302419"/>
                </a:cubicBezTo>
                <a:cubicBezTo>
                  <a:pt x="2869406" y="303371"/>
                  <a:pt x="2868454" y="304324"/>
                  <a:pt x="2868454" y="305276"/>
                </a:cubicBezTo>
                <a:cubicBezTo>
                  <a:pt x="2864644" y="298609"/>
                  <a:pt x="2860834" y="290989"/>
                  <a:pt x="2856071" y="284321"/>
                </a:cubicBezTo>
                <a:cubicBezTo>
                  <a:pt x="2856071" y="283369"/>
                  <a:pt x="2855119" y="283369"/>
                  <a:pt x="2855119" y="282416"/>
                </a:cubicBezTo>
                <a:cubicBezTo>
                  <a:pt x="2856071" y="279559"/>
                  <a:pt x="2857024" y="276701"/>
                  <a:pt x="2857976" y="273844"/>
                </a:cubicBezTo>
                <a:cubicBezTo>
                  <a:pt x="2861786" y="283369"/>
                  <a:pt x="2865596" y="292894"/>
                  <a:pt x="2869406" y="301466"/>
                </a:cubicBezTo>
                <a:close/>
                <a:moveTo>
                  <a:pt x="2851309" y="262414"/>
                </a:moveTo>
                <a:cubicBezTo>
                  <a:pt x="2851309" y="261461"/>
                  <a:pt x="2851309" y="260509"/>
                  <a:pt x="2851309" y="259556"/>
                </a:cubicBezTo>
                <a:cubicBezTo>
                  <a:pt x="2852261" y="262414"/>
                  <a:pt x="2853214" y="264319"/>
                  <a:pt x="2855119" y="267176"/>
                </a:cubicBezTo>
                <a:cubicBezTo>
                  <a:pt x="2855119" y="268129"/>
                  <a:pt x="2856071" y="268129"/>
                  <a:pt x="2856071" y="269081"/>
                </a:cubicBezTo>
                <a:cubicBezTo>
                  <a:pt x="2855119" y="270986"/>
                  <a:pt x="2853214" y="273844"/>
                  <a:pt x="2851309" y="276701"/>
                </a:cubicBezTo>
                <a:cubicBezTo>
                  <a:pt x="2851309" y="275749"/>
                  <a:pt x="2850356" y="275749"/>
                  <a:pt x="2850356" y="274796"/>
                </a:cubicBezTo>
                <a:cubicBezTo>
                  <a:pt x="2850356" y="270986"/>
                  <a:pt x="2851309" y="267176"/>
                  <a:pt x="2851309" y="262414"/>
                </a:cubicBezTo>
                <a:close/>
                <a:moveTo>
                  <a:pt x="2848451" y="312896"/>
                </a:moveTo>
                <a:cubicBezTo>
                  <a:pt x="2848451" y="309086"/>
                  <a:pt x="2848451" y="306229"/>
                  <a:pt x="2848451" y="302419"/>
                </a:cubicBezTo>
                <a:cubicBezTo>
                  <a:pt x="2852261" y="310039"/>
                  <a:pt x="2857024" y="318611"/>
                  <a:pt x="2860834" y="327184"/>
                </a:cubicBezTo>
                <a:cubicBezTo>
                  <a:pt x="2858929" y="332899"/>
                  <a:pt x="2857024" y="338614"/>
                  <a:pt x="2856071" y="344329"/>
                </a:cubicBezTo>
                <a:cubicBezTo>
                  <a:pt x="2855119" y="348139"/>
                  <a:pt x="2854166" y="351949"/>
                  <a:pt x="2853214" y="355759"/>
                </a:cubicBezTo>
                <a:cubicBezTo>
                  <a:pt x="2852261" y="350996"/>
                  <a:pt x="2852261" y="346234"/>
                  <a:pt x="2851309" y="341471"/>
                </a:cubicBezTo>
                <a:cubicBezTo>
                  <a:pt x="2850356" y="332899"/>
                  <a:pt x="2849404" y="324326"/>
                  <a:pt x="2847499" y="316706"/>
                </a:cubicBezTo>
                <a:cubicBezTo>
                  <a:pt x="2848451" y="315754"/>
                  <a:pt x="2848451" y="313849"/>
                  <a:pt x="2848451" y="312896"/>
                </a:cubicBezTo>
                <a:close/>
                <a:moveTo>
                  <a:pt x="2836069" y="226219"/>
                </a:moveTo>
                <a:cubicBezTo>
                  <a:pt x="2839879" y="234791"/>
                  <a:pt x="2843689" y="243364"/>
                  <a:pt x="2847499" y="251936"/>
                </a:cubicBezTo>
                <a:cubicBezTo>
                  <a:pt x="2846546" y="254794"/>
                  <a:pt x="2845594" y="257651"/>
                  <a:pt x="2844641" y="261461"/>
                </a:cubicBezTo>
                <a:cubicBezTo>
                  <a:pt x="2844641" y="262414"/>
                  <a:pt x="2843689" y="264319"/>
                  <a:pt x="2843689" y="266224"/>
                </a:cubicBezTo>
                <a:cubicBezTo>
                  <a:pt x="2841784" y="263366"/>
                  <a:pt x="2840831" y="261461"/>
                  <a:pt x="2838926" y="258604"/>
                </a:cubicBezTo>
                <a:cubicBezTo>
                  <a:pt x="2837974" y="249079"/>
                  <a:pt x="2836069" y="238601"/>
                  <a:pt x="2834164" y="229076"/>
                </a:cubicBezTo>
                <a:cubicBezTo>
                  <a:pt x="2836069" y="228124"/>
                  <a:pt x="2836069" y="227171"/>
                  <a:pt x="2836069" y="226219"/>
                </a:cubicBezTo>
                <a:close/>
                <a:moveTo>
                  <a:pt x="2830354" y="305276"/>
                </a:moveTo>
                <a:cubicBezTo>
                  <a:pt x="2830354" y="308134"/>
                  <a:pt x="2830354" y="310039"/>
                  <a:pt x="2831306" y="312896"/>
                </a:cubicBezTo>
                <a:cubicBezTo>
                  <a:pt x="2831306" y="312896"/>
                  <a:pt x="2831306" y="312896"/>
                  <a:pt x="2831306" y="313849"/>
                </a:cubicBezTo>
                <a:cubicBezTo>
                  <a:pt x="2831306" y="311944"/>
                  <a:pt x="2831306" y="310039"/>
                  <a:pt x="2830354" y="308134"/>
                </a:cubicBezTo>
                <a:cubicBezTo>
                  <a:pt x="2830354" y="307181"/>
                  <a:pt x="2830354" y="306229"/>
                  <a:pt x="2830354" y="305276"/>
                </a:cubicBezTo>
                <a:close/>
                <a:moveTo>
                  <a:pt x="2829401" y="292894"/>
                </a:moveTo>
                <a:cubicBezTo>
                  <a:pt x="2829401" y="294799"/>
                  <a:pt x="2829401" y="296704"/>
                  <a:pt x="2830354" y="299561"/>
                </a:cubicBezTo>
                <a:cubicBezTo>
                  <a:pt x="2830354" y="300514"/>
                  <a:pt x="2830354" y="300514"/>
                  <a:pt x="2829401" y="301466"/>
                </a:cubicBezTo>
                <a:cubicBezTo>
                  <a:pt x="2829401" y="300514"/>
                  <a:pt x="2829401" y="300514"/>
                  <a:pt x="2829401" y="299561"/>
                </a:cubicBezTo>
                <a:cubicBezTo>
                  <a:pt x="2828449" y="296704"/>
                  <a:pt x="2828449" y="294799"/>
                  <a:pt x="2829401" y="292894"/>
                </a:cubicBezTo>
                <a:close/>
                <a:moveTo>
                  <a:pt x="2785586" y="268129"/>
                </a:moveTo>
                <a:cubicBezTo>
                  <a:pt x="2784634" y="269081"/>
                  <a:pt x="2783681" y="270034"/>
                  <a:pt x="2782729" y="271939"/>
                </a:cubicBezTo>
                <a:cubicBezTo>
                  <a:pt x="2782729" y="270986"/>
                  <a:pt x="2782729" y="270034"/>
                  <a:pt x="2782729" y="269081"/>
                </a:cubicBezTo>
                <a:cubicBezTo>
                  <a:pt x="2782729" y="268129"/>
                  <a:pt x="2782729" y="266224"/>
                  <a:pt x="2782729" y="265271"/>
                </a:cubicBezTo>
                <a:cubicBezTo>
                  <a:pt x="2783681" y="263366"/>
                  <a:pt x="2785586" y="260509"/>
                  <a:pt x="2786539" y="258604"/>
                </a:cubicBezTo>
                <a:cubicBezTo>
                  <a:pt x="2786539" y="259556"/>
                  <a:pt x="2786539" y="259556"/>
                  <a:pt x="2786539" y="260509"/>
                </a:cubicBezTo>
                <a:cubicBezTo>
                  <a:pt x="2785586" y="262414"/>
                  <a:pt x="2785586" y="265271"/>
                  <a:pt x="2785586" y="268129"/>
                </a:cubicBezTo>
                <a:close/>
                <a:moveTo>
                  <a:pt x="2796064" y="268129"/>
                </a:moveTo>
                <a:cubicBezTo>
                  <a:pt x="2796064" y="267176"/>
                  <a:pt x="2796064" y="267176"/>
                  <a:pt x="2796064" y="268129"/>
                </a:cubicBezTo>
                <a:cubicBezTo>
                  <a:pt x="2797016" y="266224"/>
                  <a:pt x="2797969" y="264319"/>
                  <a:pt x="2798921" y="263366"/>
                </a:cubicBezTo>
                <a:cubicBezTo>
                  <a:pt x="2797969" y="264319"/>
                  <a:pt x="2797016" y="266224"/>
                  <a:pt x="2796064" y="268129"/>
                </a:cubicBezTo>
                <a:close/>
                <a:moveTo>
                  <a:pt x="2803684" y="314801"/>
                </a:moveTo>
                <a:cubicBezTo>
                  <a:pt x="2803684" y="315754"/>
                  <a:pt x="2802731" y="317659"/>
                  <a:pt x="2802731" y="318611"/>
                </a:cubicBezTo>
                <a:cubicBezTo>
                  <a:pt x="2802731" y="320516"/>
                  <a:pt x="2801779" y="322421"/>
                  <a:pt x="2801779" y="325279"/>
                </a:cubicBezTo>
                <a:cubicBezTo>
                  <a:pt x="2800826" y="322421"/>
                  <a:pt x="2799874" y="320516"/>
                  <a:pt x="2798921" y="317659"/>
                </a:cubicBezTo>
                <a:cubicBezTo>
                  <a:pt x="2798921" y="316706"/>
                  <a:pt x="2798921" y="316706"/>
                  <a:pt x="2798921" y="315754"/>
                </a:cubicBezTo>
                <a:cubicBezTo>
                  <a:pt x="2798921" y="315754"/>
                  <a:pt x="2798921" y="315754"/>
                  <a:pt x="2798921" y="315754"/>
                </a:cubicBezTo>
                <a:cubicBezTo>
                  <a:pt x="2799874" y="311944"/>
                  <a:pt x="2800826" y="308134"/>
                  <a:pt x="2801779" y="304324"/>
                </a:cubicBezTo>
                <a:cubicBezTo>
                  <a:pt x="2802731" y="307181"/>
                  <a:pt x="2802731" y="310039"/>
                  <a:pt x="2803684" y="312896"/>
                </a:cubicBezTo>
                <a:cubicBezTo>
                  <a:pt x="2803684" y="313849"/>
                  <a:pt x="2803684" y="313849"/>
                  <a:pt x="2803684" y="314801"/>
                </a:cubicBezTo>
                <a:close/>
                <a:moveTo>
                  <a:pt x="2810351" y="280511"/>
                </a:moveTo>
                <a:cubicBezTo>
                  <a:pt x="2808446" y="287179"/>
                  <a:pt x="2807494" y="294799"/>
                  <a:pt x="2805589" y="302419"/>
                </a:cubicBezTo>
                <a:cubicBezTo>
                  <a:pt x="2804636" y="301466"/>
                  <a:pt x="2804636" y="299561"/>
                  <a:pt x="2803684" y="298609"/>
                </a:cubicBezTo>
                <a:cubicBezTo>
                  <a:pt x="2803684" y="297656"/>
                  <a:pt x="2803684" y="297656"/>
                  <a:pt x="2802731" y="296704"/>
                </a:cubicBezTo>
                <a:cubicBezTo>
                  <a:pt x="2803684" y="292894"/>
                  <a:pt x="2804636" y="290036"/>
                  <a:pt x="2805589" y="287179"/>
                </a:cubicBezTo>
                <a:cubicBezTo>
                  <a:pt x="2806541" y="284321"/>
                  <a:pt x="2808446" y="280511"/>
                  <a:pt x="2809399" y="277654"/>
                </a:cubicBezTo>
                <a:cubicBezTo>
                  <a:pt x="2809399" y="276701"/>
                  <a:pt x="2810351" y="275749"/>
                  <a:pt x="2810351" y="275749"/>
                </a:cubicBezTo>
                <a:cubicBezTo>
                  <a:pt x="2811304" y="276701"/>
                  <a:pt x="2810351" y="278606"/>
                  <a:pt x="2810351" y="280511"/>
                </a:cubicBezTo>
                <a:close/>
                <a:moveTo>
                  <a:pt x="2811304" y="276701"/>
                </a:moveTo>
                <a:cubicBezTo>
                  <a:pt x="2811304" y="275749"/>
                  <a:pt x="2811304" y="275749"/>
                  <a:pt x="2811304" y="274796"/>
                </a:cubicBezTo>
                <a:cubicBezTo>
                  <a:pt x="2812256" y="273844"/>
                  <a:pt x="2812256" y="271939"/>
                  <a:pt x="2813209" y="270986"/>
                </a:cubicBezTo>
                <a:cubicBezTo>
                  <a:pt x="2812256" y="272891"/>
                  <a:pt x="2812256" y="274796"/>
                  <a:pt x="2811304" y="276701"/>
                </a:cubicBezTo>
                <a:close/>
                <a:moveTo>
                  <a:pt x="2812256" y="236696"/>
                </a:moveTo>
                <a:cubicBezTo>
                  <a:pt x="2810351" y="239554"/>
                  <a:pt x="2808446" y="243364"/>
                  <a:pt x="2806541" y="246221"/>
                </a:cubicBezTo>
                <a:cubicBezTo>
                  <a:pt x="2804636" y="248126"/>
                  <a:pt x="2802731" y="250031"/>
                  <a:pt x="2799874" y="251936"/>
                </a:cubicBezTo>
                <a:cubicBezTo>
                  <a:pt x="2797969" y="253841"/>
                  <a:pt x="2796064" y="255746"/>
                  <a:pt x="2794159" y="257651"/>
                </a:cubicBezTo>
                <a:cubicBezTo>
                  <a:pt x="2793206" y="252889"/>
                  <a:pt x="2792254" y="249079"/>
                  <a:pt x="2792254" y="245269"/>
                </a:cubicBezTo>
                <a:cubicBezTo>
                  <a:pt x="2793206" y="242411"/>
                  <a:pt x="2795111" y="240506"/>
                  <a:pt x="2796064" y="238601"/>
                </a:cubicBezTo>
                <a:cubicBezTo>
                  <a:pt x="2799874" y="231934"/>
                  <a:pt x="2802731" y="227171"/>
                  <a:pt x="2804636" y="224314"/>
                </a:cubicBezTo>
                <a:cubicBezTo>
                  <a:pt x="2807494" y="228124"/>
                  <a:pt x="2809399" y="232886"/>
                  <a:pt x="2812256" y="236696"/>
                </a:cubicBezTo>
                <a:close/>
                <a:moveTo>
                  <a:pt x="2804636" y="223361"/>
                </a:moveTo>
                <a:cubicBezTo>
                  <a:pt x="2802731" y="225266"/>
                  <a:pt x="2798921" y="229076"/>
                  <a:pt x="2794159" y="235744"/>
                </a:cubicBezTo>
                <a:cubicBezTo>
                  <a:pt x="2793206" y="236696"/>
                  <a:pt x="2793206" y="237649"/>
                  <a:pt x="2792254" y="238601"/>
                </a:cubicBezTo>
                <a:cubicBezTo>
                  <a:pt x="2792254" y="238601"/>
                  <a:pt x="2792254" y="238601"/>
                  <a:pt x="2792254" y="238601"/>
                </a:cubicBezTo>
                <a:cubicBezTo>
                  <a:pt x="2794159" y="235744"/>
                  <a:pt x="2795111" y="232886"/>
                  <a:pt x="2796064" y="230981"/>
                </a:cubicBezTo>
                <a:cubicBezTo>
                  <a:pt x="2797969" y="226219"/>
                  <a:pt x="2800826" y="222409"/>
                  <a:pt x="2801779" y="219551"/>
                </a:cubicBezTo>
                <a:cubicBezTo>
                  <a:pt x="2802731" y="220504"/>
                  <a:pt x="2803684" y="222409"/>
                  <a:pt x="2804636" y="223361"/>
                </a:cubicBezTo>
                <a:close/>
                <a:moveTo>
                  <a:pt x="2787491" y="196691"/>
                </a:moveTo>
                <a:cubicBezTo>
                  <a:pt x="2792254" y="203359"/>
                  <a:pt x="2796064" y="210026"/>
                  <a:pt x="2800826" y="217646"/>
                </a:cubicBezTo>
                <a:cubicBezTo>
                  <a:pt x="2798921" y="220504"/>
                  <a:pt x="2796064" y="224314"/>
                  <a:pt x="2792254" y="228124"/>
                </a:cubicBezTo>
                <a:cubicBezTo>
                  <a:pt x="2791301" y="229076"/>
                  <a:pt x="2790349" y="230029"/>
                  <a:pt x="2790349" y="230981"/>
                </a:cubicBezTo>
                <a:cubicBezTo>
                  <a:pt x="2789396" y="226219"/>
                  <a:pt x="2788444" y="222409"/>
                  <a:pt x="2787491" y="218599"/>
                </a:cubicBezTo>
                <a:cubicBezTo>
                  <a:pt x="2783681" y="205264"/>
                  <a:pt x="2781776" y="196691"/>
                  <a:pt x="2781776" y="196691"/>
                </a:cubicBezTo>
                <a:cubicBezTo>
                  <a:pt x="2781776" y="196691"/>
                  <a:pt x="2782729" y="204311"/>
                  <a:pt x="2783681" y="218599"/>
                </a:cubicBezTo>
                <a:cubicBezTo>
                  <a:pt x="2784634" y="224314"/>
                  <a:pt x="2784634" y="230981"/>
                  <a:pt x="2784634" y="237649"/>
                </a:cubicBezTo>
                <a:cubicBezTo>
                  <a:pt x="2783681" y="239554"/>
                  <a:pt x="2781776" y="241459"/>
                  <a:pt x="2780824" y="243364"/>
                </a:cubicBezTo>
                <a:cubicBezTo>
                  <a:pt x="2779871" y="227171"/>
                  <a:pt x="2779871" y="213836"/>
                  <a:pt x="2778919" y="204311"/>
                </a:cubicBezTo>
                <a:cubicBezTo>
                  <a:pt x="2777966" y="192881"/>
                  <a:pt x="2777966" y="186214"/>
                  <a:pt x="2777966" y="186214"/>
                </a:cubicBezTo>
                <a:cubicBezTo>
                  <a:pt x="2777966" y="186214"/>
                  <a:pt x="2777014" y="192881"/>
                  <a:pt x="2775109" y="204311"/>
                </a:cubicBezTo>
                <a:cubicBezTo>
                  <a:pt x="2775109" y="207169"/>
                  <a:pt x="2774156" y="210979"/>
                  <a:pt x="2774156" y="214789"/>
                </a:cubicBezTo>
                <a:cubicBezTo>
                  <a:pt x="2773204" y="206216"/>
                  <a:pt x="2772251" y="198596"/>
                  <a:pt x="2770346" y="190976"/>
                </a:cubicBezTo>
                <a:cubicBezTo>
                  <a:pt x="2770346" y="190024"/>
                  <a:pt x="2770346" y="190024"/>
                  <a:pt x="2770346" y="189071"/>
                </a:cubicBezTo>
                <a:cubicBezTo>
                  <a:pt x="2770346" y="188119"/>
                  <a:pt x="2770346" y="186214"/>
                  <a:pt x="2770346" y="185261"/>
                </a:cubicBezTo>
                <a:cubicBezTo>
                  <a:pt x="2769394" y="174784"/>
                  <a:pt x="2768441" y="168116"/>
                  <a:pt x="2768441" y="166211"/>
                </a:cubicBezTo>
                <a:cubicBezTo>
                  <a:pt x="2774156" y="174784"/>
                  <a:pt x="2779871" y="185261"/>
                  <a:pt x="2787491" y="196691"/>
                </a:cubicBezTo>
                <a:close/>
                <a:moveTo>
                  <a:pt x="2767489" y="167164"/>
                </a:moveTo>
                <a:cubicBezTo>
                  <a:pt x="2767489" y="168116"/>
                  <a:pt x="2767489" y="169069"/>
                  <a:pt x="2767489" y="170974"/>
                </a:cubicBezTo>
                <a:cubicBezTo>
                  <a:pt x="2767489" y="169069"/>
                  <a:pt x="2767489" y="168116"/>
                  <a:pt x="2766536" y="166211"/>
                </a:cubicBezTo>
                <a:cubicBezTo>
                  <a:pt x="2767489" y="166211"/>
                  <a:pt x="2767489" y="166211"/>
                  <a:pt x="2767489" y="167164"/>
                </a:cubicBezTo>
                <a:close/>
                <a:moveTo>
                  <a:pt x="2757964" y="342424"/>
                </a:moveTo>
                <a:cubicBezTo>
                  <a:pt x="2757011" y="340519"/>
                  <a:pt x="2756059" y="338614"/>
                  <a:pt x="2755106" y="336709"/>
                </a:cubicBezTo>
                <a:cubicBezTo>
                  <a:pt x="2756059" y="333851"/>
                  <a:pt x="2757964" y="331946"/>
                  <a:pt x="2758916" y="329089"/>
                </a:cubicBezTo>
                <a:cubicBezTo>
                  <a:pt x="2759869" y="330041"/>
                  <a:pt x="2759869" y="331946"/>
                  <a:pt x="2760821" y="332899"/>
                </a:cubicBezTo>
                <a:cubicBezTo>
                  <a:pt x="2759869" y="336709"/>
                  <a:pt x="2758916" y="339566"/>
                  <a:pt x="2757964" y="342424"/>
                </a:cubicBezTo>
                <a:close/>
                <a:moveTo>
                  <a:pt x="2762726" y="327184"/>
                </a:moveTo>
                <a:cubicBezTo>
                  <a:pt x="2762726" y="328136"/>
                  <a:pt x="2761774" y="329089"/>
                  <a:pt x="2761774" y="330994"/>
                </a:cubicBezTo>
                <a:cubicBezTo>
                  <a:pt x="2760821" y="330041"/>
                  <a:pt x="2760821" y="329089"/>
                  <a:pt x="2759869" y="328136"/>
                </a:cubicBezTo>
                <a:cubicBezTo>
                  <a:pt x="2760821" y="327184"/>
                  <a:pt x="2760821" y="325279"/>
                  <a:pt x="2761774" y="324326"/>
                </a:cubicBezTo>
                <a:cubicBezTo>
                  <a:pt x="2762726" y="325279"/>
                  <a:pt x="2762726" y="326231"/>
                  <a:pt x="2762726" y="327184"/>
                </a:cubicBezTo>
                <a:cubicBezTo>
                  <a:pt x="2762726" y="327184"/>
                  <a:pt x="2762726" y="327184"/>
                  <a:pt x="2762726" y="327184"/>
                </a:cubicBezTo>
                <a:close/>
                <a:moveTo>
                  <a:pt x="2762726" y="250031"/>
                </a:moveTo>
                <a:cubicBezTo>
                  <a:pt x="2762726" y="256699"/>
                  <a:pt x="2762726" y="263366"/>
                  <a:pt x="2762726" y="270034"/>
                </a:cubicBezTo>
                <a:cubicBezTo>
                  <a:pt x="2759869" y="273844"/>
                  <a:pt x="2757011" y="278606"/>
                  <a:pt x="2754154" y="282416"/>
                </a:cubicBezTo>
                <a:cubicBezTo>
                  <a:pt x="2754154" y="283369"/>
                  <a:pt x="2753201" y="283369"/>
                  <a:pt x="2753201" y="284321"/>
                </a:cubicBezTo>
                <a:cubicBezTo>
                  <a:pt x="2753201" y="283369"/>
                  <a:pt x="2752249" y="283369"/>
                  <a:pt x="2752249" y="282416"/>
                </a:cubicBezTo>
                <a:cubicBezTo>
                  <a:pt x="2752249" y="281464"/>
                  <a:pt x="2753201" y="280511"/>
                  <a:pt x="2753201" y="278606"/>
                </a:cubicBezTo>
                <a:cubicBezTo>
                  <a:pt x="2754154" y="274796"/>
                  <a:pt x="2755106" y="270986"/>
                  <a:pt x="2756059" y="267176"/>
                </a:cubicBezTo>
                <a:cubicBezTo>
                  <a:pt x="2757964" y="260509"/>
                  <a:pt x="2759869" y="255746"/>
                  <a:pt x="2761774" y="251936"/>
                </a:cubicBezTo>
                <a:cubicBezTo>
                  <a:pt x="2761774" y="251936"/>
                  <a:pt x="2761774" y="250031"/>
                  <a:pt x="2762726" y="250031"/>
                </a:cubicBezTo>
                <a:cubicBezTo>
                  <a:pt x="2762726" y="250031"/>
                  <a:pt x="2762726" y="250031"/>
                  <a:pt x="2762726" y="250031"/>
                </a:cubicBezTo>
                <a:close/>
                <a:moveTo>
                  <a:pt x="2753201" y="250031"/>
                </a:moveTo>
                <a:cubicBezTo>
                  <a:pt x="2755106" y="242411"/>
                  <a:pt x="2756059" y="236696"/>
                  <a:pt x="2757011" y="230981"/>
                </a:cubicBezTo>
                <a:cubicBezTo>
                  <a:pt x="2758916" y="236696"/>
                  <a:pt x="2760821" y="242411"/>
                  <a:pt x="2762726" y="249079"/>
                </a:cubicBezTo>
                <a:cubicBezTo>
                  <a:pt x="2761774" y="250031"/>
                  <a:pt x="2761774" y="250984"/>
                  <a:pt x="2760821" y="252889"/>
                </a:cubicBezTo>
                <a:cubicBezTo>
                  <a:pt x="2758916" y="255746"/>
                  <a:pt x="2756059" y="260509"/>
                  <a:pt x="2752249" y="267176"/>
                </a:cubicBezTo>
                <a:cubicBezTo>
                  <a:pt x="2750344" y="270034"/>
                  <a:pt x="2749391" y="272891"/>
                  <a:pt x="2748439" y="275749"/>
                </a:cubicBezTo>
                <a:cubicBezTo>
                  <a:pt x="2748439" y="275749"/>
                  <a:pt x="2748439" y="274796"/>
                  <a:pt x="2747486" y="274796"/>
                </a:cubicBezTo>
                <a:cubicBezTo>
                  <a:pt x="2749391" y="265271"/>
                  <a:pt x="2751296" y="256699"/>
                  <a:pt x="2753201" y="250031"/>
                </a:cubicBezTo>
                <a:close/>
                <a:moveTo>
                  <a:pt x="2749391" y="362426"/>
                </a:moveTo>
                <a:cubicBezTo>
                  <a:pt x="2748439" y="360521"/>
                  <a:pt x="2747486" y="359569"/>
                  <a:pt x="2746534" y="357664"/>
                </a:cubicBezTo>
                <a:cubicBezTo>
                  <a:pt x="2746534" y="356711"/>
                  <a:pt x="2746534" y="355759"/>
                  <a:pt x="2746534" y="354806"/>
                </a:cubicBezTo>
                <a:cubicBezTo>
                  <a:pt x="2747486" y="356711"/>
                  <a:pt x="2748439" y="359569"/>
                  <a:pt x="2749391" y="362426"/>
                </a:cubicBezTo>
                <a:close/>
                <a:moveTo>
                  <a:pt x="2734151" y="258604"/>
                </a:moveTo>
                <a:cubicBezTo>
                  <a:pt x="2736056" y="262414"/>
                  <a:pt x="2737961" y="268129"/>
                  <a:pt x="2740819" y="273844"/>
                </a:cubicBezTo>
                <a:cubicBezTo>
                  <a:pt x="2738914" y="278606"/>
                  <a:pt x="2737009" y="284321"/>
                  <a:pt x="2735104" y="290036"/>
                </a:cubicBezTo>
                <a:cubicBezTo>
                  <a:pt x="2735104" y="288131"/>
                  <a:pt x="2734151" y="287179"/>
                  <a:pt x="2734151" y="287179"/>
                </a:cubicBezTo>
                <a:cubicBezTo>
                  <a:pt x="2734151" y="287179"/>
                  <a:pt x="2734151" y="289084"/>
                  <a:pt x="2734151" y="291941"/>
                </a:cubicBezTo>
                <a:cubicBezTo>
                  <a:pt x="2734151" y="291941"/>
                  <a:pt x="2734151" y="291941"/>
                  <a:pt x="2734151" y="291941"/>
                </a:cubicBezTo>
                <a:cubicBezTo>
                  <a:pt x="2733199" y="290989"/>
                  <a:pt x="2733199" y="290036"/>
                  <a:pt x="2732246" y="289084"/>
                </a:cubicBezTo>
                <a:cubicBezTo>
                  <a:pt x="2732246" y="288131"/>
                  <a:pt x="2731294" y="287179"/>
                  <a:pt x="2731294" y="286226"/>
                </a:cubicBezTo>
                <a:cubicBezTo>
                  <a:pt x="2733199" y="275749"/>
                  <a:pt x="2734151" y="266224"/>
                  <a:pt x="2734151" y="258604"/>
                </a:cubicBezTo>
                <a:close/>
                <a:moveTo>
                  <a:pt x="2715101" y="290989"/>
                </a:moveTo>
                <a:cubicBezTo>
                  <a:pt x="2715101" y="284321"/>
                  <a:pt x="2715101" y="278606"/>
                  <a:pt x="2716054" y="273844"/>
                </a:cubicBezTo>
                <a:cubicBezTo>
                  <a:pt x="2717006" y="274796"/>
                  <a:pt x="2717006" y="276701"/>
                  <a:pt x="2717959" y="278606"/>
                </a:cubicBezTo>
                <a:cubicBezTo>
                  <a:pt x="2717006" y="287179"/>
                  <a:pt x="2717006" y="295751"/>
                  <a:pt x="2716054" y="304324"/>
                </a:cubicBezTo>
                <a:cubicBezTo>
                  <a:pt x="2716054" y="304324"/>
                  <a:pt x="2715101" y="303371"/>
                  <a:pt x="2715101" y="303371"/>
                </a:cubicBezTo>
                <a:cubicBezTo>
                  <a:pt x="2714149" y="298609"/>
                  <a:pt x="2715101" y="294799"/>
                  <a:pt x="2715101" y="290989"/>
                </a:cubicBezTo>
                <a:close/>
                <a:moveTo>
                  <a:pt x="2705576" y="243364"/>
                </a:moveTo>
                <a:cubicBezTo>
                  <a:pt x="2705576" y="244316"/>
                  <a:pt x="2705576" y="246221"/>
                  <a:pt x="2704624" y="247174"/>
                </a:cubicBezTo>
                <a:lnTo>
                  <a:pt x="2703671" y="238601"/>
                </a:lnTo>
                <a:cubicBezTo>
                  <a:pt x="2704624" y="239554"/>
                  <a:pt x="2705576" y="241459"/>
                  <a:pt x="2705576" y="243364"/>
                </a:cubicBezTo>
                <a:close/>
                <a:moveTo>
                  <a:pt x="2697956" y="312896"/>
                </a:moveTo>
                <a:cubicBezTo>
                  <a:pt x="2697956" y="312896"/>
                  <a:pt x="2697956" y="313849"/>
                  <a:pt x="2697956" y="313849"/>
                </a:cubicBezTo>
                <a:cubicBezTo>
                  <a:pt x="2697956" y="312896"/>
                  <a:pt x="2697956" y="311944"/>
                  <a:pt x="2697956" y="310991"/>
                </a:cubicBezTo>
                <a:lnTo>
                  <a:pt x="2697956" y="312896"/>
                </a:lnTo>
                <a:close/>
                <a:moveTo>
                  <a:pt x="2664619" y="234791"/>
                </a:moveTo>
                <a:cubicBezTo>
                  <a:pt x="2665571" y="235744"/>
                  <a:pt x="2665571" y="237649"/>
                  <a:pt x="2666524" y="238601"/>
                </a:cubicBezTo>
                <a:cubicBezTo>
                  <a:pt x="2668429" y="253841"/>
                  <a:pt x="2670334" y="270034"/>
                  <a:pt x="2673191" y="287179"/>
                </a:cubicBezTo>
                <a:cubicBezTo>
                  <a:pt x="2672239" y="284321"/>
                  <a:pt x="2671286" y="282416"/>
                  <a:pt x="2670334" y="279559"/>
                </a:cubicBezTo>
                <a:cubicBezTo>
                  <a:pt x="2670334" y="279559"/>
                  <a:pt x="2670334" y="278606"/>
                  <a:pt x="2670334" y="278606"/>
                </a:cubicBezTo>
                <a:cubicBezTo>
                  <a:pt x="2670334" y="276701"/>
                  <a:pt x="2671286" y="276701"/>
                  <a:pt x="2671286" y="276701"/>
                </a:cubicBezTo>
                <a:cubicBezTo>
                  <a:pt x="2671286" y="276701"/>
                  <a:pt x="2671286" y="277654"/>
                  <a:pt x="2670334" y="278606"/>
                </a:cubicBezTo>
                <a:cubicBezTo>
                  <a:pt x="2669381" y="266224"/>
                  <a:pt x="2667476" y="255746"/>
                  <a:pt x="2664619" y="246221"/>
                </a:cubicBezTo>
                <a:cubicBezTo>
                  <a:pt x="2664619" y="244316"/>
                  <a:pt x="2663666" y="242411"/>
                  <a:pt x="2663666" y="240506"/>
                </a:cubicBezTo>
                <a:cubicBezTo>
                  <a:pt x="2663666" y="238601"/>
                  <a:pt x="2663666" y="236696"/>
                  <a:pt x="2664619" y="234791"/>
                </a:cubicBezTo>
                <a:close/>
                <a:moveTo>
                  <a:pt x="2657951" y="339566"/>
                </a:moveTo>
                <a:cubicBezTo>
                  <a:pt x="2656999" y="338614"/>
                  <a:pt x="2656999" y="337661"/>
                  <a:pt x="2656046" y="336709"/>
                </a:cubicBezTo>
                <a:cubicBezTo>
                  <a:pt x="2656999" y="332899"/>
                  <a:pt x="2656999" y="329089"/>
                  <a:pt x="2657951" y="325279"/>
                </a:cubicBezTo>
                <a:cubicBezTo>
                  <a:pt x="2658904" y="330041"/>
                  <a:pt x="2657951" y="334804"/>
                  <a:pt x="2657951" y="339566"/>
                </a:cubicBezTo>
                <a:close/>
                <a:moveTo>
                  <a:pt x="2654141" y="277654"/>
                </a:moveTo>
                <a:cubicBezTo>
                  <a:pt x="2656046" y="284321"/>
                  <a:pt x="2657951" y="291941"/>
                  <a:pt x="2659856" y="298609"/>
                </a:cubicBezTo>
                <a:cubicBezTo>
                  <a:pt x="2659856" y="298609"/>
                  <a:pt x="2659856" y="299561"/>
                  <a:pt x="2659856" y="299561"/>
                </a:cubicBezTo>
                <a:cubicBezTo>
                  <a:pt x="2657951" y="304324"/>
                  <a:pt x="2656046" y="310039"/>
                  <a:pt x="2653189" y="316706"/>
                </a:cubicBezTo>
                <a:cubicBezTo>
                  <a:pt x="2653189" y="317659"/>
                  <a:pt x="2652236" y="318611"/>
                  <a:pt x="2652236" y="319564"/>
                </a:cubicBezTo>
                <a:cubicBezTo>
                  <a:pt x="2651284" y="316706"/>
                  <a:pt x="2651284" y="313849"/>
                  <a:pt x="2650331" y="311944"/>
                </a:cubicBezTo>
                <a:cubicBezTo>
                  <a:pt x="2649379" y="308134"/>
                  <a:pt x="2648426" y="305276"/>
                  <a:pt x="2647474" y="301466"/>
                </a:cubicBezTo>
                <a:cubicBezTo>
                  <a:pt x="2649379" y="293846"/>
                  <a:pt x="2651284" y="286226"/>
                  <a:pt x="2654141" y="277654"/>
                </a:cubicBezTo>
                <a:close/>
                <a:moveTo>
                  <a:pt x="2633186" y="283369"/>
                </a:moveTo>
                <a:cubicBezTo>
                  <a:pt x="2633186" y="284321"/>
                  <a:pt x="2633186" y="284321"/>
                  <a:pt x="2633186" y="285274"/>
                </a:cubicBezTo>
                <a:cubicBezTo>
                  <a:pt x="2633186" y="285274"/>
                  <a:pt x="2633186" y="286226"/>
                  <a:pt x="2633186" y="286226"/>
                </a:cubicBezTo>
                <a:cubicBezTo>
                  <a:pt x="2633186" y="287179"/>
                  <a:pt x="2632234" y="288131"/>
                  <a:pt x="2632234" y="290036"/>
                </a:cubicBezTo>
                <a:cubicBezTo>
                  <a:pt x="2633186" y="287179"/>
                  <a:pt x="2633186" y="285274"/>
                  <a:pt x="2633186" y="283369"/>
                </a:cubicBezTo>
                <a:close/>
                <a:moveTo>
                  <a:pt x="2578894" y="242411"/>
                </a:moveTo>
                <a:cubicBezTo>
                  <a:pt x="2578894" y="242411"/>
                  <a:pt x="2578894" y="241459"/>
                  <a:pt x="2577941" y="241459"/>
                </a:cubicBezTo>
                <a:cubicBezTo>
                  <a:pt x="2578894" y="239554"/>
                  <a:pt x="2579846" y="237649"/>
                  <a:pt x="2580799" y="235744"/>
                </a:cubicBezTo>
                <a:cubicBezTo>
                  <a:pt x="2580799" y="235744"/>
                  <a:pt x="2580799" y="235744"/>
                  <a:pt x="2580799" y="235744"/>
                </a:cubicBezTo>
                <a:cubicBezTo>
                  <a:pt x="2580799" y="238601"/>
                  <a:pt x="2579846" y="240506"/>
                  <a:pt x="2578894" y="242411"/>
                </a:cubicBezTo>
                <a:close/>
                <a:moveTo>
                  <a:pt x="2597944" y="275749"/>
                </a:moveTo>
                <a:cubicBezTo>
                  <a:pt x="2597944" y="275749"/>
                  <a:pt x="2597944" y="274796"/>
                  <a:pt x="2597944" y="274796"/>
                </a:cubicBezTo>
                <a:cubicBezTo>
                  <a:pt x="2597944" y="274796"/>
                  <a:pt x="2598896" y="275749"/>
                  <a:pt x="2597944" y="275749"/>
                </a:cubicBezTo>
                <a:cubicBezTo>
                  <a:pt x="2598896" y="275749"/>
                  <a:pt x="2597944" y="275749"/>
                  <a:pt x="2597944" y="275749"/>
                </a:cubicBezTo>
                <a:close/>
                <a:moveTo>
                  <a:pt x="2616041" y="309086"/>
                </a:moveTo>
                <a:cubicBezTo>
                  <a:pt x="2615089" y="312896"/>
                  <a:pt x="2614136" y="315754"/>
                  <a:pt x="2613184" y="319564"/>
                </a:cubicBezTo>
                <a:cubicBezTo>
                  <a:pt x="2613184" y="318611"/>
                  <a:pt x="2613184" y="318611"/>
                  <a:pt x="2613184" y="318611"/>
                </a:cubicBezTo>
                <a:cubicBezTo>
                  <a:pt x="2613184" y="318611"/>
                  <a:pt x="2613184" y="319564"/>
                  <a:pt x="2613184" y="319564"/>
                </a:cubicBezTo>
                <a:cubicBezTo>
                  <a:pt x="2613184" y="319564"/>
                  <a:pt x="2613184" y="319564"/>
                  <a:pt x="2613184" y="319564"/>
                </a:cubicBezTo>
                <a:cubicBezTo>
                  <a:pt x="2609374" y="309086"/>
                  <a:pt x="2604611" y="298609"/>
                  <a:pt x="2600801" y="289084"/>
                </a:cubicBezTo>
                <a:cubicBezTo>
                  <a:pt x="2601754" y="287179"/>
                  <a:pt x="2602706" y="284321"/>
                  <a:pt x="2602706" y="282416"/>
                </a:cubicBezTo>
                <a:cubicBezTo>
                  <a:pt x="2605564" y="287179"/>
                  <a:pt x="2609374" y="292894"/>
                  <a:pt x="2612231" y="299561"/>
                </a:cubicBezTo>
                <a:cubicBezTo>
                  <a:pt x="2613184" y="302419"/>
                  <a:pt x="2615089" y="305276"/>
                  <a:pt x="2616041" y="308134"/>
                </a:cubicBezTo>
                <a:lnTo>
                  <a:pt x="2616041" y="309086"/>
                </a:lnTo>
                <a:lnTo>
                  <a:pt x="2616041" y="309086"/>
                </a:lnTo>
                <a:close/>
                <a:moveTo>
                  <a:pt x="2604611" y="276701"/>
                </a:moveTo>
                <a:cubicBezTo>
                  <a:pt x="2605564" y="272891"/>
                  <a:pt x="2607469" y="270034"/>
                  <a:pt x="2608421" y="267176"/>
                </a:cubicBezTo>
                <a:cubicBezTo>
                  <a:pt x="2609374" y="271939"/>
                  <a:pt x="2612231" y="279559"/>
                  <a:pt x="2615089" y="290036"/>
                </a:cubicBezTo>
                <a:cubicBezTo>
                  <a:pt x="2611279" y="285274"/>
                  <a:pt x="2608421" y="280511"/>
                  <a:pt x="2604611" y="276701"/>
                </a:cubicBezTo>
                <a:close/>
                <a:moveTo>
                  <a:pt x="2614136" y="276701"/>
                </a:moveTo>
                <a:cubicBezTo>
                  <a:pt x="2612231" y="271939"/>
                  <a:pt x="2610326" y="268129"/>
                  <a:pt x="2609374" y="266224"/>
                </a:cubicBezTo>
                <a:cubicBezTo>
                  <a:pt x="2610326" y="263366"/>
                  <a:pt x="2611279" y="260509"/>
                  <a:pt x="2612231" y="257651"/>
                </a:cubicBezTo>
                <a:cubicBezTo>
                  <a:pt x="2612231" y="263366"/>
                  <a:pt x="2613184" y="270034"/>
                  <a:pt x="2614136" y="276701"/>
                </a:cubicBezTo>
                <a:close/>
                <a:moveTo>
                  <a:pt x="2606516" y="208121"/>
                </a:moveTo>
                <a:cubicBezTo>
                  <a:pt x="2607469" y="221456"/>
                  <a:pt x="2609374" y="235744"/>
                  <a:pt x="2611279" y="250984"/>
                </a:cubicBezTo>
                <a:cubicBezTo>
                  <a:pt x="2611279" y="250984"/>
                  <a:pt x="2611279" y="251936"/>
                  <a:pt x="2611279" y="251936"/>
                </a:cubicBezTo>
                <a:cubicBezTo>
                  <a:pt x="2608421" y="256699"/>
                  <a:pt x="2604611" y="263366"/>
                  <a:pt x="2600801" y="271939"/>
                </a:cubicBezTo>
                <a:cubicBezTo>
                  <a:pt x="2599849" y="270034"/>
                  <a:pt x="2598896" y="269081"/>
                  <a:pt x="2597944" y="268129"/>
                </a:cubicBezTo>
                <a:cubicBezTo>
                  <a:pt x="2596991" y="257651"/>
                  <a:pt x="2596039" y="247174"/>
                  <a:pt x="2595086" y="237649"/>
                </a:cubicBezTo>
                <a:cubicBezTo>
                  <a:pt x="2595086" y="234791"/>
                  <a:pt x="2594134" y="230981"/>
                  <a:pt x="2594134" y="228124"/>
                </a:cubicBezTo>
                <a:cubicBezTo>
                  <a:pt x="2598896" y="207169"/>
                  <a:pt x="2602706" y="190976"/>
                  <a:pt x="2605564" y="179546"/>
                </a:cubicBezTo>
                <a:cubicBezTo>
                  <a:pt x="2604611" y="188119"/>
                  <a:pt x="2605564" y="197644"/>
                  <a:pt x="2606516" y="208121"/>
                </a:cubicBezTo>
                <a:close/>
                <a:moveTo>
                  <a:pt x="2586514" y="186214"/>
                </a:moveTo>
                <a:cubicBezTo>
                  <a:pt x="2591276" y="175736"/>
                  <a:pt x="2595086" y="167164"/>
                  <a:pt x="2598896" y="159544"/>
                </a:cubicBezTo>
                <a:cubicBezTo>
                  <a:pt x="2599849" y="157639"/>
                  <a:pt x="2600801" y="155734"/>
                  <a:pt x="2601754" y="153829"/>
                </a:cubicBezTo>
                <a:cubicBezTo>
                  <a:pt x="2602706" y="159544"/>
                  <a:pt x="2602706" y="166211"/>
                  <a:pt x="2603659" y="173831"/>
                </a:cubicBezTo>
                <a:cubicBezTo>
                  <a:pt x="2600801" y="182404"/>
                  <a:pt x="2596039" y="194786"/>
                  <a:pt x="2590324" y="210979"/>
                </a:cubicBezTo>
                <a:cubicBezTo>
                  <a:pt x="2589371" y="202406"/>
                  <a:pt x="2587466" y="194786"/>
                  <a:pt x="2586514" y="187166"/>
                </a:cubicBezTo>
                <a:cubicBezTo>
                  <a:pt x="2586514" y="187166"/>
                  <a:pt x="2586514" y="187166"/>
                  <a:pt x="2586514" y="186214"/>
                </a:cubicBezTo>
                <a:close/>
                <a:moveTo>
                  <a:pt x="2584609" y="408146"/>
                </a:moveTo>
                <a:cubicBezTo>
                  <a:pt x="2584609" y="408146"/>
                  <a:pt x="2584609" y="409099"/>
                  <a:pt x="2584609" y="408146"/>
                </a:cubicBezTo>
                <a:cubicBezTo>
                  <a:pt x="2583656" y="403384"/>
                  <a:pt x="2582704" y="398621"/>
                  <a:pt x="2581751" y="393859"/>
                </a:cubicBezTo>
                <a:cubicBezTo>
                  <a:pt x="2582704" y="398621"/>
                  <a:pt x="2583656" y="403384"/>
                  <a:pt x="2584609" y="408146"/>
                </a:cubicBezTo>
                <a:close/>
                <a:moveTo>
                  <a:pt x="2580799" y="199549"/>
                </a:moveTo>
                <a:cubicBezTo>
                  <a:pt x="2580799" y="208121"/>
                  <a:pt x="2581751" y="217646"/>
                  <a:pt x="2581751" y="228124"/>
                </a:cubicBezTo>
                <a:cubicBezTo>
                  <a:pt x="2580799" y="229076"/>
                  <a:pt x="2579846" y="230029"/>
                  <a:pt x="2578894" y="231934"/>
                </a:cubicBezTo>
                <a:cubicBezTo>
                  <a:pt x="2577941" y="232886"/>
                  <a:pt x="2576989" y="234791"/>
                  <a:pt x="2575084" y="236696"/>
                </a:cubicBezTo>
                <a:cubicBezTo>
                  <a:pt x="2574131" y="235744"/>
                  <a:pt x="2574131" y="234791"/>
                  <a:pt x="2573179" y="233839"/>
                </a:cubicBezTo>
                <a:cubicBezTo>
                  <a:pt x="2573179" y="231934"/>
                  <a:pt x="2573179" y="230981"/>
                  <a:pt x="2572226" y="229076"/>
                </a:cubicBezTo>
                <a:cubicBezTo>
                  <a:pt x="2572226" y="226219"/>
                  <a:pt x="2571274" y="222409"/>
                  <a:pt x="2571274" y="219551"/>
                </a:cubicBezTo>
                <a:cubicBezTo>
                  <a:pt x="2575084" y="211931"/>
                  <a:pt x="2577941" y="206216"/>
                  <a:pt x="2580799" y="199549"/>
                </a:cubicBezTo>
                <a:close/>
                <a:moveTo>
                  <a:pt x="2569369" y="320516"/>
                </a:moveTo>
                <a:cubicBezTo>
                  <a:pt x="2569369" y="322421"/>
                  <a:pt x="2570321" y="325279"/>
                  <a:pt x="2570321" y="327184"/>
                </a:cubicBezTo>
                <a:cubicBezTo>
                  <a:pt x="2570321" y="328136"/>
                  <a:pt x="2570321" y="329089"/>
                  <a:pt x="2571274" y="330041"/>
                </a:cubicBezTo>
                <a:cubicBezTo>
                  <a:pt x="2568416" y="334804"/>
                  <a:pt x="2566511" y="339566"/>
                  <a:pt x="2563654" y="345281"/>
                </a:cubicBezTo>
                <a:cubicBezTo>
                  <a:pt x="2563654" y="344329"/>
                  <a:pt x="2562701" y="343376"/>
                  <a:pt x="2562701" y="342424"/>
                </a:cubicBezTo>
                <a:cubicBezTo>
                  <a:pt x="2565559" y="334804"/>
                  <a:pt x="2567464" y="328136"/>
                  <a:pt x="2569369" y="320516"/>
                </a:cubicBezTo>
                <a:close/>
                <a:moveTo>
                  <a:pt x="2556034" y="262414"/>
                </a:moveTo>
                <a:cubicBezTo>
                  <a:pt x="2556986" y="258604"/>
                  <a:pt x="2558891" y="255746"/>
                  <a:pt x="2559844" y="251936"/>
                </a:cubicBezTo>
                <a:cubicBezTo>
                  <a:pt x="2559844" y="253841"/>
                  <a:pt x="2559844" y="255746"/>
                  <a:pt x="2560796" y="257651"/>
                </a:cubicBezTo>
                <a:cubicBezTo>
                  <a:pt x="2560796" y="258604"/>
                  <a:pt x="2559844" y="258604"/>
                  <a:pt x="2559844" y="259556"/>
                </a:cubicBezTo>
                <a:cubicBezTo>
                  <a:pt x="2557939" y="262414"/>
                  <a:pt x="2556034" y="266224"/>
                  <a:pt x="2554129" y="269081"/>
                </a:cubicBezTo>
                <a:cubicBezTo>
                  <a:pt x="2554129" y="266224"/>
                  <a:pt x="2555081" y="264319"/>
                  <a:pt x="2556034" y="262414"/>
                </a:cubicBezTo>
                <a:close/>
                <a:moveTo>
                  <a:pt x="2561749" y="276701"/>
                </a:moveTo>
                <a:cubicBezTo>
                  <a:pt x="2561749" y="275749"/>
                  <a:pt x="2561749" y="275749"/>
                  <a:pt x="2562701" y="274796"/>
                </a:cubicBezTo>
                <a:cubicBezTo>
                  <a:pt x="2563654" y="278606"/>
                  <a:pt x="2563654" y="283369"/>
                  <a:pt x="2564606" y="287179"/>
                </a:cubicBezTo>
                <a:cubicBezTo>
                  <a:pt x="2562701" y="293846"/>
                  <a:pt x="2559844" y="301466"/>
                  <a:pt x="2557939" y="309086"/>
                </a:cubicBezTo>
                <a:cubicBezTo>
                  <a:pt x="2556986" y="310991"/>
                  <a:pt x="2556986" y="312896"/>
                  <a:pt x="2556034" y="313849"/>
                </a:cubicBezTo>
                <a:cubicBezTo>
                  <a:pt x="2555081" y="308134"/>
                  <a:pt x="2554129" y="302419"/>
                  <a:pt x="2553176" y="296704"/>
                </a:cubicBezTo>
                <a:cubicBezTo>
                  <a:pt x="2556034" y="290036"/>
                  <a:pt x="2558891" y="282416"/>
                  <a:pt x="2561749" y="276701"/>
                </a:cubicBezTo>
                <a:close/>
                <a:moveTo>
                  <a:pt x="2538889" y="252889"/>
                </a:moveTo>
                <a:cubicBezTo>
                  <a:pt x="2539841" y="249079"/>
                  <a:pt x="2539841" y="245269"/>
                  <a:pt x="2540794" y="242411"/>
                </a:cubicBezTo>
                <a:cubicBezTo>
                  <a:pt x="2540794" y="241459"/>
                  <a:pt x="2541746" y="239554"/>
                  <a:pt x="2542699" y="238601"/>
                </a:cubicBezTo>
                <a:cubicBezTo>
                  <a:pt x="2543651" y="236696"/>
                  <a:pt x="2543651" y="234791"/>
                  <a:pt x="2544604" y="233839"/>
                </a:cubicBezTo>
                <a:cubicBezTo>
                  <a:pt x="2544604" y="237649"/>
                  <a:pt x="2543651" y="242411"/>
                  <a:pt x="2543651" y="248126"/>
                </a:cubicBezTo>
                <a:cubicBezTo>
                  <a:pt x="2543651" y="250984"/>
                  <a:pt x="2543651" y="253841"/>
                  <a:pt x="2542699" y="257651"/>
                </a:cubicBezTo>
                <a:cubicBezTo>
                  <a:pt x="2540794" y="261461"/>
                  <a:pt x="2539841" y="264319"/>
                  <a:pt x="2537936" y="268129"/>
                </a:cubicBezTo>
                <a:cubicBezTo>
                  <a:pt x="2537936" y="263366"/>
                  <a:pt x="2537936" y="257651"/>
                  <a:pt x="2538889" y="252889"/>
                </a:cubicBezTo>
                <a:close/>
                <a:moveTo>
                  <a:pt x="2521744" y="475774"/>
                </a:moveTo>
                <a:cubicBezTo>
                  <a:pt x="2521744" y="478631"/>
                  <a:pt x="2522696" y="481489"/>
                  <a:pt x="2522696" y="484346"/>
                </a:cubicBezTo>
                <a:cubicBezTo>
                  <a:pt x="2521744" y="482441"/>
                  <a:pt x="2521744" y="481489"/>
                  <a:pt x="2520791" y="479584"/>
                </a:cubicBezTo>
                <a:cubicBezTo>
                  <a:pt x="2521744" y="478631"/>
                  <a:pt x="2521744" y="477679"/>
                  <a:pt x="2521744" y="475774"/>
                </a:cubicBezTo>
                <a:close/>
                <a:moveTo>
                  <a:pt x="2514124" y="323374"/>
                </a:moveTo>
                <a:cubicBezTo>
                  <a:pt x="2514124" y="323374"/>
                  <a:pt x="2515076" y="323374"/>
                  <a:pt x="2514124" y="323374"/>
                </a:cubicBezTo>
                <a:cubicBezTo>
                  <a:pt x="2514124" y="325279"/>
                  <a:pt x="2513171" y="326231"/>
                  <a:pt x="2513171" y="328136"/>
                </a:cubicBezTo>
                <a:cubicBezTo>
                  <a:pt x="2513171" y="328136"/>
                  <a:pt x="2513171" y="328136"/>
                  <a:pt x="2513171" y="329089"/>
                </a:cubicBezTo>
                <a:cubicBezTo>
                  <a:pt x="2513171" y="326231"/>
                  <a:pt x="2514124" y="324326"/>
                  <a:pt x="2514124" y="323374"/>
                </a:cubicBezTo>
                <a:close/>
                <a:moveTo>
                  <a:pt x="2509361" y="300514"/>
                </a:moveTo>
                <a:cubicBezTo>
                  <a:pt x="2509361" y="301466"/>
                  <a:pt x="2509361" y="301466"/>
                  <a:pt x="2508409" y="302419"/>
                </a:cubicBezTo>
                <a:cubicBezTo>
                  <a:pt x="2508409" y="302419"/>
                  <a:pt x="2508409" y="302419"/>
                  <a:pt x="2508409" y="302419"/>
                </a:cubicBezTo>
                <a:cubicBezTo>
                  <a:pt x="2508409" y="299561"/>
                  <a:pt x="2507456" y="297656"/>
                  <a:pt x="2507456" y="294799"/>
                </a:cubicBezTo>
                <a:cubicBezTo>
                  <a:pt x="2508409" y="296704"/>
                  <a:pt x="2509361" y="298609"/>
                  <a:pt x="2509361" y="300514"/>
                </a:cubicBezTo>
                <a:close/>
                <a:moveTo>
                  <a:pt x="2496979" y="292894"/>
                </a:moveTo>
                <a:cubicBezTo>
                  <a:pt x="2497931" y="290989"/>
                  <a:pt x="2497931" y="290036"/>
                  <a:pt x="2497931" y="290036"/>
                </a:cubicBezTo>
                <a:cubicBezTo>
                  <a:pt x="2497931" y="290036"/>
                  <a:pt x="2497931" y="290989"/>
                  <a:pt x="2496979" y="290989"/>
                </a:cubicBezTo>
                <a:cubicBezTo>
                  <a:pt x="2496979" y="289084"/>
                  <a:pt x="2496979" y="286226"/>
                  <a:pt x="2497931" y="284321"/>
                </a:cubicBezTo>
                <a:cubicBezTo>
                  <a:pt x="2497931" y="278606"/>
                  <a:pt x="2498884" y="272891"/>
                  <a:pt x="2498884" y="269081"/>
                </a:cubicBezTo>
                <a:cubicBezTo>
                  <a:pt x="2498884" y="268129"/>
                  <a:pt x="2498884" y="267176"/>
                  <a:pt x="2498884" y="266224"/>
                </a:cubicBezTo>
                <a:cubicBezTo>
                  <a:pt x="2499836" y="270034"/>
                  <a:pt x="2500789" y="273844"/>
                  <a:pt x="2502694" y="277654"/>
                </a:cubicBezTo>
                <a:cubicBezTo>
                  <a:pt x="2502694" y="279559"/>
                  <a:pt x="2502694" y="281464"/>
                  <a:pt x="2502694" y="283369"/>
                </a:cubicBezTo>
                <a:cubicBezTo>
                  <a:pt x="2502694" y="288131"/>
                  <a:pt x="2501741" y="294799"/>
                  <a:pt x="2501741" y="302419"/>
                </a:cubicBezTo>
                <a:cubicBezTo>
                  <a:pt x="2501741" y="306229"/>
                  <a:pt x="2501741" y="310039"/>
                  <a:pt x="2501741" y="313849"/>
                </a:cubicBezTo>
                <a:cubicBezTo>
                  <a:pt x="2501741" y="317659"/>
                  <a:pt x="2500789" y="321469"/>
                  <a:pt x="2500789" y="325279"/>
                </a:cubicBezTo>
                <a:cubicBezTo>
                  <a:pt x="2500789" y="325279"/>
                  <a:pt x="2500789" y="326231"/>
                  <a:pt x="2500789" y="326231"/>
                </a:cubicBezTo>
                <a:cubicBezTo>
                  <a:pt x="2500789" y="322421"/>
                  <a:pt x="2499836" y="319564"/>
                  <a:pt x="2499836" y="315754"/>
                </a:cubicBezTo>
                <a:cubicBezTo>
                  <a:pt x="2499836" y="313849"/>
                  <a:pt x="2499836" y="311944"/>
                  <a:pt x="2499836" y="310039"/>
                </a:cubicBezTo>
                <a:cubicBezTo>
                  <a:pt x="2499836" y="305276"/>
                  <a:pt x="2500789" y="300514"/>
                  <a:pt x="2500789" y="297656"/>
                </a:cubicBezTo>
                <a:cubicBezTo>
                  <a:pt x="2500789" y="290989"/>
                  <a:pt x="2500789" y="286226"/>
                  <a:pt x="2500789" y="286226"/>
                </a:cubicBezTo>
                <a:cubicBezTo>
                  <a:pt x="2500789" y="286226"/>
                  <a:pt x="2498884" y="289084"/>
                  <a:pt x="2496979" y="292894"/>
                </a:cubicBezTo>
                <a:cubicBezTo>
                  <a:pt x="2496979" y="293846"/>
                  <a:pt x="2496979" y="293846"/>
                  <a:pt x="2496979" y="292894"/>
                </a:cubicBezTo>
                <a:close/>
                <a:moveTo>
                  <a:pt x="2449354" y="334804"/>
                </a:moveTo>
                <a:cubicBezTo>
                  <a:pt x="2448401" y="332899"/>
                  <a:pt x="2448401" y="330041"/>
                  <a:pt x="2447449" y="328136"/>
                </a:cubicBezTo>
                <a:cubicBezTo>
                  <a:pt x="2448401" y="326231"/>
                  <a:pt x="2449354" y="323374"/>
                  <a:pt x="2450306" y="321469"/>
                </a:cubicBezTo>
                <a:cubicBezTo>
                  <a:pt x="2450306" y="321469"/>
                  <a:pt x="2450306" y="322421"/>
                  <a:pt x="2450306" y="322421"/>
                </a:cubicBezTo>
                <a:cubicBezTo>
                  <a:pt x="2450306" y="323374"/>
                  <a:pt x="2450306" y="323374"/>
                  <a:pt x="2451259" y="324326"/>
                </a:cubicBezTo>
                <a:cubicBezTo>
                  <a:pt x="2450306" y="327184"/>
                  <a:pt x="2449354" y="330994"/>
                  <a:pt x="2449354" y="334804"/>
                </a:cubicBezTo>
                <a:close/>
                <a:moveTo>
                  <a:pt x="2450306" y="254794"/>
                </a:moveTo>
                <a:cubicBezTo>
                  <a:pt x="2450306" y="253841"/>
                  <a:pt x="2451259" y="252889"/>
                  <a:pt x="2451259" y="251936"/>
                </a:cubicBezTo>
                <a:cubicBezTo>
                  <a:pt x="2451259" y="251936"/>
                  <a:pt x="2451259" y="251936"/>
                  <a:pt x="2451259" y="250984"/>
                </a:cubicBezTo>
                <a:cubicBezTo>
                  <a:pt x="2451259" y="250984"/>
                  <a:pt x="2451259" y="251936"/>
                  <a:pt x="2451259" y="251936"/>
                </a:cubicBezTo>
                <a:cubicBezTo>
                  <a:pt x="2451259" y="252889"/>
                  <a:pt x="2451259" y="253841"/>
                  <a:pt x="2450306" y="254794"/>
                </a:cubicBezTo>
                <a:close/>
                <a:moveTo>
                  <a:pt x="2452211" y="251936"/>
                </a:moveTo>
                <a:cubicBezTo>
                  <a:pt x="2452211" y="251936"/>
                  <a:pt x="2452211" y="250984"/>
                  <a:pt x="2451259" y="250984"/>
                </a:cubicBezTo>
                <a:cubicBezTo>
                  <a:pt x="2453164" y="246221"/>
                  <a:pt x="2454116" y="242411"/>
                  <a:pt x="2456021" y="238601"/>
                </a:cubicBezTo>
                <a:cubicBezTo>
                  <a:pt x="2457926" y="236696"/>
                  <a:pt x="2458879" y="233839"/>
                  <a:pt x="2460784" y="231934"/>
                </a:cubicBezTo>
                <a:cubicBezTo>
                  <a:pt x="2460784" y="232886"/>
                  <a:pt x="2459831" y="234791"/>
                  <a:pt x="2459831" y="235744"/>
                </a:cubicBezTo>
                <a:cubicBezTo>
                  <a:pt x="2458879" y="239554"/>
                  <a:pt x="2456974" y="243364"/>
                  <a:pt x="2456021" y="248126"/>
                </a:cubicBezTo>
                <a:cubicBezTo>
                  <a:pt x="2455069" y="248126"/>
                  <a:pt x="2454116" y="250031"/>
                  <a:pt x="2452211" y="251936"/>
                </a:cubicBezTo>
                <a:close/>
                <a:moveTo>
                  <a:pt x="2457926" y="266224"/>
                </a:moveTo>
                <a:cubicBezTo>
                  <a:pt x="2457926" y="267176"/>
                  <a:pt x="2456974" y="267176"/>
                  <a:pt x="2456974" y="268129"/>
                </a:cubicBezTo>
                <a:cubicBezTo>
                  <a:pt x="2457926" y="267176"/>
                  <a:pt x="2457926" y="266224"/>
                  <a:pt x="2457926" y="266224"/>
                </a:cubicBezTo>
                <a:cubicBezTo>
                  <a:pt x="2457926" y="265271"/>
                  <a:pt x="2457926" y="266224"/>
                  <a:pt x="2457926" y="266224"/>
                </a:cubicBezTo>
                <a:close/>
                <a:moveTo>
                  <a:pt x="2457926" y="374809"/>
                </a:moveTo>
                <a:cubicBezTo>
                  <a:pt x="2456974" y="371951"/>
                  <a:pt x="2456974" y="369094"/>
                  <a:pt x="2456021" y="367189"/>
                </a:cubicBezTo>
                <a:cubicBezTo>
                  <a:pt x="2456021" y="365284"/>
                  <a:pt x="2456021" y="364331"/>
                  <a:pt x="2456021" y="362426"/>
                </a:cubicBezTo>
                <a:cubicBezTo>
                  <a:pt x="2456021" y="355759"/>
                  <a:pt x="2456021" y="350044"/>
                  <a:pt x="2456021" y="344329"/>
                </a:cubicBezTo>
                <a:cubicBezTo>
                  <a:pt x="2456974" y="347186"/>
                  <a:pt x="2457926" y="350996"/>
                  <a:pt x="2458879" y="354806"/>
                </a:cubicBezTo>
                <a:cubicBezTo>
                  <a:pt x="2459831" y="361474"/>
                  <a:pt x="2458879" y="368141"/>
                  <a:pt x="2457926" y="374809"/>
                </a:cubicBezTo>
                <a:close/>
                <a:moveTo>
                  <a:pt x="2456974" y="308134"/>
                </a:moveTo>
                <a:cubicBezTo>
                  <a:pt x="2456974" y="307181"/>
                  <a:pt x="2456974" y="306229"/>
                  <a:pt x="2456974" y="305276"/>
                </a:cubicBezTo>
                <a:cubicBezTo>
                  <a:pt x="2456974" y="304324"/>
                  <a:pt x="2457926" y="303371"/>
                  <a:pt x="2457926" y="302419"/>
                </a:cubicBezTo>
                <a:cubicBezTo>
                  <a:pt x="2458879" y="306229"/>
                  <a:pt x="2458879" y="310039"/>
                  <a:pt x="2459831" y="313849"/>
                </a:cubicBezTo>
                <a:cubicBezTo>
                  <a:pt x="2459831" y="314801"/>
                  <a:pt x="2459831" y="315754"/>
                  <a:pt x="2460784" y="317659"/>
                </a:cubicBezTo>
                <a:cubicBezTo>
                  <a:pt x="2458879" y="313849"/>
                  <a:pt x="2457926" y="310991"/>
                  <a:pt x="2456974" y="308134"/>
                </a:cubicBezTo>
                <a:close/>
                <a:moveTo>
                  <a:pt x="2458879" y="290036"/>
                </a:moveTo>
                <a:cubicBezTo>
                  <a:pt x="2458879" y="289084"/>
                  <a:pt x="2459831" y="288131"/>
                  <a:pt x="2459831" y="287179"/>
                </a:cubicBezTo>
                <a:cubicBezTo>
                  <a:pt x="2460784" y="284321"/>
                  <a:pt x="2461736" y="280511"/>
                  <a:pt x="2463641" y="277654"/>
                </a:cubicBezTo>
                <a:cubicBezTo>
                  <a:pt x="2464594" y="278606"/>
                  <a:pt x="2464594" y="280511"/>
                  <a:pt x="2465546" y="281464"/>
                </a:cubicBezTo>
                <a:cubicBezTo>
                  <a:pt x="2463641" y="284321"/>
                  <a:pt x="2461736" y="287179"/>
                  <a:pt x="2458879" y="290036"/>
                </a:cubicBezTo>
                <a:close/>
                <a:moveTo>
                  <a:pt x="2464594" y="305276"/>
                </a:moveTo>
                <a:cubicBezTo>
                  <a:pt x="2463641" y="301466"/>
                  <a:pt x="2462689" y="298609"/>
                  <a:pt x="2460784" y="295751"/>
                </a:cubicBezTo>
                <a:cubicBezTo>
                  <a:pt x="2460784" y="294799"/>
                  <a:pt x="2461736" y="293846"/>
                  <a:pt x="2462689" y="292894"/>
                </a:cubicBezTo>
                <a:cubicBezTo>
                  <a:pt x="2464594" y="290036"/>
                  <a:pt x="2465546" y="287179"/>
                  <a:pt x="2466499" y="285274"/>
                </a:cubicBezTo>
                <a:cubicBezTo>
                  <a:pt x="2465546" y="290989"/>
                  <a:pt x="2465546" y="297656"/>
                  <a:pt x="2464594" y="305276"/>
                </a:cubicBezTo>
                <a:close/>
                <a:moveTo>
                  <a:pt x="2467451" y="274796"/>
                </a:moveTo>
                <a:cubicBezTo>
                  <a:pt x="2467451" y="273844"/>
                  <a:pt x="2466499" y="272891"/>
                  <a:pt x="2466499" y="272891"/>
                </a:cubicBezTo>
                <a:cubicBezTo>
                  <a:pt x="2467451" y="270986"/>
                  <a:pt x="2467451" y="270034"/>
                  <a:pt x="2468404" y="268129"/>
                </a:cubicBezTo>
                <a:cubicBezTo>
                  <a:pt x="2468404" y="270034"/>
                  <a:pt x="2467451" y="272891"/>
                  <a:pt x="2467451" y="274796"/>
                </a:cubicBezTo>
                <a:close/>
                <a:moveTo>
                  <a:pt x="2471261" y="233839"/>
                </a:moveTo>
                <a:cubicBezTo>
                  <a:pt x="2471261" y="233839"/>
                  <a:pt x="2471261" y="237649"/>
                  <a:pt x="2470309" y="245269"/>
                </a:cubicBezTo>
                <a:cubicBezTo>
                  <a:pt x="2470309" y="245269"/>
                  <a:pt x="2470309" y="246221"/>
                  <a:pt x="2469356" y="246221"/>
                </a:cubicBezTo>
                <a:cubicBezTo>
                  <a:pt x="2466499" y="251936"/>
                  <a:pt x="2462689" y="256699"/>
                  <a:pt x="2459831" y="263366"/>
                </a:cubicBezTo>
                <a:cubicBezTo>
                  <a:pt x="2459831" y="262414"/>
                  <a:pt x="2458879" y="262414"/>
                  <a:pt x="2458879" y="261461"/>
                </a:cubicBezTo>
                <a:cubicBezTo>
                  <a:pt x="2459831" y="256699"/>
                  <a:pt x="2460784" y="250984"/>
                  <a:pt x="2461736" y="247174"/>
                </a:cubicBezTo>
                <a:cubicBezTo>
                  <a:pt x="2461736" y="246221"/>
                  <a:pt x="2462689" y="246221"/>
                  <a:pt x="2462689" y="245269"/>
                </a:cubicBezTo>
                <a:cubicBezTo>
                  <a:pt x="2466499" y="239554"/>
                  <a:pt x="2469356" y="234791"/>
                  <a:pt x="2472214" y="231934"/>
                </a:cubicBezTo>
                <a:cubicBezTo>
                  <a:pt x="2472214" y="231934"/>
                  <a:pt x="2472214" y="231934"/>
                  <a:pt x="2472214" y="231934"/>
                </a:cubicBezTo>
                <a:cubicBezTo>
                  <a:pt x="2472214" y="234791"/>
                  <a:pt x="2473166" y="237649"/>
                  <a:pt x="2473166" y="240506"/>
                </a:cubicBezTo>
                <a:cubicBezTo>
                  <a:pt x="2473166" y="241459"/>
                  <a:pt x="2472214" y="241459"/>
                  <a:pt x="2472214" y="242411"/>
                </a:cubicBezTo>
                <a:cubicBezTo>
                  <a:pt x="2472214" y="236696"/>
                  <a:pt x="2471261" y="233839"/>
                  <a:pt x="2471261" y="233839"/>
                </a:cubicBezTo>
                <a:close/>
                <a:moveTo>
                  <a:pt x="2467451" y="211931"/>
                </a:moveTo>
                <a:cubicBezTo>
                  <a:pt x="2466499" y="212884"/>
                  <a:pt x="2466499" y="212884"/>
                  <a:pt x="2465546" y="213836"/>
                </a:cubicBezTo>
                <a:cubicBezTo>
                  <a:pt x="2465546" y="212884"/>
                  <a:pt x="2465546" y="212884"/>
                  <a:pt x="2466499" y="211931"/>
                </a:cubicBezTo>
                <a:cubicBezTo>
                  <a:pt x="2467451" y="210026"/>
                  <a:pt x="2467451" y="209074"/>
                  <a:pt x="2468404" y="208121"/>
                </a:cubicBezTo>
                <a:cubicBezTo>
                  <a:pt x="2468404" y="209074"/>
                  <a:pt x="2468404" y="210026"/>
                  <a:pt x="2468404" y="210979"/>
                </a:cubicBezTo>
                <a:cubicBezTo>
                  <a:pt x="2468404" y="210979"/>
                  <a:pt x="2468404" y="210979"/>
                  <a:pt x="2467451" y="211931"/>
                </a:cubicBezTo>
                <a:cubicBezTo>
                  <a:pt x="2468404" y="210979"/>
                  <a:pt x="2468404" y="210979"/>
                  <a:pt x="2467451" y="211931"/>
                </a:cubicBezTo>
                <a:cubicBezTo>
                  <a:pt x="2468404" y="210979"/>
                  <a:pt x="2467451" y="210979"/>
                  <a:pt x="2467451" y="211931"/>
                </a:cubicBezTo>
                <a:close/>
                <a:moveTo>
                  <a:pt x="2470309" y="218599"/>
                </a:moveTo>
                <a:cubicBezTo>
                  <a:pt x="2471261" y="222409"/>
                  <a:pt x="2471261" y="226219"/>
                  <a:pt x="2472214" y="230029"/>
                </a:cubicBezTo>
                <a:cubicBezTo>
                  <a:pt x="2472214" y="230029"/>
                  <a:pt x="2472214" y="230029"/>
                  <a:pt x="2472214" y="230029"/>
                </a:cubicBezTo>
                <a:cubicBezTo>
                  <a:pt x="2470309" y="231934"/>
                  <a:pt x="2467451" y="234791"/>
                  <a:pt x="2463641" y="237649"/>
                </a:cubicBezTo>
                <a:cubicBezTo>
                  <a:pt x="2463641" y="236696"/>
                  <a:pt x="2463641" y="235744"/>
                  <a:pt x="2464594" y="234791"/>
                </a:cubicBezTo>
                <a:cubicBezTo>
                  <a:pt x="2465546" y="230981"/>
                  <a:pt x="2465546" y="227171"/>
                  <a:pt x="2466499" y="224314"/>
                </a:cubicBezTo>
                <a:cubicBezTo>
                  <a:pt x="2466499" y="224314"/>
                  <a:pt x="2466499" y="224314"/>
                  <a:pt x="2466499" y="224314"/>
                </a:cubicBezTo>
                <a:cubicBezTo>
                  <a:pt x="2467451" y="223361"/>
                  <a:pt x="2468404" y="220504"/>
                  <a:pt x="2470309" y="218599"/>
                </a:cubicBezTo>
                <a:close/>
                <a:moveTo>
                  <a:pt x="2477929" y="223361"/>
                </a:moveTo>
                <a:cubicBezTo>
                  <a:pt x="2476976" y="219551"/>
                  <a:pt x="2476024" y="215741"/>
                  <a:pt x="2475071" y="212884"/>
                </a:cubicBezTo>
                <a:cubicBezTo>
                  <a:pt x="2476024" y="211931"/>
                  <a:pt x="2476976" y="210026"/>
                  <a:pt x="2477929" y="209074"/>
                </a:cubicBezTo>
                <a:cubicBezTo>
                  <a:pt x="2477929" y="211931"/>
                  <a:pt x="2477929" y="214789"/>
                  <a:pt x="2477929" y="217646"/>
                </a:cubicBezTo>
                <a:cubicBezTo>
                  <a:pt x="2477929" y="219551"/>
                  <a:pt x="2477929" y="221456"/>
                  <a:pt x="2477929" y="223361"/>
                </a:cubicBezTo>
                <a:close/>
                <a:moveTo>
                  <a:pt x="2473166" y="206216"/>
                </a:moveTo>
                <a:cubicBezTo>
                  <a:pt x="2473166" y="205264"/>
                  <a:pt x="2472214" y="204311"/>
                  <a:pt x="2472214" y="203359"/>
                </a:cubicBezTo>
                <a:cubicBezTo>
                  <a:pt x="2472214" y="202406"/>
                  <a:pt x="2472214" y="202406"/>
                  <a:pt x="2471261" y="201454"/>
                </a:cubicBezTo>
                <a:cubicBezTo>
                  <a:pt x="2472214" y="199549"/>
                  <a:pt x="2473166" y="197644"/>
                  <a:pt x="2474119" y="195739"/>
                </a:cubicBezTo>
                <a:cubicBezTo>
                  <a:pt x="2475071" y="193834"/>
                  <a:pt x="2476976" y="190976"/>
                  <a:pt x="2477929" y="189071"/>
                </a:cubicBezTo>
                <a:cubicBezTo>
                  <a:pt x="2477929" y="192881"/>
                  <a:pt x="2477929" y="197644"/>
                  <a:pt x="2477929" y="201454"/>
                </a:cubicBezTo>
                <a:cubicBezTo>
                  <a:pt x="2476024" y="203359"/>
                  <a:pt x="2474119" y="205264"/>
                  <a:pt x="2473166" y="206216"/>
                </a:cubicBezTo>
                <a:close/>
                <a:moveTo>
                  <a:pt x="2473166" y="255746"/>
                </a:moveTo>
                <a:cubicBezTo>
                  <a:pt x="2474119" y="254794"/>
                  <a:pt x="2474119" y="252889"/>
                  <a:pt x="2475071" y="251936"/>
                </a:cubicBezTo>
                <a:cubicBezTo>
                  <a:pt x="2476024" y="256699"/>
                  <a:pt x="2476024" y="261461"/>
                  <a:pt x="2476976" y="266224"/>
                </a:cubicBezTo>
                <a:cubicBezTo>
                  <a:pt x="2477929" y="274796"/>
                  <a:pt x="2478881" y="283369"/>
                  <a:pt x="2479834" y="292894"/>
                </a:cubicBezTo>
                <a:cubicBezTo>
                  <a:pt x="2479834" y="293846"/>
                  <a:pt x="2479834" y="295751"/>
                  <a:pt x="2479834" y="296704"/>
                </a:cubicBezTo>
                <a:cubicBezTo>
                  <a:pt x="2479834" y="296704"/>
                  <a:pt x="2479834" y="295751"/>
                  <a:pt x="2479834" y="295751"/>
                </a:cubicBezTo>
                <a:cubicBezTo>
                  <a:pt x="2477929" y="292894"/>
                  <a:pt x="2476976" y="290036"/>
                  <a:pt x="2475071" y="288131"/>
                </a:cubicBezTo>
                <a:cubicBezTo>
                  <a:pt x="2475071" y="275749"/>
                  <a:pt x="2474119" y="264319"/>
                  <a:pt x="2473166" y="255746"/>
                </a:cubicBezTo>
                <a:close/>
                <a:moveTo>
                  <a:pt x="2481739" y="324326"/>
                </a:moveTo>
                <a:cubicBezTo>
                  <a:pt x="2481739" y="325279"/>
                  <a:pt x="2480786" y="325279"/>
                  <a:pt x="2480786" y="326231"/>
                </a:cubicBezTo>
                <a:cubicBezTo>
                  <a:pt x="2479834" y="330041"/>
                  <a:pt x="2477929" y="334804"/>
                  <a:pt x="2476024" y="340519"/>
                </a:cubicBezTo>
                <a:cubicBezTo>
                  <a:pt x="2476024" y="329089"/>
                  <a:pt x="2476024" y="317659"/>
                  <a:pt x="2476024" y="308134"/>
                </a:cubicBezTo>
                <a:cubicBezTo>
                  <a:pt x="2476024" y="308134"/>
                  <a:pt x="2476024" y="308134"/>
                  <a:pt x="2476024" y="308134"/>
                </a:cubicBezTo>
                <a:cubicBezTo>
                  <a:pt x="2476976" y="311944"/>
                  <a:pt x="2478881" y="314801"/>
                  <a:pt x="2479834" y="318611"/>
                </a:cubicBezTo>
                <a:cubicBezTo>
                  <a:pt x="2479834" y="319564"/>
                  <a:pt x="2480786" y="321469"/>
                  <a:pt x="2480786" y="322421"/>
                </a:cubicBezTo>
                <a:cubicBezTo>
                  <a:pt x="2480786" y="322421"/>
                  <a:pt x="2481739" y="323374"/>
                  <a:pt x="2481739" y="324326"/>
                </a:cubicBezTo>
                <a:cubicBezTo>
                  <a:pt x="2481739" y="324326"/>
                  <a:pt x="2481739" y="324326"/>
                  <a:pt x="2481739" y="324326"/>
                </a:cubicBezTo>
                <a:close/>
                <a:moveTo>
                  <a:pt x="2436971" y="215741"/>
                </a:moveTo>
                <a:cubicBezTo>
                  <a:pt x="2440781" y="209074"/>
                  <a:pt x="2444591" y="202406"/>
                  <a:pt x="2447449" y="195739"/>
                </a:cubicBezTo>
                <a:cubicBezTo>
                  <a:pt x="2451259" y="190024"/>
                  <a:pt x="2454116" y="184309"/>
                  <a:pt x="2457926" y="178594"/>
                </a:cubicBezTo>
                <a:cubicBezTo>
                  <a:pt x="2464594" y="168116"/>
                  <a:pt x="2469356" y="157639"/>
                  <a:pt x="2475071" y="150971"/>
                </a:cubicBezTo>
                <a:cubicBezTo>
                  <a:pt x="2477929" y="146209"/>
                  <a:pt x="2480786" y="142399"/>
                  <a:pt x="2482691" y="138589"/>
                </a:cubicBezTo>
                <a:cubicBezTo>
                  <a:pt x="2481739" y="142399"/>
                  <a:pt x="2481739" y="148114"/>
                  <a:pt x="2480786" y="154781"/>
                </a:cubicBezTo>
                <a:cubicBezTo>
                  <a:pt x="2479834" y="162401"/>
                  <a:pt x="2479834" y="170974"/>
                  <a:pt x="2478881" y="181451"/>
                </a:cubicBezTo>
                <a:cubicBezTo>
                  <a:pt x="2476024" y="185261"/>
                  <a:pt x="2473166" y="189071"/>
                  <a:pt x="2470309" y="193834"/>
                </a:cubicBezTo>
                <a:cubicBezTo>
                  <a:pt x="2470309" y="193834"/>
                  <a:pt x="2470309" y="194786"/>
                  <a:pt x="2469356" y="194786"/>
                </a:cubicBezTo>
                <a:cubicBezTo>
                  <a:pt x="2466499" y="186214"/>
                  <a:pt x="2465546" y="181451"/>
                  <a:pt x="2465546" y="181451"/>
                </a:cubicBezTo>
                <a:cubicBezTo>
                  <a:pt x="2465546" y="181451"/>
                  <a:pt x="2466499" y="187166"/>
                  <a:pt x="2467451" y="197644"/>
                </a:cubicBezTo>
                <a:cubicBezTo>
                  <a:pt x="2465546" y="201454"/>
                  <a:pt x="2462689" y="205264"/>
                  <a:pt x="2460784" y="209074"/>
                </a:cubicBezTo>
                <a:cubicBezTo>
                  <a:pt x="2456021" y="216694"/>
                  <a:pt x="2452211" y="225266"/>
                  <a:pt x="2447449" y="234791"/>
                </a:cubicBezTo>
                <a:cubicBezTo>
                  <a:pt x="2443639" y="238601"/>
                  <a:pt x="2440781" y="243364"/>
                  <a:pt x="2436971" y="247174"/>
                </a:cubicBezTo>
                <a:cubicBezTo>
                  <a:pt x="2436971" y="248126"/>
                  <a:pt x="2436019" y="248126"/>
                  <a:pt x="2436019" y="249079"/>
                </a:cubicBezTo>
                <a:cubicBezTo>
                  <a:pt x="2436019" y="249079"/>
                  <a:pt x="2436019" y="249079"/>
                  <a:pt x="2436019" y="249079"/>
                </a:cubicBezTo>
                <a:cubicBezTo>
                  <a:pt x="2435066" y="240506"/>
                  <a:pt x="2434114" y="232886"/>
                  <a:pt x="2433161" y="225266"/>
                </a:cubicBezTo>
                <a:cubicBezTo>
                  <a:pt x="2433161" y="221456"/>
                  <a:pt x="2435066" y="218599"/>
                  <a:pt x="2436971" y="215741"/>
                </a:cubicBezTo>
                <a:close/>
                <a:moveTo>
                  <a:pt x="2416016" y="313849"/>
                </a:moveTo>
                <a:cubicBezTo>
                  <a:pt x="2416016" y="313849"/>
                  <a:pt x="2416016" y="313849"/>
                  <a:pt x="2416016" y="313849"/>
                </a:cubicBezTo>
                <a:cubicBezTo>
                  <a:pt x="2415064" y="310039"/>
                  <a:pt x="2414111" y="307181"/>
                  <a:pt x="2413159" y="304324"/>
                </a:cubicBezTo>
                <a:cubicBezTo>
                  <a:pt x="2414111" y="303371"/>
                  <a:pt x="2414111" y="302419"/>
                  <a:pt x="2415064" y="301466"/>
                </a:cubicBezTo>
                <a:cubicBezTo>
                  <a:pt x="2415064" y="302419"/>
                  <a:pt x="2415064" y="302419"/>
                  <a:pt x="2415064" y="303371"/>
                </a:cubicBezTo>
                <a:cubicBezTo>
                  <a:pt x="2415064" y="306229"/>
                  <a:pt x="2416016" y="310039"/>
                  <a:pt x="2416016" y="313849"/>
                </a:cubicBezTo>
                <a:cubicBezTo>
                  <a:pt x="2416016" y="313849"/>
                  <a:pt x="2416016" y="313849"/>
                  <a:pt x="2416016" y="313849"/>
                </a:cubicBezTo>
                <a:close/>
                <a:moveTo>
                  <a:pt x="2422684" y="288131"/>
                </a:moveTo>
                <a:cubicBezTo>
                  <a:pt x="2422684" y="290036"/>
                  <a:pt x="2422684" y="291941"/>
                  <a:pt x="2422684" y="293846"/>
                </a:cubicBezTo>
                <a:cubicBezTo>
                  <a:pt x="2421731" y="295751"/>
                  <a:pt x="2421731" y="297656"/>
                  <a:pt x="2420779" y="299561"/>
                </a:cubicBezTo>
                <a:cubicBezTo>
                  <a:pt x="2419826" y="297656"/>
                  <a:pt x="2419826" y="295751"/>
                  <a:pt x="2418874" y="293846"/>
                </a:cubicBezTo>
                <a:cubicBezTo>
                  <a:pt x="2419826" y="292894"/>
                  <a:pt x="2419826" y="291941"/>
                  <a:pt x="2420779" y="290989"/>
                </a:cubicBezTo>
                <a:cubicBezTo>
                  <a:pt x="2421731" y="290036"/>
                  <a:pt x="2421731" y="289084"/>
                  <a:pt x="2422684" y="288131"/>
                </a:cubicBezTo>
                <a:close/>
                <a:moveTo>
                  <a:pt x="2414111" y="259556"/>
                </a:moveTo>
                <a:cubicBezTo>
                  <a:pt x="2416016" y="255746"/>
                  <a:pt x="2417921" y="251936"/>
                  <a:pt x="2419826" y="248126"/>
                </a:cubicBezTo>
                <a:cubicBezTo>
                  <a:pt x="2419826" y="253841"/>
                  <a:pt x="2420779" y="259556"/>
                  <a:pt x="2420779" y="266224"/>
                </a:cubicBezTo>
                <a:cubicBezTo>
                  <a:pt x="2417921" y="270034"/>
                  <a:pt x="2415064" y="273844"/>
                  <a:pt x="2412206" y="277654"/>
                </a:cubicBezTo>
                <a:cubicBezTo>
                  <a:pt x="2411254" y="276701"/>
                  <a:pt x="2411254" y="275749"/>
                  <a:pt x="2410301" y="273844"/>
                </a:cubicBezTo>
                <a:cubicBezTo>
                  <a:pt x="2409349" y="272891"/>
                  <a:pt x="2409349" y="271939"/>
                  <a:pt x="2408396" y="270986"/>
                </a:cubicBezTo>
                <a:cubicBezTo>
                  <a:pt x="2410301" y="268129"/>
                  <a:pt x="2412206" y="263366"/>
                  <a:pt x="2414111" y="259556"/>
                </a:cubicBezTo>
                <a:close/>
                <a:moveTo>
                  <a:pt x="2406491" y="275749"/>
                </a:moveTo>
                <a:cubicBezTo>
                  <a:pt x="2406491" y="275749"/>
                  <a:pt x="2406491" y="275749"/>
                  <a:pt x="2406491" y="275749"/>
                </a:cubicBezTo>
                <a:cubicBezTo>
                  <a:pt x="2407444" y="277654"/>
                  <a:pt x="2408396" y="279559"/>
                  <a:pt x="2409349" y="282416"/>
                </a:cubicBezTo>
                <a:cubicBezTo>
                  <a:pt x="2408396" y="283369"/>
                  <a:pt x="2407444" y="285274"/>
                  <a:pt x="2406491" y="286226"/>
                </a:cubicBezTo>
                <a:cubicBezTo>
                  <a:pt x="2405539" y="284321"/>
                  <a:pt x="2405539" y="282416"/>
                  <a:pt x="2404586" y="280511"/>
                </a:cubicBezTo>
                <a:cubicBezTo>
                  <a:pt x="2405539" y="278606"/>
                  <a:pt x="2405539" y="276701"/>
                  <a:pt x="2406491" y="275749"/>
                </a:cubicBezTo>
                <a:close/>
                <a:moveTo>
                  <a:pt x="2405539" y="317659"/>
                </a:moveTo>
                <a:cubicBezTo>
                  <a:pt x="2406491" y="321469"/>
                  <a:pt x="2407444" y="324326"/>
                  <a:pt x="2408396" y="328136"/>
                </a:cubicBezTo>
                <a:cubicBezTo>
                  <a:pt x="2408396" y="330041"/>
                  <a:pt x="2408396" y="331946"/>
                  <a:pt x="2408396" y="334804"/>
                </a:cubicBezTo>
                <a:cubicBezTo>
                  <a:pt x="2408396" y="333851"/>
                  <a:pt x="2407444" y="332899"/>
                  <a:pt x="2407444" y="332899"/>
                </a:cubicBezTo>
                <a:cubicBezTo>
                  <a:pt x="2407444" y="332899"/>
                  <a:pt x="2407444" y="335756"/>
                  <a:pt x="2407444" y="340519"/>
                </a:cubicBezTo>
                <a:cubicBezTo>
                  <a:pt x="2406491" y="344329"/>
                  <a:pt x="2405539" y="347186"/>
                  <a:pt x="2404586" y="350996"/>
                </a:cubicBezTo>
                <a:cubicBezTo>
                  <a:pt x="2403634" y="355759"/>
                  <a:pt x="2401729" y="359569"/>
                  <a:pt x="2400776" y="364331"/>
                </a:cubicBezTo>
                <a:cubicBezTo>
                  <a:pt x="2399824" y="357664"/>
                  <a:pt x="2398871" y="350044"/>
                  <a:pt x="2398871" y="343376"/>
                </a:cubicBezTo>
                <a:cubicBezTo>
                  <a:pt x="2398871" y="340519"/>
                  <a:pt x="2397919" y="336709"/>
                  <a:pt x="2397919" y="333851"/>
                </a:cubicBezTo>
                <a:cubicBezTo>
                  <a:pt x="2397919" y="332899"/>
                  <a:pt x="2397919" y="331946"/>
                  <a:pt x="2398871" y="330994"/>
                </a:cubicBezTo>
                <a:cubicBezTo>
                  <a:pt x="2399824" y="325279"/>
                  <a:pt x="2402681" y="321469"/>
                  <a:pt x="2405539" y="317659"/>
                </a:cubicBezTo>
                <a:close/>
                <a:moveTo>
                  <a:pt x="2398871" y="291941"/>
                </a:moveTo>
                <a:cubicBezTo>
                  <a:pt x="2398871" y="292894"/>
                  <a:pt x="2399824" y="293846"/>
                  <a:pt x="2399824" y="295751"/>
                </a:cubicBezTo>
                <a:cubicBezTo>
                  <a:pt x="2397919" y="298609"/>
                  <a:pt x="2396014" y="300514"/>
                  <a:pt x="2394109" y="303371"/>
                </a:cubicBezTo>
                <a:cubicBezTo>
                  <a:pt x="2394109" y="303371"/>
                  <a:pt x="2394109" y="302419"/>
                  <a:pt x="2394109" y="302419"/>
                </a:cubicBezTo>
                <a:cubicBezTo>
                  <a:pt x="2396014" y="298609"/>
                  <a:pt x="2397919" y="295751"/>
                  <a:pt x="2398871" y="291941"/>
                </a:cubicBezTo>
                <a:close/>
                <a:moveTo>
                  <a:pt x="2393156" y="267176"/>
                </a:moveTo>
                <a:cubicBezTo>
                  <a:pt x="2392204" y="268129"/>
                  <a:pt x="2392204" y="269081"/>
                  <a:pt x="2391251" y="270034"/>
                </a:cubicBezTo>
                <a:cubicBezTo>
                  <a:pt x="2390299" y="264319"/>
                  <a:pt x="2390299" y="259556"/>
                  <a:pt x="2389346" y="254794"/>
                </a:cubicBezTo>
                <a:cubicBezTo>
                  <a:pt x="2391251" y="258604"/>
                  <a:pt x="2392204" y="263366"/>
                  <a:pt x="2393156" y="267176"/>
                </a:cubicBezTo>
                <a:close/>
                <a:moveTo>
                  <a:pt x="2351246" y="278606"/>
                </a:moveTo>
                <a:cubicBezTo>
                  <a:pt x="2351246" y="277654"/>
                  <a:pt x="2351246" y="277654"/>
                  <a:pt x="2351246" y="278606"/>
                </a:cubicBezTo>
                <a:lnTo>
                  <a:pt x="2351246" y="275749"/>
                </a:lnTo>
                <a:cubicBezTo>
                  <a:pt x="2351246" y="276701"/>
                  <a:pt x="2351246" y="277654"/>
                  <a:pt x="2351246" y="278606"/>
                </a:cubicBezTo>
                <a:close/>
                <a:moveTo>
                  <a:pt x="2378869" y="295751"/>
                </a:moveTo>
                <a:cubicBezTo>
                  <a:pt x="2377916" y="298609"/>
                  <a:pt x="2376011" y="300514"/>
                  <a:pt x="2375059" y="303371"/>
                </a:cubicBezTo>
                <a:cubicBezTo>
                  <a:pt x="2375059" y="304324"/>
                  <a:pt x="2374106" y="304324"/>
                  <a:pt x="2374106" y="305276"/>
                </a:cubicBezTo>
                <a:cubicBezTo>
                  <a:pt x="2374106" y="305276"/>
                  <a:pt x="2374106" y="304324"/>
                  <a:pt x="2374106" y="304324"/>
                </a:cubicBezTo>
                <a:cubicBezTo>
                  <a:pt x="2376964" y="261461"/>
                  <a:pt x="2376011" y="231934"/>
                  <a:pt x="2376011" y="231934"/>
                </a:cubicBezTo>
                <a:cubicBezTo>
                  <a:pt x="2376011" y="231934"/>
                  <a:pt x="2372201" y="249079"/>
                  <a:pt x="2366486" y="277654"/>
                </a:cubicBezTo>
                <a:cubicBezTo>
                  <a:pt x="2365534" y="275749"/>
                  <a:pt x="2365534" y="273844"/>
                  <a:pt x="2364581" y="272891"/>
                </a:cubicBezTo>
                <a:cubicBezTo>
                  <a:pt x="2363629" y="270034"/>
                  <a:pt x="2362676" y="267176"/>
                  <a:pt x="2361724" y="264319"/>
                </a:cubicBezTo>
                <a:cubicBezTo>
                  <a:pt x="2361724" y="257651"/>
                  <a:pt x="2361724" y="250984"/>
                  <a:pt x="2361724" y="245269"/>
                </a:cubicBezTo>
                <a:lnTo>
                  <a:pt x="2365534" y="234791"/>
                </a:lnTo>
                <a:lnTo>
                  <a:pt x="2376011" y="211931"/>
                </a:lnTo>
                <a:cubicBezTo>
                  <a:pt x="2376011" y="221456"/>
                  <a:pt x="2376011" y="232886"/>
                  <a:pt x="2376011" y="244316"/>
                </a:cubicBezTo>
                <a:cubicBezTo>
                  <a:pt x="2376011" y="258604"/>
                  <a:pt x="2376011" y="274796"/>
                  <a:pt x="2376964" y="290989"/>
                </a:cubicBezTo>
                <a:cubicBezTo>
                  <a:pt x="2378869" y="292894"/>
                  <a:pt x="2378869" y="293846"/>
                  <a:pt x="2378869" y="295751"/>
                </a:cubicBezTo>
                <a:close/>
                <a:moveTo>
                  <a:pt x="2362676" y="180499"/>
                </a:moveTo>
                <a:cubicBezTo>
                  <a:pt x="2364581" y="175736"/>
                  <a:pt x="2366486" y="170974"/>
                  <a:pt x="2368391" y="166211"/>
                </a:cubicBezTo>
                <a:cubicBezTo>
                  <a:pt x="2372201" y="157639"/>
                  <a:pt x="2375059" y="149066"/>
                  <a:pt x="2377916" y="140494"/>
                </a:cubicBezTo>
                <a:cubicBezTo>
                  <a:pt x="2377916" y="141446"/>
                  <a:pt x="2378869" y="142399"/>
                  <a:pt x="2378869" y="143351"/>
                </a:cubicBezTo>
                <a:cubicBezTo>
                  <a:pt x="2379821" y="146209"/>
                  <a:pt x="2379821" y="149066"/>
                  <a:pt x="2378869" y="152876"/>
                </a:cubicBezTo>
                <a:cubicBezTo>
                  <a:pt x="2377916" y="149066"/>
                  <a:pt x="2377916" y="147161"/>
                  <a:pt x="2377916" y="147161"/>
                </a:cubicBezTo>
                <a:cubicBezTo>
                  <a:pt x="2377916" y="147161"/>
                  <a:pt x="2377916" y="156686"/>
                  <a:pt x="2377916" y="173831"/>
                </a:cubicBezTo>
                <a:cubicBezTo>
                  <a:pt x="2377916" y="182404"/>
                  <a:pt x="2377916" y="191929"/>
                  <a:pt x="2377916" y="203359"/>
                </a:cubicBezTo>
                <a:cubicBezTo>
                  <a:pt x="2373154" y="210979"/>
                  <a:pt x="2368391" y="219551"/>
                  <a:pt x="2362676" y="227171"/>
                </a:cubicBezTo>
                <a:cubicBezTo>
                  <a:pt x="2361724" y="206216"/>
                  <a:pt x="2361724" y="190976"/>
                  <a:pt x="2360771" y="185261"/>
                </a:cubicBezTo>
                <a:cubicBezTo>
                  <a:pt x="2361724" y="183356"/>
                  <a:pt x="2361724" y="182404"/>
                  <a:pt x="2362676" y="180499"/>
                </a:cubicBezTo>
                <a:close/>
                <a:moveTo>
                  <a:pt x="2340769" y="241459"/>
                </a:moveTo>
                <a:cubicBezTo>
                  <a:pt x="2341721" y="239554"/>
                  <a:pt x="2341721" y="237649"/>
                  <a:pt x="2342674" y="235744"/>
                </a:cubicBezTo>
                <a:cubicBezTo>
                  <a:pt x="2344579" y="230981"/>
                  <a:pt x="2345531" y="226219"/>
                  <a:pt x="2347436" y="221456"/>
                </a:cubicBezTo>
                <a:cubicBezTo>
                  <a:pt x="2352199" y="210026"/>
                  <a:pt x="2356009" y="198596"/>
                  <a:pt x="2359819" y="187166"/>
                </a:cubicBezTo>
                <a:cubicBezTo>
                  <a:pt x="2358866" y="194786"/>
                  <a:pt x="2356961" y="212884"/>
                  <a:pt x="2355056" y="236696"/>
                </a:cubicBezTo>
                <a:cubicBezTo>
                  <a:pt x="2354104" y="232886"/>
                  <a:pt x="2353151" y="230029"/>
                  <a:pt x="2353151" y="230029"/>
                </a:cubicBezTo>
                <a:cubicBezTo>
                  <a:pt x="2353151" y="230029"/>
                  <a:pt x="2354104" y="233839"/>
                  <a:pt x="2354104" y="241459"/>
                </a:cubicBezTo>
                <a:cubicBezTo>
                  <a:pt x="2351246" y="247174"/>
                  <a:pt x="2347436" y="253841"/>
                  <a:pt x="2344579" y="259556"/>
                </a:cubicBezTo>
                <a:cubicBezTo>
                  <a:pt x="2344579" y="259556"/>
                  <a:pt x="2344579" y="259556"/>
                  <a:pt x="2344579" y="259556"/>
                </a:cubicBezTo>
                <a:cubicBezTo>
                  <a:pt x="2342674" y="254794"/>
                  <a:pt x="2340769" y="250031"/>
                  <a:pt x="2339816" y="245269"/>
                </a:cubicBezTo>
                <a:lnTo>
                  <a:pt x="2340769" y="241459"/>
                </a:lnTo>
                <a:close/>
                <a:moveTo>
                  <a:pt x="2344579" y="320516"/>
                </a:moveTo>
                <a:cubicBezTo>
                  <a:pt x="2342674" y="316706"/>
                  <a:pt x="2340769" y="313849"/>
                  <a:pt x="2339816" y="310991"/>
                </a:cubicBezTo>
                <a:lnTo>
                  <a:pt x="2339816" y="310039"/>
                </a:lnTo>
                <a:cubicBezTo>
                  <a:pt x="2341721" y="313849"/>
                  <a:pt x="2343626" y="317659"/>
                  <a:pt x="2344579" y="320516"/>
                </a:cubicBezTo>
                <a:close/>
                <a:moveTo>
                  <a:pt x="2337911" y="317659"/>
                </a:moveTo>
                <a:cubicBezTo>
                  <a:pt x="2338864" y="320516"/>
                  <a:pt x="2339816" y="324326"/>
                  <a:pt x="2341721" y="327184"/>
                </a:cubicBezTo>
                <a:lnTo>
                  <a:pt x="2336959" y="321469"/>
                </a:lnTo>
                <a:lnTo>
                  <a:pt x="2337911" y="317659"/>
                </a:lnTo>
                <a:close/>
                <a:moveTo>
                  <a:pt x="2332196" y="280511"/>
                </a:moveTo>
                <a:cubicBezTo>
                  <a:pt x="2332196" y="281464"/>
                  <a:pt x="2333149" y="282416"/>
                  <a:pt x="2333149" y="283369"/>
                </a:cubicBezTo>
                <a:cubicBezTo>
                  <a:pt x="2333149" y="282416"/>
                  <a:pt x="2332196" y="282416"/>
                  <a:pt x="2332196" y="281464"/>
                </a:cubicBezTo>
                <a:lnTo>
                  <a:pt x="2332196" y="280511"/>
                </a:lnTo>
                <a:close/>
                <a:moveTo>
                  <a:pt x="2330291" y="289084"/>
                </a:moveTo>
                <a:cubicBezTo>
                  <a:pt x="2330291" y="290036"/>
                  <a:pt x="2331244" y="290989"/>
                  <a:pt x="2331244" y="290989"/>
                </a:cubicBezTo>
                <a:lnTo>
                  <a:pt x="2330291" y="292894"/>
                </a:lnTo>
                <a:cubicBezTo>
                  <a:pt x="2330291" y="291941"/>
                  <a:pt x="2329339" y="291941"/>
                  <a:pt x="2329339" y="290989"/>
                </a:cubicBezTo>
                <a:lnTo>
                  <a:pt x="2330291" y="289084"/>
                </a:lnTo>
                <a:close/>
                <a:moveTo>
                  <a:pt x="2329339" y="293846"/>
                </a:moveTo>
                <a:lnTo>
                  <a:pt x="2329339" y="292894"/>
                </a:lnTo>
                <a:cubicBezTo>
                  <a:pt x="2329339" y="293846"/>
                  <a:pt x="2329339" y="293846"/>
                  <a:pt x="2330291" y="294799"/>
                </a:cubicBezTo>
                <a:lnTo>
                  <a:pt x="2328386" y="299561"/>
                </a:lnTo>
                <a:cubicBezTo>
                  <a:pt x="2328386" y="299561"/>
                  <a:pt x="2328386" y="299561"/>
                  <a:pt x="2328386" y="298609"/>
                </a:cubicBezTo>
                <a:lnTo>
                  <a:pt x="2329339" y="293846"/>
                </a:lnTo>
                <a:close/>
                <a:moveTo>
                  <a:pt x="2313146" y="194786"/>
                </a:moveTo>
                <a:cubicBezTo>
                  <a:pt x="2314099" y="196691"/>
                  <a:pt x="2314099" y="199549"/>
                  <a:pt x="2315051" y="201454"/>
                </a:cubicBezTo>
                <a:cubicBezTo>
                  <a:pt x="2315051" y="202406"/>
                  <a:pt x="2316004" y="203359"/>
                  <a:pt x="2316004" y="205264"/>
                </a:cubicBezTo>
                <a:cubicBezTo>
                  <a:pt x="2315051" y="208121"/>
                  <a:pt x="2314099" y="211931"/>
                  <a:pt x="2314099" y="214789"/>
                </a:cubicBezTo>
                <a:cubicBezTo>
                  <a:pt x="2314099" y="214789"/>
                  <a:pt x="2314099" y="214789"/>
                  <a:pt x="2314099" y="214789"/>
                </a:cubicBezTo>
                <a:cubicBezTo>
                  <a:pt x="2313146" y="211931"/>
                  <a:pt x="2311241" y="210026"/>
                  <a:pt x="2310289" y="207169"/>
                </a:cubicBezTo>
                <a:cubicBezTo>
                  <a:pt x="2311241" y="202406"/>
                  <a:pt x="2312194" y="198596"/>
                  <a:pt x="2313146" y="194786"/>
                </a:cubicBezTo>
                <a:close/>
                <a:moveTo>
                  <a:pt x="2304574" y="197644"/>
                </a:moveTo>
                <a:cubicBezTo>
                  <a:pt x="2304574" y="198596"/>
                  <a:pt x="2305526" y="199549"/>
                  <a:pt x="2305526" y="200501"/>
                </a:cubicBezTo>
                <a:cubicBezTo>
                  <a:pt x="2304574" y="202406"/>
                  <a:pt x="2304574" y="204311"/>
                  <a:pt x="2303621" y="205264"/>
                </a:cubicBezTo>
                <a:cubicBezTo>
                  <a:pt x="2304574" y="203359"/>
                  <a:pt x="2304574" y="200501"/>
                  <a:pt x="2304574" y="197644"/>
                </a:cubicBezTo>
                <a:close/>
                <a:moveTo>
                  <a:pt x="2297906" y="272891"/>
                </a:moveTo>
                <a:cubicBezTo>
                  <a:pt x="2298859" y="267176"/>
                  <a:pt x="2298859" y="262414"/>
                  <a:pt x="2298859" y="256699"/>
                </a:cubicBezTo>
                <a:cubicBezTo>
                  <a:pt x="2298859" y="254794"/>
                  <a:pt x="2299811" y="252889"/>
                  <a:pt x="2299811" y="250984"/>
                </a:cubicBezTo>
                <a:cubicBezTo>
                  <a:pt x="2303621" y="236696"/>
                  <a:pt x="2306479" y="223361"/>
                  <a:pt x="2308384" y="211931"/>
                </a:cubicBezTo>
                <a:cubicBezTo>
                  <a:pt x="2308384" y="212884"/>
                  <a:pt x="2309336" y="214789"/>
                  <a:pt x="2309336" y="215741"/>
                </a:cubicBezTo>
                <a:cubicBezTo>
                  <a:pt x="2310289" y="217646"/>
                  <a:pt x="2310289" y="219551"/>
                  <a:pt x="2311241" y="221456"/>
                </a:cubicBezTo>
                <a:cubicBezTo>
                  <a:pt x="2311241" y="221456"/>
                  <a:pt x="2311241" y="221456"/>
                  <a:pt x="2311241" y="221456"/>
                </a:cubicBezTo>
                <a:cubicBezTo>
                  <a:pt x="2309336" y="231934"/>
                  <a:pt x="2306479" y="242411"/>
                  <a:pt x="2304574" y="253841"/>
                </a:cubicBezTo>
                <a:cubicBezTo>
                  <a:pt x="2302669" y="252889"/>
                  <a:pt x="2302669" y="251936"/>
                  <a:pt x="2302669" y="251936"/>
                </a:cubicBezTo>
                <a:cubicBezTo>
                  <a:pt x="2302669" y="251936"/>
                  <a:pt x="2303621" y="252889"/>
                  <a:pt x="2304574" y="253841"/>
                </a:cubicBezTo>
                <a:cubicBezTo>
                  <a:pt x="2302669" y="260509"/>
                  <a:pt x="2301716" y="268129"/>
                  <a:pt x="2299811" y="274796"/>
                </a:cubicBezTo>
                <a:cubicBezTo>
                  <a:pt x="2297906" y="283369"/>
                  <a:pt x="2296001" y="291941"/>
                  <a:pt x="2294096" y="300514"/>
                </a:cubicBezTo>
                <a:cubicBezTo>
                  <a:pt x="2296954" y="291941"/>
                  <a:pt x="2297906" y="282416"/>
                  <a:pt x="2297906" y="272891"/>
                </a:cubicBezTo>
                <a:close/>
                <a:moveTo>
                  <a:pt x="2271236" y="369094"/>
                </a:moveTo>
                <a:cubicBezTo>
                  <a:pt x="2271236" y="371951"/>
                  <a:pt x="2271236" y="374809"/>
                  <a:pt x="2270284" y="376714"/>
                </a:cubicBezTo>
                <a:lnTo>
                  <a:pt x="2270284" y="376714"/>
                </a:lnTo>
                <a:cubicBezTo>
                  <a:pt x="2270284" y="375761"/>
                  <a:pt x="2270284" y="373856"/>
                  <a:pt x="2270284" y="372904"/>
                </a:cubicBezTo>
                <a:cubicBezTo>
                  <a:pt x="2270284" y="371951"/>
                  <a:pt x="2270284" y="370046"/>
                  <a:pt x="2271236" y="369094"/>
                </a:cubicBezTo>
                <a:close/>
                <a:moveTo>
                  <a:pt x="2252186" y="297656"/>
                </a:moveTo>
                <a:cubicBezTo>
                  <a:pt x="2252186" y="302419"/>
                  <a:pt x="2251234" y="307181"/>
                  <a:pt x="2251234" y="311944"/>
                </a:cubicBezTo>
                <a:cubicBezTo>
                  <a:pt x="2251234" y="310991"/>
                  <a:pt x="2250281" y="310039"/>
                  <a:pt x="2250281" y="308134"/>
                </a:cubicBezTo>
                <a:cubicBezTo>
                  <a:pt x="2251234" y="305276"/>
                  <a:pt x="2252186" y="301466"/>
                  <a:pt x="2252186" y="297656"/>
                </a:cubicBezTo>
                <a:close/>
                <a:moveTo>
                  <a:pt x="2215991" y="252889"/>
                </a:moveTo>
                <a:lnTo>
                  <a:pt x="2215991" y="256699"/>
                </a:lnTo>
                <a:cubicBezTo>
                  <a:pt x="2215991" y="256699"/>
                  <a:pt x="2215991" y="256699"/>
                  <a:pt x="2215991" y="256699"/>
                </a:cubicBezTo>
                <a:cubicBezTo>
                  <a:pt x="2215039" y="255746"/>
                  <a:pt x="2215991" y="254794"/>
                  <a:pt x="2215991" y="252889"/>
                </a:cubicBezTo>
                <a:close/>
                <a:moveTo>
                  <a:pt x="2211229" y="281464"/>
                </a:moveTo>
                <a:cubicBezTo>
                  <a:pt x="2212181" y="273844"/>
                  <a:pt x="2213134" y="267176"/>
                  <a:pt x="2214086" y="260509"/>
                </a:cubicBezTo>
                <a:cubicBezTo>
                  <a:pt x="2214086" y="260509"/>
                  <a:pt x="2215039" y="261461"/>
                  <a:pt x="2215039" y="261461"/>
                </a:cubicBezTo>
                <a:lnTo>
                  <a:pt x="2215039" y="267176"/>
                </a:lnTo>
                <a:cubicBezTo>
                  <a:pt x="2214086" y="277654"/>
                  <a:pt x="2213134" y="289084"/>
                  <a:pt x="2212181" y="299561"/>
                </a:cubicBezTo>
                <a:cubicBezTo>
                  <a:pt x="2210276" y="302419"/>
                  <a:pt x="2208371" y="306229"/>
                  <a:pt x="2206466" y="309086"/>
                </a:cubicBezTo>
                <a:cubicBezTo>
                  <a:pt x="2208371" y="299561"/>
                  <a:pt x="2210276" y="290036"/>
                  <a:pt x="2211229" y="281464"/>
                </a:cubicBezTo>
                <a:close/>
                <a:moveTo>
                  <a:pt x="2205514" y="337661"/>
                </a:moveTo>
                <a:cubicBezTo>
                  <a:pt x="2205514" y="338614"/>
                  <a:pt x="2204561" y="338614"/>
                  <a:pt x="2204561" y="339566"/>
                </a:cubicBezTo>
                <a:cubicBezTo>
                  <a:pt x="2204561" y="339566"/>
                  <a:pt x="2204561" y="339566"/>
                  <a:pt x="2204561" y="340519"/>
                </a:cubicBezTo>
                <a:cubicBezTo>
                  <a:pt x="2204561" y="339566"/>
                  <a:pt x="2204561" y="338614"/>
                  <a:pt x="2205514" y="337661"/>
                </a:cubicBezTo>
                <a:close/>
                <a:moveTo>
                  <a:pt x="2183606" y="336709"/>
                </a:moveTo>
                <a:cubicBezTo>
                  <a:pt x="2183606" y="338614"/>
                  <a:pt x="2184559" y="341471"/>
                  <a:pt x="2185511" y="345281"/>
                </a:cubicBezTo>
                <a:cubicBezTo>
                  <a:pt x="2185511" y="347186"/>
                  <a:pt x="2184559" y="349091"/>
                  <a:pt x="2184559" y="350044"/>
                </a:cubicBezTo>
                <a:cubicBezTo>
                  <a:pt x="2184559" y="347186"/>
                  <a:pt x="2183606" y="343376"/>
                  <a:pt x="2183606" y="340519"/>
                </a:cubicBezTo>
                <a:cubicBezTo>
                  <a:pt x="2183606" y="339566"/>
                  <a:pt x="2183606" y="338614"/>
                  <a:pt x="2183606" y="337661"/>
                </a:cubicBezTo>
                <a:cubicBezTo>
                  <a:pt x="2182654" y="337661"/>
                  <a:pt x="2182654" y="337661"/>
                  <a:pt x="2183606" y="336709"/>
                </a:cubicBezTo>
                <a:close/>
                <a:moveTo>
                  <a:pt x="2178844" y="345281"/>
                </a:moveTo>
                <a:cubicBezTo>
                  <a:pt x="2178844" y="349091"/>
                  <a:pt x="2178844" y="352901"/>
                  <a:pt x="2178844" y="357664"/>
                </a:cubicBezTo>
                <a:cubicBezTo>
                  <a:pt x="2177891" y="355759"/>
                  <a:pt x="2176939" y="352901"/>
                  <a:pt x="2175986" y="350996"/>
                </a:cubicBezTo>
                <a:cubicBezTo>
                  <a:pt x="2176939" y="348139"/>
                  <a:pt x="2177891" y="346234"/>
                  <a:pt x="2178844" y="345281"/>
                </a:cubicBezTo>
                <a:close/>
                <a:moveTo>
                  <a:pt x="2150269" y="278606"/>
                </a:moveTo>
                <a:cubicBezTo>
                  <a:pt x="2155031" y="261461"/>
                  <a:pt x="2159794" y="246221"/>
                  <a:pt x="2162651" y="232886"/>
                </a:cubicBezTo>
                <a:cubicBezTo>
                  <a:pt x="2162651" y="233839"/>
                  <a:pt x="2162651" y="234791"/>
                  <a:pt x="2161699" y="235744"/>
                </a:cubicBezTo>
                <a:cubicBezTo>
                  <a:pt x="2160746" y="241459"/>
                  <a:pt x="2158841" y="248126"/>
                  <a:pt x="2157889" y="253841"/>
                </a:cubicBezTo>
                <a:cubicBezTo>
                  <a:pt x="2156936" y="260509"/>
                  <a:pt x="2155984" y="267176"/>
                  <a:pt x="2154079" y="274796"/>
                </a:cubicBezTo>
                <a:cubicBezTo>
                  <a:pt x="2153126" y="280511"/>
                  <a:pt x="2152174" y="287179"/>
                  <a:pt x="2151221" y="293846"/>
                </a:cubicBezTo>
                <a:cubicBezTo>
                  <a:pt x="2149316" y="290036"/>
                  <a:pt x="2148364" y="288131"/>
                  <a:pt x="2148364" y="288131"/>
                </a:cubicBezTo>
                <a:cubicBezTo>
                  <a:pt x="2148364" y="288131"/>
                  <a:pt x="2149316" y="290989"/>
                  <a:pt x="2150269" y="296704"/>
                </a:cubicBezTo>
                <a:cubicBezTo>
                  <a:pt x="2149316" y="302419"/>
                  <a:pt x="2148364" y="309086"/>
                  <a:pt x="2147411" y="314801"/>
                </a:cubicBezTo>
                <a:cubicBezTo>
                  <a:pt x="2143601" y="309086"/>
                  <a:pt x="2140744" y="305276"/>
                  <a:pt x="2140744" y="305276"/>
                </a:cubicBezTo>
                <a:cubicBezTo>
                  <a:pt x="2145506" y="296704"/>
                  <a:pt x="2147411" y="287179"/>
                  <a:pt x="2150269" y="278606"/>
                </a:cubicBezTo>
                <a:close/>
                <a:moveTo>
                  <a:pt x="2142649" y="305276"/>
                </a:moveTo>
                <a:cubicBezTo>
                  <a:pt x="2142649" y="306229"/>
                  <a:pt x="2144554" y="310991"/>
                  <a:pt x="2148364" y="319564"/>
                </a:cubicBezTo>
                <a:cubicBezTo>
                  <a:pt x="2148364" y="319564"/>
                  <a:pt x="2148364" y="320516"/>
                  <a:pt x="2148364" y="320516"/>
                </a:cubicBezTo>
                <a:cubicBezTo>
                  <a:pt x="2148364" y="320516"/>
                  <a:pt x="2148364" y="321469"/>
                  <a:pt x="2148364" y="321469"/>
                </a:cubicBezTo>
                <a:cubicBezTo>
                  <a:pt x="2147411" y="328136"/>
                  <a:pt x="2146459" y="335756"/>
                  <a:pt x="2145506" y="343376"/>
                </a:cubicBezTo>
                <a:cubicBezTo>
                  <a:pt x="2143601" y="336709"/>
                  <a:pt x="2141696" y="330994"/>
                  <a:pt x="2139791" y="324326"/>
                </a:cubicBezTo>
                <a:cubicBezTo>
                  <a:pt x="2139791" y="323374"/>
                  <a:pt x="2138839" y="321469"/>
                  <a:pt x="2138839" y="320516"/>
                </a:cubicBezTo>
                <a:cubicBezTo>
                  <a:pt x="2138839" y="315754"/>
                  <a:pt x="2140744" y="310991"/>
                  <a:pt x="2142649" y="305276"/>
                </a:cubicBezTo>
                <a:close/>
                <a:moveTo>
                  <a:pt x="2058829" y="353854"/>
                </a:moveTo>
                <a:cubicBezTo>
                  <a:pt x="2057876" y="357664"/>
                  <a:pt x="2056924" y="362426"/>
                  <a:pt x="2056924" y="366236"/>
                </a:cubicBezTo>
                <a:cubicBezTo>
                  <a:pt x="2056924" y="364331"/>
                  <a:pt x="2055971" y="363379"/>
                  <a:pt x="2055971" y="361474"/>
                </a:cubicBezTo>
                <a:cubicBezTo>
                  <a:pt x="2055019" y="358616"/>
                  <a:pt x="2055019" y="355759"/>
                  <a:pt x="2054066" y="352901"/>
                </a:cubicBezTo>
                <a:cubicBezTo>
                  <a:pt x="2054066" y="352901"/>
                  <a:pt x="2054066" y="352901"/>
                  <a:pt x="2054066" y="351949"/>
                </a:cubicBezTo>
                <a:cubicBezTo>
                  <a:pt x="2055971" y="347186"/>
                  <a:pt x="2057876" y="343376"/>
                  <a:pt x="2059781" y="338614"/>
                </a:cubicBezTo>
                <a:cubicBezTo>
                  <a:pt x="2059781" y="340519"/>
                  <a:pt x="2060734" y="341471"/>
                  <a:pt x="2060734" y="343376"/>
                </a:cubicBezTo>
                <a:cubicBezTo>
                  <a:pt x="2060734" y="347186"/>
                  <a:pt x="2059781" y="350044"/>
                  <a:pt x="2058829" y="353854"/>
                </a:cubicBezTo>
                <a:close/>
                <a:moveTo>
                  <a:pt x="2081689" y="350044"/>
                </a:moveTo>
                <a:cubicBezTo>
                  <a:pt x="2080736" y="351949"/>
                  <a:pt x="2080736" y="352901"/>
                  <a:pt x="2079784" y="354806"/>
                </a:cubicBezTo>
                <a:cubicBezTo>
                  <a:pt x="2078831" y="351949"/>
                  <a:pt x="2078831" y="350044"/>
                  <a:pt x="2077879" y="347186"/>
                </a:cubicBezTo>
                <a:cubicBezTo>
                  <a:pt x="2077879" y="346234"/>
                  <a:pt x="2077879" y="345281"/>
                  <a:pt x="2077879" y="344329"/>
                </a:cubicBezTo>
                <a:cubicBezTo>
                  <a:pt x="2078831" y="345281"/>
                  <a:pt x="2079784" y="346234"/>
                  <a:pt x="2080736" y="348139"/>
                </a:cubicBezTo>
                <a:cubicBezTo>
                  <a:pt x="2080736" y="348139"/>
                  <a:pt x="2080736" y="349091"/>
                  <a:pt x="2081689" y="350044"/>
                </a:cubicBezTo>
                <a:cubicBezTo>
                  <a:pt x="2081689" y="350044"/>
                  <a:pt x="2081689" y="350044"/>
                  <a:pt x="2081689" y="350044"/>
                </a:cubicBezTo>
                <a:close/>
                <a:moveTo>
                  <a:pt x="2081689" y="339566"/>
                </a:moveTo>
                <a:cubicBezTo>
                  <a:pt x="2081689" y="340519"/>
                  <a:pt x="2081689" y="341471"/>
                  <a:pt x="2081689" y="341471"/>
                </a:cubicBezTo>
                <a:cubicBezTo>
                  <a:pt x="2080736" y="340519"/>
                  <a:pt x="2079784" y="338614"/>
                  <a:pt x="2078831" y="337661"/>
                </a:cubicBezTo>
                <a:cubicBezTo>
                  <a:pt x="2078831" y="334804"/>
                  <a:pt x="2079784" y="331946"/>
                  <a:pt x="2079784" y="330041"/>
                </a:cubicBezTo>
                <a:cubicBezTo>
                  <a:pt x="2080736" y="332899"/>
                  <a:pt x="2081689" y="335756"/>
                  <a:pt x="2081689" y="339566"/>
                </a:cubicBezTo>
                <a:cubicBezTo>
                  <a:pt x="2081689" y="338614"/>
                  <a:pt x="2081689" y="338614"/>
                  <a:pt x="2081689" y="339566"/>
                </a:cubicBezTo>
                <a:close/>
                <a:moveTo>
                  <a:pt x="2085499" y="290036"/>
                </a:moveTo>
                <a:cubicBezTo>
                  <a:pt x="2085499" y="295751"/>
                  <a:pt x="2084546" y="301466"/>
                  <a:pt x="2084546" y="307181"/>
                </a:cubicBezTo>
                <a:cubicBezTo>
                  <a:pt x="2084546" y="306229"/>
                  <a:pt x="2083594" y="305276"/>
                  <a:pt x="2083594" y="303371"/>
                </a:cubicBezTo>
                <a:cubicBezTo>
                  <a:pt x="2084546" y="292894"/>
                  <a:pt x="2085499" y="282416"/>
                  <a:pt x="2086451" y="273844"/>
                </a:cubicBezTo>
                <a:cubicBezTo>
                  <a:pt x="2086451" y="271939"/>
                  <a:pt x="2086451" y="269081"/>
                  <a:pt x="2087404" y="267176"/>
                </a:cubicBezTo>
                <a:cubicBezTo>
                  <a:pt x="2086451" y="274796"/>
                  <a:pt x="2085499" y="282416"/>
                  <a:pt x="2085499" y="290036"/>
                </a:cubicBezTo>
                <a:close/>
                <a:moveTo>
                  <a:pt x="2089309" y="180499"/>
                </a:moveTo>
                <a:cubicBezTo>
                  <a:pt x="2089309" y="186214"/>
                  <a:pt x="2089309" y="192881"/>
                  <a:pt x="2089309" y="200501"/>
                </a:cubicBezTo>
                <a:cubicBezTo>
                  <a:pt x="2088356" y="197644"/>
                  <a:pt x="2086451" y="194786"/>
                  <a:pt x="2086451" y="192881"/>
                </a:cubicBezTo>
                <a:cubicBezTo>
                  <a:pt x="2087404" y="188119"/>
                  <a:pt x="2088356" y="184309"/>
                  <a:pt x="2089309" y="180499"/>
                </a:cubicBezTo>
                <a:close/>
                <a:moveTo>
                  <a:pt x="2072164" y="241459"/>
                </a:moveTo>
                <a:cubicBezTo>
                  <a:pt x="2077879" y="223361"/>
                  <a:pt x="2082641" y="207169"/>
                  <a:pt x="2086451" y="193834"/>
                </a:cubicBezTo>
                <a:cubicBezTo>
                  <a:pt x="2087404" y="197644"/>
                  <a:pt x="2088356" y="201454"/>
                  <a:pt x="2090261" y="207169"/>
                </a:cubicBezTo>
                <a:cubicBezTo>
                  <a:pt x="2090261" y="207169"/>
                  <a:pt x="2090261" y="207169"/>
                  <a:pt x="2090261" y="208121"/>
                </a:cubicBezTo>
                <a:cubicBezTo>
                  <a:pt x="2087404" y="221456"/>
                  <a:pt x="2081689" y="244316"/>
                  <a:pt x="2075974" y="271939"/>
                </a:cubicBezTo>
                <a:cubicBezTo>
                  <a:pt x="2075021" y="274796"/>
                  <a:pt x="2075021" y="278606"/>
                  <a:pt x="2074069" y="282416"/>
                </a:cubicBezTo>
                <a:cubicBezTo>
                  <a:pt x="2072164" y="278606"/>
                  <a:pt x="2070259" y="274796"/>
                  <a:pt x="2068354" y="271939"/>
                </a:cubicBezTo>
                <a:cubicBezTo>
                  <a:pt x="2067401" y="270034"/>
                  <a:pt x="2066449" y="268129"/>
                  <a:pt x="2065496" y="266224"/>
                </a:cubicBezTo>
                <a:cubicBezTo>
                  <a:pt x="2067401" y="257651"/>
                  <a:pt x="2069306" y="249079"/>
                  <a:pt x="2072164" y="241459"/>
                </a:cubicBezTo>
                <a:close/>
                <a:moveTo>
                  <a:pt x="2062639" y="270034"/>
                </a:moveTo>
                <a:cubicBezTo>
                  <a:pt x="2062639" y="270986"/>
                  <a:pt x="2063591" y="271939"/>
                  <a:pt x="2063591" y="272891"/>
                </a:cubicBezTo>
                <a:cubicBezTo>
                  <a:pt x="2065496" y="278606"/>
                  <a:pt x="2067401" y="285274"/>
                  <a:pt x="2069306" y="292894"/>
                </a:cubicBezTo>
                <a:cubicBezTo>
                  <a:pt x="2069306" y="293846"/>
                  <a:pt x="2069306" y="293846"/>
                  <a:pt x="2070259" y="294799"/>
                </a:cubicBezTo>
                <a:cubicBezTo>
                  <a:pt x="2069306" y="299561"/>
                  <a:pt x="2068354" y="305276"/>
                  <a:pt x="2067401" y="310039"/>
                </a:cubicBezTo>
                <a:cubicBezTo>
                  <a:pt x="2066449" y="308134"/>
                  <a:pt x="2066449" y="305276"/>
                  <a:pt x="2065496" y="303371"/>
                </a:cubicBezTo>
                <a:cubicBezTo>
                  <a:pt x="2063591" y="296704"/>
                  <a:pt x="2060734" y="290036"/>
                  <a:pt x="2058829" y="284321"/>
                </a:cubicBezTo>
                <a:cubicBezTo>
                  <a:pt x="2059781" y="279559"/>
                  <a:pt x="2061686" y="274796"/>
                  <a:pt x="2062639" y="270034"/>
                </a:cubicBezTo>
                <a:close/>
                <a:moveTo>
                  <a:pt x="2053114" y="301466"/>
                </a:moveTo>
                <a:cubicBezTo>
                  <a:pt x="2053114" y="303371"/>
                  <a:pt x="2054066" y="304324"/>
                  <a:pt x="2054066" y="306229"/>
                </a:cubicBezTo>
                <a:cubicBezTo>
                  <a:pt x="2055019" y="310991"/>
                  <a:pt x="2055971" y="315754"/>
                  <a:pt x="2056924" y="320516"/>
                </a:cubicBezTo>
                <a:cubicBezTo>
                  <a:pt x="2056924" y="320516"/>
                  <a:pt x="2055971" y="320516"/>
                  <a:pt x="2055971" y="320516"/>
                </a:cubicBezTo>
                <a:cubicBezTo>
                  <a:pt x="2051209" y="318611"/>
                  <a:pt x="2049304" y="317659"/>
                  <a:pt x="2049304" y="317659"/>
                </a:cubicBezTo>
                <a:cubicBezTo>
                  <a:pt x="2049304" y="317659"/>
                  <a:pt x="2051209" y="319564"/>
                  <a:pt x="2055971" y="321469"/>
                </a:cubicBezTo>
                <a:cubicBezTo>
                  <a:pt x="2056924" y="321469"/>
                  <a:pt x="2056924" y="322421"/>
                  <a:pt x="2057876" y="322421"/>
                </a:cubicBezTo>
                <a:cubicBezTo>
                  <a:pt x="2058829" y="326231"/>
                  <a:pt x="2058829" y="329089"/>
                  <a:pt x="2059781" y="332899"/>
                </a:cubicBezTo>
                <a:cubicBezTo>
                  <a:pt x="2057876" y="335756"/>
                  <a:pt x="2055971" y="338614"/>
                  <a:pt x="2053114" y="342424"/>
                </a:cubicBezTo>
                <a:cubicBezTo>
                  <a:pt x="2052161" y="335756"/>
                  <a:pt x="2050256" y="328136"/>
                  <a:pt x="2049304" y="321469"/>
                </a:cubicBezTo>
                <a:cubicBezTo>
                  <a:pt x="2049304" y="319564"/>
                  <a:pt x="2049304" y="317659"/>
                  <a:pt x="2049304" y="315754"/>
                </a:cubicBezTo>
                <a:cubicBezTo>
                  <a:pt x="2050256" y="310991"/>
                  <a:pt x="2052161" y="305276"/>
                  <a:pt x="2053114" y="301466"/>
                </a:cubicBezTo>
                <a:close/>
                <a:moveTo>
                  <a:pt x="2044541" y="260509"/>
                </a:moveTo>
                <a:cubicBezTo>
                  <a:pt x="2044541" y="260509"/>
                  <a:pt x="2044541" y="260509"/>
                  <a:pt x="2044541" y="260509"/>
                </a:cubicBezTo>
                <a:cubicBezTo>
                  <a:pt x="2044541" y="260509"/>
                  <a:pt x="2044541" y="259556"/>
                  <a:pt x="2044541" y="259556"/>
                </a:cubicBezTo>
                <a:cubicBezTo>
                  <a:pt x="2044541" y="259556"/>
                  <a:pt x="2044541" y="259556"/>
                  <a:pt x="2044541" y="260509"/>
                </a:cubicBezTo>
                <a:close/>
                <a:moveTo>
                  <a:pt x="2019776" y="188119"/>
                </a:moveTo>
                <a:cubicBezTo>
                  <a:pt x="2019776" y="187166"/>
                  <a:pt x="2019776" y="186214"/>
                  <a:pt x="2019776" y="185261"/>
                </a:cubicBezTo>
                <a:cubicBezTo>
                  <a:pt x="2019776" y="182404"/>
                  <a:pt x="2020729" y="179546"/>
                  <a:pt x="2020729" y="177641"/>
                </a:cubicBezTo>
                <a:cubicBezTo>
                  <a:pt x="2020729" y="180499"/>
                  <a:pt x="2020729" y="184309"/>
                  <a:pt x="2020729" y="189071"/>
                </a:cubicBezTo>
                <a:cubicBezTo>
                  <a:pt x="2020729" y="197644"/>
                  <a:pt x="2021681" y="208121"/>
                  <a:pt x="2021681" y="220504"/>
                </a:cubicBezTo>
                <a:cubicBezTo>
                  <a:pt x="2021681" y="228124"/>
                  <a:pt x="2022634" y="235744"/>
                  <a:pt x="2023586" y="244316"/>
                </a:cubicBezTo>
                <a:cubicBezTo>
                  <a:pt x="2023586" y="245269"/>
                  <a:pt x="2022634" y="246221"/>
                  <a:pt x="2022634" y="247174"/>
                </a:cubicBezTo>
                <a:cubicBezTo>
                  <a:pt x="2020729" y="238601"/>
                  <a:pt x="2018824" y="230029"/>
                  <a:pt x="2016919" y="222409"/>
                </a:cubicBezTo>
                <a:cubicBezTo>
                  <a:pt x="2018824" y="209074"/>
                  <a:pt x="2018824" y="197644"/>
                  <a:pt x="2019776" y="188119"/>
                </a:cubicBezTo>
                <a:close/>
                <a:moveTo>
                  <a:pt x="1999774" y="298609"/>
                </a:moveTo>
                <a:cubicBezTo>
                  <a:pt x="1999774" y="300514"/>
                  <a:pt x="1999774" y="302419"/>
                  <a:pt x="1999774" y="304324"/>
                </a:cubicBezTo>
                <a:cubicBezTo>
                  <a:pt x="1998821" y="306229"/>
                  <a:pt x="1998821" y="308134"/>
                  <a:pt x="1997869" y="310039"/>
                </a:cubicBezTo>
                <a:cubicBezTo>
                  <a:pt x="1998821" y="306229"/>
                  <a:pt x="1999774" y="302419"/>
                  <a:pt x="1999774" y="298609"/>
                </a:cubicBezTo>
                <a:close/>
                <a:moveTo>
                  <a:pt x="1992154" y="349091"/>
                </a:moveTo>
                <a:cubicBezTo>
                  <a:pt x="1992154" y="351949"/>
                  <a:pt x="1992154" y="355759"/>
                  <a:pt x="1992154" y="359569"/>
                </a:cubicBezTo>
                <a:cubicBezTo>
                  <a:pt x="1992154" y="362426"/>
                  <a:pt x="1992154" y="366236"/>
                  <a:pt x="1992154" y="369094"/>
                </a:cubicBezTo>
                <a:cubicBezTo>
                  <a:pt x="1991201" y="370046"/>
                  <a:pt x="1990249" y="371951"/>
                  <a:pt x="1988344" y="373856"/>
                </a:cubicBezTo>
                <a:cubicBezTo>
                  <a:pt x="1990249" y="365284"/>
                  <a:pt x="1991201" y="356711"/>
                  <a:pt x="1992154" y="349091"/>
                </a:cubicBezTo>
                <a:close/>
                <a:moveTo>
                  <a:pt x="1987391" y="381476"/>
                </a:moveTo>
                <a:cubicBezTo>
                  <a:pt x="1987391" y="381476"/>
                  <a:pt x="1987391" y="381476"/>
                  <a:pt x="1987391" y="381476"/>
                </a:cubicBezTo>
                <a:cubicBezTo>
                  <a:pt x="1989296" y="377666"/>
                  <a:pt x="1991201" y="374809"/>
                  <a:pt x="1992154" y="372904"/>
                </a:cubicBezTo>
                <a:cubicBezTo>
                  <a:pt x="1992154" y="374809"/>
                  <a:pt x="1992154" y="377666"/>
                  <a:pt x="1992154" y="379571"/>
                </a:cubicBezTo>
                <a:cubicBezTo>
                  <a:pt x="1992154" y="381476"/>
                  <a:pt x="1991201" y="384334"/>
                  <a:pt x="1991201" y="386239"/>
                </a:cubicBezTo>
                <a:cubicBezTo>
                  <a:pt x="1990249" y="391001"/>
                  <a:pt x="1989296" y="395764"/>
                  <a:pt x="1988344" y="400526"/>
                </a:cubicBezTo>
                <a:cubicBezTo>
                  <a:pt x="1988344" y="400526"/>
                  <a:pt x="1988344" y="399574"/>
                  <a:pt x="1988344" y="399574"/>
                </a:cubicBezTo>
                <a:cubicBezTo>
                  <a:pt x="1987391" y="397669"/>
                  <a:pt x="1986439" y="394811"/>
                  <a:pt x="1985486" y="392906"/>
                </a:cubicBezTo>
                <a:cubicBezTo>
                  <a:pt x="1986439" y="389096"/>
                  <a:pt x="1986439" y="385286"/>
                  <a:pt x="1987391" y="381476"/>
                </a:cubicBezTo>
                <a:close/>
                <a:moveTo>
                  <a:pt x="1968341" y="290989"/>
                </a:moveTo>
                <a:cubicBezTo>
                  <a:pt x="1968341" y="292894"/>
                  <a:pt x="1968341" y="294799"/>
                  <a:pt x="1967389" y="297656"/>
                </a:cubicBezTo>
                <a:cubicBezTo>
                  <a:pt x="1967389" y="299561"/>
                  <a:pt x="1966436" y="302419"/>
                  <a:pt x="1966436" y="305276"/>
                </a:cubicBezTo>
                <a:cubicBezTo>
                  <a:pt x="1966436" y="309086"/>
                  <a:pt x="1965484" y="313849"/>
                  <a:pt x="1965484" y="318611"/>
                </a:cubicBezTo>
                <a:cubicBezTo>
                  <a:pt x="1965484" y="313849"/>
                  <a:pt x="1964531" y="309086"/>
                  <a:pt x="1964531" y="304324"/>
                </a:cubicBezTo>
                <a:cubicBezTo>
                  <a:pt x="1964531" y="303371"/>
                  <a:pt x="1964531" y="301466"/>
                  <a:pt x="1964531" y="300514"/>
                </a:cubicBezTo>
                <a:cubicBezTo>
                  <a:pt x="1965484" y="296704"/>
                  <a:pt x="1967389" y="293846"/>
                  <a:pt x="1968341" y="290989"/>
                </a:cubicBezTo>
                <a:close/>
                <a:moveTo>
                  <a:pt x="1937861" y="310039"/>
                </a:moveTo>
                <a:cubicBezTo>
                  <a:pt x="1937861" y="307181"/>
                  <a:pt x="1937861" y="304324"/>
                  <a:pt x="1937861" y="302419"/>
                </a:cubicBezTo>
                <a:cubicBezTo>
                  <a:pt x="1937861" y="300514"/>
                  <a:pt x="1937861" y="297656"/>
                  <a:pt x="1937861" y="295751"/>
                </a:cubicBezTo>
                <a:cubicBezTo>
                  <a:pt x="1937861" y="299561"/>
                  <a:pt x="1938814" y="302419"/>
                  <a:pt x="1938814" y="306229"/>
                </a:cubicBezTo>
                <a:cubicBezTo>
                  <a:pt x="1938814" y="308134"/>
                  <a:pt x="1938814" y="309086"/>
                  <a:pt x="1937861" y="310039"/>
                </a:cubicBezTo>
                <a:close/>
                <a:moveTo>
                  <a:pt x="1938814" y="272891"/>
                </a:moveTo>
                <a:cubicBezTo>
                  <a:pt x="1937861" y="270034"/>
                  <a:pt x="1937861" y="268129"/>
                  <a:pt x="1936909" y="266224"/>
                </a:cubicBezTo>
                <a:cubicBezTo>
                  <a:pt x="1936909" y="264319"/>
                  <a:pt x="1936909" y="262414"/>
                  <a:pt x="1936909" y="261461"/>
                </a:cubicBezTo>
                <a:cubicBezTo>
                  <a:pt x="1936909" y="256699"/>
                  <a:pt x="1936909" y="250984"/>
                  <a:pt x="1936909" y="246221"/>
                </a:cubicBezTo>
                <a:cubicBezTo>
                  <a:pt x="1936909" y="253841"/>
                  <a:pt x="1937861" y="263366"/>
                  <a:pt x="1938814" y="272891"/>
                </a:cubicBezTo>
                <a:close/>
                <a:moveTo>
                  <a:pt x="1900714" y="338614"/>
                </a:moveTo>
                <a:cubicBezTo>
                  <a:pt x="1900714" y="336709"/>
                  <a:pt x="1900714" y="334804"/>
                  <a:pt x="1900714" y="333851"/>
                </a:cubicBezTo>
                <a:cubicBezTo>
                  <a:pt x="1901666" y="331946"/>
                  <a:pt x="1901666" y="330041"/>
                  <a:pt x="1902619" y="329089"/>
                </a:cubicBezTo>
                <a:cubicBezTo>
                  <a:pt x="1903571" y="328136"/>
                  <a:pt x="1904524" y="326231"/>
                  <a:pt x="1904524" y="325279"/>
                </a:cubicBezTo>
                <a:cubicBezTo>
                  <a:pt x="1902619" y="330041"/>
                  <a:pt x="1901666" y="333851"/>
                  <a:pt x="1900714" y="338614"/>
                </a:cubicBezTo>
                <a:close/>
                <a:moveTo>
                  <a:pt x="1915954" y="436721"/>
                </a:moveTo>
                <a:cubicBezTo>
                  <a:pt x="1915954" y="435769"/>
                  <a:pt x="1915954" y="434816"/>
                  <a:pt x="1915954" y="433864"/>
                </a:cubicBezTo>
                <a:cubicBezTo>
                  <a:pt x="1915954" y="433864"/>
                  <a:pt x="1915954" y="434816"/>
                  <a:pt x="1916906" y="434816"/>
                </a:cubicBezTo>
                <a:cubicBezTo>
                  <a:pt x="1915954" y="435769"/>
                  <a:pt x="1915954" y="436721"/>
                  <a:pt x="1915954" y="436721"/>
                </a:cubicBezTo>
                <a:close/>
                <a:moveTo>
                  <a:pt x="1920716" y="401479"/>
                </a:moveTo>
                <a:cubicBezTo>
                  <a:pt x="1920716" y="403384"/>
                  <a:pt x="1919764" y="405289"/>
                  <a:pt x="1919764" y="407194"/>
                </a:cubicBezTo>
                <a:cubicBezTo>
                  <a:pt x="1918811" y="406241"/>
                  <a:pt x="1918811" y="405289"/>
                  <a:pt x="1917859" y="404336"/>
                </a:cubicBezTo>
                <a:cubicBezTo>
                  <a:pt x="1918811" y="402431"/>
                  <a:pt x="1919764" y="400526"/>
                  <a:pt x="1919764" y="398621"/>
                </a:cubicBezTo>
                <a:cubicBezTo>
                  <a:pt x="1920716" y="399574"/>
                  <a:pt x="1920716" y="400526"/>
                  <a:pt x="1920716" y="401479"/>
                </a:cubicBezTo>
                <a:close/>
                <a:moveTo>
                  <a:pt x="1917859" y="331946"/>
                </a:moveTo>
                <a:cubicBezTo>
                  <a:pt x="1918811" y="333851"/>
                  <a:pt x="1919764" y="335756"/>
                  <a:pt x="1919764" y="337661"/>
                </a:cubicBezTo>
                <a:cubicBezTo>
                  <a:pt x="1919764" y="337661"/>
                  <a:pt x="1919764" y="337661"/>
                  <a:pt x="1919764" y="337661"/>
                </a:cubicBezTo>
                <a:cubicBezTo>
                  <a:pt x="1919764" y="337661"/>
                  <a:pt x="1918811" y="338614"/>
                  <a:pt x="1918811" y="338614"/>
                </a:cubicBezTo>
                <a:cubicBezTo>
                  <a:pt x="1917859" y="339566"/>
                  <a:pt x="1916906" y="340519"/>
                  <a:pt x="1916906" y="342424"/>
                </a:cubicBezTo>
                <a:cubicBezTo>
                  <a:pt x="1916906" y="341471"/>
                  <a:pt x="1916906" y="341471"/>
                  <a:pt x="1916906" y="341471"/>
                </a:cubicBezTo>
                <a:cubicBezTo>
                  <a:pt x="1916906" y="341471"/>
                  <a:pt x="1916906" y="342424"/>
                  <a:pt x="1915954" y="344329"/>
                </a:cubicBezTo>
                <a:cubicBezTo>
                  <a:pt x="1915954" y="344329"/>
                  <a:pt x="1915001" y="345281"/>
                  <a:pt x="1915001" y="345281"/>
                </a:cubicBezTo>
                <a:cubicBezTo>
                  <a:pt x="1915954" y="340519"/>
                  <a:pt x="1916906" y="335756"/>
                  <a:pt x="1917859" y="331946"/>
                </a:cubicBezTo>
                <a:close/>
                <a:moveTo>
                  <a:pt x="1919764" y="360521"/>
                </a:moveTo>
                <a:cubicBezTo>
                  <a:pt x="1919764" y="361474"/>
                  <a:pt x="1919764" y="362426"/>
                  <a:pt x="1919764" y="364331"/>
                </a:cubicBezTo>
                <a:cubicBezTo>
                  <a:pt x="1917859" y="367189"/>
                  <a:pt x="1916906" y="370999"/>
                  <a:pt x="1915001" y="373856"/>
                </a:cubicBezTo>
                <a:cubicBezTo>
                  <a:pt x="1913096" y="378619"/>
                  <a:pt x="1910239" y="383381"/>
                  <a:pt x="1908334" y="388144"/>
                </a:cubicBezTo>
                <a:cubicBezTo>
                  <a:pt x="1908334" y="388144"/>
                  <a:pt x="1907381" y="387191"/>
                  <a:pt x="1907381" y="387191"/>
                </a:cubicBezTo>
                <a:cubicBezTo>
                  <a:pt x="1907381" y="386239"/>
                  <a:pt x="1907381" y="386239"/>
                  <a:pt x="1907381" y="385286"/>
                </a:cubicBezTo>
                <a:cubicBezTo>
                  <a:pt x="1908334" y="383381"/>
                  <a:pt x="1909286" y="381476"/>
                  <a:pt x="1910239" y="380524"/>
                </a:cubicBezTo>
                <a:cubicBezTo>
                  <a:pt x="1913096" y="372904"/>
                  <a:pt x="1916906" y="366236"/>
                  <a:pt x="1919764" y="360521"/>
                </a:cubicBezTo>
                <a:close/>
                <a:moveTo>
                  <a:pt x="1910239" y="299561"/>
                </a:moveTo>
                <a:cubicBezTo>
                  <a:pt x="1909286" y="301466"/>
                  <a:pt x="1909286" y="303371"/>
                  <a:pt x="1908334" y="305276"/>
                </a:cubicBezTo>
                <a:cubicBezTo>
                  <a:pt x="1908334" y="305276"/>
                  <a:pt x="1908334" y="305276"/>
                  <a:pt x="1908334" y="305276"/>
                </a:cubicBezTo>
                <a:cubicBezTo>
                  <a:pt x="1909286" y="302419"/>
                  <a:pt x="1910239" y="300514"/>
                  <a:pt x="1910239" y="299561"/>
                </a:cubicBezTo>
                <a:close/>
                <a:moveTo>
                  <a:pt x="1906429" y="313849"/>
                </a:moveTo>
                <a:cubicBezTo>
                  <a:pt x="1907381" y="311944"/>
                  <a:pt x="1907381" y="310991"/>
                  <a:pt x="1908334" y="309086"/>
                </a:cubicBezTo>
                <a:cubicBezTo>
                  <a:pt x="1908334" y="309086"/>
                  <a:pt x="1908334" y="309086"/>
                  <a:pt x="1908334" y="310039"/>
                </a:cubicBezTo>
                <a:cubicBezTo>
                  <a:pt x="1907381" y="311944"/>
                  <a:pt x="1907381" y="313849"/>
                  <a:pt x="1906429" y="315754"/>
                </a:cubicBezTo>
                <a:cubicBezTo>
                  <a:pt x="1906429" y="315754"/>
                  <a:pt x="1905476" y="316706"/>
                  <a:pt x="1905476" y="316706"/>
                </a:cubicBezTo>
                <a:cubicBezTo>
                  <a:pt x="1905476" y="314801"/>
                  <a:pt x="1905476" y="314801"/>
                  <a:pt x="1906429" y="313849"/>
                </a:cubicBezTo>
                <a:close/>
                <a:moveTo>
                  <a:pt x="1893094" y="259556"/>
                </a:moveTo>
                <a:cubicBezTo>
                  <a:pt x="1893094" y="258604"/>
                  <a:pt x="1894046" y="257651"/>
                  <a:pt x="1894046" y="256699"/>
                </a:cubicBezTo>
                <a:cubicBezTo>
                  <a:pt x="1894046" y="256699"/>
                  <a:pt x="1894999" y="256699"/>
                  <a:pt x="1894999" y="256699"/>
                </a:cubicBezTo>
                <a:cubicBezTo>
                  <a:pt x="1896904" y="257651"/>
                  <a:pt x="1897856" y="259556"/>
                  <a:pt x="1899761" y="260509"/>
                </a:cubicBezTo>
                <a:lnTo>
                  <a:pt x="1904524" y="275749"/>
                </a:lnTo>
                <a:cubicBezTo>
                  <a:pt x="1901666" y="283369"/>
                  <a:pt x="1898809" y="290036"/>
                  <a:pt x="1895951" y="297656"/>
                </a:cubicBezTo>
                <a:cubicBezTo>
                  <a:pt x="1894999" y="291941"/>
                  <a:pt x="1894999" y="286226"/>
                  <a:pt x="1894046" y="281464"/>
                </a:cubicBezTo>
                <a:cubicBezTo>
                  <a:pt x="1894046" y="277654"/>
                  <a:pt x="1893094" y="273844"/>
                  <a:pt x="1892141" y="270034"/>
                </a:cubicBezTo>
                <a:cubicBezTo>
                  <a:pt x="1892141" y="270986"/>
                  <a:pt x="1893094" y="271939"/>
                  <a:pt x="1893094" y="272891"/>
                </a:cubicBezTo>
                <a:cubicBezTo>
                  <a:pt x="1893094" y="269081"/>
                  <a:pt x="1892141" y="264319"/>
                  <a:pt x="1893094" y="259556"/>
                </a:cubicBezTo>
                <a:close/>
                <a:moveTo>
                  <a:pt x="1841659" y="297656"/>
                </a:moveTo>
                <a:cubicBezTo>
                  <a:pt x="1841659" y="303371"/>
                  <a:pt x="1840706" y="308134"/>
                  <a:pt x="1840706" y="313849"/>
                </a:cubicBezTo>
                <a:cubicBezTo>
                  <a:pt x="1839754" y="307181"/>
                  <a:pt x="1839754" y="300514"/>
                  <a:pt x="1838801" y="294799"/>
                </a:cubicBezTo>
                <a:cubicBezTo>
                  <a:pt x="1838801" y="292894"/>
                  <a:pt x="1838801" y="291941"/>
                  <a:pt x="1838801" y="290989"/>
                </a:cubicBezTo>
                <a:cubicBezTo>
                  <a:pt x="1839754" y="292894"/>
                  <a:pt x="1840706" y="294799"/>
                  <a:pt x="1841659" y="297656"/>
                </a:cubicBezTo>
                <a:close/>
                <a:moveTo>
                  <a:pt x="1822609" y="363379"/>
                </a:moveTo>
                <a:cubicBezTo>
                  <a:pt x="1823561" y="359569"/>
                  <a:pt x="1825466" y="356711"/>
                  <a:pt x="1826419" y="353854"/>
                </a:cubicBezTo>
                <a:cubicBezTo>
                  <a:pt x="1826419" y="357664"/>
                  <a:pt x="1826419" y="360521"/>
                  <a:pt x="1827371" y="364331"/>
                </a:cubicBezTo>
                <a:cubicBezTo>
                  <a:pt x="1826419" y="365284"/>
                  <a:pt x="1824514" y="367189"/>
                  <a:pt x="1823561" y="368141"/>
                </a:cubicBezTo>
                <a:cubicBezTo>
                  <a:pt x="1822609" y="366236"/>
                  <a:pt x="1822609" y="365284"/>
                  <a:pt x="1822609" y="363379"/>
                </a:cubicBezTo>
                <a:close/>
                <a:moveTo>
                  <a:pt x="1828324" y="403384"/>
                </a:moveTo>
                <a:cubicBezTo>
                  <a:pt x="1828324" y="402431"/>
                  <a:pt x="1827371" y="401479"/>
                  <a:pt x="1827371" y="400526"/>
                </a:cubicBezTo>
                <a:cubicBezTo>
                  <a:pt x="1826419" y="393859"/>
                  <a:pt x="1825466" y="387191"/>
                  <a:pt x="1825466" y="381476"/>
                </a:cubicBezTo>
                <a:cubicBezTo>
                  <a:pt x="1826419" y="379571"/>
                  <a:pt x="1827371" y="378619"/>
                  <a:pt x="1828324" y="377666"/>
                </a:cubicBezTo>
                <a:cubicBezTo>
                  <a:pt x="1828324" y="385286"/>
                  <a:pt x="1828324" y="391954"/>
                  <a:pt x="1829276" y="399574"/>
                </a:cubicBezTo>
                <a:cubicBezTo>
                  <a:pt x="1828324" y="400526"/>
                  <a:pt x="1828324" y="402431"/>
                  <a:pt x="1828324" y="403384"/>
                </a:cubicBezTo>
                <a:close/>
                <a:moveTo>
                  <a:pt x="1833086" y="339566"/>
                </a:moveTo>
                <a:cubicBezTo>
                  <a:pt x="1833086" y="339566"/>
                  <a:pt x="1833086" y="339566"/>
                  <a:pt x="1833086" y="339566"/>
                </a:cubicBezTo>
                <a:cubicBezTo>
                  <a:pt x="1833086" y="339566"/>
                  <a:pt x="1833086" y="340519"/>
                  <a:pt x="1833086" y="340519"/>
                </a:cubicBezTo>
                <a:cubicBezTo>
                  <a:pt x="1833086" y="340519"/>
                  <a:pt x="1833086" y="339566"/>
                  <a:pt x="1833086" y="339566"/>
                </a:cubicBezTo>
                <a:close/>
                <a:moveTo>
                  <a:pt x="1824514" y="272891"/>
                </a:moveTo>
                <a:cubicBezTo>
                  <a:pt x="1824514" y="269081"/>
                  <a:pt x="1824514" y="266224"/>
                  <a:pt x="1824514" y="263366"/>
                </a:cubicBezTo>
                <a:cubicBezTo>
                  <a:pt x="1827371" y="269081"/>
                  <a:pt x="1831181" y="276701"/>
                  <a:pt x="1835944" y="285274"/>
                </a:cubicBezTo>
                <a:cubicBezTo>
                  <a:pt x="1835944" y="288131"/>
                  <a:pt x="1835944" y="290989"/>
                  <a:pt x="1834991" y="294799"/>
                </a:cubicBezTo>
                <a:cubicBezTo>
                  <a:pt x="1834991" y="302419"/>
                  <a:pt x="1834039" y="310991"/>
                  <a:pt x="1834039" y="320516"/>
                </a:cubicBezTo>
                <a:cubicBezTo>
                  <a:pt x="1834039" y="323374"/>
                  <a:pt x="1834039" y="327184"/>
                  <a:pt x="1834039" y="330994"/>
                </a:cubicBezTo>
                <a:cubicBezTo>
                  <a:pt x="1834039" y="330994"/>
                  <a:pt x="1833086" y="330994"/>
                  <a:pt x="1833086" y="331946"/>
                </a:cubicBezTo>
                <a:cubicBezTo>
                  <a:pt x="1833086" y="331946"/>
                  <a:pt x="1832134" y="332899"/>
                  <a:pt x="1832134" y="332899"/>
                </a:cubicBezTo>
                <a:cubicBezTo>
                  <a:pt x="1830229" y="326231"/>
                  <a:pt x="1829276" y="321469"/>
                  <a:pt x="1827371" y="316706"/>
                </a:cubicBezTo>
                <a:cubicBezTo>
                  <a:pt x="1825466" y="310991"/>
                  <a:pt x="1823561" y="306229"/>
                  <a:pt x="1822609" y="303371"/>
                </a:cubicBezTo>
                <a:cubicBezTo>
                  <a:pt x="1823561" y="292894"/>
                  <a:pt x="1823561" y="282416"/>
                  <a:pt x="1824514" y="272891"/>
                </a:cubicBezTo>
                <a:close/>
                <a:moveTo>
                  <a:pt x="1822609" y="309086"/>
                </a:moveTo>
                <a:cubicBezTo>
                  <a:pt x="1822609" y="311944"/>
                  <a:pt x="1823561" y="314801"/>
                  <a:pt x="1823561" y="317659"/>
                </a:cubicBezTo>
                <a:cubicBezTo>
                  <a:pt x="1824514" y="323374"/>
                  <a:pt x="1824514" y="330994"/>
                  <a:pt x="1825466" y="338614"/>
                </a:cubicBezTo>
                <a:cubicBezTo>
                  <a:pt x="1825466" y="339566"/>
                  <a:pt x="1825466" y="340519"/>
                  <a:pt x="1825466" y="340519"/>
                </a:cubicBezTo>
                <a:cubicBezTo>
                  <a:pt x="1823561" y="342424"/>
                  <a:pt x="1822609" y="345281"/>
                  <a:pt x="1820704" y="348139"/>
                </a:cubicBezTo>
                <a:cubicBezTo>
                  <a:pt x="1820704" y="343376"/>
                  <a:pt x="1820704" y="337661"/>
                  <a:pt x="1820704" y="332899"/>
                </a:cubicBezTo>
                <a:cubicBezTo>
                  <a:pt x="1820704" y="332899"/>
                  <a:pt x="1820704" y="332899"/>
                  <a:pt x="1820704" y="331946"/>
                </a:cubicBezTo>
                <a:cubicBezTo>
                  <a:pt x="1821656" y="324326"/>
                  <a:pt x="1821656" y="316706"/>
                  <a:pt x="1822609" y="309086"/>
                </a:cubicBezTo>
                <a:close/>
                <a:moveTo>
                  <a:pt x="1763554" y="411956"/>
                </a:moveTo>
                <a:cubicBezTo>
                  <a:pt x="1763554" y="410051"/>
                  <a:pt x="1762601" y="408146"/>
                  <a:pt x="1762601" y="406241"/>
                </a:cubicBezTo>
                <a:cubicBezTo>
                  <a:pt x="1762601" y="403384"/>
                  <a:pt x="1761649" y="400526"/>
                  <a:pt x="1761649" y="397669"/>
                </a:cubicBezTo>
                <a:cubicBezTo>
                  <a:pt x="1761649" y="397669"/>
                  <a:pt x="1761649" y="397669"/>
                  <a:pt x="1761649" y="397669"/>
                </a:cubicBezTo>
                <a:cubicBezTo>
                  <a:pt x="1762601" y="398621"/>
                  <a:pt x="1763554" y="399574"/>
                  <a:pt x="1764506" y="400526"/>
                </a:cubicBezTo>
                <a:cubicBezTo>
                  <a:pt x="1764506" y="404336"/>
                  <a:pt x="1764506" y="408146"/>
                  <a:pt x="1763554" y="411956"/>
                </a:cubicBezTo>
                <a:close/>
                <a:moveTo>
                  <a:pt x="1766411" y="379571"/>
                </a:moveTo>
                <a:cubicBezTo>
                  <a:pt x="1766411" y="379571"/>
                  <a:pt x="1766411" y="379571"/>
                  <a:pt x="1766411" y="379571"/>
                </a:cubicBezTo>
                <a:cubicBezTo>
                  <a:pt x="1766411" y="378619"/>
                  <a:pt x="1766411" y="377666"/>
                  <a:pt x="1766411" y="377666"/>
                </a:cubicBezTo>
                <a:cubicBezTo>
                  <a:pt x="1766411" y="378619"/>
                  <a:pt x="1766411" y="379571"/>
                  <a:pt x="1766411" y="379571"/>
                </a:cubicBezTo>
                <a:close/>
                <a:moveTo>
                  <a:pt x="1792129" y="251936"/>
                </a:moveTo>
                <a:lnTo>
                  <a:pt x="1802606" y="219551"/>
                </a:lnTo>
                <a:cubicBezTo>
                  <a:pt x="1802606" y="219551"/>
                  <a:pt x="1802606" y="219551"/>
                  <a:pt x="1802606" y="219551"/>
                </a:cubicBezTo>
                <a:cubicBezTo>
                  <a:pt x="1802606" y="237649"/>
                  <a:pt x="1801654" y="255746"/>
                  <a:pt x="1801654" y="274796"/>
                </a:cubicBezTo>
                <a:cubicBezTo>
                  <a:pt x="1801654" y="291941"/>
                  <a:pt x="1800701" y="309086"/>
                  <a:pt x="1800701" y="327184"/>
                </a:cubicBezTo>
                <a:cubicBezTo>
                  <a:pt x="1798796" y="321469"/>
                  <a:pt x="1796891" y="315754"/>
                  <a:pt x="1794034" y="310991"/>
                </a:cubicBezTo>
                <a:cubicBezTo>
                  <a:pt x="1792129" y="305276"/>
                  <a:pt x="1790224" y="299561"/>
                  <a:pt x="1788319" y="294799"/>
                </a:cubicBezTo>
                <a:cubicBezTo>
                  <a:pt x="1788319" y="293846"/>
                  <a:pt x="1787366" y="292894"/>
                  <a:pt x="1787366" y="292894"/>
                </a:cubicBezTo>
                <a:cubicBezTo>
                  <a:pt x="1787366" y="290989"/>
                  <a:pt x="1786414" y="289084"/>
                  <a:pt x="1786414" y="287179"/>
                </a:cubicBezTo>
                <a:cubicBezTo>
                  <a:pt x="1787366" y="284321"/>
                  <a:pt x="1788319" y="282416"/>
                  <a:pt x="1788319" y="279559"/>
                </a:cubicBezTo>
                <a:cubicBezTo>
                  <a:pt x="1788319" y="278606"/>
                  <a:pt x="1788319" y="277654"/>
                  <a:pt x="1787366" y="275749"/>
                </a:cubicBezTo>
                <a:cubicBezTo>
                  <a:pt x="1787366" y="274796"/>
                  <a:pt x="1785461" y="274796"/>
                  <a:pt x="1785461" y="274796"/>
                </a:cubicBezTo>
                <a:cubicBezTo>
                  <a:pt x="1785461" y="274796"/>
                  <a:pt x="1785461" y="274796"/>
                  <a:pt x="1785461" y="274796"/>
                </a:cubicBezTo>
                <a:lnTo>
                  <a:pt x="1792129" y="251936"/>
                </a:lnTo>
                <a:close/>
                <a:moveTo>
                  <a:pt x="1785461" y="276701"/>
                </a:moveTo>
                <a:cubicBezTo>
                  <a:pt x="1785461" y="276701"/>
                  <a:pt x="1786414" y="277654"/>
                  <a:pt x="1786414" y="278606"/>
                </a:cubicBezTo>
                <a:cubicBezTo>
                  <a:pt x="1786414" y="279559"/>
                  <a:pt x="1786414" y="281464"/>
                  <a:pt x="1786414" y="282416"/>
                </a:cubicBezTo>
                <a:cubicBezTo>
                  <a:pt x="1785461" y="280511"/>
                  <a:pt x="1785461" y="278606"/>
                  <a:pt x="1785461" y="276701"/>
                </a:cubicBezTo>
                <a:cubicBezTo>
                  <a:pt x="1785461" y="276701"/>
                  <a:pt x="1785461" y="276701"/>
                  <a:pt x="1785461" y="276701"/>
                </a:cubicBezTo>
                <a:close/>
                <a:moveTo>
                  <a:pt x="1776889" y="330994"/>
                </a:moveTo>
                <a:cubicBezTo>
                  <a:pt x="1779746" y="345281"/>
                  <a:pt x="1782604" y="360521"/>
                  <a:pt x="1785461" y="376714"/>
                </a:cubicBezTo>
                <a:cubicBezTo>
                  <a:pt x="1785461" y="379571"/>
                  <a:pt x="1786414" y="382429"/>
                  <a:pt x="1786414" y="385286"/>
                </a:cubicBezTo>
                <a:cubicBezTo>
                  <a:pt x="1785461" y="384334"/>
                  <a:pt x="1785461" y="383381"/>
                  <a:pt x="1784509" y="382429"/>
                </a:cubicBezTo>
                <a:cubicBezTo>
                  <a:pt x="1785461" y="377666"/>
                  <a:pt x="1785461" y="374809"/>
                  <a:pt x="1785461" y="374809"/>
                </a:cubicBezTo>
                <a:cubicBezTo>
                  <a:pt x="1785461" y="374809"/>
                  <a:pt x="1784509" y="376714"/>
                  <a:pt x="1783556" y="380524"/>
                </a:cubicBezTo>
                <a:cubicBezTo>
                  <a:pt x="1781651" y="376714"/>
                  <a:pt x="1778794" y="373856"/>
                  <a:pt x="1776889" y="370999"/>
                </a:cubicBezTo>
                <a:cubicBezTo>
                  <a:pt x="1776889" y="357664"/>
                  <a:pt x="1776889" y="346234"/>
                  <a:pt x="1776889" y="337661"/>
                </a:cubicBezTo>
                <a:cubicBezTo>
                  <a:pt x="1775936" y="334804"/>
                  <a:pt x="1775936" y="332899"/>
                  <a:pt x="1776889" y="330994"/>
                </a:cubicBezTo>
                <a:close/>
                <a:moveTo>
                  <a:pt x="1755934" y="211931"/>
                </a:moveTo>
                <a:cubicBezTo>
                  <a:pt x="1756886" y="215741"/>
                  <a:pt x="1758791" y="223361"/>
                  <a:pt x="1761649" y="233839"/>
                </a:cubicBezTo>
                <a:cubicBezTo>
                  <a:pt x="1761649" y="234791"/>
                  <a:pt x="1762601" y="236696"/>
                  <a:pt x="1762601" y="238601"/>
                </a:cubicBezTo>
                <a:cubicBezTo>
                  <a:pt x="1761649" y="237649"/>
                  <a:pt x="1761649" y="235744"/>
                  <a:pt x="1760696" y="234791"/>
                </a:cubicBezTo>
                <a:cubicBezTo>
                  <a:pt x="1759744" y="232886"/>
                  <a:pt x="1759744" y="230981"/>
                  <a:pt x="1759744" y="230981"/>
                </a:cubicBezTo>
                <a:cubicBezTo>
                  <a:pt x="1759744" y="230981"/>
                  <a:pt x="1759744" y="231934"/>
                  <a:pt x="1759744" y="232886"/>
                </a:cubicBezTo>
                <a:cubicBezTo>
                  <a:pt x="1758791" y="230981"/>
                  <a:pt x="1757839" y="229076"/>
                  <a:pt x="1756886" y="227171"/>
                </a:cubicBezTo>
                <a:cubicBezTo>
                  <a:pt x="1755934" y="226219"/>
                  <a:pt x="1755934" y="225266"/>
                  <a:pt x="1754981" y="223361"/>
                </a:cubicBezTo>
                <a:cubicBezTo>
                  <a:pt x="1755934" y="219551"/>
                  <a:pt x="1755934" y="215741"/>
                  <a:pt x="1755934" y="211931"/>
                </a:cubicBezTo>
                <a:close/>
                <a:moveTo>
                  <a:pt x="1754981" y="232886"/>
                </a:moveTo>
                <a:cubicBezTo>
                  <a:pt x="1754981" y="233839"/>
                  <a:pt x="1755934" y="234791"/>
                  <a:pt x="1755934" y="235744"/>
                </a:cubicBezTo>
                <a:cubicBezTo>
                  <a:pt x="1755934" y="236696"/>
                  <a:pt x="1754981" y="237649"/>
                  <a:pt x="1754981" y="240506"/>
                </a:cubicBezTo>
                <a:cubicBezTo>
                  <a:pt x="1754981" y="237649"/>
                  <a:pt x="1754981" y="234791"/>
                  <a:pt x="1754981" y="232886"/>
                </a:cubicBezTo>
                <a:close/>
                <a:moveTo>
                  <a:pt x="1754029" y="281464"/>
                </a:moveTo>
                <a:cubicBezTo>
                  <a:pt x="1754029" y="270986"/>
                  <a:pt x="1754029" y="261461"/>
                  <a:pt x="1754981" y="252889"/>
                </a:cubicBezTo>
                <a:cubicBezTo>
                  <a:pt x="1755934" y="244316"/>
                  <a:pt x="1756886" y="238601"/>
                  <a:pt x="1756886" y="236696"/>
                </a:cubicBezTo>
                <a:cubicBezTo>
                  <a:pt x="1758791" y="242411"/>
                  <a:pt x="1761649" y="250031"/>
                  <a:pt x="1763554" y="256699"/>
                </a:cubicBezTo>
                <a:cubicBezTo>
                  <a:pt x="1764506" y="265271"/>
                  <a:pt x="1766411" y="274796"/>
                  <a:pt x="1768316" y="286226"/>
                </a:cubicBezTo>
                <a:cubicBezTo>
                  <a:pt x="1763554" y="298609"/>
                  <a:pt x="1758791" y="310991"/>
                  <a:pt x="1754981" y="322421"/>
                </a:cubicBezTo>
                <a:cubicBezTo>
                  <a:pt x="1754981" y="320516"/>
                  <a:pt x="1754981" y="318611"/>
                  <a:pt x="1754029" y="317659"/>
                </a:cubicBezTo>
                <a:cubicBezTo>
                  <a:pt x="1754029" y="317659"/>
                  <a:pt x="1754029" y="316706"/>
                  <a:pt x="1754029" y="316706"/>
                </a:cubicBezTo>
                <a:cubicBezTo>
                  <a:pt x="1754029" y="303371"/>
                  <a:pt x="1754029" y="291941"/>
                  <a:pt x="1754029" y="281464"/>
                </a:cubicBezTo>
                <a:close/>
                <a:moveTo>
                  <a:pt x="1687354" y="295751"/>
                </a:moveTo>
                <a:cubicBezTo>
                  <a:pt x="1686401" y="302419"/>
                  <a:pt x="1685449" y="309086"/>
                  <a:pt x="1685449" y="314801"/>
                </a:cubicBezTo>
                <a:cubicBezTo>
                  <a:pt x="1685449" y="318611"/>
                  <a:pt x="1684496" y="321469"/>
                  <a:pt x="1684496" y="325279"/>
                </a:cubicBezTo>
                <a:cubicBezTo>
                  <a:pt x="1683544" y="320516"/>
                  <a:pt x="1682591" y="316706"/>
                  <a:pt x="1681639" y="311944"/>
                </a:cubicBezTo>
                <a:cubicBezTo>
                  <a:pt x="1681639" y="310039"/>
                  <a:pt x="1681639" y="309086"/>
                  <a:pt x="1681639" y="309086"/>
                </a:cubicBezTo>
                <a:cubicBezTo>
                  <a:pt x="1681639" y="309086"/>
                  <a:pt x="1681639" y="309086"/>
                  <a:pt x="1681639" y="310039"/>
                </a:cubicBezTo>
                <a:cubicBezTo>
                  <a:pt x="1681639" y="309086"/>
                  <a:pt x="1680686" y="307181"/>
                  <a:pt x="1680686" y="306229"/>
                </a:cubicBezTo>
                <a:cubicBezTo>
                  <a:pt x="1680686" y="305276"/>
                  <a:pt x="1680686" y="304324"/>
                  <a:pt x="1681639" y="303371"/>
                </a:cubicBezTo>
                <a:cubicBezTo>
                  <a:pt x="1682591" y="300514"/>
                  <a:pt x="1683544" y="297656"/>
                  <a:pt x="1684496" y="295751"/>
                </a:cubicBezTo>
                <a:cubicBezTo>
                  <a:pt x="1686401" y="290989"/>
                  <a:pt x="1687354" y="287179"/>
                  <a:pt x="1689259" y="282416"/>
                </a:cubicBezTo>
                <a:cubicBezTo>
                  <a:pt x="1687354" y="287179"/>
                  <a:pt x="1687354" y="291941"/>
                  <a:pt x="1687354" y="295751"/>
                </a:cubicBezTo>
                <a:close/>
                <a:moveTo>
                  <a:pt x="1678781" y="276701"/>
                </a:moveTo>
                <a:cubicBezTo>
                  <a:pt x="1680686" y="266224"/>
                  <a:pt x="1682591" y="255746"/>
                  <a:pt x="1684496" y="245269"/>
                </a:cubicBezTo>
                <a:cubicBezTo>
                  <a:pt x="1685449" y="250031"/>
                  <a:pt x="1686401" y="254794"/>
                  <a:pt x="1686401" y="259556"/>
                </a:cubicBezTo>
                <a:cubicBezTo>
                  <a:pt x="1686401" y="262414"/>
                  <a:pt x="1686401" y="265271"/>
                  <a:pt x="1686401" y="268129"/>
                </a:cubicBezTo>
                <a:cubicBezTo>
                  <a:pt x="1686401" y="269081"/>
                  <a:pt x="1686401" y="270034"/>
                  <a:pt x="1686401" y="270986"/>
                </a:cubicBezTo>
                <a:cubicBezTo>
                  <a:pt x="1682591" y="276701"/>
                  <a:pt x="1679734" y="284321"/>
                  <a:pt x="1675924" y="292894"/>
                </a:cubicBezTo>
                <a:cubicBezTo>
                  <a:pt x="1675924" y="292894"/>
                  <a:pt x="1675924" y="291941"/>
                  <a:pt x="1675924" y="291941"/>
                </a:cubicBezTo>
                <a:cubicBezTo>
                  <a:pt x="1676876" y="287179"/>
                  <a:pt x="1677829" y="283369"/>
                  <a:pt x="1678781" y="278606"/>
                </a:cubicBezTo>
                <a:cubicBezTo>
                  <a:pt x="1679734" y="276701"/>
                  <a:pt x="1679734" y="275749"/>
                  <a:pt x="1679734" y="275749"/>
                </a:cubicBezTo>
                <a:cubicBezTo>
                  <a:pt x="1679734" y="275749"/>
                  <a:pt x="1679734" y="275749"/>
                  <a:pt x="1678781" y="276701"/>
                </a:cubicBezTo>
                <a:close/>
                <a:moveTo>
                  <a:pt x="1677829" y="199549"/>
                </a:moveTo>
                <a:cubicBezTo>
                  <a:pt x="1677829" y="201454"/>
                  <a:pt x="1677829" y="202406"/>
                  <a:pt x="1678781" y="204311"/>
                </a:cubicBezTo>
                <a:cubicBezTo>
                  <a:pt x="1677829" y="207169"/>
                  <a:pt x="1676876" y="210979"/>
                  <a:pt x="1676876" y="213836"/>
                </a:cubicBezTo>
                <a:cubicBezTo>
                  <a:pt x="1676876" y="209074"/>
                  <a:pt x="1676876" y="204311"/>
                  <a:pt x="1677829" y="199549"/>
                </a:cubicBezTo>
                <a:close/>
                <a:moveTo>
                  <a:pt x="1640681" y="226219"/>
                </a:moveTo>
                <a:cubicBezTo>
                  <a:pt x="1643539" y="233839"/>
                  <a:pt x="1646396" y="244316"/>
                  <a:pt x="1649254" y="254794"/>
                </a:cubicBezTo>
                <a:cubicBezTo>
                  <a:pt x="1651159" y="260509"/>
                  <a:pt x="1652111" y="267176"/>
                  <a:pt x="1654016" y="274796"/>
                </a:cubicBezTo>
                <a:cubicBezTo>
                  <a:pt x="1654016" y="276701"/>
                  <a:pt x="1653064" y="279559"/>
                  <a:pt x="1653064" y="281464"/>
                </a:cubicBezTo>
                <a:cubicBezTo>
                  <a:pt x="1653064" y="280511"/>
                  <a:pt x="1652111" y="279559"/>
                  <a:pt x="1652111" y="279559"/>
                </a:cubicBezTo>
                <a:cubicBezTo>
                  <a:pt x="1652111" y="279559"/>
                  <a:pt x="1652111" y="280511"/>
                  <a:pt x="1652111" y="282416"/>
                </a:cubicBezTo>
                <a:cubicBezTo>
                  <a:pt x="1651159" y="288131"/>
                  <a:pt x="1650206" y="293846"/>
                  <a:pt x="1649254" y="300514"/>
                </a:cubicBezTo>
                <a:cubicBezTo>
                  <a:pt x="1646396" y="293846"/>
                  <a:pt x="1644491" y="288131"/>
                  <a:pt x="1641634" y="281464"/>
                </a:cubicBezTo>
                <a:cubicBezTo>
                  <a:pt x="1642586" y="280511"/>
                  <a:pt x="1642586" y="280511"/>
                  <a:pt x="1643539" y="279559"/>
                </a:cubicBezTo>
                <a:cubicBezTo>
                  <a:pt x="1644491" y="278606"/>
                  <a:pt x="1646396" y="277654"/>
                  <a:pt x="1647349" y="277654"/>
                </a:cubicBezTo>
                <a:cubicBezTo>
                  <a:pt x="1651159" y="274796"/>
                  <a:pt x="1654016" y="273844"/>
                  <a:pt x="1654016" y="273844"/>
                </a:cubicBezTo>
                <a:cubicBezTo>
                  <a:pt x="1654016" y="273844"/>
                  <a:pt x="1652111" y="274796"/>
                  <a:pt x="1647349" y="276701"/>
                </a:cubicBezTo>
                <a:cubicBezTo>
                  <a:pt x="1646396" y="277654"/>
                  <a:pt x="1645444" y="277654"/>
                  <a:pt x="1643539" y="278606"/>
                </a:cubicBezTo>
                <a:cubicBezTo>
                  <a:pt x="1643539" y="278606"/>
                  <a:pt x="1642586" y="279559"/>
                  <a:pt x="1642586" y="279559"/>
                </a:cubicBezTo>
                <a:cubicBezTo>
                  <a:pt x="1642586" y="271939"/>
                  <a:pt x="1642586" y="263366"/>
                  <a:pt x="1642586" y="255746"/>
                </a:cubicBezTo>
                <a:cubicBezTo>
                  <a:pt x="1640681" y="246221"/>
                  <a:pt x="1640681" y="235744"/>
                  <a:pt x="1640681" y="226219"/>
                </a:cubicBezTo>
                <a:cubicBezTo>
                  <a:pt x="1639729" y="226219"/>
                  <a:pt x="1639729" y="226219"/>
                  <a:pt x="1640681" y="226219"/>
                </a:cubicBezTo>
                <a:close/>
                <a:moveTo>
                  <a:pt x="1620679" y="348139"/>
                </a:moveTo>
                <a:cubicBezTo>
                  <a:pt x="1620679" y="349091"/>
                  <a:pt x="1620679" y="350044"/>
                  <a:pt x="1620679" y="351949"/>
                </a:cubicBezTo>
                <a:cubicBezTo>
                  <a:pt x="1620679" y="352901"/>
                  <a:pt x="1620679" y="353854"/>
                  <a:pt x="1620679" y="353854"/>
                </a:cubicBezTo>
                <a:cubicBezTo>
                  <a:pt x="1619726" y="354806"/>
                  <a:pt x="1619726" y="355759"/>
                  <a:pt x="1618774" y="356711"/>
                </a:cubicBezTo>
                <a:cubicBezTo>
                  <a:pt x="1619726" y="353854"/>
                  <a:pt x="1620679" y="350044"/>
                  <a:pt x="1620679" y="348139"/>
                </a:cubicBezTo>
                <a:close/>
                <a:moveTo>
                  <a:pt x="1618774" y="311944"/>
                </a:moveTo>
                <a:cubicBezTo>
                  <a:pt x="1617821" y="312896"/>
                  <a:pt x="1617821" y="313849"/>
                  <a:pt x="1616869" y="315754"/>
                </a:cubicBezTo>
                <a:cubicBezTo>
                  <a:pt x="1613059" y="323374"/>
                  <a:pt x="1609249" y="332899"/>
                  <a:pt x="1605439" y="343376"/>
                </a:cubicBezTo>
                <a:cubicBezTo>
                  <a:pt x="1604486" y="345281"/>
                  <a:pt x="1603534" y="348139"/>
                  <a:pt x="1602581" y="350996"/>
                </a:cubicBezTo>
                <a:cubicBezTo>
                  <a:pt x="1602581" y="348139"/>
                  <a:pt x="1602581" y="345281"/>
                  <a:pt x="1602581" y="342424"/>
                </a:cubicBezTo>
                <a:cubicBezTo>
                  <a:pt x="1605439" y="334804"/>
                  <a:pt x="1609249" y="328136"/>
                  <a:pt x="1613059" y="321469"/>
                </a:cubicBezTo>
                <a:cubicBezTo>
                  <a:pt x="1614964" y="317659"/>
                  <a:pt x="1617821" y="313849"/>
                  <a:pt x="1619726" y="310039"/>
                </a:cubicBezTo>
                <a:cubicBezTo>
                  <a:pt x="1618774" y="310991"/>
                  <a:pt x="1618774" y="310991"/>
                  <a:pt x="1618774" y="311944"/>
                </a:cubicBezTo>
                <a:close/>
                <a:moveTo>
                  <a:pt x="1610201" y="269081"/>
                </a:moveTo>
                <a:cubicBezTo>
                  <a:pt x="1612106" y="265271"/>
                  <a:pt x="1613059" y="261461"/>
                  <a:pt x="1614011" y="258604"/>
                </a:cubicBezTo>
                <a:cubicBezTo>
                  <a:pt x="1614964" y="256699"/>
                  <a:pt x="1615916" y="254794"/>
                  <a:pt x="1616869" y="252889"/>
                </a:cubicBezTo>
                <a:cubicBezTo>
                  <a:pt x="1616869" y="264319"/>
                  <a:pt x="1617821" y="277654"/>
                  <a:pt x="1617821" y="292894"/>
                </a:cubicBezTo>
                <a:cubicBezTo>
                  <a:pt x="1617821" y="292894"/>
                  <a:pt x="1617821" y="293846"/>
                  <a:pt x="1617821" y="293846"/>
                </a:cubicBezTo>
                <a:cubicBezTo>
                  <a:pt x="1616869" y="291941"/>
                  <a:pt x="1615916" y="290036"/>
                  <a:pt x="1614011" y="289084"/>
                </a:cubicBezTo>
                <a:cubicBezTo>
                  <a:pt x="1611154" y="284321"/>
                  <a:pt x="1608296" y="280511"/>
                  <a:pt x="1606391" y="277654"/>
                </a:cubicBezTo>
                <a:cubicBezTo>
                  <a:pt x="1608296" y="274796"/>
                  <a:pt x="1609249" y="271939"/>
                  <a:pt x="1610201" y="269081"/>
                </a:cubicBezTo>
                <a:close/>
                <a:moveTo>
                  <a:pt x="1600676" y="297656"/>
                </a:moveTo>
                <a:cubicBezTo>
                  <a:pt x="1602581" y="290989"/>
                  <a:pt x="1604486" y="285274"/>
                  <a:pt x="1606391" y="279559"/>
                </a:cubicBezTo>
                <a:cubicBezTo>
                  <a:pt x="1607344" y="282416"/>
                  <a:pt x="1609249" y="286226"/>
                  <a:pt x="1611154" y="290989"/>
                </a:cubicBezTo>
                <a:cubicBezTo>
                  <a:pt x="1613059" y="294799"/>
                  <a:pt x="1614964" y="298609"/>
                  <a:pt x="1616869" y="303371"/>
                </a:cubicBezTo>
                <a:cubicBezTo>
                  <a:pt x="1613059" y="307181"/>
                  <a:pt x="1610201" y="312896"/>
                  <a:pt x="1606391" y="317659"/>
                </a:cubicBezTo>
                <a:cubicBezTo>
                  <a:pt x="1604486" y="320516"/>
                  <a:pt x="1602581" y="322421"/>
                  <a:pt x="1601629" y="325279"/>
                </a:cubicBezTo>
                <a:cubicBezTo>
                  <a:pt x="1601629" y="323374"/>
                  <a:pt x="1601629" y="321469"/>
                  <a:pt x="1600676" y="319564"/>
                </a:cubicBezTo>
                <a:cubicBezTo>
                  <a:pt x="1600676" y="314801"/>
                  <a:pt x="1599724" y="310039"/>
                  <a:pt x="1599724" y="305276"/>
                </a:cubicBezTo>
                <a:cubicBezTo>
                  <a:pt x="1599724" y="302419"/>
                  <a:pt x="1600676" y="300514"/>
                  <a:pt x="1600676" y="297656"/>
                </a:cubicBezTo>
                <a:close/>
                <a:moveTo>
                  <a:pt x="1567339" y="315754"/>
                </a:moveTo>
                <a:cubicBezTo>
                  <a:pt x="1567339" y="320516"/>
                  <a:pt x="1568291" y="325279"/>
                  <a:pt x="1568291" y="330041"/>
                </a:cubicBezTo>
                <a:cubicBezTo>
                  <a:pt x="1567339" y="326231"/>
                  <a:pt x="1567339" y="323374"/>
                  <a:pt x="1566386" y="320516"/>
                </a:cubicBezTo>
                <a:cubicBezTo>
                  <a:pt x="1567339" y="319564"/>
                  <a:pt x="1567339" y="317659"/>
                  <a:pt x="1567339" y="315754"/>
                </a:cubicBezTo>
                <a:close/>
                <a:moveTo>
                  <a:pt x="1547336" y="265271"/>
                </a:moveTo>
                <a:cubicBezTo>
                  <a:pt x="1547336" y="269081"/>
                  <a:pt x="1546384" y="271939"/>
                  <a:pt x="1546384" y="275749"/>
                </a:cubicBezTo>
                <a:cubicBezTo>
                  <a:pt x="1546384" y="274796"/>
                  <a:pt x="1545431" y="273844"/>
                  <a:pt x="1545431" y="272891"/>
                </a:cubicBezTo>
                <a:cubicBezTo>
                  <a:pt x="1546384" y="270986"/>
                  <a:pt x="1546384" y="268129"/>
                  <a:pt x="1547336" y="265271"/>
                </a:cubicBezTo>
                <a:close/>
                <a:moveTo>
                  <a:pt x="1541621" y="286226"/>
                </a:moveTo>
                <a:cubicBezTo>
                  <a:pt x="1542574" y="289084"/>
                  <a:pt x="1543526" y="290989"/>
                  <a:pt x="1543526" y="293846"/>
                </a:cubicBezTo>
                <a:cubicBezTo>
                  <a:pt x="1543526" y="295751"/>
                  <a:pt x="1542574" y="298609"/>
                  <a:pt x="1542574" y="301466"/>
                </a:cubicBezTo>
                <a:cubicBezTo>
                  <a:pt x="1541621" y="298609"/>
                  <a:pt x="1540669" y="294799"/>
                  <a:pt x="1539716" y="291941"/>
                </a:cubicBezTo>
                <a:cubicBezTo>
                  <a:pt x="1540669" y="289084"/>
                  <a:pt x="1541621" y="288131"/>
                  <a:pt x="1541621" y="286226"/>
                </a:cubicBezTo>
                <a:close/>
                <a:moveTo>
                  <a:pt x="1537811" y="271939"/>
                </a:moveTo>
                <a:cubicBezTo>
                  <a:pt x="1537811" y="273844"/>
                  <a:pt x="1538764" y="274796"/>
                  <a:pt x="1538764" y="276701"/>
                </a:cubicBezTo>
                <a:cubicBezTo>
                  <a:pt x="1537811" y="277654"/>
                  <a:pt x="1537811" y="278606"/>
                  <a:pt x="1536859" y="280511"/>
                </a:cubicBezTo>
                <a:cubicBezTo>
                  <a:pt x="1537811" y="276701"/>
                  <a:pt x="1537811" y="273844"/>
                  <a:pt x="1537811" y="271939"/>
                </a:cubicBezTo>
                <a:close/>
                <a:moveTo>
                  <a:pt x="1533049" y="338614"/>
                </a:moveTo>
                <a:cubicBezTo>
                  <a:pt x="1533049" y="337661"/>
                  <a:pt x="1533049" y="336709"/>
                  <a:pt x="1533049" y="335756"/>
                </a:cubicBezTo>
                <a:cubicBezTo>
                  <a:pt x="1534001" y="340519"/>
                  <a:pt x="1534954" y="345281"/>
                  <a:pt x="1535906" y="350044"/>
                </a:cubicBezTo>
                <a:cubicBezTo>
                  <a:pt x="1536859" y="352901"/>
                  <a:pt x="1536859" y="354806"/>
                  <a:pt x="1536859" y="357664"/>
                </a:cubicBezTo>
                <a:cubicBezTo>
                  <a:pt x="1536859" y="359569"/>
                  <a:pt x="1536859" y="360521"/>
                  <a:pt x="1536859" y="362426"/>
                </a:cubicBezTo>
                <a:cubicBezTo>
                  <a:pt x="1536859" y="362426"/>
                  <a:pt x="1536859" y="362426"/>
                  <a:pt x="1536859" y="362426"/>
                </a:cubicBezTo>
                <a:cubicBezTo>
                  <a:pt x="1534954" y="356711"/>
                  <a:pt x="1533049" y="351949"/>
                  <a:pt x="1532096" y="346234"/>
                </a:cubicBezTo>
                <a:cubicBezTo>
                  <a:pt x="1533049" y="343376"/>
                  <a:pt x="1533049" y="341471"/>
                  <a:pt x="1533049" y="338614"/>
                </a:cubicBezTo>
                <a:close/>
                <a:moveTo>
                  <a:pt x="1519714" y="270986"/>
                </a:moveTo>
                <a:cubicBezTo>
                  <a:pt x="1521619" y="279559"/>
                  <a:pt x="1523524" y="288131"/>
                  <a:pt x="1525429" y="297656"/>
                </a:cubicBezTo>
                <a:cubicBezTo>
                  <a:pt x="1525429" y="298609"/>
                  <a:pt x="1525429" y="299561"/>
                  <a:pt x="1524476" y="301466"/>
                </a:cubicBezTo>
                <a:cubicBezTo>
                  <a:pt x="1523524" y="306229"/>
                  <a:pt x="1522571" y="310991"/>
                  <a:pt x="1521619" y="315754"/>
                </a:cubicBezTo>
                <a:cubicBezTo>
                  <a:pt x="1520666" y="313849"/>
                  <a:pt x="1520666" y="311944"/>
                  <a:pt x="1519714" y="310991"/>
                </a:cubicBezTo>
                <a:cubicBezTo>
                  <a:pt x="1519714" y="295751"/>
                  <a:pt x="1518761" y="281464"/>
                  <a:pt x="1517809" y="268129"/>
                </a:cubicBezTo>
                <a:cubicBezTo>
                  <a:pt x="1519714" y="268129"/>
                  <a:pt x="1519714" y="269081"/>
                  <a:pt x="1519714" y="270986"/>
                </a:cubicBezTo>
                <a:close/>
                <a:moveTo>
                  <a:pt x="1503521" y="302419"/>
                </a:moveTo>
                <a:cubicBezTo>
                  <a:pt x="1503521" y="306229"/>
                  <a:pt x="1503521" y="310039"/>
                  <a:pt x="1502569" y="313849"/>
                </a:cubicBezTo>
                <a:cubicBezTo>
                  <a:pt x="1502569" y="318611"/>
                  <a:pt x="1502569" y="324326"/>
                  <a:pt x="1502569" y="330041"/>
                </a:cubicBezTo>
                <a:cubicBezTo>
                  <a:pt x="1502569" y="330041"/>
                  <a:pt x="1502569" y="330041"/>
                  <a:pt x="1501616" y="329089"/>
                </a:cubicBezTo>
                <a:cubicBezTo>
                  <a:pt x="1500664" y="323374"/>
                  <a:pt x="1498759" y="317659"/>
                  <a:pt x="1497806" y="311944"/>
                </a:cubicBezTo>
                <a:cubicBezTo>
                  <a:pt x="1500664" y="309086"/>
                  <a:pt x="1502569" y="306229"/>
                  <a:pt x="1503521" y="302419"/>
                </a:cubicBezTo>
                <a:close/>
                <a:moveTo>
                  <a:pt x="1477804" y="272891"/>
                </a:moveTo>
                <a:cubicBezTo>
                  <a:pt x="1477804" y="273844"/>
                  <a:pt x="1477804" y="273844"/>
                  <a:pt x="1477804" y="272891"/>
                </a:cubicBezTo>
                <a:cubicBezTo>
                  <a:pt x="1477804" y="275749"/>
                  <a:pt x="1477804" y="278606"/>
                  <a:pt x="1477804" y="282416"/>
                </a:cubicBezTo>
                <a:cubicBezTo>
                  <a:pt x="1477804" y="286226"/>
                  <a:pt x="1476851" y="290989"/>
                  <a:pt x="1476851" y="294799"/>
                </a:cubicBezTo>
                <a:cubicBezTo>
                  <a:pt x="1476851" y="294799"/>
                  <a:pt x="1476851" y="295751"/>
                  <a:pt x="1475899" y="295751"/>
                </a:cubicBezTo>
                <a:cubicBezTo>
                  <a:pt x="1475899" y="290989"/>
                  <a:pt x="1474946" y="286226"/>
                  <a:pt x="1474946" y="282416"/>
                </a:cubicBezTo>
                <a:cubicBezTo>
                  <a:pt x="1475899" y="279559"/>
                  <a:pt x="1476851" y="276701"/>
                  <a:pt x="1477804" y="272891"/>
                </a:cubicBezTo>
                <a:close/>
                <a:moveTo>
                  <a:pt x="1461611" y="326231"/>
                </a:moveTo>
                <a:cubicBezTo>
                  <a:pt x="1461611" y="327184"/>
                  <a:pt x="1461611" y="327184"/>
                  <a:pt x="1461611" y="328136"/>
                </a:cubicBezTo>
                <a:cubicBezTo>
                  <a:pt x="1461611" y="329089"/>
                  <a:pt x="1460659" y="329089"/>
                  <a:pt x="1460659" y="330041"/>
                </a:cubicBezTo>
                <a:cubicBezTo>
                  <a:pt x="1460659" y="330041"/>
                  <a:pt x="1460659" y="330041"/>
                  <a:pt x="1460659" y="329089"/>
                </a:cubicBezTo>
                <a:cubicBezTo>
                  <a:pt x="1460659" y="328136"/>
                  <a:pt x="1460659" y="327184"/>
                  <a:pt x="1461611" y="326231"/>
                </a:cubicBezTo>
                <a:close/>
                <a:moveTo>
                  <a:pt x="1457801" y="309086"/>
                </a:moveTo>
                <a:cubicBezTo>
                  <a:pt x="1456849" y="310039"/>
                  <a:pt x="1456849" y="310039"/>
                  <a:pt x="1457801" y="309086"/>
                </a:cubicBezTo>
                <a:cubicBezTo>
                  <a:pt x="1456849" y="307181"/>
                  <a:pt x="1456849" y="305276"/>
                  <a:pt x="1455896" y="302419"/>
                </a:cubicBezTo>
                <a:cubicBezTo>
                  <a:pt x="1455896" y="305276"/>
                  <a:pt x="1456849" y="307181"/>
                  <a:pt x="1457801" y="309086"/>
                </a:cubicBezTo>
                <a:close/>
                <a:moveTo>
                  <a:pt x="1442561" y="328136"/>
                </a:moveTo>
                <a:cubicBezTo>
                  <a:pt x="1442561" y="324326"/>
                  <a:pt x="1442561" y="321469"/>
                  <a:pt x="1442561" y="318611"/>
                </a:cubicBezTo>
                <a:cubicBezTo>
                  <a:pt x="1443514" y="323374"/>
                  <a:pt x="1443514" y="329089"/>
                  <a:pt x="1444466" y="333851"/>
                </a:cubicBezTo>
                <a:cubicBezTo>
                  <a:pt x="1443514" y="332899"/>
                  <a:pt x="1443514" y="330994"/>
                  <a:pt x="1442561" y="330041"/>
                </a:cubicBezTo>
                <a:cubicBezTo>
                  <a:pt x="1442561" y="330041"/>
                  <a:pt x="1442561" y="329089"/>
                  <a:pt x="1442561" y="328136"/>
                </a:cubicBezTo>
                <a:close/>
                <a:moveTo>
                  <a:pt x="1415891" y="281464"/>
                </a:moveTo>
                <a:cubicBezTo>
                  <a:pt x="1415891" y="284321"/>
                  <a:pt x="1415891" y="286226"/>
                  <a:pt x="1415891" y="289084"/>
                </a:cubicBezTo>
                <a:cubicBezTo>
                  <a:pt x="1415891" y="289084"/>
                  <a:pt x="1415891" y="289084"/>
                  <a:pt x="1415891" y="289084"/>
                </a:cubicBezTo>
                <a:cubicBezTo>
                  <a:pt x="1414939" y="288131"/>
                  <a:pt x="1413986" y="287179"/>
                  <a:pt x="1413034" y="286226"/>
                </a:cubicBezTo>
                <a:cubicBezTo>
                  <a:pt x="1414939" y="284321"/>
                  <a:pt x="1415891" y="282416"/>
                  <a:pt x="1415891" y="281464"/>
                </a:cubicBezTo>
                <a:close/>
                <a:moveTo>
                  <a:pt x="1412081" y="290036"/>
                </a:moveTo>
                <a:cubicBezTo>
                  <a:pt x="1413034" y="290989"/>
                  <a:pt x="1413034" y="291941"/>
                  <a:pt x="1413986" y="292894"/>
                </a:cubicBezTo>
                <a:cubicBezTo>
                  <a:pt x="1414939" y="293846"/>
                  <a:pt x="1414939" y="294799"/>
                  <a:pt x="1415891" y="295751"/>
                </a:cubicBezTo>
                <a:cubicBezTo>
                  <a:pt x="1415891" y="297656"/>
                  <a:pt x="1415891" y="299561"/>
                  <a:pt x="1415891" y="300514"/>
                </a:cubicBezTo>
                <a:cubicBezTo>
                  <a:pt x="1413986" y="296704"/>
                  <a:pt x="1413034" y="293846"/>
                  <a:pt x="1412081" y="290036"/>
                </a:cubicBezTo>
                <a:cubicBezTo>
                  <a:pt x="1412081" y="290036"/>
                  <a:pt x="1412081" y="290036"/>
                  <a:pt x="1412081" y="290036"/>
                </a:cubicBezTo>
                <a:close/>
                <a:moveTo>
                  <a:pt x="1383506" y="364331"/>
                </a:moveTo>
                <a:cubicBezTo>
                  <a:pt x="1383506" y="362426"/>
                  <a:pt x="1383506" y="360521"/>
                  <a:pt x="1382554" y="358616"/>
                </a:cubicBezTo>
                <a:cubicBezTo>
                  <a:pt x="1382554" y="358616"/>
                  <a:pt x="1382554" y="357664"/>
                  <a:pt x="1382554" y="357664"/>
                </a:cubicBezTo>
                <a:cubicBezTo>
                  <a:pt x="1382554" y="358616"/>
                  <a:pt x="1383506" y="360521"/>
                  <a:pt x="1383506" y="362426"/>
                </a:cubicBezTo>
                <a:cubicBezTo>
                  <a:pt x="1384459" y="363379"/>
                  <a:pt x="1384459" y="363379"/>
                  <a:pt x="1383506" y="364331"/>
                </a:cubicBezTo>
                <a:close/>
                <a:moveTo>
                  <a:pt x="1386364" y="298609"/>
                </a:moveTo>
                <a:cubicBezTo>
                  <a:pt x="1386364" y="298609"/>
                  <a:pt x="1386364" y="298609"/>
                  <a:pt x="1386364" y="298609"/>
                </a:cubicBezTo>
                <a:cubicBezTo>
                  <a:pt x="1385411" y="296704"/>
                  <a:pt x="1385411" y="295751"/>
                  <a:pt x="1384459" y="293846"/>
                </a:cubicBezTo>
                <a:cubicBezTo>
                  <a:pt x="1385411" y="292894"/>
                  <a:pt x="1385411" y="291941"/>
                  <a:pt x="1386364" y="290989"/>
                </a:cubicBezTo>
                <a:cubicBezTo>
                  <a:pt x="1388269" y="289084"/>
                  <a:pt x="1389221" y="287179"/>
                  <a:pt x="1391126" y="286226"/>
                </a:cubicBezTo>
                <a:cubicBezTo>
                  <a:pt x="1389221" y="290036"/>
                  <a:pt x="1387316" y="293846"/>
                  <a:pt x="1386364" y="298609"/>
                </a:cubicBezTo>
                <a:close/>
                <a:moveTo>
                  <a:pt x="1383506" y="287179"/>
                </a:moveTo>
                <a:cubicBezTo>
                  <a:pt x="1383506" y="287179"/>
                  <a:pt x="1382554" y="288131"/>
                  <a:pt x="1382554" y="288131"/>
                </a:cubicBezTo>
                <a:cubicBezTo>
                  <a:pt x="1380649" y="283369"/>
                  <a:pt x="1378744" y="278606"/>
                  <a:pt x="1376839" y="274796"/>
                </a:cubicBezTo>
                <a:cubicBezTo>
                  <a:pt x="1379696" y="262414"/>
                  <a:pt x="1382554" y="251936"/>
                  <a:pt x="1384459" y="242411"/>
                </a:cubicBezTo>
                <a:cubicBezTo>
                  <a:pt x="1385411" y="250031"/>
                  <a:pt x="1387316" y="263366"/>
                  <a:pt x="1390174" y="281464"/>
                </a:cubicBezTo>
                <a:cubicBezTo>
                  <a:pt x="1388269" y="283369"/>
                  <a:pt x="1386364" y="285274"/>
                  <a:pt x="1383506" y="287179"/>
                </a:cubicBezTo>
                <a:close/>
                <a:moveTo>
                  <a:pt x="1391126" y="310991"/>
                </a:moveTo>
                <a:cubicBezTo>
                  <a:pt x="1392079" y="307181"/>
                  <a:pt x="1392079" y="303371"/>
                  <a:pt x="1393031" y="299561"/>
                </a:cubicBezTo>
                <a:cubicBezTo>
                  <a:pt x="1393031" y="299561"/>
                  <a:pt x="1393031" y="298609"/>
                  <a:pt x="1393031" y="298609"/>
                </a:cubicBezTo>
                <a:cubicBezTo>
                  <a:pt x="1393031" y="300514"/>
                  <a:pt x="1393984" y="303371"/>
                  <a:pt x="1393984" y="305276"/>
                </a:cubicBezTo>
                <a:cubicBezTo>
                  <a:pt x="1393984" y="308134"/>
                  <a:pt x="1392079" y="309086"/>
                  <a:pt x="1391126" y="310991"/>
                </a:cubicBezTo>
                <a:close/>
                <a:moveTo>
                  <a:pt x="1397794" y="278606"/>
                </a:moveTo>
                <a:cubicBezTo>
                  <a:pt x="1397794" y="278606"/>
                  <a:pt x="1397794" y="278606"/>
                  <a:pt x="1397794" y="278606"/>
                </a:cubicBezTo>
                <a:cubicBezTo>
                  <a:pt x="1397794" y="278606"/>
                  <a:pt x="1397794" y="279559"/>
                  <a:pt x="1397794" y="279559"/>
                </a:cubicBezTo>
                <a:cubicBezTo>
                  <a:pt x="1397794" y="279559"/>
                  <a:pt x="1397794" y="279559"/>
                  <a:pt x="1397794" y="278606"/>
                </a:cubicBezTo>
                <a:cubicBezTo>
                  <a:pt x="1397794" y="278606"/>
                  <a:pt x="1397794" y="278606"/>
                  <a:pt x="1397794" y="278606"/>
                </a:cubicBezTo>
                <a:close/>
                <a:moveTo>
                  <a:pt x="1397794" y="322421"/>
                </a:moveTo>
                <a:cubicBezTo>
                  <a:pt x="1398746" y="325279"/>
                  <a:pt x="1398746" y="328136"/>
                  <a:pt x="1399699" y="331946"/>
                </a:cubicBezTo>
                <a:cubicBezTo>
                  <a:pt x="1399699" y="332899"/>
                  <a:pt x="1399699" y="332899"/>
                  <a:pt x="1399699" y="333851"/>
                </a:cubicBezTo>
                <a:cubicBezTo>
                  <a:pt x="1398746" y="330994"/>
                  <a:pt x="1397794" y="328136"/>
                  <a:pt x="1396841" y="326231"/>
                </a:cubicBezTo>
                <a:cubicBezTo>
                  <a:pt x="1396841" y="324326"/>
                  <a:pt x="1396841" y="323374"/>
                  <a:pt x="1397794" y="322421"/>
                </a:cubicBezTo>
                <a:close/>
                <a:moveTo>
                  <a:pt x="1387316" y="231934"/>
                </a:moveTo>
                <a:cubicBezTo>
                  <a:pt x="1389221" y="242411"/>
                  <a:pt x="1392079" y="255746"/>
                  <a:pt x="1395889" y="270986"/>
                </a:cubicBezTo>
                <a:cubicBezTo>
                  <a:pt x="1395889" y="271939"/>
                  <a:pt x="1395889" y="271939"/>
                  <a:pt x="1394936" y="272891"/>
                </a:cubicBezTo>
                <a:cubicBezTo>
                  <a:pt x="1390174" y="257651"/>
                  <a:pt x="1386364" y="246221"/>
                  <a:pt x="1384459" y="240506"/>
                </a:cubicBezTo>
                <a:cubicBezTo>
                  <a:pt x="1386364" y="237649"/>
                  <a:pt x="1387316" y="234791"/>
                  <a:pt x="1387316" y="231934"/>
                </a:cubicBezTo>
                <a:close/>
                <a:moveTo>
                  <a:pt x="1380649" y="232886"/>
                </a:moveTo>
                <a:cubicBezTo>
                  <a:pt x="1382554" y="230029"/>
                  <a:pt x="1384459" y="227171"/>
                  <a:pt x="1386364" y="225266"/>
                </a:cubicBezTo>
                <a:cubicBezTo>
                  <a:pt x="1386364" y="225266"/>
                  <a:pt x="1386364" y="225266"/>
                  <a:pt x="1386364" y="225266"/>
                </a:cubicBezTo>
                <a:cubicBezTo>
                  <a:pt x="1382554" y="234791"/>
                  <a:pt x="1377791" y="247174"/>
                  <a:pt x="1372076" y="262414"/>
                </a:cubicBezTo>
                <a:cubicBezTo>
                  <a:pt x="1371124" y="260509"/>
                  <a:pt x="1371124" y="259556"/>
                  <a:pt x="1370171" y="257651"/>
                </a:cubicBezTo>
                <a:cubicBezTo>
                  <a:pt x="1369219" y="256699"/>
                  <a:pt x="1369219" y="255746"/>
                  <a:pt x="1369219" y="253841"/>
                </a:cubicBezTo>
                <a:cubicBezTo>
                  <a:pt x="1373029" y="245269"/>
                  <a:pt x="1376839" y="238601"/>
                  <a:pt x="1380649" y="232886"/>
                </a:cubicBezTo>
                <a:close/>
                <a:moveTo>
                  <a:pt x="1356836" y="300514"/>
                </a:moveTo>
                <a:cubicBezTo>
                  <a:pt x="1356836" y="301466"/>
                  <a:pt x="1356836" y="301466"/>
                  <a:pt x="1356836" y="302419"/>
                </a:cubicBezTo>
                <a:cubicBezTo>
                  <a:pt x="1356836" y="303371"/>
                  <a:pt x="1356836" y="303371"/>
                  <a:pt x="1355884" y="304324"/>
                </a:cubicBezTo>
                <a:cubicBezTo>
                  <a:pt x="1355884" y="302419"/>
                  <a:pt x="1355884" y="301466"/>
                  <a:pt x="1355884" y="299561"/>
                </a:cubicBezTo>
                <a:cubicBezTo>
                  <a:pt x="1355884" y="299561"/>
                  <a:pt x="1356836" y="299561"/>
                  <a:pt x="1356836" y="300514"/>
                </a:cubicBezTo>
                <a:close/>
                <a:moveTo>
                  <a:pt x="1339691" y="325279"/>
                </a:moveTo>
                <a:cubicBezTo>
                  <a:pt x="1339691" y="325279"/>
                  <a:pt x="1339691" y="324326"/>
                  <a:pt x="1339691" y="324326"/>
                </a:cubicBezTo>
                <a:cubicBezTo>
                  <a:pt x="1340644" y="322421"/>
                  <a:pt x="1341596" y="319564"/>
                  <a:pt x="1341596" y="317659"/>
                </a:cubicBezTo>
                <a:cubicBezTo>
                  <a:pt x="1341596" y="317659"/>
                  <a:pt x="1341596" y="317659"/>
                  <a:pt x="1341596" y="317659"/>
                </a:cubicBezTo>
                <a:cubicBezTo>
                  <a:pt x="1341596" y="322421"/>
                  <a:pt x="1341596" y="326231"/>
                  <a:pt x="1341596" y="330994"/>
                </a:cubicBezTo>
                <a:cubicBezTo>
                  <a:pt x="1341596" y="328136"/>
                  <a:pt x="1340644" y="326231"/>
                  <a:pt x="1339691" y="325279"/>
                </a:cubicBezTo>
                <a:close/>
                <a:moveTo>
                  <a:pt x="1340644" y="226219"/>
                </a:moveTo>
                <a:cubicBezTo>
                  <a:pt x="1340644" y="225266"/>
                  <a:pt x="1340644" y="225266"/>
                  <a:pt x="1340644" y="226219"/>
                </a:cubicBezTo>
                <a:cubicBezTo>
                  <a:pt x="1341596" y="229076"/>
                  <a:pt x="1343501" y="232886"/>
                  <a:pt x="1344454" y="237649"/>
                </a:cubicBezTo>
                <a:cubicBezTo>
                  <a:pt x="1344454" y="239554"/>
                  <a:pt x="1344454" y="240506"/>
                  <a:pt x="1344454" y="242411"/>
                </a:cubicBezTo>
                <a:cubicBezTo>
                  <a:pt x="1344454" y="249079"/>
                  <a:pt x="1343501" y="256699"/>
                  <a:pt x="1343501" y="264319"/>
                </a:cubicBezTo>
                <a:cubicBezTo>
                  <a:pt x="1343501" y="267176"/>
                  <a:pt x="1343501" y="270034"/>
                  <a:pt x="1343501" y="272891"/>
                </a:cubicBezTo>
                <a:cubicBezTo>
                  <a:pt x="1341596" y="271939"/>
                  <a:pt x="1340644" y="270034"/>
                  <a:pt x="1339691" y="269081"/>
                </a:cubicBezTo>
                <a:cubicBezTo>
                  <a:pt x="1338739" y="252889"/>
                  <a:pt x="1339691" y="238601"/>
                  <a:pt x="1340644" y="226219"/>
                </a:cubicBezTo>
                <a:close/>
                <a:moveTo>
                  <a:pt x="1337786" y="295751"/>
                </a:moveTo>
                <a:cubicBezTo>
                  <a:pt x="1337786" y="288131"/>
                  <a:pt x="1338739" y="279559"/>
                  <a:pt x="1338739" y="271939"/>
                </a:cubicBezTo>
                <a:cubicBezTo>
                  <a:pt x="1339691" y="272891"/>
                  <a:pt x="1341596" y="274796"/>
                  <a:pt x="1342549" y="276701"/>
                </a:cubicBezTo>
                <a:cubicBezTo>
                  <a:pt x="1342549" y="276701"/>
                  <a:pt x="1342549" y="276701"/>
                  <a:pt x="1342549" y="276701"/>
                </a:cubicBezTo>
                <a:cubicBezTo>
                  <a:pt x="1342549" y="279559"/>
                  <a:pt x="1342549" y="283369"/>
                  <a:pt x="1342549" y="286226"/>
                </a:cubicBezTo>
                <a:cubicBezTo>
                  <a:pt x="1340644" y="290036"/>
                  <a:pt x="1338739" y="292894"/>
                  <a:pt x="1337786" y="295751"/>
                </a:cubicBezTo>
                <a:cubicBezTo>
                  <a:pt x="1337786" y="296704"/>
                  <a:pt x="1337786" y="296704"/>
                  <a:pt x="1337786" y="296704"/>
                </a:cubicBezTo>
                <a:cubicBezTo>
                  <a:pt x="1337786" y="296704"/>
                  <a:pt x="1337786" y="295751"/>
                  <a:pt x="1337786" y="295751"/>
                </a:cubicBezTo>
                <a:close/>
                <a:moveTo>
                  <a:pt x="1314926" y="320516"/>
                </a:moveTo>
                <a:cubicBezTo>
                  <a:pt x="1314926" y="320516"/>
                  <a:pt x="1314926" y="320516"/>
                  <a:pt x="1314926" y="320516"/>
                </a:cubicBezTo>
                <a:cubicBezTo>
                  <a:pt x="1314926" y="320516"/>
                  <a:pt x="1314926" y="320516"/>
                  <a:pt x="1314926" y="320516"/>
                </a:cubicBezTo>
                <a:cubicBezTo>
                  <a:pt x="1314926" y="320516"/>
                  <a:pt x="1314926" y="320516"/>
                  <a:pt x="1314926" y="320516"/>
                </a:cubicBezTo>
                <a:close/>
                <a:moveTo>
                  <a:pt x="1311116" y="312896"/>
                </a:moveTo>
                <a:cubicBezTo>
                  <a:pt x="1311116" y="312896"/>
                  <a:pt x="1312069" y="313849"/>
                  <a:pt x="1311116" y="312896"/>
                </a:cubicBezTo>
                <a:cubicBezTo>
                  <a:pt x="1311116" y="313849"/>
                  <a:pt x="1311116" y="313849"/>
                  <a:pt x="1311116" y="314801"/>
                </a:cubicBezTo>
                <a:cubicBezTo>
                  <a:pt x="1311116" y="314801"/>
                  <a:pt x="1311116" y="314801"/>
                  <a:pt x="1311116" y="314801"/>
                </a:cubicBezTo>
                <a:cubicBezTo>
                  <a:pt x="1311116" y="313849"/>
                  <a:pt x="1311116" y="313849"/>
                  <a:pt x="1311116" y="312896"/>
                </a:cubicBezTo>
                <a:close/>
                <a:moveTo>
                  <a:pt x="1242536" y="344329"/>
                </a:moveTo>
                <a:cubicBezTo>
                  <a:pt x="1241584" y="341471"/>
                  <a:pt x="1239679" y="339566"/>
                  <a:pt x="1238726" y="336709"/>
                </a:cubicBezTo>
                <a:cubicBezTo>
                  <a:pt x="1238726" y="328136"/>
                  <a:pt x="1238726" y="318611"/>
                  <a:pt x="1238726" y="310991"/>
                </a:cubicBezTo>
                <a:cubicBezTo>
                  <a:pt x="1238726" y="309086"/>
                  <a:pt x="1238726" y="308134"/>
                  <a:pt x="1238726" y="307181"/>
                </a:cubicBezTo>
                <a:cubicBezTo>
                  <a:pt x="1240631" y="317659"/>
                  <a:pt x="1241584" y="328136"/>
                  <a:pt x="1244441" y="339566"/>
                </a:cubicBezTo>
                <a:cubicBezTo>
                  <a:pt x="1244441" y="339566"/>
                  <a:pt x="1244441" y="340519"/>
                  <a:pt x="1244441" y="340519"/>
                </a:cubicBezTo>
                <a:cubicBezTo>
                  <a:pt x="1243489" y="341471"/>
                  <a:pt x="1242536" y="343376"/>
                  <a:pt x="1242536" y="344329"/>
                </a:cubicBezTo>
                <a:close/>
                <a:moveTo>
                  <a:pt x="1279684" y="290989"/>
                </a:moveTo>
                <a:cubicBezTo>
                  <a:pt x="1279684" y="289084"/>
                  <a:pt x="1279684" y="286226"/>
                  <a:pt x="1279684" y="284321"/>
                </a:cubicBezTo>
                <a:cubicBezTo>
                  <a:pt x="1280636" y="285274"/>
                  <a:pt x="1280636" y="286226"/>
                  <a:pt x="1281589" y="287179"/>
                </a:cubicBezTo>
                <a:cubicBezTo>
                  <a:pt x="1280636" y="289084"/>
                  <a:pt x="1279684" y="290036"/>
                  <a:pt x="1279684" y="290989"/>
                </a:cubicBezTo>
                <a:close/>
                <a:moveTo>
                  <a:pt x="1298734" y="332899"/>
                </a:moveTo>
                <a:cubicBezTo>
                  <a:pt x="1298734" y="332899"/>
                  <a:pt x="1298734" y="332899"/>
                  <a:pt x="1298734" y="332899"/>
                </a:cubicBezTo>
                <a:cubicBezTo>
                  <a:pt x="1298734" y="331946"/>
                  <a:pt x="1298734" y="331946"/>
                  <a:pt x="1298734" y="330994"/>
                </a:cubicBezTo>
                <a:cubicBezTo>
                  <a:pt x="1298734" y="331946"/>
                  <a:pt x="1298734" y="332899"/>
                  <a:pt x="1298734" y="332899"/>
                </a:cubicBezTo>
                <a:close/>
                <a:moveTo>
                  <a:pt x="1295876" y="278606"/>
                </a:moveTo>
                <a:cubicBezTo>
                  <a:pt x="1298734" y="285274"/>
                  <a:pt x="1301591" y="291941"/>
                  <a:pt x="1305401" y="299561"/>
                </a:cubicBezTo>
                <a:cubicBezTo>
                  <a:pt x="1305401" y="299561"/>
                  <a:pt x="1305401" y="299561"/>
                  <a:pt x="1305401" y="300514"/>
                </a:cubicBezTo>
                <a:cubicBezTo>
                  <a:pt x="1305401" y="301466"/>
                  <a:pt x="1305401" y="302419"/>
                  <a:pt x="1304449" y="303371"/>
                </a:cubicBezTo>
                <a:cubicBezTo>
                  <a:pt x="1303496" y="300514"/>
                  <a:pt x="1301591" y="298609"/>
                  <a:pt x="1300639" y="295751"/>
                </a:cubicBezTo>
                <a:cubicBezTo>
                  <a:pt x="1298734" y="291941"/>
                  <a:pt x="1296829" y="288131"/>
                  <a:pt x="1293971" y="284321"/>
                </a:cubicBezTo>
                <a:cubicBezTo>
                  <a:pt x="1294924" y="282416"/>
                  <a:pt x="1295876" y="280511"/>
                  <a:pt x="1295876" y="278606"/>
                </a:cubicBezTo>
                <a:close/>
                <a:moveTo>
                  <a:pt x="1299686" y="328136"/>
                </a:moveTo>
                <a:cubicBezTo>
                  <a:pt x="1299686" y="329089"/>
                  <a:pt x="1299686" y="329089"/>
                  <a:pt x="1299686" y="330041"/>
                </a:cubicBezTo>
                <a:cubicBezTo>
                  <a:pt x="1299686" y="330041"/>
                  <a:pt x="1298734" y="330994"/>
                  <a:pt x="1298734" y="331946"/>
                </a:cubicBezTo>
                <a:cubicBezTo>
                  <a:pt x="1296829" y="329089"/>
                  <a:pt x="1294924" y="326231"/>
                  <a:pt x="1293019" y="324326"/>
                </a:cubicBezTo>
                <a:cubicBezTo>
                  <a:pt x="1292066" y="322421"/>
                  <a:pt x="1290161" y="320516"/>
                  <a:pt x="1289209" y="318611"/>
                </a:cubicBezTo>
                <a:cubicBezTo>
                  <a:pt x="1289209" y="318611"/>
                  <a:pt x="1289209" y="318611"/>
                  <a:pt x="1289209" y="318611"/>
                </a:cubicBezTo>
                <a:cubicBezTo>
                  <a:pt x="1289209" y="314801"/>
                  <a:pt x="1289209" y="311944"/>
                  <a:pt x="1289209" y="309086"/>
                </a:cubicBezTo>
                <a:cubicBezTo>
                  <a:pt x="1289209" y="308134"/>
                  <a:pt x="1290161" y="306229"/>
                  <a:pt x="1290161" y="305276"/>
                </a:cubicBezTo>
                <a:cubicBezTo>
                  <a:pt x="1293019" y="311944"/>
                  <a:pt x="1296829" y="319564"/>
                  <a:pt x="1299686" y="328136"/>
                </a:cubicBezTo>
                <a:close/>
                <a:moveTo>
                  <a:pt x="1289209" y="263366"/>
                </a:moveTo>
                <a:cubicBezTo>
                  <a:pt x="1288256" y="265271"/>
                  <a:pt x="1288256" y="266224"/>
                  <a:pt x="1287304" y="268129"/>
                </a:cubicBezTo>
                <a:cubicBezTo>
                  <a:pt x="1287304" y="265271"/>
                  <a:pt x="1287304" y="262414"/>
                  <a:pt x="1287304" y="259556"/>
                </a:cubicBezTo>
                <a:cubicBezTo>
                  <a:pt x="1287304" y="260509"/>
                  <a:pt x="1288256" y="262414"/>
                  <a:pt x="1289209" y="263366"/>
                </a:cubicBezTo>
                <a:close/>
                <a:moveTo>
                  <a:pt x="1276826" y="238601"/>
                </a:moveTo>
                <a:cubicBezTo>
                  <a:pt x="1277779" y="239554"/>
                  <a:pt x="1277779" y="240506"/>
                  <a:pt x="1278731" y="242411"/>
                </a:cubicBezTo>
                <a:cubicBezTo>
                  <a:pt x="1280636" y="246221"/>
                  <a:pt x="1283494" y="251936"/>
                  <a:pt x="1286351" y="257651"/>
                </a:cubicBezTo>
                <a:cubicBezTo>
                  <a:pt x="1286351" y="260509"/>
                  <a:pt x="1285399" y="263366"/>
                  <a:pt x="1285399" y="267176"/>
                </a:cubicBezTo>
                <a:cubicBezTo>
                  <a:pt x="1282541" y="263366"/>
                  <a:pt x="1280636" y="259556"/>
                  <a:pt x="1277779" y="255746"/>
                </a:cubicBezTo>
                <a:cubicBezTo>
                  <a:pt x="1277779" y="250031"/>
                  <a:pt x="1276826" y="245269"/>
                  <a:pt x="1276826" y="242411"/>
                </a:cubicBezTo>
                <a:cubicBezTo>
                  <a:pt x="1276826" y="241459"/>
                  <a:pt x="1276826" y="239554"/>
                  <a:pt x="1276826" y="238601"/>
                </a:cubicBezTo>
                <a:close/>
                <a:moveTo>
                  <a:pt x="1273016" y="271939"/>
                </a:moveTo>
                <a:cubicBezTo>
                  <a:pt x="1273016" y="271939"/>
                  <a:pt x="1273969" y="272891"/>
                  <a:pt x="1273969" y="272891"/>
                </a:cubicBezTo>
                <a:cubicBezTo>
                  <a:pt x="1273969" y="278606"/>
                  <a:pt x="1273016" y="284321"/>
                  <a:pt x="1273016" y="291941"/>
                </a:cubicBezTo>
                <a:cubicBezTo>
                  <a:pt x="1272064" y="290989"/>
                  <a:pt x="1272064" y="289084"/>
                  <a:pt x="1271111" y="288131"/>
                </a:cubicBezTo>
                <a:cubicBezTo>
                  <a:pt x="1271111" y="282416"/>
                  <a:pt x="1272064" y="276701"/>
                  <a:pt x="1273016" y="271939"/>
                </a:cubicBezTo>
                <a:close/>
                <a:moveTo>
                  <a:pt x="1240631" y="229076"/>
                </a:moveTo>
                <a:cubicBezTo>
                  <a:pt x="1241584" y="226219"/>
                  <a:pt x="1243489" y="223361"/>
                  <a:pt x="1244441" y="220504"/>
                </a:cubicBezTo>
                <a:cubicBezTo>
                  <a:pt x="1247299" y="226219"/>
                  <a:pt x="1251109" y="230981"/>
                  <a:pt x="1253966" y="237649"/>
                </a:cubicBezTo>
                <a:cubicBezTo>
                  <a:pt x="1257776" y="244316"/>
                  <a:pt x="1260634" y="250031"/>
                  <a:pt x="1264444" y="257651"/>
                </a:cubicBezTo>
                <a:cubicBezTo>
                  <a:pt x="1265396" y="259556"/>
                  <a:pt x="1267301" y="262414"/>
                  <a:pt x="1268254" y="264319"/>
                </a:cubicBezTo>
                <a:cubicBezTo>
                  <a:pt x="1266349" y="270986"/>
                  <a:pt x="1264444" y="277654"/>
                  <a:pt x="1262539" y="286226"/>
                </a:cubicBezTo>
                <a:cubicBezTo>
                  <a:pt x="1259681" y="283369"/>
                  <a:pt x="1257776" y="280511"/>
                  <a:pt x="1254919" y="277654"/>
                </a:cubicBezTo>
                <a:cubicBezTo>
                  <a:pt x="1250156" y="268129"/>
                  <a:pt x="1246346" y="259556"/>
                  <a:pt x="1241584" y="251936"/>
                </a:cubicBezTo>
                <a:cubicBezTo>
                  <a:pt x="1239679" y="249079"/>
                  <a:pt x="1237774" y="246221"/>
                  <a:pt x="1235869" y="243364"/>
                </a:cubicBezTo>
                <a:cubicBezTo>
                  <a:pt x="1235869" y="243364"/>
                  <a:pt x="1235869" y="242411"/>
                  <a:pt x="1235869" y="242411"/>
                </a:cubicBezTo>
                <a:cubicBezTo>
                  <a:pt x="1237774" y="236696"/>
                  <a:pt x="1239679" y="232886"/>
                  <a:pt x="1240631" y="229076"/>
                </a:cubicBezTo>
                <a:close/>
                <a:moveTo>
                  <a:pt x="1228249" y="304324"/>
                </a:moveTo>
                <a:cubicBezTo>
                  <a:pt x="1228249" y="298609"/>
                  <a:pt x="1227296" y="292894"/>
                  <a:pt x="1227296" y="288131"/>
                </a:cubicBezTo>
                <a:lnTo>
                  <a:pt x="1227296" y="281464"/>
                </a:lnTo>
                <a:cubicBezTo>
                  <a:pt x="1227296" y="280511"/>
                  <a:pt x="1228249" y="280511"/>
                  <a:pt x="1228249" y="279559"/>
                </a:cubicBezTo>
                <a:cubicBezTo>
                  <a:pt x="1228249" y="279559"/>
                  <a:pt x="1228249" y="278606"/>
                  <a:pt x="1228249" y="278606"/>
                </a:cubicBezTo>
                <a:cubicBezTo>
                  <a:pt x="1228249" y="278606"/>
                  <a:pt x="1229201" y="279559"/>
                  <a:pt x="1229201" y="279559"/>
                </a:cubicBezTo>
                <a:cubicBezTo>
                  <a:pt x="1230154" y="280511"/>
                  <a:pt x="1230154" y="282416"/>
                  <a:pt x="1231106" y="284321"/>
                </a:cubicBezTo>
                <a:cubicBezTo>
                  <a:pt x="1230154" y="290036"/>
                  <a:pt x="1229201" y="296704"/>
                  <a:pt x="1228249" y="304324"/>
                </a:cubicBezTo>
                <a:close/>
                <a:moveTo>
                  <a:pt x="1232059" y="280511"/>
                </a:moveTo>
                <a:cubicBezTo>
                  <a:pt x="1232059" y="279559"/>
                  <a:pt x="1232059" y="279559"/>
                  <a:pt x="1232059" y="278606"/>
                </a:cubicBezTo>
                <a:cubicBezTo>
                  <a:pt x="1232059" y="277654"/>
                  <a:pt x="1231106" y="276701"/>
                  <a:pt x="1230154" y="275749"/>
                </a:cubicBezTo>
                <a:cubicBezTo>
                  <a:pt x="1229201" y="275749"/>
                  <a:pt x="1228249" y="274796"/>
                  <a:pt x="1227296" y="275749"/>
                </a:cubicBezTo>
                <a:cubicBezTo>
                  <a:pt x="1227296" y="275749"/>
                  <a:pt x="1227296" y="275749"/>
                  <a:pt x="1226344" y="275749"/>
                </a:cubicBezTo>
                <a:lnTo>
                  <a:pt x="1226344" y="269081"/>
                </a:lnTo>
                <a:cubicBezTo>
                  <a:pt x="1227296" y="270034"/>
                  <a:pt x="1228249" y="270986"/>
                  <a:pt x="1230154" y="272891"/>
                </a:cubicBezTo>
                <a:cubicBezTo>
                  <a:pt x="1231106" y="273844"/>
                  <a:pt x="1232059" y="274796"/>
                  <a:pt x="1233011" y="276701"/>
                </a:cubicBezTo>
                <a:cubicBezTo>
                  <a:pt x="1232059" y="278606"/>
                  <a:pt x="1232059" y="279559"/>
                  <a:pt x="1232059" y="280511"/>
                </a:cubicBezTo>
                <a:close/>
                <a:moveTo>
                  <a:pt x="1230154" y="221456"/>
                </a:moveTo>
                <a:cubicBezTo>
                  <a:pt x="1232059" y="225266"/>
                  <a:pt x="1233011" y="229076"/>
                  <a:pt x="1233964" y="233839"/>
                </a:cubicBezTo>
                <a:cubicBezTo>
                  <a:pt x="1233964" y="233839"/>
                  <a:pt x="1233964" y="233839"/>
                  <a:pt x="1233964" y="233839"/>
                </a:cubicBezTo>
                <a:cubicBezTo>
                  <a:pt x="1233964" y="232886"/>
                  <a:pt x="1233011" y="230981"/>
                  <a:pt x="1233011" y="230029"/>
                </a:cubicBezTo>
                <a:cubicBezTo>
                  <a:pt x="1231106" y="226219"/>
                  <a:pt x="1230154" y="223361"/>
                  <a:pt x="1230154" y="221456"/>
                </a:cubicBezTo>
                <a:cubicBezTo>
                  <a:pt x="1229201" y="220504"/>
                  <a:pt x="1229201" y="220504"/>
                  <a:pt x="1230154" y="221456"/>
                </a:cubicBezTo>
                <a:close/>
                <a:moveTo>
                  <a:pt x="1229201" y="257651"/>
                </a:moveTo>
                <a:cubicBezTo>
                  <a:pt x="1229201" y="257651"/>
                  <a:pt x="1229201" y="257651"/>
                  <a:pt x="1229201" y="257651"/>
                </a:cubicBezTo>
                <a:cubicBezTo>
                  <a:pt x="1229201" y="258604"/>
                  <a:pt x="1230154" y="258604"/>
                  <a:pt x="1230154" y="259556"/>
                </a:cubicBezTo>
                <a:cubicBezTo>
                  <a:pt x="1230154" y="260509"/>
                  <a:pt x="1230154" y="261461"/>
                  <a:pt x="1230154" y="262414"/>
                </a:cubicBezTo>
                <a:cubicBezTo>
                  <a:pt x="1231106" y="266224"/>
                  <a:pt x="1231106" y="270986"/>
                  <a:pt x="1232059" y="274796"/>
                </a:cubicBezTo>
                <a:cubicBezTo>
                  <a:pt x="1232059" y="274796"/>
                  <a:pt x="1232059" y="274796"/>
                  <a:pt x="1232059" y="274796"/>
                </a:cubicBezTo>
                <a:cubicBezTo>
                  <a:pt x="1231106" y="273844"/>
                  <a:pt x="1230154" y="272891"/>
                  <a:pt x="1229201" y="272891"/>
                </a:cubicBezTo>
                <a:cubicBezTo>
                  <a:pt x="1227296" y="270986"/>
                  <a:pt x="1225391" y="270034"/>
                  <a:pt x="1225391" y="269081"/>
                </a:cubicBezTo>
                <a:lnTo>
                  <a:pt x="1225391" y="265271"/>
                </a:lnTo>
                <a:cubicBezTo>
                  <a:pt x="1227296" y="263366"/>
                  <a:pt x="1228249" y="260509"/>
                  <a:pt x="1229201" y="257651"/>
                </a:cubicBezTo>
                <a:close/>
                <a:moveTo>
                  <a:pt x="1226344" y="235744"/>
                </a:moveTo>
                <a:cubicBezTo>
                  <a:pt x="1227296" y="238601"/>
                  <a:pt x="1227296" y="241459"/>
                  <a:pt x="1228249" y="244316"/>
                </a:cubicBezTo>
                <a:cubicBezTo>
                  <a:pt x="1228249" y="245269"/>
                  <a:pt x="1227296" y="246221"/>
                  <a:pt x="1227296" y="246221"/>
                </a:cubicBezTo>
                <a:cubicBezTo>
                  <a:pt x="1226344" y="245269"/>
                  <a:pt x="1226344" y="245269"/>
                  <a:pt x="1225391" y="244316"/>
                </a:cubicBezTo>
                <a:lnTo>
                  <a:pt x="1225391" y="231934"/>
                </a:lnTo>
                <a:cubicBezTo>
                  <a:pt x="1225391" y="233839"/>
                  <a:pt x="1225391" y="234791"/>
                  <a:pt x="1226344" y="235744"/>
                </a:cubicBezTo>
                <a:close/>
                <a:moveTo>
                  <a:pt x="1197769" y="293846"/>
                </a:moveTo>
                <a:cubicBezTo>
                  <a:pt x="1197769" y="292894"/>
                  <a:pt x="1198721" y="290989"/>
                  <a:pt x="1198721" y="290036"/>
                </a:cubicBezTo>
                <a:cubicBezTo>
                  <a:pt x="1198721" y="290989"/>
                  <a:pt x="1198721" y="290989"/>
                  <a:pt x="1198721" y="291941"/>
                </a:cubicBezTo>
                <a:cubicBezTo>
                  <a:pt x="1198721" y="293846"/>
                  <a:pt x="1199674" y="296704"/>
                  <a:pt x="1199674" y="299561"/>
                </a:cubicBezTo>
                <a:cubicBezTo>
                  <a:pt x="1198721" y="301466"/>
                  <a:pt x="1197769" y="304324"/>
                  <a:pt x="1196816" y="307181"/>
                </a:cubicBezTo>
                <a:cubicBezTo>
                  <a:pt x="1195864" y="304324"/>
                  <a:pt x="1195864" y="301466"/>
                  <a:pt x="1194911" y="299561"/>
                </a:cubicBezTo>
                <a:cubicBezTo>
                  <a:pt x="1195864" y="297656"/>
                  <a:pt x="1196816" y="295751"/>
                  <a:pt x="1197769" y="293846"/>
                </a:cubicBezTo>
                <a:close/>
                <a:moveTo>
                  <a:pt x="1196816" y="459581"/>
                </a:moveTo>
                <a:lnTo>
                  <a:pt x="1196816" y="459581"/>
                </a:lnTo>
                <a:cubicBezTo>
                  <a:pt x="1195864" y="458629"/>
                  <a:pt x="1195864" y="457676"/>
                  <a:pt x="1195864" y="455771"/>
                </a:cubicBezTo>
                <a:cubicBezTo>
                  <a:pt x="1195864" y="456724"/>
                  <a:pt x="1195864" y="457676"/>
                  <a:pt x="1196816" y="459581"/>
                </a:cubicBezTo>
                <a:close/>
                <a:moveTo>
                  <a:pt x="1190149" y="324326"/>
                </a:moveTo>
                <a:cubicBezTo>
                  <a:pt x="1190149" y="325279"/>
                  <a:pt x="1190149" y="325279"/>
                  <a:pt x="1190149" y="324326"/>
                </a:cubicBezTo>
                <a:cubicBezTo>
                  <a:pt x="1190149" y="323374"/>
                  <a:pt x="1190149" y="321469"/>
                  <a:pt x="1189196" y="320516"/>
                </a:cubicBezTo>
                <a:cubicBezTo>
                  <a:pt x="1190149" y="322421"/>
                  <a:pt x="1190149" y="323374"/>
                  <a:pt x="1190149" y="324326"/>
                </a:cubicBezTo>
                <a:close/>
                <a:moveTo>
                  <a:pt x="1170146" y="270986"/>
                </a:moveTo>
                <a:cubicBezTo>
                  <a:pt x="1170146" y="270034"/>
                  <a:pt x="1170146" y="269081"/>
                  <a:pt x="1170146" y="268129"/>
                </a:cubicBezTo>
                <a:cubicBezTo>
                  <a:pt x="1170146" y="267176"/>
                  <a:pt x="1170146" y="265271"/>
                  <a:pt x="1170146" y="264319"/>
                </a:cubicBezTo>
                <a:cubicBezTo>
                  <a:pt x="1171099" y="253841"/>
                  <a:pt x="1172051" y="244316"/>
                  <a:pt x="1172051" y="235744"/>
                </a:cubicBezTo>
                <a:cubicBezTo>
                  <a:pt x="1173004" y="238601"/>
                  <a:pt x="1173956" y="241459"/>
                  <a:pt x="1174909" y="245269"/>
                </a:cubicBezTo>
                <a:cubicBezTo>
                  <a:pt x="1174909" y="249079"/>
                  <a:pt x="1175861" y="253841"/>
                  <a:pt x="1176814" y="260509"/>
                </a:cubicBezTo>
                <a:cubicBezTo>
                  <a:pt x="1177766" y="267176"/>
                  <a:pt x="1177766" y="275749"/>
                  <a:pt x="1177766" y="285274"/>
                </a:cubicBezTo>
                <a:cubicBezTo>
                  <a:pt x="1178719" y="291941"/>
                  <a:pt x="1177766" y="300514"/>
                  <a:pt x="1177766" y="308134"/>
                </a:cubicBezTo>
                <a:cubicBezTo>
                  <a:pt x="1177766" y="307181"/>
                  <a:pt x="1176814" y="306229"/>
                  <a:pt x="1176814" y="305276"/>
                </a:cubicBezTo>
                <a:cubicBezTo>
                  <a:pt x="1173956" y="298609"/>
                  <a:pt x="1171099" y="292894"/>
                  <a:pt x="1168241" y="287179"/>
                </a:cubicBezTo>
                <a:cubicBezTo>
                  <a:pt x="1169194" y="282416"/>
                  <a:pt x="1170146" y="275749"/>
                  <a:pt x="1170146" y="270986"/>
                </a:cubicBezTo>
                <a:close/>
                <a:moveTo>
                  <a:pt x="1170146" y="309086"/>
                </a:moveTo>
                <a:cubicBezTo>
                  <a:pt x="1171099" y="312896"/>
                  <a:pt x="1173004" y="317659"/>
                  <a:pt x="1173956" y="321469"/>
                </a:cubicBezTo>
                <a:cubicBezTo>
                  <a:pt x="1173004" y="323374"/>
                  <a:pt x="1173004" y="325279"/>
                  <a:pt x="1172051" y="327184"/>
                </a:cubicBezTo>
                <a:cubicBezTo>
                  <a:pt x="1171099" y="325279"/>
                  <a:pt x="1171099" y="324326"/>
                  <a:pt x="1170146" y="322421"/>
                </a:cubicBezTo>
                <a:cubicBezTo>
                  <a:pt x="1170146" y="321469"/>
                  <a:pt x="1170146" y="319564"/>
                  <a:pt x="1170146" y="318611"/>
                </a:cubicBezTo>
                <a:cubicBezTo>
                  <a:pt x="1169194" y="313849"/>
                  <a:pt x="1169194" y="308134"/>
                  <a:pt x="1168241" y="303371"/>
                </a:cubicBezTo>
                <a:cubicBezTo>
                  <a:pt x="1168241" y="305276"/>
                  <a:pt x="1169194" y="307181"/>
                  <a:pt x="1170146" y="309086"/>
                </a:cubicBezTo>
                <a:close/>
                <a:moveTo>
                  <a:pt x="1164431" y="236696"/>
                </a:moveTo>
                <a:cubicBezTo>
                  <a:pt x="1163479" y="242411"/>
                  <a:pt x="1162526" y="248126"/>
                  <a:pt x="1161574" y="253841"/>
                </a:cubicBezTo>
                <a:cubicBezTo>
                  <a:pt x="1161574" y="252889"/>
                  <a:pt x="1161574" y="252889"/>
                  <a:pt x="1161574" y="251936"/>
                </a:cubicBezTo>
                <a:cubicBezTo>
                  <a:pt x="1161574" y="251936"/>
                  <a:pt x="1161574" y="250984"/>
                  <a:pt x="1161574" y="250984"/>
                </a:cubicBezTo>
                <a:cubicBezTo>
                  <a:pt x="1162526" y="245269"/>
                  <a:pt x="1163479" y="240506"/>
                  <a:pt x="1164431" y="236696"/>
                </a:cubicBezTo>
                <a:close/>
                <a:moveTo>
                  <a:pt x="1140619" y="290036"/>
                </a:moveTo>
                <a:cubicBezTo>
                  <a:pt x="1140619" y="290989"/>
                  <a:pt x="1139666" y="290989"/>
                  <a:pt x="1139666" y="291941"/>
                </a:cubicBezTo>
                <a:cubicBezTo>
                  <a:pt x="1138714" y="289084"/>
                  <a:pt x="1138714" y="286226"/>
                  <a:pt x="1137761" y="283369"/>
                </a:cubicBezTo>
                <a:cubicBezTo>
                  <a:pt x="1138714" y="286226"/>
                  <a:pt x="1139666" y="288131"/>
                  <a:pt x="1140619" y="290036"/>
                </a:cubicBezTo>
                <a:close/>
                <a:moveTo>
                  <a:pt x="1114901" y="339566"/>
                </a:moveTo>
                <a:cubicBezTo>
                  <a:pt x="1115854" y="331946"/>
                  <a:pt x="1116806" y="323374"/>
                  <a:pt x="1117759" y="315754"/>
                </a:cubicBezTo>
                <a:cubicBezTo>
                  <a:pt x="1118711" y="318611"/>
                  <a:pt x="1118711" y="321469"/>
                  <a:pt x="1119664" y="325279"/>
                </a:cubicBezTo>
                <a:cubicBezTo>
                  <a:pt x="1120616" y="328136"/>
                  <a:pt x="1120616" y="331946"/>
                  <a:pt x="1121569" y="334804"/>
                </a:cubicBezTo>
                <a:cubicBezTo>
                  <a:pt x="1121569" y="336709"/>
                  <a:pt x="1120616" y="338614"/>
                  <a:pt x="1120616" y="341471"/>
                </a:cubicBezTo>
                <a:cubicBezTo>
                  <a:pt x="1120616" y="341471"/>
                  <a:pt x="1120616" y="341471"/>
                  <a:pt x="1120616" y="342424"/>
                </a:cubicBezTo>
                <a:cubicBezTo>
                  <a:pt x="1119664" y="344329"/>
                  <a:pt x="1118711" y="346234"/>
                  <a:pt x="1118711" y="348139"/>
                </a:cubicBezTo>
                <a:cubicBezTo>
                  <a:pt x="1117759" y="345281"/>
                  <a:pt x="1115854" y="343376"/>
                  <a:pt x="1114901" y="341471"/>
                </a:cubicBezTo>
                <a:cubicBezTo>
                  <a:pt x="1114901" y="340519"/>
                  <a:pt x="1114901" y="339566"/>
                  <a:pt x="1114901" y="339566"/>
                </a:cubicBezTo>
                <a:close/>
                <a:moveTo>
                  <a:pt x="1111091" y="219551"/>
                </a:moveTo>
                <a:cubicBezTo>
                  <a:pt x="1111091" y="220504"/>
                  <a:pt x="1112044" y="221456"/>
                  <a:pt x="1112044" y="222409"/>
                </a:cubicBezTo>
                <a:cubicBezTo>
                  <a:pt x="1112044" y="225266"/>
                  <a:pt x="1112996" y="228124"/>
                  <a:pt x="1112996" y="230029"/>
                </a:cubicBezTo>
                <a:cubicBezTo>
                  <a:pt x="1112996" y="230029"/>
                  <a:pt x="1112996" y="230029"/>
                  <a:pt x="1112996" y="230029"/>
                </a:cubicBezTo>
                <a:cubicBezTo>
                  <a:pt x="1112996" y="226219"/>
                  <a:pt x="1112044" y="223361"/>
                  <a:pt x="1111091" y="219551"/>
                </a:cubicBezTo>
                <a:cubicBezTo>
                  <a:pt x="1111091" y="220504"/>
                  <a:pt x="1111091" y="219551"/>
                  <a:pt x="1111091" y="219551"/>
                </a:cubicBezTo>
                <a:close/>
                <a:moveTo>
                  <a:pt x="1110139" y="217646"/>
                </a:moveTo>
                <a:cubicBezTo>
                  <a:pt x="1110139" y="217646"/>
                  <a:pt x="1110139" y="217646"/>
                  <a:pt x="1110139" y="217646"/>
                </a:cubicBezTo>
                <a:cubicBezTo>
                  <a:pt x="1110139" y="217646"/>
                  <a:pt x="1109186" y="216694"/>
                  <a:pt x="1109186" y="215741"/>
                </a:cubicBezTo>
                <a:cubicBezTo>
                  <a:pt x="1110139" y="216694"/>
                  <a:pt x="1110139" y="216694"/>
                  <a:pt x="1110139" y="217646"/>
                </a:cubicBezTo>
                <a:close/>
                <a:moveTo>
                  <a:pt x="1101566" y="236696"/>
                </a:moveTo>
                <a:cubicBezTo>
                  <a:pt x="1104424" y="248126"/>
                  <a:pt x="1107281" y="262414"/>
                  <a:pt x="1111091" y="278606"/>
                </a:cubicBezTo>
                <a:cubicBezTo>
                  <a:pt x="1110139" y="283369"/>
                  <a:pt x="1109186" y="289084"/>
                  <a:pt x="1109186" y="293846"/>
                </a:cubicBezTo>
                <a:cubicBezTo>
                  <a:pt x="1108234" y="298609"/>
                  <a:pt x="1107281" y="304324"/>
                  <a:pt x="1106329" y="309086"/>
                </a:cubicBezTo>
                <a:cubicBezTo>
                  <a:pt x="1106329" y="309086"/>
                  <a:pt x="1106329" y="309086"/>
                  <a:pt x="1106329" y="308134"/>
                </a:cubicBezTo>
                <a:cubicBezTo>
                  <a:pt x="1105376" y="300514"/>
                  <a:pt x="1105376" y="295751"/>
                  <a:pt x="1105376" y="295751"/>
                </a:cubicBezTo>
                <a:cubicBezTo>
                  <a:pt x="1105376" y="295751"/>
                  <a:pt x="1105376" y="297656"/>
                  <a:pt x="1105376" y="300514"/>
                </a:cubicBezTo>
                <a:cubicBezTo>
                  <a:pt x="1103471" y="290989"/>
                  <a:pt x="1101566" y="282416"/>
                  <a:pt x="1099661" y="272891"/>
                </a:cubicBezTo>
                <a:cubicBezTo>
                  <a:pt x="1097756" y="265271"/>
                  <a:pt x="1096804" y="256699"/>
                  <a:pt x="1094899" y="249079"/>
                </a:cubicBezTo>
                <a:cubicBezTo>
                  <a:pt x="1096804" y="244316"/>
                  <a:pt x="1098709" y="240506"/>
                  <a:pt x="1101566" y="236696"/>
                </a:cubicBezTo>
                <a:close/>
                <a:moveTo>
                  <a:pt x="1027271" y="325279"/>
                </a:moveTo>
                <a:cubicBezTo>
                  <a:pt x="1028224" y="319564"/>
                  <a:pt x="1029176" y="314801"/>
                  <a:pt x="1030129" y="310991"/>
                </a:cubicBezTo>
                <a:cubicBezTo>
                  <a:pt x="1031081" y="306229"/>
                  <a:pt x="1032986" y="301466"/>
                  <a:pt x="1034891" y="297656"/>
                </a:cubicBezTo>
                <a:cubicBezTo>
                  <a:pt x="1035844" y="293846"/>
                  <a:pt x="1037749" y="290989"/>
                  <a:pt x="1039654" y="288131"/>
                </a:cubicBezTo>
                <a:cubicBezTo>
                  <a:pt x="1040606" y="291941"/>
                  <a:pt x="1041559" y="295751"/>
                  <a:pt x="1042511" y="299561"/>
                </a:cubicBezTo>
                <a:cubicBezTo>
                  <a:pt x="1041559" y="301466"/>
                  <a:pt x="1040606" y="303371"/>
                  <a:pt x="1039654" y="305276"/>
                </a:cubicBezTo>
                <a:cubicBezTo>
                  <a:pt x="1034891" y="313849"/>
                  <a:pt x="1031081" y="322421"/>
                  <a:pt x="1028224" y="330994"/>
                </a:cubicBezTo>
                <a:cubicBezTo>
                  <a:pt x="1028224" y="329089"/>
                  <a:pt x="1028224" y="327184"/>
                  <a:pt x="1027271" y="325279"/>
                </a:cubicBezTo>
                <a:close/>
                <a:moveTo>
                  <a:pt x="1040606" y="374809"/>
                </a:moveTo>
                <a:cubicBezTo>
                  <a:pt x="1040606" y="373856"/>
                  <a:pt x="1039654" y="371951"/>
                  <a:pt x="1039654" y="370999"/>
                </a:cubicBezTo>
                <a:cubicBezTo>
                  <a:pt x="1041559" y="366236"/>
                  <a:pt x="1043464" y="360521"/>
                  <a:pt x="1045369" y="355759"/>
                </a:cubicBezTo>
                <a:cubicBezTo>
                  <a:pt x="1046321" y="358616"/>
                  <a:pt x="1047274" y="361474"/>
                  <a:pt x="1047274" y="364331"/>
                </a:cubicBezTo>
                <a:cubicBezTo>
                  <a:pt x="1047274" y="371951"/>
                  <a:pt x="1047274" y="378619"/>
                  <a:pt x="1048226" y="386239"/>
                </a:cubicBezTo>
                <a:cubicBezTo>
                  <a:pt x="1046321" y="385286"/>
                  <a:pt x="1045369" y="384334"/>
                  <a:pt x="1044416" y="384334"/>
                </a:cubicBezTo>
                <a:cubicBezTo>
                  <a:pt x="1042511" y="381476"/>
                  <a:pt x="1041559" y="377666"/>
                  <a:pt x="1040606" y="374809"/>
                </a:cubicBezTo>
                <a:close/>
                <a:moveTo>
                  <a:pt x="1046321" y="389096"/>
                </a:moveTo>
                <a:cubicBezTo>
                  <a:pt x="1047274" y="390049"/>
                  <a:pt x="1047274" y="390049"/>
                  <a:pt x="1048226" y="391001"/>
                </a:cubicBezTo>
                <a:cubicBezTo>
                  <a:pt x="1048226" y="391954"/>
                  <a:pt x="1048226" y="391954"/>
                  <a:pt x="1048226" y="392906"/>
                </a:cubicBezTo>
                <a:cubicBezTo>
                  <a:pt x="1047274" y="391954"/>
                  <a:pt x="1046321" y="390049"/>
                  <a:pt x="1046321" y="389096"/>
                </a:cubicBezTo>
                <a:close/>
                <a:moveTo>
                  <a:pt x="1056799" y="292894"/>
                </a:moveTo>
                <a:cubicBezTo>
                  <a:pt x="1057751" y="289084"/>
                  <a:pt x="1059656" y="286226"/>
                  <a:pt x="1061561" y="282416"/>
                </a:cubicBezTo>
                <a:cubicBezTo>
                  <a:pt x="1063466" y="278606"/>
                  <a:pt x="1064419" y="274796"/>
                  <a:pt x="1066324" y="271939"/>
                </a:cubicBezTo>
                <a:cubicBezTo>
                  <a:pt x="1066324" y="272891"/>
                  <a:pt x="1066324" y="272891"/>
                  <a:pt x="1066324" y="273844"/>
                </a:cubicBezTo>
                <a:cubicBezTo>
                  <a:pt x="1066324" y="275749"/>
                  <a:pt x="1067276" y="276701"/>
                  <a:pt x="1067276" y="278606"/>
                </a:cubicBezTo>
                <a:cubicBezTo>
                  <a:pt x="1066324" y="280511"/>
                  <a:pt x="1064419" y="282416"/>
                  <a:pt x="1063466" y="285274"/>
                </a:cubicBezTo>
                <a:cubicBezTo>
                  <a:pt x="1061561" y="288131"/>
                  <a:pt x="1059656" y="291941"/>
                  <a:pt x="1057751" y="295751"/>
                </a:cubicBezTo>
                <a:cubicBezTo>
                  <a:pt x="1057751" y="294799"/>
                  <a:pt x="1056799" y="293846"/>
                  <a:pt x="1056799" y="292894"/>
                </a:cubicBezTo>
                <a:close/>
                <a:moveTo>
                  <a:pt x="1059656" y="360521"/>
                </a:moveTo>
                <a:cubicBezTo>
                  <a:pt x="1059656" y="360521"/>
                  <a:pt x="1059656" y="359569"/>
                  <a:pt x="1059656" y="360521"/>
                </a:cubicBezTo>
                <a:cubicBezTo>
                  <a:pt x="1059656" y="359569"/>
                  <a:pt x="1059656" y="360521"/>
                  <a:pt x="1059656" y="360521"/>
                </a:cubicBezTo>
                <a:cubicBezTo>
                  <a:pt x="1059656" y="360521"/>
                  <a:pt x="1059656" y="360521"/>
                  <a:pt x="1059656" y="360521"/>
                </a:cubicBezTo>
                <a:close/>
                <a:moveTo>
                  <a:pt x="1064419" y="383381"/>
                </a:moveTo>
                <a:cubicBezTo>
                  <a:pt x="1063466" y="381476"/>
                  <a:pt x="1063466" y="380524"/>
                  <a:pt x="1062514" y="379571"/>
                </a:cubicBezTo>
                <a:cubicBezTo>
                  <a:pt x="1062514" y="377666"/>
                  <a:pt x="1062514" y="376714"/>
                  <a:pt x="1063466" y="374809"/>
                </a:cubicBezTo>
                <a:cubicBezTo>
                  <a:pt x="1063466" y="375761"/>
                  <a:pt x="1064419" y="377666"/>
                  <a:pt x="1064419" y="378619"/>
                </a:cubicBezTo>
                <a:cubicBezTo>
                  <a:pt x="1064419" y="379571"/>
                  <a:pt x="1064419" y="379571"/>
                  <a:pt x="1064419" y="380524"/>
                </a:cubicBezTo>
                <a:cubicBezTo>
                  <a:pt x="1064419" y="382429"/>
                  <a:pt x="1065371" y="384334"/>
                  <a:pt x="1065371" y="386239"/>
                </a:cubicBezTo>
                <a:cubicBezTo>
                  <a:pt x="1065371" y="385286"/>
                  <a:pt x="1065371" y="384334"/>
                  <a:pt x="1064419" y="383381"/>
                </a:cubicBezTo>
                <a:close/>
                <a:moveTo>
                  <a:pt x="1069181" y="330994"/>
                </a:moveTo>
                <a:cubicBezTo>
                  <a:pt x="1067276" y="325279"/>
                  <a:pt x="1065371" y="318611"/>
                  <a:pt x="1063466" y="312896"/>
                </a:cubicBezTo>
                <a:cubicBezTo>
                  <a:pt x="1065371" y="309086"/>
                  <a:pt x="1067276" y="304324"/>
                  <a:pt x="1069181" y="300514"/>
                </a:cubicBezTo>
                <a:cubicBezTo>
                  <a:pt x="1070134" y="308134"/>
                  <a:pt x="1069181" y="316706"/>
                  <a:pt x="1070134" y="326231"/>
                </a:cubicBezTo>
                <a:cubicBezTo>
                  <a:pt x="1069181" y="328136"/>
                  <a:pt x="1069181" y="329089"/>
                  <a:pt x="1069181" y="330994"/>
                </a:cubicBezTo>
                <a:close/>
                <a:moveTo>
                  <a:pt x="1077754" y="262414"/>
                </a:moveTo>
                <a:cubicBezTo>
                  <a:pt x="1076801" y="263366"/>
                  <a:pt x="1076801" y="264319"/>
                  <a:pt x="1075849" y="264319"/>
                </a:cubicBezTo>
                <a:cubicBezTo>
                  <a:pt x="1074896" y="261461"/>
                  <a:pt x="1074896" y="259556"/>
                  <a:pt x="1073944" y="256699"/>
                </a:cubicBezTo>
                <a:lnTo>
                  <a:pt x="1074896" y="256699"/>
                </a:lnTo>
                <a:lnTo>
                  <a:pt x="1075849" y="256699"/>
                </a:lnTo>
                <a:cubicBezTo>
                  <a:pt x="1076801" y="259556"/>
                  <a:pt x="1077754" y="260509"/>
                  <a:pt x="1077754" y="262414"/>
                </a:cubicBezTo>
                <a:close/>
                <a:moveTo>
                  <a:pt x="1045369" y="175736"/>
                </a:moveTo>
                <a:cubicBezTo>
                  <a:pt x="1048226" y="168116"/>
                  <a:pt x="1052036" y="160496"/>
                  <a:pt x="1054894" y="153829"/>
                </a:cubicBezTo>
                <a:cubicBezTo>
                  <a:pt x="1054894" y="154781"/>
                  <a:pt x="1054894" y="154781"/>
                  <a:pt x="1055846" y="155734"/>
                </a:cubicBezTo>
                <a:cubicBezTo>
                  <a:pt x="1056799" y="160496"/>
                  <a:pt x="1058704" y="166211"/>
                  <a:pt x="1059656" y="171926"/>
                </a:cubicBezTo>
                <a:cubicBezTo>
                  <a:pt x="1061561" y="178594"/>
                  <a:pt x="1063466" y="186214"/>
                  <a:pt x="1064419" y="193834"/>
                </a:cubicBezTo>
                <a:cubicBezTo>
                  <a:pt x="1066324" y="201454"/>
                  <a:pt x="1067276" y="208121"/>
                  <a:pt x="1069181" y="215741"/>
                </a:cubicBezTo>
                <a:cubicBezTo>
                  <a:pt x="1072039" y="228124"/>
                  <a:pt x="1073944" y="241459"/>
                  <a:pt x="1076801" y="253841"/>
                </a:cubicBezTo>
                <a:cubicBezTo>
                  <a:pt x="1075849" y="253841"/>
                  <a:pt x="1074896" y="252889"/>
                  <a:pt x="1074896" y="252889"/>
                </a:cubicBezTo>
                <a:cubicBezTo>
                  <a:pt x="1070134" y="230981"/>
                  <a:pt x="1067276" y="216694"/>
                  <a:pt x="1067276" y="216694"/>
                </a:cubicBezTo>
                <a:cubicBezTo>
                  <a:pt x="1067276" y="216694"/>
                  <a:pt x="1067276" y="232886"/>
                  <a:pt x="1068229" y="257651"/>
                </a:cubicBezTo>
                <a:cubicBezTo>
                  <a:pt x="1068229" y="258604"/>
                  <a:pt x="1067276" y="258604"/>
                  <a:pt x="1067276" y="259556"/>
                </a:cubicBezTo>
                <a:cubicBezTo>
                  <a:pt x="1065371" y="255746"/>
                  <a:pt x="1065371" y="252889"/>
                  <a:pt x="1065371" y="252889"/>
                </a:cubicBezTo>
                <a:cubicBezTo>
                  <a:pt x="1065371" y="252889"/>
                  <a:pt x="1065371" y="255746"/>
                  <a:pt x="1066324" y="261461"/>
                </a:cubicBezTo>
                <a:cubicBezTo>
                  <a:pt x="1062514" y="267176"/>
                  <a:pt x="1058704" y="272891"/>
                  <a:pt x="1055846" y="278606"/>
                </a:cubicBezTo>
                <a:cubicBezTo>
                  <a:pt x="1055846" y="279559"/>
                  <a:pt x="1054894" y="279559"/>
                  <a:pt x="1054894" y="280511"/>
                </a:cubicBezTo>
                <a:cubicBezTo>
                  <a:pt x="1054894" y="279559"/>
                  <a:pt x="1053941" y="278606"/>
                  <a:pt x="1053941" y="277654"/>
                </a:cubicBezTo>
                <a:cubicBezTo>
                  <a:pt x="1050131" y="266224"/>
                  <a:pt x="1046321" y="254794"/>
                  <a:pt x="1043464" y="245269"/>
                </a:cubicBezTo>
                <a:cubicBezTo>
                  <a:pt x="1040606" y="235744"/>
                  <a:pt x="1037749" y="227171"/>
                  <a:pt x="1035844" y="220504"/>
                </a:cubicBezTo>
                <a:cubicBezTo>
                  <a:pt x="1033939" y="215741"/>
                  <a:pt x="1032986" y="211931"/>
                  <a:pt x="1032034" y="209074"/>
                </a:cubicBezTo>
                <a:cubicBezTo>
                  <a:pt x="1034891" y="196691"/>
                  <a:pt x="1040606" y="186214"/>
                  <a:pt x="1045369" y="175736"/>
                </a:cubicBezTo>
                <a:close/>
                <a:moveTo>
                  <a:pt x="1019651" y="267176"/>
                </a:moveTo>
                <a:cubicBezTo>
                  <a:pt x="1020604" y="251936"/>
                  <a:pt x="1022509" y="236696"/>
                  <a:pt x="1023461" y="221456"/>
                </a:cubicBezTo>
                <a:cubicBezTo>
                  <a:pt x="1023461" y="220504"/>
                  <a:pt x="1024414" y="219551"/>
                  <a:pt x="1024414" y="218599"/>
                </a:cubicBezTo>
                <a:cubicBezTo>
                  <a:pt x="1026319" y="229076"/>
                  <a:pt x="1028224" y="241459"/>
                  <a:pt x="1032034" y="253841"/>
                </a:cubicBezTo>
                <a:cubicBezTo>
                  <a:pt x="1033939" y="263366"/>
                  <a:pt x="1036796" y="272891"/>
                  <a:pt x="1038701" y="283369"/>
                </a:cubicBezTo>
                <a:cubicBezTo>
                  <a:pt x="1038701" y="283369"/>
                  <a:pt x="1038701" y="284321"/>
                  <a:pt x="1037749" y="284321"/>
                </a:cubicBezTo>
                <a:cubicBezTo>
                  <a:pt x="1035844" y="287179"/>
                  <a:pt x="1032986" y="290036"/>
                  <a:pt x="1031081" y="294799"/>
                </a:cubicBezTo>
                <a:cubicBezTo>
                  <a:pt x="1029176" y="298609"/>
                  <a:pt x="1027271" y="302419"/>
                  <a:pt x="1025366" y="306229"/>
                </a:cubicBezTo>
                <a:cubicBezTo>
                  <a:pt x="1024414" y="297656"/>
                  <a:pt x="1024414" y="290036"/>
                  <a:pt x="1023461" y="284321"/>
                </a:cubicBezTo>
                <a:cubicBezTo>
                  <a:pt x="1022509" y="274796"/>
                  <a:pt x="1022509" y="269081"/>
                  <a:pt x="1022509" y="269081"/>
                </a:cubicBezTo>
                <a:cubicBezTo>
                  <a:pt x="1022509" y="269081"/>
                  <a:pt x="1021556" y="274796"/>
                  <a:pt x="1019651" y="284321"/>
                </a:cubicBezTo>
                <a:cubicBezTo>
                  <a:pt x="1018699" y="291941"/>
                  <a:pt x="1016794" y="302419"/>
                  <a:pt x="1015841" y="314801"/>
                </a:cubicBezTo>
                <a:cubicBezTo>
                  <a:pt x="1015841" y="314801"/>
                  <a:pt x="1015841" y="315754"/>
                  <a:pt x="1015841" y="315754"/>
                </a:cubicBezTo>
                <a:cubicBezTo>
                  <a:pt x="1015841" y="315754"/>
                  <a:pt x="1015841" y="315754"/>
                  <a:pt x="1015841" y="315754"/>
                </a:cubicBezTo>
                <a:cubicBezTo>
                  <a:pt x="1020604" y="276701"/>
                  <a:pt x="1022509" y="251936"/>
                  <a:pt x="1022509" y="251936"/>
                </a:cubicBezTo>
                <a:cubicBezTo>
                  <a:pt x="1022509" y="251936"/>
                  <a:pt x="1021556" y="257651"/>
                  <a:pt x="1019651" y="267176"/>
                </a:cubicBezTo>
                <a:close/>
                <a:moveTo>
                  <a:pt x="1011079" y="364331"/>
                </a:moveTo>
                <a:cubicBezTo>
                  <a:pt x="1011079" y="361474"/>
                  <a:pt x="1012031" y="358616"/>
                  <a:pt x="1012031" y="355759"/>
                </a:cubicBezTo>
                <a:cubicBezTo>
                  <a:pt x="1012984" y="350996"/>
                  <a:pt x="1012984" y="347186"/>
                  <a:pt x="1013936" y="342424"/>
                </a:cubicBezTo>
                <a:cubicBezTo>
                  <a:pt x="1013936" y="342424"/>
                  <a:pt x="1013936" y="342424"/>
                  <a:pt x="1013936" y="342424"/>
                </a:cubicBezTo>
                <a:cubicBezTo>
                  <a:pt x="1012984" y="349091"/>
                  <a:pt x="1012984" y="356711"/>
                  <a:pt x="1012031" y="364331"/>
                </a:cubicBezTo>
                <a:cubicBezTo>
                  <a:pt x="1012031" y="365284"/>
                  <a:pt x="1011079" y="365284"/>
                  <a:pt x="1011079" y="366236"/>
                </a:cubicBezTo>
                <a:cubicBezTo>
                  <a:pt x="1011079" y="366236"/>
                  <a:pt x="1011079" y="366236"/>
                  <a:pt x="1011079" y="366236"/>
                </a:cubicBezTo>
                <a:cubicBezTo>
                  <a:pt x="1011079" y="366236"/>
                  <a:pt x="1011079" y="365284"/>
                  <a:pt x="1011079" y="364331"/>
                </a:cubicBezTo>
                <a:close/>
                <a:moveTo>
                  <a:pt x="1004411" y="257651"/>
                </a:moveTo>
                <a:cubicBezTo>
                  <a:pt x="1003459" y="265271"/>
                  <a:pt x="1002506" y="273844"/>
                  <a:pt x="1001554" y="281464"/>
                </a:cubicBezTo>
                <a:cubicBezTo>
                  <a:pt x="999649" y="277654"/>
                  <a:pt x="997744" y="273844"/>
                  <a:pt x="996791" y="271939"/>
                </a:cubicBezTo>
                <a:cubicBezTo>
                  <a:pt x="999649" y="268129"/>
                  <a:pt x="1001554" y="262414"/>
                  <a:pt x="1004411" y="257651"/>
                </a:cubicBezTo>
                <a:close/>
                <a:moveTo>
                  <a:pt x="991076" y="283369"/>
                </a:moveTo>
                <a:cubicBezTo>
                  <a:pt x="992981" y="280511"/>
                  <a:pt x="994886" y="276701"/>
                  <a:pt x="995839" y="273844"/>
                </a:cubicBezTo>
                <a:cubicBezTo>
                  <a:pt x="996791" y="277654"/>
                  <a:pt x="997744" y="283369"/>
                  <a:pt x="999649" y="291941"/>
                </a:cubicBezTo>
                <a:cubicBezTo>
                  <a:pt x="998696" y="303371"/>
                  <a:pt x="996791" y="314801"/>
                  <a:pt x="995839" y="326231"/>
                </a:cubicBezTo>
                <a:cubicBezTo>
                  <a:pt x="994886" y="328136"/>
                  <a:pt x="994886" y="329089"/>
                  <a:pt x="993934" y="330994"/>
                </a:cubicBezTo>
                <a:cubicBezTo>
                  <a:pt x="992981" y="324326"/>
                  <a:pt x="992981" y="320516"/>
                  <a:pt x="992981" y="320516"/>
                </a:cubicBezTo>
                <a:cubicBezTo>
                  <a:pt x="992981" y="320516"/>
                  <a:pt x="992029" y="327184"/>
                  <a:pt x="991076" y="338614"/>
                </a:cubicBezTo>
                <a:cubicBezTo>
                  <a:pt x="991076" y="339566"/>
                  <a:pt x="990124" y="340519"/>
                  <a:pt x="990124" y="341471"/>
                </a:cubicBezTo>
                <a:cubicBezTo>
                  <a:pt x="987266" y="349091"/>
                  <a:pt x="984409" y="356711"/>
                  <a:pt x="981551" y="365284"/>
                </a:cubicBezTo>
                <a:cubicBezTo>
                  <a:pt x="981551" y="364331"/>
                  <a:pt x="981551" y="363379"/>
                  <a:pt x="980599" y="363379"/>
                </a:cubicBezTo>
                <a:cubicBezTo>
                  <a:pt x="979646" y="351949"/>
                  <a:pt x="978694" y="341471"/>
                  <a:pt x="977741" y="331946"/>
                </a:cubicBezTo>
                <a:cubicBezTo>
                  <a:pt x="976789" y="325279"/>
                  <a:pt x="976789" y="318611"/>
                  <a:pt x="975836" y="311944"/>
                </a:cubicBezTo>
                <a:cubicBezTo>
                  <a:pt x="980599" y="301466"/>
                  <a:pt x="986314" y="291941"/>
                  <a:pt x="991076" y="283369"/>
                </a:cubicBezTo>
                <a:close/>
                <a:moveTo>
                  <a:pt x="960596" y="298609"/>
                </a:moveTo>
                <a:cubicBezTo>
                  <a:pt x="963454" y="291941"/>
                  <a:pt x="965359" y="286226"/>
                  <a:pt x="968216" y="280511"/>
                </a:cubicBezTo>
                <a:cubicBezTo>
                  <a:pt x="968216" y="284321"/>
                  <a:pt x="967264" y="289084"/>
                  <a:pt x="967264" y="294799"/>
                </a:cubicBezTo>
                <a:cubicBezTo>
                  <a:pt x="965359" y="297656"/>
                  <a:pt x="963454" y="301466"/>
                  <a:pt x="961549" y="304324"/>
                </a:cubicBezTo>
                <a:cubicBezTo>
                  <a:pt x="961549" y="304324"/>
                  <a:pt x="961549" y="304324"/>
                  <a:pt x="961549" y="303371"/>
                </a:cubicBezTo>
                <a:cubicBezTo>
                  <a:pt x="961549" y="302419"/>
                  <a:pt x="960596" y="302419"/>
                  <a:pt x="960596" y="301466"/>
                </a:cubicBezTo>
                <a:cubicBezTo>
                  <a:pt x="960596" y="299561"/>
                  <a:pt x="960596" y="299561"/>
                  <a:pt x="960596" y="298609"/>
                </a:cubicBezTo>
                <a:close/>
                <a:moveTo>
                  <a:pt x="939641" y="258604"/>
                </a:moveTo>
                <a:cubicBezTo>
                  <a:pt x="939641" y="258604"/>
                  <a:pt x="939641" y="258604"/>
                  <a:pt x="939641" y="258604"/>
                </a:cubicBezTo>
                <a:cubicBezTo>
                  <a:pt x="941546" y="253841"/>
                  <a:pt x="942499" y="250031"/>
                  <a:pt x="943451" y="246221"/>
                </a:cubicBezTo>
                <a:cubicBezTo>
                  <a:pt x="943451" y="248126"/>
                  <a:pt x="943451" y="250031"/>
                  <a:pt x="943451" y="251936"/>
                </a:cubicBezTo>
                <a:cubicBezTo>
                  <a:pt x="942499" y="253841"/>
                  <a:pt x="941546" y="256699"/>
                  <a:pt x="939641" y="258604"/>
                </a:cubicBezTo>
                <a:lnTo>
                  <a:pt x="939641" y="258604"/>
                </a:lnTo>
                <a:close/>
                <a:moveTo>
                  <a:pt x="944404" y="280511"/>
                </a:moveTo>
                <a:lnTo>
                  <a:pt x="943451" y="273844"/>
                </a:lnTo>
                <a:cubicBezTo>
                  <a:pt x="943451" y="272891"/>
                  <a:pt x="944404" y="271939"/>
                  <a:pt x="944404" y="270986"/>
                </a:cubicBezTo>
                <a:cubicBezTo>
                  <a:pt x="944404" y="270986"/>
                  <a:pt x="944404" y="271939"/>
                  <a:pt x="944404" y="271939"/>
                </a:cubicBezTo>
                <a:cubicBezTo>
                  <a:pt x="944404" y="272891"/>
                  <a:pt x="944404" y="274796"/>
                  <a:pt x="944404" y="275749"/>
                </a:cubicBezTo>
                <a:cubicBezTo>
                  <a:pt x="945356" y="277654"/>
                  <a:pt x="945356" y="279559"/>
                  <a:pt x="944404" y="280511"/>
                </a:cubicBezTo>
                <a:close/>
                <a:moveTo>
                  <a:pt x="944404" y="270986"/>
                </a:moveTo>
                <a:cubicBezTo>
                  <a:pt x="944404" y="270986"/>
                  <a:pt x="944404" y="270986"/>
                  <a:pt x="944404" y="270986"/>
                </a:cubicBezTo>
                <a:cubicBezTo>
                  <a:pt x="945356" y="270986"/>
                  <a:pt x="945356" y="270986"/>
                  <a:pt x="944404" y="270986"/>
                </a:cubicBezTo>
                <a:cubicBezTo>
                  <a:pt x="945356" y="270986"/>
                  <a:pt x="944404" y="270986"/>
                  <a:pt x="944404" y="270986"/>
                </a:cubicBezTo>
                <a:close/>
                <a:moveTo>
                  <a:pt x="933926" y="227171"/>
                </a:moveTo>
                <a:cubicBezTo>
                  <a:pt x="946309" y="185261"/>
                  <a:pt x="954881" y="153829"/>
                  <a:pt x="958691" y="138589"/>
                </a:cubicBezTo>
                <a:cubicBezTo>
                  <a:pt x="958691" y="141446"/>
                  <a:pt x="958691" y="143351"/>
                  <a:pt x="958691" y="146209"/>
                </a:cubicBezTo>
                <a:cubicBezTo>
                  <a:pt x="957739" y="159544"/>
                  <a:pt x="956786" y="179546"/>
                  <a:pt x="953929" y="203359"/>
                </a:cubicBezTo>
                <a:cubicBezTo>
                  <a:pt x="952976" y="215741"/>
                  <a:pt x="951071" y="228124"/>
                  <a:pt x="950119" y="242411"/>
                </a:cubicBezTo>
                <a:cubicBezTo>
                  <a:pt x="949166" y="243364"/>
                  <a:pt x="948214" y="245269"/>
                  <a:pt x="948214" y="246221"/>
                </a:cubicBezTo>
                <a:cubicBezTo>
                  <a:pt x="947261" y="244316"/>
                  <a:pt x="947261" y="241459"/>
                  <a:pt x="947261" y="240506"/>
                </a:cubicBezTo>
                <a:cubicBezTo>
                  <a:pt x="948214" y="235744"/>
                  <a:pt x="949166" y="233839"/>
                  <a:pt x="949166" y="233839"/>
                </a:cubicBezTo>
                <a:cubicBezTo>
                  <a:pt x="949166" y="233839"/>
                  <a:pt x="948214" y="235744"/>
                  <a:pt x="946309" y="238601"/>
                </a:cubicBezTo>
                <a:cubicBezTo>
                  <a:pt x="945356" y="232886"/>
                  <a:pt x="944404" y="230029"/>
                  <a:pt x="944404" y="230029"/>
                </a:cubicBezTo>
                <a:cubicBezTo>
                  <a:pt x="944404" y="230029"/>
                  <a:pt x="944404" y="233839"/>
                  <a:pt x="944404" y="241459"/>
                </a:cubicBezTo>
                <a:cubicBezTo>
                  <a:pt x="943451" y="244316"/>
                  <a:pt x="941546" y="248126"/>
                  <a:pt x="939641" y="251936"/>
                </a:cubicBezTo>
                <a:lnTo>
                  <a:pt x="938689" y="248126"/>
                </a:lnTo>
                <a:lnTo>
                  <a:pt x="936784" y="241459"/>
                </a:lnTo>
                <a:cubicBezTo>
                  <a:pt x="941546" y="226219"/>
                  <a:pt x="943451" y="217646"/>
                  <a:pt x="943451" y="217646"/>
                </a:cubicBezTo>
                <a:cubicBezTo>
                  <a:pt x="943451" y="217646"/>
                  <a:pt x="940594" y="224314"/>
                  <a:pt x="934879" y="235744"/>
                </a:cubicBezTo>
                <a:lnTo>
                  <a:pt x="932974" y="230029"/>
                </a:lnTo>
                <a:cubicBezTo>
                  <a:pt x="932974" y="230029"/>
                  <a:pt x="932974" y="228124"/>
                  <a:pt x="933926" y="227171"/>
                </a:cubicBezTo>
                <a:close/>
                <a:moveTo>
                  <a:pt x="921544" y="452914"/>
                </a:moveTo>
                <a:cubicBezTo>
                  <a:pt x="921544" y="452914"/>
                  <a:pt x="920591" y="451961"/>
                  <a:pt x="920591" y="451961"/>
                </a:cubicBezTo>
                <a:cubicBezTo>
                  <a:pt x="920591" y="447199"/>
                  <a:pt x="920591" y="443389"/>
                  <a:pt x="919639" y="438626"/>
                </a:cubicBezTo>
                <a:cubicBezTo>
                  <a:pt x="920591" y="443389"/>
                  <a:pt x="921544" y="448151"/>
                  <a:pt x="921544" y="452914"/>
                </a:cubicBezTo>
                <a:close/>
                <a:moveTo>
                  <a:pt x="912019" y="210979"/>
                </a:moveTo>
                <a:lnTo>
                  <a:pt x="915829" y="227171"/>
                </a:lnTo>
                <a:cubicBezTo>
                  <a:pt x="915829" y="228124"/>
                  <a:pt x="915829" y="229076"/>
                  <a:pt x="914876" y="230029"/>
                </a:cubicBezTo>
                <a:cubicBezTo>
                  <a:pt x="913924" y="231934"/>
                  <a:pt x="913924" y="234791"/>
                  <a:pt x="912971" y="236696"/>
                </a:cubicBezTo>
                <a:cubicBezTo>
                  <a:pt x="912971" y="235744"/>
                  <a:pt x="912019" y="233839"/>
                  <a:pt x="912019" y="232886"/>
                </a:cubicBezTo>
                <a:cubicBezTo>
                  <a:pt x="912019" y="231934"/>
                  <a:pt x="912019" y="230029"/>
                  <a:pt x="912019" y="228124"/>
                </a:cubicBezTo>
                <a:cubicBezTo>
                  <a:pt x="912019" y="222409"/>
                  <a:pt x="911066" y="216694"/>
                  <a:pt x="911066" y="210979"/>
                </a:cubicBezTo>
                <a:cubicBezTo>
                  <a:pt x="911066" y="209074"/>
                  <a:pt x="911066" y="206216"/>
                  <a:pt x="911066" y="204311"/>
                </a:cubicBezTo>
                <a:lnTo>
                  <a:pt x="912019" y="210979"/>
                </a:lnTo>
                <a:close/>
                <a:moveTo>
                  <a:pt x="833914" y="333851"/>
                </a:moveTo>
                <a:cubicBezTo>
                  <a:pt x="833914" y="332899"/>
                  <a:pt x="833914" y="332899"/>
                  <a:pt x="834866" y="331946"/>
                </a:cubicBezTo>
                <a:cubicBezTo>
                  <a:pt x="834866" y="333851"/>
                  <a:pt x="834866" y="335756"/>
                  <a:pt x="834866" y="337661"/>
                </a:cubicBezTo>
                <a:cubicBezTo>
                  <a:pt x="834866" y="336709"/>
                  <a:pt x="833914" y="334804"/>
                  <a:pt x="833914" y="333851"/>
                </a:cubicBezTo>
                <a:close/>
                <a:moveTo>
                  <a:pt x="847249" y="304324"/>
                </a:moveTo>
                <a:cubicBezTo>
                  <a:pt x="847249" y="303371"/>
                  <a:pt x="847249" y="302419"/>
                  <a:pt x="846296" y="301466"/>
                </a:cubicBezTo>
                <a:cubicBezTo>
                  <a:pt x="846296" y="300514"/>
                  <a:pt x="846296" y="300514"/>
                  <a:pt x="846296" y="299561"/>
                </a:cubicBezTo>
                <a:cubicBezTo>
                  <a:pt x="848201" y="294799"/>
                  <a:pt x="849154" y="290989"/>
                  <a:pt x="851059" y="286226"/>
                </a:cubicBezTo>
                <a:cubicBezTo>
                  <a:pt x="850106" y="292894"/>
                  <a:pt x="848201" y="298609"/>
                  <a:pt x="847249" y="304324"/>
                </a:cubicBezTo>
                <a:close/>
                <a:moveTo>
                  <a:pt x="880586" y="300514"/>
                </a:moveTo>
                <a:cubicBezTo>
                  <a:pt x="878681" y="306229"/>
                  <a:pt x="877729" y="312896"/>
                  <a:pt x="876776" y="319564"/>
                </a:cubicBezTo>
                <a:cubicBezTo>
                  <a:pt x="874871" y="326231"/>
                  <a:pt x="873919" y="334804"/>
                  <a:pt x="872966" y="343376"/>
                </a:cubicBezTo>
                <a:cubicBezTo>
                  <a:pt x="872014" y="346234"/>
                  <a:pt x="870109" y="348139"/>
                  <a:pt x="869156" y="350996"/>
                </a:cubicBezTo>
                <a:cubicBezTo>
                  <a:pt x="869156" y="350996"/>
                  <a:pt x="868204" y="350044"/>
                  <a:pt x="868204" y="349091"/>
                </a:cubicBezTo>
                <a:cubicBezTo>
                  <a:pt x="868204" y="349091"/>
                  <a:pt x="868204" y="348139"/>
                  <a:pt x="867251" y="348139"/>
                </a:cubicBezTo>
                <a:cubicBezTo>
                  <a:pt x="867251" y="344329"/>
                  <a:pt x="867251" y="339566"/>
                  <a:pt x="867251" y="335756"/>
                </a:cubicBezTo>
                <a:cubicBezTo>
                  <a:pt x="867251" y="323374"/>
                  <a:pt x="867251" y="311944"/>
                  <a:pt x="866299" y="301466"/>
                </a:cubicBezTo>
                <a:cubicBezTo>
                  <a:pt x="866299" y="290989"/>
                  <a:pt x="864394" y="281464"/>
                  <a:pt x="863441" y="272891"/>
                </a:cubicBezTo>
                <a:cubicBezTo>
                  <a:pt x="862489" y="267176"/>
                  <a:pt x="862489" y="262414"/>
                  <a:pt x="861536" y="257651"/>
                </a:cubicBezTo>
                <a:cubicBezTo>
                  <a:pt x="861536" y="256699"/>
                  <a:pt x="861536" y="256699"/>
                  <a:pt x="862489" y="255746"/>
                </a:cubicBezTo>
                <a:cubicBezTo>
                  <a:pt x="862489" y="255746"/>
                  <a:pt x="862489" y="255746"/>
                  <a:pt x="862489" y="255746"/>
                </a:cubicBezTo>
                <a:cubicBezTo>
                  <a:pt x="867251" y="265271"/>
                  <a:pt x="871061" y="274796"/>
                  <a:pt x="876776" y="286226"/>
                </a:cubicBezTo>
                <a:cubicBezTo>
                  <a:pt x="878681" y="290036"/>
                  <a:pt x="880586" y="293846"/>
                  <a:pt x="881539" y="296704"/>
                </a:cubicBezTo>
                <a:cubicBezTo>
                  <a:pt x="881539" y="298609"/>
                  <a:pt x="881539" y="299561"/>
                  <a:pt x="880586" y="300514"/>
                </a:cubicBezTo>
                <a:close/>
                <a:moveTo>
                  <a:pt x="885349" y="318611"/>
                </a:moveTo>
                <a:cubicBezTo>
                  <a:pt x="885349" y="318611"/>
                  <a:pt x="885349" y="319564"/>
                  <a:pt x="884396" y="319564"/>
                </a:cubicBezTo>
                <a:cubicBezTo>
                  <a:pt x="884396" y="319564"/>
                  <a:pt x="884396" y="320516"/>
                  <a:pt x="883444" y="320516"/>
                </a:cubicBezTo>
                <a:cubicBezTo>
                  <a:pt x="883444" y="313849"/>
                  <a:pt x="883444" y="308134"/>
                  <a:pt x="884396" y="303371"/>
                </a:cubicBezTo>
                <a:cubicBezTo>
                  <a:pt x="885349" y="305276"/>
                  <a:pt x="886301" y="308134"/>
                  <a:pt x="887254" y="310039"/>
                </a:cubicBezTo>
                <a:cubicBezTo>
                  <a:pt x="887254" y="312896"/>
                  <a:pt x="886301" y="315754"/>
                  <a:pt x="885349" y="318611"/>
                </a:cubicBezTo>
                <a:close/>
                <a:moveTo>
                  <a:pt x="900589" y="246221"/>
                </a:moveTo>
                <a:cubicBezTo>
                  <a:pt x="900589" y="247174"/>
                  <a:pt x="899636" y="247174"/>
                  <a:pt x="900589" y="246221"/>
                </a:cubicBezTo>
                <a:cubicBezTo>
                  <a:pt x="899636" y="239554"/>
                  <a:pt x="898684" y="234791"/>
                  <a:pt x="898684" y="234791"/>
                </a:cubicBezTo>
                <a:cubicBezTo>
                  <a:pt x="898684" y="234791"/>
                  <a:pt x="898684" y="241459"/>
                  <a:pt x="897731" y="252889"/>
                </a:cubicBezTo>
                <a:cubicBezTo>
                  <a:pt x="897731" y="252889"/>
                  <a:pt x="897731" y="252889"/>
                  <a:pt x="897731" y="253841"/>
                </a:cubicBezTo>
                <a:cubicBezTo>
                  <a:pt x="895826" y="251936"/>
                  <a:pt x="894874" y="250031"/>
                  <a:pt x="894874" y="250031"/>
                </a:cubicBezTo>
                <a:cubicBezTo>
                  <a:pt x="894874" y="250031"/>
                  <a:pt x="895826" y="251936"/>
                  <a:pt x="897731" y="254794"/>
                </a:cubicBezTo>
                <a:cubicBezTo>
                  <a:pt x="897731" y="255746"/>
                  <a:pt x="897731" y="256699"/>
                  <a:pt x="897731" y="257651"/>
                </a:cubicBezTo>
                <a:cubicBezTo>
                  <a:pt x="897731" y="259556"/>
                  <a:pt x="897731" y="262414"/>
                  <a:pt x="896779" y="264319"/>
                </a:cubicBezTo>
                <a:cubicBezTo>
                  <a:pt x="896779" y="264319"/>
                  <a:pt x="896779" y="264319"/>
                  <a:pt x="896779" y="264319"/>
                </a:cubicBezTo>
                <a:cubicBezTo>
                  <a:pt x="896779" y="264319"/>
                  <a:pt x="896779" y="264319"/>
                  <a:pt x="896779" y="264319"/>
                </a:cubicBezTo>
                <a:cubicBezTo>
                  <a:pt x="896779" y="264319"/>
                  <a:pt x="896779" y="265271"/>
                  <a:pt x="896779" y="265271"/>
                </a:cubicBezTo>
                <a:cubicBezTo>
                  <a:pt x="896779" y="267176"/>
                  <a:pt x="896779" y="269081"/>
                  <a:pt x="896779" y="270986"/>
                </a:cubicBezTo>
                <a:cubicBezTo>
                  <a:pt x="896779" y="271939"/>
                  <a:pt x="896779" y="271939"/>
                  <a:pt x="896779" y="272891"/>
                </a:cubicBezTo>
                <a:cubicBezTo>
                  <a:pt x="896779" y="276701"/>
                  <a:pt x="895826" y="280511"/>
                  <a:pt x="895826" y="285274"/>
                </a:cubicBezTo>
                <a:cubicBezTo>
                  <a:pt x="895826" y="286226"/>
                  <a:pt x="895826" y="286226"/>
                  <a:pt x="895826" y="287179"/>
                </a:cubicBezTo>
                <a:cubicBezTo>
                  <a:pt x="893921" y="284321"/>
                  <a:pt x="892969" y="281464"/>
                  <a:pt x="891064" y="279559"/>
                </a:cubicBezTo>
                <a:cubicBezTo>
                  <a:pt x="885349" y="269081"/>
                  <a:pt x="879634" y="259556"/>
                  <a:pt x="873919" y="250984"/>
                </a:cubicBezTo>
                <a:cubicBezTo>
                  <a:pt x="872014" y="248126"/>
                  <a:pt x="871061" y="245269"/>
                  <a:pt x="869156" y="243364"/>
                </a:cubicBezTo>
                <a:cubicBezTo>
                  <a:pt x="869156" y="243364"/>
                  <a:pt x="869156" y="243364"/>
                  <a:pt x="869156" y="242411"/>
                </a:cubicBezTo>
                <a:cubicBezTo>
                  <a:pt x="872966" y="232886"/>
                  <a:pt x="875824" y="223361"/>
                  <a:pt x="878681" y="215741"/>
                </a:cubicBezTo>
                <a:cubicBezTo>
                  <a:pt x="881539" y="210979"/>
                  <a:pt x="884396" y="205264"/>
                  <a:pt x="887254" y="200501"/>
                </a:cubicBezTo>
                <a:lnTo>
                  <a:pt x="895826" y="223361"/>
                </a:lnTo>
                <a:lnTo>
                  <a:pt x="901541" y="240506"/>
                </a:lnTo>
                <a:cubicBezTo>
                  <a:pt x="900589" y="242411"/>
                  <a:pt x="900589" y="244316"/>
                  <a:pt x="900589" y="246221"/>
                </a:cubicBezTo>
                <a:close/>
                <a:moveTo>
                  <a:pt x="891064" y="190976"/>
                </a:moveTo>
                <a:cubicBezTo>
                  <a:pt x="892016" y="190024"/>
                  <a:pt x="892969" y="188119"/>
                  <a:pt x="892969" y="187166"/>
                </a:cubicBezTo>
                <a:cubicBezTo>
                  <a:pt x="892969" y="189071"/>
                  <a:pt x="894874" y="194786"/>
                  <a:pt x="896779" y="202406"/>
                </a:cubicBezTo>
                <a:cubicBezTo>
                  <a:pt x="895826" y="199549"/>
                  <a:pt x="893921" y="195739"/>
                  <a:pt x="891064" y="190976"/>
                </a:cubicBezTo>
                <a:close/>
                <a:moveTo>
                  <a:pt x="904399" y="181451"/>
                </a:moveTo>
                <a:cubicBezTo>
                  <a:pt x="904399" y="182404"/>
                  <a:pt x="904399" y="182404"/>
                  <a:pt x="904399" y="183356"/>
                </a:cubicBezTo>
                <a:cubicBezTo>
                  <a:pt x="904399" y="190976"/>
                  <a:pt x="903446" y="200501"/>
                  <a:pt x="903446" y="210979"/>
                </a:cubicBezTo>
                <a:cubicBezTo>
                  <a:pt x="903446" y="210979"/>
                  <a:pt x="903446" y="210026"/>
                  <a:pt x="903446" y="210026"/>
                </a:cubicBezTo>
                <a:cubicBezTo>
                  <a:pt x="898684" y="197644"/>
                  <a:pt x="894874" y="190024"/>
                  <a:pt x="894874" y="188119"/>
                </a:cubicBezTo>
                <a:cubicBezTo>
                  <a:pt x="897731" y="183356"/>
                  <a:pt x="900589" y="178594"/>
                  <a:pt x="903446" y="173831"/>
                </a:cubicBezTo>
                <a:lnTo>
                  <a:pt x="904399" y="181451"/>
                </a:lnTo>
                <a:close/>
                <a:moveTo>
                  <a:pt x="888206" y="137636"/>
                </a:moveTo>
                <a:cubicBezTo>
                  <a:pt x="889159" y="135731"/>
                  <a:pt x="890111" y="134779"/>
                  <a:pt x="890111" y="132874"/>
                </a:cubicBezTo>
                <a:lnTo>
                  <a:pt x="898684" y="161449"/>
                </a:lnTo>
                <a:cubicBezTo>
                  <a:pt x="896779" y="163354"/>
                  <a:pt x="894874" y="166211"/>
                  <a:pt x="893921" y="168116"/>
                </a:cubicBezTo>
                <a:cubicBezTo>
                  <a:pt x="891064" y="171926"/>
                  <a:pt x="888206" y="175736"/>
                  <a:pt x="885349" y="180499"/>
                </a:cubicBezTo>
                <a:cubicBezTo>
                  <a:pt x="881539" y="174784"/>
                  <a:pt x="878681" y="169069"/>
                  <a:pt x="874871" y="163354"/>
                </a:cubicBezTo>
                <a:cubicBezTo>
                  <a:pt x="879634" y="154781"/>
                  <a:pt x="883444" y="146209"/>
                  <a:pt x="888206" y="137636"/>
                </a:cubicBezTo>
                <a:close/>
                <a:moveTo>
                  <a:pt x="872966" y="169069"/>
                </a:moveTo>
                <a:lnTo>
                  <a:pt x="881539" y="188119"/>
                </a:lnTo>
                <a:cubicBezTo>
                  <a:pt x="880586" y="189071"/>
                  <a:pt x="879634" y="190976"/>
                  <a:pt x="878681" y="191929"/>
                </a:cubicBezTo>
                <a:cubicBezTo>
                  <a:pt x="871061" y="202406"/>
                  <a:pt x="864394" y="213836"/>
                  <a:pt x="856774" y="226219"/>
                </a:cubicBezTo>
                <a:cubicBezTo>
                  <a:pt x="854869" y="223361"/>
                  <a:pt x="852964" y="220504"/>
                  <a:pt x="851059" y="217646"/>
                </a:cubicBezTo>
                <a:cubicBezTo>
                  <a:pt x="858679" y="199549"/>
                  <a:pt x="865346" y="183356"/>
                  <a:pt x="872966" y="169069"/>
                </a:cubicBezTo>
                <a:close/>
                <a:moveTo>
                  <a:pt x="847249" y="225266"/>
                </a:moveTo>
                <a:cubicBezTo>
                  <a:pt x="847249" y="224314"/>
                  <a:pt x="848201" y="223361"/>
                  <a:pt x="848201" y="223361"/>
                </a:cubicBezTo>
                <a:cubicBezTo>
                  <a:pt x="849154" y="226219"/>
                  <a:pt x="851059" y="229076"/>
                  <a:pt x="852011" y="232886"/>
                </a:cubicBezTo>
                <a:cubicBezTo>
                  <a:pt x="850106" y="236696"/>
                  <a:pt x="848201" y="239554"/>
                  <a:pt x="845344" y="243364"/>
                </a:cubicBezTo>
                <a:cubicBezTo>
                  <a:pt x="842486" y="248126"/>
                  <a:pt x="839629" y="252889"/>
                  <a:pt x="837724" y="256699"/>
                </a:cubicBezTo>
                <a:cubicBezTo>
                  <a:pt x="837724" y="254794"/>
                  <a:pt x="836771" y="252889"/>
                  <a:pt x="836771" y="250984"/>
                </a:cubicBezTo>
                <a:cubicBezTo>
                  <a:pt x="839629" y="242411"/>
                  <a:pt x="843439" y="233839"/>
                  <a:pt x="847249" y="225266"/>
                </a:cubicBezTo>
                <a:close/>
                <a:moveTo>
                  <a:pt x="835819" y="195739"/>
                </a:moveTo>
                <a:cubicBezTo>
                  <a:pt x="835819" y="194786"/>
                  <a:pt x="835819" y="194786"/>
                  <a:pt x="835819" y="195739"/>
                </a:cubicBezTo>
                <a:cubicBezTo>
                  <a:pt x="836771" y="196691"/>
                  <a:pt x="838676" y="200501"/>
                  <a:pt x="840581" y="206216"/>
                </a:cubicBezTo>
                <a:cubicBezTo>
                  <a:pt x="838676" y="210979"/>
                  <a:pt x="835819" y="214789"/>
                  <a:pt x="833914" y="219551"/>
                </a:cubicBezTo>
                <a:cubicBezTo>
                  <a:pt x="833914" y="220504"/>
                  <a:pt x="832961" y="220504"/>
                  <a:pt x="832961" y="221456"/>
                </a:cubicBezTo>
                <a:cubicBezTo>
                  <a:pt x="833914" y="211931"/>
                  <a:pt x="834866" y="203359"/>
                  <a:pt x="835819" y="195739"/>
                </a:cubicBezTo>
                <a:close/>
                <a:moveTo>
                  <a:pt x="826294" y="274796"/>
                </a:moveTo>
                <a:cubicBezTo>
                  <a:pt x="827246" y="273844"/>
                  <a:pt x="827246" y="271939"/>
                  <a:pt x="828199" y="270986"/>
                </a:cubicBezTo>
                <a:cubicBezTo>
                  <a:pt x="828199" y="271939"/>
                  <a:pt x="828199" y="272891"/>
                  <a:pt x="828199" y="272891"/>
                </a:cubicBezTo>
                <a:cubicBezTo>
                  <a:pt x="827246" y="273844"/>
                  <a:pt x="826294" y="275749"/>
                  <a:pt x="826294" y="276701"/>
                </a:cubicBezTo>
                <a:cubicBezTo>
                  <a:pt x="826294" y="275749"/>
                  <a:pt x="826294" y="274796"/>
                  <a:pt x="826294" y="274796"/>
                </a:cubicBezTo>
                <a:close/>
                <a:moveTo>
                  <a:pt x="812006" y="448151"/>
                </a:moveTo>
                <a:cubicBezTo>
                  <a:pt x="812006" y="448151"/>
                  <a:pt x="812006" y="448151"/>
                  <a:pt x="812006" y="448151"/>
                </a:cubicBezTo>
                <a:cubicBezTo>
                  <a:pt x="812006" y="448151"/>
                  <a:pt x="812006" y="448151"/>
                  <a:pt x="812006" y="448151"/>
                </a:cubicBezTo>
                <a:cubicBezTo>
                  <a:pt x="812006" y="448151"/>
                  <a:pt x="812006" y="448151"/>
                  <a:pt x="812006" y="448151"/>
                </a:cubicBezTo>
                <a:close/>
                <a:moveTo>
                  <a:pt x="785336" y="330041"/>
                </a:moveTo>
                <a:cubicBezTo>
                  <a:pt x="784384" y="329089"/>
                  <a:pt x="783431" y="327184"/>
                  <a:pt x="782479" y="325279"/>
                </a:cubicBezTo>
                <a:cubicBezTo>
                  <a:pt x="782479" y="321469"/>
                  <a:pt x="782479" y="318611"/>
                  <a:pt x="782479" y="315754"/>
                </a:cubicBezTo>
                <a:cubicBezTo>
                  <a:pt x="783431" y="319564"/>
                  <a:pt x="785336" y="322421"/>
                  <a:pt x="786289" y="326231"/>
                </a:cubicBezTo>
                <a:cubicBezTo>
                  <a:pt x="786289" y="328136"/>
                  <a:pt x="785336" y="329089"/>
                  <a:pt x="785336" y="330041"/>
                </a:cubicBezTo>
                <a:close/>
                <a:moveTo>
                  <a:pt x="797719" y="271939"/>
                </a:moveTo>
                <a:cubicBezTo>
                  <a:pt x="799624" y="276701"/>
                  <a:pt x="801529" y="281464"/>
                  <a:pt x="803434" y="286226"/>
                </a:cubicBezTo>
                <a:cubicBezTo>
                  <a:pt x="803434" y="287179"/>
                  <a:pt x="802481" y="288131"/>
                  <a:pt x="802481" y="288131"/>
                </a:cubicBezTo>
                <a:cubicBezTo>
                  <a:pt x="799624" y="295751"/>
                  <a:pt x="796766" y="302419"/>
                  <a:pt x="792956" y="310039"/>
                </a:cubicBezTo>
                <a:cubicBezTo>
                  <a:pt x="792956" y="310039"/>
                  <a:pt x="792956" y="310039"/>
                  <a:pt x="792956" y="309086"/>
                </a:cubicBezTo>
                <a:cubicBezTo>
                  <a:pt x="791051" y="305276"/>
                  <a:pt x="789146" y="300514"/>
                  <a:pt x="787241" y="296704"/>
                </a:cubicBezTo>
                <a:cubicBezTo>
                  <a:pt x="790099" y="285274"/>
                  <a:pt x="792956" y="274796"/>
                  <a:pt x="795814" y="266224"/>
                </a:cubicBezTo>
                <a:cubicBezTo>
                  <a:pt x="796766" y="269081"/>
                  <a:pt x="796766" y="270034"/>
                  <a:pt x="797719" y="271939"/>
                </a:cubicBezTo>
                <a:close/>
                <a:moveTo>
                  <a:pt x="790099" y="253841"/>
                </a:moveTo>
                <a:cubicBezTo>
                  <a:pt x="791051" y="255746"/>
                  <a:pt x="792004" y="258604"/>
                  <a:pt x="793909" y="261461"/>
                </a:cubicBezTo>
                <a:cubicBezTo>
                  <a:pt x="793909" y="261461"/>
                  <a:pt x="793909" y="261461"/>
                  <a:pt x="793909" y="262414"/>
                </a:cubicBezTo>
                <a:cubicBezTo>
                  <a:pt x="791051" y="269081"/>
                  <a:pt x="788194" y="276701"/>
                  <a:pt x="784384" y="286226"/>
                </a:cubicBezTo>
                <a:cubicBezTo>
                  <a:pt x="784384" y="282416"/>
                  <a:pt x="784384" y="277654"/>
                  <a:pt x="785336" y="273844"/>
                </a:cubicBezTo>
                <a:cubicBezTo>
                  <a:pt x="786289" y="267176"/>
                  <a:pt x="788194" y="260509"/>
                  <a:pt x="790099" y="253841"/>
                </a:cubicBezTo>
                <a:close/>
                <a:moveTo>
                  <a:pt x="773906" y="236696"/>
                </a:moveTo>
                <a:cubicBezTo>
                  <a:pt x="774859" y="229076"/>
                  <a:pt x="775811" y="221456"/>
                  <a:pt x="776764" y="213836"/>
                </a:cubicBezTo>
                <a:cubicBezTo>
                  <a:pt x="778669" y="218599"/>
                  <a:pt x="781526" y="223361"/>
                  <a:pt x="783431" y="229076"/>
                </a:cubicBezTo>
                <a:cubicBezTo>
                  <a:pt x="782479" y="230981"/>
                  <a:pt x="781526" y="233839"/>
                  <a:pt x="780574" y="235744"/>
                </a:cubicBezTo>
                <a:cubicBezTo>
                  <a:pt x="778669" y="233839"/>
                  <a:pt x="777716" y="231934"/>
                  <a:pt x="777716" y="231934"/>
                </a:cubicBezTo>
                <a:cubicBezTo>
                  <a:pt x="777716" y="231934"/>
                  <a:pt x="778669" y="233839"/>
                  <a:pt x="780574" y="236696"/>
                </a:cubicBezTo>
                <a:cubicBezTo>
                  <a:pt x="778669" y="242411"/>
                  <a:pt x="775811" y="249079"/>
                  <a:pt x="773906" y="255746"/>
                </a:cubicBezTo>
                <a:cubicBezTo>
                  <a:pt x="773906" y="249079"/>
                  <a:pt x="773906" y="242411"/>
                  <a:pt x="773906" y="236696"/>
                </a:cubicBezTo>
                <a:close/>
                <a:moveTo>
                  <a:pt x="724376" y="219551"/>
                </a:moveTo>
                <a:cubicBezTo>
                  <a:pt x="725329" y="212884"/>
                  <a:pt x="726281" y="207169"/>
                  <a:pt x="726281" y="203359"/>
                </a:cubicBezTo>
                <a:cubicBezTo>
                  <a:pt x="726281" y="210026"/>
                  <a:pt x="726281" y="218599"/>
                  <a:pt x="726281" y="229076"/>
                </a:cubicBezTo>
                <a:cubicBezTo>
                  <a:pt x="725329" y="226219"/>
                  <a:pt x="724376" y="224314"/>
                  <a:pt x="723424" y="223361"/>
                </a:cubicBezTo>
                <a:cubicBezTo>
                  <a:pt x="723424" y="222409"/>
                  <a:pt x="723424" y="220504"/>
                  <a:pt x="724376" y="219551"/>
                </a:cubicBezTo>
                <a:close/>
                <a:moveTo>
                  <a:pt x="723424" y="224314"/>
                </a:moveTo>
                <a:cubicBezTo>
                  <a:pt x="723424" y="226219"/>
                  <a:pt x="724376" y="230029"/>
                  <a:pt x="724376" y="235744"/>
                </a:cubicBezTo>
                <a:cubicBezTo>
                  <a:pt x="725329" y="239554"/>
                  <a:pt x="725329" y="245269"/>
                  <a:pt x="726281" y="250984"/>
                </a:cubicBezTo>
                <a:cubicBezTo>
                  <a:pt x="726281" y="250984"/>
                  <a:pt x="726281" y="250984"/>
                  <a:pt x="726281" y="251936"/>
                </a:cubicBezTo>
                <a:cubicBezTo>
                  <a:pt x="726281" y="259556"/>
                  <a:pt x="726281" y="268129"/>
                  <a:pt x="727234" y="276701"/>
                </a:cubicBezTo>
                <a:cubicBezTo>
                  <a:pt x="727234" y="280511"/>
                  <a:pt x="727234" y="284321"/>
                  <a:pt x="727234" y="288131"/>
                </a:cubicBezTo>
                <a:cubicBezTo>
                  <a:pt x="726281" y="286226"/>
                  <a:pt x="726281" y="285274"/>
                  <a:pt x="725329" y="284321"/>
                </a:cubicBezTo>
                <a:cubicBezTo>
                  <a:pt x="722471" y="275749"/>
                  <a:pt x="720566" y="268129"/>
                  <a:pt x="717709" y="260509"/>
                </a:cubicBezTo>
                <a:cubicBezTo>
                  <a:pt x="719614" y="246221"/>
                  <a:pt x="721519" y="233839"/>
                  <a:pt x="723424" y="224314"/>
                </a:cubicBezTo>
                <a:close/>
                <a:moveTo>
                  <a:pt x="710089" y="308134"/>
                </a:moveTo>
                <a:cubicBezTo>
                  <a:pt x="710089" y="311944"/>
                  <a:pt x="711041" y="315754"/>
                  <a:pt x="711041" y="320516"/>
                </a:cubicBezTo>
                <a:cubicBezTo>
                  <a:pt x="712946" y="336709"/>
                  <a:pt x="714851" y="354806"/>
                  <a:pt x="717709" y="373856"/>
                </a:cubicBezTo>
                <a:cubicBezTo>
                  <a:pt x="715804" y="378619"/>
                  <a:pt x="712946" y="384334"/>
                  <a:pt x="711041" y="389096"/>
                </a:cubicBezTo>
                <a:cubicBezTo>
                  <a:pt x="710089" y="387191"/>
                  <a:pt x="710089" y="385286"/>
                  <a:pt x="709136" y="383381"/>
                </a:cubicBezTo>
                <a:cubicBezTo>
                  <a:pt x="710089" y="379571"/>
                  <a:pt x="710089" y="375761"/>
                  <a:pt x="711041" y="372904"/>
                </a:cubicBezTo>
                <a:cubicBezTo>
                  <a:pt x="712946" y="359569"/>
                  <a:pt x="713899" y="352901"/>
                  <a:pt x="713899" y="352901"/>
                </a:cubicBezTo>
                <a:cubicBezTo>
                  <a:pt x="713899" y="352901"/>
                  <a:pt x="711994" y="360521"/>
                  <a:pt x="707231" y="372904"/>
                </a:cubicBezTo>
                <a:cubicBezTo>
                  <a:pt x="707231" y="373856"/>
                  <a:pt x="706279" y="374809"/>
                  <a:pt x="706279" y="374809"/>
                </a:cubicBezTo>
                <a:cubicBezTo>
                  <a:pt x="704374" y="369094"/>
                  <a:pt x="702469" y="363379"/>
                  <a:pt x="701516" y="357664"/>
                </a:cubicBezTo>
                <a:cubicBezTo>
                  <a:pt x="701516" y="357664"/>
                  <a:pt x="701516" y="357664"/>
                  <a:pt x="701516" y="357664"/>
                </a:cubicBezTo>
                <a:cubicBezTo>
                  <a:pt x="704374" y="339566"/>
                  <a:pt x="707231" y="323374"/>
                  <a:pt x="710089" y="308134"/>
                </a:cubicBezTo>
                <a:close/>
                <a:moveTo>
                  <a:pt x="676751" y="253841"/>
                </a:moveTo>
                <a:cubicBezTo>
                  <a:pt x="676751" y="250984"/>
                  <a:pt x="676751" y="249079"/>
                  <a:pt x="676751" y="246221"/>
                </a:cubicBezTo>
                <a:cubicBezTo>
                  <a:pt x="677704" y="237649"/>
                  <a:pt x="678656" y="229076"/>
                  <a:pt x="679609" y="220504"/>
                </a:cubicBezTo>
                <a:cubicBezTo>
                  <a:pt x="680561" y="206216"/>
                  <a:pt x="681514" y="192881"/>
                  <a:pt x="682466" y="181451"/>
                </a:cubicBezTo>
                <a:cubicBezTo>
                  <a:pt x="682466" y="180499"/>
                  <a:pt x="682466" y="179546"/>
                  <a:pt x="682466" y="178594"/>
                </a:cubicBezTo>
                <a:cubicBezTo>
                  <a:pt x="687229" y="193834"/>
                  <a:pt x="691039" y="211931"/>
                  <a:pt x="696754" y="231934"/>
                </a:cubicBezTo>
                <a:cubicBezTo>
                  <a:pt x="699611" y="243364"/>
                  <a:pt x="702469" y="254794"/>
                  <a:pt x="705326" y="267176"/>
                </a:cubicBezTo>
                <a:cubicBezTo>
                  <a:pt x="704374" y="269081"/>
                  <a:pt x="704374" y="271939"/>
                  <a:pt x="703421" y="273844"/>
                </a:cubicBezTo>
                <a:cubicBezTo>
                  <a:pt x="700564" y="284321"/>
                  <a:pt x="697706" y="295751"/>
                  <a:pt x="694849" y="307181"/>
                </a:cubicBezTo>
                <a:cubicBezTo>
                  <a:pt x="693896" y="309086"/>
                  <a:pt x="693896" y="311944"/>
                  <a:pt x="692944" y="313849"/>
                </a:cubicBezTo>
                <a:cubicBezTo>
                  <a:pt x="691991" y="316706"/>
                  <a:pt x="691039" y="319564"/>
                  <a:pt x="690086" y="322421"/>
                </a:cubicBezTo>
                <a:cubicBezTo>
                  <a:pt x="684371" y="305276"/>
                  <a:pt x="679609" y="290036"/>
                  <a:pt x="673894" y="274796"/>
                </a:cubicBezTo>
                <a:cubicBezTo>
                  <a:pt x="675799" y="268129"/>
                  <a:pt x="676751" y="260509"/>
                  <a:pt x="676751" y="253841"/>
                </a:cubicBezTo>
                <a:close/>
                <a:moveTo>
                  <a:pt x="668179" y="331946"/>
                </a:moveTo>
                <a:cubicBezTo>
                  <a:pt x="668179" y="330994"/>
                  <a:pt x="668179" y="330994"/>
                  <a:pt x="668179" y="330041"/>
                </a:cubicBezTo>
                <a:cubicBezTo>
                  <a:pt x="668179" y="331946"/>
                  <a:pt x="669131" y="332899"/>
                  <a:pt x="669131" y="334804"/>
                </a:cubicBezTo>
                <a:cubicBezTo>
                  <a:pt x="670084" y="338614"/>
                  <a:pt x="671036" y="342424"/>
                  <a:pt x="671989" y="346234"/>
                </a:cubicBezTo>
                <a:cubicBezTo>
                  <a:pt x="672941" y="350044"/>
                  <a:pt x="673894" y="354806"/>
                  <a:pt x="674846" y="359569"/>
                </a:cubicBezTo>
                <a:cubicBezTo>
                  <a:pt x="675799" y="363379"/>
                  <a:pt x="676751" y="367189"/>
                  <a:pt x="676751" y="370999"/>
                </a:cubicBezTo>
                <a:cubicBezTo>
                  <a:pt x="676751" y="371951"/>
                  <a:pt x="675799" y="372904"/>
                  <a:pt x="675799" y="373856"/>
                </a:cubicBezTo>
                <a:cubicBezTo>
                  <a:pt x="675799" y="374809"/>
                  <a:pt x="674846" y="375761"/>
                  <a:pt x="674846" y="377666"/>
                </a:cubicBezTo>
                <a:cubicBezTo>
                  <a:pt x="672941" y="374809"/>
                  <a:pt x="671989" y="370999"/>
                  <a:pt x="670084" y="368141"/>
                </a:cubicBezTo>
                <a:cubicBezTo>
                  <a:pt x="668179" y="364331"/>
                  <a:pt x="666274" y="361474"/>
                  <a:pt x="664369" y="358616"/>
                </a:cubicBezTo>
                <a:cubicBezTo>
                  <a:pt x="665321" y="349091"/>
                  <a:pt x="667226" y="340519"/>
                  <a:pt x="668179" y="331946"/>
                </a:cubicBezTo>
                <a:close/>
                <a:moveTo>
                  <a:pt x="656749" y="266224"/>
                </a:moveTo>
                <a:cubicBezTo>
                  <a:pt x="656749" y="266224"/>
                  <a:pt x="656749" y="267176"/>
                  <a:pt x="656749" y="267176"/>
                </a:cubicBezTo>
                <a:cubicBezTo>
                  <a:pt x="656749" y="268129"/>
                  <a:pt x="656749" y="269081"/>
                  <a:pt x="656749" y="269081"/>
                </a:cubicBezTo>
                <a:cubicBezTo>
                  <a:pt x="656749" y="268129"/>
                  <a:pt x="656749" y="267176"/>
                  <a:pt x="656749" y="266224"/>
                </a:cubicBezTo>
                <a:close/>
                <a:moveTo>
                  <a:pt x="608171" y="318611"/>
                </a:moveTo>
                <a:cubicBezTo>
                  <a:pt x="609124" y="305276"/>
                  <a:pt x="611029" y="291941"/>
                  <a:pt x="611981" y="279559"/>
                </a:cubicBezTo>
                <a:cubicBezTo>
                  <a:pt x="612934" y="282416"/>
                  <a:pt x="612934" y="285274"/>
                  <a:pt x="613886" y="288131"/>
                </a:cubicBezTo>
                <a:cubicBezTo>
                  <a:pt x="614839" y="301466"/>
                  <a:pt x="615791" y="314801"/>
                  <a:pt x="615791" y="327184"/>
                </a:cubicBezTo>
                <a:cubicBezTo>
                  <a:pt x="615791" y="329089"/>
                  <a:pt x="615791" y="330041"/>
                  <a:pt x="615791" y="331946"/>
                </a:cubicBezTo>
                <a:cubicBezTo>
                  <a:pt x="615791" y="333851"/>
                  <a:pt x="615791" y="335756"/>
                  <a:pt x="615791" y="337661"/>
                </a:cubicBezTo>
                <a:cubicBezTo>
                  <a:pt x="614839" y="336709"/>
                  <a:pt x="613886" y="334804"/>
                  <a:pt x="613886" y="333851"/>
                </a:cubicBezTo>
                <a:cubicBezTo>
                  <a:pt x="611981" y="330041"/>
                  <a:pt x="609124" y="325279"/>
                  <a:pt x="607219" y="321469"/>
                </a:cubicBezTo>
                <a:cubicBezTo>
                  <a:pt x="608171" y="320516"/>
                  <a:pt x="608171" y="319564"/>
                  <a:pt x="608171" y="318611"/>
                </a:cubicBezTo>
                <a:close/>
                <a:moveTo>
                  <a:pt x="606266" y="341471"/>
                </a:moveTo>
                <a:cubicBezTo>
                  <a:pt x="609124" y="349091"/>
                  <a:pt x="612934" y="356711"/>
                  <a:pt x="615791" y="364331"/>
                </a:cubicBezTo>
                <a:cubicBezTo>
                  <a:pt x="615791" y="364331"/>
                  <a:pt x="615791" y="365284"/>
                  <a:pt x="615791" y="365284"/>
                </a:cubicBezTo>
                <a:cubicBezTo>
                  <a:pt x="614839" y="368141"/>
                  <a:pt x="612934" y="371951"/>
                  <a:pt x="611029" y="375761"/>
                </a:cubicBezTo>
                <a:cubicBezTo>
                  <a:pt x="610076" y="371951"/>
                  <a:pt x="609124" y="367189"/>
                  <a:pt x="608171" y="363379"/>
                </a:cubicBezTo>
                <a:cubicBezTo>
                  <a:pt x="607219" y="358616"/>
                  <a:pt x="606266" y="354806"/>
                  <a:pt x="605314" y="350996"/>
                </a:cubicBezTo>
                <a:cubicBezTo>
                  <a:pt x="605314" y="348139"/>
                  <a:pt x="605314" y="344329"/>
                  <a:pt x="606266" y="341471"/>
                </a:cubicBezTo>
                <a:close/>
                <a:moveTo>
                  <a:pt x="606266" y="424339"/>
                </a:moveTo>
                <a:cubicBezTo>
                  <a:pt x="607219" y="427196"/>
                  <a:pt x="608171" y="430054"/>
                  <a:pt x="609124" y="433864"/>
                </a:cubicBezTo>
                <a:cubicBezTo>
                  <a:pt x="608171" y="434816"/>
                  <a:pt x="608171" y="435769"/>
                  <a:pt x="607219" y="436721"/>
                </a:cubicBezTo>
                <a:lnTo>
                  <a:pt x="601504" y="435769"/>
                </a:lnTo>
                <a:cubicBezTo>
                  <a:pt x="604361" y="432911"/>
                  <a:pt x="605314" y="428149"/>
                  <a:pt x="606266" y="424339"/>
                </a:cubicBezTo>
                <a:close/>
                <a:moveTo>
                  <a:pt x="599599" y="401479"/>
                </a:moveTo>
                <a:cubicBezTo>
                  <a:pt x="599599" y="402431"/>
                  <a:pt x="599599" y="402431"/>
                  <a:pt x="599599" y="401479"/>
                </a:cubicBezTo>
                <a:cubicBezTo>
                  <a:pt x="599599" y="402431"/>
                  <a:pt x="599599" y="403384"/>
                  <a:pt x="599599" y="403384"/>
                </a:cubicBezTo>
                <a:cubicBezTo>
                  <a:pt x="599599" y="403384"/>
                  <a:pt x="599599" y="402431"/>
                  <a:pt x="599599" y="401479"/>
                </a:cubicBezTo>
                <a:close/>
                <a:moveTo>
                  <a:pt x="587216" y="300514"/>
                </a:moveTo>
                <a:cubicBezTo>
                  <a:pt x="588169" y="303371"/>
                  <a:pt x="590074" y="307181"/>
                  <a:pt x="591979" y="310039"/>
                </a:cubicBezTo>
                <a:cubicBezTo>
                  <a:pt x="591979" y="311944"/>
                  <a:pt x="591026" y="314801"/>
                  <a:pt x="591026" y="316706"/>
                </a:cubicBezTo>
                <a:cubicBezTo>
                  <a:pt x="591026" y="316706"/>
                  <a:pt x="591026" y="316706"/>
                  <a:pt x="591026" y="316706"/>
                </a:cubicBezTo>
                <a:cubicBezTo>
                  <a:pt x="591026" y="317659"/>
                  <a:pt x="590074" y="318611"/>
                  <a:pt x="590074" y="319564"/>
                </a:cubicBezTo>
                <a:cubicBezTo>
                  <a:pt x="589121" y="316706"/>
                  <a:pt x="588169" y="313849"/>
                  <a:pt x="587216" y="311944"/>
                </a:cubicBezTo>
                <a:cubicBezTo>
                  <a:pt x="587216" y="308134"/>
                  <a:pt x="587216" y="303371"/>
                  <a:pt x="586264" y="299561"/>
                </a:cubicBezTo>
                <a:cubicBezTo>
                  <a:pt x="586264" y="299561"/>
                  <a:pt x="586264" y="299561"/>
                  <a:pt x="587216" y="300514"/>
                </a:cubicBezTo>
                <a:close/>
                <a:moveTo>
                  <a:pt x="553879" y="257651"/>
                </a:moveTo>
                <a:cubicBezTo>
                  <a:pt x="554831" y="249079"/>
                  <a:pt x="554831" y="241459"/>
                  <a:pt x="555784" y="233839"/>
                </a:cubicBezTo>
                <a:cubicBezTo>
                  <a:pt x="556736" y="238601"/>
                  <a:pt x="557689" y="243364"/>
                  <a:pt x="558641" y="249079"/>
                </a:cubicBezTo>
                <a:cubicBezTo>
                  <a:pt x="557689" y="247174"/>
                  <a:pt x="556736" y="247174"/>
                  <a:pt x="556736" y="247174"/>
                </a:cubicBezTo>
                <a:cubicBezTo>
                  <a:pt x="556736" y="247174"/>
                  <a:pt x="557689" y="248126"/>
                  <a:pt x="558641" y="250984"/>
                </a:cubicBezTo>
                <a:cubicBezTo>
                  <a:pt x="561499" y="264319"/>
                  <a:pt x="565309" y="280511"/>
                  <a:pt x="570071" y="297656"/>
                </a:cubicBezTo>
                <a:cubicBezTo>
                  <a:pt x="570071" y="299561"/>
                  <a:pt x="571024" y="301466"/>
                  <a:pt x="571976" y="303371"/>
                </a:cubicBezTo>
                <a:cubicBezTo>
                  <a:pt x="571024" y="306229"/>
                  <a:pt x="570071" y="310039"/>
                  <a:pt x="569119" y="312896"/>
                </a:cubicBezTo>
                <a:cubicBezTo>
                  <a:pt x="567214" y="307181"/>
                  <a:pt x="566261" y="301466"/>
                  <a:pt x="564356" y="295751"/>
                </a:cubicBezTo>
                <a:cubicBezTo>
                  <a:pt x="560546" y="285274"/>
                  <a:pt x="557689" y="274796"/>
                  <a:pt x="553879" y="266224"/>
                </a:cubicBezTo>
                <a:cubicBezTo>
                  <a:pt x="553879" y="263366"/>
                  <a:pt x="553879" y="260509"/>
                  <a:pt x="553879" y="257651"/>
                </a:cubicBezTo>
                <a:close/>
                <a:moveTo>
                  <a:pt x="551974" y="295751"/>
                </a:moveTo>
                <a:cubicBezTo>
                  <a:pt x="551974" y="294799"/>
                  <a:pt x="551974" y="294799"/>
                  <a:pt x="551974" y="295751"/>
                </a:cubicBezTo>
                <a:cubicBezTo>
                  <a:pt x="551974" y="295751"/>
                  <a:pt x="552926" y="297656"/>
                  <a:pt x="552926" y="298609"/>
                </a:cubicBezTo>
                <a:cubicBezTo>
                  <a:pt x="554831" y="304324"/>
                  <a:pt x="555784" y="310991"/>
                  <a:pt x="556736" y="317659"/>
                </a:cubicBezTo>
                <a:cubicBezTo>
                  <a:pt x="556736" y="318611"/>
                  <a:pt x="556736" y="319564"/>
                  <a:pt x="557689" y="321469"/>
                </a:cubicBezTo>
                <a:cubicBezTo>
                  <a:pt x="557689" y="321469"/>
                  <a:pt x="557689" y="321469"/>
                  <a:pt x="557689" y="322421"/>
                </a:cubicBezTo>
                <a:cubicBezTo>
                  <a:pt x="557689" y="323374"/>
                  <a:pt x="557689" y="324326"/>
                  <a:pt x="557689" y="326231"/>
                </a:cubicBezTo>
                <a:cubicBezTo>
                  <a:pt x="555784" y="319564"/>
                  <a:pt x="553879" y="312896"/>
                  <a:pt x="552926" y="306229"/>
                </a:cubicBezTo>
                <a:cubicBezTo>
                  <a:pt x="551974" y="301466"/>
                  <a:pt x="551974" y="298609"/>
                  <a:pt x="551974" y="295751"/>
                </a:cubicBezTo>
                <a:close/>
                <a:moveTo>
                  <a:pt x="529114" y="290036"/>
                </a:moveTo>
                <a:cubicBezTo>
                  <a:pt x="529114" y="290036"/>
                  <a:pt x="529114" y="290989"/>
                  <a:pt x="529114" y="290036"/>
                </a:cubicBezTo>
                <a:cubicBezTo>
                  <a:pt x="529114" y="290989"/>
                  <a:pt x="529114" y="290989"/>
                  <a:pt x="529114" y="290036"/>
                </a:cubicBezTo>
                <a:cubicBezTo>
                  <a:pt x="529114" y="290989"/>
                  <a:pt x="529114" y="290036"/>
                  <a:pt x="529114" y="290036"/>
                </a:cubicBezTo>
                <a:close/>
                <a:moveTo>
                  <a:pt x="522446" y="336709"/>
                </a:moveTo>
                <a:cubicBezTo>
                  <a:pt x="522446" y="333851"/>
                  <a:pt x="523399" y="331946"/>
                  <a:pt x="523399" y="329089"/>
                </a:cubicBezTo>
                <a:cubicBezTo>
                  <a:pt x="524351" y="331946"/>
                  <a:pt x="525304" y="333851"/>
                  <a:pt x="526256" y="336709"/>
                </a:cubicBezTo>
                <a:cubicBezTo>
                  <a:pt x="528161" y="341471"/>
                  <a:pt x="530066" y="346234"/>
                  <a:pt x="531019" y="350996"/>
                </a:cubicBezTo>
                <a:cubicBezTo>
                  <a:pt x="531019" y="358616"/>
                  <a:pt x="531019" y="366236"/>
                  <a:pt x="531971" y="374809"/>
                </a:cubicBezTo>
                <a:cubicBezTo>
                  <a:pt x="531971" y="384334"/>
                  <a:pt x="532924" y="393859"/>
                  <a:pt x="533876" y="403384"/>
                </a:cubicBezTo>
                <a:cubicBezTo>
                  <a:pt x="530066" y="397669"/>
                  <a:pt x="528161" y="394811"/>
                  <a:pt x="528161" y="394811"/>
                </a:cubicBezTo>
                <a:cubicBezTo>
                  <a:pt x="528161" y="394811"/>
                  <a:pt x="530066" y="400526"/>
                  <a:pt x="532924" y="410051"/>
                </a:cubicBezTo>
                <a:cubicBezTo>
                  <a:pt x="533876" y="411956"/>
                  <a:pt x="534829" y="414814"/>
                  <a:pt x="534829" y="417671"/>
                </a:cubicBezTo>
                <a:cubicBezTo>
                  <a:pt x="534829" y="421481"/>
                  <a:pt x="535781" y="426244"/>
                  <a:pt x="535781" y="430054"/>
                </a:cubicBezTo>
                <a:lnTo>
                  <a:pt x="523399" y="428149"/>
                </a:lnTo>
                <a:cubicBezTo>
                  <a:pt x="523399" y="428149"/>
                  <a:pt x="522446" y="427196"/>
                  <a:pt x="522446" y="427196"/>
                </a:cubicBezTo>
                <a:cubicBezTo>
                  <a:pt x="522446" y="426244"/>
                  <a:pt x="522446" y="424339"/>
                  <a:pt x="522446" y="423386"/>
                </a:cubicBezTo>
                <a:cubicBezTo>
                  <a:pt x="525304" y="414814"/>
                  <a:pt x="527209" y="410051"/>
                  <a:pt x="527209" y="410051"/>
                </a:cubicBezTo>
                <a:cubicBezTo>
                  <a:pt x="527209" y="410051"/>
                  <a:pt x="525304" y="412909"/>
                  <a:pt x="522446" y="418624"/>
                </a:cubicBezTo>
                <a:cubicBezTo>
                  <a:pt x="522446" y="413861"/>
                  <a:pt x="521494" y="409099"/>
                  <a:pt x="521494" y="405289"/>
                </a:cubicBezTo>
                <a:cubicBezTo>
                  <a:pt x="520541" y="392906"/>
                  <a:pt x="518636" y="380524"/>
                  <a:pt x="517684" y="369094"/>
                </a:cubicBezTo>
                <a:cubicBezTo>
                  <a:pt x="519589" y="356711"/>
                  <a:pt x="520541" y="347186"/>
                  <a:pt x="522446" y="336709"/>
                </a:cubicBezTo>
                <a:close/>
                <a:moveTo>
                  <a:pt x="512921" y="271939"/>
                </a:moveTo>
                <a:cubicBezTo>
                  <a:pt x="511969" y="276701"/>
                  <a:pt x="511016" y="281464"/>
                  <a:pt x="509111" y="287179"/>
                </a:cubicBezTo>
                <a:cubicBezTo>
                  <a:pt x="509111" y="287179"/>
                  <a:pt x="509111" y="287179"/>
                  <a:pt x="509111" y="288131"/>
                </a:cubicBezTo>
                <a:cubicBezTo>
                  <a:pt x="508159" y="284321"/>
                  <a:pt x="508159" y="279559"/>
                  <a:pt x="507206" y="275749"/>
                </a:cubicBezTo>
                <a:cubicBezTo>
                  <a:pt x="507206" y="270986"/>
                  <a:pt x="508159" y="267176"/>
                  <a:pt x="508159" y="262414"/>
                </a:cubicBezTo>
                <a:lnTo>
                  <a:pt x="509111" y="262414"/>
                </a:lnTo>
                <a:cubicBezTo>
                  <a:pt x="511016" y="265271"/>
                  <a:pt x="511969" y="268129"/>
                  <a:pt x="512921" y="271939"/>
                </a:cubicBezTo>
                <a:close/>
                <a:moveTo>
                  <a:pt x="497681" y="207169"/>
                </a:moveTo>
                <a:cubicBezTo>
                  <a:pt x="500539" y="217646"/>
                  <a:pt x="503396" y="230981"/>
                  <a:pt x="506254" y="245269"/>
                </a:cubicBezTo>
                <a:cubicBezTo>
                  <a:pt x="507206" y="249079"/>
                  <a:pt x="508159" y="252889"/>
                  <a:pt x="509111" y="256699"/>
                </a:cubicBezTo>
                <a:cubicBezTo>
                  <a:pt x="508159" y="256699"/>
                  <a:pt x="507206" y="256699"/>
                  <a:pt x="506254" y="256699"/>
                </a:cubicBezTo>
                <a:lnTo>
                  <a:pt x="505301" y="256699"/>
                </a:lnTo>
                <a:cubicBezTo>
                  <a:pt x="505301" y="256699"/>
                  <a:pt x="505301" y="256699"/>
                  <a:pt x="505301" y="256699"/>
                </a:cubicBezTo>
                <a:cubicBezTo>
                  <a:pt x="502444" y="238601"/>
                  <a:pt x="499586" y="220504"/>
                  <a:pt x="497681" y="207169"/>
                </a:cubicBezTo>
                <a:cubicBezTo>
                  <a:pt x="496729" y="207169"/>
                  <a:pt x="496729" y="207169"/>
                  <a:pt x="497681" y="207169"/>
                </a:cubicBezTo>
                <a:close/>
                <a:moveTo>
                  <a:pt x="487204" y="419576"/>
                </a:moveTo>
                <a:cubicBezTo>
                  <a:pt x="487204" y="420529"/>
                  <a:pt x="486251" y="421481"/>
                  <a:pt x="486251" y="422434"/>
                </a:cubicBezTo>
                <a:lnTo>
                  <a:pt x="483394" y="422434"/>
                </a:lnTo>
                <a:cubicBezTo>
                  <a:pt x="483394" y="421481"/>
                  <a:pt x="483394" y="419576"/>
                  <a:pt x="483394" y="418624"/>
                </a:cubicBezTo>
                <a:cubicBezTo>
                  <a:pt x="483394" y="412909"/>
                  <a:pt x="482441" y="407194"/>
                  <a:pt x="481489" y="401479"/>
                </a:cubicBezTo>
                <a:cubicBezTo>
                  <a:pt x="483394" y="407194"/>
                  <a:pt x="485299" y="413861"/>
                  <a:pt x="487204" y="419576"/>
                </a:cubicBezTo>
                <a:close/>
                <a:moveTo>
                  <a:pt x="437674" y="390049"/>
                </a:moveTo>
                <a:cubicBezTo>
                  <a:pt x="437674" y="390049"/>
                  <a:pt x="437674" y="390049"/>
                  <a:pt x="437674" y="390049"/>
                </a:cubicBezTo>
                <a:cubicBezTo>
                  <a:pt x="437674" y="389096"/>
                  <a:pt x="437674" y="389096"/>
                  <a:pt x="437674" y="388144"/>
                </a:cubicBezTo>
                <a:cubicBezTo>
                  <a:pt x="437674" y="388144"/>
                  <a:pt x="437674" y="388144"/>
                  <a:pt x="437674" y="388144"/>
                </a:cubicBezTo>
                <a:cubicBezTo>
                  <a:pt x="437674" y="389096"/>
                  <a:pt x="437674" y="390049"/>
                  <a:pt x="437674" y="390049"/>
                </a:cubicBezTo>
                <a:cubicBezTo>
                  <a:pt x="437674" y="391001"/>
                  <a:pt x="437674" y="390049"/>
                  <a:pt x="437674" y="390049"/>
                </a:cubicBezTo>
                <a:close/>
                <a:moveTo>
                  <a:pt x="448151" y="362426"/>
                </a:moveTo>
                <a:cubicBezTo>
                  <a:pt x="447199" y="360521"/>
                  <a:pt x="446246" y="358616"/>
                  <a:pt x="446246" y="356711"/>
                </a:cubicBezTo>
                <a:cubicBezTo>
                  <a:pt x="447199" y="353854"/>
                  <a:pt x="448151" y="350044"/>
                  <a:pt x="449104" y="347186"/>
                </a:cubicBezTo>
                <a:cubicBezTo>
                  <a:pt x="448151" y="351949"/>
                  <a:pt x="448151" y="357664"/>
                  <a:pt x="448151" y="362426"/>
                </a:cubicBezTo>
                <a:close/>
                <a:moveTo>
                  <a:pt x="436721" y="227171"/>
                </a:moveTo>
                <a:cubicBezTo>
                  <a:pt x="437674" y="233839"/>
                  <a:pt x="439579" y="239554"/>
                  <a:pt x="440531" y="246221"/>
                </a:cubicBezTo>
                <a:cubicBezTo>
                  <a:pt x="438626" y="242411"/>
                  <a:pt x="436721" y="238601"/>
                  <a:pt x="434816" y="234791"/>
                </a:cubicBezTo>
                <a:cubicBezTo>
                  <a:pt x="435769" y="231934"/>
                  <a:pt x="435769" y="230029"/>
                  <a:pt x="436721" y="227171"/>
                </a:cubicBezTo>
                <a:close/>
                <a:moveTo>
                  <a:pt x="428149" y="280511"/>
                </a:moveTo>
                <a:cubicBezTo>
                  <a:pt x="430054" y="270986"/>
                  <a:pt x="431006" y="262414"/>
                  <a:pt x="431959" y="253841"/>
                </a:cubicBezTo>
                <a:cubicBezTo>
                  <a:pt x="431959" y="255746"/>
                  <a:pt x="432911" y="256699"/>
                  <a:pt x="432911" y="258604"/>
                </a:cubicBezTo>
                <a:cubicBezTo>
                  <a:pt x="434816" y="266224"/>
                  <a:pt x="436721" y="274796"/>
                  <a:pt x="438626" y="284321"/>
                </a:cubicBezTo>
                <a:cubicBezTo>
                  <a:pt x="438626" y="286226"/>
                  <a:pt x="439579" y="288131"/>
                  <a:pt x="439579" y="290036"/>
                </a:cubicBezTo>
                <a:cubicBezTo>
                  <a:pt x="434816" y="284321"/>
                  <a:pt x="432911" y="281464"/>
                  <a:pt x="432911" y="281464"/>
                </a:cubicBezTo>
                <a:cubicBezTo>
                  <a:pt x="432911" y="281464"/>
                  <a:pt x="435769" y="287179"/>
                  <a:pt x="439579" y="295751"/>
                </a:cubicBezTo>
                <a:cubicBezTo>
                  <a:pt x="440531" y="296704"/>
                  <a:pt x="440531" y="298609"/>
                  <a:pt x="441484" y="299561"/>
                </a:cubicBezTo>
                <a:cubicBezTo>
                  <a:pt x="442436" y="303371"/>
                  <a:pt x="443389" y="308134"/>
                  <a:pt x="443389" y="312896"/>
                </a:cubicBezTo>
                <a:cubicBezTo>
                  <a:pt x="444341" y="317659"/>
                  <a:pt x="445294" y="323374"/>
                  <a:pt x="446246" y="328136"/>
                </a:cubicBezTo>
                <a:cubicBezTo>
                  <a:pt x="446246" y="330994"/>
                  <a:pt x="447199" y="332899"/>
                  <a:pt x="447199" y="335756"/>
                </a:cubicBezTo>
                <a:cubicBezTo>
                  <a:pt x="446246" y="337661"/>
                  <a:pt x="445294" y="339566"/>
                  <a:pt x="445294" y="341471"/>
                </a:cubicBezTo>
                <a:cubicBezTo>
                  <a:pt x="444341" y="344329"/>
                  <a:pt x="443389" y="346234"/>
                  <a:pt x="442436" y="349091"/>
                </a:cubicBezTo>
                <a:cubicBezTo>
                  <a:pt x="439579" y="342424"/>
                  <a:pt x="437674" y="336709"/>
                  <a:pt x="434816" y="331946"/>
                </a:cubicBezTo>
                <a:cubicBezTo>
                  <a:pt x="434816" y="322421"/>
                  <a:pt x="434816" y="317659"/>
                  <a:pt x="434816" y="317659"/>
                </a:cubicBezTo>
                <a:cubicBezTo>
                  <a:pt x="434816" y="317659"/>
                  <a:pt x="433864" y="321469"/>
                  <a:pt x="432911" y="328136"/>
                </a:cubicBezTo>
                <a:cubicBezTo>
                  <a:pt x="430054" y="319564"/>
                  <a:pt x="426244" y="310991"/>
                  <a:pt x="423386" y="303371"/>
                </a:cubicBezTo>
                <a:cubicBezTo>
                  <a:pt x="426244" y="295751"/>
                  <a:pt x="427196" y="288131"/>
                  <a:pt x="428149" y="280511"/>
                </a:cubicBezTo>
                <a:close/>
                <a:moveTo>
                  <a:pt x="418624" y="345281"/>
                </a:moveTo>
                <a:cubicBezTo>
                  <a:pt x="419576" y="337661"/>
                  <a:pt x="420529" y="330041"/>
                  <a:pt x="422434" y="322421"/>
                </a:cubicBezTo>
                <a:cubicBezTo>
                  <a:pt x="424339" y="328136"/>
                  <a:pt x="425291" y="333851"/>
                  <a:pt x="427196" y="339566"/>
                </a:cubicBezTo>
                <a:cubicBezTo>
                  <a:pt x="428149" y="343376"/>
                  <a:pt x="429101" y="347186"/>
                  <a:pt x="430054" y="350996"/>
                </a:cubicBezTo>
                <a:cubicBezTo>
                  <a:pt x="429101" y="354806"/>
                  <a:pt x="429101" y="358616"/>
                  <a:pt x="428149" y="362426"/>
                </a:cubicBezTo>
                <a:cubicBezTo>
                  <a:pt x="427196" y="360521"/>
                  <a:pt x="426244" y="358616"/>
                  <a:pt x="426244" y="356711"/>
                </a:cubicBezTo>
                <a:cubicBezTo>
                  <a:pt x="423386" y="349091"/>
                  <a:pt x="420529" y="344329"/>
                  <a:pt x="420529" y="344329"/>
                </a:cubicBezTo>
                <a:cubicBezTo>
                  <a:pt x="420529" y="344329"/>
                  <a:pt x="420529" y="349091"/>
                  <a:pt x="422434" y="357664"/>
                </a:cubicBezTo>
                <a:cubicBezTo>
                  <a:pt x="423386" y="361474"/>
                  <a:pt x="423386" y="367189"/>
                  <a:pt x="424339" y="372904"/>
                </a:cubicBezTo>
                <a:cubicBezTo>
                  <a:pt x="424339" y="374809"/>
                  <a:pt x="425291" y="375761"/>
                  <a:pt x="425291" y="377666"/>
                </a:cubicBezTo>
                <a:cubicBezTo>
                  <a:pt x="425291" y="376714"/>
                  <a:pt x="424339" y="375761"/>
                  <a:pt x="424339" y="375761"/>
                </a:cubicBezTo>
                <a:cubicBezTo>
                  <a:pt x="424339" y="375761"/>
                  <a:pt x="424339" y="374809"/>
                  <a:pt x="424339" y="374809"/>
                </a:cubicBezTo>
                <a:cubicBezTo>
                  <a:pt x="422434" y="367189"/>
                  <a:pt x="420529" y="359569"/>
                  <a:pt x="418624" y="351949"/>
                </a:cubicBezTo>
                <a:cubicBezTo>
                  <a:pt x="417671" y="349091"/>
                  <a:pt x="418624" y="347186"/>
                  <a:pt x="418624" y="345281"/>
                </a:cubicBezTo>
                <a:close/>
                <a:moveTo>
                  <a:pt x="406241" y="261461"/>
                </a:moveTo>
                <a:cubicBezTo>
                  <a:pt x="408146" y="267176"/>
                  <a:pt x="410051" y="275749"/>
                  <a:pt x="411956" y="285274"/>
                </a:cubicBezTo>
                <a:cubicBezTo>
                  <a:pt x="410051" y="292894"/>
                  <a:pt x="409099" y="301466"/>
                  <a:pt x="407194" y="310039"/>
                </a:cubicBezTo>
                <a:cubicBezTo>
                  <a:pt x="406241" y="307181"/>
                  <a:pt x="406241" y="304324"/>
                  <a:pt x="405289" y="302419"/>
                </a:cubicBezTo>
                <a:cubicBezTo>
                  <a:pt x="406241" y="288131"/>
                  <a:pt x="406241" y="273844"/>
                  <a:pt x="406241" y="261461"/>
                </a:cubicBezTo>
                <a:close/>
                <a:moveTo>
                  <a:pt x="382429" y="290036"/>
                </a:moveTo>
                <a:cubicBezTo>
                  <a:pt x="382429" y="290989"/>
                  <a:pt x="382429" y="292894"/>
                  <a:pt x="381476" y="293846"/>
                </a:cubicBezTo>
                <a:cubicBezTo>
                  <a:pt x="381476" y="290989"/>
                  <a:pt x="381476" y="288131"/>
                  <a:pt x="381476" y="285274"/>
                </a:cubicBezTo>
                <a:cubicBezTo>
                  <a:pt x="381476" y="287179"/>
                  <a:pt x="382429" y="288131"/>
                  <a:pt x="382429" y="290036"/>
                </a:cubicBezTo>
                <a:close/>
                <a:moveTo>
                  <a:pt x="361474" y="394811"/>
                </a:moveTo>
                <a:cubicBezTo>
                  <a:pt x="361474" y="397669"/>
                  <a:pt x="361474" y="401479"/>
                  <a:pt x="361474" y="404336"/>
                </a:cubicBezTo>
                <a:cubicBezTo>
                  <a:pt x="361474" y="405289"/>
                  <a:pt x="361474" y="406241"/>
                  <a:pt x="361474" y="407194"/>
                </a:cubicBezTo>
                <a:cubicBezTo>
                  <a:pt x="359569" y="399574"/>
                  <a:pt x="357664" y="391001"/>
                  <a:pt x="354806" y="383381"/>
                </a:cubicBezTo>
                <a:cubicBezTo>
                  <a:pt x="354806" y="383381"/>
                  <a:pt x="354806" y="383381"/>
                  <a:pt x="354806" y="382429"/>
                </a:cubicBezTo>
                <a:cubicBezTo>
                  <a:pt x="353854" y="379571"/>
                  <a:pt x="353854" y="376714"/>
                  <a:pt x="352901" y="373856"/>
                </a:cubicBezTo>
                <a:cubicBezTo>
                  <a:pt x="355759" y="381476"/>
                  <a:pt x="358616" y="388144"/>
                  <a:pt x="361474" y="394811"/>
                </a:cubicBezTo>
                <a:close/>
                <a:moveTo>
                  <a:pt x="347186" y="307181"/>
                </a:moveTo>
                <a:cubicBezTo>
                  <a:pt x="348139" y="309086"/>
                  <a:pt x="348139" y="310039"/>
                  <a:pt x="349091" y="311944"/>
                </a:cubicBezTo>
                <a:cubicBezTo>
                  <a:pt x="348139" y="310991"/>
                  <a:pt x="348139" y="310039"/>
                  <a:pt x="347186" y="309086"/>
                </a:cubicBezTo>
                <a:cubicBezTo>
                  <a:pt x="346234" y="309086"/>
                  <a:pt x="346234" y="308134"/>
                  <a:pt x="347186" y="307181"/>
                </a:cubicBezTo>
                <a:close/>
                <a:moveTo>
                  <a:pt x="347186" y="429101"/>
                </a:moveTo>
                <a:cubicBezTo>
                  <a:pt x="347186" y="430054"/>
                  <a:pt x="348139" y="431959"/>
                  <a:pt x="348139" y="432911"/>
                </a:cubicBezTo>
                <a:lnTo>
                  <a:pt x="346234" y="432911"/>
                </a:lnTo>
                <a:cubicBezTo>
                  <a:pt x="346234" y="431006"/>
                  <a:pt x="346234" y="430054"/>
                  <a:pt x="347186" y="429101"/>
                </a:cubicBezTo>
                <a:close/>
                <a:moveTo>
                  <a:pt x="310991" y="439579"/>
                </a:moveTo>
                <a:cubicBezTo>
                  <a:pt x="310991" y="434816"/>
                  <a:pt x="310991" y="429101"/>
                  <a:pt x="311944" y="424339"/>
                </a:cubicBezTo>
                <a:cubicBezTo>
                  <a:pt x="313849" y="429101"/>
                  <a:pt x="315754" y="433864"/>
                  <a:pt x="317659" y="438626"/>
                </a:cubicBezTo>
                <a:lnTo>
                  <a:pt x="310991" y="439579"/>
                </a:lnTo>
                <a:close/>
                <a:moveTo>
                  <a:pt x="302419" y="230981"/>
                </a:moveTo>
                <a:cubicBezTo>
                  <a:pt x="303371" y="232886"/>
                  <a:pt x="303371" y="235744"/>
                  <a:pt x="304324" y="237649"/>
                </a:cubicBezTo>
                <a:cubicBezTo>
                  <a:pt x="305276" y="242411"/>
                  <a:pt x="306229" y="247174"/>
                  <a:pt x="307181" y="252889"/>
                </a:cubicBezTo>
                <a:cubicBezTo>
                  <a:pt x="303371" y="247174"/>
                  <a:pt x="300514" y="244316"/>
                  <a:pt x="300514" y="244316"/>
                </a:cubicBezTo>
                <a:cubicBezTo>
                  <a:pt x="300514" y="238601"/>
                  <a:pt x="301466" y="234791"/>
                  <a:pt x="302419" y="230981"/>
                </a:cubicBezTo>
                <a:close/>
                <a:moveTo>
                  <a:pt x="295751" y="269081"/>
                </a:moveTo>
                <a:cubicBezTo>
                  <a:pt x="296704" y="264319"/>
                  <a:pt x="297656" y="262414"/>
                  <a:pt x="297656" y="262414"/>
                </a:cubicBezTo>
                <a:cubicBezTo>
                  <a:pt x="297656" y="262414"/>
                  <a:pt x="296704" y="263366"/>
                  <a:pt x="295751" y="265271"/>
                </a:cubicBezTo>
                <a:cubicBezTo>
                  <a:pt x="296704" y="260509"/>
                  <a:pt x="296704" y="256699"/>
                  <a:pt x="297656" y="251936"/>
                </a:cubicBezTo>
                <a:cubicBezTo>
                  <a:pt x="298609" y="249079"/>
                  <a:pt x="298609" y="246221"/>
                  <a:pt x="299561" y="243364"/>
                </a:cubicBezTo>
                <a:cubicBezTo>
                  <a:pt x="299561" y="244316"/>
                  <a:pt x="300514" y="245269"/>
                  <a:pt x="301466" y="247174"/>
                </a:cubicBezTo>
                <a:cubicBezTo>
                  <a:pt x="304324" y="254794"/>
                  <a:pt x="307181" y="262414"/>
                  <a:pt x="310039" y="270986"/>
                </a:cubicBezTo>
                <a:cubicBezTo>
                  <a:pt x="312896" y="285274"/>
                  <a:pt x="315754" y="298609"/>
                  <a:pt x="319564" y="312896"/>
                </a:cubicBezTo>
                <a:cubicBezTo>
                  <a:pt x="322421" y="328136"/>
                  <a:pt x="326231" y="343376"/>
                  <a:pt x="330041" y="358616"/>
                </a:cubicBezTo>
                <a:cubicBezTo>
                  <a:pt x="330041" y="359569"/>
                  <a:pt x="330041" y="360521"/>
                  <a:pt x="330041" y="362426"/>
                </a:cubicBezTo>
                <a:cubicBezTo>
                  <a:pt x="329089" y="375761"/>
                  <a:pt x="328136" y="390049"/>
                  <a:pt x="327184" y="404336"/>
                </a:cubicBezTo>
                <a:cubicBezTo>
                  <a:pt x="327184" y="404336"/>
                  <a:pt x="327184" y="404336"/>
                  <a:pt x="327184" y="404336"/>
                </a:cubicBezTo>
                <a:cubicBezTo>
                  <a:pt x="325279" y="400526"/>
                  <a:pt x="323374" y="396716"/>
                  <a:pt x="321469" y="392906"/>
                </a:cubicBezTo>
                <a:cubicBezTo>
                  <a:pt x="317659" y="382429"/>
                  <a:pt x="313849" y="371951"/>
                  <a:pt x="310991" y="362426"/>
                </a:cubicBezTo>
                <a:cubicBezTo>
                  <a:pt x="306229" y="347186"/>
                  <a:pt x="301466" y="332899"/>
                  <a:pt x="296704" y="318611"/>
                </a:cubicBezTo>
                <a:cubicBezTo>
                  <a:pt x="294799" y="312896"/>
                  <a:pt x="293846" y="308134"/>
                  <a:pt x="291941" y="302419"/>
                </a:cubicBezTo>
                <a:cubicBezTo>
                  <a:pt x="292894" y="290989"/>
                  <a:pt x="294799" y="279559"/>
                  <a:pt x="295751" y="269081"/>
                </a:cubicBezTo>
                <a:close/>
                <a:moveTo>
                  <a:pt x="283369" y="378619"/>
                </a:moveTo>
                <a:cubicBezTo>
                  <a:pt x="283369" y="373856"/>
                  <a:pt x="284321" y="369094"/>
                  <a:pt x="284321" y="365284"/>
                </a:cubicBezTo>
                <a:cubicBezTo>
                  <a:pt x="284321" y="364331"/>
                  <a:pt x="284321" y="363379"/>
                  <a:pt x="285274" y="363379"/>
                </a:cubicBezTo>
                <a:cubicBezTo>
                  <a:pt x="289084" y="370999"/>
                  <a:pt x="291941" y="378619"/>
                  <a:pt x="295751" y="387191"/>
                </a:cubicBezTo>
                <a:cubicBezTo>
                  <a:pt x="297656" y="391954"/>
                  <a:pt x="300514" y="395764"/>
                  <a:pt x="302419" y="400526"/>
                </a:cubicBezTo>
                <a:cubicBezTo>
                  <a:pt x="302419" y="401479"/>
                  <a:pt x="303371" y="403384"/>
                  <a:pt x="303371" y="404336"/>
                </a:cubicBezTo>
                <a:cubicBezTo>
                  <a:pt x="302419" y="407194"/>
                  <a:pt x="302419" y="410051"/>
                  <a:pt x="301466" y="412909"/>
                </a:cubicBezTo>
                <a:cubicBezTo>
                  <a:pt x="299561" y="422434"/>
                  <a:pt x="297656" y="432911"/>
                  <a:pt x="295751" y="442436"/>
                </a:cubicBezTo>
                <a:lnTo>
                  <a:pt x="283369" y="444341"/>
                </a:lnTo>
                <a:cubicBezTo>
                  <a:pt x="282416" y="441484"/>
                  <a:pt x="282416" y="438626"/>
                  <a:pt x="281464" y="435769"/>
                </a:cubicBezTo>
                <a:cubicBezTo>
                  <a:pt x="281464" y="425291"/>
                  <a:pt x="281464" y="415766"/>
                  <a:pt x="281464" y="407194"/>
                </a:cubicBezTo>
                <a:cubicBezTo>
                  <a:pt x="281464" y="397669"/>
                  <a:pt x="282416" y="388144"/>
                  <a:pt x="283369" y="378619"/>
                </a:cubicBezTo>
                <a:close/>
                <a:moveTo>
                  <a:pt x="237649" y="415766"/>
                </a:moveTo>
                <a:cubicBezTo>
                  <a:pt x="234791" y="409099"/>
                  <a:pt x="230981" y="402431"/>
                  <a:pt x="228124" y="395764"/>
                </a:cubicBezTo>
                <a:cubicBezTo>
                  <a:pt x="228124" y="391954"/>
                  <a:pt x="229076" y="387191"/>
                  <a:pt x="229076" y="383381"/>
                </a:cubicBezTo>
                <a:cubicBezTo>
                  <a:pt x="232886" y="391001"/>
                  <a:pt x="235744" y="398621"/>
                  <a:pt x="239554" y="406241"/>
                </a:cubicBezTo>
                <a:cubicBezTo>
                  <a:pt x="239554" y="410051"/>
                  <a:pt x="238601" y="412909"/>
                  <a:pt x="237649" y="415766"/>
                </a:cubicBezTo>
                <a:close/>
                <a:moveTo>
                  <a:pt x="247174" y="431006"/>
                </a:moveTo>
                <a:cubicBezTo>
                  <a:pt x="247174" y="429101"/>
                  <a:pt x="247174" y="427196"/>
                  <a:pt x="248126" y="425291"/>
                </a:cubicBezTo>
                <a:cubicBezTo>
                  <a:pt x="248126" y="425291"/>
                  <a:pt x="248126" y="425291"/>
                  <a:pt x="248126" y="425291"/>
                </a:cubicBezTo>
                <a:cubicBezTo>
                  <a:pt x="248126" y="427196"/>
                  <a:pt x="247174" y="429101"/>
                  <a:pt x="247174" y="431006"/>
                </a:cubicBezTo>
                <a:close/>
                <a:moveTo>
                  <a:pt x="264319" y="204311"/>
                </a:moveTo>
                <a:cubicBezTo>
                  <a:pt x="267176" y="195739"/>
                  <a:pt x="269081" y="189071"/>
                  <a:pt x="270986" y="185261"/>
                </a:cubicBezTo>
                <a:cubicBezTo>
                  <a:pt x="269081" y="194786"/>
                  <a:pt x="268129" y="204311"/>
                  <a:pt x="267176" y="214789"/>
                </a:cubicBezTo>
                <a:cubicBezTo>
                  <a:pt x="267176" y="212884"/>
                  <a:pt x="266224" y="211931"/>
                  <a:pt x="266224" y="210026"/>
                </a:cubicBezTo>
                <a:cubicBezTo>
                  <a:pt x="264319" y="207169"/>
                  <a:pt x="264319" y="206216"/>
                  <a:pt x="264319" y="204311"/>
                </a:cubicBezTo>
                <a:cubicBezTo>
                  <a:pt x="264319" y="204311"/>
                  <a:pt x="264319" y="204311"/>
                  <a:pt x="264319" y="204311"/>
                </a:cubicBezTo>
                <a:close/>
                <a:moveTo>
                  <a:pt x="254794" y="235744"/>
                </a:moveTo>
                <a:cubicBezTo>
                  <a:pt x="256699" y="230029"/>
                  <a:pt x="257651" y="225266"/>
                  <a:pt x="258604" y="220504"/>
                </a:cubicBezTo>
                <a:cubicBezTo>
                  <a:pt x="259556" y="227171"/>
                  <a:pt x="260509" y="234791"/>
                  <a:pt x="261461" y="242411"/>
                </a:cubicBezTo>
                <a:cubicBezTo>
                  <a:pt x="261461" y="243364"/>
                  <a:pt x="261461" y="244316"/>
                  <a:pt x="262414" y="245269"/>
                </a:cubicBezTo>
                <a:cubicBezTo>
                  <a:pt x="261461" y="253841"/>
                  <a:pt x="260509" y="261461"/>
                  <a:pt x="260509" y="270034"/>
                </a:cubicBezTo>
                <a:cubicBezTo>
                  <a:pt x="259556" y="268129"/>
                  <a:pt x="258604" y="266224"/>
                  <a:pt x="257651" y="264319"/>
                </a:cubicBezTo>
                <a:cubicBezTo>
                  <a:pt x="254794" y="258604"/>
                  <a:pt x="252889" y="253841"/>
                  <a:pt x="250984" y="249079"/>
                </a:cubicBezTo>
                <a:cubicBezTo>
                  <a:pt x="252889" y="245269"/>
                  <a:pt x="253841" y="239554"/>
                  <a:pt x="254794" y="235744"/>
                </a:cubicBezTo>
                <a:close/>
                <a:moveTo>
                  <a:pt x="245269" y="276701"/>
                </a:moveTo>
                <a:cubicBezTo>
                  <a:pt x="246221" y="270986"/>
                  <a:pt x="248126" y="265271"/>
                  <a:pt x="249079" y="260509"/>
                </a:cubicBezTo>
                <a:cubicBezTo>
                  <a:pt x="250031" y="262414"/>
                  <a:pt x="250031" y="265271"/>
                  <a:pt x="250984" y="268129"/>
                </a:cubicBezTo>
                <a:cubicBezTo>
                  <a:pt x="252889" y="275749"/>
                  <a:pt x="255746" y="284321"/>
                  <a:pt x="258604" y="292894"/>
                </a:cubicBezTo>
                <a:cubicBezTo>
                  <a:pt x="258604" y="293846"/>
                  <a:pt x="259556" y="294799"/>
                  <a:pt x="259556" y="294799"/>
                </a:cubicBezTo>
                <a:cubicBezTo>
                  <a:pt x="259556" y="295751"/>
                  <a:pt x="259556" y="296704"/>
                  <a:pt x="259556" y="297656"/>
                </a:cubicBezTo>
                <a:cubicBezTo>
                  <a:pt x="258604" y="310039"/>
                  <a:pt x="258604" y="321469"/>
                  <a:pt x="257651" y="333851"/>
                </a:cubicBezTo>
                <a:cubicBezTo>
                  <a:pt x="255746" y="325279"/>
                  <a:pt x="253841" y="317659"/>
                  <a:pt x="250984" y="309086"/>
                </a:cubicBezTo>
                <a:cubicBezTo>
                  <a:pt x="252889" y="304324"/>
                  <a:pt x="253841" y="301466"/>
                  <a:pt x="253841" y="301466"/>
                </a:cubicBezTo>
                <a:cubicBezTo>
                  <a:pt x="253841" y="301466"/>
                  <a:pt x="252889" y="303371"/>
                  <a:pt x="250984" y="307181"/>
                </a:cubicBezTo>
                <a:cubicBezTo>
                  <a:pt x="249079" y="299561"/>
                  <a:pt x="247174" y="291941"/>
                  <a:pt x="244316" y="284321"/>
                </a:cubicBezTo>
                <a:cubicBezTo>
                  <a:pt x="244316" y="281464"/>
                  <a:pt x="245269" y="279559"/>
                  <a:pt x="245269" y="276701"/>
                </a:cubicBezTo>
                <a:close/>
                <a:moveTo>
                  <a:pt x="236696" y="325279"/>
                </a:moveTo>
                <a:cubicBezTo>
                  <a:pt x="236696" y="324326"/>
                  <a:pt x="236696" y="323374"/>
                  <a:pt x="237649" y="322421"/>
                </a:cubicBezTo>
                <a:cubicBezTo>
                  <a:pt x="237649" y="324326"/>
                  <a:pt x="238601" y="327184"/>
                  <a:pt x="238601" y="329089"/>
                </a:cubicBezTo>
                <a:cubicBezTo>
                  <a:pt x="237649" y="330994"/>
                  <a:pt x="236696" y="332899"/>
                  <a:pt x="235744" y="335756"/>
                </a:cubicBezTo>
                <a:cubicBezTo>
                  <a:pt x="235744" y="332899"/>
                  <a:pt x="235744" y="329089"/>
                  <a:pt x="236696" y="325279"/>
                </a:cubicBezTo>
                <a:close/>
                <a:moveTo>
                  <a:pt x="234791" y="353854"/>
                </a:moveTo>
                <a:cubicBezTo>
                  <a:pt x="236696" y="348139"/>
                  <a:pt x="238601" y="342424"/>
                  <a:pt x="240506" y="337661"/>
                </a:cubicBezTo>
                <a:cubicBezTo>
                  <a:pt x="240506" y="339566"/>
                  <a:pt x="241459" y="340519"/>
                  <a:pt x="241459" y="342424"/>
                </a:cubicBezTo>
                <a:cubicBezTo>
                  <a:pt x="243364" y="352901"/>
                  <a:pt x="246221" y="362426"/>
                  <a:pt x="248126" y="372904"/>
                </a:cubicBezTo>
                <a:cubicBezTo>
                  <a:pt x="248126" y="374809"/>
                  <a:pt x="247174" y="376714"/>
                  <a:pt x="247174" y="378619"/>
                </a:cubicBezTo>
                <a:cubicBezTo>
                  <a:pt x="245269" y="375761"/>
                  <a:pt x="243364" y="371951"/>
                  <a:pt x="242411" y="369094"/>
                </a:cubicBezTo>
                <a:cubicBezTo>
                  <a:pt x="239554" y="364331"/>
                  <a:pt x="236696" y="359569"/>
                  <a:pt x="234791" y="353854"/>
                </a:cubicBezTo>
                <a:cubicBezTo>
                  <a:pt x="234791" y="354806"/>
                  <a:pt x="234791" y="353854"/>
                  <a:pt x="234791" y="353854"/>
                </a:cubicBezTo>
                <a:close/>
                <a:moveTo>
                  <a:pt x="222409" y="297656"/>
                </a:moveTo>
                <a:cubicBezTo>
                  <a:pt x="224314" y="290036"/>
                  <a:pt x="226219" y="283369"/>
                  <a:pt x="227171" y="278606"/>
                </a:cubicBezTo>
                <a:cubicBezTo>
                  <a:pt x="227171" y="280511"/>
                  <a:pt x="228124" y="282416"/>
                  <a:pt x="228124" y="284321"/>
                </a:cubicBezTo>
                <a:cubicBezTo>
                  <a:pt x="229076" y="286226"/>
                  <a:pt x="229076" y="288131"/>
                  <a:pt x="230029" y="290989"/>
                </a:cubicBezTo>
                <a:cubicBezTo>
                  <a:pt x="227171" y="301466"/>
                  <a:pt x="225266" y="312896"/>
                  <a:pt x="222409" y="324326"/>
                </a:cubicBezTo>
                <a:cubicBezTo>
                  <a:pt x="222409" y="326231"/>
                  <a:pt x="221456" y="328136"/>
                  <a:pt x="221456" y="330041"/>
                </a:cubicBezTo>
                <a:cubicBezTo>
                  <a:pt x="221456" y="330041"/>
                  <a:pt x="221456" y="329089"/>
                  <a:pt x="220504" y="329089"/>
                </a:cubicBezTo>
                <a:cubicBezTo>
                  <a:pt x="219551" y="323374"/>
                  <a:pt x="219551" y="317659"/>
                  <a:pt x="218599" y="312896"/>
                </a:cubicBezTo>
                <a:cubicBezTo>
                  <a:pt x="220504" y="306229"/>
                  <a:pt x="221456" y="301466"/>
                  <a:pt x="222409" y="297656"/>
                </a:cubicBezTo>
                <a:close/>
                <a:moveTo>
                  <a:pt x="169069" y="411956"/>
                </a:moveTo>
                <a:cubicBezTo>
                  <a:pt x="169069" y="411956"/>
                  <a:pt x="169069" y="412909"/>
                  <a:pt x="169069" y="412909"/>
                </a:cubicBezTo>
                <a:cubicBezTo>
                  <a:pt x="168116" y="407194"/>
                  <a:pt x="167164" y="401479"/>
                  <a:pt x="165259" y="396716"/>
                </a:cubicBezTo>
                <a:cubicBezTo>
                  <a:pt x="165259" y="389096"/>
                  <a:pt x="164306" y="382429"/>
                  <a:pt x="164306" y="375761"/>
                </a:cubicBezTo>
                <a:cubicBezTo>
                  <a:pt x="163354" y="365284"/>
                  <a:pt x="162401" y="354806"/>
                  <a:pt x="161449" y="345281"/>
                </a:cubicBezTo>
                <a:cubicBezTo>
                  <a:pt x="160496" y="336709"/>
                  <a:pt x="159544" y="329089"/>
                  <a:pt x="158591" y="321469"/>
                </a:cubicBezTo>
                <a:cubicBezTo>
                  <a:pt x="158591" y="322421"/>
                  <a:pt x="159544" y="322421"/>
                  <a:pt x="159544" y="323374"/>
                </a:cubicBezTo>
                <a:cubicBezTo>
                  <a:pt x="160496" y="325279"/>
                  <a:pt x="161449" y="326231"/>
                  <a:pt x="162401" y="328136"/>
                </a:cubicBezTo>
                <a:cubicBezTo>
                  <a:pt x="163354" y="342424"/>
                  <a:pt x="165259" y="359569"/>
                  <a:pt x="167164" y="376714"/>
                </a:cubicBezTo>
                <a:cubicBezTo>
                  <a:pt x="168116" y="385286"/>
                  <a:pt x="169069" y="393859"/>
                  <a:pt x="170021" y="402431"/>
                </a:cubicBezTo>
                <a:cubicBezTo>
                  <a:pt x="170021" y="405289"/>
                  <a:pt x="169069" y="408146"/>
                  <a:pt x="169069" y="411956"/>
                </a:cubicBezTo>
                <a:close/>
                <a:moveTo>
                  <a:pt x="209074" y="350044"/>
                </a:moveTo>
                <a:cubicBezTo>
                  <a:pt x="209074" y="352901"/>
                  <a:pt x="209074" y="356711"/>
                  <a:pt x="209074" y="359569"/>
                </a:cubicBezTo>
                <a:cubicBezTo>
                  <a:pt x="208121" y="358616"/>
                  <a:pt x="208121" y="357664"/>
                  <a:pt x="207169" y="356711"/>
                </a:cubicBezTo>
                <a:cubicBezTo>
                  <a:pt x="208121" y="354806"/>
                  <a:pt x="209074" y="351949"/>
                  <a:pt x="209074" y="350044"/>
                </a:cubicBezTo>
                <a:close/>
                <a:moveTo>
                  <a:pt x="170974" y="259556"/>
                </a:moveTo>
                <a:cubicBezTo>
                  <a:pt x="173831" y="264319"/>
                  <a:pt x="175736" y="270034"/>
                  <a:pt x="178594" y="274796"/>
                </a:cubicBezTo>
                <a:cubicBezTo>
                  <a:pt x="181451" y="280511"/>
                  <a:pt x="184309" y="286226"/>
                  <a:pt x="187166" y="291941"/>
                </a:cubicBezTo>
                <a:cubicBezTo>
                  <a:pt x="192881" y="304324"/>
                  <a:pt x="198596" y="316706"/>
                  <a:pt x="205264" y="330041"/>
                </a:cubicBezTo>
                <a:cubicBezTo>
                  <a:pt x="203359" y="333851"/>
                  <a:pt x="202406" y="338614"/>
                  <a:pt x="200501" y="343376"/>
                </a:cubicBezTo>
                <a:cubicBezTo>
                  <a:pt x="200501" y="343376"/>
                  <a:pt x="200501" y="342424"/>
                  <a:pt x="199549" y="342424"/>
                </a:cubicBezTo>
                <a:cubicBezTo>
                  <a:pt x="193834" y="330994"/>
                  <a:pt x="187166" y="320516"/>
                  <a:pt x="180499" y="310039"/>
                </a:cubicBezTo>
                <a:cubicBezTo>
                  <a:pt x="178594" y="301466"/>
                  <a:pt x="176689" y="296704"/>
                  <a:pt x="176689" y="296704"/>
                </a:cubicBezTo>
                <a:cubicBezTo>
                  <a:pt x="176689" y="296704"/>
                  <a:pt x="176689" y="299561"/>
                  <a:pt x="176689" y="305276"/>
                </a:cubicBezTo>
                <a:cubicBezTo>
                  <a:pt x="175736" y="303371"/>
                  <a:pt x="174784" y="301466"/>
                  <a:pt x="172879" y="299561"/>
                </a:cubicBezTo>
                <a:cubicBezTo>
                  <a:pt x="172879" y="299561"/>
                  <a:pt x="171926" y="298609"/>
                  <a:pt x="171926" y="298609"/>
                </a:cubicBezTo>
                <a:cubicBezTo>
                  <a:pt x="170974" y="291941"/>
                  <a:pt x="169069" y="285274"/>
                  <a:pt x="168116" y="279559"/>
                </a:cubicBezTo>
                <a:cubicBezTo>
                  <a:pt x="164306" y="262414"/>
                  <a:pt x="161449" y="247174"/>
                  <a:pt x="158591" y="235744"/>
                </a:cubicBezTo>
                <a:cubicBezTo>
                  <a:pt x="163354" y="243364"/>
                  <a:pt x="167164" y="250984"/>
                  <a:pt x="170974" y="259556"/>
                </a:cubicBezTo>
                <a:close/>
                <a:moveTo>
                  <a:pt x="161449" y="307181"/>
                </a:moveTo>
                <a:cubicBezTo>
                  <a:pt x="159544" y="305276"/>
                  <a:pt x="157639" y="303371"/>
                  <a:pt x="156686" y="301466"/>
                </a:cubicBezTo>
                <a:cubicBezTo>
                  <a:pt x="156686" y="300514"/>
                  <a:pt x="156686" y="298609"/>
                  <a:pt x="155734" y="297656"/>
                </a:cubicBezTo>
                <a:cubicBezTo>
                  <a:pt x="156686" y="300514"/>
                  <a:pt x="158591" y="304324"/>
                  <a:pt x="161449" y="307181"/>
                </a:cubicBezTo>
                <a:close/>
                <a:moveTo>
                  <a:pt x="130969" y="280511"/>
                </a:moveTo>
                <a:cubicBezTo>
                  <a:pt x="131921" y="281464"/>
                  <a:pt x="132874" y="282416"/>
                  <a:pt x="133826" y="284321"/>
                </a:cubicBezTo>
                <a:cubicBezTo>
                  <a:pt x="137636" y="289084"/>
                  <a:pt x="141446" y="294799"/>
                  <a:pt x="145256" y="301466"/>
                </a:cubicBezTo>
                <a:cubicBezTo>
                  <a:pt x="147161" y="304324"/>
                  <a:pt x="149066" y="307181"/>
                  <a:pt x="150971" y="310039"/>
                </a:cubicBezTo>
                <a:cubicBezTo>
                  <a:pt x="150971" y="318611"/>
                  <a:pt x="150019" y="329089"/>
                  <a:pt x="150019" y="341471"/>
                </a:cubicBezTo>
                <a:cubicBezTo>
                  <a:pt x="150019" y="341471"/>
                  <a:pt x="150019" y="340519"/>
                  <a:pt x="149066" y="339566"/>
                </a:cubicBezTo>
                <a:cubicBezTo>
                  <a:pt x="148114" y="335756"/>
                  <a:pt x="146209" y="331946"/>
                  <a:pt x="145256" y="328136"/>
                </a:cubicBezTo>
                <a:cubicBezTo>
                  <a:pt x="144304" y="324326"/>
                  <a:pt x="142399" y="321469"/>
                  <a:pt x="140494" y="317659"/>
                </a:cubicBezTo>
                <a:cubicBezTo>
                  <a:pt x="137636" y="310991"/>
                  <a:pt x="134779" y="306229"/>
                  <a:pt x="132874" y="301466"/>
                </a:cubicBezTo>
                <a:cubicBezTo>
                  <a:pt x="130969" y="296704"/>
                  <a:pt x="129064" y="292894"/>
                  <a:pt x="127159" y="290989"/>
                </a:cubicBezTo>
                <a:cubicBezTo>
                  <a:pt x="129064" y="287179"/>
                  <a:pt x="130016" y="283369"/>
                  <a:pt x="130969" y="280511"/>
                </a:cubicBezTo>
                <a:close/>
                <a:moveTo>
                  <a:pt x="121444" y="318611"/>
                </a:moveTo>
                <a:cubicBezTo>
                  <a:pt x="123349" y="309086"/>
                  <a:pt x="124301" y="301466"/>
                  <a:pt x="127159" y="294799"/>
                </a:cubicBezTo>
                <a:cubicBezTo>
                  <a:pt x="127159" y="294799"/>
                  <a:pt x="127159" y="294799"/>
                  <a:pt x="127159" y="293846"/>
                </a:cubicBezTo>
                <a:cubicBezTo>
                  <a:pt x="128111" y="296704"/>
                  <a:pt x="128111" y="299561"/>
                  <a:pt x="129064" y="303371"/>
                </a:cubicBezTo>
                <a:cubicBezTo>
                  <a:pt x="130016" y="308134"/>
                  <a:pt x="131921" y="313849"/>
                  <a:pt x="133826" y="320516"/>
                </a:cubicBezTo>
                <a:cubicBezTo>
                  <a:pt x="135731" y="327184"/>
                  <a:pt x="137636" y="334804"/>
                  <a:pt x="138589" y="342424"/>
                </a:cubicBezTo>
                <a:cubicBezTo>
                  <a:pt x="140494" y="350996"/>
                  <a:pt x="141446" y="359569"/>
                  <a:pt x="143351" y="369094"/>
                </a:cubicBezTo>
                <a:cubicBezTo>
                  <a:pt x="145256" y="378619"/>
                  <a:pt x="146209" y="388144"/>
                  <a:pt x="148114" y="398621"/>
                </a:cubicBezTo>
                <a:cubicBezTo>
                  <a:pt x="148114" y="399574"/>
                  <a:pt x="148114" y="401479"/>
                  <a:pt x="149066" y="403384"/>
                </a:cubicBezTo>
                <a:cubicBezTo>
                  <a:pt x="149066" y="406241"/>
                  <a:pt x="149066" y="408146"/>
                  <a:pt x="149066" y="411004"/>
                </a:cubicBezTo>
                <a:cubicBezTo>
                  <a:pt x="149066" y="412909"/>
                  <a:pt x="149066" y="414814"/>
                  <a:pt x="149066" y="416719"/>
                </a:cubicBezTo>
                <a:cubicBezTo>
                  <a:pt x="145256" y="407194"/>
                  <a:pt x="142399" y="397669"/>
                  <a:pt x="138589" y="388144"/>
                </a:cubicBezTo>
                <a:cubicBezTo>
                  <a:pt x="135731" y="379571"/>
                  <a:pt x="132874" y="371951"/>
                  <a:pt x="129064" y="363379"/>
                </a:cubicBezTo>
                <a:cubicBezTo>
                  <a:pt x="130969" y="360521"/>
                  <a:pt x="131921" y="358616"/>
                  <a:pt x="131921" y="358616"/>
                </a:cubicBezTo>
                <a:cubicBezTo>
                  <a:pt x="131921" y="358616"/>
                  <a:pt x="130969" y="359569"/>
                  <a:pt x="129064" y="361474"/>
                </a:cubicBezTo>
                <a:cubicBezTo>
                  <a:pt x="127159" y="357664"/>
                  <a:pt x="126206" y="353854"/>
                  <a:pt x="124301" y="350044"/>
                </a:cubicBezTo>
                <a:cubicBezTo>
                  <a:pt x="124301" y="348139"/>
                  <a:pt x="125254" y="346234"/>
                  <a:pt x="125254" y="344329"/>
                </a:cubicBezTo>
                <a:cubicBezTo>
                  <a:pt x="128111" y="333851"/>
                  <a:pt x="129064" y="328136"/>
                  <a:pt x="129064" y="328136"/>
                </a:cubicBezTo>
                <a:cubicBezTo>
                  <a:pt x="129064" y="328136"/>
                  <a:pt x="126206" y="333851"/>
                  <a:pt x="121444" y="343376"/>
                </a:cubicBezTo>
                <a:cubicBezTo>
                  <a:pt x="121444" y="343376"/>
                  <a:pt x="121444" y="343376"/>
                  <a:pt x="121444" y="343376"/>
                </a:cubicBezTo>
                <a:cubicBezTo>
                  <a:pt x="121444" y="342424"/>
                  <a:pt x="121444" y="342424"/>
                  <a:pt x="120491" y="341471"/>
                </a:cubicBezTo>
                <a:cubicBezTo>
                  <a:pt x="119539" y="339566"/>
                  <a:pt x="118586" y="337661"/>
                  <a:pt x="117634" y="334804"/>
                </a:cubicBezTo>
                <a:cubicBezTo>
                  <a:pt x="119539" y="329089"/>
                  <a:pt x="120491" y="323374"/>
                  <a:pt x="121444" y="318611"/>
                </a:cubicBezTo>
                <a:close/>
                <a:moveTo>
                  <a:pt x="116681" y="393859"/>
                </a:moveTo>
                <a:cubicBezTo>
                  <a:pt x="120491" y="402431"/>
                  <a:pt x="123349" y="411004"/>
                  <a:pt x="127159" y="419576"/>
                </a:cubicBezTo>
                <a:lnTo>
                  <a:pt x="113824" y="414814"/>
                </a:lnTo>
                <a:cubicBezTo>
                  <a:pt x="115729" y="408146"/>
                  <a:pt x="115729" y="400526"/>
                  <a:pt x="116681" y="393859"/>
                </a:cubicBezTo>
                <a:close/>
                <a:moveTo>
                  <a:pt x="91916" y="341471"/>
                </a:moveTo>
                <a:cubicBezTo>
                  <a:pt x="91916" y="339566"/>
                  <a:pt x="92869" y="337661"/>
                  <a:pt x="92869" y="335756"/>
                </a:cubicBezTo>
                <a:cubicBezTo>
                  <a:pt x="93821" y="337661"/>
                  <a:pt x="93821" y="338614"/>
                  <a:pt x="94774" y="340519"/>
                </a:cubicBezTo>
                <a:cubicBezTo>
                  <a:pt x="97631" y="346234"/>
                  <a:pt x="99536" y="351949"/>
                  <a:pt x="102394" y="358616"/>
                </a:cubicBezTo>
                <a:cubicBezTo>
                  <a:pt x="100489" y="367189"/>
                  <a:pt x="98584" y="374809"/>
                  <a:pt x="96679" y="384334"/>
                </a:cubicBezTo>
                <a:cubicBezTo>
                  <a:pt x="95726" y="389096"/>
                  <a:pt x="94774" y="393859"/>
                  <a:pt x="94774" y="399574"/>
                </a:cubicBezTo>
                <a:cubicBezTo>
                  <a:pt x="94774" y="399574"/>
                  <a:pt x="93821" y="400526"/>
                  <a:pt x="93821" y="400526"/>
                </a:cubicBezTo>
                <a:cubicBezTo>
                  <a:pt x="92869" y="401479"/>
                  <a:pt x="91916" y="403384"/>
                  <a:pt x="90964" y="404336"/>
                </a:cubicBezTo>
                <a:cubicBezTo>
                  <a:pt x="90011" y="396716"/>
                  <a:pt x="89059" y="390049"/>
                  <a:pt x="88106" y="382429"/>
                </a:cubicBezTo>
                <a:cubicBezTo>
                  <a:pt x="87154" y="376714"/>
                  <a:pt x="86201" y="370999"/>
                  <a:pt x="85249" y="365284"/>
                </a:cubicBezTo>
                <a:cubicBezTo>
                  <a:pt x="87154" y="356711"/>
                  <a:pt x="89059" y="348139"/>
                  <a:pt x="91916" y="341471"/>
                </a:cubicBezTo>
                <a:close/>
                <a:moveTo>
                  <a:pt x="72866" y="407194"/>
                </a:moveTo>
                <a:cubicBezTo>
                  <a:pt x="72866" y="408146"/>
                  <a:pt x="72866" y="408146"/>
                  <a:pt x="72866" y="409099"/>
                </a:cubicBezTo>
                <a:cubicBezTo>
                  <a:pt x="72866" y="409099"/>
                  <a:pt x="72866" y="409099"/>
                  <a:pt x="71914" y="409099"/>
                </a:cubicBezTo>
                <a:cubicBezTo>
                  <a:pt x="71914" y="408146"/>
                  <a:pt x="72866" y="408146"/>
                  <a:pt x="72866" y="407194"/>
                </a:cubicBezTo>
                <a:close/>
              </a:path>
            </a:pathLst>
          </a:custGeom>
          <a:solidFill>
            <a:schemeClr val="accent6"/>
          </a:solidFill>
          <a:ln w="9525" cap="flat">
            <a:noFill/>
            <a:prstDash val="solid"/>
            <a:miter/>
          </a:ln>
        </p:spPr>
        <p:txBody>
          <a:bodyPr rtlCol="0" anchor="ctr"/>
          <a:lstStyle/>
          <a:p>
            <a:endParaRPr lang="en-US"/>
          </a:p>
        </p:txBody>
      </p:sp>
      <p:grpSp>
        <p:nvGrpSpPr>
          <p:cNvPr id="74" name="Group 5">
            <a:extLst>
              <a:ext uri="{FF2B5EF4-FFF2-40B4-BE49-F238E27FC236}">
                <a16:creationId xmlns:a16="http://schemas.microsoft.com/office/drawing/2014/main" id="{30A86189-753A-4FE3-8715-FD84835B1D03}"/>
              </a:ext>
            </a:extLst>
          </p:cNvPr>
          <p:cNvGrpSpPr/>
          <p:nvPr/>
        </p:nvGrpSpPr>
        <p:grpSpPr>
          <a:xfrm>
            <a:off x="931399" y="1830470"/>
            <a:ext cx="2029599" cy="3505672"/>
            <a:chOff x="1438761" y="2033015"/>
            <a:chExt cx="1980000" cy="3420000"/>
          </a:xfrm>
        </p:grpSpPr>
        <p:sp>
          <p:nvSpPr>
            <p:cNvPr id="75" name="Rounded Rectangle 41">
              <a:extLst>
                <a:ext uri="{FF2B5EF4-FFF2-40B4-BE49-F238E27FC236}">
                  <a16:creationId xmlns:a16="http://schemas.microsoft.com/office/drawing/2014/main" id="{2378858E-6129-44CB-9D79-B11B44379705}"/>
                </a:ext>
              </a:extLst>
            </p:cNvPr>
            <p:cNvSpPr/>
            <p:nvPr userDrawn="1"/>
          </p:nvSpPr>
          <p:spPr>
            <a:xfrm>
              <a:off x="1438761" y="2033015"/>
              <a:ext cx="1980000" cy="3420000"/>
            </a:xfrm>
            <a:prstGeom prst="roundRect">
              <a:avLst>
                <a:gd name="adj" fmla="val 13580"/>
              </a:avLst>
            </a:prstGeom>
            <a:solidFill>
              <a:srgbClr val="262626"/>
            </a:solidFill>
            <a:ln w="88900">
              <a:noFill/>
            </a:ln>
            <a:effectLst/>
            <a:scene3d>
              <a:camera prst="perspectiveFront"/>
              <a:lightRig rig="threePt" dir="t"/>
            </a:scene3d>
            <a:sp3d prstMaterial="plastic">
              <a:bevelT w="127000" h="50800"/>
              <a:bevelB w="12700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76" name="Rectangle 42">
              <a:extLst>
                <a:ext uri="{FF2B5EF4-FFF2-40B4-BE49-F238E27FC236}">
                  <a16:creationId xmlns:a16="http://schemas.microsoft.com/office/drawing/2014/main" id="{DBA35931-9C1D-47C6-AFB5-D32A1308CAFC}"/>
                </a:ext>
              </a:extLst>
            </p:cNvPr>
            <p:cNvSpPr/>
            <p:nvPr userDrawn="1"/>
          </p:nvSpPr>
          <p:spPr>
            <a:xfrm>
              <a:off x="2310398" y="2205587"/>
              <a:ext cx="236725" cy="45719"/>
            </a:xfrm>
            <a:prstGeom prst="rect">
              <a:avLst/>
            </a:prstGeom>
            <a:solidFill>
              <a:srgbClr val="B0B0B0"/>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nvGrpSpPr>
            <p:cNvPr id="77" name="Group 6">
              <a:extLst>
                <a:ext uri="{FF2B5EF4-FFF2-40B4-BE49-F238E27FC236}">
                  <a16:creationId xmlns:a16="http://schemas.microsoft.com/office/drawing/2014/main" id="{10AB7852-48B2-4574-8314-0C58DD378880}"/>
                </a:ext>
              </a:extLst>
            </p:cNvPr>
            <p:cNvGrpSpPr/>
            <p:nvPr userDrawn="1"/>
          </p:nvGrpSpPr>
          <p:grpSpPr>
            <a:xfrm>
              <a:off x="2332851" y="5138854"/>
              <a:ext cx="191820" cy="211002"/>
              <a:chOff x="2453209" y="5151638"/>
              <a:chExt cx="191820" cy="211002"/>
            </a:xfrm>
          </p:grpSpPr>
          <p:sp>
            <p:nvSpPr>
              <p:cNvPr id="78" name="Oval 44">
                <a:extLst>
                  <a:ext uri="{FF2B5EF4-FFF2-40B4-BE49-F238E27FC236}">
                    <a16:creationId xmlns:a16="http://schemas.microsoft.com/office/drawing/2014/main" id="{5FF51498-2A0E-4F80-A7CC-76A01DBD4B5F}"/>
                  </a:ext>
                </a:extLst>
              </p:cNvPr>
              <p:cNvSpPr/>
              <p:nvPr userDrawn="1"/>
            </p:nvSpPr>
            <p:spPr>
              <a:xfrm>
                <a:off x="2453209" y="5151638"/>
                <a:ext cx="191820" cy="211002"/>
              </a:xfrm>
              <a:prstGeom prst="ellipse">
                <a:avLst/>
              </a:prstGeom>
              <a:gradFill flip="none" rotWithShape="1">
                <a:gsLst>
                  <a:gs pos="0">
                    <a:schemeClr val="tx1">
                      <a:lumMod val="94000"/>
                      <a:lumOff val="6000"/>
                    </a:schemeClr>
                  </a:gs>
                  <a:gs pos="56000">
                    <a:schemeClr val="tx1">
                      <a:lumMod val="65000"/>
                      <a:lumOff val="35000"/>
                    </a:schemeClr>
                  </a:gs>
                  <a:gs pos="91000">
                    <a:schemeClr val="tx1">
                      <a:lumMod val="50000"/>
                      <a:lumOff val="50000"/>
                    </a:schemeClr>
                  </a:gs>
                  <a:gs pos="100000">
                    <a:schemeClr val="bg1">
                      <a:lumMod val="75000"/>
                    </a:schemeClr>
                  </a:gs>
                </a:gsLst>
                <a:lin ang="10800000" scaled="1"/>
                <a:tileRect/>
              </a:gradFill>
              <a:ln w="0">
                <a:solidFill>
                  <a:srgbClr val="262626"/>
                </a:solidFill>
              </a:ln>
              <a:scene3d>
                <a:camera prst="perspectiveFront"/>
                <a:lightRig rig="threePt" dir="t"/>
              </a:scene3d>
              <a:sp3d>
                <a:bevelT w="635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79" name="Rounded Rectangle 45">
                <a:extLst>
                  <a:ext uri="{FF2B5EF4-FFF2-40B4-BE49-F238E27FC236}">
                    <a16:creationId xmlns:a16="http://schemas.microsoft.com/office/drawing/2014/main" id="{E3594146-13F1-4A5E-B347-1F1BDEC77C07}"/>
                  </a:ext>
                </a:extLst>
              </p:cNvPr>
              <p:cNvSpPr/>
              <p:nvPr userDrawn="1"/>
            </p:nvSpPr>
            <p:spPr>
              <a:xfrm>
                <a:off x="2505251" y="5208531"/>
                <a:ext cx="87734" cy="97215"/>
              </a:xfrm>
              <a:prstGeom prst="roundRect">
                <a:avLst/>
              </a:prstGeom>
              <a:solidFill>
                <a:srgbClr val="737373"/>
              </a:solidFill>
              <a:ln w="6350">
                <a:solidFill>
                  <a:srgbClr val="B0B0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grpSp>
      <p:grpSp>
        <p:nvGrpSpPr>
          <p:cNvPr id="6" name="Group 5">
            <a:extLst>
              <a:ext uri="{FF2B5EF4-FFF2-40B4-BE49-F238E27FC236}">
                <a16:creationId xmlns:a16="http://schemas.microsoft.com/office/drawing/2014/main" id="{AABD85AC-83F3-B3B9-B786-E31B48462C66}"/>
              </a:ext>
            </a:extLst>
          </p:cNvPr>
          <p:cNvGrpSpPr/>
          <p:nvPr/>
        </p:nvGrpSpPr>
        <p:grpSpPr>
          <a:xfrm>
            <a:off x="3592262" y="1555224"/>
            <a:ext cx="8131854" cy="4056165"/>
            <a:chOff x="6815620" y="2330121"/>
            <a:chExt cx="5265908" cy="2893260"/>
          </a:xfrm>
        </p:grpSpPr>
        <p:grpSp>
          <p:nvGrpSpPr>
            <p:cNvPr id="61" name="Group 60">
              <a:extLst>
                <a:ext uri="{FF2B5EF4-FFF2-40B4-BE49-F238E27FC236}">
                  <a16:creationId xmlns:a16="http://schemas.microsoft.com/office/drawing/2014/main" id="{A7215FF7-E693-457C-BD39-68AE507BA1B9}"/>
                </a:ext>
              </a:extLst>
            </p:cNvPr>
            <p:cNvGrpSpPr/>
            <p:nvPr/>
          </p:nvGrpSpPr>
          <p:grpSpPr>
            <a:xfrm>
              <a:off x="6815620" y="2330121"/>
              <a:ext cx="5265908" cy="2893260"/>
              <a:chOff x="-548507" y="477868"/>
              <a:chExt cx="11570449" cy="6357177"/>
            </a:xfrm>
          </p:grpSpPr>
          <p:sp>
            <p:nvSpPr>
              <p:cNvPr id="62" name="Freeform: Shape 61">
                <a:extLst>
                  <a:ext uri="{FF2B5EF4-FFF2-40B4-BE49-F238E27FC236}">
                    <a16:creationId xmlns:a16="http://schemas.microsoft.com/office/drawing/2014/main" id="{B629F60A-42AD-49FB-AC28-3485C07CA63B}"/>
                  </a:ext>
                </a:extLst>
              </p:cNvPr>
              <p:cNvSpPr/>
              <p:nvPr/>
            </p:nvSpPr>
            <p:spPr>
              <a:xfrm>
                <a:off x="-482765" y="6440599"/>
                <a:ext cx="11438966" cy="394446"/>
              </a:xfrm>
              <a:custGeom>
                <a:avLst/>
                <a:gdLst>
                  <a:gd name="connsiteX0" fmla="*/ 1605439 w 1657350"/>
                  <a:gd name="connsiteY0" fmla="*/ 54769 h 57150"/>
                  <a:gd name="connsiteX1" fmla="*/ 1652111 w 1657350"/>
                  <a:gd name="connsiteY1" fmla="*/ 22384 h 57150"/>
                  <a:gd name="connsiteX2" fmla="*/ 1652111 w 1657350"/>
                  <a:gd name="connsiteY2" fmla="*/ 22384 h 57150"/>
                  <a:gd name="connsiteX3" fmla="*/ 1636871 w 1657350"/>
                  <a:gd name="connsiteY3" fmla="*/ 7144 h 57150"/>
                  <a:gd name="connsiteX4" fmla="*/ 44291 w 1657350"/>
                  <a:gd name="connsiteY4" fmla="*/ 12859 h 57150"/>
                  <a:gd name="connsiteX5" fmla="*/ 23336 w 1657350"/>
                  <a:gd name="connsiteY5" fmla="*/ 12859 h 57150"/>
                  <a:gd name="connsiteX6" fmla="*/ 7144 w 1657350"/>
                  <a:gd name="connsiteY6" fmla="*/ 26194 h 57150"/>
                  <a:gd name="connsiteX7" fmla="*/ 7144 w 1657350"/>
                  <a:gd name="connsiteY7" fmla="*/ 26194 h 57150"/>
                  <a:gd name="connsiteX8" fmla="*/ 50959 w 1657350"/>
                  <a:gd name="connsiteY8" fmla="*/ 53816 h 57150"/>
                  <a:gd name="connsiteX9" fmla="*/ 51911 w 1657350"/>
                  <a:gd name="connsiteY9" fmla="*/ 54769 h 57150"/>
                  <a:gd name="connsiteX10" fmla="*/ 51911 w 1657350"/>
                  <a:gd name="connsiteY10" fmla="*/ 54769 h 57150"/>
                  <a:gd name="connsiteX11" fmla="*/ 56674 w 1657350"/>
                  <a:gd name="connsiteY11" fmla="*/ 54769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7350" h="57150">
                    <a:moveTo>
                      <a:pt x="1605439" y="54769"/>
                    </a:moveTo>
                    <a:cubicBezTo>
                      <a:pt x="1605439" y="54769"/>
                      <a:pt x="1638776" y="50959"/>
                      <a:pt x="1652111" y="22384"/>
                    </a:cubicBezTo>
                    <a:lnTo>
                      <a:pt x="1652111" y="22384"/>
                    </a:lnTo>
                    <a:cubicBezTo>
                      <a:pt x="1652111" y="13811"/>
                      <a:pt x="1645444" y="7144"/>
                      <a:pt x="1636871" y="7144"/>
                    </a:cubicBezTo>
                    <a:lnTo>
                      <a:pt x="44291" y="12859"/>
                    </a:lnTo>
                    <a:lnTo>
                      <a:pt x="23336" y="12859"/>
                    </a:lnTo>
                    <a:cubicBezTo>
                      <a:pt x="14764" y="12859"/>
                      <a:pt x="7144" y="18574"/>
                      <a:pt x="7144" y="26194"/>
                    </a:cubicBezTo>
                    <a:lnTo>
                      <a:pt x="7144" y="26194"/>
                    </a:lnTo>
                    <a:cubicBezTo>
                      <a:pt x="17621" y="45244"/>
                      <a:pt x="40481" y="51911"/>
                      <a:pt x="50959" y="53816"/>
                    </a:cubicBezTo>
                    <a:lnTo>
                      <a:pt x="51911" y="54769"/>
                    </a:lnTo>
                    <a:cubicBezTo>
                      <a:pt x="51911" y="54769"/>
                      <a:pt x="51911" y="54769"/>
                      <a:pt x="51911" y="54769"/>
                    </a:cubicBezTo>
                    <a:lnTo>
                      <a:pt x="56674" y="54769"/>
                    </a:lnTo>
                  </a:path>
                </a:pathLst>
              </a:custGeom>
              <a:solidFill>
                <a:srgbClr val="5F6767"/>
              </a:solidFill>
              <a:ln w="9525"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CD580978-7191-413C-AB51-B515B4801583}"/>
                  </a:ext>
                </a:extLst>
              </p:cNvPr>
              <p:cNvSpPr/>
              <p:nvPr/>
            </p:nvSpPr>
            <p:spPr>
              <a:xfrm>
                <a:off x="700575" y="477868"/>
                <a:ext cx="9072285" cy="5916709"/>
              </a:xfrm>
              <a:custGeom>
                <a:avLst/>
                <a:gdLst>
                  <a:gd name="connsiteX0" fmla="*/ 1311116 w 1314450"/>
                  <a:gd name="connsiteY0" fmla="*/ 813911 h 857250"/>
                  <a:gd name="connsiteX1" fmla="*/ 1281589 w 1314450"/>
                  <a:gd name="connsiteY1" fmla="*/ 852964 h 857250"/>
                  <a:gd name="connsiteX2" fmla="*/ 36671 w 1314450"/>
                  <a:gd name="connsiteY2" fmla="*/ 852964 h 857250"/>
                  <a:gd name="connsiteX3" fmla="*/ 7144 w 1314450"/>
                  <a:gd name="connsiteY3" fmla="*/ 813911 h 857250"/>
                  <a:gd name="connsiteX4" fmla="*/ 7144 w 1314450"/>
                  <a:gd name="connsiteY4" fmla="*/ 46196 h 857250"/>
                  <a:gd name="connsiteX5" fmla="*/ 36671 w 1314450"/>
                  <a:gd name="connsiteY5" fmla="*/ 7144 h 857250"/>
                  <a:gd name="connsiteX6" fmla="*/ 1281589 w 1314450"/>
                  <a:gd name="connsiteY6" fmla="*/ 7144 h 857250"/>
                  <a:gd name="connsiteX7" fmla="*/ 1311116 w 1314450"/>
                  <a:gd name="connsiteY7" fmla="*/ 46196 h 857250"/>
                  <a:gd name="connsiteX8" fmla="*/ 1311116 w 1314450"/>
                  <a:gd name="connsiteY8" fmla="*/ 813911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4450" h="857250">
                    <a:moveTo>
                      <a:pt x="1311116" y="813911"/>
                    </a:moveTo>
                    <a:cubicBezTo>
                      <a:pt x="1311116" y="834866"/>
                      <a:pt x="1297781" y="852964"/>
                      <a:pt x="1281589" y="852964"/>
                    </a:cubicBezTo>
                    <a:lnTo>
                      <a:pt x="36671" y="852964"/>
                    </a:lnTo>
                    <a:cubicBezTo>
                      <a:pt x="20479" y="852964"/>
                      <a:pt x="7144" y="835819"/>
                      <a:pt x="7144" y="813911"/>
                    </a:cubicBezTo>
                    <a:lnTo>
                      <a:pt x="7144" y="46196"/>
                    </a:lnTo>
                    <a:cubicBezTo>
                      <a:pt x="7144" y="25241"/>
                      <a:pt x="20479" y="7144"/>
                      <a:pt x="36671" y="7144"/>
                    </a:cubicBezTo>
                    <a:lnTo>
                      <a:pt x="1281589" y="7144"/>
                    </a:lnTo>
                    <a:cubicBezTo>
                      <a:pt x="1297781" y="7144"/>
                      <a:pt x="1311116" y="24289"/>
                      <a:pt x="1311116" y="46196"/>
                    </a:cubicBezTo>
                    <a:lnTo>
                      <a:pt x="1311116" y="813911"/>
                    </a:lnTo>
                    <a:close/>
                  </a:path>
                </a:pathLst>
              </a:custGeom>
              <a:solidFill>
                <a:srgbClr val="000000"/>
              </a:solidFill>
              <a:ln w="9525"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04A1324C-468C-4636-B804-C73AD4937330}"/>
                  </a:ext>
                </a:extLst>
              </p:cNvPr>
              <p:cNvSpPr/>
              <p:nvPr/>
            </p:nvSpPr>
            <p:spPr>
              <a:xfrm>
                <a:off x="1088451" y="839448"/>
                <a:ext cx="8283390" cy="5062073"/>
              </a:xfrm>
              <a:custGeom>
                <a:avLst/>
                <a:gdLst>
                  <a:gd name="connsiteX0" fmla="*/ 7144 w 1200150"/>
                  <a:gd name="connsiteY0" fmla="*/ 7144 h 733425"/>
                  <a:gd name="connsiteX1" fmla="*/ 1196816 w 1200150"/>
                  <a:gd name="connsiteY1" fmla="*/ 7144 h 733425"/>
                  <a:gd name="connsiteX2" fmla="*/ 1196816 w 1200150"/>
                  <a:gd name="connsiteY2" fmla="*/ 730091 h 733425"/>
                  <a:gd name="connsiteX3" fmla="*/ 7144 w 1200150"/>
                  <a:gd name="connsiteY3" fmla="*/ 730091 h 733425"/>
                </a:gdLst>
                <a:ahLst/>
                <a:cxnLst>
                  <a:cxn ang="0">
                    <a:pos x="connsiteX0" y="connsiteY0"/>
                  </a:cxn>
                  <a:cxn ang="0">
                    <a:pos x="connsiteX1" y="connsiteY1"/>
                  </a:cxn>
                  <a:cxn ang="0">
                    <a:pos x="connsiteX2" y="connsiteY2"/>
                  </a:cxn>
                  <a:cxn ang="0">
                    <a:pos x="connsiteX3" y="connsiteY3"/>
                  </a:cxn>
                </a:cxnLst>
                <a:rect l="l" t="t" r="r" b="b"/>
                <a:pathLst>
                  <a:path w="1200150" h="733425">
                    <a:moveTo>
                      <a:pt x="7144" y="7144"/>
                    </a:moveTo>
                    <a:lnTo>
                      <a:pt x="1196816" y="7144"/>
                    </a:lnTo>
                    <a:lnTo>
                      <a:pt x="1196816" y="730091"/>
                    </a:lnTo>
                    <a:lnTo>
                      <a:pt x="7144" y="730091"/>
                    </a:lnTo>
                    <a:close/>
                  </a:path>
                </a:pathLst>
              </a:custGeom>
              <a:solidFill>
                <a:srgbClr val="F8F8F8"/>
              </a:solidFill>
              <a:ln w="9525"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D3A20551-2497-4D8A-9F39-66A29084902C}"/>
                  </a:ext>
                </a:extLst>
              </p:cNvPr>
              <p:cNvSpPr/>
              <p:nvPr/>
            </p:nvSpPr>
            <p:spPr>
              <a:xfrm>
                <a:off x="-548507" y="6164484"/>
                <a:ext cx="11570449" cy="460187"/>
              </a:xfrm>
              <a:custGeom>
                <a:avLst/>
                <a:gdLst>
                  <a:gd name="connsiteX0" fmla="*/ 50006 w 1676400"/>
                  <a:gd name="connsiteY0" fmla="*/ 7144 h 66675"/>
                  <a:gd name="connsiteX1" fmla="*/ 1630204 w 1676400"/>
                  <a:gd name="connsiteY1" fmla="*/ 7144 h 66675"/>
                  <a:gd name="connsiteX2" fmla="*/ 1672114 w 1676400"/>
                  <a:gd name="connsiteY2" fmla="*/ 49054 h 66675"/>
                  <a:gd name="connsiteX3" fmla="*/ 1672114 w 1676400"/>
                  <a:gd name="connsiteY3" fmla="*/ 57626 h 66675"/>
                  <a:gd name="connsiteX4" fmla="*/ 1656874 w 1676400"/>
                  <a:gd name="connsiteY4" fmla="*/ 62389 h 66675"/>
                  <a:gd name="connsiteX5" fmla="*/ 1654016 w 1676400"/>
                  <a:gd name="connsiteY5" fmla="*/ 62389 h 66675"/>
                  <a:gd name="connsiteX6" fmla="*/ 29051 w 1676400"/>
                  <a:gd name="connsiteY6" fmla="*/ 62389 h 66675"/>
                  <a:gd name="connsiteX7" fmla="*/ 21431 w 1676400"/>
                  <a:gd name="connsiteY7" fmla="*/ 63341 h 66675"/>
                  <a:gd name="connsiteX8" fmla="*/ 7144 w 1676400"/>
                  <a:gd name="connsiteY8" fmla="*/ 55721 h 66675"/>
                  <a:gd name="connsiteX9" fmla="*/ 7144 w 1676400"/>
                  <a:gd name="connsiteY9" fmla="*/ 48101 h 66675"/>
                  <a:gd name="connsiteX10" fmla="*/ 50006 w 1676400"/>
                  <a:gd name="connsiteY10" fmla="*/ 714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6400" h="66675">
                    <a:moveTo>
                      <a:pt x="50006" y="7144"/>
                    </a:moveTo>
                    <a:lnTo>
                      <a:pt x="1630204" y="7144"/>
                    </a:lnTo>
                    <a:cubicBezTo>
                      <a:pt x="1653064" y="7144"/>
                      <a:pt x="1672114" y="26194"/>
                      <a:pt x="1672114" y="49054"/>
                    </a:cubicBezTo>
                    <a:lnTo>
                      <a:pt x="1672114" y="57626"/>
                    </a:lnTo>
                    <a:cubicBezTo>
                      <a:pt x="1672114" y="57626"/>
                      <a:pt x="1674019" y="64294"/>
                      <a:pt x="1656874" y="62389"/>
                    </a:cubicBezTo>
                    <a:cubicBezTo>
                      <a:pt x="1655921" y="62389"/>
                      <a:pt x="1654969" y="62389"/>
                      <a:pt x="1654016" y="62389"/>
                    </a:cubicBezTo>
                    <a:lnTo>
                      <a:pt x="29051" y="62389"/>
                    </a:lnTo>
                    <a:cubicBezTo>
                      <a:pt x="26194" y="62389"/>
                      <a:pt x="24289" y="62389"/>
                      <a:pt x="21431" y="63341"/>
                    </a:cubicBezTo>
                    <a:cubicBezTo>
                      <a:pt x="16669" y="64294"/>
                      <a:pt x="8096" y="64294"/>
                      <a:pt x="7144" y="55721"/>
                    </a:cubicBezTo>
                    <a:lnTo>
                      <a:pt x="7144" y="48101"/>
                    </a:lnTo>
                    <a:cubicBezTo>
                      <a:pt x="8096" y="25241"/>
                      <a:pt x="26194" y="7144"/>
                      <a:pt x="50006" y="7144"/>
                    </a:cubicBezTo>
                    <a:close/>
                  </a:path>
                </a:pathLst>
              </a:custGeom>
              <a:solidFill>
                <a:srgbClr val="CCCCCC"/>
              </a:solidFill>
              <a:ln w="9525" cap="flat">
                <a:noFill/>
                <a:prstDash val="solid"/>
                <a:miter/>
              </a:ln>
            </p:spPr>
            <p:txBody>
              <a:bodyPr rtlCol="0" anchor="ctr"/>
              <a:lstStyle/>
              <a:p>
                <a:endParaRPr lang="en-US" dirty="0"/>
              </a:p>
            </p:txBody>
          </p:sp>
          <p:sp>
            <p:nvSpPr>
              <p:cNvPr id="66" name="Freeform: Shape 65">
                <a:extLst>
                  <a:ext uri="{FF2B5EF4-FFF2-40B4-BE49-F238E27FC236}">
                    <a16:creationId xmlns:a16="http://schemas.microsoft.com/office/drawing/2014/main" id="{8F084996-F9CF-4A1F-8E31-8AC2327357F6}"/>
                  </a:ext>
                </a:extLst>
              </p:cNvPr>
              <p:cNvSpPr/>
              <p:nvPr/>
            </p:nvSpPr>
            <p:spPr>
              <a:xfrm>
                <a:off x="4438629" y="6215033"/>
                <a:ext cx="1618413" cy="184076"/>
              </a:xfrm>
              <a:custGeom>
                <a:avLst/>
                <a:gdLst>
                  <a:gd name="connsiteX0" fmla="*/ 1478513 w 1618413"/>
                  <a:gd name="connsiteY0" fmla="*/ 177499 h 184076"/>
                  <a:gd name="connsiteX1" fmla="*/ 1485084 w 1618413"/>
                  <a:gd name="connsiteY1" fmla="*/ 177499 h 184076"/>
                  <a:gd name="connsiteX2" fmla="*/ 1502686 w 1618413"/>
                  <a:gd name="connsiteY2" fmla="*/ 178122 h 184076"/>
                  <a:gd name="connsiteX3" fmla="*/ 1499879 w 1618413"/>
                  <a:gd name="connsiteY3" fmla="*/ 178526 h 184076"/>
                  <a:gd name="connsiteX4" fmla="*/ 1478513 w 1618413"/>
                  <a:gd name="connsiteY4" fmla="*/ 177499 h 184076"/>
                  <a:gd name="connsiteX5" fmla="*/ 84799 w 1618413"/>
                  <a:gd name="connsiteY5" fmla="*/ 170928 h 184076"/>
                  <a:gd name="connsiteX6" fmla="*/ 117666 w 1618413"/>
                  <a:gd name="connsiteY6" fmla="*/ 177499 h 184076"/>
                  <a:gd name="connsiteX7" fmla="*/ 104518 w 1618413"/>
                  <a:gd name="connsiteY7" fmla="*/ 177499 h 184076"/>
                  <a:gd name="connsiteX8" fmla="*/ 84799 w 1618413"/>
                  <a:gd name="connsiteY8" fmla="*/ 170928 h 184076"/>
                  <a:gd name="connsiteX9" fmla="*/ 1603418 w 1618413"/>
                  <a:gd name="connsiteY9" fmla="*/ 0 h 184076"/>
                  <a:gd name="connsiteX10" fmla="*/ 1616567 w 1618413"/>
                  <a:gd name="connsiteY10" fmla="*/ 0 h 184076"/>
                  <a:gd name="connsiteX11" fmla="*/ 1511177 w 1618413"/>
                  <a:gd name="connsiteY11" fmla="*/ 178423 h 184076"/>
                  <a:gd name="connsiteX12" fmla="*/ 1502686 w 1618413"/>
                  <a:gd name="connsiteY12" fmla="*/ 178122 h 184076"/>
                  <a:gd name="connsiteX13" fmla="*/ 1521501 w 1618413"/>
                  <a:gd name="connsiteY13" fmla="*/ 175419 h 184076"/>
                  <a:gd name="connsiteX14" fmla="*/ 1603418 w 1618413"/>
                  <a:gd name="connsiteY14" fmla="*/ 6571 h 184076"/>
                  <a:gd name="connsiteX15" fmla="*/ 5911 w 1618413"/>
                  <a:gd name="connsiteY15" fmla="*/ 0 h 184076"/>
                  <a:gd name="connsiteX16" fmla="*/ 19060 w 1618413"/>
                  <a:gd name="connsiteY16" fmla="*/ 6571 h 184076"/>
                  <a:gd name="connsiteX17" fmla="*/ 91379 w 1618413"/>
                  <a:gd name="connsiteY17" fmla="*/ 184076 h 184076"/>
                  <a:gd name="connsiteX18" fmla="*/ 5911 w 1618413"/>
                  <a:gd name="connsiteY18" fmla="*/ 0 h 18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18413" h="184076">
                    <a:moveTo>
                      <a:pt x="1478513" y="177499"/>
                    </a:moveTo>
                    <a:lnTo>
                      <a:pt x="1485084" y="177499"/>
                    </a:lnTo>
                    <a:lnTo>
                      <a:pt x="1502686" y="178122"/>
                    </a:lnTo>
                    <a:lnTo>
                      <a:pt x="1499879" y="178526"/>
                    </a:lnTo>
                    <a:cubicBezTo>
                      <a:pt x="1487142" y="179142"/>
                      <a:pt x="1478513" y="177499"/>
                      <a:pt x="1478513" y="177499"/>
                    </a:cubicBezTo>
                    <a:close/>
                    <a:moveTo>
                      <a:pt x="84799" y="170928"/>
                    </a:moveTo>
                    <a:cubicBezTo>
                      <a:pt x="97947" y="177499"/>
                      <a:pt x="104518" y="177499"/>
                      <a:pt x="117666" y="177499"/>
                    </a:cubicBezTo>
                    <a:lnTo>
                      <a:pt x="104518" y="177499"/>
                    </a:lnTo>
                    <a:cubicBezTo>
                      <a:pt x="97947" y="177499"/>
                      <a:pt x="91370" y="177499"/>
                      <a:pt x="84799" y="170928"/>
                    </a:cubicBezTo>
                    <a:close/>
                    <a:moveTo>
                      <a:pt x="1603418" y="0"/>
                    </a:moveTo>
                    <a:lnTo>
                      <a:pt x="1616567" y="0"/>
                    </a:lnTo>
                    <a:cubicBezTo>
                      <a:pt x="1631361" y="152847"/>
                      <a:pt x="1553705" y="176266"/>
                      <a:pt x="1511177" y="178423"/>
                    </a:cubicBezTo>
                    <a:lnTo>
                      <a:pt x="1502686" y="178122"/>
                    </a:lnTo>
                    <a:lnTo>
                      <a:pt x="1521501" y="175419"/>
                    </a:lnTo>
                    <a:cubicBezTo>
                      <a:pt x="1560791" y="165788"/>
                      <a:pt x="1611636" y="129836"/>
                      <a:pt x="1603418" y="6571"/>
                    </a:cubicBezTo>
                    <a:close/>
                    <a:moveTo>
                      <a:pt x="5911" y="0"/>
                    </a:moveTo>
                    <a:lnTo>
                      <a:pt x="19060" y="6571"/>
                    </a:lnTo>
                    <a:cubicBezTo>
                      <a:pt x="19060" y="6571"/>
                      <a:pt x="-20385" y="144631"/>
                      <a:pt x="91379" y="184076"/>
                    </a:cubicBezTo>
                    <a:cubicBezTo>
                      <a:pt x="-33534" y="151202"/>
                      <a:pt x="5911" y="0"/>
                      <a:pt x="5911" y="0"/>
                    </a:cubicBezTo>
                    <a:close/>
                  </a:path>
                </a:pathLst>
              </a:custGeom>
              <a:solidFill>
                <a:srgbClr val="4D4D4D"/>
              </a:solidFill>
              <a:ln w="9525" cap="flat">
                <a:noFill/>
                <a:prstDash val="solid"/>
                <a:miter/>
              </a:ln>
            </p:spPr>
            <p:txBody>
              <a:bodyPr rtlCol="0" anchor="ctr"/>
              <a:lstStyle/>
              <a:p>
                <a:endParaRPr lang="en-US"/>
              </a:p>
            </p:txBody>
          </p:sp>
          <p:grpSp>
            <p:nvGrpSpPr>
              <p:cNvPr id="67" name="Group 66">
                <a:extLst>
                  <a:ext uri="{FF2B5EF4-FFF2-40B4-BE49-F238E27FC236}">
                    <a16:creationId xmlns:a16="http://schemas.microsoft.com/office/drawing/2014/main" id="{D8C284E3-BFC8-4DB2-B822-1C320F712A20}"/>
                  </a:ext>
                </a:extLst>
              </p:cNvPr>
              <p:cNvGrpSpPr/>
              <p:nvPr/>
            </p:nvGrpSpPr>
            <p:grpSpPr>
              <a:xfrm>
                <a:off x="1606" y="6382978"/>
                <a:ext cx="413937" cy="115242"/>
                <a:chOff x="5955" y="6353672"/>
                <a:chExt cx="413937" cy="115242"/>
              </a:xfrm>
            </p:grpSpPr>
            <p:sp>
              <p:nvSpPr>
                <p:cNvPr id="72" name="Rectangle: Rounded Corners 71">
                  <a:extLst>
                    <a:ext uri="{FF2B5EF4-FFF2-40B4-BE49-F238E27FC236}">
                      <a16:creationId xmlns:a16="http://schemas.microsoft.com/office/drawing/2014/main" id="{A644A679-F23D-4509-BBA6-71880A3836F5}"/>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Rounded Corners 72">
                  <a:extLst>
                    <a:ext uri="{FF2B5EF4-FFF2-40B4-BE49-F238E27FC236}">
                      <a16:creationId xmlns:a16="http://schemas.microsoft.com/office/drawing/2014/main" id="{515E2DE2-6F03-49F1-89D7-00F0A16600F8}"/>
                    </a:ext>
                  </a:extLst>
                </p:cNvPr>
                <p:cNvSpPr/>
                <p:nvPr/>
              </p:nvSpPr>
              <p:spPr>
                <a:xfrm>
                  <a:off x="99417" y="6382279"/>
                  <a:ext cx="227012"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8" name="Group 67">
                <a:extLst>
                  <a:ext uri="{FF2B5EF4-FFF2-40B4-BE49-F238E27FC236}">
                    <a16:creationId xmlns:a16="http://schemas.microsoft.com/office/drawing/2014/main" id="{07F27D85-B7F4-4B53-BCFA-CAB926416EDD}"/>
                  </a:ext>
                </a:extLst>
              </p:cNvPr>
              <p:cNvGrpSpPr/>
              <p:nvPr/>
            </p:nvGrpSpPr>
            <p:grpSpPr>
              <a:xfrm>
                <a:off x="9855291" y="6381600"/>
                <a:ext cx="885989" cy="115242"/>
                <a:chOff x="5955" y="6353672"/>
                <a:chExt cx="413937" cy="115242"/>
              </a:xfrm>
            </p:grpSpPr>
            <p:sp>
              <p:nvSpPr>
                <p:cNvPr id="70" name="Rectangle: Rounded Corners 69">
                  <a:extLst>
                    <a:ext uri="{FF2B5EF4-FFF2-40B4-BE49-F238E27FC236}">
                      <a16:creationId xmlns:a16="http://schemas.microsoft.com/office/drawing/2014/main" id="{93545232-D7E8-4412-A4AF-DF67CD1F83FB}"/>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Rounded Corners 70">
                  <a:extLst>
                    <a:ext uri="{FF2B5EF4-FFF2-40B4-BE49-F238E27FC236}">
                      <a16:creationId xmlns:a16="http://schemas.microsoft.com/office/drawing/2014/main" id="{B8C433F1-EA3D-4EA0-893F-8A0E8858F38C}"/>
                    </a:ext>
                  </a:extLst>
                </p:cNvPr>
                <p:cNvSpPr/>
                <p:nvPr/>
              </p:nvSpPr>
              <p:spPr>
                <a:xfrm>
                  <a:off x="84761" y="6382279"/>
                  <a:ext cx="256326"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5" name="Rectangle 4">
              <a:extLst>
                <a:ext uri="{FF2B5EF4-FFF2-40B4-BE49-F238E27FC236}">
                  <a16:creationId xmlns:a16="http://schemas.microsoft.com/office/drawing/2014/main" id="{DF0CF2BC-88E1-0E64-137C-10C52FC5A52F}"/>
                </a:ext>
              </a:extLst>
            </p:cNvPr>
            <p:cNvSpPr/>
            <p:nvPr/>
          </p:nvSpPr>
          <p:spPr>
            <a:xfrm>
              <a:off x="7588037" y="2523198"/>
              <a:ext cx="602195" cy="2258516"/>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grpSp>
      <p:pic>
        <p:nvPicPr>
          <p:cNvPr id="7" name="Picture 6">
            <a:extLst>
              <a:ext uri="{FF2B5EF4-FFF2-40B4-BE49-F238E27FC236}">
                <a16:creationId xmlns:a16="http://schemas.microsoft.com/office/drawing/2014/main" id="{D2D755CD-766E-1864-3421-E468CE336CB7}"/>
              </a:ext>
            </a:extLst>
          </p:cNvPr>
          <p:cNvPicPr>
            <a:picLocks noChangeAspect="1"/>
          </p:cNvPicPr>
          <p:nvPr/>
        </p:nvPicPr>
        <p:blipFill>
          <a:blip r:embed="rId2"/>
          <a:stretch>
            <a:fillRect/>
          </a:stretch>
        </p:blipFill>
        <p:spPr>
          <a:xfrm>
            <a:off x="4785064" y="1938433"/>
            <a:ext cx="5749337" cy="2630321"/>
          </a:xfrm>
          <a:prstGeom prst="rect">
            <a:avLst/>
          </a:prstGeom>
        </p:spPr>
      </p:pic>
      <p:pic>
        <p:nvPicPr>
          <p:cNvPr id="13" name="Picture 12">
            <a:extLst>
              <a:ext uri="{FF2B5EF4-FFF2-40B4-BE49-F238E27FC236}">
                <a16:creationId xmlns:a16="http://schemas.microsoft.com/office/drawing/2014/main" id="{ED188D34-DC72-1406-4772-670C733BCC62}"/>
              </a:ext>
            </a:extLst>
          </p:cNvPr>
          <p:cNvPicPr>
            <a:picLocks noChangeAspect="1"/>
          </p:cNvPicPr>
          <p:nvPr/>
        </p:nvPicPr>
        <p:blipFill>
          <a:blip r:embed="rId3"/>
          <a:stretch>
            <a:fillRect/>
          </a:stretch>
        </p:blipFill>
        <p:spPr>
          <a:xfrm>
            <a:off x="1129928" y="2131712"/>
            <a:ext cx="1637857" cy="2795504"/>
          </a:xfrm>
          <a:prstGeom prst="rect">
            <a:avLst/>
          </a:prstGeom>
        </p:spPr>
      </p:pic>
    </p:spTree>
    <p:extLst>
      <p:ext uri="{BB962C8B-B14F-4D97-AF65-F5344CB8AC3E}">
        <p14:creationId xmlns:p14="http://schemas.microsoft.com/office/powerpoint/2010/main" val="24674848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6054C8DC-AFF3-4BFB-B7BB-EDA25DBA34A2}"/>
              </a:ext>
            </a:extLst>
          </p:cNvPr>
          <p:cNvGrpSpPr/>
          <p:nvPr/>
        </p:nvGrpSpPr>
        <p:grpSpPr>
          <a:xfrm flipH="1">
            <a:off x="5630452" y="2646038"/>
            <a:ext cx="1729508" cy="2979184"/>
            <a:chOff x="104059" y="3166540"/>
            <a:chExt cx="1377711" cy="2373191"/>
          </a:xfrm>
        </p:grpSpPr>
        <p:sp>
          <p:nvSpPr>
            <p:cNvPr id="16" name="Freeform: Shape 15">
              <a:extLst>
                <a:ext uri="{FF2B5EF4-FFF2-40B4-BE49-F238E27FC236}">
                  <a16:creationId xmlns:a16="http://schemas.microsoft.com/office/drawing/2014/main" id="{6FA3C963-2676-4FA0-9A78-ABE7288BF41E}"/>
                </a:ext>
              </a:extLst>
            </p:cNvPr>
            <p:cNvSpPr/>
            <p:nvPr/>
          </p:nvSpPr>
          <p:spPr>
            <a:xfrm>
              <a:off x="183892" y="3166540"/>
              <a:ext cx="1296206" cy="1954156"/>
            </a:xfrm>
            <a:custGeom>
              <a:avLst/>
              <a:gdLst>
                <a:gd name="connsiteX0" fmla="*/ 2545595 w 2646483"/>
                <a:gd name="connsiteY0" fmla="*/ 709670 h 3989829"/>
                <a:gd name="connsiteX1" fmla="*/ 2528410 w 2646483"/>
                <a:gd name="connsiteY1" fmla="*/ 658030 h 3989829"/>
                <a:gd name="connsiteX2" fmla="*/ 2514251 w 2646483"/>
                <a:gd name="connsiteY2" fmla="*/ 655330 h 3989829"/>
                <a:gd name="connsiteX3" fmla="*/ 2502222 w 2646483"/>
                <a:gd name="connsiteY3" fmla="*/ 692893 h 3989829"/>
                <a:gd name="connsiteX4" fmla="*/ 2440679 w 2646483"/>
                <a:gd name="connsiteY4" fmla="*/ 861806 h 3989829"/>
                <a:gd name="connsiteX5" fmla="*/ 2241487 w 2646483"/>
                <a:gd name="connsiteY5" fmla="*/ 1083832 h 3989829"/>
                <a:gd name="connsiteX6" fmla="*/ 1851775 w 2646483"/>
                <a:gd name="connsiteY6" fmla="*/ 1372555 h 3989829"/>
                <a:gd name="connsiteX7" fmla="*/ 1474749 w 2646483"/>
                <a:gd name="connsiteY7" fmla="*/ 1711773 h 3989829"/>
                <a:gd name="connsiteX8" fmla="*/ 1153209 w 2646483"/>
                <a:gd name="connsiteY8" fmla="*/ 2321545 h 3989829"/>
                <a:gd name="connsiteX9" fmla="*/ 1138560 w 2646483"/>
                <a:gd name="connsiteY9" fmla="*/ 2370894 h 3989829"/>
                <a:gd name="connsiteX10" fmla="*/ 1136186 w 2646483"/>
                <a:gd name="connsiteY10" fmla="*/ 2370157 h 3989829"/>
                <a:gd name="connsiteX11" fmla="*/ 1138805 w 2646483"/>
                <a:gd name="connsiteY11" fmla="*/ 2159098 h 3989829"/>
                <a:gd name="connsiteX12" fmla="*/ 1152963 w 2646483"/>
                <a:gd name="connsiteY12" fmla="*/ 1352178 h 3989829"/>
                <a:gd name="connsiteX13" fmla="*/ 1198956 w 2646483"/>
                <a:gd name="connsiteY13" fmla="*/ 1231631 h 3989829"/>
                <a:gd name="connsiteX14" fmla="*/ 1227026 w 2646483"/>
                <a:gd name="connsiteY14" fmla="*/ 1203315 h 3989829"/>
                <a:gd name="connsiteX15" fmla="*/ 1358867 w 2646483"/>
                <a:gd name="connsiteY15" fmla="*/ 1127942 h 3989829"/>
                <a:gd name="connsiteX16" fmla="*/ 1617965 w 2646483"/>
                <a:gd name="connsiteY16" fmla="*/ 1030801 h 3989829"/>
                <a:gd name="connsiteX17" fmla="*/ 1989836 w 2646483"/>
                <a:gd name="connsiteY17" fmla="*/ 458674 h 3989829"/>
                <a:gd name="connsiteX18" fmla="*/ 1949326 w 2646483"/>
                <a:gd name="connsiteY18" fmla="*/ 100634 h 3989829"/>
                <a:gd name="connsiteX19" fmla="*/ 1926248 w 2646483"/>
                <a:gd name="connsiteY19" fmla="*/ 9221 h 3989829"/>
                <a:gd name="connsiteX20" fmla="*/ 1917573 w 2646483"/>
                <a:gd name="connsiteY20" fmla="*/ 301 h 3989829"/>
                <a:gd name="connsiteX21" fmla="*/ 1914136 w 2646483"/>
                <a:gd name="connsiteY21" fmla="*/ 9303 h 3989829"/>
                <a:gd name="connsiteX22" fmla="*/ 1911353 w 2646483"/>
                <a:gd name="connsiteY22" fmla="*/ 14949 h 3989829"/>
                <a:gd name="connsiteX23" fmla="*/ 1757007 w 2646483"/>
                <a:gd name="connsiteY23" fmla="*/ 247041 h 3989829"/>
                <a:gd name="connsiteX24" fmla="*/ 1496027 w 2646483"/>
                <a:gd name="connsiteY24" fmla="*/ 441651 h 3989829"/>
                <a:gd name="connsiteX25" fmla="*/ 1200511 w 2646483"/>
                <a:gd name="connsiteY25" fmla="*/ 806484 h 3989829"/>
                <a:gd name="connsiteX26" fmla="*/ 1098623 w 2646483"/>
                <a:gd name="connsiteY26" fmla="*/ 1332455 h 3989829"/>
                <a:gd name="connsiteX27" fmla="*/ 1095595 w 2646483"/>
                <a:gd name="connsiteY27" fmla="*/ 1872256 h 3989829"/>
                <a:gd name="connsiteX28" fmla="*/ 1089784 w 2646483"/>
                <a:gd name="connsiteY28" fmla="*/ 1866691 h 3989829"/>
                <a:gd name="connsiteX29" fmla="*/ 926682 w 2646483"/>
                <a:gd name="connsiteY29" fmla="*/ 1480827 h 3989829"/>
                <a:gd name="connsiteX30" fmla="*/ 655308 w 2646483"/>
                <a:gd name="connsiteY30" fmla="*/ 1216818 h 3989829"/>
                <a:gd name="connsiteX31" fmla="*/ 393591 w 2646483"/>
                <a:gd name="connsiteY31" fmla="*/ 1019835 h 3989829"/>
                <a:gd name="connsiteX32" fmla="*/ 280000 w 2646483"/>
                <a:gd name="connsiteY32" fmla="*/ 854032 h 3989829"/>
                <a:gd name="connsiteX33" fmla="*/ 261996 w 2646483"/>
                <a:gd name="connsiteY33" fmla="*/ 794126 h 3989829"/>
                <a:gd name="connsiteX34" fmla="*/ 254958 w 2646483"/>
                <a:gd name="connsiteY34" fmla="*/ 790935 h 3989829"/>
                <a:gd name="connsiteX35" fmla="*/ 245219 w 2646483"/>
                <a:gd name="connsiteY35" fmla="*/ 816223 h 3989829"/>
                <a:gd name="connsiteX36" fmla="*/ 185478 w 2646483"/>
                <a:gd name="connsiteY36" fmla="*/ 1312568 h 3989829"/>
                <a:gd name="connsiteX37" fmla="*/ 508327 w 2646483"/>
                <a:gd name="connsiteY37" fmla="*/ 1842549 h 3989829"/>
                <a:gd name="connsiteX38" fmla="*/ 785512 w 2646483"/>
                <a:gd name="connsiteY38" fmla="*/ 1956140 h 3989829"/>
                <a:gd name="connsiteX39" fmla="*/ 979467 w 2646483"/>
                <a:gd name="connsiteY39" fmla="*/ 2053363 h 3989829"/>
                <a:gd name="connsiteX40" fmla="*/ 1058850 w 2646483"/>
                <a:gd name="connsiteY40" fmla="*/ 2169982 h 3989829"/>
                <a:gd name="connsiteX41" fmla="*/ 1076118 w 2646483"/>
                <a:gd name="connsiteY41" fmla="*/ 2704710 h 3989829"/>
                <a:gd name="connsiteX42" fmla="*/ 1067443 w 2646483"/>
                <a:gd name="connsiteY42" fmla="*/ 2799641 h 3989829"/>
                <a:gd name="connsiteX43" fmla="*/ 1056722 w 2646483"/>
                <a:gd name="connsiteY43" fmla="*/ 2891791 h 3989829"/>
                <a:gd name="connsiteX44" fmla="*/ 1051894 w 2646483"/>
                <a:gd name="connsiteY44" fmla="*/ 2869776 h 3989829"/>
                <a:gd name="connsiteX45" fmla="*/ 850982 w 2646483"/>
                <a:gd name="connsiteY45" fmla="*/ 2450767 h 3989829"/>
                <a:gd name="connsiteX46" fmla="*/ 556448 w 2646483"/>
                <a:gd name="connsiteY46" fmla="*/ 2174319 h 3989829"/>
                <a:gd name="connsiteX47" fmla="*/ 262160 w 2646483"/>
                <a:gd name="connsiteY47" fmla="*/ 1954503 h 3989829"/>
                <a:gd name="connsiteX48" fmla="*/ 111824 w 2646483"/>
                <a:gd name="connsiteY48" fmla="*/ 1739434 h 3989829"/>
                <a:gd name="connsiteX49" fmla="*/ 93656 w 2646483"/>
                <a:gd name="connsiteY49" fmla="*/ 1677401 h 3989829"/>
                <a:gd name="connsiteX50" fmla="*/ 84163 w 2646483"/>
                <a:gd name="connsiteY50" fmla="*/ 1672736 h 3989829"/>
                <a:gd name="connsiteX51" fmla="*/ 76715 w 2646483"/>
                <a:gd name="connsiteY51" fmla="*/ 1689840 h 3989829"/>
                <a:gd name="connsiteX52" fmla="*/ 44880 w 2646483"/>
                <a:gd name="connsiteY52" fmla="*/ 1824545 h 3989829"/>
                <a:gd name="connsiteX53" fmla="*/ 4698 w 2646483"/>
                <a:gd name="connsiteY53" fmla="*/ 2320973 h 3989829"/>
                <a:gd name="connsiteX54" fmla="*/ 391136 w 2646483"/>
                <a:gd name="connsiteY54" fmla="*/ 2916997 h 3989829"/>
                <a:gd name="connsiteX55" fmla="*/ 703510 w 2646483"/>
                <a:gd name="connsiteY55" fmla="*/ 3044336 h 3989829"/>
                <a:gd name="connsiteX56" fmla="*/ 903685 w 2646483"/>
                <a:gd name="connsiteY56" fmla="*/ 3134685 h 3989829"/>
                <a:gd name="connsiteX57" fmla="*/ 1020877 w 2646483"/>
                <a:gd name="connsiteY57" fmla="*/ 3261124 h 3989829"/>
                <a:gd name="connsiteX58" fmla="*/ 1044692 w 2646483"/>
                <a:gd name="connsiteY58" fmla="*/ 3389773 h 3989829"/>
                <a:gd name="connsiteX59" fmla="*/ 1052221 w 2646483"/>
                <a:gd name="connsiteY59" fmla="*/ 3988661 h 3989829"/>
                <a:gd name="connsiteX60" fmla="*/ 1129394 w 2646483"/>
                <a:gd name="connsiteY60" fmla="*/ 3988661 h 3989829"/>
                <a:gd name="connsiteX61" fmla="*/ 1139705 w 2646483"/>
                <a:gd name="connsiteY61" fmla="*/ 3495753 h 3989829"/>
                <a:gd name="connsiteX62" fmla="*/ 1157219 w 2646483"/>
                <a:gd name="connsiteY62" fmla="*/ 3037216 h 3989829"/>
                <a:gd name="connsiteX63" fmla="*/ 1218270 w 2646483"/>
                <a:gd name="connsiteY63" fmla="*/ 2873623 h 3989829"/>
                <a:gd name="connsiteX64" fmla="*/ 1343563 w 2646483"/>
                <a:gd name="connsiteY64" fmla="*/ 2756267 h 3989829"/>
                <a:gd name="connsiteX65" fmla="*/ 1628276 w 2646483"/>
                <a:gd name="connsiteY65" fmla="*/ 2624672 h 3989829"/>
                <a:gd name="connsiteX66" fmla="*/ 2045649 w 2646483"/>
                <a:gd name="connsiteY66" fmla="*/ 2460015 h 3989829"/>
                <a:gd name="connsiteX67" fmla="*/ 2418420 w 2646483"/>
                <a:gd name="connsiteY67" fmla="*/ 2168591 h 3989829"/>
                <a:gd name="connsiteX68" fmla="*/ 2644292 w 2646483"/>
                <a:gd name="connsiteY68" fmla="*/ 1530257 h 3989829"/>
                <a:gd name="connsiteX69" fmla="*/ 2545595 w 2646483"/>
                <a:gd name="connsiteY69" fmla="*/ 709670 h 3989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646483" h="3989829">
                  <a:moveTo>
                    <a:pt x="2545595" y="709670"/>
                  </a:moveTo>
                  <a:cubicBezTo>
                    <a:pt x="2541258" y="691993"/>
                    <a:pt x="2536839" y="674316"/>
                    <a:pt x="2528410" y="658030"/>
                  </a:cubicBezTo>
                  <a:cubicBezTo>
                    <a:pt x="2525545" y="652465"/>
                    <a:pt x="2521944" y="639944"/>
                    <a:pt x="2514251" y="655330"/>
                  </a:cubicBezTo>
                  <a:cubicBezTo>
                    <a:pt x="2507132" y="666869"/>
                    <a:pt x="2505331" y="680126"/>
                    <a:pt x="2502222" y="692893"/>
                  </a:cubicBezTo>
                  <a:cubicBezTo>
                    <a:pt x="2487900" y="751489"/>
                    <a:pt x="2469486" y="808366"/>
                    <a:pt x="2440679" y="861806"/>
                  </a:cubicBezTo>
                  <a:cubicBezTo>
                    <a:pt x="2392150" y="951991"/>
                    <a:pt x="2319560" y="1020326"/>
                    <a:pt x="2241487" y="1083832"/>
                  </a:cubicBezTo>
                  <a:cubicBezTo>
                    <a:pt x="2115947" y="1185883"/>
                    <a:pt x="1981324" y="1275823"/>
                    <a:pt x="1851775" y="1372555"/>
                  </a:cubicBezTo>
                  <a:cubicBezTo>
                    <a:pt x="1715679" y="1474116"/>
                    <a:pt x="1585475" y="1582142"/>
                    <a:pt x="1474749" y="1711773"/>
                  </a:cubicBezTo>
                  <a:cubicBezTo>
                    <a:pt x="1321713" y="1890833"/>
                    <a:pt x="1220725" y="2097392"/>
                    <a:pt x="1153209" y="2321545"/>
                  </a:cubicBezTo>
                  <a:cubicBezTo>
                    <a:pt x="1148298" y="2337995"/>
                    <a:pt x="1143470" y="2354444"/>
                    <a:pt x="1138560" y="2370894"/>
                  </a:cubicBezTo>
                  <a:cubicBezTo>
                    <a:pt x="1137741" y="2370648"/>
                    <a:pt x="1137005" y="2370403"/>
                    <a:pt x="1136186" y="2370157"/>
                  </a:cubicBezTo>
                  <a:cubicBezTo>
                    <a:pt x="1128985" y="2368357"/>
                    <a:pt x="1138560" y="2176775"/>
                    <a:pt x="1138805" y="2159098"/>
                  </a:cubicBezTo>
                  <a:cubicBezTo>
                    <a:pt x="1139624" y="2082497"/>
                    <a:pt x="1141833" y="1444491"/>
                    <a:pt x="1152963" y="1352178"/>
                  </a:cubicBezTo>
                  <a:cubicBezTo>
                    <a:pt x="1158364" y="1307576"/>
                    <a:pt x="1167121" y="1265593"/>
                    <a:pt x="1198956" y="1231631"/>
                  </a:cubicBezTo>
                  <a:cubicBezTo>
                    <a:pt x="1209677" y="1223529"/>
                    <a:pt x="1218924" y="1214036"/>
                    <a:pt x="1227026" y="1203315"/>
                  </a:cubicBezTo>
                  <a:cubicBezTo>
                    <a:pt x="1266963" y="1171153"/>
                    <a:pt x="1311074" y="1146356"/>
                    <a:pt x="1358867" y="1127942"/>
                  </a:cubicBezTo>
                  <a:cubicBezTo>
                    <a:pt x="1444960" y="1094798"/>
                    <a:pt x="1533591" y="1068692"/>
                    <a:pt x="1617965" y="1030801"/>
                  </a:cubicBezTo>
                  <a:cubicBezTo>
                    <a:pt x="1865033" y="919829"/>
                    <a:pt x="1985825" y="727265"/>
                    <a:pt x="1989836" y="458674"/>
                  </a:cubicBezTo>
                  <a:cubicBezTo>
                    <a:pt x="1991636" y="337636"/>
                    <a:pt x="1973795" y="218725"/>
                    <a:pt x="1949326" y="100634"/>
                  </a:cubicBezTo>
                  <a:cubicBezTo>
                    <a:pt x="1942942" y="69863"/>
                    <a:pt x="1936559" y="39010"/>
                    <a:pt x="1926248" y="9221"/>
                  </a:cubicBezTo>
                  <a:cubicBezTo>
                    <a:pt x="1924857" y="5211"/>
                    <a:pt x="1924529" y="-1500"/>
                    <a:pt x="1917573" y="301"/>
                  </a:cubicBezTo>
                  <a:cubicBezTo>
                    <a:pt x="1913808" y="1283"/>
                    <a:pt x="1913890" y="5702"/>
                    <a:pt x="1914136" y="9303"/>
                  </a:cubicBezTo>
                  <a:cubicBezTo>
                    <a:pt x="1913153" y="11185"/>
                    <a:pt x="1911762" y="12985"/>
                    <a:pt x="1911353" y="14949"/>
                  </a:cubicBezTo>
                  <a:cubicBezTo>
                    <a:pt x="1892694" y="114137"/>
                    <a:pt x="1835899" y="187954"/>
                    <a:pt x="1757007" y="247041"/>
                  </a:cubicBezTo>
                  <a:cubicBezTo>
                    <a:pt x="1670096" y="312020"/>
                    <a:pt x="1582284" y="375854"/>
                    <a:pt x="1496027" y="441651"/>
                  </a:cubicBezTo>
                  <a:cubicBezTo>
                    <a:pt x="1368196" y="539202"/>
                    <a:pt x="1266145" y="657867"/>
                    <a:pt x="1200511" y="806484"/>
                  </a:cubicBezTo>
                  <a:cubicBezTo>
                    <a:pt x="1126366" y="974251"/>
                    <a:pt x="1101651" y="1151430"/>
                    <a:pt x="1098623" y="1332455"/>
                  </a:cubicBezTo>
                  <a:cubicBezTo>
                    <a:pt x="1096004" y="1490729"/>
                    <a:pt x="1095595" y="1861863"/>
                    <a:pt x="1095595" y="1872256"/>
                  </a:cubicBezTo>
                  <a:cubicBezTo>
                    <a:pt x="1090930" y="1870374"/>
                    <a:pt x="1090194" y="1868574"/>
                    <a:pt x="1089784" y="1866691"/>
                  </a:cubicBezTo>
                  <a:cubicBezTo>
                    <a:pt x="1059423" y="1727895"/>
                    <a:pt x="1008356" y="1597936"/>
                    <a:pt x="926682" y="1480827"/>
                  </a:cubicBezTo>
                  <a:cubicBezTo>
                    <a:pt x="853110" y="1375420"/>
                    <a:pt x="757196" y="1293091"/>
                    <a:pt x="655308" y="1216818"/>
                  </a:cubicBezTo>
                  <a:cubicBezTo>
                    <a:pt x="567905" y="1151348"/>
                    <a:pt x="476247" y="1091525"/>
                    <a:pt x="393591" y="1019835"/>
                  </a:cubicBezTo>
                  <a:cubicBezTo>
                    <a:pt x="341297" y="974415"/>
                    <a:pt x="300705" y="920975"/>
                    <a:pt x="280000" y="854032"/>
                  </a:cubicBezTo>
                  <a:cubicBezTo>
                    <a:pt x="273862" y="834145"/>
                    <a:pt x="267970" y="814095"/>
                    <a:pt x="261996" y="794126"/>
                  </a:cubicBezTo>
                  <a:cubicBezTo>
                    <a:pt x="261423" y="788971"/>
                    <a:pt x="258641" y="784879"/>
                    <a:pt x="254958" y="790935"/>
                  </a:cubicBezTo>
                  <a:cubicBezTo>
                    <a:pt x="250375" y="798627"/>
                    <a:pt x="247347" y="807466"/>
                    <a:pt x="245219" y="816223"/>
                  </a:cubicBezTo>
                  <a:cubicBezTo>
                    <a:pt x="205201" y="979243"/>
                    <a:pt x="176230" y="1143901"/>
                    <a:pt x="185478" y="1312568"/>
                  </a:cubicBezTo>
                  <a:cubicBezTo>
                    <a:pt x="198408" y="1546379"/>
                    <a:pt x="299969" y="1726994"/>
                    <a:pt x="508327" y="1842549"/>
                  </a:cubicBezTo>
                  <a:cubicBezTo>
                    <a:pt x="596385" y="1891324"/>
                    <a:pt x="690989" y="1923569"/>
                    <a:pt x="785512" y="1956140"/>
                  </a:cubicBezTo>
                  <a:cubicBezTo>
                    <a:pt x="854501" y="1979955"/>
                    <a:pt x="922835" y="2005243"/>
                    <a:pt x="979467" y="2053363"/>
                  </a:cubicBezTo>
                  <a:cubicBezTo>
                    <a:pt x="1016540" y="2084871"/>
                    <a:pt x="1049520" y="2119979"/>
                    <a:pt x="1058850" y="2169982"/>
                  </a:cubicBezTo>
                  <a:cubicBezTo>
                    <a:pt x="1081028" y="2288647"/>
                    <a:pt x="1079964" y="2646850"/>
                    <a:pt x="1076118" y="2704710"/>
                  </a:cubicBezTo>
                  <a:cubicBezTo>
                    <a:pt x="1073990" y="2736381"/>
                    <a:pt x="1070634" y="2768052"/>
                    <a:pt x="1067443" y="2799641"/>
                  </a:cubicBezTo>
                  <a:cubicBezTo>
                    <a:pt x="1065560" y="2818300"/>
                    <a:pt x="1060323" y="2852427"/>
                    <a:pt x="1056722" y="2891791"/>
                  </a:cubicBezTo>
                  <a:cubicBezTo>
                    <a:pt x="1053448" y="2879678"/>
                    <a:pt x="1053694" y="2876405"/>
                    <a:pt x="1051894" y="2869776"/>
                  </a:cubicBezTo>
                  <a:cubicBezTo>
                    <a:pt x="1010565" y="2717804"/>
                    <a:pt x="947305" y="2576306"/>
                    <a:pt x="850982" y="2450767"/>
                  </a:cubicBezTo>
                  <a:cubicBezTo>
                    <a:pt x="767999" y="2342496"/>
                    <a:pt x="664965" y="2255420"/>
                    <a:pt x="556448" y="2174319"/>
                  </a:cubicBezTo>
                  <a:cubicBezTo>
                    <a:pt x="458325" y="2101075"/>
                    <a:pt x="356273" y="2033231"/>
                    <a:pt x="262160" y="1954503"/>
                  </a:cubicBezTo>
                  <a:cubicBezTo>
                    <a:pt x="192598" y="1896317"/>
                    <a:pt x="137439" y="1828228"/>
                    <a:pt x="111824" y="1739434"/>
                  </a:cubicBezTo>
                  <a:cubicBezTo>
                    <a:pt x="105850" y="1718729"/>
                    <a:pt x="99712" y="1698024"/>
                    <a:pt x="93656" y="1677401"/>
                  </a:cubicBezTo>
                  <a:cubicBezTo>
                    <a:pt x="93165" y="1670281"/>
                    <a:pt x="90382" y="1665452"/>
                    <a:pt x="84163" y="1672736"/>
                  </a:cubicBezTo>
                  <a:cubicBezTo>
                    <a:pt x="80234" y="1677237"/>
                    <a:pt x="78434" y="1683866"/>
                    <a:pt x="76715" y="1689840"/>
                  </a:cubicBezTo>
                  <a:cubicBezTo>
                    <a:pt x="63458" y="1734114"/>
                    <a:pt x="53555" y="1779207"/>
                    <a:pt x="44880" y="1824545"/>
                  </a:cubicBezTo>
                  <a:cubicBezTo>
                    <a:pt x="13455" y="1988548"/>
                    <a:pt x="-10524" y="2153287"/>
                    <a:pt x="4698" y="2320973"/>
                  </a:cubicBezTo>
                  <a:cubicBezTo>
                    <a:pt x="28840" y="2587191"/>
                    <a:pt x="153888" y="2788429"/>
                    <a:pt x="391136" y="2916997"/>
                  </a:cubicBezTo>
                  <a:cubicBezTo>
                    <a:pt x="490650" y="2970928"/>
                    <a:pt x="597040" y="3007591"/>
                    <a:pt x="703510" y="3044336"/>
                  </a:cubicBezTo>
                  <a:cubicBezTo>
                    <a:pt x="772991" y="3068315"/>
                    <a:pt x="842389" y="3092538"/>
                    <a:pt x="903685" y="3134685"/>
                  </a:cubicBezTo>
                  <a:cubicBezTo>
                    <a:pt x="952133" y="3167993"/>
                    <a:pt x="995916" y="3206293"/>
                    <a:pt x="1020877" y="3261124"/>
                  </a:cubicBezTo>
                  <a:cubicBezTo>
                    <a:pt x="1039454" y="3301798"/>
                    <a:pt x="1041582" y="3347299"/>
                    <a:pt x="1044692" y="3389773"/>
                  </a:cubicBezTo>
                  <a:cubicBezTo>
                    <a:pt x="1045101" y="3421772"/>
                    <a:pt x="1052630" y="3985879"/>
                    <a:pt x="1052221" y="3988661"/>
                  </a:cubicBezTo>
                  <a:cubicBezTo>
                    <a:pt x="1095431" y="3991853"/>
                    <a:pt x="1119328" y="3987352"/>
                    <a:pt x="1129394" y="3988661"/>
                  </a:cubicBezTo>
                  <a:cubicBezTo>
                    <a:pt x="1135286" y="3891520"/>
                    <a:pt x="1139705" y="3576936"/>
                    <a:pt x="1139705" y="3495753"/>
                  </a:cubicBezTo>
                  <a:cubicBezTo>
                    <a:pt x="1142161" y="3343698"/>
                    <a:pt x="1135041" y="3187798"/>
                    <a:pt x="1157219" y="3037216"/>
                  </a:cubicBezTo>
                  <a:cubicBezTo>
                    <a:pt x="1165975" y="2977884"/>
                    <a:pt x="1179806" y="2921661"/>
                    <a:pt x="1218270" y="2873623"/>
                  </a:cubicBezTo>
                  <a:cubicBezTo>
                    <a:pt x="1254442" y="2828366"/>
                    <a:pt x="1296343" y="2789575"/>
                    <a:pt x="1343563" y="2756267"/>
                  </a:cubicBezTo>
                  <a:cubicBezTo>
                    <a:pt x="1430475" y="2694971"/>
                    <a:pt x="1529007" y="2658962"/>
                    <a:pt x="1628276" y="2624672"/>
                  </a:cubicBezTo>
                  <a:cubicBezTo>
                    <a:pt x="1769774" y="2575815"/>
                    <a:pt x="1911926" y="2528595"/>
                    <a:pt x="2045649" y="2460015"/>
                  </a:cubicBezTo>
                  <a:cubicBezTo>
                    <a:pt x="2188537" y="2386688"/>
                    <a:pt x="2317514" y="2295357"/>
                    <a:pt x="2418420" y="2168591"/>
                  </a:cubicBezTo>
                  <a:cubicBezTo>
                    <a:pt x="2567037" y="1981919"/>
                    <a:pt x="2633407" y="1764967"/>
                    <a:pt x="2644292" y="1530257"/>
                  </a:cubicBezTo>
                  <a:cubicBezTo>
                    <a:pt x="2657222" y="1251681"/>
                    <a:pt x="2611475" y="979243"/>
                    <a:pt x="2545595" y="709670"/>
                  </a:cubicBezTo>
                  <a:close/>
                </a:path>
              </a:pathLst>
            </a:custGeom>
            <a:solidFill>
              <a:srgbClr val="95C23E"/>
            </a:solidFill>
            <a:ln w="8182"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6FFC87F0-7555-444D-81A1-F36E51B6E18D}"/>
                </a:ext>
              </a:extLst>
            </p:cNvPr>
            <p:cNvSpPr/>
            <p:nvPr/>
          </p:nvSpPr>
          <p:spPr>
            <a:xfrm>
              <a:off x="104059" y="5090795"/>
              <a:ext cx="1213247" cy="448936"/>
            </a:xfrm>
            <a:custGeom>
              <a:avLst/>
              <a:gdLst>
                <a:gd name="connsiteX0" fmla="*/ 2324027 w 2342309"/>
                <a:gd name="connsiteY0" fmla="*/ 609420 h 827528"/>
                <a:gd name="connsiteX1" fmla="*/ 2236134 w 2342309"/>
                <a:gd name="connsiteY1" fmla="*/ 472751 h 827528"/>
                <a:gd name="connsiteX2" fmla="*/ 2156097 w 2342309"/>
                <a:gd name="connsiteY2" fmla="*/ 412682 h 827528"/>
                <a:gd name="connsiteX3" fmla="*/ 2067466 w 2342309"/>
                <a:gd name="connsiteY3" fmla="*/ 370372 h 827528"/>
                <a:gd name="connsiteX4" fmla="*/ 2041851 w 2342309"/>
                <a:gd name="connsiteY4" fmla="*/ 364480 h 827528"/>
                <a:gd name="connsiteX5" fmla="*/ 1953384 w 2342309"/>
                <a:gd name="connsiteY5" fmla="*/ 347867 h 827528"/>
                <a:gd name="connsiteX6" fmla="*/ 1926460 w 2342309"/>
                <a:gd name="connsiteY6" fmla="*/ 338537 h 827528"/>
                <a:gd name="connsiteX7" fmla="*/ 1812705 w 2342309"/>
                <a:gd name="connsiteY7" fmla="*/ 292545 h 827528"/>
                <a:gd name="connsiteX8" fmla="*/ 1790036 w 2342309"/>
                <a:gd name="connsiteY8" fmla="*/ 273313 h 827528"/>
                <a:gd name="connsiteX9" fmla="*/ 1401144 w 2342309"/>
                <a:gd name="connsiteY9" fmla="*/ 96625 h 827528"/>
                <a:gd name="connsiteX10" fmla="*/ 1291890 w 2342309"/>
                <a:gd name="connsiteY10" fmla="*/ 137217 h 827528"/>
                <a:gd name="connsiteX11" fmla="*/ 1273313 w 2342309"/>
                <a:gd name="connsiteY11" fmla="*/ 134680 h 827528"/>
                <a:gd name="connsiteX12" fmla="*/ 1157022 w 2342309"/>
                <a:gd name="connsiteY12" fmla="*/ 61762 h 827528"/>
                <a:gd name="connsiteX13" fmla="*/ 1121504 w 2342309"/>
                <a:gd name="connsiteY13" fmla="*/ 52924 h 827528"/>
                <a:gd name="connsiteX14" fmla="*/ 1073220 w 2342309"/>
                <a:gd name="connsiteY14" fmla="*/ 48341 h 827528"/>
                <a:gd name="connsiteX15" fmla="*/ 976324 w 2342309"/>
                <a:gd name="connsiteY15" fmla="*/ 63808 h 827528"/>
                <a:gd name="connsiteX16" fmla="*/ 942034 w 2342309"/>
                <a:gd name="connsiteY16" fmla="*/ 65772 h 827528"/>
                <a:gd name="connsiteX17" fmla="*/ 777622 w 2342309"/>
                <a:gd name="connsiteY17" fmla="*/ 78293 h 827528"/>
                <a:gd name="connsiteX18" fmla="*/ 717144 w 2342309"/>
                <a:gd name="connsiteY18" fmla="*/ 67491 h 827528"/>
                <a:gd name="connsiteX19" fmla="*/ 402969 w 2342309"/>
                <a:gd name="connsiteY19" fmla="*/ 35001 h 827528"/>
                <a:gd name="connsiteX20" fmla="*/ 267200 w 2342309"/>
                <a:gd name="connsiteY20" fmla="*/ 86395 h 827528"/>
                <a:gd name="connsiteX21" fmla="*/ 213105 w 2342309"/>
                <a:gd name="connsiteY21" fmla="*/ 101372 h 827528"/>
                <a:gd name="connsiteX22" fmla="*/ 20132 w 2342309"/>
                <a:gd name="connsiteY22" fmla="*/ 192539 h 827528"/>
                <a:gd name="connsiteX23" fmla="*/ 0 w 2342309"/>
                <a:gd name="connsiteY23" fmla="*/ 220691 h 827528"/>
                <a:gd name="connsiteX24" fmla="*/ 28316 w 2342309"/>
                <a:gd name="connsiteY24" fmla="*/ 225929 h 827528"/>
                <a:gd name="connsiteX25" fmla="*/ 91822 w 2342309"/>
                <a:gd name="connsiteY25" fmla="*/ 241805 h 827528"/>
                <a:gd name="connsiteX26" fmla="*/ 91822 w 2342309"/>
                <a:gd name="connsiteY26" fmla="*/ 241805 h 827528"/>
                <a:gd name="connsiteX27" fmla="*/ 333243 w 2342309"/>
                <a:gd name="connsiteY27" fmla="*/ 325116 h 827528"/>
                <a:gd name="connsiteX28" fmla="*/ 923948 w 2342309"/>
                <a:gd name="connsiteY28" fmla="*/ 543868 h 827528"/>
                <a:gd name="connsiteX29" fmla="*/ 1349504 w 2342309"/>
                <a:gd name="connsiteY29" fmla="*/ 645102 h 827528"/>
                <a:gd name="connsiteX30" fmla="*/ 1780952 w 2342309"/>
                <a:gd name="connsiteY30" fmla="*/ 692322 h 827528"/>
                <a:gd name="connsiteX31" fmla="*/ 2137928 w 2342309"/>
                <a:gd name="connsiteY31" fmla="*/ 753209 h 827528"/>
                <a:gd name="connsiteX32" fmla="*/ 2307332 w 2342309"/>
                <a:gd name="connsiteY32" fmla="*/ 827518 h 827528"/>
                <a:gd name="connsiteX33" fmla="*/ 2325664 w 2342309"/>
                <a:gd name="connsiteY33" fmla="*/ 808204 h 827528"/>
                <a:gd name="connsiteX34" fmla="*/ 2324027 w 2342309"/>
                <a:gd name="connsiteY34" fmla="*/ 609420 h 827528"/>
                <a:gd name="connsiteX0" fmla="*/ 2324027 w 2342309"/>
                <a:gd name="connsiteY0" fmla="*/ 609420 h 827530"/>
                <a:gd name="connsiteX1" fmla="*/ 2236134 w 2342309"/>
                <a:gd name="connsiteY1" fmla="*/ 472751 h 827530"/>
                <a:gd name="connsiteX2" fmla="*/ 2156097 w 2342309"/>
                <a:gd name="connsiteY2" fmla="*/ 412682 h 827530"/>
                <a:gd name="connsiteX3" fmla="*/ 2067466 w 2342309"/>
                <a:gd name="connsiteY3" fmla="*/ 370372 h 827530"/>
                <a:gd name="connsiteX4" fmla="*/ 2041851 w 2342309"/>
                <a:gd name="connsiteY4" fmla="*/ 364480 h 827530"/>
                <a:gd name="connsiteX5" fmla="*/ 1953384 w 2342309"/>
                <a:gd name="connsiteY5" fmla="*/ 347867 h 827530"/>
                <a:gd name="connsiteX6" fmla="*/ 1926460 w 2342309"/>
                <a:gd name="connsiteY6" fmla="*/ 338537 h 827530"/>
                <a:gd name="connsiteX7" fmla="*/ 1812705 w 2342309"/>
                <a:gd name="connsiteY7" fmla="*/ 292545 h 827530"/>
                <a:gd name="connsiteX8" fmla="*/ 1790036 w 2342309"/>
                <a:gd name="connsiteY8" fmla="*/ 273313 h 827530"/>
                <a:gd name="connsiteX9" fmla="*/ 1401144 w 2342309"/>
                <a:gd name="connsiteY9" fmla="*/ 96625 h 827530"/>
                <a:gd name="connsiteX10" fmla="*/ 1291890 w 2342309"/>
                <a:gd name="connsiteY10" fmla="*/ 137217 h 827530"/>
                <a:gd name="connsiteX11" fmla="*/ 1273313 w 2342309"/>
                <a:gd name="connsiteY11" fmla="*/ 134680 h 827530"/>
                <a:gd name="connsiteX12" fmla="*/ 1157022 w 2342309"/>
                <a:gd name="connsiteY12" fmla="*/ 61762 h 827530"/>
                <a:gd name="connsiteX13" fmla="*/ 1121504 w 2342309"/>
                <a:gd name="connsiteY13" fmla="*/ 52924 h 827530"/>
                <a:gd name="connsiteX14" fmla="*/ 1073220 w 2342309"/>
                <a:gd name="connsiteY14" fmla="*/ 48341 h 827530"/>
                <a:gd name="connsiteX15" fmla="*/ 976324 w 2342309"/>
                <a:gd name="connsiteY15" fmla="*/ 63808 h 827530"/>
                <a:gd name="connsiteX16" fmla="*/ 942034 w 2342309"/>
                <a:gd name="connsiteY16" fmla="*/ 65772 h 827530"/>
                <a:gd name="connsiteX17" fmla="*/ 777622 w 2342309"/>
                <a:gd name="connsiteY17" fmla="*/ 78293 h 827530"/>
                <a:gd name="connsiteX18" fmla="*/ 717144 w 2342309"/>
                <a:gd name="connsiteY18" fmla="*/ 67491 h 827530"/>
                <a:gd name="connsiteX19" fmla="*/ 402969 w 2342309"/>
                <a:gd name="connsiteY19" fmla="*/ 35001 h 827530"/>
                <a:gd name="connsiteX20" fmla="*/ 267200 w 2342309"/>
                <a:gd name="connsiteY20" fmla="*/ 86395 h 827530"/>
                <a:gd name="connsiteX21" fmla="*/ 213105 w 2342309"/>
                <a:gd name="connsiteY21" fmla="*/ 101372 h 827530"/>
                <a:gd name="connsiteX22" fmla="*/ 20132 w 2342309"/>
                <a:gd name="connsiteY22" fmla="*/ 192539 h 827530"/>
                <a:gd name="connsiteX23" fmla="*/ 0 w 2342309"/>
                <a:gd name="connsiteY23" fmla="*/ 220691 h 827530"/>
                <a:gd name="connsiteX24" fmla="*/ 28316 w 2342309"/>
                <a:gd name="connsiteY24" fmla="*/ 225929 h 827530"/>
                <a:gd name="connsiteX25" fmla="*/ 91822 w 2342309"/>
                <a:gd name="connsiteY25" fmla="*/ 241805 h 827530"/>
                <a:gd name="connsiteX26" fmla="*/ 91822 w 2342309"/>
                <a:gd name="connsiteY26" fmla="*/ 241805 h 827530"/>
                <a:gd name="connsiteX27" fmla="*/ 333243 w 2342309"/>
                <a:gd name="connsiteY27" fmla="*/ 325116 h 827530"/>
                <a:gd name="connsiteX28" fmla="*/ 923948 w 2342309"/>
                <a:gd name="connsiteY28" fmla="*/ 543868 h 827530"/>
                <a:gd name="connsiteX29" fmla="*/ 1349504 w 2342309"/>
                <a:gd name="connsiteY29" fmla="*/ 645102 h 827530"/>
                <a:gd name="connsiteX30" fmla="*/ 2137928 w 2342309"/>
                <a:gd name="connsiteY30" fmla="*/ 753209 h 827530"/>
                <a:gd name="connsiteX31" fmla="*/ 2307332 w 2342309"/>
                <a:gd name="connsiteY31" fmla="*/ 827518 h 827530"/>
                <a:gd name="connsiteX32" fmla="*/ 2325664 w 2342309"/>
                <a:gd name="connsiteY32" fmla="*/ 808204 h 827530"/>
                <a:gd name="connsiteX33" fmla="*/ 2324027 w 2342309"/>
                <a:gd name="connsiteY33" fmla="*/ 609420 h 827530"/>
                <a:gd name="connsiteX0" fmla="*/ 2324027 w 2342309"/>
                <a:gd name="connsiteY0" fmla="*/ 609420 h 827528"/>
                <a:gd name="connsiteX1" fmla="*/ 2236134 w 2342309"/>
                <a:gd name="connsiteY1" fmla="*/ 472751 h 827528"/>
                <a:gd name="connsiteX2" fmla="*/ 2156097 w 2342309"/>
                <a:gd name="connsiteY2" fmla="*/ 412682 h 827528"/>
                <a:gd name="connsiteX3" fmla="*/ 2067466 w 2342309"/>
                <a:gd name="connsiteY3" fmla="*/ 370372 h 827528"/>
                <a:gd name="connsiteX4" fmla="*/ 2041851 w 2342309"/>
                <a:gd name="connsiteY4" fmla="*/ 364480 h 827528"/>
                <a:gd name="connsiteX5" fmla="*/ 1953384 w 2342309"/>
                <a:gd name="connsiteY5" fmla="*/ 347867 h 827528"/>
                <a:gd name="connsiteX6" fmla="*/ 1926460 w 2342309"/>
                <a:gd name="connsiteY6" fmla="*/ 338537 h 827528"/>
                <a:gd name="connsiteX7" fmla="*/ 1812705 w 2342309"/>
                <a:gd name="connsiteY7" fmla="*/ 292545 h 827528"/>
                <a:gd name="connsiteX8" fmla="*/ 1790036 w 2342309"/>
                <a:gd name="connsiteY8" fmla="*/ 273313 h 827528"/>
                <a:gd name="connsiteX9" fmla="*/ 1401144 w 2342309"/>
                <a:gd name="connsiteY9" fmla="*/ 96625 h 827528"/>
                <a:gd name="connsiteX10" fmla="*/ 1291890 w 2342309"/>
                <a:gd name="connsiteY10" fmla="*/ 137217 h 827528"/>
                <a:gd name="connsiteX11" fmla="*/ 1273313 w 2342309"/>
                <a:gd name="connsiteY11" fmla="*/ 134680 h 827528"/>
                <a:gd name="connsiteX12" fmla="*/ 1157022 w 2342309"/>
                <a:gd name="connsiteY12" fmla="*/ 61762 h 827528"/>
                <a:gd name="connsiteX13" fmla="*/ 1121504 w 2342309"/>
                <a:gd name="connsiteY13" fmla="*/ 52924 h 827528"/>
                <a:gd name="connsiteX14" fmla="*/ 1073220 w 2342309"/>
                <a:gd name="connsiteY14" fmla="*/ 48341 h 827528"/>
                <a:gd name="connsiteX15" fmla="*/ 976324 w 2342309"/>
                <a:gd name="connsiteY15" fmla="*/ 63808 h 827528"/>
                <a:gd name="connsiteX16" fmla="*/ 942034 w 2342309"/>
                <a:gd name="connsiteY16" fmla="*/ 65772 h 827528"/>
                <a:gd name="connsiteX17" fmla="*/ 777622 w 2342309"/>
                <a:gd name="connsiteY17" fmla="*/ 78293 h 827528"/>
                <a:gd name="connsiteX18" fmla="*/ 717144 w 2342309"/>
                <a:gd name="connsiteY18" fmla="*/ 67491 h 827528"/>
                <a:gd name="connsiteX19" fmla="*/ 402969 w 2342309"/>
                <a:gd name="connsiteY19" fmla="*/ 35001 h 827528"/>
                <a:gd name="connsiteX20" fmla="*/ 267200 w 2342309"/>
                <a:gd name="connsiteY20" fmla="*/ 86395 h 827528"/>
                <a:gd name="connsiteX21" fmla="*/ 213105 w 2342309"/>
                <a:gd name="connsiteY21" fmla="*/ 101372 h 827528"/>
                <a:gd name="connsiteX22" fmla="*/ 20132 w 2342309"/>
                <a:gd name="connsiteY22" fmla="*/ 192539 h 827528"/>
                <a:gd name="connsiteX23" fmla="*/ 0 w 2342309"/>
                <a:gd name="connsiteY23" fmla="*/ 220691 h 827528"/>
                <a:gd name="connsiteX24" fmla="*/ 28316 w 2342309"/>
                <a:gd name="connsiteY24" fmla="*/ 225929 h 827528"/>
                <a:gd name="connsiteX25" fmla="*/ 91822 w 2342309"/>
                <a:gd name="connsiteY25" fmla="*/ 241805 h 827528"/>
                <a:gd name="connsiteX26" fmla="*/ 91822 w 2342309"/>
                <a:gd name="connsiteY26" fmla="*/ 241805 h 827528"/>
                <a:gd name="connsiteX27" fmla="*/ 333243 w 2342309"/>
                <a:gd name="connsiteY27" fmla="*/ 325116 h 827528"/>
                <a:gd name="connsiteX28" fmla="*/ 923948 w 2342309"/>
                <a:gd name="connsiteY28" fmla="*/ 543868 h 827528"/>
                <a:gd name="connsiteX29" fmla="*/ 2137928 w 2342309"/>
                <a:gd name="connsiteY29" fmla="*/ 753209 h 827528"/>
                <a:gd name="connsiteX30" fmla="*/ 2307332 w 2342309"/>
                <a:gd name="connsiteY30" fmla="*/ 827518 h 827528"/>
                <a:gd name="connsiteX31" fmla="*/ 2325664 w 2342309"/>
                <a:gd name="connsiteY31" fmla="*/ 808204 h 827528"/>
                <a:gd name="connsiteX32" fmla="*/ 2324027 w 2342309"/>
                <a:gd name="connsiteY32" fmla="*/ 609420 h 827528"/>
                <a:gd name="connsiteX0" fmla="*/ 2324027 w 2342309"/>
                <a:gd name="connsiteY0" fmla="*/ 609420 h 827530"/>
                <a:gd name="connsiteX1" fmla="*/ 2236134 w 2342309"/>
                <a:gd name="connsiteY1" fmla="*/ 472751 h 827530"/>
                <a:gd name="connsiteX2" fmla="*/ 2156097 w 2342309"/>
                <a:gd name="connsiteY2" fmla="*/ 412682 h 827530"/>
                <a:gd name="connsiteX3" fmla="*/ 2067466 w 2342309"/>
                <a:gd name="connsiteY3" fmla="*/ 370372 h 827530"/>
                <a:gd name="connsiteX4" fmla="*/ 2041851 w 2342309"/>
                <a:gd name="connsiteY4" fmla="*/ 364480 h 827530"/>
                <a:gd name="connsiteX5" fmla="*/ 1953384 w 2342309"/>
                <a:gd name="connsiteY5" fmla="*/ 347867 h 827530"/>
                <a:gd name="connsiteX6" fmla="*/ 1926460 w 2342309"/>
                <a:gd name="connsiteY6" fmla="*/ 338537 h 827530"/>
                <a:gd name="connsiteX7" fmla="*/ 1812705 w 2342309"/>
                <a:gd name="connsiteY7" fmla="*/ 292545 h 827530"/>
                <a:gd name="connsiteX8" fmla="*/ 1790036 w 2342309"/>
                <a:gd name="connsiteY8" fmla="*/ 273313 h 827530"/>
                <a:gd name="connsiteX9" fmla="*/ 1401144 w 2342309"/>
                <a:gd name="connsiteY9" fmla="*/ 96625 h 827530"/>
                <a:gd name="connsiteX10" fmla="*/ 1291890 w 2342309"/>
                <a:gd name="connsiteY10" fmla="*/ 137217 h 827530"/>
                <a:gd name="connsiteX11" fmla="*/ 1273313 w 2342309"/>
                <a:gd name="connsiteY11" fmla="*/ 134680 h 827530"/>
                <a:gd name="connsiteX12" fmla="*/ 1157022 w 2342309"/>
                <a:gd name="connsiteY12" fmla="*/ 61762 h 827530"/>
                <a:gd name="connsiteX13" fmla="*/ 1121504 w 2342309"/>
                <a:gd name="connsiteY13" fmla="*/ 52924 h 827530"/>
                <a:gd name="connsiteX14" fmla="*/ 1073220 w 2342309"/>
                <a:gd name="connsiteY14" fmla="*/ 48341 h 827530"/>
                <a:gd name="connsiteX15" fmla="*/ 976324 w 2342309"/>
                <a:gd name="connsiteY15" fmla="*/ 63808 h 827530"/>
                <a:gd name="connsiteX16" fmla="*/ 942034 w 2342309"/>
                <a:gd name="connsiteY16" fmla="*/ 65772 h 827530"/>
                <a:gd name="connsiteX17" fmla="*/ 777622 w 2342309"/>
                <a:gd name="connsiteY17" fmla="*/ 78293 h 827530"/>
                <a:gd name="connsiteX18" fmla="*/ 717144 w 2342309"/>
                <a:gd name="connsiteY18" fmla="*/ 67491 h 827530"/>
                <a:gd name="connsiteX19" fmla="*/ 402969 w 2342309"/>
                <a:gd name="connsiteY19" fmla="*/ 35001 h 827530"/>
                <a:gd name="connsiteX20" fmla="*/ 267200 w 2342309"/>
                <a:gd name="connsiteY20" fmla="*/ 86395 h 827530"/>
                <a:gd name="connsiteX21" fmla="*/ 213105 w 2342309"/>
                <a:gd name="connsiteY21" fmla="*/ 101372 h 827530"/>
                <a:gd name="connsiteX22" fmla="*/ 20132 w 2342309"/>
                <a:gd name="connsiteY22" fmla="*/ 192539 h 827530"/>
                <a:gd name="connsiteX23" fmla="*/ 0 w 2342309"/>
                <a:gd name="connsiteY23" fmla="*/ 220691 h 827530"/>
                <a:gd name="connsiteX24" fmla="*/ 28316 w 2342309"/>
                <a:gd name="connsiteY24" fmla="*/ 225929 h 827530"/>
                <a:gd name="connsiteX25" fmla="*/ 91822 w 2342309"/>
                <a:gd name="connsiteY25" fmla="*/ 241805 h 827530"/>
                <a:gd name="connsiteX26" fmla="*/ 91822 w 2342309"/>
                <a:gd name="connsiteY26" fmla="*/ 241805 h 827530"/>
                <a:gd name="connsiteX27" fmla="*/ 333243 w 2342309"/>
                <a:gd name="connsiteY27" fmla="*/ 325116 h 827530"/>
                <a:gd name="connsiteX28" fmla="*/ 2137928 w 2342309"/>
                <a:gd name="connsiteY28" fmla="*/ 753209 h 827530"/>
                <a:gd name="connsiteX29" fmla="*/ 2307332 w 2342309"/>
                <a:gd name="connsiteY29" fmla="*/ 827518 h 827530"/>
                <a:gd name="connsiteX30" fmla="*/ 2325664 w 2342309"/>
                <a:gd name="connsiteY30" fmla="*/ 808204 h 827530"/>
                <a:gd name="connsiteX31" fmla="*/ 2324027 w 2342309"/>
                <a:gd name="connsiteY31" fmla="*/ 609420 h 827530"/>
                <a:gd name="connsiteX0" fmla="*/ 2324027 w 2344145"/>
                <a:gd name="connsiteY0" fmla="*/ 609420 h 827528"/>
                <a:gd name="connsiteX1" fmla="*/ 2236134 w 2344145"/>
                <a:gd name="connsiteY1" fmla="*/ 472751 h 827528"/>
                <a:gd name="connsiteX2" fmla="*/ 2156097 w 2344145"/>
                <a:gd name="connsiteY2" fmla="*/ 412682 h 827528"/>
                <a:gd name="connsiteX3" fmla="*/ 2067466 w 2344145"/>
                <a:gd name="connsiteY3" fmla="*/ 370372 h 827528"/>
                <a:gd name="connsiteX4" fmla="*/ 2041851 w 2344145"/>
                <a:gd name="connsiteY4" fmla="*/ 364480 h 827528"/>
                <a:gd name="connsiteX5" fmla="*/ 1953384 w 2344145"/>
                <a:gd name="connsiteY5" fmla="*/ 347867 h 827528"/>
                <a:gd name="connsiteX6" fmla="*/ 1926460 w 2344145"/>
                <a:gd name="connsiteY6" fmla="*/ 338537 h 827528"/>
                <a:gd name="connsiteX7" fmla="*/ 1812705 w 2344145"/>
                <a:gd name="connsiteY7" fmla="*/ 292545 h 827528"/>
                <a:gd name="connsiteX8" fmla="*/ 1790036 w 2344145"/>
                <a:gd name="connsiteY8" fmla="*/ 273313 h 827528"/>
                <a:gd name="connsiteX9" fmla="*/ 1401144 w 2344145"/>
                <a:gd name="connsiteY9" fmla="*/ 96625 h 827528"/>
                <a:gd name="connsiteX10" fmla="*/ 1291890 w 2344145"/>
                <a:gd name="connsiteY10" fmla="*/ 137217 h 827528"/>
                <a:gd name="connsiteX11" fmla="*/ 1273313 w 2344145"/>
                <a:gd name="connsiteY11" fmla="*/ 134680 h 827528"/>
                <a:gd name="connsiteX12" fmla="*/ 1157022 w 2344145"/>
                <a:gd name="connsiteY12" fmla="*/ 61762 h 827528"/>
                <a:gd name="connsiteX13" fmla="*/ 1121504 w 2344145"/>
                <a:gd name="connsiteY13" fmla="*/ 52924 h 827528"/>
                <a:gd name="connsiteX14" fmla="*/ 1073220 w 2344145"/>
                <a:gd name="connsiteY14" fmla="*/ 48341 h 827528"/>
                <a:gd name="connsiteX15" fmla="*/ 976324 w 2344145"/>
                <a:gd name="connsiteY15" fmla="*/ 63808 h 827528"/>
                <a:gd name="connsiteX16" fmla="*/ 942034 w 2344145"/>
                <a:gd name="connsiteY16" fmla="*/ 65772 h 827528"/>
                <a:gd name="connsiteX17" fmla="*/ 777622 w 2344145"/>
                <a:gd name="connsiteY17" fmla="*/ 78293 h 827528"/>
                <a:gd name="connsiteX18" fmla="*/ 717144 w 2344145"/>
                <a:gd name="connsiteY18" fmla="*/ 67491 h 827528"/>
                <a:gd name="connsiteX19" fmla="*/ 402969 w 2344145"/>
                <a:gd name="connsiteY19" fmla="*/ 35001 h 827528"/>
                <a:gd name="connsiteX20" fmla="*/ 267200 w 2344145"/>
                <a:gd name="connsiteY20" fmla="*/ 86395 h 827528"/>
                <a:gd name="connsiteX21" fmla="*/ 213105 w 2344145"/>
                <a:gd name="connsiteY21" fmla="*/ 101372 h 827528"/>
                <a:gd name="connsiteX22" fmla="*/ 20132 w 2344145"/>
                <a:gd name="connsiteY22" fmla="*/ 192539 h 827528"/>
                <a:gd name="connsiteX23" fmla="*/ 0 w 2344145"/>
                <a:gd name="connsiteY23" fmla="*/ 220691 h 827528"/>
                <a:gd name="connsiteX24" fmla="*/ 28316 w 2344145"/>
                <a:gd name="connsiteY24" fmla="*/ 225929 h 827528"/>
                <a:gd name="connsiteX25" fmla="*/ 91822 w 2344145"/>
                <a:gd name="connsiteY25" fmla="*/ 241805 h 827528"/>
                <a:gd name="connsiteX26" fmla="*/ 91822 w 2344145"/>
                <a:gd name="connsiteY26" fmla="*/ 241805 h 827528"/>
                <a:gd name="connsiteX27" fmla="*/ 2137928 w 2344145"/>
                <a:gd name="connsiteY27" fmla="*/ 753209 h 827528"/>
                <a:gd name="connsiteX28" fmla="*/ 2307332 w 2344145"/>
                <a:gd name="connsiteY28" fmla="*/ 827518 h 827528"/>
                <a:gd name="connsiteX29" fmla="*/ 2325664 w 2344145"/>
                <a:gd name="connsiteY29" fmla="*/ 808204 h 827528"/>
                <a:gd name="connsiteX30" fmla="*/ 2324027 w 2344145"/>
                <a:gd name="connsiteY30" fmla="*/ 609420 h 827528"/>
                <a:gd name="connsiteX0" fmla="*/ 2458824 w 2494616"/>
                <a:gd name="connsiteY0" fmla="*/ 609420 h 827530"/>
                <a:gd name="connsiteX1" fmla="*/ 2370931 w 2494616"/>
                <a:gd name="connsiteY1" fmla="*/ 472751 h 827530"/>
                <a:gd name="connsiteX2" fmla="*/ 2290894 w 2494616"/>
                <a:gd name="connsiteY2" fmla="*/ 412682 h 827530"/>
                <a:gd name="connsiteX3" fmla="*/ 2202263 w 2494616"/>
                <a:gd name="connsiteY3" fmla="*/ 370372 h 827530"/>
                <a:gd name="connsiteX4" fmla="*/ 2176648 w 2494616"/>
                <a:gd name="connsiteY4" fmla="*/ 364480 h 827530"/>
                <a:gd name="connsiteX5" fmla="*/ 2088181 w 2494616"/>
                <a:gd name="connsiteY5" fmla="*/ 347867 h 827530"/>
                <a:gd name="connsiteX6" fmla="*/ 2061257 w 2494616"/>
                <a:gd name="connsiteY6" fmla="*/ 338537 h 827530"/>
                <a:gd name="connsiteX7" fmla="*/ 1947502 w 2494616"/>
                <a:gd name="connsiteY7" fmla="*/ 292545 h 827530"/>
                <a:gd name="connsiteX8" fmla="*/ 1924833 w 2494616"/>
                <a:gd name="connsiteY8" fmla="*/ 273313 h 827530"/>
                <a:gd name="connsiteX9" fmla="*/ 1535941 w 2494616"/>
                <a:gd name="connsiteY9" fmla="*/ 96625 h 827530"/>
                <a:gd name="connsiteX10" fmla="*/ 1426687 w 2494616"/>
                <a:gd name="connsiteY10" fmla="*/ 137217 h 827530"/>
                <a:gd name="connsiteX11" fmla="*/ 1408110 w 2494616"/>
                <a:gd name="connsiteY11" fmla="*/ 134680 h 827530"/>
                <a:gd name="connsiteX12" fmla="*/ 1291819 w 2494616"/>
                <a:gd name="connsiteY12" fmla="*/ 61762 h 827530"/>
                <a:gd name="connsiteX13" fmla="*/ 1256301 w 2494616"/>
                <a:gd name="connsiteY13" fmla="*/ 52924 h 827530"/>
                <a:gd name="connsiteX14" fmla="*/ 1208017 w 2494616"/>
                <a:gd name="connsiteY14" fmla="*/ 48341 h 827530"/>
                <a:gd name="connsiteX15" fmla="*/ 1111121 w 2494616"/>
                <a:gd name="connsiteY15" fmla="*/ 63808 h 827530"/>
                <a:gd name="connsiteX16" fmla="*/ 1076831 w 2494616"/>
                <a:gd name="connsiteY16" fmla="*/ 65772 h 827530"/>
                <a:gd name="connsiteX17" fmla="*/ 912419 w 2494616"/>
                <a:gd name="connsiteY17" fmla="*/ 78293 h 827530"/>
                <a:gd name="connsiteX18" fmla="*/ 851941 w 2494616"/>
                <a:gd name="connsiteY18" fmla="*/ 67491 h 827530"/>
                <a:gd name="connsiteX19" fmla="*/ 537766 w 2494616"/>
                <a:gd name="connsiteY19" fmla="*/ 35001 h 827530"/>
                <a:gd name="connsiteX20" fmla="*/ 401997 w 2494616"/>
                <a:gd name="connsiteY20" fmla="*/ 86395 h 827530"/>
                <a:gd name="connsiteX21" fmla="*/ 347902 w 2494616"/>
                <a:gd name="connsiteY21" fmla="*/ 101372 h 827530"/>
                <a:gd name="connsiteX22" fmla="*/ 154929 w 2494616"/>
                <a:gd name="connsiteY22" fmla="*/ 192539 h 827530"/>
                <a:gd name="connsiteX23" fmla="*/ 134797 w 2494616"/>
                <a:gd name="connsiteY23" fmla="*/ 220691 h 827530"/>
                <a:gd name="connsiteX24" fmla="*/ 163113 w 2494616"/>
                <a:gd name="connsiteY24" fmla="*/ 225929 h 827530"/>
                <a:gd name="connsiteX25" fmla="*/ 226619 w 2494616"/>
                <a:gd name="connsiteY25" fmla="*/ 241805 h 827530"/>
                <a:gd name="connsiteX26" fmla="*/ 0 w 2494616"/>
                <a:gd name="connsiteY26" fmla="*/ 496752 h 827530"/>
                <a:gd name="connsiteX27" fmla="*/ 2272725 w 2494616"/>
                <a:gd name="connsiteY27" fmla="*/ 753209 h 827530"/>
                <a:gd name="connsiteX28" fmla="*/ 2442129 w 2494616"/>
                <a:gd name="connsiteY28" fmla="*/ 827518 h 827530"/>
                <a:gd name="connsiteX29" fmla="*/ 2460461 w 2494616"/>
                <a:gd name="connsiteY29" fmla="*/ 808204 h 827530"/>
                <a:gd name="connsiteX30" fmla="*/ 2458824 w 2494616"/>
                <a:gd name="connsiteY30" fmla="*/ 609420 h 827530"/>
                <a:gd name="connsiteX0" fmla="*/ 2458824 w 2477106"/>
                <a:gd name="connsiteY0" fmla="*/ 609420 h 827528"/>
                <a:gd name="connsiteX1" fmla="*/ 2370931 w 2477106"/>
                <a:gd name="connsiteY1" fmla="*/ 472751 h 827528"/>
                <a:gd name="connsiteX2" fmla="*/ 2290894 w 2477106"/>
                <a:gd name="connsiteY2" fmla="*/ 412682 h 827528"/>
                <a:gd name="connsiteX3" fmla="*/ 2202263 w 2477106"/>
                <a:gd name="connsiteY3" fmla="*/ 370372 h 827528"/>
                <a:gd name="connsiteX4" fmla="*/ 2176648 w 2477106"/>
                <a:gd name="connsiteY4" fmla="*/ 364480 h 827528"/>
                <a:gd name="connsiteX5" fmla="*/ 2088181 w 2477106"/>
                <a:gd name="connsiteY5" fmla="*/ 347867 h 827528"/>
                <a:gd name="connsiteX6" fmla="*/ 2061257 w 2477106"/>
                <a:gd name="connsiteY6" fmla="*/ 338537 h 827528"/>
                <a:gd name="connsiteX7" fmla="*/ 1947502 w 2477106"/>
                <a:gd name="connsiteY7" fmla="*/ 292545 h 827528"/>
                <a:gd name="connsiteX8" fmla="*/ 1924833 w 2477106"/>
                <a:gd name="connsiteY8" fmla="*/ 273313 h 827528"/>
                <a:gd name="connsiteX9" fmla="*/ 1535941 w 2477106"/>
                <a:gd name="connsiteY9" fmla="*/ 96625 h 827528"/>
                <a:gd name="connsiteX10" fmla="*/ 1426687 w 2477106"/>
                <a:gd name="connsiteY10" fmla="*/ 137217 h 827528"/>
                <a:gd name="connsiteX11" fmla="*/ 1408110 w 2477106"/>
                <a:gd name="connsiteY11" fmla="*/ 134680 h 827528"/>
                <a:gd name="connsiteX12" fmla="*/ 1291819 w 2477106"/>
                <a:gd name="connsiteY12" fmla="*/ 61762 h 827528"/>
                <a:gd name="connsiteX13" fmla="*/ 1256301 w 2477106"/>
                <a:gd name="connsiteY13" fmla="*/ 52924 h 827528"/>
                <a:gd name="connsiteX14" fmla="*/ 1208017 w 2477106"/>
                <a:gd name="connsiteY14" fmla="*/ 48341 h 827528"/>
                <a:gd name="connsiteX15" fmla="*/ 1111121 w 2477106"/>
                <a:gd name="connsiteY15" fmla="*/ 63808 h 827528"/>
                <a:gd name="connsiteX16" fmla="*/ 1076831 w 2477106"/>
                <a:gd name="connsiteY16" fmla="*/ 65772 h 827528"/>
                <a:gd name="connsiteX17" fmla="*/ 912419 w 2477106"/>
                <a:gd name="connsiteY17" fmla="*/ 78293 h 827528"/>
                <a:gd name="connsiteX18" fmla="*/ 851941 w 2477106"/>
                <a:gd name="connsiteY18" fmla="*/ 67491 h 827528"/>
                <a:gd name="connsiteX19" fmla="*/ 537766 w 2477106"/>
                <a:gd name="connsiteY19" fmla="*/ 35001 h 827528"/>
                <a:gd name="connsiteX20" fmla="*/ 401997 w 2477106"/>
                <a:gd name="connsiteY20" fmla="*/ 86395 h 827528"/>
                <a:gd name="connsiteX21" fmla="*/ 347902 w 2477106"/>
                <a:gd name="connsiteY21" fmla="*/ 101372 h 827528"/>
                <a:gd name="connsiteX22" fmla="*/ 154929 w 2477106"/>
                <a:gd name="connsiteY22" fmla="*/ 192539 h 827528"/>
                <a:gd name="connsiteX23" fmla="*/ 134797 w 2477106"/>
                <a:gd name="connsiteY23" fmla="*/ 220691 h 827528"/>
                <a:gd name="connsiteX24" fmla="*/ 163113 w 2477106"/>
                <a:gd name="connsiteY24" fmla="*/ 225929 h 827528"/>
                <a:gd name="connsiteX25" fmla="*/ 226619 w 2477106"/>
                <a:gd name="connsiteY25" fmla="*/ 241805 h 827528"/>
                <a:gd name="connsiteX26" fmla="*/ 0 w 2477106"/>
                <a:gd name="connsiteY26" fmla="*/ 496752 h 827528"/>
                <a:gd name="connsiteX27" fmla="*/ 2442129 w 2477106"/>
                <a:gd name="connsiteY27" fmla="*/ 827518 h 827528"/>
                <a:gd name="connsiteX28" fmla="*/ 2460461 w 2477106"/>
                <a:gd name="connsiteY28" fmla="*/ 808204 h 827528"/>
                <a:gd name="connsiteX29" fmla="*/ 2458824 w 2477106"/>
                <a:gd name="connsiteY29" fmla="*/ 609420 h 827528"/>
                <a:gd name="connsiteX0" fmla="*/ 2458824 w 2477106"/>
                <a:gd name="connsiteY0" fmla="*/ 609420 h 891901"/>
                <a:gd name="connsiteX1" fmla="*/ 2370931 w 2477106"/>
                <a:gd name="connsiteY1" fmla="*/ 472751 h 891901"/>
                <a:gd name="connsiteX2" fmla="*/ 2290894 w 2477106"/>
                <a:gd name="connsiteY2" fmla="*/ 412682 h 891901"/>
                <a:gd name="connsiteX3" fmla="*/ 2202263 w 2477106"/>
                <a:gd name="connsiteY3" fmla="*/ 370372 h 891901"/>
                <a:gd name="connsiteX4" fmla="*/ 2176648 w 2477106"/>
                <a:gd name="connsiteY4" fmla="*/ 364480 h 891901"/>
                <a:gd name="connsiteX5" fmla="*/ 2088181 w 2477106"/>
                <a:gd name="connsiteY5" fmla="*/ 347867 h 891901"/>
                <a:gd name="connsiteX6" fmla="*/ 2061257 w 2477106"/>
                <a:gd name="connsiteY6" fmla="*/ 338537 h 891901"/>
                <a:gd name="connsiteX7" fmla="*/ 1947502 w 2477106"/>
                <a:gd name="connsiteY7" fmla="*/ 292545 h 891901"/>
                <a:gd name="connsiteX8" fmla="*/ 1924833 w 2477106"/>
                <a:gd name="connsiteY8" fmla="*/ 273313 h 891901"/>
                <a:gd name="connsiteX9" fmla="*/ 1535941 w 2477106"/>
                <a:gd name="connsiteY9" fmla="*/ 96625 h 891901"/>
                <a:gd name="connsiteX10" fmla="*/ 1426687 w 2477106"/>
                <a:gd name="connsiteY10" fmla="*/ 137217 h 891901"/>
                <a:gd name="connsiteX11" fmla="*/ 1408110 w 2477106"/>
                <a:gd name="connsiteY11" fmla="*/ 134680 h 891901"/>
                <a:gd name="connsiteX12" fmla="*/ 1291819 w 2477106"/>
                <a:gd name="connsiteY12" fmla="*/ 61762 h 891901"/>
                <a:gd name="connsiteX13" fmla="*/ 1256301 w 2477106"/>
                <a:gd name="connsiteY13" fmla="*/ 52924 h 891901"/>
                <a:gd name="connsiteX14" fmla="*/ 1208017 w 2477106"/>
                <a:gd name="connsiteY14" fmla="*/ 48341 h 891901"/>
                <a:gd name="connsiteX15" fmla="*/ 1111121 w 2477106"/>
                <a:gd name="connsiteY15" fmla="*/ 63808 h 891901"/>
                <a:gd name="connsiteX16" fmla="*/ 1076831 w 2477106"/>
                <a:gd name="connsiteY16" fmla="*/ 65772 h 891901"/>
                <a:gd name="connsiteX17" fmla="*/ 912419 w 2477106"/>
                <a:gd name="connsiteY17" fmla="*/ 78293 h 891901"/>
                <a:gd name="connsiteX18" fmla="*/ 851941 w 2477106"/>
                <a:gd name="connsiteY18" fmla="*/ 67491 h 891901"/>
                <a:gd name="connsiteX19" fmla="*/ 537766 w 2477106"/>
                <a:gd name="connsiteY19" fmla="*/ 35001 h 891901"/>
                <a:gd name="connsiteX20" fmla="*/ 401997 w 2477106"/>
                <a:gd name="connsiteY20" fmla="*/ 86395 h 891901"/>
                <a:gd name="connsiteX21" fmla="*/ 347902 w 2477106"/>
                <a:gd name="connsiteY21" fmla="*/ 101372 h 891901"/>
                <a:gd name="connsiteX22" fmla="*/ 154929 w 2477106"/>
                <a:gd name="connsiteY22" fmla="*/ 192539 h 891901"/>
                <a:gd name="connsiteX23" fmla="*/ 134797 w 2477106"/>
                <a:gd name="connsiteY23" fmla="*/ 220691 h 891901"/>
                <a:gd name="connsiteX24" fmla="*/ 163113 w 2477106"/>
                <a:gd name="connsiteY24" fmla="*/ 225929 h 891901"/>
                <a:gd name="connsiteX25" fmla="*/ 226619 w 2477106"/>
                <a:gd name="connsiteY25" fmla="*/ 241805 h 891901"/>
                <a:gd name="connsiteX26" fmla="*/ 0 w 2477106"/>
                <a:gd name="connsiteY26" fmla="*/ 496752 h 891901"/>
                <a:gd name="connsiteX27" fmla="*/ 2442129 w 2477106"/>
                <a:gd name="connsiteY27" fmla="*/ 827518 h 891901"/>
                <a:gd name="connsiteX28" fmla="*/ 2460461 w 2477106"/>
                <a:gd name="connsiteY28" fmla="*/ 808204 h 891901"/>
                <a:gd name="connsiteX29" fmla="*/ 2458824 w 2477106"/>
                <a:gd name="connsiteY29" fmla="*/ 609420 h 891901"/>
                <a:gd name="connsiteX0" fmla="*/ 2458824 w 2477106"/>
                <a:gd name="connsiteY0" fmla="*/ 609420 h 916600"/>
                <a:gd name="connsiteX1" fmla="*/ 2370931 w 2477106"/>
                <a:gd name="connsiteY1" fmla="*/ 472751 h 916600"/>
                <a:gd name="connsiteX2" fmla="*/ 2290894 w 2477106"/>
                <a:gd name="connsiteY2" fmla="*/ 412682 h 916600"/>
                <a:gd name="connsiteX3" fmla="*/ 2202263 w 2477106"/>
                <a:gd name="connsiteY3" fmla="*/ 370372 h 916600"/>
                <a:gd name="connsiteX4" fmla="*/ 2176648 w 2477106"/>
                <a:gd name="connsiteY4" fmla="*/ 364480 h 916600"/>
                <a:gd name="connsiteX5" fmla="*/ 2088181 w 2477106"/>
                <a:gd name="connsiteY5" fmla="*/ 347867 h 916600"/>
                <a:gd name="connsiteX6" fmla="*/ 2061257 w 2477106"/>
                <a:gd name="connsiteY6" fmla="*/ 338537 h 916600"/>
                <a:gd name="connsiteX7" fmla="*/ 1947502 w 2477106"/>
                <a:gd name="connsiteY7" fmla="*/ 292545 h 916600"/>
                <a:gd name="connsiteX8" fmla="*/ 1924833 w 2477106"/>
                <a:gd name="connsiteY8" fmla="*/ 273313 h 916600"/>
                <a:gd name="connsiteX9" fmla="*/ 1535941 w 2477106"/>
                <a:gd name="connsiteY9" fmla="*/ 96625 h 916600"/>
                <a:gd name="connsiteX10" fmla="*/ 1426687 w 2477106"/>
                <a:gd name="connsiteY10" fmla="*/ 137217 h 916600"/>
                <a:gd name="connsiteX11" fmla="*/ 1408110 w 2477106"/>
                <a:gd name="connsiteY11" fmla="*/ 134680 h 916600"/>
                <a:gd name="connsiteX12" fmla="*/ 1291819 w 2477106"/>
                <a:gd name="connsiteY12" fmla="*/ 61762 h 916600"/>
                <a:gd name="connsiteX13" fmla="*/ 1256301 w 2477106"/>
                <a:gd name="connsiteY13" fmla="*/ 52924 h 916600"/>
                <a:gd name="connsiteX14" fmla="*/ 1208017 w 2477106"/>
                <a:gd name="connsiteY14" fmla="*/ 48341 h 916600"/>
                <a:gd name="connsiteX15" fmla="*/ 1111121 w 2477106"/>
                <a:gd name="connsiteY15" fmla="*/ 63808 h 916600"/>
                <a:gd name="connsiteX16" fmla="*/ 1076831 w 2477106"/>
                <a:gd name="connsiteY16" fmla="*/ 65772 h 916600"/>
                <a:gd name="connsiteX17" fmla="*/ 912419 w 2477106"/>
                <a:gd name="connsiteY17" fmla="*/ 78293 h 916600"/>
                <a:gd name="connsiteX18" fmla="*/ 851941 w 2477106"/>
                <a:gd name="connsiteY18" fmla="*/ 67491 h 916600"/>
                <a:gd name="connsiteX19" fmla="*/ 537766 w 2477106"/>
                <a:gd name="connsiteY19" fmla="*/ 35001 h 916600"/>
                <a:gd name="connsiteX20" fmla="*/ 401997 w 2477106"/>
                <a:gd name="connsiteY20" fmla="*/ 86395 h 916600"/>
                <a:gd name="connsiteX21" fmla="*/ 347902 w 2477106"/>
                <a:gd name="connsiteY21" fmla="*/ 101372 h 916600"/>
                <a:gd name="connsiteX22" fmla="*/ 154929 w 2477106"/>
                <a:gd name="connsiteY22" fmla="*/ 192539 h 916600"/>
                <a:gd name="connsiteX23" fmla="*/ 134797 w 2477106"/>
                <a:gd name="connsiteY23" fmla="*/ 220691 h 916600"/>
                <a:gd name="connsiteX24" fmla="*/ 163113 w 2477106"/>
                <a:gd name="connsiteY24" fmla="*/ 225929 h 916600"/>
                <a:gd name="connsiteX25" fmla="*/ 226619 w 2477106"/>
                <a:gd name="connsiteY25" fmla="*/ 241805 h 916600"/>
                <a:gd name="connsiteX26" fmla="*/ 0 w 2477106"/>
                <a:gd name="connsiteY26" fmla="*/ 496752 h 916600"/>
                <a:gd name="connsiteX27" fmla="*/ 2442129 w 2477106"/>
                <a:gd name="connsiteY27" fmla="*/ 827518 h 916600"/>
                <a:gd name="connsiteX28" fmla="*/ 2460461 w 2477106"/>
                <a:gd name="connsiteY28" fmla="*/ 808204 h 916600"/>
                <a:gd name="connsiteX29" fmla="*/ 2458824 w 2477106"/>
                <a:gd name="connsiteY29" fmla="*/ 609420 h 916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477106" h="916600">
                  <a:moveTo>
                    <a:pt x="2458824" y="609420"/>
                  </a:moveTo>
                  <a:cubicBezTo>
                    <a:pt x="2439592" y="557208"/>
                    <a:pt x="2404320" y="515634"/>
                    <a:pt x="2370931" y="472751"/>
                  </a:cubicBezTo>
                  <a:cubicBezTo>
                    <a:pt x="2347689" y="448200"/>
                    <a:pt x="2321173" y="427332"/>
                    <a:pt x="2290894" y="412682"/>
                  </a:cubicBezTo>
                  <a:cubicBezTo>
                    <a:pt x="2261432" y="398443"/>
                    <a:pt x="2231233" y="385840"/>
                    <a:pt x="2202263" y="370372"/>
                  </a:cubicBezTo>
                  <a:cubicBezTo>
                    <a:pt x="2194734" y="366362"/>
                    <a:pt x="2186387" y="360879"/>
                    <a:pt x="2176648" y="364480"/>
                  </a:cubicBezTo>
                  <a:cubicBezTo>
                    <a:pt x="2147432" y="357524"/>
                    <a:pt x="2118543" y="348604"/>
                    <a:pt x="2088181" y="347867"/>
                  </a:cubicBezTo>
                  <a:cubicBezTo>
                    <a:pt x="2077788" y="347622"/>
                    <a:pt x="2069604" y="344266"/>
                    <a:pt x="2061257" y="338537"/>
                  </a:cubicBezTo>
                  <a:cubicBezTo>
                    <a:pt x="2026803" y="314887"/>
                    <a:pt x="1989076" y="298682"/>
                    <a:pt x="1947502" y="292545"/>
                  </a:cubicBezTo>
                  <a:cubicBezTo>
                    <a:pt x="1935145" y="290744"/>
                    <a:pt x="1928925" y="286080"/>
                    <a:pt x="1924833" y="273313"/>
                  </a:cubicBezTo>
                  <a:cubicBezTo>
                    <a:pt x="1872702" y="109637"/>
                    <a:pt x="1692987" y="27063"/>
                    <a:pt x="1535941" y="96625"/>
                  </a:cubicBezTo>
                  <a:cubicBezTo>
                    <a:pt x="1500096" y="112502"/>
                    <a:pt x="1464087" y="126169"/>
                    <a:pt x="1426687" y="137217"/>
                  </a:cubicBezTo>
                  <a:cubicBezTo>
                    <a:pt x="1419813" y="139263"/>
                    <a:pt x="1414411" y="141390"/>
                    <a:pt x="1408110" y="134680"/>
                  </a:cubicBezTo>
                  <a:cubicBezTo>
                    <a:pt x="1375702" y="100471"/>
                    <a:pt x="1335602" y="78048"/>
                    <a:pt x="1291819" y="61762"/>
                  </a:cubicBezTo>
                  <a:cubicBezTo>
                    <a:pt x="1281098" y="54397"/>
                    <a:pt x="1270377" y="47031"/>
                    <a:pt x="1256301" y="52924"/>
                  </a:cubicBezTo>
                  <a:lnTo>
                    <a:pt x="1208017" y="48341"/>
                  </a:lnTo>
                  <a:cubicBezTo>
                    <a:pt x="1174872" y="48095"/>
                    <a:pt x="1142301" y="52433"/>
                    <a:pt x="1111121" y="63808"/>
                  </a:cubicBezTo>
                  <a:cubicBezTo>
                    <a:pt x="1099418" y="68064"/>
                    <a:pt x="1088861" y="68719"/>
                    <a:pt x="1076831" y="65772"/>
                  </a:cubicBezTo>
                  <a:cubicBezTo>
                    <a:pt x="1020772" y="52187"/>
                    <a:pt x="964713" y="54970"/>
                    <a:pt x="912419" y="78293"/>
                  </a:cubicBezTo>
                  <a:cubicBezTo>
                    <a:pt x="886313" y="89915"/>
                    <a:pt x="871745" y="82958"/>
                    <a:pt x="851941" y="67491"/>
                  </a:cubicBezTo>
                  <a:cubicBezTo>
                    <a:pt x="754472" y="-8536"/>
                    <a:pt x="647265" y="-21712"/>
                    <a:pt x="537766" y="35001"/>
                  </a:cubicBezTo>
                  <a:cubicBezTo>
                    <a:pt x="493655" y="57834"/>
                    <a:pt x="452491" y="81731"/>
                    <a:pt x="401997" y="86395"/>
                  </a:cubicBezTo>
                  <a:cubicBezTo>
                    <a:pt x="383666" y="88114"/>
                    <a:pt x="366234" y="99735"/>
                    <a:pt x="347902" y="101372"/>
                  </a:cubicBezTo>
                  <a:cubicBezTo>
                    <a:pt x="272039" y="108083"/>
                    <a:pt x="208287" y="138853"/>
                    <a:pt x="154929" y="192539"/>
                  </a:cubicBezTo>
                  <a:cubicBezTo>
                    <a:pt x="149446" y="202769"/>
                    <a:pt x="138070" y="208743"/>
                    <a:pt x="134797" y="220691"/>
                  </a:cubicBezTo>
                  <a:cubicBezTo>
                    <a:pt x="143881" y="224947"/>
                    <a:pt x="153210" y="226747"/>
                    <a:pt x="163113" y="225929"/>
                  </a:cubicBezTo>
                  <a:lnTo>
                    <a:pt x="226619" y="241805"/>
                  </a:lnTo>
                  <a:lnTo>
                    <a:pt x="0" y="496752"/>
                  </a:lnTo>
                  <a:cubicBezTo>
                    <a:pt x="389131" y="805299"/>
                    <a:pt x="1528939" y="1057194"/>
                    <a:pt x="2442129" y="827518"/>
                  </a:cubicBezTo>
                  <a:cubicBezTo>
                    <a:pt x="2455469" y="827927"/>
                    <a:pt x="2457515" y="816961"/>
                    <a:pt x="2460461" y="808204"/>
                  </a:cubicBezTo>
                  <a:cubicBezTo>
                    <a:pt x="2482557" y="741997"/>
                    <a:pt x="2483294" y="675709"/>
                    <a:pt x="2458824" y="609420"/>
                  </a:cubicBezTo>
                  <a:close/>
                </a:path>
              </a:pathLst>
            </a:custGeom>
            <a:solidFill>
              <a:srgbClr val="794624"/>
            </a:solidFill>
            <a:ln w="8182"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5663B85F-946F-47D3-85AF-76AA27314568}"/>
                </a:ext>
              </a:extLst>
            </p:cNvPr>
            <p:cNvSpPr/>
            <p:nvPr/>
          </p:nvSpPr>
          <p:spPr>
            <a:xfrm>
              <a:off x="183988" y="5117059"/>
              <a:ext cx="1121721" cy="371705"/>
            </a:xfrm>
            <a:custGeom>
              <a:avLst/>
              <a:gdLst>
                <a:gd name="connsiteX0" fmla="*/ 0 w 2290235"/>
                <a:gd name="connsiteY0" fmla="*/ 172467 h 758916"/>
                <a:gd name="connsiteX1" fmla="*/ 125948 w 2290235"/>
                <a:gd name="connsiteY1" fmla="*/ 107488 h 758916"/>
                <a:gd name="connsiteX2" fmla="*/ 255825 w 2290235"/>
                <a:gd name="connsiteY2" fmla="*/ 79418 h 758916"/>
                <a:gd name="connsiteX3" fmla="*/ 342818 w 2290235"/>
                <a:gd name="connsiteY3" fmla="*/ 40790 h 758916"/>
                <a:gd name="connsiteX4" fmla="*/ 613292 w 2290235"/>
                <a:gd name="connsiteY4" fmla="*/ 29169 h 758916"/>
                <a:gd name="connsiteX5" fmla="*/ 682936 w 2290235"/>
                <a:gd name="connsiteY5" fmla="*/ 75162 h 758916"/>
                <a:gd name="connsiteX6" fmla="*/ 718044 w 2290235"/>
                <a:gd name="connsiteY6" fmla="*/ 81791 h 758916"/>
                <a:gd name="connsiteX7" fmla="*/ 902261 w 2290235"/>
                <a:gd name="connsiteY7" fmla="*/ 66323 h 758916"/>
                <a:gd name="connsiteX8" fmla="*/ 926812 w 2290235"/>
                <a:gd name="connsiteY8" fmla="*/ 63541 h 758916"/>
                <a:gd name="connsiteX9" fmla="*/ 1225029 w 2290235"/>
                <a:gd name="connsiteY9" fmla="*/ 130321 h 758916"/>
                <a:gd name="connsiteX10" fmla="*/ 1251217 w 2290235"/>
                <a:gd name="connsiteY10" fmla="*/ 135149 h 758916"/>
                <a:gd name="connsiteX11" fmla="*/ 1395251 w 2290235"/>
                <a:gd name="connsiteY11" fmla="*/ 80972 h 758916"/>
                <a:gd name="connsiteX12" fmla="*/ 1655822 w 2290235"/>
                <a:gd name="connsiteY12" fmla="*/ 139896 h 758916"/>
                <a:gd name="connsiteX13" fmla="*/ 1745844 w 2290235"/>
                <a:gd name="connsiteY13" fmla="*/ 277710 h 758916"/>
                <a:gd name="connsiteX14" fmla="*/ 1760165 w 2290235"/>
                <a:gd name="connsiteY14" fmla="*/ 290477 h 758916"/>
                <a:gd name="connsiteX15" fmla="*/ 1861890 w 2290235"/>
                <a:gd name="connsiteY15" fmla="*/ 326486 h 758916"/>
                <a:gd name="connsiteX16" fmla="*/ 1952484 w 2290235"/>
                <a:gd name="connsiteY16" fmla="*/ 353165 h 758916"/>
                <a:gd name="connsiteX17" fmla="*/ 2042342 w 2290235"/>
                <a:gd name="connsiteY17" fmla="*/ 386064 h 758916"/>
                <a:gd name="connsiteX18" fmla="*/ 2144148 w 2290235"/>
                <a:gd name="connsiteY18" fmla="*/ 439094 h 758916"/>
                <a:gd name="connsiteX19" fmla="*/ 2288264 w 2290235"/>
                <a:gd name="connsiteY19" fmla="*/ 676342 h 758916"/>
                <a:gd name="connsiteX20" fmla="*/ 2284418 w 2290235"/>
                <a:gd name="connsiteY20" fmla="*/ 758916 h 758916"/>
                <a:gd name="connsiteX21" fmla="*/ 2277625 w 2290235"/>
                <a:gd name="connsiteY21" fmla="*/ 719634 h 758916"/>
                <a:gd name="connsiteX22" fmla="*/ 2195051 w 2290235"/>
                <a:gd name="connsiteY22" fmla="*/ 557268 h 758916"/>
                <a:gd name="connsiteX23" fmla="*/ 2051753 w 2290235"/>
                <a:gd name="connsiteY23" fmla="*/ 456935 h 758916"/>
                <a:gd name="connsiteX24" fmla="*/ 2000032 w 2290235"/>
                <a:gd name="connsiteY24" fmla="*/ 429929 h 758916"/>
                <a:gd name="connsiteX25" fmla="*/ 1898471 w 2290235"/>
                <a:gd name="connsiteY25" fmla="*/ 408323 h 758916"/>
                <a:gd name="connsiteX26" fmla="*/ 1871874 w 2290235"/>
                <a:gd name="connsiteY26" fmla="*/ 397521 h 758916"/>
                <a:gd name="connsiteX27" fmla="*/ 1759920 w 2290235"/>
                <a:gd name="connsiteY27" fmla="*/ 352837 h 758916"/>
                <a:gd name="connsiteX28" fmla="*/ 1735942 w 2290235"/>
                <a:gd name="connsiteY28" fmla="*/ 333278 h 758916"/>
                <a:gd name="connsiteX29" fmla="*/ 1515389 w 2290235"/>
                <a:gd name="connsiteY29" fmla="*/ 137195 h 758916"/>
                <a:gd name="connsiteX30" fmla="*/ 1308421 w 2290235"/>
                <a:gd name="connsiteY30" fmla="*/ 174677 h 758916"/>
                <a:gd name="connsiteX31" fmla="*/ 1228875 w 2290235"/>
                <a:gd name="connsiteY31" fmla="*/ 199146 h 758916"/>
                <a:gd name="connsiteX32" fmla="*/ 1215290 w 2290235"/>
                <a:gd name="connsiteY32" fmla="*/ 191371 h 758916"/>
                <a:gd name="connsiteX33" fmla="*/ 977797 w 2290235"/>
                <a:gd name="connsiteY33" fmla="*/ 109779 h 758916"/>
                <a:gd name="connsiteX34" fmla="*/ 949399 w 2290235"/>
                <a:gd name="connsiteY34" fmla="*/ 116326 h 758916"/>
                <a:gd name="connsiteX35" fmla="*/ 853977 w 2290235"/>
                <a:gd name="connsiteY35" fmla="*/ 119682 h 758916"/>
                <a:gd name="connsiteX36" fmla="*/ 708960 w 2290235"/>
                <a:gd name="connsiteY36" fmla="*/ 142433 h 758916"/>
                <a:gd name="connsiteX37" fmla="*/ 677043 w 2290235"/>
                <a:gd name="connsiteY37" fmla="*/ 137768 h 758916"/>
                <a:gd name="connsiteX38" fmla="*/ 532436 w 2290235"/>
                <a:gd name="connsiteY38" fmla="*/ 66405 h 758916"/>
                <a:gd name="connsiteX39" fmla="*/ 311720 w 2290235"/>
                <a:gd name="connsiteY39" fmla="*/ 115590 h 758916"/>
                <a:gd name="connsiteX40" fmla="*/ 265563 w 2290235"/>
                <a:gd name="connsiteY40" fmla="*/ 136704 h 758916"/>
                <a:gd name="connsiteX41" fmla="*/ 155983 w 2290235"/>
                <a:gd name="connsiteY41" fmla="*/ 161501 h 758916"/>
                <a:gd name="connsiteX42" fmla="*/ 86584 w 2290235"/>
                <a:gd name="connsiteY42" fmla="*/ 175495 h 758916"/>
                <a:gd name="connsiteX43" fmla="*/ 63424 w 2290235"/>
                <a:gd name="connsiteY43" fmla="*/ 188343 h 758916"/>
                <a:gd name="connsiteX44" fmla="*/ 0 w 2290235"/>
                <a:gd name="connsiteY44" fmla="*/ 172467 h 758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290235" h="758916">
                  <a:moveTo>
                    <a:pt x="0" y="172467"/>
                  </a:moveTo>
                  <a:cubicBezTo>
                    <a:pt x="33308" y="134003"/>
                    <a:pt x="78564" y="114690"/>
                    <a:pt x="125948" y="107488"/>
                  </a:cubicBezTo>
                  <a:cubicBezTo>
                    <a:pt x="170304" y="100777"/>
                    <a:pt x="211551" y="79172"/>
                    <a:pt x="255825" y="79418"/>
                  </a:cubicBezTo>
                  <a:cubicBezTo>
                    <a:pt x="292815" y="79581"/>
                    <a:pt x="315321" y="56421"/>
                    <a:pt x="342818" y="40790"/>
                  </a:cubicBezTo>
                  <a:cubicBezTo>
                    <a:pt x="431121" y="-9458"/>
                    <a:pt x="521061" y="-13223"/>
                    <a:pt x="613292" y="29169"/>
                  </a:cubicBezTo>
                  <a:cubicBezTo>
                    <a:pt x="638907" y="40954"/>
                    <a:pt x="661985" y="56421"/>
                    <a:pt x="682936" y="75162"/>
                  </a:cubicBezTo>
                  <a:cubicBezTo>
                    <a:pt x="693084" y="84164"/>
                    <a:pt x="702331" y="88747"/>
                    <a:pt x="718044" y="81791"/>
                  </a:cubicBezTo>
                  <a:cubicBezTo>
                    <a:pt x="777213" y="55357"/>
                    <a:pt x="839246" y="51838"/>
                    <a:pt x="902261" y="66323"/>
                  </a:cubicBezTo>
                  <a:cubicBezTo>
                    <a:pt x="911017" y="68369"/>
                    <a:pt x="918710" y="66078"/>
                    <a:pt x="926812" y="63541"/>
                  </a:cubicBezTo>
                  <a:cubicBezTo>
                    <a:pt x="1039175" y="27860"/>
                    <a:pt x="1138526" y="51183"/>
                    <a:pt x="1225029" y="130321"/>
                  </a:cubicBezTo>
                  <a:cubicBezTo>
                    <a:pt x="1233867" y="138422"/>
                    <a:pt x="1240905" y="136949"/>
                    <a:pt x="1251217" y="135149"/>
                  </a:cubicBezTo>
                  <a:cubicBezTo>
                    <a:pt x="1302938" y="126392"/>
                    <a:pt x="1345248" y="93248"/>
                    <a:pt x="1395251" y="80972"/>
                  </a:cubicBezTo>
                  <a:cubicBezTo>
                    <a:pt x="1491656" y="57485"/>
                    <a:pt x="1578895" y="75653"/>
                    <a:pt x="1655822" y="139896"/>
                  </a:cubicBezTo>
                  <a:cubicBezTo>
                    <a:pt x="1700015" y="176804"/>
                    <a:pt x="1730049" y="222470"/>
                    <a:pt x="1745844" y="277710"/>
                  </a:cubicBezTo>
                  <a:cubicBezTo>
                    <a:pt x="1747890" y="284749"/>
                    <a:pt x="1751327" y="289577"/>
                    <a:pt x="1760165" y="290477"/>
                  </a:cubicBezTo>
                  <a:cubicBezTo>
                    <a:pt x="1796910" y="294242"/>
                    <a:pt x="1831855" y="306108"/>
                    <a:pt x="1861890" y="326486"/>
                  </a:cubicBezTo>
                  <a:cubicBezTo>
                    <a:pt x="1890124" y="345717"/>
                    <a:pt x="1921468" y="347354"/>
                    <a:pt x="1952484" y="353165"/>
                  </a:cubicBezTo>
                  <a:cubicBezTo>
                    <a:pt x="1984319" y="359139"/>
                    <a:pt x="2013862" y="370841"/>
                    <a:pt x="2042342" y="386064"/>
                  </a:cubicBezTo>
                  <a:cubicBezTo>
                    <a:pt x="2076141" y="404068"/>
                    <a:pt x="2114604" y="413479"/>
                    <a:pt x="2144148" y="439094"/>
                  </a:cubicBezTo>
                  <a:cubicBezTo>
                    <a:pt x="2217311" y="502682"/>
                    <a:pt x="2275825" y="575027"/>
                    <a:pt x="2288264" y="676342"/>
                  </a:cubicBezTo>
                  <a:cubicBezTo>
                    <a:pt x="2291538" y="703185"/>
                    <a:pt x="2291047" y="728472"/>
                    <a:pt x="2284418" y="758916"/>
                  </a:cubicBezTo>
                  <a:cubicBezTo>
                    <a:pt x="2275661" y="743940"/>
                    <a:pt x="2279590" y="731091"/>
                    <a:pt x="2277625" y="719634"/>
                  </a:cubicBezTo>
                  <a:cubicBezTo>
                    <a:pt x="2267068" y="656701"/>
                    <a:pt x="2232696" y="606289"/>
                    <a:pt x="2195051" y="557268"/>
                  </a:cubicBezTo>
                  <a:cubicBezTo>
                    <a:pt x="2157733" y="508738"/>
                    <a:pt x="2110104" y="475921"/>
                    <a:pt x="2051753" y="456935"/>
                  </a:cubicBezTo>
                  <a:cubicBezTo>
                    <a:pt x="2033749" y="451042"/>
                    <a:pt x="2018527" y="436967"/>
                    <a:pt x="2000032" y="429929"/>
                  </a:cubicBezTo>
                  <a:cubicBezTo>
                    <a:pt x="1967133" y="417407"/>
                    <a:pt x="1933661" y="408569"/>
                    <a:pt x="1898471" y="408323"/>
                  </a:cubicBezTo>
                  <a:cubicBezTo>
                    <a:pt x="1887505" y="408241"/>
                    <a:pt x="1880140" y="402431"/>
                    <a:pt x="1871874" y="397521"/>
                  </a:cubicBezTo>
                  <a:cubicBezTo>
                    <a:pt x="1836929" y="376652"/>
                    <a:pt x="1801248" y="357911"/>
                    <a:pt x="1759920" y="352837"/>
                  </a:cubicBezTo>
                  <a:cubicBezTo>
                    <a:pt x="1748463" y="351446"/>
                    <a:pt x="1740525" y="346290"/>
                    <a:pt x="1735942" y="333278"/>
                  </a:cubicBezTo>
                  <a:cubicBezTo>
                    <a:pt x="1698623" y="227544"/>
                    <a:pt x="1626443" y="160764"/>
                    <a:pt x="1515389" y="137195"/>
                  </a:cubicBezTo>
                  <a:cubicBezTo>
                    <a:pt x="1440998" y="121400"/>
                    <a:pt x="1373237" y="138668"/>
                    <a:pt x="1308421" y="174677"/>
                  </a:cubicBezTo>
                  <a:cubicBezTo>
                    <a:pt x="1283788" y="188343"/>
                    <a:pt x="1254736" y="188753"/>
                    <a:pt x="1228875" y="199146"/>
                  </a:cubicBezTo>
                  <a:cubicBezTo>
                    <a:pt x="1222164" y="201847"/>
                    <a:pt x="1218973" y="195136"/>
                    <a:pt x="1215290" y="191371"/>
                  </a:cubicBezTo>
                  <a:cubicBezTo>
                    <a:pt x="1149410" y="125410"/>
                    <a:pt x="1068719" y="102578"/>
                    <a:pt x="977797" y="109779"/>
                  </a:cubicBezTo>
                  <a:cubicBezTo>
                    <a:pt x="968222" y="110516"/>
                    <a:pt x="958320" y="112726"/>
                    <a:pt x="949399" y="116326"/>
                  </a:cubicBezTo>
                  <a:cubicBezTo>
                    <a:pt x="917810" y="129175"/>
                    <a:pt x="886793" y="125165"/>
                    <a:pt x="853977" y="119682"/>
                  </a:cubicBezTo>
                  <a:cubicBezTo>
                    <a:pt x="804137" y="111253"/>
                    <a:pt x="755280" y="122791"/>
                    <a:pt x="708960" y="142433"/>
                  </a:cubicBezTo>
                  <a:cubicBezTo>
                    <a:pt x="696193" y="147834"/>
                    <a:pt x="687846" y="146770"/>
                    <a:pt x="677043" y="137768"/>
                  </a:cubicBezTo>
                  <a:cubicBezTo>
                    <a:pt x="634733" y="102332"/>
                    <a:pt x="588086" y="74835"/>
                    <a:pt x="532436" y="66405"/>
                  </a:cubicBezTo>
                  <a:cubicBezTo>
                    <a:pt x="452644" y="54375"/>
                    <a:pt x="377926" y="66896"/>
                    <a:pt x="311720" y="115590"/>
                  </a:cubicBezTo>
                  <a:cubicBezTo>
                    <a:pt x="297562" y="125983"/>
                    <a:pt x="284222" y="136213"/>
                    <a:pt x="265563" y="136704"/>
                  </a:cubicBezTo>
                  <a:cubicBezTo>
                    <a:pt x="227427" y="137522"/>
                    <a:pt x="192728" y="154299"/>
                    <a:pt x="155983" y="161501"/>
                  </a:cubicBezTo>
                  <a:cubicBezTo>
                    <a:pt x="132823" y="166002"/>
                    <a:pt x="109171" y="167802"/>
                    <a:pt x="86584" y="175495"/>
                  </a:cubicBezTo>
                  <a:cubicBezTo>
                    <a:pt x="78073" y="178441"/>
                    <a:pt x="68744" y="179751"/>
                    <a:pt x="63424" y="188343"/>
                  </a:cubicBezTo>
                  <a:cubicBezTo>
                    <a:pt x="42310" y="183106"/>
                    <a:pt x="21114" y="177786"/>
                    <a:pt x="0" y="172467"/>
                  </a:cubicBezTo>
                  <a:close/>
                </a:path>
              </a:pathLst>
            </a:custGeom>
            <a:solidFill>
              <a:srgbClr val="A15B2C"/>
            </a:solidFill>
            <a:ln w="8182"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85871A5C-94CC-452D-8FA7-A2D4DDEC58AB}"/>
                </a:ext>
              </a:extLst>
            </p:cNvPr>
            <p:cNvSpPr/>
            <p:nvPr/>
          </p:nvSpPr>
          <p:spPr>
            <a:xfrm>
              <a:off x="724504" y="3483848"/>
              <a:ext cx="757266" cy="1636275"/>
            </a:xfrm>
            <a:custGeom>
              <a:avLst/>
              <a:gdLst>
                <a:gd name="connsiteX0" fmla="*/ 25618 w 1546122"/>
                <a:gd name="connsiteY0" fmla="*/ 3340808 h 3340808"/>
                <a:gd name="connsiteX1" fmla="*/ 2 w 1546122"/>
                <a:gd name="connsiteY1" fmla="*/ 3336634 h 3340808"/>
                <a:gd name="connsiteX2" fmla="*/ 23653 w 1546122"/>
                <a:gd name="connsiteY2" fmla="*/ 2402866 h 3340808"/>
                <a:gd name="connsiteX3" fmla="*/ 69892 w 1546122"/>
                <a:gd name="connsiteY3" fmla="*/ 2125600 h 3340808"/>
                <a:gd name="connsiteX4" fmla="*/ 199277 w 1546122"/>
                <a:gd name="connsiteY4" fmla="*/ 1899400 h 3340808"/>
                <a:gd name="connsiteX5" fmla="*/ 306730 w 1546122"/>
                <a:gd name="connsiteY5" fmla="*/ 1779345 h 3340808"/>
                <a:gd name="connsiteX6" fmla="*/ 532193 w 1546122"/>
                <a:gd name="connsiteY6" fmla="*/ 1606422 h 3340808"/>
                <a:gd name="connsiteX7" fmla="*/ 811833 w 1546122"/>
                <a:gd name="connsiteY7" fmla="*/ 1411484 h 3340808"/>
                <a:gd name="connsiteX8" fmla="*/ 972643 w 1546122"/>
                <a:gd name="connsiteY8" fmla="*/ 1277925 h 3340808"/>
                <a:gd name="connsiteX9" fmla="*/ 1080015 w 1546122"/>
                <a:gd name="connsiteY9" fmla="*/ 1178083 h 3340808"/>
                <a:gd name="connsiteX10" fmla="*/ 1297621 w 1546122"/>
                <a:gd name="connsiteY10" fmla="*/ 877739 h 3340808"/>
                <a:gd name="connsiteX11" fmla="*/ 1373485 w 1546122"/>
                <a:gd name="connsiteY11" fmla="*/ 628379 h 3340808"/>
                <a:gd name="connsiteX12" fmla="*/ 1409902 w 1546122"/>
                <a:gd name="connsiteY12" fmla="*/ 409300 h 3340808"/>
                <a:gd name="connsiteX13" fmla="*/ 1413994 w 1546122"/>
                <a:gd name="connsiteY13" fmla="*/ 344648 h 3340808"/>
                <a:gd name="connsiteX14" fmla="*/ 1418250 w 1546122"/>
                <a:gd name="connsiteY14" fmla="*/ 71965 h 3340808"/>
                <a:gd name="connsiteX15" fmla="*/ 1413913 w 1546122"/>
                <a:gd name="connsiteY15" fmla="*/ 7395 h 3340808"/>
                <a:gd name="connsiteX16" fmla="*/ 1428071 w 1546122"/>
                <a:gd name="connsiteY16" fmla="*/ 10095 h 3340808"/>
                <a:gd name="connsiteX17" fmla="*/ 1445256 w 1546122"/>
                <a:gd name="connsiteY17" fmla="*/ 61735 h 3340808"/>
                <a:gd name="connsiteX18" fmla="*/ 1543952 w 1546122"/>
                <a:gd name="connsiteY18" fmla="*/ 882403 h 3340808"/>
                <a:gd name="connsiteX19" fmla="*/ 1318081 w 1546122"/>
                <a:gd name="connsiteY19" fmla="*/ 1520738 h 3340808"/>
                <a:gd name="connsiteX20" fmla="*/ 937126 w 1546122"/>
                <a:gd name="connsiteY20" fmla="*/ 1812161 h 3340808"/>
                <a:gd name="connsiteX21" fmla="*/ 519754 w 1546122"/>
                <a:gd name="connsiteY21" fmla="*/ 1976819 h 3340808"/>
                <a:gd name="connsiteX22" fmla="*/ 234222 w 1546122"/>
                <a:gd name="connsiteY22" fmla="*/ 2115861 h 3340808"/>
                <a:gd name="connsiteX23" fmla="*/ 114330 w 1546122"/>
                <a:gd name="connsiteY23" fmla="*/ 2225769 h 3340808"/>
                <a:gd name="connsiteX24" fmla="*/ 52379 w 1546122"/>
                <a:gd name="connsiteY24" fmla="*/ 2395910 h 3340808"/>
                <a:gd name="connsiteX25" fmla="*/ 25618 w 1546122"/>
                <a:gd name="connsiteY25" fmla="*/ 3340808 h 33408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546122" h="3340808">
                  <a:moveTo>
                    <a:pt x="25618" y="3340808"/>
                  </a:moveTo>
                  <a:cubicBezTo>
                    <a:pt x="14979" y="3339417"/>
                    <a:pt x="10478" y="3339172"/>
                    <a:pt x="2" y="3336634"/>
                  </a:cubicBezTo>
                  <a:cubicBezTo>
                    <a:pt x="-243" y="3263881"/>
                    <a:pt x="17761" y="2469482"/>
                    <a:pt x="23653" y="2402866"/>
                  </a:cubicBezTo>
                  <a:cubicBezTo>
                    <a:pt x="31919" y="2309326"/>
                    <a:pt x="39694" y="2215458"/>
                    <a:pt x="69892" y="2125600"/>
                  </a:cubicBezTo>
                  <a:cubicBezTo>
                    <a:pt x="98044" y="2041880"/>
                    <a:pt x="145101" y="1968472"/>
                    <a:pt x="199277" y="1899400"/>
                  </a:cubicBezTo>
                  <a:cubicBezTo>
                    <a:pt x="232503" y="1857091"/>
                    <a:pt x="267693" y="1816499"/>
                    <a:pt x="306730" y="1779345"/>
                  </a:cubicBezTo>
                  <a:cubicBezTo>
                    <a:pt x="375719" y="1713711"/>
                    <a:pt x="453302" y="1659207"/>
                    <a:pt x="532193" y="1606422"/>
                  </a:cubicBezTo>
                  <a:cubicBezTo>
                    <a:pt x="626716" y="1543325"/>
                    <a:pt x="721565" y="1480555"/>
                    <a:pt x="811833" y="1411484"/>
                  </a:cubicBezTo>
                  <a:cubicBezTo>
                    <a:pt x="867155" y="1369174"/>
                    <a:pt x="921577" y="1325636"/>
                    <a:pt x="972643" y="1277925"/>
                  </a:cubicBezTo>
                  <a:cubicBezTo>
                    <a:pt x="1008325" y="1244535"/>
                    <a:pt x="1046297" y="1213519"/>
                    <a:pt x="1080015" y="1178083"/>
                  </a:cubicBezTo>
                  <a:cubicBezTo>
                    <a:pt x="1166026" y="1087816"/>
                    <a:pt x="1245491" y="992475"/>
                    <a:pt x="1297621" y="877739"/>
                  </a:cubicBezTo>
                  <a:cubicBezTo>
                    <a:pt x="1333793" y="798110"/>
                    <a:pt x="1358099" y="714800"/>
                    <a:pt x="1373485" y="628379"/>
                  </a:cubicBezTo>
                  <a:cubicBezTo>
                    <a:pt x="1386497" y="555707"/>
                    <a:pt x="1401309" y="482381"/>
                    <a:pt x="1409902" y="409300"/>
                  </a:cubicBezTo>
                  <a:cubicBezTo>
                    <a:pt x="1412439" y="387940"/>
                    <a:pt x="1412358" y="366253"/>
                    <a:pt x="1413994" y="344648"/>
                  </a:cubicBezTo>
                  <a:cubicBezTo>
                    <a:pt x="1420705" y="253890"/>
                    <a:pt x="1419559" y="162886"/>
                    <a:pt x="1418250" y="71965"/>
                  </a:cubicBezTo>
                  <a:cubicBezTo>
                    <a:pt x="1417923" y="50605"/>
                    <a:pt x="1414649" y="28918"/>
                    <a:pt x="1413913" y="7395"/>
                  </a:cubicBezTo>
                  <a:cubicBezTo>
                    <a:pt x="1421687" y="-7991"/>
                    <a:pt x="1425206" y="4530"/>
                    <a:pt x="1428071" y="10095"/>
                  </a:cubicBezTo>
                  <a:cubicBezTo>
                    <a:pt x="1436500" y="26299"/>
                    <a:pt x="1440919" y="44058"/>
                    <a:pt x="1445256" y="61735"/>
                  </a:cubicBezTo>
                  <a:cubicBezTo>
                    <a:pt x="1511135" y="331308"/>
                    <a:pt x="1556801" y="603746"/>
                    <a:pt x="1543952" y="882403"/>
                  </a:cubicBezTo>
                  <a:cubicBezTo>
                    <a:pt x="1533150" y="1117032"/>
                    <a:pt x="1466780" y="1334066"/>
                    <a:pt x="1318081" y="1520738"/>
                  </a:cubicBezTo>
                  <a:cubicBezTo>
                    <a:pt x="1217175" y="1647504"/>
                    <a:pt x="1080015" y="1738835"/>
                    <a:pt x="937126" y="1812161"/>
                  </a:cubicBezTo>
                  <a:cubicBezTo>
                    <a:pt x="803403" y="1880742"/>
                    <a:pt x="661251" y="1927880"/>
                    <a:pt x="519754" y="1976819"/>
                  </a:cubicBezTo>
                  <a:cubicBezTo>
                    <a:pt x="420485" y="2011109"/>
                    <a:pt x="321134" y="2054565"/>
                    <a:pt x="234222" y="2115861"/>
                  </a:cubicBezTo>
                  <a:cubicBezTo>
                    <a:pt x="187001" y="2149169"/>
                    <a:pt x="150502" y="2180595"/>
                    <a:pt x="114330" y="2225769"/>
                  </a:cubicBezTo>
                  <a:cubicBezTo>
                    <a:pt x="75948" y="2273808"/>
                    <a:pt x="61135" y="2336578"/>
                    <a:pt x="52379" y="2395910"/>
                  </a:cubicBezTo>
                  <a:cubicBezTo>
                    <a:pt x="30364" y="2546491"/>
                    <a:pt x="31510" y="3243749"/>
                    <a:pt x="25618" y="3340808"/>
                  </a:cubicBezTo>
                  <a:close/>
                </a:path>
              </a:pathLst>
            </a:custGeom>
            <a:solidFill>
              <a:srgbClr val="88AB3F"/>
            </a:solidFill>
            <a:ln w="8182"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07DC84D1-91FB-40D7-B7AC-9646D8E239E4}"/>
                </a:ext>
              </a:extLst>
            </p:cNvPr>
            <p:cNvSpPr/>
            <p:nvPr/>
          </p:nvSpPr>
          <p:spPr>
            <a:xfrm>
              <a:off x="181567" y="3984065"/>
              <a:ext cx="516492" cy="845697"/>
            </a:xfrm>
            <a:custGeom>
              <a:avLst/>
              <a:gdLst>
                <a:gd name="connsiteX0" fmla="*/ 93819 w 1054529"/>
                <a:gd name="connsiteY0" fmla="*/ 8328 h 1726673"/>
                <a:gd name="connsiteX1" fmla="*/ 89891 w 1054529"/>
                <a:gd name="connsiteY1" fmla="*/ 177895 h 1726673"/>
                <a:gd name="connsiteX2" fmla="*/ 143413 w 1054529"/>
                <a:gd name="connsiteY2" fmla="*/ 548457 h 1726673"/>
                <a:gd name="connsiteX3" fmla="*/ 270589 w 1054529"/>
                <a:gd name="connsiteY3" fmla="*/ 765081 h 1726673"/>
                <a:gd name="connsiteX4" fmla="*/ 585091 w 1054529"/>
                <a:gd name="connsiteY4" fmla="*/ 1039647 h 1726673"/>
                <a:gd name="connsiteX5" fmla="*/ 804662 w 1054529"/>
                <a:gd name="connsiteY5" fmla="*/ 1192847 h 1726673"/>
                <a:gd name="connsiteX6" fmla="*/ 986014 w 1054529"/>
                <a:gd name="connsiteY6" fmla="*/ 1398996 h 1726673"/>
                <a:gd name="connsiteX7" fmla="*/ 1048456 w 1054529"/>
                <a:gd name="connsiteY7" fmla="*/ 1594424 h 1726673"/>
                <a:gd name="connsiteX8" fmla="*/ 1051157 w 1054529"/>
                <a:gd name="connsiteY8" fmla="*/ 1726674 h 1726673"/>
                <a:gd name="connsiteX9" fmla="*/ 1020795 w 1054529"/>
                <a:gd name="connsiteY9" fmla="*/ 1591887 h 1726673"/>
                <a:gd name="connsiteX10" fmla="*/ 903604 w 1054529"/>
                <a:gd name="connsiteY10" fmla="*/ 1465448 h 1726673"/>
                <a:gd name="connsiteX11" fmla="*/ 703429 w 1054529"/>
                <a:gd name="connsiteY11" fmla="*/ 1375099 h 1726673"/>
                <a:gd name="connsiteX12" fmla="*/ 391136 w 1054529"/>
                <a:gd name="connsiteY12" fmla="*/ 1247760 h 1726673"/>
                <a:gd name="connsiteX13" fmla="*/ 4698 w 1054529"/>
                <a:gd name="connsiteY13" fmla="*/ 651736 h 1726673"/>
                <a:gd name="connsiteX14" fmla="*/ 44881 w 1054529"/>
                <a:gd name="connsiteY14" fmla="*/ 155308 h 1726673"/>
                <a:gd name="connsiteX15" fmla="*/ 76715 w 1054529"/>
                <a:gd name="connsiteY15" fmla="*/ 20603 h 1726673"/>
                <a:gd name="connsiteX16" fmla="*/ 84163 w 1054529"/>
                <a:gd name="connsiteY16" fmla="*/ 3499 h 1726673"/>
                <a:gd name="connsiteX17" fmla="*/ 93819 w 1054529"/>
                <a:gd name="connsiteY17" fmla="*/ 8328 h 1726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54529" h="1726673">
                  <a:moveTo>
                    <a:pt x="93819" y="8328"/>
                  </a:moveTo>
                  <a:cubicBezTo>
                    <a:pt x="85308" y="64714"/>
                    <a:pt x="87109" y="121591"/>
                    <a:pt x="89891" y="177895"/>
                  </a:cubicBezTo>
                  <a:cubicBezTo>
                    <a:pt x="96193" y="302943"/>
                    <a:pt x="102331" y="428319"/>
                    <a:pt x="143413" y="548457"/>
                  </a:cubicBezTo>
                  <a:cubicBezTo>
                    <a:pt x="171074" y="629394"/>
                    <a:pt x="214284" y="700838"/>
                    <a:pt x="270589" y="765081"/>
                  </a:cubicBezTo>
                  <a:cubicBezTo>
                    <a:pt x="363147" y="870815"/>
                    <a:pt x="470600" y="959118"/>
                    <a:pt x="585091" y="1039647"/>
                  </a:cubicBezTo>
                  <a:cubicBezTo>
                    <a:pt x="658090" y="1090959"/>
                    <a:pt x="734363" y="1137606"/>
                    <a:pt x="804662" y="1192847"/>
                  </a:cubicBezTo>
                  <a:cubicBezTo>
                    <a:pt x="877906" y="1250460"/>
                    <a:pt x="937484" y="1319531"/>
                    <a:pt x="986014" y="1398996"/>
                  </a:cubicBezTo>
                  <a:cubicBezTo>
                    <a:pt x="1022923" y="1459392"/>
                    <a:pt x="1039618" y="1525190"/>
                    <a:pt x="1048456" y="1594424"/>
                  </a:cubicBezTo>
                  <a:cubicBezTo>
                    <a:pt x="1053285" y="1632234"/>
                    <a:pt x="1057868" y="1676098"/>
                    <a:pt x="1051157" y="1726674"/>
                  </a:cubicBezTo>
                  <a:cubicBezTo>
                    <a:pt x="1045510" y="1683382"/>
                    <a:pt x="1039372" y="1632561"/>
                    <a:pt x="1020795" y="1591887"/>
                  </a:cubicBezTo>
                  <a:cubicBezTo>
                    <a:pt x="995753" y="1537056"/>
                    <a:pt x="952052" y="1498838"/>
                    <a:pt x="903604" y="1465448"/>
                  </a:cubicBezTo>
                  <a:cubicBezTo>
                    <a:pt x="842389" y="1423302"/>
                    <a:pt x="772991" y="1399078"/>
                    <a:pt x="703429" y="1375099"/>
                  </a:cubicBezTo>
                  <a:cubicBezTo>
                    <a:pt x="596958" y="1338354"/>
                    <a:pt x="490651" y="1301691"/>
                    <a:pt x="391136" y="1247760"/>
                  </a:cubicBezTo>
                  <a:cubicBezTo>
                    <a:pt x="153807" y="1119193"/>
                    <a:pt x="28840" y="917954"/>
                    <a:pt x="4698" y="651736"/>
                  </a:cubicBezTo>
                  <a:cubicBezTo>
                    <a:pt x="-10524" y="484132"/>
                    <a:pt x="13455" y="319311"/>
                    <a:pt x="44881" y="155308"/>
                  </a:cubicBezTo>
                  <a:cubicBezTo>
                    <a:pt x="53555" y="109970"/>
                    <a:pt x="63458" y="64877"/>
                    <a:pt x="76715" y="20603"/>
                  </a:cubicBezTo>
                  <a:cubicBezTo>
                    <a:pt x="78516" y="14629"/>
                    <a:pt x="80316" y="8000"/>
                    <a:pt x="84163" y="3499"/>
                  </a:cubicBezTo>
                  <a:cubicBezTo>
                    <a:pt x="90546" y="-3621"/>
                    <a:pt x="93328" y="1208"/>
                    <a:pt x="93819" y="8328"/>
                  </a:cubicBezTo>
                  <a:close/>
                </a:path>
              </a:pathLst>
            </a:custGeom>
            <a:solidFill>
              <a:srgbClr val="88AB3F"/>
            </a:solidFill>
            <a:ln w="8182"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7D813400-DB7C-4A2D-9F96-28ADBDC3C905}"/>
                </a:ext>
              </a:extLst>
            </p:cNvPr>
            <p:cNvSpPr/>
            <p:nvPr/>
          </p:nvSpPr>
          <p:spPr>
            <a:xfrm>
              <a:off x="271672" y="3552490"/>
              <a:ext cx="445358" cy="924023"/>
            </a:xfrm>
            <a:custGeom>
              <a:avLst/>
              <a:gdLst>
                <a:gd name="connsiteX0" fmla="*/ 78190 w 909294"/>
                <a:gd name="connsiteY0" fmla="*/ 6289 h 1886592"/>
                <a:gd name="connsiteX1" fmla="*/ 73525 w 909294"/>
                <a:gd name="connsiteY1" fmla="*/ 112842 h 1886592"/>
                <a:gd name="connsiteX2" fmla="*/ 115999 w 909294"/>
                <a:gd name="connsiteY2" fmla="*/ 451486 h 1886592"/>
                <a:gd name="connsiteX3" fmla="*/ 223697 w 909294"/>
                <a:gd name="connsiteY3" fmla="*/ 643560 h 1886592"/>
                <a:gd name="connsiteX4" fmla="*/ 619710 w 909294"/>
                <a:gd name="connsiteY4" fmla="*/ 966164 h 1886592"/>
                <a:gd name="connsiteX5" fmla="*/ 852866 w 909294"/>
                <a:gd name="connsiteY5" fmla="*/ 1217978 h 1886592"/>
                <a:gd name="connsiteX6" fmla="*/ 889038 w 909294"/>
                <a:gd name="connsiteY6" fmla="*/ 1358739 h 1886592"/>
                <a:gd name="connsiteX7" fmla="*/ 907533 w 909294"/>
                <a:gd name="connsiteY7" fmla="*/ 1788469 h 1886592"/>
                <a:gd name="connsiteX8" fmla="*/ 898204 w 909294"/>
                <a:gd name="connsiteY8" fmla="*/ 1886592 h 1886592"/>
                <a:gd name="connsiteX9" fmla="*/ 875126 w 909294"/>
                <a:gd name="connsiteY9" fmla="*/ 1382063 h 1886592"/>
                <a:gd name="connsiteX10" fmla="*/ 795743 w 909294"/>
                <a:gd name="connsiteY10" fmla="*/ 1265444 h 1886592"/>
                <a:gd name="connsiteX11" fmla="*/ 601788 w 909294"/>
                <a:gd name="connsiteY11" fmla="*/ 1168221 h 1886592"/>
                <a:gd name="connsiteX12" fmla="*/ 324603 w 909294"/>
                <a:gd name="connsiteY12" fmla="*/ 1054630 h 1886592"/>
                <a:gd name="connsiteX13" fmla="*/ 1754 w 909294"/>
                <a:gd name="connsiteY13" fmla="*/ 524649 h 1886592"/>
                <a:gd name="connsiteX14" fmla="*/ 61495 w 909294"/>
                <a:gd name="connsiteY14" fmla="*/ 28304 h 1886592"/>
                <a:gd name="connsiteX15" fmla="*/ 71234 w 909294"/>
                <a:gd name="connsiteY15" fmla="*/ 3016 h 1886592"/>
                <a:gd name="connsiteX16" fmla="*/ 78190 w 909294"/>
                <a:gd name="connsiteY16" fmla="*/ 6289 h 1886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09294" h="1886592">
                  <a:moveTo>
                    <a:pt x="78190" y="6289"/>
                  </a:moveTo>
                  <a:cubicBezTo>
                    <a:pt x="74753" y="41725"/>
                    <a:pt x="71479" y="77243"/>
                    <a:pt x="73525" y="112842"/>
                  </a:cubicBezTo>
                  <a:cubicBezTo>
                    <a:pt x="80072" y="226678"/>
                    <a:pt x="82527" y="341169"/>
                    <a:pt x="115999" y="451486"/>
                  </a:cubicBezTo>
                  <a:cubicBezTo>
                    <a:pt x="137768" y="523258"/>
                    <a:pt x="174840" y="586682"/>
                    <a:pt x="223697" y="643560"/>
                  </a:cubicBezTo>
                  <a:cubicBezTo>
                    <a:pt x="336388" y="774827"/>
                    <a:pt x="476740" y="872050"/>
                    <a:pt x="619710" y="966164"/>
                  </a:cubicBezTo>
                  <a:cubicBezTo>
                    <a:pt x="718079" y="1030897"/>
                    <a:pt x="799017" y="1112080"/>
                    <a:pt x="852866" y="1217978"/>
                  </a:cubicBezTo>
                  <a:cubicBezTo>
                    <a:pt x="875289" y="1262007"/>
                    <a:pt x="883800" y="1310128"/>
                    <a:pt x="889038" y="1358739"/>
                  </a:cubicBezTo>
                  <a:cubicBezTo>
                    <a:pt x="900413" y="1463410"/>
                    <a:pt x="914244" y="1738548"/>
                    <a:pt x="907533" y="1788469"/>
                  </a:cubicBezTo>
                  <a:cubicBezTo>
                    <a:pt x="905651" y="1802709"/>
                    <a:pt x="901968" y="1872598"/>
                    <a:pt x="898204" y="1886592"/>
                  </a:cubicBezTo>
                  <a:cubicBezTo>
                    <a:pt x="897631" y="1811465"/>
                    <a:pt x="880527" y="1411443"/>
                    <a:pt x="875126" y="1382063"/>
                  </a:cubicBezTo>
                  <a:cubicBezTo>
                    <a:pt x="865796" y="1332060"/>
                    <a:pt x="832734" y="1296952"/>
                    <a:pt x="795743" y="1265444"/>
                  </a:cubicBezTo>
                  <a:cubicBezTo>
                    <a:pt x="739111" y="1217324"/>
                    <a:pt x="670777" y="1191954"/>
                    <a:pt x="601788" y="1168221"/>
                  </a:cubicBezTo>
                  <a:cubicBezTo>
                    <a:pt x="507265" y="1135650"/>
                    <a:pt x="412661" y="1103406"/>
                    <a:pt x="324603" y="1054630"/>
                  </a:cubicBezTo>
                  <a:cubicBezTo>
                    <a:pt x="116244" y="939157"/>
                    <a:pt x="14602" y="758460"/>
                    <a:pt x="1754" y="524649"/>
                  </a:cubicBezTo>
                  <a:cubicBezTo>
                    <a:pt x="-7576" y="355900"/>
                    <a:pt x="21476" y="191324"/>
                    <a:pt x="61495" y="28304"/>
                  </a:cubicBezTo>
                  <a:cubicBezTo>
                    <a:pt x="63623" y="19547"/>
                    <a:pt x="66651" y="10708"/>
                    <a:pt x="71234" y="3016"/>
                  </a:cubicBezTo>
                  <a:cubicBezTo>
                    <a:pt x="74753" y="-3040"/>
                    <a:pt x="77535" y="1052"/>
                    <a:pt x="78190" y="6289"/>
                  </a:cubicBezTo>
                  <a:close/>
                </a:path>
              </a:pathLst>
            </a:custGeom>
            <a:solidFill>
              <a:srgbClr val="88AB3F"/>
            </a:solidFill>
            <a:ln w="8182"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61F1CBA8-1B84-43B8-98B2-84AB961E427F}"/>
                </a:ext>
              </a:extLst>
            </p:cNvPr>
            <p:cNvSpPr/>
            <p:nvPr/>
          </p:nvSpPr>
          <p:spPr>
            <a:xfrm>
              <a:off x="734223" y="3166619"/>
              <a:ext cx="426124" cy="1135422"/>
            </a:xfrm>
            <a:custGeom>
              <a:avLst/>
              <a:gdLst>
                <a:gd name="connsiteX0" fmla="*/ 11257 w 870023"/>
                <a:gd name="connsiteY0" fmla="*/ 2318190 h 2318208"/>
                <a:gd name="connsiteX1" fmla="*/ 16249 w 870023"/>
                <a:gd name="connsiteY1" fmla="*/ 1303730 h 2318208"/>
                <a:gd name="connsiteX2" fmla="*/ 125502 w 870023"/>
                <a:gd name="connsiteY2" fmla="*/ 1044550 h 2318208"/>
                <a:gd name="connsiteX3" fmla="*/ 366514 w 870023"/>
                <a:gd name="connsiteY3" fmla="*/ 851904 h 2318208"/>
                <a:gd name="connsiteX4" fmla="*/ 557605 w 870023"/>
                <a:gd name="connsiteY4" fmla="*/ 702877 h 2318208"/>
                <a:gd name="connsiteX5" fmla="*/ 713833 w 870023"/>
                <a:gd name="connsiteY5" fmla="*/ 515960 h 2318208"/>
                <a:gd name="connsiteX6" fmla="*/ 768583 w 870023"/>
                <a:gd name="connsiteY6" fmla="*/ 356376 h 2318208"/>
                <a:gd name="connsiteX7" fmla="*/ 786587 w 870023"/>
                <a:gd name="connsiteY7" fmla="*/ 194747 h 2318208"/>
                <a:gd name="connsiteX8" fmla="*/ 797717 w 870023"/>
                <a:gd name="connsiteY8" fmla="*/ 18714 h 2318208"/>
                <a:gd name="connsiteX9" fmla="*/ 794198 w 870023"/>
                <a:gd name="connsiteY9" fmla="*/ 9303 h 2318208"/>
                <a:gd name="connsiteX10" fmla="*/ 797636 w 870023"/>
                <a:gd name="connsiteY10" fmla="*/ 301 h 2318208"/>
                <a:gd name="connsiteX11" fmla="*/ 806310 w 870023"/>
                <a:gd name="connsiteY11" fmla="*/ 9221 h 2318208"/>
                <a:gd name="connsiteX12" fmla="*/ 829389 w 870023"/>
                <a:gd name="connsiteY12" fmla="*/ 100634 h 2318208"/>
                <a:gd name="connsiteX13" fmla="*/ 869898 w 870023"/>
                <a:gd name="connsiteY13" fmla="*/ 458674 h 2318208"/>
                <a:gd name="connsiteX14" fmla="*/ 489844 w 870023"/>
                <a:gd name="connsiteY14" fmla="*/ 1030801 h 2318208"/>
                <a:gd name="connsiteX15" fmla="*/ 230746 w 870023"/>
                <a:gd name="connsiteY15" fmla="*/ 1127942 h 2318208"/>
                <a:gd name="connsiteX16" fmla="*/ 75500 w 870023"/>
                <a:gd name="connsiteY16" fmla="*/ 1231549 h 2318208"/>
                <a:gd name="connsiteX17" fmla="*/ 30489 w 870023"/>
                <a:gd name="connsiteY17" fmla="*/ 1344076 h 2318208"/>
                <a:gd name="connsiteX18" fmla="*/ 19195 w 870023"/>
                <a:gd name="connsiteY18" fmla="*/ 1701788 h 2318208"/>
                <a:gd name="connsiteX19" fmla="*/ 11257 w 870023"/>
                <a:gd name="connsiteY19" fmla="*/ 2318190 h 2318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70023" h="2318208">
                  <a:moveTo>
                    <a:pt x="11257" y="2318190"/>
                  </a:moveTo>
                  <a:cubicBezTo>
                    <a:pt x="-14113" y="2142157"/>
                    <a:pt x="10520" y="1380985"/>
                    <a:pt x="16249" y="1303730"/>
                  </a:cubicBezTo>
                  <a:cubicBezTo>
                    <a:pt x="23614" y="1205197"/>
                    <a:pt x="61914" y="1120495"/>
                    <a:pt x="125502" y="1044550"/>
                  </a:cubicBezTo>
                  <a:cubicBezTo>
                    <a:pt x="193264" y="963694"/>
                    <a:pt x="281648" y="910418"/>
                    <a:pt x="366514" y="851904"/>
                  </a:cubicBezTo>
                  <a:cubicBezTo>
                    <a:pt x="433130" y="805911"/>
                    <a:pt x="497209" y="757054"/>
                    <a:pt x="557605" y="702877"/>
                  </a:cubicBezTo>
                  <a:cubicBezTo>
                    <a:pt x="618984" y="647882"/>
                    <a:pt x="673242" y="587732"/>
                    <a:pt x="713833" y="515960"/>
                  </a:cubicBezTo>
                  <a:cubicBezTo>
                    <a:pt x="741904" y="466366"/>
                    <a:pt x="757944" y="412108"/>
                    <a:pt x="768583" y="356376"/>
                  </a:cubicBezTo>
                  <a:cubicBezTo>
                    <a:pt x="778813" y="303018"/>
                    <a:pt x="782168" y="248923"/>
                    <a:pt x="786587" y="194747"/>
                  </a:cubicBezTo>
                  <a:cubicBezTo>
                    <a:pt x="791498" y="135906"/>
                    <a:pt x="795753" y="77310"/>
                    <a:pt x="797717" y="18714"/>
                  </a:cubicBezTo>
                  <a:cubicBezTo>
                    <a:pt x="797799" y="15604"/>
                    <a:pt x="795426" y="12413"/>
                    <a:pt x="794198" y="9303"/>
                  </a:cubicBezTo>
                  <a:cubicBezTo>
                    <a:pt x="793871" y="5702"/>
                    <a:pt x="793789" y="1283"/>
                    <a:pt x="797636" y="301"/>
                  </a:cubicBezTo>
                  <a:cubicBezTo>
                    <a:pt x="804592" y="-1500"/>
                    <a:pt x="804919" y="5211"/>
                    <a:pt x="806310" y="9221"/>
                  </a:cubicBezTo>
                  <a:cubicBezTo>
                    <a:pt x="816622" y="39010"/>
                    <a:pt x="823005" y="69863"/>
                    <a:pt x="829389" y="100634"/>
                  </a:cubicBezTo>
                  <a:cubicBezTo>
                    <a:pt x="853858" y="218725"/>
                    <a:pt x="871699" y="337636"/>
                    <a:pt x="869898" y="458674"/>
                  </a:cubicBezTo>
                  <a:cubicBezTo>
                    <a:pt x="865888" y="727265"/>
                    <a:pt x="736912" y="919829"/>
                    <a:pt x="489844" y="1030801"/>
                  </a:cubicBezTo>
                  <a:cubicBezTo>
                    <a:pt x="405469" y="1068692"/>
                    <a:pt x="316757" y="1094798"/>
                    <a:pt x="230746" y="1127942"/>
                  </a:cubicBezTo>
                  <a:cubicBezTo>
                    <a:pt x="182952" y="1146356"/>
                    <a:pt x="111835" y="1193904"/>
                    <a:pt x="75500" y="1231549"/>
                  </a:cubicBezTo>
                  <a:cubicBezTo>
                    <a:pt x="43255" y="1265102"/>
                    <a:pt x="35890" y="1299474"/>
                    <a:pt x="30489" y="1344076"/>
                  </a:cubicBezTo>
                  <a:cubicBezTo>
                    <a:pt x="26151" y="1380166"/>
                    <a:pt x="19686" y="1643274"/>
                    <a:pt x="19195" y="1701788"/>
                  </a:cubicBezTo>
                  <a:cubicBezTo>
                    <a:pt x="18622" y="1765458"/>
                    <a:pt x="11830" y="2321873"/>
                    <a:pt x="11257" y="2318190"/>
                  </a:cubicBezTo>
                  <a:close/>
                </a:path>
              </a:pathLst>
            </a:custGeom>
            <a:solidFill>
              <a:srgbClr val="88AB3F"/>
            </a:solidFill>
            <a:ln w="8182" cap="flat">
              <a:noFill/>
              <a:prstDash val="solid"/>
              <a:miter/>
            </a:ln>
          </p:spPr>
          <p:txBody>
            <a:bodyPr rtlCol="0" anchor="ctr"/>
            <a:lstStyle/>
            <a:p>
              <a:endParaRPr lang="en-US"/>
            </a:p>
          </p:txBody>
        </p:sp>
      </p:grpSp>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dirty="0"/>
              <a:t>Infographic Style</a:t>
            </a:r>
          </a:p>
        </p:txBody>
      </p:sp>
      <p:sp>
        <p:nvSpPr>
          <p:cNvPr id="3" name="Freeform 16">
            <a:extLst>
              <a:ext uri="{FF2B5EF4-FFF2-40B4-BE49-F238E27FC236}">
                <a16:creationId xmlns:a16="http://schemas.microsoft.com/office/drawing/2014/main" id="{F15572CE-7D36-430E-99B0-B29BB0FE7B01}"/>
              </a:ext>
            </a:extLst>
          </p:cNvPr>
          <p:cNvSpPr/>
          <p:nvPr/>
        </p:nvSpPr>
        <p:spPr>
          <a:xfrm>
            <a:off x="5396582" y="5179566"/>
            <a:ext cx="4922661" cy="1432117"/>
          </a:xfrm>
          <a:custGeom>
            <a:avLst/>
            <a:gdLst>
              <a:gd name="connsiteX0" fmla="*/ 2035402 w 5468347"/>
              <a:gd name="connsiteY0" fmla="*/ 849 h 1582918"/>
              <a:gd name="connsiteX1" fmla="*/ 2596704 w 5468347"/>
              <a:gd name="connsiteY1" fmla="*/ 141538 h 1582918"/>
              <a:gd name="connsiteX2" fmla="*/ 3488648 w 5468347"/>
              <a:gd name="connsiteY2" fmla="*/ 570305 h 1582918"/>
              <a:gd name="connsiteX3" fmla="*/ 5468347 w 5468347"/>
              <a:gd name="connsiteY3" fmla="*/ 1582918 h 1582918"/>
              <a:gd name="connsiteX4" fmla="*/ 3631596 w 5468347"/>
              <a:gd name="connsiteY4" fmla="*/ 1574966 h 1582918"/>
              <a:gd name="connsiteX5" fmla="*/ 3269121 w 5468347"/>
              <a:gd name="connsiteY5" fmla="*/ 1173092 h 1582918"/>
              <a:gd name="connsiteX6" fmla="*/ 3214235 w 5468347"/>
              <a:gd name="connsiteY6" fmla="*/ 1161143 h 1582918"/>
              <a:gd name="connsiteX7" fmla="*/ 2448153 w 5468347"/>
              <a:gd name="connsiteY7" fmla="*/ 854408 h 1582918"/>
              <a:gd name="connsiteX8" fmla="*/ 1572398 w 5468347"/>
              <a:gd name="connsiteY8" fmla="*/ 937852 h 1582918"/>
              <a:gd name="connsiteX9" fmla="*/ 1281447 w 5468347"/>
              <a:gd name="connsiteY9" fmla="*/ 827716 h 1582918"/>
              <a:gd name="connsiteX10" fmla="*/ 158263 w 5468347"/>
              <a:gd name="connsiteY10" fmla="*/ 615914 h 1582918"/>
              <a:gd name="connsiteX11" fmla="*/ 231087 w 5468347"/>
              <a:gd name="connsiteY11" fmla="*/ 457382 h 1582918"/>
              <a:gd name="connsiteX12" fmla="*/ 1414 w 5468347"/>
              <a:gd name="connsiteY12" fmla="*/ 410090 h 1582918"/>
              <a:gd name="connsiteX13" fmla="*/ 417937 w 5468347"/>
              <a:gd name="connsiteY13" fmla="*/ 270533 h 1582918"/>
              <a:gd name="connsiteX14" fmla="*/ 1051890 w 5468347"/>
              <a:gd name="connsiteY14" fmla="*/ 437363 h 1582918"/>
              <a:gd name="connsiteX15" fmla="*/ 1549535 w 5468347"/>
              <a:gd name="connsiteY15" fmla="*/ 367846 h 1582918"/>
              <a:gd name="connsiteX16" fmla="*/ 1138815 w 5468347"/>
              <a:gd name="connsiteY16" fmla="*/ 345621 h 1582918"/>
              <a:gd name="connsiteX17" fmla="*/ 991889 w 5468347"/>
              <a:gd name="connsiteY17" fmla="*/ 115890 h 1582918"/>
              <a:gd name="connsiteX18" fmla="*/ 1647486 w 5468347"/>
              <a:gd name="connsiteY18" fmla="*/ 92040 h 1582918"/>
              <a:gd name="connsiteX19" fmla="*/ 2035402 w 5468347"/>
              <a:gd name="connsiteY19" fmla="*/ 849 h 1582918"/>
              <a:gd name="connsiteX0" fmla="*/ 2035402 w 5468347"/>
              <a:gd name="connsiteY0" fmla="*/ 849 h 1582918"/>
              <a:gd name="connsiteX1" fmla="*/ 2596704 w 5468347"/>
              <a:gd name="connsiteY1" fmla="*/ 141538 h 1582918"/>
              <a:gd name="connsiteX2" fmla="*/ 3488648 w 5468347"/>
              <a:gd name="connsiteY2" fmla="*/ 570305 h 1582918"/>
              <a:gd name="connsiteX3" fmla="*/ 5468347 w 5468347"/>
              <a:gd name="connsiteY3" fmla="*/ 1582918 h 1582918"/>
              <a:gd name="connsiteX4" fmla="*/ 3631596 w 5468347"/>
              <a:gd name="connsiteY4" fmla="*/ 1574966 h 1582918"/>
              <a:gd name="connsiteX5" fmla="*/ 3214235 w 5468347"/>
              <a:gd name="connsiteY5" fmla="*/ 1161143 h 1582918"/>
              <a:gd name="connsiteX6" fmla="*/ 2448153 w 5468347"/>
              <a:gd name="connsiteY6" fmla="*/ 854408 h 1582918"/>
              <a:gd name="connsiteX7" fmla="*/ 1572398 w 5468347"/>
              <a:gd name="connsiteY7" fmla="*/ 937852 h 1582918"/>
              <a:gd name="connsiteX8" fmla="*/ 1281447 w 5468347"/>
              <a:gd name="connsiteY8" fmla="*/ 827716 h 1582918"/>
              <a:gd name="connsiteX9" fmla="*/ 158263 w 5468347"/>
              <a:gd name="connsiteY9" fmla="*/ 615914 h 1582918"/>
              <a:gd name="connsiteX10" fmla="*/ 231087 w 5468347"/>
              <a:gd name="connsiteY10" fmla="*/ 457382 h 1582918"/>
              <a:gd name="connsiteX11" fmla="*/ 1414 w 5468347"/>
              <a:gd name="connsiteY11" fmla="*/ 410090 h 1582918"/>
              <a:gd name="connsiteX12" fmla="*/ 417937 w 5468347"/>
              <a:gd name="connsiteY12" fmla="*/ 270533 h 1582918"/>
              <a:gd name="connsiteX13" fmla="*/ 1051890 w 5468347"/>
              <a:gd name="connsiteY13" fmla="*/ 437363 h 1582918"/>
              <a:gd name="connsiteX14" fmla="*/ 1549535 w 5468347"/>
              <a:gd name="connsiteY14" fmla="*/ 367846 h 1582918"/>
              <a:gd name="connsiteX15" fmla="*/ 1138815 w 5468347"/>
              <a:gd name="connsiteY15" fmla="*/ 345621 h 1582918"/>
              <a:gd name="connsiteX16" fmla="*/ 991889 w 5468347"/>
              <a:gd name="connsiteY16" fmla="*/ 115890 h 1582918"/>
              <a:gd name="connsiteX17" fmla="*/ 1647486 w 5468347"/>
              <a:gd name="connsiteY17" fmla="*/ 92040 h 1582918"/>
              <a:gd name="connsiteX18" fmla="*/ 2035402 w 5468347"/>
              <a:gd name="connsiteY18" fmla="*/ 849 h 1582918"/>
              <a:gd name="connsiteX0" fmla="*/ 2035402 w 5468347"/>
              <a:gd name="connsiteY0" fmla="*/ 849 h 1582918"/>
              <a:gd name="connsiteX1" fmla="*/ 2596704 w 5468347"/>
              <a:gd name="connsiteY1" fmla="*/ 141538 h 1582918"/>
              <a:gd name="connsiteX2" fmla="*/ 3488648 w 5468347"/>
              <a:gd name="connsiteY2" fmla="*/ 570305 h 1582918"/>
              <a:gd name="connsiteX3" fmla="*/ 5468347 w 5468347"/>
              <a:gd name="connsiteY3" fmla="*/ 1582918 h 1582918"/>
              <a:gd name="connsiteX4" fmla="*/ 4021210 w 5468347"/>
              <a:gd name="connsiteY4" fmla="*/ 1574966 h 1582918"/>
              <a:gd name="connsiteX5" fmla="*/ 3214235 w 5468347"/>
              <a:gd name="connsiteY5" fmla="*/ 1161143 h 1582918"/>
              <a:gd name="connsiteX6" fmla="*/ 2448153 w 5468347"/>
              <a:gd name="connsiteY6" fmla="*/ 854408 h 1582918"/>
              <a:gd name="connsiteX7" fmla="*/ 1572398 w 5468347"/>
              <a:gd name="connsiteY7" fmla="*/ 937852 h 1582918"/>
              <a:gd name="connsiteX8" fmla="*/ 1281447 w 5468347"/>
              <a:gd name="connsiteY8" fmla="*/ 827716 h 1582918"/>
              <a:gd name="connsiteX9" fmla="*/ 158263 w 5468347"/>
              <a:gd name="connsiteY9" fmla="*/ 615914 h 1582918"/>
              <a:gd name="connsiteX10" fmla="*/ 231087 w 5468347"/>
              <a:gd name="connsiteY10" fmla="*/ 457382 h 1582918"/>
              <a:gd name="connsiteX11" fmla="*/ 1414 w 5468347"/>
              <a:gd name="connsiteY11" fmla="*/ 410090 h 1582918"/>
              <a:gd name="connsiteX12" fmla="*/ 417937 w 5468347"/>
              <a:gd name="connsiteY12" fmla="*/ 270533 h 1582918"/>
              <a:gd name="connsiteX13" fmla="*/ 1051890 w 5468347"/>
              <a:gd name="connsiteY13" fmla="*/ 437363 h 1582918"/>
              <a:gd name="connsiteX14" fmla="*/ 1549535 w 5468347"/>
              <a:gd name="connsiteY14" fmla="*/ 367846 h 1582918"/>
              <a:gd name="connsiteX15" fmla="*/ 1138815 w 5468347"/>
              <a:gd name="connsiteY15" fmla="*/ 345621 h 1582918"/>
              <a:gd name="connsiteX16" fmla="*/ 991889 w 5468347"/>
              <a:gd name="connsiteY16" fmla="*/ 115890 h 1582918"/>
              <a:gd name="connsiteX17" fmla="*/ 1647486 w 5468347"/>
              <a:gd name="connsiteY17" fmla="*/ 92040 h 1582918"/>
              <a:gd name="connsiteX18" fmla="*/ 2035402 w 5468347"/>
              <a:gd name="connsiteY18" fmla="*/ 849 h 1582918"/>
              <a:gd name="connsiteX0" fmla="*/ 2035402 w 5468347"/>
              <a:gd name="connsiteY0" fmla="*/ 849 h 1590869"/>
              <a:gd name="connsiteX1" fmla="*/ 2596704 w 5468347"/>
              <a:gd name="connsiteY1" fmla="*/ 141538 h 1590869"/>
              <a:gd name="connsiteX2" fmla="*/ 3488648 w 5468347"/>
              <a:gd name="connsiteY2" fmla="*/ 570305 h 1590869"/>
              <a:gd name="connsiteX3" fmla="*/ 5468347 w 5468347"/>
              <a:gd name="connsiteY3" fmla="*/ 1582918 h 1590869"/>
              <a:gd name="connsiteX4" fmla="*/ 3862184 w 5468347"/>
              <a:gd name="connsiteY4" fmla="*/ 1590869 h 1590869"/>
              <a:gd name="connsiteX5" fmla="*/ 3214235 w 5468347"/>
              <a:gd name="connsiteY5" fmla="*/ 1161143 h 1590869"/>
              <a:gd name="connsiteX6" fmla="*/ 2448153 w 5468347"/>
              <a:gd name="connsiteY6" fmla="*/ 854408 h 1590869"/>
              <a:gd name="connsiteX7" fmla="*/ 1572398 w 5468347"/>
              <a:gd name="connsiteY7" fmla="*/ 937852 h 1590869"/>
              <a:gd name="connsiteX8" fmla="*/ 1281447 w 5468347"/>
              <a:gd name="connsiteY8" fmla="*/ 827716 h 1590869"/>
              <a:gd name="connsiteX9" fmla="*/ 158263 w 5468347"/>
              <a:gd name="connsiteY9" fmla="*/ 615914 h 1590869"/>
              <a:gd name="connsiteX10" fmla="*/ 231087 w 5468347"/>
              <a:gd name="connsiteY10" fmla="*/ 457382 h 1590869"/>
              <a:gd name="connsiteX11" fmla="*/ 1414 w 5468347"/>
              <a:gd name="connsiteY11" fmla="*/ 410090 h 1590869"/>
              <a:gd name="connsiteX12" fmla="*/ 417937 w 5468347"/>
              <a:gd name="connsiteY12" fmla="*/ 270533 h 1590869"/>
              <a:gd name="connsiteX13" fmla="*/ 1051890 w 5468347"/>
              <a:gd name="connsiteY13" fmla="*/ 437363 h 1590869"/>
              <a:gd name="connsiteX14" fmla="*/ 1549535 w 5468347"/>
              <a:gd name="connsiteY14" fmla="*/ 367846 h 1590869"/>
              <a:gd name="connsiteX15" fmla="*/ 1138815 w 5468347"/>
              <a:gd name="connsiteY15" fmla="*/ 345621 h 1590869"/>
              <a:gd name="connsiteX16" fmla="*/ 991889 w 5468347"/>
              <a:gd name="connsiteY16" fmla="*/ 115890 h 1590869"/>
              <a:gd name="connsiteX17" fmla="*/ 1647486 w 5468347"/>
              <a:gd name="connsiteY17" fmla="*/ 92040 h 1590869"/>
              <a:gd name="connsiteX18" fmla="*/ 2035402 w 5468347"/>
              <a:gd name="connsiteY18" fmla="*/ 849 h 1590869"/>
              <a:gd name="connsiteX0" fmla="*/ 2035402 w 5468347"/>
              <a:gd name="connsiteY0" fmla="*/ 849 h 1590869"/>
              <a:gd name="connsiteX1" fmla="*/ 2596704 w 5468347"/>
              <a:gd name="connsiteY1" fmla="*/ 141538 h 1590869"/>
              <a:gd name="connsiteX2" fmla="*/ 3488648 w 5468347"/>
              <a:gd name="connsiteY2" fmla="*/ 570305 h 1590869"/>
              <a:gd name="connsiteX3" fmla="*/ 5468347 w 5468347"/>
              <a:gd name="connsiteY3" fmla="*/ 1582918 h 1590869"/>
              <a:gd name="connsiteX4" fmla="*/ 3862184 w 5468347"/>
              <a:gd name="connsiteY4" fmla="*/ 1590869 h 1590869"/>
              <a:gd name="connsiteX5" fmla="*/ 3214235 w 5468347"/>
              <a:gd name="connsiteY5" fmla="*/ 1161143 h 1590869"/>
              <a:gd name="connsiteX6" fmla="*/ 2448153 w 5468347"/>
              <a:gd name="connsiteY6" fmla="*/ 854408 h 1590869"/>
              <a:gd name="connsiteX7" fmla="*/ 1572398 w 5468347"/>
              <a:gd name="connsiteY7" fmla="*/ 937852 h 1590869"/>
              <a:gd name="connsiteX8" fmla="*/ 1281447 w 5468347"/>
              <a:gd name="connsiteY8" fmla="*/ 827716 h 1590869"/>
              <a:gd name="connsiteX9" fmla="*/ 158263 w 5468347"/>
              <a:gd name="connsiteY9" fmla="*/ 615914 h 1590869"/>
              <a:gd name="connsiteX10" fmla="*/ 231087 w 5468347"/>
              <a:gd name="connsiteY10" fmla="*/ 457382 h 1590869"/>
              <a:gd name="connsiteX11" fmla="*/ 1414 w 5468347"/>
              <a:gd name="connsiteY11" fmla="*/ 410090 h 1590869"/>
              <a:gd name="connsiteX12" fmla="*/ 417937 w 5468347"/>
              <a:gd name="connsiteY12" fmla="*/ 270533 h 1590869"/>
              <a:gd name="connsiteX13" fmla="*/ 1051890 w 5468347"/>
              <a:gd name="connsiteY13" fmla="*/ 437363 h 1590869"/>
              <a:gd name="connsiteX14" fmla="*/ 1549535 w 5468347"/>
              <a:gd name="connsiteY14" fmla="*/ 367846 h 1590869"/>
              <a:gd name="connsiteX15" fmla="*/ 1138815 w 5468347"/>
              <a:gd name="connsiteY15" fmla="*/ 345621 h 1590869"/>
              <a:gd name="connsiteX16" fmla="*/ 991889 w 5468347"/>
              <a:gd name="connsiteY16" fmla="*/ 115890 h 1590869"/>
              <a:gd name="connsiteX17" fmla="*/ 1647486 w 5468347"/>
              <a:gd name="connsiteY17" fmla="*/ 92040 h 1590869"/>
              <a:gd name="connsiteX18" fmla="*/ 2035402 w 5468347"/>
              <a:gd name="connsiteY18" fmla="*/ 849 h 1590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68347" h="1590869">
                <a:moveTo>
                  <a:pt x="2035402" y="849"/>
                </a:moveTo>
                <a:cubicBezTo>
                  <a:pt x="2197434" y="-5873"/>
                  <a:pt x="2388365" y="26053"/>
                  <a:pt x="2596704" y="141538"/>
                </a:cubicBezTo>
                <a:cubicBezTo>
                  <a:pt x="2882877" y="296530"/>
                  <a:pt x="3113344" y="409742"/>
                  <a:pt x="3488648" y="570305"/>
                </a:cubicBezTo>
                <a:lnTo>
                  <a:pt x="5468347" y="1582918"/>
                </a:lnTo>
                <a:lnTo>
                  <a:pt x="3862184" y="1590869"/>
                </a:lnTo>
                <a:cubicBezTo>
                  <a:pt x="3609095" y="1421123"/>
                  <a:pt x="3449907" y="1283886"/>
                  <a:pt x="3214235" y="1161143"/>
                </a:cubicBezTo>
                <a:cubicBezTo>
                  <a:pt x="2978563" y="1038400"/>
                  <a:pt x="2766821" y="883267"/>
                  <a:pt x="2448153" y="854408"/>
                </a:cubicBezTo>
                <a:cubicBezTo>
                  <a:pt x="2143410" y="808837"/>
                  <a:pt x="1776133" y="951121"/>
                  <a:pt x="1572398" y="937852"/>
                </a:cubicBezTo>
                <a:cubicBezTo>
                  <a:pt x="1505125" y="926208"/>
                  <a:pt x="1357077" y="858858"/>
                  <a:pt x="1281447" y="827716"/>
                </a:cubicBezTo>
                <a:cubicBezTo>
                  <a:pt x="885698" y="751545"/>
                  <a:pt x="570724" y="664232"/>
                  <a:pt x="158263" y="615914"/>
                </a:cubicBezTo>
                <a:cubicBezTo>
                  <a:pt x="86907" y="604850"/>
                  <a:pt x="149248" y="490730"/>
                  <a:pt x="231087" y="457382"/>
                </a:cubicBezTo>
                <a:lnTo>
                  <a:pt x="1414" y="410090"/>
                </a:lnTo>
                <a:cubicBezTo>
                  <a:pt x="-19437" y="255872"/>
                  <a:pt x="193679" y="238135"/>
                  <a:pt x="417937" y="270533"/>
                </a:cubicBezTo>
                <a:cubicBezTo>
                  <a:pt x="654322" y="317787"/>
                  <a:pt x="815504" y="362256"/>
                  <a:pt x="1051890" y="437363"/>
                </a:cubicBezTo>
                <a:cubicBezTo>
                  <a:pt x="1217771" y="414191"/>
                  <a:pt x="1436574" y="452295"/>
                  <a:pt x="1549535" y="367846"/>
                </a:cubicBezTo>
                <a:cubicBezTo>
                  <a:pt x="1412629" y="360438"/>
                  <a:pt x="1256225" y="378097"/>
                  <a:pt x="1138815" y="345621"/>
                </a:cubicBezTo>
                <a:cubicBezTo>
                  <a:pt x="1000710" y="335892"/>
                  <a:pt x="896026" y="181325"/>
                  <a:pt x="991889" y="115890"/>
                </a:cubicBezTo>
                <a:cubicBezTo>
                  <a:pt x="1199280" y="54090"/>
                  <a:pt x="1518085" y="131556"/>
                  <a:pt x="1647486" y="92040"/>
                </a:cubicBezTo>
                <a:cubicBezTo>
                  <a:pt x="1740234" y="52939"/>
                  <a:pt x="1873369" y="7571"/>
                  <a:pt x="2035402" y="849"/>
                </a:cubicBezTo>
                <a:close/>
              </a:path>
            </a:pathLst>
          </a:custGeom>
          <a:solidFill>
            <a:srgbClr val="FDCBA3"/>
          </a:solidFill>
          <a:ln w="9525" cap="flat">
            <a:noFill/>
            <a:prstDash val="solid"/>
            <a:miter/>
          </a:ln>
        </p:spPr>
        <p:txBody>
          <a:bodyPr rtlCol="0" anchor="ctr"/>
          <a:lstStyle/>
          <a:p>
            <a:endParaRPr lang="ko-KR" altLang="en-US" dirty="0">
              <a:solidFill>
                <a:schemeClr val="tx1"/>
              </a:solidFill>
            </a:endParaRPr>
          </a:p>
        </p:txBody>
      </p:sp>
      <p:sp>
        <p:nvSpPr>
          <p:cNvPr id="4" name="Freeform 20">
            <a:extLst>
              <a:ext uri="{FF2B5EF4-FFF2-40B4-BE49-F238E27FC236}">
                <a16:creationId xmlns:a16="http://schemas.microsoft.com/office/drawing/2014/main" id="{1228B43A-812A-4463-8CCA-19B260267E3B}"/>
              </a:ext>
            </a:extLst>
          </p:cNvPr>
          <p:cNvSpPr/>
          <p:nvPr/>
        </p:nvSpPr>
        <p:spPr>
          <a:xfrm rot="10800000">
            <a:off x="2279795" y="1287544"/>
            <a:ext cx="4922661" cy="1432117"/>
          </a:xfrm>
          <a:custGeom>
            <a:avLst/>
            <a:gdLst>
              <a:gd name="connsiteX0" fmla="*/ 2035402 w 5468347"/>
              <a:gd name="connsiteY0" fmla="*/ 849 h 1582918"/>
              <a:gd name="connsiteX1" fmla="*/ 2596704 w 5468347"/>
              <a:gd name="connsiteY1" fmla="*/ 141538 h 1582918"/>
              <a:gd name="connsiteX2" fmla="*/ 3488648 w 5468347"/>
              <a:gd name="connsiteY2" fmla="*/ 570305 h 1582918"/>
              <a:gd name="connsiteX3" fmla="*/ 5468347 w 5468347"/>
              <a:gd name="connsiteY3" fmla="*/ 1582918 h 1582918"/>
              <a:gd name="connsiteX4" fmla="*/ 3631596 w 5468347"/>
              <a:gd name="connsiteY4" fmla="*/ 1574966 h 1582918"/>
              <a:gd name="connsiteX5" fmla="*/ 3269121 w 5468347"/>
              <a:gd name="connsiteY5" fmla="*/ 1173092 h 1582918"/>
              <a:gd name="connsiteX6" fmla="*/ 3214235 w 5468347"/>
              <a:gd name="connsiteY6" fmla="*/ 1161143 h 1582918"/>
              <a:gd name="connsiteX7" fmla="*/ 2448153 w 5468347"/>
              <a:gd name="connsiteY7" fmla="*/ 854408 h 1582918"/>
              <a:gd name="connsiteX8" fmla="*/ 1572398 w 5468347"/>
              <a:gd name="connsiteY8" fmla="*/ 937852 h 1582918"/>
              <a:gd name="connsiteX9" fmla="*/ 1281447 w 5468347"/>
              <a:gd name="connsiteY9" fmla="*/ 827716 h 1582918"/>
              <a:gd name="connsiteX10" fmla="*/ 158263 w 5468347"/>
              <a:gd name="connsiteY10" fmla="*/ 615914 h 1582918"/>
              <a:gd name="connsiteX11" fmla="*/ 231087 w 5468347"/>
              <a:gd name="connsiteY11" fmla="*/ 457382 h 1582918"/>
              <a:gd name="connsiteX12" fmla="*/ 1414 w 5468347"/>
              <a:gd name="connsiteY12" fmla="*/ 410090 h 1582918"/>
              <a:gd name="connsiteX13" fmla="*/ 417937 w 5468347"/>
              <a:gd name="connsiteY13" fmla="*/ 270533 h 1582918"/>
              <a:gd name="connsiteX14" fmla="*/ 1051890 w 5468347"/>
              <a:gd name="connsiteY14" fmla="*/ 437363 h 1582918"/>
              <a:gd name="connsiteX15" fmla="*/ 1549535 w 5468347"/>
              <a:gd name="connsiteY15" fmla="*/ 367846 h 1582918"/>
              <a:gd name="connsiteX16" fmla="*/ 1138815 w 5468347"/>
              <a:gd name="connsiteY16" fmla="*/ 345621 h 1582918"/>
              <a:gd name="connsiteX17" fmla="*/ 991889 w 5468347"/>
              <a:gd name="connsiteY17" fmla="*/ 115890 h 1582918"/>
              <a:gd name="connsiteX18" fmla="*/ 1647486 w 5468347"/>
              <a:gd name="connsiteY18" fmla="*/ 92040 h 1582918"/>
              <a:gd name="connsiteX19" fmla="*/ 2035402 w 5468347"/>
              <a:gd name="connsiteY19" fmla="*/ 849 h 1582918"/>
              <a:gd name="connsiteX0" fmla="*/ 2035402 w 5468347"/>
              <a:gd name="connsiteY0" fmla="*/ 849 h 1582918"/>
              <a:gd name="connsiteX1" fmla="*/ 2596704 w 5468347"/>
              <a:gd name="connsiteY1" fmla="*/ 141538 h 1582918"/>
              <a:gd name="connsiteX2" fmla="*/ 3488648 w 5468347"/>
              <a:gd name="connsiteY2" fmla="*/ 570305 h 1582918"/>
              <a:gd name="connsiteX3" fmla="*/ 5468347 w 5468347"/>
              <a:gd name="connsiteY3" fmla="*/ 1582918 h 1582918"/>
              <a:gd name="connsiteX4" fmla="*/ 3631596 w 5468347"/>
              <a:gd name="connsiteY4" fmla="*/ 1574966 h 1582918"/>
              <a:gd name="connsiteX5" fmla="*/ 3214235 w 5468347"/>
              <a:gd name="connsiteY5" fmla="*/ 1161143 h 1582918"/>
              <a:gd name="connsiteX6" fmla="*/ 2448153 w 5468347"/>
              <a:gd name="connsiteY6" fmla="*/ 854408 h 1582918"/>
              <a:gd name="connsiteX7" fmla="*/ 1572398 w 5468347"/>
              <a:gd name="connsiteY7" fmla="*/ 937852 h 1582918"/>
              <a:gd name="connsiteX8" fmla="*/ 1281447 w 5468347"/>
              <a:gd name="connsiteY8" fmla="*/ 827716 h 1582918"/>
              <a:gd name="connsiteX9" fmla="*/ 158263 w 5468347"/>
              <a:gd name="connsiteY9" fmla="*/ 615914 h 1582918"/>
              <a:gd name="connsiteX10" fmla="*/ 231087 w 5468347"/>
              <a:gd name="connsiteY10" fmla="*/ 457382 h 1582918"/>
              <a:gd name="connsiteX11" fmla="*/ 1414 w 5468347"/>
              <a:gd name="connsiteY11" fmla="*/ 410090 h 1582918"/>
              <a:gd name="connsiteX12" fmla="*/ 417937 w 5468347"/>
              <a:gd name="connsiteY12" fmla="*/ 270533 h 1582918"/>
              <a:gd name="connsiteX13" fmla="*/ 1051890 w 5468347"/>
              <a:gd name="connsiteY13" fmla="*/ 437363 h 1582918"/>
              <a:gd name="connsiteX14" fmla="*/ 1549535 w 5468347"/>
              <a:gd name="connsiteY14" fmla="*/ 367846 h 1582918"/>
              <a:gd name="connsiteX15" fmla="*/ 1138815 w 5468347"/>
              <a:gd name="connsiteY15" fmla="*/ 345621 h 1582918"/>
              <a:gd name="connsiteX16" fmla="*/ 991889 w 5468347"/>
              <a:gd name="connsiteY16" fmla="*/ 115890 h 1582918"/>
              <a:gd name="connsiteX17" fmla="*/ 1647486 w 5468347"/>
              <a:gd name="connsiteY17" fmla="*/ 92040 h 1582918"/>
              <a:gd name="connsiteX18" fmla="*/ 2035402 w 5468347"/>
              <a:gd name="connsiteY18" fmla="*/ 849 h 1582918"/>
              <a:gd name="connsiteX0" fmla="*/ 2035402 w 5468347"/>
              <a:gd name="connsiteY0" fmla="*/ 849 h 1582918"/>
              <a:gd name="connsiteX1" fmla="*/ 2596704 w 5468347"/>
              <a:gd name="connsiteY1" fmla="*/ 141538 h 1582918"/>
              <a:gd name="connsiteX2" fmla="*/ 3488648 w 5468347"/>
              <a:gd name="connsiteY2" fmla="*/ 570305 h 1582918"/>
              <a:gd name="connsiteX3" fmla="*/ 5468347 w 5468347"/>
              <a:gd name="connsiteY3" fmla="*/ 1582918 h 1582918"/>
              <a:gd name="connsiteX4" fmla="*/ 4021210 w 5468347"/>
              <a:gd name="connsiteY4" fmla="*/ 1574966 h 1582918"/>
              <a:gd name="connsiteX5" fmla="*/ 3214235 w 5468347"/>
              <a:gd name="connsiteY5" fmla="*/ 1161143 h 1582918"/>
              <a:gd name="connsiteX6" fmla="*/ 2448153 w 5468347"/>
              <a:gd name="connsiteY6" fmla="*/ 854408 h 1582918"/>
              <a:gd name="connsiteX7" fmla="*/ 1572398 w 5468347"/>
              <a:gd name="connsiteY7" fmla="*/ 937852 h 1582918"/>
              <a:gd name="connsiteX8" fmla="*/ 1281447 w 5468347"/>
              <a:gd name="connsiteY8" fmla="*/ 827716 h 1582918"/>
              <a:gd name="connsiteX9" fmla="*/ 158263 w 5468347"/>
              <a:gd name="connsiteY9" fmla="*/ 615914 h 1582918"/>
              <a:gd name="connsiteX10" fmla="*/ 231087 w 5468347"/>
              <a:gd name="connsiteY10" fmla="*/ 457382 h 1582918"/>
              <a:gd name="connsiteX11" fmla="*/ 1414 w 5468347"/>
              <a:gd name="connsiteY11" fmla="*/ 410090 h 1582918"/>
              <a:gd name="connsiteX12" fmla="*/ 417937 w 5468347"/>
              <a:gd name="connsiteY12" fmla="*/ 270533 h 1582918"/>
              <a:gd name="connsiteX13" fmla="*/ 1051890 w 5468347"/>
              <a:gd name="connsiteY13" fmla="*/ 437363 h 1582918"/>
              <a:gd name="connsiteX14" fmla="*/ 1549535 w 5468347"/>
              <a:gd name="connsiteY14" fmla="*/ 367846 h 1582918"/>
              <a:gd name="connsiteX15" fmla="*/ 1138815 w 5468347"/>
              <a:gd name="connsiteY15" fmla="*/ 345621 h 1582918"/>
              <a:gd name="connsiteX16" fmla="*/ 991889 w 5468347"/>
              <a:gd name="connsiteY16" fmla="*/ 115890 h 1582918"/>
              <a:gd name="connsiteX17" fmla="*/ 1647486 w 5468347"/>
              <a:gd name="connsiteY17" fmla="*/ 92040 h 1582918"/>
              <a:gd name="connsiteX18" fmla="*/ 2035402 w 5468347"/>
              <a:gd name="connsiteY18" fmla="*/ 849 h 1582918"/>
              <a:gd name="connsiteX0" fmla="*/ 2035402 w 5468347"/>
              <a:gd name="connsiteY0" fmla="*/ 849 h 1590869"/>
              <a:gd name="connsiteX1" fmla="*/ 2596704 w 5468347"/>
              <a:gd name="connsiteY1" fmla="*/ 141538 h 1590869"/>
              <a:gd name="connsiteX2" fmla="*/ 3488648 w 5468347"/>
              <a:gd name="connsiteY2" fmla="*/ 570305 h 1590869"/>
              <a:gd name="connsiteX3" fmla="*/ 5468347 w 5468347"/>
              <a:gd name="connsiteY3" fmla="*/ 1582918 h 1590869"/>
              <a:gd name="connsiteX4" fmla="*/ 3862184 w 5468347"/>
              <a:gd name="connsiteY4" fmla="*/ 1590869 h 1590869"/>
              <a:gd name="connsiteX5" fmla="*/ 3214235 w 5468347"/>
              <a:gd name="connsiteY5" fmla="*/ 1161143 h 1590869"/>
              <a:gd name="connsiteX6" fmla="*/ 2448153 w 5468347"/>
              <a:gd name="connsiteY6" fmla="*/ 854408 h 1590869"/>
              <a:gd name="connsiteX7" fmla="*/ 1572398 w 5468347"/>
              <a:gd name="connsiteY7" fmla="*/ 937852 h 1590869"/>
              <a:gd name="connsiteX8" fmla="*/ 1281447 w 5468347"/>
              <a:gd name="connsiteY8" fmla="*/ 827716 h 1590869"/>
              <a:gd name="connsiteX9" fmla="*/ 158263 w 5468347"/>
              <a:gd name="connsiteY9" fmla="*/ 615914 h 1590869"/>
              <a:gd name="connsiteX10" fmla="*/ 231087 w 5468347"/>
              <a:gd name="connsiteY10" fmla="*/ 457382 h 1590869"/>
              <a:gd name="connsiteX11" fmla="*/ 1414 w 5468347"/>
              <a:gd name="connsiteY11" fmla="*/ 410090 h 1590869"/>
              <a:gd name="connsiteX12" fmla="*/ 417937 w 5468347"/>
              <a:gd name="connsiteY12" fmla="*/ 270533 h 1590869"/>
              <a:gd name="connsiteX13" fmla="*/ 1051890 w 5468347"/>
              <a:gd name="connsiteY13" fmla="*/ 437363 h 1590869"/>
              <a:gd name="connsiteX14" fmla="*/ 1549535 w 5468347"/>
              <a:gd name="connsiteY14" fmla="*/ 367846 h 1590869"/>
              <a:gd name="connsiteX15" fmla="*/ 1138815 w 5468347"/>
              <a:gd name="connsiteY15" fmla="*/ 345621 h 1590869"/>
              <a:gd name="connsiteX16" fmla="*/ 991889 w 5468347"/>
              <a:gd name="connsiteY16" fmla="*/ 115890 h 1590869"/>
              <a:gd name="connsiteX17" fmla="*/ 1647486 w 5468347"/>
              <a:gd name="connsiteY17" fmla="*/ 92040 h 1590869"/>
              <a:gd name="connsiteX18" fmla="*/ 2035402 w 5468347"/>
              <a:gd name="connsiteY18" fmla="*/ 849 h 1590869"/>
              <a:gd name="connsiteX0" fmla="*/ 2035402 w 5468347"/>
              <a:gd name="connsiteY0" fmla="*/ 849 h 1590869"/>
              <a:gd name="connsiteX1" fmla="*/ 2596704 w 5468347"/>
              <a:gd name="connsiteY1" fmla="*/ 141538 h 1590869"/>
              <a:gd name="connsiteX2" fmla="*/ 3488648 w 5468347"/>
              <a:gd name="connsiteY2" fmla="*/ 570305 h 1590869"/>
              <a:gd name="connsiteX3" fmla="*/ 5468347 w 5468347"/>
              <a:gd name="connsiteY3" fmla="*/ 1582918 h 1590869"/>
              <a:gd name="connsiteX4" fmla="*/ 3862184 w 5468347"/>
              <a:gd name="connsiteY4" fmla="*/ 1590869 h 1590869"/>
              <a:gd name="connsiteX5" fmla="*/ 3214235 w 5468347"/>
              <a:gd name="connsiteY5" fmla="*/ 1161143 h 1590869"/>
              <a:gd name="connsiteX6" fmla="*/ 2448153 w 5468347"/>
              <a:gd name="connsiteY6" fmla="*/ 854408 h 1590869"/>
              <a:gd name="connsiteX7" fmla="*/ 1572398 w 5468347"/>
              <a:gd name="connsiteY7" fmla="*/ 937852 h 1590869"/>
              <a:gd name="connsiteX8" fmla="*/ 1281447 w 5468347"/>
              <a:gd name="connsiteY8" fmla="*/ 827716 h 1590869"/>
              <a:gd name="connsiteX9" fmla="*/ 158263 w 5468347"/>
              <a:gd name="connsiteY9" fmla="*/ 615914 h 1590869"/>
              <a:gd name="connsiteX10" fmla="*/ 231087 w 5468347"/>
              <a:gd name="connsiteY10" fmla="*/ 457382 h 1590869"/>
              <a:gd name="connsiteX11" fmla="*/ 1414 w 5468347"/>
              <a:gd name="connsiteY11" fmla="*/ 410090 h 1590869"/>
              <a:gd name="connsiteX12" fmla="*/ 417937 w 5468347"/>
              <a:gd name="connsiteY12" fmla="*/ 270533 h 1590869"/>
              <a:gd name="connsiteX13" fmla="*/ 1051890 w 5468347"/>
              <a:gd name="connsiteY13" fmla="*/ 437363 h 1590869"/>
              <a:gd name="connsiteX14" fmla="*/ 1549535 w 5468347"/>
              <a:gd name="connsiteY14" fmla="*/ 367846 h 1590869"/>
              <a:gd name="connsiteX15" fmla="*/ 1138815 w 5468347"/>
              <a:gd name="connsiteY15" fmla="*/ 345621 h 1590869"/>
              <a:gd name="connsiteX16" fmla="*/ 991889 w 5468347"/>
              <a:gd name="connsiteY16" fmla="*/ 115890 h 1590869"/>
              <a:gd name="connsiteX17" fmla="*/ 1647486 w 5468347"/>
              <a:gd name="connsiteY17" fmla="*/ 92040 h 1590869"/>
              <a:gd name="connsiteX18" fmla="*/ 2035402 w 5468347"/>
              <a:gd name="connsiteY18" fmla="*/ 849 h 1590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68347" h="1590869">
                <a:moveTo>
                  <a:pt x="2035402" y="849"/>
                </a:moveTo>
                <a:cubicBezTo>
                  <a:pt x="2197434" y="-5873"/>
                  <a:pt x="2388365" y="26053"/>
                  <a:pt x="2596704" y="141538"/>
                </a:cubicBezTo>
                <a:cubicBezTo>
                  <a:pt x="2882877" y="296530"/>
                  <a:pt x="3113344" y="409742"/>
                  <a:pt x="3488648" y="570305"/>
                </a:cubicBezTo>
                <a:lnTo>
                  <a:pt x="5468347" y="1582918"/>
                </a:lnTo>
                <a:lnTo>
                  <a:pt x="3862184" y="1590869"/>
                </a:lnTo>
                <a:cubicBezTo>
                  <a:pt x="3609095" y="1421123"/>
                  <a:pt x="3449907" y="1283886"/>
                  <a:pt x="3214235" y="1161143"/>
                </a:cubicBezTo>
                <a:cubicBezTo>
                  <a:pt x="2978563" y="1038400"/>
                  <a:pt x="2766821" y="883267"/>
                  <a:pt x="2448153" y="854408"/>
                </a:cubicBezTo>
                <a:cubicBezTo>
                  <a:pt x="2143410" y="808837"/>
                  <a:pt x="1776133" y="951121"/>
                  <a:pt x="1572398" y="937852"/>
                </a:cubicBezTo>
                <a:cubicBezTo>
                  <a:pt x="1505125" y="926208"/>
                  <a:pt x="1357077" y="858858"/>
                  <a:pt x="1281447" y="827716"/>
                </a:cubicBezTo>
                <a:cubicBezTo>
                  <a:pt x="885698" y="751545"/>
                  <a:pt x="570724" y="664232"/>
                  <a:pt x="158263" y="615914"/>
                </a:cubicBezTo>
                <a:cubicBezTo>
                  <a:pt x="86907" y="604850"/>
                  <a:pt x="149248" y="490730"/>
                  <a:pt x="231087" y="457382"/>
                </a:cubicBezTo>
                <a:lnTo>
                  <a:pt x="1414" y="410090"/>
                </a:lnTo>
                <a:cubicBezTo>
                  <a:pt x="-19437" y="255872"/>
                  <a:pt x="193679" y="238135"/>
                  <a:pt x="417937" y="270533"/>
                </a:cubicBezTo>
                <a:cubicBezTo>
                  <a:pt x="654322" y="317787"/>
                  <a:pt x="815504" y="362256"/>
                  <a:pt x="1051890" y="437363"/>
                </a:cubicBezTo>
                <a:cubicBezTo>
                  <a:pt x="1217771" y="414191"/>
                  <a:pt x="1436574" y="452295"/>
                  <a:pt x="1549535" y="367846"/>
                </a:cubicBezTo>
                <a:cubicBezTo>
                  <a:pt x="1412629" y="360438"/>
                  <a:pt x="1256225" y="378097"/>
                  <a:pt x="1138815" y="345621"/>
                </a:cubicBezTo>
                <a:cubicBezTo>
                  <a:pt x="1000710" y="335892"/>
                  <a:pt x="896026" y="181325"/>
                  <a:pt x="991889" y="115890"/>
                </a:cubicBezTo>
                <a:cubicBezTo>
                  <a:pt x="1199280" y="54090"/>
                  <a:pt x="1518085" y="131556"/>
                  <a:pt x="1647486" y="92040"/>
                </a:cubicBezTo>
                <a:cubicBezTo>
                  <a:pt x="1740234" y="52939"/>
                  <a:pt x="1873369" y="7571"/>
                  <a:pt x="2035402" y="849"/>
                </a:cubicBezTo>
                <a:close/>
              </a:path>
            </a:pathLst>
          </a:custGeom>
          <a:solidFill>
            <a:srgbClr val="FDCBA3"/>
          </a:solidFill>
          <a:ln w="9525" cap="flat">
            <a:noFill/>
            <a:prstDash val="solid"/>
            <a:miter/>
          </a:ln>
        </p:spPr>
        <p:txBody>
          <a:bodyPr rtlCol="0" anchor="ctr"/>
          <a:lstStyle/>
          <a:p>
            <a:endParaRPr lang="ko-KR" altLang="en-US">
              <a:solidFill>
                <a:schemeClr val="tx1"/>
              </a:solidFill>
            </a:endParaRPr>
          </a:p>
        </p:txBody>
      </p:sp>
      <p:sp>
        <p:nvSpPr>
          <p:cNvPr id="5" name="TextBox 4">
            <a:extLst>
              <a:ext uri="{FF2B5EF4-FFF2-40B4-BE49-F238E27FC236}">
                <a16:creationId xmlns:a16="http://schemas.microsoft.com/office/drawing/2014/main" id="{60C4B981-C5E6-4C24-909C-207BCC76A218}"/>
              </a:ext>
            </a:extLst>
          </p:cNvPr>
          <p:cNvSpPr txBox="1"/>
          <p:nvPr/>
        </p:nvSpPr>
        <p:spPr>
          <a:xfrm>
            <a:off x="8670836" y="2500067"/>
            <a:ext cx="2621302" cy="2677656"/>
          </a:xfrm>
          <a:prstGeom prst="rect">
            <a:avLst/>
          </a:prstGeom>
          <a:noFill/>
        </p:spPr>
        <p:txBody>
          <a:bodyPr wrap="square" rtlCol="0">
            <a:spAutoFit/>
          </a:bodyPr>
          <a:lstStyle/>
          <a:p>
            <a:pPr algn="r"/>
            <a:r>
              <a:rPr lang="en-US" altLang="ko-KR" sz="1200" dirty="0">
                <a:solidFill>
                  <a:schemeClr val="tx1">
                    <a:lumMod val="75000"/>
                    <a:lumOff val="25000"/>
                  </a:schemeClr>
                </a:solidFill>
                <a:cs typeface="Arial" pitchFamily="34" charset="0"/>
              </a:rPr>
              <a:t>Get a modern PowerPoint  Presentation that is beautifully designed. I hope and I believe that this Template will your Time, Money and Reputation. You can simply impress your audience and add a unique zing and appeal to your Presentations. Easy to change colors, photos and Text. Get a modern PowerPoint  Presentation that is beautifully designed. You can simply impress your audience and add a unique zing and appeal to your Presentations</a:t>
            </a:r>
            <a:endParaRPr lang="ko-KR" altLang="en-US" sz="1200" dirty="0">
              <a:solidFill>
                <a:schemeClr val="tx1">
                  <a:lumMod val="75000"/>
                  <a:lumOff val="25000"/>
                </a:schemeClr>
              </a:solidFill>
              <a:cs typeface="Arial" pitchFamily="34" charset="0"/>
            </a:endParaRPr>
          </a:p>
        </p:txBody>
      </p:sp>
      <p:grpSp>
        <p:nvGrpSpPr>
          <p:cNvPr id="6" name="Group 5">
            <a:extLst>
              <a:ext uri="{FF2B5EF4-FFF2-40B4-BE49-F238E27FC236}">
                <a16:creationId xmlns:a16="http://schemas.microsoft.com/office/drawing/2014/main" id="{265BC41E-D017-411A-B544-DB7FA63805FC}"/>
              </a:ext>
            </a:extLst>
          </p:cNvPr>
          <p:cNvGrpSpPr/>
          <p:nvPr/>
        </p:nvGrpSpPr>
        <p:grpSpPr>
          <a:xfrm>
            <a:off x="8658808" y="1723817"/>
            <a:ext cx="2633328" cy="703859"/>
            <a:chOff x="6324699" y="2356411"/>
            <a:chExt cx="2736305" cy="703859"/>
          </a:xfrm>
        </p:grpSpPr>
        <p:sp>
          <p:nvSpPr>
            <p:cNvPr id="7" name="TextBox 6">
              <a:extLst>
                <a:ext uri="{FF2B5EF4-FFF2-40B4-BE49-F238E27FC236}">
                  <a16:creationId xmlns:a16="http://schemas.microsoft.com/office/drawing/2014/main" id="{56DF703D-9226-4703-A3BB-3618F3A54346}"/>
                </a:ext>
              </a:extLst>
            </p:cNvPr>
            <p:cNvSpPr txBox="1"/>
            <p:nvPr/>
          </p:nvSpPr>
          <p:spPr>
            <a:xfrm>
              <a:off x="6324700" y="2690938"/>
              <a:ext cx="2736304" cy="369332"/>
            </a:xfrm>
            <a:prstGeom prst="rect">
              <a:avLst/>
            </a:prstGeom>
            <a:noFill/>
          </p:spPr>
          <p:txBody>
            <a:bodyPr wrap="square" rtlCol="0">
              <a:spAutoFit/>
            </a:bodyPr>
            <a:lstStyle/>
            <a:p>
              <a:pPr algn="r"/>
              <a:r>
                <a:rPr lang="en-US" altLang="ko-KR" b="1" dirty="0">
                  <a:solidFill>
                    <a:schemeClr val="accent3"/>
                  </a:solidFill>
                  <a:cs typeface="Arial" pitchFamily="34" charset="0"/>
                </a:rPr>
                <a:t>Simple Presentation</a:t>
              </a:r>
              <a:endParaRPr lang="ko-KR" altLang="en-US" b="1" dirty="0">
                <a:solidFill>
                  <a:schemeClr val="accent3"/>
                </a:solidFill>
                <a:cs typeface="Arial" pitchFamily="34" charset="0"/>
              </a:endParaRPr>
            </a:p>
          </p:txBody>
        </p:sp>
        <p:sp>
          <p:nvSpPr>
            <p:cNvPr id="8" name="TextBox 7">
              <a:extLst>
                <a:ext uri="{FF2B5EF4-FFF2-40B4-BE49-F238E27FC236}">
                  <a16:creationId xmlns:a16="http://schemas.microsoft.com/office/drawing/2014/main" id="{F698D40E-9662-44B3-A9F2-BCFCA144841B}"/>
                </a:ext>
              </a:extLst>
            </p:cNvPr>
            <p:cNvSpPr txBox="1"/>
            <p:nvPr/>
          </p:nvSpPr>
          <p:spPr>
            <a:xfrm>
              <a:off x="6324699" y="2356411"/>
              <a:ext cx="2736304" cy="369332"/>
            </a:xfrm>
            <a:prstGeom prst="rect">
              <a:avLst/>
            </a:prstGeom>
            <a:noFill/>
          </p:spPr>
          <p:txBody>
            <a:bodyPr wrap="square" rtlCol="0">
              <a:spAutoFit/>
            </a:bodyPr>
            <a:lstStyle/>
            <a:p>
              <a:pPr algn="r"/>
              <a:r>
                <a:rPr lang="en-US" altLang="ko-KR" b="1" dirty="0">
                  <a:solidFill>
                    <a:schemeClr val="accent3"/>
                  </a:solidFill>
                  <a:cs typeface="Arial" pitchFamily="34" charset="0"/>
                </a:rPr>
                <a:t>Add Contents Title</a:t>
              </a:r>
              <a:endParaRPr lang="ko-KR" altLang="en-US" b="1" dirty="0">
                <a:solidFill>
                  <a:schemeClr val="accent3"/>
                </a:solidFill>
                <a:cs typeface="Arial" pitchFamily="34" charset="0"/>
              </a:endParaRPr>
            </a:p>
          </p:txBody>
        </p:sp>
      </p:grpSp>
      <p:grpSp>
        <p:nvGrpSpPr>
          <p:cNvPr id="9" name="Group 8">
            <a:extLst>
              <a:ext uri="{FF2B5EF4-FFF2-40B4-BE49-F238E27FC236}">
                <a16:creationId xmlns:a16="http://schemas.microsoft.com/office/drawing/2014/main" id="{6DB06F1C-8551-430A-A9E5-70882BC2855C}"/>
              </a:ext>
            </a:extLst>
          </p:cNvPr>
          <p:cNvGrpSpPr/>
          <p:nvPr/>
        </p:nvGrpSpPr>
        <p:grpSpPr>
          <a:xfrm>
            <a:off x="921200" y="4647856"/>
            <a:ext cx="3081637" cy="1477328"/>
            <a:chOff x="2551704" y="4283314"/>
            <a:chExt cx="935720" cy="1477328"/>
          </a:xfrm>
        </p:grpSpPr>
        <p:sp>
          <p:nvSpPr>
            <p:cNvPr id="10" name="TextBox 9">
              <a:extLst>
                <a:ext uri="{FF2B5EF4-FFF2-40B4-BE49-F238E27FC236}">
                  <a16:creationId xmlns:a16="http://schemas.microsoft.com/office/drawing/2014/main" id="{36212E47-600C-49A7-B659-3635BFB4F03C}"/>
                </a:ext>
              </a:extLst>
            </p:cNvPr>
            <p:cNvSpPr txBox="1"/>
            <p:nvPr/>
          </p:nvSpPr>
          <p:spPr>
            <a:xfrm>
              <a:off x="2551706" y="4560313"/>
              <a:ext cx="935718" cy="1200329"/>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I hope and I believe that this Template will your Time, Money and Reputation. Get a modern PowerPoint  Presentation that is beautifully designed.</a:t>
              </a:r>
              <a:r>
                <a:rPr lang="ko-KR" altLang="en-US" sz="1200" dirty="0">
                  <a:solidFill>
                    <a:schemeClr val="tx1">
                      <a:lumMod val="75000"/>
                      <a:lumOff val="25000"/>
                    </a:schemeClr>
                  </a:solidFill>
                  <a:cs typeface="Arial" pitchFamily="34" charset="0"/>
                </a:rPr>
                <a:t> </a:t>
              </a:r>
              <a:r>
                <a:rPr lang="en-US" altLang="ko-KR" sz="1200" dirty="0">
                  <a:solidFill>
                    <a:schemeClr val="tx1">
                      <a:lumMod val="75000"/>
                      <a:lumOff val="25000"/>
                    </a:schemeClr>
                  </a:solidFill>
                  <a:cs typeface="Arial" pitchFamily="34" charset="0"/>
                </a:rPr>
                <a:t>You can simply impress your audience and add a unique zing and appeal to your Presentations.</a:t>
              </a:r>
              <a:r>
                <a:rPr lang="ko-KR" altLang="en-US" sz="1200" dirty="0">
                  <a:solidFill>
                    <a:schemeClr val="tx1">
                      <a:lumMod val="75000"/>
                      <a:lumOff val="25000"/>
                    </a:schemeClr>
                  </a:solidFill>
                  <a:cs typeface="Arial" pitchFamily="34" charset="0"/>
                </a:rPr>
                <a:t>  </a:t>
              </a:r>
            </a:p>
          </p:txBody>
        </p:sp>
        <p:sp>
          <p:nvSpPr>
            <p:cNvPr id="11" name="TextBox 10">
              <a:extLst>
                <a:ext uri="{FF2B5EF4-FFF2-40B4-BE49-F238E27FC236}">
                  <a16:creationId xmlns:a16="http://schemas.microsoft.com/office/drawing/2014/main" id="{AE51DFF4-F6ED-4CFF-81D9-B0DDAF2375CF}"/>
                </a:ext>
              </a:extLst>
            </p:cNvPr>
            <p:cNvSpPr txBox="1"/>
            <p:nvPr/>
          </p:nvSpPr>
          <p:spPr>
            <a:xfrm>
              <a:off x="2551704" y="4283314"/>
              <a:ext cx="927764" cy="276999"/>
            </a:xfrm>
            <a:prstGeom prst="rect">
              <a:avLst/>
            </a:prstGeom>
            <a:solidFill>
              <a:schemeClr val="accent2"/>
            </a:solidFill>
          </p:spPr>
          <p:txBody>
            <a:bodyPr wrap="square" rtlCol="0">
              <a:spAutoFit/>
            </a:bodyPr>
            <a:lstStyle/>
            <a:p>
              <a:r>
                <a:rPr lang="en-US" altLang="ko-KR" sz="1200" b="1" dirty="0">
                  <a:solidFill>
                    <a:schemeClr val="bg1"/>
                  </a:solidFill>
                  <a:cs typeface="Arial" pitchFamily="34" charset="0"/>
                </a:rPr>
                <a:t>Your Text Here</a:t>
              </a:r>
              <a:endParaRPr lang="ko-KR" altLang="en-US" sz="1200" b="1" dirty="0">
                <a:solidFill>
                  <a:schemeClr val="bg1"/>
                </a:solidFill>
                <a:cs typeface="Arial" pitchFamily="34" charset="0"/>
              </a:endParaRPr>
            </a:p>
          </p:txBody>
        </p:sp>
      </p:grpSp>
      <p:grpSp>
        <p:nvGrpSpPr>
          <p:cNvPr id="12" name="Group 11">
            <a:extLst>
              <a:ext uri="{FF2B5EF4-FFF2-40B4-BE49-F238E27FC236}">
                <a16:creationId xmlns:a16="http://schemas.microsoft.com/office/drawing/2014/main" id="{7BFBACBE-74EE-46F6-84EA-7C2DD5B9933C}"/>
              </a:ext>
            </a:extLst>
          </p:cNvPr>
          <p:cNvGrpSpPr/>
          <p:nvPr/>
        </p:nvGrpSpPr>
        <p:grpSpPr>
          <a:xfrm>
            <a:off x="921198" y="3063680"/>
            <a:ext cx="3081629" cy="1477328"/>
            <a:chOff x="2551705" y="4283314"/>
            <a:chExt cx="935718" cy="1477328"/>
          </a:xfrm>
        </p:grpSpPr>
        <p:sp>
          <p:nvSpPr>
            <p:cNvPr id="13" name="TextBox 12">
              <a:extLst>
                <a:ext uri="{FF2B5EF4-FFF2-40B4-BE49-F238E27FC236}">
                  <a16:creationId xmlns:a16="http://schemas.microsoft.com/office/drawing/2014/main" id="{503FE579-AF9B-410D-AE03-AF046C8B9537}"/>
                </a:ext>
              </a:extLst>
            </p:cNvPr>
            <p:cNvSpPr txBox="1"/>
            <p:nvPr/>
          </p:nvSpPr>
          <p:spPr>
            <a:xfrm>
              <a:off x="2551706" y="4560313"/>
              <a:ext cx="935717" cy="1200329"/>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I hope and I believe that this Template will your Time, Money and Reputation. Get a modern PowerPoint  Presentation that is beautifully designed.</a:t>
              </a:r>
              <a:r>
                <a:rPr lang="ko-KR" altLang="en-US" sz="1200" dirty="0">
                  <a:solidFill>
                    <a:schemeClr val="tx1">
                      <a:lumMod val="75000"/>
                      <a:lumOff val="25000"/>
                    </a:schemeClr>
                  </a:solidFill>
                  <a:cs typeface="Arial" pitchFamily="34" charset="0"/>
                </a:rPr>
                <a:t> </a:t>
              </a:r>
              <a:r>
                <a:rPr lang="en-US" altLang="ko-KR" sz="1200" dirty="0">
                  <a:solidFill>
                    <a:schemeClr val="tx1">
                      <a:lumMod val="75000"/>
                      <a:lumOff val="25000"/>
                    </a:schemeClr>
                  </a:solidFill>
                  <a:cs typeface="Arial" pitchFamily="34" charset="0"/>
                </a:rPr>
                <a:t>You can simply impress your audience and add a unique zing and appeal to your Presentations.</a:t>
              </a:r>
              <a:r>
                <a:rPr lang="ko-KR" altLang="en-US" sz="1200" dirty="0">
                  <a:solidFill>
                    <a:schemeClr val="tx1">
                      <a:lumMod val="75000"/>
                      <a:lumOff val="25000"/>
                    </a:schemeClr>
                  </a:solidFill>
                  <a:cs typeface="Arial" pitchFamily="34" charset="0"/>
                </a:rPr>
                <a:t>  </a:t>
              </a:r>
            </a:p>
          </p:txBody>
        </p:sp>
        <p:sp>
          <p:nvSpPr>
            <p:cNvPr id="14" name="TextBox 13">
              <a:extLst>
                <a:ext uri="{FF2B5EF4-FFF2-40B4-BE49-F238E27FC236}">
                  <a16:creationId xmlns:a16="http://schemas.microsoft.com/office/drawing/2014/main" id="{30B6B1D0-437D-44C6-8700-08E21F3CBDC8}"/>
                </a:ext>
              </a:extLst>
            </p:cNvPr>
            <p:cNvSpPr txBox="1"/>
            <p:nvPr/>
          </p:nvSpPr>
          <p:spPr>
            <a:xfrm>
              <a:off x="2551705" y="4283314"/>
              <a:ext cx="927763" cy="276999"/>
            </a:xfrm>
            <a:prstGeom prst="rect">
              <a:avLst/>
            </a:prstGeom>
            <a:solidFill>
              <a:schemeClr val="accent1"/>
            </a:solidFill>
          </p:spPr>
          <p:txBody>
            <a:bodyPr wrap="square" rtlCol="0">
              <a:spAutoFit/>
            </a:bodyPr>
            <a:lstStyle/>
            <a:p>
              <a:r>
                <a:rPr lang="en-US" altLang="ko-KR" sz="1200" b="1" dirty="0">
                  <a:solidFill>
                    <a:schemeClr val="bg1"/>
                  </a:solidFill>
                  <a:cs typeface="Arial" pitchFamily="34" charset="0"/>
                </a:rPr>
                <a:t>Your Text Here</a:t>
              </a:r>
              <a:endParaRPr lang="ko-KR" altLang="en-US" sz="1200" b="1" dirty="0">
                <a:solidFill>
                  <a:schemeClr val="bg1"/>
                </a:solidFill>
                <a:cs typeface="Arial" pitchFamily="34" charset="0"/>
              </a:endParaRPr>
            </a:p>
          </p:txBody>
        </p:sp>
      </p:grpSp>
    </p:spTree>
    <p:extLst>
      <p:ext uri="{BB962C8B-B14F-4D97-AF65-F5344CB8AC3E}">
        <p14:creationId xmlns:p14="http://schemas.microsoft.com/office/powerpoint/2010/main" val="42012780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5A4BDA0-C270-4764-9C18-A593BCE2C965}"/>
              </a:ext>
            </a:extLst>
          </p:cNvPr>
          <p:cNvSpPr txBox="1"/>
          <p:nvPr/>
        </p:nvSpPr>
        <p:spPr>
          <a:xfrm>
            <a:off x="731521" y="455514"/>
            <a:ext cx="2719767" cy="1754326"/>
          </a:xfrm>
          <a:prstGeom prst="rect">
            <a:avLst/>
          </a:prstGeom>
          <a:noFill/>
        </p:spPr>
        <p:txBody>
          <a:bodyPr wrap="square" rtlCol="0" anchor="ctr">
            <a:spAutoFit/>
          </a:bodyPr>
          <a:lstStyle/>
          <a:p>
            <a:r>
              <a:rPr lang="en-US" altLang="ko-KR" sz="5400" dirty="0">
                <a:solidFill>
                  <a:schemeClr val="bg1"/>
                </a:solidFill>
                <a:cs typeface="Arial" pitchFamily="34" charset="0"/>
              </a:rPr>
              <a:t>Agenda Style</a:t>
            </a:r>
            <a:endParaRPr lang="ko-KR" altLang="en-US" sz="5400" dirty="0">
              <a:solidFill>
                <a:schemeClr val="bg1"/>
              </a:solidFill>
              <a:cs typeface="Arial" pitchFamily="34" charset="0"/>
            </a:endParaRPr>
          </a:p>
        </p:txBody>
      </p:sp>
      <p:grpSp>
        <p:nvGrpSpPr>
          <p:cNvPr id="2" name="Group 1">
            <a:extLst>
              <a:ext uri="{FF2B5EF4-FFF2-40B4-BE49-F238E27FC236}">
                <a16:creationId xmlns:a16="http://schemas.microsoft.com/office/drawing/2014/main" id="{D169905C-B298-451E-BB45-9DDA9B12EFBA}"/>
              </a:ext>
            </a:extLst>
          </p:cNvPr>
          <p:cNvGrpSpPr/>
          <p:nvPr/>
        </p:nvGrpSpPr>
        <p:grpSpPr>
          <a:xfrm>
            <a:off x="4924108" y="789041"/>
            <a:ext cx="6353491" cy="5279919"/>
            <a:chOff x="1031377" y="863159"/>
            <a:chExt cx="6353491" cy="5279919"/>
          </a:xfrm>
        </p:grpSpPr>
        <p:sp>
          <p:nvSpPr>
            <p:cNvPr id="5" name="Oval 4">
              <a:extLst>
                <a:ext uri="{FF2B5EF4-FFF2-40B4-BE49-F238E27FC236}">
                  <a16:creationId xmlns:a16="http://schemas.microsoft.com/office/drawing/2014/main" id="{C7517A05-DD79-47D3-8590-C2F935488FCB}"/>
                </a:ext>
              </a:extLst>
            </p:cNvPr>
            <p:cNvSpPr>
              <a:spLocks noChangeAspect="1"/>
            </p:cNvSpPr>
            <p:nvPr/>
          </p:nvSpPr>
          <p:spPr>
            <a:xfrm>
              <a:off x="1031377" y="5265096"/>
              <a:ext cx="731520" cy="731520"/>
            </a:xfrm>
            <a:prstGeom prst="ellipse">
              <a:avLst/>
            </a:prstGeom>
            <a:solidFill>
              <a:schemeClr val="bg1"/>
            </a:solidFill>
            <a:ln w="635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solidFill>
                  <a:schemeClr val="bg1"/>
                </a:solidFill>
                <a:cs typeface="Arial" pitchFamily="34" charset="0"/>
              </a:endParaRPr>
            </a:p>
          </p:txBody>
        </p:sp>
        <p:sp>
          <p:nvSpPr>
            <p:cNvPr id="6" name="Oval 5">
              <a:extLst>
                <a:ext uri="{FF2B5EF4-FFF2-40B4-BE49-F238E27FC236}">
                  <a16:creationId xmlns:a16="http://schemas.microsoft.com/office/drawing/2014/main" id="{DB9003E6-D5FA-493C-922E-2ACBE88C1441}"/>
                </a:ext>
              </a:extLst>
            </p:cNvPr>
            <p:cNvSpPr>
              <a:spLocks noChangeAspect="1"/>
            </p:cNvSpPr>
            <p:nvPr/>
          </p:nvSpPr>
          <p:spPr>
            <a:xfrm>
              <a:off x="1031377" y="3846604"/>
              <a:ext cx="731520" cy="731520"/>
            </a:xfrm>
            <a:prstGeom prst="ellipse">
              <a:avLst/>
            </a:prstGeom>
            <a:solidFill>
              <a:schemeClr val="bg1"/>
            </a:solidFill>
            <a:ln w="635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solidFill>
                  <a:schemeClr val="bg1"/>
                </a:solidFill>
                <a:cs typeface="Arial" pitchFamily="34" charset="0"/>
              </a:endParaRPr>
            </a:p>
          </p:txBody>
        </p:sp>
        <p:sp>
          <p:nvSpPr>
            <p:cNvPr id="7" name="Oval 6">
              <a:extLst>
                <a:ext uri="{FF2B5EF4-FFF2-40B4-BE49-F238E27FC236}">
                  <a16:creationId xmlns:a16="http://schemas.microsoft.com/office/drawing/2014/main" id="{16EFDFA9-41E7-4D74-82AC-05168E3280FB}"/>
                </a:ext>
              </a:extLst>
            </p:cNvPr>
            <p:cNvSpPr>
              <a:spLocks noChangeAspect="1"/>
            </p:cNvSpPr>
            <p:nvPr/>
          </p:nvSpPr>
          <p:spPr>
            <a:xfrm>
              <a:off x="1031377" y="2428112"/>
              <a:ext cx="731520" cy="731520"/>
            </a:xfrm>
            <a:prstGeom prst="ellipse">
              <a:avLst/>
            </a:prstGeom>
            <a:solidFill>
              <a:schemeClr val="bg1"/>
            </a:solidFill>
            <a:ln w="635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solidFill>
                  <a:schemeClr val="bg1"/>
                </a:solidFill>
                <a:cs typeface="Arial" pitchFamily="34" charset="0"/>
              </a:endParaRPr>
            </a:p>
          </p:txBody>
        </p:sp>
        <p:sp>
          <p:nvSpPr>
            <p:cNvPr id="8" name="Oval 7">
              <a:extLst>
                <a:ext uri="{FF2B5EF4-FFF2-40B4-BE49-F238E27FC236}">
                  <a16:creationId xmlns:a16="http://schemas.microsoft.com/office/drawing/2014/main" id="{1FD0B405-D456-45C1-AE2C-62CA410EBCDA}"/>
                </a:ext>
              </a:extLst>
            </p:cNvPr>
            <p:cNvSpPr>
              <a:spLocks noChangeAspect="1"/>
            </p:cNvSpPr>
            <p:nvPr/>
          </p:nvSpPr>
          <p:spPr>
            <a:xfrm>
              <a:off x="1031377" y="1009620"/>
              <a:ext cx="731520" cy="731520"/>
            </a:xfrm>
            <a:prstGeom prst="ellipse">
              <a:avLst/>
            </a:prstGeom>
            <a:solidFill>
              <a:schemeClr val="bg1"/>
            </a:solidFill>
            <a:ln w="635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solidFill>
                  <a:schemeClr val="bg1"/>
                </a:solidFill>
                <a:cs typeface="Arial" pitchFamily="34" charset="0"/>
              </a:endParaRPr>
            </a:p>
          </p:txBody>
        </p:sp>
        <p:sp>
          <p:nvSpPr>
            <p:cNvPr id="9" name="TextBox 8">
              <a:extLst>
                <a:ext uri="{FF2B5EF4-FFF2-40B4-BE49-F238E27FC236}">
                  <a16:creationId xmlns:a16="http://schemas.microsoft.com/office/drawing/2014/main" id="{2EEC6711-1784-41AF-B752-322BD9DED904}"/>
                </a:ext>
              </a:extLst>
            </p:cNvPr>
            <p:cNvSpPr txBox="1"/>
            <p:nvPr/>
          </p:nvSpPr>
          <p:spPr>
            <a:xfrm>
              <a:off x="1045444" y="1073455"/>
              <a:ext cx="703386" cy="603851"/>
            </a:xfrm>
            <a:prstGeom prst="rect">
              <a:avLst/>
            </a:prstGeom>
            <a:noFill/>
          </p:spPr>
          <p:txBody>
            <a:bodyPr wrap="square" lIns="108000" rIns="108000" rtlCol="0">
              <a:spAutoFit/>
            </a:bodyPr>
            <a:lstStyle/>
            <a:p>
              <a:pPr algn="ctr"/>
              <a:r>
                <a:rPr lang="en-US" altLang="ko-KR" sz="3200" b="1" dirty="0">
                  <a:solidFill>
                    <a:schemeClr val="accent4"/>
                  </a:solidFill>
                  <a:cs typeface="Arial" pitchFamily="34" charset="0"/>
                </a:rPr>
                <a:t>01</a:t>
              </a:r>
              <a:endParaRPr lang="ko-KR" altLang="en-US" sz="3200" b="1" dirty="0">
                <a:solidFill>
                  <a:schemeClr val="accent4"/>
                </a:solidFill>
                <a:cs typeface="Arial" pitchFamily="34" charset="0"/>
              </a:endParaRPr>
            </a:p>
          </p:txBody>
        </p:sp>
        <p:grpSp>
          <p:nvGrpSpPr>
            <p:cNvPr id="10" name="Group 9">
              <a:extLst>
                <a:ext uri="{FF2B5EF4-FFF2-40B4-BE49-F238E27FC236}">
                  <a16:creationId xmlns:a16="http://schemas.microsoft.com/office/drawing/2014/main" id="{91BF40CB-923C-4F66-B679-8E421433F4C4}"/>
                </a:ext>
              </a:extLst>
            </p:cNvPr>
            <p:cNvGrpSpPr/>
            <p:nvPr/>
          </p:nvGrpSpPr>
          <p:grpSpPr>
            <a:xfrm>
              <a:off x="1919076" y="863159"/>
              <a:ext cx="5465792" cy="1024443"/>
              <a:chOff x="1971828" y="951079"/>
              <a:chExt cx="5465792" cy="1024443"/>
            </a:xfrm>
          </p:grpSpPr>
          <p:sp>
            <p:nvSpPr>
              <p:cNvPr id="11" name="TextBox 10">
                <a:extLst>
                  <a:ext uri="{FF2B5EF4-FFF2-40B4-BE49-F238E27FC236}">
                    <a16:creationId xmlns:a16="http://schemas.microsoft.com/office/drawing/2014/main" id="{EFB4EC09-22C7-4D92-B329-36AAFC26D4DC}"/>
                  </a:ext>
                </a:extLst>
              </p:cNvPr>
              <p:cNvSpPr txBox="1"/>
              <p:nvPr/>
            </p:nvSpPr>
            <p:spPr>
              <a:xfrm>
                <a:off x="1971828" y="951079"/>
                <a:ext cx="5465792" cy="338554"/>
              </a:xfrm>
              <a:prstGeom prst="rect">
                <a:avLst/>
              </a:prstGeom>
              <a:noFill/>
            </p:spPr>
            <p:txBody>
              <a:bodyPr wrap="square" lIns="108000" rIns="108000" rtlCol="0">
                <a:spAutoFit/>
              </a:bodyPr>
              <a:lstStyle/>
              <a:p>
                <a:r>
                  <a:rPr lang="en-GB" altLang="ko-KR" sz="1600" b="1" dirty="0">
                    <a:solidFill>
                      <a:schemeClr val="bg1"/>
                    </a:solidFill>
                    <a:cs typeface="Arial" pitchFamily="34" charset="0"/>
                  </a:rPr>
                  <a:t>ALLPPT Layout Clean Text Slide</a:t>
                </a:r>
                <a:endParaRPr lang="ko-KR" altLang="en-US" sz="1600" b="1" dirty="0">
                  <a:solidFill>
                    <a:schemeClr val="bg1"/>
                  </a:solidFill>
                  <a:cs typeface="Arial" pitchFamily="34" charset="0"/>
                </a:endParaRPr>
              </a:p>
            </p:txBody>
          </p:sp>
          <p:sp>
            <p:nvSpPr>
              <p:cNvPr id="12" name="TextBox 11">
                <a:extLst>
                  <a:ext uri="{FF2B5EF4-FFF2-40B4-BE49-F238E27FC236}">
                    <a16:creationId xmlns:a16="http://schemas.microsoft.com/office/drawing/2014/main" id="{577A9EE7-4404-415A-8B49-AB32BDF76E8E}"/>
                  </a:ext>
                </a:extLst>
              </p:cNvPr>
              <p:cNvSpPr txBox="1"/>
              <p:nvPr/>
            </p:nvSpPr>
            <p:spPr>
              <a:xfrm>
                <a:off x="2147565" y="1375358"/>
                <a:ext cx="5290055" cy="276999"/>
              </a:xfrm>
              <a:prstGeom prst="rect">
                <a:avLst/>
              </a:prstGeom>
              <a:noFill/>
            </p:spPr>
            <p:txBody>
              <a:bodyPr wrap="square" rtlCol="0">
                <a:spAutoFit/>
              </a:bodyPr>
              <a:lstStyle/>
              <a:p>
                <a:pPr marL="228600" indent="-228600">
                  <a:buFont typeface="Wingdings" panose="05000000000000000000" pitchFamily="2" charset="2"/>
                  <a:buChar char="Ø"/>
                </a:pPr>
                <a:r>
                  <a:rPr lang="en-US" altLang="ko-KR" sz="1200" dirty="0">
                    <a:solidFill>
                      <a:schemeClr val="bg1"/>
                    </a:solidFill>
                    <a:cs typeface="Arial" pitchFamily="34" charset="0"/>
                  </a:rPr>
                  <a:t>Easy to change colors, photos and Text. </a:t>
                </a:r>
                <a:endParaRPr lang="ko-KR" altLang="en-US" sz="1200" dirty="0">
                  <a:solidFill>
                    <a:schemeClr val="bg1"/>
                  </a:solidFill>
                  <a:cs typeface="Arial" pitchFamily="34" charset="0"/>
                </a:endParaRPr>
              </a:p>
            </p:txBody>
          </p:sp>
          <p:sp>
            <p:nvSpPr>
              <p:cNvPr id="13" name="TextBox 12">
                <a:extLst>
                  <a:ext uri="{FF2B5EF4-FFF2-40B4-BE49-F238E27FC236}">
                    <a16:creationId xmlns:a16="http://schemas.microsoft.com/office/drawing/2014/main" id="{4E688682-EB2C-4B03-9B2B-CD35B65F10C8}"/>
                  </a:ext>
                </a:extLst>
              </p:cNvPr>
              <p:cNvSpPr txBox="1"/>
              <p:nvPr/>
            </p:nvSpPr>
            <p:spPr>
              <a:xfrm>
                <a:off x="2147565" y="1698523"/>
                <a:ext cx="5290055" cy="276999"/>
              </a:xfrm>
              <a:prstGeom prst="rect">
                <a:avLst/>
              </a:prstGeom>
              <a:noFill/>
            </p:spPr>
            <p:txBody>
              <a:bodyPr wrap="square" rtlCol="0">
                <a:spAutoFit/>
              </a:bodyPr>
              <a:lstStyle/>
              <a:p>
                <a:pPr marL="228600" indent="-228600">
                  <a:buFont typeface="Wingdings" panose="05000000000000000000" pitchFamily="2" charset="2"/>
                  <a:buChar char="Ø"/>
                </a:pPr>
                <a:r>
                  <a:rPr lang="en-US" altLang="ko-KR" sz="1200" dirty="0">
                    <a:solidFill>
                      <a:schemeClr val="bg1"/>
                    </a:solidFill>
                    <a:cs typeface="Arial" pitchFamily="34" charset="0"/>
                  </a:rPr>
                  <a:t>Get a modern PowerPoint  Presentation that is beautifully designed.</a:t>
                </a:r>
                <a:endParaRPr lang="ko-KR" altLang="en-US" sz="1200" dirty="0">
                  <a:solidFill>
                    <a:schemeClr val="bg1"/>
                  </a:solidFill>
                  <a:cs typeface="Arial" pitchFamily="34" charset="0"/>
                </a:endParaRPr>
              </a:p>
            </p:txBody>
          </p:sp>
        </p:grpSp>
        <p:sp>
          <p:nvSpPr>
            <p:cNvPr id="14" name="TextBox 13">
              <a:extLst>
                <a:ext uri="{FF2B5EF4-FFF2-40B4-BE49-F238E27FC236}">
                  <a16:creationId xmlns:a16="http://schemas.microsoft.com/office/drawing/2014/main" id="{DFDF9449-3585-4495-9802-D20D1D4680D3}"/>
                </a:ext>
              </a:extLst>
            </p:cNvPr>
            <p:cNvSpPr txBox="1"/>
            <p:nvPr/>
          </p:nvSpPr>
          <p:spPr>
            <a:xfrm>
              <a:off x="1058633" y="2509807"/>
              <a:ext cx="677008" cy="584775"/>
            </a:xfrm>
            <a:prstGeom prst="rect">
              <a:avLst/>
            </a:prstGeom>
            <a:noFill/>
          </p:spPr>
          <p:txBody>
            <a:bodyPr wrap="square" lIns="108000" rIns="108000" rtlCol="0">
              <a:spAutoFit/>
            </a:bodyPr>
            <a:lstStyle/>
            <a:p>
              <a:pPr algn="ctr"/>
              <a:r>
                <a:rPr lang="en-US" altLang="ko-KR" sz="3200" b="1" dirty="0">
                  <a:solidFill>
                    <a:schemeClr val="accent3"/>
                  </a:solidFill>
                  <a:cs typeface="Arial" pitchFamily="34" charset="0"/>
                </a:rPr>
                <a:t>02</a:t>
              </a:r>
              <a:endParaRPr lang="ko-KR" altLang="en-US" sz="3200" b="1" dirty="0">
                <a:solidFill>
                  <a:schemeClr val="accent3"/>
                </a:solidFill>
                <a:cs typeface="Arial" pitchFamily="34" charset="0"/>
              </a:endParaRPr>
            </a:p>
          </p:txBody>
        </p:sp>
        <p:grpSp>
          <p:nvGrpSpPr>
            <p:cNvPr id="15" name="Group 14">
              <a:extLst>
                <a:ext uri="{FF2B5EF4-FFF2-40B4-BE49-F238E27FC236}">
                  <a16:creationId xmlns:a16="http://schemas.microsoft.com/office/drawing/2014/main" id="{43E6785B-B40C-46C1-8504-F5C43CD2DB0E}"/>
                </a:ext>
              </a:extLst>
            </p:cNvPr>
            <p:cNvGrpSpPr/>
            <p:nvPr/>
          </p:nvGrpSpPr>
          <p:grpSpPr>
            <a:xfrm>
              <a:off x="1919076" y="2281651"/>
              <a:ext cx="5465792" cy="1024443"/>
              <a:chOff x="1971828" y="2369571"/>
              <a:chExt cx="5465792" cy="1024443"/>
            </a:xfrm>
          </p:grpSpPr>
          <p:sp>
            <p:nvSpPr>
              <p:cNvPr id="16" name="TextBox 15">
                <a:extLst>
                  <a:ext uri="{FF2B5EF4-FFF2-40B4-BE49-F238E27FC236}">
                    <a16:creationId xmlns:a16="http://schemas.microsoft.com/office/drawing/2014/main" id="{261927F0-7EFB-4EFB-9935-45442B0E7CE4}"/>
                  </a:ext>
                </a:extLst>
              </p:cNvPr>
              <p:cNvSpPr txBox="1"/>
              <p:nvPr/>
            </p:nvSpPr>
            <p:spPr>
              <a:xfrm>
                <a:off x="1971828" y="2369571"/>
                <a:ext cx="5465792" cy="338554"/>
              </a:xfrm>
              <a:prstGeom prst="rect">
                <a:avLst/>
              </a:prstGeom>
              <a:noFill/>
            </p:spPr>
            <p:txBody>
              <a:bodyPr wrap="square" lIns="108000" rIns="108000" rtlCol="0">
                <a:spAutoFit/>
              </a:bodyPr>
              <a:lstStyle/>
              <a:p>
                <a:r>
                  <a:rPr lang="en-GB" altLang="ko-KR" sz="1600" b="1" dirty="0">
                    <a:solidFill>
                      <a:schemeClr val="bg1"/>
                    </a:solidFill>
                    <a:cs typeface="Arial" pitchFamily="34" charset="0"/>
                  </a:rPr>
                  <a:t>ALLPPT Layout Clean Text Slide</a:t>
                </a:r>
                <a:endParaRPr lang="ko-KR" altLang="en-US" sz="1600" b="1" dirty="0">
                  <a:solidFill>
                    <a:schemeClr val="bg1"/>
                  </a:solidFill>
                  <a:cs typeface="Arial" pitchFamily="34" charset="0"/>
                </a:endParaRPr>
              </a:p>
            </p:txBody>
          </p:sp>
          <p:sp>
            <p:nvSpPr>
              <p:cNvPr id="17" name="TextBox 16">
                <a:extLst>
                  <a:ext uri="{FF2B5EF4-FFF2-40B4-BE49-F238E27FC236}">
                    <a16:creationId xmlns:a16="http://schemas.microsoft.com/office/drawing/2014/main" id="{1638B9A8-B323-471A-B7D0-142E46BCD606}"/>
                  </a:ext>
                </a:extLst>
              </p:cNvPr>
              <p:cNvSpPr txBox="1"/>
              <p:nvPr/>
            </p:nvSpPr>
            <p:spPr>
              <a:xfrm>
                <a:off x="2147565" y="2793850"/>
                <a:ext cx="5290055" cy="276999"/>
              </a:xfrm>
              <a:prstGeom prst="rect">
                <a:avLst/>
              </a:prstGeom>
              <a:noFill/>
            </p:spPr>
            <p:txBody>
              <a:bodyPr wrap="square" rtlCol="0">
                <a:spAutoFit/>
              </a:bodyPr>
              <a:lstStyle/>
              <a:p>
                <a:pPr marL="228600" indent="-228600">
                  <a:buFont typeface="Wingdings" panose="05000000000000000000" pitchFamily="2" charset="2"/>
                  <a:buChar char="Ø"/>
                </a:pPr>
                <a:r>
                  <a:rPr lang="en-US" altLang="ko-KR" sz="1200" dirty="0">
                    <a:solidFill>
                      <a:schemeClr val="bg1"/>
                    </a:solidFill>
                    <a:cs typeface="Arial" pitchFamily="34" charset="0"/>
                  </a:rPr>
                  <a:t>Easy to change colors, photos and Text. </a:t>
                </a:r>
                <a:endParaRPr lang="ko-KR" altLang="en-US" sz="1200" dirty="0">
                  <a:solidFill>
                    <a:schemeClr val="bg1"/>
                  </a:solidFill>
                  <a:cs typeface="Arial" pitchFamily="34" charset="0"/>
                </a:endParaRPr>
              </a:p>
            </p:txBody>
          </p:sp>
          <p:sp>
            <p:nvSpPr>
              <p:cNvPr id="18" name="TextBox 17">
                <a:extLst>
                  <a:ext uri="{FF2B5EF4-FFF2-40B4-BE49-F238E27FC236}">
                    <a16:creationId xmlns:a16="http://schemas.microsoft.com/office/drawing/2014/main" id="{B1EC6690-5F27-4A06-872F-6F25DC39E0D5}"/>
                  </a:ext>
                </a:extLst>
              </p:cNvPr>
              <p:cNvSpPr txBox="1"/>
              <p:nvPr/>
            </p:nvSpPr>
            <p:spPr>
              <a:xfrm>
                <a:off x="2147565" y="3117015"/>
                <a:ext cx="5290055" cy="276999"/>
              </a:xfrm>
              <a:prstGeom prst="rect">
                <a:avLst/>
              </a:prstGeom>
              <a:noFill/>
            </p:spPr>
            <p:txBody>
              <a:bodyPr wrap="square" rtlCol="0">
                <a:spAutoFit/>
              </a:bodyPr>
              <a:lstStyle/>
              <a:p>
                <a:pPr marL="228600" indent="-228600">
                  <a:buFont typeface="Wingdings" panose="05000000000000000000" pitchFamily="2" charset="2"/>
                  <a:buChar char="Ø"/>
                </a:pPr>
                <a:r>
                  <a:rPr lang="en-US" altLang="ko-KR" sz="1200" dirty="0">
                    <a:solidFill>
                      <a:schemeClr val="bg1"/>
                    </a:solidFill>
                    <a:cs typeface="Arial" pitchFamily="34" charset="0"/>
                  </a:rPr>
                  <a:t>Get a modern PowerPoint  Presentation that is beautifully designed.</a:t>
                </a:r>
                <a:endParaRPr lang="ko-KR" altLang="en-US" sz="1200" dirty="0">
                  <a:solidFill>
                    <a:schemeClr val="bg1"/>
                  </a:solidFill>
                  <a:cs typeface="Arial" pitchFamily="34" charset="0"/>
                </a:endParaRPr>
              </a:p>
            </p:txBody>
          </p:sp>
        </p:grpSp>
        <p:sp>
          <p:nvSpPr>
            <p:cNvPr id="19" name="TextBox 18">
              <a:extLst>
                <a:ext uri="{FF2B5EF4-FFF2-40B4-BE49-F238E27FC236}">
                  <a16:creationId xmlns:a16="http://schemas.microsoft.com/office/drawing/2014/main" id="{91026E0C-B9D3-4EF7-B6A5-F2B23BDB6CC1}"/>
                </a:ext>
              </a:extLst>
            </p:cNvPr>
            <p:cNvSpPr txBox="1"/>
            <p:nvPr/>
          </p:nvSpPr>
          <p:spPr>
            <a:xfrm>
              <a:off x="1058633" y="3927084"/>
              <a:ext cx="677008" cy="584775"/>
            </a:xfrm>
            <a:prstGeom prst="rect">
              <a:avLst/>
            </a:prstGeom>
            <a:noFill/>
          </p:spPr>
          <p:txBody>
            <a:bodyPr wrap="square" lIns="108000" rIns="108000" rtlCol="0">
              <a:spAutoFit/>
            </a:bodyPr>
            <a:lstStyle/>
            <a:p>
              <a:pPr algn="ctr"/>
              <a:r>
                <a:rPr lang="en-US" altLang="ko-KR" sz="3200" b="1" dirty="0">
                  <a:solidFill>
                    <a:schemeClr val="accent2"/>
                  </a:solidFill>
                  <a:cs typeface="Arial" pitchFamily="34" charset="0"/>
                </a:rPr>
                <a:t>03</a:t>
              </a:r>
              <a:endParaRPr lang="ko-KR" altLang="en-US" sz="3200" b="1" dirty="0">
                <a:solidFill>
                  <a:schemeClr val="accent2"/>
                </a:solidFill>
                <a:cs typeface="Arial" pitchFamily="34" charset="0"/>
              </a:endParaRPr>
            </a:p>
          </p:txBody>
        </p:sp>
        <p:grpSp>
          <p:nvGrpSpPr>
            <p:cNvPr id="20" name="Group 19">
              <a:extLst>
                <a:ext uri="{FF2B5EF4-FFF2-40B4-BE49-F238E27FC236}">
                  <a16:creationId xmlns:a16="http://schemas.microsoft.com/office/drawing/2014/main" id="{74C5A9CD-F836-43F1-827C-C9E3FFC7128E}"/>
                </a:ext>
              </a:extLst>
            </p:cNvPr>
            <p:cNvGrpSpPr/>
            <p:nvPr/>
          </p:nvGrpSpPr>
          <p:grpSpPr>
            <a:xfrm>
              <a:off x="1919076" y="3700143"/>
              <a:ext cx="5465792" cy="1024443"/>
              <a:chOff x="1971828" y="3788063"/>
              <a:chExt cx="5465792" cy="1024443"/>
            </a:xfrm>
          </p:grpSpPr>
          <p:sp>
            <p:nvSpPr>
              <p:cNvPr id="21" name="TextBox 20">
                <a:extLst>
                  <a:ext uri="{FF2B5EF4-FFF2-40B4-BE49-F238E27FC236}">
                    <a16:creationId xmlns:a16="http://schemas.microsoft.com/office/drawing/2014/main" id="{FBF56A36-B029-437D-A868-2A9AA05B4F40}"/>
                  </a:ext>
                </a:extLst>
              </p:cNvPr>
              <p:cNvSpPr txBox="1"/>
              <p:nvPr/>
            </p:nvSpPr>
            <p:spPr>
              <a:xfrm>
                <a:off x="1971828" y="3788063"/>
                <a:ext cx="5465792" cy="338554"/>
              </a:xfrm>
              <a:prstGeom prst="rect">
                <a:avLst/>
              </a:prstGeom>
              <a:noFill/>
            </p:spPr>
            <p:txBody>
              <a:bodyPr wrap="square" lIns="108000" rIns="108000" rtlCol="0">
                <a:spAutoFit/>
              </a:bodyPr>
              <a:lstStyle/>
              <a:p>
                <a:r>
                  <a:rPr lang="en-GB" altLang="ko-KR" sz="1600" b="1" dirty="0">
                    <a:solidFill>
                      <a:schemeClr val="bg1"/>
                    </a:solidFill>
                    <a:cs typeface="Arial" pitchFamily="34" charset="0"/>
                  </a:rPr>
                  <a:t>ALLPPT Layout Clean Text Slide</a:t>
                </a:r>
                <a:endParaRPr lang="ko-KR" altLang="en-US" sz="1600" b="1" dirty="0">
                  <a:solidFill>
                    <a:schemeClr val="bg1"/>
                  </a:solidFill>
                  <a:cs typeface="Arial" pitchFamily="34" charset="0"/>
                </a:endParaRPr>
              </a:p>
            </p:txBody>
          </p:sp>
          <p:sp>
            <p:nvSpPr>
              <p:cNvPr id="22" name="TextBox 21">
                <a:extLst>
                  <a:ext uri="{FF2B5EF4-FFF2-40B4-BE49-F238E27FC236}">
                    <a16:creationId xmlns:a16="http://schemas.microsoft.com/office/drawing/2014/main" id="{68A2B205-F386-473D-9F83-84BA02590498}"/>
                  </a:ext>
                </a:extLst>
              </p:cNvPr>
              <p:cNvSpPr txBox="1"/>
              <p:nvPr/>
            </p:nvSpPr>
            <p:spPr>
              <a:xfrm>
                <a:off x="2147565" y="4212342"/>
                <a:ext cx="5290055" cy="276999"/>
              </a:xfrm>
              <a:prstGeom prst="rect">
                <a:avLst/>
              </a:prstGeom>
              <a:noFill/>
            </p:spPr>
            <p:txBody>
              <a:bodyPr wrap="square" rtlCol="0">
                <a:spAutoFit/>
              </a:bodyPr>
              <a:lstStyle/>
              <a:p>
                <a:pPr marL="228600" indent="-228600">
                  <a:buFont typeface="Wingdings" panose="05000000000000000000" pitchFamily="2" charset="2"/>
                  <a:buChar char="Ø"/>
                </a:pPr>
                <a:r>
                  <a:rPr lang="en-US" altLang="ko-KR" sz="1200" dirty="0">
                    <a:solidFill>
                      <a:schemeClr val="bg1"/>
                    </a:solidFill>
                    <a:cs typeface="Arial" pitchFamily="34" charset="0"/>
                  </a:rPr>
                  <a:t>Easy to change colors, photos and Text. </a:t>
                </a:r>
                <a:endParaRPr lang="ko-KR" altLang="en-US" sz="1200" dirty="0">
                  <a:solidFill>
                    <a:schemeClr val="bg1"/>
                  </a:solidFill>
                  <a:cs typeface="Arial" pitchFamily="34" charset="0"/>
                </a:endParaRPr>
              </a:p>
            </p:txBody>
          </p:sp>
          <p:sp>
            <p:nvSpPr>
              <p:cNvPr id="23" name="TextBox 22">
                <a:extLst>
                  <a:ext uri="{FF2B5EF4-FFF2-40B4-BE49-F238E27FC236}">
                    <a16:creationId xmlns:a16="http://schemas.microsoft.com/office/drawing/2014/main" id="{510F0689-6929-4B5B-B46D-26B2B0BF1F13}"/>
                  </a:ext>
                </a:extLst>
              </p:cNvPr>
              <p:cNvSpPr txBox="1"/>
              <p:nvPr/>
            </p:nvSpPr>
            <p:spPr>
              <a:xfrm>
                <a:off x="2147565" y="4535507"/>
                <a:ext cx="5290055" cy="276999"/>
              </a:xfrm>
              <a:prstGeom prst="rect">
                <a:avLst/>
              </a:prstGeom>
              <a:noFill/>
            </p:spPr>
            <p:txBody>
              <a:bodyPr wrap="square" rtlCol="0">
                <a:spAutoFit/>
              </a:bodyPr>
              <a:lstStyle/>
              <a:p>
                <a:pPr marL="228600" indent="-228600">
                  <a:buFont typeface="Wingdings" panose="05000000000000000000" pitchFamily="2" charset="2"/>
                  <a:buChar char="Ø"/>
                </a:pPr>
                <a:r>
                  <a:rPr lang="en-US" altLang="ko-KR" sz="1200" dirty="0">
                    <a:solidFill>
                      <a:schemeClr val="bg1"/>
                    </a:solidFill>
                    <a:cs typeface="Arial" pitchFamily="34" charset="0"/>
                  </a:rPr>
                  <a:t>Get a modern PowerPoint  Presentation that is beautifully designed.</a:t>
                </a:r>
                <a:endParaRPr lang="ko-KR" altLang="en-US" sz="1200" dirty="0">
                  <a:solidFill>
                    <a:schemeClr val="bg1"/>
                  </a:solidFill>
                  <a:cs typeface="Arial" pitchFamily="34" charset="0"/>
                </a:endParaRPr>
              </a:p>
            </p:txBody>
          </p:sp>
        </p:grpSp>
        <p:sp>
          <p:nvSpPr>
            <p:cNvPr id="24" name="TextBox 23">
              <a:extLst>
                <a:ext uri="{FF2B5EF4-FFF2-40B4-BE49-F238E27FC236}">
                  <a16:creationId xmlns:a16="http://schemas.microsoft.com/office/drawing/2014/main" id="{587C2C5B-7205-46F3-92B5-65642B73F356}"/>
                </a:ext>
              </a:extLst>
            </p:cNvPr>
            <p:cNvSpPr txBox="1"/>
            <p:nvPr/>
          </p:nvSpPr>
          <p:spPr>
            <a:xfrm>
              <a:off x="1058633" y="5344360"/>
              <a:ext cx="677008" cy="584775"/>
            </a:xfrm>
            <a:prstGeom prst="rect">
              <a:avLst/>
            </a:prstGeom>
            <a:noFill/>
          </p:spPr>
          <p:txBody>
            <a:bodyPr wrap="square" lIns="108000" rIns="108000" rtlCol="0">
              <a:spAutoFit/>
            </a:bodyPr>
            <a:lstStyle/>
            <a:p>
              <a:pPr algn="ctr"/>
              <a:r>
                <a:rPr lang="en-US" altLang="ko-KR" sz="3200" b="1" dirty="0">
                  <a:solidFill>
                    <a:schemeClr val="accent1"/>
                  </a:solidFill>
                  <a:cs typeface="Arial" pitchFamily="34" charset="0"/>
                </a:rPr>
                <a:t>04</a:t>
              </a:r>
              <a:endParaRPr lang="ko-KR" altLang="en-US" sz="3200" b="1" dirty="0">
                <a:solidFill>
                  <a:schemeClr val="accent1"/>
                </a:solidFill>
                <a:cs typeface="Arial" pitchFamily="34" charset="0"/>
              </a:endParaRPr>
            </a:p>
          </p:txBody>
        </p:sp>
        <p:grpSp>
          <p:nvGrpSpPr>
            <p:cNvPr id="25" name="Group 24">
              <a:extLst>
                <a:ext uri="{FF2B5EF4-FFF2-40B4-BE49-F238E27FC236}">
                  <a16:creationId xmlns:a16="http://schemas.microsoft.com/office/drawing/2014/main" id="{74336D74-B8C8-41E2-BFF7-E59CFDAD92EC}"/>
                </a:ext>
              </a:extLst>
            </p:cNvPr>
            <p:cNvGrpSpPr/>
            <p:nvPr/>
          </p:nvGrpSpPr>
          <p:grpSpPr>
            <a:xfrm>
              <a:off x="1919076" y="5118635"/>
              <a:ext cx="5465792" cy="1024443"/>
              <a:chOff x="1971828" y="5206555"/>
              <a:chExt cx="5465792" cy="1024443"/>
            </a:xfrm>
          </p:grpSpPr>
          <p:sp>
            <p:nvSpPr>
              <p:cNvPr id="26" name="TextBox 25">
                <a:extLst>
                  <a:ext uri="{FF2B5EF4-FFF2-40B4-BE49-F238E27FC236}">
                    <a16:creationId xmlns:a16="http://schemas.microsoft.com/office/drawing/2014/main" id="{E101F88B-33E0-4198-9CB9-790067FEB643}"/>
                  </a:ext>
                </a:extLst>
              </p:cNvPr>
              <p:cNvSpPr txBox="1"/>
              <p:nvPr/>
            </p:nvSpPr>
            <p:spPr>
              <a:xfrm>
                <a:off x="1971828" y="5206555"/>
                <a:ext cx="5465792" cy="338554"/>
              </a:xfrm>
              <a:prstGeom prst="rect">
                <a:avLst/>
              </a:prstGeom>
              <a:noFill/>
            </p:spPr>
            <p:txBody>
              <a:bodyPr wrap="square" lIns="108000" rIns="108000" rtlCol="0">
                <a:spAutoFit/>
              </a:bodyPr>
              <a:lstStyle/>
              <a:p>
                <a:r>
                  <a:rPr lang="en-GB" altLang="ko-KR" sz="1600" b="1" dirty="0">
                    <a:solidFill>
                      <a:schemeClr val="bg1"/>
                    </a:solidFill>
                    <a:cs typeface="Arial" pitchFamily="34" charset="0"/>
                  </a:rPr>
                  <a:t>ALLPPT Layout Clean Text Slide</a:t>
                </a:r>
                <a:endParaRPr lang="ko-KR" altLang="en-US" sz="1600" b="1" dirty="0">
                  <a:solidFill>
                    <a:schemeClr val="bg1"/>
                  </a:solidFill>
                  <a:cs typeface="Arial" pitchFamily="34" charset="0"/>
                </a:endParaRPr>
              </a:p>
            </p:txBody>
          </p:sp>
          <p:sp>
            <p:nvSpPr>
              <p:cNvPr id="27" name="TextBox 26">
                <a:extLst>
                  <a:ext uri="{FF2B5EF4-FFF2-40B4-BE49-F238E27FC236}">
                    <a16:creationId xmlns:a16="http://schemas.microsoft.com/office/drawing/2014/main" id="{9BF7A72E-05C0-4C49-84E1-C079687AC9AC}"/>
                  </a:ext>
                </a:extLst>
              </p:cNvPr>
              <p:cNvSpPr txBox="1"/>
              <p:nvPr/>
            </p:nvSpPr>
            <p:spPr>
              <a:xfrm>
                <a:off x="2147565" y="5630834"/>
                <a:ext cx="5290055" cy="276999"/>
              </a:xfrm>
              <a:prstGeom prst="rect">
                <a:avLst/>
              </a:prstGeom>
              <a:noFill/>
            </p:spPr>
            <p:txBody>
              <a:bodyPr wrap="square" rtlCol="0">
                <a:spAutoFit/>
              </a:bodyPr>
              <a:lstStyle/>
              <a:p>
                <a:pPr marL="228600" indent="-228600">
                  <a:buFont typeface="Wingdings" panose="05000000000000000000" pitchFamily="2" charset="2"/>
                  <a:buChar char="Ø"/>
                </a:pPr>
                <a:r>
                  <a:rPr lang="en-US" altLang="ko-KR" sz="1200" dirty="0">
                    <a:solidFill>
                      <a:schemeClr val="bg1"/>
                    </a:solidFill>
                    <a:cs typeface="Arial" pitchFamily="34" charset="0"/>
                  </a:rPr>
                  <a:t>Easy to change colors, photos and Text. </a:t>
                </a:r>
                <a:endParaRPr lang="ko-KR" altLang="en-US" sz="1200" dirty="0">
                  <a:solidFill>
                    <a:schemeClr val="bg1"/>
                  </a:solidFill>
                  <a:cs typeface="Arial" pitchFamily="34" charset="0"/>
                </a:endParaRPr>
              </a:p>
            </p:txBody>
          </p:sp>
          <p:sp>
            <p:nvSpPr>
              <p:cNvPr id="28" name="TextBox 27">
                <a:extLst>
                  <a:ext uri="{FF2B5EF4-FFF2-40B4-BE49-F238E27FC236}">
                    <a16:creationId xmlns:a16="http://schemas.microsoft.com/office/drawing/2014/main" id="{D70A4DDC-3FEB-4FAB-9017-BDFF8FDD1333}"/>
                  </a:ext>
                </a:extLst>
              </p:cNvPr>
              <p:cNvSpPr txBox="1"/>
              <p:nvPr/>
            </p:nvSpPr>
            <p:spPr>
              <a:xfrm>
                <a:off x="2147565" y="5953999"/>
                <a:ext cx="5290055" cy="276999"/>
              </a:xfrm>
              <a:prstGeom prst="rect">
                <a:avLst/>
              </a:prstGeom>
              <a:noFill/>
            </p:spPr>
            <p:txBody>
              <a:bodyPr wrap="square" rtlCol="0">
                <a:spAutoFit/>
              </a:bodyPr>
              <a:lstStyle/>
              <a:p>
                <a:pPr marL="228600" indent="-228600">
                  <a:buFont typeface="Wingdings" panose="05000000000000000000" pitchFamily="2" charset="2"/>
                  <a:buChar char="Ø"/>
                </a:pPr>
                <a:r>
                  <a:rPr lang="en-US" altLang="ko-KR" sz="1200" dirty="0">
                    <a:solidFill>
                      <a:schemeClr val="bg1"/>
                    </a:solidFill>
                    <a:cs typeface="Arial" pitchFamily="34" charset="0"/>
                  </a:rPr>
                  <a:t>Get a modern PowerPoint  Presentation that is beautifully designed.</a:t>
                </a:r>
                <a:endParaRPr lang="ko-KR" altLang="en-US" sz="1200" dirty="0">
                  <a:solidFill>
                    <a:schemeClr val="bg1"/>
                  </a:solidFill>
                  <a:cs typeface="Arial" pitchFamily="34" charset="0"/>
                </a:endParaRPr>
              </a:p>
            </p:txBody>
          </p:sp>
        </p:grpSp>
      </p:grpSp>
    </p:spTree>
    <p:extLst>
      <p:ext uri="{BB962C8B-B14F-4D97-AF65-F5344CB8AC3E}">
        <p14:creationId xmlns:p14="http://schemas.microsoft.com/office/powerpoint/2010/main" val="7897918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9B85F3A-0D98-4AE5-8CED-AA4A4CF82188}"/>
              </a:ext>
            </a:extLst>
          </p:cNvPr>
          <p:cNvSpPr>
            <a:spLocks noGrp="1"/>
          </p:cNvSpPr>
          <p:nvPr>
            <p:ph type="body" sz="quarter" idx="10"/>
          </p:nvPr>
        </p:nvSpPr>
        <p:spPr/>
        <p:txBody>
          <a:bodyPr/>
          <a:lstStyle/>
          <a:p>
            <a:r>
              <a:rPr lang="en-US" dirty="0"/>
              <a:t>Timeline Style</a:t>
            </a:r>
          </a:p>
        </p:txBody>
      </p:sp>
      <p:sp>
        <p:nvSpPr>
          <p:cNvPr id="3" name="Rectangle 2">
            <a:extLst>
              <a:ext uri="{FF2B5EF4-FFF2-40B4-BE49-F238E27FC236}">
                <a16:creationId xmlns:a16="http://schemas.microsoft.com/office/drawing/2014/main" id="{7793BBFC-2809-46F5-AAE4-063F7DFD89BB}"/>
              </a:ext>
            </a:extLst>
          </p:cNvPr>
          <p:cNvSpPr/>
          <p:nvPr/>
        </p:nvSpPr>
        <p:spPr>
          <a:xfrm rot="20052296">
            <a:off x="3520348" y="5234692"/>
            <a:ext cx="1934308" cy="791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158F572D-0AE4-4E63-B958-53B709D56A8C}"/>
              </a:ext>
            </a:extLst>
          </p:cNvPr>
          <p:cNvSpPr/>
          <p:nvPr/>
        </p:nvSpPr>
        <p:spPr>
          <a:xfrm rot="724390">
            <a:off x="5311315" y="5019188"/>
            <a:ext cx="1934308" cy="7913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68B62D61-B80F-4853-B958-090C478B4672}"/>
              </a:ext>
            </a:extLst>
          </p:cNvPr>
          <p:cNvSpPr/>
          <p:nvPr/>
        </p:nvSpPr>
        <p:spPr>
          <a:xfrm rot="20052296">
            <a:off x="7102156" y="4803554"/>
            <a:ext cx="1934308" cy="7913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6" name="Rectangle 5">
            <a:extLst>
              <a:ext uri="{FF2B5EF4-FFF2-40B4-BE49-F238E27FC236}">
                <a16:creationId xmlns:a16="http://schemas.microsoft.com/office/drawing/2014/main" id="{9E522504-F1B1-4514-B2E1-265DD838694C}"/>
              </a:ext>
            </a:extLst>
          </p:cNvPr>
          <p:cNvSpPr/>
          <p:nvPr/>
        </p:nvSpPr>
        <p:spPr>
          <a:xfrm rot="724390">
            <a:off x="8893123" y="4588050"/>
            <a:ext cx="1934308" cy="7913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7" name="Rectangle 6">
            <a:extLst>
              <a:ext uri="{FF2B5EF4-FFF2-40B4-BE49-F238E27FC236}">
                <a16:creationId xmlns:a16="http://schemas.microsoft.com/office/drawing/2014/main" id="{500F4EDF-2461-4A15-9C7B-4FED7BA797D2}"/>
              </a:ext>
            </a:extLst>
          </p:cNvPr>
          <p:cNvSpPr/>
          <p:nvPr/>
        </p:nvSpPr>
        <p:spPr>
          <a:xfrm rot="20052296">
            <a:off x="-96572" y="5665699"/>
            <a:ext cx="1934308" cy="79131"/>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8" name="Rectangle 7">
            <a:extLst>
              <a:ext uri="{FF2B5EF4-FFF2-40B4-BE49-F238E27FC236}">
                <a16:creationId xmlns:a16="http://schemas.microsoft.com/office/drawing/2014/main" id="{A1A44E26-790C-4086-8165-F701F87A0B08}"/>
              </a:ext>
            </a:extLst>
          </p:cNvPr>
          <p:cNvSpPr/>
          <p:nvPr/>
        </p:nvSpPr>
        <p:spPr>
          <a:xfrm rot="724390">
            <a:off x="1694395" y="5450195"/>
            <a:ext cx="1934308" cy="7913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9" name="Oval 8">
            <a:extLst>
              <a:ext uri="{FF2B5EF4-FFF2-40B4-BE49-F238E27FC236}">
                <a16:creationId xmlns:a16="http://schemas.microsoft.com/office/drawing/2014/main" id="{42868A08-CB37-46D3-B5C7-FAAA3EA98ADB}"/>
              </a:ext>
            </a:extLst>
          </p:cNvPr>
          <p:cNvSpPr/>
          <p:nvPr/>
        </p:nvSpPr>
        <p:spPr>
          <a:xfrm rot="8100000">
            <a:off x="4918205" y="1895039"/>
            <a:ext cx="833000" cy="833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0A5898C8-B04B-42C8-AF86-D91A287588DF}"/>
              </a:ext>
            </a:extLst>
          </p:cNvPr>
          <p:cNvCxnSpPr>
            <a:cxnSpLocks/>
          </p:cNvCxnSpPr>
          <p:nvPr/>
        </p:nvCxnSpPr>
        <p:spPr>
          <a:xfrm>
            <a:off x="5334705" y="2839596"/>
            <a:ext cx="8276" cy="2016867"/>
          </a:xfrm>
          <a:prstGeom prst="line">
            <a:avLst/>
          </a:prstGeom>
          <a:ln w="19050">
            <a:tailEnd type="oval" w="lg" len="lg"/>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72840679-3BE0-4D46-A11D-8C055A7F419F}"/>
              </a:ext>
            </a:extLst>
          </p:cNvPr>
          <p:cNvSpPr/>
          <p:nvPr/>
        </p:nvSpPr>
        <p:spPr>
          <a:xfrm rot="8100000">
            <a:off x="6785356" y="2297866"/>
            <a:ext cx="833000" cy="833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621D7F86-528A-4C5F-BC24-05BB4CDE157F}"/>
              </a:ext>
            </a:extLst>
          </p:cNvPr>
          <p:cNvCxnSpPr>
            <a:cxnSpLocks/>
          </p:cNvCxnSpPr>
          <p:nvPr/>
        </p:nvCxnSpPr>
        <p:spPr>
          <a:xfrm>
            <a:off x="7201856" y="3242423"/>
            <a:ext cx="8276" cy="2016867"/>
          </a:xfrm>
          <a:prstGeom prst="line">
            <a:avLst/>
          </a:prstGeom>
          <a:ln w="19050">
            <a:solidFill>
              <a:schemeClr val="accent2"/>
            </a:solidFill>
            <a:tailEnd type="oval" w="lg" len="lg"/>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F2F2E4F2-7D3C-4CA1-9D6C-D45A35B13EB4}"/>
              </a:ext>
            </a:extLst>
          </p:cNvPr>
          <p:cNvSpPr/>
          <p:nvPr/>
        </p:nvSpPr>
        <p:spPr>
          <a:xfrm rot="8100000">
            <a:off x="8518562" y="1476163"/>
            <a:ext cx="833000" cy="8330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0CDEA32C-B715-4813-BF7C-2E94F7A6BD46}"/>
              </a:ext>
            </a:extLst>
          </p:cNvPr>
          <p:cNvCxnSpPr>
            <a:cxnSpLocks/>
          </p:cNvCxnSpPr>
          <p:nvPr/>
        </p:nvCxnSpPr>
        <p:spPr>
          <a:xfrm>
            <a:off x="8935062" y="2420720"/>
            <a:ext cx="8276" cy="2016867"/>
          </a:xfrm>
          <a:prstGeom prst="line">
            <a:avLst/>
          </a:prstGeom>
          <a:ln w="19050">
            <a:solidFill>
              <a:schemeClr val="accent3"/>
            </a:solidFill>
            <a:tailEnd type="oval" w="lg" len="lg"/>
          </a:ln>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E897AF63-D0FE-4B0A-8EDE-81515B2A45A6}"/>
              </a:ext>
            </a:extLst>
          </p:cNvPr>
          <p:cNvSpPr/>
          <p:nvPr/>
        </p:nvSpPr>
        <p:spPr>
          <a:xfrm rot="8100000">
            <a:off x="10356451" y="1856348"/>
            <a:ext cx="833000" cy="833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5">
            <a:extLst>
              <a:ext uri="{FF2B5EF4-FFF2-40B4-BE49-F238E27FC236}">
                <a16:creationId xmlns:a16="http://schemas.microsoft.com/office/drawing/2014/main" id="{4BFF8948-9A11-457C-9AA8-6AEBF85D2FF0}"/>
              </a:ext>
            </a:extLst>
          </p:cNvPr>
          <p:cNvCxnSpPr>
            <a:cxnSpLocks/>
          </p:cNvCxnSpPr>
          <p:nvPr/>
        </p:nvCxnSpPr>
        <p:spPr>
          <a:xfrm>
            <a:off x="10772951" y="2800905"/>
            <a:ext cx="8276" cy="2016867"/>
          </a:xfrm>
          <a:prstGeom prst="line">
            <a:avLst/>
          </a:prstGeom>
          <a:ln w="19050">
            <a:solidFill>
              <a:schemeClr val="accent4"/>
            </a:solidFill>
            <a:tailEnd type="oval" w="lg" len="lg"/>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C2925017-DB38-443F-9E4D-C92A0F94631F}"/>
              </a:ext>
            </a:extLst>
          </p:cNvPr>
          <p:cNvSpPr/>
          <p:nvPr/>
        </p:nvSpPr>
        <p:spPr>
          <a:xfrm rot="8100000">
            <a:off x="1323533" y="2297626"/>
            <a:ext cx="833000" cy="8330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6934FD84-BADC-4FED-963A-D754BF5C9FA3}"/>
              </a:ext>
            </a:extLst>
          </p:cNvPr>
          <p:cNvCxnSpPr>
            <a:cxnSpLocks/>
          </p:cNvCxnSpPr>
          <p:nvPr/>
        </p:nvCxnSpPr>
        <p:spPr>
          <a:xfrm>
            <a:off x="1740033" y="3242183"/>
            <a:ext cx="8276" cy="2016867"/>
          </a:xfrm>
          <a:prstGeom prst="line">
            <a:avLst/>
          </a:prstGeom>
          <a:ln w="19050">
            <a:solidFill>
              <a:schemeClr val="accent5"/>
            </a:solidFill>
            <a:tailEnd type="oval" w="lg" len="lg"/>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28F49790-9646-4D99-966C-3A94B3DAC279}"/>
              </a:ext>
            </a:extLst>
          </p:cNvPr>
          <p:cNvSpPr/>
          <p:nvPr/>
        </p:nvSpPr>
        <p:spPr>
          <a:xfrm rot="8100000">
            <a:off x="3188393" y="2718365"/>
            <a:ext cx="833000" cy="83300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a:extLst>
              <a:ext uri="{FF2B5EF4-FFF2-40B4-BE49-F238E27FC236}">
                <a16:creationId xmlns:a16="http://schemas.microsoft.com/office/drawing/2014/main" id="{E0B0BF8C-7047-42BF-90AE-D05B77933A9F}"/>
              </a:ext>
            </a:extLst>
          </p:cNvPr>
          <p:cNvCxnSpPr>
            <a:cxnSpLocks/>
          </p:cNvCxnSpPr>
          <p:nvPr/>
        </p:nvCxnSpPr>
        <p:spPr>
          <a:xfrm>
            <a:off x="3604893" y="3662922"/>
            <a:ext cx="8276" cy="2016867"/>
          </a:xfrm>
          <a:prstGeom prst="line">
            <a:avLst/>
          </a:prstGeom>
          <a:ln w="19050">
            <a:solidFill>
              <a:schemeClr val="accent6"/>
            </a:solidFill>
            <a:tailEnd type="oval" w="lg" len="lg"/>
          </a:ln>
        </p:spPr>
        <p:style>
          <a:lnRef idx="1">
            <a:schemeClr val="accent1"/>
          </a:lnRef>
          <a:fillRef idx="0">
            <a:schemeClr val="accent1"/>
          </a:fillRef>
          <a:effectRef idx="0">
            <a:schemeClr val="accent1"/>
          </a:effectRef>
          <a:fontRef idx="minor">
            <a:schemeClr val="tx1"/>
          </a:fontRef>
        </p:style>
      </p:cxnSp>
      <p:sp>
        <p:nvSpPr>
          <p:cNvPr id="21" name="직사각형 113">
            <a:extLst>
              <a:ext uri="{FF2B5EF4-FFF2-40B4-BE49-F238E27FC236}">
                <a16:creationId xmlns:a16="http://schemas.microsoft.com/office/drawing/2014/main" id="{3152D046-D798-4ECD-8F2C-5DAFCC7D086E}"/>
              </a:ext>
            </a:extLst>
          </p:cNvPr>
          <p:cNvSpPr>
            <a:spLocks noChangeArrowheads="1"/>
          </p:cNvSpPr>
          <p:nvPr/>
        </p:nvSpPr>
        <p:spPr bwMode="auto">
          <a:xfrm>
            <a:off x="10080968" y="4993215"/>
            <a:ext cx="1429341" cy="523220"/>
          </a:xfrm>
          <a:prstGeom prst="rect">
            <a:avLst/>
          </a:prstGeom>
          <a:noFill/>
          <a:ln w="9525">
            <a:noFill/>
            <a:miter lim="800000"/>
            <a:headEnd/>
            <a:tailEnd/>
          </a:ln>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2800" b="1" dirty="0">
                <a:solidFill>
                  <a:schemeClr val="accent4"/>
                </a:solidFill>
                <a:cs typeface="Arial" charset="0"/>
              </a:rPr>
              <a:t>2022</a:t>
            </a:r>
            <a:endParaRPr lang="ko-KR" altLang="en-US" sz="2800" dirty="0">
              <a:solidFill>
                <a:schemeClr val="accent4"/>
              </a:solidFill>
            </a:endParaRPr>
          </a:p>
        </p:txBody>
      </p:sp>
      <p:grpSp>
        <p:nvGrpSpPr>
          <p:cNvPr id="22" name="Group 21">
            <a:extLst>
              <a:ext uri="{FF2B5EF4-FFF2-40B4-BE49-F238E27FC236}">
                <a16:creationId xmlns:a16="http://schemas.microsoft.com/office/drawing/2014/main" id="{410F12A2-B98B-42A2-A978-CAC26BEF3FBE}"/>
              </a:ext>
            </a:extLst>
          </p:cNvPr>
          <p:cNvGrpSpPr/>
          <p:nvPr/>
        </p:nvGrpSpPr>
        <p:grpSpPr>
          <a:xfrm>
            <a:off x="688678" y="3525590"/>
            <a:ext cx="2107662" cy="894132"/>
            <a:chOff x="7026501" y="4509120"/>
            <a:chExt cx="1499710" cy="894132"/>
          </a:xfrm>
          <a:solidFill>
            <a:schemeClr val="bg1"/>
          </a:solidFill>
        </p:grpSpPr>
        <p:sp>
          <p:nvSpPr>
            <p:cNvPr id="23" name="TextBox 22">
              <a:extLst>
                <a:ext uri="{FF2B5EF4-FFF2-40B4-BE49-F238E27FC236}">
                  <a16:creationId xmlns:a16="http://schemas.microsoft.com/office/drawing/2014/main" id="{1CD76BA7-E3A7-4613-B622-B834C4061D03}"/>
                </a:ext>
              </a:extLst>
            </p:cNvPr>
            <p:cNvSpPr txBox="1"/>
            <p:nvPr/>
          </p:nvSpPr>
          <p:spPr>
            <a:xfrm>
              <a:off x="7026501" y="4509120"/>
              <a:ext cx="1499710" cy="307777"/>
            </a:xfrm>
            <a:prstGeom prst="rect">
              <a:avLst/>
            </a:prstGeom>
            <a:grpFill/>
          </p:spPr>
          <p:txBody>
            <a:bodyPr wrap="square" rtlCol="0">
              <a:spAutoFit/>
            </a:bodyPr>
            <a:lstStyle/>
            <a:p>
              <a:pPr algn="ctr"/>
              <a:r>
                <a:rPr lang="en-US" altLang="ko-KR" sz="1400" dirty="0">
                  <a:solidFill>
                    <a:schemeClr val="tx1">
                      <a:lumMod val="75000"/>
                      <a:lumOff val="25000"/>
                    </a:schemeClr>
                  </a:solidFill>
                  <a:cs typeface="Arial" pitchFamily="34" charset="0"/>
                </a:rPr>
                <a:t>Add Text</a:t>
              </a:r>
              <a:endParaRPr lang="ko-KR" altLang="en-US" sz="1400" dirty="0">
                <a:solidFill>
                  <a:schemeClr val="tx1">
                    <a:lumMod val="75000"/>
                    <a:lumOff val="25000"/>
                  </a:schemeClr>
                </a:solidFill>
                <a:cs typeface="Arial" pitchFamily="34" charset="0"/>
              </a:endParaRPr>
            </a:p>
          </p:txBody>
        </p:sp>
        <p:sp>
          <p:nvSpPr>
            <p:cNvPr id="24" name="TextBox 23">
              <a:extLst>
                <a:ext uri="{FF2B5EF4-FFF2-40B4-BE49-F238E27FC236}">
                  <a16:creationId xmlns:a16="http://schemas.microsoft.com/office/drawing/2014/main" id="{FC3429CE-4D98-4A6F-A98F-A928919851E3}"/>
                </a:ext>
              </a:extLst>
            </p:cNvPr>
            <p:cNvSpPr txBox="1"/>
            <p:nvPr/>
          </p:nvSpPr>
          <p:spPr>
            <a:xfrm>
              <a:off x="7026501" y="4756921"/>
              <a:ext cx="1499710" cy="646331"/>
            </a:xfrm>
            <a:prstGeom prst="rect">
              <a:avLst/>
            </a:prstGeom>
            <a:grpFill/>
          </p:spPr>
          <p:txBody>
            <a:bodyPr wrap="square" rtlCol="0">
              <a:spAutoFit/>
            </a:bodyPr>
            <a:lstStyle/>
            <a:p>
              <a:pPr algn="ctr"/>
              <a:r>
                <a:rPr lang="en-US" altLang="ko-KR" sz="1200" dirty="0">
                  <a:solidFill>
                    <a:schemeClr val="tx1">
                      <a:lumMod val="75000"/>
                      <a:lumOff val="25000"/>
                    </a:schemeClr>
                  </a:solidFill>
                  <a:cs typeface="Arial" pitchFamily="34" charset="0"/>
                </a:rPr>
                <a:t>Get a modern PowerPoint  Presentation that is beautifully designed. </a:t>
              </a:r>
              <a:endParaRPr lang="ko-KR" altLang="en-US" sz="1200" dirty="0">
                <a:solidFill>
                  <a:schemeClr val="tx1">
                    <a:lumMod val="75000"/>
                    <a:lumOff val="25000"/>
                  </a:schemeClr>
                </a:solidFill>
                <a:cs typeface="Arial" pitchFamily="34" charset="0"/>
              </a:endParaRPr>
            </a:p>
          </p:txBody>
        </p:sp>
      </p:grpSp>
      <p:sp>
        <p:nvSpPr>
          <p:cNvPr id="25" name="직사각형 113">
            <a:extLst>
              <a:ext uri="{FF2B5EF4-FFF2-40B4-BE49-F238E27FC236}">
                <a16:creationId xmlns:a16="http://schemas.microsoft.com/office/drawing/2014/main" id="{8E56DD1C-A480-4A2F-9DF4-F3D22B0442FA}"/>
              </a:ext>
            </a:extLst>
          </p:cNvPr>
          <p:cNvSpPr>
            <a:spLocks noChangeArrowheads="1"/>
          </p:cNvSpPr>
          <p:nvPr/>
        </p:nvSpPr>
        <p:spPr bwMode="auto">
          <a:xfrm>
            <a:off x="2890222" y="5885023"/>
            <a:ext cx="1429341" cy="523220"/>
          </a:xfrm>
          <a:prstGeom prst="rect">
            <a:avLst/>
          </a:prstGeom>
          <a:noFill/>
          <a:ln w="9525">
            <a:noFill/>
            <a:miter lim="800000"/>
            <a:headEnd/>
            <a:tailEnd/>
          </a:ln>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2800" b="1" dirty="0">
                <a:solidFill>
                  <a:schemeClr val="accent6"/>
                </a:solidFill>
                <a:cs typeface="Arial" charset="0"/>
              </a:rPr>
              <a:t>2018</a:t>
            </a:r>
            <a:endParaRPr lang="ko-KR" altLang="en-US" sz="2800" dirty="0">
              <a:solidFill>
                <a:schemeClr val="accent6"/>
              </a:solidFill>
            </a:endParaRPr>
          </a:p>
        </p:txBody>
      </p:sp>
      <p:sp>
        <p:nvSpPr>
          <p:cNvPr id="26" name="직사각형 113">
            <a:extLst>
              <a:ext uri="{FF2B5EF4-FFF2-40B4-BE49-F238E27FC236}">
                <a16:creationId xmlns:a16="http://schemas.microsoft.com/office/drawing/2014/main" id="{2AC3A402-6629-41EA-9900-9394B2603F06}"/>
              </a:ext>
            </a:extLst>
          </p:cNvPr>
          <p:cNvSpPr>
            <a:spLocks noChangeArrowheads="1"/>
          </p:cNvSpPr>
          <p:nvPr/>
        </p:nvSpPr>
        <p:spPr bwMode="auto">
          <a:xfrm>
            <a:off x="1043912" y="5465315"/>
            <a:ext cx="1429341" cy="523220"/>
          </a:xfrm>
          <a:prstGeom prst="rect">
            <a:avLst/>
          </a:prstGeom>
          <a:noFill/>
          <a:ln w="9525">
            <a:noFill/>
            <a:miter lim="800000"/>
            <a:headEnd/>
            <a:tailEnd/>
          </a:ln>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2800" b="1" dirty="0">
                <a:solidFill>
                  <a:schemeClr val="accent5"/>
                </a:solidFill>
                <a:cs typeface="Arial" charset="0"/>
              </a:rPr>
              <a:t>2017</a:t>
            </a:r>
            <a:endParaRPr lang="ko-KR" altLang="en-US" sz="2800" dirty="0">
              <a:solidFill>
                <a:schemeClr val="accent5"/>
              </a:solidFill>
            </a:endParaRPr>
          </a:p>
        </p:txBody>
      </p:sp>
      <p:sp>
        <p:nvSpPr>
          <p:cNvPr id="27" name="직사각형 113">
            <a:extLst>
              <a:ext uri="{FF2B5EF4-FFF2-40B4-BE49-F238E27FC236}">
                <a16:creationId xmlns:a16="http://schemas.microsoft.com/office/drawing/2014/main" id="{E70C52DF-D68C-4718-84DD-1AFF6FCAEDAE}"/>
              </a:ext>
            </a:extLst>
          </p:cNvPr>
          <p:cNvSpPr>
            <a:spLocks noChangeArrowheads="1"/>
          </p:cNvSpPr>
          <p:nvPr/>
        </p:nvSpPr>
        <p:spPr bwMode="auto">
          <a:xfrm>
            <a:off x="8228667" y="4591868"/>
            <a:ext cx="1429341" cy="523220"/>
          </a:xfrm>
          <a:prstGeom prst="rect">
            <a:avLst/>
          </a:prstGeom>
          <a:noFill/>
          <a:ln w="9525">
            <a:noFill/>
            <a:miter lim="800000"/>
            <a:headEnd/>
            <a:tailEnd/>
          </a:ln>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2800" b="1" dirty="0">
                <a:solidFill>
                  <a:schemeClr val="accent3"/>
                </a:solidFill>
                <a:cs typeface="Arial" charset="0"/>
              </a:rPr>
              <a:t>2021</a:t>
            </a:r>
            <a:endParaRPr lang="ko-KR" altLang="en-US" sz="2800" dirty="0">
              <a:solidFill>
                <a:schemeClr val="accent3"/>
              </a:solidFill>
            </a:endParaRPr>
          </a:p>
        </p:txBody>
      </p:sp>
      <p:sp>
        <p:nvSpPr>
          <p:cNvPr id="28" name="직사각형 113">
            <a:extLst>
              <a:ext uri="{FF2B5EF4-FFF2-40B4-BE49-F238E27FC236}">
                <a16:creationId xmlns:a16="http://schemas.microsoft.com/office/drawing/2014/main" id="{0ABBFB8B-2E32-4709-A26D-3F532A76EB44}"/>
              </a:ext>
            </a:extLst>
          </p:cNvPr>
          <p:cNvSpPr>
            <a:spLocks noChangeArrowheads="1"/>
          </p:cNvSpPr>
          <p:nvPr/>
        </p:nvSpPr>
        <p:spPr bwMode="auto">
          <a:xfrm>
            <a:off x="6487185" y="5418436"/>
            <a:ext cx="1429341" cy="523220"/>
          </a:xfrm>
          <a:prstGeom prst="rect">
            <a:avLst/>
          </a:prstGeom>
          <a:noFill/>
          <a:ln w="9525">
            <a:noFill/>
            <a:miter lim="800000"/>
            <a:headEnd/>
            <a:tailEnd/>
          </a:ln>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2800" b="1" dirty="0">
                <a:solidFill>
                  <a:schemeClr val="accent2"/>
                </a:solidFill>
                <a:cs typeface="Arial" charset="0"/>
              </a:rPr>
              <a:t>2020</a:t>
            </a:r>
            <a:endParaRPr lang="ko-KR" altLang="en-US" sz="2800" dirty="0">
              <a:solidFill>
                <a:schemeClr val="accent2"/>
              </a:solidFill>
            </a:endParaRPr>
          </a:p>
        </p:txBody>
      </p:sp>
      <p:sp>
        <p:nvSpPr>
          <p:cNvPr id="29" name="직사각형 113">
            <a:extLst>
              <a:ext uri="{FF2B5EF4-FFF2-40B4-BE49-F238E27FC236}">
                <a16:creationId xmlns:a16="http://schemas.microsoft.com/office/drawing/2014/main" id="{CBF06D55-AC94-496F-BB21-AB1A1AC2E125}"/>
              </a:ext>
            </a:extLst>
          </p:cNvPr>
          <p:cNvSpPr>
            <a:spLocks noChangeArrowheads="1"/>
          </p:cNvSpPr>
          <p:nvPr/>
        </p:nvSpPr>
        <p:spPr bwMode="auto">
          <a:xfrm>
            <a:off x="4622362" y="5025990"/>
            <a:ext cx="1429341" cy="523220"/>
          </a:xfrm>
          <a:prstGeom prst="rect">
            <a:avLst/>
          </a:prstGeom>
          <a:noFill/>
          <a:ln w="9525">
            <a:noFill/>
            <a:miter lim="800000"/>
            <a:headEnd/>
            <a:tailEnd/>
          </a:ln>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2800" b="1" dirty="0">
                <a:solidFill>
                  <a:schemeClr val="accent1"/>
                </a:solidFill>
                <a:cs typeface="Arial" charset="0"/>
              </a:rPr>
              <a:t>2019</a:t>
            </a:r>
            <a:endParaRPr lang="ko-KR" altLang="en-US" sz="2800" dirty="0">
              <a:solidFill>
                <a:schemeClr val="accent1"/>
              </a:solidFill>
            </a:endParaRPr>
          </a:p>
        </p:txBody>
      </p:sp>
      <p:grpSp>
        <p:nvGrpSpPr>
          <p:cNvPr id="30" name="Group 29">
            <a:extLst>
              <a:ext uri="{FF2B5EF4-FFF2-40B4-BE49-F238E27FC236}">
                <a16:creationId xmlns:a16="http://schemas.microsoft.com/office/drawing/2014/main" id="{8E95327C-B7D5-4C7E-96E1-FB6A5EBE3965}"/>
              </a:ext>
            </a:extLst>
          </p:cNvPr>
          <p:cNvGrpSpPr/>
          <p:nvPr/>
        </p:nvGrpSpPr>
        <p:grpSpPr>
          <a:xfrm>
            <a:off x="2551061" y="4199594"/>
            <a:ext cx="2107662" cy="894132"/>
            <a:chOff x="7026501" y="4509120"/>
            <a:chExt cx="1499710" cy="894132"/>
          </a:xfrm>
          <a:solidFill>
            <a:schemeClr val="bg1"/>
          </a:solidFill>
        </p:grpSpPr>
        <p:sp>
          <p:nvSpPr>
            <p:cNvPr id="31" name="TextBox 30">
              <a:extLst>
                <a:ext uri="{FF2B5EF4-FFF2-40B4-BE49-F238E27FC236}">
                  <a16:creationId xmlns:a16="http://schemas.microsoft.com/office/drawing/2014/main" id="{26243E8A-F2F3-40AE-B266-9BAA93BEFD7D}"/>
                </a:ext>
              </a:extLst>
            </p:cNvPr>
            <p:cNvSpPr txBox="1"/>
            <p:nvPr/>
          </p:nvSpPr>
          <p:spPr>
            <a:xfrm>
              <a:off x="7026501" y="4509120"/>
              <a:ext cx="1499710" cy="307777"/>
            </a:xfrm>
            <a:prstGeom prst="rect">
              <a:avLst/>
            </a:prstGeom>
            <a:grpFill/>
          </p:spPr>
          <p:txBody>
            <a:bodyPr wrap="square" rtlCol="0">
              <a:spAutoFit/>
            </a:bodyPr>
            <a:lstStyle/>
            <a:p>
              <a:pPr algn="ctr"/>
              <a:r>
                <a:rPr lang="en-US" altLang="ko-KR" sz="1400" dirty="0">
                  <a:solidFill>
                    <a:schemeClr val="tx1">
                      <a:lumMod val="75000"/>
                      <a:lumOff val="25000"/>
                    </a:schemeClr>
                  </a:solidFill>
                  <a:cs typeface="Arial" pitchFamily="34" charset="0"/>
                </a:rPr>
                <a:t>Add Text</a:t>
              </a:r>
              <a:endParaRPr lang="ko-KR" altLang="en-US" sz="1400" dirty="0">
                <a:solidFill>
                  <a:schemeClr val="tx1">
                    <a:lumMod val="75000"/>
                    <a:lumOff val="25000"/>
                  </a:schemeClr>
                </a:solidFill>
                <a:cs typeface="Arial" pitchFamily="34" charset="0"/>
              </a:endParaRPr>
            </a:p>
          </p:txBody>
        </p:sp>
        <p:sp>
          <p:nvSpPr>
            <p:cNvPr id="32" name="TextBox 31">
              <a:extLst>
                <a:ext uri="{FF2B5EF4-FFF2-40B4-BE49-F238E27FC236}">
                  <a16:creationId xmlns:a16="http://schemas.microsoft.com/office/drawing/2014/main" id="{83A73E0B-5C6B-4CF2-AE1A-0F8C8E87205D}"/>
                </a:ext>
              </a:extLst>
            </p:cNvPr>
            <p:cNvSpPr txBox="1"/>
            <p:nvPr/>
          </p:nvSpPr>
          <p:spPr>
            <a:xfrm>
              <a:off x="7026501" y="4756921"/>
              <a:ext cx="1499710" cy="646331"/>
            </a:xfrm>
            <a:prstGeom prst="rect">
              <a:avLst/>
            </a:prstGeom>
            <a:grpFill/>
          </p:spPr>
          <p:txBody>
            <a:bodyPr wrap="square" rtlCol="0">
              <a:spAutoFit/>
            </a:bodyPr>
            <a:lstStyle/>
            <a:p>
              <a:pPr algn="ctr"/>
              <a:r>
                <a:rPr lang="en-US" altLang="ko-KR" sz="1200" dirty="0">
                  <a:solidFill>
                    <a:schemeClr val="tx1">
                      <a:lumMod val="75000"/>
                      <a:lumOff val="25000"/>
                    </a:schemeClr>
                  </a:solidFill>
                  <a:cs typeface="Arial" pitchFamily="34" charset="0"/>
                </a:rPr>
                <a:t>Get a modern PowerPoint  Presentation that is beautifully designed. </a:t>
              </a:r>
              <a:endParaRPr lang="ko-KR" altLang="en-US" sz="1200" dirty="0">
                <a:solidFill>
                  <a:schemeClr val="tx1">
                    <a:lumMod val="75000"/>
                    <a:lumOff val="25000"/>
                  </a:schemeClr>
                </a:solidFill>
                <a:cs typeface="Arial" pitchFamily="34" charset="0"/>
              </a:endParaRPr>
            </a:p>
          </p:txBody>
        </p:sp>
      </p:grpSp>
      <p:grpSp>
        <p:nvGrpSpPr>
          <p:cNvPr id="33" name="Group 32">
            <a:extLst>
              <a:ext uri="{FF2B5EF4-FFF2-40B4-BE49-F238E27FC236}">
                <a16:creationId xmlns:a16="http://schemas.microsoft.com/office/drawing/2014/main" id="{E36391C2-2E4B-4D1B-9B4F-8B16778E06DD}"/>
              </a:ext>
            </a:extLst>
          </p:cNvPr>
          <p:cNvGrpSpPr/>
          <p:nvPr/>
        </p:nvGrpSpPr>
        <p:grpSpPr>
          <a:xfrm>
            <a:off x="7879753" y="2681348"/>
            <a:ext cx="2107662" cy="894132"/>
            <a:chOff x="7026501" y="4509120"/>
            <a:chExt cx="1499710" cy="894132"/>
          </a:xfrm>
          <a:solidFill>
            <a:schemeClr val="bg1"/>
          </a:solidFill>
        </p:grpSpPr>
        <p:sp>
          <p:nvSpPr>
            <p:cNvPr id="34" name="TextBox 33">
              <a:extLst>
                <a:ext uri="{FF2B5EF4-FFF2-40B4-BE49-F238E27FC236}">
                  <a16:creationId xmlns:a16="http://schemas.microsoft.com/office/drawing/2014/main" id="{FE43E52A-2126-43FB-BC0C-47C1AAEA3377}"/>
                </a:ext>
              </a:extLst>
            </p:cNvPr>
            <p:cNvSpPr txBox="1"/>
            <p:nvPr/>
          </p:nvSpPr>
          <p:spPr>
            <a:xfrm>
              <a:off x="7026501" y="4509120"/>
              <a:ext cx="1499710" cy="307777"/>
            </a:xfrm>
            <a:prstGeom prst="rect">
              <a:avLst/>
            </a:prstGeom>
            <a:grpFill/>
          </p:spPr>
          <p:txBody>
            <a:bodyPr wrap="square" rtlCol="0">
              <a:spAutoFit/>
            </a:bodyPr>
            <a:lstStyle/>
            <a:p>
              <a:pPr algn="ctr"/>
              <a:r>
                <a:rPr lang="en-US" altLang="ko-KR" sz="1400" dirty="0">
                  <a:solidFill>
                    <a:schemeClr val="tx1">
                      <a:lumMod val="75000"/>
                      <a:lumOff val="25000"/>
                    </a:schemeClr>
                  </a:solidFill>
                  <a:cs typeface="Arial" pitchFamily="34" charset="0"/>
                </a:rPr>
                <a:t>Add Text</a:t>
              </a:r>
              <a:endParaRPr lang="ko-KR" altLang="en-US" sz="1400" dirty="0">
                <a:solidFill>
                  <a:schemeClr val="tx1">
                    <a:lumMod val="75000"/>
                    <a:lumOff val="25000"/>
                  </a:schemeClr>
                </a:solidFill>
                <a:cs typeface="Arial" pitchFamily="34" charset="0"/>
              </a:endParaRPr>
            </a:p>
          </p:txBody>
        </p:sp>
        <p:sp>
          <p:nvSpPr>
            <p:cNvPr id="35" name="TextBox 34">
              <a:extLst>
                <a:ext uri="{FF2B5EF4-FFF2-40B4-BE49-F238E27FC236}">
                  <a16:creationId xmlns:a16="http://schemas.microsoft.com/office/drawing/2014/main" id="{380B16F3-BA22-4869-ABB6-32BE4ECCA158}"/>
                </a:ext>
              </a:extLst>
            </p:cNvPr>
            <p:cNvSpPr txBox="1"/>
            <p:nvPr/>
          </p:nvSpPr>
          <p:spPr>
            <a:xfrm>
              <a:off x="7026501" y="4756921"/>
              <a:ext cx="1499710" cy="646331"/>
            </a:xfrm>
            <a:prstGeom prst="rect">
              <a:avLst/>
            </a:prstGeom>
            <a:grpFill/>
          </p:spPr>
          <p:txBody>
            <a:bodyPr wrap="square" rtlCol="0">
              <a:spAutoFit/>
            </a:bodyPr>
            <a:lstStyle/>
            <a:p>
              <a:pPr algn="ctr"/>
              <a:r>
                <a:rPr lang="en-US" altLang="ko-KR" sz="1200" dirty="0">
                  <a:solidFill>
                    <a:schemeClr val="tx1">
                      <a:lumMod val="75000"/>
                      <a:lumOff val="25000"/>
                    </a:schemeClr>
                  </a:solidFill>
                  <a:cs typeface="Arial" pitchFamily="34" charset="0"/>
                </a:rPr>
                <a:t>Get a modern PowerPoint  Presentation that is beautifully designed. </a:t>
              </a:r>
              <a:endParaRPr lang="ko-KR" altLang="en-US" sz="1200" dirty="0">
                <a:solidFill>
                  <a:schemeClr val="tx1">
                    <a:lumMod val="75000"/>
                    <a:lumOff val="25000"/>
                  </a:schemeClr>
                </a:solidFill>
                <a:cs typeface="Arial" pitchFamily="34" charset="0"/>
              </a:endParaRPr>
            </a:p>
          </p:txBody>
        </p:sp>
      </p:grpSp>
      <p:grpSp>
        <p:nvGrpSpPr>
          <p:cNvPr id="36" name="Group 35">
            <a:extLst>
              <a:ext uri="{FF2B5EF4-FFF2-40B4-BE49-F238E27FC236}">
                <a16:creationId xmlns:a16="http://schemas.microsoft.com/office/drawing/2014/main" id="{57D32934-159F-457B-BAF5-60A08F02F9CF}"/>
              </a:ext>
            </a:extLst>
          </p:cNvPr>
          <p:cNvGrpSpPr/>
          <p:nvPr/>
        </p:nvGrpSpPr>
        <p:grpSpPr>
          <a:xfrm>
            <a:off x="9715788" y="3326423"/>
            <a:ext cx="2107662" cy="894132"/>
            <a:chOff x="7026501" y="4509120"/>
            <a:chExt cx="1499710" cy="894132"/>
          </a:xfrm>
          <a:solidFill>
            <a:schemeClr val="bg1"/>
          </a:solidFill>
        </p:grpSpPr>
        <p:sp>
          <p:nvSpPr>
            <p:cNvPr id="37" name="TextBox 36">
              <a:extLst>
                <a:ext uri="{FF2B5EF4-FFF2-40B4-BE49-F238E27FC236}">
                  <a16:creationId xmlns:a16="http://schemas.microsoft.com/office/drawing/2014/main" id="{862458AF-07F6-409E-AAB0-9D1A428880A9}"/>
                </a:ext>
              </a:extLst>
            </p:cNvPr>
            <p:cNvSpPr txBox="1"/>
            <p:nvPr/>
          </p:nvSpPr>
          <p:spPr>
            <a:xfrm>
              <a:off x="7026501" y="4509120"/>
              <a:ext cx="1499710" cy="307777"/>
            </a:xfrm>
            <a:prstGeom prst="rect">
              <a:avLst/>
            </a:prstGeom>
            <a:grpFill/>
          </p:spPr>
          <p:txBody>
            <a:bodyPr wrap="square" rtlCol="0">
              <a:spAutoFit/>
            </a:bodyPr>
            <a:lstStyle/>
            <a:p>
              <a:pPr algn="ctr"/>
              <a:r>
                <a:rPr lang="en-US" altLang="ko-KR" sz="1400" dirty="0">
                  <a:solidFill>
                    <a:schemeClr val="tx1">
                      <a:lumMod val="75000"/>
                      <a:lumOff val="25000"/>
                    </a:schemeClr>
                  </a:solidFill>
                  <a:cs typeface="Arial" pitchFamily="34" charset="0"/>
                </a:rPr>
                <a:t>Add Text</a:t>
              </a:r>
              <a:endParaRPr lang="ko-KR" altLang="en-US" sz="1400" dirty="0">
                <a:solidFill>
                  <a:schemeClr val="tx1">
                    <a:lumMod val="75000"/>
                    <a:lumOff val="25000"/>
                  </a:schemeClr>
                </a:solidFill>
                <a:cs typeface="Arial" pitchFamily="34" charset="0"/>
              </a:endParaRPr>
            </a:p>
          </p:txBody>
        </p:sp>
        <p:sp>
          <p:nvSpPr>
            <p:cNvPr id="38" name="TextBox 37">
              <a:extLst>
                <a:ext uri="{FF2B5EF4-FFF2-40B4-BE49-F238E27FC236}">
                  <a16:creationId xmlns:a16="http://schemas.microsoft.com/office/drawing/2014/main" id="{C3DFD178-AAD3-4FF9-8856-DBD1684F64CB}"/>
                </a:ext>
              </a:extLst>
            </p:cNvPr>
            <p:cNvSpPr txBox="1"/>
            <p:nvPr/>
          </p:nvSpPr>
          <p:spPr>
            <a:xfrm>
              <a:off x="7026501" y="4756921"/>
              <a:ext cx="1499710" cy="646331"/>
            </a:xfrm>
            <a:prstGeom prst="rect">
              <a:avLst/>
            </a:prstGeom>
            <a:grpFill/>
          </p:spPr>
          <p:txBody>
            <a:bodyPr wrap="square" rtlCol="0">
              <a:spAutoFit/>
            </a:bodyPr>
            <a:lstStyle/>
            <a:p>
              <a:pPr algn="ctr"/>
              <a:r>
                <a:rPr lang="en-US" altLang="ko-KR" sz="1200" dirty="0">
                  <a:solidFill>
                    <a:schemeClr val="tx1">
                      <a:lumMod val="75000"/>
                      <a:lumOff val="25000"/>
                    </a:schemeClr>
                  </a:solidFill>
                  <a:cs typeface="Arial" pitchFamily="34" charset="0"/>
                </a:rPr>
                <a:t>Get a modern PowerPoint  Presentation that is beautifully designed. </a:t>
              </a:r>
              <a:endParaRPr lang="ko-KR" altLang="en-US" sz="1200" dirty="0">
                <a:solidFill>
                  <a:schemeClr val="tx1">
                    <a:lumMod val="75000"/>
                    <a:lumOff val="25000"/>
                  </a:schemeClr>
                </a:solidFill>
                <a:cs typeface="Arial" pitchFamily="34" charset="0"/>
              </a:endParaRPr>
            </a:p>
          </p:txBody>
        </p:sp>
      </p:grpSp>
      <p:grpSp>
        <p:nvGrpSpPr>
          <p:cNvPr id="39" name="Group 38">
            <a:extLst>
              <a:ext uri="{FF2B5EF4-FFF2-40B4-BE49-F238E27FC236}">
                <a16:creationId xmlns:a16="http://schemas.microsoft.com/office/drawing/2014/main" id="{D9798DCB-09C9-4905-8958-8218D8E0530E}"/>
              </a:ext>
            </a:extLst>
          </p:cNvPr>
          <p:cNvGrpSpPr/>
          <p:nvPr/>
        </p:nvGrpSpPr>
        <p:grpSpPr>
          <a:xfrm>
            <a:off x="4274219" y="3101332"/>
            <a:ext cx="2107662" cy="894132"/>
            <a:chOff x="7026501" y="4509120"/>
            <a:chExt cx="1499710" cy="894132"/>
          </a:xfrm>
          <a:solidFill>
            <a:schemeClr val="bg1"/>
          </a:solidFill>
        </p:grpSpPr>
        <p:sp>
          <p:nvSpPr>
            <p:cNvPr id="40" name="TextBox 39">
              <a:extLst>
                <a:ext uri="{FF2B5EF4-FFF2-40B4-BE49-F238E27FC236}">
                  <a16:creationId xmlns:a16="http://schemas.microsoft.com/office/drawing/2014/main" id="{ACB86F57-91CD-45AA-B7F2-C84AD58606FA}"/>
                </a:ext>
              </a:extLst>
            </p:cNvPr>
            <p:cNvSpPr txBox="1"/>
            <p:nvPr/>
          </p:nvSpPr>
          <p:spPr>
            <a:xfrm>
              <a:off x="7026501" y="4509120"/>
              <a:ext cx="1499710" cy="307777"/>
            </a:xfrm>
            <a:prstGeom prst="rect">
              <a:avLst/>
            </a:prstGeom>
            <a:grpFill/>
          </p:spPr>
          <p:txBody>
            <a:bodyPr wrap="square" rtlCol="0">
              <a:spAutoFit/>
            </a:bodyPr>
            <a:lstStyle/>
            <a:p>
              <a:pPr algn="ctr"/>
              <a:r>
                <a:rPr lang="en-US" altLang="ko-KR" sz="1400" dirty="0">
                  <a:solidFill>
                    <a:schemeClr val="tx1">
                      <a:lumMod val="75000"/>
                      <a:lumOff val="25000"/>
                    </a:schemeClr>
                  </a:solidFill>
                  <a:cs typeface="Arial" pitchFamily="34" charset="0"/>
                </a:rPr>
                <a:t>Add Text</a:t>
              </a:r>
              <a:endParaRPr lang="ko-KR" altLang="en-US" sz="1400" dirty="0">
                <a:solidFill>
                  <a:schemeClr val="tx1">
                    <a:lumMod val="75000"/>
                    <a:lumOff val="25000"/>
                  </a:schemeClr>
                </a:solidFill>
                <a:cs typeface="Arial" pitchFamily="34" charset="0"/>
              </a:endParaRPr>
            </a:p>
          </p:txBody>
        </p:sp>
        <p:sp>
          <p:nvSpPr>
            <p:cNvPr id="41" name="TextBox 40">
              <a:extLst>
                <a:ext uri="{FF2B5EF4-FFF2-40B4-BE49-F238E27FC236}">
                  <a16:creationId xmlns:a16="http://schemas.microsoft.com/office/drawing/2014/main" id="{8D566EDD-A4AF-40B3-BE44-D786C1C4396A}"/>
                </a:ext>
              </a:extLst>
            </p:cNvPr>
            <p:cNvSpPr txBox="1"/>
            <p:nvPr/>
          </p:nvSpPr>
          <p:spPr>
            <a:xfrm>
              <a:off x="7026501" y="4756921"/>
              <a:ext cx="1499710" cy="646331"/>
            </a:xfrm>
            <a:prstGeom prst="rect">
              <a:avLst/>
            </a:prstGeom>
            <a:grpFill/>
          </p:spPr>
          <p:txBody>
            <a:bodyPr wrap="square" rtlCol="0">
              <a:spAutoFit/>
            </a:bodyPr>
            <a:lstStyle/>
            <a:p>
              <a:pPr algn="ctr"/>
              <a:r>
                <a:rPr lang="en-US" altLang="ko-KR" sz="1200" dirty="0">
                  <a:solidFill>
                    <a:schemeClr val="tx1">
                      <a:lumMod val="75000"/>
                      <a:lumOff val="25000"/>
                    </a:schemeClr>
                  </a:solidFill>
                  <a:cs typeface="Arial" pitchFamily="34" charset="0"/>
                </a:rPr>
                <a:t>Get a modern PowerPoint  Presentation that is beautifully designed. </a:t>
              </a:r>
              <a:endParaRPr lang="ko-KR" altLang="en-US" sz="1200" dirty="0">
                <a:solidFill>
                  <a:schemeClr val="tx1">
                    <a:lumMod val="75000"/>
                    <a:lumOff val="25000"/>
                  </a:schemeClr>
                </a:solidFill>
                <a:cs typeface="Arial" pitchFamily="34" charset="0"/>
              </a:endParaRPr>
            </a:p>
          </p:txBody>
        </p:sp>
      </p:grpSp>
      <p:grpSp>
        <p:nvGrpSpPr>
          <p:cNvPr id="42" name="Group 41">
            <a:extLst>
              <a:ext uri="{FF2B5EF4-FFF2-40B4-BE49-F238E27FC236}">
                <a16:creationId xmlns:a16="http://schemas.microsoft.com/office/drawing/2014/main" id="{72C3FADB-DE01-48CA-A2BB-AC249B8440BB}"/>
              </a:ext>
            </a:extLst>
          </p:cNvPr>
          <p:cNvGrpSpPr/>
          <p:nvPr/>
        </p:nvGrpSpPr>
        <p:grpSpPr>
          <a:xfrm>
            <a:off x="6151350" y="3766955"/>
            <a:ext cx="2107662" cy="894132"/>
            <a:chOff x="7026501" y="4509120"/>
            <a:chExt cx="1499710" cy="894132"/>
          </a:xfrm>
          <a:solidFill>
            <a:schemeClr val="bg1"/>
          </a:solidFill>
        </p:grpSpPr>
        <p:sp>
          <p:nvSpPr>
            <p:cNvPr id="43" name="TextBox 42">
              <a:extLst>
                <a:ext uri="{FF2B5EF4-FFF2-40B4-BE49-F238E27FC236}">
                  <a16:creationId xmlns:a16="http://schemas.microsoft.com/office/drawing/2014/main" id="{58955CBF-50A2-44AC-8685-16B0313755B6}"/>
                </a:ext>
              </a:extLst>
            </p:cNvPr>
            <p:cNvSpPr txBox="1"/>
            <p:nvPr/>
          </p:nvSpPr>
          <p:spPr>
            <a:xfrm>
              <a:off x="7026501" y="4509120"/>
              <a:ext cx="1499710" cy="307777"/>
            </a:xfrm>
            <a:prstGeom prst="rect">
              <a:avLst/>
            </a:prstGeom>
            <a:grpFill/>
          </p:spPr>
          <p:txBody>
            <a:bodyPr wrap="square" rtlCol="0">
              <a:spAutoFit/>
            </a:bodyPr>
            <a:lstStyle/>
            <a:p>
              <a:pPr algn="ctr"/>
              <a:r>
                <a:rPr lang="en-US" altLang="ko-KR" sz="1400" dirty="0">
                  <a:solidFill>
                    <a:schemeClr val="tx1">
                      <a:lumMod val="75000"/>
                      <a:lumOff val="25000"/>
                    </a:schemeClr>
                  </a:solidFill>
                  <a:cs typeface="Arial" pitchFamily="34" charset="0"/>
                </a:rPr>
                <a:t>Add Text</a:t>
              </a:r>
              <a:endParaRPr lang="ko-KR" altLang="en-US" sz="1400" dirty="0">
                <a:solidFill>
                  <a:schemeClr val="tx1">
                    <a:lumMod val="75000"/>
                    <a:lumOff val="25000"/>
                  </a:schemeClr>
                </a:solidFill>
                <a:cs typeface="Arial" pitchFamily="34" charset="0"/>
              </a:endParaRPr>
            </a:p>
          </p:txBody>
        </p:sp>
        <p:sp>
          <p:nvSpPr>
            <p:cNvPr id="44" name="TextBox 43">
              <a:extLst>
                <a:ext uri="{FF2B5EF4-FFF2-40B4-BE49-F238E27FC236}">
                  <a16:creationId xmlns:a16="http://schemas.microsoft.com/office/drawing/2014/main" id="{AC8232D0-D22C-4C26-8BC1-E354E94FB228}"/>
                </a:ext>
              </a:extLst>
            </p:cNvPr>
            <p:cNvSpPr txBox="1"/>
            <p:nvPr/>
          </p:nvSpPr>
          <p:spPr>
            <a:xfrm>
              <a:off x="7026501" y="4756921"/>
              <a:ext cx="1499710" cy="646331"/>
            </a:xfrm>
            <a:prstGeom prst="rect">
              <a:avLst/>
            </a:prstGeom>
            <a:grpFill/>
          </p:spPr>
          <p:txBody>
            <a:bodyPr wrap="square" rtlCol="0">
              <a:spAutoFit/>
            </a:bodyPr>
            <a:lstStyle/>
            <a:p>
              <a:pPr algn="ctr"/>
              <a:r>
                <a:rPr lang="en-US" altLang="ko-KR" sz="1200" dirty="0">
                  <a:solidFill>
                    <a:schemeClr val="tx1">
                      <a:lumMod val="75000"/>
                      <a:lumOff val="25000"/>
                    </a:schemeClr>
                  </a:solidFill>
                  <a:cs typeface="Arial" pitchFamily="34" charset="0"/>
                </a:rPr>
                <a:t>Get a modern PowerPoint  Presentation that is beautifully designed. </a:t>
              </a:r>
              <a:endParaRPr lang="ko-KR" altLang="en-US" sz="1200" dirty="0">
                <a:solidFill>
                  <a:schemeClr val="tx1">
                    <a:lumMod val="75000"/>
                    <a:lumOff val="25000"/>
                  </a:schemeClr>
                </a:solidFill>
                <a:cs typeface="Arial" pitchFamily="34" charset="0"/>
              </a:endParaRPr>
            </a:p>
          </p:txBody>
        </p:sp>
      </p:grpSp>
      <p:sp>
        <p:nvSpPr>
          <p:cNvPr id="45" name="Rectangle 7">
            <a:extLst>
              <a:ext uri="{FF2B5EF4-FFF2-40B4-BE49-F238E27FC236}">
                <a16:creationId xmlns:a16="http://schemas.microsoft.com/office/drawing/2014/main" id="{18C0178B-60C7-4D2A-B0CF-C9FD89341024}"/>
              </a:ext>
            </a:extLst>
          </p:cNvPr>
          <p:cNvSpPr/>
          <p:nvPr/>
        </p:nvSpPr>
        <p:spPr>
          <a:xfrm>
            <a:off x="8773364" y="1691196"/>
            <a:ext cx="339947" cy="339947"/>
          </a:xfrm>
          <a:custGeom>
            <a:avLst/>
            <a:gdLst/>
            <a:ahLst/>
            <a:cxnLst/>
            <a:rect l="l" t="t" r="r" b="b"/>
            <a:pathLst>
              <a:path w="3240000" h="3240000">
                <a:moveTo>
                  <a:pt x="401869" y="2055482"/>
                </a:moveTo>
                <a:lnTo>
                  <a:pt x="869869" y="2055482"/>
                </a:lnTo>
                <a:lnTo>
                  <a:pt x="869869" y="2919482"/>
                </a:lnTo>
                <a:lnTo>
                  <a:pt x="401869" y="2919482"/>
                </a:lnTo>
                <a:close/>
                <a:moveTo>
                  <a:pt x="1121949" y="1695482"/>
                </a:moveTo>
                <a:lnTo>
                  <a:pt x="1589949" y="1695482"/>
                </a:lnTo>
                <a:lnTo>
                  <a:pt x="1589949" y="2919482"/>
                </a:lnTo>
                <a:lnTo>
                  <a:pt x="1121949" y="2919482"/>
                </a:lnTo>
                <a:close/>
                <a:moveTo>
                  <a:pt x="1842029" y="1335482"/>
                </a:moveTo>
                <a:lnTo>
                  <a:pt x="2310029" y="1335482"/>
                </a:lnTo>
                <a:lnTo>
                  <a:pt x="2310029" y="2919482"/>
                </a:lnTo>
                <a:lnTo>
                  <a:pt x="1842029" y="2919482"/>
                </a:lnTo>
                <a:close/>
                <a:moveTo>
                  <a:pt x="2562109" y="975482"/>
                </a:moveTo>
                <a:lnTo>
                  <a:pt x="3030109" y="975482"/>
                </a:lnTo>
                <a:lnTo>
                  <a:pt x="3030109" y="2919482"/>
                </a:lnTo>
                <a:lnTo>
                  <a:pt x="2562109" y="2919482"/>
                </a:lnTo>
                <a:close/>
                <a:moveTo>
                  <a:pt x="2321888" y="224805"/>
                </a:moveTo>
                <a:lnTo>
                  <a:pt x="2880631" y="247420"/>
                </a:lnTo>
                <a:lnTo>
                  <a:pt x="2620844" y="742612"/>
                </a:lnTo>
                <a:lnTo>
                  <a:pt x="2546105" y="613161"/>
                </a:lnTo>
                <a:lnTo>
                  <a:pt x="541555" y="1770488"/>
                </a:lnTo>
                <a:lnTo>
                  <a:pt x="392077" y="1511585"/>
                </a:lnTo>
                <a:lnTo>
                  <a:pt x="2396627" y="354257"/>
                </a:lnTo>
                <a:close/>
                <a:moveTo>
                  <a:pt x="0" y="0"/>
                </a:moveTo>
                <a:lnTo>
                  <a:pt x="180000" y="0"/>
                </a:lnTo>
                <a:lnTo>
                  <a:pt x="180000" y="3059999"/>
                </a:lnTo>
                <a:lnTo>
                  <a:pt x="3240000" y="3059999"/>
                </a:lnTo>
                <a:lnTo>
                  <a:pt x="3240000" y="3239999"/>
                </a:lnTo>
                <a:lnTo>
                  <a:pt x="180000" y="3239999"/>
                </a:lnTo>
                <a:lnTo>
                  <a:pt x="180000" y="3240000"/>
                </a:lnTo>
                <a:lnTo>
                  <a:pt x="0" y="3240000"/>
                </a:lnTo>
                <a:lnTo>
                  <a:pt x="0" y="3239999"/>
                </a:lnTo>
                <a:lnTo>
                  <a:pt x="0" y="305999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46" name="Parallelogram 30">
            <a:extLst>
              <a:ext uri="{FF2B5EF4-FFF2-40B4-BE49-F238E27FC236}">
                <a16:creationId xmlns:a16="http://schemas.microsoft.com/office/drawing/2014/main" id="{7A7A6182-5781-4F60-887A-B5A6C4F7E5B7}"/>
              </a:ext>
            </a:extLst>
          </p:cNvPr>
          <p:cNvSpPr/>
          <p:nvPr/>
        </p:nvSpPr>
        <p:spPr>
          <a:xfrm flipH="1">
            <a:off x="1562689" y="2523821"/>
            <a:ext cx="371240" cy="372158"/>
          </a:xfrm>
          <a:custGeom>
            <a:avLst/>
            <a:gdLst/>
            <a:ahLst/>
            <a:cxnLst/>
            <a:rect l="l" t="t" r="r" b="b"/>
            <a:pathLst>
              <a:path w="3240000" h="3248012">
                <a:moveTo>
                  <a:pt x="712553" y="858820"/>
                </a:moveTo>
                <a:cubicBezTo>
                  <a:pt x="727950" y="858820"/>
                  <a:pt x="743348" y="864694"/>
                  <a:pt x="755096" y="876443"/>
                </a:cubicBezTo>
                <a:lnTo>
                  <a:pt x="1193671" y="1315016"/>
                </a:lnTo>
                <a:lnTo>
                  <a:pt x="1509169" y="999517"/>
                </a:lnTo>
                <a:cubicBezTo>
                  <a:pt x="1509517" y="999169"/>
                  <a:pt x="1509868" y="998827"/>
                  <a:pt x="1510414" y="998691"/>
                </a:cubicBezTo>
                <a:lnTo>
                  <a:pt x="1518932" y="988592"/>
                </a:lnTo>
                <a:cubicBezTo>
                  <a:pt x="1531945" y="978263"/>
                  <a:pt x="1547912" y="974188"/>
                  <a:pt x="1563209" y="975946"/>
                </a:cubicBezTo>
                <a:cubicBezTo>
                  <a:pt x="1578505" y="977705"/>
                  <a:pt x="1593131" y="985299"/>
                  <a:pt x="1603459" y="998313"/>
                </a:cubicBezTo>
                <a:lnTo>
                  <a:pt x="1892346" y="1362277"/>
                </a:lnTo>
                <a:lnTo>
                  <a:pt x="2149759" y="1177067"/>
                </a:lnTo>
                <a:lnTo>
                  <a:pt x="2151621" y="1174867"/>
                </a:lnTo>
                <a:cubicBezTo>
                  <a:pt x="2159033" y="1169006"/>
                  <a:pt x="2167397" y="1165168"/>
                  <a:pt x="2176160" y="1163802"/>
                </a:cubicBezTo>
                <a:cubicBezTo>
                  <a:pt x="2177188" y="1163485"/>
                  <a:pt x="2178237" y="1163269"/>
                  <a:pt x="2179375" y="1163558"/>
                </a:cubicBezTo>
                <a:cubicBezTo>
                  <a:pt x="2184768" y="1161771"/>
                  <a:pt x="2190389" y="1161654"/>
                  <a:pt x="2195921" y="1162300"/>
                </a:cubicBezTo>
                <a:cubicBezTo>
                  <a:pt x="2196662" y="1162386"/>
                  <a:pt x="2197402" y="1162487"/>
                  <a:pt x="2198081" y="1162987"/>
                </a:cubicBezTo>
                <a:cubicBezTo>
                  <a:pt x="2202197" y="1163290"/>
                  <a:pt x="2206218" y="1164270"/>
                  <a:pt x="2209739" y="1166702"/>
                </a:cubicBezTo>
                <a:cubicBezTo>
                  <a:pt x="2213116" y="1166857"/>
                  <a:pt x="2216051" y="1168231"/>
                  <a:pt x="2218766" y="1170038"/>
                </a:cubicBezTo>
                <a:cubicBezTo>
                  <a:pt x="2225342" y="1173160"/>
                  <a:pt x="2231151" y="1177875"/>
                  <a:pt x="2235489" y="1184194"/>
                </a:cubicBezTo>
                <a:lnTo>
                  <a:pt x="2236132" y="1184737"/>
                </a:lnTo>
                <a:lnTo>
                  <a:pt x="2236287" y="1184934"/>
                </a:lnTo>
                <a:lnTo>
                  <a:pt x="2238712" y="1187183"/>
                </a:lnTo>
                <a:cubicBezTo>
                  <a:pt x="2239115" y="1187744"/>
                  <a:pt x="2239507" y="1188310"/>
                  <a:pt x="2239574" y="1189090"/>
                </a:cubicBezTo>
                <a:lnTo>
                  <a:pt x="2540580" y="1569705"/>
                </a:lnTo>
                <a:cubicBezTo>
                  <a:pt x="2561191" y="1595768"/>
                  <a:pt x="2556772" y="1633604"/>
                  <a:pt x="2530710" y="1654215"/>
                </a:cubicBezTo>
                <a:cubicBezTo>
                  <a:pt x="2504647" y="1674827"/>
                  <a:pt x="2466811" y="1670408"/>
                  <a:pt x="2446199" y="1644345"/>
                </a:cubicBezTo>
                <a:lnTo>
                  <a:pt x="2177884" y="1305067"/>
                </a:lnTo>
                <a:lnTo>
                  <a:pt x="1934804" y="1479967"/>
                </a:lnTo>
                <a:cubicBezTo>
                  <a:pt x="1927367" y="1485317"/>
                  <a:pt x="1919123" y="1488726"/>
                  <a:pt x="1910598" y="1489881"/>
                </a:cubicBezTo>
                <a:cubicBezTo>
                  <a:pt x="1885257" y="1507791"/>
                  <a:pt x="1850121" y="1502627"/>
                  <a:pt x="1830495" y="1477903"/>
                </a:cubicBezTo>
                <a:lnTo>
                  <a:pt x="1551924" y="1126933"/>
                </a:lnTo>
                <a:lnTo>
                  <a:pt x="1239041" y="1439816"/>
                </a:lnTo>
                <a:cubicBezTo>
                  <a:pt x="1226569" y="1452288"/>
                  <a:pt x="1209983" y="1458139"/>
                  <a:pt x="1193674" y="1456888"/>
                </a:cubicBezTo>
                <a:cubicBezTo>
                  <a:pt x="1177363" y="1458142"/>
                  <a:pt x="1160774" y="1452290"/>
                  <a:pt x="1148301" y="1439816"/>
                </a:cubicBezTo>
                <a:lnTo>
                  <a:pt x="670011" y="961527"/>
                </a:lnTo>
                <a:cubicBezTo>
                  <a:pt x="646515" y="938031"/>
                  <a:pt x="646515" y="899938"/>
                  <a:pt x="670011" y="876442"/>
                </a:cubicBezTo>
                <a:cubicBezTo>
                  <a:pt x="681760" y="864694"/>
                  <a:pt x="697157" y="858820"/>
                  <a:pt x="712553" y="858820"/>
                </a:cubicBezTo>
                <a:close/>
                <a:moveTo>
                  <a:pt x="2790000" y="699581"/>
                </a:moveTo>
                <a:lnTo>
                  <a:pt x="450000" y="699581"/>
                </a:lnTo>
                <a:lnTo>
                  <a:pt x="450000" y="1851581"/>
                </a:lnTo>
                <a:lnTo>
                  <a:pt x="2790000" y="1851581"/>
                </a:lnTo>
                <a:close/>
                <a:moveTo>
                  <a:pt x="2987972" y="519497"/>
                </a:moveTo>
                <a:lnTo>
                  <a:pt x="2987972" y="2031665"/>
                </a:lnTo>
                <a:lnTo>
                  <a:pt x="252028" y="2031665"/>
                </a:lnTo>
                <a:lnTo>
                  <a:pt x="252028" y="519497"/>
                </a:lnTo>
                <a:close/>
                <a:moveTo>
                  <a:pt x="1620000" y="0"/>
                </a:moveTo>
                <a:cubicBezTo>
                  <a:pt x="1540462" y="0"/>
                  <a:pt x="1475984" y="64478"/>
                  <a:pt x="1475984" y="144016"/>
                </a:cubicBezTo>
                <a:lnTo>
                  <a:pt x="1475984" y="267469"/>
                </a:lnTo>
                <a:lnTo>
                  <a:pt x="0" y="267469"/>
                </a:lnTo>
                <a:lnTo>
                  <a:pt x="0" y="2283693"/>
                </a:lnTo>
                <a:lnTo>
                  <a:pt x="852101" y="2283693"/>
                </a:lnTo>
                <a:lnTo>
                  <a:pt x="323771" y="3248012"/>
                </a:lnTo>
                <a:lnTo>
                  <a:pt x="621526" y="3248012"/>
                </a:lnTo>
                <a:lnTo>
                  <a:pt x="1149856" y="2283693"/>
                </a:lnTo>
                <a:lnTo>
                  <a:pt x="2090146" y="2283693"/>
                </a:lnTo>
                <a:lnTo>
                  <a:pt x="2618476" y="3248012"/>
                </a:lnTo>
                <a:lnTo>
                  <a:pt x="2916231" y="3248012"/>
                </a:lnTo>
                <a:lnTo>
                  <a:pt x="2387901" y="2283693"/>
                </a:lnTo>
                <a:lnTo>
                  <a:pt x="3240000" y="2283693"/>
                </a:lnTo>
                <a:lnTo>
                  <a:pt x="3240000" y="267469"/>
                </a:lnTo>
                <a:lnTo>
                  <a:pt x="1764016" y="267469"/>
                </a:lnTo>
                <a:lnTo>
                  <a:pt x="1764016" y="144016"/>
                </a:lnTo>
                <a:cubicBezTo>
                  <a:pt x="1764016" y="64478"/>
                  <a:pt x="1699538" y="0"/>
                  <a:pt x="16200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47" name="Rounded Rectangle 32">
            <a:extLst>
              <a:ext uri="{FF2B5EF4-FFF2-40B4-BE49-F238E27FC236}">
                <a16:creationId xmlns:a16="http://schemas.microsoft.com/office/drawing/2014/main" id="{3207F82E-D4B7-4C20-BBA5-B23D3D8EE8C3}"/>
              </a:ext>
            </a:extLst>
          </p:cNvPr>
          <p:cNvSpPr/>
          <p:nvPr/>
        </p:nvSpPr>
        <p:spPr>
          <a:xfrm>
            <a:off x="10612493" y="2070776"/>
            <a:ext cx="354310" cy="354310"/>
          </a:xfrm>
          <a:custGeom>
            <a:avLst/>
            <a:gdLst/>
            <a:ahLst/>
            <a:cxnLst/>
            <a:rect l="l" t="t" r="r" b="b"/>
            <a:pathLst>
              <a:path w="3240000" h="3240000">
                <a:moveTo>
                  <a:pt x="2019696" y="2510955"/>
                </a:moveTo>
                <a:lnTo>
                  <a:pt x="2019696" y="2797359"/>
                </a:lnTo>
                <a:lnTo>
                  <a:pt x="2914589" y="2797359"/>
                </a:lnTo>
                <a:lnTo>
                  <a:pt x="2914589" y="2510955"/>
                </a:lnTo>
                <a:close/>
                <a:moveTo>
                  <a:pt x="2019696" y="2081348"/>
                </a:moveTo>
                <a:lnTo>
                  <a:pt x="2019696" y="2367752"/>
                </a:lnTo>
                <a:lnTo>
                  <a:pt x="2914589" y="2367752"/>
                </a:lnTo>
                <a:lnTo>
                  <a:pt x="2914589" y="2081348"/>
                </a:lnTo>
                <a:close/>
                <a:moveTo>
                  <a:pt x="580710" y="2021703"/>
                </a:moveTo>
                <a:lnTo>
                  <a:pt x="378191" y="2224222"/>
                </a:lnTo>
                <a:lnTo>
                  <a:pt x="593323" y="2439354"/>
                </a:lnTo>
                <a:lnTo>
                  <a:pt x="378191" y="2654485"/>
                </a:lnTo>
                <a:lnTo>
                  <a:pt x="580710" y="2857004"/>
                </a:lnTo>
                <a:lnTo>
                  <a:pt x="795842" y="2641872"/>
                </a:lnTo>
                <a:lnTo>
                  <a:pt x="1010973" y="2857004"/>
                </a:lnTo>
                <a:lnTo>
                  <a:pt x="1213492" y="2654485"/>
                </a:lnTo>
                <a:lnTo>
                  <a:pt x="998360" y="2439354"/>
                </a:lnTo>
                <a:lnTo>
                  <a:pt x="1213492" y="2224222"/>
                </a:lnTo>
                <a:lnTo>
                  <a:pt x="1010973" y="2021703"/>
                </a:lnTo>
                <a:lnTo>
                  <a:pt x="795842" y="2236835"/>
                </a:lnTo>
                <a:close/>
                <a:moveTo>
                  <a:pt x="1656000" y="1656001"/>
                </a:moveTo>
                <a:lnTo>
                  <a:pt x="3240000" y="1656001"/>
                </a:lnTo>
                <a:lnTo>
                  <a:pt x="3240000" y="2699989"/>
                </a:lnTo>
                <a:cubicBezTo>
                  <a:pt x="3240000" y="2998229"/>
                  <a:pt x="2998229" y="3240000"/>
                  <a:pt x="2699989" y="3240000"/>
                </a:cubicBezTo>
                <a:lnTo>
                  <a:pt x="1656000" y="3240000"/>
                </a:lnTo>
                <a:close/>
                <a:moveTo>
                  <a:pt x="0" y="1656001"/>
                </a:moveTo>
                <a:lnTo>
                  <a:pt x="1584000" y="1656001"/>
                </a:lnTo>
                <a:lnTo>
                  <a:pt x="1584000" y="3240000"/>
                </a:lnTo>
                <a:lnTo>
                  <a:pt x="540011" y="3240000"/>
                </a:lnTo>
                <a:cubicBezTo>
                  <a:pt x="241771" y="3240000"/>
                  <a:pt x="0" y="2998229"/>
                  <a:pt x="0" y="2699989"/>
                </a:cubicBezTo>
                <a:close/>
                <a:moveTo>
                  <a:pt x="2467143" y="957859"/>
                </a:moveTo>
                <a:cubicBezTo>
                  <a:pt x="2388055" y="957859"/>
                  <a:pt x="2323941" y="1021973"/>
                  <a:pt x="2323941" y="1101061"/>
                </a:cubicBezTo>
                <a:cubicBezTo>
                  <a:pt x="2323941" y="1180149"/>
                  <a:pt x="2388055" y="1244263"/>
                  <a:pt x="2467143" y="1244263"/>
                </a:cubicBezTo>
                <a:cubicBezTo>
                  <a:pt x="2546231" y="1244263"/>
                  <a:pt x="2610345" y="1180149"/>
                  <a:pt x="2610345" y="1101061"/>
                </a:cubicBezTo>
                <a:cubicBezTo>
                  <a:pt x="2610345" y="1021973"/>
                  <a:pt x="2546231" y="957859"/>
                  <a:pt x="2467143" y="957859"/>
                </a:cubicBezTo>
                <a:close/>
                <a:moveTo>
                  <a:pt x="2019696" y="635775"/>
                </a:moveTo>
                <a:lnTo>
                  <a:pt x="2019696" y="922180"/>
                </a:lnTo>
                <a:lnTo>
                  <a:pt x="2914589" y="922180"/>
                </a:lnTo>
                <a:lnTo>
                  <a:pt x="2914589" y="635775"/>
                </a:lnTo>
                <a:close/>
                <a:moveTo>
                  <a:pt x="652639" y="331531"/>
                </a:moveTo>
                <a:lnTo>
                  <a:pt x="652639" y="635775"/>
                </a:lnTo>
                <a:lnTo>
                  <a:pt x="348395" y="635775"/>
                </a:lnTo>
                <a:lnTo>
                  <a:pt x="348395" y="922180"/>
                </a:lnTo>
                <a:lnTo>
                  <a:pt x="652639" y="922180"/>
                </a:lnTo>
                <a:lnTo>
                  <a:pt x="652639" y="1226424"/>
                </a:lnTo>
                <a:lnTo>
                  <a:pt x="939044" y="1226424"/>
                </a:lnTo>
                <a:lnTo>
                  <a:pt x="939044" y="922180"/>
                </a:lnTo>
                <a:lnTo>
                  <a:pt x="1243288" y="922180"/>
                </a:lnTo>
                <a:lnTo>
                  <a:pt x="1243288" y="635775"/>
                </a:lnTo>
                <a:lnTo>
                  <a:pt x="939044" y="635775"/>
                </a:lnTo>
                <a:lnTo>
                  <a:pt x="939044" y="331531"/>
                </a:lnTo>
                <a:close/>
                <a:moveTo>
                  <a:pt x="2467143" y="313692"/>
                </a:moveTo>
                <a:cubicBezTo>
                  <a:pt x="2388055" y="313692"/>
                  <a:pt x="2323941" y="377806"/>
                  <a:pt x="2323941" y="456894"/>
                </a:cubicBezTo>
                <a:cubicBezTo>
                  <a:pt x="2323941" y="535982"/>
                  <a:pt x="2388055" y="600096"/>
                  <a:pt x="2467143" y="600096"/>
                </a:cubicBezTo>
                <a:cubicBezTo>
                  <a:pt x="2546231" y="600096"/>
                  <a:pt x="2610345" y="535982"/>
                  <a:pt x="2610345" y="456894"/>
                </a:cubicBezTo>
                <a:cubicBezTo>
                  <a:pt x="2610345" y="377806"/>
                  <a:pt x="2546231" y="313692"/>
                  <a:pt x="2467143" y="313692"/>
                </a:cubicBezTo>
                <a:close/>
                <a:moveTo>
                  <a:pt x="540011" y="0"/>
                </a:moveTo>
                <a:lnTo>
                  <a:pt x="2699989" y="0"/>
                </a:lnTo>
                <a:cubicBezTo>
                  <a:pt x="2998229" y="0"/>
                  <a:pt x="3240000" y="241771"/>
                  <a:pt x="3240000" y="540011"/>
                </a:cubicBezTo>
                <a:lnTo>
                  <a:pt x="3240000" y="1584001"/>
                </a:lnTo>
                <a:lnTo>
                  <a:pt x="1656000" y="1584001"/>
                </a:lnTo>
                <a:lnTo>
                  <a:pt x="1656000" y="1"/>
                </a:lnTo>
                <a:lnTo>
                  <a:pt x="1584000" y="1"/>
                </a:lnTo>
                <a:lnTo>
                  <a:pt x="1584000" y="1584001"/>
                </a:lnTo>
                <a:lnTo>
                  <a:pt x="0" y="1584001"/>
                </a:lnTo>
                <a:lnTo>
                  <a:pt x="0" y="540011"/>
                </a:lnTo>
                <a:cubicBezTo>
                  <a:pt x="0" y="241771"/>
                  <a:pt x="241771" y="0"/>
                  <a:pt x="54001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48" name="Rectangle 9">
            <a:extLst>
              <a:ext uri="{FF2B5EF4-FFF2-40B4-BE49-F238E27FC236}">
                <a16:creationId xmlns:a16="http://schemas.microsoft.com/office/drawing/2014/main" id="{DEF0BE33-68DD-40B4-83E6-A437C1C1961D}"/>
              </a:ext>
            </a:extLst>
          </p:cNvPr>
          <p:cNvSpPr/>
          <p:nvPr/>
        </p:nvSpPr>
        <p:spPr>
          <a:xfrm>
            <a:off x="5144630" y="2093123"/>
            <a:ext cx="380149" cy="355854"/>
          </a:xfrm>
          <a:custGeom>
            <a:avLst/>
            <a:gdLst>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2991331 w 3239999"/>
              <a:gd name="connsiteY3" fmla="*/ 2709748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239999" h="3032924">
                <a:moveTo>
                  <a:pt x="1576606" y="2778202"/>
                </a:moveTo>
                <a:cubicBezTo>
                  <a:pt x="1576606" y="2778795"/>
                  <a:pt x="1663394" y="2792670"/>
                  <a:pt x="1663394" y="2778202"/>
                </a:cubicBezTo>
                <a:lnTo>
                  <a:pt x="1663394" y="2776423"/>
                </a:lnTo>
                <a:cubicBezTo>
                  <a:pt x="2185083" y="2605634"/>
                  <a:pt x="2444552" y="2500589"/>
                  <a:pt x="2991331" y="2709748"/>
                </a:cubicBezTo>
                <a:lnTo>
                  <a:pt x="3000856" y="526981"/>
                </a:lnTo>
                <a:lnTo>
                  <a:pt x="2855082" y="526981"/>
                </a:lnTo>
                <a:cubicBezTo>
                  <a:pt x="2857178" y="1175360"/>
                  <a:pt x="2859273" y="1823738"/>
                  <a:pt x="2861369" y="2472117"/>
                </a:cubicBezTo>
                <a:cubicBezTo>
                  <a:pt x="2483869" y="2318121"/>
                  <a:pt x="2052449" y="2439541"/>
                  <a:pt x="1663394" y="2765302"/>
                </a:cubicBezTo>
                <a:lnTo>
                  <a:pt x="1663394" y="526981"/>
                </a:lnTo>
                <a:lnTo>
                  <a:pt x="1663394" y="430441"/>
                </a:lnTo>
                <a:lnTo>
                  <a:pt x="1663394" y="402054"/>
                </a:lnTo>
                <a:cubicBezTo>
                  <a:pt x="1896442" y="149589"/>
                  <a:pt x="2115835" y="2106"/>
                  <a:pt x="2406065" y="22"/>
                </a:cubicBezTo>
                <a:cubicBezTo>
                  <a:pt x="2537987" y="-925"/>
                  <a:pt x="2684544" y="28169"/>
                  <a:pt x="2853673" y="91100"/>
                </a:cubicBezTo>
                <a:cubicBezTo>
                  <a:pt x="2854039" y="204214"/>
                  <a:pt x="2854404" y="317327"/>
                  <a:pt x="2854770" y="430441"/>
                </a:cubicBezTo>
                <a:lnTo>
                  <a:pt x="3120669" y="428517"/>
                </a:lnTo>
                <a:lnTo>
                  <a:pt x="3120669" y="738345"/>
                </a:lnTo>
                <a:lnTo>
                  <a:pt x="3239999" y="738345"/>
                </a:lnTo>
                <a:lnTo>
                  <a:pt x="3239999" y="3032924"/>
                </a:lnTo>
                <a:lnTo>
                  <a:pt x="0" y="3032924"/>
                </a:lnTo>
                <a:lnTo>
                  <a:pt x="0" y="738345"/>
                </a:lnTo>
                <a:lnTo>
                  <a:pt x="102477" y="738345"/>
                </a:lnTo>
                <a:lnTo>
                  <a:pt x="102477" y="428517"/>
                </a:lnTo>
                <a:lnTo>
                  <a:pt x="385229" y="430441"/>
                </a:lnTo>
                <a:cubicBezTo>
                  <a:pt x="385595" y="317327"/>
                  <a:pt x="385960" y="204214"/>
                  <a:pt x="386326" y="91100"/>
                </a:cubicBezTo>
                <a:cubicBezTo>
                  <a:pt x="555455" y="28169"/>
                  <a:pt x="702013" y="-925"/>
                  <a:pt x="833935" y="22"/>
                </a:cubicBezTo>
                <a:cubicBezTo>
                  <a:pt x="1124164" y="2106"/>
                  <a:pt x="1343558" y="149589"/>
                  <a:pt x="1576606" y="402054"/>
                </a:cubicBezTo>
                <a:lnTo>
                  <a:pt x="1576606" y="430441"/>
                </a:lnTo>
                <a:lnTo>
                  <a:pt x="1576606" y="526981"/>
                </a:lnTo>
                <a:lnTo>
                  <a:pt x="1576606" y="2765302"/>
                </a:lnTo>
                <a:cubicBezTo>
                  <a:pt x="1187550" y="2439541"/>
                  <a:pt x="756130" y="2318121"/>
                  <a:pt x="378630" y="2472117"/>
                </a:cubicBezTo>
                <a:lnTo>
                  <a:pt x="384918" y="526981"/>
                </a:lnTo>
                <a:lnTo>
                  <a:pt x="239143" y="526981"/>
                </a:lnTo>
                <a:lnTo>
                  <a:pt x="229618" y="2690698"/>
                </a:lnTo>
                <a:cubicBezTo>
                  <a:pt x="773243" y="2466244"/>
                  <a:pt x="1081748" y="2626096"/>
                  <a:pt x="1576606" y="2776423"/>
                </a:cubicBezTo>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9" name="Frame 17">
            <a:extLst>
              <a:ext uri="{FF2B5EF4-FFF2-40B4-BE49-F238E27FC236}">
                <a16:creationId xmlns:a16="http://schemas.microsoft.com/office/drawing/2014/main" id="{E0C4966E-1281-43C5-BCD4-262CCF74A4BF}"/>
              </a:ext>
            </a:extLst>
          </p:cNvPr>
          <p:cNvSpPr/>
          <p:nvPr/>
        </p:nvSpPr>
        <p:spPr>
          <a:xfrm>
            <a:off x="7022020" y="2500821"/>
            <a:ext cx="366321" cy="370442"/>
          </a:xfrm>
          <a:custGeom>
            <a:avLst/>
            <a:gdLst/>
            <a:ahLst/>
            <a:cxnLst/>
            <a:rect l="l" t="t" r="r" b="b"/>
            <a:pathLst>
              <a:path w="3240000" h="3240000">
                <a:moveTo>
                  <a:pt x="415456" y="380544"/>
                </a:moveTo>
                <a:lnTo>
                  <a:pt x="415456" y="385333"/>
                </a:lnTo>
                <a:lnTo>
                  <a:pt x="385333" y="385333"/>
                </a:lnTo>
                <a:lnTo>
                  <a:pt x="385333" y="2854667"/>
                </a:lnTo>
                <a:lnTo>
                  <a:pt x="1529120" y="2854667"/>
                </a:lnTo>
                <a:cubicBezTo>
                  <a:pt x="1267123" y="2430711"/>
                  <a:pt x="997530" y="1721825"/>
                  <a:pt x="436017" y="1672600"/>
                </a:cubicBezTo>
                <a:lnTo>
                  <a:pt x="600235" y="1185112"/>
                </a:lnTo>
                <a:cubicBezTo>
                  <a:pt x="1132790" y="1359573"/>
                  <a:pt x="1278822" y="1550851"/>
                  <a:pt x="1544730" y="1923929"/>
                </a:cubicBezTo>
                <a:cubicBezTo>
                  <a:pt x="1789452" y="1379400"/>
                  <a:pt x="1927092" y="1088696"/>
                  <a:pt x="2233403" y="596568"/>
                </a:cubicBezTo>
                <a:lnTo>
                  <a:pt x="2770666" y="596568"/>
                </a:lnTo>
                <a:cubicBezTo>
                  <a:pt x="2331495" y="1220469"/>
                  <a:pt x="1907612" y="2113878"/>
                  <a:pt x="1578489" y="2854667"/>
                </a:cubicBezTo>
                <a:lnTo>
                  <a:pt x="2854667" y="2854667"/>
                </a:lnTo>
                <a:lnTo>
                  <a:pt x="2854667" y="596568"/>
                </a:lnTo>
                <a:lnTo>
                  <a:pt x="2858395" y="596568"/>
                </a:lnTo>
                <a:lnTo>
                  <a:pt x="2858395" y="380544"/>
                </a:lnTo>
                <a:close/>
                <a:moveTo>
                  <a:pt x="0" y="0"/>
                </a:moveTo>
                <a:lnTo>
                  <a:pt x="3240000" y="0"/>
                </a:lnTo>
                <a:lnTo>
                  <a:pt x="3240000" y="3240000"/>
                </a:lnTo>
                <a:lnTo>
                  <a:pt x="0" y="3240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50" name="Rounded Rectangle 5">
            <a:extLst>
              <a:ext uri="{FF2B5EF4-FFF2-40B4-BE49-F238E27FC236}">
                <a16:creationId xmlns:a16="http://schemas.microsoft.com/office/drawing/2014/main" id="{63733C20-4037-4991-B070-B8D83EF46154}"/>
              </a:ext>
            </a:extLst>
          </p:cNvPr>
          <p:cNvSpPr/>
          <p:nvPr/>
        </p:nvSpPr>
        <p:spPr>
          <a:xfrm flipH="1">
            <a:off x="3411110" y="2964551"/>
            <a:ext cx="404117" cy="333372"/>
          </a:xfrm>
          <a:custGeom>
            <a:avLst/>
            <a:gdLst>
              <a:gd name="connsiteX0" fmla="*/ 1384251 w 3217557"/>
              <a:gd name="connsiteY0" fmla="*/ 661544 h 2702049"/>
              <a:gd name="connsiteX1" fmla="*/ 1574067 w 3217557"/>
              <a:gd name="connsiteY1" fmla="*/ 851360 h 2702049"/>
              <a:gd name="connsiteX2" fmla="*/ 1384251 w 3217557"/>
              <a:gd name="connsiteY2" fmla="*/ 1041176 h 2702049"/>
              <a:gd name="connsiteX3" fmla="*/ 1194435 w 3217557"/>
              <a:gd name="connsiteY3" fmla="*/ 851360 h 2702049"/>
              <a:gd name="connsiteX4" fmla="*/ 1384251 w 3217557"/>
              <a:gd name="connsiteY4" fmla="*/ 661544 h 2702049"/>
              <a:gd name="connsiteX5" fmla="*/ 1993421 w 3217557"/>
              <a:gd name="connsiteY5" fmla="*/ 661544 h 2702049"/>
              <a:gd name="connsiteX6" fmla="*/ 2183237 w 3217557"/>
              <a:gd name="connsiteY6" fmla="*/ 851360 h 2702049"/>
              <a:gd name="connsiteX7" fmla="*/ 1993421 w 3217557"/>
              <a:gd name="connsiteY7" fmla="*/ 1041176 h 2702049"/>
              <a:gd name="connsiteX8" fmla="*/ 1803605 w 3217557"/>
              <a:gd name="connsiteY8" fmla="*/ 851360 h 2702049"/>
              <a:gd name="connsiteX9" fmla="*/ 1993421 w 3217557"/>
              <a:gd name="connsiteY9" fmla="*/ 661544 h 2702049"/>
              <a:gd name="connsiteX10" fmla="*/ 2602591 w 3217557"/>
              <a:gd name="connsiteY10" fmla="*/ 661544 h 2702049"/>
              <a:gd name="connsiteX11" fmla="*/ 2792407 w 3217557"/>
              <a:gd name="connsiteY11" fmla="*/ 851360 h 2702049"/>
              <a:gd name="connsiteX12" fmla="*/ 2602591 w 3217557"/>
              <a:gd name="connsiteY12" fmla="*/ 1041176 h 2702049"/>
              <a:gd name="connsiteX13" fmla="*/ 2412775 w 3217557"/>
              <a:gd name="connsiteY13" fmla="*/ 851360 h 2702049"/>
              <a:gd name="connsiteX14" fmla="*/ 2602591 w 3217557"/>
              <a:gd name="connsiteY14" fmla="*/ 661544 h 2702049"/>
              <a:gd name="connsiteX15" fmla="*/ 677114 w 3217557"/>
              <a:gd name="connsiteY15" fmla="*/ 569491 h 2702049"/>
              <a:gd name="connsiteX16" fmla="*/ 330916 w 3217557"/>
              <a:gd name="connsiteY16" fmla="*/ 569491 h 2702049"/>
              <a:gd name="connsiteX17" fmla="*/ 0 w 3217557"/>
              <a:gd name="connsiteY17" fmla="*/ 900407 h 2702049"/>
              <a:gd name="connsiteX18" fmla="*/ 0 w 3217557"/>
              <a:gd name="connsiteY18" fmla="*/ 1952009 h 2702049"/>
              <a:gd name="connsiteX19" fmla="*/ 330916 w 3217557"/>
              <a:gd name="connsiteY19" fmla="*/ 2282925 h 2702049"/>
              <a:gd name="connsiteX20" fmla="*/ 711670 w 3217557"/>
              <a:gd name="connsiteY20" fmla="*/ 2282925 h 2702049"/>
              <a:gd name="connsiteX21" fmla="*/ 15770 w 3217557"/>
              <a:gd name="connsiteY21" fmla="*/ 2702049 h 2702049"/>
              <a:gd name="connsiteX22" fmla="*/ 1294529 w 3217557"/>
              <a:gd name="connsiteY22" fmla="*/ 2282925 h 2702049"/>
              <a:gd name="connsiteX23" fmla="*/ 2117356 w 3217557"/>
              <a:gd name="connsiteY23" fmla="*/ 2282925 h 2702049"/>
              <a:gd name="connsiteX24" fmla="*/ 2418395 w 3217557"/>
              <a:gd name="connsiteY24" fmla="*/ 2087951 h 2702049"/>
              <a:gd name="connsiteX25" fmla="*/ 1830857 w 3217557"/>
              <a:gd name="connsiteY25" fmla="*/ 1799347 h 2702049"/>
              <a:gd name="connsiteX26" fmla="*/ 1008030 w 3217557"/>
              <a:gd name="connsiteY26" fmla="*/ 1799347 h 2702049"/>
              <a:gd name="connsiteX27" fmla="*/ 677114 w 3217557"/>
              <a:gd name="connsiteY27" fmla="*/ 1468431 h 2702049"/>
              <a:gd name="connsiteX28" fmla="*/ 677114 w 3217557"/>
              <a:gd name="connsiteY28" fmla="*/ 569491 h 2702049"/>
              <a:gd name="connsiteX29" fmla="*/ 2886641 w 3217557"/>
              <a:gd name="connsiteY29" fmla="*/ 0 h 2702049"/>
              <a:gd name="connsiteX30" fmla="*/ 1100201 w 3217557"/>
              <a:gd name="connsiteY30" fmla="*/ 0 h 2702049"/>
              <a:gd name="connsiteX31" fmla="*/ 769285 w 3217557"/>
              <a:gd name="connsiteY31" fmla="*/ 330916 h 2702049"/>
              <a:gd name="connsiteX32" fmla="*/ 769285 w 3217557"/>
              <a:gd name="connsiteY32" fmla="*/ 1382518 h 2702049"/>
              <a:gd name="connsiteX33" fmla="*/ 1100201 w 3217557"/>
              <a:gd name="connsiteY33" fmla="*/ 1713434 h 2702049"/>
              <a:gd name="connsiteX34" fmla="*/ 1923028 w 3217557"/>
              <a:gd name="connsiteY34" fmla="*/ 1713434 h 2702049"/>
              <a:gd name="connsiteX35" fmla="*/ 3078958 w 3217557"/>
              <a:gd name="connsiteY35" fmla="*/ 2077967 h 2702049"/>
              <a:gd name="connsiteX36" fmla="*/ 2505887 w 3217557"/>
              <a:gd name="connsiteY36" fmla="*/ 1713434 h 2702049"/>
              <a:gd name="connsiteX37" fmla="*/ 2886641 w 3217557"/>
              <a:gd name="connsiteY37" fmla="*/ 1713434 h 2702049"/>
              <a:gd name="connsiteX38" fmla="*/ 3217557 w 3217557"/>
              <a:gd name="connsiteY38" fmla="*/ 1382518 h 2702049"/>
              <a:gd name="connsiteX39" fmla="*/ 3217557 w 3217557"/>
              <a:gd name="connsiteY39" fmla="*/ 330916 h 2702049"/>
              <a:gd name="connsiteX40" fmla="*/ 2886641 w 3217557"/>
              <a:gd name="connsiteY40" fmla="*/ 0 h 2702049"/>
              <a:gd name="connsiteX0" fmla="*/ 1384251 w 3217557"/>
              <a:gd name="connsiteY0" fmla="*/ 661544 h 2702049"/>
              <a:gd name="connsiteX1" fmla="*/ 1574067 w 3217557"/>
              <a:gd name="connsiteY1" fmla="*/ 851360 h 2702049"/>
              <a:gd name="connsiteX2" fmla="*/ 1384251 w 3217557"/>
              <a:gd name="connsiteY2" fmla="*/ 1041176 h 2702049"/>
              <a:gd name="connsiteX3" fmla="*/ 1194435 w 3217557"/>
              <a:gd name="connsiteY3" fmla="*/ 851360 h 2702049"/>
              <a:gd name="connsiteX4" fmla="*/ 1384251 w 3217557"/>
              <a:gd name="connsiteY4" fmla="*/ 661544 h 2702049"/>
              <a:gd name="connsiteX5" fmla="*/ 1993421 w 3217557"/>
              <a:gd name="connsiteY5" fmla="*/ 661544 h 2702049"/>
              <a:gd name="connsiteX6" fmla="*/ 2183237 w 3217557"/>
              <a:gd name="connsiteY6" fmla="*/ 851360 h 2702049"/>
              <a:gd name="connsiteX7" fmla="*/ 1993421 w 3217557"/>
              <a:gd name="connsiteY7" fmla="*/ 1041176 h 2702049"/>
              <a:gd name="connsiteX8" fmla="*/ 1803605 w 3217557"/>
              <a:gd name="connsiteY8" fmla="*/ 851360 h 2702049"/>
              <a:gd name="connsiteX9" fmla="*/ 1993421 w 3217557"/>
              <a:gd name="connsiteY9" fmla="*/ 661544 h 2702049"/>
              <a:gd name="connsiteX10" fmla="*/ 2602591 w 3217557"/>
              <a:gd name="connsiteY10" fmla="*/ 661544 h 2702049"/>
              <a:gd name="connsiteX11" fmla="*/ 2792407 w 3217557"/>
              <a:gd name="connsiteY11" fmla="*/ 851360 h 2702049"/>
              <a:gd name="connsiteX12" fmla="*/ 2602591 w 3217557"/>
              <a:gd name="connsiteY12" fmla="*/ 1041176 h 2702049"/>
              <a:gd name="connsiteX13" fmla="*/ 2412775 w 3217557"/>
              <a:gd name="connsiteY13" fmla="*/ 851360 h 2702049"/>
              <a:gd name="connsiteX14" fmla="*/ 2602591 w 3217557"/>
              <a:gd name="connsiteY14" fmla="*/ 661544 h 2702049"/>
              <a:gd name="connsiteX15" fmla="*/ 677114 w 3217557"/>
              <a:gd name="connsiteY15" fmla="*/ 569491 h 2702049"/>
              <a:gd name="connsiteX16" fmla="*/ 330916 w 3217557"/>
              <a:gd name="connsiteY16" fmla="*/ 569491 h 2702049"/>
              <a:gd name="connsiteX17" fmla="*/ 0 w 3217557"/>
              <a:gd name="connsiteY17" fmla="*/ 900407 h 2702049"/>
              <a:gd name="connsiteX18" fmla="*/ 0 w 3217557"/>
              <a:gd name="connsiteY18" fmla="*/ 1952009 h 2702049"/>
              <a:gd name="connsiteX19" fmla="*/ 330916 w 3217557"/>
              <a:gd name="connsiteY19" fmla="*/ 2282925 h 2702049"/>
              <a:gd name="connsiteX20" fmla="*/ 711670 w 3217557"/>
              <a:gd name="connsiteY20" fmla="*/ 2282925 h 2702049"/>
              <a:gd name="connsiteX21" fmla="*/ 15770 w 3217557"/>
              <a:gd name="connsiteY21" fmla="*/ 2702049 h 2702049"/>
              <a:gd name="connsiteX22" fmla="*/ 1294529 w 3217557"/>
              <a:gd name="connsiteY22" fmla="*/ 2282925 h 2702049"/>
              <a:gd name="connsiteX23" fmla="*/ 2117356 w 3217557"/>
              <a:gd name="connsiteY23" fmla="*/ 2282925 h 2702049"/>
              <a:gd name="connsiteX24" fmla="*/ 2418395 w 3217557"/>
              <a:gd name="connsiteY24" fmla="*/ 2087951 h 2702049"/>
              <a:gd name="connsiteX25" fmla="*/ 1830857 w 3217557"/>
              <a:gd name="connsiteY25" fmla="*/ 1799347 h 2702049"/>
              <a:gd name="connsiteX26" fmla="*/ 1008030 w 3217557"/>
              <a:gd name="connsiteY26" fmla="*/ 1799347 h 2702049"/>
              <a:gd name="connsiteX27" fmla="*/ 677114 w 3217557"/>
              <a:gd name="connsiteY27" fmla="*/ 1468431 h 2702049"/>
              <a:gd name="connsiteX28" fmla="*/ 677114 w 3217557"/>
              <a:gd name="connsiteY28" fmla="*/ 569491 h 2702049"/>
              <a:gd name="connsiteX29" fmla="*/ 2886641 w 3217557"/>
              <a:gd name="connsiteY29" fmla="*/ 0 h 2702049"/>
              <a:gd name="connsiteX30" fmla="*/ 1100201 w 3217557"/>
              <a:gd name="connsiteY30" fmla="*/ 0 h 2702049"/>
              <a:gd name="connsiteX31" fmla="*/ 769285 w 3217557"/>
              <a:gd name="connsiteY31" fmla="*/ 330916 h 2702049"/>
              <a:gd name="connsiteX32" fmla="*/ 769285 w 3217557"/>
              <a:gd name="connsiteY32" fmla="*/ 1382518 h 2702049"/>
              <a:gd name="connsiteX33" fmla="*/ 1100201 w 3217557"/>
              <a:gd name="connsiteY33" fmla="*/ 1713434 h 2702049"/>
              <a:gd name="connsiteX34" fmla="*/ 1923028 w 3217557"/>
              <a:gd name="connsiteY34" fmla="*/ 1713434 h 2702049"/>
              <a:gd name="connsiteX35" fmla="*/ 3078958 w 3217557"/>
              <a:gd name="connsiteY35" fmla="*/ 2077967 h 2702049"/>
              <a:gd name="connsiteX36" fmla="*/ 2505887 w 3217557"/>
              <a:gd name="connsiteY36" fmla="*/ 1713434 h 2702049"/>
              <a:gd name="connsiteX37" fmla="*/ 2886641 w 3217557"/>
              <a:gd name="connsiteY37" fmla="*/ 1713434 h 2702049"/>
              <a:gd name="connsiteX38" fmla="*/ 3217557 w 3217557"/>
              <a:gd name="connsiteY38" fmla="*/ 1382518 h 2702049"/>
              <a:gd name="connsiteX39" fmla="*/ 3217557 w 3217557"/>
              <a:gd name="connsiteY39" fmla="*/ 330916 h 2702049"/>
              <a:gd name="connsiteX40" fmla="*/ 2886641 w 3217557"/>
              <a:gd name="connsiteY40" fmla="*/ 0 h 2702049"/>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217557" h="2654282">
                <a:moveTo>
                  <a:pt x="1384251" y="661544"/>
                </a:moveTo>
                <a:cubicBezTo>
                  <a:pt x="1489083" y="661544"/>
                  <a:pt x="1574067" y="746528"/>
                  <a:pt x="1574067" y="851360"/>
                </a:cubicBezTo>
                <a:cubicBezTo>
                  <a:pt x="1574067" y="956192"/>
                  <a:pt x="1489083" y="1041176"/>
                  <a:pt x="1384251" y="1041176"/>
                </a:cubicBezTo>
                <a:cubicBezTo>
                  <a:pt x="1279419" y="1041176"/>
                  <a:pt x="1194435" y="956192"/>
                  <a:pt x="1194435" y="851360"/>
                </a:cubicBezTo>
                <a:cubicBezTo>
                  <a:pt x="1194435" y="746528"/>
                  <a:pt x="1279419" y="661544"/>
                  <a:pt x="1384251" y="661544"/>
                </a:cubicBezTo>
                <a:close/>
                <a:moveTo>
                  <a:pt x="1993421" y="661544"/>
                </a:moveTo>
                <a:cubicBezTo>
                  <a:pt x="2098253" y="661544"/>
                  <a:pt x="2183237" y="746528"/>
                  <a:pt x="2183237" y="851360"/>
                </a:cubicBezTo>
                <a:cubicBezTo>
                  <a:pt x="2183237" y="956192"/>
                  <a:pt x="2098253" y="1041176"/>
                  <a:pt x="1993421" y="1041176"/>
                </a:cubicBezTo>
                <a:cubicBezTo>
                  <a:pt x="1888589" y="1041176"/>
                  <a:pt x="1803605" y="956192"/>
                  <a:pt x="1803605" y="851360"/>
                </a:cubicBezTo>
                <a:cubicBezTo>
                  <a:pt x="1803605" y="746528"/>
                  <a:pt x="1888589" y="661544"/>
                  <a:pt x="1993421" y="661544"/>
                </a:cubicBezTo>
                <a:close/>
                <a:moveTo>
                  <a:pt x="2602591" y="661544"/>
                </a:moveTo>
                <a:cubicBezTo>
                  <a:pt x="2707423" y="661544"/>
                  <a:pt x="2792407" y="746528"/>
                  <a:pt x="2792407" y="851360"/>
                </a:cubicBezTo>
                <a:cubicBezTo>
                  <a:pt x="2792407" y="956192"/>
                  <a:pt x="2707423" y="1041176"/>
                  <a:pt x="2602591" y="1041176"/>
                </a:cubicBezTo>
                <a:cubicBezTo>
                  <a:pt x="2497759" y="1041176"/>
                  <a:pt x="2412775" y="956192"/>
                  <a:pt x="2412775" y="851360"/>
                </a:cubicBezTo>
                <a:cubicBezTo>
                  <a:pt x="2412775" y="746528"/>
                  <a:pt x="2497759" y="661544"/>
                  <a:pt x="2602591" y="661544"/>
                </a:cubicBezTo>
                <a:close/>
                <a:moveTo>
                  <a:pt x="677114" y="569491"/>
                </a:moveTo>
                <a:lnTo>
                  <a:pt x="330916" y="569491"/>
                </a:lnTo>
                <a:cubicBezTo>
                  <a:pt x="148156" y="569491"/>
                  <a:pt x="0" y="717647"/>
                  <a:pt x="0" y="900407"/>
                </a:cubicBezTo>
                <a:lnTo>
                  <a:pt x="0" y="1952009"/>
                </a:lnTo>
                <a:cubicBezTo>
                  <a:pt x="0" y="2134769"/>
                  <a:pt x="148156" y="2282925"/>
                  <a:pt x="330916" y="2282925"/>
                </a:cubicBezTo>
                <a:lnTo>
                  <a:pt x="711670" y="2282925"/>
                </a:lnTo>
                <a:cubicBezTo>
                  <a:pt x="639726" y="2394386"/>
                  <a:pt x="647101" y="2475544"/>
                  <a:pt x="275077" y="2654282"/>
                </a:cubicBezTo>
                <a:cubicBezTo>
                  <a:pt x="900998" y="2583693"/>
                  <a:pt x="998412" y="2552618"/>
                  <a:pt x="1294529" y="2282925"/>
                </a:cubicBezTo>
                <a:lnTo>
                  <a:pt x="2117356" y="2282925"/>
                </a:lnTo>
                <a:cubicBezTo>
                  <a:pt x="2251554" y="2282925"/>
                  <a:pt x="2367095" y="2203043"/>
                  <a:pt x="2418395" y="2087951"/>
                </a:cubicBezTo>
                <a:cubicBezTo>
                  <a:pt x="2205538" y="2022975"/>
                  <a:pt x="2032941" y="1932583"/>
                  <a:pt x="1830857" y="1799347"/>
                </a:cubicBezTo>
                <a:lnTo>
                  <a:pt x="1008030" y="1799347"/>
                </a:lnTo>
                <a:cubicBezTo>
                  <a:pt x="825270" y="1799347"/>
                  <a:pt x="677114" y="1651191"/>
                  <a:pt x="677114" y="1468431"/>
                </a:cubicBezTo>
                <a:lnTo>
                  <a:pt x="677114" y="569491"/>
                </a:lnTo>
                <a:close/>
                <a:moveTo>
                  <a:pt x="2886641" y="0"/>
                </a:moveTo>
                <a:lnTo>
                  <a:pt x="1100201" y="0"/>
                </a:lnTo>
                <a:cubicBezTo>
                  <a:pt x="917441" y="0"/>
                  <a:pt x="769285" y="148156"/>
                  <a:pt x="769285" y="330916"/>
                </a:cubicBezTo>
                <a:lnTo>
                  <a:pt x="769285" y="1382518"/>
                </a:lnTo>
                <a:cubicBezTo>
                  <a:pt x="769285" y="1565278"/>
                  <a:pt x="917441" y="1713434"/>
                  <a:pt x="1100201" y="1713434"/>
                </a:cubicBezTo>
                <a:lnTo>
                  <a:pt x="1923028" y="1713434"/>
                </a:lnTo>
                <a:cubicBezTo>
                  <a:pt x="2301032" y="1962656"/>
                  <a:pt x="2453037" y="2007378"/>
                  <a:pt x="3078958" y="2077967"/>
                </a:cubicBezTo>
                <a:cubicBezTo>
                  <a:pt x="2713759" y="1878758"/>
                  <a:pt x="2673367" y="1899957"/>
                  <a:pt x="2505887" y="1713434"/>
                </a:cubicBezTo>
                <a:lnTo>
                  <a:pt x="2886641" y="1713434"/>
                </a:lnTo>
                <a:cubicBezTo>
                  <a:pt x="3069401" y="1713434"/>
                  <a:pt x="3217557" y="1565278"/>
                  <a:pt x="3217557" y="1382518"/>
                </a:cubicBezTo>
                <a:lnTo>
                  <a:pt x="3217557" y="330916"/>
                </a:lnTo>
                <a:cubicBezTo>
                  <a:pt x="3217557" y="148156"/>
                  <a:pt x="3069401" y="0"/>
                  <a:pt x="288664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9796494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9B59F7F2-B11C-4E9B-B970-76159D74999A}"/>
              </a:ext>
            </a:extLst>
          </p:cNvPr>
          <p:cNvSpPr>
            <a:spLocks noGrp="1"/>
          </p:cNvSpPr>
          <p:nvPr>
            <p:ph type="pic" sz="quarter" idx="11"/>
          </p:nvPr>
        </p:nvSpPr>
        <p:spPr/>
      </p:sp>
      <p:sp>
        <p:nvSpPr>
          <p:cNvPr id="18" name="Rectangle 15">
            <a:extLst>
              <a:ext uri="{FF2B5EF4-FFF2-40B4-BE49-F238E27FC236}">
                <a16:creationId xmlns:a16="http://schemas.microsoft.com/office/drawing/2014/main" id="{EEF248D7-8F92-46CA-A676-22BA83B95539}"/>
              </a:ext>
            </a:extLst>
          </p:cNvPr>
          <p:cNvSpPr/>
          <p:nvPr/>
        </p:nvSpPr>
        <p:spPr>
          <a:xfrm>
            <a:off x="4650368" y="1848539"/>
            <a:ext cx="3183205" cy="1938992"/>
          </a:xfrm>
          <a:prstGeom prst="rect">
            <a:avLst/>
          </a:prstGeom>
        </p:spPr>
        <p:txBody>
          <a:bodyPr wrap="square" lIns="72000" rIns="72000">
            <a:spAutoFit/>
          </a:bodyPr>
          <a:lstStyle/>
          <a:p>
            <a:r>
              <a:rPr lang="en-US" altLang="ko-KR" sz="1200" dirty="0">
                <a:solidFill>
                  <a:schemeClr val="tx1">
                    <a:lumMod val="75000"/>
                    <a:lumOff val="25000"/>
                  </a:schemeClr>
                </a:solidFill>
              </a:rPr>
              <a:t>Example Text : </a:t>
            </a:r>
            <a:r>
              <a:rPr lang="en-US" altLang="ko-KR" sz="1200" dirty="0">
                <a:solidFill>
                  <a:schemeClr val="tx1">
                    <a:lumMod val="75000"/>
                    <a:lumOff val="25000"/>
                  </a:schemeClr>
                </a:solidFill>
                <a:latin typeface="Arial" pitchFamily="34" charset="0"/>
                <a:cs typeface="Arial" pitchFamily="34" charset="0"/>
              </a:rPr>
              <a:t>You can simply impress your audience and add a unique zing and appeal to your Presentations. </a:t>
            </a:r>
            <a:r>
              <a:rPr lang="en-US" altLang="ko-KR" sz="1200" dirty="0">
                <a:solidFill>
                  <a:schemeClr val="tx1">
                    <a:lumMod val="75000"/>
                    <a:lumOff val="25000"/>
                  </a:schemeClr>
                </a:solidFill>
              </a:rPr>
              <a:t>Get a modern PowerPoint  Presentation that is beautifully designed. I hope and I believe that this Template will your Time, Money and Reputation. Easy to change colors, photos and Text. Get a modern PowerPoint  Presentation that is beautifully designed. Easy to change colors, photos and Text. </a:t>
            </a:r>
            <a:endParaRPr lang="ko-KR" altLang="en-US" sz="1200" dirty="0">
              <a:solidFill>
                <a:schemeClr val="tx1">
                  <a:lumMod val="75000"/>
                  <a:lumOff val="25000"/>
                </a:schemeClr>
              </a:solidFill>
            </a:endParaRPr>
          </a:p>
        </p:txBody>
      </p:sp>
      <p:sp>
        <p:nvSpPr>
          <p:cNvPr id="19" name="Rectangle 38">
            <a:extLst>
              <a:ext uri="{FF2B5EF4-FFF2-40B4-BE49-F238E27FC236}">
                <a16:creationId xmlns:a16="http://schemas.microsoft.com/office/drawing/2014/main" id="{E6EF6A91-DDE8-4A3F-9D88-024BA7FD36CA}"/>
              </a:ext>
            </a:extLst>
          </p:cNvPr>
          <p:cNvSpPr/>
          <p:nvPr/>
        </p:nvSpPr>
        <p:spPr>
          <a:xfrm>
            <a:off x="4650368" y="1416490"/>
            <a:ext cx="3183205" cy="461665"/>
          </a:xfrm>
          <a:prstGeom prst="rect">
            <a:avLst/>
          </a:prstGeom>
        </p:spPr>
        <p:txBody>
          <a:bodyPr wrap="square">
            <a:spAutoFit/>
          </a:bodyPr>
          <a:lstStyle/>
          <a:p>
            <a:r>
              <a:rPr lang="en-US" altLang="ko-KR" sz="2400" b="1" dirty="0">
                <a:solidFill>
                  <a:schemeClr val="tx1">
                    <a:lumMod val="75000"/>
                    <a:lumOff val="25000"/>
                  </a:schemeClr>
                </a:solidFill>
              </a:rPr>
              <a:t>Experience</a:t>
            </a:r>
            <a:endParaRPr lang="ko-KR" altLang="en-US" sz="2400" b="1" dirty="0">
              <a:solidFill>
                <a:schemeClr val="tx1">
                  <a:lumMod val="75000"/>
                  <a:lumOff val="25000"/>
                </a:schemeClr>
              </a:solidFill>
            </a:endParaRPr>
          </a:p>
        </p:txBody>
      </p:sp>
      <p:sp>
        <p:nvSpPr>
          <p:cNvPr id="2" name="Text Placeholder 1">
            <a:extLst>
              <a:ext uri="{FF2B5EF4-FFF2-40B4-BE49-F238E27FC236}">
                <a16:creationId xmlns:a16="http://schemas.microsoft.com/office/drawing/2014/main" id="{21BB3ACD-39D6-4B07-B165-F979837486AA}"/>
              </a:ext>
            </a:extLst>
          </p:cNvPr>
          <p:cNvSpPr>
            <a:spLocks noGrp="1"/>
          </p:cNvSpPr>
          <p:nvPr>
            <p:ph type="body" sz="quarter" idx="10"/>
          </p:nvPr>
        </p:nvSpPr>
        <p:spPr/>
        <p:txBody>
          <a:bodyPr/>
          <a:lstStyle/>
          <a:p>
            <a:r>
              <a:rPr lang="en-US" dirty="0"/>
              <a:t>Our Team Style</a:t>
            </a:r>
          </a:p>
        </p:txBody>
      </p:sp>
      <p:sp>
        <p:nvSpPr>
          <p:cNvPr id="4" name="Rectangle 3">
            <a:extLst>
              <a:ext uri="{FF2B5EF4-FFF2-40B4-BE49-F238E27FC236}">
                <a16:creationId xmlns:a16="http://schemas.microsoft.com/office/drawing/2014/main" id="{34D9A09F-DA23-4954-81E5-B535A9E9960B}"/>
              </a:ext>
            </a:extLst>
          </p:cNvPr>
          <p:cNvSpPr/>
          <p:nvPr/>
        </p:nvSpPr>
        <p:spPr>
          <a:xfrm>
            <a:off x="762000" y="5624967"/>
            <a:ext cx="3200400" cy="585333"/>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5" name="Rectangle 38">
            <a:extLst>
              <a:ext uri="{FF2B5EF4-FFF2-40B4-BE49-F238E27FC236}">
                <a16:creationId xmlns:a16="http://schemas.microsoft.com/office/drawing/2014/main" id="{E909FEEA-D080-4D62-9187-6A07FA72AE04}"/>
              </a:ext>
            </a:extLst>
          </p:cNvPr>
          <p:cNvSpPr/>
          <p:nvPr/>
        </p:nvSpPr>
        <p:spPr>
          <a:xfrm>
            <a:off x="762001" y="5717578"/>
            <a:ext cx="3200400" cy="400110"/>
          </a:xfrm>
          <a:prstGeom prst="rect">
            <a:avLst/>
          </a:prstGeom>
        </p:spPr>
        <p:txBody>
          <a:bodyPr wrap="square">
            <a:spAutoFit/>
          </a:bodyPr>
          <a:lstStyle/>
          <a:p>
            <a:pPr algn="ctr"/>
            <a:r>
              <a:rPr lang="en-US" altLang="ko-KR" sz="2000" b="1" dirty="0">
                <a:solidFill>
                  <a:schemeClr val="bg1"/>
                </a:solidFill>
              </a:rPr>
              <a:t>Name Here</a:t>
            </a:r>
          </a:p>
        </p:txBody>
      </p:sp>
      <p:graphicFrame>
        <p:nvGraphicFramePr>
          <p:cNvPr id="8" name="Chart 1">
            <a:extLst>
              <a:ext uri="{FF2B5EF4-FFF2-40B4-BE49-F238E27FC236}">
                <a16:creationId xmlns:a16="http://schemas.microsoft.com/office/drawing/2014/main" id="{94363AC0-CE85-40E8-A5A6-745420B27AF2}"/>
              </a:ext>
            </a:extLst>
          </p:cNvPr>
          <p:cNvGraphicFramePr/>
          <p:nvPr>
            <p:extLst>
              <p:ext uri="{D42A27DB-BD31-4B8C-83A1-F6EECF244321}">
                <p14:modId xmlns:p14="http://schemas.microsoft.com/office/powerpoint/2010/main" val="4135136351"/>
              </p:ext>
            </p:extLst>
          </p:nvPr>
        </p:nvGraphicFramePr>
        <p:xfrm>
          <a:off x="5040695" y="4416618"/>
          <a:ext cx="6076451" cy="2068146"/>
        </p:xfrm>
        <a:graphic>
          <a:graphicData uri="http://schemas.openxmlformats.org/drawingml/2006/chart">
            <c:chart xmlns:c="http://schemas.openxmlformats.org/drawingml/2006/chart" xmlns:r="http://schemas.openxmlformats.org/officeDocument/2006/relationships" r:id="rId2"/>
          </a:graphicData>
        </a:graphic>
      </p:graphicFrame>
      <p:sp>
        <p:nvSpPr>
          <p:cNvPr id="9" name="Rectangle 16">
            <a:extLst>
              <a:ext uri="{FF2B5EF4-FFF2-40B4-BE49-F238E27FC236}">
                <a16:creationId xmlns:a16="http://schemas.microsoft.com/office/drawing/2014/main" id="{68BB5870-483C-487C-BFDE-1C57D3493998}"/>
              </a:ext>
            </a:extLst>
          </p:cNvPr>
          <p:cNvSpPr/>
          <p:nvPr/>
        </p:nvSpPr>
        <p:spPr>
          <a:xfrm>
            <a:off x="5044823" y="3950700"/>
            <a:ext cx="3021742" cy="461665"/>
          </a:xfrm>
          <a:prstGeom prst="rect">
            <a:avLst/>
          </a:prstGeom>
        </p:spPr>
        <p:txBody>
          <a:bodyPr wrap="square">
            <a:spAutoFit/>
          </a:bodyPr>
          <a:lstStyle/>
          <a:p>
            <a:r>
              <a:rPr lang="en-US" altLang="ko-KR" sz="2400" b="1" dirty="0">
                <a:solidFill>
                  <a:schemeClr val="tx1">
                    <a:lumMod val="75000"/>
                    <a:lumOff val="25000"/>
                  </a:schemeClr>
                </a:solidFill>
              </a:rPr>
              <a:t>Skills</a:t>
            </a:r>
            <a:endParaRPr lang="ko-KR" altLang="en-US" sz="2400" b="1" dirty="0">
              <a:solidFill>
                <a:schemeClr val="tx1">
                  <a:lumMod val="75000"/>
                  <a:lumOff val="25000"/>
                </a:schemeClr>
              </a:solidFill>
            </a:endParaRPr>
          </a:p>
        </p:txBody>
      </p:sp>
      <p:sp>
        <p:nvSpPr>
          <p:cNvPr id="10" name="Rectangle 18">
            <a:extLst>
              <a:ext uri="{FF2B5EF4-FFF2-40B4-BE49-F238E27FC236}">
                <a16:creationId xmlns:a16="http://schemas.microsoft.com/office/drawing/2014/main" id="{E865BBF2-2348-4EB6-9C1D-A17F26579B68}"/>
              </a:ext>
            </a:extLst>
          </p:cNvPr>
          <p:cNvSpPr/>
          <p:nvPr/>
        </p:nvSpPr>
        <p:spPr>
          <a:xfrm>
            <a:off x="10272598" y="4600295"/>
            <a:ext cx="649320" cy="369332"/>
          </a:xfrm>
          <a:prstGeom prst="rect">
            <a:avLst/>
          </a:prstGeom>
        </p:spPr>
        <p:txBody>
          <a:bodyPr wrap="square">
            <a:spAutoFit/>
          </a:bodyPr>
          <a:lstStyle/>
          <a:p>
            <a:pPr algn="ctr"/>
            <a:r>
              <a:rPr lang="en-US" altLang="ko-KR" b="1" dirty="0">
                <a:solidFill>
                  <a:schemeClr val="tx1">
                    <a:lumMod val="75000"/>
                    <a:lumOff val="25000"/>
                  </a:schemeClr>
                </a:solidFill>
              </a:rPr>
              <a:t>70%</a:t>
            </a:r>
          </a:p>
        </p:txBody>
      </p:sp>
      <p:sp>
        <p:nvSpPr>
          <p:cNvPr id="11" name="Rectangle 35">
            <a:extLst>
              <a:ext uri="{FF2B5EF4-FFF2-40B4-BE49-F238E27FC236}">
                <a16:creationId xmlns:a16="http://schemas.microsoft.com/office/drawing/2014/main" id="{7176EC3B-A694-4B9C-AAB3-7F62F8A7662B}"/>
              </a:ext>
            </a:extLst>
          </p:cNvPr>
          <p:cNvSpPr/>
          <p:nvPr/>
        </p:nvSpPr>
        <p:spPr>
          <a:xfrm>
            <a:off x="10273846" y="5042998"/>
            <a:ext cx="649320" cy="369332"/>
          </a:xfrm>
          <a:prstGeom prst="rect">
            <a:avLst/>
          </a:prstGeom>
        </p:spPr>
        <p:txBody>
          <a:bodyPr wrap="square">
            <a:spAutoFit/>
          </a:bodyPr>
          <a:lstStyle/>
          <a:p>
            <a:pPr algn="ctr"/>
            <a:r>
              <a:rPr lang="en-US" altLang="ko-KR" b="1" dirty="0">
                <a:solidFill>
                  <a:schemeClr val="tx1">
                    <a:lumMod val="75000"/>
                    <a:lumOff val="25000"/>
                  </a:schemeClr>
                </a:solidFill>
              </a:rPr>
              <a:t>80%</a:t>
            </a:r>
          </a:p>
        </p:txBody>
      </p:sp>
      <p:sp>
        <p:nvSpPr>
          <p:cNvPr id="12" name="Rectangle 36">
            <a:extLst>
              <a:ext uri="{FF2B5EF4-FFF2-40B4-BE49-F238E27FC236}">
                <a16:creationId xmlns:a16="http://schemas.microsoft.com/office/drawing/2014/main" id="{D0965C90-A618-484A-8D4A-5EA1F451B8AB}"/>
              </a:ext>
            </a:extLst>
          </p:cNvPr>
          <p:cNvSpPr/>
          <p:nvPr/>
        </p:nvSpPr>
        <p:spPr>
          <a:xfrm>
            <a:off x="10275094" y="5485701"/>
            <a:ext cx="649320" cy="369332"/>
          </a:xfrm>
          <a:prstGeom prst="rect">
            <a:avLst/>
          </a:prstGeom>
        </p:spPr>
        <p:txBody>
          <a:bodyPr wrap="square">
            <a:spAutoFit/>
          </a:bodyPr>
          <a:lstStyle/>
          <a:p>
            <a:pPr algn="ctr"/>
            <a:r>
              <a:rPr lang="en-US" altLang="ko-KR" b="1" dirty="0">
                <a:solidFill>
                  <a:schemeClr val="tx1">
                    <a:lumMod val="75000"/>
                    <a:lumOff val="25000"/>
                  </a:schemeClr>
                </a:solidFill>
              </a:rPr>
              <a:t>60%</a:t>
            </a:r>
          </a:p>
        </p:txBody>
      </p:sp>
      <p:sp>
        <p:nvSpPr>
          <p:cNvPr id="13" name="Rectangle 37">
            <a:extLst>
              <a:ext uri="{FF2B5EF4-FFF2-40B4-BE49-F238E27FC236}">
                <a16:creationId xmlns:a16="http://schemas.microsoft.com/office/drawing/2014/main" id="{4107AC94-1DD6-41AD-8D8D-35812FECA129}"/>
              </a:ext>
            </a:extLst>
          </p:cNvPr>
          <p:cNvSpPr/>
          <p:nvPr/>
        </p:nvSpPr>
        <p:spPr>
          <a:xfrm>
            <a:off x="10276342" y="5928404"/>
            <a:ext cx="649320" cy="369332"/>
          </a:xfrm>
          <a:prstGeom prst="rect">
            <a:avLst/>
          </a:prstGeom>
        </p:spPr>
        <p:txBody>
          <a:bodyPr wrap="square">
            <a:spAutoFit/>
          </a:bodyPr>
          <a:lstStyle/>
          <a:p>
            <a:pPr algn="ctr"/>
            <a:r>
              <a:rPr lang="en-US" altLang="ko-KR" b="1" dirty="0">
                <a:solidFill>
                  <a:schemeClr val="tx1">
                    <a:lumMod val="75000"/>
                    <a:lumOff val="25000"/>
                  </a:schemeClr>
                </a:solidFill>
              </a:rPr>
              <a:t>90%</a:t>
            </a:r>
          </a:p>
        </p:txBody>
      </p:sp>
      <p:sp>
        <p:nvSpPr>
          <p:cNvPr id="14" name="Text Placeholder 27">
            <a:extLst>
              <a:ext uri="{FF2B5EF4-FFF2-40B4-BE49-F238E27FC236}">
                <a16:creationId xmlns:a16="http://schemas.microsoft.com/office/drawing/2014/main" id="{FFFE47B9-1123-4EFB-89CA-8F303F8F8D08}"/>
              </a:ext>
            </a:extLst>
          </p:cNvPr>
          <p:cNvSpPr txBox="1">
            <a:spLocks/>
          </p:cNvSpPr>
          <p:nvPr/>
        </p:nvSpPr>
        <p:spPr>
          <a:xfrm>
            <a:off x="8360076" y="1423204"/>
            <a:ext cx="3183205" cy="288032"/>
          </a:xfrm>
          <a:prstGeom prst="rect">
            <a:avLst/>
          </a:prstGeom>
        </p:spPr>
        <p:txBody>
          <a:bodyPr anchor="ctr"/>
          <a:lstStyle>
            <a:lvl1pPr marL="0" marR="0" indent="0" algn="l" defTabSz="914400" rtl="0" eaLnBrk="1" fontAlgn="auto" latinLnBrk="0" hangingPunct="1">
              <a:lnSpc>
                <a:spcPct val="100000"/>
              </a:lnSpc>
              <a:spcBef>
                <a:spcPct val="20000"/>
              </a:spcBef>
              <a:spcAft>
                <a:spcPts val="0"/>
              </a:spcAft>
              <a:buClrTx/>
              <a:buSzTx/>
              <a:buFontTx/>
              <a:buNone/>
              <a:tabLst/>
              <a:defRPr sz="1400" b="1" kern="1200">
                <a:solidFill>
                  <a:schemeClr val="bg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ko-KR" sz="1600" dirty="0">
                <a:solidFill>
                  <a:schemeClr val="tx1">
                    <a:lumMod val="75000"/>
                    <a:lumOff val="25000"/>
                  </a:schemeClr>
                </a:solidFill>
              </a:rPr>
              <a:t>Work Experience</a:t>
            </a:r>
          </a:p>
        </p:txBody>
      </p:sp>
      <p:sp>
        <p:nvSpPr>
          <p:cNvPr id="15" name="직사각형 22">
            <a:extLst>
              <a:ext uri="{FF2B5EF4-FFF2-40B4-BE49-F238E27FC236}">
                <a16:creationId xmlns:a16="http://schemas.microsoft.com/office/drawing/2014/main" id="{7B73BEC7-0A0D-4C1B-9461-F40043B2C073}"/>
              </a:ext>
            </a:extLst>
          </p:cNvPr>
          <p:cNvSpPr/>
          <p:nvPr/>
        </p:nvSpPr>
        <p:spPr>
          <a:xfrm>
            <a:off x="8360077" y="1752301"/>
            <a:ext cx="3183205" cy="646331"/>
          </a:xfrm>
          <a:prstGeom prst="rect">
            <a:avLst/>
          </a:prstGeom>
        </p:spPr>
        <p:txBody>
          <a:bodyPr wrap="square">
            <a:spAutoFit/>
          </a:bodyPr>
          <a:lstStyle/>
          <a:p>
            <a:r>
              <a:rPr lang="en-US" altLang="ko-KR" sz="1200" dirty="0">
                <a:solidFill>
                  <a:schemeClr val="tx1">
                    <a:lumMod val="75000"/>
                    <a:lumOff val="25000"/>
                  </a:schemeClr>
                </a:solidFill>
              </a:rPr>
              <a:t>2013 ~ 2014  Text here</a:t>
            </a:r>
          </a:p>
          <a:p>
            <a:r>
              <a:rPr lang="en-US" altLang="ko-KR" sz="1200" dirty="0">
                <a:solidFill>
                  <a:schemeClr val="tx1">
                    <a:lumMod val="75000"/>
                    <a:lumOff val="25000"/>
                  </a:schemeClr>
                </a:solidFill>
              </a:rPr>
              <a:t>Example Text : Get a modern PowerPoint  Presentation that is beautifully designed.</a:t>
            </a:r>
          </a:p>
        </p:txBody>
      </p:sp>
      <p:sp>
        <p:nvSpPr>
          <p:cNvPr id="16" name="직사각형 5">
            <a:extLst>
              <a:ext uri="{FF2B5EF4-FFF2-40B4-BE49-F238E27FC236}">
                <a16:creationId xmlns:a16="http://schemas.microsoft.com/office/drawing/2014/main" id="{A1D79E37-3D07-41ED-A234-4ABB70B0AA11}"/>
              </a:ext>
            </a:extLst>
          </p:cNvPr>
          <p:cNvSpPr/>
          <p:nvPr/>
        </p:nvSpPr>
        <p:spPr>
          <a:xfrm>
            <a:off x="8360077" y="2439696"/>
            <a:ext cx="3183205" cy="646331"/>
          </a:xfrm>
          <a:prstGeom prst="rect">
            <a:avLst/>
          </a:prstGeom>
        </p:spPr>
        <p:txBody>
          <a:bodyPr wrap="square">
            <a:spAutoFit/>
          </a:bodyPr>
          <a:lstStyle/>
          <a:p>
            <a:r>
              <a:rPr lang="en-US" altLang="ko-KR" sz="1200" dirty="0">
                <a:solidFill>
                  <a:schemeClr val="tx1">
                    <a:lumMod val="75000"/>
                    <a:lumOff val="25000"/>
                  </a:schemeClr>
                </a:solidFill>
              </a:rPr>
              <a:t>2015 ~ 2016Text here</a:t>
            </a:r>
          </a:p>
          <a:p>
            <a:r>
              <a:rPr lang="en-US" altLang="ko-KR" sz="1200" dirty="0">
                <a:solidFill>
                  <a:schemeClr val="tx1">
                    <a:lumMod val="75000"/>
                    <a:lumOff val="25000"/>
                  </a:schemeClr>
                </a:solidFill>
              </a:rPr>
              <a:t>Example Text : Get a modern PowerPoint  Presentation that is beautifully designed</a:t>
            </a:r>
          </a:p>
        </p:txBody>
      </p:sp>
      <p:sp>
        <p:nvSpPr>
          <p:cNvPr id="17" name="직사각형 24">
            <a:extLst>
              <a:ext uri="{FF2B5EF4-FFF2-40B4-BE49-F238E27FC236}">
                <a16:creationId xmlns:a16="http://schemas.microsoft.com/office/drawing/2014/main" id="{1527FC23-C306-4374-8761-2BC30F1BA4BF}"/>
              </a:ext>
            </a:extLst>
          </p:cNvPr>
          <p:cNvSpPr/>
          <p:nvPr/>
        </p:nvSpPr>
        <p:spPr>
          <a:xfrm>
            <a:off x="8360077" y="3127092"/>
            <a:ext cx="3183205" cy="646331"/>
          </a:xfrm>
          <a:prstGeom prst="rect">
            <a:avLst/>
          </a:prstGeom>
        </p:spPr>
        <p:txBody>
          <a:bodyPr wrap="square">
            <a:spAutoFit/>
          </a:bodyPr>
          <a:lstStyle/>
          <a:p>
            <a:r>
              <a:rPr lang="en-US" altLang="ko-KR" sz="1200" dirty="0">
                <a:solidFill>
                  <a:schemeClr val="tx1">
                    <a:lumMod val="75000"/>
                    <a:lumOff val="25000"/>
                  </a:schemeClr>
                </a:solidFill>
              </a:rPr>
              <a:t>2016 ~ 2021  Text here</a:t>
            </a:r>
          </a:p>
          <a:p>
            <a:r>
              <a:rPr lang="en-US" altLang="ko-KR" sz="1200" dirty="0">
                <a:solidFill>
                  <a:schemeClr val="tx1">
                    <a:lumMod val="75000"/>
                    <a:lumOff val="25000"/>
                  </a:schemeClr>
                </a:solidFill>
              </a:rPr>
              <a:t>Example Text : Get a modern PowerPoint  Presentation that is beautifully designed.</a:t>
            </a:r>
          </a:p>
        </p:txBody>
      </p:sp>
    </p:spTree>
    <p:extLst>
      <p:ext uri="{BB962C8B-B14F-4D97-AF65-F5344CB8AC3E}">
        <p14:creationId xmlns:p14="http://schemas.microsoft.com/office/powerpoint/2010/main" val="1410785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dirty="0"/>
              <a:t>Infographic Style</a:t>
            </a:r>
          </a:p>
        </p:txBody>
      </p:sp>
      <p:grpSp>
        <p:nvGrpSpPr>
          <p:cNvPr id="3" name="그룹 76">
            <a:extLst>
              <a:ext uri="{FF2B5EF4-FFF2-40B4-BE49-F238E27FC236}">
                <a16:creationId xmlns:a16="http://schemas.microsoft.com/office/drawing/2014/main" id="{7AB3EE05-BD07-4B88-81F8-A8F77160EA1E}"/>
              </a:ext>
            </a:extLst>
          </p:cNvPr>
          <p:cNvGrpSpPr/>
          <p:nvPr/>
        </p:nvGrpSpPr>
        <p:grpSpPr>
          <a:xfrm flipH="1">
            <a:off x="6237920" y="2325730"/>
            <a:ext cx="1233291" cy="2180818"/>
            <a:chOff x="4748872" y="1861088"/>
            <a:chExt cx="1233291" cy="2180818"/>
          </a:xfrm>
        </p:grpSpPr>
        <p:cxnSp>
          <p:nvCxnSpPr>
            <p:cNvPr id="4" name="Elbow Connector 49">
              <a:extLst>
                <a:ext uri="{FF2B5EF4-FFF2-40B4-BE49-F238E27FC236}">
                  <a16:creationId xmlns:a16="http://schemas.microsoft.com/office/drawing/2014/main" id="{AEC61FD6-5CA0-4191-93E3-258E5FEBF8DC}"/>
                </a:ext>
              </a:extLst>
            </p:cNvPr>
            <p:cNvCxnSpPr>
              <a:cxnSpLocks/>
            </p:cNvCxnSpPr>
            <p:nvPr/>
          </p:nvCxnSpPr>
          <p:spPr>
            <a:xfrm flipH="1" flipV="1">
              <a:off x="4748872" y="3841849"/>
              <a:ext cx="635276" cy="174566"/>
            </a:xfrm>
            <a:prstGeom prst="bentConnector3">
              <a:avLst>
                <a:gd name="adj1" fmla="val -65"/>
              </a:avLst>
            </a:prstGeom>
            <a:ln w="25400">
              <a:solidFill>
                <a:schemeClr val="tx1">
                  <a:lumMod val="75000"/>
                  <a:lumOff val="25000"/>
                </a:schemeClr>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5" name="Elbow Connector 50">
              <a:extLst>
                <a:ext uri="{FF2B5EF4-FFF2-40B4-BE49-F238E27FC236}">
                  <a16:creationId xmlns:a16="http://schemas.microsoft.com/office/drawing/2014/main" id="{F4FF7164-FB3F-493B-B0C1-3A1FEB571DF5}"/>
                </a:ext>
              </a:extLst>
            </p:cNvPr>
            <p:cNvCxnSpPr>
              <a:cxnSpLocks/>
            </p:cNvCxnSpPr>
            <p:nvPr/>
          </p:nvCxnSpPr>
          <p:spPr>
            <a:xfrm rot="16200000" flipV="1">
              <a:off x="4299598" y="2359340"/>
              <a:ext cx="2180818" cy="1184313"/>
            </a:xfrm>
            <a:prstGeom prst="bentConnector3">
              <a:avLst>
                <a:gd name="adj1" fmla="val 99677"/>
              </a:avLst>
            </a:prstGeom>
            <a:ln w="25400">
              <a:solidFill>
                <a:schemeClr val="tx1">
                  <a:lumMod val="75000"/>
                  <a:lumOff val="25000"/>
                </a:schemeClr>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6" name="Elbow Connector 51">
              <a:extLst>
                <a:ext uri="{FF2B5EF4-FFF2-40B4-BE49-F238E27FC236}">
                  <a16:creationId xmlns:a16="http://schemas.microsoft.com/office/drawing/2014/main" id="{F813744F-7D11-45BA-81E9-7DE2588DFBFB}"/>
                </a:ext>
              </a:extLst>
            </p:cNvPr>
            <p:cNvCxnSpPr>
              <a:cxnSpLocks/>
            </p:cNvCxnSpPr>
            <p:nvPr/>
          </p:nvCxnSpPr>
          <p:spPr>
            <a:xfrm rot="16200000" flipV="1">
              <a:off x="4654684" y="3010552"/>
              <a:ext cx="1188719" cy="839994"/>
            </a:xfrm>
            <a:prstGeom prst="bentConnector3">
              <a:avLst>
                <a:gd name="adj1" fmla="val 99331"/>
              </a:avLst>
            </a:prstGeom>
            <a:ln w="25400">
              <a:solidFill>
                <a:schemeClr val="tx1">
                  <a:lumMod val="75000"/>
                  <a:lumOff val="25000"/>
                </a:schemeClr>
              </a:solidFill>
              <a:headEnd type="oval"/>
              <a:tailEnd type="oval"/>
            </a:ln>
          </p:spPr>
          <p:style>
            <a:lnRef idx="1">
              <a:schemeClr val="accent1"/>
            </a:lnRef>
            <a:fillRef idx="0">
              <a:schemeClr val="accent1"/>
            </a:fillRef>
            <a:effectRef idx="0">
              <a:schemeClr val="accent1"/>
            </a:effectRef>
            <a:fontRef idx="minor">
              <a:schemeClr val="tx1"/>
            </a:fontRef>
          </p:style>
        </p:cxnSp>
      </p:grpSp>
      <p:grpSp>
        <p:nvGrpSpPr>
          <p:cNvPr id="7" name="그룹 27">
            <a:extLst>
              <a:ext uri="{FF2B5EF4-FFF2-40B4-BE49-F238E27FC236}">
                <a16:creationId xmlns:a16="http://schemas.microsoft.com/office/drawing/2014/main" id="{A361F588-A6FA-4815-B0A7-A9522EB456CA}"/>
              </a:ext>
            </a:extLst>
          </p:cNvPr>
          <p:cNvGrpSpPr/>
          <p:nvPr/>
        </p:nvGrpSpPr>
        <p:grpSpPr>
          <a:xfrm>
            <a:off x="4748872" y="1806373"/>
            <a:ext cx="1211932" cy="2707164"/>
            <a:chOff x="4748872" y="1806373"/>
            <a:chExt cx="1211932" cy="2707164"/>
          </a:xfrm>
        </p:grpSpPr>
        <p:cxnSp>
          <p:nvCxnSpPr>
            <p:cNvPr id="8" name="Elbow Connector 49">
              <a:extLst>
                <a:ext uri="{FF2B5EF4-FFF2-40B4-BE49-F238E27FC236}">
                  <a16:creationId xmlns:a16="http://schemas.microsoft.com/office/drawing/2014/main" id="{FC677E64-C276-4224-8000-03A8923F8F84}"/>
                </a:ext>
              </a:extLst>
            </p:cNvPr>
            <p:cNvCxnSpPr>
              <a:cxnSpLocks/>
            </p:cNvCxnSpPr>
            <p:nvPr/>
          </p:nvCxnSpPr>
          <p:spPr>
            <a:xfrm rot="16200000" flipV="1">
              <a:off x="4716625" y="3874095"/>
              <a:ext cx="671689" cy="607195"/>
            </a:xfrm>
            <a:prstGeom prst="bentConnector3">
              <a:avLst>
                <a:gd name="adj1" fmla="val 101050"/>
              </a:avLst>
            </a:prstGeom>
            <a:ln w="25400">
              <a:solidFill>
                <a:schemeClr val="tx1">
                  <a:lumMod val="75000"/>
                  <a:lumOff val="25000"/>
                </a:schemeClr>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9" name="Elbow Connector 50">
              <a:extLst>
                <a:ext uri="{FF2B5EF4-FFF2-40B4-BE49-F238E27FC236}">
                  <a16:creationId xmlns:a16="http://schemas.microsoft.com/office/drawing/2014/main" id="{54AECC95-9053-4E64-A2CC-069E8985ECD8}"/>
                </a:ext>
              </a:extLst>
            </p:cNvPr>
            <p:cNvCxnSpPr>
              <a:cxnSpLocks/>
            </p:cNvCxnSpPr>
            <p:nvPr/>
          </p:nvCxnSpPr>
          <p:spPr>
            <a:xfrm rot="16200000" flipV="1">
              <a:off x="4068193" y="2620926"/>
              <a:ext cx="2707163" cy="1078058"/>
            </a:xfrm>
            <a:prstGeom prst="bentConnector3">
              <a:avLst>
                <a:gd name="adj1" fmla="val 99962"/>
              </a:avLst>
            </a:prstGeom>
            <a:ln w="25400">
              <a:solidFill>
                <a:schemeClr val="tx1">
                  <a:lumMod val="75000"/>
                  <a:lumOff val="25000"/>
                </a:schemeClr>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0" name="Elbow Connector 51">
              <a:extLst>
                <a:ext uri="{FF2B5EF4-FFF2-40B4-BE49-F238E27FC236}">
                  <a16:creationId xmlns:a16="http://schemas.microsoft.com/office/drawing/2014/main" id="{4DBEE899-CE27-4865-8C91-3A0839614534}"/>
                </a:ext>
              </a:extLst>
            </p:cNvPr>
            <p:cNvCxnSpPr>
              <a:cxnSpLocks/>
            </p:cNvCxnSpPr>
            <p:nvPr/>
          </p:nvCxnSpPr>
          <p:spPr>
            <a:xfrm rot="16200000" flipV="1">
              <a:off x="4404557" y="3260679"/>
              <a:ext cx="1677348" cy="828368"/>
            </a:xfrm>
            <a:prstGeom prst="bentConnector3">
              <a:avLst>
                <a:gd name="adj1" fmla="val 99972"/>
              </a:avLst>
            </a:prstGeom>
            <a:ln w="25400">
              <a:solidFill>
                <a:schemeClr val="tx1">
                  <a:lumMod val="75000"/>
                  <a:lumOff val="25000"/>
                </a:schemeClr>
              </a:solidFill>
              <a:headEnd type="oval"/>
              <a:tailEnd type="oval"/>
            </a:ln>
          </p:spPr>
          <p:style>
            <a:lnRef idx="1">
              <a:schemeClr val="accent1"/>
            </a:lnRef>
            <a:fillRef idx="0">
              <a:schemeClr val="accent1"/>
            </a:fillRef>
            <a:effectRef idx="0">
              <a:schemeClr val="accent1"/>
            </a:effectRef>
            <a:fontRef idx="minor">
              <a:schemeClr val="tx1"/>
            </a:fontRef>
          </p:style>
        </p:cxnSp>
      </p:grpSp>
      <p:sp>
        <p:nvSpPr>
          <p:cNvPr id="11" name="Oval 10">
            <a:extLst>
              <a:ext uri="{FF2B5EF4-FFF2-40B4-BE49-F238E27FC236}">
                <a16:creationId xmlns:a16="http://schemas.microsoft.com/office/drawing/2014/main" id="{ED13D3FD-36CA-47EE-AD12-7E15C9300928}"/>
              </a:ext>
            </a:extLst>
          </p:cNvPr>
          <p:cNvSpPr/>
          <p:nvPr/>
        </p:nvSpPr>
        <p:spPr>
          <a:xfrm>
            <a:off x="4280881" y="1494699"/>
            <a:ext cx="671669" cy="671669"/>
          </a:xfrm>
          <a:prstGeom prst="ellipse">
            <a:avLst/>
          </a:prstGeom>
          <a:solidFill>
            <a:schemeClr val="accent2"/>
          </a:soli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2" name="Oval 11">
            <a:extLst>
              <a:ext uri="{FF2B5EF4-FFF2-40B4-BE49-F238E27FC236}">
                <a16:creationId xmlns:a16="http://schemas.microsoft.com/office/drawing/2014/main" id="{92FB8B26-2296-4234-8E40-D16F8934940A}"/>
              </a:ext>
            </a:extLst>
          </p:cNvPr>
          <p:cNvSpPr/>
          <p:nvPr/>
        </p:nvSpPr>
        <p:spPr>
          <a:xfrm>
            <a:off x="7274547" y="2980287"/>
            <a:ext cx="671669" cy="671669"/>
          </a:xfrm>
          <a:prstGeom prst="ellipse">
            <a:avLst/>
          </a:prstGeom>
          <a:solidFill>
            <a:schemeClr val="accent4"/>
          </a:soli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13" name="Oval 12">
            <a:extLst>
              <a:ext uri="{FF2B5EF4-FFF2-40B4-BE49-F238E27FC236}">
                <a16:creationId xmlns:a16="http://schemas.microsoft.com/office/drawing/2014/main" id="{6FA2F0CE-EE79-43E6-82C4-CE869312FC42}"/>
              </a:ext>
            </a:extLst>
          </p:cNvPr>
          <p:cNvSpPr/>
          <p:nvPr/>
        </p:nvSpPr>
        <p:spPr>
          <a:xfrm>
            <a:off x="7274547" y="3970677"/>
            <a:ext cx="671669" cy="671669"/>
          </a:xfrm>
          <a:prstGeom prst="ellipse">
            <a:avLst/>
          </a:prstGeom>
          <a:solidFill>
            <a:schemeClr val="accent1"/>
          </a:soli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4" name="Oval 13">
            <a:extLst>
              <a:ext uri="{FF2B5EF4-FFF2-40B4-BE49-F238E27FC236}">
                <a16:creationId xmlns:a16="http://schemas.microsoft.com/office/drawing/2014/main" id="{A994EFC2-0D0C-4330-84A0-DDFF60B952F5}"/>
              </a:ext>
            </a:extLst>
          </p:cNvPr>
          <p:cNvSpPr/>
          <p:nvPr/>
        </p:nvSpPr>
        <p:spPr>
          <a:xfrm>
            <a:off x="7274547" y="1989895"/>
            <a:ext cx="671669" cy="671669"/>
          </a:xfrm>
          <a:prstGeom prst="ellipse">
            <a:avLst/>
          </a:prstGeom>
          <a:solidFill>
            <a:schemeClr val="accent5"/>
          </a:soli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5" name="Oval 14">
            <a:extLst>
              <a:ext uri="{FF2B5EF4-FFF2-40B4-BE49-F238E27FC236}">
                <a16:creationId xmlns:a16="http://schemas.microsoft.com/office/drawing/2014/main" id="{ACFCC30D-2D32-4F9B-B919-E63C5997C07B}"/>
              </a:ext>
            </a:extLst>
          </p:cNvPr>
          <p:cNvSpPr/>
          <p:nvPr/>
        </p:nvSpPr>
        <p:spPr>
          <a:xfrm>
            <a:off x="4280881" y="2485091"/>
            <a:ext cx="671669" cy="671669"/>
          </a:xfrm>
          <a:prstGeom prst="ellipse">
            <a:avLst/>
          </a:prstGeom>
          <a:solidFill>
            <a:schemeClr val="accent3"/>
          </a:soli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6" name="Oval 15">
            <a:extLst>
              <a:ext uri="{FF2B5EF4-FFF2-40B4-BE49-F238E27FC236}">
                <a16:creationId xmlns:a16="http://schemas.microsoft.com/office/drawing/2014/main" id="{AD6D2A41-B346-4436-85EA-183BD1E2E034}"/>
              </a:ext>
            </a:extLst>
          </p:cNvPr>
          <p:cNvSpPr/>
          <p:nvPr/>
        </p:nvSpPr>
        <p:spPr>
          <a:xfrm>
            <a:off x="4280881" y="3475483"/>
            <a:ext cx="671669" cy="671669"/>
          </a:xfrm>
          <a:prstGeom prst="ellipse">
            <a:avLst/>
          </a:prstGeom>
          <a:solidFill>
            <a:schemeClr val="accent6"/>
          </a:soli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17" name="Donut 15">
            <a:extLst>
              <a:ext uri="{FF2B5EF4-FFF2-40B4-BE49-F238E27FC236}">
                <a16:creationId xmlns:a16="http://schemas.microsoft.com/office/drawing/2014/main" id="{7AEB8E8B-8DEF-4488-8135-11E998F27575}"/>
              </a:ext>
            </a:extLst>
          </p:cNvPr>
          <p:cNvSpPr>
            <a:spLocks/>
          </p:cNvSpPr>
          <p:nvPr/>
        </p:nvSpPr>
        <p:spPr>
          <a:xfrm>
            <a:off x="4407092" y="2613802"/>
            <a:ext cx="414246" cy="414246"/>
          </a:xfrm>
          <a:custGeom>
            <a:avLst/>
            <a:gdLst/>
            <a:ahLst/>
            <a:cxnLst/>
            <a:rect l="l" t="t" r="r" b="b"/>
            <a:pathLst>
              <a:path w="3821708" h="3795110">
                <a:moveTo>
                  <a:pt x="1910854" y="903842"/>
                </a:moveTo>
                <a:lnTo>
                  <a:pt x="1793831" y="1129420"/>
                </a:lnTo>
                <a:lnTo>
                  <a:pt x="1791613" y="1129420"/>
                </a:lnTo>
                <a:lnTo>
                  <a:pt x="1791892" y="1133157"/>
                </a:lnTo>
                <a:lnTo>
                  <a:pt x="1791613" y="1133695"/>
                </a:lnTo>
                <a:lnTo>
                  <a:pt x="1791933" y="1133695"/>
                </a:lnTo>
                <a:lnTo>
                  <a:pt x="1833002" y="1683464"/>
                </a:lnTo>
                <a:cubicBezTo>
                  <a:pt x="1744939" y="1714584"/>
                  <a:pt x="1682254" y="1798749"/>
                  <a:pt x="1682254" y="1897555"/>
                </a:cubicBezTo>
                <a:cubicBezTo>
                  <a:pt x="1682254" y="2023808"/>
                  <a:pt x="1784602" y="2126156"/>
                  <a:pt x="1910855" y="2126156"/>
                </a:cubicBezTo>
                <a:cubicBezTo>
                  <a:pt x="1975561" y="2126156"/>
                  <a:pt x="2033988" y="2099273"/>
                  <a:pt x="2075304" y="2055803"/>
                </a:cubicBezTo>
                <a:lnTo>
                  <a:pt x="2443125" y="2288080"/>
                </a:lnTo>
                <a:lnTo>
                  <a:pt x="2443003" y="2288309"/>
                </a:lnTo>
                <a:lnTo>
                  <a:pt x="2443494" y="2288314"/>
                </a:lnTo>
                <a:lnTo>
                  <a:pt x="2446061" y="2289935"/>
                </a:lnTo>
                <a:lnTo>
                  <a:pt x="2446904" y="2288348"/>
                </a:lnTo>
                <a:lnTo>
                  <a:pt x="2652725" y="2290436"/>
                </a:lnTo>
                <a:lnTo>
                  <a:pt x="2535900" y="2120971"/>
                </a:lnTo>
                <a:lnTo>
                  <a:pt x="2536744" y="2119385"/>
                </a:lnTo>
                <a:lnTo>
                  <a:pt x="2533964" y="2118163"/>
                </a:lnTo>
                <a:lnTo>
                  <a:pt x="2533686" y="2117759"/>
                </a:lnTo>
                <a:lnTo>
                  <a:pt x="2533565" y="2117988"/>
                </a:lnTo>
                <a:lnTo>
                  <a:pt x="2134900" y="1942755"/>
                </a:lnTo>
                <a:cubicBezTo>
                  <a:pt x="2137918" y="1928156"/>
                  <a:pt x="2139456" y="1913035"/>
                  <a:pt x="2139456" y="1897555"/>
                </a:cubicBezTo>
                <a:cubicBezTo>
                  <a:pt x="2139456" y="1798748"/>
                  <a:pt x="2076770" y="1714583"/>
                  <a:pt x="1988706" y="1683463"/>
                </a:cubicBezTo>
                <a:lnTo>
                  <a:pt x="2029775" y="1133695"/>
                </a:lnTo>
                <a:lnTo>
                  <a:pt x="2030094" y="1133695"/>
                </a:lnTo>
                <a:lnTo>
                  <a:pt x="2029815" y="1133157"/>
                </a:lnTo>
                <a:lnTo>
                  <a:pt x="2030094" y="1129420"/>
                </a:lnTo>
                <a:lnTo>
                  <a:pt x="2027877" y="1129420"/>
                </a:lnTo>
                <a:close/>
                <a:moveTo>
                  <a:pt x="1910854" y="565406"/>
                </a:moveTo>
                <a:cubicBezTo>
                  <a:pt x="2646579" y="565406"/>
                  <a:pt x="3243002" y="1161829"/>
                  <a:pt x="3243002" y="1897554"/>
                </a:cubicBezTo>
                <a:cubicBezTo>
                  <a:pt x="3243002" y="2633279"/>
                  <a:pt x="2646579" y="3229702"/>
                  <a:pt x="1910854" y="3229702"/>
                </a:cubicBezTo>
                <a:cubicBezTo>
                  <a:pt x="1175129" y="3229702"/>
                  <a:pt x="578706" y="2633279"/>
                  <a:pt x="578706" y="1897554"/>
                </a:cubicBezTo>
                <a:cubicBezTo>
                  <a:pt x="578706" y="1161829"/>
                  <a:pt x="1175129" y="565406"/>
                  <a:pt x="1910854" y="565406"/>
                </a:cubicBezTo>
                <a:close/>
                <a:moveTo>
                  <a:pt x="1766837" y="367010"/>
                </a:moveTo>
                <a:cubicBezTo>
                  <a:pt x="1050362" y="432397"/>
                  <a:pt x="475174" y="981146"/>
                  <a:pt x="377476" y="1681610"/>
                </a:cubicBezTo>
                <a:lnTo>
                  <a:pt x="426306" y="1681610"/>
                </a:lnTo>
                <a:cubicBezTo>
                  <a:pt x="510474" y="1681610"/>
                  <a:pt x="578706" y="1746088"/>
                  <a:pt x="578706" y="1825626"/>
                </a:cubicBezTo>
                <a:cubicBezTo>
                  <a:pt x="578706" y="1905164"/>
                  <a:pt x="510474" y="1969642"/>
                  <a:pt x="426306" y="1969642"/>
                </a:cubicBezTo>
                <a:lnTo>
                  <a:pt x="364094" y="1969642"/>
                </a:lnTo>
                <a:cubicBezTo>
                  <a:pt x="398055" y="2738400"/>
                  <a:pt x="1003246" y="3359660"/>
                  <a:pt x="1769417" y="3427809"/>
                </a:cubicBezTo>
                <a:lnTo>
                  <a:pt x="1769417" y="3382101"/>
                </a:lnTo>
                <a:cubicBezTo>
                  <a:pt x="1769417" y="3297933"/>
                  <a:pt x="1833895" y="3229701"/>
                  <a:pt x="1913433" y="3229701"/>
                </a:cubicBezTo>
                <a:cubicBezTo>
                  <a:pt x="1992971" y="3229701"/>
                  <a:pt x="2057449" y="3297933"/>
                  <a:pt x="2057449" y="3382101"/>
                </a:cubicBezTo>
                <a:lnTo>
                  <a:pt x="2057449" y="3427707"/>
                </a:lnTo>
                <a:cubicBezTo>
                  <a:pt x="2804164" y="3358467"/>
                  <a:pt x="3396856" y="2764020"/>
                  <a:pt x="3455018" y="2020616"/>
                </a:cubicBezTo>
                <a:lnTo>
                  <a:pt x="3395402" y="2020616"/>
                </a:lnTo>
                <a:cubicBezTo>
                  <a:pt x="3311234" y="2020616"/>
                  <a:pt x="3243002" y="1956138"/>
                  <a:pt x="3243002" y="1876600"/>
                </a:cubicBezTo>
                <a:cubicBezTo>
                  <a:pt x="3243002" y="1797062"/>
                  <a:pt x="3311234" y="1732584"/>
                  <a:pt x="3395402" y="1732584"/>
                </a:cubicBezTo>
                <a:lnTo>
                  <a:pt x="3451747" y="1732584"/>
                </a:lnTo>
                <a:cubicBezTo>
                  <a:pt x="3374444" y="1008025"/>
                  <a:pt x="2788738" y="434055"/>
                  <a:pt x="2054869" y="367632"/>
                </a:cubicBezTo>
                <a:lnTo>
                  <a:pt x="2054869" y="407296"/>
                </a:lnTo>
                <a:cubicBezTo>
                  <a:pt x="2054869" y="491464"/>
                  <a:pt x="1990391" y="559696"/>
                  <a:pt x="1910853" y="559696"/>
                </a:cubicBezTo>
                <a:cubicBezTo>
                  <a:pt x="1831315" y="559696"/>
                  <a:pt x="1766837" y="491464"/>
                  <a:pt x="1766837" y="407296"/>
                </a:cubicBezTo>
                <a:close/>
                <a:moveTo>
                  <a:pt x="1910854" y="0"/>
                </a:moveTo>
                <a:cubicBezTo>
                  <a:pt x="2966190" y="0"/>
                  <a:pt x="3821708" y="849564"/>
                  <a:pt x="3821708" y="1897555"/>
                </a:cubicBezTo>
                <a:cubicBezTo>
                  <a:pt x="3821708" y="2945546"/>
                  <a:pt x="2966190" y="3795110"/>
                  <a:pt x="1910854" y="3795110"/>
                </a:cubicBezTo>
                <a:cubicBezTo>
                  <a:pt x="855518" y="3795110"/>
                  <a:pt x="0" y="2945546"/>
                  <a:pt x="0" y="1897555"/>
                </a:cubicBezTo>
                <a:cubicBezTo>
                  <a:pt x="0" y="849564"/>
                  <a:pt x="855518" y="0"/>
                  <a:pt x="191085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sp>
        <p:nvSpPr>
          <p:cNvPr id="18" name="Oval 1">
            <a:extLst>
              <a:ext uri="{FF2B5EF4-FFF2-40B4-BE49-F238E27FC236}">
                <a16:creationId xmlns:a16="http://schemas.microsoft.com/office/drawing/2014/main" id="{4DF39219-6F16-4A31-8B83-136DBCC75B61}"/>
              </a:ext>
            </a:extLst>
          </p:cNvPr>
          <p:cNvSpPr/>
          <p:nvPr/>
        </p:nvSpPr>
        <p:spPr>
          <a:xfrm>
            <a:off x="4425530" y="3594044"/>
            <a:ext cx="358525" cy="434545"/>
          </a:xfrm>
          <a:custGeom>
            <a:avLst/>
            <a:gdLst/>
            <a:ahLst/>
            <a:cxnLst/>
            <a:rect l="l" t="t" r="r" b="b"/>
            <a:pathLst>
              <a:path w="3254409" h="3944462">
                <a:moveTo>
                  <a:pt x="1259449" y="3654708"/>
                </a:moveTo>
                <a:lnTo>
                  <a:pt x="2056275" y="3654708"/>
                </a:lnTo>
                <a:lnTo>
                  <a:pt x="2056275" y="3799585"/>
                </a:lnTo>
                <a:cubicBezTo>
                  <a:pt x="2056275" y="3879598"/>
                  <a:pt x="1877900" y="3944462"/>
                  <a:pt x="1657862" y="3944462"/>
                </a:cubicBezTo>
                <a:cubicBezTo>
                  <a:pt x="1437825" y="3944462"/>
                  <a:pt x="1259449" y="3879598"/>
                  <a:pt x="1259449" y="3799585"/>
                </a:cubicBezTo>
                <a:close/>
                <a:moveTo>
                  <a:pt x="1261196" y="3409579"/>
                </a:moveTo>
                <a:lnTo>
                  <a:pt x="2054529" y="3409579"/>
                </a:lnTo>
                <a:cubicBezTo>
                  <a:pt x="2095500" y="3409579"/>
                  <a:pt x="2128714" y="3442793"/>
                  <a:pt x="2128714" y="3483764"/>
                </a:cubicBezTo>
                <a:lnTo>
                  <a:pt x="2128714" y="3516511"/>
                </a:lnTo>
                <a:cubicBezTo>
                  <a:pt x="2128714" y="3557481"/>
                  <a:pt x="2095500" y="3590696"/>
                  <a:pt x="2054529" y="3590696"/>
                </a:cubicBezTo>
                <a:lnTo>
                  <a:pt x="1261196" y="3590696"/>
                </a:lnTo>
                <a:cubicBezTo>
                  <a:pt x="1220225" y="3590696"/>
                  <a:pt x="1187011" y="3557481"/>
                  <a:pt x="1187011" y="3516511"/>
                </a:cubicBezTo>
                <a:lnTo>
                  <a:pt x="1187011" y="3483764"/>
                </a:lnTo>
                <a:cubicBezTo>
                  <a:pt x="1187011" y="3442793"/>
                  <a:pt x="1220225" y="3409579"/>
                  <a:pt x="1261196" y="3409579"/>
                </a:cubicBezTo>
                <a:close/>
                <a:moveTo>
                  <a:pt x="1224976" y="3164451"/>
                </a:moveTo>
                <a:lnTo>
                  <a:pt x="2090747" y="3164451"/>
                </a:lnTo>
                <a:cubicBezTo>
                  <a:pt x="2131719" y="3164451"/>
                  <a:pt x="2164933" y="3197665"/>
                  <a:pt x="2164933" y="3238636"/>
                </a:cubicBezTo>
                <a:lnTo>
                  <a:pt x="2164933" y="3271382"/>
                </a:lnTo>
                <a:cubicBezTo>
                  <a:pt x="2164933" y="3312353"/>
                  <a:pt x="2131719" y="3345567"/>
                  <a:pt x="2090747" y="3345567"/>
                </a:cubicBezTo>
                <a:lnTo>
                  <a:pt x="1224976" y="3345567"/>
                </a:lnTo>
                <a:cubicBezTo>
                  <a:pt x="1184005" y="3345567"/>
                  <a:pt x="1150791" y="3312353"/>
                  <a:pt x="1150791" y="3271382"/>
                </a:cubicBezTo>
                <a:lnTo>
                  <a:pt x="1150791" y="3238636"/>
                </a:lnTo>
                <a:cubicBezTo>
                  <a:pt x="1150791" y="3197665"/>
                  <a:pt x="1184005" y="3164451"/>
                  <a:pt x="1224976" y="3164451"/>
                </a:cubicBezTo>
                <a:close/>
                <a:moveTo>
                  <a:pt x="1188757" y="2919322"/>
                </a:moveTo>
                <a:lnTo>
                  <a:pt x="2126967" y="2919322"/>
                </a:lnTo>
                <a:cubicBezTo>
                  <a:pt x="2167938" y="2919322"/>
                  <a:pt x="2201152" y="2952536"/>
                  <a:pt x="2201152" y="2993507"/>
                </a:cubicBezTo>
                <a:lnTo>
                  <a:pt x="2201152" y="3026254"/>
                </a:lnTo>
                <a:cubicBezTo>
                  <a:pt x="2201152" y="3067224"/>
                  <a:pt x="2167938" y="3100439"/>
                  <a:pt x="2126967" y="3100439"/>
                </a:cubicBezTo>
                <a:lnTo>
                  <a:pt x="1188757" y="3100439"/>
                </a:lnTo>
                <a:cubicBezTo>
                  <a:pt x="1147785" y="3100439"/>
                  <a:pt x="1114571" y="3067224"/>
                  <a:pt x="1114571" y="3026254"/>
                </a:cubicBezTo>
                <a:lnTo>
                  <a:pt x="1114571" y="2993507"/>
                </a:lnTo>
                <a:cubicBezTo>
                  <a:pt x="1114571" y="2952536"/>
                  <a:pt x="1147785" y="2919322"/>
                  <a:pt x="1188757" y="2919322"/>
                </a:cubicBezTo>
                <a:close/>
                <a:moveTo>
                  <a:pt x="1574533" y="1620510"/>
                </a:moveTo>
                <a:cubicBezTo>
                  <a:pt x="1552384" y="1644018"/>
                  <a:pt x="1521864" y="1658080"/>
                  <a:pt x="1488300" y="1658080"/>
                </a:cubicBezTo>
                <a:cubicBezTo>
                  <a:pt x="1460798" y="1658080"/>
                  <a:pt x="1435338" y="1648638"/>
                  <a:pt x="1416032" y="1630675"/>
                </a:cubicBezTo>
                <a:lnTo>
                  <a:pt x="1584647" y="2695264"/>
                </a:lnTo>
                <a:lnTo>
                  <a:pt x="1650915" y="2694732"/>
                </a:lnTo>
                <a:lnTo>
                  <a:pt x="1650915" y="2694695"/>
                </a:lnTo>
                <a:lnTo>
                  <a:pt x="1653298" y="2694714"/>
                </a:lnTo>
                <a:lnTo>
                  <a:pt x="1655679" y="2694695"/>
                </a:lnTo>
                <a:lnTo>
                  <a:pt x="1655679" y="2694732"/>
                </a:lnTo>
                <a:lnTo>
                  <a:pt x="1721162" y="2695258"/>
                </a:lnTo>
                <a:lnTo>
                  <a:pt x="1887727" y="1643609"/>
                </a:lnTo>
                <a:cubicBezTo>
                  <a:pt x="1871593" y="1653234"/>
                  <a:pt x="1852936" y="1658080"/>
                  <a:pt x="1833231" y="1658080"/>
                </a:cubicBezTo>
                <a:cubicBezTo>
                  <a:pt x="1799667" y="1658080"/>
                  <a:pt x="1769147" y="1644018"/>
                  <a:pt x="1746999" y="1620510"/>
                </a:cubicBezTo>
                <a:cubicBezTo>
                  <a:pt x="1724849" y="1644018"/>
                  <a:pt x="1694329" y="1658080"/>
                  <a:pt x="1660766" y="1658080"/>
                </a:cubicBezTo>
                <a:cubicBezTo>
                  <a:pt x="1627202" y="1658080"/>
                  <a:pt x="1596682" y="1644018"/>
                  <a:pt x="1574533" y="1620510"/>
                </a:cubicBezTo>
                <a:close/>
                <a:moveTo>
                  <a:pt x="3254409" y="1194373"/>
                </a:moveTo>
                <a:lnTo>
                  <a:pt x="3254409" y="1446373"/>
                </a:lnTo>
                <a:lnTo>
                  <a:pt x="2894409" y="1395973"/>
                </a:lnTo>
                <a:lnTo>
                  <a:pt x="2894409" y="1244773"/>
                </a:lnTo>
                <a:close/>
                <a:moveTo>
                  <a:pt x="0" y="1194373"/>
                </a:moveTo>
                <a:lnTo>
                  <a:pt x="360000" y="1244773"/>
                </a:lnTo>
                <a:lnTo>
                  <a:pt x="360000" y="1395973"/>
                </a:lnTo>
                <a:lnTo>
                  <a:pt x="0" y="1446373"/>
                </a:lnTo>
                <a:close/>
                <a:moveTo>
                  <a:pt x="1650915" y="686852"/>
                </a:moveTo>
                <a:cubicBezTo>
                  <a:pt x="1164505" y="687423"/>
                  <a:pt x="770387" y="1081929"/>
                  <a:pt x="770387" y="1568485"/>
                </a:cubicBezTo>
                <a:cubicBezTo>
                  <a:pt x="770387" y="1897865"/>
                  <a:pt x="1005466" y="2222947"/>
                  <a:pt x="1190556" y="2371462"/>
                </a:cubicBezTo>
                <a:cubicBezTo>
                  <a:pt x="1274950" y="2469103"/>
                  <a:pt x="1268259" y="2471104"/>
                  <a:pt x="1302554" y="2596072"/>
                </a:cubicBezTo>
                <a:cubicBezTo>
                  <a:pt x="1316217" y="2683697"/>
                  <a:pt x="1288538" y="2692455"/>
                  <a:pt x="1367056" y="2697010"/>
                </a:cubicBezTo>
                <a:lnTo>
                  <a:pt x="1424224" y="2696551"/>
                </a:lnTo>
                <a:lnTo>
                  <a:pt x="1231891" y="1482210"/>
                </a:lnTo>
                <a:cubicBezTo>
                  <a:pt x="1225156" y="1439688"/>
                  <a:pt x="1254167" y="1399758"/>
                  <a:pt x="1296689" y="1393023"/>
                </a:cubicBezTo>
                <a:lnTo>
                  <a:pt x="1299400" y="1392594"/>
                </a:lnTo>
                <a:cubicBezTo>
                  <a:pt x="1338047" y="1386473"/>
                  <a:pt x="1374553" y="1409880"/>
                  <a:pt x="1384555" y="1446557"/>
                </a:cubicBezTo>
                <a:cubicBezTo>
                  <a:pt x="1405249" y="1408365"/>
                  <a:pt x="1444141" y="1384022"/>
                  <a:pt x="1488300" y="1384022"/>
                </a:cubicBezTo>
                <a:cubicBezTo>
                  <a:pt x="1521864" y="1384022"/>
                  <a:pt x="1552384" y="1398085"/>
                  <a:pt x="1574533" y="1421593"/>
                </a:cubicBezTo>
                <a:cubicBezTo>
                  <a:pt x="1596682" y="1398085"/>
                  <a:pt x="1627202" y="1384022"/>
                  <a:pt x="1660766" y="1384022"/>
                </a:cubicBezTo>
                <a:cubicBezTo>
                  <a:pt x="1694329" y="1384022"/>
                  <a:pt x="1724849" y="1398085"/>
                  <a:pt x="1746999" y="1421593"/>
                </a:cubicBezTo>
                <a:cubicBezTo>
                  <a:pt x="1769147" y="1398085"/>
                  <a:pt x="1799667" y="1384022"/>
                  <a:pt x="1833231" y="1384022"/>
                </a:cubicBezTo>
                <a:cubicBezTo>
                  <a:pt x="1870523" y="1384022"/>
                  <a:pt x="1904060" y="1401383"/>
                  <a:pt x="1926459" y="1429718"/>
                </a:cubicBezTo>
                <a:cubicBezTo>
                  <a:pt x="1940429" y="1399945"/>
                  <a:pt x="1972972" y="1382212"/>
                  <a:pt x="2007193" y="1387633"/>
                </a:cubicBezTo>
                <a:lnTo>
                  <a:pt x="2009904" y="1388062"/>
                </a:lnTo>
                <a:cubicBezTo>
                  <a:pt x="2052427" y="1394797"/>
                  <a:pt x="2081437" y="1434727"/>
                  <a:pt x="2074703" y="1477248"/>
                </a:cubicBezTo>
                <a:lnTo>
                  <a:pt x="1881585" y="2696545"/>
                </a:lnTo>
                <a:lnTo>
                  <a:pt x="1939537" y="2697010"/>
                </a:lnTo>
                <a:cubicBezTo>
                  <a:pt x="2018055" y="2692455"/>
                  <a:pt x="1990377" y="2683697"/>
                  <a:pt x="2004039" y="2596072"/>
                </a:cubicBezTo>
                <a:cubicBezTo>
                  <a:pt x="2038334" y="2471104"/>
                  <a:pt x="2031644" y="2469103"/>
                  <a:pt x="2116037" y="2371462"/>
                </a:cubicBezTo>
                <a:cubicBezTo>
                  <a:pt x="2301127" y="2222947"/>
                  <a:pt x="2536206" y="1897865"/>
                  <a:pt x="2536206" y="1568485"/>
                </a:cubicBezTo>
                <a:cubicBezTo>
                  <a:pt x="2536206" y="1081929"/>
                  <a:pt x="2142089" y="687423"/>
                  <a:pt x="1655679" y="686852"/>
                </a:cubicBezTo>
                <a:lnTo>
                  <a:pt x="1655679" y="687071"/>
                </a:lnTo>
                <a:lnTo>
                  <a:pt x="1653298" y="686887"/>
                </a:lnTo>
                <a:lnTo>
                  <a:pt x="1650915" y="687071"/>
                </a:lnTo>
                <a:close/>
                <a:moveTo>
                  <a:pt x="1651270" y="468000"/>
                </a:moveTo>
                <a:lnTo>
                  <a:pt x="1653298" y="468156"/>
                </a:lnTo>
                <a:lnTo>
                  <a:pt x="1655324" y="468000"/>
                </a:lnTo>
                <a:cubicBezTo>
                  <a:pt x="2251596" y="468000"/>
                  <a:pt x="2734970" y="951374"/>
                  <a:pt x="2734970" y="1547647"/>
                </a:cubicBezTo>
                <a:cubicBezTo>
                  <a:pt x="2734970" y="1951147"/>
                  <a:pt x="2446871" y="2349377"/>
                  <a:pt x="2220195" y="2531148"/>
                </a:cubicBezTo>
                <a:cubicBezTo>
                  <a:pt x="2152664" y="2608950"/>
                  <a:pt x="2182466" y="2649832"/>
                  <a:pt x="2167955" y="2751256"/>
                </a:cubicBezTo>
                <a:cubicBezTo>
                  <a:pt x="2130228" y="2829553"/>
                  <a:pt x="2096483" y="2854590"/>
                  <a:pt x="2029795" y="2854590"/>
                </a:cubicBezTo>
                <a:lnTo>
                  <a:pt x="1653298" y="2853242"/>
                </a:lnTo>
                <a:lnTo>
                  <a:pt x="1276798" y="2854590"/>
                </a:lnTo>
                <a:cubicBezTo>
                  <a:pt x="1210112" y="2854590"/>
                  <a:pt x="1176366" y="2829553"/>
                  <a:pt x="1138638" y="2751256"/>
                </a:cubicBezTo>
                <a:cubicBezTo>
                  <a:pt x="1124127" y="2649832"/>
                  <a:pt x="1153930" y="2608950"/>
                  <a:pt x="1086399" y="2531148"/>
                </a:cubicBezTo>
                <a:cubicBezTo>
                  <a:pt x="859722" y="2349377"/>
                  <a:pt x="571623" y="1951147"/>
                  <a:pt x="571623" y="1547647"/>
                </a:cubicBezTo>
                <a:cubicBezTo>
                  <a:pt x="571623" y="951374"/>
                  <a:pt x="1054998" y="468000"/>
                  <a:pt x="1651270" y="468000"/>
                </a:cubicBezTo>
                <a:close/>
                <a:moveTo>
                  <a:pt x="2572549" y="249121"/>
                </a:moveTo>
                <a:lnTo>
                  <a:pt x="2765592" y="411103"/>
                </a:lnTo>
                <a:lnTo>
                  <a:pt x="2495580" y="654483"/>
                </a:lnTo>
                <a:lnTo>
                  <a:pt x="2379754" y="557293"/>
                </a:lnTo>
                <a:close/>
                <a:moveTo>
                  <a:pt x="663986" y="249121"/>
                </a:moveTo>
                <a:lnTo>
                  <a:pt x="856781" y="557293"/>
                </a:lnTo>
                <a:lnTo>
                  <a:pt x="740955" y="654483"/>
                </a:lnTo>
                <a:lnTo>
                  <a:pt x="470943" y="411103"/>
                </a:lnTo>
                <a:close/>
                <a:moveTo>
                  <a:pt x="1527296" y="0"/>
                </a:moveTo>
                <a:lnTo>
                  <a:pt x="1779296" y="0"/>
                </a:lnTo>
                <a:lnTo>
                  <a:pt x="1728896" y="360000"/>
                </a:lnTo>
                <a:lnTo>
                  <a:pt x="1577696" y="360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9" name="자유형: 도형 94">
            <a:extLst>
              <a:ext uri="{FF2B5EF4-FFF2-40B4-BE49-F238E27FC236}">
                <a16:creationId xmlns:a16="http://schemas.microsoft.com/office/drawing/2014/main" id="{ACF39DF4-2FDD-4699-BC23-63039C9D25CC}"/>
              </a:ext>
            </a:extLst>
          </p:cNvPr>
          <p:cNvSpPr/>
          <p:nvPr/>
        </p:nvSpPr>
        <p:spPr>
          <a:xfrm>
            <a:off x="4383916" y="1639280"/>
            <a:ext cx="431631" cy="382504"/>
          </a:xfrm>
          <a:custGeom>
            <a:avLst/>
            <a:gdLst>
              <a:gd name="connsiteX0" fmla="*/ 1290726 w 1677791"/>
              <a:gd name="connsiteY0" fmla="*/ 1211742 h 1486830"/>
              <a:gd name="connsiteX1" fmla="*/ 1212213 w 1677791"/>
              <a:gd name="connsiteY1" fmla="*/ 1263785 h 1486830"/>
              <a:gd name="connsiteX2" fmla="*/ 1210535 w 1677791"/>
              <a:gd name="connsiteY2" fmla="*/ 1272092 h 1486830"/>
              <a:gd name="connsiteX3" fmla="*/ 1210535 w 1677791"/>
              <a:gd name="connsiteY3" fmla="*/ 1321812 h 1486830"/>
              <a:gd name="connsiteX4" fmla="*/ 1212213 w 1677791"/>
              <a:gd name="connsiteY4" fmla="*/ 1330120 h 1486830"/>
              <a:gd name="connsiteX5" fmla="*/ 1290726 w 1677791"/>
              <a:gd name="connsiteY5" fmla="*/ 1382162 h 1486830"/>
              <a:gd name="connsiteX6" fmla="*/ 1375936 w 1677791"/>
              <a:gd name="connsiteY6" fmla="*/ 1296952 h 1486830"/>
              <a:gd name="connsiteX7" fmla="*/ 1290726 w 1677791"/>
              <a:gd name="connsiteY7" fmla="*/ 1211742 h 1486830"/>
              <a:gd name="connsiteX8" fmla="*/ 682149 w 1677791"/>
              <a:gd name="connsiteY8" fmla="*/ 1211742 h 1486830"/>
              <a:gd name="connsiteX9" fmla="*/ 596939 w 1677791"/>
              <a:gd name="connsiteY9" fmla="*/ 1296952 h 1486830"/>
              <a:gd name="connsiteX10" fmla="*/ 682149 w 1677791"/>
              <a:gd name="connsiteY10" fmla="*/ 1382162 h 1486830"/>
              <a:gd name="connsiteX11" fmla="*/ 767359 w 1677791"/>
              <a:gd name="connsiteY11" fmla="*/ 1296952 h 1486830"/>
              <a:gd name="connsiteX12" fmla="*/ 682149 w 1677791"/>
              <a:gd name="connsiteY12" fmla="*/ 1211742 h 1486830"/>
              <a:gd name="connsiteX13" fmla="*/ 1392841 w 1677791"/>
              <a:gd name="connsiteY13" fmla="*/ 640871 h 1486830"/>
              <a:gd name="connsiteX14" fmla="*/ 1360870 w 1677791"/>
              <a:gd name="connsiteY14" fmla="*/ 788070 h 1486830"/>
              <a:gd name="connsiteX15" fmla="*/ 625002 w 1677791"/>
              <a:gd name="connsiteY15" fmla="*/ 791267 h 1486830"/>
              <a:gd name="connsiteX16" fmla="*/ 577044 w 1677791"/>
              <a:gd name="connsiteY16" fmla="*/ 650464 h 1486830"/>
              <a:gd name="connsiteX17" fmla="*/ 1444679 w 1677791"/>
              <a:gd name="connsiteY17" fmla="*/ 433897 h 1486830"/>
              <a:gd name="connsiteX18" fmla="*/ 1406313 w 1677791"/>
              <a:gd name="connsiteY18" fmla="*/ 574698 h 1486830"/>
              <a:gd name="connsiteX19" fmla="*/ 543426 w 1677791"/>
              <a:gd name="connsiteY19" fmla="*/ 584292 h 1486830"/>
              <a:gd name="connsiteX20" fmla="*/ 492271 w 1677791"/>
              <a:gd name="connsiteY20" fmla="*/ 437094 h 1486830"/>
              <a:gd name="connsiteX21" fmla="*/ 393221 w 1677791"/>
              <a:gd name="connsiteY21" fmla="*/ 348324 h 1486830"/>
              <a:gd name="connsiteX22" fmla="*/ 580583 w 1677791"/>
              <a:gd name="connsiteY22" fmla="*/ 864764 h 1486830"/>
              <a:gd name="connsiteX23" fmla="*/ 1407174 w 1677791"/>
              <a:gd name="connsiteY23" fmla="*/ 864764 h 1486830"/>
              <a:gd name="connsiteX24" fmla="*/ 1508184 w 1677791"/>
              <a:gd name="connsiteY24" fmla="*/ 348324 h 1486830"/>
              <a:gd name="connsiteX25" fmla="*/ 34808 w 1677791"/>
              <a:gd name="connsiteY25" fmla="*/ 0 h 1486830"/>
              <a:gd name="connsiteX26" fmla="*/ 294110 w 1677791"/>
              <a:gd name="connsiteY26" fmla="*/ 64594 h 1486830"/>
              <a:gd name="connsiteX27" fmla="*/ 292553 w 1677791"/>
              <a:gd name="connsiteY27" fmla="*/ 70844 h 1486830"/>
              <a:gd name="connsiteX28" fmla="*/ 340979 w 1677791"/>
              <a:gd name="connsiteY28" fmla="*/ 204324 h 1486830"/>
              <a:gd name="connsiteX29" fmla="*/ 1536349 w 1677791"/>
              <a:gd name="connsiteY29" fmla="*/ 204324 h 1486830"/>
              <a:gd name="connsiteX30" fmla="*/ 1536474 w 1677791"/>
              <a:gd name="connsiteY30" fmla="*/ 203688 h 1486830"/>
              <a:gd name="connsiteX31" fmla="*/ 1579508 w 1677791"/>
              <a:gd name="connsiteY31" fmla="*/ 204324 h 1486830"/>
              <a:gd name="connsiteX32" fmla="*/ 1631907 w 1677791"/>
              <a:gd name="connsiteY32" fmla="*/ 204324 h 1486830"/>
              <a:gd name="connsiteX33" fmla="*/ 1631907 w 1677791"/>
              <a:gd name="connsiteY33" fmla="*/ 205098 h 1486830"/>
              <a:gd name="connsiteX34" fmla="*/ 1677791 w 1677791"/>
              <a:gd name="connsiteY34" fmla="*/ 205776 h 1486830"/>
              <a:gd name="connsiteX35" fmla="*/ 1525738 w 1677791"/>
              <a:gd name="connsiteY35" fmla="*/ 1008764 h 1486830"/>
              <a:gd name="connsiteX36" fmla="*/ 1518818 w 1677791"/>
              <a:gd name="connsiteY36" fmla="*/ 1007409 h 1486830"/>
              <a:gd name="connsiteX37" fmla="*/ 1518818 w 1677791"/>
              <a:gd name="connsiteY37" fmla="*/ 1008764 h 1486830"/>
              <a:gd name="connsiteX38" fmla="*/ 632825 w 1677791"/>
              <a:gd name="connsiteY38" fmla="*/ 1008764 h 1486830"/>
              <a:gd name="connsiteX39" fmla="*/ 668973 w 1677791"/>
              <a:gd name="connsiteY39" fmla="*/ 1108403 h 1486830"/>
              <a:gd name="connsiteX40" fmla="*/ 682149 w 1677791"/>
              <a:gd name="connsiteY40" fmla="*/ 1107074 h 1486830"/>
              <a:gd name="connsiteX41" fmla="*/ 816413 w 1677791"/>
              <a:gd name="connsiteY41" fmla="*/ 1162688 h 1486830"/>
              <a:gd name="connsiteX42" fmla="*/ 853014 w 1677791"/>
              <a:gd name="connsiteY42" fmla="*/ 1216974 h 1486830"/>
              <a:gd name="connsiteX43" fmla="*/ 1119861 w 1677791"/>
              <a:gd name="connsiteY43" fmla="*/ 1216974 h 1486830"/>
              <a:gd name="connsiteX44" fmla="*/ 1156462 w 1677791"/>
              <a:gd name="connsiteY44" fmla="*/ 1162688 h 1486830"/>
              <a:gd name="connsiteX45" fmla="*/ 1290726 w 1677791"/>
              <a:gd name="connsiteY45" fmla="*/ 1107074 h 1486830"/>
              <a:gd name="connsiteX46" fmla="*/ 1480604 w 1677791"/>
              <a:gd name="connsiteY46" fmla="*/ 1296952 h 1486830"/>
              <a:gd name="connsiteX47" fmla="*/ 1290726 w 1677791"/>
              <a:gd name="connsiteY47" fmla="*/ 1486830 h 1486830"/>
              <a:gd name="connsiteX48" fmla="*/ 1115770 w 1677791"/>
              <a:gd name="connsiteY48" fmla="*/ 1370861 h 1486830"/>
              <a:gd name="connsiteX49" fmla="*/ 1113774 w 1677791"/>
              <a:gd name="connsiteY49" fmla="*/ 1360974 h 1486830"/>
              <a:gd name="connsiteX50" fmla="*/ 859102 w 1677791"/>
              <a:gd name="connsiteY50" fmla="*/ 1360974 h 1486830"/>
              <a:gd name="connsiteX51" fmla="*/ 857106 w 1677791"/>
              <a:gd name="connsiteY51" fmla="*/ 1370861 h 1486830"/>
              <a:gd name="connsiteX52" fmla="*/ 682149 w 1677791"/>
              <a:gd name="connsiteY52" fmla="*/ 1486830 h 1486830"/>
              <a:gd name="connsiteX53" fmla="*/ 492271 w 1677791"/>
              <a:gd name="connsiteY53" fmla="*/ 1296952 h 1486830"/>
              <a:gd name="connsiteX54" fmla="*/ 507193 w 1677791"/>
              <a:gd name="connsiteY54" fmla="*/ 1223043 h 1486830"/>
              <a:gd name="connsiteX55" fmla="*/ 539822 w 1677791"/>
              <a:gd name="connsiteY55" fmla="*/ 1174647 h 1486830"/>
              <a:gd name="connsiteX56" fmla="*/ 180691 w 1677791"/>
              <a:gd name="connsiteY56" fmla="*/ 184741 h 1486830"/>
              <a:gd name="connsiteX57" fmla="*/ 0 w 1677791"/>
              <a:gd name="connsiteY57" fmla="*/ 139730 h 1486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1677791" h="1486830">
                <a:moveTo>
                  <a:pt x="1290726" y="1211742"/>
                </a:moveTo>
                <a:cubicBezTo>
                  <a:pt x="1255431" y="1211742"/>
                  <a:pt x="1225148" y="1233202"/>
                  <a:pt x="1212213" y="1263785"/>
                </a:cubicBezTo>
                <a:lnTo>
                  <a:pt x="1210535" y="1272092"/>
                </a:lnTo>
                <a:lnTo>
                  <a:pt x="1210535" y="1321812"/>
                </a:lnTo>
                <a:lnTo>
                  <a:pt x="1212213" y="1330120"/>
                </a:lnTo>
                <a:cubicBezTo>
                  <a:pt x="1225148" y="1360703"/>
                  <a:pt x="1255431" y="1382162"/>
                  <a:pt x="1290726" y="1382162"/>
                </a:cubicBezTo>
                <a:cubicBezTo>
                  <a:pt x="1337786" y="1382162"/>
                  <a:pt x="1375936" y="1344012"/>
                  <a:pt x="1375936" y="1296952"/>
                </a:cubicBezTo>
                <a:cubicBezTo>
                  <a:pt x="1375936" y="1249892"/>
                  <a:pt x="1337786" y="1211742"/>
                  <a:pt x="1290726" y="1211742"/>
                </a:cubicBezTo>
                <a:close/>
                <a:moveTo>
                  <a:pt x="682149" y="1211742"/>
                </a:moveTo>
                <a:cubicBezTo>
                  <a:pt x="635089" y="1211742"/>
                  <a:pt x="596939" y="1249892"/>
                  <a:pt x="596939" y="1296952"/>
                </a:cubicBezTo>
                <a:cubicBezTo>
                  <a:pt x="596939" y="1344012"/>
                  <a:pt x="635089" y="1382162"/>
                  <a:pt x="682149" y="1382162"/>
                </a:cubicBezTo>
                <a:cubicBezTo>
                  <a:pt x="729209" y="1382162"/>
                  <a:pt x="767359" y="1344012"/>
                  <a:pt x="767359" y="1296952"/>
                </a:cubicBezTo>
                <a:cubicBezTo>
                  <a:pt x="767359" y="1249892"/>
                  <a:pt x="729209" y="1211742"/>
                  <a:pt x="682149" y="1211742"/>
                </a:cubicBezTo>
                <a:close/>
                <a:moveTo>
                  <a:pt x="1392841" y="640871"/>
                </a:moveTo>
                <a:lnTo>
                  <a:pt x="1360870" y="788070"/>
                </a:lnTo>
                <a:lnTo>
                  <a:pt x="625002" y="791267"/>
                </a:lnTo>
                <a:lnTo>
                  <a:pt x="577044" y="650464"/>
                </a:lnTo>
                <a:close/>
                <a:moveTo>
                  <a:pt x="1444679" y="433897"/>
                </a:moveTo>
                <a:lnTo>
                  <a:pt x="1406313" y="574698"/>
                </a:lnTo>
                <a:lnTo>
                  <a:pt x="543426" y="584292"/>
                </a:lnTo>
                <a:lnTo>
                  <a:pt x="492271" y="437094"/>
                </a:lnTo>
                <a:close/>
                <a:moveTo>
                  <a:pt x="393221" y="348324"/>
                </a:moveTo>
                <a:lnTo>
                  <a:pt x="580583" y="864764"/>
                </a:lnTo>
                <a:lnTo>
                  <a:pt x="1407174" y="864764"/>
                </a:lnTo>
                <a:lnTo>
                  <a:pt x="1508184" y="348324"/>
                </a:lnTo>
                <a:close/>
                <a:moveTo>
                  <a:pt x="34808" y="0"/>
                </a:moveTo>
                <a:lnTo>
                  <a:pt x="294110" y="64594"/>
                </a:lnTo>
                <a:lnTo>
                  <a:pt x="292553" y="70844"/>
                </a:lnTo>
                <a:lnTo>
                  <a:pt x="340979" y="204324"/>
                </a:lnTo>
                <a:lnTo>
                  <a:pt x="1536349" y="204324"/>
                </a:lnTo>
                <a:lnTo>
                  <a:pt x="1536474" y="203688"/>
                </a:lnTo>
                <a:lnTo>
                  <a:pt x="1579508" y="204324"/>
                </a:lnTo>
                <a:lnTo>
                  <a:pt x="1631907" y="204324"/>
                </a:lnTo>
                <a:lnTo>
                  <a:pt x="1631907" y="205098"/>
                </a:lnTo>
                <a:lnTo>
                  <a:pt x="1677791" y="205776"/>
                </a:lnTo>
                <a:lnTo>
                  <a:pt x="1525738" y="1008764"/>
                </a:lnTo>
                <a:lnTo>
                  <a:pt x="1518818" y="1007409"/>
                </a:lnTo>
                <a:lnTo>
                  <a:pt x="1518818" y="1008764"/>
                </a:lnTo>
                <a:lnTo>
                  <a:pt x="632825" y="1008764"/>
                </a:lnTo>
                <a:lnTo>
                  <a:pt x="668973" y="1108403"/>
                </a:lnTo>
                <a:lnTo>
                  <a:pt x="682149" y="1107074"/>
                </a:lnTo>
                <a:cubicBezTo>
                  <a:pt x="734583" y="1107074"/>
                  <a:pt x="782052" y="1128327"/>
                  <a:pt x="816413" y="1162688"/>
                </a:cubicBezTo>
                <a:lnTo>
                  <a:pt x="853014" y="1216974"/>
                </a:lnTo>
                <a:lnTo>
                  <a:pt x="1119861" y="1216974"/>
                </a:lnTo>
                <a:lnTo>
                  <a:pt x="1156462" y="1162688"/>
                </a:lnTo>
                <a:cubicBezTo>
                  <a:pt x="1190823" y="1128327"/>
                  <a:pt x="1238293" y="1107074"/>
                  <a:pt x="1290726" y="1107074"/>
                </a:cubicBezTo>
                <a:cubicBezTo>
                  <a:pt x="1395593" y="1107074"/>
                  <a:pt x="1480604" y="1192085"/>
                  <a:pt x="1480604" y="1296952"/>
                </a:cubicBezTo>
                <a:cubicBezTo>
                  <a:pt x="1480604" y="1401819"/>
                  <a:pt x="1395593" y="1486830"/>
                  <a:pt x="1290726" y="1486830"/>
                </a:cubicBezTo>
                <a:cubicBezTo>
                  <a:pt x="1212076" y="1486830"/>
                  <a:pt x="1144595" y="1439012"/>
                  <a:pt x="1115770" y="1370861"/>
                </a:cubicBezTo>
                <a:lnTo>
                  <a:pt x="1113774" y="1360974"/>
                </a:lnTo>
                <a:lnTo>
                  <a:pt x="859102" y="1360974"/>
                </a:lnTo>
                <a:lnTo>
                  <a:pt x="857106" y="1370861"/>
                </a:lnTo>
                <a:cubicBezTo>
                  <a:pt x="828281" y="1439012"/>
                  <a:pt x="760800" y="1486830"/>
                  <a:pt x="682149" y="1486830"/>
                </a:cubicBezTo>
                <a:cubicBezTo>
                  <a:pt x="577282" y="1486830"/>
                  <a:pt x="492271" y="1401819"/>
                  <a:pt x="492271" y="1296952"/>
                </a:cubicBezTo>
                <a:cubicBezTo>
                  <a:pt x="492271" y="1270736"/>
                  <a:pt x="497584" y="1245760"/>
                  <a:pt x="507193" y="1223043"/>
                </a:cubicBezTo>
                <a:lnTo>
                  <a:pt x="539822" y="1174647"/>
                </a:lnTo>
                <a:lnTo>
                  <a:pt x="180691" y="184741"/>
                </a:lnTo>
                <a:lnTo>
                  <a:pt x="0" y="13973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0" name="Block Arc 5">
            <a:extLst>
              <a:ext uri="{FF2B5EF4-FFF2-40B4-BE49-F238E27FC236}">
                <a16:creationId xmlns:a16="http://schemas.microsoft.com/office/drawing/2014/main" id="{AFFDD1C0-A766-44D1-AC69-207328B18E1B}"/>
              </a:ext>
            </a:extLst>
          </p:cNvPr>
          <p:cNvSpPr>
            <a:spLocks noChangeAspect="1"/>
          </p:cNvSpPr>
          <p:nvPr/>
        </p:nvSpPr>
        <p:spPr>
          <a:xfrm rot="10800000">
            <a:off x="7436469" y="3123059"/>
            <a:ext cx="353424" cy="381116"/>
          </a:xfrm>
          <a:custGeom>
            <a:avLst/>
            <a:gdLst/>
            <a:ahLst/>
            <a:cxnLst/>
            <a:rect l="l" t="t" r="r" b="b"/>
            <a:pathLst>
              <a:path w="3672275" h="3963955">
                <a:moveTo>
                  <a:pt x="984766" y="3417555"/>
                </a:moveTo>
                <a:cubicBezTo>
                  <a:pt x="932254" y="3417555"/>
                  <a:pt x="882982" y="3403623"/>
                  <a:pt x="841068" y="3378104"/>
                </a:cubicBezTo>
                <a:lnTo>
                  <a:pt x="840676" y="3378710"/>
                </a:lnTo>
                <a:lnTo>
                  <a:pt x="835545" y="3375094"/>
                </a:lnTo>
                <a:cubicBezTo>
                  <a:pt x="823791" y="3369308"/>
                  <a:pt x="813094" y="3361844"/>
                  <a:pt x="803763" y="3352697"/>
                </a:cubicBezTo>
                <a:cubicBezTo>
                  <a:pt x="147868" y="2908007"/>
                  <a:pt x="-148746" y="2089941"/>
                  <a:pt x="72539" y="1325492"/>
                </a:cubicBezTo>
                <a:cubicBezTo>
                  <a:pt x="298018" y="546553"/>
                  <a:pt x="1007805" y="7791"/>
                  <a:pt x="1818686" y="83"/>
                </a:cubicBezTo>
                <a:cubicBezTo>
                  <a:pt x="2629567" y="-7624"/>
                  <a:pt x="3349467" y="517549"/>
                  <a:pt x="3589711" y="1292061"/>
                </a:cubicBezTo>
                <a:cubicBezTo>
                  <a:pt x="3828334" y="2061344"/>
                  <a:pt x="3537615" y="2895621"/>
                  <a:pt x="2873980" y="3349798"/>
                </a:cubicBezTo>
                <a:cubicBezTo>
                  <a:pt x="2824845" y="3391084"/>
                  <a:pt x="2761401" y="3415171"/>
                  <a:pt x="2692355" y="3415171"/>
                </a:cubicBezTo>
                <a:cubicBezTo>
                  <a:pt x="2531252" y="3415171"/>
                  <a:pt x="2400652" y="3284038"/>
                  <a:pt x="2400652" y="3122277"/>
                </a:cubicBezTo>
                <a:cubicBezTo>
                  <a:pt x="2400652" y="3018609"/>
                  <a:pt x="2454292" y="2927520"/>
                  <a:pt x="2535552" y="2875976"/>
                </a:cubicBezTo>
                <a:lnTo>
                  <a:pt x="2534959" y="2875094"/>
                </a:lnTo>
                <a:cubicBezTo>
                  <a:pt x="2993902" y="2566441"/>
                  <a:pt x="3196002" y="1993261"/>
                  <a:pt x="3032146" y="1465012"/>
                </a:cubicBezTo>
                <a:cubicBezTo>
                  <a:pt x="2868290" y="936764"/>
                  <a:pt x="2377289" y="578575"/>
                  <a:pt x="1824236" y="583831"/>
                </a:cubicBezTo>
                <a:cubicBezTo>
                  <a:pt x="1271183" y="589088"/>
                  <a:pt x="787080" y="956545"/>
                  <a:pt x="633294" y="1487812"/>
                </a:cubicBezTo>
                <a:cubicBezTo>
                  <a:pt x="479508" y="2019079"/>
                  <a:pt x="692467" y="2588315"/>
                  <a:pt x="1157194" y="2888188"/>
                </a:cubicBezTo>
                <a:lnTo>
                  <a:pt x="1156634" y="2889057"/>
                </a:lnTo>
                <a:cubicBezTo>
                  <a:pt x="1229500" y="2941659"/>
                  <a:pt x="1276469" y="3027652"/>
                  <a:pt x="1276469" y="3124661"/>
                </a:cubicBezTo>
                <a:cubicBezTo>
                  <a:pt x="1276469" y="3286422"/>
                  <a:pt x="1145869" y="3417555"/>
                  <a:pt x="984766" y="3417555"/>
                </a:cubicBezTo>
                <a:close/>
                <a:moveTo>
                  <a:pt x="1836138" y="3963955"/>
                </a:moveTo>
                <a:cubicBezTo>
                  <a:pt x="1677062" y="3963955"/>
                  <a:pt x="1548106" y="3834999"/>
                  <a:pt x="1548106" y="3675923"/>
                </a:cubicBezTo>
                <a:lnTo>
                  <a:pt x="1548106" y="1958036"/>
                </a:lnTo>
                <a:cubicBezTo>
                  <a:pt x="1548106" y="1798960"/>
                  <a:pt x="1677062" y="1670004"/>
                  <a:pt x="1836138" y="1670004"/>
                </a:cubicBezTo>
                <a:cubicBezTo>
                  <a:pt x="1995214" y="1670004"/>
                  <a:pt x="2124170" y="1798960"/>
                  <a:pt x="2124170" y="1958036"/>
                </a:cubicBezTo>
                <a:lnTo>
                  <a:pt x="2124170" y="3675923"/>
                </a:lnTo>
                <a:cubicBezTo>
                  <a:pt x="2124170" y="3834999"/>
                  <a:pt x="1995214" y="3963955"/>
                  <a:pt x="1836138" y="3963955"/>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dirty="0">
              <a:solidFill>
                <a:schemeClr val="tx1"/>
              </a:solidFill>
            </a:endParaRPr>
          </a:p>
        </p:txBody>
      </p:sp>
      <p:sp>
        <p:nvSpPr>
          <p:cNvPr id="21" name="자유형: 도형 61">
            <a:extLst>
              <a:ext uri="{FF2B5EF4-FFF2-40B4-BE49-F238E27FC236}">
                <a16:creationId xmlns:a16="http://schemas.microsoft.com/office/drawing/2014/main" id="{B0A36770-146B-45DD-B48A-5E1CEA2C7C2A}"/>
              </a:ext>
            </a:extLst>
          </p:cNvPr>
          <p:cNvSpPr>
            <a:spLocks noChangeAspect="1"/>
          </p:cNvSpPr>
          <p:nvPr/>
        </p:nvSpPr>
        <p:spPr>
          <a:xfrm>
            <a:off x="7451733" y="4099940"/>
            <a:ext cx="320785" cy="381117"/>
          </a:xfrm>
          <a:custGeom>
            <a:avLst/>
            <a:gdLst>
              <a:gd name="connsiteX0" fmla="*/ 930704 w 1878694"/>
              <a:gd name="connsiteY0" fmla="*/ 1253732 h 2232028"/>
              <a:gd name="connsiteX1" fmla="*/ 810628 w 1878694"/>
              <a:gd name="connsiteY1" fmla="*/ 1373808 h 2232028"/>
              <a:gd name="connsiteX2" fmla="*/ 845798 w 1878694"/>
              <a:gd name="connsiteY2" fmla="*/ 1458715 h 2232028"/>
              <a:gd name="connsiteX3" fmla="*/ 846153 w 1878694"/>
              <a:gd name="connsiteY3" fmla="*/ 1458954 h 2232028"/>
              <a:gd name="connsiteX4" fmla="*/ 792156 w 1878694"/>
              <a:gd name="connsiteY4" fmla="*/ 1753258 h 2232028"/>
              <a:gd name="connsiteX5" fmla="*/ 1069252 w 1878694"/>
              <a:gd name="connsiteY5" fmla="*/ 1753258 h 2232028"/>
              <a:gd name="connsiteX6" fmla="*/ 1015255 w 1878694"/>
              <a:gd name="connsiteY6" fmla="*/ 1458954 h 2232028"/>
              <a:gd name="connsiteX7" fmla="*/ 1015611 w 1878694"/>
              <a:gd name="connsiteY7" fmla="*/ 1458715 h 2232028"/>
              <a:gd name="connsiteX8" fmla="*/ 1050780 w 1878694"/>
              <a:gd name="connsiteY8" fmla="*/ 1373808 h 2232028"/>
              <a:gd name="connsiteX9" fmla="*/ 930704 w 1878694"/>
              <a:gd name="connsiteY9" fmla="*/ 1253732 h 2232028"/>
              <a:gd name="connsiteX10" fmla="*/ 807360 w 1878694"/>
              <a:gd name="connsiteY10" fmla="*/ 244435 h 2232028"/>
              <a:gd name="connsiteX11" fmla="*/ 509333 w 1878694"/>
              <a:gd name="connsiteY11" fmla="*/ 542462 h 2232028"/>
              <a:gd name="connsiteX12" fmla="*/ 509333 w 1878694"/>
              <a:gd name="connsiteY12" fmla="*/ 853160 h 2232028"/>
              <a:gd name="connsiteX13" fmla="*/ 1352075 w 1878694"/>
              <a:gd name="connsiteY13" fmla="*/ 853160 h 2232028"/>
              <a:gd name="connsiteX14" fmla="*/ 1352075 w 1878694"/>
              <a:gd name="connsiteY14" fmla="*/ 542462 h 2232028"/>
              <a:gd name="connsiteX15" fmla="*/ 1054048 w 1878694"/>
              <a:gd name="connsiteY15" fmla="*/ 244435 h 2232028"/>
              <a:gd name="connsiteX16" fmla="*/ 766274 w 1878694"/>
              <a:gd name="connsiteY16" fmla="*/ 0 h 2232028"/>
              <a:gd name="connsiteX17" fmla="*/ 1095134 w 1878694"/>
              <a:gd name="connsiteY17" fmla="*/ 0 h 2232028"/>
              <a:gd name="connsiteX18" fmla="*/ 1591384 w 1878694"/>
              <a:gd name="connsiteY18" fmla="*/ 496250 h 2232028"/>
              <a:gd name="connsiteX19" fmla="*/ 1591384 w 1878694"/>
              <a:gd name="connsiteY19" fmla="*/ 853160 h 2232028"/>
              <a:gd name="connsiteX20" fmla="*/ 1704295 w 1878694"/>
              <a:gd name="connsiteY20" fmla="*/ 853160 h 2232028"/>
              <a:gd name="connsiteX21" fmla="*/ 1878694 w 1878694"/>
              <a:gd name="connsiteY21" fmla="*/ 1027559 h 2232028"/>
              <a:gd name="connsiteX22" fmla="*/ 1878694 w 1878694"/>
              <a:gd name="connsiteY22" fmla="*/ 2057629 h 2232028"/>
              <a:gd name="connsiteX23" fmla="*/ 1704295 w 1878694"/>
              <a:gd name="connsiteY23" fmla="*/ 2232028 h 2232028"/>
              <a:gd name="connsiteX24" fmla="*/ 174399 w 1878694"/>
              <a:gd name="connsiteY24" fmla="*/ 2232028 h 2232028"/>
              <a:gd name="connsiteX25" fmla="*/ 0 w 1878694"/>
              <a:gd name="connsiteY25" fmla="*/ 2057629 h 2232028"/>
              <a:gd name="connsiteX26" fmla="*/ 0 w 1878694"/>
              <a:gd name="connsiteY26" fmla="*/ 1027559 h 2232028"/>
              <a:gd name="connsiteX27" fmla="*/ 174399 w 1878694"/>
              <a:gd name="connsiteY27" fmla="*/ 853160 h 2232028"/>
              <a:gd name="connsiteX28" fmla="*/ 270024 w 1878694"/>
              <a:gd name="connsiteY28" fmla="*/ 853160 h 2232028"/>
              <a:gd name="connsiteX29" fmla="*/ 270024 w 1878694"/>
              <a:gd name="connsiteY29" fmla="*/ 496250 h 2232028"/>
              <a:gd name="connsiteX30" fmla="*/ 766274 w 1878694"/>
              <a:gd name="connsiteY30" fmla="*/ 0 h 2232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878694" h="2232028">
                <a:moveTo>
                  <a:pt x="930704" y="1253732"/>
                </a:moveTo>
                <a:cubicBezTo>
                  <a:pt x="864388" y="1253732"/>
                  <a:pt x="810628" y="1307492"/>
                  <a:pt x="810628" y="1373808"/>
                </a:cubicBezTo>
                <a:cubicBezTo>
                  <a:pt x="810628" y="1406966"/>
                  <a:pt x="824068" y="1436985"/>
                  <a:pt x="845798" y="1458715"/>
                </a:cubicBezTo>
                <a:lnTo>
                  <a:pt x="846153" y="1458954"/>
                </a:lnTo>
                <a:lnTo>
                  <a:pt x="792156" y="1753258"/>
                </a:lnTo>
                <a:lnTo>
                  <a:pt x="1069252" y="1753258"/>
                </a:lnTo>
                <a:lnTo>
                  <a:pt x="1015255" y="1458954"/>
                </a:lnTo>
                <a:lnTo>
                  <a:pt x="1015611" y="1458715"/>
                </a:lnTo>
                <a:cubicBezTo>
                  <a:pt x="1037340" y="1436985"/>
                  <a:pt x="1050780" y="1406966"/>
                  <a:pt x="1050780" y="1373808"/>
                </a:cubicBezTo>
                <a:cubicBezTo>
                  <a:pt x="1050780" y="1307492"/>
                  <a:pt x="997020" y="1253732"/>
                  <a:pt x="930704" y="1253732"/>
                </a:cubicBezTo>
                <a:close/>
                <a:moveTo>
                  <a:pt x="807360" y="244435"/>
                </a:moveTo>
                <a:cubicBezTo>
                  <a:pt x="642764" y="244435"/>
                  <a:pt x="509333" y="377866"/>
                  <a:pt x="509333" y="542462"/>
                </a:cubicBezTo>
                <a:lnTo>
                  <a:pt x="509333" y="853160"/>
                </a:lnTo>
                <a:lnTo>
                  <a:pt x="1352075" y="853160"/>
                </a:lnTo>
                <a:lnTo>
                  <a:pt x="1352075" y="542462"/>
                </a:lnTo>
                <a:cubicBezTo>
                  <a:pt x="1352075" y="377866"/>
                  <a:pt x="1218644" y="244435"/>
                  <a:pt x="1054048" y="244435"/>
                </a:cubicBezTo>
                <a:close/>
                <a:moveTo>
                  <a:pt x="766274" y="0"/>
                </a:moveTo>
                <a:lnTo>
                  <a:pt x="1095134" y="0"/>
                </a:lnTo>
                <a:cubicBezTo>
                  <a:pt x="1369205" y="0"/>
                  <a:pt x="1591384" y="222179"/>
                  <a:pt x="1591384" y="496250"/>
                </a:cubicBezTo>
                <a:lnTo>
                  <a:pt x="1591384" y="853160"/>
                </a:lnTo>
                <a:lnTo>
                  <a:pt x="1704295" y="853160"/>
                </a:lnTo>
                <a:cubicBezTo>
                  <a:pt x="1800613" y="853160"/>
                  <a:pt x="1878694" y="931241"/>
                  <a:pt x="1878694" y="1027559"/>
                </a:cubicBezTo>
                <a:lnTo>
                  <a:pt x="1878694" y="2057629"/>
                </a:lnTo>
                <a:cubicBezTo>
                  <a:pt x="1878694" y="2153947"/>
                  <a:pt x="1800613" y="2232028"/>
                  <a:pt x="1704295" y="2232028"/>
                </a:cubicBezTo>
                <a:lnTo>
                  <a:pt x="174399" y="2232028"/>
                </a:lnTo>
                <a:cubicBezTo>
                  <a:pt x="78081" y="2232028"/>
                  <a:pt x="0" y="2153947"/>
                  <a:pt x="0" y="2057629"/>
                </a:cubicBezTo>
                <a:lnTo>
                  <a:pt x="0" y="1027559"/>
                </a:lnTo>
                <a:cubicBezTo>
                  <a:pt x="0" y="931241"/>
                  <a:pt x="78081" y="853160"/>
                  <a:pt x="174399" y="853160"/>
                </a:cubicBezTo>
                <a:lnTo>
                  <a:pt x="270024" y="853160"/>
                </a:lnTo>
                <a:lnTo>
                  <a:pt x="270024" y="496250"/>
                </a:lnTo>
                <a:cubicBezTo>
                  <a:pt x="270024" y="222179"/>
                  <a:pt x="492203" y="0"/>
                  <a:pt x="7662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2" name="Freeform: Shape 21">
            <a:extLst>
              <a:ext uri="{FF2B5EF4-FFF2-40B4-BE49-F238E27FC236}">
                <a16:creationId xmlns:a16="http://schemas.microsoft.com/office/drawing/2014/main" id="{03164A7D-2140-48FC-8A17-2F13F21FC8B3}"/>
              </a:ext>
            </a:extLst>
          </p:cNvPr>
          <p:cNvSpPr/>
          <p:nvPr/>
        </p:nvSpPr>
        <p:spPr>
          <a:xfrm>
            <a:off x="7436469" y="2153475"/>
            <a:ext cx="336049" cy="397579"/>
          </a:xfrm>
          <a:custGeom>
            <a:avLst/>
            <a:gdLst>
              <a:gd name="connsiteX0" fmla="*/ 836990 w 836628"/>
              <a:gd name="connsiteY0" fmla="*/ 121252 h 989814"/>
              <a:gd name="connsiteX1" fmla="*/ 791623 w 836628"/>
              <a:gd name="connsiteY1" fmla="*/ 82956 h 989814"/>
              <a:gd name="connsiteX2" fmla="*/ 436351 w 836628"/>
              <a:gd name="connsiteY2" fmla="*/ 6363 h 989814"/>
              <a:gd name="connsiteX3" fmla="*/ 401589 w 836628"/>
              <a:gd name="connsiteY3" fmla="*/ 6952 h 989814"/>
              <a:gd name="connsiteX4" fmla="*/ 45727 w 836628"/>
              <a:gd name="connsiteY4" fmla="*/ 82367 h 989814"/>
              <a:gd name="connsiteX5" fmla="*/ 1539 w 836628"/>
              <a:gd name="connsiteY5" fmla="*/ 119485 h 989814"/>
              <a:gd name="connsiteX6" fmla="*/ 13323 w 836628"/>
              <a:gd name="connsiteY6" fmla="*/ 434104 h 989814"/>
              <a:gd name="connsiteX7" fmla="*/ 102288 w 836628"/>
              <a:gd name="connsiteY7" fmla="*/ 712195 h 989814"/>
              <a:gd name="connsiteX8" fmla="*/ 390984 w 836628"/>
              <a:gd name="connsiteY8" fmla="*/ 985572 h 989814"/>
              <a:gd name="connsiteX9" fmla="*/ 447545 w 836628"/>
              <a:gd name="connsiteY9" fmla="*/ 984983 h 989814"/>
              <a:gd name="connsiteX10" fmla="*/ 682037 w 836628"/>
              <a:gd name="connsiteY10" fmla="*/ 781128 h 989814"/>
              <a:gd name="connsiteX11" fmla="*/ 807531 w 836628"/>
              <a:gd name="connsiteY11" fmla="*/ 525426 h 989814"/>
              <a:gd name="connsiteX12" fmla="*/ 836401 w 836628"/>
              <a:gd name="connsiteY12" fmla="*/ 209628 h 989814"/>
              <a:gd name="connsiteX13" fmla="*/ 836990 w 836628"/>
              <a:gd name="connsiteY13" fmla="*/ 121252 h 989814"/>
              <a:gd name="connsiteX14" fmla="*/ 588947 w 836628"/>
              <a:gd name="connsiteY14" fmla="*/ 544280 h 989814"/>
              <a:gd name="connsiteX15" fmla="*/ 500571 w 836628"/>
              <a:gd name="connsiteY15" fmla="*/ 544280 h 989814"/>
              <a:gd name="connsiteX16" fmla="*/ 472880 w 836628"/>
              <a:gd name="connsiteY16" fmla="*/ 571971 h 989814"/>
              <a:gd name="connsiteX17" fmla="*/ 472880 w 836628"/>
              <a:gd name="connsiteY17" fmla="*/ 654456 h 989814"/>
              <a:gd name="connsiteX18" fmla="*/ 428691 w 836628"/>
              <a:gd name="connsiteY18" fmla="*/ 697466 h 989814"/>
              <a:gd name="connsiteX19" fmla="*/ 405124 w 836628"/>
              <a:gd name="connsiteY19" fmla="*/ 697466 h 989814"/>
              <a:gd name="connsiteX20" fmla="*/ 365650 w 836628"/>
              <a:gd name="connsiteY20" fmla="*/ 658580 h 989814"/>
              <a:gd name="connsiteX21" fmla="*/ 365650 w 836628"/>
              <a:gd name="connsiteY21" fmla="*/ 614392 h 989814"/>
              <a:gd name="connsiteX22" fmla="*/ 295538 w 836628"/>
              <a:gd name="connsiteY22" fmla="*/ 544280 h 989814"/>
              <a:gd name="connsiteX23" fmla="*/ 280808 w 836628"/>
              <a:gd name="connsiteY23" fmla="*/ 544280 h 989814"/>
              <a:gd name="connsiteX24" fmla="*/ 212464 w 836628"/>
              <a:gd name="connsiteY24" fmla="*/ 472400 h 989814"/>
              <a:gd name="connsiteX25" fmla="*/ 250761 w 836628"/>
              <a:gd name="connsiteY25" fmla="*/ 434104 h 989814"/>
              <a:gd name="connsiteX26" fmla="*/ 330299 w 836628"/>
              <a:gd name="connsiteY26" fmla="*/ 434104 h 989814"/>
              <a:gd name="connsiteX27" fmla="*/ 366239 w 836628"/>
              <a:gd name="connsiteY27" fmla="*/ 399343 h 989814"/>
              <a:gd name="connsiteX28" fmla="*/ 365650 w 836628"/>
              <a:gd name="connsiteY28" fmla="*/ 319804 h 989814"/>
              <a:gd name="connsiteX29" fmla="*/ 405124 w 836628"/>
              <a:gd name="connsiteY29" fmla="*/ 280329 h 989814"/>
              <a:gd name="connsiteX30" fmla="*/ 437529 w 836628"/>
              <a:gd name="connsiteY30" fmla="*/ 280919 h 989814"/>
              <a:gd name="connsiteX31" fmla="*/ 472880 w 836628"/>
              <a:gd name="connsiteY31" fmla="*/ 318626 h 989814"/>
              <a:gd name="connsiteX32" fmla="*/ 472880 w 836628"/>
              <a:gd name="connsiteY32" fmla="*/ 401110 h 989814"/>
              <a:gd name="connsiteX33" fmla="*/ 504695 w 836628"/>
              <a:gd name="connsiteY33" fmla="*/ 434104 h 989814"/>
              <a:gd name="connsiteX34" fmla="*/ 584234 w 836628"/>
              <a:gd name="connsiteY34" fmla="*/ 434104 h 989814"/>
              <a:gd name="connsiteX35" fmla="*/ 626654 w 836628"/>
              <a:gd name="connsiteY35" fmla="*/ 477114 h 989814"/>
              <a:gd name="connsiteX36" fmla="*/ 626654 w 836628"/>
              <a:gd name="connsiteY36" fmla="*/ 506573 h 989814"/>
              <a:gd name="connsiteX37" fmla="*/ 588947 w 836628"/>
              <a:gd name="connsiteY37" fmla="*/ 544280 h 989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836628" h="989814">
                <a:moveTo>
                  <a:pt x="836990" y="121252"/>
                </a:moveTo>
                <a:cubicBezTo>
                  <a:pt x="835812" y="80599"/>
                  <a:pt x="831098" y="77064"/>
                  <a:pt x="791623" y="82956"/>
                </a:cubicBezTo>
                <a:cubicBezTo>
                  <a:pt x="663772" y="100631"/>
                  <a:pt x="542991" y="86491"/>
                  <a:pt x="436351" y="6363"/>
                </a:cubicBezTo>
                <a:cubicBezTo>
                  <a:pt x="423978" y="-3064"/>
                  <a:pt x="413373" y="-1296"/>
                  <a:pt x="401589" y="6952"/>
                </a:cubicBezTo>
                <a:cubicBezTo>
                  <a:pt x="294949" y="86491"/>
                  <a:pt x="173579" y="101220"/>
                  <a:pt x="45727" y="82367"/>
                </a:cubicBezTo>
                <a:cubicBezTo>
                  <a:pt x="8020" y="77064"/>
                  <a:pt x="2718" y="81188"/>
                  <a:pt x="1539" y="119485"/>
                </a:cubicBezTo>
                <a:cubicBezTo>
                  <a:pt x="-1407" y="224358"/>
                  <a:pt x="-1407" y="329820"/>
                  <a:pt x="13323" y="434104"/>
                </a:cubicBezTo>
                <a:cubicBezTo>
                  <a:pt x="26874" y="531907"/>
                  <a:pt x="43960" y="629710"/>
                  <a:pt x="102288" y="712195"/>
                </a:cubicBezTo>
                <a:cubicBezTo>
                  <a:pt x="180059" y="821782"/>
                  <a:pt x="276095" y="914282"/>
                  <a:pt x="390984" y="985572"/>
                </a:cubicBezTo>
                <a:cubicBezTo>
                  <a:pt x="411605" y="997945"/>
                  <a:pt x="427513" y="997356"/>
                  <a:pt x="447545" y="984983"/>
                </a:cubicBezTo>
                <a:cubicBezTo>
                  <a:pt x="537689" y="930190"/>
                  <a:pt x="611925" y="858310"/>
                  <a:pt x="682037" y="781128"/>
                </a:cubicBezTo>
                <a:cubicBezTo>
                  <a:pt x="749203" y="707482"/>
                  <a:pt x="787499" y="621462"/>
                  <a:pt x="807531" y="525426"/>
                </a:cubicBezTo>
                <a:cubicBezTo>
                  <a:pt x="829331" y="421142"/>
                  <a:pt x="837579" y="315680"/>
                  <a:pt x="836401" y="209628"/>
                </a:cubicBezTo>
                <a:cubicBezTo>
                  <a:pt x="837579" y="180170"/>
                  <a:pt x="838168" y="150711"/>
                  <a:pt x="836990" y="121252"/>
                </a:cubicBezTo>
                <a:close/>
                <a:moveTo>
                  <a:pt x="588947" y="544280"/>
                </a:moveTo>
                <a:cubicBezTo>
                  <a:pt x="559488" y="544280"/>
                  <a:pt x="530030" y="544869"/>
                  <a:pt x="500571" y="544280"/>
                </a:cubicBezTo>
                <a:cubicBezTo>
                  <a:pt x="479950" y="543691"/>
                  <a:pt x="472290" y="551939"/>
                  <a:pt x="472880" y="571971"/>
                </a:cubicBezTo>
                <a:cubicBezTo>
                  <a:pt x="474058" y="599662"/>
                  <a:pt x="473469" y="626764"/>
                  <a:pt x="472880" y="654456"/>
                </a:cubicBezTo>
                <a:cubicBezTo>
                  <a:pt x="472290" y="689217"/>
                  <a:pt x="464042" y="696876"/>
                  <a:pt x="428691" y="697466"/>
                </a:cubicBezTo>
                <a:cubicBezTo>
                  <a:pt x="421032" y="697466"/>
                  <a:pt x="412784" y="697466"/>
                  <a:pt x="405124" y="697466"/>
                </a:cubicBezTo>
                <a:cubicBezTo>
                  <a:pt x="378612" y="698055"/>
                  <a:pt x="364471" y="686271"/>
                  <a:pt x="365650" y="658580"/>
                </a:cubicBezTo>
                <a:cubicBezTo>
                  <a:pt x="366239" y="643851"/>
                  <a:pt x="365650" y="629121"/>
                  <a:pt x="365650" y="614392"/>
                </a:cubicBezTo>
                <a:cubicBezTo>
                  <a:pt x="365650" y="544280"/>
                  <a:pt x="365650" y="544280"/>
                  <a:pt x="295538" y="544280"/>
                </a:cubicBezTo>
                <a:cubicBezTo>
                  <a:pt x="290824" y="544280"/>
                  <a:pt x="285522" y="544280"/>
                  <a:pt x="280808" y="544280"/>
                </a:cubicBezTo>
                <a:cubicBezTo>
                  <a:pt x="213053" y="544280"/>
                  <a:pt x="208929" y="539567"/>
                  <a:pt x="212464" y="472400"/>
                </a:cubicBezTo>
                <a:cubicBezTo>
                  <a:pt x="213642" y="446477"/>
                  <a:pt x="226604" y="434693"/>
                  <a:pt x="250761" y="434104"/>
                </a:cubicBezTo>
                <a:cubicBezTo>
                  <a:pt x="277273" y="433515"/>
                  <a:pt x="303786" y="432337"/>
                  <a:pt x="330299" y="434104"/>
                </a:cubicBezTo>
                <a:cubicBezTo>
                  <a:pt x="356812" y="435872"/>
                  <a:pt x="368006" y="427034"/>
                  <a:pt x="366239" y="399343"/>
                </a:cubicBezTo>
                <a:cubicBezTo>
                  <a:pt x="364471" y="372830"/>
                  <a:pt x="366239" y="346317"/>
                  <a:pt x="365650" y="319804"/>
                </a:cubicBezTo>
                <a:cubicBezTo>
                  <a:pt x="365061" y="292702"/>
                  <a:pt x="378612" y="280329"/>
                  <a:pt x="405124" y="280329"/>
                </a:cubicBezTo>
                <a:cubicBezTo>
                  <a:pt x="415730" y="280329"/>
                  <a:pt x="426924" y="280329"/>
                  <a:pt x="437529" y="280919"/>
                </a:cubicBezTo>
                <a:cubicBezTo>
                  <a:pt x="461096" y="282686"/>
                  <a:pt x="473469" y="294470"/>
                  <a:pt x="472880" y="318626"/>
                </a:cubicBezTo>
                <a:cubicBezTo>
                  <a:pt x="472880" y="346317"/>
                  <a:pt x="474058" y="373419"/>
                  <a:pt x="472880" y="401110"/>
                </a:cubicBezTo>
                <a:cubicBezTo>
                  <a:pt x="471701" y="424677"/>
                  <a:pt x="479950" y="435283"/>
                  <a:pt x="504695" y="434104"/>
                </a:cubicBezTo>
                <a:cubicBezTo>
                  <a:pt x="531208" y="432337"/>
                  <a:pt x="557721" y="433515"/>
                  <a:pt x="584234" y="434104"/>
                </a:cubicBezTo>
                <a:cubicBezTo>
                  <a:pt x="616638" y="435283"/>
                  <a:pt x="626065" y="444709"/>
                  <a:pt x="626654" y="477114"/>
                </a:cubicBezTo>
                <a:cubicBezTo>
                  <a:pt x="626654" y="487130"/>
                  <a:pt x="626654" y="496557"/>
                  <a:pt x="626654" y="506573"/>
                </a:cubicBezTo>
                <a:cubicBezTo>
                  <a:pt x="627244" y="532496"/>
                  <a:pt x="613693" y="544280"/>
                  <a:pt x="588947" y="544280"/>
                </a:cubicBezTo>
                <a:close/>
              </a:path>
            </a:pathLst>
          </a:custGeom>
          <a:solidFill>
            <a:schemeClr val="bg1"/>
          </a:solidFill>
          <a:ln w="5876" cap="flat">
            <a:noFill/>
            <a:prstDash val="solid"/>
            <a:miter/>
          </a:ln>
        </p:spPr>
        <p:txBody>
          <a:bodyPr rtlCol="0" anchor="ctr"/>
          <a:lstStyle/>
          <a:p>
            <a:endParaRPr lang="en-US" dirty="0"/>
          </a:p>
        </p:txBody>
      </p:sp>
      <p:grpSp>
        <p:nvGrpSpPr>
          <p:cNvPr id="23" name="Group 22">
            <a:extLst>
              <a:ext uri="{FF2B5EF4-FFF2-40B4-BE49-F238E27FC236}">
                <a16:creationId xmlns:a16="http://schemas.microsoft.com/office/drawing/2014/main" id="{D2BFB7DF-40FE-4E11-85B5-6C965788DA00}"/>
              </a:ext>
            </a:extLst>
          </p:cNvPr>
          <p:cNvGrpSpPr/>
          <p:nvPr/>
        </p:nvGrpSpPr>
        <p:grpSpPr>
          <a:xfrm>
            <a:off x="4441913" y="4612140"/>
            <a:ext cx="3336427" cy="2261435"/>
            <a:chOff x="8575466" y="4002385"/>
            <a:chExt cx="4090559" cy="2772587"/>
          </a:xfrm>
        </p:grpSpPr>
        <p:sp>
          <p:nvSpPr>
            <p:cNvPr id="24" name="Freeform: Shape 23">
              <a:extLst>
                <a:ext uri="{FF2B5EF4-FFF2-40B4-BE49-F238E27FC236}">
                  <a16:creationId xmlns:a16="http://schemas.microsoft.com/office/drawing/2014/main" id="{D03829E9-7F51-4E7B-8B14-267C91AFAF8E}"/>
                </a:ext>
              </a:extLst>
            </p:cNvPr>
            <p:cNvSpPr/>
            <p:nvPr/>
          </p:nvSpPr>
          <p:spPr>
            <a:xfrm>
              <a:off x="8575466" y="4961086"/>
              <a:ext cx="1743368" cy="1813886"/>
            </a:xfrm>
            <a:custGeom>
              <a:avLst/>
              <a:gdLst>
                <a:gd name="connsiteX0" fmla="*/ 1569189 w 1743367"/>
                <a:gd name="connsiteY0" fmla="*/ 1800667 h 1813886"/>
                <a:gd name="connsiteX1" fmla="*/ 1568014 w 1743367"/>
                <a:gd name="connsiteY1" fmla="*/ 1801842 h 1813886"/>
                <a:gd name="connsiteX2" fmla="*/ 1413265 w 1743367"/>
                <a:gd name="connsiteY2" fmla="*/ 1809677 h 1813886"/>
                <a:gd name="connsiteX3" fmla="*/ 1019146 w 1743367"/>
                <a:gd name="connsiteY3" fmla="*/ 1807718 h 1813886"/>
                <a:gd name="connsiteX4" fmla="*/ 959989 w 1743367"/>
                <a:gd name="connsiteY4" fmla="*/ 1806935 h 1813886"/>
                <a:gd name="connsiteX5" fmla="*/ 964691 w 1743367"/>
                <a:gd name="connsiteY5" fmla="*/ 1694889 h 1813886"/>
                <a:gd name="connsiteX6" fmla="*/ 820912 w 1743367"/>
                <a:gd name="connsiteY6" fmla="*/ 1613793 h 1813886"/>
                <a:gd name="connsiteX7" fmla="*/ 395452 w 1743367"/>
                <a:gd name="connsiteY7" fmla="*/ 1453168 h 1813886"/>
                <a:gd name="connsiteX8" fmla="*/ 390359 w 1743367"/>
                <a:gd name="connsiteY8" fmla="*/ 1451601 h 1813886"/>
                <a:gd name="connsiteX9" fmla="*/ 196042 w 1743367"/>
                <a:gd name="connsiteY9" fmla="*/ 1350133 h 1813886"/>
                <a:gd name="connsiteX10" fmla="*/ 51871 w 1743367"/>
                <a:gd name="connsiteY10" fmla="*/ 1191859 h 1813886"/>
                <a:gd name="connsiteX11" fmla="*/ 6034 w 1743367"/>
                <a:gd name="connsiteY11" fmla="*/ 1120557 h 1813886"/>
                <a:gd name="connsiteX12" fmla="*/ 107502 w 1743367"/>
                <a:gd name="connsiteY12" fmla="*/ 827515 h 1813886"/>
                <a:gd name="connsiteX13" fmla="*/ 401720 w 1743367"/>
                <a:gd name="connsiteY13" fmla="*/ 469830 h 1813886"/>
                <a:gd name="connsiteX14" fmla="*/ 805241 w 1743367"/>
                <a:gd name="connsiteY14" fmla="*/ 8328 h 1813886"/>
                <a:gd name="connsiteX15" fmla="*/ 830314 w 1743367"/>
                <a:gd name="connsiteY15" fmla="*/ 8719 h 1813886"/>
                <a:gd name="connsiteX16" fmla="*/ 952546 w 1743367"/>
                <a:gd name="connsiteY16" fmla="*/ 125466 h 1813886"/>
                <a:gd name="connsiteX17" fmla="*/ 1092799 w 1743367"/>
                <a:gd name="connsiteY17" fmla="*/ 242605 h 1813886"/>
                <a:gd name="connsiteX18" fmla="*/ 1126099 w 1743367"/>
                <a:gd name="connsiteY18" fmla="*/ 282957 h 1813886"/>
                <a:gd name="connsiteX19" fmla="*/ 979578 w 1743367"/>
                <a:gd name="connsiteY19" fmla="*/ 589711 h 1813886"/>
                <a:gd name="connsiteX20" fmla="*/ 869883 w 1743367"/>
                <a:gd name="connsiteY20" fmla="*/ 706067 h 1813886"/>
                <a:gd name="connsiteX21" fmla="*/ 790354 w 1743367"/>
                <a:gd name="connsiteY21" fmla="*/ 860423 h 1813886"/>
                <a:gd name="connsiteX22" fmla="*/ 797406 w 1743367"/>
                <a:gd name="connsiteY22" fmla="*/ 874527 h 1813886"/>
                <a:gd name="connsiteX23" fmla="*/ 848727 w 1743367"/>
                <a:gd name="connsiteY23" fmla="*/ 846711 h 1813886"/>
                <a:gd name="connsiteX24" fmla="*/ 902791 w 1743367"/>
                <a:gd name="connsiteY24" fmla="*/ 688829 h 1813886"/>
                <a:gd name="connsiteX25" fmla="*/ 952154 w 1743367"/>
                <a:gd name="connsiteY25" fmla="*/ 665323 h 1813886"/>
                <a:gd name="connsiteX26" fmla="*/ 1325117 w 1743367"/>
                <a:gd name="connsiteY26" fmla="*/ 734666 h 1813886"/>
                <a:gd name="connsiteX27" fmla="*/ 1413265 w 1743367"/>
                <a:gd name="connsiteY27" fmla="*/ 771884 h 1813886"/>
                <a:gd name="connsiteX28" fmla="*/ 1421101 w 1743367"/>
                <a:gd name="connsiteY28" fmla="*/ 748769 h 1813886"/>
                <a:gd name="connsiteX29" fmla="*/ 1453225 w 1743367"/>
                <a:gd name="connsiteY29" fmla="*/ 714685 h 1813886"/>
                <a:gd name="connsiteX30" fmla="*/ 1633831 w 1743367"/>
                <a:gd name="connsiteY30" fmla="*/ 551710 h 1813886"/>
                <a:gd name="connsiteX31" fmla="*/ 1703174 w 1743367"/>
                <a:gd name="connsiteY31" fmla="*/ 509791 h 1813886"/>
                <a:gd name="connsiteX32" fmla="*/ 1711009 w 1743367"/>
                <a:gd name="connsiteY32" fmla="*/ 633981 h 1813886"/>
                <a:gd name="connsiteX33" fmla="*/ 1743917 w 1743367"/>
                <a:gd name="connsiteY33" fmla="*/ 795782 h 1813886"/>
                <a:gd name="connsiteX34" fmla="*/ 1721978 w 1743367"/>
                <a:gd name="connsiteY34" fmla="*/ 957973 h 1813886"/>
                <a:gd name="connsiteX35" fmla="*/ 1660862 w 1743367"/>
                <a:gd name="connsiteY35" fmla="*/ 1311348 h 1813886"/>
                <a:gd name="connsiteX36" fmla="*/ 1618552 w 1743367"/>
                <a:gd name="connsiteY36" fmla="*/ 1567565 h 1813886"/>
                <a:gd name="connsiteX37" fmla="*/ 1597396 w 1743367"/>
                <a:gd name="connsiteY37" fmla="*/ 1695673 h 1813886"/>
                <a:gd name="connsiteX38" fmla="*/ 1569189 w 1743367"/>
                <a:gd name="connsiteY38" fmla="*/ 1800667 h 1813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743367" h="1813886">
                  <a:moveTo>
                    <a:pt x="1569189" y="1800667"/>
                  </a:moveTo>
                  <a:cubicBezTo>
                    <a:pt x="1568797" y="1801058"/>
                    <a:pt x="1568405" y="1801450"/>
                    <a:pt x="1568014" y="1801842"/>
                  </a:cubicBezTo>
                  <a:cubicBezTo>
                    <a:pt x="1533146" y="1827307"/>
                    <a:pt x="1454009" y="1810461"/>
                    <a:pt x="1413265" y="1809677"/>
                  </a:cubicBezTo>
                  <a:cubicBezTo>
                    <a:pt x="1282023" y="1806935"/>
                    <a:pt x="1150389" y="1800275"/>
                    <a:pt x="1019146" y="1807718"/>
                  </a:cubicBezTo>
                  <a:cubicBezTo>
                    <a:pt x="1007002" y="1808502"/>
                    <a:pt x="969784" y="1817121"/>
                    <a:pt x="959989" y="1806935"/>
                  </a:cubicBezTo>
                  <a:cubicBezTo>
                    <a:pt x="934133" y="1778336"/>
                    <a:pt x="963515" y="1727406"/>
                    <a:pt x="964691" y="1694889"/>
                  </a:cubicBezTo>
                  <a:cubicBezTo>
                    <a:pt x="966650" y="1644351"/>
                    <a:pt x="861264" y="1629072"/>
                    <a:pt x="820912" y="1613793"/>
                  </a:cubicBezTo>
                  <a:cubicBezTo>
                    <a:pt x="679484" y="1562472"/>
                    <a:pt x="539622" y="1495871"/>
                    <a:pt x="395452" y="1453168"/>
                  </a:cubicBezTo>
                  <a:cubicBezTo>
                    <a:pt x="393885" y="1452777"/>
                    <a:pt x="392318" y="1451993"/>
                    <a:pt x="390359" y="1451601"/>
                  </a:cubicBezTo>
                  <a:cubicBezTo>
                    <a:pt x="326501" y="1424177"/>
                    <a:pt x="253240" y="1392053"/>
                    <a:pt x="196042" y="1350133"/>
                  </a:cubicBezTo>
                  <a:cubicBezTo>
                    <a:pt x="138844" y="1308214"/>
                    <a:pt x="94574" y="1247490"/>
                    <a:pt x="51871" y="1191859"/>
                  </a:cubicBezTo>
                  <a:cubicBezTo>
                    <a:pt x="34633" y="1169136"/>
                    <a:pt x="13478" y="1148373"/>
                    <a:pt x="6034" y="1120557"/>
                  </a:cubicBezTo>
                  <a:cubicBezTo>
                    <a:pt x="-21389" y="1016739"/>
                    <a:pt x="50304" y="907827"/>
                    <a:pt x="107502" y="827515"/>
                  </a:cubicBezTo>
                  <a:cubicBezTo>
                    <a:pt x="196825" y="701757"/>
                    <a:pt x="301819" y="587361"/>
                    <a:pt x="401720" y="469830"/>
                  </a:cubicBezTo>
                  <a:cubicBezTo>
                    <a:pt x="534529" y="313907"/>
                    <a:pt x="667339" y="158767"/>
                    <a:pt x="805241" y="8328"/>
                  </a:cubicBezTo>
                  <a:cubicBezTo>
                    <a:pt x="815819" y="-3034"/>
                    <a:pt x="820128" y="-2642"/>
                    <a:pt x="830314" y="8719"/>
                  </a:cubicBezTo>
                  <a:cubicBezTo>
                    <a:pt x="858130" y="58474"/>
                    <a:pt x="908668" y="91382"/>
                    <a:pt x="952546" y="125466"/>
                  </a:cubicBezTo>
                  <a:cubicBezTo>
                    <a:pt x="1000733" y="162684"/>
                    <a:pt x="1046962" y="202645"/>
                    <a:pt x="1092799" y="242605"/>
                  </a:cubicBezTo>
                  <a:cubicBezTo>
                    <a:pt x="1110820" y="258276"/>
                    <a:pt x="1146471" y="244956"/>
                    <a:pt x="1126099" y="282957"/>
                  </a:cubicBezTo>
                  <a:cubicBezTo>
                    <a:pt x="1073210" y="383250"/>
                    <a:pt x="1027374" y="487068"/>
                    <a:pt x="979578" y="589711"/>
                  </a:cubicBezTo>
                  <a:cubicBezTo>
                    <a:pt x="956072" y="639858"/>
                    <a:pt x="902791" y="662972"/>
                    <a:pt x="869883" y="706067"/>
                  </a:cubicBezTo>
                  <a:cubicBezTo>
                    <a:pt x="834624" y="752295"/>
                    <a:pt x="815819" y="808710"/>
                    <a:pt x="790354" y="860423"/>
                  </a:cubicBezTo>
                  <a:cubicBezTo>
                    <a:pt x="785261" y="871001"/>
                    <a:pt x="786436" y="872960"/>
                    <a:pt x="797406" y="874527"/>
                  </a:cubicBezTo>
                  <a:cubicBezTo>
                    <a:pt x="824829" y="879228"/>
                    <a:pt x="838150" y="872960"/>
                    <a:pt x="848727" y="846711"/>
                  </a:cubicBezTo>
                  <a:cubicBezTo>
                    <a:pt x="868708" y="796565"/>
                    <a:pt x="876151" y="735057"/>
                    <a:pt x="902791" y="688829"/>
                  </a:cubicBezTo>
                  <a:cubicBezTo>
                    <a:pt x="913761" y="670024"/>
                    <a:pt x="930607" y="662972"/>
                    <a:pt x="952154" y="665323"/>
                  </a:cubicBezTo>
                  <a:cubicBezTo>
                    <a:pt x="1077520" y="680602"/>
                    <a:pt x="1202102" y="706850"/>
                    <a:pt x="1325117" y="734666"/>
                  </a:cubicBezTo>
                  <a:cubicBezTo>
                    <a:pt x="1337654" y="737408"/>
                    <a:pt x="1408956" y="774626"/>
                    <a:pt x="1413265" y="771884"/>
                  </a:cubicBezTo>
                  <a:cubicBezTo>
                    <a:pt x="1418750" y="768749"/>
                    <a:pt x="1417575" y="755038"/>
                    <a:pt x="1421101" y="748769"/>
                  </a:cubicBezTo>
                  <a:cubicBezTo>
                    <a:pt x="1428544" y="735449"/>
                    <a:pt x="1442648" y="725263"/>
                    <a:pt x="1453225" y="714685"/>
                  </a:cubicBezTo>
                  <a:cubicBezTo>
                    <a:pt x="1511207" y="657487"/>
                    <a:pt x="1575457" y="608125"/>
                    <a:pt x="1633831" y="551710"/>
                  </a:cubicBezTo>
                  <a:cubicBezTo>
                    <a:pt x="1641666" y="544266"/>
                    <a:pt x="1694163" y="486676"/>
                    <a:pt x="1703174" y="509791"/>
                  </a:cubicBezTo>
                  <a:cubicBezTo>
                    <a:pt x="1716885" y="544658"/>
                    <a:pt x="1704741" y="596371"/>
                    <a:pt x="1711009" y="633981"/>
                  </a:cubicBezTo>
                  <a:cubicBezTo>
                    <a:pt x="1720019" y="688045"/>
                    <a:pt x="1738433" y="740934"/>
                    <a:pt x="1743917" y="795782"/>
                  </a:cubicBezTo>
                  <a:cubicBezTo>
                    <a:pt x="1749402" y="848670"/>
                    <a:pt x="1730989" y="905868"/>
                    <a:pt x="1721978" y="957973"/>
                  </a:cubicBezTo>
                  <a:cubicBezTo>
                    <a:pt x="1701606" y="1075896"/>
                    <a:pt x="1681234" y="1193426"/>
                    <a:pt x="1660862" y="1311348"/>
                  </a:cubicBezTo>
                  <a:cubicBezTo>
                    <a:pt x="1646367" y="1396754"/>
                    <a:pt x="1632655" y="1482159"/>
                    <a:pt x="1618552" y="1567565"/>
                  </a:cubicBezTo>
                  <a:cubicBezTo>
                    <a:pt x="1611500" y="1610267"/>
                    <a:pt x="1604448" y="1652970"/>
                    <a:pt x="1597396" y="1695673"/>
                  </a:cubicBezTo>
                  <a:cubicBezTo>
                    <a:pt x="1593478" y="1723097"/>
                    <a:pt x="1593478" y="1779903"/>
                    <a:pt x="1569189" y="1800667"/>
                  </a:cubicBezTo>
                  <a:close/>
                </a:path>
              </a:pathLst>
            </a:custGeom>
            <a:solidFill>
              <a:srgbClr val="000000"/>
            </a:solidFill>
            <a:ln w="3910"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484DFBC6-89EC-443F-BAEF-AFB223A4CCC0}"/>
                </a:ext>
              </a:extLst>
            </p:cNvPr>
            <p:cNvSpPr/>
            <p:nvPr/>
          </p:nvSpPr>
          <p:spPr>
            <a:xfrm>
              <a:off x="10946163" y="4998447"/>
              <a:ext cx="1719862" cy="1770792"/>
            </a:xfrm>
            <a:custGeom>
              <a:avLst/>
              <a:gdLst>
                <a:gd name="connsiteX0" fmla="*/ 782411 w 1719861"/>
                <a:gd name="connsiteY0" fmla="*/ 1769183 h 1770791"/>
                <a:gd name="connsiteX1" fmla="*/ 707191 w 1719861"/>
                <a:gd name="connsiteY1" fmla="*/ 1769574 h 1770791"/>
                <a:gd name="connsiteX2" fmla="*/ 622961 w 1719861"/>
                <a:gd name="connsiteY2" fmla="*/ 1769574 h 1770791"/>
                <a:gd name="connsiteX3" fmla="*/ 292309 w 1719861"/>
                <a:gd name="connsiteY3" fmla="*/ 1769574 h 1770791"/>
                <a:gd name="connsiteX4" fmla="*/ 283690 w 1719861"/>
                <a:gd name="connsiteY4" fmla="*/ 1751553 h 1770791"/>
                <a:gd name="connsiteX5" fmla="*/ 215130 w 1719861"/>
                <a:gd name="connsiteY5" fmla="*/ 1500821 h 1770791"/>
                <a:gd name="connsiteX6" fmla="*/ 35309 w 1719861"/>
                <a:gd name="connsiteY6" fmla="*/ 852445 h 1770791"/>
                <a:gd name="connsiteX7" fmla="*/ 4751 w 1719861"/>
                <a:gd name="connsiteY7" fmla="*/ 753720 h 1770791"/>
                <a:gd name="connsiteX8" fmla="*/ 50 w 1719861"/>
                <a:gd name="connsiteY8" fmla="*/ 725904 h 1770791"/>
                <a:gd name="connsiteX9" fmla="*/ 50 w 1719861"/>
                <a:gd name="connsiteY9" fmla="*/ 482224 h 1770791"/>
                <a:gd name="connsiteX10" fmla="*/ 1617 w 1719861"/>
                <a:gd name="connsiteY10" fmla="*/ 467337 h 1770791"/>
                <a:gd name="connsiteX11" fmla="*/ 15329 w 1719861"/>
                <a:gd name="connsiteY11" fmla="*/ 466945 h 1770791"/>
                <a:gd name="connsiteX12" fmla="*/ 34525 w 1719861"/>
                <a:gd name="connsiteY12" fmla="*/ 484183 h 1770791"/>
                <a:gd name="connsiteX13" fmla="*/ 158324 w 1719861"/>
                <a:gd name="connsiteY13" fmla="*/ 602497 h 1770791"/>
                <a:gd name="connsiteX14" fmla="*/ 184181 w 1719861"/>
                <a:gd name="connsiteY14" fmla="*/ 631488 h 1770791"/>
                <a:gd name="connsiteX15" fmla="*/ 214739 w 1719861"/>
                <a:gd name="connsiteY15" fmla="*/ 624828 h 1770791"/>
                <a:gd name="connsiteX16" fmla="*/ 316598 w 1719861"/>
                <a:gd name="connsiteY16" fmla="*/ 603281 h 1770791"/>
                <a:gd name="connsiteX17" fmla="*/ 494461 w 1719861"/>
                <a:gd name="connsiteY17" fmla="*/ 579383 h 1770791"/>
                <a:gd name="connsiteX18" fmla="*/ 634714 w 1719861"/>
                <a:gd name="connsiteY18" fmla="*/ 540598 h 1770791"/>
                <a:gd name="connsiteX19" fmla="*/ 749894 w 1719861"/>
                <a:gd name="connsiteY19" fmla="*/ 584084 h 1770791"/>
                <a:gd name="connsiteX20" fmla="*/ 801215 w 1719861"/>
                <a:gd name="connsiteY20" fmla="*/ 721203 h 1770791"/>
                <a:gd name="connsiteX21" fmla="*/ 805525 w 1719861"/>
                <a:gd name="connsiteY21" fmla="*/ 738441 h 1770791"/>
                <a:gd name="connsiteX22" fmla="*/ 828247 w 1719861"/>
                <a:gd name="connsiteY22" fmla="*/ 761947 h 1770791"/>
                <a:gd name="connsiteX23" fmla="*/ 892106 w 1719861"/>
                <a:gd name="connsiteY23" fmla="*/ 799165 h 1770791"/>
                <a:gd name="connsiteX24" fmla="*/ 929715 w 1719861"/>
                <a:gd name="connsiteY24" fmla="*/ 808959 h 1770791"/>
                <a:gd name="connsiteX25" fmla="*/ 951654 w 1719861"/>
                <a:gd name="connsiteY25" fmla="*/ 800732 h 1770791"/>
                <a:gd name="connsiteX26" fmla="*/ 936375 w 1719861"/>
                <a:gd name="connsiteY26" fmla="*/ 781927 h 1770791"/>
                <a:gd name="connsiteX27" fmla="*/ 744801 w 1719861"/>
                <a:gd name="connsiteY27" fmla="*/ 493194 h 1770791"/>
                <a:gd name="connsiteX28" fmla="*/ 619043 w 1719861"/>
                <a:gd name="connsiteY28" fmla="*/ 278505 h 1770791"/>
                <a:gd name="connsiteX29" fmla="*/ 632363 w 1719861"/>
                <a:gd name="connsiteY29" fmla="*/ 248731 h 1770791"/>
                <a:gd name="connsiteX30" fmla="*/ 821196 w 1719861"/>
                <a:gd name="connsiteY30" fmla="*/ 168418 h 1770791"/>
                <a:gd name="connsiteX31" fmla="*/ 884270 w 1719861"/>
                <a:gd name="connsiteY31" fmla="*/ 53238 h 1770791"/>
                <a:gd name="connsiteX32" fmla="*/ 913261 w 1719861"/>
                <a:gd name="connsiteY32" fmla="*/ 9752 h 1770791"/>
                <a:gd name="connsiteX33" fmla="*/ 971634 w 1719861"/>
                <a:gd name="connsiteY33" fmla="*/ 64991 h 1770791"/>
                <a:gd name="connsiteX34" fmla="*/ 1198077 w 1719861"/>
                <a:gd name="connsiteY34" fmla="*/ 294567 h 1770791"/>
                <a:gd name="connsiteX35" fmla="*/ 1428828 w 1719861"/>
                <a:gd name="connsiteY35" fmla="*/ 554701 h 1770791"/>
                <a:gd name="connsiteX36" fmla="*/ 1704632 w 1719861"/>
                <a:gd name="connsiteY36" fmla="*/ 927665 h 1770791"/>
                <a:gd name="connsiteX37" fmla="*/ 1718736 w 1719861"/>
                <a:gd name="connsiteY37" fmla="*/ 1061649 h 1770791"/>
                <a:gd name="connsiteX38" fmla="*/ 1661930 w 1719861"/>
                <a:gd name="connsiteY38" fmla="*/ 1210521 h 1770791"/>
                <a:gd name="connsiteX39" fmla="*/ 1510707 w 1719861"/>
                <a:gd name="connsiteY39" fmla="*/ 1304545 h 1770791"/>
                <a:gd name="connsiteX40" fmla="*/ 1153807 w 1719861"/>
                <a:gd name="connsiteY40" fmla="*/ 1446366 h 1770791"/>
                <a:gd name="connsiteX41" fmla="*/ 968500 w 1719861"/>
                <a:gd name="connsiteY41" fmla="*/ 1505914 h 1770791"/>
                <a:gd name="connsiteX42" fmla="*/ 817670 w 1719861"/>
                <a:gd name="connsiteY42" fmla="*/ 1537256 h 1770791"/>
                <a:gd name="connsiteX43" fmla="*/ 791029 w 1719861"/>
                <a:gd name="connsiteY43" fmla="*/ 1627362 h 1770791"/>
                <a:gd name="connsiteX44" fmla="*/ 782411 w 1719861"/>
                <a:gd name="connsiteY44" fmla="*/ 1769183 h 1770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719861" h="1770791">
                  <a:moveTo>
                    <a:pt x="782411" y="1769183"/>
                  </a:moveTo>
                  <a:cubicBezTo>
                    <a:pt x="771441" y="1777801"/>
                    <a:pt x="721686" y="1769574"/>
                    <a:pt x="707191" y="1769574"/>
                  </a:cubicBezTo>
                  <a:cubicBezTo>
                    <a:pt x="678984" y="1769574"/>
                    <a:pt x="651168" y="1769574"/>
                    <a:pt x="622961" y="1769574"/>
                  </a:cubicBezTo>
                  <a:cubicBezTo>
                    <a:pt x="512874" y="1769574"/>
                    <a:pt x="402787" y="1769574"/>
                    <a:pt x="292309" y="1769574"/>
                  </a:cubicBezTo>
                  <a:cubicBezTo>
                    <a:pt x="286432" y="1764873"/>
                    <a:pt x="285257" y="1758213"/>
                    <a:pt x="283690" y="1751553"/>
                  </a:cubicBezTo>
                  <a:cubicBezTo>
                    <a:pt x="260575" y="1668106"/>
                    <a:pt x="238245" y="1584268"/>
                    <a:pt x="215130" y="1500821"/>
                  </a:cubicBezTo>
                  <a:cubicBezTo>
                    <a:pt x="155582" y="1284565"/>
                    <a:pt x="96816" y="1068309"/>
                    <a:pt x="35309" y="852445"/>
                  </a:cubicBezTo>
                  <a:cubicBezTo>
                    <a:pt x="25906" y="819145"/>
                    <a:pt x="16504" y="786236"/>
                    <a:pt x="4751" y="753720"/>
                  </a:cubicBezTo>
                  <a:cubicBezTo>
                    <a:pt x="1617" y="744709"/>
                    <a:pt x="-342" y="735306"/>
                    <a:pt x="50" y="725904"/>
                  </a:cubicBezTo>
                  <a:cubicBezTo>
                    <a:pt x="50" y="644808"/>
                    <a:pt x="50" y="563320"/>
                    <a:pt x="50" y="482224"/>
                  </a:cubicBezTo>
                  <a:cubicBezTo>
                    <a:pt x="50" y="477131"/>
                    <a:pt x="-342" y="472038"/>
                    <a:pt x="1617" y="467337"/>
                  </a:cubicBezTo>
                  <a:cubicBezTo>
                    <a:pt x="5926" y="459894"/>
                    <a:pt x="11019" y="463811"/>
                    <a:pt x="15329" y="466945"/>
                  </a:cubicBezTo>
                  <a:cubicBezTo>
                    <a:pt x="22380" y="472038"/>
                    <a:pt x="28649" y="477915"/>
                    <a:pt x="34525" y="484183"/>
                  </a:cubicBezTo>
                  <a:cubicBezTo>
                    <a:pt x="74877" y="524535"/>
                    <a:pt x="118364" y="561753"/>
                    <a:pt x="158324" y="602497"/>
                  </a:cubicBezTo>
                  <a:cubicBezTo>
                    <a:pt x="166159" y="610724"/>
                    <a:pt x="173995" y="626395"/>
                    <a:pt x="184181" y="631488"/>
                  </a:cubicBezTo>
                  <a:cubicBezTo>
                    <a:pt x="202986" y="640499"/>
                    <a:pt x="195542" y="633839"/>
                    <a:pt x="214739" y="624828"/>
                  </a:cubicBezTo>
                  <a:cubicBezTo>
                    <a:pt x="247255" y="609549"/>
                    <a:pt x="281731" y="608374"/>
                    <a:pt x="316598" y="603281"/>
                  </a:cubicBezTo>
                  <a:cubicBezTo>
                    <a:pt x="375755" y="595054"/>
                    <a:pt x="435304" y="587218"/>
                    <a:pt x="494461" y="579383"/>
                  </a:cubicBezTo>
                  <a:cubicBezTo>
                    <a:pt x="543040" y="572723"/>
                    <a:pt x="588485" y="555093"/>
                    <a:pt x="634714" y="540598"/>
                  </a:cubicBezTo>
                  <a:cubicBezTo>
                    <a:pt x="684468" y="524927"/>
                    <a:pt x="724037" y="536680"/>
                    <a:pt x="749894" y="584084"/>
                  </a:cubicBezTo>
                  <a:cubicBezTo>
                    <a:pt x="773792" y="627570"/>
                    <a:pt x="787503" y="674191"/>
                    <a:pt x="801215" y="721203"/>
                  </a:cubicBezTo>
                  <a:cubicBezTo>
                    <a:pt x="802782" y="726688"/>
                    <a:pt x="804350" y="732564"/>
                    <a:pt x="805525" y="738441"/>
                  </a:cubicBezTo>
                  <a:cubicBezTo>
                    <a:pt x="807875" y="751761"/>
                    <a:pt x="814927" y="758421"/>
                    <a:pt x="828247" y="761947"/>
                  </a:cubicBezTo>
                  <a:cubicBezTo>
                    <a:pt x="852929" y="768215"/>
                    <a:pt x="874868" y="780752"/>
                    <a:pt x="892106" y="799165"/>
                  </a:cubicBezTo>
                  <a:cubicBezTo>
                    <a:pt x="903467" y="811310"/>
                    <a:pt x="915220" y="813660"/>
                    <a:pt x="929715" y="808959"/>
                  </a:cubicBezTo>
                  <a:cubicBezTo>
                    <a:pt x="937551" y="806608"/>
                    <a:pt x="949696" y="807000"/>
                    <a:pt x="951654" y="800732"/>
                  </a:cubicBezTo>
                  <a:cubicBezTo>
                    <a:pt x="953613" y="792896"/>
                    <a:pt x="942644" y="787412"/>
                    <a:pt x="936375" y="781927"/>
                  </a:cubicBezTo>
                  <a:cubicBezTo>
                    <a:pt x="852537" y="709058"/>
                    <a:pt x="800824" y="587218"/>
                    <a:pt x="744801" y="493194"/>
                  </a:cubicBezTo>
                  <a:cubicBezTo>
                    <a:pt x="703273" y="423851"/>
                    <a:pt x="660179" y="349415"/>
                    <a:pt x="619043" y="278505"/>
                  </a:cubicBezTo>
                  <a:cubicBezTo>
                    <a:pt x="609249" y="261267"/>
                    <a:pt x="612775" y="253432"/>
                    <a:pt x="632363" y="248731"/>
                  </a:cubicBezTo>
                  <a:cubicBezTo>
                    <a:pt x="707975" y="252256"/>
                    <a:pt x="767523" y="216997"/>
                    <a:pt x="821196" y="168418"/>
                  </a:cubicBezTo>
                  <a:cubicBezTo>
                    <a:pt x="858022" y="135118"/>
                    <a:pt x="883095" y="104560"/>
                    <a:pt x="884270" y="53238"/>
                  </a:cubicBezTo>
                  <a:cubicBezTo>
                    <a:pt x="884662" y="36392"/>
                    <a:pt x="879177" y="-23157"/>
                    <a:pt x="913261" y="9752"/>
                  </a:cubicBezTo>
                  <a:cubicBezTo>
                    <a:pt x="932458" y="28165"/>
                    <a:pt x="952438" y="46186"/>
                    <a:pt x="971634" y="64991"/>
                  </a:cubicBezTo>
                  <a:cubicBezTo>
                    <a:pt x="1048029" y="140994"/>
                    <a:pt x="1124816" y="215822"/>
                    <a:pt x="1198077" y="294567"/>
                  </a:cubicBezTo>
                  <a:cubicBezTo>
                    <a:pt x="1277214" y="379189"/>
                    <a:pt x="1353608" y="466554"/>
                    <a:pt x="1428828" y="554701"/>
                  </a:cubicBezTo>
                  <a:cubicBezTo>
                    <a:pt x="1524811" y="667139"/>
                    <a:pt x="1643517" y="789371"/>
                    <a:pt x="1704632" y="927665"/>
                  </a:cubicBezTo>
                  <a:cubicBezTo>
                    <a:pt x="1723437" y="969976"/>
                    <a:pt x="1726180" y="1016204"/>
                    <a:pt x="1718736" y="1061649"/>
                  </a:cubicBezTo>
                  <a:cubicBezTo>
                    <a:pt x="1710117" y="1114146"/>
                    <a:pt x="1693663" y="1167427"/>
                    <a:pt x="1661930" y="1210521"/>
                  </a:cubicBezTo>
                  <a:cubicBezTo>
                    <a:pt x="1623537" y="1263018"/>
                    <a:pt x="1569081" y="1281823"/>
                    <a:pt x="1510707" y="1304545"/>
                  </a:cubicBezTo>
                  <a:cubicBezTo>
                    <a:pt x="1391610" y="1351166"/>
                    <a:pt x="1274079" y="1402487"/>
                    <a:pt x="1153807" y="1446366"/>
                  </a:cubicBezTo>
                  <a:cubicBezTo>
                    <a:pt x="1092691" y="1468696"/>
                    <a:pt x="1031183" y="1489068"/>
                    <a:pt x="968500" y="1505914"/>
                  </a:cubicBezTo>
                  <a:cubicBezTo>
                    <a:pt x="920705" y="1518843"/>
                    <a:pt x="862723" y="1516100"/>
                    <a:pt x="817670" y="1537256"/>
                  </a:cubicBezTo>
                  <a:cubicBezTo>
                    <a:pt x="786328" y="1552143"/>
                    <a:pt x="790638" y="1598763"/>
                    <a:pt x="791029" y="1627362"/>
                  </a:cubicBezTo>
                  <a:cubicBezTo>
                    <a:pt x="792205" y="1653219"/>
                    <a:pt x="802782" y="1752728"/>
                    <a:pt x="782411" y="1769183"/>
                  </a:cubicBezTo>
                  <a:close/>
                </a:path>
              </a:pathLst>
            </a:custGeom>
            <a:solidFill>
              <a:srgbClr val="000000"/>
            </a:solidFill>
            <a:ln w="3910" cap="flat">
              <a:noFill/>
              <a:prstDash val="solid"/>
              <a:miter/>
            </a:ln>
          </p:spPr>
          <p:txBody>
            <a:bodyPr rtlCol="0" anchor="ctr"/>
            <a:lstStyle/>
            <a:p>
              <a:endParaRPr lang="en-US" dirty="0"/>
            </a:p>
          </p:txBody>
        </p:sp>
        <p:sp>
          <p:nvSpPr>
            <p:cNvPr id="26" name="Freeform: Shape 25">
              <a:extLst>
                <a:ext uri="{FF2B5EF4-FFF2-40B4-BE49-F238E27FC236}">
                  <a16:creationId xmlns:a16="http://schemas.microsoft.com/office/drawing/2014/main" id="{DA2FDA14-561B-4D11-8AA1-4AA7E05B0A0A}"/>
                </a:ext>
              </a:extLst>
            </p:cNvPr>
            <p:cNvSpPr/>
            <p:nvPr/>
          </p:nvSpPr>
          <p:spPr>
            <a:xfrm>
              <a:off x="9396770" y="4836027"/>
              <a:ext cx="403521" cy="376097"/>
            </a:xfrm>
            <a:custGeom>
              <a:avLst/>
              <a:gdLst>
                <a:gd name="connsiteX0" fmla="*/ 391768 w 403521"/>
                <a:gd name="connsiteY0" fmla="*/ 180007 h 376097"/>
                <a:gd name="connsiteX1" fmla="*/ 399603 w 403521"/>
                <a:gd name="connsiteY1" fmla="*/ 190977 h 376097"/>
                <a:gd name="connsiteX2" fmla="*/ 401562 w 403521"/>
                <a:gd name="connsiteY2" fmla="*/ 207823 h 376097"/>
                <a:gd name="connsiteX3" fmla="*/ 388242 w 403521"/>
                <a:gd name="connsiteY3" fmla="*/ 225844 h 376097"/>
                <a:gd name="connsiteX4" fmla="*/ 295393 w 403521"/>
                <a:gd name="connsiteY4" fmla="*/ 370406 h 376097"/>
                <a:gd name="connsiteX5" fmla="*/ 273062 w 403521"/>
                <a:gd name="connsiteY5" fmla="*/ 372365 h 376097"/>
                <a:gd name="connsiteX6" fmla="*/ 0 w 403521"/>
                <a:gd name="connsiteY6" fmla="*/ 143573 h 376097"/>
                <a:gd name="connsiteX7" fmla="*/ 9011 w 403521"/>
                <a:gd name="connsiteY7" fmla="*/ 133387 h 376097"/>
                <a:gd name="connsiteX8" fmla="*/ 30166 w 403521"/>
                <a:gd name="connsiteY8" fmla="*/ 112231 h 376097"/>
                <a:gd name="connsiteX9" fmla="*/ 57982 w 403521"/>
                <a:gd name="connsiteY9" fmla="*/ 84807 h 376097"/>
                <a:gd name="connsiteX10" fmla="*/ 83838 w 403521"/>
                <a:gd name="connsiteY10" fmla="*/ 59734 h 376097"/>
                <a:gd name="connsiteX11" fmla="*/ 94024 w 403521"/>
                <a:gd name="connsiteY11" fmla="*/ 49157 h 376097"/>
                <a:gd name="connsiteX12" fmla="*/ 132809 w 403521"/>
                <a:gd name="connsiteY12" fmla="*/ 10763 h 376097"/>
                <a:gd name="connsiteX13" fmla="*/ 144171 w 403521"/>
                <a:gd name="connsiteY13" fmla="*/ 186 h 376097"/>
                <a:gd name="connsiteX14" fmla="*/ 162975 w 403521"/>
                <a:gd name="connsiteY14" fmla="*/ 6062 h 376097"/>
                <a:gd name="connsiteX15" fmla="*/ 172770 w 403521"/>
                <a:gd name="connsiteY15" fmla="*/ 8021 h 376097"/>
                <a:gd name="connsiteX16" fmla="*/ 187657 w 403521"/>
                <a:gd name="connsiteY16" fmla="*/ 14681 h 376097"/>
                <a:gd name="connsiteX17" fmla="*/ 197059 w 403521"/>
                <a:gd name="connsiteY17" fmla="*/ 18990 h 376097"/>
                <a:gd name="connsiteX18" fmla="*/ 230751 w 403521"/>
                <a:gd name="connsiteY18" fmla="*/ 35836 h 376097"/>
                <a:gd name="connsiteX19" fmla="*/ 239762 w 403521"/>
                <a:gd name="connsiteY19" fmla="*/ 41321 h 376097"/>
                <a:gd name="connsiteX20" fmla="*/ 250732 w 403521"/>
                <a:gd name="connsiteY20" fmla="*/ 47981 h 376097"/>
                <a:gd name="connsiteX21" fmla="*/ 275413 w 403521"/>
                <a:gd name="connsiteY21" fmla="*/ 62477 h 376097"/>
                <a:gd name="connsiteX22" fmla="*/ 323209 w 403521"/>
                <a:gd name="connsiteY22" fmla="*/ 99695 h 376097"/>
                <a:gd name="connsiteX23" fmla="*/ 386283 w 403521"/>
                <a:gd name="connsiteY23" fmla="*/ 170605 h 376097"/>
                <a:gd name="connsiteX24" fmla="*/ 391768 w 403521"/>
                <a:gd name="connsiteY24" fmla="*/ 180007 h 376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03521" h="376097">
                  <a:moveTo>
                    <a:pt x="391768" y="180007"/>
                  </a:moveTo>
                  <a:cubicBezTo>
                    <a:pt x="393335" y="184708"/>
                    <a:pt x="396078" y="188234"/>
                    <a:pt x="399603" y="190977"/>
                  </a:cubicBezTo>
                  <a:cubicBezTo>
                    <a:pt x="406263" y="195678"/>
                    <a:pt x="407439" y="201163"/>
                    <a:pt x="401562" y="207823"/>
                  </a:cubicBezTo>
                  <a:cubicBezTo>
                    <a:pt x="396861" y="213307"/>
                    <a:pt x="394510" y="221143"/>
                    <a:pt x="388242" y="225844"/>
                  </a:cubicBezTo>
                  <a:cubicBezTo>
                    <a:pt x="356509" y="273640"/>
                    <a:pt x="325167" y="321435"/>
                    <a:pt x="295393" y="370406"/>
                  </a:cubicBezTo>
                  <a:cubicBezTo>
                    <a:pt x="289125" y="384118"/>
                    <a:pt x="282073" y="379809"/>
                    <a:pt x="273062" y="372365"/>
                  </a:cubicBezTo>
                  <a:cubicBezTo>
                    <a:pt x="182172" y="295971"/>
                    <a:pt x="91282" y="219967"/>
                    <a:pt x="0" y="143573"/>
                  </a:cubicBezTo>
                  <a:cubicBezTo>
                    <a:pt x="3134" y="140047"/>
                    <a:pt x="5877" y="136913"/>
                    <a:pt x="9011" y="133387"/>
                  </a:cubicBezTo>
                  <a:cubicBezTo>
                    <a:pt x="16062" y="126335"/>
                    <a:pt x="23114" y="119283"/>
                    <a:pt x="30166" y="112231"/>
                  </a:cubicBezTo>
                  <a:cubicBezTo>
                    <a:pt x="37610" y="101262"/>
                    <a:pt x="46229" y="91468"/>
                    <a:pt x="57982" y="84807"/>
                  </a:cubicBezTo>
                  <a:cubicBezTo>
                    <a:pt x="66601" y="76580"/>
                    <a:pt x="75219" y="67961"/>
                    <a:pt x="83838" y="59734"/>
                  </a:cubicBezTo>
                  <a:cubicBezTo>
                    <a:pt x="86581" y="55425"/>
                    <a:pt x="89715" y="51507"/>
                    <a:pt x="94024" y="49157"/>
                  </a:cubicBezTo>
                  <a:cubicBezTo>
                    <a:pt x="108128" y="37404"/>
                    <a:pt x="121056" y="24475"/>
                    <a:pt x="132809" y="10763"/>
                  </a:cubicBezTo>
                  <a:cubicBezTo>
                    <a:pt x="134768" y="5279"/>
                    <a:pt x="139469" y="2928"/>
                    <a:pt x="144171" y="186"/>
                  </a:cubicBezTo>
                  <a:cubicBezTo>
                    <a:pt x="151614" y="-990"/>
                    <a:pt x="156707" y="3711"/>
                    <a:pt x="162975" y="6062"/>
                  </a:cubicBezTo>
                  <a:cubicBezTo>
                    <a:pt x="165718" y="8804"/>
                    <a:pt x="169636" y="7237"/>
                    <a:pt x="172770" y="8021"/>
                  </a:cubicBezTo>
                  <a:cubicBezTo>
                    <a:pt x="178646" y="8413"/>
                    <a:pt x="183347" y="11547"/>
                    <a:pt x="187657" y="14681"/>
                  </a:cubicBezTo>
                  <a:cubicBezTo>
                    <a:pt x="190399" y="17423"/>
                    <a:pt x="193533" y="18599"/>
                    <a:pt x="197059" y="18990"/>
                  </a:cubicBezTo>
                  <a:cubicBezTo>
                    <a:pt x="208812" y="23692"/>
                    <a:pt x="221349" y="26826"/>
                    <a:pt x="230751" y="35836"/>
                  </a:cubicBezTo>
                  <a:cubicBezTo>
                    <a:pt x="233102" y="38579"/>
                    <a:pt x="236236" y="40538"/>
                    <a:pt x="239762" y="41321"/>
                  </a:cubicBezTo>
                  <a:cubicBezTo>
                    <a:pt x="243680" y="42888"/>
                    <a:pt x="247206" y="45239"/>
                    <a:pt x="250732" y="47981"/>
                  </a:cubicBezTo>
                  <a:cubicBezTo>
                    <a:pt x="256608" y="56600"/>
                    <a:pt x="266402" y="58951"/>
                    <a:pt x="275413" y="62477"/>
                  </a:cubicBezTo>
                  <a:cubicBezTo>
                    <a:pt x="294610" y="70704"/>
                    <a:pt x="308713" y="85983"/>
                    <a:pt x="323209" y="99695"/>
                  </a:cubicBezTo>
                  <a:cubicBezTo>
                    <a:pt x="345931" y="121634"/>
                    <a:pt x="367478" y="144748"/>
                    <a:pt x="386283" y="170605"/>
                  </a:cubicBezTo>
                  <a:cubicBezTo>
                    <a:pt x="389026" y="173347"/>
                    <a:pt x="391768" y="176089"/>
                    <a:pt x="391768" y="180007"/>
                  </a:cubicBezTo>
                  <a:close/>
                </a:path>
              </a:pathLst>
            </a:custGeom>
            <a:solidFill>
              <a:srgbClr val="FEFEFE"/>
            </a:solidFill>
            <a:ln w="3910"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B4D7E5D8-4A69-446B-9678-EA1240FB347F}"/>
                </a:ext>
              </a:extLst>
            </p:cNvPr>
            <p:cNvSpPr/>
            <p:nvPr/>
          </p:nvSpPr>
          <p:spPr>
            <a:xfrm>
              <a:off x="11486047" y="4919699"/>
              <a:ext cx="348674" cy="329085"/>
            </a:xfrm>
            <a:custGeom>
              <a:avLst/>
              <a:gdLst>
                <a:gd name="connsiteX0" fmla="*/ 92479 w 348673"/>
                <a:gd name="connsiteY0" fmla="*/ 330221 h 329085"/>
                <a:gd name="connsiteX1" fmla="*/ 4331 w 348673"/>
                <a:gd name="connsiteY1" fmla="*/ 200154 h 329085"/>
                <a:gd name="connsiteX2" fmla="*/ 3939 w 348673"/>
                <a:gd name="connsiteY2" fmla="*/ 188401 h 329085"/>
                <a:gd name="connsiteX3" fmla="*/ 14125 w 348673"/>
                <a:gd name="connsiteY3" fmla="*/ 175081 h 329085"/>
                <a:gd name="connsiteX4" fmla="*/ 223721 w 348673"/>
                <a:gd name="connsiteY4" fmla="*/ 9363 h 329085"/>
                <a:gd name="connsiteX5" fmla="*/ 242526 w 348673"/>
                <a:gd name="connsiteY5" fmla="*/ 352 h 329085"/>
                <a:gd name="connsiteX6" fmla="*/ 333024 w 348673"/>
                <a:gd name="connsiteY6" fmla="*/ 85366 h 329085"/>
                <a:gd name="connsiteX7" fmla="*/ 343602 w 348673"/>
                <a:gd name="connsiteY7" fmla="*/ 93593 h 329085"/>
                <a:gd name="connsiteX8" fmla="*/ 336158 w 348673"/>
                <a:gd name="connsiteY8" fmla="*/ 189968 h 329085"/>
                <a:gd name="connsiteX9" fmla="*/ 159863 w 348673"/>
                <a:gd name="connsiteY9" fmla="*/ 322777 h 329085"/>
                <a:gd name="connsiteX10" fmla="*/ 92479 w 348673"/>
                <a:gd name="connsiteY10" fmla="*/ 330221 h 329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8673" h="329085">
                  <a:moveTo>
                    <a:pt x="92479" y="330221"/>
                  </a:moveTo>
                  <a:cubicBezTo>
                    <a:pt x="63096" y="286735"/>
                    <a:pt x="33713" y="243640"/>
                    <a:pt x="4331" y="200154"/>
                  </a:cubicBezTo>
                  <a:cubicBezTo>
                    <a:pt x="1980" y="196628"/>
                    <a:pt x="-3896" y="192318"/>
                    <a:pt x="3939" y="188401"/>
                  </a:cubicBezTo>
                  <a:cubicBezTo>
                    <a:pt x="4331" y="181349"/>
                    <a:pt x="9816" y="178607"/>
                    <a:pt x="14125" y="175081"/>
                  </a:cubicBezTo>
                  <a:cubicBezTo>
                    <a:pt x="84643" y="120625"/>
                    <a:pt x="153594" y="64602"/>
                    <a:pt x="223721" y="9363"/>
                  </a:cubicBezTo>
                  <a:cubicBezTo>
                    <a:pt x="229206" y="5053"/>
                    <a:pt x="233515" y="-1607"/>
                    <a:pt x="242526" y="352"/>
                  </a:cubicBezTo>
                  <a:cubicBezTo>
                    <a:pt x="272692" y="28951"/>
                    <a:pt x="302858" y="57158"/>
                    <a:pt x="333024" y="85366"/>
                  </a:cubicBezTo>
                  <a:cubicBezTo>
                    <a:pt x="336158" y="88500"/>
                    <a:pt x="338901" y="92418"/>
                    <a:pt x="343602" y="93593"/>
                  </a:cubicBezTo>
                  <a:cubicBezTo>
                    <a:pt x="353788" y="126893"/>
                    <a:pt x="356530" y="160585"/>
                    <a:pt x="336158" y="189968"/>
                  </a:cubicBezTo>
                  <a:cubicBezTo>
                    <a:pt x="292280" y="253434"/>
                    <a:pt x="234299" y="299663"/>
                    <a:pt x="159863" y="322777"/>
                  </a:cubicBezTo>
                  <a:cubicBezTo>
                    <a:pt x="137924" y="330221"/>
                    <a:pt x="115201" y="332180"/>
                    <a:pt x="92479" y="330221"/>
                  </a:cubicBezTo>
                  <a:close/>
                </a:path>
              </a:pathLst>
            </a:custGeom>
            <a:solidFill>
              <a:srgbClr val="FEFEFE"/>
            </a:solidFill>
            <a:ln w="3910"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E629C7B9-2D5E-49E0-B07B-02D4D5070C0A}"/>
                </a:ext>
              </a:extLst>
            </p:cNvPr>
            <p:cNvSpPr/>
            <p:nvPr/>
          </p:nvSpPr>
          <p:spPr>
            <a:xfrm>
              <a:off x="9562096" y="4002922"/>
              <a:ext cx="2162560" cy="1570990"/>
            </a:xfrm>
            <a:custGeom>
              <a:avLst/>
              <a:gdLst>
                <a:gd name="connsiteX0" fmla="*/ 1117322 w 2162559"/>
                <a:gd name="connsiteY0" fmla="*/ 0 h 1570989"/>
                <a:gd name="connsiteX1" fmla="*/ 1073836 w 2162559"/>
                <a:gd name="connsiteY1" fmla="*/ 10186 h 1570989"/>
                <a:gd name="connsiteX2" fmla="*/ 986864 w 2162559"/>
                <a:gd name="connsiteY2" fmla="*/ 48579 h 1570989"/>
                <a:gd name="connsiteX3" fmla="*/ 987255 w 2162559"/>
                <a:gd name="connsiteY3" fmla="*/ 48971 h 1570989"/>
                <a:gd name="connsiteX4" fmla="*/ 902242 w 2162559"/>
                <a:gd name="connsiteY4" fmla="*/ 75219 h 1570989"/>
                <a:gd name="connsiteX5" fmla="*/ 861498 w 2162559"/>
                <a:gd name="connsiteY5" fmla="*/ 91674 h 1570989"/>
                <a:gd name="connsiteX6" fmla="*/ 807434 w 2162559"/>
                <a:gd name="connsiteY6" fmla="*/ 134376 h 1570989"/>
                <a:gd name="connsiteX7" fmla="*/ 746318 w 2162559"/>
                <a:gd name="connsiteY7" fmla="*/ 155924 h 1570989"/>
                <a:gd name="connsiteX8" fmla="*/ 680893 w 2162559"/>
                <a:gd name="connsiteY8" fmla="*/ 180605 h 1570989"/>
                <a:gd name="connsiteX9" fmla="*/ 680893 w 2162559"/>
                <a:gd name="connsiteY9" fmla="*/ 180605 h 1570989"/>
                <a:gd name="connsiteX10" fmla="*/ 601364 w 2162559"/>
                <a:gd name="connsiteY10" fmla="*/ 193142 h 1570989"/>
                <a:gd name="connsiteX11" fmla="*/ 517526 w 2162559"/>
                <a:gd name="connsiteY11" fmla="*/ 244072 h 1570989"/>
                <a:gd name="connsiteX12" fmla="*/ 506556 w 2162559"/>
                <a:gd name="connsiteY12" fmla="*/ 249165 h 1570989"/>
                <a:gd name="connsiteX13" fmla="*/ 352591 w 2162559"/>
                <a:gd name="connsiteY13" fmla="*/ 363561 h 1570989"/>
                <a:gd name="connsiteX14" fmla="*/ 310280 w 2162559"/>
                <a:gd name="connsiteY14" fmla="*/ 418017 h 1570989"/>
                <a:gd name="connsiteX15" fmla="*/ 310280 w 2162559"/>
                <a:gd name="connsiteY15" fmla="*/ 418017 h 1570989"/>
                <a:gd name="connsiteX16" fmla="*/ 180605 w 2162559"/>
                <a:gd name="connsiteY16" fmla="*/ 607241 h 1570989"/>
                <a:gd name="connsiteX17" fmla="*/ 0 w 2162559"/>
                <a:gd name="connsiteY17" fmla="*/ 837992 h 1570989"/>
                <a:gd name="connsiteX18" fmla="*/ 65425 w 2162559"/>
                <a:gd name="connsiteY18" fmla="*/ 870900 h 1570989"/>
                <a:gd name="connsiteX19" fmla="*/ 159450 w 2162559"/>
                <a:gd name="connsiteY19" fmla="*/ 938285 h 1570989"/>
                <a:gd name="connsiteX20" fmla="*/ 225658 w 2162559"/>
                <a:gd name="connsiteY20" fmla="*/ 1012721 h 1570989"/>
                <a:gd name="connsiteX21" fmla="*/ 343189 w 2162559"/>
                <a:gd name="connsiteY21" fmla="*/ 907727 h 1570989"/>
                <a:gd name="connsiteX22" fmla="*/ 440347 w 2162559"/>
                <a:gd name="connsiteY22" fmla="*/ 865807 h 1570989"/>
                <a:gd name="connsiteX23" fmla="*/ 490102 w 2162559"/>
                <a:gd name="connsiteY23" fmla="*/ 868942 h 1570989"/>
                <a:gd name="connsiteX24" fmla="*/ 501855 w 2162559"/>
                <a:gd name="connsiteY24" fmla="*/ 914778 h 1570989"/>
                <a:gd name="connsiteX25" fmla="*/ 539856 w 2162559"/>
                <a:gd name="connsiteY25" fmla="*/ 1009978 h 1570989"/>
                <a:gd name="connsiteX26" fmla="*/ 609983 w 2162559"/>
                <a:gd name="connsiteY26" fmla="*/ 1037402 h 1570989"/>
                <a:gd name="connsiteX27" fmla="*/ 669532 w 2162559"/>
                <a:gd name="connsiteY27" fmla="*/ 1015463 h 1570989"/>
                <a:gd name="connsiteX28" fmla="*/ 679718 w 2162559"/>
                <a:gd name="connsiteY28" fmla="*/ 1020556 h 1570989"/>
                <a:gd name="connsiteX29" fmla="*/ 691862 w 2162559"/>
                <a:gd name="connsiteY29" fmla="*/ 1081672 h 1570989"/>
                <a:gd name="connsiteX30" fmla="*/ 746710 w 2162559"/>
                <a:gd name="connsiteY30" fmla="*/ 1361002 h 1570989"/>
                <a:gd name="connsiteX31" fmla="*/ 757679 w 2162559"/>
                <a:gd name="connsiteY31" fmla="*/ 1393911 h 1570989"/>
                <a:gd name="connsiteX32" fmla="*/ 1106353 w 2162559"/>
                <a:gd name="connsiteY32" fmla="*/ 1567856 h 1570989"/>
                <a:gd name="connsiteX33" fmla="*/ 1138870 w 2162559"/>
                <a:gd name="connsiteY33" fmla="*/ 1567856 h 1570989"/>
                <a:gd name="connsiteX34" fmla="*/ 1334362 w 2162559"/>
                <a:gd name="connsiteY34" fmla="*/ 1441315 h 1570989"/>
                <a:gd name="connsiteX35" fmla="*/ 1422902 w 2162559"/>
                <a:gd name="connsiteY35" fmla="*/ 1036618 h 1570989"/>
                <a:gd name="connsiteX36" fmla="*/ 1434263 w 2162559"/>
                <a:gd name="connsiteY36" fmla="*/ 1031134 h 1570989"/>
                <a:gd name="connsiteX37" fmla="*/ 1490677 w 2162559"/>
                <a:gd name="connsiteY37" fmla="*/ 1053856 h 1570989"/>
                <a:gd name="connsiteX38" fmla="*/ 1551010 w 2162559"/>
                <a:gd name="connsiteY38" fmla="*/ 1030350 h 1570989"/>
                <a:gd name="connsiteX39" fmla="*/ 1580000 w 2162559"/>
                <a:gd name="connsiteY39" fmla="*/ 877952 h 1570989"/>
                <a:gd name="connsiteX40" fmla="*/ 1601156 w 2162559"/>
                <a:gd name="connsiteY40" fmla="*/ 863457 h 1570989"/>
                <a:gd name="connsiteX41" fmla="*/ 1727697 w 2162559"/>
                <a:gd name="connsiteY41" fmla="*/ 915170 h 1570989"/>
                <a:gd name="connsiteX42" fmla="*/ 1800958 w 2162559"/>
                <a:gd name="connsiteY42" fmla="*/ 963750 h 1570989"/>
                <a:gd name="connsiteX43" fmla="*/ 1927107 w 2162559"/>
                <a:gd name="connsiteY43" fmla="*/ 1104002 h 1570989"/>
                <a:gd name="connsiteX44" fmla="*/ 2165302 w 2162559"/>
                <a:gd name="connsiteY44" fmla="*/ 915954 h 1570989"/>
                <a:gd name="connsiteX45" fmla="*/ 2023482 w 2162559"/>
                <a:gd name="connsiteY45" fmla="*/ 751019 h 1570989"/>
                <a:gd name="connsiteX46" fmla="*/ 1894198 w 2162559"/>
                <a:gd name="connsiteY46" fmla="*/ 627221 h 1570989"/>
                <a:gd name="connsiteX47" fmla="*/ 1800174 w 2162559"/>
                <a:gd name="connsiteY47" fmla="*/ 504989 h 1570989"/>
                <a:gd name="connsiteX48" fmla="*/ 1751203 w 2162559"/>
                <a:gd name="connsiteY48" fmla="*/ 421151 h 1570989"/>
                <a:gd name="connsiteX49" fmla="*/ 1751203 w 2162559"/>
                <a:gd name="connsiteY49" fmla="*/ 421151 h 1570989"/>
                <a:gd name="connsiteX50" fmla="*/ 1699098 w 2162559"/>
                <a:gd name="connsiteY50" fmla="*/ 333395 h 1570989"/>
                <a:gd name="connsiteX51" fmla="*/ 1669324 w 2162559"/>
                <a:gd name="connsiteY51" fmla="*/ 311064 h 1570989"/>
                <a:gd name="connsiteX52" fmla="*/ 1598414 w 2162559"/>
                <a:gd name="connsiteY52" fmla="*/ 271495 h 1570989"/>
                <a:gd name="connsiteX53" fmla="*/ 1591362 w 2162559"/>
                <a:gd name="connsiteY53" fmla="*/ 265227 h 1570989"/>
                <a:gd name="connsiteX54" fmla="*/ 1580000 w 2162559"/>
                <a:gd name="connsiteY54" fmla="*/ 238195 h 1570989"/>
                <a:gd name="connsiteX55" fmla="*/ 1580000 w 2162559"/>
                <a:gd name="connsiteY55" fmla="*/ 238195 h 1570989"/>
                <a:gd name="connsiteX56" fmla="*/ 1552577 w 2162559"/>
                <a:gd name="connsiteY56" fmla="*/ 195101 h 1570989"/>
                <a:gd name="connsiteX57" fmla="*/ 1529854 w 2162559"/>
                <a:gd name="connsiteY57" fmla="*/ 173162 h 1570989"/>
                <a:gd name="connsiteX58" fmla="*/ 1463254 w 2162559"/>
                <a:gd name="connsiteY58" fmla="*/ 145346 h 1570989"/>
                <a:gd name="connsiteX59" fmla="*/ 1357476 w 2162559"/>
                <a:gd name="connsiteY59" fmla="*/ 159058 h 1570989"/>
                <a:gd name="connsiteX60" fmla="*/ 1284999 w 2162559"/>
                <a:gd name="connsiteY60" fmla="*/ 86189 h 1570989"/>
                <a:gd name="connsiteX61" fmla="*/ 1210955 w 2162559"/>
                <a:gd name="connsiteY61" fmla="*/ 36434 h 1570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2162559" h="1570989">
                  <a:moveTo>
                    <a:pt x="1117322" y="0"/>
                  </a:moveTo>
                  <a:cubicBezTo>
                    <a:pt x="1102043" y="0"/>
                    <a:pt x="1087156" y="1959"/>
                    <a:pt x="1073836" y="10186"/>
                  </a:cubicBezTo>
                  <a:cubicBezTo>
                    <a:pt x="1071486" y="14495"/>
                    <a:pt x="1011937" y="43878"/>
                    <a:pt x="986864" y="48579"/>
                  </a:cubicBezTo>
                  <a:cubicBezTo>
                    <a:pt x="986864" y="48579"/>
                    <a:pt x="987255" y="48971"/>
                    <a:pt x="987255" y="48971"/>
                  </a:cubicBezTo>
                  <a:cubicBezTo>
                    <a:pt x="983338" y="52497"/>
                    <a:pt x="904592" y="72477"/>
                    <a:pt x="902242" y="75219"/>
                  </a:cubicBezTo>
                  <a:cubicBezTo>
                    <a:pt x="899891" y="75611"/>
                    <a:pt x="870509" y="81880"/>
                    <a:pt x="861498" y="91674"/>
                  </a:cubicBezTo>
                  <a:cubicBezTo>
                    <a:pt x="845827" y="101076"/>
                    <a:pt x="809393" y="129283"/>
                    <a:pt x="807434" y="134376"/>
                  </a:cubicBezTo>
                  <a:cubicBezTo>
                    <a:pt x="787062" y="141428"/>
                    <a:pt x="767082" y="149264"/>
                    <a:pt x="746318" y="155924"/>
                  </a:cubicBezTo>
                  <a:cubicBezTo>
                    <a:pt x="728297" y="161408"/>
                    <a:pt x="684811" y="178646"/>
                    <a:pt x="680893" y="180605"/>
                  </a:cubicBezTo>
                  <a:cubicBezTo>
                    <a:pt x="680893" y="180605"/>
                    <a:pt x="680893" y="180605"/>
                    <a:pt x="680893" y="180605"/>
                  </a:cubicBezTo>
                  <a:cubicBezTo>
                    <a:pt x="653469" y="178254"/>
                    <a:pt x="626829" y="183739"/>
                    <a:pt x="601364" y="193142"/>
                  </a:cubicBezTo>
                  <a:cubicBezTo>
                    <a:pt x="577466" y="202152"/>
                    <a:pt x="523794" y="239762"/>
                    <a:pt x="517526" y="244072"/>
                  </a:cubicBezTo>
                  <a:cubicBezTo>
                    <a:pt x="517526" y="244072"/>
                    <a:pt x="510474" y="247597"/>
                    <a:pt x="506556" y="249165"/>
                  </a:cubicBezTo>
                  <a:cubicBezTo>
                    <a:pt x="448183" y="277764"/>
                    <a:pt x="392943" y="310672"/>
                    <a:pt x="352591" y="363561"/>
                  </a:cubicBezTo>
                  <a:cubicBezTo>
                    <a:pt x="349849" y="367087"/>
                    <a:pt x="310280" y="418017"/>
                    <a:pt x="310280" y="418017"/>
                  </a:cubicBezTo>
                  <a:cubicBezTo>
                    <a:pt x="310280" y="418017"/>
                    <a:pt x="310280" y="418017"/>
                    <a:pt x="310280" y="418017"/>
                  </a:cubicBezTo>
                  <a:cubicBezTo>
                    <a:pt x="310280" y="418017"/>
                    <a:pt x="198626" y="579817"/>
                    <a:pt x="180605" y="607241"/>
                  </a:cubicBezTo>
                  <a:cubicBezTo>
                    <a:pt x="141428" y="667965"/>
                    <a:pt x="10970" y="824280"/>
                    <a:pt x="0" y="837992"/>
                  </a:cubicBezTo>
                  <a:cubicBezTo>
                    <a:pt x="392" y="841126"/>
                    <a:pt x="54064" y="864240"/>
                    <a:pt x="65425" y="870900"/>
                  </a:cubicBezTo>
                  <a:cubicBezTo>
                    <a:pt x="67776" y="873251"/>
                    <a:pt x="143779" y="923397"/>
                    <a:pt x="159450" y="938285"/>
                  </a:cubicBezTo>
                  <a:cubicBezTo>
                    <a:pt x="183739" y="961007"/>
                    <a:pt x="203719" y="987647"/>
                    <a:pt x="225658" y="1012721"/>
                  </a:cubicBezTo>
                  <a:cubicBezTo>
                    <a:pt x="253866" y="986080"/>
                    <a:pt x="335353" y="913995"/>
                    <a:pt x="343189" y="907727"/>
                  </a:cubicBezTo>
                  <a:cubicBezTo>
                    <a:pt x="372180" y="885788"/>
                    <a:pt x="402738" y="867375"/>
                    <a:pt x="440347" y="865807"/>
                  </a:cubicBezTo>
                  <a:cubicBezTo>
                    <a:pt x="449358" y="865416"/>
                    <a:pt x="489318" y="864632"/>
                    <a:pt x="490102" y="868942"/>
                  </a:cubicBezTo>
                  <a:cubicBezTo>
                    <a:pt x="494019" y="884221"/>
                    <a:pt x="497154" y="899891"/>
                    <a:pt x="501855" y="914778"/>
                  </a:cubicBezTo>
                  <a:cubicBezTo>
                    <a:pt x="511257" y="947687"/>
                    <a:pt x="521051" y="980987"/>
                    <a:pt x="539856" y="1009978"/>
                  </a:cubicBezTo>
                  <a:cubicBezTo>
                    <a:pt x="556311" y="1035443"/>
                    <a:pt x="580208" y="1044454"/>
                    <a:pt x="609983" y="1037402"/>
                  </a:cubicBezTo>
                  <a:cubicBezTo>
                    <a:pt x="630747" y="1032309"/>
                    <a:pt x="650727" y="1025257"/>
                    <a:pt x="669532" y="1015463"/>
                  </a:cubicBezTo>
                  <a:cubicBezTo>
                    <a:pt x="676975" y="1011545"/>
                    <a:pt x="678542" y="1013504"/>
                    <a:pt x="679718" y="1020556"/>
                  </a:cubicBezTo>
                  <a:cubicBezTo>
                    <a:pt x="683635" y="1040928"/>
                    <a:pt x="687945" y="1061300"/>
                    <a:pt x="691862" y="1081672"/>
                  </a:cubicBezTo>
                  <a:cubicBezTo>
                    <a:pt x="710275" y="1174913"/>
                    <a:pt x="728297" y="1268153"/>
                    <a:pt x="746710" y="1361002"/>
                  </a:cubicBezTo>
                  <a:cubicBezTo>
                    <a:pt x="749452" y="1372364"/>
                    <a:pt x="746710" y="1387643"/>
                    <a:pt x="757679" y="1393911"/>
                  </a:cubicBezTo>
                  <a:cubicBezTo>
                    <a:pt x="778835" y="1406056"/>
                    <a:pt x="1094600" y="1562371"/>
                    <a:pt x="1106353" y="1567856"/>
                  </a:cubicBezTo>
                  <a:cubicBezTo>
                    <a:pt x="1117322" y="1577258"/>
                    <a:pt x="1128292" y="1573732"/>
                    <a:pt x="1138870" y="1567856"/>
                  </a:cubicBezTo>
                  <a:cubicBezTo>
                    <a:pt x="1145530" y="1561196"/>
                    <a:pt x="1332795" y="1447583"/>
                    <a:pt x="1334362" y="1441315"/>
                  </a:cubicBezTo>
                  <a:cubicBezTo>
                    <a:pt x="1338671" y="1422902"/>
                    <a:pt x="1416241" y="1067176"/>
                    <a:pt x="1422902" y="1036618"/>
                  </a:cubicBezTo>
                  <a:cubicBezTo>
                    <a:pt x="1424469" y="1029175"/>
                    <a:pt x="1426428" y="1026824"/>
                    <a:pt x="1434263" y="1031134"/>
                  </a:cubicBezTo>
                  <a:cubicBezTo>
                    <a:pt x="1452284" y="1040928"/>
                    <a:pt x="1471089" y="1048371"/>
                    <a:pt x="1490677" y="1053856"/>
                  </a:cubicBezTo>
                  <a:cubicBezTo>
                    <a:pt x="1520452" y="1062083"/>
                    <a:pt x="1538473" y="1055423"/>
                    <a:pt x="1551010" y="1030350"/>
                  </a:cubicBezTo>
                  <a:cubicBezTo>
                    <a:pt x="1554144" y="1024082"/>
                    <a:pt x="1579217" y="879128"/>
                    <a:pt x="1580000" y="877952"/>
                  </a:cubicBezTo>
                  <a:cubicBezTo>
                    <a:pt x="1580392" y="856013"/>
                    <a:pt x="1581176" y="855230"/>
                    <a:pt x="1601156" y="863457"/>
                  </a:cubicBezTo>
                  <a:cubicBezTo>
                    <a:pt x="1643467" y="880695"/>
                    <a:pt x="1685386" y="898324"/>
                    <a:pt x="1727697" y="915170"/>
                  </a:cubicBezTo>
                  <a:cubicBezTo>
                    <a:pt x="1755513" y="926532"/>
                    <a:pt x="1780586" y="939852"/>
                    <a:pt x="1800958" y="963750"/>
                  </a:cubicBezTo>
                  <a:cubicBezTo>
                    <a:pt x="1834258" y="1003318"/>
                    <a:pt x="1923581" y="1092641"/>
                    <a:pt x="1927107" y="1104002"/>
                  </a:cubicBezTo>
                  <a:cubicBezTo>
                    <a:pt x="1929066" y="1102044"/>
                    <a:pt x="2139837" y="932800"/>
                    <a:pt x="2165302" y="915954"/>
                  </a:cubicBezTo>
                  <a:cubicBezTo>
                    <a:pt x="2162560" y="912428"/>
                    <a:pt x="2029358" y="752587"/>
                    <a:pt x="2023482" y="751019"/>
                  </a:cubicBezTo>
                  <a:cubicBezTo>
                    <a:pt x="2021915" y="750628"/>
                    <a:pt x="1931025" y="672666"/>
                    <a:pt x="1894198" y="627221"/>
                  </a:cubicBezTo>
                  <a:cubicBezTo>
                    <a:pt x="1861682" y="587260"/>
                    <a:pt x="1827598" y="548867"/>
                    <a:pt x="1800174" y="504989"/>
                  </a:cubicBezTo>
                  <a:cubicBezTo>
                    <a:pt x="1782936" y="477565"/>
                    <a:pt x="1767657" y="448966"/>
                    <a:pt x="1751203" y="421151"/>
                  </a:cubicBezTo>
                  <a:cubicBezTo>
                    <a:pt x="1751203" y="421151"/>
                    <a:pt x="1751203" y="421151"/>
                    <a:pt x="1751203" y="421151"/>
                  </a:cubicBezTo>
                  <a:cubicBezTo>
                    <a:pt x="1735924" y="390593"/>
                    <a:pt x="1719470" y="360818"/>
                    <a:pt x="1699098" y="333395"/>
                  </a:cubicBezTo>
                  <a:cubicBezTo>
                    <a:pt x="1691654" y="323209"/>
                    <a:pt x="1682252" y="313806"/>
                    <a:pt x="1669324" y="311064"/>
                  </a:cubicBezTo>
                  <a:cubicBezTo>
                    <a:pt x="1641508" y="305187"/>
                    <a:pt x="1619569" y="289517"/>
                    <a:pt x="1598414" y="271495"/>
                  </a:cubicBezTo>
                  <a:cubicBezTo>
                    <a:pt x="1597238" y="267969"/>
                    <a:pt x="1595671" y="265619"/>
                    <a:pt x="1591362" y="265227"/>
                  </a:cubicBezTo>
                  <a:cubicBezTo>
                    <a:pt x="1591362" y="265227"/>
                    <a:pt x="1585877" y="238979"/>
                    <a:pt x="1580000" y="238195"/>
                  </a:cubicBezTo>
                  <a:lnTo>
                    <a:pt x="1580000" y="238195"/>
                  </a:lnTo>
                  <a:cubicBezTo>
                    <a:pt x="1572557" y="222916"/>
                    <a:pt x="1562371" y="209204"/>
                    <a:pt x="1552577" y="195101"/>
                  </a:cubicBezTo>
                  <a:cubicBezTo>
                    <a:pt x="1547484" y="185306"/>
                    <a:pt x="1540432" y="177471"/>
                    <a:pt x="1529854" y="173162"/>
                  </a:cubicBezTo>
                  <a:cubicBezTo>
                    <a:pt x="1509091" y="160233"/>
                    <a:pt x="1487935" y="149264"/>
                    <a:pt x="1463254" y="145346"/>
                  </a:cubicBezTo>
                  <a:cubicBezTo>
                    <a:pt x="1426428" y="139078"/>
                    <a:pt x="1391560" y="146129"/>
                    <a:pt x="1357476" y="159058"/>
                  </a:cubicBezTo>
                  <a:cubicBezTo>
                    <a:pt x="1343373" y="142995"/>
                    <a:pt x="1296361" y="92457"/>
                    <a:pt x="1284999" y="86189"/>
                  </a:cubicBezTo>
                  <a:cubicBezTo>
                    <a:pt x="1283040" y="86189"/>
                    <a:pt x="1234069" y="51322"/>
                    <a:pt x="1210955" y="36434"/>
                  </a:cubicBezTo>
                </a:path>
              </a:pathLst>
            </a:custGeom>
            <a:solidFill>
              <a:srgbClr val="F9BA99"/>
            </a:solidFill>
            <a:ln w="4506"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CB1E56BF-0B1B-4FF9-8F13-8A17EEC09A19}"/>
                </a:ext>
              </a:extLst>
            </p:cNvPr>
            <p:cNvSpPr/>
            <p:nvPr/>
          </p:nvSpPr>
          <p:spPr>
            <a:xfrm>
              <a:off x="10380108" y="4133773"/>
              <a:ext cx="3918" cy="3918"/>
            </a:xfrm>
            <a:custGeom>
              <a:avLst/>
              <a:gdLst>
                <a:gd name="connsiteX0" fmla="*/ 0 w 0"/>
                <a:gd name="connsiteY0" fmla="*/ 784 h 0"/>
                <a:gd name="connsiteX1" fmla="*/ 0 w 0"/>
                <a:gd name="connsiteY1" fmla="*/ 0 h 0"/>
                <a:gd name="connsiteX2" fmla="*/ 783 w 0"/>
                <a:gd name="connsiteY2" fmla="*/ 392 h 0"/>
                <a:gd name="connsiteX3" fmla="*/ 0 w 0"/>
                <a:gd name="connsiteY3" fmla="*/ 784 h 0"/>
              </a:gdLst>
              <a:ahLst/>
              <a:cxnLst>
                <a:cxn ang="0">
                  <a:pos x="connsiteX0" y="connsiteY0"/>
                </a:cxn>
                <a:cxn ang="0">
                  <a:pos x="connsiteX1" y="connsiteY1"/>
                </a:cxn>
                <a:cxn ang="0">
                  <a:pos x="connsiteX2" y="connsiteY2"/>
                </a:cxn>
                <a:cxn ang="0">
                  <a:pos x="connsiteX3" y="connsiteY3"/>
                </a:cxn>
              </a:cxnLst>
              <a:rect l="l" t="t" r="r" b="b"/>
              <a:pathLst>
                <a:path>
                  <a:moveTo>
                    <a:pt x="0" y="784"/>
                  </a:moveTo>
                  <a:cubicBezTo>
                    <a:pt x="0" y="392"/>
                    <a:pt x="0" y="392"/>
                    <a:pt x="0" y="0"/>
                  </a:cubicBezTo>
                  <a:cubicBezTo>
                    <a:pt x="392" y="0"/>
                    <a:pt x="392" y="392"/>
                    <a:pt x="783" y="392"/>
                  </a:cubicBezTo>
                  <a:cubicBezTo>
                    <a:pt x="783" y="784"/>
                    <a:pt x="392" y="784"/>
                    <a:pt x="0" y="784"/>
                  </a:cubicBezTo>
                  <a:close/>
                </a:path>
              </a:pathLst>
            </a:custGeom>
            <a:solidFill>
              <a:srgbClr val="F4970C"/>
            </a:solidFill>
            <a:ln w="3910"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01D07820-0FC6-453D-B921-9B5E3475C8D5}"/>
                </a:ext>
              </a:extLst>
            </p:cNvPr>
            <p:cNvSpPr/>
            <p:nvPr/>
          </p:nvSpPr>
          <p:spPr>
            <a:xfrm>
              <a:off x="10288390" y="5133457"/>
              <a:ext cx="669923" cy="438780"/>
            </a:xfrm>
            <a:custGeom>
              <a:avLst/>
              <a:gdLst>
                <a:gd name="connsiteX0" fmla="*/ 94068 w 669923"/>
                <a:gd name="connsiteY0" fmla="*/ 300593 h 438780"/>
                <a:gd name="connsiteX1" fmla="*/ 44 w 669923"/>
                <a:gd name="connsiteY1" fmla="*/ 4808 h 438780"/>
                <a:gd name="connsiteX2" fmla="*/ 24333 w 669923"/>
                <a:gd name="connsiteY2" fmla="*/ 48295 h 438780"/>
                <a:gd name="connsiteX3" fmla="*/ 140296 w 669923"/>
                <a:gd name="connsiteY3" fmla="*/ 156031 h 438780"/>
                <a:gd name="connsiteX4" fmla="*/ 327953 w 669923"/>
                <a:gd name="connsiteY4" fmla="*/ 196775 h 438780"/>
                <a:gd name="connsiteX5" fmla="*/ 463897 w 669923"/>
                <a:gd name="connsiteY5" fmla="*/ 185805 h 438780"/>
                <a:gd name="connsiteX6" fmla="*/ 628831 w 669923"/>
                <a:gd name="connsiteY6" fmla="*/ 74151 h 438780"/>
                <a:gd name="connsiteX7" fmla="*/ 671534 w 669923"/>
                <a:gd name="connsiteY7" fmla="*/ 107 h 438780"/>
                <a:gd name="connsiteX8" fmla="*/ 573592 w 669923"/>
                <a:gd name="connsiteY8" fmla="*/ 338203 h 438780"/>
                <a:gd name="connsiteX9" fmla="*/ 431380 w 669923"/>
                <a:gd name="connsiteY9" fmla="*/ 424000 h 438780"/>
                <a:gd name="connsiteX10" fmla="*/ 361254 w 669923"/>
                <a:gd name="connsiteY10" fmla="*/ 427918 h 438780"/>
                <a:gd name="connsiteX11" fmla="*/ 94068 w 669923"/>
                <a:gd name="connsiteY11" fmla="*/ 300593 h 438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69923" h="438780">
                  <a:moveTo>
                    <a:pt x="94068" y="300593"/>
                  </a:moveTo>
                  <a:cubicBezTo>
                    <a:pt x="91325" y="281788"/>
                    <a:pt x="-2307" y="11860"/>
                    <a:pt x="44" y="4808"/>
                  </a:cubicBezTo>
                  <a:cubicBezTo>
                    <a:pt x="8662" y="20087"/>
                    <a:pt x="16106" y="34583"/>
                    <a:pt x="24333" y="48295"/>
                  </a:cubicBezTo>
                  <a:cubicBezTo>
                    <a:pt x="51757" y="96090"/>
                    <a:pt x="89367" y="132525"/>
                    <a:pt x="140296" y="156031"/>
                  </a:cubicBezTo>
                  <a:cubicBezTo>
                    <a:pt x="200237" y="183455"/>
                    <a:pt x="262136" y="196775"/>
                    <a:pt x="327953" y="196775"/>
                  </a:cubicBezTo>
                  <a:cubicBezTo>
                    <a:pt x="373790" y="196775"/>
                    <a:pt x="419235" y="196775"/>
                    <a:pt x="463897" y="185805"/>
                  </a:cubicBezTo>
                  <a:cubicBezTo>
                    <a:pt x="532848" y="168568"/>
                    <a:pt x="590438" y="136834"/>
                    <a:pt x="628831" y="74151"/>
                  </a:cubicBezTo>
                  <a:cubicBezTo>
                    <a:pt x="644894" y="47903"/>
                    <a:pt x="671142" y="-2635"/>
                    <a:pt x="671534" y="107"/>
                  </a:cubicBezTo>
                  <a:cubicBezTo>
                    <a:pt x="653513" y="78069"/>
                    <a:pt x="579468" y="331935"/>
                    <a:pt x="573592" y="338203"/>
                  </a:cubicBezTo>
                  <a:cubicBezTo>
                    <a:pt x="529322" y="365627"/>
                    <a:pt x="434122" y="422433"/>
                    <a:pt x="431380" y="424000"/>
                  </a:cubicBezTo>
                  <a:cubicBezTo>
                    <a:pt x="391028" y="448682"/>
                    <a:pt x="402781" y="447506"/>
                    <a:pt x="361254" y="427918"/>
                  </a:cubicBezTo>
                  <a:cubicBezTo>
                    <a:pt x="352243" y="424000"/>
                    <a:pt x="96027" y="302160"/>
                    <a:pt x="94068" y="300593"/>
                  </a:cubicBezTo>
                  <a:close/>
                </a:path>
              </a:pathLst>
            </a:custGeom>
            <a:solidFill>
              <a:srgbClr val="F9A687"/>
            </a:solidFill>
            <a:ln w="4506"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332969F3-B0D0-4EB8-A634-F8B18E6A617E}"/>
                </a:ext>
              </a:extLst>
            </p:cNvPr>
            <p:cNvSpPr/>
            <p:nvPr/>
          </p:nvSpPr>
          <p:spPr>
            <a:xfrm>
              <a:off x="10983822" y="4477353"/>
              <a:ext cx="227225" cy="266402"/>
            </a:xfrm>
            <a:custGeom>
              <a:avLst/>
              <a:gdLst>
                <a:gd name="connsiteX0" fmla="*/ 155532 w 227225"/>
                <a:gd name="connsiteY0" fmla="*/ 0 h 266402"/>
                <a:gd name="connsiteX1" fmla="*/ 227225 w 227225"/>
                <a:gd name="connsiteY1" fmla="*/ 268753 h 266402"/>
                <a:gd name="connsiteX2" fmla="*/ 0 w 227225"/>
                <a:gd name="connsiteY2" fmla="*/ 119881 h 266402"/>
                <a:gd name="connsiteX3" fmla="*/ 99117 w 227225"/>
                <a:gd name="connsiteY3" fmla="*/ 70910 h 266402"/>
                <a:gd name="connsiteX4" fmla="*/ 155532 w 227225"/>
                <a:gd name="connsiteY4" fmla="*/ 0 h 266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25" h="266402">
                  <a:moveTo>
                    <a:pt x="155532" y="0"/>
                  </a:moveTo>
                  <a:cubicBezTo>
                    <a:pt x="183739" y="98334"/>
                    <a:pt x="220565" y="243680"/>
                    <a:pt x="227225" y="268753"/>
                  </a:cubicBezTo>
                  <a:cubicBezTo>
                    <a:pt x="193142" y="246030"/>
                    <a:pt x="28991" y="137119"/>
                    <a:pt x="0" y="119881"/>
                  </a:cubicBezTo>
                  <a:cubicBezTo>
                    <a:pt x="56414" y="101468"/>
                    <a:pt x="74436" y="87756"/>
                    <a:pt x="99117" y="70910"/>
                  </a:cubicBezTo>
                  <a:cubicBezTo>
                    <a:pt x="128892" y="47796"/>
                    <a:pt x="144562" y="17630"/>
                    <a:pt x="155532" y="0"/>
                  </a:cubicBezTo>
                  <a:close/>
                </a:path>
              </a:pathLst>
            </a:custGeom>
            <a:solidFill>
              <a:srgbClr val="F9A687"/>
            </a:solidFill>
            <a:ln w="4506"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15B7FFB9-7F7A-4665-A55B-0E98C7C4E8A1}"/>
                </a:ext>
              </a:extLst>
            </p:cNvPr>
            <p:cNvSpPr/>
            <p:nvPr/>
          </p:nvSpPr>
          <p:spPr>
            <a:xfrm>
              <a:off x="10010670" y="4488323"/>
              <a:ext cx="58765" cy="164543"/>
            </a:xfrm>
            <a:custGeom>
              <a:avLst/>
              <a:gdLst>
                <a:gd name="connsiteX0" fmla="*/ 0 w 58765"/>
                <a:gd name="connsiteY0" fmla="*/ 168069 h 164542"/>
                <a:gd name="connsiteX1" fmla="*/ 58765 w 58765"/>
                <a:gd name="connsiteY1" fmla="*/ 0 h 164542"/>
              </a:gdLst>
              <a:ahLst/>
              <a:cxnLst>
                <a:cxn ang="0">
                  <a:pos x="connsiteX0" y="connsiteY0"/>
                </a:cxn>
                <a:cxn ang="0">
                  <a:pos x="connsiteX1" y="connsiteY1"/>
                </a:cxn>
              </a:cxnLst>
              <a:rect l="l" t="t" r="r" b="b"/>
              <a:pathLst>
                <a:path w="58765" h="164542">
                  <a:moveTo>
                    <a:pt x="0" y="168069"/>
                  </a:moveTo>
                  <a:cubicBezTo>
                    <a:pt x="19197" y="114788"/>
                    <a:pt x="52497" y="20372"/>
                    <a:pt x="58765" y="0"/>
                  </a:cubicBezTo>
                </a:path>
              </a:pathLst>
            </a:custGeom>
            <a:solidFill>
              <a:srgbClr val="FEB47A"/>
            </a:solidFill>
            <a:ln w="3910"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58FA87E0-E7B4-41D3-A9F7-59D41BC466EC}"/>
                </a:ext>
              </a:extLst>
            </p:cNvPr>
            <p:cNvSpPr/>
            <p:nvPr/>
          </p:nvSpPr>
          <p:spPr>
            <a:xfrm>
              <a:off x="10038775" y="4150583"/>
              <a:ext cx="1132210" cy="477957"/>
            </a:xfrm>
            <a:custGeom>
              <a:avLst/>
              <a:gdLst>
                <a:gd name="connsiteX0" fmla="*/ 1128786 w 1132209"/>
                <a:gd name="connsiteY0" fmla="*/ 167321 h 477957"/>
                <a:gd name="connsiteX1" fmla="*/ 1117817 w 1132209"/>
                <a:gd name="connsiteY1" fmla="*/ 127361 h 477957"/>
                <a:gd name="connsiteX2" fmla="*/ 984224 w 1132209"/>
                <a:gd name="connsiteY2" fmla="*/ 2387 h 477957"/>
                <a:gd name="connsiteX3" fmla="*/ 782071 w 1132209"/>
                <a:gd name="connsiteY3" fmla="*/ 88576 h 477957"/>
                <a:gd name="connsiteX4" fmla="*/ 708419 w 1132209"/>
                <a:gd name="connsiteY4" fmla="*/ 111298 h 477957"/>
                <a:gd name="connsiteX5" fmla="*/ 584228 w 1132209"/>
                <a:gd name="connsiteY5" fmla="*/ 79173 h 477957"/>
                <a:gd name="connsiteX6" fmla="*/ 501957 w 1132209"/>
                <a:gd name="connsiteY6" fmla="*/ 83483 h 477957"/>
                <a:gd name="connsiteX7" fmla="*/ 371890 w 1132209"/>
                <a:gd name="connsiteY7" fmla="*/ 116783 h 477957"/>
                <a:gd name="connsiteX8" fmla="*/ 333889 w 1132209"/>
                <a:gd name="connsiteY8" fmla="*/ 90534 h 477957"/>
                <a:gd name="connsiteX9" fmla="*/ 241823 w 1132209"/>
                <a:gd name="connsiteY9" fmla="*/ 45873 h 477957"/>
                <a:gd name="connsiteX10" fmla="*/ 215575 w 1132209"/>
                <a:gd name="connsiteY10" fmla="*/ 40388 h 477957"/>
                <a:gd name="connsiteX11" fmla="*/ 53383 w 1132209"/>
                <a:gd name="connsiteY11" fmla="*/ 93669 h 477957"/>
                <a:gd name="connsiteX12" fmla="*/ 6371 w 1132209"/>
                <a:gd name="connsiteY12" fmla="*/ 164187 h 477957"/>
                <a:gd name="connsiteX13" fmla="*/ 3628 w 1132209"/>
                <a:gd name="connsiteY13" fmla="*/ 257819 h 477957"/>
                <a:gd name="connsiteX14" fmla="*/ 83157 w 1132209"/>
                <a:gd name="connsiteY14" fmla="*/ 416485 h 477957"/>
                <a:gd name="connsiteX15" fmla="*/ 157593 w 1132209"/>
                <a:gd name="connsiteY15" fmla="*/ 469374 h 477957"/>
                <a:gd name="connsiteX16" fmla="*/ 253576 w 1132209"/>
                <a:gd name="connsiteY16" fmla="*/ 476426 h 477957"/>
                <a:gd name="connsiteX17" fmla="*/ 274340 w 1132209"/>
                <a:gd name="connsiteY17" fmla="*/ 472508 h 477957"/>
                <a:gd name="connsiteX18" fmla="*/ 355044 w 1132209"/>
                <a:gd name="connsiteY18" fmla="*/ 444301 h 477957"/>
                <a:gd name="connsiteX19" fmla="*/ 389520 w 1132209"/>
                <a:gd name="connsiteY19" fmla="*/ 427455 h 477957"/>
                <a:gd name="connsiteX20" fmla="*/ 468657 w 1132209"/>
                <a:gd name="connsiteY20" fmla="*/ 403557 h 477957"/>
                <a:gd name="connsiteX21" fmla="*/ 530164 w 1132209"/>
                <a:gd name="connsiteY21" fmla="*/ 322069 h 477957"/>
                <a:gd name="connsiteX22" fmla="*/ 614395 w 1132209"/>
                <a:gd name="connsiteY22" fmla="*/ 345575 h 477957"/>
                <a:gd name="connsiteX23" fmla="*/ 698233 w 1132209"/>
                <a:gd name="connsiteY23" fmla="*/ 397681 h 477957"/>
                <a:gd name="connsiteX24" fmla="*/ 768359 w 1132209"/>
                <a:gd name="connsiteY24" fmla="*/ 400815 h 477957"/>
                <a:gd name="connsiteX25" fmla="*/ 829867 w 1132209"/>
                <a:gd name="connsiteY25" fmla="*/ 410609 h 477957"/>
                <a:gd name="connsiteX26" fmla="*/ 950923 w 1132209"/>
                <a:gd name="connsiteY26" fmla="*/ 445868 h 477957"/>
                <a:gd name="connsiteX27" fmla="*/ 1128786 w 1132209"/>
                <a:gd name="connsiteY27" fmla="*/ 167321 h 477957"/>
                <a:gd name="connsiteX28" fmla="*/ 1062969 w 1132209"/>
                <a:gd name="connsiteY28" fmla="*/ 307966 h 477957"/>
                <a:gd name="connsiteX29" fmla="*/ 1062969 w 1132209"/>
                <a:gd name="connsiteY29" fmla="*/ 307966 h 477957"/>
                <a:gd name="connsiteX30" fmla="*/ 1062969 w 1132209"/>
                <a:gd name="connsiteY30" fmla="*/ 307966 h 477957"/>
                <a:gd name="connsiteX31" fmla="*/ 1062969 w 1132209"/>
                <a:gd name="connsiteY31" fmla="*/ 307966 h 477957"/>
                <a:gd name="connsiteX32" fmla="*/ 1062969 w 1132209"/>
                <a:gd name="connsiteY32" fmla="*/ 307966 h 477957"/>
                <a:gd name="connsiteX33" fmla="*/ 1062969 w 1132209"/>
                <a:gd name="connsiteY33" fmla="*/ 307966 h 477957"/>
                <a:gd name="connsiteX34" fmla="*/ 1062969 w 1132209"/>
                <a:gd name="connsiteY34" fmla="*/ 307966 h 477957"/>
                <a:gd name="connsiteX35" fmla="*/ 1062969 w 1132209"/>
                <a:gd name="connsiteY35" fmla="*/ 307966 h 477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132209" h="477957">
                  <a:moveTo>
                    <a:pt x="1128786" y="167321"/>
                  </a:moveTo>
                  <a:cubicBezTo>
                    <a:pt x="1126827" y="156743"/>
                    <a:pt x="1118992" y="130103"/>
                    <a:pt x="1117817" y="127361"/>
                  </a:cubicBezTo>
                  <a:cubicBezTo>
                    <a:pt x="1095486" y="68204"/>
                    <a:pt x="1048865" y="13356"/>
                    <a:pt x="984224" y="2387"/>
                  </a:cubicBezTo>
                  <a:cubicBezTo>
                    <a:pt x="907045" y="-10542"/>
                    <a:pt x="830651" y="30594"/>
                    <a:pt x="782071" y="88576"/>
                  </a:cubicBezTo>
                  <a:cubicBezTo>
                    <a:pt x="762091" y="112473"/>
                    <a:pt x="753472" y="124618"/>
                    <a:pt x="708419" y="111298"/>
                  </a:cubicBezTo>
                  <a:cubicBezTo>
                    <a:pt x="702151" y="108164"/>
                    <a:pt x="597549" y="83091"/>
                    <a:pt x="584228" y="79173"/>
                  </a:cubicBezTo>
                  <a:cubicBezTo>
                    <a:pt x="560331" y="72121"/>
                    <a:pt x="525072" y="70554"/>
                    <a:pt x="501957" y="83483"/>
                  </a:cubicBezTo>
                  <a:cubicBezTo>
                    <a:pt x="493338" y="88184"/>
                    <a:pt x="389912" y="120701"/>
                    <a:pt x="371890" y="116783"/>
                  </a:cubicBezTo>
                  <a:cubicBezTo>
                    <a:pt x="359745" y="114432"/>
                    <a:pt x="344858" y="97978"/>
                    <a:pt x="333889" y="90534"/>
                  </a:cubicBezTo>
                  <a:cubicBezTo>
                    <a:pt x="306073" y="70946"/>
                    <a:pt x="275124" y="54884"/>
                    <a:pt x="241823" y="45873"/>
                  </a:cubicBezTo>
                  <a:cubicBezTo>
                    <a:pt x="233204" y="43522"/>
                    <a:pt x="224585" y="41563"/>
                    <a:pt x="215575" y="40388"/>
                  </a:cubicBezTo>
                  <a:cubicBezTo>
                    <a:pt x="156810" y="31769"/>
                    <a:pt x="96086" y="52533"/>
                    <a:pt x="53383" y="93669"/>
                  </a:cubicBezTo>
                  <a:cubicBezTo>
                    <a:pt x="33794" y="112473"/>
                    <a:pt x="14598" y="137938"/>
                    <a:pt x="6371" y="164187"/>
                  </a:cubicBezTo>
                  <a:cubicBezTo>
                    <a:pt x="-2640" y="192786"/>
                    <a:pt x="-681" y="228829"/>
                    <a:pt x="3628" y="257819"/>
                  </a:cubicBezTo>
                  <a:cubicBezTo>
                    <a:pt x="11855" y="317368"/>
                    <a:pt x="40063" y="374174"/>
                    <a:pt x="83157" y="416485"/>
                  </a:cubicBezTo>
                  <a:cubicBezTo>
                    <a:pt x="103921" y="437249"/>
                    <a:pt x="129778" y="458796"/>
                    <a:pt x="157593" y="469374"/>
                  </a:cubicBezTo>
                  <a:cubicBezTo>
                    <a:pt x="188151" y="481127"/>
                    <a:pt x="221843" y="481127"/>
                    <a:pt x="253576" y="476426"/>
                  </a:cubicBezTo>
                  <a:cubicBezTo>
                    <a:pt x="260628" y="475251"/>
                    <a:pt x="267680" y="474075"/>
                    <a:pt x="274340" y="472508"/>
                  </a:cubicBezTo>
                  <a:cubicBezTo>
                    <a:pt x="302156" y="466240"/>
                    <a:pt x="329187" y="456446"/>
                    <a:pt x="355044" y="444301"/>
                  </a:cubicBezTo>
                  <a:cubicBezTo>
                    <a:pt x="366405" y="438816"/>
                    <a:pt x="377767" y="431373"/>
                    <a:pt x="389520" y="427455"/>
                  </a:cubicBezTo>
                  <a:cubicBezTo>
                    <a:pt x="415376" y="419620"/>
                    <a:pt x="444759" y="416877"/>
                    <a:pt x="468657" y="403557"/>
                  </a:cubicBezTo>
                  <a:cubicBezTo>
                    <a:pt x="498040" y="386711"/>
                    <a:pt x="512535" y="349493"/>
                    <a:pt x="530164" y="322069"/>
                  </a:cubicBezTo>
                  <a:cubicBezTo>
                    <a:pt x="557588" y="278583"/>
                    <a:pt x="596765" y="316193"/>
                    <a:pt x="614395" y="345575"/>
                  </a:cubicBezTo>
                  <a:cubicBezTo>
                    <a:pt x="645344" y="397289"/>
                    <a:pt x="670417" y="396505"/>
                    <a:pt x="698233" y="397681"/>
                  </a:cubicBezTo>
                  <a:cubicBezTo>
                    <a:pt x="721739" y="398856"/>
                    <a:pt x="745245" y="400031"/>
                    <a:pt x="768359" y="400815"/>
                  </a:cubicBezTo>
                  <a:cubicBezTo>
                    <a:pt x="787948" y="401598"/>
                    <a:pt x="813021" y="398464"/>
                    <a:pt x="829867" y="410609"/>
                  </a:cubicBezTo>
                  <a:cubicBezTo>
                    <a:pt x="867869" y="432548"/>
                    <a:pt x="905087" y="454879"/>
                    <a:pt x="950923" y="445868"/>
                  </a:cubicBezTo>
                  <a:cubicBezTo>
                    <a:pt x="1073938" y="422362"/>
                    <a:pt x="1149942" y="286027"/>
                    <a:pt x="1128786" y="167321"/>
                  </a:cubicBezTo>
                  <a:close/>
                  <a:moveTo>
                    <a:pt x="1062969" y="307966"/>
                  </a:moveTo>
                  <a:cubicBezTo>
                    <a:pt x="1062969" y="307966"/>
                    <a:pt x="1062969" y="307966"/>
                    <a:pt x="1062969" y="307966"/>
                  </a:cubicBezTo>
                  <a:cubicBezTo>
                    <a:pt x="1062969" y="307966"/>
                    <a:pt x="1062969" y="307966"/>
                    <a:pt x="1062969" y="307966"/>
                  </a:cubicBezTo>
                  <a:cubicBezTo>
                    <a:pt x="1062969" y="307966"/>
                    <a:pt x="1062969" y="307966"/>
                    <a:pt x="1062969" y="307966"/>
                  </a:cubicBezTo>
                  <a:close/>
                  <a:moveTo>
                    <a:pt x="1062969" y="307966"/>
                  </a:moveTo>
                  <a:cubicBezTo>
                    <a:pt x="1062969" y="307966"/>
                    <a:pt x="1062969" y="307966"/>
                    <a:pt x="1062969" y="307966"/>
                  </a:cubicBezTo>
                  <a:cubicBezTo>
                    <a:pt x="1062969" y="307966"/>
                    <a:pt x="1062969" y="307966"/>
                    <a:pt x="1062969" y="307966"/>
                  </a:cubicBezTo>
                  <a:cubicBezTo>
                    <a:pt x="1062969" y="307966"/>
                    <a:pt x="1062969" y="307966"/>
                    <a:pt x="1062969" y="307966"/>
                  </a:cubicBezTo>
                  <a:close/>
                </a:path>
              </a:pathLst>
            </a:custGeom>
            <a:solidFill>
              <a:srgbClr val="000000"/>
            </a:solidFill>
            <a:ln w="3910"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69E632C2-C1F9-4344-992F-5E9CA5872431}"/>
                </a:ext>
              </a:extLst>
            </p:cNvPr>
            <p:cNvSpPr/>
            <p:nvPr/>
          </p:nvSpPr>
          <p:spPr>
            <a:xfrm>
              <a:off x="10082756" y="4240333"/>
              <a:ext cx="278155" cy="278155"/>
            </a:xfrm>
            <a:custGeom>
              <a:avLst/>
              <a:gdLst>
                <a:gd name="connsiteX0" fmla="*/ 278155 w 278155"/>
                <a:gd name="connsiteY0" fmla="*/ 139078 h 278155"/>
                <a:gd name="connsiteX1" fmla="*/ 139078 w 278155"/>
                <a:gd name="connsiteY1" fmla="*/ 278155 h 278155"/>
                <a:gd name="connsiteX2" fmla="*/ 0 w 278155"/>
                <a:gd name="connsiteY2" fmla="*/ 139078 h 278155"/>
                <a:gd name="connsiteX3" fmla="*/ 139078 w 278155"/>
                <a:gd name="connsiteY3" fmla="*/ 0 h 278155"/>
                <a:gd name="connsiteX4" fmla="*/ 278155 w 278155"/>
                <a:gd name="connsiteY4" fmla="*/ 139078 h 278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155" h="278155">
                  <a:moveTo>
                    <a:pt x="278155" y="139078"/>
                  </a:moveTo>
                  <a:cubicBezTo>
                    <a:pt x="278155" y="215888"/>
                    <a:pt x="215888" y="278155"/>
                    <a:pt x="139078" y="278155"/>
                  </a:cubicBezTo>
                  <a:cubicBezTo>
                    <a:pt x="62267" y="278155"/>
                    <a:pt x="0" y="215888"/>
                    <a:pt x="0" y="139078"/>
                  </a:cubicBezTo>
                  <a:cubicBezTo>
                    <a:pt x="0" y="62267"/>
                    <a:pt x="62267" y="0"/>
                    <a:pt x="139078" y="0"/>
                  </a:cubicBezTo>
                  <a:cubicBezTo>
                    <a:pt x="215888" y="0"/>
                    <a:pt x="278155" y="62267"/>
                    <a:pt x="278155" y="139078"/>
                  </a:cubicBezTo>
                  <a:close/>
                </a:path>
              </a:pathLst>
            </a:custGeom>
            <a:solidFill>
              <a:srgbClr val="FCEE21"/>
            </a:solidFill>
            <a:ln w="3910"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97B59FF5-22AE-436E-AB7B-F7194A97C8CE}"/>
                </a:ext>
              </a:extLst>
            </p:cNvPr>
            <p:cNvSpPr/>
            <p:nvPr/>
          </p:nvSpPr>
          <p:spPr>
            <a:xfrm>
              <a:off x="10851013" y="4205466"/>
              <a:ext cx="278155" cy="278155"/>
            </a:xfrm>
            <a:custGeom>
              <a:avLst/>
              <a:gdLst>
                <a:gd name="connsiteX0" fmla="*/ 278155 w 278155"/>
                <a:gd name="connsiteY0" fmla="*/ 139078 h 278155"/>
                <a:gd name="connsiteX1" fmla="*/ 139078 w 278155"/>
                <a:gd name="connsiteY1" fmla="*/ 278155 h 278155"/>
                <a:gd name="connsiteX2" fmla="*/ 0 w 278155"/>
                <a:gd name="connsiteY2" fmla="*/ 139078 h 278155"/>
                <a:gd name="connsiteX3" fmla="*/ 139078 w 278155"/>
                <a:gd name="connsiteY3" fmla="*/ 0 h 278155"/>
                <a:gd name="connsiteX4" fmla="*/ 278155 w 278155"/>
                <a:gd name="connsiteY4" fmla="*/ 139078 h 278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155" h="278155">
                  <a:moveTo>
                    <a:pt x="278155" y="139078"/>
                  </a:moveTo>
                  <a:cubicBezTo>
                    <a:pt x="278155" y="215888"/>
                    <a:pt x="215888" y="278155"/>
                    <a:pt x="139078" y="278155"/>
                  </a:cubicBezTo>
                  <a:cubicBezTo>
                    <a:pt x="62267" y="278155"/>
                    <a:pt x="0" y="215888"/>
                    <a:pt x="0" y="139078"/>
                  </a:cubicBezTo>
                  <a:cubicBezTo>
                    <a:pt x="0" y="62267"/>
                    <a:pt x="62267" y="0"/>
                    <a:pt x="139078" y="0"/>
                  </a:cubicBezTo>
                  <a:cubicBezTo>
                    <a:pt x="215888" y="0"/>
                    <a:pt x="278155" y="62267"/>
                    <a:pt x="278155" y="139078"/>
                  </a:cubicBezTo>
                  <a:close/>
                </a:path>
              </a:pathLst>
            </a:custGeom>
            <a:solidFill>
              <a:srgbClr val="FCEE21"/>
            </a:solidFill>
            <a:ln w="3910"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D1B66359-FFE0-4400-9356-63944D6A26F2}"/>
                </a:ext>
              </a:extLst>
            </p:cNvPr>
            <p:cNvSpPr/>
            <p:nvPr/>
          </p:nvSpPr>
          <p:spPr>
            <a:xfrm>
              <a:off x="10147789" y="5363532"/>
              <a:ext cx="1089115" cy="1402530"/>
            </a:xfrm>
            <a:custGeom>
              <a:avLst/>
              <a:gdLst>
                <a:gd name="connsiteX0" fmla="*/ 915170 w 1089115"/>
                <a:gd name="connsiteY0" fmla="*/ 763556 h 1402529"/>
                <a:gd name="connsiteX1" fmla="*/ 803125 w 1089115"/>
                <a:gd name="connsiteY1" fmla="*/ 377665 h 1402529"/>
                <a:gd name="connsiteX2" fmla="*/ 801949 w 1089115"/>
                <a:gd name="connsiteY2" fmla="*/ 364344 h 1402529"/>
                <a:gd name="connsiteX3" fmla="*/ 801949 w 1089115"/>
                <a:gd name="connsiteY3" fmla="*/ 209204 h 1402529"/>
                <a:gd name="connsiteX4" fmla="*/ 802733 w 1089115"/>
                <a:gd name="connsiteY4" fmla="*/ 99117 h 1402529"/>
                <a:gd name="connsiteX5" fmla="*/ 805083 w 1089115"/>
                <a:gd name="connsiteY5" fmla="*/ 63075 h 1402529"/>
                <a:gd name="connsiteX6" fmla="*/ 800774 w 1089115"/>
                <a:gd name="connsiteY6" fmla="*/ 46620 h 1402529"/>
                <a:gd name="connsiteX7" fmla="*/ 766690 w 1089115"/>
                <a:gd name="connsiteY7" fmla="*/ 14104 h 1402529"/>
                <a:gd name="connsiteX8" fmla="*/ 757680 w 1089115"/>
                <a:gd name="connsiteY8" fmla="*/ 24290 h 1402529"/>
                <a:gd name="connsiteX9" fmla="*/ 752195 w 1089115"/>
                <a:gd name="connsiteY9" fmla="*/ 50930 h 1402529"/>
                <a:gd name="connsiteX10" fmla="*/ 716936 w 1089115"/>
                <a:gd name="connsiteY10" fmla="*/ 101860 h 1402529"/>
                <a:gd name="connsiteX11" fmla="*/ 583343 w 1089115"/>
                <a:gd name="connsiteY11" fmla="*/ 184523 h 1402529"/>
                <a:gd name="connsiteX12" fmla="*/ 574332 w 1089115"/>
                <a:gd name="connsiteY12" fmla="*/ 191183 h 1402529"/>
                <a:gd name="connsiteX13" fmla="*/ 555135 w 1089115"/>
                <a:gd name="connsiteY13" fmla="*/ 205678 h 1402529"/>
                <a:gd name="connsiteX14" fmla="*/ 521052 w 1089115"/>
                <a:gd name="connsiteY14" fmla="*/ 208812 h 1402529"/>
                <a:gd name="connsiteX15" fmla="*/ 515567 w 1089115"/>
                <a:gd name="connsiteY15" fmla="*/ 202152 h 1402529"/>
                <a:gd name="connsiteX16" fmla="*/ 487751 w 1089115"/>
                <a:gd name="connsiteY16" fmla="*/ 189224 h 1402529"/>
                <a:gd name="connsiteX17" fmla="*/ 467379 w 1089115"/>
                <a:gd name="connsiteY17" fmla="*/ 179822 h 1402529"/>
                <a:gd name="connsiteX18" fmla="*/ 404305 w 1089115"/>
                <a:gd name="connsiteY18" fmla="*/ 147697 h 1402529"/>
                <a:gd name="connsiteX19" fmla="*/ 400779 w 1089115"/>
                <a:gd name="connsiteY19" fmla="*/ 146130 h 1402529"/>
                <a:gd name="connsiteX20" fmla="*/ 389418 w 1089115"/>
                <a:gd name="connsiteY20" fmla="*/ 139469 h 1402529"/>
                <a:gd name="connsiteX21" fmla="*/ 237803 w 1089115"/>
                <a:gd name="connsiteY21" fmla="*/ 64250 h 1402529"/>
                <a:gd name="connsiteX22" fmla="*/ 181780 w 1089115"/>
                <a:gd name="connsiteY22" fmla="*/ 36435 h 1402529"/>
                <a:gd name="connsiteX23" fmla="*/ 167285 w 1089115"/>
                <a:gd name="connsiteY23" fmla="*/ 18021 h 1402529"/>
                <a:gd name="connsiteX24" fmla="*/ 159450 w 1089115"/>
                <a:gd name="connsiteY24" fmla="*/ 0 h 1402529"/>
                <a:gd name="connsiteX25" fmla="*/ 138294 w 1089115"/>
                <a:gd name="connsiteY25" fmla="*/ 24681 h 1402529"/>
                <a:gd name="connsiteX26" fmla="*/ 129283 w 1089115"/>
                <a:gd name="connsiteY26" fmla="*/ 81880 h 1402529"/>
                <a:gd name="connsiteX27" fmla="*/ 129283 w 1089115"/>
                <a:gd name="connsiteY27" fmla="*/ 103035 h 1402529"/>
                <a:gd name="connsiteX28" fmla="*/ 126541 w 1089115"/>
                <a:gd name="connsiteY28" fmla="*/ 121840 h 1402529"/>
                <a:gd name="connsiteX29" fmla="*/ 121448 w 1089115"/>
                <a:gd name="connsiteY29" fmla="*/ 167285 h 1402529"/>
                <a:gd name="connsiteX30" fmla="*/ 162976 w 1089115"/>
                <a:gd name="connsiteY30" fmla="*/ 363561 h 1402529"/>
                <a:gd name="connsiteX31" fmla="*/ 170811 w 1089115"/>
                <a:gd name="connsiteY31" fmla="*/ 408614 h 1402529"/>
                <a:gd name="connsiteX32" fmla="*/ 124191 w 1089115"/>
                <a:gd name="connsiteY32" fmla="*/ 680110 h 1402529"/>
                <a:gd name="connsiteX33" fmla="*/ 76395 w 1089115"/>
                <a:gd name="connsiteY33" fmla="*/ 958265 h 1402529"/>
                <a:gd name="connsiteX34" fmla="*/ 28599 w 1089115"/>
                <a:gd name="connsiteY34" fmla="*/ 1234853 h 1402529"/>
                <a:gd name="connsiteX35" fmla="*/ 0 w 1089115"/>
                <a:gd name="connsiteY35" fmla="*/ 1403313 h 1402529"/>
                <a:gd name="connsiteX36" fmla="*/ 327126 w 1089115"/>
                <a:gd name="connsiteY36" fmla="*/ 1403313 h 1402529"/>
                <a:gd name="connsiteX37" fmla="*/ 465812 w 1089115"/>
                <a:gd name="connsiteY37" fmla="*/ 1403313 h 1402529"/>
                <a:gd name="connsiteX38" fmla="*/ 776484 w 1089115"/>
                <a:gd name="connsiteY38" fmla="*/ 1403313 h 1402529"/>
                <a:gd name="connsiteX39" fmla="*/ 891272 w 1089115"/>
                <a:gd name="connsiteY39" fmla="*/ 1403313 h 1402529"/>
                <a:gd name="connsiteX40" fmla="*/ 1089899 w 1089115"/>
                <a:gd name="connsiteY40" fmla="*/ 1403313 h 1402529"/>
                <a:gd name="connsiteX41" fmla="*/ 915170 w 1089115"/>
                <a:gd name="connsiteY41" fmla="*/ 763556 h 1402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089115" h="1402529">
                  <a:moveTo>
                    <a:pt x="915170" y="763556"/>
                  </a:moveTo>
                  <a:cubicBezTo>
                    <a:pt x="879519" y="634664"/>
                    <a:pt x="845827" y="504597"/>
                    <a:pt x="803125" y="377665"/>
                  </a:cubicBezTo>
                  <a:cubicBezTo>
                    <a:pt x="801558" y="372963"/>
                    <a:pt x="801949" y="368654"/>
                    <a:pt x="801949" y="364344"/>
                  </a:cubicBezTo>
                  <a:cubicBezTo>
                    <a:pt x="801949" y="312631"/>
                    <a:pt x="801949" y="260918"/>
                    <a:pt x="801949" y="209204"/>
                  </a:cubicBezTo>
                  <a:cubicBezTo>
                    <a:pt x="801949" y="172378"/>
                    <a:pt x="802341" y="135944"/>
                    <a:pt x="802733" y="99117"/>
                  </a:cubicBezTo>
                  <a:cubicBezTo>
                    <a:pt x="807826" y="87364"/>
                    <a:pt x="804692" y="75220"/>
                    <a:pt x="805083" y="63075"/>
                  </a:cubicBezTo>
                  <a:cubicBezTo>
                    <a:pt x="805475" y="57198"/>
                    <a:pt x="804692" y="50930"/>
                    <a:pt x="800774" y="46620"/>
                  </a:cubicBezTo>
                  <a:cubicBezTo>
                    <a:pt x="790196" y="35259"/>
                    <a:pt x="780010" y="22723"/>
                    <a:pt x="766690" y="14104"/>
                  </a:cubicBezTo>
                  <a:cubicBezTo>
                    <a:pt x="760030" y="14104"/>
                    <a:pt x="758463" y="18805"/>
                    <a:pt x="757680" y="24290"/>
                  </a:cubicBezTo>
                  <a:cubicBezTo>
                    <a:pt x="756896" y="33300"/>
                    <a:pt x="753370" y="41919"/>
                    <a:pt x="752195" y="50930"/>
                  </a:cubicBezTo>
                  <a:cubicBezTo>
                    <a:pt x="749452" y="74044"/>
                    <a:pt x="741225" y="93633"/>
                    <a:pt x="716936" y="101860"/>
                  </a:cubicBezTo>
                  <a:cubicBezTo>
                    <a:pt x="672666" y="129675"/>
                    <a:pt x="627612" y="156316"/>
                    <a:pt x="583343" y="184523"/>
                  </a:cubicBezTo>
                  <a:cubicBezTo>
                    <a:pt x="580600" y="186873"/>
                    <a:pt x="577466" y="189224"/>
                    <a:pt x="574332" y="191183"/>
                  </a:cubicBezTo>
                  <a:cubicBezTo>
                    <a:pt x="568847" y="197059"/>
                    <a:pt x="559053" y="198235"/>
                    <a:pt x="555135" y="205678"/>
                  </a:cubicBezTo>
                  <a:cubicBezTo>
                    <a:pt x="544166" y="210771"/>
                    <a:pt x="532805" y="209596"/>
                    <a:pt x="521052" y="208812"/>
                  </a:cubicBezTo>
                  <a:cubicBezTo>
                    <a:pt x="523010" y="204895"/>
                    <a:pt x="518309" y="203328"/>
                    <a:pt x="515567" y="202152"/>
                  </a:cubicBezTo>
                  <a:cubicBezTo>
                    <a:pt x="506164" y="198235"/>
                    <a:pt x="497545" y="192750"/>
                    <a:pt x="487751" y="189224"/>
                  </a:cubicBezTo>
                  <a:cubicBezTo>
                    <a:pt x="480308" y="187265"/>
                    <a:pt x="472864" y="186090"/>
                    <a:pt x="467379" y="179822"/>
                  </a:cubicBezTo>
                  <a:cubicBezTo>
                    <a:pt x="447007" y="167677"/>
                    <a:pt x="425068" y="158666"/>
                    <a:pt x="404305" y="147697"/>
                  </a:cubicBezTo>
                  <a:cubicBezTo>
                    <a:pt x="403129" y="146913"/>
                    <a:pt x="401954" y="146521"/>
                    <a:pt x="400779" y="146130"/>
                  </a:cubicBezTo>
                  <a:cubicBezTo>
                    <a:pt x="396861" y="144563"/>
                    <a:pt x="392943" y="142212"/>
                    <a:pt x="389418" y="139469"/>
                  </a:cubicBezTo>
                  <a:cubicBezTo>
                    <a:pt x="338879" y="114005"/>
                    <a:pt x="287950" y="90107"/>
                    <a:pt x="237803" y="64250"/>
                  </a:cubicBezTo>
                  <a:cubicBezTo>
                    <a:pt x="218607" y="55631"/>
                    <a:pt x="200977" y="45053"/>
                    <a:pt x="181780" y="36435"/>
                  </a:cubicBezTo>
                  <a:cubicBezTo>
                    <a:pt x="173553" y="32517"/>
                    <a:pt x="169636" y="26640"/>
                    <a:pt x="167285" y="18021"/>
                  </a:cubicBezTo>
                  <a:cubicBezTo>
                    <a:pt x="165718" y="11753"/>
                    <a:pt x="166501" y="4309"/>
                    <a:pt x="159450" y="0"/>
                  </a:cubicBezTo>
                  <a:cubicBezTo>
                    <a:pt x="146521" y="3134"/>
                    <a:pt x="140253" y="12145"/>
                    <a:pt x="138294" y="24681"/>
                  </a:cubicBezTo>
                  <a:cubicBezTo>
                    <a:pt x="135160" y="43878"/>
                    <a:pt x="131634" y="62683"/>
                    <a:pt x="129283" y="81880"/>
                  </a:cubicBezTo>
                  <a:cubicBezTo>
                    <a:pt x="128500" y="88931"/>
                    <a:pt x="127325" y="95983"/>
                    <a:pt x="129283" y="103035"/>
                  </a:cubicBezTo>
                  <a:cubicBezTo>
                    <a:pt x="128500" y="109303"/>
                    <a:pt x="126933" y="115572"/>
                    <a:pt x="126541" y="121840"/>
                  </a:cubicBezTo>
                  <a:cubicBezTo>
                    <a:pt x="125758" y="137119"/>
                    <a:pt x="118314" y="152006"/>
                    <a:pt x="121448" y="167285"/>
                  </a:cubicBezTo>
                  <a:cubicBezTo>
                    <a:pt x="135160" y="232710"/>
                    <a:pt x="149655" y="298136"/>
                    <a:pt x="162976" y="363561"/>
                  </a:cubicBezTo>
                  <a:cubicBezTo>
                    <a:pt x="166110" y="378448"/>
                    <a:pt x="173162" y="393727"/>
                    <a:pt x="170811" y="408614"/>
                  </a:cubicBezTo>
                  <a:cubicBezTo>
                    <a:pt x="155924" y="499113"/>
                    <a:pt x="139861" y="589611"/>
                    <a:pt x="124191" y="680110"/>
                  </a:cubicBezTo>
                  <a:cubicBezTo>
                    <a:pt x="108128" y="772958"/>
                    <a:pt x="92457" y="865416"/>
                    <a:pt x="76395" y="958265"/>
                  </a:cubicBezTo>
                  <a:cubicBezTo>
                    <a:pt x="60332" y="1050330"/>
                    <a:pt x="44662" y="1142788"/>
                    <a:pt x="28599" y="1234853"/>
                  </a:cubicBezTo>
                  <a:cubicBezTo>
                    <a:pt x="18805" y="1290876"/>
                    <a:pt x="9403" y="1347291"/>
                    <a:pt x="0" y="1403313"/>
                  </a:cubicBezTo>
                  <a:cubicBezTo>
                    <a:pt x="108912" y="1403313"/>
                    <a:pt x="218215" y="1403313"/>
                    <a:pt x="327126" y="1403313"/>
                  </a:cubicBezTo>
                  <a:cubicBezTo>
                    <a:pt x="373355" y="1403313"/>
                    <a:pt x="419584" y="1403313"/>
                    <a:pt x="465812" y="1403313"/>
                  </a:cubicBezTo>
                  <a:lnTo>
                    <a:pt x="776484" y="1403313"/>
                  </a:lnTo>
                  <a:cubicBezTo>
                    <a:pt x="814878" y="1403313"/>
                    <a:pt x="852879" y="1403313"/>
                    <a:pt x="891272" y="1403313"/>
                  </a:cubicBezTo>
                  <a:cubicBezTo>
                    <a:pt x="957481" y="1403313"/>
                    <a:pt x="1023690" y="1403313"/>
                    <a:pt x="1089899" y="1403313"/>
                  </a:cubicBezTo>
                  <a:cubicBezTo>
                    <a:pt x="1032309" y="1190583"/>
                    <a:pt x="974327" y="977070"/>
                    <a:pt x="915170" y="763556"/>
                  </a:cubicBezTo>
                  <a:close/>
                </a:path>
              </a:pathLst>
            </a:custGeom>
            <a:solidFill>
              <a:srgbClr val="FEFEFE"/>
            </a:solidFill>
            <a:ln w="3910"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C6F8D603-8CA6-4F32-9A76-C452AE978D57}"/>
                </a:ext>
              </a:extLst>
            </p:cNvPr>
            <p:cNvSpPr/>
            <p:nvPr/>
          </p:nvSpPr>
          <p:spPr>
            <a:xfrm>
              <a:off x="10522459" y="5576554"/>
              <a:ext cx="368262" cy="1190975"/>
            </a:xfrm>
            <a:custGeom>
              <a:avLst/>
              <a:gdLst>
                <a:gd name="connsiteX0" fmla="*/ 63719 w 368261"/>
                <a:gd name="connsiteY0" fmla="*/ 1189117 h 1190974"/>
                <a:gd name="connsiteX1" fmla="*/ 49615 w 368261"/>
                <a:gd name="connsiteY1" fmla="*/ 373064 h 1190974"/>
                <a:gd name="connsiteX2" fmla="*/ 55883 w 368261"/>
                <a:gd name="connsiteY2" fmla="*/ 340155 h 1190974"/>
                <a:gd name="connsiteX3" fmla="*/ 103287 w 368261"/>
                <a:gd name="connsiteY3" fmla="*/ 224975 h 1190974"/>
                <a:gd name="connsiteX4" fmla="*/ 1819 w 368261"/>
                <a:gd name="connsiteY4" fmla="*/ 97651 h 1190974"/>
                <a:gd name="connsiteX5" fmla="*/ 116999 w 368261"/>
                <a:gd name="connsiteY5" fmla="*/ 6369 h 1190974"/>
                <a:gd name="connsiteX6" fmla="*/ 151475 w 368261"/>
                <a:gd name="connsiteY6" fmla="*/ 2843 h 1190974"/>
                <a:gd name="connsiteX7" fmla="*/ 308574 w 368261"/>
                <a:gd name="connsiteY7" fmla="*/ 104311 h 1190974"/>
                <a:gd name="connsiteX8" fmla="*/ 229045 w 368261"/>
                <a:gd name="connsiteY8" fmla="*/ 224584 h 1190974"/>
                <a:gd name="connsiteX9" fmla="*/ 282717 w 368261"/>
                <a:gd name="connsiteY9" fmla="*/ 331536 h 1190974"/>
                <a:gd name="connsiteX10" fmla="*/ 298780 w 368261"/>
                <a:gd name="connsiteY10" fmla="*/ 378940 h 1190974"/>
                <a:gd name="connsiteX11" fmla="*/ 372040 w 368261"/>
                <a:gd name="connsiteY11" fmla="*/ 1190684 h 1190974"/>
                <a:gd name="connsiteX12" fmla="*/ 63719 w 368261"/>
                <a:gd name="connsiteY12" fmla="*/ 1189117 h 1190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8261" h="1190974">
                  <a:moveTo>
                    <a:pt x="63719" y="1189117"/>
                  </a:moveTo>
                  <a:cubicBezTo>
                    <a:pt x="57059" y="1132310"/>
                    <a:pt x="54708" y="601073"/>
                    <a:pt x="49615" y="373064"/>
                  </a:cubicBezTo>
                  <a:cubicBezTo>
                    <a:pt x="49223" y="361702"/>
                    <a:pt x="51182" y="350733"/>
                    <a:pt x="55883" y="340155"/>
                  </a:cubicBezTo>
                  <a:cubicBezTo>
                    <a:pt x="71946" y="301762"/>
                    <a:pt x="87225" y="263369"/>
                    <a:pt x="103287" y="224975"/>
                  </a:cubicBezTo>
                  <a:cubicBezTo>
                    <a:pt x="122092" y="180705"/>
                    <a:pt x="-17377" y="132126"/>
                    <a:pt x="1819" y="97651"/>
                  </a:cubicBezTo>
                  <a:cubicBezTo>
                    <a:pt x="21800" y="62000"/>
                    <a:pt x="71162" y="3235"/>
                    <a:pt x="116999" y="6369"/>
                  </a:cubicBezTo>
                  <a:cubicBezTo>
                    <a:pt x="128752" y="7152"/>
                    <a:pt x="140505" y="8327"/>
                    <a:pt x="151475" y="2843"/>
                  </a:cubicBezTo>
                  <a:cubicBezTo>
                    <a:pt x="187909" y="-15179"/>
                    <a:pt x="343049" y="56515"/>
                    <a:pt x="308574" y="104311"/>
                  </a:cubicBezTo>
                  <a:cubicBezTo>
                    <a:pt x="285459" y="136436"/>
                    <a:pt x="231787" y="184231"/>
                    <a:pt x="229045" y="224584"/>
                  </a:cubicBezTo>
                  <a:cubicBezTo>
                    <a:pt x="226694" y="259059"/>
                    <a:pt x="263520" y="305680"/>
                    <a:pt x="282717" y="331536"/>
                  </a:cubicBezTo>
                  <a:cubicBezTo>
                    <a:pt x="299171" y="354259"/>
                    <a:pt x="292119" y="344073"/>
                    <a:pt x="298780" y="378940"/>
                  </a:cubicBezTo>
                  <a:cubicBezTo>
                    <a:pt x="312491" y="451025"/>
                    <a:pt x="367731" y="1139362"/>
                    <a:pt x="372040" y="1190684"/>
                  </a:cubicBezTo>
                  <a:cubicBezTo>
                    <a:pt x="311708" y="1196560"/>
                    <a:pt x="141289" y="1193818"/>
                    <a:pt x="63719" y="1189117"/>
                  </a:cubicBezTo>
                  <a:close/>
                </a:path>
              </a:pathLst>
            </a:custGeom>
            <a:solidFill>
              <a:srgbClr val="000000"/>
            </a:solidFill>
            <a:ln w="3910" cap="flat">
              <a:noFill/>
              <a:prstDash val="solid"/>
              <a:miter/>
            </a:ln>
          </p:spPr>
          <p:txBody>
            <a:bodyPr rtlCol="0" anchor="ctr"/>
            <a:lstStyle/>
            <a:p>
              <a:endParaRPr lang="en-US"/>
            </a:p>
          </p:txBody>
        </p:sp>
        <p:sp>
          <p:nvSpPr>
            <p:cNvPr id="38" name="Graphic 124">
              <a:extLst>
                <a:ext uri="{FF2B5EF4-FFF2-40B4-BE49-F238E27FC236}">
                  <a16:creationId xmlns:a16="http://schemas.microsoft.com/office/drawing/2014/main" id="{54266884-1B28-41F5-A5F4-4DC868F743DA}"/>
                </a:ext>
              </a:extLst>
            </p:cNvPr>
            <p:cNvSpPr/>
            <p:nvPr/>
          </p:nvSpPr>
          <p:spPr>
            <a:xfrm>
              <a:off x="9969682" y="4494830"/>
              <a:ext cx="251589" cy="243340"/>
            </a:xfrm>
            <a:custGeom>
              <a:avLst/>
              <a:gdLst>
                <a:gd name="connsiteX0" fmla="*/ 113220 w 333642"/>
                <a:gd name="connsiteY0" fmla="*/ 0 h 322703"/>
                <a:gd name="connsiteX1" fmla="*/ 230815 w 333642"/>
                <a:gd name="connsiteY1" fmla="*/ 145490 h 322703"/>
                <a:gd name="connsiteX2" fmla="*/ 333642 w 333642"/>
                <a:gd name="connsiteY2" fmla="*/ 191434 h 322703"/>
                <a:gd name="connsiteX3" fmla="*/ 48132 w 333642"/>
                <a:gd name="connsiteY3" fmla="*/ 305747 h 322703"/>
                <a:gd name="connsiteX4" fmla="*/ 0 w 333642"/>
                <a:gd name="connsiteY4" fmla="*/ 322703 h 322703"/>
                <a:gd name="connsiteX5" fmla="*/ 31176 w 333642"/>
                <a:gd name="connsiteY5" fmla="*/ 234643 h 322703"/>
                <a:gd name="connsiteX6" fmla="*/ 113220 w 333642"/>
                <a:gd name="connsiteY6" fmla="*/ 0 h 322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3642" h="322703">
                  <a:moveTo>
                    <a:pt x="113220" y="0"/>
                  </a:moveTo>
                  <a:cubicBezTo>
                    <a:pt x="144943" y="57977"/>
                    <a:pt x="177760" y="98452"/>
                    <a:pt x="230815" y="145490"/>
                  </a:cubicBezTo>
                  <a:cubicBezTo>
                    <a:pt x="262538" y="166821"/>
                    <a:pt x="294261" y="180495"/>
                    <a:pt x="333642" y="191434"/>
                  </a:cubicBezTo>
                  <a:cubicBezTo>
                    <a:pt x="309029" y="201279"/>
                    <a:pt x="135098" y="270742"/>
                    <a:pt x="48132" y="305747"/>
                  </a:cubicBezTo>
                  <a:cubicBezTo>
                    <a:pt x="35005" y="310670"/>
                    <a:pt x="16409" y="317233"/>
                    <a:pt x="0" y="322703"/>
                  </a:cubicBezTo>
                  <a:cubicBezTo>
                    <a:pt x="12580" y="288792"/>
                    <a:pt x="19690" y="265820"/>
                    <a:pt x="31176" y="234643"/>
                  </a:cubicBezTo>
                  <a:cubicBezTo>
                    <a:pt x="57430" y="160258"/>
                    <a:pt x="104468" y="28989"/>
                    <a:pt x="113220" y="0"/>
                  </a:cubicBezTo>
                  <a:close/>
                </a:path>
              </a:pathLst>
            </a:custGeom>
            <a:solidFill>
              <a:srgbClr val="F9A687"/>
            </a:solidFill>
            <a:ln w="4506"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6A14DFFD-544D-4396-BCDD-E48908081EFF}"/>
                </a:ext>
              </a:extLst>
            </p:cNvPr>
            <p:cNvSpPr/>
            <p:nvPr/>
          </p:nvSpPr>
          <p:spPr>
            <a:xfrm>
              <a:off x="10362506" y="4002385"/>
              <a:ext cx="556127" cy="178755"/>
            </a:xfrm>
            <a:custGeom>
              <a:avLst/>
              <a:gdLst>
                <a:gd name="connsiteX0" fmla="*/ 1230630 w 1333500"/>
                <a:gd name="connsiteY0" fmla="*/ 276508 h 428625"/>
                <a:gd name="connsiteX1" fmla="*/ 1150620 w 1333500"/>
                <a:gd name="connsiteY1" fmla="*/ 206975 h 428625"/>
                <a:gd name="connsiteX2" fmla="*/ 982028 w 1333500"/>
                <a:gd name="connsiteY2" fmla="*/ 91723 h 428625"/>
                <a:gd name="connsiteX3" fmla="*/ 752475 w 1333500"/>
                <a:gd name="connsiteY3" fmla="*/ 283 h 428625"/>
                <a:gd name="connsiteX4" fmla="*/ 647700 w 1333500"/>
                <a:gd name="connsiteY4" fmla="*/ 26000 h 428625"/>
                <a:gd name="connsiteX5" fmla="*/ 603885 w 1333500"/>
                <a:gd name="connsiteY5" fmla="*/ 46955 h 428625"/>
                <a:gd name="connsiteX6" fmla="*/ 436245 w 1333500"/>
                <a:gd name="connsiteY6" fmla="*/ 119345 h 428625"/>
                <a:gd name="connsiteX7" fmla="*/ 383858 w 1333500"/>
                <a:gd name="connsiteY7" fmla="*/ 133633 h 428625"/>
                <a:gd name="connsiteX8" fmla="*/ 304800 w 1333500"/>
                <a:gd name="connsiteY8" fmla="*/ 155540 h 428625"/>
                <a:gd name="connsiteX9" fmla="*/ 251460 w 1333500"/>
                <a:gd name="connsiteY9" fmla="*/ 172685 h 428625"/>
                <a:gd name="connsiteX10" fmla="*/ 131445 w 1333500"/>
                <a:gd name="connsiteY10" fmla="*/ 224120 h 428625"/>
                <a:gd name="connsiteX11" fmla="*/ 25718 w 1333500"/>
                <a:gd name="connsiteY11" fmla="*/ 301273 h 428625"/>
                <a:gd name="connsiteX12" fmla="*/ 0 w 1333500"/>
                <a:gd name="connsiteY12" fmla="*/ 328895 h 428625"/>
                <a:gd name="connsiteX13" fmla="*/ 24765 w 1333500"/>
                <a:gd name="connsiteY13" fmla="*/ 321275 h 428625"/>
                <a:gd name="connsiteX14" fmla="*/ 68580 w 1333500"/>
                <a:gd name="connsiteY14" fmla="*/ 309845 h 428625"/>
                <a:gd name="connsiteX15" fmla="*/ 93345 w 1333500"/>
                <a:gd name="connsiteY15" fmla="*/ 303178 h 428625"/>
                <a:gd name="connsiteX16" fmla="*/ 229553 w 1333500"/>
                <a:gd name="connsiteY16" fmla="*/ 291748 h 428625"/>
                <a:gd name="connsiteX17" fmla="*/ 270510 w 1333500"/>
                <a:gd name="connsiteY17" fmla="*/ 315560 h 428625"/>
                <a:gd name="connsiteX18" fmla="*/ 280988 w 1333500"/>
                <a:gd name="connsiteY18" fmla="*/ 329848 h 428625"/>
                <a:gd name="connsiteX19" fmla="*/ 285750 w 1333500"/>
                <a:gd name="connsiteY19" fmla="*/ 338420 h 428625"/>
                <a:gd name="connsiteX20" fmla="*/ 301943 w 1333500"/>
                <a:gd name="connsiteY20" fmla="*/ 356518 h 428625"/>
                <a:gd name="connsiteX21" fmla="*/ 322898 w 1333500"/>
                <a:gd name="connsiteY21" fmla="*/ 365090 h 428625"/>
                <a:gd name="connsiteX22" fmla="*/ 367665 w 1333500"/>
                <a:gd name="connsiteY22" fmla="*/ 359375 h 428625"/>
                <a:gd name="connsiteX23" fmla="*/ 371475 w 1333500"/>
                <a:gd name="connsiteY23" fmla="*/ 357470 h 428625"/>
                <a:gd name="connsiteX24" fmla="*/ 389573 w 1333500"/>
                <a:gd name="connsiteY24" fmla="*/ 356518 h 428625"/>
                <a:gd name="connsiteX25" fmla="*/ 397193 w 1333500"/>
                <a:gd name="connsiteY25" fmla="*/ 357470 h 428625"/>
                <a:gd name="connsiteX26" fmla="*/ 426720 w 1333500"/>
                <a:gd name="connsiteY26" fmla="*/ 352708 h 428625"/>
                <a:gd name="connsiteX27" fmla="*/ 456248 w 1333500"/>
                <a:gd name="connsiteY27" fmla="*/ 348898 h 428625"/>
                <a:gd name="connsiteX28" fmla="*/ 541973 w 1333500"/>
                <a:gd name="connsiteY28" fmla="*/ 350803 h 428625"/>
                <a:gd name="connsiteX29" fmla="*/ 674370 w 1333500"/>
                <a:gd name="connsiteY29" fmla="*/ 409858 h 428625"/>
                <a:gd name="connsiteX30" fmla="*/ 674370 w 1333500"/>
                <a:gd name="connsiteY30" fmla="*/ 416525 h 428625"/>
                <a:gd name="connsiteX31" fmla="*/ 701993 w 1333500"/>
                <a:gd name="connsiteY31" fmla="*/ 436528 h 428625"/>
                <a:gd name="connsiteX32" fmla="*/ 1025843 w 1333500"/>
                <a:gd name="connsiteY32" fmla="*/ 414620 h 428625"/>
                <a:gd name="connsiteX33" fmla="*/ 1026795 w 1333500"/>
                <a:gd name="connsiteY33" fmla="*/ 413668 h 428625"/>
                <a:gd name="connsiteX34" fmla="*/ 1044893 w 1333500"/>
                <a:gd name="connsiteY34" fmla="*/ 415573 h 428625"/>
                <a:gd name="connsiteX35" fmla="*/ 1095375 w 1333500"/>
                <a:gd name="connsiteY35" fmla="*/ 413668 h 428625"/>
                <a:gd name="connsiteX36" fmla="*/ 1098233 w 1333500"/>
                <a:gd name="connsiteY36" fmla="*/ 411763 h 428625"/>
                <a:gd name="connsiteX37" fmla="*/ 1220153 w 1333500"/>
                <a:gd name="connsiteY37" fmla="*/ 406048 h 428625"/>
                <a:gd name="connsiteX38" fmla="*/ 1234440 w 1333500"/>
                <a:gd name="connsiteY38" fmla="*/ 406048 h 428625"/>
                <a:gd name="connsiteX39" fmla="*/ 1300163 w 1333500"/>
                <a:gd name="connsiteY39" fmla="*/ 407000 h 428625"/>
                <a:gd name="connsiteX40" fmla="*/ 1338263 w 1333500"/>
                <a:gd name="connsiteY40" fmla="*/ 389855 h 428625"/>
                <a:gd name="connsiteX41" fmla="*/ 1230630 w 1333500"/>
                <a:gd name="connsiteY41" fmla="*/ 276508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333500" h="428625">
                  <a:moveTo>
                    <a:pt x="1230630" y="276508"/>
                  </a:moveTo>
                  <a:cubicBezTo>
                    <a:pt x="1210628" y="252695"/>
                    <a:pt x="1152525" y="212690"/>
                    <a:pt x="1150620" y="206975"/>
                  </a:cubicBezTo>
                  <a:cubicBezTo>
                    <a:pt x="1094423" y="168875"/>
                    <a:pt x="1039178" y="128870"/>
                    <a:pt x="982028" y="91723"/>
                  </a:cubicBezTo>
                  <a:cubicBezTo>
                    <a:pt x="927735" y="56480"/>
                    <a:pt x="766763" y="283"/>
                    <a:pt x="752475" y="283"/>
                  </a:cubicBezTo>
                  <a:cubicBezTo>
                    <a:pt x="714375" y="-1622"/>
                    <a:pt x="680085" y="5998"/>
                    <a:pt x="647700" y="26000"/>
                  </a:cubicBezTo>
                  <a:cubicBezTo>
                    <a:pt x="636270" y="34573"/>
                    <a:pt x="609600" y="43145"/>
                    <a:pt x="603885" y="46955"/>
                  </a:cubicBezTo>
                  <a:cubicBezTo>
                    <a:pt x="550545" y="76483"/>
                    <a:pt x="498158" y="107915"/>
                    <a:pt x="436245" y="119345"/>
                  </a:cubicBezTo>
                  <a:cubicBezTo>
                    <a:pt x="436245" y="119345"/>
                    <a:pt x="392430" y="128870"/>
                    <a:pt x="383858" y="133633"/>
                  </a:cubicBezTo>
                  <a:cubicBezTo>
                    <a:pt x="374333" y="140300"/>
                    <a:pt x="315278" y="150778"/>
                    <a:pt x="304800" y="155540"/>
                  </a:cubicBezTo>
                  <a:cubicBezTo>
                    <a:pt x="292418" y="162208"/>
                    <a:pt x="257175" y="171733"/>
                    <a:pt x="251460" y="172685"/>
                  </a:cubicBezTo>
                  <a:cubicBezTo>
                    <a:pt x="239078" y="175543"/>
                    <a:pt x="153353" y="200308"/>
                    <a:pt x="131445" y="224120"/>
                  </a:cubicBezTo>
                  <a:cubicBezTo>
                    <a:pt x="110490" y="241265"/>
                    <a:pt x="56198" y="268888"/>
                    <a:pt x="25718" y="301273"/>
                  </a:cubicBezTo>
                  <a:cubicBezTo>
                    <a:pt x="19050" y="307940"/>
                    <a:pt x="9525" y="312703"/>
                    <a:pt x="0" y="328895"/>
                  </a:cubicBezTo>
                  <a:cubicBezTo>
                    <a:pt x="6668" y="321275"/>
                    <a:pt x="20955" y="323180"/>
                    <a:pt x="24765" y="321275"/>
                  </a:cubicBezTo>
                  <a:cubicBezTo>
                    <a:pt x="39053" y="317465"/>
                    <a:pt x="53340" y="313655"/>
                    <a:pt x="68580" y="309845"/>
                  </a:cubicBezTo>
                  <a:cubicBezTo>
                    <a:pt x="76200" y="307940"/>
                    <a:pt x="84773" y="306035"/>
                    <a:pt x="93345" y="303178"/>
                  </a:cubicBezTo>
                  <a:cubicBezTo>
                    <a:pt x="143828" y="286985"/>
                    <a:pt x="183833" y="282223"/>
                    <a:pt x="229553" y="291748"/>
                  </a:cubicBezTo>
                  <a:cubicBezTo>
                    <a:pt x="249555" y="295558"/>
                    <a:pt x="260985" y="303178"/>
                    <a:pt x="270510" y="315560"/>
                  </a:cubicBezTo>
                  <a:cubicBezTo>
                    <a:pt x="275273" y="320323"/>
                    <a:pt x="278130" y="323180"/>
                    <a:pt x="280988" y="329848"/>
                  </a:cubicBezTo>
                  <a:cubicBezTo>
                    <a:pt x="281940" y="332705"/>
                    <a:pt x="284798" y="336515"/>
                    <a:pt x="285750" y="338420"/>
                  </a:cubicBezTo>
                  <a:cubicBezTo>
                    <a:pt x="291465" y="345088"/>
                    <a:pt x="296228" y="351755"/>
                    <a:pt x="301943" y="356518"/>
                  </a:cubicBezTo>
                  <a:cubicBezTo>
                    <a:pt x="308610" y="361280"/>
                    <a:pt x="315278" y="364138"/>
                    <a:pt x="322898" y="365090"/>
                  </a:cubicBezTo>
                  <a:cubicBezTo>
                    <a:pt x="333375" y="366043"/>
                    <a:pt x="345758" y="365090"/>
                    <a:pt x="367665" y="359375"/>
                  </a:cubicBezTo>
                  <a:cubicBezTo>
                    <a:pt x="368618" y="359375"/>
                    <a:pt x="371475" y="358423"/>
                    <a:pt x="371475" y="357470"/>
                  </a:cubicBezTo>
                  <a:cubicBezTo>
                    <a:pt x="374333" y="354613"/>
                    <a:pt x="382905" y="353660"/>
                    <a:pt x="389573" y="356518"/>
                  </a:cubicBezTo>
                  <a:cubicBezTo>
                    <a:pt x="392430" y="358423"/>
                    <a:pt x="394335" y="358423"/>
                    <a:pt x="397193" y="357470"/>
                  </a:cubicBezTo>
                  <a:cubicBezTo>
                    <a:pt x="397193" y="357470"/>
                    <a:pt x="421005" y="356518"/>
                    <a:pt x="426720" y="352708"/>
                  </a:cubicBezTo>
                  <a:cubicBezTo>
                    <a:pt x="436245" y="345088"/>
                    <a:pt x="446723" y="347945"/>
                    <a:pt x="456248" y="348898"/>
                  </a:cubicBezTo>
                  <a:cubicBezTo>
                    <a:pt x="484823" y="349850"/>
                    <a:pt x="513398" y="350803"/>
                    <a:pt x="541973" y="350803"/>
                  </a:cubicBezTo>
                  <a:cubicBezTo>
                    <a:pt x="592455" y="355565"/>
                    <a:pt x="640080" y="368900"/>
                    <a:pt x="674370" y="409858"/>
                  </a:cubicBezTo>
                  <a:cubicBezTo>
                    <a:pt x="674370" y="412715"/>
                    <a:pt x="674370" y="414620"/>
                    <a:pt x="674370" y="416525"/>
                  </a:cubicBezTo>
                  <a:cubicBezTo>
                    <a:pt x="674370" y="431765"/>
                    <a:pt x="681990" y="437480"/>
                    <a:pt x="701993" y="436528"/>
                  </a:cubicBezTo>
                  <a:cubicBezTo>
                    <a:pt x="809625" y="427955"/>
                    <a:pt x="918210" y="422240"/>
                    <a:pt x="1025843" y="414620"/>
                  </a:cubicBezTo>
                  <a:cubicBezTo>
                    <a:pt x="1025843" y="414620"/>
                    <a:pt x="1026795" y="413668"/>
                    <a:pt x="1026795" y="413668"/>
                  </a:cubicBezTo>
                  <a:cubicBezTo>
                    <a:pt x="1032510" y="414620"/>
                    <a:pt x="1039178" y="414620"/>
                    <a:pt x="1044893" y="415573"/>
                  </a:cubicBezTo>
                  <a:cubicBezTo>
                    <a:pt x="1062038" y="414620"/>
                    <a:pt x="1078230" y="414620"/>
                    <a:pt x="1095375" y="413668"/>
                  </a:cubicBezTo>
                  <a:cubicBezTo>
                    <a:pt x="1096328" y="413668"/>
                    <a:pt x="1098233" y="412715"/>
                    <a:pt x="1098233" y="411763"/>
                  </a:cubicBezTo>
                  <a:cubicBezTo>
                    <a:pt x="1139190" y="408905"/>
                    <a:pt x="1180148" y="407000"/>
                    <a:pt x="1220153" y="406048"/>
                  </a:cubicBezTo>
                  <a:cubicBezTo>
                    <a:pt x="1224915" y="406048"/>
                    <a:pt x="1229678" y="405095"/>
                    <a:pt x="1234440" y="406048"/>
                  </a:cubicBezTo>
                  <a:cubicBezTo>
                    <a:pt x="1256348" y="406048"/>
                    <a:pt x="1278255" y="406048"/>
                    <a:pt x="1300163" y="407000"/>
                  </a:cubicBezTo>
                  <a:cubicBezTo>
                    <a:pt x="1316355" y="409858"/>
                    <a:pt x="1329690" y="406048"/>
                    <a:pt x="1338263" y="389855"/>
                  </a:cubicBezTo>
                  <a:cubicBezTo>
                    <a:pt x="1303973" y="350803"/>
                    <a:pt x="1272540" y="309845"/>
                    <a:pt x="1230630" y="276508"/>
                  </a:cubicBezTo>
                  <a:close/>
                </a:path>
              </a:pathLst>
            </a:custGeom>
            <a:solidFill>
              <a:srgbClr val="603907"/>
            </a:solidFill>
            <a:ln w="9525" cap="flat">
              <a:noFill/>
              <a:prstDash val="solid"/>
              <a:miter/>
            </a:ln>
          </p:spPr>
          <p:txBody>
            <a:bodyPr rtlCol="0" anchor="ctr"/>
            <a:lstStyle/>
            <a:p>
              <a:endParaRPr lang="en-US"/>
            </a:p>
          </p:txBody>
        </p:sp>
      </p:grpSp>
      <p:grpSp>
        <p:nvGrpSpPr>
          <p:cNvPr id="40" name="Group 39">
            <a:extLst>
              <a:ext uri="{FF2B5EF4-FFF2-40B4-BE49-F238E27FC236}">
                <a16:creationId xmlns:a16="http://schemas.microsoft.com/office/drawing/2014/main" id="{CBFCC6B4-AACC-4B26-90C3-C6473BD3EC97}"/>
              </a:ext>
            </a:extLst>
          </p:cNvPr>
          <p:cNvGrpSpPr/>
          <p:nvPr/>
        </p:nvGrpSpPr>
        <p:grpSpPr>
          <a:xfrm>
            <a:off x="896731" y="1483736"/>
            <a:ext cx="3210452" cy="693592"/>
            <a:chOff x="1719682" y="1781001"/>
            <a:chExt cx="1349041" cy="693592"/>
          </a:xfrm>
        </p:grpSpPr>
        <p:sp>
          <p:nvSpPr>
            <p:cNvPr id="41" name="TextBox 40">
              <a:extLst>
                <a:ext uri="{FF2B5EF4-FFF2-40B4-BE49-F238E27FC236}">
                  <a16:creationId xmlns:a16="http://schemas.microsoft.com/office/drawing/2014/main" id="{12B4C1E8-C423-425D-A8A9-24FF9038A162}"/>
                </a:ext>
              </a:extLst>
            </p:cNvPr>
            <p:cNvSpPr txBox="1"/>
            <p:nvPr/>
          </p:nvSpPr>
          <p:spPr>
            <a:xfrm>
              <a:off x="1724504" y="2012928"/>
              <a:ext cx="1344219" cy="461665"/>
            </a:xfrm>
            <a:prstGeom prst="rect">
              <a:avLst/>
            </a:prstGeom>
            <a:noFill/>
          </p:spPr>
          <p:txBody>
            <a:bodyPr wrap="square" rtlCol="0">
              <a:spAutoFit/>
            </a:bodyPr>
            <a:lstStyle/>
            <a:p>
              <a:pPr algn="r"/>
              <a:r>
                <a:rPr lang="en-US" altLang="ko-KR" sz="1200" dirty="0">
                  <a:solidFill>
                    <a:schemeClr val="tx1">
                      <a:lumMod val="95000"/>
                      <a:lumOff val="5000"/>
                    </a:schemeClr>
                  </a:solidFill>
                  <a:cs typeface="Arial" pitchFamily="34" charset="0"/>
                </a:rPr>
                <a:t>Get a modern PowerPoint  Presentation that is beautifully designed. </a:t>
              </a:r>
            </a:p>
          </p:txBody>
        </p:sp>
        <p:sp>
          <p:nvSpPr>
            <p:cNvPr id="42" name="TextBox 41">
              <a:extLst>
                <a:ext uri="{FF2B5EF4-FFF2-40B4-BE49-F238E27FC236}">
                  <a16:creationId xmlns:a16="http://schemas.microsoft.com/office/drawing/2014/main" id="{6C1A72E8-A576-45A5-8CCB-FC0D222E130E}"/>
                </a:ext>
              </a:extLst>
            </p:cNvPr>
            <p:cNvSpPr txBox="1"/>
            <p:nvPr/>
          </p:nvSpPr>
          <p:spPr>
            <a:xfrm>
              <a:off x="1719682" y="1781001"/>
              <a:ext cx="1349041" cy="276999"/>
            </a:xfrm>
            <a:prstGeom prst="rect">
              <a:avLst/>
            </a:prstGeom>
            <a:noFill/>
          </p:spPr>
          <p:txBody>
            <a:bodyPr wrap="square" lIns="108000" rIns="108000" rtlCol="0">
              <a:spAutoFit/>
            </a:bodyPr>
            <a:lstStyle/>
            <a:p>
              <a:pPr algn="r"/>
              <a:r>
                <a:rPr lang="en-US" altLang="ko-KR" sz="1200" b="1" dirty="0">
                  <a:solidFill>
                    <a:schemeClr val="tx1">
                      <a:lumMod val="95000"/>
                      <a:lumOff val="5000"/>
                    </a:schemeClr>
                  </a:solidFill>
                  <a:cs typeface="Arial" pitchFamily="34" charset="0"/>
                </a:rPr>
                <a:t>Contents Title</a:t>
              </a:r>
              <a:endParaRPr lang="ko-KR" altLang="en-US" sz="1200" b="1" dirty="0">
                <a:solidFill>
                  <a:schemeClr val="tx1">
                    <a:lumMod val="95000"/>
                    <a:lumOff val="5000"/>
                  </a:schemeClr>
                </a:solidFill>
                <a:cs typeface="Arial" pitchFamily="34" charset="0"/>
              </a:endParaRPr>
            </a:p>
          </p:txBody>
        </p:sp>
      </p:grpSp>
      <p:grpSp>
        <p:nvGrpSpPr>
          <p:cNvPr id="43" name="Group 42">
            <a:extLst>
              <a:ext uri="{FF2B5EF4-FFF2-40B4-BE49-F238E27FC236}">
                <a16:creationId xmlns:a16="http://schemas.microsoft.com/office/drawing/2014/main" id="{E841BF56-C18B-4253-A029-4512CA9F0143}"/>
              </a:ext>
            </a:extLst>
          </p:cNvPr>
          <p:cNvGrpSpPr/>
          <p:nvPr/>
        </p:nvGrpSpPr>
        <p:grpSpPr>
          <a:xfrm>
            <a:off x="896731" y="2516066"/>
            <a:ext cx="3210452" cy="693592"/>
            <a:chOff x="1719682" y="1781001"/>
            <a:chExt cx="1349041" cy="693592"/>
          </a:xfrm>
        </p:grpSpPr>
        <p:sp>
          <p:nvSpPr>
            <p:cNvPr id="44" name="TextBox 43">
              <a:extLst>
                <a:ext uri="{FF2B5EF4-FFF2-40B4-BE49-F238E27FC236}">
                  <a16:creationId xmlns:a16="http://schemas.microsoft.com/office/drawing/2014/main" id="{F5A3051F-CE74-40BD-9B4C-14200EE73D9B}"/>
                </a:ext>
              </a:extLst>
            </p:cNvPr>
            <p:cNvSpPr txBox="1"/>
            <p:nvPr/>
          </p:nvSpPr>
          <p:spPr>
            <a:xfrm>
              <a:off x="1724504" y="2012928"/>
              <a:ext cx="1344219" cy="461665"/>
            </a:xfrm>
            <a:prstGeom prst="rect">
              <a:avLst/>
            </a:prstGeom>
            <a:noFill/>
          </p:spPr>
          <p:txBody>
            <a:bodyPr wrap="square" rtlCol="0">
              <a:spAutoFit/>
            </a:bodyPr>
            <a:lstStyle/>
            <a:p>
              <a:pPr algn="r"/>
              <a:r>
                <a:rPr lang="en-US" altLang="ko-KR" sz="1200" dirty="0">
                  <a:solidFill>
                    <a:schemeClr val="tx1">
                      <a:lumMod val="95000"/>
                      <a:lumOff val="5000"/>
                    </a:schemeClr>
                  </a:solidFill>
                  <a:cs typeface="Arial" pitchFamily="34" charset="0"/>
                </a:rPr>
                <a:t>Get a modern PowerPoint  Presentation that is beautifully designed. </a:t>
              </a:r>
            </a:p>
          </p:txBody>
        </p:sp>
        <p:sp>
          <p:nvSpPr>
            <p:cNvPr id="45" name="TextBox 44">
              <a:extLst>
                <a:ext uri="{FF2B5EF4-FFF2-40B4-BE49-F238E27FC236}">
                  <a16:creationId xmlns:a16="http://schemas.microsoft.com/office/drawing/2014/main" id="{11297413-70BE-44CB-BAEE-393D17F56743}"/>
                </a:ext>
              </a:extLst>
            </p:cNvPr>
            <p:cNvSpPr txBox="1"/>
            <p:nvPr/>
          </p:nvSpPr>
          <p:spPr>
            <a:xfrm>
              <a:off x="1719682" y="1781001"/>
              <a:ext cx="1349041" cy="276999"/>
            </a:xfrm>
            <a:prstGeom prst="rect">
              <a:avLst/>
            </a:prstGeom>
            <a:noFill/>
          </p:spPr>
          <p:txBody>
            <a:bodyPr wrap="square" lIns="108000" rIns="108000" rtlCol="0">
              <a:spAutoFit/>
            </a:bodyPr>
            <a:lstStyle/>
            <a:p>
              <a:pPr algn="r"/>
              <a:r>
                <a:rPr lang="en-US" altLang="ko-KR" sz="1200" b="1" dirty="0">
                  <a:solidFill>
                    <a:schemeClr val="tx1">
                      <a:lumMod val="95000"/>
                      <a:lumOff val="5000"/>
                    </a:schemeClr>
                  </a:solidFill>
                  <a:cs typeface="Arial" pitchFamily="34" charset="0"/>
                </a:rPr>
                <a:t>Contents Title</a:t>
              </a:r>
              <a:endParaRPr lang="ko-KR" altLang="en-US" sz="1200" b="1" dirty="0">
                <a:solidFill>
                  <a:schemeClr val="tx1">
                    <a:lumMod val="95000"/>
                    <a:lumOff val="5000"/>
                  </a:schemeClr>
                </a:solidFill>
                <a:cs typeface="Arial" pitchFamily="34" charset="0"/>
              </a:endParaRPr>
            </a:p>
          </p:txBody>
        </p:sp>
      </p:grpSp>
      <p:grpSp>
        <p:nvGrpSpPr>
          <p:cNvPr id="46" name="Group 45">
            <a:extLst>
              <a:ext uri="{FF2B5EF4-FFF2-40B4-BE49-F238E27FC236}">
                <a16:creationId xmlns:a16="http://schemas.microsoft.com/office/drawing/2014/main" id="{57AB5028-DD79-446B-8A7E-05F0B3062DB8}"/>
              </a:ext>
            </a:extLst>
          </p:cNvPr>
          <p:cNvGrpSpPr/>
          <p:nvPr/>
        </p:nvGrpSpPr>
        <p:grpSpPr>
          <a:xfrm>
            <a:off x="896731" y="3548395"/>
            <a:ext cx="3210452" cy="693592"/>
            <a:chOff x="1719682" y="1781001"/>
            <a:chExt cx="1349041" cy="693592"/>
          </a:xfrm>
        </p:grpSpPr>
        <p:sp>
          <p:nvSpPr>
            <p:cNvPr id="47" name="TextBox 46">
              <a:extLst>
                <a:ext uri="{FF2B5EF4-FFF2-40B4-BE49-F238E27FC236}">
                  <a16:creationId xmlns:a16="http://schemas.microsoft.com/office/drawing/2014/main" id="{4337013A-0DA3-44D9-82A0-E7A507779B67}"/>
                </a:ext>
              </a:extLst>
            </p:cNvPr>
            <p:cNvSpPr txBox="1"/>
            <p:nvPr/>
          </p:nvSpPr>
          <p:spPr>
            <a:xfrm>
              <a:off x="1724504" y="2012928"/>
              <a:ext cx="1344219" cy="461665"/>
            </a:xfrm>
            <a:prstGeom prst="rect">
              <a:avLst/>
            </a:prstGeom>
            <a:noFill/>
          </p:spPr>
          <p:txBody>
            <a:bodyPr wrap="square" rtlCol="0">
              <a:spAutoFit/>
            </a:bodyPr>
            <a:lstStyle/>
            <a:p>
              <a:pPr algn="r"/>
              <a:r>
                <a:rPr lang="en-US" altLang="ko-KR" sz="1200" dirty="0">
                  <a:solidFill>
                    <a:schemeClr val="tx1">
                      <a:lumMod val="95000"/>
                      <a:lumOff val="5000"/>
                    </a:schemeClr>
                  </a:solidFill>
                  <a:cs typeface="Arial" pitchFamily="34" charset="0"/>
                </a:rPr>
                <a:t>Get a modern PowerPoint  Presentation that is beautifully designed. </a:t>
              </a:r>
            </a:p>
          </p:txBody>
        </p:sp>
        <p:sp>
          <p:nvSpPr>
            <p:cNvPr id="48" name="TextBox 47">
              <a:extLst>
                <a:ext uri="{FF2B5EF4-FFF2-40B4-BE49-F238E27FC236}">
                  <a16:creationId xmlns:a16="http://schemas.microsoft.com/office/drawing/2014/main" id="{8B0A6BC8-BE65-4575-A743-4E9472DA6070}"/>
                </a:ext>
              </a:extLst>
            </p:cNvPr>
            <p:cNvSpPr txBox="1"/>
            <p:nvPr/>
          </p:nvSpPr>
          <p:spPr>
            <a:xfrm>
              <a:off x="1719682" y="1781001"/>
              <a:ext cx="1349041" cy="276999"/>
            </a:xfrm>
            <a:prstGeom prst="rect">
              <a:avLst/>
            </a:prstGeom>
            <a:noFill/>
          </p:spPr>
          <p:txBody>
            <a:bodyPr wrap="square" lIns="108000" rIns="108000" rtlCol="0">
              <a:spAutoFit/>
            </a:bodyPr>
            <a:lstStyle/>
            <a:p>
              <a:pPr algn="r"/>
              <a:r>
                <a:rPr lang="en-US" altLang="ko-KR" sz="1200" b="1" dirty="0">
                  <a:solidFill>
                    <a:schemeClr val="tx1">
                      <a:lumMod val="95000"/>
                      <a:lumOff val="5000"/>
                    </a:schemeClr>
                  </a:solidFill>
                  <a:cs typeface="Arial" pitchFamily="34" charset="0"/>
                </a:rPr>
                <a:t>Contents Title</a:t>
              </a:r>
              <a:endParaRPr lang="ko-KR" altLang="en-US" sz="1200" b="1" dirty="0">
                <a:solidFill>
                  <a:schemeClr val="tx1">
                    <a:lumMod val="95000"/>
                    <a:lumOff val="5000"/>
                  </a:schemeClr>
                </a:solidFill>
                <a:cs typeface="Arial" pitchFamily="34" charset="0"/>
              </a:endParaRPr>
            </a:p>
          </p:txBody>
        </p:sp>
      </p:grpSp>
      <p:grpSp>
        <p:nvGrpSpPr>
          <p:cNvPr id="49" name="Group 48">
            <a:extLst>
              <a:ext uri="{FF2B5EF4-FFF2-40B4-BE49-F238E27FC236}">
                <a16:creationId xmlns:a16="http://schemas.microsoft.com/office/drawing/2014/main" id="{49AC0D38-1F56-43C3-BDBF-BD8F88C3DE3C}"/>
              </a:ext>
            </a:extLst>
          </p:cNvPr>
          <p:cNvGrpSpPr/>
          <p:nvPr/>
        </p:nvGrpSpPr>
        <p:grpSpPr>
          <a:xfrm>
            <a:off x="8105756" y="1920210"/>
            <a:ext cx="3210452" cy="693592"/>
            <a:chOff x="1719682" y="1781001"/>
            <a:chExt cx="1349041" cy="693592"/>
          </a:xfrm>
        </p:grpSpPr>
        <p:sp>
          <p:nvSpPr>
            <p:cNvPr id="50" name="TextBox 49">
              <a:extLst>
                <a:ext uri="{FF2B5EF4-FFF2-40B4-BE49-F238E27FC236}">
                  <a16:creationId xmlns:a16="http://schemas.microsoft.com/office/drawing/2014/main" id="{713387C9-EECE-413F-B22D-A4866CD3D52F}"/>
                </a:ext>
              </a:extLst>
            </p:cNvPr>
            <p:cNvSpPr txBox="1"/>
            <p:nvPr/>
          </p:nvSpPr>
          <p:spPr>
            <a:xfrm>
              <a:off x="1724504" y="2012928"/>
              <a:ext cx="1344219" cy="461665"/>
            </a:xfrm>
            <a:prstGeom prst="rect">
              <a:avLst/>
            </a:prstGeom>
            <a:noFill/>
          </p:spPr>
          <p:txBody>
            <a:bodyPr wrap="square" rtlCol="0">
              <a:spAutoFit/>
            </a:bodyPr>
            <a:lstStyle/>
            <a:p>
              <a:r>
                <a:rPr lang="en-US" altLang="ko-KR" sz="1200" dirty="0">
                  <a:solidFill>
                    <a:schemeClr val="tx1">
                      <a:lumMod val="95000"/>
                      <a:lumOff val="5000"/>
                    </a:schemeClr>
                  </a:solidFill>
                  <a:cs typeface="Arial" pitchFamily="34" charset="0"/>
                </a:rPr>
                <a:t>Get a modern PowerPoint  Presentation that is beautifully designed. </a:t>
              </a:r>
            </a:p>
          </p:txBody>
        </p:sp>
        <p:sp>
          <p:nvSpPr>
            <p:cNvPr id="51" name="TextBox 50">
              <a:extLst>
                <a:ext uri="{FF2B5EF4-FFF2-40B4-BE49-F238E27FC236}">
                  <a16:creationId xmlns:a16="http://schemas.microsoft.com/office/drawing/2014/main" id="{7C534ED5-F8A4-49E5-99A7-3539DC68A2AC}"/>
                </a:ext>
              </a:extLst>
            </p:cNvPr>
            <p:cNvSpPr txBox="1"/>
            <p:nvPr/>
          </p:nvSpPr>
          <p:spPr>
            <a:xfrm>
              <a:off x="1719682" y="1781001"/>
              <a:ext cx="1349041" cy="276999"/>
            </a:xfrm>
            <a:prstGeom prst="rect">
              <a:avLst/>
            </a:prstGeom>
            <a:noFill/>
          </p:spPr>
          <p:txBody>
            <a:bodyPr wrap="square" lIns="108000" rIns="108000" rtlCol="0">
              <a:spAutoFit/>
            </a:bodyPr>
            <a:lstStyle/>
            <a:p>
              <a:r>
                <a:rPr lang="en-US" altLang="ko-KR" sz="1200" b="1" dirty="0">
                  <a:solidFill>
                    <a:schemeClr val="tx1">
                      <a:lumMod val="95000"/>
                      <a:lumOff val="5000"/>
                    </a:schemeClr>
                  </a:solidFill>
                  <a:cs typeface="Arial" pitchFamily="34" charset="0"/>
                </a:rPr>
                <a:t>Contents Title</a:t>
              </a:r>
              <a:endParaRPr lang="ko-KR" altLang="en-US" sz="1200" b="1" dirty="0">
                <a:solidFill>
                  <a:schemeClr val="tx1">
                    <a:lumMod val="95000"/>
                    <a:lumOff val="5000"/>
                  </a:schemeClr>
                </a:solidFill>
                <a:cs typeface="Arial" pitchFamily="34" charset="0"/>
              </a:endParaRPr>
            </a:p>
          </p:txBody>
        </p:sp>
      </p:grpSp>
      <p:grpSp>
        <p:nvGrpSpPr>
          <p:cNvPr id="52" name="Group 51">
            <a:extLst>
              <a:ext uri="{FF2B5EF4-FFF2-40B4-BE49-F238E27FC236}">
                <a16:creationId xmlns:a16="http://schemas.microsoft.com/office/drawing/2014/main" id="{E3CDFD49-AA27-47A3-817F-1931CBFB9200}"/>
              </a:ext>
            </a:extLst>
          </p:cNvPr>
          <p:cNvGrpSpPr/>
          <p:nvPr/>
        </p:nvGrpSpPr>
        <p:grpSpPr>
          <a:xfrm>
            <a:off x="8105756" y="2952540"/>
            <a:ext cx="3210452" cy="693592"/>
            <a:chOff x="1719682" y="1781001"/>
            <a:chExt cx="1349041" cy="693592"/>
          </a:xfrm>
        </p:grpSpPr>
        <p:sp>
          <p:nvSpPr>
            <p:cNvPr id="53" name="TextBox 52">
              <a:extLst>
                <a:ext uri="{FF2B5EF4-FFF2-40B4-BE49-F238E27FC236}">
                  <a16:creationId xmlns:a16="http://schemas.microsoft.com/office/drawing/2014/main" id="{857C2E5A-4F09-46DE-9AF0-1D85BCEAA407}"/>
                </a:ext>
              </a:extLst>
            </p:cNvPr>
            <p:cNvSpPr txBox="1"/>
            <p:nvPr/>
          </p:nvSpPr>
          <p:spPr>
            <a:xfrm>
              <a:off x="1724504" y="2012928"/>
              <a:ext cx="1344219" cy="461665"/>
            </a:xfrm>
            <a:prstGeom prst="rect">
              <a:avLst/>
            </a:prstGeom>
            <a:noFill/>
          </p:spPr>
          <p:txBody>
            <a:bodyPr wrap="square" rtlCol="0">
              <a:spAutoFit/>
            </a:bodyPr>
            <a:lstStyle/>
            <a:p>
              <a:r>
                <a:rPr lang="en-US" altLang="ko-KR" sz="1200" dirty="0">
                  <a:solidFill>
                    <a:schemeClr val="tx1">
                      <a:lumMod val="95000"/>
                      <a:lumOff val="5000"/>
                    </a:schemeClr>
                  </a:solidFill>
                  <a:cs typeface="Arial" pitchFamily="34" charset="0"/>
                </a:rPr>
                <a:t>Get a modern PowerPoint  Presentation that is beautifully designed. </a:t>
              </a:r>
            </a:p>
          </p:txBody>
        </p:sp>
        <p:sp>
          <p:nvSpPr>
            <p:cNvPr id="54" name="TextBox 53">
              <a:extLst>
                <a:ext uri="{FF2B5EF4-FFF2-40B4-BE49-F238E27FC236}">
                  <a16:creationId xmlns:a16="http://schemas.microsoft.com/office/drawing/2014/main" id="{34449A95-A439-4CEB-86BB-FB3FDD4AE3E0}"/>
                </a:ext>
              </a:extLst>
            </p:cNvPr>
            <p:cNvSpPr txBox="1"/>
            <p:nvPr/>
          </p:nvSpPr>
          <p:spPr>
            <a:xfrm>
              <a:off x="1719682" y="1781001"/>
              <a:ext cx="1349041" cy="276999"/>
            </a:xfrm>
            <a:prstGeom prst="rect">
              <a:avLst/>
            </a:prstGeom>
            <a:noFill/>
          </p:spPr>
          <p:txBody>
            <a:bodyPr wrap="square" lIns="108000" rIns="108000" rtlCol="0">
              <a:spAutoFit/>
            </a:bodyPr>
            <a:lstStyle/>
            <a:p>
              <a:r>
                <a:rPr lang="en-US" altLang="ko-KR" sz="1200" b="1" dirty="0">
                  <a:solidFill>
                    <a:schemeClr val="tx1">
                      <a:lumMod val="95000"/>
                      <a:lumOff val="5000"/>
                    </a:schemeClr>
                  </a:solidFill>
                  <a:cs typeface="Arial" pitchFamily="34" charset="0"/>
                </a:rPr>
                <a:t>Contents Title</a:t>
              </a:r>
              <a:endParaRPr lang="ko-KR" altLang="en-US" sz="1200" b="1" dirty="0">
                <a:solidFill>
                  <a:schemeClr val="tx1">
                    <a:lumMod val="95000"/>
                    <a:lumOff val="5000"/>
                  </a:schemeClr>
                </a:solidFill>
                <a:cs typeface="Arial" pitchFamily="34" charset="0"/>
              </a:endParaRPr>
            </a:p>
          </p:txBody>
        </p:sp>
      </p:grpSp>
      <p:grpSp>
        <p:nvGrpSpPr>
          <p:cNvPr id="55" name="Group 54">
            <a:extLst>
              <a:ext uri="{FF2B5EF4-FFF2-40B4-BE49-F238E27FC236}">
                <a16:creationId xmlns:a16="http://schemas.microsoft.com/office/drawing/2014/main" id="{546EF2F8-7890-46B1-AC31-DFED7D20DC82}"/>
              </a:ext>
            </a:extLst>
          </p:cNvPr>
          <p:cNvGrpSpPr/>
          <p:nvPr/>
        </p:nvGrpSpPr>
        <p:grpSpPr>
          <a:xfrm>
            <a:off x="8105756" y="3984869"/>
            <a:ext cx="3210452" cy="693592"/>
            <a:chOff x="1719682" y="1781001"/>
            <a:chExt cx="1349041" cy="693592"/>
          </a:xfrm>
        </p:grpSpPr>
        <p:sp>
          <p:nvSpPr>
            <p:cNvPr id="56" name="TextBox 55">
              <a:extLst>
                <a:ext uri="{FF2B5EF4-FFF2-40B4-BE49-F238E27FC236}">
                  <a16:creationId xmlns:a16="http://schemas.microsoft.com/office/drawing/2014/main" id="{F0A19D8D-6B91-433F-B6D0-F755CFB7DA72}"/>
                </a:ext>
              </a:extLst>
            </p:cNvPr>
            <p:cNvSpPr txBox="1"/>
            <p:nvPr/>
          </p:nvSpPr>
          <p:spPr>
            <a:xfrm>
              <a:off x="1724504" y="2012928"/>
              <a:ext cx="1344219" cy="461665"/>
            </a:xfrm>
            <a:prstGeom prst="rect">
              <a:avLst/>
            </a:prstGeom>
            <a:noFill/>
          </p:spPr>
          <p:txBody>
            <a:bodyPr wrap="square" rtlCol="0">
              <a:spAutoFit/>
            </a:bodyPr>
            <a:lstStyle/>
            <a:p>
              <a:r>
                <a:rPr lang="en-US" altLang="ko-KR" sz="1200" dirty="0">
                  <a:solidFill>
                    <a:schemeClr val="tx1">
                      <a:lumMod val="95000"/>
                      <a:lumOff val="5000"/>
                    </a:schemeClr>
                  </a:solidFill>
                  <a:cs typeface="Arial" pitchFamily="34" charset="0"/>
                </a:rPr>
                <a:t>Get a modern PowerPoint  Presentation that is beautifully designed. </a:t>
              </a:r>
            </a:p>
          </p:txBody>
        </p:sp>
        <p:sp>
          <p:nvSpPr>
            <p:cNvPr id="57" name="TextBox 56">
              <a:extLst>
                <a:ext uri="{FF2B5EF4-FFF2-40B4-BE49-F238E27FC236}">
                  <a16:creationId xmlns:a16="http://schemas.microsoft.com/office/drawing/2014/main" id="{2EA6C9E1-58C7-4F41-8CF5-F5B8FCC03BEA}"/>
                </a:ext>
              </a:extLst>
            </p:cNvPr>
            <p:cNvSpPr txBox="1"/>
            <p:nvPr/>
          </p:nvSpPr>
          <p:spPr>
            <a:xfrm>
              <a:off x="1719682" y="1781001"/>
              <a:ext cx="1349041" cy="276999"/>
            </a:xfrm>
            <a:prstGeom prst="rect">
              <a:avLst/>
            </a:prstGeom>
            <a:noFill/>
          </p:spPr>
          <p:txBody>
            <a:bodyPr wrap="square" lIns="108000" rIns="108000" rtlCol="0">
              <a:spAutoFit/>
            </a:bodyPr>
            <a:lstStyle/>
            <a:p>
              <a:r>
                <a:rPr lang="en-US" altLang="ko-KR" sz="1200" b="1" dirty="0">
                  <a:solidFill>
                    <a:schemeClr val="tx1">
                      <a:lumMod val="95000"/>
                      <a:lumOff val="5000"/>
                    </a:schemeClr>
                  </a:solidFill>
                  <a:cs typeface="Arial" pitchFamily="34" charset="0"/>
                </a:rPr>
                <a:t>Contents Title</a:t>
              </a:r>
              <a:endParaRPr lang="ko-KR" altLang="en-US" sz="1200" b="1" dirty="0">
                <a:solidFill>
                  <a:schemeClr val="tx1">
                    <a:lumMod val="95000"/>
                    <a:lumOff val="5000"/>
                  </a:schemeClr>
                </a:solidFill>
                <a:cs typeface="Arial" pitchFamily="34" charset="0"/>
              </a:endParaRPr>
            </a:p>
          </p:txBody>
        </p:sp>
      </p:grpSp>
    </p:spTree>
    <p:extLst>
      <p:ext uri="{BB962C8B-B14F-4D97-AF65-F5344CB8AC3E}">
        <p14:creationId xmlns:p14="http://schemas.microsoft.com/office/powerpoint/2010/main" val="27379425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dirty="0"/>
              <a:t>Infographic Style</a:t>
            </a:r>
          </a:p>
        </p:txBody>
      </p:sp>
      <p:grpSp>
        <p:nvGrpSpPr>
          <p:cNvPr id="3" name="Group 2">
            <a:extLst>
              <a:ext uri="{FF2B5EF4-FFF2-40B4-BE49-F238E27FC236}">
                <a16:creationId xmlns:a16="http://schemas.microsoft.com/office/drawing/2014/main" id="{54756873-DF8B-445B-ADEA-927A9FDCAF6E}"/>
              </a:ext>
            </a:extLst>
          </p:cNvPr>
          <p:cNvGrpSpPr/>
          <p:nvPr/>
        </p:nvGrpSpPr>
        <p:grpSpPr>
          <a:xfrm>
            <a:off x="7349506" y="2050332"/>
            <a:ext cx="3998746" cy="3996830"/>
            <a:chOff x="4709778" y="2467644"/>
            <a:chExt cx="2800698" cy="2799356"/>
          </a:xfrm>
        </p:grpSpPr>
        <p:grpSp>
          <p:nvGrpSpPr>
            <p:cNvPr id="4" name="Group 3">
              <a:extLst>
                <a:ext uri="{FF2B5EF4-FFF2-40B4-BE49-F238E27FC236}">
                  <a16:creationId xmlns:a16="http://schemas.microsoft.com/office/drawing/2014/main" id="{A69544C7-33A4-4529-BC2D-740AFD7B3A2D}"/>
                </a:ext>
              </a:extLst>
            </p:cNvPr>
            <p:cNvGrpSpPr/>
            <p:nvPr/>
          </p:nvGrpSpPr>
          <p:grpSpPr>
            <a:xfrm>
              <a:off x="5172700" y="2922546"/>
              <a:ext cx="1867380" cy="1866423"/>
              <a:chOff x="4574848" y="1897856"/>
              <a:chExt cx="3028217" cy="3026664"/>
            </a:xfrm>
          </p:grpSpPr>
          <p:sp>
            <p:nvSpPr>
              <p:cNvPr id="37" name="Freeform: Shape 36">
                <a:extLst>
                  <a:ext uri="{FF2B5EF4-FFF2-40B4-BE49-F238E27FC236}">
                    <a16:creationId xmlns:a16="http://schemas.microsoft.com/office/drawing/2014/main" id="{70D3F53E-38AA-4306-83CD-6D53BB30950C}"/>
                  </a:ext>
                </a:extLst>
              </p:cNvPr>
              <p:cNvSpPr/>
              <p:nvPr/>
            </p:nvSpPr>
            <p:spPr>
              <a:xfrm>
                <a:off x="4575624" y="1897856"/>
                <a:ext cx="3026664" cy="3026664"/>
              </a:xfrm>
              <a:custGeom>
                <a:avLst/>
                <a:gdLst>
                  <a:gd name="connsiteX0" fmla="*/ 3057049 w 3057525"/>
                  <a:gd name="connsiteY0" fmla="*/ 1532096 h 3057525"/>
                  <a:gd name="connsiteX1" fmla="*/ 1532096 w 3057525"/>
                  <a:gd name="connsiteY1" fmla="*/ 3057049 h 3057525"/>
                  <a:gd name="connsiteX2" fmla="*/ 7144 w 3057525"/>
                  <a:gd name="connsiteY2" fmla="*/ 1532096 h 3057525"/>
                  <a:gd name="connsiteX3" fmla="*/ 1532096 w 3057525"/>
                  <a:gd name="connsiteY3" fmla="*/ 7144 h 3057525"/>
                  <a:gd name="connsiteX4" fmla="*/ 3057049 w 3057525"/>
                  <a:gd name="connsiteY4" fmla="*/ 1532096 h 3057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57525" h="3057525">
                    <a:moveTo>
                      <a:pt x="3057049" y="1532096"/>
                    </a:moveTo>
                    <a:cubicBezTo>
                      <a:pt x="3057049" y="2374304"/>
                      <a:pt x="2374304" y="3057049"/>
                      <a:pt x="1532096" y="3057049"/>
                    </a:cubicBezTo>
                    <a:cubicBezTo>
                      <a:pt x="689888" y="3057049"/>
                      <a:pt x="7144" y="2374304"/>
                      <a:pt x="7144" y="1532096"/>
                    </a:cubicBezTo>
                    <a:cubicBezTo>
                      <a:pt x="7144" y="689888"/>
                      <a:pt x="689888" y="7144"/>
                      <a:pt x="1532096" y="7144"/>
                    </a:cubicBezTo>
                    <a:cubicBezTo>
                      <a:pt x="2374304" y="7144"/>
                      <a:pt x="3057049" y="689888"/>
                      <a:pt x="3057049" y="1532096"/>
                    </a:cubicBezTo>
                    <a:close/>
                  </a:path>
                </a:pathLst>
              </a:custGeom>
              <a:solidFill>
                <a:schemeClr val="accent1">
                  <a:lumMod val="20000"/>
                  <a:lumOff val="80000"/>
                </a:schemeClr>
              </a:solidFill>
              <a:ln w="9525" cap="flat">
                <a:noFill/>
                <a:prstDash val="solid"/>
                <a:miter/>
              </a:ln>
              <a:effectLst>
                <a:outerShdw blurRad="63500" sx="102000" sy="102000" algn="ctr" rotWithShape="0">
                  <a:prstClr val="black">
                    <a:alpha val="40000"/>
                  </a:prstClr>
                </a:outerShdw>
              </a:effectLst>
            </p:spPr>
            <p:txBody>
              <a:bodyPr rtlCol="0" anchor="ctr"/>
              <a:lstStyle/>
              <a:p>
                <a:endParaRPr lang="en-US" dirty="0"/>
              </a:p>
            </p:txBody>
          </p:sp>
          <p:sp>
            <p:nvSpPr>
              <p:cNvPr id="38" name="Freeform: Shape 37">
                <a:extLst>
                  <a:ext uri="{FF2B5EF4-FFF2-40B4-BE49-F238E27FC236}">
                    <a16:creationId xmlns:a16="http://schemas.microsoft.com/office/drawing/2014/main" id="{0DBE7D60-845F-4A14-B21D-64A45C553CF7}"/>
                  </a:ext>
                </a:extLst>
              </p:cNvPr>
              <p:cNvSpPr/>
              <p:nvPr/>
            </p:nvSpPr>
            <p:spPr>
              <a:xfrm>
                <a:off x="4574848" y="1907000"/>
                <a:ext cx="3028217" cy="2962327"/>
              </a:xfrm>
              <a:custGeom>
                <a:avLst/>
                <a:gdLst>
                  <a:gd name="connsiteX0" fmla="*/ 2863236 w 3028217"/>
                  <a:gd name="connsiteY0" fmla="*/ 2049564 h 2962327"/>
                  <a:gd name="connsiteX1" fmla="*/ 2844662 w 3028217"/>
                  <a:gd name="connsiteY1" fmla="*/ 2065518 h 2962327"/>
                  <a:gd name="connsiteX2" fmla="*/ 2847519 w 3028217"/>
                  <a:gd name="connsiteY2" fmla="*/ 2116953 h 2962327"/>
                  <a:gd name="connsiteX3" fmla="*/ 2887525 w 3028217"/>
                  <a:gd name="connsiteY3" fmla="*/ 2084568 h 2962327"/>
                  <a:gd name="connsiteX4" fmla="*/ 2890382 w 3028217"/>
                  <a:gd name="connsiteY4" fmla="*/ 2078853 h 2962327"/>
                  <a:gd name="connsiteX5" fmla="*/ 2890382 w 3028217"/>
                  <a:gd name="connsiteY5" fmla="*/ 2057898 h 2962327"/>
                  <a:gd name="connsiteX6" fmla="*/ 2863236 w 3028217"/>
                  <a:gd name="connsiteY6" fmla="*/ 2049564 h 2962327"/>
                  <a:gd name="connsiteX7" fmla="*/ 2453184 w 3028217"/>
                  <a:gd name="connsiteY7" fmla="*/ 1703568 h 2962327"/>
                  <a:gd name="connsiteX8" fmla="*/ 2444611 w 3028217"/>
                  <a:gd name="connsiteY8" fmla="*/ 1714046 h 2962327"/>
                  <a:gd name="connsiteX9" fmla="*/ 2467471 w 3028217"/>
                  <a:gd name="connsiteY9" fmla="*/ 1740716 h 2962327"/>
                  <a:gd name="connsiteX10" fmla="*/ 2482711 w 3028217"/>
                  <a:gd name="connsiteY10" fmla="*/ 1728333 h 2962327"/>
                  <a:gd name="connsiteX11" fmla="*/ 2453184 w 3028217"/>
                  <a:gd name="connsiteY11" fmla="*/ 1703568 h 2962327"/>
                  <a:gd name="connsiteX12" fmla="*/ 802501 w 3028217"/>
                  <a:gd name="connsiteY12" fmla="*/ 1583553 h 2962327"/>
                  <a:gd name="connsiteX13" fmla="*/ 812026 w 3028217"/>
                  <a:gd name="connsiteY13" fmla="*/ 1589268 h 2962327"/>
                  <a:gd name="connsiteX14" fmla="*/ 802501 w 3028217"/>
                  <a:gd name="connsiteY14" fmla="*/ 1599745 h 2962327"/>
                  <a:gd name="connsiteX15" fmla="*/ 792024 w 3028217"/>
                  <a:gd name="connsiteY15" fmla="*/ 1594030 h 2962327"/>
                  <a:gd name="connsiteX16" fmla="*/ 802501 w 3028217"/>
                  <a:gd name="connsiteY16" fmla="*/ 1583553 h 2962327"/>
                  <a:gd name="connsiteX17" fmla="*/ 573901 w 3028217"/>
                  <a:gd name="connsiteY17" fmla="*/ 1577838 h 2962327"/>
                  <a:gd name="connsiteX18" fmla="*/ 592951 w 3028217"/>
                  <a:gd name="connsiteY18" fmla="*/ 1589268 h 2962327"/>
                  <a:gd name="connsiteX19" fmla="*/ 584379 w 3028217"/>
                  <a:gd name="connsiteY19" fmla="*/ 1596888 h 2962327"/>
                  <a:gd name="connsiteX20" fmla="*/ 565329 w 3028217"/>
                  <a:gd name="connsiteY20" fmla="*/ 1587363 h 2962327"/>
                  <a:gd name="connsiteX21" fmla="*/ 573901 w 3028217"/>
                  <a:gd name="connsiteY21" fmla="*/ 1577838 h 2962327"/>
                  <a:gd name="connsiteX22" fmla="*/ 698678 w 3028217"/>
                  <a:gd name="connsiteY22" fmla="*/ 1550216 h 2962327"/>
                  <a:gd name="connsiteX23" fmla="*/ 763448 w 3028217"/>
                  <a:gd name="connsiteY23" fmla="*/ 1592126 h 2962327"/>
                  <a:gd name="connsiteX24" fmla="*/ 678676 w 3028217"/>
                  <a:gd name="connsiteY24" fmla="*/ 1592126 h 2962327"/>
                  <a:gd name="connsiteX25" fmla="*/ 698678 w 3028217"/>
                  <a:gd name="connsiteY25" fmla="*/ 1550216 h 2962327"/>
                  <a:gd name="connsiteX26" fmla="*/ 492939 w 3028217"/>
                  <a:gd name="connsiteY26" fmla="*/ 1460681 h 2962327"/>
                  <a:gd name="connsiteX27" fmla="*/ 562471 w 3028217"/>
                  <a:gd name="connsiteY27" fmla="*/ 1479731 h 2962327"/>
                  <a:gd name="connsiteX28" fmla="*/ 646291 w 3028217"/>
                  <a:gd name="connsiteY28" fmla="*/ 1537833 h 2962327"/>
                  <a:gd name="connsiteX29" fmla="*/ 577711 w 3028217"/>
                  <a:gd name="connsiteY29" fmla="*/ 1525451 h 2962327"/>
                  <a:gd name="connsiteX30" fmla="*/ 527229 w 3028217"/>
                  <a:gd name="connsiteY30" fmla="*/ 1487351 h 2962327"/>
                  <a:gd name="connsiteX31" fmla="*/ 525032 w 3028217"/>
                  <a:gd name="connsiteY31" fmla="*/ 1486533 h 2962327"/>
                  <a:gd name="connsiteX32" fmla="*/ 527229 w 3028217"/>
                  <a:gd name="connsiteY32" fmla="*/ 1488303 h 2962327"/>
                  <a:gd name="connsiteX33" fmla="*/ 451029 w 3028217"/>
                  <a:gd name="connsiteY33" fmla="*/ 1494971 h 2962327"/>
                  <a:gd name="connsiteX34" fmla="*/ 492939 w 3028217"/>
                  <a:gd name="connsiteY34" fmla="*/ 1460681 h 2962327"/>
                  <a:gd name="connsiteX35" fmla="*/ 592475 w 3028217"/>
                  <a:gd name="connsiteY35" fmla="*/ 1413889 h 2962327"/>
                  <a:gd name="connsiteX36" fmla="*/ 596761 w 3028217"/>
                  <a:gd name="connsiteY36" fmla="*/ 1414961 h 2962327"/>
                  <a:gd name="connsiteX37" fmla="*/ 595809 w 3028217"/>
                  <a:gd name="connsiteY37" fmla="*/ 1447346 h 2962327"/>
                  <a:gd name="connsiteX38" fmla="*/ 588189 w 3028217"/>
                  <a:gd name="connsiteY38" fmla="*/ 1414961 h 2962327"/>
                  <a:gd name="connsiteX39" fmla="*/ 592475 w 3028217"/>
                  <a:gd name="connsiteY39" fmla="*/ 1413889 h 2962327"/>
                  <a:gd name="connsiteX40" fmla="*/ 2633206 w 3028217"/>
                  <a:gd name="connsiteY40" fmla="*/ 1174931 h 2962327"/>
                  <a:gd name="connsiteX41" fmla="*/ 2673211 w 3028217"/>
                  <a:gd name="connsiteY41" fmla="*/ 1180646 h 2962327"/>
                  <a:gd name="connsiteX42" fmla="*/ 2633206 w 3028217"/>
                  <a:gd name="connsiteY42" fmla="*/ 1174931 h 2962327"/>
                  <a:gd name="connsiteX43" fmla="*/ 2477948 w 3028217"/>
                  <a:gd name="connsiteY43" fmla="*/ 1095873 h 2962327"/>
                  <a:gd name="connsiteX44" fmla="*/ 2484616 w 3028217"/>
                  <a:gd name="connsiteY44" fmla="*/ 1110160 h 2962327"/>
                  <a:gd name="connsiteX45" fmla="*/ 2464613 w 3028217"/>
                  <a:gd name="connsiteY45" fmla="*/ 1135878 h 2962327"/>
                  <a:gd name="connsiteX46" fmla="*/ 2444611 w 3028217"/>
                  <a:gd name="connsiteY46" fmla="*/ 1144450 h 2962327"/>
                  <a:gd name="connsiteX47" fmla="*/ 2415083 w 3028217"/>
                  <a:gd name="connsiteY47" fmla="*/ 1119685 h 2962327"/>
                  <a:gd name="connsiteX48" fmla="*/ 2446516 w 3028217"/>
                  <a:gd name="connsiteY48" fmla="*/ 1114923 h 2962327"/>
                  <a:gd name="connsiteX49" fmla="*/ 2477948 w 3028217"/>
                  <a:gd name="connsiteY49" fmla="*/ 1095873 h 2962327"/>
                  <a:gd name="connsiteX50" fmla="*/ 2344599 w 3028217"/>
                  <a:gd name="connsiteY50" fmla="*/ 1039676 h 2962327"/>
                  <a:gd name="connsiteX51" fmla="*/ 2355076 w 3028217"/>
                  <a:gd name="connsiteY51" fmla="*/ 1066346 h 2962327"/>
                  <a:gd name="connsiteX52" fmla="*/ 2341741 w 3028217"/>
                  <a:gd name="connsiteY52" fmla="*/ 1092063 h 2962327"/>
                  <a:gd name="connsiteX53" fmla="*/ 2328406 w 3028217"/>
                  <a:gd name="connsiteY53" fmla="*/ 1065393 h 2962327"/>
                  <a:gd name="connsiteX54" fmla="*/ 2344599 w 3028217"/>
                  <a:gd name="connsiteY54" fmla="*/ 1039676 h 2962327"/>
                  <a:gd name="connsiteX55" fmla="*/ 699631 w 3028217"/>
                  <a:gd name="connsiteY55" fmla="*/ 966334 h 2962327"/>
                  <a:gd name="connsiteX56" fmla="*/ 616764 w 3028217"/>
                  <a:gd name="connsiteY56" fmla="*/ 992051 h 2962327"/>
                  <a:gd name="connsiteX57" fmla="*/ 699631 w 3028217"/>
                  <a:gd name="connsiteY57" fmla="*/ 966334 h 2962327"/>
                  <a:gd name="connsiteX58" fmla="*/ 2786559 w 3028217"/>
                  <a:gd name="connsiteY58" fmla="*/ 938711 h 2962327"/>
                  <a:gd name="connsiteX59" fmla="*/ 2814181 w 3028217"/>
                  <a:gd name="connsiteY59" fmla="*/ 938711 h 2962327"/>
                  <a:gd name="connsiteX60" fmla="*/ 2814181 w 3028217"/>
                  <a:gd name="connsiteY60" fmla="*/ 945378 h 2962327"/>
                  <a:gd name="connsiteX61" fmla="*/ 2786559 w 3028217"/>
                  <a:gd name="connsiteY61" fmla="*/ 938711 h 2962327"/>
                  <a:gd name="connsiteX62" fmla="*/ 737731 w 3028217"/>
                  <a:gd name="connsiteY62" fmla="*/ 935019 h 2962327"/>
                  <a:gd name="connsiteX63" fmla="*/ 702489 w 3028217"/>
                  <a:gd name="connsiteY63" fmla="*/ 951093 h 2962327"/>
                  <a:gd name="connsiteX64" fmla="*/ 770116 w 3028217"/>
                  <a:gd name="connsiteY64" fmla="*/ 936805 h 2962327"/>
                  <a:gd name="connsiteX65" fmla="*/ 737731 w 3028217"/>
                  <a:gd name="connsiteY65" fmla="*/ 935019 h 2962327"/>
                  <a:gd name="connsiteX66" fmla="*/ 619383 w 3028217"/>
                  <a:gd name="connsiteY66" fmla="*/ 880251 h 2962327"/>
                  <a:gd name="connsiteX67" fmla="*/ 608191 w 3028217"/>
                  <a:gd name="connsiteY67" fmla="*/ 882513 h 2962327"/>
                  <a:gd name="connsiteX68" fmla="*/ 541516 w 3028217"/>
                  <a:gd name="connsiteY68" fmla="*/ 968238 h 2962327"/>
                  <a:gd name="connsiteX69" fmla="*/ 558661 w 3028217"/>
                  <a:gd name="connsiteY69" fmla="*/ 975858 h 2962327"/>
                  <a:gd name="connsiteX70" fmla="*/ 578664 w 3028217"/>
                  <a:gd name="connsiteY70" fmla="*/ 949188 h 2962327"/>
                  <a:gd name="connsiteX71" fmla="*/ 623431 w 3028217"/>
                  <a:gd name="connsiteY71" fmla="*/ 890133 h 2962327"/>
                  <a:gd name="connsiteX72" fmla="*/ 619383 w 3028217"/>
                  <a:gd name="connsiteY72" fmla="*/ 880251 h 2962327"/>
                  <a:gd name="connsiteX73" fmla="*/ 659626 w 3028217"/>
                  <a:gd name="connsiteY73" fmla="*/ 872036 h 2962327"/>
                  <a:gd name="connsiteX74" fmla="*/ 647244 w 3028217"/>
                  <a:gd name="connsiteY74" fmla="*/ 879656 h 2962327"/>
                  <a:gd name="connsiteX75" fmla="*/ 657721 w 3028217"/>
                  <a:gd name="connsiteY75" fmla="*/ 950141 h 2962327"/>
                  <a:gd name="connsiteX76" fmla="*/ 683439 w 3028217"/>
                  <a:gd name="connsiteY76" fmla="*/ 913946 h 2962327"/>
                  <a:gd name="connsiteX77" fmla="*/ 711061 w 3028217"/>
                  <a:gd name="connsiteY77" fmla="*/ 910136 h 2962327"/>
                  <a:gd name="connsiteX78" fmla="*/ 709156 w 3028217"/>
                  <a:gd name="connsiteY78" fmla="*/ 891086 h 2962327"/>
                  <a:gd name="connsiteX79" fmla="*/ 659626 w 3028217"/>
                  <a:gd name="connsiteY79" fmla="*/ 872036 h 2962327"/>
                  <a:gd name="connsiteX80" fmla="*/ 620410 w 3028217"/>
                  <a:gd name="connsiteY80" fmla="*/ 803828 h 2962327"/>
                  <a:gd name="connsiteX81" fmla="*/ 603429 w 3028217"/>
                  <a:gd name="connsiteY81" fmla="*/ 807266 h 2962327"/>
                  <a:gd name="connsiteX82" fmla="*/ 532944 w 3028217"/>
                  <a:gd name="connsiteY82" fmla="*/ 841556 h 2962327"/>
                  <a:gd name="connsiteX83" fmla="*/ 541516 w 3028217"/>
                  <a:gd name="connsiteY83" fmla="*/ 855843 h 2962327"/>
                  <a:gd name="connsiteX84" fmla="*/ 602476 w 3028217"/>
                  <a:gd name="connsiteY84" fmla="*/ 859653 h 2962327"/>
                  <a:gd name="connsiteX85" fmla="*/ 652959 w 3028217"/>
                  <a:gd name="connsiteY85" fmla="*/ 835841 h 2962327"/>
                  <a:gd name="connsiteX86" fmla="*/ 620410 w 3028217"/>
                  <a:gd name="connsiteY86" fmla="*/ 803828 h 2962327"/>
                  <a:gd name="connsiteX87" fmla="*/ 2051228 w 3028217"/>
                  <a:gd name="connsiteY87" fmla="*/ 690108 h 2962327"/>
                  <a:gd name="connsiteX88" fmla="*/ 2074088 w 3028217"/>
                  <a:gd name="connsiteY88" fmla="*/ 722493 h 2962327"/>
                  <a:gd name="connsiteX89" fmla="*/ 2021701 w 3028217"/>
                  <a:gd name="connsiteY89" fmla="*/ 782500 h 2962327"/>
                  <a:gd name="connsiteX90" fmla="*/ 2000746 w 3028217"/>
                  <a:gd name="connsiteY90" fmla="*/ 772023 h 2962327"/>
                  <a:gd name="connsiteX91" fmla="*/ 2036941 w 3028217"/>
                  <a:gd name="connsiteY91" fmla="*/ 698680 h 2962327"/>
                  <a:gd name="connsiteX92" fmla="*/ 2051228 w 3028217"/>
                  <a:gd name="connsiteY92" fmla="*/ 690108 h 2962327"/>
                  <a:gd name="connsiteX93" fmla="*/ 2111236 w 3028217"/>
                  <a:gd name="connsiteY93" fmla="*/ 608669 h 2962327"/>
                  <a:gd name="connsiteX94" fmla="*/ 2113141 w 3028217"/>
                  <a:gd name="connsiteY94" fmla="*/ 623433 h 2962327"/>
                  <a:gd name="connsiteX95" fmla="*/ 2111236 w 3028217"/>
                  <a:gd name="connsiteY95" fmla="*/ 626290 h 2962327"/>
                  <a:gd name="connsiteX96" fmla="*/ 2159814 w 3028217"/>
                  <a:gd name="connsiteY96" fmla="*/ 711063 h 2962327"/>
                  <a:gd name="connsiteX97" fmla="*/ 2199819 w 3028217"/>
                  <a:gd name="connsiteY97" fmla="*/ 758688 h 2962327"/>
                  <a:gd name="connsiteX98" fmla="*/ 2176959 w 3028217"/>
                  <a:gd name="connsiteY98" fmla="*/ 800598 h 2962327"/>
                  <a:gd name="connsiteX99" fmla="*/ 2092186 w 3028217"/>
                  <a:gd name="connsiteY99" fmla="*/ 814885 h 2962327"/>
                  <a:gd name="connsiteX100" fmla="*/ 2092186 w 3028217"/>
                  <a:gd name="connsiteY100" fmla="*/ 777738 h 2962327"/>
                  <a:gd name="connsiteX101" fmla="*/ 2111236 w 3028217"/>
                  <a:gd name="connsiteY101" fmla="*/ 740590 h 2962327"/>
                  <a:gd name="connsiteX102" fmla="*/ 2110284 w 3028217"/>
                  <a:gd name="connsiteY102" fmla="*/ 710110 h 2962327"/>
                  <a:gd name="connsiteX103" fmla="*/ 2076946 w 3028217"/>
                  <a:gd name="connsiteY103" fmla="*/ 669153 h 2962327"/>
                  <a:gd name="connsiteX104" fmla="*/ 2097901 w 3028217"/>
                  <a:gd name="connsiteY104" fmla="*/ 611050 h 2962327"/>
                  <a:gd name="connsiteX105" fmla="*/ 2111236 w 3028217"/>
                  <a:gd name="connsiteY105" fmla="*/ 608669 h 2962327"/>
                  <a:gd name="connsiteX106" fmla="*/ 927279 w 3028217"/>
                  <a:gd name="connsiteY106" fmla="*/ 479605 h 2962327"/>
                  <a:gd name="connsiteX107" fmla="*/ 933946 w 3028217"/>
                  <a:gd name="connsiteY107" fmla="*/ 486273 h 2962327"/>
                  <a:gd name="connsiteX108" fmla="*/ 929184 w 3028217"/>
                  <a:gd name="connsiteY108" fmla="*/ 493893 h 2962327"/>
                  <a:gd name="connsiteX109" fmla="*/ 919659 w 3028217"/>
                  <a:gd name="connsiteY109" fmla="*/ 488178 h 2962327"/>
                  <a:gd name="connsiteX110" fmla="*/ 927279 w 3028217"/>
                  <a:gd name="connsiteY110" fmla="*/ 479605 h 2962327"/>
                  <a:gd name="connsiteX111" fmla="*/ 1938089 w 3028217"/>
                  <a:gd name="connsiteY111" fmla="*/ 417931 h 2962327"/>
                  <a:gd name="connsiteX112" fmla="*/ 1959789 w 3028217"/>
                  <a:gd name="connsiteY112" fmla="*/ 441505 h 2962327"/>
                  <a:gd name="connsiteX113" fmla="*/ 1940739 w 3028217"/>
                  <a:gd name="connsiteY113" fmla="*/ 466270 h 2962327"/>
                  <a:gd name="connsiteX114" fmla="*/ 1842631 w 3028217"/>
                  <a:gd name="connsiteY114" fmla="*/ 480558 h 2962327"/>
                  <a:gd name="connsiteX115" fmla="*/ 1832154 w 3028217"/>
                  <a:gd name="connsiteY115" fmla="*/ 458650 h 2962327"/>
                  <a:gd name="connsiteX116" fmla="*/ 1833106 w 3028217"/>
                  <a:gd name="connsiteY116" fmla="*/ 431980 h 2962327"/>
                  <a:gd name="connsiteX117" fmla="*/ 1845489 w 3028217"/>
                  <a:gd name="connsiteY117" fmla="*/ 423408 h 2962327"/>
                  <a:gd name="connsiteX118" fmla="*/ 1857871 w 3028217"/>
                  <a:gd name="connsiteY118" fmla="*/ 432933 h 2962327"/>
                  <a:gd name="connsiteX119" fmla="*/ 1926451 w 3028217"/>
                  <a:gd name="connsiteY119" fmla="*/ 418645 h 2962327"/>
                  <a:gd name="connsiteX120" fmla="*/ 1938089 w 3028217"/>
                  <a:gd name="connsiteY120" fmla="*/ 417931 h 2962327"/>
                  <a:gd name="connsiteX121" fmla="*/ 904419 w 3028217"/>
                  <a:gd name="connsiteY121" fmla="*/ 389118 h 2962327"/>
                  <a:gd name="connsiteX122" fmla="*/ 938709 w 3028217"/>
                  <a:gd name="connsiteY122" fmla="*/ 433886 h 2962327"/>
                  <a:gd name="connsiteX123" fmla="*/ 942519 w 3028217"/>
                  <a:gd name="connsiteY123" fmla="*/ 446268 h 2962327"/>
                  <a:gd name="connsiteX124" fmla="*/ 931089 w 3028217"/>
                  <a:gd name="connsiteY124" fmla="*/ 449125 h 2962327"/>
                  <a:gd name="connsiteX125" fmla="*/ 878701 w 3028217"/>
                  <a:gd name="connsiteY125" fmla="*/ 449125 h 2962327"/>
                  <a:gd name="connsiteX126" fmla="*/ 856794 w 3028217"/>
                  <a:gd name="connsiteY126" fmla="*/ 443411 h 2962327"/>
                  <a:gd name="connsiteX127" fmla="*/ 867271 w 3028217"/>
                  <a:gd name="connsiteY127" fmla="*/ 412930 h 2962327"/>
                  <a:gd name="connsiteX128" fmla="*/ 904419 w 3028217"/>
                  <a:gd name="connsiteY128" fmla="*/ 389118 h 2962327"/>
                  <a:gd name="connsiteX129" fmla="*/ 1062534 w 3028217"/>
                  <a:gd name="connsiteY129" fmla="*/ 340541 h 2962327"/>
                  <a:gd name="connsiteX130" fmla="*/ 1083489 w 3028217"/>
                  <a:gd name="connsiteY130" fmla="*/ 353876 h 2962327"/>
                  <a:gd name="connsiteX131" fmla="*/ 1053961 w 3028217"/>
                  <a:gd name="connsiteY131" fmla="*/ 360543 h 2962327"/>
                  <a:gd name="connsiteX132" fmla="*/ 1062534 w 3028217"/>
                  <a:gd name="connsiteY132" fmla="*/ 340541 h 2962327"/>
                  <a:gd name="connsiteX133" fmla="*/ 2471113 w 3028217"/>
                  <a:gd name="connsiteY133" fmla="*/ 336025 h 2962327"/>
                  <a:gd name="connsiteX134" fmla="*/ 2521763 w 3028217"/>
                  <a:gd name="connsiteY134" fmla="*/ 370068 h 2962327"/>
                  <a:gd name="connsiteX135" fmla="*/ 2848471 w 3028217"/>
                  <a:gd name="connsiteY135" fmla="*/ 785358 h 2962327"/>
                  <a:gd name="connsiteX136" fmla="*/ 2920861 w 3028217"/>
                  <a:gd name="connsiteY136" fmla="*/ 940616 h 2962327"/>
                  <a:gd name="connsiteX137" fmla="*/ 2926576 w 3028217"/>
                  <a:gd name="connsiteY137" fmla="*/ 977763 h 2962327"/>
                  <a:gd name="connsiteX138" fmla="*/ 2847518 w 3028217"/>
                  <a:gd name="connsiteY138" fmla="*/ 938711 h 2962327"/>
                  <a:gd name="connsiteX139" fmla="*/ 2864663 w 3028217"/>
                  <a:gd name="connsiteY139" fmla="*/ 890133 h 2962327"/>
                  <a:gd name="connsiteX140" fmla="*/ 2810371 w 3028217"/>
                  <a:gd name="connsiteY140" fmla="*/ 908231 h 2962327"/>
                  <a:gd name="connsiteX141" fmla="*/ 2757031 w 3028217"/>
                  <a:gd name="connsiteY141" fmla="*/ 904421 h 2962327"/>
                  <a:gd name="connsiteX142" fmla="*/ 2728456 w 3028217"/>
                  <a:gd name="connsiteY142" fmla="*/ 916803 h 2962327"/>
                  <a:gd name="connsiteX143" fmla="*/ 2707501 w 3028217"/>
                  <a:gd name="connsiteY143" fmla="*/ 971096 h 2962327"/>
                  <a:gd name="connsiteX144" fmla="*/ 2706548 w 3028217"/>
                  <a:gd name="connsiteY144" fmla="*/ 1011101 h 2962327"/>
                  <a:gd name="connsiteX145" fmla="*/ 2712263 w 3028217"/>
                  <a:gd name="connsiteY145" fmla="*/ 1044438 h 2962327"/>
                  <a:gd name="connsiteX146" fmla="*/ 2750438 w 3028217"/>
                  <a:gd name="connsiteY146" fmla="*/ 1026892 h 2962327"/>
                  <a:gd name="connsiteX147" fmla="*/ 2757317 w 3028217"/>
                  <a:gd name="connsiteY147" fmla="*/ 1029909 h 2962327"/>
                  <a:gd name="connsiteX148" fmla="*/ 2760842 w 3028217"/>
                  <a:gd name="connsiteY148" fmla="*/ 1028246 h 2962327"/>
                  <a:gd name="connsiteX149" fmla="*/ 2785607 w 3028217"/>
                  <a:gd name="connsiteY149" fmla="*/ 1010148 h 2962327"/>
                  <a:gd name="connsiteX150" fmla="*/ 2804538 w 3028217"/>
                  <a:gd name="connsiteY150" fmla="*/ 1006457 h 2962327"/>
                  <a:gd name="connsiteX151" fmla="*/ 2822755 w 3028217"/>
                  <a:gd name="connsiteY151" fmla="*/ 1009196 h 2962327"/>
                  <a:gd name="connsiteX152" fmla="*/ 2938959 w 3028217"/>
                  <a:gd name="connsiteY152" fmla="*/ 1031103 h 2962327"/>
                  <a:gd name="connsiteX153" fmla="*/ 2959915 w 3028217"/>
                  <a:gd name="connsiteY153" fmla="*/ 1058726 h 2962327"/>
                  <a:gd name="connsiteX154" fmla="*/ 3021827 w 3028217"/>
                  <a:gd name="connsiteY154" fmla="*/ 1368288 h 2962327"/>
                  <a:gd name="connsiteX155" fmla="*/ 3027542 w 3028217"/>
                  <a:gd name="connsiteY155" fmla="*/ 1562598 h 2962327"/>
                  <a:gd name="connsiteX156" fmla="*/ 3020874 w 3028217"/>
                  <a:gd name="connsiteY156" fmla="*/ 1594983 h 2962327"/>
                  <a:gd name="connsiteX157" fmla="*/ 2958009 w 3028217"/>
                  <a:gd name="connsiteY157" fmla="*/ 1512116 h 2962327"/>
                  <a:gd name="connsiteX158" fmla="*/ 2918005 w 3028217"/>
                  <a:gd name="connsiteY158" fmla="*/ 1446393 h 2962327"/>
                  <a:gd name="connsiteX159" fmla="*/ 2860855 w 3028217"/>
                  <a:gd name="connsiteY159" fmla="*/ 1371146 h 2962327"/>
                  <a:gd name="connsiteX160" fmla="*/ 2831327 w 3028217"/>
                  <a:gd name="connsiteY160" fmla="*/ 1343523 h 2962327"/>
                  <a:gd name="connsiteX161" fmla="*/ 2856092 w 3028217"/>
                  <a:gd name="connsiteY161" fmla="*/ 1380671 h 2962327"/>
                  <a:gd name="connsiteX162" fmla="*/ 2930387 w 3028217"/>
                  <a:gd name="connsiteY162" fmla="*/ 1514021 h 2962327"/>
                  <a:gd name="connsiteX163" fmla="*/ 2939912 w 3028217"/>
                  <a:gd name="connsiteY163" fmla="*/ 1546406 h 2962327"/>
                  <a:gd name="connsiteX164" fmla="*/ 2962772 w 3028217"/>
                  <a:gd name="connsiteY164" fmla="*/ 1597841 h 2962327"/>
                  <a:gd name="connsiteX165" fmla="*/ 2999919 w 3028217"/>
                  <a:gd name="connsiteY165" fmla="*/ 1683566 h 2962327"/>
                  <a:gd name="connsiteX166" fmla="*/ 3012302 w 3028217"/>
                  <a:gd name="connsiteY166" fmla="*/ 1740716 h 2962327"/>
                  <a:gd name="connsiteX167" fmla="*/ 2886572 w 3028217"/>
                  <a:gd name="connsiteY167" fmla="*/ 2158864 h 2962327"/>
                  <a:gd name="connsiteX168" fmla="*/ 2841805 w 3028217"/>
                  <a:gd name="connsiteY168" fmla="*/ 2246493 h 2962327"/>
                  <a:gd name="connsiteX169" fmla="*/ 2821802 w 3028217"/>
                  <a:gd name="connsiteY169" fmla="*/ 2266496 h 2962327"/>
                  <a:gd name="connsiteX170" fmla="*/ 2808467 w 3028217"/>
                  <a:gd name="connsiteY170" fmla="*/ 2240778 h 2962327"/>
                  <a:gd name="connsiteX171" fmla="*/ 2785607 w 3028217"/>
                  <a:gd name="connsiteY171" fmla="*/ 2172198 h 2962327"/>
                  <a:gd name="connsiteX172" fmla="*/ 2805609 w 3028217"/>
                  <a:gd name="connsiteY172" fmla="*/ 2234111 h 2962327"/>
                  <a:gd name="connsiteX173" fmla="*/ 2821802 w 3028217"/>
                  <a:gd name="connsiteY173" fmla="*/ 2273164 h 2962327"/>
                  <a:gd name="connsiteX174" fmla="*/ 2708455 w 3028217"/>
                  <a:gd name="connsiteY174" fmla="*/ 2451281 h 2962327"/>
                  <a:gd name="connsiteX175" fmla="*/ 2551292 w 3028217"/>
                  <a:gd name="connsiteY175" fmla="*/ 2622731 h 2962327"/>
                  <a:gd name="connsiteX176" fmla="*/ 2476997 w 3028217"/>
                  <a:gd name="connsiteY176" fmla="*/ 2687501 h 2962327"/>
                  <a:gd name="connsiteX177" fmla="*/ 2463662 w 3028217"/>
                  <a:gd name="connsiteY177" fmla="*/ 2655116 h 2962327"/>
                  <a:gd name="connsiteX178" fmla="*/ 2425562 w 3028217"/>
                  <a:gd name="connsiteY178" fmla="*/ 2533196 h 2962327"/>
                  <a:gd name="connsiteX179" fmla="*/ 2439849 w 3028217"/>
                  <a:gd name="connsiteY179" fmla="*/ 2375081 h 2962327"/>
                  <a:gd name="connsiteX180" fmla="*/ 2449374 w 3028217"/>
                  <a:gd name="connsiteY180" fmla="*/ 2301739 h 2962327"/>
                  <a:gd name="connsiteX181" fmla="*/ 2430324 w 3028217"/>
                  <a:gd name="connsiteY181" fmla="*/ 2210298 h 2962327"/>
                  <a:gd name="connsiteX182" fmla="*/ 2396987 w 3028217"/>
                  <a:gd name="connsiteY182" fmla="*/ 2144576 h 2962327"/>
                  <a:gd name="connsiteX183" fmla="*/ 2370317 w 3028217"/>
                  <a:gd name="connsiteY183" fmla="*/ 2012178 h 2962327"/>
                  <a:gd name="connsiteX184" fmla="*/ 2374127 w 3028217"/>
                  <a:gd name="connsiteY184" fmla="*/ 1992176 h 2962327"/>
                  <a:gd name="connsiteX185" fmla="*/ 2319834 w 3028217"/>
                  <a:gd name="connsiteY185" fmla="*/ 1944551 h 2962327"/>
                  <a:gd name="connsiteX186" fmla="*/ 2282687 w 3028217"/>
                  <a:gd name="connsiteY186" fmla="*/ 1931216 h 2962327"/>
                  <a:gd name="connsiteX187" fmla="*/ 2200772 w 3028217"/>
                  <a:gd name="connsiteY187" fmla="*/ 1905498 h 2962327"/>
                  <a:gd name="connsiteX188" fmla="*/ 2157909 w 3028217"/>
                  <a:gd name="connsiteY188" fmla="*/ 1926453 h 2962327"/>
                  <a:gd name="connsiteX189" fmla="*/ 2106474 w 3028217"/>
                  <a:gd name="connsiteY189" fmla="*/ 1931216 h 2962327"/>
                  <a:gd name="connsiteX190" fmla="*/ 2040752 w 3028217"/>
                  <a:gd name="connsiteY190" fmla="*/ 1937883 h 2962327"/>
                  <a:gd name="connsiteX191" fmla="*/ 1974077 w 3028217"/>
                  <a:gd name="connsiteY191" fmla="*/ 1924548 h 2962327"/>
                  <a:gd name="connsiteX192" fmla="*/ 1919784 w 3028217"/>
                  <a:gd name="connsiteY192" fmla="*/ 1877876 h 2962327"/>
                  <a:gd name="connsiteX193" fmla="*/ 1896924 w 3028217"/>
                  <a:gd name="connsiteY193" fmla="*/ 1849301 h 2962327"/>
                  <a:gd name="connsiteX194" fmla="*/ 1839774 w 3028217"/>
                  <a:gd name="connsiteY194" fmla="*/ 1762623 h 2962327"/>
                  <a:gd name="connsiteX195" fmla="*/ 1822629 w 3028217"/>
                  <a:gd name="connsiteY195" fmla="*/ 1676898 h 2962327"/>
                  <a:gd name="connsiteX196" fmla="*/ 1829297 w 3028217"/>
                  <a:gd name="connsiteY196" fmla="*/ 1537833 h 2962327"/>
                  <a:gd name="connsiteX197" fmla="*/ 1828344 w 3028217"/>
                  <a:gd name="connsiteY197" fmla="*/ 1514973 h 2962327"/>
                  <a:gd name="connsiteX198" fmla="*/ 1909307 w 3028217"/>
                  <a:gd name="connsiteY198" fmla="*/ 1373051 h 2962327"/>
                  <a:gd name="connsiteX199" fmla="*/ 1929309 w 3028217"/>
                  <a:gd name="connsiteY199" fmla="*/ 1361621 h 2962327"/>
                  <a:gd name="connsiteX200" fmla="*/ 1977887 w 3028217"/>
                  <a:gd name="connsiteY200" fmla="*/ 1293041 h 2962327"/>
                  <a:gd name="connsiteX201" fmla="*/ 2019797 w 3028217"/>
                  <a:gd name="connsiteY201" fmla="*/ 1227318 h 2962327"/>
                  <a:gd name="connsiteX202" fmla="*/ 2051229 w 3028217"/>
                  <a:gd name="connsiteY202" fmla="*/ 1178741 h 2962327"/>
                  <a:gd name="connsiteX203" fmla="*/ 2083614 w 3028217"/>
                  <a:gd name="connsiteY203" fmla="*/ 1172073 h 2962327"/>
                  <a:gd name="connsiteX204" fmla="*/ 2161719 w 3028217"/>
                  <a:gd name="connsiteY204" fmla="*/ 1162548 h 2962327"/>
                  <a:gd name="connsiteX205" fmla="*/ 2266494 w 3028217"/>
                  <a:gd name="connsiteY205" fmla="*/ 1136831 h 2962327"/>
                  <a:gd name="connsiteX206" fmla="*/ 2331264 w 3028217"/>
                  <a:gd name="connsiteY206" fmla="*/ 1133021 h 2962327"/>
                  <a:gd name="connsiteX207" fmla="*/ 2387462 w 3028217"/>
                  <a:gd name="connsiteY207" fmla="*/ 1197791 h 2962327"/>
                  <a:gd name="connsiteX208" fmla="*/ 2400797 w 3028217"/>
                  <a:gd name="connsiteY208" fmla="*/ 1229223 h 2962327"/>
                  <a:gd name="connsiteX209" fmla="*/ 2517002 w 3028217"/>
                  <a:gd name="connsiteY209" fmla="*/ 1283516 h 2962327"/>
                  <a:gd name="connsiteX210" fmla="*/ 2556055 w 3028217"/>
                  <a:gd name="connsiteY210" fmla="*/ 1266371 h 2962327"/>
                  <a:gd name="connsiteX211" fmla="*/ 2617967 w 3028217"/>
                  <a:gd name="connsiteY211" fmla="*/ 1241606 h 2962327"/>
                  <a:gd name="connsiteX212" fmla="*/ 2701787 w 3028217"/>
                  <a:gd name="connsiteY212" fmla="*/ 1271133 h 2962327"/>
                  <a:gd name="connsiteX213" fmla="*/ 2823707 w 3028217"/>
                  <a:gd name="connsiteY213" fmla="*/ 1270181 h 2962327"/>
                  <a:gd name="connsiteX214" fmla="*/ 2842757 w 3028217"/>
                  <a:gd name="connsiteY214" fmla="*/ 1253988 h 2962327"/>
                  <a:gd name="connsiteX215" fmla="*/ 2857997 w 3028217"/>
                  <a:gd name="connsiteY215" fmla="*/ 1191123 h 2962327"/>
                  <a:gd name="connsiteX216" fmla="*/ 2824659 w 3028217"/>
                  <a:gd name="connsiteY216" fmla="*/ 1163501 h 2962327"/>
                  <a:gd name="connsiteX217" fmla="*/ 2781797 w 3028217"/>
                  <a:gd name="connsiteY217" fmla="*/ 1153023 h 2962327"/>
                  <a:gd name="connsiteX218" fmla="*/ 2778142 w 3028217"/>
                  <a:gd name="connsiteY218" fmla="*/ 1149005 h 2962327"/>
                  <a:gd name="connsiteX219" fmla="*/ 2758579 w 3028217"/>
                  <a:gd name="connsiteY219" fmla="*/ 1157637 h 2962327"/>
                  <a:gd name="connsiteX220" fmla="*/ 2684641 w 3028217"/>
                  <a:gd name="connsiteY220" fmla="*/ 1122543 h 2962327"/>
                  <a:gd name="connsiteX221" fmla="*/ 2664638 w 3028217"/>
                  <a:gd name="connsiteY221" fmla="*/ 1083491 h 2962327"/>
                  <a:gd name="connsiteX222" fmla="*/ 2646541 w 3028217"/>
                  <a:gd name="connsiteY222" fmla="*/ 1054916 h 2962327"/>
                  <a:gd name="connsiteX223" fmla="*/ 2610346 w 3028217"/>
                  <a:gd name="connsiteY223" fmla="*/ 1080633 h 2962327"/>
                  <a:gd name="connsiteX224" fmla="*/ 2609202 w 3028217"/>
                  <a:gd name="connsiteY224" fmla="*/ 1082346 h 2962327"/>
                  <a:gd name="connsiteX225" fmla="*/ 2613204 w 3028217"/>
                  <a:gd name="connsiteY225" fmla="*/ 1086348 h 2962327"/>
                  <a:gd name="connsiteX226" fmla="*/ 2632254 w 3028217"/>
                  <a:gd name="connsiteY226" fmla="*/ 1108255 h 2962327"/>
                  <a:gd name="connsiteX227" fmla="*/ 2609394 w 3028217"/>
                  <a:gd name="connsiteY227" fmla="*/ 1145403 h 2962327"/>
                  <a:gd name="connsiteX228" fmla="*/ 2584629 w 3028217"/>
                  <a:gd name="connsiteY228" fmla="*/ 1132068 h 2962327"/>
                  <a:gd name="connsiteX229" fmla="*/ 2566055 w 3028217"/>
                  <a:gd name="connsiteY229" fmla="*/ 1095397 h 2962327"/>
                  <a:gd name="connsiteX230" fmla="*/ 2558490 w 3028217"/>
                  <a:gd name="connsiteY230" fmla="*/ 1083461 h 2962327"/>
                  <a:gd name="connsiteX231" fmla="*/ 2545576 w 3028217"/>
                  <a:gd name="connsiteY231" fmla="*/ 1071108 h 2962327"/>
                  <a:gd name="connsiteX232" fmla="*/ 2536051 w 3028217"/>
                  <a:gd name="connsiteY232" fmla="*/ 1061583 h 2962327"/>
                  <a:gd name="connsiteX233" fmla="*/ 2429371 w 3028217"/>
                  <a:gd name="connsiteY233" fmla="*/ 952046 h 2962327"/>
                  <a:gd name="connsiteX234" fmla="*/ 2417941 w 3028217"/>
                  <a:gd name="connsiteY234" fmla="*/ 944426 h 2962327"/>
                  <a:gd name="connsiteX235" fmla="*/ 2407463 w 3028217"/>
                  <a:gd name="connsiteY235" fmla="*/ 947283 h 2962327"/>
                  <a:gd name="connsiteX236" fmla="*/ 2469376 w 3028217"/>
                  <a:gd name="connsiteY236" fmla="*/ 1014911 h 2962327"/>
                  <a:gd name="connsiteX237" fmla="*/ 2509381 w 3028217"/>
                  <a:gd name="connsiteY237" fmla="*/ 1044438 h 2962327"/>
                  <a:gd name="connsiteX238" fmla="*/ 2504618 w 3028217"/>
                  <a:gd name="connsiteY238" fmla="*/ 1057773 h 2962327"/>
                  <a:gd name="connsiteX239" fmla="*/ 2488426 w 3028217"/>
                  <a:gd name="connsiteY239" fmla="*/ 1077776 h 2962327"/>
                  <a:gd name="connsiteX240" fmla="*/ 2476996 w 3028217"/>
                  <a:gd name="connsiteY240" fmla="*/ 1084443 h 2962327"/>
                  <a:gd name="connsiteX241" fmla="*/ 2356028 w 3028217"/>
                  <a:gd name="connsiteY241" fmla="*/ 985383 h 2962327"/>
                  <a:gd name="connsiteX242" fmla="*/ 2317928 w 3028217"/>
                  <a:gd name="connsiteY242" fmla="*/ 978716 h 2962327"/>
                  <a:gd name="connsiteX243" fmla="*/ 2295068 w 3028217"/>
                  <a:gd name="connsiteY243" fmla="*/ 993003 h 2962327"/>
                  <a:gd name="connsiteX244" fmla="*/ 2196008 w 3028217"/>
                  <a:gd name="connsiteY244" fmla="*/ 1057773 h 2962327"/>
                  <a:gd name="connsiteX245" fmla="*/ 2181721 w 3028217"/>
                  <a:gd name="connsiteY245" fmla="*/ 1087301 h 2962327"/>
                  <a:gd name="connsiteX246" fmla="*/ 2105521 w 3028217"/>
                  <a:gd name="connsiteY246" fmla="*/ 1157786 h 2962327"/>
                  <a:gd name="connsiteX247" fmla="*/ 2053133 w 3028217"/>
                  <a:gd name="connsiteY247" fmla="*/ 1155881 h 2962327"/>
                  <a:gd name="connsiteX248" fmla="*/ 2036941 w 3028217"/>
                  <a:gd name="connsiteY248" fmla="*/ 1136831 h 2962327"/>
                  <a:gd name="connsiteX249" fmla="*/ 2008366 w 3028217"/>
                  <a:gd name="connsiteY249" fmla="*/ 1131116 h 2962327"/>
                  <a:gd name="connsiteX250" fmla="*/ 2001698 w 3028217"/>
                  <a:gd name="connsiteY250" fmla="*/ 1074918 h 2962327"/>
                  <a:gd name="connsiteX251" fmla="*/ 2008366 w 3028217"/>
                  <a:gd name="connsiteY251" fmla="*/ 1001576 h 2962327"/>
                  <a:gd name="connsiteX252" fmla="*/ 2035988 w 3028217"/>
                  <a:gd name="connsiteY252" fmla="*/ 977763 h 2962327"/>
                  <a:gd name="connsiteX253" fmla="*/ 2107426 w 3028217"/>
                  <a:gd name="connsiteY253" fmla="*/ 983478 h 2962327"/>
                  <a:gd name="connsiteX254" fmla="*/ 2148383 w 3028217"/>
                  <a:gd name="connsiteY254" fmla="*/ 975858 h 2962327"/>
                  <a:gd name="connsiteX255" fmla="*/ 2150288 w 3028217"/>
                  <a:gd name="connsiteY255" fmla="*/ 913946 h 2962327"/>
                  <a:gd name="connsiteX256" fmla="*/ 2112188 w 3028217"/>
                  <a:gd name="connsiteY256" fmla="*/ 876798 h 2962327"/>
                  <a:gd name="connsiteX257" fmla="*/ 2096948 w 3028217"/>
                  <a:gd name="connsiteY257" fmla="*/ 862511 h 2962327"/>
                  <a:gd name="connsiteX258" fmla="*/ 2118856 w 3028217"/>
                  <a:gd name="connsiteY258" fmla="*/ 849176 h 2962327"/>
                  <a:gd name="connsiteX259" fmla="*/ 2206486 w 3028217"/>
                  <a:gd name="connsiteY259" fmla="*/ 810123 h 2962327"/>
                  <a:gd name="connsiteX260" fmla="*/ 2308403 w 3028217"/>
                  <a:gd name="connsiteY260" fmla="*/ 731066 h 2962327"/>
                  <a:gd name="connsiteX261" fmla="*/ 2321738 w 3028217"/>
                  <a:gd name="connsiteY261" fmla="*/ 708206 h 2962327"/>
                  <a:gd name="connsiteX262" fmla="*/ 2311261 w 3028217"/>
                  <a:gd name="connsiteY262" fmla="*/ 679631 h 2962327"/>
                  <a:gd name="connsiteX263" fmla="*/ 2320786 w 3028217"/>
                  <a:gd name="connsiteY263" fmla="*/ 643436 h 2962327"/>
                  <a:gd name="connsiteX264" fmla="*/ 2338883 w 3028217"/>
                  <a:gd name="connsiteY264" fmla="*/ 638673 h 2962327"/>
                  <a:gd name="connsiteX265" fmla="*/ 2343646 w 3028217"/>
                  <a:gd name="connsiteY265" fmla="*/ 675821 h 2962327"/>
                  <a:gd name="connsiteX266" fmla="*/ 2348408 w 3028217"/>
                  <a:gd name="connsiteY266" fmla="*/ 699633 h 2962327"/>
                  <a:gd name="connsiteX267" fmla="*/ 2376031 w 3028217"/>
                  <a:gd name="connsiteY267" fmla="*/ 706301 h 2962327"/>
                  <a:gd name="connsiteX268" fmla="*/ 2385556 w 3028217"/>
                  <a:gd name="connsiteY268" fmla="*/ 704396 h 2962327"/>
                  <a:gd name="connsiteX269" fmla="*/ 2454136 w 3028217"/>
                  <a:gd name="connsiteY269" fmla="*/ 698681 h 2962327"/>
                  <a:gd name="connsiteX270" fmla="*/ 2476996 w 3028217"/>
                  <a:gd name="connsiteY270" fmla="*/ 692013 h 2962327"/>
                  <a:gd name="connsiteX271" fmla="*/ 2517953 w 3028217"/>
                  <a:gd name="connsiteY271" fmla="*/ 648198 h 2962327"/>
                  <a:gd name="connsiteX272" fmla="*/ 2563673 w 3028217"/>
                  <a:gd name="connsiteY272" fmla="*/ 626291 h 2962327"/>
                  <a:gd name="connsiteX273" fmla="*/ 2554148 w 3028217"/>
                  <a:gd name="connsiteY273" fmla="*/ 585333 h 2962327"/>
                  <a:gd name="connsiteX274" fmla="*/ 2572928 w 3028217"/>
                  <a:gd name="connsiteY274" fmla="*/ 573708 h 2962327"/>
                  <a:gd name="connsiteX275" fmla="*/ 2586098 w 3028217"/>
                  <a:gd name="connsiteY275" fmla="*/ 571735 h 2962327"/>
                  <a:gd name="connsiteX276" fmla="*/ 2586726 w 3028217"/>
                  <a:gd name="connsiteY276" fmla="*/ 571671 h 2962327"/>
                  <a:gd name="connsiteX277" fmla="*/ 2624633 w 3028217"/>
                  <a:gd name="connsiteY277" fmla="*/ 568188 h 2962327"/>
                  <a:gd name="connsiteX278" fmla="*/ 2630348 w 3028217"/>
                  <a:gd name="connsiteY278" fmla="*/ 563426 h 2962327"/>
                  <a:gd name="connsiteX279" fmla="*/ 2633206 w 3028217"/>
                  <a:gd name="connsiteY279" fmla="*/ 563426 h 2962327"/>
                  <a:gd name="connsiteX280" fmla="*/ 2626538 w 3028217"/>
                  <a:gd name="connsiteY280" fmla="*/ 563426 h 2962327"/>
                  <a:gd name="connsiteX281" fmla="*/ 2593082 w 3028217"/>
                  <a:gd name="connsiteY281" fmla="*/ 570689 h 2962327"/>
                  <a:gd name="connsiteX282" fmla="*/ 2586098 w 3028217"/>
                  <a:gd name="connsiteY282" fmla="*/ 571735 h 2962327"/>
                  <a:gd name="connsiteX283" fmla="*/ 2574151 w 3028217"/>
                  <a:gd name="connsiteY283" fmla="*/ 572951 h 2962327"/>
                  <a:gd name="connsiteX284" fmla="*/ 2572928 w 3028217"/>
                  <a:gd name="connsiteY284" fmla="*/ 573708 h 2962327"/>
                  <a:gd name="connsiteX285" fmla="*/ 2558911 w 3028217"/>
                  <a:gd name="connsiteY285" fmla="*/ 575808 h 2962327"/>
                  <a:gd name="connsiteX286" fmla="*/ 2506523 w 3028217"/>
                  <a:gd name="connsiteY286" fmla="*/ 541518 h 2962327"/>
                  <a:gd name="connsiteX287" fmla="*/ 2512238 w 3028217"/>
                  <a:gd name="connsiteY287" fmla="*/ 480558 h 2962327"/>
                  <a:gd name="connsiteX288" fmla="*/ 2533193 w 3028217"/>
                  <a:gd name="connsiteY288" fmla="*/ 458651 h 2962327"/>
                  <a:gd name="connsiteX289" fmla="*/ 2534146 w 3028217"/>
                  <a:gd name="connsiteY289" fmla="*/ 440553 h 2962327"/>
                  <a:gd name="connsiteX290" fmla="*/ 2513191 w 3028217"/>
                  <a:gd name="connsiteY290" fmla="*/ 445316 h 2962327"/>
                  <a:gd name="connsiteX291" fmla="*/ 2464613 w 3028217"/>
                  <a:gd name="connsiteY291" fmla="*/ 509133 h 2962327"/>
                  <a:gd name="connsiteX292" fmla="*/ 2467471 w 3028217"/>
                  <a:gd name="connsiteY292" fmla="*/ 551996 h 2962327"/>
                  <a:gd name="connsiteX293" fmla="*/ 2468423 w 3028217"/>
                  <a:gd name="connsiteY293" fmla="*/ 597716 h 2962327"/>
                  <a:gd name="connsiteX294" fmla="*/ 2453183 w 3028217"/>
                  <a:gd name="connsiteY294" fmla="*/ 638673 h 2962327"/>
                  <a:gd name="connsiteX295" fmla="*/ 2423656 w 3028217"/>
                  <a:gd name="connsiteY295" fmla="*/ 676773 h 2962327"/>
                  <a:gd name="connsiteX296" fmla="*/ 2389366 w 3028217"/>
                  <a:gd name="connsiteY296" fmla="*/ 683441 h 2962327"/>
                  <a:gd name="connsiteX297" fmla="*/ 2383651 w 3028217"/>
                  <a:gd name="connsiteY297" fmla="*/ 659628 h 2962327"/>
                  <a:gd name="connsiteX298" fmla="*/ 2367458 w 3028217"/>
                  <a:gd name="connsiteY298" fmla="*/ 627243 h 2962327"/>
                  <a:gd name="connsiteX299" fmla="*/ 2308403 w 3028217"/>
                  <a:gd name="connsiteY299" fmla="*/ 612003 h 2962327"/>
                  <a:gd name="connsiteX300" fmla="*/ 2270303 w 3028217"/>
                  <a:gd name="connsiteY300" fmla="*/ 571046 h 2962327"/>
                  <a:gd name="connsiteX301" fmla="*/ 2260778 w 3028217"/>
                  <a:gd name="connsiteY301" fmla="*/ 543423 h 2962327"/>
                  <a:gd name="connsiteX302" fmla="*/ 2259826 w 3028217"/>
                  <a:gd name="connsiteY302" fmla="*/ 522468 h 2962327"/>
                  <a:gd name="connsiteX303" fmla="*/ 2390318 w 3028217"/>
                  <a:gd name="connsiteY303" fmla="*/ 385308 h 2962327"/>
                  <a:gd name="connsiteX304" fmla="*/ 2416988 w 3028217"/>
                  <a:gd name="connsiteY304" fmla="*/ 357686 h 2962327"/>
                  <a:gd name="connsiteX305" fmla="*/ 2417941 w 3028217"/>
                  <a:gd name="connsiteY305" fmla="*/ 351971 h 2962327"/>
                  <a:gd name="connsiteX306" fmla="*/ 2424608 w 3028217"/>
                  <a:gd name="connsiteY306" fmla="*/ 353876 h 2962327"/>
                  <a:gd name="connsiteX307" fmla="*/ 2452245 w 3028217"/>
                  <a:gd name="connsiteY307" fmla="*/ 336582 h 2962327"/>
                  <a:gd name="connsiteX308" fmla="*/ 2471113 w 3028217"/>
                  <a:gd name="connsiteY308" fmla="*/ 336025 h 2962327"/>
                  <a:gd name="connsiteX309" fmla="*/ 761544 w 3028217"/>
                  <a:gd name="connsiteY309" fmla="*/ 194808 h 2962327"/>
                  <a:gd name="connsiteX310" fmla="*/ 773926 w 3028217"/>
                  <a:gd name="connsiteY310" fmla="*/ 216716 h 2962327"/>
                  <a:gd name="connsiteX311" fmla="*/ 773926 w 3028217"/>
                  <a:gd name="connsiteY311" fmla="*/ 278628 h 2962327"/>
                  <a:gd name="connsiteX312" fmla="*/ 687249 w 3028217"/>
                  <a:gd name="connsiteY312" fmla="*/ 293868 h 2962327"/>
                  <a:gd name="connsiteX313" fmla="*/ 671056 w 3028217"/>
                  <a:gd name="connsiteY313" fmla="*/ 292916 h 2962327"/>
                  <a:gd name="connsiteX314" fmla="*/ 640576 w 3028217"/>
                  <a:gd name="connsiteY314" fmla="*/ 298631 h 2962327"/>
                  <a:gd name="connsiteX315" fmla="*/ 603429 w 3028217"/>
                  <a:gd name="connsiteY315" fmla="*/ 291011 h 2962327"/>
                  <a:gd name="connsiteX316" fmla="*/ 715824 w 3028217"/>
                  <a:gd name="connsiteY316" fmla="*/ 211953 h 2962327"/>
                  <a:gd name="connsiteX317" fmla="*/ 727254 w 3028217"/>
                  <a:gd name="connsiteY317" fmla="*/ 215763 h 2962327"/>
                  <a:gd name="connsiteX318" fmla="*/ 761544 w 3028217"/>
                  <a:gd name="connsiteY318" fmla="*/ 194808 h 2962327"/>
                  <a:gd name="connsiteX319" fmla="*/ 873343 w 3028217"/>
                  <a:gd name="connsiteY319" fmla="*/ 184331 h 2962327"/>
                  <a:gd name="connsiteX320" fmla="*/ 891083 w 3028217"/>
                  <a:gd name="connsiteY320" fmla="*/ 191951 h 2962327"/>
                  <a:gd name="connsiteX321" fmla="*/ 888226 w 3028217"/>
                  <a:gd name="connsiteY321" fmla="*/ 217668 h 2962327"/>
                  <a:gd name="connsiteX322" fmla="*/ 879241 w 3028217"/>
                  <a:gd name="connsiteY322" fmla="*/ 234820 h 2962327"/>
                  <a:gd name="connsiteX323" fmla="*/ 895370 w 3028217"/>
                  <a:gd name="connsiteY323" fmla="*/ 235036 h 2962327"/>
                  <a:gd name="connsiteX324" fmla="*/ 899656 w 3028217"/>
                  <a:gd name="connsiteY324" fmla="*/ 266246 h 2962327"/>
                  <a:gd name="connsiteX325" fmla="*/ 892988 w 3028217"/>
                  <a:gd name="connsiteY325" fmla="*/ 303393 h 2962327"/>
                  <a:gd name="connsiteX326" fmla="*/ 905371 w 3028217"/>
                  <a:gd name="connsiteY326" fmla="*/ 303393 h 2962327"/>
                  <a:gd name="connsiteX327" fmla="*/ 915848 w 3028217"/>
                  <a:gd name="connsiteY327" fmla="*/ 337683 h 2962327"/>
                  <a:gd name="connsiteX328" fmla="*/ 946328 w 3028217"/>
                  <a:gd name="connsiteY328" fmla="*/ 324348 h 2962327"/>
                  <a:gd name="connsiteX329" fmla="*/ 973409 w 3028217"/>
                  <a:gd name="connsiteY329" fmla="*/ 303804 h 2962327"/>
                  <a:gd name="connsiteX330" fmla="*/ 975260 w 3028217"/>
                  <a:gd name="connsiteY330" fmla="*/ 292796 h 2962327"/>
                  <a:gd name="connsiteX331" fmla="*/ 965378 w 3028217"/>
                  <a:gd name="connsiteY331" fmla="*/ 281485 h 2962327"/>
                  <a:gd name="connsiteX332" fmla="*/ 962521 w 3028217"/>
                  <a:gd name="connsiteY332" fmla="*/ 233860 h 2962327"/>
                  <a:gd name="connsiteX333" fmla="*/ 1013956 w 3028217"/>
                  <a:gd name="connsiteY333" fmla="*/ 203380 h 2962327"/>
                  <a:gd name="connsiteX334" fmla="*/ 1028243 w 3028217"/>
                  <a:gd name="connsiteY334" fmla="*/ 200165 h 2962327"/>
                  <a:gd name="connsiteX335" fmla="*/ 1042531 w 3028217"/>
                  <a:gd name="connsiteY335" fmla="*/ 206238 h 2962327"/>
                  <a:gd name="connsiteX336" fmla="*/ 1016813 w 3028217"/>
                  <a:gd name="connsiteY336" fmla="*/ 234813 h 2962327"/>
                  <a:gd name="connsiteX337" fmla="*/ 1075868 w 3028217"/>
                  <a:gd name="connsiteY337" fmla="*/ 204333 h 2962327"/>
                  <a:gd name="connsiteX338" fmla="*/ 1095871 w 3028217"/>
                  <a:gd name="connsiteY338" fmla="*/ 204333 h 2962327"/>
                  <a:gd name="connsiteX339" fmla="*/ 1099681 w 3028217"/>
                  <a:gd name="connsiteY339" fmla="*/ 232908 h 2962327"/>
                  <a:gd name="connsiteX340" fmla="*/ 1133971 w 3028217"/>
                  <a:gd name="connsiteY340" fmla="*/ 231003 h 2962327"/>
                  <a:gd name="connsiteX341" fmla="*/ 1151116 w 3028217"/>
                  <a:gd name="connsiteY341" fmla="*/ 238623 h 2962327"/>
                  <a:gd name="connsiteX342" fmla="*/ 1205408 w 3028217"/>
                  <a:gd name="connsiteY342" fmla="*/ 287200 h 2962327"/>
                  <a:gd name="connsiteX343" fmla="*/ 1198741 w 3028217"/>
                  <a:gd name="connsiteY343" fmla="*/ 334825 h 2962327"/>
                  <a:gd name="connsiteX344" fmla="*/ 1248271 w 3028217"/>
                  <a:gd name="connsiteY344" fmla="*/ 377688 h 2962327"/>
                  <a:gd name="connsiteX345" fmla="*/ 1246366 w 3028217"/>
                  <a:gd name="connsiteY345" fmla="*/ 402453 h 2962327"/>
                  <a:gd name="connsiteX346" fmla="*/ 1187311 w 3028217"/>
                  <a:gd name="connsiteY346" fmla="*/ 402453 h 2962327"/>
                  <a:gd name="connsiteX347" fmla="*/ 1171118 w 3028217"/>
                  <a:gd name="connsiteY347" fmla="*/ 396738 h 2962327"/>
                  <a:gd name="connsiteX348" fmla="*/ 1171118 w 3028217"/>
                  <a:gd name="connsiteY348" fmla="*/ 431028 h 2962327"/>
                  <a:gd name="connsiteX349" fmla="*/ 1151116 w 3028217"/>
                  <a:gd name="connsiteY349" fmla="*/ 479605 h 2962327"/>
                  <a:gd name="connsiteX350" fmla="*/ 1136828 w 3028217"/>
                  <a:gd name="connsiteY350" fmla="*/ 476748 h 2962327"/>
                  <a:gd name="connsiteX351" fmla="*/ 1136828 w 3028217"/>
                  <a:gd name="connsiteY351" fmla="*/ 487225 h 2962327"/>
                  <a:gd name="connsiteX352" fmla="*/ 1118731 w 3028217"/>
                  <a:gd name="connsiteY352" fmla="*/ 497703 h 2962327"/>
                  <a:gd name="connsiteX353" fmla="*/ 1066343 w 3028217"/>
                  <a:gd name="connsiteY353" fmla="*/ 455793 h 2962327"/>
                  <a:gd name="connsiteX354" fmla="*/ 1016813 w 3028217"/>
                  <a:gd name="connsiteY354" fmla="*/ 433885 h 2962327"/>
                  <a:gd name="connsiteX355" fmla="*/ 996811 w 3028217"/>
                  <a:gd name="connsiteY355" fmla="*/ 428170 h 2962327"/>
                  <a:gd name="connsiteX356" fmla="*/ 1013003 w 3028217"/>
                  <a:gd name="connsiteY356" fmla="*/ 411978 h 2962327"/>
                  <a:gd name="connsiteX357" fmla="*/ 1109206 w 3028217"/>
                  <a:gd name="connsiteY357" fmla="*/ 369115 h 2962327"/>
                  <a:gd name="connsiteX358" fmla="*/ 1089203 w 3028217"/>
                  <a:gd name="connsiteY358" fmla="*/ 307203 h 2962327"/>
                  <a:gd name="connsiteX359" fmla="*/ 1077773 w 3028217"/>
                  <a:gd name="connsiteY359" fmla="*/ 291010 h 2962327"/>
                  <a:gd name="connsiteX360" fmla="*/ 1016813 w 3028217"/>
                  <a:gd name="connsiteY360" fmla="*/ 292915 h 2962327"/>
                  <a:gd name="connsiteX361" fmla="*/ 1007169 w 3028217"/>
                  <a:gd name="connsiteY361" fmla="*/ 296011 h 2962327"/>
                  <a:gd name="connsiteX362" fmla="*/ 1007866 w 3028217"/>
                  <a:gd name="connsiteY362" fmla="*/ 302667 h 2962327"/>
                  <a:gd name="connsiteX363" fmla="*/ 1009193 w 3028217"/>
                  <a:gd name="connsiteY363" fmla="*/ 303393 h 2962327"/>
                  <a:gd name="connsiteX364" fmla="*/ 962521 w 3028217"/>
                  <a:gd name="connsiteY364" fmla="*/ 370068 h 2962327"/>
                  <a:gd name="connsiteX365" fmla="*/ 905371 w 3028217"/>
                  <a:gd name="connsiteY365" fmla="*/ 371973 h 2962327"/>
                  <a:gd name="connsiteX366" fmla="*/ 868223 w 3028217"/>
                  <a:gd name="connsiteY366" fmla="*/ 410073 h 2962327"/>
                  <a:gd name="connsiteX367" fmla="*/ 836791 w 3028217"/>
                  <a:gd name="connsiteY367" fmla="*/ 426266 h 2962327"/>
                  <a:gd name="connsiteX368" fmla="*/ 816788 w 3028217"/>
                  <a:gd name="connsiteY368" fmla="*/ 424361 h 2962327"/>
                  <a:gd name="connsiteX369" fmla="*/ 677723 w 3028217"/>
                  <a:gd name="connsiteY369" fmla="*/ 507228 h 2962327"/>
                  <a:gd name="connsiteX370" fmla="*/ 668198 w 3028217"/>
                  <a:gd name="connsiteY370" fmla="*/ 553901 h 2962327"/>
                  <a:gd name="connsiteX371" fmla="*/ 662483 w 3028217"/>
                  <a:gd name="connsiteY371" fmla="*/ 586286 h 2962327"/>
                  <a:gd name="connsiteX372" fmla="*/ 716776 w 3028217"/>
                  <a:gd name="connsiteY372" fmla="*/ 612956 h 2962327"/>
                  <a:gd name="connsiteX373" fmla="*/ 771068 w 3028217"/>
                  <a:gd name="connsiteY373" fmla="*/ 645341 h 2962327"/>
                  <a:gd name="connsiteX374" fmla="*/ 782498 w 3028217"/>
                  <a:gd name="connsiteY374" fmla="*/ 667248 h 2962327"/>
                  <a:gd name="connsiteX375" fmla="*/ 772973 w 3028217"/>
                  <a:gd name="connsiteY375" fmla="*/ 726303 h 2962327"/>
                  <a:gd name="connsiteX376" fmla="*/ 805358 w 3028217"/>
                  <a:gd name="connsiteY376" fmla="*/ 736781 h 2962327"/>
                  <a:gd name="connsiteX377" fmla="*/ 828218 w 3028217"/>
                  <a:gd name="connsiteY377" fmla="*/ 689156 h 2962327"/>
                  <a:gd name="connsiteX378" fmla="*/ 858698 w 3028217"/>
                  <a:gd name="connsiteY378" fmla="*/ 652961 h 2962327"/>
                  <a:gd name="connsiteX379" fmla="*/ 901561 w 3028217"/>
                  <a:gd name="connsiteY379" fmla="*/ 573903 h 2962327"/>
                  <a:gd name="connsiteX380" fmla="*/ 904418 w 3028217"/>
                  <a:gd name="connsiteY380" fmla="*/ 561521 h 2962327"/>
                  <a:gd name="connsiteX381" fmla="*/ 953948 w 3028217"/>
                  <a:gd name="connsiteY381" fmla="*/ 491988 h 2962327"/>
                  <a:gd name="connsiteX382" fmla="*/ 968236 w 3028217"/>
                  <a:gd name="connsiteY382" fmla="*/ 478653 h 2962327"/>
                  <a:gd name="connsiteX383" fmla="*/ 1049198 w 3028217"/>
                  <a:gd name="connsiteY383" fmla="*/ 512943 h 2962327"/>
                  <a:gd name="connsiteX384" fmla="*/ 1063486 w 3028217"/>
                  <a:gd name="connsiteY384" fmla="*/ 539613 h 2962327"/>
                  <a:gd name="connsiteX385" fmla="*/ 1067296 w 3028217"/>
                  <a:gd name="connsiteY385" fmla="*/ 583428 h 2962327"/>
                  <a:gd name="connsiteX386" fmla="*/ 1112063 w 3028217"/>
                  <a:gd name="connsiteY386" fmla="*/ 568188 h 2962327"/>
                  <a:gd name="connsiteX387" fmla="*/ 1146353 w 3028217"/>
                  <a:gd name="connsiteY387" fmla="*/ 580571 h 2962327"/>
                  <a:gd name="connsiteX388" fmla="*/ 1151116 w 3028217"/>
                  <a:gd name="connsiteY388" fmla="*/ 616766 h 2962327"/>
                  <a:gd name="connsiteX389" fmla="*/ 1193026 w 3028217"/>
                  <a:gd name="connsiteY389" fmla="*/ 684393 h 2962327"/>
                  <a:gd name="connsiteX390" fmla="*/ 1182905 w 3028217"/>
                  <a:gd name="connsiteY390" fmla="*/ 697847 h 2962327"/>
                  <a:gd name="connsiteX391" fmla="*/ 1179024 w 3028217"/>
                  <a:gd name="connsiteY391" fmla="*/ 699159 h 2962327"/>
                  <a:gd name="connsiteX392" fmla="*/ 1177845 w 3028217"/>
                  <a:gd name="connsiteY392" fmla="*/ 699023 h 2962327"/>
                  <a:gd name="connsiteX393" fmla="*/ 1166356 w 3028217"/>
                  <a:gd name="connsiteY393" fmla="*/ 703443 h 2962327"/>
                  <a:gd name="connsiteX394" fmla="*/ 1179024 w 3028217"/>
                  <a:gd name="connsiteY394" fmla="*/ 699159 h 2962327"/>
                  <a:gd name="connsiteX395" fmla="*/ 1188263 w 3028217"/>
                  <a:gd name="connsiteY395" fmla="*/ 700229 h 2962327"/>
                  <a:gd name="connsiteX396" fmla="*/ 1207313 w 3028217"/>
                  <a:gd name="connsiteY396" fmla="*/ 712016 h 2962327"/>
                  <a:gd name="connsiteX397" fmla="*/ 1205051 w 3028217"/>
                  <a:gd name="connsiteY397" fmla="*/ 754402 h 2962327"/>
                  <a:gd name="connsiteX398" fmla="*/ 1180854 w 3028217"/>
                  <a:gd name="connsiteY398" fmla="*/ 787924 h 2962327"/>
                  <a:gd name="connsiteX399" fmla="*/ 1187073 w 3028217"/>
                  <a:gd name="connsiteY399" fmla="*/ 807504 h 2962327"/>
                  <a:gd name="connsiteX400" fmla="*/ 1206361 w 3028217"/>
                  <a:gd name="connsiteY400" fmla="*/ 814886 h 2962327"/>
                  <a:gd name="connsiteX401" fmla="*/ 1213981 w 3028217"/>
                  <a:gd name="connsiteY401" fmla="*/ 828221 h 2962327"/>
                  <a:gd name="connsiteX402" fmla="*/ 1172071 w 3028217"/>
                  <a:gd name="connsiteY402" fmla="*/ 862511 h 2962327"/>
                  <a:gd name="connsiteX403" fmla="*/ 1115874 w 3028217"/>
                  <a:gd name="connsiteY403" fmla="*/ 854891 h 2962327"/>
                  <a:gd name="connsiteX404" fmla="*/ 1148259 w 3028217"/>
                  <a:gd name="connsiteY404" fmla="*/ 807266 h 2962327"/>
                  <a:gd name="connsiteX405" fmla="*/ 1173024 w 3028217"/>
                  <a:gd name="connsiteY405" fmla="*/ 780596 h 2962327"/>
                  <a:gd name="connsiteX406" fmla="*/ 1173125 w 3028217"/>
                  <a:gd name="connsiteY406" fmla="*/ 780684 h 2962327"/>
                  <a:gd name="connsiteX407" fmla="*/ 1174333 w 3028217"/>
                  <a:gd name="connsiteY407" fmla="*/ 770475 h 2962327"/>
                  <a:gd name="connsiteX408" fmla="*/ 1163498 w 3028217"/>
                  <a:gd name="connsiteY408" fmla="*/ 767261 h 2962327"/>
                  <a:gd name="connsiteX409" fmla="*/ 1124446 w 3028217"/>
                  <a:gd name="connsiteY409" fmla="*/ 787263 h 2962327"/>
                  <a:gd name="connsiteX410" fmla="*/ 1043483 w 3028217"/>
                  <a:gd name="connsiteY410" fmla="*/ 789168 h 2962327"/>
                  <a:gd name="connsiteX411" fmla="*/ 993953 w 3028217"/>
                  <a:gd name="connsiteY411" fmla="*/ 794883 h 2962327"/>
                  <a:gd name="connsiteX412" fmla="*/ 959663 w 3028217"/>
                  <a:gd name="connsiteY412" fmla="*/ 814886 h 2962327"/>
                  <a:gd name="connsiteX413" fmla="*/ 929183 w 3028217"/>
                  <a:gd name="connsiteY413" fmla="*/ 839651 h 2962327"/>
                  <a:gd name="connsiteX414" fmla="*/ 925100 w 3028217"/>
                  <a:gd name="connsiteY414" fmla="*/ 843462 h 2962327"/>
                  <a:gd name="connsiteX415" fmla="*/ 915848 w 3028217"/>
                  <a:gd name="connsiteY415" fmla="*/ 851081 h 2962327"/>
                  <a:gd name="connsiteX416" fmla="*/ 912991 w 3028217"/>
                  <a:gd name="connsiteY416" fmla="*/ 851081 h 2962327"/>
                  <a:gd name="connsiteX417" fmla="*/ 914896 w 3028217"/>
                  <a:gd name="connsiteY417" fmla="*/ 852986 h 2962327"/>
                  <a:gd name="connsiteX418" fmla="*/ 925100 w 3028217"/>
                  <a:gd name="connsiteY418" fmla="*/ 843462 h 2962327"/>
                  <a:gd name="connsiteX419" fmla="*/ 932041 w 3028217"/>
                  <a:gd name="connsiteY419" fmla="*/ 837746 h 2962327"/>
                  <a:gd name="connsiteX420" fmla="*/ 972998 w 3028217"/>
                  <a:gd name="connsiteY420" fmla="*/ 820601 h 2962327"/>
                  <a:gd name="connsiteX421" fmla="*/ 992048 w 3028217"/>
                  <a:gd name="connsiteY421" fmla="*/ 814886 h 2962327"/>
                  <a:gd name="connsiteX422" fmla="*/ 1023481 w 3028217"/>
                  <a:gd name="connsiteY422" fmla="*/ 819648 h 2962327"/>
                  <a:gd name="connsiteX423" fmla="*/ 1005383 w 3028217"/>
                  <a:gd name="connsiteY423" fmla="*/ 842508 h 2962327"/>
                  <a:gd name="connsiteX424" fmla="*/ 1006336 w 3028217"/>
                  <a:gd name="connsiteY424" fmla="*/ 854891 h 2962327"/>
                  <a:gd name="connsiteX425" fmla="*/ 1005383 w 3028217"/>
                  <a:gd name="connsiteY425" fmla="*/ 889181 h 2962327"/>
                  <a:gd name="connsiteX426" fmla="*/ 984428 w 3028217"/>
                  <a:gd name="connsiteY426" fmla="*/ 910136 h 2962327"/>
                  <a:gd name="connsiteX427" fmla="*/ 952043 w 3028217"/>
                  <a:gd name="connsiteY427" fmla="*/ 916803 h 2962327"/>
                  <a:gd name="connsiteX428" fmla="*/ 899656 w 3028217"/>
                  <a:gd name="connsiteY428" fmla="*/ 938711 h 2962327"/>
                  <a:gd name="connsiteX429" fmla="*/ 855841 w 3028217"/>
                  <a:gd name="connsiteY429" fmla="*/ 985383 h 2962327"/>
                  <a:gd name="connsiteX430" fmla="*/ 831076 w 3028217"/>
                  <a:gd name="connsiteY430" fmla="*/ 1003481 h 2962327"/>
                  <a:gd name="connsiteX431" fmla="*/ 738683 w 3028217"/>
                  <a:gd name="connsiteY431" fmla="*/ 1081586 h 2962327"/>
                  <a:gd name="connsiteX432" fmla="*/ 711061 w 3028217"/>
                  <a:gd name="connsiteY432" fmla="*/ 1115876 h 2962327"/>
                  <a:gd name="connsiteX433" fmla="*/ 666293 w 3028217"/>
                  <a:gd name="connsiteY433" fmla="*/ 1175883 h 2962327"/>
                  <a:gd name="connsiteX434" fmla="*/ 585331 w 3028217"/>
                  <a:gd name="connsiteY434" fmla="*/ 1230176 h 2962327"/>
                  <a:gd name="connsiteX435" fmla="*/ 559613 w 3028217"/>
                  <a:gd name="connsiteY435" fmla="*/ 1297803 h 2962327"/>
                  <a:gd name="connsiteX436" fmla="*/ 557708 w 3028217"/>
                  <a:gd name="connsiteY436" fmla="*/ 1386386 h 2962327"/>
                  <a:gd name="connsiteX437" fmla="*/ 542468 w 3028217"/>
                  <a:gd name="connsiteY437" fmla="*/ 1407341 h 2962327"/>
                  <a:gd name="connsiteX438" fmla="*/ 528181 w 3028217"/>
                  <a:gd name="connsiteY438" fmla="*/ 1387338 h 2962327"/>
                  <a:gd name="connsiteX439" fmla="*/ 519608 w 3028217"/>
                  <a:gd name="connsiteY439" fmla="*/ 1320663 h 2962327"/>
                  <a:gd name="connsiteX440" fmla="*/ 488176 w 3028217"/>
                  <a:gd name="connsiteY440" fmla="*/ 1283516 h 2962327"/>
                  <a:gd name="connsiteX441" fmla="*/ 429121 w 3028217"/>
                  <a:gd name="connsiteY441" fmla="*/ 1267323 h 2962327"/>
                  <a:gd name="connsiteX442" fmla="*/ 409118 w 3028217"/>
                  <a:gd name="connsiteY442" fmla="*/ 1268276 h 2962327"/>
                  <a:gd name="connsiteX443" fmla="*/ 336728 w 3028217"/>
                  <a:gd name="connsiteY443" fmla="*/ 1284468 h 2962327"/>
                  <a:gd name="connsiteX444" fmla="*/ 215761 w 3028217"/>
                  <a:gd name="connsiteY444" fmla="*/ 1373051 h 2962327"/>
                  <a:gd name="connsiteX445" fmla="*/ 189091 w 3028217"/>
                  <a:gd name="connsiteY445" fmla="*/ 1441631 h 2962327"/>
                  <a:gd name="connsiteX446" fmla="*/ 196711 w 3028217"/>
                  <a:gd name="connsiteY446" fmla="*/ 1544501 h 2962327"/>
                  <a:gd name="connsiteX447" fmla="*/ 244336 w 3028217"/>
                  <a:gd name="connsiteY447" fmla="*/ 1573076 h 2962327"/>
                  <a:gd name="connsiteX448" fmla="*/ 320536 w 3028217"/>
                  <a:gd name="connsiteY448" fmla="*/ 1514973 h 2962327"/>
                  <a:gd name="connsiteX449" fmla="*/ 387211 w 3028217"/>
                  <a:gd name="connsiteY449" fmla="*/ 1494971 h 2962327"/>
                  <a:gd name="connsiteX450" fmla="*/ 389116 w 3028217"/>
                  <a:gd name="connsiteY450" fmla="*/ 1515926 h 2962327"/>
                  <a:gd name="connsiteX451" fmla="*/ 340538 w 3028217"/>
                  <a:gd name="connsiteY451" fmla="*/ 1624511 h 2962327"/>
                  <a:gd name="connsiteX452" fmla="*/ 354826 w 3028217"/>
                  <a:gd name="connsiteY452" fmla="*/ 1644513 h 2962327"/>
                  <a:gd name="connsiteX453" fmla="*/ 410071 w 3028217"/>
                  <a:gd name="connsiteY453" fmla="*/ 1645466 h 2962327"/>
                  <a:gd name="connsiteX454" fmla="*/ 439598 w 3028217"/>
                  <a:gd name="connsiteY454" fmla="*/ 1687376 h 2962327"/>
                  <a:gd name="connsiteX455" fmla="*/ 426263 w 3028217"/>
                  <a:gd name="connsiteY455" fmla="*/ 1743573 h 2962327"/>
                  <a:gd name="connsiteX456" fmla="*/ 450076 w 3028217"/>
                  <a:gd name="connsiteY456" fmla="*/ 1813106 h 2962327"/>
                  <a:gd name="connsiteX457" fmla="*/ 499606 w 3028217"/>
                  <a:gd name="connsiteY457" fmla="*/ 1812153 h 2962327"/>
                  <a:gd name="connsiteX458" fmla="*/ 536753 w 3028217"/>
                  <a:gd name="connsiteY458" fmla="*/ 1818821 h 2962327"/>
                  <a:gd name="connsiteX459" fmla="*/ 577711 w 3028217"/>
                  <a:gd name="connsiteY459" fmla="*/ 1813106 h 2962327"/>
                  <a:gd name="connsiteX460" fmla="*/ 661531 w 3028217"/>
                  <a:gd name="connsiteY460" fmla="*/ 1754051 h 2962327"/>
                  <a:gd name="connsiteX461" fmla="*/ 672008 w 3028217"/>
                  <a:gd name="connsiteY461" fmla="*/ 1763576 h 2962327"/>
                  <a:gd name="connsiteX462" fmla="*/ 695821 w 3028217"/>
                  <a:gd name="connsiteY462" fmla="*/ 1768338 h 2962327"/>
                  <a:gd name="connsiteX463" fmla="*/ 741541 w 3028217"/>
                  <a:gd name="connsiteY463" fmla="*/ 1772148 h 2962327"/>
                  <a:gd name="connsiteX464" fmla="*/ 832028 w 3028217"/>
                  <a:gd name="connsiteY464" fmla="*/ 1788341 h 2962327"/>
                  <a:gd name="connsiteX465" fmla="*/ 865366 w 3028217"/>
                  <a:gd name="connsiteY465" fmla="*/ 1796913 h 2962327"/>
                  <a:gd name="connsiteX466" fmla="*/ 910133 w 3028217"/>
                  <a:gd name="connsiteY466" fmla="*/ 1838823 h 2962327"/>
                  <a:gd name="connsiteX467" fmla="*/ 1047293 w 3028217"/>
                  <a:gd name="connsiteY467" fmla="*/ 1918833 h 2962327"/>
                  <a:gd name="connsiteX468" fmla="*/ 1116826 w 3028217"/>
                  <a:gd name="connsiteY468" fmla="*/ 2036943 h 2962327"/>
                  <a:gd name="connsiteX469" fmla="*/ 1106348 w 3028217"/>
                  <a:gd name="connsiteY469" fmla="*/ 2056946 h 2962327"/>
                  <a:gd name="connsiteX470" fmla="*/ 1104443 w 3028217"/>
                  <a:gd name="connsiteY470" fmla="*/ 2099808 h 2962327"/>
                  <a:gd name="connsiteX471" fmla="*/ 1124446 w 3028217"/>
                  <a:gd name="connsiteY471" fmla="*/ 2102666 h 2962327"/>
                  <a:gd name="connsiteX472" fmla="*/ 1193026 w 3028217"/>
                  <a:gd name="connsiteY472" fmla="*/ 2077901 h 2962327"/>
                  <a:gd name="connsiteX473" fmla="*/ 1280656 w 3028217"/>
                  <a:gd name="connsiteY473" fmla="*/ 2123621 h 2962327"/>
                  <a:gd name="connsiteX474" fmla="*/ 1387336 w 3028217"/>
                  <a:gd name="connsiteY474" fmla="*/ 2172198 h 2962327"/>
                  <a:gd name="connsiteX475" fmla="*/ 1434008 w 3028217"/>
                  <a:gd name="connsiteY475" fmla="*/ 2199821 h 2962327"/>
                  <a:gd name="connsiteX476" fmla="*/ 1430198 w 3028217"/>
                  <a:gd name="connsiteY476" fmla="*/ 2282688 h 2962327"/>
                  <a:gd name="connsiteX477" fmla="*/ 1370191 w 3028217"/>
                  <a:gd name="connsiteY477" fmla="*/ 2373176 h 2962327"/>
                  <a:gd name="connsiteX478" fmla="*/ 1358761 w 3028217"/>
                  <a:gd name="connsiteY478" fmla="*/ 2423658 h 2962327"/>
                  <a:gd name="connsiteX479" fmla="*/ 1327328 w 3028217"/>
                  <a:gd name="connsiteY479" fmla="*/ 2600823 h 2962327"/>
                  <a:gd name="connsiteX480" fmla="*/ 1293991 w 3028217"/>
                  <a:gd name="connsiteY480" fmla="*/ 2626541 h 2962327"/>
                  <a:gd name="connsiteX481" fmla="*/ 1218743 w 3028217"/>
                  <a:gd name="connsiteY481" fmla="*/ 2661783 h 2962327"/>
                  <a:gd name="connsiteX482" fmla="*/ 1193026 w 3028217"/>
                  <a:gd name="connsiteY482" fmla="*/ 2710361 h 2962327"/>
                  <a:gd name="connsiteX483" fmla="*/ 1164451 w 3028217"/>
                  <a:gd name="connsiteY483" fmla="*/ 2832281 h 2962327"/>
                  <a:gd name="connsiteX484" fmla="*/ 1122541 w 3028217"/>
                  <a:gd name="connsiteY484" fmla="*/ 2910386 h 2962327"/>
                  <a:gd name="connsiteX485" fmla="*/ 1095871 w 3028217"/>
                  <a:gd name="connsiteY485" fmla="*/ 2929436 h 2962327"/>
                  <a:gd name="connsiteX486" fmla="*/ 1061581 w 3028217"/>
                  <a:gd name="connsiteY486" fmla="*/ 2922768 h 2962327"/>
                  <a:gd name="connsiteX487" fmla="*/ 1047293 w 3028217"/>
                  <a:gd name="connsiteY487" fmla="*/ 2929436 h 2962327"/>
                  <a:gd name="connsiteX488" fmla="*/ 1061581 w 3028217"/>
                  <a:gd name="connsiteY488" fmla="*/ 2956106 h 2962327"/>
                  <a:gd name="connsiteX489" fmla="*/ 1040626 w 3028217"/>
                  <a:gd name="connsiteY489" fmla="*/ 2959916 h 2962327"/>
                  <a:gd name="connsiteX490" fmla="*/ 783451 w 3028217"/>
                  <a:gd name="connsiteY490" fmla="*/ 2850378 h 2962327"/>
                  <a:gd name="connsiteX491" fmla="*/ 752971 w 3028217"/>
                  <a:gd name="connsiteY491" fmla="*/ 2805611 h 2962327"/>
                  <a:gd name="connsiteX492" fmla="*/ 737731 w 3028217"/>
                  <a:gd name="connsiteY492" fmla="*/ 2765606 h 2962327"/>
                  <a:gd name="connsiteX493" fmla="*/ 721538 w 3028217"/>
                  <a:gd name="connsiteY493" fmla="*/ 2564628 h 2962327"/>
                  <a:gd name="connsiteX494" fmla="*/ 670103 w 3028217"/>
                  <a:gd name="connsiteY494" fmla="*/ 2492238 h 2962327"/>
                  <a:gd name="connsiteX495" fmla="*/ 539611 w 3028217"/>
                  <a:gd name="connsiteY495" fmla="*/ 2337933 h 2962327"/>
                  <a:gd name="connsiteX496" fmla="*/ 473888 w 3028217"/>
                  <a:gd name="connsiteY496" fmla="*/ 2221728 h 2962327"/>
                  <a:gd name="connsiteX497" fmla="*/ 468173 w 3028217"/>
                  <a:gd name="connsiteY497" fmla="*/ 2148386 h 2962327"/>
                  <a:gd name="connsiteX498" fmla="*/ 471983 w 3028217"/>
                  <a:gd name="connsiteY498" fmla="*/ 2122668 h 2962327"/>
                  <a:gd name="connsiteX499" fmla="*/ 493891 w 3028217"/>
                  <a:gd name="connsiteY499" fmla="*/ 2021703 h 2962327"/>
                  <a:gd name="connsiteX500" fmla="*/ 538658 w 3028217"/>
                  <a:gd name="connsiteY500" fmla="*/ 1907403 h 2962327"/>
                  <a:gd name="connsiteX501" fmla="*/ 524371 w 3028217"/>
                  <a:gd name="connsiteY501" fmla="*/ 1854063 h 2962327"/>
                  <a:gd name="connsiteX502" fmla="*/ 499606 w 3028217"/>
                  <a:gd name="connsiteY502" fmla="*/ 1853111 h 2962327"/>
                  <a:gd name="connsiteX503" fmla="*/ 459601 w 3028217"/>
                  <a:gd name="connsiteY503" fmla="*/ 1860731 h 2962327"/>
                  <a:gd name="connsiteX504" fmla="*/ 408166 w 3028217"/>
                  <a:gd name="connsiteY504" fmla="*/ 1827393 h 2962327"/>
                  <a:gd name="connsiteX505" fmla="*/ 354826 w 3028217"/>
                  <a:gd name="connsiteY505" fmla="*/ 1742621 h 2962327"/>
                  <a:gd name="connsiteX506" fmla="*/ 322441 w 3028217"/>
                  <a:gd name="connsiteY506" fmla="*/ 1715951 h 2962327"/>
                  <a:gd name="connsiteX507" fmla="*/ 234811 w 3028217"/>
                  <a:gd name="connsiteY507" fmla="*/ 1658801 h 2962327"/>
                  <a:gd name="connsiteX508" fmla="*/ 206236 w 3028217"/>
                  <a:gd name="connsiteY508" fmla="*/ 1644513 h 2962327"/>
                  <a:gd name="connsiteX509" fmla="*/ 116701 w 3028217"/>
                  <a:gd name="connsiteY509" fmla="*/ 1622606 h 2962327"/>
                  <a:gd name="connsiteX510" fmla="*/ 28118 w 3028217"/>
                  <a:gd name="connsiteY510" fmla="*/ 1557836 h 2962327"/>
                  <a:gd name="connsiteX511" fmla="*/ 12878 w 3028217"/>
                  <a:gd name="connsiteY511" fmla="*/ 1499733 h 2962327"/>
                  <a:gd name="connsiteX512" fmla="*/ 10021 w 3028217"/>
                  <a:gd name="connsiteY512" fmla="*/ 1446393 h 2962327"/>
                  <a:gd name="connsiteX513" fmla="*/ 5258 w 3028217"/>
                  <a:gd name="connsiteY513" fmla="*/ 1410198 h 2962327"/>
                  <a:gd name="connsiteX514" fmla="*/ 45263 w 3028217"/>
                  <a:gd name="connsiteY514" fmla="*/ 1105398 h 2962327"/>
                  <a:gd name="connsiteX515" fmla="*/ 304343 w 3028217"/>
                  <a:gd name="connsiteY515" fmla="*/ 581523 h 2962327"/>
                  <a:gd name="connsiteX516" fmla="*/ 548183 w 3028217"/>
                  <a:gd name="connsiteY516" fmla="*/ 329111 h 2962327"/>
                  <a:gd name="connsiteX517" fmla="*/ 617716 w 3028217"/>
                  <a:gd name="connsiteY517" fmla="*/ 317681 h 2962327"/>
                  <a:gd name="connsiteX518" fmla="*/ 631051 w 3028217"/>
                  <a:gd name="connsiteY518" fmla="*/ 309108 h 2962327"/>
                  <a:gd name="connsiteX519" fmla="*/ 692011 w 3028217"/>
                  <a:gd name="connsiteY519" fmla="*/ 299583 h 2962327"/>
                  <a:gd name="connsiteX520" fmla="*/ 756781 w 3028217"/>
                  <a:gd name="connsiteY520" fmla="*/ 316728 h 2962327"/>
                  <a:gd name="connsiteX521" fmla="*/ 780593 w 3028217"/>
                  <a:gd name="connsiteY521" fmla="*/ 315776 h 2962327"/>
                  <a:gd name="connsiteX522" fmla="*/ 797738 w 3028217"/>
                  <a:gd name="connsiteY522" fmla="*/ 314823 h 2962327"/>
                  <a:gd name="connsiteX523" fmla="*/ 831076 w 3028217"/>
                  <a:gd name="connsiteY523" fmla="*/ 316728 h 2962327"/>
                  <a:gd name="connsiteX524" fmla="*/ 841553 w 3028217"/>
                  <a:gd name="connsiteY524" fmla="*/ 277676 h 2962327"/>
                  <a:gd name="connsiteX525" fmla="*/ 852031 w 3028217"/>
                  <a:gd name="connsiteY525" fmla="*/ 259578 h 2962327"/>
                  <a:gd name="connsiteX526" fmla="*/ 867152 w 3028217"/>
                  <a:gd name="connsiteY526" fmla="*/ 248624 h 2962327"/>
                  <a:gd name="connsiteX527" fmla="*/ 876026 w 3028217"/>
                  <a:gd name="connsiteY527" fmla="*/ 238011 h 2962327"/>
                  <a:gd name="connsiteX528" fmla="*/ 858921 w 3028217"/>
                  <a:gd name="connsiteY528" fmla="*/ 241392 h 2962327"/>
                  <a:gd name="connsiteX529" fmla="*/ 821551 w 3028217"/>
                  <a:gd name="connsiteY529" fmla="*/ 210048 h 2962327"/>
                  <a:gd name="connsiteX530" fmla="*/ 857746 w 3028217"/>
                  <a:gd name="connsiteY530" fmla="*/ 190998 h 2962327"/>
                  <a:gd name="connsiteX531" fmla="*/ 873343 w 3028217"/>
                  <a:gd name="connsiteY531" fmla="*/ 184331 h 2962327"/>
                  <a:gd name="connsiteX532" fmla="*/ 798215 w 3028217"/>
                  <a:gd name="connsiteY532" fmla="*/ 181949 h 2962327"/>
                  <a:gd name="connsiteX533" fmla="*/ 805359 w 3028217"/>
                  <a:gd name="connsiteY533" fmla="*/ 187188 h 2962327"/>
                  <a:gd name="connsiteX534" fmla="*/ 795834 w 3028217"/>
                  <a:gd name="connsiteY534" fmla="*/ 196713 h 2962327"/>
                  <a:gd name="connsiteX535" fmla="*/ 788214 w 3028217"/>
                  <a:gd name="connsiteY535" fmla="*/ 182426 h 2962327"/>
                  <a:gd name="connsiteX536" fmla="*/ 798215 w 3028217"/>
                  <a:gd name="connsiteY536" fmla="*/ 181949 h 2962327"/>
                  <a:gd name="connsiteX537" fmla="*/ 938708 w 3028217"/>
                  <a:gd name="connsiteY537" fmla="*/ 121466 h 2962327"/>
                  <a:gd name="connsiteX538" fmla="*/ 952043 w 3028217"/>
                  <a:gd name="connsiteY538" fmla="*/ 141468 h 2962327"/>
                  <a:gd name="connsiteX539" fmla="*/ 951037 w 3028217"/>
                  <a:gd name="connsiteY539" fmla="*/ 142501 h 2962327"/>
                  <a:gd name="connsiteX540" fmla="*/ 953949 w 3028217"/>
                  <a:gd name="connsiteY540" fmla="*/ 140516 h 2962327"/>
                  <a:gd name="connsiteX541" fmla="*/ 952996 w 3028217"/>
                  <a:gd name="connsiteY541" fmla="*/ 148136 h 2962327"/>
                  <a:gd name="connsiteX542" fmla="*/ 952996 w 3028217"/>
                  <a:gd name="connsiteY542" fmla="*/ 169091 h 2962327"/>
                  <a:gd name="connsiteX543" fmla="*/ 944424 w 3028217"/>
                  <a:gd name="connsiteY543" fmla="*/ 159804 h 2962327"/>
                  <a:gd name="connsiteX544" fmla="*/ 933131 w 3028217"/>
                  <a:gd name="connsiteY544" fmla="*/ 154863 h 2962327"/>
                  <a:gd name="connsiteX545" fmla="*/ 931088 w 3028217"/>
                  <a:gd name="connsiteY545" fmla="*/ 155756 h 2962327"/>
                  <a:gd name="connsiteX546" fmla="*/ 930136 w 3028217"/>
                  <a:gd name="connsiteY546" fmla="*/ 155756 h 2962327"/>
                  <a:gd name="connsiteX547" fmla="*/ 918706 w 3028217"/>
                  <a:gd name="connsiteY547" fmla="*/ 144326 h 2962327"/>
                  <a:gd name="connsiteX548" fmla="*/ 931088 w 3028217"/>
                  <a:gd name="connsiteY548" fmla="*/ 122418 h 2962327"/>
                  <a:gd name="connsiteX549" fmla="*/ 938708 w 3028217"/>
                  <a:gd name="connsiteY549" fmla="*/ 121466 h 2962327"/>
                  <a:gd name="connsiteX550" fmla="*/ 925373 w 3028217"/>
                  <a:gd name="connsiteY550" fmla="*/ 107178 h 2962327"/>
                  <a:gd name="connsiteX551" fmla="*/ 938708 w 3028217"/>
                  <a:gd name="connsiteY551" fmla="*/ 121465 h 2962327"/>
                  <a:gd name="connsiteX552" fmla="*/ 935851 w 3028217"/>
                  <a:gd name="connsiteY552" fmla="*/ 121465 h 2962327"/>
                  <a:gd name="connsiteX553" fmla="*/ 932993 w 3028217"/>
                  <a:gd name="connsiteY553" fmla="*/ 121465 h 2962327"/>
                  <a:gd name="connsiteX554" fmla="*/ 901561 w 3028217"/>
                  <a:gd name="connsiteY554" fmla="*/ 123370 h 2962327"/>
                  <a:gd name="connsiteX555" fmla="*/ 925373 w 3028217"/>
                  <a:gd name="connsiteY555" fmla="*/ 107178 h 2962327"/>
                  <a:gd name="connsiteX556" fmla="*/ 1021576 w 3028217"/>
                  <a:gd name="connsiteY556" fmla="*/ 71936 h 2962327"/>
                  <a:gd name="connsiteX557" fmla="*/ 1031101 w 3028217"/>
                  <a:gd name="connsiteY557" fmla="*/ 97653 h 2962327"/>
                  <a:gd name="connsiteX558" fmla="*/ 1000621 w 3028217"/>
                  <a:gd name="connsiteY558" fmla="*/ 92891 h 2962327"/>
                  <a:gd name="connsiteX559" fmla="*/ 1007288 w 3028217"/>
                  <a:gd name="connsiteY559" fmla="*/ 79556 h 2962327"/>
                  <a:gd name="connsiteX560" fmla="*/ 1021576 w 3028217"/>
                  <a:gd name="connsiteY560" fmla="*/ 71936 h 2962327"/>
                  <a:gd name="connsiteX561" fmla="*/ 1113849 w 3028217"/>
                  <a:gd name="connsiteY561" fmla="*/ 40265 h 2962327"/>
                  <a:gd name="connsiteX562" fmla="*/ 1159689 w 3028217"/>
                  <a:gd name="connsiteY562" fmla="*/ 51933 h 2962327"/>
                  <a:gd name="connsiteX563" fmla="*/ 1151116 w 3028217"/>
                  <a:gd name="connsiteY563" fmla="*/ 84318 h 2962327"/>
                  <a:gd name="connsiteX564" fmla="*/ 1111111 w 3028217"/>
                  <a:gd name="connsiteY564" fmla="*/ 92891 h 2962327"/>
                  <a:gd name="connsiteX565" fmla="*/ 1070153 w 3028217"/>
                  <a:gd name="connsiteY565" fmla="*/ 58601 h 2962327"/>
                  <a:gd name="connsiteX566" fmla="*/ 1113849 w 3028217"/>
                  <a:gd name="connsiteY566" fmla="*/ 40265 h 2962327"/>
                  <a:gd name="connsiteX567" fmla="*/ 1400760 w 3028217"/>
                  <a:gd name="connsiteY567" fmla="*/ 96 h 2962327"/>
                  <a:gd name="connsiteX568" fmla="*/ 1476871 w 3028217"/>
                  <a:gd name="connsiteY568" fmla="*/ 5260 h 2962327"/>
                  <a:gd name="connsiteX569" fmla="*/ 1611174 w 3028217"/>
                  <a:gd name="connsiteY569" fmla="*/ 9070 h 2962327"/>
                  <a:gd name="connsiteX570" fmla="*/ 1619746 w 3028217"/>
                  <a:gd name="connsiteY570" fmla="*/ 17643 h 2962327"/>
                  <a:gd name="connsiteX571" fmla="*/ 1646416 w 3028217"/>
                  <a:gd name="connsiteY571" fmla="*/ 28120 h 2962327"/>
                  <a:gd name="connsiteX572" fmla="*/ 1667371 w 3028217"/>
                  <a:gd name="connsiteY572" fmla="*/ 31930 h 2962327"/>
                  <a:gd name="connsiteX573" fmla="*/ 1742261 w 3028217"/>
                  <a:gd name="connsiteY573" fmla="*/ 11690 h 2962327"/>
                  <a:gd name="connsiteX574" fmla="*/ 1820723 w 3028217"/>
                  <a:gd name="connsiteY574" fmla="*/ 30025 h 2962327"/>
                  <a:gd name="connsiteX575" fmla="*/ 1901686 w 3028217"/>
                  <a:gd name="connsiteY575" fmla="*/ 45265 h 2962327"/>
                  <a:gd name="connsiteX576" fmla="*/ 1894066 w 3028217"/>
                  <a:gd name="connsiteY576" fmla="*/ 69078 h 2962327"/>
                  <a:gd name="connsiteX577" fmla="*/ 1955978 w 3028217"/>
                  <a:gd name="connsiteY577" fmla="*/ 55743 h 2962327"/>
                  <a:gd name="connsiteX578" fmla="*/ 1954073 w 3028217"/>
                  <a:gd name="connsiteY578" fmla="*/ 71935 h 2962327"/>
                  <a:gd name="connsiteX579" fmla="*/ 1935976 w 3028217"/>
                  <a:gd name="connsiteY579" fmla="*/ 103368 h 2962327"/>
                  <a:gd name="connsiteX580" fmla="*/ 1949311 w 3028217"/>
                  <a:gd name="connsiteY580" fmla="*/ 161470 h 2962327"/>
                  <a:gd name="connsiteX581" fmla="*/ 1894066 w 3028217"/>
                  <a:gd name="connsiteY581" fmla="*/ 171948 h 2962327"/>
                  <a:gd name="connsiteX582" fmla="*/ 1913116 w 3028217"/>
                  <a:gd name="connsiteY582" fmla="*/ 183378 h 2962327"/>
                  <a:gd name="connsiteX583" fmla="*/ 1907401 w 3028217"/>
                  <a:gd name="connsiteY583" fmla="*/ 196713 h 2962327"/>
                  <a:gd name="connsiteX584" fmla="*/ 1873111 w 3028217"/>
                  <a:gd name="connsiteY584" fmla="*/ 245290 h 2962327"/>
                  <a:gd name="connsiteX585" fmla="*/ 1866443 w 3028217"/>
                  <a:gd name="connsiteY585" fmla="*/ 267198 h 2962327"/>
                  <a:gd name="connsiteX586" fmla="*/ 1851203 w 3028217"/>
                  <a:gd name="connsiteY586" fmla="*/ 270055 h 2962327"/>
                  <a:gd name="connsiteX587" fmla="*/ 1866443 w 3028217"/>
                  <a:gd name="connsiteY587" fmla="*/ 313870 h 2962327"/>
                  <a:gd name="connsiteX588" fmla="*/ 1843583 w 3028217"/>
                  <a:gd name="connsiteY588" fmla="*/ 319585 h 2962327"/>
                  <a:gd name="connsiteX589" fmla="*/ 1819771 w 3028217"/>
                  <a:gd name="connsiteY589" fmla="*/ 300535 h 2962327"/>
                  <a:gd name="connsiteX590" fmla="*/ 1788338 w 3028217"/>
                  <a:gd name="connsiteY590" fmla="*/ 313870 h 2962327"/>
                  <a:gd name="connsiteX591" fmla="*/ 1800721 w 3028217"/>
                  <a:gd name="connsiteY591" fmla="*/ 315775 h 2962327"/>
                  <a:gd name="connsiteX592" fmla="*/ 1823581 w 3028217"/>
                  <a:gd name="connsiteY592" fmla="*/ 314823 h 2962327"/>
                  <a:gd name="connsiteX593" fmla="*/ 1833106 w 3028217"/>
                  <a:gd name="connsiteY593" fmla="*/ 317680 h 2962327"/>
                  <a:gd name="connsiteX594" fmla="*/ 1838821 w 3028217"/>
                  <a:gd name="connsiteY594" fmla="*/ 334825 h 2962327"/>
                  <a:gd name="connsiteX595" fmla="*/ 1715948 w 3028217"/>
                  <a:gd name="connsiteY595" fmla="*/ 370068 h 2962327"/>
                  <a:gd name="connsiteX596" fmla="*/ 1691183 w 3028217"/>
                  <a:gd name="connsiteY596" fmla="*/ 379593 h 2962327"/>
                  <a:gd name="connsiteX597" fmla="*/ 1586408 w 3028217"/>
                  <a:gd name="connsiteY597" fmla="*/ 430075 h 2962327"/>
                  <a:gd name="connsiteX598" fmla="*/ 1542593 w 3028217"/>
                  <a:gd name="connsiteY598" fmla="*/ 468175 h 2962327"/>
                  <a:gd name="connsiteX599" fmla="*/ 1480681 w 3028217"/>
                  <a:gd name="connsiteY599" fmla="*/ 555805 h 2962327"/>
                  <a:gd name="connsiteX600" fmla="*/ 1462583 w 3028217"/>
                  <a:gd name="connsiteY600" fmla="*/ 562473 h 2962327"/>
                  <a:gd name="connsiteX601" fmla="*/ 1385431 w 3028217"/>
                  <a:gd name="connsiteY601" fmla="*/ 462460 h 2962327"/>
                  <a:gd name="connsiteX602" fmla="*/ 1379716 w 3028217"/>
                  <a:gd name="connsiteY602" fmla="*/ 398643 h 2962327"/>
                  <a:gd name="connsiteX603" fmla="*/ 1441628 w 3028217"/>
                  <a:gd name="connsiteY603" fmla="*/ 335778 h 2962327"/>
                  <a:gd name="connsiteX604" fmla="*/ 1449248 w 3028217"/>
                  <a:gd name="connsiteY604" fmla="*/ 321490 h 2962327"/>
                  <a:gd name="connsiteX605" fmla="*/ 1461631 w 3028217"/>
                  <a:gd name="connsiteY605" fmla="*/ 300535 h 2962327"/>
                  <a:gd name="connsiteX606" fmla="*/ 1412101 w 3028217"/>
                  <a:gd name="connsiteY606" fmla="*/ 280533 h 2962327"/>
                  <a:gd name="connsiteX607" fmla="*/ 1434961 w 3028217"/>
                  <a:gd name="connsiteY607" fmla="*/ 215763 h 2962327"/>
                  <a:gd name="connsiteX608" fmla="*/ 1371143 w 3028217"/>
                  <a:gd name="connsiteY608" fmla="*/ 160518 h 2962327"/>
                  <a:gd name="connsiteX609" fmla="*/ 1331138 w 3028217"/>
                  <a:gd name="connsiteY609" fmla="*/ 162423 h 2962327"/>
                  <a:gd name="connsiteX610" fmla="*/ 1303516 w 3028217"/>
                  <a:gd name="connsiteY610" fmla="*/ 150040 h 2962327"/>
                  <a:gd name="connsiteX611" fmla="*/ 1313993 w 3028217"/>
                  <a:gd name="connsiteY611" fmla="*/ 130038 h 2962327"/>
                  <a:gd name="connsiteX612" fmla="*/ 1313041 w 3028217"/>
                  <a:gd name="connsiteY612" fmla="*/ 121465 h 2962327"/>
                  <a:gd name="connsiteX613" fmla="*/ 1323518 w 3028217"/>
                  <a:gd name="connsiteY613" fmla="*/ 96700 h 2962327"/>
                  <a:gd name="connsiteX614" fmla="*/ 1387336 w 3028217"/>
                  <a:gd name="connsiteY614" fmla="*/ 88128 h 2962327"/>
                  <a:gd name="connsiteX615" fmla="*/ 1394003 w 3028217"/>
                  <a:gd name="connsiteY615" fmla="*/ 68125 h 2962327"/>
                  <a:gd name="connsiteX616" fmla="*/ 1445438 w 3028217"/>
                  <a:gd name="connsiteY616" fmla="*/ 41455 h 2962327"/>
                  <a:gd name="connsiteX617" fmla="*/ 1471104 w 3028217"/>
                  <a:gd name="connsiteY617" fmla="*/ 35589 h 2962327"/>
                  <a:gd name="connsiteX618" fmla="*/ 1469608 w 3028217"/>
                  <a:gd name="connsiteY618" fmla="*/ 35026 h 2962327"/>
                  <a:gd name="connsiteX619" fmla="*/ 1456869 w 3028217"/>
                  <a:gd name="connsiteY619" fmla="*/ 34788 h 2962327"/>
                  <a:gd name="connsiteX620" fmla="*/ 1365429 w 3028217"/>
                  <a:gd name="connsiteY620" fmla="*/ 60505 h 2962327"/>
                  <a:gd name="connsiteX621" fmla="*/ 1208266 w 3028217"/>
                  <a:gd name="connsiteY621" fmla="*/ 122418 h 2962327"/>
                  <a:gd name="connsiteX622" fmla="*/ 1175881 w 3028217"/>
                  <a:gd name="connsiteY622" fmla="*/ 122418 h 2962327"/>
                  <a:gd name="connsiteX623" fmla="*/ 1187311 w 3028217"/>
                  <a:gd name="connsiteY623" fmla="*/ 142420 h 2962327"/>
                  <a:gd name="connsiteX624" fmla="*/ 1180644 w 3028217"/>
                  <a:gd name="connsiteY624" fmla="*/ 149088 h 2962327"/>
                  <a:gd name="connsiteX625" fmla="*/ 1158647 w 3028217"/>
                  <a:gd name="connsiteY625" fmla="*/ 153642 h 2962327"/>
                  <a:gd name="connsiteX626" fmla="*/ 1143520 w 3028217"/>
                  <a:gd name="connsiteY626" fmla="*/ 152466 h 2962327"/>
                  <a:gd name="connsiteX627" fmla="*/ 1148259 w 3028217"/>
                  <a:gd name="connsiteY627" fmla="*/ 153731 h 2962327"/>
                  <a:gd name="connsiteX628" fmla="*/ 1152069 w 3028217"/>
                  <a:gd name="connsiteY628" fmla="*/ 175758 h 2962327"/>
                  <a:gd name="connsiteX629" fmla="*/ 1029196 w 3028217"/>
                  <a:gd name="connsiteY629" fmla="*/ 182425 h 2962327"/>
                  <a:gd name="connsiteX630" fmla="*/ 1006336 w 3028217"/>
                  <a:gd name="connsiteY630" fmla="*/ 148135 h 2962327"/>
                  <a:gd name="connsiteX631" fmla="*/ 995859 w 3028217"/>
                  <a:gd name="connsiteY631" fmla="*/ 134800 h 2962327"/>
                  <a:gd name="connsiteX632" fmla="*/ 987286 w 3028217"/>
                  <a:gd name="connsiteY632" fmla="*/ 114798 h 2962327"/>
                  <a:gd name="connsiteX633" fmla="*/ 1049199 w 3028217"/>
                  <a:gd name="connsiteY633" fmla="*/ 134800 h 2962327"/>
                  <a:gd name="connsiteX634" fmla="*/ 1064439 w 3028217"/>
                  <a:gd name="connsiteY634" fmla="*/ 149088 h 2962327"/>
                  <a:gd name="connsiteX635" fmla="*/ 1095871 w 3028217"/>
                  <a:gd name="connsiteY635" fmla="*/ 149326 h 2962327"/>
                  <a:gd name="connsiteX636" fmla="*/ 1106484 w 3028217"/>
                  <a:gd name="connsiteY636" fmla="*/ 148924 h 2962327"/>
                  <a:gd name="connsiteX637" fmla="*/ 1093014 w 3028217"/>
                  <a:gd name="connsiteY637" fmla="*/ 149088 h 2962327"/>
                  <a:gd name="connsiteX638" fmla="*/ 1062534 w 3028217"/>
                  <a:gd name="connsiteY638" fmla="*/ 131943 h 2962327"/>
                  <a:gd name="connsiteX639" fmla="*/ 1133971 w 3028217"/>
                  <a:gd name="connsiteY639" fmla="*/ 110988 h 2962327"/>
                  <a:gd name="connsiteX640" fmla="*/ 1158736 w 3028217"/>
                  <a:gd name="connsiteY640" fmla="*/ 88128 h 2962327"/>
                  <a:gd name="connsiteX641" fmla="*/ 1173024 w 3028217"/>
                  <a:gd name="connsiteY641" fmla="*/ 73840 h 2962327"/>
                  <a:gd name="connsiteX642" fmla="*/ 1214934 w 3028217"/>
                  <a:gd name="connsiteY642" fmla="*/ 54790 h 2962327"/>
                  <a:gd name="connsiteX643" fmla="*/ 1275894 w 3028217"/>
                  <a:gd name="connsiteY643" fmla="*/ 44313 h 2962327"/>
                  <a:gd name="connsiteX644" fmla="*/ 1211124 w 3028217"/>
                  <a:gd name="connsiteY644" fmla="*/ 51933 h 2962327"/>
                  <a:gd name="connsiteX645" fmla="*/ 1174929 w 3028217"/>
                  <a:gd name="connsiteY645" fmla="*/ 39550 h 2962327"/>
                  <a:gd name="connsiteX646" fmla="*/ 1174929 w 3028217"/>
                  <a:gd name="connsiteY646" fmla="*/ 26215 h 2962327"/>
                  <a:gd name="connsiteX647" fmla="*/ 1400760 w 3028217"/>
                  <a:gd name="connsiteY647" fmla="*/ 96 h 2962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Lst>
                <a:rect l="l" t="t" r="r" b="b"/>
                <a:pathLst>
                  <a:path w="3028217" h="2962327">
                    <a:moveTo>
                      <a:pt x="2863236" y="2049564"/>
                    </a:moveTo>
                    <a:cubicBezTo>
                      <a:pt x="2854902" y="2049564"/>
                      <a:pt x="2847996" y="2053612"/>
                      <a:pt x="2844662" y="2065518"/>
                    </a:cubicBezTo>
                    <a:cubicBezTo>
                      <a:pt x="2840852" y="2080758"/>
                      <a:pt x="2821802" y="2104571"/>
                      <a:pt x="2847519" y="2116953"/>
                    </a:cubicBezTo>
                    <a:cubicBezTo>
                      <a:pt x="2878000" y="2131241"/>
                      <a:pt x="2877047" y="2098856"/>
                      <a:pt x="2887525" y="2084568"/>
                    </a:cubicBezTo>
                    <a:cubicBezTo>
                      <a:pt x="2888477" y="2083616"/>
                      <a:pt x="2889430" y="2080758"/>
                      <a:pt x="2890382" y="2078853"/>
                    </a:cubicBezTo>
                    <a:cubicBezTo>
                      <a:pt x="2895144" y="2071233"/>
                      <a:pt x="2896097" y="2064566"/>
                      <a:pt x="2890382" y="2057898"/>
                    </a:cubicBezTo>
                    <a:cubicBezTo>
                      <a:pt x="2881334" y="2053612"/>
                      <a:pt x="2871571" y="2049564"/>
                      <a:pt x="2863236" y="2049564"/>
                    </a:cubicBezTo>
                    <a:close/>
                    <a:moveTo>
                      <a:pt x="2453184" y="1703568"/>
                    </a:moveTo>
                    <a:cubicBezTo>
                      <a:pt x="2446516" y="1700711"/>
                      <a:pt x="2442706" y="1708331"/>
                      <a:pt x="2444611" y="1714046"/>
                    </a:cubicBezTo>
                    <a:cubicBezTo>
                      <a:pt x="2448421" y="1725476"/>
                      <a:pt x="2452231" y="1738811"/>
                      <a:pt x="2467471" y="1740716"/>
                    </a:cubicBezTo>
                    <a:cubicBezTo>
                      <a:pt x="2475091" y="1741668"/>
                      <a:pt x="2480806" y="1736906"/>
                      <a:pt x="2482711" y="1728333"/>
                    </a:cubicBezTo>
                    <a:cubicBezTo>
                      <a:pt x="2473186" y="1720713"/>
                      <a:pt x="2463661" y="1710236"/>
                      <a:pt x="2453184" y="1703568"/>
                    </a:cubicBezTo>
                    <a:close/>
                    <a:moveTo>
                      <a:pt x="802501" y="1583553"/>
                    </a:moveTo>
                    <a:cubicBezTo>
                      <a:pt x="805359" y="1585458"/>
                      <a:pt x="811074" y="1586410"/>
                      <a:pt x="812026" y="1589268"/>
                    </a:cubicBezTo>
                    <a:cubicBezTo>
                      <a:pt x="814884" y="1596888"/>
                      <a:pt x="807264" y="1597840"/>
                      <a:pt x="802501" y="1599745"/>
                    </a:cubicBezTo>
                    <a:cubicBezTo>
                      <a:pt x="797739" y="1601650"/>
                      <a:pt x="792976" y="1598793"/>
                      <a:pt x="792024" y="1594030"/>
                    </a:cubicBezTo>
                    <a:cubicBezTo>
                      <a:pt x="788214" y="1586410"/>
                      <a:pt x="794881" y="1585458"/>
                      <a:pt x="802501" y="1583553"/>
                    </a:cubicBezTo>
                    <a:close/>
                    <a:moveTo>
                      <a:pt x="573901" y="1577838"/>
                    </a:moveTo>
                    <a:cubicBezTo>
                      <a:pt x="581521" y="1579743"/>
                      <a:pt x="588189" y="1582600"/>
                      <a:pt x="592951" y="1589268"/>
                    </a:cubicBezTo>
                    <a:cubicBezTo>
                      <a:pt x="592951" y="1594982"/>
                      <a:pt x="589141" y="1596888"/>
                      <a:pt x="584379" y="1596888"/>
                    </a:cubicBezTo>
                    <a:cubicBezTo>
                      <a:pt x="575806" y="1597840"/>
                      <a:pt x="568186" y="1595935"/>
                      <a:pt x="565329" y="1587363"/>
                    </a:cubicBezTo>
                    <a:cubicBezTo>
                      <a:pt x="562471" y="1580695"/>
                      <a:pt x="568186" y="1576885"/>
                      <a:pt x="573901" y="1577838"/>
                    </a:cubicBezTo>
                    <a:close/>
                    <a:moveTo>
                      <a:pt x="698678" y="1550216"/>
                    </a:moveTo>
                    <a:cubicBezTo>
                      <a:pt x="729158" y="1545453"/>
                      <a:pt x="746303" y="1560693"/>
                      <a:pt x="763448" y="1592126"/>
                    </a:cubicBezTo>
                    <a:cubicBezTo>
                      <a:pt x="731063" y="1576886"/>
                      <a:pt x="706298" y="1611176"/>
                      <a:pt x="678676" y="1592126"/>
                    </a:cubicBezTo>
                    <a:cubicBezTo>
                      <a:pt x="675818" y="1573076"/>
                      <a:pt x="667246" y="1551168"/>
                      <a:pt x="698678" y="1550216"/>
                    </a:cubicBezTo>
                    <a:close/>
                    <a:moveTo>
                      <a:pt x="492939" y="1460681"/>
                    </a:moveTo>
                    <a:cubicBezTo>
                      <a:pt x="518656" y="1456871"/>
                      <a:pt x="541516" y="1464491"/>
                      <a:pt x="562471" y="1479731"/>
                    </a:cubicBezTo>
                    <a:cubicBezTo>
                      <a:pt x="590094" y="1499733"/>
                      <a:pt x="618669" y="1515926"/>
                      <a:pt x="646291" y="1537833"/>
                    </a:cubicBezTo>
                    <a:cubicBezTo>
                      <a:pt x="620574" y="1545453"/>
                      <a:pt x="593904" y="1560693"/>
                      <a:pt x="577711" y="1525451"/>
                    </a:cubicBezTo>
                    <a:cubicBezTo>
                      <a:pt x="567234" y="1503543"/>
                      <a:pt x="541516" y="1503543"/>
                      <a:pt x="527229" y="1487351"/>
                    </a:cubicBezTo>
                    <a:lnTo>
                      <a:pt x="525032" y="1486533"/>
                    </a:lnTo>
                    <a:lnTo>
                      <a:pt x="527229" y="1488303"/>
                    </a:lnTo>
                    <a:cubicBezTo>
                      <a:pt x="502464" y="1486398"/>
                      <a:pt x="475794" y="1465443"/>
                      <a:pt x="451029" y="1494971"/>
                    </a:cubicBezTo>
                    <a:cubicBezTo>
                      <a:pt x="453886" y="1467348"/>
                      <a:pt x="471984" y="1461633"/>
                      <a:pt x="492939" y="1460681"/>
                    </a:cubicBezTo>
                    <a:close/>
                    <a:moveTo>
                      <a:pt x="592475" y="1413889"/>
                    </a:moveTo>
                    <a:cubicBezTo>
                      <a:pt x="594380" y="1414008"/>
                      <a:pt x="596285" y="1414485"/>
                      <a:pt x="596761" y="1414961"/>
                    </a:cubicBezTo>
                    <a:cubicBezTo>
                      <a:pt x="605334" y="1423533"/>
                      <a:pt x="603428" y="1433058"/>
                      <a:pt x="595809" y="1447346"/>
                    </a:cubicBezTo>
                    <a:cubicBezTo>
                      <a:pt x="589141" y="1434011"/>
                      <a:pt x="579616" y="1426391"/>
                      <a:pt x="588189" y="1414961"/>
                    </a:cubicBezTo>
                    <a:cubicBezTo>
                      <a:pt x="588665" y="1414009"/>
                      <a:pt x="590570" y="1413770"/>
                      <a:pt x="592475" y="1413889"/>
                    </a:cubicBezTo>
                    <a:close/>
                    <a:moveTo>
                      <a:pt x="2633206" y="1174931"/>
                    </a:moveTo>
                    <a:cubicBezTo>
                      <a:pt x="2646541" y="1176836"/>
                      <a:pt x="2659876" y="1178741"/>
                      <a:pt x="2673211" y="1180646"/>
                    </a:cubicBezTo>
                    <a:cubicBezTo>
                      <a:pt x="2657018" y="1197791"/>
                      <a:pt x="2645588" y="1186361"/>
                      <a:pt x="2633206" y="1174931"/>
                    </a:cubicBezTo>
                    <a:close/>
                    <a:moveTo>
                      <a:pt x="2477948" y="1095873"/>
                    </a:moveTo>
                    <a:cubicBezTo>
                      <a:pt x="2477948" y="1101588"/>
                      <a:pt x="2478901" y="1106350"/>
                      <a:pt x="2484616" y="1110160"/>
                    </a:cubicBezTo>
                    <a:cubicBezTo>
                      <a:pt x="2478901" y="1119685"/>
                      <a:pt x="2464613" y="1121590"/>
                      <a:pt x="2464613" y="1135878"/>
                    </a:cubicBezTo>
                    <a:cubicBezTo>
                      <a:pt x="2464613" y="1153023"/>
                      <a:pt x="2454136" y="1151118"/>
                      <a:pt x="2444611" y="1144450"/>
                    </a:cubicBezTo>
                    <a:cubicBezTo>
                      <a:pt x="2434133" y="1136830"/>
                      <a:pt x="2413178" y="1133020"/>
                      <a:pt x="2415083" y="1119685"/>
                    </a:cubicBezTo>
                    <a:cubicBezTo>
                      <a:pt x="2417941" y="1101588"/>
                      <a:pt x="2436038" y="1116828"/>
                      <a:pt x="2446516" y="1114923"/>
                    </a:cubicBezTo>
                    <a:cubicBezTo>
                      <a:pt x="2458898" y="1112065"/>
                      <a:pt x="2470329" y="1106350"/>
                      <a:pt x="2477948" y="1095873"/>
                    </a:cubicBezTo>
                    <a:close/>
                    <a:moveTo>
                      <a:pt x="2344599" y="1039676"/>
                    </a:moveTo>
                    <a:cubicBezTo>
                      <a:pt x="2358886" y="1039676"/>
                      <a:pt x="2352219" y="1056821"/>
                      <a:pt x="2355076" y="1066346"/>
                    </a:cubicBezTo>
                    <a:cubicBezTo>
                      <a:pt x="2354124" y="1077776"/>
                      <a:pt x="2356981" y="1093016"/>
                      <a:pt x="2341741" y="1092063"/>
                    </a:cubicBezTo>
                    <a:cubicBezTo>
                      <a:pt x="2328406" y="1091111"/>
                      <a:pt x="2329359" y="1075871"/>
                      <a:pt x="2328406" y="1065393"/>
                    </a:cubicBezTo>
                    <a:cubicBezTo>
                      <a:pt x="2327454" y="1053011"/>
                      <a:pt x="2331264" y="1039676"/>
                      <a:pt x="2344599" y="1039676"/>
                    </a:cubicBezTo>
                    <a:close/>
                    <a:moveTo>
                      <a:pt x="699631" y="966334"/>
                    </a:moveTo>
                    <a:cubicBezTo>
                      <a:pt x="671056" y="960619"/>
                      <a:pt x="648196" y="971096"/>
                      <a:pt x="616764" y="992051"/>
                    </a:cubicBezTo>
                    <a:cubicBezTo>
                      <a:pt x="652959" y="990146"/>
                      <a:pt x="677724" y="983478"/>
                      <a:pt x="699631" y="966334"/>
                    </a:cubicBezTo>
                    <a:close/>
                    <a:moveTo>
                      <a:pt x="2786559" y="938711"/>
                    </a:moveTo>
                    <a:cubicBezTo>
                      <a:pt x="2796084" y="944426"/>
                      <a:pt x="2804656" y="939663"/>
                      <a:pt x="2814181" y="938711"/>
                    </a:cubicBezTo>
                    <a:cubicBezTo>
                      <a:pt x="2814181" y="940616"/>
                      <a:pt x="2814181" y="943473"/>
                      <a:pt x="2814181" y="945378"/>
                    </a:cubicBezTo>
                    <a:cubicBezTo>
                      <a:pt x="2803704" y="949188"/>
                      <a:pt x="2791321" y="959666"/>
                      <a:pt x="2786559" y="938711"/>
                    </a:cubicBezTo>
                    <a:close/>
                    <a:moveTo>
                      <a:pt x="737731" y="935019"/>
                    </a:moveTo>
                    <a:cubicBezTo>
                      <a:pt x="726540" y="936091"/>
                      <a:pt x="714872" y="940139"/>
                      <a:pt x="702489" y="951093"/>
                    </a:cubicBezTo>
                    <a:cubicBezTo>
                      <a:pt x="731064" y="951093"/>
                      <a:pt x="753924" y="958713"/>
                      <a:pt x="770116" y="936805"/>
                    </a:cubicBezTo>
                    <a:cubicBezTo>
                      <a:pt x="759639" y="935853"/>
                      <a:pt x="748923" y="933948"/>
                      <a:pt x="737731" y="935019"/>
                    </a:cubicBezTo>
                    <a:close/>
                    <a:moveTo>
                      <a:pt x="619383" y="880251"/>
                    </a:moveTo>
                    <a:cubicBezTo>
                      <a:pt x="616526" y="879417"/>
                      <a:pt x="612477" y="880608"/>
                      <a:pt x="608191" y="882513"/>
                    </a:cubicBezTo>
                    <a:cubicBezTo>
                      <a:pt x="589141" y="887276"/>
                      <a:pt x="539611" y="951093"/>
                      <a:pt x="541516" y="968238"/>
                    </a:cubicBezTo>
                    <a:cubicBezTo>
                      <a:pt x="543421" y="979668"/>
                      <a:pt x="550089" y="980621"/>
                      <a:pt x="558661" y="975858"/>
                    </a:cubicBezTo>
                    <a:cubicBezTo>
                      <a:pt x="569139" y="970143"/>
                      <a:pt x="576759" y="960618"/>
                      <a:pt x="578664" y="949188"/>
                    </a:cubicBezTo>
                    <a:cubicBezTo>
                      <a:pt x="582474" y="920613"/>
                      <a:pt x="601524" y="904421"/>
                      <a:pt x="623431" y="890133"/>
                    </a:cubicBezTo>
                    <a:cubicBezTo>
                      <a:pt x="623907" y="883942"/>
                      <a:pt x="622241" y="881084"/>
                      <a:pt x="619383" y="880251"/>
                    </a:cubicBezTo>
                    <a:close/>
                    <a:moveTo>
                      <a:pt x="659626" y="872036"/>
                    </a:moveTo>
                    <a:cubicBezTo>
                      <a:pt x="653911" y="870131"/>
                      <a:pt x="645339" y="876798"/>
                      <a:pt x="647244" y="879656"/>
                    </a:cubicBezTo>
                    <a:cubicBezTo>
                      <a:pt x="657721" y="901563"/>
                      <a:pt x="632956" y="928233"/>
                      <a:pt x="657721" y="950141"/>
                    </a:cubicBezTo>
                    <a:cubicBezTo>
                      <a:pt x="667246" y="936806"/>
                      <a:pt x="676771" y="926328"/>
                      <a:pt x="683439" y="913946"/>
                    </a:cubicBezTo>
                    <a:cubicBezTo>
                      <a:pt x="691059" y="897753"/>
                      <a:pt x="704394" y="924423"/>
                      <a:pt x="711061" y="910136"/>
                    </a:cubicBezTo>
                    <a:cubicBezTo>
                      <a:pt x="713919" y="903468"/>
                      <a:pt x="713919" y="896801"/>
                      <a:pt x="709156" y="891086"/>
                    </a:cubicBezTo>
                    <a:cubicBezTo>
                      <a:pt x="696774" y="875846"/>
                      <a:pt x="676771" y="876798"/>
                      <a:pt x="659626" y="872036"/>
                    </a:cubicBezTo>
                    <a:close/>
                    <a:moveTo>
                      <a:pt x="620410" y="803828"/>
                    </a:moveTo>
                    <a:cubicBezTo>
                      <a:pt x="614918" y="803575"/>
                      <a:pt x="609144" y="804646"/>
                      <a:pt x="603429" y="807266"/>
                    </a:cubicBezTo>
                    <a:cubicBezTo>
                      <a:pt x="579616" y="817743"/>
                      <a:pt x="555804" y="830126"/>
                      <a:pt x="532944" y="841556"/>
                    </a:cubicBezTo>
                    <a:cubicBezTo>
                      <a:pt x="530086" y="850128"/>
                      <a:pt x="536754" y="852033"/>
                      <a:pt x="541516" y="855843"/>
                    </a:cubicBezTo>
                    <a:cubicBezTo>
                      <a:pt x="561519" y="852986"/>
                      <a:pt x="579616" y="838698"/>
                      <a:pt x="602476" y="859653"/>
                    </a:cubicBezTo>
                    <a:cubicBezTo>
                      <a:pt x="617716" y="874893"/>
                      <a:pt x="654864" y="853938"/>
                      <a:pt x="652959" y="835841"/>
                    </a:cubicBezTo>
                    <a:cubicBezTo>
                      <a:pt x="650815" y="817267"/>
                      <a:pt x="636885" y="804587"/>
                      <a:pt x="620410" y="803828"/>
                    </a:cubicBezTo>
                    <a:close/>
                    <a:moveTo>
                      <a:pt x="2051228" y="690108"/>
                    </a:moveTo>
                    <a:cubicBezTo>
                      <a:pt x="2066468" y="695823"/>
                      <a:pt x="2079803" y="697728"/>
                      <a:pt x="2074088" y="722493"/>
                    </a:cubicBezTo>
                    <a:cubicBezTo>
                      <a:pt x="2066468" y="753925"/>
                      <a:pt x="2053133" y="773928"/>
                      <a:pt x="2021701" y="782500"/>
                    </a:cubicBezTo>
                    <a:cubicBezTo>
                      <a:pt x="2009318" y="785358"/>
                      <a:pt x="1997888" y="785358"/>
                      <a:pt x="2000746" y="772023"/>
                    </a:cubicBezTo>
                    <a:cubicBezTo>
                      <a:pt x="2006461" y="745353"/>
                      <a:pt x="2008366" y="714873"/>
                      <a:pt x="2036941" y="698680"/>
                    </a:cubicBezTo>
                    <a:cubicBezTo>
                      <a:pt x="2040751" y="694870"/>
                      <a:pt x="2045513" y="692965"/>
                      <a:pt x="2051228" y="690108"/>
                    </a:cubicBezTo>
                    <a:close/>
                    <a:moveTo>
                      <a:pt x="2111236" y="608669"/>
                    </a:moveTo>
                    <a:cubicBezTo>
                      <a:pt x="2115046" y="609621"/>
                      <a:pt x="2116951" y="613431"/>
                      <a:pt x="2113141" y="623433"/>
                    </a:cubicBezTo>
                    <a:cubicBezTo>
                      <a:pt x="2113141" y="624385"/>
                      <a:pt x="2112189" y="625338"/>
                      <a:pt x="2111236" y="626290"/>
                    </a:cubicBezTo>
                    <a:cubicBezTo>
                      <a:pt x="2147431" y="643435"/>
                      <a:pt x="2126476" y="692013"/>
                      <a:pt x="2159814" y="711063"/>
                    </a:cubicBezTo>
                    <a:cubicBezTo>
                      <a:pt x="2178864" y="721540"/>
                      <a:pt x="2174101" y="752020"/>
                      <a:pt x="2199819" y="758688"/>
                    </a:cubicBezTo>
                    <a:cubicBezTo>
                      <a:pt x="2206486" y="760593"/>
                      <a:pt x="2189341" y="798693"/>
                      <a:pt x="2176959" y="800598"/>
                    </a:cubicBezTo>
                    <a:cubicBezTo>
                      <a:pt x="2149336" y="805360"/>
                      <a:pt x="2120761" y="810123"/>
                      <a:pt x="2092186" y="814885"/>
                    </a:cubicBezTo>
                    <a:cubicBezTo>
                      <a:pt x="2089329" y="799645"/>
                      <a:pt x="2128381" y="789168"/>
                      <a:pt x="2092186" y="777738"/>
                    </a:cubicBezTo>
                    <a:cubicBezTo>
                      <a:pt x="2098854" y="765355"/>
                      <a:pt x="2098854" y="749163"/>
                      <a:pt x="2111236" y="740590"/>
                    </a:cubicBezTo>
                    <a:cubicBezTo>
                      <a:pt x="2127429" y="729160"/>
                      <a:pt x="2118856" y="712015"/>
                      <a:pt x="2110284" y="710110"/>
                    </a:cubicBezTo>
                    <a:cubicBezTo>
                      <a:pt x="2086471" y="705348"/>
                      <a:pt x="2087424" y="682488"/>
                      <a:pt x="2076946" y="669153"/>
                    </a:cubicBezTo>
                    <a:cubicBezTo>
                      <a:pt x="2062659" y="651055"/>
                      <a:pt x="2076946" y="617718"/>
                      <a:pt x="2097901" y="611050"/>
                    </a:cubicBezTo>
                    <a:cubicBezTo>
                      <a:pt x="2101711" y="609621"/>
                      <a:pt x="2107426" y="607716"/>
                      <a:pt x="2111236" y="608669"/>
                    </a:cubicBezTo>
                    <a:close/>
                    <a:moveTo>
                      <a:pt x="927279" y="479605"/>
                    </a:moveTo>
                    <a:cubicBezTo>
                      <a:pt x="932041" y="477700"/>
                      <a:pt x="935851" y="480558"/>
                      <a:pt x="933946" y="486273"/>
                    </a:cubicBezTo>
                    <a:cubicBezTo>
                      <a:pt x="932041" y="490083"/>
                      <a:pt x="929184" y="492941"/>
                      <a:pt x="929184" y="493893"/>
                    </a:cubicBezTo>
                    <a:cubicBezTo>
                      <a:pt x="919659" y="493893"/>
                      <a:pt x="917754" y="491035"/>
                      <a:pt x="919659" y="488178"/>
                    </a:cubicBezTo>
                    <a:cubicBezTo>
                      <a:pt x="921564" y="484368"/>
                      <a:pt x="924421" y="480558"/>
                      <a:pt x="927279" y="479605"/>
                    </a:cubicBezTo>
                    <a:close/>
                    <a:moveTo>
                      <a:pt x="1938089" y="417931"/>
                    </a:moveTo>
                    <a:cubicBezTo>
                      <a:pt x="1948537" y="420431"/>
                      <a:pt x="1955503" y="431504"/>
                      <a:pt x="1959789" y="441505"/>
                    </a:cubicBezTo>
                    <a:cubicBezTo>
                      <a:pt x="1967409" y="457698"/>
                      <a:pt x="1952169" y="461508"/>
                      <a:pt x="1940739" y="466270"/>
                    </a:cubicBezTo>
                    <a:cubicBezTo>
                      <a:pt x="1909306" y="478653"/>
                      <a:pt x="1880731" y="501513"/>
                      <a:pt x="1842631" y="480558"/>
                    </a:cubicBezTo>
                    <a:cubicBezTo>
                      <a:pt x="1829296" y="472938"/>
                      <a:pt x="1832154" y="467223"/>
                      <a:pt x="1832154" y="458650"/>
                    </a:cubicBezTo>
                    <a:cubicBezTo>
                      <a:pt x="1828344" y="450078"/>
                      <a:pt x="1835964" y="442458"/>
                      <a:pt x="1833106" y="431980"/>
                    </a:cubicBezTo>
                    <a:cubicBezTo>
                      <a:pt x="1828344" y="420550"/>
                      <a:pt x="1835011" y="416740"/>
                      <a:pt x="1845489" y="423408"/>
                    </a:cubicBezTo>
                    <a:cubicBezTo>
                      <a:pt x="1847394" y="430075"/>
                      <a:pt x="1849299" y="439600"/>
                      <a:pt x="1857871" y="432933"/>
                    </a:cubicBezTo>
                    <a:cubicBezTo>
                      <a:pt x="1878826" y="418645"/>
                      <a:pt x="1903591" y="426265"/>
                      <a:pt x="1926451" y="418645"/>
                    </a:cubicBezTo>
                    <a:cubicBezTo>
                      <a:pt x="1930737" y="417216"/>
                      <a:pt x="1934607" y="417097"/>
                      <a:pt x="1938089" y="417931"/>
                    </a:cubicBezTo>
                    <a:close/>
                    <a:moveTo>
                      <a:pt x="904419" y="389118"/>
                    </a:moveTo>
                    <a:cubicBezTo>
                      <a:pt x="915849" y="404358"/>
                      <a:pt x="928231" y="418646"/>
                      <a:pt x="938709" y="433886"/>
                    </a:cubicBezTo>
                    <a:cubicBezTo>
                      <a:pt x="940614" y="436743"/>
                      <a:pt x="940614" y="441505"/>
                      <a:pt x="942519" y="446268"/>
                    </a:cubicBezTo>
                    <a:cubicBezTo>
                      <a:pt x="938709" y="447221"/>
                      <a:pt x="932041" y="450078"/>
                      <a:pt x="931089" y="449125"/>
                    </a:cubicBezTo>
                    <a:cubicBezTo>
                      <a:pt x="912991" y="426266"/>
                      <a:pt x="896799" y="440553"/>
                      <a:pt x="878701" y="449125"/>
                    </a:cubicBezTo>
                    <a:cubicBezTo>
                      <a:pt x="871081" y="452936"/>
                      <a:pt x="863461" y="446268"/>
                      <a:pt x="856794" y="443411"/>
                    </a:cubicBezTo>
                    <a:cubicBezTo>
                      <a:pt x="835839" y="424361"/>
                      <a:pt x="864414" y="422455"/>
                      <a:pt x="867271" y="412930"/>
                    </a:cubicBezTo>
                    <a:cubicBezTo>
                      <a:pt x="878701" y="402453"/>
                      <a:pt x="887274" y="388166"/>
                      <a:pt x="904419" y="389118"/>
                    </a:cubicBezTo>
                    <a:close/>
                    <a:moveTo>
                      <a:pt x="1062534" y="340541"/>
                    </a:moveTo>
                    <a:cubicBezTo>
                      <a:pt x="1073011" y="340541"/>
                      <a:pt x="1082536" y="340541"/>
                      <a:pt x="1083489" y="353876"/>
                    </a:cubicBezTo>
                    <a:cubicBezTo>
                      <a:pt x="1073964" y="356733"/>
                      <a:pt x="1066344" y="373878"/>
                      <a:pt x="1053961" y="360543"/>
                    </a:cubicBezTo>
                    <a:cubicBezTo>
                      <a:pt x="1045389" y="351018"/>
                      <a:pt x="1054914" y="345303"/>
                      <a:pt x="1062534" y="340541"/>
                    </a:cubicBezTo>
                    <a:close/>
                    <a:moveTo>
                      <a:pt x="2471113" y="336025"/>
                    </a:moveTo>
                    <a:cubicBezTo>
                      <a:pt x="2489315" y="339763"/>
                      <a:pt x="2505689" y="355066"/>
                      <a:pt x="2521763" y="370068"/>
                    </a:cubicBezTo>
                    <a:cubicBezTo>
                      <a:pt x="2652256" y="491988"/>
                      <a:pt x="2764651" y="627243"/>
                      <a:pt x="2848471" y="785358"/>
                    </a:cubicBezTo>
                    <a:cubicBezTo>
                      <a:pt x="2875141" y="835841"/>
                      <a:pt x="2898953" y="887276"/>
                      <a:pt x="2920861" y="940616"/>
                    </a:cubicBezTo>
                    <a:cubicBezTo>
                      <a:pt x="2925623" y="952046"/>
                      <a:pt x="2938006" y="963476"/>
                      <a:pt x="2926576" y="977763"/>
                    </a:cubicBezTo>
                    <a:cubicBezTo>
                      <a:pt x="2893238" y="978716"/>
                      <a:pt x="2872283" y="955856"/>
                      <a:pt x="2847518" y="938711"/>
                    </a:cubicBezTo>
                    <a:cubicBezTo>
                      <a:pt x="2844661" y="919661"/>
                      <a:pt x="2858948" y="906326"/>
                      <a:pt x="2864663" y="890133"/>
                    </a:cubicBezTo>
                    <a:cubicBezTo>
                      <a:pt x="2846566" y="892991"/>
                      <a:pt x="2829421" y="903468"/>
                      <a:pt x="2810371" y="908231"/>
                    </a:cubicBezTo>
                    <a:cubicBezTo>
                      <a:pt x="2792273" y="911088"/>
                      <a:pt x="2774176" y="912041"/>
                      <a:pt x="2757031" y="904421"/>
                    </a:cubicBezTo>
                    <a:cubicBezTo>
                      <a:pt x="2741791" y="897753"/>
                      <a:pt x="2733218" y="902516"/>
                      <a:pt x="2728456" y="916803"/>
                    </a:cubicBezTo>
                    <a:cubicBezTo>
                      <a:pt x="2724646" y="935853"/>
                      <a:pt x="2713216" y="952998"/>
                      <a:pt x="2707501" y="971096"/>
                    </a:cubicBezTo>
                    <a:cubicBezTo>
                      <a:pt x="2702738" y="984431"/>
                      <a:pt x="2699881" y="997766"/>
                      <a:pt x="2706548" y="1011101"/>
                    </a:cubicBezTo>
                    <a:cubicBezTo>
                      <a:pt x="2712263" y="1021578"/>
                      <a:pt x="2722741" y="1031103"/>
                      <a:pt x="2712263" y="1044438"/>
                    </a:cubicBezTo>
                    <a:cubicBezTo>
                      <a:pt x="2722979" y="1032294"/>
                      <a:pt x="2735302" y="1023900"/>
                      <a:pt x="2750438" y="1026892"/>
                    </a:cubicBezTo>
                    <a:lnTo>
                      <a:pt x="2757317" y="1029909"/>
                    </a:lnTo>
                    <a:lnTo>
                      <a:pt x="2760842" y="1028246"/>
                    </a:lnTo>
                    <a:cubicBezTo>
                      <a:pt x="2768462" y="1021578"/>
                      <a:pt x="2775130" y="1013006"/>
                      <a:pt x="2785607" y="1010148"/>
                    </a:cubicBezTo>
                    <a:cubicBezTo>
                      <a:pt x="2791798" y="1008243"/>
                      <a:pt x="2798228" y="1006814"/>
                      <a:pt x="2804538" y="1006457"/>
                    </a:cubicBezTo>
                    <a:cubicBezTo>
                      <a:pt x="2810848" y="1006100"/>
                      <a:pt x="2817040" y="1006814"/>
                      <a:pt x="2822755" y="1009196"/>
                    </a:cubicBezTo>
                    <a:cubicBezTo>
                      <a:pt x="2859902" y="1023483"/>
                      <a:pt x="2898955" y="1027293"/>
                      <a:pt x="2938959" y="1031103"/>
                    </a:cubicBezTo>
                    <a:cubicBezTo>
                      <a:pt x="2955152" y="1033008"/>
                      <a:pt x="2957057" y="1047296"/>
                      <a:pt x="2959915" y="1058726"/>
                    </a:cubicBezTo>
                    <a:cubicBezTo>
                      <a:pt x="2990394" y="1159691"/>
                      <a:pt x="3010397" y="1262561"/>
                      <a:pt x="3021827" y="1368288"/>
                    </a:cubicBezTo>
                    <a:cubicBezTo>
                      <a:pt x="3029447" y="1433058"/>
                      <a:pt x="3025637" y="1497828"/>
                      <a:pt x="3027542" y="1562598"/>
                    </a:cubicBezTo>
                    <a:cubicBezTo>
                      <a:pt x="3027542" y="1573076"/>
                      <a:pt x="3031352" y="1585458"/>
                      <a:pt x="3020874" y="1594983"/>
                    </a:cubicBezTo>
                    <a:cubicBezTo>
                      <a:pt x="2992299" y="1573076"/>
                      <a:pt x="2963724" y="1551168"/>
                      <a:pt x="2958009" y="1512116"/>
                    </a:cubicBezTo>
                    <a:cubicBezTo>
                      <a:pt x="2954199" y="1483541"/>
                      <a:pt x="2933244" y="1467348"/>
                      <a:pt x="2918005" y="1446393"/>
                    </a:cubicBezTo>
                    <a:cubicBezTo>
                      <a:pt x="2898955" y="1421628"/>
                      <a:pt x="2888477" y="1390196"/>
                      <a:pt x="2860855" y="1371146"/>
                    </a:cubicBezTo>
                    <a:cubicBezTo>
                      <a:pt x="2846567" y="1368288"/>
                      <a:pt x="2836089" y="1359716"/>
                      <a:pt x="2831327" y="1343523"/>
                    </a:cubicBezTo>
                    <a:cubicBezTo>
                      <a:pt x="2835137" y="1360668"/>
                      <a:pt x="2849424" y="1368288"/>
                      <a:pt x="2856092" y="1380671"/>
                    </a:cubicBezTo>
                    <a:cubicBezTo>
                      <a:pt x="2882762" y="1424486"/>
                      <a:pt x="2896097" y="1474968"/>
                      <a:pt x="2930387" y="1514021"/>
                    </a:cubicBezTo>
                    <a:cubicBezTo>
                      <a:pt x="2938007" y="1522593"/>
                      <a:pt x="2938959" y="1534976"/>
                      <a:pt x="2939912" y="1546406"/>
                    </a:cubicBezTo>
                    <a:cubicBezTo>
                      <a:pt x="2941817" y="1566408"/>
                      <a:pt x="2950390" y="1582601"/>
                      <a:pt x="2962772" y="1597841"/>
                    </a:cubicBezTo>
                    <a:cubicBezTo>
                      <a:pt x="2983727" y="1622606"/>
                      <a:pt x="2993252" y="1652133"/>
                      <a:pt x="2999919" y="1683566"/>
                    </a:cubicBezTo>
                    <a:cubicBezTo>
                      <a:pt x="3023732" y="1698806"/>
                      <a:pt x="3015159" y="1721666"/>
                      <a:pt x="3012302" y="1740716"/>
                    </a:cubicBezTo>
                    <a:cubicBezTo>
                      <a:pt x="2988490" y="1885496"/>
                      <a:pt x="2951342" y="2026466"/>
                      <a:pt x="2886572" y="2158864"/>
                    </a:cubicBezTo>
                    <a:cubicBezTo>
                      <a:pt x="2872284" y="2188391"/>
                      <a:pt x="2858949" y="2218871"/>
                      <a:pt x="2841805" y="2246493"/>
                    </a:cubicBezTo>
                    <a:cubicBezTo>
                      <a:pt x="2837042" y="2255066"/>
                      <a:pt x="2835137" y="2266496"/>
                      <a:pt x="2821802" y="2266496"/>
                    </a:cubicBezTo>
                    <a:cubicBezTo>
                      <a:pt x="2812277" y="2260781"/>
                      <a:pt x="2812277" y="2249351"/>
                      <a:pt x="2808467" y="2240778"/>
                    </a:cubicBezTo>
                    <a:cubicBezTo>
                      <a:pt x="2794180" y="2222681"/>
                      <a:pt x="2796084" y="2198868"/>
                      <a:pt x="2785607" y="2172198"/>
                    </a:cubicBezTo>
                    <a:cubicBezTo>
                      <a:pt x="2795132" y="2196011"/>
                      <a:pt x="2791322" y="2217918"/>
                      <a:pt x="2805609" y="2234111"/>
                    </a:cubicBezTo>
                    <a:cubicBezTo>
                      <a:pt x="2812277" y="2246493"/>
                      <a:pt x="2811324" y="2261733"/>
                      <a:pt x="2821802" y="2273164"/>
                    </a:cubicBezTo>
                    <a:cubicBezTo>
                      <a:pt x="2795132" y="2339839"/>
                      <a:pt x="2750364" y="2394131"/>
                      <a:pt x="2708455" y="2451281"/>
                    </a:cubicBezTo>
                    <a:cubicBezTo>
                      <a:pt x="2661782" y="2514146"/>
                      <a:pt x="2606537" y="2568439"/>
                      <a:pt x="2551292" y="2622731"/>
                    </a:cubicBezTo>
                    <a:cubicBezTo>
                      <a:pt x="2527480" y="2646543"/>
                      <a:pt x="2502714" y="2666546"/>
                      <a:pt x="2476997" y="2687501"/>
                    </a:cubicBezTo>
                    <a:cubicBezTo>
                      <a:pt x="2465567" y="2677976"/>
                      <a:pt x="2476997" y="2661783"/>
                      <a:pt x="2463662" y="2655116"/>
                    </a:cubicBezTo>
                    <a:cubicBezTo>
                      <a:pt x="2469377" y="2608443"/>
                      <a:pt x="2446517" y="2570343"/>
                      <a:pt x="2425562" y="2533196"/>
                    </a:cubicBezTo>
                    <a:cubicBezTo>
                      <a:pt x="2392224" y="2475093"/>
                      <a:pt x="2414132" y="2424611"/>
                      <a:pt x="2439849" y="2375081"/>
                    </a:cubicBezTo>
                    <a:cubicBezTo>
                      <a:pt x="2453184" y="2349364"/>
                      <a:pt x="2458899" y="2330314"/>
                      <a:pt x="2449374" y="2301739"/>
                    </a:cubicBezTo>
                    <a:cubicBezTo>
                      <a:pt x="2439849" y="2272211"/>
                      <a:pt x="2442707" y="2240778"/>
                      <a:pt x="2430324" y="2210298"/>
                    </a:cubicBezTo>
                    <a:cubicBezTo>
                      <a:pt x="2420799" y="2187439"/>
                      <a:pt x="2416989" y="2160768"/>
                      <a:pt x="2396987" y="2144576"/>
                    </a:cubicBezTo>
                    <a:cubicBezTo>
                      <a:pt x="2352219" y="2107428"/>
                      <a:pt x="2357934" y="2060756"/>
                      <a:pt x="2370317" y="2012178"/>
                    </a:cubicBezTo>
                    <a:cubicBezTo>
                      <a:pt x="2372222" y="2005511"/>
                      <a:pt x="2374127" y="1998843"/>
                      <a:pt x="2374127" y="1992176"/>
                    </a:cubicBezTo>
                    <a:cubicBezTo>
                      <a:pt x="2376984" y="1954076"/>
                      <a:pt x="2356982" y="1935978"/>
                      <a:pt x="2319834" y="1944551"/>
                    </a:cubicBezTo>
                    <a:cubicBezTo>
                      <a:pt x="2303642" y="1948361"/>
                      <a:pt x="2292212" y="1948361"/>
                      <a:pt x="2282687" y="1931216"/>
                    </a:cubicBezTo>
                    <a:cubicBezTo>
                      <a:pt x="2263637" y="1897878"/>
                      <a:pt x="2235062" y="1889306"/>
                      <a:pt x="2200772" y="1905498"/>
                    </a:cubicBezTo>
                    <a:cubicBezTo>
                      <a:pt x="2186484" y="1912166"/>
                      <a:pt x="2171244" y="1918833"/>
                      <a:pt x="2157909" y="1926453"/>
                    </a:cubicBezTo>
                    <a:cubicBezTo>
                      <a:pt x="2140764" y="1935978"/>
                      <a:pt x="2124572" y="1938836"/>
                      <a:pt x="2106474" y="1931216"/>
                    </a:cubicBezTo>
                    <a:cubicBezTo>
                      <a:pt x="2083614" y="1921691"/>
                      <a:pt x="2059802" y="1925501"/>
                      <a:pt x="2040752" y="1937883"/>
                    </a:cubicBezTo>
                    <a:cubicBezTo>
                      <a:pt x="2012177" y="1956933"/>
                      <a:pt x="1991222" y="1941693"/>
                      <a:pt x="1974077" y="1924548"/>
                    </a:cubicBezTo>
                    <a:cubicBezTo>
                      <a:pt x="1956932" y="1907403"/>
                      <a:pt x="1938834" y="1892163"/>
                      <a:pt x="1919784" y="1877876"/>
                    </a:cubicBezTo>
                    <a:cubicBezTo>
                      <a:pt x="1909307" y="1870256"/>
                      <a:pt x="1899782" y="1861683"/>
                      <a:pt x="1896924" y="1849301"/>
                    </a:cubicBezTo>
                    <a:cubicBezTo>
                      <a:pt x="1889304" y="1812153"/>
                      <a:pt x="1862634" y="1789293"/>
                      <a:pt x="1839774" y="1762623"/>
                    </a:cubicBezTo>
                    <a:cubicBezTo>
                      <a:pt x="1827392" y="1748336"/>
                      <a:pt x="1815962" y="1694043"/>
                      <a:pt x="1822629" y="1676898"/>
                    </a:cubicBezTo>
                    <a:cubicBezTo>
                      <a:pt x="1840727" y="1632131"/>
                      <a:pt x="1846442" y="1585458"/>
                      <a:pt x="1829297" y="1537833"/>
                    </a:cubicBezTo>
                    <a:cubicBezTo>
                      <a:pt x="1826439" y="1530213"/>
                      <a:pt x="1823582" y="1522593"/>
                      <a:pt x="1828344" y="1514973"/>
                    </a:cubicBezTo>
                    <a:cubicBezTo>
                      <a:pt x="1854062" y="1466396"/>
                      <a:pt x="1875017" y="1416866"/>
                      <a:pt x="1909307" y="1373051"/>
                    </a:cubicBezTo>
                    <a:cubicBezTo>
                      <a:pt x="1915022" y="1366383"/>
                      <a:pt x="1923594" y="1365431"/>
                      <a:pt x="1929309" y="1361621"/>
                    </a:cubicBezTo>
                    <a:cubicBezTo>
                      <a:pt x="1954074" y="1345428"/>
                      <a:pt x="1976934" y="1330188"/>
                      <a:pt x="1977887" y="1293041"/>
                    </a:cubicBezTo>
                    <a:cubicBezTo>
                      <a:pt x="1978839" y="1267323"/>
                      <a:pt x="1992174" y="1239701"/>
                      <a:pt x="2019797" y="1227318"/>
                    </a:cubicBezTo>
                    <a:cubicBezTo>
                      <a:pt x="2040752" y="1217793"/>
                      <a:pt x="2050277" y="1201601"/>
                      <a:pt x="2051229" y="1178741"/>
                    </a:cubicBezTo>
                    <a:cubicBezTo>
                      <a:pt x="2058849" y="1162548"/>
                      <a:pt x="2071232" y="1167311"/>
                      <a:pt x="2083614" y="1172073"/>
                    </a:cubicBezTo>
                    <a:cubicBezTo>
                      <a:pt x="2111237" y="1181598"/>
                      <a:pt x="2136002" y="1178741"/>
                      <a:pt x="2161719" y="1162548"/>
                    </a:cubicBezTo>
                    <a:cubicBezTo>
                      <a:pt x="2193152" y="1142546"/>
                      <a:pt x="2229347" y="1134926"/>
                      <a:pt x="2266494" y="1136831"/>
                    </a:cubicBezTo>
                    <a:cubicBezTo>
                      <a:pt x="2288402" y="1137783"/>
                      <a:pt x="2310309" y="1137783"/>
                      <a:pt x="2331264" y="1133021"/>
                    </a:cubicBezTo>
                    <a:cubicBezTo>
                      <a:pt x="2370317" y="1123496"/>
                      <a:pt x="2397939" y="1138736"/>
                      <a:pt x="2387462" y="1197791"/>
                    </a:cubicBezTo>
                    <a:cubicBezTo>
                      <a:pt x="2384604" y="1213983"/>
                      <a:pt x="2384604" y="1228271"/>
                      <a:pt x="2400797" y="1229223"/>
                    </a:cubicBezTo>
                    <a:cubicBezTo>
                      <a:pt x="2447469" y="1231128"/>
                      <a:pt x="2477949" y="1266371"/>
                      <a:pt x="2517002" y="1283516"/>
                    </a:cubicBezTo>
                    <a:cubicBezTo>
                      <a:pt x="2538909" y="1293041"/>
                      <a:pt x="2550339" y="1296851"/>
                      <a:pt x="2556055" y="1266371"/>
                    </a:cubicBezTo>
                    <a:cubicBezTo>
                      <a:pt x="2561769" y="1236843"/>
                      <a:pt x="2589392" y="1227318"/>
                      <a:pt x="2617967" y="1241606"/>
                    </a:cubicBezTo>
                    <a:cubicBezTo>
                      <a:pt x="2644637" y="1254941"/>
                      <a:pt x="2673212" y="1262561"/>
                      <a:pt x="2701787" y="1271133"/>
                    </a:cubicBezTo>
                    <a:cubicBezTo>
                      <a:pt x="2743697" y="1283516"/>
                      <a:pt x="2782749" y="1259703"/>
                      <a:pt x="2823707" y="1270181"/>
                    </a:cubicBezTo>
                    <a:cubicBezTo>
                      <a:pt x="2833232" y="1272086"/>
                      <a:pt x="2840852" y="1262561"/>
                      <a:pt x="2842757" y="1253988"/>
                    </a:cubicBezTo>
                    <a:cubicBezTo>
                      <a:pt x="2847519" y="1233033"/>
                      <a:pt x="2856092" y="1212078"/>
                      <a:pt x="2857997" y="1191123"/>
                    </a:cubicBezTo>
                    <a:cubicBezTo>
                      <a:pt x="2861807" y="1157786"/>
                      <a:pt x="2857044" y="1154928"/>
                      <a:pt x="2824659" y="1163501"/>
                    </a:cubicBezTo>
                    <a:cubicBezTo>
                      <a:pt x="2807514" y="1168263"/>
                      <a:pt x="2793227" y="1167311"/>
                      <a:pt x="2781797" y="1153023"/>
                    </a:cubicBezTo>
                    <a:lnTo>
                      <a:pt x="2778142" y="1149005"/>
                    </a:lnTo>
                    <a:lnTo>
                      <a:pt x="2758579" y="1157637"/>
                    </a:lnTo>
                    <a:cubicBezTo>
                      <a:pt x="2730182" y="1164691"/>
                      <a:pt x="2706072" y="1153261"/>
                      <a:pt x="2684641" y="1122543"/>
                    </a:cubicBezTo>
                    <a:cubicBezTo>
                      <a:pt x="2676068" y="1110161"/>
                      <a:pt x="2672258" y="1095873"/>
                      <a:pt x="2664638" y="1083491"/>
                    </a:cubicBezTo>
                    <a:cubicBezTo>
                      <a:pt x="2658923" y="1073966"/>
                      <a:pt x="2664638" y="1054916"/>
                      <a:pt x="2646541" y="1054916"/>
                    </a:cubicBezTo>
                    <a:cubicBezTo>
                      <a:pt x="2631301" y="1055868"/>
                      <a:pt x="2616061" y="1061583"/>
                      <a:pt x="2610346" y="1080633"/>
                    </a:cubicBezTo>
                    <a:lnTo>
                      <a:pt x="2609202" y="1082346"/>
                    </a:lnTo>
                    <a:lnTo>
                      <a:pt x="2613204" y="1086348"/>
                    </a:lnTo>
                    <a:cubicBezTo>
                      <a:pt x="2619871" y="1093968"/>
                      <a:pt x="2626539" y="1101588"/>
                      <a:pt x="2632254" y="1108255"/>
                    </a:cubicBezTo>
                    <a:cubicBezTo>
                      <a:pt x="2619871" y="1117780"/>
                      <a:pt x="2617014" y="1133020"/>
                      <a:pt x="2609394" y="1145403"/>
                    </a:cubicBezTo>
                    <a:cubicBezTo>
                      <a:pt x="2602726" y="1154928"/>
                      <a:pt x="2586534" y="1142545"/>
                      <a:pt x="2584629" y="1132068"/>
                    </a:cubicBezTo>
                    <a:cubicBezTo>
                      <a:pt x="2581771" y="1117780"/>
                      <a:pt x="2574151" y="1106350"/>
                      <a:pt x="2566055" y="1095397"/>
                    </a:cubicBezTo>
                    <a:lnTo>
                      <a:pt x="2558490" y="1083461"/>
                    </a:lnTo>
                    <a:lnTo>
                      <a:pt x="2545576" y="1071108"/>
                    </a:lnTo>
                    <a:cubicBezTo>
                      <a:pt x="2541766" y="1068251"/>
                      <a:pt x="2537003" y="1065393"/>
                      <a:pt x="2536051" y="1061583"/>
                    </a:cubicBezTo>
                    <a:cubicBezTo>
                      <a:pt x="2522716" y="1003481"/>
                      <a:pt x="2462708" y="991098"/>
                      <a:pt x="2429371" y="952046"/>
                    </a:cubicBezTo>
                    <a:cubicBezTo>
                      <a:pt x="2426513" y="949188"/>
                      <a:pt x="2421751" y="947283"/>
                      <a:pt x="2417941" y="944426"/>
                    </a:cubicBezTo>
                    <a:cubicBezTo>
                      <a:pt x="2416036" y="943473"/>
                      <a:pt x="2413178" y="943473"/>
                      <a:pt x="2407463" y="947283"/>
                    </a:cubicBezTo>
                    <a:cubicBezTo>
                      <a:pt x="2425561" y="973001"/>
                      <a:pt x="2440801" y="998718"/>
                      <a:pt x="2469376" y="1014911"/>
                    </a:cubicBezTo>
                    <a:cubicBezTo>
                      <a:pt x="2483663" y="1023483"/>
                      <a:pt x="2500808" y="1028246"/>
                      <a:pt x="2509381" y="1044438"/>
                    </a:cubicBezTo>
                    <a:cubicBezTo>
                      <a:pt x="2510333" y="1049201"/>
                      <a:pt x="2508428" y="1053963"/>
                      <a:pt x="2504618" y="1057773"/>
                    </a:cubicBezTo>
                    <a:cubicBezTo>
                      <a:pt x="2500808" y="1066346"/>
                      <a:pt x="2479853" y="1059678"/>
                      <a:pt x="2488426" y="1077776"/>
                    </a:cubicBezTo>
                    <a:cubicBezTo>
                      <a:pt x="2485568" y="1082538"/>
                      <a:pt x="2481758" y="1084443"/>
                      <a:pt x="2476996" y="1084443"/>
                    </a:cubicBezTo>
                    <a:cubicBezTo>
                      <a:pt x="2437943" y="1050153"/>
                      <a:pt x="2385556" y="1032056"/>
                      <a:pt x="2356028" y="985383"/>
                    </a:cubicBezTo>
                    <a:cubicBezTo>
                      <a:pt x="2346503" y="970143"/>
                      <a:pt x="2333168" y="968238"/>
                      <a:pt x="2317928" y="978716"/>
                    </a:cubicBezTo>
                    <a:cubicBezTo>
                      <a:pt x="2310308" y="984431"/>
                      <a:pt x="2301736" y="994908"/>
                      <a:pt x="2295068" y="993003"/>
                    </a:cubicBezTo>
                    <a:cubicBezTo>
                      <a:pt x="2237918" y="978716"/>
                      <a:pt x="2232203" y="1040628"/>
                      <a:pt x="2196008" y="1057773"/>
                    </a:cubicBezTo>
                    <a:cubicBezTo>
                      <a:pt x="2185531" y="1062536"/>
                      <a:pt x="2183626" y="1075871"/>
                      <a:pt x="2181721" y="1087301"/>
                    </a:cubicBezTo>
                    <a:cubicBezTo>
                      <a:pt x="2172196" y="1130163"/>
                      <a:pt x="2149336" y="1152071"/>
                      <a:pt x="2105521" y="1157786"/>
                    </a:cubicBezTo>
                    <a:cubicBezTo>
                      <a:pt x="2088376" y="1159691"/>
                      <a:pt x="2069326" y="1179693"/>
                      <a:pt x="2053133" y="1155881"/>
                    </a:cubicBezTo>
                    <a:cubicBezTo>
                      <a:pt x="2052181" y="1145403"/>
                      <a:pt x="2048371" y="1137783"/>
                      <a:pt x="2036941" y="1136831"/>
                    </a:cubicBezTo>
                    <a:cubicBezTo>
                      <a:pt x="2026463" y="1135878"/>
                      <a:pt x="2010271" y="1148261"/>
                      <a:pt x="2008366" y="1131116"/>
                    </a:cubicBezTo>
                    <a:cubicBezTo>
                      <a:pt x="2005508" y="1113018"/>
                      <a:pt x="1993126" y="1094921"/>
                      <a:pt x="2001698" y="1074918"/>
                    </a:cubicBezTo>
                    <a:cubicBezTo>
                      <a:pt x="2011223" y="1051106"/>
                      <a:pt x="2015986" y="1027293"/>
                      <a:pt x="2008366" y="1001576"/>
                    </a:cubicBezTo>
                    <a:cubicBezTo>
                      <a:pt x="2002651" y="979668"/>
                      <a:pt x="2021701" y="978716"/>
                      <a:pt x="2035988" y="977763"/>
                    </a:cubicBezTo>
                    <a:cubicBezTo>
                      <a:pt x="2059801" y="974906"/>
                      <a:pt x="2083613" y="981573"/>
                      <a:pt x="2107426" y="983478"/>
                    </a:cubicBezTo>
                    <a:cubicBezTo>
                      <a:pt x="2120761" y="984431"/>
                      <a:pt x="2139811" y="992051"/>
                      <a:pt x="2148383" y="975858"/>
                    </a:cubicBezTo>
                    <a:cubicBezTo>
                      <a:pt x="2157908" y="956808"/>
                      <a:pt x="2162671" y="934901"/>
                      <a:pt x="2150288" y="913946"/>
                    </a:cubicBezTo>
                    <a:cubicBezTo>
                      <a:pt x="2140763" y="897753"/>
                      <a:pt x="2131238" y="882513"/>
                      <a:pt x="2112188" y="876798"/>
                    </a:cubicBezTo>
                    <a:cubicBezTo>
                      <a:pt x="2105521" y="874893"/>
                      <a:pt x="2094091" y="873941"/>
                      <a:pt x="2096948" y="862511"/>
                    </a:cubicBezTo>
                    <a:cubicBezTo>
                      <a:pt x="2098853" y="852033"/>
                      <a:pt x="2109331" y="852033"/>
                      <a:pt x="2118856" y="849176"/>
                    </a:cubicBezTo>
                    <a:cubicBezTo>
                      <a:pt x="2149336" y="838698"/>
                      <a:pt x="2177911" y="830126"/>
                      <a:pt x="2206486" y="810123"/>
                    </a:cubicBezTo>
                    <a:cubicBezTo>
                      <a:pt x="2241728" y="785358"/>
                      <a:pt x="2258873" y="735828"/>
                      <a:pt x="2308403" y="731066"/>
                    </a:cubicBezTo>
                    <a:cubicBezTo>
                      <a:pt x="2322691" y="729161"/>
                      <a:pt x="2323643" y="718683"/>
                      <a:pt x="2321738" y="708206"/>
                    </a:cubicBezTo>
                    <a:cubicBezTo>
                      <a:pt x="2319833" y="698681"/>
                      <a:pt x="2314118" y="689156"/>
                      <a:pt x="2311261" y="679631"/>
                    </a:cubicBezTo>
                    <a:cubicBezTo>
                      <a:pt x="2307451" y="666296"/>
                      <a:pt x="2305546" y="652008"/>
                      <a:pt x="2320786" y="643436"/>
                    </a:cubicBezTo>
                    <a:cubicBezTo>
                      <a:pt x="2326501" y="640578"/>
                      <a:pt x="2334121" y="632958"/>
                      <a:pt x="2338883" y="638673"/>
                    </a:cubicBezTo>
                    <a:cubicBezTo>
                      <a:pt x="2346503" y="649151"/>
                      <a:pt x="2353171" y="662486"/>
                      <a:pt x="2343646" y="675821"/>
                    </a:cubicBezTo>
                    <a:cubicBezTo>
                      <a:pt x="2337931" y="685346"/>
                      <a:pt x="2342693" y="692966"/>
                      <a:pt x="2348408" y="699633"/>
                    </a:cubicBezTo>
                    <a:cubicBezTo>
                      <a:pt x="2356028" y="708206"/>
                      <a:pt x="2364601" y="711063"/>
                      <a:pt x="2376031" y="706301"/>
                    </a:cubicBezTo>
                    <a:cubicBezTo>
                      <a:pt x="2378888" y="705348"/>
                      <a:pt x="2381746" y="704396"/>
                      <a:pt x="2385556" y="704396"/>
                    </a:cubicBezTo>
                    <a:cubicBezTo>
                      <a:pt x="2409368" y="712968"/>
                      <a:pt x="2432228" y="712016"/>
                      <a:pt x="2454136" y="698681"/>
                    </a:cubicBezTo>
                    <a:cubicBezTo>
                      <a:pt x="2460803" y="694871"/>
                      <a:pt x="2469376" y="692966"/>
                      <a:pt x="2476996" y="692013"/>
                    </a:cubicBezTo>
                    <a:cubicBezTo>
                      <a:pt x="2517001" y="689156"/>
                      <a:pt x="2517001" y="689156"/>
                      <a:pt x="2517953" y="648198"/>
                    </a:cubicBezTo>
                    <a:cubicBezTo>
                      <a:pt x="2525573" y="626291"/>
                      <a:pt x="2540813" y="618671"/>
                      <a:pt x="2563673" y="626291"/>
                    </a:cubicBezTo>
                    <a:cubicBezTo>
                      <a:pt x="2558911" y="610098"/>
                      <a:pt x="2545576" y="599621"/>
                      <a:pt x="2554148" y="585333"/>
                    </a:cubicBezTo>
                    <a:lnTo>
                      <a:pt x="2572928" y="573708"/>
                    </a:lnTo>
                    <a:lnTo>
                      <a:pt x="2586098" y="571735"/>
                    </a:lnTo>
                    <a:lnTo>
                      <a:pt x="2586726" y="571671"/>
                    </a:lnTo>
                    <a:cubicBezTo>
                      <a:pt x="2599630" y="572653"/>
                      <a:pt x="2613203" y="578189"/>
                      <a:pt x="2624633" y="568188"/>
                    </a:cubicBezTo>
                    <a:cubicBezTo>
                      <a:pt x="2626538" y="566283"/>
                      <a:pt x="2628443" y="565331"/>
                      <a:pt x="2630348" y="563426"/>
                    </a:cubicBezTo>
                    <a:cubicBezTo>
                      <a:pt x="2634158" y="561521"/>
                      <a:pt x="2634158" y="568188"/>
                      <a:pt x="2633206" y="563426"/>
                    </a:cubicBezTo>
                    <a:cubicBezTo>
                      <a:pt x="2632253" y="557711"/>
                      <a:pt x="2629396" y="564378"/>
                      <a:pt x="2626538" y="563426"/>
                    </a:cubicBezTo>
                    <a:cubicBezTo>
                      <a:pt x="2615584" y="567236"/>
                      <a:pt x="2604392" y="569141"/>
                      <a:pt x="2593082" y="570689"/>
                    </a:cubicBezTo>
                    <a:lnTo>
                      <a:pt x="2586098" y="571735"/>
                    </a:lnTo>
                    <a:lnTo>
                      <a:pt x="2574151" y="572951"/>
                    </a:lnTo>
                    <a:lnTo>
                      <a:pt x="2572928" y="573708"/>
                    </a:lnTo>
                    <a:lnTo>
                      <a:pt x="2558911" y="575808"/>
                    </a:lnTo>
                    <a:cubicBezTo>
                      <a:pt x="2533193" y="580571"/>
                      <a:pt x="2516048" y="563426"/>
                      <a:pt x="2506523" y="541518"/>
                    </a:cubicBezTo>
                    <a:cubicBezTo>
                      <a:pt x="2496998" y="519611"/>
                      <a:pt x="2487473" y="498656"/>
                      <a:pt x="2512238" y="480558"/>
                    </a:cubicBezTo>
                    <a:cubicBezTo>
                      <a:pt x="2520811" y="474843"/>
                      <a:pt x="2527478" y="467223"/>
                      <a:pt x="2533193" y="458651"/>
                    </a:cubicBezTo>
                    <a:cubicBezTo>
                      <a:pt x="2537003" y="452936"/>
                      <a:pt x="2541766" y="446268"/>
                      <a:pt x="2534146" y="440553"/>
                    </a:cubicBezTo>
                    <a:cubicBezTo>
                      <a:pt x="2526526" y="434838"/>
                      <a:pt x="2515096" y="437696"/>
                      <a:pt x="2513191" y="445316"/>
                    </a:cubicBezTo>
                    <a:cubicBezTo>
                      <a:pt x="2506523" y="474843"/>
                      <a:pt x="2482711" y="489131"/>
                      <a:pt x="2464613" y="509133"/>
                    </a:cubicBezTo>
                    <a:cubicBezTo>
                      <a:pt x="2452231" y="523421"/>
                      <a:pt x="2455088" y="538661"/>
                      <a:pt x="2467471" y="551996"/>
                    </a:cubicBezTo>
                    <a:cubicBezTo>
                      <a:pt x="2481758" y="567236"/>
                      <a:pt x="2481758" y="582476"/>
                      <a:pt x="2468423" y="597716"/>
                    </a:cubicBezTo>
                    <a:cubicBezTo>
                      <a:pt x="2457946" y="610098"/>
                      <a:pt x="2455088" y="623433"/>
                      <a:pt x="2453183" y="638673"/>
                    </a:cubicBezTo>
                    <a:cubicBezTo>
                      <a:pt x="2451278" y="657723"/>
                      <a:pt x="2442706" y="671058"/>
                      <a:pt x="2423656" y="676773"/>
                    </a:cubicBezTo>
                    <a:cubicBezTo>
                      <a:pt x="2413178" y="682488"/>
                      <a:pt x="2402701" y="690108"/>
                      <a:pt x="2389366" y="683441"/>
                    </a:cubicBezTo>
                    <a:cubicBezTo>
                      <a:pt x="2381746" y="676773"/>
                      <a:pt x="2376983" y="670106"/>
                      <a:pt x="2383651" y="659628"/>
                    </a:cubicBezTo>
                    <a:cubicBezTo>
                      <a:pt x="2377936" y="649151"/>
                      <a:pt x="2372221" y="638673"/>
                      <a:pt x="2367458" y="627243"/>
                    </a:cubicBezTo>
                    <a:cubicBezTo>
                      <a:pt x="2348408" y="585333"/>
                      <a:pt x="2348408" y="584381"/>
                      <a:pt x="2308403" y="612003"/>
                    </a:cubicBezTo>
                    <a:cubicBezTo>
                      <a:pt x="2273161" y="616766"/>
                      <a:pt x="2265541" y="608193"/>
                      <a:pt x="2270303" y="571046"/>
                    </a:cubicBezTo>
                    <a:cubicBezTo>
                      <a:pt x="2271256" y="560568"/>
                      <a:pt x="2287448" y="545328"/>
                      <a:pt x="2260778" y="543423"/>
                    </a:cubicBezTo>
                    <a:cubicBezTo>
                      <a:pt x="2255063" y="542471"/>
                      <a:pt x="2255063" y="530088"/>
                      <a:pt x="2259826" y="522468"/>
                    </a:cubicBezTo>
                    <a:cubicBezTo>
                      <a:pt x="2313166" y="486273"/>
                      <a:pt x="2361743" y="445316"/>
                      <a:pt x="2390318" y="385308"/>
                    </a:cubicBezTo>
                    <a:cubicBezTo>
                      <a:pt x="2396986" y="372926"/>
                      <a:pt x="2403653" y="362448"/>
                      <a:pt x="2416988" y="357686"/>
                    </a:cubicBezTo>
                    <a:cubicBezTo>
                      <a:pt x="2416988" y="355781"/>
                      <a:pt x="2416988" y="353876"/>
                      <a:pt x="2417941" y="351971"/>
                    </a:cubicBezTo>
                    <a:cubicBezTo>
                      <a:pt x="2419846" y="352923"/>
                      <a:pt x="2423656" y="354828"/>
                      <a:pt x="2424608" y="353876"/>
                    </a:cubicBezTo>
                    <a:cubicBezTo>
                      <a:pt x="2434371" y="344351"/>
                      <a:pt x="2443539" y="338934"/>
                      <a:pt x="2452245" y="336582"/>
                    </a:cubicBezTo>
                    <a:cubicBezTo>
                      <a:pt x="2458775" y="334818"/>
                      <a:pt x="2465045" y="334779"/>
                      <a:pt x="2471113" y="336025"/>
                    </a:cubicBezTo>
                    <a:close/>
                    <a:moveTo>
                      <a:pt x="761544" y="194808"/>
                    </a:moveTo>
                    <a:cubicBezTo>
                      <a:pt x="773926" y="196713"/>
                      <a:pt x="774879" y="206238"/>
                      <a:pt x="773926" y="216716"/>
                    </a:cubicBezTo>
                    <a:cubicBezTo>
                      <a:pt x="755829" y="237671"/>
                      <a:pt x="760591" y="257673"/>
                      <a:pt x="773926" y="278628"/>
                    </a:cubicBezTo>
                    <a:cubicBezTo>
                      <a:pt x="748209" y="302441"/>
                      <a:pt x="720586" y="315776"/>
                      <a:pt x="687249" y="293868"/>
                    </a:cubicBezTo>
                    <a:cubicBezTo>
                      <a:pt x="682486" y="291011"/>
                      <a:pt x="675819" y="292916"/>
                      <a:pt x="671056" y="292916"/>
                    </a:cubicBezTo>
                    <a:cubicBezTo>
                      <a:pt x="660579" y="294821"/>
                      <a:pt x="650101" y="296726"/>
                      <a:pt x="640576" y="298631"/>
                    </a:cubicBezTo>
                    <a:cubicBezTo>
                      <a:pt x="627241" y="300536"/>
                      <a:pt x="613906" y="302441"/>
                      <a:pt x="603429" y="291011"/>
                    </a:cubicBezTo>
                    <a:cubicBezTo>
                      <a:pt x="636766" y="258626"/>
                      <a:pt x="678676" y="239576"/>
                      <a:pt x="715824" y="211953"/>
                    </a:cubicBezTo>
                    <a:cubicBezTo>
                      <a:pt x="719634" y="209096"/>
                      <a:pt x="724396" y="211953"/>
                      <a:pt x="727254" y="215763"/>
                    </a:cubicBezTo>
                    <a:cubicBezTo>
                      <a:pt x="746304" y="220526"/>
                      <a:pt x="741541" y="187188"/>
                      <a:pt x="761544" y="194808"/>
                    </a:cubicBezTo>
                    <a:close/>
                    <a:moveTo>
                      <a:pt x="873343" y="184331"/>
                    </a:moveTo>
                    <a:cubicBezTo>
                      <a:pt x="879653" y="185283"/>
                      <a:pt x="886320" y="188617"/>
                      <a:pt x="891083" y="191951"/>
                    </a:cubicBezTo>
                    <a:cubicBezTo>
                      <a:pt x="904418" y="200523"/>
                      <a:pt x="892988" y="209096"/>
                      <a:pt x="888226" y="217668"/>
                    </a:cubicBezTo>
                    <a:lnTo>
                      <a:pt x="879241" y="234820"/>
                    </a:lnTo>
                    <a:lnTo>
                      <a:pt x="895370" y="235036"/>
                    </a:lnTo>
                    <a:cubicBezTo>
                      <a:pt x="907514" y="238206"/>
                      <a:pt x="906800" y="249815"/>
                      <a:pt x="899656" y="266246"/>
                    </a:cubicBezTo>
                    <a:cubicBezTo>
                      <a:pt x="894893" y="277676"/>
                      <a:pt x="884416" y="289106"/>
                      <a:pt x="892988" y="303393"/>
                    </a:cubicBezTo>
                    <a:cubicBezTo>
                      <a:pt x="897751" y="310061"/>
                      <a:pt x="901561" y="309108"/>
                      <a:pt x="905371" y="303393"/>
                    </a:cubicBezTo>
                    <a:cubicBezTo>
                      <a:pt x="923468" y="307203"/>
                      <a:pt x="923468" y="307203"/>
                      <a:pt x="915848" y="337683"/>
                    </a:cubicBezTo>
                    <a:cubicBezTo>
                      <a:pt x="926326" y="330063"/>
                      <a:pt x="936803" y="329111"/>
                      <a:pt x="946328" y="324348"/>
                    </a:cubicBezTo>
                    <a:lnTo>
                      <a:pt x="973409" y="303804"/>
                    </a:lnTo>
                    <a:lnTo>
                      <a:pt x="975260" y="292796"/>
                    </a:lnTo>
                    <a:cubicBezTo>
                      <a:pt x="974903" y="288629"/>
                      <a:pt x="972522" y="284819"/>
                      <a:pt x="965378" y="281485"/>
                    </a:cubicBezTo>
                    <a:cubicBezTo>
                      <a:pt x="944423" y="270055"/>
                      <a:pt x="942518" y="249100"/>
                      <a:pt x="962521" y="233860"/>
                    </a:cubicBezTo>
                    <a:cubicBezTo>
                      <a:pt x="977761" y="221478"/>
                      <a:pt x="993953" y="208143"/>
                      <a:pt x="1013956" y="203380"/>
                    </a:cubicBezTo>
                    <a:cubicBezTo>
                      <a:pt x="1018718" y="201475"/>
                      <a:pt x="1023481" y="200046"/>
                      <a:pt x="1028243" y="200165"/>
                    </a:cubicBezTo>
                    <a:cubicBezTo>
                      <a:pt x="1033006" y="200284"/>
                      <a:pt x="1037768" y="201951"/>
                      <a:pt x="1042531" y="206238"/>
                    </a:cubicBezTo>
                    <a:cubicBezTo>
                      <a:pt x="1037768" y="220525"/>
                      <a:pt x="1018718" y="221478"/>
                      <a:pt x="1016813" y="234813"/>
                    </a:cubicBezTo>
                    <a:cubicBezTo>
                      <a:pt x="1029196" y="212905"/>
                      <a:pt x="1052056" y="208143"/>
                      <a:pt x="1075868" y="204333"/>
                    </a:cubicBezTo>
                    <a:cubicBezTo>
                      <a:pt x="1082536" y="204333"/>
                      <a:pt x="1089203" y="204333"/>
                      <a:pt x="1095871" y="204333"/>
                    </a:cubicBezTo>
                    <a:cubicBezTo>
                      <a:pt x="1106348" y="211953"/>
                      <a:pt x="1099681" y="223383"/>
                      <a:pt x="1099681" y="232908"/>
                    </a:cubicBezTo>
                    <a:cubicBezTo>
                      <a:pt x="1112063" y="235765"/>
                      <a:pt x="1123493" y="229098"/>
                      <a:pt x="1133971" y="231003"/>
                    </a:cubicBezTo>
                    <a:cubicBezTo>
                      <a:pt x="1140638" y="231003"/>
                      <a:pt x="1146353" y="233860"/>
                      <a:pt x="1151116" y="238623"/>
                    </a:cubicBezTo>
                    <a:cubicBezTo>
                      <a:pt x="1162546" y="262435"/>
                      <a:pt x="1192073" y="265293"/>
                      <a:pt x="1205408" y="287200"/>
                    </a:cubicBezTo>
                    <a:cubicBezTo>
                      <a:pt x="1219696" y="305298"/>
                      <a:pt x="1210171" y="320538"/>
                      <a:pt x="1198741" y="334825"/>
                    </a:cubicBezTo>
                    <a:cubicBezTo>
                      <a:pt x="1205408" y="359590"/>
                      <a:pt x="1234936" y="358638"/>
                      <a:pt x="1248271" y="377688"/>
                    </a:cubicBezTo>
                    <a:cubicBezTo>
                      <a:pt x="1257796" y="391023"/>
                      <a:pt x="1257796" y="393880"/>
                      <a:pt x="1246366" y="402453"/>
                    </a:cubicBezTo>
                    <a:cubicBezTo>
                      <a:pt x="1226363" y="415788"/>
                      <a:pt x="1207313" y="445315"/>
                      <a:pt x="1187311" y="402453"/>
                    </a:cubicBezTo>
                    <a:cubicBezTo>
                      <a:pt x="1184453" y="396738"/>
                      <a:pt x="1176833" y="390070"/>
                      <a:pt x="1171118" y="396738"/>
                    </a:cubicBezTo>
                    <a:cubicBezTo>
                      <a:pt x="1161593" y="407215"/>
                      <a:pt x="1163498" y="418645"/>
                      <a:pt x="1171118" y="431028"/>
                    </a:cubicBezTo>
                    <a:cubicBezTo>
                      <a:pt x="1186358" y="457698"/>
                      <a:pt x="1180643" y="471033"/>
                      <a:pt x="1151116" y="479605"/>
                    </a:cubicBezTo>
                    <a:cubicBezTo>
                      <a:pt x="1147306" y="475795"/>
                      <a:pt x="1141591" y="474843"/>
                      <a:pt x="1136828" y="476748"/>
                    </a:cubicBezTo>
                    <a:cubicBezTo>
                      <a:pt x="1132066" y="478653"/>
                      <a:pt x="1134923" y="483415"/>
                      <a:pt x="1136828" y="487225"/>
                    </a:cubicBezTo>
                    <a:cubicBezTo>
                      <a:pt x="1135876" y="500560"/>
                      <a:pt x="1128256" y="503418"/>
                      <a:pt x="1118731" y="497703"/>
                    </a:cubicBezTo>
                    <a:cubicBezTo>
                      <a:pt x="1098728" y="487225"/>
                      <a:pt x="1074916" y="482463"/>
                      <a:pt x="1066343" y="455793"/>
                    </a:cubicBezTo>
                    <a:cubicBezTo>
                      <a:pt x="1058723" y="432933"/>
                      <a:pt x="1039673" y="427218"/>
                      <a:pt x="1016813" y="433885"/>
                    </a:cubicBezTo>
                    <a:cubicBezTo>
                      <a:pt x="1008241" y="436743"/>
                      <a:pt x="999668" y="438648"/>
                      <a:pt x="996811" y="428170"/>
                    </a:cubicBezTo>
                    <a:cubicBezTo>
                      <a:pt x="993001" y="415788"/>
                      <a:pt x="1007288" y="411025"/>
                      <a:pt x="1013003" y="411978"/>
                    </a:cubicBezTo>
                    <a:cubicBezTo>
                      <a:pt x="1055866" y="420550"/>
                      <a:pt x="1078726" y="386260"/>
                      <a:pt x="1109206" y="369115"/>
                    </a:cubicBezTo>
                    <a:cubicBezTo>
                      <a:pt x="1117778" y="343398"/>
                      <a:pt x="1089203" y="330063"/>
                      <a:pt x="1089203" y="307203"/>
                    </a:cubicBezTo>
                    <a:cubicBezTo>
                      <a:pt x="1085393" y="301488"/>
                      <a:pt x="1081583" y="296725"/>
                      <a:pt x="1077773" y="291010"/>
                    </a:cubicBezTo>
                    <a:cubicBezTo>
                      <a:pt x="1057771" y="307203"/>
                      <a:pt x="1036816" y="290058"/>
                      <a:pt x="1016813" y="292915"/>
                    </a:cubicBezTo>
                    <a:cubicBezTo>
                      <a:pt x="1012050" y="293391"/>
                      <a:pt x="1008717" y="294106"/>
                      <a:pt x="1007169" y="296011"/>
                    </a:cubicBezTo>
                    <a:lnTo>
                      <a:pt x="1007866" y="302667"/>
                    </a:lnTo>
                    <a:lnTo>
                      <a:pt x="1009193" y="303393"/>
                    </a:lnTo>
                    <a:cubicBezTo>
                      <a:pt x="1013003" y="324348"/>
                      <a:pt x="986333" y="363401"/>
                      <a:pt x="962521" y="370068"/>
                    </a:cubicBezTo>
                    <a:cubicBezTo>
                      <a:pt x="943471" y="375783"/>
                      <a:pt x="924421" y="377688"/>
                      <a:pt x="905371" y="371973"/>
                    </a:cubicBezTo>
                    <a:cubicBezTo>
                      <a:pt x="896798" y="389118"/>
                      <a:pt x="879653" y="396738"/>
                      <a:pt x="868223" y="410073"/>
                    </a:cubicBezTo>
                    <a:cubicBezTo>
                      <a:pt x="859651" y="419598"/>
                      <a:pt x="849173" y="424361"/>
                      <a:pt x="836791" y="426266"/>
                    </a:cubicBezTo>
                    <a:cubicBezTo>
                      <a:pt x="830123" y="425313"/>
                      <a:pt x="820598" y="421503"/>
                      <a:pt x="816788" y="424361"/>
                    </a:cubicBezTo>
                    <a:cubicBezTo>
                      <a:pt x="772973" y="455793"/>
                      <a:pt x="714871" y="464366"/>
                      <a:pt x="677723" y="507228"/>
                    </a:cubicBezTo>
                    <a:cubicBezTo>
                      <a:pt x="667246" y="519611"/>
                      <a:pt x="646291" y="531993"/>
                      <a:pt x="668198" y="553901"/>
                    </a:cubicBezTo>
                    <a:cubicBezTo>
                      <a:pt x="672961" y="558663"/>
                      <a:pt x="665341" y="574856"/>
                      <a:pt x="662483" y="586286"/>
                    </a:cubicBezTo>
                    <a:cubicBezTo>
                      <a:pt x="685343" y="585333"/>
                      <a:pt x="702488" y="596763"/>
                      <a:pt x="716776" y="612956"/>
                    </a:cubicBezTo>
                    <a:cubicBezTo>
                      <a:pt x="731063" y="630101"/>
                      <a:pt x="747256" y="644388"/>
                      <a:pt x="771068" y="645341"/>
                    </a:cubicBezTo>
                    <a:cubicBezTo>
                      <a:pt x="789166" y="646293"/>
                      <a:pt x="788213" y="653913"/>
                      <a:pt x="782498" y="667248"/>
                    </a:cubicBezTo>
                    <a:cubicBezTo>
                      <a:pt x="774878" y="685346"/>
                      <a:pt x="766306" y="702491"/>
                      <a:pt x="772973" y="726303"/>
                    </a:cubicBezTo>
                    <a:cubicBezTo>
                      <a:pt x="779641" y="752973"/>
                      <a:pt x="789166" y="747258"/>
                      <a:pt x="805358" y="736781"/>
                    </a:cubicBezTo>
                    <a:cubicBezTo>
                      <a:pt x="823456" y="725351"/>
                      <a:pt x="826313" y="706301"/>
                      <a:pt x="828218" y="689156"/>
                    </a:cubicBezTo>
                    <a:cubicBezTo>
                      <a:pt x="831076" y="669153"/>
                      <a:pt x="841553" y="660581"/>
                      <a:pt x="858698" y="652961"/>
                    </a:cubicBezTo>
                    <a:cubicBezTo>
                      <a:pt x="901561" y="638673"/>
                      <a:pt x="911086" y="619623"/>
                      <a:pt x="901561" y="573903"/>
                    </a:cubicBezTo>
                    <a:cubicBezTo>
                      <a:pt x="900608" y="569141"/>
                      <a:pt x="899656" y="563426"/>
                      <a:pt x="904418" y="561521"/>
                    </a:cubicBezTo>
                    <a:cubicBezTo>
                      <a:pt x="937756" y="550091"/>
                      <a:pt x="937756" y="514848"/>
                      <a:pt x="953948" y="491988"/>
                    </a:cubicBezTo>
                    <a:cubicBezTo>
                      <a:pt x="957758" y="486273"/>
                      <a:pt x="961568" y="480558"/>
                      <a:pt x="968236" y="478653"/>
                    </a:cubicBezTo>
                    <a:cubicBezTo>
                      <a:pt x="991096" y="471986"/>
                      <a:pt x="1037768" y="491036"/>
                      <a:pt x="1049198" y="512943"/>
                    </a:cubicBezTo>
                    <a:cubicBezTo>
                      <a:pt x="1061581" y="517706"/>
                      <a:pt x="1074916" y="522468"/>
                      <a:pt x="1063486" y="539613"/>
                    </a:cubicBezTo>
                    <a:cubicBezTo>
                      <a:pt x="1048246" y="555806"/>
                      <a:pt x="1052056" y="572951"/>
                      <a:pt x="1067296" y="583428"/>
                    </a:cubicBezTo>
                    <a:cubicBezTo>
                      <a:pt x="1084441" y="593906"/>
                      <a:pt x="1099681" y="578666"/>
                      <a:pt x="1112063" y="568188"/>
                    </a:cubicBezTo>
                    <a:cubicBezTo>
                      <a:pt x="1139686" y="545328"/>
                      <a:pt x="1138733" y="544376"/>
                      <a:pt x="1146353" y="580571"/>
                    </a:cubicBezTo>
                    <a:cubicBezTo>
                      <a:pt x="1149211" y="592953"/>
                      <a:pt x="1154926" y="606288"/>
                      <a:pt x="1151116" y="616766"/>
                    </a:cubicBezTo>
                    <a:cubicBezTo>
                      <a:pt x="1138733" y="656771"/>
                      <a:pt x="1163498" y="672011"/>
                      <a:pt x="1193026" y="684393"/>
                    </a:cubicBezTo>
                    <a:cubicBezTo>
                      <a:pt x="1193026" y="693918"/>
                      <a:pt x="1188501" y="696537"/>
                      <a:pt x="1182905" y="697847"/>
                    </a:cubicBezTo>
                    <a:lnTo>
                      <a:pt x="1179024" y="699159"/>
                    </a:lnTo>
                    <a:lnTo>
                      <a:pt x="1177845" y="699023"/>
                    </a:lnTo>
                    <a:cubicBezTo>
                      <a:pt x="1174214" y="699455"/>
                      <a:pt x="1170404" y="700824"/>
                      <a:pt x="1166356" y="703443"/>
                    </a:cubicBezTo>
                    <a:lnTo>
                      <a:pt x="1179024" y="699159"/>
                    </a:lnTo>
                    <a:lnTo>
                      <a:pt x="1188263" y="700229"/>
                    </a:lnTo>
                    <a:cubicBezTo>
                      <a:pt x="1194931" y="702491"/>
                      <a:pt x="1201122" y="707253"/>
                      <a:pt x="1207313" y="712016"/>
                    </a:cubicBezTo>
                    <a:cubicBezTo>
                      <a:pt x="1210647" y="727732"/>
                      <a:pt x="1209694" y="741781"/>
                      <a:pt x="1205051" y="754402"/>
                    </a:cubicBezTo>
                    <a:lnTo>
                      <a:pt x="1180854" y="787924"/>
                    </a:lnTo>
                    <a:lnTo>
                      <a:pt x="1187073" y="807504"/>
                    </a:lnTo>
                    <a:cubicBezTo>
                      <a:pt x="1190883" y="812504"/>
                      <a:pt x="1196836" y="815362"/>
                      <a:pt x="1206361" y="814886"/>
                    </a:cubicBezTo>
                    <a:cubicBezTo>
                      <a:pt x="1214934" y="814886"/>
                      <a:pt x="1223506" y="816791"/>
                      <a:pt x="1213981" y="828221"/>
                    </a:cubicBezTo>
                    <a:cubicBezTo>
                      <a:pt x="1208266" y="850128"/>
                      <a:pt x="1205409" y="874893"/>
                      <a:pt x="1172071" y="862511"/>
                    </a:cubicBezTo>
                    <a:cubicBezTo>
                      <a:pt x="1153021" y="859653"/>
                      <a:pt x="1123494" y="872036"/>
                      <a:pt x="1115874" y="854891"/>
                    </a:cubicBezTo>
                    <a:cubicBezTo>
                      <a:pt x="1109206" y="839651"/>
                      <a:pt x="1133971" y="821553"/>
                      <a:pt x="1148259" y="807266"/>
                    </a:cubicBezTo>
                    <a:cubicBezTo>
                      <a:pt x="1157784" y="799646"/>
                      <a:pt x="1159689" y="785358"/>
                      <a:pt x="1173024" y="780596"/>
                    </a:cubicBezTo>
                    <a:lnTo>
                      <a:pt x="1173125" y="780684"/>
                    </a:lnTo>
                    <a:lnTo>
                      <a:pt x="1174333" y="770475"/>
                    </a:lnTo>
                    <a:cubicBezTo>
                      <a:pt x="1173023" y="767975"/>
                      <a:pt x="1169689" y="766784"/>
                      <a:pt x="1163498" y="767261"/>
                    </a:cubicBezTo>
                    <a:cubicBezTo>
                      <a:pt x="1147306" y="769166"/>
                      <a:pt x="1137781" y="780596"/>
                      <a:pt x="1124446" y="787263"/>
                    </a:cubicBezTo>
                    <a:cubicBezTo>
                      <a:pt x="1097776" y="793931"/>
                      <a:pt x="1070153" y="791073"/>
                      <a:pt x="1043483" y="789168"/>
                    </a:cubicBezTo>
                    <a:cubicBezTo>
                      <a:pt x="1026338" y="788216"/>
                      <a:pt x="1010146" y="786311"/>
                      <a:pt x="993953" y="794883"/>
                    </a:cubicBezTo>
                    <a:cubicBezTo>
                      <a:pt x="987286" y="810123"/>
                      <a:pt x="971093" y="808218"/>
                      <a:pt x="959663" y="814886"/>
                    </a:cubicBezTo>
                    <a:cubicBezTo>
                      <a:pt x="951091" y="825363"/>
                      <a:pt x="939661" y="831078"/>
                      <a:pt x="929183" y="839651"/>
                    </a:cubicBezTo>
                    <a:lnTo>
                      <a:pt x="925100" y="843462"/>
                    </a:lnTo>
                    <a:lnTo>
                      <a:pt x="915848" y="851081"/>
                    </a:lnTo>
                    <a:cubicBezTo>
                      <a:pt x="915848" y="851081"/>
                      <a:pt x="912991" y="851081"/>
                      <a:pt x="912991" y="851081"/>
                    </a:cubicBezTo>
                    <a:cubicBezTo>
                      <a:pt x="912991" y="851081"/>
                      <a:pt x="914896" y="852986"/>
                      <a:pt x="914896" y="852986"/>
                    </a:cubicBezTo>
                    <a:lnTo>
                      <a:pt x="925100" y="843462"/>
                    </a:lnTo>
                    <a:lnTo>
                      <a:pt x="932041" y="837746"/>
                    </a:lnTo>
                    <a:cubicBezTo>
                      <a:pt x="942518" y="824411"/>
                      <a:pt x="959663" y="826316"/>
                      <a:pt x="972998" y="820601"/>
                    </a:cubicBezTo>
                    <a:cubicBezTo>
                      <a:pt x="979666" y="818696"/>
                      <a:pt x="986333" y="814886"/>
                      <a:pt x="992048" y="814886"/>
                    </a:cubicBezTo>
                    <a:cubicBezTo>
                      <a:pt x="1003478" y="813933"/>
                      <a:pt x="1017766" y="809171"/>
                      <a:pt x="1023481" y="819648"/>
                    </a:cubicBezTo>
                    <a:cubicBezTo>
                      <a:pt x="1032053" y="834888"/>
                      <a:pt x="1013003" y="835841"/>
                      <a:pt x="1005383" y="842508"/>
                    </a:cubicBezTo>
                    <a:cubicBezTo>
                      <a:pt x="1003478" y="844413"/>
                      <a:pt x="1005383" y="851081"/>
                      <a:pt x="1006336" y="854891"/>
                    </a:cubicBezTo>
                    <a:cubicBezTo>
                      <a:pt x="997763" y="866321"/>
                      <a:pt x="1011098" y="877751"/>
                      <a:pt x="1005383" y="889181"/>
                    </a:cubicBezTo>
                    <a:cubicBezTo>
                      <a:pt x="1001573" y="899658"/>
                      <a:pt x="992048" y="903468"/>
                      <a:pt x="984428" y="910136"/>
                    </a:cubicBezTo>
                    <a:cubicBezTo>
                      <a:pt x="974903" y="918708"/>
                      <a:pt x="961568" y="909183"/>
                      <a:pt x="952043" y="916803"/>
                    </a:cubicBezTo>
                    <a:cubicBezTo>
                      <a:pt x="937756" y="931091"/>
                      <a:pt x="916801" y="932043"/>
                      <a:pt x="899656" y="938711"/>
                    </a:cubicBezTo>
                    <a:cubicBezTo>
                      <a:pt x="876796" y="947283"/>
                      <a:pt x="858698" y="959666"/>
                      <a:pt x="855841" y="985383"/>
                    </a:cubicBezTo>
                    <a:cubicBezTo>
                      <a:pt x="853936" y="1001576"/>
                      <a:pt x="839648" y="1003481"/>
                      <a:pt x="831076" y="1003481"/>
                    </a:cubicBezTo>
                    <a:cubicBezTo>
                      <a:pt x="779641" y="1006338"/>
                      <a:pt x="763448" y="1048248"/>
                      <a:pt x="738683" y="1081586"/>
                    </a:cubicBezTo>
                    <a:cubicBezTo>
                      <a:pt x="708203" y="1076823"/>
                      <a:pt x="712013" y="1097778"/>
                      <a:pt x="711061" y="1115876"/>
                    </a:cubicBezTo>
                    <a:cubicBezTo>
                      <a:pt x="707251" y="1144451"/>
                      <a:pt x="692011" y="1163501"/>
                      <a:pt x="666293" y="1175883"/>
                    </a:cubicBezTo>
                    <a:cubicBezTo>
                      <a:pt x="636766" y="1191123"/>
                      <a:pt x="610096" y="1209221"/>
                      <a:pt x="585331" y="1230176"/>
                    </a:cubicBezTo>
                    <a:cubicBezTo>
                      <a:pt x="565328" y="1247320"/>
                      <a:pt x="557708" y="1270181"/>
                      <a:pt x="559613" y="1297803"/>
                    </a:cubicBezTo>
                    <a:cubicBezTo>
                      <a:pt x="561518" y="1327331"/>
                      <a:pt x="564376" y="1356858"/>
                      <a:pt x="557708" y="1386386"/>
                    </a:cubicBezTo>
                    <a:cubicBezTo>
                      <a:pt x="555803" y="1394958"/>
                      <a:pt x="551993" y="1406388"/>
                      <a:pt x="542468" y="1407341"/>
                    </a:cubicBezTo>
                    <a:cubicBezTo>
                      <a:pt x="530086" y="1409246"/>
                      <a:pt x="531038" y="1394958"/>
                      <a:pt x="528181" y="1387338"/>
                    </a:cubicBezTo>
                    <a:cubicBezTo>
                      <a:pt x="522466" y="1365431"/>
                      <a:pt x="516751" y="1344476"/>
                      <a:pt x="519608" y="1320663"/>
                    </a:cubicBezTo>
                    <a:cubicBezTo>
                      <a:pt x="521513" y="1300661"/>
                      <a:pt x="522466" y="1280658"/>
                      <a:pt x="488176" y="1283516"/>
                    </a:cubicBezTo>
                    <a:cubicBezTo>
                      <a:pt x="470078" y="1285421"/>
                      <a:pt x="452933" y="1262561"/>
                      <a:pt x="429121" y="1267323"/>
                    </a:cubicBezTo>
                    <a:cubicBezTo>
                      <a:pt x="422453" y="1268276"/>
                      <a:pt x="411023" y="1265418"/>
                      <a:pt x="409118" y="1268276"/>
                    </a:cubicBezTo>
                    <a:cubicBezTo>
                      <a:pt x="391973" y="1307328"/>
                      <a:pt x="364351" y="1288278"/>
                      <a:pt x="336728" y="1284468"/>
                    </a:cubicBezTo>
                    <a:cubicBezTo>
                      <a:pt x="279578" y="1275896"/>
                      <a:pt x="228143" y="1315901"/>
                      <a:pt x="215761" y="1373051"/>
                    </a:cubicBezTo>
                    <a:cubicBezTo>
                      <a:pt x="210998" y="1396863"/>
                      <a:pt x="193853" y="1415913"/>
                      <a:pt x="189091" y="1441631"/>
                    </a:cubicBezTo>
                    <a:cubicBezTo>
                      <a:pt x="182423" y="1476873"/>
                      <a:pt x="183376" y="1511163"/>
                      <a:pt x="196711" y="1544501"/>
                    </a:cubicBezTo>
                    <a:cubicBezTo>
                      <a:pt x="204331" y="1564503"/>
                      <a:pt x="219571" y="1574028"/>
                      <a:pt x="244336" y="1573076"/>
                    </a:cubicBezTo>
                    <a:cubicBezTo>
                      <a:pt x="284341" y="1571171"/>
                      <a:pt x="310058" y="1555931"/>
                      <a:pt x="320536" y="1514973"/>
                    </a:cubicBezTo>
                    <a:cubicBezTo>
                      <a:pt x="324346" y="1500686"/>
                      <a:pt x="374828" y="1487351"/>
                      <a:pt x="387211" y="1494971"/>
                    </a:cubicBezTo>
                    <a:cubicBezTo>
                      <a:pt x="396736" y="1500686"/>
                      <a:pt x="392926" y="1507353"/>
                      <a:pt x="389116" y="1515926"/>
                    </a:cubicBezTo>
                    <a:cubicBezTo>
                      <a:pt x="372923" y="1552121"/>
                      <a:pt x="358636" y="1589268"/>
                      <a:pt x="340538" y="1624511"/>
                    </a:cubicBezTo>
                    <a:cubicBezTo>
                      <a:pt x="329108" y="1646418"/>
                      <a:pt x="340538" y="1644513"/>
                      <a:pt x="354826" y="1644513"/>
                    </a:cubicBezTo>
                    <a:cubicBezTo>
                      <a:pt x="372923" y="1644513"/>
                      <a:pt x="391973" y="1642608"/>
                      <a:pt x="410071" y="1645466"/>
                    </a:cubicBezTo>
                    <a:cubicBezTo>
                      <a:pt x="432931" y="1649276"/>
                      <a:pt x="449123" y="1658801"/>
                      <a:pt x="439598" y="1687376"/>
                    </a:cubicBezTo>
                    <a:cubicBezTo>
                      <a:pt x="433883" y="1705473"/>
                      <a:pt x="432931" y="1725476"/>
                      <a:pt x="426263" y="1743573"/>
                    </a:cubicBezTo>
                    <a:cubicBezTo>
                      <a:pt x="414833" y="1774053"/>
                      <a:pt x="432931" y="1793103"/>
                      <a:pt x="450076" y="1813106"/>
                    </a:cubicBezTo>
                    <a:cubicBezTo>
                      <a:pt x="466268" y="1832156"/>
                      <a:pt x="483413" y="1819773"/>
                      <a:pt x="499606" y="1812153"/>
                    </a:cubicBezTo>
                    <a:cubicBezTo>
                      <a:pt x="512941" y="1806438"/>
                      <a:pt x="528181" y="1806438"/>
                      <a:pt x="536753" y="1818821"/>
                    </a:cubicBezTo>
                    <a:cubicBezTo>
                      <a:pt x="554851" y="1843586"/>
                      <a:pt x="571996" y="1829298"/>
                      <a:pt x="577711" y="1813106"/>
                    </a:cubicBezTo>
                    <a:cubicBezTo>
                      <a:pt x="591998" y="1771196"/>
                      <a:pt x="630098" y="1768338"/>
                      <a:pt x="661531" y="1754051"/>
                    </a:cubicBezTo>
                    <a:cubicBezTo>
                      <a:pt x="671056" y="1754051"/>
                      <a:pt x="673913" y="1755956"/>
                      <a:pt x="672008" y="1763576"/>
                    </a:cubicBezTo>
                    <a:cubicBezTo>
                      <a:pt x="676771" y="1783578"/>
                      <a:pt x="689153" y="1777863"/>
                      <a:pt x="695821" y="1768338"/>
                    </a:cubicBezTo>
                    <a:cubicBezTo>
                      <a:pt x="713918" y="1745478"/>
                      <a:pt x="729158" y="1761671"/>
                      <a:pt x="741541" y="1772148"/>
                    </a:cubicBezTo>
                    <a:cubicBezTo>
                      <a:pt x="769163" y="1795008"/>
                      <a:pt x="799643" y="1798818"/>
                      <a:pt x="832028" y="1788341"/>
                    </a:cubicBezTo>
                    <a:cubicBezTo>
                      <a:pt x="845363" y="1783578"/>
                      <a:pt x="854888" y="1779768"/>
                      <a:pt x="865366" y="1796913"/>
                    </a:cubicBezTo>
                    <a:cubicBezTo>
                      <a:pt x="875843" y="1814058"/>
                      <a:pt x="896798" y="1823583"/>
                      <a:pt x="910133" y="1838823"/>
                    </a:cubicBezTo>
                    <a:cubicBezTo>
                      <a:pt x="947281" y="1881686"/>
                      <a:pt x="990143" y="1906451"/>
                      <a:pt x="1047293" y="1918833"/>
                    </a:cubicBezTo>
                    <a:cubicBezTo>
                      <a:pt x="1093966" y="1928358"/>
                      <a:pt x="1124446" y="1995986"/>
                      <a:pt x="1116826" y="2036943"/>
                    </a:cubicBezTo>
                    <a:cubicBezTo>
                      <a:pt x="1113968" y="2044563"/>
                      <a:pt x="1111111" y="2051231"/>
                      <a:pt x="1106348" y="2056946"/>
                    </a:cubicBezTo>
                    <a:cubicBezTo>
                      <a:pt x="1092061" y="2071233"/>
                      <a:pt x="1112063" y="2086473"/>
                      <a:pt x="1104443" y="2099808"/>
                    </a:cubicBezTo>
                    <a:cubicBezTo>
                      <a:pt x="1110158" y="2107428"/>
                      <a:pt x="1117778" y="2102666"/>
                      <a:pt x="1124446" y="2102666"/>
                    </a:cubicBezTo>
                    <a:cubicBezTo>
                      <a:pt x="1147306" y="2095046"/>
                      <a:pt x="1161593" y="2062661"/>
                      <a:pt x="1193026" y="2077901"/>
                    </a:cubicBezTo>
                    <a:cubicBezTo>
                      <a:pt x="1225411" y="2087426"/>
                      <a:pt x="1244461" y="2125526"/>
                      <a:pt x="1280656" y="2123621"/>
                    </a:cubicBezTo>
                    <a:cubicBezTo>
                      <a:pt x="1325423" y="2121716"/>
                      <a:pt x="1360666" y="2136956"/>
                      <a:pt x="1387336" y="2172198"/>
                    </a:cubicBezTo>
                    <a:cubicBezTo>
                      <a:pt x="1398766" y="2187438"/>
                      <a:pt x="1427341" y="2172198"/>
                      <a:pt x="1434008" y="2199821"/>
                    </a:cubicBezTo>
                    <a:cubicBezTo>
                      <a:pt x="1440676" y="2228396"/>
                      <a:pt x="1444486" y="2256018"/>
                      <a:pt x="1430198" y="2282688"/>
                    </a:cubicBezTo>
                    <a:cubicBezTo>
                      <a:pt x="1413053" y="2315073"/>
                      <a:pt x="1388288" y="2341743"/>
                      <a:pt x="1370191" y="2373176"/>
                    </a:cubicBezTo>
                    <a:cubicBezTo>
                      <a:pt x="1359713" y="2391273"/>
                      <a:pt x="1356856" y="2406513"/>
                      <a:pt x="1358761" y="2423658"/>
                    </a:cubicBezTo>
                    <a:cubicBezTo>
                      <a:pt x="1366381" y="2486523"/>
                      <a:pt x="1352093" y="2544626"/>
                      <a:pt x="1327328" y="2600823"/>
                    </a:cubicBezTo>
                    <a:cubicBezTo>
                      <a:pt x="1321613" y="2612253"/>
                      <a:pt x="1313041" y="2629398"/>
                      <a:pt x="1293991" y="2626541"/>
                    </a:cubicBezTo>
                    <a:cubicBezTo>
                      <a:pt x="1261606" y="2622731"/>
                      <a:pt x="1241603" y="2647496"/>
                      <a:pt x="1218743" y="2661783"/>
                    </a:cubicBezTo>
                    <a:cubicBezTo>
                      <a:pt x="1203503" y="2671308"/>
                      <a:pt x="1187311" y="2690358"/>
                      <a:pt x="1193026" y="2710361"/>
                    </a:cubicBezTo>
                    <a:cubicBezTo>
                      <a:pt x="1205408" y="2757033"/>
                      <a:pt x="1178738" y="2793228"/>
                      <a:pt x="1164451" y="2832281"/>
                    </a:cubicBezTo>
                    <a:cubicBezTo>
                      <a:pt x="1154926" y="2859903"/>
                      <a:pt x="1136828" y="2884668"/>
                      <a:pt x="1122541" y="2910386"/>
                    </a:cubicBezTo>
                    <a:cubicBezTo>
                      <a:pt x="1116826" y="2920863"/>
                      <a:pt x="1109206" y="2929436"/>
                      <a:pt x="1095871" y="2929436"/>
                    </a:cubicBezTo>
                    <a:cubicBezTo>
                      <a:pt x="1085393" y="2920863"/>
                      <a:pt x="1072058" y="2930388"/>
                      <a:pt x="1061581" y="2922768"/>
                    </a:cubicBezTo>
                    <a:cubicBezTo>
                      <a:pt x="1053961" y="2919911"/>
                      <a:pt x="1044436" y="2911338"/>
                      <a:pt x="1047293" y="2929436"/>
                    </a:cubicBezTo>
                    <a:cubicBezTo>
                      <a:pt x="1052056" y="2938961"/>
                      <a:pt x="1062533" y="2944676"/>
                      <a:pt x="1061581" y="2956106"/>
                    </a:cubicBezTo>
                    <a:cubicBezTo>
                      <a:pt x="1055866" y="2964678"/>
                      <a:pt x="1048246" y="2962773"/>
                      <a:pt x="1040626" y="2959916"/>
                    </a:cubicBezTo>
                    <a:cubicBezTo>
                      <a:pt x="952043" y="2929436"/>
                      <a:pt x="865366" y="2895146"/>
                      <a:pt x="783451" y="2850378"/>
                    </a:cubicBezTo>
                    <a:cubicBezTo>
                      <a:pt x="762496" y="2838948"/>
                      <a:pt x="762496" y="2820851"/>
                      <a:pt x="752971" y="2805611"/>
                    </a:cubicBezTo>
                    <a:cubicBezTo>
                      <a:pt x="730111" y="2799896"/>
                      <a:pt x="738683" y="2779893"/>
                      <a:pt x="737731" y="2765606"/>
                    </a:cubicBezTo>
                    <a:cubicBezTo>
                      <a:pt x="736778" y="2697978"/>
                      <a:pt x="732968" y="2631303"/>
                      <a:pt x="721538" y="2564628"/>
                    </a:cubicBezTo>
                    <a:cubicBezTo>
                      <a:pt x="715823" y="2532243"/>
                      <a:pt x="700583" y="2503668"/>
                      <a:pt x="670103" y="2492238"/>
                    </a:cubicBezTo>
                    <a:cubicBezTo>
                      <a:pt x="596761" y="2464616"/>
                      <a:pt x="568186" y="2400798"/>
                      <a:pt x="539611" y="2337933"/>
                    </a:cubicBezTo>
                    <a:cubicBezTo>
                      <a:pt x="520561" y="2296976"/>
                      <a:pt x="502463" y="2256971"/>
                      <a:pt x="473888" y="2221728"/>
                    </a:cubicBezTo>
                    <a:cubicBezTo>
                      <a:pt x="456743" y="2200773"/>
                      <a:pt x="450076" y="2174103"/>
                      <a:pt x="468173" y="2148386"/>
                    </a:cubicBezTo>
                    <a:cubicBezTo>
                      <a:pt x="473888" y="2140766"/>
                      <a:pt x="477698" y="2133146"/>
                      <a:pt x="471983" y="2122668"/>
                    </a:cubicBezTo>
                    <a:cubicBezTo>
                      <a:pt x="452933" y="2083616"/>
                      <a:pt x="471983" y="2052183"/>
                      <a:pt x="493891" y="2021703"/>
                    </a:cubicBezTo>
                    <a:cubicBezTo>
                      <a:pt x="518656" y="1987413"/>
                      <a:pt x="546278" y="1955028"/>
                      <a:pt x="538658" y="1907403"/>
                    </a:cubicBezTo>
                    <a:cubicBezTo>
                      <a:pt x="535801" y="1889306"/>
                      <a:pt x="531991" y="1871208"/>
                      <a:pt x="524371" y="1854063"/>
                    </a:cubicBezTo>
                    <a:cubicBezTo>
                      <a:pt x="517703" y="1837871"/>
                      <a:pt x="507226" y="1834061"/>
                      <a:pt x="499606" y="1853111"/>
                    </a:cubicBezTo>
                    <a:cubicBezTo>
                      <a:pt x="489128" y="1876923"/>
                      <a:pt x="475793" y="1875018"/>
                      <a:pt x="459601" y="1860731"/>
                    </a:cubicBezTo>
                    <a:cubicBezTo>
                      <a:pt x="443408" y="1847396"/>
                      <a:pt x="425311" y="1838823"/>
                      <a:pt x="408166" y="1827393"/>
                    </a:cubicBezTo>
                    <a:cubicBezTo>
                      <a:pt x="375781" y="1806438"/>
                      <a:pt x="371971" y="1771196"/>
                      <a:pt x="354826" y="1742621"/>
                    </a:cubicBezTo>
                    <a:cubicBezTo>
                      <a:pt x="346253" y="1729286"/>
                      <a:pt x="337681" y="1720713"/>
                      <a:pt x="322441" y="1715951"/>
                    </a:cubicBezTo>
                    <a:cubicBezTo>
                      <a:pt x="289103" y="1705473"/>
                      <a:pt x="255766" y="1691186"/>
                      <a:pt x="234811" y="1658801"/>
                    </a:cubicBezTo>
                    <a:cubicBezTo>
                      <a:pt x="228143" y="1649276"/>
                      <a:pt x="218618" y="1639751"/>
                      <a:pt x="206236" y="1644513"/>
                    </a:cubicBezTo>
                    <a:cubicBezTo>
                      <a:pt x="170993" y="1656896"/>
                      <a:pt x="143371" y="1639751"/>
                      <a:pt x="116701" y="1622606"/>
                    </a:cubicBezTo>
                    <a:cubicBezTo>
                      <a:pt x="85268" y="1603556"/>
                      <a:pt x="54788" y="1583553"/>
                      <a:pt x="28118" y="1557836"/>
                    </a:cubicBezTo>
                    <a:cubicBezTo>
                      <a:pt x="11926" y="1541643"/>
                      <a:pt x="1448" y="1523546"/>
                      <a:pt x="12878" y="1499733"/>
                    </a:cubicBezTo>
                    <a:cubicBezTo>
                      <a:pt x="20498" y="1482588"/>
                      <a:pt x="16688" y="1463538"/>
                      <a:pt x="10021" y="1446393"/>
                    </a:cubicBezTo>
                    <a:cubicBezTo>
                      <a:pt x="6211" y="1434963"/>
                      <a:pt x="-1409" y="1423533"/>
                      <a:pt x="5258" y="1410198"/>
                    </a:cubicBezTo>
                    <a:cubicBezTo>
                      <a:pt x="-12839" y="1304471"/>
                      <a:pt x="19546" y="1205411"/>
                      <a:pt x="45263" y="1105398"/>
                    </a:cubicBezTo>
                    <a:cubicBezTo>
                      <a:pt x="94793" y="912993"/>
                      <a:pt x="185281" y="739638"/>
                      <a:pt x="304343" y="581523"/>
                    </a:cubicBezTo>
                    <a:cubicBezTo>
                      <a:pt x="374828" y="487226"/>
                      <a:pt x="458648" y="405311"/>
                      <a:pt x="548183" y="329111"/>
                    </a:cubicBezTo>
                    <a:cubicBezTo>
                      <a:pt x="568186" y="311966"/>
                      <a:pt x="591046" y="303393"/>
                      <a:pt x="617716" y="317681"/>
                    </a:cubicBezTo>
                    <a:cubicBezTo>
                      <a:pt x="628193" y="324348"/>
                      <a:pt x="628193" y="314823"/>
                      <a:pt x="631051" y="309108"/>
                    </a:cubicBezTo>
                    <a:cubicBezTo>
                      <a:pt x="652006" y="308156"/>
                      <a:pt x="669151" y="289106"/>
                      <a:pt x="692011" y="299583"/>
                    </a:cubicBezTo>
                    <a:cubicBezTo>
                      <a:pt x="712013" y="311966"/>
                      <a:pt x="732968" y="317681"/>
                      <a:pt x="756781" y="316728"/>
                    </a:cubicBezTo>
                    <a:cubicBezTo>
                      <a:pt x="764401" y="317681"/>
                      <a:pt x="772973" y="320538"/>
                      <a:pt x="780593" y="315776"/>
                    </a:cubicBezTo>
                    <a:cubicBezTo>
                      <a:pt x="786308" y="312918"/>
                      <a:pt x="792023" y="311966"/>
                      <a:pt x="797738" y="314823"/>
                    </a:cubicBezTo>
                    <a:cubicBezTo>
                      <a:pt x="808216" y="327206"/>
                      <a:pt x="819646" y="321491"/>
                      <a:pt x="831076" y="316728"/>
                    </a:cubicBezTo>
                    <a:cubicBezTo>
                      <a:pt x="837743" y="304346"/>
                      <a:pt x="858698" y="297678"/>
                      <a:pt x="841553" y="277676"/>
                    </a:cubicBezTo>
                    <a:cubicBezTo>
                      <a:pt x="834886" y="270056"/>
                      <a:pt x="846316" y="263388"/>
                      <a:pt x="852031" y="259578"/>
                    </a:cubicBezTo>
                    <a:cubicBezTo>
                      <a:pt x="857269" y="255768"/>
                      <a:pt x="862508" y="252434"/>
                      <a:pt x="867152" y="248624"/>
                    </a:cubicBezTo>
                    <a:lnTo>
                      <a:pt x="876026" y="238011"/>
                    </a:lnTo>
                    <a:lnTo>
                      <a:pt x="858921" y="241392"/>
                    </a:lnTo>
                    <a:cubicBezTo>
                      <a:pt x="840303" y="244874"/>
                      <a:pt x="823694" y="244338"/>
                      <a:pt x="821551" y="210048"/>
                    </a:cubicBezTo>
                    <a:cubicBezTo>
                      <a:pt x="833933" y="208143"/>
                      <a:pt x="848221" y="208143"/>
                      <a:pt x="857746" y="190998"/>
                    </a:cubicBezTo>
                    <a:cubicBezTo>
                      <a:pt x="861079" y="184807"/>
                      <a:pt x="867032" y="183378"/>
                      <a:pt x="873343" y="184331"/>
                    </a:cubicBezTo>
                    <a:close/>
                    <a:moveTo>
                      <a:pt x="798215" y="181949"/>
                    </a:moveTo>
                    <a:cubicBezTo>
                      <a:pt x="801310" y="182187"/>
                      <a:pt x="803930" y="183378"/>
                      <a:pt x="805359" y="187188"/>
                    </a:cubicBezTo>
                    <a:cubicBezTo>
                      <a:pt x="808216" y="194808"/>
                      <a:pt x="800596" y="194808"/>
                      <a:pt x="795834" y="196713"/>
                    </a:cubicBezTo>
                    <a:cubicBezTo>
                      <a:pt x="790119" y="193856"/>
                      <a:pt x="788214" y="189093"/>
                      <a:pt x="788214" y="182426"/>
                    </a:cubicBezTo>
                    <a:cubicBezTo>
                      <a:pt x="791547" y="182426"/>
                      <a:pt x="795119" y="181711"/>
                      <a:pt x="798215" y="181949"/>
                    </a:cubicBezTo>
                    <a:close/>
                    <a:moveTo>
                      <a:pt x="938708" y="121466"/>
                    </a:moveTo>
                    <a:cubicBezTo>
                      <a:pt x="943471" y="128133"/>
                      <a:pt x="953948" y="130038"/>
                      <a:pt x="952043" y="141468"/>
                    </a:cubicBezTo>
                    <a:lnTo>
                      <a:pt x="951037" y="142501"/>
                    </a:lnTo>
                    <a:lnTo>
                      <a:pt x="953949" y="140516"/>
                    </a:lnTo>
                    <a:cubicBezTo>
                      <a:pt x="952996" y="143373"/>
                      <a:pt x="952996" y="146231"/>
                      <a:pt x="952996" y="148136"/>
                    </a:cubicBezTo>
                    <a:cubicBezTo>
                      <a:pt x="952996" y="154803"/>
                      <a:pt x="952996" y="161471"/>
                      <a:pt x="952996" y="169091"/>
                    </a:cubicBezTo>
                    <a:cubicBezTo>
                      <a:pt x="949662" y="166709"/>
                      <a:pt x="947281" y="162899"/>
                      <a:pt x="944424" y="159804"/>
                    </a:cubicBezTo>
                    <a:lnTo>
                      <a:pt x="933131" y="154863"/>
                    </a:lnTo>
                    <a:lnTo>
                      <a:pt x="931088" y="155756"/>
                    </a:lnTo>
                    <a:cubicBezTo>
                      <a:pt x="931088" y="155756"/>
                      <a:pt x="930136" y="155756"/>
                      <a:pt x="930136" y="155756"/>
                    </a:cubicBezTo>
                    <a:cubicBezTo>
                      <a:pt x="925373" y="152898"/>
                      <a:pt x="906323" y="162423"/>
                      <a:pt x="918706" y="144326"/>
                    </a:cubicBezTo>
                    <a:cubicBezTo>
                      <a:pt x="923468" y="137658"/>
                      <a:pt x="931088" y="131943"/>
                      <a:pt x="931088" y="122418"/>
                    </a:cubicBezTo>
                    <a:cubicBezTo>
                      <a:pt x="934898" y="118608"/>
                      <a:pt x="936803" y="118608"/>
                      <a:pt x="938708" y="121466"/>
                    </a:cubicBezTo>
                    <a:close/>
                    <a:moveTo>
                      <a:pt x="925373" y="107178"/>
                    </a:moveTo>
                    <a:cubicBezTo>
                      <a:pt x="930136" y="111940"/>
                      <a:pt x="934898" y="116703"/>
                      <a:pt x="938708" y="121465"/>
                    </a:cubicBezTo>
                    <a:lnTo>
                      <a:pt x="935851" y="121465"/>
                    </a:lnTo>
                    <a:cubicBezTo>
                      <a:pt x="935851" y="121465"/>
                      <a:pt x="932993" y="121465"/>
                      <a:pt x="932993" y="121465"/>
                    </a:cubicBezTo>
                    <a:cubicBezTo>
                      <a:pt x="923468" y="125275"/>
                      <a:pt x="912991" y="131943"/>
                      <a:pt x="901561" y="123370"/>
                    </a:cubicBezTo>
                    <a:cubicBezTo>
                      <a:pt x="904418" y="109083"/>
                      <a:pt x="915848" y="109083"/>
                      <a:pt x="925373" y="107178"/>
                    </a:cubicBezTo>
                    <a:close/>
                    <a:moveTo>
                      <a:pt x="1021576" y="71936"/>
                    </a:moveTo>
                    <a:cubicBezTo>
                      <a:pt x="1037768" y="75746"/>
                      <a:pt x="1038721" y="87176"/>
                      <a:pt x="1031101" y="97653"/>
                    </a:cubicBezTo>
                    <a:cubicBezTo>
                      <a:pt x="1019671" y="115751"/>
                      <a:pt x="1011098" y="95748"/>
                      <a:pt x="1000621" y="92891"/>
                    </a:cubicBezTo>
                    <a:cubicBezTo>
                      <a:pt x="1002526" y="88128"/>
                      <a:pt x="1005383" y="83366"/>
                      <a:pt x="1007288" y="79556"/>
                    </a:cubicBezTo>
                    <a:cubicBezTo>
                      <a:pt x="1012051" y="76698"/>
                      <a:pt x="1016813" y="74793"/>
                      <a:pt x="1021576" y="71936"/>
                    </a:cubicBezTo>
                    <a:close/>
                    <a:moveTo>
                      <a:pt x="1113849" y="40265"/>
                    </a:moveTo>
                    <a:cubicBezTo>
                      <a:pt x="1128732" y="39074"/>
                      <a:pt x="1143972" y="42885"/>
                      <a:pt x="1159689" y="51933"/>
                    </a:cubicBezTo>
                    <a:cubicBezTo>
                      <a:pt x="1175881" y="68126"/>
                      <a:pt x="1166356" y="76698"/>
                      <a:pt x="1151116" y="84318"/>
                    </a:cubicBezTo>
                    <a:cubicBezTo>
                      <a:pt x="1137781" y="90986"/>
                      <a:pt x="1123494" y="86223"/>
                      <a:pt x="1111111" y="92891"/>
                    </a:cubicBezTo>
                    <a:cubicBezTo>
                      <a:pt x="1083489" y="98606"/>
                      <a:pt x="1067296" y="90033"/>
                      <a:pt x="1070153" y="58601"/>
                    </a:cubicBezTo>
                    <a:cubicBezTo>
                      <a:pt x="1084441" y="47647"/>
                      <a:pt x="1098967" y="41456"/>
                      <a:pt x="1113849" y="40265"/>
                    </a:cubicBezTo>
                    <a:close/>
                    <a:moveTo>
                      <a:pt x="1400760" y="96"/>
                    </a:moveTo>
                    <a:cubicBezTo>
                      <a:pt x="1426031" y="498"/>
                      <a:pt x="1451392" y="2164"/>
                      <a:pt x="1476871" y="5260"/>
                    </a:cubicBezTo>
                    <a:cubicBezTo>
                      <a:pt x="1521639" y="13833"/>
                      <a:pt x="1566406" y="14785"/>
                      <a:pt x="1611174" y="9070"/>
                    </a:cubicBezTo>
                    <a:cubicBezTo>
                      <a:pt x="1614984" y="7165"/>
                      <a:pt x="1619746" y="9070"/>
                      <a:pt x="1619746" y="17643"/>
                    </a:cubicBezTo>
                    <a:cubicBezTo>
                      <a:pt x="1631176" y="13833"/>
                      <a:pt x="1639748" y="20500"/>
                      <a:pt x="1646416" y="28120"/>
                    </a:cubicBezTo>
                    <a:cubicBezTo>
                      <a:pt x="1652131" y="36693"/>
                      <a:pt x="1659751" y="35740"/>
                      <a:pt x="1667371" y="31930"/>
                    </a:cubicBezTo>
                    <a:cubicBezTo>
                      <a:pt x="1693088" y="18119"/>
                      <a:pt x="1717377" y="11690"/>
                      <a:pt x="1742261" y="11690"/>
                    </a:cubicBezTo>
                    <a:cubicBezTo>
                      <a:pt x="1767145" y="11690"/>
                      <a:pt x="1792624" y="18119"/>
                      <a:pt x="1820723" y="30025"/>
                    </a:cubicBezTo>
                    <a:cubicBezTo>
                      <a:pt x="1845488" y="40503"/>
                      <a:pt x="1874063" y="40503"/>
                      <a:pt x="1901686" y="45265"/>
                    </a:cubicBezTo>
                    <a:cubicBezTo>
                      <a:pt x="1905496" y="54790"/>
                      <a:pt x="1888351" y="56695"/>
                      <a:pt x="1894066" y="69078"/>
                    </a:cubicBezTo>
                    <a:cubicBezTo>
                      <a:pt x="1913116" y="57648"/>
                      <a:pt x="1934071" y="52885"/>
                      <a:pt x="1955978" y="55743"/>
                    </a:cubicBezTo>
                    <a:cubicBezTo>
                      <a:pt x="1961693" y="62410"/>
                      <a:pt x="1959788" y="69078"/>
                      <a:pt x="1954073" y="71935"/>
                    </a:cubicBezTo>
                    <a:cubicBezTo>
                      <a:pt x="1939786" y="78603"/>
                      <a:pt x="1939786" y="91938"/>
                      <a:pt x="1935976" y="103368"/>
                    </a:cubicBezTo>
                    <a:cubicBezTo>
                      <a:pt x="1904543" y="124323"/>
                      <a:pt x="1914068" y="142420"/>
                      <a:pt x="1949311" y="161470"/>
                    </a:cubicBezTo>
                    <a:cubicBezTo>
                      <a:pt x="1923593" y="162423"/>
                      <a:pt x="1905496" y="153850"/>
                      <a:pt x="1894066" y="171948"/>
                    </a:cubicBezTo>
                    <a:cubicBezTo>
                      <a:pt x="1899781" y="177663"/>
                      <a:pt x="1909306" y="175758"/>
                      <a:pt x="1913116" y="183378"/>
                    </a:cubicBezTo>
                    <a:cubicBezTo>
                      <a:pt x="1917878" y="187188"/>
                      <a:pt x="1922641" y="195760"/>
                      <a:pt x="1907401" y="196713"/>
                    </a:cubicBezTo>
                    <a:cubicBezTo>
                      <a:pt x="1907401" y="221478"/>
                      <a:pt x="1903591" y="242433"/>
                      <a:pt x="1873111" y="245290"/>
                    </a:cubicBezTo>
                    <a:cubicBezTo>
                      <a:pt x="1842631" y="244338"/>
                      <a:pt x="1879778" y="263388"/>
                      <a:pt x="1866443" y="267198"/>
                    </a:cubicBezTo>
                    <a:cubicBezTo>
                      <a:pt x="1860728" y="271008"/>
                      <a:pt x="1855013" y="271960"/>
                      <a:pt x="1851203" y="270055"/>
                    </a:cubicBezTo>
                    <a:cubicBezTo>
                      <a:pt x="1860728" y="280533"/>
                      <a:pt x="1876921" y="291963"/>
                      <a:pt x="1866443" y="313870"/>
                    </a:cubicBezTo>
                    <a:cubicBezTo>
                      <a:pt x="1859776" y="319585"/>
                      <a:pt x="1852156" y="321490"/>
                      <a:pt x="1843583" y="319585"/>
                    </a:cubicBezTo>
                    <a:cubicBezTo>
                      <a:pt x="1833106" y="315775"/>
                      <a:pt x="1827391" y="307203"/>
                      <a:pt x="1819771" y="300535"/>
                    </a:cubicBezTo>
                    <a:cubicBezTo>
                      <a:pt x="1811198" y="310060"/>
                      <a:pt x="1800721" y="314823"/>
                      <a:pt x="1788338" y="313870"/>
                    </a:cubicBezTo>
                    <a:cubicBezTo>
                      <a:pt x="1791196" y="322443"/>
                      <a:pt x="1796911" y="313870"/>
                      <a:pt x="1800721" y="315775"/>
                    </a:cubicBezTo>
                    <a:cubicBezTo>
                      <a:pt x="1808341" y="314823"/>
                      <a:pt x="1815961" y="312918"/>
                      <a:pt x="1823581" y="314823"/>
                    </a:cubicBezTo>
                    <a:cubicBezTo>
                      <a:pt x="1826438" y="315775"/>
                      <a:pt x="1830248" y="316728"/>
                      <a:pt x="1833106" y="317680"/>
                    </a:cubicBezTo>
                    <a:cubicBezTo>
                      <a:pt x="1838821" y="322443"/>
                      <a:pt x="1842631" y="327205"/>
                      <a:pt x="1838821" y="334825"/>
                    </a:cubicBezTo>
                    <a:cubicBezTo>
                      <a:pt x="1800721" y="354828"/>
                      <a:pt x="1760716" y="371020"/>
                      <a:pt x="1715948" y="370068"/>
                    </a:cubicBezTo>
                    <a:cubicBezTo>
                      <a:pt x="1707376" y="370068"/>
                      <a:pt x="1695946" y="372925"/>
                      <a:pt x="1691183" y="379593"/>
                    </a:cubicBezTo>
                    <a:cubicBezTo>
                      <a:pt x="1662608" y="411025"/>
                      <a:pt x="1627366" y="425313"/>
                      <a:pt x="1586408" y="430075"/>
                    </a:cubicBezTo>
                    <a:cubicBezTo>
                      <a:pt x="1564501" y="432933"/>
                      <a:pt x="1554976" y="450078"/>
                      <a:pt x="1542593" y="468175"/>
                    </a:cubicBezTo>
                    <a:cubicBezTo>
                      <a:pt x="1522591" y="497703"/>
                      <a:pt x="1501636" y="527230"/>
                      <a:pt x="1480681" y="555805"/>
                    </a:cubicBezTo>
                    <a:cubicBezTo>
                      <a:pt x="1475918" y="562473"/>
                      <a:pt x="1469251" y="562473"/>
                      <a:pt x="1462583" y="562473"/>
                    </a:cubicBezTo>
                    <a:cubicBezTo>
                      <a:pt x="1419721" y="558663"/>
                      <a:pt x="1380668" y="507228"/>
                      <a:pt x="1385431" y="462460"/>
                    </a:cubicBezTo>
                    <a:cubicBezTo>
                      <a:pt x="1388288" y="441505"/>
                      <a:pt x="1374001" y="421503"/>
                      <a:pt x="1379716" y="398643"/>
                    </a:cubicBezTo>
                    <a:cubicBezTo>
                      <a:pt x="1387336" y="363400"/>
                      <a:pt x="1418768" y="354828"/>
                      <a:pt x="1441628" y="335778"/>
                    </a:cubicBezTo>
                    <a:cubicBezTo>
                      <a:pt x="1443533" y="331015"/>
                      <a:pt x="1445438" y="325300"/>
                      <a:pt x="1449248" y="321490"/>
                    </a:cubicBezTo>
                    <a:cubicBezTo>
                      <a:pt x="1454011" y="314823"/>
                      <a:pt x="1454963" y="306250"/>
                      <a:pt x="1461631" y="300535"/>
                    </a:cubicBezTo>
                    <a:cubicBezTo>
                      <a:pt x="1451153" y="280533"/>
                      <a:pt x="1439723" y="265293"/>
                      <a:pt x="1412101" y="280533"/>
                    </a:cubicBezTo>
                    <a:cubicBezTo>
                      <a:pt x="1425436" y="259578"/>
                      <a:pt x="1438771" y="241480"/>
                      <a:pt x="1434961" y="215763"/>
                    </a:cubicBezTo>
                    <a:cubicBezTo>
                      <a:pt x="1430198" y="178615"/>
                      <a:pt x="1409243" y="158613"/>
                      <a:pt x="1371143" y="160518"/>
                    </a:cubicBezTo>
                    <a:cubicBezTo>
                      <a:pt x="1357808" y="161470"/>
                      <a:pt x="1343521" y="159565"/>
                      <a:pt x="1331138" y="162423"/>
                    </a:cubicBezTo>
                    <a:cubicBezTo>
                      <a:pt x="1317803" y="165280"/>
                      <a:pt x="1310183" y="161470"/>
                      <a:pt x="1303516" y="150040"/>
                    </a:cubicBezTo>
                    <a:cubicBezTo>
                      <a:pt x="1296848" y="136705"/>
                      <a:pt x="1300658" y="131943"/>
                      <a:pt x="1313993" y="130038"/>
                    </a:cubicBezTo>
                    <a:cubicBezTo>
                      <a:pt x="1321613" y="129085"/>
                      <a:pt x="1316851" y="124323"/>
                      <a:pt x="1313041" y="121465"/>
                    </a:cubicBezTo>
                    <a:cubicBezTo>
                      <a:pt x="1283513" y="99558"/>
                      <a:pt x="1311136" y="99558"/>
                      <a:pt x="1323518" y="96700"/>
                    </a:cubicBezTo>
                    <a:cubicBezTo>
                      <a:pt x="1344473" y="92890"/>
                      <a:pt x="1365428" y="88128"/>
                      <a:pt x="1387336" y="88128"/>
                    </a:cubicBezTo>
                    <a:cubicBezTo>
                      <a:pt x="1399718" y="88128"/>
                      <a:pt x="1414006" y="81460"/>
                      <a:pt x="1394003" y="68125"/>
                    </a:cubicBezTo>
                    <a:cubicBezTo>
                      <a:pt x="1402576" y="42408"/>
                      <a:pt x="1427341" y="49075"/>
                      <a:pt x="1445438" y="41455"/>
                    </a:cubicBezTo>
                    <a:lnTo>
                      <a:pt x="1471104" y="35589"/>
                    </a:lnTo>
                    <a:lnTo>
                      <a:pt x="1469608" y="35026"/>
                    </a:lnTo>
                    <a:cubicBezTo>
                      <a:pt x="1465441" y="34550"/>
                      <a:pt x="1461155" y="34788"/>
                      <a:pt x="1456869" y="34788"/>
                    </a:cubicBezTo>
                    <a:cubicBezTo>
                      <a:pt x="1424484" y="38598"/>
                      <a:pt x="1396861" y="56695"/>
                      <a:pt x="1365429" y="60505"/>
                    </a:cubicBezTo>
                    <a:cubicBezTo>
                      <a:pt x="1307326" y="66220"/>
                      <a:pt x="1264464" y="112893"/>
                      <a:pt x="1208266" y="122418"/>
                    </a:cubicBezTo>
                    <a:cubicBezTo>
                      <a:pt x="1196836" y="130038"/>
                      <a:pt x="1186359" y="129085"/>
                      <a:pt x="1175881" y="122418"/>
                    </a:cubicBezTo>
                    <a:cubicBezTo>
                      <a:pt x="1178739" y="129085"/>
                      <a:pt x="1197789" y="127180"/>
                      <a:pt x="1187311" y="142420"/>
                    </a:cubicBezTo>
                    <a:cubicBezTo>
                      <a:pt x="1185406" y="144325"/>
                      <a:pt x="1182549" y="146230"/>
                      <a:pt x="1180644" y="149088"/>
                    </a:cubicBezTo>
                    <a:cubicBezTo>
                      <a:pt x="1173262" y="152183"/>
                      <a:pt x="1165939" y="153434"/>
                      <a:pt x="1158647" y="153642"/>
                    </a:cubicBezTo>
                    <a:lnTo>
                      <a:pt x="1143520" y="152466"/>
                    </a:lnTo>
                    <a:lnTo>
                      <a:pt x="1148259" y="153731"/>
                    </a:lnTo>
                    <a:cubicBezTo>
                      <a:pt x="1153498" y="157422"/>
                      <a:pt x="1155879" y="163851"/>
                      <a:pt x="1152069" y="175758"/>
                    </a:cubicBezTo>
                    <a:cubicBezTo>
                      <a:pt x="1112064" y="198618"/>
                      <a:pt x="1069201" y="175758"/>
                      <a:pt x="1029196" y="182425"/>
                    </a:cubicBezTo>
                    <a:cubicBezTo>
                      <a:pt x="1020624" y="171948"/>
                      <a:pt x="980619" y="182425"/>
                      <a:pt x="1006336" y="148135"/>
                    </a:cubicBezTo>
                    <a:cubicBezTo>
                      <a:pt x="1011099" y="141468"/>
                      <a:pt x="1003479" y="136705"/>
                      <a:pt x="995859" y="134800"/>
                    </a:cubicBezTo>
                    <a:cubicBezTo>
                      <a:pt x="984429" y="131943"/>
                      <a:pt x="981571" y="125275"/>
                      <a:pt x="987286" y="114798"/>
                    </a:cubicBezTo>
                    <a:cubicBezTo>
                      <a:pt x="1010146" y="115750"/>
                      <a:pt x="1027291" y="130990"/>
                      <a:pt x="1049199" y="134800"/>
                    </a:cubicBezTo>
                    <a:cubicBezTo>
                      <a:pt x="1053009" y="140515"/>
                      <a:pt x="1055866" y="147183"/>
                      <a:pt x="1064439" y="149088"/>
                    </a:cubicBezTo>
                    <a:cubicBezTo>
                      <a:pt x="1074916" y="150993"/>
                      <a:pt x="1085394" y="150278"/>
                      <a:pt x="1095871" y="149326"/>
                    </a:cubicBezTo>
                    <a:lnTo>
                      <a:pt x="1106484" y="148924"/>
                    </a:lnTo>
                    <a:lnTo>
                      <a:pt x="1093014" y="149088"/>
                    </a:lnTo>
                    <a:cubicBezTo>
                      <a:pt x="1081584" y="144325"/>
                      <a:pt x="1067296" y="146230"/>
                      <a:pt x="1062534" y="131943"/>
                    </a:cubicBezTo>
                    <a:cubicBezTo>
                      <a:pt x="1083489" y="115750"/>
                      <a:pt x="1102539" y="93843"/>
                      <a:pt x="1133971" y="110988"/>
                    </a:cubicBezTo>
                    <a:cubicBezTo>
                      <a:pt x="1150164" y="112893"/>
                      <a:pt x="1147306" y="91938"/>
                      <a:pt x="1158736" y="88128"/>
                    </a:cubicBezTo>
                    <a:cubicBezTo>
                      <a:pt x="1164451" y="84318"/>
                      <a:pt x="1172071" y="81460"/>
                      <a:pt x="1173024" y="73840"/>
                    </a:cubicBezTo>
                    <a:cubicBezTo>
                      <a:pt x="1176834" y="44313"/>
                      <a:pt x="1193979" y="46218"/>
                      <a:pt x="1214934" y="54790"/>
                    </a:cubicBezTo>
                    <a:cubicBezTo>
                      <a:pt x="1234936" y="51933"/>
                      <a:pt x="1254939" y="44313"/>
                      <a:pt x="1275894" y="44313"/>
                    </a:cubicBezTo>
                    <a:cubicBezTo>
                      <a:pt x="1253986" y="44313"/>
                      <a:pt x="1233031" y="51933"/>
                      <a:pt x="1211124" y="51933"/>
                    </a:cubicBezTo>
                    <a:cubicBezTo>
                      <a:pt x="1199694" y="46218"/>
                      <a:pt x="1184454" y="50028"/>
                      <a:pt x="1174929" y="39550"/>
                    </a:cubicBezTo>
                    <a:cubicBezTo>
                      <a:pt x="1174929" y="34788"/>
                      <a:pt x="1174929" y="30978"/>
                      <a:pt x="1174929" y="26215"/>
                    </a:cubicBezTo>
                    <a:cubicBezTo>
                      <a:pt x="1249938" y="9070"/>
                      <a:pt x="1324947" y="-1110"/>
                      <a:pt x="1400760" y="96"/>
                    </a:cubicBezTo>
                    <a:close/>
                  </a:path>
                </a:pathLst>
              </a:custGeom>
              <a:solidFill>
                <a:schemeClr val="accent1">
                  <a:lumMod val="40000"/>
                  <a:lumOff val="60000"/>
                </a:schemeClr>
              </a:solidFill>
              <a:ln w="9525" cap="flat">
                <a:noFill/>
                <a:prstDash val="solid"/>
                <a:miter/>
              </a:ln>
            </p:spPr>
            <p:txBody>
              <a:bodyPr rtlCol="0" anchor="ctr"/>
              <a:lstStyle/>
              <a:p>
                <a:endParaRPr lang="en-US" dirty="0"/>
              </a:p>
            </p:txBody>
          </p:sp>
        </p:grpSp>
        <p:grpSp>
          <p:nvGrpSpPr>
            <p:cNvPr id="5" name="Group 4">
              <a:extLst>
                <a:ext uri="{FF2B5EF4-FFF2-40B4-BE49-F238E27FC236}">
                  <a16:creationId xmlns:a16="http://schemas.microsoft.com/office/drawing/2014/main" id="{87C645F7-9196-4759-8ADC-410BA9E3C68B}"/>
                </a:ext>
              </a:extLst>
            </p:cNvPr>
            <p:cNvGrpSpPr/>
            <p:nvPr/>
          </p:nvGrpSpPr>
          <p:grpSpPr>
            <a:xfrm>
              <a:off x="4709778" y="2467644"/>
              <a:ext cx="2800698" cy="2799356"/>
              <a:chOff x="2666849" y="0"/>
              <a:chExt cx="6856254" cy="6852965"/>
            </a:xfrm>
          </p:grpSpPr>
          <p:sp>
            <p:nvSpPr>
              <p:cNvPr id="9" name="Freeform: Shape 8">
                <a:extLst>
                  <a:ext uri="{FF2B5EF4-FFF2-40B4-BE49-F238E27FC236}">
                    <a16:creationId xmlns:a16="http://schemas.microsoft.com/office/drawing/2014/main" id="{9A368433-AF65-46A9-B677-22A01F95514D}"/>
                  </a:ext>
                </a:extLst>
              </p:cNvPr>
              <p:cNvSpPr/>
              <p:nvPr/>
            </p:nvSpPr>
            <p:spPr>
              <a:xfrm>
                <a:off x="5430278" y="5839841"/>
                <a:ext cx="671369" cy="1003916"/>
              </a:xfrm>
              <a:custGeom>
                <a:avLst/>
                <a:gdLst>
                  <a:gd name="connsiteX0" fmla="*/ 0 w 671368"/>
                  <a:gd name="connsiteY0" fmla="*/ 505534 h 1003915"/>
                  <a:gd name="connsiteX1" fmla="*/ 16941 w 671368"/>
                  <a:gd name="connsiteY1" fmla="*/ 422084 h 1003915"/>
                  <a:gd name="connsiteX2" fmla="*/ 40157 w 671368"/>
                  <a:gd name="connsiteY2" fmla="*/ 439652 h 1003915"/>
                  <a:gd name="connsiteX3" fmla="*/ 174430 w 671368"/>
                  <a:gd name="connsiteY3" fmla="*/ 609691 h 1003915"/>
                  <a:gd name="connsiteX4" fmla="*/ 189489 w 671368"/>
                  <a:gd name="connsiteY4" fmla="*/ 622867 h 1003915"/>
                  <a:gd name="connsiteX5" fmla="*/ 200156 w 671368"/>
                  <a:gd name="connsiteY5" fmla="*/ 567024 h 1003915"/>
                  <a:gd name="connsiteX6" fmla="*/ 229018 w 671368"/>
                  <a:gd name="connsiteY6" fmla="*/ 184281 h 1003915"/>
                  <a:gd name="connsiteX7" fmla="*/ 239058 w 671368"/>
                  <a:gd name="connsiteY7" fmla="*/ 21772 h 1003915"/>
                  <a:gd name="connsiteX8" fmla="*/ 245959 w 671368"/>
                  <a:gd name="connsiteY8" fmla="*/ 1694 h 1003915"/>
                  <a:gd name="connsiteX9" fmla="*/ 322508 w 671368"/>
                  <a:gd name="connsiteY9" fmla="*/ 12361 h 1003915"/>
                  <a:gd name="connsiteX10" fmla="*/ 328782 w 671368"/>
                  <a:gd name="connsiteY10" fmla="*/ 34949 h 1003915"/>
                  <a:gd name="connsiteX11" fmla="*/ 343841 w 671368"/>
                  <a:gd name="connsiteY11" fmla="*/ 303496 h 1003915"/>
                  <a:gd name="connsiteX12" fmla="*/ 341331 w 671368"/>
                  <a:gd name="connsiteY12" fmla="*/ 329222 h 1003915"/>
                  <a:gd name="connsiteX13" fmla="*/ 343214 w 671368"/>
                  <a:gd name="connsiteY13" fmla="*/ 333614 h 1003915"/>
                  <a:gd name="connsiteX14" fmla="*/ 342586 w 671368"/>
                  <a:gd name="connsiteY14" fmla="*/ 332359 h 1003915"/>
                  <a:gd name="connsiteX15" fmla="*/ 357645 w 671368"/>
                  <a:gd name="connsiteY15" fmla="*/ 262712 h 1003915"/>
                  <a:gd name="connsiteX16" fmla="*/ 419135 w 671368"/>
                  <a:gd name="connsiteY16" fmla="*/ 55654 h 1003915"/>
                  <a:gd name="connsiteX17" fmla="*/ 432939 w 671368"/>
                  <a:gd name="connsiteY17" fmla="*/ 27419 h 1003915"/>
                  <a:gd name="connsiteX18" fmla="*/ 506350 w 671368"/>
                  <a:gd name="connsiteY18" fmla="*/ 31811 h 1003915"/>
                  <a:gd name="connsiteX19" fmla="*/ 511370 w 671368"/>
                  <a:gd name="connsiteY19" fmla="*/ 71968 h 1003915"/>
                  <a:gd name="connsiteX20" fmla="*/ 437331 w 671368"/>
                  <a:gd name="connsiteY20" fmla="*/ 413927 h 1003915"/>
                  <a:gd name="connsiteX21" fmla="*/ 420390 w 671368"/>
                  <a:gd name="connsiteY21" fmla="*/ 567652 h 1003915"/>
                  <a:gd name="connsiteX22" fmla="*/ 414743 w 671368"/>
                  <a:gd name="connsiteY22" fmla="*/ 654867 h 1003915"/>
                  <a:gd name="connsiteX23" fmla="*/ 449252 w 671368"/>
                  <a:gd name="connsiteY23" fmla="*/ 636043 h 1003915"/>
                  <a:gd name="connsiteX24" fmla="*/ 634349 w 671368"/>
                  <a:gd name="connsiteY24" fmla="*/ 508671 h 1003915"/>
                  <a:gd name="connsiteX25" fmla="*/ 668232 w 671368"/>
                  <a:gd name="connsiteY25" fmla="*/ 499887 h 1003915"/>
                  <a:gd name="connsiteX26" fmla="*/ 664467 w 671368"/>
                  <a:gd name="connsiteY26" fmla="*/ 581456 h 1003915"/>
                  <a:gd name="connsiteX27" fmla="*/ 410978 w 671368"/>
                  <a:gd name="connsiteY27" fmla="*/ 760278 h 1003915"/>
                  <a:gd name="connsiteX28" fmla="*/ 365174 w 671368"/>
                  <a:gd name="connsiteY28" fmla="*/ 766553 h 1003915"/>
                  <a:gd name="connsiteX29" fmla="*/ 327528 w 671368"/>
                  <a:gd name="connsiteY29" fmla="*/ 772827 h 1003915"/>
                  <a:gd name="connsiteX30" fmla="*/ 345724 w 671368"/>
                  <a:gd name="connsiteY30" fmla="*/ 819886 h 1003915"/>
                  <a:gd name="connsiteX31" fmla="*/ 400939 w 671368"/>
                  <a:gd name="connsiteY31" fmla="*/ 932199 h 1003915"/>
                  <a:gd name="connsiteX32" fmla="*/ 339449 w 671368"/>
                  <a:gd name="connsiteY32" fmla="*/ 995571 h 1003915"/>
                  <a:gd name="connsiteX33" fmla="*/ 137411 w 671368"/>
                  <a:gd name="connsiteY33" fmla="*/ 949767 h 1003915"/>
                  <a:gd name="connsiteX34" fmla="*/ 175685 w 671368"/>
                  <a:gd name="connsiteY34" fmla="*/ 810474 h 1003915"/>
                  <a:gd name="connsiteX35" fmla="*/ 215842 w 671368"/>
                  <a:gd name="connsiteY35" fmla="*/ 797298 h 1003915"/>
                  <a:gd name="connsiteX36" fmla="*/ 235920 w 671368"/>
                  <a:gd name="connsiteY36" fmla="*/ 777846 h 1003915"/>
                  <a:gd name="connsiteX37" fmla="*/ 215215 w 671368"/>
                  <a:gd name="connsiteY37" fmla="*/ 749611 h 1003915"/>
                  <a:gd name="connsiteX38" fmla="*/ 156234 w 671368"/>
                  <a:gd name="connsiteY38" fmla="*/ 715730 h 1003915"/>
                  <a:gd name="connsiteX39" fmla="*/ 0 w 671368"/>
                  <a:gd name="connsiteY39" fmla="*/ 505534 h 1003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671368" h="1003915">
                    <a:moveTo>
                      <a:pt x="0" y="505534"/>
                    </a:moveTo>
                    <a:cubicBezTo>
                      <a:pt x="5647" y="477927"/>
                      <a:pt x="11294" y="449692"/>
                      <a:pt x="16941" y="422084"/>
                    </a:cubicBezTo>
                    <a:cubicBezTo>
                      <a:pt x="30745" y="419574"/>
                      <a:pt x="34510" y="432123"/>
                      <a:pt x="40157" y="439652"/>
                    </a:cubicBezTo>
                    <a:cubicBezTo>
                      <a:pt x="83451" y="497377"/>
                      <a:pt x="127999" y="554475"/>
                      <a:pt x="174430" y="609691"/>
                    </a:cubicBezTo>
                    <a:cubicBezTo>
                      <a:pt x="178195" y="614083"/>
                      <a:pt x="180705" y="620357"/>
                      <a:pt x="189489" y="622867"/>
                    </a:cubicBezTo>
                    <a:cubicBezTo>
                      <a:pt x="198273" y="605298"/>
                      <a:pt x="197018" y="585220"/>
                      <a:pt x="200156" y="567024"/>
                    </a:cubicBezTo>
                    <a:cubicBezTo>
                      <a:pt x="224626" y="440280"/>
                      <a:pt x="226509" y="312281"/>
                      <a:pt x="229018" y="184281"/>
                    </a:cubicBezTo>
                    <a:cubicBezTo>
                      <a:pt x="230273" y="130321"/>
                      <a:pt x="231528" y="75733"/>
                      <a:pt x="239058" y="21772"/>
                    </a:cubicBezTo>
                    <a:cubicBezTo>
                      <a:pt x="240312" y="14870"/>
                      <a:pt x="240312" y="7341"/>
                      <a:pt x="245959" y="1694"/>
                    </a:cubicBezTo>
                    <a:cubicBezTo>
                      <a:pt x="272312" y="-3325"/>
                      <a:pt x="297410" y="3576"/>
                      <a:pt x="322508" y="12361"/>
                    </a:cubicBezTo>
                    <a:cubicBezTo>
                      <a:pt x="328155" y="18635"/>
                      <a:pt x="328782" y="26792"/>
                      <a:pt x="328782" y="34949"/>
                    </a:cubicBezTo>
                    <a:cubicBezTo>
                      <a:pt x="329410" y="124674"/>
                      <a:pt x="337567" y="214399"/>
                      <a:pt x="343841" y="303496"/>
                    </a:cubicBezTo>
                    <a:cubicBezTo>
                      <a:pt x="344469" y="312908"/>
                      <a:pt x="341959" y="322320"/>
                      <a:pt x="341331" y="329222"/>
                    </a:cubicBezTo>
                    <a:cubicBezTo>
                      <a:pt x="340704" y="336123"/>
                      <a:pt x="346979" y="333614"/>
                      <a:pt x="343214" y="333614"/>
                    </a:cubicBezTo>
                    <a:cubicBezTo>
                      <a:pt x="342586" y="333614"/>
                      <a:pt x="342586" y="332986"/>
                      <a:pt x="342586" y="332359"/>
                    </a:cubicBezTo>
                    <a:cubicBezTo>
                      <a:pt x="341331" y="307888"/>
                      <a:pt x="350743" y="285300"/>
                      <a:pt x="357645" y="262712"/>
                    </a:cubicBezTo>
                    <a:cubicBezTo>
                      <a:pt x="379606" y="194320"/>
                      <a:pt x="400312" y="124674"/>
                      <a:pt x="419135" y="55654"/>
                    </a:cubicBezTo>
                    <a:cubicBezTo>
                      <a:pt x="421645" y="45615"/>
                      <a:pt x="424154" y="34949"/>
                      <a:pt x="432939" y="27419"/>
                    </a:cubicBezTo>
                    <a:cubicBezTo>
                      <a:pt x="458037" y="17380"/>
                      <a:pt x="482507" y="24910"/>
                      <a:pt x="506350" y="31811"/>
                    </a:cubicBezTo>
                    <a:cubicBezTo>
                      <a:pt x="519527" y="43733"/>
                      <a:pt x="513879" y="58164"/>
                      <a:pt x="511370" y="71968"/>
                    </a:cubicBezTo>
                    <a:cubicBezTo>
                      <a:pt x="490036" y="186791"/>
                      <a:pt x="464311" y="300359"/>
                      <a:pt x="437331" y="413927"/>
                    </a:cubicBezTo>
                    <a:cubicBezTo>
                      <a:pt x="425409" y="464750"/>
                      <a:pt x="424154" y="516201"/>
                      <a:pt x="420390" y="567652"/>
                    </a:cubicBezTo>
                    <a:cubicBezTo>
                      <a:pt x="417880" y="595886"/>
                      <a:pt x="411606" y="624122"/>
                      <a:pt x="414743" y="654867"/>
                    </a:cubicBezTo>
                    <a:cubicBezTo>
                      <a:pt x="428547" y="651102"/>
                      <a:pt x="438586" y="642945"/>
                      <a:pt x="449252" y="636043"/>
                    </a:cubicBezTo>
                    <a:cubicBezTo>
                      <a:pt x="511997" y="595259"/>
                      <a:pt x="572860" y="551966"/>
                      <a:pt x="634349" y="508671"/>
                    </a:cubicBezTo>
                    <a:cubicBezTo>
                      <a:pt x="643761" y="501770"/>
                      <a:pt x="653173" y="487338"/>
                      <a:pt x="668232" y="499887"/>
                    </a:cubicBezTo>
                    <a:cubicBezTo>
                      <a:pt x="673251" y="527495"/>
                      <a:pt x="678271" y="555103"/>
                      <a:pt x="664467" y="581456"/>
                    </a:cubicBezTo>
                    <a:cubicBezTo>
                      <a:pt x="582271" y="644200"/>
                      <a:pt x="498821" y="704435"/>
                      <a:pt x="410978" y="760278"/>
                    </a:cubicBezTo>
                    <a:cubicBezTo>
                      <a:pt x="395292" y="770317"/>
                      <a:pt x="381488" y="768434"/>
                      <a:pt x="365174" y="766553"/>
                    </a:cubicBezTo>
                    <a:cubicBezTo>
                      <a:pt x="352626" y="765297"/>
                      <a:pt x="334430" y="755258"/>
                      <a:pt x="327528" y="772827"/>
                    </a:cubicBezTo>
                    <a:cubicBezTo>
                      <a:pt x="320626" y="791023"/>
                      <a:pt x="321881" y="807337"/>
                      <a:pt x="345724" y="819886"/>
                    </a:cubicBezTo>
                    <a:cubicBezTo>
                      <a:pt x="393410" y="843728"/>
                      <a:pt x="414115" y="889532"/>
                      <a:pt x="400939" y="932199"/>
                    </a:cubicBezTo>
                    <a:cubicBezTo>
                      <a:pt x="391527" y="962943"/>
                      <a:pt x="368312" y="982395"/>
                      <a:pt x="339449" y="995571"/>
                    </a:cubicBezTo>
                    <a:cubicBezTo>
                      <a:pt x="272940" y="1025688"/>
                      <a:pt x="176313" y="1003727"/>
                      <a:pt x="137411" y="949767"/>
                    </a:cubicBezTo>
                    <a:cubicBezTo>
                      <a:pt x="99764" y="897689"/>
                      <a:pt x="114823" y="841219"/>
                      <a:pt x="175685" y="810474"/>
                    </a:cubicBezTo>
                    <a:cubicBezTo>
                      <a:pt x="188234" y="804199"/>
                      <a:pt x="202038" y="799807"/>
                      <a:pt x="215842" y="797298"/>
                    </a:cubicBezTo>
                    <a:cubicBezTo>
                      <a:pt x="228391" y="794788"/>
                      <a:pt x="233411" y="791023"/>
                      <a:pt x="235920" y="777846"/>
                    </a:cubicBezTo>
                    <a:cubicBezTo>
                      <a:pt x="240312" y="757768"/>
                      <a:pt x="233411" y="748356"/>
                      <a:pt x="215215" y="749611"/>
                    </a:cubicBezTo>
                    <a:cubicBezTo>
                      <a:pt x="186979" y="751494"/>
                      <a:pt x="171921" y="735808"/>
                      <a:pt x="156234" y="715730"/>
                    </a:cubicBezTo>
                    <a:cubicBezTo>
                      <a:pt x="103529" y="646710"/>
                      <a:pt x="47059" y="579573"/>
                      <a:pt x="0" y="505534"/>
                    </a:cubicBezTo>
                    <a:close/>
                  </a:path>
                </a:pathLst>
              </a:custGeom>
              <a:solidFill>
                <a:schemeClr val="accent3"/>
              </a:solidFill>
              <a:ln w="6274"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32AE230A-2833-4E97-AC54-C2FD9C37251A}"/>
                  </a:ext>
                </a:extLst>
              </p:cNvPr>
              <p:cNvSpPr/>
              <p:nvPr/>
            </p:nvSpPr>
            <p:spPr>
              <a:xfrm>
                <a:off x="6095373" y="5842775"/>
                <a:ext cx="658820" cy="1010190"/>
              </a:xfrm>
              <a:custGeom>
                <a:avLst/>
                <a:gdLst>
                  <a:gd name="connsiteX0" fmla="*/ 0 w 658819"/>
                  <a:gd name="connsiteY0" fmla="*/ 578521 h 1010190"/>
                  <a:gd name="connsiteX1" fmla="*/ 0 w 658819"/>
                  <a:gd name="connsiteY1" fmla="*/ 493816 h 1010190"/>
                  <a:gd name="connsiteX2" fmla="*/ 26980 w 658819"/>
                  <a:gd name="connsiteY2" fmla="*/ 506992 h 1010190"/>
                  <a:gd name="connsiteX3" fmla="*/ 187607 w 658819"/>
                  <a:gd name="connsiteY3" fmla="*/ 636246 h 1010190"/>
                  <a:gd name="connsiteX4" fmla="*/ 213959 w 658819"/>
                  <a:gd name="connsiteY4" fmla="*/ 650678 h 1010190"/>
                  <a:gd name="connsiteX5" fmla="*/ 203920 w 658819"/>
                  <a:gd name="connsiteY5" fmla="*/ 493816 h 1010190"/>
                  <a:gd name="connsiteX6" fmla="*/ 129254 w 658819"/>
                  <a:gd name="connsiteY6" fmla="*/ 64642 h 1010190"/>
                  <a:gd name="connsiteX7" fmla="*/ 130509 w 658819"/>
                  <a:gd name="connsiteY7" fmla="*/ 28877 h 1010190"/>
                  <a:gd name="connsiteX8" fmla="*/ 208312 w 658819"/>
                  <a:gd name="connsiteY8" fmla="*/ 24485 h 1010190"/>
                  <a:gd name="connsiteX9" fmla="*/ 226508 w 658819"/>
                  <a:gd name="connsiteY9" fmla="*/ 79701 h 1010190"/>
                  <a:gd name="connsiteX10" fmla="*/ 285489 w 658819"/>
                  <a:gd name="connsiteY10" fmla="*/ 284876 h 1010190"/>
                  <a:gd name="connsiteX11" fmla="*/ 294273 w 658819"/>
                  <a:gd name="connsiteY11" fmla="*/ 333817 h 1010190"/>
                  <a:gd name="connsiteX12" fmla="*/ 308077 w 658819"/>
                  <a:gd name="connsiteY12" fmla="*/ 98524 h 1010190"/>
                  <a:gd name="connsiteX13" fmla="*/ 318743 w 658819"/>
                  <a:gd name="connsiteY13" fmla="*/ 14446 h 1010190"/>
                  <a:gd name="connsiteX14" fmla="*/ 395292 w 658819"/>
                  <a:gd name="connsiteY14" fmla="*/ 2524 h 1010190"/>
                  <a:gd name="connsiteX15" fmla="*/ 407841 w 658819"/>
                  <a:gd name="connsiteY15" fmla="*/ 109818 h 1010190"/>
                  <a:gd name="connsiteX16" fmla="*/ 409095 w 658819"/>
                  <a:gd name="connsiteY16" fmla="*/ 404091 h 1010190"/>
                  <a:gd name="connsiteX17" fmla="*/ 437331 w 658819"/>
                  <a:gd name="connsiteY17" fmla="*/ 634364 h 1010190"/>
                  <a:gd name="connsiteX18" fmla="*/ 480625 w 658819"/>
                  <a:gd name="connsiteY18" fmla="*/ 591070 h 1010190"/>
                  <a:gd name="connsiteX19" fmla="*/ 625565 w 658819"/>
                  <a:gd name="connsiteY19" fmla="*/ 429816 h 1010190"/>
                  <a:gd name="connsiteX20" fmla="*/ 648780 w 658819"/>
                  <a:gd name="connsiteY20" fmla="*/ 417267 h 1010190"/>
                  <a:gd name="connsiteX21" fmla="*/ 664467 w 658819"/>
                  <a:gd name="connsiteY21" fmla="*/ 500090 h 1010190"/>
                  <a:gd name="connsiteX22" fmla="*/ 456782 w 658819"/>
                  <a:gd name="connsiteY22" fmla="*/ 732873 h 1010190"/>
                  <a:gd name="connsiteX23" fmla="*/ 407213 w 658819"/>
                  <a:gd name="connsiteY23" fmla="*/ 748559 h 1010190"/>
                  <a:gd name="connsiteX24" fmla="*/ 379606 w 658819"/>
                  <a:gd name="connsiteY24" fmla="*/ 766128 h 1010190"/>
                  <a:gd name="connsiteX25" fmla="*/ 400939 w 658819"/>
                  <a:gd name="connsiteY25" fmla="*/ 801893 h 1010190"/>
                  <a:gd name="connsiteX26" fmla="*/ 446115 w 658819"/>
                  <a:gd name="connsiteY26" fmla="*/ 823853 h 1010190"/>
                  <a:gd name="connsiteX27" fmla="*/ 441095 w 658819"/>
                  <a:gd name="connsiteY27" fmla="*/ 975695 h 1010190"/>
                  <a:gd name="connsiteX28" fmla="*/ 259763 w 658819"/>
                  <a:gd name="connsiteY28" fmla="*/ 993264 h 1010190"/>
                  <a:gd name="connsiteX29" fmla="*/ 200783 w 658819"/>
                  <a:gd name="connsiteY29" fmla="*/ 916716 h 1010190"/>
                  <a:gd name="connsiteX30" fmla="*/ 254743 w 658819"/>
                  <a:gd name="connsiteY30" fmla="*/ 821971 h 1010190"/>
                  <a:gd name="connsiteX31" fmla="*/ 283606 w 658819"/>
                  <a:gd name="connsiteY31" fmla="*/ 807540 h 1010190"/>
                  <a:gd name="connsiteX32" fmla="*/ 292390 w 658819"/>
                  <a:gd name="connsiteY32" fmla="*/ 783069 h 1010190"/>
                  <a:gd name="connsiteX33" fmla="*/ 274194 w 658819"/>
                  <a:gd name="connsiteY33" fmla="*/ 764873 h 1010190"/>
                  <a:gd name="connsiteX34" fmla="*/ 158744 w 658819"/>
                  <a:gd name="connsiteY34" fmla="*/ 710913 h 1010190"/>
                  <a:gd name="connsiteX35" fmla="*/ 0 w 658819"/>
                  <a:gd name="connsiteY35" fmla="*/ 578521 h 1010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58819" h="1010190">
                    <a:moveTo>
                      <a:pt x="0" y="578521"/>
                    </a:moveTo>
                    <a:cubicBezTo>
                      <a:pt x="0" y="550286"/>
                      <a:pt x="0" y="522051"/>
                      <a:pt x="0" y="493816"/>
                    </a:cubicBezTo>
                    <a:cubicBezTo>
                      <a:pt x="13176" y="490051"/>
                      <a:pt x="18823" y="500718"/>
                      <a:pt x="26980" y="506992"/>
                    </a:cubicBezTo>
                    <a:cubicBezTo>
                      <a:pt x="80940" y="549659"/>
                      <a:pt x="132391" y="594835"/>
                      <a:pt x="187607" y="636246"/>
                    </a:cubicBezTo>
                    <a:cubicBezTo>
                      <a:pt x="195136" y="641893"/>
                      <a:pt x="201410" y="650051"/>
                      <a:pt x="213959" y="650678"/>
                    </a:cubicBezTo>
                    <a:cubicBezTo>
                      <a:pt x="213332" y="597972"/>
                      <a:pt x="209567" y="545894"/>
                      <a:pt x="203920" y="493816"/>
                    </a:cubicBezTo>
                    <a:cubicBezTo>
                      <a:pt x="188862" y="348875"/>
                      <a:pt x="148077" y="208327"/>
                      <a:pt x="129254" y="64642"/>
                    </a:cubicBezTo>
                    <a:cubicBezTo>
                      <a:pt x="127999" y="52720"/>
                      <a:pt x="120470" y="40799"/>
                      <a:pt x="130509" y="28877"/>
                    </a:cubicBezTo>
                    <a:cubicBezTo>
                      <a:pt x="156234" y="23858"/>
                      <a:pt x="181960" y="18211"/>
                      <a:pt x="208312" y="24485"/>
                    </a:cubicBezTo>
                    <a:cubicBezTo>
                      <a:pt x="220234" y="40799"/>
                      <a:pt x="222116" y="60877"/>
                      <a:pt x="226508" y="79701"/>
                    </a:cubicBezTo>
                    <a:cubicBezTo>
                      <a:pt x="244077" y="148720"/>
                      <a:pt x="264783" y="217111"/>
                      <a:pt x="285489" y="284876"/>
                    </a:cubicBezTo>
                    <a:cubicBezTo>
                      <a:pt x="290508" y="301190"/>
                      <a:pt x="294900" y="316876"/>
                      <a:pt x="294273" y="333817"/>
                    </a:cubicBezTo>
                    <a:cubicBezTo>
                      <a:pt x="294900" y="255386"/>
                      <a:pt x="307449" y="177582"/>
                      <a:pt x="308077" y="98524"/>
                    </a:cubicBezTo>
                    <a:cubicBezTo>
                      <a:pt x="308077" y="70289"/>
                      <a:pt x="309959" y="42054"/>
                      <a:pt x="318743" y="14446"/>
                    </a:cubicBezTo>
                    <a:cubicBezTo>
                      <a:pt x="342586" y="642"/>
                      <a:pt x="368311" y="-3122"/>
                      <a:pt x="395292" y="2524"/>
                    </a:cubicBezTo>
                    <a:cubicBezTo>
                      <a:pt x="408468" y="37034"/>
                      <a:pt x="406586" y="74054"/>
                      <a:pt x="407841" y="109818"/>
                    </a:cubicBezTo>
                    <a:cubicBezTo>
                      <a:pt x="409723" y="207700"/>
                      <a:pt x="407213" y="306209"/>
                      <a:pt x="409095" y="404091"/>
                    </a:cubicBezTo>
                    <a:cubicBezTo>
                      <a:pt x="410350" y="480012"/>
                      <a:pt x="427292" y="554051"/>
                      <a:pt x="437331" y="634364"/>
                    </a:cubicBezTo>
                    <a:cubicBezTo>
                      <a:pt x="455527" y="618050"/>
                      <a:pt x="468703" y="605501"/>
                      <a:pt x="480625" y="591070"/>
                    </a:cubicBezTo>
                    <a:cubicBezTo>
                      <a:pt x="527683" y="536482"/>
                      <a:pt x="580389" y="486287"/>
                      <a:pt x="625565" y="429816"/>
                    </a:cubicBezTo>
                    <a:cubicBezTo>
                      <a:pt x="631212" y="422914"/>
                      <a:pt x="635604" y="411620"/>
                      <a:pt x="648780" y="417267"/>
                    </a:cubicBezTo>
                    <a:cubicBezTo>
                      <a:pt x="653800" y="444875"/>
                      <a:pt x="659447" y="472483"/>
                      <a:pt x="664467" y="500090"/>
                    </a:cubicBezTo>
                    <a:cubicBezTo>
                      <a:pt x="601722" y="583541"/>
                      <a:pt x="530193" y="658834"/>
                      <a:pt x="456782" y="732873"/>
                    </a:cubicBezTo>
                    <a:cubicBezTo>
                      <a:pt x="442978" y="746677"/>
                      <a:pt x="424782" y="746677"/>
                      <a:pt x="407213" y="748559"/>
                    </a:cubicBezTo>
                    <a:cubicBezTo>
                      <a:pt x="395292" y="749814"/>
                      <a:pt x="380860" y="748559"/>
                      <a:pt x="379606" y="766128"/>
                    </a:cubicBezTo>
                    <a:cubicBezTo>
                      <a:pt x="378351" y="783069"/>
                      <a:pt x="378351" y="798128"/>
                      <a:pt x="400939" y="801893"/>
                    </a:cubicBezTo>
                    <a:cubicBezTo>
                      <a:pt x="417880" y="804402"/>
                      <a:pt x="432939" y="813187"/>
                      <a:pt x="446115" y="823853"/>
                    </a:cubicBezTo>
                    <a:cubicBezTo>
                      <a:pt x="502585" y="867774"/>
                      <a:pt x="500075" y="934284"/>
                      <a:pt x="441095" y="975695"/>
                    </a:cubicBezTo>
                    <a:cubicBezTo>
                      <a:pt x="383998" y="1015225"/>
                      <a:pt x="323135" y="1023382"/>
                      <a:pt x="259763" y="993264"/>
                    </a:cubicBezTo>
                    <a:cubicBezTo>
                      <a:pt x="227763" y="978205"/>
                      <a:pt x="202665" y="953734"/>
                      <a:pt x="200783" y="916716"/>
                    </a:cubicBezTo>
                    <a:cubicBezTo>
                      <a:pt x="198273" y="875304"/>
                      <a:pt x="219607" y="843304"/>
                      <a:pt x="254743" y="821971"/>
                    </a:cubicBezTo>
                    <a:cubicBezTo>
                      <a:pt x="264155" y="816324"/>
                      <a:pt x="273567" y="811932"/>
                      <a:pt x="283606" y="807540"/>
                    </a:cubicBezTo>
                    <a:cubicBezTo>
                      <a:pt x="295528" y="802520"/>
                      <a:pt x="295528" y="793108"/>
                      <a:pt x="292390" y="783069"/>
                    </a:cubicBezTo>
                    <a:cubicBezTo>
                      <a:pt x="289880" y="774285"/>
                      <a:pt x="287998" y="761736"/>
                      <a:pt x="274194" y="764873"/>
                    </a:cubicBezTo>
                    <a:cubicBezTo>
                      <a:pt x="222116" y="776167"/>
                      <a:pt x="191999" y="737893"/>
                      <a:pt x="158744" y="710913"/>
                    </a:cubicBezTo>
                    <a:cubicBezTo>
                      <a:pt x="104783" y="669501"/>
                      <a:pt x="52705" y="623070"/>
                      <a:pt x="0" y="578521"/>
                    </a:cubicBezTo>
                    <a:close/>
                  </a:path>
                </a:pathLst>
              </a:custGeom>
              <a:solidFill>
                <a:schemeClr val="accent2"/>
              </a:solidFill>
              <a:ln w="6274"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0B0EC0CA-25ED-4E9C-AC4E-7327D8254B20}"/>
                  </a:ext>
                </a:extLst>
              </p:cNvPr>
              <p:cNvSpPr/>
              <p:nvPr/>
            </p:nvSpPr>
            <p:spPr>
              <a:xfrm>
                <a:off x="8512913" y="2759719"/>
                <a:ext cx="1010190" cy="671369"/>
              </a:xfrm>
              <a:custGeom>
                <a:avLst/>
                <a:gdLst>
                  <a:gd name="connsiteX0" fmla="*/ 498835 w 1010190"/>
                  <a:gd name="connsiteY0" fmla="*/ 2931 h 671368"/>
                  <a:gd name="connsiteX1" fmla="*/ 604247 w 1010190"/>
                  <a:gd name="connsiteY1" fmla="*/ 88892 h 671368"/>
                  <a:gd name="connsiteX2" fmla="*/ 720952 w 1010190"/>
                  <a:gd name="connsiteY2" fmla="*/ 198695 h 671368"/>
                  <a:gd name="connsiteX3" fmla="*/ 747932 w 1010190"/>
                  <a:gd name="connsiteY3" fmla="*/ 259558 h 671368"/>
                  <a:gd name="connsiteX4" fmla="*/ 761736 w 1010190"/>
                  <a:gd name="connsiteY4" fmla="*/ 289047 h 671368"/>
                  <a:gd name="connsiteX5" fmla="*/ 801265 w 1010190"/>
                  <a:gd name="connsiteY5" fmla="*/ 265205 h 671368"/>
                  <a:gd name="connsiteX6" fmla="*/ 830128 w 1010190"/>
                  <a:gd name="connsiteY6" fmla="*/ 211871 h 671368"/>
                  <a:gd name="connsiteX7" fmla="*/ 978832 w 1010190"/>
                  <a:gd name="connsiteY7" fmla="*/ 230067 h 671368"/>
                  <a:gd name="connsiteX8" fmla="*/ 1010205 w 1010190"/>
                  <a:gd name="connsiteY8" fmla="*/ 302851 h 671368"/>
                  <a:gd name="connsiteX9" fmla="*/ 1010205 w 1010190"/>
                  <a:gd name="connsiteY9" fmla="*/ 356184 h 671368"/>
                  <a:gd name="connsiteX10" fmla="*/ 971303 w 1010190"/>
                  <a:gd name="connsiteY10" fmla="*/ 439007 h 671368"/>
                  <a:gd name="connsiteX11" fmla="*/ 820716 w 1010190"/>
                  <a:gd name="connsiteY11" fmla="*/ 410772 h 671368"/>
                  <a:gd name="connsiteX12" fmla="*/ 806284 w 1010190"/>
                  <a:gd name="connsiteY12" fmla="*/ 381910 h 671368"/>
                  <a:gd name="connsiteX13" fmla="*/ 781186 w 1010190"/>
                  <a:gd name="connsiteY13" fmla="*/ 374380 h 671368"/>
                  <a:gd name="connsiteX14" fmla="*/ 764246 w 1010190"/>
                  <a:gd name="connsiteY14" fmla="*/ 393204 h 671368"/>
                  <a:gd name="connsiteX15" fmla="*/ 715933 w 1010190"/>
                  <a:gd name="connsiteY15" fmla="*/ 502380 h 671368"/>
                  <a:gd name="connsiteX16" fmla="*/ 576639 w 1010190"/>
                  <a:gd name="connsiteY16" fmla="*/ 666771 h 671368"/>
                  <a:gd name="connsiteX17" fmla="*/ 495698 w 1010190"/>
                  <a:gd name="connsiteY17" fmla="*/ 671163 h 671368"/>
                  <a:gd name="connsiteX18" fmla="*/ 502600 w 1010190"/>
                  <a:gd name="connsiteY18" fmla="*/ 642928 h 671368"/>
                  <a:gd name="connsiteX19" fmla="*/ 634992 w 1010190"/>
                  <a:gd name="connsiteY19" fmla="*/ 478536 h 671368"/>
                  <a:gd name="connsiteX20" fmla="*/ 651305 w 1010190"/>
                  <a:gd name="connsiteY20" fmla="*/ 454066 h 671368"/>
                  <a:gd name="connsiteX21" fmla="*/ 587933 w 1010190"/>
                  <a:gd name="connsiteY21" fmla="*/ 455321 h 671368"/>
                  <a:gd name="connsiteX22" fmla="*/ 339464 w 1010190"/>
                  <a:gd name="connsiteY22" fmla="*/ 486694 h 671368"/>
                  <a:gd name="connsiteX23" fmla="*/ 58367 w 1010190"/>
                  <a:gd name="connsiteY23" fmla="*/ 538772 h 671368"/>
                  <a:gd name="connsiteX24" fmla="*/ 28250 w 1010190"/>
                  <a:gd name="connsiteY24" fmla="*/ 536262 h 671368"/>
                  <a:gd name="connsiteX25" fmla="*/ 23858 w 1010190"/>
                  <a:gd name="connsiteY25" fmla="*/ 458458 h 671368"/>
                  <a:gd name="connsiteX26" fmla="*/ 58367 w 1010190"/>
                  <a:gd name="connsiteY26" fmla="*/ 445909 h 671368"/>
                  <a:gd name="connsiteX27" fmla="*/ 289268 w 1010190"/>
                  <a:gd name="connsiteY27" fmla="*/ 379400 h 671368"/>
                  <a:gd name="connsiteX28" fmla="*/ 333189 w 1010190"/>
                  <a:gd name="connsiteY28" fmla="*/ 371871 h 671368"/>
                  <a:gd name="connsiteX29" fmla="*/ 109190 w 1010190"/>
                  <a:gd name="connsiteY29" fmla="*/ 358067 h 671368"/>
                  <a:gd name="connsiteX30" fmla="*/ 14446 w 1010190"/>
                  <a:gd name="connsiteY30" fmla="*/ 346773 h 671368"/>
                  <a:gd name="connsiteX31" fmla="*/ 2524 w 1010190"/>
                  <a:gd name="connsiteY31" fmla="*/ 270224 h 671368"/>
                  <a:gd name="connsiteX32" fmla="*/ 30132 w 1010190"/>
                  <a:gd name="connsiteY32" fmla="*/ 262695 h 671368"/>
                  <a:gd name="connsiteX33" fmla="*/ 315621 w 1010190"/>
                  <a:gd name="connsiteY33" fmla="*/ 257675 h 671368"/>
                  <a:gd name="connsiteX34" fmla="*/ 613031 w 1010190"/>
                  <a:gd name="connsiteY34" fmla="*/ 231322 h 671368"/>
                  <a:gd name="connsiteX35" fmla="*/ 628090 w 1010190"/>
                  <a:gd name="connsiteY35" fmla="*/ 225675 h 671368"/>
                  <a:gd name="connsiteX36" fmla="*/ 610521 w 1010190"/>
                  <a:gd name="connsiteY36" fmla="*/ 203715 h 671368"/>
                  <a:gd name="connsiteX37" fmla="*/ 434836 w 1010190"/>
                  <a:gd name="connsiteY37" fmla="*/ 43088 h 671368"/>
                  <a:gd name="connsiteX38" fmla="*/ 416012 w 1010190"/>
                  <a:gd name="connsiteY38" fmla="*/ 18618 h 671368"/>
                  <a:gd name="connsiteX39" fmla="*/ 498835 w 1010190"/>
                  <a:gd name="connsiteY39" fmla="*/ 2931 h 671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010190" h="671368">
                    <a:moveTo>
                      <a:pt x="498835" y="2931"/>
                    </a:moveTo>
                    <a:cubicBezTo>
                      <a:pt x="533972" y="31167"/>
                      <a:pt x="570364" y="58774"/>
                      <a:pt x="604247" y="88892"/>
                    </a:cubicBezTo>
                    <a:cubicBezTo>
                      <a:pt x="644403" y="124656"/>
                      <a:pt x="681423" y="162930"/>
                      <a:pt x="720952" y="198695"/>
                    </a:cubicBezTo>
                    <a:cubicBezTo>
                      <a:pt x="739148" y="215636"/>
                      <a:pt x="748559" y="234460"/>
                      <a:pt x="747932" y="259558"/>
                    </a:cubicBezTo>
                    <a:cubicBezTo>
                      <a:pt x="747932" y="270852"/>
                      <a:pt x="746050" y="289047"/>
                      <a:pt x="761736" y="289047"/>
                    </a:cubicBezTo>
                    <a:cubicBezTo>
                      <a:pt x="777422" y="289675"/>
                      <a:pt x="797501" y="290930"/>
                      <a:pt x="801265" y="265205"/>
                    </a:cubicBezTo>
                    <a:cubicBezTo>
                      <a:pt x="804402" y="245126"/>
                      <a:pt x="815069" y="227558"/>
                      <a:pt x="830128" y="211871"/>
                    </a:cubicBezTo>
                    <a:cubicBezTo>
                      <a:pt x="877813" y="164185"/>
                      <a:pt x="942441" y="172342"/>
                      <a:pt x="978832" y="230067"/>
                    </a:cubicBezTo>
                    <a:cubicBezTo>
                      <a:pt x="993264" y="252656"/>
                      <a:pt x="999538" y="278381"/>
                      <a:pt x="1010205" y="302851"/>
                    </a:cubicBezTo>
                    <a:cubicBezTo>
                      <a:pt x="1010205" y="320420"/>
                      <a:pt x="1010205" y="338616"/>
                      <a:pt x="1010205" y="356184"/>
                    </a:cubicBezTo>
                    <a:cubicBezTo>
                      <a:pt x="1000166" y="385047"/>
                      <a:pt x="994519" y="416419"/>
                      <a:pt x="971303" y="439007"/>
                    </a:cubicBezTo>
                    <a:cubicBezTo>
                      <a:pt x="925499" y="482929"/>
                      <a:pt x="853343" y="469125"/>
                      <a:pt x="820716" y="410772"/>
                    </a:cubicBezTo>
                    <a:cubicBezTo>
                      <a:pt x="815696" y="401360"/>
                      <a:pt x="811304" y="391949"/>
                      <a:pt x="806284" y="381910"/>
                    </a:cubicBezTo>
                    <a:cubicBezTo>
                      <a:pt x="800638" y="370616"/>
                      <a:pt x="791226" y="371243"/>
                      <a:pt x="781186" y="374380"/>
                    </a:cubicBezTo>
                    <a:cubicBezTo>
                      <a:pt x="771775" y="376890"/>
                      <a:pt x="761108" y="380027"/>
                      <a:pt x="764246" y="393204"/>
                    </a:cubicBezTo>
                    <a:cubicBezTo>
                      <a:pt x="775540" y="441517"/>
                      <a:pt x="741658" y="471007"/>
                      <a:pt x="715933" y="502380"/>
                    </a:cubicBezTo>
                    <a:cubicBezTo>
                      <a:pt x="670756" y="558222"/>
                      <a:pt x="623070" y="611555"/>
                      <a:pt x="576639" y="666771"/>
                    </a:cubicBezTo>
                    <a:cubicBezTo>
                      <a:pt x="550286" y="680575"/>
                      <a:pt x="522678" y="675555"/>
                      <a:pt x="495698" y="671163"/>
                    </a:cubicBezTo>
                    <a:cubicBezTo>
                      <a:pt x="481894" y="657987"/>
                      <a:pt x="496326" y="650457"/>
                      <a:pt x="502600" y="642928"/>
                    </a:cubicBezTo>
                    <a:cubicBezTo>
                      <a:pt x="546521" y="587712"/>
                      <a:pt x="592325" y="534379"/>
                      <a:pt x="634992" y="478536"/>
                    </a:cubicBezTo>
                    <a:cubicBezTo>
                      <a:pt x="640639" y="471635"/>
                      <a:pt x="646913" y="465360"/>
                      <a:pt x="651305" y="454066"/>
                    </a:cubicBezTo>
                    <a:cubicBezTo>
                      <a:pt x="629344" y="452184"/>
                      <a:pt x="608638" y="454066"/>
                      <a:pt x="587933" y="455321"/>
                    </a:cubicBezTo>
                    <a:cubicBezTo>
                      <a:pt x="504482" y="461596"/>
                      <a:pt x="421032" y="468497"/>
                      <a:pt x="339464" y="486694"/>
                    </a:cubicBezTo>
                    <a:cubicBezTo>
                      <a:pt x="246602" y="507399"/>
                      <a:pt x="152484" y="523085"/>
                      <a:pt x="58367" y="538772"/>
                    </a:cubicBezTo>
                    <a:cubicBezTo>
                      <a:pt x="48328" y="540654"/>
                      <a:pt x="37662" y="545673"/>
                      <a:pt x="28250" y="536262"/>
                    </a:cubicBezTo>
                    <a:cubicBezTo>
                      <a:pt x="23230" y="510536"/>
                      <a:pt x="17583" y="484811"/>
                      <a:pt x="23858" y="458458"/>
                    </a:cubicBezTo>
                    <a:cubicBezTo>
                      <a:pt x="33269" y="449047"/>
                      <a:pt x="46446" y="449047"/>
                      <a:pt x="58367" y="445909"/>
                    </a:cubicBezTo>
                    <a:cubicBezTo>
                      <a:pt x="136171" y="425831"/>
                      <a:pt x="212719" y="402615"/>
                      <a:pt x="289268" y="379400"/>
                    </a:cubicBezTo>
                    <a:cubicBezTo>
                      <a:pt x="303699" y="375008"/>
                      <a:pt x="318131" y="370616"/>
                      <a:pt x="333189" y="371871"/>
                    </a:cubicBezTo>
                    <a:cubicBezTo>
                      <a:pt x="258523" y="371243"/>
                      <a:pt x="183857" y="359322"/>
                      <a:pt x="109190" y="358067"/>
                    </a:cubicBezTo>
                    <a:cubicBezTo>
                      <a:pt x="77191" y="357439"/>
                      <a:pt x="45191" y="356184"/>
                      <a:pt x="14446" y="346773"/>
                    </a:cubicBezTo>
                    <a:cubicBezTo>
                      <a:pt x="642" y="322930"/>
                      <a:pt x="-3122" y="297204"/>
                      <a:pt x="2524" y="270224"/>
                    </a:cubicBezTo>
                    <a:cubicBezTo>
                      <a:pt x="10054" y="262067"/>
                      <a:pt x="20093" y="263322"/>
                      <a:pt x="30132" y="262695"/>
                    </a:cubicBezTo>
                    <a:cubicBezTo>
                      <a:pt x="125504" y="254538"/>
                      <a:pt x="220876" y="255165"/>
                      <a:pt x="315621" y="257675"/>
                    </a:cubicBezTo>
                    <a:cubicBezTo>
                      <a:pt x="416012" y="260185"/>
                      <a:pt x="514522" y="246381"/>
                      <a:pt x="613031" y="231322"/>
                    </a:cubicBezTo>
                    <a:cubicBezTo>
                      <a:pt x="618050" y="230695"/>
                      <a:pt x="623697" y="230695"/>
                      <a:pt x="628090" y="225675"/>
                    </a:cubicBezTo>
                    <a:cubicBezTo>
                      <a:pt x="626207" y="215009"/>
                      <a:pt x="617423" y="209989"/>
                      <a:pt x="610521" y="203715"/>
                    </a:cubicBezTo>
                    <a:cubicBezTo>
                      <a:pt x="551541" y="150382"/>
                      <a:pt x="495698" y="94539"/>
                      <a:pt x="434836" y="43088"/>
                    </a:cubicBezTo>
                    <a:cubicBezTo>
                      <a:pt x="426679" y="36186"/>
                      <a:pt x="416640" y="31167"/>
                      <a:pt x="416012" y="18618"/>
                    </a:cubicBezTo>
                    <a:cubicBezTo>
                      <a:pt x="440483" y="4814"/>
                      <a:pt x="468090" y="-5225"/>
                      <a:pt x="498835" y="2931"/>
                    </a:cubicBezTo>
                    <a:close/>
                  </a:path>
                </a:pathLst>
              </a:custGeom>
              <a:solidFill>
                <a:schemeClr val="accent3"/>
              </a:solidFill>
              <a:ln w="6274"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1F80EEF6-BA90-4294-B4A8-A55718C11C57}"/>
                  </a:ext>
                </a:extLst>
              </p:cNvPr>
              <p:cNvSpPr/>
              <p:nvPr/>
            </p:nvSpPr>
            <p:spPr>
              <a:xfrm>
                <a:off x="5427012" y="0"/>
                <a:ext cx="677643" cy="1010190"/>
              </a:xfrm>
              <a:custGeom>
                <a:avLst/>
                <a:gdLst>
                  <a:gd name="connsiteX0" fmla="*/ 357774 w 677643"/>
                  <a:gd name="connsiteY0" fmla="*/ 0 h 1010190"/>
                  <a:gd name="connsiteX1" fmla="*/ 409853 w 677643"/>
                  <a:gd name="connsiteY1" fmla="*/ 18823 h 1010190"/>
                  <a:gd name="connsiteX2" fmla="*/ 468205 w 677643"/>
                  <a:gd name="connsiteY2" fmla="*/ 95999 h 1010190"/>
                  <a:gd name="connsiteX3" fmla="*/ 415500 w 677643"/>
                  <a:gd name="connsiteY3" fmla="*/ 188234 h 1010190"/>
                  <a:gd name="connsiteX4" fmla="*/ 384755 w 677643"/>
                  <a:gd name="connsiteY4" fmla="*/ 203920 h 1010190"/>
                  <a:gd name="connsiteX5" fmla="*/ 376598 w 677643"/>
                  <a:gd name="connsiteY5" fmla="*/ 229018 h 1010190"/>
                  <a:gd name="connsiteX6" fmla="*/ 395421 w 677643"/>
                  <a:gd name="connsiteY6" fmla="*/ 246587 h 1010190"/>
                  <a:gd name="connsiteX7" fmla="*/ 510871 w 677643"/>
                  <a:gd name="connsiteY7" fmla="*/ 300547 h 1010190"/>
                  <a:gd name="connsiteX8" fmla="*/ 669616 w 677643"/>
                  <a:gd name="connsiteY8" fmla="*/ 434821 h 1010190"/>
                  <a:gd name="connsiteX9" fmla="*/ 674008 w 677643"/>
                  <a:gd name="connsiteY9" fmla="*/ 515762 h 1010190"/>
                  <a:gd name="connsiteX10" fmla="*/ 645773 w 677643"/>
                  <a:gd name="connsiteY10" fmla="*/ 508860 h 1010190"/>
                  <a:gd name="connsiteX11" fmla="*/ 487656 w 677643"/>
                  <a:gd name="connsiteY11" fmla="*/ 381488 h 1010190"/>
                  <a:gd name="connsiteX12" fmla="*/ 458793 w 677643"/>
                  <a:gd name="connsiteY12" fmla="*/ 362037 h 1010190"/>
                  <a:gd name="connsiteX13" fmla="*/ 456283 w 677643"/>
                  <a:gd name="connsiteY13" fmla="*/ 378978 h 1010190"/>
                  <a:gd name="connsiteX14" fmla="*/ 524048 w 677643"/>
                  <a:gd name="connsiteY14" fmla="*/ 851446 h 1010190"/>
                  <a:gd name="connsiteX15" fmla="*/ 541617 w 677643"/>
                  <a:gd name="connsiteY15" fmla="*/ 956857 h 1010190"/>
                  <a:gd name="connsiteX16" fmla="*/ 538479 w 677643"/>
                  <a:gd name="connsiteY16" fmla="*/ 984465 h 1010190"/>
                  <a:gd name="connsiteX17" fmla="*/ 460676 w 677643"/>
                  <a:gd name="connsiteY17" fmla="*/ 988857 h 1010190"/>
                  <a:gd name="connsiteX18" fmla="*/ 442480 w 677643"/>
                  <a:gd name="connsiteY18" fmla="*/ 933642 h 1010190"/>
                  <a:gd name="connsiteX19" fmla="*/ 383500 w 677643"/>
                  <a:gd name="connsiteY19" fmla="*/ 728466 h 1010190"/>
                  <a:gd name="connsiteX20" fmla="*/ 374715 w 677643"/>
                  <a:gd name="connsiteY20" fmla="*/ 687682 h 1010190"/>
                  <a:gd name="connsiteX21" fmla="*/ 360912 w 677643"/>
                  <a:gd name="connsiteY21" fmla="*/ 914191 h 1010190"/>
                  <a:gd name="connsiteX22" fmla="*/ 350245 w 677643"/>
                  <a:gd name="connsiteY22" fmla="*/ 998269 h 1010190"/>
                  <a:gd name="connsiteX23" fmla="*/ 273696 w 677643"/>
                  <a:gd name="connsiteY23" fmla="*/ 1010190 h 1010190"/>
                  <a:gd name="connsiteX24" fmla="*/ 261147 w 677643"/>
                  <a:gd name="connsiteY24" fmla="*/ 902897 h 1010190"/>
                  <a:gd name="connsiteX25" fmla="*/ 259892 w 677643"/>
                  <a:gd name="connsiteY25" fmla="*/ 611761 h 1010190"/>
                  <a:gd name="connsiteX26" fmla="*/ 231030 w 677643"/>
                  <a:gd name="connsiteY26" fmla="*/ 382743 h 1010190"/>
                  <a:gd name="connsiteX27" fmla="*/ 212834 w 677643"/>
                  <a:gd name="connsiteY27" fmla="*/ 394037 h 1010190"/>
                  <a:gd name="connsiteX28" fmla="*/ 48443 w 677643"/>
                  <a:gd name="connsiteY28" fmla="*/ 573487 h 1010190"/>
                  <a:gd name="connsiteX29" fmla="*/ 20208 w 677643"/>
                  <a:gd name="connsiteY29" fmla="*/ 596075 h 1010190"/>
                  <a:gd name="connsiteX30" fmla="*/ 3267 w 677643"/>
                  <a:gd name="connsiteY30" fmla="*/ 511370 h 1010190"/>
                  <a:gd name="connsiteX31" fmla="*/ 212207 w 677643"/>
                  <a:gd name="connsiteY31" fmla="*/ 277332 h 1010190"/>
                  <a:gd name="connsiteX32" fmla="*/ 261775 w 677643"/>
                  <a:gd name="connsiteY32" fmla="*/ 262900 h 1010190"/>
                  <a:gd name="connsiteX33" fmla="*/ 288128 w 677643"/>
                  <a:gd name="connsiteY33" fmla="*/ 243450 h 1010190"/>
                  <a:gd name="connsiteX34" fmla="*/ 267422 w 677643"/>
                  <a:gd name="connsiteY34" fmla="*/ 209567 h 1010190"/>
                  <a:gd name="connsiteX35" fmla="*/ 212207 w 677643"/>
                  <a:gd name="connsiteY35" fmla="*/ 179450 h 1010190"/>
                  <a:gd name="connsiteX36" fmla="*/ 222246 w 677643"/>
                  <a:gd name="connsiteY36" fmla="*/ 37647 h 1010190"/>
                  <a:gd name="connsiteX37" fmla="*/ 303187 w 677643"/>
                  <a:gd name="connsiteY37" fmla="*/ 0 h 1010190"/>
                  <a:gd name="connsiteX38" fmla="*/ 357774 w 677643"/>
                  <a:gd name="connsiteY38" fmla="*/ 0 h 1010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677643" h="1010190">
                    <a:moveTo>
                      <a:pt x="357774" y="0"/>
                    </a:moveTo>
                    <a:cubicBezTo>
                      <a:pt x="375343" y="6274"/>
                      <a:pt x="393539" y="10667"/>
                      <a:pt x="409853" y="18823"/>
                    </a:cubicBezTo>
                    <a:cubicBezTo>
                      <a:pt x="441225" y="34510"/>
                      <a:pt x="466323" y="58353"/>
                      <a:pt x="468205" y="95999"/>
                    </a:cubicBezTo>
                    <a:cubicBezTo>
                      <a:pt x="470087" y="136784"/>
                      <a:pt x="449382" y="166901"/>
                      <a:pt x="415500" y="188234"/>
                    </a:cubicBezTo>
                    <a:cubicBezTo>
                      <a:pt x="405460" y="194509"/>
                      <a:pt x="394794" y="198901"/>
                      <a:pt x="384755" y="203920"/>
                    </a:cubicBezTo>
                    <a:cubicBezTo>
                      <a:pt x="373460" y="209567"/>
                      <a:pt x="374088" y="218979"/>
                      <a:pt x="376598" y="229018"/>
                    </a:cubicBezTo>
                    <a:cubicBezTo>
                      <a:pt x="379107" y="238430"/>
                      <a:pt x="381617" y="249097"/>
                      <a:pt x="395421" y="246587"/>
                    </a:cubicBezTo>
                    <a:cubicBezTo>
                      <a:pt x="447499" y="235293"/>
                      <a:pt x="476990" y="273567"/>
                      <a:pt x="510871" y="300547"/>
                    </a:cubicBezTo>
                    <a:cubicBezTo>
                      <a:pt x="564832" y="343841"/>
                      <a:pt x="616910" y="389645"/>
                      <a:pt x="669616" y="434821"/>
                    </a:cubicBezTo>
                    <a:cubicBezTo>
                      <a:pt x="683419" y="461174"/>
                      <a:pt x="678400" y="488782"/>
                      <a:pt x="674008" y="515762"/>
                    </a:cubicBezTo>
                    <a:cubicBezTo>
                      <a:pt x="660832" y="529566"/>
                      <a:pt x="653302" y="515134"/>
                      <a:pt x="645773" y="508860"/>
                    </a:cubicBezTo>
                    <a:cubicBezTo>
                      <a:pt x="594322" y="464939"/>
                      <a:pt x="540989" y="423527"/>
                      <a:pt x="487656" y="381488"/>
                    </a:cubicBezTo>
                    <a:cubicBezTo>
                      <a:pt x="478872" y="374586"/>
                      <a:pt x="470087" y="366429"/>
                      <a:pt x="458793" y="362037"/>
                    </a:cubicBezTo>
                    <a:cubicBezTo>
                      <a:pt x="451264" y="366429"/>
                      <a:pt x="456283" y="373331"/>
                      <a:pt x="456283" y="378978"/>
                    </a:cubicBezTo>
                    <a:cubicBezTo>
                      <a:pt x="456911" y="539605"/>
                      <a:pt x="495813" y="694584"/>
                      <a:pt x="524048" y="851446"/>
                    </a:cubicBezTo>
                    <a:cubicBezTo>
                      <a:pt x="530323" y="886583"/>
                      <a:pt x="535969" y="921720"/>
                      <a:pt x="541617" y="956857"/>
                    </a:cubicBezTo>
                    <a:cubicBezTo>
                      <a:pt x="542871" y="966269"/>
                      <a:pt x="547263" y="976308"/>
                      <a:pt x="538479" y="984465"/>
                    </a:cubicBezTo>
                    <a:cubicBezTo>
                      <a:pt x="512754" y="989485"/>
                      <a:pt x="487029" y="995132"/>
                      <a:pt x="460676" y="988857"/>
                    </a:cubicBezTo>
                    <a:cubicBezTo>
                      <a:pt x="448754" y="972543"/>
                      <a:pt x="446872" y="952465"/>
                      <a:pt x="442480" y="933642"/>
                    </a:cubicBezTo>
                    <a:cubicBezTo>
                      <a:pt x="424911" y="864623"/>
                      <a:pt x="404205" y="796231"/>
                      <a:pt x="383500" y="728466"/>
                    </a:cubicBezTo>
                    <a:cubicBezTo>
                      <a:pt x="378480" y="712153"/>
                      <a:pt x="374088" y="696467"/>
                      <a:pt x="374715" y="687682"/>
                    </a:cubicBezTo>
                    <a:cubicBezTo>
                      <a:pt x="374088" y="757957"/>
                      <a:pt x="361539" y="835760"/>
                      <a:pt x="360912" y="914191"/>
                    </a:cubicBezTo>
                    <a:cubicBezTo>
                      <a:pt x="360912" y="942426"/>
                      <a:pt x="359029" y="970661"/>
                      <a:pt x="350245" y="998269"/>
                    </a:cubicBezTo>
                    <a:cubicBezTo>
                      <a:pt x="326402" y="1012073"/>
                      <a:pt x="300677" y="1015837"/>
                      <a:pt x="273696" y="1010190"/>
                    </a:cubicBezTo>
                    <a:cubicBezTo>
                      <a:pt x="260520" y="975681"/>
                      <a:pt x="262402" y="938661"/>
                      <a:pt x="261147" y="902897"/>
                    </a:cubicBezTo>
                    <a:cubicBezTo>
                      <a:pt x="259265" y="805642"/>
                      <a:pt x="261147" y="708388"/>
                      <a:pt x="259892" y="611761"/>
                    </a:cubicBezTo>
                    <a:cubicBezTo>
                      <a:pt x="258010" y="533330"/>
                      <a:pt x="240442" y="458664"/>
                      <a:pt x="231030" y="382743"/>
                    </a:cubicBezTo>
                    <a:cubicBezTo>
                      <a:pt x="220363" y="381488"/>
                      <a:pt x="216599" y="389017"/>
                      <a:pt x="212834" y="394037"/>
                    </a:cubicBezTo>
                    <a:cubicBezTo>
                      <a:pt x="158246" y="453644"/>
                      <a:pt x="100521" y="510742"/>
                      <a:pt x="48443" y="573487"/>
                    </a:cubicBezTo>
                    <a:cubicBezTo>
                      <a:pt x="40913" y="582899"/>
                      <a:pt x="35266" y="595448"/>
                      <a:pt x="20208" y="596075"/>
                    </a:cubicBezTo>
                    <a:cubicBezTo>
                      <a:pt x="4521" y="569722"/>
                      <a:pt x="-5518" y="542115"/>
                      <a:pt x="3267" y="511370"/>
                    </a:cubicBezTo>
                    <a:cubicBezTo>
                      <a:pt x="66011" y="427292"/>
                      <a:pt x="138168" y="351371"/>
                      <a:pt x="212207" y="277332"/>
                    </a:cubicBezTo>
                    <a:cubicBezTo>
                      <a:pt x="225383" y="264155"/>
                      <a:pt x="244206" y="264155"/>
                      <a:pt x="261775" y="262900"/>
                    </a:cubicBezTo>
                    <a:cubicBezTo>
                      <a:pt x="274324" y="262273"/>
                      <a:pt x="287500" y="261646"/>
                      <a:pt x="288128" y="243450"/>
                    </a:cubicBezTo>
                    <a:cubicBezTo>
                      <a:pt x="288755" y="227136"/>
                      <a:pt x="287500" y="213960"/>
                      <a:pt x="267422" y="209567"/>
                    </a:cubicBezTo>
                    <a:cubicBezTo>
                      <a:pt x="246089" y="205175"/>
                      <a:pt x="227893" y="194509"/>
                      <a:pt x="212207" y="179450"/>
                    </a:cubicBezTo>
                    <a:cubicBezTo>
                      <a:pt x="166403" y="135529"/>
                      <a:pt x="171423" y="75921"/>
                      <a:pt x="222246" y="37647"/>
                    </a:cubicBezTo>
                    <a:cubicBezTo>
                      <a:pt x="246716" y="19451"/>
                      <a:pt x="275579" y="10667"/>
                      <a:pt x="303187" y="0"/>
                    </a:cubicBezTo>
                    <a:cubicBezTo>
                      <a:pt x="322010" y="0"/>
                      <a:pt x="339578" y="0"/>
                      <a:pt x="357774" y="0"/>
                    </a:cubicBezTo>
                    <a:close/>
                  </a:path>
                </a:pathLst>
              </a:custGeom>
              <a:solidFill>
                <a:schemeClr val="accent4"/>
              </a:solidFill>
              <a:ln w="6274"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47CF352A-C97D-45AF-9F95-09E6994D8854}"/>
                  </a:ext>
                </a:extLst>
              </p:cNvPr>
              <p:cNvSpPr/>
              <p:nvPr/>
            </p:nvSpPr>
            <p:spPr>
              <a:xfrm>
                <a:off x="6740958" y="5697850"/>
                <a:ext cx="652545" cy="997641"/>
              </a:xfrm>
              <a:custGeom>
                <a:avLst/>
                <a:gdLst>
                  <a:gd name="connsiteX0" fmla="*/ 653230 w 652545"/>
                  <a:gd name="connsiteY0" fmla="*/ 427919 h 997641"/>
                  <a:gd name="connsiteX1" fmla="*/ 521466 w 652545"/>
                  <a:gd name="connsiteY1" fmla="*/ 668859 h 997641"/>
                  <a:gd name="connsiteX2" fmla="*/ 447427 w 652545"/>
                  <a:gd name="connsiteY2" fmla="*/ 730976 h 997641"/>
                  <a:gd name="connsiteX3" fmla="*/ 431741 w 652545"/>
                  <a:gd name="connsiteY3" fmla="*/ 746035 h 997641"/>
                  <a:gd name="connsiteX4" fmla="*/ 455584 w 652545"/>
                  <a:gd name="connsiteY4" fmla="*/ 778035 h 997641"/>
                  <a:gd name="connsiteX5" fmla="*/ 484447 w 652545"/>
                  <a:gd name="connsiteY5" fmla="*/ 781799 h 997641"/>
                  <a:gd name="connsiteX6" fmla="*/ 535898 w 652545"/>
                  <a:gd name="connsiteY6" fmla="*/ 945564 h 997641"/>
                  <a:gd name="connsiteX7" fmla="*/ 362722 w 652545"/>
                  <a:gd name="connsiteY7" fmla="*/ 997014 h 997641"/>
                  <a:gd name="connsiteX8" fmla="*/ 311899 w 652545"/>
                  <a:gd name="connsiteY8" fmla="*/ 845799 h 997641"/>
                  <a:gd name="connsiteX9" fmla="*/ 344526 w 652545"/>
                  <a:gd name="connsiteY9" fmla="*/ 814427 h 997641"/>
                  <a:gd name="connsiteX10" fmla="*/ 352683 w 652545"/>
                  <a:gd name="connsiteY10" fmla="*/ 790584 h 997641"/>
                  <a:gd name="connsiteX11" fmla="*/ 320683 w 652545"/>
                  <a:gd name="connsiteY11" fmla="*/ 774270 h 997641"/>
                  <a:gd name="connsiteX12" fmla="*/ 256056 w 652545"/>
                  <a:gd name="connsiteY12" fmla="*/ 770506 h 997641"/>
                  <a:gd name="connsiteX13" fmla="*/ 19508 w 652545"/>
                  <a:gd name="connsiteY13" fmla="*/ 648153 h 997641"/>
                  <a:gd name="connsiteX14" fmla="*/ 57 w 652545"/>
                  <a:gd name="connsiteY14" fmla="*/ 566585 h 997641"/>
                  <a:gd name="connsiteX15" fmla="*/ 28920 w 652545"/>
                  <a:gd name="connsiteY15" fmla="*/ 572860 h 997641"/>
                  <a:gd name="connsiteX16" fmla="*/ 233468 w 652545"/>
                  <a:gd name="connsiteY16" fmla="*/ 672624 h 997641"/>
                  <a:gd name="connsiteX17" fmla="*/ 246017 w 652545"/>
                  <a:gd name="connsiteY17" fmla="*/ 675761 h 997641"/>
                  <a:gd name="connsiteX18" fmla="*/ 123037 w 652545"/>
                  <a:gd name="connsiteY18" fmla="*/ 331920 h 997641"/>
                  <a:gd name="connsiteX19" fmla="*/ 31430 w 652545"/>
                  <a:gd name="connsiteY19" fmla="*/ 117960 h 997641"/>
                  <a:gd name="connsiteX20" fmla="*/ 26410 w 652545"/>
                  <a:gd name="connsiteY20" fmla="*/ 92235 h 997641"/>
                  <a:gd name="connsiteX21" fmla="*/ 99822 w 652545"/>
                  <a:gd name="connsiteY21" fmla="*/ 64627 h 997641"/>
                  <a:gd name="connsiteX22" fmla="*/ 116763 w 652545"/>
                  <a:gd name="connsiteY22" fmla="*/ 84705 h 997641"/>
                  <a:gd name="connsiteX23" fmla="*/ 237860 w 652545"/>
                  <a:gd name="connsiteY23" fmla="*/ 304940 h 997641"/>
                  <a:gd name="connsiteX24" fmla="*/ 252291 w 652545"/>
                  <a:gd name="connsiteY24" fmla="*/ 334430 h 997641"/>
                  <a:gd name="connsiteX25" fmla="*/ 222174 w 652545"/>
                  <a:gd name="connsiteY25" fmla="*/ 144941 h 997641"/>
                  <a:gd name="connsiteX26" fmla="*/ 205860 w 652545"/>
                  <a:gd name="connsiteY26" fmla="*/ 44549 h 997641"/>
                  <a:gd name="connsiteX27" fmla="*/ 281781 w 652545"/>
                  <a:gd name="connsiteY27" fmla="*/ 0 h 997641"/>
                  <a:gd name="connsiteX28" fmla="*/ 293703 w 652545"/>
                  <a:gd name="connsiteY28" fmla="*/ 26353 h 997641"/>
                  <a:gd name="connsiteX29" fmla="*/ 375271 w 652545"/>
                  <a:gd name="connsiteY29" fmla="*/ 367057 h 997641"/>
                  <a:gd name="connsiteX30" fmla="*/ 458094 w 652545"/>
                  <a:gd name="connsiteY30" fmla="*/ 602977 h 997641"/>
                  <a:gd name="connsiteX31" fmla="*/ 486329 w 652545"/>
                  <a:gd name="connsiteY31" fmla="*/ 567213 h 997641"/>
                  <a:gd name="connsiteX32" fmla="*/ 598642 w 652545"/>
                  <a:gd name="connsiteY32" fmla="*/ 369567 h 997641"/>
                  <a:gd name="connsiteX33" fmla="*/ 617466 w 652545"/>
                  <a:gd name="connsiteY33" fmla="*/ 348861 h 997641"/>
                  <a:gd name="connsiteX34" fmla="*/ 653230 w 652545"/>
                  <a:gd name="connsiteY34" fmla="*/ 427919 h 997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652545" h="997641">
                    <a:moveTo>
                      <a:pt x="653230" y="427919"/>
                    </a:moveTo>
                    <a:cubicBezTo>
                      <a:pt x="612446" y="509487"/>
                      <a:pt x="567897" y="589801"/>
                      <a:pt x="521466" y="668859"/>
                    </a:cubicBezTo>
                    <a:cubicBezTo>
                      <a:pt x="503898" y="698977"/>
                      <a:pt x="484447" y="724074"/>
                      <a:pt x="447427" y="730976"/>
                    </a:cubicBezTo>
                    <a:cubicBezTo>
                      <a:pt x="441153" y="732232"/>
                      <a:pt x="425467" y="732859"/>
                      <a:pt x="431741" y="746035"/>
                    </a:cubicBezTo>
                    <a:cubicBezTo>
                      <a:pt x="437388" y="757957"/>
                      <a:pt x="432369" y="778662"/>
                      <a:pt x="455584" y="778035"/>
                    </a:cubicBezTo>
                    <a:cubicBezTo>
                      <a:pt x="464996" y="778035"/>
                      <a:pt x="475035" y="779290"/>
                      <a:pt x="484447" y="781799"/>
                    </a:cubicBezTo>
                    <a:cubicBezTo>
                      <a:pt x="572289" y="801251"/>
                      <a:pt x="598642" y="880936"/>
                      <a:pt x="535898" y="945564"/>
                    </a:cubicBezTo>
                    <a:cubicBezTo>
                      <a:pt x="488839" y="993877"/>
                      <a:pt x="429859" y="1013328"/>
                      <a:pt x="362722" y="997014"/>
                    </a:cubicBezTo>
                    <a:cubicBezTo>
                      <a:pt x="288683" y="978818"/>
                      <a:pt x="264213" y="905407"/>
                      <a:pt x="311899" y="845799"/>
                    </a:cubicBezTo>
                    <a:cubicBezTo>
                      <a:pt x="321311" y="833878"/>
                      <a:pt x="332604" y="823211"/>
                      <a:pt x="344526" y="814427"/>
                    </a:cubicBezTo>
                    <a:cubicBezTo>
                      <a:pt x="353310" y="807525"/>
                      <a:pt x="355820" y="802505"/>
                      <a:pt x="352683" y="790584"/>
                    </a:cubicBezTo>
                    <a:cubicBezTo>
                      <a:pt x="347663" y="769878"/>
                      <a:pt x="338879" y="763604"/>
                      <a:pt x="320683" y="774270"/>
                    </a:cubicBezTo>
                    <a:cubicBezTo>
                      <a:pt x="298095" y="786819"/>
                      <a:pt x="278016" y="781172"/>
                      <a:pt x="256056" y="770506"/>
                    </a:cubicBezTo>
                    <a:cubicBezTo>
                      <a:pt x="175743" y="732232"/>
                      <a:pt x="96057" y="693957"/>
                      <a:pt x="19508" y="648153"/>
                    </a:cubicBezTo>
                    <a:cubicBezTo>
                      <a:pt x="3822" y="623056"/>
                      <a:pt x="-570" y="595448"/>
                      <a:pt x="57" y="566585"/>
                    </a:cubicBezTo>
                    <a:cubicBezTo>
                      <a:pt x="11979" y="558428"/>
                      <a:pt x="20136" y="568468"/>
                      <a:pt x="28920" y="572860"/>
                    </a:cubicBezTo>
                    <a:cubicBezTo>
                      <a:pt x="97312" y="605487"/>
                      <a:pt x="163821" y="642506"/>
                      <a:pt x="233468" y="672624"/>
                    </a:cubicBezTo>
                    <a:cubicBezTo>
                      <a:pt x="237232" y="674506"/>
                      <a:pt x="240997" y="677643"/>
                      <a:pt x="246017" y="675761"/>
                    </a:cubicBezTo>
                    <a:cubicBezTo>
                      <a:pt x="215899" y="557174"/>
                      <a:pt x="175743" y="442350"/>
                      <a:pt x="123037" y="331920"/>
                    </a:cubicBezTo>
                    <a:cubicBezTo>
                      <a:pt x="89782" y="261646"/>
                      <a:pt x="60920" y="190117"/>
                      <a:pt x="31430" y="117960"/>
                    </a:cubicBezTo>
                    <a:cubicBezTo>
                      <a:pt x="28292" y="109803"/>
                      <a:pt x="23900" y="101647"/>
                      <a:pt x="26410" y="92235"/>
                    </a:cubicBezTo>
                    <a:cubicBezTo>
                      <a:pt x="45861" y="70274"/>
                      <a:pt x="73469" y="69019"/>
                      <a:pt x="99822" y="64627"/>
                    </a:cubicBezTo>
                    <a:cubicBezTo>
                      <a:pt x="108606" y="69019"/>
                      <a:pt x="112371" y="76549"/>
                      <a:pt x="116763" y="84705"/>
                    </a:cubicBezTo>
                    <a:cubicBezTo>
                      <a:pt x="153155" y="159999"/>
                      <a:pt x="195821" y="232156"/>
                      <a:pt x="237860" y="304940"/>
                    </a:cubicBezTo>
                    <a:cubicBezTo>
                      <a:pt x="244135" y="316234"/>
                      <a:pt x="250409" y="328155"/>
                      <a:pt x="252291" y="334430"/>
                    </a:cubicBezTo>
                    <a:cubicBezTo>
                      <a:pt x="239742" y="276077"/>
                      <a:pt x="233468" y="210195"/>
                      <a:pt x="222174" y="144941"/>
                    </a:cubicBezTo>
                    <a:cubicBezTo>
                      <a:pt x="216527" y="111686"/>
                      <a:pt x="207743" y="78431"/>
                      <a:pt x="205860" y="44549"/>
                    </a:cubicBezTo>
                    <a:cubicBezTo>
                      <a:pt x="213389" y="18823"/>
                      <a:pt x="244135" y="1255"/>
                      <a:pt x="281781" y="0"/>
                    </a:cubicBezTo>
                    <a:cubicBezTo>
                      <a:pt x="289938" y="6902"/>
                      <a:pt x="291193" y="16941"/>
                      <a:pt x="293703" y="26353"/>
                    </a:cubicBezTo>
                    <a:cubicBezTo>
                      <a:pt x="323820" y="139293"/>
                      <a:pt x="350173" y="252862"/>
                      <a:pt x="375271" y="367057"/>
                    </a:cubicBezTo>
                    <a:cubicBezTo>
                      <a:pt x="393467" y="448625"/>
                      <a:pt x="431114" y="522664"/>
                      <a:pt x="458094" y="602977"/>
                    </a:cubicBezTo>
                    <a:cubicBezTo>
                      <a:pt x="473153" y="592311"/>
                      <a:pt x="479427" y="579134"/>
                      <a:pt x="486329" y="567213"/>
                    </a:cubicBezTo>
                    <a:cubicBezTo>
                      <a:pt x="524604" y="501958"/>
                      <a:pt x="563505" y="436704"/>
                      <a:pt x="598642" y="369567"/>
                    </a:cubicBezTo>
                    <a:cubicBezTo>
                      <a:pt x="603035" y="361410"/>
                      <a:pt x="606172" y="350743"/>
                      <a:pt x="617466" y="348861"/>
                    </a:cubicBezTo>
                    <a:cubicBezTo>
                      <a:pt x="636916" y="370822"/>
                      <a:pt x="651348" y="396547"/>
                      <a:pt x="653230" y="427919"/>
                    </a:cubicBezTo>
                    <a:close/>
                  </a:path>
                </a:pathLst>
              </a:custGeom>
              <a:solidFill>
                <a:schemeClr val="accent1"/>
              </a:solidFill>
              <a:ln w="6274"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1D132103-0EE9-4B05-9286-BFB73C0F700D}"/>
                  </a:ext>
                </a:extLst>
              </p:cNvPr>
              <p:cNvSpPr/>
              <p:nvPr/>
            </p:nvSpPr>
            <p:spPr>
              <a:xfrm>
                <a:off x="4798439" y="156178"/>
                <a:ext cx="646271" cy="1003916"/>
              </a:xfrm>
              <a:custGeom>
                <a:avLst/>
                <a:gdLst>
                  <a:gd name="connsiteX0" fmla="*/ 631839 w 646270"/>
                  <a:gd name="connsiteY0" fmla="*/ 354564 h 1003915"/>
                  <a:gd name="connsiteX1" fmla="*/ 647526 w 646270"/>
                  <a:gd name="connsiteY1" fmla="*/ 437387 h 1003915"/>
                  <a:gd name="connsiteX2" fmla="*/ 620545 w 646270"/>
                  <a:gd name="connsiteY2" fmla="*/ 429230 h 1003915"/>
                  <a:gd name="connsiteX3" fmla="*/ 421017 w 646270"/>
                  <a:gd name="connsiteY3" fmla="*/ 331976 h 1003915"/>
                  <a:gd name="connsiteX4" fmla="*/ 405958 w 646270"/>
                  <a:gd name="connsiteY4" fmla="*/ 328211 h 1003915"/>
                  <a:gd name="connsiteX5" fmla="*/ 443605 w 646270"/>
                  <a:gd name="connsiteY5" fmla="*/ 454956 h 1003915"/>
                  <a:gd name="connsiteX6" fmla="*/ 567840 w 646270"/>
                  <a:gd name="connsiteY6" fmla="*/ 756758 h 1003915"/>
                  <a:gd name="connsiteX7" fmla="*/ 622428 w 646270"/>
                  <a:gd name="connsiteY7" fmla="*/ 887894 h 1003915"/>
                  <a:gd name="connsiteX8" fmla="*/ 626820 w 646270"/>
                  <a:gd name="connsiteY8" fmla="*/ 911110 h 1003915"/>
                  <a:gd name="connsiteX9" fmla="*/ 553409 w 646270"/>
                  <a:gd name="connsiteY9" fmla="*/ 938718 h 1003915"/>
                  <a:gd name="connsiteX10" fmla="*/ 536468 w 646270"/>
                  <a:gd name="connsiteY10" fmla="*/ 918639 h 1003915"/>
                  <a:gd name="connsiteX11" fmla="*/ 415370 w 646270"/>
                  <a:gd name="connsiteY11" fmla="*/ 698405 h 1003915"/>
                  <a:gd name="connsiteX12" fmla="*/ 400939 w 646270"/>
                  <a:gd name="connsiteY12" fmla="*/ 668915 h 1003915"/>
                  <a:gd name="connsiteX13" fmla="*/ 431684 w 646270"/>
                  <a:gd name="connsiteY13" fmla="*/ 859032 h 1003915"/>
                  <a:gd name="connsiteX14" fmla="*/ 447997 w 646270"/>
                  <a:gd name="connsiteY14" fmla="*/ 959423 h 1003915"/>
                  <a:gd name="connsiteX15" fmla="*/ 372076 w 646270"/>
                  <a:gd name="connsiteY15" fmla="*/ 1003972 h 1003915"/>
                  <a:gd name="connsiteX16" fmla="*/ 360155 w 646270"/>
                  <a:gd name="connsiteY16" fmla="*/ 977619 h 1003915"/>
                  <a:gd name="connsiteX17" fmla="*/ 278587 w 646270"/>
                  <a:gd name="connsiteY17" fmla="*/ 636915 h 1003915"/>
                  <a:gd name="connsiteX18" fmla="*/ 195763 w 646270"/>
                  <a:gd name="connsiteY18" fmla="*/ 400995 h 1003915"/>
                  <a:gd name="connsiteX19" fmla="*/ 167528 w 646270"/>
                  <a:gd name="connsiteY19" fmla="*/ 436760 h 1003915"/>
                  <a:gd name="connsiteX20" fmla="*/ 55215 w 646270"/>
                  <a:gd name="connsiteY20" fmla="*/ 634406 h 1003915"/>
                  <a:gd name="connsiteX21" fmla="*/ 36392 w 646270"/>
                  <a:gd name="connsiteY21" fmla="*/ 655111 h 1003915"/>
                  <a:gd name="connsiteX22" fmla="*/ 0 w 646270"/>
                  <a:gd name="connsiteY22" fmla="*/ 574798 h 1003915"/>
                  <a:gd name="connsiteX23" fmla="*/ 131764 w 646270"/>
                  <a:gd name="connsiteY23" fmla="*/ 333858 h 1003915"/>
                  <a:gd name="connsiteX24" fmla="*/ 205803 w 646270"/>
                  <a:gd name="connsiteY24" fmla="*/ 271741 h 1003915"/>
                  <a:gd name="connsiteX25" fmla="*/ 221489 w 646270"/>
                  <a:gd name="connsiteY25" fmla="*/ 256682 h 1003915"/>
                  <a:gd name="connsiteX26" fmla="*/ 197646 w 646270"/>
                  <a:gd name="connsiteY26" fmla="*/ 224682 h 1003915"/>
                  <a:gd name="connsiteX27" fmla="*/ 168783 w 646270"/>
                  <a:gd name="connsiteY27" fmla="*/ 220918 h 1003915"/>
                  <a:gd name="connsiteX28" fmla="*/ 115450 w 646270"/>
                  <a:gd name="connsiteY28" fmla="*/ 59036 h 1003915"/>
                  <a:gd name="connsiteX29" fmla="*/ 293018 w 646270"/>
                  <a:gd name="connsiteY29" fmla="*/ 6331 h 1003915"/>
                  <a:gd name="connsiteX30" fmla="*/ 342586 w 646270"/>
                  <a:gd name="connsiteY30" fmla="*/ 155036 h 1003915"/>
                  <a:gd name="connsiteX31" fmla="*/ 308077 w 646270"/>
                  <a:gd name="connsiteY31" fmla="*/ 188291 h 1003915"/>
                  <a:gd name="connsiteX32" fmla="*/ 299920 w 646270"/>
                  <a:gd name="connsiteY32" fmla="*/ 212134 h 1003915"/>
                  <a:gd name="connsiteX33" fmla="*/ 332547 w 646270"/>
                  <a:gd name="connsiteY33" fmla="*/ 228447 h 1003915"/>
                  <a:gd name="connsiteX34" fmla="*/ 397174 w 646270"/>
                  <a:gd name="connsiteY34" fmla="*/ 232839 h 1003915"/>
                  <a:gd name="connsiteX35" fmla="*/ 631839 w 646270"/>
                  <a:gd name="connsiteY35" fmla="*/ 354564 h 1003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46270" h="1003915">
                    <a:moveTo>
                      <a:pt x="631839" y="354564"/>
                    </a:moveTo>
                    <a:cubicBezTo>
                      <a:pt x="636859" y="382172"/>
                      <a:pt x="641879" y="409779"/>
                      <a:pt x="647526" y="437387"/>
                    </a:cubicBezTo>
                    <a:cubicBezTo>
                      <a:pt x="636859" y="441152"/>
                      <a:pt x="628702" y="432995"/>
                      <a:pt x="620545" y="429230"/>
                    </a:cubicBezTo>
                    <a:cubicBezTo>
                      <a:pt x="553409" y="397230"/>
                      <a:pt x="488781" y="360839"/>
                      <a:pt x="421017" y="331976"/>
                    </a:cubicBezTo>
                    <a:cubicBezTo>
                      <a:pt x="417253" y="330094"/>
                      <a:pt x="413488" y="327584"/>
                      <a:pt x="405958" y="328211"/>
                    </a:cubicBezTo>
                    <a:cubicBezTo>
                      <a:pt x="417253" y="370878"/>
                      <a:pt x="431684" y="412917"/>
                      <a:pt x="443605" y="454956"/>
                    </a:cubicBezTo>
                    <a:cubicBezTo>
                      <a:pt x="473095" y="560367"/>
                      <a:pt x="526428" y="656366"/>
                      <a:pt x="567840" y="756758"/>
                    </a:cubicBezTo>
                    <a:cubicBezTo>
                      <a:pt x="586036" y="800679"/>
                      <a:pt x="603604" y="843973"/>
                      <a:pt x="622428" y="887894"/>
                    </a:cubicBezTo>
                    <a:cubicBezTo>
                      <a:pt x="625565" y="895424"/>
                      <a:pt x="628702" y="902953"/>
                      <a:pt x="626820" y="911110"/>
                    </a:cubicBezTo>
                    <a:cubicBezTo>
                      <a:pt x="607369" y="933071"/>
                      <a:pt x="579761" y="934326"/>
                      <a:pt x="553409" y="938718"/>
                    </a:cubicBezTo>
                    <a:cubicBezTo>
                      <a:pt x="544624" y="934326"/>
                      <a:pt x="540860" y="926796"/>
                      <a:pt x="536468" y="918639"/>
                    </a:cubicBezTo>
                    <a:cubicBezTo>
                      <a:pt x="500075" y="843346"/>
                      <a:pt x="457409" y="771189"/>
                      <a:pt x="415370" y="698405"/>
                    </a:cubicBezTo>
                    <a:cubicBezTo>
                      <a:pt x="409096" y="687111"/>
                      <a:pt x="403449" y="675190"/>
                      <a:pt x="400939" y="668915"/>
                    </a:cubicBezTo>
                    <a:cubicBezTo>
                      <a:pt x="414115" y="727268"/>
                      <a:pt x="419762" y="793777"/>
                      <a:pt x="431684" y="859032"/>
                    </a:cubicBezTo>
                    <a:cubicBezTo>
                      <a:pt x="437331" y="892287"/>
                      <a:pt x="446115" y="925541"/>
                      <a:pt x="447997" y="959423"/>
                    </a:cubicBezTo>
                    <a:cubicBezTo>
                      <a:pt x="440468" y="985149"/>
                      <a:pt x="409723" y="1002717"/>
                      <a:pt x="372076" y="1003972"/>
                    </a:cubicBezTo>
                    <a:cubicBezTo>
                      <a:pt x="363920" y="997070"/>
                      <a:pt x="362665" y="987031"/>
                      <a:pt x="360155" y="977619"/>
                    </a:cubicBezTo>
                    <a:cubicBezTo>
                      <a:pt x="330037" y="864679"/>
                      <a:pt x="303685" y="751111"/>
                      <a:pt x="278587" y="636915"/>
                    </a:cubicBezTo>
                    <a:cubicBezTo>
                      <a:pt x="260391" y="555347"/>
                      <a:pt x="222744" y="481308"/>
                      <a:pt x="195763" y="400995"/>
                    </a:cubicBezTo>
                    <a:cubicBezTo>
                      <a:pt x="180705" y="411662"/>
                      <a:pt x="174430" y="424838"/>
                      <a:pt x="167528" y="436760"/>
                    </a:cubicBezTo>
                    <a:cubicBezTo>
                      <a:pt x="129254" y="502014"/>
                      <a:pt x="90352" y="567269"/>
                      <a:pt x="55215" y="634406"/>
                    </a:cubicBezTo>
                    <a:cubicBezTo>
                      <a:pt x="50823" y="642562"/>
                      <a:pt x="47686" y="653229"/>
                      <a:pt x="36392" y="655111"/>
                    </a:cubicBezTo>
                    <a:cubicBezTo>
                      <a:pt x="16313" y="631896"/>
                      <a:pt x="1882" y="606171"/>
                      <a:pt x="0" y="574798"/>
                    </a:cubicBezTo>
                    <a:cubicBezTo>
                      <a:pt x="40784" y="493230"/>
                      <a:pt x="85333" y="412917"/>
                      <a:pt x="131764" y="333858"/>
                    </a:cubicBezTo>
                    <a:cubicBezTo>
                      <a:pt x="149332" y="303741"/>
                      <a:pt x="168783" y="278643"/>
                      <a:pt x="205803" y="271741"/>
                    </a:cubicBezTo>
                    <a:cubicBezTo>
                      <a:pt x="212077" y="270486"/>
                      <a:pt x="227763" y="269859"/>
                      <a:pt x="221489" y="256682"/>
                    </a:cubicBezTo>
                    <a:cubicBezTo>
                      <a:pt x="215842" y="244761"/>
                      <a:pt x="220861" y="224055"/>
                      <a:pt x="197646" y="224682"/>
                    </a:cubicBezTo>
                    <a:cubicBezTo>
                      <a:pt x="188234" y="224682"/>
                      <a:pt x="178195" y="223428"/>
                      <a:pt x="168783" y="220918"/>
                    </a:cubicBezTo>
                    <a:cubicBezTo>
                      <a:pt x="81568" y="201467"/>
                      <a:pt x="55215" y="123663"/>
                      <a:pt x="115450" y="59036"/>
                    </a:cubicBezTo>
                    <a:cubicBezTo>
                      <a:pt x="163136" y="8213"/>
                      <a:pt x="223999" y="-11238"/>
                      <a:pt x="293018" y="6331"/>
                    </a:cubicBezTo>
                    <a:cubicBezTo>
                      <a:pt x="363920" y="25154"/>
                      <a:pt x="387762" y="96683"/>
                      <a:pt x="342586" y="155036"/>
                    </a:cubicBezTo>
                    <a:cubicBezTo>
                      <a:pt x="333174" y="167585"/>
                      <a:pt x="320625" y="178879"/>
                      <a:pt x="308077" y="188291"/>
                    </a:cubicBezTo>
                    <a:cubicBezTo>
                      <a:pt x="299292" y="195192"/>
                      <a:pt x="296783" y="200212"/>
                      <a:pt x="299920" y="212134"/>
                    </a:cubicBezTo>
                    <a:cubicBezTo>
                      <a:pt x="304939" y="233467"/>
                      <a:pt x="313724" y="239114"/>
                      <a:pt x="332547" y="228447"/>
                    </a:cubicBezTo>
                    <a:cubicBezTo>
                      <a:pt x="355135" y="215898"/>
                      <a:pt x="375213" y="221545"/>
                      <a:pt x="397174" y="232839"/>
                    </a:cubicBezTo>
                    <a:cubicBezTo>
                      <a:pt x="475605" y="271114"/>
                      <a:pt x="555918" y="308760"/>
                      <a:pt x="631839" y="354564"/>
                    </a:cubicBezTo>
                    <a:close/>
                  </a:path>
                </a:pathLst>
              </a:custGeom>
              <a:solidFill>
                <a:schemeClr val="accent3"/>
              </a:solidFill>
              <a:ln w="6274"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65DD8C40-C0A3-4F99-8AF6-213E2F2CF123}"/>
                  </a:ext>
                </a:extLst>
              </p:cNvPr>
              <p:cNvSpPr/>
              <p:nvPr/>
            </p:nvSpPr>
            <p:spPr>
              <a:xfrm>
                <a:off x="2822551" y="4072076"/>
                <a:ext cx="997641" cy="652545"/>
              </a:xfrm>
              <a:custGeom>
                <a:avLst/>
                <a:gdLst>
                  <a:gd name="connsiteX0" fmla="*/ 574798 w 997641"/>
                  <a:gd name="connsiteY0" fmla="*/ 654485 h 652545"/>
                  <a:gd name="connsiteX1" fmla="*/ 333858 w 997641"/>
                  <a:gd name="connsiteY1" fmla="*/ 522721 h 652545"/>
                  <a:gd name="connsiteX2" fmla="*/ 271741 w 997641"/>
                  <a:gd name="connsiteY2" fmla="*/ 448682 h 652545"/>
                  <a:gd name="connsiteX3" fmla="*/ 256682 w 997641"/>
                  <a:gd name="connsiteY3" fmla="*/ 432996 h 652545"/>
                  <a:gd name="connsiteX4" fmla="*/ 224682 w 997641"/>
                  <a:gd name="connsiteY4" fmla="*/ 456839 h 652545"/>
                  <a:gd name="connsiteX5" fmla="*/ 220918 w 997641"/>
                  <a:gd name="connsiteY5" fmla="*/ 485702 h 652545"/>
                  <a:gd name="connsiteX6" fmla="*/ 59036 w 997641"/>
                  <a:gd name="connsiteY6" fmla="*/ 538407 h 652545"/>
                  <a:gd name="connsiteX7" fmla="*/ 6331 w 997641"/>
                  <a:gd name="connsiteY7" fmla="*/ 360840 h 652545"/>
                  <a:gd name="connsiteX8" fmla="*/ 153153 w 997641"/>
                  <a:gd name="connsiteY8" fmla="*/ 309389 h 652545"/>
                  <a:gd name="connsiteX9" fmla="*/ 188918 w 997641"/>
                  <a:gd name="connsiteY9" fmla="*/ 345153 h 652545"/>
                  <a:gd name="connsiteX10" fmla="*/ 212761 w 997641"/>
                  <a:gd name="connsiteY10" fmla="*/ 353310 h 652545"/>
                  <a:gd name="connsiteX11" fmla="*/ 229075 w 997641"/>
                  <a:gd name="connsiteY11" fmla="*/ 320683 h 652545"/>
                  <a:gd name="connsiteX12" fmla="*/ 233467 w 997641"/>
                  <a:gd name="connsiteY12" fmla="*/ 256056 h 652545"/>
                  <a:gd name="connsiteX13" fmla="*/ 355819 w 997641"/>
                  <a:gd name="connsiteY13" fmla="*/ 19508 h 652545"/>
                  <a:gd name="connsiteX14" fmla="*/ 437387 w 997641"/>
                  <a:gd name="connsiteY14" fmla="*/ 57 h 652545"/>
                  <a:gd name="connsiteX15" fmla="*/ 431113 w 997641"/>
                  <a:gd name="connsiteY15" fmla="*/ 28920 h 652545"/>
                  <a:gd name="connsiteX16" fmla="*/ 331349 w 997641"/>
                  <a:gd name="connsiteY16" fmla="*/ 233468 h 652545"/>
                  <a:gd name="connsiteX17" fmla="*/ 328211 w 997641"/>
                  <a:gd name="connsiteY17" fmla="*/ 246017 h 652545"/>
                  <a:gd name="connsiteX18" fmla="*/ 672052 w 997641"/>
                  <a:gd name="connsiteY18" fmla="*/ 123037 h 652545"/>
                  <a:gd name="connsiteX19" fmla="*/ 886012 w 997641"/>
                  <a:gd name="connsiteY19" fmla="*/ 31430 h 652545"/>
                  <a:gd name="connsiteX20" fmla="*/ 911737 w 997641"/>
                  <a:gd name="connsiteY20" fmla="*/ 26410 h 652545"/>
                  <a:gd name="connsiteX21" fmla="*/ 939345 w 997641"/>
                  <a:gd name="connsiteY21" fmla="*/ 99822 h 652545"/>
                  <a:gd name="connsiteX22" fmla="*/ 921777 w 997641"/>
                  <a:gd name="connsiteY22" fmla="*/ 115508 h 652545"/>
                  <a:gd name="connsiteX23" fmla="*/ 694641 w 997641"/>
                  <a:gd name="connsiteY23" fmla="*/ 239742 h 652545"/>
                  <a:gd name="connsiteX24" fmla="*/ 667033 w 997641"/>
                  <a:gd name="connsiteY24" fmla="*/ 251664 h 652545"/>
                  <a:gd name="connsiteX25" fmla="*/ 856522 w 997641"/>
                  <a:gd name="connsiteY25" fmla="*/ 221546 h 652545"/>
                  <a:gd name="connsiteX26" fmla="*/ 943110 w 997641"/>
                  <a:gd name="connsiteY26" fmla="*/ 205860 h 652545"/>
                  <a:gd name="connsiteX27" fmla="*/ 974482 w 997641"/>
                  <a:gd name="connsiteY27" fmla="*/ 204605 h 652545"/>
                  <a:gd name="connsiteX28" fmla="*/ 1002717 w 997641"/>
                  <a:gd name="connsiteY28" fmla="*/ 281781 h 652545"/>
                  <a:gd name="connsiteX29" fmla="*/ 973855 w 997641"/>
                  <a:gd name="connsiteY29" fmla="*/ 293703 h 652545"/>
                  <a:gd name="connsiteX30" fmla="*/ 631268 w 997641"/>
                  <a:gd name="connsiteY30" fmla="*/ 375899 h 652545"/>
                  <a:gd name="connsiteX31" fmla="*/ 397231 w 997641"/>
                  <a:gd name="connsiteY31" fmla="*/ 459349 h 652545"/>
                  <a:gd name="connsiteX32" fmla="*/ 491975 w 997641"/>
                  <a:gd name="connsiteY32" fmla="*/ 518956 h 652545"/>
                  <a:gd name="connsiteX33" fmla="*/ 636288 w 997641"/>
                  <a:gd name="connsiteY33" fmla="*/ 599897 h 652545"/>
                  <a:gd name="connsiteX34" fmla="*/ 654484 w 997641"/>
                  <a:gd name="connsiteY34" fmla="*/ 617466 h 652545"/>
                  <a:gd name="connsiteX35" fmla="*/ 574798 w 997641"/>
                  <a:gd name="connsiteY35" fmla="*/ 654485 h 65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997641" h="652545">
                    <a:moveTo>
                      <a:pt x="574798" y="654485"/>
                    </a:moveTo>
                    <a:cubicBezTo>
                      <a:pt x="492603" y="613701"/>
                      <a:pt x="412917" y="569152"/>
                      <a:pt x="333858" y="522721"/>
                    </a:cubicBezTo>
                    <a:cubicBezTo>
                      <a:pt x="303741" y="505153"/>
                      <a:pt x="279270" y="485074"/>
                      <a:pt x="271741" y="448682"/>
                    </a:cubicBezTo>
                    <a:cubicBezTo>
                      <a:pt x="270486" y="442408"/>
                      <a:pt x="270486" y="426722"/>
                      <a:pt x="256682" y="432996"/>
                    </a:cubicBezTo>
                    <a:cubicBezTo>
                      <a:pt x="244761" y="438643"/>
                      <a:pt x="224055" y="433623"/>
                      <a:pt x="224682" y="456839"/>
                    </a:cubicBezTo>
                    <a:cubicBezTo>
                      <a:pt x="224682" y="466251"/>
                      <a:pt x="223428" y="476290"/>
                      <a:pt x="220918" y="485702"/>
                    </a:cubicBezTo>
                    <a:cubicBezTo>
                      <a:pt x="201467" y="572917"/>
                      <a:pt x="123663" y="599270"/>
                      <a:pt x="59036" y="538407"/>
                    </a:cubicBezTo>
                    <a:cubicBezTo>
                      <a:pt x="8213" y="490721"/>
                      <a:pt x="-11238" y="429859"/>
                      <a:pt x="6331" y="360840"/>
                    </a:cubicBezTo>
                    <a:cubicBezTo>
                      <a:pt x="24527" y="291193"/>
                      <a:pt x="94801" y="267350"/>
                      <a:pt x="153153" y="309389"/>
                    </a:cubicBezTo>
                    <a:cubicBezTo>
                      <a:pt x="166957" y="319428"/>
                      <a:pt x="179506" y="331350"/>
                      <a:pt x="188918" y="345153"/>
                    </a:cubicBezTo>
                    <a:cubicBezTo>
                      <a:pt x="195192" y="355192"/>
                      <a:pt x="200839" y="355820"/>
                      <a:pt x="212761" y="353310"/>
                    </a:cubicBezTo>
                    <a:cubicBezTo>
                      <a:pt x="234094" y="348291"/>
                      <a:pt x="239114" y="338879"/>
                      <a:pt x="229075" y="320683"/>
                    </a:cubicBezTo>
                    <a:cubicBezTo>
                      <a:pt x="216526" y="298095"/>
                      <a:pt x="222800" y="278016"/>
                      <a:pt x="233467" y="256056"/>
                    </a:cubicBezTo>
                    <a:cubicBezTo>
                      <a:pt x="271741" y="176370"/>
                      <a:pt x="310015" y="95429"/>
                      <a:pt x="355819" y="19508"/>
                    </a:cubicBezTo>
                    <a:cubicBezTo>
                      <a:pt x="380917" y="3822"/>
                      <a:pt x="408525" y="-570"/>
                      <a:pt x="437387" y="57"/>
                    </a:cubicBezTo>
                    <a:cubicBezTo>
                      <a:pt x="445544" y="11979"/>
                      <a:pt x="435505" y="20136"/>
                      <a:pt x="431113" y="28920"/>
                    </a:cubicBezTo>
                    <a:cubicBezTo>
                      <a:pt x="398485" y="97312"/>
                      <a:pt x="361466" y="163194"/>
                      <a:pt x="331349" y="233468"/>
                    </a:cubicBezTo>
                    <a:cubicBezTo>
                      <a:pt x="329466" y="237232"/>
                      <a:pt x="326329" y="240997"/>
                      <a:pt x="328211" y="246017"/>
                    </a:cubicBezTo>
                    <a:cubicBezTo>
                      <a:pt x="446799" y="215899"/>
                      <a:pt x="560994" y="175743"/>
                      <a:pt x="672052" y="123037"/>
                    </a:cubicBezTo>
                    <a:cubicBezTo>
                      <a:pt x="742327" y="89782"/>
                      <a:pt x="813856" y="60920"/>
                      <a:pt x="886012" y="31430"/>
                    </a:cubicBezTo>
                    <a:cubicBezTo>
                      <a:pt x="894169" y="28292"/>
                      <a:pt x="902326" y="23900"/>
                      <a:pt x="911737" y="26410"/>
                    </a:cubicBezTo>
                    <a:cubicBezTo>
                      <a:pt x="933698" y="45861"/>
                      <a:pt x="934953" y="73469"/>
                      <a:pt x="939345" y="99822"/>
                    </a:cubicBezTo>
                    <a:cubicBezTo>
                      <a:pt x="935580" y="107351"/>
                      <a:pt x="928678" y="111743"/>
                      <a:pt x="921777" y="115508"/>
                    </a:cubicBezTo>
                    <a:cubicBezTo>
                      <a:pt x="843973" y="153155"/>
                      <a:pt x="769934" y="197703"/>
                      <a:pt x="694641" y="239742"/>
                    </a:cubicBezTo>
                    <a:cubicBezTo>
                      <a:pt x="685229" y="244762"/>
                      <a:pt x="675190" y="249154"/>
                      <a:pt x="667033" y="251664"/>
                    </a:cubicBezTo>
                    <a:cubicBezTo>
                      <a:pt x="728523" y="239742"/>
                      <a:pt x="793150" y="232840"/>
                      <a:pt x="856522" y="221546"/>
                    </a:cubicBezTo>
                    <a:cubicBezTo>
                      <a:pt x="885385" y="216527"/>
                      <a:pt x="914247" y="210880"/>
                      <a:pt x="943110" y="205860"/>
                    </a:cubicBezTo>
                    <a:cubicBezTo>
                      <a:pt x="953776" y="203978"/>
                      <a:pt x="963815" y="200213"/>
                      <a:pt x="974482" y="204605"/>
                    </a:cubicBezTo>
                    <a:cubicBezTo>
                      <a:pt x="988913" y="228448"/>
                      <a:pt x="1003972" y="252291"/>
                      <a:pt x="1002717" y="281781"/>
                    </a:cubicBezTo>
                    <a:cubicBezTo>
                      <a:pt x="994560" y="289938"/>
                      <a:pt x="983894" y="291193"/>
                      <a:pt x="973855" y="293703"/>
                    </a:cubicBezTo>
                    <a:cubicBezTo>
                      <a:pt x="860287" y="324448"/>
                      <a:pt x="745464" y="350173"/>
                      <a:pt x="631268" y="375899"/>
                    </a:cubicBezTo>
                    <a:cubicBezTo>
                      <a:pt x="552210" y="394094"/>
                      <a:pt x="479426" y="430486"/>
                      <a:pt x="397231" y="459349"/>
                    </a:cubicBezTo>
                    <a:cubicBezTo>
                      <a:pt x="430485" y="484447"/>
                      <a:pt x="461858" y="501388"/>
                      <a:pt x="491975" y="518956"/>
                    </a:cubicBezTo>
                    <a:cubicBezTo>
                      <a:pt x="540289" y="545937"/>
                      <a:pt x="586720" y="575427"/>
                      <a:pt x="636288" y="599897"/>
                    </a:cubicBezTo>
                    <a:cubicBezTo>
                      <a:pt x="643817" y="603662"/>
                      <a:pt x="653229" y="606799"/>
                      <a:pt x="654484" y="617466"/>
                    </a:cubicBezTo>
                    <a:cubicBezTo>
                      <a:pt x="631896" y="638171"/>
                      <a:pt x="606171" y="652603"/>
                      <a:pt x="574798" y="654485"/>
                    </a:cubicBezTo>
                    <a:close/>
                  </a:path>
                </a:pathLst>
              </a:custGeom>
              <a:solidFill>
                <a:schemeClr val="accent4"/>
              </a:solidFill>
              <a:ln w="6274"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AEEDC35B-B7F7-4F1F-AB3A-A5B5FCCEE497}"/>
                  </a:ext>
                </a:extLst>
              </p:cNvPr>
              <p:cNvSpPr/>
              <p:nvPr/>
            </p:nvSpPr>
            <p:spPr>
              <a:xfrm>
                <a:off x="8091910" y="4625542"/>
                <a:ext cx="928622" cy="734113"/>
              </a:xfrm>
              <a:custGeom>
                <a:avLst/>
                <a:gdLst>
                  <a:gd name="connsiteX0" fmla="*/ 701487 w 928622"/>
                  <a:gd name="connsiteY0" fmla="*/ 102274 h 734113"/>
                  <a:gd name="connsiteX1" fmla="*/ 748545 w 928622"/>
                  <a:gd name="connsiteY1" fmla="*/ 375841 h 734113"/>
                  <a:gd name="connsiteX2" fmla="*/ 729722 w 928622"/>
                  <a:gd name="connsiteY2" fmla="*/ 466193 h 734113"/>
                  <a:gd name="connsiteX3" fmla="*/ 726584 w 928622"/>
                  <a:gd name="connsiteY3" fmla="*/ 488781 h 734113"/>
                  <a:gd name="connsiteX4" fmla="*/ 765486 w 928622"/>
                  <a:gd name="connsiteY4" fmla="*/ 498193 h 734113"/>
                  <a:gd name="connsiteX5" fmla="*/ 799995 w 928622"/>
                  <a:gd name="connsiteY5" fmla="*/ 478115 h 734113"/>
                  <a:gd name="connsiteX6" fmla="*/ 933014 w 928622"/>
                  <a:gd name="connsiteY6" fmla="*/ 564703 h 734113"/>
                  <a:gd name="connsiteX7" fmla="*/ 831368 w 928622"/>
                  <a:gd name="connsiteY7" fmla="*/ 725329 h 734113"/>
                  <a:gd name="connsiteX8" fmla="*/ 730349 w 928622"/>
                  <a:gd name="connsiteY8" fmla="*/ 720310 h 734113"/>
                  <a:gd name="connsiteX9" fmla="*/ 694584 w 928622"/>
                  <a:gd name="connsiteY9" fmla="*/ 622428 h 734113"/>
                  <a:gd name="connsiteX10" fmla="*/ 699604 w 928622"/>
                  <a:gd name="connsiteY10" fmla="*/ 596075 h 734113"/>
                  <a:gd name="connsiteX11" fmla="*/ 678271 w 928622"/>
                  <a:gd name="connsiteY11" fmla="*/ 564075 h 734113"/>
                  <a:gd name="connsiteX12" fmla="*/ 658820 w 928622"/>
                  <a:gd name="connsiteY12" fmla="*/ 577252 h 734113"/>
                  <a:gd name="connsiteX13" fmla="*/ 603604 w 928622"/>
                  <a:gd name="connsiteY13" fmla="*/ 617408 h 734113"/>
                  <a:gd name="connsiteX14" fmla="*/ 344469 w 928622"/>
                  <a:gd name="connsiteY14" fmla="*/ 668232 h 734113"/>
                  <a:gd name="connsiteX15" fmla="*/ 281097 w 928622"/>
                  <a:gd name="connsiteY15" fmla="*/ 611134 h 734113"/>
                  <a:gd name="connsiteX16" fmla="*/ 368939 w 928622"/>
                  <a:gd name="connsiteY16" fmla="*/ 590428 h 734113"/>
                  <a:gd name="connsiteX17" fmla="*/ 540860 w 928622"/>
                  <a:gd name="connsiteY17" fmla="*/ 550271 h 734113"/>
                  <a:gd name="connsiteX18" fmla="*/ 357018 w 928622"/>
                  <a:gd name="connsiteY18" fmla="*/ 426664 h 734113"/>
                  <a:gd name="connsiteX19" fmla="*/ 24471 w 928622"/>
                  <a:gd name="connsiteY19" fmla="*/ 249097 h 734113"/>
                  <a:gd name="connsiteX20" fmla="*/ 0 w 928622"/>
                  <a:gd name="connsiteY20" fmla="*/ 229018 h 734113"/>
                  <a:gd name="connsiteX21" fmla="*/ 43294 w 928622"/>
                  <a:gd name="connsiteY21" fmla="*/ 165019 h 734113"/>
                  <a:gd name="connsiteX22" fmla="*/ 122980 w 928622"/>
                  <a:gd name="connsiteY22" fmla="*/ 194509 h 734113"/>
                  <a:gd name="connsiteX23" fmla="*/ 334430 w 928622"/>
                  <a:gd name="connsiteY23" fmla="*/ 282351 h 734113"/>
                  <a:gd name="connsiteX24" fmla="*/ 335057 w 928622"/>
                  <a:gd name="connsiteY24" fmla="*/ 281096 h 734113"/>
                  <a:gd name="connsiteX25" fmla="*/ 332547 w 928622"/>
                  <a:gd name="connsiteY25" fmla="*/ 281724 h 734113"/>
                  <a:gd name="connsiteX26" fmla="*/ 257253 w 928622"/>
                  <a:gd name="connsiteY26" fmla="*/ 213959 h 734113"/>
                  <a:gd name="connsiteX27" fmla="*/ 128627 w 928622"/>
                  <a:gd name="connsiteY27" fmla="*/ 97882 h 734113"/>
                  <a:gd name="connsiteX28" fmla="*/ 106039 w 928622"/>
                  <a:gd name="connsiteY28" fmla="*/ 71529 h 734113"/>
                  <a:gd name="connsiteX29" fmla="*/ 146196 w 928622"/>
                  <a:gd name="connsiteY29" fmla="*/ 0 h 734113"/>
                  <a:gd name="connsiteX30" fmla="*/ 166901 w 928622"/>
                  <a:gd name="connsiteY30" fmla="*/ 10667 h 734113"/>
                  <a:gd name="connsiteX31" fmla="*/ 457409 w 928622"/>
                  <a:gd name="connsiteY31" fmla="*/ 237175 h 734113"/>
                  <a:gd name="connsiteX32" fmla="*/ 652545 w 928622"/>
                  <a:gd name="connsiteY32" fmla="*/ 357017 h 734113"/>
                  <a:gd name="connsiteX33" fmla="*/ 660075 w 928622"/>
                  <a:gd name="connsiteY33" fmla="*/ 355135 h 734113"/>
                  <a:gd name="connsiteX34" fmla="*/ 640624 w 928622"/>
                  <a:gd name="connsiteY34" fmla="*/ 206430 h 734113"/>
                  <a:gd name="connsiteX35" fmla="*/ 619918 w 928622"/>
                  <a:gd name="connsiteY35" fmla="*/ 82823 h 734113"/>
                  <a:gd name="connsiteX36" fmla="*/ 621173 w 928622"/>
                  <a:gd name="connsiteY36" fmla="*/ 67137 h 734113"/>
                  <a:gd name="connsiteX37" fmla="*/ 701487 w 928622"/>
                  <a:gd name="connsiteY37" fmla="*/ 102274 h 734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928622" h="734113">
                    <a:moveTo>
                      <a:pt x="701487" y="102274"/>
                    </a:moveTo>
                    <a:cubicBezTo>
                      <a:pt x="719682" y="193254"/>
                      <a:pt x="735996" y="284234"/>
                      <a:pt x="748545" y="375841"/>
                    </a:cubicBezTo>
                    <a:cubicBezTo>
                      <a:pt x="752937" y="409723"/>
                      <a:pt x="751055" y="438586"/>
                      <a:pt x="729722" y="466193"/>
                    </a:cubicBezTo>
                    <a:cubicBezTo>
                      <a:pt x="725329" y="471841"/>
                      <a:pt x="710271" y="480625"/>
                      <a:pt x="726584" y="488781"/>
                    </a:cubicBezTo>
                    <a:cubicBezTo>
                      <a:pt x="738506" y="494428"/>
                      <a:pt x="747290" y="513252"/>
                      <a:pt x="765486" y="498193"/>
                    </a:cubicBezTo>
                    <a:cubicBezTo>
                      <a:pt x="775525" y="490036"/>
                      <a:pt x="787447" y="483135"/>
                      <a:pt x="799995" y="478115"/>
                    </a:cubicBezTo>
                    <a:cubicBezTo>
                      <a:pt x="869015" y="448625"/>
                      <a:pt x="931132" y="489409"/>
                      <a:pt x="933014" y="564703"/>
                    </a:cubicBezTo>
                    <a:cubicBezTo>
                      <a:pt x="934269" y="628075"/>
                      <a:pt x="889721" y="699604"/>
                      <a:pt x="831368" y="725329"/>
                    </a:cubicBezTo>
                    <a:cubicBezTo>
                      <a:pt x="796858" y="741015"/>
                      <a:pt x="761721" y="744152"/>
                      <a:pt x="730349" y="720310"/>
                    </a:cubicBezTo>
                    <a:cubicBezTo>
                      <a:pt x="698349" y="695839"/>
                      <a:pt x="691447" y="660075"/>
                      <a:pt x="694584" y="622428"/>
                    </a:cubicBezTo>
                    <a:cubicBezTo>
                      <a:pt x="695212" y="613644"/>
                      <a:pt x="695839" y="604232"/>
                      <a:pt x="699604" y="596075"/>
                    </a:cubicBezTo>
                    <a:cubicBezTo>
                      <a:pt x="710271" y="572859"/>
                      <a:pt x="688310" y="571604"/>
                      <a:pt x="678271" y="564075"/>
                    </a:cubicBezTo>
                    <a:cubicBezTo>
                      <a:pt x="664467" y="554036"/>
                      <a:pt x="662585" y="570977"/>
                      <a:pt x="658820" y="577252"/>
                    </a:cubicBezTo>
                    <a:cubicBezTo>
                      <a:pt x="646271" y="599840"/>
                      <a:pt x="628702" y="611761"/>
                      <a:pt x="603604" y="617408"/>
                    </a:cubicBezTo>
                    <a:cubicBezTo>
                      <a:pt x="517644" y="636231"/>
                      <a:pt x="431684" y="656310"/>
                      <a:pt x="344469" y="668232"/>
                    </a:cubicBezTo>
                    <a:cubicBezTo>
                      <a:pt x="316861" y="656938"/>
                      <a:pt x="289253" y="644389"/>
                      <a:pt x="281097" y="611134"/>
                    </a:cubicBezTo>
                    <a:cubicBezTo>
                      <a:pt x="308704" y="597957"/>
                      <a:pt x="339449" y="596702"/>
                      <a:pt x="368939" y="590428"/>
                    </a:cubicBezTo>
                    <a:cubicBezTo>
                      <a:pt x="424155" y="577879"/>
                      <a:pt x="479997" y="565958"/>
                      <a:pt x="540860" y="550271"/>
                    </a:cubicBezTo>
                    <a:cubicBezTo>
                      <a:pt x="476860" y="506350"/>
                      <a:pt x="420390" y="461174"/>
                      <a:pt x="357018" y="426664"/>
                    </a:cubicBezTo>
                    <a:cubicBezTo>
                      <a:pt x="246587" y="366429"/>
                      <a:pt x="134901" y="309332"/>
                      <a:pt x="24471" y="249097"/>
                    </a:cubicBezTo>
                    <a:cubicBezTo>
                      <a:pt x="15059" y="244077"/>
                      <a:pt x="5020" y="239685"/>
                      <a:pt x="0" y="229018"/>
                    </a:cubicBezTo>
                    <a:cubicBezTo>
                      <a:pt x="3765" y="200155"/>
                      <a:pt x="21333" y="180705"/>
                      <a:pt x="43294" y="165019"/>
                    </a:cubicBezTo>
                    <a:cubicBezTo>
                      <a:pt x="72784" y="166901"/>
                      <a:pt x="96627" y="183842"/>
                      <a:pt x="122980" y="194509"/>
                    </a:cubicBezTo>
                    <a:cubicBezTo>
                      <a:pt x="193254" y="223999"/>
                      <a:pt x="264783" y="250351"/>
                      <a:pt x="334430" y="282351"/>
                    </a:cubicBezTo>
                    <a:cubicBezTo>
                      <a:pt x="337567" y="283606"/>
                      <a:pt x="335057" y="277332"/>
                      <a:pt x="335057" y="281096"/>
                    </a:cubicBezTo>
                    <a:cubicBezTo>
                      <a:pt x="335057" y="282351"/>
                      <a:pt x="334430" y="282979"/>
                      <a:pt x="332547" y="281724"/>
                    </a:cubicBezTo>
                    <a:cubicBezTo>
                      <a:pt x="303685" y="263528"/>
                      <a:pt x="281724" y="237175"/>
                      <a:pt x="257253" y="213959"/>
                    </a:cubicBezTo>
                    <a:cubicBezTo>
                      <a:pt x="214587" y="175058"/>
                      <a:pt x="172548" y="135528"/>
                      <a:pt x="128627" y="97882"/>
                    </a:cubicBezTo>
                    <a:cubicBezTo>
                      <a:pt x="119843" y="90352"/>
                      <a:pt x="111058" y="82823"/>
                      <a:pt x="106039" y="71529"/>
                    </a:cubicBezTo>
                    <a:cubicBezTo>
                      <a:pt x="108549" y="41411"/>
                      <a:pt x="121098" y="16941"/>
                      <a:pt x="146196" y="0"/>
                    </a:cubicBezTo>
                    <a:cubicBezTo>
                      <a:pt x="154980" y="0"/>
                      <a:pt x="160627" y="6274"/>
                      <a:pt x="166901" y="10667"/>
                    </a:cubicBezTo>
                    <a:cubicBezTo>
                      <a:pt x="266038" y="83450"/>
                      <a:pt x="360782" y="161254"/>
                      <a:pt x="457409" y="237175"/>
                    </a:cubicBezTo>
                    <a:cubicBezTo>
                      <a:pt x="517644" y="284861"/>
                      <a:pt x="587291" y="317488"/>
                      <a:pt x="652545" y="357017"/>
                    </a:cubicBezTo>
                    <a:cubicBezTo>
                      <a:pt x="653800" y="357645"/>
                      <a:pt x="655683" y="357645"/>
                      <a:pt x="660075" y="355135"/>
                    </a:cubicBezTo>
                    <a:cubicBezTo>
                      <a:pt x="655683" y="306194"/>
                      <a:pt x="648153" y="255998"/>
                      <a:pt x="640624" y="206430"/>
                    </a:cubicBezTo>
                    <a:cubicBezTo>
                      <a:pt x="634350" y="165019"/>
                      <a:pt x="628702" y="123607"/>
                      <a:pt x="619918" y="82823"/>
                    </a:cubicBezTo>
                    <a:cubicBezTo>
                      <a:pt x="618663" y="77803"/>
                      <a:pt x="618036" y="72156"/>
                      <a:pt x="621173" y="67137"/>
                    </a:cubicBezTo>
                    <a:cubicBezTo>
                      <a:pt x="653800" y="63372"/>
                      <a:pt x="677643" y="82195"/>
                      <a:pt x="701487" y="102274"/>
                    </a:cubicBezTo>
                    <a:close/>
                  </a:path>
                </a:pathLst>
              </a:custGeom>
              <a:solidFill>
                <a:schemeClr val="accent2"/>
              </a:solidFill>
              <a:ln w="6274"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39B3C6EA-DC47-467F-88ED-6E90C358C8E4}"/>
                  </a:ext>
                </a:extLst>
              </p:cNvPr>
              <p:cNvSpPr/>
              <p:nvPr/>
            </p:nvSpPr>
            <p:spPr>
              <a:xfrm>
                <a:off x="3588533" y="5057226"/>
                <a:ext cx="859603" cy="834505"/>
              </a:xfrm>
              <a:custGeom>
                <a:avLst/>
                <a:gdLst>
                  <a:gd name="connsiteX0" fmla="*/ 641439 w 859602"/>
                  <a:gd name="connsiteY0" fmla="*/ 710898 h 834505"/>
                  <a:gd name="connsiteX1" fmla="*/ 347794 w 859602"/>
                  <a:gd name="connsiteY1" fmla="*/ 695212 h 834505"/>
                  <a:gd name="connsiteX2" fmla="*/ 278147 w 859602"/>
                  <a:gd name="connsiteY2" fmla="*/ 656310 h 834505"/>
                  <a:gd name="connsiteX3" fmla="*/ 257441 w 859602"/>
                  <a:gd name="connsiteY3" fmla="*/ 649408 h 834505"/>
                  <a:gd name="connsiteX4" fmla="*/ 238618 w 859602"/>
                  <a:gd name="connsiteY4" fmla="*/ 683290 h 834505"/>
                  <a:gd name="connsiteX5" fmla="*/ 252422 w 859602"/>
                  <a:gd name="connsiteY5" fmla="*/ 734741 h 834505"/>
                  <a:gd name="connsiteX6" fmla="*/ 147010 w 859602"/>
                  <a:gd name="connsiteY6" fmla="*/ 835132 h 834505"/>
                  <a:gd name="connsiteX7" fmla="*/ 188 w 859602"/>
                  <a:gd name="connsiteY7" fmla="*/ 682663 h 834505"/>
                  <a:gd name="connsiteX8" fmla="*/ 120030 w 859602"/>
                  <a:gd name="connsiteY8" fmla="*/ 585408 h 834505"/>
                  <a:gd name="connsiteX9" fmla="*/ 159559 w 859602"/>
                  <a:gd name="connsiteY9" fmla="*/ 600467 h 834505"/>
                  <a:gd name="connsiteX10" fmla="*/ 182775 w 859602"/>
                  <a:gd name="connsiteY10" fmla="*/ 597957 h 834505"/>
                  <a:gd name="connsiteX11" fmla="*/ 184030 w 859602"/>
                  <a:gd name="connsiteY11" fmla="*/ 560938 h 834505"/>
                  <a:gd name="connsiteX12" fmla="*/ 159559 w 859602"/>
                  <a:gd name="connsiteY12" fmla="*/ 503213 h 834505"/>
                  <a:gd name="connsiteX13" fmla="*/ 165834 w 859602"/>
                  <a:gd name="connsiteY13" fmla="*/ 235920 h 834505"/>
                  <a:gd name="connsiteX14" fmla="*/ 224186 w 859602"/>
                  <a:gd name="connsiteY14" fmla="*/ 184470 h 834505"/>
                  <a:gd name="connsiteX15" fmla="*/ 236108 w 859602"/>
                  <a:gd name="connsiteY15" fmla="*/ 186352 h 834505"/>
                  <a:gd name="connsiteX16" fmla="*/ 237363 w 859602"/>
                  <a:gd name="connsiteY16" fmla="*/ 209568 h 834505"/>
                  <a:gd name="connsiteX17" fmla="*/ 235480 w 859602"/>
                  <a:gd name="connsiteY17" fmla="*/ 449880 h 834505"/>
                  <a:gd name="connsiteX18" fmla="*/ 285676 w 859602"/>
                  <a:gd name="connsiteY18" fmla="*/ 410351 h 834505"/>
                  <a:gd name="connsiteX19" fmla="*/ 503401 w 859602"/>
                  <a:gd name="connsiteY19" fmla="*/ 180077 h 834505"/>
                  <a:gd name="connsiteX20" fmla="*/ 653360 w 859602"/>
                  <a:gd name="connsiteY20" fmla="*/ 10039 h 834505"/>
                  <a:gd name="connsiteX21" fmla="*/ 665909 w 859602"/>
                  <a:gd name="connsiteY21" fmla="*/ 0 h 834505"/>
                  <a:gd name="connsiteX22" fmla="*/ 724262 w 859602"/>
                  <a:gd name="connsiteY22" fmla="*/ 55215 h 834505"/>
                  <a:gd name="connsiteX23" fmla="*/ 719870 w 859602"/>
                  <a:gd name="connsiteY23" fmla="*/ 67764 h 834505"/>
                  <a:gd name="connsiteX24" fmla="*/ 547949 w 859602"/>
                  <a:gd name="connsiteY24" fmla="*/ 309959 h 834505"/>
                  <a:gd name="connsiteX25" fmla="*/ 547949 w 859602"/>
                  <a:gd name="connsiteY25" fmla="*/ 308704 h 834505"/>
                  <a:gd name="connsiteX26" fmla="*/ 797046 w 859602"/>
                  <a:gd name="connsiteY26" fmla="*/ 134901 h 834505"/>
                  <a:gd name="connsiteX27" fmla="*/ 802066 w 859602"/>
                  <a:gd name="connsiteY27" fmla="*/ 133646 h 834505"/>
                  <a:gd name="connsiteX28" fmla="*/ 862300 w 859602"/>
                  <a:gd name="connsiteY28" fmla="*/ 191999 h 834505"/>
                  <a:gd name="connsiteX29" fmla="*/ 783242 w 859602"/>
                  <a:gd name="connsiteY29" fmla="*/ 262901 h 834505"/>
                  <a:gd name="connsiteX30" fmla="*/ 581204 w 859602"/>
                  <a:gd name="connsiteY30" fmla="*/ 425409 h 834505"/>
                  <a:gd name="connsiteX31" fmla="*/ 406774 w 859602"/>
                  <a:gd name="connsiteY31" fmla="*/ 598585 h 834505"/>
                  <a:gd name="connsiteX32" fmla="*/ 401127 w 859602"/>
                  <a:gd name="connsiteY32" fmla="*/ 609879 h 834505"/>
                  <a:gd name="connsiteX33" fmla="*/ 417440 w 859602"/>
                  <a:gd name="connsiteY33" fmla="*/ 616781 h 834505"/>
                  <a:gd name="connsiteX34" fmla="*/ 534145 w 859602"/>
                  <a:gd name="connsiteY34" fmla="*/ 627447 h 834505"/>
                  <a:gd name="connsiteX35" fmla="*/ 670301 w 859602"/>
                  <a:gd name="connsiteY35" fmla="*/ 633722 h 834505"/>
                  <a:gd name="connsiteX36" fmla="*/ 696654 w 859602"/>
                  <a:gd name="connsiteY36" fmla="*/ 642506 h 834505"/>
                  <a:gd name="connsiteX37" fmla="*/ 641439 w 859602"/>
                  <a:gd name="connsiteY37" fmla="*/ 710898 h 834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859602" h="834505">
                    <a:moveTo>
                      <a:pt x="641439" y="710898"/>
                    </a:moveTo>
                    <a:cubicBezTo>
                      <a:pt x="543557" y="710271"/>
                      <a:pt x="445675" y="702741"/>
                      <a:pt x="347794" y="695212"/>
                    </a:cubicBezTo>
                    <a:cubicBezTo>
                      <a:pt x="316421" y="692702"/>
                      <a:pt x="298225" y="675761"/>
                      <a:pt x="278147" y="656310"/>
                    </a:cubicBezTo>
                    <a:cubicBezTo>
                      <a:pt x="273127" y="651290"/>
                      <a:pt x="267480" y="637486"/>
                      <a:pt x="257441" y="649408"/>
                    </a:cubicBezTo>
                    <a:cubicBezTo>
                      <a:pt x="249284" y="659447"/>
                      <a:pt x="230461" y="663839"/>
                      <a:pt x="238618" y="683290"/>
                    </a:cubicBezTo>
                    <a:cubicBezTo>
                      <a:pt x="245520" y="699604"/>
                      <a:pt x="251794" y="715917"/>
                      <a:pt x="252422" y="734741"/>
                    </a:cubicBezTo>
                    <a:cubicBezTo>
                      <a:pt x="255559" y="803760"/>
                      <a:pt x="215402" y="841407"/>
                      <a:pt x="147010" y="835132"/>
                    </a:cubicBezTo>
                    <a:cubicBezTo>
                      <a:pt x="76736" y="828858"/>
                      <a:pt x="3952" y="753564"/>
                      <a:pt x="188" y="682663"/>
                    </a:cubicBezTo>
                    <a:cubicBezTo>
                      <a:pt x="-3577" y="611134"/>
                      <a:pt x="49756" y="567213"/>
                      <a:pt x="120030" y="585408"/>
                    </a:cubicBezTo>
                    <a:cubicBezTo>
                      <a:pt x="133834" y="589173"/>
                      <a:pt x="147638" y="593565"/>
                      <a:pt x="159559" y="600467"/>
                    </a:cubicBezTo>
                    <a:cubicBezTo>
                      <a:pt x="169598" y="606114"/>
                      <a:pt x="175246" y="604232"/>
                      <a:pt x="182775" y="597957"/>
                    </a:cubicBezTo>
                    <a:cubicBezTo>
                      <a:pt x="197834" y="585408"/>
                      <a:pt x="202853" y="574742"/>
                      <a:pt x="184030" y="560938"/>
                    </a:cubicBezTo>
                    <a:cubicBezTo>
                      <a:pt x="164579" y="547134"/>
                      <a:pt x="159559" y="527683"/>
                      <a:pt x="159559" y="503213"/>
                    </a:cubicBezTo>
                    <a:cubicBezTo>
                      <a:pt x="160814" y="414115"/>
                      <a:pt x="158932" y="325018"/>
                      <a:pt x="165834" y="235920"/>
                    </a:cubicBezTo>
                    <a:cubicBezTo>
                      <a:pt x="179638" y="212077"/>
                      <a:pt x="203481" y="200156"/>
                      <a:pt x="224186" y="184470"/>
                    </a:cubicBezTo>
                    <a:cubicBezTo>
                      <a:pt x="227951" y="181960"/>
                      <a:pt x="232971" y="183215"/>
                      <a:pt x="236108" y="186352"/>
                    </a:cubicBezTo>
                    <a:cubicBezTo>
                      <a:pt x="241127" y="193881"/>
                      <a:pt x="237990" y="202038"/>
                      <a:pt x="237363" y="209568"/>
                    </a:cubicBezTo>
                    <a:cubicBezTo>
                      <a:pt x="234226" y="288626"/>
                      <a:pt x="236735" y="367684"/>
                      <a:pt x="235480" y="449880"/>
                    </a:cubicBezTo>
                    <a:cubicBezTo>
                      <a:pt x="256814" y="438586"/>
                      <a:pt x="270618" y="423527"/>
                      <a:pt x="285676" y="410351"/>
                    </a:cubicBezTo>
                    <a:cubicBezTo>
                      <a:pt x="365989" y="340704"/>
                      <a:pt x="436264" y="262273"/>
                      <a:pt x="503401" y="180077"/>
                    </a:cubicBezTo>
                    <a:cubicBezTo>
                      <a:pt x="551086" y="121725"/>
                      <a:pt x="601910" y="65255"/>
                      <a:pt x="653360" y="10039"/>
                    </a:cubicBezTo>
                    <a:cubicBezTo>
                      <a:pt x="657125" y="6274"/>
                      <a:pt x="660890" y="1882"/>
                      <a:pt x="665909" y="0"/>
                    </a:cubicBezTo>
                    <a:cubicBezTo>
                      <a:pt x="698537" y="4392"/>
                      <a:pt x="713595" y="27608"/>
                      <a:pt x="724262" y="55215"/>
                    </a:cubicBezTo>
                    <a:cubicBezTo>
                      <a:pt x="723635" y="59608"/>
                      <a:pt x="722380" y="64000"/>
                      <a:pt x="719870" y="67764"/>
                    </a:cubicBezTo>
                    <a:cubicBezTo>
                      <a:pt x="660262" y="148077"/>
                      <a:pt x="603792" y="231528"/>
                      <a:pt x="547949" y="309959"/>
                    </a:cubicBezTo>
                    <a:cubicBezTo>
                      <a:pt x="545439" y="311214"/>
                      <a:pt x="546694" y="309959"/>
                      <a:pt x="547949" y="308704"/>
                    </a:cubicBezTo>
                    <a:cubicBezTo>
                      <a:pt x="630772" y="250352"/>
                      <a:pt x="714223" y="193254"/>
                      <a:pt x="797046" y="134901"/>
                    </a:cubicBezTo>
                    <a:cubicBezTo>
                      <a:pt x="798301" y="133646"/>
                      <a:pt x="800183" y="134274"/>
                      <a:pt x="802066" y="133646"/>
                    </a:cubicBezTo>
                    <a:cubicBezTo>
                      <a:pt x="825908" y="148705"/>
                      <a:pt x="853516" y="160626"/>
                      <a:pt x="862300" y="191999"/>
                    </a:cubicBezTo>
                    <a:cubicBezTo>
                      <a:pt x="840967" y="221489"/>
                      <a:pt x="810222" y="240312"/>
                      <a:pt x="783242" y="262901"/>
                    </a:cubicBezTo>
                    <a:cubicBezTo>
                      <a:pt x="717360" y="318743"/>
                      <a:pt x="650223" y="373331"/>
                      <a:pt x="581204" y="425409"/>
                    </a:cubicBezTo>
                    <a:cubicBezTo>
                      <a:pt x="515322" y="475605"/>
                      <a:pt x="466381" y="542115"/>
                      <a:pt x="406774" y="598585"/>
                    </a:cubicBezTo>
                    <a:cubicBezTo>
                      <a:pt x="403636" y="601722"/>
                      <a:pt x="399244" y="605487"/>
                      <a:pt x="401127" y="609879"/>
                    </a:cubicBezTo>
                    <a:cubicBezTo>
                      <a:pt x="403636" y="616781"/>
                      <a:pt x="411166" y="616153"/>
                      <a:pt x="417440" y="616781"/>
                    </a:cubicBezTo>
                    <a:cubicBezTo>
                      <a:pt x="456342" y="619918"/>
                      <a:pt x="495244" y="625565"/>
                      <a:pt x="534145" y="627447"/>
                    </a:cubicBezTo>
                    <a:cubicBezTo>
                      <a:pt x="579322" y="628702"/>
                      <a:pt x="624498" y="636859"/>
                      <a:pt x="670301" y="633722"/>
                    </a:cubicBezTo>
                    <a:cubicBezTo>
                      <a:pt x="679713" y="633095"/>
                      <a:pt x="690380" y="632467"/>
                      <a:pt x="696654" y="642506"/>
                    </a:cubicBezTo>
                    <a:cubicBezTo>
                      <a:pt x="683478" y="670114"/>
                      <a:pt x="667792" y="694584"/>
                      <a:pt x="641439" y="710898"/>
                    </a:cubicBezTo>
                    <a:close/>
                  </a:path>
                </a:pathLst>
              </a:custGeom>
              <a:solidFill>
                <a:schemeClr val="accent2"/>
              </a:solidFill>
              <a:ln w="6274"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2613CA5C-C0C8-4799-8A67-F130FF1E4CE0}"/>
                  </a:ext>
                </a:extLst>
              </p:cNvPr>
              <p:cNvSpPr/>
              <p:nvPr/>
            </p:nvSpPr>
            <p:spPr>
              <a:xfrm>
                <a:off x="3165795" y="1492297"/>
                <a:ext cx="928622" cy="734113"/>
              </a:xfrm>
              <a:custGeom>
                <a:avLst/>
                <a:gdLst>
                  <a:gd name="connsiteX0" fmla="*/ 231554 w 928622"/>
                  <a:gd name="connsiteY0" fmla="*/ 635377 h 734113"/>
                  <a:gd name="connsiteX1" fmla="*/ 184495 w 928622"/>
                  <a:gd name="connsiteY1" fmla="*/ 361810 h 734113"/>
                  <a:gd name="connsiteX2" fmla="*/ 203319 w 928622"/>
                  <a:gd name="connsiteY2" fmla="*/ 271458 h 734113"/>
                  <a:gd name="connsiteX3" fmla="*/ 206456 w 928622"/>
                  <a:gd name="connsiteY3" fmla="*/ 248870 h 734113"/>
                  <a:gd name="connsiteX4" fmla="*/ 167554 w 928622"/>
                  <a:gd name="connsiteY4" fmla="*/ 239458 h 734113"/>
                  <a:gd name="connsiteX5" fmla="*/ 133045 w 928622"/>
                  <a:gd name="connsiteY5" fmla="*/ 259536 h 734113"/>
                  <a:gd name="connsiteX6" fmla="*/ 26 w 928622"/>
                  <a:gd name="connsiteY6" fmla="*/ 172949 h 734113"/>
                  <a:gd name="connsiteX7" fmla="*/ 101672 w 928622"/>
                  <a:gd name="connsiteY7" fmla="*/ 12322 h 734113"/>
                  <a:gd name="connsiteX8" fmla="*/ 202691 w 928622"/>
                  <a:gd name="connsiteY8" fmla="*/ 17342 h 734113"/>
                  <a:gd name="connsiteX9" fmla="*/ 238456 w 928622"/>
                  <a:gd name="connsiteY9" fmla="*/ 115224 h 734113"/>
                  <a:gd name="connsiteX10" fmla="*/ 233436 w 928622"/>
                  <a:gd name="connsiteY10" fmla="*/ 141576 h 734113"/>
                  <a:gd name="connsiteX11" fmla="*/ 254770 w 928622"/>
                  <a:gd name="connsiteY11" fmla="*/ 173576 h 734113"/>
                  <a:gd name="connsiteX12" fmla="*/ 274220 w 928622"/>
                  <a:gd name="connsiteY12" fmla="*/ 160400 h 734113"/>
                  <a:gd name="connsiteX13" fmla="*/ 329436 w 928622"/>
                  <a:gd name="connsiteY13" fmla="*/ 120243 h 734113"/>
                  <a:gd name="connsiteX14" fmla="*/ 588572 w 928622"/>
                  <a:gd name="connsiteY14" fmla="*/ 69420 h 734113"/>
                  <a:gd name="connsiteX15" fmla="*/ 651944 w 928622"/>
                  <a:gd name="connsiteY15" fmla="*/ 126517 h 734113"/>
                  <a:gd name="connsiteX16" fmla="*/ 564101 w 928622"/>
                  <a:gd name="connsiteY16" fmla="*/ 147223 h 734113"/>
                  <a:gd name="connsiteX17" fmla="*/ 392181 w 928622"/>
                  <a:gd name="connsiteY17" fmla="*/ 187380 h 734113"/>
                  <a:gd name="connsiteX18" fmla="*/ 580415 w 928622"/>
                  <a:gd name="connsiteY18" fmla="*/ 313497 h 734113"/>
                  <a:gd name="connsiteX19" fmla="*/ 902923 w 928622"/>
                  <a:gd name="connsiteY19" fmla="*/ 486045 h 734113"/>
                  <a:gd name="connsiteX20" fmla="*/ 932413 w 928622"/>
                  <a:gd name="connsiteY20" fmla="*/ 508633 h 734113"/>
                  <a:gd name="connsiteX21" fmla="*/ 889119 w 928622"/>
                  <a:gd name="connsiteY21" fmla="*/ 572633 h 734113"/>
                  <a:gd name="connsiteX22" fmla="*/ 809433 w 928622"/>
                  <a:gd name="connsiteY22" fmla="*/ 543143 h 734113"/>
                  <a:gd name="connsiteX23" fmla="*/ 597983 w 928622"/>
                  <a:gd name="connsiteY23" fmla="*/ 455300 h 734113"/>
                  <a:gd name="connsiteX24" fmla="*/ 597356 w 928622"/>
                  <a:gd name="connsiteY24" fmla="*/ 456555 h 734113"/>
                  <a:gd name="connsiteX25" fmla="*/ 599866 w 928622"/>
                  <a:gd name="connsiteY25" fmla="*/ 455927 h 734113"/>
                  <a:gd name="connsiteX26" fmla="*/ 675159 w 928622"/>
                  <a:gd name="connsiteY26" fmla="*/ 523692 h 734113"/>
                  <a:gd name="connsiteX27" fmla="*/ 803786 w 928622"/>
                  <a:gd name="connsiteY27" fmla="*/ 639769 h 734113"/>
                  <a:gd name="connsiteX28" fmla="*/ 826374 w 928622"/>
                  <a:gd name="connsiteY28" fmla="*/ 666122 h 734113"/>
                  <a:gd name="connsiteX29" fmla="*/ 786218 w 928622"/>
                  <a:gd name="connsiteY29" fmla="*/ 737651 h 734113"/>
                  <a:gd name="connsiteX30" fmla="*/ 765512 w 928622"/>
                  <a:gd name="connsiteY30" fmla="*/ 726985 h 734113"/>
                  <a:gd name="connsiteX31" fmla="*/ 475004 w 928622"/>
                  <a:gd name="connsiteY31" fmla="*/ 500476 h 734113"/>
                  <a:gd name="connsiteX32" fmla="*/ 279867 w 928622"/>
                  <a:gd name="connsiteY32" fmla="*/ 380634 h 734113"/>
                  <a:gd name="connsiteX33" fmla="*/ 272338 w 928622"/>
                  <a:gd name="connsiteY33" fmla="*/ 382516 h 734113"/>
                  <a:gd name="connsiteX34" fmla="*/ 291789 w 928622"/>
                  <a:gd name="connsiteY34" fmla="*/ 531221 h 734113"/>
                  <a:gd name="connsiteX35" fmla="*/ 312495 w 928622"/>
                  <a:gd name="connsiteY35" fmla="*/ 654828 h 734113"/>
                  <a:gd name="connsiteX36" fmla="*/ 311240 w 928622"/>
                  <a:gd name="connsiteY36" fmla="*/ 670514 h 734113"/>
                  <a:gd name="connsiteX37" fmla="*/ 231554 w 928622"/>
                  <a:gd name="connsiteY37" fmla="*/ 635377 h 734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928622" h="734113">
                    <a:moveTo>
                      <a:pt x="231554" y="635377"/>
                    </a:moveTo>
                    <a:cubicBezTo>
                      <a:pt x="213358" y="544398"/>
                      <a:pt x="197044" y="453418"/>
                      <a:pt x="184495" y="361810"/>
                    </a:cubicBezTo>
                    <a:cubicBezTo>
                      <a:pt x="180103" y="327928"/>
                      <a:pt x="182613" y="299066"/>
                      <a:pt x="203319" y="271458"/>
                    </a:cubicBezTo>
                    <a:cubicBezTo>
                      <a:pt x="207711" y="265811"/>
                      <a:pt x="222770" y="257026"/>
                      <a:pt x="206456" y="248870"/>
                    </a:cubicBezTo>
                    <a:cubicBezTo>
                      <a:pt x="194535" y="242595"/>
                      <a:pt x="185750" y="224399"/>
                      <a:pt x="167554" y="239458"/>
                    </a:cubicBezTo>
                    <a:cubicBezTo>
                      <a:pt x="157515" y="247615"/>
                      <a:pt x="145594" y="254517"/>
                      <a:pt x="133045" y="259536"/>
                    </a:cubicBezTo>
                    <a:cubicBezTo>
                      <a:pt x="64025" y="289026"/>
                      <a:pt x="1908" y="248242"/>
                      <a:pt x="26" y="172949"/>
                    </a:cubicBezTo>
                    <a:cubicBezTo>
                      <a:pt x="-1229" y="109576"/>
                      <a:pt x="43320" y="38047"/>
                      <a:pt x="101672" y="12322"/>
                    </a:cubicBezTo>
                    <a:cubicBezTo>
                      <a:pt x="136182" y="-3364"/>
                      <a:pt x="171319" y="-6501"/>
                      <a:pt x="202691" y="17342"/>
                    </a:cubicBezTo>
                    <a:cubicBezTo>
                      <a:pt x="234691" y="41812"/>
                      <a:pt x="241593" y="77577"/>
                      <a:pt x="238456" y="115224"/>
                    </a:cubicBezTo>
                    <a:cubicBezTo>
                      <a:pt x="237828" y="124008"/>
                      <a:pt x="237201" y="133419"/>
                      <a:pt x="233436" y="141576"/>
                    </a:cubicBezTo>
                    <a:cubicBezTo>
                      <a:pt x="222770" y="164792"/>
                      <a:pt x="244730" y="166047"/>
                      <a:pt x="254770" y="173576"/>
                    </a:cubicBezTo>
                    <a:cubicBezTo>
                      <a:pt x="269201" y="184243"/>
                      <a:pt x="270456" y="166674"/>
                      <a:pt x="274220" y="160400"/>
                    </a:cubicBezTo>
                    <a:cubicBezTo>
                      <a:pt x="286769" y="137811"/>
                      <a:pt x="304338" y="125890"/>
                      <a:pt x="329436" y="120243"/>
                    </a:cubicBezTo>
                    <a:cubicBezTo>
                      <a:pt x="415396" y="101420"/>
                      <a:pt x="501356" y="81969"/>
                      <a:pt x="588572" y="69420"/>
                    </a:cubicBezTo>
                    <a:cubicBezTo>
                      <a:pt x="616179" y="80714"/>
                      <a:pt x="643787" y="93263"/>
                      <a:pt x="651944" y="126517"/>
                    </a:cubicBezTo>
                    <a:cubicBezTo>
                      <a:pt x="624336" y="139694"/>
                      <a:pt x="593591" y="140949"/>
                      <a:pt x="564101" y="147223"/>
                    </a:cubicBezTo>
                    <a:cubicBezTo>
                      <a:pt x="508886" y="159772"/>
                      <a:pt x="453043" y="171694"/>
                      <a:pt x="392181" y="187380"/>
                    </a:cubicBezTo>
                    <a:cubicBezTo>
                      <a:pt x="458062" y="231929"/>
                      <a:pt x="515160" y="278360"/>
                      <a:pt x="580415" y="313497"/>
                    </a:cubicBezTo>
                    <a:cubicBezTo>
                      <a:pt x="687708" y="371849"/>
                      <a:pt x="796257" y="426437"/>
                      <a:pt x="902923" y="486045"/>
                    </a:cubicBezTo>
                    <a:cubicBezTo>
                      <a:pt x="913589" y="492319"/>
                      <a:pt x="925511" y="497339"/>
                      <a:pt x="932413" y="508633"/>
                    </a:cubicBezTo>
                    <a:cubicBezTo>
                      <a:pt x="929276" y="537496"/>
                      <a:pt x="911707" y="556946"/>
                      <a:pt x="889119" y="572633"/>
                    </a:cubicBezTo>
                    <a:cubicBezTo>
                      <a:pt x="859629" y="570750"/>
                      <a:pt x="835786" y="553809"/>
                      <a:pt x="809433" y="543143"/>
                    </a:cubicBezTo>
                    <a:cubicBezTo>
                      <a:pt x="739159" y="513025"/>
                      <a:pt x="667630" y="487300"/>
                      <a:pt x="597983" y="455300"/>
                    </a:cubicBezTo>
                    <a:cubicBezTo>
                      <a:pt x="594846" y="454045"/>
                      <a:pt x="597356" y="460320"/>
                      <a:pt x="597356" y="456555"/>
                    </a:cubicBezTo>
                    <a:cubicBezTo>
                      <a:pt x="597356" y="455300"/>
                      <a:pt x="597983" y="454672"/>
                      <a:pt x="599866" y="455927"/>
                    </a:cubicBezTo>
                    <a:cubicBezTo>
                      <a:pt x="628728" y="474123"/>
                      <a:pt x="650689" y="500476"/>
                      <a:pt x="675159" y="523692"/>
                    </a:cubicBezTo>
                    <a:cubicBezTo>
                      <a:pt x="717826" y="562593"/>
                      <a:pt x="759865" y="602123"/>
                      <a:pt x="803786" y="639769"/>
                    </a:cubicBezTo>
                    <a:cubicBezTo>
                      <a:pt x="812570" y="647299"/>
                      <a:pt x="821354" y="654828"/>
                      <a:pt x="826374" y="666122"/>
                    </a:cubicBezTo>
                    <a:cubicBezTo>
                      <a:pt x="823864" y="696240"/>
                      <a:pt x="811315" y="720710"/>
                      <a:pt x="786218" y="737651"/>
                    </a:cubicBezTo>
                    <a:cubicBezTo>
                      <a:pt x="777433" y="737651"/>
                      <a:pt x="771786" y="731377"/>
                      <a:pt x="765512" y="726985"/>
                    </a:cubicBezTo>
                    <a:cubicBezTo>
                      <a:pt x="666375" y="654201"/>
                      <a:pt x="571631" y="576397"/>
                      <a:pt x="475004" y="500476"/>
                    </a:cubicBezTo>
                    <a:cubicBezTo>
                      <a:pt x="414769" y="452790"/>
                      <a:pt x="345122" y="420163"/>
                      <a:pt x="279867" y="380634"/>
                    </a:cubicBezTo>
                    <a:cubicBezTo>
                      <a:pt x="278613" y="380006"/>
                      <a:pt x="276730" y="380006"/>
                      <a:pt x="272338" y="382516"/>
                    </a:cubicBezTo>
                    <a:cubicBezTo>
                      <a:pt x="276730" y="431457"/>
                      <a:pt x="284260" y="481653"/>
                      <a:pt x="291789" y="531221"/>
                    </a:cubicBezTo>
                    <a:cubicBezTo>
                      <a:pt x="298063" y="572633"/>
                      <a:pt x="303710" y="614044"/>
                      <a:pt x="312495" y="654828"/>
                    </a:cubicBezTo>
                    <a:cubicBezTo>
                      <a:pt x="313750" y="659848"/>
                      <a:pt x="314377" y="665495"/>
                      <a:pt x="311240" y="670514"/>
                    </a:cubicBezTo>
                    <a:cubicBezTo>
                      <a:pt x="278613" y="674279"/>
                      <a:pt x="254770" y="655456"/>
                      <a:pt x="231554" y="635377"/>
                    </a:cubicBezTo>
                    <a:close/>
                  </a:path>
                </a:pathLst>
              </a:custGeom>
              <a:solidFill>
                <a:schemeClr val="accent4"/>
              </a:solidFill>
              <a:ln w="6274"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1FF6251C-4D99-4AD8-846B-4AED06D4B5C1}"/>
                  </a:ext>
                </a:extLst>
              </p:cNvPr>
              <p:cNvSpPr/>
              <p:nvPr/>
            </p:nvSpPr>
            <p:spPr>
              <a:xfrm>
                <a:off x="4158114" y="5424283"/>
                <a:ext cx="734113" cy="928622"/>
              </a:xfrm>
              <a:custGeom>
                <a:avLst/>
                <a:gdLst>
                  <a:gd name="connsiteX0" fmla="*/ 71857 w 734113"/>
                  <a:gd name="connsiteY0" fmla="*/ 343841 h 928622"/>
                  <a:gd name="connsiteX1" fmla="*/ 125818 w 734113"/>
                  <a:gd name="connsiteY1" fmla="*/ 277959 h 928622"/>
                  <a:gd name="connsiteX2" fmla="*/ 137739 w 734113"/>
                  <a:gd name="connsiteY2" fmla="*/ 309332 h 928622"/>
                  <a:gd name="connsiteX3" fmla="*/ 185426 w 734113"/>
                  <a:gd name="connsiteY3" fmla="*/ 523291 h 928622"/>
                  <a:gd name="connsiteX4" fmla="*/ 190445 w 734113"/>
                  <a:gd name="connsiteY4" fmla="*/ 533330 h 928622"/>
                  <a:gd name="connsiteX5" fmla="*/ 206759 w 734113"/>
                  <a:gd name="connsiteY5" fmla="*/ 514507 h 928622"/>
                  <a:gd name="connsiteX6" fmla="*/ 370523 w 734113"/>
                  <a:gd name="connsiteY6" fmla="*/ 248469 h 928622"/>
                  <a:gd name="connsiteX7" fmla="*/ 490365 w 734113"/>
                  <a:gd name="connsiteY7" fmla="*/ 24471 h 928622"/>
                  <a:gd name="connsiteX8" fmla="*/ 510443 w 734113"/>
                  <a:gd name="connsiteY8" fmla="*/ 0 h 928622"/>
                  <a:gd name="connsiteX9" fmla="*/ 574443 w 734113"/>
                  <a:gd name="connsiteY9" fmla="*/ 43294 h 928622"/>
                  <a:gd name="connsiteX10" fmla="*/ 544953 w 734113"/>
                  <a:gd name="connsiteY10" fmla="*/ 122980 h 928622"/>
                  <a:gd name="connsiteX11" fmla="*/ 457110 w 734113"/>
                  <a:gd name="connsiteY11" fmla="*/ 334429 h 928622"/>
                  <a:gd name="connsiteX12" fmla="*/ 458365 w 734113"/>
                  <a:gd name="connsiteY12" fmla="*/ 335057 h 928622"/>
                  <a:gd name="connsiteX13" fmla="*/ 457738 w 734113"/>
                  <a:gd name="connsiteY13" fmla="*/ 332547 h 928622"/>
                  <a:gd name="connsiteX14" fmla="*/ 528639 w 734113"/>
                  <a:gd name="connsiteY14" fmla="*/ 252861 h 928622"/>
                  <a:gd name="connsiteX15" fmla="*/ 641580 w 734113"/>
                  <a:gd name="connsiteY15" fmla="*/ 127999 h 928622"/>
                  <a:gd name="connsiteX16" fmla="*/ 667933 w 734113"/>
                  <a:gd name="connsiteY16" fmla="*/ 105411 h 928622"/>
                  <a:gd name="connsiteX17" fmla="*/ 738834 w 734113"/>
                  <a:gd name="connsiteY17" fmla="*/ 145568 h 928622"/>
                  <a:gd name="connsiteX18" fmla="*/ 721893 w 734113"/>
                  <a:gd name="connsiteY18" fmla="*/ 175058 h 928622"/>
                  <a:gd name="connsiteX19" fmla="*/ 502286 w 734113"/>
                  <a:gd name="connsiteY19" fmla="*/ 457409 h 928622"/>
                  <a:gd name="connsiteX20" fmla="*/ 382444 w 734113"/>
                  <a:gd name="connsiteY20" fmla="*/ 653173 h 928622"/>
                  <a:gd name="connsiteX21" fmla="*/ 384326 w 734113"/>
                  <a:gd name="connsiteY21" fmla="*/ 660075 h 928622"/>
                  <a:gd name="connsiteX22" fmla="*/ 506678 w 734113"/>
                  <a:gd name="connsiteY22" fmla="*/ 645016 h 928622"/>
                  <a:gd name="connsiteX23" fmla="*/ 654129 w 734113"/>
                  <a:gd name="connsiteY23" fmla="*/ 620546 h 928622"/>
                  <a:gd name="connsiteX24" fmla="*/ 672325 w 734113"/>
                  <a:gd name="connsiteY24" fmla="*/ 621173 h 928622"/>
                  <a:gd name="connsiteX25" fmla="*/ 635933 w 734113"/>
                  <a:gd name="connsiteY25" fmla="*/ 701486 h 928622"/>
                  <a:gd name="connsiteX26" fmla="*/ 362366 w 734113"/>
                  <a:gd name="connsiteY26" fmla="*/ 748545 h 928622"/>
                  <a:gd name="connsiteX27" fmla="*/ 272013 w 734113"/>
                  <a:gd name="connsiteY27" fmla="*/ 729721 h 928622"/>
                  <a:gd name="connsiteX28" fmla="*/ 250680 w 734113"/>
                  <a:gd name="connsiteY28" fmla="*/ 724702 h 928622"/>
                  <a:gd name="connsiteX29" fmla="*/ 240013 w 734113"/>
                  <a:gd name="connsiteY29" fmla="*/ 766113 h 928622"/>
                  <a:gd name="connsiteX30" fmla="*/ 260092 w 734113"/>
                  <a:gd name="connsiteY30" fmla="*/ 800623 h 928622"/>
                  <a:gd name="connsiteX31" fmla="*/ 172877 w 734113"/>
                  <a:gd name="connsiteY31" fmla="*/ 933014 h 928622"/>
                  <a:gd name="connsiteX32" fmla="*/ 12250 w 734113"/>
                  <a:gd name="connsiteY32" fmla="*/ 831368 h 928622"/>
                  <a:gd name="connsiteX33" fmla="*/ 17897 w 734113"/>
                  <a:gd name="connsiteY33" fmla="*/ 730349 h 928622"/>
                  <a:gd name="connsiteX34" fmla="*/ 116406 w 734113"/>
                  <a:gd name="connsiteY34" fmla="*/ 694584 h 928622"/>
                  <a:gd name="connsiteX35" fmla="*/ 142759 w 734113"/>
                  <a:gd name="connsiteY35" fmla="*/ 699604 h 928622"/>
                  <a:gd name="connsiteX36" fmla="*/ 174759 w 734113"/>
                  <a:gd name="connsiteY36" fmla="*/ 677643 h 928622"/>
                  <a:gd name="connsiteX37" fmla="*/ 161582 w 734113"/>
                  <a:gd name="connsiteY37" fmla="*/ 658192 h 928622"/>
                  <a:gd name="connsiteX38" fmla="*/ 121426 w 734113"/>
                  <a:gd name="connsiteY38" fmla="*/ 602977 h 928622"/>
                  <a:gd name="connsiteX39" fmla="*/ 71857 w 734113"/>
                  <a:gd name="connsiteY39" fmla="*/ 343841 h 928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734113" h="928622">
                    <a:moveTo>
                      <a:pt x="71857" y="343841"/>
                    </a:moveTo>
                    <a:cubicBezTo>
                      <a:pt x="90053" y="321880"/>
                      <a:pt x="108249" y="299920"/>
                      <a:pt x="125818" y="277959"/>
                    </a:cubicBezTo>
                    <a:cubicBezTo>
                      <a:pt x="135857" y="286116"/>
                      <a:pt x="135857" y="298665"/>
                      <a:pt x="137739" y="309332"/>
                    </a:cubicBezTo>
                    <a:cubicBezTo>
                      <a:pt x="151543" y="381488"/>
                      <a:pt x="167857" y="452389"/>
                      <a:pt x="185426" y="523291"/>
                    </a:cubicBezTo>
                    <a:cubicBezTo>
                      <a:pt x="186053" y="526429"/>
                      <a:pt x="186680" y="530193"/>
                      <a:pt x="190445" y="533330"/>
                    </a:cubicBezTo>
                    <a:cubicBezTo>
                      <a:pt x="199857" y="530820"/>
                      <a:pt x="202366" y="521409"/>
                      <a:pt x="206759" y="514507"/>
                    </a:cubicBezTo>
                    <a:cubicBezTo>
                      <a:pt x="267621" y="429801"/>
                      <a:pt x="325346" y="343214"/>
                      <a:pt x="370523" y="248469"/>
                    </a:cubicBezTo>
                    <a:cubicBezTo>
                      <a:pt x="407542" y="171921"/>
                      <a:pt x="449581" y="98509"/>
                      <a:pt x="490365" y="24471"/>
                    </a:cubicBezTo>
                    <a:cubicBezTo>
                      <a:pt x="495385" y="15059"/>
                      <a:pt x="500404" y="5647"/>
                      <a:pt x="510443" y="0"/>
                    </a:cubicBezTo>
                    <a:cubicBezTo>
                      <a:pt x="539306" y="3137"/>
                      <a:pt x="558757" y="20706"/>
                      <a:pt x="574443" y="43294"/>
                    </a:cubicBezTo>
                    <a:cubicBezTo>
                      <a:pt x="572560" y="72784"/>
                      <a:pt x="556247" y="96627"/>
                      <a:pt x="544953" y="122980"/>
                    </a:cubicBezTo>
                    <a:cubicBezTo>
                      <a:pt x="514835" y="193254"/>
                      <a:pt x="489738" y="265410"/>
                      <a:pt x="457110" y="334429"/>
                    </a:cubicBezTo>
                    <a:cubicBezTo>
                      <a:pt x="455855" y="337567"/>
                      <a:pt x="462130" y="335057"/>
                      <a:pt x="458365" y="335057"/>
                    </a:cubicBezTo>
                    <a:cubicBezTo>
                      <a:pt x="457110" y="335057"/>
                      <a:pt x="456483" y="334429"/>
                      <a:pt x="457738" y="332547"/>
                    </a:cubicBezTo>
                    <a:cubicBezTo>
                      <a:pt x="477189" y="302430"/>
                      <a:pt x="504796" y="279214"/>
                      <a:pt x="528639" y="252861"/>
                    </a:cubicBezTo>
                    <a:cubicBezTo>
                      <a:pt x="566286" y="211450"/>
                      <a:pt x="605188" y="170666"/>
                      <a:pt x="641580" y="127999"/>
                    </a:cubicBezTo>
                    <a:cubicBezTo>
                      <a:pt x="649109" y="119215"/>
                      <a:pt x="656638" y="110431"/>
                      <a:pt x="667933" y="105411"/>
                    </a:cubicBezTo>
                    <a:cubicBezTo>
                      <a:pt x="698050" y="107293"/>
                      <a:pt x="721893" y="119842"/>
                      <a:pt x="738834" y="145568"/>
                    </a:cubicBezTo>
                    <a:cubicBezTo>
                      <a:pt x="737579" y="158117"/>
                      <a:pt x="728795" y="166274"/>
                      <a:pt x="721893" y="175058"/>
                    </a:cubicBezTo>
                    <a:cubicBezTo>
                      <a:pt x="651619" y="271685"/>
                      <a:pt x="575698" y="363292"/>
                      <a:pt x="502286" y="457409"/>
                    </a:cubicBezTo>
                    <a:cubicBezTo>
                      <a:pt x="455228" y="517644"/>
                      <a:pt x="421973" y="587291"/>
                      <a:pt x="382444" y="653173"/>
                    </a:cubicBezTo>
                    <a:cubicBezTo>
                      <a:pt x="381816" y="654428"/>
                      <a:pt x="381816" y="656310"/>
                      <a:pt x="384326" y="660075"/>
                    </a:cubicBezTo>
                    <a:cubicBezTo>
                      <a:pt x="425110" y="658192"/>
                      <a:pt x="465894" y="650663"/>
                      <a:pt x="506678" y="645016"/>
                    </a:cubicBezTo>
                    <a:cubicBezTo>
                      <a:pt x="556247" y="638114"/>
                      <a:pt x="605188" y="631840"/>
                      <a:pt x="654129" y="620546"/>
                    </a:cubicBezTo>
                    <a:cubicBezTo>
                      <a:pt x="660403" y="619291"/>
                      <a:pt x="666678" y="618036"/>
                      <a:pt x="672325" y="621173"/>
                    </a:cubicBezTo>
                    <a:cubicBezTo>
                      <a:pt x="674835" y="654428"/>
                      <a:pt x="656638" y="678898"/>
                      <a:pt x="635933" y="701486"/>
                    </a:cubicBezTo>
                    <a:cubicBezTo>
                      <a:pt x="544953" y="719682"/>
                      <a:pt x="453973" y="735996"/>
                      <a:pt x="362366" y="748545"/>
                    </a:cubicBezTo>
                    <a:cubicBezTo>
                      <a:pt x="328483" y="752937"/>
                      <a:pt x="299621" y="750427"/>
                      <a:pt x="272013" y="729721"/>
                    </a:cubicBezTo>
                    <a:cubicBezTo>
                      <a:pt x="266366" y="725329"/>
                      <a:pt x="257582" y="712153"/>
                      <a:pt x="250680" y="724702"/>
                    </a:cubicBezTo>
                    <a:cubicBezTo>
                      <a:pt x="243778" y="736623"/>
                      <a:pt x="224327" y="746662"/>
                      <a:pt x="240013" y="766113"/>
                    </a:cubicBezTo>
                    <a:cubicBezTo>
                      <a:pt x="248170" y="776153"/>
                      <a:pt x="255072" y="788074"/>
                      <a:pt x="260092" y="800623"/>
                    </a:cubicBezTo>
                    <a:cubicBezTo>
                      <a:pt x="288954" y="870270"/>
                      <a:pt x="248170" y="931759"/>
                      <a:pt x="172877" y="933014"/>
                    </a:cubicBezTo>
                    <a:cubicBezTo>
                      <a:pt x="109504" y="934269"/>
                      <a:pt x="37975" y="889093"/>
                      <a:pt x="12250" y="831368"/>
                    </a:cubicBezTo>
                    <a:cubicBezTo>
                      <a:pt x="-3436" y="796858"/>
                      <a:pt x="-6573" y="761721"/>
                      <a:pt x="17897" y="730349"/>
                    </a:cubicBezTo>
                    <a:cubicBezTo>
                      <a:pt x="42367" y="698349"/>
                      <a:pt x="78132" y="691447"/>
                      <a:pt x="116406" y="694584"/>
                    </a:cubicBezTo>
                    <a:cubicBezTo>
                      <a:pt x="125191" y="695212"/>
                      <a:pt x="134602" y="695839"/>
                      <a:pt x="142759" y="699604"/>
                    </a:cubicBezTo>
                    <a:cubicBezTo>
                      <a:pt x="165975" y="710271"/>
                      <a:pt x="167229" y="688310"/>
                      <a:pt x="174759" y="677643"/>
                    </a:cubicBezTo>
                    <a:cubicBezTo>
                      <a:pt x="184798" y="663839"/>
                      <a:pt x="167857" y="661957"/>
                      <a:pt x="161582" y="658192"/>
                    </a:cubicBezTo>
                    <a:cubicBezTo>
                      <a:pt x="138994" y="645644"/>
                      <a:pt x="127073" y="628075"/>
                      <a:pt x="121426" y="602977"/>
                    </a:cubicBezTo>
                    <a:cubicBezTo>
                      <a:pt x="103230" y="516389"/>
                      <a:pt x="83779" y="431056"/>
                      <a:pt x="71857" y="343841"/>
                    </a:cubicBezTo>
                    <a:close/>
                  </a:path>
                </a:pathLst>
              </a:custGeom>
              <a:solidFill>
                <a:schemeClr val="accent1"/>
              </a:solidFill>
              <a:ln w="6274"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E368D739-DB67-4D3B-8E0B-326B952254BC}"/>
                  </a:ext>
                </a:extLst>
              </p:cNvPr>
              <p:cNvSpPr/>
              <p:nvPr/>
            </p:nvSpPr>
            <p:spPr>
              <a:xfrm>
                <a:off x="7726108" y="5071030"/>
                <a:ext cx="828231" cy="859603"/>
              </a:xfrm>
              <a:custGeom>
                <a:avLst/>
                <a:gdLst>
                  <a:gd name="connsiteX0" fmla="*/ 643134 w 828230"/>
                  <a:gd name="connsiteY0" fmla="*/ 168156 h 859602"/>
                  <a:gd name="connsiteX1" fmla="*/ 709643 w 828230"/>
                  <a:gd name="connsiteY1" fmla="*/ 222116 h 859602"/>
                  <a:gd name="connsiteX2" fmla="*/ 693957 w 828230"/>
                  <a:gd name="connsiteY2" fmla="*/ 515762 h 859602"/>
                  <a:gd name="connsiteX3" fmla="*/ 656938 w 828230"/>
                  <a:gd name="connsiteY3" fmla="*/ 583526 h 859602"/>
                  <a:gd name="connsiteX4" fmla="*/ 648153 w 828230"/>
                  <a:gd name="connsiteY4" fmla="*/ 606114 h 859602"/>
                  <a:gd name="connsiteX5" fmla="*/ 683918 w 828230"/>
                  <a:gd name="connsiteY5" fmla="*/ 624310 h 859602"/>
                  <a:gd name="connsiteX6" fmla="*/ 735368 w 828230"/>
                  <a:gd name="connsiteY6" fmla="*/ 611134 h 859602"/>
                  <a:gd name="connsiteX7" fmla="*/ 833250 w 828230"/>
                  <a:gd name="connsiteY7" fmla="*/ 711525 h 859602"/>
                  <a:gd name="connsiteX8" fmla="*/ 683290 w 828230"/>
                  <a:gd name="connsiteY8" fmla="*/ 863367 h 859602"/>
                  <a:gd name="connsiteX9" fmla="*/ 583526 w 828230"/>
                  <a:gd name="connsiteY9" fmla="*/ 743525 h 859602"/>
                  <a:gd name="connsiteX10" fmla="*/ 598585 w 828230"/>
                  <a:gd name="connsiteY10" fmla="*/ 703996 h 859602"/>
                  <a:gd name="connsiteX11" fmla="*/ 596075 w 828230"/>
                  <a:gd name="connsiteY11" fmla="*/ 680780 h 859602"/>
                  <a:gd name="connsiteX12" fmla="*/ 559683 w 828230"/>
                  <a:gd name="connsiteY12" fmla="*/ 679525 h 859602"/>
                  <a:gd name="connsiteX13" fmla="*/ 501958 w 828230"/>
                  <a:gd name="connsiteY13" fmla="*/ 703996 h 859602"/>
                  <a:gd name="connsiteX14" fmla="*/ 234665 w 828230"/>
                  <a:gd name="connsiteY14" fmla="*/ 697722 h 859602"/>
                  <a:gd name="connsiteX15" fmla="*/ 183215 w 828230"/>
                  <a:gd name="connsiteY15" fmla="*/ 639369 h 859602"/>
                  <a:gd name="connsiteX16" fmla="*/ 185097 w 828230"/>
                  <a:gd name="connsiteY16" fmla="*/ 627447 h 859602"/>
                  <a:gd name="connsiteX17" fmla="*/ 224626 w 828230"/>
                  <a:gd name="connsiteY17" fmla="*/ 627447 h 859602"/>
                  <a:gd name="connsiteX18" fmla="*/ 433566 w 828230"/>
                  <a:gd name="connsiteY18" fmla="*/ 627447 h 859602"/>
                  <a:gd name="connsiteX19" fmla="*/ 447998 w 828230"/>
                  <a:gd name="connsiteY19" fmla="*/ 623055 h 859602"/>
                  <a:gd name="connsiteX20" fmla="*/ 411606 w 828230"/>
                  <a:gd name="connsiteY20" fmla="*/ 578507 h 859602"/>
                  <a:gd name="connsiteX21" fmla="*/ 182587 w 828230"/>
                  <a:gd name="connsiteY21" fmla="*/ 361410 h 859602"/>
                  <a:gd name="connsiteX22" fmla="*/ 10039 w 828230"/>
                  <a:gd name="connsiteY22" fmla="*/ 208940 h 859602"/>
                  <a:gd name="connsiteX23" fmla="*/ 0 w 828230"/>
                  <a:gd name="connsiteY23" fmla="*/ 196391 h 859602"/>
                  <a:gd name="connsiteX24" fmla="*/ 55215 w 828230"/>
                  <a:gd name="connsiteY24" fmla="*/ 138038 h 859602"/>
                  <a:gd name="connsiteX25" fmla="*/ 67764 w 828230"/>
                  <a:gd name="connsiteY25" fmla="*/ 142431 h 859602"/>
                  <a:gd name="connsiteX26" fmla="*/ 306822 w 828230"/>
                  <a:gd name="connsiteY26" fmla="*/ 313096 h 859602"/>
                  <a:gd name="connsiteX27" fmla="*/ 225254 w 828230"/>
                  <a:gd name="connsiteY27" fmla="*/ 194509 h 859602"/>
                  <a:gd name="connsiteX28" fmla="*/ 146823 w 828230"/>
                  <a:gd name="connsiteY28" fmla="*/ 83450 h 859602"/>
                  <a:gd name="connsiteX29" fmla="*/ 134274 w 828230"/>
                  <a:gd name="connsiteY29" fmla="*/ 60235 h 859602"/>
                  <a:gd name="connsiteX30" fmla="*/ 192626 w 828230"/>
                  <a:gd name="connsiteY30" fmla="*/ 0 h 859602"/>
                  <a:gd name="connsiteX31" fmla="*/ 270430 w 828230"/>
                  <a:gd name="connsiteY31" fmla="*/ 87215 h 859602"/>
                  <a:gd name="connsiteX32" fmla="*/ 439841 w 828230"/>
                  <a:gd name="connsiteY32" fmla="*/ 297410 h 859602"/>
                  <a:gd name="connsiteX33" fmla="*/ 598585 w 828230"/>
                  <a:gd name="connsiteY33" fmla="*/ 455527 h 859602"/>
                  <a:gd name="connsiteX34" fmla="*/ 612389 w 828230"/>
                  <a:gd name="connsiteY34" fmla="*/ 460546 h 859602"/>
                  <a:gd name="connsiteX35" fmla="*/ 617408 w 828230"/>
                  <a:gd name="connsiteY35" fmla="*/ 446115 h 859602"/>
                  <a:gd name="connsiteX36" fmla="*/ 628075 w 828230"/>
                  <a:gd name="connsiteY36" fmla="*/ 329410 h 859602"/>
                  <a:gd name="connsiteX37" fmla="*/ 634977 w 828230"/>
                  <a:gd name="connsiteY37" fmla="*/ 196391 h 859602"/>
                  <a:gd name="connsiteX38" fmla="*/ 643134 w 828230"/>
                  <a:gd name="connsiteY38" fmla="*/ 168156 h 859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828230" h="859602">
                    <a:moveTo>
                      <a:pt x="643134" y="168156"/>
                    </a:moveTo>
                    <a:cubicBezTo>
                      <a:pt x="665094" y="186352"/>
                      <a:pt x="687055" y="204548"/>
                      <a:pt x="709643" y="222116"/>
                    </a:cubicBezTo>
                    <a:cubicBezTo>
                      <a:pt x="709016" y="319998"/>
                      <a:pt x="701486" y="417880"/>
                      <a:pt x="693957" y="515762"/>
                    </a:cubicBezTo>
                    <a:cubicBezTo>
                      <a:pt x="691447" y="545252"/>
                      <a:pt x="676388" y="564703"/>
                      <a:pt x="656938" y="583526"/>
                    </a:cubicBezTo>
                    <a:cubicBezTo>
                      <a:pt x="651290" y="589173"/>
                      <a:pt x="635604" y="594193"/>
                      <a:pt x="648153" y="606114"/>
                    </a:cubicBezTo>
                    <a:cubicBezTo>
                      <a:pt x="658192" y="614898"/>
                      <a:pt x="663212" y="634977"/>
                      <a:pt x="683918" y="624310"/>
                    </a:cubicBezTo>
                    <a:cubicBezTo>
                      <a:pt x="699604" y="616153"/>
                      <a:pt x="717172" y="611761"/>
                      <a:pt x="735368" y="611134"/>
                    </a:cubicBezTo>
                    <a:cubicBezTo>
                      <a:pt x="800623" y="609251"/>
                      <a:pt x="837015" y="646898"/>
                      <a:pt x="833250" y="711525"/>
                    </a:cubicBezTo>
                    <a:cubicBezTo>
                      <a:pt x="828858" y="783054"/>
                      <a:pt x="755447" y="857721"/>
                      <a:pt x="683290" y="863367"/>
                    </a:cubicBezTo>
                    <a:cubicBezTo>
                      <a:pt x="610506" y="869015"/>
                      <a:pt x="565330" y="814427"/>
                      <a:pt x="583526" y="743525"/>
                    </a:cubicBezTo>
                    <a:cubicBezTo>
                      <a:pt x="587291" y="729721"/>
                      <a:pt x="591683" y="715917"/>
                      <a:pt x="598585" y="703996"/>
                    </a:cubicBezTo>
                    <a:cubicBezTo>
                      <a:pt x="604232" y="693957"/>
                      <a:pt x="602350" y="688937"/>
                      <a:pt x="596075" y="680780"/>
                    </a:cubicBezTo>
                    <a:cubicBezTo>
                      <a:pt x="583526" y="665094"/>
                      <a:pt x="572859" y="660702"/>
                      <a:pt x="559683" y="679525"/>
                    </a:cubicBezTo>
                    <a:cubicBezTo>
                      <a:pt x="545252" y="698976"/>
                      <a:pt x="526429" y="703996"/>
                      <a:pt x="501958" y="703996"/>
                    </a:cubicBezTo>
                    <a:cubicBezTo>
                      <a:pt x="412860" y="702741"/>
                      <a:pt x="323763" y="705251"/>
                      <a:pt x="234665" y="697722"/>
                    </a:cubicBezTo>
                    <a:cubicBezTo>
                      <a:pt x="210823" y="683918"/>
                      <a:pt x="198901" y="660075"/>
                      <a:pt x="183215" y="639369"/>
                    </a:cubicBezTo>
                    <a:cubicBezTo>
                      <a:pt x="180705" y="635604"/>
                      <a:pt x="181960" y="630585"/>
                      <a:pt x="185097" y="627447"/>
                    </a:cubicBezTo>
                    <a:cubicBezTo>
                      <a:pt x="198274" y="620545"/>
                      <a:pt x="211450" y="628075"/>
                      <a:pt x="224626" y="627447"/>
                    </a:cubicBezTo>
                    <a:cubicBezTo>
                      <a:pt x="294273" y="627447"/>
                      <a:pt x="363920" y="627447"/>
                      <a:pt x="433566" y="627447"/>
                    </a:cubicBezTo>
                    <a:cubicBezTo>
                      <a:pt x="437958" y="627447"/>
                      <a:pt x="442350" y="628075"/>
                      <a:pt x="447998" y="623055"/>
                    </a:cubicBezTo>
                    <a:cubicBezTo>
                      <a:pt x="437331" y="607369"/>
                      <a:pt x="424155" y="592938"/>
                      <a:pt x="411606" y="578507"/>
                    </a:cubicBezTo>
                    <a:cubicBezTo>
                      <a:pt x="342587" y="498821"/>
                      <a:pt x="264156" y="428547"/>
                      <a:pt x="182587" y="361410"/>
                    </a:cubicBezTo>
                    <a:cubicBezTo>
                      <a:pt x="123607" y="312469"/>
                      <a:pt x="65882" y="261646"/>
                      <a:pt x="10039" y="208940"/>
                    </a:cubicBezTo>
                    <a:cubicBezTo>
                      <a:pt x="6274" y="205175"/>
                      <a:pt x="1882" y="201410"/>
                      <a:pt x="0" y="196391"/>
                    </a:cubicBezTo>
                    <a:cubicBezTo>
                      <a:pt x="4392" y="163764"/>
                      <a:pt x="28235" y="149960"/>
                      <a:pt x="55215" y="138038"/>
                    </a:cubicBezTo>
                    <a:cubicBezTo>
                      <a:pt x="59608" y="138038"/>
                      <a:pt x="64000" y="139921"/>
                      <a:pt x="67764" y="142431"/>
                    </a:cubicBezTo>
                    <a:cubicBezTo>
                      <a:pt x="148705" y="202038"/>
                      <a:pt x="230901" y="259136"/>
                      <a:pt x="306822" y="313096"/>
                    </a:cubicBezTo>
                    <a:cubicBezTo>
                      <a:pt x="279842" y="279214"/>
                      <a:pt x="254116" y="235293"/>
                      <a:pt x="225254" y="194509"/>
                    </a:cubicBezTo>
                    <a:cubicBezTo>
                      <a:pt x="198901" y="157489"/>
                      <a:pt x="172548" y="120470"/>
                      <a:pt x="146823" y="83450"/>
                    </a:cubicBezTo>
                    <a:cubicBezTo>
                      <a:pt x="141803" y="76549"/>
                      <a:pt x="134901" y="69647"/>
                      <a:pt x="134274" y="60235"/>
                    </a:cubicBezTo>
                    <a:cubicBezTo>
                      <a:pt x="149332" y="36392"/>
                      <a:pt x="161254" y="8784"/>
                      <a:pt x="192626" y="0"/>
                    </a:cubicBezTo>
                    <a:cubicBezTo>
                      <a:pt x="223999" y="24470"/>
                      <a:pt x="245332" y="57725"/>
                      <a:pt x="270430" y="87215"/>
                    </a:cubicBezTo>
                    <a:cubicBezTo>
                      <a:pt x="328783" y="155607"/>
                      <a:pt x="383998" y="226508"/>
                      <a:pt x="439841" y="297410"/>
                    </a:cubicBezTo>
                    <a:cubicBezTo>
                      <a:pt x="486899" y="356390"/>
                      <a:pt x="547134" y="401566"/>
                      <a:pt x="598585" y="455527"/>
                    </a:cubicBezTo>
                    <a:cubicBezTo>
                      <a:pt x="602350" y="459292"/>
                      <a:pt x="606114" y="464311"/>
                      <a:pt x="612389" y="460546"/>
                    </a:cubicBezTo>
                    <a:cubicBezTo>
                      <a:pt x="617408" y="457409"/>
                      <a:pt x="617408" y="451134"/>
                      <a:pt x="617408" y="446115"/>
                    </a:cubicBezTo>
                    <a:cubicBezTo>
                      <a:pt x="618663" y="407213"/>
                      <a:pt x="626820" y="368312"/>
                      <a:pt x="628075" y="329410"/>
                    </a:cubicBezTo>
                    <a:cubicBezTo>
                      <a:pt x="629330" y="284861"/>
                      <a:pt x="636859" y="240940"/>
                      <a:pt x="634977" y="196391"/>
                    </a:cubicBezTo>
                    <a:cubicBezTo>
                      <a:pt x="633095" y="185724"/>
                      <a:pt x="629957" y="173803"/>
                      <a:pt x="643134" y="168156"/>
                    </a:cubicBezTo>
                    <a:close/>
                  </a:path>
                </a:pathLst>
              </a:custGeom>
              <a:solidFill>
                <a:schemeClr val="accent3"/>
              </a:solidFill>
              <a:ln w="6274"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5FF9532C-E6C8-4A76-A7D6-1FE7E6F7294C}"/>
                  </a:ext>
                </a:extLst>
              </p:cNvPr>
              <p:cNvSpPr/>
              <p:nvPr/>
            </p:nvSpPr>
            <p:spPr>
              <a:xfrm>
                <a:off x="3630493" y="921535"/>
                <a:ext cx="828231" cy="859603"/>
              </a:xfrm>
              <a:custGeom>
                <a:avLst/>
                <a:gdLst>
                  <a:gd name="connsiteX0" fmla="*/ 191010 w 828230"/>
                  <a:gd name="connsiteY0" fmla="*/ 694770 h 859602"/>
                  <a:gd name="connsiteX1" fmla="*/ 124500 w 828230"/>
                  <a:gd name="connsiteY1" fmla="*/ 640809 h 859602"/>
                  <a:gd name="connsiteX2" fmla="*/ 140187 w 828230"/>
                  <a:gd name="connsiteY2" fmla="*/ 347164 h 859602"/>
                  <a:gd name="connsiteX3" fmla="*/ 179088 w 828230"/>
                  <a:gd name="connsiteY3" fmla="*/ 277517 h 859602"/>
                  <a:gd name="connsiteX4" fmla="*/ 185990 w 828230"/>
                  <a:gd name="connsiteY4" fmla="*/ 256812 h 859602"/>
                  <a:gd name="connsiteX5" fmla="*/ 152108 w 828230"/>
                  <a:gd name="connsiteY5" fmla="*/ 237988 h 859602"/>
                  <a:gd name="connsiteX6" fmla="*/ 98148 w 828230"/>
                  <a:gd name="connsiteY6" fmla="*/ 252420 h 859602"/>
                  <a:gd name="connsiteX7" fmla="*/ 266 w 828230"/>
                  <a:gd name="connsiteY7" fmla="*/ 152028 h 859602"/>
                  <a:gd name="connsiteX8" fmla="*/ 152736 w 828230"/>
                  <a:gd name="connsiteY8" fmla="*/ 186 h 859602"/>
                  <a:gd name="connsiteX9" fmla="*/ 249990 w 828230"/>
                  <a:gd name="connsiteY9" fmla="*/ 120028 h 859602"/>
                  <a:gd name="connsiteX10" fmla="*/ 234931 w 828230"/>
                  <a:gd name="connsiteY10" fmla="*/ 159557 h 859602"/>
                  <a:gd name="connsiteX11" fmla="*/ 237441 w 828230"/>
                  <a:gd name="connsiteY11" fmla="*/ 182773 h 859602"/>
                  <a:gd name="connsiteX12" fmla="*/ 273833 w 828230"/>
                  <a:gd name="connsiteY12" fmla="*/ 184028 h 859602"/>
                  <a:gd name="connsiteX13" fmla="*/ 331558 w 828230"/>
                  <a:gd name="connsiteY13" fmla="*/ 159557 h 859602"/>
                  <a:gd name="connsiteX14" fmla="*/ 598851 w 828230"/>
                  <a:gd name="connsiteY14" fmla="*/ 165832 h 859602"/>
                  <a:gd name="connsiteX15" fmla="*/ 650301 w 828230"/>
                  <a:gd name="connsiteY15" fmla="*/ 224184 h 859602"/>
                  <a:gd name="connsiteX16" fmla="*/ 648419 w 828230"/>
                  <a:gd name="connsiteY16" fmla="*/ 236106 h 859602"/>
                  <a:gd name="connsiteX17" fmla="*/ 608890 w 828230"/>
                  <a:gd name="connsiteY17" fmla="*/ 236106 h 859602"/>
                  <a:gd name="connsiteX18" fmla="*/ 399950 w 828230"/>
                  <a:gd name="connsiteY18" fmla="*/ 236106 h 859602"/>
                  <a:gd name="connsiteX19" fmla="*/ 385519 w 828230"/>
                  <a:gd name="connsiteY19" fmla="*/ 240498 h 859602"/>
                  <a:gd name="connsiteX20" fmla="*/ 418146 w 828230"/>
                  <a:gd name="connsiteY20" fmla="*/ 281282 h 859602"/>
                  <a:gd name="connsiteX21" fmla="*/ 655321 w 828230"/>
                  <a:gd name="connsiteY21" fmla="*/ 505281 h 859602"/>
                  <a:gd name="connsiteX22" fmla="*/ 823477 w 828230"/>
                  <a:gd name="connsiteY22" fmla="*/ 653986 h 859602"/>
                  <a:gd name="connsiteX23" fmla="*/ 833516 w 828230"/>
                  <a:gd name="connsiteY23" fmla="*/ 666535 h 859602"/>
                  <a:gd name="connsiteX24" fmla="*/ 778301 w 828230"/>
                  <a:gd name="connsiteY24" fmla="*/ 724887 h 859602"/>
                  <a:gd name="connsiteX25" fmla="*/ 765752 w 828230"/>
                  <a:gd name="connsiteY25" fmla="*/ 720495 h 859602"/>
                  <a:gd name="connsiteX26" fmla="*/ 526067 w 828230"/>
                  <a:gd name="connsiteY26" fmla="*/ 549830 h 859602"/>
                  <a:gd name="connsiteX27" fmla="*/ 608262 w 828230"/>
                  <a:gd name="connsiteY27" fmla="*/ 669045 h 859602"/>
                  <a:gd name="connsiteX28" fmla="*/ 686693 w 828230"/>
                  <a:gd name="connsiteY28" fmla="*/ 780103 h 859602"/>
                  <a:gd name="connsiteX29" fmla="*/ 699242 w 828230"/>
                  <a:gd name="connsiteY29" fmla="*/ 803318 h 859602"/>
                  <a:gd name="connsiteX30" fmla="*/ 640890 w 828230"/>
                  <a:gd name="connsiteY30" fmla="*/ 863553 h 859602"/>
                  <a:gd name="connsiteX31" fmla="*/ 563086 w 828230"/>
                  <a:gd name="connsiteY31" fmla="*/ 776338 h 859602"/>
                  <a:gd name="connsiteX32" fmla="*/ 393675 w 828230"/>
                  <a:gd name="connsiteY32" fmla="*/ 566143 h 859602"/>
                  <a:gd name="connsiteX33" fmla="*/ 234931 w 828230"/>
                  <a:gd name="connsiteY33" fmla="*/ 408026 h 859602"/>
                  <a:gd name="connsiteX34" fmla="*/ 221127 w 828230"/>
                  <a:gd name="connsiteY34" fmla="*/ 403007 h 859602"/>
                  <a:gd name="connsiteX35" fmla="*/ 216108 w 828230"/>
                  <a:gd name="connsiteY35" fmla="*/ 417438 h 859602"/>
                  <a:gd name="connsiteX36" fmla="*/ 206069 w 828230"/>
                  <a:gd name="connsiteY36" fmla="*/ 534143 h 859602"/>
                  <a:gd name="connsiteX37" fmla="*/ 199167 w 828230"/>
                  <a:gd name="connsiteY37" fmla="*/ 667162 h 859602"/>
                  <a:gd name="connsiteX38" fmla="*/ 191010 w 828230"/>
                  <a:gd name="connsiteY38" fmla="*/ 694770 h 859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828230" h="859602">
                    <a:moveTo>
                      <a:pt x="191010" y="694770"/>
                    </a:moveTo>
                    <a:cubicBezTo>
                      <a:pt x="169049" y="676574"/>
                      <a:pt x="147089" y="659005"/>
                      <a:pt x="124500" y="640809"/>
                    </a:cubicBezTo>
                    <a:cubicBezTo>
                      <a:pt x="125128" y="542928"/>
                      <a:pt x="132657" y="445046"/>
                      <a:pt x="140187" y="347164"/>
                    </a:cubicBezTo>
                    <a:cubicBezTo>
                      <a:pt x="142696" y="316419"/>
                      <a:pt x="159637" y="297596"/>
                      <a:pt x="179088" y="277517"/>
                    </a:cubicBezTo>
                    <a:cubicBezTo>
                      <a:pt x="184108" y="272498"/>
                      <a:pt x="197912" y="266851"/>
                      <a:pt x="185990" y="256812"/>
                    </a:cubicBezTo>
                    <a:cubicBezTo>
                      <a:pt x="175951" y="248655"/>
                      <a:pt x="171559" y="229831"/>
                      <a:pt x="152108" y="237988"/>
                    </a:cubicBezTo>
                    <a:cubicBezTo>
                      <a:pt x="135167" y="245518"/>
                      <a:pt x="117599" y="251792"/>
                      <a:pt x="98148" y="252420"/>
                    </a:cubicBezTo>
                    <a:cubicBezTo>
                      <a:pt x="32893" y="254302"/>
                      <a:pt x="-3499" y="216655"/>
                      <a:pt x="266" y="152028"/>
                    </a:cubicBezTo>
                    <a:cubicBezTo>
                      <a:pt x="4658" y="79244"/>
                      <a:pt x="80579" y="3950"/>
                      <a:pt x="152736" y="186"/>
                    </a:cubicBezTo>
                    <a:cubicBezTo>
                      <a:pt x="224265" y="-3579"/>
                      <a:pt x="268186" y="50381"/>
                      <a:pt x="249990" y="120028"/>
                    </a:cubicBezTo>
                    <a:cubicBezTo>
                      <a:pt x="246225" y="133832"/>
                      <a:pt x="241833" y="147636"/>
                      <a:pt x="234931" y="159557"/>
                    </a:cubicBezTo>
                    <a:cubicBezTo>
                      <a:pt x="229284" y="169596"/>
                      <a:pt x="231166" y="174616"/>
                      <a:pt x="237441" y="182773"/>
                    </a:cubicBezTo>
                    <a:cubicBezTo>
                      <a:pt x="249990" y="198459"/>
                      <a:pt x="260657" y="202851"/>
                      <a:pt x="273833" y="184028"/>
                    </a:cubicBezTo>
                    <a:cubicBezTo>
                      <a:pt x="288264" y="164577"/>
                      <a:pt x="307088" y="159557"/>
                      <a:pt x="331558" y="159557"/>
                    </a:cubicBezTo>
                    <a:cubicBezTo>
                      <a:pt x="420656" y="160812"/>
                      <a:pt x="509753" y="158302"/>
                      <a:pt x="598851" y="165832"/>
                    </a:cubicBezTo>
                    <a:cubicBezTo>
                      <a:pt x="622694" y="179636"/>
                      <a:pt x="634615" y="203479"/>
                      <a:pt x="650301" y="224184"/>
                    </a:cubicBezTo>
                    <a:cubicBezTo>
                      <a:pt x="652811" y="227949"/>
                      <a:pt x="651556" y="232969"/>
                      <a:pt x="648419" y="236106"/>
                    </a:cubicBezTo>
                    <a:cubicBezTo>
                      <a:pt x="635243" y="243008"/>
                      <a:pt x="622066" y="235478"/>
                      <a:pt x="608890" y="236106"/>
                    </a:cubicBezTo>
                    <a:cubicBezTo>
                      <a:pt x="539243" y="236106"/>
                      <a:pt x="469596" y="236106"/>
                      <a:pt x="399950" y="236106"/>
                    </a:cubicBezTo>
                    <a:cubicBezTo>
                      <a:pt x="395558" y="236106"/>
                      <a:pt x="391166" y="235478"/>
                      <a:pt x="385519" y="240498"/>
                    </a:cubicBezTo>
                    <a:cubicBezTo>
                      <a:pt x="394930" y="254929"/>
                      <a:pt x="406852" y="268106"/>
                      <a:pt x="418146" y="281282"/>
                    </a:cubicBezTo>
                    <a:cubicBezTo>
                      <a:pt x="490302" y="363478"/>
                      <a:pt x="570616" y="436262"/>
                      <a:pt x="655321" y="505281"/>
                    </a:cubicBezTo>
                    <a:cubicBezTo>
                      <a:pt x="713046" y="552967"/>
                      <a:pt x="768889" y="602535"/>
                      <a:pt x="823477" y="653986"/>
                    </a:cubicBezTo>
                    <a:cubicBezTo>
                      <a:pt x="827242" y="657751"/>
                      <a:pt x="831634" y="661515"/>
                      <a:pt x="833516" y="666535"/>
                    </a:cubicBezTo>
                    <a:cubicBezTo>
                      <a:pt x="829124" y="699162"/>
                      <a:pt x="805281" y="712966"/>
                      <a:pt x="778301" y="724887"/>
                    </a:cubicBezTo>
                    <a:cubicBezTo>
                      <a:pt x="773908" y="724887"/>
                      <a:pt x="769516" y="723005"/>
                      <a:pt x="765752" y="720495"/>
                    </a:cubicBezTo>
                    <a:cubicBezTo>
                      <a:pt x="684811" y="660888"/>
                      <a:pt x="602615" y="604418"/>
                      <a:pt x="526067" y="549830"/>
                    </a:cubicBezTo>
                    <a:cubicBezTo>
                      <a:pt x="553674" y="583712"/>
                      <a:pt x="578772" y="627633"/>
                      <a:pt x="608262" y="669045"/>
                    </a:cubicBezTo>
                    <a:cubicBezTo>
                      <a:pt x="634615" y="706064"/>
                      <a:pt x="660968" y="743083"/>
                      <a:pt x="686693" y="780103"/>
                    </a:cubicBezTo>
                    <a:cubicBezTo>
                      <a:pt x="691713" y="787005"/>
                      <a:pt x="698615" y="793907"/>
                      <a:pt x="699242" y="803318"/>
                    </a:cubicBezTo>
                    <a:cubicBezTo>
                      <a:pt x="684184" y="827161"/>
                      <a:pt x="672262" y="854769"/>
                      <a:pt x="640890" y="863553"/>
                    </a:cubicBezTo>
                    <a:cubicBezTo>
                      <a:pt x="609517" y="839083"/>
                      <a:pt x="588184" y="805828"/>
                      <a:pt x="563086" y="776338"/>
                    </a:cubicBezTo>
                    <a:cubicBezTo>
                      <a:pt x="504734" y="707946"/>
                      <a:pt x="449518" y="637045"/>
                      <a:pt x="393675" y="566143"/>
                    </a:cubicBezTo>
                    <a:cubicBezTo>
                      <a:pt x="346617" y="507163"/>
                      <a:pt x="286382" y="461987"/>
                      <a:pt x="234931" y="408026"/>
                    </a:cubicBezTo>
                    <a:cubicBezTo>
                      <a:pt x="231166" y="404262"/>
                      <a:pt x="227402" y="399242"/>
                      <a:pt x="221127" y="403007"/>
                    </a:cubicBezTo>
                    <a:cubicBezTo>
                      <a:pt x="216108" y="406144"/>
                      <a:pt x="216108" y="412419"/>
                      <a:pt x="216108" y="417438"/>
                    </a:cubicBezTo>
                    <a:cubicBezTo>
                      <a:pt x="212971" y="456340"/>
                      <a:pt x="207324" y="495242"/>
                      <a:pt x="206069" y="534143"/>
                    </a:cubicBezTo>
                    <a:cubicBezTo>
                      <a:pt x="204814" y="578692"/>
                      <a:pt x="197284" y="622614"/>
                      <a:pt x="199167" y="667162"/>
                    </a:cubicBezTo>
                    <a:cubicBezTo>
                      <a:pt x="201049" y="677201"/>
                      <a:pt x="204186" y="689123"/>
                      <a:pt x="191010" y="694770"/>
                    </a:cubicBezTo>
                    <a:close/>
                  </a:path>
                </a:pathLst>
              </a:custGeom>
              <a:solidFill>
                <a:schemeClr val="accent1"/>
              </a:solidFill>
              <a:ln w="6274"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564B35F7-35C3-4000-95C8-740CA4AA853C}"/>
                  </a:ext>
                </a:extLst>
              </p:cNvPr>
              <p:cNvSpPr/>
              <p:nvPr/>
            </p:nvSpPr>
            <p:spPr>
              <a:xfrm>
                <a:off x="4794674" y="5693319"/>
                <a:ext cx="652545" cy="985092"/>
              </a:xfrm>
              <a:custGeom>
                <a:avLst/>
                <a:gdLst>
                  <a:gd name="connsiteX0" fmla="*/ 0 w 652545"/>
                  <a:gd name="connsiteY0" fmla="*/ 432449 h 985092"/>
                  <a:gd name="connsiteX1" fmla="*/ 37647 w 652545"/>
                  <a:gd name="connsiteY1" fmla="*/ 354646 h 985092"/>
                  <a:gd name="connsiteX2" fmla="*/ 52706 w 652545"/>
                  <a:gd name="connsiteY2" fmla="*/ 370960 h 985092"/>
                  <a:gd name="connsiteX3" fmla="*/ 158744 w 652545"/>
                  <a:gd name="connsiteY3" fmla="*/ 593076 h 985092"/>
                  <a:gd name="connsiteX4" fmla="*/ 161881 w 652545"/>
                  <a:gd name="connsiteY4" fmla="*/ 595586 h 985092"/>
                  <a:gd name="connsiteX5" fmla="*/ 252861 w 652545"/>
                  <a:gd name="connsiteY5" fmla="*/ 348372 h 985092"/>
                  <a:gd name="connsiteX6" fmla="*/ 338822 w 652545"/>
                  <a:gd name="connsiteY6" fmla="*/ 30883 h 985092"/>
                  <a:gd name="connsiteX7" fmla="*/ 350116 w 652545"/>
                  <a:gd name="connsiteY7" fmla="*/ 3903 h 985092"/>
                  <a:gd name="connsiteX8" fmla="*/ 426664 w 652545"/>
                  <a:gd name="connsiteY8" fmla="*/ 25864 h 985092"/>
                  <a:gd name="connsiteX9" fmla="*/ 426664 w 652545"/>
                  <a:gd name="connsiteY9" fmla="*/ 54726 h 985092"/>
                  <a:gd name="connsiteX10" fmla="*/ 381488 w 652545"/>
                  <a:gd name="connsiteY10" fmla="*/ 315117 h 985092"/>
                  <a:gd name="connsiteX11" fmla="*/ 375213 w 652545"/>
                  <a:gd name="connsiteY11" fmla="*/ 336450 h 985092"/>
                  <a:gd name="connsiteX12" fmla="*/ 509487 w 652545"/>
                  <a:gd name="connsiteY12" fmla="*/ 95510 h 985092"/>
                  <a:gd name="connsiteX13" fmla="*/ 534585 w 652545"/>
                  <a:gd name="connsiteY13" fmla="*/ 62255 h 985092"/>
                  <a:gd name="connsiteX14" fmla="*/ 607997 w 652545"/>
                  <a:gd name="connsiteY14" fmla="*/ 89863 h 985092"/>
                  <a:gd name="connsiteX15" fmla="*/ 601095 w 652545"/>
                  <a:gd name="connsiteY15" fmla="*/ 119981 h 985092"/>
                  <a:gd name="connsiteX16" fmla="*/ 444233 w 652545"/>
                  <a:gd name="connsiteY16" fmla="*/ 456920 h 985092"/>
                  <a:gd name="connsiteX17" fmla="*/ 372076 w 652545"/>
                  <a:gd name="connsiteY17" fmla="*/ 670252 h 985092"/>
                  <a:gd name="connsiteX18" fmla="*/ 427919 w 652545"/>
                  <a:gd name="connsiteY18" fmla="*/ 653938 h 985092"/>
                  <a:gd name="connsiteX19" fmla="*/ 631212 w 652545"/>
                  <a:gd name="connsiteY19" fmla="*/ 571743 h 985092"/>
                  <a:gd name="connsiteX20" fmla="*/ 655683 w 652545"/>
                  <a:gd name="connsiteY20" fmla="*/ 569861 h 985092"/>
                  <a:gd name="connsiteX21" fmla="*/ 636232 w 652545"/>
                  <a:gd name="connsiteY21" fmla="*/ 652684 h 985092"/>
                  <a:gd name="connsiteX22" fmla="*/ 375841 w 652545"/>
                  <a:gd name="connsiteY22" fmla="*/ 761860 h 985092"/>
                  <a:gd name="connsiteX23" fmla="*/ 286743 w 652545"/>
                  <a:gd name="connsiteY23" fmla="*/ 762487 h 985092"/>
                  <a:gd name="connsiteX24" fmla="*/ 262900 w 652545"/>
                  <a:gd name="connsiteY24" fmla="*/ 763742 h 985092"/>
                  <a:gd name="connsiteX25" fmla="*/ 263528 w 652545"/>
                  <a:gd name="connsiteY25" fmla="*/ 805781 h 985092"/>
                  <a:gd name="connsiteX26" fmla="*/ 284234 w 652545"/>
                  <a:gd name="connsiteY26" fmla="*/ 826486 h 985092"/>
                  <a:gd name="connsiteX27" fmla="*/ 225254 w 652545"/>
                  <a:gd name="connsiteY27" fmla="*/ 983975 h 985092"/>
                  <a:gd name="connsiteX28" fmla="*/ 74039 w 652545"/>
                  <a:gd name="connsiteY28" fmla="*/ 939427 h 985092"/>
                  <a:gd name="connsiteX29" fmla="*/ 35764 w 652545"/>
                  <a:gd name="connsiteY29" fmla="*/ 825232 h 985092"/>
                  <a:gd name="connsiteX30" fmla="*/ 143685 w 652545"/>
                  <a:gd name="connsiteY30" fmla="*/ 761232 h 985092"/>
                  <a:gd name="connsiteX31" fmla="*/ 170666 w 652545"/>
                  <a:gd name="connsiteY31" fmla="*/ 757467 h 985092"/>
                  <a:gd name="connsiteX32" fmla="*/ 158744 w 652545"/>
                  <a:gd name="connsiteY32" fmla="*/ 717311 h 985092"/>
                  <a:gd name="connsiteX33" fmla="*/ 110431 w 652545"/>
                  <a:gd name="connsiteY33" fmla="*/ 672762 h 985092"/>
                  <a:gd name="connsiteX34" fmla="*/ 0 w 652545"/>
                  <a:gd name="connsiteY34" fmla="*/ 432449 h 985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652545" h="985092">
                    <a:moveTo>
                      <a:pt x="0" y="432449"/>
                    </a:moveTo>
                    <a:cubicBezTo>
                      <a:pt x="12549" y="406724"/>
                      <a:pt x="25098" y="380371"/>
                      <a:pt x="37647" y="354646"/>
                    </a:cubicBezTo>
                    <a:cubicBezTo>
                      <a:pt x="48313" y="354646"/>
                      <a:pt x="49568" y="364058"/>
                      <a:pt x="52706" y="370960"/>
                    </a:cubicBezTo>
                    <a:cubicBezTo>
                      <a:pt x="87215" y="445626"/>
                      <a:pt x="120470" y="520292"/>
                      <a:pt x="158744" y="593076"/>
                    </a:cubicBezTo>
                    <a:cubicBezTo>
                      <a:pt x="159999" y="595586"/>
                      <a:pt x="160627" y="598096"/>
                      <a:pt x="161881" y="595586"/>
                    </a:cubicBezTo>
                    <a:cubicBezTo>
                      <a:pt x="188862" y="515900"/>
                      <a:pt x="231528" y="436214"/>
                      <a:pt x="252861" y="348372"/>
                    </a:cubicBezTo>
                    <a:cubicBezTo>
                      <a:pt x="279214" y="241706"/>
                      <a:pt x="307449" y="135667"/>
                      <a:pt x="338822" y="30883"/>
                    </a:cubicBezTo>
                    <a:cubicBezTo>
                      <a:pt x="341331" y="21471"/>
                      <a:pt x="343214" y="12060"/>
                      <a:pt x="350116" y="3903"/>
                    </a:cubicBezTo>
                    <a:cubicBezTo>
                      <a:pt x="370821" y="-6136"/>
                      <a:pt x="404704" y="3903"/>
                      <a:pt x="426664" y="25864"/>
                    </a:cubicBezTo>
                    <a:cubicBezTo>
                      <a:pt x="430429" y="35275"/>
                      <a:pt x="429174" y="45314"/>
                      <a:pt x="426664" y="54726"/>
                    </a:cubicBezTo>
                    <a:cubicBezTo>
                      <a:pt x="409096" y="140686"/>
                      <a:pt x="395919" y="227902"/>
                      <a:pt x="381488" y="315117"/>
                    </a:cubicBezTo>
                    <a:cubicBezTo>
                      <a:pt x="380233" y="323274"/>
                      <a:pt x="380233" y="332058"/>
                      <a:pt x="375213" y="336450"/>
                    </a:cubicBezTo>
                    <a:cubicBezTo>
                      <a:pt x="417253" y="256137"/>
                      <a:pt x="466821" y="178333"/>
                      <a:pt x="509487" y="95510"/>
                    </a:cubicBezTo>
                    <a:cubicBezTo>
                      <a:pt x="515762" y="82961"/>
                      <a:pt x="520781" y="69158"/>
                      <a:pt x="534585" y="62255"/>
                    </a:cubicBezTo>
                    <a:cubicBezTo>
                      <a:pt x="562193" y="63510"/>
                      <a:pt x="587918" y="68530"/>
                      <a:pt x="607997" y="89863"/>
                    </a:cubicBezTo>
                    <a:cubicBezTo>
                      <a:pt x="611134" y="101157"/>
                      <a:pt x="604859" y="110569"/>
                      <a:pt x="601095" y="119981"/>
                    </a:cubicBezTo>
                    <a:cubicBezTo>
                      <a:pt x="551526" y="233548"/>
                      <a:pt x="497566" y="345234"/>
                      <a:pt x="444233" y="456920"/>
                    </a:cubicBezTo>
                    <a:cubicBezTo>
                      <a:pt x="412860" y="523429"/>
                      <a:pt x="398429" y="596841"/>
                      <a:pt x="372076" y="670252"/>
                    </a:cubicBezTo>
                    <a:cubicBezTo>
                      <a:pt x="395292" y="667742"/>
                      <a:pt x="411606" y="660213"/>
                      <a:pt x="427919" y="653938"/>
                    </a:cubicBezTo>
                    <a:cubicBezTo>
                      <a:pt x="495683" y="627586"/>
                      <a:pt x="564703" y="601860"/>
                      <a:pt x="631212" y="571743"/>
                    </a:cubicBezTo>
                    <a:cubicBezTo>
                      <a:pt x="638741" y="567978"/>
                      <a:pt x="646898" y="561704"/>
                      <a:pt x="655683" y="569861"/>
                    </a:cubicBezTo>
                    <a:cubicBezTo>
                      <a:pt x="656937" y="599351"/>
                      <a:pt x="652545" y="627586"/>
                      <a:pt x="636232" y="652684"/>
                    </a:cubicBezTo>
                    <a:cubicBezTo>
                      <a:pt x="550899" y="692213"/>
                      <a:pt x="463684" y="727977"/>
                      <a:pt x="375841" y="761860"/>
                    </a:cubicBezTo>
                    <a:cubicBezTo>
                      <a:pt x="345096" y="773781"/>
                      <a:pt x="317488" y="777546"/>
                      <a:pt x="286743" y="762487"/>
                    </a:cubicBezTo>
                    <a:cubicBezTo>
                      <a:pt x="281096" y="759350"/>
                      <a:pt x="267920" y="747428"/>
                      <a:pt x="262900" y="763742"/>
                    </a:cubicBezTo>
                    <a:cubicBezTo>
                      <a:pt x="259136" y="776918"/>
                      <a:pt x="243450" y="791977"/>
                      <a:pt x="263528" y="805781"/>
                    </a:cubicBezTo>
                    <a:cubicBezTo>
                      <a:pt x="271685" y="811427"/>
                      <a:pt x="277959" y="818957"/>
                      <a:pt x="284234" y="826486"/>
                    </a:cubicBezTo>
                    <a:cubicBezTo>
                      <a:pt x="337567" y="892996"/>
                      <a:pt x="309332" y="970799"/>
                      <a:pt x="225254" y="983975"/>
                    </a:cubicBezTo>
                    <a:cubicBezTo>
                      <a:pt x="168783" y="992760"/>
                      <a:pt x="117333" y="978329"/>
                      <a:pt x="74039" y="939427"/>
                    </a:cubicBezTo>
                    <a:cubicBezTo>
                      <a:pt x="40157" y="908682"/>
                      <a:pt x="20078" y="871663"/>
                      <a:pt x="35764" y="825232"/>
                    </a:cubicBezTo>
                    <a:cubicBezTo>
                      <a:pt x="48313" y="786330"/>
                      <a:pt x="92235" y="762487"/>
                      <a:pt x="143685" y="761232"/>
                    </a:cubicBezTo>
                    <a:cubicBezTo>
                      <a:pt x="152470" y="761232"/>
                      <a:pt x="163136" y="767506"/>
                      <a:pt x="170666" y="757467"/>
                    </a:cubicBezTo>
                    <a:cubicBezTo>
                      <a:pt x="185097" y="738644"/>
                      <a:pt x="181960" y="724212"/>
                      <a:pt x="158744" y="717311"/>
                    </a:cubicBezTo>
                    <a:cubicBezTo>
                      <a:pt x="134901" y="709781"/>
                      <a:pt x="121725" y="694722"/>
                      <a:pt x="110431" y="672762"/>
                    </a:cubicBezTo>
                    <a:cubicBezTo>
                      <a:pt x="69019" y="594331"/>
                      <a:pt x="38274" y="511508"/>
                      <a:pt x="0" y="432449"/>
                    </a:cubicBezTo>
                    <a:close/>
                  </a:path>
                </a:pathLst>
              </a:custGeom>
              <a:solidFill>
                <a:schemeClr val="accent4"/>
              </a:solidFill>
              <a:ln w="6274"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8EDBEA22-191E-4CDD-A7FE-10620AA5746F}"/>
                  </a:ext>
                </a:extLst>
              </p:cNvPr>
              <p:cNvSpPr/>
              <p:nvPr/>
            </p:nvSpPr>
            <p:spPr>
              <a:xfrm>
                <a:off x="8360319" y="4072577"/>
                <a:ext cx="985092" cy="652545"/>
              </a:xfrm>
              <a:custGeom>
                <a:avLst/>
                <a:gdLst>
                  <a:gd name="connsiteX0" fmla="*/ 433077 w 985092"/>
                  <a:gd name="connsiteY0" fmla="*/ 655239 h 652545"/>
                  <a:gd name="connsiteX1" fmla="*/ 355273 w 985092"/>
                  <a:gd name="connsiteY1" fmla="*/ 617592 h 652545"/>
                  <a:gd name="connsiteX2" fmla="*/ 366567 w 985092"/>
                  <a:gd name="connsiteY2" fmla="*/ 605043 h 652545"/>
                  <a:gd name="connsiteX3" fmla="*/ 596213 w 985092"/>
                  <a:gd name="connsiteY3" fmla="*/ 495867 h 652545"/>
                  <a:gd name="connsiteX4" fmla="*/ 604997 w 985092"/>
                  <a:gd name="connsiteY4" fmla="*/ 496495 h 652545"/>
                  <a:gd name="connsiteX5" fmla="*/ 505234 w 985092"/>
                  <a:gd name="connsiteY5" fmla="*/ 457593 h 652545"/>
                  <a:gd name="connsiteX6" fmla="*/ 229784 w 985092"/>
                  <a:gd name="connsiteY6" fmla="*/ 371633 h 652545"/>
                  <a:gd name="connsiteX7" fmla="*/ 25864 w 985092"/>
                  <a:gd name="connsiteY7" fmla="*/ 315163 h 652545"/>
                  <a:gd name="connsiteX8" fmla="*/ 3903 w 985092"/>
                  <a:gd name="connsiteY8" fmla="*/ 305751 h 652545"/>
                  <a:gd name="connsiteX9" fmla="*/ 25864 w 985092"/>
                  <a:gd name="connsiteY9" fmla="*/ 229202 h 652545"/>
                  <a:gd name="connsiteX10" fmla="*/ 52216 w 985092"/>
                  <a:gd name="connsiteY10" fmla="*/ 228575 h 652545"/>
                  <a:gd name="connsiteX11" fmla="*/ 320137 w 985092"/>
                  <a:gd name="connsiteY11" fmla="*/ 275006 h 652545"/>
                  <a:gd name="connsiteX12" fmla="*/ 334568 w 985092"/>
                  <a:gd name="connsiteY12" fmla="*/ 280026 h 652545"/>
                  <a:gd name="connsiteX13" fmla="*/ 86098 w 985092"/>
                  <a:gd name="connsiteY13" fmla="*/ 141987 h 652545"/>
                  <a:gd name="connsiteX14" fmla="*/ 62255 w 985092"/>
                  <a:gd name="connsiteY14" fmla="*/ 121282 h 652545"/>
                  <a:gd name="connsiteX15" fmla="*/ 89863 w 985092"/>
                  <a:gd name="connsiteY15" fmla="*/ 47870 h 652545"/>
                  <a:gd name="connsiteX16" fmla="*/ 119981 w 985092"/>
                  <a:gd name="connsiteY16" fmla="*/ 54772 h 652545"/>
                  <a:gd name="connsiteX17" fmla="*/ 456920 w 985092"/>
                  <a:gd name="connsiteY17" fmla="*/ 211634 h 652545"/>
                  <a:gd name="connsiteX18" fmla="*/ 670252 w 985092"/>
                  <a:gd name="connsiteY18" fmla="*/ 283163 h 652545"/>
                  <a:gd name="connsiteX19" fmla="*/ 653938 w 985092"/>
                  <a:gd name="connsiteY19" fmla="*/ 227948 h 652545"/>
                  <a:gd name="connsiteX20" fmla="*/ 571743 w 985092"/>
                  <a:gd name="connsiteY20" fmla="*/ 24655 h 652545"/>
                  <a:gd name="connsiteX21" fmla="*/ 569861 w 985092"/>
                  <a:gd name="connsiteY21" fmla="*/ 184 h 652545"/>
                  <a:gd name="connsiteX22" fmla="*/ 652684 w 985092"/>
                  <a:gd name="connsiteY22" fmla="*/ 19635 h 652545"/>
                  <a:gd name="connsiteX23" fmla="*/ 762487 w 985092"/>
                  <a:gd name="connsiteY23" fmla="*/ 282535 h 652545"/>
                  <a:gd name="connsiteX24" fmla="*/ 762487 w 985092"/>
                  <a:gd name="connsiteY24" fmla="*/ 368496 h 652545"/>
                  <a:gd name="connsiteX25" fmla="*/ 763114 w 985092"/>
                  <a:gd name="connsiteY25" fmla="*/ 392339 h 652545"/>
                  <a:gd name="connsiteX26" fmla="*/ 805153 w 985092"/>
                  <a:gd name="connsiteY26" fmla="*/ 392339 h 652545"/>
                  <a:gd name="connsiteX27" fmla="*/ 880447 w 985092"/>
                  <a:gd name="connsiteY27" fmla="*/ 345908 h 652545"/>
                  <a:gd name="connsiteX28" fmla="*/ 983975 w 985092"/>
                  <a:gd name="connsiteY28" fmla="*/ 429985 h 652545"/>
                  <a:gd name="connsiteX29" fmla="*/ 941309 w 985092"/>
                  <a:gd name="connsiteY29" fmla="*/ 579318 h 652545"/>
                  <a:gd name="connsiteX30" fmla="*/ 825232 w 985092"/>
                  <a:gd name="connsiteY30" fmla="*/ 620102 h 652545"/>
                  <a:gd name="connsiteX31" fmla="*/ 760604 w 985092"/>
                  <a:gd name="connsiteY31" fmla="*/ 509671 h 652545"/>
                  <a:gd name="connsiteX32" fmla="*/ 756840 w 985092"/>
                  <a:gd name="connsiteY32" fmla="*/ 485201 h 652545"/>
                  <a:gd name="connsiteX33" fmla="*/ 716056 w 985092"/>
                  <a:gd name="connsiteY33" fmla="*/ 496495 h 652545"/>
                  <a:gd name="connsiteX34" fmla="*/ 671507 w 985092"/>
                  <a:gd name="connsiteY34" fmla="*/ 545436 h 652545"/>
                  <a:gd name="connsiteX35" fmla="*/ 433077 w 985092"/>
                  <a:gd name="connsiteY35" fmla="*/ 655239 h 65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985092" h="652545">
                    <a:moveTo>
                      <a:pt x="433077" y="655239"/>
                    </a:moveTo>
                    <a:cubicBezTo>
                      <a:pt x="407352" y="642690"/>
                      <a:pt x="381626" y="630141"/>
                      <a:pt x="355273" y="617592"/>
                    </a:cubicBezTo>
                    <a:cubicBezTo>
                      <a:pt x="354018" y="609436"/>
                      <a:pt x="361548" y="607553"/>
                      <a:pt x="366567" y="605043"/>
                    </a:cubicBezTo>
                    <a:cubicBezTo>
                      <a:pt x="443743" y="569279"/>
                      <a:pt x="520292" y="534769"/>
                      <a:pt x="596213" y="495867"/>
                    </a:cubicBezTo>
                    <a:cubicBezTo>
                      <a:pt x="598096" y="495240"/>
                      <a:pt x="599978" y="495240"/>
                      <a:pt x="604997" y="496495"/>
                    </a:cubicBezTo>
                    <a:cubicBezTo>
                      <a:pt x="569233" y="483946"/>
                      <a:pt x="536606" y="472025"/>
                      <a:pt x="505234" y="457593"/>
                    </a:cubicBezTo>
                    <a:cubicBezTo>
                      <a:pt x="416763" y="417437"/>
                      <a:pt x="322646" y="396731"/>
                      <a:pt x="229784" y="371633"/>
                    </a:cubicBezTo>
                    <a:cubicBezTo>
                      <a:pt x="161392" y="353437"/>
                      <a:pt x="93628" y="334614"/>
                      <a:pt x="25864" y="315163"/>
                    </a:cubicBezTo>
                    <a:cubicBezTo>
                      <a:pt x="18334" y="312653"/>
                      <a:pt x="10177" y="310770"/>
                      <a:pt x="3903" y="305751"/>
                    </a:cubicBezTo>
                    <a:cubicBezTo>
                      <a:pt x="-6136" y="285045"/>
                      <a:pt x="3903" y="251163"/>
                      <a:pt x="25864" y="229202"/>
                    </a:cubicBezTo>
                    <a:cubicBezTo>
                      <a:pt x="34648" y="226065"/>
                      <a:pt x="43432" y="226693"/>
                      <a:pt x="52216" y="228575"/>
                    </a:cubicBezTo>
                    <a:cubicBezTo>
                      <a:pt x="141314" y="246771"/>
                      <a:pt x="231039" y="260575"/>
                      <a:pt x="320137" y="275006"/>
                    </a:cubicBezTo>
                    <a:cubicBezTo>
                      <a:pt x="325783" y="275634"/>
                      <a:pt x="331431" y="276889"/>
                      <a:pt x="334568" y="280026"/>
                    </a:cubicBezTo>
                    <a:cubicBezTo>
                      <a:pt x="251745" y="236732"/>
                      <a:pt x="171431" y="184026"/>
                      <a:pt x="86098" y="141987"/>
                    </a:cubicBezTo>
                    <a:cubicBezTo>
                      <a:pt x="76687" y="136968"/>
                      <a:pt x="67275" y="131948"/>
                      <a:pt x="62255" y="121282"/>
                    </a:cubicBezTo>
                    <a:cubicBezTo>
                      <a:pt x="64138" y="94301"/>
                      <a:pt x="68530" y="67949"/>
                      <a:pt x="89863" y="47870"/>
                    </a:cubicBezTo>
                    <a:cubicBezTo>
                      <a:pt x="101157" y="44733"/>
                      <a:pt x="110569" y="51007"/>
                      <a:pt x="119981" y="54772"/>
                    </a:cubicBezTo>
                    <a:cubicBezTo>
                      <a:pt x="233548" y="104968"/>
                      <a:pt x="345234" y="158301"/>
                      <a:pt x="456920" y="211634"/>
                    </a:cubicBezTo>
                    <a:cubicBezTo>
                      <a:pt x="523429" y="243006"/>
                      <a:pt x="596841" y="258065"/>
                      <a:pt x="670252" y="283163"/>
                    </a:cubicBezTo>
                    <a:cubicBezTo>
                      <a:pt x="667742" y="260575"/>
                      <a:pt x="660213" y="244261"/>
                      <a:pt x="653938" y="227948"/>
                    </a:cubicBezTo>
                    <a:cubicBezTo>
                      <a:pt x="627586" y="160183"/>
                      <a:pt x="601860" y="91164"/>
                      <a:pt x="571743" y="24655"/>
                    </a:cubicBezTo>
                    <a:cubicBezTo>
                      <a:pt x="567978" y="17125"/>
                      <a:pt x="561704" y="8968"/>
                      <a:pt x="569861" y="184"/>
                    </a:cubicBezTo>
                    <a:cubicBezTo>
                      <a:pt x="599351" y="-1071"/>
                      <a:pt x="627586" y="3949"/>
                      <a:pt x="652684" y="19635"/>
                    </a:cubicBezTo>
                    <a:cubicBezTo>
                      <a:pt x="692213" y="106223"/>
                      <a:pt x="729232" y="193438"/>
                      <a:pt x="762487" y="282535"/>
                    </a:cubicBezTo>
                    <a:cubicBezTo>
                      <a:pt x="773781" y="312653"/>
                      <a:pt x="776918" y="339633"/>
                      <a:pt x="762487" y="368496"/>
                    </a:cubicBezTo>
                    <a:cubicBezTo>
                      <a:pt x="759350" y="374143"/>
                      <a:pt x="746801" y="387319"/>
                      <a:pt x="763114" y="392339"/>
                    </a:cubicBezTo>
                    <a:cubicBezTo>
                      <a:pt x="776291" y="396104"/>
                      <a:pt x="790095" y="412417"/>
                      <a:pt x="805153" y="392339"/>
                    </a:cubicBezTo>
                    <a:cubicBezTo>
                      <a:pt x="823976" y="367241"/>
                      <a:pt x="849074" y="350300"/>
                      <a:pt x="880447" y="345908"/>
                    </a:cubicBezTo>
                    <a:cubicBezTo>
                      <a:pt x="932525" y="337751"/>
                      <a:pt x="974564" y="371633"/>
                      <a:pt x="983975" y="429985"/>
                    </a:cubicBezTo>
                    <a:cubicBezTo>
                      <a:pt x="992760" y="485201"/>
                      <a:pt x="978956" y="536652"/>
                      <a:pt x="941309" y="579318"/>
                    </a:cubicBezTo>
                    <a:cubicBezTo>
                      <a:pt x="910564" y="614455"/>
                      <a:pt x="873545" y="635789"/>
                      <a:pt x="825232" y="620102"/>
                    </a:cubicBezTo>
                    <a:cubicBezTo>
                      <a:pt x="785075" y="606926"/>
                      <a:pt x="761232" y="563004"/>
                      <a:pt x="760604" y="509671"/>
                    </a:cubicBezTo>
                    <a:cubicBezTo>
                      <a:pt x="760604" y="501515"/>
                      <a:pt x="766252" y="492730"/>
                      <a:pt x="756840" y="485201"/>
                    </a:cubicBezTo>
                    <a:cubicBezTo>
                      <a:pt x="738644" y="470770"/>
                      <a:pt x="723585" y="473907"/>
                      <a:pt x="716056" y="496495"/>
                    </a:cubicBezTo>
                    <a:cubicBezTo>
                      <a:pt x="708526" y="519711"/>
                      <a:pt x="694095" y="533514"/>
                      <a:pt x="671507" y="545436"/>
                    </a:cubicBezTo>
                    <a:cubicBezTo>
                      <a:pt x="594958" y="586220"/>
                      <a:pt x="512763" y="617592"/>
                      <a:pt x="433077" y="655239"/>
                    </a:cubicBezTo>
                    <a:close/>
                  </a:path>
                </a:pathLst>
              </a:custGeom>
              <a:solidFill>
                <a:schemeClr val="accent1"/>
              </a:solidFill>
              <a:ln w="6274"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C6A7F66C-DB22-4F6B-89B6-07838DE836D7}"/>
                  </a:ext>
                </a:extLst>
              </p:cNvPr>
              <p:cNvSpPr/>
              <p:nvPr/>
            </p:nvSpPr>
            <p:spPr>
              <a:xfrm>
                <a:off x="2843654" y="2127674"/>
                <a:ext cx="985092" cy="652545"/>
              </a:xfrm>
              <a:custGeom>
                <a:avLst/>
                <a:gdLst>
                  <a:gd name="connsiteX0" fmla="*/ 553695 w 985092"/>
                  <a:gd name="connsiteY0" fmla="*/ 0 h 652545"/>
                  <a:gd name="connsiteX1" fmla="*/ 631498 w 985092"/>
                  <a:gd name="connsiteY1" fmla="*/ 37647 h 652545"/>
                  <a:gd name="connsiteX2" fmla="*/ 617695 w 985092"/>
                  <a:gd name="connsiteY2" fmla="*/ 51451 h 652545"/>
                  <a:gd name="connsiteX3" fmla="*/ 393068 w 985092"/>
                  <a:gd name="connsiteY3" fmla="*/ 158117 h 652545"/>
                  <a:gd name="connsiteX4" fmla="*/ 385539 w 985092"/>
                  <a:gd name="connsiteY4" fmla="*/ 159372 h 652545"/>
                  <a:gd name="connsiteX5" fmla="*/ 640910 w 985092"/>
                  <a:gd name="connsiteY5" fmla="*/ 252861 h 652545"/>
                  <a:gd name="connsiteX6" fmla="*/ 955889 w 985092"/>
                  <a:gd name="connsiteY6" fmla="*/ 338194 h 652545"/>
                  <a:gd name="connsiteX7" fmla="*/ 982869 w 985092"/>
                  <a:gd name="connsiteY7" fmla="*/ 349488 h 652545"/>
                  <a:gd name="connsiteX8" fmla="*/ 960908 w 985092"/>
                  <a:gd name="connsiteY8" fmla="*/ 426037 h 652545"/>
                  <a:gd name="connsiteX9" fmla="*/ 934556 w 985092"/>
                  <a:gd name="connsiteY9" fmla="*/ 426664 h 652545"/>
                  <a:gd name="connsiteX10" fmla="*/ 666635 w 985092"/>
                  <a:gd name="connsiteY10" fmla="*/ 380233 h 652545"/>
                  <a:gd name="connsiteX11" fmla="*/ 652204 w 985092"/>
                  <a:gd name="connsiteY11" fmla="*/ 375213 h 652545"/>
                  <a:gd name="connsiteX12" fmla="*/ 900673 w 985092"/>
                  <a:gd name="connsiteY12" fmla="*/ 513252 h 652545"/>
                  <a:gd name="connsiteX13" fmla="*/ 924516 w 985092"/>
                  <a:gd name="connsiteY13" fmla="*/ 533958 h 652545"/>
                  <a:gd name="connsiteX14" fmla="*/ 896909 w 985092"/>
                  <a:gd name="connsiteY14" fmla="*/ 607369 h 652545"/>
                  <a:gd name="connsiteX15" fmla="*/ 866791 w 985092"/>
                  <a:gd name="connsiteY15" fmla="*/ 600467 h 652545"/>
                  <a:gd name="connsiteX16" fmla="*/ 529852 w 985092"/>
                  <a:gd name="connsiteY16" fmla="*/ 443605 h 652545"/>
                  <a:gd name="connsiteX17" fmla="*/ 316520 w 985092"/>
                  <a:gd name="connsiteY17" fmla="*/ 371449 h 652545"/>
                  <a:gd name="connsiteX18" fmla="*/ 332833 w 985092"/>
                  <a:gd name="connsiteY18" fmla="*/ 427292 h 652545"/>
                  <a:gd name="connsiteX19" fmla="*/ 415029 w 985092"/>
                  <a:gd name="connsiteY19" fmla="*/ 630585 h 652545"/>
                  <a:gd name="connsiteX20" fmla="*/ 416911 w 985092"/>
                  <a:gd name="connsiteY20" fmla="*/ 655055 h 652545"/>
                  <a:gd name="connsiteX21" fmla="*/ 334088 w 985092"/>
                  <a:gd name="connsiteY21" fmla="*/ 635604 h 652545"/>
                  <a:gd name="connsiteX22" fmla="*/ 224285 w 985092"/>
                  <a:gd name="connsiteY22" fmla="*/ 372704 h 652545"/>
                  <a:gd name="connsiteX23" fmla="*/ 223658 w 985092"/>
                  <a:gd name="connsiteY23" fmla="*/ 286743 h 652545"/>
                  <a:gd name="connsiteX24" fmla="*/ 223030 w 985092"/>
                  <a:gd name="connsiteY24" fmla="*/ 262900 h 652545"/>
                  <a:gd name="connsiteX25" fmla="*/ 180991 w 985092"/>
                  <a:gd name="connsiteY25" fmla="*/ 262900 h 652545"/>
                  <a:gd name="connsiteX26" fmla="*/ 158403 w 985092"/>
                  <a:gd name="connsiteY26" fmla="*/ 285489 h 652545"/>
                  <a:gd name="connsiteX27" fmla="*/ 2796 w 985092"/>
                  <a:gd name="connsiteY27" fmla="*/ 225254 h 652545"/>
                  <a:gd name="connsiteX28" fmla="*/ 44835 w 985092"/>
                  <a:gd name="connsiteY28" fmla="*/ 75921 h 652545"/>
                  <a:gd name="connsiteX29" fmla="*/ 160913 w 985092"/>
                  <a:gd name="connsiteY29" fmla="*/ 35137 h 652545"/>
                  <a:gd name="connsiteX30" fmla="*/ 225540 w 985092"/>
                  <a:gd name="connsiteY30" fmla="*/ 145568 h 652545"/>
                  <a:gd name="connsiteX31" fmla="*/ 229305 w 985092"/>
                  <a:gd name="connsiteY31" fmla="*/ 170038 h 652545"/>
                  <a:gd name="connsiteX32" fmla="*/ 270089 w 985092"/>
                  <a:gd name="connsiteY32" fmla="*/ 158744 h 652545"/>
                  <a:gd name="connsiteX33" fmla="*/ 314637 w 985092"/>
                  <a:gd name="connsiteY33" fmla="*/ 109803 h 652545"/>
                  <a:gd name="connsiteX34" fmla="*/ 553695 w 985092"/>
                  <a:gd name="connsiteY34" fmla="*/ 0 h 65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985092" h="652545">
                    <a:moveTo>
                      <a:pt x="553695" y="0"/>
                    </a:moveTo>
                    <a:cubicBezTo>
                      <a:pt x="579420" y="12549"/>
                      <a:pt x="605773" y="25098"/>
                      <a:pt x="631498" y="37647"/>
                    </a:cubicBezTo>
                    <a:cubicBezTo>
                      <a:pt x="632126" y="47059"/>
                      <a:pt x="623342" y="48941"/>
                      <a:pt x="617695" y="51451"/>
                    </a:cubicBezTo>
                    <a:cubicBezTo>
                      <a:pt x="542401" y="85960"/>
                      <a:pt x="466480" y="119842"/>
                      <a:pt x="393068" y="158117"/>
                    </a:cubicBezTo>
                    <a:cubicBezTo>
                      <a:pt x="390559" y="159372"/>
                      <a:pt x="388049" y="159999"/>
                      <a:pt x="385539" y="159372"/>
                    </a:cubicBezTo>
                    <a:cubicBezTo>
                      <a:pt x="471499" y="188862"/>
                      <a:pt x="552440" y="231528"/>
                      <a:pt x="640910" y="252861"/>
                    </a:cubicBezTo>
                    <a:cubicBezTo>
                      <a:pt x="746949" y="278587"/>
                      <a:pt x="851732" y="307449"/>
                      <a:pt x="955889" y="338194"/>
                    </a:cubicBezTo>
                    <a:cubicBezTo>
                      <a:pt x="965300" y="340704"/>
                      <a:pt x="974712" y="342586"/>
                      <a:pt x="982869" y="349488"/>
                    </a:cubicBezTo>
                    <a:cubicBezTo>
                      <a:pt x="992908" y="370194"/>
                      <a:pt x="982869" y="404076"/>
                      <a:pt x="960908" y="426037"/>
                    </a:cubicBezTo>
                    <a:cubicBezTo>
                      <a:pt x="952124" y="429174"/>
                      <a:pt x="943340" y="428547"/>
                      <a:pt x="934556" y="426664"/>
                    </a:cubicBezTo>
                    <a:cubicBezTo>
                      <a:pt x="845458" y="408468"/>
                      <a:pt x="755733" y="394664"/>
                      <a:pt x="666635" y="380233"/>
                    </a:cubicBezTo>
                    <a:cubicBezTo>
                      <a:pt x="660988" y="379606"/>
                      <a:pt x="654714" y="378978"/>
                      <a:pt x="652204" y="375213"/>
                    </a:cubicBezTo>
                    <a:cubicBezTo>
                      <a:pt x="735027" y="418507"/>
                      <a:pt x="815341" y="471213"/>
                      <a:pt x="900673" y="513252"/>
                    </a:cubicBezTo>
                    <a:cubicBezTo>
                      <a:pt x="910085" y="518272"/>
                      <a:pt x="919497" y="523291"/>
                      <a:pt x="924516" y="533958"/>
                    </a:cubicBezTo>
                    <a:cubicBezTo>
                      <a:pt x="922634" y="560938"/>
                      <a:pt x="918242" y="587291"/>
                      <a:pt x="896909" y="607369"/>
                    </a:cubicBezTo>
                    <a:cubicBezTo>
                      <a:pt x="885615" y="610506"/>
                      <a:pt x="876203" y="604232"/>
                      <a:pt x="866791" y="600467"/>
                    </a:cubicBezTo>
                    <a:cubicBezTo>
                      <a:pt x="753223" y="550271"/>
                      <a:pt x="641538" y="496938"/>
                      <a:pt x="529852" y="443605"/>
                    </a:cubicBezTo>
                    <a:cubicBezTo>
                      <a:pt x="463342" y="411606"/>
                      <a:pt x="389931" y="397802"/>
                      <a:pt x="316520" y="371449"/>
                    </a:cubicBezTo>
                    <a:cubicBezTo>
                      <a:pt x="319030" y="394664"/>
                      <a:pt x="326559" y="410978"/>
                      <a:pt x="332833" y="427292"/>
                    </a:cubicBezTo>
                    <a:cubicBezTo>
                      <a:pt x="359186" y="495056"/>
                      <a:pt x="384912" y="564075"/>
                      <a:pt x="415029" y="630585"/>
                    </a:cubicBezTo>
                    <a:cubicBezTo>
                      <a:pt x="418794" y="638114"/>
                      <a:pt x="425068" y="646271"/>
                      <a:pt x="416911" y="655055"/>
                    </a:cubicBezTo>
                    <a:cubicBezTo>
                      <a:pt x="387421" y="656310"/>
                      <a:pt x="359186" y="651290"/>
                      <a:pt x="334088" y="635604"/>
                    </a:cubicBezTo>
                    <a:cubicBezTo>
                      <a:pt x="294559" y="549016"/>
                      <a:pt x="257540" y="461801"/>
                      <a:pt x="224285" y="372704"/>
                    </a:cubicBezTo>
                    <a:cubicBezTo>
                      <a:pt x="212991" y="342586"/>
                      <a:pt x="209854" y="315606"/>
                      <a:pt x="223658" y="286743"/>
                    </a:cubicBezTo>
                    <a:cubicBezTo>
                      <a:pt x="226795" y="281096"/>
                      <a:pt x="239344" y="267920"/>
                      <a:pt x="223030" y="262900"/>
                    </a:cubicBezTo>
                    <a:cubicBezTo>
                      <a:pt x="209854" y="259136"/>
                      <a:pt x="195422" y="242822"/>
                      <a:pt x="180991" y="262900"/>
                    </a:cubicBezTo>
                    <a:cubicBezTo>
                      <a:pt x="174717" y="271685"/>
                      <a:pt x="166560" y="278587"/>
                      <a:pt x="158403" y="285489"/>
                    </a:cubicBezTo>
                    <a:cubicBezTo>
                      <a:pt x="91894" y="336939"/>
                      <a:pt x="15972" y="308077"/>
                      <a:pt x="2796" y="225254"/>
                    </a:cubicBezTo>
                    <a:cubicBezTo>
                      <a:pt x="-6616" y="170038"/>
                      <a:pt x="7816" y="118588"/>
                      <a:pt x="44835" y="75921"/>
                    </a:cubicBezTo>
                    <a:cubicBezTo>
                      <a:pt x="75580" y="40784"/>
                      <a:pt x="112599" y="19451"/>
                      <a:pt x="160913" y="35137"/>
                    </a:cubicBezTo>
                    <a:cubicBezTo>
                      <a:pt x="201069" y="48313"/>
                      <a:pt x="224912" y="92235"/>
                      <a:pt x="225540" y="145568"/>
                    </a:cubicBezTo>
                    <a:cubicBezTo>
                      <a:pt x="225540" y="153725"/>
                      <a:pt x="219893" y="162509"/>
                      <a:pt x="229305" y="170038"/>
                    </a:cubicBezTo>
                    <a:cubicBezTo>
                      <a:pt x="247501" y="184470"/>
                      <a:pt x="262559" y="181332"/>
                      <a:pt x="270089" y="158744"/>
                    </a:cubicBezTo>
                    <a:cubicBezTo>
                      <a:pt x="277618" y="135529"/>
                      <a:pt x="292049" y="121725"/>
                      <a:pt x="314637" y="109803"/>
                    </a:cubicBezTo>
                    <a:cubicBezTo>
                      <a:pt x="391813" y="69019"/>
                      <a:pt x="474009" y="37019"/>
                      <a:pt x="553695" y="0"/>
                    </a:cubicBezTo>
                    <a:close/>
                  </a:path>
                </a:pathLst>
              </a:custGeom>
              <a:solidFill>
                <a:schemeClr val="accent3"/>
              </a:solidFill>
              <a:ln w="6274"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D333DB42-D0F4-4966-BDB9-733430CB9773}"/>
                  </a:ext>
                </a:extLst>
              </p:cNvPr>
              <p:cNvSpPr/>
              <p:nvPr/>
            </p:nvSpPr>
            <p:spPr>
              <a:xfrm>
                <a:off x="4208843" y="467539"/>
                <a:ext cx="709016" cy="947446"/>
              </a:xfrm>
              <a:custGeom>
                <a:avLst/>
                <a:gdLst>
                  <a:gd name="connsiteX0" fmla="*/ 71324 w 709015"/>
                  <a:gd name="connsiteY0" fmla="*/ 688219 h 947445"/>
                  <a:gd name="connsiteX1" fmla="*/ 21128 w 709015"/>
                  <a:gd name="connsiteY1" fmla="*/ 619828 h 947445"/>
                  <a:gd name="connsiteX2" fmla="*/ 107716 w 709015"/>
                  <a:gd name="connsiteY2" fmla="*/ 317398 h 947445"/>
                  <a:gd name="connsiteX3" fmla="*/ 151010 w 709015"/>
                  <a:gd name="connsiteY3" fmla="*/ 279751 h 947445"/>
                  <a:gd name="connsiteX4" fmla="*/ 163559 w 709015"/>
                  <a:gd name="connsiteY4" fmla="*/ 258418 h 947445"/>
                  <a:gd name="connsiteX5" fmla="*/ 134069 w 709015"/>
                  <a:gd name="connsiteY5" fmla="*/ 233320 h 947445"/>
                  <a:gd name="connsiteX6" fmla="*/ 83873 w 709015"/>
                  <a:gd name="connsiteY6" fmla="*/ 235830 h 947445"/>
                  <a:gd name="connsiteX7" fmla="*/ 14854 w 709015"/>
                  <a:gd name="connsiteY7" fmla="*/ 94654 h 947445"/>
                  <a:gd name="connsiteX8" fmla="*/ 193049 w 709015"/>
                  <a:gd name="connsiteY8" fmla="*/ 2419 h 947445"/>
                  <a:gd name="connsiteX9" fmla="*/ 258303 w 709015"/>
                  <a:gd name="connsiteY9" fmla="*/ 138575 h 947445"/>
                  <a:gd name="connsiteX10" fmla="*/ 236343 w 709015"/>
                  <a:gd name="connsiteY10" fmla="*/ 171830 h 947445"/>
                  <a:gd name="connsiteX11" fmla="*/ 238225 w 709015"/>
                  <a:gd name="connsiteY11" fmla="*/ 208849 h 947445"/>
                  <a:gd name="connsiteX12" fmla="*/ 267088 w 709015"/>
                  <a:gd name="connsiteY12" fmla="*/ 208222 h 947445"/>
                  <a:gd name="connsiteX13" fmla="*/ 334852 w 709015"/>
                  <a:gd name="connsiteY13" fmla="*/ 198810 h 947445"/>
                  <a:gd name="connsiteX14" fmla="*/ 588341 w 709015"/>
                  <a:gd name="connsiteY14" fmla="*/ 262182 h 947445"/>
                  <a:gd name="connsiteX15" fmla="*/ 624105 w 709015"/>
                  <a:gd name="connsiteY15" fmla="*/ 339986 h 947445"/>
                  <a:gd name="connsiteX16" fmla="*/ 596498 w 709015"/>
                  <a:gd name="connsiteY16" fmla="*/ 338731 h 947445"/>
                  <a:gd name="connsiteX17" fmla="*/ 393205 w 709015"/>
                  <a:gd name="connsiteY17" fmla="*/ 292300 h 947445"/>
                  <a:gd name="connsiteX18" fmla="*/ 366852 w 709015"/>
                  <a:gd name="connsiteY18" fmla="*/ 289163 h 947445"/>
                  <a:gd name="connsiteX19" fmla="*/ 371244 w 709015"/>
                  <a:gd name="connsiteY19" fmla="*/ 305476 h 947445"/>
                  <a:gd name="connsiteX20" fmla="*/ 566380 w 709015"/>
                  <a:gd name="connsiteY20" fmla="*/ 604769 h 947445"/>
                  <a:gd name="connsiteX21" fmla="*/ 701909 w 709015"/>
                  <a:gd name="connsiteY21" fmla="*/ 790493 h 947445"/>
                  <a:gd name="connsiteX22" fmla="*/ 710693 w 709015"/>
                  <a:gd name="connsiteY22" fmla="*/ 806807 h 947445"/>
                  <a:gd name="connsiteX23" fmla="*/ 639164 w 709015"/>
                  <a:gd name="connsiteY23" fmla="*/ 851356 h 947445"/>
                  <a:gd name="connsiteX24" fmla="*/ 550694 w 709015"/>
                  <a:gd name="connsiteY24" fmla="*/ 751591 h 947445"/>
                  <a:gd name="connsiteX25" fmla="*/ 427087 w 709015"/>
                  <a:gd name="connsiteY25" fmla="*/ 613553 h 947445"/>
                  <a:gd name="connsiteX26" fmla="*/ 437753 w 709015"/>
                  <a:gd name="connsiteY26" fmla="*/ 631122 h 947445"/>
                  <a:gd name="connsiteX27" fmla="*/ 540027 w 709015"/>
                  <a:gd name="connsiteY27" fmla="*/ 883355 h 947445"/>
                  <a:gd name="connsiteX28" fmla="*/ 545047 w 709015"/>
                  <a:gd name="connsiteY28" fmla="*/ 909081 h 947445"/>
                  <a:gd name="connsiteX29" fmla="*/ 476655 w 709015"/>
                  <a:gd name="connsiteY29" fmla="*/ 952375 h 947445"/>
                  <a:gd name="connsiteX30" fmla="*/ 457204 w 709015"/>
                  <a:gd name="connsiteY30" fmla="*/ 923512 h 947445"/>
                  <a:gd name="connsiteX31" fmla="*/ 314146 w 709015"/>
                  <a:gd name="connsiteY31" fmla="*/ 633631 h 947445"/>
                  <a:gd name="connsiteX32" fmla="*/ 195559 w 709015"/>
                  <a:gd name="connsiteY32" fmla="*/ 440378 h 947445"/>
                  <a:gd name="connsiteX33" fmla="*/ 171088 w 709015"/>
                  <a:gd name="connsiteY33" fmla="*/ 405868 h 947445"/>
                  <a:gd name="connsiteX34" fmla="*/ 158539 w 709015"/>
                  <a:gd name="connsiteY34" fmla="*/ 430966 h 947445"/>
                  <a:gd name="connsiteX35" fmla="*/ 87010 w 709015"/>
                  <a:gd name="connsiteY35" fmla="*/ 663121 h 947445"/>
                  <a:gd name="connsiteX36" fmla="*/ 71324 w 709015"/>
                  <a:gd name="connsiteY36" fmla="*/ 688219 h 947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709015" h="947445">
                    <a:moveTo>
                      <a:pt x="71324" y="688219"/>
                    </a:moveTo>
                    <a:cubicBezTo>
                      <a:pt x="54383" y="665631"/>
                      <a:pt x="38069" y="643043"/>
                      <a:pt x="21128" y="619828"/>
                    </a:cubicBezTo>
                    <a:cubicBezTo>
                      <a:pt x="43089" y="516926"/>
                      <a:pt x="74461" y="417162"/>
                      <a:pt x="107716" y="317398"/>
                    </a:cubicBezTo>
                    <a:cubicBezTo>
                      <a:pt x="115245" y="296065"/>
                      <a:pt x="137206" y="292927"/>
                      <a:pt x="151010" y="279751"/>
                    </a:cubicBezTo>
                    <a:cubicBezTo>
                      <a:pt x="157284" y="274104"/>
                      <a:pt x="172343" y="272222"/>
                      <a:pt x="163559" y="258418"/>
                    </a:cubicBezTo>
                    <a:cubicBezTo>
                      <a:pt x="156657" y="247124"/>
                      <a:pt x="154147" y="230183"/>
                      <a:pt x="134069" y="233320"/>
                    </a:cubicBezTo>
                    <a:cubicBezTo>
                      <a:pt x="117755" y="235830"/>
                      <a:pt x="101442" y="238967"/>
                      <a:pt x="83873" y="235830"/>
                    </a:cubicBezTo>
                    <a:cubicBezTo>
                      <a:pt x="8579" y="220771"/>
                      <a:pt x="-20283" y="162418"/>
                      <a:pt x="14854" y="94654"/>
                    </a:cubicBezTo>
                    <a:cubicBezTo>
                      <a:pt x="47481" y="31282"/>
                      <a:pt x="128422" y="-10757"/>
                      <a:pt x="193049" y="2419"/>
                    </a:cubicBezTo>
                    <a:cubicBezTo>
                      <a:pt x="260813" y="16223"/>
                      <a:pt x="290303" y="77085"/>
                      <a:pt x="258303" y="138575"/>
                    </a:cubicBezTo>
                    <a:cubicBezTo>
                      <a:pt x="252029" y="150497"/>
                      <a:pt x="245754" y="163046"/>
                      <a:pt x="236343" y="171830"/>
                    </a:cubicBezTo>
                    <a:cubicBezTo>
                      <a:pt x="220029" y="186261"/>
                      <a:pt x="231323" y="196928"/>
                      <a:pt x="238225" y="208849"/>
                    </a:cubicBezTo>
                    <a:cubicBezTo>
                      <a:pt x="247637" y="225791"/>
                      <a:pt x="258931" y="213869"/>
                      <a:pt x="267088" y="208222"/>
                    </a:cubicBezTo>
                    <a:cubicBezTo>
                      <a:pt x="288421" y="191908"/>
                      <a:pt x="309754" y="193791"/>
                      <a:pt x="334852" y="198810"/>
                    </a:cubicBezTo>
                    <a:cubicBezTo>
                      <a:pt x="420185" y="215751"/>
                      <a:pt x="503635" y="240849"/>
                      <a:pt x="588341" y="262182"/>
                    </a:cubicBezTo>
                    <a:cubicBezTo>
                      <a:pt x="600262" y="287908"/>
                      <a:pt x="612184" y="313633"/>
                      <a:pt x="624105" y="339986"/>
                    </a:cubicBezTo>
                    <a:cubicBezTo>
                      <a:pt x="614694" y="348143"/>
                      <a:pt x="605282" y="341241"/>
                      <a:pt x="596498" y="338731"/>
                    </a:cubicBezTo>
                    <a:cubicBezTo>
                      <a:pt x="529361" y="321163"/>
                      <a:pt x="460969" y="306731"/>
                      <a:pt x="393205" y="292300"/>
                    </a:cubicBezTo>
                    <a:cubicBezTo>
                      <a:pt x="384420" y="290418"/>
                      <a:pt x="376264" y="287280"/>
                      <a:pt x="366852" y="289163"/>
                    </a:cubicBezTo>
                    <a:cubicBezTo>
                      <a:pt x="361832" y="296065"/>
                      <a:pt x="368107" y="300457"/>
                      <a:pt x="371244" y="305476"/>
                    </a:cubicBezTo>
                    <a:cubicBezTo>
                      <a:pt x="427087" y="411515"/>
                      <a:pt x="491714" y="511279"/>
                      <a:pt x="566380" y="604769"/>
                    </a:cubicBezTo>
                    <a:cubicBezTo>
                      <a:pt x="614066" y="664376"/>
                      <a:pt x="656733" y="728376"/>
                      <a:pt x="701909" y="790493"/>
                    </a:cubicBezTo>
                    <a:cubicBezTo>
                      <a:pt x="705674" y="795513"/>
                      <a:pt x="709438" y="800532"/>
                      <a:pt x="710693" y="806807"/>
                    </a:cubicBezTo>
                    <a:cubicBezTo>
                      <a:pt x="695007" y="835042"/>
                      <a:pt x="666144" y="841316"/>
                      <a:pt x="639164" y="851356"/>
                    </a:cubicBezTo>
                    <a:cubicBezTo>
                      <a:pt x="606537" y="820611"/>
                      <a:pt x="580811" y="784219"/>
                      <a:pt x="550694" y="751591"/>
                    </a:cubicBezTo>
                    <a:cubicBezTo>
                      <a:pt x="509282" y="705788"/>
                      <a:pt x="465989" y="660612"/>
                      <a:pt x="427087" y="613553"/>
                    </a:cubicBezTo>
                    <a:cubicBezTo>
                      <a:pt x="432106" y="617945"/>
                      <a:pt x="435244" y="624220"/>
                      <a:pt x="437753" y="631122"/>
                    </a:cubicBezTo>
                    <a:cubicBezTo>
                      <a:pt x="470381" y="715827"/>
                      <a:pt x="504263" y="799905"/>
                      <a:pt x="540027" y="883355"/>
                    </a:cubicBezTo>
                    <a:cubicBezTo>
                      <a:pt x="543164" y="891512"/>
                      <a:pt x="548184" y="899669"/>
                      <a:pt x="545047" y="909081"/>
                    </a:cubicBezTo>
                    <a:cubicBezTo>
                      <a:pt x="525596" y="928532"/>
                      <a:pt x="506773" y="949865"/>
                      <a:pt x="476655" y="952375"/>
                    </a:cubicBezTo>
                    <a:cubicBezTo>
                      <a:pt x="467871" y="944218"/>
                      <a:pt x="462224" y="934179"/>
                      <a:pt x="457204" y="923512"/>
                    </a:cubicBezTo>
                    <a:cubicBezTo>
                      <a:pt x="408891" y="827513"/>
                      <a:pt x="358067" y="732141"/>
                      <a:pt x="314146" y="633631"/>
                    </a:cubicBezTo>
                    <a:cubicBezTo>
                      <a:pt x="282774" y="563985"/>
                      <a:pt x="235715" y="504377"/>
                      <a:pt x="195559" y="440378"/>
                    </a:cubicBezTo>
                    <a:cubicBezTo>
                      <a:pt x="188029" y="428456"/>
                      <a:pt x="181127" y="416534"/>
                      <a:pt x="171088" y="405868"/>
                    </a:cubicBezTo>
                    <a:cubicBezTo>
                      <a:pt x="161049" y="412770"/>
                      <a:pt x="161049" y="422809"/>
                      <a:pt x="158539" y="430966"/>
                    </a:cubicBezTo>
                    <a:cubicBezTo>
                      <a:pt x="132186" y="507514"/>
                      <a:pt x="108971" y="585318"/>
                      <a:pt x="87010" y="663121"/>
                    </a:cubicBezTo>
                    <a:cubicBezTo>
                      <a:pt x="83873" y="672533"/>
                      <a:pt x="85755" y="685709"/>
                      <a:pt x="71324" y="688219"/>
                    </a:cubicBezTo>
                    <a:close/>
                  </a:path>
                </a:pathLst>
              </a:custGeom>
              <a:solidFill>
                <a:schemeClr val="accent2"/>
              </a:solidFill>
              <a:ln w="6274"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6CC3C12D-D042-4C7A-AAC0-08C4462FC384}"/>
                  </a:ext>
                </a:extLst>
              </p:cNvPr>
              <p:cNvSpPr/>
              <p:nvPr/>
            </p:nvSpPr>
            <p:spPr>
              <a:xfrm>
                <a:off x="7271209" y="5435577"/>
                <a:ext cx="709016" cy="947446"/>
              </a:xfrm>
              <a:custGeom>
                <a:avLst/>
                <a:gdLst>
                  <a:gd name="connsiteX0" fmla="*/ 638741 w 709015"/>
                  <a:gd name="connsiteY0" fmla="*/ 264156 h 947445"/>
                  <a:gd name="connsiteX1" fmla="*/ 688937 w 709015"/>
                  <a:gd name="connsiteY1" fmla="*/ 331920 h 947445"/>
                  <a:gd name="connsiteX2" fmla="*/ 602350 w 709015"/>
                  <a:gd name="connsiteY2" fmla="*/ 634350 h 947445"/>
                  <a:gd name="connsiteX3" fmla="*/ 559056 w 709015"/>
                  <a:gd name="connsiteY3" fmla="*/ 671996 h 947445"/>
                  <a:gd name="connsiteX4" fmla="*/ 545879 w 709015"/>
                  <a:gd name="connsiteY4" fmla="*/ 693329 h 947445"/>
                  <a:gd name="connsiteX5" fmla="*/ 575369 w 709015"/>
                  <a:gd name="connsiteY5" fmla="*/ 718427 h 947445"/>
                  <a:gd name="connsiteX6" fmla="*/ 625565 w 709015"/>
                  <a:gd name="connsiteY6" fmla="*/ 715918 h 947445"/>
                  <a:gd name="connsiteX7" fmla="*/ 694584 w 709015"/>
                  <a:gd name="connsiteY7" fmla="*/ 857093 h 947445"/>
                  <a:gd name="connsiteX8" fmla="*/ 516389 w 709015"/>
                  <a:gd name="connsiteY8" fmla="*/ 949328 h 947445"/>
                  <a:gd name="connsiteX9" fmla="*/ 448625 w 709015"/>
                  <a:gd name="connsiteY9" fmla="*/ 817564 h 947445"/>
                  <a:gd name="connsiteX10" fmla="*/ 471841 w 709015"/>
                  <a:gd name="connsiteY10" fmla="*/ 781800 h 947445"/>
                  <a:gd name="connsiteX11" fmla="*/ 471841 w 709015"/>
                  <a:gd name="connsiteY11" fmla="*/ 742898 h 947445"/>
                  <a:gd name="connsiteX12" fmla="*/ 441095 w 709015"/>
                  <a:gd name="connsiteY12" fmla="*/ 745407 h 947445"/>
                  <a:gd name="connsiteX13" fmla="*/ 378351 w 709015"/>
                  <a:gd name="connsiteY13" fmla="*/ 754192 h 947445"/>
                  <a:gd name="connsiteX14" fmla="*/ 122352 w 709015"/>
                  <a:gd name="connsiteY14" fmla="*/ 690192 h 947445"/>
                  <a:gd name="connsiteX15" fmla="*/ 86588 w 709015"/>
                  <a:gd name="connsiteY15" fmla="*/ 612389 h 947445"/>
                  <a:gd name="connsiteX16" fmla="*/ 114196 w 709015"/>
                  <a:gd name="connsiteY16" fmla="*/ 613644 h 947445"/>
                  <a:gd name="connsiteX17" fmla="*/ 317489 w 709015"/>
                  <a:gd name="connsiteY17" fmla="*/ 660075 h 947445"/>
                  <a:gd name="connsiteX18" fmla="*/ 343841 w 709015"/>
                  <a:gd name="connsiteY18" fmla="*/ 663212 h 947445"/>
                  <a:gd name="connsiteX19" fmla="*/ 339449 w 709015"/>
                  <a:gd name="connsiteY19" fmla="*/ 646899 h 947445"/>
                  <a:gd name="connsiteX20" fmla="*/ 144313 w 709015"/>
                  <a:gd name="connsiteY20" fmla="*/ 347606 h 947445"/>
                  <a:gd name="connsiteX21" fmla="*/ 8784 w 709015"/>
                  <a:gd name="connsiteY21" fmla="*/ 161881 h 947445"/>
                  <a:gd name="connsiteX22" fmla="*/ 0 w 709015"/>
                  <a:gd name="connsiteY22" fmla="*/ 145568 h 947445"/>
                  <a:gd name="connsiteX23" fmla="*/ 71529 w 709015"/>
                  <a:gd name="connsiteY23" fmla="*/ 101019 h 947445"/>
                  <a:gd name="connsiteX24" fmla="*/ 159999 w 709015"/>
                  <a:gd name="connsiteY24" fmla="*/ 200783 h 947445"/>
                  <a:gd name="connsiteX25" fmla="*/ 282979 w 709015"/>
                  <a:gd name="connsiteY25" fmla="*/ 338194 h 947445"/>
                  <a:gd name="connsiteX26" fmla="*/ 272312 w 709015"/>
                  <a:gd name="connsiteY26" fmla="*/ 319371 h 947445"/>
                  <a:gd name="connsiteX27" fmla="*/ 173176 w 709015"/>
                  <a:gd name="connsiteY27" fmla="*/ 74039 h 947445"/>
                  <a:gd name="connsiteX28" fmla="*/ 166274 w 709015"/>
                  <a:gd name="connsiteY28" fmla="*/ 43294 h 947445"/>
                  <a:gd name="connsiteX29" fmla="*/ 234665 w 709015"/>
                  <a:gd name="connsiteY29" fmla="*/ 0 h 947445"/>
                  <a:gd name="connsiteX30" fmla="*/ 269802 w 709015"/>
                  <a:gd name="connsiteY30" fmla="*/ 59608 h 947445"/>
                  <a:gd name="connsiteX31" fmla="*/ 398429 w 709015"/>
                  <a:gd name="connsiteY31" fmla="*/ 321253 h 947445"/>
                  <a:gd name="connsiteX32" fmla="*/ 535840 w 709015"/>
                  <a:gd name="connsiteY32" fmla="*/ 540860 h 947445"/>
                  <a:gd name="connsiteX33" fmla="*/ 543370 w 709015"/>
                  <a:gd name="connsiteY33" fmla="*/ 544624 h 947445"/>
                  <a:gd name="connsiteX34" fmla="*/ 553409 w 709015"/>
                  <a:gd name="connsiteY34" fmla="*/ 522036 h 947445"/>
                  <a:gd name="connsiteX35" fmla="*/ 624938 w 709015"/>
                  <a:gd name="connsiteY35" fmla="*/ 289881 h 947445"/>
                  <a:gd name="connsiteX36" fmla="*/ 638741 w 709015"/>
                  <a:gd name="connsiteY36" fmla="*/ 264156 h 947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709015" h="947445">
                    <a:moveTo>
                      <a:pt x="638741" y="264156"/>
                    </a:moveTo>
                    <a:cubicBezTo>
                      <a:pt x="655683" y="286744"/>
                      <a:pt x="671996" y="309332"/>
                      <a:pt x="688937" y="331920"/>
                    </a:cubicBezTo>
                    <a:cubicBezTo>
                      <a:pt x="666977" y="434821"/>
                      <a:pt x="635604" y="534585"/>
                      <a:pt x="602350" y="634350"/>
                    </a:cubicBezTo>
                    <a:cubicBezTo>
                      <a:pt x="594820" y="655683"/>
                      <a:pt x="573487" y="658820"/>
                      <a:pt x="559056" y="671996"/>
                    </a:cubicBezTo>
                    <a:cubicBezTo>
                      <a:pt x="552781" y="677643"/>
                      <a:pt x="537723" y="679525"/>
                      <a:pt x="545879" y="693329"/>
                    </a:cubicBezTo>
                    <a:cubicBezTo>
                      <a:pt x="552781" y="704623"/>
                      <a:pt x="555291" y="721565"/>
                      <a:pt x="575369" y="718427"/>
                    </a:cubicBezTo>
                    <a:cubicBezTo>
                      <a:pt x="591683" y="715918"/>
                      <a:pt x="607997" y="712780"/>
                      <a:pt x="625565" y="715918"/>
                    </a:cubicBezTo>
                    <a:cubicBezTo>
                      <a:pt x="700859" y="730976"/>
                      <a:pt x="729721" y="789329"/>
                      <a:pt x="694584" y="857093"/>
                    </a:cubicBezTo>
                    <a:cubicBezTo>
                      <a:pt x="661957" y="920465"/>
                      <a:pt x="580389" y="962504"/>
                      <a:pt x="516389" y="949328"/>
                    </a:cubicBezTo>
                    <a:cubicBezTo>
                      <a:pt x="450507" y="936152"/>
                      <a:pt x="421017" y="878426"/>
                      <a:pt x="448625" y="817564"/>
                    </a:cubicBezTo>
                    <a:cubicBezTo>
                      <a:pt x="454272" y="805015"/>
                      <a:pt x="461802" y="791211"/>
                      <a:pt x="471841" y="781800"/>
                    </a:cubicBezTo>
                    <a:cubicBezTo>
                      <a:pt x="487527" y="767368"/>
                      <a:pt x="480625" y="756074"/>
                      <a:pt x="471841" y="742898"/>
                    </a:cubicBezTo>
                    <a:cubicBezTo>
                      <a:pt x="459919" y="724702"/>
                      <a:pt x="449253" y="739133"/>
                      <a:pt x="441095" y="745407"/>
                    </a:cubicBezTo>
                    <a:cubicBezTo>
                      <a:pt x="421017" y="759839"/>
                      <a:pt x="400939" y="758584"/>
                      <a:pt x="378351" y="754192"/>
                    </a:cubicBezTo>
                    <a:cubicBezTo>
                      <a:pt x="291763" y="736623"/>
                      <a:pt x="207685" y="711526"/>
                      <a:pt x="122352" y="690192"/>
                    </a:cubicBezTo>
                    <a:cubicBezTo>
                      <a:pt x="110431" y="664467"/>
                      <a:pt x="98509" y="638741"/>
                      <a:pt x="86588" y="612389"/>
                    </a:cubicBezTo>
                    <a:cubicBezTo>
                      <a:pt x="95999" y="604232"/>
                      <a:pt x="105411" y="611134"/>
                      <a:pt x="114196" y="613644"/>
                    </a:cubicBezTo>
                    <a:cubicBezTo>
                      <a:pt x="181960" y="630585"/>
                      <a:pt x="249097" y="646899"/>
                      <a:pt x="317489" y="660075"/>
                    </a:cubicBezTo>
                    <a:cubicBezTo>
                      <a:pt x="326273" y="661957"/>
                      <a:pt x="334429" y="665094"/>
                      <a:pt x="343841" y="663212"/>
                    </a:cubicBezTo>
                    <a:cubicBezTo>
                      <a:pt x="348861" y="656310"/>
                      <a:pt x="341959" y="651918"/>
                      <a:pt x="339449" y="646899"/>
                    </a:cubicBezTo>
                    <a:cubicBezTo>
                      <a:pt x="283606" y="541487"/>
                      <a:pt x="218979" y="441095"/>
                      <a:pt x="144313" y="347606"/>
                    </a:cubicBezTo>
                    <a:cubicBezTo>
                      <a:pt x="96627" y="287999"/>
                      <a:pt x="53961" y="223999"/>
                      <a:pt x="8784" y="161881"/>
                    </a:cubicBezTo>
                    <a:cubicBezTo>
                      <a:pt x="5020" y="156862"/>
                      <a:pt x="1255" y="151842"/>
                      <a:pt x="0" y="145568"/>
                    </a:cubicBezTo>
                    <a:cubicBezTo>
                      <a:pt x="15686" y="117333"/>
                      <a:pt x="44549" y="111058"/>
                      <a:pt x="71529" y="101019"/>
                    </a:cubicBezTo>
                    <a:cubicBezTo>
                      <a:pt x="104157" y="131764"/>
                      <a:pt x="129882" y="167529"/>
                      <a:pt x="159999" y="200783"/>
                    </a:cubicBezTo>
                    <a:cubicBezTo>
                      <a:pt x="201411" y="247214"/>
                      <a:pt x="245332" y="291136"/>
                      <a:pt x="282979" y="338194"/>
                    </a:cubicBezTo>
                    <a:cubicBezTo>
                      <a:pt x="277959" y="333802"/>
                      <a:pt x="274822" y="326273"/>
                      <a:pt x="272312" y="319371"/>
                    </a:cubicBezTo>
                    <a:cubicBezTo>
                      <a:pt x="240312" y="237175"/>
                      <a:pt x="207685" y="154980"/>
                      <a:pt x="173176" y="74039"/>
                    </a:cubicBezTo>
                    <a:cubicBezTo>
                      <a:pt x="168784" y="64627"/>
                      <a:pt x="163136" y="55215"/>
                      <a:pt x="166274" y="43294"/>
                    </a:cubicBezTo>
                    <a:cubicBezTo>
                      <a:pt x="185725" y="23843"/>
                      <a:pt x="204548" y="2510"/>
                      <a:pt x="234665" y="0"/>
                    </a:cubicBezTo>
                    <a:cubicBezTo>
                      <a:pt x="249097" y="18196"/>
                      <a:pt x="259763" y="38902"/>
                      <a:pt x="269802" y="59608"/>
                    </a:cubicBezTo>
                    <a:cubicBezTo>
                      <a:pt x="312469" y="146823"/>
                      <a:pt x="358273" y="232156"/>
                      <a:pt x="398429" y="321253"/>
                    </a:cubicBezTo>
                    <a:cubicBezTo>
                      <a:pt x="434194" y="400939"/>
                      <a:pt x="488782" y="468076"/>
                      <a:pt x="535840" y="540860"/>
                    </a:cubicBezTo>
                    <a:cubicBezTo>
                      <a:pt x="537095" y="543370"/>
                      <a:pt x="538977" y="545252"/>
                      <a:pt x="543370" y="544624"/>
                    </a:cubicBezTo>
                    <a:cubicBezTo>
                      <a:pt x="550271" y="539605"/>
                      <a:pt x="550899" y="529566"/>
                      <a:pt x="553409" y="522036"/>
                    </a:cubicBezTo>
                    <a:cubicBezTo>
                      <a:pt x="579762" y="445488"/>
                      <a:pt x="602977" y="367684"/>
                      <a:pt x="624938" y="289881"/>
                    </a:cubicBezTo>
                    <a:cubicBezTo>
                      <a:pt x="626192" y="279214"/>
                      <a:pt x="624310" y="266665"/>
                      <a:pt x="638741" y="264156"/>
                    </a:cubicBezTo>
                    <a:close/>
                  </a:path>
                </a:pathLst>
              </a:custGeom>
              <a:solidFill>
                <a:schemeClr val="accent4"/>
              </a:solidFill>
              <a:ln w="6274"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9B2A86CF-6275-4DA5-8825-557A7DA59F40}"/>
                  </a:ext>
                </a:extLst>
              </p:cNvPr>
              <p:cNvSpPr/>
              <p:nvPr/>
            </p:nvSpPr>
            <p:spPr>
              <a:xfrm>
                <a:off x="2673677" y="2762651"/>
                <a:ext cx="1003916" cy="671369"/>
              </a:xfrm>
              <a:custGeom>
                <a:avLst/>
                <a:gdLst>
                  <a:gd name="connsiteX0" fmla="*/ 503438 w 1003915"/>
                  <a:gd name="connsiteY0" fmla="*/ 0 h 671368"/>
                  <a:gd name="connsiteX1" fmla="*/ 586888 w 1003915"/>
                  <a:gd name="connsiteY1" fmla="*/ 16941 h 671368"/>
                  <a:gd name="connsiteX2" fmla="*/ 566810 w 1003915"/>
                  <a:gd name="connsiteY2" fmla="*/ 41412 h 671368"/>
                  <a:gd name="connsiteX3" fmla="*/ 392380 w 1003915"/>
                  <a:gd name="connsiteY3" fmla="*/ 178823 h 671368"/>
                  <a:gd name="connsiteX4" fmla="*/ 386105 w 1003915"/>
                  <a:gd name="connsiteY4" fmla="*/ 189489 h 671368"/>
                  <a:gd name="connsiteX5" fmla="*/ 444458 w 1003915"/>
                  <a:gd name="connsiteY5" fmla="*/ 200783 h 671368"/>
                  <a:gd name="connsiteX6" fmla="*/ 824691 w 1003915"/>
                  <a:gd name="connsiteY6" fmla="*/ 229646 h 671368"/>
                  <a:gd name="connsiteX7" fmla="*/ 984690 w 1003915"/>
                  <a:gd name="connsiteY7" fmla="*/ 239685 h 671368"/>
                  <a:gd name="connsiteX8" fmla="*/ 1007278 w 1003915"/>
                  <a:gd name="connsiteY8" fmla="*/ 246587 h 671368"/>
                  <a:gd name="connsiteX9" fmla="*/ 996611 w 1003915"/>
                  <a:gd name="connsiteY9" fmla="*/ 323135 h 671368"/>
                  <a:gd name="connsiteX10" fmla="*/ 974023 w 1003915"/>
                  <a:gd name="connsiteY10" fmla="*/ 329410 h 671368"/>
                  <a:gd name="connsiteX11" fmla="*/ 702339 w 1003915"/>
                  <a:gd name="connsiteY11" fmla="*/ 344469 h 671368"/>
                  <a:gd name="connsiteX12" fmla="*/ 678496 w 1003915"/>
                  <a:gd name="connsiteY12" fmla="*/ 341959 h 671368"/>
                  <a:gd name="connsiteX13" fmla="*/ 675358 w 1003915"/>
                  <a:gd name="connsiteY13" fmla="*/ 344469 h 671368"/>
                  <a:gd name="connsiteX14" fmla="*/ 676613 w 1003915"/>
                  <a:gd name="connsiteY14" fmla="*/ 343841 h 671368"/>
                  <a:gd name="connsiteX15" fmla="*/ 746260 w 1003915"/>
                  <a:gd name="connsiteY15" fmla="*/ 358900 h 671368"/>
                  <a:gd name="connsiteX16" fmla="*/ 953318 w 1003915"/>
                  <a:gd name="connsiteY16" fmla="*/ 420390 h 671368"/>
                  <a:gd name="connsiteX17" fmla="*/ 981553 w 1003915"/>
                  <a:gd name="connsiteY17" fmla="*/ 434194 h 671368"/>
                  <a:gd name="connsiteX18" fmla="*/ 977161 w 1003915"/>
                  <a:gd name="connsiteY18" fmla="*/ 507605 h 671368"/>
                  <a:gd name="connsiteX19" fmla="*/ 937004 w 1003915"/>
                  <a:gd name="connsiteY19" fmla="*/ 511997 h 671368"/>
                  <a:gd name="connsiteX20" fmla="*/ 608221 w 1003915"/>
                  <a:gd name="connsiteY20" fmla="*/ 441096 h 671368"/>
                  <a:gd name="connsiteX21" fmla="*/ 441320 w 1003915"/>
                  <a:gd name="connsiteY21" fmla="*/ 420390 h 671368"/>
                  <a:gd name="connsiteX22" fmla="*/ 350968 w 1003915"/>
                  <a:gd name="connsiteY22" fmla="*/ 412861 h 671368"/>
                  <a:gd name="connsiteX23" fmla="*/ 432536 w 1003915"/>
                  <a:gd name="connsiteY23" fmla="*/ 537723 h 671368"/>
                  <a:gd name="connsiteX24" fmla="*/ 503438 w 1003915"/>
                  <a:gd name="connsiteY24" fmla="*/ 638114 h 671368"/>
                  <a:gd name="connsiteX25" fmla="*/ 509085 w 1003915"/>
                  <a:gd name="connsiteY25" fmla="*/ 668232 h 671368"/>
                  <a:gd name="connsiteX26" fmla="*/ 427517 w 1003915"/>
                  <a:gd name="connsiteY26" fmla="*/ 664467 h 671368"/>
                  <a:gd name="connsiteX27" fmla="*/ 248694 w 1003915"/>
                  <a:gd name="connsiteY27" fmla="*/ 410978 h 671368"/>
                  <a:gd name="connsiteX28" fmla="*/ 243675 w 1003915"/>
                  <a:gd name="connsiteY28" fmla="*/ 362665 h 671368"/>
                  <a:gd name="connsiteX29" fmla="*/ 217949 w 1003915"/>
                  <a:gd name="connsiteY29" fmla="*/ 323135 h 671368"/>
                  <a:gd name="connsiteX30" fmla="*/ 194734 w 1003915"/>
                  <a:gd name="connsiteY30" fmla="*/ 339449 h 671368"/>
                  <a:gd name="connsiteX31" fmla="*/ 124460 w 1003915"/>
                  <a:gd name="connsiteY31" fmla="*/ 400939 h 671368"/>
                  <a:gd name="connsiteX32" fmla="*/ 10264 w 1003915"/>
                  <a:gd name="connsiteY32" fmla="*/ 330037 h 671368"/>
                  <a:gd name="connsiteX33" fmla="*/ 46029 w 1003915"/>
                  <a:gd name="connsiteY33" fmla="*/ 149960 h 671368"/>
                  <a:gd name="connsiteX34" fmla="*/ 189714 w 1003915"/>
                  <a:gd name="connsiteY34" fmla="*/ 159999 h 671368"/>
                  <a:gd name="connsiteX35" fmla="*/ 212302 w 1003915"/>
                  <a:gd name="connsiteY35" fmla="*/ 213332 h 671368"/>
                  <a:gd name="connsiteX36" fmla="*/ 245557 w 1003915"/>
                  <a:gd name="connsiteY36" fmla="*/ 237175 h 671368"/>
                  <a:gd name="connsiteX37" fmla="*/ 260616 w 1003915"/>
                  <a:gd name="connsiteY37" fmla="*/ 212077 h 671368"/>
                  <a:gd name="connsiteX38" fmla="*/ 290106 w 1003915"/>
                  <a:gd name="connsiteY38" fmla="*/ 159372 h 671368"/>
                  <a:gd name="connsiteX39" fmla="*/ 503438 w 1003915"/>
                  <a:gd name="connsiteY39" fmla="*/ 0 h 671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003915" h="671368">
                    <a:moveTo>
                      <a:pt x="503438" y="0"/>
                    </a:moveTo>
                    <a:cubicBezTo>
                      <a:pt x="531045" y="5647"/>
                      <a:pt x="559281" y="11294"/>
                      <a:pt x="586888" y="16941"/>
                    </a:cubicBezTo>
                    <a:cubicBezTo>
                      <a:pt x="588143" y="32000"/>
                      <a:pt x="575594" y="35137"/>
                      <a:pt x="566810" y="41412"/>
                    </a:cubicBezTo>
                    <a:cubicBezTo>
                      <a:pt x="507202" y="85333"/>
                      <a:pt x="450105" y="132391"/>
                      <a:pt x="392380" y="178823"/>
                    </a:cubicBezTo>
                    <a:cubicBezTo>
                      <a:pt x="389870" y="180705"/>
                      <a:pt x="386733" y="183215"/>
                      <a:pt x="386105" y="189489"/>
                    </a:cubicBezTo>
                    <a:cubicBezTo>
                      <a:pt x="404301" y="196391"/>
                      <a:pt x="425007" y="197019"/>
                      <a:pt x="444458" y="200783"/>
                    </a:cubicBezTo>
                    <a:cubicBezTo>
                      <a:pt x="569947" y="224626"/>
                      <a:pt x="697319" y="225881"/>
                      <a:pt x="824691" y="229646"/>
                    </a:cubicBezTo>
                    <a:cubicBezTo>
                      <a:pt x="878024" y="230901"/>
                      <a:pt x="931357" y="231528"/>
                      <a:pt x="984690" y="239685"/>
                    </a:cubicBezTo>
                    <a:cubicBezTo>
                      <a:pt x="992847" y="240940"/>
                      <a:pt x="1001004" y="240940"/>
                      <a:pt x="1007278" y="246587"/>
                    </a:cubicBezTo>
                    <a:cubicBezTo>
                      <a:pt x="1012298" y="272940"/>
                      <a:pt x="1005396" y="298038"/>
                      <a:pt x="996611" y="323135"/>
                    </a:cubicBezTo>
                    <a:cubicBezTo>
                      <a:pt x="990337" y="328783"/>
                      <a:pt x="982180" y="329410"/>
                      <a:pt x="974023" y="329410"/>
                    </a:cubicBezTo>
                    <a:cubicBezTo>
                      <a:pt x="883043" y="330037"/>
                      <a:pt x="792691" y="338822"/>
                      <a:pt x="702339" y="344469"/>
                    </a:cubicBezTo>
                    <a:cubicBezTo>
                      <a:pt x="693554" y="345096"/>
                      <a:pt x="684770" y="343214"/>
                      <a:pt x="678496" y="341959"/>
                    </a:cubicBezTo>
                    <a:cubicBezTo>
                      <a:pt x="672849" y="341332"/>
                      <a:pt x="675358" y="347606"/>
                      <a:pt x="675358" y="344469"/>
                    </a:cubicBezTo>
                    <a:cubicBezTo>
                      <a:pt x="675358" y="343841"/>
                      <a:pt x="675986" y="343841"/>
                      <a:pt x="676613" y="343841"/>
                    </a:cubicBezTo>
                    <a:cubicBezTo>
                      <a:pt x="701084" y="342586"/>
                      <a:pt x="723672" y="351998"/>
                      <a:pt x="746260" y="358900"/>
                    </a:cubicBezTo>
                    <a:cubicBezTo>
                      <a:pt x="815279" y="380233"/>
                      <a:pt x="883671" y="402194"/>
                      <a:pt x="953318" y="420390"/>
                    </a:cubicBezTo>
                    <a:cubicBezTo>
                      <a:pt x="963357" y="422900"/>
                      <a:pt x="974023" y="425409"/>
                      <a:pt x="981553" y="434194"/>
                    </a:cubicBezTo>
                    <a:cubicBezTo>
                      <a:pt x="991592" y="459292"/>
                      <a:pt x="984062" y="483762"/>
                      <a:pt x="977161" y="507605"/>
                    </a:cubicBezTo>
                    <a:cubicBezTo>
                      <a:pt x="965239" y="520781"/>
                      <a:pt x="950808" y="514507"/>
                      <a:pt x="937004" y="511997"/>
                    </a:cubicBezTo>
                    <a:cubicBezTo>
                      <a:pt x="826573" y="491919"/>
                      <a:pt x="717397" y="466821"/>
                      <a:pt x="608221" y="441096"/>
                    </a:cubicBezTo>
                    <a:cubicBezTo>
                      <a:pt x="553006" y="427919"/>
                      <a:pt x="497163" y="424782"/>
                      <a:pt x="441320" y="420390"/>
                    </a:cubicBezTo>
                    <a:cubicBezTo>
                      <a:pt x="411830" y="418508"/>
                      <a:pt x="382968" y="413488"/>
                      <a:pt x="350968" y="412861"/>
                    </a:cubicBezTo>
                    <a:cubicBezTo>
                      <a:pt x="375438" y="456154"/>
                      <a:pt x="404301" y="496938"/>
                      <a:pt x="432536" y="537723"/>
                    </a:cubicBezTo>
                    <a:cubicBezTo>
                      <a:pt x="455752" y="571605"/>
                      <a:pt x="479595" y="604859"/>
                      <a:pt x="503438" y="638114"/>
                    </a:cubicBezTo>
                    <a:cubicBezTo>
                      <a:pt x="509085" y="646271"/>
                      <a:pt x="521006" y="655683"/>
                      <a:pt x="509085" y="668232"/>
                    </a:cubicBezTo>
                    <a:cubicBezTo>
                      <a:pt x="481477" y="673251"/>
                      <a:pt x="453869" y="678271"/>
                      <a:pt x="427517" y="664467"/>
                    </a:cubicBezTo>
                    <a:cubicBezTo>
                      <a:pt x="364772" y="582271"/>
                      <a:pt x="303909" y="498821"/>
                      <a:pt x="248694" y="410978"/>
                    </a:cubicBezTo>
                    <a:cubicBezTo>
                      <a:pt x="238028" y="394037"/>
                      <a:pt x="240537" y="379606"/>
                      <a:pt x="243675" y="362665"/>
                    </a:cubicBezTo>
                    <a:cubicBezTo>
                      <a:pt x="247439" y="342586"/>
                      <a:pt x="249322" y="324390"/>
                      <a:pt x="217949" y="323135"/>
                    </a:cubicBezTo>
                    <a:cubicBezTo>
                      <a:pt x="202890" y="322508"/>
                      <a:pt x="199753" y="330037"/>
                      <a:pt x="194734" y="339449"/>
                    </a:cubicBezTo>
                    <a:cubicBezTo>
                      <a:pt x="178420" y="367684"/>
                      <a:pt x="157714" y="392782"/>
                      <a:pt x="124460" y="400939"/>
                    </a:cubicBezTo>
                    <a:cubicBezTo>
                      <a:pt x="74891" y="414115"/>
                      <a:pt x="28460" y="385880"/>
                      <a:pt x="10264" y="330037"/>
                    </a:cubicBezTo>
                    <a:cubicBezTo>
                      <a:pt x="-11069" y="264155"/>
                      <a:pt x="852" y="202666"/>
                      <a:pt x="46029" y="149960"/>
                    </a:cubicBezTo>
                    <a:cubicBezTo>
                      <a:pt x="87440" y="101647"/>
                      <a:pt x="153322" y="107294"/>
                      <a:pt x="189714" y="159999"/>
                    </a:cubicBezTo>
                    <a:cubicBezTo>
                      <a:pt x="201008" y="176313"/>
                      <a:pt x="211675" y="194509"/>
                      <a:pt x="212302" y="213332"/>
                    </a:cubicBezTo>
                    <a:cubicBezTo>
                      <a:pt x="212930" y="239058"/>
                      <a:pt x="231126" y="235920"/>
                      <a:pt x="245557" y="237175"/>
                    </a:cubicBezTo>
                    <a:cubicBezTo>
                      <a:pt x="263125" y="238430"/>
                      <a:pt x="260616" y="221489"/>
                      <a:pt x="260616" y="212077"/>
                    </a:cubicBezTo>
                    <a:cubicBezTo>
                      <a:pt x="259361" y="186979"/>
                      <a:pt x="271910" y="173803"/>
                      <a:pt x="290106" y="159372"/>
                    </a:cubicBezTo>
                    <a:cubicBezTo>
                      <a:pt x="359752" y="105411"/>
                      <a:pt x="428144" y="48314"/>
                      <a:pt x="503438" y="0"/>
                    </a:cubicBezTo>
                    <a:close/>
                  </a:path>
                </a:pathLst>
              </a:custGeom>
              <a:solidFill>
                <a:schemeClr val="accent2"/>
              </a:solidFill>
              <a:ln w="6274"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C8BEC7AE-2131-4829-A6B0-5941B3F9EFAC}"/>
                  </a:ext>
                </a:extLst>
              </p:cNvPr>
              <p:cNvSpPr/>
              <p:nvPr/>
            </p:nvSpPr>
            <p:spPr>
              <a:xfrm>
                <a:off x="3135321" y="4603582"/>
                <a:ext cx="947446" cy="702741"/>
              </a:xfrm>
              <a:custGeom>
                <a:avLst/>
                <a:gdLst>
                  <a:gd name="connsiteX0" fmla="*/ 688065 w 947445"/>
                  <a:gd name="connsiteY0" fmla="*/ 638741 h 702741"/>
                  <a:gd name="connsiteX1" fmla="*/ 619673 w 947445"/>
                  <a:gd name="connsiteY1" fmla="*/ 688937 h 702741"/>
                  <a:gd name="connsiteX2" fmla="*/ 319753 w 947445"/>
                  <a:gd name="connsiteY2" fmla="*/ 602977 h 702741"/>
                  <a:gd name="connsiteX3" fmla="*/ 279597 w 947445"/>
                  <a:gd name="connsiteY3" fmla="*/ 558428 h 702741"/>
                  <a:gd name="connsiteX4" fmla="*/ 258264 w 947445"/>
                  <a:gd name="connsiteY4" fmla="*/ 545879 h 702741"/>
                  <a:gd name="connsiteX5" fmla="*/ 233166 w 947445"/>
                  <a:gd name="connsiteY5" fmla="*/ 575369 h 702741"/>
                  <a:gd name="connsiteX6" fmla="*/ 234421 w 947445"/>
                  <a:gd name="connsiteY6" fmla="*/ 630585 h 702741"/>
                  <a:gd name="connsiteX7" fmla="*/ 116460 w 947445"/>
                  <a:gd name="connsiteY7" fmla="*/ 703368 h 702741"/>
                  <a:gd name="connsiteX8" fmla="*/ 2265 w 947445"/>
                  <a:gd name="connsiteY8" fmla="*/ 515762 h 702741"/>
                  <a:gd name="connsiteX9" fmla="*/ 134029 w 947445"/>
                  <a:gd name="connsiteY9" fmla="*/ 448625 h 702741"/>
                  <a:gd name="connsiteX10" fmla="*/ 169793 w 947445"/>
                  <a:gd name="connsiteY10" fmla="*/ 471841 h 702741"/>
                  <a:gd name="connsiteX11" fmla="*/ 208695 w 947445"/>
                  <a:gd name="connsiteY11" fmla="*/ 471841 h 702741"/>
                  <a:gd name="connsiteX12" fmla="*/ 206185 w 947445"/>
                  <a:gd name="connsiteY12" fmla="*/ 441095 h 702741"/>
                  <a:gd name="connsiteX13" fmla="*/ 197401 w 947445"/>
                  <a:gd name="connsiteY13" fmla="*/ 378351 h 702741"/>
                  <a:gd name="connsiteX14" fmla="*/ 261401 w 947445"/>
                  <a:gd name="connsiteY14" fmla="*/ 122352 h 702741"/>
                  <a:gd name="connsiteX15" fmla="*/ 339204 w 947445"/>
                  <a:gd name="connsiteY15" fmla="*/ 86588 h 702741"/>
                  <a:gd name="connsiteX16" fmla="*/ 337949 w 947445"/>
                  <a:gd name="connsiteY16" fmla="*/ 114196 h 702741"/>
                  <a:gd name="connsiteX17" fmla="*/ 291518 w 947445"/>
                  <a:gd name="connsiteY17" fmla="*/ 317488 h 702741"/>
                  <a:gd name="connsiteX18" fmla="*/ 287754 w 947445"/>
                  <a:gd name="connsiteY18" fmla="*/ 343214 h 702741"/>
                  <a:gd name="connsiteX19" fmla="*/ 304695 w 947445"/>
                  <a:gd name="connsiteY19" fmla="*/ 339449 h 702741"/>
                  <a:gd name="connsiteX20" fmla="*/ 603987 w 947445"/>
                  <a:gd name="connsiteY20" fmla="*/ 144313 h 702741"/>
                  <a:gd name="connsiteX21" fmla="*/ 789711 w 947445"/>
                  <a:gd name="connsiteY21" fmla="*/ 8784 h 702741"/>
                  <a:gd name="connsiteX22" fmla="*/ 806025 w 947445"/>
                  <a:gd name="connsiteY22" fmla="*/ 0 h 702741"/>
                  <a:gd name="connsiteX23" fmla="*/ 850574 w 947445"/>
                  <a:gd name="connsiteY23" fmla="*/ 71529 h 702741"/>
                  <a:gd name="connsiteX24" fmla="*/ 744535 w 947445"/>
                  <a:gd name="connsiteY24" fmla="*/ 165646 h 702741"/>
                  <a:gd name="connsiteX25" fmla="*/ 630340 w 947445"/>
                  <a:gd name="connsiteY25" fmla="*/ 270430 h 702741"/>
                  <a:gd name="connsiteX26" fmla="*/ 611516 w 947445"/>
                  <a:gd name="connsiteY26" fmla="*/ 284234 h 702741"/>
                  <a:gd name="connsiteX27" fmla="*/ 714418 w 947445"/>
                  <a:gd name="connsiteY27" fmla="*/ 240312 h 702741"/>
                  <a:gd name="connsiteX28" fmla="*/ 867515 w 947445"/>
                  <a:gd name="connsiteY28" fmla="*/ 176940 h 702741"/>
                  <a:gd name="connsiteX29" fmla="*/ 908299 w 947445"/>
                  <a:gd name="connsiteY29" fmla="*/ 165646 h 702741"/>
                  <a:gd name="connsiteX30" fmla="*/ 951593 w 947445"/>
                  <a:gd name="connsiteY30" fmla="*/ 234038 h 702741"/>
                  <a:gd name="connsiteX31" fmla="*/ 891985 w 947445"/>
                  <a:gd name="connsiteY31" fmla="*/ 269175 h 702741"/>
                  <a:gd name="connsiteX32" fmla="*/ 630340 w 947445"/>
                  <a:gd name="connsiteY32" fmla="*/ 397801 h 702741"/>
                  <a:gd name="connsiteX33" fmla="*/ 410733 w 947445"/>
                  <a:gd name="connsiteY33" fmla="*/ 535213 h 702741"/>
                  <a:gd name="connsiteX34" fmla="*/ 406969 w 947445"/>
                  <a:gd name="connsiteY34" fmla="*/ 542114 h 702741"/>
                  <a:gd name="connsiteX35" fmla="*/ 430184 w 947445"/>
                  <a:gd name="connsiteY35" fmla="*/ 552781 h 702741"/>
                  <a:gd name="connsiteX36" fmla="*/ 662340 w 947445"/>
                  <a:gd name="connsiteY36" fmla="*/ 624310 h 702741"/>
                  <a:gd name="connsiteX37" fmla="*/ 688065 w 947445"/>
                  <a:gd name="connsiteY37" fmla="*/ 638741 h 702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947445" h="702741">
                    <a:moveTo>
                      <a:pt x="688065" y="638741"/>
                    </a:moveTo>
                    <a:cubicBezTo>
                      <a:pt x="665477" y="655683"/>
                      <a:pt x="642889" y="671996"/>
                      <a:pt x="619673" y="688937"/>
                    </a:cubicBezTo>
                    <a:cubicBezTo>
                      <a:pt x="518027" y="666977"/>
                      <a:pt x="418263" y="636231"/>
                      <a:pt x="319753" y="602977"/>
                    </a:cubicBezTo>
                    <a:cubicBezTo>
                      <a:pt x="296538" y="595447"/>
                      <a:pt x="292773" y="573487"/>
                      <a:pt x="279597" y="558428"/>
                    </a:cubicBezTo>
                    <a:cubicBezTo>
                      <a:pt x="273950" y="552154"/>
                      <a:pt x="272067" y="537095"/>
                      <a:pt x="258264" y="545879"/>
                    </a:cubicBezTo>
                    <a:cubicBezTo>
                      <a:pt x="246969" y="552781"/>
                      <a:pt x="230028" y="555291"/>
                      <a:pt x="233166" y="575369"/>
                    </a:cubicBezTo>
                    <a:cubicBezTo>
                      <a:pt x="236303" y="593565"/>
                      <a:pt x="238185" y="611761"/>
                      <a:pt x="234421" y="630585"/>
                    </a:cubicBezTo>
                    <a:cubicBezTo>
                      <a:pt x="221872" y="692074"/>
                      <a:pt x="176695" y="720937"/>
                      <a:pt x="116460" y="703368"/>
                    </a:cubicBezTo>
                    <a:cubicBezTo>
                      <a:pt x="44304" y="682663"/>
                      <a:pt x="-12166" y="589173"/>
                      <a:pt x="2265" y="515762"/>
                    </a:cubicBezTo>
                    <a:cubicBezTo>
                      <a:pt x="15441" y="449880"/>
                      <a:pt x="73167" y="420390"/>
                      <a:pt x="134029" y="448625"/>
                    </a:cubicBezTo>
                    <a:cubicBezTo>
                      <a:pt x="146578" y="454272"/>
                      <a:pt x="160382" y="461801"/>
                      <a:pt x="169793" y="471841"/>
                    </a:cubicBezTo>
                    <a:cubicBezTo>
                      <a:pt x="184225" y="488154"/>
                      <a:pt x="196146" y="480625"/>
                      <a:pt x="208695" y="471841"/>
                    </a:cubicBezTo>
                    <a:cubicBezTo>
                      <a:pt x="226264" y="459919"/>
                      <a:pt x="211832" y="448625"/>
                      <a:pt x="206185" y="441095"/>
                    </a:cubicBezTo>
                    <a:cubicBezTo>
                      <a:pt x="190499" y="421017"/>
                      <a:pt x="193009" y="400939"/>
                      <a:pt x="197401" y="378351"/>
                    </a:cubicBezTo>
                    <a:cubicBezTo>
                      <a:pt x="214970" y="291763"/>
                      <a:pt x="239440" y="207685"/>
                      <a:pt x="261401" y="122352"/>
                    </a:cubicBezTo>
                    <a:cubicBezTo>
                      <a:pt x="287126" y="110431"/>
                      <a:pt x="312851" y="98509"/>
                      <a:pt x="339204" y="86588"/>
                    </a:cubicBezTo>
                    <a:cubicBezTo>
                      <a:pt x="347361" y="95999"/>
                      <a:pt x="340459" y="105411"/>
                      <a:pt x="337949" y="114196"/>
                    </a:cubicBezTo>
                    <a:cubicBezTo>
                      <a:pt x="320381" y="181332"/>
                      <a:pt x="305950" y="249724"/>
                      <a:pt x="291518" y="317488"/>
                    </a:cubicBezTo>
                    <a:cubicBezTo>
                      <a:pt x="289636" y="326273"/>
                      <a:pt x="287126" y="334429"/>
                      <a:pt x="287754" y="343214"/>
                    </a:cubicBezTo>
                    <a:cubicBezTo>
                      <a:pt x="295283" y="348861"/>
                      <a:pt x="299675" y="341959"/>
                      <a:pt x="304695" y="339449"/>
                    </a:cubicBezTo>
                    <a:cubicBezTo>
                      <a:pt x="410733" y="283606"/>
                      <a:pt x="510497" y="218979"/>
                      <a:pt x="603987" y="144313"/>
                    </a:cubicBezTo>
                    <a:cubicBezTo>
                      <a:pt x="663595" y="96627"/>
                      <a:pt x="727594" y="53960"/>
                      <a:pt x="789711" y="8784"/>
                    </a:cubicBezTo>
                    <a:cubicBezTo>
                      <a:pt x="794731" y="5020"/>
                      <a:pt x="799751" y="1255"/>
                      <a:pt x="806025" y="0"/>
                    </a:cubicBezTo>
                    <a:cubicBezTo>
                      <a:pt x="834260" y="15686"/>
                      <a:pt x="840535" y="44549"/>
                      <a:pt x="850574" y="71529"/>
                    </a:cubicBezTo>
                    <a:cubicBezTo>
                      <a:pt x="817947" y="106038"/>
                      <a:pt x="779045" y="133019"/>
                      <a:pt x="744535" y="165646"/>
                    </a:cubicBezTo>
                    <a:cubicBezTo>
                      <a:pt x="706888" y="200783"/>
                      <a:pt x="667359" y="234038"/>
                      <a:pt x="630340" y="270430"/>
                    </a:cubicBezTo>
                    <a:cubicBezTo>
                      <a:pt x="624693" y="276077"/>
                      <a:pt x="617163" y="279841"/>
                      <a:pt x="611516" y="284234"/>
                    </a:cubicBezTo>
                    <a:cubicBezTo>
                      <a:pt x="643516" y="265410"/>
                      <a:pt x="679908" y="254743"/>
                      <a:pt x="714418" y="240312"/>
                    </a:cubicBezTo>
                    <a:cubicBezTo>
                      <a:pt x="765241" y="218979"/>
                      <a:pt x="817319" y="200155"/>
                      <a:pt x="867515" y="176940"/>
                    </a:cubicBezTo>
                    <a:cubicBezTo>
                      <a:pt x="880064" y="171293"/>
                      <a:pt x="892613" y="162509"/>
                      <a:pt x="908299" y="165646"/>
                    </a:cubicBezTo>
                    <a:cubicBezTo>
                      <a:pt x="927750" y="185097"/>
                      <a:pt x="949083" y="203920"/>
                      <a:pt x="951593" y="234038"/>
                    </a:cubicBezTo>
                    <a:cubicBezTo>
                      <a:pt x="933397" y="248469"/>
                      <a:pt x="912691" y="259136"/>
                      <a:pt x="891985" y="269175"/>
                    </a:cubicBezTo>
                    <a:cubicBezTo>
                      <a:pt x="804770" y="311841"/>
                      <a:pt x="719437" y="357645"/>
                      <a:pt x="630340" y="397801"/>
                    </a:cubicBezTo>
                    <a:cubicBezTo>
                      <a:pt x="550654" y="433566"/>
                      <a:pt x="483517" y="488154"/>
                      <a:pt x="410733" y="535213"/>
                    </a:cubicBezTo>
                    <a:cubicBezTo>
                      <a:pt x="408223" y="536468"/>
                      <a:pt x="406969" y="538977"/>
                      <a:pt x="406969" y="542114"/>
                    </a:cubicBezTo>
                    <a:cubicBezTo>
                      <a:pt x="412616" y="549644"/>
                      <a:pt x="422027" y="549644"/>
                      <a:pt x="430184" y="552781"/>
                    </a:cubicBezTo>
                    <a:cubicBezTo>
                      <a:pt x="506733" y="579134"/>
                      <a:pt x="584536" y="602350"/>
                      <a:pt x="662340" y="624310"/>
                    </a:cubicBezTo>
                    <a:cubicBezTo>
                      <a:pt x="672379" y="626192"/>
                      <a:pt x="685555" y="624310"/>
                      <a:pt x="688065" y="638741"/>
                    </a:cubicBezTo>
                    <a:close/>
                  </a:path>
                </a:pathLst>
              </a:custGeom>
              <a:solidFill>
                <a:schemeClr val="accent3"/>
              </a:solidFill>
              <a:ln w="6274"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41BCBF4B-2293-4997-9207-C7E9E150A4D7}"/>
                  </a:ext>
                </a:extLst>
              </p:cNvPr>
              <p:cNvSpPr/>
              <p:nvPr/>
            </p:nvSpPr>
            <p:spPr>
              <a:xfrm>
                <a:off x="8507469" y="3425863"/>
                <a:ext cx="1003916" cy="665094"/>
              </a:xfrm>
              <a:custGeom>
                <a:avLst/>
                <a:gdLst>
                  <a:gd name="connsiteX0" fmla="*/ 505535 w 1003915"/>
                  <a:gd name="connsiteY0" fmla="*/ 666349 h 665094"/>
                  <a:gd name="connsiteX1" fmla="*/ 422084 w 1003915"/>
                  <a:gd name="connsiteY1" fmla="*/ 649408 h 665094"/>
                  <a:gd name="connsiteX2" fmla="*/ 442162 w 1003915"/>
                  <a:gd name="connsiteY2" fmla="*/ 624310 h 665094"/>
                  <a:gd name="connsiteX3" fmla="*/ 616592 w 1003915"/>
                  <a:gd name="connsiteY3" fmla="*/ 486899 h 665094"/>
                  <a:gd name="connsiteX4" fmla="*/ 622867 w 1003915"/>
                  <a:gd name="connsiteY4" fmla="*/ 476233 h 665094"/>
                  <a:gd name="connsiteX5" fmla="*/ 564514 w 1003915"/>
                  <a:gd name="connsiteY5" fmla="*/ 464938 h 665094"/>
                  <a:gd name="connsiteX6" fmla="*/ 184281 w 1003915"/>
                  <a:gd name="connsiteY6" fmla="*/ 436076 h 665094"/>
                  <a:gd name="connsiteX7" fmla="*/ 24282 w 1003915"/>
                  <a:gd name="connsiteY7" fmla="*/ 426037 h 665094"/>
                  <a:gd name="connsiteX8" fmla="*/ 1694 w 1003915"/>
                  <a:gd name="connsiteY8" fmla="*/ 419135 h 665094"/>
                  <a:gd name="connsiteX9" fmla="*/ 12361 w 1003915"/>
                  <a:gd name="connsiteY9" fmla="*/ 342586 h 665094"/>
                  <a:gd name="connsiteX10" fmla="*/ 29929 w 1003915"/>
                  <a:gd name="connsiteY10" fmla="*/ 336312 h 665094"/>
                  <a:gd name="connsiteX11" fmla="*/ 327967 w 1003915"/>
                  <a:gd name="connsiteY11" fmla="*/ 321253 h 665094"/>
                  <a:gd name="connsiteX12" fmla="*/ 327967 w 1003915"/>
                  <a:gd name="connsiteY12" fmla="*/ 320625 h 665094"/>
                  <a:gd name="connsiteX13" fmla="*/ 326084 w 1003915"/>
                  <a:gd name="connsiteY13" fmla="*/ 321880 h 665094"/>
                  <a:gd name="connsiteX14" fmla="*/ 251418 w 1003915"/>
                  <a:gd name="connsiteY14" fmla="*/ 302430 h 665094"/>
                  <a:gd name="connsiteX15" fmla="*/ 56282 w 1003915"/>
                  <a:gd name="connsiteY15" fmla="*/ 245332 h 665094"/>
                  <a:gd name="connsiteX16" fmla="*/ 28047 w 1003915"/>
                  <a:gd name="connsiteY16" fmla="*/ 231528 h 665094"/>
                  <a:gd name="connsiteX17" fmla="*/ 32439 w 1003915"/>
                  <a:gd name="connsiteY17" fmla="*/ 158117 h 665094"/>
                  <a:gd name="connsiteX18" fmla="*/ 69459 w 1003915"/>
                  <a:gd name="connsiteY18" fmla="*/ 152470 h 665094"/>
                  <a:gd name="connsiteX19" fmla="*/ 403888 w 1003915"/>
                  <a:gd name="connsiteY19" fmla="*/ 224626 h 665094"/>
                  <a:gd name="connsiteX20" fmla="*/ 565142 w 1003915"/>
                  <a:gd name="connsiteY20" fmla="*/ 244077 h 665094"/>
                  <a:gd name="connsiteX21" fmla="*/ 656122 w 1003915"/>
                  <a:gd name="connsiteY21" fmla="*/ 248469 h 665094"/>
                  <a:gd name="connsiteX22" fmla="*/ 574554 w 1003915"/>
                  <a:gd name="connsiteY22" fmla="*/ 124862 h 665094"/>
                  <a:gd name="connsiteX23" fmla="*/ 505535 w 1003915"/>
                  <a:gd name="connsiteY23" fmla="*/ 26353 h 665094"/>
                  <a:gd name="connsiteX24" fmla="*/ 496750 w 1003915"/>
                  <a:gd name="connsiteY24" fmla="*/ 0 h 665094"/>
                  <a:gd name="connsiteX25" fmla="*/ 581456 w 1003915"/>
                  <a:gd name="connsiteY25" fmla="*/ 0 h 665094"/>
                  <a:gd name="connsiteX26" fmla="*/ 760278 w 1003915"/>
                  <a:gd name="connsiteY26" fmla="*/ 253489 h 665094"/>
                  <a:gd name="connsiteX27" fmla="*/ 765298 w 1003915"/>
                  <a:gd name="connsiteY27" fmla="*/ 301802 h 665094"/>
                  <a:gd name="connsiteX28" fmla="*/ 791023 w 1003915"/>
                  <a:gd name="connsiteY28" fmla="*/ 341332 h 665094"/>
                  <a:gd name="connsiteX29" fmla="*/ 814238 w 1003915"/>
                  <a:gd name="connsiteY29" fmla="*/ 325018 h 665094"/>
                  <a:gd name="connsiteX30" fmla="*/ 884513 w 1003915"/>
                  <a:gd name="connsiteY30" fmla="*/ 263528 h 665094"/>
                  <a:gd name="connsiteX31" fmla="*/ 998081 w 1003915"/>
                  <a:gd name="connsiteY31" fmla="*/ 331920 h 665094"/>
                  <a:gd name="connsiteX32" fmla="*/ 963571 w 1003915"/>
                  <a:gd name="connsiteY32" fmla="*/ 514507 h 665094"/>
                  <a:gd name="connsiteX33" fmla="*/ 819886 w 1003915"/>
                  <a:gd name="connsiteY33" fmla="*/ 504468 h 665094"/>
                  <a:gd name="connsiteX34" fmla="*/ 797298 w 1003915"/>
                  <a:gd name="connsiteY34" fmla="*/ 451135 h 665094"/>
                  <a:gd name="connsiteX35" fmla="*/ 764043 w 1003915"/>
                  <a:gd name="connsiteY35" fmla="*/ 427292 h 665094"/>
                  <a:gd name="connsiteX36" fmla="*/ 748984 w 1003915"/>
                  <a:gd name="connsiteY36" fmla="*/ 452389 h 665094"/>
                  <a:gd name="connsiteX37" fmla="*/ 719494 w 1003915"/>
                  <a:gd name="connsiteY37" fmla="*/ 505095 h 665094"/>
                  <a:gd name="connsiteX38" fmla="*/ 505535 w 1003915"/>
                  <a:gd name="connsiteY38" fmla="*/ 666349 h 665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03915" h="665094">
                    <a:moveTo>
                      <a:pt x="505535" y="666349"/>
                    </a:moveTo>
                    <a:cubicBezTo>
                      <a:pt x="477927" y="660702"/>
                      <a:pt x="449692" y="655055"/>
                      <a:pt x="422084" y="649408"/>
                    </a:cubicBezTo>
                    <a:cubicBezTo>
                      <a:pt x="420829" y="634349"/>
                      <a:pt x="434005" y="631212"/>
                      <a:pt x="442162" y="624310"/>
                    </a:cubicBezTo>
                    <a:cubicBezTo>
                      <a:pt x="501142" y="579762"/>
                      <a:pt x="558868" y="533330"/>
                      <a:pt x="616592" y="486899"/>
                    </a:cubicBezTo>
                    <a:cubicBezTo>
                      <a:pt x="619102" y="485017"/>
                      <a:pt x="622240" y="482507"/>
                      <a:pt x="622867" y="476233"/>
                    </a:cubicBezTo>
                    <a:cubicBezTo>
                      <a:pt x="604671" y="469331"/>
                      <a:pt x="583966" y="468703"/>
                      <a:pt x="564514" y="464938"/>
                    </a:cubicBezTo>
                    <a:cubicBezTo>
                      <a:pt x="439025" y="441095"/>
                      <a:pt x="311653" y="439840"/>
                      <a:pt x="184281" y="436076"/>
                    </a:cubicBezTo>
                    <a:cubicBezTo>
                      <a:pt x="130948" y="434194"/>
                      <a:pt x="77615" y="434194"/>
                      <a:pt x="24282" y="426037"/>
                    </a:cubicBezTo>
                    <a:cubicBezTo>
                      <a:pt x="16126" y="424782"/>
                      <a:pt x="7968" y="424782"/>
                      <a:pt x="1694" y="419135"/>
                    </a:cubicBezTo>
                    <a:cubicBezTo>
                      <a:pt x="-3326" y="392782"/>
                      <a:pt x="3577" y="367684"/>
                      <a:pt x="12361" y="342586"/>
                    </a:cubicBezTo>
                    <a:cubicBezTo>
                      <a:pt x="17380" y="338194"/>
                      <a:pt x="23655" y="336312"/>
                      <a:pt x="29929" y="336312"/>
                    </a:cubicBezTo>
                    <a:cubicBezTo>
                      <a:pt x="129693" y="336312"/>
                      <a:pt x="228830" y="323763"/>
                      <a:pt x="327967" y="321253"/>
                    </a:cubicBezTo>
                    <a:cubicBezTo>
                      <a:pt x="331732" y="321253"/>
                      <a:pt x="326712" y="316861"/>
                      <a:pt x="327967" y="320625"/>
                    </a:cubicBezTo>
                    <a:cubicBezTo>
                      <a:pt x="328594" y="321253"/>
                      <a:pt x="327339" y="321880"/>
                      <a:pt x="326084" y="321880"/>
                    </a:cubicBezTo>
                    <a:cubicBezTo>
                      <a:pt x="299732" y="320625"/>
                      <a:pt x="275889" y="309959"/>
                      <a:pt x="251418" y="302430"/>
                    </a:cubicBezTo>
                    <a:cubicBezTo>
                      <a:pt x="186791" y="282351"/>
                      <a:pt x="122164" y="262901"/>
                      <a:pt x="56282" y="245332"/>
                    </a:cubicBezTo>
                    <a:cubicBezTo>
                      <a:pt x="46243" y="242822"/>
                      <a:pt x="35576" y="240312"/>
                      <a:pt x="28047" y="231528"/>
                    </a:cubicBezTo>
                    <a:cubicBezTo>
                      <a:pt x="18008" y="206430"/>
                      <a:pt x="25537" y="182587"/>
                      <a:pt x="32439" y="158117"/>
                    </a:cubicBezTo>
                    <a:cubicBezTo>
                      <a:pt x="43106" y="145568"/>
                      <a:pt x="56910" y="150587"/>
                      <a:pt x="69459" y="152470"/>
                    </a:cubicBezTo>
                    <a:cubicBezTo>
                      <a:pt x="181771" y="173175"/>
                      <a:pt x="292830" y="198273"/>
                      <a:pt x="403888" y="224626"/>
                    </a:cubicBezTo>
                    <a:cubicBezTo>
                      <a:pt x="457221" y="237175"/>
                      <a:pt x="511181" y="240940"/>
                      <a:pt x="565142" y="244077"/>
                    </a:cubicBezTo>
                    <a:cubicBezTo>
                      <a:pt x="594005" y="245959"/>
                      <a:pt x="622867" y="254116"/>
                      <a:pt x="656122" y="248469"/>
                    </a:cubicBezTo>
                    <a:cubicBezTo>
                      <a:pt x="630397" y="204548"/>
                      <a:pt x="602789" y="165019"/>
                      <a:pt x="574554" y="124862"/>
                    </a:cubicBezTo>
                    <a:cubicBezTo>
                      <a:pt x="551965" y="92235"/>
                      <a:pt x="528750" y="58980"/>
                      <a:pt x="505535" y="26353"/>
                    </a:cubicBezTo>
                    <a:cubicBezTo>
                      <a:pt x="499887" y="18823"/>
                      <a:pt x="492358" y="11294"/>
                      <a:pt x="496750" y="0"/>
                    </a:cubicBezTo>
                    <a:cubicBezTo>
                      <a:pt x="524985" y="0"/>
                      <a:pt x="553220" y="0"/>
                      <a:pt x="581456" y="0"/>
                    </a:cubicBezTo>
                    <a:cubicBezTo>
                      <a:pt x="644200" y="82195"/>
                      <a:pt x="705062" y="165646"/>
                      <a:pt x="760278" y="253489"/>
                    </a:cubicBezTo>
                    <a:cubicBezTo>
                      <a:pt x="770944" y="270430"/>
                      <a:pt x="768435" y="284861"/>
                      <a:pt x="765298" y="301802"/>
                    </a:cubicBezTo>
                    <a:cubicBezTo>
                      <a:pt x="761533" y="321880"/>
                      <a:pt x="760278" y="340077"/>
                      <a:pt x="791023" y="341332"/>
                    </a:cubicBezTo>
                    <a:cubicBezTo>
                      <a:pt x="806082" y="341959"/>
                      <a:pt x="809219" y="334429"/>
                      <a:pt x="814238" y="325018"/>
                    </a:cubicBezTo>
                    <a:cubicBezTo>
                      <a:pt x="830552" y="296783"/>
                      <a:pt x="851258" y="271685"/>
                      <a:pt x="884513" y="263528"/>
                    </a:cubicBezTo>
                    <a:cubicBezTo>
                      <a:pt x="933453" y="250979"/>
                      <a:pt x="979257" y="277332"/>
                      <a:pt x="998081" y="331920"/>
                    </a:cubicBezTo>
                    <a:cubicBezTo>
                      <a:pt x="1020669" y="398429"/>
                      <a:pt x="1009374" y="460547"/>
                      <a:pt x="963571" y="514507"/>
                    </a:cubicBezTo>
                    <a:cubicBezTo>
                      <a:pt x="922160" y="562820"/>
                      <a:pt x="856278" y="557173"/>
                      <a:pt x="819886" y="504468"/>
                    </a:cubicBezTo>
                    <a:cubicBezTo>
                      <a:pt x="808591" y="488154"/>
                      <a:pt x="797925" y="469958"/>
                      <a:pt x="797298" y="451135"/>
                    </a:cubicBezTo>
                    <a:cubicBezTo>
                      <a:pt x="796670" y="425409"/>
                      <a:pt x="778474" y="428547"/>
                      <a:pt x="764043" y="427292"/>
                    </a:cubicBezTo>
                    <a:cubicBezTo>
                      <a:pt x="746475" y="425409"/>
                      <a:pt x="748984" y="442978"/>
                      <a:pt x="748984" y="452389"/>
                    </a:cubicBezTo>
                    <a:cubicBezTo>
                      <a:pt x="750239" y="477487"/>
                      <a:pt x="737690" y="490664"/>
                      <a:pt x="719494" y="505095"/>
                    </a:cubicBezTo>
                    <a:cubicBezTo>
                      <a:pt x="649220" y="561565"/>
                      <a:pt x="580828" y="618036"/>
                      <a:pt x="505535" y="666349"/>
                    </a:cubicBezTo>
                    <a:close/>
                  </a:path>
                </a:pathLst>
              </a:custGeom>
              <a:solidFill>
                <a:schemeClr val="accent4"/>
              </a:solidFill>
              <a:ln w="6274"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92B7979A-9755-43CD-AFBC-D0E57FE866F3}"/>
                  </a:ext>
                </a:extLst>
              </p:cNvPr>
              <p:cNvSpPr/>
              <p:nvPr/>
            </p:nvSpPr>
            <p:spPr>
              <a:xfrm>
                <a:off x="2666849" y="3427745"/>
                <a:ext cx="1010190" cy="658820"/>
              </a:xfrm>
              <a:custGeom>
                <a:avLst/>
                <a:gdLst>
                  <a:gd name="connsiteX0" fmla="*/ 434972 w 1010190"/>
                  <a:gd name="connsiteY0" fmla="*/ 0 h 658819"/>
                  <a:gd name="connsiteX1" fmla="*/ 519677 w 1010190"/>
                  <a:gd name="connsiteY1" fmla="*/ 0 h 658819"/>
                  <a:gd name="connsiteX2" fmla="*/ 508383 w 1010190"/>
                  <a:gd name="connsiteY2" fmla="*/ 25098 h 658819"/>
                  <a:gd name="connsiteX3" fmla="*/ 377247 w 1010190"/>
                  <a:gd name="connsiteY3" fmla="*/ 187607 h 658819"/>
                  <a:gd name="connsiteX4" fmla="*/ 360306 w 1010190"/>
                  <a:gd name="connsiteY4" fmla="*/ 213332 h 658819"/>
                  <a:gd name="connsiteX5" fmla="*/ 513403 w 1010190"/>
                  <a:gd name="connsiteY5" fmla="*/ 203293 h 658819"/>
                  <a:gd name="connsiteX6" fmla="*/ 948224 w 1010190"/>
                  <a:gd name="connsiteY6" fmla="*/ 128627 h 658819"/>
                  <a:gd name="connsiteX7" fmla="*/ 983988 w 1010190"/>
                  <a:gd name="connsiteY7" fmla="*/ 129882 h 658819"/>
                  <a:gd name="connsiteX8" fmla="*/ 988381 w 1010190"/>
                  <a:gd name="connsiteY8" fmla="*/ 207685 h 658819"/>
                  <a:gd name="connsiteX9" fmla="*/ 953871 w 1010190"/>
                  <a:gd name="connsiteY9" fmla="*/ 220234 h 658819"/>
                  <a:gd name="connsiteX10" fmla="*/ 722970 w 1010190"/>
                  <a:gd name="connsiteY10" fmla="*/ 286744 h 658819"/>
                  <a:gd name="connsiteX11" fmla="*/ 679049 w 1010190"/>
                  <a:gd name="connsiteY11" fmla="*/ 294273 h 658819"/>
                  <a:gd name="connsiteX12" fmla="*/ 903048 w 1010190"/>
                  <a:gd name="connsiteY12" fmla="*/ 307449 h 658819"/>
                  <a:gd name="connsiteX13" fmla="*/ 997792 w 1010190"/>
                  <a:gd name="connsiteY13" fmla="*/ 318743 h 658819"/>
                  <a:gd name="connsiteX14" fmla="*/ 1009714 w 1010190"/>
                  <a:gd name="connsiteY14" fmla="*/ 395292 h 658819"/>
                  <a:gd name="connsiteX15" fmla="*/ 902420 w 1010190"/>
                  <a:gd name="connsiteY15" fmla="*/ 407841 h 658819"/>
                  <a:gd name="connsiteX16" fmla="*/ 645794 w 1010190"/>
                  <a:gd name="connsiteY16" fmla="*/ 407841 h 658819"/>
                  <a:gd name="connsiteX17" fmla="*/ 379757 w 1010190"/>
                  <a:gd name="connsiteY17" fmla="*/ 436076 h 658819"/>
                  <a:gd name="connsiteX18" fmla="*/ 434344 w 1010190"/>
                  <a:gd name="connsiteY18" fmla="*/ 492546 h 658819"/>
                  <a:gd name="connsiteX19" fmla="*/ 584304 w 1010190"/>
                  <a:gd name="connsiteY19" fmla="*/ 628702 h 658819"/>
                  <a:gd name="connsiteX20" fmla="*/ 593716 w 1010190"/>
                  <a:gd name="connsiteY20" fmla="*/ 648153 h 658819"/>
                  <a:gd name="connsiteX21" fmla="*/ 511520 w 1010190"/>
                  <a:gd name="connsiteY21" fmla="*/ 663839 h 658819"/>
                  <a:gd name="connsiteX22" fmla="*/ 406737 w 1010190"/>
                  <a:gd name="connsiteY22" fmla="*/ 577879 h 658819"/>
                  <a:gd name="connsiteX23" fmla="*/ 293796 w 1010190"/>
                  <a:gd name="connsiteY23" fmla="*/ 471841 h 658819"/>
                  <a:gd name="connsiteX24" fmla="*/ 262424 w 1010190"/>
                  <a:gd name="connsiteY24" fmla="*/ 404704 h 658819"/>
                  <a:gd name="connsiteX25" fmla="*/ 249247 w 1010190"/>
                  <a:gd name="connsiteY25" fmla="*/ 377096 h 658819"/>
                  <a:gd name="connsiteX26" fmla="*/ 210346 w 1010190"/>
                  <a:gd name="connsiteY26" fmla="*/ 398429 h 658819"/>
                  <a:gd name="connsiteX27" fmla="*/ 182738 w 1010190"/>
                  <a:gd name="connsiteY27" fmla="*/ 452390 h 658819"/>
                  <a:gd name="connsiteX28" fmla="*/ 38425 w 1010190"/>
                  <a:gd name="connsiteY28" fmla="*/ 444860 h 658819"/>
                  <a:gd name="connsiteX29" fmla="*/ 15210 w 1010190"/>
                  <a:gd name="connsiteY29" fmla="*/ 266038 h 658819"/>
                  <a:gd name="connsiteX30" fmla="*/ 92386 w 1010190"/>
                  <a:gd name="connsiteY30" fmla="*/ 202038 h 658819"/>
                  <a:gd name="connsiteX31" fmla="*/ 192150 w 1010190"/>
                  <a:gd name="connsiteY31" fmla="*/ 259136 h 658819"/>
                  <a:gd name="connsiteX32" fmla="*/ 205326 w 1010190"/>
                  <a:gd name="connsiteY32" fmla="*/ 285489 h 658819"/>
                  <a:gd name="connsiteX33" fmla="*/ 226032 w 1010190"/>
                  <a:gd name="connsiteY33" fmla="*/ 291763 h 658819"/>
                  <a:gd name="connsiteX34" fmla="*/ 245483 w 1010190"/>
                  <a:gd name="connsiteY34" fmla="*/ 277959 h 658819"/>
                  <a:gd name="connsiteX35" fmla="*/ 323286 w 1010190"/>
                  <a:gd name="connsiteY35" fmla="*/ 128627 h 658819"/>
                  <a:gd name="connsiteX36" fmla="*/ 434972 w 1010190"/>
                  <a:gd name="connsiteY36" fmla="*/ 0 h 658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010190" h="658819">
                    <a:moveTo>
                      <a:pt x="434972" y="0"/>
                    </a:moveTo>
                    <a:cubicBezTo>
                      <a:pt x="463207" y="0"/>
                      <a:pt x="491442" y="0"/>
                      <a:pt x="519677" y="0"/>
                    </a:cubicBezTo>
                    <a:cubicBezTo>
                      <a:pt x="523442" y="11922"/>
                      <a:pt x="514030" y="18196"/>
                      <a:pt x="508383" y="25098"/>
                    </a:cubicBezTo>
                    <a:cubicBezTo>
                      <a:pt x="464462" y="79059"/>
                      <a:pt x="420541" y="133019"/>
                      <a:pt x="377247" y="187607"/>
                    </a:cubicBezTo>
                    <a:cubicBezTo>
                      <a:pt x="371600" y="195136"/>
                      <a:pt x="364070" y="202038"/>
                      <a:pt x="360306" y="213332"/>
                    </a:cubicBezTo>
                    <a:cubicBezTo>
                      <a:pt x="413011" y="212705"/>
                      <a:pt x="463207" y="208313"/>
                      <a:pt x="513403" y="203293"/>
                    </a:cubicBezTo>
                    <a:cubicBezTo>
                      <a:pt x="660226" y="188862"/>
                      <a:pt x="802656" y="148705"/>
                      <a:pt x="948224" y="128627"/>
                    </a:cubicBezTo>
                    <a:cubicBezTo>
                      <a:pt x="960145" y="126744"/>
                      <a:pt x="972067" y="119843"/>
                      <a:pt x="983988" y="129882"/>
                    </a:cubicBezTo>
                    <a:cubicBezTo>
                      <a:pt x="989008" y="155607"/>
                      <a:pt x="994655" y="181332"/>
                      <a:pt x="988381" y="207685"/>
                    </a:cubicBezTo>
                    <a:cubicBezTo>
                      <a:pt x="978969" y="217097"/>
                      <a:pt x="965792" y="217097"/>
                      <a:pt x="953871" y="220234"/>
                    </a:cubicBezTo>
                    <a:cubicBezTo>
                      <a:pt x="876067" y="240312"/>
                      <a:pt x="799519" y="262901"/>
                      <a:pt x="722970" y="286744"/>
                    </a:cubicBezTo>
                    <a:cubicBezTo>
                      <a:pt x="708539" y="291136"/>
                      <a:pt x="694108" y="294900"/>
                      <a:pt x="679049" y="294273"/>
                    </a:cubicBezTo>
                    <a:cubicBezTo>
                      <a:pt x="753715" y="294273"/>
                      <a:pt x="828381" y="306822"/>
                      <a:pt x="903048" y="307449"/>
                    </a:cubicBezTo>
                    <a:cubicBezTo>
                      <a:pt x="935047" y="308077"/>
                      <a:pt x="967047" y="309332"/>
                      <a:pt x="997792" y="318743"/>
                    </a:cubicBezTo>
                    <a:cubicBezTo>
                      <a:pt x="1011596" y="342587"/>
                      <a:pt x="1015361" y="368312"/>
                      <a:pt x="1009714" y="395292"/>
                    </a:cubicBezTo>
                    <a:cubicBezTo>
                      <a:pt x="975204" y="408468"/>
                      <a:pt x="938185" y="406586"/>
                      <a:pt x="902420" y="407841"/>
                    </a:cubicBezTo>
                    <a:cubicBezTo>
                      <a:pt x="817087" y="410351"/>
                      <a:pt x="731755" y="410351"/>
                      <a:pt x="645794" y="407841"/>
                    </a:cubicBezTo>
                    <a:cubicBezTo>
                      <a:pt x="556697" y="405331"/>
                      <a:pt x="470736" y="426664"/>
                      <a:pt x="379757" y="436076"/>
                    </a:cubicBezTo>
                    <a:cubicBezTo>
                      <a:pt x="396698" y="459919"/>
                      <a:pt x="415521" y="476233"/>
                      <a:pt x="434344" y="492546"/>
                    </a:cubicBezTo>
                    <a:cubicBezTo>
                      <a:pt x="485168" y="537095"/>
                      <a:pt x="532854" y="585408"/>
                      <a:pt x="584304" y="628702"/>
                    </a:cubicBezTo>
                    <a:cubicBezTo>
                      <a:pt x="589951" y="633095"/>
                      <a:pt x="598736" y="637487"/>
                      <a:pt x="593716" y="648153"/>
                    </a:cubicBezTo>
                    <a:cubicBezTo>
                      <a:pt x="566108" y="653173"/>
                      <a:pt x="538501" y="658820"/>
                      <a:pt x="511520" y="663839"/>
                    </a:cubicBezTo>
                    <a:cubicBezTo>
                      <a:pt x="476383" y="635604"/>
                      <a:pt x="439991" y="607997"/>
                      <a:pt x="406737" y="577879"/>
                    </a:cubicBezTo>
                    <a:cubicBezTo>
                      <a:pt x="367835" y="543370"/>
                      <a:pt x="332071" y="506350"/>
                      <a:pt x="293796" y="471841"/>
                    </a:cubicBezTo>
                    <a:cubicBezTo>
                      <a:pt x="273718" y="453644"/>
                      <a:pt x="261169" y="433566"/>
                      <a:pt x="262424" y="404704"/>
                    </a:cubicBezTo>
                    <a:cubicBezTo>
                      <a:pt x="263051" y="394665"/>
                      <a:pt x="263679" y="377096"/>
                      <a:pt x="249247" y="377096"/>
                    </a:cubicBezTo>
                    <a:cubicBezTo>
                      <a:pt x="234816" y="377096"/>
                      <a:pt x="214738" y="373331"/>
                      <a:pt x="210346" y="398429"/>
                    </a:cubicBezTo>
                    <a:cubicBezTo>
                      <a:pt x="206581" y="418508"/>
                      <a:pt x="197797" y="436704"/>
                      <a:pt x="182738" y="452390"/>
                    </a:cubicBezTo>
                    <a:cubicBezTo>
                      <a:pt x="136307" y="500076"/>
                      <a:pt x="77327" y="498821"/>
                      <a:pt x="38425" y="444860"/>
                    </a:cubicBezTo>
                    <a:cubicBezTo>
                      <a:pt x="-1104" y="390272"/>
                      <a:pt x="-12398" y="330038"/>
                      <a:pt x="15210" y="266038"/>
                    </a:cubicBezTo>
                    <a:cubicBezTo>
                      <a:pt x="29641" y="232156"/>
                      <a:pt x="51602" y="205803"/>
                      <a:pt x="92386" y="202038"/>
                    </a:cubicBezTo>
                    <a:cubicBezTo>
                      <a:pt x="139444" y="197646"/>
                      <a:pt x="169562" y="222117"/>
                      <a:pt x="192150" y="259136"/>
                    </a:cubicBezTo>
                    <a:cubicBezTo>
                      <a:pt x="197169" y="267293"/>
                      <a:pt x="200307" y="276705"/>
                      <a:pt x="205326" y="285489"/>
                    </a:cubicBezTo>
                    <a:cubicBezTo>
                      <a:pt x="210346" y="294273"/>
                      <a:pt x="218503" y="294900"/>
                      <a:pt x="226032" y="291763"/>
                    </a:cubicBezTo>
                    <a:cubicBezTo>
                      <a:pt x="233561" y="288626"/>
                      <a:pt x="247365" y="289881"/>
                      <a:pt x="245483" y="277959"/>
                    </a:cubicBezTo>
                    <a:cubicBezTo>
                      <a:pt x="234189" y="208313"/>
                      <a:pt x="288777" y="173176"/>
                      <a:pt x="323286" y="128627"/>
                    </a:cubicBezTo>
                    <a:cubicBezTo>
                      <a:pt x="359051" y="84705"/>
                      <a:pt x="397953" y="43294"/>
                      <a:pt x="434972" y="0"/>
                    </a:cubicBezTo>
                    <a:close/>
                  </a:path>
                </a:pathLst>
              </a:custGeom>
              <a:solidFill>
                <a:schemeClr val="accent1"/>
              </a:solidFill>
              <a:ln w="6274"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135E65A0-8E43-44B5-A396-6579CAA0A5A3}"/>
                  </a:ext>
                </a:extLst>
              </p:cNvPr>
              <p:cNvSpPr/>
              <p:nvPr/>
            </p:nvSpPr>
            <p:spPr>
              <a:xfrm>
                <a:off x="8363522" y="2129556"/>
                <a:ext cx="1003916" cy="646271"/>
              </a:xfrm>
              <a:custGeom>
                <a:avLst/>
                <a:gdLst>
                  <a:gd name="connsiteX0" fmla="*/ 648227 w 1003915"/>
                  <a:gd name="connsiteY0" fmla="*/ 633094 h 646270"/>
                  <a:gd name="connsiteX1" fmla="*/ 566031 w 1003915"/>
                  <a:gd name="connsiteY1" fmla="*/ 648781 h 646270"/>
                  <a:gd name="connsiteX2" fmla="*/ 574188 w 1003915"/>
                  <a:gd name="connsiteY2" fmla="*/ 621800 h 646270"/>
                  <a:gd name="connsiteX3" fmla="*/ 678344 w 1003915"/>
                  <a:gd name="connsiteY3" fmla="*/ 405959 h 646270"/>
                  <a:gd name="connsiteX4" fmla="*/ 547835 w 1003915"/>
                  <a:gd name="connsiteY4" fmla="*/ 444233 h 646270"/>
                  <a:gd name="connsiteX5" fmla="*/ 246032 w 1003915"/>
                  <a:gd name="connsiteY5" fmla="*/ 568467 h 646270"/>
                  <a:gd name="connsiteX6" fmla="*/ 114896 w 1003915"/>
                  <a:gd name="connsiteY6" fmla="*/ 623055 h 646270"/>
                  <a:gd name="connsiteX7" fmla="*/ 91681 w 1003915"/>
                  <a:gd name="connsiteY7" fmla="*/ 627447 h 646270"/>
                  <a:gd name="connsiteX8" fmla="*/ 64073 w 1003915"/>
                  <a:gd name="connsiteY8" fmla="*/ 554036 h 646270"/>
                  <a:gd name="connsiteX9" fmla="*/ 81642 w 1003915"/>
                  <a:gd name="connsiteY9" fmla="*/ 538350 h 646270"/>
                  <a:gd name="connsiteX10" fmla="*/ 311287 w 1003915"/>
                  <a:gd name="connsiteY10" fmla="*/ 412233 h 646270"/>
                  <a:gd name="connsiteX11" fmla="*/ 333875 w 1003915"/>
                  <a:gd name="connsiteY11" fmla="*/ 401566 h 646270"/>
                  <a:gd name="connsiteX12" fmla="*/ 146269 w 1003915"/>
                  <a:gd name="connsiteY12" fmla="*/ 431684 h 646270"/>
                  <a:gd name="connsiteX13" fmla="*/ 59681 w 1003915"/>
                  <a:gd name="connsiteY13" fmla="*/ 447370 h 646270"/>
                  <a:gd name="connsiteX14" fmla="*/ 28309 w 1003915"/>
                  <a:gd name="connsiteY14" fmla="*/ 448625 h 646270"/>
                  <a:gd name="connsiteX15" fmla="*/ 73 w 1003915"/>
                  <a:gd name="connsiteY15" fmla="*/ 371449 h 646270"/>
                  <a:gd name="connsiteX16" fmla="*/ 28936 w 1003915"/>
                  <a:gd name="connsiteY16" fmla="*/ 359527 h 646270"/>
                  <a:gd name="connsiteX17" fmla="*/ 372150 w 1003915"/>
                  <a:gd name="connsiteY17" fmla="*/ 277332 h 646270"/>
                  <a:gd name="connsiteX18" fmla="*/ 602423 w 1003915"/>
                  <a:gd name="connsiteY18" fmla="*/ 195764 h 646270"/>
                  <a:gd name="connsiteX19" fmla="*/ 566031 w 1003915"/>
                  <a:gd name="connsiteY19" fmla="*/ 167529 h 646270"/>
                  <a:gd name="connsiteX20" fmla="*/ 369012 w 1003915"/>
                  <a:gd name="connsiteY20" fmla="*/ 55215 h 646270"/>
                  <a:gd name="connsiteX21" fmla="*/ 348307 w 1003915"/>
                  <a:gd name="connsiteY21" fmla="*/ 36392 h 646270"/>
                  <a:gd name="connsiteX22" fmla="*/ 428620 w 1003915"/>
                  <a:gd name="connsiteY22" fmla="*/ 0 h 646270"/>
                  <a:gd name="connsiteX23" fmla="*/ 669559 w 1003915"/>
                  <a:gd name="connsiteY23" fmla="*/ 131764 h 646270"/>
                  <a:gd name="connsiteX24" fmla="*/ 731677 w 1003915"/>
                  <a:gd name="connsiteY24" fmla="*/ 205803 h 646270"/>
                  <a:gd name="connsiteX25" fmla="*/ 746736 w 1003915"/>
                  <a:gd name="connsiteY25" fmla="*/ 221489 h 646270"/>
                  <a:gd name="connsiteX26" fmla="*/ 779363 w 1003915"/>
                  <a:gd name="connsiteY26" fmla="*/ 197646 h 646270"/>
                  <a:gd name="connsiteX27" fmla="*/ 783127 w 1003915"/>
                  <a:gd name="connsiteY27" fmla="*/ 168783 h 646270"/>
                  <a:gd name="connsiteX28" fmla="*/ 945009 w 1003915"/>
                  <a:gd name="connsiteY28" fmla="*/ 116078 h 646270"/>
                  <a:gd name="connsiteX29" fmla="*/ 997715 w 1003915"/>
                  <a:gd name="connsiteY29" fmla="*/ 293646 h 646270"/>
                  <a:gd name="connsiteX30" fmla="*/ 850892 w 1003915"/>
                  <a:gd name="connsiteY30" fmla="*/ 345096 h 646270"/>
                  <a:gd name="connsiteX31" fmla="*/ 815128 w 1003915"/>
                  <a:gd name="connsiteY31" fmla="*/ 309332 h 646270"/>
                  <a:gd name="connsiteX32" fmla="*/ 791284 w 1003915"/>
                  <a:gd name="connsiteY32" fmla="*/ 301175 h 646270"/>
                  <a:gd name="connsiteX33" fmla="*/ 774971 w 1003915"/>
                  <a:gd name="connsiteY33" fmla="*/ 333802 h 646270"/>
                  <a:gd name="connsiteX34" fmla="*/ 770578 w 1003915"/>
                  <a:gd name="connsiteY34" fmla="*/ 398429 h 646270"/>
                  <a:gd name="connsiteX35" fmla="*/ 648227 w 1003915"/>
                  <a:gd name="connsiteY35" fmla="*/ 633094 h 646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3915" h="646270">
                    <a:moveTo>
                      <a:pt x="648227" y="633094"/>
                    </a:moveTo>
                    <a:cubicBezTo>
                      <a:pt x="620619" y="638114"/>
                      <a:pt x="593011" y="643134"/>
                      <a:pt x="566031" y="648781"/>
                    </a:cubicBezTo>
                    <a:cubicBezTo>
                      <a:pt x="562266" y="638114"/>
                      <a:pt x="570423" y="629957"/>
                      <a:pt x="574188" y="621800"/>
                    </a:cubicBezTo>
                    <a:cubicBezTo>
                      <a:pt x="608070" y="550899"/>
                      <a:pt x="646344" y="482507"/>
                      <a:pt x="678344" y="405959"/>
                    </a:cubicBezTo>
                    <a:cubicBezTo>
                      <a:pt x="631913" y="418508"/>
                      <a:pt x="590501" y="432311"/>
                      <a:pt x="547835" y="444233"/>
                    </a:cubicBezTo>
                    <a:cubicBezTo>
                      <a:pt x="442424" y="473723"/>
                      <a:pt x="346424" y="527056"/>
                      <a:pt x="246032" y="568467"/>
                    </a:cubicBezTo>
                    <a:cubicBezTo>
                      <a:pt x="202111" y="586663"/>
                      <a:pt x="158818" y="604232"/>
                      <a:pt x="114896" y="623055"/>
                    </a:cubicBezTo>
                    <a:cubicBezTo>
                      <a:pt x="107367" y="626193"/>
                      <a:pt x="99837" y="629330"/>
                      <a:pt x="91681" y="627447"/>
                    </a:cubicBezTo>
                    <a:cubicBezTo>
                      <a:pt x="69720" y="607997"/>
                      <a:pt x="68465" y="580389"/>
                      <a:pt x="64073" y="554036"/>
                    </a:cubicBezTo>
                    <a:cubicBezTo>
                      <a:pt x="67838" y="545879"/>
                      <a:pt x="74739" y="542115"/>
                      <a:pt x="81642" y="538350"/>
                    </a:cubicBezTo>
                    <a:cubicBezTo>
                      <a:pt x="160072" y="499448"/>
                      <a:pt x="235366" y="455527"/>
                      <a:pt x="311287" y="412233"/>
                    </a:cubicBezTo>
                    <a:cubicBezTo>
                      <a:pt x="320072" y="407213"/>
                      <a:pt x="328856" y="404076"/>
                      <a:pt x="333875" y="401566"/>
                    </a:cubicBezTo>
                    <a:cubicBezTo>
                      <a:pt x="274895" y="414115"/>
                      <a:pt x="210268" y="419762"/>
                      <a:pt x="146269" y="431684"/>
                    </a:cubicBezTo>
                    <a:cubicBezTo>
                      <a:pt x="117406" y="436703"/>
                      <a:pt x="88543" y="442350"/>
                      <a:pt x="59681" y="447370"/>
                    </a:cubicBezTo>
                    <a:cubicBezTo>
                      <a:pt x="49014" y="449252"/>
                      <a:pt x="38975" y="453017"/>
                      <a:pt x="28309" y="448625"/>
                    </a:cubicBezTo>
                    <a:cubicBezTo>
                      <a:pt x="13877" y="424782"/>
                      <a:pt x="-1182" y="400939"/>
                      <a:pt x="73" y="371449"/>
                    </a:cubicBezTo>
                    <a:cubicBezTo>
                      <a:pt x="8230" y="363292"/>
                      <a:pt x="18897" y="362037"/>
                      <a:pt x="28936" y="359527"/>
                    </a:cubicBezTo>
                    <a:cubicBezTo>
                      <a:pt x="142504" y="328782"/>
                      <a:pt x="257327" y="303057"/>
                      <a:pt x="372150" y="277332"/>
                    </a:cubicBezTo>
                    <a:cubicBezTo>
                      <a:pt x="451208" y="259763"/>
                      <a:pt x="523992" y="222116"/>
                      <a:pt x="602423" y="195764"/>
                    </a:cubicBezTo>
                    <a:cubicBezTo>
                      <a:pt x="591129" y="180705"/>
                      <a:pt x="577952" y="174430"/>
                      <a:pt x="566031" y="167529"/>
                    </a:cubicBezTo>
                    <a:cubicBezTo>
                      <a:pt x="500149" y="129882"/>
                      <a:pt x="436149" y="89725"/>
                      <a:pt x="369012" y="55215"/>
                    </a:cubicBezTo>
                    <a:cubicBezTo>
                      <a:pt x="360856" y="50823"/>
                      <a:pt x="350189" y="47686"/>
                      <a:pt x="348307" y="36392"/>
                    </a:cubicBezTo>
                    <a:cubicBezTo>
                      <a:pt x="371522" y="16314"/>
                      <a:pt x="397248" y="2510"/>
                      <a:pt x="428620" y="0"/>
                    </a:cubicBezTo>
                    <a:cubicBezTo>
                      <a:pt x="510188" y="41412"/>
                      <a:pt x="590501" y="85333"/>
                      <a:pt x="669559" y="131764"/>
                    </a:cubicBezTo>
                    <a:cubicBezTo>
                      <a:pt x="699677" y="149960"/>
                      <a:pt x="724147" y="169411"/>
                      <a:pt x="731677" y="205803"/>
                    </a:cubicBezTo>
                    <a:cubicBezTo>
                      <a:pt x="732932" y="212077"/>
                      <a:pt x="732932" y="227764"/>
                      <a:pt x="746736" y="221489"/>
                    </a:cubicBezTo>
                    <a:cubicBezTo>
                      <a:pt x="758657" y="215842"/>
                      <a:pt x="779363" y="220862"/>
                      <a:pt x="779363" y="197646"/>
                    </a:cubicBezTo>
                    <a:cubicBezTo>
                      <a:pt x="779363" y="188234"/>
                      <a:pt x="780618" y="178195"/>
                      <a:pt x="783127" y="168783"/>
                    </a:cubicBezTo>
                    <a:cubicBezTo>
                      <a:pt x="802579" y="81568"/>
                      <a:pt x="880382" y="55215"/>
                      <a:pt x="945009" y="116078"/>
                    </a:cubicBezTo>
                    <a:cubicBezTo>
                      <a:pt x="995832" y="163764"/>
                      <a:pt x="1015283" y="224626"/>
                      <a:pt x="997715" y="293646"/>
                    </a:cubicBezTo>
                    <a:cubicBezTo>
                      <a:pt x="979519" y="363292"/>
                      <a:pt x="909245" y="387135"/>
                      <a:pt x="850892" y="345096"/>
                    </a:cubicBezTo>
                    <a:cubicBezTo>
                      <a:pt x="837088" y="335057"/>
                      <a:pt x="824539" y="323135"/>
                      <a:pt x="815128" y="309332"/>
                    </a:cubicBezTo>
                    <a:cubicBezTo>
                      <a:pt x="808853" y="299292"/>
                      <a:pt x="803206" y="298665"/>
                      <a:pt x="791284" y="301175"/>
                    </a:cubicBezTo>
                    <a:cubicBezTo>
                      <a:pt x="769951" y="306194"/>
                      <a:pt x="764932" y="315606"/>
                      <a:pt x="774971" y="333802"/>
                    </a:cubicBezTo>
                    <a:cubicBezTo>
                      <a:pt x="787520" y="356390"/>
                      <a:pt x="781245" y="376468"/>
                      <a:pt x="770578" y="398429"/>
                    </a:cubicBezTo>
                    <a:cubicBezTo>
                      <a:pt x="732304" y="476860"/>
                      <a:pt x="694657" y="557173"/>
                      <a:pt x="648227" y="633094"/>
                    </a:cubicBezTo>
                    <a:close/>
                  </a:path>
                </a:pathLst>
              </a:custGeom>
              <a:solidFill>
                <a:schemeClr val="accent2"/>
              </a:solidFill>
              <a:ln w="6274"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D33CB7BD-6E58-45DD-9074-76BAE9C42157}"/>
                  </a:ext>
                </a:extLst>
              </p:cNvPr>
              <p:cNvSpPr/>
              <p:nvPr/>
            </p:nvSpPr>
            <p:spPr>
              <a:xfrm>
                <a:off x="7293170" y="497540"/>
                <a:ext cx="734113" cy="928622"/>
              </a:xfrm>
              <a:custGeom>
                <a:avLst/>
                <a:gdLst>
                  <a:gd name="connsiteX0" fmla="*/ 102274 w 734113"/>
                  <a:gd name="connsiteY0" fmla="*/ 232181 h 928622"/>
                  <a:gd name="connsiteX1" fmla="*/ 375841 w 734113"/>
                  <a:gd name="connsiteY1" fmla="*/ 185123 h 928622"/>
                  <a:gd name="connsiteX2" fmla="*/ 466193 w 734113"/>
                  <a:gd name="connsiteY2" fmla="*/ 203946 h 928622"/>
                  <a:gd name="connsiteX3" fmla="*/ 487527 w 734113"/>
                  <a:gd name="connsiteY3" fmla="*/ 208966 h 928622"/>
                  <a:gd name="connsiteX4" fmla="*/ 498193 w 734113"/>
                  <a:gd name="connsiteY4" fmla="*/ 167554 h 928622"/>
                  <a:gd name="connsiteX5" fmla="*/ 478115 w 734113"/>
                  <a:gd name="connsiteY5" fmla="*/ 133045 h 928622"/>
                  <a:gd name="connsiteX6" fmla="*/ 565330 w 734113"/>
                  <a:gd name="connsiteY6" fmla="*/ 26 h 928622"/>
                  <a:gd name="connsiteX7" fmla="*/ 725957 w 734113"/>
                  <a:gd name="connsiteY7" fmla="*/ 101672 h 928622"/>
                  <a:gd name="connsiteX8" fmla="*/ 720310 w 734113"/>
                  <a:gd name="connsiteY8" fmla="*/ 202691 h 928622"/>
                  <a:gd name="connsiteX9" fmla="*/ 621801 w 734113"/>
                  <a:gd name="connsiteY9" fmla="*/ 238456 h 928622"/>
                  <a:gd name="connsiteX10" fmla="*/ 595448 w 734113"/>
                  <a:gd name="connsiteY10" fmla="*/ 233436 h 928622"/>
                  <a:gd name="connsiteX11" fmla="*/ 563448 w 734113"/>
                  <a:gd name="connsiteY11" fmla="*/ 255397 h 928622"/>
                  <a:gd name="connsiteX12" fmla="*/ 576624 w 734113"/>
                  <a:gd name="connsiteY12" fmla="*/ 274848 h 928622"/>
                  <a:gd name="connsiteX13" fmla="*/ 616781 w 734113"/>
                  <a:gd name="connsiteY13" fmla="*/ 330691 h 928622"/>
                  <a:gd name="connsiteX14" fmla="*/ 667604 w 734113"/>
                  <a:gd name="connsiteY14" fmla="*/ 589826 h 928622"/>
                  <a:gd name="connsiteX15" fmla="*/ 610506 w 734113"/>
                  <a:gd name="connsiteY15" fmla="*/ 653199 h 928622"/>
                  <a:gd name="connsiteX16" fmla="*/ 589801 w 734113"/>
                  <a:gd name="connsiteY16" fmla="*/ 565356 h 928622"/>
                  <a:gd name="connsiteX17" fmla="*/ 549016 w 734113"/>
                  <a:gd name="connsiteY17" fmla="*/ 394690 h 928622"/>
                  <a:gd name="connsiteX18" fmla="*/ 424782 w 734113"/>
                  <a:gd name="connsiteY18" fmla="*/ 579787 h 928622"/>
                  <a:gd name="connsiteX19" fmla="*/ 248469 w 734113"/>
                  <a:gd name="connsiteY19" fmla="*/ 909825 h 928622"/>
                  <a:gd name="connsiteX20" fmla="*/ 228391 w 734113"/>
                  <a:gd name="connsiteY20" fmla="*/ 934295 h 928622"/>
                  <a:gd name="connsiteX21" fmla="*/ 164391 w 734113"/>
                  <a:gd name="connsiteY21" fmla="*/ 891001 h 928622"/>
                  <a:gd name="connsiteX22" fmla="*/ 193881 w 734113"/>
                  <a:gd name="connsiteY22" fmla="*/ 811315 h 928622"/>
                  <a:gd name="connsiteX23" fmla="*/ 281724 w 734113"/>
                  <a:gd name="connsiteY23" fmla="*/ 599866 h 928622"/>
                  <a:gd name="connsiteX24" fmla="*/ 280469 w 734113"/>
                  <a:gd name="connsiteY24" fmla="*/ 599238 h 928622"/>
                  <a:gd name="connsiteX25" fmla="*/ 281096 w 734113"/>
                  <a:gd name="connsiteY25" fmla="*/ 601748 h 928622"/>
                  <a:gd name="connsiteX26" fmla="*/ 210195 w 734113"/>
                  <a:gd name="connsiteY26" fmla="*/ 681434 h 928622"/>
                  <a:gd name="connsiteX27" fmla="*/ 97254 w 734113"/>
                  <a:gd name="connsiteY27" fmla="*/ 806296 h 928622"/>
                  <a:gd name="connsiteX28" fmla="*/ 70901 w 734113"/>
                  <a:gd name="connsiteY28" fmla="*/ 828884 h 928622"/>
                  <a:gd name="connsiteX29" fmla="*/ 0 w 734113"/>
                  <a:gd name="connsiteY29" fmla="*/ 788727 h 928622"/>
                  <a:gd name="connsiteX30" fmla="*/ 16941 w 734113"/>
                  <a:gd name="connsiteY30" fmla="*/ 759237 h 928622"/>
                  <a:gd name="connsiteX31" fmla="*/ 236548 w 734113"/>
                  <a:gd name="connsiteY31" fmla="*/ 476886 h 928622"/>
                  <a:gd name="connsiteX32" fmla="*/ 356390 w 734113"/>
                  <a:gd name="connsiteY32" fmla="*/ 281122 h 928622"/>
                  <a:gd name="connsiteX33" fmla="*/ 354508 w 734113"/>
                  <a:gd name="connsiteY33" fmla="*/ 274220 h 928622"/>
                  <a:gd name="connsiteX34" fmla="*/ 232156 w 734113"/>
                  <a:gd name="connsiteY34" fmla="*/ 289279 h 928622"/>
                  <a:gd name="connsiteX35" fmla="*/ 84705 w 734113"/>
                  <a:gd name="connsiteY35" fmla="*/ 313750 h 928622"/>
                  <a:gd name="connsiteX36" fmla="*/ 66510 w 734113"/>
                  <a:gd name="connsiteY36" fmla="*/ 313122 h 928622"/>
                  <a:gd name="connsiteX37" fmla="*/ 102274 w 734113"/>
                  <a:gd name="connsiteY37" fmla="*/ 232181 h 928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734113" h="928622">
                    <a:moveTo>
                      <a:pt x="102274" y="232181"/>
                    </a:moveTo>
                    <a:cubicBezTo>
                      <a:pt x="192626" y="213985"/>
                      <a:pt x="284234" y="197672"/>
                      <a:pt x="375841" y="185123"/>
                    </a:cubicBezTo>
                    <a:cubicBezTo>
                      <a:pt x="409723" y="180731"/>
                      <a:pt x="438586" y="183240"/>
                      <a:pt x="466193" y="203946"/>
                    </a:cubicBezTo>
                    <a:cubicBezTo>
                      <a:pt x="471841" y="208338"/>
                      <a:pt x="480625" y="221515"/>
                      <a:pt x="487527" y="208966"/>
                    </a:cubicBezTo>
                    <a:cubicBezTo>
                      <a:pt x="494428" y="197044"/>
                      <a:pt x="513880" y="187005"/>
                      <a:pt x="498193" y="167554"/>
                    </a:cubicBezTo>
                    <a:cubicBezTo>
                      <a:pt x="490037" y="157515"/>
                      <a:pt x="483135" y="145594"/>
                      <a:pt x="478115" y="133045"/>
                    </a:cubicBezTo>
                    <a:cubicBezTo>
                      <a:pt x="449253" y="63398"/>
                      <a:pt x="490037" y="1908"/>
                      <a:pt x="565330" y="26"/>
                    </a:cubicBezTo>
                    <a:cubicBezTo>
                      <a:pt x="629330" y="-1229"/>
                      <a:pt x="700232" y="43320"/>
                      <a:pt x="725957" y="101672"/>
                    </a:cubicBezTo>
                    <a:cubicBezTo>
                      <a:pt x="741643" y="136182"/>
                      <a:pt x="744780" y="171319"/>
                      <a:pt x="720310" y="202691"/>
                    </a:cubicBezTo>
                    <a:cubicBezTo>
                      <a:pt x="695839" y="234691"/>
                      <a:pt x="660075" y="241593"/>
                      <a:pt x="621801" y="238456"/>
                    </a:cubicBezTo>
                    <a:cubicBezTo>
                      <a:pt x="613016" y="237828"/>
                      <a:pt x="603604" y="237201"/>
                      <a:pt x="595448" y="233436"/>
                    </a:cubicBezTo>
                    <a:cubicBezTo>
                      <a:pt x="572232" y="222770"/>
                      <a:pt x="570977" y="244730"/>
                      <a:pt x="563448" y="255397"/>
                    </a:cubicBezTo>
                    <a:cubicBezTo>
                      <a:pt x="553409" y="269201"/>
                      <a:pt x="570350" y="271083"/>
                      <a:pt x="576624" y="274848"/>
                    </a:cubicBezTo>
                    <a:cubicBezTo>
                      <a:pt x="599212" y="287397"/>
                      <a:pt x="611134" y="304965"/>
                      <a:pt x="616781" y="330691"/>
                    </a:cubicBezTo>
                    <a:cubicBezTo>
                      <a:pt x="635604" y="416651"/>
                      <a:pt x="655683" y="502611"/>
                      <a:pt x="667604" y="589826"/>
                    </a:cubicBezTo>
                    <a:cubicBezTo>
                      <a:pt x="656310" y="617434"/>
                      <a:pt x="644389" y="645042"/>
                      <a:pt x="610506" y="653199"/>
                    </a:cubicBezTo>
                    <a:cubicBezTo>
                      <a:pt x="597330" y="625591"/>
                      <a:pt x="596075" y="594846"/>
                      <a:pt x="589801" y="565356"/>
                    </a:cubicBezTo>
                    <a:cubicBezTo>
                      <a:pt x="577252" y="510141"/>
                      <a:pt x="566585" y="454298"/>
                      <a:pt x="549016" y="394690"/>
                    </a:cubicBezTo>
                    <a:cubicBezTo>
                      <a:pt x="505723" y="458690"/>
                      <a:pt x="459919" y="515788"/>
                      <a:pt x="424782" y="579787"/>
                    </a:cubicBezTo>
                    <a:cubicBezTo>
                      <a:pt x="365174" y="688963"/>
                      <a:pt x="308704" y="800649"/>
                      <a:pt x="248469" y="909825"/>
                    </a:cubicBezTo>
                    <a:cubicBezTo>
                      <a:pt x="243450" y="919236"/>
                      <a:pt x="239058" y="929275"/>
                      <a:pt x="228391" y="934295"/>
                    </a:cubicBezTo>
                    <a:cubicBezTo>
                      <a:pt x="199528" y="930530"/>
                      <a:pt x="180077" y="912962"/>
                      <a:pt x="164391" y="891001"/>
                    </a:cubicBezTo>
                    <a:cubicBezTo>
                      <a:pt x="166274" y="861511"/>
                      <a:pt x="182587" y="837668"/>
                      <a:pt x="193881" y="811315"/>
                    </a:cubicBezTo>
                    <a:cubicBezTo>
                      <a:pt x="223999" y="741041"/>
                      <a:pt x="249097" y="668885"/>
                      <a:pt x="281724" y="599866"/>
                    </a:cubicBezTo>
                    <a:cubicBezTo>
                      <a:pt x="282979" y="596728"/>
                      <a:pt x="276705" y="599238"/>
                      <a:pt x="280469" y="599238"/>
                    </a:cubicBezTo>
                    <a:cubicBezTo>
                      <a:pt x="281724" y="599238"/>
                      <a:pt x="282351" y="599866"/>
                      <a:pt x="281096" y="601748"/>
                    </a:cubicBezTo>
                    <a:cubicBezTo>
                      <a:pt x="261646" y="631865"/>
                      <a:pt x="234038" y="655081"/>
                      <a:pt x="210195" y="681434"/>
                    </a:cubicBezTo>
                    <a:cubicBezTo>
                      <a:pt x="172548" y="722845"/>
                      <a:pt x="133646" y="763002"/>
                      <a:pt x="97254" y="806296"/>
                    </a:cubicBezTo>
                    <a:cubicBezTo>
                      <a:pt x="89725" y="815080"/>
                      <a:pt x="82196" y="823864"/>
                      <a:pt x="70901" y="828884"/>
                    </a:cubicBezTo>
                    <a:cubicBezTo>
                      <a:pt x="40784" y="827002"/>
                      <a:pt x="16941" y="814453"/>
                      <a:pt x="0" y="788727"/>
                    </a:cubicBezTo>
                    <a:cubicBezTo>
                      <a:pt x="1255" y="776178"/>
                      <a:pt x="10039" y="768021"/>
                      <a:pt x="16941" y="759237"/>
                    </a:cubicBezTo>
                    <a:cubicBezTo>
                      <a:pt x="87215" y="662610"/>
                      <a:pt x="163136" y="571003"/>
                      <a:pt x="236548" y="476886"/>
                    </a:cubicBezTo>
                    <a:cubicBezTo>
                      <a:pt x="283606" y="416651"/>
                      <a:pt x="316861" y="347004"/>
                      <a:pt x="356390" y="281122"/>
                    </a:cubicBezTo>
                    <a:cubicBezTo>
                      <a:pt x="357018" y="279867"/>
                      <a:pt x="357018" y="277985"/>
                      <a:pt x="354508" y="274220"/>
                    </a:cubicBezTo>
                    <a:cubicBezTo>
                      <a:pt x="313724" y="276103"/>
                      <a:pt x="272940" y="283632"/>
                      <a:pt x="232156" y="289279"/>
                    </a:cubicBezTo>
                    <a:cubicBezTo>
                      <a:pt x="182587" y="296181"/>
                      <a:pt x="133646" y="302456"/>
                      <a:pt x="84705" y="313750"/>
                    </a:cubicBezTo>
                    <a:cubicBezTo>
                      <a:pt x="78431" y="315004"/>
                      <a:pt x="72156" y="316259"/>
                      <a:pt x="66510" y="313122"/>
                    </a:cubicBezTo>
                    <a:cubicBezTo>
                      <a:pt x="63372" y="279240"/>
                      <a:pt x="81568" y="255397"/>
                      <a:pt x="102274" y="232181"/>
                    </a:cubicBezTo>
                    <a:close/>
                  </a:path>
                </a:pathLst>
              </a:custGeom>
              <a:solidFill>
                <a:schemeClr val="accent3"/>
              </a:solidFill>
              <a:ln w="6274"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60190CAA-1AB9-44BF-A62C-BF3192F6F6EB}"/>
                  </a:ext>
                </a:extLst>
              </p:cNvPr>
              <p:cNvSpPr/>
              <p:nvPr/>
            </p:nvSpPr>
            <p:spPr>
              <a:xfrm>
                <a:off x="7739285" y="963493"/>
                <a:ext cx="859603" cy="834505"/>
              </a:xfrm>
              <a:custGeom>
                <a:avLst/>
                <a:gdLst>
                  <a:gd name="connsiteX0" fmla="*/ 166901 w 859602"/>
                  <a:gd name="connsiteY0" fmla="*/ 190382 h 834505"/>
                  <a:gd name="connsiteX1" fmla="*/ 220861 w 859602"/>
                  <a:gd name="connsiteY1" fmla="*/ 124500 h 834505"/>
                  <a:gd name="connsiteX2" fmla="*/ 514507 w 859602"/>
                  <a:gd name="connsiteY2" fmla="*/ 140187 h 834505"/>
                  <a:gd name="connsiteX3" fmla="*/ 584153 w 859602"/>
                  <a:gd name="connsiteY3" fmla="*/ 179088 h 834505"/>
                  <a:gd name="connsiteX4" fmla="*/ 604859 w 859602"/>
                  <a:gd name="connsiteY4" fmla="*/ 185990 h 834505"/>
                  <a:gd name="connsiteX5" fmla="*/ 623055 w 859602"/>
                  <a:gd name="connsiteY5" fmla="*/ 152108 h 834505"/>
                  <a:gd name="connsiteX6" fmla="*/ 609251 w 859602"/>
                  <a:gd name="connsiteY6" fmla="*/ 98148 h 834505"/>
                  <a:gd name="connsiteX7" fmla="*/ 710270 w 859602"/>
                  <a:gd name="connsiteY7" fmla="*/ 266 h 834505"/>
                  <a:gd name="connsiteX8" fmla="*/ 862113 w 859602"/>
                  <a:gd name="connsiteY8" fmla="*/ 153363 h 834505"/>
                  <a:gd name="connsiteX9" fmla="*/ 742270 w 859602"/>
                  <a:gd name="connsiteY9" fmla="*/ 250617 h 834505"/>
                  <a:gd name="connsiteX10" fmla="*/ 702741 w 859602"/>
                  <a:gd name="connsiteY10" fmla="*/ 235559 h 834505"/>
                  <a:gd name="connsiteX11" fmla="*/ 681408 w 859602"/>
                  <a:gd name="connsiteY11" fmla="*/ 236814 h 834505"/>
                  <a:gd name="connsiteX12" fmla="*/ 678271 w 859602"/>
                  <a:gd name="connsiteY12" fmla="*/ 275088 h 834505"/>
                  <a:gd name="connsiteX13" fmla="*/ 702113 w 859602"/>
                  <a:gd name="connsiteY13" fmla="*/ 332813 h 834505"/>
                  <a:gd name="connsiteX14" fmla="*/ 695839 w 859602"/>
                  <a:gd name="connsiteY14" fmla="*/ 600106 h 834505"/>
                  <a:gd name="connsiteX15" fmla="*/ 637486 w 859602"/>
                  <a:gd name="connsiteY15" fmla="*/ 651556 h 834505"/>
                  <a:gd name="connsiteX16" fmla="*/ 625565 w 859602"/>
                  <a:gd name="connsiteY16" fmla="*/ 649674 h 834505"/>
                  <a:gd name="connsiteX17" fmla="*/ 625565 w 859602"/>
                  <a:gd name="connsiteY17" fmla="*/ 417518 h 834505"/>
                  <a:gd name="connsiteX18" fmla="*/ 621800 w 859602"/>
                  <a:gd name="connsiteY18" fmla="*/ 386773 h 834505"/>
                  <a:gd name="connsiteX19" fmla="*/ 582898 w 859602"/>
                  <a:gd name="connsiteY19" fmla="*/ 418773 h 834505"/>
                  <a:gd name="connsiteX20" fmla="*/ 360155 w 859602"/>
                  <a:gd name="connsiteY20" fmla="*/ 653439 h 834505"/>
                  <a:gd name="connsiteX21" fmla="*/ 208312 w 859602"/>
                  <a:gd name="connsiteY21" fmla="*/ 825987 h 834505"/>
                  <a:gd name="connsiteX22" fmla="*/ 195763 w 859602"/>
                  <a:gd name="connsiteY22" fmla="*/ 836026 h 834505"/>
                  <a:gd name="connsiteX23" fmla="*/ 137411 w 859602"/>
                  <a:gd name="connsiteY23" fmla="*/ 780810 h 834505"/>
                  <a:gd name="connsiteX24" fmla="*/ 141803 w 859602"/>
                  <a:gd name="connsiteY24" fmla="*/ 768261 h 834505"/>
                  <a:gd name="connsiteX25" fmla="*/ 314351 w 859602"/>
                  <a:gd name="connsiteY25" fmla="*/ 526067 h 834505"/>
                  <a:gd name="connsiteX26" fmla="*/ 314351 w 859602"/>
                  <a:gd name="connsiteY26" fmla="*/ 527322 h 834505"/>
                  <a:gd name="connsiteX27" fmla="*/ 65254 w 859602"/>
                  <a:gd name="connsiteY27" fmla="*/ 701125 h 834505"/>
                  <a:gd name="connsiteX28" fmla="*/ 60235 w 859602"/>
                  <a:gd name="connsiteY28" fmla="*/ 702380 h 834505"/>
                  <a:gd name="connsiteX29" fmla="*/ 0 w 859602"/>
                  <a:gd name="connsiteY29" fmla="*/ 644027 h 834505"/>
                  <a:gd name="connsiteX30" fmla="*/ 87215 w 859602"/>
                  <a:gd name="connsiteY30" fmla="*/ 566223 h 834505"/>
                  <a:gd name="connsiteX31" fmla="*/ 295528 w 859602"/>
                  <a:gd name="connsiteY31" fmla="*/ 399322 h 834505"/>
                  <a:gd name="connsiteX32" fmla="*/ 454899 w 859602"/>
                  <a:gd name="connsiteY32" fmla="*/ 238068 h 834505"/>
                  <a:gd name="connsiteX33" fmla="*/ 459919 w 859602"/>
                  <a:gd name="connsiteY33" fmla="*/ 224265 h 834505"/>
                  <a:gd name="connsiteX34" fmla="*/ 445488 w 859602"/>
                  <a:gd name="connsiteY34" fmla="*/ 219245 h 834505"/>
                  <a:gd name="connsiteX35" fmla="*/ 328782 w 859602"/>
                  <a:gd name="connsiteY35" fmla="*/ 209206 h 834505"/>
                  <a:gd name="connsiteX36" fmla="*/ 195763 w 859602"/>
                  <a:gd name="connsiteY36" fmla="*/ 202304 h 834505"/>
                  <a:gd name="connsiteX37" fmla="*/ 166901 w 859602"/>
                  <a:gd name="connsiteY37" fmla="*/ 190382 h 834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859602" h="834505">
                    <a:moveTo>
                      <a:pt x="166901" y="190382"/>
                    </a:moveTo>
                    <a:cubicBezTo>
                      <a:pt x="185097" y="168422"/>
                      <a:pt x="203293" y="146461"/>
                      <a:pt x="220861" y="124500"/>
                    </a:cubicBezTo>
                    <a:cubicBezTo>
                      <a:pt x="318743" y="125128"/>
                      <a:pt x="416625" y="132657"/>
                      <a:pt x="514507" y="140187"/>
                    </a:cubicBezTo>
                    <a:cubicBezTo>
                      <a:pt x="545252" y="142696"/>
                      <a:pt x="564703" y="159637"/>
                      <a:pt x="584153" y="179088"/>
                    </a:cubicBezTo>
                    <a:cubicBezTo>
                      <a:pt x="589173" y="184108"/>
                      <a:pt x="595447" y="197284"/>
                      <a:pt x="604859" y="185990"/>
                    </a:cubicBezTo>
                    <a:cubicBezTo>
                      <a:pt x="613016" y="176579"/>
                      <a:pt x="632467" y="172186"/>
                      <a:pt x="623055" y="152108"/>
                    </a:cubicBezTo>
                    <a:cubicBezTo>
                      <a:pt x="615526" y="135167"/>
                      <a:pt x="609251" y="117599"/>
                      <a:pt x="609251" y="98148"/>
                    </a:cubicBezTo>
                    <a:cubicBezTo>
                      <a:pt x="607369" y="32893"/>
                      <a:pt x="645016" y="-3499"/>
                      <a:pt x="710270" y="266"/>
                    </a:cubicBezTo>
                    <a:cubicBezTo>
                      <a:pt x="783054" y="4658"/>
                      <a:pt x="858348" y="80579"/>
                      <a:pt x="862113" y="153363"/>
                    </a:cubicBezTo>
                    <a:cubicBezTo>
                      <a:pt x="865877" y="224892"/>
                      <a:pt x="811917" y="268186"/>
                      <a:pt x="742270" y="250617"/>
                    </a:cubicBezTo>
                    <a:cubicBezTo>
                      <a:pt x="728466" y="246853"/>
                      <a:pt x="715290" y="241833"/>
                      <a:pt x="702741" y="235559"/>
                    </a:cubicBezTo>
                    <a:cubicBezTo>
                      <a:pt x="694584" y="231166"/>
                      <a:pt x="689564" y="230539"/>
                      <a:pt x="681408" y="236814"/>
                    </a:cubicBezTo>
                    <a:cubicBezTo>
                      <a:pt x="666349" y="249362"/>
                      <a:pt x="657565" y="260029"/>
                      <a:pt x="678271" y="275088"/>
                    </a:cubicBezTo>
                    <a:cubicBezTo>
                      <a:pt x="697721" y="289519"/>
                      <a:pt x="702741" y="308343"/>
                      <a:pt x="702113" y="332813"/>
                    </a:cubicBezTo>
                    <a:cubicBezTo>
                      <a:pt x="700858" y="421911"/>
                      <a:pt x="703368" y="511008"/>
                      <a:pt x="695839" y="600106"/>
                    </a:cubicBezTo>
                    <a:cubicBezTo>
                      <a:pt x="682035" y="623321"/>
                      <a:pt x="657565" y="635243"/>
                      <a:pt x="637486" y="651556"/>
                    </a:cubicBezTo>
                    <a:cubicBezTo>
                      <a:pt x="633722" y="654066"/>
                      <a:pt x="628702" y="652811"/>
                      <a:pt x="625565" y="649674"/>
                    </a:cubicBezTo>
                    <a:cubicBezTo>
                      <a:pt x="625565" y="572498"/>
                      <a:pt x="625565" y="494694"/>
                      <a:pt x="625565" y="417518"/>
                    </a:cubicBezTo>
                    <a:cubicBezTo>
                      <a:pt x="625565" y="408107"/>
                      <a:pt x="628075" y="398068"/>
                      <a:pt x="621800" y="386773"/>
                    </a:cubicBezTo>
                    <a:cubicBezTo>
                      <a:pt x="607996" y="396813"/>
                      <a:pt x="594820" y="407479"/>
                      <a:pt x="582898" y="418773"/>
                    </a:cubicBezTo>
                    <a:cubicBezTo>
                      <a:pt x="502585" y="490930"/>
                      <a:pt x="428547" y="569361"/>
                      <a:pt x="360155" y="653439"/>
                    </a:cubicBezTo>
                    <a:cubicBezTo>
                      <a:pt x="311841" y="713046"/>
                      <a:pt x="260391" y="770144"/>
                      <a:pt x="208312" y="825987"/>
                    </a:cubicBezTo>
                    <a:cubicBezTo>
                      <a:pt x="204548" y="829751"/>
                      <a:pt x="200783" y="834143"/>
                      <a:pt x="195763" y="836026"/>
                    </a:cubicBezTo>
                    <a:cubicBezTo>
                      <a:pt x="163136" y="831634"/>
                      <a:pt x="148077" y="808418"/>
                      <a:pt x="137411" y="780810"/>
                    </a:cubicBezTo>
                    <a:cubicBezTo>
                      <a:pt x="138038" y="776418"/>
                      <a:pt x="139293" y="772026"/>
                      <a:pt x="141803" y="768261"/>
                    </a:cubicBezTo>
                    <a:cubicBezTo>
                      <a:pt x="201410" y="687948"/>
                      <a:pt x="257881" y="604498"/>
                      <a:pt x="314351" y="526067"/>
                    </a:cubicBezTo>
                    <a:cubicBezTo>
                      <a:pt x="316861" y="524812"/>
                      <a:pt x="315606" y="526067"/>
                      <a:pt x="314351" y="527322"/>
                    </a:cubicBezTo>
                    <a:cubicBezTo>
                      <a:pt x="231528" y="585674"/>
                      <a:pt x="148077" y="642772"/>
                      <a:pt x="65254" y="701125"/>
                    </a:cubicBezTo>
                    <a:cubicBezTo>
                      <a:pt x="63999" y="702380"/>
                      <a:pt x="62117" y="701752"/>
                      <a:pt x="60235" y="702380"/>
                    </a:cubicBezTo>
                    <a:cubicBezTo>
                      <a:pt x="36392" y="687321"/>
                      <a:pt x="8784" y="675399"/>
                      <a:pt x="0" y="644027"/>
                    </a:cubicBezTo>
                    <a:cubicBezTo>
                      <a:pt x="24470" y="612655"/>
                      <a:pt x="57725" y="591321"/>
                      <a:pt x="87215" y="566223"/>
                    </a:cubicBezTo>
                    <a:cubicBezTo>
                      <a:pt x="154979" y="508498"/>
                      <a:pt x="225253" y="453910"/>
                      <a:pt x="295528" y="399322"/>
                    </a:cubicBezTo>
                    <a:cubicBezTo>
                      <a:pt x="355135" y="352264"/>
                      <a:pt x="400311" y="290147"/>
                      <a:pt x="454899" y="238068"/>
                    </a:cubicBezTo>
                    <a:cubicBezTo>
                      <a:pt x="458664" y="234304"/>
                      <a:pt x="463683" y="230539"/>
                      <a:pt x="459919" y="224265"/>
                    </a:cubicBezTo>
                    <a:cubicBezTo>
                      <a:pt x="456782" y="219245"/>
                      <a:pt x="450507" y="219245"/>
                      <a:pt x="445488" y="219245"/>
                    </a:cubicBezTo>
                    <a:cubicBezTo>
                      <a:pt x="406586" y="216108"/>
                      <a:pt x="367684" y="210461"/>
                      <a:pt x="328782" y="209206"/>
                    </a:cubicBezTo>
                    <a:cubicBezTo>
                      <a:pt x="284234" y="207951"/>
                      <a:pt x="240312" y="200422"/>
                      <a:pt x="195763" y="202304"/>
                    </a:cubicBezTo>
                    <a:cubicBezTo>
                      <a:pt x="185097" y="200422"/>
                      <a:pt x="172548" y="203559"/>
                      <a:pt x="166901" y="190382"/>
                    </a:cubicBezTo>
                    <a:close/>
                  </a:path>
                </a:pathLst>
              </a:custGeom>
              <a:solidFill>
                <a:schemeClr val="accent4"/>
              </a:solidFill>
              <a:ln w="6274"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EC1AB148-1FF7-4F0D-91FA-F0AC9399038B}"/>
                  </a:ext>
                </a:extLst>
              </p:cNvPr>
              <p:cNvSpPr/>
              <p:nvPr/>
            </p:nvSpPr>
            <p:spPr>
              <a:xfrm>
                <a:off x="6740815" y="175711"/>
                <a:ext cx="652545" cy="985092"/>
              </a:xfrm>
              <a:custGeom>
                <a:avLst/>
                <a:gdLst>
                  <a:gd name="connsiteX0" fmla="*/ 654629 w 652545"/>
                  <a:gd name="connsiteY0" fmla="*/ 554011 h 985092"/>
                  <a:gd name="connsiteX1" fmla="*/ 616982 w 652545"/>
                  <a:gd name="connsiteY1" fmla="*/ 631814 h 985092"/>
                  <a:gd name="connsiteX2" fmla="*/ 604433 w 652545"/>
                  <a:gd name="connsiteY2" fmla="*/ 620520 h 985092"/>
                  <a:gd name="connsiteX3" fmla="*/ 495257 w 652545"/>
                  <a:gd name="connsiteY3" fmla="*/ 390874 h 985092"/>
                  <a:gd name="connsiteX4" fmla="*/ 495885 w 652545"/>
                  <a:gd name="connsiteY4" fmla="*/ 382718 h 985092"/>
                  <a:gd name="connsiteX5" fmla="*/ 456983 w 652545"/>
                  <a:gd name="connsiteY5" fmla="*/ 481854 h 985092"/>
                  <a:gd name="connsiteX6" fmla="*/ 371650 w 652545"/>
                  <a:gd name="connsiteY6" fmla="*/ 757304 h 985092"/>
                  <a:gd name="connsiteX7" fmla="*/ 315180 w 652545"/>
                  <a:gd name="connsiteY7" fmla="*/ 960597 h 985092"/>
                  <a:gd name="connsiteX8" fmla="*/ 305768 w 652545"/>
                  <a:gd name="connsiteY8" fmla="*/ 982557 h 985092"/>
                  <a:gd name="connsiteX9" fmla="*/ 229220 w 652545"/>
                  <a:gd name="connsiteY9" fmla="*/ 960597 h 985092"/>
                  <a:gd name="connsiteX10" fmla="*/ 229220 w 652545"/>
                  <a:gd name="connsiteY10" fmla="*/ 931734 h 985092"/>
                  <a:gd name="connsiteX11" fmla="*/ 274396 w 652545"/>
                  <a:gd name="connsiteY11" fmla="*/ 671343 h 985092"/>
                  <a:gd name="connsiteX12" fmla="*/ 280670 w 652545"/>
                  <a:gd name="connsiteY12" fmla="*/ 650010 h 985092"/>
                  <a:gd name="connsiteX13" fmla="*/ 146396 w 652545"/>
                  <a:gd name="connsiteY13" fmla="*/ 890950 h 985092"/>
                  <a:gd name="connsiteX14" fmla="*/ 121299 w 652545"/>
                  <a:gd name="connsiteY14" fmla="*/ 924205 h 985092"/>
                  <a:gd name="connsiteX15" fmla="*/ 47888 w 652545"/>
                  <a:gd name="connsiteY15" fmla="*/ 896597 h 985092"/>
                  <a:gd name="connsiteX16" fmla="*/ 54789 w 652545"/>
                  <a:gd name="connsiteY16" fmla="*/ 866480 h 985092"/>
                  <a:gd name="connsiteX17" fmla="*/ 211651 w 652545"/>
                  <a:gd name="connsiteY17" fmla="*/ 529540 h 985092"/>
                  <a:gd name="connsiteX18" fmla="*/ 283808 w 652545"/>
                  <a:gd name="connsiteY18" fmla="*/ 316208 h 985092"/>
                  <a:gd name="connsiteX19" fmla="*/ 227965 w 652545"/>
                  <a:gd name="connsiteY19" fmla="*/ 332522 h 985092"/>
                  <a:gd name="connsiteX20" fmla="*/ 24672 w 652545"/>
                  <a:gd name="connsiteY20" fmla="*/ 414717 h 985092"/>
                  <a:gd name="connsiteX21" fmla="*/ 201 w 652545"/>
                  <a:gd name="connsiteY21" fmla="*/ 416600 h 985092"/>
                  <a:gd name="connsiteX22" fmla="*/ 19652 w 652545"/>
                  <a:gd name="connsiteY22" fmla="*/ 333777 h 985092"/>
                  <a:gd name="connsiteX23" fmla="*/ 283180 w 652545"/>
                  <a:gd name="connsiteY23" fmla="*/ 223973 h 985092"/>
                  <a:gd name="connsiteX24" fmla="*/ 369140 w 652545"/>
                  <a:gd name="connsiteY24" fmla="*/ 223973 h 985092"/>
                  <a:gd name="connsiteX25" fmla="*/ 392984 w 652545"/>
                  <a:gd name="connsiteY25" fmla="*/ 222718 h 985092"/>
                  <a:gd name="connsiteX26" fmla="*/ 392356 w 652545"/>
                  <a:gd name="connsiteY26" fmla="*/ 180679 h 985092"/>
                  <a:gd name="connsiteX27" fmla="*/ 371650 w 652545"/>
                  <a:gd name="connsiteY27" fmla="*/ 159974 h 985092"/>
                  <a:gd name="connsiteX28" fmla="*/ 430630 w 652545"/>
                  <a:gd name="connsiteY28" fmla="*/ 2484 h 985092"/>
                  <a:gd name="connsiteX29" fmla="*/ 581845 w 652545"/>
                  <a:gd name="connsiteY29" fmla="*/ 47033 h 985092"/>
                  <a:gd name="connsiteX30" fmla="*/ 620119 w 652545"/>
                  <a:gd name="connsiteY30" fmla="*/ 161229 h 985092"/>
                  <a:gd name="connsiteX31" fmla="*/ 512199 w 652545"/>
                  <a:gd name="connsiteY31" fmla="*/ 225228 h 985092"/>
                  <a:gd name="connsiteX32" fmla="*/ 485218 w 652545"/>
                  <a:gd name="connsiteY32" fmla="*/ 228993 h 985092"/>
                  <a:gd name="connsiteX33" fmla="*/ 496512 w 652545"/>
                  <a:gd name="connsiteY33" fmla="*/ 269150 h 985092"/>
                  <a:gd name="connsiteX34" fmla="*/ 544826 w 652545"/>
                  <a:gd name="connsiteY34" fmla="*/ 313698 h 985092"/>
                  <a:gd name="connsiteX35" fmla="*/ 654629 w 652545"/>
                  <a:gd name="connsiteY35" fmla="*/ 554011 h 985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52545" h="985092">
                    <a:moveTo>
                      <a:pt x="654629" y="554011"/>
                    </a:moveTo>
                    <a:cubicBezTo>
                      <a:pt x="642080" y="579736"/>
                      <a:pt x="629531" y="606089"/>
                      <a:pt x="616982" y="631814"/>
                    </a:cubicBezTo>
                    <a:cubicBezTo>
                      <a:pt x="608825" y="633069"/>
                      <a:pt x="606943" y="625540"/>
                      <a:pt x="604433" y="620520"/>
                    </a:cubicBezTo>
                    <a:cubicBezTo>
                      <a:pt x="568669" y="543344"/>
                      <a:pt x="534159" y="466795"/>
                      <a:pt x="495257" y="390874"/>
                    </a:cubicBezTo>
                    <a:cubicBezTo>
                      <a:pt x="494630" y="388992"/>
                      <a:pt x="494630" y="387110"/>
                      <a:pt x="495885" y="382718"/>
                    </a:cubicBezTo>
                    <a:cubicBezTo>
                      <a:pt x="483963" y="418482"/>
                      <a:pt x="471415" y="450482"/>
                      <a:pt x="456983" y="481854"/>
                    </a:cubicBezTo>
                    <a:cubicBezTo>
                      <a:pt x="416827" y="570324"/>
                      <a:pt x="395493" y="664441"/>
                      <a:pt x="371650" y="757304"/>
                    </a:cubicBezTo>
                    <a:cubicBezTo>
                      <a:pt x="354082" y="825695"/>
                      <a:pt x="334003" y="892832"/>
                      <a:pt x="315180" y="960597"/>
                    </a:cubicBezTo>
                    <a:cubicBezTo>
                      <a:pt x="313298" y="968126"/>
                      <a:pt x="310788" y="976283"/>
                      <a:pt x="305768" y="982557"/>
                    </a:cubicBezTo>
                    <a:cubicBezTo>
                      <a:pt x="285063" y="992596"/>
                      <a:pt x="251180" y="982557"/>
                      <a:pt x="229220" y="960597"/>
                    </a:cubicBezTo>
                    <a:cubicBezTo>
                      <a:pt x="225455" y="951185"/>
                      <a:pt x="226710" y="941146"/>
                      <a:pt x="229220" y="931734"/>
                    </a:cubicBezTo>
                    <a:cubicBezTo>
                      <a:pt x="246788" y="845146"/>
                      <a:pt x="259965" y="758559"/>
                      <a:pt x="274396" y="671343"/>
                    </a:cubicBezTo>
                    <a:cubicBezTo>
                      <a:pt x="275651" y="663187"/>
                      <a:pt x="275651" y="654402"/>
                      <a:pt x="280670" y="650010"/>
                    </a:cubicBezTo>
                    <a:cubicBezTo>
                      <a:pt x="238631" y="730323"/>
                      <a:pt x="188435" y="808127"/>
                      <a:pt x="146396" y="890950"/>
                    </a:cubicBezTo>
                    <a:cubicBezTo>
                      <a:pt x="140122" y="903499"/>
                      <a:pt x="135102" y="917303"/>
                      <a:pt x="121299" y="924205"/>
                    </a:cubicBezTo>
                    <a:cubicBezTo>
                      <a:pt x="93691" y="922950"/>
                      <a:pt x="67966" y="917930"/>
                      <a:pt x="47888" y="896597"/>
                    </a:cubicBezTo>
                    <a:cubicBezTo>
                      <a:pt x="44750" y="885303"/>
                      <a:pt x="51025" y="875891"/>
                      <a:pt x="54789" y="866480"/>
                    </a:cubicBezTo>
                    <a:cubicBezTo>
                      <a:pt x="104358" y="752912"/>
                      <a:pt x="158318" y="641226"/>
                      <a:pt x="211651" y="529540"/>
                    </a:cubicBezTo>
                    <a:cubicBezTo>
                      <a:pt x="243651" y="463031"/>
                      <a:pt x="257455" y="389619"/>
                      <a:pt x="283808" y="316208"/>
                    </a:cubicBezTo>
                    <a:cubicBezTo>
                      <a:pt x="260592" y="318718"/>
                      <a:pt x="244278" y="326247"/>
                      <a:pt x="227965" y="332522"/>
                    </a:cubicBezTo>
                    <a:cubicBezTo>
                      <a:pt x="160200" y="358875"/>
                      <a:pt x="91181" y="384600"/>
                      <a:pt x="24672" y="414717"/>
                    </a:cubicBezTo>
                    <a:cubicBezTo>
                      <a:pt x="17142" y="418482"/>
                      <a:pt x="8986" y="424756"/>
                      <a:pt x="201" y="416600"/>
                    </a:cubicBezTo>
                    <a:cubicBezTo>
                      <a:pt x="-1054" y="387110"/>
                      <a:pt x="3339" y="358875"/>
                      <a:pt x="19652" y="333777"/>
                    </a:cubicBezTo>
                    <a:cubicBezTo>
                      <a:pt x="106240" y="293620"/>
                      <a:pt x="193455" y="257228"/>
                      <a:pt x="283180" y="223973"/>
                    </a:cubicBezTo>
                    <a:cubicBezTo>
                      <a:pt x="313298" y="212679"/>
                      <a:pt x="340278" y="209542"/>
                      <a:pt x="369140" y="223973"/>
                    </a:cubicBezTo>
                    <a:cubicBezTo>
                      <a:pt x="375415" y="227111"/>
                      <a:pt x="387964" y="239032"/>
                      <a:pt x="392984" y="222718"/>
                    </a:cubicBezTo>
                    <a:cubicBezTo>
                      <a:pt x="396748" y="209542"/>
                      <a:pt x="412434" y="194483"/>
                      <a:pt x="392356" y="180679"/>
                    </a:cubicBezTo>
                    <a:cubicBezTo>
                      <a:pt x="384199" y="175032"/>
                      <a:pt x="377925" y="167503"/>
                      <a:pt x="371650" y="159974"/>
                    </a:cubicBezTo>
                    <a:cubicBezTo>
                      <a:pt x="318317" y="93464"/>
                      <a:pt x="347180" y="15661"/>
                      <a:pt x="430630" y="2484"/>
                    </a:cubicBezTo>
                    <a:cubicBezTo>
                      <a:pt x="487101" y="-6300"/>
                      <a:pt x="538551" y="8131"/>
                      <a:pt x="581845" y="47033"/>
                    </a:cubicBezTo>
                    <a:cubicBezTo>
                      <a:pt x="615727" y="77778"/>
                      <a:pt x="635805" y="114797"/>
                      <a:pt x="620119" y="161229"/>
                    </a:cubicBezTo>
                    <a:cubicBezTo>
                      <a:pt x="607570" y="200130"/>
                      <a:pt x="563022" y="224601"/>
                      <a:pt x="512199" y="225228"/>
                    </a:cubicBezTo>
                    <a:cubicBezTo>
                      <a:pt x="503414" y="225228"/>
                      <a:pt x="492747" y="218954"/>
                      <a:pt x="485218" y="228993"/>
                    </a:cubicBezTo>
                    <a:cubicBezTo>
                      <a:pt x="470787" y="247816"/>
                      <a:pt x="473924" y="262248"/>
                      <a:pt x="496512" y="269150"/>
                    </a:cubicBezTo>
                    <a:cubicBezTo>
                      <a:pt x="520355" y="276679"/>
                      <a:pt x="533532" y="291738"/>
                      <a:pt x="544826" y="313698"/>
                    </a:cubicBezTo>
                    <a:cubicBezTo>
                      <a:pt x="585610" y="392129"/>
                      <a:pt x="616982" y="474325"/>
                      <a:pt x="654629" y="554011"/>
                    </a:cubicBezTo>
                    <a:close/>
                  </a:path>
                </a:pathLst>
              </a:custGeom>
              <a:solidFill>
                <a:schemeClr val="accent2"/>
              </a:solidFill>
              <a:ln w="6274"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C38755BF-2ABC-41EA-A53C-723231029DE9}"/>
                  </a:ext>
                </a:extLst>
              </p:cNvPr>
              <p:cNvSpPr/>
              <p:nvPr/>
            </p:nvSpPr>
            <p:spPr>
              <a:xfrm>
                <a:off x="6094745" y="5229"/>
                <a:ext cx="665094" cy="1010190"/>
              </a:xfrm>
              <a:custGeom>
                <a:avLst/>
                <a:gdLst>
                  <a:gd name="connsiteX0" fmla="*/ 665094 w 665094"/>
                  <a:gd name="connsiteY0" fmla="*/ 504258 h 1010190"/>
                  <a:gd name="connsiteX1" fmla="*/ 648153 w 665094"/>
                  <a:gd name="connsiteY1" fmla="*/ 587709 h 1010190"/>
                  <a:gd name="connsiteX2" fmla="*/ 624938 w 665094"/>
                  <a:gd name="connsiteY2" fmla="*/ 570140 h 1010190"/>
                  <a:gd name="connsiteX3" fmla="*/ 489409 w 665094"/>
                  <a:gd name="connsiteY3" fmla="*/ 398220 h 1010190"/>
                  <a:gd name="connsiteX4" fmla="*/ 474978 w 665094"/>
                  <a:gd name="connsiteY4" fmla="*/ 387553 h 1010190"/>
                  <a:gd name="connsiteX5" fmla="*/ 452390 w 665094"/>
                  <a:gd name="connsiteY5" fmla="*/ 520572 h 1010190"/>
                  <a:gd name="connsiteX6" fmla="*/ 436704 w 665094"/>
                  <a:gd name="connsiteY6" fmla="*/ 778453 h 1010190"/>
                  <a:gd name="connsiteX7" fmla="*/ 425409 w 665094"/>
                  <a:gd name="connsiteY7" fmla="*/ 983628 h 1010190"/>
                  <a:gd name="connsiteX8" fmla="*/ 418508 w 665094"/>
                  <a:gd name="connsiteY8" fmla="*/ 1008726 h 1010190"/>
                  <a:gd name="connsiteX9" fmla="*/ 341959 w 665094"/>
                  <a:gd name="connsiteY9" fmla="*/ 998059 h 1010190"/>
                  <a:gd name="connsiteX10" fmla="*/ 335684 w 665094"/>
                  <a:gd name="connsiteY10" fmla="*/ 975471 h 1010190"/>
                  <a:gd name="connsiteX11" fmla="*/ 320626 w 665094"/>
                  <a:gd name="connsiteY11" fmla="*/ 706296 h 1010190"/>
                  <a:gd name="connsiteX12" fmla="*/ 323135 w 665094"/>
                  <a:gd name="connsiteY12" fmla="*/ 681198 h 1010190"/>
                  <a:gd name="connsiteX13" fmla="*/ 321253 w 665094"/>
                  <a:gd name="connsiteY13" fmla="*/ 676179 h 1010190"/>
                  <a:gd name="connsiteX14" fmla="*/ 321880 w 665094"/>
                  <a:gd name="connsiteY14" fmla="*/ 677434 h 1010190"/>
                  <a:gd name="connsiteX15" fmla="*/ 306822 w 665094"/>
                  <a:gd name="connsiteY15" fmla="*/ 747080 h 1010190"/>
                  <a:gd name="connsiteX16" fmla="*/ 245332 w 665094"/>
                  <a:gd name="connsiteY16" fmla="*/ 954138 h 1010190"/>
                  <a:gd name="connsiteX17" fmla="*/ 231528 w 665094"/>
                  <a:gd name="connsiteY17" fmla="*/ 982373 h 1010190"/>
                  <a:gd name="connsiteX18" fmla="*/ 158117 w 665094"/>
                  <a:gd name="connsiteY18" fmla="*/ 977981 h 1010190"/>
                  <a:gd name="connsiteX19" fmla="*/ 153097 w 665094"/>
                  <a:gd name="connsiteY19" fmla="*/ 937824 h 1010190"/>
                  <a:gd name="connsiteX20" fmla="*/ 226509 w 665094"/>
                  <a:gd name="connsiteY20" fmla="*/ 598375 h 1010190"/>
                  <a:gd name="connsiteX21" fmla="*/ 244077 w 665094"/>
                  <a:gd name="connsiteY21" fmla="*/ 439631 h 1010190"/>
                  <a:gd name="connsiteX22" fmla="*/ 248469 w 665094"/>
                  <a:gd name="connsiteY22" fmla="*/ 353671 h 1010190"/>
                  <a:gd name="connsiteX23" fmla="*/ 124862 w 665094"/>
                  <a:gd name="connsiteY23" fmla="*/ 434611 h 1010190"/>
                  <a:gd name="connsiteX24" fmla="*/ 26353 w 665094"/>
                  <a:gd name="connsiteY24" fmla="*/ 503631 h 1010190"/>
                  <a:gd name="connsiteX25" fmla="*/ 0 w 665094"/>
                  <a:gd name="connsiteY25" fmla="*/ 512415 h 1010190"/>
                  <a:gd name="connsiteX26" fmla="*/ 0 w 665094"/>
                  <a:gd name="connsiteY26" fmla="*/ 427710 h 1010190"/>
                  <a:gd name="connsiteX27" fmla="*/ 253489 w 665094"/>
                  <a:gd name="connsiteY27" fmla="*/ 248887 h 1010190"/>
                  <a:gd name="connsiteX28" fmla="*/ 299292 w 665094"/>
                  <a:gd name="connsiteY28" fmla="*/ 242613 h 1010190"/>
                  <a:gd name="connsiteX29" fmla="*/ 336939 w 665094"/>
                  <a:gd name="connsiteY29" fmla="*/ 236338 h 1010190"/>
                  <a:gd name="connsiteX30" fmla="*/ 318743 w 665094"/>
                  <a:gd name="connsiteY30" fmla="*/ 189280 h 1010190"/>
                  <a:gd name="connsiteX31" fmla="*/ 263528 w 665094"/>
                  <a:gd name="connsiteY31" fmla="*/ 76966 h 1010190"/>
                  <a:gd name="connsiteX32" fmla="*/ 325018 w 665094"/>
                  <a:gd name="connsiteY32" fmla="*/ 13594 h 1010190"/>
                  <a:gd name="connsiteX33" fmla="*/ 527056 w 665094"/>
                  <a:gd name="connsiteY33" fmla="*/ 59398 h 1010190"/>
                  <a:gd name="connsiteX34" fmla="*/ 488782 w 665094"/>
                  <a:gd name="connsiteY34" fmla="*/ 198691 h 1010190"/>
                  <a:gd name="connsiteX35" fmla="*/ 448625 w 665094"/>
                  <a:gd name="connsiteY35" fmla="*/ 211868 h 1010190"/>
                  <a:gd name="connsiteX36" fmla="*/ 428547 w 665094"/>
                  <a:gd name="connsiteY36" fmla="*/ 231318 h 1010190"/>
                  <a:gd name="connsiteX37" fmla="*/ 449253 w 665094"/>
                  <a:gd name="connsiteY37" fmla="*/ 259554 h 1010190"/>
                  <a:gd name="connsiteX38" fmla="*/ 508232 w 665094"/>
                  <a:gd name="connsiteY38" fmla="*/ 293436 h 1010190"/>
                  <a:gd name="connsiteX39" fmla="*/ 665094 w 665094"/>
                  <a:gd name="connsiteY39" fmla="*/ 504258 h 1010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665094" h="1010190">
                    <a:moveTo>
                      <a:pt x="665094" y="504258"/>
                    </a:moveTo>
                    <a:cubicBezTo>
                      <a:pt x="659447" y="531866"/>
                      <a:pt x="653800" y="560101"/>
                      <a:pt x="648153" y="587709"/>
                    </a:cubicBezTo>
                    <a:cubicBezTo>
                      <a:pt x="634350" y="590218"/>
                      <a:pt x="630585" y="577669"/>
                      <a:pt x="624938" y="570140"/>
                    </a:cubicBezTo>
                    <a:cubicBezTo>
                      <a:pt x="581644" y="511160"/>
                      <a:pt x="535840" y="454062"/>
                      <a:pt x="489409" y="398220"/>
                    </a:cubicBezTo>
                    <a:cubicBezTo>
                      <a:pt x="486272" y="394455"/>
                      <a:pt x="483762" y="388808"/>
                      <a:pt x="474978" y="387553"/>
                    </a:cubicBezTo>
                    <a:cubicBezTo>
                      <a:pt x="464311" y="431474"/>
                      <a:pt x="461174" y="476023"/>
                      <a:pt x="452390" y="520572"/>
                    </a:cubicBezTo>
                    <a:cubicBezTo>
                      <a:pt x="436076" y="605905"/>
                      <a:pt x="441095" y="692492"/>
                      <a:pt x="436704" y="778453"/>
                    </a:cubicBezTo>
                    <a:cubicBezTo>
                      <a:pt x="432939" y="846844"/>
                      <a:pt x="431684" y="915236"/>
                      <a:pt x="425409" y="983628"/>
                    </a:cubicBezTo>
                    <a:cubicBezTo>
                      <a:pt x="424782" y="992412"/>
                      <a:pt x="424782" y="1001824"/>
                      <a:pt x="418508" y="1008726"/>
                    </a:cubicBezTo>
                    <a:cubicBezTo>
                      <a:pt x="392155" y="1013745"/>
                      <a:pt x="367057" y="1006844"/>
                      <a:pt x="341959" y="998059"/>
                    </a:cubicBezTo>
                    <a:cubicBezTo>
                      <a:pt x="336312" y="991785"/>
                      <a:pt x="335684" y="983628"/>
                      <a:pt x="335684" y="975471"/>
                    </a:cubicBezTo>
                    <a:cubicBezTo>
                      <a:pt x="335057" y="885746"/>
                      <a:pt x="326900" y="796021"/>
                      <a:pt x="320626" y="706296"/>
                    </a:cubicBezTo>
                    <a:cubicBezTo>
                      <a:pt x="319998" y="696884"/>
                      <a:pt x="322508" y="686845"/>
                      <a:pt x="323135" y="681198"/>
                    </a:cubicBezTo>
                    <a:cubicBezTo>
                      <a:pt x="323763" y="673669"/>
                      <a:pt x="317489" y="676179"/>
                      <a:pt x="321253" y="676179"/>
                    </a:cubicBezTo>
                    <a:cubicBezTo>
                      <a:pt x="321880" y="676179"/>
                      <a:pt x="321880" y="676806"/>
                      <a:pt x="321880" y="677434"/>
                    </a:cubicBezTo>
                    <a:cubicBezTo>
                      <a:pt x="323135" y="701904"/>
                      <a:pt x="313724" y="724492"/>
                      <a:pt x="306822" y="747080"/>
                    </a:cubicBezTo>
                    <a:cubicBezTo>
                      <a:pt x="285489" y="816099"/>
                      <a:pt x="263528" y="884491"/>
                      <a:pt x="245332" y="954138"/>
                    </a:cubicBezTo>
                    <a:cubicBezTo>
                      <a:pt x="242822" y="964177"/>
                      <a:pt x="240312" y="974844"/>
                      <a:pt x="231528" y="982373"/>
                    </a:cubicBezTo>
                    <a:cubicBezTo>
                      <a:pt x="206430" y="992412"/>
                      <a:pt x="182587" y="984883"/>
                      <a:pt x="158117" y="977981"/>
                    </a:cubicBezTo>
                    <a:cubicBezTo>
                      <a:pt x="144941" y="966059"/>
                      <a:pt x="150587" y="951628"/>
                      <a:pt x="153097" y="937824"/>
                    </a:cubicBezTo>
                    <a:cubicBezTo>
                      <a:pt x="173803" y="823629"/>
                      <a:pt x="200156" y="711316"/>
                      <a:pt x="226509" y="598375"/>
                    </a:cubicBezTo>
                    <a:cubicBezTo>
                      <a:pt x="239058" y="546297"/>
                      <a:pt x="240312" y="492337"/>
                      <a:pt x="244077" y="439631"/>
                    </a:cubicBezTo>
                    <a:cubicBezTo>
                      <a:pt x="245959" y="412651"/>
                      <a:pt x="254116" y="385671"/>
                      <a:pt x="248469" y="353671"/>
                    </a:cubicBezTo>
                    <a:cubicBezTo>
                      <a:pt x="204548" y="379396"/>
                      <a:pt x="165019" y="407004"/>
                      <a:pt x="124862" y="434611"/>
                    </a:cubicBezTo>
                    <a:cubicBezTo>
                      <a:pt x="92235" y="457200"/>
                      <a:pt x="58980" y="480415"/>
                      <a:pt x="26353" y="503631"/>
                    </a:cubicBezTo>
                    <a:cubicBezTo>
                      <a:pt x="18823" y="509278"/>
                      <a:pt x="11294" y="516807"/>
                      <a:pt x="0" y="512415"/>
                    </a:cubicBezTo>
                    <a:cubicBezTo>
                      <a:pt x="0" y="484180"/>
                      <a:pt x="0" y="455945"/>
                      <a:pt x="0" y="427710"/>
                    </a:cubicBezTo>
                    <a:cubicBezTo>
                      <a:pt x="82196" y="364965"/>
                      <a:pt x="165646" y="304730"/>
                      <a:pt x="253489" y="248887"/>
                    </a:cubicBezTo>
                    <a:cubicBezTo>
                      <a:pt x="269175" y="238848"/>
                      <a:pt x="282979" y="240730"/>
                      <a:pt x="299292" y="242613"/>
                    </a:cubicBezTo>
                    <a:cubicBezTo>
                      <a:pt x="311841" y="243867"/>
                      <a:pt x="330038" y="253907"/>
                      <a:pt x="336939" y="236338"/>
                    </a:cubicBezTo>
                    <a:cubicBezTo>
                      <a:pt x="343841" y="218142"/>
                      <a:pt x="343214" y="201828"/>
                      <a:pt x="318743" y="189280"/>
                    </a:cubicBezTo>
                    <a:cubicBezTo>
                      <a:pt x="271057" y="165437"/>
                      <a:pt x="250352" y="119633"/>
                      <a:pt x="263528" y="76966"/>
                    </a:cubicBezTo>
                    <a:cubicBezTo>
                      <a:pt x="272940" y="46221"/>
                      <a:pt x="296155" y="26771"/>
                      <a:pt x="325018" y="13594"/>
                    </a:cubicBezTo>
                    <a:cubicBezTo>
                      <a:pt x="391527" y="-16523"/>
                      <a:pt x="488154" y="5437"/>
                      <a:pt x="527056" y="59398"/>
                    </a:cubicBezTo>
                    <a:cubicBezTo>
                      <a:pt x="564703" y="111476"/>
                      <a:pt x="549644" y="167946"/>
                      <a:pt x="488782" y="198691"/>
                    </a:cubicBezTo>
                    <a:cubicBezTo>
                      <a:pt x="476233" y="204966"/>
                      <a:pt x="462429" y="209358"/>
                      <a:pt x="448625" y="211868"/>
                    </a:cubicBezTo>
                    <a:cubicBezTo>
                      <a:pt x="436076" y="214377"/>
                      <a:pt x="431056" y="218142"/>
                      <a:pt x="428547" y="231318"/>
                    </a:cubicBezTo>
                    <a:cubicBezTo>
                      <a:pt x="424155" y="251397"/>
                      <a:pt x="431056" y="260809"/>
                      <a:pt x="449253" y="259554"/>
                    </a:cubicBezTo>
                    <a:cubicBezTo>
                      <a:pt x="477488" y="257671"/>
                      <a:pt x="492546" y="273357"/>
                      <a:pt x="508232" y="293436"/>
                    </a:cubicBezTo>
                    <a:cubicBezTo>
                      <a:pt x="562193" y="363710"/>
                      <a:pt x="618036" y="430847"/>
                      <a:pt x="665094" y="504258"/>
                    </a:cubicBezTo>
                    <a:close/>
                  </a:path>
                </a:pathLst>
              </a:custGeom>
              <a:solidFill>
                <a:schemeClr val="accent1"/>
              </a:solidFill>
              <a:ln w="6274"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35AA77EB-95E4-40C4-A9B0-7DF0C9A565C1}"/>
                  </a:ext>
                </a:extLst>
              </p:cNvPr>
              <p:cNvSpPr/>
              <p:nvPr/>
            </p:nvSpPr>
            <p:spPr>
              <a:xfrm>
                <a:off x="8103204" y="1542829"/>
                <a:ext cx="947446" cy="709016"/>
              </a:xfrm>
              <a:custGeom>
                <a:avLst/>
                <a:gdLst>
                  <a:gd name="connsiteX0" fmla="*/ 264155 w 947445"/>
                  <a:gd name="connsiteY0" fmla="*/ 70338 h 709015"/>
                  <a:gd name="connsiteX1" fmla="*/ 331919 w 947445"/>
                  <a:gd name="connsiteY1" fmla="*/ 20142 h 709015"/>
                  <a:gd name="connsiteX2" fmla="*/ 631839 w 947445"/>
                  <a:gd name="connsiteY2" fmla="*/ 106102 h 709015"/>
                  <a:gd name="connsiteX3" fmla="*/ 671996 w 947445"/>
                  <a:gd name="connsiteY3" fmla="*/ 150024 h 709015"/>
                  <a:gd name="connsiteX4" fmla="*/ 693329 w 947445"/>
                  <a:gd name="connsiteY4" fmla="*/ 162573 h 709015"/>
                  <a:gd name="connsiteX5" fmla="*/ 718427 w 947445"/>
                  <a:gd name="connsiteY5" fmla="*/ 133083 h 709015"/>
                  <a:gd name="connsiteX6" fmla="*/ 717172 w 947445"/>
                  <a:gd name="connsiteY6" fmla="*/ 77867 h 709015"/>
                  <a:gd name="connsiteX7" fmla="*/ 835132 w 947445"/>
                  <a:gd name="connsiteY7" fmla="*/ 5083 h 709015"/>
                  <a:gd name="connsiteX8" fmla="*/ 949328 w 947445"/>
                  <a:gd name="connsiteY8" fmla="*/ 192063 h 709015"/>
                  <a:gd name="connsiteX9" fmla="*/ 817564 w 947445"/>
                  <a:gd name="connsiteY9" fmla="*/ 259827 h 709015"/>
                  <a:gd name="connsiteX10" fmla="*/ 781799 w 947445"/>
                  <a:gd name="connsiteY10" fmla="*/ 236611 h 709015"/>
                  <a:gd name="connsiteX11" fmla="*/ 742898 w 947445"/>
                  <a:gd name="connsiteY11" fmla="*/ 236611 h 709015"/>
                  <a:gd name="connsiteX12" fmla="*/ 745407 w 947445"/>
                  <a:gd name="connsiteY12" fmla="*/ 267356 h 709015"/>
                  <a:gd name="connsiteX13" fmla="*/ 754191 w 947445"/>
                  <a:gd name="connsiteY13" fmla="*/ 330101 h 709015"/>
                  <a:gd name="connsiteX14" fmla="*/ 690192 w 947445"/>
                  <a:gd name="connsiteY14" fmla="*/ 586100 h 709015"/>
                  <a:gd name="connsiteX15" fmla="*/ 612389 w 947445"/>
                  <a:gd name="connsiteY15" fmla="*/ 622492 h 709015"/>
                  <a:gd name="connsiteX16" fmla="*/ 613644 w 947445"/>
                  <a:gd name="connsiteY16" fmla="*/ 594884 h 709015"/>
                  <a:gd name="connsiteX17" fmla="*/ 660074 w 947445"/>
                  <a:gd name="connsiteY17" fmla="*/ 391591 h 709015"/>
                  <a:gd name="connsiteX18" fmla="*/ 663839 w 947445"/>
                  <a:gd name="connsiteY18" fmla="*/ 365866 h 709015"/>
                  <a:gd name="connsiteX19" fmla="*/ 646898 w 947445"/>
                  <a:gd name="connsiteY19" fmla="*/ 369630 h 709015"/>
                  <a:gd name="connsiteX20" fmla="*/ 347606 w 947445"/>
                  <a:gd name="connsiteY20" fmla="*/ 564766 h 709015"/>
                  <a:gd name="connsiteX21" fmla="*/ 161881 w 947445"/>
                  <a:gd name="connsiteY21" fmla="*/ 700295 h 709015"/>
                  <a:gd name="connsiteX22" fmla="*/ 145567 w 947445"/>
                  <a:gd name="connsiteY22" fmla="*/ 709079 h 709015"/>
                  <a:gd name="connsiteX23" fmla="*/ 101019 w 947445"/>
                  <a:gd name="connsiteY23" fmla="*/ 637550 h 709015"/>
                  <a:gd name="connsiteX24" fmla="*/ 207058 w 947445"/>
                  <a:gd name="connsiteY24" fmla="*/ 543433 h 709015"/>
                  <a:gd name="connsiteX25" fmla="*/ 321253 w 947445"/>
                  <a:gd name="connsiteY25" fmla="*/ 438649 h 709015"/>
                  <a:gd name="connsiteX26" fmla="*/ 340076 w 947445"/>
                  <a:gd name="connsiteY26" fmla="*/ 424846 h 709015"/>
                  <a:gd name="connsiteX27" fmla="*/ 237175 w 947445"/>
                  <a:gd name="connsiteY27" fmla="*/ 468767 h 709015"/>
                  <a:gd name="connsiteX28" fmla="*/ 84078 w 947445"/>
                  <a:gd name="connsiteY28" fmla="*/ 532139 h 709015"/>
                  <a:gd name="connsiteX29" fmla="*/ 43294 w 947445"/>
                  <a:gd name="connsiteY29" fmla="*/ 543433 h 709015"/>
                  <a:gd name="connsiteX30" fmla="*/ 0 w 947445"/>
                  <a:gd name="connsiteY30" fmla="*/ 475041 h 709015"/>
                  <a:gd name="connsiteX31" fmla="*/ 59608 w 947445"/>
                  <a:gd name="connsiteY31" fmla="*/ 439904 h 709015"/>
                  <a:gd name="connsiteX32" fmla="*/ 321253 w 947445"/>
                  <a:gd name="connsiteY32" fmla="*/ 311278 h 709015"/>
                  <a:gd name="connsiteX33" fmla="*/ 540859 w 947445"/>
                  <a:gd name="connsiteY33" fmla="*/ 173867 h 709015"/>
                  <a:gd name="connsiteX34" fmla="*/ 544624 w 947445"/>
                  <a:gd name="connsiteY34" fmla="*/ 166965 h 709015"/>
                  <a:gd name="connsiteX35" fmla="*/ 521409 w 947445"/>
                  <a:gd name="connsiteY35" fmla="*/ 156298 h 709015"/>
                  <a:gd name="connsiteX36" fmla="*/ 289253 w 947445"/>
                  <a:gd name="connsiteY36" fmla="*/ 84769 h 709015"/>
                  <a:gd name="connsiteX37" fmla="*/ 264155 w 947445"/>
                  <a:gd name="connsiteY37" fmla="*/ 70338 h 709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947445" h="709015">
                    <a:moveTo>
                      <a:pt x="264155" y="70338"/>
                    </a:moveTo>
                    <a:cubicBezTo>
                      <a:pt x="286743" y="53397"/>
                      <a:pt x="309332" y="37083"/>
                      <a:pt x="331919" y="20142"/>
                    </a:cubicBezTo>
                    <a:cubicBezTo>
                      <a:pt x="433566" y="42103"/>
                      <a:pt x="533330" y="72848"/>
                      <a:pt x="631839" y="106102"/>
                    </a:cubicBezTo>
                    <a:cubicBezTo>
                      <a:pt x="655055" y="113632"/>
                      <a:pt x="658820" y="135592"/>
                      <a:pt x="671996" y="150024"/>
                    </a:cubicBezTo>
                    <a:cubicBezTo>
                      <a:pt x="677643" y="156298"/>
                      <a:pt x="678898" y="171357"/>
                      <a:pt x="693329" y="162573"/>
                    </a:cubicBezTo>
                    <a:cubicBezTo>
                      <a:pt x="704623" y="155671"/>
                      <a:pt x="721565" y="153161"/>
                      <a:pt x="718427" y="133083"/>
                    </a:cubicBezTo>
                    <a:cubicBezTo>
                      <a:pt x="715290" y="114887"/>
                      <a:pt x="713407" y="96691"/>
                      <a:pt x="717172" y="77867"/>
                    </a:cubicBezTo>
                    <a:cubicBezTo>
                      <a:pt x="729721" y="16377"/>
                      <a:pt x="774898" y="-12485"/>
                      <a:pt x="835132" y="5083"/>
                    </a:cubicBezTo>
                    <a:cubicBezTo>
                      <a:pt x="907289" y="25789"/>
                      <a:pt x="964386" y="119279"/>
                      <a:pt x="949328" y="192063"/>
                    </a:cubicBezTo>
                    <a:cubicBezTo>
                      <a:pt x="936151" y="257945"/>
                      <a:pt x="878426" y="287435"/>
                      <a:pt x="817564" y="259827"/>
                    </a:cubicBezTo>
                    <a:cubicBezTo>
                      <a:pt x="805015" y="254180"/>
                      <a:pt x="791211" y="247278"/>
                      <a:pt x="781799" y="236611"/>
                    </a:cubicBezTo>
                    <a:cubicBezTo>
                      <a:pt x="767368" y="220298"/>
                      <a:pt x="756074" y="227827"/>
                      <a:pt x="742898" y="236611"/>
                    </a:cubicBezTo>
                    <a:cubicBezTo>
                      <a:pt x="724702" y="248533"/>
                      <a:pt x="739133" y="259827"/>
                      <a:pt x="745407" y="267356"/>
                    </a:cubicBezTo>
                    <a:cubicBezTo>
                      <a:pt x="761094" y="287435"/>
                      <a:pt x="759211" y="307513"/>
                      <a:pt x="754191" y="330101"/>
                    </a:cubicBezTo>
                    <a:cubicBezTo>
                      <a:pt x="736623" y="416061"/>
                      <a:pt x="712153" y="500767"/>
                      <a:pt x="690192" y="586100"/>
                    </a:cubicBezTo>
                    <a:cubicBezTo>
                      <a:pt x="664467" y="598021"/>
                      <a:pt x="638741" y="610570"/>
                      <a:pt x="612389" y="622492"/>
                    </a:cubicBezTo>
                    <a:cubicBezTo>
                      <a:pt x="604232" y="613080"/>
                      <a:pt x="611134" y="603668"/>
                      <a:pt x="613644" y="594884"/>
                    </a:cubicBezTo>
                    <a:cubicBezTo>
                      <a:pt x="631212" y="527747"/>
                      <a:pt x="645643" y="459355"/>
                      <a:pt x="660074" y="391591"/>
                    </a:cubicBezTo>
                    <a:cubicBezTo>
                      <a:pt x="661957" y="382807"/>
                      <a:pt x="664467" y="374650"/>
                      <a:pt x="663839" y="365866"/>
                    </a:cubicBezTo>
                    <a:cubicBezTo>
                      <a:pt x="656310" y="360219"/>
                      <a:pt x="651918" y="367120"/>
                      <a:pt x="646898" y="369630"/>
                    </a:cubicBezTo>
                    <a:cubicBezTo>
                      <a:pt x="541487" y="425473"/>
                      <a:pt x="441095" y="490100"/>
                      <a:pt x="347606" y="564766"/>
                    </a:cubicBezTo>
                    <a:cubicBezTo>
                      <a:pt x="287998" y="612452"/>
                      <a:pt x="223998" y="655119"/>
                      <a:pt x="161881" y="700295"/>
                    </a:cubicBezTo>
                    <a:cubicBezTo>
                      <a:pt x="156862" y="704060"/>
                      <a:pt x="151842" y="707825"/>
                      <a:pt x="145567" y="709079"/>
                    </a:cubicBezTo>
                    <a:cubicBezTo>
                      <a:pt x="117332" y="693393"/>
                      <a:pt x="111058" y="664531"/>
                      <a:pt x="101019" y="637550"/>
                    </a:cubicBezTo>
                    <a:cubicBezTo>
                      <a:pt x="133646" y="603041"/>
                      <a:pt x="172548" y="576061"/>
                      <a:pt x="207058" y="543433"/>
                    </a:cubicBezTo>
                    <a:cubicBezTo>
                      <a:pt x="244704" y="508296"/>
                      <a:pt x="284234" y="475041"/>
                      <a:pt x="321253" y="438649"/>
                    </a:cubicBezTo>
                    <a:cubicBezTo>
                      <a:pt x="326900" y="433002"/>
                      <a:pt x="334429" y="429238"/>
                      <a:pt x="340076" y="424846"/>
                    </a:cubicBezTo>
                    <a:cubicBezTo>
                      <a:pt x="308077" y="443669"/>
                      <a:pt x="271685" y="454336"/>
                      <a:pt x="237175" y="468767"/>
                    </a:cubicBezTo>
                    <a:cubicBezTo>
                      <a:pt x="186352" y="490100"/>
                      <a:pt x="134274" y="508924"/>
                      <a:pt x="84078" y="532139"/>
                    </a:cubicBezTo>
                    <a:cubicBezTo>
                      <a:pt x="71529" y="537786"/>
                      <a:pt x="58980" y="546570"/>
                      <a:pt x="43294" y="543433"/>
                    </a:cubicBezTo>
                    <a:cubicBezTo>
                      <a:pt x="23843" y="523982"/>
                      <a:pt x="2510" y="505159"/>
                      <a:pt x="0" y="475041"/>
                    </a:cubicBezTo>
                    <a:cubicBezTo>
                      <a:pt x="18196" y="460610"/>
                      <a:pt x="38901" y="449944"/>
                      <a:pt x="59608" y="439904"/>
                    </a:cubicBezTo>
                    <a:cubicBezTo>
                      <a:pt x="146822" y="397238"/>
                      <a:pt x="232156" y="351434"/>
                      <a:pt x="321253" y="311278"/>
                    </a:cubicBezTo>
                    <a:cubicBezTo>
                      <a:pt x="400939" y="275513"/>
                      <a:pt x="468076" y="220925"/>
                      <a:pt x="540859" y="173867"/>
                    </a:cubicBezTo>
                    <a:cubicBezTo>
                      <a:pt x="543369" y="172612"/>
                      <a:pt x="544624" y="170102"/>
                      <a:pt x="544624" y="166965"/>
                    </a:cubicBezTo>
                    <a:cubicBezTo>
                      <a:pt x="538977" y="159435"/>
                      <a:pt x="529565" y="159435"/>
                      <a:pt x="521409" y="156298"/>
                    </a:cubicBezTo>
                    <a:cubicBezTo>
                      <a:pt x="444860" y="129945"/>
                      <a:pt x="367057" y="106730"/>
                      <a:pt x="289253" y="84769"/>
                    </a:cubicBezTo>
                    <a:cubicBezTo>
                      <a:pt x="279214" y="82259"/>
                      <a:pt x="266037" y="84142"/>
                      <a:pt x="264155" y="70338"/>
                    </a:cubicBezTo>
                    <a:close/>
                  </a:path>
                </a:pathLst>
              </a:custGeom>
              <a:solidFill>
                <a:schemeClr val="accent1"/>
              </a:solidFill>
              <a:ln w="6274" cap="flat">
                <a:noFill/>
                <a:prstDash val="solid"/>
                <a:miter/>
              </a:ln>
            </p:spPr>
            <p:txBody>
              <a:bodyPr rtlCol="0" anchor="ctr"/>
              <a:lstStyle/>
              <a:p>
                <a:endParaRPr lang="en-US"/>
              </a:p>
            </p:txBody>
          </p:sp>
        </p:grpSp>
      </p:grpSp>
      <p:cxnSp>
        <p:nvCxnSpPr>
          <p:cNvPr id="39" name="Straight Connector 38">
            <a:extLst>
              <a:ext uri="{FF2B5EF4-FFF2-40B4-BE49-F238E27FC236}">
                <a16:creationId xmlns:a16="http://schemas.microsoft.com/office/drawing/2014/main" id="{5AF0F888-1550-4BA0-A5FE-B159ED662AF1}"/>
              </a:ext>
            </a:extLst>
          </p:cNvPr>
          <p:cNvCxnSpPr>
            <a:cxnSpLocks/>
          </p:cNvCxnSpPr>
          <p:nvPr/>
        </p:nvCxnSpPr>
        <p:spPr>
          <a:xfrm flipH="1">
            <a:off x="-1113" y="4082040"/>
            <a:ext cx="7205870" cy="0"/>
          </a:xfrm>
          <a:prstGeom prst="line">
            <a:avLst/>
          </a:prstGeom>
          <a:ln w="44450">
            <a:solidFill>
              <a:schemeClr val="accent3"/>
            </a:solidFill>
          </a:ln>
        </p:spPr>
        <p:style>
          <a:lnRef idx="1">
            <a:schemeClr val="accent1"/>
          </a:lnRef>
          <a:fillRef idx="0">
            <a:schemeClr val="accent1"/>
          </a:fillRef>
          <a:effectRef idx="0">
            <a:schemeClr val="accent1"/>
          </a:effectRef>
          <a:fontRef idx="minor">
            <a:schemeClr val="tx1"/>
          </a:fontRef>
        </p:style>
      </p:cxnSp>
      <p:sp>
        <p:nvSpPr>
          <p:cNvPr id="40" name="Oval 39">
            <a:extLst>
              <a:ext uri="{FF2B5EF4-FFF2-40B4-BE49-F238E27FC236}">
                <a16:creationId xmlns:a16="http://schemas.microsoft.com/office/drawing/2014/main" id="{789CA89A-90C6-4213-BAFD-9C6F0AE58042}"/>
              </a:ext>
            </a:extLst>
          </p:cNvPr>
          <p:cNvSpPr/>
          <p:nvPr/>
        </p:nvSpPr>
        <p:spPr>
          <a:xfrm flipH="1">
            <a:off x="6599208" y="2011700"/>
            <a:ext cx="605549" cy="605549"/>
          </a:xfrm>
          <a:prstGeom prst="ellipse">
            <a:avLst/>
          </a:pr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1" name="Freeform 31">
            <a:extLst>
              <a:ext uri="{FF2B5EF4-FFF2-40B4-BE49-F238E27FC236}">
                <a16:creationId xmlns:a16="http://schemas.microsoft.com/office/drawing/2014/main" id="{A93F5091-8AF5-4C11-8699-7FB074BDD4D8}"/>
              </a:ext>
            </a:extLst>
          </p:cNvPr>
          <p:cNvSpPr>
            <a:spLocks noChangeAspect="1"/>
          </p:cNvSpPr>
          <p:nvPr/>
        </p:nvSpPr>
        <p:spPr>
          <a:xfrm rot="8580000">
            <a:off x="6739828" y="2152750"/>
            <a:ext cx="324311" cy="323447"/>
          </a:xfrm>
          <a:custGeom>
            <a:avLst/>
            <a:gdLst/>
            <a:ahLst/>
            <a:cxnLst/>
            <a:rect l="l" t="t" r="r" b="b"/>
            <a:pathLst>
              <a:path w="3872365" h="3862045">
                <a:moveTo>
                  <a:pt x="1786489" y="808318"/>
                </a:moveTo>
                <a:cubicBezTo>
                  <a:pt x="1525809" y="610106"/>
                  <a:pt x="1257124" y="397966"/>
                  <a:pt x="1040385" y="230829"/>
                </a:cubicBezTo>
                <a:cubicBezTo>
                  <a:pt x="1905215" y="-194386"/>
                  <a:pt x="2650439" y="24572"/>
                  <a:pt x="3162062" y="429660"/>
                </a:cubicBezTo>
                <a:cubicBezTo>
                  <a:pt x="3007351" y="875340"/>
                  <a:pt x="2905932" y="1443216"/>
                  <a:pt x="2745609" y="1410478"/>
                </a:cubicBezTo>
                <a:cubicBezTo>
                  <a:pt x="2633182" y="1430335"/>
                  <a:pt x="2220955" y="1138671"/>
                  <a:pt x="1786489" y="808318"/>
                </a:cubicBezTo>
                <a:close/>
                <a:moveTo>
                  <a:pt x="2701004" y="2590217"/>
                </a:moveTo>
                <a:cubicBezTo>
                  <a:pt x="2682933" y="2576481"/>
                  <a:pt x="2672282" y="2559744"/>
                  <a:pt x="2670336" y="2539383"/>
                </a:cubicBezTo>
                <a:cubicBezTo>
                  <a:pt x="2587360" y="2376647"/>
                  <a:pt x="3042640" y="1246798"/>
                  <a:pt x="3299881" y="563773"/>
                </a:cubicBezTo>
                <a:cubicBezTo>
                  <a:pt x="3959368" y="1266493"/>
                  <a:pt x="3967860" y="2043171"/>
                  <a:pt x="3730056" y="2650875"/>
                </a:cubicBezTo>
                <a:cubicBezTo>
                  <a:pt x="3317547" y="2635434"/>
                  <a:pt x="2827499" y="2686366"/>
                  <a:pt x="2701004" y="2590217"/>
                </a:cubicBezTo>
                <a:close/>
                <a:moveTo>
                  <a:pt x="19691" y="2248546"/>
                </a:moveTo>
                <a:cubicBezTo>
                  <a:pt x="-100797" y="1292396"/>
                  <a:pt x="348853" y="659059"/>
                  <a:pt x="898439" y="307194"/>
                </a:cubicBezTo>
                <a:cubicBezTo>
                  <a:pt x="1269469" y="598575"/>
                  <a:pt x="1773388" y="879352"/>
                  <a:pt x="1690237" y="1020281"/>
                </a:cubicBezTo>
                <a:cubicBezTo>
                  <a:pt x="1661713" y="1200709"/>
                  <a:pt x="629275" y="1847170"/>
                  <a:pt x="19691" y="2248546"/>
                </a:cubicBezTo>
                <a:close/>
                <a:moveTo>
                  <a:pt x="1805382" y="3858278"/>
                </a:moveTo>
                <a:cubicBezTo>
                  <a:pt x="1676483" y="3404460"/>
                  <a:pt x="1433840" y="2881111"/>
                  <a:pt x="1583946" y="2815971"/>
                </a:cubicBezTo>
                <a:cubicBezTo>
                  <a:pt x="1713076" y="2686769"/>
                  <a:pt x="2928316" y="2770622"/>
                  <a:pt x="3657403" y="2804207"/>
                </a:cubicBezTo>
                <a:cubicBezTo>
                  <a:pt x="3192869" y="3648569"/>
                  <a:pt x="2456828" y="3896652"/>
                  <a:pt x="1805382" y="3858278"/>
                </a:cubicBezTo>
                <a:close/>
                <a:moveTo>
                  <a:pt x="762284" y="3480575"/>
                </a:moveTo>
                <a:cubicBezTo>
                  <a:pt x="380940" y="3198297"/>
                  <a:pt x="161300" y="2806810"/>
                  <a:pt x="58293" y="2412172"/>
                </a:cubicBezTo>
                <a:cubicBezTo>
                  <a:pt x="450067" y="2149344"/>
                  <a:pt x="872820" y="1756853"/>
                  <a:pt x="981158" y="1879484"/>
                </a:cubicBezTo>
                <a:cubicBezTo>
                  <a:pt x="1143940" y="1962367"/>
                  <a:pt x="1439720" y="3144041"/>
                  <a:pt x="1633080" y="3847823"/>
                </a:cubicBezTo>
                <a:cubicBezTo>
                  <a:pt x="1278110" y="3779994"/>
                  <a:pt x="991090" y="3649942"/>
                  <a:pt x="762284" y="3480575"/>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solidFill>
                <a:schemeClr val="tx1">
                  <a:lumMod val="75000"/>
                  <a:lumOff val="25000"/>
                </a:schemeClr>
              </a:solidFill>
            </a:endParaRPr>
          </a:p>
        </p:txBody>
      </p:sp>
      <p:grpSp>
        <p:nvGrpSpPr>
          <p:cNvPr id="42" name="Group 41">
            <a:extLst>
              <a:ext uri="{FF2B5EF4-FFF2-40B4-BE49-F238E27FC236}">
                <a16:creationId xmlns:a16="http://schemas.microsoft.com/office/drawing/2014/main" id="{1A464D9C-C400-40AA-ABA2-57F9EDD21870}"/>
              </a:ext>
            </a:extLst>
          </p:cNvPr>
          <p:cNvGrpSpPr/>
          <p:nvPr/>
        </p:nvGrpSpPr>
        <p:grpSpPr>
          <a:xfrm flipH="1">
            <a:off x="1701614" y="1960531"/>
            <a:ext cx="4735786" cy="707886"/>
            <a:chOff x="592509" y="1556792"/>
            <a:chExt cx="2361076" cy="707886"/>
          </a:xfrm>
        </p:grpSpPr>
        <p:sp>
          <p:nvSpPr>
            <p:cNvPr id="43" name="TextBox 42">
              <a:extLst>
                <a:ext uri="{FF2B5EF4-FFF2-40B4-BE49-F238E27FC236}">
                  <a16:creationId xmlns:a16="http://schemas.microsoft.com/office/drawing/2014/main" id="{8FD8814B-065F-420E-954D-C6A07D6E552A}"/>
                </a:ext>
              </a:extLst>
            </p:cNvPr>
            <p:cNvSpPr txBox="1"/>
            <p:nvPr/>
          </p:nvSpPr>
          <p:spPr>
            <a:xfrm>
              <a:off x="592509" y="1803013"/>
              <a:ext cx="2361076" cy="461665"/>
            </a:xfrm>
            <a:prstGeom prst="rect">
              <a:avLst/>
            </a:prstGeom>
            <a:noFill/>
          </p:spPr>
          <p:txBody>
            <a:bodyPr wrap="square" rtlCol="0">
              <a:spAutoFit/>
            </a:bodyPr>
            <a:lstStyle/>
            <a:p>
              <a:pPr algn="r"/>
              <a:r>
                <a:rPr lang="en-US" altLang="ko-KR" sz="1200" dirty="0">
                  <a:solidFill>
                    <a:schemeClr val="tx1">
                      <a:lumMod val="75000"/>
                      <a:lumOff val="25000"/>
                    </a:schemeClr>
                  </a:solidFill>
                  <a:cs typeface="Arial" pitchFamily="34" charset="0"/>
                </a:rPr>
                <a:t>Get a modern PowerPoint  Presentation that is beautifully designed. </a:t>
              </a:r>
              <a:r>
                <a:rPr lang="en-US" altLang="ko-KR" sz="1200" dirty="0">
                  <a:solidFill>
                    <a:schemeClr val="tx1">
                      <a:lumMod val="75000"/>
                      <a:lumOff val="25000"/>
                    </a:schemeClr>
                  </a:solidFill>
                  <a:latin typeface="Arial" pitchFamily="34" charset="0"/>
                  <a:cs typeface="Arial" pitchFamily="34" charset="0"/>
                </a:rPr>
                <a:t>Easy to change colors, photos and Text. </a:t>
              </a:r>
              <a:endParaRPr lang="en-US" altLang="ko-KR" sz="1200" dirty="0">
                <a:solidFill>
                  <a:schemeClr val="tx1">
                    <a:lumMod val="75000"/>
                    <a:lumOff val="25000"/>
                  </a:schemeClr>
                </a:solidFill>
                <a:cs typeface="Arial" pitchFamily="34" charset="0"/>
              </a:endParaRPr>
            </a:p>
          </p:txBody>
        </p:sp>
        <p:sp>
          <p:nvSpPr>
            <p:cNvPr id="44" name="TextBox 43">
              <a:extLst>
                <a:ext uri="{FF2B5EF4-FFF2-40B4-BE49-F238E27FC236}">
                  <a16:creationId xmlns:a16="http://schemas.microsoft.com/office/drawing/2014/main" id="{29CA3D52-938C-451F-84A2-C5169E8FB282}"/>
                </a:ext>
              </a:extLst>
            </p:cNvPr>
            <p:cNvSpPr txBox="1"/>
            <p:nvPr/>
          </p:nvSpPr>
          <p:spPr>
            <a:xfrm>
              <a:off x="592509" y="1556792"/>
              <a:ext cx="2361075" cy="276999"/>
            </a:xfrm>
            <a:prstGeom prst="rect">
              <a:avLst/>
            </a:prstGeom>
            <a:noFill/>
          </p:spPr>
          <p:txBody>
            <a:bodyPr wrap="square" lIns="108000" rIns="108000" rtlCol="0">
              <a:spAutoFit/>
            </a:bodyPr>
            <a:lstStyle/>
            <a:p>
              <a:pPr algn="r"/>
              <a:r>
                <a:rPr lang="en-US" altLang="ko-KR" sz="1200" b="1" dirty="0">
                  <a:solidFill>
                    <a:schemeClr val="tx1">
                      <a:lumMod val="75000"/>
                      <a:lumOff val="25000"/>
                    </a:schemeClr>
                  </a:solidFill>
                  <a:cs typeface="Arial" pitchFamily="34" charset="0"/>
                </a:rPr>
                <a:t>Contents Title</a:t>
              </a:r>
              <a:endParaRPr lang="ko-KR" altLang="en-US" sz="1200" b="1" dirty="0">
                <a:solidFill>
                  <a:schemeClr val="tx1">
                    <a:lumMod val="75000"/>
                    <a:lumOff val="25000"/>
                  </a:schemeClr>
                </a:solidFill>
                <a:cs typeface="Arial" pitchFamily="34" charset="0"/>
              </a:endParaRPr>
            </a:p>
          </p:txBody>
        </p:sp>
      </p:grpSp>
      <p:sp>
        <p:nvSpPr>
          <p:cNvPr id="45" name="Oval 44">
            <a:extLst>
              <a:ext uri="{FF2B5EF4-FFF2-40B4-BE49-F238E27FC236}">
                <a16:creationId xmlns:a16="http://schemas.microsoft.com/office/drawing/2014/main" id="{1F6ECA1D-820C-4088-B61E-824153FAACB0}"/>
              </a:ext>
            </a:extLst>
          </p:cNvPr>
          <p:cNvSpPr/>
          <p:nvPr/>
        </p:nvSpPr>
        <p:spPr>
          <a:xfrm flipH="1">
            <a:off x="6599208" y="5480247"/>
            <a:ext cx="605549" cy="605549"/>
          </a:xfrm>
          <a:prstGeom prst="ellipse">
            <a:avLst/>
          </a:prstGeom>
          <a:solidFill>
            <a:schemeClr val="accent4"/>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6" name="Rectangle 1">
            <a:extLst>
              <a:ext uri="{FF2B5EF4-FFF2-40B4-BE49-F238E27FC236}">
                <a16:creationId xmlns:a16="http://schemas.microsoft.com/office/drawing/2014/main" id="{E392431D-7349-44FD-A768-D0FBE9D382E5}"/>
              </a:ext>
            </a:extLst>
          </p:cNvPr>
          <p:cNvSpPr>
            <a:spLocks noChangeAspect="1"/>
          </p:cNvSpPr>
          <p:nvPr/>
        </p:nvSpPr>
        <p:spPr>
          <a:xfrm>
            <a:off x="6755259" y="5636575"/>
            <a:ext cx="293456" cy="292893"/>
          </a:xfrm>
          <a:custGeom>
            <a:avLst/>
            <a:gdLst/>
            <a:ahLst/>
            <a:cxnLst/>
            <a:rect l="l" t="t" r="r" b="b"/>
            <a:pathLst>
              <a:path w="4020621" h="4012920">
                <a:moveTo>
                  <a:pt x="780213" y="3724888"/>
                </a:moveTo>
                <a:lnTo>
                  <a:pt x="2868445" y="3724888"/>
                </a:lnTo>
                <a:lnTo>
                  <a:pt x="2868445" y="4012920"/>
                </a:lnTo>
                <a:lnTo>
                  <a:pt x="780213" y="4012920"/>
                </a:lnTo>
                <a:close/>
                <a:moveTo>
                  <a:pt x="4020621" y="2152587"/>
                </a:moveTo>
                <a:lnTo>
                  <a:pt x="4020621" y="3448731"/>
                </a:lnTo>
                <a:lnTo>
                  <a:pt x="3903908" y="3386593"/>
                </a:lnTo>
                <a:lnTo>
                  <a:pt x="3903908" y="2214725"/>
                </a:lnTo>
                <a:close/>
                <a:moveTo>
                  <a:pt x="1582587" y="1544569"/>
                </a:moveTo>
                <a:cubicBezTo>
                  <a:pt x="1525677" y="1652847"/>
                  <a:pt x="1434945" y="1739939"/>
                  <a:pt x="1324158" y="1792547"/>
                </a:cubicBezTo>
                <a:lnTo>
                  <a:pt x="1790243" y="1792547"/>
                </a:lnTo>
                <a:cubicBezTo>
                  <a:pt x="1708293" y="1721838"/>
                  <a:pt x="1638004" y="1638154"/>
                  <a:pt x="1582587" y="1544569"/>
                </a:cubicBezTo>
                <a:close/>
                <a:moveTo>
                  <a:pt x="1238323" y="1312673"/>
                </a:moveTo>
                <a:cubicBezTo>
                  <a:pt x="1173622" y="1312673"/>
                  <a:pt x="1121172" y="1365123"/>
                  <a:pt x="1121172" y="1429824"/>
                </a:cubicBezTo>
                <a:cubicBezTo>
                  <a:pt x="1121172" y="1494525"/>
                  <a:pt x="1173622" y="1546975"/>
                  <a:pt x="1238323" y="1546975"/>
                </a:cubicBezTo>
                <a:cubicBezTo>
                  <a:pt x="1303024" y="1546975"/>
                  <a:pt x="1355474" y="1494525"/>
                  <a:pt x="1355474" y="1429824"/>
                </a:cubicBezTo>
                <a:cubicBezTo>
                  <a:pt x="1355474" y="1365123"/>
                  <a:pt x="1303024" y="1312673"/>
                  <a:pt x="1238323" y="1312673"/>
                </a:cubicBezTo>
                <a:close/>
                <a:moveTo>
                  <a:pt x="870057" y="1312673"/>
                </a:moveTo>
                <a:cubicBezTo>
                  <a:pt x="805356" y="1312673"/>
                  <a:pt x="752906" y="1365123"/>
                  <a:pt x="752906" y="1429824"/>
                </a:cubicBezTo>
                <a:cubicBezTo>
                  <a:pt x="752906" y="1494525"/>
                  <a:pt x="805356" y="1546975"/>
                  <a:pt x="870057" y="1546975"/>
                </a:cubicBezTo>
                <a:cubicBezTo>
                  <a:pt x="934758" y="1546975"/>
                  <a:pt x="987208" y="1494525"/>
                  <a:pt x="987208" y="1429824"/>
                </a:cubicBezTo>
                <a:cubicBezTo>
                  <a:pt x="987208" y="1365123"/>
                  <a:pt x="934758" y="1312673"/>
                  <a:pt x="870057" y="1312673"/>
                </a:cubicBezTo>
                <a:close/>
                <a:moveTo>
                  <a:pt x="2775838" y="1127627"/>
                </a:moveTo>
                <a:cubicBezTo>
                  <a:pt x="2666578" y="1127627"/>
                  <a:pt x="2578006" y="1216199"/>
                  <a:pt x="2578006" y="1325459"/>
                </a:cubicBezTo>
                <a:cubicBezTo>
                  <a:pt x="2578006" y="1434719"/>
                  <a:pt x="2666578" y="1523291"/>
                  <a:pt x="2775838" y="1523291"/>
                </a:cubicBezTo>
                <a:cubicBezTo>
                  <a:pt x="2885098" y="1523291"/>
                  <a:pt x="2973670" y="1434719"/>
                  <a:pt x="2973670" y="1325459"/>
                </a:cubicBezTo>
                <a:cubicBezTo>
                  <a:pt x="2973670" y="1216199"/>
                  <a:pt x="2885098" y="1127627"/>
                  <a:pt x="2775838" y="1127627"/>
                </a:cubicBezTo>
                <a:close/>
                <a:moveTo>
                  <a:pt x="2153949" y="1127627"/>
                </a:moveTo>
                <a:cubicBezTo>
                  <a:pt x="2044689" y="1127627"/>
                  <a:pt x="1956117" y="1216199"/>
                  <a:pt x="1956117" y="1325459"/>
                </a:cubicBezTo>
                <a:cubicBezTo>
                  <a:pt x="1956117" y="1434719"/>
                  <a:pt x="2044689" y="1523291"/>
                  <a:pt x="2153949" y="1523291"/>
                </a:cubicBezTo>
                <a:cubicBezTo>
                  <a:pt x="2263209" y="1523291"/>
                  <a:pt x="2351781" y="1434719"/>
                  <a:pt x="2351781" y="1325459"/>
                </a:cubicBezTo>
                <a:cubicBezTo>
                  <a:pt x="2351781" y="1216199"/>
                  <a:pt x="2263209" y="1127627"/>
                  <a:pt x="2153949" y="1127627"/>
                </a:cubicBezTo>
                <a:close/>
                <a:moveTo>
                  <a:pt x="1238323" y="956510"/>
                </a:moveTo>
                <a:cubicBezTo>
                  <a:pt x="1173622" y="956510"/>
                  <a:pt x="1121172" y="1008960"/>
                  <a:pt x="1121172" y="1073661"/>
                </a:cubicBezTo>
                <a:cubicBezTo>
                  <a:pt x="1121172" y="1138362"/>
                  <a:pt x="1173622" y="1190812"/>
                  <a:pt x="1238323" y="1190812"/>
                </a:cubicBezTo>
                <a:cubicBezTo>
                  <a:pt x="1303024" y="1190812"/>
                  <a:pt x="1355474" y="1138362"/>
                  <a:pt x="1355474" y="1073661"/>
                </a:cubicBezTo>
                <a:cubicBezTo>
                  <a:pt x="1355474" y="1008960"/>
                  <a:pt x="1303024" y="956510"/>
                  <a:pt x="1238323" y="956510"/>
                </a:cubicBezTo>
                <a:close/>
                <a:moveTo>
                  <a:pt x="870057" y="956510"/>
                </a:moveTo>
                <a:cubicBezTo>
                  <a:pt x="805356" y="956510"/>
                  <a:pt x="752906" y="1008960"/>
                  <a:pt x="752906" y="1073661"/>
                </a:cubicBezTo>
                <a:cubicBezTo>
                  <a:pt x="752906" y="1138362"/>
                  <a:pt x="805356" y="1190812"/>
                  <a:pt x="870057" y="1190812"/>
                </a:cubicBezTo>
                <a:cubicBezTo>
                  <a:pt x="934758" y="1190812"/>
                  <a:pt x="987208" y="1138362"/>
                  <a:pt x="987208" y="1073661"/>
                </a:cubicBezTo>
                <a:cubicBezTo>
                  <a:pt x="987208" y="1008960"/>
                  <a:pt x="934758" y="956510"/>
                  <a:pt x="870057" y="956510"/>
                </a:cubicBezTo>
                <a:close/>
                <a:moveTo>
                  <a:pt x="2775838" y="526176"/>
                </a:moveTo>
                <a:cubicBezTo>
                  <a:pt x="2666578" y="526176"/>
                  <a:pt x="2578006" y="614748"/>
                  <a:pt x="2578006" y="724008"/>
                </a:cubicBezTo>
                <a:cubicBezTo>
                  <a:pt x="2578006" y="833268"/>
                  <a:pt x="2666578" y="921840"/>
                  <a:pt x="2775838" y="921840"/>
                </a:cubicBezTo>
                <a:cubicBezTo>
                  <a:pt x="2885098" y="921840"/>
                  <a:pt x="2973670" y="833268"/>
                  <a:pt x="2973670" y="724008"/>
                </a:cubicBezTo>
                <a:cubicBezTo>
                  <a:pt x="2973670" y="614748"/>
                  <a:pt x="2885098" y="526176"/>
                  <a:pt x="2775838" y="526176"/>
                </a:cubicBezTo>
                <a:close/>
                <a:moveTo>
                  <a:pt x="2153949" y="526176"/>
                </a:moveTo>
                <a:cubicBezTo>
                  <a:pt x="2044689" y="526176"/>
                  <a:pt x="1956117" y="614748"/>
                  <a:pt x="1956117" y="724008"/>
                </a:cubicBezTo>
                <a:cubicBezTo>
                  <a:pt x="1956117" y="833268"/>
                  <a:pt x="2044689" y="921840"/>
                  <a:pt x="2153949" y="921840"/>
                </a:cubicBezTo>
                <a:cubicBezTo>
                  <a:pt x="2263209" y="921840"/>
                  <a:pt x="2351781" y="833268"/>
                  <a:pt x="2351781" y="724008"/>
                </a:cubicBezTo>
                <a:cubicBezTo>
                  <a:pt x="2351781" y="614748"/>
                  <a:pt x="2263209" y="526176"/>
                  <a:pt x="2153949" y="526176"/>
                </a:cubicBezTo>
                <a:close/>
                <a:moveTo>
                  <a:pt x="2464893" y="0"/>
                </a:moveTo>
                <a:cubicBezTo>
                  <a:pt x="3030837" y="0"/>
                  <a:pt x="3489626" y="458789"/>
                  <a:pt x="3489626" y="1024733"/>
                </a:cubicBezTo>
                <a:cubicBezTo>
                  <a:pt x="3489626" y="1442455"/>
                  <a:pt x="3239684" y="1801800"/>
                  <a:pt x="2880320" y="1959209"/>
                </a:cubicBezTo>
                <a:lnTo>
                  <a:pt x="2880320" y="2008571"/>
                </a:lnTo>
                <a:lnTo>
                  <a:pt x="3250857" y="2008571"/>
                </a:lnTo>
                <a:lnTo>
                  <a:pt x="3250857" y="2359970"/>
                </a:lnTo>
                <a:lnTo>
                  <a:pt x="3437294" y="2359970"/>
                </a:lnTo>
                <a:lnTo>
                  <a:pt x="3437294" y="2360694"/>
                </a:lnTo>
                <a:lnTo>
                  <a:pt x="3852060" y="2233461"/>
                </a:lnTo>
                <a:lnTo>
                  <a:pt x="3852060" y="3367858"/>
                </a:lnTo>
                <a:lnTo>
                  <a:pt x="3437294" y="3240624"/>
                </a:lnTo>
                <a:lnTo>
                  <a:pt x="3437294" y="3241349"/>
                </a:lnTo>
                <a:lnTo>
                  <a:pt x="3250857" y="3241349"/>
                </a:lnTo>
                <a:lnTo>
                  <a:pt x="3250857" y="3633063"/>
                </a:lnTo>
                <a:lnTo>
                  <a:pt x="298529" y="3633063"/>
                </a:lnTo>
                <a:lnTo>
                  <a:pt x="298529" y="2431730"/>
                </a:lnTo>
                <a:lnTo>
                  <a:pt x="0" y="2008571"/>
                </a:lnTo>
                <a:lnTo>
                  <a:pt x="298529" y="2008571"/>
                </a:lnTo>
                <a:lnTo>
                  <a:pt x="792088" y="2008571"/>
                </a:lnTo>
                <a:lnTo>
                  <a:pt x="792088" y="1796817"/>
                </a:lnTo>
                <a:cubicBezTo>
                  <a:pt x="587745" y="1700755"/>
                  <a:pt x="447370" y="1492642"/>
                  <a:pt x="447370" y="1251742"/>
                </a:cubicBezTo>
                <a:cubicBezTo>
                  <a:pt x="447370" y="916605"/>
                  <a:pt x="719053" y="644923"/>
                  <a:pt x="1054190" y="644923"/>
                </a:cubicBezTo>
                <a:cubicBezTo>
                  <a:pt x="1212753" y="644923"/>
                  <a:pt x="1357112" y="705740"/>
                  <a:pt x="1463939" y="806702"/>
                </a:cubicBezTo>
                <a:cubicBezTo>
                  <a:pt x="1563407" y="345444"/>
                  <a:pt x="1973809" y="0"/>
                  <a:pt x="246489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solidFill>
                <a:schemeClr val="tx1">
                  <a:lumMod val="75000"/>
                  <a:lumOff val="25000"/>
                </a:schemeClr>
              </a:solidFill>
            </a:endParaRPr>
          </a:p>
        </p:txBody>
      </p:sp>
      <p:grpSp>
        <p:nvGrpSpPr>
          <p:cNvPr id="47" name="Group 46">
            <a:extLst>
              <a:ext uri="{FF2B5EF4-FFF2-40B4-BE49-F238E27FC236}">
                <a16:creationId xmlns:a16="http://schemas.microsoft.com/office/drawing/2014/main" id="{2555F854-C3F1-47FB-9AEA-00482894F3EE}"/>
              </a:ext>
            </a:extLst>
          </p:cNvPr>
          <p:cNvGrpSpPr/>
          <p:nvPr/>
        </p:nvGrpSpPr>
        <p:grpSpPr>
          <a:xfrm flipH="1">
            <a:off x="1701615" y="5429078"/>
            <a:ext cx="4735786" cy="707886"/>
            <a:chOff x="592509" y="1556792"/>
            <a:chExt cx="2361076" cy="707886"/>
          </a:xfrm>
        </p:grpSpPr>
        <p:sp>
          <p:nvSpPr>
            <p:cNvPr id="48" name="TextBox 47">
              <a:extLst>
                <a:ext uri="{FF2B5EF4-FFF2-40B4-BE49-F238E27FC236}">
                  <a16:creationId xmlns:a16="http://schemas.microsoft.com/office/drawing/2014/main" id="{809CC29A-DB9E-429A-8ED0-697A6B5AAAD0}"/>
                </a:ext>
              </a:extLst>
            </p:cNvPr>
            <p:cNvSpPr txBox="1"/>
            <p:nvPr/>
          </p:nvSpPr>
          <p:spPr>
            <a:xfrm>
              <a:off x="592509" y="1803013"/>
              <a:ext cx="2361076" cy="461665"/>
            </a:xfrm>
            <a:prstGeom prst="rect">
              <a:avLst/>
            </a:prstGeom>
            <a:noFill/>
          </p:spPr>
          <p:txBody>
            <a:bodyPr wrap="square" rtlCol="0">
              <a:spAutoFit/>
            </a:bodyPr>
            <a:lstStyle/>
            <a:p>
              <a:pPr algn="r"/>
              <a:r>
                <a:rPr lang="en-US" altLang="ko-KR" sz="1200" dirty="0">
                  <a:solidFill>
                    <a:schemeClr val="tx1">
                      <a:lumMod val="75000"/>
                      <a:lumOff val="25000"/>
                    </a:schemeClr>
                  </a:solidFill>
                  <a:cs typeface="Arial" pitchFamily="34" charset="0"/>
                </a:rPr>
                <a:t>Get a modern PowerPoint  Presentation that is beautifully designed.</a:t>
              </a:r>
              <a:r>
                <a:rPr lang="en-US" altLang="ko-KR" sz="1200" dirty="0">
                  <a:solidFill>
                    <a:schemeClr val="tx1">
                      <a:lumMod val="75000"/>
                      <a:lumOff val="25000"/>
                    </a:schemeClr>
                  </a:solidFill>
                  <a:latin typeface="Arial" pitchFamily="34" charset="0"/>
                  <a:cs typeface="Arial" pitchFamily="34" charset="0"/>
                </a:rPr>
                <a:t> Easy to change colors, photos and Text.</a:t>
              </a:r>
              <a:r>
                <a:rPr lang="en-US" altLang="ko-KR" sz="1200" dirty="0">
                  <a:solidFill>
                    <a:schemeClr val="tx1">
                      <a:lumMod val="75000"/>
                      <a:lumOff val="25000"/>
                    </a:schemeClr>
                  </a:solidFill>
                  <a:cs typeface="Arial" pitchFamily="34" charset="0"/>
                </a:rPr>
                <a:t> </a:t>
              </a:r>
            </a:p>
          </p:txBody>
        </p:sp>
        <p:sp>
          <p:nvSpPr>
            <p:cNvPr id="49" name="TextBox 48">
              <a:extLst>
                <a:ext uri="{FF2B5EF4-FFF2-40B4-BE49-F238E27FC236}">
                  <a16:creationId xmlns:a16="http://schemas.microsoft.com/office/drawing/2014/main" id="{701CAAAE-8E90-497C-9AC7-E7C486FBF96F}"/>
                </a:ext>
              </a:extLst>
            </p:cNvPr>
            <p:cNvSpPr txBox="1"/>
            <p:nvPr/>
          </p:nvSpPr>
          <p:spPr>
            <a:xfrm>
              <a:off x="592509" y="1556792"/>
              <a:ext cx="2361075" cy="276999"/>
            </a:xfrm>
            <a:prstGeom prst="rect">
              <a:avLst/>
            </a:prstGeom>
            <a:noFill/>
          </p:spPr>
          <p:txBody>
            <a:bodyPr wrap="square" lIns="108000" rIns="108000" rtlCol="0">
              <a:spAutoFit/>
            </a:bodyPr>
            <a:lstStyle/>
            <a:p>
              <a:pPr algn="r"/>
              <a:r>
                <a:rPr lang="en-US" altLang="ko-KR" sz="1200" b="1" dirty="0">
                  <a:solidFill>
                    <a:schemeClr val="tx1">
                      <a:lumMod val="75000"/>
                      <a:lumOff val="25000"/>
                    </a:schemeClr>
                  </a:solidFill>
                  <a:cs typeface="Arial" pitchFamily="34" charset="0"/>
                </a:rPr>
                <a:t>Contents Title</a:t>
              </a:r>
              <a:endParaRPr lang="ko-KR" altLang="en-US" sz="1200" b="1" dirty="0">
                <a:solidFill>
                  <a:schemeClr val="tx1">
                    <a:lumMod val="75000"/>
                    <a:lumOff val="25000"/>
                  </a:schemeClr>
                </a:solidFill>
                <a:cs typeface="Arial" pitchFamily="34" charset="0"/>
              </a:endParaRPr>
            </a:p>
          </p:txBody>
        </p:sp>
      </p:grpSp>
      <p:sp>
        <p:nvSpPr>
          <p:cNvPr id="50" name="Oval 49">
            <a:extLst>
              <a:ext uri="{FF2B5EF4-FFF2-40B4-BE49-F238E27FC236}">
                <a16:creationId xmlns:a16="http://schemas.microsoft.com/office/drawing/2014/main" id="{FF597C14-DE2A-4E8F-B2A4-34ECDF11AAF5}"/>
              </a:ext>
            </a:extLst>
          </p:cNvPr>
          <p:cNvSpPr/>
          <p:nvPr/>
        </p:nvSpPr>
        <p:spPr>
          <a:xfrm flipH="1">
            <a:off x="5363442" y="4370446"/>
            <a:ext cx="605549" cy="605549"/>
          </a:xfrm>
          <a:prstGeom prst="ellipse">
            <a:avLst/>
          </a:prstGeom>
          <a:solidFill>
            <a:schemeClr val="accent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51" name="Rounded Rectangle 9">
            <a:extLst>
              <a:ext uri="{FF2B5EF4-FFF2-40B4-BE49-F238E27FC236}">
                <a16:creationId xmlns:a16="http://schemas.microsoft.com/office/drawing/2014/main" id="{7E383EC3-739A-4960-A344-6298C2B106B5}"/>
              </a:ext>
            </a:extLst>
          </p:cNvPr>
          <p:cNvSpPr>
            <a:spLocks/>
          </p:cNvSpPr>
          <p:nvPr/>
        </p:nvSpPr>
        <p:spPr>
          <a:xfrm>
            <a:off x="5525333" y="4532336"/>
            <a:ext cx="281770" cy="281770"/>
          </a:xfrm>
          <a:custGeom>
            <a:avLst/>
            <a:gdLst/>
            <a:ahLst/>
            <a:cxnLst/>
            <a:rect l="l" t="t" r="r" b="b"/>
            <a:pathLst>
              <a:path w="3960440" h="3960000">
                <a:moveTo>
                  <a:pt x="1588743" y="1414211"/>
                </a:moveTo>
                <a:cubicBezTo>
                  <a:pt x="1540407" y="1411706"/>
                  <a:pt x="1506842" y="1440258"/>
                  <a:pt x="1506842" y="1478573"/>
                </a:cubicBezTo>
                <a:lnTo>
                  <a:pt x="1506842" y="2462752"/>
                </a:lnTo>
                <a:cubicBezTo>
                  <a:pt x="1506842" y="2484086"/>
                  <a:pt x="1516471" y="2503171"/>
                  <a:pt x="1532201" y="2515206"/>
                </a:cubicBezTo>
                <a:cubicBezTo>
                  <a:pt x="1552351" y="2541621"/>
                  <a:pt x="1589483" y="2548946"/>
                  <a:pt x="1619199" y="2531790"/>
                </a:cubicBezTo>
                <a:lnTo>
                  <a:pt x="2471524" y="2039700"/>
                </a:lnTo>
                <a:cubicBezTo>
                  <a:pt x="2509339" y="2017643"/>
                  <a:pt x="2509577" y="1945490"/>
                  <a:pt x="2464719" y="1913406"/>
                </a:cubicBezTo>
                <a:cubicBezTo>
                  <a:pt x="2315501" y="1808322"/>
                  <a:pt x="1748389" y="1486683"/>
                  <a:pt x="1588743" y="1414211"/>
                </a:cubicBezTo>
                <a:close/>
                <a:moveTo>
                  <a:pt x="1982320" y="904379"/>
                </a:moveTo>
                <a:cubicBezTo>
                  <a:pt x="2575020" y="904379"/>
                  <a:pt x="3055498" y="1384857"/>
                  <a:pt x="3055498" y="1977557"/>
                </a:cubicBezTo>
                <a:cubicBezTo>
                  <a:pt x="3055498" y="2570257"/>
                  <a:pt x="2575020" y="3050735"/>
                  <a:pt x="1982320" y="3050735"/>
                </a:cubicBezTo>
                <a:cubicBezTo>
                  <a:pt x="1389620" y="3050735"/>
                  <a:pt x="909142" y="2570257"/>
                  <a:pt x="909142" y="1977557"/>
                </a:cubicBezTo>
                <a:cubicBezTo>
                  <a:pt x="909142" y="1384857"/>
                  <a:pt x="1389620" y="904379"/>
                  <a:pt x="1982320" y="904379"/>
                </a:cubicBezTo>
                <a:close/>
                <a:moveTo>
                  <a:pt x="1982320" y="537397"/>
                </a:moveTo>
                <a:cubicBezTo>
                  <a:pt x="1186942" y="537397"/>
                  <a:pt x="542160" y="1182179"/>
                  <a:pt x="542160" y="1977557"/>
                </a:cubicBezTo>
                <a:cubicBezTo>
                  <a:pt x="542160" y="2772935"/>
                  <a:pt x="1186942" y="3417717"/>
                  <a:pt x="1982320" y="3417717"/>
                </a:cubicBezTo>
                <a:cubicBezTo>
                  <a:pt x="2777698" y="3417717"/>
                  <a:pt x="3422480" y="2772935"/>
                  <a:pt x="3422480" y="1977557"/>
                </a:cubicBezTo>
                <a:cubicBezTo>
                  <a:pt x="3422480" y="1182179"/>
                  <a:pt x="2777698" y="537397"/>
                  <a:pt x="1982320" y="537397"/>
                </a:cubicBezTo>
                <a:close/>
                <a:moveTo>
                  <a:pt x="436907" y="0"/>
                </a:moveTo>
                <a:lnTo>
                  <a:pt x="3523533" y="0"/>
                </a:lnTo>
                <a:cubicBezTo>
                  <a:pt x="3764830" y="0"/>
                  <a:pt x="3960440" y="195610"/>
                  <a:pt x="3960440" y="436907"/>
                </a:cubicBezTo>
                <a:lnTo>
                  <a:pt x="3960440" y="3523093"/>
                </a:lnTo>
                <a:cubicBezTo>
                  <a:pt x="3960440" y="3764390"/>
                  <a:pt x="3764830" y="3960000"/>
                  <a:pt x="3523533" y="3960000"/>
                </a:cubicBezTo>
                <a:lnTo>
                  <a:pt x="436907" y="3960000"/>
                </a:lnTo>
                <a:cubicBezTo>
                  <a:pt x="195610" y="3960000"/>
                  <a:pt x="0" y="3764390"/>
                  <a:pt x="0" y="3523093"/>
                </a:cubicBezTo>
                <a:lnTo>
                  <a:pt x="0" y="436907"/>
                </a:lnTo>
                <a:cubicBezTo>
                  <a:pt x="0" y="195610"/>
                  <a:pt x="195610" y="0"/>
                  <a:pt x="43690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solidFill>
                <a:schemeClr val="tx1">
                  <a:lumMod val="75000"/>
                  <a:lumOff val="25000"/>
                </a:schemeClr>
              </a:solidFill>
            </a:endParaRPr>
          </a:p>
        </p:txBody>
      </p:sp>
      <p:grpSp>
        <p:nvGrpSpPr>
          <p:cNvPr id="52" name="Group 51">
            <a:extLst>
              <a:ext uri="{FF2B5EF4-FFF2-40B4-BE49-F238E27FC236}">
                <a16:creationId xmlns:a16="http://schemas.microsoft.com/office/drawing/2014/main" id="{CD205CA9-F19D-4D2F-B973-BD706824065D}"/>
              </a:ext>
            </a:extLst>
          </p:cNvPr>
          <p:cNvGrpSpPr/>
          <p:nvPr/>
        </p:nvGrpSpPr>
        <p:grpSpPr>
          <a:xfrm flipH="1">
            <a:off x="465847" y="4319277"/>
            <a:ext cx="4735786" cy="707886"/>
            <a:chOff x="592509" y="1556792"/>
            <a:chExt cx="2361076" cy="707886"/>
          </a:xfrm>
        </p:grpSpPr>
        <p:sp>
          <p:nvSpPr>
            <p:cNvPr id="53" name="TextBox 52">
              <a:extLst>
                <a:ext uri="{FF2B5EF4-FFF2-40B4-BE49-F238E27FC236}">
                  <a16:creationId xmlns:a16="http://schemas.microsoft.com/office/drawing/2014/main" id="{B1CF7F3E-3075-4659-9467-F25355392298}"/>
                </a:ext>
              </a:extLst>
            </p:cNvPr>
            <p:cNvSpPr txBox="1"/>
            <p:nvPr/>
          </p:nvSpPr>
          <p:spPr>
            <a:xfrm>
              <a:off x="592509" y="1803013"/>
              <a:ext cx="2361076" cy="461665"/>
            </a:xfrm>
            <a:prstGeom prst="rect">
              <a:avLst/>
            </a:prstGeom>
            <a:noFill/>
          </p:spPr>
          <p:txBody>
            <a:bodyPr wrap="square" rtlCol="0">
              <a:spAutoFit/>
            </a:bodyPr>
            <a:lstStyle/>
            <a:p>
              <a:pPr algn="r"/>
              <a:r>
                <a:rPr lang="en-US" altLang="ko-KR" sz="1200" dirty="0">
                  <a:solidFill>
                    <a:schemeClr val="tx1">
                      <a:lumMod val="75000"/>
                      <a:lumOff val="25000"/>
                    </a:schemeClr>
                  </a:solidFill>
                  <a:cs typeface="Arial" pitchFamily="34" charset="0"/>
                </a:rPr>
                <a:t>Get a modern PowerPoint  Presentation that is beautifully designed.</a:t>
              </a:r>
              <a:r>
                <a:rPr lang="en-US" altLang="ko-KR" sz="1200" dirty="0">
                  <a:solidFill>
                    <a:schemeClr val="tx1">
                      <a:lumMod val="75000"/>
                      <a:lumOff val="25000"/>
                    </a:schemeClr>
                  </a:solidFill>
                  <a:latin typeface="Arial" pitchFamily="34" charset="0"/>
                  <a:cs typeface="Arial" pitchFamily="34" charset="0"/>
                </a:rPr>
                <a:t> Easy to change colors, photos and Text.</a:t>
              </a:r>
              <a:r>
                <a:rPr lang="en-US" altLang="ko-KR" sz="1200" dirty="0">
                  <a:solidFill>
                    <a:schemeClr val="tx1">
                      <a:lumMod val="75000"/>
                      <a:lumOff val="25000"/>
                    </a:schemeClr>
                  </a:solidFill>
                  <a:cs typeface="Arial" pitchFamily="34" charset="0"/>
                </a:rPr>
                <a:t> </a:t>
              </a:r>
            </a:p>
          </p:txBody>
        </p:sp>
        <p:sp>
          <p:nvSpPr>
            <p:cNvPr id="54" name="TextBox 53">
              <a:extLst>
                <a:ext uri="{FF2B5EF4-FFF2-40B4-BE49-F238E27FC236}">
                  <a16:creationId xmlns:a16="http://schemas.microsoft.com/office/drawing/2014/main" id="{F1189000-4399-4167-98B6-E5806DA6D28F}"/>
                </a:ext>
              </a:extLst>
            </p:cNvPr>
            <p:cNvSpPr txBox="1"/>
            <p:nvPr/>
          </p:nvSpPr>
          <p:spPr>
            <a:xfrm>
              <a:off x="592509" y="1556792"/>
              <a:ext cx="2361075" cy="276999"/>
            </a:xfrm>
            <a:prstGeom prst="rect">
              <a:avLst/>
            </a:prstGeom>
            <a:noFill/>
          </p:spPr>
          <p:txBody>
            <a:bodyPr wrap="square" lIns="108000" rIns="108000" rtlCol="0">
              <a:spAutoFit/>
            </a:bodyPr>
            <a:lstStyle/>
            <a:p>
              <a:pPr algn="r"/>
              <a:r>
                <a:rPr lang="en-US" altLang="ko-KR" sz="1200" b="1" dirty="0">
                  <a:solidFill>
                    <a:schemeClr val="tx1">
                      <a:lumMod val="75000"/>
                      <a:lumOff val="25000"/>
                    </a:schemeClr>
                  </a:solidFill>
                  <a:cs typeface="Arial" pitchFamily="34" charset="0"/>
                </a:rPr>
                <a:t>Contents Title</a:t>
              </a:r>
              <a:endParaRPr lang="ko-KR" altLang="en-US" sz="1200" b="1" dirty="0">
                <a:solidFill>
                  <a:schemeClr val="tx1">
                    <a:lumMod val="75000"/>
                    <a:lumOff val="25000"/>
                  </a:schemeClr>
                </a:solidFill>
                <a:cs typeface="Arial" pitchFamily="34" charset="0"/>
              </a:endParaRPr>
            </a:p>
          </p:txBody>
        </p:sp>
      </p:grpSp>
      <p:sp>
        <p:nvSpPr>
          <p:cNvPr id="55" name="Oval 54">
            <a:extLst>
              <a:ext uri="{FF2B5EF4-FFF2-40B4-BE49-F238E27FC236}">
                <a16:creationId xmlns:a16="http://schemas.microsoft.com/office/drawing/2014/main" id="{7188F261-D715-4B05-92DE-5863832B0CBA}"/>
              </a:ext>
            </a:extLst>
          </p:cNvPr>
          <p:cNvSpPr/>
          <p:nvPr/>
        </p:nvSpPr>
        <p:spPr>
          <a:xfrm flipH="1">
            <a:off x="5363442" y="3121500"/>
            <a:ext cx="605549" cy="605549"/>
          </a:xfrm>
          <a:prstGeom prst="ellipse">
            <a:avLst/>
          </a:prstGeom>
          <a:solidFill>
            <a:schemeClr val="accent3"/>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56" name="Donut 6">
            <a:extLst>
              <a:ext uri="{FF2B5EF4-FFF2-40B4-BE49-F238E27FC236}">
                <a16:creationId xmlns:a16="http://schemas.microsoft.com/office/drawing/2014/main" id="{437F5D8B-38DD-47D6-907F-B473F7BFB863}"/>
              </a:ext>
            </a:extLst>
          </p:cNvPr>
          <p:cNvSpPr>
            <a:spLocks noChangeAspect="1"/>
          </p:cNvSpPr>
          <p:nvPr/>
        </p:nvSpPr>
        <p:spPr>
          <a:xfrm>
            <a:off x="5493176" y="3251236"/>
            <a:ext cx="346079" cy="346079"/>
          </a:xfrm>
          <a:custGeom>
            <a:avLst/>
            <a:gdLst/>
            <a:ahLst/>
            <a:cxnLst/>
            <a:rect l="l" t="t" r="r" b="b"/>
            <a:pathLst>
              <a:path w="3960000" h="3960000">
                <a:moveTo>
                  <a:pt x="1980000" y="1260000"/>
                </a:moveTo>
                <a:cubicBezTo>
                  <a:pt x="2377645" y="1260000"/>
                  <a:pt x="2700000" y="1582355"/>
                  <a:pt x="2700000" y="1980000"/>
                </a:cubicBezTo>
                <a:cubicBezTo>
                  <a:pt x="2700000" y="2377645"/>
                  <a:pt x="2377645" y="2700000"/>
                  <a:pt x="1980000" y="2700000"/>
                </a:cubicBezTo>
                <a:cubicBezTo>
                  <a:pt x="1582355" y="2700000"/>
                  <a:pt x="1260000" y="2377645"/>
                  <a:pt x="1260000" y="1980000"/>
                </a:cubicBezTo>
                <a:cubicBezTo>
                  <a:pt x="1260000" y="1582355"/>
                  <a:pt x="1582355" y="1260000"/>
                  <a:pt x="1980000" y="1260000"/>
                </a:cubicBezTo>
                <a:close/>
                <a:moveTo>
                  <a:pt x="2490424" y="1258488"/>
                </a:moveTo>
                <a:lnTo>
                  <a:pt x="3822407" y="1258488"/>
                </a:lnTo>
                <a:cubicBezTo>
                  <a:pt x="3911854" y="1481555"/>
                  <a:pt x="3960000" y="1725155"/>
                  <a:pt x="3960000" y="1980000"/>
                </a:cubicBezTo>
                <a:cubicBezTo>
                  <a:pt x="3960000" y="3073524"/>
                  <a:pt x="3073524" y="3960000"/>
                  <a:pt x="1980000" y="3960000"/>
                </a:cubicBezTo>
                <a:lnTo>
                  <a:pt x="1852759" y="3953575"/>
                </a:lnTo>
                <a:lnTo>
                  <a:pt x="2729076" y="2455486"/>
                </a:lnTo>
                <a:lnTo>
                  <a:pt x="2726868" y="2454194"/>
                </a:lnTo>
                <a:cubicBezTo>
                  <a:pt x="2814857" y="2317465"/>
                  <a:pt x="2865416" y="2154637"/>
                  <a:pt x="2865416" y="1980000"/>
                </a:cubicBezTo>
                <a:cubicBezTo>
                  <a:pt x="2865416" y="1681504"/>
                  <a:pt x="2717708" y="1417508"/>
                  <a:pt x="2490424" y="1258488"/>
                </a:cubicBezTo>
                <a:close/>
                <a:moveTo>
                  <a:pt x="334727" y="878603"/>
                </a:moveTo>
                <a:lnTo>
                  <a:pt x="1154753" y="2298930"/>
                </a:lnTo>
                <a:cubicBezTo>
                  <a:pt x="1281989" y="2630497"/>
                  <a:pt x="1603560" y="2865416"/>
                  <a:pt x="1980000" y="2865416"/>
                </a:cubicBezTo>
                <a:cubicBezTo>
                  <a:pt x="2123408" y="2865416"/>
                  <a:pt x="2258854" y="2831322"/>
                  <a:pt x="2378271" y="2770003"/>
                </a:cubicBezTo>
                <a:lnTo>
                  <a:pt x="1695481" y="3937251"/>
                </a:lnTo>
                <a:cubicBezTo>
                  <a:pt x="736579" y="3801546"/>
                  <a:pt x="0" y="2976792"/>
                  <a:pt x="0" y="1980000"/>
                </a:cubicBezTo>
                <a:cubicBezTo>
                  <a:pt x="0" y="1572291"/>
                  <a:pt x="123228" y="1193364"/>
                  <a:pt x="334727" y="878603"/>
                </a:cubicBezTo>
                <a:close/>
                <a:moveTo>
                  <a:pt x="1980000" y="0"/>
                </a:moveTo>
                <a:cubicBezTo>
                  <a:pt x="2762762" y="0"/>
                  <a:pt x="3439434" y="454224"/>
                  <a:pt x="3758731" y="1114488"/>
                </a:cubicBezTo>
                <a:lnTo>
                  <a:pt x="2165892" y="1114488"/>
                </a:lnTo>
                <a:cubicBezTo>
                  <a:pt x="2106002" y="1101330"/>
                  <a:pt x="2043789" y="1094584"/>
                  <a:pt x="1980000" y="1094584"/>
                </a:cubicBezTo>
                <a:cubicBezTo>
                  <a:pt x="1916211" y="1094584"/>
                  <a:pt x="1853998" y="1101330"/>
                  <a:pt x="1794108" y="1114488"/>
                </a:cubicBezTo>
                <a:lnTo>
                  <a:pt x="1774506" y="1114488"/>
                </a:lnTo>
                <a:lnTo>
                  <a:pt x="1774506" y="1119528"/>
                </a:lnTo>
                <a:cubicBezTo>
                  <a:pt x="1405645" y="1206316"/>
                  <a:pt x="1126346" y="1524537"/>
                  <a:pt x="1097987" y="1912608"/>
                </a:cubicBezTo>
                <a:lnTo>
                  <a:pt x="428214" y="752526"/>
                </a:lnTo>
                <a:cubicBezTo>
                  <a:pt x="789694" y="293724"/>
                  <a:pt x="1350545" y="0"/>
                  <a:pt x="19800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solidFill>
                <a:schemeClr val="tx1">
                  <a:lumMod val="75000"/>
                  <a:lumOff val="25000"/>
                </a:schemeClr>
              </a:solidFill>
            </a:endParaRPr>
          </a:p>
        </p:txBody>
      </p:sp>
      <p:grpSp>
        <p:nvGrpSpPr>
          <p:cNvPr id="57" name="Group 56">
            <a:extLst>
              <a:ext uri="{FF2B5EF4-FFF2-40B4-BE49-F238E27FC236}">
                <a16:creationId xmlns:a16="http://schemas.microsoft.com/office/drawing/2014/main" id="{180C56F0-E234-4510-BB66-D6969C4587FC}"/>
              </a:ext>
            </a:extLst>
          </p:cNvPr>
          <p:cNvGrpSpPr/>
          <p:nvPr/>
        </p:nvGrpSpPr>
        <p:grpSpPr>
          <a:xfrm flipH="1">
            <a:off x="465848" y="3070331"/>
            <a:ext cx="4735786" cy="707886"/>
            <a:chOff x="592509" y="1556792"/>
            <a:chExt cx="2361076" cy="707886"/>
          </a:xfrm>
        </p:grpSpPr>
        <p:sp>
          <p:nvSpPr>
            <p:cNvPr id="58" name="TextBox 57">
              <a:extLst>
                <a:ext uri="{FF2B5EF4-FFF2-40B4-BE49-F238E27FC236}">
                  <a16:creationId xmlns:a16="http://schemas.microsoft.com/office/drawing/2014/main" id="{44C56230-AB43-4B19-B4ED-6DC832621674}"/>
                </a:ext>
              </a:extLst>
            </p:cNvPr>
            <p:cNvSpPr txBox="1"/>
            <p:nvPr/>
          </p:nvSpPr>
          <p:spPr>
            <a:xfrm>
              <a:off x="592509" y="1803013"/>
              <a:ext cx="2361076" cy="461665"/>
            </a:xfrm>
            <a:prstGeom prst="rect">
              <a:avLst/>
            </a:prstGeom>
            <a:noFill/>
          </p:spPr>
          <p:txBody>
            <a:bodyPr wrap="square" rtlCol="0">
              <a:spAutoFit/>
            </a:bodyPr>
            <a:lstStyle/>
            <a:p>
              <a:pPr algn="r"/>
              <a:r>
                <a:rPr lang="en-US" altLang="ko-KR" sz="1200" dirty="0">
                  <a:solidFill>
                    <a:schemeClr val="tx1">
                      <a:lumMod val="75000"/>
                      <a:lumOff val="25000"/>
                    </a:schemeClr>
                  </a:solidFill>
                  <a:cs typeface="Arial" pitchFamily="34" charset="0"/>
                </a:rPr>
                <a:t>Get a modern PowerPoint  Presentation that is beautifully designed. </a:t>
              </a:r>
              <a:r>
                <a:rPr lang="en-US" altLang="ko-KR" sz="1200" dirty="0">
                  <a:solidFill>
                    <a:schemeClr val="tx1">
                      <a:lumMod val="75000"/>
                      <a:lumOff val="25000"/>
                    </a:schemeClr>
                  </a:solidFill>
                  <a:latin typeface="Arial" pitchFamily="34" charset="0"/>
                  <a:cs typeface="Arial" pitchFamily="34" charset="0"/>
                </a:rPr>
                <a:t>Easy to change colors, photos and Text. </a:t>
              </a:r>
              <a:endParaRPr lang="en-US" altLang="ko-KR" sz="1200" dirty="0">
                <a:solidFill>
                  <a:schemeClr val="tx1">
                    <a:lumMod val="75000"/>
                    <a:lumOff val="25000"/>
                  </a:schemeClr>
                </a:solidFill>
                <a:cs typeface="Arial" pitchFamily="34" charset="0"/>
              </a:endParaRPr>
            </a:p>
          </p:txBody>
        </p:sp>
        <p:sp>
          <p:nvSpPr>
            <p:cNvPr id="59" name="TextBox 58">
              <a:extLst>
                <a:ext uri="{FF2B5EF4-FFF2-40B4-BE49-F238E27FC236}">
                  <a16:creationId xmlns:a16="http://schemas.microsoft.com/office/drawing/2014/main" id="{166CB85D-1B7E-45C6-8457-56D44E9A965C}"/>
                </a:ext>
              </a:extLst>
            </p:cNvPr>
            <p:cNvSpPr txBox="1"/>
            <p:nvPr/>
          </p:nvSpPr>
          <p:spPr>
            <a:xfrm>
              <a:off x="592509" y="1556792"/>
              <a:ext cx="2361075" cy="276999"/>
            </a:xfrm>
            <a:prstGeom prst="rect">
              <a:avLst/>
            </a:prstGeom>
            <a:noFill/>
          </p:spPr>
          <p:txBody>
            <a:bodyPr wrap="square" lIns="108000" rIns="108000" rtlCol="0">
              <a:spAutoFit/>
            </a:bodyPr>
            <a:lstStyle/>
            <a:p>
              <a:pPr algn="r"/>
              <a:r>
                <a:rPr lang="en-US" altLang="ko-KR" sz="1200" b="1" dirty="0">
                  <a:solidFill>
                    <a:schemeClr val="tx1">
                      <a:lumMod val="75000"/>
                      <a:lumOff val="25000"/>
                    </a:schemeClr>
                  </a:solidFill>
                  <a:cs typeface="Arial" pitchFamily="34" charset="0"/>
                </a:rPr>
                <a:t>Contents Title</a:t>
              </a:r>
              <a:endParaRPr lang="ko-KR" altLang="en-US" sz="1200" b="1" dirty="0">
                <a:solidFill>
                  <a:schemeClr val="tx1">
                    <a:lumMod val="75000"/>
                    <a:lumOff val="25000"/>
                  </a:schemeClr>
                </a:solidFill>
                <a:cs typeface="Arial" pitchFamily="34" charset="0"/>
              </a:endParaRPr>
            </a:p>
          </p:txBody>
        </p:sp>
      </p:grpSp>
      <p:sp>
        <p:nvSpPr>
          <p:cNvPr id="60" name="Chord 14">
            <a:extLst>
              <a:ext uri="{FF2B5EF4-FFF2-40B4-BE49-F238E27FC236}">
                <a16:creationId xmlns:a16="http://schemas.microsoft.com/office/drawing/2014/main" id="{0FBB8406-F984-45B9-9149-BB2A606C0556}"/>
              </a:ext>
            </a:extLst>
          </p:cNvPr>
          <p:cNvSpPr/>
          <p:nvPr/>
        </p:nvSpPr>
        <p:spPr>
          <a:xfrm>
            <a:off x="8827379" y="3414985"/>
            <a:ext cx="1032328" cy="1302714"/>
          </a:xfrm>
          <a:custGeom>
            <a:avLst/>
            <a:gdLst/>
            <a:ahLst/>
            <a:cxnLst/>
            <a:rect l="l" t="t" r="r" b="b"/>
            <a:pathLst>
              <a:path w="2120980" h="2676504">
                <a:moveTo>
                  <a:pt x="824057" y="2198115"/>
                </a:moveTo>
                <a:lnTo>
                  <a:pt x="824057" y="2229022"/>
                </a:lnTo>
                <a:lnTo>
                  <a:pt x="751177" y="2229022"/>
                </a:lnTo>
                <a:lnTo>
                  <a:pt x="751177" y="2510330"/>
                </a:lnTo>
                <a:lnTo>
                  <a:pt x="824057" y="2510330"/>
                </a:lnTo>
                <a:lnTo>
                  <a:pt x="824057" y="2541237"/>
                </a:lnTo>
                <a:lnTo>
                  <a:pt x="1298129" y="2541237"/>
                </a:lnTo>
                <a:lnTo>
                  <a:pt x="1298129" y="2510330"/>
                </a:lnTo>
                <a:lnTo>
                  <a:pt x="1371008" y="2510330"/>
                </a:lnTo>
                <a:lnTo>
                  <a:pt x="1371008" y="2229022"/>
                </a:lnTo>
                <a:lnTo>
                  <a:pt x="1298129" y="2229022"/>
                </a:lnTo>
                <a:lnTo>
                  <a:pt x="1298129" y="2198115"/>
                </a:lnTo>
                <a:close/>
                <a:moveTo>
                  <a:pt x="1933495" y="134375"/>
                </a:moveTo>
                <a:cubicBezTo>
                  <a:pt x="1872496" y="128267"/>
                  <a:pt x="1778964" y="206162"/>
                  <a:pt x="1655092" y="316398"/>
                </a:cubicBezTo>
                <a:lnTo>
                  <a:pt x="1655092" y="762581"/>
                </a:lnTo>
                <a:lnTo>
                  <a:pt x="1651862" y="762581"/>
                </a:lnTo>
                <a:cubicBezTo>
                  <a:pt x="1647824" y="843406"/>
                  <a:pt x="1633793" y="920606"/>
                  <a:pt x="1611266" y="992211"/>
                </a:cubicBezTo>
                <a:cubicBezTo>
                  <a:pt x="1739269" y="1047184"/>
                  <a:pt x="1828260" y="986425"/>
                  <a:pt x="1895778" y="900656"/>
                </a:cubicBezTo>
                <a:cubicBezTo>
                  <a:pt x="1964561" y="813279"/>
                  <a:pt x="2016746" y="624382"/>
                  <a:pt x="2016490" y="465292"/>
                </a:cubicBezTo>
                <a:cubicBezTo>
                  <a:pt x="2023696" y="232949"/>
                  <a:pt x="1995287" y="140561"/>
                  <a:pt x="1933495" y="134375"/>
                </a:cubicBezTo>
                <a:close/>
                <a:moveTo>
                  <a:pt x="187485" y="134375"/>
                </a:moveTo>
                <a:cubicBezTo>
                  <a:pt x="125693" y="140561"/>
                  <a:pt x="97284" y="232949"/>
                  <a:pt x="104490" y="465292"/>
                </a:cubicBezTo>
                <a:cubicBezTo>
                  <a:pt x="104234" y="624382"/>
                  <a:pt x="156419" y="813279"/>
                  <a:pt x="225202" y="900656"/>
                </a:cubicBezTo>
                <a:cubicBezTo>
                  <a:pt x="292944" y="986710"/>
                  <a:pt x="382303" y="1047587"/>
                  <a:pt x="511026" y="991745"/>
                </a:cubicBezTo>
                <a:cubicBezTo>
                  <a:pt x="488627" y="920189"/>
                  <a:pt x="474740" y="843131"/>
                  <a:pt x="470841" y="762581"/>
                </a:cubicBezTo>
                <a:lnTo>
                  <a:pt x="467092" y="762581"/>
                </a:lnTo>
                <a:lnTo>
                  <a:pt x="467092" y="317447"/>
                </a:lnTo>
                <a:cubicBezTo>
                  <a:pt x="342616" y="206663"/>
                  <a:pt x="248680" y="128248"/>
                  <a:pt x="187485" y="134375"/>
                </a:cubicBezTo>
                <a:close/>
                <a:moveTo>
                  <a:pt x="171293" y="338"/>
                </a:moveTo>
                <a:cubicBezTo>
                  <a:pt x="267101" y="7324"/>
                  <a:pt x="383647" y="121035"/>
                  <a:pt x="467092" y="183917"/>
                </a:cubicBezTo>
                <a:lnTo>
                  <a:pt x="467092" y="127304"/>
                </a:lnTo>
                <a:cubicBezTo>
                  <a:pt x="446033" y="120339"/>
                  <a:pt x="431092" y="100383"/>
                  <a:pt x="431092" y="76938"/>
                </a:cubicBezTo>
                <a:cubicBezTo>
                  <a:pt x="431092" y="47115"/>
                  <a:pt x="455269" y="22938"/>
                  <a:pt x="485092" y="22938"/>
                </a:cubicBezTo>
                <a:lnTo>
                  <a:pt x="1637092" y="22938"/>
                </a:lnTo>
                <a:cubicBezTo>
                  <a:pt x="1666915" y="22938"/>
                  <a:pt x="1691092" y="47115"/>
                  <a:pt x="1691092" y="76938"/>
                </a:cubicBezTo>
                <a:cubicBezTo>
                  <a:pt x="1691092" y="100383"/>
                  <a:pt x="1676151" y="120339"/>
                  <a:pt x="1655092" y="127304"/>
                </a:cubicBezTo>
                <a:lnTo>
                  <a:pt x="1655092" y="182958"/>
                </a:lnTo>
                <a:cubicBezTo>
                  <a:pt x="1738474" y="119924"/>
                  <a:pt x="1854348" y="7289"/>
                  <a:pt x="1949687" y="338"/>
                </a:cubicBezTo>
                <a:cubicBezTo>
                  <a:pt x="2046947" y="-6754"/>
                  <a:pt x="2122836" y="96139"/>
                  <a:pt x="2120946" y="473736"/>
                </a:cubicBezTo>
                <a:cubicBezTo>
                  <a:pt x="2117166" y="673942"/>
                  <a:pt x="2058714" y="872497"/>
                  <a:pt x="1966316" y="974360"/>
                </a:cubicBezTo>
                <a:cubicBezTo>
                  <a:pt x="1875288" y="1074712"/>
                  <a:pt x="1740706" y="1159472"/>
                  <a:pt x="1574365" y="1087619"/>
                </a:cubicBezTo>
                <a:cubicBezTo>
                  <a:pt x="1498402" y="1256706"/>
                  <a:pt x="1371540" y="1383225"/>
                  <a:pt x="1220432" y="1434843"/>
                </a:cubicBezTo>
                <a:lnTo>
                  <a:pt x="1220432" y="1524098"/>
                </a:lnTo>
                <a:cubicBezTo>
                  <a:pt x="1242816" y="1529237"/>
                  <a:pt x="1259092" y="1549488"/>
                  <a:pt x="1259092" y="1573540"/>
                </a:cubicBezTo>
                <a:lnTo>
                  <a:pt x="1259092" y="1782216"/>
                </a:lnTo>
                <a:cubicBezTo>
                  <a:pt x="1259092" y="1806269"/>
                  <a:pt x="1242816" y="1826519"/>
                  <a:pt x="1220432" y="1831659"/>
                </a:cubicBezTo>
                <a:lnTo>
                  <a:pt x="1220432" y="1899972"/>
                </a:lnTo>
                <a:cubicBezTo>
                  <a:pt x="1220432" y="1908643"/>
                  <a:pt x="1218317" y="1916820"/>
                  <a:pt x="1214011" y="1923722"/>
                </a:cubicBezTo>
                <a:cubicBezTo>
                  <a:pt x="1480406" y="1939701"/>
                  <a:pt x="1673079" y="1996147"/>
                  <a:pt x="1682229" y="2062848"/>
                </a:cubicBezTo>
                <a:lnTo>
                  <a:pt x="1925188" y="2062848"/>
                </a:lnTo>
                <a:lnTo>
                  <a:pt x="1925188" y="2676504"/>
                </a:lnTo>
                <a:lnTo>
                  <a:pt x="196996" y="2676504"/>
                </a:lnTo>
                <a:lnTo>
                  <a:pt x="196996" y="2062848"/>
                </a:lnTo>
                <a:lnTo>
                  <a:pt x="427501" y="2062848"/>
                </a:lnTo>
                <a:cubicBezTo>
                  <a:pt x="436455" y="1995236"/>
                  <a:pt x="634470" y="1937990"/>
                  <a:pt x="907722" y="1923052"/>
                </a:cubicBezTo>
                <a:cubicBezTo>
                  <a:pt x="903729" y="1916275"/>
                  <a:pt x="901752" y="1908354"/>
                  <a:pt x="901752" y="1899972"/>
                </a:cubicBezTo>
                <a:lnTo>
                  <a:pt x="901752" y="1831659"/>
                </a:lnTo>
                <a:cubicBezTo>
                  <a:pt x="879369" y="1826519"/>
                  <a:pt x="863092" y="1806269"/>
                  <a:pt x="863092" y="1782216"/>
                </a:cubicBezTo>
                <a:lnTo>
                  <a:pt x="863092" y="1573540"/>
                </a:lnTo>
                <a:cubicBezTo>
                  <a:pt x="863092" y="1549488"/>
                  <a:pt x="879369" y="1529237"/>
                  <a:pt x="901752" y="1524098"/>
                </a:cubicBezTo>
                <a:lnTo>
                  <a:pt x="901752" y="1435225"/>
                </a:lnTo>
                <a:cubicBezTo>
                  <a:pt x="750211" y="1383280"/>
                  <a:pt x="623484" y="1256276"/>
                  <a:pt x="547795" y="1087211"/>
                </a:cubicBezTo>
                <a:cubicBezTo>
                  <a:pt x="380891" y="1159861"/>
                  <a:pt x="245901" y="1074942"/>
                  <a:pt x="154664" y="974360"/>
                </a:cubicBezTo>
                <a:cubicBezTo>
                  <a:pt x="62266" y="872497"/>
                  <a:pt x="3814" y="673942"/>
                  <a:pt x="34" y="473736"/>
                </a:cubicBezTo>
                <a:cubicBezTo>
                  <a:pt x="-1856" y="96139"/>
                  <a:pt x="74033" y="-6754"/>
                  <a:pt x="171293" y="338"/>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Tree>
    <p:extLst>
      <p:ext uri="{BB962C8B-B14F-4D97-AF65-F5344CB8AC3E}">
        <p14:creationId xmlns:p14="http://schemas.microsoft.com/office/powerpoint/2010/main" val="34231334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64EA245-DE78-CBC8-86EB-759E3F135BA3}"/>
              </a:ext>
            </a:extLst>
          </p:cNvPr>
          <p:cNvSpPr/>
          <p:nvPr/>
        </p:nvSpPr>
        <p:spPr>
          <a:xfrm>
            <a:off x="-108284" y="0"/>
            <a:ext cx="12300284" cy="7022979"/>
          </a:xfrm>
          <a:prstGeom prst="rect">
            <a:avLst/>
          </a:prstGeom>
          <a:solidFill>
            <a:schemeClr val="accent1">
              <a:alpha val="92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ext Placeholder 1">
            <a:extLst>
              <a:ext uri="{FF2B5EF4-FFF2-40B4-BE49-F238E27FC236}">
                <a16:creationId xmlns:a16="http://schemas.microsoft.com/office/drawing/2014/main" id="{5AC7D532-F637-4F2C-B48A-9B72A273DAD3}"/>
              </a:ext>
            </a:extLst>
          </p:cNvPr>
          <p:cNvSpPr>
            <a:spLocks noGrp="1"/>
          </p:cNvSpPr>
          <p:nvPr>
            <p:ph type="body" sz="quarter" idx="4294967295"/>
          </p:nvPr>
        </p:nvSpPr>
        <p:spPr>
          <a:xfrm>
            <a:off x="619125" y="448010"/>
            <a:ext cx="11572875" cy="723900"/>
          </a:xfrm>
          <a:prstGeom prst="rect">
            <a:avLst/>
          </a:prstGeom>
        </p:spPr>
        <p:txBody>
          <a:bodyPr/>
          <a:lstStyle/>
          <a:p>
            <a:pPr marL="0" indent="0">
              <a:buNone/>
            </a:pPr>
            <a:r>
              <a:rPr lang="en-US" sz="4800" dirty="0">
                <a:solidFill>
                  <a:schemeClr val="bg1"/>
                </a:solidFill>
              </a:rPr>
              <a:t>PROBLEM STATEMENT</a:t>
            </a:r>
          </a:p>
        </p:txBody>
      </p:sp>
      <p:sp>
        <p:nvSpPr>
          <p:cNvPr id="8" name="TextBox 7">
            <a:extLst>
              <a:ext uri="{FF2B5EF4-FFF2-40B4-BE49-F238E27FC236}">
                <a16:creationId xmlns:a16="http://schemas.microsoft.com/office/drawing/2014/main" id="{F0D7CE6C-98A2-46A5-A629-9616EAEA3B93}"/>
              </a:ext>
            </a:extLst>
          </p:cNvPr>
          <p:cNvSpPr txBox="1"/>
          <p:nvPr/>
        </p:nvSpPr>
        <p:spPr>
          <a:xfrm>
            <a:off x="619125" y="1430319"/>
            <a:ext cx="9281514" cy="1077218"/>
          </a:xfrm>
          <a:prstGeom prst="rect">
            <a:avLst/>
          </a:prstGeom>
          <a:noFill/>
        </p:spPr>
        <p:txBody>
          <a:bodyPr wrap="square" rtlCol="0">
            <a:spAutoFit/>
          </a:bodyPr>
          <a:lstStyle/>
          <a:p>
            <a:pPr algn="just"/>
            <a:r>
              <a:rPr lang="en-GB" altLang="ko-KR" sz="1600" dirty="0">
                <a:solidFill>
                  <a:schemeClr val="bg1"/>
                </a:solidFill>
                <a:cs typeface="Arial" pitchFamily="34" charset="0"/>
              </a:rPr>
              <a:t>Sri Lanka's agricultural sector has seen limited progress since independence, lagging notably behind other nations that have embraced modern technologies like the Internet of Things (IoT) and Machine Learning (ML). While these advancements have revolutionized farming globally, increasing production and efficiency, their adoption in Sri Lanka remains minimal.</a:t>
            </a:r>
            <a:endParaRPr lang="ko-KR" altLang="en-US" sz="1600" dirty="0">
              <a:solidFill>
                <a:schemeClr val="bg1"/>
              </a:solidFill>
              <a:cs typeface="Arial" pitchFamily="34" charset="0"/>
            </a:endParaRPr>
          </a:p>
        </p:txBody>
      </p:sp>
      <p:grpSp>
        <p:nvGrpSpPr>
          <p:cNvPr id="9" name="Group 32">
            <a:extLst>
              <a:ext uri="{FF2B5EF4-FFF2-40B4-BE49-F238E27FC236}">
                <a16:creationId xmlns:a16="http://schemas.microsoft.com/office/drawing/2014/main" id="{2C8B0C2D-1186-4643-9526-E69D88607303}"/>
              </a:ext>
            </a:extLst>
          </p:cNvPr>
          <p:cNvGrpSpPr/>
          <p:nvPr/>
        </p:nvGrpSpPr>
        <p:grpSpPr>
          <a:xfrm>
            <a:off x="1618139" y="2947519"/>
            <a:ext cx="4098318" cy="1096026"/>
            <a:chOff x="4862377" y="4215255"/>
            <a:chExt cx="1656184" cy="1096026"/>
          </a:xfrm>
        </p:grpSpPr>
        <p:sp>
          <p:nvSpPr>
            <p:cNvPr id="10" name="TextBox 9">
              <a:extLst>
                <a:ext uri="{FF2B5EF4-FFF2-40B4-BE49-F238E27FC236}">
                  <a16:creationId xmlns:a16="http://schemas.microsoft.com/office/drawing/2014/main" id="{F2FF8432-8E78-4504-B9AF-43B7C02DEB0D}"/>
                </a:ext>
              </a:extLst>
            </p:cNvPr>
            <p:cNvSpPr txBox="1"/>
            <p:nvPr/>
          </p:nvSpPr>
          <p:spPr>
            <a:xfrm>
              <a:off x="4862377" y="4572617"/>
              <a:ext cx="1656184" cy="738664"/>
            </a:xfrm>
            <a:prstGeom prst="rect">
              <a:avLst/>
            </a:prstGeom>
            <a:noFill/>
          </p:spPr>
          <p:txBody>
            <a:bodyPr wrap="square" rtlCol="0">
              <a:spAutoFit/>
            </a:bodyPr>
            <a:lstStyle/>
            <a:p>
              <a:r>
                <a:rPr lang="en-GB" altLang="ko-KR" sz="1400" dirty="0">
                  <a:solidFill>
                    <a:schemeClr val="bg1"/>
                  </a:solidFill>
                  <a:cs typeface="Arial" pitchFamily="34" charset="0"/>
                </a:rPr>
                <a:t>There's a significant absence of advanced technologies such as IoT and ML in the local agricultural practices.</a:t>
              </a:r>
              <a:endParaRPr lang="ko-KR" altLang="en-US" sz="1400" dirty="0">
                <a:solidFill>
                  <a:schemeClr val="bg1"/>
                </a:solidFill>
                <a:cs typeface="Arial" pitchFamily="34" charset="0"/>
              </a:endParaRPr>
            </a:p>
          </p:txBody>
        </p:sp>
        <p:sp>
          <p:nvSpPr>
            <p:cNvPr id="11" name="TextBox 10">
              <a:extLst>
                <a:ext uri="{FF2B5EF4-FFF2-40B4-BE49-F238E27FC236}">
                  <a16:creationId xmlns:a16="http://schemas.microsoft.com/office/drawing/2014/main" id="{F1810663-BEC5-4F87-A74A-AEF7E11C567D}"/>
                </a:ext>
              </a:extLst>
            </p:cNvPr>
            <p:cNvSpPr txBox="1"/>
            <p:nvPr/>
          </p:nvSpPr>
          <p:spPr>
            <a:xfrm>
              <a:off x="4862377" y="4215255"/>
              <a:ext cx="1656184" cy="338554"/>
            </a:xfrm>
            <a:prstGeom prst="rect">
              <a:avLst/>
            </a:prstGeom>
            <a:noFill/>
          </p:spPr>
          <p:txBody>
            <a:bodyPr wrap="square" rtlCol="0" anchor="ctr">
              <a:spAutoFit/>
            </a:bodyPr>
            <a:lstStyle/>
            <a:p>
              <a:r>
                <a:rPr lang="en-US" altLang="ko-KR" sz="1600" b="1" dirty="0">
                  <a:solidFill>
                    <a:schemeClr val="bg1"/>
                  </a:solidFill>
                </a:rPr>
                <a:t>Technological Gap</a:t>
              </a:r>
            </a:p>
          </p:txBody>
        </p:sp>
      </p:grpSp>
      <p:grpSp>
        <p:nvGrpSpPr>
          <p:cNvPr id="12" name="Group 32">
            <a:extLst>
              <a:ext uri="{FF2B5EF4-FFF2-40B4-BE49-F238E27FC236}">
                <a16:creationId xmlns:a16="http://schemas.microsoft.com/office/drawing/2014/main" id="{AD0295DF-4573-4064-B0C5-C1400686FCDB}"/>
              </a:ext>
            </a:extLst>
          </p:cNvPr>
          <p:cNvGrpSpPr/>
          <p:nvPr/>
        </p:nvGrpSpPr>
        <p:grpSpPr>
          <a:xfrm>
            <a:off x="1618139" y="4350464"/>
            <a:ext cx="4098318" cy="1897640"/>
            <a:chOff x="4862377" y="4215255"/>
            <a:chExt cx="1656184" cy="1897640"/>
          </a:xfrm>
        </p:grpSpPr>
        <p:sp>
          <p:nvSpPr>
            <p:cNvPr id="13" name="TextBox 12">
              <a:extLst>
                <a:ext uri="{FF2B5EF4-FFF2-40B4-BE49-F238E27FC236}">
                  <a16:creationId xmlns:a16="http://schemas.microsoft.com/office/drawing/2014/main" id="{0852EF5A-1757-4653-BCC8-B6FC4893CB99}"/>
                </a:ext>
              </a:extLst>
            </p:cNvPr>
            <p:cNvSpPr txBox="1"/>
            <p:nvPr/>
          </p:nvSpPr>
          <p:spPr>
            <a:xfrm>
              <a:off x="4862377" y="4512457"/>
              <a:ext cx="1656184" cy="1600438"/>
            </a:xfrm>
            <a:prstGeom prst="rect">
              <a:avLst/>
            </a:prstGeom>
            <a:noFill/>
          </p:spPr>
          <p:txBody>
            <a:bodyPr wrap="square" rtlCol="0">
              <a:spAutoFit/>
            </a:bodyPr>
            <a:lstStyle/>
            <a:p>
              <a:r>
                <a:rPr lang="en-GB" altLang="ko-KR" sz="1400" dirty="0">
                  <a:solidFill>
                    <a:schemeClr val="bg1"/>
                  </a:solidFill>
                  <a:cs typeface="Arial" pitchFamily="34" charset="0"/>
                </a:rPr>
                <a:t>Sri Lanka's diverse agricultural landscape, varying widely across different regions in climate and geography, poses a unique challenge. The Central Province and the North Central Province, for example, differ greatly in temperature and precipitation, affecting what crops can feasibly be cultivated.</a:t>
              </a:r>
              <a:endParaRPr lang="ko-KR" altLang="en-US" sz="1400" dirty="0">
                <a:solidFill>
                  <a:schemeClr val="bg1"/>
                </a:solidFill>
                <a:cs typeface="Arial" pitchFamily="34" charset="0"/>
              </a:endParaRPr>
            </a:p>
          </p:txBody>
        </p:sp>
        <p:sp>
          <p:nvSpPr>
            <p:cNvPr id="14" name="TextBox 13">
              <a:extLst>
                <a:ext uri="{FF2B5EF4-FFF2-40B4-BE49-F238E27FC236}">
                  <a16:creationId xmlns:a16="http://schemas.microsoft.com/office/drawing/2014/main" id="{8388C0D3-3E60-4199-860A-698D2AF63D0B}"/>
                </a:ext>
              </a:extLst>
            </p:cNvPr>
            <p:cNvSpPr txBox="1"/>
            <p:nvPr/>
          </p:nvSpPr>
          <p:spPr>
            <a:xfrm>
              <a:off x="4862377" y="4215255"/>
              <a:ext cx="1656184" cy="338554"/>
            </a:xfrm>
            <a:prstGeom prst="rect">
              <a:avLst/>
            </a:prstGeom>
            <a:noFill/>
          </p:spPr>
          <p:txBody>
            <a:bodyPr wrap="square" rtlCol="0" anchor="ctr">
              <a:spAutoFit/>
            </a:bodyPr>
            <a:lstStyle/>
            <a:p>
              <a:r>
                <a:rPr lang="en-US" altLang="ko-KR" sz="1600" b="1" dirty="0">
                  <a:solidFill>
                    <a:schemeClr val="bg1"/>
                  </a:solidFill>
                </a:rPr>
                <a:t>Geographical and Climatic Diversity</a:t>
              </a:r>
            </a:p>
          </p:txBody>
        </p:sp>
      </p:grpSp>
      <p:grpSp>
        <p:nvGrpSpPr>
          <p:cNvPr id="17" name="Group 16">
            <a:extLst>
              <a:ext uri="{FF2B5EF4-FFF2-40B4-BE49-F238E27FC236}">
                <a16:creationId xmlns:a16="http://schemas.microsoft.com/office/drawing/2014/main" id="{7959FC7F-3ED8-29E1-14ED-B55909BE6A74}"/>
              </a:ext>
            </a:extLst>
          </p:cNvPr>
          <p:cNvGrpSpPr/>
          <p:nvPr/>
        </p:nvGrpSpPr>
        <p:grpSpPr>
          <a:xfrm>
            <a:off x="619125" y="4994095"/>
            <a:ext cx="610378" cy="610378"/>
            <a:chOff x="619125" y="4487317"/>
            <a:chExt cx="610378" cy="610378"/>
          </a:xfrm>
        </p:grpSpPr>
        <p:sp>
          <p:nvSpPr>
            <p:cNvPr id="7" name="Oval 9">
              <a:extLst>
                <a:ext uri="{FF2B5EF4-FFF2-40B4-BE49-F238E27FC236}">
                  <a16:creationId xmlns:a16="http://schemas.microsoft.com/office/drawing/2014/main" id="{6BE15F63-7E4D-4712-B650-98CAB41BEAB3}"/>
                </a:ext>
              </a:extLst>
            </p:cNvPr>
            <p:cNvSpPr/>
            <p:nvPr/>
          </p:nvSpPr>
          <p:spPr>
            <a:xfrm>
              <a:off x="619125" y="4487317"/>
              <a:ext cx="610378" cy="610378"/>
            </a:xfrm>
            <a:prstGeom prst="ellipse">
              <a:avLst/>
            </a:prstGeom>
            <a:solidFill>
              <a:schemeClr val="accent1"/>
            </a:solidFill>
            <a:ln w="12700">
              <a:noFill/>
            </a:ln>
            <a:effectLst>
              <a:glow rad="76200">
                <a:schemeClr val="bg1">
                  <a:alpha val="13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15" name="Rounded Rectangle 27">
              <a:extLst>
                <a:ext uri="{FF2B5EF4-FFF2-40B4-BE49-F238E27FC236}">
                  <a16:creationId xmlns:a16="http://schemas.microsoft.com/office/drawing/2014/main" id="{0CA364CC-A5AB-4CAB-B739-F273A838E6B6}"/>
                </a:ext>
              </a:extLst>
            </p:cNvPr>
            <p:cNvSpPr/>
            <p:nvPr/>
          </p:nvSpPr>
          <p:spPr>
            <a:xfrm>
              <a:off x="783396" y="4657599"/>
              <a:ext cx="281838" cy="216490"/>
            </a:xfrm>
            <a:custGeom>
              <a:avLst/>
              <a:gdLst/>
              <a:ahLst/>
              <a:cxnLst/>
              <a:rect l="l" t="t" r="r" b="b"/>
              <a:pathLst>
                <a:path w="3186824" h="2447912">
                  <a:moveTo>
                    <a:pt x="1917737" y="1021643"/>
                  </a:moveTo>
                  <a:cubicBezTo>
                    <a:pt x="2188548" y="1021643"/>
                    <a:pt x="2408083" y="1241178"/>
                    <a:pt x="2408083" y="1511989"/>
                  </a:cubicBezTo>
                  <a:cubicBezTo>
                    <a:pt x="2408083" y="1782800"/>
                    <a:pt x="2188548" y="2002335"/>
                    <a:pt x="1917737" y="2002335"/>
                  </a:cubicBezTo>
                  <a:cubicBezTo>
                    <a:pt x="1646926" y="2002335"/>
                    <a:pt x="1427391" y="1782800"/>
                    <a:pt x="1427391" y="1511989"/>
                  </a:cubicBezTo>
                  <a:cubicBezTo>
                    <a:pt x="1427391" y="1241178"/>
                    <a:pt x="1646926" y="1021643"/>
                    <a:pt x="1917737" y="1021643"/>
                  </a:cubicBezTo>
                  <a:close/>
                  <a:moveTo>
                    <a:pt x="1917737" y="827913"/>
                  </a:moveTo>
                  <a:cubicBezTo>
                    <a:pt x="1539932" y="827913"/>
                    <a:pt x="1233661" y="1134184"/>
                    <a:pt x="1233661" y="1511989"/>
                  </a:cubicBezTo>
                  <a:cubicBezTo>
                    <a:pt x="1233661" y="1889794"/>
                    <a:pt x="1539932" y="2196065"/>
                    <a:pt x="1917737" y="2196065"/>
                  </a:cubicBezTo>
                  <a:cubicBezTo>
                    <a:pt x="2295542" y="2196065"/>
                    <a:pt x="2601813" y="1889794"/>
                    <a:pt x="2601813" y="1511989"/>
                  </a:cubicBezTo>
                  <a:cubicBezTo>
                    <a:pt x="2601813" y="1134184"/>
                    <a:pt x="2295542" y="827913"/>
                    <a:pt x="1917737" y="827913"/>
                  </a:cubicBezTo>
                  <a:close/>
                  <a:moveTo>
                    <a:pt x="1112286" y="675885"/>
                  </a:moveTo>
                  <a:lnTo>
                    <a:pt x="1112286" y="830188"/>
                  </a:lnTo>
                  <a:lnTo>
                    <a:pt x="1328310" y="830188"/>
                  </a:lnTo>
                  <a:lnTo>
                    <a:pt x="1328310" y="675885"/>
                  </a:lnTo>
                  <a:close/>
                  <a:moveTo>
                    <a:pt x="2586084" y="626422"/>
                  </a:moveTo>
                  <a:lnTo>
                    <a:pt x="2586084" y="830188"/>
                  </a:lnTo>
                  <a:lnTo>
                    <a:pt x="3001340" y="830188"/>
                  </a:lnTo>
                  <a:lnTo>
                    <a:pt x="3001340" y="626422"/>
                  </a:lnTo>
                  <a:close/>
                  <a:moveTo>
                    <a:pt x="1593701" y="108218"/>
                  </a:moveTo>
                  <a:lnTo>
                    <a:pt x="1593701" y="432905"/>
                  </a:lnTo>
                  <a:lnTo>
                    <a:pt x="2241773" y="432905"/>
                  </a:lnTo>
                  <a:lnTo>
                    <a:pt x="2241773" y="108218"/>
                  </a:lnTo>
                  <a:close/>
                  <a:moveTo>
                    <a:pt x="1452512" y="0"/>
                  </a:moveTo>
                  <a:lnTo>
                    <a:pt x="2382963" y="0"/>
                  </a:lnTo>
                  <a:cubicBezTo>
                    <a:pt x="2433311" y="0"/>
                    <a:pt x="2474127" y="40816"/>
                    <a:pt x="2474127" y="91164"/>
                  </a:cubicBezTo>
                  <a:lnTo>
                    <a:pt x="2474127" y="432905"/>
                  </a:lnTo>
                  <a:lnTo>
                    <a:pt x="2933014" y="432905"/>
                  </a:lnTo>
                  <a:cubicBezTo>
                    <a:pt x="3073189" y="432905"/>
                    <a:pt x="3186824" y="546540"/>
                    <a:pt x="3186824" y="686715"/>
                  </a:cubicBezTo>
                  <a:lnTo>
                    <a:pt x="3186824" y="2194102"/>
                  </a:lnTo>
                  <a:cubicBezTo>
                    <a:pt x="3186824" y="2334277"/>
                    <a:pt x="3073189" y="2447912"/>
                    <a:pt x="2933014" y="2447912"/>
                  </a:cubicBezTo>
                  <a:lnTo>
                    <a:pt x="253810" y="2447912"/>
                  </a:lnTo>
                  <a:cubicBezTo>
                    <a:pt x="113635" y="2447912"/>
                    <a:pt x="0" y="2334277"/>
                    <a:pt x="0" y="2194102"/>
                  </a:cubicBezTo>
                  <a:lnTo>
                    <a:pt x="0" y="686715"/>
                  </a:lnTo>
                  <a:cubicBezTo>
                    <a:pt x="0" y="546540"/>
                    <a:pt x="113635" y="432905"/>
                    <a:pt x="253810" y="432905"/>
                  </a:cubicBezTo>
                  <a:lnTo>
                    <a:pt x="307082" y="432905"/>
                  </a:lnTo>
                  <a:lnTo>
                    <a:pt x="307082" y="313169"/>
                  </a:lnTo>
                  <a:cubicBezTo>
                    <a:pt x="307082" y="287995"/>
                    <a:pt x="327490" y="267587"/>
                    <a:pt x="352664" y="267587"/>
                  </a:cubicBezTo>
                  <a:lnTo>
                    <a:pt x="817888" y="267587"/>
                  </a:lnTo>
                  <a:cubicBezTo>
                    <a:pt x="843062" y="267587"/>
                    <a:pt x="863470" y="287995"/>
                    <a:pt x="863470" y="313169"/>
                  </a:cubicBezTo>
                  <a:lnTo>
                    <a:pt x="863470" y="432905"/>
                  </a:lnTo>
                  <a:lnTo>
                    <a:pt x="1361348" y="432905"/>
                  </a:lnTo>
                  <a:lnTo>
                    <a:pt x="1361348" y="91164"/>
                  </a:lnTo>
                  <a:cubicBezTo>
                    <a:pt x="1361348" y="40816"/>
                    <a:pt x="1402164" y="0"/>
                    <a:pt x="145251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grpSp>
      <p:grpSp>
        <p:nvGrpSpPr>
          <p:cNvPr id="18" name="Group 17">
            <a:extLst>
              <a:ext uri="{FF2B5EF4-FFF2-40B4-BE49-F238E27FC236}">
                <a16:creationId xmlns:a16="http://schemas.microsoft.com/office/drawing/2014/main" id="{5524B4B8-E5D7-A128-5375-C5CA96339D9C}"/>
              </a:ext>
            </a:extLst>
          </p:cNvPr>
          <p:cNvGrpSpPr/>
          <p:nvPr/>
        </p:nvGrpSpPr>
        <p:grpSpPr>
          <a:xfrm>
            <a:off x="619125" y="3212254"/>
            <a:ext cx="610378" cy="610378"/>
            <a:chOff x="619125" y="3084372"/>
            <a:chExt cx="610378" cy="610378"/>
          </a:xfrm>
        </p:grpSpPr>
        <p:sp>
          <p:nvSpPr>
            <p:cNvPr id="6" name="Oval 8">
              <a:extLst>
                <a:ext uri="{FF2B5EF4-FFF2-40B4-BE49-F238E27FC236}">
                  <a16:creationId xmlns:a16="http://schemas.microsoft.com/office/drawing/2014/main" id="{31C4E32A-1284-4855-AA77-315C10CB0635}"/>
                </a:ext>
              </a:extLst>
            </p:cNvPr>
            <p:cNvSpPr/>
            <p:nvPr/>
          </p:nvSpPr>
          <p:spPr>
            <a:xfrm>
              <a:off x="619125" y="3084372"/>
              <a:ext cx="610378" cy="610378"/>
            </a:xfrm>
            <a:prstGeom prst="ellipse">
              <a:avLst/>
            </a:prstGeom>
            <a:solidFill>
              <a:schemeClr val="accent2"/>
            </a:solidFill>
            <a:ln w="12700">
              <a:noFill/>
            </a:ln>
            <a:effectLst>
              <a:glow rad="76200">
                <a:schemeClr val="bg1">
                  <a:alpha val="13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16" name="Rounded Rectangle 7">
              <a:extLst>
                <a:ext uri="{FF2B5EF4-FFF2-40B4-BE49-F238E27FC236}">
                  <a16:creationId xmlns:a16="http://schemas.microsoft.com/office/drawing/2014/main" id="{F870EC80-B6F0-400E-BCD0-1F388EB57155}"/>
                </a:ext>
              </a:extLst>
            </p:cNvPr>
            <p:cNvSpPr/>
            <p:nvPr/>
          </p:nvSpPr>
          <p:spPr>
            <a:xfrm>
              <a:off x="784032" y="3233267"/>
              <a:ext cx="286541" cy="247282"/>
            </a:xfrm>
            <a:custGeom>
              <a:avLst/>
              <a:gdLst/>
              <a:ahLst/>
              <a:cxnLst/>
              <a:rect l="l" t="t" r="r" b="b"/>
              <a:pathLst>
                <a:path w="3240006" h="2796091">
                  <a:moveTo>
                    <a:pt x="686867" y="612319"/>
                  </a:moveTo>
                  <a:cubicBezTo>
                    <a:pt x="611281" y="612319"/>
                    <a:pt x="550007" y="673593"/>
                    <a:pt x="550007" y="749179"/>
                  </a:cubicBezTo>
                  <a:cubicBezTo>
                    <a:pt x="550007" y="824765"/>
                    <a:pt x="611281" y="886039"/>
                    <a:pt x="686867" y="886039"/>
                  </a:cubicBezTo>
                  <a:cubicBezTo>
                    <a:pt x="762453" y="886039"/>
                    <a:pt x="823727" y="824765"/>
                    <a:pt x="823727" y="749179"/>
                  </a:cubicBezTo>
                  <a:cubicBezTo>
                    <a:pt x="823727" y="673593"/>
                    <a:pt x="762453" y="612319"/>
                    <a:pt x="686867" y="612319"/>
                  </a:cubicBezTo>
                  <a:close/>
                  <a:moveTo>
                    <a:pt x="1587500" y="281447"/>
                  </a:moveTo>
                  <a:cubicBezTo>
                    <a:pt x="1432061" y="281447"/>
                    <a:pt x="1306053" y="407455"/>
                    <a:pt x="1306053" y="562894"/>
                  </a:cubicBezTo>
                  <a:cubicBezTo>
                    <a:pt x="1306053" y="718333"/>
                    <a:pt x="1432061" y="844341"/>
                    <a:pt x="1587500" y="844341"/>
                  </a:cubicBezTo>
                  <a:cubicBezTo>
                    <a:pt x="1742939" y="844341"/>
                    <a:pt x="1868947" y="718333"/>
                    <a:pt x="1868947" y="562894"/>
                  </a:cubicBezTo>
                  <a:cubicBezTo>
                    <a:pt x="1868947" y="407455"/>
                    <a:pt x="1742939" y="281447"/>
                    <a:pt x="1587500" y="281447"/>
                  </a:cubicBezTo>
                  <a:close/>
                  <a:moveTo>
                    <a:pt x="1587500" y="0"/>
                  </a:moveTo>
                  <a:cubicBezTo>
                    <a:pt x="1898378" y="0"/>
                    <a:pt x="2150394" y="252016"/>
                    <a:pt x="2150394" y="562894"/>
                  </a:cubicBezTo>
                  <a:cubicBezTo>
                    <a:pt x="2150394" y="786167"/>
                    <a:pt x="2020401" y="979078"/>
                    <a:pt x="1831095" y="1068260"/>
                  </a:cubicBezTo>
                  <a:lnTo>
                    <a:pt x="2215710" y="1068260"/>
                  </a:lnTo>
                  <a:cubicBezTo>
                    <a:pt x="2374756" y="1068260"/>
                    <a:pt x="2503688" y="1197192"/>
                    <a:pt x="2503688" y="1356238"/>
                  </a:cubicBezTo>
                  <a:lnTo>
                    <a:pt x="2503688" y="1474975"/>
                  </a:lnTo>
                  <a:lnTo>
                    <a:pt x="2656086" y="1474975"/>
                  </a:lnTo>
                  <a:cubicBezTo>
                    <a:pt x="2692420" y="1474975"/>
                    <a:pt x="2722815" y="1500405"/>
                    <a:pt x="2728975" y="1534767"/>
                  </a:cubicBezTo>
                  <a:lnTo>
                    <a:pt x="3240006" y="1109804"/>
                  </a:lnTo>
                  <a:lnTo>
                    <a:pt x="3240006" y="2754548"/>
                  </a:lnTo>
                  <a:lnTo>
                    <a:pt x="2728975" y="2329585"/>
                  </a:lnTo>
                  <a:cubicBezTo>
                    <a:pt x="2722815" y="2363946"/>
                    <a:pt x="2692420" y="2389375"/>
                    <a:pt x="2656086" y="2389375"/>
                  </a:cubicBezTo>
                  <a:lnTo>
                    <a:pt x="2503688" y="2389375"/>
                  </a:lnTo>
                  <a:lnTo>
                    <a:pt x="2503688" y="2508113"/>
                  </a:lnTo>
                  <a:cubicBezTo>
                    <a:pt x="2503688" y="2667159"/>
                    <a:pt x="2374756" y="2796091"/>
                    <a:pt x="2215710" y="2796091"/>
                  </a:cubicBezTo>
                  <a:lnTo>
                    <a:pt x="287978" y="2796091"/>
                  </a:lnTo>
                  <a:cubicBezTo>
                    <a:pt x="128932" y="2796091"/>
                    <a:pt x="0" y="2667159"/>
                    <a:pt x="0" y="2508113"/>
                  </a:cubicBezTo>
                  <a:lnTo>
                    <a:pt x="0" y="1356238"/>
                  </a:lnTo>
                  <a:cubicBezTo>
                    <a:pt x="0" y="1197192"/>
                    <a:pt x="128932" y="1068260"/>
                    <a:pt x="287978" y="1068260"/>
                  </a:cubicBezTo>
                  <a:lnTo>
                    <a:pt x="544513" y="1068260"/>
                  </a:lnTo>
                  <a:cubicBezTo>
                    <a:pt x="422089" y="1014226"/>
                    <a:pt x="336949" y="891645"/>
                    <a:pt x="336949" y="749179"/>
                  </a:cubicBezTo>
                  <a:cubicBezTo>
                    <a:pt x="336949" y="555925"/>
                    <a:pt x="493613" y="399261"/>
                    <a:pt x="686867" y="399261"/>
                  </a:cubicBezTo>
                  <a:cubicBezTo>
                    <a:pt x="880121" y="399261"/>
                    <a:pt x="1036785" y="555925"/>
                    <a:pt x="1036785" y="749179"/>
                  </a:cubicBezTo>
                  <a:cubicBezTo>
                    <a:pt x="1036785" y="891645"/>
                    <a:pt x="951645" y="1014226"/>
                    <a:pt x="829222" y="1068260"/>
                  </a:cubicBezTo>
                  <a:lnTo>
                    <a:pt x="1343906" y="1068260"/>
                  </a:lnTo>
                  <a:cubicBezTo>
                    <a:pt x="1154600" y="979078"/>
                    <a:pt x="1024606" y="786167"/>
                    <a:pt x="1024606" y="562894"/>
                  </a:cubicBezTo>
                  <a:cubicBezTo>
                    <a:pt x="1024606" y="252016"/>
                    <a:pt x="1276622" y="0"/>
                    <a:pt x="15875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grpSp>
    </p:spTree>
    <p:extLst>
      <p:ext uri="{BB962C8B-B14F-4D97-AF65-F5344CB8AC3E}">
        <p14:creationId xmlns:p14="http://schemas.microsoft.com/office/powerpoint/2010/main" val="36686700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900F169C-E787-491C-8389-1A7A2B321BEC}"/>
              </a:ext>
            </a:extLst>
          </p:cNvPr>
          <p:cNvSpPr>
            <a:spLocks noGrp="1"/>
          </p:cNvSpPr>
          <p:nvPr>
            <p:ph type="pic" sz="quarter" idx="11"/>
          </p:nvPr>
        </p:nvSpPr>
        <p:spPr/>
      </p:sp>
      <p:sp>
        <p:nvSpPr>
          <p:cNvPr id="3" name="Rectangle 2">
            <a:extLst>
              <a:ext uri="{FF2B5EF4-FFF2-40B4-BE49-F238E27FC236}">
                <a16:creationId xmlns:a16="http://schemas.microsoft.com/office/drawing/2014/main" id="{B5C70EB3-786A-4FD8-B904-9AB43ACD8780}"/>
              </a:ext>
            </a:extLst>
          </p:cNvPr>
          <p:cNvSpPr/>
          <p:nvPr/>
        </p:nvSpPr>
        <p:spPr>
          <a:xfrm>
            <a:off x="616449" y="0"/>
            <a:ext cx="3739794" cy="6873411"/>
          </a:xfrm>
          <a:prstGeom prst="rect">
            <a:avLst/>
          </a:prstGeom>
          <a:gradFill flip="none" rotWithShape="1">
            <a:gsLst>
              <a:gs pos="0">
                <a:schemeClr val="accent1">
                  <a:alpha val="40000"/>
                </a:schemeClr>
              </a:gs>
              <a:gs pos="100000">
                <a:schemeClr val="accent3"/>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7BA15F06-2D66-4A52-A579-A7EC60355FA5}"/>
              </a:ext>
            </a:extLst>
          </p:cNvPr>
          <p:cNvSpPr txBox="1"/>
          <p:nvPr/>
        </p:nvSpPr>
        <p:spPr>
          <a:xfrm>
            <a:off x="5351330" y="4473988"/>
            <a:ext cx="5890592" cy="523220"/>
          </a:xfrm>
          <a:prstGeom prst="rect">
            <a:avLst/>
          </a:prstGeom>
          <a:noFill/>
        </p:spPr>
        <p:txBody>
          <a:bodyPr wrap="square" rtlCol="0">
            <a:spAutoFit/>
          </a:bodyPr>
          <a:lstStyle/>
          <a:p>
            <a:r>
              <a:rPr lang="en-US" altLang="ko-KR" sz="2800" b="1" dirty="0">
                <a:solidFill>
                  <a:schemeClr val="accent4"/>
                </a:solidFill>
                <a:cs typeface="Arial" pitchFamily="34" charset="0"/>
              </a:rPr>
              <a:t>NO.1 Presentation</a:t>
            </a:r>
            <a:endParaRPr lang="ko-KR" altLang="en-US" sz="2800" b="1" dirty="0">
              <a:solidFill>
                <a:schemeClr val="accent4"/>
              </a:solidFill>
              <a:cs typeface="Arial" pitchFamily="34" charset="0"/>
            </a:endParaRPr>
          </a:p>
        </p:txBody>
      </p:sp>
      <p:sp>
        <p:nvSpPr>
          <p:cNvPr id="5" name="TextBox 4">
            <a:extLst>
              <a:ext uri="{FF2B5EF4-FFF2-40B4-BE49-F238E27FC236}">
                <a16:creationId xmlns:a16="http://schemas.microsoft.com/office/drawing/2014/main" id="{DCD363AB-D6B7-4468-AD76-818E75D70B68}"/>
              </a:ext>
            </a:extLst>
          </p:cNvPr>
          <p:cNvSpPr txBox="1"/>
          <p:nvPr/>
        </p:nvSpPr>
        <p:spPr>
          <a:xfrm>
            <a:off x="5351330" y="4135305"/>
            <a:ext cx="5890592" cy="338554"/>
          </a:xfrm>
          <a:prstGeom prst="rect">
            <a:avLst/>
          </a:prstGeom>
          <a:noFill/>
        </p:spPr>
        <p:txBody>
          <a:bodyPr wrap="square" rtlCol="0">
            <a:spAutoFit/>
          </a:bodyPr>
          <a:lstStyle/>
          <a:p>
            <a:r>
              <a:rPr lang="en-US" altLang="ko-KR" sz="1600" b="1" dirty="0">
                <a:solidFill>
                  <a:schemeClr val="tx1">
                    <a:lumMod val="75000"/>
                    <a:lumOff val="25000"/>
                  </a:schemeClr>
                </a:solidFill>
                <a:cs typeface="Arial" pitchFamily="34" charset="0"/>
              </a:rPr>
              <a:t>Modern  PowerPoint  Presentation</a:t>
            </a:r>
            <a:endParaRPr lang="ko-KR" altLang="en-US" sz="1600" b="1" dirty="0">
              <a:solidFill>
                <a:srgbClr val="C00000"/>
              </a:solidFill>
              <a:cs typeface="Arial" pitchFamily="34" charset="0"/>
            </a:endParaRPr>
          </a:p>
        </p:txBody>
      </p:sp>
      <p:sp>
        <p:nvSpPr>
          <p:cNvPr id="6" name="TextBox 5">
            <a:extLst>
              <a:ext uri="{FF2B5EF4-FFF2-40B4-BE49-F238E27FC236}">
                <a16:creationId xmlns:a16="http://schemas.microsoft.com/office/drawing/2014/main" id="{46D12C2E-F774-4BAA-831F-09217B594C06}"/>
              </a:ext>
            </a:extLst>
          </p:cNvPr>
          <p:cNvSpPr txBox="1"/>
          <p:nvPr/>
        </p:nvSpPr>
        <p:spPr>
          <a:xfrm>
            <a:off x="5351330" y="4997337"/>
            <a:ext cx="5890592" cy="646331"/>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Get a modern PowerPoint  Presentation that is beautifully designed. You can simply impress your audience and add a unique zing and appeal to your Presentations. Easy to change colors, photos and Text. </a:t>
            </a:r>
          </a:p>
        </p:txBody>
      </p:sp>
      <p:sp>
        <p:nvSpPr>
          <p:cNvPr id="7" name="Text Placeholder 27">
            <a:extLst>
              <a:ext uri="{FF2B5EF4-FFF2-40B4-BE49-F238E27FC236}">
                <a16:creationId xmlns:a16="http://schemas.microsoft.com/office/drawing/2014/main" id="{B508E5DB-9C1A-4D27-95DC-30F8CC9784AE}"/>
              </a:ext>
            </a:extLst>
          </p:cNvPr>
          <p:cNvSpPr txBox="1">
            <a:spLocks/>
          </p:cNvSpPr>
          <p:nvPr/>
        </p:nvSpPr>
        <p:spPr>
          <a:xfrm>
            <a:off x="5425799" y="6052852"/>
            <a:ext cx="992586" cy="301848"/>
          </a:xfrm>
          <a:prstGeom prst="rect">
            <a:avLst/>
          </a:prstGeom>
          <a:solidFill>
            <a:schemeClr val="accent1"/>
          </a:solidFill>
          <a:ln w="28575">
            <a:noFill/>
          </a:ln>
        </p:spPr>
        <p:txBody>
          <a:bodyPr lIns="91440" tIns="91440" anchor="ctr"/>
          <a:lstStyle>
            <a:lvl1pPr marL="0" indent="0" algn="l" defTabSz="914400" rtl="0" eaLnBrk="1" latinLnBrk="1" hangingPunct="1">
              <a:lnSpc>
                <a:spcPct val="90000"/>
              </a:lnSpc>
              <a:spcBef>
                <a:spcPts val="1000"/>
              </a:spcBef>
              <a:buFontTx/>
              <a:buNone/>
              <a:defRPr sz="3200" b="1" kern="1200">
                <a:solidFill>
                  <a:schemeClr val="bg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altLang="ko-KR" sz="1400" dirty="0">
                <a:cs typeface="Arial" pitchFamily="34" charset="0"/>
              </a:rPr>
              <a:t>MODERN</a:t>
            </a:r>
            <a:endParaRPr lang="en-US" altLang="ko-KR" sz="1400" b="0" dirty="0"/>
          </a:p>
        </p:txBody>
      </p:sp>
      <p:sp>
        <p:nvSpPr>
          <p:cNvPr id="8" name="Text Placeholder 27">
            <a:extLst>
              <a:ext uri="{FF2B5EF4-FFF2-40B4-BE49-F238E27FC236}">
                <a16:creationId xmlns:a16="http://schemas.microsoft.com/office/drawing/2014/main" id="{292BDF9D-F976-4461-9D6B-47FE3239DD2E}"/>
              </a:ext>
            </a:extLst>
          </p:cNvPr>
          <p:cNvSpPr txBox="1">
            <a:spLocks/>
          </p:cNvSpPr>
          <p:nvPr/>
        </p:nvSpPr>
        <p:spPr>
          <a:xfrm>
            <a:off x="6592907" y="6052852"/>
            <a:ext cx="1411686" cy="301848"/>
          </a:xfrm>
          <a:prstGeom prst="rect">
            <a:avLst/>
          </a:prstGeom>
          <a:solidFill>
            <a:schemeClr val="accent2"/>
          </a:solidFill>
          <a:ln w="28575">
            <a:noFill/>
          </a:ln>
        </p:spPr>
        <p:txBody>
          <a:bodyPr lIns="91440" tIns="91440" anchor="ctr"/>
          <a:lstStyle>
            <a:lvl1pPr marL="0" indent="0" algn="l" defTabSz="914400" rtl="0" eaLnBrk="1" latinLnBrk="1" hangingPunct="1">
              <a:lnSpc>
                <a:spcPct val="90000"/>
              </a:lnSpc>
              <a:spcBef>
                <a:spcPts val="1000"/>
              </a:spcBef>
              <a:buFontTx/>
              <a:buNone/>
              <a:defRPr sz="3200" b="1" kern="1200">
                <a:solidFill>
                  <a:schemeClr val="bg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altLang="ko-KR" sz="1400" dirty="0">
                <a:cs typeface="Arial" pitchFamily="34" charset="0"/>
              </a:rPr>
              <a:t>POWERPOINT</a:t>
            </a:r>
            <a:endParaRPr lang="en-US" altLang="ko-KR" sz="1400" b="0" dirty="0"/>
          </a:p>
        </p:txBody>
      </p:sp>
      <p:sp>
        <p:nvSpPr>
          <p:cNvPr id="9" name="Text Placeholder 27">
            <a:extLst>
              <a:ext uri="{FF2B5EF4-FFF2-40B4-BE49-F238E27FC236}">
                <a16:creationId xmlns:a16="http://schemas.microsoft.com/office/drawing/2014/main" id="{F8A55206-C6BB-4E52-93AA-D2A52A63F7D9}"/>
              </a:ext>
            </a:extLst>
          </p:cNvPr>
          <p:cNvSpPr txBox="1">
            <a:spLocks/>
          </p:cNvSpPr>
          <p:nvPr/>
        </p:nvSpPr>
        <p:spPr>
          <a:xfrm>
            <a:off x="8179115" y="6052852"/>
            <a:ext cx="1597269" cy="301848"/>
          </a:xfrm>
          <a:prstGeom prst="rect">
            <a:avLst/>
          </a:prstGeom>
          <a:solidFill>
            <a:schemeClr val="accent3"/>
          </a:solidFill>
          <a:ln w="28575">
            <a:noFill/>
          </a:ln>
        </p:spPr>
        <p:txBody>
          <a:bodyPr lIns="91440" tIns="91440" anchor="ctr"/>
          <a:lstStyle>
            <a:lvl1pPr marL="0" indent="0" algn="l" defTabSz="914400" rtl="0" eaLnBrk="1" latinLnBrk="1" hangingPunct="1">
              <a:lnSpc>
                <a:spcPct val="90000"/>
              </a:lnSpc>
              <a:spcBef>
                <a:spcPts val="1000"/>
              </a:spcBef>
              <a:buFontTx/>
              <a:buNone/>
              <a:defRPr sz="3200" b="1" kern="1200">
                <a:solidFill>
                  <a:schemeClr val="bg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altLang="ko-KR" sz="1400" dirty="0">
                <a:cs typeface="Arial" pitchFamily="34" charset="0"/>
              </a:rPr>
              <a:t>PRESENTATION</a:t>
            </a:r>
            <a:endParaRPr lang="en-US" altLang="ko-KR" sz="1400" b="0" dirty="0"/>
          </a:p>
        </p:txBody>
      </p:sp>
      <p:sp>
        <p:nvSpPr>
          <p:cNvPr id="10" name="Text Placeholder 27">
            <a:extLst>
              <a:ext uri="{FF2B5EF4-FFF2-40B4-BE49-F238E27FC236}">
                <a16:creationId xmlns:a16="http://schemas.microsoft.com/office/drawing/2014/main" id="{155E70A8-3BEE-4A39-BE6C-50C20C7AA999}"/>
              </a:ext>
            </a:extLst>
          </p:cNvPr>
          <p:cNvSpPr txBox="1">
            <a:spLocks/>
          </p:cNvSpPr>
          <p:nvPr/>
        </p:nvSpPr>
        <p:spPr>
          <a:xfrm>
            <a:off x="9950907" y="6052852"/>
            <a:ext cx="1520124" cy="301848"/>
          </a:xfrm>
          <a:prstGeom prst="rect">
            <a:avLst/>
          </a:prstGeom>
          <a:solidFill>
            <a:schemeClr val="accent4"/>
          </a:solidFill>
          <a:ln w="28575">
            <a:noFill/>
          </a:ln>
        </p:spPr>
        <p:txBody>
          <a:bodyPr lIns="91440" tIns="91440" anchor="ctr"/>
          <a:lstStyle>
            <a:lvl1pPr marL="0" indent="0" algn="l" defTabSz="914400" rtl="0" eaLnBrk="1" latinLnBrk="1" hangingPunct="1">
              <a:lnSpc>
                <a:spcPct val="90000"/>
              </a:lnSpc>
              <a:spcBef>
                <a:spcPts val="1000"/>
              </a:spcBef>
              <a:buFontTx/>
              <a:buNone/>
              <a:defRPr sz="3200" b="1" kern="1200">
                <a:solidFill>
                  <a:schemeClr val="bg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altLang="ko-KR" sz="1400" b="0" dirty="0"/>
              <a:t>INFOGRAPHIC</a:t>
            </a:r>
          </a:p>
        </p:txBody>
      </p:sp>
      <p:sp>
        <p:nvSpPr>
          <p:cNvPr id="11" name="TextBox 10">
            <a:extLst>
              <a:ext uri="{FF2B5EF4-FFF2-40B4-BE49-F238E27FC236}">
                <a16:creationId xmlns:a16="http://schemas.microsoft.com/office/drawing/2014/main" id="{5CC6E816-F546-403D-A710-04764A15509C}"/>
              </a:ext>
            </a:extLst>
          </p:cNvPr>
          <p:cNvSpPr txBox="1"/>
          <p:nvPr/>
        </p:nvSpPr>
        <p:spPr>
          <a:xfrm>
            <a:off x="788160" y="2406123"/>
            <a:ext cx="3396372" cy="1292662"/>
          </a:xfrm>
          <a:prstGeom prst="rect">
            <a:avLst/>
          </a:prstGeom>
          <a:noFill/>
        </p:spPr>
        <p:txBody>
          <a:bodyPr wrap="square" lIns="36000" tIns="0" rIns="36000" bIns="0" rtlCol="0" anchor="ctr">
            <a:spAutoFit/>
          </a:bodyPr>
          <a:lstStyle/>
          <a:p>
            <a:r>
              <a:rPr lang="en-US" altLang="ko-KR" sz="2800" dirty="0">
                <a:solidFill>
                  <a:schemeClr val="bg1"/>
                </a:solidFill>
              </a:rPr>
              <a:t>We Create</a:t>
            </a:r>
          </a:p>
          <a:p>
            <a:r>
              <a:rPr lang="en-US" altLang="ko-KR" sz="2800" dirty="0">
                <a:solidFill>
                  <a:schemeClr val="bg1"/>
                </a:solidFill>
              </a:rPr>
              <a:t>Quality Professional </a:t>
            </a:r>
          </a:p>
          <a:p>
            <a:r>
              <a:rPr lang="en-US" altLang="ko-KR" sz="2800" dirty="0">
                <a:solidFill>
                  <a:schemeClr val="bg1"/>
                </a:solidFill>
              </a:rPr>
              <a:t>PPT Presentation</a:t>
            </a:r>
            <a:endParaRPr lang="ko-KR" altLang="en-US" sz="2800" dirty="0">
              <a:solidFill>
                <a:schemeClr val="bg1"/>
              </a:solidFill>
            </a:endParaRPr>
          </a:p>
        </p:txBody>
      </p:sp>
      <p:sp>
        <p:nvSpPr>
          <p:cNvPr id="12" name="TextBox 11">
            <a:extLst>
              <a:ext uri="{FF2B5EF4-FFF2-40B4-BE49-F238E27FC236}">
                <a16:creationId xmlns:a16="http://schemas.microsoft.com/office/drawing/2014/main" id="{EC0A5607-7240-4C32-91CF-AF1E44D2E1D1}"/>
              </a:ext>
            </a:extLst>
          </p:cNvPr>
          <p:cNvSpPr txBox="1"/>
          <p:nvPr/>
        </p:nvSpPr>
        <p:spPr>
          <a:xfrm>
            <a:off x="616449" y="4929889"/>
            <a:ext cx="3739794" cy="769441"/>
          </a:xfrm>
          <a:prstGeom prst="rect">
            <a:avLst/>
          </a:prstGeom>
          <a:noFill/>
        </p:spPr>
        <p:txBody>
          <a:bodyPr wrap="square" rtlCol="0" anchor="ctr">
            <a:spAutoFit/>
          </a:bodyPr>
          <a:lstStyle/>
          <a:p>
            <a:pPr algn="dist"/>
            <a:r>
              <a:rPr lang="en-US" altLang="ko-KR" sz="4400" b="1" dirty="0">
                <a:solidFill>
                  <a:schemeClr val="bg1"/>
                </a:solidFill>
                <a:latin typeface="+mj-lt"/>
                <a:cs typeface="Arial" pitchFamily="34" charset="0"/>
              </a:rPr>
              <a:t>AWESOME</a:t>
            </a:r>
          </a:p>
        </p:txBody>
      </p:sp>
      <p:sp>
        <p:nvSpPr>
          <p:cNvPr id="13" name="TextBox 12">
            <a:extLst>
              <a:ext uri="{FF2B5EF4-FFF2-40B4-BE49-F238E27FC236}">
                <a16:creationId xmlns:a16="http://schemas.microsoft.com/office/drawing/2014/main" id="{932A0B67-CE8C-41D5-AE91-382DF0ACACAF}"/>
              </a:ext>
            </a:extLst>
          </p:cNvPr>
          <p:cNvSpPr txBox="1"/>
          <p:nvPr/>
        </p:nvSpPr>
        <p:spPr>
          <a:xfrm>
            <a:off x="616449" y="5893199"/>
            <a:ext cx="3739794" cy="584775"/>
          </a:xfrm>
          <a:prstGeom prst="rect">
            <a:avLst/>
          </a:prstGeom>
          <a:solidFill>
            <a:schemeClr val="bg1"/>
          </a:solidFill>
        </p:spPr>
        <p:txBody>
          <a:bodyPr wrap="square" rtlCol="0" anchor="ctr">
            <a:spAutoFit/>
          </a:bodyPr>
          <a:lstStyle/>
          <a:p>
            <a:pPr algn="dist"/>
            <a:r>
              <a:rPr lang="en-GB" altLang="ko-KR" sz="3200" b="1" dirty="0">
                <a:solidFill>
                  <a:schemeClr val="accent2"/>
                </a:solidFill>
                <a:cs typeface="Arial" pitchFamily="34" charset="0"/>
              </a:rPr>
              <a:t>PRESENTATION</a:t>
            </a:r>
            <a:endParaRPr lang="ko-KR" altLang="en-US" sz="3200" b="1" dirty="0">
              <a:solidFill>
                <a:schemeClr val="accent2"/>
              </a:solidFill>
              <a:cs typeface="Arial" pitchFamily="34" charset="0"/>
            </a:endParaRPr>
          </a:p>
        </p:txBody>
      </p:sp>
    </p:spTree>
    <p:extLst>
      <p:ext uri="{BB962C8B-B14F-4D97-AF65-F5344CB8AC3E}">
        <p14:creationId xmlns:p14="http://schemas.microsoft.com/office/powerpoint/2010/main" val="24735853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Oval 44">
            <a:extLst>
              <a:ext uri="{FF2B5EF4-FFF2-40B4-BE49-F238E27FC236}">
                <a16:creationId xmlns:a16="http://schemas.microsoft.com/office/drawing/2014/main" id="{932709BC-6A2B-43D8-9212-67DF4B7D173F}"/>
              </a:ext>
            </a:extLst>
          </p:cNvPr>
          <p:cNvSpPr/>
          <p:nvPr/>
        </p:nvSpPr>
        <p:spPr>
          <a:xfrm>
            <a:off x="7569910" y="1746448"/>
            <a:ext cx="664144" cy="664144"/>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52164DC9-14E5-49AB-8C23-F28B04B1C6E8}"/>
              </a:ext>
            </a:extLst>
          </p:cNvPr>
          <p:cNvSpPr/>
          <p:nvPr/>
        </p:nvSpPr>
        <p:spPr>
          <a:xfrm>
            <a:off x="3457626" y="4232754"/>
            <a:ext cx="664144" cy="66414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dirty="0"/>
              <a:t>Infographic Style</a:t>
            </a:r>
          </a:p>
        </p:txBody>
      </p:sp>
      <p:grpSp>
        <p:nvGrpSpPr>
          <p:cNvPr id="9" name="Group 8">
            <a:extLst>
              <a:ext uri="{FF2B5EF4-FFF2-40B4-BE49-F238E27FC236}">
                <a16:creationId xmlns:a16="http://schemas.microsoft.com/office/drawing/2014/main" id="{B1D0B8CE-64FF-49AE-979A-C4C012BF8E36}"/>
              </a:ext>
            </a:extLst>
          </p:cNvPr>
          <p:cNvGrpSpPr/>
          <p:nvPr/>
        </p:nvGrpSpPr>
        <p:grpSpPr>
          <a:xfrm>
            <a:off x="3720882" y="1616855"/>
            <a:ext cx="3765905" cy="923331"/>
            <a:chOff x="6210997" y="1433695"/>
            <a:chExt cx="3887322" cy="656879"/>
          </a:xfrm>
        </p:grpSpPr>
        <p:sp>
          <p:nvSpPr>
            <p:cNvPr id="10" name="TextBox 9">
              <a:extLst>
                <a:ext uri="{FF2B5EF4-FFF2-40B4-BE49-F238E27FC236}">
                  <a16:creationId xmlns:a16="http://schemas.microsoft.com/office/drawing/2014/main" id="{BF763CF1-7F36-4AE9-983F-F786AF12AAD7}"/>
                </a:ext>
              </a:extLst>
            </p:cNvPr>
            <p:cNvSpPr txBox="1"/>
            <p:nvPr/>
          </p:nvSpPr>
          <p:spPr>
            <a:xfrm>
              <a:off x="6210999" y="1433695"/>
              <a:ext cx="3887320" cy="218960"/>
            </a:xfrm>
            <a:prstGeom prst="rect">
              <a:avLst/>
            </a:prstGeom>
            <a:noFill/>
          </p:spPr>
          <p:txBody>
            <a:bodyPr wrap="square" rtlCol="0">
              <a:spAutoFit/>
            </a:bodyPr>
            <a:lstStyle/>
            <a:p>
              <a:pPr algn="r"/>
              <a:r>
                <a:rPr lang="en-US" altLang="ko-KR" sz="1200" b="1" dirty="0">
                  <a:solidFill>
                    <a:schemeClr val="tx1">
                      <a:lumMod val="65000"/>
                      <a:lumOff val="35000"/>
                    </a:schemeClr>
                  </a:solidFill>
                  <a:cs typeface="Arial" pitchFamily="34" charset="0"/>
                </a:rPr>
                <a:t>Your </a:t>
              </a:r>
              <a:r>
                <a:rPr lang="en-US" altLang="ko-KR" sz="1400" b="1" dirty="0">
                  <a:solidFill>
                    <a:schemeClr val="tx1">
                      <a:lumMod val="65000"/>
                      <a:lumOff val="35000"/>
                    </a:schemeClr>
                  </a:solidFill>
                  <a:cs typeface="Arial" pitchFamily="34" charset="0"/>
                </a:rPr>
                <a:t>Text</a:t>
              </a:r>
              <a:r>
                <a:rPr lang="en-US" altLang="ko-KR" sz="1200" b="1" dirty="0">
                  <a:solidFill>
                    <a:schemeClr val="tx1">
                      <a:lumMod val="65000"/>
                      <a:lumOff val="35000"/>
                    </a:schemeClr>
                  </a:solidFill>
                  <a:cs typeface="Arial" pitchFamily="34" charset="0"/>
                </a:rPr>
                <a:t>  Here</a:t>
              </a:r>
              <a:endParaRPr lang="ko-KR" altLang="en-US" sz="1200" b="1" dirty="0">
                <a:solidFill>
                  <a:schemeClr val="tx1">
                    <a:lumMod val="65000"/>
                    <a:lumOff val="35000"/>
                  </a:schemeClr>
                </a:solidFill>
                <a:cs typeface="Arial" pitchFamily="34" charset="0"/>
              </a:endParaRPr>
            </a:p>
          </p:txBody>
        </p:sp>
        <p:sp>
          <p:nvSpPr>
            <p:cNvPr id="11" name="TextBox 10">
              <a:extLst>
                <a:ext uri="{FF2B5EF4-FFF2-40B4-BE49-F238E27FC236}">
                  <a16:creationId xmlns:a16="http://schemas.microsoft.com/office/drawing/2014/main" id="{881364FF-A70C-4B9A-8D5A-C21502864D39}"/>
                </a:ext>
              </a:extLst>
            </p:cNvPr>
            <p:cNvSpPr txBox="1"/>
            <p:nvPr/>
          </p:nvSpPr>
          <p:spPr>
            <a:xfrm>
              <a:off x="6210997" y="1630759"/>
              <a:ext cx="3887320" cy="459815"/>
            </a:xfrm>
            <a:prstGeom prst="rect">
              <a:avLst/>
            </a:prstGeom>
            <a:noFill/>
          </p:spPr>
          <p:txBody>
            <a:bodyPr wrap="square" rtlCol="0">
              <a:spAutoFit/>
            </a:bodyPr>
            <a:lstStyle/>
            <a:p>
              <a:pPr algn="r"/>
              <a:r>
                <a:rPr lang="en-US" altLang="ko-KR" sz="1200" dirty="0">
                  <a:solidFill>
                    <a:schemeClr val="tx1">
                      <a:lumMod val="65000"/>
                      <a:lumOff val="35000"/>
                    </a:schemeClr>
                  </a:solidFill>
                  <a:cs typeface="Arial" pitchFamily="34" charset="0"/>
                </a:rPr>
                <a:t>I hope and I believe that this Template will your Time, Money and Reputation. Get a modern PowerPoint  Presentation that is beautifully designed.</a:t>
              </a:r>
              <a:endParaRPr lang="ko-KR" altLang="en-US" sz="1200" dirty="0">
                <a:solidFill>
                  <a:schemeClr val="tx1">
                    <a:lumMod val="65000"/>
                    <a:lumOff val="35000"/>
                  </a:schemeClr>
                </a:solidFill>
                <a:cs typeface="Arial" pitchFamily="34" charset="0"/>
              </a:endParaRPr>
            </a:p>
          </p:txBody>
        </p:sp>
      </p:grpSp>
      <p:grpSp>
        <p:nvGrpSpPr>
          <p:cNvPr id="12" name="Group 11">
            <a:extLst>
              <a:ext uri="{FF2B5EF4-FFF2-40B4-BE49-F238E27FC236}">
                <a16:creationId xmlns:a16="http://schemas.microsoft.com/office/drawing/2014/main" id="{2C0133E3-27EA-4301-8C4D-707BFE6CFC76}"/>
              </a:ext>
            </a:extLst>
          </p:cNvPr>
          <p:cNvGrpSpPr/>
          <p:nvPr/>
        </p:nvGrpSpPr>
        <p:grpSpPr>
          <a:xfrm>
            <a:off x="8808632" y="2916588"/>
            <a:ext cx="2725483" cy="1292662"/>
            <a:chOff x="6210996" y="1433695"/>
            <a:chExt cx="1712589" cy="919631"/>
          </a:xfrm>
        </p:grpSpPr>
        <p:sp>
          <p:nvSpPr>
            <p:cNvPr id="13" name="TextBox 12">
              <a:extLst>
                <a:ext uri="{FF2B5EF4-FFF2-40B4-BE49-F238E27FC236}">
                  <a16:creationId xmlns:a16="http://schemas.microsoft.com/office/drawing/2014/main" id="{D775D671-361A-40E9-AE4D-338526D0F548}"/>
                </a:ext>
              </a:extLst>
            </p:cNvPr>
            <p:cNvSpPr txBox="1"/>
            <p:nvPr/>
          </p:nvSpPr>
          <p:spPr>
            <a:xfrm>
              <a:off x="6210999" y="1433695"/>
              <a:ext cx="1712586" cy="218960"/>
            </a:xfrm>
            <a:prstGeom prst="rect">
              <a:avLst/>
            </a:prstGeom>
            <a:noFill/>
          </p:spPr>
          <p:txBody>
            <a:bodyPr wrap="square" rtlCol="0">
              <a:spAutoFit/>
            </a:bodyPr>
            <a:lstStyle/>
            <a:p>
              <a:r>
                <a:rPr lang="en-US" altLang="ko-KR" sz="1200" b="1" dirty="0">
                  <a:solidFill>
                    <a:schemeClr val="tx1">
                      <a:lumMod val="65000"/>
                      <a:lumOff val="35000"/>
                    </a:schemeClr>
                  </a:solidFill>
                  <a:cs typeface="Arial" pitchFamily="34" charset="0"/>
                </a:rPr>
                <a:t>Your Text  </a:t>
              </a:r>
              <a:r>
                <a:rPr lang="en-US" altLang="ko-KR" sz="1400" b="1" dirty="0">
                  <a:solidFill>
                    <a:schemeClr val="tx1">
                      <a:lumMod val="65000"/>
                      <a:lumOff val="35000"/>
                    </a:schemeClr>
                  </a:solidFill>
                  <a:cs typeface="Arial" pitchFamily="34" charset="0"/>
                </a:rPr>
                <a:t>Here</a:t>
              </a:r>
              <a:endParaRPr lang="ko-KR" altLang="en-US" sz="1200" b="1" dirty="0">
                <a:solidFill>
                  <a:schemeClr val="tx1">
                    <a:lumMod val="65000"/>
                    <a:lumOff val="35000"/>
                  </a:schemeClr>
                </a:solidFill>
                <a:cs typeface="Arial" pitchFamily="34" charset="0"/>
              </a:endParaRPr>
            </a:p>
          </p:txBody>
        </p:sp>
        <p:sp>
          <p:nvSpPr>
            <p:cNvPr id="14" name="TextBox 13">
              <a:extLst>
                <a:ext uri="{FF2B5EF4-FFF2-40B4-BE49-F238E27FC236}">
                  <a16:creationId xmlns:a16="http://schemas.microsoft.com/office/drawing/2014/main" id="{E3D9F387-8077-483C-A510-981330E0EB7E}"/>
                </a:ext>
              </a:extLst>
            </p:cNvPr>
            <p:cNvSpPr txBox="1"/>
            <p:nvPr/>
          </p:nvSpPr>
          <p:spPr>
            <a:xfrm>
              <a:off x="6210996" y="1630759"/>
              <a:ext cx="1712586" cy="722567"/>
            </a:xfrm>
            <a:prstGeom prst="rect">
              <a:avLst/>
            </a:prstGeom>
            <a:noFill/>
          </p:spPr>
          <p:txBody>
            <a:bodyPr wrap="square" rtlCol="0">
              <a:spAutoFit/>
            </a:bodyPr>
            <a:lstStyle/>
            <a:p>
              <a:r>
                <a:rPr lang="en-US" altLang="ko-KR" sz="1200" dirty="0">
                  <a:solidFill>
                    <a:schemeClr val="tx1">
                      <a:lumMod val="65000"/>
                      <a:lumOff val="35000"/>
                    </a:schemeClr>
                  </a:solidFill>
                  <a:cs typeface="Arial" pitchFamily="34" charset="0"/>
                </a:rPr>
                <a:t>I hope and I believe that this Template will your Time, Money and Reputation. Get a modern PowerPoint  Presentation that is beautifully designed.  </a:t>
              </a:r>
              <a:endParaRPr lang="ko-KR" altLang="en-US" sz="1200" dirty="0">
                <a:solidFill>
                  <a:schemeClr val="tx1">
                    <a:lumMod val="65000"/>
                    <a:lumOff val="35000"/>
                  </a:schemeClr>
                </a:solidFill>
                <a:cs typeface="Arial" pitchFamily="34" charset="0"/>
              </a:endParaRPr>
            </a:p>
          </p:txBody>
        </p:sp>
      </p:grpSp>
      <p:grpSp>
        <p:nvGrpSpPr>
          <p:cNvPr id="15" name="Group 14">
            <a:extLst>
              <a:ext uri="{FF2B5EF4-FFF2-40B4-BE49-F238E27FC236}">
                <a16:creationId xmlns:a16="http://schemas.microsoft.com/office/drawing/2014/main" id="{4DB66B50-845A-4623-9E82-F97902307DCE}"/>
              </a:ext>
            </a:extLst>
          </p:cNvPr>
          <p:cNvGrpSpPr/>
          <p:nvPr/>
        </p:nvGrpSpPr>
        <p:grpSpPr>
          <a:xfrm>
            <a:off x="657892" y="4206896"/>
            <a:ext cx="2718009" cy="1292662"/>
            <a:chOff x="6210996" y="1433695"/>
            <a:chExt cx="1712589" cy="919631"/>
          </a:xfrm>
        </p:grpSpPr>
        <p:sp>
          <p:nvSpPr>
            <p:cNvPr id="16" name="TextBox 15">
              <a:extLst>
                <a:ext uri="{FF2B5EF4-FFF2-40B4-BE49-F238E27FC236}">
                  <a16:creationId xmlns:a16="http://schemas.microsoft.com/office/drawing/2014/main" id="{16FA8B43-FDE5-490B-9531-1F3670431E83}"/>
                </a:ext>
              </a:extLst>
            </p:cNvPr>
            <p:cNvSpPr txBox="1"/>
            <p:nvPr/>
          </p:nvSpPr>
          <p:spPr>
            <a:xfrm>
              <a:off x="6210999" y="1433695"/>
              <a:ext cx="1712586" cy="197064"/>
            </a:xfrm>
            <a:prstGeom prst="rect">
              <a:avLst/>
            </a:prstGeom>
            <a:noFill/>
          </p:spPr>
          <p:txBody>
            <a:bodyPr wrap="square" rtlCol="0">
              <a:spAutoFit/>
            </a:bodyPr>
            <a:lstStyle/>
            <a:p>
              <a:pPr algn="r"/>
              <a:r>
                <a:rPr lang="en-US" altLang="ko-KR" sz="1200" b="1" dirty="0">
                  <a:solidFill>
                    <a:schemeClr val="tx1">
                      <a:lumMod val="65000"/>
                      <a:lumOff val="35000"/>
                    </a:schemeClr>
                  </a:solidFill>
                  <a:cs typeface="Arial" pitchFamily="34" charset="0"/>
                </a:rPr>
                <a:t>Your Text  Here</a:t>
              </a:r>
              <a:endParaRPr lang="ko-KR" altLang="en-US" sz="1200" b="1" dirty="0">
                <a:solidFill>
                  <a:schemeClr val="tx1">
                    <a:lumMod val="65000"/>
                    <a:lumOff val="35000"/>
                  </a:schemeClr>
                </a:solidFill>
                <a:cs typeface="Arial" pitchFamily="34" charset="0"/>
              </a:endParaRPr>
            </a:p>
          </p:txBody>
        </p:sp>
        <p:sp>
          <p:nvSpPr>
            <p:cNvPr id="17" name="TextBox 16">
              <a:extLst>
                <a:ext uri="{FF2B5EF4-FFF2-40B4-BE49-F238E27FC236}">
                  <a16:creationId xmlns:a16="http://schemas.microsoft.com/office/drawing/2014/main" id="{E11F637B-CBDF-4490-8DCC-5082FF19A352}"/>
                </a:ext>
              </a:extLst>
            </p:cNvPr>
            <p:cNvSpPr txBox="1"/>
            <p:nvPr/>
          </p:nvSpPr>
          <p:spPr>
            <a:xfrm>
              <a:off x="6210996" y="1630759"/>
              <a:ext cx="1712586" cy="722567"/>
            </a:xfrm>
            <a:prstGeom prst="rect">
              <a:avLst/>
            </a:prstGeom>
            <a:noFill/>
          </p:spPr>
          <p:txBody>
            <a:bodyPr wrap="square" rtlCol="0">
              <a:spAutoFit/>
            </a:bodyPr>
            <a:lstStyle/>
            <a:p>
              <a:pPr algn="r"/>
              <a:r>
                <a:rPr lang="en-US" altLang="ko-KR" sz="1200" dirty="0">
                  <a:solidFill>
                    <a:schemeClr val="tx1">
                      <a:lumMod val="65000"/>
                      <a:lumOff val="35000"/>
                    </a:schemeClr>
                  </a:solidFill>
                  <a:cs typeface="Arial" pitchFamily="34" charset="0"/>
                </a:rPr>
                <a:t>I hope and I believe that this Template will your Time, Money and Reputation. Get a modern PowerPoint  Presentation that is beautifully designed. </a:t>
              </a:r>
              <a:endParaRPr lang="ko-KR" altLang="en-US" sz="1200" dirty="0">
                <a:solidFill>
                  <a:schemeClr val="tx1">
                    <a:lumMod val="65000"/>
                    <a:lumOff val="35000"/>
                  </a:schemeClr>
                </a:solidFill>
                <a:cs typeface="Arial" pitchFamily="34" charset="0"/>
              </a:endParaRPr>
            </a:p>
          </p:txBody>
        </p:sp>
      </p:grpSp>
      <p:grpSp>
        <p:nvGrpSpPr>
          <p:cNvPr id="18" name="Group 17">
            <a:extLst>
              <a:ext uri="{FF2B5EF4-FFF2-40B4-BE49-F238E27FC236}">
                <a16:creationId xmlns:a16="http://schemas.microsoft.com/office/drawing/2014/main" id="{D6104CB9-D162-416A-BBB3-9B3BA241C3BF}"/>
              </a:ext>
            </a:extLst>
          </p:cNvPr>
          <p:cNvGrpSpPr/>
          <p:nvPr/>
        </p:nvGrpSpPr>
        <p:grpSpPr>
          <a:xfrm>
            <a:off x="4694189" y="5350669"/>
            <a:ext cx="3767574" cy="923331"/>
            <a:chOff x="4140240" y="1433695"/>
            <a:chExt cx="3889044" cy="656879"/>
          </a:xfrm>
        </p:grpSpPr>
        <p:sp>
          <p:nvSpPr>
            <p:cNvPr id="19" name="TextBox 18">
              <a:extLst>
                <a:ext uri="{FF2B5EF4-FFF2-40B4-BE49-F238E27FC236}">
                  <a16:creationId xmlns:a16="http://schemas.microsoft.com/office/drawing/2014/main" id="{BC07CB4D-FAEE-4B6E-BE54-6A5AA5219FAB}"/>
                </a:ext>
              </a:extLst>
            </p:cNvPr>
            <p:cNvSpPr txBox="1"/>
            <p:nvPr/>
          </p:nvSpPr>
          <p:spPr>
            <a:xfrm>
              <a:off x="4140244" y="1433695"/>
              <a:ext cx="3889040" cy="218960"/>
            </a:xfrm>
            <a:prstGeom prst="rect">
              <a:avLst/>
            </a:prstGeom>
            <a:noFill/>
          </p:spPr>
          <p:txBody>
            <a:bodyPr wrap="square" rtlCol="0">
              <a:spAutoFit/>
            </a:bodyPr>
            <a:lstStyle/>
            <a:p>
              <a:r>
                <a:rPr lang="en-US" altLang="ko-KR" sz="1400" b="1" dirty="0">
                  <a:solidFill>
                    <a:schemeClr val="tx1">
                      <a:lumMod val="65000"/>
                      <a:lumOff val="35000"/>
                    </a:schemeClr>
                  </a:solidFill>
                  <a:cs typeface="Arial" pitchFamily="34" charset="0"/>
                </a:rPr>
                <a:t>Your</a:t>
              </a:r>
              <a:r>
                <a:rPr lang="en-US" altLang="ko-KR" sz="1200" b="1" dirty="0">
                  <a:solidFill>
                    <a:schemeClr val="tx1">
                      <a:lumMod val="65000"/>
                      <a:lumOff val="35000"/>
                    </a:schemeClr>
                  </a:solidFill>
                  <a:cs typeface="Arial" pitchFamily="34" charset="0"/>
                </a:rPr>
                <a:t> Text  Here</a:t>
              </a:r>
              <a:endParaRPr lang="ko-KR" altLang="en-US" sz="1200" b="1" dirty="0">
                <a:solidFill>
                  <a:schemeClr val="tx1">
                    <a:lumMod val="65000"/>
                    <a:lumOff val="35000"/>
                  </a:schemeClr>
                </a:solidFill>
                <a:cs typeface="Arial" pitchFamily="34" charset="0"/>
              </a:endParaRPr>
            </a:p>
          </p:txBody>
        </p:sp>
        <p:sp>
          <p:nvSpPr>
            <p:cNvPr id="20" name="TextBox 19">
              <a:extLst>
                <a:ext uri="{FF2B5EF4-FFF2-40B4-BE49-F238E27FC236}">
                  <a16:creationId xmlns:a16="http://schemas.microsoft.com/office/drawing/2014/main" id="{4A2CF3D6-3440-402B-96CD-73AB64AC916B}"/>
                </a:ext>
              </a:extLst>
            </p:cNvPr>
            <p:cNvSpPr txBox="1"/>
            <p:nvPr/>
          </p:nvSpPr>
          <p:spPr>
            <a:xfrm>
              <a:off x="4140240" y="1630759"/>
              <a:ext cx="3889040" cy="459815"/>
            </a:xfrm>
            <a:prstGeom prst="rect">
              <a:avLst/>
            </a:prstGeom>
            <a:noFill/>
          </p:spPr>
          <p:txBody>
            <a:bodyPr wrap="square" rtlCol="0">
              <a:spAutoFit/>
            </a:bodyPr>
            <a:lstStyle/>
            <a:p>
              <a:r>
                <a:rPr lang="en-US" altLang="ko-KR" sz="1200" dirty="0">
                  <a:solidFill>
                    <a:schemeClr val="tx1">
                      <a:lumMod val="65000"/>
                      <a:lumOff val="35000"/>
                    </a:schemeClr>
                  </a:solidFill>
                  <a:cs typeface="Arial" pitchFamily="34" charset="0"/>
                </a:rPr>
                <a:t>I hope and I believe that this Template will your Time, Money and Reputation. Get a modern PowerPoint  Presentation that is beautifully designed.</a:t>
              </a:r>
              <a:endParaRPr lang="ko-KR" altLang="en-US" sz="1200" dirty="0">
                <a:solidFill>
                  <a:schemeClr val="tx1">
                    <a:lumMod val="65000"/>
                    <a:lumOff val="35000"/>
                  </a:schemeClr>
                </a:solidFill>
                <a:cs typeface="Arial" pitchFamily="34" charset="0"/>
              </a:endParaRPr>
            </a:p>
          </p:txBody>
        </p:sp>
      </p:grpSp>
      <p:grpSp>
        <p:nvGrpSpPr>
          <p:cNvPr id="21" name="그룹 40">
            <a:extLst>
              <a:ext uri="{FF2B5EF4-FFF2-40B4-BE49-F238E27FC236}">
                <a16:creationId xmlns:a16="http://schemas.microsoft.com/office/drawing/2014/main" id="{2B9F1FEF-0DD2-4648-A2EE-7D69416E65BC}"/>
              </a:ext>
            </a:extLst>
          </p:cNvPr>
          <p:cNvGrpSpPr/>
          <p:nvPr/>
        </p:nvGrpSpPr>
        <p:grpSpPr>
          <a:xfrm>
            <a:off x="5003250" y="2597778"/>
            <a:ext cx="3210459" cy="1873214"/>
            <a:chOff x="3479248" y="2668635"/>
            <a:chExt cx="3210459" cy="1873214"/>
          </a:xfrm>
          <a:solidFill>
            <a:schemeClr val="accent4"/>
          </a:solidFill>
        </p:grpSpPr>
        <p:sp>
          <p:nvSpPr>
            <p:cNvPr id="22" name="Rectangle 29">
              <a:extLst>
                <a:ext uri="{FF2B5EF4-FFF2-40B4-BE49-F238E27FC236}">
                  <a16:creationId xmlns:a16="http://schemas.microsoft.com/office/drawing/2014/main" id="{44740EA9-4A97-4A8F-B26E-59878FF563E5}"/>
                </a:ext>
              </a:extLst>
            </p:cNvPr>
            <p:cNvSpPr/>
            <p:nvPr/>
          </p:nvSpPr>
          <p:spPr>
            <a:xfrm>
              <a:off x="3479248" y="2752585"/>
              <a:ext cx="2566660" cy="1789264"/>
            </a:xfrm>
            <a:custGeom>
              <a:avLst/>
              <a:gdLst>
                <a:gd name="connsiteX0" fmla="*/ 1175617 w 2534905"/>
                <a:gd name="connsiteY0" fmla="*/ 0 h 1809852"/>
                <a:gd name="connsiteX1" fmla="*/ 2534905 w 2534905"/>
                <a:gd name="connsiteY1" fmla="*/ 0 h 1809852"/>
                <a:gd name="connsiteX2" fmla="*/ 2534905 w 2534905"/>
                <a:gd name="connsiteY2" fmla="*/ 386082 h 1809852"/>
                <a:gd name="connsiteX3" fmla="*/ 1184707 w 2534905"/>
                <a:gd name="connsiteY3" fmla="*/ 386082 h 1809852"/>
                <a:gd name="connsiteX4" fmla="*/ 281517 w 2534905"/>
                <a:gd name="connsiteY4" fmla="*/ 997020 h 1809852"/>
                <a:gd name="connsiteX5" fmla="*/ 1183118 w 2534905"/>
                <a:gd name="connsiteY5" fmla="*/ 1721379 h 1809852"/>
                <a:gd name="connsiteX6" fmla="*/ 12 w 2534905"/>
                <a:gd name="connsiteY6" fmla="*/ 921450 h 1809852"/>
                <a:gd name="connsiteX7" fmla="*/ 1175617 w 2534905"/>
                <a:gd name="connsiteY7" fmla="*/ 473 h 1809852"/>
                <a:gd name="connsiteX8" fmla="*/ 1175617 w 2534905"/>
                <a:gd name="connsiteY8" fmla="*/ 0 h 1809852"/>
                <a:gd name="connsiteX0" fmla="*/ 1175617 w 2534905"/>
                <a:gd name="connsiteY0" fmla="*/ 0 h 1809852"/>
                <a:gd name="connsiteX1" fmla="*/ 2534905 w 2534905"/>
                <a:gd name="connsiteY1" fmla="*/ 0 h 1809852"/>
                <a:gd name="connsiteX2" fmla="*/ 2534905 w 2534905"/>
                <a:gd name="connsiteY2" fmla="*/ 386082 h 1809852"/>
                <a:gd name="connsiteX3" fmla="*/ 1184707 w 2534905"/>
                <a:gd name="connsiteY3" fmla="*/ 386082 h 1809852"/>
                <a:gd name="connsiteX4" fmla="*/ 281517 w 2534905"/>
                <a:gd name="connsiteY4" fmla="*/ 997020 h 1809852"/>
                <a:gd name="connsiteX5" fmla="*/ 1183118 w 2534905"/>
                <a:gd name="connsiteY5" fmla="*/ 1721379 h 1809852"/>
                <a:gd name="connsiteX6" fmla="*/ 12 w 2534905"/>
                <a:gd name="connsiteY6" fmla="*/ 921450 h 1809852"/>
                <a:gd name="connsiteX7" fmla="*/ 1175617 w 2534905"/>
                <a:gd name="connsiteY7" fmla="*/ 473 h 1809852"/>
                <a:gd name="connsiteX8" fmla="*/ 1175617 w 2534905"/>
                <a:gd name="connsiteY8" fmla="*/ 0 h 1809852"/>
                <a:gd name="connsiteX0" fmla="*/ 1207346 w 2566634"/>
                <a:gd name="connsiteY0" fmla="*/ 0 h 1812297"/>
                <a:gd name="connsiteX1" fmla="*/ 2566634 w 2566634"/>
                <a:gd name="connsiteY1" fmla="*/ 0 h 1812297"/>
                <a:gd name="connsiteX2" fmla="*/ 2566634 w 2566634"/>
                <a:gd name="connsiteY2" fmla="*/ 386082 h 1812297"/>
                <a:gd name="connsiteX3" fmla="*/ 1216436 w 2566634"/>
                <a:gd name="connsiteY3" fmla="*/ 386082 h 1812297"/>
                <a:gd name="connsiteX4" fmla="*/ 313246 w 2566634"/>
                <a:gd name="connsiteY4" fmla="*/ 997020 h 1812297"/>
                <a:gd name="connsiteX5" fmla="*/ 1214847 w 2566634"/>
                <a:gd name="connsiteY5" fmla="*/ 1721379 h 1812297"/>
                <a:gd name="connsiteX6" fmla="*/ 11 w 2566634"/>
                <a:gd name="connsiteY6" fmla="*/ 935873 h 1812297"/>
                <a:gd name="connsiteX7" fmla="*/ 1207346 w 2566634"/>
                <a:gd name="connsiteY7" fmla="*/ 473 h 1812297"/>
                <a:gd name="connsiteX8" fmla="*/ 1207346 w 2566634"/>
                <a:gd name="connsiteY8" fmla="*/ 0 h 1812297"/>
                <a:gd name="connsiteX0" fmla="*/ 1207796 w 2567084"/>
                <a:gd name="connsiteY0" fmla="*/ 0 h 1812297"/>
                <a:gd name="connsiteX1" fmla="*/ 2567084 w 2567084"/>
                <a:gd name="connsiteY1" fmla="*/ 0 h 1812297"/>
                <a:gd name="connsiteX2" fmla="*/ 2567084 w 2567084"/>
                <a:gd name="connsiteY2" fmla="*/ 386082 h 1812297"/>
                <a:gd name="connsiteX3" fmla="*/ 1216886 w 2567084"/>
                <a:gd name="connsiteY3" fmla="*/ 386082 h 1812297"/>
                <a:gd name="connsiteX4" fmla="*/ 313696 w 2567084"/>
                <a:gd name="connsiteY4" fmla="*/ 997020 h 1812297"/>
                <a:gd name="connsiteX5" fmla="*/ 1215297 w 2567084"/>
                <a:gd name="connsiteY5" fmla="*/ 1721379 h 1812297"/>
                <a:gd name="connsiteX6" fmla="*/ 461 w 2567084"/>
                <a:gd name="connsiteY6" fmla="*/ 935873 h 1812297"/>
                <a:gd name="connsiteX7" fmla="*/ 1207796 w 2567084"/>
                <a:gd name="connsiteY7" fmla="*/ 473 h 1812297"/>
                <a:gd name="connsiteX8" fmla="*/ 1207796 w 2567084"/>
                <a:gd name="connsiteY8" fmla="*/ 0 h 1812297"/>
                <a:gd name="connsiteX0" fmla="*/ 1207796 w 2567084"/>
                <a:gd name="connsiteY0" fmla="*/ 0 h 1791348"/>
                <a:gd name="connsiteX1" fmla="*/ 2567084 w 2567084"/>
                <a:gd name="connsiteY1" fmla="*/ 0 h 1791348"/>
                <a:gd name="connsiteX2" fmla="*/ 2567084 w 2567084"/>
                <a:gd name="connsiteY2" fmla="*/ 386082 h 1791348"/>
                <a:gd name="connsiteX3" fmla="*/ 1216886 w 2567084"/>
                <a:gd name="connsiteY3" fmla="*/ 386082 h 1791348"/>
                <a:gd name="connsiteX4" fmla="*/ 313696 w 2567084"/>
                <a:gd name="connsiteY4" fmla="*/ 997020 h 1791348"/>
                <a:gd name="connsiteX5" fmla="*/ 1215297 w 2567084"/>
                <a:gd name="connsiteY5" fmla="*/ 1721379 h 1791348"/>
                <a:gd name="connsiteX6" fmla="*/ 461 w 2567084"/>
                <a:gd name="connsiteY6" fmla="*/ 935873 h 1791348"/>
                <a:gd name="connsiteX7" fmla="*/ 1207796 w 2567084"/>
                <a:gd name="connsiteY7" fmla="*/ 473 h 1791348"/>
                <a:gd name="connsiteX8" fmla="*/ 1207796 w 2567084"/>
                <a:gd name="connsiteY8" fmla="*/ 0 h 1791348"/>
                <a:gd name="connsiteX0" fmla="*/ 1207796 w 2567084"/>
                <a:gd name="connsiteY0" fmla="*/ 0 h 1801236"/>
                <a:gd name="connsiteX1" fmla="*/ 2567084 w 2567084"/>
                <a:gd name="connsiteY1" fmla="*/ 0 h 1801236"/>
                <a:gd name="connsiteX2" fmla="*/ 2567084 w 2567084"/>
                <a:gd name="connsiteY2" fmla="*/ 386082 h 1801236"/>
                <a:gd name="connsiteX3" fmla="*/ 1216886 w 2567084"/>
                <a:gd name="connsiteY3" fmla="*/ 386082 h 1801236"/>
                <a:gd name="connsiteX4" fmla="*/ 313696 w 2567084"/>
                <a:gd name="connsiteY4" fmla="*/ 997020 h 1801236"/>
                <a:gd name="connsiteX5" fmla="*/ 1215297 w 2567084"/>
                <a:gd name="connsiteY5" fmla="*/ 1721379 h 1801236"/>
                <a:gd name="connsiteX6" fmla="*/ 461 w 2567084"/>
                <a:gd name="connsiteY6" fmla="*/ 935873 h 1801236"/>
                <a:gd name="connsiteX7" fmla="*/ 1207796 w 2567084"/>
                <a:gd name="connsiteY7" fmla="*/ 473 h 1801236"/>
                <a:gd name="connsiteX8" fmla="*/ 1207796 w 2567084"/>
                <a:gd name="connsiteY8" fmla="*/ 0 h 1801236"/>
                <a:gd name="connsiteX0" fmla="*/ 1207796 w 2567084"/>
                <a:gd name="connsiteY0" fmla="*/ 0 h 1811853"/>
                <a:gd name="connsiteX1" fmla="*/ 2567084 w 2567084"/>
                <a:gd name="connsiteY1" fmla="*/ 0 h 1811853"/>
                <a:gd name="connsiteX2" fmla="*/ 2567084 w 2567084"/>
                <a:gd name="connsiteY2" fmla="*/ 386082 h 1811853"/>
                <a:gd name="connsiteX3" fmla="*/ 1216886 w 2567084"/>
                <a:gd name="connsiteY3" fmla="*/ 386082 h 1811853"/>
                <a:gd name="connsiteX4" fmla="*/ 313696 w 2567084"/>
                <a:gd name="connsiteY4" fmla="*/ 997020 h 1811853"/>
                <a:gd name="connsiteX5" fmla="*/ 1215297 w 2567084"/>
                <a:gd name="connsiteY5" fmla="*/ 1721379 h 1811853"/>
                <a:gd name="connsiteX6" fmla="*/ 461 w 2567084"/>
                <a:gd name="connsiteY6" fmla="*/ 935873 h 1811853"/>
                <a:gd name="connsiteX7" fmla="*/ 1207796 w 2567084"/>
                <a:gd name="connsiteY7" fmla="*/ 473 h 1811853"/>
                <a:gd name="connsiteX8" fmla="*/ 1207796 w 2567084"/>
                <a:gd name="connsiteY8" fmla="*/ 0 h 1811853"/>
                <a:gd name="connsiteX0" fmla="*/ 1207796 w 2567084"/>
                <a:gd name="connsiteY0" fmla="*/ 0 h 1813194"/>
                <a:gd name="connsiteX1" fmla="*/ 2567084 w 2567084"/>
                <a:gd name="connsiteY1" fmla="*/ 0 h 1813194"/>
                <a:gd name="connsiteX2" fmla="*/ 2567084 w 2567084"/>
                <a:gd name="connsiteY2" fmla="*/ 386082 h 1813194"/>
                <a:gd name="connsiteX3" fmla="*/ 1216886 w 2567084"/>
                <a:gd name="connsiteY3" fmla="*/ 386082 h 1813194"/>
                <a:gd name="connsiteX4" fmla="*/ 313696 w 2567084"/>
                <a:gd name="connsiteY4" fmla="*/ 997020 h 1813194"/>
                <a:gd name="connsiteX5" fmla="*/ 1215297 w 2567084"/>
                <a:gd name="connsiteY5" fmla="*/ 1721379 h 1813194"/>
                <a:gd name="connsiteX6" fmla="*/ 461 w 2567084"/>
                <a:gd name="connsiteY6" fmla="*/ 935873 h 1813194"/>
                <a:gd name="connsiteX7" fmla="*/ 1207796 w 2567084"/>
                <a:gd name="connsiteY7" fmla="*/ 473 h 1813194"/>
                <a:gd name="connsiteX8" fmla="*/ 1207796 w 2567084"/>
                <a:gd name="connsiteY8" fmla="*/ 0 h 1813194"/>
                <a:gd name="connsiteX0" fmla="*/ 1207372 w 2566660"/>
                <a:gd name="connsiteY0" fmla="*/ 0 h 1813194"/>
                <a:gd name="connsiteX1" fmla="*/ 2566660 w 2566660"/>
                <a:gd name="connsiteY1" fmla="*/ 0 h 1813194"/>
                <a:gd name="connsiteX2" fmla="*/ 2566660 w 2566660"/>
                <a:gd name="connsiteY2" fmla="*/ 386082 h 1813194"/>
                <a:gd name="connsiteX3" fmla="*/ 1216462 w 2566660"/>
                <a:gd name="connsiteY3" fmla="*/ 386082 h 1813194"/>
                <a:gd name="connsiteX4" fmla="*/ 313272 w 2566660"/>
                <a:gd name="connsiteY4" fmla="*/ 997020 h 1813194"/>
                <a:gd name="connsiteX5" fmla="*/ 1214873 w 2566660"/>
                <a:gd name="connsiteY5" fmla="*/ 1721379 h 1813194"/>
                <a:gd name="connsiteX6" fmla="*/ 37 w 2566660"/>
                <a:gd name="connsiteY6" fmla="*/ 935873 h 1813194"/>
                <a:gd name="connsiteX7" fmla="*/ 1207372 w 2566660"/>
                <a:gd name="connsiteY7" fmla="*/ 473 h 1813194"/>
                <a:gd name="connsiteX8" fmla="*/ 1207372 w 2566660"/>
                <a:gd name="connsiteY8" fmla="*/ 0 h 1813194"/>
                <a:gd name="connsiteX0" fmla="*/ 1207372 w 2566660"/>
                <a:gd name="connsiteY0" fmla="*/ 0 h 1795638"/>
                <a:gd name="connsiteX1" fmla="*/ 2566660 w 2566660"/>
                <a:gd name="connsiteY1" fmla="*/ 0 h 1795638"/>
                <a:gd name="connsiteX2" fmla="*/ 2566660 w 2566660"/>
                <a:gd name="connsiteY2" fmla="*/ 386082 h 1795638"/>
                <a:gd name="connsiteX3" fmla="*/ 1216462 w 2566660"/>
                <a:gd name="connsiteY3" fmla="*/ 386082 h 1795638"/>
                <a:gd name="connsiteX4" fmla="*/ 313272 w 2566660"/>
                <a:gd name="connsiteY4" fmla="*/ 997020 h 1795638"/>
                <a:gd name="connsiteX5" fmla="*/ 1314886 w 2566660"/>
                <a:gd name="connsiteY5" fmla="*/ 1699948 h 1795638"/>
                <a:gd name="connsiteX6" fmla="*/ 37 w 2566660"/>
                <a:gd name="connsiteY6" fmla="*/ 935873 h 1795638"/>
                <a:gd name="connsiteX7" fmla="*/ 1207372 w 2566660"/>
                <a:gd name="connsiteY7" fmla="*/ 473 h 1795638"/>
                <a:gd name="connsiteX8" fmla="*/ 1207372 w 2566660"/>
                <a:gd name="connsiteY8" fmla="*/ 0 h 1795638"/>
                <a:gd name="connsiteX0" fmla="*/ 1207372 w 2566660"/>
                <a:gd name="connsiteY0" fmla="*/ 0 h 1784067"/>
                <a:gd name="connsiteX1" fmla="*/ 2566660 w 2566660"/>
                <a:gd name="connsiteY1" fmla="*/ 0 h 1784067"/>
                <a:gd name="connsiteX2" fmla="*/ 2566660 w 2566660"/>
                <a:gd name="connsiteY2" fmla="*/ 386082 h 1784067"/>
                <a:gd name="connsiteX3" fmla="*/ 1216462 w 2566660"/>
                <a:gd name="connsiteY3" fmla="*/ 386082 h 1784067"/>
                <a:gd name="connsiteX4" fmla="*/ 313272 w 2566660"/>
                <a:gd name="connsiteY4" fmla="*/ 997020 h 1784067"/>
                <a:gd name="connsiteX5" fmla="*/ 1314886 w 2566660"/>
                <a:gd name="connsiteY5" fmla="*/ 1685660 h 1784067"/>
                <a:gd name="connsiteX6" fmla="*/ 37 w 2566660"/>
                <a:gd name="connsiteY6" fmla="*/ 935873 h 1784067"/>
                <a:gd name="connsiteX7" fmla="*/ 1207372 w 2566660"/>
                <a:gd name="connsiteY7" fmla="*/ 473 h 1784067"/>
                <a:gd name="connsiteX8" fmla="*/ 1207372 w 2566660"/>
                <a:gd name="connsiteY8" fmla="*/ 0 h 1784067"/>
                <a:gd name="connsiteX0" fmla="*/ 1207372 w 2566660"/>
                <a:gd name="connsiteY0" fmla="*/ 0 h 1784067"/>
                <a:gd name="connsiteX1" fmla="*/ 2566660 w 2566660"/>
                <a:gd name="connsiteY1" fmla="*/ 0 h 1784067"/>
                <a:gd name="connsiteX2" fmla="*/ 2566660 w 2566660"/>
                <a:gd name="connsiteY2" fmla="*/ 386082 h 1784067"/>
                <a:gd name="connsiteX3" fmla="*/ 1216462 w 2566660"/>
                <a:gd name="connsiteY3" fmla="*/ 386082 h 1784067"/>
                <a:gd name="connsiteX4" fmla="*/ 313272 w 2566660"/>
                <a:gd name="connsiteY4" fmla="*/ 997020 h 1784067"/>
                <a:gd name="connsiteX5" fmla="*/ 1314886 w 2566660"/>
                <a:gd name="connsiteY5" fmla="*/ 1685660 h 1784067"/>
                <a:gd name="connsiteX6" fmla="*/ 37 w 2566660"/>
                <a:gd name="connsiteY6" fmla="*/ 935873 h 1784067"/>
                <a:gd name="connsiteX7" fmla="*/ 1207372 w 2566660"/>
                <a:gd name="connsiteY7" fmla="*/ 473 h 1784067"/>
                <a:gd name="connsiteX8" fmla="*/ 1207372 w 2566660"/>
                <a:gd name="connsiteY8" fmla="*/ 0 h 1784067"/>
                <a:gd name="connsiteX0" fmla="*/ 1207372 w 2566660"/>
                <a:gd name="connsiteY0" fmla="*/ 0 h 1784067"/>
                <a:gd name="connsiteX1" fmla="*/ 2566660 w 2566660"/>
                <a:gd name="connsiteY1" fmla="*/ 0 h 1784067"/>
                <a:gd name="connsiteX2" fmla="*/ 2566660 w 2566660"/>
                <a:gd name="connsiteY2" fmla="*/ 386082 h 1784067"/>
                <a:gd name="connsiteX3" fmla="*/ 1216462 w 2566660"/>
                <a:gd name="connsiteY3" fmla="*/ 386082 h 1784067"/>
                <a:gd name="connsiteX4" fmla="*/ 313272 w 2566660"/>
                <a:gd name="connsiteY4" fmla="*/ 997020 h 1784067"/>
                <a:gd name="connsiteX5" fmla="*/ 1314886 w 2566660"/>
                <a:gd name="connsiteY5" fmla="*/ 1685660 h 1784067"/>
                <a:gd name="connsiteX6" fmla="*/ 37 w 2566660"/>
                <a:gd name="connsiteY6" fmla="*/ 935873 h 1784067"/>
                <a:gd name="connsiteX7" fmla="*/ 1207372 w 2566660"/>
                <a:gd name="connsiteY7" fmla="*/ 473 h 1784067"/>
                <a:gd name="connsiteX8" fmla="*/ 1207372 w 2566660"/>
                <a:gd name="connsiteY8" fmla="*/ 0 h 1784067"/>
                <a:gd name="connsiteX0" fmla="*/ 1207372 w 2566660"/>
                <a:gd name="connsiteY0" fmla="*/ 0 h 1789264"/>
                <a:gd name="connsiteX1" fmla="*/ 2566660 w 2566660"/>
                <a:gd name="connsiteY1" fmla="*/ 0 h 1789264"/>
                <a:gd name="connsiteX2" fmla="*/ 2566660 w 2566660"/>
                <a:gd name="connsiteY2" fmla="*/ 386082 h 1789264"/>
                <a:gd name="connsiteX3" fmla="*/ 1216462 w 2566660"/>
                <a:gd name="connsiteY3" fmla="*/ 386082 h 1789264"/>
                <a:gd name="connsiteX4" fmla="*/ 313272 w 2566660"/>
                <a:gd name="connsiteY4" fmla="*/ 997020 h 1789264"/>
                <a:gd name="connsiteX5" fmla="*/ 1314886 w 2566660"/>
                <a:gd name="connsiteY5" fmla="*/ 1685660 h 1789264"/>
                <a:gd name="connsiteX6" fmla="*/ 37 w 2566660"/>
                <a:gd name="connsiteY6" fmla="*/ 935873 h 1789264"/>
                <a:gd name="connsiteX7" fmla="*/ 1207372 w 2566660"/>
                <a:gd name="connsiteY7" fmla="*/ 473 h 1789264"/>
                <a:gd name="connsiteX8" fmla="*/ 1207372 w 2566660"/>
                <a:gd name="connsiteY8" fmla="*/ 0 h 1789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66660" h="1789264">
                  <a:moveTo>
                    <a:pt x="1207372" y="0"/>
                  </a:moveTo>
                  <a:lnTo>
                    <a:pt x="2566660" y="0"/>
                  </a:lnTo>
                  <a:lnTo>
                    <a:pt x="2566660" y="386082"/>
                  </a:lnTo>
                  <a:lnTo>
                    <a:pt x="1216462" y="386082"/>
                  </a:lnTo>
                  <a:cubicBezTo>
                    <a:pt x="792910" y="393759"/>
                    <a:pt x="369863" y="541922"/>
                    <a:pt x="313272" y="997020"/>
                  </a:cubicBezTo>
                  <a:cubicBezTo>
                    <a:pt x="270385" y="1456741"/>
                    <a:pt x="724588" y="1931544"/>
                    <a:pt x="1314886" y="1685660"/>
                  </a:cubicBezTo>
                  <a:cubicBezTo>
                    <a:pt x="1005782" y="1919067"/>
                    <a:pt x="4004" y="1794352"/>
                    <a:pt x="37" y="935873"/>
                  </a:cubicBezTo>
                  <a:cubicBezTo>
                    <a:pt x="-6614" y="195373"/>
                    <a:pt x="891136" y="4432"/>
                    <a:pt x="1207372" y="473"/>
                  </a:cubicBezTo>
                  <a:lnTo>
                    <a:pt x="1207372"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3" name="Isosceles Triangle 22">
              <a:extLst>
                <a:ext uri="{FF2B5EF4-FFF2-40B4-BE49-F238E27FC236}">
                  <a16:creationId xmlns:a16="http://schemas.microsoft.com/office/drawing/2014/main" id="{A849EDCD-E8E1-4093-B249-1E23795C6E32}"/>
                </a:ext>
              </a:extLst>
            </p:cNvPr>
            <p:cNvSpPr/>
            <p:nvPr/>
          </p:nvSpPr>
          <p:spPr>
            <a:xfrm rot="5400000">
              <a:off x="6099962" y="2614581"/>
              <a:ext cx="535692" cy="643799"/>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grpSp>
        <p:nvGrpSpPr>
          <p:cNvPr id="24" name="그룹 39">
            <a:extLst>
              <a:ext uri="{FF2B5EF4-FFF2-40B4-BE49-F238E27FC236}">
                <a16:creationId xmlns:a16="http://schemas.microsoft.com/office/drawing/2014/main" id="{CFAEABBA-4448-4D7E-AB6E-6E0E20072011}"/>
              </a:ext>
            </a:extLst>
          </p:cNvPr>
          <p:cNvGrpSpPr/>
          <p:nvPr/>
        </p:nvGrpSpPr>
        <p:grpSpPr>
          <a:xfrm>
            <a:off x="5313267" y="2983865"/>
            <a:ext cx="2511927" cy="1441169"/>
            <a:chOff x="3789265" y="3054721"/>
            <a:chExt cx="2511927" cy="1441169"/>
          </a:xfrm>
          <a:solidFill>
            <a:schemeClr val="accent2"/>
          </a:solidFill>
        </p:grpSpPr>
        <p:sp>
          <p:nvSpPr>
            <p:cNvPr id="25" name="Isosceles Triangle 24">
              <a:extLst>
                <a:ext uri="{FF2B5EF4-FFF2-40B4-BE49-F238E27FC236}">
                  <a16:creationId xmlns:a16="http://schemas.microsoft.com/office/drawing/2014/main" id="{9D6BA89C-3CCE-4F60-B47C-A61ACA1711A0}"/>
                </a:ext>
              </a:extLst>
            </p:cNvPr>
            <p:cNvSpPr/>
            <p:nvPr/>
          </p:nvSpPr>
          <p:spPr>
            <a:xfrm rot="5400000">
              <a:off x="5711447" y="3000667"/>
              <a:ext cx="535692" cy="643799"/>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6" name="Rectangle 28">
              <a:extLst>
                <a:ext uri="{FF2B5EF4-FFF2-40B4-BE49-F238E27FC236}">
                  <a16:creationId xmlns:a16="http://schemas.microsoft.com/office/drawing/2014/main" id="{C8235235-6212-4BB9-A6C7-0209D8D44301}"/>
                </a:ext>
              </a:extLst>
            </p:cNvPr>
            <p:cNvSpPr/>
            <p:nvPr/>
          </p:nvSpPr>
          <p:spPr>
            <a:xfrm>
              <a:off x="3789265" y="3129529"/>
              <a:ext cx="1868380" cy="1366361"/>
            </a:xfrm>
            <a:custGeom>
              <a:avLst/>
              <a:gdLst>
                <a:gd name="connsiteX0" fmla="*/ 902987 w 1868306"/>
                <a:gd name="connsiteY0" fmla="*/ 0 h 1356095"/>
                <a:gd name="connsiteX1" fmla="*/ 903021 w 1868306"/>
                <a:gd name="connsiteY1" fmla="*/ 5072 h 1356095"/>
                <a:gd name="connsiteX2" fmla="*/ 1868306 w 1868306"/>
                <a:gd name="connsiteY2" fmla="*/ 5072 h 1356095"/>
                <a:gd name="connsiteX3" fmla="*/ 1868306 w 1868306"/>
                <a:gd name="connsiteY3" fmla="*/ 391154 h 1356095"/>
                <a:gd name="connsiteX4" fmla="*/ 897279 w 1868306"/>
                <a:gd name="connsiteY4" fmla="*/ 391154 h 1356095"/>
                <a:gd name="connsiteX5" fmla="*/ 897279 w 1868306"/>
                <a:gd name="connsiteY5" fmla="*/ 391144 h 1356095"/>
                <a:gd name="connsiteX6" fmla="*/ 384895 w 1868306"/>
                <a:gd name="connsiteY6" fmla="*/ 684842 h 1356095"/>
                <a:gd name="connsiteX7" fmla="*/ 388217 w 1868306"/>
                <a:gd name="connsiteY7" fmla="*/ 1117302 h 1356095"/>
                <a:gd name="connsiteX8" fmla="*/ 894654 w 1868306"/>
                <a:gd name="connsiteY8" fmla="*/ 1335893 h 1356095"/>
                <a:gd name="connsiteX9" fmla="*/ 3 w 1868306"/>
                <a:gd name="connsiteY9" fmla="*/ 673635 h 1356095"/>
                <a:gd name="connsiteX10" fmla="*/ 902987 w 1868306"/>
                <a:gd name="connsiteY10" fmla="*/ 0 h 1356095"/>
                <a:gd name="connsiteX0" fmla="*/ 902987 w 1868306"/>
                <a:gd name="connsiteY0" fmla="*/ 0 h 1356095"/>
                <a:gd name="connsiteX1" fmla="*/ 903021 w 1868306"/>
                <a:gd name="connsiteY1" fmla="*/ 5072 h 1356095"/>
                <a:gd name="connsiteX2" fmla="*/ 1868306 w 1868306"/>
                <a:gd name="connsiteY2" fmla="*/ 5072 h 1356095"/>
                <a:gd name="connsiteX3" fmla="*/ 1868306 w 1868306"/>
                <a:gd name="connsiteY3" fmla="*/ 391154 h 1356095"/>
                <a:gd name="connsiteX4" fmla="*/ 897279 w 1868306"/>
                <a:gd name="connsiteY4" fmla="*/ 391154 h 1356095"/>
                <a:gd name="connsiteX5" fmla="*/ 897279 w 1868306"/>
                <a:gd name="connsiteY5" fmla="*/ 391144 h 1356095"/>
                <a:gd name="connsiteX6" fmla="*/ 384895 w 1868306"/>
                <a:gd name="connsiteY6" fmla="*/ 684842 h 1356095"/>
                <a:gd name="connsiteX7" fmla="*/ 388217 w 1868306"/>
                <a:gd name="connsiteY7" fmla="*/ 1117302 h 1356095"/>
                <a:gd name="connsiteX8" fmla="*/ 894654 w 1868306"/>
                <a:gd name="connsiteY8" fmla="*/ 1335893 h 1356095"/>
                <a:gd name="connsiteX9" fmla="*/ 3 w 1868306"/>
                <a:gd name="connsiteY9" fmla="*/ 673635 h 1356095"/>
                <a:gd name="connsiteX10" fmla="*/ 902987 w 1868306"/>
                <a:gd name="connsiteY10" fmla="*/ 0 h 1356095"/>
                <a:gd name="connsiteX0" fmla="*/ 3 w 1868306"/>
                <a:gd name="connsiteY0" fmla="*/ 668563 h 1350999"/>
                <a:gd name="connsiteX1" fmla="*/ 903021 w 1868306"/>
                <a:gd name="connsiteY1" fmla="*/ 0 h 1350999"/>
                <a:gd name="connsiteX2" fmla="*/ 1868306 w 1868306"/>
                <a:gd name="connsiteY2" fmla="*/ 0 h 1350999"/>
                <a:gd name="connsiteX3" fmla="*/ 1868306 w 1868306"/>
                <a:gd name="connsiteY3" fmla="*/ 386082 h 1350999"/>
                <a:gd name="connsiteX4" fmla="*/ 897279 w 1868306"/>
                <a:gd name="connsiteY4" fmla="*/ 386082 h 1350999"/>
                <a:gd name="connsiteX5" fmla="*/ 897279 w 1868306"/>
                <a:gd name="connsiteY5" fmla="*/ 386072 h 1350999"/>
                <a:gd name="connsiteX6" fmla="*/ 384895 w 1868306"/>
                <a:gd name="connsiteY6" fmla="*/ 679770 h 1350999"/>
                <a:gd name="connsiteX7" fmla="*/ 388217 w 1868306"/>
                <a:gd name="connsiteY7" fmla="*/ 1112230 h 1350999"/>
                <a:gd name="connsiteX8" fmla="*/ 894654 w 1868306"/>
                <a:gd name="connsiteY8" fmla="*/ 1330821 h 1350999"/>
                <a:gd name="connsiteX9" fmla="*/ 3 w 1868306"/>
                <a:gd name="connsiteY9" fmla="*/ 668563 h 1350999"/>
                <a:gd name="connsiteX0" fmla="*/ 3 w 1868306"/>
                <a:gd name="connsiteY0" fmla="*/ 668563 h 1350999"/>
                <a:gd name="connsiteX1" fmla="*/ 903021 w 1868306"/>
                <a:gd name="connsiteY1" fmla="*/ 0 h 1350999"/>
                <a:gd name="connsiteX2" fmla="*/ 1868306 w 1868306"/>
                <a:gd name="connsiteY2" fmla="*/ 0 h 1350999"/>
                <a:gd name="connsiteX3" fmla="*/ 1868306 w 1868306"/>
                <a:gd name="connsiteY3" fmla="*/ 386082 h 1350999"/>
                <a:gd name="connsiteX4" fmla="*/ 897279 w 1868306"/>
                <a:gd name="connsiteY4" fmla="*/ 386082 h 1350999"/>
                <a:gd name="connsiteX5" fmla="*/ 897279 w 1868306"/>
                <a:gd name="connsiteY5" fmla="*/ 386072 h 1350999"/>
                <a:gd name="connsiteX6" fmla="*/ 384895 w 1868306"/>
                <a:gd name="connsiteY6" fmla="*/ 679770 h 1350999"/>
                <a:gd name="connsiteX7" fmla="*/ 388217 w 1868306"/>
                <a:gd name="connsiteY7" fmla="*/ 1112230 h 1350999"/>
                <a:gd name="connsiteX8" fmla="*/ 894654 w 1868306"/>
                <a:gd name="connsiteY8" fmla="*/ 1330821 h 1350999"/>
                <a:gd name="connsiteX9" fmla="*/ 3 w 1868306"/>
                <a:gd name="connsiteY9" fmla="*/ 668563 h 1350999"/>
                <a:gd name="connsiteX0" fmla="*/ 3 w 1868306"/>
                <a:gd name="connsiteY0" fmla="*/ 668563 h 1350999"/>
                <a:gd name="connsiteX1" fmla="*/ 903021 w 1868306"/>
                <a:gd name="connsiteY1" fmla="*/ 0 h 1350999"/>
                <a:gd name="connsiteX2" fmla="*/ 1868306 w 1868306"/>
                <a:gd name="connsiteY2" fmla="*/ 0 h 1350999"/>
                <a:gd name="connsiteX3" fmla="*/ 1868306 w 1868306"/>
                <a:gd name="connsiteY3" fmla="*/ 386082 h 1350999"/>
                <a:gd name="connsiteX4" fmla="*/ 897279 w 1868306"/>
                <a:gd name="connsiteY4" fmla="*/ 386082 h 1350999"/>
                <a:gd name="connsiteX5" fmla="*/ 897279 w 1868306"/>
                <a:gd name="connsiteY5" fmla="*/ 386072 h 1350999"/>
                <a:gd name="connsiteX6" fmla="*/ 384895 w 1868306"/>
                <a:gd name="connsiteY6" fmla="*/ 679770 h 1350999"/>
                <a:gd name="connsiteX7" fmla="*/ 388217 w 1868306"/>
                <a:gd name="connsiteY7" fmla="*/ 1112230 h 1350999"/>
                <a:gd name="connsiteX8" fmla="*/ 894654 w 1868306"/>
                <a:gd name="connsiteY8" fmla="*/ 1330821 h 1350999"/>
                <a:gd name="connsiteX9" fmla="*/ 3 w 1868306"/>
                <a:gd name="connsiteY9" fmla="*/ 668563 h 1350999"/>
                <a:gd name="connsiteX0" fmla="*/ 3 w 1868306"/>
                <a:gd name="connsiteY0" fmla="*/ 668563 h 1350999"/>
                <a:gd name="connsiteX1" fmla="*/ 903021 w 1868306"/>
                <a:gd name="connsiteY1" fmla="*/ 0 h 1350999"/>
                <a:gd name="connsiteX2" fmla="*/ 1868306 w 1868306"/>
                <a:gd name="connsiteY2" fmla="*/ 0 h 1350999"/>
                <a:gd name="connsiteX3" fmla="*/ 1868306 w 1868306"/>
                <a:gd name="connsiteY3" fmla="*/ 386082 h 1350999"/>
                <a:gd name="connsiteX4" fmla="*/ 897279 w 1868306"/>
                <a:gd name="connsiteY4" fmla="*/ 386082 h 1350999"/>
                <a:gd name="connsiteX5" fmla="*/ 897279 w 1868306"/>
                <a:gd name="connsiteY5" fmla="*/ 386072 h 1350999"/>
                <a:gd name="connsiteX6" fmla="*/ 384895 w 1868306"/>
                <a:gd name="connsiteY6" fmla="*/ 679770 h 1350999"/>
                <a:gd name="connsiteX7" fmla="*/ 388217 w 1868306"/>
                <a:gd name="connsiteY7" fmla="*/ 1112230 h 1350999"/>
                <a:gd name="connsiteX8" fmla="*/ 894654 w 1868306"/>
                <a:gd name="connsiteY8" fmla="*/ 1330821 h 1350999"/>
                <a:gd name="connsiteX9" fmla="*/ 3 w 1868306"/>
                <a:gd name="connsiteY9" fmla="*/ 668563 h 1350999"/>
                <a:gd name="connsiteX0" fmla="*/ 3 w 1868306"/>
                <a:gd name="connsiteY0" fmla="*/ 668563 h 1350999"/>
                <a:gd name="connsiteX1" fmla="*/ 903021 w 1868306"/>
                <a:gd name="connsiteY1" fmla="*/ 0 h 1350999"/>
                <a:gd name="connsiteX2" fmla="*/ 1868306 w 1868306"/>
                <a:gd name="connsiteY2" fmla="*/ 0 h 1350999"/>
                <a:gd name="connsiteX3" fmla="*/ 1868306 w 1868306"/>
                <a:gd name="connsiteY3" fmla="*/ 386082 h 1350999"/>
                <a:gd name="connsiteX4" fmla="*/ 897279 w 1868306"/>
                <a:gd name="connsiteY4" fmla="*/ 386082 h 1350999"/>
                <a:gd name="connsiteX5" fmla="*/ 897279 w 1868306"/>
                <a:gd name="connsiteY5" fmla="*/ 386072 h 1350999"/>
                <a:gd name="connsiteX6" fmla="*/ 384895 w 1868306"/>
                <a:gd name="connsiteY6" fmla="*/ 679770 h 1350999"/>
                <a:gd name="connsiteX7" fmla="*/ 388217 w 1868306"/>
                <a:gd name="connsiteY7" fmla="*/ 1112230 h 1350999"/>
                <a:gd name="connsiteX8" fmla="*/ 894654 w 1868306"/>
                <a:gd name="connsiteY8" fmla="*/ 1330821 h 1350999"/>
                <a:gd name="connsiteX9" fmla="*/ 3 w 1868306"/>
                <a:gd name="connsiteY9" fmla="*/ 668563 h 1350999"/>
                <a:gd name="connsiteX0" fmla="*/ 6 w 1868309"/>
                <a:gd name="connsiteY0" fmla="*/ 668563 h 1367962"/>
                <a:gd name="connsiteX1" fmla="*/ 903024 w 1868309"/>
                <a:gd name="connsiteY1" fmla="*/ 0 h 1367962"/>
                <a:gd name="connsiteX2" fmla="*/ 1868309 w 1868309"/>
                <a:gd name="connsiteY2" fmla="*/ 0 h 1367962"/>
                <a:gd name="connsiteX3" fmla="*/ 1868309 w 1868309"/>
                <a:gd name="connsiteY3" fmla="*/ 386082 h 1367962"/>
                <a:gd name="connsiteX4" fmla="*/ 897282 w 1868309"/>
                <a:gd name="connsiteY4" fmla="*/ 386082 h 1367962"/>
                <a:gd name="connsiteX5" fmla="*/ 897282 w 1868309"/>
                <a:gd name="connsiteY5" fmla="*/ 386072 h 1367962"/>
                <a:gd name="connsiteX6" fmla="*/ 384898 w 1868309"/>
                <a:gd name="connsiteY6" fmla="*/ 679770 h 1367962"/>
                <a:gd name="connsiteX7" fmla="*/ 388220 w 1868309"/>
                <a:gd name="connsiteY7" fmla="*/ 1112230 h 1367962"/>
                <a:gd name="connsiteX8" fmla="*/ 894657 w 1868309"/>
                <a:gd name="connsiteY8" fmla="*/ 1330821 h 1367962"/>
                <a:gd name="connsiteX9" fmla="*/ 6 w 1868309"/>
                <a:gd name="connsiteY9" fmla="*/ 668563 h 1367962"/>
                <a:gd name="connsiteX0" fmla="*/ 498 w 1868801"/>
                <a:gd name="connsiteY0" fmla="*/ 668563 h 1365568"/>
                <a:gd name="connsiteX1" fmla="*/ 903516 w 1868801"/>
                <a:gd name="connsiteY1" fmla="*/ 0 h 1365568"/>
                <a:gd name="connsiteX2" fmla="*/ 1868801 w 1868801"/>
                <a:gd name="connsiteY2" fmla="*/ 0 h 1365568"/>
                <a:gd name="connsiteX3" fmla="*/ 1868801 w 1868801"/>
                <a:gd name="connsiteY3" fmla="*/ 386082 h 1365568"/>
                <a:gd name="connsiteX4" fmla="*/ 897774 w 1868801"/>
                <a:gd name="connsiteY4" fmla="*/ 386082 h 1365568"/>
                <a:gd name="connsiteX5" fmla="*/ 897774 w 1868801"/>
                <a:gd name="connsiteY5" fmla="*/ 386072 h 1365568"/>
                <a:gd name="connsiteX6" fmla="*/ 385390 w 1868801"/>
                <a:gd name="connsiteY6" fmla="*/ 679770 h 1365568"/>
                <a:gd name="connsiteX7" fmla="*/ 388712 w 1868801"/>
                <a:gd name="connsiteY7" fmla="*/ 1112230 h 1365568"/>
                <a:gd name="connsiteX8" fmla="*/ 895149 w 1868801"/>
                <a:gd name="connsiteY8" fmla="*/ 1330821 h 1365568"/>
                <a:gd name="connsiteX9" fmla="*/ 498 w 1868801"/>
                <a:gd name="connsiteY9" fmla="*/ 668563 h 1365568"/>
                <a:gd name="connsiteX0" fmla="*/ 681 w 1868984"/>
                <a:gd name="connsiteY0" fmla="*/ 668563 h 1367232"/>
                <a:gd name="connsiteX1" fmla="*/ 903699 w 1868984"/>
                <a:gd name="connsiteY1" fmla="*/ 0 h 1367232"/>
                <a:gd name="connsiteX2" fmla="*/ 1868984 w 1868984"/>
                <a:gd name="connsiteY2" fmla="*/ 0 h 1367232"/>
                <a:gd name="connsiteX3" fmla="*/ 1868984 w 1868984"/>
                <a:gd name="connsiteY3" fmla="*/ 386082 h 1367232"/>
                <a:gd name="connsiteX4" fmla="*/ 897957 w 1868984"/>
                <a:gd name="connsiteY4" fmla="*/ 386082 h 1367232"/>
                <a:gd name="connsiteX5" fmla="*/ 897957 w 1868984"/>
                <a:gd name="connsiteY5" fmla="*/ 386072 h 1367232"/>
                <a:gd name="connsiteX6" fmla="*/ 385573 w 1868984"/>
                <a:gd name="connsiteY6" fmla="*/ 679770 h 1367232"/>
                <a:gd name="connsiteX7" fmla="*/ 388895 w 1868984"/>
                <a:gd name="connsiteY7" fmla="*/ 1112230 h 1367232"/>
                <a:gd name="connsiteX8" fmla="*/ 895332 w 1868984"/>
                <a:gd name="connsiteY8" fmla="*/ 1330821 h 1367232"/>
                <a:gd name="connsiteX9" fmla="*/ 681 w 1868984"/>
                <a:gd name="connsiteY9" fmla="*/ 668563 h 1367232"/>
                <a:gd name="connsiteX0" fmla="*/ 2927 w 1871230"/>
                <a:gd name="connsiteY0" fmla="*/ 668563 h 1368608"/>
                <a:gd name="connsiteX1" fmla="*/ 905945 w 1871230"/>
                <a:gd name="connsiteY1" fmla="*/ 0 h 1368608"/>
                <a:gd name="connsiteX2" fmla="*/ 1871230 w 1871230"/>
                <a:gd name="connsiteY2" fmla="*/ 0 h 1368608"/>
                <a:gd name="connsiteX3" fmla="*/ 1871230 w 1871230"/>
                <a:gd name="connsiteY3" fmla="*/ 386082 h 1368608"/>
                <a:gd name="connsiteX4" fmla="*/ 900203 w 1871230"/>
                <a:gd name="connsiteY4" fmla="*/ 386082 h 1368608"/>
                <a:gd name="connsiteX5" fmla="*/ 900203 w 1871230"/>
                <a:gd name="connsiteY5" fmla="*/ 386072 h 1368608"/>
                <a:gd name="connsiteX6" fmla="*/ 387819 w 1871230"/>
                <a:gd name="connsiteY6" fmla="*/ 679770 h 1368608"/>
                <a:gd name="connsiteX7" fmla="*/ 391141 w 1871230"/>
                <a:gd name="connsiteY7" fmla="*/ 1112230 h 1368608"/>
                <a:gd name="connsiteX8" fmla="*/ 897578 w 1871230"/>
                <a:gd name="connsiteY8" fmla="*/ 1330821 h 1368608"/>
                <a:gd name="connsiteX9" fmla="*/ 2927 w 1871230"/>
                <a:gd name="connsiteY9" fmla="*/ 668563 h 1368608"/>
                <a:gd name="connsiteX0" fmla="*/ 682 w 1868985"/>
                <a:gd name="connsiteY0" fmla="*/ 668563 h 1368828"/>
                <a:gd name="connsiteX1" fmla="*/ 903700 w 1868985"/>
                <a:gd name="connsiteY1" fmla="*/ 0 h 1368828"/>
                <a:gd name="connsiteX2" fmla="*/ 1868985 w 1868985"/>
                <a:gd name="connsiteY2" fmla="*/ 0 h 1368828"/>
                <a:gd name="connsiteX3" fmla="*/ 1868985 w 1868985"/>
                <a:gd name="connsiteY3" fmla="*/ 386082 h 1368828"/>
                <a:gd name="connsiteX4" fmla="*/ 897958 w 1868985"/>
                <a:gd name="connsiteY4" fmla="*/ 386082 h 1368828"/>
                <a:gd name="connsiteX5" fmla="*/ 897958 w 1868985"/>
                <a:gd name="connsiteY5" fmla="*/ 386072 h 1368828"/>
                <a:gd name="connsiteX6" fmla="*/ 385574 w 1868985"/>
                <a:gd name="connsiteY6" fmla="*/ 679770 h 1368828"/>
                <a:gd name="connsiteX7" fmla="*/ 388896 w 1868985"/>
                <a:gd name="connsiteY7" fmla="*/ 1112230 h 1368828"/>
                <a:gd name="connsiteX8" fmla="*/ 895333 w 1868985"/>
                <a:gd name="connsiteY8" fmla="*/ 1330821 h 1368828"/>
                <a:gd name="connsiteX9" fmla="*/ 682 w 1868985"/>
                <a:gd name="connsiteY9" fmla="*/ 668563 h 1368828"/>
                <a:gd name="connsiteX0" fmla="*/ 214 w 1868517"/>
                <a:gd name="connsiteY0" fmla="*/ 668563 h 1369051"/>
                <a:gd name="connsiteX1" fmla="*/ 903232 w 1868517"/>
                <a:gd name="connsiteY1" fmla="*/ 0 h 1369051"/>
                <a:gd name="connsiteX2" fmla="*/ 1868517 w 1868517"/>
                <a:gd name="connsiteY2" fmla="*/ 0 h 1369051"/>
                <a:gd name="connsiteX3" fmla="*/ 1868517 w 1868517"/>
                <a:gd name="connsiteY3" fmla="*/ 386082 h 1369051"/>
                <a:gd name="connsiteX4" fmla="*/ 897490 w 1868517"/>
                <a:gd name="connsiteY4" fmla="*/ 386082 h 1369051"/>
                <a:gd name="connsiteX5" fmla="*/ 897490 w 1868517"/>
                <a:gd name="connsiteY5" fmla="*/ 386072 h 1369051"/>
                <a:gd name="connsiteX6" fmla="*/ 385106 w 1868517"/>
                <a:gd name="connsiteY6" fmla="*/ 679770 h 1369051"/>
                <a:gd name="connsiteX7" fmla="*/ 388428 w 1868517"/>
                <a:gd name="connsiteY7" fmla="*/ 1112230 h 1369051"/>
                <a:gd name="connsiteX8" fmla="*/ 894865 w 1868517"/>
                <a:gd name="connsiteY8" fmla="*/ 1330821 h 1369051"/>
                <a:gd name="connsiteX9" fmla="*/ 214 w 1868517"/>
                <a:gd name="connsiteY9" fmla="*/ 668563 h 1369051"/>
                <a:gd name="connsiteX0" fmla="*/ 7 w 1868310"/>
                <a:gd name="connsiteY0" fmla="*/ 668563 h 1377115"/>
                <a:gd name="connsiteX1" fmla="*/ 903025 w 1868310"/>
                <a:gd name="connsiteY1" fmla="*/ 0 h 1377115"/>
                <a:gd name="connsiteX2" fmla="*/ 1868310 w 1868310"/>
                <a:gd name="connsiteY2" fmla="*/ 0 h 1377115"/>
                <a:gd name="connsiteX3" fmla="*/ 1868310 w 1868310"/>
                <a:gd name="connsiteY3" fmla="*/ 386082 h 1377115"/>
                <a:gd name="connsiteX4" fmla="*/ 897283 w 1868310"/>
                <a:gd name="connsiteY4" fmla="*/ 386082 h 1377115"/>
                <a:gd name="connsiteX5" fmla="*/ 897283 w 1868310"/>
                <a:gd name="connsiteY5" fmla="*/ 386072 h 1377115"/>
                <a:gd name="connsiteX6" fmla="*/ 384899 w 1868310"/>
                <a:gd name="connsiteY6" fmla="*/ 679770 h 1377115"/>
                <a:gd name="connsiteX7" fmla="*/ 388221 w 1868310"/>
                <a:gd name="connsiteY7" fmla="*/ 1112230 h 1377115"/>
                <a:gd name="connsiteX8" fmla="*/ 894658 w 1868310"/>
                <a:gd name="connsiteY8" fmla="*/ 1340346 h 1377115"/>
                <a:gd name="connsiteX9" fmla="*/ 7 w 1868310"/>
                <a:gd name="connsiteY9" fmla="*/ 668563 h 1377115"/>
                <a:gd name="connsiteX0" fmla="*/ 7 w 1868310"/>
                <a:gd name="connsiteY0" fmla="*/ 668563 h 1377115"/>
                <a:gd name="connsiteX1" fmla="*/ 903025 w 1868310"/>
                <a:gd name="connsiteY1" fmla="*/ 0 h 1377115"/>
                <a:gd name="connsiteX2" fmla="*/ 1868310 w 1868310"/>
                <a:gd name="connsiteY2" fmla="*/ 0 h 1377115"/>
                <a:gd name="connsiteX3" fmla="*/ 1868310 w 1868310"/>
                <a:gd name="connsiteY3" fmla="*/ 386082 h 1377115"/>
                <a:gd name="connsiteX4" fmla="*/ 897283 w 1868310"/>
                <a:gd name="connsiteY4" fmla="*/ 386082 h 1377115"/>
                <a:gd name="connsiteX5" fmla="*/ 897283 w 1868310"/>
                <a:gd name="connsiteY5" fmla="*/ 386072 h 1377115"/>
                <a:gd name="connsiteX6" fmla="*/ 384899 w 1868310"/>
                <a:gd name="connsiteY6" fmla="*/ 679770 h 1377115"/>
                <a:gd name="connsiteX7" fmla="*/ 388221 w 1868310"/>
                <a:gd name="connsiteY7" fmla="*/ 1112230 h 1377115"/>
                <a:gd name="connsiteX8" fmla="*/ 894658 w 1868310"/>
                <a:gd name="connsiteY8" fmla="*/ 1340346 h 1377115"/>
                <a:gd name="connsiteX9" fmla="*/ 7 w 1868310"/>
                <a:gd name="connsiteY9" fmla="*/ 668563 h 1377115"/>
                <a:gd name="connsiteX0" fmla="*/ 7 w 1868310"/>
                <a:gd name="connsiteY0" fmla="*/ 668563 h 1377115"/>
                <a:gd name="connsiteX1" fmla="*/ 903025 w 1868310"/>
                <a:gd name="connsiteY1" fmla="*/ 0 h 1377115"/>
                <a:gd name="connsiteX2" fmla="*/ 1868310 w 1868310"/>
                <a:gd name="connsiteY2" fmla="*/ 0 h 1377115"/>
                <a:gd name="connsiteX3" fmla="*/ 1868310 w 1868310"/>
                <a:gd name="connsiteY3" fmla="*/ 386082 h 1377115"/>
                <a:gd name="connsiteX4" fmla="*/ 897283 w 1868310"/>
                <a:gd name="connsiteY4" fmla="*/ 386082 h 1377115"/>
                <a:gd name="connsiteX5" fmla="*/ 897283 w 1868310"/>
                <a:gd name="connsiteY5" fmla="*/ 386072 h 1377115"/>
                <a:gd name="connsiteX6" fmla="*/ 384899 w 1868310"/>
                <a:gd name="connsiteY6" fmla="*/ 679770 h 1377115"/>
                <a:gd name="connsiteX7" fmla="*/ 388221 w 1868310"/>
                <a:gd name="connsiteY7" fmla="*/ 1112230 h 1377115"/>
                <a:gd name="connsiteX8" fmla="*/ 894658 w 1868310"/>
                <a:gd name="connsiteY8" fmla="*/ 1340346 h 1377115"/>
                <a:gd name="connsiteX9" fmla="*/ 7 w 1868310"/>
                <a:gd name="connsiteY9" fmla="*/ 668563 h 1377115"/>
                <a:gd name="connsiteX0" fmla="*/ 14 w 1868317"/>
                <a:gd name="connsiteY0" fmla="*/ 668563 h 1369639"/>
                <a:gd name="connsiteX1" fmla="*/ 903032 w 1868317"/>
                <a:gd name="connsiteY1" fmla="*/ 0 h 1369639"/>
                <a:gd name="connsiteX2" fmla="*/ 1868317 w 1868317"/>
                <a:gd name="connsiteY2" fmla="*/ 0 h 1369639"/>
                <a:gd name="connsiteX3" fmla="*/ 1868317 w 1868317"/>
                <a:gd name="connsiteY3" fmla="*/ 386082 h 1369639"/>
                <a:gd name="connsiteX4" fmla="*/ 897290 w 1868317"/>
                <a:gd name="connsiteY4" fmla="*/ 386082 h 1369639"/>
                <a:gd name="connsiteX5" fmla="*/ 897290 w 1868317"/>
                <a:gd name="connsiteY5" fmla="*/ 386072 h 1369639"/>
                <a:gd name="connsiteX6" fmla="*/ 384906 w 1868317"/>
                <a:gd name="connsiteY6" fmla="*/ 679770 h 1369639"/>
                <a:gd name="connsiteX7" fmla="*/ 388228 w 1868317"/>
                <a:gd name="connsiteY7" fmla="*/ 1112230 h 1369639"/>
                <a:gd name="connsiteX8" fmla="*/ 894665 w 1868317"/>
                <a:gd name="connsiteY8" fmla="*/ 1340346 h 1369639"/>
                <a:gd name="connsiteX9" fmla="*/ 14 w 1868317"/>
                <a:gd name="connsiteY9" fmla="*/ 668563 h 1369639"/>
                <a:gd name="connsiteX0" fmla="*/ 24 w 1868327"/>
                <a:gd name="connsiteY0" fmla="*/ 668563 h 1355790"/>
                <a:gd name="connsiteX1" fmla="*/ 903042 w 1868327"/>
                <a:gd name="connsiteY1" fmla="*/ 0 h 1355790"/>
                <a:gd name="connsiteX2" fmla="*/ 1868327 w 1868327"/>
                <a:gd name="connsiteY2" fmla="*/ 0 h 1355790"/>
                <a:gd name="connsiteX3" fmla="*/ 1868327 w 1868327"/>
                <a:gd name="connsiteY3" fmla="*/ 386082 h 1355790"/>
                <a:gd name="connsiteX4" fmla="*/ 897300 w 1868327"/>
                <a:gd name="connsiteY4" fmla="*/ 386082 h 1355790"/>
                <a:gd name="connsiteX5" fmla="*/ 897300 w 1868327"/>
                <a:gd name="connsiteY5" fmla="*/ 386072 h 1355790"/>
                <a:gd name="connsiteX6" fmla="*/ 384916 w 1868327"/>
                <a:gd name="connsiteY6" fmla="*/ 679770 h 1355790"/>
                <a:gd name="connsiteX7" fmla="*/ 388238 w 1868327"/>
                <a:gd name="connsiteY7" fmla="*/ 1112230 h 1355790"/>
                <a:gd name="connsiteX8" fmla="*/ 894675 w 1868327"/>
                <a:gd name="connsiteY8" fmla="*/ 1340346 h 1355790"/>
                <a:gd name="connsiteX9" fmla="*/ 24 w 1868327"/>
                <a:gd name="connsiteY9" fmla="*/ 668563 h 1355790"/>
                <a:gd name="connsiteX0" fmla="*/ 24 w 1868327"/>
                <a:gd name="connsiteY0" fmla="*/ 668563 h 1355790"/>
                <a:gd name="connsiteX1" fmla="*/ 903042 w 1868327"/>
                <a:gd name="connsiteY1" fmla="*/ 0 h 1355790"/>
                <a:gd name="connsiteX2" fmla="*/ 1868327 w 1868327"/>
                <a:gd name="connsiteY2" fmla="*/ 0 h 1355790"/>
                <a:gd name="connsiteX3" fmla="*/ 1868327 w 1868327"/>
                <a:gd name="connsiteY3" fmla="*/ 386082 h 1355790"/>
                <a:gd name="connsiteX4" fmla="*/ 897300 w 1868327"/>
                <a:gd name="connsiteY4" fmla="*/ 386082 h 1355790"/>
                <a:gd name="connsiteX5" fmla="*/ 897300 w 1868327"/>
                <a:gd name="connsiteY5" fmla="*/ 386072 h 1355790"/>
                <a:gd name="connsiteX6" fmla="*/ 384916 w 1868327"/>
                <a:gd name="connsiteY6" fmla="*/ 679770 h 1355790"/>
                <a:gd name="connsiteX7" fmla="*/ 388238 w 1868327"/>
                <a:gd name="connsiteY7" fmla="*/ 1112230 h 1355790"/>
                <a:gd name="connsiteX8" fmla="*/ 894675 w 1868327"/>
                <a:gd name="connsiteY8" fmla="*/ 1340346 h 1355790"/>
                <a:gd name="connsiteX9" fmla="*/ 24 w 1868327"/>
                <a:gd name="connsiteY9" fmla="*/ 668563 h 1355790"/>
                <a:gd name="connsiteX0" fmla="*/ 24 w 1868327"/>
                <a:gd name="connsiteY0" fmla="*/ 668563 h 1355790"/>
                <a:gd name="connsiteX1" fmla="*/ 903042 w 1868327"/>
                <a:gd name="connsiteY1" fmla="*/ 0 h 1355790"/>
                <a:gd name="connsiteX2" fmla="*/ 1868327 w 1868327"/>
                <a:gd name="connsiteY2" fmla="*/ 0 h 1355790"/>
                <a:gd name="connsiteX3" fmla="*/ 1868327 w 1868327"/>
                <a:gd name="connsiteY3" fmla="*/ 386082 h 1355790"/>
                <a:gd name="connsiteX4" fmla="*/ 897300 w 1868327"/>
                <a:gd name="connsiteY4" fmla="*/ 386082 h 1355790"/>
                <a:gd name="connsiteX5" fmla="*/ 897300 w 1868327"/>
                <a:gd name="connsiteY5" fmla="*/ 386072 h 1355790"/>
                <a:gd name="connsiteX6" fmla="*/ 384916 w 1868327"/>
                <a:gd name="connsiteY6" fmla="*/ 679770 h 1355790"/>
                <a:gd name="connsiteX7" fmla="*/ 388238 w 1868327"/>
                <a:gd name="connsiteY7" fmla="*/ 1112230 h 1355790"/>
                <a:gd name="connsiteX8" fmla="*/ 894675 w 1868327"/>
                <a:gd name="connsiteY8" fmla="*/ 1340346 h 1355790"/>
                <a:gd name="connsiteX9" fmla="*/ 24 w 1868327"/>
                <a:gd name="connsiteY9" fmla="*/ 668563 h 1355790"/>
                <a:gd name="connsiteX0" fmla="*/ 24 w 1868327"/>
                <a:gd name="connsiteY0" fmla="*/ 668563 h 1355790"/>
                <a:gd name="connsiteX1" fmla="*/ 903042 w 1868327"/>
                <a:gd name="connsiteY1" fmla="*/ 0 h 1355790"/>
                <a:gd name="connsiteX2" fmla="*/ 1868327 w 1868327"/>
                <a:gd name="connsiteY2" fmla="*/ 0 h 1355790"/>
                <a:gd name="connsiteX3" fmla="*/ 1868327 w 1868327"/>
                <a:gd name="connsiteY3" fmla="*/ 386082 h 1355790"/>
                <a:gd name="connsiteX4" fmla="*/ 897300 w 1868327"/>
                <a:gd name="connsiteY4" fmla="*/ 386082 h 1355790"/>
                <a:gd name="connsiteX5" fmla="*/ 897300 w 1868327"/>
                <a:gd name="connsiteY5" fmla="*/ 386072 h 1355790"/>
                <a:gd name="connsiteX6" fmla="*/ 384916 w 1868327"/>
                <a:gd name="connsiteY6" fmla="*/ 679770 h 1355790"/>
                <a:gd name="connsiteX7" fmla="*/ 388238 w 1868327"/>
                <a:gd name="connsiteY7" fmla="*/ 1112230 h 1355790"/>
                <a:gd name="connsiteX8" fmla="*/ 894675 w 1868327"/>
                <a:gd name="connsiteY8" fmla="*/ 1340346 h 1355790"/>
                <a:gd name="connsiteX9" fmla="*/ 24 w 1868327"/>
                <a:gd name="connsiteY9" fmla="*/ 668563 h 1355790"/>
                <a:gd name="connsiteX0" fmla="*/ 24 w 1868327"/>
                <a:gd name="connsiteY0" fmla="*/ 668563 h 1355790"/>
                <a:gd name="connsiteX1" fmla="*/ 903042 w 1868327"/>
                <a:gd name="connsiteY1" fmla="*/ 0 h 1355790"/>
                <a:gd name="connsiteX2" fmla="*/ 1868327 w 1868327"/>
                <a:gd name="connsiteY2" fmla="*/ 0 h 1355790"/>
                <a:gd name="connsiteX3" fmla="*/ 1868327 w 1868327"/>
                <a:gd name="connsiteY3" fmla="*/ 386082 h 1355790"/>
                <a:gd name="connsiteX4" fmla="*/ 897300 w 1868327"/>
                <a:gd name="connsiteY4" fmla="*/ 386082 h 1355790"/>
                <a:gd name="connsiteX5" fmla="*/ 897300 w 1868327"/>
                <a:gd name="connsiteY5" fmla="*/ 386072 h 1355790"/>
                <a:gd name="connsiteX6" fmla="*/ 379146 w 1868327"/>
                <a:gd name="connsiteY6" fmla="*/ 668232 h 1355790"/>
                <a:gd name="connsiteX7" fmla="*/ 388238 w 1868327"/>
                <a:gd name="connsiteY7" fmla="*/ 1112230 h 1355790"/>
                <a:gd name="connsiteX8" fmla="*/ 894675 w 1868327"/>
                <a:gd name="connsiteY8" fmla="*/ 1340346 h 1355790"/>
                <a:gd name="connsiteX9" fmla="*/ 24 w 1868327"/>
                <a:gd name="connsiteY9" fmla="*/ 668563 h 1355790"/>
                <a:gd name="connsiteX0" fmla="*/ 24 w 1868327"/>
                <a:gd name="connsiteY0" fmla="*/ 668563 h 1355790"/>
                <a:gd name="connsiteX1" fmla="*/ 903042 w 1868327"/>
                <a:gd name="connsiteY1" fmla="*/ 0 h 1355790"/>
                <a:gd name="connsiteX2" fmla="*/ 1868327 w 1868327"/>
                <a:gd name="connsiteY2" fmla="*/ 0 h 1355790"/>
                <a:gd name="connsiteX3" fmla="*/ 1868327 w 1868327"/>
                <a:gd name="connsiteY3" fmla="*/ 386082 h 1355790"/>
                <a:gd name="connsiteX4" fmla="*/ 897300 w 1868327"/>
                <a:gd name="connsiteY4" fmla="*/ 386082 h 1355790"/>
                <a:gd name="connsiteX5" fmla="*/ 897300 w 1868327"/>
                <a:gd name="connsiteY5" fmla="*/ 386072 h 1355790"/>
                <a:gd name="connsiteX6" fmla="*/ 379146 w 1868327"/>
                <a:gd name="connsiteY6" fmla="*/ 668232 h 1355790"/>
                <a:gd name="connsiteX7" fmla="*/ 388238 w 1868327"/>
                <a:gd name="connsiteY7" fmla="*/ 1112230 h 1355790"/>
                <a:gd name="connsiteX8" fmla="*/ 894675 w 1868327"/>
                <a:gd name="connsiteY8" fmla="*/ 1340346 h 1355790"/>
                <a:gd name="connsiteX9" fmla="*/ 24 w 1868327"/>
                <a:gd name="connsiteY9" fmla="*/ 668563 h 1355790"/>
                <a:gd name="connsiteX0" fmla="*/ 24 w 1868327"/>
                <a:gd name="connsiteY0" fmla="*/ 668563 h 1355790"/>
                <a:gd name="connsiteX1" fmla="*/ 903042 w 1868327"/>
                <a:gd name="connsiteY1" fmla="*/ 0 h 1355790"/>
                <a:gd name="connsiteX2" fmla="*/ 1868327 w 1868327"/>
                <a:gd name="connsiteY2" fmla="*/ 0 h 1355790"/>
                <a:gd name="connsiteX3" fmla="*/ 1868327 w 1868327"/>
                <a:gd name="connsiteY3" fmla="*/ 386082 h 1355790"/>
                <a:gd name="connsiteX4" fmla="*/ 897300 w 1868327"/>
                <a:gd name="connsiteY4" fmla="*/ 386082 h 1355790"/>
                <a:gd name="connsiteX5" fmla="*/ 897300 w 1868327"/>
                <a:gd name="connsiteY5" fmla="*/ 386072 h 1355790"/>
                <a:gd name="connsiteX6" fmla="*/ 379146 w 1868327"/>
                <a:gd name="connsiteY6" fmla="*/ 668232 h 1355790"/>
                <a:gd name="connsiteX7" fmla="*/ 388238 w 1868327"/>
                <a:gd name="connsiteY7" fmla="*/ 1112230 h 1355790"/>
                <a:gd name="connsiteX8" fmla="*/ 894675 w 1868327"/>
                <a:gd name="connsiteY8" fmla="*/ 1340346 h 1355790"/>
                <a:gd name="connsiteX9" fmla="*/ 24 w 1868327"/>
                <a:gd name="connsiteY9" fmla="*/ 668563 h 1355790"/>
                <a:gd name="connsiteX0" fmla="*/ 24 w 1868327"/>
                <a:gd name="connsiteY0" fmla="*/ 668563 h 1355790"/>
                <a:gd name="connsiteX1" fmla="*/ 903042 w 1868327"/>
                <a:gd name="connsiteY1" fmla="*/ 0 h 1355790"/>
                <a:gd name="connsiteX2" fmla="*/ 1868327 w 1868327"/>
                <a:gd name="connsiteY2" fmla="*/ 0 h 1355790"/>
                <a:gd name="connsiteX3" fmla="*/ 1868327 w 1868327"/>
                <a:gd name="connsiteY3" fmla="*/ 386082 h 1355790"/>
                <a:gd name="connsiteX4" fmla="*/ 897300 w 1868327"/>
                <a:gd name="connsiteY4" fmla="*/ 386082 h 1355790"/>
                <a:gd name="connsiteX5" fmla="*/ 897300 w 1868327"/>
                <a:gd name="connsiteY5" fmla="*/ 386072 h 1355790"/>
                <a:gd name="connsiteX6" fmla="*/ 379146 w 1868327"/>
                <a:gd name="connsiteY6" fmla="*/ 668232 h 1355790"/>
                <a:gd name="connsiteX7" fmla="*/ 388238 w 1868327"/>
                <a:gd name="connsiteY7" fmla="*/ 1123768 h 1355790"/>
                <a:gd name="connsiteX8" fmla="*/ 894675 w 1868327"/>
                <a:gd name="connsiteY8" fmla="*/ 1340346 h 1355790"/>
                <a:gd name="connsiteX9" fmla="*/ 24 w 1868327"/>
                <a:gd name="connsiteY9" fmla="*/ 668563 h 1355790"/>
                <a:gd name="connsiteX0" fmla="*/ 24 w 1868327"/>
                <a:gd name="connsiteY0" fmla="*/ 668563 h 1355790"/>
                <a:gd name="connsiteX1" fmla="*/ 903042 w 1868327"/>
                <a:gd name="connsiteY1" fmla="*/ 0 h 1355790"/>
                <a:gd name="connsiteX2" fmla="*/ 1868327 w 1868327"/>
                <a:gd name="connsiteY2" fmla="*/ 0 h 1355790"/>
                <a:gd name="connsiteX3" fmla="*/ 1868327 w 1868327"/>
                <a:gd name="connsiteY3" fmla="*/ 386082 h 1355790"/>
                <a:gd name="connsiteX4" fmla="*/ 897300 w 1868327"/>
                <a:gd name="connsiteY4" fmla="*/ 386082 h 1355790"/>
                <a:gd name="connsiteX5" fmla="*/ 897300 w 1868327"/>
                <a:gd name="connsiteY5" fmla="*/ 386072 h 1355790"/>
                <a:gd name="connsiteX6" fmla="*/ 379146 w 1868327"/>
                <a:gd name="connsiteY6" fmla="*/ 668232 h 1355790"/>
                <a:gd name="connsiteX7" fmla="*/ 388238 w 1868327"/>
                <a:gd name="connsiteY7" fmla="*/ 1123768 h 1355790"/>
                <a:gd name="connsiteX8" fmla="*/ 894675 w 1868327"/>
                <a:gd name="connsiteY8" fmla="*/ 1340346 h 1355790"/>
                <a:gd name="connsiteX9" fmla="*/ 24 w 1868327"/>
                <a:gd name="connsiteY9" fmla="*/ 668563 h 1355790"/>
                <a:gd name="connsiteX0" fmla="*/ 24 w 1868327"/>
                <a:gd name="connsiteY0" fmla="*/ 668563 h 1355790"/>
                <a:gd name="connsiteX1" fmla="*/ 903042 w 1868327"/>
                <a:gd name="connsiteY1" fmla="*/ 0 h 1355790"/>
                <a:gd name="connsiteX2" fmla="*/ 1868327 w 1868327"/>
                <a:gd name="connsiteY2" fmla="*/ 0 h 1355790"/>
                <a:gd name="connsiteX3" fmla="*/ 1868327 w 1868327"/>
                <a:gd name="connsiteY3" fmla="*/ 386082 h 1355790"/>
                <a:gd name="connsiteX4" fmla="*/ 897300 w 1868327"/>
                <a:gd name="connsiteY4" fmla="*/ 386082 h 1355790"/>
                <a:gd name="connsiteX5" fmla="*/ 897300 w 1868327"/>
                <a:gd name="connsiteY5" fmla="*/ 386072 h 1355790"/>
                <a:gd name="connsiteX6" fmla="*/ 379146 w 1868327"/>
                <a:gd name="connsiteY6" fmla="*/ 668232 h 1355790"/>
                <a:gd name="connsiteX7" fmla="*/ 388238 w 1868327"/>
                <a:gd name="connsiteY7" fmla="*/ 1123768 h 1355790"/>
                <a:gd name="connsiteX8" fmla="*/ 894675 w 1868327"/>
                <a:gd name="connsiteY8" fmla="*/ 1340346 h 1355790"/>
                <a:gd name="connsiteX9" fmla="*/ 24 w 1868327"/>
                <a:gd name="connsiteY9" fmla="*/ 668563 h 1355790"/>
                <a:gd name="connsiteX0" fmla="*/ 24 w 1868327"/>
                <a:gd name="connsiteY0" fmla="*/ 668563 h 1355790"/>
                <a:gd name="connsiteX1" fmla="*/ 903042 w 1868327"/>
                <a:gd name="connsiteY1" fmla="*/ 0 h 1355790"/>
                <a:gd name="connsiteX2" fmla="*/ 1868327 w 1868327"/>
                <a:gd name="connsiteY2" fmla="*/ 0 h 1355790"/>
                <a:gd name="connsiteX3" fmla="*/ 1868327 w 1868327"/>
                <a:gd name="connsiteY3" fmla="*/ 386082 h 1355790"/>
                <a:gd name="connsiteX4" fmla="*/ 897300 w 1868327"/>
                <a:gd name="connsiteY4" fmla="*/ 386082 h 1355790"/>
                <a:gd name="connsiteX5" fmla="*/ 897300 w 1868327"/>
                <a:gd name="connsiteY5" fmla="*/ 386072 h 1355790"/>
                <a:gd name="connsiteX6" fmla="*/ 388238 w 1868327"/>
                <a:gd name="connsiteY6" fmla="*/ 1123768 h 1355790"/>
                <a:gd name="connsiteX7" fmla="*/ 894675 w 1868327"/>
                <a:gd name="connsiteY7" fmla="*/ 1340346 h 1355790"/>
                <a:gd name="connsiteX8" fmla="*/ 24 w 1868327"/>
                <a:gd name="connsiteY8" fmla="*/ 668563 h 1355790"/>
                <a:gd name="connsiteX0" fmla="*/ 24 w 1868327"/>
                <a:gd name="connsiteY0" fmla="*/ 668563 h 1355790"/>
                <a:gd name="connsiteX1" fmla="*/ 903042 w 1868327"/>
                <a:gd name="connsiteY1" fmla="*/ 0 h 1355790"/>
                <a:gd name="connsiteX2" fmla="*/ 1868327 w 1868327"/>
                <a:gd name="connsiteY2" fmla="*/ 0 h 1355790"/>
                <a:gd name="connsiteX3" fmla="*/ 1868327 w 1868327"/>
                <a:gd name="connsiteY3" fmla="*/ 386082 h 1355790"/>
                <a:gd name="connsiteX4" fmla="*/ 897300 w 1868327"/>
                <a:gd name="connsiteY4" fmla="*/ 386082 h 1355790"/>
                <a:gd name="connsiteX5" fmla="*/ 897300 w 1868327"/>
                <a:gd name="connsiteY5" fmla="*/ 386072 h 1355790"/>
                <a:gd name="connsiteX6" fmla="*/ 388238 w 1868327"/>
                <a:gd name="connsiteY6" fmla="*/ 1123768 h 1355790"/>
                <a:gd name="connsiteX7" fmla="*/ 894675 w 1868327"/>
                <a:gd name="connsiteY7" fmla="*/ 1340346 h 1355790"/>
                <a:gd name="connsiteX8" fmla="*/ 24 w 1868327"/>
                <a:gd name="connsiteY8" fmla="*/ 668563 h 1355790"/>
                <a:gd name="connsiteX0" fmla="*/ 24 w 1868327"/>
                <a:gd name="connsiteY0" fmla="*/ 668563 h 1355790"/>
                <a:gd name="connsiteX1" fmla="*/ 903042 w 1868327"/>
                <a:gd name="connsiteY1" fmla="*/ 0 h 1355790"/>
                <a:gd name="connsiteX2" fmla="*/ 1868327 w 1868327"/>
                <a:gd name="connsiteY2" fmla="*/ 0 h 1355790"/>
                <a:gd name="connsiteX3" fmla="*/ 1868327 w 1868327"/>
                <a:gd name="connsiteY3" fmla="*/ 386082 h 1355790"/>
                <a:gd name="connsiteX4" fmla="*/ 897300 w 1868327"/>
                <a:gd name="connsiteY4" fmla="*/ 386082 h 1355790"/>
                <a:gd name="connsiteX5" fmla="*/ 897300 w 1868327"/>
                <a:gd name="connsiteY5" fmla="*/ 386072 h 1355790"/>
                <a:gd name="connsiteX6" fmla="*/ 388238 w 1868327"/>
                <a:gd name="connsiteY6" fmla="*/ 1123768 h 1355790"/>
                <a:gd name="connsiteX7" fmla="*/ 894675 w 1868327"/>
                <a:gd name="connsiteY7" fmla="*/ 1340346 h 1355790"/>
                <a:gd name="connsiteX8" fmla="*/ 24 w 1868327"/>
                <a:gd name="connsiteY8" fmla="*/ 668563 h 1355790"/>
                <a:gd name="connsiteX0" fmla="*/ 894675 w 1868327"/>
                <a:gd name="connsiteY0" fmla="*/ 1340346 h 1431786"/>
                <a:gd name="connsiteX1" fmla="*/ 24 w 1868327"/>
                <a:gd name="connsiteY1" fmla="*/ 668563 h 1431786"/>
                <a:gd name="connsiteX2" fmla="*/ 903042 w 1868327"/>
                <a:gd name="connsiteY2" fmla="*/ 0 h 1431786"/>
                <a:gd name="connsiteX3" fmla="*/ 1868327 w 1868327"/>
                <a:gd name="connsiteY3" fmla="*/ 0 h 1431786"/>
                <a:gd name="connsiteX4" fmla="*/ 1868327 w 1868327"/>
                <a:gd name="connsiteY4" fmla="*/ 386082 h 1431786"/>
                <a:gd name="connsiteX5" fmla="*/ 897300 w 1868327"/>
                <a:gd name="connsiteY5" fmla="*/ 386082 h 1431786"/>
                <a:gd name="connsiteX6" fmla="*/ 897300 w 1868327"/>
                <a:gd name="connsiteY6" fmla="*/ 386072 h 1431786"/>
                <a:gd name="connsiteX7" fmla="*/ 388238 w 1868327"/>
                <a:gd name="connsiteY7" fmla="*/ 1123768 h 1431786"/>
                <a:gd name="connsiteX8" fmla="*/ 986115 w 1868327"/>
                <a:gd name="connsiteY8" fmla="*/ 1431786 h 1431786"/>
                <a:gd name="connsiteX0" fmla="*/ 894675 w 1868327"/>
                <a:gd name="connsiteY0" fmla="*/ 1340346 h 1431786"/>
                <a:gd name="connsiteX1" fmla="*/ 24 w 1868327"/>
                <a:gd name="connsiteY1" fmla="*/ 668563 h 1431786"/>
                <a:gd name="connsiteX2" fmla="*/ 903042 w 1868327"/>
                <a:gd name="connsiteY2" fmla="*/ 0 h 1431786"/>
                <a:gd name="connsiteX3" fmla="*/ 1868327 w 1868327"/>
                <a:gd name="connsiteY3" fmla="*/ 0 h 1431786"/>
                <a:gd name="connsiteX4" fmla="*/ 1868327 w 1868327"/>
                <a:gd name="connsiteY4" fmla="*/ 386082 h 1431786"/>
                <a:gd name="connsiteX5" fmla="*/ 897300 w 1868327"/>
                <a:gd name="connsiteY5" fmla="*/ 386082 h 1431786"/>
                <a:gd name="connsiteX6" fmla="*/ 897300 w 1868327"/>
                <a:gd name="connsiteY6" fmla="*/ 386072 h 1431786"/>
                <a:gd name="connsiteX7" fmla="*/ 388238 w 1868327"/>
                <a:gd name="connsiteY7" fmla="*/ 1123768 h 1431786"/>
                <a:gd name="connsiteX8" fmla="*/ 986115 w 1868327"/>
                <a:gd name="connsiteY8" fmla="*/ 1431786 h 1431786"/>
                <a:gd name="connsiteX0" fmla="*/ 894675 w 1868327"/>
                <a:gd name="connsiteY0" fmla="*/ 1340346 h 1431786"/>
                <a:gd name="connsiteX1" fmla="*/ 24 w 1868327"/>
                <a:gd name="connsiteY1" fmla="*/ 668563 h 1431786"/>
                <a:gd name="connsiteX2" fmla="*/ 903042 w 1868327"/>
                <a:gd name="connsiteY2" fmla="*/ 0 h 1431786"/>
                <a:gd name="connsiteX3" fmla="*/ 1868327 w 1868327"/>
                <a:gd name="connsiteY3" fmla="*/ 0 h 1431786"/>
                <a:gd name="connsiteX4" fmla="*/ 1868327 w 1868327"/>
                <a:gd name="connsiteY4" fmla="*/ 386082 h 1431786"/>
                <a:gd name="connsiteX5" fmla="*/ 897300 w 1868327"/>
                <a:gd name="connsiteY5" fmla="*/ 386082 h 1431786"/>
                <a:gd name="connsiteX6" fmla="*/ 897300 w 1868327"/>
                <a:gd name="connsiteY6" fmla="*/ 386072 h 1431786"/>
                <a:gd name="connsiteX7" fmla="*/ 388238 w 1868327"/>
                <a:gd name="connsiteY7" fmla="*/ 1123768 h 1431786"/>
                <a:gd name="connsiteX8" fmla="*/ 986115 w 1868327"/>
                <a:gd name="connsiteY8" fmla="*/ 1431786 h 1431786"/>
                <a:gd name="connsiteX0" fmla="*/ 894675 w 1868327"/>
                <a:gd name="connsiteY0" fmla="*/ 1340346 h 1431786"/>
                <a:gd name="connsiteX1" fmla="*/ 24 w 1868327"/>
                <a:gd name="connsiteY1" fmla="*/ 668563 h 1431786"/>
                <a:gd name="connsiteX2" fmla="*/ 903042 w 1868327"/>
                <a:gd name="connsiteY2" fmla="*/ 0 h 1431786"/>
                <a:gd name="connsiteX3" fmla="*/ 1868327 w 1868327"/>
                <a:gd name="connsiteY3" fmla="*/ 0 h 1431786"/>
                <a:gd name="connsiteX4" fmla="*/ 1868327 w 1868327"/>
                <a:gd name="connsiteY4" fmla="*/ 386082 h 1431786"/>
                <a:gd name="connsiteX5" fmla="*/ 897300 w 1868327"/>
                <a:gd name="connsiteY5" fmla="*/ 386082 h 1431786"/>
                <a:gd name="connsiteX6" fmla="*/ 897300 w 1868327"/>
                <a:gd name="connsiteY6" fmla="*/ 386072 h 1431786"/>
                <a:gd name="connsiteX7" fmla="*/ 388238 w 1868327"/>
                <a:gd name="connsiteY7" fmla="*/ 1123768 h 1431786"/>
                <a:gd name="connsiteX8" fmla="*/ 986115 w 1868327"/>
                <a:gd name="connsiteY8" fmla="*/ 1431786 h 1431786"/>
                <a:gd name="connsiteX0" fmla="*/ 894675 w 1868327"/>
                <a:gd name="connsiteY0" fmla="*/ 1340346 h 1431786"/>
                <a:gd name="connsiteX1" fmla="*/ 24 w 1868327"/>
                <a:gd name="connsiteY1" fmla="*/ 668563 h 1431786"/>
                <a:gd name="connsiteX2" fmla="*/ 903042 w 1868327"/>
                <a:gd name="connsiteY2" fmla="*/ 0 h 1431786"/>
                <a:gd name="connsiteX3" fmla="*/ 1868327 w 1868327"/>
                <a:gd name="connsiteY3" fmla="*/ 0 h 1431786"/>
                <a:gd name="connsiteX4" fmla="*/ 1868327 w 1868327"/>
                <a:gd name="connsiteY4" fmla="*/ 386082 h 1431786"/>
                <a:gd name="connsiteX5" fmla="*/ 897300 w 1868327"/>
                <a:gd name="connsiteY5" fmla="*/ 386082 h 1431786"/>
                <a:gd name="connsiteX6" fmla="*/ 897300 w 1868327"/>
                <a:gd name="connsiteY6" fmla="*/ 386072 h 1431786"/>
                <a:gd name="connsiteX7" fmla="*/ 388238 w 1868327"/>
                <a:gd name="connsiteY7" fmla="*/ 1123768 h 1431786"/>
                <a:gd name="connsiteX8" fmla="*/ 986115 w 1868327"/>
                <a:gd name="connsiteY8" fmla="*/ 1431786 h 1431786"/>
                <a:gd name="connsiteX0" fmla="*/ 894657 w 1868309"/>
                <a:gd name="connsiteY0" fmla="*/ 1340346 h 1431786"/>
                <a:gd name="connsiteX1" fmla="*/ 6 w 1868309"/>
                <a:gd name="connsiteY1" fmla="*/ 668563 h 1431786"/>
                <a:gd name="connsiteX2" fmla="*/ 903024 w 1868309"/>
                <a:gd name="connsiteY2" fmla="*/ 0 h 1431786"/>
                <a:gd name="connsiteX3" fmla="*/ 1868309 w 1868309"/>
                <a:gd name="connsiteY3" fmla="*/ 0 h 1431786"/>
                <a:gd name="connsiteX4" fmla="*/ 1868309 w 1868309"/>
                <a:gd name="connsiteY4" fmla="*/ 386082 h 1431786"/>
                <a:gd name="connsiteX5" fmla="*/ 897282 w 1868309"/>
                <a:gd name="connsiteY5" fmla="*/ 386082 h 1431786"/>
                <a:gd name="connsiteX6" fmla="*/ 897282 w 1868309"/>
                <a:gd name="connsiteY6" fmla="*/ 386072 h 1431786"/>
                <a:gd name="connsiteX7" fmla="*/ 388220 w 1868309"/>
                <a:gd name="connsiteY7" fmla="*/ 1123768 h 1431786"/>
                <a:gd name="connsiteX8" fmla="*/ 986097 w 1868309"/>
                <a:gd name="connsiteY8" fmla="*/ 1431786 h 1431786"/>
                <a:gd name="connsiteX0" fmla="*/ 894657 w 1868309"/>
                <a:gd name="connsiteY0" fmla="*/ 1340346 h 1469285"/>
                <a:gd name="connsiteX1" fmla="*/ 6 w 1868309"/>
                <a:gd name="connsiteY1" fmla="*/ 668563 h 1469285"/>
                <a:gd name="connsiteX2" fmla="*/ 903024 w 1868309"/>
                <a:gd name="connsiteY2" fmla="*/ 0 h 1469285"/>
                <a:gd name="connsiteX3" fmla="*/ 1868309 w 1868309"/>
                <a:gd name="connsiteY3" fmla="*/ 0 h 1469285"/>
                <a:gd name="connsiteX4" fmla="*/ 1868309 w 1868309"/>
                <a:gd name="connsiteY4" fmla="*/ 386082 h 1469285"/>
                <a:gd name="connsiteX5" fmla="*/ 897282 w 1868309"/>
                <a:gd name="connsiteY5" fmla="*/ 386082 h 1469285"/>
                <a:gd name="connsiteX6" fmla="*/ 897282 w 1868309"/>
                <a:gd name="connsiteY6" fmla="*/ 386072 h 1469285"/>
                <a:gd name="connsiteX7" fmla="*/ 388220 w 1868309"/>
                <a:gd name="connsiteY7" fmla="*/ 1123768 h 1469285"/>
                <a:gd name="connsiteX8" fmla="*/ 778410 w 1868309"/>
                <a:gd name="connsiteY8" fmla="*/ 1469285 h 1469285"/>
                <a:gd name="connsiteX0" fmla="*/ 894657 w 1868309"/>
                <a:gd name="connsiteY0" fmla="*/ 1340346 h 1377909"/>
                <a:gd name="connsiteX1" fmla="*/ 6 w 1868309"/>
                <a:gd name="connsiteY1" fmla="*/ 668563 h 1377909"/>
                <a:gd name="connsiteX2" fmla="*/ 903024 w 1868309"/>
                <a:gd name="connsiteY2" fmla="*/ 0 h 1377909"/>
                <a:gd name="connsiteX3" fmla="*/ 1868309 w 1868309"/>
                <a:gd name="connsiteY3" fmla="*/ 0 h 1377909"/>
                <a:gd name="connsiteX4" fmla="*/ 1868309 w 1868309"/>
                <a:gd name="connsiteY4" fmla="*/ 386082 h 1377909"/>
                <a:gd name="connsiteX5" fmla="*/ 897282 w 1868309"/>
                <a:gd name="connsiteY5" fmla="*/ 386082 h 1377909"/>
                <a:gd name="connsiteX6" fmla="*/ 897282 w 1868309"/>
                <a:gd name="connsiteY6" fmla="*/ 386072 h 1377909"/>
                <a:gd name="connsiteX7" fmla="*/ 388220 w 1868309"/>
                <a:gd name="connsiteY7" fmla="*/ 1123768 h 1377909"/>
                <a:gd name="connsiteX8" fmla="*/ 660144 w 1868309"/>
                <a:gd name="connsiteY8" fmla="*/ 1327943 h 1377909"/>
                <a:gd name="connsiteX0" fmla="*/ 894657 w 1868309"/>
                <a:gd name="connsiteY0" fmla="*/ 1340346 h 1541399"/>
                <a:gd name="connsiteX1" fmla="*/ 6 w 1868309"/>
                <a:gd name="connsiteY1" fmla="*/ 668563 h 1541399"/>
                <a:gd name="connsiteX2" fmla="*/ 903024 w 1868309"/>
                <a:gd name="connsiteY2" fmla="*/ 0 h 1541399"/>
                <a:gd name="connsiteX3" fmla="*/ 1868309 w 1868309"/>
                <a:gd name="connsiteY3" fmla="*/ 0 h 1541399"/>
                <a:gd name="connsiteX4" fmla="*/ 1868309 w 1868309"/>
                <a:gd name="connsiteY4" fmla="*/ 386082 h 1541399"/>
                <a:gd name="connsiteX5" fmla="*/ 897282 w 1868309"/>
                <a:gd name="connsiteY5" fmla="*/ 386082 h 1541399"/>
                <a:gd name="connsiteX6" fmla="*/ 897282 w 1868309"/>
                <a:gd name="connsiteY6" fmla="*/ 386072 h 1541399"/>
                <a:gd name="connsiteX7" fmla="*/ 388220 w 1868309"/>
                <a:gd name="connsiteY7" fmla="*/ 1123768 h 1541399"/>
                <a:gd name="connsiteX8" fmla="*/ 530340 w 1868309"/>
                <a:gd name="connsiteY8" fmla="*/ 1541399 h 1541399"/>
                <a:gd name="connsiteX0" fmla="*/ 894657 w 1868309"/>
                <a:gd name="connsiteY0" fmla="*/ 1340346 h 1377909"/>
                <a:gd name="connsiteX1" fmla="*/ 6 w 1868309"/>
                <a:gd name="connsiteY1" fmla="*/ 668563 h 1377909"/>
                <a:gd name="connsiteX2" fmla="*/ 903024 w 1868309"/>
                <a:gd name="connsiteY2" fmla="*/ 0 h 1377909"/>
                <a:gd name="connsiteX3" fmla="*/ 1868309 w 1868309"/>
                <a:gd name="connsiteY3" fmla="*/ 0 h 1377909"/>
                <a:gd name="connsiteX4" fmla="*/ 1868309 w 1868309"/>
                <a:gd name="connsiteY4" fmla="*/ 386082 h 1377909"/>
                <a:gd name="connsiteX5" fmla="*/ 897282 w 1868309"/>
                <a:gd name="connsiteY5" fmla="*/ 386082 h 1377909"/>
                <a:gd name="connsiteX6" fmla="*/ 897282 w 1868309"/>
                <a:gd name="connsiteY6" fmla="*/ 386072 h 1377909"/>
                <a:gd name="connsiteX7" fmla="*/ 388220 w 1868309"/>
                <a:gd name="connsiteY7" fmla="*/ 1123768 h 1377909"/>
                <a:gd name="connsiteX0" fmla="*/ 894660 w 1868312"/>
                <a:gd name="connsiteY0" fmla="*/ 1340346 h 1371255"/>
                <a:gd name="connsiteX1" fmla="*/ 9 w 1868312"/>
                <a:gd name="connsiteY1" fmla="*/ 668563 h 1371255"/>
                <a:gd name="connsiteX2" fmla="*/ 903027 w 1868312"/>
                <a:gd name="connsiteY2" fmla="*/ 0 h 1371255"/>
                <a:gd name="connsiteX3" fmla="*/ 1868312 w 1868312"/>
                <a:gd name="connsiteY3" fmla="*/ 0 h 1371255"/>
                <a:gd name="connsiteX4" fmla="*/ 1868312 w 1868312"/>
                <a:gd name="connsiteY4" fmla="*/ 386082 h 1371255"/>
                <a:gd name="connsiteX5" fmla="*/ 897285 w 1868312"/>
                <a:gd name="connsiteY5" fmla="*/ 386082 h 1371255"/>
                <a:gd name="connsiteX6" fmla="*/ 897285 w 1868312"/>
                <a:gd name="connsiteY6" fmla="*/ 386072 h 1371255"/>
                <a:gd name="connsiteX7" fmla="*/ 388223 w 1868312"/>
                <a:gd name="connsiteY7" fmla="*/ 1123768 h 1371255"/>
                <a:gd name="connsiteX0" fmla="*/ 896353 w 1870005"/>
                <a:gd name="connsiteY0" fmla="*/ 1340346 h 1371592"/>
                <a:gd name="connsiteX1" fmla="*/ 1702 w 1870005"/>
                <a:gd name="connsiteY1" fmla="*/ 668563 h 1371592"/>
                <a:gd name="connsiteX2" fmla="*/ 904720 w 1870005"/>
                <a:gd name="connsiteY2" fmla="*/ 0 h 1371592"/>
                <a:gd name="connsiteX3" fmla="*/ 1870005 w 1870005"/>
                <a:gd name="connsiteY3" fmla="*/ 0 h 1371592"/>
                <a:gd name="connsiteX4" fmla="*/ 1870005 w 1870005"/>
                <a:gd name="connsiteY4" fmla="*/ 386082 h 1371592"/>
                <a:gd name="connsiteX5" fmla="*/ 898978 w 1870005"/>
                <a:gd name="connsiteY5" fmla="*/ 386082 h 1371592"/>
                <a:gd name="connsiteX6" fmla="*/ 898978 w 1870005"/>
                <a:gd name="connsiteY6" fmla="*/ 386072 h 1371592"/>
                <a:gd name="connsiteX7" fmla="*/ 389916 w 1870005"/>
                <a:gd name="connsiteY7" fmla="*/ 1123768 h 1371592"/>
                <a:gd name="connsiteX0" fmla="*/ 896353 w 1870005"/>
                <a:gd name="connsiteY0" fmla="*/ 1340346 h 1371592"/>
                <a:gd name="connsiteX1" fmla="*/ 1702 w 1870005"/>
                <a:gd name="connsiteY1" fmla="*/ 668563 h 1371592"/>
                <a:gd name="connsiteX2" fmla="*/ 904720 w 1870005"/>
                <a:gd name="connsiteY2" fmla="*/ 0 h 1371592"/>
                <a:gd name="connsiteX3" fmla="*/ 1870005 w 1870005"/>
                <a:gd name="connsiteY3" fmla="*/ 0 h 1371592"/>
                <a:gd name="connsiteX4" fmla="*/ 1870005 w 1870005"/>
                <a:gd name="connsiteY4" fmla="*/ 386082 h 1371592"/>
                <a:gd name="connsiteX5" fmla="*/ 898978 w 1870005"/>
                <a:gd name="connsiteY5" fmla="*/ 386082 h 1371592"/>
                <a:gd name="connsiteX6" fmla="*/ 898978 w 1870005"/>
                <a:gd name="connsiteY6" fmla="*/ 386072 h 1371592"/>
                <a:gd name="connsiteX7" fmla="*/ 389916 w 1870005"/>
                <a:gd name="connsiteY7" fmla="*/ 1123768 h 1371592"/>
                <a:gd name="connsiteX0" fmla="*/ 894661 w 1868313"/>
                <a:gd name="connsiteY0" fmla="*/ 1340346 h 1371255"/>
                <a:gd name="connsiteX1" fmla="*/ 10 w 1868313"/>
                <a:gd name="connsiteY1" fmla="*/ 668563 h 1371255"/>
                <a:gd name="connsiteX2" fmla="*/ 903028 w 1868313"/>
                <a:gd name="connsiteY2" fmla="*/ 0 h 1371255"/>
                <a:gd name="connsiteX3" fmla="*/ 1868313 w 1868313"/>
                <a:gd name="connsiteY3" fmla="*/ 0 h 1371255"/>
                <a:gd name="connsiteX4" fmla="*/ 1868313 w 1868313"/>
                <a:gd name="connsiteY4" fmla="*/ 386082 h 1371255"/>
                <a:gd name="connsiteX5" fmla="*/ 897286 w 1868313"/>
                <a:gd name="connsiteY5" fmla="*/ 386082 h 1371255"/>
                <a:gd name="connsiteX6" fmla="*/ 897286 w 1868313"/>
                <a:gd name="connsiteY6" fmla="*/ 386072 h 1371255"/>
                <a:gd name="connsiteX7" fmla="*/ 388224 w 1868313"/>
                <a:gd name="connsiteY7" fmla="*/ 1123768 h 1371255"/>
                <a:gd name="connsiteX0" fmla="*/ 894661 w 1868313"/>
                <a:gd name="connsiteY0" fmla="*/ 1340346 h 1371255"/>
                <a:gd name="connsiteX1" fmla="*/ 10 w 1868313"/>
                <a:gd name="connsiteY1" fmla="*/ 668563 h 1371255"/>
                <a:gd name="connsiteX2" fmla="*/ 903028 w 1868313"/>
                <a:gd name="connsiteY2" fmla="*/ 0 h 1371255"/>
                <a:gd name="connsiteX3" fmla="*/ 1868313 w 1868313"/>
                <a:gd name="connsiteY3" fmla="*/ 0 h 1371255"/>
                <a:gd name="connsiteX4" fmla="*/ 1868313 w 1868313"/>
                <a:gd name="connsiteY4" fmla="*/ 386082 h 1371255"/>
                <a:gd name="connsiteX5" fmla="*/ 897286 w 1868313"/>
                <a:gd name="connsiteY5" fmla="*/ 386082 h 1371255"/>
                <a:gd name="connsiteX6" fmla="*/ 897286 w 1868313"/>
                <a:gd name="connsiteY6" fmla="*/ 386072 h 1371255"/>
                <a:gd name="connsiteX7" fmla="*/ 388224 w 1868313"/>
                <a:gd name="connsiteY7" fmla="*/ 1123768 h 1371255"/>
                <a:gd name="connsiteX8" fmla="*/ 894661 w 1868313"/>
                <a:gd name="connsiteY8" fmla="*/ 1340346 h 1371255"/>
                <a:gd name="connsiteX0" fmla="*/ 894661 w 1868313"/>
                <a:gd name="connsiteY0" fmla="*/ 1340346 h 1371255"/>
                <a:gd name="connsiteX1" fmla="*/ 10 w 1868313"/>
                <a:gd name="connsiteY1" fmla="*/ 668563 h 1371255"/>
                <a:gd name="connsiteX2" fmla="*/ 903028 w 1868313"/>
                <a:gd name="connsiteY2" fmla="*/ 0 h 1371255"/>
                <a:gd name="connsiteX3" fmla="*/ 1868313 w 1868313"/>
                <a:gd name="connsiteY3" fmla="*/ 0 h 1371255"/>
                <a:gd name="connsiteX4" fmla="*/ 1868313 w 1868313"/>
                <a:gd name="connsiteY4" fmla="*/ 386082 h 1371255"/>
                <a:gd name="connsiteX5" fmla="*/ 897286 w 1868313"/>
                <a:gd name="connsiteY5" fmla="*/ 386082 h 1371255"/>
                <a:gd name="connsiteX6" fmla="*/ 897286 w 1868313"/>
                <a:gd name="connsiteY6" fmla="*/ 386072 h 1371255"/>
                <a:gd name="connsiteX7" fmla="*/ 388224 w 1868313"/>
                <a:gd name="connsiteY7" fmla="*/ 1123768 h 1371255"/>
                <a:gd name="connsiteX8" fmla="*/ 894661 w 1868313"/>
                <a:gd name="connsiteY8" fmla="*/ 1340346 h 1371255"/>
                <a:gd name="connsiteX0" fmla="*/ 894661 w 1868313"/>
                <a:gd name="connsiteY0" fmla="*/ 1340346 h 1371255"/>
                <a:gd name="connsiteX1" fmla="*/ 10 w 1868313"/>
                <a:gd name="connsiteY1" fmla="*/ 668563 h 1371255"/>
                <a:gd name="connsiteX2" fmla="*/ 903028 w 1868313"/>
                <a:gd name="connsiteY2" fmla="*/ 0 h 1371255"/>
                <a:gd name="connsiteX3" fmla="*/ 1868313 w 1868313"/>
                <a:gd name="connsiteY3" fmla="*/ 0 h 1371255"/>
                <a:gd name="connsiteX4" fmla="*/ 1868313 w 1868313"/>
                <a:gd name="connsiteY4" fmla="*/ 386082 h 1371255"/>
                <a:gd name="connsiteX5" fmla="*/ 897286 w 1868313"/>
                <a:gd name="connsiteY5" fmla="*/ 386082 h 1371255"/>
                <a:gd name="connsiteX6" fmla="*/ 897286 w 1868313"/>
                <a:gd name="connsiteY6" fmla="*/ 386072 h 1371255"/>
                <a:gd name="connsiteX7" fmla="*/ 388224 w 1868313"/>
                <a:gd name="connsiteY7" fmla="*/ 1123768 h 1371255"/>
                <a:gd name="connsiteX8" fmla="*/ 894661 w 1868313"/>
                <a:gd name="connsiteY8" fmla="*/ 1340346 h 1371255"/>
                <a:gd name="connsiteX0" fmla="*/ 894661 w 1868313"/>
                <a:gd name="connsiteY0" fmla="*/ 1340346 h 1371255"/>
                <a:gd name="connsiteX1" fmla="*/ 10 w 1868313"/>
                <a:gd name="connsiteY1" fmla="*/ 668563 h 1371255"/>
                <a:gd name="connsiteX2" fmla="*/ 903028 w 1868313"/>
                <a:gd name="connsiteY2" fmla="*/ 0 h 1371255"/>
                <a:gd name="connsiteX3" fmla="*/ 1868313 w 1868313"/>
                <a:gd name="connsiteY3" fmla="*/ 0 h 1371255"/>
                <a:gd name="connsiteX4" fmla="*/ 1868313 w 1868313"/>
                <a:gd name="connsiteY4" fmla="*/ 386082 h 1371255"/>
                <a:gd name="connsiteX5" fmla="*/ 897286 w 1868313"/>
                <a:gd name="connsiteY5" fmla="*/ 386082 h 1371255"/>
                <a:gd name="connsiteX6" fmla="*/ 897286 w 1868313"/>
                <a:gd name="connsiteY6" fmla="*/ 386072 h 1371255"/>
                <a:gd name="connsiteX7" fmla="*/ 388224 w 1868313"/>
                <a:gd name="connsiteY7" fmla="*/ 1123768 h 1371255"/>
                <a:gd name="connsiteX8" fmla="*/ 894661 w 1868313"/>
                <a:gd name="connsiteY8" fmla="*/ 1340346 h 1371255"/>
                <a:gd name="connsiteX0" fmla="*/ 894661 w 1868313"/>
                <a:gd name="connsiteY0" fmla="*/ 1340346 h 1371255"/>
                <a:gd name="connsiteX1" fmla="*/ 10 w 1868313"/>
                <a:gd name="connsiteY1" fmla="*/ 668563 h 1371255"/>
                <a:gd name="connsiteX2" fmla="*/ 903028 w 1868313"/>
                <a:gd name="connsiteY2" fmla="*/ 0 h 1371255"/>
                <a:gd name="connsiteX3" fmla="*/ 1868313 w 1868313"/>
                <a:gd name="connsiteY3" fmla="*/ 0 h 1371255"/>
                <a:gd name="connsiteX4" fmla="*/ 1868313 w 1868313"/>
                <a:gd name="connsiteY4" fmla="*/ 386082 h 1371255"/>
                <a:gd name="connsiteX5" fmla="*/ 897286 w 1868313"/>
                <a:gd name="connsiteY5" fmla="*/ 386082 h 1371255"/>
                <a:gd name="connsiteX6" fmla="*/ 897286 w 1868313"/>
                <a:gd name="connsiteY6" fmla="*/ 386072 h 1371255"/>
                <a:gd name="connsiteX7" fmla="*/ 388224 w 1868313"/>
                <a:gd name="connsiteY7" fmla="*/ 1123768 h 1371255"/>
                <a:gd name="connsiteX8" fmla="*/ 894661 w 1868313"/>
                <a:gd name="connsiteY8" fmla="*/ 1340346 h 1371255"/>
                <a:gd name="connsiteX0" fmla="*/ 894661 w 1868313"/>
                <a:gd name="connsiteY0" fmla="*/ 1340346 h 1371255"/>
                <a:gd name="connsiteX1" fmla="*/ 10 w 1868313"/>
                <a:gd name="connsiteY1" fmla="*/ 668563 h 1371255"/>
                <a:gd name="connsiteX2" fmla="*/ 903028 w 1868313"/>
                <a:gd name="connsiteY2" fmla="*/ 0 h 1371255"/>
                <a:gd name="connsiteX3" fmla="*/ 1868313 w 1868313"/>
                <a:gd name="connsiteY3" fmla="*/ 0 h 1371255"/>
                <a:gd name="connsiteX4" fmla="*/ 1868313 w 1868313"/>
                <a:gd name="connsiteY4" fmla="*/ 386082 h 1371255"/>
                <a:gd name="connsiteX5" fmla="*/ 897286 w 1868313"/>
                <a:gd name="connsiteY5" fmla="*/ 386082 h 1371255"/>
                <a:gd name="connsiteX6" fmla="*/ 897286 w 1868313"/>
                <a:gd name="connsiteY6" fmla="*/ 386072 h 1371255"/>
                <a:gd name="connsiteX7" fmla="*/ 388224 w 1868313"/>
                <a:gd name="connsiteY7" fmla="*/ 1123768 h 1371255"/>
                <a:gd name="connsiteX8" fmla="*/ 894661 w 1868313"/>
                <a:gd name="connsiteY8" fmla="*/ 1340346 h 1371255"/>
                <a:gd name="connsiteX0" fmla="*/ 894661 w 1868313"/>
                <a:gd name="connsiteY0" fmla="*/ 1340346 h 1371255"/>
                <a:gd name="connsiteX1" fmla="*/ 10 w 1868313"/>
                <a:gd name="connsiteY1" fmla="*/ 668563 h 1371255"/>
                <a:gd name="connsiteX2" fmla="*/ 903028 w 1868313"/>
                <a:gd name="connsiteY2" fmla="*/ 0 h 1371255"/>
                <a:gd name="connsiteX3" fmla="*/ 1868313 w 1868313"/>
                <a:gd name="connsiteY3" fmla="*/ 0 h 1371255"/>
                <a:gd name="connsiteX4" fmla="*/ 1868313 w 1868313"/>
                <a:gd name="connsiteY4" fmla="*/ 386082 h 1371255"/>
                <a:gd name="connsiteX5" fmla="*/ 897286 w 1868313"/>
                <a:gd name="connsiteY5" fmla="*/ 386082 h 1371255"/>
                <a:gd name="connsiteX6" fmla="*/ 897286 w 1868313"/>
                <a:gd name="connsiteY6" fmla="*/ 386072 h 1371255"/>
                <a:gd name="connsiteX7" fmla="*/ 388224 w 1868313"/>
                <a:gd name="connsiteY7" fmla="*/ 1123768 h 1371255"/>
                <a:gd name="connsiteX8" fmla="*/ 894661 w 1868313"/>
                <a:gd name="connsiteY8" fmla="*/ 1340346 h 1371255"/>
                <a:gd name="connsiteX0" fmla="*/ 894661 w 1868313"/>
                <a:gd name="connsiteY0" fmla="*/ 1340346 h 1371255"/>
                <a:gd name="connsiteX1" fmla="*/ 10 w 1868313"/>
                <a:gd name="connsiteY1" fmla="*/ 668563 h 1371255"/>
                <a:gd name="connsiteX2" fmla="*/ 903028 w 1868313"/>
                <a:gd name="connsiteY2" fmla="*/ 0 h 1371255"/>
                <a:gd name="connsiteX3" fmla="*/ 1868313 w 1868313"/>
                <a:gd name="connsiteY3" fmla="*/ 0 h 1371255"/>
                <a:gd name="connsiteX4" fmla="*/ 1868313 w 1868313"/>
                <a:gd name="connsiteY4" fmla="*/ 386082 h 1371255"/>
                <a:gd name="connsiteX5" fmla="*/ 897286 w 1868313"/>
                <a:gd name="connsiteY5" fmla="*/ 386082 h 1371255"/>
                <a:gd name="connsiteX6" fmla="*/ 897286 w 1868313"/>
                <a:gd name="connsiteY6" fmla="*/ 386072 h 1371255"/>
                <a:gd name="connsiteX7" fmla="*/ 388224 w 1868313"/>
                <a:gd name="connsiteY7" fmla="*/ 1123768 h 1371255"/>
                <a:gd name="connsiteX8" fmla="*/ 894661 w 1868313"/>
                <a:gd name="connsiteY8" fmla="*/ 1340346 h 1371255"/>
                <a:gd name="connsiteX0" fmla="*/ 894733 w 1868385"/>
                <a:gd name="connsiteY0" fmla="*/ 1340346 h 1372288"/>
                <a:gd name="connsiteX1" fmla="*/ 82 w 1868385"/>
                <a:gd name="connsiteY1" fmla="*/ 668563 h 1372288"/>
                <a:gd name="connsiteX2" fmla="*/ 903100 w 1868385"/>
                <a:gd name="connsiteY2" fmla="*/ 0 h 1372288"/>
                <a:gd name="connsiteX3" fmla="*/ 1868385 w 1868385"/>
                <a:gd name="connsiteY3" fmla="*/ 0 h 1372288"/>
                <a:gd name="connsiteX4" fmla="*/ 1868385 w 1868385"/>
                <a:gd name="connsiteY4" fmla="*/ 386082 h 1372288"/>
                <a:gd name="connsiteX5" fmla="*/ 897358 w 1868385"/>
                <a:gd name="connsiteY5" fmla="*/ 386082 h 1372288"/>
                <a:gd name="connsiteX6" fmla="*/ 897358 w 1868385"/>
                <a:gd name="connsiteY6" fmla="*/ 386072 h 1372288"/>
                <a:gd name="connsiteX7" fmla="*/ 388296 w 1868385"/>
                <a:gd name="connsiteY7" fmla="*/ 1123768 h 1372288"/>
                <a:gd name="connsiteX8" fmla="*/ 894733 w 1868385"/>
                <a:gd name="connsiteY8" fmla="*/ 1340346 h 1372288"/>
                <a:gd name="connsiteX0" fmla="*/ 983560 w 1869106"/>
                <a:gd name="connsiteY0" fmla="*/ 1316533 h 1348272"/>
                <a:gd name="connsiteX1" fmla="*/ 803 w 1869106"/>
                <a:gd name="connsiteY1" fmla="*/ 668563 h 1348272"/>
                <a:gd name="connsiteX2" fmla="*/ 903821 w 1869106"/>
                <a:gd name="connsiteY2" fmla="*/ 0 h 1348272"/>
                <a:gd name="connsiteX3" fmla="*/ 1869106 w 1869106"/>
                <a:gd name="connsiteY3" fmla="*/ 0 h 1348272"/>
                <a:gd name="connsiteX4" fmla="*/ 1869106 w 1869106"/>
                <a:gd name="connsiteY4" fmla="*/ 386082 h 1348272"/>
                <a:gd name="connsiteX5" fmla="*/ 898079 w 1869106"/>
                <a:gd name="connsiteY5" fmla="*/ 386082 h 1348272"/>
                <a:gd name="connsiteX6" fmla="*/ 898079 w 1869106"/>
                <a:gd name="connsiteY6" fmla="*/ 386072 h 1348272"/>
                <a:gd name="connsiteX7" fmla="*/ 389017 w 1869106"/>
                <a:gd name="connsiteY7" fmla="*/ 1123768 h 1348272"/>
                <a:gd name="connsiteX8" fmla="*/ 983560 w 1869106"/>
                <a:gd name="connsiteY8" fmla="*/ 1316533 h 1348272"/>
                <a:gd name="connsiteX0" fmla="*/ 983560 w 1869106"/>
                <a:gd name="connsiteY0" fmla="*/ 1307008 h 1339091"/>
                <a:gd name="connsiteX1" fmla="*/ 803 w 1869106"/>
                <a:gd name="connsiteY1" fmla="*/ 668563 h 1339091"/>
                <a:gd name="connsiteX2" fmla="*/ 903821 w 1869106"/>
                <a:gd name="connsiteY2" fmla="*/ 0 h 1339091"/>
                <a:gd name="connsiteX3" fmla="*/ 1869106 w 1869106"/>
                <a:gd name="connsiteY3" fmla="*/ 0 h 1339091"/>
                <a:gd name="connsiteX4" fmla="*/ 1869106 w 1869106"/>
                <a:gd name="connsiteY4" fmla="*/ 386082 h 1339091"/>
                <a:gd name="connsiteX5" fmla="*/ 898079 w 1869106"/>
                <a:gd name="connsiteY5" fmla="*/ 386082 h 1339091"/>
                <a:gd name="connsiteX6" fmla="*/ 898079 w 1869106"/>
                <a:gd name="connsiteY6" fmla="*/ 386072 h 1339091"/>
                <a:gd name="connsiteX7" fmla="*/ 389017 w 1869106"/>
                <a:gd name="connsiteY7" fmla="*/ 1123768 h 1339091"/>
                <a:gd name="connsiteX8" fmla="*/ 983560 w 1869106"/>
                <a:gd name="connsiteY8" fmla="*/ 1307008 h 1339091"/>
                <a:gd name="connsiteX0" fmla="*/ 983560 w 1869106"/>
                <a:gd name="connsiteY0" fmla="*/ 1307008 h 1351063"/>
                <a:gd name="connsiteX1" fmla="*/ 803 w 1869106"/>
                <a:gd name="connsiteY1" fmla="*/ 668563 h 1351063"/>
                <a:gd name="connsiteX2" fmla="*/ 903821 w 1869106"/>
                <a:gd name="connsiteY2" fmla="*/ 0 h 1351063"/>
                <a:gd name="connsiteX3" fmla="*/ 1869106 w 1869106"/>
                <a:gd name="connsiteY3" fmla="*/ 0 h 1351063"/>
                <a:gd name="connsiteX4" fmla="*/ 1869106 w 1869106"/>
                <a:gd name="connsiteY4" fmla="*/ 386082 h 1351063"/>
                <a:gd name="connsiteX5" fmla="*/ 898079 w 1869106"/>
                <a:gd name="connsiteY5" fmla="*/ 386082 h 1351063"/>
                <a:gd name="connsiteX6" fmla="*/ 898079 w 1869106"/>
                <a:gd name="connsiteY6" fmla="*/ 386072 h 1351063"/>
                <a:gd name="connsiteX7" fmla="*/ 389017 w 1869106"/>
                <a:gd name="connsiteY7" fmla="*/ 1123768 h 1351063"/>
                <a:gd name="connsiteX8" fmla="*/ 983560 w 1869106"/>
                <a:gd name="connsiteY8" fmla="*/ 1307008 h 1351063"/>
                <a:gd name="connsiteX0" fmla="*/ 983560 w 1869106"/>
                <a:gd name="connsiteY0" fmla="*/ 1307008 h 1339091"/>
                <a:gd name="connsiteX1" fmla="*/ 803 w 1869106"/>
                <a:gd name="connsiteY1" fmla="*/ 668563 h 1339091"/>
                <a:gd name="connsiteX2" fmla="*/ 903821 w 1869106"/>
                <a:gd name="connsiteY2" fmla="*/ 0 h 1339091"/>
                <a:gd name="connsiteX3" fmla="*/ 1869106 w 1869106"/>
                <a:gd name="connsiteY3" fmla="*/ 0 h 1339091"/>
                <a:gd name="connsiteX4" fmla="*/ 1869106 w 1869106"/>
                <a:gd name="connsiteY4" fmla="*/ 386082 h 1339091"/>
                <a:gd name="connsiteX5" fmla="*/ 898079 w 1869106"/>
                <a:gd name="connsiteY5" fmla="*/ 386082 h 1339091"/>
                <a:gd name="connsiteX6" fmla="*/ 898079 w 1869106"/>
                <a:gd name="connsiteY6" fmla="*/ 386072 h 1339091"/>
                <a:gd name="connsiteX7" fmla="*/ 389017 w 1869106"/>
                <a:gd name="connsiteY7" fmla="*/ 1123768 h 1339091"/>
                <a:gd name="connsiteX8" fmla="*/ 983560 w 1869106"/>
                <a:gd name="connsiteY8" fmla="*/ 1307008 h 1339091"/>
                <a:gd name="connsiteX0" fmla="*/ 983560 w 1869106"/>
                <a:gd name="connsiteY0" fmla="*/ 1307008 h 1340385"/>
                <a:gd name="connsiteX1" fmla="*/ 803 w 1869106"/>
                <a:gd name="connsiteY1" fmla="*/ 668563 h 1340385"/>
                <a:gd name="connsiteX2" fmla="*/ 903821 w 1869106"/>
                <a:gd name="connsiteY2" fmla="*/ 0 h 1340385"/>
                <a:gd name="connsiteX3" fmla="*/ 1869106 w 1869106"/>
                <a:gd name="connsiteY3" fmla="*/ 0 h 1340385"/>
                <a:gd name="connsiteX4" fmla="*/ 1869106 w 1869106"/>
                <a:gd name="connsiteY4" fmla="*/ 386082 h 1340385"/>
                <a:gd name="connsiteX5" fmla="*/ 898079 w 1869106"/>
                <a:gd name="connsiteY5" fmla="*/ 386082 h 1340385"/>
                <a:gd name="connsiteX6" fmla="*/ 898079 w 1869106"/>
                <a:gd name="connsiteY6" fmla="*/ 386072 h 1340385"/>
                <a:gd name="connsiteX7" fmla="*/ 389017 w 1869106"/>
                <a:gd name="connsiteY7" fmla="*/ 1123768 h 1340385"/>
                <a:gd name="connsiteX8" fmla="*/ 983560 w 1869106"/>
                <a:gd name="connsiteY8" fmla="*/ 1307008 h 1340385"/>
                <a:gd name="connsiteX0" fmla="*/ 983560 w 1869106"/>
                <a:gd name="connsiteY0" fmla="*/ 1307008 h 1364389"/>
                <a:gd name="connsiteX1" fmla="*/ 803 w 1869106"/>
                <a:gd name="connsiteY1" fmla="*/ 668563 h 1364389"/>
                <a:gd name="connsiteX2" fmla="*/ 903821 w 1869106"/>
                <a:gd name="connsiteY2" fmla="*/ 0 h 1364389"/>
                <a:gd name="connsiteX3" fmla="*/ 1869106 w 1869106"/>
                <a:gd name="connsiteY3" fmla="*/ 0 h 1364389"/>
                <a:gd name="connsiteX4" fmla="*/ 1869106 w 1869106"/>
                <a:gd name="connsiteY4" fmla="*/ 386082 h 1364389"/>
                <a:gd name="connsiteX5" fmla="*/ 898079 w 1869106"/>
                <a:gd name="connsiteY5" fmla="*/ 386082 h 1364389"/>
                <a:gd name="connsiteX6" fmla="*/ 898079 w 1869106"/>
                <a:gd name="connsiteY6" fmla="*/ 386072 h 1364389"/>
                <a:gd name="connsiteX7" fmla="*/ 389017 w 1869106"/>
                <a:gd name="connsiteY7" fmla="*/ 1123768 h 1364389"/>
                <a:gd name="connsiteX8" fmla="*/ 983560 w 1869106"/>
                <a:gd name="connsiteY8" fmla="*/ 1307008 h 1364389"/>
                <a:gd name="connsiteX0" fmla="*/ 983560 w 1869106"/>
                <a:gd name="connsiteY0" fmla="*/ 1307008 h 1364389"/>
                <a:gd name="connsiteX1" fmla="*/ 803 w 1869106"/>
                <a:gd name="connsiteY1" fmla="*/ 668563 h 1364389"/>
                <a:gd name="connsiteX2" fmla="*/ 903821 w 1869106"/>
                <a:gd name="connsiteY2" fmla="*/ 0 h 1364389"/>
                <a:gd name="connsiteX3" fmla="*/ 1869106 w 1869106"/>
                <a:gd name="connsiteY3" fmla="*/ 0 h 1364389"/>
                <a:gd name="connsiteX4" fmla="*/ 1869106 w 1869106"/>
                <a:gd name="connsiteY4" fmla="*/ 386082 h 1364389"/>
                <a:gd name="connsiteX5" fmla="*/ 898079 w 1869106"/>
                <a:gd name="connsiteY5" fmla="*/ 386082 h 1364389"/>
                <a:gd name="connsiteX6" fmla="*/ 898079 w 1869106"/>
                <a:gd name="connsiteY6" fmla="*/ 386072 h 1364389"/>
                <a:gd name="connsiteX7" fmla="*/ 389017 w 1869106"/>
                <a:gd name="connsiteY7" fmla="*/ 1123768 h 1364389"/>
                <a:gd name="connsiteX8" fmla="*/ 983560 w 1869106"/>
                <a:gd name="connsiteY8" fmla="*/ 1307008 h 1364389"/>
                <a:gd name="connsiteX0" fmla="*/ 983560 w 1869106"/>
                <a:gd name="connsiteY0" fmla="*/ 1307008 h 1364389"/>
                <a:gd name="connsiteX1" fmla="*/ 803 w 1869106"/>
                <a:gd name="connsiteY1" fmla="*/ 668563 h 1364389"/>
                <a:gd name="connsiteX2" fmla="*/ 903821 w 1869106"/>
                <a:gd name="connsiteY2" fmla="*/ 0 h 1364389"/>
                <a:gd name="connsiteX3" fmla="*/ 1869106 w 1869106"/>
                <a:gd name="connsiteY3" fmla="*/ 0 h 1364389"/>
                <a:gd name="connsiteX4" fmla="*/ 1869106 w 1869106"/>
                <a:gd name="connsiteY4" fmla="*/ 386082 h 1364389"/>
                <a:gd name="connsiteX5" fmla="*/ 898079 w 1869106"/>
                <a:gd name="connsiteY5" fmla="*/ 386082 h 1364389"/>
                <a:gd name="connsiteX6" fmla="*/ 898079 w 1869106"/>
                <a:gd name="connsiteY6" fmla="*/ 386072 h 1364389"/>
                <a:gd name="connsiteX7" fmla="*/ 389017 w 1869106"/>
                <a:gd name="connsiteY7" fmla="*/ 1123768 h 1364389"/>
                <a:gd name="connsiteX8" fmla="*/ 983560 w 1869106"/>
                <a:gd name="connsiteY8" fmla="*/ 1307008 h 1364389"/>
                <a:gd name="connsiteX0" fmla="*/ 983560 w 1869106"/>
                <a:gd name="connsiteY0" fmla="*/ 1307008 h 1364389"/>
                <a:gd name="connsiteX1" fmla="*/ 803 w 1869106"/>
                <a:gd name="connsiteY1" fmla="*/ 668563 h 1364389"/>
                <a:gd name="connsiteX2" fmla="*/ 903821 w 1869106"/>
                <a:gd name="connsiteY2" fmla="*/ 0 h 1364389"/>
                <a:gd name="connsiteX3" fmla="*/ 1869106 w 1869106"/>
                <a:gd name="connsiteY3" fmla="*/ 0 h 1364389"/>
                <a:gd name="connsiteX4" fmla="*/ 1869106 w 1869106"/>
                <a:gd name="connsiteY4" fmla="*/ 386082 h 1364389"/>
                <a:gd name="connsiteX5" fmla="*/ 898079 w 1869106"/>
                <a:gd name="connsiteY5" fmla="*/ 386082 h 1364389"/>
                <a:gd name="connsiteX6" fmla="*/ 898079 w 1869106"/>
                <a:gd name="connsiteY6" fmla="*/ 386072 h 1364389"/>
                <a:gd name="connsiteX7" fmla="*/ 389017 w 1869106"/>
                <a:gd name="connsiteY7" fmla="*/ 1123768 h 1364389"/>
                <a:gd name="connsiteX8" fmla="*/ 983560 w 1869106"/>
                <a:gd name="connsiteY8" fmla="*/ 1307008 h 1364389"/>
                <a:gd name="connsiteX0" fmla="*/ 983560 w 1869106"/>
                <a:gd name="connsiteY0" fmla="*/ 1307008 h 1364389"/>
                <a:gd name="connsiteX1" fmla="*/ 803 w 1869106"/>
                <a:gd name="connsiteY1" fmla="*/ 668563 h 1364389"/>
                <a:gd name="connsiteX2" fmla="*/ 903821 w 1869106"/>
                <a:gd name="connsiteY2" fmla="*/ 0 h 1364389"/>
                <a:gd name="connsiteX3" fmla="*/ 1869106 w 1869106"/>
                <a:gd name="connsiteY3" fmla="*/ 0 h 1364389"/>
                <a:gd name="connsiteX4" fmla="*/ 1869106 w 1869106"/>
                <a:gd name="connsiteY4" fmla="*/ 386082 h 1364389"/>
                <a:gd name="connsiteX5" fmla="*/ 898079 w 1869106"/>
                <a:gd name="connsiteY5" fmla="*/ 386082 h 1364389"/>
                <a:gd name="connsiteX6" fmla="*/ 898079 w 1869106"/>
                <a:gd name="connsiteY6" fmla="*/ 386072 h 1364389"/>
                <a:gd name="connsiteX7" fmla="*/ 389017 w 1869106"/>
                <a:gd name="connsiteY7" fmla="*/ 1123768 h 1364389"/>
                <a:gd name="connsiteX8" fmla="*/ 983560 w 1869106"/>
                <a:gd name="connsiteY8" fmla="*/ 1307008 h 1364389"/>
                <a:gd name="connsiteX0" fmla="*/ 983560 w 1869106"/>
                <a:gd name="connsiteY0" fmla="*/ 1307008 h 1364389"/>
                <a:gd name="connsiteX1" fmla="*/ 803 w 1869106"/>
                <a:gd name="connsiteY1" fmla="*/ 668563 h 1364389"/>
                <a:gd name="connsiteX2" fmla="*/ 903821 w 1869106"/>
                <a:gd name="connsiteY2" fmla="*/ 0 h 1364389"/>
                <a:gd name="connsiteX3" fmla="*/ 1869106 w 1869106"/>
                <a:gd name="connsiteY3" fmla="*/ 0 h 1364389"/>
                <a:gd name="connsiteX4" fmla="*/ 1869106 w 1869106"/>
                <a:gd name="connsiteY4" fmla="*/ 386082 h 1364389"/>
                <a:gd name="connsiteX5" fmla="*/ 898079 w 1869106"/>
                <a:gd name="connsiteY5" fmla="*/ 386082 h 1364389"/>
                <a:gd name="connsiteX6" fmla="*/ 898079 w 1869106"/>
                <a:gd name="connsiteY6" fmla="*/ 386072 h 1364389"/>
                <a:gd name="connsiteX7" fmla="*/ 389017 w 1869106"/>
                <a:gd name="connsiteY7" fmla="*/ 1123768 h 1364389"/>
                <a:gd name="connsiteX8" fmla="*/ 983560 w 1869106"/>
                <a:gd name="connsiteY8" fmla="*/ 1307008 h 1364389"/>
                <a:gd name="connsiteX0" fmla="*/ 983560 w 1869106"/>
                <a:gd name="connsiteY0" fmla="*/ 1307008 h 1364389"/>
                <a:gd name="connsiteX1" fmla="*/ 803 w 1869106"/>
                <a:gd name="connsiteY1" fmla="*/ 668563 h 1364389"/>
                <a:gd name="connsiteX2" fmla="*/ 903821 w 1869106"/>
                <a:gd name="connsiteY2" fmla="*/ 0 h 1364389"/>
                <a:gd name="connsiteX3" fmla="*/ 1869106 w 1869106"/>
                <a:gd name="connsiteY3" fmla="*/ 0 h 1364389"/>
                <a:gd name="connsiteX4" fmla="*/ 1869106 w 1869106"/>
                <a:gd name="connsiteY4" fmla="*/ 386082 h 1364389"/>
                <a:gd name="connsiteX5" fmla="*/ 898079 w 1869106"/>
                <a:gd name="connsiteY5" fmla="*/ 386082 h 1364389"/>
                <a:gd name="connsiteX6" fmla="*/ 898079 w 1869106"/>
                <a:gd name="connsiteY6" fmla="*/ 386072 h 1364389"/>
                <a:gd name="connsiteX7" fmla="*/ 389017 w 1869106"/>
                <a:gd name="connsiteY7" fmla="*/ 1123768 h 1364389"/>
                <a:gd name="connsiteX8" fmla="*/ 983560 w 1869106"/>
                <a:gd name="connsiteY8" fmla="*/ 1307008 h 1364389"/>
                <a:gd name="connsiteX0" fmla="*/ 983560 w 1869106"/>
                <a:gd name="connsiteY0" fmla="*/ 1307008 h 1364389"/>
                <a:gd name="connsiteX1" fmla="*/ 803 w 1869106"/>
                <a:gd name="connsiteY1" fmla="*/ 668563 h 1364389"/>
                <a:gd name="connsiteX2" fmla="*/ 903821 w 1869106"/>
                <a:gd name="connsiteY2" fmla="*/ 0 h 1364389"/>
                <a:gd name="connsiteX3" fmla="*/ 1869106 w 1869106"/>
                <a:gd name="connsiteY3" fmla="*/ 0 h 1364389"/>
                <a:gd name="connsiteX4" fmla="*/ 1869106 w 1869106"/>
                <a:gd name="connsiteY4" fmla="*/ 386082 h 1364389"/>
                <a:gd name="connsiteX5" fmla="*/ 898079 w 1869106"/>
                <a:gd name="connsiteY5" fmla="*/ 386082 h 1364389"/>
                <a:gd name="connsiteX6" fmla="*/ 898079 w 1869106"/>
                <a:gd name="connsiteY6" fmla="*/ 386072 h 1364389"/>
                <a:gd name="connsiteX7" fmla="*/ 389017 w 1869106"/>
                <a:gd name="connsiteY7" fmla="*/ 1123768 h 1364389"/>
                <a:gd name="connsiteX8" fmla="*/ 983560 w 1869106"/>
                <a:gd name="connsiteY8" fmla="*/ 1307008 h 1364389"/>
                <a:gd name="connsiteX0" fmla="*/ 983560 w 1869106"/>
                <a:gd name="connsiteY0" fmla="*/ 1307008 h 1364389"/>
                <a:gd name="connsiteX1" fmla="*/ 803 w 1869106"/>
                <a:gd name="connsiteY1" fmla="*/ 668563 h 1364389"/>
                <a:gd name="connsiteX2" fmla="*/ 903821 w 1869106"/>
                <a:gd name="connsiteY2" fmla="*/ 0 h 1364389"/>
                <a:gd name="connsiteX3" fmla="*/ 1869106 w 1869106"/>
                <a:gd name="connsiteY3" fmla="*/ 0 h 1364389"/>
                <a:gd name="connsiteX4" fmla="*/ 1869106 w 1869106"/>
                <a:gd name="connsiteY4" fmla="*/ 386082 h 1364389"/>
                <a:gd name="connsiteX5" fmla="*/ 898079 w 1869106"/>
                <a:gd name="connsiteY5" fmla="*/ 386082 h 1364389"/>
                <a:gd name="connsiteX6" fmla="*/ 898079 w 1869106"/>
                <a:gd name="connsiteY6" fmla="*/ 386072 h 1364389"/>
                <a:gd name="connsiteX7" fmla="*/ 389017 w 1869106"/>
                <a:gd name="connsiteY7" fmla="*/ 1123768 h 1364389"/>
                <a:gd name="connsiteX8" fmla="*/ 983560 w 1869106"/>
                <a:gd name="connsiteY8" fmla="*/ 1307008 h 1364389"/>
                <a:gd name="connsiteX0" fmla="*/ 983560 w 1869106"/>
                <a:gd name="connsiteY0" fmla="*/ 1307008 h 1369186"/>
                <a:gd name="connsiteX1" fmla="*/ 803 w 1869106"/>
                <a:gd name="connsiteY1" fmla="*/ 668563 h 1369186"/>
                <a:gd name="connsiteX2" fmla="*/ 903821 w 1869106"/>
                <a:gd name="connsiteY2" fmla="*/ 0 h 1369186"/>
                <a:gd name="connsiteX3" fmla="*/ 1869106 w 1869106"/>
                <a:gd name="connsiteY3" fmla="*/ 0 h 1369186"/>
                <a:gd name="connsiteX4" fmla="*/ 1869106 w 1869106"/>
                <a:gd name="connsiteY4" fmla="*/ 386082 h 1369186"/>
                <a:gd name="connsiteX5" fmla="*/ 898079 w 1869106"/>
                <a:gd name="connsiteY5" fmla="*/ 386082 h 1369186"/>
                <a:gd name="connsiteX6" fmla="*/ 898079 w 1869106"/>
                <a:gd name="connsiteY6" fmla="*/ 386072 h 1369186"/>
                <a:gd name="connsiteX7" fmla="*/ 389017 w 1869106"/>
                <a:gd name="connsiteY7" fmla="*/ 1123768 h 1369186"/>
                <a:gd name="connsiteX8" fmla="*/ 983560 w 1869106"/>
                <a:gd name="connsiteY8" fmla="*/ 1307008 h 1369186"/>
                <a:gd name="connsiteX0" fmla="*/ 983838 w 1869384"/>
                <a:gd name="connsiteY0" fmla="*/ 1307008 h 1373249"/>
                <a:gd name="connsiteX1" fmla="*/ 1081 w 1869384"/>
                <a:gd name="connsiteY1" fmla="*/ 668563 h 1373249"/>
                <a:gd name="connsiteX2" fmla="*/ 904099 w 1869384"/>
                <a:gd name="connsiteY2" fmla="*/ 0 h 1373249"/>
                <a:gd name="connsiteX3" fmla="*/ 1869384 w 1869384"/>
                <a:gd name="connsiteY3" fmla="*/ 0 h 1373249"/>
                <a:gd name="connsiteX4" fmla="*/ 1869384 w 1869384"/>
                <a:gd name="connsiteY4" fmla="*/ 386082 h 1373249"/>
                <a:gd name="connsiteX5" fmla="*/ 898357 w 1869384"/>
                <a:gd name="connsiteY5" fmla="*/ 386082 h 1373249"/>
                <a:gd name="connsiteX6" fmla="*/ 898357 w 1869384"/>
                <a:gd name="connsiteY6" fmla="*/ 386072 h 1373249"/>
                <a:gd name="connsiteX7" fmla="*/ 389295 w 1869384"/>
                <a:gd name="connsiteY7" fmla="*/ 1123768 h 1373249"/>
                <a:gd name="connsiteX8" fmla="*/ 983838 w 1869384"/>
                <a:gd name="connsiteY8" fmla="*/ 1307008 h 1373249"/>
                <a:gd name="connsiteX0" fmla="*/ 983838 w 1869384"/>
                <a:gd name="connsiteY0" fmla="*/ 1307008 h 1348483"/>
                <a:gd name="connsiteX1" fmla="*/ 1081 w 1869384"/>
                <a:gd name="connsiteY1" fmla="*/ 668563 h 1348483"/>
                <a:gd name="connsiteX2" fmla="*/ 904099 w 1869384"/>
                <a:gd name="connsiteY2" fmla="*/ 0 h 1348483"/>
                <a:gd name="connsiteX3" fmla="*/ 1869384 w 1869384"/>
                <a:gd name="connsiteY3" fmla="*/ 0 h 1348483"/>
                <a:gd name="connsiteX4" fmla="*/ 1869384 w 1869384"/>
                <a:gd name="connsiteY4" fmla="*/ 386082 h 1348483"/>
                <a:gd name="connsiteX5" fmla="*/ 898357 w 1869384"/>
                <a:gd name="connsiteY5" fmla="*/ 386082 h 1348483"/>
                <a:gd name="connsiteX6" fmla="*/ 898357 w 1869384"/>
                <a:gd name="connsiteY6" fmla="*/ 386072 h 1348483"/>
                <a:gd name="connsiteX7" fmla="*/ 389295 w 1869384"/>
                <a:gd name="connsiteY7" fmla="*/ 1123768 h 1348483"/>
                <a:gd name="connsiteX8" fmla="*/ 983838 w 1869384"/>
                <a:gd name="connsiteY8" fmla="*/ 1307008 h 1348483"/>
                <a:gd name="connsiteX0" fmla="*/ 983184 w 1868730"/>
                <a:gd name="connsiteY0" fmla="*/ 1307008 h 1348483"/>
                <a:gd name="connsiteX1" fmla="*/ 427 w 1868730"/>
                <a:gd name="connsiteY1" fmla="*/ 668563 h 1348483"/>
                <a:gd name="connsiteX2" fmla="*/ 903445 w 1868730"/>
                <a:gd name="connsiteY2" fmla="*/ 0 h 1348483"/>
                <a:gd name="connsiteX3" fmla="*/ 1868730 w 1868730"/>
                <a:gd name="connsiteY3" fmla="*/ 0 h 1348483"/>
                <a:gd name="connsiteX4" fmla="*/ 1868730 w 1868730"/>
                <a:gd name="connsiteY4" fmla="*/ 386082 h 1348483"/>
                <a:gd name="connsiteX5" fmla="*/ 897703 w 1868730"/>
                <a:gd name="connsiteY5" fmla="*/ 386082 h 1348483"/>
                <a:gd name="connsiteX6" fmla="*/ 897703 w 1868730"/>
                <a:gd name="connsiteY6" fmla="*/ 386072 h 1348483"/>
                <a:gd name="connsiteX7" fmla="*/ 388641 w 1868730"/>
                <a:gd name="connsiteY7" fmla="*/ 1123768 h 1348483"/>
                <a:gd name="connsiteX8" fmla="*/ 983184 w 1868730"/>
                <a:gd name="connsiteY8" fmla="*/ 1307008 h 1348483"/>
                <a:gd name="connsiteX0" fmla="*/ 990229 w 1875775"/>
                <a:gd name="connsiteY0" fmla="*/ 1307008 h 1348483"/>
                <a:gd name="connsiteX1" fmla="*/ 7472 w 1875775"/>
                <a:gd name="connsiteY1" fmla="*/ 668563 h 1348483"/>
                <a:gd name="connsiteX2" fmla="*/ 910490 w 1875775"/>
                <a:gd name="connsiteY2" fmla="*/ 0 h 1348483"/>
                <a:gd name="connsiteX3" fmla="*/ 1875775 w 1875775"/>
                <a:gd name="connsiteY3" fmla="*/ 0 h 1348483"/>
                <a:gd name="connsiteX4" fmla="*/ 1875775 w 1875775"/>
                <a:gd name="connsiteY4" fmla="*/ 386082 h 1348483"/>
                <a:gd name="connsiteX5" fmla="*/ 904748 w 1875775"/>
                <a:gd name="connsiteY5" fmla="*/ 386082 h 1348483"/>
                <a:gd name="connsiteX6" fmla="*/ 904748 w 1875775"/>
                <a:gd name="connsiteY6" fmla="*/ 386072 h 1348483"/>
                <a:gd name="connsiteX7" fmla="*/ 395686 w 1875775"/>
                <a:gd name="connsiteY7" fmla="*/ 1123768 h 1348483"/>
                <a:gd name="connsiteX8" fmla="*/ 990229 w 1875775"/>
                <a:gd name="connsiteY8" fmla="*/ 1307008 h 1348483"/>
                <a:gd name="connsiteX0" fmla="*/ 986178 w 1871724"/>
                <a:gd name="connsiteY0" fmla="*/ 1307008 h 1348483"/>
                <a:gd name="connsiteX1" fmla="*/ 3421 w 1871724"/>
                <a:gd name="connsiteY1" fmla="*/ 668563 h 1348483"/>
                <a:gd name="connsiteX2" fmla="*/ 906439 w 1871724"/>
                <a:gd name="connsiteY2" fmla="*/ 0 h 1348483"/>
                <a:gd name="connsiteX3" fmla="*/ 1871724 w 1871724"/>
                <a:gd name="connsiteY3" fmla="*/ 0 h 1348483"/>
                <a:gd name="connsiteX4" fmla="*/ 1871724 w 1871724"/>
                <a:gd name="connsiteY4" fmla="*/ 386082 h 1348483"/>
                <a:gd name="connsiteX5" fmla="*/ 900697 w 1871724"/>
                <a:gd name="connsiteY5" fmla="*/ 386082 h 1348483"/>
                <a:gd name="connsiteX6" fmla="*/ 900697 w 1871724"/>
                <a:gd name="connsiteY6" fmla="*/ 386072 h 1348483"/>
                <a:gd name="connsiteX7" fmla="*/ 391635 w 1871724"/>
                <a:gd name="connsiteY7" fmla="*/ 1123768 h 1348483"/>
                <a:gd name="connsiteX8" fmla="*/ 986178 w 1871724"/>
                <a:gd name="connsiteY8" fmla="*/ 1307008 h 1348483"/>
                <a:gd name="connsiteX0" fmla="*/ 982824 w 1868370"/>
                <a:gd name="connsiteY0" fmla="*/ 1307008 h 1348483"/>
                <a:gd name="connsiteX1" fmla="*/ 67 w 1868370"/>
                <a:gd name="connsiteY1" fmla="*/ 668563 h 1348483"/>
                <a:gd name="connsiteX2" fmla="*/ 903085 w 1868370"/>
                <a:gd name="connsiteY2" fmla="*/ 0 h 1348483"/>
                <a:gd name="connsiteX3" fmla="*/ 1868370 w 1868370"/>
                <a:gd name="connsiteY3" fmla="*/ 0 h 1348483"/>
                <a:gd name="connsiteX4" fmla="*/ 1868370 w 1868370"/>
                <a:gd name="connsiteY4" fmla="*/ 386082 h 1348483"/>
                <a:gd name="connsiteX5" fmla="*/ 897343 w 1868370"/>
                <a:gd name="connsiteY5" fmla="*/ 386082 h 1348483"/>
                <a:gd name="connsiteX6" fmla="*/ 897343 w 1868370"/>
                <a:gd name="connsiteY6" fmla="*/ 386072 h 1348483"/>
                <a:gd name="connsiteX7" fmla="*/ 388281 w 1868370"/>
                <a:gd name="connsiteY7" fmla="*/ 1123768 h 1348483"/>
                <a:gd name="connsiteX8" fmla="*/ 982824 w 1868370"/>
                <a:gd name="connsiteY8" fmla="*/ 1307008 h 1348483"/>
                <a:gd name="connsiteX0" fmla="*/ 982837 w 1868383"/>
                <a:gd name="connsiteY0" fmla="*/ 1307008 h 1363869"/>
                <a:gd name="connsiteX1" fmla="*/ 80 w 1868383"/>
                <a:gd name="connsiteY1" fmla="*/ 668563 h 1363869"/>
                <a:gd name="connsiteX2" fmla="*/ 903098 w 1868383"/>
                <a:gd name="connsiteY2" fmla="*/ 0 h 1363869"/>
                <a:gd name="connsiteX3" fmla="*/ 1868383 w 1868383"/>
                <a:gd name="connsiteY3" fmla="*/ 0 h 1363869"/>
                <a:gd name="connsiteX4" fmla="*/ 1868383 w 1868383"/>
                <a:gd name="connsiteY4" fmla="*/ 386082 h 1363869"/>
                <a:gd name="connsiteX5" fmla="*/ 897356 w 1868383"/>
                <a:gd name="connsiteY5" fmla="*/ 386082 h 1363869"/>
                <a:gd name="connsiteX6" fmla="*/ 897356 w 1868383"/>
                <a:gd name="connsiteY6" fmla="*/ 386072 h 1363869"/>
                <a:gd name="connsiteX7" fmla="*/ 388294 w 1868383"/>
                <a:gd name="connsiteY7" fmla="*/ 1123768 h 1363869"/>
                <a:gd name="connsiteX8" fmla="*/ 982837 w 1868383"/>
                <a:gd name="connsiteY8" fmla="*/ 1307008 h 1363869"/>
                <a:gd name="connsiteX0" fmla="*/ 982970 w 1868516"/>
                <a:gd name="connsiteY0" fmla="*/ 1307008 h 1357495"/>
                <a:gd name="connsiteX1" fmla="*/ 213 w 1868516"/>
                <a:gd name="connsiteY1" fmla="*/ 668563 h 1357495"/>
                <a:gd name="connsiteX2" fmla="*/ 903231 w 1868516"/>
                <a:gd name="connsiteY2" fmla="*/ 0 h 1357495"/>
                <a:gd name="connsiteX3" fmla="*/ 1868516 w 1868516"/>
                <a:gd name="connsiteY3" fmla="*/ 0 h 1357495"/>
                <a:gd name="connsiteX4" fmla="*/ 1868516 w 1868516"/>
                <a:gd name="connsiteY4" fmla="*/ 386082 h 1357495"/>
                <a:gd name="connsiteX5" fmla="*/ 897489 w 1868516"/>
                <a:gd name="connsiteY5" fmla="*/ 386082 h 1357495"/>
                <a:gd name="connsiteX6" fmla="*/ 897489 w 1868516"/>
                <a:gd name="connsiteY6" fmla="*/ 386072 h 1357495"/>
                <a:gd name="connsiteX7" fmla="*/ 388427 w 1868516"/>
                <a:gd name="connsiteY7" fmla="*/ 1123768 h 1357495"/>
                <a:gd name="connsiteX8" fmla="*/ 982970 w 1868516"/>
                <a:gd name="connsiteY8" fmla="*/ 1307008 h 1357495"/>
                <a:gd name="connsiteX0" fmla="*/ 982834 w 1868380"/>
                <a:gd name="connsiteY0" fmla="*/ 1307008 h 1357123"/>
                <a:gd name="connsiteX1" fmla="*/ 77 w 1868380"/>
                <a:gd name="connsiteY1" fmla="*/ 668563 h 1357123"/>
                <a:gd name="connsiteX2" fmla="*/ 903095 w 1868380"/>
                <a:gd name="connsiteY2" fmla="*/ 0 h 1357123"/>
                <a:gd name="connsiteX3" fmla="*/ 1868380 w 1868380"/>
                <a:gd name="connsiteY3" fmla="*/ 0 h 1357123"/>
                <a:gd name="connsiteX4" fmla="*/ 1868380 w 1868380"/>
                <a:gd name="connsiteY4" fmla="*/ 386082 h 1357123"/>
                <a:gd name="connsiteX5" fmla="*/ 897353 w 1868380"/>
                <a:gd name="connsiteY5" fmla="*/ 386082 h 1357123"/>
                <a:gd name="connsiteX6" fmla="*/ 897353 w 1868380"/>
                <a:gd name="connsiteY6" fmla="*/ 386072 h 1357123"/>
                <a:gd name="connsiteX7" fmla="*/ 388291 w 1868380"/>
                <a:gd name="connsiteY7" fmla="*/ 1123768 h 1357123"/>
                <a:gd name="connsiteX8" fmla="*/ 982834 w 1868380"/>
                <a:gd name="connsiteY8" fmla="*/ 1307008 h 1357123"/>
                <a:gd name="connsiteX0" fmla="*/ 982834 w 1868380"/>
                <a:gd name="connsiteY0" fmla="*/ 1307008 h 1364304"/>
                <a:gd name="connsiteX1" fmla="*/ 77 w 1868380"/>
                <a:gd name="connsiteY1" fmla="*/ 668563 h 1364304"/>
                <a:gd name="connsiteX2" fmla="*/ 903095 w 1868380"/>
                <a:gd name="connsiteY2" fmla="*/ 0 h 1364304"/>
                <a:gd name="connsiteX3" fmla="*/ 1868380 w 1868380"/>
                <a:gd name="connsiteY3" fmla="*/ 0 h 1364304"/>
                <a:gd name="connsiteX4" fmla="*/ 1868380 w 1868380"/>
                <a:gd name="connsiteY4" fmla="*/ 386082 h 1364304"/>
                <a:gd name="connsiteX5" fmla="*/ 897353 w 1868380"/>
                <a:gd name="connsiteY5" fmla="*/ 386082 h 1364304"/>
                <a:gd name="connsiteX6" fmla="*/ 897353 w 1868380"/>
                <a:gd name="connsiteY6" fmla="*/ 386072 h 1364304"/>
                <a:gd name="connsiteX7" fmla="*/ 388291 w 1868380"/>
                <a:gd name="connsiteY7" fmla="*/ 1123768 h 1364304"/>
                <a:gd name="connsiteX8" fmla="*/ 982834 w 1868380"/>
                <a:gd name="connsiteY8" fmla="*/ 1307008 h 1364304"/>
                <a:gd name="connsiteX0" fmla="*/ 982834 w 1868380"/>
                <a:gd name="connsiteY0" fmla="*/ 1307008 h 1366361"/>
                <a:gd name="connsiteX1" fmla="*/ 77 w 1868380"/>
                <a:gd name="connsiteY1" fmla="*/ 668563 h 1366361"/>
                <a:gd name="connsiteX2" fmla="*/ 903095 w 1868380"/>
                <a:gd name="connsiteY2" fmla="*/ 0 h 1366361"/>
                <a:gd name="connsiteX3" fmla="*/ 1868380 w 1868380"/>
                <a:gd name="connsiteY3" fmla="*/ 0 h 1366361"/>
                <a:gd name="connsiteX4" fmla="*/ 1868380 w 1868380"/>
                <a:gd name="connsiteY4" fmla="*/ 386082 h 1366361"/>
                <a:gd name="connsiteX5" fmla="*/ 897353 w 1868380"/>
                <a:gd name="connsiteY5" fmla="*/ 386082 h 1366361"/>
                <a:gd name="connsiteX6" fmla="*/ 897353 w 1868380"/>
                <a:gd name="connsiteY6" fmla="*/ 386072 h 1366361"/>
                <a:gd name="connsiteX7" fmla="*/ 388291 w 1868380"/>
                <a:gd name="connsiteY7" fmla="*/ 1123768 h 1366361"/>
                <a:gd name="connsiteX8" fmla="*/ 982834 w 1868380"/>
                <a:gd name="connsiteY8" fmla="*/ 1307008 h 1366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68380" h="1366361">
                  <a:moveTo>
                    <a:pt x="982834" y="1307008"/>
                  </a:moveTo>
                  <a:cubicBezTo>
                    <a:pt x="732394" y="1440691"/>
                    <a:pt x="10007" y="1396043"/>
                    <a:pt x="77" y="668563"/>
                  </a:cubicBezTo>
                  <a:cubicBezTo>
                    <a:pt x="-3715" y="390780"/>
                    <a:pt x="132130" y="13795"/>
                    <a:pt x="903095" y="0"/>
                  </a:cubicBezTo>
                  <a:lnTo>
                    <a:pt x="1868380" y="0"/>
                  </a:lnTo>
                  <a:lnTo>
                    <a:pt x="1868380" y="386082"/>
                  </a:lnTo>
                  <a:lnTo>
                    <a:pt x="897353" y="386082"/>
                  </a:lnTo>
                  <a:lnTo>
                    <a:pt x="897353" y="386072"/>
                  </a:lnTo>
                  <a:cubicBezTo>
                    <a:pt x="339444" y="390754"/>
                    <a:pt x="248008" y="890628"/>
                    <a:pt x="388291" y="1123768"/>
                  </a:cubicBezTo>
                  <a:cubicBezTo>
                    <a:pt x="463286" y="1235204"/>
                    <a:pt x="661103" y="1435284"/>
                    <a:pt x="982834" y="1307008"/>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sp>
        <p:nvSpPr>
          <p:cNvPr id="27" name="TextBox 26">
            <a:extLst>
              <a:ext uri="{FF2B5EF4-FFF2-40B4-BE49-F238E27FC236}">
                <a16:creationId xmlns:a16="http://schemas.microsoft.com/office/drawing/2014/main" id="{5EEB95C3-5DC7-4F34-A254-952F746A3EB9}"/>
              </a:ext>
            </a:extLst>
          </p:cNvPr>
          <p:cNvSpPr txBox="1"/>
          <p:nvPr/>
        </p:nvSpPr>
        <p:spPr>
          <a:xfrm>
            <a:off x="7130904" y="2658554"/>
            <a:ext cx="765296" cy="400110"/>
          </a:xfrm>
          <a:prstGeom prst="rect">
            <a:avLst/>
          </a:prstGeom>
          <a:noFill/>
        </p:spPr>
        <p:txBody>
          <a:bodyPr wrap="square" rtlCol="0">
            <a:spAutoFit/>
          </a:bodyPr>
          <a:lstStyle/>
          <a:p>
            <a:pPr algn="ctr"/>
            <a:r>
              <a:rPr lang="en-US" altLang="ko-KR" sz="2000" b="1" dirty="0">
                <a:solidFill>
                  <a:schemeClr val="bg1"/>
                </a:solidFill>
                <a:cs typeface="Arial" pitchFamily="34" charset="0"/>
              </a:rPr>
              <a:t>01</a:t>
            </a:r>
            <a:endParaRPr lang="ko-KR" altLang="en-US" sz="2000" b="1" dirty="0">
              <a:solidFill>
                <a:schemeClr val="bg1"/>
              </a:solidFill>
              <a:cs typeface="Arial" pitchFamily="34" charset="0"/>
            </a:endParaRPr>
          </a:p>
        </p:txBody>
      </p:sp>
      <p:sp>
        <p:nvSpPr>
          <p:cNvPr id="28" name="TextBox 27">
            <a:extLst>
              <a:ext uri="{FF2B5EF4-FFF2-40B4-BE49-F238E27FC236}">
                <a16:creationId xmlns:a16="http://schemas.microsoft.com/office/drawing/2014/main" id="{19DEC2F0-90F9-4582-B9EC-7BC117567106}"/>
              </a:ext>
            </a:extLst>
          </p:cNvPr>
          <p:cNvSpPr txBox="1"/>
          <p:nvPr/>
        </p:nvSpPr>
        <p:spPr>
          <a:xfrm>
            <a:off x="6672066" y="3051653"/>
            <a:ext cx="756309" cy="400110"/>
          </a:xfrm>
          <a:prstGeom prst="rect">
            <a:avLst/>
          </a:prstGeom>
          <a:noFill/>
        </p:spPr>
        <p:txBody>
          <a:bodyPr wrap="square" rtlCol="0">
            <a:spAutoFit/>
          </a:bodyPr>
          <a:lstStyle/>
          <a:p>
            <a:pPr algn="ctr"/>
            <a:r>
              <a:rPr lang="en-US" altLang="ko-KR" sz="2000" b="1" dirty="0">
                <a:solidFill>
                  <a:schemeClr val="bg1"/>
                </a:solidFill>
                <a:cs typeface="Arial" pitchFamily="34" charset="0"/>
              </a:rPr>
              <a:t>02</a:t>
            </a:r>
            <a:endParaRPr lang="ko-KR" altLang="en-US" sz="2000" b="1" dirty="0">
              <a:solidFill>
                <a:schemeClr val="bg1"/>
              </a:solidFill>
              <a:cs typeface="Arial" pitchFamily="34" charset="0"/>
            </a:endParaRPr>
          </a:p>
        </p:txBody>
      </p:sp>
      <p:sp>
        <p:nvSpPr>
          <p:cNvPr id="29" name="Oval 10">
            <a:extLst>
              <a:ext uri="{FF2B5EF4-FFF2-40B4-BE49-F238E27FC236}">
                <a16:creationId xmlns:a16="http://schemas.microsoft.com/office/drawing/2014/main" id="{33807081-DA7C-41EA-95FC-9FDFB4C11981}"/>
              </a:ext>
            </a:extLst>
          </p:cNvPr>
          <p:cNvSpPr/>
          <p:nvPr/>
        </p:nvSpPr>
        <p:spPr>
          <a:xfrm>
            <a:off x="5878520" y="3657832"/>
            <a:ext cx="467134" cy="553571"/>
          </a:xfrm>
          <a:custGeom>
            <a:avLst/>
            <a:gdLst/>
            <a:ahLst/>
            <a:cxnLst/>
            <a:rect l="l" t="t" r="r" b="b"/>
            <a:pathLst>
              <a:path w="3310915" h="3923570">
                <a:moveTo>
                  <a:pt x="2634572" y="2782060"/>
                </a:moveTo>
                <a:cubicBezTo>
                  <a:pt x="2877724" y="2784696"/>
                  <a:pt x="3073074" y="2923910"/>
                  <a:pt x="3310915" y="3050983"/>
                </a:cubicBezTo>
                <a:lnTo>
                  <a:pt x="3113550" y="3840011"/>
                </a:lnTo>
                <a:lnTo>
                  <a:pt x="2637706" y="3668957"/>
                </a:lnTo>
                <a:cubicBezTo>
                  <a:pt x="2327360" y="3767940"/>
                  <a:pt x="1829375" y="3988492"/>
                  <a:pt x="1579811" y="3905123"/>
                </a:cubicBezTo>
                <a:cubicBezTo>
                  <a:pt x="1320906" y="3775288"/>
                  <a:pt x="642145" y="3366355"/>
                  <a:pt x="472751" y="3203771"/>
                </a:cubicBezTo>
                <a:cubicBezTo>
                  <a:pt x="303357" y="3041187"/>
                  <a:pt x="403652" y="2893777"/>
                  <a:pt x="563448" y="2929619"/>
                </a:cubicBezTo>
                <a:cubicBezTo>
                  <a:pt x="702634" y="2937547"/>
                  <a:pt x="1160012" y="3199482"/>
                  <a:pt x="1284082" y="3253983"/>
                </a:cubicBezTo>
                <a:cubicBezTo>
                  <a:pt x="1127104" y="3587742"/>
                  <a:pt x="1741057" y="3563487"/>
                  <a:pt x="1955231" y="3541261"/>
                </a:cubicBezTo>
                <a:cubicBezTo>
                  <a:pt x="2131253" y="3488686"/>
                  <a:pt x="2214010" y="3505589"/>
                  <a:pt x="2306401" y="3383364"/>
                </a:cubicBezTo>
                <a:cubicBezTo>
                  <a:pt x="2155860" y="3427865"/>
                  <a:pt x="2163213" y="3429679"/>
                  <a:pt x="1912247" y="3471537"/>
                </a:cubicBezTo>
                <a:cubicBezTo>
                  <a:pt x="1482134" y="3531123"/>
                  <a:pt x="1135709" y="3364234"/>
                  <a:pt x="1413085" y="3236383"/>
                </a:cubicBezTo>
                <a:cubicBezTo>
                  <a:pt x="1557848" y="3164554"/>
                  <a:pt x="1721108" y="3222221"/>
                  <a:pt x="1929297" y="3121321"/>
                </a:cubicBezTo>
                <a:cubicBezTo>
                  <a:pt x="2128589" y="3010789"/>
                  <a:pt x="2187815" y="2818332"/>
                  <a:pt x="2527174" y="2789726"/>
                </a:cubicBezTo>
                <a:cubicBezTo>
                  <a:pt x="2564125" y="2784095"/>
                  <a:pt x="2599836" y="2781684"/>
                  <a:pt x="2634572" y="2782060"/>
                </a:cubicBezTo>
                <a:close/>
                <a:moveTo>
                  <a:pt x="2169165" y="2259549"/>
                </a:moveTo>
                <a:cubicBezTo>
                  <a:pt x="2305163" y="2320579"/>
                  <a:pt x="2430502" y="2400997"/>
                  <a:pt x="2542352" y="2496872"/>
                </a:cubicBezTo>
                <a:cubicBezTo>
                  <a:pt x="2303978" y="2744099"/>
                  <a:pt x="1979593" y="2907447"/>
                  <a:pt x="1617206" y="2939204"/>
                </a:cubicBezTo>
                <a:lnTo>
                  <a:pt x="1588575" y="2925411"/>
                </a:lnTo>
                <a:cubicBezTo>
                  <a:pt x="1835671" y="2758142"/>
                  <a:pt x="2037335" y="2529257"/>
                  <a:pt x="2169165" y="2259549"/>
                </a:cubicBezTo>
                <a:close/>
                <a:moveTo>
                  <a:pt x="797309" y="2254509"/>
                </a:moveTo>
                <a:cubicBezTo>
                  <a:pt x="928512" y="2525684"/>
                  <a:pt x="1129977" y="2756161"/>
                  <a:pt x="1376879" y="2925229"/>
                </a:cubicBezTo>
                <a:cubicBezTo>
                  <a:pt x="1367940" y="2931748"/>
                  <a:pt x="1358086" y="2936536"/>
                  <a:pt x="1348086" y="2941055"/>
                </a:cubicBezTo>
                <a:cubicBezTo>
                  <a:pt x="981929" y="2910776"/>
                  <a:pt x="654006" y="2746454"/>
                  <a:pt x="413461" y="2497054"/>
                </a:cubicBezTo>
                <a:cubicBezTo>
                  <a:pt x="528278" y="2398621"/>
                  <a:pt x="657289" y="2316447"/>
                  <a:pt x="797309" y="2254509"/>
                </a:cubicBezTo>
                <a:close/>
                <a:moveTo>
                  <a:pt x="1426305" y="2108791"/>
                </a:moveTo>
                <a:lnTo>
                  <a:pt x="1426305" y="2824067"/>
                </a:lnTo>
                <a:cubicBezTo>
                  <a:pt x="1203050" y="2668305"/>
                  <a:pt x="1020431" y="2458508"/>
                  <a:pt x="899682" y="2212532"/>
                </a:cubicBezTo>
                <a:cubicBezTo>
                  <a:pt x="1063835" y="2148883"/>
                  <a:pt x="1241204" y="2112683"/>
                  <a:pt x="1426305" y="2108791"/>
                </a:cubicBezTo>
                <a:close/>
                <a:moveTo>
                  <a:pt x="1527809" y="2108695"/>
                </a:moveTo>
                <a:cubicBezTo>
                  <a:pt x="1717707" y="2112557"/>
                  <a:pt x="1899494" y="2150291"/>
                  <a:pt x="2067336" y="2216559"/>
                </a:cubicBezTo>
                <a:cubicBezTo>
                  <a:pt x="1943936" y="2466549"/>
                  <a:pt x="1756622" y="2679032"/>
                  <a:pt x="1527809" y="2835300"/>
                </a:cubicBezTo>
                <a:close/>
                <a:moveTo>
                  <a:pt x="2354776" y="1530125"/>
                </a:moveTo>
                <a:lnTo>
                  <a:pt x="2955077" y="1530125"/>
                </a:lnTo>
                <a:cubicBezTo>
                  <a:pt x="2942393" y="1866074"/>
                  <a:pt x="2817414" y="2173186"/>
                  <a:pt x="2615767" y="2414127"/>
                </a:cubicBezTo>
                <a:cubicBezTo>
                  <a:pt x="2496453" y="2311434"/>
                  <a:pt x="2362630" y="2225327"/>
                  <a:pt x="2217376" y="2159975"/>
                </a:cubicBezTo>
                <a:cubicBezTo>
                  <a:pt x="2300477" y="1965771"/>
                  <a:pt x="2348521" y="1753185"/>
                  <a:pt x="2354776" y="1530125"/>
                </a:cubicBezTo>
                <a:close/>
                <a:moveTo>
                  <a:pt x="1527809" y="1530125"/>
                </a:moveTo>
                <a:lnTo>
                  <a:pt x="2244039" y="1530125"/>
                </a:lnTo>
                <a:cubicBezTo>
                  <a:pt x="2237819" y="1737690"/>
                  <a:pt x="2192963" y="1935525"/>
                  <a:pt x="2115825" y="2116496"/>
                </a:cubicBezTo>
                <a:cubicBezTo>
                  <a:pt x="1933189" y="2043464"/>
                  <a:pt x="1735000" y="2001899"/>
                  <a:pt x="1527809" y="1997958"/>
                </a:cubicBezTo>
                <a:close/>
                <a:moveTo>
                  <a:pt x="725097" y="1530125"/>
                </a:moveTo>
                <a:lnTo>
                  <a:pt x="1426305" y="1530125"/>
                </a:lnTo>
                <a:lnTo>
                  <a:pt x="1426305" y="1998054"/>
                </a:lnTo>
                <a:cubicBezTo>
                  <a:pt x="1224105" y="2002029"/>
                  <a:pt x="1030504" y="2041966"/>
                  <a:pt x="851699" y="2112283"/>
                </a:cubicBezTo>
                <a:cubicBezTo>
                  <a:pt x="775482" y="1932518"/>
                  <a:pt x="731260" y="1736112"/>
                  <a:pt x="725097" y="1530125"/>
                </a:cubicBezTo>
                <a:close/>
                <a:moveTo>
                  <a:pt x="934" y="1530125"/>
                </a:moveTo>
                <a:lnTo>
                  <a:pt x="614360" y="1530125"/>
                </a:lnTo>
                <a:cubicBezTo>
                  <a:pt x="620543" y="1751166"/>
                  <a:pt x="667772" y="1961919"/>
                  <a:pt x="749235" y="2154869"/>
                </a:cubicBezTo>
                <a:cubicBezTo>
                  <a:pt x="599936" y="2221117"/>
                  <a:pt x="462426" y="2308980"/>
                  <a:pt x="340129" y="2414234"/>
                </a:cubicBezTo>
                <a:cubicBezTo>
                  <a:pt x="138582" y="2173144"/>
                  <a:pt x="13619" y="1866051"/>
                  <a:pt x="934" y="1530125"/>
                </a:cubicBezTo>
                <a:close/>
                <a:moveTo>
                  <a:pt x="883886" y="768586"/>
                </a:moveTo>
                <a:cubicBezTo>
                  <a:pt x="1053566" y="831753"/>
                  <a:pt x="1236128" y="867407"/>
                  <a:pt x="1426305" y="871035"/>
                </a:cubicBezTo>
                <a:lnTo>
                  <a:pt x="1426305" y="1428622"/>
                </a:lnTo>
                <a:lnTo>
                  <a:pt x="724559" y="1428622"/>
                </a:lnTo>
                <a:cubicBezTo>
                  <a:pt x="730221" y="1192426"/>
                  <a:pt x="785872" y="968634"/>
                  <a:pt x="883886" y="768586"/>
                </a:cubicBezTo>
                <a:close/>
                <a:moveTo>
                  <a:pt x="2083288" y="764501"/>
                </a:moveTo>
                <a:cubicBezTo>
                  <a:pt x="2182501" y="965616"/>
                  <a:pt x="2238869" y="1190833"/>
                  <a:pt x="2244577" y="1428622"/>
                </a:cubicBezTo>
                <a:lnTo>
                  <a:pt x="1527809" y="1428622"/>
                </a:lnTo>
                <a:lnTo>
                  <a:pt x="1527809" y="871130"/>
                </a:lnTo>
                <a:cubicBezTo>
                  <a:pt x="1722835" y="867528"/>
                  <a:pt x="1909881" y="830382"/>
                  <a:pt x="2083288" y="764501"/>
                </a:cubicBezTo>
                <a:close/>
                <a:moveTo>
                  <a:pt x="375750" y="484510"/>
                </a:moveTo>
                <a:cubicBezTo>
                  <a:pt x="497688" y="583858"/>
                  <a:pt x="633678" y="666438"/>
                  <a:pt x="780212" y="729142"/>
                </a:cubicBezTo>
                <a:cubicBezTo>
                  <a:pt x="677519" y="941475"/>
                  <a:pt x="619429" y="1178562"/>
                  <a:pt x="613822" y="1428622"/>
                </a:cubicBezTo>
                <a:lnTo>
                  <a:pt x="0" y="1428622"/>
                </a:lnTo>
                <a:cubicBezTo>
                  <a:pt x="9263" y="1065848"/>
                  <a:pt x="149371" y="735691"/>
                  <a:pt x="375750" y="484510"/>
                </a:cubicBezTo>
                <a:close/>
                <a:moveTo>
                  <a:pt x="2580304" y="484479"/>
                </a:moveTo>
                <a:cubicBezTo>
                  <a:pt x="2806628" y="735651"/>
                  <a:pt x="2946750" y="1065827"/>
                  <a:pt x="2956013" y="1428622"/>
                </a:cubicBezTo>
                <a:lnTo>
                  <a:pt x="2355314" y="1428622"/>
                </a:lnTo>
                <a:cubicBezTo>
                  <a:pt x="2349636" y="1176504"/>
                  <a:pt x="2290630" y="937573"/>
                  <a:pt x="2186241" y="724113"/>
                </a:cubicBezTo>
                <a:cubicBezTo>
                  <a:pt x="2328935" y="662418"/>
                  <a:pt x="2461323" y="581449"/>
                  <a:pt x="2580304" y="484479"/>
                </a:cubicBezTo>
                <a:close/>
                <a:moveTo>
                  <a:pt x="1426305" y="124032"/>
                </a:moveTo>
                <a:lnTo>
                  <a:pt x="1426305" y="760298"/>
                </a:lnTo>
                <a:cubicBezTo>
                  <a:pt x="1253727" y="756791"/>
                  <a:pt x="1087879" y="724966"/>
                  <a:pt x="933247" y="668842"/>
                </a:cubicBezTo>
                <a:cubicBezTo>
                  <a:pt x="1054039" y="451822"/>
                  <a:pt x="1223389" y="265609"/>
                  <a:pt x="1426305" y="124032"/>
                </a:cubicBezTo>
                <a:close/>
                <a:moveTo>
                  <a:pt x="1527809" y="112799"/>
                </a:moveTo>
                <a:cubicBezTo>
                  <a:pt x="1736145" y="255085"/>
                  <a:pt x="1910079" y="443973"/>
                  <a:pt x="2033951" y="664748"/>
                </a:cubicBezTo>
                <a:cubicBezTo>
                  <a:pt x="1875578" y="723616"/>
                  <a:pt x="1705238" y="756901"/>
                  <a:pt x="1527809" y="760394"/>
                </a:cubicBezTo>
                <a:close/>
                <a:moveTo>
                  <a:pt x="1632157" y="1693"/>
                </a:moveTo>
                <a:cubicBezTo>
                  <a:pt x="1969090" y="34839"/>
                  <a:pt x="2272411" y="181752"/>
                  <a:pt x="2502559" y="404493"/>
                </a:cubicBezTo>
                <a:cubicBezTo>
                  <a:pt x="2392455" y="493535"/>
                  <a:pt x="2270018" y="567692"/>
                  <a:pt x="2138287" y="624414"/>
                </a:cubicBezTo>
                <a:cubicBezTo>
                  <a:pt x="2004803" y="382989"/>
                  <a:pt x="1815448" y="176841"/>
                  <a:pt x="1587368" y="23269"/>
                </a:cubicBezTo>
                <a:close/>
                <a:moveTo>
                  <a:pt x="1333466" y="0"/>
                </a:moveTo>
                <a:lnTo>
                  <a:pt x="1376468" y="23177"/>
                </a:lnTo>
                <a:cubicBezTo>
                  <a:pt x="1149236" y="178863"/>
                  <a:pt x="960516" y="386575"/>
                  <a:pt x="827965" y="629347"/>
                </a:cubicBezTo>
                <a:cubicBezTo>
                  <a:pt x="692459" y="571593"/>
                  <a:pt x="566467" y="495851"/>
                  <a:pt x="453430" y="404475"/>
                </a:cubicBezTo>
                <a:cubicBezTo>
                  <a:pt x="685742" y="179438"/>
                  <a:pt x="992667" y="31629"/>
                  <a:pt x="1333466" y="0"/>
                </a:cubicBezTo>
                <a:close/>
              </a:path>
            </a:pathLst>
          </a:cu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lumMod val="65000"/>
                  <a:lumOff val="35000"/>
                </a:schemeClr>
              </a:solidFill>
            </a:endParaRPr>
          </a:p>
        </p:txBody>
      </p:sp>
      <p:grpSp>
        <p:nvGrpSpPr>
          <p:cNvPr id="30" name="그룹 38">
            <a:extLst>
              <a:ext uri="{FF2B5EF4-FFF2-40B4-BE49-F238E27FC236}">
                <a16:creationId xmlns:a16="http://schemas.microsoft.com/office/drawing/2014/main" id="{699D9308-5850-4EAC-891A-9626057F1237}"/>
              </a:ext>
            </a:extLst>
          </p:cNvPr>
          <p:cNvGrpSpPr/>
          <p:nvPr/>
        </p:nvGrpSpPr>
        <p:grpSpPr>
          <a:xfrm>
            <a:off x="3983774" y="3433042"/>
            <a:ext cx="3197984" cy="1845978"/>
            <a:chOff x="2459774" y="3503899"/>
            <a:chExt cx="3197984" cy="1845978"/>
          </a:xfrm>
          <a:solidFill>
            <a:schemeClr val="accent1"/>
          </a:solidFill>
        </p:grpSpPr>
        <p:sp>
          <p:nvSpPr>
            <p:cNvPr id="31" name="Rectangle 29">
              <a:extLst>
                <a:ext uri="{FF2B5EF4-FFF2-40B4-BE49-F238E27FC236}">
                  <a16:creationId xmlns:a16="http://schemas.microsoft.com/office/drawing/2014/main" id="{9FB92421-4B6E-4601-A9F3-E0A959586520}"/>
                </a:ext>
              </a:extLst>
            </p:cNvPr>
            <p:cNvSpPr/>
            <p:nvPr/>
          </p:nvSpPr>
          <p:spPr>
            <a:xfrm rot="10800000">
              <a:off x="3091098" y="3503899"/>
              <a:ext cx="2566660" cy="1789264"/>
            </a:xfrm>
            <a:custGeom>
              <a:avLst/>
              <a:gdLst>
                <a:gd name="connsiteX0" fmla="*/ 1175617 w 2534905"/>
                <a:gd name="connsiteY0" fmla="*/ 0 h 1809852"/>
                <a:gd name="connsiteX1" fmla="*/ 2534905 w 2534905"/>
                <a:gd name="connsiteY1" fmla="*/ 0 h 1809852"/>
                <a:gd name="connsiteX2" fmla="*/ 2534905 w 2534905"/>
                <a:gd name="connsiteY2" fmla="*/ 386082 h 1809852"/>
                <a:gd name="connsiteX3" fmla="*/ 1184707 w 2534905"/>
                <a:gd name="connsiteY3" fmla="*/ 386082 h 1809852"/>
                <a:gd name="connsiteX4" fmla="*/ 281517 w 2534905"/>
                <a:gd name="connsiteY4" fmla="*/ 997020 h 1809852"/>
                <a:gd name="connsiteX5" fmla="*/ 1183118 w 2534905"/>
                <a:gd name="connsiteY5" fmla="*/ 1721379 h 1809852"/>
                <a:gd name="connsiteX6" fmla="*/ 12 w 2534905"/>
                <a:gd name="connsiteY6" fmla="*/ 921450 h 1809852"/>
                <a:gd name="connsiteX7" fmla="*/ 1175617 w 2534905"/>
                <a:gd name="connsiteY7" fmla="*/ 473 h 1809852"/>
                <a:gd name="connsiteX8" fmla="*/ 1175617 w 2534905"/>
                <a:gd name="connsiteY8" fmla="*/ 0 h 1809852"/>
                <a:gd name="connsiteX0" fmla="*/ 1175617 w 2534905"/>
                <a:gd name="connsiteY0" fmla="*/ 0 h 1809852"/>
                <a:gd name="connsiteX1" fmla="*/ 2534905 w 2534905"/>
                <a:gd name="connsiteY1" fmla="*/ 0 h 1809852"/>
                <a:gd name="connsiteX2" fmla="*/ 2534905 w 2534905"/>
                <a:gd name="connsiteY2" fmla="*/ 386082 h 1809852"/>
                <a:gd name="connsiteX3" fmla="*/ 1184707 w 2534905"/>
                <a:gd name="connsiteY3" fmla="*/ 386082 h 1809852"/>
                <a:gd name="connsiteX4" fmla="*/ 281517 w 2534905"/>
                <a:gd name="connsiteY4" fmla="*/ 997020 h 1809852"/>
                <a:gd name="connsiteX5" fmla="*/ 1183118 w 2534905"/>
                <a:gd name="connsiteY5" fmla="*/ 1721379 h 1809852"/>
                <a:gd name="connsiteX6" fmla="*/ 12 w 2534905"/>
                <a:gd name="connsiteY6" fmla="*/ 921450 h 1809852"/>
                <a:gd name="connsiteX7" fmla="*/ 1175617 w 2534905"/>
                <a:gd name="connsiteY7" fmla="*/ 473 h 1809852"/>
                <a:gd name="connsiteX8" fmla="*/ 1175617 w 2534905"/>
                <a:gd name="connsiteY8" fmla="*/ 0 h 1809852"/>
                <a:gd name="connsiteX0" fmla="*/ 1207346 w 2566634"/>
                <a:gd name="connsiteY0" fmla="*/ 0 h 1812297"/>
                <a:gd name="connsiteX1" fmla="*/ 2566634 w 2566634"/>
                <a:gd name="connsiteY1" fmla="*/ 0 h 1812297"/>
                <a:gd name="connsiteX2" fmla="*/ 2566634 w 2566634"/>
                <a:gd name="connsiteY2" fmla="*/ 386082 h 1812297"/>
                <a:gd name="connsiteX3" fmla="*/ 1216436 w 2566634"/>
                <a:gd name="connsiteY3" fmla="*/ 386082 h 1812297"/>
                <a:gd name="connsiteX4" fmla="*/ 313246 w 2566634"/>
                <a:gd name="connsiteY4" fmla="*/ 997020 h 1812297"/>
                <a:gd name="connsiteX5" fmla="*/ 1214847 w 2566634"/>
                <a:gd name="connsiteY5" fmla="*/ 1721379 h 1812297"/>
                <a:gd name="connsiteX6" fmla="*/ 11 w 2566634"/>
                <a:gd name="connsiteY6" fmla="*/ 935873 h 1812297"/>
                <a:gd name="connsiteX7" fmla="*/ 1207346 w 2566634"/>
                <a:gd name="connsiteY7" fmla="*/ 473 h 1812297"/>
                <a:gd name="connsiteX8" fmla="*/ 1207346 w 2566634"/>
                <a:gd name="connsiteY8" fmla="*/ 0 h 1812297"/>
                <a:gd name="connsiteX0" fmla="*/ 1207796 w 2567084"/>
                <a:gd name="connsiteY0" fmla="*/ 0 h 1812297"/>
                <a:gd name="connsiteX1" fmla="*/ 2567084 w 2567084"/>
                <a:gd name="connsiteY1" fmla="*/ 0 h 1812297"/>
                <a:gd name="connsiteX2" fmla="*/ 2567084 w 2567084"/>
                <a:gd name="connsiteY2" fmla="*/ 386082 h 1812297"/>
                <a:gd name="connsiteX3" fmla="*/ 1216886 w 2567084"/>
                <a:gd name="connsiteY3" fmla="*/ 386082 h 1812297"/>
                <a:gd name="connsiteX4" fmla="*/ 313696 w 2567084"/>
                <a:gd name="connsiteY4" fmla="*/ 997020 h 1812297"/>
                <a:gd name="connsiteX5" fmla="*/ 1215297 w 2567084"/>
                <a:gd name="connsiteY5" fmla="*/ 1721379 h 1812297"/>
                <a:gd name="connsiteX6" fmla="*/ 461 w 2567084"/>
                <a:gd name="connsiteY6" fmla="*/ 935873 h 1812297"/>
                <a:gd name="connsiteX7" fmla="*/ 1207796 w 2567084"/>
                <a:gd name="connsiteY7" fmla="*/ 473 h 1812297"/>
                <a:gd name="connsiteX8" fmla="*/ 1207796 w 2567084"/>
                <a:gd name="connsiteY8" fmla="*/ 0 h 1812297"/>
                <a:gd name="connsiteX0" fmla="*/ 1207796 w 2567084"/>
                <a:gd name="connsiteY0" fmla="*/ 0 h 1791348"/>
                <a:gd name="connsiteX1" fmla="*/ 2567084 w 2567084"/>
                <a:gd name="connsiteY1" fmla="*/ 0 h 1791348"/>
                <a:gd name="connsiteX2" fmla="*/ 2567084 w 2567084"/>
                <a:gd name="connsiteY2" fmla="*/ 386082 h 1791348"/>
                <a:gd name="connsiteX3" fmla="*/ 1216886 w 2567084"/>
                <a:gd name="connsiteY3" fmla="*/ 386082 h 1791348"/>
                <a:gd name="connsiteX4" fmla="*/ 313696 w 2567084"/>
                <a:gd name="connsiteY4" fmla="*/ 997020 h 1791348"/>
                <a:gd name="connsiteX5" fmla="*/ 1215297 w 2567084"/>
                <a:gd name="connsiteY5" fmla="*/ 1721379 h 1791348"/>
                <a:gd name="connsiteX6" fmla="*/ 461 w 2567084"/>
                <a:gd name="connsiteY6" fmla="*/ 935873 h 1791348"/>
                <a:gd name="connsiteX7" fmla="*/ 1207796 w 2567084"/>
                <a:gd name="connsiteY7" fmla="*/ 473 h 1791348"/>
                <a:gd name="connsiteX8" fmla="*/ 1207796 w 2567084"/>
                <a:gd name="connsiteY8" fmla="*/ 0 h 1791348"/>
                <a:gd name="connsiteX0" fmla="*/ 1207796 w 2567084"/>
                <a:gd name="connsiteY0" fmla="*/ 0 h 1801236"/>
                <a:gd name="connsiteX1" fmla="*/ 2567084 w 2567084"/>
                <a:gd name="connsiteY1" fmla="*/ 0 h 1801236"/>
                <a:gd name="connsiteX2" fmla="*/ 2567084 w 2567084"/>
                <a:gd name="connsiteY2" fmla="*/ 386082 h 1801236"/>
                <a:gd name="connsiteX3" fmla="*/ 1216886 w 2567084"/>
                <a:gd name="connsiteY3" fmla="*/ 386082 h 1801236"/>
                <a:gd name="connsiteX4" fmla="*/ 313696 w 2567084"/>
                <a:gd name="connsiteY4" fmla="*/ 997020 h 1801236"/>
                <a:gd name="connsiteX5" fmla="*/ 1215297 w 2567084"/>
                <a:gd name="connsiteY5" fmla="*/ 1721379 h 1801236"/>
                <a:gd name="connsiteX6" fmla="*/ 461 w 2567084"/>
                <a:gd name="connsiteY6" fmla="*/ 935873 h 1801236"/>
                <a:gd name="connsiteX7" fmla="*/ 1207796 w 2567084"/>
                <a:gd name="connsiteY7" fmla="*/ 473 h 1801236"/>
                <a:gd name="connsiteX8" fmla="*/ 1207796 w 2567084"/>
                <a:gd name="connsiteY8" fmla="*/ 0 h 1801236"/>
                <a:gd name="connsiteX0" fmla="*/ 1207796 w 2567084"/>
                <a:gd name="connsiteY0" fmla="*/ 0 h 1811853"/>
                <a:gd name="connsiteX1" fmla="*/ 2567084 w 2567084"/>
                <a:gd name="connsiteY1" fmla="*/ 0 h 1811853"/>
                <a:gd name="connsiteX2" fmla="*/ 2567084 w 2567084"/>
                <a:gd name="connsiteY2" fmla="*/ 386082 h 1811853"/>
                <a:gd name="connsiteX3" fmla="*/ 1216886 w 2567084"/>
                <a:gd name="connsiteY3" fmla="*/ 386082 h 1811853"/>
                <a:gd name="connsiteX4" fmla="*/ 313696 w 2567084"/>
                <a:gd name="connsiteY4" fmla="*/ 997020 h 1811853"/>
                <a:gd name="connsiteX5" fmla="*/ 1215297 w 2567084"/>
                <a:gd name="connsiteY5" fmla="*/ 1721379 h 1811853"/>
                <a:gd name="connsiteX6" fmla="*/ 461 w 2567084"/>
                <a:gd name="connsiteY6" fmla="*/ 935873 h 1811853"/>
                <a:gd name="connsiteX7" fmla="*/ 1207796 w 2567084"/>
                <a:gd name="connsiteY7" fmla="*/ 473 h 1811853"/>
                <a:gd name="connsiteX8" fmla="*/ 1207796 w 2567084"/>
                <a:gd name="connsiteY8" fmla="*/ 0 h 1811853"/>
                <a:gd name="connsiteX0" fmla="*/ 1207796 w 2567084"/>
                <a:gd name="connsiteY0" fmla="*/ 0 h 1813194"/>
                <a:gd name="connsiteX1" fmla="*/ 2567084 w 2567084"/>
                <a:gd name="connsiteY1" fmla="*/ 0 h 1813194"/>
                <a:gd name="connsiteX2" fmla="*/ 2567084 w 2567084"/>
                <a:gd name="connsiteY2" fmla="*/ 386082 h 1813194"/>
                <a:gd name="connsiteX3" fmla="*/ 1216886 w 2567084"/>
                <a:gd name="connsiteY3" fmla="*/ 386082 h 1813194"/>
                <a:gd name="connsiteX4" fmla="*/ 313696 w 2567084"/>
                <a:gd name="connsiteY4" fmla="*/ 997020 h 1813194"/>
                <a:gd name="connsiteX5" fmla="*/ 1215297 w 2567084"/>
                <a:gd name="connsiteY5" fmla="*/ 1721379 h 1813194"/>
                <a:gd name="connsiteX6" fmla="*/ 461 w 2567084"/>
                <a:gd name="connsiteY6" fmla="*/ 935873 h 1813194"/>
                <a:gd name="connsiteX7" fmla="*/ 1207796 w 2567084"/>
                <a:gd name="connsiteY7" fmla="*/ 473 h 1813194"/>
                <a:gd name="connsiteX8" fmla="*/ 1207796 w 2567084"/>
                <a:gd name="connsiteY8" fmla="*/ 0 h 1813194"/>
                <a:gd name="connsiteX0" fmla="*/ 1207372 w 2566660"/>
                <a:gd name="connsiteY0" fmla="*/ 0 h 1813194"/>
                <a:gd name="connsiteX1" fmla="*/ 2566660 w 2566660"/>
                <a:gd name="connsiteY1" fmla="*/ 0 h 1813194"/>
                <a:gd name="connsiteX2" fmla="*/ 2566660 w 2566660"/>
                <a:gd name="connsiteY2" fmla="*/ 386082 h 1813194"/>
                <a:gd name="connsiteX3" fmla="*/ 1216462 w 2566660"/>
                <a:gd name="connsiteY3" fmla="*/ 386082 h 1813194"/>
                <a:gd name="connsiteX4" fmla="*/ 313272 w 2566660"/>
                <a:gd name="connsiteY4" fmla="*/ 997020 h 1813194"/>
                <a:gd name="connsiteX5" fmla="*/ 1214873 w 2566660"/>
                <a:gd name="connsiteY5" fmla="*/ 1721379 h 1813194"/>
                <a:gd name="connsiteX6" fmla="*/ 37 w 2566660"/>
                <a:gd name="connsiteY6" fmla="*/ 935873 h 1813194"/>
                <a:gd name="connsiteX7" fmla="*/ 1207372 w 2566660"/>
                <a:gd name="connsiteY7" fmla="*/ 473 h 1813194"/>
                <a:gd name="connsiteX8" fmla="*/ 1207372 w 2566660"/>
                <a:gd name="connsiteY8" fmla="*/ 0 h 1813194"/>
                <a:gd name="connsiteX0" fmla="*/ 1207372 w 2566660"/>
                <a:gd name="connsiteY0" fmla="*/ 0 h 1795638"/>
                <a:gd name="connsiteX1" fmla="*/ 2566660 w 2566660"/>
                <a:gd name="connsiteY1" fmla="*/ 0 h 1795638"/>
                <a:gd name="connsiteX2" fmla="*/ 2566660 w 2566660"/>
                <a:gd name="connsiteY2" fmla="*/ 386082 h 1795638"/>
                <a:gd name="connsiteX3" fmla="*/ 1216462 w 2566660"/>
                <a:gd name="connsiteY3" fmla="*/ 386082 h 1795638"/>
                <a:gd name="connsiteX4" fmla="*/ 313272 w 2566660"/>
                <a:gd name="connsiteY4" fmla="*/ 997020 h 1795638"/>
                <a:gd name="connsiteX5" fmla="*/ 1314886 w 2566660"/>
                <a:gd name="connsiteY5" fmla="*/ 1699948 h 1795638"/>
                <a:gd name="connsiteX6" fmla="*/ 37 w 2566660"/>
                <a:gd name="connsiteY6" fmla="*/ 935873 h 1795638"/>
                <a:gd name="connsiteX7" fmla="*/ 1207372 w 2566660"/>
                <a:gd name="connsiteY7" fmla="*/ 473 h 1795638"/>
                <a:gd name="connsiteX8" fmla="*/ 1207372 w 2566660"/>
                <a:gd name="connsiteY8" fmla="*/ 0 h 1795638"/>
                <a:gd name="connsiteX0" fmla="*/ 1207372 w 2566660"/>
                <a:gd name="connsiteY0" fmla="*/ 0 h 1784067"/>
                <a:gd name="connsiteX1" fmla="*/ 2566660 w 2566660"/>
                <a:gd name="connsiteY1" fmla="*/ 0 h 1784067"/>
                <a:gd name="connsiteX2" fmla="*/ 2566660 w 2566660"/>
                <a:gd name="connsiteY2" fmla="*/ 386082 h 1784067"/>
                <a:gd name="connsiteX3" fmla="*/ 1216462 w 2566660"/>
                <a:gd name="connsiteY3" fmla="*/ 386082 h 1784067"/>
                <a:gd name="connsiteX4" fmla="*/ 313272 w 2566660"/>
                <a:gd name="connsiteY4" fmla="*/ 997020 h 1784067"/>
                <a:gd name="connsiteX5" fmla="*/ 1314886 w 2566660"/>
                <a:gd name="connsiteY5" fmla="*/ 1685660 h 1784067"/>
                <a:gd name="connsiteX6" fmla="*/ 37 w 2566660"/>
                <a:gd name="connsiteY6" fmla="*/ 935873 h 1784067"/>
                <a:gd name="connsiteX7" fmla="*/ 1207372 w 2566660"/>
                <a:gd name="connsiteY7" fmla="*/ 473 h 1784067"/>
                <a:gd name="connsiteX8" fmla="*/ 1207372 w 2566660"/>
                <a:gd name="connsiteY8" fmla="*/ 0 h 1784067"/>
                <a:gd name="connsiteX0" fmla="*/ 1207372 w 2566660"/>
                <a:gd name="connsiteY0" fmla="*/ 0 h 1784067"/>
                <a:gd name="connsiteX1" fmla="*/ 2566660 w 2566660"/>
                <a:gd name="connsiteY1" fmla="*/ 0 h 1784067"/>
                <a:gd name="connsiteX2" fmla="*/ 2566660 w 2566660"/>
                <a:gd name="connsiteY2" fmla="*/ 386082 h 1784067"/>
                <a:gd name="connsiteX3" fmla="*/ 1216462 w 2566660"/>
                <a:gd name="connsiteY3" fmla="*/ 386082 h 1784067"/>
                <a:gd name="connsiteX4" fmla="*/ 313272 w 2566660"/>
                <a:gd name="connsiteY4" fmla="*/ 997020 h 1784067"/>
                <a:gd name="connsiteX5" fmla="*/ 1314886 w 2566660"/>
                <a:gd name="connsiteY5" fmla="*/ 1685660 h 1784067"/>
                <a:gd name="connsiteX6" fmla="*/ 37 w 2566660"/>
                <a:gd name="connsiteY6" fmla="*/ 935873 h 1784067"/>
                <a:gd name="connsiteX7" fmla="*/ 1207372 w 2566660"/>
                <a:gd name="connsiteY7" fmla="*/ 473 h 1784067"/>
                <a:gd name="connsiteX8" fmla="*/ 1207372 w 2566660"/>
                <a:gd name="connsiteY8" fmla="*/ 0 h 1784067"/>
                <a:gd name="connsiteX0" fmla="*/ 1207372 w 2566660"/>
                <a:gd name="connsiteY0" fmla="*/ 0 h 1784067"/>
                <a:gd name="connsiteX1" fmla="*/ 2566660 w 2566660"/>
                <a:gd name="connsiteY1" fmla="*/ 0 h 1784067"/>
                <a:gd name="connsiteX2" fmla="*/ 2566660 w 2566660"/>
                <a:gd name="connsiteY2" fmla="*/ 386082 h 1784067"/>
                <a:gd name="connsiteX3" fmla="*/ 1216462 w 2566660"/>
                <a:gd name="connsiteY3" fmla="*/ 386082 h 1784067"/>
                <a:gd name="connsiteX4" fmla="*/ 313272 w 2566660"/>
                <a:gd name="connsiteY4" fmla="*/ 997020 h 1784067"/>
                <a:gd name="connsiteX5" fmla="*/ 1314886 w 2566660"/>
                <a:gd name="connsiteY5" fmla="*/ 1685660 h 1784067"/>
                <a:gd name="connsiteX6" fmla="*/ 37 w 2566660"/>
                <a:gd name="connsiteY6" fmla="*/ 935873 h 1784067"/>
                <a:gd name="connsiteX7" fmla="*/ 1207372 w 2566660"/>
                <a:gd name="connsiteY7" fmla="*/ 473 h 1784067"/>
                <a:gd name="connsiteX8" fmla="*/ 1207372 w 2566660"/>
                <a:gd name="connsiteY8" fmla="*/ 0 h 1784067"/>
                <a:gd name="connsiteX0" fmla="*/ 1207372 w 2566660"/>
                <a:gd name="connsiteY0" fmla="*/ 0 h 1789264"/>
                <a:gd name="connsiteX1" fmla="*/ 2566660 w 2566660"/>
                <a:gd name="connsiteY1" fmla="*/ 0 h 1789264"/>
                <a:gd name="connsiteX2" fmla="*/ 2566660 w 2566660"/>
                <a:gd name="connsiteY2" fmla="*/ 386082 h 1789264"/>
                <a:gd name="connsiteX3" fmla="*/ 1216462 w 2566660"/>
                <a:gd name="connsiteY3" fmla="*/ 386082 h 1789264"/>
                <a:gd name="connsiteX4" fmla="*/ 313272 w 2566660"/>
                <a:gd name="connsiteY4" fmla="*/ 997020 h 1789264"/>
                <a:gd name="connsiteX5" fmla="*/ 1314886 w 2566660"/>
                <a:gd name="connsiteY5" fmla="*/ 1685660 h 1789264"/>
                <a:gd name="connsiteX6" fmla="*/ 37 w 2566660"/>
                <a:gd name="connsiteY6" fmla="*/ 935873 h 1789264"/>
                <a:gd name="connsiteX7" fmla="*/ 1207372 w 2566660"/>
                <a:gd name="connsiteY7" fmla="*/ 473 h 1789264"/>
                <a:gd name="connsiteX8" fmla="*/ 1207372 w 2566660"/>
                <a:gd name="connsiteY8" fmla="*/ 0 h 1789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66660" h="1789264">
                  <a:moveTo>
                    <a:pt x="1207372" y="0"/>
                  </a:moveTo>
                  <a:lnTo>
                    <a:pt x="2566660" y="0"/>
                  </a:lnTo>
                  <a:lnTo>
                    <a:pt x="2566660" y="386082"/>
                  </a:lnTo>
                  <a:lnTo>
                    <a:pt x="1216462" y="386082"/>
                  </a:lnTo>
                  <a:cubicBezTo>
                    <a:pt x="792910" y="393759"/>
                    <a:pt x="369863" y="541922"/>
                    <a:pt x="313272" y="997020"/>
                  </a:cubicBezTo>
                  <a:cubicBezTo>
                    <a:pt x="270385" y="1456741"/>
                    <a:pt x="724588" y="1931544"/>
                    <a:pt x="1314886" y="1685660"/>
                  </a:cubicBezTo>
                  <a:cubicBezTo>
                    <a:pt x="1005782" y="1919067"/>
                    <a:pt x="4004" y="1794352"/>
                    <a:pt x="37" y="935873"/>
                  </a:cubicBezTo>
                  <a:cubicBezTo>
                    <a:pt x="-6614" y="195373"/>
                    <a:pt x="891136" y="4432"/>
                    <a:pt x="1207372" y="473"/>
                  </a:cubicBezTo>
                  <a:lnTo>
                    <a:pt x="1207372"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32" name="Isosceles Triangle 31">
              <a:extLst>
                <a:ext uri="{FF2B5EF4-FFF2-40B4-BE49-F238E27FC236}">
                  <a16:creationId xmlns:a16="http://schemas.microsoft.com/office/drawing/2014/main" id="{E921C557-46E6-4F3D-B1B8-D7B12CC58950}"/>
                </a:ext>
              </a:extLst>
            </p:cNvPr>
            <p:cNvSpPr/>
            <p:nvPr/>
          </p:nvSpPr>
          <p:spPr>
            <a:xfrm rot="16200000">
              <a:off x="2513828" y="4760131"/>
              <a:ext cx="535692" cy="643799"/>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grpSp>
        <p:nvGrpSpPr>
          <p:cNvPr id="33" name="그룹 37">
            <a:extLst>
              <a:ext uri="{FF2B5EF4-FFF2-40B4-BE49-F238E27FC236}">
                <a16:creationId xmlns:a16="http://schemas.microsoft.com/office/drawing/2014/main" id="{5C4D5B5D-31AD-4160-AA6F-7A217C57EB62}"/>
              </a:ext>
            </a:extLst>
          </p:cNvPr>
          <p:cNvGrpSpPr/>
          <p:nvPr/>
        </p:nvGrpSpPr>
        <p:grpSpPr>
          <a:xfrm>
            <a:off x="4372289" y="3469858"/>
            <a:ext cx="2499452" cy="1423077"/>
            <a:chOff x="2848289" y="3540714"/>
            <a:chExt cx="2499452" cy="1423077"/>
          </a:xfrm>
          <a:solidFill>
            <a:schemeClr val="accent2"/>
          </a:solidFill>
        </p:grpSpPr>
        <p:sp>
          <p:nvSpPr>
            <p:cNvPr id="34" name="Rectangle 28">
              <a:extLst>
                <a:ext uri="{FF2B5EF4-FFF2-40B4-BE49-F238E27FC236}">
                  <a16:creationId xmlns:a16="http://schemas.microsoft.com/office/drawing/2014/main" id="{925D07E9-FBDC-4070-94A1-0DBB09B51CDD}"/>
                </a:ext>
              </a:extLst>
            </p:cNvPr>
            <p:cNvSpPr/>
            <p:nvPr/>
          </p:nvSpPr>
          <p:spPr>
            <a:xfrm rot="10800000">
              <a:off x="3479361" y="3540714"/>
              <a:ext cx="1868380" cy="1366361"/>
            </a:xfrm>
            <a:custGeom>
              <a:avLst/>
              <a:gdLst>
                <a:gd name="connsiteX0" fmla="*/ 902987 w 1868306"/>
                <a:gd name="connsiteY0" fmla="*/ 0 h 1356095"/>
                <a:gd name="connsiteX1" fmla="*/ 903021 w 1868306"/>
                <a:gd name="connsiteY1" fmla="*/ 5072 h 1356095"/>
                <a:gd name="connsiteX2" fmla="*/ 1868306 w 1868306"/>
                <a:gd name="connsiteY2" fmla="*/ 5072 h 1356095"/>
                <a:gd name="connsiteX3" fmla="*/ 1868306 w 1868306"/>
                <a:gd name="connsiteY3" fmla="*/ 391154 h 1356095"/>
                <a:gd name="connsiteX4" fmla="*/ 897279 w 1868306"/>
                <a:gd name="connsiteY4" fmla="*/ 391154 h 1356095"/>
                <a:gd name="connsiteX5" fmla="*/ 897279 w 1868306"/>
                <a:gd name="connsiteY5" fmla="*/ 391144 h 1356095"/>
                <a:gd name="connsiteX6" fmla="*/ 384895 w 1868306"/>
                <a:gd name="connsiteY6" fmla="*/ 684842 h 1356095"/>
                <a:gd name="connsiteX7" fmla="*/ 388217 w 1868306"/>
                <a:gd name="connsiteY7" fmla="*/ 1117302 h 1356095"/>
                <a:gd name="connsiteX8" fmla="*/ 894654 w 1868306"/>
                <a:gd name="connsiteY8" fmla="*/ 1335893 h 1356095"/>
                <a:gd name="connsiteX9" fmla="*/ 3 w 1868306"/>
                <a:gd name="connsiteY9" fmla="*/ 673635 h 1356095"/>
                <a:gd name="connsiteX10" fmla="*/ 902987 w 1868306"/>
                <a:gd name="connsiteY10" fmla="*/ 0 h 1356095"/>
                <a:gd name="connsiteX0" fmla="*/ 902987 w 1868306"/>
                <a:gd name="connsiteY0" fmla="*/ 0 h 1356095"/>
                <a:gd name="connsiteX1" fmla="*/ 903021 w 1868306"/>
                <a:gd name="connsiteY1" fmla="*/ 5072 h 1356095"/>
                <a:gd name="connsiteX2" fmla="*/ 1868306 w 1868306"/>
                <a:gd name="connsiteY2" fmla="*/ 5072 h 1356095"/>
                <a:gd name="connsiteX3" fmla="*/ 1868306 w 1868306"/>
                <a:gd name="connsiteY3" fmla="*/ 391154 h 1356095"/>
                <a:gd name="connsiteX4" fmla="*/ 897279 w 1868306"/>
                <a:gd name="connsiteY4" fmla="*/ 391154 h 1356095"/>
                <a:gd name="connsiteX5" fmla="*/ 897279 w 1868306"/>
                <a:gd name="connsiteY5" fmla="*/ 391144 h 1356095"/>
                <a:gd name="connsiteX6" fmla="*/ 384895 w 1868306"/>
                <a:gd name="connsiteY6" fmla="*/ 684842 h 1356095"/>
                <a:gd name="connsiteX7" fmla="*/ 388217 w 1868306"/>
                <a:gd name="connsiteY7" fmla="*/ 1117302 h 1356095"/>
                <a:gd name="connsiteX8" fmla="*/ 894654 w 1868306"/>
                <a:gd name="connsiteY8" fmla="*/ 1335893 h 1356095"/>
                <a:gd name="connsiteX9" fmla="*/ 3 w 1868306"/>
                <a:gd name="connsiteY9" fmla="*/ 673635 h 1356095"/>
                <a:gd name="connsiteX10" fmla="*/ 902987 w 1868306"/>
                <a:gd name="connsiteY10" fmla="*/ 0 h 1356095"/>
                <a:gd name="connsiteX0" fmla="*/ 3 w 1868306"/>
                <a:gd name="connsiteY0" fmla="*/ 668563 h 1350999"/>
                <a:gd name="connsiteX1" fmla="*/ 903021 w 1868306"/>
                <a:gd name="connsiteY1" fmla="*/ 0 h 1350999"/>
                <a:gd name="connsiteX2" fmla="*/ 1868306 w 1868306"/>
                <a:gd name="connsiteY2" fmla="*/ 0 h 1350999"/>
                <a:gd name="connsiteX3" fmla="*/ 1868306 w 1868306"/>
                <a:gd name="connsiteY3" fmla="*/ 386082 h 1350999"/>
                <a:gd name="connsiteX4" fmla="*/ 897279 w 1868306"/>
                <a:gd name="connsiteY4" fmla="*/ 386082 h 1350999"/>
                <a:gd name="connsiteX5" fmla="*/ 897279 w 1868306"/>
                <a:gd name="connsiteY5" fmla="*/ 386072 h 1350999"/>
                <a:gd name="connsiteX6" fmla="*/ 384895 w 1868306"/>
                <a:gd name="connsiteY6" fmla="*/ 679770 h 1350999"/>
                <a:gd name="connsiteX7" fmla="*/ 388217 w 1868306"/>
                <a:gd name="connsiteY7" fmla="*/ 1112230 h 1350999"/>
                <a:gd name="connsiteX8" fmla="*/ 894654 w 1868306"/>
                <a:gd name="connsiteY8" fmla="*/ 1330821 h 1350999"/>
                <a:gd name="connsiteX9" fmla="*/ 3 w 1868306"/>
                <a:gd name="connsiteY9" fmla="*/ 668563 h 1350999"/>
                <a:gd name="connsiteX0" fmla="*/ 3 w 1868306"/>
                <a:gd name="connsiteY0" fmla="*/ 668563 h 1350999"/>
                <a:gd name="connsiteX1" fmla="*/ 903021 w 1868306"/>
                <a:gd name="connsiteY1" fmla="*/ 0 h 1350999"/>
                <a:gd name="connsiteX2" fmla="*/ 1868306 w 1868306"/>
                <a:gd name="connsiteY2" fmla="*/ 0 h 1350999"/>
                <a:gd name="connsiteX3" fmla="*/ 1868306 w 1868306"/>
                <a:gd name="connsiteY3" fmla="*/ 386082 h 1350999"/>
                <a:gd name="connsiteX4" fmla="*/ 897279 w 1868306"/>
                <a:gd name="connsiteY4" fmla="*/ 386082 h 1350999"/>
                <a:gd name="connsiteX5" fmla="*/ 897279 w 1868306"/>
                <a:gd name="connsiteY5" fmla="*/ 386072 h 1350999"/>
                <a:gd name="connsiteX6" fmla="*/ 384895 w 1868306"/>
                <a:gd name="connsiteY6" fmla="*/ 679770 h 1350999"/>
                <a:gd name="connsiteX7" fmla="*/ 388217 w 1868306"/>
                <a:gd name="connsiteY7" fmla="*/ 1112230 h 1350999"/>
                <a:gd name="connsiteX8" fmla="*/ 894654 w 1868306"/>
                <a:gd name="connsiteY8" fmla="*/ 1330821 h 1350999"/>
                <a:gd name="connsiteX9" fmla="*/ 3 w 1868306"/>
                <a:gd name="connsiteY9" fmla="*/ 668563 h 1350999"/>
                <a:gd name="connsiteX0" fmla="*/ 3 w 1868306"/>
                <a:gd name="connsiteY0" fmla="*/ 668563 h 1350999"/>
                <a:gd name="connsiteX1" fmla="*/ 903021 w 1868306"/>
                <a:gd name="connsiteY1" fmla="*/ 0 h 1350999"/>
                <a:gd name="connsiteX2" fmla="*/ 1868306 w 1868306"/>
                <a:gd name="connsiteY2" fmla="*/ 0 h 1350999"/>
                <a:gd name="connsiteX3" fmla="*/ 1868306 w 1868306"/>
                <a:gd name="connsiteY3" fmla="*/ 386082 h 1350999"/>
                <a:gd name="connsiteX4" fmla="*/ 897279 w 1868306"/>
                <a:gd name="connsiteY4" fmla="*/ 386082 h 1350999"/>
                <a:gd name="connsiteX5" fmla="*/ 897279 w 1868306"/>
                <a:gd name="connsiteY5" fmla="*/ 386072 h 1350999"/>
                <a:gd name="connsiteX6" fmla="*/ 384895 w 1868306"/>
                <a:gd name="connsiteY6" fmla="*/ 679770 h 1350999"/>
                <a:gd name="connsiteX7" fmla="*/ 388217 w 1868306"/>
                <a:gd name="connsiteY7" fmla="*/ 1112230 h 1350999"/>
                <a:gd name="connsiteX8" fmla="*/ 894654 w 1868306"/>
                <a:gd name="connsiteY8" fmla="*/ 1330821 h 1350999"/>
                <a:gd name="connsiteX9" fmla="*/ 3 w 1868306"/>
                <a:gd name="connsiteY9" fmla="*/ 668563 h 1350999"/>
                <a:gd name="connsiteX0" fmla="*/ 3 w 1868306"/>
                <a:gd name="connsiteY0" fmla="*/ 668563 h 1350999"/>
                <a:gd name="connsiteX1" fmla="*/ 903021 w 1868306"/>
                <a:gd name="connsiteY1" fmla="*/ 0 h 1350999"/>
                <a:gd name="connsiteX2" fmla="*/ 1868306 w 1868306"/>
                <a:gd name="connsiteY2" fmla="*/ 0 h 1350999"/>
                <a:gd name="connsiteX3" fmla="*/ 1868306 w 1868306"/>
                <a:gd name="connsiteY3" fmla="*/ 386082 h 1350999"/>
                <a:gd name="connsiteX4" fmla="*/ 897279 w 1868306"/>
                <a:gd name="connsiteY4" fmla="*/ 386082 h 1350999"/>
                <a:gd name="connsiteX5" fmla="*/ 897279 w 1868306"/>
                <a:gd name="connsiteY5" fmla="*/ 386072 h 1350999"/>
                <a:gd name="connsiteX6" fmla="*/ 384895 w 1868306"/>
                <a:gd name="connsiteY6" fmla="*/ 679770 h 1350999"/>
                <a:gd name="connsiteX7" fmla="*/ 388217 w 1868306"/>
                <a:gd name="connsiteY7" fmla="*/ 1112230 h 1350999"/>
                <a:gd name="connsiteX8" fmla="*/ 894654 w 1868306"/>
                <a:gd name="connsiteY8" fmla="*/ 1330821 h 1350999"/>
                <a:gd name="connsiteX9" fmla="*/ 3 w 1868306"/>
                <a:gd name="connsiteY9" fmla="*/ 668563 h 1350999"/>
                <a:gd name="connsiteX0" fmla="*/ 3 w 1868306"/>
                <a:gd name="connsiteY0" fmla="*/ 668563 h 1350999"/>
                <a:gd name="connsiteX1" fmla="*/ 903021 w 1868306"/>
                <a:gd name="connsiteY1" fmla="*/ 0 h 1350999"/>
                <a:gd name="connsiteX2" fmla="*/ 1868306 w 1868306"/>
                <a:gd name="connsiteY2" fmla="*/ 0 h 1350999"/>
                <a:gd name="connsiteX3" fmla="*/ 1868306 w 1868306"/>
                <a:gd name="connsiteY3" fmla="*/ 386082 h 1350999"/>
                <a:gd name="connsiteX4" fmla="*/ 897279 w 1868306"/>
                <a:gd name="connsiteY4" fmla="*/ 386082 h 1350999"/>
                <a:gd name="connsiteX5" fmla="*/ 897279 w 1868306"/>
                <a:gd name="connsiteY5" fmla="*/ 386072 h 1350999"/>
                <a:gd name="connsiteX6" fmla="*/ 384895 w 1868306"/>
                <a:gd name="connsiteY6" fmla="*/ 679770 h 1350999"/>
                <a:gd name="connsiteX7" fmla="*/ 388217 w 1868306"/>
                <a:gd name="connsiteY7" fmla="*/ 1112230 h 1350999"/>
                <a:gd name="connsiteX8" fmla="*/ 894654 w 1868306"/>
                <a:gd name="connsiteY8" fmla="*/ 1330821 h 1350999"/>
                <a:gd name="connsiteX9" fmla="*/ 3 w 1868306"/>
                <a:gd name="connsiteY9" fmla="*/ 668563 h 1350999"/>
                <a:gd name="connsiteX0" fmla="*/ 6 w 1868309"/>
                <a:gd name="connsiteY0" fmla="*/ 668563 h 1367962"/>
                <a:gd name="connsiteX1" fmla="*/ 903024 w 1868309"/>
                <a:gd name="connsiteY1" fmla="*/ 0 h 1367962"/>
                <a:gd name="connsiteX2" fmla="*/ 1868309 w 1868309"/>
                <a:gd name="connsiteY2" fmla="*/ 0 h 1367962"/>
                <a:gd name="connsiteX3" fmla="*/ 1868309 w 1868309"/>
                <a:gd name="connsiteY3" fmla="*/ 386082 h 1367962"/>
                <a:gd name="connsiteX4" fmla="*/ 897282 w 1868309"/>
                <a:gd name="connsiteY4" fmla="*/ 386082 h 1367962"/>
                <a:gd name="connsiteX5" fmla="*/ 897282 w 1868309"/>
                <a:gd name="connsiteY5" fmla="*/ 386072 h 1367962"/>
                <a:gd name="connsiteX6" fmla="*/ 384898 w 1868309"/>
                <a:gd name="connsiteY6" fmla="*/ 679770 h 1367962"/>
                <a:gd name="connsiteX7" fmla="*/ 388220 w 1868309"/>
                <a:gd name="connsiteY7" fmla="*/ 1112230 h 1367962"/>
                <a:gd name="connsiteX8" fmla="*/ 894657 w 1868309"/>
                <a:gd name="connsiteY8" fmla="*/ 1330821 h 1367962"/>
                <a:gd name="connsiteX9" fmla="*/ 6 w 1868309"/>
                <a:gd name="connsiteY9" fmla="*/ 668563 h 1367962"/>
                <a:gd name="connsiteX0" fmla="*/ 498 w 1868801"/>
                <a:gd name="connsiteY0" fmla="*/ 668563 h 1365568"/>
                <a:gd name="connsiteX1" fmla="*/ 903516 w 1868801"/>
                <a:gd name="connsiteY1" fmla="*/ 0 h 1365568"/>
                <a:gd name="connsiteX2" fmla="*/ 1868801 w 1868801"/>
                <a:gd name="connsiteY2" fmla="*/ 0 h 1365568"/>
                <a:gd name="connsiteX3" fmla="*/ 1868801 w 1868801"/>
                <a:gd name="connsiteY3" fmla="*/ 386082 h 1365568"/>
                <a:gd name="connsiteX4" fmla="*/ 897774 w 1868801"/>
                <a:gd name="connsiteY4" fmla="*/ 386082 h 1365568"/>
                <a:gd name="connsiteX5" fmla="*/ 897774 w 1868801"/>
                <a:gd name="connsiteY5" fmla="*/ 386072 h 1365568"/>
                <a:gd name="connsiteX6" fmla="*/ 385390 w 1868801"/>
                <a:gd name="connsiteY6" fmla="*/ 679770 h 1365568"/>
                <a:gd name="connsiteX7" fmla="*/ 388712 w 1868801"/>
                <a:gd name="connsiteY7" fmla="*/ 1112230 h 1365568"/>
                <a:gd name="connsiteX8" fmla="*/ 895149 w 1868801"/>
                <a:gd name="connsiteY8" fmla="*/ 1330821 h 1365568"/>
                <a:gd name="connsiteX9" fmla="*/ 498 w 1868801"/>
                <a:gd name="connsiteY9" fmla="*/ 668563 h 1365568"/>
                <a:gd name="connsiteX0" fmla="*/ 681 w 1868984"/>
                <a:gd name="connsiteY0" fmla="*/ 668563 h 1367232"/>
                <a:gd name="connsiteX1" fmla="*/ 903699 w 1868984"/>
                <a:gd name="connsiteY1" fmla="*/ 0 h 1367232"/>
                <a:gd name="connsiteX2" fmla="*/ 1868984 w 1868984"/>
                <a:gd name="connsiteY2" fmla="*/ 0 h 1367232"/>
                <a:gd name="connsiteX3" fmla="*/ 1868984 w 1868984"/>
                <a:gd name="connsiteY3" fmla="*/ 386082 h 1367232"/>
                <a:gd name="connsiteX4" fmla="*/ 897957 w 1868984"/>
                <a:gd name="connsiteY4" fmla="*/ 386082 h 1367232"/>
                <a:gd name="connsiteX5" fmla="*/ 897957 w 1868984"/>
                <a:gd name="connsiteY5" fmla="*/ 386072 h 1367232"/>
                <a:gd name="connsiteX6" fmla="*/ 385573 w 1868984"/>
                <a:gd name="connsiteY6" fmla="*/ 679770 h 1367232"/>
                <a:gd name="connsiteX7" fmla="*/ 388895 w 1868984"/>
                <a:gd name="connsiteY7" fmla="*/ 1112230 h 1367232"/>
                <a:gd name="connsiteX8" fmla="*/ 895332 w 1868984"/>
                <a:gd name="connsiteY8" fmla="*/ 1330821 h 1367232"/>
                <a:gd name="connsiteX9" fmla="*/ 681 w 1868984"/>
                <a:gd name="connsiteY9" fmla="*/ 668563 h 1367232"/>
                <a:gd name="connsiteX0" fmla="*/ 2927 w 1871230"/>
                <a:gd name="connsiteY0" fmla="*/ 668563 h 1368608"/>
                <a:gd name="connsiteX1" fmla="*/ 905945 w 1871230"/>
                <a:gd name="connsiteY1" fmla="*/ 0 h 1368608"/>
                <a:gd name="connsiteX2" fmla="*/ 1871230 w 1871230"/>
                <a:gd name="connsiteY2" fmla="*/ 0 h 1368608"/>
                <a:gd name="connsiteX3" fmla="*/ 1871230 w 1871230"/>
                <a:gd name="connsiteY3" fmla="*/ 386082 h 1368608"/>
                <a:gd name="connsiteX4" fmla="*/ 900203 w 1871230"/>
                <a:gd name="connsiteY4" fmla="*/ 386082 h 1368608"/>
                <a:gd name="connsiteX5" fmla="*/ 900203 w 1871230"/>
                <a:gd name="connsiteY5" fmla="*/ 386072 h 1368608"/>
                <a:gd name="connsiteX6" fmla="*/ 387819 w 1871230"/>
                <a:gd name="connsiteY6" fmla="*/ 679770 h 1368608"/>
                <a:gd name="connsiteX7" fmla="*/ 391141 w 1871230"/>
                <a:gd name="connsiteY7" fmla="*/ 1112230 h 1368608"/>
                <a:gd name="connsiteX8" fmla="*/ 897578 w 1871230"/>
                <a:gd name="connsiteY8" fmla="*/ 1330821 h 1368608"/>
                <a:gd name="connsiteX9" fmla="*/ 2927 w 1871230"/>
                <a:gd name="connsiteY9" fmla="*/ 668563 h 1368608"/>
                <a:gd name="connsiteX0" fmla="*/ 682 w 1868985"/>
                <a:gd name="connsiteY0" fmla="*/ 668563 h 1368828"/>
                <a:gd name="connsiteX1" fmla="*/ 903700 w 1868985"/>
                <a:gd name="connsiteY1" fmla="*/ 0 h 1368828"/>
                <a:gd name="connsiteX2" fmla="*/ 1868985 w 1868985"/>
                <a:gd name="connsiteY2" fmla="*/ 0 h 1368828"/>
                <a:gd name="connsiteX3" fmla="*/ 1868985 w 1868985"/>
                <a:gd name="connsiteY3" fmla="*/ 386082 h 1368828"/>
                <a:gd name="connsiteX4" fmla="*/ 897958 w 1868985"/>
                <a:gd name="connsiteY4" fmla="*/ 386082 h 1368828"/>
                <a:gd name="connsiteX5" fmla="*/ 897958 w 1868985"/>
                <a:gd name="connsiteY5" fmla="*/ 386072 h 1368828"/>
                <a:gd name="connsiteX6" fmla="*/ 385574 w 1868985"/>
                <a:gd name="connsiteY6" fmla="*/ 679770 h 1368828"/>
                <a:gd name="connsiteX7" fmla="*/ 388896 w 1868985"/>
                <a:gd name="connsiteY7" fmla="*/ 1112230 h 1368828"/>
                <a:gd name="connsiteX8" fmla="*/ 895333 w 1868985"/>
                <a:gd name="connsiteY8" fmla="*/ 1330821 h 1368828"/>
                <a:gd name="connsiteX9" fmla="*/ 682 w 1868985"/>
                <a:gd name="connsiteY9" fmla="*/ 668563 h 1368828"/>
                <a:gd name="connsiteX0" fmla="*/ 214 w 1868517"/>
                <a:gd name="connsiteY0" fmla="*/ 668563 h 1369051"/>
                <a:gd name="connsiteX1" fmla="*/ 903232 w 1868517"/>
                <a:gd name="connsiteY1" fmla="*/ 0 h 1369051"/>
                <a:gd name="connsiteX2" fmla="*/ 1868517 w 1868517"/>
                <a:gd name="connsiteY2" fmla="*/ 0 h 1369051"/>
                <a:gd name="connsiteX3" fmla="*/ 1868517 w 1868517"/>
                <a:gd name="connsiteY3" fmla="*/ 386082 h 1369051"/>
                <a:gd name="connsiteX4" fmla="*/ 897490 w 1868517"/>
                <a:gd name="connsiteY4" fmla="*/ 386082 h 1369051"/>
                <a:gd name="connsiteX5" fmla="*/ 897490 w 1868517"/>
                <a:gd name="connsiteY5" fmla="*/ 386072 h 1369051"/>
                <a:gd name="connsiteX6" fmla="*/ 385106 w 1868517"/>
                <a:gd name="connsiteY6" fmla="*/ 679770 h 1369051"/>
                <a:gd name="connsiteX7" fmla="*/ 388428 w 1868517"/>
                <a:gd name="connsiteY7" fmla="*/ 1112230 h 1369051"/>
                <a:gd name="connsiteX8" fmla="*/ 894865 w 1868517"/>
                <a:gd name="connsiteY8" fmla="*/ 1330821 h 1369051"/>
                <a:gd name="connsiteX9" fmla="*/ 214 w 1868517"/>
                <a:gd name="connsiteY9" fmla="*/ 668563 h 1369051"/>
                <a:gd name="connsiteX0" fmla="*/ 7 w 1868310"/>
                <a:gd name="connsiteY0" fmla="*/ 668563 h 1377115"/>
                <a:gd name="connsiteX1" fmla="*/ 903025 w 1868310"/>
                <a:gd name="connsiteY1" fmla="*/ 0 h 1377115"/>
                <a:gd name="connsiteX2" fmla="*/ 1868310 w 1868310"/>
                <a:gd name="connsiteY2" fmla="*/ 0 h 1377115"/>
                <a:gd name="connsiteX3" fmla="*/ 1868310 w 1868310"/>
                <a:gd name="connsiteY3" fmla="*/ 386082 h 1377115"/>
                <a:gd name="connsiteX4" fmla="*/ 897283 w 1868310"/>
                <a:gd name="connsiteY4" fmla="*/ 386082 h 1377115"/>
                <a:gd name="connsiteX5" fmla="*/ 897283 w 1868310"/>
                <a:gd name="connsiteY5" fmla="*/ 386072 h 1377115"/>
                <a:gd name="connsiteX6" fmla="*/ 384899 w 1868310"/>
                <a:gd name="connsiteY6" fmla="*/ 679770 h 1377115"/>
                <a:gd name="connsiteX7" fmla="*/ 388221 w 1868310"/>
                <a:gd name="connsiteY7" fmla="*/ 1112230 h 1377115"/>
                <a:gd name="connsiteX8" fmla="*/ 894658 w 1868310"/>
                <a:gd name="connsiteY8" fmla="*/ 1340346 h 1377115"/>
                <a:gd name="connsiteX9" fmla="*/ 7 w 1868310"/>
                <a:gd name="connsiteY9" fmla="*/ 668563 h 1377115"/>
                <a:gd name="connsiteX0" fmla="*/ 7 w 1868310"/>
                <a:gd name="connsiteY0" fmla="*/ 668563 h 1377115"/>
                <a:gd name="connsiteX1" fmla="*/ 903025 w 1868310"/>
                <a:gd name="connsiteY1" fmla="*/ 0 h 1377115"/>
                <a:gd name="connsiteX2" fmla="*/ 1868310 w 1868310"/>
                <a:gd name="connsiteY2" fmla="*/ 0 h 1377115"/>
                <a:gd name="connsiteX3" fmla="*/ 1868310 w 1868310"/>
                <a:gd name="connsiteY3" fmla="*/ 386082 h 1377115"/>
                <a:gd name="connsiteX4" fmla="*/ 897283 w 1868310"/>
                <a:gd name="connsiteY4" fmla="*/ 386082 h 1377115"/>
                <a:gd name="connsiteX5" fmla="*/ 897283 w 1868310"/>
                <a:gd name="connsiteY5" fmla="*/ 386072 h 1377115"/>
                <a:gd name="connsiteX6" fmla="*/ 384899 w 1868310"/>
                <a:gd name="connsiteY6" fmla="*/ 679770 h 1377115"/>
                <a:gd name="connsiteX7" fmla="*/ 388221 w 1868310"/>
                <a:gd name="connsiteY7" fmla="*/ 1112230 h 1377115"/>
                <a:gd name="connsiteX8" fmla="*/ 894658 w 1868310"/>
                <a:gd name="connsiteY8" fmla="*/ 1340346 h 1377115"/>
                <a:gd name="connsiteX9" fmla="*/ 7 w 1868310"/>
                <a:gd name="connsiteY9" fmla="*/ 668563 h 1377115"/>
                <a:gd name="connsiteX0" fmla="*/ 7 w 1868310"/>
                <a:gd name="connsiteY0" fmla="*/ 668563 h 1377115"/>
                <a:gd name="connsiteX1" fmla="*/ 903025 w 1868310"/>
                <a:gd name="connsiteY1" fmla="*/ 0 h 1377115"/>
                <a:gd name="connsiteX2" fmla="*/ 1868310 w 1868310"/>
                <a:gd name="connsiteY2" fmla="*/ 0 h 1377115"/>
                <a:gd name="connsiteX3" fmla="*/ 1868310 w 1868310"/>
                <a:gd name="connsiteY3" fmla="*/ 386082 h 1377115"/>
                <a:gd name="connsiteX4" fmla="*/ 897283 w 1868310"/>
                <a:gd name="connsiteY4" fmla="*/ 386082 h 1377115"/>
                <a:gd name="connsiteX5" fmla="*/ 897283 w 1868310"/>
                <a:gd name="connsiteY5" fmla="*/ 386072 h 1377115"/>
                <a:gd name="connsiteX6" fmla="*/ 384899 w 1868310"/>
                <a:gd name="connsiteY6" fmla="*/ 679770 h 1377115"/>
                <a:gd name="connsiteX7" fmla="*/ 388221 w 1868310"/>
                <a:gd name="connsiteY7" fmla="*/ 1112230 h 1377115"/>
                <a:gd name="connsiteX8" fmla="*/ 894658 w 1868310"/>
                <a:gd name="connsiteY8" fmla="*/ 1340346 h 1377115"/>
                <a:gd name="connsiteX9" fmla="*/ 7 w 1868310"/>
                <a:gd name="connsiteY9" fmla="*/ 668563 h 1377115"/>
                <a:gd name="connsiteX0" fmla="*/ 14 w 1868317"/>
                <a:gd name="connsiteY0" fmla="*/ 668563 h 1369639"/>
                <a:gd name="connsiteX1" fmla="*/ 903032 w 1868317"/>
                <a:gd name="connsiteY1" fmla="*/ 0 h 1369639"/>
                <a:gd name="connsiteX2" fmla="*/ 1868317 w 1868317"/>
                <a:gd name="connsiteY2" fmla="*/ 0 h 1369639"/>
                <a:gd name="connsiteX3" fmla="*/ 1868317 w 1868317"/>
                <a:gd name="connsiteY3" fmla="*/ 386082 h 1369639"/>
                <a:gd name="connsiteX4" fmla="*/ 897290 w 1868317"/>
                <a:gd name="connsiteY4" fmla="*/ 386082 h 1369639"/>
                <a:gd name="connsiteX5" fmla="*/ 897290 w 1868317"/>
                <a:gd name="connsiteY5" fmla="*/ 386072 h 1369639"/>
                <a:gd name="connsiteX6" fmla="*/ 384906 w 1868317"/>
                <a:gd name="connsiteY6" fmla="*/ 679770 h 1369639"/>
                <a:gd name="connsiteX7" fmla="*/ 388228 w 1868317"/>
                <a:gd name="connsiteY7" fmla="*/ 1112230 h 1369639"/>
                <a:gd name="connsiteX8" fmla="*/ 894665 w 1868317"/>
                <a:gd name="connsiteY8" fmla="*/ 1340346 h 1369639"/>
                <a:gd name="connsiteX9" fmla="*/ 14 w 1868317"/>
                <a:gd name="connsiteY9" fmla="*/ 668563 h 1369639"/>
                <a:gd name="connsiteX0" fmla="*/ 24 w 1868327"/>
                <a:gd name="connsiteY0" fmla="*/ 668563 h 1355790"/>
                <a:gd name="connsiteX1" fmla="*/ 903042 w 1868327"/>
                <a:gd name="connsiteY1" fmla="*/ 0 h 1355790"/>
                <a:gd name="connsiteX2" fmla="*/ 1868327 w 1868327"/>
                <a:gd name="connsiteY2" fmla="*/ 0 h 1355790"/>
                <a:gd name="connsiteX3" fmla="*/ 1868327 w 1868327"/>
                <a:gd name="connsiteY3" fmla="*/ 386082 h 1355790"/>
                <a:gd name="connsiteX4" fmla="*/ 897300 w 1868327"/>
                <a:gd name="connsiteY4" fmla="*/ 386082 h 1355790"/>
                <a:gd name="connsiteX5" fmla="*/ 897300 w 1868327"/>
                <a:gd name="connsiteY5" fmla="*/ 386072 h 1355790"/>
                <a:gd name="connsiteX6" fmla="*/ 384916 w 1868327"/>
                <a:gd name="connsiteY6" fmla="*/ 679770 h 1355790"/>
                <a:gd name="connsiteX7" fmla="*/ 388238 w 1868327"/>
                <a:gd name="connsiteY7" fmla="*/ 1112230 h 1355790"/>
                <a:gd name="connsiteX8" fmla="*/ 894675 w 1868327"/>
                <a:gd name="connsiteY8" fmla="*/ 1340346 h 1355790"/>
                <a:gd name="connsiteX9" fmla="*/ 24 w 1868327"/>
                <a:gd name="connsiteY9" fmla="*/ 668563 h 1355790"/>
                <a:gd name="connsiteX0" fmla="*/ 24 w 1868327"/>
                <a:gd name="connsiteY0" fmla="*/ 668563 h 1355790"/>
                <a:gd name="connsiteX1" fmla="*/ 903042 w 1868327"/>
                <a:gd name="connsiteY1" fmla="*/ 0 h 1355790"/>
                <a:gd name="connsiteX2" fmla="*/ 1868327 w 1868327"/>
                <a:gd name="connsiteY2" fmla="*/ 0 h 1355790"/>
                <a:gd name="connsiteX3" fmla="*/ 1868327 w 1868327"/>
                <a:gd name="connsiteY3" fmla="*/ 386082 h 1355790"/>
                <a:gd name="connsiteX4" fmla="*/ 897300 w 1868327"/>
                <a:gd name="connsiteY4" fmla="*/ 386082 h 1355790"/>
                <a:gd name="connsiteX5" fmla="*/ 897300 w 1868327"/>
                <a:gd name="connsiteY5" fmla="*/ 386072 h 1355790"/>
                <a:gd name="connsiteX6" fmla="*/ 384916 w 1868327"/>
                <a:gd name="connsiteY6" fmla="*/ 679770 h 1355790"/>
                <a:gd name="connsiteX7" fmla="*/ 388238 w 1868327"/>
                <a:gd name="connsiteY7" fmla="*/ 1112230 h 1355790"/>
                <a:gd name="connsiteX8" fmla="*/ 894675 w 1868327"/>
                <a:gd name="connsiteY8" fmla="*/ 1340346 h 1355790"/>
                <a:gd name="connsiteX9" fmla="*/ 24 w 1868327"/>
                <a:gd name="connsiteY9" fmla="*/ 668563 h 1355790"/>
                <a:gd name="connsiteX0" fmla="*/ 24 w 1868327"/>
                <a:gd name="connsiteY0" fmla="*/ 668563 h 1355790"/>
                <a:gd name="connsiteX1" fmla="*/ 903042 w 1868327"/>
                <a:gd name="connsiteY1" fmla="*/ 0 h 1355790"/>
                <a:gd name="connsiteX2" fmla="*/ 1868327 w 1868327"/>
                <a:gd name="connsiteY2" fmla="*/ 0 h 1355790"/>
                <a:gd name="connsiteX3" fmla="*/ 1868327 w 1868327"/>
                <a:gd name="connsiteY3" fmla="*/ 386082 h 1355790"/>
                <a:gd name="connsiteX4" fmla="*/ 897300 w 1868327"/>
                <a:gd name="connsiteY4" fmla="*/ 386082 h 1355790"/>
                <a:gd name="connsiteX5" fmla="*/ 897300 w 1868327"/>
                <a:gd name="connsiteY5" fmla="*/ 386072 h 1355790"/>
                <a:gd name="connsiteX6" fmla="*/ 384916 w 1868327"/>
                <a:gd name="connsiteY6" fmla="*/ 679770 h 1355790"/>
                <a:gd name="connsiteX7" fmla="*/ 388238 w 1868327"/>
                <a:gd name="connsiteY7" fmla="*/ 1112230 h 1355790"/>
                <a:gd name="connsiteX8" fmla="*/ 894675 w 1868327"/>
                <a:gd name="connsiteY8" fmla="*/ 1340346 h 1355790"/>
                <a:gd name="connsiteX9" fmla="*/ 24 w 1868327"/>
                <a:gd name="connsiteY9" fmla="*/ 668563 h 1355790"/>
                <a:gd name="connsiteX0" fmla="*/ 24 w 1868327"/>
                <a:gd name="connsiteY0" fmla="*/ 668563 h 1355790"/>
                <a:gd name="connsiteX1" fmla="*/ 903042 w 1868327"/>
                <a:gd name="connsiteY1" fmla="*/ 0 h 1355790"/>
                <a:gd name="connsiteX2" fmla="*/ 1868327 w 1868327"/>
                <a:gd name="connsiteY2" fmla="*/ 0 h 1355790"/>
                <a:gd name="connsiteX3" fmla="*/ 1868327 w 1868327"/>
                <a:gd name="connsiteY3" fmla="*/ 386082 h 1355790"/>
                <a:gd name="connsiteX4" fmla="*/ 897300 w 1868327"/>
                <a:gd name="connsiteY4" fmla="*/ 386082 h 1355790"/>
                <a:gd name="connsiteX5" fmla="*/ 897300 w 1868327"/>
                <a:gd name="connsiteY5" fmla="*/ 386072 h 1355790"/>
                <a:gd name="connsiteX6" fmla="*/ 384916 w 1868327"/>
                <a:gd name="connsiteY6" fmla="*/ 679770 h 1355790"/>
                <a:gd name="connsiteX7" fmla="*/ 388238 w 1868327"/>
                <a:gd name="connsiteY7" fmla="*/ 1112230 h 1355790"/>
                <a:gd name="connsiteX8" fmla="*/ 894675 w 1868327"/>
                <a:gd name="connsiteY8" fmla="*/ 1340346 h 1355790"/>
                <a:gd name="connsiteX9" fmla="*/ 24 w 1868327"/>
                <a:gd name="connsiteY9" fmla="*/ 668563 h 1355790"/>
                <a:gd name="connsiteX0" fmla="*/ 24 w 1868327"/>
                <a:gd name="connsiteY0" fmla="*/ 668563 h 1355790"/>
                <a:gd name="connsiteX1" fmla="*/ 903042 w 1868327"/>
                <a:gd name="connsiteY1" fmla="*/ 0 h 1355790"/>
                <a:gd name="connsiteX2" fmla="*/ 1868327 w 1868327"/>
                <a:gd name="connsiteY2" fmla="*/ 0 h 1355790"/>
                <a:gd name="connsiteX3" fmla="*/ 1868327 w 1868327"/>
                <a:gd name="connsiteY3" fmla="*/ 386082 h 1355790"/>
                <a:gd name="connsiteX4" fmla="*/ 897300 w 1868327"/>
                <a:gd name="connsiteY4" fmla="*/ 386082 h 1355790"/>
                <a:gd name="connsiteX5" fmla="*/ 897300 w 1868327"/>
                <a:gd name="connsiteY5" fmla="*/ 386072 h 1355790"/>
                <a:gd name="connsiteX6" fmla="*/ 379146 w 1868327"/>
                <a:gd name="connsiteY6" fmla="*/ 668232 h 1355790"/>
                <a:gd name="connsiteX7" fmla="*/ 388238 w 1868327"/>
                <a:gd name="connsiteY7" fmla="*/ 1112230 h 1355790"/>
                <a:gd name="connsiteX8" fmla="*/ 894675 w 1868327"/>
                <a:gd name="connsiteY8" fmla="*/ 1340346 h 1355790"/>
                <a:gd name="connsiteX9" fmla="*/ 24 w 1868327"/>
                <a:gd name="connsiteY9" fmla="*/ 668563 h 1355790"/>
                <a:gd name="connsiteX0" fmla="*/ 24 w 1868327"/>
                <a:gd name="connsiteY0" fmla="*/ 668563 h 1355790"/>
                <a:gd name="connsiteX1" fmla="*/ 903042 w 1868327"/>
                <a:gd name="connsiteY1" fmla="*/ 0 h 1355790"/>
                <a:gd name="connsiteX2" fmla="*/ 1868327 w 1868327"/>
                <a:gd name="connsiteY2" fmla="*/ 0 h 1355790"/>
                <a:gd name="connsiteX3" fmla="*/ 1868327 w 1868327"/>
                <a:gd name="connsiteY3" fmla="*/ 386082 h 1355790"/>
                <a:gd name="connsiteX4" fmla="*/ 897300 w 1868327"/>
                <a:gd name="connsiteY4" fmla="*/ 386082 h 1355790"/>
                <a:gd name="connsiteX5" fmla="*/ 897300 w 1868327"/>
                <a:gd name="connsiteY5" fmla="*/ 386072 h 1355790"/>
                <a:gd name="connsiteX6" fmla="*/ 379146 w 1868327"/>
                <a:gd name="connsiteY6" fmla="*/ 668232 h 1355790"/>
                <a:gd name="connsiteX7" fmla="*/ 388238 w 1868327"/>
                <a:gd name="connsiteY7" fmla="*/ 1112230 h 1355790"/>
                <a:gd name="connsiteX8" fmla="*/ 894675 w 1868327"/>
                <a:gd name="connsiteY8" fmla="*/ 1340346 h 1355790"/>
                <a:gd name="connsiteX9" fmla="*/ 24 w 1868327"/>
                <a:gd name="connsiteY9" fmla="*/ 668563 h 1355790"/>
                <a:gd name="connsiteX0" fmla="*/ 24 w 1868327"/>
                <a:gd name="connsiteY0" fmla="*/ 668563 h 1355790"/>
                <a:gd name="connsiteX1" fmla="*/ 903042 w 1868327"/>
                <a:gd name="connsiteY1" fmla="*/ 0 h 1355790"/>
                <a:gd name="connsiteX2" fmla="*/ 1868327 w 1868327"/>
                <a:gd name="connsiteY2" fmla="*/ 0 h 1355790"/>
                <a:gd name="connsiteX3" fmla="*/ 1868327 w 1868327"/>
                <a:gd name="connsiteY3" fmla="*/ 386082 h 1355790"/>
                <a:gd name="connsiteX4" fmla="*/ 897300 w 1868327"/>
                <a:gd name="connsiteY4" fmla="*/ 386082 h 1355790"/>
                <a:gd name="connsiteX5" fmla="*/ 897300 w 1868327"/>
                <a:gd name="connsiteY5" fmla="*/ 386072 h 1355790"/>
                <a:gd name="connsiteX6" fmla="*/ 379146 w 1868327"/>
                <a:gd name="connsiteY6" fmla="*/ 668232 h 1355790"/>
                <a:gd name="connsiteX7" fmla="*/ 388238 w 1868327"/>
                <a:gd name="connsiteY7" fmla="*/ 1112230 h 1355790"/>
                <a:gd name="connsiteX8" fmla="*/ 894675 w 1868327"/>
                <a:gd name="connsiteY8" fmla="*/ 1340346 h 1355790"/>
                <a:gd name="connsiteX9" fmla="*/ 24 w 1868327"/>
                <a:gd name="connsiteY9" fmla="*/ 668563 h 1355790"/>
                <a:gd name="connsiteX0" fmla="*/ 24 w 1868327"/>
                <a:gd name="connsiteY0" fmla="*/ 668563 h 1355790"/>
                <a:gd name="connsiteX1" fmla="*/ 903042 w 1868327"/>
                <a:gd name="connsiteY1" fmla="*/ 0 h 1355790"/>
                <a:gd name="connsiteX2" fmla="*/ 1868327 w 1868327"/>
                <a:gd name="connsiteY2" fmla="*/ 0 h 1355790"/>
                <a:gd name="connsiteX3" fmla="*/ 1868327 w 1868327"/>
                <a:gd name="connsiteY3" fmla="*/ 386082 h 1355790"/>
                <a:gd name="connsiteX4" fmla="*/ 897300 w 1868327"/>
                <a:gd name="connsiteY4" fmla="*/ 386082 h 1355790"/>
                <a:gd name="connsiteX5" fmla="*/ 897300 w 1868327"/>
                <a:gd name="connsiteY5" fmla="*/ 386072 h 1355790"/>
                <a:gd name="connsiteX6" fmla="*/ 379146 w 1868327"/>
                <a:gd name="connsiteY6" fmla="*/ 668232 h 1355790"/>
                <a:gd name="connsiteX7" fmla="*/ 388238 w 1868327"/>
                <a:gd name="connsiteY7" fmla="*/ 1123768 h 1355790"/>
                <a:gd name="connsiteX8" fmla="*/ 894675 w 1868327"/>
                <a:gd name="connsiteY8" fmla="*/ 1340346 h 1355790"/>
                <a:gd name="connsiteX9" fmla="*/ 24 w 1868327"/>
                <a:gd name="connsiteY9" fmla="*/ 668563 h 1355790"/>
                <a:gd name="connsiteX0" fmla="*/ 24 w 1868327"/>
                <a:gd name="connsiteY0" fmla="*/ 668563 h 1355790"/>
                <a:gd name="connsiteX1" fmla="*/ 903042 w 1868327"/>
                <a:gd name="connsiteY1" fmla="*/ 0 h 1355790"/>
                <a:gd name="connsiteX2" fmla="*/ 1868327 w 1868327"/>
                <a:gd name="connsiteY2" fmla="*/ 0 h 1355790"/>
                <a:gd name="connsiteX3" fmla="*/ 1868327 w 1868327"/>
                <a:gd name="connsiteY3" fmla="*/ 386082 h 1355790"/>
                <a:gd name="connsiteX4" fmla="*/ 897300 w 1868327"/>
                <a:gd name="connsiteY4" fmla="*/ 386082 h 1355790"/>
                <a:gd name="connsiteX5" fmla="*/ 897300 w 1868327"/>
                <a:gd name="connsiteY5" fmla="*/ 386072 h 1355790"/>
                <a:gd name="connsiteX6" fmla="*/ 379146 w 1868327"/>
                <a:gd name="connsiteY6" fmla="*/ 668232 h 1355790"/>
                <a:gd name="connsiteX7" fmla="*/ 388238 w 1868327"/>
                <a:gd name="connsiteY7" fmla="*/ 1123768 h 1355790"/>
                <a:gd name="connsiteX8" fmla="*/ 894675 w 1868327"/>
                <a:gd name="connsiteY8" fmla="*/ 1340346 h 1355790"/>
                <a:gd name="connsiteX9" fmla="*/ 24 w 1868327"/>
                <a:gd name="connsiteY9" fmla="*/ 668563 h 1355790"/>
                <a:gd name="connsiteX0" fmla="*/ 24 w 1868327"/>
                <a:gd name="connsiteY0" fmla="*/ 668563 h 1355790"/>
                <a:gd name="connsiteX1" fmla="*/ 903042 w 1868327"/>
                <a:gd name="connsiteY1" fmla="*/ 0 h 1355790"/>
                <a:gd name="connsiteX2" fmla="*/ 1868327 w 1868327"/>
                <a:gd name="connsiteY2" fmla="*/ 0 h 1355790"/>
                <a:gd name="connsiteX3" fmla="*/ 1868327 w 1868327"/>
                <a:gd name="connsiteY3" fmla="*/ 386082 h 1355790"/>
                <a:gd name="connsiteX4" fmla="*/ 897300 w 1868327"/>
                <a:gd name="connsiteY4" fmla="*/ 386082 h 1355790"/>
                <a:gd name="connsiteX5" fmla="*/ 897300 w 1868327"/>
                <a:gd name="connsiteY5" fmla="*/ 386072 h 1355790"/>
                <a:gd name="connsiteX6" fmla="*/ 379146 w 1868327"/>
                <a:gd name="connsiteY6" fmla="*/ 668232 h 1355790"/>
                <a:gd name="connsiteX7" fmla="*/ 388238 w 1868327"/>
                <a:gd name="connsiteY7" fmla="*/ 1123768 h 1355790"/>
                <a:gd name="connsiteX8" fmla="*/ 894675 w 1868327"/>
                <a:gd name="connsiteY8" fmla="*/ 1340346 h 1355790"/>
                <a:gd name="connsiteX9" fmla="*/ 24 w 1868327"/>
                <a:gd name="connsiteY9" fmla="*/ 668563 h 1355790"/>
                <a:gd name="connsiteX0" fmla="*/ 24 w 1868327"/>
                <a:gd name="connsiteY0" fmla="*/ 668563 h 1355790"/>
                <a:gd name="connsiteX1" fmla="*/ 903042 w 1868327"/>
                <a:gd name="connsiteY1" fmla="*/ 0 h 1355790"/>
                <a:gd name="connsiteX2" fmla="*/ 1868327 w 1868327"/>
                <a:gd name="connsiteY2" fmla="*/ 0 h 1355790"/>
                <a:gd name="connsiteX3" fmla="*/ 1868327 w 1868327"/>
                <a:gd name="connsiteY3" fmla="*/ 386082 h 1355790"/>
                <a:gd name="connsiteX4" fmla="*/ 897300 w 1868327"/>
                <a:gd name="connsiteY4" fmla="*/ 386082 h 1355790"/>
                <a:gd name="connsiteX5" fmla="*/ 897300 w 1868327"/>
                <a:gd name="connsiteY5" fmla="*/ 386072 h 1355790"/>
                <a:gd name="connsiteX6" fmla="*/ 388238 w 1868327"/>
                <a:gd name="connsiteY6" fmla="*/ 1123768 h 1355790"/>
                <a:gd name="connsiteX7" fmla="*/ 894675 w 1868327"/>
                <a:gd name="connsiteY7" fmla="*/ 1340346 h 1355790"/>
                <a:gd name="connsiteX8" fmla="*/ 24 w 1868327"/>
                <a:gd name="connsiteY8" fmla="*/ 668563 h 1355790"/>
                <a:gd name="connsiteX0" fmla="*/ 24 w 1868327"/>
                <a:gd name="connsiteY0" fmla="*/ 668563 h 1355790"/>
                <a:gd name="connsiteX1" fmla="*/ 903042 w 1868327"/>
                <a:gd name="connsiteY1" fmla="*/ 0 h 1355790"/>
                <a:gd name="connsiteX2" fmla="*/ 1868327 w 1868327"/>
                <a:gd name="connsiteY2" fmla="*/ 0 h 1355790"/>
                <a:gd name="connsiteX3" fmla="*/ 1868327 w 1868327"/>
                <a:gd name="connsiteY3" fmla="*/ 386082 h 1355790"/>
                <a:gd name="connsiteX4" fmla="*/ 897300 w 1868327"/>
                <a:gd name="connsiteY4" fmla="*/ 386082 h 1355790"/>
                <a:gd name="connsiteX5" fmla="*/ 897300 w 1868327"/>
                <a:gd name="connsiteY5" fmla="*/ 386072 h 1355790"/>
                <a:gd name="connsiteX6" fmla="*/ 388238 w 1868327"/>
                <a:gd name="connsiteY6" fmla="*/ 1123768 h 1355790"/>
                <a:gd name="connsiteX7" fmla="*/ 894675 w 1868327"/>
                <a:gd name="connsiteY7" fmla="*/ 1340346 h 1355790"/>
                <a:gd name="connsiteX8" fmla="*/ 24 w 1868327"/>
                <a:gd name="connsiteY8" fmla="*/ 668563 h 1355790"/>
                <a:gd name="connsiteX0" fmla="*/ 24 w 1868327"/>
                <a:gd name="connsiteY0" fmla="*/ 668563 h 1355790"/>
                <a:gd name="connsiteX1" fmla="*/ 903042 w 1868327"/>
                <a:gd name="connsiteY1" fmla="*/ 0 h 1355790"/>
                <a:gd name="connsiteX2" fmla="*/ 1868327 w 1868327"/>
                <a:gd name="connsiteY2" fmla="*/ 0 h 1355790"/>
                <a:gd name="connsiteX3" fmla="*/ 1868327 w 1868327"/>
                <a:gd name="connsiteY3" fmla="*/ 386082 h 1355790"/>
                <a:gd name="connsiteX4" fmla="*/ 897300 w 1868327"/>
                <a:gd name="connsiteY4" fmla="*/ 386082 h 1355790"/>
                <a:gd name="connsiteX5" fmla="*/ 897300 w 1868327"/>
                <a:gd name="connsiteY5" fmla="*/ 386072 h 1355790"/>
                <a:gd name="connsiteX6" fmla="*/ 388238 w 1868327"/>
                <a:gd name="connsiteY6" fmla="*/ 1123768 h 1355790"/>
                <a:gd name="connsiteX7" fmla="*/ 894675 w 1868327"/>
                <a:gd name="connsiteY7" fmla="*/ 1340346 h 1355790"/>
                <a:gd name="connsiteX8" fmla="*/ 24 w 1868327"/>
                <a:gd name="connsiteY8" fmla="*/ 668563 h 1355790"/>
                <a:gd name="connsiteX0" fmla="*/ 894675 w 1868327"/>
                <a:gd name="connsiteY0" fmla="*/ 1340346 h 1431786"/>
                <a:gd name="connsiteX1" fmla="*/ 24 w 1868327"/>
                <a:gd name="connsiteY1" fmla="*/ 668563 h 1431786"/>
                <a:gd name="connsiteX2" fmla="*/ 903042 w 1868327"/>
                <a:gd name="connsiteY2" fmla="*/ 0 h 1431786"/>
                <a:gd name="connsiteX3" fmla="*/ 1868327 w 1868327"/>
                <a:gd name="connsiteY3" fmla="*/ 0 h 1431786"/>
                <a:gd name="connsiteX4" fmla="*/ 1868327 w 1868327"/>
                <a:gd name="connsiteY4" fmla="*/ 386082 h 1431786"/>
                <a:gd name="connsiteX5" fmla="*/ 897300 w 1868327"/>
                <a:gd name="connsiteY5" fmla="*/ 386082 h 1431786"/>
                <a:gd name="connsiteX6" fmla="*/ 897300 w 1868327"/>
                <a:gd name="connsiteY6" fmla="*/ 386072 h 1431786"/>
                <a:gd name="connsiteX7" fmla="*/ 388238 w 1868327"/>
                <a:gd name="connsiteY7" fmla="*/ 1123768 h 1431786"/>
                <a:gd name="connsiteX8" fmla="*/ 986115 w 1868327"/>
                <a:gd name="connsiteY8" fmla="*/ 1431786 h 1431786"/>
                <a:gd name="connsiteX0" fmla="*/ 894675 w 1868327"/>
                <a:gd name="connsiteY0" fmla="*/ 1340346 h 1431786"/>
                <a:gd name="connsiteX1" fmla="*/ 24 w 1868327"/>
                <a:gd name="connsiteY1" fmla="*/ 668563 h 1431786"/>
                <a:gd name="connsiteX2" fmla="*/ 903042 w 1868327"/>
                <a:gd name="connsiteY2" fmla="*/ 0 h 1431786"/>
                <a:gd name="connsiteX3" fmla="*/ 1868327 w 1868327"/>
                <a:gd name="connsiteY3" fmla="*/ 0 h 1431786"/>
                <a:gd name="connsiteX4" fmla="*/ 1868327 w 1868327"/>
                <a:gd name="connsiteY4" fmla="*/ 386082 h 1431786"/>
                <a:gd name="connsiteX5" fmla="*/ 897300 w 1868327"/>
                <a:gd name="connsiteY5" fmla="*/ 386082 h 1431786"/>
                <a:gd name="connsiteX6" fmla="*/ 897300 w 1868327"/>
                <a:gd name="connsiteY6" fmla="*/ 386072 h 1431786"/>
                <a:gd name="connsiteX7" fmla="*/ 388238 w 1868327"/>
                <a:gd name="connsiteY7" fmla="*/ 1123768 h 1431786"/>
                <a:gd name="connsiteX8" fmla="*/ 986115 w 1868327"/>
                <a:gd name="connsiteY8" fmla="*/ 1431786 h 1431786"/>
                <a:gd name="connsiteX0" fmla="*/ 894675 w 1868327"/>
                <a:gd name="connsiteY0" fmla="*/ 1340346 h 1431786"/>
                <a:gd name="connsiteX1" fmla="*/ 24 w 1868327"/>
                <a:gd name="connsiteY1" fmla="*/ 668563 h 1431786"/>
                <a:gd name="connsiteX2" fmla="*/ 903042 w 1868327"/>
                <a:gd name="connsiteY2" fmla="*/ 0 h 1431786"/>
                <a:gd name="connsiteX3" fmla="*/ 1868327 w 1868327"/>
                <a:gd name="connsiteY3" fmla="*/ 0 h 1431786"/>
                <a:gd name="connsiteX4" fmla="*/ 1868327 w 1868327"/>
                <a:gd name="connsiteY4" fmla="*/ 386082 h 1431786"/>
                <a:gd name="connsiteX5" fmla="*/ 897300 w 1868327"/>
                <a:gd name="connsiteY5" fmla="*/ 386082 h 1431786"/>
                <a:gd name="connsiteX6" fmla="*/ 897300 w 1868327"/>
                <a:gd name="connsiteY6" fmla="*/ 386072 h 1431786"/>
                <a:gd name="connsiteX7" fmla="*/ 388238 w 1868327"/>
                <a:gd name="connsiteY7" fmla="*/ 1123768 h 1431786"/>
                <a:gd name="connsiteX8" fmla="*/ 986115 w 1868327"/>
                <a:gd name="connsiteY8" fmla="*/ 1431786 h 1431786"/>
                <a:gd name="connsiteX0" fmla="*/ 894675 w 1868327"/>
                <a:gd name="connsiteY0" fmla="*/ 1340346 h 1431786"/>
                <a:gd name="connsiteX1" fmla="*/ 24 w 1868327"/>
                <a:gd name="connsiteY1" fmla="*/ 668563 h 1431786"/>
                <a:gd name="connsiteX2" fmla="*/ 903042 w 1868327"/>
                <a:gd name="connsiteY2" fmla="*/ 0 h 1431786"/>
                <a:gd name="connsiteX3" fmla="*/ 1868327 w 1868327"/>
                <a:gd name="connsiteY3" fmla="*/ 0 h 1431786"/>
                <a:gd name="connsiteX4" fmla="*/ 1868327 w 1868327"/>
                <a:gd name="connsiteY4" fmla="*/ 386082 h 1431786"/>
                <a:gd name="connsiteX5" fmla="*/ 897300 w 1868327"/>
                <a:gd name="connsiteY5" fmla="*/ 386082 h 1431786"/>
                <a:gd name="connsiteX6" fmla="*/ 897300 w 1868327"/>
                <a:gd name="connsiteY6" fmla="*/ 386072 h 1431786"/>
                <a:gd name="connsiteX7" fmla="*/ 388238 w 1868327"/>
                <a:gd name="connsiteY7" fmla="*/ 1123768 h 1431786"/>
                <a:gd name="connsiteX8" fmla="*/ 986115 w 1868327"/>
                <a:gd name="connsiteY8" fmla="*/ 1431786 h 1431786"/>
                <a:gd name="connsiteX0" fmla="*/ 894675 w 1868327"/>
                <a:gd name="connsiteY0" fmla="*/ 1340346 h 1431786"/>
                <a:gd name="connsiteX1" fmla="*/ 24 w 1868327"/>
                <a:gd name="connsiteY1" fmla="*/ 668563 h 1431786"/>
                <a:gd name="connsiteX2" fmla="*/ 903042 w 1868327"/>
                <a:gd name="connsiteY2" fmla="*/ 0 h 1431786"/>
                <a:gd name="connsiteX3" fmla="*/ 1868327 w 1868327"/>
                <a:gd name="connsiteY3" fmla="*/ 0 h 1431786"/>
                <a:gd name="connsiteX4" fmla="*/ 1868327 w 1868327"/>
                <a:gd name="connsiteY4" fmla="*/ 386082 h 1431786"/>
                <a:gd name="connsiteX5" fmla="*/ 897300 w 1868327"/>
                <a:gd name="connsiteY5" fmla="*/ 386082 h 1431786"/>
                <a:gd name="connsiteX6" fmla="*/ 897300 w 1868327"/>
                <a:gd name="connsiteY6" fmla="*/ 386072 h 1431786"/>
                <a:gd name="connsiteX7" fmla="*/ 388238 w 1868327"/>
                <a:gd name="connsiteY7" fmla="*/ 1123768 h 1431786"/>
                <a:gd name="connsiteX8" fmla="*/ 986115 w 1868327"/>
                <a:gd name="connsiteY8" fmla="*/ 1431786 h 1431786"/>
                <a:gd name="connsiteX0" fmla="*/ 894657 w 1868309"/>
                <a:gd name="connsiteY0" fmla="*/ 1340346 h 1431786"/>
                <a:gd name="connsiteX1" fmla="*/ 6 w 1868309"/>
                <a:gd name="connsiteY1" fmla="*/ 668563 h 1431786"/>
                <a:gd name="connsiteX2" fmla="*/ 903024 w 1868309"/>
                <a:gd name="connsiteY2" fmla="*/ 0 h 1431786"/>
                <a:gd name="connsiteX3" fmla="*/ 1868309 w 1868309"/>
                <a:gd name="connsiteY3" fmla="*/ 0 h 1431786"/>
                <a:gd name="connsiteX4" fmla="*/ 1868309 w 1868309"/>
                <a:gd name="connsiteY4" fmla="*/ 386082 h 1431786"/>
                <a:gd name="connsiteX5" fmla="*/ 897282 w 1868309"/>
                <a:gd name="connsiteY5" fmla="*/ 386082 h 1431786"/>
                <a:gd name="connsiteX6" fmla="*/ 897282 w 1868309"/>
                <a:gd name="connsiteY6" fmla="*/ 386072 h 1431786"/>
                <a:gd name="connsiteX7" fmla="*/ 388220 w 1868309"/>
                <a:gd name="connsiteY7" fmla="*/ 1123768 h 1431786"/>
                <a:gd name="connsiteX8" fmla="*/ 986097 w 1868309"/>
                <a:gd name="connsiteY8" fmla="*/ 1431786 h 1431786"/>
                <a:gd name="connsiteX0" fmla="*/ 894657 w 1868309"/>
                <a:gd name="connsiteY0" fmla="*/ 1340346 h 1469285"/>
                <a:gd name="connsiteX1" fmla="*/ 6 w 1868309"/>
                <a:gd name="connsiteY1" fmla="*/ 668563 h 1469285"/>
                <a:gd name="connsiteX2" fmla="*/ 903024 w 1868309"/>
                <a:gd name="connsiteY2" fmla="*/ 0 h 1469285"/>
                <a:gd name="connsiteX3" fmla="*/ 1868309 w 1868309"/>
                <a:gd name="connsiteY3" fmla="*/ 0 h 1469285"/>
                <a:gd name="connsiteX4" fmla="*/ 1868309 w 1868309"/>
                <a:gd name="connsiteY4" fmla="*/ 386082 h 1469285"/>
                <a:gd name="connsiteX5" fmla="*/ 897282 w 1868309"/>
                <a:gd name="connsiteY5" fmla="*/ 386082 h 1469285"/>
                <a:gd name="connsiteX6" fmla="*/ 897282 w 1868309"/>
                <a:gd name="connsiteY6" fmla="*/ 386072 h 1469285"/>
                <a:gd name="connsiteX7" fmla="*/ 388220 w 1868309"/>
                <a:gd name="connsiteY7" fmla="*/ 1123768 h 1469285"/>
                <a:gd name="connsiteX8" fmla="*/ 778410 w 1868309"/>
                <a:gd name="connsiteY8" fmla="*/ 1469285 h 1469285"/>
                <a:gd name="connsiteX0" fmla="*/ 894657 w 1868309"/>
                <a:gd name="connsiteY0" fmla="*/ 1340346 h 1377909"/>
                <a:gd name="connsiteX1" fmla="*/ 6 w 1868309"/>
                <a:gd name="connsiteY1" fmla="*/ 668563 h 1377909"/>
                <a:gd name="connsiteX2" fmla="*/ 903024 w 1868309"/>
                <a:gd name="connsiteY2" fmla="*/ 0 h 1377909"/>
                <a:gd name="connsiteX3" fmla="*/ 1868309 w 1868309"/>
                <a:gd name="connsiteY3" fmla="*/ 0 h 1377909"/>
                <a:gd name="connsiteX4" fmla="*/ 1868309 w 1868309"/>
                <a:gd name="connsiteY4" fmla="*/ 386082 h 1377909"/>
                <a:gd name="connsiteX5" fmla="*/ 897282 w 1868309"/>
                <a:gd name="connsiteY5" fmla="*/ 386082 h 1377909"/>
                <a:gd name="connsiteX6" fmla="*/ 897282 w 1868309"/>
                <a:gd name="connsiteY6" fmla="*/ 386072 h 1377909"/>
                <a:gd name="connsiteX7" fmla="*/ 388220 w 1868309"/>
                <a:gd name="connsiteY7" fmla="*/ 1123768 h 1377909"/>
                <a:gd name="connsiteX8" fmla="*/ 660144 w 1868309"/>
                <a:gd name="connsiteY8" fmla="*/ 1327943 h 1377909"/>
                <a:gd name="connsiteX0" fmla="*/ 894657 w 1868309"/>
                <a:gd name="connsiteY0" fmla="*/ 1340346 h 1541399"/>
                <a:gd name="connsiteX1" fmla="*/ 6 w 1868309"/>
                <a:gd name="connsiteY1" fmla="*/ 668563 h 1541399"/>
                <a:gd name="connsiteX2" fmla="*/ 903024 w 1868309"/>
                <a:gd name="connsiteY2" fmla="*/ 0 h 1541399"/>
                <a:gd name="connsiteX3" fmla="*/ 1868309 w 1868309"/>
                <a:gd name="connsiteY3" fmla="*/ 0 h 1541399"/>
                <a:gd name="connsiteX4" fmla="*/ 1868309 w 1868309"/>
                <a:gd name="connsiteY4" fmla="*/ 386082 h 1541399"/>
                <a:gd name="connsiteX5" fmla="*/ 897282 w 1868309"/>
                <a:gd name="connsiteY5" fmla="*/ 386082 h 1541399"/>
                <a:gd name="connsiteX6" fmla="*/ 897282 w 1868309"/>
                <a:gd name="connsiteY6" fmla="*/ 386072 h 1541399"/>
                <a:gd name="connsiteX7" fmla="*/ 388220 w 1868309"/>
                <a:gd name="connsiteY7" fmla="*/ 1123768 h 1541399"/>
                <a:gd name="connsiteX8" fmla="*/ 530340 w 1868309"/>
                <a:gd name="connsiteY8" fmla="*/ 1541399 h 1541399"/>
                <a:gd name="connsiteX0" fmla="*/ 894657 w 1868309"/>
                <a:gd name="connsiteY0" fmla="*/ 1340346 h 1377909"/>
                <a:gd name="connsiteX1" fmla="*/ 6 w 1868309"/>
                <a:gd name="connsiteY1" fmla="*/ 668563 h 1377909"/>
                <a:gd name="connsiteX2" fmla="*/ 903024 w 1868309"/>
                <a:gd name="connsiteY2" fmla="*/ 0 h 1377909"/>
                <a:gd name="connsiteX3" fmla="*/ 1868309 w 1868309"/>
                <a:gd name="connsiteY3" fmla="*/ 0 h 1377909"/>
                <a:gd name="connsiteX4" fmla="*/ 1868309 w 1868309"/>
                <a:gd name="connsiteY4" fmla="*/ 386082 h 1377909"/>
                <a:gd name="connsiteX5" fmla="*/ 897282 w 1868309"/>
                <a:gd name="connsiteY5" fmla="*/ 386082 h 1377909"/>
                <a:gd name="connsiteX6" fmla="*/ 897282 w 1868309"/>
                <a:gd name="connsiteY6" fmla="*/ 386072 h 1377909"/>
                <a:gd name="connsiteX7" fmla="*/ 388220 w 1868309"/>
                <a:gd name="connsiteY7" fmla="*/ 1123768 h 1377909"/>
                <a:gd name="connsiteX0" fmla="*/ 894660 w 1868312"/>
                <a:gd name="connsiteY0" fmla="*/ 1340346 h 1371255"/>
                <a:gd name="connsiteX1" fmla="*/ 9 w 1868312"/>
                <a:gd name="connsiteY1" fmla="*/ 668563 h 1371255"/>
                <a:gd name="connsiteX2" fmla="*/ 903027 w 1868312"/>
                <a:gd name="connsiteY2" fmla="*/ 0 h 1371255"/>
                <a:gd name="connsiteX3" fmla="*/ 1868312 w 1868312"/>
                <a:gd name="connsiteY3" fmla="*/ 0 h 1371255"/>
                <a:gd name="connsiteX4" fmla="*/ 1868312 w 1868312"/>
                <a:gd name="connsiteY4" fmla="*/ 386082 h 1371255"/>
                <a:gd name="connsiteX5" fmla="*/ 897285 w 1868312"/>
                <a:gd name="connsiteY5" fmla="*/ 386082 h 1371255"/>
                <a:gd name="connsiteX6" fmla="*/ 897285 w 1868312"/>
                <a:gd name="connsiteY6" fmla="*/ 386072 h 1371255"/>
                <a:gd name="connsiteX7" fmla="*/ 388223 w 1868312"/>
                <a:gd name="connsiteY7" fmla="*/ 1123768 h 1371255"/>
                <a:gd name="connsiteX0" fmla="*/ 896353 w 1870005"/>
                <a:gd name="connsiteY0" fmla="*/ 1340346 h 1371592"/>
                <a:gd name="connsiteX1" fmla="*/ 1702 w 1870005"/>
                <a:gd name="connsiteY1" fmla="*/ 668563 h 1371592"/>
                <a:gd name="connsiteX2" fmla="*/ 904720 w 1870005"/>
                <a:gd name="connsiteY2" fmla="*/ 0 h 1371592"/>
                <a:gd name="connsiteX3" fmla="*/ 1870005 w 1870005"/>
                <a:gd name="connsiteY3" fmla="*/ 0 h 1371592"/>
                <a:gd name="connsiteX4" fmla="*/ 1870005 w 1870005"/>
                <a:gd name="connsiteY4" fmla="*/ 386082 h 1371592"/>
                <a:gd name="connsiteX5" fmla="*/ 898978 w 1870005"/>
                <a:gd name="connsiteY5" fmla="*/ 386082 h 1371592"/>
                <a:gd name="connsiteX6" fmla="*/ 898978 w 1870005"/>
                <a:gd name="connsiteY6" fmla="*/ 386072 h 1371592"/>
                <a:gd name="connsiteX7" fmla="*/ 389916 w 1870005"/>
                <a:gd name="connsiteY7" fmla="*/ 1123768 h 1371592"/>
                <a:gd name="connsiteX0" fmla="*/ 896353 w 1870005"/>
                <a:gd name="connsiteY0" fmla="*/ 1340346 h 1371592"/>
                <a:gd name="connsiteX1" fmla="*/ 1702 w 1870005"/>
                <a:gd name="connsiteY1" fmla="*/ 668563 h 1371592"/>
                <a:gd name="connsiteX2" fmla="*/ 904720 w 1870005"/>
                <a:gd name="connsiteY2" fmla="*/ 0 h 1371592"/>
                <a:gd name="connsiteX3" fmla="*/ 1870005 w 1870005"/>
                <a:gd name="connsiteY3" fmla="*/ 0 h 1371592"/>
                <a:gd name="connsiteX4" fmla="*/ 1870005 w 1870005"/>
                <a:gd name="connsiteY4" fmla="*/ 386082 h 1371592"/>
                <a:gd name="connsiteX5" fmla="*/ 898978 w 1870005"/>
                <a:gd name="connsiteY5" fmla="*/ 386082 h 1371592"/>
                <a:gd name="connsiteX6" fmla="*/ 898978 w 1870005"/>
                <a:gd name="connsiteY6" fmla="*/ 386072 h 1371592"/>
                <a:gd name="connsiteX7" fmla="*/ 389916 w 1870005"/>
                <a:gd name="connsiteY7" fmla="*/ 1123768 h 1371592"/>
                <a:gd name="connsiteX0" fmla="*/ 894661 w 1868313"/>
                <a:gd name="connsiteY0" fmla="*/ 1340346 h 1371255"/>
                <a:gd name="connsiteX1" fmla="*/ 10 w 1868313"/>
                <a:gd name="connsiteY1" fmla="*/ 668563 h 1371255"/>
                <a:gd name="connsiteX2" fmla="*/ 903028 w 1868313"/>
                <a:gd name="connsiteY2" fmla="*/ 0 h 1371255"/>
                <a:gd name="connsiteX3" fmla="*/ 1868313 w 1868313"/>
                <a:gd name="connsiteY3" fmla="*/ 0 h 1371255"/>
                <a:gd name="connsiteX4" fmla="*/ 1868313 w 1868313"/>
                <a:gd name="connsiteY4" fmla="*/ 386082 h 1371255"/>
                <a:gd name="connsiteX5" fmla="*/ 897286 w 1868313"/>
                <a:gd name="connsiteY5" fmla="*/ 386082 h 1371255"/>
                <a:gd name="connsiteX6" fmla="*/ 897286 w 1868313"/>
                <a:gd name="connsiteY6" fmla="*/ 386072 h 1371255"/>
                <a:gd name="connsiteX7" fmla="*/ 388224 w 1868313"/>
                <a:gd name="connsiteY7" fmla="*/ 1123768 h 1371255"/>
                <a:gd name="connsiteX0" fmla="*/ 894661 w 1868313"/>
                <a:gd name="connsiteY0" fmla="*/ 1340346 h 1371255"/>
                <a:gd name="connsiteX1" fmla="*/ 10 w 1868313"/>
                <a:gd name="connsiteY1" fmla="*/ 668563 h 1371255"/>
                <a:gd name="connsiteX2" fmla="*/ 903028 w 1868313"/>
                <a:gd name="connsiteY2" fmla="*/ 0 h 1371255"/>
                <a:gd name="connsiteX3" fmla="*/ 1868313 w 1868313"/>
                <a:gd name="connsiteY3" fmla="*/ 0 h 1371255"/>
                <a:gd name="connsiteX4" fmla="*/ 1868313 w 1868313"/>
                <a:gd name="connsiteY4" fmla="*/ 386082 h 1371255"/>
                <a:gd name="connsiteX5" fmla="*/ 897286 w 1868313"/>
                <a:gd name="connsiteY5" fmla="*/ 386082 h 1371255"/>
                <a:gd name="connsiteX6" fmla="*/ 897286 w 1868313"/>
                <a:gd name="connsiteY6" fmla="*/ 386072 h 1371255"/>
                <a:gd name="connsiteX7" fmla="*/ 388224 w 1868313"/>
                <a:gd name="connsiteY7" fmla="*/ 1123768 h 1371255"/>
                <a:gd name="connsiteX8" fmla="*/ 894661 w 1868313"/>
                <a:gd name="connsiteY8" fmla="*/ 1340346 h 1371255"/>
                <a:gd name="connsiteX0" fmla="*/ 894661 w 1868313"/>
                <a:gd name="connsiteY0" fmla="*/ 1340346 h 1371255"/>
                <a:gd name="connsiteX1" fmla="*/ 10 w 1868313"/>
                <a:gd name="connsiteY1" fmla="*/ 668563 h 1371255"/>
                <a:gd name="connsiteX2" fmla="*/ 903028 w 1868313"/>
                <a:gd name="connsiteY2" fmla="*/ 0 h 1371255"/>
                <a:gd name="connsiteX3" fmla="*/ 1868313 w 1868313"/>
                <a:gd name="connsiteY3" fmla="*/ 0 h 1371255"/>
                <a:gd name="connsiteX4" fmla="*/ 1868313 w 1868313"/>
                <a:gd name="connsiteY4" fmla="*/ 386082 h 1371255"/>
                <a:gd name="connsiteX5" fmla="*/ 897286 w 1868313"/>
                <a:gd name="connsiteY5" fmla="*/ 386082 h 1371255"/>
                <a:gd name="connsiteX6" fmla="*/ 897286 w 1868313"/>
                <a:gd name="connsiteY6" fmla="*/ 386072 h 1371255"/>
                <a:gd name="connsiteX7" fmla="*/ 388224 w 1868313"/>
                <a:gd name="connsiteY7" fmla="*/ 1123768 h 1371255"/>
                <a:gd name="connsiteX8" fmla="*/ 894661 w 1868313"/>
                <a:gd name="connsiteY8" fmla="*/ 1340346 h 1371255"/>
                <a:gd name="connsiteX0" fmla="*/ 894661 w 1868313"/>
                <a:gd name="connsiteY0" fmla="*/ 1340346 h 1371255"/>
                <a:gd name="connsiteX1" fmla="*/ 10 w 1868313"/>
                <a:gd name="connsiteY1" fmla="*/ 668563 h 1371255"/>
                <a:gd name="connsiteX2" fmla="*/ 903028 w 1868313"/>
                <a:gd name="connsiteY2" fmla="*/ 0 h 1371255"/>
                <a:gd name="connsiteX3" fmla="*/ 1868313 w 1868313"/>
                <a:gd name="connsiteY3" fmla="*/ 0 h 1371255"/>
                <a:gd name="connsiteX4" fmla="*/ 1868313 w 1868313"/>
                <a:gd name="connsiteY4" fmla="*/ 386082 h 1371255"/>
                <a:gd name="connsiteX5" fmla="*/ 897286 w 1868313"/>
                <a:gd name="connsiteY5" fmla="*/ 386082 h 1371255"/>
                <a:gd name="connsiteX6" fmla="*/ 897286 w 1868313"/>
                <a:gd name="connsiteY6" fmla="*/ 386072 h 1371255"/>
                <a:gd name="connsiteX7" fmla="*/ 388224 w 1868313"/>
                <a:gd name="connsiteY7" fmla="*/ 1123768 h 1371255"/>
                <a:gd name="connsiteX8" fmla="*/ 894661 w 1868313"/>
                <a:gd name="connsiteY8" fmla="*/ 1340346 h 1371255"/>
                <a:gd name="connsiteX0" fmla="*/ 894661 w 1868313"/>
                <a:gd name="connsiteY0" fmla="*/ 1340346 h 1371255"/>
                <a:gd name="connsiteX1" fmla="*/ 10 w 1868313"/>
                <a:gd name="connsiteY1" fmla="*/ 668563 h 1371255"/>
                <a:gd name="connsiteX2" fmla="*/ 903028 w 1868313"/>
                <a:gd name="connsiteY2" fmla="*/ 0 h 1371255"/>
                <a:gd name="connsiteX3" fmla="*/ 1868313 w 1868313"/>
                <a:gd name="connsiteY3" fmla="*/ 0 h 1371255"/>
                <a:gd name="connsiteX4" fmla="*/ 1868313 w 1868313"/>
                <a:gd name="connsiteY4" fmla="*/ 386082 h 1371255"/>
                <a:gd name="connsiteX5" fmla="*/ 897286 w 1868313"/>
                <a:gd name="connsiteY5" fmla="*/ 386082 h 1371255"/>
                <a:gd name="connsiteX6" fmla="*/ 897286 w 1868313"/>
                <a:gd name="connsiteY6" fmla="*/ 386072 h 1371255"/>
                <a:gd name="connsiteX7" fmla="*/ 388224 w 1868313"/>
                <a:gd name="connsiteY7" fmla="*/ 1123768 h 1371255"/>
                <a:gd name="connsiteX8" fmla="*/ 894661 w 1868313"/>
                <a:gd name="connsiteY8" fmla="*/ 1340346 h 1371255"/>
                <a:gd name="connsiteX0" fmla="*/ 894661 w 1868313"/>
                <a:gd name="connsiteY0" fmla="*/ 1340346 h 1371255"/>
                <a:gd name="connsiteX1" fmla="*/ 10 w 1868313"/>
                <a:gd name="connsiteY1" fmla="*/ 668563 h 1371255"/>
                <a:gd name="connsiteX2" fmla="*/ 903028 w 1868313"/>
                <a:gd name="connsiteY2" fmla="*/ 0 h 1371255"/>
                <a:gd name="connsiteX3" fmla="*/ 1868313 w 1868313"/>
                <a:gd name="connsiteY3" fmla="*/ 0 h 1371255"/>
                <a:gd name="connsiteX4" fmla="*/ 1868313 w 1868313"/>
                <a:gd name="connsiteY4" fmla="*/ 386082 h 1371255"/>
                <a:gd name="connsiteX5" fmla="*/ 897286 w 1868313"/>
                <a:gd name="connsiteY5" fmla="*/ 386082 h 1371255"/>
                <a:gd name="connsiteX6" fmla="*/ 897286 w 1868313"/>
                <a:gd name="connsiteY6" fmla="*/ 386072 h 1371255"/>
                <a:gd name="connsiteX7" fmla="*/ 388224 w 1868313"/>
                <a:gd name="connsiteY7" fmla="*/ 1123768 h 1371255"/>
                <a:gd name="connsiteX8" fmla="*/ 894661 w 1868313"/>
                <a:gd name="connsiteY8" fmla="*/ 1340346 h 1371255"/>
                <a:gd name="connsiteX0" fmla="*/ 894661 w 1868313"/>
                <a:gd name="connsiteY0" fmla="*/ 1340346 h 1371255"/>
                <a:gd name="connsiteX1" fmla="*/ 10 w 1868313"/>
                <a:gd name="connsiteY1" fmla="*/ 668563 h 1371255"/>
                <a:gd name="connsiteX2" fmla="*/ 903028 w 1868313"/>
                <a:gd name="connsiteY2" fmla="*/ 0 h 1371255"/>
                <a:gd name="connsiteX3" fmla="*/ 1868313 w 1868313"/>
                <a:gd name="connsiteY3" fmla="*/ 0 h 1371255"/>
                <a:gd name="connsiteX4" fmla="*/ 1868313 w 1868313"/>
                <a:gd name="connsiteY4" fmla="*/ 386082 h 1371255"/>
                <a:gd name="connsiteX5" fmla="*/ 897286 w 1868313"/>
                <a:gd name="connsiteY5" fmla="*/ 386082 h 1371255"/>
                <a:gd name="connsiteX6" fmla="*/ 897286 w 1868313"/>
                <a:gd name="connsiteY6" fmla="*/ 386072 h 1371255"/>
                <a:gd name="connsiteX7" fmla="*/ 388224 w 1868313"/>
                <a:gd name="connsiteY7" fmla="*/ 1123768 h 1371255"/>
                <a:gd name="connsiteX8" fmla="*/ 894661 w 1868313"/>
                <a:gd name="connsiteY8" fmla="*/ 1340346 h 1371255"/>
                <a:gd name="connsiteX0" fmla="*/ 894661 w 1868313"/>
                <a:gd name="connsiteY0" fmla="*/ 1340346 h 1371255"/>
                <a:gd name="connsiteX1" fmla="*/ 10 w 1868313"/>
                <a:gd name="connsiteY1" fmla="*/ 668563 h 1371255"/>
                <a:gd name="connsiteX2" fmla="*/ 903028 w 1868313"/>
                <a:gd name="connsiteY2" fmla="*/ 0 h 1371255"/>
                <a:gd name="connsiteX3" fmla="*/ 1868313 w 1868313"/>
                <a:gd name="connsiteY3" fmla="*/ 0 h 1371255"/>
                <a:gd name="connsiteX4" fmla="*/ 1868313 w 1868313"/>
                <a:gd name="connsiteY4" fmla="*/ 386082 h 1371255"/>
                <a:gd name="connsiteX5" fmla="*/ 897286 w 1868313"/>
                <a:gd name="connsiteY5" fmla="*/ 386082 h 1371255"/>
                <a:gd name="connsiteX6" fmla="*/ 897286 w 1868313"/>
                <a:gd name="connsiteY6" fmla="*/ 386072 h 1371255"/>
                <a:gd name="connsiteX7" fmla="*/ 388224 w 1868313"/>
                <a:gd name="connsiteY7" fmla="*/ 1123768 h 1371255"/>
                <a:gd name="connsiteX8" fmla="*/ 894661 w 1868313"/>
                <a:gd name="connsiteY8" fmla="*/ 1340346 h 1371255"/>
                <a:gd name="connsiteX0" fmla="*/ 894661 w 1868313"/>
                <a:gd name="connsiteY0" fmla="*/ 1340346 h 1371255"/>
                <a:gd name="connsiteX1" fmla="*/ 10 w 1868313"/>
                <a:gd name="connsiteY1" fmla="*/ 668563 h 1371255"/>
                <a:gd name="connsiteX2" fmla="*/ 903028 w 1868313"/>
                <a:gd name="connsiteY2" fmla="*/ 0 h 1371255"/>
                <a:gd name="connsiteX3" fmla="*/ 1868313 w 1868313"/>
                <a:gd name="connsiteY3" fmla="*/ 0 h 1371255"/>
                <a:gd name="connsiteX4" fmla="*/ 1868313 w 1868313"/>
                <a:gd name="connsiteY4" fmla="*/ 386082 h 1371255"/>
                <a:gd name="connsiteX5" fmla="*/ 897286 w 1868313"/>
                <a:gd name="connsiteY5" fmla="*/ 386082 h 1371255"/>
                <a:gd name="connsiteX6" fmla="*/ 897286 w 1868313"/>
                <a:gd name="connsiteY6" fmla="*/ 386072 h 1371255"/>
                <a:gd name="connsiteX7" fmla="*/ 388224 w 1868313"/>
                <a:gd name="connsiteY7" fmla="*/ 1123768 h 1371255"/>
                <a:gd name="connsiteX8" fmla="*/ 894661 w 1868313"/>
                <a:gd name="connsiteY8" fmla="*/ 1340346 h 1371255"/>
                <a:gd name="connsiteX0" fmla="*/ 894733 w 1868385"/>
                <a:gd name="connsiteY0" fmla="*/ 1340346 h 1372288"/>
                <a:gd name="connsiteX1" fmla="*/ 82 w 1868385"/>
                <a:gd name="connsiteY1" fmla="*/ 668563 h 1372288"/>
                <a:gd name="connsiteX2" fmla="*/ 903100 w 1868385"/>
                <a:gd name="connsiteY2" fmla="*/ 0 h 1372288"/>
                <a:gd name="connsiteX3" fmla="*/ 1868385 w 1868385"/>
                <a:gd name="connsiteY3" fmla="*/ 0 h 1372288"/>
                <a:gd name="connsiteX4" fmla="*/ 1868385 w 1868385"/>
                <a:gd name="connsiteY4" fmla="*/ 386082 h 1372288"/>
                <a:gd name="connsiteX5" fmla="*/ 897358 w 1868385"/>
                <a:gd name="connsiteY5" fmla="*/ 386082 h 1372288"/>
                <a:gd name="connsiteX6" fmla="*/ 897358 w 1868385"/>
                <a:gd name="connsiteY6" fmla="*/ 386072 h 1372288"/>
                <a:gd name="connsiteX7" fmla="*/ 388296 w 1868385"/>
                <a:gd name="connsiteY7" fmla="*/ 1123768 h 1372288"/>
                <a:gd name="connsiteX8" fmla="*/ 894733 w 1868385"/>
                <a:gd name="connsiteY8" fmla="*/ 1340346 h 1372288"/>
                <a:gd name="connsiteX0" fmla="*/ 983560 w 1869106"/>
                <a:gd name="connsiteY0" fmla="*/ 1316533 h 1348272"/>
                <a:gd name="connsiteX1" fmla="*/ 803 w 1869106"/>
                <a:gd name="connsiteY1" fmla="*/ 668563 h 1348272"/>
                <a:gd name="connsiteX2" fmla="*/ 903821 w 1869106"/>
                <a:gd name="connsiteY2" fmla="*/ 0 h 1348272"/>
                <a:gd name="connsiteX3" fmla="*/ 1869106 w 1869106"/>
                <a:gd name="connsiteY3" fmla="*/ 0 h 1348272"/>
                <a:gd name="connsiteX4" fmla="*/ 1869106 w 1869106"/>
                <a:gd name="connsiteY4" fmla="*/ 386082 h 1348272"/>
                <a:gd name="connsiteX5" fmla="*/ 898079 w 1869106"/>
                <a:gd name="connsiteY5" fmla="*/ 386082 h 1348272"/>
                <a:gd name="connsiteX6" fmla="*/ 898079 w 1869106"/>
                <a:gd name="connsiteY6" fmla="*/ 386072 h 1348272"/>
                <a:gd name="connsiteX7" fmla="*/ 389017 w 1869106"/>
                <a:gd name="connsiteY7" fmla="*/ 1123768 h 1348272"/>
                <a:gd name="connsiteX8" fmla="*/ 983560 w 1869106"/>
                <a:gd name="connsiteY8" fmla="*/ 1316533 h 1348272"/>
                <a:gd name="connsiteX0" fmla="*/ 983560 w 1869106"/>
                <a:gd name="connsiteY0" fmla="*/ 1307008 h 1339091"/>
                <a:gd name="connsiteX1" fmla="*/ 803 w 1869106"/>
                <a:gd name="connsiteY1" fmla="*/ 668563 h 1339091"/>
                <a:gd name="connsiteX2" fmla="*/ 903821 w 1869106"/>
                <a:gd name="connsiteY2" fmla="*/ 0 h 1339091"/>
                <a:gd name="connsiteX3" fmla="*/ 1869106 w 1869106"/>
                <a:gd name="connsiteY3" fmla="*/ 0 h 1339091"/>
                <a:gd name="connsiteX4" fmla="*/ 1869106 w 1869106"/>
                <a:gd name="connsiteY4" fmla="*/ 386082 h 1339091"/>
                <a:gd name="connsiteX5" fmla="*/ 898079 w 1869106"/>
                <a:gd name="connsiteY5" fmla="*/ 386082 h 1339091"/>
                <a:gd name="connsiteX6" fmla="*/ 898079 w 1869106"/>
                <a:gd name="connsiteY6" fmla="*/ 386072 h 1339091"/>
                <a:gd name="connsiteX7" fmla="*/ 389017 w 1869106"/>
                <a:gd name="connsiteY7" fmla="*/ 1123768 h 1339091"/>
                <a:gd name="connsiteX8" fmla="*/ 983560 w 1869106"/>
                <a:gd name="connsiteY8" fmla="*/ 1307008 h 1339091"/>
                <a:gd name="connsiteX0" fmla="*/ 983560 w 1869106"/>
                <a:gd name="connsiteY0" fmla="*/ 1307008 h 1351063"/>
                <a:gd name="connsiteX1" fmla="*/ 803 w 1869106"/>
                <a:gd name="connsiteY1" fmla="*/ 668563 h 1351063"/>
                <a:gd name="connsiteX2" fmla="*/ 903821 w 1869106"/>
                <a:gd name="connsiteY2" fmla="*/ 0 h 1351063"/>
                <a:gd name="connsiteX3" fmla="*/ 1869106 w 1869106"/>
                <a:gd name="connsiteY3" fmla="*/ 0 h 1351063"/>
                <a:gd name="connsiteX4" fmla="*/ 1869106 w 1869106"/>
                <a:gd name="connsiteY4" fmla="*/ 386082 h 1351063"/>
                <a:gd name="connsiteX5" fmla="*/ 898079 w 1869106"/>
                <a:gd name="connsiteY5" fmla="*/ 386082 h 1351063"/>
                <a:gd name="connsiteX6" fmla="*/ 898079 w 1869106"/>
                <a:gd name="connsiteY6" fmla="*/ 386072 h 1351063"/>
                <a:gd name="connsiteX7" fmla="*/ 389017 w 1869106"/>
                <a:gd name="connsiteY7" fmla="*/ 1123768 h 1351063"/>
                <a:gd name="connsiteX8" fmla="*/ 983560 w 1869106"/>
                <a:gd name="connsiteY8" fmla="*/ 1307008 h 1351063"/>
                <a:gd name="connsiteX0" fmla="*/ 983560 w 1869106"/>
                <a:gd name="connsiteY0" fmla="*/ 1307008 h 1339091"/>
                <a:gd name="connsiteX1" fmla="*/ 803 w 1869106"/>
                <a:gd name="connsiteY1" fmla="*/ 668563 h 1339091"/>
                <a:gd name="connsiteX2" fmla="*/ 903821 w 1869106"/>
                <a:gd name="connsiteY2" fmla="*/ 0 h 1339091"/>
                <a:gd name="connsiteX3" fmla="*/ 1869106 w 1869106"/>
                <a:gd name="connsiteY3" fmla="*/ 0 h 1339091"/>
                <a:gd name="connsiteX4" fmla="*/ 1869106 w 1869106"/>
                <a:gd name="connsiteY4" fmla="*/ 386082 h 1339091"/>
                <a:gd name="connsiteX5" fmla="*/ 898079 w 1869106"/>
                <a:gd name="connsiteY5" fmla="*/ 386082 h 1339091"/>
                <a:gd name="connsiteX6" fmla="*/ 898079 w 1869106"/>
                <a:gd name="connsiteY6" fmla="*/ 386072 h 1339091"/>
                <a:gd name="connsiteX7" fmla="*/ 389017 w 1869106"/>
                <a:gd name="connsiteY7" fmla="*/ 1123768 h 1339091"/>
                <a:gd name="connsiteX8" fmla="*/ 983560 w 1869106"/>
                <a:gd name="connsiteY8" fmla="*/ 1307008 h 1339091"/>
                <a:gd name="connsiteX0" fmla="*/ 983560 w 1869106"/>
                <a:gd name="connsiteY0" fmla="*/ 1307008 h 1340385"/>
                <a:gd name="connsiteX1" fmla="*/ 803 w 1869106"/>
                <a:gd name="connsiteY1" fmla="*/ 668563 h 1340385"/>
                <a:gd name="connsiteX2" fmla="*/ 903821 w 1869106"/>
                <a:gd name="connsiteY2" fmla="*/ 0 h 1340385"/>
                <a:gd name="connsiteX3" fmla="*/ 1869106 w 1869106"/>
                <a:gd name="connsiteY3" fmla="*/ 0 h 1340385"/>
                <a:gd name="connsiteX4" fmla="*/ 1869106 w 1869106"/>
                <a:gd name="connsiteY4" fmla="*/ 386082 h 1340385"/>
                <a:gd name="connsiteX5" fmla="*/ 898079 w 1869106"/>
                <a:gd name="connsiteY5" fmla="*/ 386082 h 1340385"/>
                <a:gd name="connsiteX6" fmla="*/ 898079 w 1869106"/>
                <a:gd name="connsiteY6" fmla="*/ 386072 h 1340385"/>
                <a:gd name="connsiteX7" fmla="*/ 389017 w 1869106"/>
                <a:gd name="connsiteY7" fmla="*/ 1123768 h 1340385"/>
                <a:gd name="connsiteX8" fmla="*/ 983560 w 1869106"/>
                <a:gd name="connsiteY8" fmla="*/ 1307008 h 1340385"/>
                <a:gd name="connsiteX0" fmla="*/ 983560 w 1869106"/>
                <a:gd name="connsiteY0" fmla="*/ 1307008 h 1364389"/>
                <a:gd name="connsiteX1" fmla="*/ 803 w 1869106"/>
                <a:gd name="connsiteY1" fmla="*/ 668563 h 1364389"/>
                <a:gd name="connsiteX2" fmla="*/ 903821 w 1869106"/>
                <a:gd name="connsiteY2" fmla="*/ 0 h 1364389"/>
                <a:gd name="connsiteX3" fmla="*/ 1869106 w 1869106"/>
                <a:gd name="connsiteY3" fmla="*/ 0 h 1364389"/>
                <a:gd name="connsiteX4" fmla="*/ 1869106 w 1869106"/>
                <a:gd name="connsiteY4" fmla="*/ 386082 h 1364389"/>
                <a:gd name="connsiteX5" fmla="*/ 898079 w 1869106"/>
                <a:gd name="connsiteY5" fmla="*/ 386082 h 1364389"/>
                <a:gd name="connsiteX6" fmla="*/ 898079 w 1869106"/>
                <a:gd name="connsiteY6" fmla="*/ 386072 h 1364389"/>
                <a:gd name="connsiteX7" fmla="*/ 389017 w 1869106"/>
                <a:gd name="connsiteY7" fmla="*/ 1123768 h 1364389"/>
                <a:gd name="connsiteX8" fmla="*/ 983560 w 1869106"/>
                <a:gd name="connsiteY8" fmla="*/ 1307008 h 1364389"/>
                <a:gd name="connsiteX0" fmla="*/ 983560 w 1869106"/>
                <a:gd name="connsiteY0" fmla="*/ 1307008 h 1364389"/>
                <a:gd name="connsiteX1" fmla="*/ 803 w 1869106"/>
                <a:gd name="connsiteY1" fmla="*/ 668563 h 1364389"/>
                <a:gd name="connsiteX2" fmla="*/ 903821 w 1869106"/>
                <a:gd name="connsiteY2" fmla="*/ 0 h 1364389"/>
                <a:gd name="connsiteX3" fmla="*/ 1869106 w 1869106"/>
                <a:gd name="connsiteY3" fmla="*/ 0 h 1364389"/>
                <a:gd name="connsiteX4" fmla="*/ 1869106 w 1869106"/>
                <a:gd name="connsiteY4" fmla="*/ 386082 h 1364389"/>
                <a:gd name="connsiteX5" fmla="*/ 898079 w 1869106"/>
                <a:gd name="connsiteY5" fmla="*/ 386082 h 1364389"/>
                <a:gd name="connsiteX6" fmla="*/ 898079 w 1869106"/>
                <a:gd name="connsiteY6" fmla="*/ 386072 h 1364389"/>
                <a:gd name="connsiteX7" fmla="*/ 389017 w 1869106"/>
                <a:gd name="connsiteY7" fmla="*/ 1123768 h 1364389"/>
                <a:gd name="connsiteX8" fmla="*/ 983560 w 1869106"/>
                <a:gd name="connsiteY8" fmla="*/ 1307008 h 1364389"/>
                <a:gd name="connsiteX0" fmla="*/ 983560 w 1869106"/>
                <a:gd name="connsiteY0" fmla="*/ 1307008 h 1364389"/>
                <a:gd name="connsiteX1" fmla="*/ 803 w 1869106"/>
                <a:gd name="connsiteY1" fmla="*/ 668563 h 1364389"/>
                <a:gd name="connsiteX2" fmla="*/ 903821 w 1869106"/>
                <a:gd name="connsiteY2" fmla="*/ 0 h 1364389"/>
                <a:gd name="connsiteX3" fmla="*/ 1869106 w 1869106"/>
                <a:gd name="connsiteY3" fmla="*/ 0 h 1364389"/>
                <a:gd name="connsiteX4" fmla="*/ 1869106 w 1869106"/>
                <a:gd name="connsiteY4" fmla="*/ 386082 h 1364389"/>
                <a:gd name="connsiteX5" fmla="*/ 898079 w 1869106"/>
                <a:gd name="connsiteY5" fmla="*/ 386082 h 1364389"/>
                <a:gd name="connsiteX6" fmla="*/ 898079 w 1869106"/>
                <a:gd name="connsiteY6" fmla="*/ 386072 h 1364389"/>
                <a:gd name="connsiteX7" fmla="*/ 389017 w 1869106"/>
                <a:gd name="connsiteY7" fmla="*/ 1123768 h 1364389"/>
                <a:gd name="connsiteX8" fmla="*/ 983560 w 1869106"/>
                <a:gd name="connsiteY8" fmla="*/ 1307008 h 1364389"/>
                <a:gd name="connsiteX0" fmla="*/ 983560 w 1869106"/>
                <a:gd name="connsiteY0" fmla="*/ 1307008 h 1364389"/>
                <a:gd name="connsiteX1" fmla="*/ 803 w 1869106"/>
                <a:gd name="connsiteY1" fmla="*/ 668563 h 1364389"/>
                <a:gd name="connsiteX2" fmla="*/ 903821 w 1869106"/>
                <a:gd name="connsiteY2" fmla="*/ 0 h 1364389"/>
                <a:gd name="connsiteX3" fmla="*/ 1869106 w 1869106"/>
                <a:gd name="connsiteY3" fmla="*/ 0 h 1364389"/>
                <a:gd name="connsiteX4" fmla="*/ 1869106 w 1869106"/>
                <a:gd name="connsiteY4" fmla="*/ 386082 h 1364389"/>
                <a:gd name="connsiteX5" fmla="*/ 898079 w 1869106"/>
                <a:gd name="connsiteY5" fmla="*/ 386082 h 1364389"/>
                <a:gd name="connsiteX6" fmla="*/ 898079 w 1869106"/>
                <a:gd name="connsiteY6" fmla="*/ 386072 h 1364389"/>
                <a:gd name="connsiteX7" fmla="*/ 389017 w 1869106"/>
                <a:gd name="connsiteY7" fmla="*/ 1123768 h 1364389"/>
                <a:gd name="connsiteX8" fmla="*/ 983560 w 1869106"/>
                <a:gd name="connsiteY8" fmla="*/ 1307008 h 1364389"/>
                <a:gd name="connsiteX0" fmla="*/ 983560 w 1869106"/>
                <a:gd name="connsiteY0" fmla="*/ 1307008 h 1364389"/>
                <a:gd name="connsiteX1" fmla="*/ 803 w 1869106"/>
                <a:gd name="connsiteY1" fmla="*/ 668563 h 1364389"/>
                <a:gd name="connsiteX2" fmla="*/ 903821 w 1869106"/>
                <a:gd name="connsiteY2" fmla="*/ 0 h 1364389"/>
                <a:gd name="connsiteX3" fmla="*/ 1869106 w 1869106"/>
                <a:gd name="connsiteY3" fmla="*/ 0 h 1364389"/>
                <a:gd name="connsiteX4" fmla="*/ 1869106 w 1869106"/>
                <a:gd name="connsiteY4" fmla="*/ 386082 h 1364389"/>
                <a:gd name="connsiteX5" fmla="*/ 898079 w 1869106"/>
                <a:gd name="connsiteY5" fmla="*/ 386082 h 1364389"/>
                <a:gd name="connsiteX6" fmla="*/ 898079 w 1869106"/>
                <a:gd name="connsiteY6" fmla="*/ 386072 h 1364389"/>
                <a:gd name="connsiteX7" fmla="*/ 389017 w 1869106"/>
                <a:gd name="connsiteY7" fmla="*/ 1123768 h 1364389"/>
                <a:gd name="connsiteX8" fmla="*/ 983560 w 1869106"/>
                <a:gd name="connsiteY8" fmla="*/ 1307008 h 1364389"/>
                <a:gd name="connsiteX0" fmla="*/ 983560 w 1869106"/>
                <a:gd name="connsiteY0" fmla="*/ 1307008 h 1364389"/>
                <a:gd name="connsiteX1" fmla="*/ 803 w 1869106"/>
                <a:gd name="connsiteY1" fmla="*/ 668563 h 1364389"/>
                <a:gd name="connsiteX2" fmla="*/ 903821 w 1869106"/>
                <a:gd name="connsiteY2" fmla="*/ 0 h 1364389"/>
                <a:gd name="connsiteX3" fmla="*/ 1869106 w 1869106"/>
                <a:gd name="connsiteY3" fmla="*/ 0 h 1364389"/>
                <a:gd name="connsiteX4" fmla="*/ 1869106 w 1869106"/>
                <a:gd name="connsiteY4" fmla="*/ 386082 h 1364389"/>
                <a:gd name="connsiteX5" fmla="*/ 898079 w 1869106"/>
                <a:gd name="connsiteY5" fmla="*/ 386082 h 1364389"/>
                <a:gd name="connsiteX6" fmla="*/ 898079 w 1869106"/>
                <a:gd name="connsiteY6" fmla="*/ 386072 h 1364389"/>
                <a:gd name="connsiteX7" fmla="*/ 389017 w 1869106"/>
                <a:gd name="connsiteY7" fmla="*/ 1123768 h 1364389"/>
                <a:gd name="connsiteX8" fmla="*/ 983560 w 1869106"/>
                <a:gd name="connsiteY8" fmla="*/ 1307008 h 1364389"/>
                <a:gd name="connsiteX0" fmla="*/ 983560 w 1869106"/>
                <a:gd name="connsiteY0" fmla="*/ 1307008 h 1364389"/>
                <a:gd name="connsiteX1" fmla="*/ 803 w 1869106"/>
                <a:gd name="connsiteY1" fmla="*/ 668563 h 1364389"/>
                <a:gd name="connsiteX2" fmla="*/ 903821 w 1869106"/>
                <a:gd name="connsiteY2" fmla="*/ 0 h 1364389"/>
                <a:gd name="connsiteX3" fmla="*/ 1869106 w 1869106"/>
                <a:gd name="connsiteY3" fmla="*/ 0 h 1364389"/>
                <a:gd name="connsiteX4" fmla="*/ 1869106 w 1869106"/>
                <a:gd name="connsiteY4" fmla="*/ 386082 h 1364389"/>
                <a:gd name="connsiteX5" fmla="*/ 898079 w 1869106"/>
                <a:gd name="connsiteY5" fmla="*/ 386082 h 1364389"/>
                <a:gd name="connsiteX6" fmla="*/ 898079 w 1869106"/>
                <a:gd name="connsiteY6" fmla="*/ 386072 h 1364389"/>
                <a:gd name="connsiteX7" fmla="*/ 389017 w 1869106"/>
                <a:gd name="connsiteY7" fmla="*/ 1123768 h 1364389"/>
                <a:gd name="connsiteX8" fmla="*/ 983560 w 1869106"/>
                <a:gd name="connsiteY8" fmla="*/ 1307008 h 1364389"/>
                <a:gd name="connsiteX0" fmla="*/ 983560 w 1869106"/>
                <a:gd name="connsiteY0" fmla="*/ 1307008 h 1364389"/>
                <a:gd name="connsiteX1" fmla="*/ 803 w 1869106"/>
                <a:gd name="connsiteY1" fmla="*/ 668563 h 1364389"/>
                <a:gd name="connsiteX2" fmla="*/ 903821 w 1869106"/>
                <a:gd name="connsiteY2" fmla="*/ 0 h 1364389"/>
                <a:gd name="connsiteX3" fmla="*/ 1869106 w 1869106"/>
                <a:gd name="connsiteY3" fmla="*/ 0 h 1364389"/>
                <a:gd name="connsiteX4" fmla="*/ 1869106 w 1869106"/>
                <a:gd name="connsiteY4" fmla="*/ 386082 h 1364389"/>
                <a:gd name="connsiteX5" fmla="*/ 898079 w 1869106"/>
                <a:gd name="connsiteY5" fmla="*/ 386082 h 1364389"/>
                <a:gd name="connsiteX6" fmla="*/ 898079 w 1869106"/>
                <a:gd name="connsiteY6" fmla="*/ 386072 h 1364389"/>
                <a:gd name="connsiteX7" fmla="*/ 389017 w 1869106"/>
                <a:gd name="connsiteY7" fmla="*/ 1123768 h 1364389"/>
                <a:gd name="connsiteX8" fmla="*/ 983560 w 1869106"/>
                <a:gd name="connsiteY8" fmla="*/ 1307008 h 1364389"/>
                <a:gd name="connsiteX0" fmla="*/ 983560 w 1869106"/>
                <a:gd name="connsiteY0" fmla="*/ 1307008 h 1364389"/>
                <a:gd name="connsiteX1" fmla="*/ 803 w 1869106"/>
                <a:gd name="connsiteY1" fmla="*/ 668563 h 1364389"/>
                <a:gd name="connsiteX2" fmla="*/ 903821 w 1869106"/>
                <a:gd name="connsiteY2" fmla="*/ 0 h 1364389"/>
                <a:gd name="connsiteX3" fmla="*/ 1869106 w 1869106"/>
                <a:gd name="connsiteY3" fmla="*/ 0 h 1364389"/>
                <a:gd name="connsiteX4" fmla="*/ 1869106 w 1869106"/>
                <a:gd name="connsiteY4" fmla="*/ 386082 h 1364389"/>
                <a:gd name="connsiteX5" fmla="*/ 898079 w 1869106"/>
                <a:gd name="connsiteY5" fmla="*/ 386082 h 1364389"/>
                <a:gd name="connsiteX6" fmla="*/ 898079 w 1869106"/>
                <a:gd name="connsiteY6" fmla="*/ 386072 h 1364389"/>
                <a:gd name="connsiteX7" fmla="*/ 389017 w 1869106"/>
                <a:gd name="connsiteY7" fmla="*/ 1123768 h 1364389"/>
                <a:gd name="connsiteX8" fmla="*/ 983560 w 1869106"/>
                <a:gd name="connsiteY8" fmla="*/ 1307008 h 1364389"/>
                <a:gd name="connsiteX0" fmla="*/ 983560 w 1869106"/>
                <a:gd name="connsiteY0" fmla="*/ 1307008 h 1369186"/>
                <a:gd name="connsiteX1" fmla="*/ 803 w 1869106"/>
                <a:gd name="connsiteY1" fmla="*/ 668563 h 1369186"/>
                <a:gd name="connsiteX2" fmla="*/ 903821 w 1869106"/>
                <a:gd name="connsiteY2" fmla="*/ 0 h 1369186"/>
                <a:gd name="connsiteX3" fmla="*/ 1869106 w 1869106"/>
                <a:gd name="connsiteY3" fmla="*/ 0 h 1369186"/>
                <a:gd name="connsiteX4" fmla="*/ 1869106 w 1869106"/>
                <a:gd name="connsiteY4" fmla="*/ 386082 h 1369186"/>
                <a:gd name="connsiteX5" fmla="*/ 898079 w 1869106"/>
                <a:gd name="connsiteY5" fmla="*/ 386082 h 1369186"/>
                <a:gd name="connsiteX6" fmla="*/ 898079 w 1869106"/>
                <a:gd name="connsiteY6" fmla="*/ 386072 h 1369186"/>
                <a:gd name="connsiteX7" fmla="*/ 389017 w 1869106"/>
                <a:gd name="connsiteY7" fmla="*/ 1123768 h 1369186"/>
                <a:gd name="connsiteX8" fmla="*/ 983560 w 1869106"/>
                <a:gd name="connsiteY8" fmla="*/ 1307008 h 1369186"/>
                <a:gd name="connsiteX0" fmla="*/ 983838 w 1869384"/>
                <a:gd name="connsiteY0" fmla="*/ 1307008 h 1373249"/>
                <a:gd name="connsiteX1" fmla="*/ 1081 w 1869384"/>
                <a:gd name="connsiteY1" fmla="*/ 668563 h 1373249"/>
                <a:gd name="connsiteX2" fmla="*/ 904099 w 1869384"/>
                <a:gd name="connsiteY2" fmla="*/ 0 h 1373249"/>
                <a:gd name="connsiteX3" fmla="*/ 1869384 w 1869384"/>
                <a:gd name="connsiteY3" fmla="*/ 0 h 1373249"/>
                <a:gd name="connsiteX4" fmla="*/ 1869384 w 1869384"/>
                <a:gd name="connsiteY4" fmla="*/ 386082 h 1373249"/>
                <a:gd name="connsiteX5" fmla="*/ 898357 w 1869384"/>
                <a:gd name="connsiteY5" fmla="*/ 386082 h 1373249"/>
                <a:gd name="connsiteX6" fmla="*/ 898357 w 1869384"/>
                <a:gd name="connsiteY6" fmla="*/ 386072 h 1373249"/>
                <a:gd name="connsiteX7" fmla="*/ 389295 w 1869384"/>
                <a:gd name="connsiteY7" fmla="*/ 1123768 h 1373249"/>
                <a:gd name="connsiteX8" fmla="*/ 983838 w 1869384"/>
                <a:gd name="connsiteY8" fmla="*/ 1307008 h 1373249"/>
                <a:gd name="connsiteX0" fmla="*/ 983838 w 1869384"/>
                <a:gd name="connsiteY0" fmla="*/ 1307008 h 1348483"/>
                <a:gd name="connsiteX1" fmla="*/ 1081 w 1869384"/>
                <a:gd name="connsiteY1" fmla="*/ 668563 h 1348483"/>
                <a:gd name="connsiteX2" fmla="*/ 904099 w 1869384"/>
                <a:gd name="connsiteY2" fmla="*/ 0 h 1348483"/>
                <a:gd name="connsiteX3" fmla="*/ 1869384 w 1869384"/>
                <a:gd name="connsiteY3" fmla="*/ 0 h 1348483"/>
                <a:gd name="connsiteX4" fmla="*/ 1869384 w 1869384"/>
                <a:gd name="connsiteY4" fmla="*/ 386082 h 1348483"/>
                <a:gd name="connsiteX5" fmla="*/ 898357 w 1869384"/>
                <a:gd name="connsiteY5" fmla="*/ 386082 h 1348483"/>
                <a:gd name="connsiteX6" fmla="*/ 898357 w 1869384"/>
                <a:gd name="connsiteY6" fmla="*/ 386072 h 1348483"/>
                <a:gd name="connsiteX7" fmla="*/ 389295 w 1869384"/>
                <a:gd name="connsiteY7" fmla="*/ 1123768 h 1348483"/>
                <a:gd name="connsiteX8" fmla="*/ 983838 w 1869384"/>
                <a:gd name="connsiteY8" fmla="*/ 1307008 h 1348483"/>
                <a:gd name="connsiteX0" fmla="*/ 983184 w 1868730"/>
                <a:gd name="connsiteY0" fmla="*/ 1307008 h 1348483"/>
                <a:gd name="connsiteX1" fmla="*/ 427 w 1868730"/>
                <a:gd name="connsiteY1" fmla="*/ 668563 h 1348483"/>
                <a:gd name="connsiteX2" fmla="*/ 903445 w 1868730"/>
                <a:gd name="connsiteY2" fmla="*/ 0 h 1348483"/>
                <a:gd name="connsiteX3" fmla="*/ 1868730 w 1868730"/>
                <a:gd name="connsiteY3" fmla="*/ 0 h 1348483"/>
                <a:gd name="connsiteX4" fmla="*/ 1868730 w 1868730"/>
                <a:gd name="connsiteY4" fmla="*/ 386082 h 1348483"/>
                <a:gd name="connsiteX5" fmla="*/ 897703 w 1868730"/>
                <a:gd name="connsiteY5" fmla="*/ 386082 h 1348483"/>
                <a:gd name="connsiteX6" fmla="*/ 897703 w 1868730"/>
                <a:gd name="connsiteY6" fmla="*/ 386072 h 1348483"/>
                <a:gd name="connsiteX7" fmla="*/ 388641 w 1868730"/>
                <a:gd name="connsiteY7" fmla="*/ 1123768 h 1348483"/>
                <a:gd name="connsiteX8" fmla="*/ 983184 w 1868730"/>
                <a:gd name="connsiteY8" fmla="*/ 1307008 h 1348483"/>
                <a:gd name="connsiteX0" fmla="*/ 990229 w 1875775"/>
                <a:gd name="connsiteY0" fmla="*/ 1307008 h 1348483"/>
                <a:gd name="connsiteX1" fmla="*/ 7472 w 1875775"/>
                <a:gd name="connsiteY1" fmla="*/ 668563 h 1348483"/>
                <a:gd name="connsiteX2" fmla="*/ 910490 w 1875775"/>
                <a:gd name="connsiteY2" fmla="*/ 0 h 1348483"/>
                <a:gd name="connsiteX3" fmla="*/ 1875775 w 1875775"/>
                <a:gd name="connsiteY3" fmla="*/ 0 h 1348483"/>
                <a:gd name="connsiteX4" fmla="*/ 1875775 w 1875775"/>
                <a:gd name="connsiteY4" fmla="*/ 386082 h 1348483"/>
                <a:gd name="connsiteX5" fmla="*/ 904748 w 1875775"/>
                <a:gd name="connsiteY5" fmla="*/ 386082 h 1348483"/>
                <a:gd name="connsiteX6" fmla="*/ 904748 w 1875775"/>
                <a:gd name="connsiteY6" fmla="*/ 386072 h 1348483"/>
                <a:gd name="connsiteX7" fmla="*/ 395686 w 1875775"/>
                <a:gd name="connsiteY7" fmla="*/ 1123768 h 1348483"/>
                <a:gd name="connsiteX8" fmla="*/ 990229 w 1875775"/>
                <a:gd name="connsiteY8" fmla="*/ 1307008 h 1348483"/>
                <a:gd name="connsiteX0" fmla="*/ 986178 w 1871724"/>
                <a:gd name="connsiteY0" fmla="*/ 1307008 h 1348483"/>
                <a:gd name="connsiteX1" fmla="*/ 3421 w 1871724"/>
                <a:gd name="connsiteY1" fmla="*/ 668563 h 1348483"/>
                <a:gd name="connsiteX2" fmla="*/ 906439 w 1871724"/>
                <a:gd name="connsiteY2" fmla="*/ 0 h 1348483"/>
                <a:gd name="connsiteX3" fmla="*/ 1871724 w 1871724"/>
                <a:gd name="connsiteY3" fmla="*/ 0 h 1348483"/>
                <a:gd name="connsiteX4" fmla="*/ 1871724 w 1871724"/>
                <a:gd name="connsiteY4" fmla="*/ 386082 h 1348483"/>
                <a:gd name="connsiteX5" fmla="*/ 900697 w 1871724"/>
                <a:gd name="connsiteY5" fmla="*/ 386082 h 1348483"/>
                <a:gd name="connsiteX6" fmla="*/ 900697 w 1871724"/>
                <a:gd name="connsiteY6" fmla="*/ 386072 h 1348483"/>
                <a:gd name="connsiteX7" fmla="*/ 391635 w 1871724"/>
                <a:gd name="connsiteY7" fmla="*/ 1123768 h 1348483"/>
                <a:gd name="connsiteX8" fmla="*/ 986178 w 1871724"/>
                <a:gd name="connsiteY8" fmla="*/ 1307008 h 1348483"/>
                <a:gd name="connsiteX0" fmla="*/ 982824 w 1868370"/>
                <a:gd name="connsiteY0" fmla="*/ 1307008 h 1348483"/>
                <a:gd name="connsiteX1" fmla="*/ 67 w 1868370"/>
                <a:gd name="connsiteY1" fmla="*/ 668563 h 1348483"/>
                <a:gd name="connsiteX2" fmla="*/ 903085 w 1868370"/>
                <a:gd name="connsiteY2" fmla="*/ 0 h 1348483"/>
                <a:gd name="connsiteX3" fmla="*/ 1868370 w 1868370"/>
                <a:gd name="connsiteY3" fmla="*/ 0 h 1348483"/>
                <a:gd name="connsiteX4" fmla="*/ 1868370 w 1868370"/>
                <a:gd name="connsiteY4" fmla="*/ 386082 h 1348483"/>
                <a:gd name="connsiteX5" fmla="*/ 897343 w 1868370"/>
                <a:gd name="connsiteY5" fmla="*/ 386082 h 1348483"/>
                <a:gd name="connsiteX6" fmla="*/ 897343 w 1868370"/>
                <a:gd name="connsiteY6" fmla="*/ 386072 h 1348483"/>
                <a:gd name="connsiteX7" fmla="*/ 388281 w 1868370"/>
                <a:gd name="connsiteY7" fmla="*/ 1123768 h 1348483"/>
                <a:gd name="connsiteX8" fmla="*/ 982824 w 1868370"/>
                <a:gd name="connsiteY8" fmla="*/ 1307008 h 1348483"/>
                <a:gd name="connsiteX0" fmla="*/ 982837 w 1868383"/>
                <a:gd name="connsiteY0" fmla="*/ 1307008 h 1363869"/>
                <a:gd name="connsiteX1" fmla="*/ 80 w 1868383"/>
                <a:gd name="connsiteY1" fmla="*/ 668563 h 1363869"/>
                <a:gd name="connsiteX2" fmla="*/ 903098 w 1868383"/>
                <a:gd name="connsiteY2" fmla="*/ 0 h 1363869"/>
                <a:gd name="connsiteX3" fmla="*/ 1868383 w 1868383"/>
                <a:gd name="connsiteY3" fmla="*/ 0 h 1363869"/>
                <a:gd name="connsiteX4" fmla="*/ 1868383 w 1868383"/>
                <a:gd name="connsiteY4" fmla="*/ 386082 h 1363869"/>
                <a:gd name="connsiteX5" fmla="*/ 897356 w 1868383"/>
                <a:gd name="connsiteY5" fmla="*/ 386082 h 1363869"/>
                <a:gd name="connsiteX6" fmla="*/ 897356 w 1868383"/>
                <a:gd name="connsiteY6" fmla="*/ 386072 h 1363869"/>
                <a:gd name="connsiteX7" fmla="*/ 388294 w 1868383"/>
                <a:gd name="connsiteY7" fmla="*/ 1123768 h 1363869"/>
                <a:gd name="connsiteX8" fmla="*/ 982837 w 1868383"/>
                <a:gd name="connsiteY8" fmla="*/ 1307008 h 1363869"/>
                <a:gd name="connsiteX0" fmla="*/ 982970 w 1868516"/>
                <a:gd name="connsiteY0" fmla="*/ 1307008 h 1357495"/>
                <a:gd name="connsiteX1" fmla="*/ 213 w 1868516"/>
                <a:gd name="connsiteY1" fmla="*/ 668563 h 1357495"/>
                <a:gd name="connsiteX2" fmla="*/ 903231 w 1868516"/>
                <a:gd name="connsiteY2" fmla="*/ 0 h 1357495"/>
                <a:gd name="connsiteX3" fmla="*/ 1868516 w 1868516"/>
                <a:gd name="connsiteY3" fmla="*/ 0 h 1357495"/>
                <a:gd name="connsiteX4" fmla="*/ 1868516 w 1868516"/>
                <a:gd name="connsiteY4" fmla="*/ 386082 h 1357495"/>
                <a:gd name="connsiteX5" fmla="*/ 897489 w 1868516"/>
                <a:gd name="connsiteY5" fmla="*/ 386082 h 1357495"/>
                <a:gd name="connsiteX6" fmla="*/ 897489 w 1868516"/>
                <a:gd name="connsiteY6" fmla="*/ 386072 h 1357495"/>
                <a:gd name="connsiteX7" fmla="*/ 388427 w 1868516"/>
                <a:gd name="connsiteY7" fmla="*/ 1123768 h 1357495"/>
                <a:gd name="connsiteX8" fmla="*/ 982970 w 1868516"/>
                <a:gd name="connsiteY8" fmla="*/ 1307008 h 1357495"/>
                <a:gd name="connsiteX0" fmla="*/ 982834 w 1868380"/>
                <a:gd name="connsiteY0" fmla="*/ 1307008 h 1357123"/>
                <a:gd name="connsiteX1" fmla="*/ 77 w 1868380"/>
                <a:gd name="connsiteY1" fmla="*/ 668563 h 1357123"/>
                <a:gd name="connsiteX2" fmla="*/ 903095 w 1868380"/>
                <a:gd name="connsiteY2" fmla="*/ 0 h 1357123"/>
                <a:gd name="connsiteX3" fmla="*/ 1868380 w 1868380"/>
                <a:gd name="connsiteY3" fmla="*/ 0 h 1357123"/>
                <a:gd name="connsiteX4" fmla="*/ 1868380 w 1868380"/>
                <a:gd name="connsiteY4" fmla="*/ 386082 h 1357123"/>
                <a:gd name="connsiteX5" fmla="*/ 897353 w 1868380"/>
                <a:gd name="connsiteY5" fmla="*/ 386082 h 1357123"/>
                <a:gd name="connsiteX6" fmla="*/ 897353 w 1868380"/>
                <a:gd name="connsiteY6" fmla="*/ 386072 h 1357123"/>
                <a:gd name="connsiteX7" fmla="*/ 388291 w 1868380"/>
                <a:gd name="connsiteY7" fmla="*/ 1123768 h 1357123"/>
                <a:gd name="connsiteX8" fmla="*/ 982834 w 1868380"/>
                <a:gd name="connsiteY8" fmla="*/ 1307008 h 1357123"/>
                <a:gd name="connsiteX0" fmla="*/ 982834 w 1868380"/>
                <a:gd name="connsiteY0" fmla="*/ 1307008 h 1364304"/>
                <a:gd name="connsiteX1" fmla="*/ 77 w 1868380"/>
                <a:gd name="connsiteY1" fmla="*/ 668563 h 1364304"/>
                <a:gd name="connsiteX2" fmla="*/ 903095 w 1868380"/>
                <a:gd name="connsiteY2" fmla="*/ 0 h 1364304"/>
                <a:gd name="connsiteX3" fmla="*/ 1868380 w 1868380"/>
                <a:gd name="connsiteY3" fmla="*/ 0 h 1364304"/>
                <a:gd name="connsiteX4" fmla="*/ 1868380 w 1868380"/>
                <a:gd name="connsiteY4" fmla="*/ 386082 h 1364304"/>
                <a:gd name="connsiteX5" fmla="*/ 897353 w 1868380"/>
                <a:gd name="connsiteY5" fmla="*/ 386082 h 1364304"/>
                <a:gd name="connsiteX6" fmla="*/ 897353 w 1868380"/>
                <a:gd name="connsiteY6" fmla="*/ 386072 h 1364304"/>
                <a:gd name="connsiteX7" fmla="*/ 388291 w 1868380"/>
                <a:gd name="connsiteY7" fmla="*/ 1123768 h 1364304"/>
                <a:gd name="connsiteX8" fmla="*/ 982834 w 1868380"/>
                <a:gd name="connsiteY8" fmla="*/ 1307008 h 1364304"/>
                <a:gd name="connsiteX0" fmla="*/ 982834 w 1868380"/>
                <a:gd name="connsiteY0" fmla="*/ 1307008 h 1366361"/>
                <a:gd name="connsiteX1" fmla="*/ 77 w 1868380"/>
                <a:gd name="connsiteY1" fmla="*/ 668563 h 1366361"/>
                <a:gd name="connsiteX2" fmla="*/ 903095 w 1868380"/>
                <a:gd name="connsiteY2" fmla="*/ 0 h 1366361"/>
                <a:gd name="connsiteX3" fmla="*/ 1868380 w 1868380"/>
                <a:gd name="connsiteY3" fmla="*/ 0 h 1366361"/>
                <a:gd name="connsiteX4" fmla="*/ 1868380 w 1868380"/>
                <a:gd name="connsiteY4" fmla="*/ 386082 h 1366361"/>
                <a:gd name="connsiteX5" fmla="*/ 897353 w 1868380"/>
                <a:gd name="connsiteY5" fmla="*/ 386082 h 1366361"/>
                <a:gd name="connsiteX6" fmla="*/ 897353 w 1868380"/>
                <a:gd name="connsiteY6" fmla="*/ 386072 h 1366361"/>
                <a:gd name="connsiteX7" fmla="*/ 388291 w 1868380"/>
                <a:gd name="connsiteY7" fmla="*/ 1123768 h 1366361"/>
                <a:gd name="connsiteX8" fmla="*/ 982834 w 1868380"/>
                <a:gd name="connsiteY8" fmla="*/ 1307008 h 1366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68380" h="1366361">
                  <a:moveTo>
                    <a:pt x="982834" y="1307008"/>
                  </a:moveTo>
                  <a:cubicBezTo>
                    <a:pt x="732394" y="1440691"/>
                    <a:pt x="10007" y="1396043"/>
                    <a:pt x="77" y="668563"/>
                  </a:cubicBezTo>
                  <a:cubicBezTo>
                    <a:pt x="-3715" y="390780"/>
                    <a:pt x="132130" y="13795"/>
                    <a:pt x="903095" y="0"/>
                  </a:cubicBezTo>
                  <a:lnTo>
                    <a:pt x="1868380" y="0"/>
                  </a:lnTo>
                  <a:lnTo>
                    <a:pt x="1868380" y="386082"/>
                  </a:lnTo>
                  <a:lnTo>
                    <a:pt x="897353" y="386082"/>
                  </a:lnTo>
                  <a:lnTo>
                    <a:pt x="897353" y="386072"/>
                  </a:lnTo>
                  <a:cubicBezTo>
                    <a:pt x="339444" y="390754"/>
                    <a:pt x="248008" y="890628"/>
                    <a:pt x="388291" y="1123768"/>
                  </a:cubicBezTo>
                  <a:cubicBezTo>
                    <a:pt x="463286" y="1235204"/>
                    <a:pt x="661103" y="1435284"/>
                    <a:pt x="982834" y="130700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35" name="Isosceles Triangle 34">
              <a:extLst>
                <a:ext uri="{FF2B5EF4-FFF2-40B4-BE49-F238E27FC236}">
                  <a16:creationId xmlns:a16="http://schemas.microsoft.com/office/drawing/2014/main" id="{EB93DB8C-38D8-41A4-A093-D74FD8A2DF0C}"/>
                </a:ext>
              </a:extLst>
            </p:cNvPr>
            <p:cNvSpPr/>
            <p:nvPr/>
          </p:nvSpPr>
          <p:spPr>
            <a:xfrm rot="16200000">
              <a:off x="2902343" y="4374045"/>
              <a:ext cx="535692" cy="643799"/>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sp>
        <p:nvSpPr>
          <p:cNvPr id="36" name="TextBox 35">
            <a:extLst>
              <a:ext uri="{FF2B5EF4-FFF2-40B4-BE49-F238E27FC236}">
                <a16:creationId xmlns:a16="http://schemas.microsoft.com/office/drawing/2014/main" id="{28B2547A-AF29-4B7F-90EE-D369FD250BA6}"/>
              </a:ext>
            </a:extLst>
          </p:cNvPr>
          <p:cNvSpPr txBox="1"/>
          <p:nvPr/>
        </p:nvSpPr>
        <p:spPr>
          <a:xfrm>
            <a:off x="4763629" y="4425032"/>
            <a:ext cx="756309" cy="400110"/>
          </a:xfrm>
          <a:prstGeom prst="rect">
            <a:avLst/>
          </a:prstGeom>
          <a:noFill/>
        </p:spPr>
        <p:txBody>
          <a:bodyPr wrap="square" rtlCol="0">
            <a:spAutoFit/>
          </a:bodyPr>
          <a:lstStyle/>
          <a:p>
            <a:pPr algn="ctr"/>
            <a:r>
              <a:rPr lang="en-US" altLang="ko-KR" sz="2000" b="1" dirty="0">
                <a:solidFill>
                  <a:schemeClr val="bg1"/>
                </a:solidFill>
                <a:cs typeface="Arial" pitchFamily="34" charset="0"/>
              </a:rPr>
              <a:t>03</a:t>
            </a:r>
            <a:endParaRPr lang="ko-KR" altLang="en-US" sz="2000" b="1" dirty="0">
              <a:solidFill>
                <a:schemeClr val="bg1"/>
              </a:solidFill>
              <a:cs typeface="Arial" pitchFamily="34" charset="0"/>
            </a:endParaRPr>
          </a:p>
        </p:txBody>
      </p:sp>
      <p:sp>
        <p:nvSpPr>
          <p:cNvPr id="37" name="TextBox 36">
            <a:extLst>
              <a:ext uri="{FF2B5EF4-FFF2-40B4-BE49-F238E27FC236}">
                <a16:creationId xmlns:a16="http://schemas.microsoft.com/office/drawing/2014/main" id="{1ABC2147-C006-437A-829E-B71C4FB08426}"/>
              </a:ext>
            </a:extLst>
          </p:cNvPr>
          <p:cNvSpPr txBox="1"/>
          <p:nvPr/>
        </p:nvSpPr>
        <p:spPr>
          <a:xfrm>
            <a:off x="4372289" y="4825142"/>
            <a:ext cx="765296" cy="400110"/>
          </a:xfrm>
          <a:prstGeom prst="rect">
            <a:avLst/>
          </a:prstGeom>
          <a:noFill/>
        </p:spPr>
        <p:txBody>
          <a:bodyPr wrap="square" rtlCol="0">
            <a:spAutoFit/>
          </a:bodyPr>
          <a:lstStyle/>
          <a:p>
            <a:pPr algn="ctr"/>
            <a:r>
              <a:rPr lang="en-US" altLang="ko-KR" sz="2000" b="1" dirty="0">
                <a:solidFill>
                  <a:schemeClr val="bg1"/>
                </a:solidFill>
                <a:cs typeface="Arial" pitchFamily="34" charset="0"/>
              </a:rPr>
              <a:t>04</a:t>
            </a:r>
            <a:endParaRPr lang="ko-KR" altLang="en-US" sz="2000" b="1" dirty="0">
              <a:solidFill>
                <a:schemeClr val="bg1"/>
              </a:solidFill>
              <a:cs typeface="Arial" pitchFamily="34" charset="0"/>
            </a:endParaRPr>
          </a:p>
        </p:txBody>
      </p:sp>
      <p:sp>
        <p:nvSpPr>
          <p:cNvPr id="38" name="Rectangle 16">
            <a:extLst>
              <a:ext uri="{FF2B5EF4-FFF2-40B4-BE49-F238E27FC236}">
                <a16:creationId xmlns:a16="http://schemas.microsoft.com/office/drawing/2014/main" id="{D9628107-E665-427F-83FE-17C5BF4B7238}"/>
              </a:ext>
            </a:extLst>
          </p:cNvPr>
          <p:cNvSpPr/>
          <p:nvPr/>
        </p:nvSpPr>
        <p:spPr>
          <a:xfrm rot="2700000">
            <a:off x="3662466" y="4310341"/>
            <a:ext cx="274255" cy="491688"/>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41" name="Round Same Side Corner Rectangle 11">
            <a:extLst>
              <a:ext uri="{FF2B5EF4-FFF2-40B4-BE49-F238E27FC236}">
                <a16:creationId xmlns:a16="http://schemas.microsoft.com/office/drawing/2014/main" id="{3A7BDDBB-5F64-414E-99EB-44FDF233C024}"/>
              </a:ext>
            </a:extLst>
          </p:cNvPr>
          <p:cNvSpPr>
            <a:spLocks noChangeAspect="1"/>
          </p:cNvSpPr>
          <p:nvPr/>
        </p:nvSpPr>
        <p:spPr>
          <a:xfrm rot="9900000">
            <a:off x="7729867" y="1905086"/>
            <a:ext cx="408412" cy="346868"/>
          </a:xfrm>
          <a:custGeom>
            <a:avLst/>
            <a:gdLst/>
            <a:ahLst/>
            <a:cxnLst/>
            <a:rect l="l" t="t" r="r" b="b"/>
            <a:pathLst>
              <a:path w="2911009" h="2472345">
                <a:moveTo>
                  <a:pt x="2219598" y="1335309"/>
                </a:moveTo>
                <a:lnTo>
                  <a:pt x="2219598" y="1222573"/>
                </a:lnTo>
                <a:cubicBezTo>
                  <a:pt x="2219598" y="1176944"/>
                  <a:pt x="2241926" y="1136530"/>
                  <a:pt x="2277694" y="1113650"/>
                </a:cubicBezTo>
                <a:lnTo>
                  <a:pt x="2277694" y="137786"/>
                </a:lnTo>
                <a:cubicBezTo>
                  <a:pt x="2277694" y="61689"/>
                  <a:pt x="2339383" y="0"/>
                  <a:pt x="2415480" y="0"/>
                </a:cubicBezTo>
                <a:lnTo>
                  <a:pt x="2545196" y="0"/>
                </a:lnTo>
                <a:cubicBezTo>
                  <a:pt x="2621293" y="0"/>
                  <a:pt x="2682982" y="61689"/>
                  <a:pt x="2682982" y="137786"/>
                </a:cubicBezTo>
                <a:lnTo>
                  <a:pt x="2682982" y="1099067"/>
                </a:lnTo>
                <a:cubicBezTo>
                  <a:pt x="2730197" y="1120049"/>
                  <a:pt x="2762708" y="1167515"/>
                  <a:pt x="2762708" y="1222573"/>
                </a:cubicBezTo>
                <a:lnTo>
                  <a:pt x="2762708" y="1480834"/>
                </a:lnTo>
                <a:close/>
                <a:moveTo>
                  <a:pt x="241900" y="1676361"/>
                </a:moveTo>
                <a:cubicBezTo>
                  <a:pt x="69371" y="1631107"/>
                  <a:pt x="-34146" y="1454930"/>
                  <a:pt x="10296" y="1282189"/>
                </a:cubicBezTo>
                <a:cubicBezTo>
                  <a:pt x="54739" y="1109449"/>
                  <a:pt x="230428" y="1005105"/>
                  <a:pt x="403375" y="1048736"/>
                </a:cubicBezTo>
                <a:cubicBezTo>
                  <a:pt x="349550" y="1257945"/>
                  <a:pt x="295726" y="1467153"/>
                  <a:pt x="241900" y="1676361"/>
                </a:cubicBezTo>
                <a:close/>
                <a:moveTo>
                  <a:pt x="2578947" y="2467929"/>
                </a:moveTo>
                <a:lnTo>
                  <a:pt x="1957545" y="2301425"/>
                </a:lnTo>
                <a:lnTo>
                  <a:pt x="2194209" y="1418183"/>
                </a:lnTo>
                <a:lnTo>
                  <a:pt x="2815611" y="1584687"/>
                </a:lnTo>
                <a:cubicBezTo>
                  <a:pt x="2884250" y="1603079"/>
                  <a:pt x="2924985" y="1673632"/>
                  <a:pt x="2906593" y="1742272"/>
                </a:cubicBezTo>
                <a:lnTo>
                  <a:pt x="2736532" y="2376947"/>
                </a:lnTo>
                <a:cubicBezTo>
                  <a:pt x="2718140" y="2445587"/>
                  <a:pt x="2647586" y="2486321"/>
                  <a:pt x="2578947" y="2467929"/>
                </a:cubicBezTo>
                <a:close/>
                <a:moveTo>
                  <a:pt x="610249" y="2287120"/>
                </a:moveTo>
                <a:lnTo>
                  <a:pt x="1020264" y="756923"/>
                </a:lnTo>
                <a:lnTo>
                  <a:pt x="2107356" y="1398691"/>
                </a:lnTo>
                <a:lnTo>
                  <a:pt x="1872582" y="2274879"/>
                </a:lnTo>
                <a:close/>
                <a:moveTo>
                  <a:pt x="426016" y="2349577"/>
                </a:moveTo>
                <a:lnTo>
                  <a:pt x="243978" y="2300800"/>
                </a:lnTo>
                <a:cubicBezTo>
                  <a:pt x="205115" y="2290387"/>
                  <a:pt x="182051" y="2250439"/>
                  <a:pt x="192464" y="2211576"/>
                </a:cubicBezTo>
                <a:lnTo>
                  <a:pt x="620679" y="613455"/>
                </a:lnTo>
                <a:cubicBezTo>
                  <a:pt x="631093" y="574592"/>
                  <a:pt x="671040" y="551528"/>
                  <a:pt x="709903" y="561941"/>
                </a:cubicBezTo>
                <a:lnTo>
                  <a:pt x="891942" y="610718"/>
                </a:lnTo>
                <a:cubicBezTo>
                  <a:pt x="930805" y="621132"/>
                  <a:pt x="953869" y="661079"/>
                  <a:pt x="943455" y="699942"/>
                </a:cubicBezTo>
                <a:lnTo>
                  <a:pt x="515240" y="2298064"/>
                </a:lnTo>
                <a:cubicBezTo>
                  <a:pt x="504827" y="2336927"/>
                  <a:pt x="464879" y="2359990"/>
                  <a:pt x="426016" y="234957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42" name="Oval 41">
            <a:extLst>
              <a:ext uri="{FF2B5EF4-FFF2-40B4-BE49-F238E27FC236}">
                <a16:creationId xmlns:a16="http://schemas.microsoft.com/office/drawing/2014/main" id="{5E633485-4F7D-4281-A18A-15C8917117E0}"/>
              </a:ext>
            </a:extLst>
          </p:cNvPr>
          <p:cNvSpPr/>
          <p:nvPr/>
        </p:nvSpPr>
        <p:spPr>
          <a:xfrm>
            <a:off x="3973553" y="5480262"/>
            <a:ext cx="664144" cy="66414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9">
            <a:extLst>
              <a:ext uri="{FF2B5EF4-FFF2-40B4-BE49-F238E27FC236}">
                <a16:creationId xmlns:a16="http://schemas.microsoft.com/office/drawing/2014/main" id="{D66A2C78-0A2E-4616-BE0C-4D0C0B5DB412}"/>
              </a:ext>
            </a:extLst>
          </p:cNvPr>
          <p:cNvSpPr/>
          <p:nvPr/>
        </p:nvSpPr>
        <p:spPr>
          <a:xfrm>
            <a:off x="4138162" y="5653892"/>
            <a:ext cx="339789" cy="318073"/>
          </a:xfrm>
          <a:custGeom>
            <a:avLst/>
            <a:gdLst>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2991331 w 3239999"/>
              <a:gd name="connsiteY3" fmla="*/ 2709748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239999" h="3032924">
                <a:moveTo>
                  <a:pt x="1576606" y="2778202"/>
                </a:moveTo>
                <a:cubicBezTo>
                  <a:pt x="1576606" y="2778795"/>
                  <a:pt x="1663394" y="2792670"/>
                  <a:pt x="1663394" y="2778202"/>
                </a:cubicBezTo>
                <a:lnTo>
                  <a:pt x="1663394" y="2776423"/>
                </a:lnTo>
                <a:cubicBezTo>
                  <a:pt x="2185083" y="2605634"/>
                  <a:pt x="2444552" y="2500589"/>
                  <a:pt x="2991331" y="2709748"/>
                </a:cubicBezTo>
                <a:lnTo>
                  <a:pt x="3000856" y="526981"/>
                </a:lnTo>
                <a:lnTo>
                  <a:pt x="2855082" y="526981"/>
                </a:lnTo>
                <a:cubicBezTo>
                  <a:pt x="2857178" y="1175360"/>
                  <a:pt x="2859273" y="1823738"/>
                  <a:pt x="2861369" y="2472117"/>
                </a:cubicBezTo>
                <a:cubicBezTo>
                  <a:pt x="2483869" y="2318121"/>
                  <a:pt x="2052449" y="2439541"/>
                  <a:pt x="1663394" y="2765302"/>
                </a:cubicBezTo>
                <a:lnTo>
                  <a:pt x="1663394" y="526981"/>
                </a:lnTo>
                <a:lnTo>
                  <a:pt x="1663394" y="430441"/>
                </a:lnTo>
                <a:lnTo>
                  <a:pt x="1663394" y="402054"/>
                </a:lnTo>
                <a:cubicBezTo>
                  <a:pt x="1896442" y="149589"/>
                  <a:pt x="2115835" y="2106"/>
                  <a:pt x="2406065" y="22"/>
                </a:cubicBezTo>
                <a:cubicBezTo>
                  <a:pt x="2537987" y="-925"/>
                  <a:pt x="2684544" y="28169"/>
                  <a:pt x="2853673" y="91100"/>
                </a:cubicBezTo>
                <a:cubicBezTo>
                  <a:pt x="2854039" y="204214"/>
                  <a:pt x="2854404" y="317327"/>
                  <a:pt x="2854770" y="430441"/>
                </a:cubicBezTo>
                <a:lnTo>
                  <a:pt x="3120669" y="428517"/>
                </a:lnTo>
                <a:lnTo>
                  <a:pt x="3120669" y="738345"/>
                </a:lnTo>
                <a:lnTo>
                  <a:pt x="3239999" y="738345"/>
                </a:lnTo>
                <a:lnTo>
                  <a:pt x="3239999" y="3032924"/>
                </a:lnTo>
                <a:lnTo>
                  <a:pt x="0" y="3032924"/>
                </a:lnTo>
                <a:lnTo>
                  <a:pt x="0" y="738345"/>
                </a:lnTo>
                <a:lnTo>
                  <a:pt x="102477" y="738345"/>
                </a:lnTo>
                <a:lnTo>
                  <a:pt x="102477" y="428517"/>
                </a:lnTo>
                <a:lnTo>
                  <a:pt x="385229" y="430441"/>
                </a:lnTo>
                <a:cubicBezTo>
                  <a:pt x="385595" y="317327"/>
                  <a:pt x="385960" y="204214"/>
                  <a:pt x="386326" y="91100"/>
                </a:cubicBezTo>
                <a:cubicBezTo>
                  <a:pt x="555455" y="28169"/>
                  <a:pt x="702013" y="-925"/>
                  <a:pt x="833935" y="22"/>
                </a:cubicBezTo>
                <a:cubicBezTo>
                  <a:pt x="1124164" y="2106"/>
                  <a:pt x="1343558" y="149589"/>
                  <a:pt x="1576606" y="402054"/>
                </a:cubicBezTo>
                <a:lnTo>
                  <a:pt x="1576606" y="430441"/>
                </a:lnTo>
                <a:lnTo>
                  <a:pt x="1576606" y="526981"/>
                </a:lnTo>
                <a:lnTo>
                  <a:pt x="1576606" y="2765302"/>
                </a:lnTo>
                <a:cubicBezTo>
                  <a:pt x="1187550" y="2439541"/>
                  <a:pt x="756130" y="2318121"/>
                  <a:pt x="378630" y="2472117"/>
                </a:cubicBezTo>
                <a:lnTo>
                  <a:pt x="384918" y="526981"/>
                </a:lnTo>
                <a:lnTo>
                  <a:pt x="239143" y="526981"/>
                </a:lnTo>
                <a:lnTo>
                  <a:pt x="229618" y="2690698"/>
                </a:lnTo>
                <a:cubicBezTo>
                  <a:pt x="773243" y="2466244"/>
                  <a:pt x="1081748" y="2626096"/>
                  <a:pt x="1576606" y="2776423"/>
                </a:cubicBezTo>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44" name="Oval 43">
            <a:extLst>
              <a:ext uri="{FF2B5EF4-FFF2-40B4-BE49-F238E27FC236}">
                <a16:creationId xmlns:a16="http://schemas.microsoft.com/office/drawing/2014/main" id="{DA2C7862-1CA9-450D-8710-569CEB253A9B}"/>
              </a:ext>
            </a:extLst>
          </p:cNvPr>
          <p:cNvSpPr/>
          <p:nvPr/>
        </p:nvSpPr>
        <p:spPr>
          <a:xfrm>
            <a:off x="8108405" y="2983831"/>
            <a:ext cx="664144" cy="66414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ounded Rectangle 5">
            <a:extLst>
              <a:ext uri="{FF2B5EF4-FFF2-40B4-BE49-F238E27FC236}">
                <a16:creationId xmlns:a16="http://schemas.microsoft.com/office/drawing/2014/main" id="{D6F512C8-6207-498B-9FD8-92D98AAF3F10}"/>
              </a:ext>
            </a:extLst>
          </p:cNvPr>
          <p:cNvSpPr/>
          <p:nvPr/>
        </p:nvSpPr>
        <p:spPr>
          <a:xfrm flipH="1">
            <a:off x="8238497" y="3149282"/>
            <a:ext cx="403959" cy="333242"/>
          </a:xfrm>
          <a:custGeom>
            <a:avLst/>
            <a:gdLst>
              <a:gd name="connsiteX0" fmla="*/ 1384251 w 3217557"/>
              <a:gd name="connsiteY0" fmla="*/ 661544 h 2702049"/>
              <a:gd name="connsiteX1" fmla="*/ 1574067 w 3217557"/>
              <a:gd name="connsiteY1" fmla="*/ 851360 h 2702049"/>
              <a:gd name="connsiteX2" fmla="*/ 1384251 w 3217557"/>
              <a:gd name="connsiteY2" fmla="*/ 1041176 h 2702049"/>
              <a:gd name="connsiteX3" fmla="*/ 1194435 w 3217557"/>
              <a:gd name="connsiteY3" fmla="*/ 851360 h 2702049"/>
              <a:gd name="connsiteX4" fmla="*/ 1384251 w 3217557"/>
              <a:gd name="connsiteY4" fmla="*/ 661544 h 2702049"/>
              <a:gd name="connsiteX5" fmla="*/ 1993421 w 3217557"/>
              <a:gd name="connsiteY5" fmla="*/ 661544 h 2702049"/>
              <a:gd name="connsiteX6" fmla="*/ 2183237 w 3217557"/>
              <a:gd name="connsiteY6" fmla="*/ 851360 h 2702049"/>
              <a:gd name="connsiteX7" fmla="*/ 1993421 w 3217557"/>
              <a:gd name="connsiteY7" fmla="*/ 1041176 h 2702049"/>
              <a:gd name="connsiteX8" fmla="*/ 1803605 w 3217557"/>
              <a:gd name="connsiteY8" fmla="*/ 851360 h 2702049"/>
              <a:gd name="connsiteX9" fmla="*/ 1993421 w 3217557"/>
              <a:gd name="connsiteY9" fmla="*/ 661544 h 2702049"/>
              <a:gd name="connsiteX10" fmla="*/ 2602591 w 3217557"/>
              <a:gd name="connsiteY10" fmla="*/ 661544 h 2702049"/>
              <a:gd name="connsiteX11" fmla="*/ 2792407 w 3217557"/>
              <a:gd name="connsiteY11" fmla="*/ 851360 h 2702049"/>
              <a:gd name="connsiteX12" fmla="*/ 2602591 w 3217557"/>
              <a:gd name="connsiteY12" fmla="*/ 1041176 h 2702049"/>
              <a:gd name="connsiteX13" fmla="*/ 2412775 w 3217557"/>
              <a:gd name="connsiteY13" fmla="*/ 851360 h 2702049"/>
              <a:gd name="connsiteX14" fmla="*/ 2602591 w 3217557"/>
              <a:gd name="connsiteY14" fmla="*/ 661544 h 2702049"/>
              <a:gd name="connsiteX15" fmla="*/ 677114 w 3217557"/>
              <a:gd name="connsiteY15" fmla="*/ 569491 h 2702049"/>
              <a:gd name="connsiteX16" fmla="*/ 330916 w 3217557"/>
              <a:gd name="connsiteY16" fmla="*/ 569491 h 2702049"/>
              <a:gd name="connsiteX17" fmla="*/ 0 w 3217557"/>
              <a:gd name="connsiteY17" fmla="*/ 900407 h 2702049"/>
              <a:gd name="connsiteX18" fmla="*/ 0 w 3217557"/>
              <a:gd name="connsiteY18" fmla="*/ 1952009 h 2702049"/>
              <a:gd name="connsiteX19" fmla="*/ 330916 w 3217557"/>
              <a:gd name="connsiteY19" fmla="*/ 2282925 h 2702049"/>
              <a:gd name="connsiteX20" fmla="*/ 711670 w 3217557"/>
              <a:gd name="connsiteY20" fmla="*/ 2282925 h 2702049"/>
              <a:gd name="connsiteX21" fmla="*/ 15770 w 3217557"/>
              <a:gd name="connsiteY21" fmla="*/ 2702049 h 2702049"/>
              <a:gd name="connsiteX22" fmla="*/ 1294529 w 3217557"/>
              <a:gd name="connsiteY22" fmla="*/ 2282925 h 2702049"/>
              <a:gd name="connsiteX23" fmla="*/ 2117356 w 3217557"/>
              <a:gd name="connsiteY23" fmla="*/ 2282925 h 2702049"/>
              <a:gd name="connsiteX24" fmla="*/ 2418395 w 3217557"/>
              <a:gd name="connsiteY24" fmla="*/ 2087951 h 2702049"/>
              <a:gd name="connsiteX25" fmla="*/ 1830857 w 3217557"/>
              <a:gd name="connsiteY25" fmla="*/ 1799347 h 2702049"/>
              <a:gd name="connsiteX26" fmla="*/ 1008030 w 3217557"/>
              <a:gd name="connsiteY26" fmla="*/ 1799347 h 2702049"/>
              <a:gd name="connsiteX27" fmla="*/ 677114 w 3217557"/>
              <a:gd name="connsiteY27" fmla="*/ 1468431 h 2702049"/>
              <a:gd name="connsiteX28" fmla="*/ 677114 w 3217557"/>
              <a:gd name="connsiteY28" fmla="*/ 569491 h 2702049"/>
              <a:gd name="connsiteX29" fmla="*/ 2886641 w 3217557"/>
              <a:gd name="connsiteY29" fmla="*/ 0 h 2702049"/>
              <a:gd name="connsiteX30" fmla="*/ 1100201 w 3217557"/>
              <a:gd name="connsiteY30" fmla="*/ 0 h 2702049"/>
              <a:gd name="connsiteX31" fmla="*/ 769285 w 3217557"/>
              <a:gd name="connsiteY31" fmla="*/ 330916 h 2702049"/>
              <a:gd name="connsiteX32" fmla="*/ 769285 w 3217557"/>
              <a:gd name="connsiteY32" fmla="*/ 1382518 h 2702049"/>
              <a:gd name="connsiteX33" fmla="*/ 1100201 w 3217557"/>
              <a:gd name="connsiteY33" fmla="*/ 1713434 h 2702049"/>
              <a:gd name="connsiteX34" fmla="*/ 1923028 w 3217557"/>
              <a:gd name="connsiteY34" fmla="*/ 1713434 h 2702049"/>
              <a:gd name="connsiteX35" fmla="*/ 3078958 w 3217557"/>
              <a:gd name="connsiteY35" fmla="*/ 2077967 h 2702049"/>
              <a:gd name="connsiteX36" fmla="*/ 2505887 w 3217557"/>
              <a:gd name="connsiteY36" fmla="*/ 1713434 h 2702049"/>
              <a:gd name="connsiteX37" fmla="*/ 2886641 w 3217557"/>
              <a:gd name="connsiteY37" fmla="*/ 1713434 h 2702049"/>
              <a:gd name="connsiteX38" fmla="*/ 3217557 w 3217557"/>
              <a:gd name="connsiteY38" fmla="*/ 1382518 h 2702049"/>
              <a:gd name="connsiteX39" fmla="*/ 3217557 w 3217557"/>
              <a:gd name="connsiteY39" fmla="*/ 330916 h 2702049"/>
              <a:gd name="connsiteX40" fmla="*/ 2886641 w 3217557"/>
              <a:gd name="connsiteY40" fmla="*/ 0 h 2702049"/>
              <a:gd name="connsiteX0" fmla="*/ 1384251 w 3217557"/>
              <a:gd name="connsiteY0" fmla="*/ 661544 h 2702049"/>
              <a:gd name="connsiteX1" fmla="*/ 1574067 w 3217557"/>
              <a:gd name="connsiteY1" fmla="*/ 851360 h 2702049"/>
              <a:gd name="connsiteX2" fmla="*/ 1384251 w 3217557"/>
              <a:gd name="connsiteY2" fmla="*/ 1041176 h 2702049"/>
              <a:gd name="connsiteX3" fmla="*/ 1194435 w 3217557"/>
              <a:gd name="connsiteY3" fmla="*/ 851360 h 2702049"/>
              <a:gd name="connsiteX4" fmla="*/ 1384251 w 3217557"/>
              <a:gd name="connsiteY4" fmla="*/ 661544 h 2702049"/>
              <a:gd name="connsiteX5" fmla="*/ 1993421 w 3217557"/>
              <a:gd name="connsiteY5" fmla="*/ 661544 h 2702049"/>
              <a:gd name="connsiteX6" fmla="*/ 2183237 w 3217557"/>
              <a:gd name="connsiteY6" fmla="*/ 851360 h 2702049"/>
              <a:gd name="connsiteX7" fmla="*/ 1993421 w 3217557"/>
              <a:gd name="connsiteY7" fmla="*/ 1041176 h 2702049"/>
              <a:gd name="connsiteX8" fmla="*/ 1803605 w 3217557"/>
              <a:gd name="connsiteY8" fmla="*/ 851360 h 2702049"/>
              <a:gd name="connsiteX9" fmla="*/ 1993421 w 3217557"/>
              <a:gd name="connsiteY9" fmla="*/ 661544 h 2702049"/>
              <a:gd name="connsiteX10" fmla="*/ 2602591 w 3217557"/>
              <a:gd name="connsiteY10" fmla="*/ 661544 h 2702049"/>
              <a:gd name="connsiteX11" fmla="*/ 2792407 w 3217557"/>
              <a:gd name="connsiteY11" fmla="*/ 851360 h 2702049"/>
              <a:gd name="connsiteX12" fmla="*/ 2602591 w 3217557"/>
              <a:gd name="connsiteY12" fmla="*/ 1041176 h 2702049"/>
              <a:gd name="connsiteX13" fmla="*/ 2412775 w 3217557"/>
              <a:gd name="connsiteY13" fmla="*/ 851360 h 2702049"/>
              <a:gd name="connsiteX14" fmla="*/ 2602591 w 3217557"/>
              <a:gd name="connsiteY14" fmla="*/ 661544 h 2702049"/>
              <a:gd name="connsiteX15" fmla="*/ 677114 w 3217557"/>
              <a:gd name="connsiteY15" fmla="*/ 569491 h 2702049"/>
              <a:gd name="connsiteX16" fmla="*/ 330916 w 3217557"/>
              <a:gd name="connsiteY16" fmla="*/ 569491 h 2702049"/>
              <a:gd name="connsiteX17" fmla="*/ 0 w 3217557"/>
              <a:gd name="connsiteY17" fmla="*/ 900407 h 2702049"/>
              <a:gd name="connsiteX18" fmla="*/ 0 w 3217557"/>
              <a:gd name="connsiteY18" fmla="*/ 1952009 h 2702049"/>
              <a:gd name="connsiteX19" fmla="*/ 330916 w 3217557"/>
              <a:gd name="connsiteY19" fmla="*/ 2282925 h 2702049"/>
              <a:gd name="connsiteX20" fmla="*/ 711670 w 3217557"/>
              <a:gd name="connsiteY20" fmla="*/ 2282925 h 2702049"/>
              <a:gd name="connsiteX21" fmla="*/ 15770 w 3217557"/>
              <a:gd name="connsiteY21" fmla="*/ 2702049 h 2702049"/>
              <a:gd name="connsiteX22" fmla="*/ 1294529 w 3217557"/>
              <a:gd name="connsiteY22" fmla="*/ 2282925 h 2702049"/>
              <a:gd name="connsiteX23" fmla="*/ 2117356 w 3217557"/>
              <a:gd name="connsiteY23" fmla="*/ 2282925 h 2702049"/>
              <a:gd name="connsiteX24" fmla="*/ 2418395 w 3217557"/>
              <a:gd name="connsiteY24" fmla="*/ 2087951 h 2702049"/>
              <a:gd name="connsiteX25" fmla="*/ 1830857 w 3217557"/>
              <a:gd name="connsiteY25" fmla="*/ 1799347 h 2702049"/>
              <a:gd name="connsiteX26" fmla="*/ 1008030 w 3217557"/>
              <a:gd name="connsiteY26" fmla="*/ 1799347 h 2702049"/>
              <a:gd name="connsiteX27" fmla="*/ 677114 w 3217557"/>
              <a:gd name="connsiteY27" fmla="*/ 1468431 h 2702049"/>
              <a:gd name="connsiteX28" fmla="*/ 677114 w 3217557"/>
              <a:gd name="connsiteY28" fmla="*/ 569491 h 2702049"/>
              <a:gd name="connsiteX29" fmla="*/ 2886641 w 3217557"/>
              <a:gd name="connsiteY29" fmla="*/ 0 h 2702049"/>
              <a:gd name="connsiteX30" fmla="*/ 1100201 w 3217557"/>
              <a:gd name="connsiteY30" fmla="*/ 0 h 2702049"/>
              <a:gd name="connsiteX31" fmla="*/ 769285 w 3217557"/>
              <a:gd name="connsiteY31" fmla="*/ 330916 h 2702049"/>
              <a:gd name="connsiteX32" fmla="*/ 769285 w 3217557"/>
              <a:gd name="connsiteY32" fmla="*/ 1382518 h 2702049"/>
              <a:gd name="connsiteX33" fmla="*/ 1100201 w 3217557"/>
              <a:gd name="connsiteY33" fmla="*/ 1713434 h 2702049"/>
              <a:gd name="connsiteX34" fmla="*/ 1923028 w 3217557"/>
              <a:gd name="connsiteY34" fmla="*/ 1713434 h 2702049"/>
              <a:gd name="connsiteX35" fmla="*/ 3078958 w 3217557"/>
              <a:gd name="connsiteY35" fmla="*/ 2077967 h 2702049"/>
              <a:gd name="connsiteX36" fmla="*/ 2505887 w 3217557"/>
              <a:gd name="connsiteY36" fmla="*/ 1713434 h 2702049"/>
              <a:gd name="connsiteX37" fmla="*/ 2886641 w 3217557"/>
              <a:gd name="connsiteY37" fmla="*/ 1713434 h 2702049"/>
              <a:gd name="connsiteX38" fmla="*/ 3217557 w 3217557"/>
              <a:gd name="connsiteY38" fmla="*/ 1382518 h 2702049"/>
              <a:gd name="connsiteX39" fmla="*/ 3217557 w 3217557"/>
              <a:gd name="connsiteY39" fmla="*/ 330916 h 2702049"/>
              <a:gd name="connsiteX40" fmla="*/ 2886641 w 3217557"/>
              <a:gd name="connsiteY40" fmla="*/ 0 h 2702049"/>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217557" h="2654282">
                <a:moveTo>
                  <a:pt x="1384251" y="661544"/>
                </a:moveTo>
                <a:cubicBezTo>
                  <a:pt x="1489083" y="661544"/>
                  <a:pt x="1574067" y="746528"/>
                  <a:pt x="1574067" y="851360"/>
                </a:cubicBezTo>
                <a:cubicBezTo>
                  <a:pt x="1574067" y="956192"/>
                  <a:pt x="1489083" y="1041176"/>
                  <a:pt x="1384251" y="1041176"/>
                </a:cubicBezTo>
                <a:cubicBezTo>
                  <a:pt x="1279419" y="1041176"/>
                  <a:pt x="1194435" y="956192"/>
                  <a:pt x="1194435" y="851360"/>
                </a:cubicBezTo>
                <a:cubicBezTo>
                  <a:pt x="1194435" y="746528"/>
                  <a:pt x="1279419" y="661544"/>
                  <a:pt x="1384251" y="661544"/>
                </a:cubicBezTo>
                <a:close/>
                <a:moveTo>
                  <a:pt x="1993421" y="661544"/>
                </a:moveTo>
                <a:cubicBezTo>
                  <a:pt x="2098253" y="661544"/>
                  <a:pt x="2183237" y="746528"/>
                  <a:pt x="2183237" y="851360"/>
                </a:cubicBezTo>
                <a:cubicBezTo>
                  <a:pt x="2183237" y="956192"/>
                  <a:pt x="2098253" y="1041176"/>
                  <a:pt x="1993421" y="1041176"/>
                </a:cubicBezTo>
                <a:cubicBezTo>
                  <a:pt x="1888589" y="1041176"/>
                  <a:pt x="1803605" y="956192"/>
                  <a:pt x="1803605" y="851360"/>
                </a:cubicBezTo>
                <a:cubicBezTo>
                  <a:pt x="1803605" y="746528"/>
                  <a:pt x="1888589" y="661544"/>
                  <a:pt x="1993421" y="661544"/>
                </a:cubicBezTo>
                <a:close/>
                <a:moveTo>
                  <a:pt x="2602591" y="661544"/>
                </a:moveTo>
                <a:cubicBezTo>
                  <a:pt x="2707423" y="661544"/>
                  <a:pt x="2792407" y="746528"/>
                  <a:pt x="2792407" y="851360"/>
                </a:cubicBezTo>
                <a:cubicBezTo>
                  <a:pt x="2792407" y="956192"/>
                  <a:pt x="2707423" y="1041176"/>
                  <a:pt x="2602591" y="1041176"/>
                </a:cubicBezTo>
                <a:cubicBezTo>
                  <a:pt x="2497759" y="1041176"/>
                  <a:pt x="2412775" y="956192"/>
                  <a:pt x="2412775" y="851360"/>
                </a:cubicBezTo>
                <a:cubicBezTo>
                  <a:pt x="2412775" y="746528"/>
                  <a:pt x="2497759" y="661544"/>
                  <a:pt x="2602591" y="661544"/>
                </a:cubicBezTo>
                <a:close/>
                <a:moveTo>
                  <a:pt x="677114" y="569491"/>
                </a:moveTo>
                <a:lnTo>
                  <a:pt x="330916" y="569491"/>
                </a:lnTo>
                <a:cubicBezTo>
                  <a:pt x="148156" y="569491"/>
                  <a:pt x="0" y="717647"/>
                  <a:pt x="0" y="900407"/>
                </a:cubicBezTo>
                <a:lnTo>
                  <a:pt x="0" y="1952009"/>
                </a:lnTo>
                <a:cubicBezTo>
                  <a:pt x="0" y="2134769"/>
                  <a:pt x="148156" y="2282925"/>
                  <a:pt x="330916" y="2282925"/>
                </a:cubicBezTo>
                <a:lnTo>
                  <a:pt x="711670" y="2282925"/>
                </a:lnTo>
                <a:cubicBezTo>
                  <a:pt x="639726" y="2394386"/>
                  <a:pt x="647101" y="2475544"/>
                  <a:pt x="275077" y="2654282"/>
                </a:cubicBezTo>
                <a:cubicBezTo>
                  <a:pt x="900998" y="2583693"/>
                  <a:pt x="998412" y="2552618"/>
                  <a:pt x="1294529" y="2282925"/>
                </a:cubicBezTo>
                <a:lnTo>
                  <a:pt x="2117356" y="2282925"/>
                </a:lnTo>
                <a:cubicBezTo>
                  <a:pt x="2251554" y="2282925"/>
                  <a:pt x="2367095" y="2203043"/>
                  <a:pt x="2418395" y="2087951"/>
                </a:cubicBezTo>
                <a:cubicBezTo>
                  <a:pt x="2205538" y="2022975"/>
                  <a:pt x="2032941" y="1932583"/>
                  <a:pt x="1830857" y="1799347"/>
                </a:cubicBezTo>
                <a:lnTo>
                  <a:pt x="1008030" y="1799347"/>
                </a:lnTo>
                <a:cubicBezTo>
                  <a:pt x="825270" y="1799347"/>
                  <a:pt x="677114" y="1651191"/>
                  <a:pt x="677114" y="1468431"/>
                </a:cubicBezTo>
                <a:lnTo>
                  <a:pt x="677114" y="569491"/>
                </a:lnTo>
                <a:close/>
                <a:moveTo>
                  <a:pt x="2886641" y="0"/>
                </a:moveTo>
                <a:lnTo>
                  <a:pt x="1100201" y="0"/>
                </a:lnTo>
                <a:cubicBezTo>
                  <a:pt x="917441" y="0"/>
                  <a:pt x="769285" y="148156"/>
                  <a:pt x="769285" y="330916"/>
                </a:cubicBezTo>
                <a:lnTo>
                  <a:pt x="769285" y="1382518"/>
                </a:lnTo>
                <a:cubicBezTo>
                  <a:pt x="769285" y="1565278"/>
                  <a:pt x="917441" y="1713434"/>
                  <a:pt x="1100201" y="1713434"/>
                </a:cubicBezTo>
                <a:lnTo>
                  <a:pt x="1923028" y="1713434"/>
                </a:lnTo>
                <a:cubicBezTo>
                  <a:pt x="2301032" y="1962656"/>
                  <a:pt x="2453037" y="2007378"/>
                  <a:pt x="3078958" y="2077967"/>
                </a:cubicBezTo>
                <a:cubicBezTo>
                  <a:pt x="2713759" y="1878758"/>
                  <a:pt x="2673367" y="1899957"/>
                  <a:pt x="2505887" y="1713434"/>
                </a:cubicBezTo>
                <a:lnTo>
                  <a:pt x="2886641" y="1713434"/>
                </a:lnTo>
                <a:cubicBezTo>
                  <a:pt x="3069401" y="1713434"/>
                  <a:pt x="3217557" y="1565278"/>
                  <a:pt x="3217557" y="1382518"/>
                </a:cubicBezTo>
                <a:lnTo>
                  <a:pt x="3217557" y="330916"/>
                </a:lnTo>
                <a:cubicBezTo>
                  <a:pt x="3217557" y="148156"/>
                  <a:pt x="3069401" y="0"/>
                  <a:pt x="288664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Tree>
    <p:extLst>
      <p:ext uri="{BB962C8B-B14F-4D97-AF65-F5344CB8AC3E}">
        <p14:creationId xmlns:p14="http://schemas.microsoft.com/office/powerpoint/2010/main" val="15573097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84AC1E0-B908-491F-87D3-9393026157BF}"/>
              </a:ext>
            </a:extLst>
          </p:cNvPr>
          <p:cNvSpPr txBox="1"/>
          <p:nvPr/>
        </p:nvSpPr>
        <p:spPr>
          <a:xfrm>
            <a:off x="6799299" y="2542278"/>
            <a:ext cx="4849776" cy="646331"/>
          </a:xfrm>
          <a:prstGeom prst="rect">
            <a:avLst/>
          </a:prstGeom>
          <a:noFill/>
        </p:spPr>
        <p:txBody>
          <a:bodyPr wrap="square" rtlCol="0">
            <a:spAutoFit/>
          </a:bodyPr>
          <a:lstStyle/>
          <a:p>
            <a:r>
              <a:rPr lang="en-US" altLang="ko-KR" sz="1200" dirty="0">
                <a:solidFill>
                  <a:schemeClr val="bg1"/>
                </a:solidFill>
                <a:cs typeface="Arial" pitchFamily="34" charset="0"/>
              </a:rPr>
              <a:t>Get a modern PowerPoint  Presentation that is beautifully designed.  Easy to change colors, photos and Text. You can simply impress your audience and add a unique zing and appeal to your Presentations. </a:t>
            </a:r>
          </a:p>
        </p:txBody>
      </p:sp>
      <p:sp>
        <p:nvSpPr>
          <p:cNvPr id="5" name="TextBox 4">
            <a:extLst>
              <a:ext uri="{FF2B5EF4-FFF2-40B4-BE49-F238E27FC236}">
                <a16:creationId xmlns:a16="http://schemas.microsoft.com/office/drawing/2014/main" id="{A675FE14-4F51-467C-B935-D0889FAE1BFA}"/>
              </a:ext>
            </a:extLst>
          </p:cNvPr>
          <p:cNvSpPr txBox="1"/>
          <p:nvPr/>
        </p:nvSpPr>
        <p:spPr>
          <a:xfrm>
            <a:off x="6747600" y="1079992"/>
            <a:ext cx="3685811" cy="1323439"/>
          </a:xfrm>
          <a:prstGeom prst="rect">
            <a:avLst/>
          </a:prstGeom>
          <a:noFill/>
        </p:spPr>
        <p:txBody>
          <a:bodyPr wrap="square" rtlCol="0">
            <a:spAutoFit/>
          </a:bodyPr>
          <a:lstStyle/>
          <a:p>
            <a:r>
              <a:rPr lang="en-US" altLang="ko-KR" sz="4000" b="1" dirty="0">
                <a:solidFill>
                  <a:schemeClr val="bg1"/>
                </a:solidFill>
                <a:cs typeface="Arial" pitchFamily="34" charset="0"/>
              </a:rPr>
              <a:t>Simple </a:t>
            </a:r>
          </a:p>
          <a:p>
            <a:r>
              <a:rPr lang="en-US" altLang="ko-KR" sz="4000" b="1" dirty="0">
                <a:solidFill>
                  <a:schemeClr val="bg1"/>
                </a:solidFill>
                <a:cs typeface="Arial" pitchFamily="34" charset="0"/>
              </a:rPr>
              <a:t>Presentation</a:t>
            </a:r>
            <a:endParaRPr lang="ko-KR" altLang="en-US" sz="4000" b="1" dirty="0">
              <a:solidFill>
                <a:schemeClr val="bg1"/>
              </a:solidFill>
              <a:cs typeface="Arial" pitchFamily="34" charset="0"/>
            </a:endParaRPr>
          </a:p>
        </p:txBody>
      </p:sp>
      <p:sp>
        <p:nvSpPr>
          <p:cNvPr id="6" name="Rounded Rectangle 13">
            <a:extLst>
              <a:ext uri="{FF2B5EF4-FFF2-40B4-BE49-F238E27FC236}">
                <a16:creationId xmlns:a16="http://schemas.microsoft.com/office/drawing/2014/main" id="{8C76A046-3507-45F3-ADCC-FD1469E57E74}"/>
              </a:ext>
            </a:extLst>
          </p:cNvPr>
          <p:cNvSpPr/>
          <p:nvPr/>
        </p:nvSpPr>
        <p:spPr>
          <a:xfrm>
            <a:off x="7095971" y="3426960"/>
            <a:ext cx="4134025" cy="1196520"/>
          </a:xfrm>
          <a:prstGeom prst="roundRect">
            <a:avLst>
              <a:gd name="adj" fmla="val 12448"/>
            </a:avLst>
          </a:prstGeom>
          <a:solidFill>
            <a:schemeClr val="bg1">
              <a:alpha val="80000"/>
            </a:schemeClr>
          </a:solidFill>
          <a:ln w="317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7" name="Rounded Rectangle 14">
            <a:extLst>
              <a:ext uri="{FF2B5EF4-FFF2-40B4-BE49-F238E27FC236}">
                <a16:creationId xmlns:a16="http://schemas.microsoft.com/office/drawing/2014/main" id="{8875B958-DE45-4553-B6CB-5B9C6A8A8500}"/>
              </a:ext>
            </a:extLst>
          </p:cNvPr>
          <p:cNvSpPr/>
          <p:nvPr/>
        </p:nvSpPr>
        <p:spPr>
          <a:xfrm>
            <a:off x="7095971" y="4804581"/>
            <a:ext cx="4134025" cy="1196520"/>
          </a:xfrm>
          <a:prstGeom prst="roundRect">
            <a:avLst>
              <a:gd name="adj" fmla="val 12448"/>
            </a:avLst>
          </a:prstGeom>
          <a:solidFill>
            <a:schemeClr val="bg1">
              <a:alpha val="80000"/>
            </a:schemeClr>
          </a:solidFill>
          <a:ln w="317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8" name="TextBox 7">
            <a:extLst>
              <a:ext uri="{FF2B5EF4-FFF2-40B4-BE49-F238E27FC236}">
                <a16:creationId xmlns:a16="http://schemas.microsoft.com/office/drawing/2014/main" id="{2CA04FDC-C203-4275-B242-36143FDFD977}"/>
              </a:ext>
            </a:extLst>
          </p:cNvPr>
          <p:cNvSpPr txBox="1"/>
          <p:nvPr/>
        </p:nvSpPr>
        <p:spPr>
          <a:xfrm>
            <a:off x="7239427" y="4042018"/>
            <a:ext cx="3847112" cy="461665"/>
          </a:xfrm>
          <a:prstGeom prst="rect">
            <a:avLst/>
          </a:prstGeom>
          <a:noFill/>
        </p:spPr>
        <p:txBody>
          <a:bodyPr wrap="square" rtlCol="0">
            <a:spAutoFit/>
          </a:bodyPr>
          <a:lstStyle/>
          <a:p>
            <a:pPr algn="ctr"/>
            <a:r>
              <a:rPr lang="en-US" altLang="ko-KR" sz="1200" dirty="0">
                <a:solidFill>
                  <a:schemeClr val="tx1">
                    <a:lumMod val="75000"/>
                    <a:lumOff val="25000"/>
                  </a:schemeClr>
                </a:solidFill>
                <a:cs typeface="Arial" pitchFamily="34" charset="0"/>
              </a:rPr>
              <a:t>You can simply impress your audience and add a unique zing and appeal to your Presentations.</a:t>
            </a:r>
            <a:endParaRPr lang="ko-KR" altLang="en-US" sz="1200" dirty="0">
              <a:solidFill>
                <a:schemeClr val="tx1">
                  <a:lumMod val="75000"/>
                  <a:lumOff val="25000"/>
                </a:schemeClr>
              </a:solidFill>
              <a:cs typeface="Arial" pitchFamily="34" charset="0"/>
            </a:endParaRPr>
          </a:p>
        </p:txBody>
      </p:sp>
      <p:sp>
        <p:nvSpPr>
          <p:cNvPr id="9" name="TextBox 8">
            <a:extLst>
              <a:ext uri="{FF2B5EF4-FFF2-40B4-BE49-F238E27FC236}">
                <a16:creationId xmlns:a16="http://schemas.microsoft.com/office/drawing/2014/main" id="{39A5BDC5-0A47-400A-BA6C-C7757A37ACCB}"/>
              </a:ext>
            </a:extLst>
          </p:cNvPr>
          <p:cNvSpPr txBox="1"/>
          <p:nvPr/>
        </p:nvSpPr>
        <p:spPr>
          <a:xfrm>
            <a:off x="7239427" y="5464302"/>
            <a:ext cx="3847112" cy="461665"/>
          </a:xfrm>
          <a:prstGeom prst="rect">
            <a:avLst/>
          </a:prstGeom>
          <a:noFill/>
        </p:spPr>
        <p:txBody>
          <a:bodyPr wrap="square" rtlCol="0">
            <a:spAutoFit/>
          </a:bodyPr>
          <a:lstStyle/>
          <a:p>
            <a:pPr algn="ctr"/>
            <a:r>
              <a:rPr lang="en-US" altLang="ko-KR" sz="1200" dirty="0">
                <a:solidFill>
                  <a:schemeClr val="tx1">
                    <a:lumMod val="75000"/>
                    <a:lumOff val="25000"/>
                  </a:schemeClr>
                </a:solidFill>
                <a:cs typeface="Arial" pitchFamily="34" charset="0"/>
              </a:rPr>
              <a:t>You can simply impress your audience and add a unique zing and appeal to your Presentations.</a:t>
            </a:r>
            <a:endParaRPr lang="ko-KR" altLang="en-US" sz="1200" dirty="0">
              <a:solidFill>
                <a:schemeClr val="tx1">
                  <a:lumMod val="75000"/>
                  <a:lumOff val="25000"/>
                </a:schemeClr>
              </a:solidFill>
              <a:cs typeface="Arial" pitchFamily="34" charset="0"/>
            </a:endParaRPr>
          </a:p>
        </p:txBody>
      </p:sp>
      <p:sp>
        <p:nvSpPr>
          <p:cNvPr id="10" name="TextBox 9">
            <a:extLst>
              <a:ext uri="{FF2B5EF4-FFF2-40B4-BE49-F238E27FC236}">
                <a16:creationId xmlns:a16="http://schemas.microsoft.com/office/drawing/2014/main" id="{5BD1EE91-FC5D-451B-83D3-228BABC4C6B9}"/>
              </a:ext>
            </a:extLst>
          </p:cNvPr>
          <p:cNvSpPr txBox="1"/>
          <p:nvPr/>
        </p:nvSpPr>
        <p:spPr>
          <a:xfrm>
            <a:off x="8810662" y="3430787"/>
            <a:ext cx="1107996" cy="646331"/>
          </a:xfrm>
          <a:prstGeom prst="rect">
            <a:avLst/>
          </a:prstGeom>
          <a:noFill/>
        </p:spPr>
        <p:txBody>
          <a:bodyPr wrap="none" rtlCol="0">
            <a:spAutoFit/>
          </a:bodyPr>
          <a:lstStyle/>
          <a:p>
            <a:r>
              <a:rPr lang="en-US" altLang="ko-KR" sz="3600" b="1" dirty="0">
                <a:solidFill>
                  <a:schemeClr val="accent2"/>
                </a:solidFill>
                <a:cs typeface="Arial" pitchFamily="34" charset="0"/>
              </a:rPr>
              <a:t>30%</a:t>
            </a:r>
            <a:endParaRPr lang="ko-KR" altLang="en-US" sz="3600" b="1" dirty="0">
              <a:solidFill>
                <a:schemeClr val="accent2"/>
              </a:solidFill>
              <a:cs typeface="Arial" pitchFamily="34" charset="0"/>
            </a:endParaRPr>
          </a:p>
        </p:txBody>
      </p:sp>
      <p:sp>
        <p:nvSpPr>
          <p:cNvPr id="11" name="TextBox 10">
            <a:extLst>
              <a:ext uri="{FF2B5EF4-FFF2-40B4-BE49-F238E27FC236}">
                <a16:creationId xmlns:a16="http://schemas.microsoft.com/office/drawing/2014/main" id="{B5714A18-4E3F-4E0E-BB01-055A4E3E4D88}"/>
              </a:ext>
            </a:extLst>
          </p:cNvPr>
          <p:cNvSpPr txBox="1"/>
          <p:nvPr/>
        </p:nvSpPr>
        <p:spPr>
          <a:xfrm>
            <a:off x="8810662" y="4789700"/>
            <a:ext cx="1107996" cy="646331"/>
          </a:xfrm>
          <a:prstGeom prst="rect">
            <a:avLst/>
          </a:prstGeom>
          <a:noFill/>
        </p:spPr>
        <p:txBody>
          <a:bodyPr wrap="none" rtlCol="0">
            <a:spAutoFit/>
          </a:bodyPr>
          <a:lstStyle/>
          <a:p>
            <a:r>
              <a:rPr lang="en-US" altLang="ko-KR" sz="3600" b="1" dirty="0">
                <a:solidFill>
                  <a:schemeClr val="accent1"/>
                </a:solidFill>
                <a:cs typeface="Arial" pitchFamily="34" charset="0"/>
              </a:rPr>
              <a:t>30%</a:t>
            </a:r>
            <a:endParaRPr lang="ko-KR" altLang="en-US" sz="3600" b="1" dirty="0">
              <a:solidFill>
                <a:schemeClr val="accent1"/>
              </a:solidFill>
              <a:cs typeface="Arial" pitchFamily="34" charset="0"/>
            </a:endParaRPr>
          </a:p>
        </p:txBody>
      </p:sp>
      <p:sp>
        <p:nvSpPr>
          <p:cNvPr id="12" name="Round Same Side Corner Rectangle 8">
            <a:extLst>
              <a:ext uri="{FF2B5EF4-FFF2-40B4-BE49-F238E27FC236}">
                <a16:creationId xmlns:a16="http://schemas.microsoft.com/office/drawing/2014/main" id="{389EAE13-3FCA-40E3-B97A-CF59C6473B41}"/>
              </a:ext>
            </a:extLst>
          </p:cNvPr>
          <p:cNvSpPr>
            <a:spLocks noChangeAspect="1"/>
          </p:cNvSpPr>
          <p:nvPr/>
        </p:nvSpPr>
        <p:spPr>
          <a:xfrm>
            <a:off x="8452045" y="4924997"/>
            <a:ext cx="173594" cy="457200"/>
          </a:xfrm>
          <a:custGeom>
            <a:avLst/>
            <a:gdLst>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8887 w 1489775"/>
              <a:gd name="connsiteY10" fmla="*/ 2305078 h 3923699"/>
              <a:gd name="connsiteX11" fmla="*/ 1151853 w 1489775"/>
              <a:gd name="connsiteY11" fmla="*/ 3743699 h 3923699"/>
              <a:gd name="connsiteX12" fmla="*/ 971853 w 1489775"/>
              <a:gd name="connsiteY12" fmla="*/ 3923699 h 3923699"/>
              <a:gd name="connsiteX13" fmla="*/ 791853 w 1489775"/>
              <a:gd name="connsiteY13" fmla="*/ 3743699 h 3923699"/>
              <a:gd name="connsiteX14" fmla="*/ 791853 w 1489775"/>
              <a:gd name="connsiteY14" fmla="*/ 2305078 h 3923699"/>
              <a:gd name="connsiteX15" fmla="*/ 683854 w 1489775"/>
              <a:gd name="connsiteY15" fmla="*/ 2305078 h 3923699"/>
              <a:gd name="connsiteX16" fmla="*/ 683854 w 1489775"/>
              <a:gd name="connsiteY16" fmla="*/ 3743698 h 3923699"/>
              <a:gd name="connsiteX17" fmla="*/ 503854 w 1489775"/>
              <a:gd name="connsiteY17" fmla="*/ 3923698 h 3923699"/>
              <a:gd name="connsiteX18" fmla="*/ 323854 w 1489775"/>
              <a:gd name="connsiteY18" fmla="*/ 3743698 h 3923699"/>
              <a:gd name="connsiteX19" fmla="*/ 323854 w 1489775"/>
              <a:gd name="connsiteY19" fmla="*/ 2238914 h 3923699"/>
              <a:gd name="connsiteX20" fmla="*/ 330887 w 1489775"/>
              <a:gd name="connsiteY20" fmla="*/ 2238914 h 3923699"/>
              <a:gd name="connsiteX21" fmla="*/ 330887 w 1489775"/>
              <a:gd name="connsiteY21" fmla="*/ 1390678 h 3923699"/>
              <a:gd name="connsiteX22" fmla="*/ 288033 w 1489775"/>
              <a:gd name="connsiteY22" fmla="*/ 1390678 h 3923699"/>
              <a:gd name="connsiteX23" fmla="*/ 288033 w 1489775"/>
              <a:gd name="connsiteY23" fmla="*/ 2063902 h 3923699"/>
              <a:gd name="connsiteX24" fmla="*/ 144017 w 1489775"/>
              <a:gd name="connsiteY24" fmla="*/ 2207918 h 3923699"/>
              <a:gd name="connsiteX25" fmla="*/ 1 w 1489775"/>
              <a:gd name="connsiteY25" fmla="*/ 2063902 h 3923699"/>
              <a:gd name="connsiteX26" fmla="*/ 1 w 1489775"/>
              <a:gd name="connsiteY26" fmla="*/ 1390678 h 3923699"/>
              <a:gd name="connsiteX27" fmla="*/ 0 w 1489775"/>
              <a:gd name="connsiteY27" fmla="*/ 1390678 h 3923699"/>
              <a:gd name="connsiteX28" fmla="*/ 0 w 1489775"/>
              <a:gd name="connsiteY28" fmla="*/ 1030958 h 3923699"/>
              <a:gd name="connsiteX29" fmla="*/ 280204 w 1489775"/>
              <a:gd name="connsiteY29" fmla="*/ 750754 h 3923699"/>
              <a:gd name="connsiteX30" fmla="*/ 744888 w 1489775"/>
              <a:gd name="connsiteY30" fmla="*/ 0 h 3923699"/>
              <a:gd name="connsiteX31" fmla="*/ 1082199 w 1489775"/>
              <a:gd name="connsiteY31" fmla="*/ 337311 h 3923699"/>
              <a:gd name="connsiteX32" fmla="*/ 744888 w 1489775"/>
              <a:gd name="connsiteY32" fmla="*/ 674622 h 3923699"/>
              <a:gd name="connsiteX33" fmla="*/ 407577 w 1489775"/>
              <a:gd name="connsiteY33" fmla="*/ 337311 h 3923699"/>
              <a:gd name="connsiteX34" fmla="*/ 744888 w 1489775"/>
              <a:gd name="connsiteY34"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2238914 h 3923699"/>
              <a:gd name="connsiteX20" fmla="*/ 330887 w 1489775"/>
              <a:gd name="connsiteY20" fmla="*/ 1390678 h 3923699"/>
              <a:gd name="connsiteX21" fmla="*/ 288033 w 1489775"/>
              <a:gd name="connsiteY21" fmla="*/ 1390678 h 3923699"/>
              <a:gd name="connsiteX22" fmla="*/ 288033 w 1489775"/>
              <a:gd name="connsiteY22" fmla="*/ 2063902 h 3923699"/>
              <a:gd name="connsiteX23" fmla="*/ 144017 w 1489775"/>
              <a:gd name="connsiteY23" fmla="*/ 2207918 h 3923699"/>
              <a:gd name="connsiteX24" fmla="*/ 1 w 1489775"/>
              <a:gd name="connsiteY24" fmla="*/ 2063902 h 3923699"/>
              <a:gd name="connsiteX25" fmla="*/ 1 w 1489775"/>
              <a:gd name="connsiteY25" fmla="*/ 1390678 h 3923699"/>
              <a:gd name="connsiteX26" fmla="*/ 0 w 1489775"/>
              <a:gd name="connsiteY26" fmla="*/ 1390678 h 3923699"/>
              <a:gd name="connsiteX27" fmla="*/ 0 w 1489775"/>
              <a:gd name="connsiteY27" fmla="*/ 1030958 h 3923699"/>
              <a:gd name="connsiteX28" fmla="*/ 280204 w 1489775"/>
              <a:gd name="connsiteY28" fmla="*/ 750754 h 3923699"/>
              <a:gd name="connsiteX29" fmla="*/ 744888 w 1489775"/>
              <a:gd name="connsiteY29" fmla="*/ 0 h 3923699"/>
              <a:gd name="connsiteX30" fmla="*/ 1082199 w 1489775"/>
              <a:gd name="connsiteY30" fmla="*/ 337311 h 3923699"/>
              <a:gd name="connsiteX31" fmla="*/ 744888 w 1489775"/>
              <a:gd name="connsiteY31" fmla="*/ 674622 h 3923699"/>
              <a:gd name="connsiteX32" fmla="*/ 407577 w 1489775"/>
              <a:gd name="connsiteY32" fmla="*/ 337311 h 3923699"/>
              <a:gd name="connsiteX33" fmla="*/ 744888 w 1489775"/>
              <a:gd name="connsiteY33"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1390678 h 3923699"/>
              <a:gd name="connsiteX20" fmla="*/ 288033 w 1489775"/>
              <a:gd name="connsiteY20" fmla="*/ 1390678 h 3923699"/>
              <a:gd name="connsiteX21" fmla="*/ 288033 w 1489775"/>
              <a:gd name="connsiteY21" fmla="*/ 2063902 h 3923699"/>
              <a:gd name="connsiteX22" fmla="*/ 144017 w 1489775"/>
              <a:gd name="connsiteY22" fmla="*/ 2207918 h 3923699"/>
              <a:gd name="connsiteX23" fmla="*/ 1 w 1489775"/>
              <a:gd name="connsiteY23" fmla="*/ 2063902 h 3923699"/>
              <a:gd name="connsiteX24" fmla="*/ 1 w 1489775"/>
              <a:gd name="connsiteY24" fmla="*/ 1390678 h 3923699"/>
              <a:gd name="connsiteX25" fmla="*/ 0 w 1489775"/>
              <a:gd name="connsiteY25" fmla="*/ 1390678 h 3923699"/>
              <a:gd name="connsiteX26" fmla="*/ 0 w 1489775"/>
              <a:gd name="connsiteY26" fmla="*/ 1030958 h 3923699"/>
              <a:gd name="connsiteX27" fmla="*/ 280204 w 1489775"/>
              <a:gd name="connsiteY27" fmla="*/ 750754 h 3923699"/>
              <a:gd name="connsiteX28" fmla="*/ 744888 w 1489775"/>
              <a:gd name="connsiteY28" fmla="*/ 0 h 3923699"/>
              <a:gd name="connsiteX29" fmla="*/ 1082199 w 1489775"/>
              <a:gd name="connsiteY29" fmla="*/ 337311 h 3923699"/>
              <a:gd name="connsiteX30" fmla="*/ 744888 w 1489775"/>
              <a:gd name="connsiteY30" fmla="*/ 674622 h 3923699"/>
              <a:gd name="connsiteX31" fmla="*/ 407577 w 1489775"/>
              <a:gd name="connsiteY31" fmla="*/ 337311 h 3923699"/>
              <a:gd name="connsiteX32" fmla="*/ 744888 w 1489775"/>
              <a:gd name="connsiteY32"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30887 w 1489775"/>
              <a:gd name="connsiteY18" fmla="*/ 1390678 h 3923699"/>
              <a:gd name="connsiteX19" fmla="*/ 288033 w 1489775"/>
              <a:gd name="connsiteY19" fmla="*/ 1390678 h 3923699"/>
              <a:gd name="connsiteX20" fmla="*/ 288033 w 1489775"/>
              <a:gd name="connsiteY20" fmla="*/ 2063902 h 3923699"/>
              <a:gd name="connsiteX21" fmla="*/ 144017 w 1489775"/>
              <a:gd name="connsiteY21" fmla="*/ 2207918 h 3923699"/>
              <a:gd name="connsiteX22" fmla="*/ 1 w 1489775"/>
              <a:gd name="connsiteY22" fmla="*/ 2063902 h 3923699"/>
              <a:gd name="connsiteX23" fmla="*/ 1 w 1489775"/>
              <a:gd name="connsiteY23" fmla="*/ 1390678 h 3923699"/>
              <a:gd name="connsiteX24" fmla="*/ 0 w 1489775"/>
              <a:gd name="connsiteY24" fmla="*/ 1390678 h 3923699"/>
              <a:gd name="connsiteX25" fmla="*/ 0 w 1489775"/>
              <a:gd name="connsiteY25" fmla="*/ 1030958 h 3923699"/>
              <a:gd name="connsiteX26" fmla="*/ 280204 w 1489775"/>
              <a:gd name="connsiteY26" fmla="*/ 750754 h 3923699"/>
              <a:gd name="connsiteX27" fmla="*/ 744888 w 1489775"/>
              <a:gd name="connsiteY27" fmla="*/ 0 h 3923699"/>
              <a:gd name="connsiteX28" fmla="*/ 1082199 w 1489775"/>
              <a:gd name="connsiteY28" fmla="*/ 337311 h 3923699"/>
              <a:gd name="connsiteX29" fmla="*/ 744888 w 1489775"/>
              <a:gd name="connsiteY29" fmla="*/ 674622 h 3923699"/>
              <a:gd name="connsiteX30" fmla="*/ 407577 w 1489775"/>
              <a:gd name="connsiteY30" fmla="*/ 337311 h 3923699"/>
              <a:gd name="connsiteX31" fmla="*/ 744888 w 1489775"/>
              <a:gd name="connsiteY31" fmla="*/ 0 h 392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89775" h="3923699">
                <a:moveTo>
                  <a:pt x="280204" y="750754"/>
                </a:moveTo>
                <a:lnTo>
                  <a:pt x="1209570" y="750754"/>
                </a:lnTo>
                <a:cubicBezTo>
                  <a:pt x="1364322" y="750754"/>
                  <a:pt x="1489774" y="876206"/>
                  <a:pt x="1489774" y="1030958"/>
                </a:cubicBezTo>
                <a:lnTo>
                  <a:pt x="1489774" y="1293518"/>
                </a:lnTo>
                <a:lnTo>
                  <a:pt x="1489775" y="1293518"/>
                </a:lnTo>
                <a:lnTo>
                  <a:pt x="1489775" y="2063902"/>
                </a:lnTo>
                <a:cubicBezTo>
                  <a:pt x="1489775" y="2143440"/>
                  <a:pt x="1425297" y="2207918"/>
                  <a:pt x="1345759" y="2207918"/>
                </a:cubicBezTo>
                <a:cubicBezTo>
                  <a:pt x="1266221" y="2207918"/>
                  <a:pt x="1201743" y="2143440"/>
                  <a:pt x="1201743" y="2063902"/>
                </a:cubicBezTo>
                <a:lnTo>
                  <a:pt x="1201743" y="1390678"/>
                </a:lnTo>
                <a:lnTo>
                  <a:pt x="1158887" y="1390678"/>
                </a:lnTo>
                <a:cubicBezTo>
                  <a:pt x="1156542" y="2175018"/>
                  <a:pt x="1154198" y="2959359"/>
                  <a:pt x="1151853" y="3743699"/>
                </a:cubicBezTo>
                <a:cubicBezTo>
                  <a:pt x="1151853" y="3843110"/>
                  <a:pt x="1071264" y="3923699"/>
                  <a:pt x="971853" y="3923699"/>
                </a:cubicBezTo>
                <a:cubicBezTo>
                  <a:pt x="872442" y="3923699"/>
                  <a:pt x="791853" y="3843110"/>
                  <a:pt x="791853" y="3743699"/>
                </a:cubicBezTo>
                <a:lnTo>
                  <a:pt x="791853" y="2305078"/>
                </a:lnTo>
                <a:lnTo>
                  <a:pt x="683854" y="2305078"/>
                </a:lnTo>
                <a:lnTo>
                  <a:pt x="683854" y="3743698"/>
                </a:lnTo>
                <a:cubicBezTo>
                  <a:pt x="683854" y="3843109"/>
                  <a:pt x="603265" y="3923698"/>
                  <a:pt x="503854" y="3923698"/>
                </a:cubicBezTo>
                <a:cubicBezTo>
                  <a:pt x="404443" y="3923698"/>
                  <a:pt x="323854" y="3843109"/>
                  <a:pt x="323854" y="3743698"/>
                </a:cubicBezTo>
                <a:cubicBezTo>
                  <a:pt x="326198" y="2959358"/>
                  <a:pt x="328543" y="2175018"/>
                  <a:pt x="330887" y="1390678"/>
                </a:cubicBezTo>
                <a:lnTo>
                  <a:pt x="288033" y="1390678"/>
                </a:lnTo>
                <a:lnTo>
                  <a:pt x="288033" y="2063902"/>
                </a:lnTo>
                <a:cubicBezTo>
                  <a:pt x="288033" y="2143440"/>
                  <a:pt x="223555" y="2207918"/>
                  <a:pt x="144017" y="2207918"/>
                </a:cubicBezTo>
                <a:cubicBezTo>
                  <a:pt x="64479" y="2207918"/>
                  <a:pt x="1" y="2143440"/>
                  <a:pt x="1" y="2063902"/>
                </a:cubicBezTo>
                <a:lnTo>
                  <a:pt x="1" y="1390678"/>
                </a:lnTo>
                <a:lnTo>
                  <a:pt x="0" y="1390678"/>
                </a:lnTo>
                <a:lnTo>
                  <a:pt x="0" y="1030958"/>
                </a:lnTo>
                <a:cubicBezTo>
                  <a:pt x="0" y="876206"/>
                  <a:pt x="125452" y="750754"/>
                  <a:pt x="280204" y="750754"/>
                </a:cubicBezTo>
                <a:close/>
                <a:moveTo>
                  <a:pt x="744888" y="0"/>
                </a:moveTo>
                <a:cubicBezTo>
                  <a:pt x="931180" y="0"/>
                  <a:pt x="1082199" y="151019"/>
                  <a:pt x="1082199" y="337311"/>
                </a:cubicBezTo>
                <a:cubicBezTo>
                  <a:pt x="1082199" y="523603"/>
                  <a:pt x="931180" y="674622"/>
                  <a:pt x="744888" y="674622"/>
                </a:cubicBezTo>
                <a:cubicBezTo>
                  <a:pt x="558596" y="674622"/>
                  <a:pt x="407577" y="523603"/>
                  <a:pt x="407577" y="337311"/>
                </a:cubicBezTo>
                <a:cubicBezTo>
                  <a:pt x="407577" y="151019"/>
                  <a:pt x="558596" y="0"/>
                  <a:pt x="744888"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3" name="Round Same Side Corner Rectangle 20">
            <a:extLst>
              <a:ext uri="{FF2B5EF4-FFF2-40B4-BE49-F238E27FC236}">
                <a16:creationId xmlns:a16="http://schemas.microsoft.com/office/drawing/2014/main" id="{B7D951E5-9D3B-4238-B651-E9822F3BF1DB}"/>
              </a:ext>
            </a:extLst>
          </p:cNvPr>
          <p:cNvSpPr>
            <a:spLocks noChangeAspect="1"/>
          </p:cNvSpPr>
          <p:nvPr/>
        </p:nvSpPr>
        <p:spPr>
          <a:xfrm rot="10800000">
            <a:off x="8407309" y="3561017"/>
            <a:ext cx="214326" cy="457200"/>
          </a:xfrm>
          <a:custGeom>
            <a:avLst/>
            <a:gdLst>
              <a:gd name="connsiteX0" fmla="*/ 1228565 w 1856332"/>
              <a:gd name="connsiteY0" fmla="*/ 3214674 h 3959924"/>
              <a:gd name="connsiteX1" fmla="*/ 622681 w 1856332"/>
              <a:gd name="connsiteY1" fmla="*/ 3214674 h 3959924"/>
              <a:gd name="connsiteX2" fmla="*/ 521281 w 1856332"/>
              <a:gd name="connsiteY2" fmla="*/ 3174669 h 3959924"/>
              <a:gd name="connsiteX3" fmla="*/ 466697 w 1856332"/>
              <a:gd name="connsiteY3" fmla="*/ 3144149 h 3959924"/>
              <a:gd name="connsiteX4" fmla="*/ 8303 w 1856332"/>
              <a:gd name="connsiteY4" fmla="*/ 1942070 h 3959924"/>
              <a:gd name="connsiteX5" fmla="*/ 81139 w 1856332"/>
              <a:gd name="connsiteY5" fmla="*/ 1779444 h 3959924"/>
              <a:gd name="connsiteX6" fmla="*/ 243764 w 1856332"/>
              <a:gd name="connsiteY6" fmla="*/ 1852280 h 3959924"/>
              <a:gd name="connsiteX7" fmla="*/ 504770 w 1856332"/>
              <a:gd name="connsiteY7" fmla="*/ 2536736 h 3959924"/>
              <a:gd name="connsiteX8" fmla="*/ 555637 w 1856332"/>
              <a:gd name="connsiteY8" fmla="*/ 2536736 h 3959924"/>
              <a:gd name="connsiteX9" fmla="*/ 226299 w 1856332"/>
              <a:gd name="connsiteY9" fmla="*/ 1210417 h 3959924"/>
              <a:gd name="connsiteX10" fmla="*/ 551784 w 1856332"/>
              <a:gd name="connsiteY10" fmla="*/ 1210417 h 3959924"/>
              <a:gd name="connsiteX11" fmla="*/ 551784 w 1856332"/>
              <a:gd name="connsiteY11" fmla="*/ 168335 h 3959924"/>
              <a:gd name="connsiteX12" fmla="*/ 720119 w 1856332"/>
              <a:gd name="connsiteY12" fmla="*/ 0 h 3959924"/>
              <a:gd name="connsiteX13" fmla="*/ 888454 w 1856332"/>
              <a:gd name="connsiteY13" fmla="*/ 168335 h 3959924"/>
              <a:gd name="connsiteX14" fmla="*/ 888454 w 1856332"/>
              <a:gd name="connsiteY14" fmla="*/ 1210417 h 3959924"/>
              <a:gd name="connsiteX15" fmla="*/ 968040 w 1856332"/>
              <a:gd name="connsiteY15" fmla="*/ 1210417 h 3959924"/>
              <a:gd name="connsiteX16" fmla="*/ 968040 w 1856332"/>
              <a:gd name="connsiteY16" fmla="*/ 168335 h 3959924"/>
              <a:gd name="connsiteX17" fmla="*/ 1136375 w 1856332"/>
              <a:gd name="connsiteY17" fmla="*/ 0 h 3959924"/>
              <a:gd name="connsiteX18" fmla="*/ 1304710 w 1856332"/>
              <a:gd name="connsiteY18" fmla="*/ 168335 h 3959924"/>
              <a:gd name="connsiteX19" fmla="*/ 1304710 w 1856332"/>
              <a:gd name="connsiteY19" fmla="*/ 1210417 h 3959924"/>
              <a:gd name="connsiteX20" fmla="*/ 1631589 w 1856332"/>
              <a:gd name="connsiteY20" fmla="*/ 1210417 h 3959924"/>
              <a:gd name="connsiteX21" fmla="*/ 1302251 w 1856332"/>
              <a:gd name="connsiteY21" fmla="*/ 2536736 h 3959924"/>
              <a:gd name="connsiteX22" fmla="*/ 1351562 w 1856332"/>
              <a:gd name="connsiteY22" fmla="*/ 2536736 h 3959924"/>
              <a:gd name="connsiteX23" fmla="*/ 1612568 w 1856332"/>
              <a:gd name="connsiteY23" fmla="*/ 1852280 h 3959924"/>
              <a:gd name="connsiteX24" fmla="*/ 1775193 w 1856332"/>
              <a:gd name="connsiteY24" fmla="*/ 1779444 h 3959924"/>
              <a:gd name="connsiteX25" fmla="*/ 1848029 w 1856332"/>
              <a:gd name="connsiteY25" fmla="*/ 1942070 h 3959924"/>
              <a:gd name="connsiteX26" fmla="*/ 1389635 w 1856332"/>
              <a:gd name="connsiteY26" fmla="*/ 3144149 h 3959924"/>
              <a:gd name="connsiteX27" fmla="*/ 1344732 w 1856332"/>
              <a:gd name="connsiteY27" fmla="*/ 3176282 h 3959924"/>
              <a:gd name="connsiteX28" fmla="*/ 1228565 w 1856332"/>
              <a:gd name="connsiteY28" fmla="*/ 3214674 h 3959924"/>
              <a:gd name="connsiteX29" fmla="*/ 925623 w 1856332"/>
              <a:gd name="connsiteY29" fmla="*/ 3959924 h 3959924"/>
              <a:gd name="connsiteX30" fmla="*/ 601623 w 1856332"/>
              <a:gd name="connsiteY30" fmla="*/ 3635924 h 3959924"/>
              <a:gd name="connsiteX31" fmla="*/ 925623 w 1856332"/>
              <a:gd name="connsiteY31" fmla="*/ 3311924 h 3959924"/>
              <a:gd name="connsiteX32" fmla="*/ 1249623 w 1856332"/>
              <a:gd name="connsiteY32" fmla="*/ 3635924 h 3959924"/>
              <a:gd name="connsiteX33" fmla="*/ 925623 w 1856332"/>
              <a:gd name="connsiteY33"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56332" h="3959924">
                <a:moveTo>
                  <a:pt x="1228565" y="3214674"/>
                </a:moveTo>
                <a:lnTo>
                  <a:pt x="622681" y="3214674"/>
                </a:lnTo>
                <a:cubicBezTo>
                  <a:pt x="495703" y="3202920"/>
                  <a:pt x="501057" y="3225622"/>
                  <a:pt x="466697" y="3144149"/>
                </a:cubicBezTo>
                <a:lnTo>
                  <a:pt x="8303" y="1942070"/>
                </a:lnTo>
                <a:cubicBezTo>
                  <a:pt x="-16491" y="1877049"/>
                  <a:pt x="16118" y="1804239"/>
                  <a:pt x="81139" y="1779444"/>
                </a:cubicBezTo>
                <a:cubicBezTo>
                  <a:pt x="146160" y="1754650"/>
                  <a:pt x="218970" y="1787259"/>
                  <a:pt x="243764" y="1852280"/>
                </a:cubicBezTo>
                <a:lnTo>
                  <a:pt x="504770" y="2536736"/>
                </a:lnTo>
                <a:lnTo>
                  <a:pt x="555637" y="2536736"/>
                </a:lnTo>
                <a:lnTo>
                  <a:pt x="226299" y="1210417"/>
                </a:lnTo>
                <a:lnTo>
                  <a:pt x="551784" y="1210417"/>
                </a:lnTo>
                <a:lnTo>
                  <a:pt x="551784" y="168335"/>
                </a:lnTo>
                <a:cubicBezTo>
                  <a:pt x="551784" y="75366"/>
                  <a:pt x="627150" y="0"/>
                  <a:pt x="720119" y="0"/>
                </a:cubicBezTo>
                <a:cubicBezTo>
                  <a:pt x="813088" y="0"/>
                  <a:pt x="888454" y="75366"/>
                  <a:pt x="888454" y="168335"/>
                </a:cubicBezTo>
                <a:lnTo>
                  <a:pt x="888454" y="1210417"/>
                </a:lnTo>
                <a:lnTo>
                  <a:pt x="968040" y="1210417"/>
                </a:lnTo>
                <a:lnTo>
                  <a:pt x="968040" y="168335"/>
                </a:lnTo>
                <a:cubicBezTo>
                  <a:pt x="968040" y="75366"/>
                  <a:pt x="1043406" y="0"/>
                  <a:pt x="1136375" y="0"/>
                </a:cubicBezTo>
                <a:cubicBezTo>
                  <a:pt x="1229344" y="0"/>
                  <a:pt x="1304710" y="75366"/>
                  <a:pt x="1304710" y="168335"/>
                </a:cubicBezTo>
                <a:lnTo>
                  <a:pt x="1304710" y="1210417"/>
                </a:lnTo>
                <a:lnTo>
                  <a:pt x="1631589" y="1210417"/>
                </a:lnTo>
                <a:lnTo>
                  <a:pt x="1302251" y="2536736"/>
                </a:lnTo>
                <a:lnTo>
                  <a:pt x="1351562" y="2536736"/>
                </a:lnTo>
                <a:lnTo>
                  <a:pt x="1612568" y="1852280"/>
                </a:lnTo>
                <a:cubicBezTo>
                  <a:pt x="1637362" y="1787259"/>
                  <a:pt x="1710172" y="1754650"/>
                  <a:pt x="1775193" y="1779444"/>
                </a:cubicBezTo>
                <a:cubicBezTo>
                  <a:pt x="1840214" y="1804239"/>
                  <a:pt x="1872823" y="1877049"/>
                  <a:pt x="1848029" y="1942070"/>
                </a:cubicBezTo>
                <a:lnTo>
                  <a:pt x="1389635" y="3144149"/>
                </a:lnTo>
                <a:cubicBezTo>
                  <a:pt x="1348984" y="3225622"/>
                  <a:pt x="1356391" y="3202920"/>
                  <a:pt x="1228565" y="3214674"/>
                </a:cubicBezTo>
                <a:close/>
                <a:moveTo>
                  <a:pt x="925623" y="3959924"/>
                </a:moveTo>
                <a:cubicBezTo>
                  <a:pt x="746683" y="3959924"/>
                  <a:pt x="601623" y="3814864"/>
                  <a:pt x="601623" y="3635924"/>
                </a:cubicBezTo>
                <a:cubicBezTo>
                  <a:pt x="601623" y="3456984"/>
                  <a:pt x="746683" y="3311924"/>
                  <a:pt x="925623" y="3311924"/>
                </a:cubicBezTo>
                <a:cubicBezTo>
                  <a:pt x="1104563" y="3311924"/>
                  <a:pt x="1249623" y="3456984"/>
                  <a:pt x="1249623" y="3635924"/>
                </a:cubicBezTo>
                <a:cubicBezTo>
                  <a:pt x="1249623" y="3814864"/>
                  <a:pt x="1104563" y="3959924"/>
                  <a:pt x="925623" y="3959924"/>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Tree>
    <p:extLst>
      <p:ext uri="{BB962C8B-B14F-4D97-AF65-F5344CB8AC3E}">
        <p14:creationId xmlns:p14="http://schemas.microsoft.com/office/powerpoint/2010/main" val="24981610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dirty="0"/>
              <a:t>Infographic Style</a:t>
            </a:r>
          </a:p>
        </p:txBody>
      </p:sp>
      <p:sp>
        <p:nvSpPr>
          <p:cNvPr id="3" name="Freeform 18">
            <a:extLst>
              <a:ext uri="{FF2B5EF4-FFF2-40B4-BE49-F238E27FC236}">
                <a16:creationId xmlns:a16="http://schemas.microsoft.com/office/drawing/2014/main" id="{F5D50EB9-B3CE-40FF-B03C-77666C8DF5C0}"/>
              </a:ext>
            </a:extLst>
          </p:cNvPr>
          <p:cNvSpPr>
            <a:spLocks/>
          </p:cNvSpPr>
          <p:nvPr/>
        </p:nvSpPr>
        <p:spPr bwMode="auto">
          <a:xfrm>
            <a:off x="822298" y="2290356"/>
            <a:ext cx="3931754" cy="4406293"/>
          </a:xfrm>
          <a:custGeom>
            <a:avLst/>
            <a:gdLst>
              <a:gd name="T0" fmla="*/ 1131 w 2400"/>
              <a:gd name="T1" fmla="*/ 40 h 3356"/>
              <a:gd name="T2" fmla="*/ 1129 w 2400"/>
              <a:gd name="T3" fmla="*/ 60 h 3356"/>
              <a:gd name="T4" fmla="*/ 1071 w 2400"/>
              <a:gd name="T5" fmla="*/ 253 h 3356"/>
              <a:gd name="T6" fmla="*/ 1006 w 2400"/>
              <a:gd name="T7" fmla="*/ 665 h 3356"/>
              <a:gd name="T8" fmla="*/ 1020 w 2400"/>
              <a:gd name="T9" fmla="*/ 853 h 3356"/>
              <a:gd name="T10" fmla="*/ 1289 w 2400"/>
              <a:gd name="T11" fmla="*/ 678 h 3356"/>
              <a:gd name="T12" fmla="*/ 1480 w 2400"/>
              <a:gd name="T13" fmla="*/ 327 h 3356"/>
              <a:gd name="T14" fmla="*/ 1409 w 2400"/>
              <a:gd name="T15" fmla="*/ 565 h 3356"/>
              <a:gd name="T16" fmla="*/ 1226 w 2400"/>
              <a:gd name="T17" fmla="*/ 845 h 3356"/>
              <a:gd name="T18" fmla="*/ 1022 w 2400"/>
              <a:gd name="T19" fmla="*/ 1149 h 3356"/>
              <a:gd name="T20" fmla="*/ 1171 w 2400"/>
              <a:gd name="T21" fmla="*/ 1656 h 3356"/>
              <a:gd name="T22" fmla="*/ 1237 w 2400"/>
              <a:gd name="T23" fmla="*/ 1789 h 3356"/>
              <a:gd name="T24" fmla="*/ 1409 w 2400"/>
              <a:gd name="T25" fmla="*/ 1784 h 3356"/>
              <a:gd name="T26" fmla="*/ 1588 w 2400"/>
              <a:gd name="T27" fmla="*/ 1556 h 3356"/>
              <a:gd name="T28" fmla="*/ 1851 w 2400"/>
              <a:gd name="T29" fmla="*/ 893 h 3356"/>
              <a:gd name="T30" fmla="*/ 1953 w 2400"/>
              <a:gd name="T31" fmla="*/ 344 h 3356"/>
              <a:gd name="T32" fmla="*/ 1962 w 2400"/>
              <a:gd name="T33" fmla="*/ 582 h 3356"/>
              <a:gd name="T34" fmla="*/ 1935 w 2400"/>
              <a:gd name="T35" fmla="*/ 882 h 3356"/>
              <a:gd name="T36" fmla="*/ 1960 w 2400"/>
              <a:gd name="T37" fmla="*/ 1240 h 3356"/>
              <a:gd name="T38" fmla="*/ 2217 w 2400"/>
              <a:gd name="T39" fmla="*/ 1069 h 3356"/>
              <a:gd name="T40" fmla="*/ 1993 w 2400"/>
              <a:gd name="T41" fmla="*/ 1294 h 3356"/>
              <a:gd name="T42" fmla="*/ 1757 w 2400"/>
              <a:gd name="T43" fmla="*/ 1500 h 3356"/>
              <a:gd name="T44" fmla="*/ 1584 w 2400"/>
              <a:gd name="T45" fmla="*/ 1814 h 3356"/>
              <a:gd name="T46" fmla="*/ 1555 w 2400"/>
              <a:gd name="T47" fmla="*/ 1931 h 3356"/>
              <a:gd name="T48" fmla="*/ 1824 w 2400"/>
              <a:gd name="T49" fmla="*/ 1924 h 3356"/>
              <a:gd name="T50" fmla="*/ 2244 w 2400"/>
              <a:gd name="T51" fmla="*/ 1718 h 3356"/>
              <a:gd name="T52" fmla="*/ 2377 w 2400"/>
              <a:gd name="T53" fmla="*/ 1620 h 3356"/>
              <a:gd name="T54" fmla="*/ 2089 w 2400"/>
              <a:gd name="T55" fmla="*/ 1947 h 3356"/>
              <a:gd name="T56" fmla="*/ 1815 w 2400"/>
              <a:gd name="T57" fmla="*/ 2073 h 3356"/>
              <a:gd name="T58" fmla="*/ 1564 w 2400"/>
              <a:gd name="T59" fmla="*/ 2124 h 3356"/>
              <a:gd name="T60" fmla="*/ 1426 w 2400"/>
              <a:gd name="T61" fmla="*/ 2360 h 3356"/>
              <a:gd name="T62" fmla="*/ 1422 w 2400"/>
              <a:gd name="T63" fmla="*/ 2785 h 3356"/>
              <a:gd name="T64" fmla="*/ 1400 w 2400"/>
              <a:gd name="T65" fmla="*/ 3356 h 3356"/>
              <a:gd name="T66" fmla="*/ 1144 w 2400"/>
              <a:gd name="T67" fmla="*/ 3124 h 3356"/>
              <a:gd name="T68" fmla="*/ 1200 w 2400"/>
              <a:gd name="T69" fmla="*/ 2647 h 3356"/>
              <a:gd name="T70" fmla="*/ 1166 w 2400"/>
              <a:gd name="T71" fmla="*/ 2158 h 3356"/>
              <a:gd name="T72" fmla="*/ 1011 w 2400"/>
              <a:gd name="T73" fmla="*/ 1822 h 3356"/>
              <a:gd name="T74" fmla="*/ 779 w 2400"/>
              <a:gd name="T75" fmla="*/ 1782 h 3356"/>
              <a:gd name="T76" fmla="*/ 462 w 2400"/>
              <a:gd name="T77" fmla="*/ 1816 h 3356"/>
              <a:gd name="T78" fmla="*/ 124 w 2400"/>
              <a:gd name="T79" fmla="*/ 1724 h 3356"/>
              <a:gd name="T80" fmla="*/ 609 w 2400"/>
              <a:gd name="T81" fmla="*/ 1716 h 3356"/>
              <a:gd name="T82" fmla="*/ 451 w 2400"/>
              <a:gd name="T83" fmla="*/ 1322 h 3356"/>
              <a:gd name="T84" fmla="*/ 71 w 2400"/>
              <a:gd name="T85" fmla="*/ 1191 h 3356"/>
              <a:gd name="T86" fmla="*/ 59 w 2400"/>
              <a:gd name="T87" fmla="*/ 1154 h 3356"/>
              <a:gd name="T88" fmla="*/ 319 w 2400"/>
              <a:gd name="T89" fmla="*/ 1254 h 3356"/>
              <a:gd name="T90" fmla="*/ 477 w 2400"/>
              <a:gd name="T91" fmla="*/ 1229 h 3356"/>
              <a:gd name="T92" fmla="*/ 251 w 2400"/>
              <a:gd name="T93" fmla="*/ 644 h 3356"/>
              <a:gd name="T94" fmla="*/ 220 w 2400"/>
              <a:gd name="T95" fmla="*/ 469 h 3356"/>
              <a:gd name="T96" fmla="*/ 266 w 2400"/>
              <a:gd name="T97" fmla="*/ 604 h 3356"/>
              <a:gd name="T98" fmla="*/ 391 w 2400"/>
              <a:gd name="T99" fmla="*/ 942 h 3356"/>
              <a:gd name="T100" fmla="*/ 404 w 2400"/>
              <a:gd name="T101" fmla="*/ 956 h 3356"/>
              <a:gd name="T102" fmla="*/ 442 w 2400"/>
              <a:gd name="T103" fmla="*/ 889 h 3356"/>
              <a:gd name="T104" fmla="*/ 546 w 2400"/>
              <a:gd name="T105" fmla="*/ 605 h 3356"/>
              <a:gd name="T106" fmla="*/ 517 w 2400"/>
              <a:gd name="T107" fmla="*/ 847 h 3356"/>
              <a:gd name="T108" fmla="*/ 711 w 2400"/>
              <a:gd name="T109" fmla="*/ 1353 h 3356"/>
              <a:gd name="T110" fmla="*/ 937 w 2400"/>
              <a:gd name="T111" fmla="*/ 1160 h 3356"/>
              <a:gd name="T112" fmla="*/ 971 w 2400"/>
              <a:gd name="T113" fmla="*/ 511 h 3356"/>
              <a:gd name="T114" fmla="*/ 1137 w 2400"/>
              <a:gd name="T115" fmla="*/ 0 h 3356"/>
              <a:gd name="connsiteX0" fmla="*/ 4738 w 10000"/>
              <a:gd name="connsiteY0" fmla="*/ 0 h 10714"/>
              <a:gd name="connsiteX1" fmla="*/ 4721 w 10000"/>
              <a:gd name="connsiteY1" fmla="*/ 48 h 10714"/>
              <a:gd name="connsiteX2" fmla="*/ 4713 w 10000"/>
              <a:gd name="connsiteY2" fmla="*/ 80 h 10714"/>
              <a:gd name="connsiteX3" fmla="*/ 4704 w 10000"/>
              <a:gd name="connsiteY3" fmla="*/ 101 h 10714"/>
              <a:gd name="connsiteX4" fmla="*/ 4704 w 10000"/>
              <a:gd name="connsiteY4" fmla="*/ 113 h 10714"/>
              <a:gd name="connsiteX5" fmla="*/ 4713 w 10000"/>
              <a:gd name="connsiteY5" fmla="*/ 119 h 10714"/>
              <a:gd name="connsiteX6" fmla="*/ 4713 w 10000"/>
              <a:gd name="connsiteY6" fmla="*/ 125 h 10714"/>
              <a:gd name="connsiteX7" fmla="*/ 4721 w 10000"/>
              <a:gd name="connsiteY7" fmla="*/ 125 h 10714"/>
              <a:gd name="connsiteX8" fmla="*/ 4721 w 10000"/>
              <a:gd name="connsiteY8" fmla="*/ 125 h 10714"/>
              <a:gd name="connsiteX9" fmla="*/ 4721 w 10000"/>
              <a:gd name="connsiteY9" fmla="*/ 134 h 10714"/>
              <a:gd name="connsiteX10" fmla="*/ 4713 w 10000"/>
              <a:gd name="connsiteY10" fmla="*/ 152 h 10714"/>
              <a:gd name="connsiteX11" fmla="*/ 4704 w 10000"/>
              <a:gd name="connsiteY11" fmla="*/ 179 h 10714"/>
              <a:gd name="connsiteX12" fmla="*/ 4692 w 10000"/>
              <a:gd name="connsiteY12" fmla="*/ 221 h 10714"/>
              <a:gd name="connsiteX13" fmla="*/ 4667 w 10000"/>
              <a:gd name="connsiteY13" fmla="*/ 280 h 10714"/>
              <a:gd name="connsiteX14" fmla="*/ 4629 w 10000"/>
              <a:gd name="connsiteY14" fmla="*/ 364 h 10714"/>
              <a:gd name="connsiteX15" fmla="*/ 4592 w 10000"/>
              <a:gd name="connsiteY15" fmla="*/ 465 h 10714"/>
              <a:gd name="connsiteX16" fmla="*/ 4533 w 10000"/>
              <a:gd name="connsiteY16" fmla="*/ 596 h 10714"/>
              <a:gd name="connsiteX17" fmla="*/ 4463 w 10000"/>
              <a:gd name="connsiteY17" fmla="*/ 754 h 10714"/>
              <a:gd name="connsiteX18" fmla="*/ 4379 w 10000"/>
              <a:gd name="connsiteY18" fmla="*/ 1001 h 10714"/>
              <a:gd name="connsiteX19" fmla="*/ 4321 w 10000"/>
              <a:gd name="connsiteY19" fmla="*/ 1266 h 10714"/>
              <a:gd name="connsiteX20" fmla="*/ 4275 w 10000"/>
              <a:gd name="connsiteY20" fmla="*/ 1538 h 10714"/>
              <a:gd name="connsiteX21" fmla="*/ 4213 w 10000"/>
              <a:gd name="connsiteY21" fmla="*/ 1827 h 10714"/>
              <a:gd name="connsiteX22" fmla="*/ 4204 w 10000"/>
              <a:gd name="connsiteY22" fmla="*/ 1889 h 10714"/>
              <a:gd name="connsiteX23" fmla="*/ 4192 w 10000"/>
              <a:gd name="connsiteY23" fmla="*/ 1982 h 10714"/>
              <a:gd name="connsiteX24" fmla="*/ 4183 w 10000"/>
              <a:gd name="connsiteY24" fmla="*/ 2080 h 10714"/>
              <a:gd name="connsiteX25" fmla="*/ 4175 w 10000"/>
              <a:gd name="connsiteY25" fmla="*/ 2187 h 10714"/>
              <a:gd name="connsiteX26" fmla="*/ 4175 w 10000"/>
              <a:gd name="connsiteY26" fmla="*/ 2297 h 10714"/>
              <a:gd name="connsiteX27" fmla="*/ 4192 w 10000"/>
              <a:gd name="connsiteY27" fmla="*/ 2396 h 10714"/>
              <a:gd name="connsiteX28" fmla="*/ 4213 w 10000"/>
              <a:gd name="connsiteY28" fmla="*/ 2482 h 10714"/>
              <a:gd name="connsiteX29" fmla="*/ 4250 w 10000"/>
              <a:gd name="connsiteY29" fmla="*/ 2542 h 10714"/>
              <a:gd name="connsiteX30" fmla="*/ 4450 w 10000"/>
              <a:gd name="connsiteY30" fmla="*/ 2530 h 10714"/>
              <a:gd name="connsiteX31" fmla="*/ 4646 w 10000"/>
              <a:gd name="connsiteY31" fmla="*/ 2482 h 10714"/>
              <a:gd name="connsiteX32" fmla="*/ 4833 w 10000"/>
              <a:gd name="connsiteY32" fmla="*/ 2405 h 10714"/>
              <a:gd name="connsiteX33" fmla="*/ 5025 w 10000"/>
              <a:gd name="connsiteY33" fmla="*/ 2297 h 10714"/>
              <a:gd name="connsiteX34" fmla="*/ 5200 w 10000"/>
              <a:gd name="connsiteY34" fmla="*/ 2172 h 10714"/>
              <a:gd name="connsiteX35" fmla="*/ 5371 w 10000"/>
              <a:gd name="connsiteY35" fmla="*/ 2020 h 10714"/>
              <a:gd name="connsiteX36" fmla="*/ 5533 w 10000"/>
              <a:gd name="connsiteY36" fmla="*/ 1859 h 10714"/>
              <a:gd name="connsiteX37" fmla="*/ 5683 w 10000"/>
              <a:gd name="connsiteY37" fmla="*/ 1690 h 10714"/>
              <a:gd name="connsiteX38" fmla="*/ 5829 w 10000"/>
              <a:gd name="connsiteY38" fmla="*/ 1511 h 10714"/>
              <a:gd name="connsiteX39" fmla="*/ 5954 w 10000"/>
              <a:gd name="connsiteY39" fmla="*/ 1326 h 10714"/>
              <a:gd name="connsiteX40" fmla="*/ 6071 w 10000"/>
              <a:gd name="connsiteY40" fmla="*/ 1147 h 10714"/>
              <a:gd name="connsiteX41" fmla="*/ 6167 w 10000"/>
              <a:gd name="connsiteY41" fmla="*/ 974 h 10714"/>
              <a:gd name="connsiteX42" fmla="*/ 6213 w 10000"/>
              <a:gd name="connsiteY42" fmla="*/ 974 h 10714"/>
              <a:gd name="connsiteX43" fmla="*/ 6213 w 10000"/>
              <a:gd name="connsiteY43" fmla="*/ 992 h 10714"/>
              <a:gd name="connsiteX44" fmla="*/ 6138 w 10000"/>
              <a:gd name="connsiteY44" fmla="*/ 1165 h 10714"/>
              <a:gd name="connsiteX45" fmla="*/ 6054 w 10000"/>
              <a:gd name="connsiteY45" fmla="*/ 1344 h 10714"/>
              <a:gd name="connsiteX46" fmla="*/ 5963 w 10000"/>
              <a:gd name="connsiteY46" fmla="*/ 1517 h 10714"/>
              <a:gd name="connsiteX47" fmla="*/ 5871 w 10000"/>
              <a:gd name="connsiteY47" fmla="*/ 1684 h 10714"/>
              <a:gd name="connsiteX48" fmla="*/ 5775 w 10000"/>
              <a:gd name="connsiteY48" fmla="*/ 1847 h 10714"/>
              <a:gd name="connsiteX49" fmla="*/ 5667 w 10000"/>
              <a:gd name="connsiteY49" fmla="*/ 1999 h 10714"/>
              <a:gd name="connsiteX50" fmla="*/ 5554 w 10000"/>
              <a:gd name="connsiteY50" fmla="*/ 2145 h 10714"/>
              <a:gd name="connsiteX51" fmla="*/ 5417 w 10000"/>
              <a:gd name="connsiteY51" fmla="*/ 2279 h 10714"/>
              <a:gd name="connsiteX52" fmla="*/ 5275 w 10000"/>
              <a:gd name="connsiteY52" fmla="*/ 2411 h 10714"/>
              <a:gd name="connsiteX53" fmla="*/ 5108 w 10000"/>
              <a:gd name="connsiteY53" fmla="*/ 2518 h 10714"/>
              <a:gd name="connsiteX54" fmla="*/ 4917 w 10000"/>
              <a:gd name="connsiteY54" fmla="*/ 2616 h 10714"/>
              <a:gd name="connsiteX55" fmla="*/ 4704 w 10000"/>
              <a:gd name="connsiteY55" fmla="*/ 2703 h 10714"/>
              <a:gd name="connsiteX56" fmla="*/ 4479 w 10000"/>
              <a:gd name="connsiteY56" fmla="*/ 2768 h 10714"/>
              <a:gd name="connsiteX57" fmla="*/ 4213 w 10000"/>
              <a:gd name="connsiteY57" fmla="*/ 2813 h 10714"/>
              <a:gd name="connsiteX58" fmla="*/ 4221 w 10000"/>
              <a:gd name="connsiteY58" fmla="*/ 3126 h 10714"/>
              <a:gd name="connsiteX59" fmla="*/ 4258 w 10000"/>
              <a:gd name="connsiteY59" fmla="*/ 3424 h 10714"/>
              <a:gd name="connsiteX60" fmla="*/ 4321 w 10000"/>
              <a:gd name="connsiteY60" fmla="*/ 3707 h 10714"/>
              <a:gd name="connsiteX61" fmla="*/ 4404 w 10000"/>
              <a:gd name="connsiteY61" fmla="*/ 3975 h 10714"/>
              <a:gd name="connsiteX62" fmla="*/ 4508 w 10000"/>
              <a:gd name="connsiteY62" fmla="*/ 4231 h 10714"/>
              <a:gd name="connsiteX63" fmla="*/ 4621 w 10000"/>
              <a:gd name="connsiteY63" fmla="*/ 4476 h 10714"/>
              <a:gd name="connsiteX64" fmla="*/ 4750 w 10000"/>
              <a:gd name="connsiteY64" fmla="*/ 4708 h 10714"/>
              <a:gd name="connsiteX65" fmla="*/ 4879 w 10000"/>
              <a:gd name="connsiteY65" fmla="*/ 4934 h 10714"/>
              <a:gd name="connsiteX66" fmla="*/ 4917 w 10000"/>
              <a:gd name="connsiteY66" fmla="*/ 4988 h 10714"/>
              <a:gd name="connsiteX67" fmla="*/ 4950 w 10000"/>
              <a:gd name="connsiteY67" fmla="*/ 5054 h 10714"/>
              <a:gd name="connsiteX68" fmla="*/ 4996 w 10000"/>
              <a:gd name="connsiteY68" fmla="*/ 5125 h 10714"/>
              <a:gd name="connsiteX69" fmla="*/ 5038 w 10000"/>
              <a:gd name="connsiteY69" fmla="*/ 5200 h 10714"/>
              <a:gd name="connsiteX70" fmla="*/ 5092 w 10000"/>
              <a:gd name="connsiteY70" fmla="*/ 5271 h 10714"/>
              <a:gd name="connsiteX71" fmla="*/ 5154 w 10000"/>
              <a:gd name="connsiteY71" fmla="*/ 5331 h 10714"/>
              <a:gd name="connsiteX72" fmla="*/ 5229 w 10000"/>
              <a:gd name="connsiteY72" fmla="*/ 5384 h 10714"/>
              <a:gd name="connsiteX73" fmla="*/ 5313 w 10000"/>
              <a:gd name="connsiteY73" fmla="*/ 5423 h 10714"/>
              <a:gd name="connsiteX74" fmla="*/ 5413 w 10000"/>
              <a:gd name="connsiteY74" fmla="*/ 5438 h 10714"/>
              <a:gd name="connsiteX75" fmla="*/ 5517 w 10000"/>
              <a:gd name="connsiteY75" fmla="*/ 5435 h 10714"/>
              <a:gd name="connsiteX76" fmla="*/ 5704 w 10000"/>
              <a:gd name="connsiteY76" fmla="*/ 5390 h 10714"/>
              <a:gd name="connsiteX77" fmla="*/ 5871 w 10000"/>
              <a:gd name="connsiteY77" fmla="*/ 5316 h 10714"/>
              <a:gd name="connsiteX78" fmla="*/ 6033 w 10000"/>
              <a:gd name="connsiteY78" fmla="*/ 5223 h 10714"/>
              <a:gd name="connsiteX79" fmla="*/ 6167 w 10000"/>
              <a:gd name="connsiteY79" fmla="*/ 5113 h 10714"/>
              <a:gd name="connsiteX80" fmla="*/ 6296 w 10000"/>
              <a:gd name="connsiteY80" fmla="*/ 4994 h 10714"/>
              <a:gd name="connsiteX81" fmla="*/ 6417 w 10000"/>
              <a:gd name="connsiteY81" fmla="*/ 4869 h 10714"/>
              <a:gd name="connsiteX82" fmla="*/ 6525 w 10000"/>
              <a:gd name="connsiteY82" fmla="*/ 4750 h 10714"/>
              <a:gd name="connsiteX83" fmla="*/ 6617 w 10000"/>
              <a:gd name="connsiteY83" fmla="*/ 4636 h 10714"/>
              <a:gd name="connsiteX84" fmla="*/ 6821 w 10000"/>
              <a:gd name="connsiteY84" fmla="*/ 4377 h 10714"/>
              <a:gd name="connsiteX85" fmla="*/ 7017 w 10000"/>
              <a:gd name="connsiteY85" fmla="*/ 4085 h 10714"/>
              <a:gd name="connsiteX86" fmla="*/ 7213 w 10000"/>
              <a:gd name="connsiteY86" fmla="*/ 3766 h 10714"/>
              <a:gd name="connsiteX87" fmla="*/ 7396 w 10000"/>
              <a:gd name="connsiteY87" fmla="*/ 3418 h 10714"/>
              <a:gd name="connsiteX88" fmla="*/ 7563 w 10000"/>
              <a:gd name="connsiteY88" fmla="*/ 3051 h 10714"/>
              <a:gd name="connsiteX89" fmla="*/ 7713 w 10000"/>
              <a:gd name="connsiteY89" fmla="*/ 2661 h 10714"/>
              <a:gd name="connsiteX90" fmla="*/ 7850 w 10000"/>
              <a:gd name="connsiteY90" fmla="*/ 2253 h 10714"/>
              <a:gd name="connsiteX91" fmla="*/ 7950 w 10000"/>
              <a:gd name="connsiteY91" fmla="*/ 1830 h 10714"/>
              <a:gd name="connsiteX92" fmla="*/ 8025 w 10000"/>
              <a:gd name="connsiteY92" fmla="*/ 1397 h 10714"/>
              <a:gd name="connsiteX93" fmla="*/ 8071 w 10000"/>
              <a:gd name="connsiteY93" fmla="*/ 954 h 10714"/>
              <a:gd name="connsiteX94" fmla="*/ 8108 w 10000"/>
              <a:gd name="connsiteY94" fmla="*/ 974 h 10714"/>
              <a:gd name="connsiteX95" fmla="*/ 8138 w 10000"/>
              <a:gd name="connsiteY95" fmla="*/ 1025 h 10714"/>
              <a:gd name="connsiteX96" fmla="*/ 8163 w 10000"/>
              <a:gd name="connsiteY96" fmla="*/ 1100 h 10714"/>
              <a:gd name="connsiteX97" fmla="*/ 8175 w 10000"/>
              <a:gd name="connsiteY97" fmla="*/ 1198 h 10714"/>
              <a:gd name="connsiteX98" fmla="*/ 8183 w 10000"/>
              <a:gd name="connsiteY98" fmla="*/ 1311 h 10714"/>
              <a:gd name="connsiteX99" fmla="*/ 8183 w 10000"/>
              <a:gd name="connsiteY99" fmla="*/ 1442 h 10714"/>
              <a:gd name="connsiteX100" fmla="*/ 8183 w 10000"/>
              <a:gd name="connsiteY100" fmla="*/ 1582 h 10714"/>
              <a:gd name="connsiteX101" fmla="*/ 8175 w 10000"/>
              <a:gd name="connsiteY101" fmla="*/ 1734 h 10714"/>
              <a:gd name="connsiteX102" fmla="*/ 8163 w 10000"/>
              <a:gd name="connsiteY102" fmla="*/ 1889 h 10714"/>
              <a:gd name="connsiteX103" fmla="*/ 8146 w 10000"/>
              <a:gd name="connsiteY103" fmla="*/ 2047 h 10714"/>
              <a:gd name="connsiteX104" fmla="*/ 8121 w 10000"/>
              <a:gd name="connsiteY104" fmla="*/ 2205 h 10714"/>
              <a:gd name="connsiteX105" fmla="*/ 8108 w 10000"/>
              <a:gd name="connsiteY105" fmla="*/ 2357 h 10714"/>
              <a:gd name="connsiteX106" fmla="*/ 8083 w 10000"/>
              <a:gd name="connsiteY106" fmla="*/ 2497 h 10714"/>
              <a:gd name="connsiteX107" fmla="*/ 8063 w 10000"/>
              <a:gd name="connsiteY107" fmla="*/ 2628 h 10714"/>
              <a:gd name="connsiteX108" fmla="*/ 8038 w 10000"/>
              <a:gd name="connsiteY108" fmla="*/ 2741 h 10714"/>
              <a:gd name="connsiteX109" fmla="*/ 8017 w 10000"/>
              <a:gd name="connsiteY109" fmla="*/ 2834 h 10714"/>
              <a:gd name="connsiteX110" fmla="*/ 8000 w 10000"/>
              <a:gd name="connsiteY110" fmla="*/ 2908 h 10714"/>
              <a:gd name="connsiteX111" fmla="*/ 7700 w 10000"/>
              <a:gd name="connsiteY111" fmla="*/ 3754 h 10714"/>
              <a:gd name="connsiteX112" fmla="*/ 7942 w 10000"/>
              <a:gd name="connsiteY112" fmla="*/ 3737 h 10714"/>
              <a:gd name="connsiteX113" fmla="*/ 8167 w 10000"/>
              <a:gd name="connsiteY113" fmla="*/ 3695 h 10714"/>
              <a:gd name="connsiteX114" fmla="*/ 8379 w 10000"/>
              <a:gd name="connsiteY114" fmla="*/ 3635 h 10714"/>
              <a:gd name="connsiteX115" fmla="*/ 8583 w 10000"/>
              <a:gd name="connsiteY115" fmla="*/ 3558 h 10714"/>
              <a:gd name="connsiteX116" fmla="*/ 8767 w 10000"/>
              <a:gd name="connsiteY116" fmla="*/ 3471 h 10714"/>
              <a:gd name="connsiteX117" fmla="*/ 8933 w 10000"/>
              <a:gd name="connsiteY117" fmla="*/ 3376 h 10714"/>
              <a:gd name="connsiteX118" fmla="*/ 9092 w 10000"/>
              <a:gd name="connsiteY118" fmla="*/ 3278 h 10714"/>
              <a:gd name="connsiteX119" fmla="*/ 9238 w 10000"/>
              <a:gd name="connsiteY119" fmla="*/ 3185 h 10714"/>
              <a:gd name="connsiteX120" fmla="*/ 9250 w 10000"/>
              <a:gd name="connsiteY120" fmla="*/ 3230 h 10714"/>
              <a:gd name="connsiteX121" fmla="*/ 9117 w 10000"/>
              <a:gd name="connsiteY121" fmla="*/ 3376 h 10714"/>
              <a:gd name="connsiteX122" fmla="*/ 8954 w 10000"/>
              <a:gd name="connsiteY122" fmla="*/ 3516 h 10714"/>
              <a:gd name="connsiteX123" fmla="*/ 8758 w 10000"/>
              <a:gd name="connsiteY123" fmla="*/ 3641 h 10714"/>
              <a:gd name="connsiteX124" fmla="*/ 8538 w 10000"/>
              <a:gd name="connsiteY124" fmla="*/ 3754 h 10714"/>
              <a:gd name="connsiteX125" fmla="*/ 8304 w 10000"/>
              <a:gd name="connsiteY125" fmla="*/ 3856 h 10714"/>
              <a:gd name="connsiteX126" fmla="*/ 8054 w 10000"/>
              <a:gd name="connsiteY126" fmla="*/ 3945 h 10714"/>
              <a:gd name="connsiteX127" fmla="*/ 7796 w 10000"/>
              <a:gd name="connsiteY127" fmla="*/ 4014 h 10714"/>
              <a:gd name="connsiteX128" fmla="*/ 7533 w 10000"/>
              <a:gd name="connsiteY128" fmla="*/ 4064 h 10714"/>
              <a:gd name="connsiteX129" fmla="*/ 7479 w 10000"/>
              <a:gd name="connsiteY129" fmla="*/ 4184 h 10714"/>
              <a:gd name="connsiteX130" fmla="*/ 7404 w 10000"/>
              <a:gd name="connsiteY130" fmla="*/ 4324 h 10714"/>
              <a:gd name="connsiteX131" fmla="*/ 7321 w 10000"/>
              <a:gd name="connsiteY131" fmla="*/ 4470 h 10714"/>
              <a:gd name="connsiteX132" fmla="*/ 7213 w 10000"/>
              <a:gd name="connsiteY132" fmla="*/ 4628 h 10714"/>
              <a:gd name="connsiteX133" fmla="*/ 7100 w 10000"/>
              <a:gd name="connsiteY133" fmla="*/ 4794 h 10714"/>
              <a:gd name="connsiteX134" fmla="*/ 6979 w 10000"/>
              <a:gd name="connsiteY134" fmla="*/ 4958 h 10714"/>
              <a:gd name="connsiteX135" fmla="*/ 6850 w 10000"/>
              <a:gd name="connsiteY135" fmla="*/ 5113 h 10714"/>
              <a:gd name="connsiteX136" fmla="*/ 6721 w 10000"/>
              <a:gd name="connsiteY136" fmla="*/ 5265 h 10714"/>
              <a:gd name="connsiteX137" fmla="*/ 6600 w 10000"/>
              <a:gd name="connsiteY137" fmla="*/ 5405 h 10714"/>
              <a:gd name="connsiteX138" fmla="*/ 6471 w 10000"/>
              <a:gd name="connsiteY138" fmla="*/ 5530 h 10714"/>
              <a:gd name="connsiteX139" fmla="*/ 6358 w 10000"/>
              <a:gd name="connsiteY139" fmla="*/ 5641 h 10714"/>
              <a:gd name="connsiteX140" fmla="*/ 6250 w 10000"/>
              <a:gd name="connsiteY140" fmla="*/ 5721 h 10714"/>
              <a:gd name="connsiteX141" fmla="*/ 6267 w 10000"/>
              <a:gd name="connsiteY141" fmla="*/ 5781 h 10714"/>
              <a:gd name="connsiteX142" fmla="*/ 6296 w 10000"/>
              <a:gd name="connsiteY142" fmla="*/ 5793 h 10714"/>
              <a:gd name="connsiteX143" fmla="*/ 6479 w 10000"/>
              <a:gd name="connsiteY143" fmla="*/ 5754 h 10714"/>
              <a:gd name="connsiteX144" fmla="*/ 6663 w 10000"/>
              <a:gd name="connsiteY144" fmla="*/ 5736 h 10714"/>
              <a:gd name="connsiteX145" fmla="*/ 6858 w 10000"/>
              <a:gd name="connsiteY145" fmla="*/ 5736 h 10714"/>
              <a:gd name="connsiteX146" fmla="*/ 7046 w 10000"/>
              <a:gd name="connsiteY146" fmla="*/ 5742 h 10714"/>
              <a:gd name="connsiteX147" fmla="*/ 7246 w 10000"/>
              <a:gd name="connsiteY147" fmla="*/ 5748 h 10714"/>
              <a:gd name="connsiteX148" fmla="*/ 7425 w 10000"/>
              <a:gd name="connsiteY148" fmla="*/ 5748 h 10714"/>
              <a:gd name="connsiteX149" fmla="*/ 7600 w 10000"/>
              <a:gd name="connsiteY149" fmla="*/ 5733 h 10714"/>
              <a:gd name="connsiteX150" fmla="*/ 7950 w 10000"/>
              <a:gd name="connsiteY150" fmla="*/ 5673 h 10714"/>
              <a:gd name="connsiteX151" fmla="*/ 8275 w 10000"/>
              <a:gd name="connsiteY151" fmla="*/ 5596 h 10714"/>
              <a:gd name="connsiteX152" fmla="*/ 8579 w 10000"/>
              <a:gd name="connsiteY152" fmla="*/ 5504 h 10714"/>
              <a:gd name="connsiteX153" fmla="*/ 8858 w 10000"/>
              <a:gd name="connsiteY153" fmla="*/ 5390 h 10714"/>
              <a:gd name="connsiteX154" fmla="*/ 9117 w 10000"/>
              <a:gd name="connsiteY154" fmla="*/ 5265 h 10714"/>
              <a:gd name="connsiteX155" fmla="*/ 9350 w 10000"/>
              <a:gd name="connsiteY155" fmla="*/ 5119 h 10714"/>
              <a:gd name="connsiteX156" fmla="*/ 9563 w 10000"/>
              <a:gd name="connsiteY156" fmla="*/ 4967 h 10714"/>
              <a:gd name="connsiteX157" fmla="*/ 9758 w 10000"/>
              <a:gd name="connsiteY157" fmla="*/ 4794 h 10714"/>
              <a:gd name="connsiteX158" fmla="*/ 9933 w 10000"/>
              <a:gd name="connsiteY158" fmla="*/ 4610 h 10714"/>
              <a:gd name="connsiteX159" fmla="*/ 10000 w 10000"/>
              <a:gd name="connsiteY159" fmla="*/ 4648 h 10714"/>
              <a:gd name="connsiteX160" fmla="*/ 10000 w 10000"/>
              <a:gd name="connsiteY160" fmla="*/ 4660 h 10714"/>
              <a:gd name="connsiteX161" fmla="*/ 9904 w 10000"/>
              <a:gd name="connsiteY161" fmla="*/ 4827 h 10714"/>
              <a:gd name="connsiteX162" fmla="*/ 9767 w 10000"/>
              <a:gd name="connsiteY162" fmla="*/ 5000 h 10714"/>
              <a:gd name="connsiteX163" fmla="*/ 9600 w 10000"/>
              <a:gd name="connsiteY163" fmla="*/ 5173 h 10714"/>
              <a:gd name="connsiteX164" fmla="*/ 9404 w 10000"/>
              <a:gd name="connsiteY164" fmla="*/ 5343 h 10714"/>
              <a:gd name="connsiteX165" fmla="*/ 9183 w 10000"/>
              <a:gd name="connsiteY165" fmla="*/ 5504 h 10714"/>
              <a:gd name="connsiteX166" fmla="*/ 8950 w 10000"/>
              <a:gd name="connsiteY166" fmla="*/ 5662 h 10714"/>
              <a:gd name="connsiteX167" fmla="*/ 8704 w 10000"/>
              <a:gd name="connsiteY167" fmla="*/ 5802 h 10714"/>
              <a:gd name="connsiteX168" fmla="*/ 8463 w 10000"/>
              <a:gd name="connsiteY168" fmla="*/ 5927 h 10714"/>
              <a:gd name="connsiteX169" fmla="*/ 8229 w 10000"/>
              <a:gd name="connsiteY169" fmla="*/ 6025 h 10714"/>
              <a:gd name="connsiteX170" fmla="*/ 8000 w 10000"/>
              <a:gd name="connsiteY170" fmla="*/ 6105 h 10714"/>
              <a:gd name="connsiteX171" fmla="*/ 7879 w 10000"/>
              <a:gd name="connsiteY171" fmla="*/ 6132 h 10714"/>
              <a:gd name="connsiteX172" fmla="*/ 7729 w 10000"/>
              <a:gd name="connsiteY172" fmla="*/ 6153 h 10714"/>
              <a:gd name="connsiteX173" fmla="*/ 7563 w 10000"/>
              <a:gd name="connsiteY173" fmla="*/ 6177 h 10714"/>
              <a:gd name="connsiteX174" fmla="*/ 7388 w 10000"/>
              <a:gd name="connsiteY174" fmla="*/ 6198 h 10714"/>
              <a:gd name="connsiteX175" fmla="*/ 7204 w 10000"/>
              <a:gd name="connsiteY175" fmla="*/ 6219 h 10714"/>
              <a:gd name="connsiteX176" fmla="*/ 7017 w 10000"/>
              <a:gd name="connsiteY176" fmla="*/ 6240 h 10714"/>
              <a:gd name="connsiteX177" fmla="*/ 6842 w 10000"/>
              <a:gd name="connsiteY177" fmla="*/ 6263 h 10714"/>
              <a:gd name="connsiteX178" fmla="*/ 6675 w 10000"/>
              <a:gd name="connsiteY178" fmla="*/ 6290 h 10714"/>
              <a:gd name="connsiteX179" fmla="*/ 6517 w 10000"/>
              <a:gd name="connsiteY179" fmla="*/ 6329 h 10714"/>
              <a:gd name="connsiteX180" fmla="*/ 6388 w 10000"/>
              <a:gd name="connsiteY180" fmla="*/ 6365 h 10714"/>
              <a:gd name="connsiteX181" fmla="*/ 6288 w 10000"/>
              <a:gd name="connsiteY181" fmla="*/ 6415 h 10714"/>
              <a:gd name="connsiteX182" fmla="*/ 6213 w 10000"/>
              <a:gd name="connsiteY182" fmla="*/ 6475 h 10714"/>
              <a:gd name="connsiteX183" fmla="*/ 6092 w 10000"/>
              <a:gd name="connsiteY183" fmla="*/ 6648 h 10714"/>
              <a:gd name="connsiteX184" fmla="*/ 6008 w 10000"/>
              <a:gd name="connsiteY184" fmla="*/ 6836 h 10714"/>
              <a:gd name="connsiteX185" fmla="*/ 5942 w 10000"/>
              <a:gd name="connsiteY185" fmla="*/ 7032 h 10714"/>
              <a:gd name="connsiteX186" fmla="*/ 5904 w 10000"/>
              <a:gd name="connsiteY186" fmla="*/ 7232 h 10714"/>
              <a:gd name="connsiteX187" fmla="*/ 5888 w 10000"/>
              <a:gd name="connsiteY187" fmla="*/ 7443 h 10714"/>
              <a:gd name="connsiteX188" fmla="*/ 5879 w 10000"/>
              <a:gd name="connsiteY188" fmla="*/ 7655 h 10714"/>
              <a:gd name="connsiteX189" fmla="*/ 5888 w 10000"/>
              <a:gd name="connsiteY189" fmla="*/ 7867 h 10714"/>
              <a:gd name="connsiteX190" fmla="*/ 5904 w 10000"/>
              <a:gd name="connsiteY190" fmla="*/ 8084 h 10714"/>
              <a:gd name="connsiteX191" fmla="*/ 5925 w 10000"/>
              <a:gd name="connsiteY191" fmla="*/ 8299 h 10714"/>
              <a:gd name="connsiteX192" fmla="*/ 5950 w 10000"/>
              <a:gd name="connsiteY192" fmla="*/ 8510 h 10714"/>
              <a:gd name="connsiteX193" fmla="*/ 5954 w 10000"/>
              <a:gd name="connsiteY193" fmla="*/ 8820 h 10714"/>
              <a:gd name="connsiteX194" fmla="*/ 5933 w 10000"/>
              <a:gd name="connsiteY194" fmla="*/ 9130 h 10714"/>
              <a:gd name="connsiteX195" fmla="*/ 5896 w 10000"/>
              <a:gd name="connsiteY195" fmla="*/ 9428 h 10714"/>
              <a:gd name="connsiteX196" fmla="*/ 5850 w 10000"/>
              <a:gd name="connsiteY196" fmla="*/ 9720 h 10714"/>
              <a:gd name="connsiteX197" fmla="*/ 5756 w 10000"/>
              <a:gd name="connsiteY197" fmla="*/ 10714 h 10714"/>
              <a:gd name="connsiteX198" fmla="*/ 4463 w 10000"/>
              <a:gd name="connsiteY198" fmla="*/ 10000 h 10714"/>
              <a:gd name="connsiteX199" fmla="*/ 4463 w 10000"/>
              <a:gd name="connsiteY199" fmla="*/ 9991 h 10714"/>
              <a:gd name="connsiteX200" fmla="*/ 4546 w 10000"/>
              <a:gd name="connsiteY200" fmla="*/ 9848 h 10714"/>
              <a:gd name="connsiteX201" fmla="*/ 4629 w 10000"/>
              <a:gd name="connsiteY201" fmla="*/ 9687 h 10714"/>
              <a:gd name="connsiteX202" fmla="*/ 4700 w 10000"/>
              <a:gd name="connsiteY202" fmla="*/ 9508 h 10714"/>
              <a:gd name="connsiteX203" fmla="*/ 4767 w 10000"/>
              <a:gd name="connsiteY203" fmla="*/ 9309 h 10714"/>
              <a:gd name="connsiteX204" fmla="*/ 4829 w 10000"/>
              <a:gd name="connsiteY204" fmla="*/ 9097 h 10714"/>
              <a:gd name="connsiteX205" fmla="*/ 4879 w 10000"/>
              <a:gd name="connsiteY205" fmla="*/ 8868 h 10714"/>
              <a:gd name="connsiteX206" fmla="*/ 4917 w 10000"/>
              <a:gd name="connsiteY206" fmla="*/ 8635 h 10714"/>
              <a:gd name="connsiteX207" fmla="*/ 4954 w 10000"/>
              <a:gd name="connsiteY207" fmla="*/ 8391 h 10714"/>
              <a:gd name="connsiteX208" fmla="*/ 4979 w 10000"/>
              <a:gd name="connsiteY208" fmla="*/ 8144 h 10714"/>
              <a:gd name="connsiteX209" fmla="*/ 5000 w 10000"/>
              <a:gd name="connsiteY209" fmla="*/ 7887 h 10714"/>
              <a:gd name="connsiteX210" fmla="*/ 5000 w 10000"/>
              <a:gd name="connsiteY210" fmla="*/ 7634 h 10714"/>
              <a:gd name="connsiteX211" fmla="*/ 5000 w 10000"/>
              <a:gd name="connsiteY211" fmla="*/ 7384 h 10714"/>
              <a:gd name="connsiteX212" fmla="*/ 4979 w 10000"/>
              <a:gd name="connsiteY212" fmla="*/ 7133 h 10714"/>
              <a:gd name="connsiteX213" fmla="*/ 4950 w 10000"/>
              <a:gd name="connsiteY213" fmla="*/ 6892 h 10714"/>
              <a:gd name="connsiteX214" fmla="*/ 4913 w 10000"/>
              <a:gd name="connsiteY214" fmla="*/ 6657 h 10714"/>
              <a:gd name="connsiteX215" fmla="*/ 4858 w 10000"/>
              <a:gd name="connsiteY215" fmla="*/ 6430 h 10714"/>
              <a:gd name="connsiteX216" fmla="*/ 4783 w 10000"/>
              <a:gd name="connsiteY216" fmla="*/ 6219 h 10714"/>
              <a:gd name="connsiteX217" fmla="*/ 4700 w 10000"/>
              <a:gd name="connsiteY217" fmla="*/ 6019 h 10714"/>
              <a:gd name="connsiteX218" fmla="*/ 4600 w 10000"/>
              <a:gd name="connsiteY218" fmla="*/ 5840 h 10714"/>
              <a:gd name="connsiteX219" fmla="*/ 4488 w 10000"/>
              <a:gd name="connsiteY219" fmla="*/ 5682 h 10714"/>
              <a:gd name="connsiteX220" fmla="*/ 4358 w 10000"/>
              <a:gd name="connsiteY220" fmla="*/ 5542 h 10714"/>
              <a:gd name="connsiteX221" fmla="*/ 4213 w 10000"/>
              <a:gd name="connsiteY221" fmla="*/ 5429 h 10714"/>
              <a:gd name="connsiteX222" fmla="*/ 4046 w 10000"/>
              <a:gd name="connsiteY222" fmla="*/ 5343 h 10714"/>
              <a:gd name="connsiteX223" fmla="*/ 3904 w 10000"/>
              <a:gd name="connsiteY223" fmla="*/ 5292 h 10714"/>
              <a:gd name="connsiteX224" fmla="*/ 3746 w 10000"/>
              <a:gd name="connsiteY224" fmla="*/ 5271 h 10714"/>
              <a:gd name="connsiteX225" fmla="*/ 3583 w 10000"/>
              <a:gd name="connsiteY225" fmla="*/ 5271 h 10714"/>
              <a:gd name="connsiteX226" fmla="*/ 3413 w 10000"/>
              <a:gd name="connsiteY226" fmla="*/ 5286 h 10714"/>
              <a:gd name="connsiteX227" fmla="*/ 3246 w 10000"/>
              <a:gd name="connsiteY227" fmla="*/ 5310 h 10714"/>
              <a:gd name="connsiteX228" fmla="*/ 3079 w 10000"/>
              <a:gd name="connsiteY228" fmla="*/ 5343 h 10714"/>
              <a:gd name="connsiteX229" fmla="*/ 2913 w 10000"/>
              <a:gd name="connsiteY229" fmla="*/ 5369 h 10714"/>
              <a:gd name="connsiteX230" fmla="*/ 2750 w 10000"/>
              <a:gd name="connsiteY230" fmla="*/ 5396 h 10714"/>
              <a:gd name="connsiteX231" fmla="*/ 2600 w 10000"/>
              <a:gd name="connsiteY231" fmla="*/ 5411 h 10714"/>
              <a:gd name="connsiteX232" fmla="*/ 2258 w 10000"/>
              <a:gd name="connsiteY232" fmla="*/ 5423 h 10714"/>
              <a:gd name="connsiteX233" fmla="*/ 1925 w 10000"/>
              <a:gd name="connsiteY233" fmla="*/ 5411 h 10714"/>
              <a:gd name="connsiteX234" fmla="*/ 1617 w 10000"/>
              <a:gd name="connsiteY234" fmla="*/ 5384 h 10714"/>
              <a:gd name="connsiteX235" fmla="*/ 1321 w 10000"/>
              <a:gd name="connsiteY235" fmla="*/ 5346 h 10714"/>
              <a:gd name="connsiteX236" fmla="*/ 1033 w 10000"/>
              <a:gd name="connsiteY236" fmla="*/ 5298 h 10714"/>
              <a:gd name="connsiteX237" fmla="*/ 758 w 10000"/>
              <a:gd name="connsiteY237" fmla="*/ 5250 h 10714"/>
              <a:gd name="connsiteX238" fmla="*/ 500 w 10000"/>
              <a:gd name="connsiteY238" fmla="*/ 5197 h 10714"/>
              <a:gd name="connsiteX239" fmla="*/ 517 w 10000"/>
              <a:gd name="connsiteY239" fmla="*/ 5137 h 10714"/>
              <a:gd name="connsiteX240" fmla="*/ 871 w 10000"/>
              <a:gd name="connsiteY240" fmla="*/ 5173 h 10714"/>
              <a:gd name="connsiteX241" fmla="*/ 1221 w 10000"/>
              <a:gd name="connsiteY241" fmla="*/ 5197 h 10714"/>
              <a:gd name="connsiteX242" fmla="*/ 1563 w 10000"/>
              <a:gd name="connsiteY242" fmla="*/ 5206 h 10714"/>
              <a:gd name="connsiteX243" fmla="*/ 1896 w 10000"/>
              <a:gd name="connsiteY243" fmla="*/ 5197 h 10714"/>
              <a:gd name="connsiteX244" fmla="*/ 2221 w 10000"/>
              <a:gd name="connsiteY244" fmla="*/ 5164 h 10714"/>
              <a:gd name="connsiteX245" fmla="*/ 2538 w 10000"/>
              <a:gd name="connsiteY245" fmla="*/ 5113 h 10714"/>
              <a:gd name="connsiteX246" fmla="*/ 2842 w 10000"/>
              <a:gd name="connsiteY246" fmla="*/ 5045 h 10714"/>
              <a:gd name="connsiteX247" fmla="*/ 3129 w 10000"/>
              <a:gd name="connsiteY247" fmla="*/ 4946 h 10714"/>
              <a:gd name="connsiteX248" fmla="*/ 3500 w 10000"/>
              <a:gd name="connsiteY248" fmla="*/ 4815 h 10714"/>
              <a:gd name="connsiteX249" fmla="*/ 2821 w 10000"/>
              <a:gd name="connsiteY249" fmla="*/ 4389 h 10714"/>
              <a:gd name="connsiteX250" fmla="*/ 2213 w 10000"/>
              <a:gd name="connsiteY250" fmla="*/ 3912 h 10714"/>
              <a:gd name="connsiteX251" fmla="*/ 1879 w 10000"/>
              <a:gd name="connsiteY251" fmla="*/ 3939 h 10714"/>
              <a:gd name="connsiteX252" fmla="*/ 1554 w 10000"/>
              <a:gd name="connsiteY252" fmla="*/ 3939 h 10714"/>
              <a:gd name="connsiteX253" fmla="*/ 1258 w 10000"/>
              <a:gd name="connsiteY253" fmla="*/ 3912 h 10714"/>
              <a:gd name="connsiteX254" fmla="*/ 979 w 10000"/>
              <a:gd name="connsiteY254" fmla="*/ 3856 h 10714"/>
              <a:gd name="connsiteX255" fmla="*/ 721 w 10000"/>
              <a:gd name="connsiteY255" fmla="*/ 3775 h 10714"/>
              <a:gd name="connsiteX256" fmla="*/ 496 w 10000"/>
              <a:gd name="connsiteY256" fmla="*/ 3674 h 10714"/>
              <a:gd name="connsiteX257" fmla="*/ 296 w 10000"/>
              <a:gd name="connsiteY257" fmla="*/ 3549 h 10714"/>
              <a:gd name="connsiteX258" fmla="*/ 129 w 10000"/>
              <a:gd name="connsiteY258" fmla="*/ 3403 h 10714"/>
              <a:gd name="connsiteX259" fmla="*/ 0 w 10000"/>
              <a:gd name="connsiteY259" fmla="*/ 3245 h 10714"/>
              <a:gd name="connsiteX260" fmla="*/ 17 w 10000"/>
              <a:gd name="connsiteY260" fmla="*/ 3218 h 10714"/>
              <a:gd name="connsiteX261" fmla="*/ 71 w 10000"/>
              <a:gd name="connsiteY261" fmla="*/ 3245 h 10714"/>
              <a:gd name="connsiteX262" fmla="*/ 138 w 10000"/>
              <a:gd name="connsiteY262" fmla="*/ 3349 h 10714"/>
              <a:gd name="connsiteX263" fmla="*/ 246 w 10000"/>
              <a:gd name="connsiteY263" fmla="*/ 3439 h 10714"/>
              <a:gd name="connsiteX264" fmla="*/ 379 w 10000"/>
              <a:gd name="connsiteY264" fmla="*/ 3528 h 10714"/>
              <a:gd name="connsiteX265" fmla="*/ 538 w 10000"/>
              <a:gd name="connsiteY265" fmla="*/ 3597 h 10714"/>
              <a:gd name="connsiteX266" fmla="*/ 721 w 10000"/>
              <a:gd name="connsiteY266" fmla="*/ 3656 h 10714"/>
              <a:gd name="connsiteX267" fmla="*/ 913 w 10000"/>
              <a:gd name="connsiteY267" fmla="*/ 3701 h 10714"/>
              <a:gd name="connsiteX268" fmla="*/ 1117 w 10000"/>
              <a:gd name="connsiteY268" fmla="*/ 3728 h 10714"/>
              <a:gd name="connsiteX269" fmla="*/ 1329 w 10000"/>
              <a:gd name="connsiteY269" fmla="*/ 3737 h 10714"/>
              <a:gd name="connsiteX270" fmla="*/ 1533 w 10000"/>
              <a:gd name="connsiteY270" fmla="*/ 3734 h 10714"/>
              <a:gd name="connsiteX271" fmla="*/ 1646 w 10000"/>
              <a:gd name="connsiteY271" fmla="*/ 3722 h 10714"/>
              <a:gd name="connsiteX272" fmla="*/ 1746 w 10000"/>
              <a:gd name="connsiteY272" fmla="*/ 3722 h 10714"/>
              <a:gd name="connsiteX273" fmla="*/ 1833 w 10000"/>
              <a:gd name="connsiteY273" fmla="*/ 3710 h 10714"/>
              <a:gd name="connsiteX274" fmla="*/ 1917 w 10000"/>
              <a:gd name="connsiteY274" fmla="*/ 3695 h 10714"/>
              <a:gd name="connsiteX275" fmla="*/ 1988 w 10000"/>
              <a:gd name="connsiteY275" fmla="*/ 3662 h 10714"/>
              <a:gd name="connsiteX276" fmla="*/ 1788 w 10000"/>
              <a:gd name="connsiteY276" fmla="*/ 3391 h 10714"/>
              <a:gd name="connsiteX277" fmla="*/ 1617 w 10000"/>
              <a:gd name="connsiteY277" fmla="*/ 3126 h 10714"/>
              <a:gd name="connsiteX278" fmla="*/ 1454 w 10000"/>
              <a:gd name="connsiteY278" fmla="*/ 2849 h 10714"/>
              <a:gd name="connsiteX279" fmla="*/ 1313 w 10000"/>
              <a:gd name="connsiteY279" fmla="*/ 2563 h 10714"/>
              <a:gd name="connsiteX280" fmla="*/ 1175 w 10000"/>
              <a:gd name="connsiteY280" fmla="*/ 2253 h 10714"/>
              <a:gd name="connsiteX281" fmla="*/ 1046 w 10000"/>
              <a:gd name="connsiteY281" fmla="*/ 1919 h 10714"/>
              <a:gd name="connsiteX282" fmla="*/ 1033 w 10000"/>
              <a:gd name="connsiteY282" fmla="*/ 1859 h 10714"/>
              <a:gd name="connsiteX283" fmla="*/ 1000 w 10000"/>
              <a:gd name="connsiteY283" fmla="*/ 1776 h 10714"/>
              <a:gd name="connsiteX284" fmla="*/ 979 w 10000"/>
              <a:gd name="connsiteY284" fmla="*/ 1684 h 10714"/>
              <a:gd name="connsiteX285" fmla="*/ 950 w 10000"/>
              <a:gd name="connsiteY285" fmla="*/ 1591 h 10714"/>
              <a:gd name="connsiteX286" fmla="*/ 925 w 10000"/>
              <a:gd name="connsiteY286" fmla="*/ 1490 h 10714"/>
              <a:gd name="connsiteX287" fmla="*/ 917 w 10000"/>
              <a:gd name="connsiteY287" fmla="*/ 1397 h 10714"/>
              <a:gd name="connsiteX288" fmla="*/ 917 w 10000"/>
              <a:gd name="connsiteY288" fmla="*/ 1311 h 10714"/>
              <a:gd name="connsiteX289" fmla="*/ 933 w 10000"/>
              <a:gd name="connsiteY289" fmla="*/ 1234 h 10714"/>
              <a:gd name="connsiteX290" fmla="*/ 963 w 10000"/>
              <a:gd name="connsiteY290" fmla="*/ 1180 h 10714"/>
              <a:gd name="connsiteX291" fmla="*/ 1000 w 10000"/>
              <a:gd name="connsiteY291" fmla="*/ 1192 h 10714"/>
              <a:gd name="connsiteX292" fmla="*/ 1033 w 10000"/>
              <a:gd name="connsiteY292" fmla="*/ 1496 h 10714"/>
              <a:gd name="connsiteX293" fmla="*/ 1108 w 10000"/>
              <a:gd name="connsiteY293" fmla="*/ 1800 h 10714"/>
              <a:gd name="connsiteX294" fmla="*/ 1221 w 10000"/>
              <a:gd name="connsiteY294" fmla="*/ 2098 h 10714"/>
              <a:gd name="connsiteX295" fmla="*/ 1358 w 10000"/>
              <a:gd name="connsiteY295" fmla="*/ 2372 h 10714"/>
              <a:gd name="connsiteX296" fmla="*/ 1508 w 10000"/>
              <a:gd name="connsiteY296" fmla="*/ 2628 h 10714"/>
              <a:gd name="connsiteX297" fmla="*/ 1646 w 10000"/>
              <a:gd name="connsiteY297" fmla="*/ 2795 h 10714"/>
              <a:gd name="connsiteX298" fmla="*/ 1629 w 10000"/>
              <a:gd name="connsiteY298" fmla="*/ 2801 h 10714"/>
              <a:gd name="connsiteX299" fmla="*/ 1629 w 10000"/>
              <a:gd name="connsiteY299" fmla="*/ 2807 h 10714"/>
              <a:gd name="connsiteX300" fmla="*/ 1638 w 10000"/>
              <a:gd name="connsiteY300" fmla="*/ 2813 h 10714"/>
              <a:gd name="connsiteX301" fmla="*/ 1646 w 10000"/>
              <a:gd name="connsiteY301" fmla="*/ 2816 h 10714"/>
              <a:gd name="connsiteX302" fmla="*/ 1663 w 10000"/>
              <a:gd name="connsiteY302" fmla="*/ 2822 h 10714"/>
              <a:gd name="connsiteX303" fmla="*/ 1667 w 10000"/>
              <a:gd name="connsiteY303" fmla="*/ 2834 h 10714"/>
              <a:gd name="connsiteX304" fmla="*/ 1675 w 10000"/>
              <a:gd name="connsiteY304" fmla="*/ 2840 h 10714"/>
              <a:gd name="connsiteX305" fmla="*/ 1683 w 10000"/>
              <a:gd name="connsiteY305" fmla="*/ 2849 h 10714"/>
              <a:gd name="connsiteX306" fmla="*/ 1683 w 10000"/>
              <a:gd name="connsiteY306" fmla="*/ 2843 h 10714"/>
              <a:gd name="connsiteX307" fmla="*/ 1675 w 10000"/>
              <a:gd name="connsiteY307" fmla="*/ 2840 h 10714"/>
              <a:gd name="connsiteX308" fmla="*/ 1675 w 10000"/>
              <a:gd name="connsiteY308" fmla="*/ 2840 h 10714"/>
              <a:gd name="connsiteX309" fmla="*/ 1646 w 10000"/>
              <a:gd name="connsiteY309" fmla="*/ 2795 h 10714"/>
              <a:gd name="connsiteX310" fmla="*/ 1746 w 10000"/>
              <a:gd name="connsiteY310" fmla="*/ 2741 h 10714"/>
              <a:gd name="connsiteX311" fmla="*/ 1842 w 10000"/>
              <a:gd name="connsiteY311" fmla="*/ 2649 h 10714"/>
              <a:gd name="connsiteX312" fmla="*/ 1933 w 10000"/>
              <a:gd name="connsiteY312" fmla="*/ 2542 h 10714"/>
              <a:gd name="connsiteX313" fmla="*/ 2017 w 10000"/>
              <a:gd name="connsiteY313" fmla="*/ 2411 h 10714"/>
              <a:gd name="connsiteX314" fmla="*/ 2092 w 10000"/>
              <a:gd name="connsiteY314" fmla="*/ 2265 h 10714"/>
              <a:gd name="connsiteX315" fmla="*/ 2163 w 10000"/>
              <a:gd name="connsiteY315" fmla="*/ 2113 h 10714"/>
              <a:gd name="connsiteX316" fmla="*/ 2221 w 10000"/>
              <a:gd name="connsiteY316" fmla="*/ 1955 h 10714"/>
              <a:gd name="connsiteX317" fmla="*/ 2275 w 10000"/>
              <a:gd name="connsiteY317" fmla="*/ 1803 h 10714"/>
              <a:gd name="connsiteX318" fmla="*/ 2321 w 10000"/>
              <a:gd name="connsiteY318" fmla="*/ 1657 h 10714"/>
              <a:gd name="connsiteX319" fmla="*/ 2329 w 10000"/>
              <a:gd name="connsiteY319" fmla="*/ 1853 h 10714"/>
              <a:gd name="connsiteX320" fmla="*/ 2321 w 10000"/>
              <a:gd name="connsiteY320" fmla="*/ 2032 h 10714"/>
              <a:gd name="connsiteX321" fmla="*/ 2283 w 10000"/>
              <a:gd name="connsiteY321" fmla="*/ 2199 h 10714"/>
              <a:gd name="connsiteX322" fmla="*/ 2229 w 10000"/>
              <a:gd name="connsiteY322" fmla="*/ 2366 h 10714"/>
              <a:gd name="connsiteX323" fmla="*/ 2154 w 10000"/>
              <a:gd name="connsiteY323" fmla="*/ 2524 h 10714"/>
              <a:gd name="connsiteX324" fmla="*/ 2046 w 10000"/>
              <a:gd name="connsiteY324" fmla="*/ 2682 h 10714"/>
              <a:gd name="connsiteX325" fmla="*/ 1796 w 10000"/>
              <a:gd name="connsiteY325" fmla="*/ 3027 h 10714"/>
              <a:gd name="connsiteX326" fmla="*/ 2054 w 10000"/>
              <a:gd name="connsiteY326" fmla="*/ 3305 h 10714"/>
              <a:gd name="connsiteX327" fmla="*/ 2333 w 10000"/>
              <a:gd name="connsiteY327" fmla="*/ 3564 h 10714"/>
              <a:gd name="connsiteX328" fmla="*/ 2638 w 10000"/>
              <a:gd name="connsiteY328" fmla="*/ 3808 h 10714"/>
              <a:gd name="connsiteX329" fmla="*/ 2963 w 10000"/>
              <a:gd name="connsiteY329" fmla="*/ 4032 h 10714"/>
              <a:gd name="connsiteX330" fmla="*/ 4129 w 10000"/>
              <a:gd name="connsiteY330" fmla="*/ 4610 h 10714"/>
              <a:gd name="connsiteX331" fmla="*/ 4167 w 10000"/>
              <a:gd name="connsiteY331" fmla="*/ 4589 h 10714"/>
              <a:gd name="connsiteX332" fmla="*/ 4071 w 10000"/>
              <a:gd name="connsiteY332" fmla="*/ 4333 h 10714"/>
              <a:gd name="connsiteX333" fmla="*/ 3996 w 10000"/>
              <a:gd name="connsiteY333" fmla="*/ 4058 h 10714"/>
              <a:gd name="connsiteX334" fmla="*/ 3933 w 10000"/>
              <a:gd name="connsiteY334" fmla="*/ 3760 h 10714"/>
              <a:gd name="connsiteX335" fmla="*/ 3904 w 10000"/>
              <a:gd name="connsiteY335" fmla="*/ 3456 h 10714"/>
              <a:gd name="connsiteX336" fmla="*/ 3879 w 10000"/>
              <a:gd name="connsiteY336" fmla="*/ 3138 h 10714"/>
              <a:gd name="connsiteX337" fmla="*/ 3879 w 10000"/>
              <a:gd name="connsiteY337" fmla="*/ 2813 h 10714"/>
              <a:gd name="connsiteX338" fmla="*/ 3896 w 10000"/>
              <a:gd name="connsiteY338" fmla="*/ 2485 h 10714"/>
              <a:gd name="connsiteX339" fmla="*/ 3933 w 10000"/>
              <a:gd name="connsiteY339" fmla="*/ 2160 h 10714"/>
              <a:gd name="connsiteX340" fmla="*/ 3988 w 10000"/>
              <a:gd name="connsiteY340" fmla="*/ 1836 h 10714"/>
              <a:gd name="connsiteX341" fmla="*/ 4046 w 10000"/>
              <a:gd name="connsiteY341" fmla="*/ 1523 h 10714"/>
              <a:gd name="connsiteX342" fmla="*/ 4129 w 10000"/>
              <a:gd name="connsiteY342" fmla="*/ 1219 h 10714"/>
              <a:gd name="connsiteX343" fmla="*/ 4229 w 10000"/>
              <a:gd name="connsiteY343" fmla="*/ 933 h 10714"/>
              <a:gd name="connsiteX344" fmla="*/ 4333 w 10000"/>
              <a:gd name="connsiteY344" fmla="*/ 662 h 10714"/>
              <a:gd name="connsiteX345" fmla="*/ 4454 w 10000"/>
              <a:gd name="connsiteY345" fmla="*/ 417 h 10714"/>
              <a:gd name="connsiteX346" fmla="*/ 4583 w 10000"/>
              <a:gd name="connsiteY346" fmla="*/ 194 h 10714"/>
              <a:gd name="connsiteX347" fmla="*/ 4738 w 10000"/>
              <a:gd name="connsiteY347" fmla="*/ 0 h 10714"/>
              <a:gd name="connsiteX0" fmla="*/ 4738 w 10000"/>
              <a:gd name="connsiteY0" fmla="*/ 0 h 10714"/>
              <a:gd name="connsiteX1" fmla="*/ 4721 w 10000"/>
              <a:gd name="connsiteY1" fmla="*/ 48 h 10714"/>
              <a:gd name="connsiteX2" fmla="*/ 4713 w 10000"/>
              <a:gd name="connsiteY2" fmla="*/ 80 h 10714"/>
              <a:gd name="connsiteX3" fmla="*/ 4704 w 10000"/>
              <a:gd name="connsiteY3" fmla="*/ 101 h 10714"/>
              <a:gd name="connsiteX4" fmla="*/ 4704 w 10000"/>
              <a:gd name="connsiteY4" fmla="*/ 113 h 10714"/>
              <a:gd name="connsiteX5" fmla="*/ 4713 w 10000"/>
              <a:gd name="connsiteY5" fmla="*/ 119 h 10714"/>
              <a:gd name="connsiteX6" fmla="*/ 4713 w 10000"/>
              <a:gd name="connsiteY6" fmla="*/ 125 h 10714"/>
              <a:gd name="connsiteX7" fmla="*/ 4721 w 10000"/>
              <a:gd name="connsiteY7" fmla="*/ 125 h 10714"/>
              <a:gd name="connsiteX8" fmla="*/ 4721 w 10000"/>
              <a:gd name="connsiteY8" fmla="*/ 125 h 10714"/>
              <a:gd name="connsiteX9" fmla="*/ 4721 w 10000"/>
              <a:gd name="connsiteY9" fmla="*/ 134 h 10714"/>
              <a:gd name="connsiteX10" fmla="*/ 4713 w 10000"/>
              <a:gd name="connsiteY10" fmla="*/ 152 h 10714"/>
              <a:gd name="connsiteX11" fmla="*/ 4704 w 10000"/>
              <a:gd name="connsiteY11" fmla="*/ 179 h 10714"/>
              <a:gd name="connsiteX12" fmla="*/ 4692 w 10000"/>
              <a:gd name="connsiteY12" fmla="*/ 221 h 10714"/>
              <a:gd name="connsiteX13" fmla="*/ 4667 w 10000"/>
              <a:gd name="connsiteY13" fmla="*/ 280 h 10714"/>
              <a:gd name="connsiteX14" fmla="*/ 4629 w 10000"/>
              <a:gd name="connsiteY14" fmla="*/ 364 h 10714"/>
              <a:gd name="connsiteX15" fmla="*/ 4592 w 10000"/>
              <a:gd name="connsiteY15" fmla="*/ 465 h 10714"/>
              <a:gd name="connsiteX16" fmla="*/ 4533 w 10000"/>
              <a:gd name="connsiteY16" fmla="*/ 596 h 10714"/>
              <a:gd name="connsiteX17" fmla="*/ 4463 w 10000"/>
              <a:gd name="connsiteY17" fmla="*/ 754 h 10714"/>
              <a:gd name="connsiteX18" fmla="*/ 4379 w 10000"/>
              <a:gd name="connsiteY18" fmla="*/ 1001 h 10714"/>
              <a:gd name="connsiteX19" fmla="*/ 4321 w 10000"/>
              <a:gd name="connsiteY19" fmla="*/ 1266 h 10714"/>
              <a:gd name="connsiteX20" fmla="*/ 4275 w 10000"/>
              <a:gd name="connsiteY20" fmla="*/ 1538 h 10714"/>
              <a:gd name="connsiteX21" fmla="*/ 4213 w 10000"/>
              <a:gd name="connsiteY21" fmla="*/ 1827 h 10714"/>
              <a:gd name="connsiteX22" fmla="*/ 4204 w 10000"/>
              <a:gd name="connsiteY22" fmla="*/ 1889 h 10714"/>
              <a:gd name="connsiteX23" fmla="*/ 4192 w 10000"/>
              <a:gd name="connsiteY23" fmla="*/ 1982 h 10714"/>
              <a:gd name="connsiteX24" fmla="*/ 4183 w 10000"/>
              <a:gd name="connsiteY24" fmla="*/ 2080 h 10714"/>
              <a:gd name="connsiteX25" fmla="*/ 4175 w 10000"/>
              <a:gd name="connsiteY25" fmla="*/ 2187 h 10714"/>
              <a:gd name="connsiteX26" fmla="*/ 4175 w 10000"/>
              <a:gd name="connsiteY26" fmla="*/ 2297 h 10714"/>
              <a:gd name="connsiteX27" fmla="*/ 4192 w 10000"/>
              <a:gd name="connsiteY27" fmla="*/ 2396 h 10714"/>
              <a:gd name="connsiteX28" fmla="*/ 4213 w 10000"/>
              <a:gd name="connsiteY28" fmla="*/ 2482 h 10714"/>
              <a:gd name="connsiteX29" fmla="*/ 4250 w 10000"/>
              <a:gd name="connsiteY29" fmla="*/ 2542 h 10714"/>
              <a:gd name="connsiteX30" fmla="*/ 4450 w 10000"/>
              <a:gd name="connsiteY30" fmla="*/ 2530 h 10714"/>
              <a:gd name="connsiteX31" fmla="*/ 4646 w 10000"/>
              <a:gd name="connsiteY31" fmla="*/ 2482 h 10714"/>
              <a:gd name="connsiteX32" fmla="*/ 4833 w 10000"/>
              <a:gd name="connsiteY32" fmla="*/ 2405 h 10714"/>
              <a:gd name="connsiteX33" fmla="*/ 5025 w 10000"/>
              <a:gd name="connsiteY33" fmla="*/ 2297 h 10714"/>
              <a:gd name="connsiteX34" fmla="*/ 5200 w 10000"/>
              <a:gd name="connsiteY34" fmla="*/ 2172 h 10714"/>
              <a:gd name="connsiteX35" fmla="*/ 5371 w 10000"/>
              <a:gd name="connsiteY35" fmla="*/ 2020 h 10714"/>
              <a:gd name="connsiteX36" fmla="*/ 5533 w 10000"/>
              <a:gd name="connsiteY36" fmla="*/ 1859 h 10714"/>
              <a:gd name="connsiteX37" fmla="*/ 5683 w 10000"/>
              <a:gd name="connsiteY37" fmla="*/ 1690 h 10714"/>
              <a:gd name="connsiteX38" fmla="*/ 5829 w 10000"/>
              <a:gd name="connsiteY38" fmla="*/ 1511 h 10714"/>
              <a:gd name="connsiteX39" fmla="*/ 5954 w 10000"/>
              <a:gd name="connsiteY39" fmla="*/ 1326 h 10714"/>
              <a:gd name="connsiteX40" fmla="*/ 6071 w 10000"/>
              <a:gd name="connsiteY40" fmla="*/ 1147 h 10714"/>
              <a:gd name="connsiteX41" fmla="*/ 6167 w 10000"/>
              <a:gd name="connsiteY41" fmla="*/ 974 h 10714"/>
              <a:gd name="connsiteX42" fmla="*/ 6213 w 10000"/>
              <a:gd name="connsiteY42" fmla="*/ 974 h 10714"/>
              <a:gd name="connsiteX43" fmla="*/ 6213 w 10000"/>
              <a:gd name="connsiteY43" fmla="*/ 992 h 10714"/>
              <a:gd name="connsiteX44" fmla="*/ 6138 w 10000"/>
              <a:gd name="connsiteY44" fmla="*/ 1165 h 10714"/>
              <a:gd name="connsiteX45" fmla="*/ 6054 w 10000"/>
              <a:gd name="connsiteY45" fmla="*/ 1344 h 10714"/>
              <a:gd name="connsiteX46" fmla="*/ 5963 w 10000"/>
              <a:gd name="connsiteY46" fmla="*/ 1517 h 10714"/>
              <a:gd name="connsiteX47" fmla="*/ 5871 w 10000"/>
              <a:gd name="connsiteY47" fmla="*/ 1684 h 10714"/>
              <a:gd name="connsiteX48" fmla="*/ 5775 w 10000"/>
              <a:gd name="connsiteY48" fmla="*/ 1847 h 10714"/>
              <a:gd name="connsiteX49" fmla="*/ 5667 w 10000"/>
              <a:gd name="connsiteY49" fmla="*/ 1999 h 10714"/>
              <a:gd name="connsiteX50" fmla="*/ 5554 w 10000"/>
              <a:gd name="connsiteY50" fmla="*/ 2145 h 10714"/>
              <a:gd name="connsiteX51" fmla="*/ 5417 w 10000"/>
              <a:gd name="connsiteY51" fmla="*/ 2279 h 10714"/>
              <a:gd name="connsiteX52" fmla="*/ 5275 w 10000"/>
              <a:gd name="connsiteY52" fmla="*/ 2411 h 10714"/>
              <a:gd name="connsiteX53" fmla="*/ 5108 w 10000"/>
              <a:gd name="connsiteY53" fmla="*/ 2518 h 10714"/>
              <a:gd name="connsiteX54" fmla="*/ 4917 w 10000"/>
              <a:gd name="connsiteY54" fmla="*/ 2616 h 10714"/>
              <a:gd name="connsiteX55" fmla="*/ 4704 w 10000"/>
              <a:gd name="connsiteY55" fmla="*/ 2703 h 10714"/>
              <a:gd name="connsiteX56" fmla="*/ 4479 w 10000"/>
              <a:gd name="connsiteY56" fmla="*/ 2768 h 10714"/>
              <a:gd name="connsiteX57" fmla="*/ 4213 w 10000"/>
              <a:gd name="connsiteY57" fmla="*/ 2813 h 10714"/>
              <a:gd name="connsiteX58" fmla="*/ 4221 w 10000"/>
              <a:gd name="connsiteY58" fmla="*/ 3126 h 10714"/>
              <a:gd name="connsiteX59" fmla="*/ 4258 w 10000"/>
              <a:gd name="connsiteY59" fmla="*/ 3424 h 10714"/>
              <a:gd name="connsiteX60" fmla="*/ 4321 w 10000"/>
              <a:gd name="connsiteY60" fmla="*/ 3707 h 10714"/>
              <a:gd name="connsiteX61" fmla="*/ 4404 w 10000"/>
              <a:gd name="connsiteY61" fmla="*/ 3975 h 10714"/>
              <a:gd name="connsiteX62" fmla="*/ 4508 w 10000"/>
              <a:gd name="connsiteY62" fmla="*/ 4231 h 10714"/>
              <a:gd name="connsiteX63" fmla="*/ 4621 w 10000"/>
              <a:gd name="connsiteY63" fmla="*/ 4476 h 10714"/>
              <a:gd name="connsiteX64" fmla="*/ 4750 w 10000"/>
              <a:gd name="connsiteY64" fmla="*/ 4708 h 10714"/>
              <a:gd name="connsiteX65" fmla="*/ 4879 w 10000"/>
              <a:gd name="connsiteY65" fmla="*/ 4934 h 10714"/>
              <a:gd name="connsiteX66" fmla="*/ 4917 w 10000"/>
              <a:gd name="connsiteY66" fmla="*/ 4988 h 10714"/>
              <a:gd name="connsiteX67" fmla="*/ 4950 w 10000"/>
              <a:gd name="connsiteY67" fmla="*/ 5054 h 10714"/>
              <a:gd name="connsiteX68" fmla="*/ 4996 w 10000"/>
              <a:gd name="connsiteY68" fmla="*/ 5125 h 10714"/>
              <a:gd name="connsiteX69" fmla="*/ 5038 w 10000"/>
              <a:gd name="connsiteY69" fmla="*/ 5200 h 10714"/>
              <a:gd name="connsiteX70" fmla="*/ 5092 w 10000"/>
              <a:gd name="connsiteY70" fmla="*/ 5271 h 10714"/>
              <a:gd name="connsiteX71" fmla="*/ 5154 w 10000"/>
              <a:gd name="connsiteY71" fmla="*/ 5331 h 10714"/>
              <a:gd name="connsiteX72" fmla="*/ 5229 w 10000"/>
              <a:gd name="connsiteY72" fmla="*/ 5384 h 10714"/>
              <a:gd name="connsiteX73" fmla="*/ 5313 w 10000"/>
              <a:gd name="connsiteY73" fmla="*/ 5423 h 10714"/>
              <a:gd name="connsiteX74" fmla="*/ 5413 w 10000"/>
              <a:gd name="connsiteY74" fmla="*/ 5438 h 10714"/>
              <a:gd name="connsiteX75" fmla="*/ 5517 w 10000"/>
              <a:gd name="connsiteY75" fmla="*/ 5435 h 10714"/>
              <a:gd name="connsiteX76" fmla="*/ 5704 w 10000"/>
              <a:gd name="connsiteY76" fmla="*/ 5390 h 10714"/>
              <a:gd name="connsiteX77" fmla="*/ 5871 w 10000"/>
              <a:gd name="connsiteY77" fmla="*/ 5316 h 10714"/>
              <a:gd name="connsiteX78" fmla="*/ 6033 w 10000"/>
              <a:gd name="connsiteY78" fmla="*/ 5223 h 10714"/>
              <a:gd name="connsiteX79" fmla="*/ 6167 w 10000"/>
              <a:gd name="connsiteY79" fmla="*/ 5113 h 10714"/>
              <a:gd name="connsiteX80" fmla="*/ 6296 w 10000"/>
              <a:gd name="connsiteY80" fmla="*/ 4994 h 10714"/>
              <a:gd name="connsiteX81" fmla="*/ 6417 w 10000"/>
              <a:gd name="connsiteY81" fmla="*/ 4869 h 10714"/>
              <a:gd name="connsiteX82" fmla="*/ 6525 w 10000"/>
              <a:gd name="connsiteY82" fmla="*/ 4750 h 10714"/>
              <a:gd name="connsiteX83" fmla="*/ 6617 w 10000"/>
              <a:gd name="connsiteY83" fmla="*/ 4636 h 10714"/>
              <a:gd name="connsiteX84" fmla="*/ 6821 w 10000"/>
              <a:gd name="connsiteY84" fmla="*/ 4377 h 10714"/>
              <a:gd name="connsiteX85" fmla="*/ 7017 w 10000"/>
              <a:gd name="connsiteY85" fmla="*/ 4085 h 10714"/>
              <a:gd name="connsiteX86" fmla="*/ 7213 w 10000"/>
              <a:gd name="connsiteY86" fmla="*/ 3766 h 10714"/>
              <a:gd name="connsiteX87" fmla="*/ 7396 w 10000"/>
              <a:gd name="connsiteY87" fmla="*/ 3418 h 10714"/>
              <a:gd name="connsiteX88" fmla="*/ 7563 w 10000"/>
              <a:gd name="connsiteY88" fmla="*/ 3051 h 10714"/>
              <a:gd name="connsiteX89" fmla="*/ 7713 w 10000"/>
              <a:gd name="connsiteY89" fmla="*/ 2661 h 10714"/>
              <a:gd name="connsiteX90" fmla="*/ 7850 w 10000"/>
              <a:gd name="connsiteY90" fmla="*/ 2253 h 10714"/>
              <a:gd name="connsiteX91" fmla="*/ 7950 w 10000"/>
              <a:gd name="connsiteY91" fmla="*/ 1830 h 10714"/>
              <a:gd name="connsiteX92" fmla="*/ 8025 w 10000"/>
              <a:gd name="connsiteY92" fmla="*/ 1397 h 10714"/>
              <a:gd name="connsiteX93" fmla="*/ 8071 w 10000"/>
              <a:gd name="connsiteY93" fmla="*/ 954 h 10714"/>
              <a:gd name="connsiteX94" fmla="*/ 8108 w 10000"/>
              <a:gd name="connsiteY94" fmla="*/ 974 h 10714"/>
              <a:gd name="connsiteX95" fmla="*/ 8138 w 10000"/>
              <a:gd name="connsiteY95" fmla="*/ 1025 h 10714"/>
              <a:gd name="connsiteX96" fmla="*/ 8163 w 10000"/>
              <a:gd name="connsiteY96" fmla="*/ 1100 h 10714"/>
              <a:gd name="connsiteX97" fmla="*/ 8175 w 10000"/>
              <a:gd name="connsiteY97" fmla="*/ 1198 h 10714"/>
              <a:gd name="connsiteX98" fmla="*/ 8183 w 10000"/>
              <a:gd name="connsiteY98" fmla="*/ 1311 h 10714"/>
              <a:gd name="connsiteX99" fmla="*/ 8183 w 10000"/>
              <a:gd name="connsiteY99" fmla="*/ 1442 h 10714"/>
              <a:gd name="connsiteX100" fmla="*/ 8183 w 10000"/>
              <a:gd name="connsiteY100" fmla="*/ 1582 h 10714"/>
              <a:gd name="connsiteX101" fmla="*/ 8175 w 10000"/>
              <a:gd name="connsiteY101" fmla="*/ 1734 h 10714"/>
              <a:gd name="connsiteX102" fmla="*/ 8163 w 10000"/>
              <a:gd name="connsiteY102" fmla="*/ 1889 h 10714"/>
              <a:gd name="connsiteX103" fmla="*/ 8146 w 10000"/>
              <a:gd name="connsiteY103" fmla="*/ 2047 h 10714"/>
              <a:gd name="connsiteX104" fmla="*/ 8121 w 10000"/>
              <a:gd name="connsiteY104" fmla="*/ 2205 h 10714"/>
              <a:gd name="connsiteX105" fmla="*/ 8108 w 10000"/>
              <a:gd name="connsiteY105" fmla="*/ 2357 h 10714"/>
              <a:gd name="connsiteX106" fmla="*/ 8083 w 10000"/>
              <a:gd name="connsiteY106" fmla="*/ 2497 h 10714"/>
              <a:gd name="connsiteX107" fmla="*/ 8063 w 10000"/>
              <a:gd name="connsiteY107" fmla="*/ 2628 h 10714"/>
              <a:gd name="connsiteX108" fmla="*/ 8038 w 10000"/>
              <a:gd name="connsiteY108" fmla="*/ 2741 h 10714"/>
              <a:gd name="connsiteX109" fmla="*/ 8017 w 10000"/>
              <a:gd name="connsiteY109" fmla="*/ 2834 h 10714"/>
              <a:gd name="connsiteX110" fmla="*/ 8000 w 10000"/>
              <a:gd name="connsiteY110" fmla="*/ 2908 h 10714"/>
              <a:gd name="connsiteX111" fmla="*/ 7700 w 10000"/>
              <a:gd name="connsiteY111" fmla="*/ 3754 h 10714"/>
              <a:gd name="connsiteX112" fmla="*/ 7942 w 10000"/>
              <a:gd name="connsiteY112" fmla="*/ 3737 h 10714"/>
              <a:gd name="connsiteX113" fmla="*/ 8167 w 10000"/>
              <a:gd name="connsiteY113" fmla="*/ 3695 h 10714"/>
              <a:gd name="connsiteX114" fmla="*/ 8379 w 10000"/>
              <a:gd name="connsiteY114" fmla="*/ 3635 h 10714"/>
              <a:gd name="connsiteX115" fmla="*/ 8583 w 10000"/>
              <a:gd name="connsiteY115" fmla="*/ 3558 h 10714"/>
              <a:gd name="connsiteX116" fmla="*/ 8767 w 10000"/>
              <a:gd name="connsiteY116" fmla="*/ 3471 h 10714"/>
              <a:gd name="connsiteX117" fmla="*/ 8933 w 10000"/>
              <a:gd name="connsiteY117" fmla="*/ 3376 h 10714"/>
              <a:gd name="connsiteX118" fmla="*/ 9092 w 10000"/>
              <a:gd name="connsiteY118" fmla="*/ 3278 h 10714"/>
              <a:gd name="connsiteX119" fmla="*/ 9238 w 10000"/>
              <a:gd name="connsiteY119" fmla="*/ 3185 h 10714"/>
              <a:gd name="connsiteX120" fmla="*/ 9250 w 10000"/>
              <a:gd name="connsiteY120" fmla="*/ 3230 h 10714"/>
              <a:gd name="connsiteX121" fmla="*/ 9117 w 10000"/>
              <a:gd name="connsiteY121" fmla="*/ 3376 h 10714"/>
              <a:gd name="connsiteX122" fmla="*/ 8954 w 10000"/>
              <a:gd name="connsiteY122" fmla="*/ 3516 h 10714"/>
              <a:gd name="connsiteX123" fmla="*/ 8758 w 10000"/>
              <a:gd name="connsiteY123" fmla="*/ 3641 h 10714"/>
              <a:gd name="connsiteX124" fmla="*/ 8538 w 10000"/>
              <a:gd name="connsiteY124" fmla="*/ 3754 h 10714"/>
              <a:gd name="connsiteX125" fmla="*/ 8304 w 10000"/>
              <a:gd name="connsiteY125" fmla="*/ 3856 h 10714"/>
              <a:gd name="connsiteX126" fmla="*/ 8054 w 10000"/>
              <a:gd name="connsiteY126" fmla="*/ 3945 h 10714"/>
              <a:gd name="connsiteX127" fmla="*/ 7796 w 10000"/>
              <a:gd name="connsiteY127" fmla="*/ 4014 h 10714"/>
              <a:gd name="connsiteX128" fmla="*/ 7533 w 10000"/>
              <a:gd name="connsiteY128" fmla="*/ 4064 h 10714"/>
              <a:gd name="connsiteX129" fmla="*/ 7479 w 10000"/>
              <a:gd name="connsiteY129" fmla="*/ 4184 h 10714"/>
              <a:gd name="connsiteX130" fmla="*/ 7404 w 10000"/>
              <a:gd name="connsiteY130" fmla="*/ 4324 h 10714"/>
              <a:gd name="connsiteX131" fmla="*/ 7321 w 10000"/>
              <a:gd name="connsiteY131" fmla="*/ 4470 h 10714"/>
              <a:gd name="connsiteX132" fmla="*/ 7213 w 10000"/>
              <a:gd name="connsiteY132" fmla="*/ 4628 h 10714"/>
              <a:gd name="connsiteX133" fmla="*/ 7100 w 10000"/>
              <a:gd name="connsiteY133" fmla="*/ 4794 h 10714"/>
              <a:gd name="connsiteX134" fmla="*/ 6979 w 10000"/>
              <a:gd name="connsiteY134" fmla="*/ 4958 h 10714"/>
              <a:gd name="connsiteX135" fmla="*/ 6850 w 10000"/>
              <a:gd name="connsiteY135" fmla="*/ 5113 h 10714"/>
              <a:gd name="connsiteX136" fmla="*/ 6721 w 10000"/>
              <a:gd name="connsiteY136" fmla="*/ 5265 h 10714"/>
              <a:gd name="connsiteX137" fmla="*/ 6600 w 10000"/>
              <a:gd name="connsiteY137" fmla="*/ 5405 h 10714"/>
              <a:gd name="connsiteX138" fmla="*/ 6471 w 10000"/>
              <a:gd name="connsiteY138" fmla="*/ 5530 h 10714"/>
              <a:gd name="connsiteX139" fmla="*/ 6358 w 10000"/>
              <a:gd name="connsiteY139" fmla="*/ 5641 h 10714"/>
              <a:gd name="connsiteX140" fmla="*/ 6250 w 10000"/>
              <a:gd name="connsiteY140" fmla="*/ 5721 h 10714"/>
              <a:gd name="connsiteX141" fmla="*/ 6267 w 10000"/>
              <a:gd name="connsiteY141" fmla="*/ 5781 h 10714"/>
              <a:gd name="connsiteX142" fmla="*/ 6296 w 10000"/>
              <a:gd name="connsiteY142" fmla="*/ 5793 h 10714"/>
              <a:gd name="connsiteX143" fmla="*/ 6479 w 10000"/>
              <a:gd name="connsiteY143" fmla="*/ 5754 h 10714"/>
              <a:gd name="connsiteX144" fmla="*/ 6663 w 10000"/>
              <a:gd name="connsiteY144" fmla="*/ 5736 h 10714"/>
              <a:gd name="connsiteX145" fmla="*/ 6858 w 10000"/>
              <a:gd name="connsiteY145" fmla="*/ 5736 h 10714"/>
              <a:gd name="connsiteX146" fmla="*/ 7046 w 10000"/>
              <a:gd name="connsiteY146" fmla="*/ 5742 h 10714"/>
              <a:gd name="connsiteX147" fmla="*/ 7246 w 10000"/>
              <a:gd name="connsiteY147" fmla="*/ 5748 h 10714"/>
              <a:gd name="connsiteX148" fmla="*/ 7425 w 10000"/>
              <a:gd name="connsiteY148" fmla="*/ 5748 h 10714"/>
              <a:gd name="connsiteX149" fmla="*/ 7600 w 10000"/>
              <a:gd name="connsiteY149" fmla="*/ 5733 h 10714"/>
              <a:gd name="connsiteX150" fmla="*/ 7950 w 10000"/>
              <a:gd name="connsiteY150" fmla="*/ 5673 h 10714"/>
              <a:gd name="connsiteX151" fmla="*/ 8275 w 10000"/>
              <a:gd name="connsiteY151" fmla="*/ 5596 h 10714"/>
              <a:gd name="connsiteX152" fmla="*/ 8579 w 10000"/>
              <a:gd name="connsiteY152" fmla="*/ 5504 h 10714"/>
              <a:gd name="connsiteX153" fmla="*/ 8858 w 10000"/>
              <a:gd name="connsiteY153" fmla="*/ 5390 h 10714"/>
              <a:gd name="connsiteX154" fmla="*/ 9117 w 10000"/>
              <a:gd name="connsiteY154" fmla="*/ 5265 h 10714"/>
              <a:gd name="connsiteX155" fmla="*/ 9350 w 10000"/>
              <a:gd name="connsiteY155" fmla="*/ 5119 h 10714"/>
              <a:gd name="connsiteX156" fmla="*/ 9563 w 10000"/>
              <a:gd name="connsiteY156" fmla="*/ 4967 h 10714"/>
              <a:gd name="connsiteX157" fmla="*/ 9758 w 10000"/>
              <a:gd name="connsiteY157" fmla="*/ 4794 h 10714"/>
              <a:gd name="connsiteX158" fmla="*/ 9933 w 10000"/>
              <a:gd name="connsiteY158" fmla="*/ 4610 h 10714"/>
              <a:gd name="connsiteX159" fmla="*/ 10000 w 10000"/>
              <a:gd name="connsiteY159" fmla="*/ 4648 h 10714"/>
              <a:gd name="connsiteX160" fmla="*/ 10000 w 10000"/>
              <a:gd name="connsiteY160" fmla="*/ 4660 h 10714"/>
              <a:gd name="connsiteX161" fmla="*/ 9904 w 10000"/>
              <a:gd name="connsiteY161" fmla="*/ 4827 h 10714"/>
              <a:gd name="connsiteX162" fmla="*/ 9767 w 10000"/>
              <a:gd name="connsiteY162" fmla="*/ 5000 h 10714"/>
              <a:gd name="connsiteX163" fmla="*/ 9600 w 10000"/>
              <a:gd name="connsiteY163" fmla="*/ 5173 h 10714"/>
              <a:gd name="connsiteX164" fmla="*/ 9404 w 10000"/>
              <a:gd name="connsiteY164" fmla="*/ 5343 h 10714"/>
              <a:gd name="connsiteX165" fmla="*/ 9183 w 10000"/>
              <a:gd name="connsiteY165" fmla="*/ 5504 h 10714"/>
              <a:gd name="connsiteX166" fmla="*/ 8950 w 10000"/>
              <a:gd name="connsiteY166" fmla="*/ 5662 h 10714"/>
              <a:gd name="connsiteX167" fmla="*/ 8704 w 10000"/>
              <a:gd name="connsiteY167" fmla="*/ 5802 h 10714"/>
              <a:gd name="connsiteX168" fmla="*/ 8463 w 10000"/>
              <a:gd name="connsiteY168" fmla="*/ 5927 h 10714"/>
              <a:gd name="connsiteX169" fmla="*/ 8229 w 10000"/>
              <a:gd name="connsiteY169" fmla="*/ 6025 h 10714"/>
              <a:gd name="connsiteX170" fmla="*/ 8000 w 10000"/>
              <a:gd name="connsiteY170" fmla="*/ 6105 h 10714"/>
              <a:gd name="connsiteX171" fmla="*/ 7879 w 10000"/>
              <a:gd name="connsiteY171" fmla="*/ 6132 h 10714"/>
              <a:gd name="connsiteX172" fmla="*/ 7729 w 10000"/>
              <a:gd name="connsiteY172" fmla="*/ 6153 h 10714"/>
              <a:gd name="connsiteX173" fmla="*/ 7563 w 10000"/>
              <a:gd name="connsiteY173" fmla="*/ 6177 h 10714"/>
              <a:gd name="connsiteX174" fmla="*/ 7388 w 10000"/>
              <a:gd name="connsiteY174" fmla="*/ 6198 h 10714"/>
              <a:gd name="connsiteX175" fmla="*/ 7204 w 10000"/>
              <a:gd name="connsiteY175" fmla="*/ 6219 h 10714"/>
              <a:gd name="connsiteX176" fmla="*/ 7017 w 10000"/>
              <a:gd name="connsiteY176" fmla="*/ 6240 h 10714"/>
              <a:gd name="connsiteX177" fmla="*/ 6842 w 10000"/>
              <a:gd name="connsiteY177" fmla="*/ 6263 h 10714"/>
              <a:gd name="connsiteX178" fmla="*/ 6675 w 10000"/>
              <a:gd name="connsiteY178" fmla="*/ 6290 h 10714"/>
              <a:gd name="connsiteX179" fmla="*/ 6517 w 10000"/>
              <a:gd name="connsiteY179" fmla="*/ 6329 h 10714"/>
              <a:gd name="connsiteX180" fmla="*/ 6388 w 10000"/>
              <a:gd name="connsiteY180" fmla="*/ 6365 h 10714"/>
              <a:gd name="connsiteX181" fmla="*/ 6288 w 10000"/>
              <a:gd name="connsiteY181" fmla="*/ 6415 h 10714"/>
              <a:gd name="connsiteX182" fmla="*/ 6213 w 10000"/>
              <a:gd name="connsiteY182" fmla="*/ 6475 h 10714"/>
              <a:gd name="connsiteX183" fmla="*/ 6092 w 10000"/>
              <a:gd name="connsiteY183" fmla="*/ 6648 h 10714"/>
              <a:gd name="connsiteX184" fmla="*/ 6008 w 10000"/>
              <a:gd name="connsiteY184" fmla="*/ 6836 h 10714"/>
              <a:gd name="connsiteX185" fmla="*/ 5942 w 10000"/>
              <a:gd name="connsiteY185" fmla="*/ 7032 h 10714"/>
              <a:gd name="connsiteX186" fmla="*/ 5904 w 10000"/>
              <a:gd name="connsiteY186" fmla="*/ 7232 h 10714"/>
              <a:gd name="connsiteX187" fmla="*/ 5888 w 10000"/>
              <a:gd name="connsiteY187" fmla="*/ 7443 h 10714"/>
              <a:gd name="connsiteX188" fmla="*/ 5879 w 10000"/>
              <a:gd name="connsiteY188" fmla="*/ 7655 h 10714"/>
              <a:gd name="connsiteX189" fmla="*/ 5888 w 10000"/>
              <a:gd name="connsiteY189" fmla="*/ 7867 h 10714"/>
              <a:gd name="connsiteX190" fmla="*/ 5904 w 10000"/>
              <a:gd name="connsiteY190" fmla="*/ 8084 h 10714"/>
              <a:gd name="connsiteX191" fmla="*/ 5925 w 10000"/>
              <a:gd name="connsiteY191" fmla="*/ 8299 h 10714"/>
              <a:gd name="connsiteX192" fmla="*/ 5950 w 10000"/>
              <a:gd name="connsiteY192" fmla="*/ 8510 h 10714"/>
              <a:gd name="connsiteX193" fmla="*/ 5954 w 10000"/>
              <a:gd name="connsiteY193" fmla="*/ 8820 h 10714"/>
              <a:gd name="connsiteX194" fmla="*/ 5933 w 10000"/>
              <a:gd name="connsiteY194" fmla="*/ 9130 h 10714"/>
              <a:gd name="connsiteX195" fmla="*/ 5896 w 10000"/>
              <a:gd name="connsiteY195" fmla="*/ 9428 h 10714"/>
              <a:gd name="connsiteX196" fmla="*/ 5850 w 10000"/>
              <a:gd name="connsiteY196" fmla="*/ 9720 h 10714"/>
              <a:gd name="connsiteX197" fmla="*/ 5756 w 10000"/>
              <a:gd name="connsiteY197" fmla="*/ 10714 h 10714"/>
              <a:gd name="connsiteX198" fmla="*/ 4463 w 10000"/>
              <a:gd name="connsiteY198" fmla="*/ 10000 h 10714"/>
              <a:gd name="connsiteX199" fmla="*/ 3043 w 10000"/>
              <a:gd name="connsiteY199" fmla="*/ 9881 h 10714"/>
              <a:gd name="connsiteX200" fmla="*/ 4546 w 10000"/>
              <a:gd name="connsiteY200" fmla="*/ 9848 h 10714"/>
              <a:gd name="connsiteX201" fmla="*/ 4629 w 10000"/>
              <a:gd name="connsiteY201" fmla="*/ 9687 h 10714"/>
              <a:gd name="connsiteX202" fmla="*/ 4700 w 10000"/>
              <a:gd name="connsiteY202" fmla="*/ 9508 h 10714"/>
              <a:gd name="connsiteX203" fmla="*/ 4767 w 10000"/>
              <a:gd name="connsiteY203" fmla="*/ 9309 h 10714"/>
              <a:gd name="connsiteX204" fmla="*/ 4829 w 10000"/>
              <a:gd name="connsiteY204" fmla="*/ 9097 h 10714"/>
              <a:gd name="connsiteX205" fmla="*/ 4879 w 10000"/>
              <a:gd name="connsiteY205" fmla="*/ 8868 h 10714"/>
              <a:gd name="connsiteX206" fmla="*/ 4917 w 10000"/>
              <a:gd name="connsiteY206" fmla="*/ 8635 h 10714"/>
              <a:gd name="connsiteX207" fmla="*/ 4954 w 10000"/>
              <a:gd name="connsiteY207" fmla="*/ 8391 h 10714"/>
              <a:gd name="connsiteX208" fmla="*/ 4979 w 10000"/>
              <a:gd name="connsiteY208" fmla="*/ 8144 h 10714"/>
              <a:gd name="connsiteX209" fmla="*/ 5000 w 10000"/>
              <a:gd name="connsiteY209" fmla="*/ 7887 h 10714"/>
              <a:gd name="connsiteX210" fmla="*/ 5000 w 10000"/>
              <a:gd name="connsiteY210" fmla="*/ 7634 h 10714"/>
              <a:gd name="connsiteX211" fmla="*/ 5000 w 10000"/>
              <a:gd name="connsiteY211" fmla="*/ 7384 h 10714"/>
              <a:gd name="connsiteX212" fmla="*/ 4979 w 10000"/>
              <a:gd name="connsiteY212" fmla="*/ 7133 h 10714"/>
              <a:gd name="connsiteX213" fmla="*/ 4950 w 10000"/>
              <a:gd name="connsiteY213" fmla="*/ 6892 h 10714"/>
              <a:gd name="connsiteX214" fmla="*/ 4913 w 10000"/>
              <a:gd name="connsiteY214" fmla="*/ 6657 h 10714"/>
              <a:gd name="connsiteX215" fmla="*/ 4858 w 10000"/>
              <a:gd name="connsiteY215" fmla="*/ 6430 h 10714"/>
              <a:gd name="connsiteX216" fmla="*/ 4783 w 10000"/>
              <a:gd name="connsiteY216" fmla="*/ 6219 h 10714"/>
              <a:gd name="connsiteX217" fmla="*/ 4700 w 10000"/>
              <a:gd name="connsiteY217" fmla="*/ 6019 h 10714"/>
              <a:gd name="connsiteX218" fmla="*/ 4600 w 10000"/>
              <a:gd name="connsiteY218" fmla="*/ 5840 h 10714"/>
              <a:gd name="connsiteX219" fmla="*/ 4488 w 10000"/>
              <a:gd name="connsiteY219" fmla="*/ 5682 h 10714"/>
              <a:gd name="connsiteX220" fmla="*/ 4358 w 10000"/>
              <a:gd name="connsiteY220" fmla="*/ 5542 h 10714"/>
              <a:gd name="connsiteX221" fmla="*/ 4213 w 10000"/>
              <a:gd name="connsiteY221" fmla="*/ 5429 h 10714"/>
              <a:gd name="connsiteX222" fmla="*/ 4046 w 10000"/>
              <a:gd name="connsiteY222" fmla="*/ 5343 h 10714"/>
              <a:gd name="connsiteX223" fmla="*/ 3904 w 10000"/>
              <a:gd name="connsiteY223" fmla="*/ 5292 h 10714"/>
              <a:gd name="connsiteX224" fmla="*/ 3746 w 10000"/>
              <a:gd name="connsiteY224" fmla="*/ 5271 h 10714"/>
              <a:gd name="connsiteX225" fmla="*/ 3583 w 10000"/>
              <a:gd name="connsiteY225" fmla="*/ 5271 h 10714"/>
              <a:gd name="connsiteX226" fmla="*/ 3413 w 10000"/>
              <a:gd name="connsiteY226" fmla="*/ 5286 h 10714"/>
              <a:gd name="connsiteX227" fmla="*/ 3246 w 10000"/>
              <a:gd name="connsiteY227" fmla="*/ 5310 h 10714"/>
              <a:gd name="connsiteX228" fmla="*/ 3079 w 10000"/>
              <a:gd name="connsiteY228" fmla="*/ 5343 h 10714"/>
              <a:gd name="connsiteX229" fmla="*/ 2913 w 10000"/>
              <a:gd name="connsiteY229" fmla="*/ 5369 h 10714"/>
              <a:gd name="connsiteX230" fmla="*/ 2750 w 10000"/>
              <a:gd name="connsiteY230" fmla="*/ 5396 h 10714"/>
              <a:gd name="connsiteX231" fmla="*/ 2600 w 10000"/>
              <a:gd name="connsiteY231" fmla="*/ 5411 h 10714"/>
              <a:gd name="connsiteX232" fmla="*/ 2258 w 10000"/>
              <a:gd name="connsiteY232" fmla="*/ 5423 h 10714"/>
              <a:gd name="connsiteX233" fmla="*/ 1925 w 10000"/>
              <a:gd name="connsiteY233" fmla="*/ 5411 h 10714"/>
              <a:gd name="connsiteX234" fmla="*/ 1617 w 10000"/>
              <a:gd name="connsiteY234" fmla="*/ 5384 h 10714"/>
              <a:gd name="connsiteX235" fmla="*/ 1321 w 10000"/>
              <a:gd name="connsiteY235" fmla="*/ 5346 h 10714"/>
              <a:gd name="connsiteX236" fmla="*/ 1033 w 10000"/>
              <a:gd name="connsiteY236" fmla="*/ 5298 h 10714"/>
              <a:gd name="connsiteX237" fmla="*/ 758 w 10000"/>
              <a:gd name="connsiteY237" fmla="*/ 5250 h 10714"/>
              <a:gd name="connsiteX238" fmla="*/ 500 w 10000"/>
              <a:gd name="connsiteY238" fmla="*/ 5197 h 10714"/>
              <a:gd name="connsiteX239" fmla="*/ 517 w 10000"/>
              <a:gd name="connsiteY239" fmla="*/ 5137 h 10714"/>
              <a:gd name="connsiteX240" fmla="*/ 871 w 10000"/>
              <a:gd name="connsiteY240" fmla="*/ 5173 h 10714"/>
              <a:gd name="connsiteX241" fmla="*/ 1221 w 10000"/>
              <a:gd name="connsiteY241" fmla="*/ 5197 h 10714"/>
              <a:gd name="connsiteX242" fmla="*/ 1563 w 10000"/>
              <a:gd name="connsiteY242" fmla="*/ 5206 h 10714"/>
              <a:gd name="connsiteX243" fmla="*/ 1896 w 10000"/>
              <a:gd name="connsiteY243" fmla="*/ 5197 h 10714"/>
              <a:gd name="connsiteX244" fmla="*/ 2221 w 10000"/>
              <a:gd name="connsiteY244" fmla="*/ 5164 h 10714"/>
              <a:gd name="connsiteX245" fmla="*/ 2538 w 10000"/>
              <a:gd name="connsiteY245" fmla="*/ 5113 h 10714"/>
              <a:gd name="connsiteX246" fmla="*/ 2842 w 10000"/>
              <a:gd name="connsiteY246" fmla="*/ 5045 h 10714"/>
              <a:gd name="connsiteX247" fmla="*/ 3129 w 10000"/>
              <a:gd name="connsiteY247" fmla="*/ 4946 h 10714"/>
              <a:gd name="connsiteX248" fmla="*/ 3500 w 10000"/>
              <a:gd name="connsiteY248" fmla="*/ 4815 h 10714"/>
              <a:gd name="connsiteX249" fmla="*/ 2821 w 10000"/>
              <a:gd name="connsiteY249" fmla="*/ 4389 h 10714"/>
              <a:gd name="connsiteX250" fmla="*/ 2213 w 10000"/>
              <a:gd name="connsiteY250" fmla="*/ 3912 h 10714"/>
              <a:gd name="connsiteX251" fmla="*/ 1879 w 10000"/>
              <a:gd name="connsiteY251" fmla="*/ 3939 h 10714"/>
              <a:gd name="connsiteX252" fmla="*/ 1554 w 10000"/>
              <a:gd name="connsiteY252" fmla="*/ 3939 h 10714"/>
              <a:gd name="connsiteX253" fmla="*/ 1258 w 10000"/>
              <a:gd name="connsiteY253" fmla="*/ 3912 h 10714"/>
              <a:gd name="connsiteX254" fmla="*/ 979 w 10000"/>
              <a:gd name="connsiteY254" fmla="*/ 3856 h 10714"/>
              <a:gd name="connsiteX255" fmla="*/ 721 w 10000"/>
              <a:gd name="connsiteY255" fmla="*/ 3775 h 10714"/>
              <a:gd name="connsiteX256" fmla="*/ 496 w 10000"/>
              <a:gd name="connsiteY256" fmla="*/ 3674 h 10714"/>
              <a:gd name="connsiteX257" fmla="*/ 296 w 10000"/>
              <a:gd name="connsiteY257" fmla="*/ 3549 h 10714"/>
              <a:gd name="connsiteX258" fmla="*/ 129 w 10000"/>
              <a:gd name="connsiteY258" fmla="*/ 3403 h 10714"/>
              <a:gd name="connsiteX259" fmla="*/ 0 w 10000"/>
              <a:gd name="connsiteY259" fmla="*/ 3245 h 10714"/>
              <a:gd name="connsiteX260" fmla="*/ 17 w 10000"/>
              <a:gd name="connsiteY260" fmla="*/ 3218 h 10714"/>
              <a:gd name="connsiteX261" fmla="*/ 71 w 10000"/>
              <a:gd name="connsiteY261" fmla="*/ 3245 h 10714"/>
              <a:gd name="connsiteX262" fmla="*/ 138 w 10000"/>
              <a:gd name="connsiteY262" fmla="*/ 3349 h 10714"/>
              <a:gd name="connsiteX263" fmla="*/ 246 w 10000"/>
              <a:gd name="connsiteY263" fmla="*/ 3439 h 10714"/>
              <a:gd name="connsiteX264" fmla="*/ 379 w 10000"/>
              <a:gd name="connsiteY264" fmla="*/ 3528 h 10714"/>
              <a:gd name="connsiteX265" fmla="*/ 538 w 10000"/>
              <a:gd name="connsiteY265" fmla="*/ 3597 h 10714"/>
              <a:gd name="connsiteX266" fmla="*/ 721 w 10000"/>
              <a:gd name="connsiteY266" fmla="*/ 3656 h 10714"/>
              <a:gd name="connsiteX267" fmla="*/ 913 w 10000"/>
              <a:gd name="connsiteY267" fmla="*/ 3701 h 10714"/>
              <a:gd name="connsiteX268" fmla="*/ 1117 w 10000"/>
              <a:gd name="connsiteY268" fmla="*/ 3728 h 10714"/>
              <a:gd name="connsiteX269" fmla="*/ 1329 w 10000"/>
              <a:gd name="connsiteY269" fmla="*/ 3737 h 10714"/>
              <a:gd name="connsiteX270" fmla="*/ 1533 w 10000"/>
              <a:gd name="connsiteY270" fmla="*/ 3734 h 10714"/>
              <a:gd name="connsiteX271" fmla="*/ 1646 w 10000"/>
              <a:gd name="connsiteY271" fmla="*/ 3722 h 10714"/>
              <a:gd name="connsiteX272" fmla="*/ 1746 w 10000"/>
              <a:gd name="connsiteY272" fmla="*/ 3722 h 10714"/>
              <a:gd name="connsiteX273" fmla="*/ 1833 w 10000"/>
              <a:gd name="connsiteY273" fmla="*/ 3710 h 10714"/>
              <a:gd name="connsiteX274" fmla="*/ 1917 w 10000"/>
              <a:gd name="connsiteY274" fmla="*/ 3695 h 10714"/>
              <a:gd name="connsiteX275" fmla="*/ 1988 w 10000"/>
              <a:gd name="connsiteY275" fmla="*/ 3662 h 10714"/>
              <a:gd name="connsiteX276" fmla="*/ 1788 w 10000"/>
              <a:gd name="connsiteY276" fmla="*/ 3391 h 10714"/>
              <a:gd name="connsiteX277" fmla="*/ 1617 w 10000"/>
              <a:gd name="connsiteY277" fmla="*/ 3126 h 10714"/>
              <a:gd name="connsiteX278" fmla="*/ 1454 w 10000"/>
              <a:gd name="connsiteY278" fmla="*/ 2849 h 10714"/>
              <a:gd name="connsiteX279" fmla="*/ 1313 w 10000"/>
              <a:gd name="connsiteY279" fmla="*/ 2563 h 10714"/>
              <a:gd name="connsiteX280" fmla="*/ 1175 w 10000"/>
              <a:gd name="connsiteY280" fmla="*/ 2253 h 10714"/>
              <a:gd name="connsiteX281" fmla="*/ 1046 w 10000"/>
              <a:gd name="connsiteY281" fmla="*/ 1919 h 10714"/>
              <a:gd name="connsiteX282" fmla="*/ 1033 w 10000"/>
              <a:gd name="connsiteY282" fmla="*/ 1859 h 10714"/>
              <a:gd name="connsiteX283" fmla="*/ 1000 w 10000"/>
              <a:gd name="connsiteY283" fmla="*/ 1776 h 10714"/>
              <a:gd name="connsiteX284" fmla="*/ 979 w 10000"/>
              <a:gd name="connsiteY284" fmla="*/ 1684 h 10714"/>
              <a:gd name="connsiteX285" fmla="*/ 950 w 10000"/>
              <a:gd name="connsiteY285" fmla="*/ 1591 h 10714"/>
              <a:gd name="connsiteX286" fmla="*/ 925 w 10000"/>
              <a:gd name="connsiteY286" fmla="*/ 1490 h 10714"/>
              <a:gd name="connsiteX287" fmla="*/ 917 w 10000"/>
              <a:gd name="connsiteY287" fmla="*/ 1397 h 10714"/>
              <a:gd name="connsiteX288" fmla="*/ 917 w 10000"/>
              <a:gd name="connsiteY288" fmla="*/ 1311 h 10714"/>
              <a:gd name="connsiteX289" fmla="*/ 933 w 10000"/>
              <a:gd name="connsiteY289" fmla="*/ 1234 h 10714"/>
              <a:gd name="connsiteX290" fmla="*/ 963 w 10000"/>
              <a:gd name="connsiteY290" fmla="*/ 1180 h 10714"/>
              <a:gd name="connsiteX291" fmla="*/ 1000 w 10000"/>
              <a:gd name="connsiteY291" fmla="*/ 1192 h 10714"/>
              <a:gd name="connsiteX292" fmla="*/ 1033 w 10000"/>
              <a:gd name="connsiteY292" fmla="*/ 1496 h 10714"/>
              <a:gd name="connsiteX293" fmla="*/ 1108 w 10000"/>
              <a:gd name="connsiteY293" fmla="*/ 1800 h 10714"/>
              <a:gd name="connsiteX294" fmla="*/ 1221 w 10000"/>
              <a:gd name="connsiteY294" fmla="*/ 2098 h 10714"/>
              <a:gd name="connsiteX295" fmla="*/ 1358 w 10000"/>
              <a:gd name="connsiteY295" fmla="*/ 2372 h 10714"/>
              <a:gd name="connsiteX296" fmla="*/ 1508 w 10000"/>
              <a:gd name="connsiteY296" fmla="*/ 2628 h 10714"/>
              <a:gd name="connsiteX297" fmla="*/ 1646 w 10000"/>
              <a:gd name="connsiteY297" fmla="*/ 2795 h 10714"/>
              <a:gd name="connsiteX298" fmla="*/ 1629 w 10000"/>
              <a:gd name="connsiteY298" fmla="*/ 2801 h 10714"/>
              <a:gd name="connsiteX299" fmla="*/ 1629 w 10000"/>
              <a:gd name="connsiteY299" fmla="*/ 2807 h 10714"/>
              <a:gd name="connsiteX300" fmla="*/ 1638 w 10000"/>
              <a:gd name="connsiteY300" fmla="*/ 2813 h 10714"/>
              <a:gd name="connsiteX301" fmla="*/ 1646 w 10000"/>
              <a:gd name="connsiteY301" fmla="*/ 2816 h 10714"/>
              <a:gd name="connsiteX302" fmla="*/ 1663 w 10000"/>
              <a:gd name="connsiteY302" fmla="*/ 2822 h 10714"/>
              <a:gd name="connsiteX303" fmla="*/ 1667 w 10000"/>
              <a:gd name="connsiteY303" fmla="*/ 2834 h 10714"/>
              <a:gd name="connsiteX304" fmla="*/ 1675 w 10000"/>
              <a:gd name="connsiteY304" fmla="*/ 2840 h 10714"/>
              <a:gd name="connsiteX305" fmla="*/ 1683 w 10000"/>
              <a:gd name="connsiteY305" fmla="*/ 2849 h 10714"/>
              <a:gd name="connsiteX306" fmla="*/ 1683 w 10000"/>
              <a:gd name="connsiteY306" fmla="*/ 2843 h 10714"/>
              <a:gd name="connsiteX307" fmla="*/ 1675 w 10000"/>
              <a:gd name="connsiteY307" fmla="*/ 2840 h 10714"/>
              <a:gd name="connsiteX308" fmla="*/ 1675 w 10000"/>
              <a:gd name="connsiteY308" fmla="*/ 2840 h 10714"/>
              <a:gd name="connsiteX309" fmla="*/ 1646 w 10000"/>
              <a:gd name="connsiteY309" fmla="*/ 2795 h 10714"/>
              <a:gd name="connsiteX310" fmla="*/ 1746 w 10000"/>
              <a:gd name="connsiteY310" fmla="*/ 2741 h 10714"/>
              <a:gd name="connsiteX311" fmla="*/ 1842 w 10000"/>
              <a:gd name="connsiteY311" fmla="*/ 2649 h 10714"/>
              <a:gd name="connsiteX312" fmla="*/ 1933 w 10000"/>
              <a:gd name="connsiteY312" fmla="*/ 2542 h 10714"/>
              <a:gd name="connsiteX313" fmla="*/ 2017 w 10000"/>
              <a:gd name="connsiteY313" fmla="*/ 2411 h 10714"/>
              <a:gd name="connsiteX314" fmla="*/ 2092 w 10000"/>
              <a:gd name="connsiteY314" fmla="*/ 2265 h 10714"/>
              <a:gd name="connsiteX315" fmla="*/ 2163 w 10000"/>
              <a:gd name="connsiteY315" fmla="*/ 2113 h 10714"/>
              <a:gd name="connsiteX316" fmla="*/ 2221 w 10000"/>
              <a:gd name="connsiteY316" fmla="*/ 1955 h 10714"/>
              <a:gd name="connsiteX317" fmla="*/ 2275 w 10000"/>
              <a:gd name="connsiteY317" fmla="*/ 1803 h 10714"/>
              <a:gd name="connsiteX318" fmla="*/ 2321 w 10000"/>
              <a:gd name="connsiteY318" fmla="*/ 1657 h 10714"/>
              <a:gd name="connsiteX319" fmla="*/ 2329 w 10000"/>
              <a:gd name="connsiteY319" fmla="*/ 1853 h 10714"/>
              <a:gd name="connsiteX320" fmla="*/ 2321 w 10000"/>
              <a:gd name="connsiteY320" fmla="*/ 2032 h 10714"/>
              <a:gd name="connsiteX321" fmla="*/ 2283 w 10000"/>
              <a:gd name="connsiteY321" fmla="*/ 2199 h 10714"/>
              <a:gd name="connsiteX322" fmla="*/ 2229 w 10000"/>
              <a:gd name="connsiteY322" fmla="*/ 2366 h 10714"/>
              <a:gd name="connsiteX323" fmla="*/ 2154 w 10000"/>
              <a:gd name="connsiteY323" fmla="*/ 2524 h 10714"/>
              <a:gd name="connsiteX324" fmla="*/ 2046 w 10000"/>
              <a:gd name="connsiteY324" fmla="*/ 2682 h 10714"/>
              <a:gd name="connsiteX325" fmla="*/ 1796 w 10000"/>
              <a:gd name="connsiteY325" fmla="*/ 3027 h 10714"/>
              <a:gd name="connsiteX326" fmla="*/ 2054 w 10000"/>
              <a:gd name="connsiteY326" fmla="*/ 3305 h 10714"/>
              <a:gd name="connsiteX327" fmla="*/ 2333 w 10000"/>
              <a:gd name="connsiteY327" fmla="*/ 3564 h 10714"/>
              <a:gd name="connsiteX328" fmla="*/ 2638 w 10000"/>
              <a:gd name="connsiteY328" fmla="*/ 3808 h 10714"/>
              <a:gd name="connsiteX329" fmla="*/ 2963 w 10000"/>
              <a:gd name="connsiteY329" fmla="*/ 4032 h 10714"/>
              <a:gd name="connsiteX330" fmla="*/ 4129 w 10000"/>
              <a:gd name="connsiteY330" fmla="*/ 4610 h 10714"/>
              <a:gd name="connsiteX331" fmla="*/ 4167 w 10000"/>
              <a:gd name="connsiteY331" fmla="*/ 4589 h 10714"/>
              <a:gd name="connsiteX332" fmla="*/ 4071 w 10000"/>
              <a:gd name="connsiteY332" fmla="*/ 4333 h 10714"/>
              <a:gd name="connsiteX333" fmla="*/ 3996 w 10000"/>
              <a:gd name="connsiteY333" fmla="*/ 4058 h 10714"/>
              <a:gd name="connsiteX334" fmla="*/ 3933 w 10000"/>
              <a:gd name="connsiteY334" fmla="*/ 3760 h 10714"/>
              <a:gd name="connsiteX335" fmla="*/ 3904 w 10000"/>
              <a:gd name="connsiteY335" fmla="*/ 3456 h 10714"/>
              <a:gd name="connsiteX336" fmla="*/ 3879 w 10000"/>
              <a:gd name="connsiteY336" fmla="*/ 3138 h 10714"/>
              <a:gd name="connsiteX337" fmla="*/ 3879 w 10000"/>
              <a:gd name="connsiteY337" fmla="*/ 2813 h 10714"/>
              <a:gd name="connsiteX338" fmla="*/ 3896 w 10000"/>
              <a:gd name="connsiteY338" fmla="*/ 2485 h 10714"/>
              <a:gd name="connsiteX339" fmla="*/ 3933 w 10000"/>
              <a:gd name="connsiteY339" fmla="*/ 2160 h 10714"/>
              <a:gd name="connsiteX340" fmla="*/ 3988 w 10000"/>
              <a:gd name="connsiteY340" fmla="*/ 1836 h 10714"/>
              <a:gd name="connsiteX341" fmla="*/ 4046 w 10000"/>
              <a:gd name="connsiteY341" fmla="*/ 1523 h 10714"/>
              <a:gd name="connsiteX342" fmla="*/ 4129 w 10000"/>
              <a:gd name="connsiteY342" fmla="*/ 1219 h 10714"/>
              <a:gd name="connsiteX343" fmla="*/ 4229 w 10000"/>
              <a:gd name="connsiteY343" fmla="*/ 933 h 10714"/>
              <a:gd name="connsiteX344" fmla="*/ 4333 w 10000"/>
              <a:gd name="connsiteY344" fmla="*/ 662 h 10714"/>
              <a:gd name="connsiteX345" fmla="*/ 4454 w 10000"/>
              <a:gd name="connsiteY345" fmla="*/ 417 h 10714"/>
              <a:gd name="connsiteX346" fmla="*/ 4583 w 10000"/>
              <a:gd name="connsiteY346" fmla="*/ 194 h 10714"/>
              <a:gd name="connsiteX347" fmla="*/ 4738 w 10000"/>
              <a:gd name="connsiteY347" fmla="*/ 0 h 10714"/>
              <a:gd name="connsiteX0" fmla="*/ 4738 w 10000"/>
              <a:gd name="connsiteY0" fmla="*/ 0 h 10768"/>
              <a:gd name="connsiteX1" fmla="*/ 4721 w 10000"/>
              <a:gd name="connsiteY1" fmla="*/ 48 h 10768"/>
              <a:gd name="connsiteX2" fmla="*/ 4713 w 10000"/>
              <a:gd name="connsiteY2" fmla="*/ 80 h 10768"/>
              <a:gd name="connsiteX3" fmla="*/ 4704 w 10000"/>
              <a:gd name="connsiteY3" fmla="*/ 101 h 10768"/>
              <a:gd name="connsiteX4" fmla="*/ 4704 w 10000"/>
              <a:gd name="connsiteY4" fmla="*/ 113 h 10768"/>
              <a:gd name="connsiteX5" fmla="*/ 4713 w 10000"/>
              <a:gd name="connsiteY5" fmla="*/ 119 h 10768"/>
              <a:gd name="connsiteX6" fmla="*/ 4713 w 10000"/>
              <a:gd name="connsiteY6" fmla="*/ 125 h 10768"/>
              <a:gd name="connsiteX7" fmla="*/ 4721 w 10000"/>
              <a:gd name="connsiteY7" fmla="*/ 125 h 10768"/>
              <a:gd name="connsiteX8" fmla="*/ 4721 w 10000"/>
              <a:gd name="connsiteY8" fmla="*/ 125 h 10768"/>
              <a:gd name="connsiteX9" fmla="*/ 4721 w 10000"/>
              <a:gd name="connsiteY9" fmla="*/ 134 h 10768"/>
              <a:gd name="connsiteX10" fmla="*/ 4713 w 10000"/>
              <a:gd name="connsiteY10" fmla="*/ 152 h 10768"/>
              <a:gd name="connsiteX11" fmla="*/ 4704 w 10000"/>
              <a:gd name="connsiteY11" fmla="*/ 179 h 10768"/>
              <a:gd name="connsiteX12" fmla="*/ 4692 w 10000"/>
              <a:gd name="connsiteY12" fmla="*/ 221 h 10768"/>
              <a:gd name="connsiteX13" fmla="*/ 4667 w 10000"/>
              <a:gd name="connsiteY13" fmla="*/ 280 h 10768"/>
              <a:gd name="connsiteX14" fmla="*/ 4629 w 10000"/>
              <a:gd name="connsiteY14" fmla="*/ 364 h 10768"/>
              <a:gd name="connsiteX15" fmla="*/ 4592 w 10000"/>
              <a:gd name="connsiteY15" fmla="*/ 465 h 10768"/>
              <a:gd name="connsiteX16" fmla="*/ 4533 w 10000"/>
              <a:gd name="connsiteY16" fmla="*/ 596 h 10768"/>
              <a:gd name="connsiteX17" fmla="*/ 4463 w 10000"/>
              <a:gd name="connsiteY17" fmla="*/ 754 h 10768"/>
              <a:gd name="connsiteX18" fmla="*/ 4379 w 10000"/>
              <a:gd name="connsiteY18" fmla="*/ 1001 h 10768"/>
              <a:gd name="connsiteX19" fmla="*/ 4321 w 10000"/>
              <a:gd name="connsiteY19" fmla="*/ 1266 h 10768"/>
              <a:gd name="connsiteX20" fmla="*/ 4275 w 10000"/>
              <a:gd name="connsiteY20" fmla="*/ 1538 h 10768"/>
              <a:gd name="connsiteX21" fmla="*/ 4213 w 10000"/>
              <a:gd name="connsiteY21" fmla="*/ 1827 h 10768"/>
              <a:gd name="connsiteX22" fmla="*/ 4204 w 10000"/>
              <a:gd name="connsiteY22" fmla="*/ 1889 h 10768"/>
              <a:gd name="connsiteX23" fmla="*/ 4192 w 10000"/>
              <a:gd name="connsiteY23" fmla="*/ 1982 h 10768"/>
              <a:gd name="connsiteX24" fmla="*/ 4183 w 10000"/>
              <a:gd name="connsiteY24" fmla="*/ 2080 h 10768"/>
              <a:gd name="connsiteX25" fmla="*/ 4175 w 10000"/>
              <a:gd name="connsiteY25" fmla="*/ 2187 h 10768"/>
              <a:gd name="connsiteX26" fmla="*/ 4175 w 10000"/>
              <a:gd name="connsiteY26" fmla="*/ 2297 h 10768"/>
              <a:gd name="connsiteX27" fmla="*/ 4192 w 10000"/>
              <a:gd name="connsiteY27" fmla="*/ 2396 h 10768"/>
              <a:gd name="connsiteX28" fmla="*/ 4213 w 10000"/>
              <a:gd name="connsiteY28" fmla="*/ 2482 h 10768"/>
              <a:gd name="connsiteX29" fmla="*/ 4250 w 10000"/>
              <a:gd name="connsiteY29" fmla="*/ 2542 h 10768"/>
              <a:gd name="connsiteX30" fmla="*/ 4450 w 10000"/>
              <a:gd name="connsiteY30" fmla="*/ 2530 h 10768"/>
              <a:gd name="connsiteX31" fmla="*/ 4646 w 10000"/>
              <a:gd name="connsiteY31" fmla="*/ 2482 h 10768"/>
              <a:gd name="connsiteX32" fmla="*/ 4833 w 10000"/>
              <a:gd name="connsiteY32" fmla="*/ 2405 h 10768"/>
              <a:gd name="connsiteX33" fmla="*/ 5025 w 10000"/>
              <a:gd name="connsiteY33" fmla="*/ 2297 h 10768"/>
              <a:gd name="connsiteX34" fmla="*/ 5200 w 10000"/>
              <a:gd name="connsiteY34" fmla="*/ 2172 h 10768"/>
              <a:gd name="connsiteX35" fmla="*/ 5371 w 10000"/>
              <a:gd name="connsiteY35" fmla="*/ 2020 h 10768"/>
              <a:gd name="connsiteX36" fmla="*/ 5533 w 10000"/>
              <a:gd name="connsiteY36" fmla="*/ 1859 h 10768"/>
              <a:gd name="connsiteX37" fmla="*/ 5683 w 10000"/>
              <a:gd name="connsiteY37" fmla="*/ 1690 h 10768"/>
              <a:gd name="connsiteX38" fmla="*/ 5829 w 10000"/>
              <a:gd name="connsiteY38" fmla="*/ 1511 h 10768"/>
              <a:gd name="connsiteX39" fmla="*/ 5954 w 10000"/>
              <a:gd name="connsiteY39" fmla="*/ 1326 h 10768"/>
              <a:gd name="connsiteX40" fmla="*/ 6071 w 10000"/>
              <a:gd name="connsiteY40" fmla="*/ 1147 h 10768"/>
              <a:gd name="connsiteX41" fmla="*/ 6167 w 10000"/>
              <a:gd name="connsiteY41" fmla="*/ 974 h 10768"/>
              <a:gd name="connsiteX42" fmla="*/ 6213 w 10000"/>
              <a:gd name="connsiteY42" fmla="*/ 974 h 10768"/>
              <a:gd name="connsiteX43" fmla="*/ 6213 w 10000"/>
              <a:gd name="connsiteY43" fmla="*/ 992 h 10768"/>
              <a:gd name="connsiteX44" fmla="*/ 6138 w 10000"/>
              <a:gd name="connsiteY44" fmla="*/ 1165 h 10768"/>
              <a:gd name="connsiteX45" fmla="*/ 6054 w 10000"/>
              <a:gd name="connsiteY45" fmla="*/ 1344 h 10768"/>
              <a:gd name="connsiteX46" fmla="*/ 5963 w 10000"/>
              <a:gd name="connsiteY46" fmla="*/ 1517 h 10768"/>
              <a:gd name="connsiteX47" fmla="*/ 5871 w 10000"/>
              <a:gd name="connsiteY47" fmla="*/ 1684 h 10768"/>
              <a:gd name="connsiteX48" fmla="*/ 5775 w 10000"/>
              <a:gd name="connsiteY48" fmla="*/ 1847 h 10768"/>
              <a:gd name="connsiteX49" fmla="*/ 5667 w 10000"/>
              <a:gd name="connsiteY49" fmla="*/ 1999 h 10768"/>
              <a:gd name="connsiteX50" fmla="*/ 5554 w 10000"/>
              <a:gd name="connsiteY50" fmla="*/ 2145 h 10768"/>
              <a:gd name="connsiteX51" fmla="*/ 5417 w 10000"/>
              <a:gd name="connsiteY51" fmla="*/ 2279 h 10768"/>
              <a:gd name="connsiteX52" fmla="*/ 5275 w 10000"/>
              <a:gd name="connsiteY52" fmla="*/ 2411 h 10768"/>
              <a:gd name="connsiteX53" fmla="*/ 5108 w 10000"/>
              <a:gd name="connsiteY53" fmla="*/ 2518 h 10768"/>
              <a:gd name="connsiteX54" fmla="*/ 4917 w 10000"/>
              <a:gd name="connsiteY54" fmla="*/ 2616 h 10768"/>
              <a:gd name="connsiteX55" fmla="*/ 4704 w 10000"/>
              <a:gd name="connsiteY55" fmla="*/ 2703 h 10768"/>
              <a:gd name="connsiteX56" fmla="*/ 4479 w 10000"/>
              <a:gd name="connsiteY56" fmla="*/ 2768 h 10768"/>
              <a:gd name="connsiteX57" fmla="*/ 4213 w 10000"/>
              <a:gd name="connsiteY57" fmla="*/ 2813 h 10768"/>
              <a:gd name="connsiteX58" fmla="*/ 4221 w 10000"/>
              <a:gd name="connsiteY58" fmla="*/ 3126 h 10768"/>
              <a:gd name="connsiteX59" fmla="*/ 4258 w 10000"/>
              <a:gd name="connsiteY59" fmla="*/ 3424 h 10768"/>
              <a:gd name="connsiteX60" fmla="*/ 4321 w 10000"/>
              <a:gd name="connsiteY60" fmla="*/ 3707 h 10768"/>
              <a:gd name="connsiteX61" fmla="*/ 4404 w 10000"/>
              <a:gd name="connsiteY61" fmla="*/ 3975 h 10768"/>
              <a:gd name="connsiteX62" fmla="*/ 4508 w 10000"/>
              <a:gd name="connsiteY62" fmla="*/ 4231 h 10768"/>
              <a:gd name="connsiteX63" fmla="*/ 4621 w 10000"/>
              <a:gd name="connsiteY63" fmla="*/ 4476 h 10768"/>
              <a:gd name="connsiteX64" fmla="*/ 4750 w 10000"/>
              <a:gd name="connsiteY64" fmla="*/ 4708 h 10768"/>
              <a:gd name="connsiteX65" fmla="*/ 4879 w 10000"/>
              <a:gd name="connsiteY65" fmla="*/ 4934 h 10768"/>
              <a:gd name="connsiteX66" fmla="*/ 4917 w 10000"/>
              <a:gd name="connsiteY66" fmla="*/ 4988 h 10768"/>
              <a:gd name="connsiteX67" fmla="*/ 4950 w 10000"/>
              <a:gd name="connsiteY67" fmla="*/ 5054 h 10768"/>
              <a:gd name="connsiteX68" fmla="*/ 4996 w 10000"/>
              <a:gd name="connsiteY68" fmla="*/ 5125 h 10768"/>
              <a:gd name="connsiteX69" fmla="*/ 5038 w 10000"/>
              <a:gd name="connsiteY69" fmla="*/ 5200 h 10768"/>
              <a:gd name="connsiteX70" fmla="*/ 5092 w 10000"/>
              <a:gd name="connsiteY70" fmla="*/ 5271 h 10768"/>
              <a:gd name="connsiteX71" fmla="*/ 5154 w 10000"/>
              <a:gd name="connsiteY71" fmla="*/ 5331 h 10768"/>
              <a:gd name="connsiteX72" fmla="*/ 5229 w 10000"/>
              <a:gd name="connsiteY72" fmla="*/ 5384 h 10768"/>
              <a:gd name="connsiteX73" fmla="*/ 5313 w 10000"/>
              <a:gd name="connsiteY73" fmla="*/ 5423 h 10768"/>
              <a:gd name="connsiteX74" fmla="*/ 5413 w 10000"/>
              <a:gd name="connsiteY74" fmla="*/ 5438 h 10768"/>
              <a:gd name="connsiteX75" fmla="*/ 5517 w 10000"/>
              <a:gd name="connsiteY75" fmla="*/ 5435 h 10768"/>
              <a:gd name="connsiteX76" fmla="*/ 5704 w 10000"/>
              <a:gd name="connsiteY76" fmla="*/ 5390 h 10768"/>
              <a:gd name="connsiteX77" fmla="*/ 5871 w 10000"/>
              <a:gd name="connsiteY77" fmla="*/ 5316 h 10768"/>
              <a:gd name="connsiteX78" fmla="*/ 6033 w 10000"/>
              <a:gd name="connsiteY78" fmla="*/ 5223 h 10768"/>
              <a:gd name="connsiteX79" fmla="*/ 6167 w 10000"/>
              <a:gd name="connsiteY79" fmla="*/ 5113 h 10768"/>
              <a:gd name="connsiteX80" fmla="*/ 6296 w 10000"/>
              <a:gd name="connsiteY80" fmla="*/ 4994 h 10768"/>
              <a:gd name="connsiteX81" fmla="*/ 6417 w 10000"/>
              <a:gd name="connsiteY81" fmla="*/ 4869 h 10768"/>
              <a:gd name="connsiteX82" fmla="*/ 6525 w 10000"/>
              <a:gd name="connsiteY82" fmla="*/ 4750 h 10768"/>
              <a:gd name="connsiteX83" fmla="*/ 6617 w 10000"/>
              <a:gd name="connsiteY83" fmla="*/ 4636 h 10768"/>
              <a:gd name="connsiteX84" fmla="*/ 6821 w 10000"/>
              <a:gd name="connsiteY84" fmla="*/ 4377 h 10768"/>
              <a:gd name="connsiteX85" fmla="*/ 7017 w 10000"/>
              <a:gd name="connsiteY85" fmla="*/ 4085 h 10768"/>
              <a:gd name="connsiteX86" fmla="*/ 7213 w 10000"/>
              <a:gd name="connsiteY86" fmla="*/ 3766 h 10768"/>
              <a:gd name="connsiteX87" fmla="*/ 7396 w 10000"/>
              <a:gd name="connsiteY87" fmla="*/ 3418 h 10768"/>
              <a:gd name="connsiteX88" fmla="*/ 7563 w 10000"/>
              <a:gd name="connsiteY88" fmla="*/ 3051 h 10768"/>
              <a:gd name="connsiteX89" fmla="*/ 7713 w 10000"/>
              <a:gd name="connsiteY89" fmla="*/ 2661 h 10768"/>
              <a:gd name="connsiteX90" fmla="*/ 7850 w 10000"/>
              <a:gd name="connsiteY90" fmla="*/ 2253 h 10768"/>
              <a:gd name="connsiteX91" fmla="*/ 7950 w 10000"/>
              <a:gd name="connsiteY91" fmla="*/ 1830 h 10768"/>
              <a:gd name="connsiteX92" fmla="*/ 8025 w 10000"/>
              <a:gd name="connsiteY92" fmla="*/ 1397 h 10768"/>
              <a:gd name="connsiteX93" fmla="*/ 8071 w 10000"/>
              <a:gd name="connsiteY93" fmla="*/ 954 h 10768"/>
              <a:gd name="connsiteX94" fmla="*/ 8108 w 10000"/>
              <a:gd name="connsiteY94" fmla="*/ 974 h 10768"/>
              <a:gd name="connsiteX95" fmla="*/ 8138 w 10000"/>
              <a:gd name="connsiteY95" fmla="*/ 1025 h 10768"/>
              <a:gd name="connsiteX96" fmla="*/ 8163 w 10000"/>
              <a:gd name="connsiteY96" fmla="*/ 1100 h 10768"/>
              <a:gd name="connsiteX97" fmla="*/ 8175 w 10000"/>
              <a:gd name="connsiteY97" fmla="*/ 1198 h 10768"/>
              <a:gd name="connsiteX98" fmla="*/ 8183 w 10000"/>
              <a:gd name="connsiteY98" fmla="*/ 1311 h 10768"/>
              <a:gd name="connsiteX99" fmla="*/ 8183 w 10000"/>
              <a:gd name="connsiteY99" fmla="*/ 1442 h 10768"/>
              <a:gd name="connsiteX100" fmla="*/ 8183 w 10000"/>
              <a:gd name="connsiteY100" fmla="*/ 1582 h 10768"/>
              <a:gd name="connsiteX101" fmla="*/ 8175 w 10000"/>
              <a:gd name="connsiteY101" fmla="*/ 1734 h 10768"/>
              <a:gd name="connsiteX102" fmla="*/ 8163 w 10000"/>
              <a:gd name="connsiteY102" fmla="*/ 1889 h 10768"/>
              <a:gd name="connsiteX103" fmla="*/ 8146 w 10000"/>
              <a:gd name="connsiteY103" fmla="*/ 2047 h 10768"/>
              <a:gd name="connsiteX104" fmla="*/ 8121 w 10000"/>
              <a:gd name="connsiteY104" fmla="*/ 2205 h 10768"/>
              <a:gd name="connsiteX105" fmla="*/ 8108 w 10000"/>
              <a:gd name="connsiteY105" fmla="*/ 2357 h 10768"/>
              <a:gd name="connsiteX106" fmla="*/ 8083 w 10000"/>
              <a:gd name="connsiteY106" fmla="*/ 2497 h 10768"/>
              <a:gd name="connsiteX107" fmla="*/ 8063 w 10000"/>
              <a:gd name="connsiteY107" fmla="*/ 2628 h 10768"/>
              <a:gd name="connsiteX108" fmla="*/ 8038 w 10000"/>
              <a:gd name="connsiteY108" fmla="*/ 2741 h 10768"/>
              <a:gd name="connsiteX109" fmla="*/ 8017 w 10000"/>
              <a:gd name="connsiteY109" fmla="*/ 2834 h 10768"/>
              <a:gd name="connsiteX110" fmla="*/ 8000 w 10000"/>
              <a:gd name="connsiteY110" fmla="*/ 2908 h 10768"/>
              <a:gd name="connsiteX111" fmla="*/ 7700 w 10000"/>
              <a:gd name="connsiteY111" fmla="*/ 3754 h 10768"/>
              <a:gd name="connsiteX112" fmla="*/ 7942 w 10000"/>
              <a:gd name="connsiteY112" fmla="*/ 3737 h 10768"/>
              <a:gd name="connsiteX113" fmla="*/ 8167 w 10000"/>
              <a:gd name="connsiteY113" fmla="*/ 3695 h 10768"/>
              <a:gd name="connsiteX114" fmla="*/ 8379 w 10000"/>
              <a:gd name="connsiteY114" fmla="*/ 3635 h 10768"/>
              <a:gd name="connsiteX115" fmla="*/ 8583 w 10000"/>
              <a:gd name="connsiteY115" fmla="*/ 3558 h 10768"/>
              <a:gd name="connsiteX116" fmla="*/ 8767 w 10000"/>
              <a:gd name="connsiteY116" fmla="*/ 3471 h 10768"/>
              <a:gd name="connsiteX117" fmla="*/ 8933 w 10000"/>
              <a:gd name="connsiteY117" fmla="*/ 3376 h 10768"/>
              <a:gd name="connsiteX118" fmla="*/ 9092 w 10000"/>
              <a:gd name="connsiteY118" fmla="*/ 3278 h 10768"/>
              <a:gd name="connsiteX119" fmla="*/ 9238 w 10000"/>
              <a:gd name="connsiteY119" fmla="*/ 3185 h 10768"/>
              <a:gd name="connsiteX120" fmla="*/ 9250 w 10000"/>
              <a:gd name="connsiteY120" fmla="*/ 3230 h 10768"/>
              <a:gd name="connsiteX121" fmla="*/ 9117 w 10000"/>
              <a:gd name="connsiteY121" fmla="*/ 3376 h 10768"/>
              <a:gd name="connsiteX122" fmla="*/ 8954 w 10000"/>
              <a:gd name="connsiteY122" fmla="*/ 3516 h 10768"/>
              <a:gd name="connsiteX123" fmla="*/ 8758 w 10000"/>
              <a:gd name="connsiteY123" fmla="*/ 3641 h 10768"/>
              <a:gd name="connsiteX124" fmla="*/ 8538 w 10000"/>
              <a:gd name="connsiteY124" fmla="*/ 3754 h 10768"/>
              <a:gd name="connsiteX125" fmla="*/ 8304 w 10000"/>
              <a:gd name="connsiteY125" fmla="*/ 3856 h 10768"/>
              <a:gd name="connsiteX126" fmla="*/ 8054 w 10000"/>
              <a:gd name="connsiteY126" fmla="*/ 3945 h 10768"/>
              <a:gd name="connsiteX127" fmla="*/ 7796 w 10000"/>
              <a:gd name="connsiteY127" fmla="*/ 4014 h 10768"/>
              <a:gd name="connsiteX128" fmla="*/ 7533 w 10000"/>
              <a:gd name="connsiteY128" fmla="*/ 4064 h 10768"/>
              <a:gd name="connsiteX129" fmla="*/ 7479 w 10000"/>
              <a:gd name="connsiteY129" fmla="*/ 4184 h 10768"/>
              <a:gd name="connsiteX130" fmla="*/ 7404 w 10000"/>
              <a:gd name="connsiteY130" fmla="*/ 4324 h 10768"/>
              <a:gd name="connsiteX131" fmla="*/ 7321 w 10000"/>
              <a:gd name="connsiteY131" fmla="*/ 4470 h 10768"/>
              <a:gd name="connsiteX132" fmla="*/ 7213 w 10000"/>
              <a:gd name="connsiteY132" fmla="*/ 4628 h 10768"/>
              <a:gd name="connsiteX133" fmla="*/ 7100 w 10000"/>
              <a:gd name="connsiteY133" fmla="*/ 4794 h 10768"/>
              <a:gd name="connsiteX134" fmla="*/ 6979 w 10000"/>
              <a:gd name="connsiteY134" fmla="*/ 4958 h 10768"/>
              <a:gd name="connsiteX135" fmla="*/ 6850 w 10000"/>
              <a:gd name="connsiteY135" fmla="*/ 5113 h 10768"/>
              <a:gd name="connsiteX136" fmla="*/ 6721 w 10000"/>
              <a:gd name="connsiteY136" fmla="*/ 5265 h 10768"/>
              <a:gd name="connsiteX137" fmla="*/ 6600 w 10000"/>
              <a:gd name="connsiteY137" fmla="*/ 5405 h 10768"/>
              <a:gd name="connsiteX138" fmla="*/ 6471 w 10000"/>
              <a:gd name="connsiteY138" fmla="*/ 5530 h 10768"/>
              <a:gd name="connsiteX139" fmla="*/ 6358 w 10000"/>
              <a:gd name="connsiteY139" fmla="*/ 5641 h 10768"/>
              <a:gd name="connsiteX140" fmla="*/ 6250 w 10000"/>
              <a:gd name="connsiteY140" fmla="*/ 5721 h 10768"/>
              <a:gd name="connsiteX141" fmla="*/ 6267 w 10000"/>
              <a:gd name="connsiteY141" fmla="*/ 5781 h 10768"/>
              <a:gd name="connsiteX142" fmla="*/ 6296 w 10000"/>
              <a:gd name="connsiteY142" fmla="*/ 5793 h 10768"/>
              <a:gd name="connsiteX143" fmla="*/ 6479 w 10000"/>
              <a:gd name="connsiteY143" fmla="*/ 5754 h 10768"/>
              <a:gd name="connsiteX144" fmla="*/ 6663 w 10000"/>
              <a:gd name="connsiteY144" fmla="*/ 5736 h 10768"/>
              <a:gd name="connsiteX145" fmla="*/ 6858 w 10000"/>
              <a:gd name="connsiteY145" fmla="*/ 5736 h 10768"/>
              <a:gd name="connsiteX146" fmla="*/ 7046 w 10000"/>
              <a:gd name="connsiteY146" fmla="*/ 5742 h 10768"/>
              <a:gd name="connsiteX147" fmla="*/ 7246 w 10000"/>
              <a:gd name="connsiteY147" fmla="*/ 5748 h 10768"/>
              <a:gd name="connsiteX148" fmla="*/ 7425 w 10000"/>
              <a:gd name="connsiteY148" fmla="*/ 5748 h 10768"/>
              <a:gd name="connsiteX149" fmla="*/ 7600 w 10000"/>
              <a:gd name="connsiteY149" fmla="*/ 5733 h 10768"/>
              <a:gd name="connsiteX150" fmla="*/ 7950 w 10000"/>
              <a:gd name="connsiteY150" fmla="*/ 5673 h 10768"/>
              <a:gd name="connsiteX151" fmla="*/ 8275 w 10000"/>
              <a:gd name="connsiteY151" fmla="*/ 5596 h 10768"/>
              <a:gd name="connsiteX152" fmla="*/ 8579 w 10000"/>
              <a:gd name="connsiteY152" fmla="*/ 5504 h 10768"/>
              <a:gd name="connsiteX153" fmla="*/ 8858 w 10000"/>
              <a:gd name="connsiteY153" fmla="*/ 5390 h 10768"/>
              <a:gd name="connsiteX154" fmla="*/ 9117 w 10000"/>
              <a:gd name="connsiteY154" fmla="*/ 5265 h 10768"/>
              <a:gd name="connsiteX155" fmla="*/ 9350 w 10000"/>
              <a:gd name="connsiteY155" fmla="*/ 5119 h 10768"/>
              <a:gd name="connsiteX156" fmla="*/ 9563 w 10000"/>
              <a:gd name="connsiteY156" fmla="*/ 4967 h 10768"/>
              <a:gd name="connsiteX157" fmla="*/ 9758 w 10000"/>
              <a:gd name="connsiteY157" fmla="*/ 4794 h 10768"/>
              <a:gd name="connsiteX158" fmla="*/ 9933 w 10000"/>
              <a:gd name="connsiteY158" fmla="*/ 4610 h 10768"/>
              <a:gd name="connsiteX159" fmla="*/ 10000 w 10000"/>
              <a:gd name="connsiteY159" fmla="*/ 4648 h 10768"/>
              <a:gd name="connsiteX160" fmla="*/ 10000 w 10000"/>
              <a:gd name="connsiteY160" fmla="*/ 4660 h 10768"/>
              <a:gd name="connsiteX161" fmla="*/ 9904 w 10000"/>
              <a:gd name="connsiteY161" fmla="*/ 4827 h 10768"/>
              <a:gd name="connsiteX162" fmla="*/ 9767 w 10000"/>
              <a:gd name="connsiteY162" fmla="*/ 5000 h 10768"/>
              <a:gd name="connsiteX163" fmla="*/ 9600 w 10000"/>
              <a:gd name="connsiteY163" fmla="*/ 5173 h 10768"/>
              <a:gd name="connsiteX164" fmla="*/ 9404 w 10000"/>
              <a:gd name="connsiteY164" fmla="*/ 5343 h 10768"/>
              <a:gd name="connsiteX165" fmla="*/ 9183 w 10000"/>
              <a:gd name="connsiteY165" fmla="*/ 5504 h 10768"/>
              <a:gd name="connsiteX166" fmla="*/ 8950 w 10000"/>
              <a:gd name="connsiteY166" fmla="*/ 5662 h 10768"/>
              <a:gd name="connsiteX167" fmla="*/ 8704 w 10000"/>
              <a:gd name="connsiteY167" fmla="*/ 5802 h 10768"/>
              <a:gd name="connsiteX168" fmla="*/ 8463 w 10000"/>
              <a:gd name="connsiteY168" fmla="*/ 5927 h 10768"/>
              <a:gd name="connsiteX169" fmla="*/ 8229 w 10000"/>
              <a:gd name="connsiteY169" fmla="*/ 6025 h 10768"/>
              <a:gd name="connsiteX170" fmla="*/ 8000 w 10000"/>
              <a:gd name="connsiteY170" fmla="*/ 6105 h 10768"/>
              <a:gd name="connsiteX171" fmla="*/ 7879 w 10000"/>
              <a:gd name="connsiteY171" fmla="*/ 6132 h 10768"/>
              <a:gd name="connsiteX172" fmla="*/ 7729 w 10000"/>
              <a:gd name="connsiteY172" fmla="*/ 6153 h 10768"/>
              <a:gd name="connsiteX173" fmla="*/ 7563 w 10000"/>
              <a:gd name="connsiteY173" fmla="*/ 6177 h 10768"/>
              <a:gd name="connsiteX174" fmla="*/ 7388 w 10000"/>
              <a:gd name="connsiteY174" fmla="*/ 6198 h 10768"/>
              <a:gd name="connsiteX175" fmla="*/ 7204 w 10000"/>
              <a:gd name="connsiteY175" fmla="*/ 6219 h 10768"/>
              <a:gd name="connsiteX176" fmla="*/ 7017 w 10000"/>
              <a:gd name="connsiteY176" fmla="*/ 6240 h 10768"/>
              <a:gd name="connsiteX177" fmla="*/ 6842 w 10000"/>
              <a:gd name="connsiteY177" fmla="*/ 6263 h 10768"/>
              <a:gd name="connsiteX178" fmla="*/ 6675 w 10000"/>
              <a:gd name="connsiteY178" fmla="*/ 6290 h 10768"/>
              <a:gd name="connsiteX179" fmla="*/ 6517 w 10000"/>
              <a:gd name="connsiteY179" fmla="*/ 6329 h 10768"/>
              <a:gd name="connsiteX180" fmla="*/ 6388 w 10000"/>
              <a:gd name="connsiteY180" fmla="*/ 6365 h 10768"/>
              <a:gd name="connsiteX181" fmla="*/ 6288 w 10000"/>
              <a:gd name="connsiteY181" fmla="*/ 6415 h 10768"/>
              <a:gd name="connsiteX182" fmla="*/ 6213 w 10000"/>
              <a:gd name="connsiteY182" fmla="*/ 6475 h 10768"/>
              <a:gd name="connsiteX183" fmla="*/ 6092 w 10000"/>
              <a:gd name="connsiteY183" fmla="*/ 6648 h 10768"/>
              <a:gd name="connsiteX184" fmla="*/ 6008 w 10000"/>
              <a:gd name="connsiteY184" fmla="*/ 6836 h 10768"/>
              <a:gd name="connsiteX185" fmla="*/ 5942 w 10000"/>
              <a:gd name="connsiteY185" fmla="*/ 7032 h 10768"/>
              <a:gd name="connsiteX186" fmla="*/ 5904 w 10000"/>
              <a:gd name="connsiteY186" fmla="*/ 7232 h 10768"/>
              <a:gd name="connsiteX187" fmla="*/ 5888 w 10000"/>
              <a:gd name="connsiteY187" fmla="*/ 7443 h 10768"/>
              <a:gd name="connsiteX188" fmla="*/ 5879 w 10000"/>
              <a:gd name="connsiteY188" fmla="*/ 7655 h 10768"/>
              <a:gd name="connsiteX189" fmla="*/ 5888 w 10000"/>
              <a:gd name="connsiteY189" fmla="*/ 7867 h 10768"/>
              <a:gd name="connsiteX190" fmla="*/ 5904 w 10000"/>
              <a:gd name="connsiteY190" fmla="*/ 8084 h 10768"/>
              <a:gd name="connsiteX191" fmla="*/ 5925 w 10000"/>
              <a:gd name="connsiteY191" fmla="*/ 8299 h 10768"/>
              <a:gd name="connsiteX192" fmla="*/ 5950 w 10000"/>
              <a:gd name="connsiteY192" fmla="*/ 8510 h 10768"/>
              <a:gd name="connsiteX193" fmla="*/ 5954 w 10000"/>
              <a:gd name="connsiteY193" fmla="*/ 8820 h 10768"/>
              <a:gd name="connsiteX194" fmla="*/ 5933 w 10000"/>
              <a:gd name="connsiteY194" fmla="*/ 9130 h 10768"/>
              <a:gd name="connsiteX195" fmla="*/ 5896 w 10000"/>
              <a:gd name="connsiteY195" fmla="*/ 9428 h 10768"/>
              <a:gd name="connsiteX196" fmla="*/ 5850 w 10000"/>
              <a:gd name="connsiteY196" fmla="*/ 9720 h 10768"/>
              <a:gd name="connsiteX197" fmla="*/ 5756 w 10000"/>
              <a:gd name="connsiteY197" fmla="*/ 10714 h 10768"/>
              <a:gd name="connsiteX198" fmla="*/ 3964 w 10000"/>
              <a:gd name="connsiteY198" fmla="*/ 10768 h 10768"/>
              <a:gd name="connsiteX199" fmla="*/ 3043 w 10000"/>
              <a:gd name="connsiteY199" fmla="*/ 9881 h 10768"/>
              <a:gd name="connsiteX200" fmla="*/ 4546 w 10000"/>
              <a:gd name="connsiteY200" fmla="*/ 9848 h 10768"/>
              <a:gd name="connsiteX201" fmla="*/ 4629 w 10000"/>
              <a:gd name="connsiteY201" fmla="*/ 9687 h 10768"/>
              <a:gd name="connsiteX202" fmla="*/ 4700 w 10000"/>
              <a:gd name="connsiteY202" fmla="*/ 9508 h 10768"/>
              <a:gd name="connsiteX203" fmla="*/ 4767 w 10000"/>
              <a:gd name="connsiteY203" fmla="*/ 9309 h 10768"/>
              <a:gd name="connsiteX204" fmla="*/ 4829 w 10000"/>
              <a:gd name="connsiteY204" fmla="*/ 9097 h 10768"/>
              <a:gd name="connsiteX205" fmla="*/ 4879 w 10000"/>
              <a:gd name="connsiteY205" fmla="*/ 8868 h 10768"/>
              <a:gd name="connsiteX206" fmla="*/ 4917 w 10000"/>
              <a:gd name="connsiteY206" fmla="*/ 8635 h 10768"/>
              <a:gd name="connsiteX207" fmla="*/ 4954 w 10000"/>
              <a:gd name="connsiteY207" fmla="*/ 8391 h 10768"/>
              <a:gd name="connsiteX208" fmla="*/ 4979 w 10000"/>
              <a:gd name="connsiteY208" fmla="*/ 8144 h 10768"/>
              <a:gd name="connsiteX209" fmla="*/ 5000 w 10000"/>
              <a:gd name="connsiteY209" fmla="*/ 7887 h 10768"/>
              <a:gd name="connsiteX210" fmla="*/ 5000 w 10000"/>
              <a:gd name="connsiteY210" fmla="*/ 7634 h 10768"/>
              <a:gd name="connsiteX211" fmla="*/ 5000 w 10000"/>
              <a:gd name="connsiteY211" fmla="*/ 7384 h 10768"/>
              <a:gd name="connsiteX212" fmla="*/ 4979 w 10000"/>
              <a:gd name="connsiteY212" fmla="*/ 7133 h 10768"/>
              <a:gd name="connsiteX213" fmla="*/ 4950 w 10000"/>
              <a:gd name="connsiteY213" fmla="*/ 6892 h 10768"/>
              <a:gd name="connsiteX214" fmla="*/ 4913 w 10000"/>
              <a:gd name="connsiteY214" fmla="*/ 6657 h 10768"/>
              <a:gd name="connsiteX215" fmla="*/ 4858 w 10000"/>
              <a:gd name="connsiteY215" fmla="*/ 6430 h 10768"/>
              <a:gd name="connsiteX216" fmla="*/ 4783 w 10000"/>
              <a:gd name="connsiteY216" fmla="*/ 6219 h 10768"/>
              <a:gd name="connsiteX217" fmla="*/ 4700 w 10000"/>
              <a:gd name="connsiteY217" fmla="*/ 6019 h 10768"/>
              <a:gd name="connsiteX218" fmla="*/ 4600 w 10000"/>
              <a:gd name="connsiteY218" fmla="*/ 5840 h 10768"/>
              <a:gd name="connsiteX219" fmla="*/ 4488 w 10000"/>
              <a:gd name="connsiteY219" fmla="*/ 5682 h 10768"/>
              <a:gd name="connsiteX220" fmla="*/ 4358 w 10000"/>
              <a:gd name="connsiteY220" fmla="*/ 5542 h 10768"/>
              <a:gd name="connsiteX221" fmla="*/ 4213 w 10000"/>
              <a:gd name="connsiteY221" fmla="*/ 5429 h 10768"/>
              <a:gd name="connsiteX222" fmla="*/ 4046 w 10000"/>
              <a:gd name="connsiteY222" fmla="*/ 5343 h 10768"/>
              <a:gd name="connsiteX223" fmla="*/ 3904 w 10000"/>
              <a:gd name="connsiteY223" fmla="*/ 5292 h 10768"/>
              <a:gd name="connsiteX224" fmla="*/ 3746 w 10000"/>
              <a:gd name="connsiteY224" fmla="*/ 5271 h 10768"/>
              <a:gd name="connsiteX225" fmla="*/ 3583 w 10000"/>
              <a:gd name="connsiteY225" fmla="*/ 5271 h 10768"/>
              <a:gd name="connsiteX226" fmla="*/ 3413 w 10000"/>
              <a:gd name="connsiteY226" fmla="*/ 5286 h 10768"/>
              <a:gd name="connsiteX227" fmla="*/ 3246 w 10000"/>
              <a:gd name="connsiteY227" fmla="*/ 5310 h 10768"/>
              <a:gd name="connsiteX228" fmla="*/ 3079 w 10000"/>
              <a:gd name="connsiteY228" fmla="*/ 5343 h 10768"/>
              <a:gd name="connsiteX229" fmla="*/ 2913 w 10000"/>
              <a:gd name="connsiteY229" fmla="*/ 5369 h 10768"/>
              <a:gd name="connsiteX230" fmla="*/ 2750 w 10000"/>
              <a:gd name="connsiteY230" fmla="*/ 5396 h 10768"/>
              <a:gd name="connsiteX231" fmla="*/ 2600 w 10000"/>
              <a:gd name="connsiteY231" fmla="*/ 5411 h 10768"/>
              <a:gd name="connsiteX232" fmla="*/ 2258 w 10000"/>
              <a:gd name="connsiteY232" fmla="*/ 5423 h 10768"/>
              <a:gd name="connsiteX233" fmla="*/ 1925 w 10000"/>
              <a:gd name="connsiteY233" fmla="*/ 5411 h 10768"/>
              <a:gd name="connsiteX234" fmla="*/ 1617 w 10000"/>
              <a:gd name="connsiteY234" fmla="*/ 5384 h 10768"/>
              <a:gd name="connsiteX235" fmla="*/ 1321 w 10000"/>
              <a:gd name="connsiteY235" fmla="*/ 5346 h 10768"/>
              <a:gd name="connsiteX236" fmla="*/ 1033 w 10000"/>
              <a:gd name="connsiteY236" fmla="*/ 5298 h 10768"/>
              <a:gd name="connsiteX237" fmla="*/ 758 w 10000"/>
              <a:gd name="connsiteY237" fmla="*/ 5250 h 10768"/>
              <a:gd name="connsiteX238" fmla="*/ 500 w 10000"/>
              <a:gd name="connsiteY238" fmla="*/ 5197 h 10768"/>
              <a:gd name="connsiteX239" fmla="*/ 517 w 10000"/>
              <a:gd name="connsiteY239" fmla="*/ 5137 h 10768"/>
              <a:gd name="connsiteX240" fmla="*/ 871 w 10000"/>
              <a:gd name="connsiteY240" fmla="*/ 5173 h 10768"/>
              <a:gd name="connsiteX241" fmla="*/ 1221 w 10000"/>
              <a:gd name="connsiteY241" fmla="*/ 5197 h 10768"/>
              <a:gd name="connsiteX242" fmla="*/ 1563 w 10000"/>
              <a:gd name="connsiteY242" fmla="*/ 5206 h 10768"/>
              <a:gd name="connsiteX243" fmla="*/ 1896 w 10000"/>
              <a:gd name="connsiteY243" fmla="*/ 5197 h 10768"/>
              <a:gd name="connsiteX244" fmla="*/ 2221 w 10000"/>
              <a:gd name="connsiteY244" fmla="*/ 5164 h 10768"/>
              <a:gd name="connsiteX245" fmla="*/ 2538 w 10000"/>
              <a:gd name="connsiteY245" fmla="*/ 5113 h 10768"/>
              <a:gd name="connsiteX246" fmla="*/ 2842 w 10000"/>
              <a:gd name="connsiteY246" fmla="*/ 5045 h 10768"/>
              <a:gd name="connsiteX247" fmla="*/ 3129 w 10000"/>
              <a:gd name="connsiteY247" fmla="*/ 4946 h 10768"/>
              <a:gd name="connsiteX248" fmla="*/ 3500 w 10000"/>
              <a:gd name="connsiteY248" fmla="*/ 4815 h 10768"/>
              <a:gd name="connsiteX249" fmla="*/ 2821 w 10000"/>
              <a:gd name="connsiteY249" fmla="*/ 4389 h 10768"/>
              <a:gd name="connsiteX250" fmla="*/ 2213 w 10000"/>
              <a:gd name="connsiteY250" fmla="*/ 3912 h 10768"/>
              <a:gd name="connsiteX251" fmla="*/ 1879 w 10000"/>
              <a:gd name="connsiteY251" fmla="*/ 3939 h 10768"/>
              <a:gd name="connsiteX252" fmla="*/ 1554 w 10000"/>
              <a:gd name="connsiteY252" fmla="*/ 3939 h 10768"/>
              <a:gd name="connsiteX253" fmla="*/ 1258 w 10000"/>
              <a:gd name="connsiteY253" fmla="*/ 3912 h 10768"/>
              <a:gd name="connsiteX254" fmla="*/ 979 w 10000"/>
              <a:gd name="connsiteY254" fmla="*/ 3856 h 10768"/>
              <a:gd name="connsiteX255" fmla="*/ 721 w 10000"/>
              <a:gd name="connsiteY255" fmla="*/ 3775 h 10768"/>
              <a:gd name="connsiteX256" fmla="*/ 496 w 10000"/>
              <a:gd name="connsiteY256" fmla="*/ 3674 h 10768"/>
              <a:gd name="connsiteX257" fmla="*/ 296 w 10000"/>
              <a:gd name="connsiteY257" fmla="*/ 3549 h 10768"/>
              <a:gd name="connsiteX258" fmla="*/ 129 w 10000"/>
              <a:gd name="connsiteY258" fmla="*/ 3403 h 10768"/>
              <a:gd name="connsiteX259" fmla="*/ 0 w 10000"/>
              <a:gd name="connsiteY259" fmla="*/ 3245 h 10768"/>
              <a:gd name="connsiteX260" fmla="*/ 17 w 10000"/>
              <a:gd name="connsiteY260" fmla="*/ 3218 h 10768"/>
              <a:gd name="connsiteX261" fmla="*/ 71 w 10000"/>
              <a:gd name="connsiteY261" fmla="*/ 3245 h 10768"/>
              <a:gd name="connsiteX262" fmla="*/ 138 w 10000"/>
              <a:gd name="connsiteY262" fmla="*/ 3349 h 10768"/>
              <a:gd name="connsiteX263" fmla="*/ 246 w 10000"/>
              <a:gd name="connsiteY263" fmla="*/ 3439 h 10768"/>
              <a:gd name="connsiteX264" fmla="*/ 379 w 10000"/>
              <a:gd name="connsiteY264" fmla="*/ 3528 h 10768"/>
              <a:gd name="connsiteX265" fmla="*/ 538 w 10000"/>
              <a:gd name="connsiteY265" fmla="*/ 3597 h 10768"/>
              <a:gd name="connsiteX266" fmla="*/ 721 w 10000"/>
              <a:gd name="connsiteY266" fmla="*/ 3656 h 10768"/>
              <a:gd name="connsiteX267" fmla="*/ 913 w 10000"/>
              <a:gd name="connsiteY267" fmla="*/ 3701 h 10768"/>
              <a:gd name="connsiteX268" fmla="*/ 1117 w 10000"/>
              <a:gd name="connsiteY268" fmla="*/ 3728 h 10768"/>
              <a:gd name="connsiteX269" fmla="*/ 1329 w 10000"/>
              <a:gd name="connsiteY269" fmla="*/ 3737 h 10768"/>
              <a:gd name="connsiteX270" fmla="*/ 1533 w 10000"/>
              <a:gd name="connsiteY270" fmla="*/ 3734 h 10768"/>
              <a:gd name="connsiteX271" fmla="*/ 1646 w 10000"/>
              <a:gd name="connsiteY271" fmla="*/ 3722 h 10768"/>
              <a:gd name="connsiteX272" fmla="*/ 1746 w 10000"/>
              <a:gd name="connsiteY272" fmla="*/ 3722 h 10768"/>
              <a:gd name="connsiteX273" fmla="*/ 1833 w 10000"/>
              <a:gd name="connsiteY273" fmla="*/ 3710 h 10768"/>
              <a:gd name="connsiteX274" fmla="*/ 1917 w 10000"/>
              <a:gd name="connsiteY274" fmla="*/ 3695 h 10768"/>
              <a:gd name="connsiteX275" fmla="*/ 1988 w 10000"/>
              <a:gd name="connsiteY275" fmla="*/ 3662 h 10768"/>
              <a:gd name="connsiteX276" fmla="*/ 1788 w 10000"/>
              <a:gd name="connsiteY276" fmla="*/ 3391 h 10768"/>
              <a:gd name="connsiteX277" fmla="*/ 1617 w 10000"/>
              <a:gd name="connsiteY277" fmla="*/ 3126 h 10768"/>
              <a:gd name="connsiteX278" fmla="*/ 1454 w 10000"/>
              <a:gd name="connsiteY278" fmla="*/ 2849 h 10768"/>
              <a:gd name="connsiteX279" fmla="*/ 1313 w 10000"/>
              <a:gd name="connsiteY279" fmla="*/ 2563 h 10768"/>
              <a:gd name="connsiteX280" fmla="*/ 1175 w 10000"/>
              <a:gd name="connsiteY280" fmla="*/ 2253 h 10768"/>
              <a:gd name="connsiteX281" fmla="*/ 1046 w 10000"/>
              <a:gd name="connsiteY281" fmla="*/ 1919 h 10768"/>
              <a:gd name="connsiteX282" fmla="*/ 1033 w 10000"/>
              <a:gd name="connsiteY282" fmla="*/ 1859 h 10768"/>
              <a:gd name="connsiteX283" fmla="*/ 1000 w 10000"/>
              <a:gd name="connsiteY283" fmla="*/ 1776 h 10768"/>
              <a:gd name="connsiteX284" fmla="*/ 979 w 10000"/>
              <a:gd name="connsiteY284" fmla="*/ 1684 h 10768"/>
              <a:gd name="connsiteX285" fmla="*/ 950 w 10000"/>
              <a:gd name="connsiteY285" fmla="*/ 1591 h 10768"/>
              <a:gd name="connsiteX286" fmla="*/ 925 w 10000"/>
              <a:gd name="connsiteY286" fmla="*/ 1490 h 10768"/>
              <a:gd name="connsiteX287" fmla="*/ 917 w 10000"/>
              <a:gd name="connsiteY287" fmla="*/ 1397 h 10768"/>
              <a:gd name="connsiteX288" fmla="*/ 917 w 10000"/>
              <a:gd name="connsiteY288" fmla="*/ 1311 h 10768"/>
              <a:gd name="connsiteX289" fmla="*/ 933 w 10000"/>
              <a:gd name="connsiteY289" fmla="*/ 1234 h 10768"/>
              <a:gd name="connsiteX290" fmla="*/ 963 w 10000"/>
              <a:gd name="connsiteY290" fmla="*/ 1180 h 10768"/>
              <a:gd name="connsiteX291" fmla="*/ 1000 w 10000"/>
              <a:gd name="connsiteY291" fmla="*/ 1192 h 10768"/>
              <a:gd name="connsiteX292" fmla="*/ 1033 w 10000"/>
              <a:gd name="connsiteY292" fmla="*/ 1496 h 10768"/>
              <a:gd name="connsiteX293" fmla="*/ 1108 w 10000"/>
              <a:gd name="connsiteY293" fmla="*/ 1800 h 10768"/>
              <a:gd name="connsiteX294" fmla="*/ 1221 w 10000"/>
              <a:gd name="connsiteY294" fmla="*/ 2098 h 10768"/>
              <a:gd name="connsiteX295" fmla="*/ 1358 w 10000"/>
              <a:gd name="connsiteY295" fmla="*/ 2372 h 10768"/>
              <a:gd name="connsiteX296" fmla="*/ 1508 w 10000"/>
              <a:gd name="connsiteY296" fmla="*/ 2628 h 10768"/>
              <a:gd name="connsiteX297" fmla="*/ 1646 w 10000"/>
              <a:gd name="connsiteY297" fmla="*/ 2795 h 10768"/>
              <a:gd name="connsiteX298" fmla="*/ 1629 w 10000"/>
              <a:gd name="connsiteY298" fmla="*/ 2801 h 10768"/>
              <a:gd name="connsiteX299" fmla="*/ 1629 w 10000"/>
              <a:gd name="connsiteY299" fmla="*/ 2807 h 10768"/>
              <a:gd name="connsiteX300" fmla="*/ 1638 w 10000"/>
              <a:gd name="connsiteY300" fmla="*/ 2813 h 10768"/>
              <a:gd name="connsiteX301" fmla="*/ 1646 w 10000"/>
              <a:gd name="connsiteY301" fmla="*/ 2816 h 10768"/>
              <a:gd name="connsiteX302" fmla="*/ 1663 w 10000"/>
              <a:gd name="connsiteY302" fmla="*/ 2822 h 10768"/>
              <a:gd name="connsiteX303" fmla="*/ 1667 w 10000"/>
              <a:gd name="connsiteY303" fmla="*/ 2834 h 10768"/>
              <a:gd name="connsiteX304" fmla="*/ 1675 w 10000"/>
              <a:gd name="connsiteY304" fmla="*/ 2840 h 10768"/>
              <a:gd name="connsiteX305" fmla="*/ 1683 w 10000"/>
              <a:gd name="connsiteY305" fmla="*/ 2849 h 10768"/>
              <a:gd name="connsiteX306" fmla="*/ 1683 w 10000"/>
              <a:gd name="connsiteY306" fmla="*/ 2843 h 10768"/>
              <a:gd name="connsiteX307" fmla="*/ 1675 w 10000"/>
              <a:gd name="connsiteY307" fmla="*/ 2840 h 10768"/>
              <a:gd name="connsiteX308" fmla="*/ 1675 w 10000"/>
              <a:gd name="connsiteY308" fmla="*/ 2840 h 10768"/>
              <a:gd name="connsiteX309" fmla="*/ 1646 w 10000"/>
              <a:gd name="connsiteY309" fmla="*/ 2795 h 10768"/>
              <a:gd name="connsiteX310" fmla="*/ 1746 w 10000"/>
              <a:gd name="connsiteY310" fmla="*/ 2741 h 10768"/>
              <a:gd name="connsiteX311" fmla="*/ 1842 w 10000"/>
              <a:gd name="connsiteY311" fmla="*/ 2649 h 10768"/>
              <a:gd name="connsiteX312" fmla="*/ 1933 w 10000"/>
              <a:gd name="connsiteY312" fmla="*/ 2542 h 10768"/>
              <a:gd name="connsiteX313" fmla="*/ 2017 w 10000"/>
              <a:gd name="connsiteY313" fmla="*/ 2411 h 10768"/>
              <a:gd name="connsiteX314" fmla="*/ 2092 w 10000"/>
              <a:gd name="connsiteY314" fmla="*/ 2265 h 10768"/>
              <a:gd name="connsiteX315" fmla="*/ 2163 w 10000"/>
              <a:gd name="connsiteY315" fmla="*/ 2113 h 10768"/>
              <a:gd name="connsiteX316" fmla="*/ 2221 w 10000"/>
              <a:gd name="connsiteY316" fmla="*/ 1955 h 10768"/>
              <a:gd name="connsiteX317" fmla="*/ 2275 w 10000"/>
              <a:gd name="connsiteY317" fmla="*/ 1803 h 10768"/>
              <a:gd name="connsiteX318" fmla="*/ 2321 w 10000"/>
              <a:gd name="connsiteY318" fmla="*/ 1657 h 10768"/>
              <a:gd name="connsiteX319" fmla="*/ 2329 w 10000"/>
              <a:gd name="connsiteY319" fmla="*/ 1853 h 10768"/>
              <a:gd name="connsiteX320" fmla="*/ 2321 w 10000"/>
              <a:gd name="connsiteY320" fmla="*/ 2032 h 10768"/>
              <a:gd name="connsiteX321" fmla="*/ 2283 w 10000"/>
              <a:gd name="connsiteY321" fmla="*/ 2199 h 10768"/>
              <a:gd name="connsiteX322" fmla="*/ 2229 w 10000"/>
              <a:gd name="connsiteY322" fmla="*/ 2366 h 10768"/>
              <a:gd name="connsiteX323" fmla="*/ 2154 w 10000"/>
              <a:gd name="connsiteY323" fmla="*/ 2524 h 10768"/>
              <a:gd name="connsiteX324" fmla="*/ 2046 w 10000"/>
              <a:gd name="connsiteY324" fmla="*/ 2682 h 10768"/>
              <a:gd name="connsiteX325" fmla="*/ 1796 w 10000"/>
              <a:gd name="connsiteY325" fmla="*/ 3027 h 10768"/>
              <a:gd name="connsiteX326" fmla="*/ 2054 w 10000"/>
              <a:gd name="connsiteY326" fmla="*/ 3305 h 10768"/>
              <a:gd name="connsiteX327" fmla="*/ 2333 w 10000"/>
              <a:gd name="connsiteY327" fmla="*/ 3564 h 10768"/>
              <a:gd name="connsiteX328" fmla="*/ 2638 w 10000"/>
              <a:gd name="connsiteY328" fmla="*/ 3808 h 10768"/>
              <a:gd name="connsiteX329" fmla="*/ 2963 w 10000"/>
              <a:gd name="connsiteY329" fmla="*/ 4032 h 10768"/>
              <a:gd name="connsiteX330" fmla="*/ 4129 w 10000"/>
              <a:gd name="connsiteY330" fmla="*/ 4610 h 10768"/>
              <a:gd name="connsiteX331" fmla="*/ 4167 w 10000"/>
              <a:gd name="connsiteY331" fmla="*/ 4589 h 10768"/>
              <a:gd name="connsiteX332" fmla="*/ 4071 w 10000"/>
              <a:gd name="connsiteY332" fmla="*/ 4333 h 10768"/>
              <a:gd name="connsiteX333" fmla="*/ 3996 w 10000"/>
              <a:gd name="connsiteY333" fmla="*/ 4058 h 10768"/>
              <a:gd name="connsiteX334" fmla="*/ 3933 w 10000"/>
              <a:gd name="connsiteY334" fmla="*/ 3760 h 10768"/>
              <a:gd name="connsiteX335" fmla="*/ 3904 w 10000"/>
              <a:gd name="connsiteY335" fmla="*/ 3456 h 10768"/>
              <a:gd name="connsiteX336" fmla="*/ 3879 w 10000"/>
              <a:gd name="connsiteY336" fmla="*/ 3138 h 10768"/>
              <a:gd name="connsiteX337" fmla="*/ 3879 w 10000"/>
              <a:gd name="connsiteY337" fmla="*/ 2813 h 10768"/>
              <a:gd name="connsiteX338" fmla="*/ 3896 w 10000"/>
              <a:gd name="connsiteY338" fmla="*/ 2485 h 10768"/>
              <a:gd name="connsiteX339" fmla="*/ 3933 w 10000"/>
              <a:gd name="connsiteY339" fmla="*/ 2160 h 10768"/>
              <a:gd name="connsiteX340" fmla="*/ 3988 w 10000"/>
              <a:gd name="connsiteY340" fmla="*/ 1836 h 10768"/>
              <a:gd name="connsiteX341" fmla="*/ 4046 w 10000"/>
              <a:gd name="connsiteY341" fmla="*/ 1523 h 10768"/>
              <a:gd name="connsiteX342" fmla="*/ 4129 w 10000"/>
              <a:gd name="connsiteY342" fmla="*/ 1219 h 10768"/>
              <a:gd name="connsiteX343" fmla="*/ 4229 w 10000"/>
              <a:gd name="connsiteY343" fmla="*/ 933 h 10768"/>
              <a:gd name="connsiteX344" fmla="*/ 4333 w 10000"/>
              <a:gd name="connsiteY344" fmla="*/ 662 h 10768"/>
              <a:gd name="connsiteX345" fmla="*/ 4454 w 10000"/>
              <a:gd name="connsiteY345" fmla="*/ 417 h 10768"/>
              <a:gd name="connsiteX346" fmla="*/ 4583 w 10000"/>
              <a:gd name="connsiteY346" fmla="*/ 194 h 10768"/>
              <a:gd name="connsiteX347" fmla="*/ 4738 w 10000"/>
              <a:gd name="connsiteY347" fmla="*/ 0 h 10768"/>
              <a:gd name="connsiteX0" fmla="*/ 4738 w 10000"/>
              <a:gd name="connsiteY0" fmla="*/ 0 h 10714"/>
              <a:gd name="connsiteX1" fmla="*/ 4721 w 10000"/>
              <a:gd name="connsiteY1" fmla="*/ 48 h 10714"/>
              <a:gd name="connsiteX2" fmla="*/ 4713 w 10000"/>
              <a:gd name="connsiteY2" fmla="*/ 80 h 10714"/>
              <a:gd name="connsiteX3" fmla="*/ 4704 w 10000"/>
              <a:gd name="connsiteY3" fmla="*/ 101 h 10714"/>
              <a:gd name="connsiteX4" fmla="*/ 4704 w 10000"/>
              <a:gd name="connsiteY4" fmla="*/ 113 h 10714"/>
              <a:gd name="connsiteX5" fmla="*/ 4713 w 10000"/>
              <a:gd name="connsiteY5" fmla="*/ 119 h 10714"/>
              <a:gd name="connsiteX6" fmla="*/ 4713 w 10000"/>
              <a:gd name="connsiteY6" fmla="*/ 125 h 10714"/>
              <a:gd name="connsiteX7" fmla="*/ 4721 w 10000"/>
              <a:gd name="connsiteY7" fmla="*/ 125 h 10714"/>
              <a:gd name="connsiteX8" fmla="*/ 4721 w 10000"/>
              <a:gd name="connsiteY8" fmla="*/ 125 h 10714"/>
              <a:gd name="connsiteX9" fmla="*/ 4721 w 10000"/>
              <a:gd name="connsiteY9" fmla="*/ 134 h 10714"/>
              <a:gd name="connsiteX10" fmla="*/ 4713 w 10000"/>
              <a:gd name="connsiteY10" fmla="*/ 152 h 10714"/>
              <a:gd name="connsiteX11" fmla="*/ 4704 w 10000"/>
              <a:gd name="connsiteY11" fmla="*/ 179 h 10714"/>
              <a:gd name="connsiteX12" fmla="*/ 4692 w 10000"/>
              <a:gd name="connsiteY12" fmla="*/ 221 h 10714"/>
              <a:gd name="connsiteX13" fmla="*/ 4667 w 10000"/>
              <a:gd name="connsiteY13" fmla="*/ 280 h 10714"/>
              <a:gd name="connsiteX14" fmla="*/ 4629 w 10000"/>
              <a:gd name="connsiteY14" fmla="*/ 364 h 10714"/>
              <a:gd name="connsiteX15" fmla="*/ 4592 w 10000"/>
              <a:gd name="connsiteY15" fmla="*/ 465 h 10714"/>
              <a:gd name="connsiteX16" fmla="*/ 4533 w 10000"/>
              <a:gd name="connsiteY16" fmla="*/ 596 h 10714"/>
              <a:gd name="connsiteX17" fmla="*/ 4463 w 10000"/>
              <a:gd name="connsiteY17" fmla="*/ 754 h 10714"/>
              <a:gd name="connsiteX18" fmla="*/ 4379 w 10000"/>
              <a:gd name="connsiteY18" fmla="*/ 1001 h 10714"/>
              <a:gd name="connsiteX19" fmla="*/ 4321 w 10000"/>
              <a:gd name="connsiteY19" fmla="*/ 1266 h 10714"/>
              <a:gd name="connsiteX20" fmla="*/ 4275 w 10000"/>
              <a:gd name="connsiteY20" fmla="*/ 1538 h 10714"/>
              <a:gd name="connsiteX21" fmla="*/ 4213 w 10000"/>
              <a:gd name="connsiteY21" fmla="*/ 1827 h 10714"/>
              <a:gd name="connsiteX22" fmla="*/ 4204 w 10000"/>
              <a:gd name="connsiteY22" fmla="*/ 1889 h 10714"/>
              <a:gd name="connsiteX23" fmla="*/ 4192 w 10000"/>
              <a:gd name="connsiteY23" fmla="*/ 1982 h 10714"/>
              <a:gd name="connsiteX24" fmla="*/ 4183 w 10000"/>
              <a:gd name="connsiteY24" fmla="*/ 2080 h 10714"/>
              <a:gd name="connsiteX25" fmla="*/ 4175 w 10000"/>
              <a:gd name="connsiteY25" fmla="*/ 2187 h 10714"/>
              <a:gd name="connsiteX26" fmla="*/ 4175 w 10000"/>
              <a:gd name="connsiteY26" fmla="*/ 2297 h 10714"/>
              <a:gd name="connsiteX27" fmla="*/ 4192 w 10000"/>
              <a:gd name="connsiteY27" fmla="*/ 2396 h 10714"/>
              <a:gd name="connsiteX28" fmla="*/ 4213 w 10000"/>
              <a:gd name="connsiteY28" fmla="*/ 2482 h 10714"/>
              <a:gd name="connsiteX29" fmla="*/ 4250 w 10000"/>
              <a:gd name="connsiteY29" fmla="*/ 2542 h 10714"/>
              <a:gd name="connsiteX30" fmla="*/ 4450 w 10000"/>
              <a:gd name="connsiteY30" fmla="*/ 2530 h 10714"/>
              <a:gd name="connsiteX31" fmla="*/ 4646 w 10000"/>
              <a:gd name="connsiteY31" fmla="*/ 2482 h 10714"/>
              <a:gd name="connsiteX32" fmla="*/ 4833 w 10000"/>
              <a:gd name="connsiteY32" fmla="*/ 2405 h 10714"/>
              <a:gd name="connsiteX33" fmla="*/ 5025 w 10000"/>
              <a:gd name="connsiteY33" fmla="*/ 2297 h 10714"/>
              <a:gd name="connsiteX34" fmla="*/ 5200 w 10000"/>
              <a:gd name="connsiteY34" fmla="*/ 2172 h 10714"/>
              <a:gd name="connsiteX35" fmla="*/ 5371 w 10000"/>
              <a:gd name="connsiteY35" fmla="*/ 2020 h 10714"/>
              <a:gd name="connsiteX36" fmla="*/ 5533 w 10000"/>
              <a:gd name="connsiteY36" fmla="*/ 1859 h 10714"/>
              <a:gd name="connsiteX37" fmla="*/ 5683 w 10000"/>
              <a:gd name="connsiteY37" fmla="*/ 1690 h 10714"/>
              <a:gd name="connsiteX38" fmla="*/ 5829 w 10000"/>
              <a:gd name="connsiteY38" fmla="*/ 1511 h 10714"/>
              <a:gd name="connsiteX39" fmla="*/ 5954 w 10000"/>
              <a:gd name="connsiteY39" fmla="*/ 1326 h 10714"/>
              <a:gd name="connsiteX40" fmla="*/ 6071 w 10000"/>
              <a:gd name="connsiteY40" fmla="*/ 1147 h 10714"/>
              <a:gd name="connsiteX41" fmla="*/ 6167 w 10000"/>
              <a:gd name="connsiteY41" fmla="*/ 974 h 10714"/>
              <a:gd name="connsiteX42" fmla="*/ 6213 w 10000"/>
              <a:gd name="connsiteY42" fmla="*/ 974 h 10714"/>
              <a:gd name="connsiteX43" fmla="*/ 6213 w 10000"/>
              <a:gd name="connsiteY43" fmla="*/ 992 h 10714"/>
              <a:gd name="connsiteX44" fmla="*/ 6138 w 10000"/>
              <a:gd name="connsiteY44" fmla="*/ 1165 h 10714"/>
              <a:gd name="connsiteX45" fmla="*/ 6054 w 10000"/>
              <a:gd name="connsiteY45" fmla="*/ 1344 h 10714"/>
              <a:gd name="connsiteX46" fmla="*/ 5963 w 10000"/>
              <a:gd name="connsiteY46" fmla="*/ 1517 h 10714"/>
              <a:gd name="connsiteX47" fmla="*/ 5871 w 10000"/>
              <a:gd name="connsiteY47" fmla="*/ 1684 h 10714"/>
              <a:gd name="connsiteX48" fmla="*/ 5775 w 10000"/>
              <a:gd name="connsiteY48" fmla="*/ 1847 h 10714"/>
              <a:gd name="connsiteX49" fmla="*/ 5667 w 10000"/>
              <a:gd name="connsiteY49" fmla="*/ 1999 h 10714"/>
              <a:gd name="connsiteX50" fmla="*/ 5554 w 10000"/>
              <a:gd name="connsiteY50" fmla="*/ 2145 h 10714"/>
              <a:gd name="connsiteX51" fmla="*/ 5417 w 10000"/>
              <a:gd name="connsiteY51" fmla="*/ 2279 h 10714"/>
              <a:gd name="connsiteX52" fmla="*/ 5275 w 10000"/>
              <a:gd name="connsiteY52" fmla="*/ 2411 h 10714"/>
              <a:gd name="connsiteX53" fmla="*/ 5108 w 10000"/>
              <a:gd name="connsiteY53" fmla="*/ 2518 h 10714"/>
              <a:gd name="connsiteX54" fmla="*/ 4917 w 10000"/>
              <a:gd name="connsiteY54" fmla="*/ 2616 h 10714"/>
              <a:gd name="connsiteX55" fmla="*/ 4704 w 10000"/>
              <a:gd name="connsiteY55" fmla="*/ 2703 h 10714"/>
              <a:gd name="connsiteX56" fmla="*/ 4479 w 10000"/>
              <a:gd name="connsiteY56" fmla="*/ 2768 h 10714"/>
              <a:gd name="connsiteX57" fmla="*/ 4213 w 10000"/>
              <a:gd name="connsiteY57" fmla="*/ 2813 h 10714"/>
              <a:gd name="connsiteX58" fmla="*/ 4221 w 10000"/>
              <a:gd name="connsiteY58" fmla="*/ 3126 h 10714"/>
              <a:gd name="connsiteX59" fmla="*/ 4258 w 10000"/>
              <a:gd name="connsiteY59" fmla="*/ 3424 h 10714"/>
              <a:gd name="connsiteX60" fmla="*/ 4321 w 10000"/>
              <a:gd name="connsiteY60" fmla="*/ 3707 h 10714"/>
              <a:gd name="connsiteX61" fmla="*/ 4404 w 10000"/>
              <a:gd name="connsiteY61" fmla="*/ 3975 h 10714"/>
              <a:gd name="connsiteX62" fmla="*/ 4508 w 10000"/>
              <a:gd name="connsiteY62" fmla="*/ 4231 h 10714"/>
              <a:gd name="connsiteX63" fmla="*/ 4621 w 10000"/>
              <a:gd name="connsiteY63" fmla="*/ 4476 h 10714"/>
              <a:gd name="connsiteX64" fmla="*/ 4750 w 10000"/>
              <a:gd name="connsiteY64" fmla="*/ 4708 h 10714"/>
              <a:gd name="connsiteX65" fmla="*/ 4879 w 10000"/>
              <a:gd name="connsiteY65" fmla="*/ 4934 h 10714"/>
              <a:gd name="connsiteX66" fmla="*/ 4917 w 10000"/>
              <a:gd name="connsiteY66" fmla="*/ 4988 h 10714"/>
              <a:gd name="connsiteX67" fmla="*/ 4950 w 10000"/>
              <a:gd name="connsiteY67" fmla="*/ 5054 h 10714"/>
              <a:gd name="connsiteX68" fmla="*/ 4996 w 10000"/>
              <a:gd name="connsiteY68" fmla="*/ 5125 h 10714"/>
              <a:gd name="connsiteX69" fmla="*/ 5038 w 10000"/>
              <a:gd name="connsiteY69" fmla="*/ 5200 h 10714"/>
              <a:gd name="connsiteX70" fmla="*/ 5092 w 10000"/>
              <a:gd name="connsiteY70" fmla="*/ 5271 h 10714"/>
              <a:gd name="connsiteX71" fmla="*/ 5154 w 10000"/>
              <a:gd name="connsiteY71" fmla="*/ 5331 h 10714"/>
              <a:gd name="connsiteX72" fmla="*/ 5229 w 10000"/>
              <a:gd name="connsiteY72" fmla="*/ 5384 h 10714"/>
              <a:gd name="connsiteX73" fmla="*/ 5313 w 10000"/>
              <a:gd name="connsiteY73" fmla="*/ 5423 h 10714"/>
              <a:gd name="connsiteX74" fmla="*/ 5413 w 10000"/>
              <a:gd name="connsiteY74" fmla="*/ 5438 h 10714"/>
              <a:gd name="connsiteX75" fmla="*/ 5517 w 10000"/>
              <a:gd name="connsiteY75" fmla="*/ 5435 h 10714"/>
              <a:gd name="connsiteX76" fmla="*/ 5704 w 10000"/>
              <a:gd name="connsiteY76" fmla="*/ 5390 h 10714"/>
              <a:gd name="connsiteX77" fmla="*/ 5871 w 10000"/>
              <a:gd name="connsiteY77" fmla="*/ 5316 h 10714"/>
              <a:gd name="connsiteX78" fmla="*/ 6033 w 10000"/>
              <a:gd name="connsiteY78" fmla="*/ 5223 h 10714"/>
              <a:gd name="connsiteX79" fmla="*/ 6167 w 10000"/>
              <a:gd name="connsiteY79" fmla="*/ 5113 h 10714"/>
              <a:gd name="connsiteX80" fmla="*/ 6296 w 10000"/>
              <a:gd name="connsiteY80" fmla="*/ 4994 h 10714"/>
              <a:gd name="connsiteX81" fmla="*/ 6417 w 10000"/>
              <a:gd name="connsiteY81" fmla="*/ 4869 h 10714"/>
              <a:gd name="connsiteX82" fmla="*/ 6525 w 10000"/>
              <a:gd name="connsiteY82" fmla="*/ 4750 h 10714"/>
              <a:gd name="connsiteX83" fmla="*/ 6617 w 10000"/>
              <a:gd name="connsiteY83" fmla="*/ 4636 h 10714"/>
              <a:gd name="connsiteX84" fmla="*/ 6821 w 10000"/>
              <a:gd name="connsiteY84" fmla="*/ 4377 h 10714"/>
              <a:gd name="connsiteX85" fmla="*/ 7017 w 10000"/>
              <a:gd name="connsiteY85" fmla="*/ 4085 h 10714"/>
              <a:gd name="connsiteX86" fmla="*/ 7213 w 10000"/>
              <a:gd name="connsiteY86" fmla="*/ 3766 h 10714"/>
              <a:gd name="connsiteX87" fmla="*/ 7396 w 10000"/>
              <a:gd name="connsiteY87" fmla="*/ 3418 h 10714"/>
              <a:gd name="connsiteX88" fmla="*/ 7563 w 10000"/>
              <a:gd name="connsiteY88" fmla="*/ 3051 h 10714"/>
              <a:gd name="connsiteX89" fmla="*/ 7713 w 10000"/>
              <a:gd name="connsiteY89" fmla="*/ 2661 h 10714"/>
              <a:gd name="connsiteX90" fmla="*/ 7850 w 10000"/>
              <a:gd name="connsiteY90" fmla="*/ 2253 h 10714"/>
              <a:gd name="connsiteX91" fmla="*/ 7950 w 10000"/>
              <a:gd name="connsiteY91" fmla="*/ 1830 h 10714"/>
              <a:gd name="connsiteX92" fmla="*/ 8025 w 10000"/>
              <a:gd name="connsiteY92" fmla="*/ 1397 h 10714"/>
              <a:gd name="connsiteX93" fmla="*/ 8071 w 10000"/>
              <a:gd name="connsiteY93" fmla="*/ 954 h 10714"/>
              <a:gd name="connsiteX94" fmla="*/ 8108 w 10000"/>
              <a:gd name="connsiteY94" fmla="*/ 974 h 10714"/>
              <a:gd name="connsiteX95" fmla="*/ 8138 w 10000"/>
              <a:gd name="connsiteY95" fmla="*/ 1025 h 10714"/>
              <a:gd name="connsiteX96" fmla="*/ 8163 w 10000"/>
              <a:gd name="connsiteY96" fmla="*/ 1100 h 10714"/>
              <a:gd name="connsiteX97" fmla="*/ 8175 w 10000"/>
              <a:gd name="connsiteY97" fmla="*/ 1198 h 10714"/>
              <a:gd name="connsiteX98" fmla="*/ 8183 w 10000"/>
              <a:gd name="connsiteY98" fmla="*/ 1311 h 10714"/>
              <a:gd name="connsiteX99" fmla="*/ 8183 w 10000"/>
              <a:gd name="connsiteY99" fmla="*/ 1442 h 10714"/>
              <a:gd name="connsiteX100" fmla="*/ 8183 w 10000"/>
              <a:gd name="connsiteY100" fmla="*/ 1582 h 10714"/>
              <a:gd name="connsiteX101" fmla="*/ 8175 w 10000"/>
              <a:gd name="connsiteY101" fmla="*/ 1734 h 10714"/>
              <a:gd name="connsiteX102" fmla="*/ 8163 w 10000"/>
              <a:gd name="connsiteY102" fmla="*/ 1889 h 10714"/>
              <a:gd name="connsiteX103" fmla="*/ 8146 w 10000"/>
              <a:gd name="connsiteY103" fmla="*/ 2047 h 10714"/>
              <a:gd name="connsiteX104" fmla="*/ 8121 w 10000"/>
              <a:gd name="connsiteY104" fmla="*/ 2205 h 10714"/>
              <a:gd name="connsiteX105" fmla="*/ 8108 w 10000"/>
              <a:gd name="connsiteY105" fmla="*/ 2357 h 10714"/>
              <a:gd name="connsiteX106" fmla="*/ 8083 w 10000"/>
              <a:gd name="connsiteY106" fmla="*/ 2497 h 10714"/>
              <a:gd name="connsiteX107" fmla="*/ 8063 w 10000"/>
              <a:gd name="connsiteY107" fmla="*/ 2628 h 10714"/>
              <a:gd name="connsiteX108" fmla="*/ 8038 w 10000"/>
              <a:gd name="connsiteY108" fmla="*/ 2741 h 10714"/>
              <a:gd name="connsiteX109" fmla="*/ 8017 w 10000"/>
              <a:gd name="connsiteY109" fmla="*/ 2834 h 10714"/>
              <a:gd name="connsiteX110" fmla="*/ 8000 w 10000"/>
              <a:gd name="connsiteY110" fmla="*/ 2908 h 10714"/>
              <a:gd name="connsiteX111" fmla="*/ 7700 w 10000"/>
              <a:gd name="connsiteY111" fmla="*/ 3754 h 10714"/>
              <a:gd name="connsiteX112" fmla="*/ 7942 w 10000"/>
              <a:gd name="connsiteY112" fmla="*/ 3737 h 10714"/>
              <a:gd name="connsiteX113" fmla="*/ 8167 w 10000"/>
              <a:gd name="connsiteY113" fmla="*/ 3695 h 10714"/>
              <a:gd name="connsiteX114" fmla="*/ 8379 w 10000"/>
              <a:gd name="connsiteY114" fmla="*/ 3635 h 10714"/>
              <a:gd name="connsiteX115" fmla="*/ 8583 w 10000"/>
              <a:gd name="connsiteY115" fmla="*/ 3558 h 10714"/>
              <a:gd name="connsiteX116" fmla="*/ 8767 w 10000"/>
              <a:gd name="connsiteY116" fmla="*/ 3471 h 10714"/>
              <a:gd name="connsiteX117" fmla="*/ 8933 w 10000"/>
              <a:gd name="connsiteY117" fmla="*/ 3376 h 10714"/>
              <a:gd name="connsiteX118" fmla="*/ 9092 w 10000"/>
              <a:gd name="connsiteY118" fmla="*/ 3278 h 10714"/>
              <a:gd name="connsiteX119" fmla="*/ 9238 w 10000"/>
              <a:gd name="connsiteY119" fmla="*/ 3185 h 10714"/>
              <a:gd name="connsiteX120" fmla="*/ 9250 w 10000"/>
              <a:gd name="connsiteY120" fmla="*/ 3230 h 10714"/>
              <a:gd name="connsiteX121" fmla="*/ 9117 w 10000"/>
              <a:gd name="connsiteY121" fmla="*/ 3376 h 10714"/>
              <a:gd name="connsiteX122" fmla="*/ 8954 w 10000"/>
              <a:gd name="connsiteY122" fmla="*/ 3516 h 10714"/>
              <a:gd name="connsiteX123" fmla="*/ 8758 w 10000"/>
              <a:gd name="connsiteY123" fmla="*/ 3641 h 10714"/>
              <a:gd name="connsiteX124" fmla="*/ 8538 w 10000"/>
              <a:gd name="connsiteY124" fmla="*/ 3754 h 10714"/>
              <a:gd name="connsiteX125" fmla="*/ 8304 w 10000"/>
              <a:gd name="connsiteY125" fmla="*/ 3856 h 10714"/>
              <a:gd name="connsiteX126" fmla="*/ 8054 w 10000"/>
              <a:gd name="connsiteY126" fmla="*/ 3945 h 10714"/>
              <a:gd name="connsiteX127" fmla="*/ 7796 w 10000"/>
              <a:gd name="connsiteY127" fmla="*/ 4014 h 10714"/>
              <a:gd name="connsiteX128" fmla="*/ 7533 w 10000"/>
              <a:gd name="connsiteY128" fmla="*/ 4064 h 10714"/>
              <a:gd name="connsiteX129" fmla="*/ 7479 w 10000"/>
              <a:gd name="connsiteY129" fmla="*/ 4184 h 10714"/>
              <a:gd name="connsiteX130" fmla="*/ 7404 w 10000"/>
              <a:gd name="connsiteY130" fmla="*/ 4324 h 10714"/>
              <a:gd name="connsiteX131" fmla="*/ 7321 w 10000"/>
              <a:gd name="connsiteY131" fmla="*/ 4470 h 10714"/>
              <a:gd name="connsiteX132" fmla="*/ 7213 w 10000"/>
              <a:gd name="connsiteY132" fmla="*/ 4628 h 10714"/>
              <a:gd name="connsiteX133" fmla="*/ 7100 w 10000"/>
              <a:gd name="connsiteY133" fmla="*/ 4794 h 10714"/>
              <a:gd name="connsiteX134" fmla="*/ 6979 w 10000"/>
              <a:gd name="connsiteY134" fmla="*/ 4958 h 10714"/>
              <a:gd name="connsiteX135" fmla="*/ 6850 w 10000"/>
              <a:gd name="connsiteY135" fmla="*/ 5113 h 10714"/>
              <a:gd name="connsiteX136" fmla="*/ 6721 w 10000"/>
              <a:gd name="connsiteY136" fmla="*/ 5265 h 10714"/>
              <a:gd name="connsiteX137" fmla="*/ 6600 w 10000"/>
              <a:gd name="connsiteY137" fmla="*/ 5405 h 10714"/>
              <a:gd name="connsiteX138" fmla="*/ 6471 w 10000"/>
              <a:gd name="connsiteY138" fmla="*/ 5530 h 10714"/>
              <a:gd name="connsiteX139" fmla="*/ 6358 w 10000"/>
              <a:gd name="connsiteY139" fmla="*/ 5641 h 10714"/>
              <a:gd name="connsiteX140" fmla="*/ 6250 w 10000"/>
              <a:gd name="connsiteY140" fmla="*/ 5721 h 10714"/>
              <a:gd name="connsiteX141" fmla="*/ 6267 w 10000"/>
              <a:gd name="connsiteY141" fmla="*/ 5781 h 10714"/>
              <a:gd name="connsiteX142" fmla="*/ 6296 w 10000"/>
              <a:gd name="connsiteY142" fmla="*/ 5793 h 10714"/>
              <a:gd name="connsiteX143" fmla="*/ 6479 w 10000"/>
              <a:gd name="connsiteY143" fmla="*/ 5754 h 10714"/>
              <a:gd name="connsiteX144" fmla="*/ 6663 w 10000"/>
              <a:gd name="connsiteY144" fmla="*/ 5736 h 10714"/>
              <a:gd name="connsiteX145" fmla="*/ 6858 w 10000"/>
              <a:gd name="connsiteY145" fmla="*/ 5736 h 10714"/>
              <a:gd name="connsiteX146" fmla="*/ 7046 w 10000"/>
              <a:gd name="connsiteY146" fmla="*/ 5742 h 10714"/>
              <a:gd name="connsiteX147" fmla="*/ 7246 w 10000"/>
              <a:gd name="connsiteY147" fmla="*/ 5748 h 10714"/>
              <a:gd name="connsiteX148" fmla="*/ 7425 w 10000"/>
              <a:gd name="connsiteY148" fmla="*/ 5748 h 10714"/>
              <a:gd name="connsiteX149" fmla="*/ 7600 w 10000"/>
              <a:gd name="connsiteY149" fmla="*/ 5733 h 10714"/>
              <a:gd name="connsiteX150" fmla="*/ 7950 w 10000"/>
              <a:gd name="connsiteY150" fmla="*/ 5673 h 10714"/>
              <a:gd name="connsiteX151" fmla="*/ 8275 w 10000"/>
              <a:gd name="connsiteY151" fmla="*/ 5596 h 10714"/>
              <a:gd name="connsiteX152" fmla="*/ 8579 w 10000"/>
              <a:gd name="connsiteY152" fmla="*/ 5504 h 10714"/>
              <a:gd name="connsiteX153" fmla="*/ 8858 w 10000"/>
              <a:gd name="connsiteY153" fmla="*/ 5390 h 10714"/>
              <a:gd name="connsiteX154" fmla="*/ 9117 w 10000"/>
              <a:gd name="connsiteY154" fmla="*/ 5265 h 10714"/>
              <a:gd name="connsiteX155" fmla="*/ 9350 w 10000"/>
              <a:gd name="connsiteY155" fmla="*/ 5119 h 10714"/>
              <a:gd name="connsiteX156" fmla="*/ 9563 w 10000"/>
              <a:gd name="connsiteY156" fmla="*/ 4967 h 10714"/>
              <a:gd name="connsiteX157" fmla="*/ 9758 w 10000"/>
              <a:gd name="connsiteY157" fmla="*/ 4794 h 10714"/>
              <a:gd name="connsiteX158" fmla="*/ 9933 w 10000"/>
              <a:gd name="connsiteY158" fmla="*/ 4610 h 10714"/>
              <a:gd name="connsiteX159" fmla="*/ 10000 w 10000"/>
              <a:gd name="connsiteY159" fmla="*/ 4648 h 10714"/>
              <a:gd name="connsiteX160" fmla="*/ 10000 w 10000"/>
              <a:gd name="connsiteY160" fmla="*/ 4660 h 10714"/>
              <a:gd name="connsiteX161" fmla="*/ 9904 w 10000"/>
              <a:gd name="connsiteY161" fmla="*/ 4827 h 10714"/>
              <a:gd name="connsiteX162" fmla="*/ 9767 w 10000"/>
              <a:gd name="connsiteY162" fmla="*/ 5000 h 10714"/>
              <a:gd name="connsiteX163" fmla="*/ 9600 w 10000"/>
              <a:gd name="connsiteY163" fmla="*/ 5173 h 10714"/>
              <a:gd name="connsiteX164" fmla="*/ 9404 w 10000"/>
              <a:gd name="connsiteY164" fmla="*/ 5343 h 10714"/>
              <a:gd name="connsiteX165" fmla="*/ 9183 w 10000"/>
              <a:gd name="connsiteY165" fmla="*/ 5504 h 10714"/>
              <a:gd name="connsiteX166" fmla="*/ 8950 w 10000"/>
              <a:gd name="connsiteY166" fmla="*/ 5662 h 10714"/>
              <a:gd name="connsiteX167" fmla="*/ 8704 w 10000"/>
              <a:gd name="connsiteY167" fmla="*/ 5802 h 10714"/>
              <a:gd name="connsiteX168" fmla="*/ 8463 w 10000"/>
              <a:gd name="connsiteY168" fmla="*/ 5927 h 10714"/>
              <a:gd name="connsiteX169" fmla="*/ 8229 w 10000"/>
              <a:gd name="connsiteY169" fmla="*/ 6025 h 10714"/>
              <a:gd name="connsiteX170" fmla="*/ 8000 w 10000"/>
              <a:gd name="connsiteY170" fmla="*/ 6105 h 10714"/>
              <a:gd name="connsiteX171" fmla="*/ 7879 w 10000"/>
              <a:gd name="connsiteY171" fmla="*/ 6132 h 10714"/>
              <a:gd name="connsiteX172" fmla="*/ 7729 w 10000"/>
              <a:gd name="connsiteY172" fmla="*/ 6153 h 10714"/>
              <a:gd name="connsiteX173" fmla="*/ 7563 w 10000"/>
              <a:gd name="connsiteY173" fmla="*/ 6177 h 10714"/>
              <a:gd name="connsiteX174" fmla="*/ 7388 w 10000"/>
              <a:gd name="connsiteY174" fmla="*/ 6198 h 10714"/>
              <a:gd name="connsiteX175" fmla="*/ 7204 w 10000"/>
              <a:gd name="connsiteY175" fmla="*/ 6219 h 10714"/>
              <a:gd name="connsiteX176" fmla="*/ 7017 w 10000"/>
              <a:gd name="connsiteY176" fmla="*/ 6240 h 10714"/>
              <a:gd name="connsiteX177" fmla="*/ 6842 w 10000"/>
              <a:gd name="connsiteY177" fmla="*/ 6263 h 10714"/>
              <a:gd name="connsiteX178" fmla="*/ 6675 w 10000"/>
              <a:gd name="connsiteY178" fmla="*/ 6290 h 10714"/>
              <a:gd name="connsiteX179" fmla="*/ 6517 w 10000"/>
              <a:gd name="connsiteY179" fmla="*/ 6329 h 10714"/>
              <a:gd name="connsiteX180" fmla="*/ 6388 w 10000"/>
              <a:gd name="connsiteY180" fmla="*/ 6365 h 10714"/>
              <a:gd name="connsiteX181" fmla="*/ 6288 w 10000"/>
              <a:gd name="connsiteY181" fmla="*/ 6415 h 10714"/>
              <a:gd name="connsiteX182" fmla="*/ 6213 w 10000"/>
              <a:gd name="connsiteY182" fmla="*/ 6475 h 10714"/>
              <a:gd name="connsiteX183" fmla="*/ 6092 w 10000"/>
              <a:gd name="connsiteY183" fmla="*/ 6648 h 10714"/>
              <a:gd name="connsiteX184" fmla="*/ 6008 w 10000"/>
              <a:gd name="connsiteY184" fmla="*/ 6836 h 10714"/>
              <a:gd name="connsiteX185" fmla="*/ 5942 w 10000"/>
              <a:gd name="connsiteY185" fmla="*/ 7032 h 10714"/>
              <a:gd name="connsiteX186" fmla="*/ 5904 w 10000"/>
              <a:gd name="connsiteY186" fmla="*/ 7232 h 10714"/>
              <a:gd name="connsiteX187" fmla="*/ 5888 w 10000"/>
              <a:gd name="connsiteY187" fmla="*/ 7443 h 10714"/>
              <a:gd name="connsiteX188" fmla="*/ 5879 w 10000"/>
              <a:gd name="connsiteY188" fmla="*/ 7655 h 10714"/>
              <a:gd name="connsiteX189" fmla="*/ 5888 w 10000"/>
              <a:gd name="connsiteY189" fmla="*/ 7867 h 10714"/>
              <a:gd name="connsiteX190" fmla="*/ 5904 w 10000"/>
              <a:gd name="connsiteY190" fmla="*/ 8084 h 10714"/>
              <a:gd name="connsiteX191" fmla="*/ 5925 w 10000"/>
              <a:gd name="connsiteY191" fmla="*/ 8299 h 10714"/>
              <a:gd name="connsiteX192" fmla="*/ 5950 w 10000"/>
              <a:gd name="connsiteY192" fmla="*/ 8510 h 10714"/>
              <a:gd name="connsiteX193" fmla="*/ 5954 w 10000"/>
              <a:gd name="connsiteY193" fmla="*/ 8820 h 10714"/>
              <a:gd name="connsiteX194" fmla="*/ 5933 w 10000"/>
              <a:gd name="connsiteY194" fmla="*/ 9130 h 10714"/>
              <a:gd name="connsiteX195" fmla="*/ 5896 w 10000"/>
              <a:gd name="connsiteY195" fmla="*/ 9428 h 10714"/>
              <a:gd name="connsiteX196" fmla="*/ 5850 w 10000"/>
              <a:gd name="connsiteY196" fmla="*/ 9720 h 10714"/>
              <a:gd name="connsiteX197" fmla="*/ 5756 w 10000"/>
              <a:gd name="connsiteY197" fmla="*/ 10714 h 10714"/>
              <a:gd name="connsiteX198" fmla="*/ 4117 w 10000"/>
              <a:gd name="connsiteY198" fmla="*/ 10686 h 10714"/>
              <a:gd name="connsiteX199" fmla="*/ 3043 w 10000"/>
              <a:gd name="connsiteY199" fmla="*/ 9881 h 10714"/>
              <a:gd name="connsiteX200" fmla="*/ 4546 w 10000"/>
              <a:gd name="connsiteY200" fmla="*/ 9848 h 10714"/>
              <a:gd name="connsiteX201" fmla="*/ 4629 w 10000"/>
              <a:gd name="connsiteY201" fmla="*/ 9687 h 10714"/>
              <a:gd name="connsiteX202" fmla="*/ 4700 w 10000"/>
              <a:gd name="connsiteY202" fmla="*/ 9508 h 10714"/>
              <a:gd name="connsiteX203" fmla="*/ 4767 w 10000"/>
              <a:gd name="connsiteY203" fmla="*/ 9309 h 10714"/>
              <a:gd name="connsiteX204" fmla="*/ 4829 w 10000"/>
              <a:gd name="connsiteY204" fmla="*/ 9097 h 10714"/>
              <a:gd name="connsiteX205" fmla="*/ 4879 w 10000"/>
              <a:gd name="connsiteY205" fmla="*/ 8868 h 10714"/>
              <a:gd name="connsiteX206" fmla="*/ 4917 w 10000"/>
              <a:gd name="connsiteY206" fmla="*/ 8635 h 10714"/>
              <a:gd name="connsiteX207" fmla="*/ 4954 w 10000"/>
              <a:gd name="connsiteY207" fmla="*/ 8391 h 10714"/>
              <a:gd name="connsiteX208" fmla="*/ 4979 w 10000"/>
              <a:gd name="connsiteY208" fmla="*/ 8144 h 10714"/>
              <a:gd name="connsiteX209" fmla="*/ 5000 w 10000"/>
              <a:gd name="connsiteY209" fmla="*/ 7887 h 10714"/>
              <a:gd name="connsiteX210" fmla="*/ 5000 w 10000"/>
              <a:gd name="connsiteY210" fmla="*/ 7634 h 10714"/>
              <a:gd name="connsiteX211" fmla="*/ 5000 w 10000"/>
              <a:gd name="connsiteY211" fmla="*/ 7384 h 10714"/>
              <a:gd name="connsiteX212" fmla="*/ 4979 w 10000"/>
              <a:gd name="connsiteY212" fmla="*/ 7133 h 10714"/>
              <a:gd name="connsiteX213" fmla="*/ 4950 w 10000"/>
              <a:gd name="connsiteY213" fmla="*/ 6892 h 10714"/>
              <a:gd name="connsiteX214" fmla="*/ 4913 w 10000"/>
              <a:gd name="connsiteY214" fmla="*/ 6657 h 10714"/>
              <a:gd name="connsiteX215" fmla="*/ 4858 w 10000"/>
              <a:gd name="connsiteY215" fmla="*/ 6430 h 10714"/>
              <a:gd name="connsiteX216" fmla="*/ 4783 w 10000"/>
              <a:gd name="connsiteY216" fmla="*/ 6219 h 10714"/>
              <a:gd name="connsiteX217" fmla="*/ 4700 w 10000"/>
              <a:gd name="connsiteY217" fmla="*/ 6019 h 10714"/>
              <a:gd name="connsiteX218" fmla="*/ 4600 w 10000"/>
              <a:gd name="connsiteY218" fmla="*/ 5840 h 10714"/>
              <a:gd name="connsiteX219" fmla="*/ 4488 w 10000"/>
              <a:gd name="connsiteY219" fmla="*/ 5682 h 10714"/>
              <a:gd name="connsiteX220" fmla="*/ 4358 w 10000"/>
              <a:gd name="connsiteY220" fmla="*/ 5542 h 10714"/>
              <a:gd name="connsiteX221" fmla="*/ 4213 w 10000"/>
              <a:gd name="connsiteY221" fmla="*/ 5429 h 10714"/>
              <a:gd name="connsiteX222" fmla="*/ 4046 w 10000"/>
              <a:gd name="connsiteY222" fmla="*/ 5343 h 10714"/>
              <a:gd name="connsiteX223" fmla="*/ 3904 w 10000"/>
              <a:gd name="connsiteY223" fmla="*/ 5292 h 10714"/>
              <a:gd name="connsiteX224" fmla="*/ 3746 w 10000"/>
              <a:gd name="connsiteY224" fmla="*/ 5271 h 10714"/>
              <a:gd name="connsiteX225" fmla="*/ 3583 w 10000"/>
              <a:gd name="connsiteY225" fmla="*/ 5271 h 10714"/>
              <a:gd name="connsiteX226" fmla="*/ 3413 w 10000"/>
              <a:gd name="connsiteY226" fmla="*/ 5286 h 10714"/>
              <a:gd name="connsiteX227" fmla="*/ 3246 w 10000"/>
              <a:gd name="connsiteY227" fmla="*/ 5310 h 10714"/>
              <a:gd name="connsiteX228" fmla="*/ 3079 w 10000"/>
              <a:gd name="connsiteY228" fmla="*/ 5343 h 10714"/>
              <a:gd name="connsiteX229" fmla="*/ 2913 w 10000"/>
              <a:gd name="connsiteY229" fmla="*/ 5369 h 10714"/>
              <a:gd name="connsiteX230" fmla="*/ 2750 w 10000"/>
              <a:gd name="connsiteY230" fmla="*/ 5396 h 10714"/>
              <a:gd name="connsiteX231" fmla="*/ 2600 w 10000"/>
              <a:gd name="connsiteY231" fmla="*/ 5411 h 10714"/>
              <a:gd name="connsiteX232" fmla="*/ 2258 w 10000"/>
              <a:gd name="connsiteY232" fmla="*/ 5423 h 10714"/>
              <a:gd name="connsiteX233" fmla="*/ 1925 w 10000"/>
              <a:gd name="connsiteY233" fmla="*/ 5411 h 10714"/>
              <a:gd name="connsiteX234" fmla="*/ 1617 w 10000"/>
              <a:gd name="connsiteY234" fmla="*/ 5384 h 10714"/>
              <a:gd name="connsiteX235" fmla="*/ 1321 w 10000"/>
              <a:gd name="connsiteY235" fmla="*/ 5346 h 10714"/>
              <a:gd name="connsiteX236" fmla="*/ 1033 w 10000"/>
              <a:gd name="connsiteY236" fmla="*/ 5298 h 10714"/>
              <a:gd name="connsiteX237" fmla="*/ 758 w 10000"/>
              <a:gd name="connsiteY237" fmla="*/ 5250 h 10714"/>
              <a:gd name="connsiteX238" fmla="*/ 500 w 10000"/>
              <a:gd name="connsiteY238" fmla="*/ 5197 h 10714"/>
              <a:gd name="connsiteX239" fmla="*/ 517 w 10000"/>
              <a:gd name="connsiteY239" fmla="*/ 5137 h 10714"/>
              <a:gd name="connsiteX240" fmla="*/ 871 w 10000"/>
              <a:gd name="connsiteY240" fmla="*/ 5173 h 10714"/>
              <a:gd name="connsiteX241" fmla="*/ 1221 w 10000"/>
              <a:gd name="connsiteY241" fmla="*/ 5197 h 10714"/>
              <a:gd name="connsiteX242" fmla="*/ 1563 w 10000"/>
              <a:gd name="connsiteY242" fmla="*/ 5206 h 10714"/>
              <a:gd name="connsiteX243" fmla="*/ 1896 w 10000"/>
              <a:gd name="connsiteY243" fmla="*/ 5197 h 10714"/>
              <a:gd name="connsiteX244" fmla="*/ 2221 w 10000"/>
              <a:gd name="connsiteY244" fmla="*/ 5164 h 10714"/>
              <a:gd name="connsiteX245" fmla="*/ 2538 w 10000"/>
              <a:gd name="connsiteY245" fmla="*/ 5113 h 10714"/>
              <a:gd name="connsiteX246" fmla="*/ 2842 w 10000"/>
              <a:gd name="connsiteY246" fmla="*/ 5045 h 10714"/>
              <a:gd name="connsiteX247" fmla="*/ 3129 w 10000"/>
              <a:gd name="connsiteY247" fmla="*/ 4946 h 10714"/>
              <a:gd name="connsiteX248" fmla="*/ 3500 w 10000"/>
              <a:gd name="connsiteY248" fmla="*/ 4815 h 10714"/>
              <a:gd name="connsiteX249" fmla="*/ 2821 w 10000"/>
              <a:gd name="connsiteY249" fmla="*/ 4389 h 10714"/>
              <a:gd name="connsiteX250" fmla="*/ 2213 w 10000"/>
              <a:gd name="connsiteY250" fmla="*/ 3912 h 10714"/>
              <a:gd name="connsiteX251" fmla="*/ 1879 w 10000"/>
              <a:gd name="connsiteY251" fmla="*/ 3939 h 10714"/>
              <a:gd name="connsiteX252" fmla="*/ 1554 w 10000"/>
              <a:gd name="connsiteY252" fmla="*/ 3939 h 10714"/>
              <a:gd name="connsiteX253" fmla="*/ 1258 w 10000"/>
              <a:gd name="connsiteY253" fmla="*/ 3912 h 10714"/>
              <a:gd name="connsiteX254" fmla="*/ 979 w 10000"/>
              <a:gd name="connsiteY254" fmla="*/ 3856 h 10714"/>
              <a:gd name="connsiteX255" fmla="*/ 721 w 10000"/>
              <a:gd name="connsiteY255" fmla="*/ 3775 h 10714"/>
              <a:gd name="connsiteX256" fmla="*/ 496 w 10000"/>
              <a:gd name="connsiteY256" fmla="*/ 3674 h 10714"/>
              <a:gd name="connsiteX257" fmla="*/ 296 w 10000"/>
              <a:gd name="connsiteY257" fmla="*/ 3549 h 10714"/>
              <a:gd name="connsiteX258" fmla="*/ 129 w 10000"/>
              <a:gd name="connsiteY258" fmla="*/ 3403 h 10714"/>
              <a:gd name="connsiteX259" fmla="*/ 0 w 10000"/>
              <a:gd name="connsiteY259" fmla="*/ 3245 h 10714"/>
              <a:gd name="connsiteX260" fmla="*/ 17 w 10000"/>
              <a:gd name="connsiteY260" fmla="*/ 3218 h 10714"/>
              <a:gd name="connsiteX261" fmla="*/ 71 w 10000"/>
              <a:gd name="connsiteY261" fmla="*/ 3245 h 10714"/>
              <a:gd name="connsiteX262" fmla="*/ 138 w 10000"/>
              <a:gd name="connsiteY262" fmla="*/ 3349 h 10714"/>
              <a:gd name="connsiteX263" fmla="*/ 246 w 10000"/>
              <a:gd name="connsiteY263" fmla="*/ 3439 h 10714"/>
              <a:gd name="connsiteX264" fmla="*/ 379 w 10000"/>
              <a:gd name="connsiteY264" fmla="*/ 3528 h 10714"/>
              <a:gd name="connsiteX265" fmla="*/ 538 w 10000"/>
              <a:gd name="connsiteY265" fmla="*/ 3597 h 10714"/>
              <a:gd name="connsiteX266" fmla="*/ 721 w 10000"/>
              <a:gd name="connsiteY266" fmla="*/ 3656 h 10714"/>
              <a:gd name="connsiteX267" fmla="*/ 913 w 10000"/>
              <a:gd name="connsiteY267" fmla="*/ 3701 h 10714"/>
              <a:gd name="connsiteX268" fmla="*/ 1117 w 10000"/>
              <a:gd name="connsiteY268" fmla="*/ 3728 h 10714"/>
              <a:gd name="connsiteX269" fmla="*/ 1329 w 10000"/>
              <a:gd name="connsiteY269" fmla="*/ 3737 h 10714"/>
              <a:gd name="connsiteX270" fmla="*/ 1533 w 10000"/>
              <a:gd name="connsiteY270" fmla="*/ 3734 h 10714"/>
              <a:gd name="connsiteX271" fmla="*/ 1646 w 10000"/>
              <a:gd name="connsiteY271" fmla="*/ 3722 h 10714"/>
              <a:gd name="connsiteX272" fmla="*/ 1746 w 10000"/>
              <a:gd name="connsiteY272" fmla="*/ 3722 h 10714"/>
              <a:gd name="connsiteX273" fmla="*/ 1833 w 10000"/>
              <a:gd name="connsiteY273" fmla="*/ 3710 h 10714"/>
              <a:gd name="connsiteX274" fmla="*/ 1917 w 10000"/>
              <a:gd name="connsiteY274" fmla="*/ 3695 h 10714"/>
              <a:gd name="connsiteX275" fmla="*/ 1988 w 10000"/>
              <a:gd name="connsiteY275" fmla="*/ 3662 h 10714"/>
              <a:gd name="connsiteX276" fmla="*/ 1788 w 10000"/>
              <a:gd name="connsiteY276" fmla="*/ 3391 h 10714"/>
              <a:gd name="connsiteX277" fmla="*/ 1617 w 10000"/>
              <a:gd name="connsiteY277" fmla="*/ 3126 h 10714"/>
              <a:gd name="connsiteX278" fmla="*/ 1454 w 10000"/>
              <a:gd name="connsiteY278" fmla="*/ 2849 h 10714"/>
              <a:gd name="connsiteX279" fmla="*/ 1313 w 10000"/>
              <a:gd name="connsiteY279" fmla="*/ 2563 h 10714"/>
              <a:gd name="connsiteX280" fmla="*/ 1175 w 10000"/>
              <a:gd name="connsiteY280" fmla="*/ 2253 h 10714"/>
              <a:gd name="connsiteX281" fmla="*/ 1046 w 10000"/>
              <a:gd name="connsiteY281" fmla="*/ 1919 h 10714"/>
              <a:gd name="connsiteX282" fmla="*/ 1033 w 10000"/>
              <a:gd name="connsiteY282" fmla="*/ 1859 h 10714"/>
              <a:gd name="connsiteX283" fmla="*/ 1000 w 10000"/>
              <a:gd name="connsiteY283" fmla="*/ 1776 h 10714"/>
              <a:gd name="connsiteX284" fmla="*/ 979 w 10000"/>
              <a:gd name="connsiteY284" fmla="*/ 1684 h 10714"/>
              <a:gd name="connsiteX285" fmla="*/ 950 w 10000"/>
              <a:gd name="connsiteY285" fmla="*/ 1591 h 10714"/>
              <a:gd name="connsiteX286" fmla="*/ 925 w 10000"/>
              <a:gd name="connsiteY286" fmla="*/ 1490 h 10714"/>
              <a:gd name="connsiteX287" fmla="*/ 917 w 10000"/>
              <a:gd name="connsiteY287" fmla="*/ 1397 h 10714"/>
              <a:gd name="connsiteX288" fmla="*/ 917 w 10000"/>
              <a:gd name="connsiteY288" fmla="*/ 1311 h 10714"/>
              <a:gd name="connsiteX289" fmla="*/ 933 w 10000"/>
              <a:gd name="connsiteY289" fmla="*/ 1234 h 10714"/>
              <a:gd name="connsiteX290" fmla="*/ 963 w 10000"/>
              <a:gd name="connsiteY290" fmla="*/ 1180 h 10714"/>
              <a:gd name="connsiteX291" fmla="*/ 1000 w 10000"/>
              <a:gd name="connsiteY291" fmla="*/ 1192 h 10714"/>
              <a:gd name="connsiteX292" fmla="*/ 1033 w 10000"/>
              <a:gd name="connsiteY292" fmla="*/ 1496 h 10714"/>
              <a:gd name="connsiteX293" fmla="*/ 1108 w 10000"/>
              <a:gd name="connsiteY293" fmla="*/ 1800 h 10714"/>
              <a:gd name="connsiteX294" fmla="*/ 1221 w 10000"/>
              <a:gd name="connsiteY294" fmla="*/ 2098 h 10714"/>
              <a:gd name="connsiteX295" fmla="*/ 1358 w 10000"/>
              <a:gd name="connsiteY295" fmla="*/ 2372 h 10714"/>
              <a:gd name="connsiteX296" fmla="*/ 1508 w 10000"/>
              <a:gd name="connsiteY296" fmla="*/ 2628 h 10714"/>
              <a:gd name="connsiteX297" fmla="*/ 1646 w 10000"/>
              <a:gd name="connsiteY297" fmla="*/ 2795 h 10714"/>
              <a:gd name="connsiteX298" fmla="*/ 1629 w 10000"/>
              <a:gd name="connsiteY298" fmla="*/ 2801 h 10714"/>
              <a:gd name="connsiteX299" fmla="*/ 1629 w 10000"/>
              <a:gd name="connsiteY299" fmla="*/ 2807 h 10714"/>
              <a:gd name="connsiteX300" fmla="*/ 1638 w 10000"/>
              <a:gd name="connsiteY300" fmla="*/ 2813 h 10714"/>
              <a:gd name="connsiteX301" fmla="*/ 1646 w 10000"/>
              <a:gd name="connsiteY301" fmla="*/ 2816 h 10714"/>
              <a:gd name="connsiteX302" fmla="*/ 1663 w 10000"/>
              <a:gd name="connsiteY302" fmla="*/ 2822 h 10714"/>
              <a:gd name="connsiteX303" fmla="*/ 1667 w 10000"/>
              <a:gd name="connsiteY303" fmla="*/ 2834 h 10714"/>
              <a:gd name="connsiteX304" fmla="*/ 1675 w 10000"/>
              <a:gd name="connsiteY304" fmla="*/ 2840 h 10714"/>
              <a:gd name="connsiteX305" fmla="*/ 1683 w 10000"/>
              <a:gd name="connsiteY305" fmla="*/ 2849 h 10714"/>
              <a:gd name="connsiteX306" fmla="*/ 1683 w 10000"/>
              <a:gd name="connsiteY306" fmla="*/ 2843 h 10714"/>
              <a:gd name="connsiteX307" fmla="*/ 1675 w 10000"/>
              <a:gd name="connsiteY307" fmla="*/ 2840 h 10714"/>
              <a:gd name="connsiteX308" fmla="*/ 1675 w 10000"/>
              <a:gd name="connsiteY308" fmla="*/ 2840 h 10714"/>
              <a:gd name="connsiteX309" fmla="*/ 1646 w 10000"/>
              <a:gd name="connsiteY309" fmla="*/ 2795 h 10714"/>
              <a:gd name="connsiteX310" fmla="*/ 1746 w 10000"/>
              <a:gd name="connsiteY310" fmla="*/ 2741 h 10714"/>
              <a:gd name="connsiteX311" fmla="*/ 1842 w 10000"/>
              <a:gd name="connsiteY311" fmla="*/ 2649 h 10714"/>
              <a:gd name="connsiteX312" fmla="*/ 1933 w 10000"/>
              <a:gd name="connsiteY312" fmla="*/ 2542 h 10714"/>
              <a:gd name="connsiteX313" fmla="*/ 2017 w 10000"/>
              <a:gd name="connsiteY313" fmla="*/ 2411 h 10714"/>
              <a:gd name="connsiteX314" fmla="*/ 2092 w 10000"/>
              <a:gd name="connsiteY314" fmla="*/ 2265 h 10714"/>
              <a:gd name="connsiteX315" fmla="*/ 2163 w 10000"/>
              <a:gd name="connsiteY315" fmla="*/ 2113 h 10714"/>
              <a:gd name="connsiteX316" fmla="*/ 2221 w 10000"/>
              <a:gd name="connsiteY316" fmla="*/ 1955 h 10714"/>
              <a:gd name="connsiteX317" fmla="*/ 2275 w 10000"/>
              <a:gd name="connsiteY317" fmla="*/ 1803 h 10714"/>
              <a:gd name="connsiteX318" fmla="*/ 2321 w 10000"/>
              <a:gd name="connsiteY318" fmla="*/ 1657 h 10714"/>
              <a:gd name="connsiteX319" fmla="*/ 2329 w 10000"/>
              <a:gd name="connsiteY319" fmla="*/ 1853 h 10714"/>
              <a:gd name="connsiteX320" fmla="*/ 2321 w 10000"/>
              <a:gd name="connsiteY320" fmla="*/ 2032 h 10714"/>
              <a:gd name="connsiteX321" fmla="*/ 2283 w 10000"/>
              <a:gd name="connsiteY321" fmla="*/ 2199 h 10714"/>
              <a:gd name="connsiteX322" fmla="*/ 2229 w 10000"/>
              <a:gd name="connsiteY322" fmla="*/ 2366 h 10714"/>
              <a:gd name="connsiteX323" fmla="*/ 2154 w 10000"/>
              <a:gd name="connsiteY323" fmla="*/ 2524 h 10714"/>
              <a:gd name="connsiteX324" fmla="*/ 2046 w 10000"/>
              <a:gd name="connsiteY324" fmla="*/ 2682 h 10714"/>
              <a:gd name="connsiteX325" fmla="*/ 1796 w 10000"/>
              <a:gd name="connsiteY325" fmla="*/ 3027 h 10714"/>
              <a:gd name="connsiteX326" fmla="*/ 2054 w 10000"/>
              <a:gd name="connsiteY326" fmla="*/ 3305 h 10714"/>
              <a:gd name="connsiteX327" fmla="*/ 2333 w 10000"/>
              <a:gd name="connsiteY327" fmla="*/ 3564 h 10714"/>
              <a:gd name="connsiteX328" fmla="*/ 2638 w 10000"/>
              <a:gd name="connsiteY328" fmla="*/ 3808 h 10714"/>
              <a:gd name="connsiteX329" fmla="*/ 2963 w 10000"/>
              <a:gd name="connsiteY329" fmla="*/ 4032 h 10714"/>
              <a:gd name="connsiteX330" fmla="*/ 4129 w 10000"/>
              <a:gd name="connsiteY330" fmla="*/ 4610 h 10714"/>
              <a:gd name="connsiteX331" fmla="*/ 4167 w 10000"/>
              <a:gd name="connsiteY331" fmla="*/ 4589 h 10714"/>
              <a:gd name="connsiteX332" fmla="*/ 4071 w 10000"/>
              <a:gd name="connsiteY332" fmla="*/ 4333 h 10714"/>
              <a:gd name="connsiteX333" fmla="*/ 3996 w 10000"/>
              <a:gd name="connsiteY333" fmla="*/ 4058 h 10714"/>
              <a:gd name="connsiteX334" fmla="*/ 3933 w 10000"/>
              <a:gd name="connsiteY334" fmla="*/ 3760 h 10714"/>
              <a:gd name="connsiteX335" fmla="*/ 3904 w 10000"/>
              <a:gd name="connsiteY335" fmla="*/ 3456 h 10714"/>
              <a:gd name="connsiteX336" fmla="*/ 3879 w 10000"/>
              <a:gd name="connsiteY336" fmla="*/ 3138 h 10714"/>
              <a:gd name="connsiteX337" fmla="*/ 3879 w 10000"/>
              <a:gd name="connsiteY337" fmla="*/ 2813 h 10714"/>
              <a:gd name="connsiteX338" fmla="*/ 3896 w 10000"/>
              <a:gd name="connsiteY338" fmla="*/ 2485 h 10714"/>
              <a:gd name="connsiteX339" fmla="*/ 3933 w 10000"/>
              <a:gd name="connsiteY339" fmla="*/ 2160 h 10714"/>
              <a:gd name="connsiteX340" fmla="*/ 3988 w 10000"/>
              <a:gd name="connsiteY340" fmla="*/ 1836 h 10714"/>
              <a:gd name="connsiteX341" fmla="*/ 4046 w 10000"/>
              <a:gd name="connsiteY341" fmla="*/ 1523 h 10714"/>
              <a:gd name="connsiteX342" fmla="*/ 4129 w 10000"/>
              <a:gd name="connsiteY342" fmla="*/ 1219 h 10714"/>
              <a:gd name="connsiteX343" fmla="*/ 4229 w 10000"/>
              <a:gd name="connsiteY343" fmla="*/ 933 h 10714"/>
              <a:gd name="connsiteX344" fmla="*/ 4333 w 10000"/>
              <a:gd name="connsiteY344" fmla="*/ 662 h 10714"/>
              <a:gd name="connsiteX345" fmla="*/ 4454 w 10000"/>
              <a:gd name="connsiteY345" fmla="*/ 417 h 10714"/>
              <a:gd name="connsiteX346" fmla="*/ 4583 w 10000"/>
              <a:gd name="connsiteY346" fmla="*/ 194 h 10714"/>
              <a:gd name="connsiteX347" fmla="*/ 4738 w 10000"/>
              <a:gd name="connsiteY347" fmla="*/ 0 h 10714"/>
              <a:gd name="connsiteX0" fmla="*/ 4738 w 10000"/>
              <a:gd name="connsiteY0" fmla="*/ 0 h 10714"/>
              <a:gd name="connsiteX1" fmla="*/ 4721 w 10000"/>
              <a:gd name="connsiteY1" fmla="*/ 48 h 10714"/>
              <a:gd name="connsiteX2" fmla="*/ 4713 w 10000"/>
              <a:gd name="connsiteY2" fmla="*/ 80 h 10714"/>
              <a:gd name="connsiteX3" fmla="*/ 4704 w 10000"/>
              <a:gd name="connsiteY3" fmla="*/ 101 h 10714"/>
              <a:gd name="connsiteX4" fmla="*/ 4704 w 10000"/>
              <a:gd name="connsiteY4" fmla="*/ 113 h 10714"/>
              <a:gd name="connsiteX5" fmla="*/ 4713 w 10000"/>
              <a:gd name="connsiteY5" fmla="*/ 119 h 10714"/>
              <a:gd name="connsiteX6" fmla="*/ 4713 w 10000"/>
              <a:gd name="connsiteY6" fmla="*/ 125 h 10714"/>
              <a:gd name="connsiteX7" fmla="*/ 4721 w 10000"/>
              <a:gd name="connsiteY7" fmla="*/ 125 h 10714"/>
              <a:gd name="connsiteX8" fmla="*/ 4721 w 10000"/>
              <a:gd name="connsiteY8" fmla="*/ 125 h 10714"/>
              <a:gd name="connsiteX9" fmla="*/ 4721 w 10000"/>
              <a:gd name="connsiteY9" fmla="*/ 134 h 10714"/>
              <a:gd name="connsiteX10" fmla="*/ 4713 w 10000"/>
              <a:gd name="connsiteY10" fmla="*/ 152 h 10714"/>
              <a:gd name="connsiteX11" fmla="*/ 4704 w 10000"/>
              <a:gd name="connsiteY11" fmla="*/ 179 h 10714"/>
              <a:gd name="connsiteX12" fmla="*/ 4692 w 10000"/>
              <a:gd name="connsiteY12" fmla="*/ 221 h 10714"/>
              <a:gd name="connsiteX13" fmla="*/ 4667 w 10000"/>
              <a:gd name="connsiteY13" fmla="*/ 280 h 10714"/>
              <a:gd name="connsiteX14" fmla="*/ 4629 w 10000"/>
              <a:gd name="connsiteY14" fmla="*/ 364 h 10714"/>
              <a:gd name="connsiteX15" fmla="*/ 4592 w 10000"/>
              <a:gd name="connsiteY15" fmla="*/ 465 h 10714"/>
              <a:gd name="connsiteX16" fmla="*/ 4533 w 10000"/>
              <a:gd name="connsiteY16" fmla="*/ 596 h 10714"/>
              <a:gd name="connsiteX17" fmla="*/ 4463 w 10000"/>
              <a:gd name="connsiteY17" fmla="*/ 754 h 10714"/>
              <a:gd name="connsiteX18" fmla="*/ 4379 w 10000"/>
              <a:gd name="connsiteY18" fmla="*/ 1001 h 10714"/>
              <a:gd name="connsiteX19" fmla="*/ 4321 w 10000"/>
              <a:gd name="connsiteY19" fmla="*/ 1266 h 10714"/>
              <a:gd name="connsiteX20" fmla="*/ 4275 w 10000"/>
              <a:gd name="connsiteY20" fmla="*/ 1538 h 10714"/>
              <a:gd name="connsiteX21" fmla="*/ 4213 w 10000"/>
              <a:gd name="connsiteY21" fmla="*/ 1827 h 10714"/>
              <a:gd name="connsiteX22" fmla="*/ 4204 w 10000"/>
              <a:gd name="connsiteY22" fmla="*/ 1889 h 10714"/>
              <a:gd name="connsiteX23" fmla="*/ 4192 w 10000"/>
              <a:gd name="connsiteY23" fmla="*/ 1982 h 10714"/>
              <a:gd name="connsiteX24" fmla="*/ 4183 w 10000"/>
              <a:gd name="connsiteY24" fmla="*/ 2080 h 10714"/>
              <a:gd name="connsiteX25" fmla="*/ 4175 w 10000"/>
              <a:gd name="connsiteY25" fmla="*/ 2187 h 10714"/>
              <a:gd name="connsiteX26" fmla="*/ 4175 w 10000"/>
              <a:gd name="connsiteY26" fmla="*/ 2297 h 10714"/>
              <a:gd name="connsiteX27" fmla="*/ 4192 w 10000"/>
              <a:gd name="connsiteY27" fmla="*/ 2396 h 10714"/>
              <a:gd name="connsiteX28" fmla="*/ 4213 w 10000"/>
              <a:gd name="connsiteY28" fmla="*/ 2482 h 10714"/>
              <a:gd name="connsiteX29" fmla="*/ 4250 w 10000"/>
              <a:gd name="connsiteY29" fmla="*/ 2542 h 10714"/>
              <a:gd name="connsiteX30" fmla="*/ 4450 w 10000"/>
              <a:gd name="connsiteY30" fmla="*/ 2530 h 10714"/>
              <a:gd name="connsiteX31" fmla="*/ 4646 w 10000"/>
              <a:gd name="connsiteY31" fmla="*/ 2482 h 10714"/>
              <a:gd name="connsiteX32" fmla="*/ 4833 w 10000"/>
              <a:gd name="connsiteY32" fmla="*/ 2405 h 10714"/>
              <a:gd name="connsiteX33" fmla="*/ 5025 w 10000"/>
              <a:gd name="connsiteY33" fmla="*/ 2297 h 10714"/>
              <a:gd name="connsiteX34" fmla="*/ 5200 w 10000"/>
              <a:gd name="connsiteY34" fmla="*/ 2172 h 10714"/>
              <a:gd name="connsiteX35" fmla="*/ 5371 w 10000"/>
              <a:gd name="connsiteY35" fmla="*/ 2020 h 10714"/>
              <a:gd name="connsiteX36" fmla="*/ 5533 w 10000"/>
              <a:gd name="connsiteY36" fmla="*/ 1859 h 10714"/>
              <a:gd name="connsiteX37" fmla="*/ 5683 w 10000"/>
              <a:gd name="connsiteY37" fmla="*/ 1690 h 10714"/>
              <a:gd name="connsiteX38" fmla="*/ 5829 w 10000"/>
              <a:gd name="connsiteY38" fmla="*/ 1511 h 10714"/>
              <a:gd name="connsiteX39" fmla="*/ 5954 w 10000"/>
              <a:gd name="connsiteY39" fmla="*/ 1326 h 10714"/>
              <a:gd name="connsiteX40" fmla="*/ 6071 w 10000"/>
              <a:gd name="connsiteY40" fmla="*/ 1147 h 10714"/>
              <a:gd name="connsiteX41" fmla="*/ 6167 w 10000"/>
              <a:gd name="connsiteY41" fmla="*/ 974 h 10714"/>
              <a:gd name="connsiteX42" fmla="*/ 6213 w 10000"/>
              <a:gd name="connsiteY42" fmla="*/ 974 h 10714"/>
              <a:gd name="connsiteX43" fmla="*/ 6213 w 10000"/>
              <a:gd name="connsiteY43" fmla="*/ 992 h 10714"/>
              <a:gd name="connsiteX44" fmla="*/ 6138 w 10000"/>
              <a:gd name="connsiteY44" fmla="*/ 1165 h 10714"/>
              <a:gd name="connsiteX45" fmla="*/ 6054 w 10000"/>
              <a:gd name="connsiteY45" fmla="*/ 1344 h 10714"/>
              <a:gd name="connsiteX46" fmla="*/ 5963 w 10000"/>
              <a:gd name="connsiteY46" fmla="*/ 1517 h 10714"/>
              <a:gd name="connsiteX47" fmla="*/ 5871 w 10000"/>
              <a:gd name="connsiteY47" fmla="*/ 1684 h 10714"/>
              <a:gd name="connsiteX48" fmla="*/ 5775 w 10000"/>
              <a:gd name="connsiteY48" fmla="*/ 1847 h 10714"/>
              <a:gd name="connsiteX49" fmla="*/ 5667 w 10000"/>
              <a:gd name="connsiteY49" fmla="*/ 1999 h 10714"/>
              <a:gd name="connsiteX50" fmla="*/ 5554 w 10000"/>
              <a:gd name="connsiteY50" fmla="*/ 2145 h 10714"/>
              <a:gd name="connsiteX51" fmla="*/ 5417 w 10000"/>
              <a:gd name="connsiteY51" fmla="*/ 2279 h 10714"/>
              <a:gd name="connsiteX52" fmla="*/ 5275 w 10000"/>
              <a:gd name="connsiteY52" fmla="*/ 2411 h 10714"/>
              <a:gd name="connsiteX53" fmla="*/ 5108 w 10000"/>
              <a:gd name="connsiteY53" fmla="*/ 2518 h 10714"/>
              <a:gd name="connsiteX54" fmla="*/ 4917 w 10000"/>
              <a:gd name="connsiteY54" fmla="*/ 2616 h 10714"/>
              <a:gd name="connsiteX55" fmla="*/ 4704 w 10000"/>
              <a:gd name="connsiteY55" fmla="*/ 2703 h 10714"/>
              <a:gd name="connsiteX56" fmla="*/ 4479 w 10000"/>
              <a:gd name="connsiteY56" fmla="*/ 2768 h 10714"/>
              <a:gd name="connsiteX57" fmla="*/ 4213 w 10000"/>
              <a:gd name="connsiteY57" fmla="*/ 2813 h 10714"/>
              <a:gd name="connsiteX58" fmla="*/ 4221 w 10000"/>
              <a:gd name="connsiteY58" fmla="*/ 3126 h 10714"/>
              <a:gd name="connsiteX59" fmla="*/ 4258 w 10000"/>
              <a:gd name="connsiteY59" fmla="*/ 3424 h 10714"/>
              <a:gd name="connsiteX60" fmla="*/ 4321 w 10000"/>
              <a:gd name="connsiteY60" fmla="*/ 3707 h 10714"/>
              <a:gd name="connsiteX61" fmla="*/ 4404 w 10000"/>
              <a:gd name="connsiteY61" fmla="*/ 3975 h 10714"/>
              <a:gd name="connsiteX62" fmla="*/ 4508 w 10000"/>
              <a:gd name="connsiteY62" fmla="*/ 4231 h 10714"/>
              <a:gd name="connsiteX63" fmla="*/ 4621 w 10000"/>
              <a:gd name="connsiteY63" fmla="*/ 4476 h 10714"/>
              <a:gd name="connsiteX64" fmla="*/ 4750 w 10000"/>
              <a:gd name="connsiteY64" fmla="*/ 4708 h 10714"/>
              <a:gd name="connsiteX65" fmla="*/ 4879 w 10000"/>
              <a:gd name="connsiteY65" fmla="*/ 4934 h 10714"/>
              <a:gd name="connsiteX66" fmla="*/ 4917 w 10000"/>
              <a:gd name="connsiteY66" fmla="*/ 4988 h 10714"/>
              <a:gd name="connsiteX67" fmla="*/ 4950 w 10000"/>
              <a:gd name="connsiteY67" fmla="*/ 5054 h 10714"/>
              <a:gd name="connsiteX68" fmla="*/ 4996 w 10000"/>
              <a:gd name="connsiteY68" fmla="*/ 5125 h 10714"/>
              <a:gd name="connsiteX69" fmla="*/ 5038 w 10000"/>
              <a:gd name="connsiteY69" fmla="*/ 5200 h 10714"/>
              <a:gd name="connsiteX70" fmla="*/ 5092 w 10000"/>
              <a:gd name="connsiteY70" fmla="*/ 5271 h 10714"/>
              <a:gd name="connsiteX71" fmla="*/ 5154 w 10000"/>
              <a:gd name="connsiteY71" fmla="*/ 5331 h 10714"/>
              <a:gd name="connsiteX72" fmla="*/ 5229 w 10000"/>
              <a:gd name="connsiteY72" fmla="*/ 5384 h 10714"/>
              <a:gd name="connsiteX73" fmla="*/ 5313 w 10000"/>
              <a:gd name="connsiteY73" fmla="*/ 5423 h 10714"/>
              <a:gd name="connsiteX74" fmla="*/ 5413 w 10000"/>
              <a:gd name="connsiteY74" fmla="*/ 5438 h 10714"/>
              <a:gd name="connsiteX75" fmla="*/ 5517 w 10000"/>
              <a:gd name="connsiteY75" fmla="*/ 5435 h 10714"/>
              <a:gd name="connsiteX76" fmla="*/ 5704 w 10000"/>
              <a:gd name="connsiteY76" fmla="*/ 5390 h 10714"/>
              <a:gd name="connsiteX77" fmla="*/ 5871 w 10000"/>
              <a:gd name="connsiteY77" fmla="*/ 5316 h 10714"/>
              <a:gd name="connsiteX78" fmla="*/ 6033 w 10000"/>
              <a:gd name="connsiteY78" fmla="*/ 5223 h 10714"/>
              <a:gd name="connsiteX79" fmla="*/ 6167 w 10000"/>
              <a:gd name="connsiteY79" fmla="*/ 5113 h 10714"/>
              <a:gd name="connsiteX80" fmla="*/ 6296 w 10000"/>
              <a:gd name="connsiteY80" fmla="*/ 4994 h 10714"/>
              <a:gd name="connsiteX81" fmla="*/ 6417 w 10000"/>
              <a:gd name="connsiteY81" fmla="*/ 4869 h 10714"/>
              <a:gd name="connsiteX82" fmla="*/ 6525 w 10000"/>
              <a:gd name="connsiteY82" fmla="*/ 4750 h 10714"/>
              <a:gd name="connsiteX83" fmla="*/ 6617 w 10000"/>
              <a:gd name="connsiteY83" fmla="*/ 4636 h 10714"/>
              <a:gd name="connsiteX84" fmla="*/ 6821 w 10000"/>
              <a:gd name="connsiteY84" fmla="*/ 4377 h 10714"/>
              <a:gd name="connsiteX85" fmla="*/ 7017 w 10000"/>
              <a:gd name="connsiteY85" fmla="*/ 4085 h 10714"/>
              <a:gd name="connsiteX86" fmla="*/ 7213 w 10000"/>
              <a:gd name="connsiteY86" fmla="*/ 3766 h 10714"/>
              <a:gd name="connsiteX87" fmla="*/ 7396 w 10000"/>
              <a:gd name="connsiteY87" fmla="*/ 3418 h 10714"/>
              <a:gd name="connsiteX88" fmla="*/ 7563 w 10000"/>
              <a:gd name="connsiteY88" fmla="*/ 3051 h 10714"/>
              <a:gd name="connsiteX89" fmla="*/ 7713 w 10000"/>
              <a:gd name="connsiteY89" fmla="*/ 2661 h 10714"/>
              <a:gd name="connsiteX90" fmla="*/ 7850 w 10000"/>
              <a:gd name="connsiteY90" fmla="*/ 2253 h 10714"/>
              <a:gd name="connsiteX91" fmla="*/ 7950 w 10000"/>
              <a:gd name="connsiteY91" fmla="*/ 1830 h 10714"/>
              <a:gd name="connsiteX92" fmla="*/ 8025 w 10000"/>
              <a:gd name="connsiteY92" fmla="*/ 1397 h 10714"/>
              <a:gd name="connsiteX93" fmla="*/ 8071 w 10000"/>
              <a:gd name="connsiteY93" fmla="*/ 954 h 10714"/>
              <a:gd name="connsiteX94" fmla="*/ 8108 w 10000"/>
              <a:gd name="connsiteY94" fmla="*/ 974 h 10714"/>
              <a:gd name="connsiteX95" fmla="*/ 8138 w 10000"/>
              <a:gd name="connsiteY95" fmla="*/ 1025 h 10714"/>
              <a:gd name="connsiteX96" fmla="*/ 8163 w 10000"/>
              <a:gd name="connsiteY96" fmla="*/ 1100 h 10714"/>
              <a:gd name="connsiteX97" fmla="*/ 8175 w 10000"/>
              <a:gd name="connsiteY97" fmla="*/ 1198 h 10714"/>
              <a:gd name="connsiteX98" fmla="*/ 8183 w 10000"/>
              <a:gd name="connsiteY98" fmla="*/ 1311 h 10714"/>
              <a:gd name="connsiteX99" fmla="*/ 8183 w 10000"/>
              <a:gd name="connsiteY99" fmla="*/ 1442 h 10714"/>
              <a:gd name="connsiteX100" fmla="*/ 8183 w 10000"/>
              <a:gd name="connsiteY100" fmla="*/ 1582 h 10714"/>
              <a:gd name="connsiteX101" fmla="*/ 8175 w 10000"/>
              <a:gd name="connsiteY101" fmla="*/ 1734 h 10714"/>
              <a:gd name="connsiteX102" fmla="*/ 8163 w 10000"/>
              <a:gd name="connsiteY102" fmla="*/ 1889 h 10714"/>
              <a:gd name="connsiteX103" fmla="*/ 8146 w 10000"/>
              <a:gd name="connsiteY103" fmla="*/ 2047 h 10714"/>
              <a:gd name="connsiteX104" fmla="*/ 8121 w 10000"/>
              <a:gd name="connsiteY104" fmla="*/ 2205 h 10714"/>
              <a:gd name="connsiteX105" fmla="*/ 8108 w 10000"/>
              <a:gd name="connsiteY105" fmla="*/ 2357 h 10714"/>
              <a:gd name="connsiteX106" fmla="*/ 8083 w 10000"/>
              <a:gd name="connsiteY106" fmla="*/ 2497 h 10714"/>
              <a:gd name="connsiteX107" fmla="*/ 8063 w 10000"/>
              <a:gd name="connsiteY107" fmla="*/ 2628 h 10714"/>
              <a:gd name="connsiteX108" fmla="*/ 8038 w 10000"/>
              <a:gd name="connsiteY108" fmla="*/ 2741 h 10714"/>
              <a:gd name="connsiteX109" fmla="*/ 8017 w 10000"/>
              <a:gd name="connsiteY109" fmla="*/ 2834 h 10714"/>
              <a:gd name="connsiteX110" fmla="*/ 8000 w 10000"/>
              <a:gd name="connsiteY110" fmla="*/ 2908 h 10714"/>
              <a:gd name="connsiteX111" fmla="*/ 7700 w 10000"/>
              <a:gd name="connsiteY111" fmla="*/ 3754 h 10714"/>
              <a:gd name="connsiteX112" fmla="*/ 7942 w 10000"/>
              <a:gd name="connsiteY112" fmla="*/ 3737 h 10714"/>
              <a:gd name="connsiteX113" fmla="*/ 8167 w 10000"/>
              <a:gd name="connsiteY113" fmla="*/ 3695 h 10714"/>
              <a:gd name="connsiteX114" fmla="*/ 8379 w 10000"/>
              <a:gd name="connsiteY114" fmla="*/ 3635 h 10714"/>
              <a:gd name="connsiteX115" fmla="*/ 8583 w 10000"/>
              <a:gd name="connsiteY115" fmla="*/ 3558 h 10714"/>
              <a:gd name="connsiteX116" fmla="*/ 8767 w 10000"/>
              <a:gd name="connsiteY116" fmla="*/ 3471 h 10714"/>
              <a:gd name="connsiteX117" fmla="*/ 8933 w 10000"/>
              <a:gd name="connsiteY117" fmla="*/ 3376 h 10714"/>
              <a:gd name="connsiteX118" fmla="*/ 9092 w 10000"/>
              <a:gd name="connsiteY118" fmla="*/ 3278 h 10714"/>
              <a:gd name="connsiteX119" fmla="*/ 9238 w 10000"/>
              <a:gd name="connsiteY119" fmla="*/ 3185 h 10714"/>
              <a:gd name="connsiteX120" fmla="*/ 9250 w 10000"/>
              <a:gd name="connsiteY120" fmla="*/ 3230 h 10714"/>
              <a:gd name="connsiteX121" fmla="*/ 9117 w 10000"/>
              <a:gd name="connsiteY121" fmla="*/ 3376 h 10714"/>
              <a:gd name="connsiteX122" fmla="*/ 8954 w 10000"/>
              <a:gd name="connsiteY122" fmla="*/ 3516 h 10714"/>
              <a:gd name="connsiteX123" fmla="*/ 8758 w 10000"/>
              <a:gd name="connsiteY123" fmla="*/ 3641 h 10714"/>
              <a:gd name="connsiteX124" fmla="*/ 8538 w 10000"/>
              <a:gd name="connsiteY124" fmla="*/ 3754 h 10714"/>
              <a:gd name="connsiteX125" fmla="*/ 8304 w 10000"/>
              <a:gd name="connsiteY125" fmla="*/ 3856 h 10714"/>
              <a:gd name="connsiteX126" fmla="*/ 8054 w 10000"/>
              <a:gd name="connsiteY126" fmla="*/ 3945 h 10714"/>
              <a:gd name="connsiteX127" fmla="*/ 7796 w 10000"/>
              <a:gd name="connsiteY127" fmla="*/ 4014 h 10714"/>
              <a:gd name="connsiteX128" fmla="*/ 7533 w 10000"/>
              <a:gd name="connsiteY128" fmla="*/ 4064 h 10714"/>
              <a:gd name="connsiteX129" fmla="*/ 7479 w 10000"/>
              <a:gd name="connsiteY129" fmla="*/ 4184 h 10714"/>
              <a:gd name="connsiteX130" fmla="*/ 7404 w 10000"/>
              <a:gd name="connsiteY130" fmla="*/ 4324 h 10714"/>
              <a:gd name="connsiteX131" fmla="*/ 7321 w 10000"/>
              <a:gd name="connsiteY131" fmla="*/ 4470 h 10714"/>
              <a:gd name="connsiteX132" fmla="*/ 7213 w 10000"/>
              <a:gd name="connsiteY132" fmla="*/ 4628 h 10714"/>
              <a:gd name="connsiteX133" fmla="*/ 7100 w 10000"/>
              <a:gd name="connsiteY133" fmla="*/ 4794 h 10714"/>
              <a:gd name="connsiteX134" fmla="*/ 6979 w 10000"/>
              <a:gd name="connsiteY134" fmla="*/ 4958 h 10714"/>
              <a:gd name="connsiteX135" fmla="*/ 6850 w 10000"/>
              <a:gd name="connsiteY135" fmla="*/ 5113 h 10714"/>
              <a:gd name="connsiteX136" fmla="*/ 6721 w 10000"/>
              <a:gd name="connsiteY136" fmla="*/ 5265 h 10714"/>
              <a:gd name="connsiteX137" fmla="*/ 6600 w 10000"/>
              <a:gd name="connsiteY137" fmla="*/ 5405 h 10714"/>
              <a:gd name="connsiteX138" fmla="*/ 6471 w 10000"/>
              <a:gd name="connsiteY138" fmla="*/ 5530 h 10714"/>
              <a:gd name="connsiteX139" fmla="*/ 6358 w 10000"/>
              <a:gd name="connsiteY139" fmla="*/ 5641 h 10714"/>
              <a:gd name="connsiteX140" fmla="*/ 6250 w 10000"/>
              <a:gd name="connsiteY140" fmla="*/ 5721 h 10714"/>
              <a:gd name="connsiteX141" fmla="*/ 6267 w 10000"/>
              <a:gd name="connsiteY141" fmla="*/ 5781 h 10714"/>
              <a:gd name="connsiteX142" fmla="*/ 6296 w 10000"/>
              <a:gd name="connsiteY142" fmla="*/ 5793 h 10714"/>
              <a:gd name="connsiteX143" fmla="*/ 6479 w 10000"/>
              <a:gd name="connsiteY143" fmla="*/ 5754 h 10714"/>
              <a:gd name="connsiteX144" fmla="*/ 6663 w 10000"/>
              <a:gd name="connsiteY144" fmla="*/ 5736 h 10714"/>
              <a:gd name="connsiteX145" fmla="*/ 6858 w 10000"/>
              <a:gd name="connsiteY145" fmla="*/ 5736 h 10714"/>
              <a:gd name="connsiteX146" fmla="*/ 7046 w 10000"/>
              <a:gd name="connsiteY146" fmla="*/ 5742 h 10714"/>
              <a:gd name="connsiteX147" fmla="*/ 7246 w 10000"/>
              <a:gd name="connsiteY147" fmla="*/ 5748 h 10714"/>
              <a:gd name="connsiteX148" fmla="*/ 7425 w 10000"/>
              <a:gd name="connsiteY148" fmla="*/ 5748 h 10714"/>
              <a:gd name="connsiteX149" fmla="*/ 7600 w 10000"/>
              <a:gd name="connsiteY149" fmla="*/ 5733 h 10714"/>
              <a:gd name="connsiteX150" fmla="*/ 7950 w 10000"/>
              <a:gd name="connsiteY150" fmla="*/ 5673 h 10714"/>
              <a:gd name="connsiteX151" fmla="*/ 8275 w 10000"/>
              <a:gd name="connsiteY151" fmla="*/ 5596 h 10714"/>
              <a:gd name="connsiteX152" fmla="*/ 8579 w 10000"/>
              <a:gd name="connsiteY152" fmla="*/ 5504 h 10714"/>
              <a:gd name="connsiteX153" fmla="*/ 8858 w 10000"/>
              <a:gd name="connsiteY153" fmla="*/ 5390 h 10714"/>
              <a:gd name="connsiteX154" fmla="*/ 9117 w 10000"/>
              <a:gd name="connsiteY154" fmla="*/ 5265 h 10714"/>
              <a:gd name="connsiteX155" fmla="*/ 9350 w 10000"/>
              <a:gd name="connsiteY155" fmla="*/ 5119 h 10714"/>
              <a:gd name="connsiteX156" fmla="*/ 9563 w 10000"/>
              <a:gd name="connsiteY156" fmla="*/ 4967 h 10714"/>
              <a:gd name="connsiteX157" fmla="*/ 9758 w 10000"/>
              <a:gd name="connsiteY157" fmla="*/ 4794 h 10714"/>
              <a:gd name="connsiteX158" fmla="*/ 9933 w 10000"/>
              <a:gd name="connsiteY158" fmla="*/ 4610 h 10714"/>
              <a:gd name="connsiteX159" fmla="*/ 10000 w 10000"/>
              <a:gd name="connsiteY159" fmla="*/ 4648 h 10714"/>
              <a:gd name="connsiteX160" fmla="*/ 10000 w 10000"/>
              <a:gd name="connsiteY160" fmla="*/ 4660 h 10714"/>
              <a:gd name="connsiteX161" fmla="*/ 9904 w 10000"/>
              <a:gd name="connsiteY161" fmla="*/ 4827 h 10714"/>
              <a:gd name="connsiteX162" fmla="*/ 9767 w 10000"/>
              <a:gd name="connsiteY162" fmla="*/ 5000 h 10714"/>
              <a:gd name="connsiteX163" fmla="*/ 9600 w 10000"/>
              <a:gd name="connsiteY163" fmla="*/ 5173 h 10714"/>
              <a:gd name="connsiteX164" fmla="*/ 9404 w 10000"/>
              <a:gd name="connsiteY164" fmla="*/ 5343 h 10714"/>
              <a:gd name="connsiteX165" fmla="*/ 9183 w 10000"/>
              <a:gd name="connsiteY165" fmla="*/ 5504 h 10714"/>
              <a:gd name="connsiteX166" fmla="*/ 8950 w 10000"/>
              <a:gd name="connsiteY166" fmla="*/ 5662 h 10714"/>
              <a:gd name="connsiteX167" fmla="*/ 8704 w 10000"/>
              <a:gd name="connsiteY167" fmla="*/ 5802 h 10714"/>
              <a:gd name="connsiteX168" fmla="*/ 8463 w 10000"/>
              <a:gd name="connsiteY168" fmla="*/ 5927 h 10714"/>
              <a:gd name="connsiteX169" fmla="*/ 8229 w 10000"/>
              <a:gd name="connsiteY169" fmla="*/ 6025 h 10714"/>
              <a:gd name="connsiteX170" fmla="*/ 8000 w 10000"/>
              <a:gd name="connsiteY170" fmla="*/ 6105 h 10714"/>
              <a:gd name="connsiteX171" fmla="*/ 7879 w 10000"/>
              <a:gd name="connsiteY171" fmla="*/ 6132 h 10714"/>
              <a:gd name="connsiteX172" fmla="*/ 7729 w 10000"/>
              <a:gd name="connsiteY172" fmla="*/ 6153 h 10714"/>
              <a:gd name="connsiteX173" fmla="*/ 7563 w 10000"/>
              <a:gd name="connsiteY173" fmla="*/ 6177 h 10714"/>
              <a:gd name="connsiteX174" fmla="*/ 7388 w 10000"/>
              <a:gd name="connsiteY174" fmla="*/ 6198 h 10714"/>
              <a:gd name="connsiteX175" fmla="*/ 7204 w 10000"/>
              <a:gd name="connsiteY175" fmla="*/ 6219 h 10714"/>
              <a:gd name="connsiteX176" fmla="*/ 7017 w 10000"/>
              <a:gd name="connsiteY176" fmla="*/ 6240 h 10714"/>
              <a:gd name="connsiteX177" fmla="*/ 6842 w 10000"/>
              <a:gd name="connsiteY177" fmla="*/ 6263 h 10714"/>
              <a:gd name="connsiteX178" fmla="*/ 6675 w 10000"/>
              <a:gd name="connsiteY178" fmla="*/ 6290 h 10714"/>
              <a:gd name="connsiteX179" fmla="*/ 6517 w 10000"/>
              <a:gd name="connsiteY179" fmla="*/ 6329 h 10714"/>
              <a:gd name="connsiteX180" fmla="*/ 6388 w 10000"/>
              <a:gd name="connsiteY180" fmla="*/ 6365 h 10714"/>
              <a:gd name="connsiteX181" fmla="*/ 6288 w 10000"/>
              <a:gd name="connsiteY181" fmla="*/ 6415 h 10714"/>
              <a:gd name="connsiteX182" fmla="*/ 6213 w 10000"/>
              <a:gd name="connsiteY182" fmla="*/ 6475 h 10714"/>
              <a:gd name="connsiteX183" fmla="*/ 6092 w 10000"/>
              <a:gd name="connsiteY183" fmla="*/ 6648 h 10714"/>
              <a:gd name="connsiteX184" fmla="*/ 6008 w 10000"/>
              <a:gd name="connsiteY184" fmla="*/ 6836 h 10714"/>
              <a:gd name="connsiteX185" fmla="*/ 5942 w 10000"/>
              <a:gd name="connsiteY185" fmla="*/ 7032 h 10714"/>
              <a:gd name="connsiteX186" fmla="*/ 5904 w 10000"/>
              <a:gd name="connsiteY186" fmla="*/ 7232 h 10714"/>
              <a:gd name="connsiteX187" fmla="*/ 5888 w 10000"/>
              <a:gd name="connsiteY187" fmla="*/ 7443 h 10714"/>
              <a:gd name="connsiteX188" fmla="*/ 5879 w 10000"/>
              <a:gd name="connsiteY188" fmla="*/ 7655 h 10714"/>
              <a:gd name="connsiteX189" fmla="*/ 5888 w 10000"/>
              <a:gd name="connsiteY189" fmla="*/ 7867 h 10714"/>
              <a:gd name="connsiteX190" fmla="*/ 5904 w 10000"/>
              <a:gd name="connsiteY190" fmla="*/ 8084 h 10714"/>
              <a:gd name="connsiteX191" fmla="*/ 5925 w 10000"/>
              <a:gd name="connsiteY191" fmla="*/ 8299 h 10714"/>
              <a:gd name="connsiteX192" fmla="*/ 5950 w 10000"/>
              <a:gd name="connsiteY192" fmla="*/ 8510 h 10714"/>
              <a:gd name="connsiteX193" fmla="*/ 5954 w 10000"/>
              <a:gd name="connsiteY193" fmla="*/ 8820 h 10714"/>
              <a:gd name="connsiteX194" fmla="*/ 5933 w 10000"/>
              <a:gd name="connsiteY194" fmla="*/ 9130 h 10714"/>
              <a:gd name="connsiteX195" fmla="*/ 5896 w 10000"/>
              <a:gd name="connsiteY195" fmla="*/ 9428 h 10714"/>
              <a:gd name="connsiteX196" fmla="*/ 5850 w 10000"/>
              <a:gd name="connsiteY196" fmla="*/ 9720 h 10714"/>
              <a:gd name="connsiteX197" fmla="*/ 5756 w 10000"/>
              <a:gd name="connsiteY197" fmla="*/ 10714 h 10714"/>
              <a:gd name="connsiteX198" fmla="*/ 4117 w 10000"/>
              <a:gd name="connsiteY198" fmla="*/ 10686 h 10714"/>
              <a:gd name="connsiteX199" fmla="*/ 4309 w 10000"/>
              <a:gd name="connsiteY199" fmla="*/ 10293 h 10714"/>
              <a:gd name="connsiteX200" fmla="*/ 4546 w 10000"/>
              <a:gd name="connsiteY200" fmla="*/ 9848 h 10714"/>
              <a:gd name="connsiteX201" fmla="*/ 4629 w 10000"/>
              <a:gd name="connsiteY201" fmla="*/ 9687 h 10714"/>
              <a:gd name="connsiteX202" fmla="*/ 4700 w 10000"/>
              <a:gd name="connsiteY202" fmla="*/ 9508 h 10714"/>
              <a:gd name="connsiteX203" fmla="*/ 4767 w 10000"/>
              <a:gd name="connsiteY203" fmla="*/ 9309 h 10714"/>
              <a:gd name="connsiteX204" fmla="*/ 4829 w 10000"/>
              <a:gd name="connsiteY204" fmla="*/ 9097 h 10714"/>
              <a:gd name="connsiteX205" fmla="*/ 4879 w 10000"/>
              <a:gd name="connsiteY205" fmla="*/ 8868 h 10714"/>
              <a:gd name="connsiteX206" fmla="*/ 4917 w 10000"/>
              <a:gd name="connsiteY206" fmla="*/ 8635 h 10714"/>
              <a:gd name="connsiteX207" fmla="*/ 4954 w 10000"/>
              <a:gd name="connsiteY207" fmla="*/ 8391 h 10714"/>
              <a:gd name="connsiteX208" fmla="*/ 4979 w 10000"/>
              <a:gd name="connsiteY208" fmla="*/ 8144 h 10714"/>
              <a:gd name="connsiteX209" fmla="*/ 5000 w 10000"/>
              <a:gd name="connsiteY209" fmla="*/ 7887 h 10714"/>
              <a:gd name="connsiteX210" fmla="*/ 5000 w 10000"/>
              <a:gd name="connsiteY210" fmla="*/ 7634 h 10714"/>
              <a:gd name="connsiteX211" fmla="*/ 5000 w 10000"/>
              <a:gd name="connsiteY211" fmla="*/ 7384 h 10714"/>
              <a:gd name="connsiteX212" fmla="*/ 4979 w 10000"/>
              <a:gd name="connsiteY212" fmla="*/ 7133 h 10714"/>
              <a:gd name="connsiteX213" fmla="*/ 4950 w 10000"/>
              <a:gd name="connsiteY213" fmla="*/ 6892 h 10714"/>
              <a:gd name="connsiteX214" fmla="*/ 4913 w 10000"/>
              <a:gd name="connsiteY214" fmla="*/ 6657 h 10714"/>
              <a:gd name="connsiteX215" fmla="*/ 4858 w 10000"/>
              <a:gd name="connsiteY215" fmla="*/ 6430 h 10714"/>
              <a:gd name="connsiteX216" fmla="*/ 4783 w 10000"/>
              <a:gd name="connsiteY216" fmla="*/ 6219 h 10714"/>
              <a:gd name="connsiteX217" fmla="*/ 4700 w 10000"/>
              <a:gd name="connsiteY217" fmla="*/ 6019 h 10714"/>
              <a:gd name="connsiteX218" fmla="*/ 4600 w 10000"/>
              <a:gd name="connsiteY218" fmla="*/ 5840 h 10714"/>
              <a:gd name="connsiteX219" fmla="*/ 4488 w 10000"/>
              <a:gd name="connsiteY219" fmla="*/ 5682 h 10714"/>
              <a:gd name="connsiteX220" fmla="*/ 4358 w 10000"/>
              <a:gd name="connsiteY220" fmla="*/ 5542 h 10714"/>
              <a:gd name="connsiteX221" fmla="*/ 4213 w 10000"/>
              <a:gd name="connsiteY221" fmla="*/ 5429 h 10714"/>
              <a:gd name="connsiteX222" fmla="*/ 4046 w 10000"/>
              <a:gd name="connsiteY222" fmla="*/ 5343 h 10714"/>
              <a:gd name="connsiteX223" fmla="*/ 3904 w 10000"/>
              <a:gd name="connsiteY223" fmla="*/ 5292 h 10714"/>
              <a:gd name="connsiteX224" fmla="*/ 3746 w 10000"/>
              <a:gd name="connsiteY224" fmla="*/ 5271 h 10714"/>
              <a:gd name="connsiteX225" fmla="*/ 3583 w 10000"/>
              <a:gd name="connsiteY225" fmla="*/ 5271 h 10714"/>
              <a:gd name="connsiteX226" fmla="*/ 3413 w 10000"/>
              <a:gd name="connsiteY226" fmla="*/ 5286 h 10714"/>
              <a:gd name="connsiteX227" fmla="*/ 3246 w 10000"/>
              <a:gd name="connsiteY227" fmla="*/ 5310 h 10714"/>
              <a:gd name="connsiteX228" fmla="*/ 3079 w 10000"/>
              <a:gd name="connsiteY228" fmla="*/ 5343 h 10714"/>
              <a:gd name="connsiteX229" fmla="*/ 2913 w 10000"/>
              <a:gd name="connsiteY229" fmla="*/ 5369 h 10714"/>
              <a:gd name="connsiteX230" fmla="*/ 2750 w 10000"/>
              <a:gd name="connsiteY230" fmla="*/ 5396 h 10714"/>
              <a:gd name="connsiteX231" fmla="*/ 2600 w 10000"/>
              <a:gd name="connsiteY231" fmla="*/ 5411 h 10714"/>
              <a:gd name="connsiteX232" fmla="*/ 2258 w 10000"/>
              <a:gd name="connsiteY232" fmla="*/ 5423 h 10714"/>
              <a:gd name="connsiteX233" fmla="*/ 1925 w 10000"/>
              <a:gd name="connsiteY233" fmla="*/ 5411 h 10714"/>
              <a:gd name="connsiteX234" fmla="*/ 1617 w 10000"/>
              <a:gd name="connsiteY234" fmla="*/ 5384 h 10714"/>
              <a:gd name="connsiteX235" fmla="*/ 1321 w 10000"/>
              <a:gd name="connsiteY235" fmla="*/ 5346 h 10714"/>
              <a:gd name="connsiteX236" fmla="*/ 1033 w 10000"/>
              <a:gd name="connsiteY236" fmla="*/ 5298 h 10714"/>
              <a:gd name="connsiteX237" fmla="*/ 758 w 10000"/>
              <a:gd name="connsiteY237" fmla="*/ 5250 h 10714"/>
              <a:gd name="connsiteX238" fmla="*/ 500 w 10000"/>
              <a:gd name="connsiteY238" fmla="*/ 5197 h 10714"/>
              <a:gd name="connsiteX239" fmla="*/ 517 w 10000"/>
              <a:gd name="connsiteY239" fmla="*/ 5137 h 10714"/>
              <a:gd name="connsiteX240" fmla="*/ 871 w 10000"/>
              <a:gd name="connsiteY240" fmla="*/ 5173 h 10714"/>
              <a:gd name="connsiteX241" fmla="*/ 1221 w 10000"/>
              <a:gd name="connsiteY241" fmla="*/ 5197 h 10714"/>
              <a:gd name="connsiteX242" fmla="*/ 1563 w 10000"/>
              <a:gd name="connsiteY242" fmla="*/ 5206 h 10714"/>
              <a:gd name="connsiteX243" fmla="*/ 1896 w 10000"/>
              <a:gd name="connsiteY243" fmla="*/ 5197 h 10714"/>
              <a:gd name="connsiteX244" fmla="*/ 2221 w 10000"/>
              <a:gd name="connsiteY244" fmla="*/ 5164 h 10714"/>
              <a:gd name="connsiteX245" fmla="*/ 2538 w 10000"/>
              <a:gd name="connsiteY245" fmla="*/ 5113 h 10714"/>
              <a:gd name="connsiteX246" fmla="*/ 2842 w 10000"/>
              <a:gd name="connsiteY246" fmla="*/ 5045 h 10714"/>
              <a:gd name="connsiteX247" fmla="*/ 3129 w 10000"/>
              <a:gd name="connsiteY247" fmla="*/ 4946 h 10714"/>
              <a:gd name="connsiteX248" fmla="*/ 3500 w 10000"/>
              <a:gd name="connsiteY248" fmla="*/ 4815 h 10714"/>
              <a:gd name="connsiteX249" fmla="*/ 2821 w 10000"/>
              <a:gd name="connsiteY249" fmla="*/ 4389 h 10714"/>
              <a:gd name="connsiteX250" fmla="*/ 2213 w 10000"/>
              <a:gd name="connsiteY250" fmla="*/ 3912 h 10714"/>
              <a:gd name="connsiteX251" fmla="*/ 1879 w 10000"/>
              <a:gd name="connsiteY251" fmla="*/ 3939 h 10714"/>
              <a:gd name="connsiteX252" fmla="*/ 1554 w 10000"/>
              <a:gd name="connsiteY252" fmla="*/ 3939 h 10714"/>
              <a:gd name="connsiteX253" fmla="*/ 1258 w 10000"/>
              <a:gd name="connsiteY253" fmla="*/ 3912 h 10714"/>
              <a:gd name="connsiteX254" fmla="*/ 979 w 10000"/>
              <a:gd name="connsiteY254" fmla="*/ 3856 h 10714"/>
              <a:gd name="connsiteX255" fmla="*/ 721 w 10000"/>
              <a:gd name="connsiteY255" fmla="*/ 3775 h 10714"/>
              <a:gd name="connsiteX256" fmla="*/ 496 w 10000"/>
              <a:gd name="connsiteY256" fmla="*/ 3674 h 10714"/>
              <a:gd name="connsiteX257" fmla="*/ 296 w 10000"/>
              <a:gd name="connsiteY257" fmla="*/ 3549 h 10714"/>
              <a:gd name="connsiteX258" fmla="*/ 129 w 10000"/>
              <a:gd name="connsiteY258" fmla="*/ 3403 h 10714"/>
              <a:gd name="connsiteX259" fmla="*/ 0 w 10000"/>
              <a:gd name="connsiteY259" fmla="*/ 3245 h 10714"/>
              <a:gd name="connsiteX260" fmla="*/ 17 w 10000"/>
              <a:gd name="connsiteY260" fmla="*/ 3218 h 10714"/>
              <a:gd name="connsiteX261" fmla="*/ 71 w 10000"/>
              <a:gd name="connsiteY261" fmla="*/ 3245 h 10714"/>
              <a:gd name="connsiteX262" fmla="*/ 138 w 10000"/>
              <a:gd name="connsiteY262" fmla="*/ 3349 h 10714"/>
              <a:gd name="connsiteX263" fmla="*/ 246 w 10000"/>
              <a:gd name="connsiteY263" fmla="*/ 3439 h 10714"/>
              <a:gd name="connsiteX264" fmla="*/ 379 w 10000"/>
              <a:gd name="connsiteY264" fmla="*/ 3528 h 10714"/>
              <a:gd name="connsiteX265" fmla="*/ 538 w 10000"/>
              <a:gd name="connsiteY265" fmla="*/ 3597 h 10714"/>
              <a:gd name="connsiteX266" fmla="*/ 721 w 10000"/>
              <a:gd name="connsiteY266" fmla="*/ 3656 h 10714"/>
              <a:gd name="connsiteX267" fmla="*/ 913 w 10000"/>
              <a:gd name="connsiteY267" fmla="*/ 3701 h 10714"/>
              <a:gd name="connsiteX268" fmla="*/ 1117 w 10000"/>
              <a:gd name="connsiteY268" fmla="*/ 3728 h 10714"/>
              <a:gd name="connsiteX269" fmla="*/ 1329 w 10000"/>
              <a:gd name="connsiteY269" fmla="*/ 3737 h 10714"/>
              <a:gd name="connsiteX270" fmla="*/ 1533 w 10000"/>
              <a:gd name="connsiteY270" fmla="*/ 3734 h 10714"/>
              <a:gd name="connsiteX271" fmla="*/ 1646 w 10000"/>
              <a:gd name="connsiteY271" fmla="*/ 3722 h 10714"/>
              <a:gd name="connsiteX272" fmla="*/ 1746 w 10000"/>
              <a:gd name="connsiteY272" fmla="*/ 3722 h 10714"/>
              <a:gd name="connsiteX273" fmla="*/ 1833 w 10000"/>
              <a:gd name="connsiteY273" fmla="*/ 3710 h 10714"/>
              <a:gd name="connsiteX274" fmla="*/ 1917 w 10000"/>
              <a:gd name="connsiteY274" fmla="*/ 3695 h 10714"/>
              <a:gd name="connsiteX275" fmla="*/ 1988 w 10000"/>
              <a:gd name="connsiteY275" fmla="*/ 3662 h 10714"/>
              <a:gd name="connsiteX276" fmla="*/ 1788 w 10000"/>
              <a:gd name="connsiteY276" fmla="*/ 3391 h 10714"/>
              <a:gd name="connsiteX277" fmla="*/ 1617 w 10000"/>
              <a:gd name="connsiteY277" fmla="*/ 3126 h 10714"/>
              <a:gd name="connsiteX278" fmla="*/ 1454 w 10000"/>
              <a:gd name="connsiteY278" fmla="*/ 2849 h 10714"/>
              <a:gd name="connsiteX279" fmla="*/ 1313 w 10000"/>
              <a:gd name="connsiteY279" fmla="*/ 2563 h 10714"/>
              <a:gd name="connsiteX280" fmla="*/ 1175 w 10000"/>
              <a:gd name="connsiteY280" fmla="*/ 2253 h 10714"/>
              <a:gd name="connsiteX281" fmla="*/ 1046 w 10000"/>
              <a:gd name="connsiteY281" fmla="*/ 1919 h 10714"/>
              <a:gd name="connsiteX282" fmla="*/ 1033 w 10000"/>
              <a:gd name="connsiteY282" fmla="*/ 1859 h 10714"/>
              <a:gd name="connsiteX283" fmla="*/ 1000 w 10000"/>
              <a:gd name="connsiteY283" fmla="*/ 1776 h 10714"/>
              <a:gd name="connsiteX284" fmla="*/ 979 w 10000"/>
              <a:gd name="connsiteY284" fmla="*/ 1684 h 10714"/>
              <a:gd name="connsiteX285" fmla="*/ 950 w 10000"/>
              <a:gd name="connsiteY285" fmla="*/ 1591 h 10714"/>
              <a:gd name="connsiteX286" fmla="*/ 925 w 10000"/>
              <a:gd name="connsiteY286" fmla="*/ 1490 h 10714"/>
              <a:gd name="connsiteX287" fmla="*/ 917 w 10000"/>
              <a:gd name="connsiteY287" fmla="*/ 1397 h 10714"/>
              <a:gd name="connsiteX288" fmla="*/ 917 w 10000"/>
              <a:gd name="connsiteY288" fmla="*/ 1311 h 10714"/>
              <a:gd name="connsiteX289" fmla="*/ 933 w 10000"/>
              <a:gd name="connsiteY289" fmla="*/ 1234 h 10714"/>
              <a:gd name="connsiteX290" fmla="*/ 963 w 10000"/>
              <a:gd name="connsiteY290" fmla="*/ 1180 h 10714"/>
              <a:gd name="connsiteX291" fmla="*/ 1000 w 10000"/>
              <a:gd name="connsiteY291" fmla="*/ 1192 h 10714"/>
              <a:gd name="connsiteX292" fmla="*/ 1033 w 10000"/>
              <a:gd name="connsiteY292" fmla="*/ 1496 h 10714"/>
              <a:gd name="connsiteX293" fmla="*/ 1108 w 10000"/>
              <a:gd name="connsiteY293" fmla="*/ 1800 h 10714"/>
              <a:gd name="connsiteX294" fmla="*/ 1221 w 10000"/>
              <a:gd name="connsiteY294" fmla="*/ 2098 h 10714"/>
              <a:gd name="connsiteX295" fmla="*/ 1358 w 10000"/>
              <a:gd name="connsiteY295" fmla="*/ 2372 h 10714"/>
              <a:gd name="connsiteX296" fmla="*/ 1508 w 10000"/>
              <a:gd name="connsiteY296" fmla="*/ 2628 h 10714"/>
              <a:gd name="connsiteX297" fmla="*/ 1646 w 10000"/>
              <a:gd name="connsiteY297" fmla="*/ 2795 h 10714"/>
              <a:gd name="connsiteX298" fmla="*/ 1629 w 10000"/>
              <a:gd name="connsiteY298" fmla="*/ 2801 h 10714"/>
              <a:gd name="connsiteX299" fmla="*/ 1629 w 10000"/>
              <a:gd name="connsiteY299" fmla="*/ 2807 h 10714"/>
              <a:gd name="connsiteX300" fmla="*/ 1638 w 10000"/>
              <a:gd name="connsiteY300" fmla="*/ 2813 h 10714"/>
              <a:gd name="connsiteX301" fmla="*/ 1646 w 10000"/>
              <a:gd name="connsiteY301" fmla="*/ 2816 h 10714"/>
              <a:gd name="connsiteX302" fmla="*/ 1663 w 10000"/>
              <a:gd name="connsiteY302" fmla="*/ 2822 h 10714"/>
              <a:gd name="connsiteX303" fmla="*/ 1667 w 10000"/>
              <a:gd name="connsiteY303" fmla="*/ 2834 h 10714"/>
              <a:gd name="connsiteX304" fmla="*/ 1675 w 10000"/>
              <a:gd name="connsiteY304" fmla="*/ 2840 h 10714"/>
              <a:gd name="connsiteX305" fmla="*/ 1683 w 10000"/>
              <a:gd name="connsiteY305" fmla="*/ 2849 h 10714"/>
              <a:gd name="connsiteX306" fmla="*/ 1683 w 10000"/>
              <a:gd name="connsiteY306" fmla="*/ 2843 h 10714"/>
              <a:gd name="connsiteX307" fmla="*/ 1675 w 10000"/>
              <a:gd name="connsiteY307" fmla="*/ 2840 h 10714"/>
              <a:gd name="connsiteX308" fmla="*/ 1675 w 10000"/>
              <a:gd name="connsiteY308" fmla="*/ 2840 h 10714"/>
              <a:gd name="connsiteX309" fmla="*/ 1646 w 10000"/>
              <a:gd name="connsiteY309" fmla="*/ 2795 h 10714"/>
              <a:gd name="connsiteX310" fmla="*/ 1746 w 10000"/>
              <a:gd name="connsiteY310" fmla="*/ 2741 h 10714"/>
              <a:gd name="connsiteX311" fmla="*/ 1842 w 10000"/>
              <a:gd name="connsiteY311" fmla="*/ 2649 h 10714"/>
              <a:gd name="connsiteX312" fmla="*/ 1933 w 10000"/>
              <a:gd name="connsiteY312" fmla="*/ 2542 h 10714"/>
              <a:gd name="connsiteX313" fmla="*/ 2017 w 10000"/>
              <a:gd name="connsiteY313" fmla="*/ 2411 h 10714"/>
              <a:gd name="connsiteX314" fmla="*/ 2092 w 10000"/>
              <a:gd name="connsiteY314" fmla="*/ 2265 h 10714"/>
              <a:gd name="connsiteX315" fmla="*/ 2163 w 10000"/>
              <a:gd name="connsiteY315" fmla="*/ 2113 h 10714"/>
              <a:gd name="connsiteX316" fmla="*/ 2221 w 10000"/>
              <a:gd name="connsiteY316" fmla="*/ 1955 h 10714"/>
              <a:gd name="connsiteX317" fmla="*/ 2275 w 10000"/>
              <a:gd name="connsiteY317" fmla="*/ 1803 h 10714"/>
              <a:gd name="connsiteX318" fmla="*/ 2321 w 10000"/>
              <a:gd name="connsiteY318" fmla="*/ 1657 h 10714"/>
              <a:gd name="connsiteX319" fmla="*/ 2329 w 10000"/>
              <a:gd name="connsiteY319" fmla="*/ 1853 h 10714"/>
              <a:gd name="connsiteX320" fmla="*/ 2321 w 10000"/>
              <a:gd name="connsiteY320" fmla="*/ 2032 h 10714"/>
              <a:gd name="connsiteX321" fmla="*/ 2283 w 10000"/>
              <a:gd name="connsiteY321" fmla="*/ 2199 h 10714"/>
              <a:gd name="connsiteX322" fmla="*/ 2229 w 10000"/>
              <a:gd name="connsiteY322" fmla="*/ 2366 h 10714"/>
              <a:gd name="connsiteX323" fmla="*/ 2154 w 10000"/>
              <a:gd name="connsiteY323" fmla="*/ 2524 h 10714"/>
              <a:gd name="connsiteX324" fmla="*/ 2046 w 10000"/>
              <a:gd name="connsiteY324" fmla="*/ 2682 h 10714"/>
              <a:gd name="connsiteX325" fmla="*/ 1796 w 10000"/>
              <a:gd name="connsiteY325" fmla="*/ 3027 h 10714"/>
              <a:gd name="connsiteX326" fmla="*/ 2054 w 10000"/>
              <a:gd name="connsiteY326" fmla="*/ 3305 h 10714"/>
              <a:gd name="connsiteX327" fmla="*/ 2333 w 10000"/>
              <a:gd name="connsiteY327" fmla="*/ 3564 h 10714"/>
              <a:gd name="connsiteX328" fmla="*/ 2638 w 10000"/>
              <a:gd name="connsiteY328" fmla="*/ 3808 h 10714"/>
              <a:gd name="connsiteX329" fmla="*/ 2963 w 10000"/>
              <a:gd name="connsiteY329" fmla="*/ 4032 h 10714"/>
              <a:gd name="connsiteX330" fmla="*/ 4129 w 10000"/>
              <a:gd name="connsiteY330" fmla="*/ 4610 h 10714"/>
              <a:gd name="connsiteX331" fmla="*/ 4167 w 10000"/>
              <a:gd name="connsiteY331" fmla="*/ 4589 h 10714"/>
              <a:gd name="connsiteX332" fmla="*/ 4071 w 10000"/>
              <a:gd name="connsiteY332" fmla="*/ 4333 h 10714"/>
              <a:gd name="connsiteX333" fmla="*/ 3996 w 10000"/>
              <a:gd name="connsiteY333" fmla="*/ 4058 h 10714"/>
              <a:gd name="connsiteX334" fmla="*/ 3933 w 10000"/>
              <a:gd name="connsiteY334" fmla="*/ 3760 h 10714"/>
              <a:gd name="connsiteX335" fmla="*/ 3904 w 10000"/>
              <a:gd name="connsiteY335" fmla="*/ 3456 h 10714"/>
              <a:gd name="connsiteX336" fmla="*/ 3879 w 10000"/>
              <a:gd name="connsiteY336" fmla="*/ 3138 h 10714"/>
              <a:gd name="connsiteX337" fmla="*/ 3879 w 10000"/>
              <a:gd name="connsiteY337" fmla="*/ 2813 h 10714"/>
              <a:gd name="connsiteX338" fmla="*/ 3896 w 10000"/>
              <a:gd name="connsiteY338" fmla="*/ 2485 h 10714"/>
              <a:gd name="connsiteX339" fmla="*/ 3933 w 10000"/>
              <a:gd name="connsiteY339" fmla="*/ 2160 h 10714"/>
              <a:gd name="connsiteX340" fmla="*/ 3988 w 10000"/>
              <a:gd name="connsiteY340" fmla="*/ 1836 h 10714"/>
              <a:gd name="connsiteX341" fmla="*/ 4046 w 10000"/>
              <a:gd name="connsiteY341" fmla="*/ 1523 h 10714"/>
              <a:gd name="connsiteX342" fmla="*/ 4129 w 10000"/>
              <a:gd name="connsiteY342" fmla="*/ 1219 h 10714"/>
              <a:gd name="connsiteX343" fmla="*/ 4229 w 10000"/>
              <a:gd name="connsiteY343" fmla="*/ 933 h 10714"/>
              <a:gd name="connsiteX344" fmla="*/ 4333 w 10000"/>
              <a:gd name="connsiteY344" fmla="*/ 662 h 10714"/>
              <a:gd name="connsiteX345" fmla="*/ 4454 w 10000"/>
              <a:gd name="connsiteY345" fmla="*/ 417 h 10714"/>
              <a:gd name="connsiteX346" fmla="*/ 4583 w 10000"/>
              <a:gd name="connsiteY346" fmla="*/ 194 h 10714"/>
              <a:gd name="connsiteX347" fmla="*/ 4738 w 10000"/>
              <a:gd name="connsiteY347" fmla="*/ 0 h 10714"/>
              <a:gd name="connsiteX0" fmla="*/ 4738 w 10000"/>
              <a:gd name="connsiteY0" fmla="*/ 0 h 10741"/>
              <a:gd name="connsiteX1" fmla="*/ 4721 w 10000"/>
              <a:gd name="connsiteY1" fmla="*/ 48 h 10741"/>
              <a:gd name="connsiteX2" fmla="*/ 4713 w 10000"/>
              <a:gd name="connsiteY2" fmla="*/ 80 h 10741"/>
              <a:gd name="connsiteX3" fmla="*/ 4704 w 10000"/>
              <a:gd name="connsiteY3" fmla="*/ 101 h 10741"/>
              <a:gd name="connsiteX4" fmla="*/ 4704 w 10000"/>
              <a:gd name="connsiteY4" fmla="*/ 113 h 10741"/>
              <a:gd name="connsiteX5" fmla="*/ 4713 w 10000"/>
              <a:gd name="connsiteY5" fmla="*/ 119 h 10741"/>
              <a:gd name="connsiteX6" fmla="*/ 4713 w 10000"/>
              <a:gd name="connsiteY6" fmla="*/ 125 h 10741"/>
              <a:gd name="connsiteX7" fmla="*/ 4721 w 10000"/>
              <a:gd name="connsiteY7" fmla="*/ 125 h 10741"/>
              <a:gd name="connsiteX8" fmla="*/ 4721 w 10000"/>
              <a:gd name="connsiteY8" fmla="*/ 125 h 10741"/>
              <a:gd name="connsiteX9" fmla="*/ 4721 w 10000"/>
              <a:gd name="connsiteY9" fmla="*/ 134 h 10741"/>
              <a:gd name="connsiteX10" fmla="*/ 4713 w 10000"/>
              <a:gd name="connsiteY10" fmla="*/ 152 h 10741"/>
              <a:gd name="connsiteX11" fmla="*/ 4704 w 10000"/>
              <a:gd name="connsiteY11" fmla="*/ 179 h 10741"/>
              <a:gd name="connsiteX12" fmla="*/ 4692 w 10000"/>
              <a:gd name="connsiteY12" fmla="*/ 221 h 10741"/>
              <a:gd name="connsiteX13" fmla="*/ 4667 w 10000"/>
              <a:gd name="connsiteY13" fmla="*/ 280 h 10741"/>
              <a:gd name="connsiteX14" fmla="*/ 4629 w 10000"/>
              <a:gd name="connsiteY14" fmla="*/ 364 h 10741"/>
              <a:gd name="connsiteX15" fmla="*/ 4592 w 10000"/>
              <a:gd name="connsiteY15" fmla="*/ 465 h 10741"/>
              <a:gd name="connsiteX16" fmla="*/ 4533 w 10000"/>
              <a:gd name="connsiteY16" fmla="*/ 596 h 10741"/>
              <a:gd name="connsiteX17" fmla="*/ 4463 w 10000"/>
              <a:gd name="connsiteY17" fmla="*/ 754 h 10741"/>
              <a:gd name="connsiteX18" fmla="*/ 4379 w 10000"/>
              <a:gd name="connsiteY18" fmla="*/ 1001 h 10741"/>
              <a:gd name="connsiteX19" fmla="*/ 4321 w 10000"/>
              <a:gd name="connsiteY19" fmla="*/ 1266 h 10741"/>
              <a:gd name="connsiteX20" fmla="*/ 4275 w 10000"/>
              <a:gd name="connsiteY20" fmla="*/ 1538 h 10741"/>
              <a:gd name="connsiteX21" fmla="*/ 4213 w 10000"/>
              <a:gd name="connsiteY21" fmla="*/ 1827 h 10741"/>
              <a:gd name="connsiteX22" fmla="*/ 4204 w 10000"/>
              <a:gd name="connsiteY22" fmla="*/ 1889 h 10741"/>
              <a:gd name="connsiteX23" fmla="*/ 4192 w 10000"/>
              <a:gd name="connsiteY23" fmla="*/ 1982 h 10741"/>
              <a:gd name="connsiteX24" fmla="*/ 4183 w 10000"/>
              <a:gd name="connsiteY24" fmla="*/ 2080 h 10741"/>
              <a:gd name="connsiteX25" fmla="*/ 4175 w 10000"/>
              <a:gd name="connsiteY25" fmla="*/ 2187 h 10741"/>
              <a:gd name="connsiteX26" fmla="*/ 4175 w 10000"/>
              <a:gd name="connsiteY26" fmla="*/ 2297 h 10741"/>
              <a:gd name="connsiteX27" fmla="*/ 4192 w 10000"/>
              <a:gd name="connsiteY27" fmla="*/ 2396 h 10741"/>
              <a:gd name="connsiteX28" fmla="*/ 4213 w 10000"/>
              <a:gd name="connsiteY28" fmla="*/ 2482 h 10741"/>
              <a:gd name="connsiteX29" fmla="*/ 4250 w 10000"/>
              <a:gd name="connsiteY29" fmla="*/ 2542 h 10741"/>
              <a:gd name="connsiteX30" fmla="*/ 4450 w 10000"/>
              <a:gd name="connsiteY30" fmla="*/ 2530 h 10741"/>
              <a:gd name="connsiteX31" fmla="*/ 4646 w 10000"/>
              <a:gd name="connsiteY31" fmla="*/ 2482 h 10741"/>
              <a:gd name="connsiteX32" fmla="*/ 4833 w 10000"/>
              <a:gd name="connsiteY32" fmla="*/ 2405 h 10741"/>
              <a:gd name="connsiteX33" fmla="*/ 5025 w 10000"/>
              <a:gd name="connsiteY33" fmla="*/ 2297 h 10741"/>
              <a:gd name="connsiteX34" fmla="*/ 5200 w 10000"/>
              <a:gd name="connsiteY34" fmla="*/ 2172 h 10741"/>
              <a:gd name="connsiteX35" fmla="*/ 5371 w 10000"/>
              <a:gd name="connsiteY35" fmla="*/ 2020 h 10741"/>
              <a:gd name="connsiteX36" fmla="*/ 5533 w 10000"/>
              <a:gd name="connsiteY36" fmla="*/ 1859 h 10741"/>
              <a:gd name="connsiteX37" fmla="*/ 5683 w 10000"/>
              <a:gd name="connsiteY37" fmla="*/ 1690 h 10741"/>
              <a:gd name="connsiteX38" fmla="*/ 5829 w 10000"/>
              <a:gd name="connsiteY38" fmla="*/ 1511 h 10741"/>
              <a:gd name="connsiteX39" fmla="*/ 5954 w 10000"/>
              <a:gd name="connsiteY39" fmla="*/ 1326 h 10741"/>
              <a:gd name="connsiteX40" fmla="*/ 6071 w 10000"/>
              <a:gd name="connsiteY40" fmla="*/ 1147 h 10741"/>
              <a:gd name="connsiteX41" fmla="*/ 6167 w 10000"/>
              <a:gd name="connsiteY41" fmla="*/ 974 h 10741"/>
              <a:gd name="connsiteX42" fmla="*/ 6213 w 10000"/>
              <a:gd name="connsiteY42" fmla="*/ 974 h 10741"/>
              <a:gd name="connsiteX43" fmla="*/ 6213 w 10000"/>
              <a:gd name="connsiteY43" fmla="*/ 992 h 10741"/>
              <a:gd name="connsiteX44" fmla="*/ 6138 w 10000"/>
              <a:gd name="connsiteY44" fmla="*/ 1165 h 10741"/>
              <a:gd name="connsiteX45" fmla="*/ 6054 w 10000"/>
              <a:gd name="connsiteY45" fmla="*/ 1344 h 10741"/>
              <a:gd name="connsiteX46" fmla="*/ 5963 w 10000"/>
              <a:gd name="connsiteY46" fmla="*/ 1517 h 10741"/>
              <a:gd name="connsiteX47" fmla="*/ 5871 w 10000"/>
              <a:gd name="connsiteY47" fmla="*/ 1684 h 10741"/>
              <a:gd name="connsiteX48" fmla="*/ 5775 w 10000"/>
              <a:gd name="connsiteY48" fmla="*/ 1847 h 10741"/>
              <a:gd name="connsiteX49" fmla="*/ 5667 w 10000"/>
              <a:gd name="connsiteY49" fmla="*/ 1999 h 10741"/>
              <a:gd name="connsiteX50" fmla="*/ 5554 w 10000"/>
              <a:gd name="connsiteY50" fmla="*/ 2145 h 10741"/>
              <a:gd name="connsiteX51" fmla="*/ 5417 w 10000"/>
              <a:gd name="connsiteY51" fmla="*/ 2279 h 10741"/>
              <a:gd name="connsiteX52" fmla="*/ 5275 w 10000"/>
              <a:gd name="connsiteY52" fmla="*/ 2411 h 10741"/>
              <a:gd name="connsiteX53" fmla="*/ 5108 w 10000"/>
              <a:gd name="connsiteY53" fmla="*/ 2518 h 10741"/>
              <a:gd name="connsiteX54" fmla="*/ 4917 w 10000"/>
              <a:gd name="connsiteY54" fmla="*/ 2616 h 10741"/>
              <a:gd name="connsiteX55" fmla="*/ 4704 w 10000"/>
              <a:gd name="connsiteY55" fmla="*/ 2703 h 10741"/>
              <a:gd name="connsiteX56" fmla="*/ 4479 w 10000"/>
              <a:gd name="connsiteY56" fmla="*/ 2768 h 10741"/>
              <a:gd name="connsiteX57" fmla="*/ 4213 w 10000"/>
              <a:gd name="connsiteY57" fmla="*/ 2813 h 10741"/>
              <a:gd name="connsiteX58" fmla="*/ 4221 w 10000"/>
              <a:gd name="connsiteY58" fmla="*/ 3126 h 10741"/>
              <a:gd name="connsiteX59" fmla="*/ 4258 w 10000"/>
              <a:gd name="connsiteY59" fmla="*/ 3424 h 10741"/>
              <a:gd name="connsiteX60" fmla="*/ 4321 w 10000"/>
              <a:gd name="connsiteY60" fmla="*/ 3707 h 10741"/>
              <a:gd name="connsiteX61" fmla="*/ 4404 w 10000"/>
              <a:gd name="connsiteY61" fmla="*/ 3975 h 10741"/>
              <a:gd name="connsiteX62" fmla="*/ 4508 w 10000"/>
              <a:gd name="connsiteY62" fmla="*/ 4231 h 10741"/>
              <a:gd name="connsiteX63" fmla="*/ 4621 w 10000"/>
              <a:gd name="connsiteY63" fmla="*/ 4476 h 10741"/>
              <a:gd name="connsiteX64" fmla="*/ 4750 w 10000"/>
              <a:gd name="connsiteY64" fmla="*/ 4708 h 10741"/>
              <a:gd name="connsiteX65" fmla="*/ 4879 w 10000"/>
              <a:gd name="connsiteY65" fmla="*/ 4934 h 10741"/>
              <a:gd name="connsiteX66" fmla="*/ 4917 w 10000"/>
              <a:gd name="connsiteY66" fmla="*/ 4988 h 10741"/>
              <a:gd name="connsiteX67" fmla="*/ 4950 w 10000"/>
              <a:gd name="connsiteY67" fmla="*/ 5054 h 10741"/>
              <a:gd name="connsiteX68" fmla="*/ 4996 w 10000"/>
              <a:gd name="connsiteY68" fmla="*/ 5125 h 10741"/>
              <a:gd name="connsiteX69" fmla="*/ 5038 w 10000"/>
              <a:gd name="connsiteY69" fmla="*/ 5200 h 10741"/>
              <a:gd name="connsiteX70" fmla="*/ 5092 w 10000"/>
              <a:gd name="connsiteY70" fmla="*/ 5271 h 10741"/>
              <a:gd name="connsiteX71" fmla="*/ 5154 w 10000"/>
              <a:gd name="connsiteY71" fmla="*/ 5331 h 10741"/>
              <a:gd name="connsiteX72" fmla="*/ 5229 w 10000"/>
              <a:gd name="connsiteY72" fmla="*/ 5384 h 10741"/>
              <a:gd name="connsiteX73" fmla="*/ 5313 w 10000"/>
              <a:gd name="connsiteY73" fmla="*/ 5423 h 10741"/>
              <a:gd name="connsiteX74" fmla="*/ 5413 w 10000"/>
              <a:gd name="connsiteY74" fmla="*/ 5438 h 10741"/>
              <a:gd name="connsiteX75" fmla="*/ 5517 w 10000"/>
              <a:gd name="connsiteY75" fmla="*/ 5435 h 10741"/>
              <a:gd name="connsiteX76" fmla="*/ 5704 w 10000"/>
              <a:gd name="connsiteY76" fmla="*/ 5390 h 10741"/>
              <a:gd name="connsiteX77" fmla="*/ 5871 w 10000"/>
              <a:gd name="connsiteY77" fmla="*/ 5316 h 10741"/>
              <a:gd name="connsiteX78" fmla="*/ 6033 w 10000"/>
              <a:gd name="connsiteY78" fmla="*/ 5223 h 10741"/>
              <a:gd name="connsiteX79" fmla="*/ 6167 w 10000"/>
              <a:gd name="connsiteY79" fmla="*/ 5113 h 10741"/>
              <a:gd name="connsiteX80" fmla="*/ 6296 w 10000"/>
              <a:gd name="connsiteY80" fmla="*/ 4994 h 10741"/>
              <a:gd name="connsiteX81" fmla="*/ 6417 w 10000"/>
              <a:gd name="connsiteY81" fmla="*/ 4869 h 10741"/>
              <a:gd name="connsiteX82" fmla="*/ 6525 w 10000"/>
              <a:gd name="connsiteY82" fmla="*/ 4750 h 10741"/>
              <a:gd name="connsiteX83" fmla="*/ 6617 w 10000"/>
              <a:gd name="connsiteY83" fmla="*/ 4636 h 10741"/>
              <a:gd name="connsiteX84" fmla="*/ 6821 w 10000"/>
              <a:gd name="connsiteY84" fmla="*/ 4377 h 10741"/>
              <a:gd name="connsiteX85" fmla="*/ 7017 w 10000"/>
              <a:gd name="connsiteY85" fmla="*/ 4085 h 10741"/>
              <a:gd name="connsiteX86" fmla="*/ 7213 w 10000"/>
              <a:gd name="connsiteY86" fmla="*/ 3766 h 10741"/>
              <a:gd name="connsiteX87" fmla="*/ 7396 w 10000"/>
              <a:gd name="connsiteY87" fmla="*/ 3418 h 10741"/>
              <a:gd name="connsiteX88" fmla="*/ 7563 w 10000"/>
              <a:gd name="connsiteY88" fmla="*/ 3051 h 10741"/>
              <a:gd name="connsiteX89" fmla="*/ 7713 w 10000"/>
              <a:gd name="connsiteY89" fmla="*/ 2661 h 10741"/>
              <a:gd name="connsiteX90" fmla="*/ 7850 w 10000"/>
              <a:gd name="connsiteY90" fmla="*/ 2253 h 10741"/>
              <a:gd name="connsiteX91" fmla="*/ 7950 w 10000"/>
              <a:gd name="connsiteY91" fmla="*/ 1830 h 10741"/>
              <a:gd name="connsiteX92" fmla="*/ 8025 w 10000"/>
              <a:gd name="connsiteY92" fmla="*/ 1397 h 10741"/>
              <a:gd name="connsiteX93" fmla="*/ 8071 w 10000"/>
              <a:gd name="connsiteY93" fmla="*/ 954 h 10741"/>
              <a:gd name="connsiteX94" fmla="*/ 8108 w 10000"/>
              <a:gd name="connsiteY94" fmla="*/ 974 h 10741"/>
              <a:gd name="connsiteX95" fmla="*/ 8138 w 10000"/>
              <a:gd name="connsiteY95" fmla="*/ 1025 h 10741"/>
              <a:gd name="connsiteX96" fmla="*/ 8163 w 10000"/>
              <a:gd name="connsiteY96" fmla="*/ 1100 h 10741"/>
              <a:gd name="connsiteX97" fmla="*/ 8175 w 10000"/>
              <a:gd name="connsiteY97" fmla="*/ 1198 h 10741"/>
              <a:gd name="connsiteX98" fmla="*/ 8183 w 10000"/>
              <a:gd name="connsiteY98" fmla="*/ 1311 h 10741"/>
              <a:gd name="connsiteX99" fmla="*/ 8183 w 10000"/>
              <a:gd name="connsiteY99" fmla="*/ 1442 h 10741"/>
              <a:gd name="connsiteX100" fmla="*/ 8183 w 10000"/>
              <a:gd name="connsiteY100" fmla="*/ 1582 h 10741"/>
              <a:gd name="connsiteX101" fmla="*/ 8175 w 10000"/>
              <a:gd name="connsiteY101" fmla="*/ 1734 h 10741"/>
              <a:gd name="connsiteX102" fmla="*/ 8163 w 10000"/>
              <a:gd name="connsiteY102" fmla="*/ 1889 h 10741"/>
              <a:gd name="connsiteX103" fmla="*/ 8146 w 10000"/>
              <a:gd name="connsiteY103" fmla="*/ 2047 h 10741"/>
              <a:gd name="connsiteX104" fmla="*/ 8121 w 10000"/>
              <a:gd name="connsiteY104" fmla="*/ 2205 h 10741"/>
              <a:gd name="connsiteX105" fmla="*/ 8108 w 10000"/>
              <a:gd name="connsiteY105" fmla="*/ 2357 h 10741"/>
              <a:gd name="connsiteX106" fmla="*/ 8083 w 10000"/>
              <a:gd name="connsiteY106" fmla="*/ 2497 h 10741"/>
              <a:gd name="connsiteX107" fmla="*/ 8063 w 10000"/>
              <a:gd name="connsiteY107" fmla="*/ 2628 h 10741"/>
              <a:gd name="connsiteX108" fmla="*/ 8038 w 10000"/>
              <a:gd name="connsiteY108" fmla="*/ 2741 h 10741"/>
              <a:gd name="connsiteX109" fmla="*/ 8017 w 10000"/>
              <a:gd name="connsiteY109" fmla="*/ 2834 h 10741"/>
              <a:gd name="connsiteX110" fmla="*/ 8000 w 10000"/>
              <a:gd name="connsiteY110" fmla="*/ 2908 h 10741"/>
              <a:gd name="connsiteX111" fmla="*/ 7700 w 10000"/>
              <a:gd name="connsiteY111" fmla="*/ 3754 h 10741"/>
              <a:gd name="connsiteX112" fmla="*/ 7942 w 10000"/>
              <a:gd name="connsiteY112" fmla="*/ 3737 h 10741"/>
              <a:gd name="connsiteX113" fmla="*/ 8167 w 10000"/>
              <a:gd name="connsiteY113" fmla="*/ 3695 h 10741"/>
              <a:gd name="connsiteX114" fmla="*/ 8379 w 10000"/>
              <a:gd name="connsiteY114" fmla="*/ 3635 h 10741"/>
              <a:gd name="connsiteX115" fmla="*/ 8583 w 10000"/>
              <a:gd name="connsiteY115" fmla="*/ 3558 h 10741"/>
              <a:gd name="connsiteX116" fmla="*/ 8767 w 10000"/>
              <a:gd name="connsiteY116" fmla="*/ 3471 h 10741"/>
              <a:gd name="connsiteX117" fmla="*/ 8933 w 10000"/>
              <a:gd name="connsiteY117" fmla="*/ 3376 h 10741"/>
              <a:gd name="connsiteX118" fmla="*/ 9092 w 10000"/>
              <a:gd name="connsiteY118" fmla="*/ 3278 h 10741"/>
              <a:gd name="connsiteX119" fmla="*/ 9238 w 10000"/>
              <a:gd name="connsiteY119" fmla="*/ 3185 h 10741"/>
              <a:gd name="connsiteX120" fmla="*/ 9250 w 10000"/>
              <a:gd name="connsiteY120" fmla="*/ 3230 h 10741"/>
              <a:gd name="connsiteX121" fmla="*/ 9117 w 10000"/>
              <a:gd name="connsiteY121" fmla="*/ 3376 h 10741"/>
              <a:gd name="connsiteX122" fmla="*/ 8954 w 10000"/>
              <a:gd name="connsiteY122" fmla="*/ 3516 h 10741"/>
              <a:gd name="connsiteX123" fmla="*/ 8758 w 10000"/>
              <a:gd name="connsiteY123" fmla="*/ 3641 h 10741"/>
              <a:gd name="connsiteX124" fmla="*/ 8538 w 10000"/>
              <a:gd name="connsiteY124" fmla="*/ 3754 h 10741"/>
              <a:gd name="connsiteX125" fmla="*/ 8304 w 10000"/>
              <a:gd name="connsiteY125" fmla="*/ 3856 h 10741"/>
              <a:gd name="connsiteX126" fmla="*/ 8054 w 10000"/>
              <a:gd name="connsiteY126" fmla="*/ 3945 h 10741"/>
              <a:gd name="connsiteX127" fmla="*/ 7796 w 10000"/>
              <a:gd name="connsiteY127" fmla="*/ 4014 h 10741"/>
              <a:gd name="connsiteX128" fmla="*/ 7533 w 10000"/>
              <a:gd name="connsiteY128" fmla="*/ 4064 h 10741"/>
              <a:gd name="connsiteX129" fmla="*/ 7479 w 10000"/>
              <a:gd name="connsiteY129" fmla="*/ 4184 h 10741"/>
              <a:gd name="connsiteX130" fmla="*/ 7404 w 10000"/>
              <a:gd name="connsiteY130" fmla="*/ 4324 h 10741"/>
              <a:gd name="connsiteX131" fmla="*/ 7321 w 10000"/>
              <a:gd name="connsiteY131" fmla="*/ 4470 h 10741"/>
              <a:gd name="connsiteX132" fmla="*/ 7213 w 10000"/>
              <a:gd name="connsiteY132" fmla="*/ 4628 h 10741"/>
              <a:gd name="connsiteX133" fmla="*/ 7100 w 10000"/>
              <a:gd name="connsiteY133" fmla="*/ 4794 h 10741"/>
              <a:gd name="connsiteX134" fmla="*/ 6979 w 10000"/>
              <a:gd name="connsiteY134" fmla="*/ 4958 h 10741"/>
              <a:gd name="connsiteX135" fmla="*/ 6850 w 10000"/>
              <a:gd name="connsiteY135" fmla="*/ 5113 h 10741"/>
              <a:gd name="connsiteX136" fmla="*/ 6721 w 10000"/>
              <a:gd name="connsiteY136" fmla="*/ 5265 h 10741"/>
              <a:gd name="connsiteX137" fmla="*/ 6600 w 10000"/>
              <a:gd name="connsiteY137" fmla="*/ 5405 h 10741"/>
              <a:gd name="connsiteX138" fmla="*/ 6471 w 10000"/>
              <a:gd name="connsiteY138" fmla="*/ 5530 h 10741"/>
              <a:gd name="connsiteX139" fmla="*/ 6358 w 10000"/>
              <a:gd name="connsiteY139" fmla="*/ 5641 h 10741"/>
              <a:gd name="connsiteX140" fmla="*/ 6250 w 10000"/>
              <a:gd name="connsiteY140" fmla="*/ 5721 h 10741"/>
              <a:gd name="connsiteX141" fmla="*/ 6267 w 10000"/>
              <a:gd name="connsiteY141" fmla="*/ 5781 h 10741"/>
              <a:gd name="connsiteX142" fmla="*/ 6296 w 10000"/>
              <a:gd name="connsiteY142" fmla="*/ 5793 h 10741"/>
              <a:gd name="connsiteX143" fmla="*/ 6479 w 10000"/>
              <a:gd name="connsiteY143" fmla="*/ 5754 h 10741"/>
              <a:gd name="connsiteX144" fmla="*/ 6663 w 10000"/>
              <a:gd name="connsiteY144" fmla="*/ 5736 h 10741"/>
              <a:gd name="connsiteX145" fmla="*/ 6858 w 10000"/>
              <a:gd name="connsiteY145" fmla="*/ 5736 h 10741"/>
              <a:gd name="connsiteX146" fmla="*/ 7046 w 10000"/>
              <a:gd name="connsiteY146" fmla="*/ 5742 h 10741"/>
              <a:gd name="connsiteX147" fmla="*/ 7246 w 10000"/>
              <a:gd name="connsiteY147" fmla="*/ 5748 h 10741"/>
              <a:gd name="connsiteX148" fmla="*/ 7425 w 10000"/>
              <a:gd name="connsiteY148" fmla="*/ 5748 h 10741"/>
              <a:gd name="connsiteX149" fmla="*/ 7600 w 10000"/>
              <a:gd name="connsiteY149" fmla="*/ 5733 h 10741"/>
              <a:gd name="connsiteX150" fmla="*/ 7950 w 10000"/>
              <a:gd name="connsiteY150" fmla="*/ 5673 h 10741"/>
              <a:gd name="connsiteX151" fmla="*/ 8275 w 10000"/>
              <a:gd name="connsiteY151" fmla="*/ 5596 h 10741"/>
              <a:gd name="connsiteX152" fmla="*/ 8579 w 10000"/>
              <a:gd name="connsiteY152" fmla="*/ 5504 h 10741"/>
              <a:gd name="connsiteX153" fmla="*/ 8858 w 10000"/>
              <a:gd name="connsiteY153" fmla="*/ 5390 h 10741"/>
              <a:gd name="connsiteX154" fmla="*/ 9117 w 10000"/>
              <a:gd name="connsiteY154" fmla="*/ 5265 h 10741"/>
              <a:gd name="connsiteX155" fmla="*/ 9350 w 10000"/>
              <a:gd name="connsiteY155" fmla="*/ 5119 h 10741"/>
              <a:gd name="connsiteX156" fmla="*/ 9563 w 10000"/>
              <a:gd name="connsiteY156" fmla="*/ 4967 h 10741"/>
              <a:gd name="connsiteX157" fmla="*/ 9758 w 10000"/>
              <a:gd name="connsiteY157" fmla="*/ 4794 h 10741"/>
              <a:gd name="connsiteX158" fmla="*/ 9933 w 10000"/>
              <a:gd name="connsiteY158" fmla="*/ 4610 h 10741"/>
              <a:gd name="connsiteX159" fmla="*/ 10000 w 10000"/>
              <a:gd name="connsiteY159" fmla="*/ 4648 h 10741"/>
              <a:gd name="connsiteX160" fmla="*/ 10000 w 10000"/>
              <a:gd name="connsiteY160" fmla="*/ 4660 h 10741"/>
              <a:gd name="connsiteX161" fmla="*/ 9904 w 10000"/>
              <a:gd name="connsiteY161" fmla="*/ 4827 h 10741"/>
              <a:gd name="connsiteX162" fmla="*/ 9767 w 10000"/>
              <a:gd name="connsiteY162" fmla="*/ 5000 h 10741"/>
              <a:gd name="connsiteX163" fmla="*/ 9600 w 10000"/>
              <a:gd name="connsiteY163" fmla="*/ 5173 h 10741"/>
              <a:gd name="connsiteX164" fmla="*/ 9404 w 10000"/>
              <a:gd name="connsiteY164" fmla="*/ 5343 h 10741"/>
              <a:gd name="connsiteX165" fmla="*/ 9183 w 10000"/>
              <a:gd name="connsiteY165" fmla="*/ 5504 h 10741"/>
              <a:gd name="connsiteX166" fmla="*/ 8950 w 10000"/>
              <a:gd name="connsiteY166" fmla="*/ 5662 h 10741"/>
              <a:gd name="connsiteX167" fmla="*/ 8704 w 10000"/>
              <a:gd name="connsiteY167" fmla="*/ 5802 h 10741"/>
              <a:gd name="connsiteX168" fmla="*/ 8463 w 10000"/>
              <a:gd name="connsiteY168" fmla="*/ 5927 h 10741"/>
              <a:gd name="connsiteX169" fmla="*/ 8229 w 10000"/>
              <a:gd name="connsiteY169" fmla="*/ 6025 h 10741"/>
              <a:gd name="connsiteX170" fmla="*/ 8000 w 10000"/>
              <a:gd name="connsiteY170" fmla="*/ 6105 h 10741"/>
              <a:gd name="connsiteX171" fmla="*/ 7879 w 10000"/>
              <a:gd name="connsiteY171" fmla="*/ 6132 h 10741"/>
              <a:gd name="connsiteX172" fmla="*/ 7729 w 10000"/>
              <a:gd name="connsiteY172" fmla="*/ 6153 h 10741"/>
              <a:gd name="connsiteX173" fmla="*/ 7563 w 10000"/>
              <a:gd name="connsiteY173" fmla="*/ 6177 h 10741"/>
              <a:gd name="connsiteX174" fmla="*/ 7388 w 10000"/>
              <a:gd name="connsiteY174" fmla="*/ 6198 h 10741"/>
              <a:gd name="connsiteX175" fmla="*/ 7204 w 10000"/>
              <a:gd name="connsiteY175" fmla="*/ 6219 h 10741"/>
              <a:gd name="connsiteX176" fmla="*/ 7017 w 10000"/>
              <a:gd name="connsiteY176" fmla="*/ 6240 h 10741"/>
              <a:gd name="connsiteX177" fmla="*/ 6842 w 10000"/>
              <a:gd name="connsiteY177" fmla="*/ 6263 h 10741"/>
              <a:gd name="connsiteX178" fmla="*/ 6675 w 10000"/>
              <a:gd name="connsiteY178" fmla="*/ 6290 h 10741"/>
              <a:gd name="connsiteX179" fmla="*/ 6517 w 10000"/>
              <a:gd name="connsiteY179" fmla="*/ 6329 h 10741"/>
              <a:gd name="connsiteX180" fmla="*/ 6388 w 10000"/>
              <a:gd name="connsiteY180" fmla="*/ 6365 h 10741"/>
              <a:gd name="connsiteX181" fmla="*/ 6288 w 10000"/>
              <a:gd name="connsiteY181" fmla="*/ 6415 h 10741"/>
              <a:gd name="connsiteX182" fmla="*/ 6213 w 10000"/>
              <a:gd name="connsiteY182" fmla="*/ 6475 h 10741"/>
              <a:gd name="connsiteX183" fmla="*/ 6092 w 10000"/>
              <a:gd name="connsiteY183" fmla="*/ 6648 h 10741"/>
              <a:gd name="connsiteX184" fmla="*/ 6008 w 10000"/>
              <a:gd name="connsiteY184" fmla="*/ 6836 h 10741"/>
              <a:gd name="connsiteX185" fmla="*/ 5942 w 10000"/>
              <a:gd name="connsiteY185" fmla="*/ 7032 h 10741"/>
              <a:gd name="connsiteX186" fmla="*/ 5904 w 10000"/>
              <a:gd name="connsiteY186" fmla="*/ 7232 h 10741"/>
              <a:gd name="connsiteX187" fmla="*/ 5888 w 10000"/>
              <a:gd name="connsiteY187" fmla="*/ 7443 h 10741"/>
              <a:gd name="connsiteX188" fmla="*/ 5879 w 10000"/>
              <a:gd name="connsiteY188" fmla="*/ 7655 h 10741"/>
              <a:gd name="connsiteX189" fmla="*/ 5888 w 10000"/>
              <a:gd name="connsiteY189" fmla="*/ 7867 h 10741"/>
              <a:gd name="connsiteX190" fmla="*/ 5904 w 10000"/>
              <a:gd name="connsiteY190" fmla="*/ 8084 h 10741"/>
              <a:gd name="connsiteX191" fmla="*/ 5925 w 10000"/>
              <a:gd name="connsiteY191" fmla="*/ 8299 h 10741"/>
              <a:gd name="connsiteX192" fmla="*/ 5950 w 10000"/>
              <a:gd name="connsiteY192" fmla="*/ 8510 h 10741"/>
              <a:gd name="connsiteX193" fmla="*/ 5954 w 10000"/>
              <a:gd name="connsiteY193" fmla="*/ 8820 h 10741"/>
              <a:gd name="connsiteX194" fmla="*/ 5933 w 10000"/>
              <a:gd name="connsiteY194" fmla="*/ 9130 h 10741"/>
              <a:gd name="connsiteX195" fmla="*/ 5896 w 10000"/>
              <a:gd name="connsiteY195" fmla="*/ 9428 h 10741"/>
              <a:gd name="connsiteX196" fmla="*/ 5850 w 10000"/>
              <a:gd name="connsiteY196" fmla="*/ 9720 h 10741"/>
              <a:gd name="connsiteX197" fmla="*/ 5909 w 10000"/>
              <a:gd name="connsiteY197" fmla="*/ 10741 h 10741"/>
              <a:gd name="connsiteX198" fmla="*/ 4117 w 10000"/>
              <a:gd name="connsiteY198" fmla="*/ 10686 h 10741"/>
              <a:gd name="connsiteX199" fmla="*/ 4309 w 10000"/>
              <a:gd name="connsiteY199" fmla="*/ 10293 h 10741"/>
              <a:gd name="connsiteX200" fmla="*/ 4546 w 10000"/>
              <a:gd name="connsiteY200" fmla="*/ 9848 h 10741"/>
              <a:gd name="connsiteX201" fmla="*/ 4629 w 10000"/>
              <a:gd name="connsiteY201" fmla="*/ 9687 h 10741"/>
              <a:gd name="connsiteX202" fmla="*/ 4700 w 10000"/>
              <a:gd name="connsiteY202" fmla="*/ 9508 h 10741"/>
              <a:gd name="connsiteX203" fmla="*/ 4767 w 10000"/>
              <a:gd name="connsiteY203" fmla="*/ 9309 h 10741"/>
              <a:gd name="connsiteX204" fmla="*/ 4829 w 10000"/>
              <a:gd name="connsiteY204" fmla="*/ 9097 h 10741"/>
              <a:gd name="connsiteX205" fmla="*/ 4879 w 10000"/>
              <a:gd name="connsiteY205" fmla="*/ 8868 h 10741"/>
              <a:gd name="connsiteX206" fmla="*/ 4917 w 10000"/>
              <a:gd name="connsiteY206" fmla="*/ 8635 h 10741"/>
              <a:gd name="connsiteX207" fmla="*/ 4954 w 10000"/>
              <a:gd name="connsiteY207" fmla="*/ 8391 h 10741"/>
              <a:gd name="connsiteX208" fmla="*/ 4979 w 10000"/>
              <a:gd name="connsiteY208" fmla="*/ 8144 h 10741"/>
              <a:gd name="connsiteX209" fmla="*/ 5000 w 10000"/>
              <a:gd name="connsiteY209" fmla="*/ 7887 h 10741"/>
              <a:gd name="connsiteX210" fmla="*/ 5000 w 10000"/>
              <a:gd name="connsiteY210" fmla="*/ 7634 h 10741"/>
              <a:gd name="connsiteX211" fmla="*/ 5000 w 10000"/>
              <a:gd name="connsiteY211" fmla="*/ 7384 h 10741"/>
              <a:gd name="connsiteX212" fmla="*/ 4979 w 10000"/>
              <a:gd name="connsiteY212" fmla="*/ 7133 h 10741"/>
              <a:gd name="connsiteX213" fmla="*/ 4950 w 10000"/>
              <a:gd name="connsiteY213" fmla="*/ 6892 h 10741"/>
              <a:gd name="connsiteX214" fmla="*/ 4913 w 10000"/>
              <a:gd name="connsiteY214" fmla="*/ 6657 h 10741"/>
              <a:gd name="connsiteX215" fmla="*/ 4858 w 10000"/>
              <a:gd name="connsiteY215" fmla="*/ 6430 h 10741"/>
              <a:gd name="connsiteX216" fmla="*/ 4783 w 10000"/>
              <a:gd name="connsiteY216" fmla="*/ 6219 h 10741"/>
              <a:gd name="connsiteX217" fmla="*/ 4700 w 10000"/>
              <a:gd name="connsiteY217" fmla="*/ 6019 h 10741"/>
              <a:gd name="connsiteX218" fmla="*/ 4600 w 10000"/>
              <a:gd name="connsiteY218" fmla="*/ 5840 h 10741"/>
              <a:gd name="connsiteX219" fmla="*/ 4488 w 10000"/>
              <a:gd name="connsiteY219" fmla="*/ 5682 h 10741"/>
              <a:gd name="connsiteX220" fmla="*/ 4358 w 10000"/>
              <a:gd name="connsiteY220" fmla="*/ 5542 h 10741"/>
              <a:gd name="connsiteX221" fmla="*/ 4213 w 10000"/>
              <a:gd name="connsiteY221" fmla="*/ 5429 h 10741"/>
              <a:gd name="connsiteX222" fmla="*/ 4046 w 10000"/>
              <a:gd name="connsiteY222" fmla="*/ 5343 h 10741"/>
              <a:gd name="connsiteX223" fmla="*/ 3904 w 10000"/>
              <a:gd name="connsiteY223" fmla="*/ 5292 h 10741"/>
              <a:gd name="connsiteX224" fmla="*/ 3746 w 10000"/>
              <a:gd name="connsiteY224" fmla="*/ 5271 h 10741"/>
              <a:gd name="connsiteX225" fmla="*/ 3583 w 10000"/>
              <a:gd name="connsiteY225" fmla="*/ 5271 h 10741"/>
              <a:gd name="connsiteX226" fmla="*/ 3413 w 10000"/>
              <a:gd name="connsiteY226" fmla="*/ 5286 h 10741"/>
              <a:gd name="connsiteX227" fmla="*/ 3246 w 10000"/>
              <a:gd name="connsiteY227" fmla="*/ 5310 h 10741"/>
              <a:gd name="connsiteX228" fmla="*/ 3079 w 10000"/>
              <a:gd name="connsiteY228" fmla="*/ 5343 h 10741"/>
              <a:gd name="connsiteX229" fmla="*/ 2913 w 10000"/>
              <a:gd name="connsiteY229" fmla="*/ 5369 h 10741"/>
              <a:gd name="connsiteX230" fmla="*/ 2750 w 10000"/>
              <a:gd name="connsiteY230" fmla="*/ 5396 h 10741"/>
              <a:gd name="connsiteX231" fmla="*/ 2600 w 10000"/>
              <a:gd name="connsiteY231" fmla="*/ 5411 h 10741"/>
              <a:gd name="connsiteX232" fmla="*/ 2258 w 10000"/>
              <a:gd name="connsiteY232" fmla="*/ 5423 h 10741"/>
              <a:gd name="connsiteX233" fmla="*/ 1925 w 10000"/>
              <a:gd name="connsiteY233" fmla="*/ 5411 h 10741"/>
              <a:gd name="connsiteX234" fmla="*/ 1617 w 10000"/>
              <a:gd name="connsiteY234" fmla="*/ 5384 h 10741"/>
              <a:gd name="connsiteX235" fmla="*/ 1321 w 10000"/>
              <a:gd name="connsiteY235" fmla="*/ 5346 h 10741"/>
              <a:gd name="connsiteX236" fmla="*/ 1033 w 10000"/>
              <a:gd name="connsiteY236" fmla="*/ 5298 h 10741"/>
              <a:gd name="connsiteX237" fmla="*/ 758 w 10000"/>
              <a:gd name="connsiteY237" fmla="*/ 5250 h 10741"/>
              <a:gd name="connsiteX238" fmla="*/ 500 w 10000"/>
              <a:gd name="connsiteY238" fmla="*/ 5197 h 10741"/>
              <a:gd name="connsiteX239" fmla="*/ 517 w 10000"/>
              <a:gd name="connsiteY239" fmla="*/ 5137 h 10741"/>
              <a:gd name="connsiteX240" fmla="*/ 871 w 10000"/>
              <a:gd name="connsiteY240" fmla="*/ 5173 h 10741"/>
              <a:gd name="connsiteX241" fmla="*/ 1221 w 10000"/>
              <a:gd name="connsiteY241" fmla="*/ 5197 h 10741"/>
              <a:gd name="connsiteX242" fmla="*/ 1563 w 10000"/>
              <a:gd name="connsiteY242" fmla="*/ 5206 h 10741"/>
              <a:gd name="connsiteX243" fmla="*/ 1896 w 10000"/>
              <a:gd name="connsiteY243" fmla="*/ 5197 h 10741"/>
              <a:gd name="connsiteX244" fmla="*/ 2221 w 10000"/>
              <a:gd name="connsiteY244" fmla="*/ 5164 h 10741"/>
              <a:gd name="connsiteX245" fmla="*/ 2538 w 10000"/>
              <a:gd name="connsiteY245" fmla="*/ 5113 h 10741"/>
              <a:gd name="connsiteX246" fmla="*/ 2842 w 10000"/>
              <a:gd name="connsiteY246" fmla="*/ 5045 h 10741"/>
              <a:gd name="connsiteX247" fmla="*/ 3129 w 10000"/>
              <a:gd name="connsiteY247" fmla="*/ 4946 h 10741"/>
              <a:gd name="connsiteX248" fmla="*/ 3500 w 10000"/>
              <a:gd name="connsiteY248" fmla="*/ 4815 h 10741"/>
              <a:gd name="connsiteX249" fmla="*/ 2821 w 10000"/>
              <a:gd name="connsiteY249" fmla="*/ 4389 h 10741"/>
              <a:gd name="connsiteX250" fmla="*/ 2213 w 10000"/>
              <a:gd name="connsiteY250" fmla="*/ 3912 h 10741"/>
              <a:gd name="connsiteX251" fmla="*/ 1879 w 10000"/>
              <a:gd name="connsiteY251" fmla="*/ 3939 h 10741"/>
              <a:gd name="connsiteX252" fmla="*/ 1554 w 10000"/>
              <a:gd name="connsiteY252" fmla="*/ 3939 h 10741"/>
              <a:gd name="connsiteX253" fmla="*/ 1258 w 10000"/>
              <a:gd name="connsiteY253" fmla="*/ 3912 h 10741"/>
              <a:gd name="connsiteX254" fmla="*/ 979 w 10000"/>
              <a:gd name="connsiteY254" fmla="*/ 3856 h 10741"/>
              <a:gd name="connsiteX255" fmla="*/ 721 w 10000"/>
              <a:gd name="connsiteY255" fmla="*/ 3775 h 10741"/>
              <a:gd name="connsiteX256" fmla="*/ 496 w 10000"/>
              <a:gd name="connsiteY256" fmla="*/ 3674 h 10741"/>
              <a:gd name="connsiteX257" fmla="*/ 296 w 10000"/>
              <a:gd name="connsiteY257" fmla="*/ 3549 h 10741"/>
              <a:gd name="connsiteX258" fmla="*/ 129 w 10000"/>
              <a:gd name="connsiteY258" fmla="*/ 3403 h 10741"/>
              <a:gd name="connsiteX259" fmla="*/ 0 w 10000"/>
              <a:gd name="connsiteY259" fmla="*/ 3245 h 10741"/>
              <a:gd name="connsiteX260" fmla="*/ 17 w 10000"/>
              <a:gd name="connsiteY260" fmla="*/ 3218 h 10741"/>
              <a:gd name="connsiteX261" fmla="*/ 71 w 10000"/>
              <a:gd name="connsiteY261" fmla="*/ 3245 h 10741"/>
              <a:gd name="connsiteX262" fmla="*/ 138 w 10000"/>
              <a:gd name="connsiteY262" fmla="*/ 3349 h 10741"/>
              <a:gd name="connsiteX263" fmla="*/ 246 w 10000"/>
              <a:gd name="connsiteY263" fmla="*/ 3439 h 10741"/>
              <a:gd name="connsiteX264" fmla="*/ 379 w 10000"/>
              <a:gd name="connsiteY264" fmla="*/ 3528 h 10741"/>
              <a:gd name="connsiteX265" fmla="*/ 538 w 10000"/>
              <a:gd name="connsiteY265" fmla="*/ 3597 h 10741"/>
              <a:gd name="connsiteX266" fmla="*/ 721 w 10000"/>
              <a:gd name="connsiteY266" fmla="*/ 3656 h 10741"/>
              <a:gd name="connsiteX267" fmla="*/ 913 w 10000"/>
              <a:gd name="connsiteY267" fmla="*/ 3701 h 10741"/>
              <a:gd name="connsiteX268" fmla="*/ 1117 w 10000"/>
              <a:gd name="connsiteY268" fmla="*/ 3728 h 10741"/>
              <a:gd name="connsiteX269" fmla="*/ 1329 w 10000"/>
              <a:gd name="connsiteY269" fmla="*/ 3737 h 10741"/>
              <a:gd name="connsiteX270" fmla="*/ 1533 w 10000"/>
              <a:gd name="connsiteY270" fmla="*/ 3734 h 10741"/>
              <a:gd name="connsiteX271" fmla="*/ 1646 w 10000"/>
              <a:gd name="connsiteY271" fmla="*/ 3722 h 10741"/>
              <a:gd name="connsiteX272" fmla="*/ 1746 w 10000"/>
              <a:gd name="connsiteY272" fmla="*/ 3722 h 10741"/>
              <a:gd name="connsiteX273" fmla="*/ 1833 w 10000"/>
              <a:gd name="connsiteY273" fmla="*/ 3710 h 10741"/>
              <a:gd name="connsiteX274" fmla="*/ 1917 w 10000"/>
              <a:gd name="connsiteY274" fmla="*/ 3695 h 10741"/>
              <a:gd name="connsiteX275" fmla="*/ 1988 w 10000"/>
              <a:gd name="connsiteY275" fmla="*/ 3662 h 10741"/>
              <a:gd name="connsiteX276" fmla="*/ 1788 w 10000"/>
              <a:gd name="connsiteY276" fmla="*/ 3391 h 10741"/>
              <a:gd name="connsiteX277" fmla="*/ 1617 w 10000"/>
              <a:gd name="connsiteY277" fmla="*/ 3126 h 10741"/>
              <a:gd name="connsiteX278" fmla="*/ 1454 w 10000"/>
              <a:gd name="connsiteY278" fmla="*/ 2849 h 10741"/>
              <a:gd name="connsiteX279" fmla="*/ 1313 w 10000"/>
              <a:gd name="connsiteY279" fmla="*/ 2563 h 10741"/>
              <a:gd name="connsiteX280" fmla="*/ 1175 w 10000"/>
              <a:gd name="connsiteY280" fmla="*/ 2253 h 10741"/>
              <a:gd name="connsiteX281" fmla="*/ 1046 w 10000"/>
              <a:gd name="connsiteY281" fmla="*/ 1919 h 10741"/>
              <a:gd name="connsiteX282" fmla="*/ 1033 w 10000"/>
              <a:gd name="connsiteY282" fmla="*/ 1859 h 10741"/>
              <a:gd name="connsiteX283" fmla="*/ 1000 w 10000"/>
              <a:gd name="connsiteY283" fmla="*/ 1776 h 10741"/>
              <a:gd name="connsiteX284" fmla="*/ 979 w 10000"/>
              <a:gd name="connsiteY284" fmla="*/ 1684 h 10741"/>
              <a:gd name="connsiteX285" fmla="*/ 950 w 10000"/>
              <a:gd name="connsiteY285" fmla="*/ 1591 h 10741"/>
              <a:gd name="connsiteX286" fmla="*/ 925 w 10000"/>
              <a:gd name="connsiteY286" fmla="*/ 1490 h 10741"/>
              <a:gd name="connsiteX287" fmla="*/ 917 w 10000"/>
              <a:gd name="connsiteY287" fmla="*/ 1397 h 10741"/>
              <a:gd name="connsiteX288" fmla="*/ 917 w 10000"/>
              <a:gd name="connsiteY288" fmla="*/ 1311 h 10741"/>
              <a:gd name="connsiteX289" fmla="*/ 933 w 10000"/>
              <a:gd name="connsiteY289" fmla="*/ 1234 h 10741"/>
              <a:gd name="connsiteX290" fmla="*/ 963 w 10000"/>
              <a:gd name="connsiteY290" fmla="*/ 1180 h 10741"/>
              <a:gd name="connsiteX291" fmla="*/ 1000 w 10000"/>
              <a:gd name="connsiteY291" fmla="*/ 1192 h 10741"/>
              <a:gd name="connsiteX292" fmla="*/ 1033 w 10000"/>
              <a:gd name="connsiteY292" fmla="*/ 1496 h 10741"/>
              <a:gd name="connsiteX293" fmla="*/ 1108 w 10000"/>
              <a:gd name="connsiteY293" fmla="*/ 1800 h 10741"/>
              <a:gd name="connsiteX294" fmla="*/ 1221 w 10000"/>
              <a:gd name="connsiteY294" fmla="*/ 2098 h 10741"/>
              <a:gd name="connsiteX295" fmla="*/ 1358 w 10000"/>
              <a:gd name="connsiteY295" fmla="*/ 2372 h 10741"/>
              <a:gd name="connsiteX296" fmla="*/ 1508 w 10000"/>
              <a:gd name="connsiteY296" fmla="*/ 2628 h 10741"/>
              <a:gd name="connsiteX297" fmla="*/ 1646 w 10000"/>
              <a:gd name="connsiteY297" fmla="*/ 2795 h 10741"/>
              <a:gd name="connsiteX298" fmla="*/ 1629 w 10000"/>
              <a:gd name="connsiteY298" fmla="*/ 2801 h 10741"/>
              <a:gd name="connsiteX299" fmla="*/ 1629 w 10000"/>
              <a:gd name="connsiteY299" fmla="*/ 2807 h 10741"/>
              <a:gd name="connsiteX300" fmla="*/ 1638 w 10000"/>
              <a:gd name="connsiteY300" fmla="*/ 2813 h 10741"/>
              <a:gd name="connsiteX301" fmla="*/ 1646 w 10000"/>
              <a:gd name="connsiteY301" fmla="*/ 2816 h 10741"/>
              <a:gd name="connsiteX302" fmla="*/ 1663 w 10000"/>
              <a:gd name="connsiteY302" fmla="*/ 2822 h 10741"/>
              <a:gd name="connsiteX303" fmla="*/ 1667 w 10000"/>
              <a:gd name="connsiteY303" fmla="*/ 2834 h 10741"/>
              <a:gd name="connsiteX304" fmla="*/ 1675 w 10000"/>
              <a:gd name="connsiteY304" fmla="*/ 2840 h 10741"/>
              <a:gd name="connsiteX305" fmla="*/ 1683 w 10000"/>
              <a:gd name="connsiteY305" fmla="*/ 2849 h 10741"/>
              <a:gd name="connsiteX306" fmla="*/ 1683 w 10000"/>
              <a:gd name="connsiteY306" fmla="*/ 2843 h 10741"/>
              <a:gd name="connsiteX307" fmla="*/ 1675 w 10000"/>
              <a:gd name="connsiteY307" fmla="*/ 2840 h 10741"/>
              <a:gd name="connsiteX308" fmla="*/ 1675 w 10000"/>
              <a:gd name="connsiteY308" fmla="*/ 2840 h 10741"/>
              <a:gd name="connsiteX309" fmla="*/ 1646 w 10000"/>
              <a:gd name="connsiteY309" fmla="*/ 2795 h 10741"/>
              <a:gd name="connsiteX310" fmla="*/ 1746 w 10000"/>
              <a:gd name="connsiteY310" fmla="*/ 2741 h 10741"/>
              <a:gd name="connsiteX311" fmla="*/ 1842 w 10000"/>
              <a:gd name="connsiteY311" fmla="*/ 2649 h 10741"/>
              <a:gd name="connsiteX312" fmla="*/ 1933 w 10000"/>
              <a:gd name="connsiteY312" fmla="*/ 2542 h 10741"/>
              <a:gd name="connsiteX313" fmla="*/ 2017 w 10000"/>
              <a:gd name="connsiteY313" fmla="*/ 2411 h 10741"/>
              <a:gd name="connsiteX314" fmla="*/ 2092 w 10000"/>
              <a:gd name="connsiteY314" fmla="*/ 2265 h 10741"/>
              <a:gd name="connsiteX315" fmla="*/ 2163 w 10000"/>
              <a:gd name="connsiteY315" fmla="*/ 2113 h 10741"/>
              <a:gd name="connsiteX316" fmla="*/ 2221 w 10000"/>
              <a:gd name="connsiteY316" fmla="*/ 1955 h 10741"/>
              <a:gd name="connsiteX317" fmla="*/ 2275 w 10000"/>
              <a:gd name="connsiteY317" fmla="*/ 1803 h 10741"/>
              <a:gd name="connsiteX318" fmla="*/ 2321 w 10000"/>
              <a:gd name="connsiteY318" fmla="*/ 1657 h 10741"/>
              <a:gd name="connsiteX319" fmla="*/ 2329 w 10000"/>
              <a:gd name="connsiteY319" fmla="*/ 1853 h 10741"/>
              <a:gd name="connsiteX320" fmla="*/ 2321 w 10000"/>
              <a:gd name="connsiteY320" fmla="*/ 2032 h 10741"/>
              <a:gd name="connsiteX321" fmla="*/ 2283 w 10000"/>
              <a:gd name="connsiteY321" fmla="*/ 2199 h 10741"/>
              <a:gd name="connsiteX322" fmla="*/ 2229 w 10000"/>
              <a:gd name="connsiteY322" fmla="*/ 2366 h 10741"/>
              <a:gd name="connsiteX323" fmla="*/ 2154 w 10000"/>
              <a:gd name="connsiteY323" fmla="*/ 2524 h 10741"/>
              <a:gd name="connsiteX324" fmla="*/ 2046 w 10000"/>
              <a:gd name="connsiteY324" fmla="*/ 2682 h 10741"/>
              <a:gd name="connsiteX325" fmla="*/ 1796 w 10000"/>
              <a:gd name="connsiteY325" fmla="*/ 3027 h 10741"/>
              <a:gd name="connsiteX326" fmla="*/ 2054 w 10000"/>
              <a:gd name="connsiteY326" fmla="*/ 3305 h 10741"/>
              <a:gd name="connsiteX327" fmla="*/ 2333 w 10000"/>
              <a:gd name="connsiteY327" fmla="*/ 3564 h 10741"/>
              <a:gd name="connsiteX328" fmla="*/ 2638 w 10000"/>
              <a:gd name="connsiteY328" fmla="*/ 3808 h 10741"/>
              <a:gd name="connsiteX329" fmla="*/ 2963 w 10000"/>
              <a:gd name="connsiteY329" fmla="*/ 4032 h 10741"/>
              <a:gd name="connsiteX330" fmla="*/ 4129 w 10000"/>
              <a:gd name="connsiteY330" fmla="*/ 4610 h 10741"/>
              <a:gd name="connsiteX331" fmla="*/ 4167 w 10000"/>
              <a:gd name="connsiteY331" fmla="*/ 4589 h 10741"/>
              <a:gd name="connsiteX332" fmla="*/ 4071 w 10000"/>
              <a:gd name="connsiteY332" fmla="*/ 4333 h 10741"/>
              <a:gd name="connsiteX333" fmla="*/ 3996 w 10000"/>
              <a:gd name="connsiteY333" fmla="*/ 4058 h 10741"/>
              <a:gd name="connsiteX334" fmla="*/ 3933 w 10000"/>
              <a:gd name="connsiteY334" fmla="*/ 3760 h 10741"/>
              <a:gd name="connsiteX335" fmla="*/ 3904 w 10000"/>
              <a:gd name="connsiteY335" fmla="*/ 3456 h 10741"/>
              <a:gd name="connsiteX336" fmla="*/ 3879 w 10000"/>
              <a:gd name="connsiteY336" fmla="*/ 3138 h 10741"/>
              <a:gd name="connsiteX337" fmla="*/ 3879 w 10000"/>
              <a:gd name="connsiteY337" fmla="*/ 2813 h 10741"/>
              <a:gd name="connsiteX338" fmla="*/ 3896 w 10000"/>
              <a:gd name="connsiteY338" fmla="*/ 2485 h 10741"/>
              <a:gd name="connsiteX339" fmla="*/ 3933 w 10000"/>
              <a:gd name="connsiteY339" fmla="*/ 2160 h 10741"/>
              <a:gd name="connsiteX340" fmla="*/ 3988 w 10000"/>
              <a:gd name="connsiteY340" fmla="*/ 1836 h 10741"/>
              <a:gd name="connsiteX341" fmla="*/ 4046 w 10000"/>
              <a:gd name="connsiteY341" fmla="*/ 1523 h 10741"/>
              <a:gd name="connsiteX342" fmla="*/ 4129 w 10000"/>
              <a:gd name="connsiteY342" fmla="*/ 1219 h 10741"/>
              <a:gd name="connsiteX343" fmla="*/ 4229 w 10000"/>
              <a:gd name="connsiteY343" fmla="*/ 933 h 10741"/>
              <a:gd name="connsiteX344" fmla="*/ 4333 w 10000"/>
              <a:gd name="connsiteY344" fmla="*/ 662 h 10741"/>
              <a:gd name="connsiteX345" fmla="*/ 4454 w 10000"/>
              <a:gd name="connsiteY345" fmla="*/ 417 h 10741"/>
              <a:gd name="connsiteX346" fmla="*/ 4583 w 10000"/>
              <a:gd name="connsiteY346" fmla="*/ 194 h 10741"/>
              <a:gd name="connsiteX347" fmla="*/ 4738 w 10000"/>
              <a:gd name="connsiteY347" fmla="*/ 0 h 10741"/>
              <a:gd name="connsiteX0" fmla="*/ 4738 w 10000"/>
              <a:gd name="connsiteY0" fmla="*/ 0 h 10686"/>
              <a:gd name="connsiteX1" fmla="*/ 4721 w 10000"/>
              <a:gd name="connsiteY1" fmla="*/ 48 h 10686"/>
              <a:gd name="connsiteX2" fmla="*/ 4713 w 10000"/>
              <a:gd name="connsiteY2" fmla="*/ 80 h 10686"/>
              <a:gd name="connsiteX3" fmla="*/ 4704 w 10000"/>
              <a:gd name="connsiteY3" fmla="*/ 101 h 10686"/>
              <a:gd name="connsiteX4" fmla="*/ 4704 w 10000"/>
              <a:gd name="connsiteY4" fmla="*/ 113 h 10686"/>
              <a:gd name="connsiteX5" fmla="*/ 4713 w 10000"/>
              <a:gd name="connsiteY5" fmla="*/ 119 h 10686"/>
              <a:gd name="connsiteX6" fmla="*/ 4713 w 10000"/>
              <a:gd name="connsiteY6" fmla="*/ 125 h 10686"/>
              <a:gd name="connsiteX7" fmla="*/ 4721 w 10000"/>
              <a:gd name="connsiteY7" fmla="*/ 125 h 10686"/>
              <a:gd name="connsiteX8" fmla="*/ 4721 w 10000"/>
              <a:gd name="connsiteY8" fmla="*/ 125 h 10686"/>
              <a:gd name="connsiteX9" fmla="*/ 4721 w 10000"/>
              <a:gd name="connsiteY9" fmla="*/ 134 h 10686"/>
              <a:gd name="connsiteX10" fmla="*/ 4713 w 10000"/>
              <a:gd name="connsiteY10" fmla="*/ 152 h 10686"/>
              <a:gd name="connsiteX11" fmla="*/ 4704 w 10000"/>
              <a:gd name="connsiteY11" fmla="*/ 179 h 10686"/>
              <a:gd name="connsiteX12" fmla="*/ 4692 w 10000"/>
              <a:gd name="connsiteY12" fmla="*/ 221 h 10686"/>
              <a:gd name="connsiteX13" fmla="*/ 4667 w 10000"/>
              <a:gd name="connsiteY13" fmla="*/ 280 h 10686"/>
              <a:gd name="connsiteX14" fmla="*/ 4629 w 10000"/>
              <a:gd name="connsiteY14" fmla="*/ 364 h 10686"/>
              <a:gd name="connsiteX15" fmla="*/ 4592 w 10000"/>
              <a:gd name="connsiteY15" fmla="*/ 465 h 10686"/>
              <a:gd name="connsiteX16" fmla="*/ 4533 w 10000"/>
              <a:gd name="connsiteY16" fmla="*/ 596 h 10686"/>
              <a:gd name="connsiteX17" fmla="*/ 4463 w 10000"/>
              <a:gd name="connsiteY17" fmla="*/ 754 h 10686"/>
              <a:gd name="connsiteX18" fmla="*/ 4379 w 10000"/>
              <a:gd name="connsiteY18" fmla="*/ 1001 h 10686"/>
              <a:gd name="connsiteX19" fmla="*/ 4321 w 10000"/>
              <a:gd name="connsiteY19" fmla="*/ 1266 h 10686"/>
              <a:gd name="connsiteX20" fmla="*/ 4275 w 10000"/>
              <a:gd name="connsiteY20" fmla="*/ 1538 h 10686"/>
              <a:gd name="connsiteX21" fmla="*/ 4213 w 10000"/>
              <a:gd name="connsiteY21" fmla="*/ 1827 h 10686"/>
              <a:gd name="connsiteX22" fmla="*/ 4204 w 10000"/>
              <a:gd name="connsiteY22" fmla="*/ 1889 h 10686"/>
              <a:gd name="connsiteX23" fmla="*/ 4192 w 10000"/>
              <a:gd name="connsiteY23" fmla="*/ 1982 h 10686"/>
              <a:gd name="connsiteX24" fmla="*/ 4183 w 10000"/>
              <a:gd name="connsiteY24" fmla="*/ 2080 h 10686"/>
              <a:gd name="connsiteX25" fmla="*/ 4175 w 10000"/>
              <a:gd name="connsiteY25" fmla="*/ 2187 h 10686"/>
              <a:gd name="connsiteX26" fmla="*/ 4175 w 10000"/>
              <a:gd name="connsiteY26" fmla="*/ 2297 h 10686"/>
              <a:gd name="connsiteX27" fmla="*/ 4192 w 10000"/>
              <a:gd name="connsiteY27" fmla="*/ 2396 h 10686"/>
              <a:gd name="connsiteX28" fmla="*/ 4213 w 10000"/>
              <a:gd name="connsiteY28" fmla="*/ 2482 h 10686"/>
              <a:gd name="connsiteX29" fmla="*/ 4250 w 10000"/>
              <a:gd name="connsiteY29" fmla="*/ 2542 h 10686"/>
              <a:gd name="connsiteX30" fmla="*/ 4450 w 10000"/>
              <a:gd name="connsiteY30" fmla="*/ 2530 h 10686"/>
              <a:gd name="connsiteX31" fmla="*/ 4646 w 10000"/>
              <a:gd name="connsiteY31" fmla="*/ 2482 h 10686"/>
              <a:gd name="connsiteX32" fmla="*/ 4833 w 10000"/>
              <a:gd name="connsiteY32" fmla="*/ 2405 h 10686"/>
              <a:gd name="connsiteX33" fmla="*/ 5025 w 10000"/>
              <a:gd name="connsiteY33" fmla="*/ 2297 h 10686"/>
              <a:gd name="connsiteX34" fmla="*/ 5200 w 10000"/>
              <a:gd name="connsiteY34" fmla="*/ 2172 h 10686"/>
              <a:gd name="connsiteX35" fmla="*/ 5371 w 10000"/>
              <a:gd name="connsiteY35" fmla="*/ 2020 h 10686"/>
              <a:gd name="connsiteX36" fmla="*/ 5533 w 10000"/>
              <a:gd name="connsiteY36" fmla="*/ 1859 h 10686"/>
              <a:gd name="connsiteX37" fmla="*/ 5683 w 10000"/>
              <a:gd name="connsiteY37" fmla="*/ 1690 h 10686"/>
              <a:gd name="connsiteX38" fmla="*/ 5829 w 10000"/>
              <a:gd name="connsiteY38" fmla="*/ 1511 h 10686"/>
              <a:gd name="connsiteX39" fmla="*/ 5954 w 10000"/>
              <a:gd name="connsiteY39" fmla="*/ 1326 h 10686"/>
              <a:gd name="connsiteX40" fmla="*/ 6071 w 10000"/>
              <a:gd name="connsiteY40" fmla="*/ 1147 h 10686"/>
              <a:gd name="connsiteX41" fmla="*/ 6167 w 10000"/>
              <a:gd name="connsiteY41" fmla="*/ 974 h 10686"/>
              <a:gd name="connsiteX42" fmla="*/ 6213 w 10000"/>
              <a:gd name="connsiteY42" fmla="*/ 974 h 10686"/>
              <a:gd name="connsiteX43" fmla="*/ 6213 w 10000"/>
              <a:gd name="connsiteY43" fmla="*/ 992 h 10686"/>
              <a:gd name="connsiteX44" fmla="*/ 6138 w 10000"/>
              <a:gd name="connsiteY44" fmla="*/ 1165 h 10686"/>
              <a:gd name="connsiteX45" fmla="*/ 6054 w 10000"/>
              <a:gd name="connsiteY45" fmla="*/ 1344 h 10686"/>
              <a:gd name="connsiteX46" fmla="*/ 5963 w 10000"/>
              <a:gd name="connsiteY46" fmla="*/ 1517 h 10686"/>
              <a:gd name="connsiteX47" fmla="*/ 5871 w 10000"/>
              <a:gd name="connsiteY47" fmla="*/ 1684 h 10686"/>
              <a:gd name="connsiteX48" fmla="*/ 5775 w 10000"/>
              <a:gd name="connsiteY48" fmla="*/ 1847 h 10686"/>
              <a:gd name="connsiteX49" fmla="*/ 5667 w 10000"/>
              <a:gd name="connsiteY49" fmla="*/ 1999 h 10686"/>
              <a:gd name="connsiteX50" fmla="*/ 5554 w 10000"/>
              <a:gd name="connsiteY50" fmla="*/ 2145 h 10686"/>
              <a:gd name="connsiteX51" fmla="*/ 5417 w 10000"/>
              <a:gd name="connsiteY51" fmla="*/ 2279 h 10686"/>
              <a:gd name="connsiteX52" fmla="*/ 5275 w 10000"/>
              <a:gd name="connsiteY52" fmla="*/ 2411 h 10686"/>
              <a:gd name="connsiteX53" fmla="*/ 5108 w 10000"/>
              <a:gd name="connsiteY53" fmla="*/ 2518 h 10686"/>
              <a:gd name="connsiteX54" fmla="*/ 4917 w 10000"/>
              <a:gd name="connsiteY54" fmla="*/ 2616 h 10686"/>
              <a:gd name="connsiteX55" fmla="*/ 4704 w 10000"/>
              <a:gd name="connsiteY55" fmla="*/ 2703 h 10686"/>
              <a:gd name="connsiteX56" fmla="*/ 4479 w 10000"/>
              <a:gd name="connsiteY56" fmla="*/ 2768 h 10686"/>
              <a:gd name="connsiteX57" fmla="*/ 4213 w 10000"/>
              <a:gd name="connsiteY57" fmla="*/ 2813 h 10686"/>
              <a:gd name="connsiteX58" fmla="*/ 4221 w 10000"/>
              <a:gd name="connsiteY58" fmla="*/ 3126 h 10686"/>
              <a:gd name="connsiteX59" fmla="*/ 4258 w 10000"/>
              <a:gd name="connsiteY59" fmla="*/ 3424 h 10686"/>
              <a:gd name="connsiteX60" fmla="*/ 4321 w 10000"/>
              <a:gd name="connsiteY60" fmla="*/ 3707 h 10686"/>
              <a:gd name="connsiteX61" fmla="*/ 4404 w 10000"/>
              <a:gd name="connsiteY61" fmla="*/ 3975 h 10686"/>
              <a:gd name="connsiteX62" fmla="*/ 4508 w 10000"/>
              <a:gd name="connsiteY62" fmla="*/ 4231 h 10686"/>
              <a:gd name="connsiteX63" fmla="*/ 4621 w 10000"/>
              <a:gd name="connsiteY63" fmla="*/ 4476 h 10686"/>
              <a:gd name="connsiteX64" fmla="*/ 4750 w 10000"/>
              <a:gd name="connsiteY64" fmla="*/ 4708 h 10686"/>
              <a:gd name="connsiteX65" fmla="*/ 4879 w 10000"/>
              <a:gd name="connsiteY65" fmla="*/ 4934 h 10686"/>
              <a:gd name="connsiteX66" fmla="*/ 4917 w 10000"/>
              <a:gd name="connsiteY66" fmla="*/ 4988 h 10686"/>
              <a:gd name="connsiteX67" fmla="*/ 4950 w 10000"/>
              <a:gd name="connsiteY67" fmla="*/ 5054 h 10686"/>
              <a:gd name="connsiteX68" fmla="*/ 4996 w 10000"/>
              <a:gd name="connsiteY68" fmla="*/ 5125 h 10686"/>
              <a:gd name="connsiteX69" fmla="*/ 5038 w 10000"/>
              <a:gd name="connsiteY69" fmla="*/ 5200 h 10686"/>
              <a:gd name="connsiteX70" fmla="*/ 5092 w 10000"/>
              <a:gd name="connsiteY70" fmla="*/ 5271 h 10686"/>
              <a:gd name="connsiteX71" fmla="*/ 5154 w 10000"/>
              <a:gd name="connsiteY71" fmla="*/ 5331 h 10686"/>
              <a:gd name="connsiteX72" fmla="*/ 5229 w 10000"/>
              <a:gd name="connsiteY72" fmla="*/ 5384 h 10686"/>
              <a:gd name="connsiteX73" fmla="*/ 5313 w 10000"/>
              <a:gd name="connsiteY73" fmla="*/ 5423 h 10686"/>
              <a:gd name="connsiteX74" fmla="*/ 5413 w 10000"/>
              <a:gd name="connsiteY74" fmla="*/ 5438 h 10686"/>
              <a:gd name="connsiteX75" fmla="*/ 5517 w 10000"/>
              <a:gd name="connsiteY75" fmla="*/ 5435 h 10686"/>
              <a:gd name="connsiteX76" fmla="*/ 5704 w 10000"/>
              <a:gd name="connsiteY76" fmla="*/ 5390 h 10686"/>
              <a:gd name="connsiteX77" fmla="*/ 5871 w 10000"/>
              <a:gd name="connsiteY77" fmla="*/ 5316 h 10686"/>
              <a:gd name="connsiteX78" fmla="*/ 6033 w 10000"/>
              <a:gd name="connsiteY78" fmla="*/ 5223 h 10686"/>
              <a:gd name="connsiteX79" fmla="*/ 6167 w 10000"/>
              <a:gd name="connsiteY79" fmla="*/ 5113 h 10686"/>
              <a:gd name="connsiteX80" fmla="*/ 6296 w 10000"/>
              <a:gd name="connsiteY80" fmla="*/ 4994 h 10686"/>
              <a:gd name="connsiteX81" fmla="*/ 6417 w 10000"/>
              <a:gd name="connsiteY81" fmla="*/ 4869 h 10686"/>
              <a:gd name="connsiteX82" fmla="*/ 6525 w 10000"/>
              <a:gd name="connsiteY82" fmla="*/ 4750 h 10686"/>
              <a:gd name="connsiteX83" fmla="*/ 6617 w 10000"/>
              <a:gd name="connsiteY83" fmla="*/ 4636 h 10686"/>
              <a:gd name="connsiteX84" fmla="*/ 6821 w 10000"/>
              <a:gd name="connsiteY84" fmla="*/ 4377 h 10686"/>
              <a:gd name="connsiteX85" fmla="*/ 7017 w 10000"/>
              <a:gd name="connsiteY85" fmla="*/ 4085 h 10686"/>
              <a:gd name="connsiteX86" fmla="*/ 7213 w 10000"/>
              <a:gd name="connsiteY86" fmla="*/ 3766 h 10686"/>
              <a:gd name="connsiteX87" fmla="*/ 7396 w 10000"/>
              <a:gd name="connsiteY87" fmla="*/ 3418 h 10686"/>
              <a:gd name="connsiteX88" fmla="*/ 7563 w 10000"/>
              <a:gd name="connsiteY88" fmla="*/ 3051 h 10686"/>
              <a:gd name="connsiteX89" fmla="*/ 7713 w 10000"/>
              <a:gd name="connsiteY89" fmla="*/ 2661 h 10686"/>
              <a:gd name="connsiteX90" fmla="*/ 7850 w 10000"/>
              <a:gd name="connsiteY90" fmla="*/ 2253 h 10686"/>
              <a:gd name="connsiteX91" fmla="*/ 7950 w 10000"/>
              <a:gd name="connsiteY91" fmla="*/ 1830 h 10686"/>
              <a:gd name="connsiteX92" fmla="*/ 8025 w 10000"/>
              <a:gd name="connsiteY92" fmla="*/ 1397 h 10686"/>
              <a:gd name="connsiteX93" fmla="*/ 8071 w 10000"/>
              <a:gd name="connsiteY93" fmla="*/ 954 h 10686"/>
              <a:gd name="connsiteX94" fmla="*/ 8108 w 10000"/>
              <a:gd name="connsiteY94" fmla="*/ 974 h 10686"/>
              <a:gd name="connsiteX95" fmla="*/ 8138 w 10000"/>
              <a:gd name="connsiteY95" fmla="*/ 1025 h 10686"/>
              <a:gd name="connsiteX96" fmla="*/ 8163 w 10000"/>
              <a:gd name="connsiteY96" fmla="*/ 1100 h 10686"/>
              <a:gd name="connsiteX97" fmla="*/ 8175 w 10000"/>
              <a:gd name="connsiteY97" fmla="*/ 1198 h 10686"/>
              <a:gd name="connsiteX98" fmla="*/ 8183 w 10000"/>
              <a:gd name="connsiteY98" fmla="*/ 1311 h 10686"/>
              <a:gd name="connsiteX99" fmla="*/ 8183 w 10000"/>
              <a:gd name="connsiteY99" fmla="*/ 1442 h 10686"/>
              <a:gd name="connsiteX100" fmla="*/ 8183 w 10000"/>
              <a:gd name="connsiteY100" fmla="*/ 1582 h 10686"/>
              <a:gd name="connsiteX101" fmla="*/ 8175 w 10000"/>
              <a:gd name="connsiteY101" fmla="*/ 1734 h 10686"/>
              <a:gd name="connsiteX102" fmla="*/ 8163 w 10000"/>
              <a:gd name="connsiteY102" fmla="*/ 1889 h 10686"/>
              <a:gd name="connsiteX103" fmla="*/ 8146 w 10000"/>
              <a:gd name="connsiteY103" fmla="*/ 2047 h 10686"/>
              <a:gd name="connsiteX104" fmla="*/ 8121 w 10000"/>
              <a:gd name="connsiteY104" fmla="*/ 2205 h 10686"/>
              <a:gd name="connsiteX105" fmla="*/ 8108 w 10000"/>
              <a:gd name="connsiteY105" fmla="*/ 2357 h 10686"/>
              <a:gd name="connsiteX106" fmla="*/ 8083 w 10000"/>
              <a:gd name="connsiteY106" fmla="*/ 2497 h 10686"/>
              <a:gd name="connsiteX107" fmla="*/ 8063 w 10000"/>
              <a:gd name="connsiteY107" fmla="*/ 2628 h 10686"/>
              <a:gd name="connsiteX108" fmla="*/ 8038 w 10000"/>
              <a:gd name="connsiteY108" fmla="*/ 2741 h 10686"/>
              <a:gd name="connsiteX109" fmla="*/ 8017 w 10000"/>
              <a:gd name="connsiteY109" fmla="*/ 2834 h 10686"/>
              <a:gd name="connsiteX110" fmla="*/ 8000 w 10000"/>
              <a:gd name="connsiteY110" fmla="*/ 2908 h 10686"/>
              <a:gd name="connsiteX111" fmla="*/ 7700 w 10000"/>
              <a:gd name="connsiteY111" fmla="*/ 3754 h 10686"/>
              <a:gd name="connsiteX112" fmla="*/ 7942 w 10000"/>
              <a:gd name="connsiteY112" fmla="*/ 3737 h 10686"/>
              <a:gd name="connsiteX113" fmla="*/ 8167 w 10000"/>
              <a:gd name="connsiteY113" fmla="*/ 3695 h 10686"/>
              <a:gd name="connsiteX114" fmla="*/ 8379 w 10000"/>
              <a:gd name="connsiteY114" fmla="*/ 3635 h 10686"/>
              <a:gd name="connsiteX115" fmla="*/ 8583 w 10000"/>
              <a:gd name="connsiteY115" fmla="*/ 3558 h 10686"/>
              <a:gd name="connsiteX116" fmla="*/ 8767 w 10000"/>
              <a:gd name="connsiteY116" fmla="*/ 3471 h 10686"/>
              <a:gd name="connsiteX117" fmla="*/ 8933 w 10000"/>
              <a:gd name="connsiteY117" fmla="*/ 3376 h 10686"/>
              <a:gd name="connsiteX118" fmla="*/ 9092 w 10000"/>
              <a:gd name="connsiteY118" fmla="*/ 3278 h 10686"/>
              <a:gd name="connsiteX119" fmla="*/ 9238 w 10000"/>
              <a:gd name="connsiteY119" fmla="*/ 3185 h 10686"/>
              <a:gd name="connsiteX120" fmla="*/ 9250 w 10000"/>
              <a:gd name="connsiteY120" fmla="*/ 3230 h 10686"/>
              <a:gd name="connsiteX121" fmla="*/ 9117 w 10000"/>
              <a:gd name="connsiteY121" fmla="*/ 3376 h 10686"/>
              <a:gd name="connsiteX122" fmla="*/ 8954 w 10000"/>
              <a:gd name="connsiteY122" fmla="*/ 3516 h 10686"/>
              <a:gd name="connsiteX123" fmla="*/ 8758 w 10000"/>
              <a:gd name="connsiteY123" fmla="*/ 3641 h 10686"/>
              <a:gd name="connsiteX124" fmla="*/ 8538 w 10000"/>
              <a:gd name="connsiteY124" fmla="*/ 3754 h 10686"/>
              <a:gd name="connsiteX125" fmla="*/ 8304 w 10000"/>
              <a:gd name="connsiteY125" fmla="*/ 3856 h 10686"/>
              <a:gd name="connsiteX126" fmla="*/ 8054 w 10000"/>
              <a:gd name="connsiteY126" fmla="*/ 3945 h 10686"/>
              <a:gd name="connsiteX127" fmla="*/ 7796 w 10000"/>
              <a:gd name="connsiteY127" fmla="*/ 4014 h 10686"/>
              <a:gd name="connsiteX128" fmla="*/ 7533 w 10000"/>
              <a:gd name="connsiteY128" fmla="*/ 4064 h 10686"/>
              <a:gd name="connsiteX129" fmla="*/ 7479 w 10000"/>
              <a:gd name="connsiteY129" fmla="*/ 4184 h 10686"/>
              <a:gd name="connsiteX130" fmla="*/ 7404 w 10000"/>
              <a:gd name="connsiteY130" fmla="*/ 4324 h 10686"/>
              <a:gd name="connsiteX131" fmla="*/ 7321 w 10000"/>
              <a:gd name="connsiteY131" fmla="*/ 4470 h 10686"/>
              <a:gd name="connsiteX132" fmla="*/ 7213 w 10000"/>
              <a:gd name="connsiteY132" fmla="*/ 4628 h 10686"/>
              <a:gd name="connsiteX133" fmla="*/ 7100 w 10000"/>
              <a:gd name="connsiteY133" fmla="*/ 4794 h 10686"/>
              <a:gd name="connsiteX134" fmla="*/ 6979 w 10000"/>
              <a:gd name="connsiteY134" fmla="*/ 4958 h 10686"/>
              <a:gd name="connsiteX135" fmla="*/ 6850 w 10000"/>
              <a:gd name="connsiteY135" fmla="*/ 5113 h 10686"/>
              <a:gd name="connsiteX136" fmla="*/ 6721 w 10000"/>
              <a:gd name="connsiteY136" fmla="*/ 5265 h 10686"/>
              <a:gd name="connsiteX137" fmla="*/ 6600 w 10000"/>
              <a:gd name="connsiteY137" fmla="*/ 5405 h 10686"/>
              <a:gd name="connsiteX138" fmla="*/ 6471 w 10000"/>
              <a:gd name="connsiteY138" fmla="*/ 5530 h 10686"/>
              <a:gd name="connsiteX139" fmla="*/ 6358 w 10000"/>
              <a:gd name="connsiteY139" fmla="*/ 5641 h 10686"/>
              <a:gd name="connsiteX140" fmla="*/ 6250 w 10000"/>
              <a:gd name="connsiteY140" fmla="*/ 5721 h 10686"/>
              <a:gd name="connsiteX141" fmla="*/ 6267 w 10000"/>
              <a:gd name="connsiteY141" fmla="*/ 5781 h 10686"/>
              <a:gd name="connsiteX142" fmla="*/ 6296 w 10000"/>
              <a:gd name="connsiteY142" fmla="*/ 5793 h 10686"/>
              <a:gd name="connsiteX143" fmla="*/ 6479 w 10000"/>
              <a:gd name="connsiteY143" fmla="*/ 5754 h 10686"/>
              <a:gd name="connsiteX144" fmla="*/ 6663 w 10000"/>
              <a:gd name="connsiteY144" fmla="*/ 5736 h 10686"/>
              <a:gd name="connsiteX145" fmla="*/ 6858 w 10000"/>
              <a:gd name="connsiteY145" fmla="*/ 5736 h 10686"/>
              <a:gd name="connsiteX146" fmla="*/ 7046 w 10000"/>
              <a:gd name="connsiteY146" fmla="*/ 5742 h 10686"/>
              <a:gd name="connsiteX147" fmla="*/ 7246 w 10000"/>
              <a:gd name="connsiteY147" fmla="*/ 5748 h 10686"/>
              <a:gd name="connsiteX148" fmla="*/ 7425 w 10000"/>
              <a:gd name="connsiteY148" fmla="*/ 5748 h 10686"/>
              <a:gd name="connsiteX149" fmla="*/ 7600 w 10000"/>
              <a:gd name="connsiteY149" fmla="*/ 5733 h 10686"/>
              <a:gd name="connsiteX150" fmla="*/ 7950 w 10000"/>
              <a:gd name="connsiteY150" fmla="*/ 5673 h 10686"/>
              <a:gd name="connsiteX151" fmla="*/ 8275 w 10000"/>
              <a:gd name="connsiteY151" fmla="*/ 5596 h 10686"/>
              <a:gd name="connsiteX152" fmla="*/ 8579 w 10000"/>
              <a:gd name="connsiteY152" fmla="*/ 5504 h 10686"/>
              <a:gd name="connsiteX153" fmla="*/ 8858 w 10000"/>
              <a:gd name="connsiteY153" fmla="*/ 5390 h 10686"/>
              <a:gd name="connsiteX154" fmla="*/ 9117 w 10000"/>
              <a:gd name="connsiteY154" fmla="*/ 5265 h 10686"/>
              <a:gd name="connsiteX155" fmla="*/ 9350 w 10000"/>
              <a:gd name="connsiteY155" fmla="*/ 5119 h 10686"/>
              <a:gd name="connsiteX156" fmla="*/ 9563 w 10000"/>
              <a:gd name="connsiteY156" fmla="*/ 4967 h 10686"/>
              <a:gd name="connsiteX157" fmla="*/ 9758 w 10000"/>
              <a:gd name="connsiteY157" fmla="*/ 4794 h 10686"/>
              <a:gd name="connsiteX158" fmla="*/ 9933 w 10000"/>
              <a:gd name="connsiteY158" fmla="*/ 4610 h 10686"/>
              <a:gd name="connsiteX159" fmla="*/ 10000 w 10000"/>
              <a:gd name="connsiteY159" fmla="*/ 4648 h 10686"/>
              <a:gd name="connsiteX160" fmla="*/ 10000 w 10000"/>
              <a:gd name="connsiteY160" fmla="*/ 4660 h 10686"/>
              <a:gd name="connsiteX161" fmla="*/ 9904 w 10000"/>
              <a:gd name="connsiteY161" fmla="*/ 4827 h 10686"/>
              <a:gd name="connsiteX162" fmla="*/ 9767 w 10000"/>
              <a:gd name="connsiteY162" fmla="*/ 5000 h 10686"/>
              <a:gd name="connsiteX163" fmla="*/ 9600 w 10000"/>
              <a:gd name="connsiteY163" fmla="*/ 5173 h 10686"/>
              <a:gd name="connsiteX164" fmla="*/ 9404 w 10000"/>
              <a:gd name="connsiteY164" fmla="*/ 5343 h 10686"/>
              <a:gd name="connsiteX165" fmla="*/ 9183 w 10000"/>
              <a:gd name="connsiteY165" fmla="*/ 5504 h 10686"/>
              <a:gd name="connsiteX166" fmla="*/ 8950 w 10000"/>
              <a:gd name="connsiteY166" fmla="*/ 5662 h 10686"/>
              <a:gd name="connsiteX167" fmla="*/ 8704 w 10000"/>
              <a:gd name="connsiteY167" fmla="*/ 5802 h 10686"/>
              <a:gd name="connsiteX168" fmla="*/ 8463 w 10000"/>
              <a:gd name="connsiteY168" fmla="*/ 5927 h 10686"/>
              <a:gd name="connsiteX169" fmla="*/ 8229 w 10000"/>
              <a:gd name="connsiteY169" fmla="*/ 6025 h 10686"/>
              <a:gd name="connsiteX170" fmla="*/ 8000 w 10000"/>
              <a:gd name="connsiteY170" fmla="*/ 6105 h 10686"/>
              <a:gd name="connsiteX171" fmla="*/ 7879 w 10000"/>
              <a:gd name="connsiteY171" fmla="*/ 6132 h 10686"/>
              <a:gd name="connsiteX172" fmla="*/ 7729 w 10000"/>
              <a:gd name="connsiteY172" fmla="*/ 6153 h 10686"/>
              <a:gd name="connsiteX173" fmla="*/ 7563 w 10000"/>
              <a:gd name="connsiteY173" fmla="*/ 6177 h 10686"/>
              <a:gd name="connsiteX174" fmla="*/ 7388 w 10000"/>
              <a:gd name="connsiteY174" fmla="*/ 6198 h 10686"/>
              <a:gd name="connsiteX175" fmla="*/ 7204 w 10000"/>
              <a:gd name="connsiteY175" fmla="*/ 6219 h 10686"/>
              <a:gd name="connsiteX176" fmla="*/ 7017 w 10000"/>
              <a:gd name="connsiteY176" fmla="*/ 6240 h 10686"/>
              <a:gd name="connsiteX177" fmla="*/ 6842 w 10000"/>
              <a:gd name="connsiteY177" fmla="*/ 6263 h 10686"/>
              <a:gd name="connsiteX178" fmla="*/ 6675 w 10000"/>
              <a:gd name="connsiteY178" fmla="*/ 6290 h 10686"/>
              <a:gd name="connsiteX179" fmla="*/ 6517 w 10000"/>
              <a:gd name="connsiteY179" fmla="*/ 6329 h 10686"/>
              <a:gd name="connsiteX180" fmla="*/ 6388 w 10000"/>
              <a:gd name="connsiteY180" fmla="*/ 6365 h 10686"/>
              <a:gd name="connsiteX181" fmla="*/ 6288 w 10000"/>
              <a:gd name="connsiteY181" fmla="*/ 6415 h 10686"/>
              <a:gd name="connsiteX182" fmla="*/ 6213 w 10000"/>
              <a:gd name="connsiteY182" fmla="*/ 6475 h 10686"/>
              <a:gd name="connsiteX183" fmla="*/ 6092 w 10000"/>
              <a:gd name="connsiteY183" fmla="*/ 6648 h 10686"/>
              <a:gd name="connsiteX184" fmla="*/ 6008 w 10000"/>
              <a:gd name="connsiteY184" fmla="*/ 6836 h 10686"/>
              <a:gd name="connsiteX185" fmla="*/ 5942 w 10000"/>
              <a:gd name="connsiteY185" fmla="*/ 7032 h 10686"/>
              <a:gd name="connsiteX186" fmla="*/ 5904 w 10000"/>
              <a:gd name="connsiteY186" fmla="*/ 7232 h 10686"/>
              <a:gd name="connsiteX187" fmla="*/ 5888 w 10000"/>
              <a:gd name="connsiteY187" fmla="*/ 7443 h 10686"/>
              <a:gd name="connsiteX188" fmla="*/ 5879 w 10000"/>
              <a:gd name="connsiteY188" fmla="*/ 7655 h 10686"/>
              <a:gd name="connsiteX189" fmla="*/ 5888 w 10000"/>
              <a:gd name="connsiteY189" fmla="*/ 7867 h 10686"/>
              <a:gd name="connsiteX190" fmla="*/ 5904 w 10000"/>
              <a:gd name="connsiteY190" fmla="*/ 8084 h 10686"/>
              <a:gd name="connsiteX191" fmla="*/ 5925 w 10000"/>
              <a:gd name="connsiteY191" fmla="*/ 8299 h 10686"/>
              <a:gd name="connsiteX192" fmla="*/ 5950 w 10000"/>
              <a:gd name="connsiteY192" fmla="*/ 8510 h 10686"/>
              <a:gd name="connsiteX193" fmla="*/ 5954 w 10000"/>
              <a:gd name="connsiteY193" fmla="*/ 8820 h 10686"/>
              <a:gd name="connsiteX194" fmla="*/ 5933 w 10000"/>
              <a:gd name="connsiteY194" fmla="*/ 9130 h 10686"/>
              <a:gd name="connsiteX195" fmla="*/ 5896 w 10000"/>
              <a:gd name="connsiteY195" fmla="*/ 9428 h 10686"/>
              <a:gd name="connsiteX196" fmla="*/ 5850 w 10000"/>
              <a:gd name="connsiteY196" fmla="*/ 9720 h 10686"/>
              <a:gd name="connsiteX197" fmla="*/ 5794 w 10000"/>
              <a:gd name="connsiteY197" fmla="*/ 10686 h 10686"/>
              <a:gd name="connsiteX198" fmla="*/ 4117 w 10000"/>
              <a:gd name="connsiteY198" fmla="*/ 10686 h 10686"/>
              <a:gd name="connsiteX199" fmla="*/ 4309 w 10000"/>
              <a:gd name="connsiteY199" fmla="*/ 10293 h 10686"/>
              <a:gd name="connsiteX200" fmla="*/ 4546 w 10000"/>
              <a:gd name="connsiteY200" fmla="*/ 9848 h 10686"/>
              <a:gd name="connsiteX201" fmla="*/ 4629 w 10000"/>
              <a:gd name="connsiteY201" fmla="*/ 9687 h 10686"/>
              <a:gd name="connsiteX202" fmla="*/ 4700 w 10000"/>
              <a:gd name="connsiteY202" fmla="*/ 9508 h 10686"/>
              <a:gd name="connsiteX203" fmla="*/ 4767 w 10000"/>
              <a:gd name="connsiteY203" fmla="*/ 9309 h 10686"/>
              <a:gd name="connsiteX204" fmla="*/ 4829 w 10000"/>
              <a:gd name="connsiteY204" fmla="*/ 9097 h 10686"/>
              <a:gd name="connsiteX205" fmla="*/ 4879 w 10000"/>
              <a:gd name="connsiteY205" fmla="*/ 8868 h 10686"/>
              <a:gd name="connsiteX206" fmla="*/ 4917 w 10000"/>
              <a:gd name="connsiteY206" fmla="*/ 8635 h 10686"/>
              <a:gd name="connsiteX207" fmla="*/ 4954 w 10000"/>
              <a:gd name="connsiteY207" fmla="*/ 8391 h 10686"/>
              <a:gd name="connsiteX208" fmla="*/ 4979 w 10000"/>
              <a:gd name="connsiteY208" fmla="*/ 8144 h 10686"/>
              <a:gd name="connsiteX209" fmla="*/ 5000 w 10000"/>
              <a:gd name="connsiteY209" fmla="*/ 7887 h 10686"/>
              <a:gd name="connsiteX210" fmla="*/ 5000 w 10000"/>
              <a:gd name="connsiteY210" fmla="*/ 7634 h 10686"/>
              <a:gd name="connsiteX211" fmla="*/ 5000 w 10000"/>
              <a:gd name="connsiteY211" fmla="*/ 7384 h 10686"/>
              <a:gd name="connsiteX212" fmla="*/ 4979 w 10000"/>
              <a:gd name="connsiteY212" fmla="*/ 7133 h 10686"/>
              <a:gd name="connsiteX213" fmla="*/ 4950 w 10000"/>
              <a:gd name="connsiteY213" fmla="*/ 6892 h 10686"/>
              <a:gd name="connsiteX214" fmla="*/ 4913 w 10000"/>
              <a:gd name="connsiteY214" fmla="*/ 6657 h 10686"/>
              <a:gd name="connsiteX215" fmla="*/ 4858 w 10000"/>
              <a:gd name="connsiteY215" fmla="*/ 6430 h 10686"/>
              <a:gd name="connsiteX216" fmla="*/ 4783 w 10000"/>
              <a:gd name="connsiteY216" fmla="*/ 6219 h 10686"/>
              <a:gd name="connsiteX217" fmla="*/ 4700 w 10000"/>
              <a:gd name="connsiteY217" fmla="*/ 6019 h 10686"/>
              <a:gd name="connsiteX218" fmla="*/ 4600 w 10000"/>
              <a:gd name="connsiteY218" fmla="*/ 5840 h 10686"/>
              <a:gd name="connsiteX219" fmla="*/ 4488 w 10000"/>
              <a:gd name="connsiteY219" fmla="*/ 5682 h 10686"/>
              <a:gd name="connsiteX220" fmla="*/ 4358 w 10000"/>
              <a:gd name="connsiteY220" fmla="*/ 5542 h 10686"/>
              <a:gd name="connsiteX221" fmla="*/ 4213 w 10000"/>
              <a:gd name="connsiteY221" fmla="*/ 5429 h 10686"/>
              <a:gd name="connsiteX222" fmla="*/ 4046 w 10000"/>
              <a:gd name="connsiteY222" fmla="*/ 5343 h 10686"/>
              <a:gd name="connsiteX223" fmla="*/ 3904 w 10000"/>
              <a:gd name="connsiteY223" fmla="*/ 5292 h 10686"/>
              <a:gd name="connsiteX224" fmla="*/ 3746 w 10000"/>
              <a:gd name="connsiteY224" fmla="*/ 5271 h 10686"/>
              <a:gd name="connsiteX225" fmla="*/ 3583 w 10000"/>
              <a:gd name="connsiteY225" fmla="*/ 5271 h 10686"/>
              <a:gd name="connsiteX226" fmla="*/ 3413 w 10000"/>
              <a:gd name="connsiteY226" fmla="*/ 5286 h 10686"/>
              <a:gd name="connsiteX227" fmla="*/ 3246 w 10000"/>
              <a:gd name="connsiteY227" fmla="*/ 5310 h 10686"/>
              <a:gd name="connsiteX228" fmla="*/ 3079 w 10000"/>
              <a:gd name="connsiteY228" fmla="*/ 5343 h 10686"/>
              <a:gd name="connsiteX229" fmla="*/ 2913 w 10000"/>
              <a:gd name="connsiteY229" fmla="*/ 5369 h 10686"/>
              <a:gd name="connsiteX230" fmla="*/ 2750 w 10000"/>
              <a:gd name="connsiteY230" fmla="*/ 5396 h 10686"/>
              <a:gd name="connsiteX231" fmla="*/ 2600 w 10000"/>
              <a:gd name="connsiteY231" fmla="*/ 5411 h 10686"/>
              <a:gd name="connsiteX232" fmla="*/ 2258 w 10000"/>
              <a:gd name="connsiteY232" fmla="*/ 5423 h 10686"/>
              <a:gd name="connsiteX233" fmla="*/ 1925 w 10000"/>
              <a:gd name="connsiteY233" fmla="*/ 5411 h 10686"/>
              <a:gd name="connsiteX234" fmla="*/ 1617 w 10000"/>
              <a:gd name="connsiteY234" fmla="*/ 5384 h 10686"/>
              <a:gd name="connsiteX235" fmla="*/ 1321 w 10000"/>
              <a:gd name="connsiteY235" fmla="*/ 5346 h 10686"/>
              <a:gd name="connsiteX236" fmla="*/ 1033 w 10000"/>
              <a:gd name="connsiteY236" fmla="*/ 5298 h 10686"/>
              <a:gd name="connsiteX237" fmla="*/ 758 w 10000"/>
              <a:gd name="connsiteY237" fmla="*/ 5250 h 10686"/>
              <a:gd name="connsiteX238" fmla="*/ 500 w 10000"/>
              <a:gd name="connsiteY238" fmla="*/ 5197 h 10686"/>
              <a:gd name="connsiteX239" fmla="*/ 517 w 10000"/>
              <a:gd name="connsiteY239" fmla="*/ 5137 h 10686"/>
              <a:gd name="connsiteX240" fmla="*/ 871 w 10000"/>
              <a:gd name="connsiteY240" fmla="*/ 5173 h 10686"/>
              <a:gd name="connsiteX241" fmla="*/ 1221 w 10000"/>
              <a:gd name="connsiteY241" fmla="*/ 5197 h 10686"/>
              <a:gd name="connsiteX242" fmla="*/ 1563 w 10000"/>
              <a:gd name="connsiteY242" fmla="*/ 5206 h 10686"/>
              <a:gd name="connsiteX243" fmla="*/ 1896 w 10000"/>
              <a:gd name="connsiteY243" fmla="*/ 5197 h 10686"/>
              <a:gd name="connsiteX244" fmla="*/ 2221 w 10000"/>
              <a:gd name="connsiteY244" fmla="*/ 5164 h 10686"/>
              <a:gd name="connsiteX245" fmla="*/ 2538 w 10000"/>
              <a:gd name="connsiteY245" fmla="*/ 5113 h 10686"/>
              <a:gd name="connsiteX246" fmla="*/ 2842 w 10000"/>
              <a:gd name="connsiteY246" fmla="*/ 5045 h 10686"/>
              <a:gd name="connsiteX247" fmla="*/ 3129 w 10000"/>
              <a:gd name="connsiteY247" fmla="*/ 4946 h 10686"/>
              <a:gd name="connsiteX248" fmla="*/ 3500 w 10000"/>
              <a:gd name="connsiteY248" fmla="*/ 4815 h 10686"/>
              <a:gd name="connsiteX249" fmla="*/ 2821 w 10000"/>
              <a:gd name="connsiteY249" fmla="*/ 4389 h 10686"/>
              <a:gd name="connsiteX250" fmla="*/ 2213 w 10000"/>
              <a:gd name="connsiteY250" fmla="*/ 3912 h 10686"/>
              <a:gd name="connsiteX251" fmla="*/ 1879 w 10000"/>
              <a:gd name="connsiteY251" fmla="*/ 3939 h 10686"/>
              <a:gd name="connsiteX252" fmla="*/ 1554 w 10000"/>
              <a:gd name="connsiteY252" fmla="*/ 3939 h 10686"/>
              <a:gd name="connsiteX253" fmla="*/ 1258 w 10000"/>
              <a:gd name="connsiteY253" fmla="*/ 3912 h 10686"/>
              <a:gd name="connsiteX254" fmla="*/ 979 w 10000"/>
              <a:gd name="connsiteY254" fmla="*/ 3856 h 10686"/>
              <a:gd name="connsiteX255" fmla="*/ 721 w 10000"/>
              <a:gd name="connsiteY255" fmla="*/ 3775 h 10686"/>
              <a:gd name="connsiteX256" fmla="*/ 496 w 10000"/>
              <a:gd name="connsiteY256" fmla="*/ 3674 h 10686"/>
              <a:gd name="connsiteX257" fmla="*/ 296 w 10000"/>
              <a:gd name="connsiteY257" fmla="*/ 3549 h 10686"/>
              <a:gd name="connsiteX258" fmla="*/ 129 w 10000"/>
              <a:gd name="connsiteY258" fmla="*/ 3403 h 10686"/>
              <a:gd name="connsiteX259" fmla="*/ 0 w 10000"/>
              <a:gd name="connsiteY259" fmla="*/ 3245 h 10686"/>
              <a:gd name="connsiteX260" fmla="*/ 17 w 10000"/>
              <a:gd name="connsiteY260" fmla="*/ 3218 h 10686"/>
              <a:gd name="connsiteX261" fmla="*/ 71 w 10000"/>
              <a:gd name="connsiteY261" fmla="*/ 3245 h 10686"/>
              <a:gd name="connsiteX262" fmla="*/ 138 w 10000"/>
              <a:gd name="connsiteY262" fmla="*/ 3349 h 10686"/>
              <a:gd name="connsiteX263" fmla="*/ 246 w 10000"/>
              <a:gd name="connsiteY263" fmla="*/ 3439 h 10686"/>
              <a:gd name="connsiteX264" fmla="*/ 379 w 10000"/>
              <a:gd name="connsiteY264" fmla="*/ 3528 h 10686"/>
              <a:gd name="connsiteX265" fmla="*/ 538 w 10000"/>
              <a:gd name="connsiteY265" fmla="*/ 3597 h 10686"/>
              <a:gd name="connsiteX266" fmla="*/ 721 w 10000"/>
              <a:gd name="connsiteY266" fmla="*/ 3656 h 10686"/>
              <a:gd name="connsiteX267" fmla="*/ 913 w 10000"/>
              <a:gd name="connsiteY267" fmla="*/ 3701 h 10686"/>
              <a:gd name="connsiteX268" fmla="*/ 1117 w 10000"/>
              <a:gd name="connsiteY268" fmla="*/ 3728 h 10686"/>
              <a:gd name="connsiteX269" fmla="*/ 1329 w 10000"/>
              <a:gd name="connsiteY269" fmla="*/ 3737 h 10686"/>
              <a:gd name="connsiteX270" fmla="*/ 1533 w 10000"/>
              <a:gd name="connsiteY270" fmla="*/ 3734 h 10686"/>
              <a:gd name="connsiteX271" fmla="*/ 1646 w 10000"/>
              <a:gd name="connsiteY271" fmla="*/ 3722 h 10686"/>
              <a:gd name="connsiteX272" fmla="*/ 1746 w 10000"/>
              <a:gd name="connsiteY272" fmla="*/ 3722 h 10686"/>
              <a:gd name="connsiteX273" fmla="*/ 1833 w 10000"/>
              <a:gd name="connsiteY273" fmla="*/ 3710 h 10686"/>
              <a:gd name="connsiteX274" fmla="*/ 1917 w 10000"/>
              <a:gd name="connsiteY274" fmla="*/ 3695 h 10686"/>
              <a:gd name="connsiteX275" fmla="*/ 1988 w 10000"/>
              <a:gd name="connsiteY275" fmla="*/ 3662 h 10686"/>
              <a:gd name="connsiteX276" fmla="*/ 1788 w 10000"/>
              <a:gd name="connsiteY276" fmla="*/ 3391 h 10686"/>
              <a:gd name="connsiteX277" fmla="*/ 1617 w 10000"/>
              <a:gd name="connsiteY277" fmla="*/ 3126 h 10686"/>
              <a:gd name="connsiteX278" fmla="*/ 1454 w 10000"/>
              <a:gd name="connsiteY278" fmla="*/ 2849 h 10686"/>
              <a:gd name="connsiteX279" fmla="*/ 1313 w 10000"/>
              <a:gd name="connsiteY279" fmla="*/ 2563 h 10686"/>
              <a:gd name="connsiteX280" fmla="*/ 1175 w 10000"/>
              <a:gd name="connsiteY280" fmla="*/ 2253 h 10686"/>
              <a:gd name="connsiteX281" fmla="*/ 1046 w 10000"/>
              <a:gd name="connsiteY281" fmla="*/ 1919 h 10686"/>
              <a:gd name="connsiteX282" fmla="*/ 1033 w 10000"/>
              <a:gd name="connsiteY282" fmla="*/ 1859 h 10686"/>
              <a:gd name="connsiteX283" fmla="*/ 1000 w 10000"/>
              <a:gd name="connsiteY283" fmla="*/ 1776 h 10686"/>
              <a:gd name="connsiteX284" fmla="*/ 979 w 10000"/>
              <a:gd name="connsiteY284" fmla="*/ 1684 h 10686"/>
              <a:gd name="connsiteX285" fmla="*/ 950 w 10000"/>
              <a:gd name="connsiteY285" fmla="*/ 1591 h 10686"/>
              <a:gd name="connsiteX286" fmla="*/ 925 w 10000"/>
              <a:gd name="connsiteY286" fmla="*/ 1490 h 10686"/>
              <a:gd name="connsiteX287" fmla="*/ 917 w 10000"/>
              <a:gd name="connsiteY287" fmla="*/ 1397 h 10686"/>
              <a:gd name="connsiteX288" fmla="*/ 917 w 10000"/>
              <a:gd name="connsiteY288" fmla="*/ 1311 h 10686"/>
              <a:gd name="connsiteX289" fmla="*/ 933 w 10000"/>
              <a:gd name="connsiteY289" fmla="*/ 1234 h 10686"/>
              <a:gd name="connsiteX290" fmla="*/ 963 w 10000"/>
              <a:gd name="connsiteY290" fmla="*/ 1180 h 10686"/>
              <a:gd name="connsiteX291" fmla="*/ 1000 w 10000"/>
              <a:gd name="connsiteY291" fmla="*/ 1192 h 10686"/>
              <a:gd name="connsiteX292" fmla="*/ 1033 w 10000"/>
              <a:gd name="connsiteY292" fmla="*/ 1496 h 10686"/>
              <a:gd name="connsiteX293" fmla="*/ 1108 w 10000"/>
              <a:gd name="connsiteY293" fmla="*/ 1800 h 10686"/>
              <a:gd name="connsiteX294" fmla="*/ 1221 w 10000"/>
              <a:gd name="connsiteY294" fmla="*/ 2098 h 10686"/>
              <a:gd name="connsiteX295" fmla="*/ 1358 w 10000"/>
              <a:gd name="connsiteY295" fmla="*/ 2372 h 10686"/>
              <a:gd name="connsiteX296" fmla="*/ 1508 w 10000"/>
              <a:gd name="connsiteY296" fmla="*/ 2628 h 10686"/>
              <a:gd name="connsiteX297" fmla="*/ 1646 w 10000"/>
              <a:gd name="connsiteY297" fmla="*/ 2795 h 10686"/>
              <a:gd name="connsiteX298" fmla="*/ 1629 w 10000"/>
              <a:gd name="connsiteY298" fmla="*/ 2801 h 10686"/>
              <a:gd name="connsiteX299" fmla="*/ 1629 w 10000"/>
              <a:gd name="connsiteY299" fmla="*/ 2807 h 10686"/>
              <a:gd name="connsiteX300" fmla="*/ 1638 w 10000"/>
              <a:gd name="connsiteY300" fmla="*/ 2813 h 10686"/>
              <a:gd name="connsiteX301" fmla="*/ 1646 w 10000"/>
              <a:gd name="connsiteY301" fmla="*/ 2816 h 10686"/>
              <a:gd name="connsiteX302" fmla="*/ 1663 w 10000"/>
              <a:gd name="connsiteY302" fmla="*/ 2822 h 10686"/>
              <a:gd name="connsiteX303" fmla="*/ 1667 w 10000"/>
              <a:gd name="connsiteY303" fmla="*/ 2834 h 10686"/>
              <a:gd name="connsiteX304" fmla="*/ 1675 w 10000"/>
              <a:gd name="connsiteY304" fmla="*/ 2840 h 10686"/>
              <a:gd name="connsiteX305" fmla="*/ 1683 w 10000"/>
              <a:gd name="connsiteY305" fmla="*/ 2849 h 10686"/>
              <a:gd name="connsiteX306" fmla="*/ 1683 w 10000"/>
              <a:gd name="connsiteY306" fmla="*/ 2843 h 10686"/>
              <a:gd name="connsiteX307" fmla="*/ 1675 w 10000"/>
              <a:gd name="connsiteY307" fmla="*/ 2840 h 10686"/>
              <a:gd name="connsiteX308" fmla="*/ 1675 w 10000"/>
              <a:gd name="connsiteY308" fmla="*/ 2840 h 10686"/>
              <a:gd name="connsiteX309" fmla="*/ 1646 w 10000"/>
              <a:gd name="connsiteY309" fmla="*/ 2795 h 10686"/>
              <a:gd name="connsiteX310" fmla="*/ 1746 w 10000"/>
              <a:gd name="connsiteY310" fmla="*/ 2741 h 10686"/>
              <a:gd name="connsiteX311" fmla="*/ 1842 w 10000"/>
              <a:gd name="connsiteY311" fmla="*/ 2649 h 10686"/>
              <a:gd name="connsiteX312" fmla="*/ 1933 w 10000"/>
              <a:gd name="connsiteY312" fmla="*/ 2542 h 10686"/>
              <a:gd name="connsiteX313" fmla="*/ 2017 w 10000"/>
              <a:gd name="connsiteY313" fmla="*/ 2411 h 10686"/>
              <a:gd name="connsiteX314" fmla="*/ 2092 w 10000"/>
              <a:gd name="connsiteY314" fmla="*/ 2265 h 10686"/>
              <a:gd name="connsiteX315" fmla="*/ 2163 w 10000"/>
              <a:gd name="connsiteY315" fmla="*/ 2113 h 10686"/>
              <a:gd name="connsiteX316" fmla="*/ 2221 w 10000"/>
              <a:gd name="connsiteY316" fmla="*/ 1955 h 10686"/>
              <a:gd name="connsiteX317" fmla="*/ 2275 w 10000"/>
              <a:gd name="connsiteY317" fmla="*/ 1803 h 10686"/>
              <a:gd name="connsiteX318" fmla="*/ 2321 w 10000"/>
              <a:gd name="connsiteY318" fmla="*/ 1657 h 10686"/>
              <a:gd name="connsiteX319" fmla="*/ 2329 w 10000"/>
              <a:gd name="connsiteY319" fmla="*/ 1853 h 10686"/>
              <a:gd name="connsiteX320" fmla="*/ 2321 w 10000"/>
              <a:gd name="connsiteY320" fmla="*/ 2032 h 10686"/>
              <a:gd name="connsiteX321" fmla="*/ 2283 w 10000"/>
              <a:gd name="connsiteY321" fmla="*/ 2199 h 10686"/>
              <a:gd name="connsiteX322" fmla="*/ 2229 w 10000"/>
              <a:gd name="connsiteY322" fmla="*/ 2366 h 10686"/>
              <a:gd name="connsiteX323" fmla="*/ 2154 w 10000"/>
              <a:gd name="connsiteY323" fmla="*/ 2524 h 10686"/>
              <a:gd name="connsiteX324" fmla="*/ 2046 w 10000"/>
              <a:gd name="connsiteY324" fmla="*/ 2682 h 10686"/>
              <a:gd name="connsiteX325" fmla="*/ 1796 w 10000"/>
              <a:gd name="connsiteY325" fmla="*/ 3027 h 10686"/>
              <a:gd name="connsiteX326" fmla="*/ 2054 w 10000"/>
              <a:gd name="connsiteY326" fmla="*/ 3305 h 10686"/>
              <a:gd name="connsiteX327" fmla="*/ 2333 w 10000"/>
              <a:gd name="connsiteY327" fmla="*/ 3564 h 10686"/>
              <a:gd name="connsiteX328" fmla="*/ 2638 w 10000"/>
              <a:gd name="connsiteY328" fmla="*/ 3808 h 10686"/>
              <a:gd name="connsiteX329" fmla="*/ 2963 w 10000"/>
              <a:gd name="connsiteY329" fmla="*/ 4032 h 10686"/>
              <a:gd name="connsiteX330" fmla="*/ 4129 w 10000"/>
              <a:gd name="connsiteY330" fmla="*/ 4610 h 10686"/>
              <a:gd name="connsiteX331" fmla="*/ 4167 w 10000"/>
              <a:gd name="connsiteY331" fmla="*/ 4589 h 10686"/>
              <a:gd name="connsiteX332" fmla="*/ 4071 w 10000"/>
              <a:gd name="connsiteY332" fmla="*/ 4333 h 10686"/>
              <a:gd name="connsiteX333" fmla="*/ 3996 w 10000"/>
              <a:gd name="connsiteY333" fmla="*/ 4058 h 10686"/>
              <a:gd name="connsiteX334" fmla="*/ 3933 w 10000"/>
              <a:gd name="connsiteY334" fmla="*/ 3760 h 10686"/>
              <a:gd name="connsiteX335" fmla="*/ 3904 w 10000"/>
              <a:gd name="connsiteY335" fmla="*/ 3456 h 10686"/>
              <a:gd name="connsiteX336" fmla="*/ 3879 w 10000"/>
              <a:gd name="connsiteY336" fmla="*/ 3138 h 10686"/>
              <a:gd name="connsiteX337" fmla="*/ 3879 w 10000"/>
              <a:gd name="connsiteY337" fmla="*/ 2813 h 10686"/>
              <a:gd name="connsiteX338" fmla="*/ 3896 w 10000"/>
              <a:gd name="connsiteY338" fmla="*/ 2485 h 10686"/>
              <a:gd name="connsiteX339" fmla="*/ 3933 w 10000"/>
              <a:gd name="connsiteY339" fmla="*/ 2160 h 10686"/>
              <a:gd name="connsiteX340" fmla="*/ 3988 w 10000"/>
              <a:gd name="connsiteY340" fmla="*/ 1836 h 10686"/>
              <a:gd name="connsiteX341" fmla="*/ 4046 w 10000"/>
              <a:gd name="connsiteY341" fmla="*/ 1523 h 10686"/>
              <a:gd name="connsiteX342" fmla="*/ 4129 w 10000"/>
              <a:gd name="connsiteY342" fmla="*/ 1219 h 10686"/>
              <a:gd name="connsiteX343" fmla="*/ 4229 w 10000"/>
              <a:gd name="connsiteY343" fmla="*/ 933 h 10686"/>
              <a:gd name="connsiteX344" fmla="*/ 4333 w 10000"/>
              <a:gd name="connsiteY344" fmla="*/ 662 h 10686"/>
              <a:gd name="connsiteX345" fmla="*/ 4454 w 10000"/>
              <a:gd name="connsiteY345" fmla="*/ 417 h 10686"/>
              <a:gd name="connsiteX346" fmla="*/ 4583 w 10000"/>
              <a:gd name="connsiteY346" fmla="*/ 194 h 10686"/>
              <a:gd name="connsiteX347" fmla="*/ 4738 w 10000"/>
              <a:gd name="connsiteY347" fmla="*/ 0 h 10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Lst>
            <a:rect l="l" t="t" r="r" b="b"/>
            <a:pathLst>
              <a:path w="10000" h="10686">
                <a:moveTo>
                  <a:pt x="4738" y="0"/>
                </a:moveTo>
                <a:cubicBezTo>
                  <a:pt x="4732" y="16"/>
                  <a:pt x="4727" y="32"/>
                  <a:pt x="4721" y="48"/>
                </a:cubicBezTo>
                <a:cubicBezTo>
                  <a:pt x="4718" y="59"/>
                  <a:pt x="4716" y="69"/>
                  <a:pt x="4713" y="80"/>
                </a:cubicBezTo>
                <a:lnTo>
                  <a:pt x="4704" y="101"/>
                </a:lnTo>
                <a:lnTo>
                  <a:pt x="4704" y="113"/>
                </a:lnTo>
                <a:lnTo>
                  <a:pt x="4713" y="119"/>
                </a:lnTo>
                <a:lnTo>
                  <a:pt x="4713" y="125"/>
                </a:lnTo>
                <a:lnTo>
                  <a:pt x="4721" y="125"/>
                </a:lnTo>
                <a:lnTo>
                  <a:pt x="4721" y="125"/>
                </a:lnTo>
                <a:lnTo>
                  <a:pt x="4721" y="134"/>
                </a:lnTo>
                <a:cubicBezTo>
                  <a:pt x="4718" y="140"/>
                  <a:pt x="4716" y="146"/>
                  <a:pt x="4713" y="152"/>
                </a:cubicBezTo>
                <a:lnTo>
                  <a:pt x="4704" y="179"/>
                </a:lnTo>
                <a:lnTo>
                  <a:pt x="4692" y="221"/>
                </a:lnTo>
                <a:cubicBezTo>
                  <a:pt x="4684" y="241"/>
                  <a:pt x="4675" y="260"/>
                  <a:pt x="4667" y="280"/>
                </a:cubicBezTo>
                <a:cubicBezTo>
                  <a:pt x="4654" y="308"/>
                  <a:pt x="4642" y="336"/>
                  <a:pt x="4629" y="364"/>
                </a:cubicBezTo>
                <a:cubicBezTo>
                  <a:pt x="4617" y="398"/>
                  <a:pt x="4604" y="431"/>
                  <a:pt x="4592" y="465"/>
                </a:cubicBezTo>
                <a:cubicBezTo>
                  <a:pt x="4572" y="509"/>
                  <a:pt x="4553" y="552"/>
                  <a:pt x="4533" y="596"/>
                </a:cubicBezTo>
                <a:cubicBezTo>
                  <a:pt x="4510" y="649"/>
                  <a:pt x="4486" y="701"/>
                  <a:pt x="4463" y="754"/>
                </a:cubicBezTo>
                <a:cubicBezTo>
                  <a:pt x="4435" y="836"/>
                  <a:pt x="4407" y="919"/>
                  <a:pt x="4379" y="1001"/>
                </a:cubicBezTo>
                <a:cubicBezTo>
                  <a:pt x="4360" y="1089"/>
                  <a:pt x="4340" y="1178"/>
                  <a:pt x="4321" y="1266"/>
                </a:cubicBezTo>
                <a:cubicBezTo>
                  <a:pt x="4306" y="1357"/>
                  <a:pt x="4290" y="1447"/>
                  <a:pt x="4275" y="1538"/>
                </a:cubicBezTo>
                <a:cubicBezTo>
                  <a:pt x="4254" y="1634"/>
                  <a:pt x="4234" y="1731"/>
                  <a:pt x="4213" y="1827"/>
                </a:cubicBezTo>
                <a:cubicBezTo>
                  <a:pt x="4210" y="1848"/>
                  <a:pt x="4207" y="1868"/>
                  <a:pt x="4204" y="1889"/>
                </a:cubicBezTo>
                <a:lnTo>
                  <a:pt x="4192" y="1982"/>
                </a:lnTo>
                <a:cubicBezTo>
                  <a:pt x="4189" y="2015"/>
                  <a:pt x="4186" y="2047"/>
                  <a:pt x="4183" y="2080"/>
                </a:cubicBezTo>
                <a:cubicBezTo>
                  <a:pt x="4180" y="2116"/>
                  <a:pt x="4178" y="2151"/>
                  <a:pt x="4175" y="2187"/>
                </a:cubicBezTo>
                <a:lnTo>
                  <a:pt x="4175" y="2297"/>
                </a:lnTo>
                <a:cubicBezTo>
                  <a:pt x="4181" y="2330"/>
                  <a:pt x="4186" y="2363"/>
                  <a:pt x="4192" y="2396"/>
                </a:cubicBezTo>
                <a:cubicBezTo>
                  <a:pt x="4199" y="2425"/>
                  <a:pt x="4206" y="2453"/>
                  <a:pt x="4213" y="2482"/>
                </a:cubicBezTo>
                <a:cubicBezTo>
                  <a:pt x="4225" y="2502"/>
                  <a:pt x="4238" y="2522"/>
                  <a:pt x="4250" y="2542"/>
                </a:cubicBezTo>
                <a:lnTo>
                  <a:pt x="4450" y="2530"/>
                </a:lnTo>
                <a:lnTo>
                  <a:pt x="4646" y="2482"/>
                </a:lnTo>
                <a:lnTo>
                  <a:pt x="4833" y="2405"/>
                </a:lnTo>
                <a:lnTo>
                  <a:pt x="5025" y="2297"/>
                </a:lnTo>
                <a:lnTo>
                  <a:pt x="5200" y="2172"/>
                </a:lnTo>
                <a:lnTo>
                  <a:pt x="5371" y="2020"/>
                </a:lnTo>
                <a:lnTo>
                  <a:pt x="5533" y="1859"/>
                </a:lnTo>
                <a:lnTo>
                  <a:pt x="5683" y="1690"/>
                </a:lnTo>
                <a:lnTo>
                  <a:pt x="5829" y="1511"/>
                </a:lnTo>
                <a:lnTo>
                  <a:pt x="5954" y="1326"/>
                </a:lnTo>
                <a:lnTo>
                  <a:pt x="6071" y="1147"/>
                </a:lnTo>
                <a:cubicBezTo>
                  <a:pt x="6103" y="1089"/>
                  <a:pt x="6135" y="1032"/>
                  <a:pt x="6167" y="974"/>
                </a:cubicBezTo>
                <a:lnTo>
                  <a:pt x="6213" y="974"/>
                </a:lnTo>
                <a:lnTo>
                  <a:pt x="6213" y="992"/>
                </a:lnTo>
                <a:cubicBezTo>
                  <a:pt x="6188" y="1050"/>
                  <a:pt x="6163" y="1107"/>
                  <a:pt x="6138" y="1165"/>
                </a:cubicBezTo>
                <a:cubicBezTo>
                  <a:pt x="6110" y="1225"/>
                  <a:pt x="6082" y="1284"/>
                  <a:pt x="6054" y="1344"/>
                </a:cubicBezTo>
                <a:cubicBezTo>
                  <a:pt x="6024" y="1402"/>
                  <a:pt x="5993" y="1459"/>
                  <a:pt x="5963" y="1517"/>
                </a:cubicBezTo>
                <a:lnTo>
                  <a:pt x="5871" y="1684"/>
                </a:lnTo>
                <a:cubicBezTo>
                  <a:pt x="5839" y="1738"/>
                  <a:pt x="5807" y="1793"/>
                  <a:pt x="5775" y="1847"/>
                </a:cubicBezTo>
                <a:lnTo>
                  <a:pt x="5667" y="1999"/>
                </a:lnTo>
                <a:lnTo>
                  <a:pt x="5554" y="2145"/>
                </a:lnTo>
                <a:lnTo>
                  <a:pt x="5417" y="2279"/>
                </a:lnTo>
                <a:lnTo>
                  <a:pt x="5275" y="2411"/>
                </a:lnTo>
                <a:lnTo>
                  <a:pt x="5108" y="2518"/>
                </a:lnTo>
                <a:lnTo>
                  <a:pt x="4917" y="2616"/>
                </a:lnTo>
                <a:lnTo>
                  <a:pt x="4704" y="2703"/>
                </a:lnTo>
                <a:lnTo>
                  <a:pt x="4479" y="2768"/>
                </a:lnTo>
                <a:lnTo>
                  <a:pt x="4213" y="2813"/>
                </a:lnTo>
                <a:cubicBezTo>
                  <a:pt x="4216" y="2917"/>
                  <a:pt x="4218" y="3022"/>
                  <a:pt x="4221" y="3126"/>
                </a:cubicBezTo>
                <a:cubicBezTo>
                  <a:pt x="4233" y="3225"/>
                  <a:pt x="4246" y="3325"/>
                  <a:pt x="4258" y="3424"/>
                </a:cubicBezTo>
                <a:cubicBezTo>
                  <a:pt x="4279" y="3518"/>
                  <a:pt x="4300" y="3613"/>
                  <a:pt x="4321" y="3707"/>
                </a:cubicBezTo>
                <a:cubicBezTo>
                  <a:pt x="4349" y="3796"/>
                  <a:pt x="4376" y="3886"/>
                  <a:pt x="4404" y="3975"/>
                </a:cubicBezTo>
                <a:cubicBezTo>
                  <a:pt x="4439" y="4060"/>
                  <a:pt x="4473" y="4146"/>
                  <a:pt x="4508" y="4231"/>
                </a:cubicBezTo>
                <a:cubicBezTo>
                  <a:pt x="4546" y="4313"/>
                  <a:pt x="4583" y="4394"/>
                  <a:pt x="4621" y="4476"/>
                </a:cubicBezTo>
                <a:lnTo>
                  <a:pt x="4750" y="4708"/>
                </a:lnTo>
                <a:lnTo>
                  <a:pt x="4879" y="4934"/>
                </a:lnTo>
                <a:cubicBezTo>
                  <a:pt x="4892" y="4952"/>
                  <a:pt x="4904" y="4970"/>
                  <a:pt x="4917" y="4988"/>
                </a:cubicBezTo>
                <a:lnTo>
                  <a:pt x="4950" y="5054"/>
                </a:lnTo>
                <a:cubicBezTo>
                  <a:pt x="4965" y="5078"/>
                  <a:pt x="4981" y="5101"/>
                  <a:pt x="4996" y="5125"/>
                </a:cubicBezTo>
                <a:lnTo>
                  <a:pt x="5038" y="5200"/>
                </a:lnTo>
                <a:cubicBezTo>
                  <a:pt x="5056" y="5224"/>
                  <a:pt x="5074" y="5247"/>
                  <a:pt x="5092" y="5271"/>
                </a:cubicBezTo>
                <a:cubicBezTo>
                  <a:pt x="5113" y="5291"/>
                  <a:pt x="5133" y="5311"/>
                  <a:pt x="5154" y="5331"/>
                </a:cubicBezTo>
                <a:cubicBezTo>
                  <a:pt x="5179" y="5349"/>
                  <a:pt x="5204" y="5366"/>
                  <a:pt x="5229" y="5384"/>
                </a:cubicBezTo>
                <a:lnTo>
                  <a:pt x="5313" y="5423"/>
                </a:lnTo>
                <a:lnTo>
                  <a:pt x="5413" y="5438"/>
                </a:lnTo>
                <a:lnTo>
                  <a:pt x="5517" y="5435"/>
                </a:lnTo>
                <a:lnTo>
                  <a:pt x="5704" y="5390"/>
                </a:lnTo>
                <a:lnTo>
                  <a:pt x="5871" y="5316"/>
                </a:lnTo>
                <a:lnTo>
                  <a:pt x="6033" y="5223"/>
                </a:lnTo>
                <a:lnTo>
                  <a:pt x="6167" y="5113"/>
                </a:lnTo>
                <a:lnTo>
                  <a:pt x="6296" y="4994"/>
                </a:lnTo>
                <a:cubicBezTo>
                  <a:pt x="6336" y="4952"/>
                  <a:pt x="6377" y="4911"/>
                  <a:pt x="6417" y="4869"/>
                </a:cubicBezTo>
                <a:lnTo>
                  <a:pt x="6525" y="4750"/>
                </a:lnTo>
                <a:cubicBezTo>
                  <a:pt x="6556" y="4712"/>
                  <a:pt x="6586" y="4674"/>
                  <a:pt x="6617" y="4636"/>
                </a:cubicBezTo>
                <a:lnTo>
                  <a:pt x="6821" y="4377"/>
                </a:lnTo>
                <a:lnTo>
                  <a:pt x="7017" y="4085"/>
                </a:lnTo>
                <a:lnTo>
                  <a:pt x="7213" y="3766"/>
                </a:lnTo>
                <a:lnTo>
                  <a:pt x="7396" y="3418"/>
                </a:lnTo>
                <a:cubicBezTo>
                  <a:pt x="7452" y="3296"/>
                  <a:pt x="7507" y="3173"/>
                  <a:pt x="7563" y="3051"/>
                </a:cubicBezTo>
                <a:lnTo>
                  <a:pt x="7713" y="2661"/>
                </a:lnTo>
                <a:cubicBezTo>
                  <a:pt x="7759" y="2525"/>
                  <a:pt x="7804" y="2389"/>
                  <a:pt x="7850" y="2253"/>
                </a:cubicBezTo>
                <a:cubicBezTo>
                  <a:pt x="7883" y="2112"/>
                  <a:pt x="7917" y="1971"/>
                  <a:pt x="7950" y="1830"/>
                </a:cubicBezTo>
                <a:cubicBezTo>
                  <a:pt x="7975" y="1686"/>
                  <a:pt x="8000" y="1541"/>
                  <a:pt x="8025" y="1397"/>
                </a:cubicBezTo>
                <a:cubicBezTo>
                  <a:pt x="8040" y="1249"/>
                  <a:pt x="8056" y="1102"/>
                  <a:pt x="8071" y="954"/>
                </a:cubicBezTo>
                <a:cubicBezTo>
                  <a:pt x="8083" y="961"/>
                  <a:pt x="8096" y="967"/>
                  <a:pt x="8108" y="974"/>
                </a:cubicBezTo>
                <a:lnTo>
                  <a:pt x="8138" y="1025"/>
                </a:lnTo>
                <a:cubicBezTo>
                  <a:pt x="8146" y="1050"/>
                  <a:pt x="8155" y="1075"/>
                  <a:pt x="8163" y="1100"/>
                </a:cubicBezTo>
                <a:cubicBezTo>
                  <a:pt x="8167" y="1133"/>
                  <a:pt x="8171" y="1165"/>
                  <a:pt x="8175" y="1198"/>
                </a:cubicBezTo>
                <a:cubicBezTo>
                  <a:pt x="8178" y="1236"/>
                  <a:pt x="8180" y="1273"/>
                  <a:pt x="8183" y="1311"/>
                </a:cubicBezTo>
                <a:lnTo>
                  <a:pt x="8183" y="1442"/>
                </a:lnTo>
                <a:lnTo>
                  <a:pt x="8183" y="1582"/>
                </a:lnTo>
                <a:cubicBezTo>
                  <a:pt x="8180" y="1633"/>
                  <a:pt x="8178" y="1683"/>
                  <a:pt x="8175" y="1734"/>
                </a:cubicBezTo>
                <a:cubicBezTo>
                  <a:pt x="8171" y="1786"/>
                  <a:pt x="8167" y="1837"/>
                  <a:pt x="8163" y="1889"/>
                </a:cubicBezTo>
                <a:cubicBezTo>
                  <a:pt x="8157" y="1942"/>
                  <a:pt x="8152" y="1994"/>
                  <a:pt x="8146" y="2047"/>
                </a:cubicBezTo>
                <a:cubicBezTo>
                  <a:pt x="8138" y="2100"/>
                  <a:pt x="8129" y="2152"/>
                  <a:pt x="8121" y="2205"/>
                </a:cubicBezTo>
                <a:cubicBezTo>
                  <a:pt x="8117" y="2256"/>
                  <a:pt x="8112" y="2306"/>
                  <a:pt x="8108" y="2357"/>
                </a:cubicBezTo>
                <a:cubicBezTo>
                  <a:pt x="8100" y="2404"/>
                  <a:pt x="8091" y="2450"/>
                  <a:pt x="8083" y="2497"/>
                </a:cubicBezTo>
                <a:cubicBezTo>
                  <a:pt x="8076" y="2541"/>
                  <a:pt x="8070" y="2584"/>
                  <a:pt x="8063" y="2628"/>
                </a:cubicBezTo>
                <a:cubicBezTo>
                  <a:pt x="8055" y="2666"/>
                  <a:pt x="8046" y="2703"/>
                  <a:pt x="8038" y="2741"/>
                </a:cubicBezTo>
                <a:lnTo>
                  <a:pt x="8017" y="2834"/>
                </a:lnTo>
                <a:cubicBezTo>
                  <a:pt x="8011" y="2859"/>
                  <a:pt x="8006" y="2883"/>
                  <a:pt x="8000" y="2908"/>
                </a:cubicBezTo>
                <a:lnTo>
                  <a:pt x="7700" y="3754"/>
                </a:lnTo>
                <a:lnTo>
                  <a:pt x="7942" y="3737"/>
                </a:lnTo>
                <a:lnTo>
                  <a:pt x="8167" y="3695"/>
                </a:lnTo>
                <a:lnTo>
                  <a:pt x="8379" y="3635"/>
                </a:lnTo>
                <a:lnTo>
                  <a:pt x="8583" y="3558"/>
                </a:lnTo>
                <a:lnTo>
                  <a:pt x="8767" y="3471"/>
                </a:lnTo>
                <a:lnTo>
                  <a:pt x="8933" y="3376"/>
                </a:lnTo>
                <a:lnTo>
                  <a:pt x="9092" y="3278"/>
                </a:lnTo>
                <a:lnTo>
                  <a:pt x="9238" y="3185"/>
                </a:lnTo>
                <a:lnTo>
                  <a:pt x="9250" y="3230"/>
                </a:lnTo>
                <a:cubicBezTo>
                  <a:pt x="9206" y="3279"/>
                  <a:pt x="9161" y="3327"/>
                  <a:pt x="9117" y="3376"/>
                </a:cubicBezTo>
                <a:cubicBezTo>
                  <a:pt x="9063" y="3423"/>
                  <a:pt x="9008" y="3469"/>
                  <a:pt x="8954" y="3516"/>
                </a:cubicBezTo>
                <a:lnTo>
                  <a:pt x="8758" y="3641"/>
                </a:lnTo>
                <a:lnTo>
                  <a:pt x="8538" y="3754"/>
                </a:lnTo>
                <a:lnTo>
                  <a:pt x="8304" y="3856"/>
                </a:lnTo>
                <a:lnTo>
                  <a:pt x="8054" y="3945"/>
                </a:lnTo>
                <a:lnTo>
                  <a:pt x="7796" y="4014"/>
                </a:lnTo>
                <a:lnTo>
                  <a:pt x="7533" y="4064"/>
                </a:lnTo>
                <a:lnTo>
                  <a:pt x="7479" y="4184"/>
                </a:lnTo>
                <a:cubicBezTo>
                  <a:pt x="7454" y="4231"/>
                  <a:pt x="7429" y="4277"/>
                  <a:pt x="7404" y="4324"/>
                </a:cubicBezTo>
                <a:lnTo>
                  <a:pt x="7321" y="4470"/>
                </a:lnTo>
                <a:lnTo>
                  <a:pt x="7213" y="4628"/>
                </a:lnTo>
                <a:cubicBezTo>
                  <a:pt x="7175" y="4683"/>
                  <a:pt x="7138" y="4739"/>
                  <a:pt x="7100" y="4794"/>
                </a:cubicBezTo>
                <a:cubicBezTo>
                  <a:pt x="7060" y="4849"/>
                  <a:pt x="7019" y="4903"/>
                  <a:pt x="6979" y="4958"/>
                </a:cubicBezTo>
                <a:lnTo>
                  <a:pt x="6850" y="5113"/>
                </a:lnTo>
                <a:lnTo>
                  <a:pt x="6721" y="5265"/>
                </a:lnTo>
                <a:cubicBezTo>
                  <a:pt x="6681" y="5312"/>
                  <a:pt x="6640" y="5358"/>
                  <a:pt x="6600" y="5405"/>
                </a:cubicBezTo>
                <a:lnTo>
                  <a:pt x="6471" y="5530"/>
                </a:lnTo>
                <a:lnTo>
                  <a:pt x="6358" y="5641"/>
                </a:lnTo>
                <a:lnTo>
                  <a:pt x="6250" y="5721"/>
                </a:lnTo>
                <a:cubicBezTo>
                  <a:pt x="6256" y="5741"/>
                  <a:pt x="6261" y="5761"/>
                  <a:pt x="6267" y="5781"/>
                </a:cubicBezTo>
                <a:cubicBezTo>
                  <a:pt x="6277" y="5785"/>
                  <a:pt x="6286" y="5789"/>
                  <a:pt x="6296" y="5793"/>
                </a:cubicBezTo>
                <a:lnTo>
                  <a:pt x="6479" y="5754"/>
                </a:lnTo>
                <a:lnTo>
                  <a:pt x="6663" y="5736"/>
                </a:lnTo>
                <a:lnTo>
                  <a:pt x="6858" y="5736"/>
                </a:lnTo>
                <a:lnTo>
                  <a:pt x="7046" y="5742"/>
                </a:lnTo>
                <a:lnTo>
                  <a:pt x="7246" y="5748"/>
                </a:lnTo>
                <a:lnTo>
                  <a:pt x="7425" y="5748"/>
                </a:lnTo>
                <a:lnTo>
                  <a:pt x="7600" y="5733"/>
                </a:lnTo>
                <a:lnTo>
                  <a:pt x="7950" y="5673"/>
                </a:lnTo>
                <a:lnTo>
                  <a:pt x="8275" y="5596"/>
                </a:lnTo>
                <a:lnTo>
                  <a:pt x="8579" y="5504"/>
                </a:lnTo>
                <a:lnTo>
                  <a:pt x="8858" y="5390"/>
                </a:lnTo>
                <a:lnTo>
                  <a:pt x="9117" y="5265"/>
                </a:lnTo>
                <a:lnTo>
                  <a:pt x="9350" y="5119"/>
                </a:lnTo>
                <a:lnTo>
                  <a:pt x="9563" y="4967"/>
                </a:lnTo>
                <a:lnTo>
                  <a:pt x="9758" y="4794"/>
                </a:lnTo>
                <a:lnTo>
                  <a:pt x="9933" y="4610"/>
                </a:lnTo>
                <a:cubicBezTo>
                  <a:pt x="9955" y="4623"/>
                  <a:pt x="9978" y="4635"/>
                  <a:pt x="10000" y="4648"/>
                </a:cubicBezTo>
                <a:lnTo>
                  <a:pt x="10000" y="4660"/>
                </a:lnTo>
                <a:cubicBezTo>
                  <a:pt x="9968" y="4716"/>
                  <a:pt x="9936" y="4771"/>
                  <a:pt x="9904" y="4827"/>
                </a:cubicBezTo>
                <a:lnTo>
                  <a:pt x="9767" y="5000"/>
                </a:lnTo>
                <a:lnTo>
                  <a:pt x="9600" y="5173"/>
                </a:lnTo>
                <a:lnTo>
                  <a:pt x="9404" y="5343"/>
                </a:lnTo>
                <a:lnTo>
                  <a:pt x="9183" y="5504"/>
                </a:lnTo>
                <a:lnTo>
                  <a:pt x="8950" y="5662"/>
                </a:lnTo>
                <a:lnTo>
                  <a:pt x="8704" y="5802"/>
                </a:lnTo>
                <a:lnTo>
                  <a:pt x="8463" y="5927"/>
                </a:lnTo>
                <a:lnTo>
                  <a:pt x="8229" y="6025"/>
                </a:lnTo>
                <a:lnTo>
                  <a:pt x="8000" y="6105"/>
                </a:lnTo>
                <a:lnTo>
                  <a:pt x="7879" y="6132"/>
                </a:lnTo>
                <a:lnTo>
                  <a:pt x="7729" y="6153"/>
                </a:lnTo>
                <a:lnTo>
                  <a:pt x="7563" y="6177"/>
                </a:lnTo>
                <a:lnTo>
                  <a:pt x="7388" y="6198"/>
                </a:lnTo>
                <a:lnTo>
                  <a:pt x="7204" y="6219"/>
                </a:lnTo>
                <a:lnTo>
                  <a:pt x="7017" y="6240"/>
                </a:lnTo>
                <a:lnTo>
                  <a:pt x="6842" y="6263"/>
                </a:lnTo>
                <a:lnTo>
                  <a:pt x="6675" y="6290"/>
                </a:lnTo>
                <a:lnTo>
                  <a:pt x="6517" y="6329"/>
                </a:lnTo>
                <a:lnTo>
                  <a:pt x="6388" y="6365"/>
                </a:lnTo>
                <a:cubicBezTo>
                  <a:pt x="6355" y="6382"/>
                  <a:pt x="6321" y="6398"/>
                  <a:pt x="6288" y="6415"/>
                </a:cubicBezTo>
                <a:lnTo>
                  <a:pt x="6213" y="6475"/>
                </a:lnTo>
                <a:cubicBezTo>
                  <a:pt x="6173" y="6533"/>
                  <a:pt x="6132" y="6590"/>
                  <a:pt x="6092" y="6648"/>
                </a:cubicBezTo>
                <a:cubicBezTo>
                  <a:pt x="6064" y="6711"/>
                  <a:pt x="6036" y="6773"/>
                  <a:pt x="6008" y="6836"/>
                </a:cubicBezTo>
                <a:cubicBezTo>
                  <a:pt x="5986" y="6901"/>
                  <a:pt x="5964" y="6967"/>
                  <a:pt x="5942" y="7032"/>
                </a:cubicBezTo>
                <a:cubicBezTo>
                  <a:pt x="5929" y="7099"/>
                  <a:pt x="5917" y="7165"/>
                  <a:pt x="5904" y="7232"/>
                </a:cubicBezTo>
                <a:cubicBezTo>
                  <a:pt x="5899" y="7302"/>
                  <a:pt x="5893" y="7373"/>
                  <a:pt x="5888" y="7443"/>
                </a:cubicBezTo>
                <a:cubicBezTo>
                  <a:pt x="5885" y="7514"/>
                  <a:pt x="5882" y="7584"/>
                  <a:pt x="5879" y="7655"/>
                </a:cubicBezTo>
                <a:cubicBezTo>
                  <a:pt x="5882" y="7726"/>
                  <a:pt x="5885" y="7796"/>
                  <a:pt x="5888" y="7867"/>
                </a:cubicBezTo>
                <a:cubicBezTo>
                  <a:pt x="5893" y="7939"/>
                  <a:pt x="5899" y="8012"/>
                  <a:pt x="5904" y="8084"/>
                </a:cubicBezTo>
                <a:cubicBezTo>
                  <a:pt x="5911" y="8156"/>
                  <a:pt x="5918" y="8227"/>
                  <a:pt x="5925" y="8299"/>
                </a:cubicBezTo>
                <a:cubicBezTo>
                  <a:pt x="5933" y="8369"/>
                  <a:pt x="5942" y="8440"/>
                  <a:pt x="5950" y="8510"/>
                </a:cubicBezTo>
                <a:cubicBezTo>
                  <a:pt x="5951" y="8613"/>
                  <a:pt x="5953" y="8717"/>
                  <a:pt x="5954" y="8820"/>
                </a:cubicBezTo>
                <a:cubicBezTo>
                  <a:pt x="5947" y="8923"/>
                  <a:pt x="5940" y="9027"/>
                  <a:pt x="5933" y="9130"/>
                </a:cubicBezTo>
                <a:cubicBezTo>
                  <a:pt x="5921" y="9229"/>
                  <a:pt x="5908" y="9329"/>
                  <a:pt x="5896" y="9428"/>
                </a:cubicBezTo>
                <a:cubicBezTo>
                  <a:pt x="5881" y="9525"/>
                  <a:pt x="5865" y="9623"/>
                  <a:pt x="5850" y="9720"/>
                </a:cubicBezTo>
                <a:cubicBezTo>
                  <a:pt x="5819" y="10051"/>
                  <a:pt x="5825" y="10355"/>
                  <a:pt x="5794" y="10686"/>
                </a:cubicBezTo>
                <a:lnTo>
                  <a:pt x="4117" y="10686"/>
                </a:lnTo>
                <a:lnTo>
                  <a:pt x="4309" y="10293"/>
                </a:lnTo>
                <a:lnTo>
                  <a:pt x="4546" y="9848"/>
                </a:lnTo>
                <a:cubicBezTo>
                  <a:pt x="4574" y="9794"/>
                  <a:pt x="4601" y="9741"/>
                  <a:pt x="4629" y="9687"/>
                </a:cubicBezTo>
                <a:cubicBezTo>
                  <a:pt x="4653" y="9627"/>
                  <a:pt x="4676" y="9568"/>
                  <a:pt x="4700" y="9508"/>
                </a:cubicBezTo>
                <a:cubicBezTo>
                  <a:pt x="4722" y="9442"/>
                  <a:pt x="4745" y="9375"/>
                  <a:pt x="4767" y="9309"/>
                </a:cubicBezTo>
                <a:cubicBezTo>
                  <a:pt x="4788" y="9238"/>
                  <a:pt x="4808" y="9168"/>
                  <a:pt x="4829" y="9097"/>
                </a:cubicBezTo>
                <a:cubicBezTo>
                  <a:pt x="4846" y="9021"/>
                  <a:pt x="4862" y="8944"/>
                  <a:pt x="4879" y="8868"/>
                </a:cubicBezTo>
                <a:cubicBezTo>
                  <a:pt x="4892" y="8790"/>
                  <a:pt x="4904" y="8713"/>
                  <a:pt x="4917" y="8635"/>
                </a:cubicBezTo>
                <a:cubicBezTo>
                  <a:pt x="4929" y="8554"/>
                  <a:pt x="4942" y="8472"/>
                  <a:pt x="4954" y="8391"/>
                </a:cubicBezTo>
                <a:cubicBezTo>
                  <a:pt x="4962" y="8309"/>
                  <a:pt x="4971" y="8226"/>
                  <a:pt x="4979" y="8144"/>
                </a:cubicBezTo>
                <a:cubicBezTo>
                  <a:pt x="4986" y="8058"/>
                  <a:pt x="4993" y="7973"/>
                  <a:pt x="5000" y="7887"/>
                </a:cubicBezTo>
                <a:lnTo>
                  <a:pt x="5000" y="7634"/>
                </a:lnTo>
                <a:lnTo>
                  <a:pt x="5000" y="7384"/>
                </a:lnTo>
                <a:cubicBezTo>
                  <a:pt x="4993" y="7300"/>
                  <a:pt x="4986" y="7217"/>
                  <a:pt x="4979" y="7133"/>
                </a:cubicBezTo>
                <a:cubicBezTo>
                  <a:pt x="4969" y="7053"/>
                  <a:pt x="4960" y="6972"/>
                  <a:pt x="4950" y="6892"/>
                </a:cubicBezTo>
                <a:cubicBezTo>
                  <a:pt x="4938" y="6814"/>
                  <a:pt x="4925" y="6735"/>
                  <a:pt x="4913" y="6657"/>
                </a:cubicBezTo>
                <a:cubicBezTo>
                  <a:pt x="4895" y="6581"/>
                  <a:pt x="4876" y="6506"/>
                  <a:pt x="4858" y="6430"/>
                </a:cubicBezTo>
                <a:cubicBezTo>
                  <a:pt x="4833" y="6360"/>
                  <a:pt x="4808" y="6289"/>
                  <a:pt x="4783" y="6219"/>
                </a:cubicBezTo>
                <a:cubicBezTo>
                  <a:pt x="4755" y="6152"/>
                  <a:pt x="4728" y="6086"/>
                  <a:pt x="4700" y="6019"/>
                </a:cubicBezTo>
                <a:cubicBezTo>
                  <a:pt x="4667" y="5959"/>
                  <a:pt x="4633" y="5900"/>
                  <a:pt x="4600" y="5840"/>
                </a:cubicBezTo>
                <a:cubicBezTo>
                  <a:pt x="4563" y="5787"/>
                  <a:pt x="4525" y="5735"/>
                  <a:pt x="4488" y="5682"/>
                </a:cubicBezTo>
                <a:cubicBezTo>
                  <a:pt x="4445" y="5635"/>
                  <a:pt x="4401" y="5589"/>
                  <a:pt x="4358" y="5542"/>
                </a:cubicBezTo>
                <a:cubicBezTo>
                  <a:pt x="4310" y="5504"/>
                  <a:pt x="4261" y="5467"/>
                  <a:pt x="4213" y="5429"/>
                </a:cubicBezTo>
                <a:lnTo>
                  <a:pt x="4046" y="5343"/>
                </a:lnTo>
                <a:lnTo>
                  <a:pt x="3904" y="5292"/>
                </a:lnTo>
                <a:lnTo>
                  <a:pt x="3746" y="5271"/>
                </a:lnTo>
                <a:lnTo>
                  <a:pt x="3583" y="5271"/>
                </a:lnTo>
                <a:lnTo>
                  <a:pt x="3413" y="5286"/>
                </a:lnTo>
                <a:lnTo>
                  <a:pt x="3246" y="5310"/>
                </a:lnTo>
                <a:lnTo>
                  <a:pt x="3079" y="5343"/>
                </a:lnTo>
                <a:lnTo>
                  <a:pt x="2913" y="5369"/>
                </a:lnTo>
                <a:lnTo>
                  <a:pt x="2750" y="5396"/>
                </a:lnTo>
                <a:lnTo>
                  <a:pt x="2600" y="5411"/>
                </a:lnTo>
                <a:lnTo>
                  <a:pt x="2258" y="5423"/>
                </a:lnTo>
                <a:lnTo>
                  <a:pt x="1925" y="5411"/>
                </a:lnTo>
                <a:lnTo>
                  <a:pt x="1617" y="5384"/>
                </a:lnTo>
                <a:lnTo>
                  <a:pt x="1321" y="5346"/>
                </a:lnTo>
                <a:lnTo>
                  <a:pt x="1033" y="5298"/>
                </a:lnTo>
                <a:lnTo>
                  <a:pt x="758" y="5250"/>
                </a:lnTo>
                <a:lnTo>
                  <a:pt x="500" y="5197"/>
                </a:lnTo>
                <a:cubicBezTo>
                  <a:pt x="506" y="5177"/>
                  <a:pt x="511" y="5157"/>
                  <a:pt x="517" y="5137"/>
                </a:cubicBezTo>
                <a:lnTo>
                  <a:pt x="871" y="5173"/>
                </a:lnTo>
                <a:lnTo>
                  <a:pt x="1221" y="5197"/>
                </a:lnTo>
                <a:lnTo>
                  <a:pt x="1563" y="5206"/>
                </a:lnTo>
                <a:lnTo>
                  <a:pt x="1896" y="5197"/>
                </a:lnTo>
                <a:lnTo>
                  <a:pt x="2221" y="5164"/>
                </a:lnTo>
                <a:lnTo>
                  <a:pt x="2538" y="5113"/>
                </a:lnTo>
                <a:lnTo>
                  <a:pt x="2842" y="5045"/>
                </a:lnTo>
                <a:lnTo>
                  <a:pt x="3129" y="4946"/>
                </a:lnTo>
                <a:lnTo>
                  <a:pt x="3500" y="4815"/>
                </a:lnTo>
                <a:lnTo>
                  <a:pt x="2821" y="4389"/>
                </a:lnTo>
                <a:lnTo>
                  <a:pt x="2213" y="3912"/>
                </a:lnTo>
                <a:lnTo>
                  <a:pt x="1879" y="3939"/>
                </a:lnTo>
                <a:lnTo>
                  <a:pt x="1554" y="3939"/>
                </a:lnTo>
                <a:lnTo>
                  <a:pt x="1258" y="3912"/>
                </a:lnTo>
                <a:lnTo>
                  <a:pt x="979" y="3856"/>
                </a:lnTo>
                <a:lnTo>
                  <a:pt x="721" y="3775"/>
                </a:lnTo>
                <a:lnTo>
                  <a:pt x="496" y="3674"/>
                </a:lnTo>
                <a:lnTo>
                  <a:pt x="296" y="3549"/>
                </a:lnTo>
                <a:lnTo>
                  <a:pt x="129" y="3403"/>
                </a:lnTo>
                <a:lnTo>
                  <a:pt x="0" y="3245"/>
                </a:lnTo>
                <a:cubicBezTo>
                  <a:pt x="6" y="3236"/>
                  <a:pt x="11" y="3227"/>
                  <a:pt x="17" y="3218"/>
                </a:cubicBezTo>
                <a:lnTo>
                  <a:pt x="71" y="3245"/>
                </a:lnTo>
                <a:cubicBezTo>
                  <a:pt x="93" y="3280"/>
                  <a:pt x="116" y="3314"/>
                  <a:pt x="138" y="3349"/>
                </a:cubicBezTo>
                <a:lnTo>
                  <a:pt x="246" y="3439"/>
                </a:lnTo>
                <a:cubicBezTo>
                  <a:pt x="290" y="3469"/>
                  <a:pt x="335" y="3498"/>
                  <a:pt x="379" y="3528"/>
                </a:cubicBezTo>
                <a:lnTo>
                  <a:pt x="538" y="3597"/>
                </a:lnTo>
                <a:lnTo>
                  <a:pt x="721" y="3656"/>
                </a:lnTo>
                <a:lnTo>
                  <a:pt x="913" y="3701"/>
                </a:lnTo>
                <a:lnTo>
                  <a:pt x="1117" y="3728"/>
                </a:lnTo>
                <a:lnTo>
                  <a:pt x="1329" y="3737"/>
                </a:lnTo>
                <a:lnTo>
                  <a:pt x="1533" y="3734"/>
                </a:lnTo>
                <a:lnTo>
                  <a:pt x="1646" y="3722"/>
                </a:lnTo>
                <a:lnTo>
                  <a:pt x="1746" y="3722"/>
                </a:lnTo>
                <a:lnTo>
                  <a:pt x="1833" y="3710"/>
                </a:lnTo>
                <a:lnTo>
                  <a:pt x="1917" y="3695"/>
                </a:lnTo>
                <a:lnTo>
                  <a:pt x="1988" y="3662"/>
                </a:lnTo>
                <a:cubicBezTo>
                  <a:pt x="1921" y="3572"/>
                  <a:pt x="1855" y="3481"/>
                  <a:pt x="1788" y="3391"/>
                </a:cubicBezTo>
                <a:lnTo>
                  <a:pt x="1617" y="3126"/>
                </a:lnTo>
                <a:lnTo>
                  <a:pt x="1454" y="2849"/>
                </a:lnTo>
                <a:lnTo>
                  <a:pt x="1313" y="2563"/>
                </a:lnTo>
                <a:lnTo>
                  <a:pt x="1175" y="2253"/>
                </a:lnTo>
                <a:lnTo>
                  <a:pt x="1046" y="1919"/>
                </a:lnTo>
                <a:cubicBezTo>
                  <a:pt x="1042" y="1899"/>
                  <a:pt x="1037" y="1879"/>
                  <a:pt x="1033" y="1859"/>
                </a:cubicBezTo>
                <a:cubicBezTo>
                  <a:pt x="1022" y="1831"/>
                  <a:pt x="1011" y="1804"/>
                  <a:pt x="1000" y="1776"/>
                </a:cubicBezTo>
                <a:cubicBezTo>
                  <a:pt x="993" y="1745"/>
                  <a:pt x="986" y="1715"/>
                  <a:pt x="979" y="1684"/>
                </a:cubicBezTo>
                <a:cubicBezTo>
                  <a:pt x="969" y="1653"/>
                  <a:pt x="960" y="1622"/>
                  <a:pt x="950" y="1591"/>
                </a:cubicBezTo>
                <a:cubicBezTo>
                  <a:pt x="942" y="1557"/>
                  <a:pt x="933" y="1524"/>
                  <a:pt x="925" y="1490"/>
                </a:cubicBezTo>
                <a:cubicBezTo>
                  <a:pt x="922" y="1459"/>
                  <a:pt x="920" y="1428"/>
                  <a:pt x="917" y="1397"/>
                </a:cubicBezTo>
                <a:lnTo>
                  <a:pt x="917" y="1311"/>
                </a:lnTo>
                <a:cubicBezTo>
                  <a:pt x="922" y="1285"/>
                  <a:pt x="928" y="1260"/>
                  <a:pt x="933" y="1234"/>
                </a:cubicBezTo>
                <a:lnTo>
                  <a:pt x="963" y="1180"/>
                </a:lnTo>
                <a:lnTo>
                  <a:pt x="1000" y="1192"/>
                </a:lnTo>
                <a:cubicBezTo>
                  <a:pt x="1011" y="1293"/>
                  <a:pt x="1022" y="1395"/>
                  <a:pt x="1033" y="1496"/>
                </a:cubicBezTo>
                <a:cubicBezTo>
                  <a:pt x="1058" y="1597"/>
                  <a:pt x="1083" y="1699"/>
                  <a:pt x="1108" y="1800"/>
                </a:cubicBezTo>
                <a:cubicBezTo>
                  <a:pt x="1146" y="1899"/>
                  <a:pt x="1183" y="1999"/>
                  <a:pt x="1221" y="2098"/>
                </a:cubicBezTo>
                <a:cubicBezTo>
                  <a:pt x="1267" y="2189"/>
                  <a:pt x="1312" y="2281"/>
                  <a:pt x="1358" y="2372"/>
                </a:cubicBezTo>
                <a:lnTo>
                  <a:pt x="1508" y="2628"/>
                </a:lnTo>
                <a:lnTo>
                  <a:pt x="1646" y="2795"/>
                </a:lnTo>
                <a:cubicBezTo>
                  <a:pt x="1640" y="2797"/>
                  <a:pt x="1635" y="2799"/>
                  <a:pt x="1629" y="2801"/>
                </a:cubicBezTo>
                <a:lnTo>
                  <a:pt x="1629" y="2807"/>
                </a:lnTo>
                <a:lnTo>
                  <a:pt x="1638" y="2813"/>
                </a:lnTo>
                <a:cubicBezTo>
                  <a:pt x="1641" y="2814"/>
                  <a:pt x="1643" y="2815"/>
                  <a:pt x="1646" y="2816"/>
                </a:cubicBezTo>
                <a:cubicBezTo>
                  <a:pt x="1652" y="2818"/>
                  <a:pt x="1657" y="2820"/>
                  <a:pt x="1663" y="2822"/>
                </a:cubicBezTo>
                <a:cubicBezTo>
                  <a:pt x="1664" y="2826"/>
                  <a:pt x="1666" y="2830"/>
                  <a:pt x="1667" y="2834"/>
                </a:cubicBezTo>
                <a:cubicBezTo>
                  <a:pt x="1670" y="2836"/>
                  <a:pt x="1672" y="2838"/>
                  <a:pt x="1675" y="2840"/>
                </a:cubicBezTo>
                <a:cubicBezTo>
                  <a:pt x="1678" y="2843"/>
                  <a:pt x="1680" y="2846"/>
                  <a:pt x="1683" y="2849"/>
                </a:cubicBezTo>
                <a:lnTo>
                  <a:pt x="1683" y="2843"/>
                </a:lnTo>
                <a:cubicBezTo>
                  <a:pt x="1680" y="2842"/>
                  <a:pt x="1678" y="2841"/>
                  <a:pt x="1675" y="2840"/>
                </a:cubicBezTo>
                <a:lnTo>
                  <a:pt x="1675" y="2840"/>
                </a:lnTo>
                <a:cubicBezTo>
                  <a:pt x="1665" y="2825"/>
                  <a:pt x="1656" y="2810"/>
                  <a:pt x="1646" y="2795"/>
                </a:cubicBezTo>
                <a:lnTo>
                  <a:pt x="1746" y="2741"/>
                </a:lnTo>
                <a:cubicBezTo>
                  <a:pt x="1778" y="2710"/>
                  <a:pt x="1810" y="2680"/>
                  <a:pt x="1842" y="2649"/>
                </a:cubicBezTo>
                <a:cubicBezTo>
                  <a:pt x="1872" y="2613"/>
                  <a:pt x="1903" y="2578"/>
                  <a:pt x="1933" y="2542"/>
                </a:cubicBezTo>
                <a:cubicBezTo>
                  <a:pt x="1961" y="2498"/>
                  <a:pt x="1989" y="2455"/>
                  <a:pt x="2017" y="2411"/>
                </a:cubicBezTo>
                <a:cubicBezTo>
                  <a:pt x="2042" y="2362"/>
                  <a:pt x="2067" y="2314"/>
                  <a:pt x="2092" y="2265"/>
                </a:cubicBezTo>
                <a:cubicBezTo>
                  <a:pt x="2116" y="2214"/>
                  <a:pt x="2139" y="2164"/>
                  <a:pt x="2163" y="2113"/>
                </a:cubicBezTo>
                <a:cubicBezTo>
                  <a:pt x="2182" y="2060"/>
                  <a:pt x="2202" y="2008"/>
                  <a:pt x="2221" y="1955"/>
                </a:cubicBezTo>
                <a:cubicBezTo>
                  <a:pt x="2239" y="1904"/>
                  <a:pt x="2257" y="1854"/>
                  <a:pt x="2275" y="1803"/>
                </a:cubicBezTo>
                <a:cubicBezTo>
                  <a:pt x="2290" y="1754"/>
                  <a:pt x="2306" y="1706"/>
                  <a:pt x="2321" y="1657"/>
                </a:cubicBezTo>
                <a:cubicBezTo>
                  <a:pt x="2324" y="1722"/>
                  <a:pt x="2326" y="1788"/>
                  <a:pt x="2329" y="1853"/>
                </a:cubicBezTo>
                <a:cubicBezTo>
                  <a:pt x="2326" y="1913"/>
                  <a:pt x="2324" y="1972"/>
                  <a:pt x="2321" y="2032"/>
                </a:cubicBezTo>
                <a:cubicBezTo>
                  <a:pt x="2308" y="2088"/>
                  <a:pt x="2296" y="2143"/>
                  <a:pt x="2283" y="2199"/>
                </a:cubicBezTo>
                <a:cubicBezTo>
                  <a:pt x="2265" y="2255"/>
                  <a:pt x="2247" y="2310"/>
                  <a:pt x="2229" y="2366"/>
                </a:cubicBezTo>
                <a:cubicBezTo>
                  <a:pt x="2204" y="2419"/>
                  <a:pt x="2179" y="2471"/>
                  <a:pt x="2154" y="2524"/>
                </a:cubicBezTo>
                <a:lnTo>
                  <a:pt x="2046" y="2682"/>
                </a:lnTo>
                <a:lnTo>
                  <a:pt x="1796" y="3027"/>
                </a:lnTo>
                <a:lnTo>
                  <a:pt x="2054" y="3305"/>
                </a:lnTo>
                <a:lnTo>
                  <a:pt x="2333" y="3564"/>
                </a:lnTo>
                <a:lnTo>
                  <a:pt x="2638" y="3808"/>
                </a:lnTo>
                <a:lnTo>
                  <a:pt x="2963" y="4032"/>
                </a:lnTo>
                <a:lnTo>
                  <a:pt x="4129" y="4610"/>
                </a:lnTo>
                <a:cubicBezTo>
                  <a:pt x="4142" y="4603"/>
                  <a:pt x="4154" y="4596"/>
                  <a:pt x="4167" y="4589"/>
                </a:cubicBezTo>
                <a:cubicBezTo>
                  <a:pt x="4135" y="4504"/>
                  <a:pt x="4103" y="4418"/>
                  <a:pt x="4071" y="4333"/>
                </a:cubicBezTo>
                <a:cubicBezTo>
                  <a:pt x="4046" y="4241"/>
                  <a:pt x="4021" y="4150"/>
                  <a:pt x="3996" y="4058"/>
                </a:cubicBezTo>
                <a:cubicBezTo>
                  <a:pt x="3975" y="3959"/>
                  <a:pt x="3954" y="3859"/>
                  <a:pt x="3933" y="3760"/>
                </a:cubicBezTo>
                <a:cubicBezTo>
                  <a:pt x="3923" y="3659"/>
                  <a:pt x="3914" y="3557"/>
                  <a:pt x="3904" y="3456"/>
                </a:cubicBezTo>
                <a:cubicBezTo>
                  <a:pt x="3896" y="3350"/>
                  <a:pt x="3887" y="3244"/>
                  <a:pt x="3879" y="3138"/>
                </a:cubicBezTo>
                <a:lnTo>
                  <a:pt x="3879" y="2813"/>
                </a:lnTo>
                <a:cubicBezTo>
                  <a:pt x="3885" y="2704"/>
                  <a:pt x="3890" y="2594"/>
                  <a:pt x="3896" y="2485"/>
                </a:cubicBezTo>
                <a:cubicBezTo>
                  <a:pt x="3908" y="2377"/>
                  <a:pt x="3921" y="2268"/>
                  <a:pt x="3933" y="2160"/>
                </a:cubicBezTo>
                <a:cubicBezTo>
                  <a:pt x="3951" y="2052"/>
                  <a:pt x="3970" y="1944"/>
                  <a:pt x="3988" y="1836"/>
                </a:cubicBezTo>
                <a:cubicBezTo>
                  <a:pt x="4007" y="1732"/>
                  <a:pt x="4027" y="1627"/>
                  <a:pt x="4046" y="1523"/>
                </a:cubicBezTo>
                <a:cubicBezTo>
                  <a:pt x="4074" y="1422"/>
                  <a:pt x="4101" y="1320"/>
                  <a:pt x="4129" y="1219"/>
                </a:cubicBezTo>
                <a:cubicBezTo>
                  <a:pt x="4162" y="1124"/>
                  <a:pt x="4196" y="1028"/>
                  <a:pt x="4229" y="933"/>
                </a:cubicBezTo>
                <a:cubicBezTo>
                  <a:pt x="4264" y="843"/>
                  <a:pt x="4298" y="752"/>
                  <a:pt x="4333" y="662"/>
                </a:cubicBezTo>
                <a:cubicBezTo>
                  <a:pt x="4373" y="580"/>
                  <a:pt x="4414" y="499"/>
                  <a:pt x="4454" y="417"/>
                </a:cubicBezTo>
                <a:lnTo>
                  <a:pt x="4583" y="194"/>
                </a:lnTo>
                <a:lnTo>
                  <a:pt x="4738" y="0"/>
                </a:ln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ko-KR" altLang="en-US" sz="1800"/>
          </a:p>
        </p:txBody>
      </p:sp>
      <p:sp>
        <p:nvSpPr>
          <p:cNvPr id="6" name="Oval 5">
            <a:extLst>
              <a:ext uri="{FF2B5EF4-FFF2-40B4-BE49-F238E27FC236}">
                <a16:creationId xmlns:a16="http://schemas.microsoft.com/office/drawing/2014/main" id="{9155FD9F-FBF4-4C4F-B6C9-909BC808C493}"/>
              </a:ext>
            </a:extLst>
          </p:cNvPr>
          <p:cNvSpPr/>
          <p:nvPr/>
        </p:nvSpPr>
        <p:spPr>
          <a:xfrm>
            <a:off x="1807606" y="3197496"/>
            <a:ext cx="348146" cy="348146"/>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7" name="Oval 6">
            <a:extLst>
              <a:ext uri="{FF2B5EF4-FFF2-40B4-BE49-F238E27FC236}">
                <a16:creationId xmlns:a16="http://schemas.microsoft.com/office/drawing/2014/main" id="{A5A25AA4-0EB2-43CB-9ABA-03C229BECDEE}"/>
              </a:ext>
            </a:extLst>
          </p:cNvPr>
          <p:cNvSpPr/>
          <p:nvPr/>
        </p:nvSpPr>
        <p:spPr>
          <a:xfrm>
            <a:off x="2472378" y="1604487"/>
            <a:ext cx="756085" cy="756085"/>
          </a:xfrm>
          <a:prstGeom prst="ellips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8" name="Oval 7">
            <a:extLst>
              <a:ext uri="{FF2B5EF4-FFF2-40B4-BE49-F238E27FC236}">
                <a16:creationId xmlns:a16="http://schemas.microsoft.com/office/drawing/2014/main" id="{6888F185-E8D7-486C-BB6D-00F990D0B9DA}"/>
              </a:ext>
            </a:extLst>
          </p:cNvPr>
          <p:cNvSpPr/>
          <p:nvPr/>
        </p:nvSpPr>
        <p:spPr>
          <a:xfrm>
            <a:off x="582618" y="3292604"/>
            <a:ext cx="378042" cy="378042"/>
          </a:xfrm>
          <a:prstGeom prst="ellips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9" name="Oval 8">
            <a:extLst>
              <a:ext uri="{FF2B5EF4-FFF2-40B4-BE49-F238E27FC236}">
                <a16:creationId xmlns:a16="http://schemas.microsoft.com/office/drawing/2014/main" id="{728882A5-4BE4-4168-AE60-8BEB47BC783D}"/>
              </a:ext>
            </a:extLst>
          </p:cNvPr>
          <p:cNvSpPr/>
          <p:nvPr/>
        </p:nvSpPr>
        <p:spPr>
          <a:xfrm>
            <a:off x="4378243" y="3175937"/>
            <a:ext cx="621680" cy="621680"/>
          </a:xfrm>
          <a:prstGeom prst="ellips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0" name="Oval 9">
            <a:extLst>
              <a:ext uri="{FF2B5EF4-FFF2-40B4-BE49-F238E27FC236}">
                <a16:creationId xmlns:a16="http://schemas.microsoft.com/office/drawing/2014/main" id="{AC73E044-8BA3-4EE0-BE3D-CC7062243268}"/>
              </a:ext>
            </a:extLst>
          </p:cNvPr>
          <p:cNvSpPr/>
          <p:nvPr/>
        </p:nvSpPr>
        <p:spPr>
          <a:xfrm>
            <a:off x="3941138" y="3879012"/>
            <a:ext cx="952157" cy="95215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1" name="Oval 10">
            <a:extLst>
              <a:ext uri="{FF2B5EF4-FFF2-40B4-BE49-F238E27FC236}">
                <a16:creationId xmlns:a16="http://schemas.microsoft.com/office/drawing/2014/main" id="{8416E0CA-6536-4A2A-A8DA-780DD984ECFF}"/>
              </a:ext>
            </a:extLst>
          </p:cNvPr>
          <p:cNvSpPr/>
          <p:nvPr/>
        </p:nvSpPr>
        <p:spPr>
          <a:xfrm>
            <a:off x="3239752" y="1543721"/>
            <a:ext cx="1748880" cy="17488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12" name="Oval 11">
            <a:extLst>
              <a:ext uri="{FF2B5EF4-FFF2-40B4-BE49-F238E27FC236}">
                <a16:creationId xmlns:a16="http://schemas.microsoft.com/office/drawing/2014/main" id="{2E19B927-304A-4E8A-9B7C-BC33B4434F8F}"/>
              </a:ext>
            </a:extLst>
          </p:cNvPr>
          <p:cNvSpPr/>
          <p:nvPr/>
        </p:nvSpPr>
        <p:spPr>
          <a:xfrm>
            <a:off x="528475" y="1704592"/>
            <a:ext cx="1268288" cy="126828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13" name="Oval 12">
            <a:extLst>
              <a:ext uri="{FF2B5EF4-FFF2-40B4-BE49-F238E27FC236}">
                <a16:creationId xmlns:a16="http://schemas.microsoft.com/office/drawing/2014/main" id="{D01CD3EC-1E80-424C-82D2-C90B9B3C4280}"/>
              </a:ext>
            </a:extLst>
          </p:cNvPr>
          <p:cNvSpPr/>
          <p:nvPr/>
        </p:nvSpPr>
        <p:spPr>
          <a:xfrm>
            <a:off x="907665" y="3967596"/>
            <a:ext cx="1421600" cy="14216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4" name="Oval 13">
            <a:extLst>
              <a:ext uri="{FF2B5EF4-FFF2-40B4-BE49-F238E27FC236}">
                <a16:creationId xmlns:a16="http://schemas.microsoft.com/office/drawing/2014/main" id="{B7C5B0C2-374B-4C8F-ACE0-EC3A84F55F42}"/>
              </a:ext>
            </a:extLst>
          </p:cNvPr>
          <p:cNvSpPr/>
          <p:nvPr/>
        </p:nvSpPr>
        <p:spPr>
          <a:xfrm>
            <a:off x="2773139" y="3486777"/>
            <a:ext cx="621680" cy="62168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5" name="Oval 14">
            <a:extLst>
              <a:ext uri="{FF2B5EF4-FFF2-40B4-BE49-F238E27FC236}">
                <a16:creationId xmlns:a16="http://schemas.microsoft.com/office/drawing/2014/main" id="{15060784-8ACD-4620-8D29-8597105A955F}"/>
              </a:ext>
            </a:extLst>
          </p:cNvPr>
          <p:cNvSpPr/>
          <p:nvPr/>
        </p:nvSpPr>
        <p:spPr>
          <a:xfrm>
            <a:off x="2627396" y="2804756"/>
            <a:ext cx="265330" cy="265330"/>
          </a:xfrm>
          <a:prstGeom prst="ellips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6" name="Oval 15">
            <a:extLst>
              <a:ext uri="{FF2B5EF4-FFF2-40B4-BE49-F238E27FC236}">
                <a16:creationId xmlns:a16="http://schemas.microsoft.com/office/drawing/2014/main" id="{E9D3AF68-D570-461C-ACEC-278F2D6852F8}"/>
              </a:ext>
            </a:extLst>
          </p:cNvPr>
          <p:cNvSpPr/>
          <p:nvPr/>
        </p:nvSpPr>
        <p:spPr>
          <a:xfrm>
            <a:off x="3317921" y="1807505"/>
            <a:ext cx="1296144" cy="1296144"/>
          </a:xfrm>
          <a:prstGeom prst="ellipse">
            <a:avLst/>
          </a:prstGeom>
          <a:solidFill>
            <a:schemeClr val="bg1"/>
          </a:solidFill>
          <a:ln>
            <a:noFill/>
          </a:ln>
          <a:effectLst>
            <a:outerShdw blurRad="76200" dist="50800" dir="2700000" algn="tl" rotWithShape="0">
              <a:prstClr val="black">
                <a:alpha val="3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7" name="Oval 16">
            <a:extLst>
              <a:ext uri="{FF2B5EF4-FFF2-40B4-BE49-F238E27FC236}">
                <a16:creationId xmlns:a16="http://schemas.microsoft.com/office/drawing/2014/main" id="{522D6EF5-6A97-4868-9CDD-16084DD2474A}"/>
              </a:ext>
            </a:extLst>
          </p:cNvPr>
          <p:cNvSpPr/>
          <p:nvPr/>
        </p:nvSpPr>
        <p:spPr>
          <a:xfrm>
            <a:off x="627514" y="1940269"/>
            <a:ext cx="968618" cy="968618"/>
          </a:xfrm>
          <a:prstGeom prst="ellipse">
            <a:avLst/>
          </a:prstGeom>
          <a:solidFill>
            <a:schemeClr val="bg1"/>
          </a:solidFill>
          <a:ln>
            <a:noFill/>
          </a:ln>
          <a:effectLst>
            <a:outerShdw blurRad="76200" dist="50800" dir="2700000" algn="tl" rotWithShape="0">
              <a:prstClr val="black">
                <a:alpha val="3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8" name="Oval 17">
            <a:extLst>
              <a:ext uri="{FF2B5EF4-FFF2-40B4-BE49-F238E27FC236}">
                <a16:creationId xmlns:a16="http://schemas.microsoft.com/office/drawing/2014/main" id="{8AE344E4-7E1B-407C-ACD2-5EA4BD2EE13D}"/>
              </a:ext>
            </a:extLst>
          </p:cNvPr>
          <p:cNvSpPr/>
          <p:nvPr/>
        </p:nvSpPr>
        <p:spPr>
          <a:xfrm>
            <a:off x="1176208" y="4066592"/>
            <a:ext cx="1080120" cy="1080120"/>
          </a:xfrm>
          <a:prstGeom prst="ellipse">
            <a:avLst/>
          </a:prstGeom>
          <a:solidFill>
            <a:schemeClr val="bg1"/>
          </a:solidFill>
          <a:ln>
            <a:noFill/>
          </a:ln>
          <a:effectLst>
            <a:outerShdw blurRad="76200" dist="50800" dir="2700000" algn="tl" rotWithShape="0">
              <a:prstClr val="black">
                <a:alpha val="3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9" name="Oval 18">
            <a:extLst>
              <a:ext uri="{FF2B5EF4-FFF2-40B4-BE49-F238E27FC236}">
                <a16:creationId xmlns:a16="http://schemas.microsoft.com/office/drawing/2014/main" id="{146F24D9-39E8-493C-8122-0601E2A92983}"/>
              </a:ext>
            </a:extLst>
          </p:cNvPr>
          <p:cNvSpPr/>
          <p:nvPr/>
        </p:nvSpPr>
        <p:spPr>
          <a:xfrm>
            <a:off x="4004266" y="3946194"/>
            <a:ext cx="747965" cy="747965"/>
          </a:xfrm>
          <a:prstGeom prst="ellipse">
            <a:avLst/>
          </a:prstGeom>
          <a:solidFill>
            <a:schemeClr val="bg1"/>
          </a:solidFill>
          <a:ln>
            <a:noFill/>
          </a:ln>
          <a:effectLst>
            <a:outerShdw blurRad="76200" dist="50800" dir="2700000" algn="tl" rotWithShape="0">
              <a:prstClr val="black">
                <a:alpha val="3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0" name="Oval 28">
            <a:extLst>
              <a:ext uri="{FF2B5EF4-FFF2-40B4-BE49-F238E27FC236}">
                <a16:creationId xmlns:a16="http://schemas.microsoft.com/office/drawing/2014/main" id="{C56E9666-1011-4218-B201-5B17A1251DE5}"/>
              </a:ext>
            </a:extLst>
          </p:cNvPr>
          <p:cNvSpPr/>
          <p:nvPr/>
        </p:nvSpPr>
        <p:spPr>
          <a:xfrm>
            <a:off x="1626244" y="2788842"/>
            <a:ext cx="265330" cy="265330"/>
          </a:xfrm>
          <a:prstGeom prst="ellips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1" name="Oval 21">
            <a:extLst>
              <a:ext uri="{FF2B5EF4-FFF2-40B4-BE49-F238E27FC236}">
                <a16:creationId xmlns:a16="http://schemas.microsoft.com/office/drawing/2014/main" id="{2C06BFD1-F273-4799-A428-A04604402AA7}"/>
              </a:ext>
            </a:extLst>
          </p:cNvPr>
          <p:cNvSpPr/>
          <p:nvPr/>
        </p:nvSpPr>
        <p:spPr>
          <a:xfrm rot="20700000">
            <a:off x="3630470" y="2223578"/>
            <a:ext cx="570451" cy="499960"/>
          </a:xfrm>
          <a:custGeom>
            <a:avLst/>
            <a:gdLst/>
            <a:ahLst/>
            <a:cxnLst/>
            <a:rect l="l" t="t" r="r" b="b"/>
            <a:pathLst>
              <a:path w="4088377" h="3321003">
                <a:moveTo>
                  <a:pt x="1365628" y="1622218"/>
                </a:moveTo>
                <a:cubicBezTo>
                  <a:pt x="1121373" y="1556771"/>
                  <a:pt x="870309" y="1701722"/>
                  <a:pt x="804861" y="1945977"/>
                </a:cubicBezTo>
                <a:cubicBezTo>
                  <a:pt x="739413" y="2190232"/>
                  <a:pt x="884365" y="2441296"/>
                  <a:pt x="1128620" y="2506744"/>
                </a:cubicBezTo>
                <a:cubicBezTo>
                  <a:pt x="1372875" y="2572191"/>
                  <a:pt x="1623939" y="2427240"/>
                  <a:pt x="1689387" y="2182985"/>
                </a:cubicBezTo>
                <a:cubicBezTo>
                  <a:pt x="1754835" y="1938730"/>
                  <a:pt x="1609883" y="1687666"/>
                  <a:pt x="1365628" y="1622218"/>
                </a:cubicBezTo>
                <a:close/>
                <a:moveTo>
                  <a:pt x="1447099" y="1318163"/>
                </a:moveTo>
                <a:cubicBezTo>
                  <a:pt x="1859279" y="1428606"/>
                  <a:pt x="2103885" y="1852277"/>
                  <a:pt x="1993442" y="2264456"/>
                </a:cubicBezTo>
                <a:cubicBezTo>
                  <a:pt x="1882999" y="2676636"/>
                  <a:pt x="1459328" y="2921242"/>
                  <a:pt x="1047149" y="2810799"/>
                </a:cubicBezTo>
                <a:cubicBezTo>
                  <a:pt x="634969" y="2700356"/>
                  <a:pt x="390363" y="2276685"/>
                  <a:pt x="500806" y="1864505"/>
                </a:cubicBezTo>
                <a:cubicBezTo>
                  <a:pt x="611249" y="1452326"/>
                  <a:pt x="1034920" y="1207720"/>
                  <a:pt x="1447099" y="1318163"/>
                </a:cubicBezTo>
                <a:close/>
                <a:moveTo>
                  <a:pt x="1476725" y="1207597"/>
                </a:moveTo>
                <a:cubicBezTo>
                  <a:pt x="1003481" y="1080792"/>
                  <a:pt x="517045" y="1361635"/>
                  <a:pt x="390240" y="1834879"/>
                </a:cubicBezTo>
                <a:cubicBezTo>
                  <a:pt x="263435" y="2308124"/>
                  <a:pt x="544279" y="2794559"/>
                  <a:pt x="1017523" y="2921365"/>
                </a:cubicBezTo>
                <a:cubicBezTo>
                  <a:pt x="1490767" y="3048170"/>
                  <a:pt x="1977202" y="2767326"/>
                  <a:pt x="2104008" y="2294082"/>
                </a:cubicBezTo>
                <a:cubicBezTo>
                  <a:pt x="2230813" y="1820838"/>
                  <a:pt x="1949969" y="1334403"/>
                  <a:pt x="1476725" y="1207597"/>
                </a:cubicBezTo>
                <a:close/>
                <a:moveTo>
                  <a:pt x="3290290" y="1590224"/>
                </a:moveTo>
                <a:cubicBezTo>
                  <a:pt x="3269727" y="1586016"/>
                  <a:pt x="3248437" y="1583806"/>
                  <a:pt x="3226630" y="1583806"/>
                </a:cubicBezTo>
                <a:cubicBezTo>
                  <a:pt x="3052179" y="1583806"/>
                  <a:pt x="2910758" y="1725227"/>
                  <a:pt x="2910758" y="1899678"/>
                </a:cubicBezTo>
                <a:cubicBezTo>
                  <a:pt x="2910758" y="2074130"/>
                  <a:pt x="3052179" y="2215551"/>
                  <a:pt x="3226630" y="2215550"/>
                </a:cubicBezTo>
                <a:cubicBezTo>
                  <a:pt x="3401082" y="2215551"/>
                  <a:pt x="3542503" y="2074130"/>
                  <a:pt x="3542502" y="1899678"/>
                </a:cubicBezTo>
                <a:cubicBezTo>
                  <a:pt x="3542503" y="1747033"/>
                  <a:pt x="3434228" y="1619677"/>
                  <a:pt x="3290290" y="1590224"/>
                </a:cubicBezTo>
                <a:close/>
                <a:moveTo>
                  <a:pt x="3334055" y="1377473"/>
                </a:moveTo>
                <a:cubicBezTo>
                  <a:pt x="3576950" y="1427177"/>
                  <a:pt x="3759665" y="1642090"/>
                  <a:pt x="3759665" y="1899678"/>
                </a:cubicBezTo>
                <a:cubicBezTo>
                  <a:pt x="3759665" y="2194064"/>
                  <a:pt x="3521017" y="2432713"/>
                  <a:pt x="3226630" y="2432713"/>
                </a:cubicBezTo>
                <a:cubicBezTo>
                  <a:pt x="2932244" y="2432712"/>
                  <a:pt x="2693596" y="2194065"/>
                  <a:pt x="2693596" y="1899678"/>
                </a:cubicBezTo>
                <a:cubicBezTo>
                  <a:pt x="2693596" y="1605292"/>
                  <a:pt x="2932244" y="1366644"/>
                  <a:pt x="3226630" y="1366644"/>
                </a:cubicBezTo>
                <a:cubicBezTo>
                  <a:pt x="3263429" y="1366644"/>
                  <a:pt x="3299356" y="1370373"/>
                  <a:pt x="3334055" y="1377473"/>
                </a:cubicBezTo>
                <a:close/>
                <a:moveTo>
                  <a:pt x="1391137" y="789478"/>
                </a:moveTo>
                <a:lnTo>
                  <a:pt x="1759910" y="888290"/>
                </a:lnTo>
                <a:lnTo>
                  <a:pt x="1754625" y="1202375"/>
                </a:lnTo>
                <a:lnTo>
                  <a:pt x="1744979" y="1199790"/>
                </a:lnTo>
                <a:cubicBezTo>
                  <a:pt x="1823578" y="1244024"/>
                  <a:pt x="1894617" y="1298265"/>
                  <a:pt x="1954704" y="1362586"/>
                </a:cubicBezTo>
                <a:lnTo>
                  <a:pt x="2234317" y="1293059"/>
                </a:lnTo>
                <a:lnTo>
                  <a:pt x="2413554" y="1630152"/>
                </a:lnTo>
                <a:lnTo>
                  <a:pt x="2214321" y="1809770"/>
                </a:lnTo>
                <a:cubicBezTo>
                  <a:pt x="2239296" y="1900740"/>
                  <a:pt x="2251067" y="1995997"/>
                  <a:pt x="2246841" y="2092825"/>
                </a:cubicBezTo>
                <a:lnTo>
                  <a:pt x="2495698" y="2230974"/>
                </a:lnTo>
                <a:lnTo>
                  <a:pt x="2396885" y="2599747"/>
                </a:lnTo>
                <a:lnTo>
                  <a:pt x="2094912" y="2594668"/>
                </a:lnTo>
                <a:cubicBezTo>
                  <a:pt x="2056732" y="2658461"/>
                  <a:pt x="2010475" y="2715996"/>
                  <a:pt x="1958644" y="2767359"/>
                </a:cubicBezTo>
                <a:lnTo>
                  <a:pt x="2057814" y="3026193"/>
                </a:lnTo>
                <a:lnTo>
                  <a:pt x="1745078" y="3245174"/>
                </a:lnTo>
                <a:lnTo>
                  <a:pt x="1507869" y="3039237"/>
                </a:lnTo>
                <a:lnTo>
                  <a:pt x="1536736" y="3019025"/>
                </a:lnTo>
                <a:cubicBezTo>
                  <a:pt x="1445878" y="3048429"/>
                  <a:pt x="1349798" y="3062567"/>
                  <a:pt x="1251837" y="3062021"/>
                </a:cubicBezTo>
                <a:lnTo>
                  <a:pt x="1108065" y="3321003"/>
                </a:lnTo>
                <a:lnTo>
                  <a:pt x="739291" y="3222191"/>
                </a:lnTo>
                <a:lnTo>
                  <a:pt x="744274" y="2926021"/>
                </a:lnTo>
                <a:cubicBezTo>
                  <a:pt x="666128" y="2881484"/>
                  <a:pt x="595548" y="2827017"/>
                  <a:pt x="535891" y="2762576"/>
                </a:cubicBezTo>
                <a:lnTo>
                  <a:pt x="540671" y="2772825"/>
                </a:lnTo>
                <a:lnTo>
                  <a:pt x="232276" y="2832568"/>
                </a:lnTo>
                <a:lnTo>
                  <a:pt x="70927" y="2486556"/>
                </a:lnTo>
                <a:lnTo>
                  <a:pt x="279495" y="2317444"/>
                </a:lnTo>
                <a:cubicBezTo>
                  <a:pt x="257233" y="2235849"/>
                  <a:pt x="245603" y="2150814"/>
                  <a:pt x="245586" y="2064274"/>
                </a:cubicBezTo>
                <a:lnTo>
                  <a:pt x="0" y="1927940"/>
                </a:lnTo>
                <a:lnTo>
                  <a:pt x="98812" y="1559167"/>
                </a:lnTo>
                <a:lnTo>
                  <a:pt x="380240" y="1563901"/>
                </a:lnTo>
                <a:cubicBezTo>
                  <a:pt x="418421" y="1496524"/>
                  <a:pt x="464524" y="1435092"/>
                  <a:pt x="516679" y="1380105"/>
                </a:cubicBezTo>
                <a:lnTo>
                  <a:pt x="422419" y="1089378"/>
                </a:lnTo>
                <a:lnTo>
                  <a:pt x="746189" y="887063"/>
                </a:lnTo>
                <a:lnTo>
                  <a:pt x="972292" y="1105134"/>
                </a:lnTo>
                <a:lnTo>
                  <a:pt x="970019" y="1106554"/>
                </a:lnTo>
                <a:cubicBezTo>
                  <a:pt x="1058903" y="1078586"/>
                  <a:pt x="1152743" y="1065659"/>
                  <a:pt x="1248316" y="1066709"/>
                </a:cubicBezTo>
                <a:lnTo>
                  <a:pt x="1238669" y="1064125"/>
                </a:lnTo>
                <a:close/>
                <a:moveTo>
                  <a:pt x="3349970" y="1300109"/>
                </a:moveTo>
                <a:cubicBezTo>
                  <a:pt x="3310130" y="1291957"/>
                  <a:pt x="3268880" y="1287676"/>
                  <a:pt x="3226630" y="1287676"/>
                </a:cubicBezTo>
                <a:cubicBezTo>
                  <a:pt x="2888631" y="1287676"/>
                  <a:pt x="2614628" y="1561679"/>
                  <a:pt x="2614628" y="1899678"/>
                </a:cubicBezTo>
                <a:cubicBezTo>
                  <a:pt x="2614628" y="2237678"/>
                  <a:pt x="2888630" y="2511680"/>
                  <a:pt x="3226630" y="2511681"/>
                </a:cubicBezTo>
                <a:cubicBezTo>
                  <a:pt x="3564630" y="2511681"/>
                  <a:pt x="3838633" y="2237678"/>
                  <a:pt x="3838633" y="1899678"/>
                </a:cubicBezTo>
                <a:cubicBezTo>
                  <a:pt x="3838632" y="1603928"/>
                  <a:pt x="3628849" y="1357176"/>
                  <a:pt x="3349970" y="1300109"/>
                </a:cubicBezTo>
                <a:close/>
                <a:moveTo>
                  <a:pt x="3358324" y="1024334"/>
                </a:moveTo>
                <a:lnTo>
                  <a:pt x="3410883" y="1234575"/>
                </a:lnTo>
                <a:lnTo>
                  <a:pt x="3403994" y="1234575"/>
                </a:lnTo>
                <a:cubicBezTo>
                  <a:pt x="3464268" y="1250018"/>
                  <a:pt x="3521292" y="1273478"/>
                  <a:pt x="3572818" y="1305612"/>
                </a:cubicBezTo>
                <a:lnTo>
                  <a:pt x="3746730" y="1209354"/>
                </a:lnTo>
                <a:lnTo>
                  <a:pt x="3926358" y="1401981"/>
                </a:lnTo>
                <a:lnTo>
                  <a:pt x="3825667" y="1557247"/>
                </a:lnTo>
                <a:cubicBezTo>
                  <a:pt x="3858552" y="1613408"/>
                  <a:pt x="3883404" y="1674784"/>
                  <a:pt x="3897877" y="1740062"/>
                </a:cubicBezTo>
                <a:lnTo>
                  <a:pt x="4088377" y="1787686"/>
                </a:lnTo>
                <a:lnTo>
                  <a:pt x="4088377" y="2051071"/>
                </a:lnTo>
                <a:lnTo>
                  <a:pt x="3886243" y="2101605"/>
                </a:lnTo>
                <a:cubicBezTo>
                  <a:pt x="3872191" y="2150933"/>
                  <a:pt x="3851639" y="2197531"/>
                  <a:pt x="3826272" y="2241013"/>
                </a:cubicBezTo>
                <a:lnTo>
                  <a:pt x="3938572" y="2395786"/>
                </a:lnTo>
                <a:lnTo>
                  <a:pt x="3769272" y="2597551"/>
                </a:lnTo>
                <a:lnTo>
                  <a:pt x="3574432" y="2502674"/>
                </a:lnTo>
                <a:lnTo>
                  <a:pt x="3590059" y="2484050"/>
                </a:lnTo>
                <a:cubicBezTo>
                  <a:pt x="3534764" y="2519868"/>
                  <a:pt x="3473263" y="2546445"/>
                  <a:pt x="3407886" y="2563572"/>
                </a:cubicBezTo>
                <a:lnTo>
                  <a:pt x="3358323" y="2761823"/>
                </a:lnTo>
                <a:lnTo>
                  <a:pt x="3094938" y="2761823"/>
                </a:lnTo>
                <a:lnTo>
                  <a:pt x="3045375" y="2563574"/>
                </a:lnTo>
                <a:cubicBezTo>
                  <a:pt x="2985349" y="2547848"/>
                  <a:pt x="2928591" y="2524155"/>
                  <a:pt x="2877330" y="2491865"/>
                </a:cubicBezTo>
                <a:lnTo>
                  <a:pt x="2882346" y="2497841"/>
                </a:lnTo>
                <a:lnTo>
                  <a:pt x="2687507" y="2592718"/>
                </a:lnTo>
                <a:lnTo>
                  <a:pt x="2518206" y="2390954"/>
                </a:lnTo>
                <a:lnTo>
                  <a:pt x="2626994" y="2241021"/>
                </a:lnTo>
                <a:cubicBezTo>
                  <a:pt x="2597591" y="2190623"/>
                  <a:pt x="2574657" y="2136035"/>
                  <a:pt x="2559194" y="2078370"/>
                </a:cubicBezTo>
                <a:lnTo>
                  <a:pt x="2371198" y="2031371"/>
                </a:lnTo>
                <a:lnTo>
                  <a:pt x="2371198" y="1767986"/>
                </a:lnTo>
                <a:lnTo>
                  <a:pt x="2559579" y="1720890"/>
                </a:lnTo>
                <a:cubicBezTo>
                  <a:pt x="2572992" y="1669175"/>
                  <a:pt x="2592745" y="1620006"/>
                  <a:pt x="2617681" y="1574051"/>
                </a:cubicBezTo>
                <a:lnTo>
                  <a:pt x="2502958" y="1397149"/>
                </a:lnTo>
                <a:lnTo>
                  <a:pt x="2682587" y="1204520"/>
                </a:lnTo>
                <a:lnTo>
                  <a:pt x="2872193" y="1309466"/>
                </a:lnTo>
                <a:lnTo>
                  <a:pt x="2870932" y="1310818"/>
                </a:lnTo>
                <a:cubicBezTo>
                  <a:pt x="2925169" y="1276310"/>
                  <a:pt x="2985393" y="1250941"/>
                  <a:pt x="3049268" y="1234575"/>
                </a:cubicBezTo>
                <a:lnTo>
                  <a:pt x="3042378" y="1234576"/>
                </a:lnTo>
                <a:lnTo>
                  <a:pt x="3094939" y="1024334"/>
                </a:lnTo>
                <a:close/>
                <a:moveTo>
                  <a:pt x="2786480" y="402820"/>
                </a:moveTo>
                <a:cubicBezTo>
                  <a:pt x="2745900" y="389943"/>
                  <a:pt x="2701172" y="388627"/>
                  <a:pt x="2657264" y="401580"/>
                </a:cubicBezTo>
                <a:cubicBezTo>
                  <a:pt x="2540176" y="436121"/>
                  <a:pt x="2473258" y="559041"/>
                  <a:pt x="2507800" y="676128"/>
                </a:cubicBezTo>
                <a:cubicBezTo>
                  <a:pt x="2542340" y="793216"/>
                  <a:pt x="2665260" y="860133"/>
                  <a:pt x="2782348" y="825592"/>
                </a:cubicBezTo>
                <a:cubicBezTo>
                  <a:pt x="2899435" y="791051"/>
                  <a:pt x="2966353" y="668132"/>
                  <a:pt x="2931812" y="551045"/>
                </a:cubicBezTo>
                <a:cubicBezTo>
                  <a:pt x="2910223" y="477864"/>
                  <a:pt x="2854113" y="424282"/>
                  <a:pt x="2786480" y="402820"/>
                </a:cubicBezTo>
                <a:close/>
                <a:moveTo>
                  <a:pt x="2932202" y="47278"/>
                </a:moveTo>
                <a:lnTo>
                  <a:pt x="3090904" y="140999"/>
                </a:lnTo>
                <a:lnTo>
                  <a:pt x="3054065" y="265147"/>
                </a:lnTo>
                <a:cubicBezTo>
                  <a:pt x="3087256" y="296329"/>
                  <a:pt x="3116089" y="332603"/>
                  <a:pt x="3138727" y="373550"/>
                </a:cubicBezTo>
                <a:lnTo>
                  <a:pt x="3276016" y="367796"/>
                </a:lnTo>
                <a:lnTo>
                  <a:pt x="3328165" y="544574"/>
                </a:lnTo>
                <a:lnTo>
                  <a:pt x="3202503" y="618514"/>
                </a:lnTo>
                <a:cubicBezTo>
                  <a:pt x="3202838" y="654403"/>
                  <a:pt x="3198271" y="689748"/>
                  <a:pt x="3189855" y="723955"/>
                </a:cubicBezTo>
                <a:lnTo>
                  <a:pt x="3295873" y="805599"/>
                </a:lnTo>
                <a:lnTo>
                  <a:pt x="3222192" y="974540"/>
                </a:lnTo>
                <a:lnTo>
                  <a:pt x="3072634" y="949439"/>
                </a:lnTo>
                <a:lnTo>
                  <a:pt x="3079435" y="933845"/>
                </a:lnTo>
                <a:cubicBezTo>
                  <a:pt x="3049413" y="968833"/>
                  <a:pt x="3013398" y="998848"/>
                  <a:pt x="2972910" y="1023288"/>
                </a:cubicBezTo>
                <a:lnTo>
                  <a:pt x="2978897" y="1166163"/>
                </a:lnTo>
                <a:lnTo>
                  <a:pt x="2802119" y="1218312"/>
                </a:lnTo>
                <a:lnTo>
                  <a:pt x="2729602" y="1095065"/>
                </a:lnTo>
                <a:cubicBezTo>
                  <a:pt x="2686199" y="1096396"/>
                  <a:pt x="2643414" y="1091732"/>
                  <a:pt x="2602615" y="1080209"/>
                </a:cubicBezTo>
                <a:lnTo>
                  <a:pt x="2607165" y="1083226"/>
                </a:lnTo>
                <a:lnTo>
                  <a:pt x="2495179" y="1185484"/>
                </a:lnTo>
                <a:lnTo>
                  <a:pt x="2341599" y="1083585"/>
                </a:lnTo>
                <a:lnTo>
                  <a:pt x="2384929" y="961414"/>
                </a:lnTo>
                <a:cubicBezTo>
                  <a:pt x="2355215" y="933409"/>
                  <a:pt x="2329015" y="901312"/>
                  <a:pt x="2307218" y="865670"/>
                </a:cubicBezTo>
                <a:lnTo>
                  <a:pt x="2171734" y="871348"/>
                </a:lnTo>
                <a:lnTo>
                  <a:pt x="2119584" y="694571"/>
                </a:lnTo>
                <a:lnTo>
                  <a:pt x="2236697" y="625662"/>
                </a:lnTo>
                <a:cubicBezTo>
                  <a:pt x="2235459" y="588297"/>
                  <a:pt x="2238982" y="551385"/>
                  <a:pt x="2246620" y="515603"/>
                </a:cubicBezTo>
                <a:lnTo>
                  <a:pt x="2134594" y="419585"/>
                </a:lnTo>
                <a:lnTo>
                  <a:pt x="2217016" y="254732"/>
                </a:lnTo>
                <a:lnTo>
                  <a:pt x="2365055" y="287627"/>
                </a:lnTo>
                <a:lnTo>
                  <a:pt x="2364476" y="288784"/>
                </a:lnTo>
                <a:cubicBezTo>
                  <a:pt x="2394046" y="254885"/>
                  <a:pt x="2429444" y="225933"/>
                  <a:pt x="2469075" y="202302"/>
                </a:cubicBezTo>
                <a:lnTo>
                  <a:pt x="2464452" y="203666"/>
                </a:lnTo>
                <a:lnTo>
                  <a:pt x="2458102" y="52150"/>
                </a:lnTo>
                <a:lnTo>
                  <a:pt x="2634880" y="0"/>
                </a:lnTo>
                <a:lnTo>
                  <a:pt x="2711784" y="130703"/>
                </a:lnTo>
                <a:lnTo>
                  <a:pt x="2707159" y="132067"/>
                </a:lnTo>
                <a:cubicBezTo>
                  <a:pt x="2750672" y="130497"/>
                  <a:pt x="2793590" y="134953"/>
                  <a:pt x="2834535" y="146319"/>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22" name="Trapezoid 3">
            <a:extLst>
              <a:ext uri="{FF2B5EF4-FFF2-40B4-BE49-F238E27FC236}">
                <a16:creationId xmlns:a16="http://schemas.microsoft.com/office/drawing/2014/main" id="{AA321D05-BC2F-4C3D-87D7-7B3C45C2D714}"/>
              </a:ext>
            </a:extLst>
          </p:cNvPr>
          <p:cNvSpPr/>
          <p:nvPr/>
        </p:nvSpPr>
        <p:spPr>
          <a:xfrm>
            <a:off x="4220070" y="4158969"/>
            <a:ext cx="316346" cy="322413"/>
          </a:xfrm>
          <a:custGeom>
            <a:avLst/>
            <a:gdLst/>
            <a:ahLst/>
            <a:cxnLst/>
            <a:rect l="l" t="t" r="r" b="b"/>
            <a:pathLst>
              <a:path w="3890855" h="3965475">
                <a:moveTo>
                  <a:pt x="513635" y="2426125"/>
                </a:moveTo>
                <a:lnTo>
                  <a:pt x="1518439" y="2426125"/>
                </a:lnTo>
                <a:cubicBezTo>
                  <a:pt x="1550976" y="2510415"/>
                  <a:pt x="1581900" y="2596962"/>
                  <a:pt x="1610725" y="2683637"/>
                </a:cubicBezTo>
                <a:lnTo>
                  <a:pt x="901668" y="2683637"/>
                </a:lnTo>
                <a:lnTo>
                  <a:pt x="559881" y="3707964"/>
                </a:lnTo>
                <a:lnTo>
                  <a:pt x="1917114" y="3707964"/>
                </a:lnTo>
                <a:cubicBezTo>
                  <a:pt x="1925031" y="3729959"/>
                  <a:pt x="1931702" y="3744180"/>
                  <a:pt x="1936944" y="3749452"/>
                </a:cubicBezTo>
                <a:cubicBezTo>
                  <a:pt x="1940579" y="3743065"/>
                  <a:pt x="1945876" y="3728913"/>
                  <a:pt x="1952632" y="3707964"/>
                </a:cubicBezTo>
                <a:lnTo>
                  <a:pt x="3330974" y="3707964"/>
                </a:lnTo>
                <a:lnTo>
                  <a:pt x="2989187" y="2683637"/>
                </a:lnTo>
                <a:lnTo>
                  <a:pt x="2271337" y="2683637"/>
                </a:lnTo>
                <a:cubicBezTo>
                  <a:pt x="2301469" y="2597098"/>
                  <a:pt x="2333531" y="2510572"/>
                  <a:pt x="2366939" y="2426125"/>
                </a:cubicBezTo>
                <a:lnTo>
                  <a:pt x="3377220" y="2426125"/>
                </a:lnTo>
                <a:lnTo>
                  <a:pt x="3890855" y="3965475"/>
                </a:lnTo>
                <a:lnTo>
                  <a:pt x="0" y="3965475"/>
                </a:lnTo>
                <a:close/>
                <a:moveTo>
                  <a:pt x="1936944" y="620869"/>
                </a:moveTo>
                <a:cubicBezTo>
                  <a:pt x="1782578" y="620869"/>
                  <a:pt x="1657440" y="746006"/>
                  <a:pt x="1657440" y="900372"/>
                </a:cubicBezTo>
                <a:cubicBezTo>
                  <a:pt x="1657440" y="1054738"/>
                  <a:pt x="1782578" y="1179876"/>
                  <a:pt x="1936944" y="1179876"/>
                </a:cubicBezTo>
                <a:cubicBezTo>
                  <a:pt x="2091310" y="1179876"/>
                  <a:pt x="2216447" y="1054738"/>
                  <a:pt x="2216447" y="900372"/>
                </a:cubicBezTo>
                <a:cubicBezTo>
                  <a:pt x="2216447" y="746006"/>
                  <a:pt x="2091310" y="620869"/>
                  <a:pt x="1936944" y="620869"/>
                </a:cubicBezTo>
                <a:close/>
                <a:moveTo>
                  <a:pt x="1936944" y="0"/>
                </a:moveTo>
                <a:cubicBezTo>
                  <a:pt x="2169175" y="0"/>
                  <a:pt x="2401406" y="88593"/>
                  <a:pt x="2578592" y="265779"/>
                </a:cubicBezTo>
                <a:lnTo>
                  <a:pt x="2578592" y="265780"/>
                </a:lnTo>
                <a:cubicBezTo>
                  <a:pt x="2932964" y="620153"/>
                  <a:pt x="2888999" y="1155622"/>
                  <a:pt x="2578592" y="1549077"/>
                </a:cubicBezTo>
                <a:cubicBezTo>
                  <a:pt x="2248849" y="1967039"/>
                  <a:pt x="1976153" y="3125749"/>
                  <a:pt x="1936944" y="3194660"/>
                </a:cubicBezTo>
                <a:cubicBezTo>
                  <a:pt x="1883033" y="3140450"/>
                  <a:pt x="1647095" y="1944983"/>
                  <a:pt x="1295295" y="1549076"/>
                </a:cubicBezTo>
                <a:cubicBezTo>
                  <a:pt x="962406" y="1174450"/>
                  <a:pt x="940923" y="620152"/>
                  <a:pt x="1295295" y="265779"/>
                </a:cubicBezTo>
                <a:cubicBezTo>
                  <a:pt x="1472481" y="88593"/>
                  <a:pt x="1704713" y="0"/>
                  <a:pt x="1936944"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dirty="0">
              <a:solidFill>
                <a:schemeClr val="tx1"/>
              </a:solidFill>
            </a:endParaRPr>
          </a:p>
        </p:txBody>
      </p:sp>
      <p:sp>
        <p:nvSpPr>
          <p:cNvPr id="23" name="Rectangle 15">
            <a:extLst>
              <a:ext uri="{FF2B5EF4-FFF2-40B4-BE49-F238E27FC236}">
                <a16:creationId xmlns:a16="http://schemas.microsoft.com/office/drawing/2014/main" id="{89E0685A-16F8-4716-AB24-1FFE9179204F}"/>
              </a:ext>
            </a:extLst>
          </p:cNvPr>
          <p:cNvSpPr/>
          <p:nvPr/>
        </p:nvSpPr>
        <p:spPr>
          <a:xfrm rot="14270044">
            <a:off x="1503477" y="4362764"/>
            <a:ext cx="468254" cy="487775"/>
          </a:xfrm>
          <a:custGeom>
            <a:avLst/>
            <a:gdLst/>
            <a:ahLst/>
            <a:cxnLst/>
            <a:rect l="l" t="t" r="r" b="b"/>
            <a:pathLst>
              <a:path w="4088964" h="4259405">
                <a:moveTo>
                  <a:pt x="1480605" y="2231940"/>
                </a:moveTo>
                <a:lnTo>
                  <a:pt x="1199818" y="2044620"/>
                </a:lnTo>
                <a:lnTo>
                  <a:pt x="761621" y="2687221"/>
                </a:lnTo>
                <a:cubicBezTo>
                  <a:pt x="501536" y="2652619"/>
                  <a:pt x="265323" y="2467912"/>
                  <a:pt x="39127" y="2272940"/>
                </a:cubicBezTo>
                <a:cubicBezTo>
                  <a:pt x="-80639" y="2070133"/>
                  <a:pt x="269496" y="1743507"/>
                  <a:pt x="374515" y="1494038"/>
                </a:cubicBezTo>
                <a:lnTo>
                  <a:pt x="93728" y="1306717"/>
                </a:lnTo>
                <a:lnTo>
                  <a:pt x="1091841" y="1312633"/>
                </a:lnTo>
                <a:close/>
                <a:moveTo>
                  <a:pt x="2759566" y="226796"/>
                </a:moveTo>
                <a:cubicBezTo>
                  <a:pt x="2331051" y="377379"/>
                  <a:pt x="2150002" y="492309"/>
                  <a:pt x="1991062" y="643648"/>
                </a:cubicBezTo>
                <a:lnTo>
                  <a:pt x="1463599" y="1446568"/>
                </a:lnTo>
                <a:lnTo>
                  <a:pt x="610317" y="909936"/>
                </a:lnTo>
                <a:cubicBezTo>
                  <a:pt x="810411" y="627556"/>
                  <a:pt x="1020899" y="239191"/>
                  <a:pt x="1244930" y="61882"/>
                </a:cubicBezTo>
                <a:cubicBezTo>
                  <a:pt x="1491876" y="-75367"/>
                  <a:pt x="1697752" y="31605"/>
                  <a:pt x="2759566" y="226796"/>
                </a:cubicBezTo>
                <a:close/>
                <a:moveTo>
                  <a:pt x="1722488" y="3820535"/>
                </a:moveTo>
                <a:cubicBezTo>
                  <a:pt x="1376925" y="3801485"/>
                  <a:pt x="936112" y="3830060"/>
                  <a:pt x="666750" y="3734810"/>
                </a:cubicBezTo>
                <a:cubicBezTo>
                  <a:pt x="419100" y="3598835"/>
                  <a:pt x="400050" y="3367610"/>
                  <a:pt x="0" y="2364860"/>
                </a:cubicBezTo>
                <a:cubicBezTo>
                  <a:pt x="355600" y="2647435"/>
                  <a:pt x="549276" y="2739510"/>
                  <a:pt x="762000" y="2793485"/>
                </a:cubicBezTo>
                <a:lnTo>
                  <a:pt x="1722487" y="2812535"/>
                </a:lnTo>
                <a:close/>
                <a:moveTo>
                  <a:pt x="3605396" y="869465"/>
                </a:moveTo>
                <a:lnTo>
                  <a:pt x="3069019" y="1711228"/>
                </a:lnTo>
                <a:lnTo>
                  <a:pt x="2083849" y="1550906"/>
                </a:lnTo>
                <a:lnTo>
                  <a:pt x="2391902" y="1412941"/>
                </a:lnTo>
                <a:lnTo>
                  <a:pt x="2081217" y="699900"/>
                </a:lnTo>
                <a:cubicBezTo>
                  <a:pt x="2248971" y="498156"/>
                  <a:pt x="2531081" y="396532"/>
                  <a:pt x="2816547" y="308854"/>
                </a:cubicBezTo>
                <a:cubicBezTo>
                  <a:pt x="3051986" y="315439"/>
                  <a:pt x="3142075" y="785719"/>
                  <a:pt x="3297344" y="1007430"/>
                </a:cubicBezTo>
                <a:close/>
                <a:moveTo>
                  <a:pt x="3222215" y="3788662"/>
                </a:moveTo>
                <a:cubicBezTo>
                  <a:pt x="3089072" y="3954283"/>
                  <a:pt x="2662122" y="3869088"/>
                  <a:pt x="2413930" y="3921936"/>
                </a:cubicBezTo>
                <a:lnTo>
                  <a:pt x="2420658" y="4259405"/>
                </a:lnTo>
                <a:lnTo>
                  <a:pt x="1855155" y="3436926"/>
                </a:lnTo>
                <a:lnTo>
                  <a:pt x="2387428" y="2592563"/>
                </a:lnTo>
                <a:lnTo>
                  <a:pt x="2394156" y="2930032"/>
                </a:lnTo>
                <a:lnTo>
                  <a:pt x="3171906" y="2922431"/>
                </a:lnTo>
                <a:cubicBezTo>
                  <a:pt x="3292132" y="3155642"/>
                  <a:pt x="3275533" y="3455038"/>
                  <a:pt x="3244786" y="3752078"/>
                </a:cubicBezTo>
                <a:cubicBezTo>
                  <a:pt x="3238662" y="3765464"/>
                  <a:pt x="3231091" y="3777620"/>
                  <a:pt x="3222215" y="3788662"/>
                </a:cubicBezTo>
                <a:close/>
                <a:moveTo>
                  <a:pt x="3948285" y="2834020"/>
                </a:moveTo>
                <a:cubicBezTo>
                  <a:pt x="3833022" y="3018741"/>
                  <a:pt x="3639730" y="3281008"/>
                  <a:pt x="3342579" y="3731662"/>
                </a:cubicBezTo>
                <a:cubicBezTo>
                  <a:pt x="3371271" y="3278367"/>
                  <a:pt x="3336159" y="3066813"/>
                  <a:pt x="3258895" y="2861397"/>
                </a:cubicBezTo>
                <a:lnTo>
                  <a:pt x="2725671" y="2062291"/>
                </a:lnTo>
                <a:lnTo>
                  <a:pt x="3552883" y="1486284"/>
                </a:lnTo>
                <a:cubicBezTo>
                  <a:pt x="3734716" y="1780754"/>
                  <a:pt x="4010062" y="2126176"/>
                  <a:pt x="4085819" y="2401657"/>
                </a:cubicBezTo>
                <a:cubicBezTo>
                  <a:pt x="4100783" y="2542124"/>
                  <a:pt x="4063549" y="2649298"/>
                  <a:pt x="3948285" y="283402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24" name="Donut 15">
            <a:extLst>
              <a:ext uri="{FF2B5EF4-FFF2-40B4-BE49-F238E27FC236}">
                <a16:creationId xmlns:a16="http://schemas.microsoft.com/office/drawing/2014/main" id="{138C6851-384C-4225-92FA-9327D0F7E296}"/>
              </a:ext>
            </a:extLst>
          </p:cNvPr>
          <p:cNvSpPr/>
          <p:nvPr/>
        </p:nvSpPr>
        <p:spPr>
          <a:xfrm>
            <a:off x="884970" y="2200879"/>
            <a:ext cx="453706" cy="455614"/>
          </a:xfrm>
          <a:custGeom>
            <a:avLst/>
            <a:gdLst/>
            <a:ahLst/>
            <a:cxnLst/>
            <a:rect l="l" t="t" r="r" b="b"/>
            <a:pathLst>
              <a:path w="3821708" h="3795110">
                <a:moveTo>
                  <a:pt x="1910854" y="903842"/>
                </a:moveTo>
                <a:lnTo>
                  <a:pt x="1793831" y="1129420"/>
                </a:lnTo>
                <a:lnTo>
                  <a:pt x="1791613" y="1129420"/>
                </a:lnTo>
                <a:lnTo>
                  <a:pt x="1791892" y="1133157"/>
                </a:lnTo>
                <a:lnTo>
                  <a:pt x="1791613" y="1133695"/>
                </a:lnTo>
                <a:lnTo>
                  <a:pt x="1791933" y="1133695"/>
                </a:lnTo>
                <a:lnTo>
                  <a:pt x="1833002" y="1683464"/>
                </a:lnTo>
                <a:cubicBezTo>
                  <a:pt x="1744939" y="1714584"/>
                  <a:pt x="1682254" y="1798749"/>
                  <a:pt x="1682254" y="1897555"/>
                </a:cubicBezTo>
                <a:cubicBezTo>
                  <a:pt x="1682254" y="2023808"/>
                  <a:pt x="1784602" y="2126156"/>
                  <a:pt x="1910855" y="2126156"/>
                </a:cubicBezTo>
                <a:cubicBezTo>
                  <a:pt x="1975561" y="2126156"/>
                  <a:pt x="2033988" y="2099273"/>
                  <a:pt x="2075304" y="2055803"/>
                </a:cubicBezTo>
                <a:lnTo>
                  <a:pt x="2443125" y="2288080"/>
                </a:lnTo>
                <a:lnTo>
                  <a:pt x="2443003" y="2288309"/>
                </a:lnTo>
                <a:lnTo>
                  <a:pt x="2443494" y="2288314"/>
                </a:lnTo>
                <a:lnTo>
                  <a:pt x="2446061" y="2289935"/>
                </a:lnTo>
                <a:lnTo>
                  <a:pt x="2446904" y="2288348"/>
                </a:lnTo>
                <a:lnTo>
                  <a:pt x="2652725" y="2290436"/>
                </a:lnTo>
                <a:lnTo>
                  <a:pt x="2535900" y="2120971"/>
                </a:lnTo>
                <a:lnTo>
                  <a:pt x="2536744" y="2119385"/>
                </a:lnTo>
                <a:lnTo>
                  <a:pt x="2533964" y="2118163"/>
                </a:lnTo>
                <a:lnTo>
                  <a:pt x="2533686" y="2117759"/>
                </a:lnTo>
                <a:lnTo>
                  <a:pt x="2533565" y="2117988"/>
                </a:lnTo>
                <a:lnTo>
                  <a:pt x="2134900" y="1942755"/>
                </a:lnTo>
                <a:cubicBezTo>
                  <a:pt x="2137918" y="1928156"/>
                  <a:pt x="2139456" y="1913035"/>
                  <a:pt x="2139456" y="1897555"/>
                </a:cubicBezTo>
                <a:cubicBezTo>
                  <a:pt x="2139456" y="1798748"/>
                  <a:pt x="2076770" y="1714583"/>
                  <a:pt x="1988706" y="1683463"/>
                </a:cubicBezTo>
                <a:lnTo>
                  <a:pt x="2029775" y="1133695"/>
                </a:lnTo>
                <a:lnTo>
                  <a:pt x="2030094" y="1133695"/>
                </a:lnTo>
                <a:lnTo>
                  <a:pt x="2029815" y="1133157"/>
                </a:lnTo>
                <a:lnTo>
                  <a:pt x="2030094" y="1129420"/>
                </a:lnTo>
                <a:lnTo>
                  <a:pt x="2027877" y="1129420"/>
                </a:lnTo>
                <a:close/>
                <a:moveTo>
                  <a:pt x="1910854" y="565406"/>
                </a:moveTo>
                <a:cubicBezTo>
                  <a:pt x="2646579" y="565406"/>
                  <a:pt x="3243002" y="1161829"/>
                  <a:pt x="3243002" y="1897554"/>
                </a:cubicBezTo>
                <a:cubicBezTo>
                  <a:pt x="3243002" y="2633279"/>
                  <a:pt x="2646579" y="3229702"/>
                  <a:pt x="1910854" y="3229702"/>
                </a:cubicBezTo>
                <a:cubicBezTo>
                  <a:pt x="1175129" y="3229702"/>
                  <a:pt x="578706" y="2633279"/>
                  <a:pt x="578706" y="1897554"/>
                </a:cubicBezTo>
                <a:cubicBezTo>
                  <a:pt x="578706" y="1161829"/>
                  <a:pt x="1175129" y="565406"/>
                  <a:pt x="1910854" y="565406"/>
                </a:cubicBezTo>
                <a:close/>
                <a:moveTo>
                  <a:pt x="1766837" y="367010"/>
                </a:moveTo>
                <a:cubicBezTo>
                  <a:pt x="1050362" y="432397"/>
                  <a:pt x="475174" y="981146"/>
                  <a:pt x="377476" y="1681610"/>
                </a:cubicBezTo>
                <a:lnTo>
                  <a:pt x="426306" y="1681610"/>
                </a:lnTo>
                <a:cubicBezTo>
                  <a:pt x="510474" y="1681610"/>
                  <a:pt x="578706" y="1746088"/>
                  <a:pt x="578706" y="1825626"/>
                </a:cubicBezTo>
                <a:cubicBezTo>
                  <a:pt x="578706" y="1905164"/>
                  <a:pt x="510474" y="1969642"/>
                  <a:pt x="426306" y="1969642"/>
                </a:cubicBezTo>
                <a:lnTo>
                  <a:pt x="364094" y="1969642"/>
                </a:lnTo>
                <a:cubicBezTo>
                  <a:pt x="398055" y="2738400"/>
                  <a:pt x="1003246" y="3359660"/>
                  <a:pt x="1769417" y="3427809"/>
                </a:cubicBezTo>
                <a:lnTo>
                  <a:pt x="1769417" y="3382101"/>
                </a:lnTo>
                <a:cubicBezTo>
                  <a:pt x="1769417" y="3297933"/>
                  <a:pt x="1833895" y="3229701"/>
                  <a:pt x="1913433" y="3229701"/>
                </a:cubicBezTo>
                <a:cubicBezTo>
                  <a:pt x="1992971" y="3229701"/>
                  <a:pt x="2057449" y="3297933"/>
                  <a:pt x="2057449" y="3382101"/>
                </a:cubicBezTo>
                <a:lnTo>
                  <a:pt x="2057449" y="3427707"/>
                </a:lnTo>
                <a:cubicBezTo>
                  <a:pt x="2804164" y="3358467"/>
                  <a:pt x="3396856" y="2764020"/>
                  <a:pt x="3455018" y="2020616"/>
                </a:cubicBezTo>
                <a:lnTo>
                  <a:pt x="3395402" y="2020616"/>
                </a:lnTo>
                <a:cubicBezTo>
                  <a:pt x="3311234" y="2020616"/>
                  <a:pt x="3243002" y="1956138"/>
                  <a:pt x="3243002" y="1876600"/>
                </a:cubicBezTo>
                <a:cubicBezTo>
                  <a:pt x="3243002" y="1797062"/>
                  <a:pt x="3311234" y="1732584"/>
                  <a:pt x="3395402" y="1732584"/>
                </a:cubicBezTo>
                <a:lnTo>
                  <a:pt x="3451747" y="1732584"/>
                </a:lnTo>
                <a:cubicBezTo>
                  <a:pt x="3374444" y="1008025"/>
                  <a:pt x="2788738" y="434055"/>
                  <a:pt x="2054869" y="367632"/>
                </a:cubicBezTo>
                <a:lnTo>
                  <a:pt x="2054869" y="407296"/>
                </a:lnTo>
                <a:cubicBezTo>
                  <a:pt x="2054869" y="491464"/>
                  <a:pt x="1990391" y="559696"/>
                  <a:pt x="1910853" y="559696"/>
                </a:cubicBezTo>
                <a:cubicBezTo>
                  <a:pt x="1831315" y="559696"/>
                  <a:pt x="1766837" y="491464"/>
                  <a:pt x="1766837" y="407296"/>
                </a:cubicBezTo>
                <a:close/>
                <a:moveTo>
                  <a:pt x="1910854" y="0"/>
                </a:moveTo>
                <a:cubicBezTo>
                  <a:pt x="2966190" y="0"/>
                  <a:pt x="3821708" y="849564"/>
                  <a:pt x="3821708" y="1897555"/>
                </a:cubicBezTo>
                <a:cubicBezTo>
                  <a:pt x="3821708" y="2945546"/>
                  <a:pt x="2966190" y="3795110"/>
                  <a:pt x="1910854" y="3795110"/>
                </a:cubicBezTo>
                <a:cubicBezTo>
                  <a:pt x="855518" y="3795110"/>
                  <a:pt x="0" y="2945546"/>
                  <a:pt x="0" y="1897555"/>
                </a:cubicBezTo>
                <a:cubicBezTo>
                  <a:pt x="0" y="849564"/>
                  <a:pt x="855518" y="0"/>
                  <a:pt x="1910854"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solidFill>
                <a:schemeClr val="tx1"/>
              </a:solidFill>
            </a:endParaRPr>
          </a:p>
        </p:txBody>
      </p:sp>
      <p:sp>
        <p:nvSpPr>
          <p:cNvPr id="30" name="Graphic 41">
            <a:extLst>
              <a:ext uri="{FF2B5EF4-FFF2-40B4-BE49-F238E27FC236}">
                <a16:creationId xmlns:a16="http://schemas.microsoft.com/office/drawing/2014/main" id="{294FCB2A-1924-48EE-8DCD-50AEAA76B5D6}"/>
              </a:ext>
            </a:extLst>
          </p:cNvPr>
          <p:cNvSpPr/>
          <p:nvPr/>
        </p:nvSpPr>
        <p:spPr>
          <a:xfrm>
            <a:off x="-26127" y="5878286"/>
            <a:ext cx="12304294" cy="979714"/>
          </a:xfrm>
          <a:custGeom>
            <a:avLst/>
            <a:gdLst>
              <a:gd name="connsiteX0" fmla="*/ 7144 w 6400800"/>
              <a:gd name="connsiteY0" fmla="*/ 511016 h 514350"/>
              <a:gd name="connsiteX1" fmla="*/ 6354604 w 6400800"/>
              <a:gd name="connsiteY1" fmla="*/ 511016 h 514350"/>
              <a:gd name="connsiteX2" fmla="*/ 6354604 w 6400800"/>
              <a:gd name="connsiteY2" fmla="*/ 409099 h 514350"/>
              <a:gd name="connsiteX3" fmla="*/ 6327934 w 6400800"/>
              <a:gd name="connsiteY3" fmla="*/ 415766 h 514350"/>
              <a:gd name="connsiteX4" fmla="*/ 6327934 w 6400800"/>
              <a:gd name="connsiteY4" fmla="*/ 404336 h 514350"/>
              <a:gd name="connsiteX5" fmla="*/ 6328887 w 6400800"/>
              <a:gd name="connsiteY5" fmla="*/ 383381 h 514350"/>
              <a:gd name="connsiteX6" fmla="*/ 6329839 w 6400800"/>
              <a:gd name="connsiteY6" fmla="*/ 365284 h 514350"/>
              <a:gd name="connsiteX7" fmla="*/ 6324124 w 6400800"/>
              <a:gd name="connsiteY7" fmla="*/ 383381 h 514350"/>
              <a:gd name="connsiteX8" fmla="*/ 6319362 w 6400800"/>
              <a:gd name="connsiteY8" fmla="*/ 404336 h 514350"/>
              <a:gd name="connsiteX9" fmla="*/ 6316504 w 6400800"/>
              <a:gd name="connsiteY9" fmla="*/ 419576 h 514350"/>
              <a:gd name="connsiteX10" fmla="*/ 6303169 w 6400800"/>
              <a:gd name="connsiteY10" fmla="*/ 423386 h 514350"/>
              <a:gd name="connsiteX11" fmla="*/ 6304121 w 6400800"/>
              <a:gd name="connsiteY11" fmla="*/ 405289 h 514350"/>
              <a:gd name="connsiteX12" fmla="*/ 6319362 w 6400800"/>
              <a:gd name="connsiteY12" fmla="*/ 358616 h 514350"/>
              <a:gd name="connsiteX13" fmla="*/ 6322219 w 6400800"/>
              <a:gd name="connsiteY13" fmla="*/ 349091 h 514350"/>
              <a:gd name="connsiteX14" fmla="*/ 6334601 w 6400800"/>
              <a:gd name="connsiteY14" fmla="*/ 312896 h 514350"/>
              <a:gd name="connsiteX15" fmla="*/ 6349842 w 6400800"/>
              <a:gd name="connsiteY15" fmla="*/ 269081 h 514350"/>
              <a:gd name="connsiteX16" fmla="*/ 6363176 w 6400800"/>
              <a:gd name="connsiteY16" fmla="*/ 228124 h 514350"/>
              <a:gd name="connsiteX17" fmla="*/ 6375559 w 6400800"/>
              <a:gd name="connsiteY17" fmla="*/ 190976 h 514350"/>
              <a:gd name="connsiteX18" fmla="*/ 6393656 w 6400800"/>
              <a:gd name="connsiteY18" fmla="*/ 134779 h 514350"/>
              <a:gd name="connsiteX19" fmla="*/ 6400324 w 6400800"/>
              <a:gd name="connsiteY19" fmla="*/ 113824 h 514350"/>
              <a:gd name="connsiteX20" fmla="*/ 6389846 w 6400800"/>
              <a:gd name="connsiteY20" fmla="*/ 133826 h 514350"/>
              <a:gd name="connsiteX21" fmla="*/ 6380321 w 6400800"/>
              <a:gd name="connsiteY21" fmla="*/ 153829 h 514350"/>
              <a:gd name="connsiteX22" fmla="*/ 6392704 w 6400800"/>
              <a:gd name="connsiteY22" fmla="*/ 110966 h 514350"/>
              <a:gd name="connsiteX23" fmla="*/ 6399371 w 6400800"/>
              <a:gd name="connsiteY23" fmla="*/ 87154 h 514350"/>
              <a:gd name="connsiteX24" fmla="*/ 6388894 w 6400800"/>
              <a:gd name="connsiteY24" fmla="*/ 109061 h 514350"/>
              <a:gd name="connsiteX25" fmla="*/ 6377464 w 6400800"/>
              <a:gd name="connsiteY25" fmla="*/ 134779 h 514350"/>
              <a:gd name="connsiteX26" fmla="*/ 6364129 w 6400800"/>
              <a:gd name="connsiteY26" fmla="*/ 168116 h 514350"/>
              <a:gd name="connsiteX27" fmla="*/ 6332696 w 6400800"/>
              <a:gd name="connsiteY27" fmla="*/ 253841 h 514350"/>
              <a:gd name="connsiteX28" fmla="*/ 6316504 w 6400800"/>
              <a:gd name="connsiteY28" fmla="*/ 302419 h 514350"/>
              <a:gd name="connsiteX29" fmla="*/ 6314599 w 6400800"/>
              <a:gd name="connsiteY29" fmla="*/ 308134 h 514350"/>
              <a:gd name="connsiteX30" fmla="*/ 6317456 w 6400800"/>
              <a:gd name="connsiteY30" fmla="*/ 287179 h 514350"/>
              <a:gd name="connsiteX31" fmla="*/ 6319362 w 6400800"/>
              <a:gd name="connsiteY31" fmla="*/ 267176 h 514350"/>
              <a:gd name="connsiteX32" fmla="*/ 6320314 w 6400800"/>
              <a:gd name="connsiteY32" fmla="*/ 250031 h 514350"/>
              <a:gd name="connsiteX33" fmla="*/ 6314599 w 6400800"/>
              <a:gd name="connsiteY33" fmla="*/ 266224 h 514350"/>
              <a:gd name="connsiteX34" fmla="*/ 6302217 w 6400800"/>
              <a:gd name="connsiteY34" fmla="*/ 310039 h 514350"/>
              <a:gd name="connsiteX35" fmla="*/ 6293644 w 6400800"/>
              <a:gd name="connsiteY35" fmla="*/ 339566 h 514350"/>
              <a:gd name="connsiteX36" fmla="*/ 6286976 w 6400800"/>
              <a:gd name="connsiteY36" fmla="*/ 362426 h 514350"/>
              <a:gd name="connsiteX37" fmla="*/ 6284119 w 6400800"/>
              <a:gd name="connsiteY37" fmla="*/ 335756 h 514350"/>
              <a:gd name="connsiteX38" fmla="*/ 6288881 w 6400800"/>
              <a:gd name="connsiteY38" fmla="*/ 318611 h 514350"/>
              <a:gd name="connsiteX39" fmla="*/ 6302217 w 6400800"/>
              <a:gd name="connsiteY39" fmla="*/ 274796 h 514350"/>
              <a:gd name="connsiteX40" fmla="*/ 6307931 w 6400800"/>
              <a:gd name="connsiteY40" fmla="*/ 255746 h 514350"/>
              <a:gd name="connsiteX41" fmla="*/ 6313646 w 6400800"/>
              <a:gd name="connsiteY41" fmla="*/ 238601 h 514350"/>
              <a:gd name="connsiteX42" fmla="*/ 6323171 w 6400800"/>
              <a:gd name="connsiteY42" fmla="*/ 210026 h 514350"/>
              <a:gd name="connsiteX43" fmla="*/ 6330792 w 6400800"/>
              <a:gd name="connsiteY43" fmla="*/ 185261 h 514350"/>
              <a:gd name="connsiteX44" fmla="*/ 6319362 w 6400800"/>
              <a:gd name="connsiteY44" fmla="*/ 208121 h 514350"/>
              <a:gd name="connsiteX45" fmla="*/ 6306026 w 6400800"/>
              <a:gd name="connsiteY45" fmla="*/ 234791 h 514350"/>
              <a:gd name="connsiteX46" fmla="*/ 6298406 w 6400800"/>
              <a:gd name="connsiteY46" fmla="*/ 250984 h 514350"/>
              <a:gd name="connsiteX47" fmla="*/ 6290787 w 6400800"/>
              <a:gd name="connsiteY47" fmla="*/ 270034 h 514350"/>
              <a:gd name="connsiteX48" fmla="*/ 6278404 w 6400800"/>
              <a:gd name="connsiteY48" fmla="*/ 301466 h 514350"/>
              <a:gd name="connsiteX49" fmla="*/ 6277451 w 6400800"/>
              <a:gd name="connsiteY49" fmla="*/ 292894 h 514350"/>
              <a:gd name="connsiteX50" fmla="*/ 6276499 w 6400800"/>
              <a:gd name="connsiteY50" fmla="*/ 306229 h 514350"/>
              <a:gd name="connsiteX51" fmla="*/ 6273642 w 6400800"/>
              <a:gd name="connsiteY51" fmla="*/ 312896 h 514350"/>
              <a:gd name="connsiteX52" fmla="*/ 6269831 w 6400800"/>
              <a:gd name="connsiteY52" fmla="*/ 322421 h 514350"/>
              <a:gd name="connsiteX53" fmla="*/ 6273642 w 6400800"/>
              <a:gd name="connsiteY53" fmla="*/ 300514 h 514350"/>
              <a:gd name="connsiteX54" fmla="*/ 6283167 w 6400800"/>
              <a:gd name="connsiteY54" fmla="*/ 252889 h 514350"/>
              <a:gd name="connsiteX55" fmla="*/ 6287929 w 6400800"/>
              <a:gd name="connsiteY55" fmla="*/ 231934 h 514350"/>
              <a:gd name="connsiteX56" fmla="*/ 6292692 w 6400800"/>
              <a:gd name="connsiteY56" fmla="*/ 212884 h 514350"/>
              <a:gd name="connsiteX57" fmla="*/ 6300312 w 6400800"/>
              <a:gd name="connsiteY57" fmla="*/ 181451 h 514350"/>
              <a:gd name="connsiteX58" fmla="*/ 6306026 w 6400800"/>
              <a:gd name="connsiteY58" fmla="*/ 153829 h 514350"/>
              <a:gd name="connsiteX59" fmla="*/ 6296501 w 6400800"/>
              <a:gd name="connsiteY59" fmla="*/ 180499 h 514350"/>
              <a:gd name="connsiteX60" fmla="*/ 6286024 w 6400800"/>
              <a:gd name="connsiteY60" fmla="*/ 210979 h 514350"/>
              <a:gd name="connsiteX61" fmla="*/ 6279356 w 6400800"/>
              <a:gd name="connsiteY61" fmla="*/ 230029 h 514350"/>
              <a:gd name="connsiteX62" fmla="*/ 6273642 w 6400800"/>
              <a:gd name="connsiteY62" fmla="*/ 250984 h 514350"/>
              <a:gd name="connsiteX63" fmla="*/ 6260306 w 6400800"/>
              <a:gd name="connsiteY63" fmla="*/ 298609 h 514350"/>
              <a:gd name="connsiteX64" fmla="*/ 6246971 w 6400800"/>
              <a:gd name="connsiteY64" fmla="*/ 351949 h 514350"/>
              <a:gd name="connsiteX65" fmla="*/ 6236494 w 6400800"/>
              <a:gd name="connsiteY65" fmla="*/ 396716 h 514350"/>
              <a:gd name="connsiteX66" fmla="*/ 6235542 w 6400800"/>
              <a:gd name="connsiteY66" fmla="*/ 394811 h 514350"/>
              <a:gd name="connsiteX67" fmla="*/ 6234589 w 6400800"/>
              <a:gd name="connsiteY67" fmla="*/ 370046 h 514350"/>
              <a:gd name="connsiteX68" fmla="*/ 6230779 w 6400800"/>
              <a:gd name="connsiteY68" fmla="*/ 389096 h 514350"/>
              <a:gd name="connsiteX69" fmla="*/ 6227921 w 6400800"/>
              <a:gd name="connsiteY69" fmla="*/ 384334 h 514350"/>
              <a:gd name="connsiteX70" fmla="*/ 6216492 w 6400800"/>
              <a:gd name="connsiteY70" fmla="*/ 367189 h 514350"/>
              <a:gd name="connsiteX71" fmla="*/ 6223159 w 6400800"/>
              <a:gd name="connsiteY71" fmla="*/ 348139 h 514350"/>
              <a:gd name="connsiteX72" fmla="*/ 6236494 w 6400800"/>
              <a:gd name="connsiteY72" fmla="*/ 310991 h 514350"/>
              <a:gd name="connsiteX73" fmla="*/ 6247924 w 6400800"/>
              <a:gd name="connsiteY73" fmla="*/ 279559 h 514350"/>
              <a:gd name="connsiteX74" fmla="*/ 6256496 w 6400800"/>
              <a:gd name="connsiteY74" fmla="*/ 254794 h 514350"/>
              <a:gd name="connsiteX75" fmla="*/ 6264117 w 6400800"/>
              <a:gd name="connsiteY75" fmla="*/ 233839 h 514350"/>
              <a:gd name="connsiteX76" fmla="*/ 6252687 w 6400800"/>
              <a:gd name="connsiteY76" fmla="*/ 253841 h 514350"/>
              <a:gd name="connsiteX77" fmla="*/ 6240304 w 6400800"/>
              <a:gd name="connsiteY77" fmla="*/ 276701 h 514350"/>
              <a:gd name="connsiteX78" fmla="*/ 6225064 w 6400800"/>
              <a:gd name="connsiteY78" fmla="*/ 307181 h 514350"/>
              <a:gd name="connsiteX79" fmla="*/ 6208871 w 6400800"/>
              <a:gd name="connsiteY79" fmla="*/ 343376 h 514350"/>
              <a:gd name="connsiteX80" fmla="*/ 6205062 w 6400800"/>
              <a:gd name="connsiteY80" fmla="*/ 351949 h 514350"/>
              <a:gd name="connsiteX81" fmla="*/ 6204109 w 6400800"/>
              <a:gd name="connsiteY81" fmla="*/ 350996 h 514350"/>
              <a:gd name="connsiteX82" fmla="*/ 6210776 w 6400800"/>
              <a:gd name="connsiteY82" fmla="*/ 320516 h 514350"/>
              <a:gd name="connsiteX83" fmla="*/ 6222206 w 6400800"/>
              <a:gd name="connsiteY83" fmla="*/ 268129 h 514350"/>
              <a:gd name="connsiteX84" fmla="*/ 6226017 w 6400800"/>
              <a:gd name="connsiteY84" fmla="*/ 248126 h 514350"/>
              <a:gd name="connsiteX85" fmla="*/ 6218396 w 6400800"/>
              <a:gd name="connsiteY85" fmla="*/ 267176 h 514350"/>
              <a:gd name="connsiteX86" fmla="*/ 6209824 w 6400800"/>
              <a:gd name="connsiteY86" fmla="*/ 289084 h 514350"/>
              <a:gd name="connsiteX87" fmla="*/ 6199346 w 6400800"/>
              <a:gd name="connsiteY87" fmla="*/ 317659 h 514350"/>
              <a:gd name="connsiteX88" fmla="*/ 6193631 w 6400800"/>
              <a:gd name="connsiteY88" fmla="*/ 335756 h 514350"/>
              <a:gd name="connsiteX89" fmla="*/ 6184106 w 6400800"/>
              <a:gd name="connsiteY89" fmla="*/ 322421 h 514350"/>
              <a:gd name="connsiteX90" fmla="*/ 6181249 w 6400800"/>
              <a:gd name="connsiteY90" fmla="*/ 318611 h 514350"/>
              <a:gd name="connsiteX91" fmla="*/ 6184106 w 6400800"/>
              <a:gd name="connsiteY91" fmla="*/ 302419 h 514350"/>
              <a:gd name="connsiteX92" fmla="*/ 6189821 w 6400800"/>
              <a:gd name="connsiteY92" fmla="*/ 274796 h 514350"/>
              <a:gd name="connsiteX93" fmla="*/ 6195537 w 6400800"/>
              <a:gd name="connsiteY93" fmla="*/ 250984 h 514350"/>
              <a:gd name="connsiteX94" fmla="*/ 6186012 w 6400800"/>
              <a:gd name="connsiteY94" fmla="*/ 273844 h 514350"/>
              <a:gd name="connsiteX95" fmla="*/ 6176487 w 6400800"/>
              <a:gd name="connsiteY95" fmla="*/ 300514 h 514350"/>
              <a:gd name="connsiteX96" fmla="*/ 6173629 w 6400800"/>
              <a:gd name="connsiteY96" fmla="*/ 309086 h 514350"/>
              <a:gd name="connsiteX97" fmla="*/ 6172676 w 6400800"/>
              <a:gd name="connsiteY97" fmla="*/ 308134 h 514350"/>
              <a:gd name="connsiteX98" fmla="*/ 6174581 w 6400800"/>
              <a:gd name="connsiteY98" fmla="*/ 294799 h 514350"/>
              <a:gd name="connsiteX99" fmla="*/ 6180296 w 6400800"/>
              <a:gd name="connsiteY99" fmla="*/ 263366 h 514350"/>
              <a:gd name="connsiteX100" fmla="*/ 6185059 w 6400800"/>
              <a:gd name="connsiteY100" fmla="*/ 236696 h 514350"/>
              <a:gd name="connsiteX101" fmla="*/ 6188869 w 6400800"/>
              <a:gd name="connsiteY101" fmla="*/ 215741 h 514350"/>
              <a:gd name="connsiteX102" fmla="*/ 6192679 w 6400800"/>
              <a:gd name="connsiteY102" fmla="*/ 197644 h 514350"/>
              <a:gd name="connsiteX103" fmla="*/ 6185059 w 6400800"/>
              <a:gd name="connsiteY103" fmla="*/ 214789 h 514350"/>
              <a:gd name="connsiteX104" fmla="*/ 6168867 w 6400800"/>
              <a:gd name="connsiteY104" fmla="*/ 260509 h 514350"/>
              <a:gd name="connsiteX105" fmla="*/ 6163151 w 6400800"/>
              <a:gd name="connsiteY105" fmla="*/ 280511 h 514350"/>
              <a:gd name="connsiteX106" fmla="*/ 6159342 w 6400800"/>
              <a:gd name="connsiteY106" fmla="*/ 253841 h 514350"/>
              <a:gd name="connsiteX107" fmla="*/ 6154579 w 6400800"/>
              <a:gd name="connsiteY107" fmla="*/ 225266 h 514350"/>
              <a:gd name="connsiteX108" fmla="*/ 6156484 w 6400800"/>
              <a:gd name="connsiteY108" fmla="*/ 285274 h 514350"/>
              <a:gd name="connsiteX109" fmla="*/ 6143149 w 6400800"/>
              <a:gd name="connsiteY109" fmla="*/ 268129 h 514350"/>
              <a:gd name="connsiteX110" fmla="*/ 6143149 w 6400800"/>
              <a:gd name="connsiteY110" fmla="*/ 267176 h 514350"/>
              <a:gd name="connsiteX111" fmla="*/ 6146006 w 6400800"/>
              <a:gd name="connsiteY111" fmla="*/ 256699 h 514350"/>
              <a:gd name="connsiteX112" fmla="*/ 6161246 w 6400800"/>
              <a:gd name="connsiteY112" fmla="*/ 178594 h 514350"/>
              <a:gd name="connsiteX113" fmla="*/ 6152674 w 6400800"/>
              <a:gd name="connsiteY113" fmla="*/ 200501 h 514350"/>
              <a:gd name="connsiteX114" fmla="*/ 6152674 w 6400800"/>
              <a:gd name="connsiteY114" fmla="*/ 197644 h 514350"/>
              <a:gd name="connsiteX115" fmla="*/ 6156484 w 6400800"/>
              <a:gd name="connsiteY115" fmla="*/ 172879 h 514350"/>
              <a:gd name="connsiteX116" fmla="*/ 6160294 w 6400800"/>
              <a:gd name="connsiteY116" fmla="*/ 150971 h 514350"/>
              <a:gd name="connsiteX117" fmla="*/ 6152674 w 6400800"/>
              <a:gd name="connsiteY117" fmla="*/ 171926 h 514350"/>
              <a:gd name="connsiteX118" fmla="*/ 6145054 w 6400800"/>
              <a:gd name="connsiteY118" fmla="*/ 196691 h 514350"/>
              <a:gd name="connsiteX119" fmla="*/ 6138387 w 6400800"/>
              <a:gd name="connsiteY119" fmla="*/ 220504 h 514350"/>
              <a:gd name="connsiteX120" fmla="*/ 6135529 w 6400800"/>
              <a:gd name="connsiteY120" fmla="*/ 202406 h 514350"/>
              <a:gd name="connsiteX121" fmla="*/ 6134576 w 6400800"/>
              <a:gd name="connsiteY121" fmla="*/ 221456 h 514350"/>
              <a:gd name="connsiteX122" fmla="*/ 6132671 w 6400800"/>
              <a:gd name="connsiteY122" fmla="*/ 242411 h 514350"/>
              <a:gd name="connsiteX123" fmla="*/ 6131719 w 6400800"/>
              <a:gd name="connsiteY123" fmla="*/ 249079 h 514350"/>
              <a:gd name="connsiteX124" fmla="*/ 6130767 w 6400800"/>
              <a:gd name="connsiteY124" fmla="*/ 253841 h 514350"/>
              <a:gd name="connsiteX125" fmla="*/ 6129814 w 6400800"/>
              <a:gd name="connsiteY125" fmla="*/ 251936 h 514350"/>
              <a:gd name="connsiteX126" fmla="*/ 6130767 w 6400800"/>
              <a:gd name="connsiteY126" fmla="*/ 254794 h 514350"/>
              <a:gd name="connsiteX127" fmla="*/ 6129814 w 6400800"/>
              <a:gd name="connsiteY127" fmla="*/ 261461 h 514350"/>
              <a:gd name="connsiteX128" fmla="*/ 6129814 w 6400800"/>
              <a:gd name="connsiteY128" fmla="*/ 243364 h 514350"/>
              <a:gd name="connsiteX129" fmla="*/ 6126004 w 6400800"/>
              <a:gd name="connsiteY129" fmla="*/ 274796 h 514350"/>
              <a:gd name="connsiteX130" fmla="*/ 6125051 w 6400800"/>
              <a:gd name="connsiteY130" fmla="*/ 281464 h 514350"/>
              <a:gd name="connsiteX131" fmla="*/ 6122194 w 6400800"/>
              <a:gd name="connsiteY131" fmla="*/ 267176 h 514350"/>
              <a:gd name="connsiteX132" fmla="*/ 6117431 w 6400800"/>
              <a:gd name="connsiteY132" fmla="*/ 243364 h 514350"/>
              <a:gd name="connsiteX133" fmla="*/ 6118384 w 6400800"/>
              <a:gd name="connsiteY133" fmla="*/ 267176 h 514350"/>
              <a:gd name="connsiteX134" fmla="*/ 6119337 w 6400800"/>
              <a:gd name="connsiteY134" fmla="*/ 300514 h 514350"/>
              <a:gd name="connsiteX135" fmla="*/ 6114574 w 6400800"/>
              <a:gd name="connsiteY135" fmla="*/ 317659 h 514350"/>
              <a:gd name="connsiteX136" fmla="*/ 6114574 w 6400800"/>
              <a:gd name="connsiteY136" fmla="*/ 307181 h 514350"/>
              <a:gd name="connsiteX137" fmla="*/ 6112669 w 6400800"/>
              <a:gd name="connsiteY137" fmla="*/ 286226 h 514350"/>
              <a:gd name="connsiteX138" fmla="*/ 6109812 w 6400800"/>
              <a:gd name="connsiteY138" fmla="*/ 270986 h 514350"/>
              <a:gd name="connsiteX139" fmla="*/ 6105049 w 6400800"/>
              <a:gd name="connsiteY139" fmla="*/ 258604 h 514350"/>
              <a:gd name="connsiteX140" fmla="*/ 6106001 w 6400800"/>
              <a:gd name="connsiteY140" fmla="*/ 272891 h 514350"/>
              <a:gd name="connsiteX141" fmla="*/ 6106001 w 6400800"/>
              <a:gd name="connsiteY141" fmla="*/ 282416 h 514350"/>
              <a:gd name="connsiteX142" fmla="*/ 6104096 w 6400800"/>
              <a:gd name="connsiteY142" fmla="*/ 273844 h 514350"/>
              <a:gd name="connsiteX143" fmla="*/ 6102192 w 6400800"/>
              <a:gd name="connsiteY143" fmla="*/ 268129 h 514350"/>
              <a:gd name="connsiteX144" fmla="*/ 6101239 w 6400800"/>
              <a:gd name="connsiteY144" fmla="*/ 253841 h 514350"/>
              <a:gd name="connsiteX145" fmla="*/ 6103144 w 6400800"/>
              <a:gd name="connsiteY145" fmla="*/ 247174 h 514350"/>
              <a:gd name="connsiteX146" fmla="*/ 6107906 w 6400800"/>
              <a:gd name="connsiteY146" fmla="*/ 225266 h 514350"/>
              <a:gd name="connsiteX147" fmla="*/ 6111717 w 6400800"/>
              <a:gd name="connsiteY147" fmla="*/ 205264 h 514350"/>
              <a:gd name="connsiteX148" fmla="*/ 6104096 w 6400800"/>
              <a:gd name="connsiteY148" fmla="*/ 223361 h 514350"/>
              <a:gd name="connsiteX149" fmla="*/ 6099334 w 6400800"/>
              <a:gd name="connsiteY149" fmla="*/ 234791 h 514350"/>
              <a:gd name="connsiteX150" fmla="*/ 6096476 w 6400800"/>
              <a:gd name="connsiteY150" fmla="*/ 206216 h 514350"/>
              <a:gd name="connsiteX151" fmla="*/ 6097429 w 6400800"/>
              <a:gd name="connsiteY151" fmla="*/ 199549 h 514350"/>
              <a:gd name="connsiteX152" fmla="*/ 6101239 w 6400800"/>
              <a:gd name="connsiteY152" fmla="*/ 177641 h 514350"/>
              <a:gd name="connsiteX153" fmla="*/ 6104096 w 6400800"/>
              <a:gd name="connsiteY153" fmla="*/ 157639 h 514350"/>
              <a:gd name="connsiteX154" fmla="*/ 6107906 w 6400800"/>
              <a:gd name="connsiteY154" fmla="*/ 124301 h 514350"/>
              <a:gd name="connsiteX155" fmla="*/ 6110764 w 6400800"/>
              <a:gd name="connsiteY155" fmla="*/ 95726 h 514350"/>
              <a:gd name="connsiteX156" fmla="*/ 6104096 w 6400800"/>
              <a:gd name="connsiteY156" fmla="*/ 124301 h 514350"/>
              <a:gd name="connsiteX157" fmla="*/ 6096476 w 6400800"/>
              <a:gd name="connsiteY157" fmla="*/ 156686 h 514350"/>
              <a:gd name="connsiteX158" fmla="*/ 6091714 w 6400800"/>
              <a:gd name="connsiteY158" fmla="*/ 176689 h 514350"/>
              <a:gd name="connsiteX159" fmla="*/ 6085999 w 6400800"/>
              <a:gd name="connsiteY159" fmla="*/ 198596 h 514350"/>
              <a:gd name="connsiteX160" fmla="*/ 6081237 w 6400800"/>
              <a:gd name="connsiteY160" fmla="*/ 214789 h 514350"/>
              <a:gd name="connsiteX161" fmla="*/ 6074569 w 6400800"/>
              <a:gd name="connsiteY161" fmla="*/ 201454 h 514350"/>
              <a:gd name="connsiteX162" fmla="*/ 6079331 w 6400800"/>
              <a:gd name="connsiteY162" fmla="*/ 219551 h 514350"/>
              <a:gd name="connsiteX163" fmla="*/ 6073617 w 6400800"/>
              <a:gd name="connsiteY163" fmla="*/ 230029 h 514350"/>
              <a:gd name="connsiteX164" fmla="*/ 6069806 w 6400800"/>
              <a:gd name="connsiteY164" fmla="*/ 237649 h 514350"/>
              <a:gd name="connsiteX165" fmla="*/ 6069806 w 6400800"/>
              <a:gd name="connsiteY165" fmla="*/ 228124 h 514350"/>
              <a:gd name="connsiteX166" fmla="*/ 6069806 w 6400800"/>
              <a:gd name="connsiteY166" fmla="*/ 205264 h 514350"/>
              <a:gd name="connsiteX167" fmla="*/ 6065996 w 6400800"/>
              <a:gd name="connsiteY167" fmla="*/ 228124 h 514350"/>
              <a:gd name="connsiteX168" fmla="*/ 6061234 w 6400800"/>
              <a:gd name="connsiteY168" fmla="*/ 253841 h 514350"/>
              <a:gd name="connsiteX169" fmla="*/ 6059329 w 6400800"/>
              <a:gd name="connsiteY169" fmla="*/ 263366 h 514350"/>
              <a:gd name="connsiteX170" fmla="*/ 6057424 w 6400800"/>
              <a:gd name="connsiteY170" fmla="*/ 268129 h 514350"/>
              <a:gd name="connsiteX171" fmla="*/ 6048851 w 6400800"/>
              <a:gd name="connsiteY171" fmla="*/ 294799 h 514350"/>
              <a:gd name="connsiteX172" fmla="*/ 6041231 w 6400800"/>
              <a:gd name="connsiteY172" fmla="*/ 324326 h 514350"/>
              <a:gd name="connsiteX173" fmla="*/ 6041231 w 6400800"/>
              <a:gd name="connsiteY173" fmla="*/ 325279 h 514350"/>
              <a:gd name="connsiteX174" fmla="*/ 6033612 w 6400800"/>
              <a:gd name="connsiteY174" fmla="*/ 306229 h 514350"/>
              <a:gd name="connsiteX175" fmla="*/ 6029801 w 6400800"/>
              <a:gd name="connsiteY175" fmla="*/ 296704 h 514350"/>
              <a:gd name="connsiteX176" fmla="*/ 6029801 w 6400800"/>
              <a:gd name="connsiteY176" fmla="*/ 295751 h 514350"/>
              <a:gd name="connsiteX177" fmla="*/ 6031706 w 6400800"/>
              <a:gd name="connsiteY177" fmla="*/ 281464 h 514350"/>
              <a:gd name="connsiteX178" fmla="*/ 6033612 w 6400800"/>
              <a:gd name="connsiteY178" fmla="*/ 269081 h 514350"/>
              <a:gd name="connsiteX179" fmla="*/ 6027896 w 6400800"/>
              <a:gd name="connsiteY179" fmla="*/ 280511 h 514350"/>
              <a:gd name="connsiteX180" fmla="*/ 6025039 w 6400800"/>
              <a:gd name="connsiteY180" fmla="*/ 286226 h 514350"/>
              <a:gd name="connsiteX181" fmla="*/ 6020276 w 6400800"/>
              <a:gd name="connsiteY181" fmla="*/ 272891 h 514350"/>
              <a:gd name="connsiteX182" fmla="*/ 6008846 w 6400800"/>
              <a:gd name="connsiteY182" fmla="*/ 244316 h 514350"/>
              <a:gd name="connsiteX183" fmla="*/ 6016467 w 6400800"/>
              <a:gd name="connsiteY183" fmla="*/ 273844 h 514350"/>
              <a:gd name="connsiteX184" fmla="*/ 6022181 w 6400800"/>
              <a:gd name="connsiteY184" fmla="*/ 293846 h 514350"/>
              <a:gd name="connsiteX185" fmla="*/ 6019324 w 6400800"/>
              <a:gd name="connsiteY185" fmla="*/ 302419 h 514350"/>
              <a:gd name="connsiteX186" fmla="*/ 6016467 w 6400800"/>
              <a:gd name="connsiteY186" fmla="*/ 311944 h 514350"/>
              <a:gd name="connsiteX187" fmla="*/ 6010751 w 6400800"/>
              <a:gd name="connsiteY187" fmla="*/ 333851 h 514350"/>
              <a:gd name="connsiteX188" fmla="*/ 6010751 w 6400800"/>
              <a:gd name="connsiteY188" fmla="*/ 334804 h 514350"/>
              <a:gd name="connsiteX189" fmla="*/ 6003131 w 6400800"/>
              <a:gd name="connsiteY189" fmla="*/ 320516 h 514350"/>
              <a:gd name="connsiteX190" fmla="*/ 5996464 w 6400800"/>
              <a:gd name="connsiteY190" fmla="*/ 308134 h 514350"/>
              <a:gd name="connsiteX191" fmla="*/ 5999321 w 6400800"/>
              <a:gd name="connsiteY191" fmla="*/ 302419 h 514350"/>
              <a:gd name="connsiteX192" fmla="*/ 6007894 w 6400800"/>
              <a:gd name="connsiteY192" fmla="*/ 283369 h 514350"/>
              <a:gd name="connsiteX193" fmla="*/ 6014562 w 6400800"/>
              <a:gd name="connsiteY193" fmla="*/ 267176 h 514350"/>
              <a:gd name="connsiteX194" fmla="*/ 6004084 w 6400800"/>
              <a:gd name="connsiteY194" fmla="*/ 281464 h 514350"/>
              <a:gd name="connsiteX195" fmla="*/ 5993606 w 6400800"/>
              <a:gd name="connsiteY195" fmla="*/ 297656 h 514350"/>
              <a:gd name="connsiteX196" fmla="*/ 5989796 w 6400800"/>
              <a:gd name="connsiteY196" fmla="*/ 273844 h 514350"/>
              <a:gd name="connsiteX197" fmla="*/ 5991701 w 6400800"/>
              <a:gd name="connsiteY197" fmla="*/ 250984 h 514350"/>
              <a:gd name="connsiteX198" fmla="*/ 5997417 w 6400800"/>
              <a:gd name="connsiteY198" fmla="*/ 212884 h 514350"/>
              <a:gd name="connsiteX199" fmla="*/ 6003131 w 6400800"/>
              <a:gd name="connsiteY199" fmla="*/ 179546 h 514350"/>
              <a:gd name="connsiteX200" fmla="*/ 5993606 w 6400800"/>
              <a:gd name="connsiteY200" fmla="*/ 211931 h 514350"/>
              <a:gd name="connsiteX201" fmla="*/ 5985034 w 6400800"/>
              <a:gd name="connsiteY201" fmla="*/ 248126 h 514350"/>
              <a:gd name="connsiteX202" fmla="*/ 5974556 w 6400800"/>
              <a:gd name="connsiteY202" fmla="*/ 206216 h 514350"/>
              <a:gd name="connsiteX203" fmla="*/ 5974556 w 6400800"/>
              <a:gd name="connsiteY203" fmla="*/ 206216 h 514350"/>
              <a:gd name="connsiteX204" fmla="*/ 5977414 w 6400800"/>
              <a:gd name="connsiteY204" fmla="*/ 178594 h 514350"/>
              <a:gd name="connsiteX205" fmla="*/ 5979319 w 6400800"/>
              <a:gd name="connsiteY205" fmla="*/ 153829 h 514350"/>
              <a:gd name="connsiteX206" fmla="*/ 5973604 w 6400800"/>
              <a:gd name="connsiteY206" fmla="*/ 177641 h 514350"/>
              <a:gd name="connsiteX207" fmla="*/ 5969794 w 6400800"/>
              <a:gd name="connsiteY207" fmla="*/ 191929 h 514350"/>
              <a:gd name="connsiteX208" fmla="*/ 5959317 w 6400800"/>
              <a:gd name="connsiteY208" fmla="*/ 160496 h 514350"/>
              <a:gd name="connsiteX209" fmla="*/ 5946934 w 6400800"/>
              <a:gd name="connsiteY209" fmla="*/ 130016 h 514350"/>
              <a:gd name="connsiteX210" fmla="*/ 5934551 w 6400800"/>
              <a:gd name="connsiteY210" fmla="*/ 104299 h 514350"/>
              <a:gd name="connsiteX211" fmla="*/ 5943124 w 6400800"/>
              <a:gd name="connsiteY211" fmla="*/ 131921 h 514350"/>
              <a:gd name="connsiteX212" fmla="*/ 5951696 w 6400800"/>
              <a:gd name="connsiteY212" fmla="*/ 163354 h 514350"/>
              <a:gd name="connsiteX213" fmla="*/ 5961221 w 6400800"/>
              <a:gd name="connsiteY213" fmla="*/ 204311 h 514350"/>
              <a:gd name="connsiteX214" fmla="*/ 5964079 w 6400800"/>
              <a:gd name="connsiteY214" fmla="*/ 216694 h 514350"/>
              <a:gd name="connsiteX215" fmla="*/ 5962174 w 6400800"/>
              <a:gd name="connsiteY215" fmla="*/ 222409 h 514350"/>
              <a:gd name="connsiteX216" fmla="*/ 5958364 w 6400800"/>
              <a:gd name="connsiteY216" fmla="*/ 235744 h 514350"/>
              <a:gd name="connsiteX217" fmla="*/ 5956459 w 6400800"/>
              <a:gd name="connsiteY217" fmla="*/ 232886 h 514350"/>
              <a:gd name="connsiteX218" fmla="*/ 5956459 w 6400800"/>
              <a:gd name="connsiteY218" fmla="*/ 231934 h 514350"/>
              <a:gd name="connsiteX219" fmla="*/ 5956459 w 6400800"/>
              <a:gd name="connsiteY219" fmla="*/ 232886 h 514350"/>
              <a:gd name="connsiteX220" fmla="*/ 5938362 w 6400800"/>
              <a:gd name="connsiteY220" fmla="*/ 199549 h 514350"/>
              <a:gd name="connsiteX221" fmla="*/ 5927884 w 6400800"/>
              <a:gd name="connsiteY221" fmla="*/ 180499 h 514350"/>
              <a:gd name="connsiteX222" fmla="*/ 5953601 w 6400800"/>
              <a:gd name="connsiteY222" fmla="*/ 250984 h 514350"/>
              <a:gd name="connsiteX223" fmla="*/ 5952649 w 6400800"/>
              <a:gd name="connsiteY223" fmla="*/ 255746 h 514350"/>
              <a:gd name="connsiteX224" fmla="*/ 5945029 w 6400800"/>
              <a:gd name="connsiteY224" fmla="*/ 282416 h 514350"/>
              <a:gd name="connsiteX225" fmla="*/ 5944076 w 6400800"/>
              <a:gd name="connsiteY225" fmla="*/ 285274 h 514350"/>
              <a:gd name="connsiteX226" fmla="*/ 5940267 w 6400800"/>
              <a:gd name="connsiteY226" fmla="*/ 271939 h 514350"/>
              <a:gd name="connsiteX227" fmla="*/ 5928837 w 6400800"/>
              <a:gd name="connsiteY227" fmla="*/ 237649 h 514350"/>
              <a:gd name="connsiteX228" fmla="*/ 5922169 w 6400800"/>
              <a:gd name="connsiteY228" fmla="*/ 220504 h 514350"/>
              <a:gd name="connsiteX229" fmla="*/ 5923121 w 6400800"/>
              <a:gd name="connsiteY229" fmla="*/ 216694 h 514350"/>
              <a:gd name="connsiteX230" fmla="*/ 5921217 w 6400800"/>
              <a:gd name="connsiteY230" fmla="*/ 219551 h 514350"/>
              <a:gd name="connsiteX231" fmla="*/ 5917406 w 6400800"/>
              <a:gd name="connsiteY231" fmla="*/ 211931 h 514350"/>
              <a:gd name="connsiteX232" fmla="*/ 5908834 w 6400800"/>
              <a:gd name="connsiteY232" fmla="*/ 194786 h 514350"/>
              <a:gd name="connsiteX233" fmla="*/ 5907881 w 6400800"/>
              <a:gd name="connsiteY233" fmla="*/ 183356 h 514350"/>
              <a:gd name="connsiteX234" fmla="*/ 5905024 w 6400800"/>
              <a:gd name="connsiteY234" fmla="*/ 159544 h 514350"/>
              <a:gd name="connsiteX235" fmla="*/ 5904071 w 6400800"/>
              <a:gd name="connsiteY235" fmla="*/ 184309 h 514350"/>
              <a:gd name="connsiteX236" fmla="*/ 5903119 w 6400800"/>
              <a:gd name="connsiteY236" fmla="*/ 211931 h 514350"/>
              <a:gd name="connsiteX237" fmla="*/ 5902167 w 6400800"/>
              <a:gd name="connsiteY237" fmla="*/ 229076 h 514350"/>
              <a:gd name="connsiteX238" fmla="*/ 5902167 w 6400800"/>
              <a:gd name="connsiteY238" fmla="*/ 248126 h 514350"/>
              <a:gd name="connsiteX239" fmla="*/ 5903119 w 6400800"/>
              <a:gd name="connsiteY239" fmla="*/ 270034 h 514350"/>
              <a:gd name="connsiteX240" fmla="*/ 5900262 w 6400800"/>
              <a:gd name="connsiteY240" fmla="*/ 285274 h 514350"/>
              <a:gd name="connsiteX241" fmla="*/ 5899309 w 6400800"/>
              <a:gd name="connsiteY241" fmla="*/ 282416 h 514350"/>
              <a:gd name="connsiteX242" fmla="*/ 5895499 w 6400800"/>
              <a:gd name="connsiteY242" fmla="*/ 263366 h 514350"/>
              <a:gd name="connsiteX243" fmla="*/ 5891689 w 6400800"/>
              <a:gd name="connsiteY243" fmla="*/ 248126 h 514350"/>
              <a:gd name="connsiteX244" fmla="*/ 5891689 w 6400800"/>
              <a:gd name="connsiteY244" fmla="*/ 245269 h 514350"/>
              <a:gd name="connsiteX245" fmla="*/ 5890737 w 6400800"/>
              <a:gd name="connsiteY245" fmla="*/ 247174 h 514350"/>
              <a:gd name="connsiteX246" fmla="*/ 5890737 w 6400800"/>
              <a:gd name="connsiteY246" fmla="*/ 247174 h 514350"/>
              <a:gd name="connsiteX247" fmla="*/ 5890737 w 6400800"/>
              <a:gd name="connsiteY247" fmla="*/ 248126 h 514350"/>
              <a:gd name="connsiteX248" fmla="*/ 5881212 w 6400800"/>
              <a:gd name="connsiteY248" fmla="*/ 275749 h 514350"/>
              <a:gd name="connsiteX249" fmla="*/ 5878354 w 6400800"/>
              <a:gd name="connsiteY249" fmla="*/ 262414 h 514350"/>
              <a:gd name="connsiteX250" fmla="*/ 5874544 w 6400800"/>
              <a:gd name="connsiteY250" fmla="*/ 240506 h 514350"/>
              <a:gd name="connsiteX251" fmla="*/ 5874544 w 6400800"/>
              <a:gd name="connsiteY251" fmla="*/ 262414 h 514350"/>
              <a:gd name="connsiteX252" fmla="*/ 5875496 w 6400800"/>
              <a:gd name="connsiteY252" fmla="*/ 290989 h 514350"/>
              <a:gd name="connsiteX253" fmla="*/ 5873592 w 6400800"/>
              <a:gd name="connsiteY253" fmla="*/ 298609 h 514350"/>
              <a:gd name="connsiteX254" fmla="*/ 5870734 w 6400800"/>
              <a:gd name="connsiteY254" fmla="*/ 271939 h 514350"/>
              <a:gd name="connsiteX255" fmla="*/ 5867876 w 6400800"/>
              <a:gd name="connsiteY255" fmla="*/ 292894 h 514350"/>
              <a:gd name="connsiteX256" fmla="*/ 5866924 w 6400800"/>
              <a:gd name="connsiteY256" fmla="*/ 269081 h 514350"/>
              <a:gd name="connsiteX257" fmla="*/ 5865971 w 6400800"/>
              <a:gd name="connsiteY257" fmla="*/ 243364 h 514350"/>
              <a:gd name="connsiteX258" fmla="*/ 5873592 w 6400800"/>
              <a:gd name="connsiteY258" fmla="*/ 225266 h 514350"/>
              <a:gd name="connsiteX259" fmla="*/ 5865971 w 6400800"/>
              <a:gd name="connsiteY259" fmla="*/ 237649 h 514350"/>
              <a:gd name="connsiteX260" fmla="*/ 5865971 w 6400800"/>
              <a:gd name="connsiteY260" fmla="*/ 230029 h 514350"/>
              <a:gd name="connsiteX261" fmla="*/ 5865019 w 6400800"/>
              <a:gd name="connsiteY261" fmla="*/ 194786 h 514350"/>
              <a:gd name="connsiteX262" fmla="*/ 5863114 w 6400800"/>
              <a:gd name="connsiteY262" fmla="*/ 141446 h 514350"/>
              <a:gd name="connsiteX263" fmla="*/ 5862162 w 6400800"/>
              <a:gd name="connsiteY263" fmla="*/ 121444 h 514350"/>
              <a:gd name="connsiteX264" fmla="*/ 5859304 w 6400800"/>
              <a:gd name="connsiteY264" fmla="*/ 141446 h 514350"/>
              <a:gd name="connsiteX265" fmla="*/ 5856446 w 6400800"/>
              <a:gd name="connsiteY265" fmla="*/ 161449 h 514350"/>
              <a:gd name="connsiteX266" fmla="*/ 5853589 w 6400800"/>
              <a:gd name="connsiteY266" fmla="*/ 120491 h 514350"/>
              <a:gd name="connsiteX267" fmla="*/ 5851684 w 6400800"/>
              <a:gd name="connsiteY267" fmla="*/ 98584 h 514350"/>
              <a:gd name="connsiteX268" fmla="*/ 5849779 w 6400800"/>
              <a:gd name="connsiteY268" fmla="*/ 120491 h 514350"/>
              <a:gd name="connsiteX269" fmla="*/ 5847874 w 6400800"/>
              <a:gd name="connsiteY269" fmla="*/ 146209 h 514350"/>
              <a:gd name="connsiteX270" fmla="*/ 5846921 w 6400800"/>
              <a:gd name="connsiteY270" fmla="*/ 179546 h 514350"/>
              <a:gd name="connsiteX271" fmla="*/ 5846921 w 6400800"/>
              <a:gd name="connsiteY271" fmla="*/ 262414 h 514350"/>
              <a:gd name="connsiteX272" fmla="*/ 5846921 w 6400800"/>
              <a:gd name="connsiteY272" fmla="*/ 269081 h 514350"/>
              <a:gd name="connsiteX273" fmla="*/ 5843112 w 6400800"/>
              <a:gd name="connsiteY273" fmla="*/ 274796 h 514350"/>
              <a:gd name="connsiteX274" fmla="*/ 5840254 w 6400800"/>
              <a:gd name="connsiteY274" fmla="*/ 261461 h 514350"/>
              <a:gd name="connsiteX275" fmla="*/ 5841206 w 6400800"/>
              <a:gd name="connsiteY275" fmla="*/ 242411 h 514350"/>
              <a:gd name="connsiteX276" fmla="*/ 5841206 w 6400800"/>
              <a:gd name="connsiteY276" fmla="*/ 223361 h 514350"/>
              <a:gd name="connsiteX277" fmla="*/ 5837396 w 6400800"/>
              <a:gd name="connsiteY277" fmla="*/ 242411 h 514350"/>
              <a:gd name="connsiteX278" fmla="*/ 5836444 w 6400800"/>
              <a:gd name="connsiteY278" fmla="*/ 245269 h 514350"/>
              <a:gd name="connsiteX279" fmla="*/ 5829776 w 6400800"/>
              <a:gd name="connsiteY279" fmla="*/ 215741 h 514350"/>
              <a:gd name="connsiteX280" fmla="*/ 5824062 w 6400800"/>
              <a:gd name="connsiteY280" fmla="*/ 189071 h 514350"/>
              <a:gd name="connsiteX281" fmla="*/ 5825967 w 6400800"/>
              <a:gd name="connsiteY281" fmla="*/ 215741 h 514350"/>
              <a:gd name="connsiteX282" fmla="*/ 5828824 w 6400800"/>
              <a:gd name="connsiteY282" fmla="*/ 246221 h 514350"/>
              <a:gd name="connsiteX283" fmla="*/ 5831681 w 6400800"/>
              <a:gd name="connsiteY283" fmla="*/ 268129 h 514350"/>
              <a:gd name="connsiteX284" fmla="*/ 5826919 w 6400800"/>
              <a:gd name="connsiteY284" fmla="*/ 276701 h 514350"/>
              <a:gd name="connsiteX285" fmla="*/ 5825967 w 6400800"/>
              <a:gd name="connsiteY285" fmla="*/ 270986 h 514350"/>
              <a:gd name="connsiteX286" fmla="*/ 5822156 w 6400800"/>
              <a:gd name="connsiteY286" fmla="*/ 250031 h 514350"/>
              <a:gd name="connsiteX287" fmla="*/ 5818346 w 6400800"/>
              <a:gd name="connsiteY287" fmla="*/ 231934 h 514350"/>
              <a:gd name="connsiteX288" fmla="*/ 5818346 w 6400800"/>
              <a:gd name="connsiteY288" fmla="*/ 250031 h 514350"/>
              <a:gd name="connsiteX289" fmla="*/ 5818346 w 6400800"/>
              <a:gd name="connsiteY289" fmla="*/ 270986 h 514350"/>
              <a:gd name="connsiteX290" fmla="*/ 5812631 w 6400800"/>
              <a:gd name="connsiteY290" fmla="*/ 262414 h 514350"/>
              <a:gd name="connsiteX291" fmla="*/ 5812631 w 6400800"/>
              <a:gd name="connsiteY291" fmla="*/ 246221 h 514350"/>
              <a:gd name="connsiteX292" fmla="*/ 5814537 w 6400800"/>
              <a:gd name="connsiteY292" fmla="*/ 220504 h 514350"/>
              <a:gd name="connsiteX293" fmla="*/ 5816442 w 6400800"/>
              <a:gd name="connsiteY293" fmla="*/ 221456 h 514350"/>
              <a:gd name="connsiteX294" fmla="*/ 5819299 w 6400800"/>
              <a:gd name="connsiteY294" fmla="*/ 224314 h 514350"/>
              <a:gd name="connsiteX295" fmla="*/ 5822156 w 6400800"/>
              <a:gd name="connsiteY295" fmla="*/ 231934 h 514350"/>
              <a:gd name="connsiteX296" fmla="*/ 5821204 w 6400800"/>
              <a:gd name="connsiteY296" fmla="*/ 223361 h 514350"/>
              <a:gd name="connsiteX297" fmla="*/ 5818346 w 6400800"/>
              <a:gd name="connsiteY297" fmla="*/ 219551 h 514350"/>
              <a:gd name="connsiteX298" fmla="*/ 5813584 w 6400800"/>
              <a:gd name="connsiteY298" fmla="*/ 217646 h 514350"/>
              <a:gd name="connsiteX299" fmla="*/ 5811679 w 6400800"/>
              <a:gd name="connsiteY299" fmla="*/ 217646 h 514350"/>
              <a:gd name="connsiteX300" fmla="*/ 5811679 w 6400800"/>
              <a:gd name="connsiteY300" fmla="*/ 219551 h 514350"/>
              <a:gd name="connsiteX301" fmla="*/ 5805012 w 6400800"/>
              <a:gd name="connsiteY301" fmla="*/ 246221 h 514350"/>
              <a:gd name="connsiteX302" fmla="*/ 5803106 w 6400800"/>
              <a:gd name="connsiteY302" fmla="*/ 256699 h 514350"/>
              <a:gd name="connsiteX303" fmla="*/ 5796439 w 6400800"/>
              <a:gd name="connsiteY303" fmla="*/ 264319 h 514350"/>
              <a:gd name="connsiteX304" fmla="*/ 5795487 w 6400800"/>
              <a:gd name="connsiteY304" fmla="*/ 253841 h 514350"/>
              <a:gd name="connsiteX305" fmla="*/ 5794534 w 6400800"/>
              <a:gd name="connsiteY305" fmla="*/ 248126 h 514350"/>
              <a:gd name="connsiteX306" fmla="*/ 5794534 w 6400800"/>
              <a:gd name="connsiteY306" fmla="*/ 253841 h 514350"/>
              <a:gd name="connsiteX307" fmla="*/ 5793581 w 6400800"/>
              <a:gd name="connsiteY307" fmla="*/ 268129 h 514350"/>
              <a:gd name="connsiteX308" fmla="*/ 5791676 w 6400800"/>
              <a:gd name="connsiteY308" fmla="*/ 270034 h 514350"/>
              <a:gd name="connsiteX309" fmla="*/ 5791676 w 6400800"/>
              <a:gd name="connsiteY309" fmla="*/ 270034 h 514350"/>
              <a:gd name="connsiteX310" fmla="*/ 5787867 w 6400800"/>
              <a:gd name="connsiteY310" fmla="*/ 239554 h 514350"/>
              <a:gd name="connsiteX311" fmla="*/ 5793581 w 6400800"/>
              <a:gd name="connsiteY311" fmla="*/ 224314 h 514350"/>
              <a:gd name="connsiteX312" fmla="*/ 5786914 w 6400800"/>
              <a:gd name="connsiteY312" fmla="*/ 234791 h 514350"/>
              <a:gd name="connsiteX313" fmla="*/ 5785009 w 6400800"/>
              <a:gd name="connsiteY313" fmla="*/ 205264 h 514350"/>
              <a:gd name="connsiteX314" fmla="*/ 5795487 w 6400800"/>
              <a:gd name="connsiteY314" fmla="*/ 183356 h 514350"/>
              <a:gd name="connsiteX315" fmla="*/ 5795487 w 6400800"/>
              <a:gd name="connsiteY315" fmla="*/ 184309 h 514350"/>
              <a:gd name="connsiteX316" fmla="*/ 5795487 w 6400800"/>
              <a:gd name="connsiteY316" fmla="*/ 183356 h 514350"/>
              <a:gd name="connsiteX317" fmla="*/ 5797392 w 6400800"/>
              <a:gd name="connsiteY317" fmla="*/ 178594 h 514350"/>
              <a:gd name="connsiteX318" fmla="*/ 5812631 w 6400800"/>
              <a:gd name="connsiteY318" fmla="*/ 145256 h 514350"/>
              <a:gd name="connsiteX319" fmla="*/ 5825967 w 6400800"/>
              <a:gd name="connsiteY319" fmla="*/ 115729 h 514350"/>
              <a:gd name="connsiteX320" fmla="*/ 5809774 w 6400800"/>
              <a:gd name="connsiteY320" fmla="*/ 143351 h 514350"/>
              <a:gd name="connsiteX321" fmla="*/ 5791676 w 6400800"/>
              <a:gd name="connsiteY321" fmla="*/ 173831 h 514350"/>
              <a:gd name="connsiteX322" fmla="*/ 5788819 w 6400800"/>
              <a:gd name="connsiteY322" fmla="*/ 170974 h 514350"/>
              <a:gd name="connsiteX323" fmla="*/ 5783104 w 6400800"/>
              <a:gd name="connsiteY323" fmla="*/ 169069 h 514350"/>
              <a:gd name="connsiteX324" fmla="*/ 5781199 w 6400800"/>
              <a:gd name="connsiteY324" fmla="*/ 169069 h 514350"/>
              <a:gd name="connsiteX325" fmla="*/ 5781199 w 6400800"/>
              <a:gd name="connsiteY325" fmla="*/ 170974 h 514350"/>
              <a:gd name="connsiteX326" fmla="*/ 5777389 w 6400800"/>
              <a:gd name="connsiteY326" fmla="*/ 197644 h 514350"/>
              <a:gd name="connsiteX327" fmla="*/ 5766912 w 6400800"/>
              <a:gd name="connsiteY327" fmla="*/ 217646 h 514350"/>
              <a:gd name="connsiteX328" fmla="*/ 5752624 w 6400800"/>
              <a:gd name="connsiteY328" fmla="*/ 244316 h 514350"/>
              <a:gd name="connsiteX329" fmla="*/ 5751671 w 6400800"/>
              <a:gd name="connsiteY329" fmla="*/ 233839 h 514350"/>
              <a:gd name="connsiteX330" fmla="*/ 5749767 w 6400800"/>
              <a:gd name="connsiteY330" fmla="*/ 216694 h 514350"/>
              <a:gd name="connsiteX331" fmla="*/ 5757387 w 6400800"/>
              <a:gd name="connsiteY331" fmla="*/ 190024 h 514350"/>
              <a:gd name="connsiteX332" fmla="*/ 5749767 w 6400800"/>
              <a:gd name="connsiteY332" fmla="*/ 210979 h 514350"/>
              <a:gd name="connsiteX333" fmla="*/ 5748814 w 6400800"/>
              <a:gd name="connsiteY333" fmla="*/ 204311 h 514350"/>
              <a:gd name="connsiteX334" fmla="*/ 5745004 w 6400800"/>
              <a:gd name="connsiteY334" fmla="*/ 178594 h 514350"/>
              <a:gd name="connsiteX335" fmla="*/ 5745004 w 6400800"/>
              <a:gd name="connsiteY335" fmla="*/ 204311 h 514350"/>
              <a:gd name="connsiteX336" fmla="*/ 5745004 w 6400800"/>
              <a:gd name="connsiteY336" fmla="*/ 222409 h 514350"/>
              <a:gd name="connsiteX337" fmla="*/ 5744051 w 6400800"/>
              <a:gd name="connsiteY337" fmla="*/ 225266 h 514350"/>
              <a:gd name="connsiteX338" fmla="*/ 5731669 w 6400800"/>
              <a:gd name="connsiteY338" fmla="*/ 259556 h 514350"/>
              <a:gd name="connsiteX339" fmla="*/ 5731669 w 6400800"/>
              <a:gd name="connsiteY339" fmla="*/ 258604 h 514350"/>
              <a:gd name="connsiteX340" fmla="*/ 5734526 w 6400800"/>
              <a:gd name="connsiteY340" fmla="*/ 238601 h 514350"/>
              <a:gd name="connsiteX341" fmla="*/ 5727859 w 6400800"/>
              <a:gd name="connsiteY341" fmla="*/ 258604 h 514350"/>
              <a:gd name="connsiteX342" fmla="*/ 5725954 w 6400800"/>
              <a:gd name="connsiteY342" fmla="*/ 264319 h 514350"/>
              <a:gd name="connsiteX343" fmla="*/ 5725954 w 6400800"/>
              <a:gd name="connsiteY343" fmla="*/ 263366 h 514350"/>
              <a:gd name="connsiteX344" fmla="*/ 5725954 w 6400800"/>
              <a:gd name="connsiteY344" fmla="*/ 262414 h 514350"/>
              <a:gd name="connsiteX345" fmla="*/ 5726906 w 6400800"/>
              <a:gd name="connsiteY345" fmla="*/ 256699 h 514350"/>
              <a:gd name="connsiteX346" fmla="*/ 5729764 w 6400800"/>
              <a:gd name="connsiteY346" fmla="*/ 242411 h 514350"/>
              <a:gd name="connsiteX347" fmla="*/ 5732621 w 6400800"/>
              <a:gd name="connsiteY347" fmla="*/ 230029 h 514350"/>
              <a:gd name="connsiteX348" fmla="*/ 5737384 w 6400800"/>
              <a:gd name="connsiteY348" fmla="*/ 210026 h 514350"/>
              <a:gd name="connsiteX349" fmla="*/ 5741194 w 6400800"/>
              <a:gd name="connsiteY349" fmla="*/ 191929 h 514350"/>
              <a:gd name="connsiteX350" fmla="*/ 5739289 w 6400800"/>
              <a:gd name="connsiteY350" fmla="*/ 196691 h 514350"/>
              <a:gd name="connsiteX351" fmla="*/ 5740242 w 6400800"/>
              <a:gd name="connsiteY351" fmla="*/ 190024 h 514350"/>
              <a:gd name="connsiteX352" fmla="*/ 5731669 w 6400800"/>
              <a:gd name="connsiteY352" fmla="*/ 211931 h 514350"/>
              <a:gd name="connsiteX353" fmla="*/ 5726906 w 6400800"/>
              <a:gd name="connsiteY353" fmla="*/ 224314 h 514350"/>
              <a:gd name="connsiteX354" fmla="*/ 5725001 w 6400800"/>
              <a:gd name="connsiteY354" fmla="*/ 228124 h 514350"/>
              <a:gd name="connsiteX355" fmla="*/ 5720239 w 6400800"/>
              <a:gd name="connsiteY355" fmla="*/ 240506 h 514350"/>
              <a:gd name="connsiteX356" fmla="*/ 5717381 w 6400800"/>
              <a:gd name="connsiteY356" fmla="*/ 250031 h 514350"/>
              <a:gd name="connsiteX357" fmla="*/ 5715476 w 6400800"/>
              <a:gd name="connsiteY357" fmla="*/ 254794 h 514350"/>
              <a:gd name="connsiteX358" fmla="*/ 5709762 w 6400800"/>
              <a:gd name="connsiteY358" fmla="*/ 272891 h 514350"/>
              <a:gd name="connsiteX359" fmla="*/ 5704046 w 6400800"/>
              <a:gd name="connsiteY359" fmla="*/ 290989 h 514350"/>
              <a:gd name="connsiteX360" fmla="*/ 5696426 w 6400800"/>
              <a:gd name="connsiteY360" fmla="*/ 275749 h 514350"/>
              <a:gd name="connsiteX361" fmla="*/ 5695474 w 6400800"/>
              <a:gd name="connsiteY361" fmla="*/ 269081 h 514350"/>
              <a:gd name="connsiteX362" fmla="*/ 5695474 w 6400800"/>
              <a:gd name="connsiteY362" fmla="*/ 272891 h 514350"/>
              <a:gd name="connsiteX363" fmla="*/ 5688806 w 6400800"/>
              <a:gd name="connsiteY363" fmla="*/ 259556 h 514350"/>
              <a:gd name="connsiteX364" fmla="*/ 5680234 w 6400800"/>
              <a:gd name="connsiteY364" fmla="*/ 243364 h 514350"/>
              <a:gd name="connsiteX365" fmla="*/ 5684996 w 6400800"/>
              <a:gd name="connsiteY365" fmla="*/ 260509 h 514350"/>
              <a:gd name="connsiteX366" fmla="*/ 5694521 w 6400800"/>
              <a:gd name="connsiteY366" fmla="*/ 292894 h 514350"/>
              <a:gd name="connsiteX367" fmla="*/ 5694521 w 6400800"/>
              <a:gd name="connsiteY367" fmla="*/ 309086 h 514350"/>
              <a:gd name="connsiteX368" fmla="*/ 5694521 w 6400800"/>
              <a:gd name="connsiteY368" fmla="*/ 323374 h 514350"/>
              <a:gd name="connsiteX369" fmla="*/ 5691664 w 6400800"/>
              <a:gd name="connsiteY369" fmla="*/ 331946 h 514350"/>
              <a:gd name="connsiteX370" fmla="*/ 5689759 w 6400800"/>
              <a:gd name="connsiteY370" fmla="*/ 329089 h 514350"/>
              <a:gd name="connsiteX371" fmla="*/ 5689759 w 6400800"/>
              <a:gd name="connsiteY371" fmla="*/ 320516 h 514350"/>
              <a:gd name="connsiteX372" fmla="*/ 5687854 w 6400800"/>
              <a:gd name="connsiteY372" fmla="*/ 286226 h 514350"/>
              <a:gd name="connsiteX373" fmla="*/ 5684996 w 6400800"/>
              <a:gd name="connsiteY373" fmla="*/ 319564 h 514350"/>
              <a:gd name="connsiteX374" fmla="*/ 5681187 w 6400800"/>
              <a:gd name="connsiteY374" fmla="*/ 312896 h 514350"/>
              <a:gd name="connsiteX375" fmla="*/ 5675471 w 6400800"/>
              <a:gd name="connsiteY375" fmla="*/ 273844 h 514350"/>
              <a:gd name="connsiteX376" fmla="*/ 5672614 w 6400800"/>
              <a:gd name="connsiteY376" fmla="*/ 253841 h 514350"/>
              <a:gd name="connsiteX377" fmla="*/ 5670709 w 6400800"/>
              <a:gd name="connsiteY377" fmla="*/ 235744 h 514350"/>
              <a:gd name="connsiteX378" fmla="*/ 5667851 w 6400800"/>
              <a:gd name="connsiteY378" fmla="*/ 207169 h 514350"/>
              <a:gd name="connsiteX379" fmla="*/ 5665946 w 6400800"/>
              <a:gd name="connsiteY379" fmla="*/ 188119 h 514350"/>
              <a:gd name="connsiteX380" fmla="*/ 5666899 w 6400800"/>
              <a:gd name="connsiteY380" fmla="*/ 183356 h 514350"/>
              <a:gd name="connsiteX381" fmla="*/ 5665946 w 6400800"/>
              <a:gd name="connsiteY381" fmla="*/ 186214 h 514350"/>
              <a:gd name="connsiteX382" fmla="*/ 5664994 w 6400800"/>
              <a:gd name="connsiteY382" fmla="*/ 181451 h 514350"/>
              <a:gd name="connsiteX383" fmla="*/ 5664994 w 6400800"/>
              <a:gd name="connsiteY383" fmla="*/ 188119 h 514350"/>
              <a:gd name="connsiteX384" fmla="*/ 5654517 w 6400800"/>
              <a:gd name="connsiteY384" fmla="*/ 211931 h 514350"/>
              <a:gd name="connsiteX385" fmla="*/ 5653564 w 6400800"/>
              <a:gd name="connsiteY385" fmla="*/ 205264 h 514350"/>
              <a:gd name="connsiteX386" fmla="*/ 5652612 w 6400800"/>
              <a:gd name="connsiteY386" fmla="*/ 189071 h 514350"/>
              <a:gd name="connsiteX387" fmla="*/ 5657374 w 6400800"/>
              <a:gd name="connsiteY387" fmla="*/ 179546 h 514350"/>
              <a:gd name="connsiteX388" fmla="*/ 5652612 w 6400800"/>
              <a:gd name="connsiteY388" fmla="*/ 187166 h 514350"/>
              <a:gd name="connsiteX389" fmla="*/ 5652612 w 6400800"/>
              <a:gd name="connsiteY389" fmla="*/ 185261 h 514350"/>
              <a:gd name="connsiteX390" fmla="*/ 5651659 w 6400800"/>
              <a:gd name="connsiteY390" fmla="*/ 167164 h 514350"/>
              <a:gd name="connsiteX391" fmla="*/ 5649754 w 6400800"/>
              <a:gd name="connsiteY391" fmla="*/ 179546 h 514350"/>
              <a:gd name="connsiteX392" fmla="*/ 5649754 w 6400800"/>
              <a:gd name="connsiteY392" fmla="*/ 178594 h 514350"/>
              <a:gd name="connsiteX393" fmla="*/ 5647849 w 6400800"/>
              <a:gd name="connsiteY393" fmla="*/ 159544 h 514350"/>
              <a:gd name="connsiteX394" fmla="*/ 5646896 w 6400800"/>
              <a:gd name="connsiteY394" fmla="*/ 142399 h 514350"/>
              <a:gd name="connsiteX395" fmla="*/ 5645944 w 6400800"/>
              <a:gd name="connsiteY395" fmla="*/ 114776 h 514350"/>
              <a:gd name="connsiteX396" fmla="*/ 5644992 w 6400800"/>
              <a:gd name="connsiteY396" fmla="*/ 90011 h 514350"/>
              <a:gd name="connsiteX397" fmla="*/ 5641181 w 6400800"/>
              <a:gd name="connsiteY397" fmla="*/ 113824 h 514350"/>
              <a:gd name="connsiteX398" fmla="*/ 5639276 w 6400800"/>
              <a:gd name="connsiteY398" fmla="*/ 141446 h 514350"/>
              <a:gd name="connsiteX399" fmla="*/ 5638324 w 6400800"/>
              <a:gd name="connsiteY399" fmla="*/ 158591 h 514350"/>
              <a:gd name="connsiteX400" fmla="*/ 5638324 w 6400800"/>
              <a:gd name="connsiteY400" fmla="*/ 177641 h 514350"/>
              <a:gd name="connsiteX401" fmla="*/ 5639276 w 6400800"/>
              <a:gd name="connsiteY401" fmla="*/ 205264 h 514350"/>
              <a:gd name="connsiteX402" fmla="*/ 5637371 w 6400800"/>
              <a:gd name="connsiteY402" fmla="*/ 208121 h 514350"/>
              <a:gd name="connsiteX403" fmla="*/ 5636419 w 6400800"/>
              <a:gd name="connsiteY403" fmla="*/ 209074 h 514350"/>
              <a:gd name="connsiteX404" fmla="*/ 5636419 w 6400800"/>
              <a:gd name="connsiteY404" fmla="*/ 208121 h 514350"/>
              <a:gd name="connsiteX405" fmla="*/ 5636419 w 6400800"/>
              <a:gd name="connsiteY405" fmla="*/ 209074 h 514350"/>
              <a:gd name="connsiteX406" fmla="*/ 5631656 w 6400800"/>
              <a:gd name="connsiteY406" fmla="*/ 215741 h 514350"/>
              <a:gd name="connsiteX407" fmla="*/ 5626894 w 6400800"/>
              <a:gd name="connsiteY407" fmla="*/ 192881 h 514350"/>
              <a:gd name="connsiteX408" fmla="*/ 5626894 w 6400800"/>
              <a:gd name="connsiteY408" fmla="*/ 222409 h 514350"/>
              <a:gd name="connsiteX409" fmla="*/ 5626894 w 6400800"/>
              <a:gd name="connsiteY409" fmla="*/ 223361 h 514350"/>
              <a:gd name="connsiteX410" fmla="*/ 5618321 w 6400800"/>
              <a:gd name="connsiteY410" fmla="*/ 211931 h 514350"/>
              <a:gd name="connsiteX411" fmla="*/ 5593556 w 6400800"/>
              <a:gd name="connsiteY411" fmla="*/ 181451 h 514350"/>
              <a:gd name="connsiteX412" fmla="*/ 5570696 w 6400800"/>
              <a:gd name="connsiteY412" fmla="*/ 155734 h 514350"/>
              <a:gd name="connsiteX413" fmla="*/ 5590699 w 6400800"/>
              <a:gd name="connsiteY413" fmla="*/ 184309 h 514350"/>
              <a:gd name="connsiteX414" fmla="*/ 5612606 w 6400800"/>
              <a:gd name="connsiteY414" fmla="*/ 217646 h 514350"/>
              <a:gd name="connsiteX415" fmla="*/ 5616417 w 6400800"/>
              <a:gd name="connsiteY415" fmla="*/ 223361 h 514350"/>
              <a:gd name="connsiteX416" fmla="*/ 5620226 w 6400800"/>
              <a:gd name="connsiteY416" fmla="*/ 233839 h 514350"/>
              <a:gd name="connsiteX417" fmla="*/ 5620226 w 6400800"/>
              <a:gd name="connsiteY417" fmla="*/ 234791 h 514350"/>
              <a:gd name="connsiteX418" fmla="*/ 5616417 w 6400800"/>
              <a:gd name="connsiteY418" fmla="*/ 241459 h 514350"/>
              <a:gd name="connsiteX419" fmla="*/ 5616417 w 6400800"/>
              <a:gd name="connsiteY419" fmla="*/ 240506 h 514350"/>
              <a:gd name="connsiteX420" fmla="*/ 5616417 w 6400800"/>
              <a:gd name="connsiteY420" fmla="*/ 241459 h 514350"/>
              <a:gd name="connsiteX421" fmla="*/ 5614512 w 6400800"/>
              <a:gd name="connsiteY421" fmla="*/ 245269 h 514350"/>
              <a:gd name="connsiteX422" fmla="*/ 5594509 w 6400800"/>
              <a:gd name="connsiteY422" fmla="*/ 280511 h 514350"/>
              <a:gd name="connsiteX423" fmla="*/ 5594509 w 6400800"/>
              <a:gd name="connsiteY423" fmla="*/ 275749 h 514350"/>
              <a:gd name="connsiteX424" fmla="*/ 5594509 w 6400800"/>
              <a:gd name="connsiteY424" fmla="*/ 268129 h 514350"/>
              <a:gd name="connsiteX425" fmla="*/ 5596414 w 6400800"/>
              <a:gd name="connsiteY425" fmla="*/ 256699 h 514350"/>
              <a:gd name="connsiteX426" fmla="*/ 5594509 w 6400800"/>
              <a:gd name="connsiteY426" fmla="*/ 263366 h 514350"/>
              <a:gd name="connsiteX427" fmla="*/ 5594509 w 6400800"/>
              <a:gd name="connsiteY427" fmla="*/ 262414 h 514350"/>
              <a:gd name="connsiteX428" fmla="*/ 5592604 w 6400800"/>
              <a:gd name="connsiteY428" fmla="*/ 250031 h 514350"/>
              <a:gd name="connsiteX429" fmla="*/ 5590699 w 6400800"/>
              <a:gd name="connsiteY429" fmla="*/ 232886 h 514350"/>
              <a:gd name="connsiteX430" fmla="*/ 5596414 w 6400800"/>
              <a:gd name="connsiteY430" fmla="*/ 217646 h 514350"/>
              <a:gd name="connsiteX431" fmla="*/ 5589746 w 6400800"/>
              <a:gd name="connsiteY431" fmla="*/ 230029 h 514350"/>
              <a:gd name="connsiteX432" fmla="*/ 5589746 w 6400800"/>
              <a:gd name="connsiteY432" fmla="*/ 230029 h 514350"/>
              <a:gd name="connsiteX433" fmla="*/ 5586889 w 6400800"/>
              <a:gd name="connsiteY433" fmla="*/ 211931 h 514350"/>
              <a:gd name="connsiteX434" fmla="*/ 5585937 w 6400800"/>
              <a:gd name="connsiteY434" fmla="*/ 230029 h 514350"/>
              <a:gd name="connsiteX435" fmla="*/ 5585937 w 6400800"/>
              <a:gd name="connsiteY435" fmla="*/ 230981 h 514350"/>
              <a:gd name="connsiteX436" fmla="*/ 5583079 w 6400800"/>
              <a:gd name="connsiteY436" fmla="*/ 213836 h 514350"/>
              <a:gd name="connsiteX437" fmla="*/ 5583079 w 6400800"/>
              <a:gd name="connsiteY437" fmla="*/ 242411 h 514350"/>
              <a:gd name="connsiteX438" fmla="*/ 5581174 w 6400800"/>
              <a:gd name="connsiteY438" fmla="*/ 246221 h 514350"/>
              <a:gd name="connsiteX439" fmla="*/ 5579269 w 6400800"/>
              <a:gd name="connsiteY439" fmla="*/ 250031 h 514350"/>
              <a:gd name="connsiteX440" fmla="*/ 5571649 w 6400800"/>
              <a:gd name="connsiteY440" fmla="*/ 209074 h 514350"/>
              <a:gd name="connsiteX441" fmla="*/ 5567839 w 6400800"/>
              <a:gd name="connsiteY441" fmla="*/ 189071 h 514350"/>
              <a:gd name="connsiteX442" fmla="*/ 5563076 w 6400800"/>
              <a:gd name="connsiteY442" fmla="*/ 170974 h 514350"/>
              <a:gd name="connsiteX443" fmla="*/ 5555456 w 6400800"/>
              <a:gd name="connsiteY443" fmla="*/ 141446 h 514350"/>
              <a:gd name="connsiteX444" fmla="*/ 5548789 w 6400800"/>
              <a:gd name="connsiteY444" fmla="*/ 115729 h 514350"/>
              <a:gd name="connsiteX445" fmla="*/ 5551646 w 6400800"/>
              <a:gd name="connsiteY445" fmla="*/ 142399 h 514350"/>
              <a:gd name="connsiteX446" fmla="*/ 5555456 w 6400800"/>
              <a:gd name="connsiteY446" fmla="*/ 172879 h 514350"/>
              <a:gd name="connsiteX447" fmla="*/ 5558314 w 6400800"/>
              <a:gd name="connsiteY447" fmla="*/ 190976 h 514350"/>
              <a:gd name="connsiteX448" fmla="*/ 5560219 w 6400800"/>
              <a:gd name="connsiteY448" fmla="*/ 211931 h 514350"/>
              <a:gd name="connsiteX449" fmla="*/ 5564981 w 6400800"/>
              <a:gd name="connsiteY449" fmla="*/ 257651 h 514350"/>
              <a:gd name="connsiteX450" fmla="*/ 5565934 w 6400800"/>
              <a:gd name="connsiteY450" fmla="*/ 274796 h 514350"/>
              <a:gd name="connsiteX451" fmla="*/ 5564029 w 6400800"/>
              <a:gd name="connsiteY451" fmla="*/ 278606 h 514350"/>
              <a:gd name="connsiteX452" fmla="*/ 5561171 w 6400800"/>
              <a:gd name="connsiteY452" fmla="*/ 284321 h 514350"/>
              <a:gd name="connsiteX453" fmla="*/ 5549742 w 6400800"/>
              <a:gd name="connsiteY453" fmla="*/ 264319 h 514350"/>
              <a:gd name="connsiteX454" fmla="*/ 5548789 w 6400800"/>
              <a:gd name="connsiteY454" fmla="*/ 261461 h 514350"/>
              <a:gd name="connsiteX455" fmla="*/ 5544026 w 6400800"/>
              <a:gd name="connsiteY455" fmla="*/ 247174 h 514350"/>
              <a:gd name="connsiteX456" fmla="*/ 5547837 w 6400800"/>
              <a:gd name="connsiteY456" fmla="*/ 228124 h 514350"/>
              <a:gd name="connsiteX457" fmla="*/ 5542121 w 6400800"/>
              <a:gd name="connsiteY457" fmla="*/ 241459 h 514350"/>
              <a:gd name="connsiteX458" fmla="*/ 5541169 w 6400800"/>
              <a:gd name="connsiteY458" fmla="*/ 238601 h 514350"/>
              <a:gd name="connsiteX459" fmla="*/ 5538312 w 6400800"/>
              <a:gd name="connsiteY459" fmla="*/ 230029 h 514350"/>
              <a:gd name="connsiteX460" fmla="*/ 5551646 w 6400800"/>
              <a:gd name="connsiteY460" fmla="*/ 167164 h 514350"/>
              <a:gd name="connsiteX461" fmla="*/ 5528787 w 6400800"/>
              <a:gd name="connsiteY461" fmla="*/ 225266 h 514350"/>
              <a:gd name="connsiteX462" fmla="*/ 5524976 w 6400800"/>
              <a:gd name="connsiteY462" fmla="*/ 217646 h 514350"/>
              <a:gd name="connsiteX463" fmla="*/ 5524024 w 6400800"/>
              <a:gd name="connsiteY463" fmla="*/ 207169 h 514350"/>
              <a:gd name="connsiteX464" fmla="*/ 5521167 w 6400800"/>
              <a:gd name="connsiteY464" fmla="*/ 185261 h 514350"/>
              <a:gd name="connsiteX465" fmla="*/ 5520214 w 6400800"/>
              <a:gd name="connsiteY465" fmla="*/ 207169 h 514350"/>
              <a:gd name="connsiteX466" fmla="*/ 5520214 w 6400800"/>
              <a:gd name="connsiteY466" fmla="*/ 232886 h 514350"/>
              <a:gd name="connsiteX467" fmla="*/ 5520214 w 6400800"/>
              <a:gd name="connsiteY467" fmla="*/ 248126 h 514350"/>
              <a:gd name="connsiteX468" fmla="*/ 5520214 w 6400800"/>
              <a:gd name="connsiteY468" fmla="*/ 250984 h 514350"/>
              <a:gd name="connsiteX469" fmla="*/ 5505926 w 6400800"/>
              <a:gd name="connsiteY469" fmla="*/ 291941 h 514350"/>
              <a:gd name="connsiteX470" fmla="*/ 5503069 w 6400800"/>
              <a:gd name="connsiteY470" fmla="*/ 300514 h 514350"/>
              <a:gd name="connsiteX471" fmla="*/ 5498306 w 6400800"/>
              <a:gd name="connsiteY471" fmla="*/ 290989 h 514350"/>
              <a:gd name="connsiteX472" fmla="*/ 5498306 w 6400800"/>
              <a:gd name="connsiteY472" fmla="*/ 285274 h 514350"/>
              <a:gd name="connsiteX473" fmla="*/ 5499259 w 6400800"/>
              <a:gd name="connsiteY473" fmla="*/ 269081 h 514350"/>
              <a:gd name="connsiteX474" fmla="*/ 5494496 w 6400800"/>
              <a:gd name="connsiteY474" fmla="*/ 284321 h 514350"/>
              <a:gd name="connsiteX475" fmla="*/ 5481162 w 6400800"/>
              <a:gd name="connsiteY475" fmla="*/ 257651 h 514350"/>
              <a:gd name="connsiteX476" fmla="*/ 5483067 w 6400800"/>
              <a:gd name="connsiteY476" fmla="*/ 251936 h 514350"/>
              <a:gd name="connsiteX477" fmla="*/ 5492592 w 6400800"/>
              <a:gd name="connsiteY477" fmla="*/ 224314 h 514350"/>
              <a:gd name="connsiteX478" fmla="*/ 5500212 w 6400800"/>
              <a:gd name="connsiteY478" fmla="*/ 200501 h 514350"/>
              <a:gd name="connsiteX479" fmla="*/ 5493544 w 6400800"/>
              <a:gd name="connsiteY479" fmla="*/ 212884 h 514350"/>
              <a:gd name="connsiteX480" fmla="*/ 5502117 w 6400800"/>
              <a:gd name="connsiteY480" fmla="*/ 188119 h 514350"/>
              <a:gd name="connsiteX481" fmla="*/ 5511642 w 6400800"/>
              <a:gd name="connsiteY481" fmla="*/ 160496 h 514350"/>
              <a:gd name="connsiteX482" fmla="*/ 5498306 w 6400800"/>
              <a:gd name="connsiteY482" fmla="*/ 186214 h 514350"/>
              <a:gd name="connsiteX483" fmla="*/ 5484019 w 6400800"/>
              <a:gd name="connsiteY483" fmla="*/ 215741 h 514350"/>
              <a:gd name="connsiteX484" fmla="*/ 5475446 w 6400800"/>
              <a:gd name="connsiteY484" fmla="*/ 233839 h 514350"/>
              <a:gd name="connsiteX485" fmla="*/ 5472589 w 6400800"/>
              <a:gd name="connsiteY485" fmla="*/ 241459 h 514350"/>
              <a:gd name="connsiteX486" fmla="*/ 5461159 w 6400800"/>
              <a:gd name="connsiteY486" fmla="*/ 221456 h 514350"/>
              <a:gd name="connsiteX487" fmla="*/ 5469731 w 6400800"/>
              <a:gd name="connsiteY487" fmla="*/ 248126 h 514350"/>
              <a:gd name="connsiteX488" fmla="*/ 5466874 w 6400800"/>
              <a:gd name="connsiteY488" fmla="*/ 254794 h 514350"/>
              <a:gd name="connsiteX489" fmla="*/ 5465921 w 6400800"/>
              <a:gd name="connsiteY489" fmla="*/ 257651 h 514350"/>
              <a:gd name="connsiteX490" fmla="*/ 5464969 w 6400800"/>
              <a:gd name="connsiteY490" fmla="*/ 256699 h 514350"/>
              <a:gd name="connsiteX491" fmla="*/ 5455444 w 6400800"/>
              <a:gd name="connsiteY491" fmla="*/ 246221 h 514350"/>
              <a:gd name="connsiteX492" fmla="*/ 5452587 w 6400800"/>
              <a:gd name="connsiteY492" fmla="*/ 230029 h 514350"/>
              <a:gd name="connsiteX493" fmla="*/ 5448776 w 6400800"/>
              <a:gd name="connsiteY493" fmla="*/ 214789 h 514350"/>
              <a:gd name="connsiteX494" fmla="*/ 5442109 w 6400800"/>
              <a:gd name="connsiteY494" fmla="*/ 190024 h 514350"/>
              <a:gd name="connsiteX495" fmla="*/ 5442109 w 6400800"/>
              <a:gd name="connsiteY495" fmla="*/ 190024 h 514350"/>
              <a:gd name="connsiteX496" fmla="*/ 5442109 w 6400800"/>
              <a:gd name="connsiteY496" fmla="*/ 180499 h 514350"/>
              <a:gd name="connsiteX497" fmla="*/ 5441156 w 6400800"/>
              <a:gd name="connsiteY497" fmla="*/ 186214 h 514350"/>
              <a:gd name="connsiteX498" fmla="*/ 5436394 w 6400800"/>
              <a:gd name="connsiteY498" fmla="*/ 169069 h 514350"/>
              <a:gd name="connsiteX499" fmla="*/ 5438299 w 6400800"/>
              <a:gd name="connsiteY499" fmla="*/ 190976 h 514350"/>
              <a:gd name="connsiteX500" fmla="*/ 5439251 w 6400800"/>
              <a:gd name="connsiteY500" fmla="*/ 195739 h 514350"/>
              <a:gd name="connsiteX501" fmla="*/ 5433537 w 6400800"/>
              <a:gd name="connsiteY501" fmla="*/ 225266 h 514350"/>
              <a:gd name="connsiteX502" fmla="*/ 5429726 w 6400800"/>
              <a:gd name="connsiteY502" fmla="*/ 221456 h 514350"/>
              <a:gd name="connsiteX503" fmla="*/ 5433537 w 6400800"/>
              <a:gd name="connsiteY503" fmla="*/ 225266 h 514350"/>
              <a:gd name="connsiteX504" fmla="*/ 5430679 w 6400800"/>
              <a:gd name="connsiteY504" fmla="*/ 240506 h 514350"/>
              <a:gd name="connsiteX505" fmla="*/ 5428774 w 6400800"/>
              <a:gd name="connsiteY505" fmla="*/ 228124 h 514350"/>
              <a:gd name="connsiteX506" fmla="*/ 5428774 w 6400800"/>
              <a:gd name="connsiteY506" fmla="*/ 242411 h 514350"/>
              <a:gd name="connsiteX507" fmla="*/ 5424012 w 6400800"/>
              <a:gd name="connsiteY507" fmla="*/ 222409 h 514350"/>
              <a:gd name="connsiteX508" fmla="*/ 5419249 w 6400800"/>
              <a:gd name="connsiteY508" fmla="*/ 200501 h 514350"/>
              <a:gd name="connsiteX509" fmla="*/ 5420201 w 6400800"/>
              <a:gd name="connsiteY509" fmla="*/ 223361 h 514350"/>
              <a:gd name="connsiteX510" fmla="*/ 5424964 w 6400800"/>
              <a:gd name="connsiteY510" fmla="*/ 274796 h 514350"/>
              <a:gd name="connsiteX511" fmla="*/ 5420201 w 6400800"/>
              <a:gd name="connsiteY511" fmla="*/ 299561 h 514350"/>
              <a:gd name="connsiteX512" fmla="*/ 5418296 w 6400800"/>
              <a:gd name="connsiteY512" fmla="*/ 305276 h 514350"/>
              <a:gd name="connsiteX513" fmla="*/ 5415439 w 6400800"/>
              <a:gd name="connsiteY513" fmla="*/ 298609 h 514350"/>
              <a:gd name="connsiteX514" fmla="*/ 5417344 w 6400800"/>
              <a:gd name="connsiteY514" fmla="*/ 291941 h 514350"/>
              <a:gd name="connsiteX515" fmla="*/ 5414487 w 6400800"/>
              <a:gd name="connsiteY515" fmla="*/ 296704 h 514350"/>
              <a:gd name="connsiteX516" fmla="*/ 5414487 w 6400800"/>
              <a:gd name="connsiteY516" fmla="*/ 295751 h 514350"/>
              <a:gd name="connsiteX517" fmla="*/ 5411629 w 6400800"/>
              <a:gd name="connsiteY517" fmla="*/ 287179 h 514350"/>
              <a:gd name="connsiteX518" fmla="*/ 5414487 w 6400800"/>
              <a:gd name="connsiteY518" fmla="*/ 268129 h 514350"/>
              <a:gd name="connsiteX519" fmla="*/ 5409724 w 6400800"/>
              <a:gd name="connsiteY519" fmla="*/ 282416 h 514350"/>
              <a:gd name="connsiteX520" fmla="*/ 5404009 w 6400800"/>
              <a:gd name="connsiteY520" fmla="*/ 267176 h 514350"/>
              <a:gd name="connsiteX521" fmla="*/ 5399246 w 6400800"/>
              <a:gd name="connsiteY521" fmla="*/ 253841 h 514350"/>
              <a:gd name="connsiteX522" fmla="*/ 5400199 w 6400800"/>
              <a:gd name="connsiteY522" fmla="*/ 232886 h 514350"/>
              <a:gd name="connsiteX523" fmla="*/ 5396389 w 6400800"/>
              <a:gd name="connsiteY523" fmla="*/ 247174 h 514350"/>
              <a:gd name="connsiteX524" fmla="*/ 5395437 w 6400800"/>
              <a:gd name="connsiteY524" fmla="*/ 244316 h 514350"/>
              <a:gd name="connsiteX525" fmla="*/ 5387817 w 6400800"/>
              <a:gd name="connsiteY525" fmla="*/ 224314 h 514350"/>
              <a:gd name="connsiteX526" fmla="*/ 5391626 w 6400800"/>
              <a:gd name="connsiteY526" fmla="*/ 245269 h 514350"/>
              <a:gd name="connsiteX527" fmla="*/ 5394484 w 6400800"/>
              <a:gd name="connsiteY527" fmla="*/ 257651 h 514350"/>
              <a:gd name="connsiteX528" fmla="*/ 5384959 w 6400800"/>
              <a:gd name="connsiteY528" fmla="*/ 300514 h 514350"/>
              <a:gd name="connsiteX529" fmla="*/ 5384006 w 6400800"/>
              <a:gd name="connsiteY529" fmla="*/ 297656 h 514350"/>
              <a:gd name="connsiteX530" fmla="*/ 5382101 w 6400800"/>
              <a:gd name="connsiteY530" fmla="*/ 283369 h 514350"/>
              <a:gd name="connsiteX531" fmla="*/ 5382101 w 6400800"/>
              <a:gd name="connsiteY531" fmla="*/ 287179 h 514350"/>
              <a:gd name="connsiteX532" fmla="*/ 5380196 w 6400800"/>
              <a:gd name="connsiteY532" fmla="*/ 276701 h 514350"/>
              <a:gd name="connsiteX533" fmla="*/ 5379244 w 6400800"/>
              <a:gd name="connsiteY533" fmla="*/ 272891 h 514350"/>
              <a:gd name="connsiteX534" fmla="*/ 5380196 w 6400800"/>
              <a:gd name="connsiteY534" fmla="*/ 269081 h 514350"/>
              <a:gd name="connsiteX535" fmla="*/ 5379244 w 6400800"/>
              <a:gd name="connsiteY535" fmla="*/ 271939 h 514350"/>
              <a:gd name="connsiteX536" fmla="*/ 5372576 w 6400800"/>
              <a:gd name="connsiteY536" fmla="*/ 241459 h 514350"/>
              <a:gd name="connsiteX537" fmla="*/ 5373529 w 6400800"/>
              <a:gd name="connsiteY537" fmla="*/ 232886 h 514350"/>
              <a:gd name="connsiteX538" fmla="*/ 5378292 w 6400800"/>
              <a:gd name="connsiteY538" fmla="*/ 190024 h 514350"/>
              <a:gd name="connsiteX539" fmla="*/ 5384006 w 6400800"/>
              <a:gd name="connsiteY539" fmla="*/ 153829 h 514350"/>
              <a:gd name="connsiteX540" fmla="*/ 5386864 w 6400800"/>
              <a:gd name="connsiteY540" fmla="*/ 138589 h 514350"/>
              <a:gd name="connsiteX541" fmla="*/ 5389721 w 6400800"/>
              <a:gd name="connsiteY541" fmla="*/ 126206 h 514350"/>
              <a:gd name="connsiteX542" fmla="*/ 5394484 w 6400800"/>
              <a:gd name="connsiteY542" fmla="*/ 102394 h 514350"/>
              <a:gd name="connsiteX543" fmla="*/ 5385912 w 6400800"/>
              <a:gd name="connsiteY543" fmla="*/ 125254 h 514350"/>
              <a:gd name="connsiteX544" fmla="*/ 5381149 w 6400800"/>
              <a:gd name="connsiteY544" fmla="*/ 137636 h 514350"/>
              <a:gd name="connsiteX545" fmla="*/ 5376387 w 6400800"/>
              <a:gd name="connsiteY545" fmla="*/ 151924 h 514350"/>
              <a:gd name="connsiteX546" fmla="*/ 5366862 w 6400800"/>
              <a:gd name="connsiteY546" fmla="*/ 188119 h 514350"/>
              <a:gd name="connsiteX547" fmla="*/ 5363051 w 6400800"/>
              <a:gd name="connsiteY547" fmla="*/ 205264 h 514350"/>
              <a:gd name="connsiteX548" fmla="*/ 5360194 w 6400800"/>
              <a:gd name="connsiteY548" fmla="*/ 196691 h 514350"/>
              <a:gd name="connsiteX549" fmla="*/ 5361146 w 6400800"/>
              <a:gd name="connsiteY549" fmla="*/ 210979 h 514350"/>
              <a:gd name="connsiteX550" fmla="*/ 5357337 w 6400800"/>
              <a:gd name="connsiteY550" fmla="*/ 230981 h 514350"/>
              <a:gd name="connsiteX551" fmla="*/ 5355431 w 6400800"/>
              <a:gd name="connsiteY551" fmla="*/ 245269 h 514350"/>
              <a:gd name="connsiteX552" fmla="*/ 5354479 w 6400800"/>
              <a:gd name="connsiteY552" fmla="*/ 235744 h 514350"/>
              <a:gd name="connsiteX553" fmla="*/ 5354479 w 6400800"/>
              <a:gd name="connsiteY553" fmla="*/ 230029 h 514350"/>
              <a:gd name="connsiteX554" fmla="*/ 5355431 w 6400800"/>
              <a:gd name="connsiteY554" fmla="*/ 210979 h 514350"/>
              <a:gd name="connsiteX555" fmla="*/ 5352574 w 6400800"/>
              <a:gd name="connsiteY555" fmla="*/ 222409 h 514350"/>
              <a:gd name="connsiteX556" fmla="*/ 5347812 w 6400800"/>
              <a:gd name="connsiteY556" fmla="*/ 190024 h 514350"/>
              <a:gd name="connsiteX557" fmla="*/ 5347812 w 6400800"/>
              <a:gd name="connsiteY557" fmla="*/ 179546 h 514350"/>
              <a:gd name="connsiteX558" fmla="*/ 5347812 w 6400800"/>
              <a:gd name="connsiteY558" fmla="*/ 160496 h 514350"/>
              <a:gd name="connsiteX559" fmla="*/ 5344954 w 6400800"/>
              <a:gd name="connsiteY559" fmla="*/ 173831 h 514350"/>
              <a:gd name="connsiteX560" fmla="*/ 5341144 w 6400800"/>
              <a:gd name="connsiteY560" fmla="*/ 150019 h 514350"/>
              <a:gd name="connsiteX561" fmla="*/ 5342096 w 6400800"/>
              <a:gd name="connsiteY561" fmla="*/ 177641 h 514350"/>
              <a:gd name="connsiteX562" fmla="*/ 5342096 w 6400800"/>
              <a:gd name="connsiteY562" fmla="*/ 187166 h 514350"/>
              <a:gd name="connsiteX563" fmla="*/ 5340192 w 6400800"/>
              <a:gd name="connsiteY563" fmla="*/ 200501 h 514350"/>
              <a:gd name="connsiteX564" fmla="*/ 5337334 w 6400800"/>
              <a:gd name="connsiteY564" fmla="*/ 229076 h 514350"/>
              <a:gd name="connsiteX565" fmla="*/ 5336381 w 6400800"/>
              <a:gd name="connsiteY565" fmla="*/ 263366 h 514350"/>
              <a:gd name="connsiteX566" fmla="*/ 5336381 w 6400800"/>
              <a:gd name="connsiteY566" fmla="*/ 282416 h 514350"/>
              <a:gd name="connsiteX567" fmla="*/ 5336381 w 6400800"/>
              <a:gd name="connsiteY567" fmla="*/ 282416 h 514350"/>
              <a:gd name="connsiteX568" fmla="*/ 5333524 w 6400800"/>
              <a:gd name="connsiteY568" fmla="*/ 293846 h 514350"/>
              <a:gd name="connsiteX569" fmla="*/ 5332571 w 6400800"/>
              <a:gd name="connsiteY569" fmla="*/ 291941 h 514350"/>
              <a:gd name="connsiteX570" fmla="*/ 5327809 w 6400800"/>
              <a:gd name="connsiteY570" fmla="*/ 278606 h 514350"/>
              <a:gd name="connsiteX571" fmla="*/ 5319237 w 6400800"/>
              <a:gd name="connsiteY571" fmla="*/ 252889 h 514350"/>
              <a:gd name="connsiteX572" fmla="*/ 5310664 w 6400800"/>
              <a:gd name="connsiteY572" fmla="*/ 230029 h 514350"/>
              <a:gd name="connsiteX573" fmla="*/ 5315426 w 6400800"/>
              <a:gd name="connsiteY573" fmla="*/ 253841 h 514350"/>
              <a:gd name="connsiteX574" fmla="*/ 5318284 w 6400800"/>
              <a:gd name="connsiteY574" fmla="*/ 267176 h 514350"/>
              <a:gd name="connsiteX575" fmla="*/ 5315426 w 6400800"/>
              <a:gd name="connsiteY575" fmla="*/ 263366 h 514350"/>
              <a:gd name="connsiteX576" fmla="*/ 5320189 w 6400800"/>
              <a:gd name="connsiteY576" fmla="*/ 276701 h 514350"/>
              <a:gd name="connsiteX577" fmla="*/ 5321142 w 6400800"/>
              <a:gd name="connsiteY577" fmla="*/ 281464 h 514350"/>
              <a:gd name="connsiteX578" fmla="*/ 5324951 w 6400800"/>
              <a:gd name="connsiteY578" fmla="*/ 297656 h 514350"/>
              <a:gd name="connsiteX579" fmla="*/ 5326856 w 6400800"/>
              <a:gd name="connsiteY579" fmla="*/ 306229 h 514350"/>
              <a:gd name="connsiteX580" fmla="*/ 5316379 w 6400800"/>
              <a:gd name="connsiteY580" fmla="*/ 322421 h 514350"/>
              <a:gd name="connsiteX581" fmla="*/ 5306854 w 6400800"/>
              <a:gd name="connsiteY581" fmla="*/ 338614 h 514350"/>
              <a:gd name="connsiteX582" fmla="*/ 5298281 w 6400800"/>
              <a:gd name="connsiteY582" fmla="*/ 354806 h 514350"/>
              <a:gd name="connsiteX583" fmla="*/ 5298281 w 6400800"/>
              <a:gd name="connsiteY583" fmla="*/ 344329 h 514350"/>
              <a:gd name="connsiteX584" fmla="*/ 5301139 w 6400800"/>
              <a:gd name="connsiteY584" fmla="*/ 318611 h 514350"/>
              <a:gd name="connsiteX585" fmla="*/ 5305901 w 6400800"/>
              <a:gd name="connsiteY585" fmla="*/ 291941 h 514350"/>
              <a:gd name="connsiteX586" fmla="*/ 5311617 w 6400800"/>
              <a:gd name="connsiteY586" fmla="*/ 269081 h 514350"/>
              <a:gd name="connsiteX587" fmla="*/ 5302092 w 6400800"/>
              <a:gd name="connsiteY587" fmla="*/ 290989 h 514350"/>
              <a:gd name="connsiteX588" fmla="*/ 5299234 w 6400800"/>
              <a:gd name="connsiteY588" fmla="*/ 298609 h 514350"/>
              <a:gd name="connsiteX589" fmla="*/ 5299234 w 6400800"/>
              <a:gd name="connsiteY589" fmla="*/ 263366 h 514350"/>
              <a:gd name="connsiteX590" fmla="*/ 5290662 w 6400800"/>
              <a:gd name="connsiteY590" fmla="*/ 317659 h 514350"/>
              <a:gd name="connsiteX591" fmla="*/ 5289709 w 6400800"/>
              <a:gd name="connsiteY591" fmla="*/ 312896 h 514350"/>
              <a:gd name="connsiteX592" fmla="*/ 5284946 w 6400800"/>
              <a:gd name="connsiteY592" fmla="*/ 295751 h 514350"/>
              <a:gd name="connsiteX593" fmla="*/ 5284946 w 6400800"/>
              <a:gd name="connsiteY593" fmla="*/ 295751 h 514350"/>
              <a:gd name="connsiteX594" fmla="*/ 5284946 w 6400800"/>
              <a:gd name="connsiteY594" fmla="*/ 295751 h 514350"/>
              <a:gd name="connsiteX595" fmla="*/ 5282089 w 6400800"/>
              <a:gd name="connsiteY595" fmla="*/ 284321 h 514350"/>
              <a:gd name="connsiteX596" fmla="*/ 5281137 w 6400800"/>
              <a:gd name="connsiteY596" fmla="*/ 282416 h 514350"/>
              <a:gd name="connsiteX597" fmla="*/ 5288756 w 6400800"/>
              <a:gd name="connsiteY597" fmla="*/ 252889 h 514350"/>
              <a:gd name="connsiteX598" fmla="*/ 5279231 w 6400800"/>
              <a:gd name="connsiteY598" fmla="*/ 273844 h 514350"/>
              <a:gd name="connsiteX599" fmla="*/ 5275421 w 6400800"/>
              <a:gd name="connsiteY599" fmla="*/ 262414 h 514350"/>
              <a:gd name="connsiteX600" fmla="*/ 5268754 w 6400800"/>
              <a:gd name="connsiteY600" fmla="*/ 243364 h 514350"/>
              <a:gd name="connsiteX601" fmla="*/ 5271612 w 6400800"/>
              <a:gd name="connsiteY601" fmla="*/ 262414 h 514350"/>
              <a:gd name="connsiteX602" fmla="*/ 5274469 w 6400800"/>
              <a:gd name="connsiteY602" fmla="*/ 283369 h 514350"/>
              <a:gd name="connsiteX603" fmla="*/ 5263039 w 6400800"/>
              <a:gd name="connsiteY603" fmla="*/ 310039 h 514350"/>
              <a:gd name="connsiteX604" fmla="*/ 5263039 w 6400800"/>
              <a:gd name="connsiteY604" fmla="*/ 302419 h 514350"/>
              <a:gd name="connsiteX605" fmla="*/ 5260181 w 6400800"/>
              <a:gd name="connsiteY605" fmla="*/ 310039 h 514350"/>
              <a:gd name="connsiteX606" fmla="*/ 5260181 w 6400800"/>
              <a:gd name="connsiteY606" fmla="*/ 309086 h 514350"/>
              <a:gd name="connsiteX607" fmla="*/ 5261134 w 6400800"/>
              <a:gd name="connsiteY607" fmla="*/ 301466 h 514350"/>
              <a:gd name="connsiteX608" fmla="*/ 5262087 w 6400800"/>
              <a:gd name="connsiteY608" fmla="*/ 284321 h 514350"/>
              <a:gd name="connsiteX609" fmla="*/ 5263039 w 6400800"/>
              <a:gd name="connsiteY609" fmla="*/ 269081 h 514350"/>
              <a:gd name="connsiteX610" fmla="*/ 5258276 w 6400800"/>
              <a:gd name="connsiteY610" fmla="*/ 283369 h 514350"/>
              <a:gd name="connsiteX611" fmla="*/ 5257324 w 6400800"/>
              <a:gd name="connsiteY611" fmla="*/ 287179 h 514350"/>
              <a:gd name="connsiteX612" fmla="*/ 5255419 w 6400800"/>
              <a:gd name="connsiteY612" fmla="*/ 273844 h 514350"/>
              <a:gd name="connsiteX613" fmla="*/ 5255419 w 6400800"/>
              <a:gd name="connsiteY613" fmla="*/ 271939 h 514350"/>
              <a:gd name="connsiteX614" fmla="*/ 5255419 w 6400800"/>
              <a:gd name="connsiteY614" fmla="*/ 270986 h 514350"/>
              <a:gd name="connsiteX615" fmla="*/ 5256371 w 6400800"/>
              <a:gd name="connsiteY615" fmla="*/ 266224 h 514350"/>
              <a:gd name="connsiteX616" fmla="*/ 5255419 w 6400800"/>
              <a:gd name="connsiteY616" fmla="*/ 268129 h 514350"/>
              <a:gd name="connsiteX617" fmla="*/ 5258276 w 6400800"/>
              <a:gd name="connsiteY617" fmla="*/ 232886 h 514350"/>
              <a:gd name="connsiteX618" fmla="*/ 5263039 w 6400800"/>
              <a:gd name="connsiteY618" fmla="*/ 158591 h 514350"/>
              <a:gd name="connsiteX619" fmla="*/ 5252562 w 6400800"/>
              <a:gd name="connsiteY619" fmla="*/ 204311 h 514350"/>
              <a:gd name="connsiteX620" fmla="*/ 5255419 w 6400800"/>
              <a:gd name="connsiteY620" fmla="*/ 173831 h 514350"/>
              <a:gd name="connsiteX621" fmla="*/ 5258276 w 6400800"/>
              <a:gd name="connsiteY621" fmla="*/ 140494 h 514350"/>
              <a:gd name="connsiteX622" fmla="*/ 5260181 w 6400800"/>
              <a:gd name="connsiteY622" fmla="*/ 110966 h 514350"/>
              <a:gd name="connsiteX623" fmla="*/ 5254467 w 6400800"/>
              <a:gd name="connsiteY623" fmla="*/ 139541 h 514350"/>
              <a:gd name="connsiteX624" fmla="*/ 5247799 w 6400800"/>
              <a:gd name="connsiteY624" fmla="*/ 172879 h 514350"/>
              <a:gd name="connsiteX625" fmla="*/ 5243989 w 6400800"/>
              <a:gd name="connsiteY625" fmla="*/ 192881 h 514350"/>
              <a:gd name="connsiteX626" fmla="*/ 5243037 w 6400800"/>
              <a:gd name="connsiteY626" fmla="*/ 201454 h 514350"/>
              <a:gd name="connsiteX627" fmla="*/ 5241131 w 6400800"/>
              <a:gd name="connsiteY627" fmla="*/ 194786 h 514350"/>
              <a:gd name="connsiteX628" fmla="*/ 5241131 w 6400800"/>
              <a:gd name="connsiteY628" fmla="*/ 209074 h 514350"/>
              <a:gd name="connsiteX629" fmla="*/ 5240179 w 6400800"/>
              <a:gd name="connsiteY629" fmla="*/ 215741 h 514350"/>
              <a:gd name="connsiteX630" fmla="*/ 5235417 w 6400800"/>
              <a:gd name="connsiteY630" fmla="*/ 246221 h 514350"/>
              <a:gd name="connsiteX631" fmla="*/ 5230654 w 6400800"/>
              <a:gd name="connsiteY631" fmla="*/ 252889 h 514350"/>
              <a:gd name="connsiteX632" fmla="*/ 5222081 w 6400800"/>
              <a:gd name="connsiteY632" fmla="*/ 266224 h 514350"/>
              <a:gd name="connsiteX633" fmla="*/ 5215414 w 6400800"/>
              <a:gd name="connsiteY633" fmla="*/ 279559 h 514350"/>
              <a:gd name="connsiteX634" fmla="*/ 5215414 w 6400800"/>
              <a:gd name="connsiteY634" fmla="*/ 278606 h 514350"/>
              <a:gd name="connsiteX635" fmla="*/ 5216367 w 6400800"/>
              <a:gd name="connsiteY635" fmla="*/ 275749 h 514350"/>
              <a:gd name="connsiteX636" fmla="*/ 5215414 w 6400800"/>
              <a:gd name="connsiteY636" fmla="*/ 277654 h 514350"/>
              <a:gd name="connsiteX637" fmla="*/ 5211604 w 6400800"/>
              <a:gd name="connsiteY637" fmla="*/ 249079 h 514350"/>
              <a:gd name="connsiteX638" fmla="*/ 5208746 w 6400800"/>
              <a:gd name="connsiteY638" fmla="*/ 224314 h 514350"/>
              <a:gd name="connsiteX639" fmla="*/ 5205889 w 6400800"/>
              <a:gd name="connsiteY639" fmla="*/ 202406 h 514350"/>
              <a:gd name="connsiteX640" fmla="*/ 5204937 w 6400800"/>
              <a:gd name="connsiteY640" fmla="*/ 224314 h 514350"/>
              <a:gd name="connsiteX641" fmla="*/ 5204937 w 6400800"/>
              <a:gd name="connsiteY641" fmla="*/ 249079 h 514350"/>
              <a:gd name="connsiteX642" fmla="*/ 5204937 w 6400800"/>
              <a:gd name="connsiteY642" fmla="*/ 264319 h 514350"/>
              <a:gd name="connsiteX643" fmla="*/ 5205889 w 6400800"/>
              <a:gd name="connsiteY643" fmla="*/ 281464 h 514350"/>
              <a:gd name="connsiteX644" fmla="*/ 5205889 w 6400800"/>
              <a:gd name="connsiteY644" fmla="*/ 289084 h 514350"/>
              <a:gd name="connsiteX645" fmla="*/ 5203984 w 6400800"/>
              <a:gd name="connsiteY645" fmla="*/ 286226 h 514350"/>
              <a:gd name="connsiteX646" fmla="*/ 5205889 w 6400800"/>
              <a:gd name="connsiteY646" fmla="*/ 290989 h 514350"/>
              <a:gd name="connsiteX647" fmla="*/ 5205889 w 6400800"/>
              <a:gd name="connsiteY647" fmla="*/ 291941 h 514350"/>
              <a:gd name="connsiteX648" fmla="*/ 5203984 w 6400800"/>
              <a:gd name="connsiteY648" fmla="*/ 287179 h 514350"/>
              <a:gd name="connsiteX649" fmla="*/ 5203984 w 6400800"/>
              <a:gd name="connsiteY649" fmla="*/ 287179 h 514350"/>
              <a:gd name="connsiteX650" fmla="*/ 5203984 w 6400800"/>
              <a:gd name="connsiteY650" fmla="*/ 287179 h 514350"/>
              <a:gd name="connsiteX651" fmla="*/ 5199221 w 6400800"/>
              <a:gd name="connsiteY651" fmla="*/ 278606 h 514350"/>
              <a:gd name="connsiteX652" fmla="*/ 5202079 w 6400800"/>
              <a:gd name="connsiteY652" fmla="*/ 290989 h 514350"/>
              <a:gd name="connsiteX653" fmla="*/ 5198269 w 6400800"/>
              <a:gd name="connsiteY653" fmla="*/ 300514 h 514350"/>
              <a:gd name="connsiteX654" fmla="*/ 5195412 w 6400800"/>
              <a:gd name="connsiteY654" fmla="*/ 295751 h 514350"/>
              <a:gd name="connsiteX655" fmla="*/ 5191601 w 6400800"/>
              <a:gd name="connsiteY655" fmla="*/ 263366 h 514350"/>
              <a:gd name="connsiteX656" fmla="*/ 5184934 w 6400800"/>
              <a:gd name="connsiteY656" fmla="*/ 190024 h 514350"/>
              <a:gd name="connsiteX657" fmla="*/ 5183981 w 6400800"/>
              <a:gd name="connsiteY657" fmla="*/ 169069 h 514350"/>
              <a:gd name="connsiteX658" fmla="*/ 5183981 w 6400800"/>
              <a:gd name="connsiteY658" fmla="*/ 161449 h 514350"/>
              <a:gd name="connsiteX659" fmla="*/ 5183029 w 6400800"/>
              <a:gd name="connsiteY659" fmla="*/ 169069 h 514350"/>
              <a:gd name="connsiteX660" fmla="*/ 5181124 w 6400800"/>
              <a:gd name="connsiteY660" fmla="*/ 190024 h 514350"/>
              <a:gd name="connsiteX661" fmla="*/ 5180171 w 6400800"/>
              <a:gd name="connsiteY661" fmla="*/ 211931 h 514350"/>
              <a:gd name="connsiteX662" fmla="*/ 5177314 w 6400800"/>
              <a:gd name="connsiteY662" fmla="*/ 215741 h 514350"/>
              <a:gd name="connsiteX663" fmla="*/ 5165884 w 6400800"/>
              <a:gd name="connsiteY663" fmla="*/ 231934 h 514350"/>
              <a:gd name="connsiteX664" fmla="*/ 5163979 w 6400800"/>
              <a:gd name="connsiteY664" fmla="*/ 235744 h 514350"/>
              <a:gd name="connsiteX665" fmla="*/ 5161121 w 6400800"/>
              <a:gd name="connsiteY665" fmla="*/ 230029 h 514350"/>
              <a:gd name="connsiteX666" fmla="*/ 5161121 w 6400800"/>
              <a:gd name="connsiteY666" fmla="*/ 229076 h 514350"/>
              <a:gd name="connsiteX667" fmla="*/ 5163026 w 6400800"/>
              <a:gd name="connsiteY667" fmla="*/ 213836 h 514350"/>
              <a:gd name="connsiteX668" fmla="*/ 5163979 w 6400800"/>
              <a:gd name="connsiteY668" fmla="*/ 208121 h 514350"/>
              <a:gd name="connsiteX669" fmla="*/ 5158264 w 6400800"/>
              <a:gd name="connsiteY669" fmla="*/ 224314 h 514350"/>
              <a:gd name="connsiteX670" fmla="*/ 5156359 w 6400800"/>
              <a:gd name="connsiteY670" fmla="*/ 220504 h 514350"/>
              <a:gd name="connsiteX671" fmla="*/ 5147787 w 6400800"/>
              <a:gd name="connsiteY671" fmla="*/ 205264 h 514350"/>
              <a:gd name="connsiteX672" fmla="*/ 5144929 w 6400800"/>
              <a:gd name="connsiteY672" fmla="*/ 178594 h 514350"/>
              <a:gd name="connsiteX673" fmla="*/ 5141119 w 6400800"/>
              <a:gd name="connsiteY673" fmla="*/ 149066 h 514350"/>
              <a:gd name="connsiteX674" fmla="*/ 5141119 w 6400800"/>
              <a:gd name="connsiteY674" fmla="*/ 178594 h 514350"/>
              <a:gd name="connsiteX675" fmla="*/ 5141119 w 6400800"/>
              <a:gd name="connsiteY675" fmla="*/ 255746 h 514350"/>
              <a:gd name="connsiteX676" fmla="*/ 5141119 w 6400800"/>
              <a:gd name="connsiteY676" fmla="*/ 258604 h 514350"/>
              <a:gd name="connsiteX677" fmla="*/ 5139214 w 6400800"/>
              <a:gd name="connsiteY677" fmla="*/ 260509 h 514350"/>
              <a:gd name="connsiteX678" fmla="*/ 5134451 w 6400800"/>
              <a:gd name="connsiteY678" fmla="*/ 265271 h 514350"/>
              <a:gd name="connsiteX679" fmla="*/ 5128737 w 6400800"/>
              <a:gd name="connsiteY679" fmla="*/ 184309 h 514350"/>
              <a:gd name="connsiteX680" fmla="*/ 5124926 w 6400800"/>
              <a:gd name="connsiteY680" fmla="*/ 236696 h 514350"/>
              <a:gd name="connsiteX681" fmla="*/ 5119212 w 6400800"/>
              <a:gd name="connsiteY681" fmla="*/ 219551 h 514350"/>
              <a:gd name="connsiteX682" fmla="*/ 5123974 w 6400800"/>
              <a:gd name="connsiteY682" fmla="*/ 249079 h 514350"/>
              <a:gd name="connsiteX683" fmla="*/ 5123021 w 6400800"/>
              <a:gd name="connsiteY683" fmla="*/ 258604 h 514350"/>
              <a:gd name="connsiteX684" fmla="*/ 5120164 w 6400800"/>
              <a:gd name="connsiteY684" fmla="*/ 279559 h 514350"/>
              <a:gd name="connsiteX685" fmla="*/ 5116354 w 6400800"/>
              <a:gd name="connsiteY685" fmla="*/ 285274 h 514350"/>
              <a:gd name="connsiteX686" fmla="*/ 5106829 w 6400800"/>
              <a:gd name="connsiteY686" fmla="*/ 298609 h 514350"/>
              <a:gd name="connsiteX687" fmla="*/ 5103971 w 6400800"/>
              <a:gd name="connsiteY687" fmla="*/ 303371 h 514350"/>
              <a:gd name="connsiteX688" fmla="*/ 5085874 w 6400800"/>
              <a:gd name="connsiteY688" fmla="*/ 261461 h 514350"/>
              <a:gd name="connsiteX689" fmla="*/ 5086826 w 6400800"/>
              <a:gd name="connsiteY689" fmla="*/ 261461 h 514350"/>
              <a:gd name="connsiteX690" fmla="*/ 5091589 w 6400800"/>
              <a:gd name="connsiteY690" fmla="*/ 260509 h 514350"/>
              <a:gd name="connsiteX691" fmla="*/ 5086826 w 6400800"/>
              <a:gd name="connsiteY691" fmla="*/ 260509 h 514350"/>
              <a:gd name="connsiteX692" fmla="*/ 5085874 w 6400800"/>
              <a:gd name="connsiteY692" fmla="*/ 260509 h 514350"/>
              <a:gd name="connsiteX693" fmla="*/ 5071587 w 6400800"/>
              <a:gd name="connsiteY693" fmla="*/ 230029 h 514350"/>
              <a:gd name="connsiteX694" fmla="*/ 5071587 w 6400800"/>
              <a:gd name="connsiteY694" fmla="*/ 222409 h 514350"/>
              <a:gd name="connsiteX695" fmla="*/ 5069681 w 6400800"/>
              <a:gd name="connsiteY695" fmla="*/ 227171 h 514350"/>
              <a:gd name="connsiteX696" fmla="*/ 5062062 w 6400800"/>
              <a:gd name="connsiteY696" fmla="*/ 192881 h 514350"/>
              <a:gd name="connsiteX697" fmla="*/ 5058251 w 6400800"/>
              <a:gd name="connsiteY697" fmla="*/ 174784 h 514350"/>
              <a:gd name="connsiteX698" fmla="*/ 5055394 w 6400800"/>
              <a:gd name="connsiteY698" fmla="*/ 159544 h 514350"/>
              <a:gd name="connsiteX699" fmla="*/ 5049679 w 6400800"/>
              <a:gd name="connsiteY699" fmla="*/ 130016 h 514350"/>
              <a:gd name="connsiteX700" fmla="*/ 5050631 w 6400800"/>
              <a:gd name="connsiteY700" fmla="*/ 159544 h 514350"/>
              <a:gd name="connsiteX701" fmla="*/ 5051584 w 6400800"/>
              <a:gd name="connsiteY701" fmla="*/ 174784 h 514350"/>
              <a:gd name="connsiteX702" fmla="*/ 5053489 w 6400800"/>
              <a:gd name="connsiteY702" fmla="*/ 192881 h 514350"/>
              <a:gd name="connsiteX703" fmla="*/ 5059204 w 6400800"/>
              <a:gd name="connsiteY703" fmla="*/ 236696 h 514350"/>
              <a:gd name="connsiteX704" fmla="*/ 5061109 w 6400800"/>
              <a:gd name="connsiteY704" fmla="*/ 249079 h 514350"/>
              <a:gd name="connsiteX705" fmla="*/ 5055394 w 6400800"/>
              <a:gd name="connsiteY705" fmla="*/ 270034 h 514350"/>
              <a:gd name="connsiteX706" fmla="*/ 5052537 w 6400800"/>
              <a:gd name="connsiteY706" fmla="*/ 271939 h 514350"/>
              <a:gd name="connsiteX707" fmla="*/ 5052537 w 6400800"/>
              <a:gd name="connsiteY707" fmla="*/ 271939 h 514350"/>
              <a:gd name="connsiteX708" fmla="*/ 5051584 w 6400800"/>
              <a:gd name="connsiteY708" fmla="*/ 267176 h 514350"/>
              <a:gd name="connsiteX709" fmla="*/ 5051584 w 6400800"/>
              <a:gd name="connsiteY709" fmla="*/ 269081 h 514350"/>
              <a:gd name="connsiteX710" fmla="*/ 5048726 w 6400800"/>
              <a:gd name="connsiteY710" fmla="*/ 261461 h 514350"/>
              <a:gd name="connsiteX711" fmla="*/ 5048726 w 6400800"/>
              <a:gd name="connsiteY711" fmla="*/ 261461 h 514350"/>
              <a:gd name="connsiteX712" fmla="*/ 5050631 w 6400800"/>
              <a:gd name="connsiteY712" fmla="*/ 252889 h 514350"/>
              <a:gd name="connsiteX713" fmla="*/ 5047774 w 6400800"/>
              <a:gd name="connsiteY713" fmla="*/ 259556 h 514350"/>
              <a:gd name="connsiteX714" fmla="*/ 5039201 w 6400800"/>
              <a:gd name="connsiteY714" fmla="*/ 236696 h 514350"/>
              <a:gd name="connsiteX715" fmla="*/ 5031581 w 6400800"/>
              <a:gd name="connsiteY715" fmla="*/ 214789 h 514350"/>
              <a:gd name="connsiteX716" fmla="*/ 5035392 w 6400800"/>
              <a:gd name="connsiteY716" fmla="*/ 237649 h 514350"/>
              <a:gd name="connsiteX717" fmla="*/ 5039201 w 6400800"/>
              <a:gd name="connsiteY717" fmla="*/ 256699 h 514350"/>
              <a:gd name="connsiteX718" fmla="*/ 5034439 w 6400800"/>
              <a:gd name="connsiteY718" fmla="*/ 265271 h 514350"/>
              <a:gd name="connsiteX719" fmla="*/ 5034439 w 6400800"/>
              <a:gd name="connsiteY719" fmla="*/ 262414 h 514350"/>
              <a:gd name="connsiteX720" fmla="*/ 5030629 w 6400800"/>
              <a:gd name="connsiteY720" fmla="*/ 241459 h 514350"/>
              <a:gd name="connsiteX721" fmla="*/ 5026819 w 6400800"/>
              <a:gd name="connsiteY721" fmla="*/ 223361 h 514350"/>
              <a:gd name="connsiteX722" fmla="*/ 5025867 w 6400800"/>
              <a:gd name="connsiteY722" fmla="*/ 242411 h 514350"/>
              <a:gd name="connsiteX723" fmla="*/ 5025867 w 6400800"/>
              <a:gd name="connsiteY723" fmla="*/ 263366 h 514350"/>
              <a:gd name="connsiteX724" fmla="*/ 5025867 w 6400800"/>
              <a:gd name="connsiteY724" fmla="*/ 276701 h 514350"/>
              <a:gd name="connsiteX725" fmla="*/ 5025867 w 6400800"/>
              <a:gd name="connsiteY725" fmla="*/ 281464 h 514350"/>
              <a:gd name="connsiteX726" fmla="*/ 5010626 w 6400800"/>
              <a:gd name="connsiteY726" fmla="*/ 263366 h 514350"/>
              <a:gd name="connsiteX727" fmla="*/ 4995387 w 6400800"/>
              <a:gd name="connsiteY727" fmla="*/ 248126 h 514350"/>
              <a:gd name="connsiteX728" fmla="*/ 4997292 w 6400800"/>
              <a:gd name="connsiteY728" fmla="*/ 243364 h 514350"/>
              <a:gd name="connsiteX729" fmla="*/ 4994434 w 6400800"/>
              <a:gd name="connsiteY729" fmla="*/ 248126 h 514350"/>
              <a:gd name="connsiteX730" fmla="*/ 4992529 w 6400800"/>
              <a:gd name="connsiteY730" fmla="*/ 246221 h 514350"/>
              <a:gd name="connsiteX731" fmla="*/ 4994434 w 6400800"/>
              <a:gd name="connsiteY731" fmla="*/ 190024 h 514350"/>
              <a:gd name="connsiteX732" fmla="*/ 4983004 w 6400800"/>
              <a:gd name="connsiteY732" fmla="*/ 240506 h 514350"/>
              <a:gd name="connsiteX733" fmla="*/ 4981099 w 6400800"/>
              <a:gd name="connsiteY733" fmla="*/ 238601 h 514350"/>
              <a:gd name="connsiteX734" fmla="*/ 4959192 w 6400800"/>
              <a:gd name="connsiteY734" fmla="*/ 219551 h 514350"/>
              <a:gd name="connsiteX735" fmla="*/ 4978242 w 6400800"/>
              <a:gd name="connsiteY735" fmla="*/ 241459 h 514350"/>
              <a:gd name="connsiteX736" fmla="*/ 4982051 w 6400800"/>
              <a:gd name="connsiteY736" fmla="*/ 246221 h 514350"/>
              <a:gd name="connsiteX737" fmla="*/ 4982051 w 6400800"/>
              <a:gd name="connsiteY737" fmla="*/ 248126 h 514350"/>
              <a:gd name="connsiteX738" fmla="*/ 4976337 w 6400800"/>
              <a:gd name="connsiteY738" fmla="*/ 279559 h 514350"/>
              <a:gd name="connsiteX739" fmla="*/ 4969669 w 6400800"/>
              <a:gd name="connsiteY739" fmla="*/ 290989 h 514350"/>
              <a:gd name="connsiteX740" fmla="*/ 4960144 w 6400800"/>
              <a:gd name="connsiteY740" fmla="*/ 265271 h 514350"/>
              <a:gd name="connsiteX741" fmla="*/ 4960144 w 6400800"/>
              <a:gd name="connsiteY741" fmla="*/ 264319 h 514350"/>
              <a:gd name="connsiteX742" fmla="*/ 4959192 w 6400800"/>
              <a:gd name="connsiteY742" fmla="*/ 237649 h 514350"/>
              <a:gd name="connsiteX743" fmla="*/ 4958239 w 6400800"/>
              <a:gd name="connsiteY743" fmla="*/ 214789 h 514350"/>
              <a:gd name="connsiteX744" fmla="*/ 4968717 w 6400800"/>
              <a:gd name="connsiteY744" fmla="*/ 164306 h 514350"/>
              <a:gd name="connsiteX745" fmla="*/ 4974431 w 6400800"/>
              <a:gd name="connsiteY745" fmla="*/ 134779 h 514350"/>
              <a:gd name="connsiteX746" fmla="*/ 4964906 w 6400800"/>
              <a:gd name="connsiteY746" fmla="*/ 163354 h 514350"/>
              <a:gd name="connsiteX747" fmla="*/ 4955381 w 6400800"/>
              <a:gd name="connsiteY747" fmla="*/ 191929 h 514350"/>
              <a:gd name="connsiteX748" fmla="*/ 4955381 w 6400800"/>
              <a:gd name="connsiteY748" fmla="*/ 176689 h 514350"/>
              <a:gd name="connsiteX749" fmla="*/ 4952524 w 6400800"/>
              <a:gd name="connsiteY749" fmla="*/ 202406 h 514350"/>
              <a:gd name="connsiteX750" fmla="*/ 4952524 w 6400800"/>
              <a:gd name="connsiteY750" fmla="*/ 203359 h 514350"/>
              <a:gd name="connsiteX751" fmla="*/ 4944904 w 6400800"/>
              <a:gd name="connsiteY751" fmla="*/ 227171 h 514350"/>
              <a:gd name="connsiteX752" fmla="*/ 4944904 w 6400800"/>
              <a:gd name="connsiteY752" fmla="*/ 226219 h 514350"/>
              <a:gd name="connsiteX753" fmla="*/ 4936331 w 6400800"/>
              <a:gd name="connsiteY753" fmla="*/ 199549 h 514350"/>
              <a:gd name="connsiteX754" fmla="*/ 4942046 w 6400800"/>
              <a:gd name="connsiteY754" fmla="*/ 236696 h 514350"/>
              <a:gd name="connsiteX755" fmla="*/ 4941094 w 6400800"/>
              <a:gd name="connsiteY755" fmla="*/ 239554 h 514350"/>
              <a:gd name="connsiteX756" fmla="*/ 4922996 w 6400800"/>
              <a:gd name="connsiteY756" fmla="*/ 292894 h 514350"/>
              <a:gd name="connsiteX757" fmla="*/ 4922996 w 6400800"/>
              <a:gd name="connsiteY757" fmla="*/ 289084 h 514350"/>
              <a:gd name="connsiteX758" fmla="*/ 4920139 w 6400800"/>
              <a:gd name="connsiteY758" fmla="*/ 269081 h 514350"/>
              <a:gd name="connsiteX759" fmla="*/ 4919187 w 6400800"/>
              <a:gd name="connsiteY759" fmla="*/ 290036 h 514350"/>
              <a:gd name="connsiteX760" fmla="*/ 4919187 w 6400800"/>
              <a:gd name="connsiteY760" fmla="*/ 296704 h 514350"/>
              <a:gd name="connsiteX761" fmla="*/ 4917281 w 6400800"/>
              <a:gd name="connsiteY761" fmla="*/ 289084 h 514350"/>
              <a:gd name="connsiteX762" fmla="*/ 4911567 w 6400800"/>
              <a:gd name="connsiteY762" fmla="*/ 266224 h 514350"/>
              <a:gd name="connsiteX763" fmla="*/ 4904899 w 6400800"/>
              <a:gd name="connsiteY763" fmla="*/ 246221 h 514350"/>
              <a:gd name="connsiteX764" fmla="*/ 4907756 w 6400800"/>
              <a:gd name="connsiteY764" fmla="*/ 267176 h 514350"/>
              <a:gd name="connsiteX765" fmla="*/ 4909662 w 6400800"/>
              <a:gd name="connsiteY765" fmla="*/ 290989 h 514350"/>
              <a:gd name="connsiteX766" fmla="*/ 4911567 w 6400800"/>
              <a:gd name="connsiteY766" fmla="*/ 321469 h 514350"/>
              <a:gd name="connsiteX767" fmla="*/ 4908709 w 6400800"/>
              <a:gd name="connsiteY767" fmla="*/ 327184 h 514350"/>
              <a:gd name="connsiteX768" fmla="*/ 4902042 w 6400800"/>
              <a:gd name="connsiteY768" fmla="*/ 313849 h 514350"/>
              <a:gd name="connsiteX769" fmla="*/ 4894421 w 6400800"/>
              <a:gd name="connsiteY769" fmla="*/ 298609 h 514350"/>
              <a:gd name="connsiteX770" fmla="*/ 4892517 w 6400800"/>
              <a:gd name="connsiteY770" fmla="*/ 285274 h 514350"/>
              <a:gd name="connsiteX771" fmla="*/ 4891564 w 6400800"/>
              <a:gd name="connsiteY771" fmla="*/ 293846 h 514350"/>
              <a:gd name="connsiteX772" fmla="*/ 4888706 w 6400800"/>
              <a:gd name="connsiteY772" fmla="*/ 289084 h 514350"/>
              <a:gd name="connsiteX773" fmla="*/ 4891564 w 6400800"/>
              <a:gd name="connsiteY773" fmla="*/ 295751 h 514350"/>
              <a:gd name="connsiteX774" fmla="*/ 4887754 w 6400800"/>
              <a:gd name="connsiteY774" fmla="*/ 348139 h 514350"/>
              <a:gd name="connsiteX775" fmla="*/ 4887754 w 6400800"/>
              <a:gd name="connsiteY775" fmla="*/ 357664 h 514350"/>
              <a:gd name="connsiteX776" fmla="*/ 4882991 w 6400800"/>
              <a:gd name="connsiteY776" fmla="*/ 350996 h 514350"/>
              <a:gd name="connsiteX777" fmla="*/ 4882039 w 6400800"/>
              <a:gd name="connsiteY777" fmla="*/ 338614 h 514350"/>
              <a:gd name="connsiteX778" fmla="*/ 4882039 w 6400800"/>
              <a:gd name="connsiteY778" fmla="*/ 337661 h 514350"/>
              <a:gd name="connsiteX779" fmla="*/ 4883944 w 6400800"/>
              <a:gd name="connsiteY779" fmla="*/ 327184 h 514350"/>
              <a:gd name="connsiteX780" fmla="*/ 4885849 w 6400800"/>
              <a:gd name="connsiteY780" fmla="*/ 319564 h 514350"/>
              <a:gd name="connsiteX781" fmla="*/ 4887754 w 6400800"/>
              <a:gd name="connsiteY781" fmla="*/ 312896 h 514350"/>
              <a:gd name="connsiteX782" fmla="*/ 4884896 w 6400800"/>
              <a:gd name="connsiteY782" fmla="*/ 318611 h 514350"/>
              <a:gd name="connsiteX783" fmla="*/ 4882039 w 6400800"/>
              <a:gd name="connsiteY783" fmla="*/ 326231 h 514350"/>
              <a:gd name="connsiteX784" fmla="*/ 4882039 w 6400800"/>
              <a:gd name="connsiteY784" fmla="*/ 328136 h 514350"/>
              <a:gd name="connsiteX785" fmla="*/ 4882039 w 6400800"/>
              <a:gd name="connsiteY785" fmla="*/ 326231 h 514350"/>
              <a:gd name="connsiteX786" fmla="*/ 4877276 w 6400800"/>
              <a:gd name="connsiteY786" fmla="*/ 288131 h 514350"/>
              <a:gd name="connsiteX787" fmla="*/ 4873466 w 6400800"/>
              <a:gd name="connsiteY787" fmla="*/ 263366 h 514350"/>
              <a:gd name="connsiteX788" fmla="*/ 4878229 w 6400800"/>
              <a:gd name="connsiteY788" fmla="*/ 238601 h 514350"/>
              <a:gd name="connsiteX789" fmla="*/ 4882039 w 6400800"/>
              <a:gd name="connsiteY789" fmla="*/ 211931 h 514350"/>
              <a:gd name="connsiteX790" fmla="*/ 4874419 w 6400800"/>
              <a:gd name="connsiteY790" fmla="*/ 237649 h 514350"/>
              <a:gd name="connsiteX791" fmla="*/ 4870609 w 6400800"/>
              <a:gd name="connsiteY791" fmla="*/ 249079 h 514350"/>
              <a:gd name="connsiteX792" fmla="*/ 4866799 w 6400800"/>
              <a:gd name="connsiteY792" fmla="*/ 231934 h 514350"/>
              <a:gd name="connsiteX793" fmla="*/ 4862037 w 6400800"/>
              <a:gd name="connsiteY793" fmla="*/ 210979 h 514350"/>
              <a:gd name="connsiteX794" fmla="*/ 4862989 w 6400800"/>
              <a:gd name="connsiteY794" fmla="*/ 232886 h 514350"/>
              <a:gd name="connsiteX795" fmla="*/ 4863941 w 6400800"/>
              <a:gd name="connsiteY795" fmla="*/ 248126 h 514350"/>
              <a:gd name="connsiteX796" fmla="*/ 4863941 w 6400800"/>
              <a:gd name="connsiteY796" fmla="*/ 261461 h 514350"/>
              <a:gd name="connsiteX797" fmla="*/ 4860131 w 6400800"/>
              <a:gd name="connsiteY797" fmla="*/ 264319 h 514350"/>
              <a:gd name="connsiteX798" fmla="*/ 4843939 w 6400800"/>
              <a:gd name="connsiteY798" fmla="*/ 281464 h 514350"/>
              <a:gd name="connsiteX799" fmla="*/ 4841081 w 6400800"/>
              <a:gd name="connsiteY799" fmla="*/ 270986 h 514350"/>
              <a:gd name="connsiteX800" fmla="*/ 4842987 w 6400800"/>
              <a:gd name="connsiteY800" fmla="*/ 266224 h 514350"/>
              <a:gd name="connsiteX801" fmla="*/ 4841081 w 6400800"/>
              <a:gd name="connsiteY801" fmla="*/ 269081 h 514350"/>
              <a:gd name="connsiteX802" fmla="*/ 4840129 w 6400800"/>
              <a:gd name="connsiteY802" fmla="*/ 262414 h 514350"/>
              <a:gd name="connsiteX803" fmla="*/ 4840129 w 6400800"/>
              <a:gd name="connsiteY803" fmla="*/ 270034 h 514350"/>
              <a:gd name="connsiteX804" fmla="*/ 4833462 w 6400800"/>
              <a:gd name="connsiteY804" fmla="*/ 278606 h 514350"/>
              <a:gd name="connsiteX805" fmla="*/ 4822984 w 6400800"/>
              <a:gd name="connsiteY805" fmla="*/ 294799 h 514350"/>
              <a:gd name="connsiteX806" fmla="*/ 4816316 w 6400800"/>
              <a:gd name="connsiteY806" fmla="*/ 304324 h 514350"/>
              <a:gd name="connsiteX807" fmla="*/ 4809649 w 6400800"/>
              <a:gd name="connsiteY807" fmla="*/ 315754 h 514350"/>
              <a:gd name="connsiteX808" fmla="*/ 4807744 w 6400800"/>
              <a:gd name="connsiteY808" fmla="*/ 318611 h 514350"/>
              <a:gd name="connsiteX809" fmla="*/ 4807744 w 6400800"/>
              <a:gd name="connsiteY809" fmla="*/ 304324 h 514350"/>
              <a:gd name="connsiteX810" fmla="*/ 4803934 w 6400800"/>
              <a:gd name="connsiteY810" fmla="*/ 327184 h 514350"/>
              <a:gd name="connsiteX811" fmla="*/ 4795362 w 6400800"/>
              <a:gd name="connsiteY811" fmla="*/ 342424 h 514350"/>
              <a:gd name="connsiteX812" fmla="*/ 4795362 w 6400800"/>
              <a:gd name="connsiteY812" fmla="*/ 324326 h 514350"/>
              <a:gd name="connsiteX813" fmla="*/ 4795362 w 6400800"/>
              <a:gd name="connsiteY813" fmla="*/ 311944 h 514350"/>
              <a:gd name="connsiteX814" fmla="*/ 4796314 w 6400800"/>
              <a:gd name="connsiteY814" fmla="*/ 302419 h 514350"/>
              <a:gd name="connsiteX815" fmla="*/ 4797266 w 6400800"/>
              <a:gd name="connsiteY815" fmla="*/ 297656 h 514350"/>
              <a:gd name="connsiteX816" fmla="*/ 4803934 w 6400800"/>
              <a:gd name="connsiteY816" fmla="*/ 264319 h 514350"/>
              <a:gd name="connsiteX817" fmla="*/ 4815364 w 6400800"/>
              <a:gd name="connsiteY817" fmla="*/ 192881 h 514350"/>
              <a:gd name="connsiteX818" fmla="*/ 4792504 w 6400800"/>
              <a:gd name="connsiteY818" fmla="*/ 262414 h 514350"/>
              <a:gd name="connsiteX819" fmla="*/ 4790599 w 6400800"/>
              <a:gd name="connsiteY819" fmla="*/ 268129 h 514350"/>
              <a:gd name="connsiteX820" fmla="*/ 4788694 w 6400800"/>
              <a:gd name="connsiteY820" fmla="*/ 250031 h 514350"/>
              <a:gd name="connsiteX821" fmla="*/ 4787741 w 6400800"/>
              <a:gd name="connsiteY821" fmla="*/ 270986 h 514350"/>
              <a:gd name="connsiteX822" fmla="*/ 4787741 w 6400800"/>
              <a:gd name="connsiteY822" fmla="*/ 281464 h 514350"/>
              <a:gd name="connsiteX823" fmla="*/ 4782979 w 6400800"/>
              <a:gd name="connsiteY823" fmla="*/ 299561 h 514350"/>
              <a:gd name="connsiteX824" fmla="*/ 4782979 w 6400800"/>
              <a:gd name="connsiteY824" fmla="*/ 293846 h 514350"/>
              <a:gd name="connsiteX825" fmla="*/ 4784884 w 6400800"/>
              <a:gd name="connsiteY825" fmla="*/ 263366 h 514350"/>
              <a:gd name="connsiteX826" fmla="*/ 4786789 w 6400800"/>
              <a:gd name="connsiteY826" fmla="*/ 239554 h 514350"/>
              <a:gd name="connsiteX827" fmla="*/ 4789647 w 6400800"/>
              <a:gd name="connsiteY827" fmla="*/ 218599 h 514350"/>
              <a:gd name="connsiteX828" fmla="*/ 4782979 w 6400800"/>
              <a:gd name="connsiteY828" fmla="*/ 238601 h 514350"/>
              <a:gd name="connsiteX829" fmla="*/ 4777264 w 6400800"/>
              <a:gd name="connsiteY829" fmla="*/ 262414 h 514350"/>
              <a:gd name="connsiteX830" fmla="*/ 4776312 w 6400800"/>
              <a:gd name="connsiteY830" fmla="*/ 269081 h 514350"/>
              <a:gd name="connsiteX831" fmla="*/ 4773454 w 6400800"/>
              <a:gd name="connsiteY831" fmla="*/ 251936 h 514350"/>
              <a:gd name="connsiteX832" fmla="*/ 4773454 w 6400800"/>
              <a:gd name="connsiteY832" fmla="*/ 284321 h 514350"/>
              <a:gd name="connsiteX833" fmla="*/ 4771549 w 6400800"/>
              <a:gd name="connsiteY833" fmla="*/ 293846 h 514350"/>
              <a:gd name="connsiteX834" fmla="*/ 4771549 w 6400800"/>
              <a:gd name="connsiteY834" fmla="*/ 295751 h 514350"/>
              <a:gd name="connsiteX835" fmla="*/ 4767739 w 6400800"/>
              <a:gd name="connsiteY835" fmla="*/ 260509 h 514350"/>
              <a:gd name="connsiteX836" fmla="*/ 4764881 w 6400800"/>
              <a:gd name="connsiteY836" fmla="*/ 297656 h 514350"/>
              <a:gd name="connsiteX837" fmla="*/ 4755356 w 6400800"/>
              <a:gd name="connsiteY837" fmla="*/ 276701 h 514350"/>
              <a:gd name="connsiteX838" fmla="*/ 4750594 w 6400800"/>
              <a:gd name="connsiteY838" fmla="*/ 270034 h 514350"/>
              <a:gd name="connsiteX839" fmla="*/ 4758214 w 6400800"/>
              <a:gd name="connsiteY839" fmla="*/ 243364 h 514350"/>
              <a:gd name="connsiteX840" fmla="*/ 4780122 w 6400800"/>
              <a:gd name="connsiteY840" fmla="*/ 161449 h 514350"/>
              <a:gd name="connsiteX841" fmla="*/ 4787741 w 6400800"/>
              <a:gd name="connsiteY841" fmla="*/ 130016 h 514350"/>
              <a:gd name="connsiteX842" fmla="*/ 4776312 w 6400800"/>
              <a:gd name="connsiteY842" fmla="*/ 160496 h 514350"/>
              <a:gd name="connsiteX843" fmla="*/ 4747737 w 6400800"/>
              <a:gd name="connsiteY843" fmla="*/ 240506 h 514350"/>
              <a:gd name="connsiteX844" fmla="*/ 4742022 w 6400800"/>
              <a:gd name="connsiteY844" fmla="*/ 257651 h 514350"/>
              <a:gd name="connsiteX845" fmla="*/ 4742022 w 6400800"/>
              <a:gd name="connsiteY845" fmla="*/ 257651 h 514350"/>
              <a:gd name="connsiteX846" fmla="*/ 4727734 w 6400800"/>
              <a:gd name="connsiteY846" fmla="*/ 244316 h 514350"/>
              <a:gd name="connsiteX847" fmla="*/ 4721066 w 6400800"/>
              <a:gd name="connsiteY847" fmla="*/ 240506 h 514350"/>
              <a:gd name="connsiteX848" fmla="*/ 4716304 w 6400800"/>
              <a:gd name="connsiteY848" fmla="*/ 238601 h 514350"/>
              <a:gd name="connsiteX849" fmla="*/ 4712494 w 6400800"/>
              <a:gd name="connsiteY849" fmla="*/ 237649 h 514350"/>
              <a:gd name="connsiteX850" fmla="*/ 4716304 w 6400800"/>
              <a:gd name="connsiteY850" fmla="*/ 239554 h 514350"/>
              <a:gd name="connsiteX851" fmla="*/ 4725829 w 6400800"/>
              <a:gd name="connsiteY851" fmla="*/ 246221 h 514350"/>
              <a:gd name="connsiteX852" fmla="*/ 4736306 w 6400800"/>
              <a:gd name="connsiteY852" fmla="*/ 260509 h 514350"/>
              <a:gd name="connsiteX853" fmla="*/ 4739164 w 6400800"/>
              <a:gd name="connsiteY853" fmla="*/ 266224 h 514350"/>
              <a:gd name="connsiteX854" fmla="*/ 4729639 w 6400800"/>
              <a:gd name="connsiteY854" fmla="*/ 293846 h 514350"/>
              <a:gd name="connsiteX855" fmla="*/ 4728687 w 6400800"/>
              <a:gd name="connsiteY855" fmla="*/ 295751 h 514350"/>
              <a:gd name="connsiteX856" fmla="*/ 4728687 w 6400800"/>
              <a:gd name="connsiteY856" fmla="*/ 294799 h 514350"/>
              <a:gd name="connsiteX857" fmla="*/ 4728687 w 6400800"/>
              <a:gd name="connsiteY857" fmla="*/ 290989 h 514350"/>
              <a:gd name="connsiteX858" fmla="*/ 4727734 w 6400800"/>
              <a:gd name="connsiteY858" fmla="*/ 293846 h 514350"/>
              <a:gd name="connsiteX859" fmla="*/ 4717256 w 6400800"/>
              <a:gd name="connsiteY859" fmla="*/ 270986 h 514350"/>
              <a:gd name="connsiteX860" fmla="*/ 4714399 w 6400800"/>
              <a:gd name="connsiteY860" fmla="*/ 265271 h 514350"/>
              <a:gd name="connsiteX861" fmla="*/ 4716304 w 6400800"/>
              <a:gd name="connsiteY861" fmla="*/ 252889 h 514350"/>
              <a:gd name="connsiteX862" fmla="*/ 4713447 w 6400800"/>
              <a:gd name="connsiteY862" fmla="*/ 262414 h 514350"/>
              <a:gd name="connsiteX863" fmla="*/ 4706779 w 6400800"/>
              <a:gd name="connsiteY863" fmla="*/ 248126 h 514350"/>
              <a:gd name="connsiteX864" fmla="*/ 4712494 w 6400800"/>
              <a:gd name="connsiteY864" fmla="*/ 267176 h 514350"/>
              <a:gd name="connsiteX865" fmla="*/ 4708684 w 6400800"/>
              <a:gd name="connsiteY865" fmla="*/ 277654 h 514350"/>
              <a:gd name="connsiteX866" fmla="*/ 4694397 w 6400800"/>
              <a:gd name="connsiteY866" fmla="*/ 236696 h 514350"/>
              <a:gd name="connsiteX867" fmla="*/ 4702969 w 6400800"/>
              <a:gd name="connsiteY867" fmla="*/ 293846 h 514350"/>
              <a:gd name="connsiteX868" fmla="*/ 4691539 w 6400800"/>
              <a:gd name="connsiteY868" fmla="*/ 331946 h 514350"/>
              <a:gd name="connsiteX869" fmla="*/ 4690587 w 6400800"/>
              <a:gd name="connsiteY869" fmla="*/ 329089 h 514350"/>
              <a:gd name="connsiteX870" fmla="*/ 4682966 w 6400800"/>
              <a:gd name="connsiteY870" fmla="*/ 313849 h 514350"/>
              <a:gd name="connsiteX871" fmla="*/ 4684872 w 6400800"/>
              <a:gd name="connsiteY871" fmla="*/ 322421 h 514350"/>
              <a:gd name="connsiteX872" fmla="*/ 4684872 w 6400800"/>
              <a:gd name="connsiteY872" fmla="*/ 322421 h 514350"/>
              <a:gd name="connsiteX873" fmla="*/ 4671537 w 6400800"/>
              <a:gd name="connsiteY873" fmla="*/ 304324 h 514350"/>
              <a:gd name="connsiteX874" fmla="*/ 4682014 w 6400800"/>
              <a:gd name="connsiteY874" fmla="*/ 324326 h 514350"/>
              <a:gd name="connsiteX875" fmla="*/ 4688681 w 6400800"/>
              <a:gd name="connsiteY875" fmla="*/ 337661 h 514350"/>
              <a:gd name="connsiteX876" fmla="*/ 4689634 w 6400800"/>
              <a:gd name="connsiteY876" fmla="*/ 340519 h 514350"/>
              <a:gd name="connsiteX877" fmla="*/ 4682966 w 6400800"/>
              <a:gd name="connsiteY877" fmla="*/ 366236 h 514350"/>
              <a:gd name="connsiteX878" fmla="*/ 4678204 w 6400800"/>
              <a:gd name="connsiteY878" fmla="*/ 359569 h 514350"/>
              <a:gd name="connsiteX879" fmla="*/ 4669631 w 6400800"/>
              <a:gd name="connsiteY879" fmla="*/ 349091 h 514350"/>
              <a:gd name="connsiteX880" fmla="*/ 4668679 w 6400800"/>
              <a:gd name="connsiteY880" fmla="*/ 348139 h 514350"/>
              <a:gd name="connsiteX881" fmla="*/ 4669631 w 6400800"/>
              <a:gd name="connsiteY881" fmla="*/ 330994 h 514350"/>
              <a:gd name="connsiteX882" fmla="*/ 4669631 w 6400800"/>
              <a:gd name="connsiteY882" fmla="*/ 310991 h 514350"/>
              <a:gd name="connsiteX883" fmla="*/ 4669631 w 6400800"/>
              <a:gd name="connsiteY883" fmla="*/ 313849 h 514350"/>
              <a:gd name="connsiteX884" fmla="*/ 4670584 w 6400800"/>
              <a:gd name="connsiteY884" fmla="*/ 301466 h 514350"/>
              <a:gd name="connsiteX885" fmla="*/ 4670584 w 6400800"/>
              <a:gd name="connsiteY885" fmla="*/ 287179 h 514350"/>
              <a:gd name="connsiteX886" fmla="*/ 4675347 w 6400800"/>
              <a:gd name="connsiteY886" fmla="*/ 274796 h 514350"/>
              <a:gd name="connsiteX887" fmla="*/ 4689634 w 6400800"/>
              <a:gd name="connsiteY887" fmla="*/ 250984 h 514350"/>
              <a:gd name="connsiteX888" fmla="*/ 4681062 w 6400800"/>
              <a:gd name="connsiteY888" fmla="*/ 262414 h 514350"/>
              <a:gd name="connsiteX889" fmla="*/ 4686776 w 6400800"/>
              <a:gd name="connsiteY889" fmla="*/ 248126 h 514350"/>
              <a:gd name="connsiteX890" fmla="*/ 4675347 w 6400800"/>
              <a:gd name="connsiteY890" fmla="*/ 265271 h 514350"/>
              <a:gd name="connsiteX891" fmla="*/ 4670584 w 6400800"/>
              <a:gd name="connsiteY891" fmla="*/ 272891 h 514350"/>
              <a:gd name="connsiteX892" fmla="*/ 4670584 w 6400800"/>
              <a:gd name="connsiteY892" fmla="*/ 268129 h 514350"/>
              <a:gd name="connsiteX893" fmla="*/ 4668679 w 6400800"/>
              <a:gd name="connsiteY893" fmla="*/ 250984 h 514350"/>
              <a:gd name="connsiteX894" fmla="*/ 4669631 w 6400800"/>
              <a:gd name="connsiteY894" fmla="*/ 247174 h 514350"/>
              <a:gd name="connsiteX895" fmla="*/ 4671537 w 6400800"/>
              <a:gd name="connsiteY895" fmla="*/ 222409 h 514350"/>
              <a:gd name="connsiteX896" fmla="*/ 4670584 w 6400800"/>
              <a:gd name="connsiteY896" fmla="*/ 229076 h 514350"/>
              <a:gd name="connsiteX897" fmla="*/ 4666774 w 6400800"/>
              <a:gd name="connsiteY897" fmla="*/ 242411 h 514350"/>
              <a:gd name="connsiteX898" fmla="*/ 4666774 w 6400800"/>
              <a:gd name="connsiteY898" fmla="*/ 241459 h 514350"/>
              <a:gd name="connsiteX899" fmla="*/ 4666774 w 6400800"/>
              <a:gd name="connsiteY899" fmla="*/ 241459 h 514350"/>
              <a:gd name="connsiteX900" fmla="*/ 4666774 w 6400800"/>
              <a:gd name="connsiteY900" fmla="*/ 241459 h 514350"/>
              <a:gd name="connsiteX901" fmla="*/ 4662012 w 6400800"/>
              <a:gd name="connsiteY901" fmla="*/ 228124 h 514350"/>
              <a:gd name="connsiteX902" fmla="*/ 4660106 w 6400800"/>
              <a:gd name="connsiteY902" fmla="*/ 222409 h 514350"/>
              <a:gd name="connsiteX903" fmla="*/ 4661059 w 6400800"/>
              <a:gd name="connsiteY903" fmla="*/ 228124 h 514350"/>
              <a:gd name="connsiteX904" fmla="*/ 4662964 w 6400800"/>
              <a:gd name="connsiteY904" fmla="*/ 244316 h 514350"/>
              <a:gd name="connsiteX905" fmla="*/ 4662964 w 6400800"/>
              <a:gd name="connsiteY905" fmla="*/ 246221 h 514350"/>
              <a:gd name="connsiteX906" fmla="*/ 4662964 w 6400800"/>
              <a:gd name="connsiteY906" fmla="*/ 246221 h 514350"/>
              <a:gd name="connsiteX907" fmla="*/ 4654391 w 6400800"/>
              <a:gd name="connsiteY907" fmla="*/ 262414 h 514350"/>
              <a:gd name="connsiteX908" fmla="*/ 4650581 w 6400800"/>
              <a:gd name="connsiteY908" fmla="*/ 271939 h 514350"/>
              <a:gd name="connsiteX909" fmla="*/ 4646772 w 6400800"/>
              <a:gd name="connsiteY909" fmla="*/ 261461 h 514350"/>
              <a:gd name="connsiteX910" fmla="*/ 4645819 w 6400800"/>
              <a:gd name="connsiteY910" fmla="*/ 259556 h 514350"/>
              <a:gd name="connsiteX911" fmla="*/ 4646772 w 6400800"/>
              <a:gd name="connsiteY911" fmla="*/ 253841 h 514350"/>
              <a:gd name="connsiteX912" fmla="*/ 4653439 w 6400800"/>
              <a:gd name="connsiteY912" fmla="*/ 227171 h 514350"/>
              <a:gd name="connsiteX913" fmla="*/ 4660106 w 6400800"/>
              <a:gd name="connsiteY913" fmla="*/ 204311 h 514350"/>
              <a:gd name="connsiteX914" fmla="*/ 4650581 w 6400800"/>
              <a:gd name="connsiteY914" fmla="*/ 226219 h 514350"/>
              <a:gd name="connsiteX915" fmla="*/ 4641056 w 6400800"/>
              <a:gd name="connsiteY915" fmla="*/ 251936 h 514350"/>
              <a:gd name="connsiteX916" fmla="*/ 4636294 w 6400800"/>
              <a:gd name="connsiteY916" fmla="*/ 267176 h 514350"/>
              <a:gd name="connsiteX917" fmla="*/ 4636294 w 6400800"/>
              <a:gd name="connsiteY917" fmla="*/ 259556 h 514350"/>
              <a:gd name="connsiteX918" fmla="*/ 4638199 w 6400800"/>
              <a:gd name="connsiteY918" fmla="*/ 242411 h 514350"/>
              <a:gd name="connsiteX919" fmla="*/ 4639151 w 6400800"/>
              <a:gd name="connsiteY919" fmla="*/ 235744 h 514350"/>
              <a:gd name="connsiteX920" fmla="*/ 4637247 w 6400800"/>
              <a:gd name="connsiteY920" fmla="*/ 241459 h 514350"/>
              <a:gd name="connsiteX921" fmla="*/ 4632484 w 6400800"/>
              <a:gd name="connsiteY921" fmla="*/ 258604 h 514350"/>
              <a:gd name="connsiteX922" fmla="*/ 4632484 w 6400800"/>
              <a:gd name="connsiteY922" fmla="*/ 258604 h 514350"/>
              <a:gd name="connsiteX923" fmla="*/ 4631531 w 6400800"/>
              <a:gd name="connsiteY923" fmla="*/ 254794 h 514350"/>
              <a:gd name="connsiteX924" fmla="*/ 4632484 w 6400800"/>
              <a:gd name="connsiteY924" fmla="*/ 259556 h 514350"/>
              <a:gd name="connsiteX925" fmla="*/ 4628674 w 6400800"/>
              <a:gd name="connsiteY925" fmla="*/ 285274 h 514350"/>
              <a:gd name="connsiteX926" fmla="*/ 4628674 w 6400800"/>
              <a:gd name="connsiteY926" fmla="*/ 293846 h 514350"/>
              <a:gd name="connsiteX927" fmla="*/ 4625816 w 6400800"/>
              <a:gd name="connsiteY927" fmla="*/ 303371 h 514350"/>
              <a:gd name="connsiteX928" fmla="*/ 4610576 w 6400800"/>
              <a:gd name="connsiteY928" fmla="*/ 293846 h 514350"/>
              <a:gd name="connsiteX929" fmla="*/ 4604862 w 6400800"/>
              <a:gd name="connsiteY929" fmla="*/ 290989 h 514350"/>
              <a:gd name="connsiteX930" fmla="*/ 4610576 w 6400800"/>
              <a:gd name="connsiteY930" fmla="*/ 294799 h 514350"/>
              <a:gd name="connsiteX931" fmla="*/ 4624864 w 6400800"/>
              <a:gd name="connsiteY931" fmla="*/ 307181 h 514350"/>
              <a:gd name="connsiteX932" fmla="*/ 4625816 w 6400800"/>
              <a:gd name="connsiteY932" fmla="*/ 308134 h 514350"/>
              <a:gd name="connsiteX933" fmla="*/ 4622006 w 6400800"/>
              <a:gd name="connsiteY933" fmla="*/ 325279 h 514350"/>
              <a:gd name="connsiteX934" fmla="*/ 4619149 w 6400800"/>
              <a:gd name="connsiteY934" fmla="*/ 343376 h 514350"/>
              <a:gd name="connsiteX935" fmla="*/ 4607719 w 6400800"/>
              <a:gd name="connsiteY935" fmla="*/ 306229 h 514350"/>
              <a:gd name="connsiteX936" fmla="*/ 4602956 w 6400800"/>
              <a:gd name="connsiteY936" fmla="*/ 290989 h 514350"/>
              <a:gd name="connsiteX937" fmla="*/ 4601051 w 6400800"/>
              <a:gd name="connsiteY937" fmla="*/ 269081 h 514350"/>
              <a:gd name="connsiteX938" fmla="*/ 4599147 w 6400800"/>
              <a:gd name="connsiteY938" fmla="*/ 248126 h 514350"/>
              <a:gd name="connsiteX939" fmla="*/ 4597241 w 6400800"/>
              <a:gd name="connsiteY939" fmla="*/ 269081 h 514350"/>
              <a:gd name="connsiteX940" fmla="*/ 4597241 w 6400800"/>
              <a:gd name="connsiteY940" fmla="*/ 271939 h 514350"/>
              <a:gd name="connsiteX941" fmla="*/ 4589622 w 6400800"/>
              <a:gd name="connsiteY941" fmla="*/ 250031 h 514350"/>
              <a:gd name="connsiteX942" fmla="*/ 4589622 w 6400800"/>
              <a:gd name="connsiteY942" fmla="*/ 240506 h 514350"/>
              <a:gd name="connsiteX943" fmla="*/ 4590574 w 6400800"/>
              <a:gd name="connsiteY943" fmla="*/ 197644 h 514350"/>
              <a:gd name="connsiteX944" fmla="*/ 4590574 w 6400800"/>
              <a:gd name="connsiteY944" fmla="*/ 109061 h 514350"/>
              <a:gd name="connsiteX945" fmla="*/ 4579144 w 6400800"/>
              <a:gd name="connsiteY945" fmla="*/ 197644 h 514350"/>
              <a:gd name="connsiteX946" fmla="*/ 4574381 w 6400800"/>
              <a:gd name="connsiteY946" fmla="*/ 240506 h 514350"/>
              <a:gd name="connsiteX947" fmla="*/ 4573429 w 6400800"/>
              <a:gd name="connsiteY947" fmla="*/ 256699 h 514350"/>
              <a:gd name="connsiteX948" fmla="*/ 4572476 w 6400800"/>
              <a:gd name="connsiteY948" fmla="*/ 257651 h 514350"/>
              <a:gd name="connsiteX949" fmla="*/ 4563904 w 6400800"/>
              <a:gd name="connsiteY949" fmla="*/ 265271 h 514350"/>
              <a:gd name="connsiteX950" fmla="*/ 4563904 w 6400800"/>
              <a:gd name="connsiteY950" fmla="*/ 264319 h 514350"/>
              <a:gd name="connsiteX951" fmla="*/ 4559141 w 6400800"/>
              <a:gd name="connsiteY951" fmla="*/ 255746 h 514350"/>
              <a:gd name="connsiteX952" fmla="*/ 4560094 w 6400800"/>
              <a:gd name="connsiteY952" fmla="*/ 249079 h 514350"/>
              <a:gd name="connsiteX953" fmla="*/ 4576287 w 6400800"/>
              <a:gd name="connsiteY953" fmla="*/ 159544 h 514350"/>
              <a:gd name="connsiteX954" fmla="*/ 4550569 w 6400800"/>
              <a:gd name="connsiteY954" fmla="*/ 243364 h 514350"/>
              <a:gd name="connsiteX955" fmla="*/ 4550569 w 6400800"/>
              <a:gd name="connsiteY955" fmla="*/ 243364 h 514350"/>
              <a:gd name="connsiteX956" fmla="*/ 4550569 w 6400800"/>
              <a:gd name="connsiteY956" fmla="*/ 243364 h 514350"/>
              <a:gd name="connsiteX957" fmla="*/ 4549616 w 6400800"/>
              <a:gd name="connsiteY957" fmla="*/ 246221 h 514350"/>
              <a:gd name="connsiteX958" fmla="*/ 4548664 w 6400800"/>
              <a:gd name="connsiteY958" fmla="*/ 248126 h 514350"/>
              <a:gd name="connsiteX959" fmla="*/ 4548664 w 6400800"/>
              <a:gd name="connsiteY959" fmla="*/ 248126 h 514350"/>
              <a:gd name="connsiteX960" fmla="*/ 4548664 w 6400800"/>
              <a:gd name="connsiteY960" fmla="*/ 248126 h 514350"/>
              <a:gd name="connsiteX961" fmla="*/ 4536281 w 6400800"/>
              <a:gd name="connsiteY961" fmla="*/ 292894 h 514350"/>
              <a:gd name="connsiteX962" fmla="*/ 4531519 w 6400800"/>
              <a:gd name="connsiteY962" fmla="*/ 241459 h 514350"/>
              <a:gd name="connsiteX963" fmla="*/ 4525804 w 6400800"/>
              <a:gd name="connsiteY963" fmla="*/ 303371 h 514350"/>
              <a:gd name="connsiteX964" fmla="*/ 4525804 w 6400800"/>
              <a:gd name="connsiteY964" fmla="*/ 309086 h 514350"/>
              <a:gd name="connsiteX965" fmla="*/ 4524851 w 6400800"/>
              <a:gd name="connsiteY965" fmla="*/ 308134 h 514350"/>
              <a:gd name="connsiteX966" fmla="*/ 4525804 w 6400800"/>
              <a:gd name="connsiteY966" fmla="*/ 310039 h 514350"/>
              <a:gd name="connsiteX967" fmla="*/ 4523899 w 6400800"/>
              <a:gd name="connsiteY967" fmla="*/ 333851 h 514350"/>
              <a:gd name="connsiteX968" fmla="*/ 4523899 w 6400800"/>
              <a:gd name="connsiteY968" fmla="*/ 337661 h 514350"/>
              <a:gd name="connsiteX969" fmla="*/ 4522947 w 6400800"/>
              <a:gd name="connsiteY969" fmla="*/ 339566 h 514350"/>
              <a:gd name="connsiteX970" fmla="*/ 4517231 w 6400800"/>
              <a:gd name="connsiteY970" fmla="*/ 322421 h 514350"/>
              <a:gd name="connsiteX971" fmla="*/ 4514374 w 6400800"/>
              <a:gd name="connsiteY971" fmla="*/ 301466 h 514350"/>
              <a:gd name="connsiteX972" fmla="*/ 4517231 w 6400800"/>
              <a:gd name="connsiteY972" fmla="*/ 297656 h 514350"/>
              <a:gd name="connsiteX973" fmla="*/ 4521041 w 6400800"/>
              <a:gd name="connsiteY973" fmla="*/ 291941 h 514350"/>
              <a:gd name="connsiteX974" fmla="*/ 4516279 w 6400800"/>
              <a:gd name="connsiteY974" fmla="*/ 297656 h 514350"/>
              <a:gd name="connsiteX975" fmla="*/ 4514374 w 6400800"/>
              <a:gd name="connsiteY975" fmla="*/ 300514 h 514350"/>
              <a:gd name="connsiteX976" fmla="*/ 4514374 w 6400800"/>
              <a:gd name="connsiteY976" fmla="*/ 298609 h 514350"/>
              <a:gd name="connsiteX977" fmla="*/ 4517231 w 6400800"/>
              <a:gd name="connsiteY977" fmla="*/ 293846 h 514350"/>
              <a:gd name="connsiteX978" fmla="*/ 4520089 w 6400800"/>
              <a:gd name="connsiteY978" fmla="*/ 288131 h 514350"/>
              <a:gd name="connsiteX979" fmla="*/ 4516279 w 6400800"/>
              <a:gd name="connsiteY979" fmla="*/ 292894 h 514350"/>
              <a:gd name="connsiteX980" fmla="*/ 4514374 w 6400800"/>
              <a:gd name="connsiteY980" fmla="*/ 295751 h 514350"/>
              <a:gd name="connsiteX981" fmla="*/ 4512469 w 6400800"/>
              <a:gd name="connsiteY981" fmla="*/ 281464 h 514350"/>
              <a:gd name="connsiteX982" fmla="*/ 4511516 w 6400800"/>
              <a:gd name="connsiteY982" fmla="*/ 268129 h 514350"/>
              <a:gd name="connsiteX983" fmla="*/ 4510564 w 6400800"/>
              <a:gd name="connsiteY983" fmla="*/ 272891 h 514350"/>
              <a:gd name="connsiteX984" fmla="*/ 4506754 w 6400800"/>
              <a:gd name="connsiteY984" fmla="*/ 250984 h 514350"/>
              <a:gd name="connsiteX985" fmla="*/ 4506754 w 6400800"/>
              <a:gd name="connsiteY985" fmla="*/ 292894 h 514350"/>
              <a:gd name="connsiteX986" fmla="*/ 4501991 w 6400800"/>
              <a:gd name="connsiteY986" fmla="*/ 282416 h 514350"/>
              <a:gd name="connsiteX987" fmla="*/ 4494372 w 6400800"/>
              <a:gd name="connsiteY987" fmla="*/ 267176 h 514350"/>
              <a:gd name="connsiteX988" fmla="*/ 4486751 w 6400800"/>
              <a:gd name="connsiteY988" fmla="*/ 254794 h 514350"/>
              <a:gd name="connsiteX989" fmla="*/ 4480084 w 6400800"/>
              <a:gd name="connsiteY989" fmla="*/ 245269 h 514350"/>
              <a:gd name="connsiteX990" fmla="*/ 4474369 w 6400800"/>
              <a:gd name="connsiteY990" fmla="*/ 238601 h 514350"/>
              <a:gd name="connsiteX991" fmla="*/ 4469606 w 6400800"/>
              <a:gd name="connsiteY991" fmla="*/ 233839 h 514350"/>
              <a:gd name="connsiteX992" fmla="*/ 4471512 w 6400800"/>
              <a:gd name="connsiteY992" fmla="*/ 225266 h 514350"/>
              <a:gd name="connsiteX993" fmla="*/ 4477226 w 6400800"/>
              <a:gd name="connsiteY993" fmla="*/ 198596 h 514350"/>
              <a:gd name="connsiteX994" fmla="*/ 4481037 w 6400800"/>
              <a:gd name="connsiteY994" fmla="*/ 175736 h 514350"/>
              <a:gd name="connsiteX995" fmla="*/ 4473416 w 6400800"/>
              <a:gd name="connsiteY995" fmla="*/ 197644 h 514350"/>
              <a:gd name="connsiteX996" fmla="*/ 4463891 w 6400800"/>
              <a:gd name="connsiteY996" fmla="*/ 222409 h 514350"/>
              <a:gd name="connsiteX997" fmla="*/ 4455319 w 6400800"/>
              <a:gd name="connsiteY997" fmla="*/ 244316 h 514350"/>
              <a:gd name="connsiteX998" fmla="*/ 4453414 w 6400800"/>
              <a:gd name="connsiteY998" fmla="*/ 237649 h 514350"/>
              <a:gd name="connsiteX999" fmla="*/ 4454366 w 6400800"/>
              <a:gd name="connsiteY999" fmla="*/ 247174 h 514350"/>
              <a:gd name="connsiteX1000" fmla="*/ 4451509 w 6400800"/>
              <a:gd name="connsiteY1000" fmla="*/ 253841 h 514350"/>
              <a:gd name="connsiteX1001" fmla="*/ 4436269 w 6400800"/>
              <a:gd name="connsiteY1001" fmla="*/ 289084 h 514350"/>
              <a:gd name="connsiteX1002" fmla="*/ 4435316 w 6400800"/>
              <a:gd name="connsiteY1002" fmla="*/ 287179 h 514350"/>
              <a:gd name="connsiteX1003" fmla="*/ 4438174 w 6400800"/>
              <a:gd name="connsiteY1003" fmla="*/ 274796 h 514350"/>
              <a:gd name="connsiteX1004" fmla="*/ 4444841 w 6400800"/>
              <a:gd name="connsiteY1004" fmla="*/ 247174 h 514350"/>
              <a:gd name="connsiteX1005" fmla="*/ 4454366 w 6400800"/>
              <a:gd name="connsiteY1005" fmla="*/ 195739 h 514350"/>
              <a:gd name="connsiteX1006" fmla="*/ 4460081 w 6400800"/>
              <a:gd name="connsiteY1006" fmla="*/ 151924 h 514350"/>
              <a:gd name="connsiteX1007" fmla="*/ 4461987 w 6400800"/>
              <a:gd name="connsiteY1007" fmla="*/ 133826 h 514350"/>
              <a:gd name="connsiteX1008" fmla="*/ 4462939 w 6400800"/>
              <a:gd name="connsiteY1008" fmla="*/ 118586 h 514350"/>
              <a:gd name="connsiteX1009" fmla="*/ 4463891 w 6400800"/>
              <a:gd name="connsiteY1009" fmla="*/ 89059 h 514350"/>
              <a:gd name="connsiteX1010" fmla="*/ 4458176 w 6400800"/>
              <a:gd name="connsiteY1010" fmla="*/ 118586 h 514350"/>
              <a:gd name="connsiteX1011" fmla="*/ 4455319 w 6400800"/>
              <a:gd name="connsiteY1011" fmla="*/ 133826 h 514350"/>
              <a:gd name="connsiteX1012" fmla="*/ 4451509 w 6400800"/>
              <a:gd name="connsiteY1012" fmla="*/ 151924 h 514350"/>
              <a:gd name="connsiteX1013" fmla="*/ 4441984 w 6400800"/>
              <a:gd name="connsiteY1013" fmla="*/ 194786 h 514350"/>
              <a:gd name="connsiteX1014" fmla="*/ 4428649 w 6400800"/>
              <a:gd name="connsiteY1014" fmla="*/ 245269 h 514350"/>
              <a:gd name="connsiteX1015" fmla="*/ 4421981 w 6400800"/>
              <a:gd name="connsiteY1015" fmla="*/ 269081 h 514350"/>
              <a:gd name="connsiteX1016" fmla="*/ 4414362 w 6400800"/>
              <a:gd name="connsiteY1016" fmla="*/ 258604 h 514350"/>
              <a:gd name="connsiteX1017" fmla="*/ 4394359 w 6400800"/>
              <a:gd name="connsiteY1017" fmla="*/ 230029 h 514350"/>
              <a:gd name="connsiteX1018" fmla="*/ 4387691 w 6400800"/>
              <a:gd name="connsiteY1018" fmla="*/ 221456 h 514350"/>
              <a:gd name="connsiteX1019" fmla="*/ 4395312 w 6400800"/>
              <a:gd name="connsiteY1019" fmla="*/ 180499 h 514350"/>
              <a:gd name="connsiteX1020" fmla="*/ 4382929 w 6400800"/>
              <a:gd name="connsiteY1020" fmla="*/ 215741 h 514350"/>
              <a:gd name="connsiteX1021" fmla="*/ 4375309 w 6400800"/>
              <a:gd name="connsiteY1021" fmla="*/ 206216 h 514350"/>
              <a:gd name="connsiteX1022" fmla="*/ 4381976 w 6400800"/>
              <a:gd name="connsiteY1022" fmla="*/ 218599 h 514350"/>
              <a:gd name="connsiteX1023" fmla="*/ 4369594 w 6400800"/>
              <a:gd name="connsiteY1023" fmla="*/ 259556 h 514350"/>
              <a:gd name="connsiteX1024" fmla="*/ 4368641 w 6400800"/>
              <a:gd name="connsiteY1024" fmla="*/ 241459 h 514350"/>
              <a:gd name="connsiteX1025" fmla="*/ 4366737 w 6400800"/>
              <a:gd name="connsiteY1025" fmla="*/ 263366 h 514350"/>
              <a:gd name="connsiteX1026" fmla="*/ 4365784 w 6400800"/>
              <a:gd name="connsiteY1026" fmla="*/ 274796 h 514350"/>
              <a:gd name="connsiteX1027" fmla="*/ 4362926 w 6400800"/>
              <a:gd name="connsiteY1027" fmla="*/ 285274 h 514350"/>
              <a:gd name="connsiteX1028" fmla="*/ 4362926 w 6400800"/>
              <a:gd name="connsiteY1028" fmla="*/ 282416 h 514350"/>
              <a:gd name="connsiteX1029" fmla="*/ 4361022 w 6400800"/>
              <a:gd name="connsiteY1029" fmla="*/ 261461 h 514350"/>
              <a:gd name="connsiteX1030" fmla="*/ 4359116 w 6400800"/>
              <a:gd name="connsiteY1030" fmla="*/ 283369 h 514350"/>
              <a:gd name="connsiteX1031" fmla="*/ 4359116 w 6400800"/>
              <a:gd name="connsiteY1031" fmla="*/ 290989 h 514350"/>
              <a:gd name="connsiteX1032" fmla="*/ 4357212 w 6400800"/>
              <a:gd name="connsiteY1032" fmla="*/ 295751 h 514350"/>
              <a:gd name="connsiteX1033" fmla="*/ 4351497 w 6400800"/>
              <a:gd name="connsiteY1033" fmla="*/ 284321 h 514350"/>
              <a:gd name="connsiteX1034" fmla="*/ 4351497 w 6400800"/>
              <a:gd name="connsiteY1034" fmla="*/ 257651 h 514350"/>
              <a:gd name="connsiteX1035" fmla="*/ 4351497 w 6400800"/>
              <a:gd name="connsiteY1035" fmla="*/ 238601 h 514350"/>
              <a:gd name="connsiteX1036" fmla="*/ 4349591 w 6400800"/>
              <a:gd name="connsiteY1036" fmla="*/ 221456 h 514350"/>
              <a:gd name="connsiteX1037" fmla="*/ 4345781 w 6400800"/>
              <a:gd name="connsiteY1037" fmla="*/ 194786 h 514350"/>
              <a:gd name="connsiteX1038" fmla="*/ 4342924 w 6400800"/>
              <a:gd name="connsiteY1038" fmla="*/ 170974 h 514350"/>
              <a:gd name="connsiteX1039" fmla="*/ 4341972 w 6400800"/>
              <a:gd name="connsiteY1039" fmla="*/ 194786 h 514350"/>
              <a:gd name="connsiteX1040" fmla="*/ 4341972 w 6400800"/>
              <a:gd name="connsiteY1040" fmla="*/ 217646 h 514350"/>
              <a:gd name="connsiteX1041" fmla="*/ 4340066 w 6400800"/>
              <a:gd name="connsiteY1041" fmla="*/ 205264 h 514350"/>
              <a:gd name="connsiteX1042" fmla="*/ 4339114 w 6400800"/>
              <a:gd name="connsiteY1042" fmla="*/ 226219 h 514350"/>
              <a:gd name="connsiteX1043" fmla="*/ 4338162 w 6400800"/>
              <a:gd name="connsiteY1043" fmla="*/ 250031 h 514350"/>
              <a:gd name="connsiteX1044" fmla="*/ 4338162 w 6400800"/>
              <a:gd name="connsiteY1044" fmla="*/ 252889 h 514350"/>
              <a:gd name="connsiteX1045" fmla="*/ 4337209 w 6400800"/>
              <a:gd name="connsiteY1045" fmla="*/ 250984 h 514350"/>
              <a:gd name="connsiteX1046" fmla="*/ 4318159 w 6400800"/>
              <a:gd name="connsiteY1046" fmla="*/ 196691 h 514350"/>
              <a:gd name="connsiteX1047" fmla="*/ 4289584 w 6400800"/>
              <a:gd name="connsiteY1047" fmla="*/ 116681 h 514350"/>
              <a:gd name="connsiteX1048" fmla="*/ 4278154 w 6400800"/>
              <a:gd name="connsiteY1048" fmla="*/ 86201 h 514350"/>
              <a:gd name="connsiteX1049" fmla="*/ 4285774 w 6400800"/>
              <a:gd name="connsiteY1049" fmla="*/ 117634 h 514350"/>
              <a:gd name="connsiteX1050" fmla="*/ 4307681 w 6400800"/>
              <a:gd name="connsiteY1050" fmla="*/ 199549 h 514350"/>
              <a:gd name="connsiteX1051" fmla="*/ 4334351 w 6400800"/>
              <a:gd name="connsiteY1051" fmla="*/ 295751 h 514350"/>
              <a:gd name="connsiteX1052" fmla="*/ 4334351 w 6400800"/>
              <a:gd name="connsiteY1052" fmla="*/ 296704 h 514350"/>
              <a:gd name="connsiteX1053" fmla="*/ 4334351 w 6400800"/>
              <a:gd name="connsiteY1053" fmla="*/ 294799 h 514350"/>
              <a:gd name="connsiteX1054" fmla="*/ 4334351 w 6400800"/>
              <a:gd name="connsiteY1054" fmla="*/ 301466 h 514350"/>
              <a:gd name="connsiteX1055" fmla="*/ 4333399 w 6400800"/>
              <a:gd name="connsiteY1055" fmla="*/ 315754 h 514350"/>
              <a:gd name="connsiteX1056" fmla="*/ 4329589 w 6400800"/>
              <a:gd name="connsiteY1056" fmla="*/ 344329 h 514350"/>
              <a:gd name="connsiteX1057" fmla="*/ 4328637 w 6400800"/>
              <a:gd name="connsiteY1057" fmla="*/ 343376 h 514350"/>
              <a:gd name="connsiteX1058" fmla="*/ 4326731 w 6400800"/>
              <a:gd name="connsiteY1058" fmla="*/ 340519 h 514350"/>
              <a:gd name="connsiteX1059" fmla="*/ 4325779 w 6400800"/>
              <a:gd name="connsiteY1059" fmla="*/ 333851 h 514350"/>
              <a:gd name="connsiteX1060" fmla="*/ 4315301 w 6400800"/>
              <a:gd name="connsiteY1060" fmla="*/ 267176 h 514350"/>
              <a:gd name="connsiteX1061" fmla="*/ 4301966 w 6400800"/>
              <a:gd name="connsiteY1061" fmla="*/ 202406 h 514350"/>
              <a:gd name="connsiteX1062" fmla="*/ 4303872 w 6400800"/>
              <a:gd name="connsiteY1062" fmla="*/ 268129 h 514350"/>
              <a:gd name="connsiteX1063" fmla="*/ 4303872 w 6400800"/>
              <a:gd name="connsiteY1063" fmla="*/ 274796 h 514350"/>
              <a:gd name="connsiteX1064" fmla="*/ 4301966 w 6400800"/>
              <a:gd name="connsiteY1064" fmla="*/ 290036 h 514350"/>
              <a:gd name="connsiteX1065" fmla="*/ 4300062 w 6400800"/>
              <a:gd name="connsiteY1065" fmla="*/ 300514 h 514350"/>
              <a:gd name="connsiteX1066" fmla="*/ 4288631 w 6400800"/>
              <a:gd name="connsiteY1066" fmla="*/ 286226 h 514350"/>
              <a:gd name="connsiteX1067" fmla="*/ 4299109 w 6400800"/>
              <a:gd name="connsiteY1067" fmla="*/ 305276 h 514350"/>
              <a:gd name="connsiteX1068" fmla="*/ 4296251 w 6400800"/>
              <a:gd name="connsiteY1068" fmla="*/ 323374 h 514350"/>
              <a:gd name="connsiteX1069" fmla="*/ 4292441 w 6400800"/>
              <a:gd name="connsiteY1069" fmla="*/ 346234 h 514350"/>
              <a:gd name="connsiteX1070" fmla="*/ 4290537 w 6400800"/>
              <a:gd name="connsiteY1070" fmla="*/ 343376 h 514350"/>
              <a:gd name="connsiteX1071" fmla="*/ 4288631 w 6400800"/>
              <a:gd name="connsiteY1071" fmla="*/ 308134 h 514350"/>
              <a:gd name="connsiteX1072" fmla="*/ 4281964 w 6400800"/>
              <a:gd name="connsiteY1072" fmla="*/ 231934 h 514350"/>
              <a:gd name="connsiteX1073" fmla="*/ 4277201 w 6400800"/>
              <a:gd name="connsiteY1073" fmla="*/ 309086 h 514350"/>
              <a:gd name="connsiteX1074" fmla="*/ 4277201 w 6400800"/>
              <a:gd name="connsiteY1074" fmla="*/ 318611 h 514350"/>
              <a:gd name="connsiteX1075" fmla="*/ 4273391 w 6400800"/>
              <a:gd name="connsiteY1075" fmla="*/ 310039 h 514350"/>
              <a:gd name="connsiteX1076" fmla="*/ 4272439 w 6400800"/>
              <a:gd name="connsiteY1076" fmla="*/ 303371 h 514350"/>
              <a:gd name="connsiteX1077" fmla="*/ 4270534 w 6400800"/>
              <a:gd name="connsiteY1077" fmla="*/ 273844 h 514350"/>
              <a:gd name="connsiteX1078" fmla="*/ 4269581 w 6400800"/>
              <a:gd name="connsiteY1078" fmla="*/ 260509 h 514350"/>
              <a:gd name="connsiteX1079" fmla="*/ 4269581 w 6400800"/>
              <a:gd name="connsiteY1079" fmla="*/ 255746 h 514350"/>
              <a:gd name="connsiteX1080" fmla="*/ 4270534 w 6400800"/>
              <a:gd name="connsiteY1080" fmla="*/ 234791 h 514350"/>
              <a:gd name="connsiteX1081" fmla="*/ 4273391 w 6400800"/>
              <a:gd name="connsiteY1081" fmla="*/ 155734 h 514350"/>
              <a:gd name="connsiteX1082" fmla="*/ 4259104 w 6400800"/>
              <a:gd name="connsiteY1082" fmla="*/ 233839 h 514350"/>
              <a:gd name="connsiteX1083" fmla="*/ 4253389 w 6400800"/>
              <a:gd name="connsiteY1083" fmla="*/ 271939 h 514350"/>
              <a:gd name="connsiteX1084" fmla="*/ 4252437 w 6400800"/>
              <a:gd name="connsiteY1084" fmla="*/ 270034 h 514350"/>
              <a:gd name="connsiteX1085" fmla="*/ 4253389 w 6400800"/>
              <a:gd name="connsiteY1085" fmla="*/ 262414 h 514350"/>
              <a:gd name="connsiteX1086" fmla="*/ 4255294 w 6400800"/>
              <a:gd name="connsiteY1086" fmla="*/ 240506 h 514350"/>
              <a:gd name="connsiteX1087" fmla="*/ 4249579 w 6400800"/>
              <a:gd name="connsiteY1087" fmla="*/ 262414 h 514350"/>
              <a:gd name="connsiteX1088" fmla="*/ 4248626 w 6400800"/>
              <a:gd name="connsiteY1088" fmla="*/ 264319 h 514350"/>
              <a:gd name="connsiteX1089" fmla="*/ 4246722 w 6400800"/>
              <a:gd name="connsiteY1089" fmla="*/ 261461 h 514350"/>
              <a:gd name="connsiteX1090" fmla="*/ 4244816 w 6400800"/>
              <a:gd name="connsiteY1090" fmla="*/ 257651 h 514350"/>
              <a:gd name="connsiteX1091" fmla="*/ 4244816 w 6400800"/>
              <a:gd name="connsiteY1091" fmla="*/ 251936 h 514350"/>
              <a:gd name="connsiteX1092" fmla="*/ 4243864 w 6400800"/>
              <a:gd name="connsiteY1092" fmla="*/ 256699 h 514350"/>
              <a:gd name="connsiteX1093" fmla="*/ 4240054 w 6400800"/>
              <a:gd name="connsiteY1093" fmla="*/ 251936 h 514350"/>
              <a:gd name="connsiteX1094" fmla="*/ 4229576 w 6400800"/>
              <a:gd name="connsiteY1094" fmla="*/ 235744 h 514350"/>
              <a:gd name="connsiteX1095" fmla="*/ 4220051 w 6400800"/>
              <a:gd name="connsiteY1095" fmla="*/ 222409 h 514350"/>
              <a:gd name="connsiteX1096" fmla="*/ 4226719 w 6400800"/>
              <a:gd name="connsiteY1096" fmla="*/ 237649 h 514350"/>
              <a:gd name="connsiteX1097" fmla="*/ 4234339 w 6400800"/>
              <a:gd name="connsiteY1097" fmla="*/ 254794 h 514350"/>
              <a:gd name="connsiteX1098" fmla="*/ 4236244 w 6400800"/>
              <a:gd name="connsiteY1098" fmla="*/ 258604 h 514350"/>
              <a:gd name="connsiteX1099" fmla="*/ 4231481 w 6400800"/>
              <a:gd name="connsiteY1099" fmla="*/ 251936 h 514350"/>
              <a:gd name="connsiteX1100" fmla="*/ 4220051 w 6400800"/>
              <a:gd name="connsiteY1100" fmla="*/ 237649 h 514350"/>
              <a:gd name="connsiteX1101" fmla="*/ 4202906 w 6400800"/>
              <a:gd name="connsiteY1101" fmla="*/ 219551 h 514350"/>
              <a:gd name="connsiteX1102" fmla="*/ 4196239 w 6400800"/>
              <a:gd name="connsiteY1102" fmla="*/ 213836 h 514350"/>
              <a:gd name="connsiteX1103" fmla="*/ 4201954 w 6400800"/>
              <a:gd name="connsiteY1103" fmla="*/ 220504 h 514350"/>
              <a:gd name="connsiteX1104" fmla="*/ 4216241 w 6400800"/>
              <a:gd name="connsiteY1104" fmla="*/ 240506 h 514350"/>
              <a:gd name="connsiteX1105" fmla="*/ 4225766 w 6400800"/>
              <a:gd name="connsiteY1105" fmla="*/ 255746 h 514350"/>
              <a:gd name="connsiteX1106" fmla="*/ 4235291 w 6400800"/>
              <a:gd name="connsiteY1106" fmla="*/ 273844 h 514350"/>
              <a:gd name="connsiteX1107" fmla="*/ 4235291 w 6400800"/>
              <a:gd name="connsiteY1107" fmla="*/ 274796 h 514350"/>
              <a:gd name="connsiteX1108" fmla="*/ 4235291 w 6400800"/>
              <a:gd name="connsiteY1108" fmla="*/ 282416 h 514350"/>
              <a:gd name="connsiteX1109" fmla="*/ 4234339 w 6400800"/>
              <a:gd name="connsiteY1109" fmla="*/ 281464 h 514350"/>
              <a:gd name="connsiteX1110" fmla="*/ 4229576 w 6400800"/>
              <a:gd name="connsiteY1110" fmla="*/ 276701 h 514350"/>
              <a:gd name="connsiteX1111" fmla="*/ 4233387 w 6400800"/>
              <a:gd name="connsiteY1111" fmla="*/ 282416 h 514350"/>
              <a:gd name="connsiteX1112" fmla="*/ 4235291 w 6400800"/>
              <a:gd name="connsiteY1112" fmla="*/ 284321 h 514350"/>
              <a:gd name="connsiteX1113" fmla="*/ 4235291 w 6400800"/>
              <a:gd name="connsiteY1113" fmla="*/ 285274 h 514350"/>
              <a:gd name="connsiteX1114" fmla="*/ 4229576 w 6400800"/>
              <a:gd name="connsiteY1114" fmla="*/ 310039 h 514350"/>
              <a:gd name="connsiteX1115" fmla="*/ 4222909 w 6400800"/>
              <a:gd name="connsiteY1115" fmla="*/ 295751 h 514350"/>
              <a:gd name="connsiteX1116" fmla="*/ 4228624 w 6400800"/>
              <a:gd name="connsiteY1116" fmla="*/ 316706 h 514350"/>
              <a:gd name="connsiteX1117" fmla="*/ 4226719 w 6400800"/>
              <a:gd name="connsiteY1117" fmla="*/ 327184 h 514350"/>
              <a:gd name="connsiteX1118" fmla="*/ 4223862 w 6400800"/>
              <a:gd name="connsiteY1118" fmla="*/ 341471 h 514350"/>
              <a:gd name="connsiteX1119" fmla="*/ 4222909 w 6400800"/>
              <a:gd name="connsiteY1119" fmla="*/ 334804 h 514350"/>
              <a:gd name="connsiteX1120" fmla="*/ 4219099 w 6400800"/>
              <a:gd name="connsiteY1120" fmla="*/ 311944 h 514350"/>
              <a:gd name="connsiteX1121" fmla="*/ 4219099 w 6400800"/>
              <a:gd name="connsiteY1121" fmla="*/ 331946 h 514350"/>
              <a:gd name="connsiteX1122" fmla="*/ 4217194 w 6400800"/>
              <a:gd name="connsiteY1122" fmla="*/ 322421 h 514350"/>
              <a:gd name="connsiteX1123" fmla="*/ 4198144 w 6400800"/>
              <a:gd name="connsiteY1123" fmla="*/ 240506 h 514350"/>
              <a:gd name="connsiteX1124" fmla="*/ 4205764 w 6400800"/>
              <a:gd name="connsiteY1124" fmla="*/ 323374 h 514350"/>
              <a:gd name="connsiteX1125" fmla="*/ 4210526 w 6400800"/>
              <a:gd name="connsiteY1125" fmla="*/ 364331 h 514350"/>
              <a:gd name="connsiteX1126" fmla="*/ 4210526 w 6400800"/>
              <a:gd name="connsiteY1126" fmla="*/ 363379 h 514350"/>
              <a:gd name="connsiteX1127" fmla="*/ 4206716 w 6400800"/>
              <a:gd name="connsiteY1127" fmla="*/ 350044 h 514350"/>
              <a:gd name="connsiteX1128" fmla="*/ 4202906 w 6400800"/>
              <a:gd name="connsiteY1128" fmla="*/ 338614 h 514350"/>
              <a:gd name="connsiteX1129" fmla="*/ 4202906 w 6400800"/>
              <a:gd name="connsiteY1129" fmla="*/ 350996 h 514350"/>
              <a:gd name="connsiteX1130" fmla="*/ 4202906 w 6400800"/>
              <a:gd name="connsiteY1130" fmla="*/ 365284 h 514350"/>
              <a:gd name="connsiteX1131" fmla="*/ 4202906 w 6400800"/>
              <a:gd name="connsiteY1131" fmla="*/ 373856 h 514350"/>
              <a:gd name="connsiteX1132" fmla="*/ 4202906 w 6400800"/>
              <a:gd name="connsiteY1132" fmla="*/ 380524 h 514350"/>
              <a:gd name="connsiteX1133" fmla="*/ 4201954 w 6400800"/>
              <a:gd name="connsiteY1133" fmla="*/ 378619 h 514350"/>
              <a:gd name="connsiteX1134" fmla="*/ 4201001 w 6400800"/>
              <a:gd name="connsiteY1134" fmla="*/ 361474 h 514350"/>
              <a:gd name="connsiteX1135" fmla="*/ 4196239 w 6400800"/>
              <a:gd name="connsiteY1135" fmla="*/ 290989 h 514350"/>
              <a:gd name="connsiteX1136" fmla="*/ 4191476 w 6400800"/>
              <a:gd name="connsiteY1136" fmla="*/ 343376 h 514350"/>
              <a:gd name="connsiteX1137" fmla="*/ 4188619 w 6400800"/>
              <a:gd name="connsiteY1137" fmla="*/ 335756 h 514350"/>
              <a:gd name="connsiteX1138" fmla="*/ 4181951 w 6400800"/>
              <a:gd name="connsiteY1138" fmla="*/ 319564 h 514350"/>
              <a:gd name="connsiteX1139" fmla="*/ 4180999 w 6400800"/>
              <a:gd name="connsiteY1139" fmla="*/ 316706 h 514350"/>
              <a:gd name="connsiteX1140" fmla="*/ 4180999 w 6400800"/>
              <a:gd name="connsiteY1140" fmla="*/ 256699 h 514350"/>
              <a:gd name="connsiteX1141" fmla="*/ 4180999 w 6400800"/>
              <a:gd name="connsiteY1141" fmla="*/ 230029 h 514350"/>
              <a:gd name="connsiteX1142" fmla="*/ 4177189 w 6400800"/>
              <a:gd name="connsiteY1142" fmla="*/ 256699 h 514350"/>
              <a:gd name="connsiteX1143" fmla="*/ 4175284 w 6400800"/>
              <a:gd name="connsiteY1143" fmla="*/ 270034 h 514350"/>
              <a:gd name="connsiteX1144" fmla="*/ 4174331 w 6400800"/>
              <a:gd name="connsiteY1144" fmla="*/ 251936 h 514350"/>
              <a:gd name="connsiteX1145" fmla="*/ 4168616 w 6400800"/>
              <a:gd name="connsiteY1145" fmla="*/ 176689 h 514350"/>
              <a:gd name="connsiteX1146" fmla="*/ 4162901 w 6400800"/>
              <a:gd name="connsiteY1146" fmla="*/ 251936 h 514350"/>
              <a:gd name="connsiteX1147" fmla="*/ 4160996 w 6400800"/>
              <a:gd name="connsiteY1147" fmla="*/ 287179 h 514350"/>
              <a:gd name="connsiteX1148" fmla="*/ 4154329 w 6400800"/>
              <a:gd name="connsiteY1148" fmla="*/ 303371 h 514350"/>
              <a:gd name="connsiteX1149" fmla="*/ 4146709 w 6400800"/>
              <a:gd name="connsiteY1149" fmla="*/ 280511 h 514350"/>
              <a:gd name="connsiteX1150" fmla="*/ 4140041 w 6400800"/>
              <a:gd name="connsiteY1150" fmla="*/ 246221 h 514350"/>
              <a:gd name="connsiteX1151" fmla="*/ 4133374 w 6400800"/>
              <a:gd name="connsiteY1151" fmla="*/ 224314 h 514350"/>
              <a:gd name="connsiteX1152" fmla="*/ 4134326 w 6400800"/>
              <a:gd name="connsiteY1152" fmla="*/ 230029 h 514350"/>
              <a:gd name="connsiteX1153" fmla="*/ 4136231 w 6400800"/>
              <a:gd name="connsiteY1153" fmla="*/ 247174 h 514350"/>
              <a:gd name="connsiteX1154" fmla="*/ 4136231 w 6400800"/>
              <a:gd name="connsiteY1154" fmla="*/ 250031 h 514350"/>
              <a:gd name="connsiteX1155" fmla="*/ 4118134 w 6400800"/>
              <a:gd name="connsiteY1155" fmla="*/ 197644 h 514350"/>
              <a:gd name="connsiteX1156" fmla="*/ 4093369 w 6400800"/>
              <a:gd name="connsiteY1156" fmla="*/ 121444 h 514350"/>
              <a:gd name="connsiteX1157" fmla="*/ 4083844 w 6400800"/>
              <a:gd name="connsiteY1157" fmla="*/ 92869 h 514350"/>
              <a:gd name="connsiteX1158" fmla="*/ 4089559 w 6400800"/>
              <a:gd name="connsiteY1158" fmla="*/ 122396 h 514350"/>
              <a:gd name="connsiteX1159" fmla="*/ 4106704 w 6400800"/>
              <a:gd name="connsiteY1159" fmla="*/ 200501 h 514350"/>
              <a:gd name="connsiteX1160" fmla="*/ 4119086 w 6400800"/>
              <a:gd name="connsiteY1160" fmla="*/ 248126 h 514350"/>
              <a:gd name="connsiteX1161" fmla="*/ 4117181 w 6400800"/>
              <a:gd name="connsiteY1161" fmla="*/ 262414 h 514350"/>
              <a:gd name="connsiteX1162" fmla="*/ 4114324 w 6400800"/>
              <a:gd name="connsiteY1162" fmla="*/ 290036 h 514350"/>
              <a:gd name="connsiteX1163" fmla="*/ 4110514 w 6400800"/>
              <a:gd name="connsiteY1163" fmla="*/ 284321 h 514350"/>
              <a:gd name="connsiteX1164" fmla="*/ 4114324 w 6400800"/>
              <a:gd name="connsiteY1164" fmla="*/ 269081 h 514350"/>
              <a:gd name="connsiteX1165" fmla="*/ 4108609 w 6400800"/>
              <a:gd name="connsiteY1165" fmla="*/ 282416 h 514350"/>
              <a:gd name="connsiteX1166" fmla="*/ 4102894 w 6400800"/>
              <a:gd name="connsiteY1166" fmla="*/ 273844 h 514350"/>
              <a:gd name="connsiteX1167" fmla="*/ 4096226 w 6400800"/>
              <a:gd name="connsiteY1167" fmla="*/ 263366 h 514350"/>
              <a:gd name="connsiteX1168" fmla="*/ 4097179 w 6400800"/>
              <a:gd name="connsiteY1168" fmla="*/ 262414 h 514350"/>
              <a:gd name="connsiteX1169" fmla="*/ 4096226 w 6400800"/>
              <a:gd name="connsiteY1169" fmla="*/ 263366 h 514350"/>
              <a:gd name="connsiteX1170" fmla="*/ 4090511 w 6400800"/>
              <a:gd name="connsiteY1170" fmla="*/ 253841 h 514350"/>
              <a:gd name="connsiteX1171" fmla="*/ 4090511 w 6400800"/>
              <a:gd name="connsiteY1171" fmla="*/ 252889 h 514350"/>
              <a:gd name="connsiteX1172" fmla="*/ 4090511 w 6400800"/>
              <a:gd name="connsiteY1172" fmla="*/ 238601 h 514350"/>
              <a:gd name="connsiteX1173" fmla="*/ 4090511 w 6400800"/>
              <a:gd name="connsiteY1173" fmla="*/ 215741 h 514350"/>
              <a:gd name="connsiteX1174" fmla="*/ 4089559 w 6400800"/>
              <a:gd name="connsiteY1174" fmla="*/ 195739 h 514350"/>
              <a:gd name="connsiteX1175" fmla="*/ 4086701 w 6400800"/>
              <a:gd name="connsiteY1175" fmla="*/ 214789 h 514350"/>
              <a:gd name="connsiteX1176" fmla="*/ 4083844 w 6400800"/>
              <a:gd name="connsiteY1176" fmla="*/ 236696 h 514350"/>
              <a:gd name="connsiteX1177" fmla="*/ 4083844 w 6400800"/>
              <a:gd name="connsiteY1177" fmla="*/ 239554 h 514350"/>
              <a:gd name="connsiteX1178" fmla="*/ 4081939 w 6400800"/>
              <a:gd name="connsiteY1178" fmla="*/ 236696 h 514350"/>
              <a:gd name="connsiteX1179" fmla="*/ 4081939 w 6400800"/>
              <a:gd name="connsiteY1179" fmla="*/ 234791 h 514350"/>
              <a:gd name="connsiteX1180" fmla="*/ 4081939 w 6400800"/>
              <a:gd name="connsiteY1180" fmla="*/ 210026 h 514350"/>
              <a:gd name="connsiteX1181" fmla="*/ 4081939 w 6400800"/>
              <a:gd name="connsiteY1181" fmla="*/ 188119 h 514350"/>
              <a:gd name="connsiteX1182" fmla="*/ 4078129 w 6400800"/>
              <a:gd name="connsiteY1182" fmla="*/ 210026 h 514350"/>
              <a:gd name="connsiteX1183" fmla="*/ 4075271 w 6400800"/>
              <a:gd name="connsiteY1183" fmla="*/ 227171 h 514350"/>
              <a:gd name="connsiteX1184" fmla="*/ 4059079 w 6400800"/>
              <a:gd name="connsiteY1184" fmla="*/ 202406 h 514350"/>
              <a:gd name="connsiteX1185" fmla="*/ 4073366 w 6400800"/>
              <a:gd name="connsiteY1185" fmla="*/ 236696 h 514350"/>
              <a:gd name="connsiteX1186" fmla="*/ 4071461 w 6400800"/>
              <a:gd name="connsiteY1186" fmla="*/ 250984 h 514350"/>
              <a:gd name="connsiteX1187" fmla="*/ 4067651 w 6400800"/>
              <a:gd name="connsiteY1187" fmla="*/ 268129 h 514350"/>
              <a:gd name="connsiteX1188" fmla="*/ 4064794 w 6400800"/>
              <a:gd name="connsiteY1188" fmla="*/ 279559 h 514350"/>
              <a:gd name="connsiteX1189" fmla="*/ 4061936 w 6400800"/>
              <a:gd name="connsiteY1189" fmla="*/ 253841 h 514350"/>
              <a:gd name="connsiteX1190" fmla="*/ 4054316 w 6400800"/>
              <a:gd name="connsiteY1190" fmla="*/ 207169 h 514350"/>
              <a:gd name="connsiteX1191" fmla="*/ 4050506 w 6400800"/>
              <a:gd name="connsiteY1191" fmla="*/ 186214 h 514350"/>
              <a:gd name="connsiteX1192" fmla="*/ 4046696 w 6400800"/>
              <a:gd name="connsiteY1192" fmla="*/ 168116 h 514350"/>
              <a:gd name="connsiteX1193" fmla="*/ 4040029 w 6400800"/>
              <a:gd name="connsiteY1193" fmla="*/ 137636 h 514350"/>
              <a:gd name="connsiteX1194" fmla="*/ 4034314 w 6400800"/>
              <a:gd name="connsiteY1194" fmla="*/ 111919 h 514350"/>
              <a:gd name="connsiteX1195" fmla="*/ 4036219 w 6400800"/>
              <a:gd name="connsiteY1195" fmla="*/ 138589 h 514350"/>
              <a:gd name="connsiteX1196" fmla="*/ 4039076 w 6400800"/>
              <a:gd name="connsiteY1196" fmla="*/ 169069 h 514350"/>
              <a:gd name="connsiteX1197" fmla="*/ 4042886 w 6400800"/>
              <a:gd name="connsiteY1197" fmla="*/ 208121 h 514350"/>
              <a:gd name="connsiteX1198" fmla="*/ 4044791 w 6400800"/>
              <a:gd name="connsiteY1198" fmla="*/ 238601 h 514350"/>
              <a:gd name="connsiteX1199" fmla="*/ 4031456 w 6400800"/>
              <a:gd name="connsiteY1199" fmla="*/ 170021 h 514350"/>
              <a:gd name="connsiteX1200" fmla="*/ 4036219 w 6400800"/>
              <a:gd name="connsiteY1200" fmla="*/ 252889 h 514350"/>
              <a:gd name="connsiteX1201" fmla="*/ 4037171 w 6400800"/>
              <a:gd name="connsiteY1201" fmla="*/ 264319 h 514350"/>
              <a:gd name="connsiteX1202" fmla="*/ 4035266 w 6400800"/>
              <a:gd name="connsiteY1202" fmla="*/ 271939 h 514350"/>
              <a:gd name="connsiteX1203" fmla="*/ 4030504 w 6400800"/>
              <a:gd name="connsiteY1203" fmla="*/ 266224 h 514350"/>
              <a:gd name="connsiteX1204" fmla="*/ 4023836 w 6400800"/>
              <a:gd name="connsiteY1204" fmla="*/ 258604 h 514350"/>
              <a:gd name="connsiteX1205" fmla="*/ 4009549 w 6400800"/>
              <a:gd name="connsiteY1205" fmla="*/ 229076 h 514350"/>
              <a:gd name="connsiteX1206" fmla="*/ 3996214 w 6400800"/>
              <a:gd name="connsiteY1206" fmla="*/ 203359 h 514350"/>
              <a:gd name="connsiteX1207" fmla="*/ 4005739 w 6400800"/>
              <a:gd name="connsiteY1207" fmla="*/ 230981 h 514350"/>
              <a:gd name="connsiteX1208" fmla="*/ 4014311 w 6400800"/>
              <a:gd name="connsiteY1208" fmla="*/ 255746 h 514350"/>
              <a:gd name="connsiteX1209" fmla="*/ 4007644 w 6400800"/>
              <a:gd name="connsiteY1209" fmla="*/ 243364 h 514350"/>
              <a:gd name="connsiteX1210" fmla="*/ 4015264 w 6400800"/>
              <a:gd name="connsiteY1210" fmla="*/ 267176 h 514350"/>
              <a:gd name="connsiteX1211" fmla="*/ 4024789 w 6400800"/>
              <a:gd name="connsiteY1211" fmla="*/ 294799 h 514350"/>
              <a:gd name="connsiteX1212" fmla="*/ 4026694 w 6400800"/>
              <a:gd name="connsiteY1212" fmla="*/ 301466 h 514350"/>
              <a:gd name="connsiteX1213" fmla="*/ 4017169 w 6400800"/>
              <a:gd name="connsiteY1213" fmla="*/ 329089 h 514350"/>
              <a:gd name="connsiteX1214" fmla="*/ 4016216 w 6400800"/>
              <a:gd name="connsiteY1214" fmla="*/ 328136 h 514350"/>
              <a:gd name="connsiteX1215" fmla="*/ 4005739 w 6400800"/>
              <a:gd name="connsiteY1215" fmla="*/ 320516 h 514350"/>
              <a:gd name="connsiteX1216" fmla="*/ 4005739 w 6400800"/>
              <a:gd name="connsiteY1216" fmla="*/ 318611 h 514350"/>
              <a:gd name="connsiteX1217" fmla="*/ 4004786 w 6400800"/>
              <a:gd name="connsiteY1217" fmla="*/ 310991 h 514350"/>
              <a:gd name="connsiteX1218" fmla="*/ 4002881 w 6400800"/>
              <a:gd name="connsiteY1218" fmla="*/ 269081 h 514350"/>
              <a:gd name="connsiteX1219" fmla="*/ 4000024 w 6400800"/>
              <a:gd name="connsiteY1219" fmla="*/ 284321 h 514350"/>
              <a:gd name="connsiteX1220" fmla="*/ 3993356 w 6400800"/>
              <a:gd name="connsiteY1220" fmla="*/ 248126 h 514350"/>
              <a:gd name="connsiteX1221" fmla="*/ 3993356 w 6400800"/>
              <a:gd name="connsiteY1221" fmla="*/ 286226 h 514350"/>
              <a:gd name="connsiteX1222" fmla="*/ 3992404 w 6400800"/>
              <a:gd name="connsiteY1222" fmla="*/ 286226 h 514350"/>
              <a:gd name="connsiteX1223" fmla="*/ 3990499 w 6400800"/>
              <a:gd name="connsiteY1223" fmla="*/ 287179 h 514350"/>
              <a:gd name="connsiteX1224" fmla="*/ 3985736 w 6400800"/>
              <a:gd name="connsiteY1224" fmla="*/ 292894 h 514350"/>
              <a:gd name="connsiteX1225" fmla="*/ 3985736 w 6400800"/>
              <a:gd name="connsiteY1225" fmla="*/ 292894 h 514350"/>
              <a:gd name="connsiteX1226" fmla="*/ 3985736 w 6400800"/>
              <a:gd name="connsiteY1226" fmla="*/ 293846 h 514350"/>
              <a:gd name="connsiteX1227" fmla="*/ 3983831 w 6400800"/>
              <a:gd name="connsiteY1227" fmla="*/ 313849 h 514350"/>
              <a:gd name="connsiteX1228" fmla="*/ 3978116 w 6400800"/>
              <a:gd name="connsiteY1228" fmla="*/ 303371 h 514350"/>
              <a:gd name="connsiteX1229" fmla="*/ 3987641 w 6400800"/>
              <a:gd name="connsiteY1229" fmla="*/ 272891 h 514350"/>
              <a:gd name="connsiteX1230" fmla="*/ 3976211 w 6400800"/>
              <a:gd name="connsiteY1230" fmla="*/ 298609 h 514350"/>
              <a:gd name="connsiteX1231" fmla="*/ 3973354 w 6400800"/>
              <a:gd name="connsiteY1231" fmla="*/ 293846 h 514350"/>
              <a:gd name="connsiteX1232" fmla="*/ 3973354 w 6400800"/>
              <a:gd name="connsiteY1232" fmla="*/ 288131 h 514350"/>
              <a:gd name="connsiteX1233" fmla="*/ 3973354 w 6400800"/>
              <a:gd name="connsiteY1233" fmla="*/ 287179 h 514350"/>
              <a:gd name="connsiteX1234" fmla="*/ 3977164 w 6400800"/>
              <a:gd name="connsiteY1234" fmla="*/ 278606 h 514350"/>
              <a:gd name="connsiteX1235" fmla="*/ 3980974 w 6400800"/>
              <a:gd name="connsiteY1235" fmla="*/ 270986 h 514350"/>
              <a:gd name="connsiteX1236" fmla="*/ 3976211 w 6400800"/>
              <a:gd name="connsiteY1236" fmla="*/ 277654 h 514350"/>
              <a:gd name="connsiteX1237" fmla="*/ 3973354 w 6400800"/>
              <a:gd name="connsiteY1237" fmla="*/ 282416 h 514350"/>
              <a:gd name="connsiteX1238" fmla="*/ 3974306 w 6400800"/>
              <a:gd name="connsiteY1238" fmla="*/ 254794 h 514350"/>
              <a:gd name="connsiteX1239" fmla="*/ 3975259 w 6400800"/>
              <a:gd name="connsiteY1239" fmla="*/ 230029 h 514350"/>
              <a:gd name="connsiteX1240" fmla="*/ 3970496 w 6400800"/>
              <a:gd name="connsiteY1240" fmla="*/ 254794 h 514350"/>
              <a:gd name="connsiteX1241" fmla="*/ 3965734 w 6400800"/>
              <a:gd name="connsiteY1241" fmla="*/ 281464 h 514350"/>
              <a:gd name="connsiteX1242" fmla="*/ 3961924 w 6400800"/>
              <a:gd name="connsiteY1242" fmla="*/ 274796 h 514350"/>
              <a:gd name="connsiteX1243" fmla="*/ 3962876 w 6400800"/>
              <a:gd name="connsiteY1243" fmla="*/ 269081 h 514350"/>
              <a:gd name="connsiteX1244" fmla="*/ 3966686 w 6400800"/>
              <a:gd name="connsiteY1244" fmla="*/ 245269 h 514350"/>
              <a:gd name="connsiteX1245" fmla="*/ 3959066 w 6400800"/>
              <a:gd name="connsiteY1245" fmla="*/ 268129 h 514350"/>
              <a:gd name="connsiteX1246" fmla="*/ 3959066 w 6400800"/>
              <a:gd name="connsiteY1246" fmla="*/ 269081 h 514350"/>
              <a:gd name="connsiteX1247" fmla="*/ 3958114 w 6400800"/>
              <a:gd name="connsiteY1247" fmla="*/ 267176 h 514350"/>
              <a:gd name="connsiteX1248" fmla="*/ 3958114 w 6400800"/>
              <a:gd name="connsiteY1248" fmla="*/ 269081 h 514350"/>
              <a:gd name="connsiteX1249" fmla="*/ 3955256 w 6400800"/>
              <a:gd name="connsiteY1249" fmla="*/ 264319 h 514350"/>
              <a:gd name="connsiteX1250" fmla="*/ 3954304 w 6400800"/>
              <a:gd name="connsiteY1250" fmla="*/ 247174 h 514350"/>
              <a:gd name="connsiteX1251" fmla="*/ 3951446 w 6400800"/>
              <a:gd name="connsiteY1251" fmla="*/ 214789 h 514350"/>
              <a:gd name="connsiteX1252" fmla="*/ 3947636 w 6400800"/>
              <a:gd name="connsiteY1252" fmla="*/ 190024 h 514350"/>
              <a:gd name="connsiteX1253" fmla="*/ 3943826 w 6400800"/>
              <a:gd name="connsiteY1253" fmla="*/ 169069 h 514350"/>
              <a:gd name="connsiteX1254" fmla="*/ 3943826 w 6400800"/>
              <a:gd name="connsiteY1254" fmla="*/ 190024 h 514350"/>
              <a:gd name="connsiteX1255" fmla="*/ 3943826 w 6400800"/>
              <a:gd name="connsiteY1255" fmla="*/ 214789 h 514350"/>
              <a:gd name="connsiteX1256" fmla="*/ 3943826 w 6400800"/>
              <a:gd name="connsiteY1256" fmla="*/ 225266 h 514350"/>
              <a:gd name="connsiteX1257" fmla="*/ 3940969 w 6400800"/>
              <a:gd name="connsiteY1257" fmla="*/ 215741 h 514350"/>
              <a:gd name="connsiteX1258" fmla="*/ 3939064 w 6400800"/>
              <a:gd name="connsiteY1258" fmla="*/ 207169 h 514350"/>
              <a:gd name="connsiteX1259" fmla="*/ 3940016 w 6400800"/>
              <a:gd name="connsiteY1259" fmla="*/ 205264 h 514350"/>
              <a:gd name="connsiteX1260" fmla="*/ 3939064 w 6400800"/>
              <a:gd name="connsiteY1260" fmla="*/ 206216 h 514350"/>
              <a:gd name="connsiteX1261" fmla="*/ 3936206 w 6400800"/>
              <a:gd name="connsiteY1261" fmla="*/ 197644 h 514350"/>
              <a:gd name="connsiteX1262" fmla="*/ 3937159 w 6400800"/>
              <a:gd name="connsiteY1262" fmla="*/ 208121 h 514350"/>
              <a:gd name="connsiteX1263" fmla="*/ 3929539 w 6400800"/>
              <a:gd name="connsiteY1263" fmla="*/ 216694 h 514350"/>
              <a:gd name="connsiteX1264" fmla="*/ 3925729 w 6400800"/>
              <a:gd name="connsiteY1264" fmla="*/ 197644 h 514350"/>
              <a:gd name="connsiteX1265" fmla="*/ 3916204 w 6400800"/>
              <a:gd name="connsiteY1265" fmla="*/ 158591 h 514350"/>
              <a:gd name="connsiteX1266" fmla="*/ 3912394 w 6400800"/>
              <a:gd name="connsiteY1266" fmla="*/ 144304 h 514350"/>
              <a:gd name="connsiteX1267" fmla="*/ 3915251 w 6400800"/>
              <a:gd name="connsiteY1267" fmla="*/ 139541 h 514350"/>
              <a:gd name="connsiteX1268" fmla="*/ 3935254 w 6400800"/>
              <a:gd name="connsiteY1268" fmla="*/ 110966 h 514350"/>
              <a:gd name="connsiteX1269" fmla="*/ 3912394 w 6400800"/>
              <a:gd name="connsiteY1269" fmla="*/ 136684 h 514350"/>
              <a:gd name="connsiteX1270" fmla="*/ 3910489 w 6400800"/>
              <a:gd name="connsiteY1270" fmla="*/ 138589 h 514350"/>
              <a:gd name="connsiteX1271" fmla="*/ 3906679 w 6400800"/>
              <a:gd name="connsiteY1271" fmla="*/ 128111 h 514350"/>
              <a:gd name="connsiteX1272" fmla="*/ 3898106 w 6400800"/>
              <a:gd name="connsiteY1272" fmla="*/ 102394 h 514350"/>
              <a:gd name="connsiteX1273" fmla="*/ 3902869 w 6400800"/>
              <a:gd name="connsiteY1273" fmla="*/ 129064 h 514350"/>
              <a:gd name="connsiteX1274" fmla="*/ 3905726 w 6400800"/>
              <a:gd name="connsiteY1274" fmla="*/ 143351 h 514350"/>
              <a:gd name="connsiteX1275" fmla="*/ 3905726 w 6400800"/>
              <a:gd name="connsiteY1275" fmla="*/ 143351 h 514350"/>
              <a:gd name="connsiteX1276" fmla="*/ 3887629 w 6400800"/>
              <a:gd name="connsiteY1276" fmla="*/ 167164 h 514350"/>
              <a:gd name="connsiteX1277" fmla="*/ 3866674 w 6400800"/>
              <a:gd name="connsiteY1277" fmla="*/ 195739 h 514350"/>
              <a:gd name="connsiteX1278" fmla="*/ 3862864 w 6400800"/>
              <a:gd name="connsiteY1278" fmla="*/ 182404 h 514350"/>
              <a:gd name="connsiteX1279" fmla="*/ 3854291 w 6400800"/>
              <a:gd name="connsiteY1279" fmla="*/ 155734 h 514350"/>
              <a:gd name="connsiteX1280" fmla="*/ 3859054 w 6400800"/>
              <a:gd name="connsiteY1280" fmla="*/ 183356 h 514350"/>
              <a:gd name="connsiteX1281" fmla="*/ 3862864 w 6400800"/>
              <a:gd name="connsiteY1281" fmla="*/ 202406 h 514350"/>
              <a:gd name="connsiteX1282" fmla="*/ 3858101 w 6400800"/>
              <a:gd name="connsiteY1282" fmla="*/ 209074 h 514350"/>
              <a:gd name="connsiteX1283" fmla="*/ 3853339 w 6400800"/>
              <a:gd name="connsiteY1283" fmla="*/ 216694 h 514350"/>
              <a:gd name="connsiteX1284" fmla="*/ 3849529 w 6400800"/>
              <a:gd name="connsiteY1284" fmla="*/ 195739 h 514350"/>
              <a:gd name="connsiteX1285" fmla="*/ 3852386 w 6400800"/>
              <a:gd name="connsiteY1285" fmla="*/ 178594 h 514350"/>
              <a:gd name="connsiteX1286" fmla="*/ 3855244 w 6400800"/>
              <a:gd name="connsiteY1286" fmla="*/ 158591 h 514350"/>
              <a:gd name="connsiteX1287" fmla="*/ 3848576 w 6400800"/>
              <a:gd name="connsiteY1287" fmla="*/ 177641 h 514350"/>
              <a:gd name="connsiteX1288" fmla="*/ 3841909 w 6400800"/>
              <a:gd name="connsiteY1288" fmla="*/ 199549 h 514350"/>
              <a:gd name="connsiteX1289" fmla="*/ 3838099 w 6400800"/>
              <a:gd name="connsiteY1289" fmla="*/ 212884 h 514350"/>
              <a:gd name="connsiteX1290" fmla="*/ 3835241 w 6400800"/>
              <a:gd name="connsiteY1290" fmla="*/ 225266 h 514350"/>
              <a:gd name="connsiteX1291" fmla="*/ 3834289 w 6400800"/>
              <a:gd name="connsiteY1291" fmla="*/ 222409 h 514350"/>
              <a:gd name="connsiteX1292" fmla="*/ 3825716 w 6400800"/>
              <a:gd name="connsiteY1292" fmla="*/ 209074 h 514350"/>
              <a:gd name="connsiteX1293" fmla="*/ 3809524 w 6400800"/>
              <a:gd name="connsiteY1293" fmla="*/ 184309 h 514350"/>
              <a:gd name="connsiteX1294" fmla="*/ 3821906 w 6400800"/>
              <a:gd name="connsiteY1294" fmla="*/ 210979 h 514350"/>
              <a:gd name="connsiteX1295" fmla="*/ 3828574 w 6400800"/>
              <a:gd name="connsiteY1295" fmla="*/ 224314 h 514350"/>
              <a:gd name="connsiteX1296" fmla="*/ 3832384 w 6400800"/>
              <a:gd name="connsiteY1296" fmla="*/ 234791 h 514350"/>
              <a:gd name="connsiteX1297" fmla="*/ 3828574 w 6400800"/>
              <a:gd name="connsiteY1297" fmla="*/ 254794 h 514350"/>
              <a:gd name="connsiteX1298" fmla="*/ 3825716 w 6400800"/>
              <a:gd name="connsiteY1298" fmla="*/ 259556 h 514350"/>
              <a:gd name="connsiteX1299" fmla="*/ 3820954 w 6400800"/>
              <a:gd name="connsiteY1299" fmla="*/ 269081 h 514350"/>
              <a:gd name="connsiteX1300" fmla="*/ 3820001 w 6400800"/>
              <a:gd name="connsiteY1300" fmla="*/ 267176 h 514350"/>
              <a:gd name="connsiteX1301" fmla="*/ 3804761 w 6400800"/>
              <a:gd name="connsiteY1301" fmla="*/ 249079 h 514350"/>
              <a:gd name="connsiteX1302" fmla="*/ 3817144 w 6400800"/>
              <a:gd name="connsiteY1302" fmla="*/ 270034 h 514350"/>
              <a:gd name="connsiteX1303" fmla="*/ 3819049 w 6400800"/>
              <a:gd name="connsiteY1303" fmla="*/ 272891 h 514350"/>
              <a:gd name="connsiteX1304" fmla="*/ 3806666 w 6400800"/>
              <a:gd name="connsiteY1304" fmla="*/ 294799 h 514350"/>
              <a:gd name="connsiteX1305" fmla="*/ 3806666 w 6400800"/>
              <a:gd name="connsiteY1305" fmla="*/ 294799 h 514350"/>
              <a:gd name="connsiteX1306" fmla="*/ 3803809 w 6400800"/>
              <a:gd name="connsiteY1306" fmla="*/ 290989 h 514350"/>
              <a:gd name="connsiteX1307" fmla="*/ 3802856 w 6400800"/>
              <a:gd name="connsiteY1307" fmla="*/ 287179 h 514350"/>
              <a:gd name="connsiteX1308" fmla="*/ 3799999 w 6400800"/>
              <a:gd name="connsiteY1308" fmla="*/ 276701 h 514350"/>
              <a:gd name="connsiteX1309" fmla="*/ 3795236 w 6400800"/>
              <a:gd name="connsiteY1309" fmla="*/ 260509 h 514350"/>
              <a:gd name="connsiteX1310" fmla="*/ 3790474 w 6400800"/>
              <a:gd name="connsiteY1310" fmla="*/ 246221 h 514350"/>
              <a:gd name="connsiteX1311" fmla="*/ 3791426 w 6400800"/>
              <a:gd name="connsiteY1311" fmla="*/ 260509 h 514350"/>
              <a:gd name="connsiteX1312" fmla="*/ 3792379 w 6400800"/>
              <a:gd name="connsiteY1312" fmla="*/ 273844 h 514350"/>
              <a:gd name="connsiteX1313" fmla="*/ 3787616 w 6400800"/>
              <a:gd name="connsiteY1313" fmla="*/ 268129 h 514350"/>
              <a:gd name="connsiteX1314" fmla="*/ 3777139 w 6400800"/>
              <a:gd name="connsiteY1314" fmla="*/ 255746 h 514350"/>
              <a:gd name="connsiteX1315" fmla="*/ 3773329 w 6400800"/>
              <a:gd name="connsiteY1315" fmla="*/ 246221 h 514350"/>
              <a:gd name="connsiteX1316" fmla="*/ 3764756 w 6400800"/>
              <a:gd name="connsiteY1316" fmla="*/ 224314 h 514350"/>
              <a:gd name="connsiteX1317" fmla="*/ 3769519 w 6400800"/>
              <a:gd name="connsiteY1317" fmla="*/ 247174 h 514350"/>
              <a:gd name="connsiteX1318" fmla="*/ 3776186 w 6400800"/>
              <a:gd name="connsiteY1318" fmla="*/ 273844 h 514350"/>
              <a:gd name="connsiteX1319" fmla="*/ 3781901 w 6400800"/>
              <a:gd name="connsiteY1319" fmla="*/ 299561 h 514350"/>
              <a:gd name="connsiteX1320" fmla="*/ 3760946 w 6400800"/>
              <a:gd name="connsiteY1320" fmla="*/ 234791 h 514350"/>
              <a:gd name="connsiteX1321" fmla="*/ 3755231 w 6400800"/>
              <a:gd name="connsiteY1321" fmla="*/ 218599 h 514350"/>
              <a:gd name="connsiteX1322" fmla="*/ 3759041 w 6400800"/>
              <a:gd name="connsiteY1322" fmla="*/ 211931 h 514350"/>
              <a:gd name="connsiteX1323" fmla="*/ 3754279 w 6400800"/>
              <a:gd name="connsiteY1323" fmla="*/ 217646 h 514350"/>
              <a:gd name="connsiteX1324" fmla="*/ 3750469 w 6400800"/>
              <a:gd name="connsiteY1324" fmla="*/ 208121 h 514350"/>
              <a:gd name="connsiteX1325" fmla="*/ 3752374 w 6400800"/>
              <a:gd name="connsiteY1325" fmla="*/ 197644 h 514350"/>
              <a:gd name="connsiteX1326" fmla="*/ 3748564 w 6400800"/>
              <a:gd name="connsiteY1326" fmla="*/ 205264 h 514350"/>
              <a:gd name="connsiteX1327" fmla="*/ 3734276 w 6400800"/>
              <a:gd name="connsiteY1327" fmla="*/ 167164 h 514350"/>
              <a:gd name="connsiteX1328" fmla="*/ 3742849 w 6400800"/>
              <a:gd name="connsiteY1328" fmla="*/ 217646 h 514350"/>
              <a:gd name="connsiteX1329" fmla="*/ 3736181 w 6400800"/>
              <a:gd name="connsiteY1329" fmla="*/ 236696 h 514350"/>
              <a:gd name="connsiteX1330" fmla="*/ 3735229 w 6400800"/>
              <a:gd name="connsiteY1330" fmla="*/ 238601 h 514350"/>
              <a:gd name="connsiteX1331" fmla="*/ 3730466 w 6400800"/>
              <a:gd name="connsiteY1331" fmla="*/ 245269 h 514350"/>
              <a:gd name="connsiteX1332" fmla="*/ 3726656 w 6400800"/>
              <a:gd name="connsiteY1332" fmla="*/ 236696 h 514350"/>
              <a:gd name="connsiteX1333" fmla="*/ 3726656 w 6400800"/>
              <a:gd name="connsiteY1333" fmla="*/ 232886 h 514350"/>
              <a:gd name="connsiteX1334" fmla="*/ 3725704 w 6400800"/>
              <a:gd name="connsiteY1334" fmla="*/ 214789 h 514350"/>
              <a:gd name="connsiteX1335" fmla="*/ 3722846 w 6400800"/>
              <a:gd name="connsiteY1335" fmla="*/ 230029 h 514350"/>
              <a:gd name="connsiteX1336" fmla="*/ 3721894 w 6400800"/>
              <a:gd name="connsiteY1336" fmla="*/ 229076 h 514350"/>
              <a:gd name="connsiteX1337" fmla="*/ 3721894 w 6400800"/>
              <a:gd name="connsiteY1337" fmla="*/ 229076 h 514350"/>
              <a:gd name="connsiteX1338" fmla="*/ 3725704 w 6400800"/>
              <a:gd name="connsiteY1338" fmla="*/ 190976 h 514350"/>
              <a:gd name="connsiteX1339" fmla="*/ 3727609 w 6400800"/>
              <a:gd name="connsiteY1339" fmla="*/ 172879 h 514350"/>
              <a:gd name="connsiteX1340" fmla="*/ 3730466 w 6400800"/>
              <a:gd name="connsiteY1340" fmla="*/ 155734 h 514350"/>
              <a:gd name="connsiteX1341" fmla="*/ 3734276 w 6400800"/>
              <a:gd name="connsiteY1341" fmla="*/ 128111 h 514350"/>
              <a:gd name="connsiteX1342" fmla="*/ 3737134 w 6400800"/>
              <a:gd name="connsiteY1342" fmla="*/ 104299 h 514350"/>
              <a:gd name="connsiteX1343" fmla="*/ 3730466 w 6400800"/>
              <a:gd name="connsiteY1343" fmla="*/ 127159 h 514350"/>
              <a:gd name="connsiteX1344" fmla="*/ 3722846 w 6400800"/>
              <a:gd name="connsiteY1344" fmla="*/ 153829 h 514350"/>
              <a:gd name="connsiteX1345" fmla="*/ 3718084 w 6400800"/>
              <a:gd name="connsiteY1345" fmla="*/ 170021 h 514350"/>
              <a:gd name="connsiteX1346" fmla="*/ 3714274 w 6400800"/>
              <a:gd name="connsiteY1346" fmla="*/ 188119 h 514350"/>
              <a:gd name="connsiteX1347" fmla="*/ 3710464 w 6400800"/>
              <a:gd name="connsiteY1347" fmla="*/ 208121 h 514350"/>
              <a:gd name="connsiteX1348" fmla="*/ 3710464 w 6400800"/>
              <a:gd name="connsiteY1348" fmla="*/ 207169 h 514350"/>
              <a:gd name="connsiteX1349" fmla="*/ 3691414 w 6400800"/>
              <a:gd name="connsiteY1349" fmla="*/ 174784 h 514350"/>
              <a:gd name="connsiteX1350" fmla="*/ 3677126 w 6400800"/>
              <a:gd name="connsiteY1350" fmla="*/ 150971 h 514350"/>
              <a:gd name="connsiteX1351" fmla="*/ 3678079 w 6400800"/>
              <a:gd name="connsiteY1351" fmla="*/ 137636 h 514350"/>
              <a:gd name="connsiteX1352" fmla="*/ 3675221 w 6400800"/>
              <a:gd name="connsiteY1352" fmla="*/ 149066 h 514350"/>
              <a:gd name="connsiteX1353" fmla="*/ 3674269 w 6400800"/>
              <a:gd name="connsiteY1353" fmla="*/ 147161 h 514350"/>
              <a:gd name="connsiteX1354" fmla="*/ 3675221 w 6400800"/>
              <a:gd name="connsiteY1354" fmla="*/ 150019 h 514350"/>
              <a:gd name="connsiteX1355" fmla="*/ 3672364 w 6400800"/>
              <a:gd name="connsiteY1355" fmla="*/ 164306 h 514350"/>
              <a:gd name="connsiteX1356" fmla="*/ 3665696 w 6400800"/>
              <a:gd name="connsiteY1356" fmla="*/ 194786 h 514350"/>
              <a:gd name="connsiteX1357" fmla="*/ 3662839 w 6400800"/>
              <a:gd name="connsiteY1357" fmla="*/ 209074 h 514350"/>
              <a:gd name="connsiteX1358" fmla="*/ 3661886 w 6400800"/>
              <a:gd name="connsiteY1358" fmla="*/ 210026 h 514350"/>
              <a:gd name="connsiteX1359" fmla="*/ 3658076 w 6400800"/>
              <a:gd name="connsiteY1359" fmla="*/ 216694 h 514350"/>
              <a:gd name="connsiteX1360" fmla="*/ 3658076 w 6400800"/>
              <a:gd name="connsiteY1360" fmla="*/ 174784 h 514350"/>
              <a:gd name="connsiteX1361" fmla="*/ 3645694 w 6400800"/>
              <a:gd name="connsiteY1361" fmla="*/ 239554 h 514350"/>
              <a:gd name="connsiteX1362" fmla="*/ 3644741 w 6400800"/>
              <a:gd name="connsiteY1362" fmla="*/ 246221 h 514350"/>
              <a:gd name="connsiteX1363" fmla="*/ 3643789 w 6400800"/>
              <a:gd name="connsiteY1363" fmla="*/ 249079 h 514350"/>
              <a:gd name="connsiteX1364" fmla="*/ 3640931 w 6400800"/>
              <a:gd name="connsiteY1364" fmla="*/ 259556 h 514350"/>
              <a:gd name="connsiteX1365" fmla="*/ 3633311 w 6400800"/>
              <a:gd name="connsiteY1365" fmla="*/ 243364 h 514350"/>
              <a:gd name="connsiteX1366" fmla="*/ 3639979 w 6400800"/>
              <a:gd name="connsiteY1366" fmla="*/ 265271 h 514350"/>
              <a:gd name="connsiteX1367" fmla="*/ 3637121 w 6400800"/>
              <a:gd name="connsiteY1367" fmla="*/ 275749 h 514350"/>
              <a:gd name="connsiteX1368" fmla="*/ 3627596 w 6400800"/>
              <a:gd name="connsiteY1368" fmla="*/ 261461 h 514350"/>
              <a:gd name="connsiteX1369" fmla="*/ 3635216 w 6400800"/>
              <a:gd name="connsiteY1369" fmla="*/ 280511 h 514350"/>
              <a:gd name="connsiteX1370" fmla="*/ 3635216 w 6400800"/>
              <a:gd name="connsiteY1370" fmla="*/ 281464 h 514350"/>
              <a:gd name="connsiteX1371" fmla="*/ 3630454 w 6400800"/>
              <a:gd name="connsiteY1371" fmla="*/ 309086 h 514350"/>
              <a:gd name="connsiteX1372" fmla="*/ 3627596 w 6400800"/>
              <a:gd name="connsiteY1372" fmla="*/ 332899 h 514350"/>
              <a:gd name="connsiteX1373" fmla="*/ 3620929 w 6400800"/>
              <a:gd name="connsiteY1373" fmla="*/ 312896 h 514350"/>
              <a:gd name="connsiteX1374" fmla="*/ 3620929 w 6400800"/>
              <a:gd name="connsiteY1374" fmla="*/ 309086 h 514350"/>
              <a:gd name="connsiteX1375" fmla="*/ 3619976 w 6400800"/>
              <a:gd name="connsiteY1375" fmla="*/ 310991 h 514350"/>
              <a:gd name="connsiteX1376" fmla="*/ 3619024 w 6400800"/>
              <a:gd name="connsiteY1376" fmla="*/ 308134 h 514350"/>
              <a:gd name="connsiteX1377" fmla="*/ 3622834 w 6400800"/>
              <a:gd name="connsiteY1377" fmla="*/ 272891 h 514350"/>
              <a:gd name="connsiteX1378" fmla="*/ 3626644 w 6400800"/>
              <a:gd name="connsiteY1378" fmla="*/ 221456 h 514350"/>
              <a:gd name="connsiteX1379" fmla="*/ 3630454 w 6400800"/>
              <a:gd name="connsiteY1379" fmla="*/ 211931 h 514350"/>
              <a:gd name="connsiteX1380" fmla="*/ 3626644 w 6400800"/>
              <a:gd name="connsiteY1380" fmla="*/ 216694 h 514350"/>
              <a:gd name="connsiteX1381" fmla="*/ 3626644 w 6400800"/>
              <a:gd name="connsiteY1381" fmla="*/ 214789 h 514350"/>
              <a:gd name="connsiteX1382" fmla="*/ 3626644 w 6400800"/>
              <a:gd name="connsiteY1382" fmla="*/ 192881 h 514350"/>
              <a:gd name="connsiteX1383" fmla="*/ 3622834 w 6400800"/>
              <a:gd name="connsiteY1383" fmla="*/ 214789 h 514350"/>
              <a:gd name="connsiteX1384" fmla="*/ 3620929 w 6400800"/>
              <a:gd name="connsiteY1384" fmla="*/ 226219 h 514350"/>
              <a:gd name="connsiteX1385" fmla="*/ 3620929 w 6400800"/>
              <a:gd name="connsiteY1385" fmla="*/ 227171 h 514350"/>
              <a:gd name="connsiteX1386" fmla="*/ 3609499 w 6400800"/>
              <a:gd name="connsiteY1386" fmla="*/ 243364 h 514350"/>
              <a:gd name="connsiteX1387" fmla="*/ 3603784 w 6400800"/>
              <a:gd name="connsiteY1387" fmla="*/ 251936 h 514350"/>
              <a:gd name="connsiteX1388" fmla="*/ 3613309 w 6400800"/>
              <a:gd name="connsiteY1388" fmla="*/ 225266 h 514350"/>
              <a:gd name="connsiteX1389" fmla="*/ 3619024 w 6400800"/>
              <a:gd name="connsiteY1389" fmla="*/ 208121 h 514350"/>
              <a:gd name="connsiteX1390" fmla="*/ 3624739 w 6400800"/>
              <a:gd name="connsiteY1390" fmla="*/ 192881 h 514350"/>
              <a:gd name="connsiteX1391" fmla="*/ 3634264 w 6400800"/>
              <a:gd name="connsiteY1391" fmla="*/ 168116 h 514350"/>
              <a:gd name="connsiteX1392" fmla="*/ 3642836 w 6400800"/>
              <a:gd name="connsiteY1392" fmla="*/ 146209 h 514350"/>
              <a:gd name="connsiteX1393" fmla="*/ 3631406 w 6400800"/>
              <a:gd name="connsiteY1393" fmla="*/ 166211 h 514350"/>
              <a:gd name="connsiteX1394" fmla="*/ 3618071 w 6400800"/>
              <a:gd name="connsiteY1394" fmla="*/ 189071 h 514350"/>
              <a:gd name="connsiteX1395" fmla="*/ 3610451 w 6400800"/>
              <a:gd name="connsiteY1395" fmla="*/ 203359 h 514350"/>
              <a:gd name="connsiteX1396" fmla="*/ 3602831 w 6400800"/>
              <a:gd name="connsiteY1396" fmla="*/ 219551 h 514350"/>
              <a:gd name="connsiteX1397" fmla="*/ 3588544 w 6400800"/>
              <a:gd name="connsiteY1397" fmla="*/ 250031 h 514350"/>
              <a:gd name="connsiteX1398" fmla="*/ 3588544 w 6400800"/>
              <a:gd name="connsiteY1398" fmla="*/ 242411 h 514350"/>
              <a:gd name="connsiteX1399" fmla="*/ 3585686 w 6400800"/>
              <a:gd name="connsiteY1399" fmla="*/ 256699 h 514350"/>
              <a:gd name="connsiteX1400" fmla="*/ 3585686 w 6400800"/>
              <a:gd name="connsiteY1400" fmla="*/ 257651 h 514350"/>
              <a:gd name="connsiteX1401" fmla="*/ 3579971 w 6400800"/>
              <a:gd name="connsiteY1401" fmla="*/ 270986 h 514350"/>
              <a:gd name="connsiteX1402" fmla="*/ 3573304 w 6400800"/>
              <a:gd name="connsiteY1402" fmla="*/ 282416 h 514350"/>
              <a:gd name="connsiteX1403" fmla="*/ 3568541 w 6400800"/>
              <a:gd name="connsiteY1403" fmla="*/ 263366 h 514350"/>
              <a:gd name="connsiteX1404" fmla="*/ 3564731 w 6400800"/>
              <a:gd name="connsiteY1404" fmla="*/ 248126 h 514350"/>
              <a:gd name="connsiteX1405" fmla="*/ 3564731 w 6400800"/>
              <a:gd name="connsiteY1405" fmla="*/ 248126 h 514350"/>
              <a:gd name="connsiteX1406" fmla="*/ 3562826 w 6400800"/>
              <a:gd name="connsiteY1406" fmla="*/ 237649 h 514350"/>
              <a:gd name="connsiteX1407" fmla="*/ 3561874 w 6400800"/>
              <a:gd name="connsiteY1407" fmla="*/ 233839 h 514350"/>
              <a:gd name="connsiteX1408" fmla="*/ 3566636 w 6400800"/>
              <a:gd name="connsiteY1408" fmla="*/ 227171 h 514350"/>
              <a:gd name="connsiteX1409" fmla="*/ 3561874 w 6400800"/>
              <a:gd name="connsiteY1409" fmla="*/ 230981 h 514350"/>
              <a:gd name="connsiteX1410" fmla="*/ 3559016 w 6400800"/>
              <a:gd name="connsiteY1410" fmla="*/ 218599 h 514350"/>
              <a:gd name="connsiteX1411" fmla="*/ 3559016 w 6400800"/>
              <a:gd name="connsiteY1411" fmla="*/ 231934 h 514350"/>
              <a:gd name="connsiteX1412" fmla="*/ 3554254 w 6400800"/>
              <a:gd name="connsiteY1412" fmla="*/ 220504 h 514350"/>
              <a:gd name="connsiteX1413" fmla="*/ 3569494 w 6400800"/>
              <a:gd name="connsiteY1413" fmla="*/ 197644 h 514350"/>
              <a:gd name="connsiteX1414" fmla="*/ 3585686 w 6400800"/>
              <a:gd name="connsiteY1414" fmla="*/ 174784 h 514350"/>
              <a:gd name="connsiteX1415" fmla="*/ 3600926 w 6400800"/>
              <a:gd name="connsiteY1415" fmla="*/ 154781 h 514350"/>
              <a:gd name="connsiteX1416" fmla="*/ 3582829 w 6400800"/>
              <a:gd name="connsiteY1416" fmla="*/ 171926 h 514350"/>
              <a:gd name="connsiteX1417" fmla="*/ 3562826 w 6400800"/>
              <a:gd name="connsiteY1417" fmla="*/ 192881 h 514350"/>
              <a:gd name="connsiteX1418" fmla="*/ 3549491 w 6400800"/>
              <a:gd name="connsiteY1418" fmla="*/ 209074 h 514350"/>
              <a:gd name="connsiteX1419" fmla="*/ 3542824 w 6400800"/>
              <a:gd name="connsiteY1419" fmla="*/ 193834 h 514350"/>
              <a:gd name="connsiteX1420" fmla="*/ 3546634 w 6400800"/>
              <a:gd name="connsiteY1420" fmla="*/ 212884 h 514350"/>
              <a:gd name="connsiteX1421" fmla="*/ 3539966 w 6400800"/>
              <a:gd name="connsiteY1421" fmla="*/ 222409 h 514350"/>
              <a:gd name="connsiteX1422" fmla="*/ 3539014 w 6400800"/>
              <a:gd name="connsiteY1422" fmla="*/ 223361 h 514350"/>
              <a:gd name="connsiteX1423" fmla="*/ 3539014 w 6400800"/>
              <a:gd name="connsiteY1423" fmla="*/ 210979 h 514350"/>
              <a:gd name="connsiteX1424" fmla="*/ 3539014 w 6400800"/>
              <a:gd name="connsiteY1424" fmla="*/ 184309 h 514350"/>
              <a:gd name="connsiteX1425" fmla="*/ 3539014 w 6400800"/>
              <a:gd name="connsiteY1425" fmla="*/ 173831 h 514350"/>
              <a:gd name="connsiteX1426" fmla="*/ 3540919 w 6400800"/>
              <a:gd name="connsiteY1426" fmla="*/ 170021 h 514350"/>
              <a:gd name="connsiteX1427" fmla="*/ 3539014 w 6400800"/>
              <a:gd name="connsiteY1427" fmla="*/ 172879 h 514350"/>
              <a:gd name="connsiteX1428" fmla="*/ 3539014 w 6400800"/>
              <a:gd name="connsiteY1428" fmla="*/ 162401 h 514350"/>
              <a:gd name="connsiteX1429" fmla="*/ 3537109 w 6400800"/>
              <a:gd name="connsiteY1429" fmla="*/ 176689 h 514350"/>
              <a:gd name="connsiteX1430" fmla="*/ 3527584 w 6400800"/>
              <a:gd name="connsiteY1430" fmla="*/ 190976 h 514350"/>
              <a:gd name="connsiteX1431" fmla="*/ 3511391 w 6400800"/>
              <a:gd name="connsiteY1431" fmla="*/ 214789 h 514350"/>
              <a:gd name="connsiteX1432" fmla="*/ 3510439 w 6400800"/>
              <a:gd name="connsiteY1432" fmla="*/ 215741 h 514350"/>
              <a:gd name="connsiteX1433" fmla="*/ 3508534 w 6400800"/>
              <a:gd name="connsiteY1433" fmla="*/ 201454 h 514350"/>
              <a:gd name="connsiteX1434" fmla="*/ 3505676 w 6400800"/>
              <a:gd name="connsiteY1434" fmla="*/ 180499 h 514350"/>
              <a:gd name="connsiteX1435" fmla="*/ 3504724 w 6400800"/>
              <a:gd name="connsiteY1435" fmla="*/ 202406 h 514350"/>
              <a:gd name="connsiteX1436" fmla="*/ 3503771 w 6400800"/>
              <a:gd name="connsiteY1436" fmla="*/ 226219 h 514350"/>
              <a:gd name="connsiteX1437" fmla="*/ 3500914 w 6400800"/>
              <a:gd name="connsiteY1437" fmla="*/ 230981 h 514350"/>
              <a:gd name="connsiteX1438" fmla="*/ 3491389 w 6400800"/>
              <a:gd name="connsiteY1438" fmla="*/ 247174 h 514350"/>
              <a:gd name="connsiteX1439" fmla="*/ 3483769 w 6400800"/>
              <a:gd name="connsiteY1439" fmla="*/ 230029 h 514350"/>
              <a:gd name="connsiteX1440" fmla="*/ 3469481 w 6400800"/>
              <a:gd name="connsiteY1440" fmla="*/ 200501 h 514350"/>
              <a:gd name="connsiteX1441" fmla="*/ 3471386 w 6400800"/>
              <a:gd name="connsiteY1441" fmla="*/ 190976 h 514350"/>
              <a:gd name="connsiteX1442" fmla="*/ 3477101 w 6400800"/>
              <a:gd name="connsiteY1442" fmla="*/ 167164 h 514350"/>
              <a:gd name="connsiteX1443" fmla="*/ 3482816 w 6400800"/>
              <a:gd name="connsiteY1443" fmla="*/ 146209 h 514350"/>
              <a:gd name="connsiteX1444" fmla="*/ 3492341 w 6400800"/>
              <a:gd name="connsiteY1444" fmla="*/ 111919 h 514350"/>
              <a:gd name="connsiteX1445" fmla="*/ 3499961 w 6400800"/>
              <a:gd name="connsiteY1445" fmla="*/ 82391 h 514350"/>
              <a:gd name="connsiteX1446" fmla="*/ 3488531 w 6400800"/>
              <a:gd name="connsiteY1446" fmla="*/ 110966 h 514350"/>
              <a:gd name="connsiteX1447" fmla="*/ 3476149 w 6400800"/>
              <a:gd name="connsiteY1447" fmla="*/ 144304 h 514350"/>
              <a:gd name="connsiteX1448" fmla="*/ 3468529 w 6400800"/>
              <a:gd name="connsiteY1448" fmla="*/ 164306 h 514350"/>
              <a:gd name="connsiteX1449" fmla="*/ 3461861 w 6400800"/>
              <a:gd name="connsiteY1449" fmla="*/ 185261 h 514350"/>
              <a:gd name="connsiteX1450" fmla="*/ 3452336 w 6400800"/>
              <a:gd name="connsiteY1450" fmla="*/ 168116 h 514350"/>
              <a:gd name="connsiteX1451" fmla="*/ 3460909 w 6400800"/>
              <a:gd name="connsiteY1451" fmla="*/ 189071 h 514350"/>
              <a:gd name="connsiteX1452" fmla="*/ 3450431 w 6400800"/>
              <a:gd name="connsiteY1452" fmla="*/ 225266 h 514350"/>
              <a:gd name="connsiteX1453" fmla="*/ 3441859 w 6400800"/>
              <a:gd name="connsiteY1453" fmla="*/ 210026 h 514350"/>
              <a:gd name="connsiteX1454" fmla="*/ 3442811 w 6400800"/>
              <a:gd name="connsiteY1454" fmla="*/ 208121 h 514350"/>
              <a:gd name="connsiteX1455" fmla="*/ 3445669 w 6400800"/>
              <a:gd name="connsiteY1455" fmla="*/ 190976 h 514350"/>
              <a:gd name="connsiteX1456" fmla="*/ 3439001 w 6400800"/>
              <a:gd name="connsiteY1456" fmla="*/ 205264 h 514350"/>
              <a:gd name="connsiteX1457" fmla="*/ 3439001 w 6400800"/>
              <a:gd name="connsiteY1457" fmla="*/ 205264 h 514350"/>
              <a:gd name="connsiteX1458" fmla="*/ 3438049 w 6400800"/>
              <a:gd name="connsiteY1458" fmla="*/ 165259 h 514350"/>
              <a:gd name="connsiteX1459" fmla="*/ 3437096 w 6400800"/>
              <a:gd name="connsiteY1459" fmla="*/ 135731 h 514350"/>
              <a:gd name="connsiteX1460" fmla="*/ 3435191 w 6400800"/>
              <a:gd name="connsiteY1460" fmla="*/ 112871 h 514350"/>
              <a:gd name="connsiteX1461" fmla="*/ 3433286 w 6400800"/>
              <a:gd name="connsiteY1461" fmla="*/ 92869 h 514350"/>
              <a:gd name="connsiteX1462" fmla="*/ 3431381 w 6400800"/>
              <a:gd name="connsiteY1462" fmla="*/ 112871 h 514350"/>
              <a:gd name="connsiteX1463" fmla="*/ 3428524 w 6400800"/>
              <a:gd name="connsiteY1463" fmla="*/ 149066 h 514350"/>
              <a:gd name="connsiteX1464" fmla="*/ 3428524 w 6400800"/>
              <a:gd name="connsiteY1464" fmla="*/ 150019 h 514350"/>
              <a:gd name="connsiteX1465" fmla="*/ 3426619 w 6400800"/>
              <a:gd name="connsiteY1465" fmla="*/ 131921 h 514350"/>
              <a:gd name="connsiteX1466" fmla="*/ 3423761 w 6400800"/>
              <a:gd name="connsiteY1466" fmla="*/ 113824 h 514350"/>
              <a:gd name="connsiteX1467" fmla="*/ 3422809 w 6400800"/>
              <a:gd name="connsiteY1467" fmla="*/ 131921 h 514350"/>
              <a:gd name="connsiteX1468" fmla="*/ 3420904 w 6400800"/>
              <a:gd name="connsiteY1468" fmla="*/ 174784 h 514350"/>
              <a:gd name="connsiteX1469" fmla="*/ 3412331 w 6400800"/>
              <a:gd name="connsiteY1469" fmla="*/ 162401 h 514350"/>
              <a:gd name="connsiteX1470" fmla="*/ 3398044 w 6400800"/>
              <a:gd name="connsiteY1470" fmla="*/ 141446 h 514350"/>
              <a:gd name="connsiteX1471" fmla="*/ 3401854 w 6400800"/>
              <a:gd name="connsiteY1471" fmla="*/ 123349 h 514350"/>
              <a:gd name="connsiteX1472" fmla="*/ 3396139 w 6400800"/>
              <a:gd name="connsiteY1472" fmla="*/ 139541 h 514350"/>
              <a:gd name="connsiteX1473" fmla="*/ 3391376 w 6400800"/>
              <a:gd name="connsiteY1473" fmla="*/ 132874 h 514350"/>
              <a:gd name="connsiteX1474" fmla="*/ 3395186 w 6400800"/>
              <a:gd name="connsiteY1474" fmla="*/ 139541 h 514350"/>
              <a:gd name="connsiteX1475" fmla="*/ 3395186 w 6400800"/>
              <a:gd name="connsiteY1475" fmla="*/ 141446 h 514350"/>
              <a:gd name="connsiteX1476" fmla="*/ 3382804 w 6400800"/>
              <a:gd name="connsiteY1476" fmla="*/ 177641 h 514350"/>
              <a:gd name="connsiteX1477" fmla="*/ 3382804 w 6400800"/>
              <a:gd name="connsiteY1477" fmla="*/ 172879 h 514350"/>
              <a:gd name="connsiteX1478" fmla="*/ 3381851 w 6400800"/>
              <a:gd name="connsiteY1478" fmla="*/ 150971 h 514350"/>
              <a:gd name="connsiteX1479" fmla="*/ 3378994 w 6400800"/>
              <a:gd name="connsiteY1479" fmla="*/ 172879 h 514350"/>
              <a:gd name="connsiteX1480" fmla="*/ 3376136 w 6400800"/>
              <a:gd name="connsiteY1480" fmla="*/ 197644 h 514350"/>
              <a:gd name="connsiteX1481" fmla="*/ 3365659 w 6400800"/>
              <a:gd name="connsiteY1481" fmla="*/ 234791 h 514350"/>
              <a:gd name="connsiteX1482" fmla="*/ 3358991 w 6400800"/>
              <a:gd name="connsiteY1482" fmla="*/ 253841 h 514350"/>
              <a:gd name="connsiteX1483" fmla="*/ 3358039 w 6400800"/>
              <a:gd name="connsiteY1483" fmla="*/ 257651 h 514350"/>
              <a:gd name="connsiteX1484" fmla="*/ 3351371 w 6400800"/>
              <a:gd name="connsiteY1484" fmla="*/ 239554 h 514350"/>
              <a:gd name="connsiteX1485" fmla="*/ 3351371 w 6400800"/>
              <a:gd name="connsiteY1485" fmla="*/ 237649 h 514350"/>
              <a:gd name="connsiteX1486" fmla="*/ 3351371 w 6400800"/>
              <a:gd name="connsiteY1486" fmla="*/ 238601 h 514350"/>
              <a:gd name="connsiteX1487" fmla="*/ 3344704 w 6400800"/>
              <a:gd name="connsiteY1487" fmla="*/ 221456 h 514350"/>
              <a:gd name="connsiteX1488" fmla="*/ 3349466 w 6400800"/>
              <a:gd name="connsiteY1488" fmla="*/ 248126 h 514350"/>
              <a:gd name="connsiteX1489" fmla="*/ 3347561 w 6400800"/>
              <a:gd name="connsiteY1489" fmla="*/ 265271 h 514350"/>
              <a:gd name="connsiteX1490" fmla="*/ 3345656 w 6400800"/>
              <a:gd name="connsiteY1490" fmla="*/ 283369 h 514350"/>
              <a:gd name="connsiteX1491" fmla="*/ 3343751 w 6400800"/>
              <a:gd name="connsiteY1491" fmla="*/ 287179 h 514350"/>
              <a:gd name="connsiteX1492" fmla="*/ 3339941 w 6400800"/>
              <a:gd name="connsiteY1492" fmla="*/ 274796 h 514350"/>
              <a:gd name="connsiteX1493" fmla="*/ 3325654 w 6400800"/>
              <a:gd name="connsiteY1493" fmla="*/ 231934 h 514350"/>
              <a:gd name="connsiteX1494" fmla="*/ 3328511 w 6400800"/>
              <a:gd name="connsiteY1494" fmla="*/ 216694 h 514350"/>
              <a:gd name="connsiteX1495" fmla="*/ 3338036 w 6400800"/>
              <a:gd name="connsiteY1495" fmla="*/ 170974 h 514350"/>
              <a:gd name="connsiteX1496" fmla="*/ 3346609 w 6400800"/>
              <a:gd name="connsiteY1496" fmla="*/ 136684 h 514350"/>
              <a:gd name="connsiteX1497" fmla="*/ 3355181 w 6400800"/>
              <a:gd name="connsiteY1497" fmla="*/ 106204 h 514350"/>
              <a:gd name="connsiteX1498" fmla="*/ 3342799 w 6400800"/>
              <a:gd name="connsiteY1498" fmla="*/ 134779 h 514350"/>
              <a:gd name="connsiteX1499" fmla="*/ 3330416 w 6400800"/>
              <a:gd name="connsiteY1499" fmla="*/ 169069 h 514350"/>
              <a:gd name="connsiteX1500" fmla="*/ 3318986 w 6400800"/>
              <a:gd name="connsiteY1500" fmla="*/ 208121 h 514350"/>
              <a:gd name="connsiteX1501" fmla="*/ 3318986 w 6400800"/>
              <a:gd name="connsiteY1501" fmla="*/ 203359 h 514350"/>
              <a:gd name="connsiteX1502" fmla="*/ 3320891 w 6400800"/>
              <a:gd name="connsiteY1502" fmla="*/ 195739 h 514350"/>
              <a:gd name="connsiteX1503" fmla="*/ 3327559 w 6400800"/>
              <a:gd name="connsiteY1503" fmla="*/ 170021 h 514350"/>
              <a:gd name="connsiteX1504" fmla="*/ 3332321 w 6400800"/>
              <a:gd name="connsiteY1504" fmla="*/ 147161 h 514350"/>
              <a:gd name="connsiteX1505" fmla="*/ 3323749 w 6400800"/>
              <a:gd name="connsiteY1505" fmla="*/ 169069 h 514350"/>
              <a:gd name="connsiteX1506" fmla="*/ 3322796 w 6400800"/>
              <a:gd name="connsiteY1506" fmla="*/ 171926 h 514350"/>
              <a:gd name="connsiteX1507" fmla="*/ 3323749 w 6400800"/>
              <a:gd name="connsiteY1507" fmla="*/ 165259 h 514350"/>
              <a:gd name="connsiteX1508" fmla="*/ 3328511 w 6400800"/>
              <a:gd name="connsiteY1508" fmla="*/ 147161 h 514350"/>
              <a:gd name="connsiteX1509" fmla="*/ 3336131 w 6400800"/>
              <a:gd name="connsiteY1509" fmla="*/ 116681 h 514350"/>
              <a:gd name="connsiteX1510" fmla="*/ 3341846 w 6400800"/>
              <a:gd name="connsiteY1510" fmla="*/ 90011 h 514350"/>
              <a:gd name="connsiteX1511" fmla="*/ 3332321 w 6400800"/>
              <a:gd name="connsiteY1511" fmla="*/ 114776 h 514350"/>
              <a:gd name="connsiteX1512" fmla="*/ 3321844 w 6400800"/>
              <a:gd name="connsiteY1512" fmla="*/ 143351 h 514350"/>
              <a:gd name="connsiteX1513" fmla="*/ 3315176 w 6400800"/>
              <a:gd name="connsiteY1513" fmla="*/ 161449 h 514350"/>
              <a:gd name="connsiteX1514" fmla="*/ 3308509 w 6400800"/>
              <a:gd name="connsiteY1514" fmla="*/ 181451 h 514350"/>
              <a:gd name="connsiteX1515" fmla="*/ 3308509 w 6400800"/>
              <a:gd name="connsiteY1515" fmla="*/ 181451 h 514350"/>
              <a:gd name="connsiteX1516" fmla="*/ 3306604 w 6400800"/>
              <a:gd name="connsiteY1516" fmla="*/ 176689 h 514350"/>
              <a:gd name="connsiteX1517" fmla="*/ 3292316 w 6400800"/>
              <a:gd name="connsiteY1517" fmla="*/ 140494 h 514350"/>
              <a:gd name="connsiteX1518" fmla="*/ 3305651 w 6400800"/>
              <a:gd name="connsiteY1518" fmla="*/ 189071 h 514350"/>
              <a:gd name="connsiteX1519" fmla="*/ 3294221 w 6400800"/>
              <a:gd name="connsiteY1519" fmla="*/ 227171 h 514350"/>
              <a:gd name="connsiteX1520" fmla="*/ 3293269 w 6400800"/>
              <a:gd name="connsiteY1520" fmla="*/ 230981 h 514350"/>
              <a:gd name="connsiteX1521" fmla="*/ 3292316 w 6400800"/>
              <a:gd name="connsiteY1521" fmla="*/ 229076 h 514350"/>
              <a:gd name="connsiteX1522" fmla="*/ 3277076 w 6400800"/>
              <a:gd name="connsiteY1522" fmla="*/ 197644 h 514350"/>
              <a:gd name="connsiteX1523" fmla="*/ 3291364 w 6400800"/>
              <a:gd name="connsiteY1523" fmla="*/ 237649 h 514350"/>
              <a:gd name="connsiteX1524" fmla="*/ 3285649 w 6400800"/>
              <a:gd name="connsiteY1524" fmla="*/ 257651 h 514350"/>
              <a:gd name="connsiteX1525" fmla="*/ 3277076 w 6400800"/>
              <a:gd name="connsiteY1525" fmla="*/ 246221 h 514350"/>
              <a:gd name="connsiteX1526" fmla="*/ 3274219 w 6400800"/>
              <a:gd name="connsiteY1526" fmla="*/ 242411 h 514350"/>
              <a:gd name="connsiteX1527" fmla="*/ 3277076 w 6400800"/>
              <a:gd name="connsiteY1527" fmla="*/ 199549 h 514350"/>
              <a:gd name="connsiteX1528" fmla="*/ 3272314 w 6400800"/>
              <a:gd name="connsiteY1528" fmla="*/ 217646 h 514350"/>
              <a:gd name="connsiteX1529" fmla="*/ 3268504 w 6400800"/>
              <a:gd name="connsiteY1529" fmla="*/ 234791 h 514350"/>
              <a:gd name="connsiteX1530" fmla="*/ 3258979 w 6400800"/>
              <a:gd name="connsiteY1530" fmla="*/ 223361 h 514350"/>
              <a:gd name="connsiteX1531" fmla="*/ 3241834 w 6400800"/>
              <a:gd name="connsiteY1531" fmla="*/ 203359 h 514350"/>
              <a:gd name="connsiteX1532" fmla="*/ 3256121 w 6400800"/>
              <a:gd name="connsiteY1532" fmla="*/ 226219 h 514350"/>
              <a:gd name="connsiteX1533" fmla="*/ 3266599 w 6400800"/>
              <a:gd name="connsiteY1533" fmla="*/ 243364 h 514350"/>
              <a:gd name="connsiteX1534" fmla="*/ 3260884 w 6400800"/>
              <a:gd name="connsiteY1534" fmla="*/ 265271 h 514350"/>
              <a:gd name="connsiteX1535" fmla="*/ 3256121 w 6400800"/>
              <a:gd name="connsiteY1535" fmla="*/ 288131 h 514350"/>
              <a:gd name="connsiteX1536" fmla="*/ 3256121 w 6400800"/>
              <a:gd name="connsiteY1536" fmla="*/ 287179 h 514350"/>
              <a:gd name="connsiteX1537" fmla="*/ 3256121 w 6400800"/>
              <a:gd name="connsiteY1537" fmla="*/ 289084 h 514350"/>
              <a:gd name="connsiteX1538" fmla="*/ 3255169 w 6400800"/>
              <a:gd name="connsiteY1538" fmla="*/ 293846 h 514350"/>
              <a:gd name="connsiteX1539" fmla="*/ 3253264 w 6400800"/>
              <a:gd name="connsiteY1539" fmla="*/ 290036 h 514350"/>
              <a:gd name="connsiteX1540" fmla="*/ 3254216 w 6400800"/>
              <a:gd name="connsiteY1540" fmla="*/ 280511 h 514350"/>
              <a:gd name="connsiteX1541" fmla="*/ 3252311 w 6400800"/>
              <a:gd name="connsiteY1541" fmla="*/ 287179 h 514350"/>
              <a:gd name="connsiteX1542" fmla="*/ 3246596 w 6400800"/>
              <a:gd name="connsiteY1542" fmla="*/ 276701 h 514350"/>
              <a:gd name="connsiteX1543" fmla="*/ 3251359 w 6400800"/>
              <a:gd name="connsiteY1543" fmla="*/ 290989 h 514350"/>
              <a:gd name="connsiteX1544" fmla="*/ 3249454 w 6400800"/>
              <a:gd name="connsiteY1544" fmla="*/ 298609 h 514350"/>
              <a:gd name="connsiteX1545" fmla="*/ 3247549 w 6400800"/>
              <a:gd name="connsiteY1545" fmla="*/ 304324 h 514350"/>
              <a:gd name="connsiteX1546" fmla="*/ 3246596 w 6400800"/>
              <a:gd name="connsiteY1546" fmla="*/ 301466 h 514350"/>
              <a:gd name="connsiteX1547" fmla="*/ 3246596 w 6400800"/>
              <a:gd name="connsiteY1547" fmla="*/ 306229 h 514350"/>
              <a:gd name="connsiteX1548" fmla="*/ 3243739 w 6400800"/>
              <a:gd name="connsiteY1548" fmla="*/ 317659 h 514350"/>
              <a:gd name="connsiteX1549" fmla="*/ 3239929 w 6400800"/>
              <a:gd name="connsiteY1549" fmla="*/ 304324 h 514350"/>
              <a:gd name="connsiteX1550" fmla="*/ 3242786 w 6400800"/>
              <a:gd name="connsiteY1550" fmla="*/ 296704 h 514350"/>
              <a:gd name="connsiteX1551" fmla="*/ 3238976 w 6400800"/>
              <a:gd name="connsiteY1551" fmla="*/ 302419 h 514350"/>
              <a:gd name="connsiteX1552" fmla="*/ 3236119 w 6400800"/>
              <a:gd name="connsiteY1552" fmla="*/ 293846 h 514350"/>
              <a:gd name="connsiteX1553" fmla="*/ 3235166 w 6400800"/>
              <a:gd name="connsiteY1553" fmla="*/ 290036 h 514350"/>
              <a:gd name="connsiteX1554" fmla="*/ 3241834 w 6400800"/>
              <a:gd name="connsiteY1554" fmla="*/ 273844 h 514350"/>
              <a:gd name="connsiteX1555" fmla="*/ 3249454 w 6400800"/>
              <a:gd name="connsiteY1555" fmla="*/ 256699 h 514350"/>
              <a:gd name="connsiteX1556" fmla="*/ 3256121 w 6400800"/>
              <a:gd name="connsiteY1556" fmla="*/ 242411 h 514350"/>
              <a:gd name="connsiteX1557" fmla="*/ 3245644 w 6400800"/>
              <a:gd name="connsiteY1557" fmla="*/ 254794 h 514350"/>
              <a:gd name="connsiteX1558" fmla="*/ 3235166 w 6400800"/>
              <a:gd name="connsiteY1558" fmla="*/ 270034 h 514350"/>
              <a:gd name="connsiteX1559" fmla="*/ 3230404 w 6400800"/>
              <a:gd name="connsiteY1559" fmla="*/ 276701 h 514350"/>
              <a:gd name="connsiteX1560" fmla="*/ 3229451 w 6400800"/>
              <a:gd name="connsiteY1560" fmla="*/ 272891 h 514350"/>
              <a:gd name="connsiteX1561" fmla="*/ 3222784 w 6400800"/>
              <a:gd name="connsiteY1561" fmla="*/ 253841 h 514350"/>
              <a:gd name="connsiteX1562" fmla="*/ 3218021 w 6400800"/>
              <a:gd name="connsiteY1562" fmla="*/ 241459 h 514350"/>
              <a:gd name="connsiteX1563" fmla="*/ 3218021 w 6400800"/>
              <a:gd name="connsiteY1563" fmla="*/ 236696 h 514350"/>
              <a:gd name="connsiteX1564" fmla="*/ 3222784 w 6400800"/>
              <a:gd name="connsiteY1564" fmla="*/ 206216 h 514350"/>
              <a:gd name="connsiteX1565" fmla="*/ 3229451 w 6400800"/>
              <a:gd name="connsiteY1565" fmla="*/ 166211 h 514350"/>
              <a:gd name="connsiteX1566" fmla="*/ 3235166 w 6400800"/>
              <a:gd name="connsiteY1566" fmla="*/ 135731 h 514350"/>
              <a:gd name="connsiteX1567" fmla="*/ 3239929 w 6400800"/>
              <a:gd name="connsiteY1567" fmla="*/ 109061 h 514350"/>
              <a:gd name="connsiteX1568" fmla="*/ 3231356 w 6400800"/>
              <a:gd name="connsiteY1568" fmla="*/ 134779 h 514350"/>
              <a:gd name="connsiteX1569" fmla="*/ 3212306 w 6400800"/>
              <a:gd name="connsiteY1569" fmla="*/ 204311 h 514350"/>
              <a:gd name="connsiteX1570" fmla="*/ 3209449 w 6400800"/>
              <a:gd name="connsiteY1570" fmla="*/ 215741 h 514350"/>
              <a:gd name="connsiteX1571" fmla="*/ 3204686 w 6400800"/>
              <a:gd name="connsiteY1571" fmla="*/ 204311 h 514350"/>
              <a:gd name="connsiteX1572" fmla="*/ 3203734 w 6400800"/>
              <a:gd name="connsiteY1572" fmla="*/ 175736 h 514350"/>
              <a:gd name="connsiteX1573" fmla="*/ 3200876 w 6400800"/>
              <a:gd name="connsiteY1573" fmla="*/ 206216 h 514350"/>
              <a:gd name="connsiteX1574" fmla="*/ 3196114 w 6400800"/>
              <a:gd name="connsiteY1574" fmla="*/ 240506 h 514350"/>
              <a:gd name="connsiteX1575" fmla="*/ 3195161 w 6400800"/>
              <a:gd name="connsiteY1575" fmla="*/ 243364 h 514350"/>
              <a:gd name="connsiteX1576" fmla="*/ 3196114 w 6400800"/>
              <a:gd name="connsiteY1576" fmla="*/ 217646 h 514350"/>
              <a:gd name="connsiteX1577" fmla="*/ 3198019 w 6400800"/>
              <a:gd name="connsiteY1577" fmla="*/ 180499 h 514350"/>
              <a:gd name="connsiteX1578" fmla="*/ 3199924 w 6400800"/>
              <a:gd name="connsiteY1578" fmla="*/ 151924 h 514350"/>
              <a:gd name="connsiteX1579" fmla="*/ 3200876 w 6400800"/>
              <a:gd name="connsiteY1579" fmla="*/ 127159 h 514350"/>
              <a:gd name="connsiteX1580" fmla="*/ 3195161 w 6400800"/>
              <a:gd name="connsiteY1580" fmla="*/ 151924 h 514350"/>
              <a:gd name="connsiteX1581" fmla="*/ 3184684 w 6400800"/>
              <a:gd name="connsiteY1581" fmla="*/ 217646 h 514350"/>
              <a:gd name="connsiteX1582" fmla="*/ 3181826 w 6400800"/>
              <a:gd name="connsiteY1582" fmla="*/ 235744 h 514350"/>
              <a:gd name="connsiteX1583" fmla="*/ 3179921 w 6400800"/>
              <a:gd name="connsiteY1583" fmla="*/ 231934 h 514350"/>
              <a:gd name="connsiteX1584" fmla="*/ 3179921 w 6400800"/>
              <a:gd name="connsiteY1584" fmla="*/ 224314 h 514350"/>
              <a:gd name="connsiteX1585" fmla="*/ 3178969 w 6400800"/>
              <a:gd name="connsiteY1585" fmla="*/ 230029 h 514350"/>
              <a:gd name="connsiteX1586" fmla="*/ 3177064 w 6400800"/>
              <a:gd name="connsiteY1586" fmla="*/ 227171 h 514350"/>
              <a:gd name="connsiteX1587" fmla="*/ 3178016 w 6400800"/>
              <a:gd name="connsiteY1587" fmla="*/ 231934 h 514350"/>
              <a:gd name="connsiteX1588" fmla="*/ 3174206 w 6400800"/>
              <a:gd name="connsiteY1588" fmla="*/ 250984 h 514350"/>
              <a:gd name="connsiteX1589" fmla="*/ 3170396 w 6400800"/>
              <a:gd name="connsiteY1589" fmla="*/ 277654 h 514350"/>
              <a:gd name="connsiteX1590" fmla="*/ 3169444 w 6400800"/>
              <a:gd name="connsiteY1590" fmla="*/ 275749 h 514350"/>
              <a:gd name="connsiteX1591" fmla="*/ 3163729 w 6400800"/>
              <a:gd name="connsiteY1591" fmla="*/ 215741 h 514350"/>
              <a:gd name="connsiteX1592" fmla="*/ 3162776 w 6400800"/>
              <a:gd name="connsiteY1592" fmla="*/ 207169 h 514350"/>
              <a:gd name="connsiteX1593" fmla="*/ 3163729 w 6400800"/>
              <a:gd name="connsiteY1593" fmla="*/ 203359 h 514350"/>
              <a:gd name="connsiteX1594" fmla="*/ 3174206 w 6400800"/>
              <a:gd name="connsiteY1594" fmla="*/ 132874 h 514350"/>
              <a:gd name="connsiteX1595" fmla="*/ 3178016 w 6400800"/>
              <a:gd name="connsiteY1595" fmla="*/ 106204 h 514350"/>
              <a:gd name="connsiteX1596" fmla="*/ 3170396 w 6400800"/>
              <a:gd name="connsiteY1596" fmla="*/ 131921 h 514350"/>
              <a:gd name="connsiteX1597" fmla="*/ 3158014 w 6400800"/>
              <a:gd name="connsiteY1597" fmla="*/ 177641 h 514350"/>
              <a:gd name="connsiteX1598" fmla="*/ 3154204 w 6400800"/>
              <a:gd name="connsiteY1598" fmla="*/ 159544 h 514350"/>
              <a:gd name="connsiteX1599" fmla="*/ 3149441 w 6400800"/>
              <a:gd name="connsiteY1599" fmla="*/ 134779 h 514350"/>
              <a:gd name="connsiteX1600" fmla="*/ 3143726 w 6400800"/>
              <a:gd name="connsiteY1600" fmla="*/ 112871 h 514350"/>
              <a:gd name="connsiteX1601" fmla="*/ 3133249 w 6400800"/>
              <a:gd name="connsiteY1601" fmla="*/ 77629 h 514350"/>
              <a:gd name="connsiteX1602" fmla="*/ 3122771 w 6400800"/>
              <a:gd name="connsiteY1602" fmla="*/ 47149 h 514350"/>
              <a:gd name="connsiteX1603" fmla="*/ 3129439 w 6400800"/>
              <a:gd name="connsiteY1603" fmla="*/ 78581 h 514350"/>
              <a:gd name="connsiteX1604" fmla="*/ 3136106 w 6400800"/>
              <a:gd name="connsiteY1604" fmla="*/ 114776 h 514350"/>
              <a:gd name="connsiteX1605" fmla="*/ 3139916 w 6400800"/>
              <a:gd name="connsiteY1605" fmla="*/ 136684 h 514350"/>
              <a:gd name="connsiteX1606" fmla="*/ 3142774 w 6400800"/>
              <a:gd name="connsiteY1606" fmla="*/ 161449 h 514350"/>
              <a:gd name="connsiteX1607" fmla="*/ 3147536 w 6400800"/>
              <a:gd name="connsiteY1607" fmla="*/ 213836 h 514350"/>
              <a:gd name="connsiteX1608" fmla="*/ 3146584 w 6400800"/>
              <a:gd name="connsiteY1608" fmla="*/ 217646 h 514350"/>
              <a:gd name="connsiteX1609" fmla="*/ 3143726 w 6400800"/>
              <a:gd name="connsiteY1609" fmla="*/ 210026 h 514350"/>
              <a:gd name="connsiteX1610" fmla="*/ 3138964 w 6400800"/>
              <a:gd name="connsiteY1610" fmla="*/ 196691 h 514350"/>
              <a:gd name="connsiteX1611" fmla="*/ 3134201 w 6400800"/>
              <a:gd name="connsiteY1611" fmla="*/ 179546 h 514350"/>
              <a:gd name="connsiteX1612" fmla="*/ 3126581 w 6400800"/>
              <a:gd name="connsiteY1612" fmla="*/ 155734 h 514350"/>
              <a:gd name="connsiteX1613" fmla="*/ 3129439 w 6400800"/>
              <a:gd name="connsiteY1613" fmla="*/ 172879 h 514350"/>
              <a:gd name="connsiteX1614" fmla="*/ 3118961 w 6400800"/>
              <a:gd name="connsiteY1614" fmla="*/ 150019 h 514350"/>
              <a:gd name="connsiteX1615" fmla="*/ 3112294 w 6400800"/>
              <a:gd name="connsiteY1615" fmla="*/ 136684 h 514350"/>
              <a:gd name="connsiteX1616" fmla="*/ 3102769 w 6400800"/>
              <a:gd name="connsiteY1616" fmla="*/ 113824 h 514350"/>
              <a:gd name="connsiteX1617" fmla="*/ 3090386 w 6400800"/>
              <a:gd name="connsiteY1617" fmla="*/ 87154 h 514350"/>
              <a:gd name="connsiteX1618" fmla="*/ 3099911 w 6400800"/>
              <a:gd name="connsiteY1618" fmla="*/ 114776 h 514350"/>
              <a:gd name="connsiteX1619" fmla="*/ 3109436 w 6400800"/>
              <a:gd name="connsiteY1619" fmla="*/ 146209 h 514350"/>
              <a:gd name="connsiteX1620" fmla="*/ 3115151 w 6400800"/>
              <a:gd name="connsiteY1620" fmla="*/ 167164 h 514350"/>
              <a:gd name="connsiteX1621" fmla="*/ 3109436 w 6400800"/>
              <a:gd name="connsiteY1621" fmla="*/ 155734 h 514350"/>
              <a:gd name="connsiteX1622" fmla="*/ 3116104 w 6400800"/>
              <a:gd name="connsiteY1622" fmla="*/ 176689 h 514350"/>
              <a:gd name="connsiteX1623" fmla="*/ 3121819 w 6400800"/>
              <a:gd name="connsiteY1623" fmla="*/ 194786 h 514350"/>
              <a:gd name="connsiteX1624" fmla="*/ 3125629 w 6400800"/>
              <a:gd name="connsiteY1624" fmla="*/ 213836 h 514350"/>
              <a:gd name="connsiteX1625" fmla="*/ 3123724 w 6400800"/>
              <a:gd name="connsiteY1625" fmla="*/ 215741 h 514350"/>
              <a:gd name="connsiteX1626" fmla="*/ 3122771 w 6400800"/>
              <a:gd name="connsiteY1626" fmla="*/ 210979 h 514350"/>
              <a:gd name="connsiteX1627" fmla="*/ 3122771 w 6400800"/>
              <a:gd name="connsiteY1627" fmla="*/ 216694 h 514350"/>
              <a:gd name="connsiteX1628" fmla="*/ 3113246 w 6400800"/>
              <a:gd name="connsiteY1628" fmla="*/ 228124 h 514350"/>
              <a:gd name="connsiteX1629" fmla="*/ 3113246 w 6400800"/>
              <a:gd name="connsiteY1629" fmla="*/ 228124 h 514350"/>
              <a:gd name="connsiteX1630" fmla="*/ 3110389 w 6400800"/>
              <a:gd name="connsiteY1630" fmla="*/ 191929 h 514350"/>
              <a:gd name="connsiteX1631" fmla="*/ 3108484 w 6400800"/>
              <a:gd name="connsiteY1631" fmla="*/ 171926 h 514350"/>
              <a:gd name="connsiteX1632" fmla="*/ 3106579 w 6400800"/>
              <a:gd name="connsiteY1632" fmla="*/ 192881 h 514350"/>
              <a:gd name="connsiteX1633" fmla="*/ 3104674 w 6400800"/>
              <a:gd name="connsiteY1633" fmla="*/ 228124 h 514350"/>
              <a:gd name="connsiteX1634" fmla="*/ 3104674 w 6400800"/>
              <a:gd name="connsiteY1634" fmla="*/ 227171 h 514350"/>
              <a:gd name="connsiteX1635" fmla="*/ 3097054 w 6400800"/>
              <a:gd name="connsiteY1635" fmla="*/ 208121 h 514350"/>
              <a:gd name="connsiteX1636" fmla="*/ 3100864 w 6400800"/>
              <a:gd name="connsiteY1636" fmla="*/ 228124 h 514350"/>
              <a:gd name="connsiteX1637" fmla="*/ 3103721 w 6400800"/>
              <a:gd name="connsiteY1637" fmla="*/ 244316 h 514350"/>
              <a:gd name="connsiteX1638" fmla="*/ 3096101 w 6400800"/>
              <a:gd name="connsiteY1638" fmla="*/ 255746 h 514350"/>
              <a:gd name="connsiteX1639" fmla="*/ 3087529 w 6400800"/>
              <a:gd name="connsiteY1639" fmla="*/ 270034 h 514350"/>
              <a:gd name="connsiteX1640" fmla="*/ 3082766 w 6400800"/>
              <a:gd name="connsiteY1640" fmla="*/ 252889 h 514350"/>
              <a:gd name="connsiteX1641" fmla="*/ 3077051 w 6400800"/>
              <a:gd name="connsiteY1641" fmla="*/ 233839 h 514350"/>
              <a:gd name="connsiteX1642" fmla="*/ 3078956 w 6400800"/>
              <a:gd name="connsiteY1642" fmla="*/ 252889 h 514350"/>
              <a:gd name="connsiteX1643" fmla="*/ 3079909 w 6400800"/>
              <a:gd name="connsiteY1643" fmla="*/ 264319 h 514350"/>
              <a:gd name="connsiteX1644" fmla="*/ 3077051 w 6400800"/>
              <a:gd name="connsiteY1644" fmla="*/ 255746 h 514350"/>
              <a:gd name="connsiteX1645" fmla="*/ 3074194 w 6400800"/>
              <a:gd name="connsiteY1645" fmla="*/ 248126 h 514350"/>
              <a:gd name="connsiteX1646" fmla="*/ 3074194 w 6400800"/>
              <a:gd name="connsiteY1646" fmla="*/ 242411 h 514350"/>
              <a:gd name="connsiteX1647" fmla="*/ 3075146 w 6400800"/>
              <a:gd name="connsiteY1647" fmla="*/ 229076 h 514350"/>
              <a:gd name="connsiteX1648" fmla="*/ 3077051 w 6400800"/>
              <a:gd name="connsiteY1648" fmla="*/ 220504 h 514350"/>
              <a:gd name="connsiteX1649" fmla="*/ 3086576 w 6400800"/>
              <a:gd name="connsiteY1649" fmla="*/ 189071 h 514350"/>
              <a:gd name="connsiteX1650" fmla="*/ 3096101 w 6400800"/>
              <a:gd name="connsiteY1650" fmla="*/ 161449 h 514350"/>
              <a:gd name="connsiteX1651" fmla="*/ 3083719 w 6400800"/>
              <a:gd name="connsiteY1651" fmla="*/ 188119 h 514350"/>
              <a:gd name="connsiteX1652" fmla="*/ 3071336 w 6400800"/>
              <a:gd name="connsiteY1652" fmla="*/ 218599 h 514350"/>
              <a:gd name="connsiteX1653" fmla="*/ 3068479 w 6400800"/>
              <a:gd name="connsiteY1653" fmla="*/ 224314 h 514350"/>
              <a:gd name="connsiteX1654" fmla="*/ 3068479 w 6400800"/>
              <a:gd name="connsiteY1654" fmla="*/ 216694 h 514350"/>
              <a:gd name="connsiteX1655" fmla="*/ 3069431 w 6400800"/>
              <a:gd name="connsiteY1655" fmla="*/ 209074 h 514350"/>
              <a:gd name="connsiteX1656" fmla="*/ 3072289 w 6400800"/>
              <a:gd name="connsiteY1656" fmla="*/ 181451 h 514350"/>
              <a:gd name="connsiteX1657" fmla="*/ 3073241 w 6400800"/>
              <a:gd name="connsiteY1657" fmla="*/ 157639 h 514350"/>
              <a:gd name="connsiteX1658" fmla="*/ 3067526 w 6400800"/>
              <a:gd name="connsiteY1658" fmla="*/ 180499 h 514350"/>
              <a:gd name="connsiteX1659" fmla="*/ 3066574 w 6400800"/>
              <a:gd name="connsiteY1659" fmla="*/ 183356 h 514350"/>
              <a:gd name="connsiteX1660" fmla="*/ 3064669 w 6400800"/>
              <a:gd name="connsiteY1660" fmla="*/ 148114 h 514350"/>
              <a:gd name="connsiteX1661" fmla="*/ 3064669 w 6400800"/>
              <a:gd name="connsiteY1661" fmla="*/ 145256 h 514350"/>
              <a:gd name="connsiteX1662" fmla="*/ 3064669 w 6400800"/>
              <a:gd name="connsiteY1662" fmla="*/ 146209 h 514350"/>
              <a:gd name="connsiteX1663" fmla="*/ 3063716 w 6400800"/>
              <a:gd name="connsiteY1663" fmla="*/ 131921 h 514350"/>
              <a:gd name="connsiteX1664" fmla="*/ 3058954 w 6400800"/>
              <a:gd name="connsiteY1664" fmla="*/ 174784 h 514350"/>
              <a:gd name="connsiteX1665" fmla="*/ 3056096 w 6400800"/>
              <a:gd name="connsiteY1665" fmla="*/ 190976 h 514350"/>
              <a:gd name="connsiteX1666" fmla="*/ 3054191 w 6400800"/>
              <a:gd name="connsiteY1666" fmla="*/ 201454 h 514350"/>
              <a:gd name="connsiteX1667" fmla="*/ 3049429 w 6400800"/>
              <a:gd name="connsiteY1667" fmla="*/ 189071 h 514350"/>
              <a:gd name="connsiteX1668" fmla="*/ 3049429 w 6400800"/>
              <a:gd name="connsiteY1668" fmla="*/ 188119 h 514350"/>
              <a:gd name="connsiteX1669" fmla="*/ 3056096 w 6400800"/>
              <a:gd name="connsiteY1669" fmla="*/ 151924 h 514350"/>
              <a:gd name="connsiteX1670" fmla="*/ 3062764 w 6400800"/>
              <a:gd name="connsiteY1670" fmla="*/ 120491 h 514350"/>
              <a:gd name="connsiteX1671" fmla="*/ 3052286 w 6400800"/>
              <a:gd name="connsiteY1671" fmla="*/ 150971 h 514350"/>
              <a:gd name="connsiteX1672" fmla="*/ 3041809 w 6400800"/>
              <a:gd name="connsiteY1672" fmla="*/ 186214 h 514350"/>
              <a:gd name="connsiteX1673" fmla="*/ 3036094 w 6400800"/>
              <a:gd name="connsiteY1673" fmla="*/ 208121 h 514350"/>
              <a:gd name="connsiteX1674" fmla="*/ 3034189 w 6400800"/>
              <a:gd name="connsiteY1674" fmla="*/ 215741 h 514350"/>
              <a:gd name="connsiteX1675" fmla="*/ 3032284 w 6400800"/>
              <a:gd name="connsiteY1675" fmla="*/ 205264 h 514350"/>
              <a:gd name="connsiteX1676" fmla="*/ 3048476 w 6400800"/>
              <a:gd name="connsiteY1676" fmla="*/ 148114 h 514350"/>
              <a:gd name="connsiteX1677" fmla="*/ 3057049 w 6400800"/>
              <a:gd name="connsiteY1677" fmla="*/ 123349 h 514350"/>
              <a:gd name="connsiteX1678" fmla="*/ 3054191 w 6400800"/>
              <a:gd name="connsiteY1678" fmla="*/ 129064 h 514350"/>
              <a:gd name="connsiteX1679" fmla="*/ 3045619 w 6400800"/>
              <a:gd name="connsiteY1679" fmla="*/ 146209 h 514350"/>
              <a:gd name="connsiteX1680" fmla="*/ 3029426 w 6400800"/>
              <a:gd name="connsiteY1680" fmla="*/ 184309 h 514350"/>
              <a:gd name="connsiteX1681" fmla="*/ 3029426 w 6400800"/>
              <a:gd name="connsiteY1681" fmla="*/ 167164 h 514350"/>
              <a:gd name="connsiteX1682" fmla="*/ 3030379 w 6400800"/>
              <a:gd name="connsiteY1682" fmla="*/ 140494 h 514350"/>
              <a:gd name="connsiteX1683" fmla="*/ 3025616 w 6400800"/>
              <a:gd name="connsiteY1683" fmla="*/ 166211 h 514350"/>
              <a:gd name="connsiteX1684" fmla="*/ 3022759 w 6400800"/>
              <a:gd name="connsiteY1684" fmla="*/ 196691 h 514350"/>
              <a:gd name="connsiteX1685" fmla="*/ 3022759 w 6400800"/>
              <a:gd name="connsiteY1685" fmla="*/ 202406 h 514350"/>
              <a:gd name="connsiteX1686" fmla="*/ 3019901 w 6400800"/>
              <a:gd name="connsiteY1686" fmla="*/ 210979 h 514350"/>
              <a:gd name="connsiteX1687" fmla="*/ 3011329 w 6400800"/>
              <a:gd name="connsiteY1687" fmla="*/ 234791 h 514350"/>
              <a:gd name="connsiteX1688" fmla="*/ 3007519 w 6400800"/>
              <a:gd name="connsiteY1688" fmla="*/ 226219 h 514350"/>
              <a:gd name="connsiteX1689" fmla="*/ 3011329 w 6400800"/>
              <a:gd name="connsiteY1689" fmla="*/ 215741 h 514350"/>
              <a:gd name="connsiteX1690" fmla="*/ 3006566 w 6400800"/>
              <a:gd name="connsiteY1690" fmla="*/ 222409 h 514350"/>
              <a:gd name="connsiteX1691" fmla="*/ 3001804 w 6400800"/>
              <a:gd name="connsiteY1691" fmla="*/ 202406 h 514350"/>
              <a:gd name="connsiteX1692" fmla="*/ 3000851 w 6400800"/>
              <a:gd name="connsiteY1692" fmla="*/ 197644 h 514350"/>
              <a:gd name="connsiteX1693" fmla="*/ 3003709 w 6400800"/>
              <a:gd name="connsiteY1693" fmla="*/ 189071 h 514350"/>
              <a:gd name="connsiteX1694" fmla="*/ 3011329 w 6400800"/>
              <a:gd name="connsiteY1694" fmla="*/ 164306 h 514350"/>
              <a:gd name="connsiteX1695" fmla="*/ 3018949 w 6400800"/>
              <a:gd name="connsiteY1695" fmla="*/ 142399 h 514350"/>
              <a:gd name="connsiteX1696" fmla="*/ 3007519 w 6400800"/>
              <a:gd name="connsiteY1696" fmla="*/ 162401 h 514350"/>
              <a:gd name="connsiteX1697" fmla="*/ 2997994 w 6400800"/>
              <a:gd name="connsiteY1697" fmla="*/ 182404 h 514350"/>
              <a:gd name="connsiteX1698" fmla="*/ 2995136 w 6400800"/>
              <a:gd name="connsiteY1698" fmla="*/ 169069 h 514350"/>
              <a:gd name="connsiteX1699" fmla="*/ 3014186 w 6400800"/>
              <a:gd name="connsiteY1699" fmla="*/ 100489 h 514350"/>
              <a:gd name="connsiteX1700" fmla="*/ 3021806 w 6400800"/>
              <a:gd name="connsiteY1700" fmla="*/ 76676 h 514350"/>
              <a:gd name="connsiteX1701" fmla="*/ 3024664 w 6400800"/>
              <a:gd name="connsiteY1701" fmla="*/ 68104 h 514350"/>
              <a:gd name="connsiteX1702" fmla="*/ 3020854 w 6400800"/>
              <a:gd name="connsiteY1702" fmla="*/ 75724 h 514350"/>
              <a:gd name="connsiteX1703" fmla="*/ 3010376 w 6400800"/>
              <a:gd name="connsiteY1703" fmla="*/ 98584 h 514350"/>
              <a:gd name="connsiteX1704" fmla="*/ 2996089 w 6400800"/>
              <a:gd name="connsiteY1704" fmla="*/ 134779 h 514350"/>
              <a:gd name="connsiteX1705" fmla="*/ 2991326 w 6400800"/>
              <a:gd name="connsiteY1705" fmla="*/ 148114 h 514350"/>
              <a:gd name="connsiteX1706" fmla="*/ 2987516 w 6400800"/>
              <a:gd name="connsiteY1706" fmla="*/ 122396 h 514350"/>
              <a:gd name="connsiteX1707" fmla="*/ 2984659 w 6400800"/>
              <a:gd name="connsiteY1707" fmla="*/ 91916 h 514350"/>
              <a:gd name="connsiteX1708" fmla="*/ 2983706 w 6400800"/>
              <a:gd name="connsiteY1708" fmla="*/ 122396 h 514350"/>
              <a:gd name="connsiteX1709" fmla="*/ 2985611 w 6400800"/>
              <a:gd name="connsiteY1709" fmla="*/ 157639 h 514350"/>
              <a:gd name="connsiteX1710" fmla="*/ 2985611 w 6400800"/>
              <a:gd name="connsiteY1710" fmla="*/ 163354 h 514350"/>
              <a:gd name="connsiteX1711" fmla="*/ 2978944 w 6400800"/>
              <a:gd name="connsiteY1711" fmla="*/ 182404 h 514350"/>
              <a:gd name="connsiteX1712" fmla="*/ 2960846 w 6400800"/>
              <a:gd name="connsiteY1712" fmla="*/ 238601 h 514350"/>
              <a:gd name="connsiteX1713" fmla="*/ 2959894 w 6400800"/>
              <a:gd name="connsiteY1713" fmla="*/ 234791 h 514350"/>
              <a:gd name="connsiteX1714" fmla="*/ 2960846 w 6400800"/>
              <a:gd name="connsiteY1714" fmla="*/ 239554 h 514350"/>
              <a:gd name="connsiteX1715" fmla="*/ 2950369 w 6400800"/>
              <a:gd name="connsiteY1715" fmla="*/ 274796 h 514350"/>
              <a:gd name="connsiteX1716" fmla="*/ 2952274 w 6400800"/>
              <a:gd name="connsiteY1716" fmla="*/ 264319 h 514350"/>
              <a:gd name="connsiteX1717" fmla="*/ 2944654 w 6400800"/>
              <a:gd name="connsiteY1717" fmla="*/ 284321 h 514350"/>
              <a:gd name="connsiteX1718" fmla="*/ 2944654 w 6400800"/>
              <a:gd name="connsiteY1718" fmla="*/ 283369 h 514350"/>
              <a:gd name="connsiteX1719" fmla="*/ 2945606 w 6400800"/>
              <a:gd name="connsiteY1719" fmla="*/ 277654 h 514350"/>
              <a:gd name="connsiteX1720" fmla="*/ 2949416 w 6400800"/>
              <a:gd name="connsiteY1720" fmla="*/ 238601 h 514350"/>
              <a:gd name="connsiteX1721" fmla="*/ 2951321 w 6400800"/>
              <a:gd name="connsiteY1721" fmla="*/ 221456 h 514350"/>
              <a:gd name="connsiteX1722" fmla="*/ 2953226 w 6400800"/>
              <a:gd name="connsiteY1722" fmla="*/ 205264 h 514350"/>
              <a:gd name="connsiteX1723" fmla="*/ 2956084 w 6400800"/>
              <a:gd name="connsiteY1723" fmla="*/ 179546 h 514350"/>
              <a:gd name="connsiteX1724" fmla="*/ 2958941 w 6400800"/>
              <a:gd name="connsiteY1724" fmla="*/ 156686 h 514350"/>
              <a:gd name="connsiteX1725" fmla="*/ 2952274 w 6400800"/>
              <a:gd name="connsiteY1725" fmla="*/ 178594 h 514350"/>
              <a:gd name="connsiteX1726" fmla="*/ 2945606 w 6400800"/>
              <a:gd name="connsiteY1726" fmla="*/ 203359 h 514350"/>
              <a:gd name="connsiteX1727" fmla="*/ 2941796 w 6400800"/>
              <a:gd name="connsiteY1727" fmla="*/ 218599 h 514350"/>
              <a:gd name="connsiteX1728" fmla="*/ 2937986 w 6400800"/>
              <a:gd name="connsiteY1728" fmla="*/ 235744 h 514350"/>
              <a:gd name="connsiteX1729" fmla="*/ 2931319 w 6400800"/>
              <a:gd name="connsiteY1729" fmla="*/ 270034 h 514350"/>
              <a:gd name="connsiteX1730" fmla="*/ 2929414 w 6400800"/>
              <a:gd name="connsiteY1730" fmla="*/ 260509 h 514350"/>
              <a:gd name="connsiteX1731" fmla="*/ 2928461 w 6400800"/>
              <a:gd name="connsiteY1731" fmla="*/ 256699 h 514350"/>
              <a:gd name="connsiteX1732" fmla="*/ 2931319 w 6400800"/>
              <a:gd name="connsiteY1732" fmla="*/ 251936 h 514350"/>
              <a:gd name="connsiteX1733" fmla="*/ 2927509 w 6400800"/>
              <a:gd name="connsiteY1733" fmla="*/ 254794 h 514350"/>
              <a:gd name="connsiteX1734" fmla="*/ 2925604 w 6400800"/>
              <a:gd name="connsiteY1734" fmla="*/ 247174 h 514350"/>
              <a:gd name="connsiteX1735" fmla="*/ 2931319 w 6400800"/>
              <a:gd name="connsiteY1735" fmla="*/ 231934 h 514350"/>
              <a:gd name="connsiteX1736" fmla="*/ 2924651 w 6400800"/>
              <a:gd name="connsiteY1736" fmla="*/ 243364 h 514350"/>
              <a:gd name="connsiteX1737" fmla="*/ 2922746 w 6400800"/>
              <a:gd name="connsiteY1737" fmla="*/ 237649 h 514350"/>
              <a:gd name="connsiteX1738" fmla="*/ 2922746 w 6400800"/>
              <a:gd name="connsiteY1738" fmla="*/ 236696 h 514350"/>
              <a:gd name="connsiteX1739" fmla="*/ 2921794 w 6400800"/>
              <a:gd name="connsiteY1739" fmla="*/ 236696 h 514350"/>
              <a:gd name="connsiteX1740" fmla="*/ 2916079 w 6400800"/>
              <a:gd name="connsiteY1740" fmla="*/ 236696 h 514350"/>
              <a:gd name="connsiteX1741" fmla="*/ 2916079 w 6400800"/>
              <a:gd name="connsiteY1741" fmla="*/ 236696 h 514350"/>
              <a:gd name="connsiteX1742" fmla="*/ 2935129 w 6400800"/>
              <a:gd name="connsiteY1742" fmla="*/ 176689 h 514350"/>
              <a:gd name="connsiteX1743" fmla="*/ 2909411 w 6400800"/>
              <a:gd name="connsiteY1743" fmla="*/ 230029 h 514350"/>
              <a:gd name="connsiteX1744" fmla="*/ 2902744 w 6400800"/>
              <a:gd name="connsiteY1744" fmla="*/ 211931 h 514350"/>
              <a:gd name="connsiteX1745" fmla="*/ 2900839 w 6400800"/>
              <a:gd name="connsiteY1745" fmla="*/ 195739 h 514350"/>
              <a:gd name="connsiteX1746" fmla="*/ 2897981 w 6400800"/>
              <a:gd name="connsiteY1746" fmla="*/ 173831 h 514350"/>
              <a:gd name="connsiteX1747" fmla="*/ 2896076 w 6400800"/>
              <a:gd name="connsiteY1747" fmla="*/ 153829 h 514350"/>
              <a:gd name="connsiteX1748" fmla="*/ 2893219 w 6400800"/>
              <a:gd name="connsiteY1748" fmla="*/ 121444 h 514350"/>
              <a:gd name="connsiteX1749" fmla="*/ 2890361 w 6400800"/>
              <a:gd name="connsiteY1749" fmla="*/ 93821 h 514350"/>
              <a:gd name="connsiteX1750" fmla="*/ 2889409 w 6400800"/>
              <a:gd name="connsiteY1750" fmla="*/ 121444 h 514350"/>
              <a:gd name="connsiteX1751" fmla="*/ 2889409 w 6400800"/>
              <a:gd name="connsiteY1751" fmla="*/ 153829 h 514350"/>
              <a:gd name="connsiteX1752" fmla="*/ 2889409 w 6400800"/>
              <a:gd name="connsiteY1752" fmla="*/ 173831 h 514350"/>
              <a:gd name="connsiteX1753" fmla="*/ 2890361 w 6400800"/>
              <a:gd name="connsiteY1753" fmla="*/ 195739 h 514350"/>
              <a:gd name="connsiteX1754" fmla="*/ 2891314 w 6400800"/>
              <a:gd name="connsiteY1754" fmla="*/ 211931 h 514350"/>
              <a:gd name="connsiteX1755" fmla="*/ 2887504 w 6400800"/>
              <a:gd name="connsiteY1755" fmla="*/ 217646 h 514350"/>
              <a:gd name="connsiteX1756" fmla="*/ 2885599 w 6400800"/>
              <a:gd name="connsiteY1756" fmla="*/ 221456 h 514350"/>
              <a:gd name="connsiteX1757" fmla="*/ 2880836 w 6400800"/>
              <a:gd name="connsiteY1757" fmla="*/ 195739 h 514350"/>
              <a:gd name="connsiteX1758" fmla="*/ 2874169 w 6400800"/>
              <a:gd name="connsiteY1758" fmla="*/ 166211 h 514350"/>
              <a:gd name="connsiteX1759" fmla="*/ 2867501 w 6400800"/>
              <a:gd name="connsiteY1759" fmla="*/ 144304 h 514350"/>
              <a:gd name="connsiteX1760" fmla="*/ 2860834 w 6400800"/>
              <a:gd name="connsiteY1760" fmla="*/ 125254 h 514350"/>
              <a:gd name="connsiteX1761" fmla="*/ 2863691 w 6400800"/>
              <a:gd name="connsiteY1761" fmla="*/ 145256 h 514350"/>
              <a:gd name="connsiteX1762" fmla="*/ 2866549 w 6400800"/>
              <a:gd name="connsiteY1762" fmla="*/ 168116 h 514350"/>
              <a:gd name="connsiteX1763" fmla="*/ 2869406 w 6400800"/>
              <a:gd name="connsiteY1763" fmla="*/ 197644 h 514350"/>
              <a:gd name="connsiteX1764" fmla="*/ 2872264 w 6400800"/>
              <a:gd name="connsiteY1764" fmla="*/ 232886 h 514350"/>
              <a:gd name="connsiteX1765" fmla="*/ 2873216 w 6400800"/>
              <a:gd name="connsiteY1765" fmla="*/ 247174 h 514350"/>
              <a:gd name="connsiteX1766" fmla="*/ 2864644 w 6400800"/>
              <a:gd name="connsiteY1766" fmla="*/ 270034 h 514350"/>
              <a:gd name="connsiteX1767" fmla="*/ 2863691 w 6400800"/>
              <a:gd name="connsiteY1767" fmla="*/ 274796 h 514350"/>
              <a:gd name="connsiteX1768" fmla="*/ 2855119 w 6400800"/>
              <a:gd name="connsiteY1768" fmla="*/ 257651 h 514350"/>
              <a:gd name="connsiteX1769" fmla="*/ 2841784 w 6400800"/>
              <a:gd name="connsiteY1769" fmla="*/ 230029 h 514350"/>
              <a:gd name="connsiteX1770" fmla="*/ 2855119 w 6400800"/>
              <a:gd name="connsiteY1770" fmla="*/ 226219 h 514350"/>
              <a:gd name="connsiteX1771" fmla="*/ 2853214 w 6400800"/>
              <a:gd name="connsiteY1771" fmla="*/ 231934 h 514350"/>
              <a:gd name="connsiteX1772" fmla="*/ 2840831 w 6400800"/>
              <a:gd name="connsiteY1772" fmla="*/ 209074 h 514350"/>
              <a:gd name="connsiteX1773" fmla="*/ 2866549 w 6400800"/>
              <a:gd name="connsiteY1773" fmla="*/ 150971 h 514350"/>
              <a:gd name="connsiteX1774" fmla="*/ 2835116 w 6400800"/>
              <a:gd name="connsiteY1774" fmla="*/ 198596 h 514350"/>
              <a:gd name="connsiteX1775" fmla="*/ 2829401 w 6400800"/>
              <a:gd name="connsiteY1775" fmla="*/ 188119 h 514350"/>
              <a:gd name="connsiteX1776" fmla="*/ 2820829 w 6400800"/>
              <a:gd name="connsiteY1776" fmla="*/ 132874 h 514350"/>
              <a:gd name="connsiteX1777" fmla="*/ 2821781 w 6400800"/>
              <a:gd name="connsiteY1777" fmla="*/ 173831 h 514350"/>
              <a:gd name="connsiteX1778" fmla="*/ 2807494 w 6400800"/>
              <a:gd name="connsiteY1778" fmla="*/ 151924 h 514350"/>
              <a:gd name="connsiteX1779" fmla="*/ 2782729 w 6400800"/>
              <a:gd name="connsiteY1779" fmla="*/ 115729 h 514350"/>
              <a:gd name="connsiteX1780" fmla="*/ 2759869 w 6400800"/>
              <a:gd name="connsiteY1780" fmla="*/ 85249 h 514350"/>
              <a:gd name="connsiteX1781" fmla="*/ 2778919 w 6400800"/>
              <a:gd name="connsiteY1781" fmla="*/ 118586 h 514350"/>
              <a:gd name="connsiteX1782" fmla="*/ 2799874 w 6400800"/>
              <a:gd name="connsiteY1782" fmla="*/ 156686 h 514350"/>
              <a:gd name="connsiteX1783" fmla="*/ 2812256 w 6400800"/>
              <a:gd name="connsiteY1783" fmla="*/ 180499 h 514350"/>
              <a:gd name="connsiteX1784" fmla="*/ 2820829 w 6400800"/>
              <a:gd name="connsiteY1784" fmla="*/ 197644 h 514350"/>
              <a:gd name="connsiteX1785" fmla="*/ 2820829 w 6400800"/>
              <a:gd name="connsiteY1785" fmla="*/ 204311 h 514350"/>
              <a:gd name="connsiteX1786" fmla="*/ 2821781 w 6400800"/>
              <a:gd name="connsiteY1786" fmla="*/ 218599 h 514350"/>
              <a:gd name="connsiteX1787" fmla="*/ 2817019 w 6400800"/>
              <a:gd name="connsiteY1787" fmla="*/ 227171 h 514350"/>
              <a:gd name="connsiteX1788" fmla="*/ 2806541 w 6400800"/>
              <a:gd name="connsiteY1788" fmla="*/ 211931 h 514350"/>
              <a:gd name="connsiteX1789" fmla="*/ 2805589 w 6400800"/>
              <a:gd name="connsiteY1789" fmla="*/ 210026 h 514350"/>
              <a:gd name="connsiteX1790" fmla="*/ 2806541 w 6400800"/>
              <a:gd name="connsiteY1790" fmla="*/ 208121 h 514350"/>
              <a:gd name="connsiteX1791" fmla="*/ 2805589 w 6400800"/>
              <a:gd name="connsiteY1791" fmla="*/ 209074 h 514350"/>
              <a:gd name="connsiteX1792" fmla="*/ 2792254 w 6400800"/>
              <a:gd name="connsiteY1792" fmla="*/ 191929 h 514350"/>
              <a:gd name="connsiteX1793" fmla="*/ 2767489 w 6400800"/>
              <a:gd name="connsiteY1793" fmla="*/ 161449 h 514350"/>
              <a:gd name="connsiteX1794" fmla="*/ 2765584 w 6400800"/>
              <a:gd name="connsiteY1794" fmla="*/ 158591 h 514350"/>
              <a:gd name="connsiteX1795" fmla="*/ 2765584 w 6400800"/>
              <a:gd name="connsiteY1795" fmla="*/ 155734 h 514350"/>
              <a:gd name="connsiteX1796" fmla="*/ 2762726 w 6400800"/>
              <a:gd name="connsiteY1796" fmla="*/ 128111 h 514350"/>
              <a:gd name="connsiteX1797" fmla="*/ 2759869 w 6400800"/>
              <a:gd name="connsiteY1797" fmla="*/ 103346 h 514350"/>
              <a:gd name="connsiteX1798" fmla="*/ 2758916 w 6400800"/>
              <a:gd name="connsiteY1798" fmla="*/ 128111 h 514350"/>
              <a:gd name="connsiteX1799" fmla="*/ 2758916 w 6400800"/>
              <a:gd name="connsiteY1799" fmla="*/ 150019 h 514350"/>
              <a:gd name="connsiteX1800" fmla="*/ 2745581 w 6400800"/>
              <a:gd name="connsiteY1800" fmla="*/ 135731 h 514350"/>
              <a:gd name="connsiteX1801" fmla="*/ 2758916 w 6400800"/>
              <a:gd name="connsiteY1801" fmla="*/ 153829 h 514350"/>
              <a:gd name="connsiteX1802" fmla="*/ 2758916 w 6400800"/>
              <a:gd name="connsiteY1802" fmla="*/ 155734 h 514350"/>
              <a:gd name="connsiteX1803" fmla="*/ 2758916 w 6400800"/>
              <a:gd name="connsiteY1803" fmla="*/ 172879 h 514350"/>
              <a:gd name="connsiteX1804" fmla="*/ 2759869 w 6400800"/>
              <a:gd name="connsiteY1804" fmla="*/ 191929 h 514350"/>
              <a:gd name="connsiteX1805" fmla="*/ 2761774 w 6400800"/>
              <a:gd name="connsiteY1805" fmla="*/ 219551 h 514350"/>
              <a:gd name="connsiteX1806" fmla="*/ 2760821 w 6400800"/>
              <a:gd name="connsiteY1806" fmla="*/ 217646 h 514350"/>
              <a:gd name="connsiteX1807" fmla="*/ 2760821 w 6400800"/>
              <a:gd name="connsiteY1807" fmla="*/ 216694 h 514350"/>
              <a:gd name="connsiteX1808" fmla="*/ 2760821 w 6400800"/>
              <a:gd name="connsiteY1808" fmla="*/ 217646 h 514350"/>
              <a:gd name="connsiteX1809" fmla="*/ 2741771 w 6400800"/>
              <a:gd name="connsiteY1809" fmla="*/ 172879 h 514350"/>
              <a:gd name="connsiteX1810" fmla="*/ 2757011 w 6400800"/>
              <a:gd name="connsiteY1810" fmla="*/ 228124 h 514350"/>
              <a:gd name="connsiteX1811" fmla="*/ 2743676 w 6400800"/>
              <a:gd name="connsiteY1811" fmla="*/ 268129 h 514350"/>
              <a:gd name="connsiteX1812" fmla="*/ 2736056 w 6400800"/>
              <a:gd name="connsiteY1812" fmla="*/ 254794 h 514350"/>
              <a:gd name="connsiteX1813" fmla="*/ 2737009 w 6400800"/>
              <a:gd name="connsiteY1813" fmla="*/ 232886 h 514350"/>
              <a:gd name="connsiteX1814" fmla="*/ 2732246 w 6400800"/>
              <a:gd name="connsiteY1814" fmla="*/ 249079 h 514350"/>
              <a:gd name="connsiteX1815" fmla="*/ 2730341 w 6400800"/>
              <a:gd name="connsiteY1815" fmla="*/ 246221 h 514350"/>
              <a:gd name="connsiteX1816" fmla="*/ 2731294 w 6400800"/>
              <a:gd name="connsiteY1816" fmla="*/ 250031 h 514350"/>
              <a:gd name="connsiteX1817" fmla="*/ 2729389 w 6400800"/>
              <a:gd name="connsiteY1817" fmla="*/ 258604 h 514350"/>
              <a:gd name="connsiteX1818" fmla="*/ 2729389 w 6400800"/>
              <a:gd name="connsiteY1818" fmla="*/ 247174 h 514350"/>
              <a:gd name="connsiteX1819" fmla="*/ 2731294 w 6400800"/>
              <a:gd name="connsiteY1819" fmla="*/ 218599 h 514350"/>
              <a:gd name="connsiteX1820" fmla="*/ 2733199 w 6400800"/>
              <a:gd name="connsiteY1820" fmla="*/ 219551 h 514350"/>
              <a:gd name="connsiteX1821" fmla="*/ 2736056 w 6400800"/>
              <a:gd name="connsiteY1821" fmla="*/ 222409 h 514350"/>
              <a:gd name="connsiteX1822" fmla="*/ 2738914 w 6400800"/>
              <a:gd name="connsiteY1822" fmla="*/ 230981 h 514350"/>
              <a:gd name="connsiteX1823" fmla="*/ 2737961 w 6400800"/>
              <a:gd name="connsiteY1823" fmla="*/ 222409 h 514350"/>
              <a:gd name="connsiteX1824" fmla="*/ 2735104 w 6400800"/>
              <a:gd name="connsiteY1824" fmla="*/ 218599 h 514350"/>
              <a:gd name="connsiteX1825" fmla="*/ 2730341 w 6400800"/>
              <a:gd name="connsiteY1825" fmla="*/ 216694 h 514350"/>
              <a:gd name="connsiteX1826" fmla="*/ 2728436 w 6400800"/>
              <a:gd name="connsiteY1826" fmla="*/ 216694 h 514350"/>
              <a:gd name="connsiteX1827" fmla="*/ 2728436 w 6400800"/>
              <a:gd name="connsiteY1827" fmla="*/ 218599 h 514350"/>
              <a:gd name="connsiteX1828" fmla="*/ 2721769 w 6400800"/>
              <a:gd name="connsiteY1828" fmla="*/ 248126 h 514350"/>
              <a:gd name="connsiteX1829" fmla="*/ 2719864 w 6400800"/>
              <a:gd name="connsiteY1829" fmla="*/ 260509 h 514350"/>
              <a:gd name="connsiteX1830" fmla="*/ 2717006 w 6400800"/>
              <a:gd name="connsiteY1830" fmla="*/ 254794 h 514350"/>
              <a:gd name="connsiteX1831" fmla="*/ 2717006 w 6400800"/>
              <a:gd name="connsiteY1831" fmla="*/ 253841 h 514350"/>
              <a:gd name="connsiteX1832" fmla="*/ 2718911 w 6400800"/>
              <a:gd name="connsiteY1832" fmla="*/ 238601 h 514350"/>
              <a:gd name="connsiteX1833" fmla="*/ 2716054 w 6400800"/>
              <a:gd name="connsiteY1833" fmla="*/ 247174 h 514350"/>
              <a:gd name="connsiteX1834" fmla="*/ 2716054 w 6400800"/>
              <a:gd name="connsiteY1834" fmla="*/ 176689 h 514350"/>
              <a:gd name="connsiteX1835" fmla="*/ 2713196 w 6400800"/>
              <a:gd name="connsiteY1835" fmla="*/ 198596 h 514350"/>
              <a:gd name="connsiteX1836" fmla="*/ 2709386 w 6400800"/>
              <a:gd name="connsiteY1836" fmla="*/ 230029 h 514350"/>
              <a:gd name="connsiteX1837" fmla="*/ 2704624 w 6400800"/>
              <a:gd name="connsiteY1837" fmla="*/ 218599 h 514350"/>
              <a:gd name="connsiteX1838" fmla="*/ 2703671 w 6400800"/>
              <a:gd name="connsiteY1838" fmla="*/ 199549 h 514350"/>
              <a:gd name="connsiteX1839" fmla="*/ 2703671 w 6400800"/>
              <a:gd name="connsiteY1839" fmla="*/ 163354 h 514350"/>
              <a:gd name="connsiteX1840" fmla="*/ 2706529 w 6400800"/>
              <a:gd name="connsiteY1840" fmla="*/ 164306 h 514350"/>
              <a:gd name="connsiteX1841" fmla="*/ 2710339 w 6400800"/>
              <a:gd name="connsiteY1841" fmla="*/ 167164 h 514350"/>
              <a:gd name="connsiteX1842" fmla="*/ 2714149 w 6400800"/>
              <a:gd name="connsiteY1842" fmla="*/ 176689 h 514350"/>
              <a:gd name="connsiteX1843" fmla="*/ 2712244 w 6400800"/>
              <a:gd name="connsiteY1843" fmla="*/ 166211 h 514350"/>
              <a:gd name="connsiteX1844" fmla="*/ 2708434 w 6400800"/>
              <a:gd name="connsiteY1844" fmla="*/ 161449 h 514350"/>
              <a:gd name="connsiteX1845" fmla="*/ 2702719 w 6400800"/>
              <a:gd name="connsiteY1845" fmla="*/ 159544 h 514350"/>
              <a:gd name="connsiteX1846" fmla="*/ 2700814 w 6400800"/>
              <a:gd name="connsiteY1846" fmla="*/ 159544 h 514350"/>
              <a:gd name="connsiteX1847" fmla="*/ 2700814 w 6400800"/>
              <a:gd name="connsiteY1847" fmla="*/ 161449 h 514350"/>
              <a:gd name="connsiteX1848" fmla="*/ 2697004 w 6400800"/>
              <a:gd name="connsiteY1848" fmla="*/ 193834 h 514350"/>
              <a:gd name="connsiteX1849" fmla="*/ 2693194 w 6400800"/>
              <a:gd name="connsiteY1849" fmla="*/ 181451 h 514350"/>
              <a:gd name="connsiteX1850" fmla="*/ 2697004 w 6400800"/>
              <a:gd name="connsiteY1850" fmla="*/ 198596 h 514350"/>
              <a:gd name="connsiteX1851" fmla="*/ 2697004 w 6400800"/>
              <a:gd name="connsiteY1851" fmla="*/ 198596 h 514350"/>
              <a:gd name="connsiteX1852" fmla="*/ 2696051 w 6400800"/>
              <a:gd name="connsiteY1852" fmla="*/ 236696 h 514350"/>
              <a:gd name="connsiteX1853" fmla="*/ 2697004 w 6400800"/>
              <a:gd name="connsiteY1853" fmla="*/ 262414 h 514350"/>
              <a:gd name="connsiteX1854" fmla="*/ 2697004 w 6400800"/>
              <a:gd name="connsiteY1854" fmla="*/ 263366 h 514350"/>
              <a:gd name="connsiteX1855" fmla="*/ 2696051 w 6400800"/>
              <a:gd name="connsiteY1855" fmla="*/ 265271 h 514350"/>
              <a:gd name="connsiteX1856" fmla="*/ 2694146 w 6400800"/>
              <a:gd name="connsiteY1856" fmla="*/ 261461 h 514350"/>
              <a:gd name="connsiteX1857" fmla="*/ 2685574 w 6400800"/>
              <a:gd name="connsiteY1857" fmla="*/ 246221 h 514350"/>
              <a:gd name="connsiteX1858" fmla="*/ 2677954 w 6400800"/>
              <a:gd name="connsiteY1858" fmla="*/ 210979 h 514350"/>
              <a:gd name="connsiteX1859" fmla="*/ 2676049 w 6400800"/>
              <a:gd name="connsiteY1859" fmla="*/ 200501 h 514350"/>
              <a:gd name="connsiteX1860" fmla="*/ 2681764 w 6400800"/>
              <a:gd name="connsiteY1860" fmla="*/ 173831 h 514350"/>
              <a:gd name="connsiteX1861" fmla="*/ 2687479 w 6400800"/>
              <a:gd name="connsiteY1861" fmla="*/ 144304 h 514350"/>
              <a:gd name="connsiteX1862" fmla="*/ 2691289 w 6400800"/>
              <a:gd name="connsiteY1862" fmla="*/ 118586 h 514350"/>
              <a:gd name="connsiteX1863" fmla="*/ 2683669 w 6400800"/>
              <a:gd name="connsiteY1863" fmla="*/ 143351 h 514350"/>
              <a:gd name="connsiteX1864" fmla="*/ 2677954 w 6400800"/>
              <a:gd name="connsiteY1864" fmla="*/ 162401 h 514350"/>
              <a:gd name="connsiteX1865" fmla="*/ 2673191 w 6400800"/>
              <a:gd name="connsiteY1865" fmla="*/ 176689 h 514350"/>
              <a:gd name="connsiteX1866" fmla="*/ 2673191 w 6400800"/>
              <a:gd name="connsiteY1866" fmla="*/ 177641 h 514350"/>
              <a:gd name="connsiteX1867" fmla="*/ 2672239 w 6400800"/>
              <a:gd name="connsiteY1867" fmla="*/ 173831 h 514350"/>
              <a:gd name="connsiteX1868" fmla="*/ 2666524 w 6400800"/>
              <a:gd name="connsiteY1868" fmla="*/ 146209 h 514350"/>
              <a:gd name="connsiteX1869" fmla="*/ 2661761 w 6400800"/>
              <a:gd name="connsiteY1869" fmla="*/ 121444 h 514350"/>
              <a:gd name="connsiteX1870" fmla="*/ 2662714 w 6400800"/>
              <a:gd name="connsiteY1870" fmla="*/ 146209 h 514350"/>
              <a:gd name="connsiteX1871" fmla="*/ 2666524 w 6400800"/>
              <a:gd name="connsiteY1871" fmla="*/ 196691 h 514350"/>
              <a:gd name="connsiteX1872" fmla="*/ 2665571 w 6400800"/>
              <a:gd name="connsiteY1872" fmla="*/ 200501 h 514350"/>
              <a:gd name="connsiteX1873" fmla="*/ 2664619 w 6400800"/>
              <a:gd name="connsiteY1873" fmla="*/ 204311 h 514350"/>
              <a:gd name="connsiteX1874" fmla="*/ 2649379 w 6400800"/>
              <a:gd name="connsiteY1874" fmla="*/ 174784 h 514350"/>
              <a:gd name="connsiteX1875" fmla="*/ 2634139 w 6400800"/>
              <a:gd name="connsiteY1875" fmla="*/ 141446 h 514350"/>
              <a:gd name="connsiteX1876" fmla="*/ 2646521 w 6400800"/>
              <a:gd name="connsiteY1876" fmla="*/ 176689 h 514350"/>
              <a:gd name="connsiteX1877" fmla="*/ 2661761 w 6400800"/>
              <a:gd name="connsiteY1877" fmla="*/ 214789 h 514350"/>
              <a:gd name="connsiteX1878" fmla="*/ 2660809 w 6400800"/>
              <a:gd name="connsiteY1878" fmla="*/ 216694 h 514350"/>
              <a:gd name="connsiteX1879" fmla="*/ 2652236 w 6400800"/>
              <a:gd name="connsiteY1879" fmla="*/ 201454 h 514350"/>
              <a:gd name="connsiteX1880" fmla="*/ 2648426 w 6400800"/>
              <a:gd name="connsiteY1880" fmla="*/ 196691 h 514350"/>
              <a:gd name="connsiteX1881" fmla="*/ 2651284 w 6400800"/>
              <a:gd name="connsiteY1881" fmla="*/ 202406 h 514350"/>
              <a:gd name="connsiteX1882" fmla="*/ 2657951 w 6400800"/>
              <a:gd name="connsiteY1882" fmla="*/ 218599 h 514350"/>
              <a:gd name="connsiteX1883" fmla="*/ 2658904 w 6400800"/>
              <a:gd name="connsiteY1883" fmla="*/ 223361 h 514350"/>
              <a:gd name="connsiteX1884" fmla="*/ 2657951 w 6400800"/>
              <a:gd name="connsiteY1884" fmla="*/ 226219 h 514350"/>
              <a:gd name="connsiteX1885" fmla="*/ 2647474 w 6400800"/>
              <a:gd name="connsiteY1885" fmla="*/ 193834 h 514350"/>
              <a:gd name="connsiteX1886" fmla="*/ 2638901 w 6400800"/>
              <a:gd name="connsiteY1886" fmla="*/ 169069 h 514350"/>
              <a:gd name="connsiteX1887" fmla="*/ 2631281 w 6400800"/>
              <a:gd name="connsiteY1887" fmla="*/ 147161 h 514350"/>
              <a:gd name="connsiteX1888" fmla="*/ 2635091 w 6400800"/>
              <a:gd name="connsiteY1888" fmla="*/ 170021 h 514350"/>
              <a:gd name="connsiteX1889" fmla="*/ 2647474 w 6400800"/>
              <a:gd name="connsiteY1889" fmla="*/ 230029 h 514350"/>
              <a:gd name="connsiteX1890" fmla="*/ 2651284 w 6400800"/>
              <a:gd name="connsiteY1890" fmla="*/ 247174 h 514350"/>
              <a:gd name="connsiteX1891" fmla="*/ 2642711 w 6400800"/>
              <a:gd name="connsiteY1891" fmla="*/ 273844 h 514350"/>
              <a:gd name="connsiteX1892" fmla="*/ 2640806 w 6400800"/>
              <a:gd name="connsiteY1892" fmla="*/ 270034 h 514350"/>
              <a:gd name="connsiteX1893" fmla="*/ 2639854 w 6400800"/>
              <a:gd name="connsiteY1893" fmla="*/ 268129 h 514350"/>
              <a:gd name="connsiteX1894" fmla="*/ 2643664 w 6400800"/>
              <a:gd name="connsiteY1894" fmla="*/ 220504 h 514350"/>
              <a:gd name="connsiteX1895" fmla="*/ 2636996 w 6400800"/>
              <a:gd name="connsiteY1895" fmla="*/ 247174 h 514350"/>
              <a:gd name="connsiteX1896" fmla="*/ 2636044 w 6400800"/>
              <a:gd name="connsiteY1896" fmla="*/ 204311 h 514350"/>
              <a:gd name="connsiteX1897" fmla="*/ 2630329 w 6400800"/>
              <a:gd name="connsiteY1897" fmla="*/ 240506 h 514350"/>
              <a:gd name="connsiteX1898" fmla="*/ 2623661 w 6400800"/>
              <a:gd name="connsiteY1898" fmla="*/ 206216 h 514350"/>
              <a:gd name="connsiteX1899" fmla="*/ 2610326 w 6400800"/>
              <a:gd name="connsiteY1899" fmla="*/ 147161 h 514350"/>
              <a:gd name="connsiteX1900" fmla="*/ 2615089 w 6400800"/>
              <a:gd name="connsiteY1900" fmla="*/ 137636 h 514350"/>
              <a:gd name="connsiteX1901" fmla="*/ 2610326 w 6400800"/>
              <a:gd name="connsiteY1901" fmla="*/ 145256 h 514350"/>
              <a:gd name="connsiteX1902" fmla="*/ 2609374 w 6400800"/>
              <a:gd name="connsiteY1902" fmla="*/ 143351 h 514350"/>
              <a:gd name="connsiteX1903" fmla="*/ 2603659 w 6400800"/>
              <a:gd name="connsiteY1903" fmla="*/ 119539 h 514350"/>
              <a:gd name="connsiteX1904" fmla="*/ 2605564 w 6400800"/>
              <a:gd name="connsiteY1904" fmla="*/ 144304 h 514350"/>
              <a:gd name="connsiteX1905" fmla="*/ 2606516 w 6400800"/>
              <a:gd name="connsiteY1905" fmla="*/ 150971 h 514350"/>
              <a:gd name="connsiteX1906" fmla="*/ 2600801 w 6400800"/>
              <a:gd name="connsiteY1906" fmla="*/ 158591 h 514350"/>
              <a:gd name="connsiteX1907" fmla="*/ 2589371 w 6400800"/>
              <a:gd name="connsiteY1907" fmla="*/ 175736 h 514350"/>
              <a:gd name="connsiteX1908" fmla="*/ 2588419 w 6400800"/>
              <a:gd name="connsiteY1908" fmla="*/ 171926 h 514350"/>
              <a:gd name="connsiteX1909" fmla="*/ 2583656 w 6400800"/>
              <a:gd name="connsiteY1909" fmla="*/ 147161 h 514350"/>
              <a:gd name="connsiteX1910" fmla="*/ 2584609 w 6400800"/>
              <a:gd name="connsiteY1910" fmla="*/ 171926 h 514350"/>
              <a:gd name="connsiteX1911" fmla="*/ 2585561 w 6400800"/>
              <a:gd name="connsiteY1911" fmla="*/ 182404 h 514350"/>
              <a:gd name="connsiteX1912" fmla="*/ 2585561 w 6400800"/>
              <a:gd name="connsiteY1912" fmla="*/ 182404 h 514350"/>
              <a:gd name="connsiteX1913" fmla="*/ 2576036 w 6400800"/>
              <a:gd name="connsiteY1913" fmla="*/ 198596 h 514350"/>
              <a:gd name="connsiteX1914" fmla="*/ 2574131 w 6400800"/>
              <a:gd name="connsiteY1914" fmla="*/ 177641 h 514350"/>
              <a:gd name="connsiteX1915" fmla="*/ 2573179 w 6400800"/>
              <a:gd name="connsiteY1915" fmla="*/ 157639 h 514350"/>
              <a:gd name="connsiteX1916" fmla="*/ 2571274 w 6400800"/>
              <a:gd name="connsiteY1916" fmla="*/ 170974 h 514350"/>
              <a:gd name="connsiteX1917" fmla="*/ 2571274 w 6400800"/>
              <a:gd name="connsiteY1917" fmla="*/ 170021 h 514350"/>
              <a:gd name="connsiteX1918" fmla="*/ 2569369 w 6400800"/>
              <a:gd name="connsiteY1918" fmla="*/ 149066 h 514350"/>
              <a:gd name="connsiteX1919" fmla="*/ 2568416 w 6400800"/>
              <a:gd name="connsiteY1919" fmla="*/ 130016 h 514350"/>
              <a:gd name="connsiteX1920" fmla="*/ 2567464 w 6400800"/>
              <a:gd name="connsiteY1920" fmla="*/ 99536 h 514350"/>
              <a:gd name="connsiteX1921" fmla="*/ 2566511 w 6400800"/>
              <a:gd name="connsiteY1921" fmla="*/ 72866 h 514350"/>
              <a:gd name="connsiteX1922" fmla="*/ 2562701 w 6400800"/>
              <a:gd name="connsiteY1922" fmla="*/ 99536 h 514350"/>
              <a:gd name="connsiteX1923" fmla="*/ 2560796 w 6400800"/>
              <a:gd name="connsiteY1923" fmla="*/ 130016 h 514350"/>
              <a:gd name="connsiteX1924" fmla="*/ 2559844 w 6400800"/>
              <a:gd name="connsiteY1924" fmla="*/ 149066 h 514350"/>
              <a:gd name="connsiteX1925" fmla="*/ 2559844 w 6400800"/>
              <a:gd name="connsiteY1925" fmla="*/ 170021 h 514350"/>
              <a:gd name="connsiteX1926" fmla="*/ 2560796 w 6400800"/>
              <a:gd name="connsiteY1926" fmla="*/ 195739 h 514350"/>
              <a:gd name="connsiteX1927" fmla="*/ 2558891 w 6400800"/>
              <a:gd name="connsiteY1927" fmla="*/ 191929 h 514350"/>
              <a:gd name="connsiteX1928" fmla="*/ 2561749 w 6400800"/>
              <a:gd name="connsiteY1928" fmla="*/ 200501 h 514350"/>
              <a:gd name="connsiteX1929" fmla="*/ 2562701 w 6400800"/>
              <a:gd name="connsiteY1929" fmla="*/ 217646 h 514350"/>
              <a:gd name="connsiteX1930" fmla="*/ 2562701 w 6400800"/>
              <a:gd name="connsiteY1930" fmla="*/ 223361 h 514350"/>
              <a:gd name="connsiteX1931" fmla="*/ 2551271 w 6400800"/>
              <a:gd name="connsiteY1931" fmla="*/ 247174 h 514350"/>
              <a:gd name="connsiteX1932" fmla="*/ 2549366 w 6400800"/>
              <a:gd name="connsiteY1932" fmla="*/ 230029 h 514350"/>
              <a:gd name="connsiteX1933" fmla="*/ 2555081 w 6400800"/>
              <a:gd name="connsiteY1933" fmla="*/ 212884 h 514350"/>
              <a:gd name="connsiteX1934" fmla="*/ 2546509 w 6400800"/>
              <a:gd name="connsiteY1934" fmla="*/ 228124 h 514350"/>
              <a:gd name="connsiteX1935" fmla="*/ 2547461 w 6400800"/>
              <a:gd name="connsiteY1935" fmla="*/ 222409 h 514350"/>
              <a:gd name="connsiteX1936" fmla="*/ 2553176 w 6400800"/>
              <a:gd name="connsiteY1936" fmla="*/ 196691 h 514350"/>
              <a:gd name="connsiteX1937" fmla="*/ 2543651 w 6400800"/>
              <a:gd name="connsiteY1937" fmla="*/ 221456 h 514350"/>
              <a:gd name="connsiteX1938" fmla="*/ 2536984 w 6400800"/>
              <a:gd name="connsiteY1938" fmla="*/ 246221 h 514350"/>
              <a:gd name="connsiteX1939" fmla="*/ 2536984 w 6400800"/>
              <a:gd name="connsiteY1939" fmla="*/ 244316 h 514350"/>
              <a:gd name="connsiteX1940" fmla="*/ 2534126 w 6400800"/>
              <a:gd name="connsiteY1940" fmla="*/ 221456 h 514350"/>
              <a:gd name="connsiteX1941" fmla="*/ 2533174 w 6400800"/>
              <a:gd name="connsiteY1941" fmla="*/ 244316 h 514350"/>
              <a:gd name="connsiteX1942" fmla="*/ 2533174 w 6400800"/>
              <a:gd name="connsiteY1942" fmla="*/ 250984 h 514350"/>
              <a:gd name="connsiteX1943" fmla="*/ 2532221 w 6400800"/>
              <a:gd name="connsiteY1943" fmla="*/ 245269 h 514350"/>
              <a:gd name="connsiteX1944" fmla="*/ 2524601 w 6400800"/>
              <a:gd name="connsiteY1944" fmla="*/ 213836 h 514350"/>
              <a:gd name="connsiteX1945" fmla="*/ 2517934 w 6400800"/>
              <a:gd name="connsiteY1945" fmla="*/ 190024 h 514350"/>
              <a:gd name="connsiteX1946" fmla="*/ 2511266 w 6400800"/>
              <a:gd name="connsiteY1946" fmla="*/ 169069 h 514350"/>
              <a:gd name="connsiteX1947" fmla="*/ 2514124 w 6400800"/>
              <a:gd name="connsiteY1947" fmla="*/ 190976 h 514350"/>
              <a:gd name="connsiteX1948" fmla="*/ 2516981 w 6400800"/>
              <a:gd name="connsiteY1948" fmla="*/ 215741 h 514350"/>
              <a:gd name="connsiteX1949" fmla="*/ 2520791 w 6400800"/>
              <a:gd name="connsiteY1949" fmla="*/ 248126 h 514350"/>
              <a:gd name="connsiteX1950" fmla="*/ 2523649 w 6400800"/>
              <a:gd name="connsiteY1950" fmla="*/ 277654 h 514350"/>
              <a:gd name="connsiteX1951" fmla="*/ 2521744 w 6400800"/>
              <a:gd name="connsiteY1951" fmla="*/ 282416 h 514350"/>
              <a:gd name="connsiteX1952" fmla="*/ 2516981 w 6400800"/>
              <a:gd name="connsiteY1952" fmla="*/ 263366 h 514350"/>
              <a:gd name="connsiteX1953" fmla="*/ 2511266 w 6400800"/>
              <a:gd name="connsiteY1953" fmla="*/ 243364 h 514350"/>
              <a:gd name="connsiteX1954" fmla="*/ 2513171 w 6400800"/>
              <a:gd name="connsiteY1954" fmla="*/ 264319 h 514350"/>
              <a:gd name="connsiteX1955" fmla="*/ 2514124 w 6400800"/>
              <a:gd name="connsiteY1955" fmla="*/ 277654 h 514350"/>
              <a:gd name="connsiteX1956" fmla="*/ 2504599 w 6400800"/>
              <a:gd name="connsiteY1956" fmla="*/ 256699 h 514350"/>
              <a:gd name="connsiteX1957" fmla="*/ 2504599 w 6400800"/>
              <a:gd name="connsiteY1957" fmla="*/ 253841 h 514350"/>
              <a:gd name="connsiteX1958" fmla="*/ 2503646 w 6400800"/>
              <a:gd name="connsiteY1958" fmla="*/ 255746 h 514350"/>
              <a:gd name="connsiteX1959" fmla="*/ 2497931 w 6400800"/>
              <a:gd name="connsiteY1959" fmla="*/ 243364 h 514350"/>
              <a:gd name="connsiteX1960" fmla="*/ 2502694 w 6400800"/>
              <a:gd name="connsiteY1960" fmla="*/ 259556 h 514350"/>
              <a:gd name="connsiteX1961" fmla="*/ 2499836 w 6400800"/>
              <a:gd name="connsiteY1961" fmla="*/ 267176 h 514350"/>
              <a:gd name="connsiteX1962" fmla="*/ 2498884 w 6400800"/>
              <a:gd name="connsiteY1962" fmla="*/ 270034 h 514350"/>
              <a:gd name="connsiteX1963" fmla="*/ 2494121 w 6400800"/>
              <a:gd name="connsiteY1963" fmla="*/ 223361 h 514350"/>
              <a:gd name="connsiteX1964" fmla="*/ 2496026 w 6400800"/>
              <a:gd name="connsiteY1964" fmla="*/ 220504 h 514350"/>
              <a:gd name="connsiteX1965" fmla="*/ 2506504 w 6400800"/>
              <a:gd name="connsiteY1965" fmla="*/ 203359 h 514350"/>
              <a:gd name="connsiteX1966" fmla="*/ 2510314 w 6400800"/>
              <a:gd name="connsiteY1966" fmla="*/ 197644 h 514350"/>
              <a:gd name="connsiteX1967" fmla="*/ 2505551 w 6400800"/>
              <a:gd name="connsiteY1967" fmla="*/ 203359 h 514350"/>
              <a:gd name="connsiteX1968" fmla="*/ 2493169 w 6400800"/>
              <a:gd name="connsiteY1968" fmla="*/ 217646 h 514350"/>
              <a:gd name="connsiteX1969" fmla="*/ 2493169 w 6400800"/>
              <a:gd name="connsiteY1969" fmla="*/ 216694 h 514350"/>
              <a:gd name="connsiteX1970" fmla="*/ 2491264 w 6400800"/>
              <a:gd name="connsiteY1970" fmla="*/ 196691 h 514350"/>
              <a:gd name="connsiteX1971" fmla="*/ 2501741 w 6400800"/>
              <a:gd name="connsiteY1971" fmla="*/ 183356 h 514350"/>
              <a:gd name="connsiteX1972" fmla="*/ 2490311 w 6400800"/>
              <a:gd name="connsiteY1972" fmla="*/ 192881 h 514350"/>
              <a:gd name="connsiteX1973" fmla="*/ 2489359 w 6400800"/>
              <a:gd name="connsiteY1973" fmla="*/ 176689 h 514350"/>
              <a:gd name="connsiteX1974" fmla="*/ 2497931 w 6400800"/>
              <a:gd name="connsiteY1974" fmla="*/ 165259 h 514350"/>
              <a:gd name="connsiteX1975" fmla="*/ 2502694 w 6400800"/>
              <a:gd name="connsiteY1975" fmla="*/ 159544 h 514350"/>
              <a:gd name="connsiteX1976" fmla="*/ 2496979 w 6400800"/>
              <a:gd name="connsiteY1976" fmla="*/ 164306 h 514350"/>
              <a:gd name="connsiteX1977" fmla="*/ 2489359 w 6400800"/>
              <a:gd name="connsiteY1977" fmla="*/ 171926 h 514350"/>
              <a:gd name="connsiteX1978" fmla="*/ 2488406 w 6400800"/>
              <a:gd name="connsiteY1978" fmla="*/ 153829 h 514350"/>
              <a:gd name="connsiteX1979" fmla="*/ 2487454 w 6400800"/>
              <a:gd name="connsiteY1979" fmla="*/ 135731 h 514350"/>
              <a:gd name="connsiteX1980" fmla="*/ 2494121 w 6400800"/>
              <a:gd name="connsiteY1980" fmla="*/ 125254 h 514350"/>
              <a:gd name="connsiteX1981" fmla="*/ 2487454 w 6400800"/>
              <a:gd name="connsiteY1981" fmla="*/ 132874 h 514350"/>
              <a:gd name="connsiteX1982" fmla="*/ 2487454 w 6400800"/>
              <a:gd name="connsiteY1982" fmla="*/ 129064 h 514350"/>
              <a:gd name="connsiteX1983" fmla="*/ 2486501 w 6400800"/>
              <a:gd name="connsiteY1983" fmla="*/ 132874 h 514350"/>
              <a:gd name="connsiteX1984" fmla="*/ 2475071 w 6400800"/>
              <a:gd name="connsiteY1984" fmla="*/ 146209 h 514350"/>
              <a:gd name="connsiteX1985" fmla="*/ 2455069 w 6400800"/>
              <a:gd name="connsiteY1985" fmla="*/ 171926 h 514350"/>
              <a:gd name="connsiteX1986" fmla="*/ 2442686 w 6400800"/>
              <a:gd name="connsiteY1986" fmla="*/ 188119 h 514350"/>
              <a:gd name="connsiteX1987" fmla="*/ 2433161 w 6400800"/>
              <a:gd name="connsiteY1987" fmla="*/ 203359 h 514350"/>
              <a:gd name="connsiteX1988" fmla="*/ 2432209 w 6400800"/>
              <a:gd name="connsiteY1988" fmla="*/ 191929 h 514350"/>
              <a:gd name="connsiteX1989" fmla="*/ 2425541 w 6400800"/>
              <a:gd name="connsiteY1989" fmla="*/ 110966 h 514350"/>
              <a:gd name="connsiteX1990" fmla="*/ 2424589 w 6400800"/>
              <a:gd name="connsiteY1990" fmla="*/ 88106 h 514350"/>
              <a:gd name="connsiteX1991" fmla="*/ 2424589 w 6400800"/>
              <a:gd name="connsiteY1991" fmla="*/ 80486 h 514350"/>
              <a:gd name="connsiteX1992" fmla="*/ 2423636 w 6400800"/>
              <a:gd name="connsiteY1992" fmla="*/ 88106 h 514350"/>
              <a:gd name="connsiteX1993" fmla="*/ 2421731 w 6400800"/>
              <a:gd name="connsiteY1993" fmla="*/ 110966 h 514350"/>
              <a:gd name="connsiteX1994" fmla="*/ 2420779 w 6400800"/>
              <a:gd name="connsiteY1994" fmla="*/ 146209 h 514350"/>
              <a:gd name="connsiteX1995" fmla="*/ 2421731 w 6400800"/>
              <a:gd name="connsiteY1995" fmla="*/ 191929 h 514350"/>
              <a:gd name="connsiteX1996" fmla="*/ 2422684 w 6400800"/>
              <a:gd name="connsiteY1996" fmla="*/ 220504 h 514350"/>
              <a:gd name="connsiteX1997" fmla="*/ 2405539 w 6400800"/>
              <a:gd name="connsiteY1997" fmla="*/ 250031 h 514350"/>
              <a:gd name="connsiteX1998" fmla="*/ 2401729 w 6400800"/>
              <a:gd name="connsiteY1998" fmla="*/ 256699 h 514350"/>
              <a:gd name="connsiteX1999" fmla="*/ 2400776 w 6400800"/>
              <a:gd name="connsiteY1999" fmla="*/ 255746 h 514350"/>
              <a:gd name="connsiteX2000" fmla="*/ 2392204 w 6400800"/>
              <a:gd name="connsiteY2000" fmla="*/ 233839 h 514350"/>
              <a:gd name="connsiteX2001" fmla="*/ 2385536 w 6400800"/>
              <a:gd name="connsiteY2001" fmla="*/ 170974 h 514350"/>
              <a:gd name="connsiteX2002" fmla="*/ 2382679 w 6400800"/>
              <a:gd name="connsiteY2002" fmla="*/ 150971 h 514350"/>
              <a:gd name="connsiteX2003" fmla="*/ 2384584 w 6400800"/>
              <a:gd name="connsiteY2003" fmla="*/ 140494 h 514350"/>
              <a:gd name="connsiteX2004" fmla="*/ 2382679 w 6400800"/>
              <a:gd name="connsiteY2004" fmla="*/ 135731 h 514350"/>
              <a:gd name="connsiteX2005" fmla="*/ 2390299 w 6400800"/>
              <a:gd name="connsiteY2005" fmla="*/ 114776 h 514350"/>
              <a:gd name="connsiteX2006" fmla="*/ 2427446 w 6400800"/>
              <a:gd name="connsiteY2006" fmla="*/ 12859 h 514350"/>
              <a:gd name="connsiteX2007" fmla="*/ 2380774 w 6400800"/>
              <a:gd name="connsiteY2007" fmla="*/ 110014 h 514350"/>
              <a:gd name="connsiteX2008" fmla="*/ 2358866 w 6400800"/>
              <a:gd name="connsiteY2008" fmla="*/ 157639 h 514350"/>
              <a:gd name="connsiteX2009" fmla="*/ 2355056 w 6400800"/>
              <a:gd name="connsiteY2009" fmla="*/ 166211 h 514350"/>
              <a:gd name="connsiteX2010" fmla="*/ 2357914 w 6400800"/>
              <a:gd name="connsiteY2010" fmla="*/ 155734 h 514350"/>
              <a:gd name="connsiteX2011" fmla="*/ 2362676 w 6400800"/>
              <a:gd name="connsiteY2011" fmla="*/ 132874 h 514350"/>
              <a:gd name="connsiteX2012" fmla="*/ 2354104 w 6400800"/>
              <a:gd name="connsiteY2012" fmla="*/ 154781 h 514350"/>
              <a:gd name="connsiteX2013" fmla="*/ 2344579 w 6400800"/>
              <a:gd name="connsiteY2013" fmla="*/ 179546 h 514350"/>
              <a:gd name="connsiteX2014" fmla="*/ 2334101 w 6400800"/>
              <a:gd name="connsiteY2014" fmla="*/ 211931 h 514350"/>
              <a:gd name="connsiteX2015" fmla="*/ 2334101 w 6400800"/>
              <a:gd name="connsiteY2015" fmla="*/ 211931 h 514350"/>
              <a:gd name="connsiteX2016" fmla="*/ 2340769 w 6400800"/>
              <a:gd name="connsiteY2016" fmla="*/ 171926 h 514350"/>
              <a:gd name="connsiteX2017" fmla="*/ 2347436 w 6400800"/>
              <a:gd name="connsiteY2017" fmla="*/ 130969 h 514350"/>
              <a:gd name="connsiteX2018" fmla="*/ 2354104 w 6400800"/>
              <a:gd name="connsiteY2018" fmla="*/ 99536 h 514350"/>
              <a:gd name="connsiteX2019" fmla="*/ 2358866 w 6400800"/>
              <a:gd name="connsiteY2019" fmla="*/ 71914 h 514350"/>
              <a:gd name="connsiteX2020" fmla="*/ 2350294 w 6400800"/>
              <a:gd name="connsiteY2020" fmla="*/ 98584 h 514350"/>
              <a:gd name="connsiteX2021" fmla="*/ 2340769 w 6400800"/>
              <a:gd name="connsiteY2021" fmla="*/ 129064 h 514350"/>
              <a:gd name="connsiteX2022" fmla="*/ 2330291 w 6400800"/>
              <a:gd name="connsiteY2022" fmla="*/ 170021 h 514350"/>
              <a:gd name="connsiteX2023" fmla="*/ 2324576 w 6400800"/>
              <a:gd name="connsiteY2023" fmla="*/ 193834 h 514350"/>
              <a:gd name="connsiteX2024" fmla="*/ 2320766 w 6400800"/>
              <a:gd name="connsiteY2024" fmla="*/ 185261 h 514350"/>
              <a:gd name="connsiteX2025" fmla="*/ 2326481 w 6400800"/>
              <a:gd name="connsiteY2025" fmla="*/ 157639 h 514350"/>
              <a:gd name="connsiteX2026" fmla="*/ 2318861 w 6400800"/>
              <a:gd name="connsiteY2026" fmla="*/ 179546 h 514350"/>
              <a:gd name="connsiteX2027" fmla="*/ 2315051 w 6400800"/>
              <a:gd name="connsiteY2027" fmla="*/ 170974 h 514350"/>
              <a:gd name="connsiteX2028" fmla="*/ 2317909 w 6400800"/>
              <a:gd name="connsiteY2028" fmla="*/ 181451 h 514350"/>
              <a:gd name="connsiteX2029" fmla="*/ 2313146 w 6400800"/>
              <a:gd name="connsiteY2029" fmla="*/ 193834 h 514350"/>
              <a:gd name="connsiteX2030" fmla="*/ 2311241 w 6400800"/>
              <a:gd name="connsiteY2030" fmla="*/ 190976 h 514350"/>
              <a:gd name="connsiteX2031" fmla="*/ 2314099 w 6400800"/>
              <a:gd name="connsiteY2031" fmla="*/ 141446 h 514350"/>
              <a:gd name="connsiteX2032" fmla="*/ 2298859 w 6400800"/>
              <a:gd name="connsiteY2032" fmla="*/ 202406 h 514350"/>
              <a:gd name="connsiteX2033" fmla="*/ 2292191 w 6400800"/>
              <a:gd name="connsiteY2033" fmla="*/ 231934 h 514350"/>
              <a:gd name="connsiteX2034" fmla="*/ 2289334 w 6400800"/>
              <a:gd name="connsiteY2034" fmla="*/ 250031 h 514350"/>
              <a:gd name="connsiteX2035" fmla="*/ 2285524 w 6400800"/>
              <a:gd name="connsiteY2035" fmla="*/ 259556 h 514350"/>
              <a:gd name="connsiteX2036" fmla="*/ 2275999 w 6400800"/>
              <a:gd name="connsiteY2036" fmla="*/ 287179 h 514350"/>
              <a:gd name="connsiteX2037" fmla="*/ 2275999 w 6400800"/>
              <a:gd name="connsiteY2037" fmla="*/ 288131 h 514350"/>
              <a:gd name="connsiteX2038" fmla="*/ 2275999 w 6400800"/>
              <a:gd name="connsiteY2038" fmla="*/ 282416 h 514350"/>
              <a:gd name="connsiteX2039" fmla="*/ 2276951 w 6400800"/>
              <a:gd name="connsiteY2039" fmla="*/ 265271 h 514350"/>
              <a:gd name="connsiteX2040" fmla="*/ 2272189 w 6400800"/>
              <a:gd name="connsiteY2040" fmla="*/ 281464 h 514350"/>
              <a:gd name="connsiteX2041" fmla="*/ 2269331 w 6400800"/>
              <a:gd name="connsiteY2041" fmla="*/ 290989 h 514350"/>
              <a:gd name="connsiteX2042" fmla="*/ 2269331 w 6400800"/>
              <a:gd name="connsiteY2042" fmla="*/ 290989 h 514350"/>
              <a:gd name="connsiteX2043" fmla="*/ 2269331 w 6400800"/>
              <a:gd name="connsiteY2043" fmla="*/ 261461 h 514350"/>
              <a:gd name="connsiteX2044" fmla="*/ 2270284 w 6400800"/>
              <a:gd name="connsiteY2044" fmla="*/ 238601 h 514350"/>
              <a:gd name="connsiteX2045" fmla="*/ 2272189 w 6400800"/>
              <a:gd name="connsiteY2045" fmla="*/ 225266 h 514350"/>
              <a:gd name="connsiteX2046" fmla="*/ 2275999 w 6400800"/>
              <a:gd name="connsiteY2046" fmla="*/ 210979 h 514350"/>
              <a:gd name="connsiteX2047" fmla="*/ 2266474 w 6400800"/>
              <a:gd name="connsiteY2047" fmla="*/ 232886 h 514350"/>
              <a:gd name="connsiteX2048" fmla="*/ 2267426 w 6400800"/>
              <a:gd name="connsiteY2048" fmla="*/ 228124 h 514350"/>
              <a:gd name="connsiteX2049" fmla="*/ 2263616 w 6400800"/>
              <a:gd name="connsiteY2049" fmla="*/ 235744 h 514350"/>
              <a:gd name="connsiteX2050" fmla="*/ 2265521 w 6400800"/>
              <a:gd name="connsiteY2050" fmla="*/ 220504 h 514350"/>
              <a:gd name="connsiteX2051" fmla="*/ 2256949 w 6400800"/>
              <a:gd name="connsiteY2051" fmla="*/ 247174 h 514350"/>
              <a:gd name="connsiteX2052" fmla="*/ 2252186 w 6400800"/>
              <a:gd name="connsiteY2052" fmla="*/ 258604 h 514350"/>
              <a:gd name="connsiteX2053" fmla="*/ 2250281 w 6400800"/>
              <a:gd name="connsiteY2053" fmla="*/ 262414 h 514350"/>
              <a:gd name="connsiteX2054" fmla="*/ 2255044 w 6400800"/>
              <a:gd name="connsiteY2054" fmla="*/ 243364 h 514350"/>
              <a:gd name="connsiteX2055" fmla="*/ 2267426 w 6400800"/>
              <a:gd name="connsiteY2055" fmla="*/ 178594 h 514350"/>
              <a:gd name="connsiteX2056" fmla="*/ 2270284 w 6400800"/>
              <a:gd name="connsiteY2056" fmla="*/ 153829 h 514350"/>
              <a:gd name="connsiteX2057" fmla="*/ 2262664 w 6400800"/>
              <a:gd name="connsiteY2057" fmla="*/ 177641 h 514350"/>
              <a:gd name="connsiteX2058" fmla="*/ 2254091 w 6400800"/>
              <a:gd name="connsiteY2058" fmla="*/ 205264 h 514350"/>
              <a:gd name="connsiteX2059" fmla="*/ 2246471 w 6400800"/>
              <a:gd name="connsiteY2059" fmla="*/ 230981 h 514350"/>
              <a:gd name="connsiteX2060" fmla="*/ 2241709 w 6400800"/>
              <a:gd name="connsiteY2060" fmla="*/ 244316 h 514350"/>
              <a:gd name="connsiteX2061" fmla="*/ 2239804 w 6400800"/>
              <a:gd name="connsiteY2061" fmla="*/ 233839 h 514350"/>
              <a:gd name="connsiteX2062" fmla="*/ 2233136 w 6400800"/>
              <a:gd name="connsiteY2062" fmla="*/ 205264 h 514350"/>
              <a:gd name="connsiteX2063" fmla="*/ 2237899 w 6400800"/>
              <a:gd name="connsiteY2063" fmla="*/ 255746 h 514350"/>
              <a:gd name="connsiteX2064" fmla="*/ 2234089 w 6400800"/>
              <a:gd name="connsiteY2064" fmla="*/ 269081 h 514350"/>
              <a:gd name="connsiteX2065" fmla="*/ 2233136 w 6400800"/>
              <a:gd name="connsiteY2065" fmla="*/ 270034 h 514350"/>
              <a:gd name="connsiteX2066" fmla="*/ 2233136 w 6400800"/>
              <a:gd name="connsiteY2066" fmla="*/ 263366 h 514350"/>
              <a:gd name="connsiteX2067" fmla="*/ 2231231 w 6400800"/>
              <a:gd name="connsiteY2067" fmla="*/ 234791 h 514350"/>
              <a:gd name="connsiteX2068" fmla="*/ 2228374 w 6400800"/>
              <a:gd name="connsiteY2068" fmla="*/ 207169 h 514350"/>
              <a:gd name="connsiteX2069" fmla="*/ 2230279 w 6400800"/>
              <a:gd name="connsiteY2069" fmla="*/ 193834 h 514350"/>
              <a:gd name="connsiteX2070" fmla="*/ 2226469 w 6400800"/>
              <a:gd name="connsiteY2070" fmla="*/ 204311 h 514350"/>
              <a:gd name="connsiteX2071" fmla="*/ 2222659 w 6400800"/>
              <a:gd name="connsiteY2071" fmla="*/ 200501 h 514350"/>
              <a:gd name="connsiteX2072" fmla="*/ 2220754 w 6400800"/>
              <a:gd name="connsiteY2072" fmla="*/ 199549 h 514350"/>
              <a:gd name="connsiteX2073" fmla="*/ 2217896 w 6400800"/>
              <a:gd name="connsiteY2073" fmla="*/ 199549 h 514350"/>
              <a:gd name="connsiteX2074" fmla="*/ 2215039 w 6400800"/>
              <a:gd name="connsiteY2074" fmla="*/ 202406 h 514350"/>
              <a:gd name="connsiteX2075" fmla="*/ 2213134 w 6400800"/>
              <a:gd name="connsiteY2075" fmla="*/ 214789 h 514350"/>
              <a:gd name="connsiteX2076" fmla="*/ 2217896 w 6400800"/>
              <a:gd name="connsiteY2076" fmla="*/ 203359 h 514350"/>
              <a:gd name="connsiteX2077" fmla="*/ 2219801 w 6400800"/>
              <a:gd name="connsiteY2077" fmla="*/ 201454 h 514350"/>
              <a:gd name="connsiteX2078" fmla="*/ 2220754 w 6400800"/>
              <a:gd name="connsiteY2078" fmla="*/ 202406 h 514350"/>
              <a:gd name="connsiteX2079" fmla="*/ 2223611 w 6400800"/>
              <a:gd name="connsiteY2079" fmla="*/ 207169 h 514350"/>
              <a:gd name="connsiteX2080" fmla="*/ 2223611 w 6400800"/>
              <a:gd name="connsiteY2080" fmla="*/ 215741 h 514350"/>
              <a:gd name="connsiteX2081" fmla="*/ 2223611 w 6400800"/>
              <a:gd name="connsiteY2081" fmla="*/ 215741 h 514350"/>
              <a:gd name="connsiteX2082" fmla="*/ 2215991 w 6400800"/>
              <a:gd name="connsiteY2082" fmla="*/ 241459 h 514350"/>
              <a:gd name="connsiteX2083" fmla="*/ 2206466 w 6400800"/>
              <a:gd name="connsiteY2083" fmla="*/ 274796 h 514350"/>
              <a:gd name="connsiteX2084" fmla="*/ 2196941 w 6400800"/>
              <a:gd name="connsiteY2084" fmla="*/ 313849 h 514350"/>
              <a:gd name="connsiteX2085" fmla="*/ 2195989 w 6400800"/>
              <a:gd name="connsiteY2085" fmla="*/ 305276 h 514350"/>
              <a:gd name="connsiteX2086" fmla="*/ 2195036 w 6400800"/>
              <a:gd name="connsiteY2086" fmla="*/ 317659 h 514350"/>
              <a:gd name="connsiteX2087" fmla="*/ 2193131 w 6400800"/>
              <a:gd name="connsiteY2087" fmla="*/ 314801 h 514350"/>
              <a:gd name="connsiteX2088" fmla="*/ 2195036 w 6400800"/>
              <a:gd name="connsiteY2088" fmla="*/ 318611 h 514350"/>
              <a:gd name="connsiteX2089" fmla="*/ 2195036 w 6400800"/>
              <a:gd name="connsiteY2089" fmla="*/ 323374 h 514350"/>
              <a:gd name="connsiteX2090" fmla="*/ 2192179 w 6400800"/>
              <a:gd name="connsiteY2090" fmla="*/ 334804 h 514350"/>
              <a:gd name="connsiteX2091" fmla="*/ 2190274 w 6400800"/>
              <a:gd name="connsiteY2091" fmla="*/ 330994 h 514350"/>
              <a:gd name="connsiteX2092" fmla="*/ 2191226 w 6400800"/>
              <a:gd name="connsiteY2092" fmla="*/ 330041 h 514350"/>
              <a:gd name="connsiteX2093" fmla="*/ 2190274 w 6400800"/>
              <a:gd name="connsiteY2093" fmla="*/ 330994 h 514350"/>
              <a:gd name="connsiteX2094" fmla="*/ 2188369 w 6400800"/>
              <a:gd name="connsiteY2094" fmla="*/ 326231 h 514350"/>
              <a:gd name="connsiteX2095" fmla="*/ 2189321 w 6400800"/>
              <a:gd name="connsiteY2095" fmla="*/ 331946 h 514350"/>
              <a:gd name="connsiteX2096" fmla="*/ 2188369 w 6400800"/>
              <a:gd name="connsiteY2096" fmla="*/ 332899 h 514350"/>
              <a:gd name="connsiteX2097" fmla="*/ 2185511 w 6400800"/>
              <a:gd name="connsiteY2097" fmla="*/ 315754 h 514350"/>
              <a:gd name="connsiteX2098" fmla="*/ 2184559 w 6400800"/>
              <a:gd name="connsiteY2098" fmla="*/ 336709 h 514350"/>
              <a:gd name="connsiteX2099" fmla="*/ 2184559 w 6400800"/>
              <a:gd name="connsiteY2099" fmla="*/ 337661 h 514350"/>
              <a:gd name="connsiteX2100" fmla="*/ 2179796 w 6400800"/>
              <a:gd name="connsiteY2100" fmla="*/ 343376 h 514350"/>
              <a:gd name="connsiteX2101" fmla="*/ 2178844 w 6400800"/>
              <a:gd name="connsiteY2101" fmla="*/ 340519 h 514350"/>
              <a:gd name="connsiteX2102" fmla="*/ 2192179 w 6400800"/>
              <a:gd name="connsiteY2102" fmla="*/ 283369 h 514350"/>
              <a:gd name="connsiteX2103" fmla="*/ 2212181 w 6400800"/>
              <a:gd name="connsiteY2103" fmla="*/ 190024 h 514350"/>
              <a:gd name="connsiteX2104" fmla="*/ 2183606 w 6400800"/>
              <a:gd name="connsiteY2104" fmla="*/ 272891 h 514350"/>
              <a:gd name="connsiteX2105" fmla="*/ 2187416 w 6400800"/>
              <a:gd name="connsiteY2105" fmla="*/ 253841 h 514350"/>
              <a:gd name="connsiteX2106" fmla="*/ 2192179 w 6400800"/>
              <a:gd name="connsiteY2106" fmla="*/ 231934 h 514350"/>
              <a:gd name="connsiteX2107" fmla="*/ 2196941 w 6400800"/>
              <a:gd name="connsiteY2107" fmla="*/ 210026 h 514350"/>
              <a:gd name="connsiteX2108" fmla="*/ 2200751 w 6400800"/>
              <a:gd name="connsiteY2108" fmla="*/ 193834 h 514350"/>
              <a:gd name="connsiteX2109" fmla="*/ 2204561 w 6400800"/>
              <a:gd name="connsiteY2109" fmla="*/ 179546 h 514350"/>
              <a:gd name="connsiteX2110" fmla="*/ 2211229 w 6400800"/>
              <a:gd name="connsiteY2110" fmla="*/ 155734 h 514350"/>
              <a:gd name="connsiteX2111" fmla="*/ 2217896 w 6400800"/>
              <a:gd name="connsiteY2111" fmla="*/ 134779 h 514350"/>
              <a:gd name="connsiteX2112" fmla="*/ 2211229 w 6400800"/>
              <a:gd name="connsiteY2112" fmla="*/ 148114 h 514350"/>
              <a:gd name="connsiteX2113" fmla="*/ 2211229 w 6400800"/>
              <a:gd name="connsiteY2113" fmla="*/ 147161 h 514350"/>
              <a:gd name="connsiteX2114" fmla="*/ 2216944 w 6400800"/>
              <a:gd name="connsiteY2114" fmla="*/ 125254 h 514350"/>
              <a:gd name="connsiteX2115" fmla="*/ 2222659 w 6400800"/>
              <a:gd name="connsiteY2115" fmla="*/ 105251 h 514350"/>
              <a:gd name="connsiteX2116" fmla="*/ 2233136 w 6400800"/>
              <a:gd name="connsiteY2116" fmla="*/ 72866 h 514350"/>
              <a:gd name="connsiteX2117" fmla="*/ 2242661 w 6400800"/>
              <a:gd name="connsiteY2117" fmla="*/ 45244 h 514350"/>
              <a:gd name="connsiteX2118" fmla="*/ 2229326 w 6400800"/>
              <a:gd name="connsiteY2118" fmla="*/ 71914 h 514350"/>
              <a:gd name="connsiteX2119" fmla="*/ 2215991 w 6400800"/>
              <a:gd name="connsiteY2119" fmla="*/ 103346 h 514350"/>
              <a:gd name="connsiteX2120" fmla="*/ 2208371 w 6400800"/>
              <a:gd name="connsiteY2120" fmla="*/ 122396 h 514350"/>
              <a:gd name="connsiteX2121" fmla="*/ 2200751 w 6400800"/>
              <a:gd name="connsiteY2121" fmla="*/ 144304 h 514350"/>
              <a:gd name="connsiteX2122" fmla="*/ 2184559 w 6400800"/>
              <a:gd name="connsiteY2122" fmla="*/ 193834 h 514350"/>
              <a:gd name="connsiteX2123" fmla="*/ 2175034 w 6400800"/>
              <a:gd name="connsiteY2123" fmla="*/ 228124 h 514350"/>
              <a:gd name="connsiteX2124" fmla="*/ 2177891 w 6400800"/>
              <a:gd name="connsiteY2124" fmla="*/ 203359 h 514350"/>
              <a:gd name="connsiteX2125" fmla="*/ 2178844 w 6400800"/>
              <a:gd name="connsiteY2125" fmla="*/ 190024 h 514350"/>
              <a:gd name="connsiteX2126" fmla="*/ 2180749 w 6400800"/>
              <a:gd name="connsiteY2126" fmla="*/ 184309 h 514350"/>
              <a:gd name="connsiteX2127" fmla="*/ 2179796 w 6400800"/>
              <a:gd name="connsiteY2127" fmla="*/ 187166 h 514350"/>
              <a:gd name="connsiteX2128" fmla="*/ 2180749 w 6400800"/>
              <a:gd name="connsiteY2128" fmla="*/ 176689 h 514350"/>
              <a:gd name="connsiteX2129" fmla="*/ 2175986 w 6400800"/>
              <a:gd name="connsiteY2129" fmla="*/ 194786 h 514350"/>
              <a:gd name="connsiteX2130" fmla="*/ 2170271 w 6400800"/>
              <a:gd name="connsiteY2130" fmla="*/ 208121 h 514350"/>
              <a:gd name="connsiteX2131" fmla="*/ 2144554 w 6400800"/>
              <a:gd name="connsiteY2131" fmla="*/ 271939 h 514350"/>
              <a:gd name="connsiteX2132" fmla="*/ 2135029 w 6400800"/>
              <a:gd name="connsiteY2132" fmla="*/ 296704 h 514350"/>
              <a:gd name="connsiteX2133" fmla="*/ 2135029 w 6400800"/>
              <a:gd name="connsiteY2133" fmla="*/ 295751 h 514350"/>
              <a:gd name="connsiteX2134" fmla="*/ 2129314 w 6400800"/>
              <a:gd name="connsiteY2134" fmla="*/ 282416 h 514350"/>
              <a:gd name="connsiteX2135" fmla="*/ 2137886 w 6400800"/>
              <a:gd name="connsiteY2135" fmla="*/ 231934 h 514350"/>
              <a:gd name="connsiteX2136" fmla="*/ 2141696 w 6400800"/>
              <a:gd name="connsiteY2136" fmla="*/ 210026 h 514350"/>
              <a:gd name="connsiteX2137" fmla="*/ 2134076 w 6400800"/>
              <a:gd name="connsiteY2137" fmla="*/ 230981 h 514350"/>
              <a:gd name="connsiteX2138" fmla="*/ 2123599 w 6400800"/>
              <a:gd name="connsiteY2138" fmla="*/ 263366 h 514350"/>
              <a:gd name="connsiteX2139" fmla="*/ 2122646 w 6400800"/>
              <a:gd name="connsiteY2139" fmla="*/ 253841 h 514350"/>
              <a:gd name="connsiteX2140" fmla="*/ 2117884 w 6400800"/>
              <a:gd name="connsiteY2140" fmla="*/ 211931 h 514350"/>
              <a:gd name="connsiteX2141" fmla="*/ 2112169 w 6400800"/>
              <a:gd name="connsiteY2141" fmla="*/ 176689 h 514350"/>
              <a:gd name="connsiteX2142" fmla="*/ 2107406 w 6400800"/>
              <a:gd name="connsiteY2142" fmla="*/ 150019 h 514350"/>
              <a:gd name="connsiteX2143" fmla="*/ 2102644 w 6400800"/>
              <a:gd name="connsiteY2143" fmla="*/ 127159 h 514350"/>
              <a:gd name="connsiteX2144" fmla="*/ 2103596 w 6400800"/>
              <a:gd name="connsiteY2144" fmla="*/ 150971 h 514350"/>
              <a:gd name="connsiteX2145" fmla="*/ 2104549 w 6400800"/>
              <a:gd name="connsiteY2145" fmla="*/ 168116 h 514350"/>
              <a:gd name="connsiteX2146" fmla="*/ 2104549 w 6400800"/>
              <a:gd name="connsiteY2146" fmla="*/ 183356 h 514350"/>
              <a:gd name="connsiteX2147" fmla="*/ 2105501 w 6400800"/>
              <a:gd name="connsiteY2147" fmla="*/ 207169 h 514350"/>
              <a:gd name="connsiteX2148" fmla="*/ 2106454 w 6400800"/>
              <a:gd name="connsiteY2148" fmla="*/ 225266 h 514350"/>
              <a:gd name="connsiteX2149" fmla="*/ 2104549 w 6400800"/>
              <a:gd name="connsiteY2149" fmla="*/ 221456 h 514350"/>
              <a:gd name="connsiteX2150" fmla="*/ 2104549 w 6400800"/>
              <a:gd name="connsiteY2150" fmla="*/ 221456 h 514350"/>
              <a:gd name="connsiteX2151" fmla="*/ 2104549 w 6400800"/>
              <a:gd name="connsiteY2151" fmla="*/ 221456 h 514350"/>
              <a:gd name="connsiteX2152" fmla="*/ 2102644 w 6400800"/>
              <a:gd name="connsiteY2152" fmla="*/ 215741 h 514350"/>
              <a:gd name="connsiteX2153" fmla="*/ 2101691 w 6400800"/>
              <a:gd name="connsiteY2153" fmla="*/ 205264 h 514350"/>
              <a:gd name="connsiteX2154" fmla="*/ 2098834 w 6400800"/>
              <a:gd name="connsiteY2154" fmla="*/ 176689 h 514350"/>
              <a:gd name="connsiteX2155" fmla="*/ 2097881 w 6400800"/>
              <a:gd name="connsiteY2155" fmla="*/ 168116 h 514350"/>
              <a:gd name="connsiteX2156" fmla="*/ 2102644 w 6400800"/>
              <a:gd name="connsiteY2156" fmla="*/ 149066 h 514350"/>
              <a:gd name="connsiteX2157" fmla="*/ 2096929 w 6400800"/>
              <a:gd name="connsiteY2157" fmla="*/ 162401 h 514350"/>
              <a:gd name="connsiteX2158" fmla="*/ 2095024 w 6400800"/>
              <a:gd name="connsiteY2158" fmla="*/ 151924 h 514350"/>
              <a:gd name="connsiteX2159" fmla="*/ 2095024 w 6400800"/>
              <a:gd name="connsiteY2159" fmla="*/ 167164 h 514350"/>
              <a:gd name="connsiteX2160" fmla="*/ 2066449 w 6400800"/>
              <a:gd name="connsiteY2160" fmla="*/ 235744 h 514350"/>
              <a:gd name="connsiteX2161" fmla="*/ 2056924 w 6400800"/>
              <a:gd name="connsiteY2161" fmla="*/ 259556 h 514350"/>
              <a:gd name="connsiteX2162" fmla="*/ 2063591 w 6400800"/>
              <a:gd name="connsiteY2162" fmla="*/ 219551 h 514350"/>
              <a:gd name="connsiteX2163" fmla="*/ 2052161 w 6400800"/>
              <a:gd name="connsiteY2163" fmla="*/ 252889 h 514350"/>
              <a:gd name="connsiteX2164" fmla="*/ 2050256 w 6400800"/>
              <a:gd name="connsiteY2164" fmla="*/ 248126 h 514350"/>
              <a:gd name="connsiteX2165" fmla="*/ 2050256 w 6400800"/>
              <a:gd name="connsiteY2165" fmla="*/ 233839 h 514350"/>
              <a:gd name="connsiteX2166" fmla="*/ 2048351 w 6400800"/>
              <a:gd name="connsiteY2166" fmla="*/ 244316 h 514350"/>
              <a:gd name="connsiteX2167" fmla="*/ 2046446 w 6400800"/>
              <a:gd name="connsiteY2167" fmla="*/ 240506 h 514350"/>
              <a:gd name="connsiteX2168" fmla="*/ 2047399 w 6400800"/>
              <a:gd name="connsiteY2168" fmla="*/ 247174 h 514350"/>
              <a:gd name="connsiteX2169" fmla="*/ 2044541 w 6400800"/>
              <a:gd name="connsiteY2169" fmla="*/ 266224 h 514350"/>
              <a:gd name="connsiteX2170" fmla="*/ 2043589 w 6400800"/>
              <a:gd name="connsiteY2170" fmla="*/ 259556 h 514350"/>
              <a:gd name="connsiteX2171" fmla="*/ 2041684 w 6400800"/>
              <a:gd name="connsiteY2171" fmla="*/ 249079 h 514350"/>
              <a:gd name="connsiteX2172" fmla="*/ 2048351 w 6400800"/>
              <a:gd name="connsiteY2172" fmla="*/ 184309 h 514350"/>
              <a:gd name="connsiteX2173" fmla="*/ 2039779 w 6400800"/>
              <a:gd name="connsiteY2173" fmla="*/ 216694 h 514350"/>
              <a:gd name="connsiteX2174" fmla="*/ 2036921 w 6400800"/>
              <a:gd name="connsiteY2174" fmla="*/ 223361 h 514350"/>
              <a:gd name="connsiteX2175" fmla="*/ 2035969 w 6400800"/>
              <a:gd name="connsiteY2175" fmla="*/ 218599 h 514350"/>
              <a:gd name="connsiteX2176" fmla="*/ 2031206 w 6400800"/>
              <a:gd name="connsiteY2176" fmla="*/ 187166 h 514350"/>
              <a:gd name="connsiteX2177" fmla="*/ 2028349 w 6400800"/>
              <a:gd name="connsiteY2177" fmla="*/ 169069 h 514350"/>
              <a:gd name="connsiteX2178" fmla="*/ 2031206 w 6400800"/>
              <a:gd name="connsiteY2178" fmla="*/ 147161 h 514350"/>
              <a:gd name="connsiteX2179" fmla="*/ 2028349 w 6400800"/>
              <a:gd name="connsiteY2179" fmla="*/ 157639 h 514350"/>
              <a:gd name="connsiteX2180" fmla="*/ 2030254 w 6400800"/>
              <a:gd name="connsiteY2180" fmla="*/ 138589 h 514350"/>
              <a:gd name="connsiteX2181" fmla="*/ 2023586 w 6400800"/>
              <a:gd name="connsiteY2181" fmla="*/ 160496 h 514350"/>
              <a:gd name="connsiteX2182" fmla="*/ 2017871 w 6400800"/>
              <a:gd name="connsiteY2182" fmla="*/ 186214 h 514350"/>
              <a:gd name="connsiteX2183" fmla="*/ 2016919 w 6400800"/>
              <a:gd name="connsiteY2183" fmla="*/ 191929 h 514350"/>
              <a:gd name="connsiteX2184" fmla="*/ 2016919 w 6400800"/>
              <a:gd name="connsiteY2184" fmla="*/ 190976 h 514350"/>
              <a:gd name="connsiteX2185" fmla="*/ 2019776 w 6400800"/>
              <a:gd name="connsiteY2185" fmla="*/ 158591 h 514350"/>
              <a:gd name="connsiteX2186" fmla="*/ 2015014 w 6400800"/>
              <a:gd name="connsiteY2186" fmla="*/ 178594 h 514350"/>
              <a:gd name="connsiteX2187" fmla="*/ 2014061 w 6400800"/>
              <a:gd name="connsiteY2187" fmla="*/ 174784 h 514350"/>
              <a:gd name="connsiteX2188" fmla="*/ 2014061 w 6400800"/>
              <a:gd name="connsiteY2188" fmla="*/ 177641 h 514350"/>
              <a:gd name="connsiteX2189" fmla="*/ 2011204 w 6400800"/>
              <a:gd name="connsiteY2189" fmla="*/ 163354 h 514350"/>
              <a:gd name="connsiteX2190" fmla="*/ 2003584 w 6400800"/>
              <a:gd name="connsiteY2190" fmla="*/ 125254 h 514350"/>
              <a:gd name="connsiteX2191" fmla="*/ 1996916 w 6400800"/>
              <a:gd name="connsiteY2191" fmla="*/ 91916 h 514350"/>
              <a:gd name="connsiteX2192" fmla="*/ 1999774 w 6400800"/>
              <a:gd name="connsiteY2192" fmla="*/ 125254 h 514350"/>
              <a:gd name="connsiteX2193" fmla="*/ 2003584 w 6400800"/>
              <a:gd name="connsiteY2193" fmla="*/ 164306 h 514350"/>
              <a:gd name="connsiteX2194" fmla="*/ 2008346 w 6400800"/>
              <a:gd name="connsiteY2194" fmla="*/ 203359 h 514350"/>
              <a:gd name="connsiteX2195" fmla="*/ 1999774 w 6400800"/>
              <a:gd name="connsiteY2195" fmla="*/ 240506 h 514350"/>
              <a:gd name="connsiteX2196" fmla="*/ 1984534 w 6400800"/>
              <a:gd name="connsiteY2196" fmla="*/ 314801 h 514350"/>
              <a:gd name="connsiteX2197" fmla="*/ 1984534 w 6400800"/>
              <a:gd name="connsiteY2197" fmla="*/ 283369 h 514350"/>
              <a:gd name="connsiteX2198" fmla="*/ 1984534 w 6400800"/>
              <a:gd name="connsiteY2198" fmla="*/ 267176 h 514350"/>
              <a:gd name="connsiteX2199" fmla="*/ 1986439 w 6400800"/>
              <a:gd name="connsiteY2199" fmla="*/ 263366 h 514350"/>
              <a:gd name="connsiteX2200" fmla="*/ 1984534 w 6400800"/>
              <a:gd name="connsiteY2200" fmla="*/ 265271 h 514350"/>
              <a:gd name="connsiteX2201" fmla="*/ 1985486 w 6400800"/>
              <a:gd name="connsiteY2201" fmla="*/ 243364 h 514350"/>
              <a:gd name="connsiteX2202" fmla="*/ 1987391 w 6400800"/>
              <a:gd name="connsiteY2202" fmla="*/ 212884 h 514350"/>
              <a:gd name="connsiteX2203" fmla="*/ 1989296 w 6400800"/>
              <a:gd name="connsiteY2203" fmla="*/ 186214 h 514350"/>
              <a:gd name="connsiteX2204" fmla="*/ 1983581 w 6400800"/>
              <a:gd name="connsiteY2204" fmla="*/ 211931 h 514350"/>
              <a:gd name="connsiteX2205" fmla="*/ 1978819 w 6400800"/>
              <a:gd name="connsiteY2205" fmla="*/ 242411 h 514350"/>
              <a:gd name="connsiteX2206" fmla="*/ 1974056 w 6400800"/>
              <a:gd name="connsiteY2206" fmla="*/ 281464 h 514350"/>
              <a:gd name="connsiteX2207" fmla="*/ 1973104 w 6400800"/>
              <a:gd name="connsiteY2207" fmla="*/ 282416 h 514350"/>
              <a:gd name="connsiteX2208" fmla="*/ 1968341 w 6400800"/>
              <a:gd name="connsiteY2208" fmla="*/ 289084 h 514350"/>
              <a:gd name="connsiteX2209" fmla="*/ 1968341 w 6400800"/>
              <a:gd name="connsiteY2209" fmla="*/ 283369 h 514350"/>
              <a:gd name="connsiteX2210" fmla="*/ 1973104 w 6400800"/>
              <a:gd name="connsiteY2210" fmla="*/ 274796 h 514350"/>
              <a:gd name="connsiteX2211" fmla="*/ 1968341 w 6400800"/>
              <a:gd name="connsiteY2211" fmla="*/ 280511 h 514350"/>
              <a:gd name="connsiteX2212" fmla="*/ 1973104 w 6400800"/>
              <a:gd name="connsiteY2212" fmla="*/ 224314 h 514350"/>
              <a:gd name="connsiteX2213" fmla="*/ 1976914 w 6400800"/>
              <a:gd name="connsiteY2213" fmla="*/ 187166 h 514350"/>
              <a:gd name="connsiteX2214" fmla="*/ 1967389 w 6400800"/>
              <a:gd name="connsiteY2214" fmla="*/ 218599 h 514350"/>
              <a:gd name="connsiteX2215" fmla="*/ 1967389 w 6400800"/>
              <a:gd name="connsiteY2215" fmla="*/ 216694 h 514350"/>
              <a:gd name="connsiteX2216" fmla="*/ 1966436 w 6400800"/>
              <a:gd name="connsiteY2216" fmla="*/ 220504 h 514350"/>
              <a:gd name="connsiteX2217" fmla="*/ 1957864 w 6400800"/>
              <a:gd name="connsiteY2217" fmla="*/ 250031 h 514350"/>
              <a:gd name="connsiteX2218" fmla="*/ 1952149 w 6400800"/>
              <a:gd name="connsiteY2218" fmla="*/ 271939 h 514350"/>
              <a:gd name="connsiteX2219" fmla="*/ 1941671 w 6400800"/>
              <a:gd name="connsiteY2219" fmla="*/ 221456 h 514350"/>
              <a:gd name="connsiteX2220" fmla="*/ 1942624 w 6400800"/>
              <a:gd name="connsiteY2220" fmla="*/ 213836 h 514350"/>
              <a:gd name="connsiteX2221" fmla="*/ 1952149 w 6400800"/>
              <a:gd name="connsiteY2221" fmla="*/ 186214 h 514350"/>
              <a:gd name="connsiteX2222" fmla="*/ 1962626 w 6400800"/>
              <a:gd name="connsiteY2222" fmla="*/ 157639 h 514350"/>
              <a:gd name="connsiteX2223" fmla="*/ 1948339 w 6400800"/>
              <a:gd name="connsiteY2223" fmla="*/ 185261 h 514350"/>
              <a:gd name="connsiteX2224" fmla="*/ 1945481 w 6400800"/>
              <a:gd name="connsiteY2224" fmla="*/ 190976 h 514350"/>
              <a:gd name="connsiteX2225" fmla="*/ 1945481 w 6400800"/>
              <a:gd name="connsiteY2225" fmla="*/ 189071 h 514350"/>
              <a:gd name="connsiteX2226" fmla="*/ 1944529 w 6400800"/>
              <a:gd name="connsiteY2226" fmla="*/ 192881 h 514350"/>
              <a:gd name="connsiteX2227" fmla="*/ 1938814 w 6400800"/>
              <a:gd name="connsiteY2227" fmla="*/ 205264 h 514350"/>
              <a:gd name="connsiteX2228" fmla="*/ 1935004 w 6400800"/>
              <a:gd name="connsiteY2228" fmla="*/ 148114 h 514350"/>
              <a:gd name="connsiteX2229" fmla="*/ 1928336 w 6400800"/>
              <a:gd name="connsiteY2229" fmla="*/ 224314 h 514350"/>
              <a:gd name="connsiteX2230" fmla="*/ 1928336 w 6400800"/>
              <a:gd name="connsiteY2230" fmla="*/ 229076 h 514350"/>
              <a:gd name="connsiteX2231" fmla="*/ 1924526 w 6400800"/>
              <a:gd name="connsiteY2231" fmla="*/ 236696 h 514350"/>
              <a:gd name="connsiteX2232" fmla="*/ 1915001 w 6400800"/>
              <a:gd name="connsiteY2232" fmla="*/ 258604 h 514350"/>
              <a:gd name="connsiteX2233" fmla="*/ 1911191 w 6400800"/>
              <a:gd name="connsiteY2233" fmla="*/ 268129 h 514350"/>
              <a:gd name="connsiteX2234" fmla="*/ 1907381 w 6400800"/>
              <a:gd name="connsiteY2234" fmla="*/ 259556 h 514350"/>
              <a:gd name="connsiteX2235" fmla="*/ 1907381 w 6400800"/>
              <a:gd name="connsiteY2235" fmla="*/ 258604 h 514350"/>
              <a:gd name="connsiteX2236" fmla="*/ 1907381 w 6400800"/>
              <a:gd name="connsiteY2236" fmla="*/ 258604 h 514350"/>
              <a:gd name="connsiteX2237" fmla="*/ 1900714 w 6400800"/>
              <a:gd name="connsiteY2237" fmla="*/ 253841 h 514350"/>
              <a:gd name="connsiteX2238" fmla="*/ 1897856 w 6400800"/>
              <a:gd name="connsiteY2238" fmla="*/ 252889 h 514350"/>
              <a:gd name="connsiteX2239" fmla="*/ 1896904 w 6400800"/>
              <a:gd name="connsiteY2239" fmla="*/ 252889 h 514350"/>
              <a:gd name="connsiteX2240" fmla="*/ 1896904 w 6400800"/>
              <a:gd name="connsiteY2240" fmla="*/ 250984 h 514350"/>
              <a:gd name="connsiteX2241" fmla="*/ 1897856 w 6400800"/>
              <a:gd name="connsiteY2241" fmla="*/ 246221 h 514350"/>
              <a:gd name="connsiteX2242" fmla="*/ 1902619 w 6400800"/>
              <a:gd name="connsiteY2242" fmla="*/ 230029 h 514350"/>
              <a:gd name="connsiteX2243" fmla="*/ 1903571 w 6400800"/>
              <a:gd name="connsiteY2243" fmla="*/ 226219 h 514350"/>
              <a:gd name="connsiteX2244" fmla="*/ 1902619 w 6400800"/>
              <a:gd name="connsiteY2244" fmla="*/ 227171 h 514350"/>
              <a:gd name="connsiteX2245" fmla="*/ 1906429 w 6400800"/>
              <a:gd name="connsiteY2245" fmla="*/ 214789 h 514350"/>
              <a:gd name="connsiteX2246" fmla="*/ 1915001 w 6400800"/>
              <a:gd name="connsiteY2246" fmla="*/ 190976 h 514350"/>
              <a:gd name="connsiteX2247" fmla="*/ 1922621 w 6400800"/>
              <a:gd name="connsiteY2247" fmla="*/ 170021 h 514350"/>
              <a:gd name="connsiteX2248" fmla="*/ 1911191 w 6400800"/>
              <a:gd name="connsiteY2248" fmla="*/ 189071 h 514350"/>
              <a:gd name="connsiteX2249" fmla="*/ 1899761 w 6400800"/>
              <a:gd name="connsiteY2249" fmla="*/ 211931 h 514350"/>
              <a:gd name="connsiteX2250" fmla="*/ 1893094 w 6400800"/>
              <a:gd name="connsiteY2250" fmla="*/ 226219 h 514350"/>
              <a:gd name="connsiteX2251" fmla="*/ 1889284 w 6400800"/>
              <a:gd name="connsiteY2251" fmla="*/ 235744 h 514350"/>
              <a:gd name="connsiteX2252" fmla="*/ 1888331 w 6400800"/>
              <a:gd name="connsiteY2252" fmla="*/ 232886 h 514350"/>
              <a:gd name="connsiteX2253" fmla="*/ 1889284 w 6400800"/>
              <a:gd name="connsiteY2253" fmla="*/ 216694 h 514350"/>
              <a:gd name="connsiteX2254" fmla="*/ 1891189 w 6400800"/>
              <a:gd name="connsiteY2254" fmla="*/ 200501 h 514350"/>
              <a:gd name="connsiteX2255" fmla="*/ 1894046 w 6400800"/>
              <a:gd name="connsiteY2255" fmla="*/ 187166 h 514350"/>
              <a:gd name="connsiteX2256" fmla="*/ 1899761 w 6400800"/>
              <a:gd name="connsiteY2256" fmla="*/ 169069 h 514350"/>
              <a:gd name="connsiteX2257" fmla="*/ 1902619 w 6400800"/>
              <a:gd name="connsiteY2257" fmla="*/ 162401 h 514350"/>
              <a:gd name="connsiteX2258" fmla="*/ 1898809 w 6400800"/>
              <a:gd name="connsiteY2258" fmla="*/ 168116 h 514350"/>
              <a:gd name="connsiteX2259" fmla="*/ 1890236 w 6400800"/>
              <a:gd name="connsiteY2259" fmla="*/ 186214 h 514350"/>
              <a:gd name="connsiteX2260" fmla="*/ 1885474 w 6400800"/>
              <a:gd name="connsiteY2260" fmla="*/ 199549 h 514350"/>
              <a:gd name="connsiteX2261" fmla="*/ 1882616 w 6400800"/>
              <a:gd name="connsiteY2261" fmla="*/ 213836 h 514350"/>
              <a:gd name="connsiteX2262" fmla="*/ 1882616 w 6400800"/>
              <a:gd name="connsiteY2262" fmla="*/ 210026 h 514350"/>
              <a:gd name="connsiteX2263" fmla="*/ 1878806 w 6400800"/>
              <a:gd name="connsiteY2263" fmla="*/ 228124 h 514350"/>
              <a:gd name="connsiteX2264" fmla="*/ 1874996 w 6400800"/>
              <a:gd name="connsiteY2264" fmla="*/ 243364 h 514350"/>
              <a:gd name="connsiteX2265" fmla="*/ 1874996 w 6400800"/>
              <a:gd name="connsiteY2265" fmla="*/ 237649 h 514350"/>
              <a:gd name="connsiteX2266" fmla="*/ 1872139 w 6400800"/>
              <a:gd name="connsiteY2266" fmla="*/ 255746 h 514350"/>
              <a:gd name="connsiteX2267" fmla="*/ 1868329 w 6400800"/>
              <a:gd name="connsiteY2267" fmla="*/ 270986 h 514350"/>
              <a:gd name="connsiteX2268" fmla="*/ 1869281 w 6400800"/>
              <a:gd name="connsiteY2268" fmla="*/ 259556 h 514350"/>
              <a:gd name="connsiteX2269" fmla="*/ 1874996 w 6400800"/>
              <a:gd name="connsiteY2269" fmla="*/ 213836 h 514350"/>
              <a:gd name="connsiteX2270" fmla="*/ 1877854 w 6400800"/>
              <a:gd name="connsiteY2270" fmla="*/ 193834 h 514350"/>
              <a:gd name="connsiteX2271" fmla="*/ 1881664 w 6400800"/>
              <a:gd name="connsiteY2271" fmla="*/ 175736 h 514350"/>
              <a:gd name="connsiteX2272" fmla="*/ 1888331 w 6400800"/>
              <a:gd name="connsiteY2272" fmla="*/ 146209 h 514350"/>
              <a:gd name="connsiteX2273" fmla="*/ 1894999 w 6400800"/>
              <a:gd name="connsiteY2273" fmla="*/ 120491 h 514350"/>
              <a:gd name="connsiteX2274" fmla="*/ 1885474 w 6400800"/>
              <a:gd name="connsiteY2274" fmla="*/ 144304 h 514350"/>
              <a:gd name="connsiteX2275" fmla="*/ 1875949 w 6400800"/>
              <a:gd name="connsiteY2275" fmla="*/ 172879 h 514350"/>
              <a:gd name="connsiteX2276" fmla="*/ 1870234 w 6400800"/>
              <a:gd name="connsiteY2276" fmla="*/ 190976 h 514350"/>
              <a:gd name="connsiteX2277" fmla="*/ 1865471 w 6400800"/>
              <a:gd name="connsiteY2277" fmla="*/ 210979 h 514350"/>
              <a:gd name="connsiteX2278" fmla="*/ 1858804 w 6400800"/>
              <a:gd name="connsiteY2278" fmla="*/ 238601 h 514350"/>
              <a:gd name="connsiteX2279" fmla="*/ 1856899 w 6400800"/>
              <a:gd name="connsiteY2279" fmla="*/ 194786 h 514350"/>
              <a:gd name="connsiteX2280" fmla="*/ 1854994 w 6400800"/>
              <a:gd name="connsiteY2280" fmla="*/ 172879 h 514350"/>
              <a:gd name="connsiteX2281" fmla="*/ 1853089 w 6400800"/>
              <a:gd name="connsiteY2281" fmla="*/ 194786 h 514350"/>
              <a:gd name="connsiteX2282" fmla="*/ 1848326 w 6400800"/>
              <a:gd name="connsiteY2282" fmla="*/ 250984 h 514350"/>
              <a:gd name="connsiteX2283" fmla="*/ 1845469 w 6400800"/>
              <a:gd name="connsiteY2283" fmla="*/ 282416 h 514350"/>
              <a:gd name="connsiteX2284" fmla="*/ 1839754 w 6400800"/>
              <a:gd name="connsiteY2284" fmla="*/ 273844 h 514350"/>
              <a:gd name="connsiteX2285" fmla="*/ 1838801 w 6400800"/>
              <a:gd name="connsiteY2285" fmla="*/ 269081 h 514350"/>
              <a:gd name="connsiteX2286" fmla="*/ 1838801 w 6400800"/>
              <a:gd name="connsiteY2286" fmla="*/ 272891 h 514350"/>
              <a:gd name="connsiteX2287" fmla="*/ 1827371 w 6400800"/>
              <a:gd name="connsiteY2287" fmla="*/ 256699 h 514350"/>
              <a:gd name="connsiteX2288" fmla="*/ 1828324 w 6400800"/>
              <a:gd name="connsiteY2288" fmla="*/ 190976 h 514350"/>
              <a:gd name="connsiteX2289" fmla="*/ 1822609 w 6400800"/>
              <a:gd name="connsiteY2289" fmla="*/ 222409 h 514350"/>
              <a:gd name="connsiteX2290" fmla="*/ 1822609 w 6400800"/>
              <a:gd name="connsiteY2290" fmla="*/ 214789 h 514350"/>
              <a:gd name="connsiteX2291" fmla="*/ 1822609 w 6400800"/>
              <a:gd name="connsiteY2291" fmla="*/ 161449 h 514350"/>
              <a:gd name="connsiteX2292" fmla="*/ 1823561 w 6400800"/>
              <a:gd name="connsiteY2292" fmla="*/ 113824 h 514350"/>
              <a:gd name="connsiteX2293" fmla="*/ 1823561 w 6400800"/>
              <a:gd name="connsiteY2293" fmla="*/ 15716 h 514350"/>
              <a:gd name="connsiteX2294" fmla="*/ 1812131 w 6400800"/>
              <a:gd name="connsiteY2294" fmla="*/ 112871 h 514350"/>
              <a:gd name="connsiteX2295" fmla="*/ 1807369 w 6400800"/>
              <a:gd name="connsiteY2295" fmla="*/ 160496 h 514350"/>
              <a:gd name="connsiteX2296" fmla="*/ 1805464 w 6400800"/>
              <a:gd name="connsiteY2296" fmla="*/ 209074 h 514350"/>
              <a:gd name="connsiteX2297" fmla="*/ 1801654 w 6400800"/>
              <a:gd name="connsiteY2297" fmla="*/ 211931 h 514350"/>
              <a:gd name="connsiteX2298" fmla="*/ 1801654 w 6400800"/>
              <a:gd name="connsiteY2298" fmla="*/ 211931 h 514350"/>
              <a:gd name="connsiteX2299" fmla="*/ 1801654 w 6400800"/>
              <a:gd name="connsiteY2299" fmla="*/ 212884 h 514350"/>
              <a:gd name="connsiteX2300" fmla="*/ 1790224 w 6400800"/>
              <a:gd name="connsiteY2300" fmla="*/ 237649 h 514350"/>
              <a:gd name="connsiteX2301" fmla="*/ 1790224 w 6400800"/>
              <a:gd name="connsiteY2301" fmla="*/ 207169 h 514350"/>
              <a:gd name="connsiteX2302" fmla="*/ 1786414 w 6400800"/>
              <a:gd name="connsiteY2302" fmla="*/ 239554 h 514350"/>
              <a:gd name="connsiteX2303" fmla="*/ 1784509 w 6400800"/>
              <a:gd name="connsiteY2303" fmla="*/ 250984 h 514350"/>
              <a:gd name="connsiteX2304" fmla="*/ 1783556 w 6400800"/>
              <a:gd name="connsiteY2304" fmla="*/ 252889 h 514350"/>
              <a:gd name="connsiteX2305" fmla="*/ 1776889 w 6400800"/>
              <a:gd name="connsiteY2305" fmla="*/ 226219 h 514350"/>
              <a:gd name="connsiteX2306" fmla="*/ 1777841 w 6400800"/>
              <a:gd name="connsiteY2306" fmla="*/ 253841 h 514350"/>
              <a:gd name="connsiteX2307" fmla="*/ 1768316 w 6400800"/>
              <a:gd name="connsiteY2307" fmla="*/ 230029 h 514350"/>
              <a:gd name="connsiteX2308" fmla="*/ 1759744 w 6400800"/>
              <a:gd name="connsiteY2308" fmla="*/ 209074 h 514350"/>
              <a:gd name="connsiteX2309" fmla="*/ 1759744 w 6400800"/>
              <a:gd name="connsiteY2309" fmla="*/ 208121 h 514350"/>
              <a:gd name="connsiteX2310" fmla="*/ 1761649 w 6400800"/>
              <a:gd name="connsiteY2310" fmla="*/ 198596 h 514350"/>
              <a:gd name="connsiteX2311" fmla="*/ 1759744 w 6400800"/>
              <a:gd name="connsiteY2311" fmla="*/ 203359 h 514350"/>
              <a:gd name="connsiteX2312" fmla="*/ 1759744 w 6400800"/>
              <a:gd name="connsiteY2312" fmla="*/ 195739 h 514350"/>
              <a:gd name="connsiteX2313" fmla="*/ 1761649 w 6400800"/>
              <a:gd name="connsiteY2313" fmla="*/ 171926 h 514350"/>
              <a:gd name="connsiteX2314" fmla="*/ 1762601 w 6400800"/>
              <a:gd name="connsiteY2314" fmla="*/ 151924 h 514350"/>
              <a:gd name="connsiteX2315" fmla="*/ 1756886 w 6400800"/>
              <a:gd name="connsiteY2315" fmla="*/ 171926 h 514350"/>
              <a:gd name="connsiteX2316" fmla="*/ 1749266 w 6400800"/>
              <a:gd name="connsiteY2316" fmla="*/ 205264 h 514350"/>
              <a:gd name="connsiteX2317" fmla="*/ 1745456 w 6400800"/>
              <a:gd name="connsiteY2317" fmla="*/ 197644 h 514350"/>
              <a:gd name="connsiteX2318" fmla="*/ 1749266 w 6400800"/>
              <a:gd name="connsiteY2318" fmla="*/ 208121 h 514350"/>
              <a:gd name="connsiteX2319" fmla="*/ 1746409 w 6400800"/>
              <a:gd name="connsiteY2319" fmla="*/ 225266 h 514350"/>
              <a:gd name="connsiteX2320" fmla="*/ 1746409 w 6400800"/>
              <a:gd name="connsiteY2320" fmla="*/ 228124 h 514350"/>
              <a:gd name="connsiteX2321" fmla="*/ 1737836 w 6400800"/>
              <a:gd name="connsiteY2321" fmla="*/ 171926 h 514350"/>
              <a:gd name="connsiteX2322" fmla="*/ 1738789 w 6400800"/>
              <a:gd name="connsiteY2322" fmla="*/ 252889 h 514350"/>
              <a:gd name="connsiteX2323" fmla="*/ 1736884 w 6400800"/>
              <a:gd name="connsiteY2323" fmla="*/ 256699 h 514350"/>
              <a:gd name="connsiteX2324" fmla="*/ 1735931 w 6400800"/>
              <a:gd name="connsiteY2324" fmla="*/ 252889 h 514350"/>
              <a:gd name="connsiteX2325" fmla="*/ 1735931 w 6400800"/>
              <a:gd name="connsiteY2325" fmla="*/ 257651 h 514350"/>
              <a:gd name="connsiteX2326" fmla="*/ 1733074 w 6400800"/>
              <a:gd name="connsiteY2326" fmla="*/ 264319 h 514350"/>
              <a:gd name="connsiteX2327" fmla="*/ 1727359 w 6400800"/>
              <a:gd name="connsiteY2327" fmla="*/ 283369 h 514350"/>
              <a:gd name="connsiteX2328" fmla="*/ 1722596 w 6400800"/>
              <a:gd name="connsiteY2328" fmla="*/ 299561 h 514350"/>
              <a:gd name="connsiteX2329" fmla="*/ 1718786 w 6400800"/>
              <a:gd name="connsiteY2329" fmla="*/ 267176 h 514350"/>
              <a:gd name="connsiteX2330" fmla="*/ 1716881 w 6400800"/>
              <a:gd name="connsiteY2330" fmla="*/ 317659 h 514350"/>
              <a:gd name="connsiteX2331" fmla="*/ 1716881 w 6400800"/>
              <a:gd name="connsiteY2331" fmla="*/ 318611 h 514350"/>
              <a:gd name="connsiteX2332" fmla="*/ 1714976 w 6400800"/>
              <a:gd name="connsiteY2332" fmla="*/ 316706 h 514350"/>
              <a:gd name="connsiteX2333" fmla="*/ 1707356 w 6400800"/>
              <a:gd name="connsiteY2333" fmla="*/ 288131 h 514350"/>
              <a:gd name="connsiteX2334" fmla="*/ 1709261 w 6400800"/>
              <a:gd name="connsiteY2334" fmla="*/ 237649 h 514350"/>
              <a:gd name="connsiteX2335" fmla="*/ 1710214 w 6400800"/>
              <a:gd name="connsiteY2335" fmla="*/ 163354 h 514350"/>
              <a:gd name="connsiteX2336" fmla="*/ 1698784 w 6400800"/>
              <a:gd name="connsiteY2336" fmla="*/ 229076 h 514350"/>
              <a:gd name="connsiteX2337" fmla="*/ 1694021 w 6400800"/>
              <a:gd name="connsiteY2337" fmla="*/ 203359 h 514350"/>
              <a:gd name="connsiteX2338" fmla="*/ 1699736 w 6400800"/>
              <a:gd name="connsiteY2338" fmla="*/ 170021 h 514350"/>
              <a:gd name="connsiteX2339" fmla="*/ 1706404 w 6400800"/>
              <a:gd name="connsiteY2339" fmla="*/ 119539 h 514350"/>
              <a:gd name="connsiteX2340" fmla="*/ 1710214 w 6400800"/>
              <a:gd name="connsiteY2340" fmla="*/ 80486 h 514350"/>
              <a:gd name="connsiteX2341" fmla="*/ 1713071 w 6400800"/>
              <a:gd name="connsiteY2341" fmla="*/ 47149 h 514350"/>
              <a:gd name="connsiteX2342" fmla="*/ 1706404 w 6400800"/>
              <a:gd name="connsiteY2342" fmla="*/ 80486 h 514350"/>
              <a:gd name="connsiteX2343" fmla="*/ 1698784 w 6400800"/>
              <a:gd name="connsiteY2343" fmla="*/ 118586 h 514350"/>
              <a:gd name="connsiteX2344" fmla="*/ 1688306 w 6400800"/>
              <a:gd name="connsiteY2344" fmla="*/ 168116 h 514350"/>
              <a:gd name="connsiteX2345" fmla="*/ 1687354 w 6400800"/>
              <a:gd name="connsiteY2345" fmla="*/ 171926 h 514350"/>
              <a:gd name="connsiteX2346" fmla="*/ 1684496 w 6400800"/>
              <a:gd name="connsiteY2346" fmla="*/ 160496 h 514350"/>
              <a:gd name="connsiteX2347" fmla="*/ 1685449 w 6400800"/>
              <a:gd name="connsiteY2347" fmla="*/ 179546 h 514350"/>
              <a:gd name="connsiteX2348" fmla="*/ 1681639 w 6400800"/>
              <a:gd name="connsiteY2348" fmla="*/ 197644 h 514350"/>
              <a:gd name="connsiteX2349" fmla="*/ 1680686 w 6400800"/>
              <a:gd name="connsiteY2349" fmla="*/ 192881 h 514350"/>
              <a:gd name="connsiteX2350" fmla="*/ 1681639 w 6400800"/>
              <a:gd name="connsiteY2350" fmla="*/ 174784 h 514350"/>
              <a:gd name="connsiteX2351" fmla="*/ 1682591 w 6400800"/>
              <a:gd name="connsiteY2351" fmla="*/ 143351 h 514350"/>
              <a:gd name="connsiteX2352" fmla="*/ 1683544 w 6400800"/>
              <a:gd name="connsiteY2352" fmla="*/ 115729 h 514350"/>
              <a:gd name="connsiteX2353" fmla="*/ 1678781 w 6400800"/>
              <a:gd name="connsiteY2353" fmla="*/ 143351 h 514350"/>
              <a:gd name="connsiteX2354" fmla="*/ 1674019 w 6400800"/>
              <a:gd name="connsiteY2354" fmla="*/ 174784 h 514350"/>
              <a:gd name="connsiteX2355" fmla="*/ 1666399 w 6400800"/>
              <a:gd name="connsiteY2355" fmla="*/ 215741 h 514350"/>
              <a:gd name="connsiteX2356" fmla="*/ 1663541 w 6400800"/>
              <a:gd name="connsiteY2356" fmla="*/ 231934 h 514350"/>
              <a:gd name="connsiteX2357" fmla="*/ 1661636 w 6400800"/>
              <a:gd name="connsiteY2357" fmla="*/ 225266 h 514350"/>
              <a:gd name="connsiteX2358" fmla="*/ 1662589 w 6400800"/>
              <a:gd name="connsiteY2358" fmla="*/ 236696 h 514350"/>
              <a:gd name="connsiteX2359" fmla="*/ 1659731 w 6400800"/>
              <a:gd name="connsiteY2359" fmla="*/ 253841 h 514350"/>
              <a:gd name="connsiteX2360" fmla="*/ 1658779 w 6400800"/>
              <a:gd name="connsiteY2360" fmla="*/ 251936 h 514350"/>
              <a:gd name="connsiteX2361" fmla="*/ 1646396 w 6400800"/>
              <a:gd name="connsiteY2361" fmla="*/ 223361 h 514350"/>
              <a:gd name="connsiteX2362" fmla="*/ 1642586 w 6400800"/>
              <a:gd name="connsiteY2362" fmla="*/ 215741 h 514350"/>
              <a:gd name="connsiteX2363" fmla="*/ 1642586 w 6400800"/>
              <a:gd name="connsiteY2363" fmla="*/ 202406 h 514350"/>
              <a:gd name="connsiteX2364" fmla="*/ 1640681 w 6400800"/>
              <a:gd name="connsiteY2364" fmla="*/ 154781 h 514350"/>
              <a:gd name="connsiteX2365" fmla="*/ 1635919 w 6400800"/>
              <a:gd name="connsiteY2365" fmla="*/ 111919 h 514350"/>
              <a:gd name="connsiteX2366" fmla="*/ 1624489 w 6400800"/>
              <a:gd name="connsiteY2366" fmla="*/ 23336 h 514350"/>
              <a:gd name="connsiteX2367" fmla="*/ 1624489 w 6400800"/>
              <a:gd name="connsiteY2367" fmla="*/ 111919 h 514350"/>
              <a:gd name="connsiteX2368" fmla="*/ 1625441 w 6400800"/>
              <a:gd name="connsiteY2368" fmla="*/ 154781 h 514350"/>
              <a:gd name="connsiteX2369" fmla="*/ 1625441 w 6400800"/>
              <a:gd name="connsiteY2369" fmla="*/ 202406 h 514350"/>
              <a:gd name="connsiteX2370" fmla="*/ 1625441 w 6400800"/>
              <a:gd name="connsiteY2370" fmla="*/ 225266 h 514350"/>
              <a:gd name="connsiteX2371" fmla="*/ 1625441 w 6400800"/>
              <a:gd name="connsiteY2371" fmla="*/ 230981 h 514350"/>
              <a:gd name="connsiteX2372" fmla="*/ 1623536 w 6400800"/>
              <a:gd name="connsiteY2372" fmla="*/ 227171 h 514350"/>
              <a:gd name="connsiteX2373" fmla="*/ 1619726 w 6400800"/>
              <a:gd name="connsiteY2373" fmla="*/ 203359 h 514350"/>
              <a:gd name="connsiteX2374" fmla="*/ 1619726 w 6400800"/>
              <a:gd name="connsiteY2374" fmla="*/ 217646 h 514350"/>
              <a:gd name="connsiteX2375" fmla="*/ 1608296 w 6400800"/>
              <a:gd name="connsiteY2375" fmla="*/ 190976 h 514350"/>
              <a:gd name="connsiteX2376" fmla="*/ 1619726 w 6400800"/>
              <a:gd name="connsiteY2376" fmla="*/ 233839 h 514350"/>
              <a:gd name="connsiteX2377" fmla="*/ 1619726 w 6400800"/>
              <a:gd name="connsiteY2377" fmla="*/ 242411 h 514350"/>
              <a:gd name="connsiteX2378" fmla="*/ 1613059 w 6400800"/>
              <a:gd name="connsiteY2378" fmla="*/ 233839 h 514350"/>
              <a:gd name="connsiteX2379" fmla="*/ 1619726 w 6400800"/>
              <a:gd name="connsiteY2379" fmla="*/ 247174 h 514350"/>
              <a:gd name="connsiteX2380" fmla="*/ 1610201 w 6400800"/>
              <a:gd name="connsiteY2380" fmla="*/ 264319 h 514350"/>
              <a:gd name="connsiteX2381" fmla="*/ 1607344 w 6400800"/>
              <a:gd name="connsiteY2381" fmla="*/ 270034 h 514350"/>
              <a:gd name="connsiteX2382" fmla="*/ 1606391 w 6400800"/>
              <a:gd name="connsiteY2382" fmla="*/ 269081 h 514350"/>
              <a:gd name="connsiteX2383" fmla="*/ 1607344 w 6400800"/>
              <a:gd name="connsiteY2383" fmla="*/ 270034 h 514350"/>
              <a:gd name="connsiteX2384" fmla="*/ 1601629 w 6400800"/>
              <a:gd name="connsiteY2384" fmla="*/ 282416 h 514350"/>
              <a:gd name="connsiteX2385" fmla="*/ 1600676 w 6400800"/>
              <a:gd name="connsiteY2385" fmla="*/ 269081 h 514350"/>
              <a:gd name="connsiteX2386" fmla="*/ 1595914 w 6400800"/>
              <a:gd name="connsiteY2386" fmla="*/ 207169 h 514350"/>
              <a:gd name="connsiteX2387" fmla="*/ 1594009 w 6400800"/>
              <a:gd name="connsiteY2387" fmla="*/ 183356 h 514350"/>
              <a:gd name="connsiteX2388" fmla="*/ 1592104 w 6400800"/>
              <a:gd name="connsiteY2388" fmla="*/ 207169 h 514350"/>
              <a:gd name="connsiteX2389" fmla="*/ 1591151 w 6400800"/>
              <a:gd name="connsiteY2389" fmla="*/ 227171 h 514350"/>
              <a:gd name="connsiteX2390" fmla="*/ 1583531 w 6400800"/>
              <a:gd name="connsiteY2390" fmla="*/ 197644 h 514350"/>
              <a:gd name="connsiteX2391" fmla="*/ 1578769 w 6400800"/>
              <a:gd name="connsiteY2391" fmla="*/ 179546 h 514350"/>
              <a:gd name="connsiteX2392" fmla="*/ 1573054 w 6400800"/>
              <a:gd name="connsiteY2392" fmla="*/ 163354 h 514350"/>
              <a:gd name="connsiteX2393" fmla="*/ 1563529 w 6400800"/>
              <a:gd name="connsiteY2393" fmla="*/ 137636 h 514350"/>
              <a:gd name="connsiteX2394" fmla="*/ 1554004 w 6400800"/>
              <a:gd name="connsiteY2394" fmla="*/ 115729 h 514350"/>
              <a:gd name="connsiteX2395" fmla="*/ 1560671 w 6400800"/>
              <a:gd name="connsiteY2395" fmla="*/ 138589 h 514350"/>
              <a:gd name="connsiteX2396" fmla="*/ 1567339 w 6400800"/>
              <a:gd name="connsiteY2396" fmla="*/ 165259 h 514350"/>
              <a:gd name="connsiteX2397" fmla="*/ 1571149 w 6400800"/>
              <a:gd name="connsiteY2397" fmla="*/ 181451 h 514350"/>
              <a:gd name="connsiteX2398" fmla="*/ 1574006 w 6400800"/>
              <a:gd name="connsiteY2398" fmla="*/ 199549 h 514350"/>
              <a:gd name="connsiteX2399" fmla="*/ 1579721 w 6400800"/>
              <a:gd name="connsiteY2399" fmla="*/ 240506 h 514350"/>
              <a:gd name="connsiteX2400" fmla="*/ 1584484 w 6400800"/>
              <a:gd name="connsiteY2400" fmla="*/ 283369 h 514350"/>
              <a:gd name="connsiteX2401" fmla="*/ 1576864 w 6400800"/>
              <a:gd name="connsiteY2401" fmla="*/ 258604 h 514350"/>
              <a:gd name="connsiteX2402" fmla="*/ 1573054 w 6400800"/>
              <a:gd name="connsiteY2402" fmla="*/ 249079 h 514350"/>
              <a:gd name="connsiteX2403" fmla="*/ 1573054 w 6400800"/>
              <a:gd name="connsiteY2403" fmla="*/ 247174 h 514350"/>
              <a:gd name="connsiteX2404" fmla="*/ 1572101 w 6400800"/>
              <a:gd name="connsiteY2404" fmla="*/ 234791 h 514350"/>
              <a:gd name="connsiteX2405" fmla="*/ 1567339 w 6400800"/>
              <a:gd name="connsiteY2405" fmla="*/ 198596 h 514350"/>
              <a:gd name="connsiteX2406" fmla="*/ 1563529 w 6400800"/>
              <a:gd name="connsiteY2406" fmla="*/ 184309 h 514350"/>
              <a:gd name="connsiteX2407" fmla="*/ 1558766 w 6400800"/>
              <a:gd name="connsiteY2407" fmla="*/ 171926 h 514350"/>
              <a:gd name="connsiteX2408" fmla="*/ 1550194 w 6400800"/>
              <a:gd name="connsiteY2408" fmla="*/ 155734 h 514350"/>
              <a:gd name="connsiteX2409" fmla="*/ 1546384 w 6400800"/>
              <a:gd name="connsiteY2409" fmla="*/ 150019 h 514350"/>
              <a:gd name="connsiteX2410" fmla="*/ 1549241 w 6400800"/>
              <a:gd name="connsiteY2410" fmla="*/ 155734 h 514350"/>
              <a:gd name="connsiteX2411" fmla="*/ 1554956 w 6400800"/>
              <a:gd name="connsiteY2411" fmla="*/ 171926 h 514350"/>
              <a:gd name="connsiteX2412" fmla="*/ 1557814 w 6400800"/>
              <a:gd name="connsiteY2412" fmla="*/ 184309 h 514350"/>
              <a:gd name="connsiteX2413" fmla="*/ 1559719 w 6400800"/>
              <a:gd name="connsiteY2413" fmla="*/ 198596 h 514350"/>
              <a:gd name="connsiteX2414" fmla="*/ 1560671 w 6400800"/>
              <a:gd name="connsiteY2414" fmla="*/ 213836 h 514350"/>
              <a:gd name="connsiteX2415" fmla="*/ 1559719 w 6400800"/>
              <a:gd name="connsiteY2415" fmla="*/ 216694 h 514350"/>
              <a:gd name="connsiteX2416" fmla="*/ 1555909 w 6400800"/>
              <a:gd name="connsiteY2416" fmla="*/ 208121 h 514350"/>
              <a:gd name="connsiteX2417" fmla="*/ 1549241 w 6400800"/>
              <a:gd name="connsiteY2417" fmla="*/ 194786 h 514350"/>
              <a:gd name="connsiteX2418" fmla="*/ 1537811 w 6400800"/>
              <a:gd name="connsiteY2418" fmla="*/ 173831 h 514350"/>
              <a:gd name="connsiteX2419" fmla="*/ 1526381 w 6400800"/>
              <a:gd name="connsiteY2419" fmla="*/ 156686 h 514350"/>
              <a:gd name="connsiteX2420" fmla="*/ 1534001 w 6400800"/>
              <a:gd name="connsiteY2420" fmla="*/ 175736 h 514350"/>
              <a:gd name="connsiteX2421" fmla="*/ 1542574 w 6400800"/>
              <a:gd name="connsiteY2421" fmla="*/ 197644 h 514350"/>
              <a:gd name="connsiteX2422" fmla="*/ 1546384 w 6400800"/>
              <a:gd name="connsiteY2422" fmla="*/ 209074 h 514350"/>
              <a:gd name="connsiteX2423" fmla="*/ 1545431 w 6400800"/>
              <a:gd name="connsiteY2423" fmla="*/ 208121 h 514350"/>
              <a:gd name="connsiteX2424" fmla="*/ 1546384 w 6400800"/>
              <a:gd name="connsiteY2424" fmla="*/ 210979 h 514350"/>
              <a:gd name="connsiteX2425" fmla="*/ 1551146 w 6400800"/>
              <a:gd name="connsiteY2425" fmla="*/ 226219 h 514350"/>
              <a:gd name="connsiteX2426" fmla="*/ 1552099 w 6400800"/>
              <a:gd name="connsiteY2426" fmla="*/ 230981 h 514350"/>
              <a:gd name="connsiteX2427" fmla="*/ 1553051 w 6400800"/>
              <a:gd name="connsiteY2427" fmla="*/ 235744 h 514350"/>
              <a:gd name="connsiteX2428" fmla="*/ 1554004 w 6400800"/>
              <a:gd name="connsiteY2428" fmla="*/ 241459 h 514350"/>
              <a:gd name="connsiteX2429" fmla="*/ 1554004 w 6400800"/>
              <a:gd name="connsiteY2429" fmla="*/ 244316 h 514350"/>
              <a:gd name="connsiteX2430" fmla="*/ 1553051 w 6400800"/>
              <a:gd name="connsiteY2430" fmla="*/ 250031 h 514350"/>
              <a:gd name="connsiteX2431" fmla="*/ 1547336 w 6400800"/>
              <a:gd name="connsiteY2431" fmla="*/ 263366 h 514350"/>
              <a:gd name="connsiteX2432" fmla="*/ 1542574 w 6400800"/>
              <a:gd name="connsiteY2432" fmla="*/ 251936 h 514350"/>
              <a:gd name="connsiteX2433" fmla="*/ 1542574 w 6400800"/>
              <a:gd name="connsiteY2433" fmla="*/ 243364 h 514350"/>
              <a:gd name="connsiteX2434" fmla="*/ 1542574 w 6400800"/>
              <a:gd name="connsiteY2434" fmla="*/ 222409 h 514350"/>
              <a:gd name="connsiteX2435" fmla="*/ 1538764 w 6400800"/>
              <a:gd name="connsiteY2435" fmla="*/ 243364 h 514350"/>
              <a:gd name="connsiteX2436" fmla="*/ 1538764 w 6400800"/>
              <a:gd name="connsiteY2436" fmla="*/ 243364 h 514350"/>
              <a:gd name="connsiteX2437" fmla="*/ 1531144 w 6400800"/>
              <a:gd name="connsiteY2437" fmla="*/ 226219 h 514350"/>
              <a:gd name="connsiteX2438" fmla="*/ 1537811 w 6400800"/>
              <a:gd name="connsiteY2438" fmla="*/ 250031 h 514350"/>
              <a:gd name="connsiteX2439" fmla="*/ 1536859 w 6400800"/>
              <a:gd name="connsiteY2439" fmla="*/ 258604 h 514350"/>
              <a:gd name="connsiteX2440" fmla="*/ 1531144 w 6400800"/>
              <a:gd name="connsiteY2440" fmla="*/ 239554 h 514350"/>
              <a:gd name="connsiteX2441" fmla="*/ 1525429 w 6400800"/>
              <a:gd name="connsiteY2441" fmla="*/ 220504 h 514350"/>
              <a:gd name="connsiteX2442" fmla="*/ 1521619 w 6400800"/>
              <a:gd name="connsiteY2442" fmla="*/ 211931 h 514350"/>
              <a:gd name="connsiteX2443" fmla="*/ 1515904 w 6400800"/>
              <a:gd name="connsiteY2443" fmla="*/ 150019 h 514350"/>
              <a:gd name="connsiteX2444" fmla="*/ 1513046 w 6400800"/>
              <a:gd name="connsiteY2444" fmla="*/ 192881 h 514350"/>
              <a:gd name="connsiteX2445" fmla="*/ 1506379 w 6400800"/>
              <a:gd name="connsiteY2445" fmla="*/ 177641 h 514350"/>
              <a:gd name="connsiteX2446" fmla="*/ 1495901 w 6400800"/>
              <a:gd name="connsiteY2446" fmla="*/ 154781 h 514350"/>
              <a:gd name="connsiteX2447" fmla="*/ 1502569 w 6400800"/>
              <a:gd name="connsiteY2447" fmla="*/ 178594 h 514350"/>
              <a:gd name="connsiteX2448" fmla="*/ 1505426 w 6400800"/>
              <a:gd name="connsiteY2448" fmla="*/ 190024 h 514350"/>
              <a:gd name="connsiteX2449" fmla="*/ 1504474 w 6400800"/>
              <a:gd name="connsiteY2449" fmla="*/ 189071 h 514350"/>
              <a:gd name="connsiteX2450" fmla="*/ 1510189 w 6400800"/>
              <a:gd name="connsiteY2450" fmla="*/ 210026 h 514350"/>
              <a:gd name="connsiteX2451" fmla="*/ 1511141 w 6400800"/>
              <a:gd name="connsiteY2451" fmla="*/ 213836 h 514350"/>
              <a:gd name="connsiteX2452" fmla="*/ 1510189 w 6400800"/>
              <a:gd name="connsiteY2452" fmla="*/ 233839 h 514350"/>
              <a:gd name="connsiteX2453" fmla="*/ 1509236 w 6400800"/>
              <a:gd name="connsiteY2453" fmla="*/ 258604 h 514350"/>
              <a:gd name="connsiteX2454" fmla="*/ 1498759 w 6400800"/>
              <a:gd name="connsiteY2454" fmla="*/ 230981 h 514350"/>
              <a:gd name="connsiteX2455" fmla="*/ 1508284 w 6400800"/>
              <a:gd name="connsiteY2455" fmla="*/ 275749 h 514350"/>
              <a:gd name="connsiteX2456" fmla="*/ 1507331 w 6400800"/>
              <a:gd name="connsiteY2456" fmla="*/ 288131 h 514350"/>
              <a:gd name="connsiteX2457" fmla="*/ 1504474 w 6400800"/>
              <a:gd name="connsiteY2457" fmla="*/ 292894 h 514350"/>
              <a:gd name="connsiteX2458" fmla="*/ 1500664 w 6400800"/>
              <a:gd name="connsiteY2458" fmla="*/ 298609 h 514350"/>
              <a:gd name="connsiteX2459" fmla="*/ 1493044 w 6400800"/>
              <a:gd name="connsiteY2459" fmla="*/ 266224 h 514350"/>
              <a:gd name="connsiteX2460" fmla="*/ 1497806 w 6400800"/>
              <a:gd name="connsiteY2460" fmla="*/ 246221 h 514350"/>
              <a:gd name="connsiteX2461" fmla="*/ 1491139 w 6400800"/>
              <a:gd name="connsiteY2461" fmla="*/ 260509 h 514350"/>
              <a:gd name="connsiteX2462" fmla="*/ 1491139 w 6400800"/>
              <a:gd name="connsiteY2462" fmla="*/ 259556 h 514350"/>
              <a:gd name="connsiteX2463" fmla="*/ 1490186 w 6400800"/>
              <a:gd name="connsiteY2463" fmla="*/ 244316 h 514350"/>
              <a:gd name="connsiteX2464" fmla="*/ 1489234 w 6400800"/>
              <a:gd name="connsiteY2464" fmla="*/ 238601 h 514350"/>
              <a:gd name="connsiteX2465" fmla="*/ 1489234 w 6400800"/>
              <a:gd name="connsiteY2465" fmla="*/ 237649 h 514350"/>
              <a:gd name="connsiteX2466" fmla="*/ 1489234 w 6400800"/>
              <a:gd name="connsiteY2466" fmla="*/ 238601 h 514350"/>
              <a:gd name="connsiteX2467" fmla="*/ 1486376 w 6400800"/>
              <a:gd name="connsiteY2467" fmla="*/ 219551 h 514350"/>
              <a:gd name="connsiteX2468" fmla="*/ 1482566 w 6400800"/>
              <a:gd name="connsiteY2468" fmla="*/ 198596 h 514350"/>
              <a:gd name="connsiteX2469" fmla="*/ 1482566 w 6400800"/>
              <a:gd name="connsiteY2469" fmla="*/ 220504 h 514350"/>
              <a:gd name="connsiteX2470" fmla="*/ 1482566 w 6400800"/>
              <a:gd name="connsiteY2470" fmla="*/ 228124 h 514350"/>
              <a:gd name="connsiteX2471" fmla="*/ 1473041 w 6400800"/>
              <a:gd name="connsiteY2471" fmla="*/ 193834 h 514350"/>
              <a:gd name="connsiteX2472" fmla="*/ 1479709 w 6400800"/>
              <a:gd name="connsiteY2472" fmla="*/ 259556 h 514350"/>
              <a:gd name="connsiteX2473" fmla="*/ 1478756 w 6400800"/>
              <a:gd name="connsiteY2473" fmla="*/ 262414 h 514350"/>
              <a:gd name="connsiteX2474" fmla="*/ 1476851 w 6400800"/>
              <a:gd name="connsiteY2474" fmla="*/ 266224 h 514350"/>
              <a:gd name="connsiteX2475" fmla="*/ 1475899 w 6400800"/>
              <a:gd name="connsiteY2475" fmla="*/ 257651 h 514350"/>
              <a:gd name="connsiteX2476" fmla="*/ 1471136 w 6400800"/>
              <a:gd name="connsiteY2476" fmla="*/ 221456 h 514350"/>
              <a:gd name="connsiteX2477" fmla="*/ 1466374 w 6400800"/>
              <a:gd name="connsiteY2477" fmla="*/ 193834 h 514350"/>
              <a:gd name="connsiteX2478" fmla="*/ 1460659 w 6400800"/>
              <a:gd name="connsiteY2478" fmla="*/ 170021 h 514350"/>
              <a:gd name="connsiteX2479" fmla="*/ 1462564 w 6400800"/>
              <a:gd name="connsiteY2479" fmla="*/ 193834 h 514350"/>
              <a:gd name="connsiteX2480" fmla="*/ 1464469 w 6400800"/>
              <a:gd name="connsiteY2480" fmla="*/ 221456 h 514350"/>
              <a:gd name="connsiteX2481" fmla="*/ 1465421 w 6400800"/>
              <a:gd name="connsiteY2481" fmla="*/ 257651 h 514350"/>
              <a:gd name="connsiteX2482" fmla="*/ 1465421 w 6400800"/>
              <a:gd name="connsiteY2482" fmla="*/ 275749 h 514350"/>
              <a:gd name="connsiteX2483" fmla="*/ 1455896 w 6400800"/>
              <a:gd name="connsiteY2483" fmla="*/ 246221 h 514350"/>
              <a:gd name="connsiteX2484" fmla="*/ 1447324 w 6400800"/>
              <a:gd name="connsiteY2484" fmla="*/ 218599 h 514350"/>
              <a:gd name="connsiteX2485" fmla="*/ 1439704 w 6400800"/>
              <a:gd name="connsiteY2485" fmla="*/ 194786 h 514350"/>
              <a:gd name="connsiteX2486" fmla="*/ 1442561 w 6400800"/>
              <a:gd name="connsiteY2486" fmla="*/ 215741 h 514350"/>
              <a:gd name="connsiteX2487" fmla="*/ 1435894 w 6400800"/>
              <a:gd name="connsiteY2487" fmla="*/ 185261 h 514350"/>
              <a:gd name="connsiteX2488" fmla="*/ 1435894 w 6400800"/>
              <a:gd name="connsiteY2488" fmla="*/ 159544 h 514350"/>
              <a:gd name="connsiteX2489" fmla="*/ 1433036 w 6400800"/>
              <a:gd name="connsiteY2489" fmla="*/ 173831 h 514350"/>
              <a:gd name="connsiteX2490" fmla="*/ 1430179 w 6400800"/>
              <a:gd name="connsiteY2490" fmla="*/ 160496 h 514350"/>
              <a:gd name="connsiteX2491" fmla="*/ 1430179 w 6400800"/>
              <a:gd name="connsiteY2491" fmla="*/ 166211 h 514350"/>
              <a:gd name="connsiteX2492" fmla="*/ 1425416 w 6400800"/>
              <a:gd name="connsiteY2492" fmla="*/ 147161 h 514350"/>
              <a:gd name="connsiteX2493" fmla="*/ 1418749 w 6400800"/>
              <a:gd name="connsiteY2493" fmla="*/ 127159 h 514350"/>
              <a:gd name="connsiteX2494" fmla="*/ 1421606 w 6400800"/>
              <a:gd name="connsiteY2494" fmla="*/ 148114 h 514350"/>
              <a:gd name="connsiteX2495" fmla="*/ 1423511 w 6400800"/>
              <a:gd name="connsiteY2495" fmla="*/ 171926 h 514350"/>
              <a:gd name="connsiteX2496" fmla="*/ 1425416 w 6400800"/>
              <a:gd name="connsiteY2496" fmla="*/ 202406 h 514350"/>
              <a:gd name="connsiteX2497" fmla="*/ 1426369 w 6400800"/>
              <a:gd name="connsiteY2497" fmla="*/ 218599 h 514350"/>
              <a:gd name="connsiteX2498" fmla="*/ 1424464 w 6400800"/>
              <a:gd name="connsiteY2498" fmla="*/ 235744 h 514350"/>
              <a:gd name="connsiteX2499" fmla="*/ 1421606 w 6400800"/>
              <a:gd name="connsiteY2499" fmla="*/ 226219 h 514350"/>
              <a:gd name="connsiteX2500" fmla="*/ 1415891 w 6400800"/>
              <a:gd name="connsiteY2500" fmla="*/ 210026 h 514350"/>
              <a:gd name="connsiteX2501" fmla="*/ 1410176 w 6400800"/>
              <a:gd name="connsiteY2501" fmla="*/ 195739 h 514350"/>
              <a:gd name="connsiteX2502" fmla="*/ 1412081 w 6400800"/>
              <a:gd name="connsiteY2502" fmla="*/ 210979 h 514350"/>
              <a:gd name="connsiteX2503" fmla="*/ 1414939 w 6400800"/>
              <a:gd name="connsiteY2503" fmla="*/ 228124 h 514350"/>
              <a:gd name="connsiteX2504" fmla="*/ 1416844 w 6400800"/>
              <a:gd name="connsiteY2504" fmla="*/ 250031 h 514350"/>
              <a:gd name="connsiteX2505" fmla="*/ 1418749 w 6400800"/>
              <a:gd name="connsiteY2505" fmla="*/ 268129 h 514350"/>
              <a:gd name="connsiteX2506" fmla="*/ 1413034 w 6400800"/>
              <a:gd name="connsiteY2506" fmla="*/ 277654 h 514350"/>
              <a:gd name="connsiteX2507" fmla="*/ 1411129 w 6400800"/>
              <a:gd name="connsiteY2507" fmla="*/ 271939 h 514350"/>
              <a:gd name="connsiteX2508" fmla="*/ 1401604 w 6400800"/>
              <a:gd name="connsiteY2508" fmla="*/ 215741 h 514350"/>
              <a:gd name="connsiteX2509" fmla="*/ 1400651 w 6400800"/>
              <a:gd name="connsiteY2509" fmla="*/ 243364 h 514350"/>
              <a:gd name="connsiteX2510" fmla="*/ 1392079 w 6400800"/>
              <a:gd name="connsiteY2510" fmla="*/ 219551 h 514350"/>
              <a:gd name="connsiteX2511" fmla="*/ 1393031 w 6400800"/>
              <a:gd name="connsiteY2511" fmla="*/ 213836 h 514350"/>
              <a:gd name="connsiteX2512" fmla="*/ 1395889 w 6400800"/>
              <a:gd name="connsiteY2512" fmla="*/ 210979 h 514350"/>
              <a:gd name="connsiteX2513" fmla="*/ 1400651 w 6400800"/>
              <a:gd name="connsiteY2513" fmla="*/ 205264 h 514350"/>
              <a:gd name="connsiteX2514" fmla="*/ 1394936 w 6400800"/>
              <a:gd name="connsiteY2514" fmla="*/ 210026 h 514350"/>
              <a:gd name="connsiteX2515" fmla="*/ 1393031 w 6400800"/>
              <a:gd name="connsiteY2515" fmla="*/ 210979 h 514350"/>
              <a:gd name="connsiteX2516" fmla="*/ 1394936 w 6400800"/>
              <a:gd name="connsiteY2516" fmla="*/ 202406 h 514350"/>
              <a:gd name="connsiteX2517" fmla="*/ 1391126 w 6400800"/>
              <a:gd name="connsiteY2517" fmla="*/ 212884 h 514350"/>
              <a:gd name="connsiteX2518" fmla="*/ 1390174 w 6400800"/>
              <a:gd name="connsiteY2518" fmla="*/ 213836 h 514350"/>
              <a:gd name="connsiteX2519" fmla="*/ 1384459 w 6400800"/>
              <a:gd name="connsiteY2519" fmla="*/ 199549 h 514350"/>
              <a:gd name="connsiteX2520" fmla="*/ 1387316 w 6400800"/>
              <a:gd name="connsiteY2520" fmla="*/ 215741 h 514350"/>
              <a:gd name="connsiteX2521" fmla="*/ 1378744 w 6400800"/>
              <a:gd name="connsiteY2521" fmla="*/ 224314 h 514350"/>
              <a:gd name="connsiteX2522" fmla="*/ 1367314 w 6400800"/>
              <a:gd name="connsiteY2522" fmla="*/ 240506 h 514350"/>
              <a:gd name="connsiteX2523" fmla="*/ 1354931 w 6400800"/>
              <a:gd name="connsiteY2523" fmla="*/ 209074 h 514350"/>
              <a:gd name="connsiteX2524" fmla="*/ 1354931 w 6400800"/>
              <a:gd name="connsiteY2524" fmla="*/ 185261 h 514350"/>
              <a:gd name="connsiteX2525" fmla="*/ 1354931 w 6400800"/>
              <a:gd name="connsiteY2525" fmla="*/ 157639 h 514350"/>
              <a:gd name="connsiteX2526" fmla="*/ 1351121 w 6400800"/>
              <a:gd name="connsiteY2526" fmla="*/ 185261 h 514350"/>
              <a:gd name="connsiteX2527" fmla="*/ 1349216 w 6400800"/>
              <a:gd name="connsiteY2527" fmla="*/ 197644 h 514350"/>
              <a:gd name="connsiteX2528" fmla="*/ 1343501 w 6400800"/>
              <a:gd name="connsiteY2528" fmla="*/ 186214 h 514350"/>
              <a:gd name="connsiteX2529" fmla="*/ 1344454 w 6400800"/>
              <a:gd name="connsiteY2529" fmla="*/ 171926 h 514350"/>
              <a:gd name="connsiteX2530" fmla="*/ 1344454 w 6400800"/>
              <a:gd name="connsiteY2530" fmla="*/ 157639 h 514350"/>
              <a:gd name="connsiteX2531" fmla="*/ 1345406 w 6400800"/>
              <a:gd name="connsiteY2531" fmla="*/ 142399 h 514350"/>
              <a:gd name="connsiteX2532" fmla="*/ 1346359 w 6400800"/>
              <a:gd name="connsiteY2532" fmla="*/ 120491 h 514350"/>
              <a:gd name="connsiteX2533" fmla="*/ 1341596 w 6400800"/>
              <a:gd name="connsiteY2533" fmla="*/ 141446 h 514350"/>
              <a:gd name="connsiteX2534" fmla="*/ 1336834 w 6400800"/>
              <a:gd name="connsiteY2534" fmla="*/ 166211 h 514350"/>
              <a:gd name="connsiteX2535" fmla="*/ 1335881 w 6400800"/>
              <a:gd name="connsiteY2535" fmla="*/ 169069 h 514350"/>
              <a:gd name="connsiteX2536" fmla="*/ 1327309 w 6400800"/>
              <a:gd name="connsiteY2536" fmla="*/ 150971 h 514350"/>
              <a:gd name="connsiteX2537" fmla="*/ 1280636 w 6400800"/>
              <a:gd name="connsiteY2537" fmla="*/ 53816 h 514350"/>
              <a:gd name="connsiteX2538" fmla="*/ 1317784 w 6400800"/>
              <a:gd name="connsiteY2538" fmla="*/ 155734 h 514350"/>
              <a:gd name="connsiteX2539" fmla="*/ 1332071 w 6400800"/>
              <a:gd name="connsiteY2539" fmla="*/ 193834 h 514350"/>
              <a:gd name="connsiteX2540" fmla="*/ 1331119 w 6400800"/>
              <a:gd name="connsiteY2540" fmla="*/ 197644 h 514350"/>
              <a:gd name="connsiteX2541" fmla="*/ 1326356 w 6400800"/>
              <a:gd name="connsiteY2541" fmla="*/ 235744 h 514350"/>
              <a:gd name="connsiteX2542" fmla="*/ 1321594 w 6400800"/>
              <a:gd name="connsiteY2542" fmla="*/ 277654 h 514350"/>
              <a:gd name="connsiteX2543" fmla="*/ 1319689 w 6400800"/>
              <a:gd name="connsiteY2543" fmla="*/ 293846 h 514350"/>
              <a:gd name="connsiteX2544" fmla="*/ 1317784 w 6400800"/>
              <a:gd name="connsiteY2544" fmla="*/ 290989 h 514350"/>
              <a:gd name="connsiteX2545" fmla="*/ 1317784 w 6400800"/>
              <a:gd name="connsiteY2545" fmla="*/ 289084 h 514350"/>
              <a:gd name="connsiteX2546" fmla="*/ 1316831 w 6400800"/>
              <a:gd name="connsiteY2546" fmla="*/ 290989 h 514350"/>
              <a:gd name="connsiteX2547" fmla="*/ 1315879 w 6400800"/>
              <a:gd name="connsiteY2547" fmla="*/ 288131 h 514350"/>
              <a:gd name="connsiteX2548" fmla="*/ 1313974 w 6400800"/>
              <a:gd name="connsiteY2548" fmla="*/ 285274 h 514350"/>
              <a:gd name="connsiteX2549" fmla="*/ 1316831 w 6400800"/>
              <a:gd name="connsiteY2549" fmla="*/ 244316 h 514350"/>
              <a:gd name="connsiteX2550" fmla="*/ 1309211 w 6400800"/>
              <a:gd name="connsiteY2550" fmla="*/ 277654 h 514350"/>
              <a:gd name="connsiteX2551" fmla="*/ 1298734 w 6400800"/>
              <a:gd name="connsiteY2551" fmla="*/ 260509 h 514350"/>
              <a:gd name="connsiteX2552" fmla="*/ 1313974 w 6400800"/>
              <a:gd name="connsiteY2552" fmla="*/ 199549 h 514350"/>
              <a:gd name="connsiteX2553" fmla="*/ 1319689 w 6400800"/>
              <a:gd name="connsiteY2553" fmla="*/ 172879 h 514350"/>
              <a:gd name="connsiteX2554" fmla="*/ 1291114 w 6400800"/>
              <a:gd name="connsiteY2554" fmla="*/ 249079 h 514350"/>
              <a:gd name="connsiteX2555" fmla="*/ 1281589 w 6400800"/>
              <a:gd name="connsiteY2555" fmla="*/ 234791 h 514350"/>
              <a:gd name="connsiteX2556" fmla="*/ 1267301 w 6400800"/>
              <a:gd name="connsiteY2556" fmla="*/ 215741 h 514350"/>
              <a:gd name="connsiteX2557" fmla="*/ 1275874 w 6400800"/>
              <a:gd name="connsiteY2557" fmla="*/ 232886 h 514350"/>
              <a:gd name="connsiteX2558" fmla="*/ 1272064 w 6400800"/>
              <a:gd name="connsiteY2558" fmla="*/ 243364 h 514350"/>
              <a:gd name="connsiteX2559" fmla="*/ 1261586 w 6400800"/>
              <a:gd name="connsiteY2559" fmla="*/ 227171 h 514350"/>
              <a:gd name="connsiteX2560" fmla="*/ 1249204 w 6400800"/>
              <a:gd name="connsiteY2560" fmla="*/ 210979 h 514350"/>
              <a:gd name="connsiteX2561" fmla="*/ 1247299 w 6400800"/>
              <a:gd name="connsiteY2561" fmla="*/ 208121 h 514350"/>
              <a:gd name="connsiteX2562" fmla="*/ 1251109 w 6400800"/>
              <a:gd name="connsiteY2562" fmla="*/ 199549 h 514350"/>
              <a:gd name="connsiteX2563" fmla="*/ 1246346 w 6400800"/>
              <a:gd name="connsiteY2563" fmla="*/ 206216 h 514350"/>
              <a:gd name="connsiteX2564" fmla="*/ 1229201 w 6400800"/>
              <a:gd name="connsiteY2564" fmla="*/ 184309 h 514350"/>
              <a:gd name="connsiteX2565" fmla="*/ 1211104 w 6400800"/>
              <a:gd name="connsiteY2565" fmla="*/ 162401 h 514350"/>
              <a:gd name="connsiteX2566" fmla="*/ 1226344 w 6400800"/>
              <a:gd name="connsiteY2566" fmla="*/ 186214 h 514350"/>
              <a:gd name="connsiteX2567" fmla="*/ 1242536 w 6400800"/>
              <a:gd name="connsiteY2567" fmla="*/ 211931 h 514350"/>
              <a:gd name="connsiteX2568" fmla="*/ 1236821 w 6400800"/>
              <a:gd name="connsiteY2568" fmla="*/ 220504 h 514350"/>
              <a:gd name="connsiteX2569" fmla="*/ 1233011 w 6400800"/>
              <a:gd name="connsiteY2569" fmla="*/ 226219 h 514350"/>
              <a:gd name="connsiteX2570" fmla="*/ 1231106 w 6400800"/>
              <a:gd name="connsiteY2570" fmla="*/ 212884 h 514350"/>
              <a:gd name="connsiteX2571" fmla="*/ 1228249 w 6400800"/>
              <a:gd name="connsiteY2571" fmla="*/ 209074 h 514350"/>
              <a:gd name="connsiteX2572" fmla="*/ 1226344 w 6400800"/>
              <a:gd name="connsiteY2572" fmla="*/ 209074 h 514350"/>
              <a:gd name="connsiteX2573" fmla="*/ 1223486 w 6400800"/>
              <a:gd name="connsiteY2573" fmla="*/ 199549 h 514350"/>
              <a:gd name="connsiteX2574" fmla="*/ 1215866 w 6400800"/>
              <a:gd name="connsiteY2574" fmla="*/ 179546 h 514350"/>
              <a:gd name="connsiteX2575" fmla="*/ 1219676 w 6400800"/>
              <a:gd name="connsiteY2575" fmla="*/ 200501 h 514350"/>
              <a:gd name="connsiteX2576" fmla="*/ 1221581 w 6400800"/>
              <a:gd name="connsiteY2576" fmla="*/ 211931 h 514350"/>
              <a:gd name="connsiteX2577" fmla="*/ 1220629 w 6400800"/>
              <a:gd name="connsiteY2577" fmla="*/ 213836 h 514350"/>
              <a:gd name="connsiteX2578" fmla="*/ 1207294 w 6400800"/>
              <a:gd name="connsiteY2578" fmla="*/ 200501 h 514350"/>
              <a:gd name="connsiteX2579" fmla="*/ 1201579 w 6400800"/>
              <a:gd name="connsiteY2579" fmla="*/ 195739 h 514350"/>
              <a:gd name="connsiteX2580" fmla="*/ 1206341 w 6400800"/>
              <a:gd name="connsiteY2580" fmla="*/ 201454 h 514350"/>
              <a:gd name="connsiteX2581" fmla="*/ 1217771 w 6400800"/>
              <a:gd name="connsiteY2581" fmla="*/ 217646 h 514350"/>
              <a:gd name="connsiteX2582" fmla="*/ 1217771 w 6400800"/>
              <a:gd name="connsiteY2582" fmla="*/ 217646 h 514350"/>
              <a:gd name="connsiteX2583" fmla="*/ 1216819 w 6400800"/>
              <a:gd name="connsiteY2583" fmla="*/ 231934 h 514350"/>
              <a:gd name="connsiteX2584" fmla="*/ 1202531 w 6400800"/>
              <a:gd name="connsiteY2584" fmla="*/ 219551 h 514350"/>
              <a:gd name="connsiteX2585" fmla="*/ 1215866 w 6400800"/>
              <a:gd name="connsiteY2585" fmla="*/ 236696 h 514350"/>
              <a:gd name="connsiteX2586" fmla="*/ 1214914 w 6400800"/>
              <a:gd name="connsiteY2586" fmla="*/ 249079 h 514350"/>
              <a:gd name="connsiteX2587" fmla="*/ 1214914 w 6400800"/>
              <a:gd name="connsiteY2587" fmla="*/ 255746 h 514350"/>
              <a:gd name="connsiteX2588" fmla="*/ 1213961 w 6400800"/>
              <a:gd name="connsiteY2588" fmla="*/ 250984 h 514350"/>
              <a:gd name="connsiteX2589" fmla="*/ 1213961 w 6400800"/>
              <a:gd name="connsiteY2589" fmla="*/ 250031 h 514350"/>
              <a:gd name="connsiteX2590" fmla="*/ 1214914 w 6400800"/>
              <a:gd name="connsiteY2590" fmla="*/ 249079 h 514350"/>
              <a:gd name="connsiteX2591" fmla="*/ 1213961 w 6400800"/>
              <a:gd name="connsiteY2591" fmla="*/ 250031 h 514350"/>
              <a:gd name="connsiteX2592" fmla="*/ 1207294 w 6400800"/>
              <a:gd name="connsiteY2592" fmla="*/ 229076 h 514350"/>
              <a:gd name="connsiteX2593" fmla="*/ 1200626 w 6400800"/>
              <a:gd name="connsiteY2593" fmla="*/ 212884 h 514350"/>
              <a:gd name="connsiteX2594" fmla="*/ 1193959 w 6400800"/>
              <a:gd name="connsiteY2594" fmla="*/ 198596 h 514350"/>
              <a:gd name="connsiteX2595" fmla="*/ 1196816 w 6400800"/>
              <a:gd name="connsiteY2595" fmla="*/ 213836 h 514350"/>
              <a:gd name="connsiteX2596" fmla="*/ 1200626 w 6400800"/>
              <a:gd name="connsiteY2596" fmla="*/ 230981 h 514350"/>
              <a:gd name="connsiteX2597" fmla="*/ 1204436 w 6400800"/>
              <a:gd name="connsiteY2597" fmla="*/ 252889 h 514350"/>
              <a:gd name="connsiteX2598" fmla="*/ 1205389 w 6400800"/>
              <a:gd name="connsiteY2598" fmla="*/ 258604 h 514350"/>
              <a:gd name="connsiteX2599" fmla="*/ 1196816 w 6400800"/>
              <a:gd name="connsiteY2599" fmla="*/ 239554 h 514350"/>
              <a:gd name="connsiteX2600" fmla="*/ 1189196 w 6400800"/>
              <a:gd name="connsiteY2600" fmla="*/ 224314 h 514350"/>
              <a:gd name="connsiteX2601" fmla="*/ 1181576 w 6400800"/>
              <a:gd name="connsiteY2601" fmla="*/ 211931 h 514350"/>
              <a:gd name="connsiteX2602" fmla="*/ 1185386 w 6400800"/>
              <a:gd name="connsiteY2602" fmla="*/ 225266 h 514350"/>
              <a:gd name="connsiteX2603" fmla="*/ 1190149 w 6400800"/>
              <a:gd name="connsiteY2603" fmla="*/ 241459 h 514350"/>
              <a:gd name="connsiteX2604" fmla="*/ 1194911 w 6400800"/>
              <a:gd name="connsiteY2604" fmla="*/ 262414 h 514350"/>
              <a:gd name="connsiteX2605" fmla="*/ 1197769 w 6400800"/>
              <a:gd name="connsiteY2605" fmla="*/ 276701 h 514350"/>
              <a:gd name="connsiteX2606" fmla="*/ 1193959 w 6400800"/>
              <a:gd name="connsiteY2606" fmla="*/ 284321 h 514350"/>
              <a:gd name="connsiteX2607" fmla="*/ 1193959 w 6400800"/>
              <a:gd name="connsiteY2607" fmla="*/ 283369 h 514350"/>
              <a:gd name="connsiteX2608" fmla="*/ 1193006 w 6400800"/>
              <a:gd name="connsiteY2608" fmla="*/ 279559 h 514350"/>
              <a:gd name="connsiteX2609" fmla="*/ 1193959 w 6400800"/>
              <a:gd name="connsiteY2609" fmla="*/ 276701 h 514350"/>
              <a:gd name="connsiteX2610" fmla="*/ 1193006 w 6400800"/>
              <a:gd name="connsiteY2610" fmla="*/ 278606 h 514350"/>
              <a:gd name="connsiteX2611" fmla="*/ 1184434 w 6400800"/>
              <a:gd name="connsiteY2611" fmla="*/ 250984 h 514350"/>
              <a:gd name="connsiteX2612" fmla="*/ 1174909 w 6400800"/>
              <a:gd name="connsiteY2612" fmla="*/ 227171 h 514350"/>
              <a:gd name="connsiteX2613" fmla="*/ 1174909 w 6400800"/>
              <a:gd name="connsiteY2613" fmla="*/ 223361 h 514350"/>
              <a:gd name="connsiteX2614" fmla="*/ 1175861 w 6400800"/>
              <a:gd name="connsiteY2614" fmla="*/ 196691 h 514350"/>
              <a:gd name="connsiteX2615" fmla="*/ 1174909 w 6400800"/>
              <a:gd name="connsiteY2615" fmla="*/ 173831 h 514350"/>
              <a:gd name="connsiteX2616" fmla="*/ 1172051 w 6400800"/>
              <a:gd name="connsiteY2616" fmla="*/ 196691 h 514350"/>
              <a:gd name="connsiteX2617" fmla="*/ 1168241 w 6400800"/>
              <a:gd name="connsiteY2617" fmla="*/ 223361 h 514350"/>
              <a:gd name="connsiteX2618" fmla="*/ 1168241 w 6400800"/>
              <a:gd name="connsiteY2618" fmla="*/ 226219 h 514350"/>
              <a:gd name="connsiteX2619" fmla="*/ 1162526 w 6400800"/>
              <a:gd name="connsiteY2619" fmla="*/ 238601 h 514350"/>
              <a:gd name="connsiteX2620" fmla="*/ 1158716 w 6400800"/>
              <a:gd name="connsiteY2620" fmla="*/ 215741 h 514350"/>
              <a:gd name="connsiteX2621" fmla="*/ 1152049 w 6400800"/>
              <a:gd name="connsiteY2621" fmla="*/ 189071 h 514350"/>
              <a:gd name="connsiteX2622" fmla="*/ 1136809 w 6400800"/>
              <a:gd name="connsiteY2622" fmla="*/ 133826 h 514350"/>
              <a:gd name="connsiteX2623" fmla="*/ 1140619 w 6400800"/>
              <a:gd name="connsiteY2623" fmla="*/ 190024 h 514350"/>
              <a:gd name="connsiteX2624" fmla="*/ 1143476 w 6400800"/>
              <a:gd name="connsiteY2624" fmla="*/ 217646 h 514350"/>
              <a:gd name="connsiteX2625" fmla="*/ 1146334 w 6400800"/>
              <a:gd name="connsiteY2625" fmla="*/ 248126 h 514350"/>
              <a:gd name="connsiteX2626" fmla="*/ 1147286 w 6400800"/>
              <a:gd name="connsiteY2626" fmla="*/ 261461 h 514350"/>
              <a:gd name="connsiteX2627" fmla="*/ 1147286 w 6400800"/>
              <a:gd name="connsiteY2627" fmla="*/ 261461 h 514350"/>
              <a:gd name="connsiteX2628" fmla="*/ 1147286 w 6400800"/>
              <a:gd name="connsiteY2628" fmla="*/ 258604 h 514350"/>
              <a:gd name="connsiteX2629" fmla="*/ 1147286 w 6400800"/>
              <a:gd name="connsiteY2629" fmla="*/ 260509 h 514350"/>
              <a:gd name="connsiteX2630" fmla="*/ 1143476 w 6400800"/>
              <a:gd name="connsiteY2630" fmla="*/ 251936 h 514350"/>
              <a:gd name="connsiteX2631" fmla="*/ 1141571 w 6400800"/>
              <a:gd name="connsiteY2631" fmla="*/ 249079 h 514350"/>
              <a:gd name="connsiteX2632" fmla="*/ 1141571 w 6400800"/>
              <a:gd name="connsiteY2632" fmla="*/ 237649 h 514350"/>
              <a:gd name="connsiteX2633" fmla="*/ 1139666 w 6400800"/>
              <a:gd name="connsiteY2633" fmla="*/ 246221 h 514350"/>
              <a:gd name="connsiteX2634" fmla="*/ 1132046 w 6400800"/>
              <a:gd name="connsiteY2634" fmla="*/ 231934 h 514350"/>
              <a:gd name="connsiteX2635" fmla="*/ 1132046 w 6400800"/>
              <a:gd name="connsiteY2635" fmla="*/ 230981 h 514350"/>
              <a:gd name="connsiteX2636" fmla="*/ 1120616 w 6400800"/>
              <a:gd name="connsiteY2636" fmla="*/ 177641 h 514350"/>
              <a:gd name="connsiteX2637" fmla="*/ 1110139 w 6400800"/>
              <a:gd name="connsiteY2637" fmla="*/ 132874 h 514350"/>
              <a:gd name="connsiteX2638" fmla="*/ 1100614 w 6400800"/>
              <a:gd name="connsiteY2638" fmla="*/ 98584 h 514350"/>
              <a:gd name="connsiteX2639" fmla="*/ 1092041 w 6400800"/>
              <a:gd name="connsiteY2639" fmla="*/ 69056 h 514350"/>
              <a:gd name="connsiteX2640" fmla="*/ 1096804 w 6400800"/>
              <a:gd name="connsiteY2640" fmla="*/ 99536 h 514350"/>
              <a:gd name="connsiteX2641" fmla="*/ 1103471 w 6400800"/>
              <a:gd name="connsiteY2641" fmla="*/ 134779 h 514350"/>
              <a:gd name="connsiteX2642" fmla="*/ 1110139 w 6400800"/>
              <a:gd name="connsiteY2642" fmla="*/ 180499 h 514350"/>
              <a:gd name="connsiteX2643" fmla="*/ 1112996 w 6400800"/>
              <a:gd name="connsiteY2643" fmla="*/ 199549 h 514350"/>
              <a:gd name="connsiteX2644" fmla="*/ 1110139 w 6400800"/>
              <a:gd name="connsiteY2644" fmla="*/ 194786 h 514350"/>
              <a:gd name="connsiteX2645" fmla="*/ 1106329 w 6400800"/>
              <a:gd name="connsiteY2645" fmla="*/ 190024 h 514350"/>
              <a:gd name="connsiteX2646" fmla="*/ 1105376 w 6400800"/>
              <a:gd name="connsiteY2646" fmla="*/ 188119 h 514350"/>
              <a:gd name="connsiteX2647" fmla="*/ 1095851 w 6400800"/>
              <a:gd name="connsiteY2647" fmla="*/ 160496 h 514350"/>
              <a:gd name="connsiteX2648" fmla="*/ 1087279 w 6400800"/>
              <a:gd name="connsiteY2648" fmla="*/ 136684 h 514350"/>
              <a:gd name="connsiteX2649" fmla="*/ 1092041 w 6400800"/>
              <a:gd name="connsiteY2649" fmla="*/ 161449 h 514350"/>
              <a:gd name="connsiteX2650" fmla="*/ 1098709 w 6400800"/>
              <a:gd name="connsiteY2650" fmla="*/ 190024 h 514350"/>
              <a:gd name="connsiteX2651" fmla="*/ 1103471 w 6400800"/>
              <a:gd name="connsiteY2651" fmla="*/ 215741 h 514350"/>
              <a:gd name="connsiteX2652" fmla="*/ 1097756 w 6400800"/>
              <a:gd name="connsiteY2652" fmla="*/ 200501 h 514350"/>
              <a:gd name="connsiteX2653" fmla="*/ 1102519 w 6400800"/>
              <a:gd name="connsiteY2653" fmla="*/ 224314 h 514350"/>
              <a:gd name="connsiteX2654" fmla="*/ 1094899 w 6400800"/>
              <a:gd name="connsiteY2654" fmla="*/ 233839 h 514350"/>
              <a:gd name="connsiteX2655" fmla="*/ 1089184 w 6400800"/>
              <a:gd name="connsiteY2655" fmla="*/ 209074 h 514350"/>
              <a:gd name="connsiteX2656" fmla="*/ 1084421 w 6400800"/>
              <a:gd name="connsiteY2656" fmla="*/ 166211 h 514350"/>
              <a:gd name="connsiteX2657" fmla="*/ 1083469 w 6400800"/>
              <a:gd name="connsiteY2657" fmla="*/ 184309 h 514350"/>
              <a:gd name="connsiteX2658" fmla="*/ 1073944 w 6400800"/>
              <a:gd name="connsiteY2658" fmla="*/ 149066 h 514350"/>
              <a:gd name="connsiteX2659" fmla="*/ 1066324 w 6400800"/>
              <a:gd name="connsiteY2659" fmla="*/ 123349 h 514350"/>
              <a:gd name="connsiteX2660" fmla="*/ 1075849 w 6400800"/>
              <a:gd name="connsiteY2660" fmla="*/ 94774 h 514350"/>
              <a:gd name="connsiteX2661" fmla="*/ 1064419 w 6400800"/>
              <a:gd name="connsiteY2661" fmla="*/ 119539 h 514350"/>
              <a:gd name="connsiteX2662" fmla="*/ 1057751 w 6400800"/>
              <a:gd name="connsiteY2662" fmla="*/ 100489 h 514350"/>
              <a:gd name="connsiteX2663" fmla="*/ 1050131 w 6400800"/>
              <a:gd name="connsiteY2663" fmla="*/ 78581 h 514350"/>
              <a:gd name="connsiteX2664" fmla="*/ 1042511 w 6400800"/>
              <a:gd name="connsiteY2664" fmla="*/ 59531 h 514350"/>
              <a:gd name="connsiteX2665" fmla="*/ 1029176 w 6400800"/>
              <a:gd name="connsiteY2665" fmla="*/ 28099 h 514350"/>
              <a:gd name="connsiteX2666" fmla="*/ 1012984 w 6400800"/>
              <a:gd name="connsiteY2666" fmla="*/ 7144 h 514350"/>
              <a:gd name="connsiteX2667" fmla="*/ 1022509 w 6400800"/>
              <a:gd name="connsiteY2667" fmla="*/ 34766 h 514350"/>
              <a:gd name="connsiteX2668" fmla="*/ 1032986 w 6400800"/>
              <a:gd name="connsiteY2668" fmla="*/ 67151 h 514350"/>
              <a:gd name="connsiteX2669" fmla="*/ 1038701 w 6400800"/>
              <a:gd name="connsiteY2669" fmla="*/ 87154 h 514350"/>
              <a:gd name="connsiteX2670" fmla="*/ 1044416 w 6400800"/>
              <a:gd name="connsiteY2670" fmla="*/ 109061 h 514350"/>
              <a:gd name="connsiteX2671" fmla="*/ 1044416 w 6400800"/>
              <a:gd name="connsiteY2671" fmla="*/ 110014 h 514350"/>
              <a:gd name="connsiteX2672" fmla="*/ 1037749 w 6400800"/>
              <a:gd name="connsiteY2672" fmla="*/ 96679 h 514350"/>
              <a:gd name="connsiteX2673" fmla="*/ 1044416 w 6400800"/>
              <a:gd name="connsiteY2673" fmla="*/ 117634 h 514350"/>
              <a:gd name="connsiteX2674" fmla="*/ 1051084 w 6400800"/>
              <a:gd name="connsiteY2674" fmla="*/ 141446 h 514350"/>
              <a:gd name="connsiteX2675" fmla="*/ 1052036 w 6400800"/>
              <a:gd name="connsiteY2675" fmla="*/ 146209 h 514350"/>
              <a:gd name="connsiteX2676" fmla="*/ 1037749 w 6400800"/>
              <a:gd name="connsiteY2676" fmla="*/ 172879 h 514350"/>
              <a:gd name="connsiteX2677" fmla="*/ 1024414 w 6400800"/>
              <a:gd name="connsiteY2677" fmla="*/ 195739 h 514350"/>
              <a:gd name="connsiteX2678" fmla="*/ 1023461 w 6400800"/>
              <a:gd name="connsiteY2678" fmla="*/ 192881 h 514350"/>
              <a:gd name="connsiteX2679" fmla="*/ 1023461 w 6400800"/>
              <a:gd name="connsiteY2679" fmla="*/ 184309 h 514350"/>
              <a:gd name="connsiteX2680" fmla="*/ 1024414 w 6400800"/>
              <a:gd name="connsiteY2680" fmla="*/ 142399 h 514350"/>
              <a:gd name="connsiteX2681" fmla="*/ 1023461 w 6400800"/>
              <a:gd name="connsiteY2681" fmla="*/ 110014 h 514350"/>
              <a:gd name="connsiteX2682" fmla="*/ 1021556 w 6400800"/>
              <a:gd name="connsiteY2682" fmla="*/ 89059 h 514350"/>
              <a:gd name="connsiteX2683" fmla="*/ 1020604 w 6400800"/>
              <a:gd name="connsiteY2683" fmla="*/ 81439 h 514350"/>
              <a:gd name="connsiteX2684" fmla="*/ 1020604 w 6400800"/>
              <a:gd name="connsiteY2684" fmla="*/ 89059 h 514350"/>
              <a:gd name="connsiteX2685" fmla="*/ 1019651 w 6400800"/>
              <a:gd name="connsiteY2685" fmla="*/ 110014 h 514350"/>
              <a:gd name="connsiteX2686" fmla="*/ 1014889 w 6400800"/>
              <a:gd name="connsiteY2686" fmla="*/ 165259 h 514350"/>
              <a:gd name="connsiteX2687" fmla="*/ 1013936 w 6400800"/>
              <a:gd name="connsiteY2687" fmla="*/ 161449 h 514350"/>
              <a:gd name="connsiteX2688" fmla="*/ 1014889 w 6400800"/>
              <a:gd name="connsiteY2688" fmla="*/ 168116 h 514350"/>
              <a:gd name="connsiteX2689" fmla="*/ 1012984 w 6400800"/>
              <a:gd name="connsiteY2689" fmla="*/ 183356 h 514350"/>
              <a:gd name="connsiteX2690" fmla="*/ 1007269 w 6400800"/>
              <a:gd name="connsiteY2690" fmla="*/ 224314 h 514350"/>
              <a:gd name="connsiteX2691" fmla="*/ 972026 w 6400800"/>
              <a:gd name="connsiteY2691" fmla="*/ 283369 h 514350"/>
              <a:gd name="connsiteX2692" fmla="*/ 971074 w 6400800"/>
              <a:gd name="connsiteY2692" fmla="*/ 269081 h 514350"/>
              <a:gd name="connsiteX2693" fmla="*/ 977741 w 6400800"/>
              <a:gd name="connsiteY2693" fmla="*/ 251936 h 514350"/>
              <a:gd name="connsiteX2694" fmla="*/ 992981 w 6400800"/>
              <a:gd name="connsiteY2694" fmla="*/ 206216 h 514350"/>
              <a:gd name="connsiteX2695" fmla="*/ 1002506 w 6400800"/>
              <a:gd name="connsiteY2695" fmla="*/ 170974 h 514350"/>
              <a:gd name="connsiteX2696" fmla="*/ 1009174 w 6400800"/>
              <a:gd name="connsiteY2696" fmla="*/ 139541 h 514350"/>
              <a:gd name="connsiteX2697" fmla="*/ 998696 w 6400800"/>
              <a:gd name="connsiteY2697" fmla="*/ 170021 h 514350"/>
              <a:gd name="connsiteX2698" fmla="*/ 985361 w 6400800"/>
              <a:gd name="connsiteY2698" fmla="*/ 204311 h 514350"/>
              <a:gd name="connsiteX2699" fmla="*/ 966311 w 6400800"/>
              <a:gd name="connsiteY2699" fmla="*/ 248126 h 514350"/>
              <a:gd name="connsiteX2700" fmla="*/ 960596 w 6400800"/>
              <a:gd name="connsiteY2700" fmla="*/ 260509 h 514350"/>
              <a:gd name="connsiteX2701" fmla="*/ 961549 w 6400800"/>
              <a:gd name="connsiteY2701" fmla="*/ 225266 h 514350"/>
              <a:gd name="connsiteX2702" fmla="*/ 969169 w 6400800"/>
              <a:gd name="connsiteY2702" fmla="*/ 206216 h 514350"/>
              <a:gd name="connsiteX2703" fmla="*/ 961549 w 6400800"/>
              <a:gd name="connsiteY2703" fmla="*/ 218599 h 514350"/>
              <a:gd name="connsiteX2704" fmla="*/ 961549 w 6400800"/>
              <a:gd name="connsiteY2704" fmla="*/ 206216 h 514350"/>
              <a:gd name="connsiteX2705" fmla="*/ 958691 w 6400800"/>
              <a:gd name="connsiteY2705" fmla="*/ 149066 h 514350"/>
              <a:gd name="connsiteX2706" fmla="*/ 956786 w 6400800"/>
              <a:gd name="connsiteY2706" fmla="*/ 134779 h 514350"/>
              <a:gd name="connsiteX2707" fmla="*/ 957739 w 6400800"/>
              <a:gd name="connsiteY2707" fmla="*/ 131921 h 514350"/>
              <a:gd name="connsiteX2708" fmla="*/ 956786 w 6400800"/>
              <a:gd name="connsiteY2708" fmla="*/ 133826 h 514350"/>
              <a:gd name="connsiteX2709" fmla="*/ 956786 w 6400800"/>
              <a:gd name="connsiteY2709" fmla="*/ 132874 h 514350"/>
              <a:gd name="connsiteX2710" fmla="*/ 955834 w 6400800"/>
              <a:gd name="connsiteY2710" fmla="*/ 127159 h 514350"/>
              <a:gd name="connsiteX2711" fmla="*/ 955834 w 6400800"/>
              <a:gd name="connsiteY2711" fmla="*/ 136684 h 514350"/>
              <a:gd name="connsiteX2712" fmla="*/ 927259 w 6400800"/>
              <a:gd name="connsiteY2712" fmla="*/ 206216 h 514350"/>
              <a:gd name="connsiteX2713" fmla="*/ 927259 w 6400800"/>
              <a:gd name="connsiteY2713" fmla="*/ 205264 h 514350"/>
              <a:gd name="connsiteX2714" fmla="*/ 930116 w 6400800"/>
              <a:gd name="connsiteY2714" fmla="*/ 183356 h 514350"/>
              <a:gd name="connsiteX2715" fmla="*/ 932974 w 6400800"/>
              <a:gd name="connsiteY2715" fmla="*/ 164306 h 514350"/>
              <a:gd name="connsiteX2716" fmla="*/ 926306 w 6400800"/>
              <a:gd name="connsiteY2716" fmla="*/ 183356 h 514350"/>
              <a:gd name="connsiteX2717" fmla="*/ 920591 w 6400800"/>
              <a:gd name="connsiteY2717" fmla="*/ 203359 h 514350"/>
              <a:gd name="connsiteX2718" fmla="*/ 910114 w 6400800"/>
              <a:gd name="connsiteY2718" fmla="*/ 171926 h 514350"/>
              <a:gd name="connsiteX2719" fmla="*/ 907256 w 6400800"/>
              <a:gd name="connsiteY2719" fmla="*/ 164306 h 514350"/>
              <a:gd name="connsiteX2720" fmla="*/ 912019 w 6400800"/>
              <a:gd name="connsiteY2720" fmla="*/ 157639 h 514350"/>
              <a:gd name="connsiteX2721" fmla="*/ 933926 w 6400800"/>
              <a:gd name="connsiteY2721" fmla="*/ 124301 h 514350"/>
              <a:gd name="connsiteX2722" fmla="*/ 953929 w 6400800"/>
              <a:gd name="connsiteY2722" fmla="*/ 95726 h 514350"/>
              <a:gd name="connsiteX2723" fmla="*/ 931069 w 6400800"/>
              <a:gd name="connsiteY2723" fmla="*/ 121444 h 514350"/>
              <a:gd name="connsiteX2724" fmla="*/ 906304 w 6400800"/>
              <a:gd name="connsiteY2724" fmla="*/ 151924 h 514350"/>
              <a:gd name="connsiteX2725" fmla="*/ 904399 w 6400800"/>
              <a:gd name="connsiteY2725" fmla="*/ 154781 h 514350"/>
              <a:gd name="connsiteX2726" fmla="*/ 894874 w 6400800"/>
              <a:gd name="connsiteY2726" fmla="*/ 131921 h 514350"/>
              <a:gd name="connsiteX2727" fmla="*/ 892016 w 6400800"/>
              <a:gd name="connsiteY2727" fmla="*/ 126206 h 514350"/>
              <a:gd name="connsiteX2728" fmla="*/ 897731 w 6400800"/>
              <a:gd name="connsiteY2728" fmla="*/ 115729 h 514350"/>
              <a:gd name="connsiteX2729" fmla="*/ 918686 w 6400800"/>
              <a:gd name="connsiteY2729" fmla="*/ 77629 h 514350"/>
              <a:gd name="connsiteX2730" fmla="*/ 937736 w 6400800"/>
              <a:gd name="connsiteY2730" fmla="*/ 44291 h 514350"/>
              <a:gd name="connsiteX2731" fmla="*/ 914876 w 6400800"/>
              <a:gd name="connsiteY2731" fmla="*/ 74771 h 514350"/>
              <a:gd name="connsiteX2732" fmla="*/ 890111 w 6400800"/>
              <a:gd name="connsiteY2732" fmla="*/ 110966 h 514350"/>
              <a:gd name="connsiteX2733" fmla="*/ 886301 w 6400800"/>
              <a:gd name="connsiteY2733" fmla="*/ 116681 h 514350"/>
              <a:gd name="connsiteX2734" fmla="*/ 874871 w 6400800"/>
              <a:gd name="connsiteY2734" fmla="*/ 92869 h 514350"/>
              <a:gd name="connsiteX2735" fmla="*/ 873919 w 6400800"/>
              <a:gd name="connsiteY2735" fmla="*/ 90964 h 514350"/>
              <a:gd name="connsiteX2736" fmla="*/ 872966 w 6400800"/>
              <a:gd name="connsiteY2736" fmla="*/ 91916 h 514350"/>
              <a:gd name="connsiteX2737" fmla="*/ 868204 w 6400800"/>
              <a:gd name="connsiteY2737" fmla="*/ 95726 h 514350"/>
              <a:gd name="connsiteX2738" fmla="*/ 866299 w 6400800"/>
              <a:gd name="connsiteY2738" fmla="*/ 101441 h 514350"/>
              <a:gd name="connsiteX2739" fmla="*/ 868204 w 6400800"/>
              <a:gd name="connsiteY2739" fmla="*/ 113824 h 514350"/>
              <a:gd name="connsiteX2740" fmla="*/ 868204 w 6400800"/>
              <a:gd name="connsiteY2740" fmla="*/ 102394 h 514350"/>
              <a:gd name="connsiteX2741" fmla="*/ 870109 w 6400800"/>
              <a:gd name="connsiteY2741" fmla="*/ 97631 h 514350"/>
              <a:gd name="connsiteX2742" fmla="*/ 872966 w 6400800"/>
              <a:gd name="connsiteY2742" fmla="*/ 95726 h 514350"/>
              <a:gd name="connsiteX2743" fmla="*/ 882491 w 6400800"/>
              <a:gd name="connsiteY2743" fmla="*/ 122396 h 514350"/>
              <a:gd name="connsiteX2744" fmla="*/ 875824 w 6400800"/>
              <a:gd name="connsiteY2744" fmla="*/ 132874 h 514350"/>
              <a:gd name="connsiteX2745" fmla="*/ 860584 w 6400800"/>
              <a:gd name="connsiteY2745" fmla="*/ 159544 h 514350"/>
              <a:gd name="connsiteX2746" fmla="*/ 837724 w 6400800"/>
              <a:gd name="connsiteY2746" fmla="*/ 203359 h 514350"/>
              <a:gd name="connsiteX2747" fmla="*/ 832009 w 6400800"/>
              <a:gd name="connsiteY2747" fmla="*/ 194786 h 514350"/>
              <a:gd name="connsiteX2748" fmla="*/ 838676 w 6400800"/>
              <a:gd name="connsiteY2748" fmla="*/ 137636 h 514350"/>
              <a:gd name="connsiteX2749" fmla="*/ 840581 w 6400800"/>
              <a:gd name="connsiteY2749" fmla="*/ 115729 h 514350"/>
              <a:gd name="connsiteX2750" fmla="*/ 834866 w 6400800"/>
              <a:gd name="connsiteY2750" fmla="*/ 137636 h 514350"/>
              <a:gd name="connsiteX2751" fmla="*/ 820579 w 6400800"/>
              <a:gd name="connsiteY2751" fmla="*/ 194786 h 514350"/>
              <a:gd name="connsiteX2752" fmla="*/ 818674 w 6400800"/>
              <a:gd name="connsiteY2752" fmla="*/ 204311 h 514350"/>
              <a:gd name="connsiteX2753" fmla="*/ 815816 w 6400800"/>
              <a:gd name="connsiteY2753" fmla="*/ 197644 h 514350"/>
              <a:gd name="connsiteX2754" fmla="*/ 807244 w 6400800"/>
              <a:gd name="connsiteY2754" fmla="*/ 174784 h 514350"/>
              <a:gd name="connsiteX2755" fmla="*/ 812006 w 6400800"/>
              <a:gd name="connsiteY2755" fmla="*/ 198596 h 514350"/>
              <a:gd name="connsiteX2756" fmla="*/ 814864 w 6400800"/>
              <a:gd name="connsiteY2756" fmla="*/ 210979 h 514350"/>
              <a:gd name="connsiteX2757" fmla="*/ 815816 w 6400800"/>
              <a:gd name="connsiteY2757" fmla="*/ 216694 h 514350"/>
              <a:gd name="connsiteX2758" fmla="*/ 811054 w 6400800"/>
              <a:gd name="connsiteY2758" fmla="*/ 239554 h 514350"/>
              <a:gd name="connsiteX2759" fmla="*/ 808196 w 6400800"/>
              <a:gd name="connsiteY2759" fmla="*/ 219551 h 514350"/>
              <a:gd name="connsiteX2760" fmla="*/ 807244 w 6400800"/>
              <a:gd name="connsiteY2760" fmla="*/ 264319 h 514350"/>
              <a:gd name="connsiteX2761" fmla="*/ 807244 w 6400800"/>
              <a:gd name="connsiteY2761" fmla="*/ 266224 h 514350"/>
              <a:gd name="connsiteX2762" fmla="*/ 798671 w 6400800"/>
              <a:gd name="connsiteY2762" fmla="*/ 246221 h 514350"/>
              <a:gd name="connsiteX2763" fmla="*/ 800576 w 6400800"/>
              <a:gd name="connsiteY2763" fmla="*/ 239554 h 514350"/>
              <a:gd name="connsiteX2764" fmla="*/ 797719 w 6400800"/>
              <a:gd name="connsiteY2764" fmla="*/ 245269 h 514350"/>
              <a:gd name="connsiteX2765" fmla="*/ 796766 w 6400800"/>
              <a:gd name="connsiteY2765" fmla="*/ 242411 h 514350"/>
              <a:gd name="connsiteX2766" fmla="*/ 792956 w 6400800"/>
              <a:gd name="connsiteY2766" fmla="*/ 233839 h 514350"/>
              <a:gd name="connsiteX2767" fmla="*/ 796766 w 6400800"/>
              <a:gd name="connsiteY2767" fmla="*/ 218599 h 514350"/>
              <a:gd name="connsiteX2768" fmla="*/ 809149 w 6400800"/>
              <a:gd name="connsiteY2768" fmla="*/ 164306 h 514350"/>
              <a:gd name="connsiteX2769" fmla="*/ 812959 w 6400800"/>
              <a:gd name="connsiteY2769" fmla="*/ 143351 h 514350"/>
              <a:gd name="connsiteX2770" fmla="*/ 805339 w 6400800"/>
              <a:gd name="connsiteY2770" fmla="*/ 163354 h 514350"/>
              <a:gd name="connsiteX2771" fmla="*/ 796766 w 6400800"/>
              <a:gd name="connsiteY2771" fmla="*/ 186214 h 514350"/>
              <a:gd name="connsiteX2772" fmla="*/ 785336 w 6400800"/>
              <a:gd name="connsiteY2772" fmla="*/ 215741 h 514350"/>
              <a:gd name="connsiteX2773" fmla="*/ 784384 w 6400800"/>
              <a:gd name="connsiteY2773" fmla="*/ 218599 h 514350"/>
              <a:gd name="connsiteX2774" fmla="*/ 776764 w 6400800"/>
              <a:gd name="connsiteY2774" fmla="*/ 205264 h 514350"/>
              <a:gd name="connsiteX2775" fmla="*/ 774859 w 6400800"/>
              <a:gd name="connsiteY2775" fmla="*/ 202406 h 514350"/>
              <a:gd name="connsiteX2776" fmla="*/ 774859 w 6400800"/>
              <a:gd name="connsiteY2776" fmla="*/ 201454 h 514350"/>
              <a:gd name="connsiteX2777" fmla="*/ 780574 w 6400800"/>
              <a:gd name="connsiteY2777" fmla="*/ 142399 h 514350"/>
              <a:gd name="connsiteX2778" fmla="*/ 781526 w 6400800"/>
              <a:gd name="connsiteY2778" fmla="*/ 119539 h 514350"/>
              <a:gd name="connsiteX2779" fmla="*/ 776764 w 6400800"/>
              <a:gd name="connsiteY2779" fmla="*/ 141446 h 514350"/>
              <a:gd name="connsiteX2780" fmla="*/ 771049 w 6400800"/>
              <a:gd name="connsiteY2780" fmla="*/ 167164 h 514350"/>
              <a:gd name="connsiteX2781" fmla="*/ 766286 w 6400800"/>
              <a:gd name="connsiteY2781" fmla="*/ 189071 h 514350"/>
              <a:gd name="connsiteX2782" fmla="*/ 758666 w 6400800"/>
              <a:gd name="connsiteY2782" fmla="*/ 178594 h 514350"/>
              <a:gd name="connsiteX2783" fmla="*/ 745331 w 6400800"/>
              <a:gd name="connsiteY2783" fmla="*/ 163354 h 514350"/>
              <a:gd name="connsiteX2784" fmla="*/ 740569 w 6400800"/>
              <a:gd name="connsiteY2784" fmla="*/ 157639 h 514350"/>
              <a:gd name="connsiteX2785" fmla="*/ 744379 w 6400800"/>
              <a:gd name="connsiteY2785" fmla="*/ 163354 h 514350"/>
              <a:gd name="connsiteX2786" fmla="*/ 754856 w 6400800"/>
              <a:gd name="connsiteY2786" fmla="*/ 180499 h 514350"/>
              <a:gd name="connsiteX2787" fmla="*/ 763429 w 6400800"/>
              <a:gd name="connsiteY2787" fmla="*/ 196691 h 514350"/>
              <a:gd name="connsiteX2788" fmla="*/ 762476 w 6400800"/>
              <a:gd name="connsiteY2788" fmla="*/ 199549 h 514350"/>
              <a:gd name="connsiteX2789" fmla="*/ 753904 w 6400800"/>
              <a:gd name="connsiteY2789" fmla="*/ 238601 h 514350"/>
              <a:gd name="connsiteX2790" fmla="*/ 747236 w 6400800"/>
              <a:gd name="connsiteY2790" fmla="*/ 224314 h 514350"/>
              <a:gd name="connsiteX2791" fmla="*/ 752951 w 6400800"/>
              <a:gd name="connsiteY2791" fmla="*/ 241459 h 514350"/>
              <a:gd name="connsiteX2792" fmla="*/ 751046 w 6400800"/>
              <a:gd name="connsiteY2792" fmla="*/ 243364 h 514350"/>
              <a:gd name="connsiteX2793" fmla="*/ 749141 w 6400800"/>
              <a:gd name="connsiteY2793" fmla="*/ 252889 h 514350"/>
              <a:gd name="connsiteX2794" fmla="*/ 752951 w 6400800"/>
              <a:gd name="connsiteY2794" fmla="*/ 244316 h 514350"/>
              <a:gd name="connsiteX2795" fmla="*/ 752951 w 6400800"/>
              <a:gd name="connsiteY2795" fmla="*/ 244316 h 514350"/>
              <a:gd name="connsiteX2796" fmla="*/ 744379 w 6400800"/>
              <a:gd name="connsiteY2796" fmla="*/ 282416 h 514350"/>
              <a:gd name="connsiteX2797" fmla="*/ 741521 w 6400800"/>
              <a:gd name="connsiteY2797" fmla="*/ 296704 h 514350"/>
              <a:gd name="connsiteX2798" fmla="*/ 738664 w 6400800"/>
              <a:gd name="connsiteY2798" fmla="*/ 306229 h 514350"/>
              <a:gd name="connsiteX2799" fmla="*/ 738664 w 6400800"/>
              <a:gd name="connsiteY2799" fmla="*/ 306229 h 514350"/>
              <a:gd name="connsiteX2800" fmla="*/ 737711 w 6400800"/>
              <a:gd name="connsiteY2800" fmla="*/ 293846 h 514350"/>
              <a:gd name="connsiteX2801" fmla="*/ 733901 w 6400800"/>
              <a:gd name="connsiteY2801" fmla="*/ 270034 h 514350"/>
              <a:gd name="connsiteX2802" fmla="*/ 731996 w 6400800"/>
              <a:gd name="connsiteY2802" fmla="*/ 259556 h 514350"/>
              <a:gd name="connsiteX2803" fmla="*/ 731044 w 6400800"/>
              <a:gd name="connsiteY2803" fmla="*/ 257651 h 514350"/>
              <a:gd name="connsiteX2804" fmla="*/ 725329 w 6400800"/>
              <a:gd name="connsiteY2804" fmla="*/ 210979 h 514350"/>
              <a:gd name="connsiteX2805" fmla="*/ 722471 w 6400800"/>
              <a:gd name="connsiteY2805" fmla="*/ 186214 h 514350"/>
              <a:gd name="connsiteX2806" fmla="*/ 722471 w 6400800"/>
              <a:gd name="connsiteY2806" fmla="*/ 199549 h 514350"/>
              <a:gd name="connsiteX2807" fmla="*/ 709136 w 6400800"/>
              <a:gd name="connsiteY2807" fmla="*/ 243364 h 514350"/>
              <a:gd name="connsiteX2808" fmla="*/ 704374 w 6400800"/>
              <a:gd name="connsiteY2808" fmla="*/ 229076 h 514350"/>
              <a:gd name="connsiteX2809" fmla="*/ 687229 w 6400800"/>
              <a:gd name="connsiteY2809" fmla="*/ 181451 h 514350"/>
              <a:gd name="connsiteX2810" fmla="*/ 679609 w 6400800"/>
              <a:gd name="connsiteY2810" fmla="*/ 161449 h 514350"/>
              <a:gd name="connsiteX2811" fmla="*/ 679609 w 6400800"/>
              <a:gd name="connsiteY2811" fmla="*/ 148114 h 514350"/>
              <a:gd name="connsiteX2812" fmla="*/ 679609 w 6400800"/>
              <a:gd name="connsiteY2812" fmla="*/ 122396 h 514350"/>
              <a:gd name="connsiteX2813" fmla="*/ 678656 w 6400800"/>
              <a:gd name="connsiteY2813" fmla="*/ 100489 h 514350"/>
              <a:gd name="connsiteX2814" fmla="*/ 675799 w 6400800"/>
              <a:gd name="connsiteY2814" fmla="*/ 122396 h 514350"/>
              <a:gd name="connsiteX2815" fmla="*/ 672941 w 6400800"/>
              <a:gd name="connsiteY2815" fmla="*/ 144304 h 514350"/>
              <a:gd name="connsiteX2816" fmla="*/ 663416 w 6400800"/>
              <a:gd name="connsiteY2816" fmla="*/ 122396 h 514350"/>
              <a:gd name="connsiteX2817" fmla="*/ 659606 w 6400800"/>
              <a:gd name="connsiteY2817" fmla="*/ 114776 h 514350"/>
              <a:gd name="connsiteX2818" fmla="*/ 662464 w 6400800"/>
              <a:gd name="connsiteY2818" fmla="*/ 123349 h 514350"/>
              <a:gd name="connsiteX2819" fmla="*/ 670084 w 6400800"/>
              <a:gd name="connsiteY2819" fmla="*/ 147161 h 514350"/>
              <a:gd name="connsiteX2820" fmla="*/ 671989 w 6400800"/>
              <a:gd name="connsiteY2820" fmla="*/ 153829 h 514350"/>
              <a:gd name="connsiteX2821" fmla="*/ 671036 w 6400800"/>
              <a:gd name="connsiteY2821" fmla="*/ 164306 h 514350"/>
              <a:gd name="connsiteX2822" fmla="*/ 668179 w 6400800"/>
              <a:gd name="connsiteY2822" fmla="*/ 181451 h 514350"/>
              <a:gd name="connsiteX2823" fmla="*/ 662464 w 6400800"/>
              <a:gd name="connsiteY2823" fmla="*/ 219551 h 514350"/>
              <a:gd name="connsiteX2824" fmla="*/ 658654 w 6400800"/>
              <a:gd name="connsiteY2824" fmla="*/ 239554 h 514350"/>
              <a:gd name="connsiteX2825" fmla="*/ 655796 w 6400800"/>
              <a:gd name="connsiteY2825" fmla="*/ 231934 h 514350"/>
              <a:gd name="connsiteX2826" fmla="*/ 657701 w 6400800"/>
              <a:gd name="connsiteY2826" fmla="*/ 210026 h 514350"/>
              <a:gd name="connsiteX2827" fmla="*/ 653891 w 6400800"/>
              <a:gd name="connsiteY2827" fmla="*/ 226219 h 514350"/>
              <a:gd name="connsiteX2828" fmla="*/ 638651 w 6400800"/>
              <a:gd name="connsiteY2828" fmla="*/ 191929 h 514350"/>
              <a:gd name="connsiteX2829" fmla="*/ 630079 w 6400800"/>
              <a:gd name="connsiteY2829" fmla="*/ 174784 h 514350"/>
              <a:gd name="connsiteX2830" fmla="*/ 627221 w 6400800"/>
              <a:gd name="connsiteY2830" fmla="*/ 169069 h 514350"/>
              <a:gd name="connsiteX2831" fmla="*/ 635794 w 6400800"/>
              <a:gd name="connsiteY2831" fmla="*/ 193834 h 514350"/>
              <a:gd name="connsiteX2832" fmla="*/ 649129 w 6400800"/>
              <a:gd name="connsiteY2832" fmla="*/ 240506 h 514350"/>
              <a:gd name="connsiteX2833" fmla="*/ 650081 w 6400800"/>
              <a:gd name="connsiteY2833" fmla="*/ 244316 h 514350"/>
              <a:gd name="connsiteX2834" fmla="*/ 647224 w 6400800"/>
              <a:gd name="connsiteY2834" fmla="*/ 262414 h 514350"/>
              <a:gd name="connsiteX2835" fmla="*/ 644366 w 6400800"/>
              <a:gd name="connsiteY2835" fmla="*/ 279559 h 514350"/>
              <a:gd name="connsiteX2836" fmla="*/ 642461 w 6400800"/>
              <a:gd name="connsiteY2836" fmla="*/ 298609 h 514350"/>
              <a:gd name="connsiteX2837" fmla="*/ 642461 w 6400800"/>
              <a:gd name="connsiteY2837" fmla="*/ 298609 h 514350"/>
              <a:gd name="connsiteX2838" fmla="*/ 642461 w 6400800"/>
              <a:gd name="connsiteY2838" fmla="*/ 294799 h 514350"/>
              <a:gd name="connsiteX2839" fmla="*/ 641509 w 6400800"/>
              <a:gd name="connsiteY2839" fmla="*/ 315754 h 514350"/>
              <a:gd name="connsiteX2840" fmla="*/ 641509 w 6400800"/>
              <a:gd name="connsiteY2840" fmla="*/ 317659 h 514350"/>
              <a:gd name="connsiteX2841" fmla="*/ 639604 w 6400800"/>
              <a:gd name="connsiteY2841" fmla="*/ 309086 h 514350"/>
              <a:gd name="connsiteX2842" fmla="*/ 640556 w 6400800"/>
              <a:gd name="connsiteY2842" fmla="*/ 304324 h 514350"/>
              <a:gd name="connsiteX2843" fmla="*/ 638651 w 6400800"/>
              <a:gd name="connsiteY2843" fmla="*/ 307181 h 514350"/>
              <a:gd name="connsiteX2844" fmla="*/ 632936 w 6400800"/>
              <a:gd name="connsiteY2844" fmla="*/ 284321 h 514350"/>
              <a:gd name="connsiteX2845" fmla="*/ 624364 w 6400800"/>
              <a:gd name="connsiteY2845" fmla="*/ 250031 h 514350"/>
              <a:gd name="connsiteX2846" fmla="*/ 617696 w 6400800"/>
              <a:gd name="connsiteY2846" fmla="*/ 223361 h 514350"/>
              <a:gd name="connsiteX2847" fmla="*/ 614839 w 6400800"/>
              <a:gd name="connsiteY2847" fmla="*/ 210979 h 514350"/>
              <a:gd name="connsiteX2848" fmla="*/ 615791 w 6400800"/>
              <a:gd name="connsiteY2848" fmla="*/ 190024 h 514350"/>
              <a:gd name="connsiteX2849" fmla="*/ 617696 w 6400800"/>
              <a:gd name="connsiteY2849" fmla="*/ 126206 h 514350"/>
              <a:gd name="connsiteX2850" fmla="*/ 607219 w 6400800"/>
              <a:gd name="connsiteY2850" fmla="*/ 187166 h 514350"/>
              <a:gd name="connsiteX2851" fmla="*/ 606266 w 6400800"/>
              <a:gd name="connsiteY2851" fmla="*/ 184309 h 514350"/>
              <a:gd name="connsiteX2852" fmla="*/ 606266 w 6400800"/>
              <a:gd name="connsiteY2852" fmla="*/ 189071 h 514350"/>
              <a:gd name="connsiteX2853" fmla="*/ 601504 w 6400800"/>
              <a:gd name="connsiteY2853" fmla="*/ 215741 h 514350"/>
              <a:gd name="connsiteX2854" fmla="*/ 599599 w 6400800"/>
              <a:gd name="connsiteY2854" fmla="*/ 210979 h 514350"/>
              <a:gd name="connsiteX2855" fmla="*/ 591026 w 6400800"/>
              <a:gd name="connsiteY2855" fmla="*/ 191929 h 514350"/>
              <a:gd name="connsiteX2856" fmla="*/ 595789 w 6400800"/>
              <a:gd name="connsiteY2856" fmla="*/ 212884 h 514350"/>
              <a:gd name="connsiteX2857" fmla="*/ 599599 w 6400800"/>
              <a:gd name="connsiteY2857" fmla="*/ 230029 h 514350"/>
              <a:gd name="connsiteX2858" fmla="*/ 595789 w 6400800"/>
              <a:gd name="connsiteY2858" fmla="*/ 251936 h 514350"/>
              <a:gd name="connsiteX2859" fmla="*/ 589121 w 6400800"/>
              <a:gd name="connsiteY2859" fmla="*/ 294799 h 514350"/>
              <a:gd name="connsiteX2860" fmla="*/ 582454 w 6400800"/>
              <a:gd name="connsiteY2860" fmla="*/ 284321 h 514350"/>
              <a:gd name="connsiteX2861" fmla="*/ 585311 w 6400800"/>
              <a:gd name="connsiteY2861" fmla="*/ 265271 h 514350"/>
              <a:gd name="connsiteX2862" fmla="*/ 588169 w 6400800"/>
              <a:gd name="connsiteY2862" fmla="*/ 244316 h 514350"/>
              <a:gd name="connsiteX2863" fmla="*/ 591026 w 6400800"/>
              <a:gd name="connsiteY2863" fmla="*/ 225266 h 514350"/>
              <a:gd name="connsiteX2864" fmla="*/ 584359 w 6400800"/>
              <a:gd name="connsiteY2864" fmla="*/ 243364 h 514350"/>
              <a:gd name="connsiteX2865" fmla="*/ 579596 w 6400800"/>
              <a:gd name="connsiteY2865" fmla="*/ 258604 h 514350"/>
              <a:gd name="connsiteX2866" fmla="*/ 577691 w 6400800"/>
              <a:gd name="connsiteY2866" fmla="*/ 231934 h 514350"/>
              <a:gd name="connsiteX2867" fmla="*/ 575786 w 6400800"/>
              <a:gd name="connsiteY2867" fmla="*/ 210979 h 514350"/>
              <a:gd name="connsiteX2868" fmla="*/ 573881 w 6400800"/>
              <a:gd name="connsiteY2868" fmla="*/ 230981 h 514350"/>
              <a:gd name="connsiteX2869" fmla="*/ 571024 w 6400800"/>
              <a:gd name="connsiteY2869" fmla="*/ 267176 h 514350"/>
              <a:gd name="connsiteX2870" fmla="*/ 571024 w 6400800"/>
              <a:gd name="connsiteY2870" fmla="*/ 267176 h 514350"/>
              <a:gd name="connsiteX2871" fmla="*/ 567214 w 6400800"/>
              <a:gd name="connsiteY2871" fmla="*/ 262414 h 514350"/>
              <a:gd name="connsiteX2872" fmla="*/ 552926 w 6400800"/>
              <a:gd name="connsiteY2872" fmla="*/ 219551 h 514350"/>
              <a:gd name="connsiteX2873" fmla="*/ 552926 w 6400800"/>
              <a:gd name="connsiteY2873" fmla="*/ 218599 h 514350"/>
              <a:gd name="connsiteX2874" fmla="*/ 555784 w 6400800"/>
              <a:gd name="connsiteY2874" fmla="*/ 189071 h 514350"/>
              <a:gd name="connsiteX2875" fmla="*/ 558641 w 6400800"/>
              <a:gd name="connsiteY2875" fmla="*/ 162401 h 514350"/>
              <a:gd name="connsiteX2876" fmla="*/ 561499 w 6400800"/>
              <a:gd name="connsiteY2876" fmla="*/ 141446 h 514350"/>
              <a:gd name="connsiteX2877" fmla="*/ 564356 w 6400800"/>
              <a:gd name="connsiteY2877" fmla="*/ 123349 h 514350"/>
              <a:gd name="connsiteX2878" fmla="*/ 557689 w 6400800"/>
              <a:gd name="connsiteY2878" fmla="*/ 140494 h 514350"/>
              <a:gd name="connsiteX2879" fmla="*/ 551021 w 6400800"/>
              <a:gd name="connsiteY2879" fmla="*/ 160496 h 514350"/>
              <a:gd name="connsiteX2880" fmla="*/ 544354 w 6400800"/>
              <a:gd name="connsiteY2880" fmla="*/ 187166 h 514350"/>
              <a:gd name="connsiteX2881" fmla="*/ 537686 w 6400800"/>
              <a:gd name="connsiteY2881" fmla="*/ 218599 h 514350"/>
              <a:gd name="connsiteX2882" fmla="*/ 535781 w 6400800"/>
              <a:gd name="connsiteY2882" fmla="*/ 231934 h 514350"/>
              <a:gd name="connsiteX2883" fmla="*/ 534829 w 6400800"/>
              <a:gd name="connsiteY2883" fmla="*/ 220504 h 514350"/>
              <a:gd name="connsiteX2884" fmla="*/ 532924 w 6400800"/>
              <a:gd name="connsiteY2884" fmla="*/ 205264 h 514350"/>
              <a:gd name="connsiteX2885" fmla="*/ 533876 w 6400800"/>
              <a:gd name="connsiteY2885" fmla="*/ 186214 h 514350"/>
              <a:gd name="connsiteX2886" fmla="*/ 534829 w 6400800"/>
              <a:gd name="connsiteY2886" fmla="*/ 166211 h 514350"/>
              <a:gd name="connsiteX2887" fmla="*/ 534829 w 6400800"/>
              <a:gd name="connsiteY2887" fmla="*/ 148114 h 514350"/>
              <a:gd name="connsiteX2888" fmla="*/ 534829 w 6400800"/>
              <a:gd name="connsiteY2888" fmla="*/ 118586 h 514350"/>
              <a:gd name="connsiteX2889" fmla="*/ 533876 w 6400800"/>
              <a:gd name="connsiteY2889" fmla="*/ 92869 h 514350"/>
              <a:gd name="connsiteX2890" fmla="*/ 531019 w 6400800"/>
              <a:gd name="connsiteY2890" fmla="*/ 118586 h 514350"/>
              <a:gd name="connsiteX2891" fmla="*/ 528161 w 6400800"/>
              <a:gd name="connsiteY2891" fmla="*/ 147161 h 514350"/>
              <a:gd name="connsiteX2892" fmla="*/ 526256 w 6400800"/>
              <a:gd name="connsiteY2892" fmla="*/ 165259 h 514350"/>
              <a:gd name="connsiteX2893" fmla="*/ 523399 w 6400800"/>
              <a:gd name="connsiteY2893" fmla="*/ 185261 h 514350"/>
              <a:gd name="connsiteX2894" fmla="*/ 521494 w 6400800"/>
              <a:gd name="connsiteY2894" fmla="*/ 197644 h 514350"/>
              <a:gd name="connsiteX2895" fmla="*/ 513874 w 6400800"/>
              <a:gd name="connsiteY2895" fmla="*/ 170021 h 514350"/>
              <a:gd name="connsiteX2896" fmla="*/ 506254 w 6400800"/>
              <a:gd name="connsiteY2896" fmla="*/ 144304 h 514350"/>
              <a:gd name="connsiteX2897" fmla="*/ 510064 w 6400800"/>
              <a:gd name="connsiteY2897" fmla="*/ 170974 h 514350"/>
              <a:gd name="connsiteX2898" fmla="*/ 517684 w 6400800"/>
              <a:gd name="connsiteY2898" fmla="*/ 222409 h 514350"/>
              <a:gd name="connsiteX2899" fmla="*/ 516731 w 6400800"/>
              <a:gd name="connsiteY2899" fmla="*/ 230029 h 514350"/>
              <a:gd name="connsiteX2900" fmla="*/ 512921 w 6400800"/>
              <a:gd name="connsiteY2900" fmla="*/ 251936 h 514350"/>
              <a:gd name="connsiteX2901" fmla="*/ 487204 w 6400800"/>
              <a:gd name="connsiteY2901" fmla="*/ 172879 h 514350"/>
              <a:gd name="connsiteX2902" fmla="*/ 485299 w 6400800"/>
              <a:gd name="connsiteY2902" fmla="*/ 164306 h 514350"/>
              <a:gd name="connsiteX2903" fmla="*/ 486251 w 6400800"/>
              <a:gd name="connsiteY2903" fmla="*/ 189071 h 514350"/>
              <a:gd name="connsiteX2904" fmla="*/ 488156 w 6400800"/>
              <a:gd name="connsiteY2904" fmla="*/ 217646 h 514350"/>
              <a:gd name="connsiteX2905" fmla="*/ 489109 w 6400800"/>
              <a:gd name="connsiteY2905" fmla="*/ 238601 h 514350"/>
              <a:gd name="connsiteX2906" fmla="*/ 486251 w 6400800"/>
              <a:gd name="connsiteY2906" fmla="*/ 223361 h 514350"/>
              <a:gd name="connsiteX2907" fmla="*/ 482441 w 6400800"/>
              <a:gd name="connsiteY2907" fmla="*/ 207169 h 514350"/>
              <a:gd name="connsiteX2908" fmla="*/ 478631 w 6400800"/>
              <a:gd name="connsiteY2908" fmla="*/ 192881 h 514350"/>
              <a:gd name="connsiteX2909" fmla="*/ 471964 w 6400800"/>
              <a:gd name="connsiteY2909" fmla="*/ 170021 h 514350"/>
              <a:gd name="connsiteX2910" fmla="*/ 465296 w 6400800"/>
              <a:gd name="connsiteY2910" fmla="*/ 150019 h 514350"/>
              <a:gd name="connsiteX2911" fmla="*/ 468154 w 6400800"/>
              <a:gd name="connsiteY2911" fmla="*/ 170021 h 514350"/>
              <a:gd name="connsiteX2912" fmla="*/ 471011 w 6400800"/>
              <a:gd name="connsiteY2912" fmla="*/ 193834 h 514350"/>
              <a:gd name="connsiteX2913" fmla="*/ 472916 w 6400800"/>
              <a:gd name="connsiteY2913" fmla="*/ 208121 h 514350"/>
              <a:gd name="connsiteX2914" fmla="*/ 474821 w 6400800"/>
              <a:gd name="connsiteY2914" fmla="*/ 224314 h 514350"/>
              <a:gd name="connsiteX2915" fmla="*/ 478631 w 6400800"/>
              <a:gd name="connsiteY2915" fmla="*/ 255746 h 514350"/>
              <a:gd name="connsiteX2916" fmla="*/ 474821 w 6400800"/>
              <a:gd name="connsiteY2916" fmla="*/ 240506 h 514350"/>
              <a:gd name="connsiteX2917" fmla="*/ 455771 w 6400800"/>
              <a:gd name="connsiteY2917" fmla="*/ 170974 h 514350"/>
              <a:gd name="connsiteX2918" fmla="*/ 447199 w 6400800"/>
              <a:gd name="connsiteY2918" fmla="*/ 145256 h 514350"/>
              <a:gd name="connsiteX2919" fmla="*/ 451961 w 6400800"/>
              <a:gd name="connsiteY2919" fmla="*/ 171926 h 514350"/>
              <a:gd name="connsiteX2920" fmla="*/ 457676 w 6400800"/>
              <a:gd name="connsiteY2920" fmla="*/ 202406 h 514350"/>
              <a:gd name="connsiteX2921" fmla="*/ 464344 w 6400800"/>
              <a:gd name="connsiteY2921" fmla="*/ 242411 h 514350"/>
              <a:gd name="connsiteX2922" fmla="*/ 471011 w 6400800"/>
              <a:gd name="connsiteY2922" fmla="*/ 282416 h 514350"/>
              <a:gd name="connsiteX2923" fmla="*/ 467201 w 6400800"/>
              <a:gd name="connsiteY2923" fmla="*/ 272891 h 514350"/>
              <a:gd name="connsiteX2924" fmla="*/ 459581 w 6400800"/>
              <a:gd name="connsiteY2924" fmla="*/ 255746 h 514350"/>
              <a:gd name="connsiteX2925" fmla="*/ 463391 w 6400800"/>
              <a:gd name="connsiteY2925" fmla="*/ 273844 h 514350"/>
              <a:gd name="connsiteX2926" fmla="*/ 468154 w 6400800"/>
              <a:gd name="connsiteY2926" fmla="*/ 293846 h 514350"/>
              <a:gd name="connsiteX2927" fmla="*/ 471011 w 6400800"/>
              <a:gd name="connsiteY2927" fmla="*/ 306229 h 514350"/>
              <a:gd name="connsiteX2928" fmla="*/ 473869 w 6400800"/>
              <a:gd name="connsiteY2928" fmla="*/ 320516 h 514350"/>
              <a:gd name="connsiteX2929" fmla="*/ 479584 w 6400800"/>
              <a:gd name="connsiteY2929" fmla="*/ 351949 h 514350"/>
              <a:gd name="connsiteX2930" fmla="*/ 479584 w 6400800"/>
              <a:gd name="connsiteY2930" fmla="*/ 353854 h 514350"/>
              <a:gd name="connsiteX2931" fmla="*/ 478631 w 6400800"/>
              <a:gd name="connsiteY2931" fmla="*/ 351949 h 514350"/>
              <a:gd name="connsiteX2932" fmla="*/ 471964 w 6400800"/>
              <a:gd name="connsiteY2932" fmla="*/ 338614 h 514350"/>
              <a:gd name="connsiteX2933" fmla="*/ 470059 w 6400800"/>
              <a:gd name="connsiteY2933" fmla="*/ 324326 h 514350"/>
              <a:gd name="connsiteX2934" fmla="*/ 462439 w 6400800"/>
              <a:gd name="connsiteY2934" fmla="*/ 280511 h 514350"/>
              <a:gd name="connsiteX2935" fmla="*/ 452914 w 6400800"/>
              <a:gd name="connsiteY2935" fmla="*/ 240506 h 514350"/>
              <a:gd name="connsiteX2936" fmla="*/ 441484 w 6400800"/>
              <a:gd name="connsiteY2936" fmla="*/ 205264 h 514350"/>
              <a:gd name="connsiteX2937" fmla="*/ 437674 w 6400800"/>
              <a:gd name="connsiteY2937" fmla="*/ 194786 h 514350"/>
              <a:gd name="connsiteX2938" fmla="*/ 440531 w 6400800"/>
              <a:gd name="connsiteY2938" fmla="*/ 167164 h 514350"/>
              <a:gd name="connsiteX2939" fmla="*/ 442436 w 6400800"/>
              <a:gd name="connsiteY2939" fmla="*/ 128111 h 514350"/>
              <a:gd name="connsiteX2940" fmla="*/ 441484 w 6400800"/>
              <a:gd name="connsiteY2940" fmla="*/ 94774 h 514350"/>
              <a:gd name="connsiteX2941" fmla="*/ 438626 w 6400800"/>
              <a:gd name="connsiteY2941" fmla="*/ 128111 h 514350"/>
              <a:gd name="connsiteX2942" fmla="*/ 433864 w 6400800"/>
              <a:gd name="connsiteY2942" fmla="*/ 166211 h 514350"/>
              <a:gd name="connsiteX2943" fmla="*/ 431959 w 6400800"/>
              <a:gd name="connsiteY2943" fmla="*/ 178594 h 514350"/>
              <a:gd name="connsiteX2944" fmla="*/ 431006 w 6400800"/>
              <a:gd name="connsiteY2944" fmla="*/ 175736 h 514350"/>
              <a:gd name="connsiteX2945" fmla="*/ 419576 w 6400800"/>
              <a:gd name="connsiteY2945" fmla="*/ 153829 h 514350"/>
              <a:gd name="connsiteX2946" fmla="*/ 408146 w 6400800"/>
              <a:gd name="connsiteY2946" fmla="*/ 135731 h 514350"/>
              <a:gd name="connsiteX2947" fmla="*/ 415766 w 6400800"/>
              <a:gd name="connsiteY2947" fmla="*/ 155734 h 514350"/>
              <a:gd name="connsiteX2948" fmla="*/ 423386 w 6400800"/>
              <a:gd name="connsiteY2948" fmla="*/ 178594 h 514350"/>
              <a:gd name="connsiteX2949" fmla="*/ 428149 w 6400800"/>
              <a:gd name="connsiteY2949" fmla="*/ 195739 h 514350"/>
              <a:gd name="connsiteX2950" fmla="*/ 424339 w 6400800"/>
              <a:gd name="connsiteY2950" fmla="*/ 214789 h 514350"/>
              <a:gd name="connsiteX2951" fmla="*/ 424339 w 6400800"/>
              <a:gd name="connsiteY2951" fmla="*/ 214789 h 514350"/>
              <a:gd name="connsiteX2952" fmla="*/ 415766 w 6400800"/>
              <a:gd name="connsiteY2952" fmla="*/ 202406 h 514350"/>
              <a:gd name="connsiteX2953" fmla="*/ 421481 w 6400800"/>
              <a:gd name="connsiteY2953" fmla="*/ 216694 h 514350"/>
              <a:gd name="connsiteX2954" fmla="*/ 423386 w 6400800"/>
              <a:gd name="connsiteY2954" fmla="*/ 223361 h 514350"/>
              <a:gd name="connsiteX2955" fmla="*/ 412909 w 6400800"/>
              <a:gd name="connsiteY2955" fmla="*/ 272891 h 514350"/>
              <a:gd name="connsiteX2956" fmla="*/ 405289 w 6400800"/>
              <a:gd name="connsiteY2956" fmla="*/ 253841 h 514350"/>
              <a:gd name="connsiteX2957" fmla="*/ 405289 w 6400800"/>
              <a:gd name="connsiteY2957" fmla="*/ 253841 h 514350"/>
              <a:gd name="connsiteX2958" fmla="*/ 404336 w 6400800"/>
              <a:gd name="connsiteY2958" fmla="*/ 210026 h 514350"/>
              <a:gd name="connsiteX2959" fmla="*/ 401479 w 6400800"/>
              <a:gd name="connsiteY2959" fmla="*/ 176689 h 514350"/>
              <a:gd name="connsiteX2960" fmla="*/ 396716 w 6400800"/>
              <a:gd name="connsiteY2960" fmla="*/ 148114 h 514350"/>
              <a:gd name="connsiteX2961" fmla="*/ 397669 w 6400800"/>
              <a:gd name="connsiteY2961" fmla="*/ 177641 h 514350"/>
              <a:gd name="connsiteX2962" fmla="*/ 396716 w 6400800"/>
              <a:gd name="connsiteY2962" fmla="*/ 206216 h 514350"/>
              <a:gd name="connsiteX2963" fmla="*/ 389096 w 6400800"/>
              <a:gd name="connsiteY2963" fmla="*/ 244316 h 514350"/>
              <a:gd name="connsiteX2964" fmla="*/ 381476 w 6400800"/>
              <a:gd name="connsiteY2964" fmla="*/ 219551 h 514350"/>
              <a:gd name="connsiteX2965" fmla="*/ 374809 w 6400800"/>
              <a:gd name="connsiteY2965" fmla="*/ 199549 h 514350"/>
              <a:gd name="connsiteX2966" fmla="*/ 372904 w 6400800"/>
              <a:gd name="connsiteY2966" fmla="*/ 194786 h 514350"/>
              <a:gd name="connsiteX2967" fmla="*/ 372904 w 6400800"/>
              <a:gd name="connsiteY2967" fmla="*/ 190976 h 514350"/>
              <a:gd name="connsiteX2968" fmla="*/ 370046 w 6400800"/>
              <a:gd name="connsiteY2968" fmla="*/ 177641 h 514350"/>
              <a:gd name="connsiteX2969" fmla="*/ 366236 w 6400800"/>
              <a:gd name="connsiteY2969" fmla="*/ 155734 h 514350"/>
              <a:gd name="connsiteX2970" fmla="*/ 364331 w 6400800"/>
              <a:gd name="connsiteY2970" fmla="*/ 148114 h 514350"/>
              <a:gd name="connsiteX2971" fmla="*/ 363379 w 6400800"/>
              <a:gd name="connsiteY2971" fmla="*/ 135731 h 514350"/>
              <a:gd name="connsiteX2972" fmla="*/ 363379 w 6400800"/>
              <a:gd name="connsiteY2972" fmla="*/ 140494 h 514350"/>
              <a:gd name="connsiteX2973" fmla="*/ 362426 w 6400800"/>
              <a:gd name="connsiteY2973" fmla="*/ 136684 h 514350"/>
              <a:gd name="connsiteX2974" fmla="*/ 362426 w 6400800"/>
              <a:gd name="connsiteY2974" fmla="*/ 151924 h 514350"/>
              <a:gd name="connsiteX2975" fmla="*/ 361474 w 6400800"/>
              <a:gd name="connsiteY2975" fmla="*/ 163354 h 514350"/>
              <a:gd name="connsiteX2976" fmla="*/ 357664 w 6400800"/>
              <a:gd name="connsiteY2976" fmla="*/ 151924 h 514350"/>
              <a:gd name="connsiteX2977" fmla="*/ 348139 w 6400800"/>
              <a:gd name="connsiteY2977" fmla="*/ 127159 h 514350"/>
              <a:gd name="connsiteX2978" fmla="*/ 353854 w 6400800"/>
              <a:gd name="connsiteY2978" fmla="*/ 153829 h 514350"/>
              <a:gd name="connsiteX2979" fmla="*/ 361474 w 6400800"/>
              <a:gd name="connsiteY2979" fmla="*/ 183356 h 514350"/>
              <a:gd name="connsiteX2980" fmla="*/ 361474 w 6400800"/>
              <a:gd name="connsiteY2980" fmla="*/ 192881 h 514350"/>
              <a:gd name="connsiteX2981" fmla="*/ 357664 w 6400800"/>
              <a:gd name="connsiteY2981" fmla="*/ 184309 h 514350"/>
              <a:gd name="connsiteX2982" fmla="*/ 360521 w 6400800"/>
              <a:gd name="connsiteY2982" fmla="*/ 198596 h 514350"/>
              <a:gd name="connsiteX2983" fmla="*/ 359569 w 6400800"/>
              <a:gd name="connsiteY2983" fmla="*/ 221456 h 514350"/>
              <a:gd name="connsiteX2984" fmla="*/ 355759 w 6400800"/>
              <a:gd name="connsiteY2984" fmla="*/ 208121 h 514350"/>
              <a:gd name="connsiteX2985" fmla="*/ 350996 w 6400800"/>
              <a:gd name="connsiteY2985" fmla="*/ 193834 h 514350"/>
              <a:gd name="connsiteX2986" fmla="*/ 351949 w 6400800"/>
              <a:gd name="connsiteY2986" fmla="*/ 208121 h 514350"/>
              <a:gd name="connsiteX2987" fmla="*/ 352901 w 6400800"/>
              <a:gd name="connsiteY2987" fmla="*/ 224314 h 514350"/>
              <a:gd name="connsiteX2988" fmla="*/ 353854 w 6400800"/>
              <a:gd name="connsiteY2988" fmla="*/ 246221 h 514350"/>
              <a:gd name="connsiteX2989" fmla="*/ 354806 w 6400800"/>
              <a:gd name="connsiteY2989" fmla="*/ 270986 h 514350"/>
              <a:gd name="connsiteX2990" fmla="*/ 355759 w 6400800"/>
              <a:gd name="connsiteY2990" fmla="*/ 299561 h 514350"/>
              <a:gd name="connsiteX2991" fmla="*/ 356711 w 6400800"/>
              <a:gd name="connsiteY2991" fmla="*/ 316706 h 514350"/>
              <a:gd name="connsiteX2992" fmla="*/ 346234 w 6400800"/>
              <a:gd name="connsiteY2992" fmla="*/ 298609 h 514350"/>
              <a:gd name="connsiteX2993" fmla="*/ 345281 w 6400800"/>
              <a:gd name="connsiteY2993" fmla="*/ 296704 h 514350"/>
              <a:gd name="connsiteX2994" fmla="*/ 345281 w 6400800"/>
              <a:gd name="connsiteY2994" fmla="*/ 291941 h 514350"/>
              <a:gd name="connsiteX2995" fmla="*/ 348139 w 6400800"/>
              <a:gd name="connsiteY2995" fmla="*/ 267176 h 514350"/>
              <a:gd name="connsiteX2996" fmla="*/ 350044 w 6400800"/>
              <a:gd name="connsiteY2996" fmla="*/ 246221 h 514350"/>
              <a:gd name="connsiteX2997" fmla="*/ 344329 w 6400800"/>
              <a:gd name="connsiteY2997" fmla="*/ 267176 h 514350"/>
              <a:gd name="connsiteX2998" fmla="*/ 339566 w 6400800"/>
              <a:gd name="connsiteY2998" fmla="*/ 287179 h 514350"/>
              <a:gd name="connsiteX2999" fmla="*/ 339566 w 6400800"/>
              <a:gd name="connsiteY2999" fmla="*/ 287179 h 514350"/>
              <a:gd name="connsiteX3000" fmla="*/ 339566 w 6400800"/>
              <a:gd name="connsiteY3000" fmla="*/ 288131 h 514350"/>
              <a:gd name="connsiteX3001" fmla="*/ 338614 w 6400800"/>
              <a:gd name="connsiteY3001" fmla="*/ 291941 h 514350"/>
              <a:gd name="connsiteX3002" fmla="*/ 337661 w 6400800"/>
              <a:gd name="connsiteY3002" fmla="*/ 297656 h 514350"/>
              <a:gd name="connsiteX3003" fmla="*/ 324326 w 6400800"/>
              <a:gd name="connsiteY3003" fmla="*/ 277654 h 514350"/>
              <a:gd name="connsiteX3004" fmla="*/ 310991 w 6400800"/>
              <a:gd name="connsiteY3004" fmla="*/ 233839 h 514350"/>
              <a:gd name="connsiteX3005" fmla="*/ 303371 w 6400800"/>
              <a:gd name="connsiteY3005" fmla="*/ 211931 h 514350"/>
              <a:gd name="connsiteX3006" fmla="*/ 306229 w 6400800"/>
              <a:gd name="connsiteY3006" fmla="*/ 196691 h 514350"/>
              <a:gd name="connsiteX3007" fmla="*/ 316706 w 6400800"/>
              <a:gd name="connsiteY3007" fmla="*/ 150971 h 514350"/>
              <a:gd name="connsiteX3008" fmla="*/ 326231 w 6400800"/>
              <a:gd name="connsiteY3008" fmla="*/ 115729 h 514350"/>
              <a:gd name="connsiteX3009" fmla="*/ 335756 w 6400800"/>
              <a:gd name="connsiteY3009" fmla="*/ 85249 h 514350"/>
              <a:gd name="connsiteX3010" fmla="*/ 323374 w 6400800"/>
              <a:gd name="connsiteY3010" fmla="*/ 113824 h 514350"/>
              <a:gd name="connsiteX3011" fmla="*/ 310991 w 6400800"/>
              <a:gd name="connsiteY3011" fmla="*/ 148114 h 514350"/>
              <a:gd name="connsiteX3012" fmla="*/ 303371 w 6400800"/>
              <a:gd name="connsiteY3012" fmla="*/ 169069 h 514350"/>
              <a:gd name="connsiteX3013" fmla="*/ 297656 w 6400800"/>
              <a:gd name="connsiteY3013" fmla="*/ 190024 h 514350"/>
              <a:gd name="connsiteX3014" fmla="*/ 287179 w 6400800"/>
              <a:gd name="connsiteY3014" fmla="*/ 159544 h 514350"/>
              <a:gd name="connsiteX3015" fmla="*/ 294799 w 6400800"/>
              <a:gd name="connsiteY3015" fmla="*/ 198596 h 514350"/>
              <a:gd name="connsiteX3016" fmla="*/ 283369 w 6400800"/>
              <a:gd name="connsiteY3016" fmla="*/ 247174 h 514350"/>
              <a:gd name="connsiteX3017" fmla="*/ 279559 w 6400800"/>
              <a:gd name="connsiteY3017" fmla="*/ 264319 h 514350"/>
              <a:gd name="connsiteX3018" fmla="*/ 276701 w 6400800"/>
              <a:gd name="connsiteY3018" fmla="*/ 253841 h 514350"/>
              <a:gd name="connsiteX3019" fmla="*/ 278606 w 6400800"/>
              <a:gd name="connsiteY3019" fmla="*/ 227171 h 514350"/>
              <a:gd name="connsiteX3020" fmla="*/ 284321 w 6400800"/>
              <a:gd name="connsiteY3020" fmla="*/ 166211 h 514350"/>
              <a:gd name="connsiteX3021" fmla="*/ 287179 w 6400800"/>
              <a:gd name="connsiteY3021" fmla="*/ 139541 h 514350"/>
              <a:gd name="connsiteX3022" fmla="*/ 290989 w 6400800"/>
              <a:gd name="connsiteY3022" fmla="*/ 115729 h 514350"/>
              <a:gd name="connsiteX3023" fmla="*/ 297656 w 6400800"/>
              <a:gd name="connsiteY3023" fmla="*/ 76676 h 514350"/>
              <a:gd name="connsiteX3024" fmla="*/ 304324 w 6400800"/>
              <a:gd name="connsiteY3024" fmla="*/ 42386 h 514350"/>
              <a:gd name="connsiteX3025" fmla="*/ 293846 w 6400800"/>
              <a:gd name="connsiteY3025" fmla="*/ 75724 h 514350"/>
              <a:gd name="connsiteX3026" fmla="*/ 283369 w 6400800"/>
              <a:gd name="connsiteY3026" fmla="*/ 114776 h 514350"/>
              <a:gd name="connsiteX3027" fmla="*/ 277654 w 6400800"/>
              <a:gd name="connsiteY3027" fmla="*/ 138589 h 514350"/>
              <a:gd name="connsiteX3028" fmla="*/ 272891 w 6400800"/>
              <a:gd name="connsiteY3028" fmla="*/ 165259 h 514350"/>
              <a:gd name="connsiteX3029" fmla="*/ 270034 w 6400800"/>
              <a:gd name="connsiteY3029" fmla="*/ 178594 h 514350"/>
              <a:gd name="connsiteX3030" fmla="*/ 261461 w 6400800"/>
              <a:gd name="connsiteY3030" fmla="*/ 196691 h 514350"/>
              <a:gd name="connsiteX3031" fmla="*/ 258604 w 6400800"/>
              <a:gd name="connsiteY3031" fmla="*/ 183356 h 514350"/>
              <a:gd name="connsiteX3032" fmla="*/ 253841 w 6400800"/>
              <a:gd name="connsiteY3032" fmla="*/ 161449 h 514350"/>
              <a:gd name="connsiteX3033" fmla="*/ 254794 w 6400800"/>
              <a:gd name="connsiteY3033" fmla="*/ 183356 h 514350"/>
              <a:gd name="connsiteX3034" fmla="*/ 256699 w 6400800"/>
              <a:gd name="connsiteY3034" fmla="*/ 207169 h 514350"/>
              <a:gd name="connsiteX3035" fmla="*/ 247174 w 6400800"/>
              <a:gd name="connsiteY3035" fmla="*/ 231934 h 514350"/>
              <a:gd name="connsiteX3036" fmla="*/ 245269 w 6400800"/>
              <a:gd name="connsiteY3036" fmla="*/ 236696 h 514350"/>
              <a:gd name="connsiteX3037" fmla="*/ 242411 w 6400800"/>
              <a:gd name="connsiteY3037" fmla="*/ 230029 h 514350"/>
              <a:gd name="connsiteX3038" fmla="*/ 244316 w 6400800"/>
              <a:gd name="connsiteY3038" fmla="*/ 240506 h 514350"/>
              <a:gd name="connsiteX3039" fmla="*/ 236696 w 6400800"/>
              <a:gd name="connsiteY3039" fmla="*/ 262414 h 514350"/>
              <a:gd name="connsiteX3040" fmla="*/ 226219 w 6400800"/>
              <a:gd name="connsiteY3040" fmla="*/ 227171 h 514350"/>
              <a:gd name="connsiteX3041" fmla="*/ 218599 w 6400800"/>
              <a:gd name="connsiteY3041" fmla="*/ 204311 h 514350"/>
              <a:gd name="connsiteX3042" fmla="*/ 210979 w 6400800"/>
              <a:gd name="connsiteY3042" fmla="*/ 184309 h 514350"/>
              <a:gd name="connsiteX3043" fmla="*/ 198596 w 6400800"/>
              <a:gd name="connsiteY3043" fmla="*/ 150971 h 514350"/>
              <a:gd name="connsiteX3044" fmla="*/ 187166 w 6400800"/>
              <a:gd name="connsiteY3044" fmla="*/ 122396 h 514350"/>
              <a:gd name="connsiteX3045" fmla="*/ 194786 w 6400800"/>
              <a:gd name="connsiteY3045" fmla="*/ 151924 h 514350"/>
              <a:gd name="connsiteX3046" fmla="*/ 204311 w 6400800"/>
              <a:gd name="connsiteY3046" fmla="*/ 186214 h 514350"/>
              <a:gd name="connsiteX3047" fmla="*/ 210026 w 6400800"/>
              <a:gd name="connsiteY3047" fmla="*/ 207169 h 514350"/>
              <a:gd name="connsiteX3048" fmla="*/ 215741 w 6400800"/>
              <a:gd name="connsiteY3048" fmla="*/ 230981 h 514350"/>
              <a:gd name="connsiteX3049" fmla="*/ 226219 w 6400800"/>
              <a:gd name="connsiteY3049" fmla="*/ 275749 h 514350"/>
              <a:gd name="connsiteX3050" fmla="*/ 218599 w 6400800"/>
              <a:gd name="connsiteY3050" fmla="*/ 295751 h 514350"/>
              <a:gd name="connsiteX3051" fmla="*/ 217646 w 6400800"/>
              <a:gd name="connsiteY3051" fmla="*/ 298609 h 514350"/>
              <a:gd name="connsiteX3052" fmla="*/ 214789 w 6400800"/>
              <a:gd name="connsiteY3052" fmla="*/ 266224 h 514350"/>
              <a:gd name="connsiteX3053" fmla="*/ 212884 w 6400800"/>
              <a:gd name="connsiteY3053" fmla="*/ 241459 h 514350"/>
              <a:gd name="connsiteX3054" fmla="*/ 210979 w 6400800"/>
              <a:gd name="connsiteY3054" fmla="*/ 266224 h 514350"/>
              <a:gd name="connsiteX3055" fmla="*/ 209074 w 6400800"/>
              <a:gd name="connsiteY3055" fmla="*/ 309086 h 514350"/>
              <a:gd name="connsiteX3056" fmla="*/ 196691 w 6400800"/>
              <a:gd name="connsiteY3056" fmla="*/ 287179 h 514350"/>
              <a:gd name="connsiteX3057" fmla="*/ 187166 w 6400800"/>
              <a:gd name="connsiteY3057" fmla="*/ 270034 h 514350"/>
              <a:gd name="connsiteX3058" fmla="*/ 177641 w 6400800"/>
              <a:gd name="connsiteY3058" fmla="*/ 255746 h 514350"/>
              <a:gd name="connsiteX3059" fmla="*/ 161449 w 6400800"/>
              <a:gd name="connsiteY3059" fmla="*/ 231934 h 514350"/>
              <a:gd name="connsiteX3060" fmla="*/ 156686 w 6400800"/>
              <a:gd name="connsiteY3060" fmla="*/ 225266 h 514350"/>
              <a:gd name="connsiteX3061" fmla="*/ 152876 w 6400800"/>
              <a:gd name="connsiteY3061" fmla="*/ 209074 h 514350"/>
              <a:gd name="connsiteX3062" fmla="*/ 152876 w 6400800"/>
              <a:gd name="connsiteY3062" fmla="*/ 219551 h 514350"/>
              <a:gd name="connsiteX3063" fmla="*/ 146209 w 6400800"/>
              <a:gd name="connsiteY3063" fmla="*/ 210979 h 514350"/>
              <a:gd name="connsiteX3064" fmla="*/ 152876 w 6400800"/>
              <a:gd name="connsiteY3064" fmla="*/ 224314 h 514350"/>
              <a:gd name="connsiteX3065" fmla="*/ 156686 w 6400800"/>
              <a:gd name="connsiteY3065" fmla="*/ 275749 h 514350"/>
              <a:gd name="connsiteX3066" fmla="*/ 148114 w 6400800"/>
              <a:gd name="connsiteY3066" fmla="*/ 263366 h 514350"/>
              <a:gd name="connsiteX3067" fmla="*/ 124301 w 6400800"/>
              <a:gd name="connsiteY3067" fmla="*/ 233839 h 514350"/>
              <a:gd name="connsiteX3068" fmla="*/ 104299 w 6400800"/>
              <a:gd name="connsiteY3068" fmla="*/ 212884 h 514350"/>
              <a:gd name="connsiteX3069" fmla="*/ 88106 w 6400800"/>
              <a:gd name="connsiteY3069" fmla="*/ 197644 h 514350"/>
              <a:gd name="connsiteX3070" fmla="*/ 103346 w 6400800"/>
              <a:gd name="connsiteY3070" fmla="*/ 217646 h 514350"/>
              <a:gd name="connsiteX3071" fmla="*/ 119539 w 6400800"/>
              <a:gd name="connsiteY3071" fmla="*/ 240506 h 514350"/>
              <a:gd name="connsiteX3072" fmla="*/ 139541 w 6400800"/>
              <a:gd name="connsiteY3072" fmla="*/ 271939 h 514350"/>
              <a:gd name="connsiteX3073" fmla="*/ 151924 w 6400800"/>
              <a:gd name="connsiteY3073" fmla="*/ 292894 h 514350"/>
              <a:gd name="connsiteX3074" fmla="*/ 151924 w 6400800"/>
              <a:gd name="connsiteY3074" fmla="*/ 297656 h 514350"/>
              <a:gd name="connsiteX3075" fmla="*/ 150971 w 6400800"/>
              <a:gd name="connsiteY3075" fmla="*/ 296704 h 514350"/>
              <a:gd name="connsiteX3076" fmla="*/ 136684 w 6400800"/>
              <a:gd name="connsiteY3076" fmla="*/ 282416 h 514350"/>
              <a:gd name="connsiteX3077" fmla="*/ 131921 w 6400800"/>
              <a:gd name="connsiteY3077" fmla="*/ 278606 h 514350"/>
              <a:gd name="connsiteX3078" fmla="*/ 132874 w 6400800"/>
              <a:gd name="connsiteY3078" fmla="*/ 274796 h 514350"/>
              <a:gd name="connsiteX3079" fmla="*/ 130969 w 6400800"/>
              <a:gd name="connsiteY3079" fmla="*/ 278606 h 514350"/>
              <a:gd name="connsiteX3080" fmla="*/ 122396 w 6400800"/>
              <a:gd name="connsiteY3080" fmla="*/ 270986 h 514350"/>
              <a:gd name="connsiteX3081" fmla="*/ 130016 w 6400800"/>
              <a:gd name="connsiteY3081" fmla="*/ 280511 h 514350"/>
              <a:gd name="connsiteX3082" fmla="*/ 123349 w 6400800"/>
              <a:gd name="connsiteY3082" fmla="*/ 293846 h 514350"/>
              <a:gd name="connsiteX3083" fmla="*/ 114776 w 6400800"/>
              <a:gd name="connsiteY3083" fmla="*/ 316706 h 514350"/>
              <a:gd name="connsiteX3084" fmla="*/ 112871 w 6400800"/>
              <a:gd name="connsiteY3084" fmla="*/ 321469 h 514350"/>
              <a:gd name="connsiteX3085" fmla="*/ 103346 w 6400800"/>
              <a:gd name="connsiteY3085" fmla="*/ 299561 h 514350"/>
              <a:gd name="connsiteX3086" fmla="*/ 86201 w 6400800"/>
              <a:gd name="connsiteY3086" fmla="*/ 262414 h 514350"/>
              <a:gd name="connsiteX3087" fmla="*/ 78581 w 6400800"/>
              <a:gd name="connsiteY3087" fmla="*/ 245269 h 514350"/>
              <a:gd name="connsiteX3088" fmla="*/ 70961 w 6400800"/>
              <a:gd name="connsiteY3088" fmla="*/ 230981 h 514350"/>
              <a:gd name="connsiteX3089" fmla="*/ 57626 w 6400800"/>
              <a:gd name="connsiteY3089" fmla="*/ 208121 h 514350"/>
              <a:gd name="connsiteX3090" fmla="*/ 46196 w 6400800"/>
              <a:gd name="connsiteY3090" fmla="*/ 188119 h 514350"/>
              <a:gd name="connsiteX3091" fmla="*/ 54769 w 6400800"/>
              <a:gd name="connsiteY3091" fmla="*/ 210026 h 514350"/>
              <a:gd name="connsiteX3092" fmla="*/ 64294 w 6400800"/>
              <a:gd name="connsiteY3092" fmla="*/ 234791 h 514350"/>
              <a:gd name="connsiteX3093" fmla="*/ 70009 w 6400800"/>
              <a:gd name="connsiteY3093" fmla="*/ 250031 h 514350"/>
              <a:gd name="connsiteX3094" fmla="*/ 75724 w 6400800"/>
              <a:gd name="connsiteY3094" fmla="*/ 266224 h 514350"/>
              <a:gd name="connsiteX3095" fmla="*/ 85249 w 6400800"/>
              <a:gd name="connsiteY3095" fmla="*/ 292894 h 514350"/>
              <a:gd name="connsiteX3096" fmla="*/ 79534 w 6400800"/>
              <a:gd name="connsiteY3096" fmla="*/ 284321 h 514350"/>
              <a:gd name="connsiteX3097" fmla="*/ 68104 w 6400800"/>
              <a:gd name="connsiteY3097" fmla="*/ 268129 h 514350"/>
              <a:gd name="connsiteX3098" fmla="*/ 57626 w 6400800"/>
              <a:gd name="connsiteY3098" fmla="*/ 253841 h 514350"/>
              <a:gd name="connsiteX3099" fmla="*/ 64294 w 6400800"/>
              <a:gd name="connsiteY3099" fmla="*/ 270034 h 514350"/>
              <a:gd name="connsiteX3100" fmla="*/ 71914 w 6400800"/>
              <a:gd name="connsiteY3100" fmla="*/ 288131 h 514350"/>
              <a:gd name="connsiteX3101" fmla="*/ 83344 w 6400800"/>
              <a:gd name="connsiteY3101" fmla="*/ 311944 h 514350"/>
              <a:gd name="connsiteX3102" fmla="*/ 90964 w 6400800"/>
              <a:gd name="connsiteY3102" fmla="*/ 330994 h 514350"/>
              <a:gd name="connsiteX3103" fmla="*/ 87154 w 6400800"/>
              <a:gd name="connsiteY3103" fmla="*/ 339566 h 514350"/>
              <a:gd name="connsiteX3104" fmla="*/ 81439 w 6400800"/>
              <a:gd name="connsiteY3104" fmla="*/ 352901 h 514350"/>
              <a:gd name="connsiteX3105" fmla="*/ 78581 w 6400800"/>
              <a:gd name="connsiteY3105" fmla="*/ 339566 h 514350"/>
              <a:gd name="connsiteX3106" fmla="*/ 70009 w 6400800"/>
              <a:gd name="connsiteY3106" fmla="*/ 301466 h 514350"/>
              <a:gd name="connsiteX3107" fmla="*/ 61436 w 6400800"/>
              <a:gd name="connsiteY3107" fmla="*/ 269081 h 514350"/>
              <a:gd name="connsiteX3108" fmla="*/ 53816 w 6400800"/>
              <a:gd name="connsiteY3108" fmla="*/ 244316 h 514350"/>
              <a:gd name="connsiteX3109" fmla="*/ 46196 w 6400800"/>
              <a:gd name="connsiteY3109" fmla="*/ 223361 h 514350"/>
              <a:gd name="connsiteX3110" fmla="*/ 50006 w 6400800"/>
              <a:gd name="connsiteY3110" fmla="*/ 245269 h 514350"/>
              <a:gd name="connsiteX3111" fmla="*/ 53816 w 6400800"/>
              <a:gd name="connsiteY3111" fmla="*/ 270034 h 514350"/>
              <a:gd name="connsiteX3112" fmla="*/ 58579 w 6400800"/>
              <a:gd name="connsiteY3112" fmla="*/ 302419 h 514350"/>
              <a:gd name="connsiteX3113" fmla="*/ 64294 w 6400800"/>
              <a:gd name="connsiteY3113" fmla="*/ 340519 h 514350"/>
              <a:gd name="connsiteX3114" fmla="*/ 69056 w 6400800"/>
              <a:gd name="connsiteY3114" fmla="*/ 381476 h 514350"/>
              <a:gd name="connsiteX3115" fmla="*/ 67151 w 6400800"/>
              <a:gd name="connsiteY3115" fmla="*/ 385286 h 514350"/>
              <a:gd name="connsiteX3116" fmla="*/ 60484 w 6400800"/>
              <a:gd name="connsiteY3116" fmla="*/ 405289 h 514350"/>
              <a:gd name="connsiteX3117" fmla="*/ 59531 w 6400800"/>
              <a:gd name="connsiteY3117" fmla="*/ 407194 h 514350"/>
              <a:gd name="connsiteX3118" fmla="*/ 56674 w 6400800"/>
              <a:gd name="connsiteY3118" fmla="*/ 407194 h 514350"/>
              <a:gd name="connsiteX3119" fmla="*/ 54769 w 6400800"/>
              <a:gd name="connsiteY3119" fmla="*/ 399574 h 514350"/>
              <a:gd name="connsiteX3120" fmla="*/ 46196 w 6400800"/>
              <a:gd name="connsiteY3120" fmla="*/ 364331 h 514350"/>
              <a:gd name="connsiteX3121" fmla="*/ 37624 w 6400800"/>
              <a:gd name="connsiteY3121" fmla="*/ 332899 h 514350"/>
              <a:gd name="connsiteX3122" fmla="*/ 21431 w 6400800"/>
              <a:gd name="connsiteY3122" fmla="*/ 287179 h 514350"/>
              <a:gd name="connsiteX3123" fmla="*/ 13811 w 6400800"/>
              <a:gd name="connsiteY3123" fmla="*/ 270034 h 514350"/>
              <a:gd name="connsiteX3124" fmla="*/ 17621 w 6400800"/>
              <a:gd name="connsiteY3124" fmla="*/ 288131 h 514350"/>
              <a:gd name="connsiteX3125" fmla="*/ 21431 w 6400800"/>
              <a:gd name="connsiteY3125" fmla="*/ 309086 h 514350"/>
              <a:gd name="connsiteX3126" fmla="*/ 26194 w 6400800"/>
              <a:gd name="connsiteY3126" fmla="*/ 335756 h 514350"/>
              <a:gd name="connsiteX3127" fmla="*/ 31909 w 6400800"/>
              <a:gd name="connsiteY3127" fmla="*/ 367189 h 514350"/>
              <a:gd name="connsiteX3128" fmla="*/ 39529 w 6400800"/>
              <a:gd name="connsiteY3128" fmla="*/ 402431 h 514350"/>
              <a:gd name="connsiteX3129" fmla="*/ 39529 w 6400800"/>
              <a:gd name="connsiteY3129" fmla="*/ 404336 h 514350"/>
              <a:gd name="connsiteX3130" fmla="*/ 7144 w 6400800"/>
              <a:gd name="connsiteY3130" fmla="*/ 399574 h 514350"/>
              <a:gd name="connsiteX3131" fmla="*/ 7144 w 6400800"/>
              <a:gd name="connsiteY3131" fmla="*/ 511016 h 514350"/>
              <a:gd name="connsiteX3132" fmla="*/ 6277451 w 6400800"/>
              <a:gd name="connsiteY3132" fmla="*/ 364331 h 514350"/>
              <a:gd name="connsiteX3133" fmla="*/ 6279356 w 6400800"/>
              <a:gd name="connsiteY3133" fmla="*/ 357664 h 514350"/>
              <a:gd name="connsiteX3134" fmla="*/ 6279356 w 6400800"/>
              <a:gd name="connsiteY3134" fmla="*/ 361474 h 514350"/>
              <a:gd name="connsiteX3135" fmla="*/ 6277451 w 6400800"/>
              <a:gd name="connsiteY3135" fmla="*/ 399574 h 514350"/>
              <a:gd name="connsiteX3136" fmla="*/ 6267926 w 6400800"/>
              <a:gd name="connsiteY3136" fmla="*/ 430054 h 514350"/>
              <a:gd name="connsiteX3137" fmla="*/ 6266021 w 6400800"/>
              <a:gd name="connsiteY3137" fmla="*/ 430054 h 514350"/>
              <a:gd name="connsiteX3138" fmla="*/ 6260306 w 6400800"/>
              <a:gd name="connsiteY3138" fmla="*/ 421481 h 514350"/>
              <a:gd name="connsiteX3139" fmla="*/ 6277451 w 6400800"/>
              <a:gd name="connsiteY3139" fmla="*/ 364331 h 514350"/>
              <a:gd name="connsiteX3140" fmla="*/ 6211729 w 6400800"/>
              <a:gd name="connsiteY3140" fmla="*/ 425291 h 514350"/>
              <a:gd name="connsiteX3141" fmla="*/ 6212681 w 6400800"/>
              <a:gd name="connsiteY3141" fmla="*/ 398621 h 514350"/>
              <a:gd name="connsiteX3142" fmla="*/ 6213634 w 6400800"/>
              <a:gd name="connsiteY3142" fmla="*/ 390049 h 514350"/>
              <a:gd name="connsiteX3143" fmla="*/ 6216492 w 6400800"/>
              <a:gd name="connsiteY3143" fmla="*/ 393859 h 514350"/>
              <a:gd name="connsiteX3144" fmla="*/ 6227921 w 6400800"/>
              <a:gd name="connsiteY3144" fmla="*/ 408146 h 514350"/>
              <a:gd name="connsiteX3145" fmla="*/ 6225064 w 6400800"/>
              <a:gd name="connsiteY3145" fmla="*/ 412909 h 514350"/>
              <a:gd name="connsiteX3146" fmla="*/ 6221254 w 6400800"/>
              <a:gd name="connsiteY3146" fmla="*/ 420529 h 514350"/>
              <a:gd name="connsiteX3147" fmla="*/ 6218396 w 6400800"/>
              <a:gd name="connsiteY3147" fmla="*/ 429101 h 514350"/>
              <a:gd name="connsiteX3148" fmla="*/ 6217444 w 6400800"/>
              <a:gd name="connsiteY3148" fmla="*/ 431006 h 514350"/>
              <a:gd name="connsiteX3149" fmla="*/ 6217444 w 6400800"/>
              <a:gd name="connsiteY3149" fmla="*/ 429101 h 514350"/>
              <a:gd name="connsiteX3150" fmla="*/ 6215539 w 6400800"/>
              <a:gd name="connsiteY3150" fmla="*/ 413861 h 514350"/>
              <a:gd name="connsiteX3151" fmla="*/ 6213634 w 6400800"/>
              <a:gd name="connsiteY3151" fmla="*/ 429101 h 514350"/>
              <a:gd name="connsiteX3152" fmla="*/ 6211729 w 6400800"/>
              <a:gd name="connsiteY3152" fmla="*/ 441484 h 514350"/>
              <a:gd name="connsiteX3153" fmla="*/ 6211729 w 6400800"/>
              <a:gd name="connsiteY3153" fmla="*/ 425291 h 514350"/>
              <a:gd name="connsiteX3154" fmla="*/ 6183154 w 6400800"/>
              <a:gd name="connsiteY3154" fmla="*/ 343376 h 514350"/>
              <a:gd name="connsiteX3155" fmla="*/ 6187917 w 6400800"/>
              <a:gd name="connsiteY3155" fmla="*/ 350996 h 514350"/>
              <a:gd name="connsiteX3156" fmla="*/ 6191726 w 6400800"/>
              <a:gd name="connsiteY3156" fmla="*/ 356711 h 514350"/>
              <a:gd name="connsiteX3157" fmla="*/ 6183154 w 6400800"/>
              <a:gd name="connsiteY3157" fmla="*/ 388144 h 514350"/>
              <a:gd name="connsiteX3158" fmla="*/ 6182201 w 6400800"/>
              <a:gd name="connsiteY3158" fmla="*/ 391954 h 514350"/>
              <a:gd name="connsiteX3159" fmla="*/ 6181249 w 6400800"/>
              <a:gd name="connsiteY3159" fmla="*/ 375761 h 514350"/>
              <a:gd name="connsiteX3160" fmla="*/ 6181249 w 6400800"/>
              <a:gd name="connsiteY3160" fmla="*/ 372904 h 514350"/>
              <a:gd name="connsiteX3161" fmla="*/ 6183154 w 6400800"/>
              <a:gd name="connsiteY3161" fmla="*/ 343376 h 514350"/>
              <a:gd name="connsiteX3162" fmla="*/ 6144101 w 6400800"/>
              <a:gd name="connsiteY3162" fmla="*/ 308134 h 514350"/>
              <a:gd name="connsiteX3163" fmla="*/ 6147912 w 6400800"/>
              <a:gd name="connsiteY3163" fmla="*/ 276701 h 514350"/>
              <a:gd name="connsiteX3164" fmla="*/ 6153626 w 6400800"/>
              <a:gd name="connsiteY3164" fmla="*/ 289084 h 514350"/>
              <a:gd name="connsiteX3165" fmla="*/ 6161246 w 6400800"/>
              <a:gd name="connsiteY3165" fmla="*/ 305276 h 514350"/>
              <a:gd name="connsiteX3166" fmla="*/ 6157437 w 6400800"/>
              <a:gd name="connsiteY3166" fmla="*/ 319564 h 514350"/>
              <a:gd name="connsiteX3167" fmla="*/ 6152674 w 6400800"/>
              <a:gd name="connsiteY3167" fmla="*/ 342424 h 514350"/>
              <a:gd name="connsiteX3168" fmla="*/ 6150769 w 6400800"/>
              <a:gd name="connsiteY3168" fmla="*/ 356711 h 514350"/>
              <a:gd name="connsiteX3169" fmla="*/ 6149817 w 6400800"/>
              <a:gd name="connsiteY3169" fmla="*/ 360521 h 514350"/>
              <a:gd name="connsiteX3170" fmla="*/ 6148864 w 6400800"/>
              <a:gd name="connsiteY3170" fmla="*/ 365284 h 514350"/>
              <a:gd name="connsiteX3171" fmla="*/ 6146006 w 6400800"/>
              <a:gd name="connsiteY3171" fmla="*/ 360521 h 514350"/>
              <a:gd name="connsiteX3172" fmla="*/ 6147912 w 6400800"/>
              <a:gd name="connsiteY3172" fmla="*/ 368141 h 514350"/>
              <a:gd name="connsiteX3173" fmla="*/ 6145054 w 6400800"/>
              <a:gd name="connsiteY3173" fmla="*/ 389096 h 514350"/>
              <a:gd name="connsiteX3174" fmla="*/ 6144101 w 6400800"/>
              <a:gd name="connsiteY3174" fmla="*/ 386239 h 514350"/>
              <a:gd name="connsiteX3175" fmla="*/ 6143149 w 6400800"/>
              <a:gd name="connsiteY3175" fmla="*/ 384334 h 514350"/>
              <a:gd name="connsiteX3176" fmla="*/ 6142196 w 6400800"/>
              <a:gd name="connsiteY3176" fmla="*/ 369094 h 514350"/>
              <a:gd name="connsiteX3177" fmla="*/ 6139339 w 6400800"/>
              <a:gd name="connsiteY3177" fmla="*/ 343376 h 514350"/>
              <a:gd name="connsiteX3178" fmla="*/ 6144101 w 6400800"/>
              <a:gd name="connsiteY3178" fmla="*/ 308134 h 514350"/>
              <a:gd name="connsiteX3179" fmla="*/ 6095524 w 6400800"/>
              <a:gd name="connsiteY3179" fmla="*/ 384334 h 514350"/>
              <a:gd name="connsiteX3180" fmla="*/ 6088856 w 6400800"/>
              <a:gd name="connsiteY3180" fmla="*/ 412909 h 514350"/>
              <a:gd name="connsiteX3181" fmla="*/ 6083142 w 6400800"/>
              <a:gd name="connsiteY3181" fmla="*/ 435769 h 514350"/>
              <a:gd name="connsiteX3182" fmla="*/ 6076474 w 6400800"/>
              <a:gd name="connsiteY3182" fmla="*/ 411956 h 514350"/>
              <a:gd name="connsiteX3183" fmla="*/ 6079331 w 6400800"/>
              <a:gd name="connsiteY3183" fmla="*/ 391001 h 514350"/>
              <a:gd name="connsiteX3184" fmla="*/ 6084094 w 6400800"/>
              <a:gd name="connsiteY3184" fmla="*/ 368141 h 514350"/>
              <a:gd name="connsiteX3185" fmla="*/ 6088856 w 6400800"/>
              <a:gd name="connsiteY3185" fmla="*/ 347186 h 514350"/>
              <a:gd name="connsiteX3186" fmla="*/ 6091714 w 6400800"/>
              <a:gd name="connsiteY3186" fmla="*/ 348139 h 514350"/>
              <a:gd name="connsiteX3187" fmla="*/ 6095524 w 6400800"/>
              <a:gd name="connsiteY3187" fmla="*/ 350996 h 514350"/>
              <a:gd name="connsiteX3188" fmla="*/ 6100287 w 6400800"/>
              <a:gd name="connsiteY3188" fmla="*/ 359569 h 514350"/>
              <a:gd name="connsiteX3189" fmla="*/ 6095524 w 6400800"/>
              <a:gd name="connsiteY3189" fmla="*/ 384334 h 514350"/>
              <a:gd name="connsiteX3190" fmla="*/ 6102192 w 6400800"/>
              <a:gd name="connsiteY3190" fmla="*/ 206216 h 514350"/>
              <a:gd name="connsiteX3191" fmla="*/ 6101239 w 6400800"/>
              <a:gd name="connsiteY3191" fmla="*/ 235744 h 514350"/>
              <a:gd name="connsiteX3192" fmla="*/ 6101239 w 6400800"/>
              <a:gd name="connsiteY3192" fmla="*/ 241459 h 514350"/>
              <a:gd name="connsiteX3193" fmla="*/ 6101239 w 6400800"/>
              <a:gd name="connsiteY3193" fmla="*/ 242411 h 514350"/>
              <a:gd name="connsiteX3194" fmla="*/ 6101239 w 6400800"/>
              <a:gd name="connsiteY3194" fmla="*/ 242411 h 514350"/>
              <a:gd name="connsiteX3195" fmla="*/ 6100287 w 6400800"/>
              <a:gd name="connsiteY3195" fmla="*/ 239554 h 514350"/>
              <a:gd name="connsiteX3196" fmla="*/ 6097429 w 6400800"/>
              <a:gd name="connsiteY3196" fmla="*/ 230981 h 514350"/>
              <a:gd name="connsiteX3197" fmla="*/ 6102192 w 6400800"/>
              <a:gd name="connsiteY3197" fmla="*/ 206216 h 514350"/>
              <a:gd name="connsiteX3198" fmla="*/ 6100287 w 6400800"/>
              <a:gd name="connsiteY3198" fmla="*/ 284321 h 514350"/>
              <a:gd name="connsiteX3199" fmla="*/ 6098381 w 6400800"/>
              <a:gd name="connsiteY3199" fmla="*/ 279559 h 514350"/>
              <a:gd name="connsiteX3200" fmla="*/ 6099334 w 6400800"/>
              <a:gd name="connsiteY3200" fmla="*/ 277654 h 514350"/>
              <a:gd name="connsiteX3201" fmla="*/ 6100287 w 6400800"/>
              <a:gd name="connsiteY3201" fmla="*/ 284321 h 514350"/>
              <a:gd name="connsiteX3202" fmla="*/ 6093619 w 6400800"/>
              <a:gd name="connsiteY3202" fmla="*/ 247174 h 514350"/>
              <a:gd name="connsiteX3203" fmla="*/ 6095524 w 6400800"/>
              <a:gd name="connsiteY3203" fmla="*/ 255746 h 514350"/>
              <a:gd name="connsiteX3204" fmla="*/ 6091714 w 6400800"/>
              <a:gd name="connsiteY3204" fmla="*/ 264319 h 514350"/>
              <a:gd name="connsiteX3205" fmla="*/ 6090762 w 6400800"/>
              <a:gd name="connsiteY3205" fmla="*/ 262414 h 514350"/>
              <a:gd name="connsiteX3206" fmla="*/ 6093619 w 6400800"/>
              <a:gd name="connsiteY3206" fmla="*/ 247174 h 514350"/>
              <a:gd name="connsiteX3207" fmla="*/ 6088856 w 6400800"/>
              <a:gd name="connsiteY3207" fmla="*/ 269081 h 514350"/>
              <a:gd name="connsiteX3208" fmla="*/ 6088856 w 6400800"/>
              <a:gd name="connsiteY3208" fmla="*/ 270034 h 514350"/>
              <a:gd name="connsiteX3209" fmla="*/ 6088856 w 6400800"/>
              <a:gd name="connsiteY3209" fmla="*/ 270034 h 514350"/>
              <a:gd name="connsiteX3210" fmla="*/ 6087904 w 6400800"/>
              <a:gd name="connsiteY3210" fmla="*/ 272891 h 514350"/>
              <a:gd name="connsiteX3211" fmla="*/ 6088856 w 6400800"/>
              <a:gd name="connsiteY3211" fmla="*/ 269081 h 514350"/>
              <a:gd name="connsiteX3212" fmla="*/ 6067901 w 6400800"/>
              <a:gd name="connsiteY3212" fmla="*/ 369094 h 514350"/>
              <a:gd name="connsiteX3213" fmla="*/ 6080284 w 6400800"/>
              <a:gd name="connsiteY3213" fmla="*/ 339566 h 514350"/>
              <a:gd name="connsiteX3214" fmla="*/ 6085046 w 6400800"/>
              <a:gd name="connsiteY3214" fmla="*/ 326231 h 514350"/>
              <a:gd name="connsiteX3215" fmla="*/ 6088856 w 6400800"/>
              <a:gd name="connsiteY3215" fmla="*/ 313849 h 514350"/>
              <a:gd name="connsiteX3216" fmla="*/ 6093619 w 6400800"/>
              <a:gd name="connsiteY3216" fmla="*/ 293846 h 514350"/>
              <a:gd name="connsiteX3217" fmla="*/ 6093619 w 6400800"/>
              <a:gd name="connsiteY3217" fmla="*/ 293846 h 514350"/>
              <a:gd name="connsiteX3218" fmla="*/ 6096476 w 6400800"/>
              <a:gd name="connsiteY3218" fmla="*/ 310991 h 514350"/>
              <a:gd name="connsiteX3219" fmla="*/ 6100287 w 6400800"/>
              <a:gd name="connsiteY3219" fmla="*/ 339566 h 514350"/>
              <a:gd name="connsiteX3220" fmla="*/ 6101239 w 6400800"/>
              <a:gd name="connsiteY3220" fmla="*/ 355759 h 514350"/>
              <a:gd name="connsiteX3221" fmla="*/ 6101239 w 6400800"/>
              <a:gd name="connsiteY3221" fmla="*/ 355759 h 514350"/>
              <a:gd name="connsiteX3222" fmla="*/ 6100287 w 6400800"/>
              <a:gd name="connsiteY3222" fmla="*/ 359569 h 514350"/>
              <a:gd name="connsiteX3223" fmla="*/ 6097429 w 6400800"/>
              <a:gd name="connsiteY3223" fmla="*/ 350044 h 514350"/>
              <a:gd name="connsiteX3224" fmla="*/ 6093619 w 6400800"/>
              <a:gd name="connsiteY3224" fmla="*/ 345281 h 514350"/>
              <a:gd name="connsiteX3225" fmla="*/ 6087904 w 6400800"/>
              <a:gd name="connsiteY3225" fmla="*/ 342424 h 514350"/>
              <a:gd name="connsiteX3226" fmla="*/ 6085999 w 6400800"/>
              <a:gd name="connsiteY3226" fmla="*/ 341471 h 514350"/>
              <a:gd name="connsiteX3227" fmla="*/ 6085046 w 6400800"/>
              <a:gd name="connsiteY3227" fmla="*/ 343376 h 514350"/>
              <a:gd name="connsiteX3228" fmla="*/ 6076474 w 6400800"/>
              <a:gd name="connsiteY3228" fmla="*/ 365284 h 514350"/>
              <a:gd name="connsiteX3229" fmla="*/ 6069806 w 6400800"/>
              <a:gd name="connsiteY3229" fmla="*/ 384334 h 514350"/>
              <a:gd name="connsiteX3230" fmla="*/ 6065996 w 6400800"/>
              <a:gd name="connsiteY3230" fmla="*/ 372904 h 514350"/>
              <a:gd name="connsiteX3231" fmla="*/ 6067901 w 6400800"/>
              <a:gd name="connsiteY3231" fmla="*/ 369094 h 514350"/>
              <a:gd name="connsiteX3232" fmla="*/ 6035517 w 6400800"/>
              <a:gd name="connsiteY3232" fmla="*/ 310039 h 514350"/>
              <a:gd name="connsiteX3233" fmla="*/ 6035517 w 6400800"/>
              <a:gd name="connsiteY3233" fmla="*/ 308134 h 514350"/>
              <a:gd name="connsiteX3234" fmla="*/ 6040279 w 6400800"/>
              <a:gd name="connsiteY3234" fmla="*/ 324326 h 514350"/>
              <a:gd name="connsiteX3235" fmla="*/ 6044089 w 6400800"/>
              <a:gd name="connsiteY3235" fmla="*/ 338614 h 514350"/>
              <a:gd name="connsiteX3236" fmla="*/ 6038374 w 6400800"/>
              <a:gd name="connsiteY3236" fmla="*/ 355759 h 514350"/>
              <a:gd name="connsiteX3237" fmla="*/ 6033612 w 6400800"/>
              <a:gd name="connsiteY3237" fmla="*/ 330041 h 514350"/>
              <a:gd name="connsiteX3238" fmla="*/ 6035517 w 6400800"/>
              <a:gd name="connsiteY3238" fmla="*/ 310039 h 514350"/>
              <a:gd name="connsiteX3239" fmla="*/ 6012656 w 6400800"/>
              <a:gd name="connsiteY3239" fmla="*/ 361474 h 514350"/>
              <a:gd name="connsiteX3240" fmla="*/ 6012656 w 6400800"/>
              <a:gd name="connsiteY3240" fmla="*/ 363379 h 514350"/>
              <a:gd name="connsiteX3241" fmla="*/ 6012656 w 6400800"/>
              <a:gd name="connsiteY3241" fmla="*/ 359569 h 514350"/>
              <a:gd name="connsiteX3242" fmla="*/ 6012656 w 6400800"/>
              <a:gd name="connsiteY3242" fmla="*/ 361474 h 514350"/>
              <a:gd name="connsiteX3243" fmla="*/ 6007894 w 6400800"/>
              <a:gd name="connsiteY3243" fmla="*/ 351949 h 514350"/>
              <a:gd name="connsiteX3244" fmla="*/ 6007894 w 6400800"/>
              <a:gd name="connsiteY3244" fmla="*/ 352901 h 514350"/>
              <a:gd name="connsiteX3245" fmla="*/ 6007894 w 6400800"/>
              <a:gd name="connsiteY3245" fmla="*/ 351949 h 514350"/>
              <a:gd name="connsiteX3246" fmla="*/ 6007894 w 6400800"/>
              <a:gd name="connsiteY3246" fmla="*/ 351949 h 514350"/>
              <a:gd name="connsiteX3247" fmla="*/ 5976462 w 6400800"/>
              <a:gd name="connsiteY3247" fmla="*/ 410051 h 514350"/>
              <a:gd name="connsiteX3248" fmla="*/ 5973604 w 6400800"/>
              <a:gd name="connsiteY3248" fmla="*/ 402431 h 514350"/>
              <a:gd name="connsiteX3249" fmla="*/ 5972651 w 6400800"/>
              <a:gd name="connsiteY3249" fmla="*/ 398621 h 514350"/>
              <a:gd name="connsiteX3250" fmla="*/ 5971699 w 6400800"/>
              <a:gd name="connsiteY3250" fmla="*/ 391001 h 514350"/>
              <a:gd name="connsiteX3251" fmla="*/ 5973604 w 6400800"/>
              <a:gd name="connsiteY3251" fmla="*/ 386239 h 514350"/>
              <a:gd name="connsiteX3252" fmla="*/ 5977414 w 6400800"/>
              <a:gd name="connsiteY3252" fmla="*/ 374809 h 514350"/>
              <a:gd name="connsiteX3253" fmla="*/ 5976462 w 6400800"/>
              <a:gd name="connsiteY3253" fmla="*/ 410051 h 514350"/>
              <a:gd name="connsiteX3254" fmla="*/ 5976462 w 6400800"/>
              <a:gd name="connsiteY3254" fmla="*/ 239554 h 514350"/>
              <a:gd name="connsiteX3255" fmla="*/ 5978367 w 6400800"/>
              <a:gd name="connsiteY3255" fmla="*/ 250031 h 514350"/>
              <a:gd name="connsiteX3256" fmla="*/ 5979319 w 6400800"/>
              <a:gd name="connsiteY3256" fmla="*/ 256699 h 514350"/>
              <a:gd name="connsiteX3257" fmla="*/ 5974556 w 6400800"/>
              <a:gd name="connsiteY3257" fmla="*/ 248126 h 514350"/>
              <a:gd name="connsiteX3258" fmla="*/ 5976462 w 6400800"/>
              <a:gd name="connsiteY3258" fmla="*/ 239554 h 514350"/>
              <a:gd name="connsiteX3259" fmla="*/ 5965984 w 6400800"/>
              <a:gd name="connsiteY3259" fmla="*/ 291941 h 514350"/>
              <a:gd name="connsiteX3260" fmla="*/ 5966937 w 6400800"/>
              <a:gd name="connsiteY3260" fmla="*/ 286226 h 514350"/>
              <a:gd name="connsiteX3261" fmla="*/ 5967889 w 6400800"/>
              <a:gd name="connsiteY3261" fmla="*/ 282416 h 514350"/>
              <a:gd name="connsiteX3262" fmla="*/ 5970746 w 6400800"/>
              <a:gd name="connsiteY3262" fmla="*/ 269081 h 514350"/>
              <a:gd name="connsiteX3263" fmla="*/ 5983129 w 6400800"/>
              <a:gd name="connsiteY3263" fmla="*/ 298609 h 514350"/>
              <a:gd name="connsiteX3264" fmla="*/ 5980271 w 6400800"/>
              <a:gd name="connsiteY3264" fmla="*/ 330994 h 514350"/>
              <a:gd name="connsiteX3265" fmla="*/ 5979319 w 6400800"/>
              <a:gd name="connsiteY3265" fmla="*/ 331946 h 514350"/>
              <a:gd name="connsiteX3266" fmla="*/ 5976462 w 6400800"/>
              <a:gd name="connsiteY3266" fmla="*/ 328136 h 514350"/>
              <a:gd name="connsiteX3267" fmla="*/ 5979319 w 6400800"/>
              <a:gd name="connsiteY3267" fmla="*/ 332899 h 514350"/>
              <a:gd name="connsiteX3268" fmla="*/ 5972651 w 6400800"/>
              <a:gd name="connsiteY3268" fmla="*/ 346234 h 514350"/>
              <a:gd name="connsiteX3269" fmla="*/ 5967889 w 6400800"/>
              <a:gd name="connsiteY3269" fmla="*/ 355759 h 514350"/>
              <a:gd name="connsiteX3270" fmla="*/ 5967889 w 6400800"/>
              <a:gd name="connsiteY3270" fmla="*/ 355759 h 514350"/>
              <a:gd name="connsiteX3271" fmla="*/ 5966937 w 6400800"/>
              <a:gd name="connsiteY3271" fmla="*/ 351949 h 514350"/>
              <a:gd name="connsiteX3272" fmla="*/ 5965031 w 6400800"/>
              <a:gd name="connsiteY3272" fmla="*/ 333851 h 514350"/>
              <a:gd name="connsiteX3273" fmla="*/ 5963126 w 6400800"/>
              <a:gd name="connsiteY3273" fmla="*/ 299561 h 514350"/>
              <a:gd name="connsiteX3274" fmla="*/ 5965984 w 6400800"/>
              <a:gd name="connsiteY3274" fmla="*/ 291941 h 514350"/>
              <a:gd name="connsiteX3275" fmla="*/ 5952649 w 6400800"/>
              <a:gd name="connsiteY3275" fmla="*/ 385286 h 514350"/>
              <a:gd name="connsiteX3276" fmla="*/ 5952649 w 6400800"/>
              <a:gd name="connsiteY3276" fmla="*/ 385286 h 514350"/>
              <a:gd name="connsiteX3277" fmla="*/ 5952649 w 6400800"/>
              <a:gd name="connsiteY3277" fmla="*/ 385286 h 514350"/>
              <a:gd name="connsiteX3278" fmla="*/ 5952649 w 6400800"/>
              <a:gd name="connsiteY3278" fmla="*/ 385286 h 514350"/>
              <a:gd name="connsiteX3279" fmla="*/ 5934551 w 6400800"/>
              <a:gd name="connsiteY3279" fmla="*/ 339566 h 514350"/>
              <a:gd name="connsiteX3280" fmla="*/ 5933599 w 6400800"/>
              <a:gd name="connsiteY3280" fmla="*/ 332899 h 514350"/>
              <a:gd name="connsiteX3281" fmla="*/ 5933599 w 6400800"/>
              <a:gd name="connsiteY3281" fmla="*/ 330994 h 514350"/>
              <a:gd name="connsiteX3282" fmla="*/ 5935504 w 6400800"/>
              <a:gd name="connsiteY3282" fmla="*/ 336709 h 514350"/>
              <a:gd name="connsiteX3283" fmla="*/ 5934551 w 6400800"/>
              <a:gd name="connsiteY3283" fmla="*/ 339566 h 514350"/>
              <a:gd name="connsiteX3284" fmla="*/ 5948839 w 6400800"/>
              <a:gd name="connsiteY3284" fmla="*/ 371951 h 514350"/>
              <a:gd name="connsiteX3285" fmla="*/ 5945981 w 6400800"/>
              <a:gd name="connsiteY3285" fmla="*/ 382429 h 514350"/>
              <a:gd name="connsiteX3286" fmla="*/ 5943124 w 6400800"/>
              <a:gd name="connsiteY3286" fmla="*/ 392906 h 514350"/>
              <a:gd name="connsiteX3287" fmla="*/ 5943124 w 6400800"/>
              <a:gd name="connsiteY3287" fmla="*/ 378619 h 514350"/>
              <a:gd name="connsiteX3288" fmla="*/ 5943124 w 6400800"/>
              <a:gd name="connsiteY3288" fmla="*/ 378619 h 514350"/>
              <a:gd name="connsiteX3289" fmla="*/ 5946934 w 6400800"/>
              <a:gd name="connsiteY3289" fmla="*/ 365284 h 514350"/>
              <a:gd name="connsiteX3290" fmla="*/ 5948839 w 6400800"/>
              <a:gd name="connsiteY3290" fmla="*/ 371951 h 514350"/>
              <a:gd name="connsiteX3291" fmla="*/ 5930742 w 6400800"/>
              <a:gd name="connsiteY3291" fmla="*/ 234791 h 514350"/>
              <a:gd name="connsiteX3292" fmla="*/ 5938362 w 6400800"/>
              <a:gd name="connsiteY3292" fmla="*/ 269081 h 514350"/>
              <a:gd name="connsiteX3293" fmla="*/ 5945029 w 6400800"/>
              <a:gd name="connsiteY3293" fmla="*/ 307181 h 514350"/>
              <a:gd name="connsiteX3294" fmla="*/ 5940267 w 6400800"/>
              <a:gd name="connsiteY3294" fmla="*/ 323374 h 514350"/>
              <a:gd name="connsiteX3295" fmla="*/ 5940267 w 6400800"/>
              <a:gd name="connsiteY3295" fmla="*/ 324326 h 514350"/>
              <a:gd name="connsiteX3296" fmla="*/ 5931694 w 6400800"/>
              <a:gd name="connsiteY3296" fmla="*/ 307181 h 514350"/>
              <a:gd name="connsiteX3297" fmla="*/ 5928837 w 6400800"/>
              <a:gd name="connsiteY3297" fmla="*/ 284321 h 514350"/>
              <a:gd name="connsiteX3298" fmla="*/ 5926931 w 6400800"/>
              <a:gd name="connsiteY3298" fmla="*/ 266224 h 514350"/>
              <a:gd name="connsiteX3299" fmla="*/ 5929789 w 6400800"/>
              <a:gd name="connsiteY3299" fmla="*/ 259556 h 514350"/>
              <a:gd name="connsiteX3300" fmla="*/ 5926931 w 6400800"/>
              <a:gd name="connsiteY3300" fmla="*/ 264319 h 514350"/>
              <a:gd name="connsiteX3301" fmla="*/ 5925026 w 6400800"/>
              <a:gd name="connsiteY3301" fmla="*/ 245269 h 514350"/>
              <a:gd name="connsiteX3302" fmla="*/ 5926931 w 6400800"/>
              <a:gd name="connsiteY3302" fmla="*/ 233839 h 514350"/>
              <a:gd name="connsiteX3303" fmla="*/ 5928837 w 6400800"/>
              <a:gd name="connsiteY3303" fmla="*/ 226219 h 514350"/>
              <a:gd name="connsiteX3304" fmla="*/ 5930742 w 6400800"/>
              <a:gd name="connsiteY3304" fmla="*/ 234791 h 514350"/>
              <a:gd name="connsiteX3305" fmla="*/ 5923121 w 6400800"/>
              <a:gd name="connsiteY3305" fmla="*/ 209074 h 514350"/>
              <a:gd name="connsiteX3306" fmla="*/ 5926931 w 6400800"/>
              <a:gd name="connsiteY3306" fmla="*/ 222409 h 514350"/>
              <a:gd name="connsiteX3307" fmla="*/ 5922169 w 6400800"/>
              <a:gd name="connsiteY3307" fmla="*/ 232886 h 514350"/>
              <a:gd name="connsiteX3308" fmla="*/ 5919312 w 6400800"/>
              <a:gd name="connsiteY3308" fmla="*/ 206216 h 514350"/>
              <a:gd name="connsiteX3309" fmla="*/ 5918359 w 6400800"/>
              <a:gd name="connsiteY3309" fmla="*/ 193834 h 514350"/>
              <a:gd name="connsiteX3310" fmla="*/ 5923121 w 6400800"/>
              <a:gd name="connsiteY3310" fmla="*/ 209074 h 514350"/>
              <a:gd name="connsiteX3311" fmla="*/ 5901214 w 6400800"/>
              <a:gd name="connsiteY3311" fmla="*/ 244316 h 514350"/>
              <a:gd name="connsiteX3312" fmla="*/ 5901214 w 6400800"/>
              <a:gd name="connsiteY3312" fmla="*/ 258604 h 514350"/>
              <a:gd name="connsiteX3313" fmla="*/ 5902167 w 6400800"/>
              <a:gd name="connsiteY3313" fmla="*/ 278606 h 514350"/>
              <a:gd name="connsiteX3314" fmla="*/ 5904071 w 6400800"/>
              <a:gd name="connsiteY3314" fmla="*/ 302419 h 514350"/>
              <a:gd name="connsiteX3315" fmla="*/ 5900262 w 6400800"/>
              <a:gd name="connsiteY3315" fmla="*/ 310039 h 514350"/>
              <a:gd name="connsiteX3316" fmla="*/ 5895499 w 6400800"/>
              <a:gd name="connsiteY3316" fmla="*/ 284321 h 514350"/>
              <a:gd name="connsiteX3317" fmla="*/ 5901214 w 6400800"/>
              <a:gd name="connsiteY3317" fmla="*/ 244316 h 514350"/>
              <a:gd name="connsiteX3318" fmla="*/ 5903119 w 6400800"/>
              <a:gd name="connsiteY3318" fmla="*/ 324326 h 514350"/>
              <a:gd name="connsiteX3319" fmla="*/ 5903119 w 6400800"/>
              <a:gd name="connsiteY3319" fmla="*/ 328136 h 514350"/>
              <a:gd name="connsiteX3320" fmla="*/ 5902167 w 6400800"/>
              <a:gd name="connsiteY3320" fmla="*/ 325279 h 514350"/>
              <a:gd name="connsiteX3321" fmla="*/ 5903119 w 6400800"/>
              <a:gd name="connsiteY3321" fmla="*/ 324326 h 514350"/>
              <a:gd name="connsiteX3322" fmla="*/ 5892642 w 6400800"/>
              <a:gd name="connsiteY3322" fmla="*/ 348139 h 514350"/>
              <a:gd name="connsiteX3323" fmla="*/ 5893594 w 6400800"/>
              <a:gd name="connsiteY3323" fmla="*/ 352901 h 514350"/>
              <a:gd name="connsiteX3324" fmla="*/ 5893594 w 6400800"/>
              <a:gd name="connsiteY3324" fmla="*/ 355759 h 514350"/>
              <a:gd name="connsiteX3325" fmla="*/ 5891689 w 6400800"/>
              <a:gd name="connsiteY3325" fmla="*/ 350996 h 514350"/>
              <a:gd name="connsiteX3326" fmla="*/ 5892642 w 6400800"/>
              <a:gd name="connsiteY3326" fmla="*/ 348139 h 514350"/>
              <a:gd name="connsiteX3327" fmla="*/ 5893594 w 6400800"/>
              <a:gd name="connsiteY3327" fmla="*/ 373856 h 514350"/>
              <a:gd name="connsiteX3328" fmla="*/ 5898356 w 6400800"/>
              <a:gd name="connsiteY3328" fmla="*/ 391954 h 514350"/>
              <a:gd name="connsiteX3329" fmla="*/ 5902167 w 6400800"/>
              <a:gd name="connsiteY3329" fmla="*/ 408146 h 514350"/>
              <a:gd name="connsiteX3330" fmla="*/ 5904071 w 6400800"/>
              <a:gd name="connsiteY3330" fmla="*/ 417671 h 514350"/>
              <a:gd name="connsiteX3331" fmla="*/ 5904071 w 6400800"/>
              <a:gd name="connsiteY3331" fmla="*/ 417671 h 514350"/>
              <a:gd name="connsiteX3332" fmla="*/ 5890737 w 6400800"/>
              <a:gd name="connsiteY3332" fmla="*/ 387191 h 514350"/>
              <a:gd name="connsiteX3333" fmla="*/ 5888831 w 6400800"/>
              <a:gd name="connsiteY3333" fmla="*/ 383381 h 514350"/>
              <a:gd name="connsiteX3334" fmla="*/ 5887879 w 6400800"/>
              <a:gd name="connsiteY3334" fmla="*/ 357664 h 514350"/>
              <a:gd name="connsiteX3335" fmla="*/ 5888831 w 6400800"/>
              <a:gd name="connsiteY3335" fmla="*/ 356711 h 514350"/>
              <a:gd name="connsiteX3336" fmla="*/ 5893594 w 6400800"/>
              <a:gd name="connsiteY3336" fmla="*/ 373856 h 514350"/>
              <a:gd name="connsiteX3337" fmla="*/ 5886926 w 6400800"/>
              <a:gd name="connsiteY3337" fmla="*/ 321469 h 514350"/>
              <a:gd name="connsiteX3338" fmla="*/ 5888831 w 6400800"/>
              <a:gd name="connsiteY3338" fmla="*/ 311944 h 514350"/>
              <a:gd name="connsiteX3339" fmla="*/ 5888831 w 6400800"/>
              <a:gd name="connsiteY3339" fmla="*/ 314801 h 514350"/>
              <a:gd name="connsiteX3340" fmla="*/ 5889784 w 6400800"/>
              <a:gd name="connsiteY3340" fmla="*/ 326231 h 514350"/>
              <a:gd name="connsiteX3341" fmla="*/ 5885974 w 6400800"/>
              <a:gd name="connsiteY3341" fmla="*/ 332899 h 514350"/>
              <a:gd name="connsiteX3342" fmla="*/ 5885974 w 6400800"/>
              <a:gd name="connsiteY3342" fmla="*/ 325279 h 514350"/>
              <a:gd name="connsiteX3343" fmla="*/ 5886926 w 6400800"/>
              <a:gd name="connsiteY3343" fmla="*/ 321469 h 514350"/>
              <a:gd name="connsiteX3344" fmla="*/ 5858351 w 6400800"/>
              <a:gd name="connsiteY3344" fmla="*/ 279559 h 514350"/>
              <a:gd name="connsiteX3345" fmla="*/ 5858351 w 6400800"/>
              <a:gd name="connsiteY3345" fmla="*/ 284321 h 514350"/>
              <a:gd name="connsiteX3346" fmla="*/ 5858351 w 6400800"/>
              <a:gd name="connsiteY3346" fmla="*/ 285274 h 514350"/>
              <a:gd name="connsiteX3347" fmla="*/ 5857399 w 6400800"/>
              <a:gd name="connsiteY3347" fmla="*/ 281464 h 514350"/>
              <a:gd name="connsiteX3348" fmla="*/ 5858351 w 6400800"/>
              <a:gd name="connsiteY3348" fmla="*/ 279559 h 514350"/>
              <a:gd name="connsiteX3349" fmla="*/ 5841206 w 6400800"/>
              <a:gd name="connsiteY3349" fmla="*/ 264319 h 514350"/>
              <a:gd name="connsiteX3350" fmla="*/ 5840254 w 6400800"/>
              <a:gd name="connsiteY3350" fmla="*/ 270034 h 514350"/>
              <a:gd name="connsiteX3351" fmla="*/ 5839301 w 6400800"/>
              <a:gd name="connsiteY3351" fmla="*/ 277654 h 514350"/>
              <a:gd name="connsiteX3352" fmla="*/ 5838349 w 6400800"/>
              <a:gd name="connsiteY3352" fmla="*/ 271939 h 514350"/>
              <a:gd name="connsiteX3353" fmla="*/ 5841206 w 6400800"/>
              <a:gd name="connsiteY3353" fmla="*/ 264319 h 514350"/>
              <a:gd name="connsiteX3354" fmla="*/ 5828824 w 6400800"/>
              <a:gd name="connsiteY3354" fmla="*/ 305276 h 514350"/>
              <a:gd name="connsiteX3355" fmla="*/ 5826919 w 6400800"/>
              <a:gd name="connsiteY3355" fmla="*/ 308134 h 514350"/>
              <a:gd name="connsiteX3356" fmla="*/ 5826919 w 6400800"/>
              <a:gd name="connsiteY3356" fmla="*/ 306229 h 514350"/>
              <a:gd name="connsiteX3357" fmla="*/ 5829776 w 6400800"/>
              <a:gd name="connsiteY3357" fmla="*/ 299561 h 514350"/>
              <a:gd name="connsiteX3358" fmla="*/ 5828824 w 6400800"/>
              <a:gd name="connsiteY3358" fmla="*/ 305276 h 514350"/>
              <a:gd name="connsiteX3359" fmla="*/ 5823109 w 6400800"/>
              <a:gd name="connsiteY3359" fmla="*/ 259556 h 514350"/>
              <a:gd name="connsiteX3360" fmla="*/ 5827871 w 6400800"/>
              <a:gd name="connsiteY3360" fmla="*/ 270986 h 514350"/>
              <a:gd name="connsiteX3361" fmla="*/ 5828824 w 6400800"/>
              <a:gd name="connsiteY3361" fmla="*/ 273844 h 514350"/>
              <a:gd name="connsiteX3362" fmla="*/ 5828824 w 6400800"/>
              <a:gd name="connsiteY3362" fmla="*/ 286226 h 514350"/>
              <a:gd name="connsiteX3363" fmla="*/ 5824062 w 6400800"/>
              <a:gd name="connsiteY3363" fmla="*/ 295751 h 514350"/>
              <a:gd name="connsiteX3364" fmla="*/ 5824062 w 6400800"/>
              <a:gd name="connsiteY3364" fmla="*/ 294799 h 514350"/>
              <a:gd name="connsiteX3365" fmla="*/ 5823109 w 6400800"/>
              <a:gd name="connsiteY3365" fmla="*/ 267176 h 514350"/>
              <a:gd name="connsiteX3366" fmla="*/ 5823109 w 6400800"/>
              <a:gd name="connsiteY3366" fmla="*/ 259556 h 514350"/>
              <a:gd name="connsiteX3367" fmla="*/ 5813584 w 6400800"/>
              <a:gd name="connsiteY3367" fmla="*/ 252889 h 514350"/>
              <a:gd name="connsiteX3368" fmla="*/ 5812631 w 6400800"/>
              <a:gd name="connsiteY3368" fmla="*/ 258604 h 514350"/>
              <a:gd name="connsiteX3369" fmla="*/ 5811679 w 6400800"/>
              <a:gd name="connsiteY3369" fmla="*/ 255746 h 514350"/>
              <a:gd name="connsiteX3370" fmla="*/ 5811679 w 6400800"/>
              <a:gd name="connsiteY3370" fmla="*/ 262414 h 514350"/>
              <a:gd name="connsiteX3371" fmla="*/ 5810726 w 6400800"/>
              <a:gd name="connsiteY3371" fmla="*/ 267176 h 514350"/>
              <a:gd name="connsiteX3372" fmla="*/ 5808821 w 6400800"/>
              <a:gd name="connsiteY3372" fmla="*/ 294799 h 514350"/>
              <a:gd name="connsiteX3373" fmla="*/ 5808821 w 6400800"/>
              <a:gd name="connsiteY3373" fmla="*/ 304324 h 514350"/>
              <a:gd name="connsiteX3374" fmla="*/ 5807869 w 6400800"/>
              <a:gd name="connsiteY3374" fmla="*/ 300514 h 514350"/>
              <a:gd name="connsiteX3375" fmla="*/ 5806917 w 6400800"/>
              <a:gd name="connsiteY3375" fmla="*/ 264319 h 514350"/>
              <a:gd name="connsiteX3376" fmla="*/ 5806917 w 6400800"/>
              <a:gd name="connsiteY3376" fmla="*/ 262414 h 514350"/>
              <a:gd name="connsiteX3377" fmla="*/ 5813584 w 6400800"/>
              <a:gd name="connsiteY3377" fmla="*/ 252889 h 514350"/>
              <a:gd name="connsiteX3378" fmla="*/ 5804059 w 6400800"/>
              <a:gd name="connsiteY3378" fmla="*/ 268129 h 514350"/>
              <a:gd name="connsiteX3379" fmla="*/ 5804059 w 6400800"/>
              <a:gd name="connsiteY3379" fmla="*/ 269081 h 514350"/>
              <a:gd name="connsiteX3380" fmla="*/ 5804059 w 6400800"/>
              <a:gd name="connsiteY3380" fmla="*/ 268129 h 514350"/>
              <a:gd name="connsiteX3381" fmla="*/ 5804059 w 6400800"/>
              <a:gd name="connsiteY3381" fmla="*/ 268129 h 514350"/>
              <a:gd name="connsiteX3382" fmla="*/ 5799296 w 6400800"/>
              <a:gd name="connsiteY3382" fmla="*/ 164306 h 514350"/>
              <a:gd name="connsiteX3383" fmla="*/ 5802154 w 6400800"/>
              <a:gd name="connsiteY3383" fmla="*/ 166211 h 514350"/>
              <a:gd name="connsiteX3384" fmla="*/ 5796439 w 6400800"/>
              <a:gd name="connsiteY3384" fmla="*/ 176689 h 514350"/>
              <a:gd name="connsiteX3385" fmla="*/ 5796439 w 6400800"/>
              <a:gd name="connsiteY3385" fmla="*/ 163354 h 514350"/>
              <a:gd name="connsiteX3386" fmla="*/ 5799296 w 6400800"/>
              <a:gd name="connsiteY3386" fmla="*/ 164306 h 514350"/>
              <a:gd name="connsiteX3387" fmla="*/ 5770721 w 6400800"/>
              <a:gd name="connsiteY3387" fmla="*/ 386239 h 514350"/>
              <a:gd name="connsiteX3388" fmla="*/ 5770721 w 6400800"/>
              <a:gd name="connsiteY3388" fmla="*/ 383381 h 514350"/>
              <a:gd name="connsiteX3389" fmla="*/ 5770721 w 6400800"/>
              <a:gd name="connsiteY3389" fmla="*/ 382429 h 514350"/>
              <a:gd name="connsiteX3390" fmla="*/ 5771674 w 6400800"/>
              <a:gd name="connsiteY3390" fmla="*/ 387191 h 514350"/>
              <a:gd name="connsiteX3391" fmla="*/ 5770721 w 6400800"/>
              <a:gd name="connsiteY3391" fmla="*/ 386239 h 514350"/>
              <a:gd name="connsiteX3392" fmla="*/ 5782151 w 6400800"/>
              <a:gd name="connsiteY3392" fmla="*/ 253841 h 514350"/>
              <a:gd name="connsiteX3393" fmla="*/ 5780246 w 6400800"/>
              <a:gd name="connsiteY3393" fmla="*/ 258604 h 514350"/>
              <a:gd name="connsiteX3394" fmla="*/ 5777389 w 6400800"/>
              <a:gd name="connsiteY3394" fmla="*/ 267176 h 514350"/>
              <a:gd name="connsiteX3395" fmla="*/ 5773579 w 6400800"/>
              <a:gd name="connsiteY3395" fmla="*/ 275749 h 514350"/>
              <a:gd name="connsiteX3396" fmla="*/ 5772626 w 6400800"/>
              <a:gd name="connsiteY3396" fmla="*/ 273844 h 514350"/>
              <a:gd name="connsiteX3397" fmla="*/ 5771674 w 6400800"/>
              <a:gd name="connsiteY3397" fmla="*/ 272891 h 514350"/>
              <a:gd name="connsiteX3398" fmla="*/ 5783104 w 6400800"/>
              <a:gd name="connsiteY3398" fmla="*/ 241459 h 514350"/>
              <a:gd name="connsiteX3399" fmla="*/ 5782151 w 6400800"/>
              <a:gd name="connsiteY3399" fmla="*/ 253841 h 514350"/>
              <a:gd name="connsiteX3400" fmla="*/ 5785962 w 6400800"/>
              <a:gd name="connsiteY3400" fmla="*/ 221456 h 514350"/>
              <a:gd name="connsiteX3401" fmla="*/ 5784056 w 6400800"/>
              <a:gd name="connsiteY3401" fmla="*/ 239554 h 514350"/>
              <a:gd name="connsiteX3402" fmla="*/ 5784056 w 6400800"/>
              <a:gd name="connsiteY3402" fmla="*/ 240506 h 514350"/>
              <a:gd name="connsiteX3403" fmla="*/ 5770721 w 6400800"/>
              <a:gd name="connsiteY3403" fmla="*/ 267176 h 514350"/>
              <a:gd name="connsiteX3404" fmla="*/ 5769769 w 6400800"/>
              <a:gd name="connsiteY3404" fmla="*/ 261461 h 514350"/>
              <a:gd name="connsiteX3405" fmla="*/ 5769769 w 6400800"/>
              <a:gd name="connsiteY3405" fmla="*/ 258604 h 514350"/>
              <a:gd name="connsiteX3406" fmla="*/ 5785962 w 6400800"/>
              <a:gd name="connsiteY3406" fmla="*/ 221456 h 514350"/>
              <a:gd name="connsiteX3407" fmla="*/ 5754529 w 6400800"/>
              <a:gd name="connsiteY3407" fmla="*/ 333851 h 514350"/>
              <a:gd name="connsiteX3408" fmla="*/ 5746909 w 6400800"/>
              <a:gd name="connsiteY3408" fmla="*/ 348139 h 514350"/>
              <a:gd name="connsiteX3409" fmla="*/ 5745956 w 6400800"/>
              <a:gd name="connsiteY3409" fmla="*/ 346234 h 514350"/>
              <a:gd name="connsiteX3410" fmla="*/ 5754529 w 6400800"/>
              <a:gd name="connsiteY3410" fmla="*/ 322421 h 514350"/>
              <a:gd name="connsiteX3411" fmla="*/ 5754529 w 6400800"/>
              <a:gd name="connsiteY3411" fmla="*/ 333851 h 514350"/>
              <a:gd name="connsiteX3412" fmla="*/ 5754529 w 6400800"/>
              <a:gd name="connsiteY3412" fmla="*/ 333851 h 514350"/>
              <a:gd name="connsiteX3413" fmla="*/ 5762149 w 6400800"/>
              <a:gd name="connsiteY3413" fmla="*/ 302419 h 514350"/>
              <a:gd name="connsiteX3414" fmla="*/ 5762149 w 6400800"/>
              <a:gd name="connsiteY3414" fmla="*/ 302419 h 514350"/>
              <a:gd name="connsiteX3415" fmla="*/ 5762149 w 6400800"/>
              <a:gd name="connsiteY3415" fmla="*/ 302419 h 514350"/>
              <a:gd name="connsiteX3416" fmla="*/ 5762149 w 6400800"/>
              <a:gd name="connsiteY3416" fmla="*/ 302419 h 514350"/>
              <a:gd name="connsiteX3417" fmla="*/ 5761196 w 6400800"/>
              <a:gd name="connsiteY3417" fmla="*/ 304324 h 514350"/>
              <a:gd name="connsiteX3418" fmla="*/ 5762149 w 6400800"/>
              <a:gd name="connsiteY3418" fmla="*/ 305276 h 514350"/>
              <a:gd name="connsiteX3419" fmla="*/ 5762149 w 6400800"/>
              <a:gd name="connsiteY3419" fmla="*/ 308134 h 514350"/>
              <a:gd name="connsiteX3420" fmla="*/ 5762149 w 6400800"/>
              <a:gd name="connsiteY3420" fmla="*/ 310039 h 514350"/>
              <a:gd name="connsiteX3421" fmla="*/ 5759292 w 6400800"/>
              <a:gd name="connsiteY3421" fmla="*/ 320516 h 514350"/>
              <a:gd name="connsiteX3422" fmla="*/ 5757387 w 6400800"/>
              <a:gd name="connsiteY3422" fmla="*/ 328136 h 514350"/>
              <a:gd name="connsiteX3423" fmla="*/ 5755481 w 6400800"/>
              <a:gd name="connsiteY3423" fmla="*/ 320516 h 514350"/>
              <a:gd name="connsiteX3424" fmla="*/ 5761196 w 6400800"/>
              <a:gd name="connsiteY3424" fmla="*/ 304324 h 514350"/>
              <a:gd name="connsiteX3425" fmla="*/ 5760244 w 6400800"/>
              <a:gd name="connsiteY3425" fmla="*/ 289084 h 514350"/>
              <a:gd name="connsiteX3426" fmla="*/ 5759292 w 6400800"/>
              <a:gd name="connsiteY3426" fmla="*/ 290989 h 514350"/>
              <a:gd name="connsiteX3427" fmla="*/ 5751671 w 6400800"/>
              <a:gd name="connsiteY3427" fmla="*/ 301466 h 514350"/>
              <a:gd name="connsiteX3428" fmla="*/ 5748814 w 6400800"/>
              <a:gd name="connsiteY3428" fmla="*/ 305276 h 514350"/>
              <a:gd name="connsiteX3429" fmla="*/ 5759292 w 6400800"/>
              <a:gd name="connsiteY3429" fmla="*/ 280511 h 514350"/>
              <a:gd name="connsiteX3430" fmla="*/ 5760244 w 6400800"/>
              <a:gd name="connsiteY3430" fmla="*/ 289084 h 514350"/>
              <a:gd name="connsiteX3431" fmla="*/ 5756434 w 6400800"/>
              <a:gd name="connsiteY3431" fmla="*/ 227171 h 514350"/>
              <a:gd name="connsiteX3432" fmla="*/ 5756434 w 6400800"/>
              <a:gd name="connsiteY3432" fmla="*/ 243364 h 514350"/>
              <a:gd name="connsiteX3433" fmla="*/ 5757387 w 6400800"/>
              <a:gd name="connsiteY3433" fmla="*/ 250984 h 514350"/>
              <a:gd name="connsiteX3434" fmla="*/ 5753576 w 6400800"/>
              <a:gd name="connsiteY3434" fmla="*/ 259556 h 514350"/>
              <a:gd name="connsiteX3435" fmla="*/ 5741194 w 6400800"/>
              <a:gd name="connsiteY3435" fmla="*/ 285274 h 514350"/>
              <a:gd name="connsiteX3436" fmla="*/ 5756434 w 6400800"/>
              <a:gd name="connsiteY3436" fmla="*/ 227171 h 514350"/>
              <a:gd name="connsiteX3437" fmla="*/ 5676424 w 6400800"/>
              <a:gd name="connsiteY3437" fmla="*/ 184309 h 514350"/>
              <a:gd name="connsiteX3438" fmla="*/ 5676424 w 6400800"/>
              <a:gd name="connsiteY3438" fmla="*/ 198596 h 514350"/>
              <a:gd name="connsiteX3439" fmla="*/ 5676424 w 6400800"/>
              <a:gd name="connsiteY3439" fmla="*/ 228124 h 514350"/>
              <a:gd name="connsiteX3440" fmla="*/ 5676424 w 6400800"/>
              <a:gd name="connsiteY3440" fmla="*/ 246221 h 514350"/>
              <a:gd name="connsiteX3441" fmla="*/ 5677376 w 6400800"/>
              <a:gd name="connsiteY3441" fmla="*/ 266224 h 514350"/>
              <a:gd name="connsiteX3442" fmla="*/ 5678329 w 6400800"/>
              <a:gd name="connsiteY3442" fmla="*/ 276701 h 514350"/>
              <a:gd name="connsiteX3443" fmla="*/ 5678329 w 6400800"/>
              <a:gd name="connsiteY3443" fmla="*/ 276701 h 514350"/>
              <a:gd name="connsiteX3444" fmla="*/ 5675471 w 6400800"/>
              <a:gd name="connsiteY3444" fmla="*/ 259556 h 514350"/>
              <a:gd name="connsiteX3445" fmla="*/ 5672614 w 6400800"/>
              <a:gd name="connsiteY3445" fmla="*/ 242411 h 514350"/>
              <a:gd name="connsiteX3446" fmla="*/ 5669756 w 6400800"/>
              <a:gd name="connsiteY3446" fmla="*/ 223361 h 514350"/>
              <a:gd name="connsiteX3447" fmla="*/ 5668804 w 6400800"/>
              <a:gd name="connsiteY3447" fmla="*/ 216694 h 514350"/>
              <a:gd name="connsiteX3448" fmla="*/ 5676424 w 6400800"/>
              <a:gd name="connsiteY3448" fmla="*/ 184309 h 514350"/>
              <a:gd name="connsiteX3449" fmla="*/ 5652612 w 6400800"/>
              <a:gd name="connsiteY3449" fmla="*/ 263366 h 514350"/>
              <a:gd name="connsiteX3450" fmla="*/ 5653564 w 6400800"/>
              <a:gd name="connsiteY3450" fmla="*/ 261461 h 514350"/>
              <a:gd name="connsiteX3451" fmla="*/ 5655469 w 6400800"/>
              <a:gd name="connsiteY3451" fmla="*/ 264319 h 514350"/>
              <a:gd name="connsiteX3452" fmla="*/ 5655469 w 6400800"/>
              <a:gd name="connsiteY3452" fmla="*/ 268129 h 514350"/>
              <a:gd name="connsiteX3453" fmla="*/ 5657374 w 6400800"/>
              <a:gd name="connsiteY3453" fmla="*/ 286226 h 514350"/>
              <a:gd name="connsiteX3454" fmla="*/ 5652612 w 6400800"/>
              <a:gd name="connsiteY3454" fmla="*/ 269081 h 514350"/>
              <a:gd name="connsiteX3455" fmla="*/ 5651659 w 6400800"/>
              <a:gd name="connsiteY3455" fmla="*/ 267176 h 514350"/>
              <a:gd name="connsiteX3456" fmla="*/ 5652612 w 6400800"/>
              <a:gd name="connsiteY3456" fmla="*/ 263366 h 514350"/>
              <a:gd name="connsiteX3457" fmla="*/ 5650706 w 6400800"/>
              <a:gd name="connsiteY3457" fmla="*/ 205264 h 514350"/>
              <a:gd name="connsiteX3458" fmla="*/ 5651659 w 6400800"/>
              <a:gd name="connsiteY3458" fmla="*/ 212884 h 514350"/>
              <a:gd name="connsiteX3459" fmla="*/ 5649754 w 6400800"/>
              <a:gd name="connsiteY3459" fmla="*/ 207169 h 514350"/>
              <a:gd name="connsiteX3460" fmla="*/ 5650706 w 6400800"/>
              <a:gd name="connsiteY3460" fmla="*/ 205264 h 514350"/>
              <a:gd name="connsiteX3461" fmla="*/ 5647849 w 6400800"/>
              <a:gd name="connsiteY3461" fmla="*/ 209074 h 514350"/>
              <a:gd name="connsiteX3462" fmla="*/ 5649754 w 6400800"/>
              <a:gd name="connsiteY3462" fmla="*/ 219551 h 514350"/>
              <a:gd name="connsiteX3463" fmla="*/ 5651659 w 6400800"/>
              <a:gd name="connsiteY3463" fmla="*/ 235744 h 514350"/>
              <a:gd name="connsiteX3464" fmla="*/ 5651659 w 6400800"/>
              <a:gd name="connsiteY3464" fmla="*/ 236696 h 514350"/>
              <a:gd name="connsiteX3465" fmla="*/ 5645944 w 6400800"/>
              <a:gd name="connsiteY3465" fmla="*/ 228124 h 514350"/>
              <a:gd name="connsiteX3466" fmla="*/ 5644039 w 6400800"/>
              <a:gd name="connsiteY3466" fmla="*/ 216694 h 514350"/>
              <a:gd name="connsiteX3467" fmla="*/ 5647849 w 6400800"/>
              <a:gd name="connsiteY3467" fmla="*/ 209074 h 514350"/>
              <a:gd name="connsiteX3468" fmla="*/ 5642134 w 6400800"/>
              <a:gd name="connsiteY3468" fmla="*/ 370046 h 514350"/>
              <a:gd name="connsiteX3469" fmla="*/ 5643087 w 6400800"/>
              <a:gd name="connsiteY3469" fmla="*/ 377666 h 514350"/>
              <a:gd name="connsiteX3470" fmla="*/ 5641181 w 6400800"/>
              <a:gd name="connsiteY3470" fmla="*/ 385286 h 514350"/>
              <a:gd name="connsiteX3471" fmla="*/ 5642134 w 6400800"/>
              <a:gd name="connsiteY3471" fmla="*/ 370046 h 514350"/>
              <a:gd name="connsiteX3472" fmla="*/ 5624037 w 6400800"/>
              <a:gd name="connsiteY3472" fmla="*/ 272891 h 514350"/>
              <a:gd name="connsiteX3473" fmla="*/ 5625942 w 6400800"/>
              <a:gd name="connsiteY3473" fmla="*/ 258604 h 514350"/>
              <a:gd name="connsiteX3474" fmla="*/ 5625942 w 6400800"/>
              <a:gd name="connsiteY3474" fmla="*/ 254794 h 514350"/>
              <a:gd name="connsiteX3475" fmla="*/ 5632609 w 6400800"/>
              <a:gd name="connsiteY3475" fmla="*/ 241459 h 514350"/>
              <a:gd name="connsiteX3476" fmla="*/ 5634514 w 6400800"/>
              <a:gd name="connsiteY3476" fmla="*/ 236696 h 514350"/>
              <a:gd name="connsiteX3477" fmla="*/ 5637371 w 6400800"/>
              <a:gd name="connsiteY3477" fmla="*/ 245269 h 514350"/>
              <a:gd name="connsiteX3478" fmla="*/ 5640229 w 6400800"/>
              <a:gd name="connsiteY3478" fmla="*/ 259556 h 514350"/>
              <a:gd name="connsiteX3479" fmla="*/ 5640229 w 6400800"/>
              <a:gd name="connsiteY3479" fmla="*/ 266224 h 514350"/>
              <a:gd name="connsiteX3480" fmla="*/ 5631656 w 6400800"/>
              <a:gd name="connsiteY3480" fmla="*/ 288131 h 514350"/>
              <a:gd name="connsiteX3481" fmla="*/ 5624037 w 6400800"/>
              <a:gd name="connsiteY3481" fmla="*/ 277654 h 514350"/>
              <a:gd name="connsiteX3482" fmla="*/ 5624037 w 6400800"/>
              <a:gd name="connsiteY3482" fmla="*/ 272891 h 514350"/>
              <a:gd name="connsiteX3483" fmla="*/ 5623084 w 6400800"/>
              <a:gd name="connsiteY3483" fmla="*/ 289084 h 514350"/>
              <a:gd name="connsiteX3484" fmla="*/ 5623084 w 6400800"/>
              <a:gd name="connsiteY3484" fmla="*/ 287179 h 514350"/>
              <a:gd name="connsiteX3485" fmla="*/ 5624989 w 6400800"/>
              <a:gd name="connsiteY3485" fmla="*/ 290989 h 514350"/>
              <a:gd name="connsiteX3486" fmla="*/ 5626894 w 6400800"/>
              <a:gd name="connsiteY3486" fmla="*/ 298609 h 514350"/>
              <a:gd name="connsiteX3487" fmla="*/ 5625942 w 6400800"/>
              <a:gd name="connsiteY3487" fmla="*/ 300514 h 514350"/>
              <a:gd name="connsiteX3488" fmla="*/ 5625942 w 6400800"/>
              <a:gd name="connsiteY3488" fmla="*/ 300514 h 514350"/>
              <a:gd name="connsiteX3489" fmla="*/ 5622131 w 6400800"/>
              <a:gd name="connsiteY3489" fmla="*/ 295751 h 514350"/>
              <a:gd name="connsiteX3490" fmla="*/ 5623084 w 6400800"/>
              <a:gd name="connsiteY3490" fmla="*/ 289084 h 514350"/>
              <a:gd name="connsiteX3491" fmla="*/ 5621179 w 6400800"/>
              <a:gd name="connsiteY3491" fmla="*/ 310991 h 514350"/>
              <a:gd name="connsiteX3492" fmla="*/ 5621179 w 6400800"/>
              <a:gd name="connsiteY3492" fmla="*/ 310991 h 514350"/>
              <a:gd name="connsiteX3493" fmla="*/ 5621179 w 6400800"/>
              <a:gd name="connsiteY3493" fmla="*/ 310991 h 514350"/>
              <a:gd name="connsiteX3494" fmla="*/ 5621179 w 6400800"/>
              <a:gd name="connsiteY3494" fmla="*/ 310991 h 514350"/>
              <a:gd name="connsiteX3495" fmla="*/ 5618321 w 6400800"/>
              <a:gd name="connsiteY3495" fmla="*/ 270034 h 514350"/>
              <a:gd name="connsiteX3496" fmla="*/ 5618321 w 6400800"/>
              <a:gd name="connsiteY3496" fmla="*/ 270034 h 514350"/>
              <a:gd name="connsiteX3497" fmla="*/ 5618321 w 6400800"/>
              <a:gd name="connsiteY3497" fmla="*/ 270034 h 514350"/>
              <a:gd name="connsiteX3498" fmla="*/ 5618321 w 6400800"/>
              <a:gd name="connsiteY3498" fmla="*/ 270034 h 514350"/>
              <a:gd name="connsiteX3499" fmla="*/ 5617369 w 6400800"/>
              <a:gd name="connsiteY3499" fmla="*/ 272891 h 514350"/>
              <a:gd name="connsiteX3500" fmla="*/ 5618321 w 6400800"/>
              <a:gd name="connsiteY3500" fmla="*/ 273844 h 514350"/>
              <a:gd name="connsiteX3501" fmla="*/ 5616417 w 6400800"/>
              <a:gd name="connsiteY3501" fmla="*/ 286226 h 514350"/>
              <a:gd name="connsiteX3502" fmla="*/ 5613559 w 6400800"/>
              <a:gd name="connsiteY3502" fmla="*/ 282416 h 514350"/>
              <a:gd name="connsiteX3503" fmla="*/ 5617369 w 6400800"/>
              <a:gd name="connsiteY3503" fmla="*/ 272891 h 514350"/>
              <a:gd name="connsiteX3504" fmla="*/ 5608796 w 6400800"/>
              <a:gd name="connsiteY3504" fmla="*/ 290989 h 514350"/>
              <a:gd name="connsiteX3505" fmla="*/ 5608796 w 6400800"/>
              <a:gd name="connsiteY3505" fmla="*/ 290989 h 514350"/>
              <a:gd name="connsiteX3506" fmla="*/ 5611654 w 6400800"/>
              <a:gd name="connsiteY3506" fmla="*/ 294799 h 514350"/>
              <a:gd name="connsiteX3507" fmla="*/ 5613559 w 6400800"/>
              <a:gd name="connsiteY3507" fmla="*/ 297656 h 514350"/>
              <a:gd name="connsiteX3508" fmla="*/ 5611654 w 6400800"/>
              <a:gd name="connsiteY3508" fmla="*/ 310991 h 514350"/>
              <a:gd name="connsiteX3509" fmla="*/ 5608796 w 6400800"/>
              <a:gd name="connsiteY3509" fmla="*/ 292894 h 514350"/>
              <a:gd name="connsiteX3510" fmla="*/ 5608796 w 6400800"/>
              <a:gd name="connsiteY3510" fmla="*/ 290989 h 514350"/>
              <a:gd name="connsiteX3511" fmla="*/ 5594509 w 6400800"/>
              <a:gd name="connsiteY3511" fmla="*/ 241459 h 514350"/>
              <a:gd name="connsiteX3512" fmla="*/ 5595462 w 6400800"/>
              <a:gd name="connsiteY3512" fmla="*/ 258604 h 514350"/>
              <a:gd name="connsiteX3513" fmla="*/ 5595462 w 6400800"/>
              <a:gd name="connsiteY3513" fmla="*/ 259556 h 514350"/>
              <a:gd name="connsiteX3514" fmla="*/ 5595462 w 6400800"/>
              <a:gd name="connsiteY3514" fmla="*/ 261461 h 514350"/>
              <a:gd name="connsiteX3515" fmla="*/ 5593556 w 6400800"/>
              <a:gd name="connsiteY3515" fmla="*/ 259556 h 514350"/>
              <a:gd name="connsiteX3516" fmla="*/ 5592604 w 6400800"/>
              <a:gd name="connsiteY3516" fmla="*/ 250031 h 514350"/>
              <a:gd name="connsiteX3517" fmla="*/ 5594509 w 6400800"/>
              <a:gd name="connsiteY3517" fmla="*/ 241459 h 514350"/>
              <a:gd name="connsiteX3518" fmla="*/ 5578317 w 6400800"/>
              <a:gd name="connsiteY3518" fmla="*/ 284321 h 514350"/>
              <a:gd name="connsiteX3519" fmla="*/ 5578317 w 6400800"/>
              <a:gd name="connsiteY3519" fmla="*/ 286226 h 514350"/>
              <a:gd name="connsiteX3520" fmla="*/ 5577364 w 6400800"/>
              <a:gd name="connsiteY3520" fmla="*/ 285274 h 514350"/>
              <a:gd name="connsiteX3521" fmla="*/ 5578317 w 6400800"/>
              <a:gd name="connsiteY3521" fmla="*/ 284321 h 514350"/>
              <a:gd name="connsiteX3522" fmla="*/ 5573554 w 6400800"/>
              <a:gd name="connsiteY3522" fmla="*/ 299561 h 514350"/>
              <a:gd name="connsiteX3523" fmla="*/ 5576412 w 6400800"/>
              <a:gd name="connsiteY3523" fmla="*/ 305276 h 514350"/>
              <a:gd name="connsiteX3524" fmla="*/ 5577364 w 6400800"/>
              <a:gd name="connsiteY3524" fmla="*/ 307181 h 514350"/>
              <a:gd name="connsiteX3525" fmla="*/ 5576412 w 6400800"/>
              <a:gd name="connsiteY3525" fmla="*/ 325279 h 514350"/>
              <a:gd name="connsiteX3526" fmla="*/ 5576412 w 6400800"/>
              <a:gd name="connsiteY3526" fmla="*/ 328136 h 514350"/>
              <a:gd name="connsiteX3527" fmla="*/ 5575459 w 6400800"/>
              <a:gd name="connsiteY3527" fmla="*/ 319564 h 514350"/>
              <a:gd name="connsiteX3528" fmla="*/ 5573554 w 6400800"/>
              <a:gd name="connsiteY3528" fmla="*/ 303371 h 514350"/>
              <a:gd name="connsiteX3529" fmla="*/ 5573554 w 6400800"/>
              <a:gd name="connsiteY3529" fmla="*/ 299561 h 514350"/>
              <a:gd name="connsiteX3530" fmla="*/ 5550694 w 6400800"/>
              <a:gd name="connsiteY3530" fmla="*/ 308134 h 514350"/>
              <a:gd name="connsiteX3531" fmla="*/ 5549742 w 6400800"/>
              <a:gd name="connsiteY3531" fmla="*/ 301466 h 514350"/>
              <a:gd name="connsiteX3532" fmla="*/ 5551646 w 6400800"/>
              <a:gd name="connsiteY3532" fmla="*/ 294799 h 514350"/>
              <a:gd name="connsiteX3533" fmla="*/ 5552599 w 6400800"/>
              <a:gd name="connsiteY3533" fmla="*/ 291941 h 514350"/>
              <a:gd name="connsiteX3534" fmla="*/ 5554504 w 6400800"/>
              <a:gd name="connsiteY3534" fmla="*/ 302419 h 514350"/>
              <a:gd name="connsiteX3535" fmla="*/ 5552599 w 6400800"/>
              <a:gd name="connsiteY3535" fmla="*/ 306229 h 514350"/>
              <a:gd name="connsiteX3536" fmla="*/ 5550694 w 6400800"/>
              <a:gd name="connsiteY3536" fmla="*/ 308134 h 514350"/>
              <a:gd name="connsiteX3537" fmla="*/ 5557362 w 6400800"/>
              <a:gd name="connsiteY3537" fmla="*/ 313849 h 514350"/>
              <a:gd name="connsiteX3538" fmla="*/ 5557362 w 6400800"/>
              <a:gd name="connsiteY3538" fmla="*/ 313849 h 514350"/>
              <a:gd name="connsiteX3539" fmla="*/ 5553551 w 6400800"/>
              <a:gd name="connsiteY3539" fmla="*/ 318611 h 514350"/>
              <a:gd name="connsiteX3540" fmla="*/ 5556409 w 6400800"/>
              <a:gd name="connsiteY3540" fmla="*/ 310039 h 514350"/>
              <a:gd name="connsiteX3541" fmla="*/ 5557362 w 6400800"/>
              <a:gd name="connsiteY3541" fmla="*/ 313849 h 514350"/>
              <a:gd name="connsiteX3542" fmla="*/ 5557362 w 6400800"/>
              <a:gd name="connsiteY3542" fmla="*/ 313849 h 514350"/>
              <a:gd name="connsiteX3543" fmla="*/ 5561171 w 6400800"/>
              <a:gd name="connsiteY3543" fmla="*/ 359569 h 514350"/>
              <a:gd name="connsiteX3544" fmla="*/ 5561171 w 6400800"/>
              <a:gd name="connsiteY3544" fmla="*/ 361474 h 514350"/>
              <a:gd name="connsiteX3545" fmla="*/ 5560219 w 6400800"/>
              <a:gd name="connsiteY3545" fmla="*/ 360521 h 514350"/>
              <a:gd name="connsiteX3546" fmla="*/ 5558314 w 6400800"/>
              <a:gd name="connsiteY3546" fmla="*/ 350996 h 514350"/>
              <a:gd name="connsiteX3547" fmla="*/ 5560219 w 6400800"/>
              <a:gd name="connsiteY3547" fmla="*/ 342424 h 514350"/>
              <a:gd name="connsiteX3548" fmla="*/ 5561171 w 6400800"/>
              <a:gd name="connsiteY3548" fmla="*/ 359569 h 514350"/>
              <a:gd name="connsiteX3549" fmla="*/ 5559267 w 6400800"/>
              <a:gd name="connsiteY3549" fmla="*/ 303371 h 514350"/>
              <a:gd name="connsiteX3550" fmla="*/ 5559267 w 6400800"/>
              <a:gd name="connsiteY3550" fmla="*/ 303371 h 514350"/>
              <a:gd name="connsiteX3551" fmla="*/ 5559267 w 6400800"/>
              <a:gd name="connsiteY3551" fmla="*/ 303371 h 514350"/>
              <a:gd name="connsiteX3552" fmla="*/ 5559267 w 6400800"/>
              <a:gd name="connsiteY3552" fmla="*/ 303371 h 514350"/>
              <a:gd name="connsiteX3553" fmla="*/ 5557362 w 6400800"/>
              <a:gd name="connsiteY3553" fmla="*/ 277654 h 514350"/>
              <a:gd name="connsiteX3554" fmla="*/ 5558314 w 6400800"/>
              <a:gd name="connsiteY3554" fmla="*/ 283369 h 514350"/>
              <a:gd name="connsiteX3555" fmla="*/ 5559267 w 6400800"/>
              <a:gd name="connsiteY3555" fmla="*/ 293846 h 514350"/>
              <a:gd name="connsiteX3556" fmla="*/ 5557362 w 6400800"/>
              <a:gd name="connsiteY3556" fmla="*/ 296704 h 514350"/>
              <a:gd name="connsiteX3557" fmla="*/ 5554504 w 6400800"/>
              <a:gd name="connsiteY3557" fmla="*/ 287179 h 514350"/>
              <a:gd name="connsiteX3558" fmla="*/ 5557362 w 6400800"/>
              <a:gd name="connsiteY3558" fmla="*/ 277654 h 514350"/>
              <a:gd name="connsiteX3559" fmla="*/ 5553551 w 6400800"/>
              <a:gd name="connsiteY3559" fmla="*/ 252889 h 514350"/>
              <a:gd name="connsiteX3560" fmla="*/ 5553551 w 6400800"/>
              <a:gd name="connsiteY3560" fmla="*/ 252889 h 514350"/>
              <a:gd name="connsiteX3561" fmla="*/ 5553551 w 6400800"/>
              <a:gd name="connsiteY3561" fmla="*/ 253841 h 514350"/>
              <a:gd name="connsiteX3562" fmla="*/ 5555456 w 6400800"/>
              <a:gd name="connsiteY3562" fmla="*/ 268129 h 514350"/>
              <a:gd name="connsiteX3563" fmla="*/ 5555456 w 6400800"/>
              <a:gd name="connsiteY3563" fmla="*/ 270986 h 514350"/>
              <a:gd name="connsiteX3564" fmla="*/ 5552599 w 6400800"/>
              <a:gd name="connsiteY3564" fmla="*/ 275749 h 514350"/>
              <a:gd name="connsiteX3565" fmla="*/ 5549742 w 6400800"/>
              <a:gd name="connsiteY3565" fmla="*/ 280511 h 514350"/>
              <a:gd name="connsiteX3566" fmla="*/ 5549742 w 6400800"/>
              <a:gd name="connsiteY3566" fmla="*/ 280511 h 514350"/>
              <a:gd name="connsiteX3567" fmla="*/ 5549742 w 6400800"/>
              <a:gd name="connsiteY3567" fmla="*/ 280511 h 514350"/>
              <a:gd name="connsiteX3568" fmla="*/ 5545931 w 6400800"/>
              <a:gd name="connsiteY3568" fmla="*/ 286226 h 514350"/>
              <a:gd name="connsiteX3569" fmla="*/ 5544979 w 6400800"/>
              <a:gd name="connsiteY3569" fmla="*/ 281464 h 514350"/>
              <a:gd name="connsiteX3570" fmla="*/ 5546884 w 6400800"/>
              <a:gd name="connsiteY3570" fmla="*/ 275749 h 514350"/>
              <a:gd name="connsiteX3571" fmla="*/ 5549742 w 6400800"/>
              <a:gd name="connsiteY3571" fmla="*/ 261461 h 514350"/>
              <a:gd name="connsiteX3572" fmla="*/ 5553551 w 6400800"/>
              <a:gd name="connsiteY3572" fmla="*/ 252889 h 514350"/>
              <a:gd name="connsiteX3573" fmla="*/ 5548789 w 6400800"/>
              <a:gd name="connsiteY3573" fmla="*/ 226219 h 514350"/>
              <a:gd name="connsiteX3574" fmla="*/ 5549742 w 6400800"/>
              <a:gd name="connsiteY3574" fmla="*/ 230029 h 514350"/>
              <a:gd name="connsiteX3575" fmla="*/ 5550694 w 6400800"/>
              <a:gd name="connsiteY3575" fmla="*/ 234791 h 514350"/>
              <a:gd name="connsiteX3576" fmla="*/ 5547837 w 6400800"/>
              <a:gd name="connsiteY3576" fmla="*/ 230029 h 514350"/>
              <a:gd name="connsiteX3577" fmla="*/ 5548789 w 6400800"/>
              <a:gd name="connsiteY3577" fmla="*/ 226219 h 514350"/>
              <a:gd name="connsiteX3578" fmla="*/ 5546884 w 6400800"/>
              <a:gd name="connsiteY3578" fmla="*/ 235744 h 514350"/>
              <a:gd name="connsiteX3579" fmla="*/ 5550694 w 6400800"/>
              <a:gd name="connsiteY3579" fmla="*/ 244316 h 514350"/>
              <a:gd name="connsiteX3580" fmla="*/ 5544979 w 6400800"/>
              <a:gd name="connsiteY3580" fmla="*/ 259556 h 514350"/>
              <a:gd name="connsiteX3581" fmla="*/ 5544026 w 6400800"/>
              <a:gd name="connsiteY3581" fmla="*/ 262414 h 514350"/>
              <a:gd name="connsiteX3582" fmla="*/ 5543074 w 6400800"/>
              <a:gd name="connsiteY3582" fmla="*/ 257651 h 514350"/>
              <a:gd name="connsiteX3583" fmla="*/ 5542121 w 6400800"/>
              <a:gd name="connsiteY3583" fmla="*/ 254794 h 514350"/>
              <a:gd name="connsiteX3584" fmla="*/ 5546884 w 6400800"/>
              <a:gd name="connsiteY3584" fmla="*/ 235744 h 514350"/>
              <a:gd name="connsiteX3585" fmla="*/ 5540217 w 6400800"/>
              <a:gd name="connsiteY3585" fmla="*/ 218599 h 514350"/>
              <a:gd name="connsiteX3586" fmla="*/ 5539264 w 6400800"/>
              <a:gd name="connsiteY3586" fmla="*/ 220504 h 514350"/>
              <a:gd name="connsiteX3587" fmla="*/ 5538312 w 6400800"/>
              <a:gd name="connsiteY3587" fmla="*/ 223361 h 514350"/>
              <a:gd name="connsiteX3588" fmla="*/ 5536406 w 6400800"/>
              <a:gd name="connsiteY3588" fmla="*/ 210026 h 514350"/>
              <a:gd name="connsiteX3589" fmla="*/ 5540217 w 6400800"/>
              <a:gd name="connsiteY3589" fmla="*/ 218599 h 514350"/>
              <a:gd name="connsiteX3590" fmla="*/ 5507831 w 6400800"/>
              <a:gd name="connsiteY3590" fmla="*/ 312896 h 514350"/>
              <a:gd name="connsiteX3591" fmla="*/ 5507831 w 6400800"/>
              <a:gd name="connsiteY3591" fmla="*/ 312896 h 514350"/>
              <a:gd name="connsiteX3592" fmla="*/ 5507831 w 6400800"/>
              <a:gd name="connsiteY3592" fmla="*/ 313849 h 514350"/>
              <a:gd name="connsiteX3593" fmla="*/ 5507831 w 6400800"/>
              <a:gd name="connsiteY3593" fmla="*/ 312896 h 514350"/>
              <a:gd name="connsiteX3594" fmla="*/ 5481162 w 6400800"/>
              <a:gd name="connsiteY3594" fmla="*/ 326231 h 514350"/>
              <a:gd name="connsiteX3595" fmla="*/ 5480209 w 6400800"/>
              <a:gd name="connsiteY3595" fmla="*/ 330994 h 514350"/>
              <a:gd name="connsiteX3596" fmla="*/ 5479256 w 6400800"/>
              <a:gd name="connsiteY3596" fmla="*/ 324326 h 514350"/>
              <a:gd name="connsiteX3597" fmla="*/ 5479256 w 6400800"/>
              <a:gd name="connsiteY3597" fmla="*/ 322421 h 514350"/>
              <a:gd name="connsiteX3598" fmla="*/ 5478304 w 6400800"/>
              <a:gd name="connsiteY3598" fmla="*/ 311944 h 514350"/>
              <a:gd name="connsiteX3599" fmla="*/ 5482114 w 6400800"/>
              <a:gd name="connsiteY3599" fmla="*/ 325279 h 514350"/>
              <a:gd name="connsiteX3600" fmla="*/ 5481162 w 6400800"/>
              <a:gd name="connsiteY3600" fmla="*/ 326231 h 514350"/>
              <a:gd name="connsiteX3601" fmla="*/ 5493544 w 6400800"/>
              <a:gd name="connsiteY3601" fmla="*/ 339566 h 514350"/>
              <a:gd name="connsiteX3602" fmla="*/ 5493544 w 6400800"/>
              <a:gd name="connsiteY3602" fmla="*/ 339566 h 514350"/>
              <a:gd name="connsiteX3603" fmla="*/ 5493544 w 6400800"/>
              <a:gd name="connsiteY3603" fmla="*/ 339566 h 514350"/>
              <a:gd name="connsiteX3604" fmla="*/ 5493544 w 6400800"/>
              <a:gd name="connsiteY3604" fmla="*/ 339566 h 514350"/>
              <a:gd name="connsiteX3605" fmla="*/ 5488781 w 6400800"/>
              <a:gd name="connsiteY3605" fmla="*/ 261461 h 514350"/>
              <a:gd name="connsiteX3606" fmla="*/ 5488781 w 6400800"/>
              <a:gd name="connsiteY3606" fmla="*/ 261461 h 514350"/>
              <a:gd name="connsiteX3607" fmla="*/ 5490687 w 6400800"/>
              <a:gd name="connsiteY3607" fmla="*/ 267176 h 514350"/>
              <a:gd name="connsiteX3608" fmla="*/ 5487829 w 6400800"/>
              <a:gd name="connsiteY3608" fmla="*/ 264319 h 514350"/>
              <a:gd name="connsiteX3609" fmla="*/ 5488781 w 6400800"/>
              <a:gd name="connsiteY3609" fmla="*/ 261461 h 514350"/>
              <a:gd name="connsiteX3610" fmla="*/ 5483067 w 6400800"/>
              <a:gd name="connsiteY3610" fmla="*/ 280511 h 514350"/>
              <a:gd name="connsiteX3611" fmla="*/ 5484971 w 6400800"/>
              <a:gd name="connsiteY3611" fmla="*/ 272891 h 514350"/>
              <a:gd name="connsiteX3612" fmla="*/ 5496401 w 6400800"/>
              <a:gd name="connsiteY3612" fmla="*/ 291941 h 514350"/>
              <a:gd name="connsiteX3613" fmla="*/ 5500212 w 6400800"/>
              <a:gd name="connsiteY3613" fmla="*/ 297656 h 514350"/>
              <a:gd name="connsiteX3614" fmla="*/ 5497354 w 6400800"/>
              <a:gd name="connsiteY3614" fmla="*/ 307181 h 514350"/>
              <a:gd name="connsiteX3615" fmla="*/ 5496401 w 6400800"/>
              <a:gd name="connsiteY3615" fmla="*/ 310991 h 514350"/>
              <a:gd name="connsiteX3616" fmla="*/ 5493544 w 6400800"/>
              <a:gd name="connsiteY3616" fmla="*/ 307181 h 514350"/>
              <a:gd name="connsiteX3617" fmla="*/ 5495449 w 6400800"/>
              <a:gd name="connsiteY3617" fmla="*/ 311944 h 514350"/>
              <a:gd name="connsiteX3618" fmla="*/ 5494496 w 6400800"/>
              <a:gd name="connsiteY3618" fmla="*/ 319564 h 514350"/>
              <a:gd name="connsiteX3619" fmla="*/ 5492592 w 6400800"/>
              <a:gd name="connsiteY3619" fmla="*/ 330041 h 514350"/>
              <a:gd name="connsiteX3620" fmla="*/ 5488781 w 6400800"/>
              <a:gd name="connsiteY3620" fmla="*/ 333851 h 514350"/>
              <a:gd name="connsiteX3621" fmla="*/ 5485924 w 6400800"/>
              <a:gd name="connsiteY3621" fmla="*/ 327184 h 514350"/>
              <a:gd name="connsiteX3622" fmla="*/ 5487829 w 6400800"/>
              <a:gd name="connsiteY3622" fmla="*/ 312896 h 514350"/>
              <a:gd name="connsiteX3623" fmla="*/ 5489734 w 6400800"/>
              <a:gd name="connsiteY3623" fmla="*/ 299561 h 514350"/>
              <a:gd name="connsiteX3624" fmla="*/ 5484019 w 6400800"/>
              <a:gd name="connsiteY3624" fmla="*/ 311944 h 514350"/>
              <a:gd name="connsiteX3625" fmla="*/ 5483067 w 6400800"/>
              <a:gd name="connsiteY3625" fmla="*/ 313849 h 514350"/>
              <a:gd name="connsiteX3626" fmla="*/ 5483067 w 6400800"/>
              <a:gd name="connsiteY3626" fmla="*/ 312896 h 514350"/>
              <a:gd name="connsiteX3627" fmla="*/ 5478304 w 6400800"/>
              <a:gd name="connsiteY3627" fmla="*/ 292894 h 514350"/>
              <a:gd name="connsiteX3628" fmla="*/ 5479256 w 6400800"/>
              <a:gd name="connsiteY3628" fmla="*/ 309086 h 514350"/>
              <a:gd name="connsiteX3629" fmla="*/ 5479256 w 6400800"/>
              <a:gd name="connsiteY3629" fmla="*/ 308134 h 514350"/>
              <a:gd name="connsiteX3630" fmla="*/ 5476399 w 6400800"/>
              <a:gd name="connsiteY3630" fmla="*/ 300514 h 514350"/>
              <a:gd name="connsiteX3631" fmla="*/ 5483067 w 6400800"/>
              <a:gd name="connsiteY3631" fmla="*/ 280511 h 514350"/>
              <a:gd name="connsiteX3632" fmla="*/ 5472589 w 6400800"/>
              <a:gd name="connsiteY3632" fmla="*/ 254794 h 514350"/>
              <a:gd name="connsiteX3633" fmla="*/ 5475446 w 6400800"/>
              <a:gd name="connsiteY3633" fmla="*/ 258604 h 514350"/>
              <a:gd name="connsiteX3634" fmla="*/ 5471637 w 6400800"/>
              <a:gd name="connsiteY3634" fmla="*/ 268129 h 514350"/>
              <a:gd name="connsiteX3635" fmla="*/ 5468779 w 6400800"/>
              <a:gd name="connsiteY3635" fmla="*/ 249079 h 514350"/>
              <a:gd name="connsiteX3636" fmla="*/ 5472589 w 6400800"/>
              <a:gd name="connsiteY3636" fmla="*/ 254794 h 514350"/>
              <a:gd name="connsiteX3637" fmla="*/ 5452587 w 6400800"/>
              <a:gd name="connsiteY3637" fmla="*/ 208121 h 514350"/>
              <a:gd name="connsiteX3638" fmla="*/ 5452587 w 6400800"/>
              <a:gd name="connsiteY3638" fmla="*/ 210026 h 514350"/>
              <a:gd name="connsiteX3639" fmla="*/ 5454492 w 6400800"/>
              <a:gd name="connsiteY3639" fmla="*/ 225266 h 514350"/>
              <a:gd name="connsiteX3640" fmla="*/ 5454492 w 6400800"/>
              <a:gd name="connsiteY3640" fmla="*/ 228124 h 514350"/>
              <a:gd name="connsiteX3641" fmla="*/ 5450681 w 6400800"/>
              <a:gd name="connsiteY3641" fmla="*/ 225266 h 514350"/>
              <a:gd name="connsiteX3642" fmla="*/ 5452587 w 6400800"/>
              <a:gd name="connsiteY3642" fmla="*/ 208121 h 514350"/>
              <a:gd name="connsiteX3643" fmla="*/ 5449729 w 6400800"/>
              <a:gd name="connsiteY3643" fmla="*/ 250031 h 514350"/>
              <a:gd name="connsiteX3644" fmla="*/ 5451634 w 6400800"/>
              <a:gd name="connsiteY3644" fmla="*/ 228124 h 514350"/>
              <a:gd name="connsiteX3645" fmla="*/ 5453539 w 6400800"/>
              <a:gd name="connsiteY3645" fmla="*/ 230029 h 514350"/>
              <a:gd name="connsiteX3646" fmla="*/ 5455444 w 6400800"/>
              <a:gd name="connsiteY3646" fmla="*/ 232886 h 514350"/>
              <a:gd name="connsiteX3647" fmla="*/ 5456396 w 6400800"/>
              <a:gd name="connsiteY3647" fmla="*/ 243364 h 514350"/>
              <a:gd name="connsiteX3648" fmla="*/ 5459254 w 6400800"/>
              <a:gd name="connsiteY3648" fmla="*/ 282416 h 514350"/>
              <a:gd name="connsiteX3649" fmla="*/ 5460206 w 6400800"/>
              <a:gd name="connsiteY3649" fmla="*/ 299561 h 514350"/>
              <a:gd name="connsiteX3650" fmla="*/ 5455444 w 6400800"/>
              <a:gd name="connsiteY3650" fmla="*/ 313849 h 514350"/>
              <a:gd name="connsiteX3651" fmla="*/ 5447824 w 6400800"/>
              <a:gd name="connsiteY3651" fmla="*/ 280511 h 514350"/>
              <a:gd name="connsiteX3652" fmla="*/ 5446871 w 6400800"/>
              <a:gd name="connsiteY3652" fmla="*/ 276701 h 514350"/>
              <a:gd name="connsiteX3653" fmla="*/ 5449729 w 6400800"/>
              <a:gd name="connsiteY3653" fmla="*/ 250031 h 514350"/>
              <a:gd name="connsiteX3654" fmla="*/ 5443062 w 6400800"/>
              <a:gd name="connsiteY3654" fmla="*/ 327184 h 514350"/>
              <a:gd name="connsiteX3655" fmla="*/ 5445919 w 6400800"/>
              <a:gd name="connsiteY3655" fmla="*/ 343376 h 514350"/>
              <a:gd name="connsiteX3656" fmla="*/ 5443062 w 6400800"/>
              <a:gd name="connsiteY3656" fmla="*/ 334804 h 514350"/>
              <a:gd name="connsiteX3657" fmla="*/ 5443062 w 6400800"/>
              <a:gd name="connsiteY3657" fmla="*/ 327184 h 514350"/>
              <a:gd name="connsiteX3658" fmla="*/ 5417344 w 6400800"/>
              <a:gd name="connsiteY3658" fmla="*/ 318611 h 514350"/>
              <a:gd name="connsiteX3659" fmla="*/ 5419249 w 6400800"/>
              <a:gd name="connsiteY3659" fmla="*/ 312896 h 514350"/>
              <a:gd name="connsiteX3660" fmla="*/ 5421154 w 6400800"/>
              <a:gd name="connsiteY3660" fmla="*/ 320516 h 514350"/>
              <a:gd name="connsiteX3661" fmla="*/ 5421154 w 6400800"/>
              <a:gd name="connsiteY3661" fmla="*/ 321469 h 514350"/>
              <a:gd name="connsiteX3662" fmla="*/ 5421154 w 6400800"/>
              <a:gd name="connsiteY3662" fmla="*/ 320516 h 514350"/>
              <a:gd name="connsiteX3663" fmla="*/ 5421154 w 6400800"/>
              <a:gd name="connsiteY3663" fmla="*/ 322421 h 514350"/>
              <a:gd name="connsiteX3664" fmla="*/ 5418296 w 6400800"/>
              <a:gd name="connsiteY3664" fmla="*/ 331946 h 514350"/>
              <a:gd name="connsiteX3665" fmla="*/ 5417344 w 6400800"/>
              <a:gd name="connsiteY3665" fmla="*/ 329089 h 514350"/>
              <a:gd name="connsiteX3666" fmla="*/ 5417344 w 6400800"/>
              <a:gd name="connsiteY3666" fmla="*/ 318611 h 514350"/>
              <a:gd name="connsiteX3667" fmla="*/ 5416392 w 6400800"/>
              <a:gd name="connsiteY3667" fmla="*/ 334804 h 514350"/>
              <a:gd name="connsiteX3668" fmla="*/ 5417344 w 6400800"/>
              <a:gd name="connsiteY3668" fmla="*/ 335756 h 514350"/>
              <a:gd name="connsiteX3669" fmla="*/ 5416392 w 6400800"/>
              <a:gd name="connsiteY3669" fmla="*/ 337661 h 514350"/>
              <a:gd name="connsiteX3670" fmla="*/ 5416392 w 6400800"/>
              <a:gd name="connsiteY3670" fmla="*/ 334804 h 514350"/>
              <a:gd name="connsiteX3671" fmla="*/ 5405914 w 6400800"/>
              <a:gd name="connsiteY3671" fmla="*/ 325279 h 514350"/>
              <a:gd name="connsiteX3672" fmla="*/ 5407819 w 6400800"/>
              <a:gd name="connsiteY3672" fmla="*/ 271939 h 514350"/>
              <a:gd name="connsiteX3673" fmla="*/ 5407819 w 6400800"/>
              <a:gd name="connsiteY3673" fmla="*/ 267176 h 514350"/>
              <a:gd name="connsiteX3674" fmla="*/ 5414487 w 6400800"/>
              <a:gd name="connsiteY3674" fmla="*/ 292894 h 514350"/>
              <a:gd name="connsiteX3675" fmla="*/ 5414487 w 6400800"/>
              <a:gd name="connsiteY3675" fmla="*/ 293846 h 514350"/>
              <a:gd name="connsiteX3676" fmla="*/ 5411629 w 6400800"/>
              <a:gd name="connsiteY3676" fmla="*/ 303371 h 514350"/>
              <a:gd name="connsiteX3677" fmla="*/ 5404962 w 6400800"/>
              <a:gd name="connsiteY3677" fmla="*/ 331946 h 514350"/>
              <a:gd name="connsiteX3678" fmla="*/ 5404962 w 6400800"/>
              <a:gd name="connsiteY3678" fmla="*/ 332899 h 514350"/>
              <a:gd name="connsiteX3679" fmla="*/ 5405914 w 6400800"/>
              <a:gd name="connsiteY3679" fmla="*/ 325279 h 514350"/>
              <a:gd name="connsiteX3680" fmla="*/ 5384006 w 6400800"/>
              <a:gd name="connsiteY3680" fmla="*/ 310991 h 514350"/>
              <a:gd name="connsiteX3681" fmla="*/ 5386864 w 6400800"/>
              <a:gd name="connsiteY3681" fmla="*/ 334804 h 514350"/>
              <a:gd name="connsiteX3682" fmla="*/ 5384959 w 6400800"/>
              <a:gd name="connsiteY3682" fmla="*/ 341471 h 514350"/>
              <a:gd name="connsiteX3683" fmla="*/ 5382101 w 6400800"/>
              <a:gd name="connsiteY3683" fmla="*/ 325279 h 514350"/>
              <a:gd name="connsiteX3684" fmla="*/ 5378292 w 6400800"/>
              <a:gd name="connsiteY3684" fmla="*/ 305276 h 514350"/>
              <a:gd name="connsiteX3685" fmla="*/ 5381149 w 6400800"/>
              <a:gd name="connsiteY3685" fmla="*/ 294799 h 514350"/>
              <a:gd name="connsiteX3686" fmla="*/ 5384006 w 6400800"/>
              <a:gd name="connsiteY3686" fmla="*/ 310991 h 514350"/>
              <a:gd name="connsiteX3687" fmla="*/ 5379244 w 6400800"/>
              <a:gd name="connsiteY3687" fmla="*/ 274796 h 514350"/>
              <a:gd name="connsiteX3688" fmla="*/ 5379244 w 6400800"/>
              <a:gd name="connsiteY3688" fmla="*/ 271939 h 514350"/>
              <a:gd name="connsiteX3689" fmla="*/ 5381149 w 6400800"/>
              <a:gd name="connsiteY3689" fmla="*/ 284321 h 514350"/>
              <a:gd name="connsiteX3690" fmla="*/ 5380196 w 6400800"/>
              <a:gd name="connsiteY3690" fmla="*/ 285274 h 514350"/>
              <a:gd name="connsiteX3691" fmla="*/ 5378292 w 6400800"/>
              <a:gd name="connsiteY3691" fmla="*/ 290036 h 514350"/>
              <a:gd name="connsiteX3692" fmla="*/ 5379244 w 6400800"/>
              <a:gd name="connsiteY3692" fmla="*/ 274796 h 514350"/>
              <a:gd name="connsiteX3693" fmla="*/ 5332571 w 6400800"/>
              <a:gd name="connsiteY3693" fmla="*/ 321469 h 514350"/>
              <a:gd name="connsiteX3694" fmla="*/ 5338287 w 6400800"/>
              <a:gd name="connsiteY3694" fmla="*/ 309086 h 514350"/>
              <a:gd name="connsiteX3695" fmla="*/ 5338287 w 6400800"/>
              <a:gd name="connsiteY3695" fmla="*/ 310039 h 514350"/>
              <a:gd name="connsiteX3696" fmla="*/ 5326856 w 6400800"/>
              <a:gd name="connsiteY3696" fmla="*/ 351949 h 514350"/>
              <a:gd name="connsiteX3697" fmla="*/ 5323999 w 6400800"/>
              <a:gd name="connsiteY3697" fmla="*/ 336709 h 514350"/>
              <a:gd name="connsiteX3698" fmla="*/ 5332571 w 6400800"/>
              <a:gd name="connsiteY3698" fmla="*/ 321469 h 514350"/>
              <a:gd name="connsiteX3699" fmla="*/ 5319237 w 6400800"/>
              <a:gd name="connsiteY3699" fmla="*/ 350996 h 514350"/>
              <a:gd name="connsiteX3700" fmla="*/ 5323046 w 6400800"/>
              <a:gd name="connsiteY3700" fmla="*/ 342424 h 514350"/>
              <a:gd name="connsiteX3701" fmla="*/ 5322094 w 6400800"/>
              <a:gd name="connsiteY3701" fmla="*/ 371951 h 514350"/>
              <a:gd name="connsiteX3702" fmla="*/ 5319237 w 6400800"/>
              <a:gd name="connsiteY3702" fmla="*/ 362426 h 514350"/>
              <a:gd name="connsiteX3703" fmla="*/ 5319237 w 6400800"/>
              <a:gd name="connsiteY3703" fmla="*/ 350996 h 514350"/>
              <a:gd name="connsiteX3704" fmla="*/ 5316379 w 6400800"/>
              <a:gd name="connsiteY3704" fmla="*/ 392906 h 514350"/>
              <a:gd name="connsiteX3705" fmla="*/ 5317331 w 6400800"/>
              <a:gd name="connsiteY3705" fmla="*/ 382429 h 514350"/>
              <a:gd name="connsiteX3706" fmla="*/ 5318284 w 6400800"/>
              <a:gd name="connsiteY3706" fmla="*/ 390049 h 514350"/>
              <a:gd name="connsiteX3707" fmla="*/ 5315426 w 6400800"/>
              <a:gd name="connsiteY3707" fmla="*/ 399574 h 514350"/>
              <a:gd name="connsiteX3708" fmla="*/ 5316379 w 6400800"/>
              <a:gd name="connsiteY3708" fmla="*/ 392906 h 514350"/>
              <a:gd name="connsiteX3709" fmla="*/ 5285899 w 6400800"/>
              <a:gd name="connsiteY3709" fmla="*/ 293846 h 514350"/>
              <a:gd name="connsiteX3710" fmla="*/ 5286851 w 6400800"/>
              <a:gd name="connsiteY3710" fmla="*/ 298609 h 514350"/>
              <a:gd name="connsiteX3711" fmla="*/ 5283994 w 6400800"/>
              <a:gd name="connsiteY3711" fmla="*/ 302419 h 514350"/>
              <a:gd name="connsiteX3712" fmla="*/ 5285899 w 6400800"/>
              <a:gd name="connsiteY3712" fmla="*/ 293846 h 514350"/>
              <a:gd name="connsiteX3713" fmla="*/ 5279231 w 6400800"/>
              <a:gd name="connsiteY3713" fmla="*/ 319564 h 514350"/>
              <a:gd name="connsiteX3714" fmla="*/ 5282089 w 6400800"/>
              <a:gd name="connsiteY3714" fmla="*/ 311944 h 514350"/>
              <a:gd name="connsiteX3715" fmla="*/ 5287804 w 6400800"/>
              <a:gd name="connsiteY3715" fmla="*/ 302419 h 514350"/>
              <a:gd name="connsiteX3716" fmla="*/ 5288756 w 6400800"/>
              <a:gd name="connsiteY3716" fmla="*/ 309086 h 514350"/>
              <a:gd name="connsiteX3717" fmla="*/ 5292567 w 6400800"/>
              <a:gd name="connsiteY3717" fmla="*/ 340519 h 514350"/>
              <a:gd name="connsiteX3718" fmla="*/ 5287804 w 6400800"/>
              <a:gd name="connsiteY3718" fmla="*/ 363379 h 514350"/>
              <a:gd name="connsiteX3719" fmla="*/ 5287804 w 6400800"/>
              <a:gd name="connsiteY3719" fmla="*/ 351949 h 514350"/>
              <a:gd name="connsiteX3720" fmla="*/ 5287804 w 6400800"/>
              <a:gd name="connsiteY3720" fmla="*/ 335756 h 514350"/>
              <a:gd name="connsiteX3721" fmla="*/ 5283994 w 6400800"/>
              <a:gd name="connsiteY3721" fmla="*/ 350996 h 514350"/>
              <a:gd name="connsiteX3722" fmla="*/ 5280184 w 6400800"/>
              <a:gd name="connsiteY3722" fmla="*/ 369094 h 514350"/>
              <a:gd name="connsiteX3723" fmla="*/ 5280184 w 6400800"/>
              <a:gd name="connsiteY3723" fmla="*/ 370046 h 514350"/>
              <a:gd name="connsiteX3724" fmla="*/ 5277326 w 6400800"/>
              <a:gd name="connsiteY3724" fmla="*/ 350044 h 514350"/>
              <a:gd name="connsiteX3725" fmla="*/ 5275421 w 6400800"/>
              <a:gd name="connsiteY3725" fmla="*/ 335756 h 514350"/>
              <a:gd name="connsiteX3726" fmla="*/ 5279231 w 6400800"/>
              <a:gd name="connsiteY3726" fmla="*/ 319564 h 514350"/>
              <a:gd name="connsiteX3727" fmla="*/ 5236369 w 6400800"/>
              <a:gd name="connsiteY3727" fmla="*/ 318611 h 514350"/>
              <a:gd name="connsiteX3728" fmla="*/ 5235417 w 6400800"/>
              <a:gd name="connsiteY3728" fmla="*/ 320516 h 514350"/>
              <a:gd name="connsiteX3729" fmla="*/ 5230654 w 6400800"/>
              <a:gd name="connsiteY3729" fmla="*/ 311944 h 514350"/>
              <a:gd name="connsiteX3730" fmla="*/ 5230654 w 6400800"/>
              <a:gd name="connsiteY3730" fmla="*/ 310991 h 514350"/>
              <a:gd name="connsiteX3731" fmla="*/ 5239226 w 6400800"/>
              <a:gd name="connsiteY3731" fmla="*/ 295751 h 514350"/>
              <a:gd name="connsiteX3732" fmla="*/ 5236369 w 6400800"/>
              <a:gd name="connsiteY3732" fmla="*/ 318611 h 514350"/>
              <a:gd name="connsiteX3733" fmla="*/ 5230654 w 6400800"/>
              <a:gd name="connsiteY3733" fmla="*/ 281464 h 514350"/>
              <a:gd name="connsiteX3734" fmla="*/ 5237321 w 6400800"/>
              <a:gd name="connsiteY3734" fmla="*/ 265271 h 514350"/>
              <a:gd name="connsiteX3735" fmla="*/ 5243989 w 6400800"/>
              <a:gd name="connsiteY3735" fmla="*/ 251936 h 514350"/>
              <a:gd name="connsiteX3736" fmla="*/ 5242084 w 6400800"/>
              <a:gd name="connsiteY3736" fmla="*/ 264319 h 514350"/>
              <a:gd name="connsiteX3737" fmla="*/ 5240179 w 6400800"/>
              <a:gd name="connsiteY3737" fmla="*/ 283369 h 514350"/>
              <a:gd name="connsiteX3738" fmla="*/ 5228749 w 6400800"/>
              <a:gd name="connsiteY3738" fmla="*/ 299561 h 514350"/>
              <a:gd name="connsiteX3739" fmla="*/ 5227796 w 6400800"/>
              <a:gd name="connsiteY3739" fmla="*/ 290036 h 514350"/>
              <a:gd name="connsiteX3740" fmla="*/ 5230654 w 6400800"/>
              <a:gd name="connsiteY3740" fmla="*/ 281464 h 514350"/>
              <a:gd name="connsiteX3741" fmla="*/ 5211604 w 6400800"/>
              <a:gd name="connsiteY3741" fmla="*/ 344329 h 514350"/>
              <a:gd name="connsiteX3742" fmla="*/ 5213509 w 6400800"/>
              <a:gd name="connsiteY3742" fmla="*/ 341471 h 514350"/>
              <a:gd name="connsiteX3743" fmla="*/ 5213509 w 6400800"/>
              <a:gd name="connsiteY3743" fmla="*/ 341471 h 514350"/>
              <a:gd name="connsiteX3744" fmla="*/ 5213509 w 6400800"/>
              <a:gd name="connsiteY3744" fmla="*/ 342424 h 514350"/>
              <a:gd name="connsiteX3745" fmla="*/ 5211604 w 6400800"/>
              <a:gd name="connsiteY3745" fmla="*/ 344329 h 514350"/>
              <a:gd name="connsiteX3746" fmla="*/ 5211604 w 6400800"/>
              <a:gd name="connsiteY3746" fmla="*/ 344329 h 514350"/>
              <a:gd name="connsiteX3747" fmla="*/ 5214462 w 6400800"/>
              <a:gd name="connsiteY3747" fmla="*/ 343376 h 514350"/>
              <a:gd name="connsiteX3748" fmla="*/ 5216367 w 6400800"/>
              <a:gd name="connsiteY3748" fmla="*/ 348139 h 514350"/>
              <a:gd name="connsiteX3749" fmla="*/ 5213509 w 6400800"/>
              <a:gd name="connsiteY3749" fmla="*/ 352901 h 514350"/>
              <a:gd name="connsiteX3750" fmla="*/ 5212556 w 6400800"/>
              <a:gd name="connsiteY3750" fmla="*/ 350996 h 514350"/>
              <a:gd name="connsiteX3751" fmla="*/ 5212556 w 6400800"/>
              <a:gd name="connsiteY3751" fmla="*/ 349091 h 514350"/>
              <a:gd name="connsiteX3752" fmla="*/ 5214462 w 6400800"/>
              <a:gd name="connsiteY3752" fmla="*/ 343376 h 514350"/>
              <a:gd name="connsiteX3753" fmla="*/ 5214462 w 6400800"/>
              <a:gd name="connsiteY3753" fmla="*/ 343376 h 514350"/>
              <a:gd name="connsiteX3754" fmla="*/ 5211604 w 6400800"/>
              <a:gd name="connsiteY3754" fmla="*/ 290989 h 514350"/>
              <a:gd name="connsiteX3755" fmla="*/ 5211604 w 6400800"/>
              <a:gd name="connsiteY3755" fmla="*/ 290989 h 514350"/>
              <a:gd name="connsiteX3756" fmla="*/ 5213509 w 6400800"/>
              <a:gd name="connsiteY3756" fmla="*/ 296704 h 514350"/>
              <a:gd name="connsiteX3757" fmla="*/ 5210651 w 6400800"/>
              <a:gd name="connsiteY3757" fmla="*/ 302419 h 514350"/>
              <a:gd name="connsiteX3758" fmla="*/ 5211604 w 6400800"/>
              <a:gd name="connsiteY3758" fmla="*/ 290989 h 514350"/>
              <a:gd name="connsiteX3759" fmla="*/ 5189696 w 6400800"/>
              <a:gd name="connsiteY3759" fmla="*/ 260509 h 514350"/>
              <a:gd name="connsiteX3760" fmla="*/ 5189696 w 6400800"/>
              <a:gd name="connsiteY3760" fmla="*/ 264319 h 514350"/>
              <a:gd name="connsiteX3761" fmla="*/ 5186839 w 6400800"/>
              <a:gd name="connsiteY3761" fmla="*/ 258604 h 514350"/>
              <a:gd name="connsiteX3762" fmla="*/ 5187792 w 6400800"/>
              <a:gd name="connsiteY3762" fmla="*/ 257651 h 514350"/>
              <a:gd name="connsiteX3763" fmla="*/ 5189696 w 6400800"/>
              <a:gd name="connsiteY3763" fmla="*/ 253841 h 514350"/>
              <a:gd name="connsiteX3764" fmla="*/ 5189696 w 6400800"/>
              <a:gd name="connsiteY3764" fmla="*/ 260509 h 514350"/>
              <a:gd name="connsiteX3765" fmla="*/ 5178267 w 6400800"/>
              <a:gd name="connsiteY3765" fmla="*/ 230981 h 514350"/>
              <a:gd name="connsiteX3766" fmla="*/ 5186839 w 6400800"/>
              <a:gd name="connsiteY3766" fmla="*/ 213836 h 514350"/>
              <a:gd name="connsiteX3767" fmla="*/ 5188744 w 6400800"/>
              <a:gd name="connsiteY3767" fmla="*/ 210026 h 514350"/>
              <a:gd name="connsiteX3768" fmla="*/ 5188744 w 6400800"/>
              <a:gd name="connsiteY3768" fmla="*/ 219551 h 514350"/>
              <a:gd name="connsiteX3769" fmla="*/ 5188744 w 6400800"/>
              <a:gd name="connsiteY3769" fmla="*/ 254794 h 514350"/>
              <a:gd name="connsiteX3770" fmla="*/ 5185887 w 6400800"/>
              <a:gd name="connsiteY3770" fmla="*/ 258604 h 514350"/>
              <a:gd name="connsiteX3771" fmla="*/ 5185887 w 6400800"/>
              <a:gd name="connsiteY3771" fmla="*/ 258604 h 514350"/>
              <a:gd name="connsiteX3772" fmla="*/ 5178267 w 6400800"/>
              <a:gd name="connsiteY3772" fmla="*/ 243364 h 514350"/>
              <a:gd name="connsiteX3773" fmla="*/ 5175409 w 6400800"/>
              <a:gd name="connsiteY3773" fmla="*/ 238601 h 514350"/>
              <a:gd name="connsiteX3774" fmla="*/ 5178267 w 6400800"/>
              <a:gd name="connsiteY3774" fmla="*/ 230981 h 514350"/>
              <a:gd name="connsiteX3775" fmla="*/ 5168742 w 6400800"/>
              <a:gd name="connsiteY3775" fmla="*/ 238601 h 514350"/>
              <a:gd name="connsiteX3776" fmla="*/ 5168742 w 6400800"/>
              <a:gd name="connsiteY3776" fmla="*/ 238601 h 514350"/>
              <a:gd name="connsiteX3777" fmla="*/ 5168742 w 6400800"/>
              <a:gd name="connsiteY3777" fmla="*/ 238601 h 514350"/>
              <a:gd name="connsiteX3778" fmla="*/ 5168742 w 6400800"/>
              <a:gd name="connsiteY3778" fmla="*/ 238601 h 514350"/>
              <a:gd name="connsiteX3779" fmla="*/ 5166837 w 6400800"/>
              <a:gd name="connsiteY3779" fmla="*/ 280511 h 514350"/>
              <a:gd name="connsiteX3780" fmla="*/ 5167789 w 6400800"/>
              <a:gd name="connsiteY3780" fmla="*/ 259556 h 514350"/>
              <a:gd name="connsiteX3781" fmla="*/ 5167789 w 6400800"/>
              <a:gd name="connsiteY3781" fmla="*/ 259556 h 514350"/>
              <a:gd name="connsiteX3782" fmla="*/ 5171599 w 6400800"/>
              <a:gd name="connsiteY3782" fmla="*/ 248126 h 514350"/>
              <a:gd name="connsiteX3783" fmla="*/ 5177314 w 6400800"/>
              <a:gd name="connsiteY3783" fmla="*/ 263366 h 514350"/>
              <a:gd name="connsiteX3784" fmla="*/ 5179219 w 6400800"/>
              <a:gd name="connsiteY3784" fmla="*/ 267176 h 514350"/>
              <a:gd name="connsiteX3785" fmla="*/ 5176362 w 6400800"/>
              <a:gd name="connsiteY3785" fmla="*/ 271939 h 514350"/>
              <a:gd name="connsiteX3786" fmla="*/ 5166837 w 6400800"/>
              <a:gd name="connsiteY3786" fmla="*/ 287179 h 514350"/>
              <a:gd name="connsiteX3787" fmla="*/ 5166837 w 6400800"/>
              <a:gd name="connsiteY3787" fmla="*/ 280511 h 514350"/>
              <a:gd name="connsiteX3788" fmla="*/ 5166837 w 6400800"/>
              <a:gd name="connsiteY3788" fmla="*/ 307181 h 514350"/>
              <a:gd name="connsiteX3789" fmla="*/ 5170646 w 6400800"/>
              <a:gd name="connsiteY3789" fmla="*/ 296704 h 514350"/>
              <a:gd name="connsiteX3790" fmla="*/ 5171599 w 6400800"/>
              <a:gd name="connsiteY3790" fmla="*/ 293846 h 514350"/>
              <a:gd name="connsiteX3791" fmla="*/ 5176362 w 6400800"/>
              <a:gd name="connsiteY3791" fmla="*/ 289084 h 514350"/>
              <a:gd name="connsiteX3792" fmla="*/ 5181124 w 6400800"/>
              <a:gd name="connsiteY3792" fmla="*/ 284321 h 514350"/>
              <a:gd name="connsiteX3793" fmla="*/ 5175409 w 6400800"/>
              <a:gd name="connsiteY3793" fmla="*/ 288131 h 514350"/>
              <a:gd name="connsiteX3794" fmla="*/ 5172551 w 6400800"/>
              <a:gd name="connsiteY3794" fmla="*/ 290036 h 514350"/>
              <a:gd name="connsiteX3795" fmla="*/ 5179219 w 6400800"/>
              <a:gd name="connsiteY3795" fmla="*/ 272891 h 514350"/>
              <a:gd name="connsiteX3796" fmla="*/ 5180171 w 6400800"/>
              <a:gd name="connsiteY3796" fmla="*/ 270034 h 514350"/>
              <a:gd name="connsiteX3797" fmla="*/ 5184934 w 6400800"/>
              <a:gd name="connsiteY3797" fmla="*/ 280511 h 514350"/>
              <a:gd name="connsiteX3798" fmla="*/ 5190649 w 6400800"/>
              <a:gd name="connsiteY3798" fmla="*/ 292894 h 514350"/>
              <a:gd name="connsiteX3799" fmla="*/ 5190649 w 6400800"/>
              <a:gd name="connsiteY3799" fmla="*/ 298609 h 514350"/>
              <a:gd name="connsiteX3800" fmla="*/ 5192554 w 6400800"/>
              <a:gd name="connsiteY3800" fmla="*/ 330041 h 514350"/>
              <a:gd name="connsiteX3801" fmla="*/ 5192554 w 6400800"/>
              <a:gd name="connsiteY3801" fmla="*/ 335756 h 514350"/>
              <a:gd name="connsiteX3802" fmla="*/ 5192554 w 6400800"/>
              <a:gd name="connsiteY3802" fmla="*/ 336709 h 514350"/>
              <a:gd name="connsiteX3803" fmla="*/ 5191601 w 6400800"/>
              <a:gd name="connsiteY3803" fmla="*/ 338614 h 514350"/>
              <a:gd name="connsiteX3804" fmla="*/ 5187792 w 6400800"/>
              <a:gd name="connsiteY3804" fmla="*/ 348139 h 514350"/>
              <a:gd name="connsiteX3805" fmla="*/ 5183981 w 6400800"/>
              <a:gd name="connsiteY3805" fmla="*/ 309086 h 514350"/>
              <a:gd name="connsiteX3806" fmla="*/ 5177314 w 6400800"/>
              <a:gd name="connsiteY3806" fmla="*/ 348139 h 514350"/>
              <a:gd name="connsiteX3807" fmla="*/ 5176362 w 6400800"/>
              <a:gd name="connsiteY3807" fmla="*/ 354806 h 514350"/>
              <a:gd name="connsiteX3808" fmla="*/ 5174456 w 6400800"/>
              <a:gd name="connsiteY3808" fmla="*/ 349091 h 514350"/>
              <a:gd name="connsiteX3809" fmla="*/ 5171599 w 6400800"/>
              <a:gd name="connsiteY3809" fmla="*/ 341471 h 514350"/>
              <a:gd name="connsiteX3810" fmla="*/ 5173504 w 6400800"/>
              <a:gd name="connsiteY3810" fmla="*/ 328136 h 514350"/>
              <a:gd name="connsiteX3811" fmla="*/ 5169694 w 6400800"/>
              <a:gd name="connsiteY3811" fmla="*/ 338614 h 514350"/>
              <a:gd name="connsiteX3812" fmla="*/ 5167789 w 6400800"/>
              <a:gd name="connsiteY3812" fmla="*/ 334804 h 514350"/>
              <a:gd name="connsiteX3813" fmla="*/ 5165884 w 6400800"/>
              <a:gd name="connsiteY3813" fmla="*/ 312896 h 514350"/>
              <a:gd name="connsiteX3814" fmla="*/ 5166837 w 6400800"/>
              <a:gd name="connsiteY3814" fmla="*/ 307181 h 514350"/>
              <a:gd name="connsiteX3815" fmla="*/ 5161121 w 6400800"/>
              <a:gd name="connsiteY3815" fmla="*/ 218599 h 514350"/>
              <a:gd name="connsiteX3816" fmla="*/ 5164931 w 6400800"/>
              <a:gd name="connsiteY3816" fmla="*/ 229076 h 514350"/>
              <a:gd name="connsiteX3817" fmla="*/ 5161121 w 6400800"/>
              <a:gd name="connsiteY3817" fmla="*/ 248126 h 514350"/>
              <a:gd name="connsiteX3818" fmla="*/ 5157312 w 6400800"/>
              <a:gd name="connsiteY3818" fmla="*/ 206216 h 514350"/>
              <a:gd name="connsiteX3819" fmla="*/ 5161121 w 6400800"/>
              <a:gd name="connsiteY3819" fmla="*/ 218599 h 514350"/>
              <a:gd name="connsiteX3820" fmla="*/ 5148739 w 6400800"/>
              <a:gd name="connsiteY3820" fmla="*/ 256699 h 514350"/>
              <a:gd name="connsiteX3821" fmla="*/ 5149692 w 6400800"/>
              <a:gd name="connsiteY3821" fmla="*/ 255746 h 514350"/>
              <a:gd name="connsiteX3822" fmla="*/ 5149692 w 6400800"/>
              <a:gd name="connsiteY3822" fmla="*/ 283369 h 514350"/>
              <a:gd name="connsiteX3823" fmla="*/ 5149692 w 6400800"/>
              <a:gd name="connsiteY3823" fmla="*/ 284321 h 514350"/>
              <a:gd name="connsiteX3824" fmla="*/ 5143024 w 6400800"/>
              <a:gd name="connsiteY3824" fmla="*/ 263366 h 514350"/>
              <a:gd name="connsiteX3825" fmla="*/ 5148739 w 6400800"/>
              <a:gd name="connsiteY3825" fmla="*/ 256699 h 514350"/>
              <a:gd name="connsiteX3826" fmla="*/ 5087779 w 6400800"/>
              <a:gd name="connsiteY3826" fmla="*/ 317659 h 514350"/>
              <a:gd name="connsiteX3827" fmla="*/ 5087779 w 6400800"/>
              <a:gd name="connsiteY3827" fmla="*/ 315754 h 514350"/>
              <a:gd name="connsiteX3828" fmla="*/ 5087779 w 6400800"/>
              <a:gd name="connsiteY3828" fmla="*/ 317659 h 514350"/>
              <a:gd name="connsiteX3829" fmla="*/ 5087779 w 6400800"/>
              <a:gd name="connsiteY3829" fmla="*/ 317659 h 514350"/>
              <a:gd name="connsiteX3830" fmla="*/ 5122069 w 6400800"/>
              <a:gd name="connsiteY3830" fmla="*/ 298609 h 514350"/>
              <a:gd name="connsiteX3831" fmla="*/ 5128737 w 6400800"/>
              <a:gd name="connsiteY3831" fmla="*/ 287179 h 514350"/>
              <a:gd name="connsiteX3832" fmla="*/ 5124926 w 6400800"/>
              <a:gd name="connsiteY3832" fmla="*/ 327184 h 514350"/>
              <a:gd name="connsiteX3833" fmla="*/ 5121117 w 6400800"/>
              <a:gd name="connsiteY3833" fmla="*/ 318611 h 514350"/>
              <a:gd name="connsiteX3834" fmla="*/ 5117306 w 6400800"/>
              <a:gd name="connsiteY3834" fmla="*/ 308134 h 514350"/>
              <a:gd name="connsiteX3835" fmla="*/ 5122069 w 6400800"/>
              <a:gd name="connsiteY3835" fmla="*/ 298609 h 514350"/>
              <a:gd name="connsiteX3836" fmla="*/ 5110639 w 6400800"/>
              <a:gd name="connsiteY3836" fmla="*/ 321469 h 514350"/>
              <a:gd name="connsiteX3837" fmla="*/ 5110639 w 6400800"/>
              <a:gd name="connsiteY3837" fmla="*/ 321469 h 514350"/>
              <a:gd name="connsiteX3838" fmla="*/ 5118259 w 6400800"/>
              <a:gd name="connsiteY3838" fmla="*/ 344329 h 514350"/>
              <a:gd name="connsiteX3839" fmla="*/ 5116354 w 6400800"/>
              <a:gd name="connsiteY3839" fmla="*/ 347186 h 514350"/>
              <a:gd name="connsiteX3840" fmla="*/ 5114449 w 6400800"/>
              <a:gd name="connsiteY3840" fmla="*/ 349091 h 514350"/>
              <a:gd name="connsiteX3841" fmla="*/ 5110639 w 6400800"/>
              <a:gd name="connsiteY3841" fmla="*/ 335756 h 514350"/>
              <a:gd name="connsiteX3842" fmla="*/ 5107781 w 6400800"/>
              <a:gd name="connsiteY3842" fmla="*/ 327184 h 514350"/>
              <a:gd name="connsiteX3843" fmla="*/ 5110639 w 6400800"/>
              <a:gd name="connsiteY3843" fmla="*/ 321469 h 514350"/>
              <a:gd name="connsiteX3844" fmla="*/ 5105876 w 6400800"/>
              <a:gd name="connsiteY3844" fmla="*/ 308134 h 514350"/>
              <a:gd name="connsiteX3845" fmla="*/ 5103019 w 6400800"/>
              <a:gd name="connsiteY3845" fmla="*/ 311944 h 514350"/>
              <a:gd name="connsiteX3846" fmla="*/ 5101114 w 6400800"/>
              <a:gd name="connsiteY3846" fmla="*/ 306229 h 514350"/>
              <a:gd name="connsiteX3847" fmla="*/ 5101114 w 6400800"/>
              <a:gd name="connsiteY3847" fmla="*/ 304324 h 514350"/>
              <a:gd name="connsiteX3848" fmla="*/ 5101114 w 6400800"/>
              <a:gd name="connsiteY3848" fmla="*/ 305276 h 514350"/>
              <a:gd name="connsiteX3849" fmla="*/ 5096351 w 6400800"/>
              <a:gd name="connsiteY3849" fmla="*/ 288131 h 514350"/>
              <a:gd name="connsiteX3850" fmla="*/ 5097304 w 6400800"/>
              <a:gd name="connsiteY3850" fmla="*/ 281464 h 514350"/>
              <a:gd name="connsiteX3851" fmla="*/ 5105876 w 6400800"/>
              <a:gd name="connsiteY3851" fmla="*/ 308134 h 514350"/>
              <a:gd name="connsiteX3852" fmla="*/ 5097304 w 6400800"/>
              <a:gd name="connsiteY3852" fmla="*/ 282416 h 514350"/>
              <a:gd name="connsiteX3853" fmla="*/ 5095399 w 6400800"/>
              <a:gd name="connsiteY3853" fmla="*/ 286226 h 514350"/>
              <a:gd name="connsiteX3854" fmla="*/ 5093494 w 6400800"/>
              <a:gd name="connsiteY3854" fmla="*/ 279559 h 514350"/>
              <a:gd name="connsiteX3855" fmla="*/ 5087779 w 6400800"/>
              <a:gd name="connsiteY3855" fmla="*/ 258604 h 514350"/>
              <a:gd name="connsiteX3856" fmla="*/ 5089684 w 6400800"/>
              <a:gd name="connsiteY3856" fmla="*/ 257651 h 514350"/>
              <a:gd name="connsiteX3857" fmla="*/ 5097304 w 6400800"/>
              <a:gd name="connsiteY3857" fmla="*/ 282416 h 514350"/>
              <a:gd name="connsiteX3858" fmla="*/ 5080159 w 6400800"/>
              <a:gd name="connsiteY3858" fmla="*/ 224314 h 514350"/>
              <a:gd name="connsiteX3859" fmla="*/ 5089684 w 6400800"/>
              <a:gd name="connsiteY3859" fmla="*/ 254794 h 514350"/>
              <a:gd name="connsiteX3860" fmla="*/ 5087779 w 6400800"/>
              <a:gd name="connsiteY3860" fmla="*/ 254794 h 514350"/>
              <a:gd name="connsiteX3861" fmla="*/ 5081112 w 6400800"/>
              <a:gd name="connsiteY3861" fmla="*/ 228124 h 514350"/>
              <a:gd name="connsiteX3862" fmla="*/ 5080159 w 6400800"/>
              <a:gd name="connsiteY3862" fmla="*/ 224314 h 514350"/>
              <a:gd name="connsiteX3863" fmla="*/ 5080159 w 6400800"/>
              <a:gd name="connsiteY3863" fmla="*/ 224314 h 514350"/>
              <a:gd name="connsiteX3864" fmla="*/ 5076349 w 6400800"/>
              <a:gd name="connsiteY3864" fmla="*/ 272891 h 514350"/>
              <a:gd name="connsiteX3865" fmla="*/ 5076349 w 6400800"/>
              <a:gd name="connsiteY3865" fmla="*/ 268129 h 514350"/>
              <a:gd name="connsiteX3866" fmla="*/ 5079206 w 6400800"/>
              <a:gd name="connsiteY3866" fmla="*/ 283369 h 514350"/>
              <a:gd name="connsiteX3867" fmla="*/ 5083017 w 6400800"/>
              <a:gd name="connsiteY3867" fmla="*/ 301466 h 514350"/>
              <a:gd name="connsiteX3868" fmla="*/ 5083017 w 6400800"/>
              <a:gd name="connsiteY3868" fmla="*/ 304324 h 514350"/>
              <a:gd name="connsiteX3869" fmla="*/ 5082064 w 6400800"/>
              <a:gd name="connsiteY3869" fmla="*/ 311944 h 514350"/>
              <a:gd name="connsiteX3870" fmla="*/ 5073492 w 6400800"/>
              <a:gd name="connsiteY3870" fmla="*/ 292894 h 514350"/>
              <a:gd name="connsiteX3871" fmla="*/ 5076349 w 6400800"/>
              <a:gd name="connsiteY3871" fmla="*/ 272891 h 514350"/>
              <a:gd name="connsiteX3872" fmla="*/ 5066824 w 6400800"/>
              <a:gd name="connsiteY3872" fmla="*/ 377666 h 514350"/>
              <a:gd name="connsiteX3873" fmla="*/ 5066824 w 6400800"/>
              <a:gd name="connsiteY3873" fmla="*/ 380524 h 514350"/>
              <a:gd name="connsiteX3874" fmla="*/ 5066824 w 6400800"/>
              <a:gd name="connsiteY3874" fmla="*/ 383381 h 514350"/>
              <a:gd name="connsiteX3875" fmla="*/ 5065871 w 6400800"/>
              <a:gd name="connsiteY3875" fmla="*/ 384334 h 514350"/>
              <a:gd name="connsiteX3876" fmla="*/ 5064919 w 6400800"/>
              <a:gd name="connsiteY3876" fmla="*/ 381476 h 514350"/>
              <a:gd name="connsiteX3877" fmla="*/ 5066824 w 6400800"/>
              <a:gd name="connsiteY3877" fmla="*/ 377666 h 514350"/>
              <a:gd name="connsiteX3878" fmla="*/ 5057299 w 6400800"/>
              <a:gd name="connsiteY3878" fmla="*/ 303371 h 514350"/>
              <a:gd name="connsiteX3879" fmla="*/ 5051584 w 6400800"/>
              <a:gd name="connsiteY3879" fmla="*/ 294799 h 514350"/>
              <a:gd name="connsiteX3880" fmla="*/ 5052537 w 6400800"/>
              <a:gd name="connsiteY3880" fmla="*/ 290989 h 514350"/>
              <a:gd name="connsiteX3881" fmla="*/ 5055394 w 6400800"/>
              <a:gd name="connsiteY3881" fmla="*/ 287179 h 514350"/>
              <a:gd name="connsiteX3882" fmla="*/ 5057299 w 6400800"/>
              <a:gd name="connsiteY3882" fmla="*/ 303371 h 514350"/>
              <a:gd name="connsiteX3883" fmla="*/ 5050631 w 6400800"/>
              <a:gd name="connsiteY3883" fmla="*/ 252889 h 514350"/>
              <a:gd name="connsiteX3884" fmla="*/ 5052537 w 6400800"/>
              <a:gd name="connsiteY3884" fmla="*/ 258604 h 514350"/>
              <a:gd name="connsiteX3885" fmla="*/ 5053489 w 6400800"/>
              <a:gd name="connsiteY3885" fmla="*/ 260509 h 514350"/>
              <a:gd name="connsiteX3886" fmla="*/ 5054442 w 6400800"/>
              <a:gd name="connsiteY3886" fmla="*/ 268129 h 514350"/>
              <a:gd name="connsiteX3887" fmla="*/ 5052537 w 6400800"/>
              <a:gd name="connsiteY3887" fmla="*/ 273844 h 514350"/>
              <a:gd name="connsiteX3888" fmla="*/ 5051584 w 6400800"/>
              <a:gd name="connsiteY3888" fmla="*/ 276701 h 514350"/>
              <a:gd name="connsiteX3889" fmla="*/ 5048726 w 6400800"/>
              <a:gd name="connsiteY3889" fmla="*/ 279559 h 514350"/>
              <a:gd name="connsiteX3890" fmla="*/ 5048726 w 6400800"/>
              <a:gd name="connsiteY3890" fmla="*/ 278606 h 514350"/>
              <a:gd name="connsiteX3891" fmla="*/ 5048726 w 6400800"/>
              <a:gd name="connsiteY3891" fmla="*/ 274796 h 514350"/>
              <a:gd name="connsiteX3892" fmla="*/ 5049679 w 6400800"/>
              <a:gd name="connsiteY3892" fmla="*/ 268129 h 514350"/>
              <a:gd name="connsiteX3893" fmla="*/ 5050631 w 6400800"/>
              <a:gd name="connsiteY3893" fmla="*/ 262414 h 514350"/>
              <a:gd name="connsiteX3894" fmla="*/ 5048726 w 6400800"/>
              <a:gd name="connsiteY3894" fmla="*/ 268129 h 514350"/>
              <a:gd name="connsiteX3895" fmla="*/ 5048726 w 6400800"/>
              <a:gd name="connsiteY3895" fmla="*/ 269081 h 514350"/>
              <a:gd name="connsiteX3896" fmla="*/ 5048726 w 6400800"/>
              <a:gd name="connsiteY3896" fmla="*/ 266224 h 514350"/>
              <a:gd name="connsiteX3897" fmla="*/ 5050631 w 6400800"/>
              <a:gd name="connsiteY3897" fmla="*/ 252889 h 514350"/>
              <a:gd name="connsiteX3898" fmla="*/ 5020151 w 6400800"/>
              <a:gd name="connsiteY3898" fmla="*/ 390049 h 514350"/>
              <a:gd name="connsiteX3899" fmla="*/ 5014437 w 6400800"/>
              <a:gd name="connsiteY3899" fmla="*/ 376714 h 514350"/>
              <a:gd name="connsiteX3900" fmla="*/ 5014437 w 6400800"/>
              <a:gd name="connsiteY3900" fmla="*/ 375761 h 514350"/>
              <a:gd name="connsiteX3901" fmla="*/ 5022056 w 6400800"/>
              <a:gd name="connsiteY3901" fmla="*/ 347186 h 514350"/>
              <a:gd name="connsiteX3902" fmla="*/ 5022056 w 6400800"/>
              <a:gd name="connsiteY3902" fmla="*/ 348139 h 514350"/>
              <a:gd name="connsiteX3903" fmla="*/ 5022056 w 6400800"/>
              <a:gd name="connsiteY3903" fmla="*/ 363379 h 514350"/>
              <a:gd name="connsiteX3904" fmla="*/ 5023009 w 6400800"/>
              <a:gd name="connsiteY3904" fmla="*/ 379571 h 514350"/>
              <a:gd name="connsiteX3905" fmla="*/ 5023962 w 6400800"/>
              <a:gd name="connsiteY3905" fmla="*/ 386239 h 514350"/>
              <a:gd name="connsiteX3906" fmla="*/ 5020151 w 6400800"/>
              <a:gd name="connsiteY3906" fmla="*/ 390049 h 514350"/>
              <a:gd name="connsiteX3907" fmla="*/ 5024914 w 6400800"/>
              <a:gd name="connsiteY3907" fmla="*/ 400526 h 514350"/>
              <a:gd name="connsiteX3908" fmla="*/ 5024914 w 6400800"/>
              <a:gd name="connsiteY3908" fmla="*/ 400526 h 514350"/>
              <a:gd name="connsiteX3909" fmla="*/ 5024914 w 6400800"/>
              <a:gd name="connsiteY3909" fmla="*/ 400526 h 514350"/>
              <a:gd name="connsiteX3910" fmla="*/ 5024914 w 6400800"/>
              <a:gd name="connsiteY3910" fmla="*/ 400526 h 514350"/>
              <a:gd name="connsiteX3911" fmla="*/ 5035392 w 6400800"/>
              <a:gd name="connsiteY3911" fmla="*/ 314801 h 514350"/>
              <a:gd name="connsiteX3912" fmla="*/ 5035392 w 6400800"/>
              <a:gd name="connsiteY3912" fmla="*/ 317659 h 514350"/>
              <a:gd name="connsiteX3913" fmla="*/ 5031581 w 6400800"/>
              <a:gd name="connsiteY3913" fmla="*/ 353854 h 514350"/>
              <a:gd name="connsiteX3914" fmla="*/ 5031581 w 6400800"/>
              <a:gd name="connsiteY3914" fmla="*/ 353854 h 514350"/>
              <a:gd name="connsiteX3915" fmla="*/ 5031581 w 6400800"/>
              <a:gd name="connsiteY3915" fmla="*/ 354806 h 514350"/>
              <a:gd name="connsiteX3916" fmla="*/ 5030629 w 6400800"/>
              <a:gd name="connsiteY3916" fmla="*/ 347186 h 514350"/>
              <a:gd name="connsiteX3917" fmla="*/ 5027771 w 6400800"/>
              <a:gd name="connsiteY3917" fmla="*/ 329089 h 514350"/>
              <a:gd name="connsiteX3918" fmla="*/ 5028724 w 6400800"/>
              <a:gd name="connsiteY3918" fmla="*/ 325279 h 514350"/>
              <a:gd name="connsiteX3919" fmla="*/ 5032534 w 6400800"/>
              <a:gd name="connsiteY3919" fmla="*/ 319564 h 514350"/>
              <a:gd name="connsiteX3920" fmla="*/ 5035392 w 6400800"/>
              <a:gd name="connsiteY3920" fmla="*/ 314801 h 514350"/>
              <a:gd name="connsiteX3921" fmla="*/ 5006817 w 6400800"/>
              <a:gd name="connsiteY3921" fmla="*/ 242411 h 514350"/>
              <a:gd name="connsiteX3922" fmla="*/ 5019199 w 6400800"/>
              <a:gd name="connsiteY3922" fmla="*/ 259556 h 514350"/>
              <a:gd name="connsiteX3923" fmla="*/ 5025867 w 6400800"/>
              <a:gd name="connsiteY3923" fmla="*/ 270034 h 514350"/>
              <a:gd name="connsiteX3924" fmla="*/ 5021104 w 6400800"/>
              <a:gd name="connsiteY3924" fmla="*/ 263366 h 514350"/>
              <a:gd name="connsiteX3925" fmla="*/ 5014437 w 6400800"/>
              <a:gd name="connsiteY3925" fmla="*/ 255746 h 514350"/>
              <a:gd name="connsiteX3926" fmla="*/ 5004912 w 6400800"/>
              <a:gd name="connsiteY3926" fmla="*/ 245269 h 514350"/>
              <a:gd name="connsiteX3927" fmla="*/ 5006817 w 6400800"/>
              <a:gd name="connsiteY3927" fmla="*/ 242411 h 514350"/>
              <a:gd name="connsiteX3928" fmla="*/ 5004912 w 6400800"/>
              <a:gd name="connsiteY3928" fmla="*/ 242411 h 514350"/>
              <a:gd name="connsiteX3929" fmla="*/ 5004912 w 6400800"/>
              <a:gd name="connsiteY3929" fmla="*/ 238601 h 514350"/>
              <a:gd name="connsiteX3930" fmla="*/ 5006817 w 6400800"/>
              <a:gd name="connsiteY3930" fmla="*/ 241459 h 514350"/>
              <a:gd name="connsiteX3931" fmla="*/ 5004912 w 6400800"/>
              <a:gd name="connsiteY3931" fmla="*/ 244316 h 514350"/>
              <a:gd name="connsiteX3932" fmla="*/ 5004912 w 6400800"/>
              <a:gd name="connsiteY3932" fmla="*/ 243364 h 514350"/>
              <a:gd name="connsiteX3933" fmla="*/ 5004912 w 6400800"/>
              <a:gd name="connsiteY3933" fmla="*/ 242411 h 514350"/>
              <a:gd name="connsiteX3934" fmla="*/ 4999196 w 6400800"/>
              <a:gd name="connsiteY3934" fmla="*/ 303371 h 514350"/>
              <a:gd name="connsiteX3935" fmla="*/ 5003006 w 6400800"/>
              <a:gd name="connsiteY3935" fmla="*/ 252889 h 514350"/>
              <a:gd name="connsiteX3936" fmla="*/ 5008721 w 6400800"/>
              <a:gd name="connsiteY3936" fmla="*/ 260509 h 514350"/>
              <a:gd name="connsiteX3937" fmla="*/ 5014437 w 6400800"/>
              <a:gd name="connsiteY3937" fmla="*/ 268129 h 514350"/>
              <a:gd name="connsiteX3938" fmla="*/ 5020151 w 6400800"/>
              <a:gd name="connsiteY3938" fmla="*/ 276701 h 514350"/>
              <a:gd name="connsiteX3939" fmla="*/ 5029676 w 6400800"/>
              <a:gd name="connsiteY3939" fmla="*/ 292894 h 514350"/>
              <a:gd name="connsiteX3940" fmla="*/ 5029676 w 6400800"/>
              <a:gd name="connsiteY3940" fmla="*/ 293846 h 514350"/>
              <a:gd name="connsiteX3941" fmla="*/ 5025867 w 6400800"/>
              <a:gd name="connsiteY3941" fmla="*/ 302419 h 514350"/>
              <a:gd name="connsiteX3942" fmla="*/ 5023009 w 6400800"/>
              <a:gd name="connsiteY3942" fmla="*/ 305276 h 514350"/>
              <a:gd name="connsiteX3943" fmla="*/ 5022056 w 6400800"/>
              <a:gd name="connsiteY3943" fmla="*/ 301466 h 514350"/>
              <a:gd name="connsiteX3944" fmla="*/ 5022056 w 6400800"/>
              <a:gd name="connsiteY3944" fmla="*/ 306229 h 514350"/>
              <a:gd name="connsiteX3945" fmla="*/ 5019199 w 6400800"/>
              <a:gd name="connsiteY3945" fmla="*/ 309086 h 514350"/>
              <a:gd name="connsiteX3946" fmla="*/ 5012531 w 6400800"/>
              <a:gd name="connsiteY3946" fmla="*/ 318611 h 514350"/>
              <a:gd name="connsiteX3947" fmla="*/ 5013484 w 6400800"/>
              <a:gd name="connsiteY3947" fmla="*/ 311944 h 514350"/>
              <a:gd name="connsiteX3948" fmla="*/ 5017294 w 6400800"/>
              <a:gd name="connsiteY3948" fmla="*/ 294799 h 514350"/>
              <a:gd name="connsiteX3949" fmla="*/ 5020151 w 6400800"/>
              <a:gd name="connsiteY3949" fmla="*/ 279559 h 514350"/>
              <a:gd name="connsiteX3950" fmla="*/ 5013484 w 6400800"/>
              <a:gd name="connsiteY3950" fmla="*/ 293846 h 514350"/>
              <a:gd name="connsiteX3951" fmla="*/ 5006817 w 6400800"/>
              <a:gd name="connsiteY3951" fmla="*/ 310039 h 514350"/>
              <a:gd name="connsiteX3952" fmla="*/ 4999196 w 6400800"/>
              <a:gd name="connsiteY3952" fmla="*/ 331946 h 514350"/>
              <a:gd name="connsiteX3953" fmla="*/ 4999196 w 6400800"/>
              <a:gd name="connsiteY3953" fmla="*/ 332899 h 514350"/>
              <a:gd name="connsiteX3954" fmla="*/ 4997292 w 6400800"/>
              <a:gd name="connsiteY3954" fmla="*/ 327184 h 514350"/>
              <a:gd name="connsiteX3955" fmla="*/ 4999196 w 6400800"/>
              <a:gd name="connsiteY3955" fmla="*/ 303371 h 514350"/>
              <a:gd name="connsiteX3956" fmla="*/ 4968717 w 6400800"/>
              <a:gd name="connsiteY3956" fmla="*/ 208121 h 514350"/>
              <a:gd name="connsiteX3957" fmla="*/ 4967764 w 6400800"/>
              <a:gd name="connsiteY3957" fmla="*/ 212884 h 514350"/>
              <a:gd name="connsiteX3958" fmla="*/ 4966812 w 6400800"/>
              <a:gd name="connsiteY3958" fmla="*/ 217646 h 514350"/>
              <a:gd name="connsiteX3959" fmla="*/ 4966812 w 6400800"/>
              <a:gd name="connsiteY3959" fmla="*/ 215741 h 514350"/>
              <a:gd name="connsiteX3960" fmla="*/ 4968717 w 6400800"/>
              <a:gd name="connsiteY3960" fmla="*/ 208121 h 514350"/>
              <a:gd name="connsiteX3961" fmla="*/ 4960144 w 6400800"/>
              <a:gd name="connsiteY3961" fmla="*/ 364331 h 514350"/>
              <a:gd name="connsiteX3962" fmla="*/ 4961096 w 6400800"/>
              <a:gd name="connsiteY3962" fmla="*/ 381476 h 514350"/>
              <a:gd name="connsiteX3963" fmla="*/ 4958239 w 6400800"/>
              <a:gd name="connsiteY3963" fmla="*/ 391001 h 514350"/>
              <a:gd name="connsiteX3964" fmla="*/ 4957287 w 6400800"/>
              <a:gd name="connsiteY3964" fmla="*/ 386239 h 514350"/>
              <a:gd name="connsiteX3965" fmla="*/ 4957287 w 6400800"/>
              <a:gd name="connsiteY3965" fmla="*/ 380524 h 514350"/>
              <a:gd name="connsiteX3966" fmla="*/ 4956334 w 6400800"/>
              <a:gd name="connsiteY3966" fmla="*/ 356711 h 514350"/>
              <a:gd name="connsiteX3967" fmla="*/ 4956334 w 6400800"/>
              <a:gd name="connsiteY3967" fmla="*/ 351949 h 514350"/>
              <a:gd name="connsiteX3968" fmla="*/ 4958239 w 6400800"/>
              <a:gd name="connsiteY3968" fmla="*/ 348139 h 514350"/>
              <a:gd name="connsiteX3969" fmla="*/ 4960144 w 6400800"/>
              <a:gd name="connsiteY3969" fmla="*/ 364331 h 514350"/>
              <a:gd name="connsiteX3970" fmla="*/ 4957287 w 6400800"/>
              <a:gd name="connsiteY3970" fmla="*/ 256699 h 514350"/>
              <a:gd name="connsiteX3971" fmla="*/ 4957287 w 6400800"/>
              <a:gd name="connsiteY3971" fmla="*/ 258604 h 514350"/>
              <a:gd name="connsiteX3972" fmla="*/ 4957287 w 6400800"/>
              <a:gd name="connsiteY3972" fmla="*/ 259556 h 514350"/>
              <a:gd name="connsiteX3973" fmla="*/ 4955381 w 6400800"/>
              <a:gd name="connsiteY3973" fmla="*/ 267176 h 514350"/>
              <a:gd name="connsiteX3974" fmla="*/ 4954429 w 6400800"/>
              <a:gd name="connsiteY3974" fmla="*/ 265271 h 514350"/>
              <a:gd name="connsiteX3975" fmla="*/ 4957287 w 6400800"/>
              <a:gd name="connsiteY3975" fmla="*/ 256699 h 514350"/>
              <a:gd name="connsiteX3976" fmla="*/ 4954429 w 6400800"/>
              <a:gd name="connsiteY3976" fmla="*/ 268129 h 514350"/>
              <a:gd name="connsiteX3977" fmla="*/ 4955381 w 6400800"/>
              <a:gd name="connsiteY3977" fmla="*/ 270986 h 514350"/>
              <a:gd name="connsiteX3978" fmla="*/ 4951571 w 6400800"/>
              <a:gd name="connsiteY3978" fmla="*/ 290036 h 514350"/>
              <a:gd name="connsiteX3979" fmla="*/ 4944904 w 6400800"/>
              <a:gd name="connsiteY3979" fmla="*/ 316706 h 514350"/>
              <a:gd name="connsiteX3980" fmla="*/ 4943951 w 6400800"/>
              <a:gd name="connsiteY3980" fmla="*/ 310991 h 514350"/>
              <a:gd name="connsiteX3981" fmla="*/ 4943951 w 6400800"/>
              <a:gd name="connsiteY3981" fmla="*/ 320516 h 514350"/>
              <a:gd name="connsiteX3982" fmla="*/ 4940142 w 6400800"/>
              <a:gd name="connsiteY3982" fmla="*/ 336709 h 514350"/>
              <a:gd name="connsiteX3983" fmla="*/ 4940142 w 6400800"/>
              <a:gd name="connsiteY3983" fmla="*/ 335756 h 514350"/>
              <a:gd name="connsiteX3984" fmla="*/ 4938237 w 6400800"/>
              <a:gd name="connsiteY3984" fmla="*/ 325279 h 514350"/>
              <a:gd name="connsiteX3985" fmla="*/ 4954429 w 6400800"/>
              <a:gd name="connsiteY3985" fmla="*/ 268129 h 514350"/>
              <a:gd name="connsiteX3986" fmla="*/ 4922044 w 6400800"/>
              <a:gd name="connsiteY3986" fmla="*/ 378619 h 514350"/>
              <a:gd name="connsiteX3987" fmla="*/ 4922044 w 6400800"/>
              <a:gd name="connsiteY3987" fmla="*/ 378619 h 514350"/>
              <a:gd name="connsiteX3988" fmla="*/ 4922044 w 6400800"/>
              <a:gd name="connsiteY3988" fmla="*/ 378619 h 514350"/>
              <a:gd name="connsiteX3989" fmla="*/ 4922044 w 6400800"/>
              <a:gd name="connsiteY3989" fmla="*/ 378619 h 514350"/>
              <a:gd name="connsiteX3990" fmla="*/ 4908709 w 6400800"/>
              <a:gd name="connsiteY3990" fmla="*/ 307181 h 514350"/>
              <a:gd name="connsiteX3991" fmla="*/ 4915376 w 6400800"/>
              <a:gd name="connsiteY3991" fmla="*/ 326231 h 514350"/>
              <a:gd name="connsiteX3992" fmla="*/ 4909662 w 6400800"/>
              <a:gd name="connsiteY3992" fmla="*/ 338614 h 514350"/>
              <a:gd name="connsiteX3993" fmla="*/ 4906804 w 6400800"/>
              <a:gd name="connsiteY3993" fmla="*/ 308134 h 514350"/>
              <a:gd name="connsiteX3994" fmla="*/ 4906804 w 6400800"/>
              <a:gd name="connsiteY3994" fmla="*/ 305276 h 514350"/>
              <a:gd name="connsiteX3995" fmla="*/ 4905851 w 6400800"/>
              <a:gd name="connsiteY3995" fmla="*/ 307181 h 514350"/>
              <a:gd name="connsiteX3996" fmla="*/ 4904899 w 6400800"/>
              <a:gd name="connsiteY3996" fmla="*/ 297656 h 514350"/>
              <a:gd name="connsiteX3997" fmla="*/ 4908709 w 6400800"/>
              <a:gd name="connsiteY3997" fmla="*/ 307181 h 514350"/>
              <a:gd name="connsiteX3998" fmla="*/ 4897279 w 6400800"/>
              <a:gd name="connsiteY3998" fmla="*/ 351949 h 514350"/>
              <a:gd name="connsiteX3999" fmla="*/ 4896326 w 6400800"/>
              <a:gd name="connsiteY3999" fmla="*/ 365284 h 514350"/>
              <a:gd name="connsiteX4000" fmla="*/ 4895374 w 6400800"/>
              <a:gd name="connsiteY4000" fmla="*/ 368141 h 514350"/>
              <a:gd name="connsiteX4001" fmla="*/ 4894421 w 6400800"/>
              <a:gd name="connsiteY4001" fmla="*/ 357664 h 514350"/>
              <a:gd name="connsiteX4002" fmla="*/ 4892517 w 6400800"/>
              <a:gd name="connsiteY4002" fmla="*/ 341471 h 514350"/>
              <a:gd name="connsiteX4003" fmla="*/ 4897279 w 6400800"/>
              <a:gd name="connsiteY4003" fmla="*/ 351949 h 514350"/>
              <a:gd name="connsiteX4004" fmla="*/ 4822984 w 6400800"/>
              <a:gd name="connsiteY4004" fmla="*/ 387191 h 514350"/>
              <a:gd name="connsiteX4005" fmla="*/ 4822984 w 6400800"/>
              <a:gd name="connsiteY4005" fmla="*/ 385286 h 514350"/>
              <a:gd name="connsiteX4006" fmla="*/ 4822984 w 6400800"/>
              <a:gd name="connsiteY4006" fmla="*/ 387191 h 514350"/>
              <a:gd name="connsiteX4007" fmla="*/ 4822984 w 6400800"/>
              <a:gd name="connsiteY4007" fmla="*/ 387191 h 514350"/>
              <a:gd name="connsiteX4008" fmla="*/ 4842987 w 6400800"/>
              <a:gd name="connsiteY4008" fmla="*/ 338614 h 514350"/>
              <a:gd name="connsiteX4009" fmla="*/ 4842987 w 6400800"/>
              <a:gd name="connsiteY4009" fmla="*/ 356711 h 514350"/>
              <a:gd name="connsiteX4010" fmla="*/ 4842987 w 6400800"/>
              <a:gd name="connsiteY4010" fmla="*/ 360521 h 514350"/>
              <a:gd name="connsiteX4011" fmla="*/ 4840129 w 6400800"/>
              <a:gd name="connsiteY4011" fmla="*/ 382429 h 514350"/>
              <a:gd name="connsiteX4012" fmla="*/ 4838224 w 6400800"/>
              <a:gd name="connsiteY4012" fmla="*/ 390049 h 514350"/>
              <a:gd name="connsiteX4013" fmla="*/ 4826794 w 6400800"/>
              <a:gd name="connsiteY4013" fmla="*/ 387191 h 514350"/>
              <a:gd name="connsiteX4014" fmla="*/ 4824889 w 6400800"/>
              <a:gd name="connsiteY4014" fmla="*/ 379571 h 514350"/>
              <a:gd name="connsiteX4015" fmla="*/ 4827747 w 6400800"/>
              <a:gd name="connsiteY4015" fmla="*/ 370999 h 514350"/>
              <a:gd name="connsiteX4016" fmla="*/ 4838224 w 6400800"/>
              <a:gd name="connsiteY4016" fmla="*/ 346234 h 514350"/>
              <a:gd name="connsiteX4017" fmla="*/ 4843939 w 6400800"/>
              <a:gd name="connsiteY4017" fmla="*/ 336709 h 514350"/>
              <a:gd name="connsiteX4018" fmla="*/ 4842987 w 6400800"/>
              <a:gd name="connsiteY4018" fmla="*/ 338614 h 514350"/>
              <a:gd name="connsiteX4019" fmla="*/ 4842987 w 6400800"/>
              <a:gd name="connsiteY4019" fmla="*/ 338614 h 514350"/>
              <a:gd name="connsiteX4020" fmla="*/ 4843939 w 6400800"/>
              <a:gd name="connsiteY4020" fmla="*/ 329089 h 514350"/>
              <a:gd name="connsiteX4021" fmla="*/ 4843939 w 6400800"/>
              <a:gd name="connsiteY4021" fmla="*/ 329089 h 514350"/>
              <a:gd name="connsiteX4022" fmla="*/ 4836319 w 6400800"/>
              <a:gd name="connsiteY4022" fmla="*/ 318611 h 514350"/>
              <a:gd name="connsiteX4023" fmla="*/ 4836319 w 6400800"/>
              <a:gd name="connsiteY4023" fmla="*/ 318611 h 514350"/>
              <a:gd name="connsiteX4024" fmla="*/ 4839176 w 6400800"/>
              <a:gd name="connsiteY4024" fmla="*/ 314801 h 514350"/>
              <a:gd name="connsiteX4025" fmla="*/ 4842987 w 6400800"/>
              <a:gd name="connsiteY4025" fmla="*/ 321469 h 514350"/>
              <a:gd name="connsiteX4026" fmla="*/ 4843939 w 6400800"/>
              <a:gd name="connsiteY4026" fmla="*/ 323374 h 514350"/>
              <a:gd name="connsiteX4027" fmla="*/ 4843939 w 6400800"/>
              <a:gd name="connsiteY4027" fmla="*/ 329089 h 514350"/>
              <a:gd name="connsiteX4028" fmla="*/ 4845844 w 6400800"/>
              <a:gd name="connsiteY4028" fmla="*/ 296704 h 514350"/>
              <a:gd name="connsiteX4029" fmla="*/ 4844891 w 6400800"/>
              <a:gd name="connsiteY4029" fmla="*/ 316706 h 514350"/>
              <a:gd name="connsiteX4030" fmla="*/ 4840129 w 6400800"/>
              <a:gd name="connsiteY4030" fmla="*/ 310039 h 514350"/>
              <a:gd name="connsiteX4031" fmla="*/ 4837272 w 6400800"/>
              <a:gd name="connsiteY4031" fmla="*/ 306229 h 514350"/>
              <a:gd name="connsiteX4032" fmla="*/ 4845844 w 6400800"/>
              <a:gd name="connsiteY4032" fmla="*/ 290989 h 514350"/>
              <a:gd name="connsiteX4033" fmla="*/ 4847749 w 6400800"/>
              <a:gd name="connsiteY4033" fmla="*/ 288131 h 514350"/>
              <a:gd name="connsiteX4034" fmla="*/ 4845844 w 6400800"/>
              <a:gd name="connsiteY4034" fmla="*/ 296704 h 514350"/>
              <a:gd name="connsiteX4035" fmla="*/ 4869656 w 6400800"/>
              <a:gd name="connsiteY4035" fmla="*/ 325279 h 514350"/>
              <a:gd name="connsiteX4036" fmla="*/ 4869656 w 6400800"/>
              <a:gd name="connsiteY4036" fmla="*/ 327184 h 514350"/>
              <a:gd name="connsiteX4037" fmla="*/ 4869656 w 6400800"/>
              <a:gd name="connsiteY4037" fmla="*/ 325279 h 514350"/>
              <a:gd name="connsiteX4038" fmla="*/ 4869656 w 6400800"/>
              <a:gd name="connsiteY4038" fmla="*/ 318611 h 514350"/>
              <a:gd name="connsiteX4039" fmla="*/ 4869656 w 6400800"/>
              <a:gd name="connsiteY4039" fmla="*/ 325279 h 514350"/>
              <a:gd name="connsiteX4040" fmla="*/ 4854416 w 6400800"/>
              <a:gd name="connsiteY4040" fmla="*/ 276701 h 514350"/>
              <a:gd name="connsiteX4041" fmla="*/ 4868704 w 6400800"/>
              <a:gd name="connsiteY4041" fmla="*/ 256699 h 514350"/>
              <a:gd name="connsiteX4042" fmla="*/ 4871562 w 6400800"/>
              <a:gd name="connsiteY4042" fmla="*/ 252889 h 514350"/>
              <a:gd name="connsiteX4043" fmla="*/ 4871562 w 6400800"/>
              <a:gd name="connsiteY4043" fmla="*/ 259556 h 514350"/>
              <a:gd name="connsiteX4044" fmla="*/ 4861084 w 6400800"/>
              <a:gd name="connsiteY4044" fmla="*/ 296704 h 514350"/>
              <a:gd name="connsiteX4045" fmla="*/ 4860131 w 6400800"/>
              <a:gd name="connsiteY4045" fmla="*/ 300514 h 514350"/>
              <a:gd name="connsiteX4046" fmla="*/ 4853464 w 6400800"/>
              <a:gd name="connsiteY4046" fmla="*/ 278606 h 514350"/>
              <a:gd name="connsiteX4047" fmla="*/ 4854416 w 6400800"/>
              <a:gd name="connsiteY4047" fmla="*/ 276701 h 514350"/>
              <a:gd name="connsiteX4048" fmla="*/ 4854416 w 6400800"/>
              <a:gd name="connsiteY4048" fmla="*/ 276701 h 514350"/>
              <a:gd name="connsiteX4049" fmla="*/ 4850606 w 6400800"/>
              <a:gd name="connsiteY4049" fmla="*/ 281464 h 514350"/>
              <a:gd name="connsiteX4050" fmla="*/ 4857274 w 6400800"/>
              <a:gd name="connsiteY4050" fmla="*/ 316706 h 514350"/>
              <a:gd name="connsiteX4051" fmla="*/ 4854416 w 6400800"/>
              <a:gd name="connsiteY4051" fmla="*/ 330041 h 514350"/>
              <a:gd name="connsiteX4052" fmla="*/ 4852512 w 6400800"/>
              <a:gd name="connsiteY4052" fmla="*/ 326231 h 514350"/>
              <a:gd name="connsiteX4053" fmla="*/ 4852512 w 6400800"/>
              <a:gd name="connsiteY4053" fmla="*/ 322421 h 514350"/>
              <a:gd name="connsiteX4054" fmla="*/ 4850606 w 6400800"/>
              <a:gd name="connsiteY4054" fmla="*/ 295751 h 514350"/>
              <a:gd name="connsiteX4055" fmla="*/ 4849654 w 6400800"/>
              <a:gd name="connsiteY4055" fmla="*/ 284321 h 514350"/>
              <a:gd name="connsiteX4056" fmla="*/ 4850606 w 6400800"/>
              <a:gd name="connsiteY4056" fmla="*/ 281464 h 514350"/>
              <a:gd name="connsiteX4057" fmla="*/ 4838224 w 6400800"/>
              <a:gd name="connsiteY4057" fmla="*/ 290036 h 514350"/>
              <a:gd name="connsiteX4058" fmla="*/ 4845844 w 6400800"/>
              <a:gd name="connsiteY4058" fmla="*/ 272891 h 514350"/>
              <a:gd name="connsiteX4059" fmla="*/ 4848701 w 6400800"/>
              <a:gd name="connsiteY4059" fmla="*/ 265271 h 514350"/>
              <a:gd name="connsiteX4060" fmla="*/ 4849654 w 6400800"/>
              <a:gd name="connsiteY4060" fmla="*/ 275749 h 514350"/>
              <a:gd name="connsiteX4061" fmla="*/ 4847749 w 6400800"/>
              <a:gd name="connsiteY4061" fmla="*/ 277654 h 514350"/>
              <a:gd name="connsiteX4062" fmla="*/ 4847749 w 6400800"/>
              <a:gd name="connsiteY4062" fmla="*/ 273844 h 514350"/>
              <a:gd name="connsiteX4063" fmla="*/ 4847749 w 6400800"/>
              <a:gd name="connsiteY4063" fmla="*/ 278606 h 514350"/>
              <a:gd name="connsiteX4064" fmla="*/ 4841081 w 6400800"/>
              <a:gd name="connsiteY4064" fmla="*/ 288131 h 514350"/>
              <a:gd name="connsiteX4065" fmla="*/ 4836319 w 6400800"/>
              <a:gd name="connsiteY4065" fmla="*/ 294799 h 514350"/>
              <a:gd name="connsiteX4066" fmla="*/ 4838224 w 6400800"/>
              <a:gd name="connsiteY4066" fmla="*/ 290036 h 514350"/>
              <a:gd name="connsiteX4067" fmla="*/ 4835366 w 6400800"/>
              <a:gd name="connsiteY4067" fmla="*/ 309086 h 514350"/>
              <a:gd name="connsiteX4068" fmla="*/ 4836319 w 6400800"/>
              <a:gd name="connsiteY4068" fmla="*/ 308134 h 514350"/>
              <a:gd name="connsiteX4069" fmla="*/ 4838224 w 6400800"/>
              <a:gd name="connsiteY4069" fmla="*/ 311944 h 514350"/>
              <a:gd name="connsiteX4070" fmla="*/ 4839176 w 6400800"/>
              <a:gd name="connsiteY4070" fmla="*/ 313849 h 514350"/>
              <a:gd name="connsiteX4071" fmla="*/ 4835366 w 6400800"/>
              <a:gd name="connsiteY4071" fmla="*/ 317659 h 514350"/>
              <a:gd name="connsiteX4072" fmla="*/ 4835366 w 6400800"/>
              <a:gd name="connsiteY4072" fmla="*/ 317659 h 514350"/>
              <a:gd name="connsiteX4073" fmla="*/ 4834414 w 6400800"/>
              <a:gd name="connsiteY4073" fmla="*/ 316706 h 514350"/>
              <a:gd name="connsiteX4074" fmla="*/ 4832509 w 6400800"/>
              <a:gd name="connsiteY4074" fmla="*/ 314801 h 514350"/>
              <a:gd name="connsiteX4075" fmla="*/ 4835366 w 6400800"/>
              <a:gd name="connsiteY4075" fmla="*/ 309086 h 514350"/>
              <a:gd name="connsiteX4076" fmla="*/ 4830604 w 6400800"/>
              <a:gd name="connsiteY4076" fmla="*/ 319564 h 514350"/>
              <a:gd name="connsiteX4077" fmla="*/ 4832509 w 6400800"/>
              <a:gd name="connsiteY4077" fmla="*/ 314801 h 514350"/>
              <a:gd name="connsiteX4078" fmla="*/ 4833462 w 6400800"/>
              <a:gd name="connsiteY4078" fmla="*/ 316706 h 514350"/>
              <a:gd name="connsiteX4079" fmla="*/ 4834414 w 6400800"/>
              <a:gd name="connsiteY4079" fmla="*/ 318611 h 514350"/>
              <a:gd name="connsiteX4080" fmla="*/ 4828699 w 6400800"/>
              <a:gd name="connsiteY4080" fmla="*/ 324326 h 514350"/>
              <a:gd name="connsiteX4081" fmla="*/ 4830604 w 6400800"/>
              <a:gd name="connsiteY4081" fmla="*/ 319564 h 514350"/>
              <a:gd name="connsiteX4082" fmla="*/ 4817269 w 6400800"/>
              <a:gd name="connsiteY4082" fmla="*/ 364331 h 514350"/>
              <a:gd name="connsiteX4083" fmla="*/ 4817269 w 6400800"/>
              <a:gd name="connsiteY4083" fmla="*/ 356711 h 514350"/>
              <a:gd name="connsiteX4084" fmla="*/ 4824889 w 6400800"/>
              <a:gd name="connsiteY4084" fmla="*/ 335756 h 514350"/>
              <a:gd name="connsiteX4085" fmla="*/ 4825841 w 6400800"/>
              <a:gd name="connsiteY4085" fmla="*/ 334804 h 514350"/>
              <a:gd name="connsiteX4086" fmla="*/ 4835366 w 6400800"/>
              <a:gd name="connsiteY4086" fmla="*/ 319564 h 514350"/>
              <a:gd name="connsiteX4087" fmla="*/ 4837272 w 6400800"/>
              <a:gd name="connsiteY4087" fmla="*/ 322421 h 514350"/>
              <a:gd name="connsiteX4088" fmla="*/ 4841081 w 6400800"/>
              <a:gd name="connsiteY4088" fmla="*/ 330994 h 514350"/>
              <a:gd name="connsiteX4089" fmla="*/ 4842987 w 6400800"/>
              <a:gd name="connsiteY4089" fmla="*/ 335756 h 514350"/>
              <a:gd name="connsiteX4090" fmla="*/ 4835366 w 6400800"/>
              <a:gd name="connsiteY4090" fmla="*/ 345281 h 514350"/>
              <a:gd name="connsiteX4091" fmla="*/ 4822984 w 6400800"/>
              <a:gd name="connsiteY4091" fmla="*/ 366236 h 514350"/>
              <a:gd name="connsiteX4092" fmla="*/ 4820126 w 6400800"/>
              <a:gd name="connsiteY4092" fmla="*/ 369094 h 514350"/>
              <a:gd name="connsiteX4093" fmla="*/ 4817269 w 6400800"/>
              <a:gd name="connsiteY4093" fmla="*/ 371951 h 514350"/>
              <a:gd name="connsiteX4094" fmla="*/ 4817269 w 6400800"/>
              <a:gd name="connsiteY4094" fmla="*/ 364331 h 514350"/>
              <a:gd name="connsiteX4095" fmla="*/ 4816316 w 6400800"/>
              <a:gd name="connsiteY4095" fmla="*/ 376714 h 514350"/>
              <a:gd name="connsiteX4096" fmla="*/ 4820126 w 6400800"/>
              <a:gd name="connsiteY4096" fmla="*/ 370046 h 514350"/>
              <a:gd name="connsiteX4097" fmla="*/ 4820126 w 6400800"/>
              <a:gd name="connsiteY4097" fmla="*/ 370046 h 514350"/>
              <a:gd name="connsiteX4098" fmla="*/ 4820126 w 6400800"/>
              <a:gd name="connsiteY4098" fmla="*/ 370046 h 514350"/>
              <a:gd name="connsiteX4099" fmla="*/ 4816316 w 6400800"/>
              <a:gd name="connsiteY4099" fmla="*/ 378619 h 514350"/>
              <a:gd name="connsiteX4100" fmla="*/ 4816316 w 6400800"/>
              <a:gd name="connsiteY4100" fmla="*/ 376714 h 514350"/>
              <a:gd name="connsiteX4101" fmla="*/ 4762024 w 6400800"/>
              <a:gd name="connsiteY4101" fmla="*/ 305276 h 514350"/>
              <a:gd name="connsiteX4102" fmla="*/ 4763929 w 6400800"/>
              <a:gd name="connsiteY4102" fmla="*/ 322421 h 514350"/>
              <a:gd name="connsiteX4103" fmla="*/ 4760119 w 6400800"/>
              <a:gd name="connsiteY4103" fmla="*/ 309086 h 514350"/>
              <a:gd name="connsiteX4104" fmla="*/ 4762024 w 6400800"/>
              <a:gd name="connsiteY4104" fmla="*/ 300514 h 514350"/>
              <a:gd name="connsiteX4105" fmla="*/ 4762024 w 6400800"/>
              <a:gd name="connsiteY4105" fmla="*/ 305276 h 514350"/>
              <a:gd name="connsiteX4106" fmla="*/ 4755356 w 6400800"/>
              <a:gd name="connsiteY4106" fmla="*/ 279559 h 514350"/>
              <a:gd name="connsiteX4107" fmla="*/ 4760119 w 6400800"/>
              <a:gd name="connsiteY4107" fmla="*/ 294799 h 514350"/>
              <a:gd name="connsiteX4108" fmla="*/ 4761072 w 6400800"/>
              <a:gd name="connsiteY4108" fmla="*/ 297656 h 514350"/>
              <a:gd name="connsiteX4109" fmla="*/ 4758214 w 6400800"/>
              <a:gd name="connsiteY4109" fmla="*/ 304324 h 514350"/>
              <a:gd name="connsiteX4110" fmla="*/ 4754404 w 6400800"/>
              <a:gd name="connsiteY4110" fmla="*/ 292894 h 514350"/>
              <a:gd name="connsiteX4111" fmla="*/ 4755356 w 6400800"/>
              <a:gd name="connsiteY4111" fmla="*/ 279559 h 514350"/>
              <a:gd name="connsiteX4112" fmla="*/ 4759166 w 6400800"/>
              <a:gd name="connsiteY4112" fmla="*/ 342424 h 514350"/>
              <a:gd name="connsiteX4113" fmla="*/ 4755356 w 6400800"/>
              <a:gd name="connsiteY4113" fmla="*/ 331946 h 514350"/>
              <a:gd name="connsiteX4114" fmla="*/ 4756309 w 6400800"/>
              <a:gd name="connsiteY4114" fmla="*/ 326231 h 514350"/>
              <a:gd name="connsiteX4115" fmla="*/ 4759166 w 6400800"/>
              <a:gd name="connsiteY4115" fmla="*/ 342424 h 514350"/>
              <a:gd name="connsiteX4116" fmla="*/ 4753451 w 6400800"/>
              <a:gd name="connsiteY4116" fmla="*/ 312896 h 514350"/>
              <a:gd name="connsiteX4117" fmla="*/ 4754404 w 6400800"/>
              <a:gd name="connsiteY4117" fmla="*/ 315754 h 514350"/>
              <a:gd name="connsiteX4118" fmla="*/ 4753451 w 6400800"/>
              <a:gd name="connsiteY4118" fmla="*/ 317659 h 514350"/>
              <a:gd name="connsiteX4119" fmla="*/ 4753451 w 6400800"/>
              <a:gd name="connsiteY4119" fmla="*/ 312896 h 514350"/>
              <a:gd name="connsiteX4120" fmla="*/ 4755356 w 6400800"/>
              <a:gd name="connsiteY4120" fmla="*/ 373856 h 514350"/>
              <a:gd name="connsiteX4121" fmla="*/ 4756309 w 6400800"/>
              <a:gd name="connsiteY4121" fmla="*/ 375761 h 514350"/>
              <a:gd name="connsiteX4122" fmla="*/ 4754404 w 6400800"/>
              <a:gd name="connsiteY4122" fmla="*/ 379571 h 514350"/>
              <a:gd name="connsiteX4123" fmla="*/ 4752499 w 6400800"/>
              <a:gd name="connsiteY4123" fmla="*/ 379571 h 514350"/>
              <a:gd name="connsiteX4124" fmla="*/ 4755356 w 6400800"/>
              <a:gd name="connsiteY4124" fmla="*/ 373856 h 514350"/>
              <a:gd name="connsiteX4125" fmla="*/ 4748689 w 6400800"/>
              <a:gd name="connsiteY4125" fmla="*/ 291941 h 514350"/>
              <a:gd name="connsiteX4126" fmla="*/ 4746784 w 6400800"/>
              <a:gd name="connsiteY4126" fmla="*/ 303371 h 514350"/>
              <a:gd name="connsiteX4127" fmla="*/ 4746784 w 6400800"/>
              <a:gd name="connsiteY4127" fmla="*/ 303371 h 514350"/>
              <a:gd name="connsiteX4128" fmla="*/ 4746784 w 6400800"/>
              <a:gd name="connsiteY4128" fmla="*/ 299561 h 514350"/>
              <a:gd name="connsiteX4129" fmla="*/ 4748689 w 6400800"/>
              <a:gd name="connsiteY4129" fmla="*/ 291941 h 514350"/>
              <a:gd name="connsiteX4130" fmla="*/ 4738212 w 6400800"/>
              <a:gd name="connsiteY4130" fmla="*/ 327184 h 514350"/>
              <a:gd name="connsiteX4131" fmla="*/ 4737259 w 6400800"/>
              <a:gd name="connsiteY4131" fmla="*/ 341471 h 514350"/>
              <a:gd name="connsiteX4132" fmla="*/ 4736306 w 6400800"/>
              <a:gd name="connsiteY4132" fmla="*/ 336709 h 514350"/>
              <a:gd name="connsiteX4133" fmla="*/ 4738212 w 6400800"/>
              <a:gd name="connsiteY4133" fmla="*/ 327184 h 514350"/>
              <a:gd name="connsiteX4134" fmla="*/ 4720114 w 6400800"/>
              <a:gd name="connsiteY4134" fmla="*/ 261461 h 514350"/>
              <a:gd name="connsiteX4135" fmla="*/ 4720114 w 6400800"/>
              <a:gd name="connsiteY4135" fmla="*/ 261461 h 514350"/>
              <a:gd name="connsiteX4136" fmla="*/ 4729639 w 6400800"/>
              <a:gd name="connsiteY4136" fmla="*/ 290989 h 514350"/>
              <a:gd name="connsiteX4137" fmla="*/ 4731544 w 6400800"/>
              <a:gd name="connsiteY4137" fmla="*/ 296704 h 514350"/>
              <a:gd name="connsiteX4138" fmla="*/ 4727734 w 6400800"/>
              <a:gd name="connsiteY4138" fmla="*/ 308134 h 514350"/>
              <a:gd name="connsiteX4139" fmla="*/ 4723924 w 6400800"/>
              <a:gd name="connsiteY4139" fmla="*/ 295751 h 514350"/>
              <a:gd name="connsiteX4140" fmla="*/ 4718209 w 6400800"/>
              <a:gd name="connsiteY4140" fmla="*/ 276701 h 514350"/>
              <a:gd name="connsiteX4141" fmla="*/ 4720114 w 6400800"/>
              <a:gd name="connsiteY4141" fmla="*/ 261461 h 514350"/>
              <a:gd name="connsiteX4142" fmla="*/ 4709637 w 6400800"/>
              <a:gd name="connsiteY4142" fmla="*/ 324326 h 514350"/>
              <a:gd name="connsiteX4143" fmla="*/ 4713447 w 6400800"/>
              <a:gd name="connsiteY4143" fmla="*/ 301466 h 514350"/>
              <a:gd name="connsiteX4144" fmla="*/ 4719162 w 6400800"/>
              <a:gd name="connsiteY4144" fmla="*/ 331946 h 514350"/>
              <a:gd name="connsiteX4145" fmla="*/ 4715351 w 6400800"/>
              <a:gd name="connsiteY4145" fmla="*/ 343376 h 514350"/>
              <a:gd name="connsiteX4146" fmla="*/ 4715351 w 6400800"/>
              <a:gd name="connsiteY4146" fmla="*/ 343376 h 514350"/>
              <a:gd name="connsiteX4147" fmla="*/ 4707731 w 6400800"/>
              <a:gd name="connsiteY4147" fmla="*/ 332899 h 514350"/>
              <a:gd name="connsiteX4148" fmla="*/ 4709637 w 6400800"/>
              <a:gd name="connsiteY4148" fmla="*/ 324326 h 514350"/>
              <a:gd name="connsiteX4149" fmla="*/ 4703922 w 6400800"/>
              <a:gd name="connsiteY4149" fmla="*/ 355759 h 514350"/>
              <a:gd name="connsiteX4150" fmla="*/ 4705826 w 6400800"/>
              <a:gd name="connsiteY4150" fmla="*/ 360521 h 514350"/>
              <a:gd name="connsiteX4151" fmla="*/ 4708684 w 6400800"/>
              <a:gd name="connsiteY4151" fmla="*/ 369094 h 514350"/>
              <a:gd name="connsiteX4152" fmla="*/ 4704874 w 6400800"/>
              <a:gd name="connsiteY4152" fmla="*/ 377666 h 514350"/>
              <a:gd name="connsiteX4153" fmla="*/ 4704874 w 6400800"/>
              <a:gd name="connsiteY4153" fmla="*/ 376714 h 514350"/>
              <a:gd name="connsiteX4154" fmla="*/ 4702016 w 6400800"/>
              <a:gd name="connsiteY4154" fmla="*/ 371951 h 514350"/>
              <a:gd name="connsiteX4155" fmla="*/ 4703922 w 6400800"/>
              <a:gd name="connsiteY4155" fmla="*/ 355759 h 514350"/>
              <a:gd name="connsiteX4156" fmla="*/ 4682966 w 6400800"/>
              <a:gd name="connsiteY4156" fmla="*/ 380524 h 514350"/>
              <a:gd name="connsiteX4157" fmla="*/ 4680109 w 6400800"/>
              <a:gd name="connsiteY4157" fmla="*/ 392906 h 514350"/>
              <a:gd name="connsiteX4158" fmla="*/ 4676299 w 6400800"/>
              <a:gd name="connsiteY4158" fmla="*/ 393859 h 514350"/>
              <a:gd name="connsiteX4159" fmla="*/ 4675347 w 6400800"/>
              <a:gd name="connsiteY4159" fmla="*/ 388144 h 514350"/>
              <a:gd name="connsiteX4160" fmla="*/ 4682966 w 6400800"/>
              <a:gd name="connsiteY4160" fmla="*/ 378619 h 514350"/>
              <a:gd name="connsiteX4161" fmla="*/ 4682966 w 6400800"/>
              <a:gd name="connsiteY4161" fmla="*/ 380524 h 514350"/>
              <a:gd name="connsiteX4162" fmla="*/ 4672489 w 6400800"/>
              <a:gd name="connsiteY4162" fmla="*/ 361474 h 514350"/>
              <a:gd name="connsiteX4163" fmla="*/ 4679156 w 6400800"/>
              <a:gd name="connsiteY4163" fmla="*/ 373856 h 514350"/>
              <a:gd name="connsiteX4164" fmla="*/ 4672489 w 6400800"/>
              <a:gd name="connsiteY4164" fmla="*/ 379571 h 514350"/>
              <a:gd name="connsiteX4165" fmla="*/ 4671537 w 6400800"/>
              <a:gd name="connsiteY4165" fmla="*/ 376714 h 514350"/>
              <a:gd name="connsiteX4166" fmla="*/ 4670584 w 6400800"/>
              <a:gd name="connsiteY4166" fmla="*/ 370999 h 514350"/>
              <a:gd name="connsiteX4167" fmla="*/ 4672489 w 6400800"/>
              <a:gd name="connsiteY4167" fmla="*/ 361474 h 514350"/>
              <a:gd name="connsiteX4168" fmla="*/ 4661059 w 6400800"/>
              <a:gd name="connsiteY4168" fmla="*/ 265271 h 514350"/>
              <a:gd name="connsiteX4169" fmla="*/ 4663916 w 6400800"/>
              <a:gd name="connsiteY4169" fmla="*/ 252889 h 514350"/>
              <a:gd name="connsiteX4170" fmla="*/ 4669631 w 6400800"/>
              <a:gd name="connsiteY4170" fmla="*/ 237649 h 514350"/>
              <a:gd name="connsiteX4171" fmla="*/ 4669631 w 6400800"/>
              <a:gd name="connsiteY4171" fmla="*/ 242411 h 514350"/>
              <a:gd name="connsiteX4172" fmla="*/ 4661059 w 6400800"/>
              <a:gd name="connsiteY4172" fmla="*/ 269081 h 514350"/>
              <a:gd name="connsiteX4173" fmla="*/ 4661059 w 6400800"/>
              <a:gd name="connsiteY4173" fmla="*/ 265271 h 514350"/>
              <a:gd name="connsiteX4174" fmla="*/ 4645819 w 6400800"/>
              <a:gd name="connsiteY4174" fmla="*/ 278606 h 514350"/>
              <a:gd name="connsiteX4175" fmla="*/ 4648676 w 6400800"/>
              <a:gd name="connsiteY4175" fmla="*/ 260509 h 514350"/>
              <a:gd name="connsiteX4176" fmla="*/ 4650581 w 6400800"/>
              <a:gd name="connsiteY4176" fmla="*/ 250984 h 514350"/>
              <a:gd name="connsiteX4177" fmla="*/ 4650581 w 6400800"/>
              <a:gd name="connsiteY4177" fmla="*/ 251936 h 514350"/>
              <a:gd name="connsiteX4178" fmla="*/ 4652487 w 6400800"/>
              <a:gd name="connsiteY4178" fmla="*/ 265271 h 514350"/>
              <a:gd name="connsiteX4179" fmla="*/ 4652487 w 6400800"/>
              <a:gd name="connsiteY4179" fmla="*/ 270034 h 514350"/>
              <a:gd name="connsiteX4180" fmla="*/ 4650581 w 6400800"/>
              <a:gd name="connsiteY4180" fmla="*/ 278606 h 514350"/>
              <a:gd name="connsiteX4181" fmla="*/ 4648676 w 6400800"/>
              <a:gd name="connsiteY4181" fmla="*/ 290989 h 514350"/>
              <a:gd name="connsiteX4182" fmla="*/ 4645819 w 6400800"/>
              <a:gd name="connsiteY4182" fmla="*/ 278606 h 514350"/>
              <a:gd name="connsiteX4183" fmla="*/ 4645819 w 6400800"/>
              <a:gd name="connsiteY4183" fmla="*/ 278606 h 514350"/>
              <a:gd name="connsiteX4184" fmla="*/ 4642962 w 6400800"/>
              <a:gd name="connsiteY4184" fmla="*/ 293846 h 514350"/>
              <a:gd name="connsiteX4185" fmla="*/ 4644866 w 6400800"/>
              <a:gd name="connsiteY4185" fmla="*/ 302419 h 514350"/>
              <a:gd name="connsiteX4186" fmla="*/ 4645819 w 6400800"/>
              <a:gd name="connsiteY4186" fmla="*/ 309086 h 514350"/>
              <a:gd name="connsiteX4187" fmla="*/ 4645819 w 6400800"/>
              <a:gd name="connsiteY4187" fmla="*/ 309086 h 514350"/>
              <a:gd name="connsiteX4188" fmla="*/ 4642962 w 6400800"/>
              <a:gd name="connsiteY4188" fmla="*/ 306229 h 514350"/>
              <a:gd name="connsiteX4189" fmla="*/ 4642009 w 6400800"/>
              <a:gd name="connsiteY4189" fmla="*/ 299561 h 514350"/>
              <a:gd name="connsiteX4190" fmla="*/ 4642962 w 6400800"/>
              <a:gd name="connsiteY4190" fmla="*/ 293846 h 514350"/>
              <a:gd name="connsiteX4191" fmla="*/ 4595337 w 6400800"/>
              <a:gd name="connsiteY4191" fmla="*/ 280511 h 514350"/>
              <a:gd name="connsiteX4192" fmla="*/ 4598194 w 6400800"/>
              <a:gd name="connsiteY4192" fmla="*/ 293846 h 514350"/>
              <a:gd name="connsiteX4193" fmla="*/ 4598194 w 6400800"/>
              <a:gd name="connsiteY4193" fmla="*/ 300514 h 514350"/>
              <a:gd name="connsiteX4194" fmla="*/ 4598194 w 6400800"/>
              <a:gd name="connsiteY4194" fmla="*/ 311944 h 514350"/>
              <a:gd name="connsiteX4195" fmla="*/ 4596289 w 6400800"/>
              <a:gd name="connsiteY4195" fmla="*/ 319564 h 514350"/>
              <a:gd name="connsiteX4196" fmla="*/ 4593431 w 6400800"/>
              <a:gd name="connsiteY4196" fmla="*/ 311944 h 514350"/>
              <a:gd name="connsiteX4197" fmla="*/ 4593431 w 6400800"/>
              <a:gd name="connsiteY4197" fmla="*/ 305276 h 514350"/>
              <a:gd name="connsiteX4198" fmla="*/ 4593431 w 6400800"/>
              <a:gd name="connsiteY4198" fmla="*/ 286226 h 514350"/>
              <a:gd name="connsiteX4199" fmla="*/ 4595337 w 6400800"/>
              <a:gd name="connsiteY4199" fmla="*/ 280511 h 514350"/>
              <a:gd name="connsiteX4200" fmla="*/ 4595337 w 6400800"/>
              <a:gd name="connsiteY4200" fmla="*/ 280511 h 514350"/>
              <a:gd name="connsiteX4201" fmla="*/ 4595337 w 6400800"/>
              <a:gd name="connsiteY4201" fmla="*/ 277654 h 514350"/>
              <a:gd name="connsiteX4202" fmla="*/ 4593431 w 6400800"/>
              <a:gd name="connsiteY4202" fmla="*/ 279559 h 514350"/>
              <a:gd name="connsiteX4203" fmla="*/ 4592479 w 6400800"/>
              <a:gd name="connsiteY4203" fmla="*/ 280511 h 514350"/>
              <a:gd name="connsiteX4204" fmla="*/ 4592479 w 6400800"/>
              <a:gd name="connsiteY4204" fmla="*/ 263366 h 514350"/>
              <a:gd name="connsiteX4205" fmla="*/ 4595337 w 6400800"/>
              <a:gd name="connsiteY4205" fmla="*/ 277654 h 514350"/>
              <a:gd name="connsiteX4206" fmla="*/ 4576287 w 6400800"/>
              <a:gd name="connsiteY4206" fmla="*/ 253841 h 514350"/>
              <a:gd name="connsiteX4207" fmla="*/ 4575334 w 6400800"/>
              <a:gd name="connsiteY4207" fmla="*/ 273844 h 514350"/>
              <a:gd name="connsiteX4208" fmla="*/ 4569619 w 6400800"/>
              <a:gd name="connsiteY4208" fmla="*/ 262414 h 514350"/>
              <a:gd name="connsiteX4209" fmla="*/ 4576287 w 6400800"/>
              <a:gd name="connsiteY4209" fmla="*/ 253841 h 514350"/>
              <a:gd name="connsiteX4210" fmla="*/ 4566762 w 6400800"/>
              <a:gd name="connsiteY4210" fmla="*/ 268129 h 514350"/>
              <a:gd name="connsiteX4211" fmla="*/ 4566762 w 6400800"/>
              <a:gd name="connsiteY4211" fmla="*/ 268129 h 514350"/>
              <a:gd name="connsiteX4212" fmla="*/ 4571524 w 6400800"/>
              <a:gd name="connsiteY4212" fmla="*/ 284321 h 514350"/>
              <a:gd name="connsiteX4213" fmla="*/ 4574381 w 6400800"/>
              <a:gd name="connsiteY4213" fmla="*/ 296704 h 514350"/>
              <a:gd name="connsiteX4214" fmla="*/ 4574381 w 6400800"/>
              <a:gd name="connsiteY4214" fmla="*/ 301466 h 514350"/>
              <a:gd name="connsiteX4215" fmla="*/ 4568666 w 6400800"/>
              <a:gd name="connsiteY4215" fmla="*/ 289084 h 514350"/>
              <a:gd name="connsiteX4216" fmla="*/ 4574381 w 6400800"/>
              <a:gd name="connsiteY4216" fmla="*/ 309086 h 514350"/>
              <a:gd name="connsiteX4217" fmla="*/ 4571524 w 6400800"/>
              <a:gd name="connsiteY4217" fmla="*/ 314801 h 514350"/>
              <a:gd name="connsiteX4218" fmla="*/ 4571524 w 6400800"/>
              <a:gd name="connsiteY4218" fmla="*/ 315754 h 514350"/>
              <a:gd name="connsiteX4219" fmla="*/ 4564856 w 6400800"/>
              <a:gd name="connsiteY4219" fmla="*/ 271939 h 514350"/>
              <a:gd name="connsiteX4220" fmla="*/ 4566762 w 6400800"/>
              <a:gd name="connsiteY4220" fmla="*/ 268129 h 514350"/>
              <a:gd name="connsiteX4221" fmla="*/ 4560094 w 6400800"/>
              <a:gd name="connsiteY4221" fmla="*/ 254794 h 514350"/>
              <a:gd name="connsiteX4222" fmla="*/ 4562951 w 6400800"/>
              <a:gd name="connsiteY4222" fmla="*/ 260509 h 514350"/>
              <a:gd name="connsiteX4223" fmla="*/ 4561047 w 6400800"/>
              <a:gd name="connsiteY4223" fmla="*/ 263366 h 514350"/>
              <a:gd name="connsiteX4224" fmla="*/ 4557237 w 6400800"/>
              <a:gd name="connsiteY4224" fmla="*/ 268129 h 514350"/>
              <a:gd name="connsiteX4225" fmla="*/ 4560094 w 6400800"/>
              <a:gd name="connsiteY4225" fmla="*/ 254794 h 514350"/>
              <a:gd name="connsiteX4226" fmla="*/ 4548664 w 6400800"/>
              <a:gd name="connsiteY4226" fmla="*/ 317659 h 514350"/>
              <a:gd name="connsiteX4227" fmla="*/ 4557237 w 6400800"/>
              <a:gd name="connsiteY4227" fmla="*/ 290036 h 514350"/>
              <a:gd name="connsiteX4228" fmla="*/ 4562951 w 6400800"/>
              <a:gd name="connsiteY4228" fmla="*/ 275749 h 514350"/>
              <a:gd name="connsiteX4229" fmla="*/ 4560094 w 6400800"/>
              <a:gd name="connsiteY4229" fmla="*/ 318611 h 514350"/>
              <a:gd name="connsiteX4230" fmla="*/ 4555331 w 6400800"/>
              <a:gd name="connsiteY4230" fmla="*/ 310991 h 514350"/>
              <a:gd name="connsiteX4231" fmla="*/ 4560094 w 6400800"/>
              <a:gd name="connsiteY4231" fmla="*/ 321469 h 514350"/>
              <a:gd name="connsiteX4232" fmla="*/ 4560094 w 6400800"/>
              <a:gd name="connsiteY4232" fmla="*/ 321469 h 514350"/>
              <a:gd name="connsiteX4233" fmla="*/ 4559141 w 6400800"/>
              <a:gd name="connsiteY4233" fmla="*/ 342424 h 514350"/>
              <a:gd name="connsiteX4234" fmla="*/ 4555331 w 6400800"/>
              <a:gd name="connsiteY4234" fmla="*/ 352901 h 514350"/>
              <a:gd name="connsiteX4235" fmla="*/ 4552474 w 6400800"/>
              <a:gd name="connsiteY4235" fmla="*/ 361474 h 514350"/>
              <a:gd name="connsiteX4236" fmla="*/ 4547712 w 6400800"/>
              <a:gd name="connsiteY4236" fmla="*/ 343376 h 514350"/>
              <a:gd name="connsiteX4237" fmla="*/ 4547712 w 6400800"/>
              <a:gd name="connsiteY4237" fmla="*/ 328136 h 514350"/>
              <a:gd name="connsiteX4238" fmla="*/ 4545806 w 6400800"/>
              <a:gd name="connsiteY4238" fmla="*/ 338614 h 514350"/>
              <a:gd name="connsiteX4239" fmla="*/ 4545806 w 6400800"/>
              <a:gd name="connsiteY4239" fmla="*/ 337661 h 514350"/>
              <a:gd name="connsiteX4240" fmla="*/ 4544854 w 6400800"/>
              <a:gd name="connsiteY4240" fmla="*/ 335756 h 514350"/>
              <a:gd name="connsiteX4241" fmla="*/ 4548664 w 6400800"/>
              <a:gd name="connsiteY4241" fmla="*/ 317659 h 514350"/>
              <a:gd name="connsiteX4242" fmla="*/ 4457224 w 6400800"/>
              <a:gd name="connsiteY4242" fmla="*/ 306229 h 514350"/>
              <a:gd name="connsiteX4243" fmla="*/ 4457224 w 6400800"/>
              <a:gd name="connsiteY4243" fmla="*/ 306229 h 514350"/>
              <a:gd name="connsiteX4244" fmla="*/ 4457224 w 6400800"/>
              <a:gd name="connsiteY4244" fmla="*/ 304324 h 514350"/>
              <a:gd name="connsiteX4245" fmla="*/ 4457224 w 6400800"/>
              <a:gd name="connsiteY4245" fmla="*/ 306229 h 514350"/>
              <a:gd name="connsiteX4246" fmla="*/ 4478179 w 6400800"/>
              <a:gd name="connsiteY4246" fmla="*/ 359569 h 514350"/>
              <a:gd name="connsiteX4247" fmla="*/ 4476274 w 6400800"/>
              <a:gd name="connsiteY4247" fmla="*/ 339566 h 514350"/>
              <a:gd name="connsiteX4248" fmla="*/ 4476274 w 6400800"/>
              <a:gd name="connsiteY4248" fmla="*/ 336709 h 514350"/>
              <a:gd name="connsiteX4249" fmla="*/ 4483894 w 6400800"/>
              <a:gd name="connsiteY4249" fmla="*/ 347186 h 514350"/>
              <a:gd name="connsiteX4250" fmla="*/ 4478179 w 6400800"/>
              <a:gd name="connsiteY4250" fmla="*/ 359569 h 514350"/>
              <a:gd name="connsiteX4251" fmla="*/ 4497229 w 6400800"/>
              <a:gd name="connsiteY4251" fmla="*/ 371951 h 514350"/>
              <a:gd name="connsiteX4252" fmla="*/ 4497229 w 6400800"/>
              <a:gd name="connsiteY4252" fmla="*/ 367189 h 514350"/>
              <a:gd name="connsiteX4253" fmla="*/ 4498181 w 6400800"/>
              <a:gd name="connsiteY4253" fmla="*/ 370046 h 514350"/>
              <a:gd name="connsiteX4254" fmla="*/ 4497229 w 6400800"/>
              <a:gd name="connsiteY4254" fmla="*/ 371951 h 514350"/>
              <a:gd name="connsiteX4255" fmla="*/ 4504849 w 6400800"/>
              <a:gd name="connsiteY4255" fmla="*/ 322421 h 514350"/>
              <a:gd name="connsiteX4256" fmla="*/ 4504849 w 6400800"/>
              <a:gd name="connsiteY4256" fmla="*/ 330994 h 514350"/>
              <a:gd name="connsiteX4257" fmla="*/ 4501991 w 6400800"/>
              <a:gd name="connsiteY4257" fmla="*/ 341471 h 514350"/>
              <a:gd name="connsiteX4258" fmla="*/ 4501039 w 6400800"/>
              <a:gd name="connsiteY4258" fmla="*/ 348139 h 514350"/>
              <a:gd name="connsiteX4259" fmla="*/ 4499134 w 6400800"/>
              <a:gd name="connsiteY4259" fmla="*/ 345281 h 514350"/>
              <a:gd name="connsiteX4260" fmla="*/ 4498181 w 6400800"/>
              <a:gd name="connsiteY4260" fmla="*/ 342424 h 514350"/>
              <a:gd name="connsiteX4261" fmla="*/ 4501991 w 6400800"/>
              <a:gd name="connsiteY4261" fmla="*/ 326231 h 514350"/>
              <a:gd name="connsiteX4262" fmla="*/ 4506754 w 6400800"/>
              <a:gd name="connsiteY4262" fmla="*/ 310991 h 514350"/>
              <a:gd name="connsiteX4263" fmla="*/ 4504849 w 6400800"/>
              <a:gd name="connsiteY4263" fmla="*/ 322421 h 514350"/>
              <a:gd name="connsiteX4264" fmla="*/ 4462939 w 6400800"/>
              <a:gd name="connsiteY4264" fmla="*/ 250984 h 514350"/>
              <a:gd name="connsiteX4265" fmla="*/ 4470559 w 6400800"/>
              <a:gd name="connsiteY4265" fmla="*/ 226219 h 514350"/>
              <a:gd name="connsiteX4266" fmla="*/ 4474369 w 6400800"/>
              <a:gd name="connsiteY4266" fmla="*/ 231934 h 514350"/>
              <a:gd name="connsiteX4267" fmla="*/ 4479131 w 6400800"/>
              <a:gd name="connsiteY4267" fmla="*/ 238601 h 514350"/>
              <a:gd name="connsiteX4268" fmla="*/ 4483894 w 6400800"/>
              <a:gd name="connsiteY4268" fmla="*/ 248126 h 514350"/>
              <a:gd name="connsiteX4269" fmla="*/ 4489609 w 6400800"/>
              <a:gd name="connsiteY4269" fmla="*/ 260509 h 514350"/>
              <a:gd name="connsiteX4270" fmla="*/ 4495324 w 6400800"/>
              <a:gd name="connsiteY4270" fmla="*/ 275749 h 514350"/>
              <a:gd name="connsiteX4271" fmla="*/ 4501039 w 6400800"/>
              <a:gd name="connsiteY4271" fmla="*/ 293846 h 514350"/>
              <a:gd name="connsiteX4272" fmla="*/ 4503897 w 6400800"/>
              <a:gd name="connsiteY4272" fmla="*/ 303371 h 514350"/>
              <a:gd name="connsiteX4273" fmla="*/ 4497229 w 6400800"/>
              <a:gd name="connsiteY4273" fmla="*/ 317659 h 514350"/>
              <a:gd name="connsiteX4274" fmla="*/ 4493419 w 6400800"/>
              <a:gd name="connsiteY4274" fmla="*/ 326231 h 514350"/>
              <a:gd name="connsiteX4275" fmla="*/ 4488656 w 6400800"/>
              <a:gd name="connsiteY4275" fmla="*/ 280511 h 514350"/>
              <a:gd name="connsiteX4276" fmla="*/ 4487704 w 6400800"/>
              <a:gd name="connsiteY4276" fmla="*/ 319564 h 514350"/>
              <a:gd name="connsiteX4277" fmla="*/ 4483894 w 6400800"/>
              <a:gd name="connsiteY4277" fmla="*/ 311944 h 514350"/>
              <a:gd name="connsiteX4278" fmla="*/ 4473416 w 6400800"/>
              <a:gd name="connsiteY4278" fmla="*/ 289084 h 514350"/>
              <a:gd name="connsiteX4279" fmla="*/ 4481037 w 6400800"/>
              <a:gd name="connsiteY4279" fmla="*/ 312896 h 514350"/>
              <a:gd name="connsiteX4280" fmla="*/ 4486751 w 6400800"/>
              <a:gd name="connsiteY4280" fmla="*/ 330041 h 514350"/>
              <a:gd name="connsiteX4281" fmla="*/ 4484847 w 6400800"/>
              <a:gd name="connsiteY4281" fmla="*/ 328136 h 514350"/>
              <a:gd name="connsiteX4282" fmla="*/ 4475322 w 6400800"/>
              <a:gd name="connsiteY4282" fmla="*/ 318611 h 514350"/>
              <a:gd name="connsiteX4283" fmla="*/ 4473416 w 6400800"/>
              <a:gd name="connsiteY4283" fmla="*/ 304324 h 514350"/>
              <a:gd name="connsiteX4284" fmla="*/ 4468654 w 6400800"/>
              <a:gd name="connsiteY4284" fmla="*/ 278606 h 514350"/>
              <a:gd name="connsiteX4285" fmla="*/ 4477226 w 6400800"/>
              <a:gd name="connsiteY4285" fmla="*/ 256699 h 514350"/>
              <a:gd name="connsiteX4286" fmla="*/ 4466749 w 6400800"/>
              <a:gd name="connsiteY4286" fmla="*/ 273844 h 514350"/>
              <a:gd name="connsiteX4287" fmla="*/ 4462939 w 6400800"/>
              <a:gd name="connsiteY4287" fmla="*/ 258604 h 514350"/>
              <a:gd name="connsiteX4288" fmla="*/ 4462939 w 6400800"/>
              <a:gd name="connsiteY4288" fmla="*/ 256699 h 514350"/>
              <a:gd name="connsiteX4289" fmla="*/ 4462939 w 6400800"/>
              <a:gd name="connsiteY4289" fmla="*/ 250984 h 514350"/>
              <a:gd name="connsiteX4290" fmla="*/ 4461034 w 6400800"/>
              <a:gd name="connsiteY4290" fmla="*/ 255746 h 514350"/>
              <a:gd name="connsiteX4291" fmla="*/ 4461034 w 6400800"/>
              <a:gd name="connsiteY4291" fmla="*/ 255746 h 514350"/>
              <a:gd name="connsiteX4292" fmla="*/ 4461034 w 6400800"/>
              <a:gd name="connsiteY4292" fmla="*/ 255746 h 514350"/>
              <a:gd name="connsiteX4293" fmla="*/ 4461034 w 6400800"/>
              <a:gd name="connsiteY4293" fmla="*/ 255746 h 514350"/>
              <a:gd name="connsiteX4294" fmla="*/ 4455319 w 6400800"/>
              <a:gd name="connsiteY4294" fmla="*/ 274796 h 514350"/>
              <a:gd name="connsiteX4295" fmla="*/ 4457224 w 6400800"/>
              <a:gd name="connsiteY4295" fmla="*/ 268129 h 514350"/>
              <a:gd name="connsiteX4296" fmla="*/ 4457224 w 6400800"/>
              <a:gd name="connsiteY4296" fmla="*/ 273844 h 514350"/>
              <a:gd name="connsiteX4297" fmla="*/ 4458176 w 6400800"/>
              <a:gd name="connsiteY4297" fmla="*/ 284321 h 514350"/>
              <a:gd name="connsiteX4298" fmla="*/ 4454366 w 6400800"/>
              <a:gd name="connsiteY4298" fmla="*/ 292894 h 514350"/>
              <a:gd name="connsiteX4299" fmla="*/ 4455319 w 6400800"/>
              <a:gd name="connsiteY4299" fmla="*/ 274796 h 514350"/>
              <a:gd name="connsiteX4300" fmla="*/ 4449604 w 6400800"/>
              <a:gd name="connsiteY4300" fmla="*/ 361474 h 514350"/>
              <a:gd name="connsiteX4301" fmla="*/ 4451509 w 6400800"/>
              <a:gd name="connsiteY4301" fmla="*/ 339566 h 514350"/>
              <a:gd name="connsiteX4302" fmla="*/ 4453414 w 6400800"/>
              <a:gd name="connsiteY4302" fmla="*/ 343376 h 514350"/>
              <a:gd name="connsiteX4303" fmla="*/ 4453414 w 6400800"/>
              <a:gd name="connsiteY4303" fmla="*/ 344329 h 514350"/>
              <a:gd name="connsiteX4304" fmla="*/ 4453414 w 6400800"/>
              <a:gd name="connsiteY4304" fmla="*/ 344329 h 514350"/>
              <a:gd name="connsiteX4305" fmla="*/ 4451509 w 6400800"/>
              <a:gd name="connsiteY4305" fmla="*/ 366236 h 514350"/>
              <a:gd name="connsiteX4306" fmla="*/ 4448651 w 6400800"/>
              <a:gd name="connsiteY4306" fmla="*/ 388144 h 514350"/>
              <a:gd name="connsiteX4307" fmla="*/ 4446747 w 6400800"/>
              <a:gd name="connsiteY4307" fmla="*/ 386239 h 514350"/>
              <a:gd name="connsiteX4308" fmla="*/ 4449604 w 6400800"/>
              <a:gd name="connsiteY4308" fmla="*/ 361474 h 514350"/>
              <a:gd name="connsiteX4309" fmla="*/ 4386739 w 6400800"/>
              <a:gd name="connsiteY4309" fmla="*/ 331946 h 514350"/>
              <a:gd name="connsiteX4310" fmla="*/ 4390549 w 6400800"/>
              <a:gd name="connsiteY4310" fmla="*/ 335756 h 514350"/>
              <a:gd name="connsiteX4311" fmla="*/ 4390549 w 6400800"/>
              <a:gd name="connsiteY4311" fmla="*/ 342424 h 514350"/>
              <a:gd name="connsiteX4312" fmla="*/ 4386739 w 6400800"/>
              <a:gd name="connsiteY4312" fmla="*/ 347186 h 514350"/>
              <a:gd name="connsiteX4313" fmla="*/ 4386739 w 6400800"/>
              <a:gd name="connsiteY4313" fmla="*/ 331946 h 514350"/>
              <a:gd name="connsiteX4314" fmla="*/ 4389597 w 6400800"/>
              <a:gd name="connsiteY4314" fmla="*/ 376714 h 514350"/>
              <a:gd name="connsiteX4315" fmla="*/ 4388644 w 6400800"/>
              <a:gd name="connsiteY4315" fmla="*/ 375761 h 514350"/>
              <a:gd name="connsiteX4316" fmla="*/ 4387691 w 6400800"/>
              <a:gd name="connsiteY4316" fmla="*/ 370046 h 514350"/>
              <a:gd name="connsiteX4317" fmla="*/ 4387691 w 6400800"/>
              <a:gd name="connsiteY4317" fmla="*/ 360521 h 514350"/>
              <a:gd name="connsiteX4318" fmla="*/ 4387691 w 6400800"/>
              <a:gd name="connsiteY4318" fmla="*/ 351949 h 514350"/>
              <a:gd name="connsiteX4319" fmla="*/ 4391501 w 6400800"/>
              <a:gd name="connsiteY4319" fmla="*/ 345281 h 514350"/>
              <a:gd name="connsiteX4320" fmla="*/ 4391501 w 6400800"/>
              <a:gd name="connsiteY4320" fmla="*/ 349091 h 514350"/>
              <a:gd name="connsiteX4321" fmla="*/ 4392454 w 6400800"/>
              <a:gd name="connsiteY4321" fmla="*/ 370046 h 514350"/>
              <a:gd name="connsiteX4322" fmla="*/ 4389597 w 6400800"/>
              <a:gd name="connsiteY4322" fmla="*/ 376714 h 514350"/>
              <a:gd name="connsiteX4323" fmla="*/ 4424839 w 6400800"/>
              <a:gd name="connsiteY4323" fmla="*/ 351949 h 514350"/>
              <a:gd name="connsiteX4324" fmla="*/ 4424839 w 6400800"/>
              <a:gd name="connsiteY4324" fmla="*/ 354806 h 514350"/>
              <a:gd name="connsiteX4325" fmla="*/ 4422934 w 6400800"/>
              <a:gd name="connsiteY4325" fmla="*/ 356711 h 514350"/>
              <a:gd name="connsiteX4326" fmla="*/ 4424839 w 6400800"/>
              <a:gd name="connsiteY4326" fmla="*/ 351949 h 514350"/>
              <a:gd name="connsiteX4327" fmla="*/ 4415314 w 6400800"/>
              <a:gd name="connsiteY4327" fmla="*/ 411004 h 514350"/>
              <a:gd name="connsiteX4328" fmla="*/ 4415314 w 6400800"/>
              <a:gd name="connsiteY4328" fmla="*/ 411956 h 514350"/>
              <a:gd name="connsiteX4329" fmla="*/ 4412456 w 6400800"/>
              <a:gd name="connsiteY4329" fmla="*/ 409099 h 514350"/>
              <a:gd name="connsiteX4330" fmla="*/ 4411504 w 6400800"/>
              <a:gd name="connsiteY4330" fmla="*/ 385286 h 514350"/>
              <a:gd name="connsiteX4331" fmla="*/ 4420076 w 6400800"/>
              <a:gd name="connsiteY4331" fmla="*/ 372904 h 514350"/>
              <a:gd name="connsiteX4332" fmla="*/ 4421029 w 6400800"/>
              <a:gd name="connsiteY4332" fmla="*/ 374809 h 514350"/>
              <a:gd name="connsiteX4333" fmla="*/ 4415314 w 6400800"/>
              <a:gd name="connsiteY4333" fmla="*/ 411004 h 514350"/>
              <a:gd name="connsiteX4334" fmla="*/ 4410551 w 6400800"/>
              <a:gd name="connsiteY4334" fmla="*/ 254794 h 514350"/>
              <a:gd name="connsiteX4335" fmla="*/ 4421029 w 6400800"/>
              <a:gd name="connsiteY4335" fmla="*/ 273844 h 514350"/>
              <a:gd name="connsiteX4336" fmla="*/ 4415314 w 6400800"/>
              <a:gd name="connsiteY4336" fmla="*/ 293846 h 514350"/>
              <a:gd name="connsiteX4337" fmla="*/ 4408647 w 6400800"/>
              <a:gd name="connsiteY4337" fmla="*/ 316706 h 514350"/>
              <a:gd name="connsiteX4338" fmla="*/ 4406741 w 6400800"/>
              <a:gd name="connsiteY4338" fmla="*/ 297656 h 514350"/>
              <a:gd name="connsiteX4339" fmla="*/ 4402931 w 6400800"/>
              <a:gd name="connsiteY4339" fmla="*/ 331946 h 514350"/>
              <a:gd name="connsiteX4340" fmla="*/ 4401026 w 6400800"/>
              <a:gd name="connsiteY4340" fmla="*/ 337661 h 514350"/>
              <a:gd name="connsiteX4341" fmla="*/ 4400074 w 6400800"/>
              <a:gd name="connsiteY4341" fmla="*/ 336709 h 514350"/>
              <a:gd name="connsiteX4342" fmla="*/ 4388644 w 6400800"/>
              <a:gd name="connsiteY4342" fmla="*/ 270034 h 514350"/>
              <a:gd name="connsiteX4343" fmla="*/ 4389597 w 6400800"/>
              <a:gd name="connsiteY4343" fmla="*/ 328136 h 514350"/>
              <a:gd name="connsiteX4344" fmla="*/ 4386739 w 6400800"/>
              <a:gd name="connsiteY4344" fmla="*/ 325279 h 514350"/>
              <a:gd name="connsiteX4345" fmla="*/ 4386739 w 6400800"/>
              <a:gd name="connsiteY4345" fmla="*/ 323374 h 514350"/>
              <a:gd name="connsiteX4346" fmla="*/ 4387691 w 6400800"/>
              <a:gd name="connsiteY4346" fmla="*/ 290989 h 514350"/>
              <a:gd name="connsiteX4347" fmla="*/ 4389597 w 6400800"/>
              <a:gd name="connsiteY4347" fmla="*/ 263366 h 514350"/>
              <a:gd name="connsiteX4348" fmla="*/ 4391501 w 6400800"/>
              <a:gd name="connsiteY4348" fmla="*/ 242411 h 514350"/>
              <a:gd name="connsiteX4349" fmla="*/ 4393406 w 6400800"/>
              <a:gd name="connsiteY4349" fmla="*/ 225266 h 514350"/>
              <a:gd name="connsiteX4350" fmla="*/ 4410551 w 6400800"/>
              <a:gd name="connsiteY4350" fmla="*/ 254794 h 514350"/>
              <a:gd name="connsiteX4351" fmla="*/ 4389597 w 6400800"/>
              <a:gd name="connsiteY4351" fmla="*/ 217646 h 514350"/>
              <a:gd name="connsiteX4352" fmla="*/ 4393406 w 6400800"/>
              <a:gd name="connsiteY4352" fmla="*/ 224314 h 514350"/>
              <a:gd name="connsiteX4353" fmla="*/ 4387691 w 6400800"/>
              <a:gd name="connsiteY4353" fmla="*/ 240506 h 514350"/>
              <a:gd name="connsiteX4354" fmla="*/ 4381976 w 6400800"/>
              <a:gd name="connsiteY4354" fmla="*/ 260509 h 514350"/>
              <a:gd name="connsiteX4355" fmla="*/ 4381976 w 6400800"/>
              <a:gd name="connsiteY4355" fmla="*/ 256699 h 514350"/>
              <a:gd name="connsiteX4356" fmla="*/ 4389597 w 6400800"/>
              <a:gd name="connsiteY4356" fmla="*/ 217646 h 514350"/>
              <a:gd name="connsiteX4357" fmla="*/ 4374356 w 6400800"/>
              <a:gd name="connsiteY4357" fmla="*/ 291941 h 514350"/>
              <a:gd name="connsiteX4358" fmla="*/ 4374356 w 6400800"/>
              <a:gd name="connsiteY4358" fmla="*/ 292894 h 514350"/>
              <a:gd name="connsiteX4359" fmla="*/ 4374356 w 6400800"/>
              <a:gd name="connsiteY4359" fmla="*/ 291941 h 514350"/>
              <a:gd name="connsiteX4360" fmla="*/ 4374356 w 6400800"/>
              <a:gd name="connsiteY4360" fmla="*/ 291941 h 514350"/>
              <a:gd name="connsiteX4361" fmla="*/ 4360069 w 6400800"/>
              <a:gd name="connsiteY4361" fmla="*/ 282416 h 514350"/>
              <a:gd name="connsiteX4362" fmla="*/ 4360069 w 6400800"/>
              <a:gd name="connsiteY4362" fmla="*/ 290036 h 514350"/>
              <a:gd name="connsiteX4363" fmla="*/ 4359116 w 6400800"/>
              <a:gd name="connsiteY4363" fmla="*/ 288131 h 514350"/>
              <a:gd name="connsiteX4364" fmla="*/ 4360069 w 6400800"/>
              <a:gd name="connsiteY4364" fmla="*/ 282416 h 514350"/>
              <a:gd name="connsiteX4365" fmla="*/ 4313397 w 6400800"/>
              <a:gd name="connsiteY4365" fmla="*/ 387191 h 514350"/>
              <a:gd name="connsiteX4366" fmla="*/ 4311491 w 6400800"/>
              <a:gd name="connsiteY4366" fmla="*/ 391001 h 514350"/>
              <a:gd name="connsiteX4367" fmla="*/ 4313397 w 6400800"/>
              <a:gd name="connsiteY4367" fmla="*/ 387191 h 514350"/>
              <a:gd name="connsiteX4368" fmla="*/ 4313397 w 6400800"/>
              <a:gd name="connsiteY4368" fmla="*/ 387191 h 514350"/>
              <a:gd name="connsiteX4369" fmla="*/ 4311491 w 6400800"/>
              <a:gd name="connsiteY4369" fmla="*/ 351949 h 514350"/>
              <a:gd name="connsiteX4370" fmla="*/ 4312444 w 6400800"/>
              <a:gd name="connsiteY4370" fmla="*/ 365284 h 514350"/>
              <a:gd name="connsiteX4371" fmla="*/ 4311491 w 6400800"/>
              <a:gd name="connsiteY4371" fmla="*/ 363379 h 514350"/>
              <a:gd name="connsiteX4372" fmla="*/ 4311491 w 6400800"/>
              <a:gd name="connsiteY4372" fmla="*/ 351949 h 514350"/>
              <a:gd name="connsiteX4373" fmla="*/ 4247674 w 6400800"/>
              <a:gd name="connsiteY4373" fmla="*/ 313849 h 514350"/>
              <a:gd name="connsiteX4374" fmla="*/ 4247674 w 6400800"/>
              <a:gd name="connsiteY4374" fmla="*/ 311944 h 514350"/>
              <a:gd name="connsiteX4375" fmla="*/ 4247674 w 6400800"/>
              <a:gd name="connsiteY4375" fmla="*/ 313849 h 514350"/>
              <a:gd name="connsiteX4376" fmla="*/ 4246722 w 6400800"/>
              <a:gd name="connsiteY4376" fmla="*/ 324326 h 514350"/>
              <a:gd name="connsiteX4377" fmla="*/ 4246722 w 6400800"/>
              <a:gd name="connsiteY4377" fmla="*/ 322421 h 514350"/>
              <a:gd name="connsiteX4378" fmla="*/ 4247674 w 6400800"/>
              <a:gd name="connsiteY4378" fmla="*/ 313849 h 514350"/>
              <a:gd name="connsiteX4379" fmla="*/ 4181951 w 6400800"/>
              <a:gd name="connsiteY4379" fmla="*/ 367189 h 514350"/>
              <a:gd name="connsiteX4380" fmla="*/ 4182904 w 6400800"/>
              <a:gd name="connsiteY4380" fmla="*/ 324326 h 514350"/>
              <a:gd name="connsiteX4381" fmla="*/ 4183856 w 6400800"/>
              <a:gd name="connsiteY4381" fmla="*/ 330041 h 514350"/>
              <a:gd name="connsiteX4382" fmla="*/ 4185761 w 6400800"/>
              <a:gd name="connsiteY4382" fmla="*/ 340519 h 514350"/>
              <a:gd name="connsiteX4383" fmla="*/ 4185761 w 6400800"/>
              <a:gd name="connsiteY4383" fmla="*/ 342424 h 514350"/>
              <a:gd name="connsiteX4384" fmla="*/ 4183856 w 6400800"/>
              <a:gd name="connsiteY4384" fmla="*/ 338614 h 514350"/>
              <a:gd name="connsiteX4385" fmla="*/ 4187666 w 6400800"/>
              <a:gd name="connsiteY4385" fmla="*/ 357664 h 514350"/>
              <a:gd name="connsiteX4386" fmla="*/ 4189571 w 6400800"/>
              <a:gd name="connsiteY4386" fmla="*/ 365284 h 514350"/>
              <a:gd name="connsiteX4387" fmla="*/ 4191476 w 6400800"/>
              <a:gd name="connsiteY4387" fmla="*/ 373856 h 514350"/>
              <a:gd name="connsiteX4388" fmla="*/ 4190524 w 6400800"/>
              <a:gd name="connsiteY4388" fmla="*/ 386239 h 514350"/>
              <a:gd name="connsiteX4389" fmla="*/ 4190524 w 6400800"/>
              <a:gd name="connsiteY4389" fmla="*/ 391954 h 514350"/>
              <a:gd name="connsiteX4390" fmla="*/ 4181951 w 6400800"/>
              <a:gd name="connsiteY4390" fmla="*/ 367189 h 514350"/>
              <a:gd name="connsiteX4391" fmla="*/ 4181951 w 6400800"/>
              <a:gd name="connsiteY4391" fmla="*/ 367189 h 514350"/>
              <a:gd name="connsiteX4392" fmla="*/ 4161949 w 6400800"/>
              <a:gd name="connsiteY4392" fmla="*/ 401479 h 514350"/>
              <a:gd name="connsiteX4393" fmla="*/ 4161949 w 6400800"/>
              <a:gd name="connsiteY4393" fmla="*/ 399574 h 514350"/>
              <a:gd name="connsiteX4394" fmla="*/ 4161949 w 6400800"/>
              <a:gd name="connsiteY4394" fmla="*/ 399574 h 514350"/>
              <a:gd name="connsiteX4395" fmla="*/ 4161949 w 6400800"/>
              <a:gd name="connsiteY4395" fmla="*/ 401479 h 514350"/>
              <a:gd name="connsiteX4396" fmla="*/ 4160044 w 6400800"/>
              <a:gd name="connsiteY4396" fmla="*/ 306229 h 514350"/>
              <a:gd name="connsiteX4397" fmla="*/ 4160996 w 6400800"/>
              <a:gd name="connsiteY4397" fmla="*/ 292894 h 514350"/>
              <a:gd name="connsiteX4398" fmla="*/ 4163854 w 6400800"/>
              <a:gd name="connsiteY4398" fmla="*/ 282416 h 514350"/>
              <a:gd name="connsiteX4399" fmla="*/ 4162901 w 6400800"/>
              <a:gd name="connsiteY4399" fmla="*/ 313849 h 514350"/>
              <a:gd name="connsiteX4400" fmla="*/ 4160044 w 6400800"/>
              <a:gd name="connsiteY4400" fmla="*/ 306229 h 514350"/>
              <a:gd name="connsiteX4401" fmla="*/ 4160044 w 6400800"/>
              <a:gd name="connsiteY4401" fmla="*/ 306229 h 514350"/>
              <a:gd name="connsiteX4402" fmla="*/ 4128611 w 6400800"/>
              <a:gd name="connsiteY4402" fmla="*/ 354806 h 514350"/>
              <a:gd name="connsiteX4403" fmla="*/ 4127659 w 6400800"/>
              <a:gd name="connsiteY4403" fmla="*/ 343376 h 514350"/>
              <a:gd name="connsiteX4404" fmla="*/ 4128611 w 6400800"/>
              <a:gd name="connsiteY4404" fmla="*/ 350044 h 514350"/>
              <a:gd name="connsiteX4405" fmla="*/ 4130516 w 6400800"/>
              <a:gd name="connsiteY4405" fmla="*/ 365284 h 514350"/>
              <a:gd name="connsiteX4406" fmla="*/ 4128611 w 6400800"/>
              <a:gd name="connsiteY4406" fmla="*/ 354806 h 514350"/>
              <a:gd name="connsiteX4407" fmla="*/ 4124801 w 6400800"/>
              <a:gd name="connsiteY4407" fmla="*/ 255746 h 514350"/>
              <a:gd name="connsiteX4408" fmla="*/ 4124801 w 6400800"/>
              <a:gd name="connsiteY4408" fmla="*/ 248126 h 514350"/>
              <a:gd name="connsiteX4409" fmla="*/ 4140041 w 6400800"/>
              <a:gd name="connsiteY4409" fmla="*/ 303371 h 514350"/>
              <a:gd name="connsiteX4410" fmla="*/ 4140994 w 6400800"/>
              <a:gd name="connsiteY4410" fmla="*/ 307181 h 514350"/>
              <a:gd name="connsiteX4411" fmla="*/ 4140994 w 6400800"/>
              <a:gd name="connsiteY4411" fmla="*/ 321469 h 514350"/>
              <a:gd name="connsiteX4412" fmla="*/ 4133374 w 6400800"/>
              <a:gd name="connsiteY4412" fmla="*/ 305276 h 514350"/>
              <a:gd name="connsiteX4413" fmla="*/ 4135279 w 6400800"/>
              <a:gd name="connsiteY4413" fmla="*/ 312896 h 514350"/>
              <a:gd name="connsiteX4414" fmla="*/ 4127659 w 6400800"/>
              <a:gd name="connsiteY4414" fmla="*/ 300514 h 514350"/>
              <a:gd name="connsiteX4415" fmla="*/ 4123849 w 6400800"/>
              <a:gd name="connsiteY4415" fmla="*/ 284321 h 514350"/>
              <a:gd name="connsiteX4416" fmla="*/ 4124801 w 6400800"/>
              <a:gd name="connsiteY4416" fmla="*/ 255746 h 514350"/>
              <a:gd name="connsiteX4417" fmla="*/ 4095274 w 6400800"/>
              <a:gd name="connsiteY4417" fmla="*/ 395764 h 514350"/>
              <a:gd name="connsiteX4418" fmla="*/ 4095274 w 6400800"/>
              <a:gd name="connsiteY4418" fmla="*/ 395764 h 514350"/>
              <a:gd name="connsiteX4419" fmla="*/ 4095274 w 6400800"/>
              <a:gd name="connsiteY4419" fmla="*/ 394811 h 514350"/>
              <a:gd name="connsiteX4420" fmla="*/ 4095274 w 6400800"/>
              <a:gd name="connsiteY4420" fmla="*/ 395764 h 514350"/>
              <a:gd name="connsiteX4421" fmla="*/ 4093369 w 6400800"/>
              <a:gd name="connsiteY4421" fmla="*/ 386239 h 514350"/>
              <a:gd name="connsiteX4422" fmla="*/ 4093369 w 6400800"/>
              <a:gd name="connsiteY4422" fmla="*/ 376714 h 514350"/>
              <a:gd name="connsiteX4423" fmla="*/ 4096226 w 6400800"/>
              <a:gd name="connsiteY4423" fmla="*/ 382429 h 514350"/>
              <a:gd name="connsiteX4424" fmla="*/ 4093369 w 6400800"/>
              <a:gd name="connsiteY4424" fmla="*/ 386239 h 514350"/>
              <a:gd name="connsiteX4425" fmla="*/ 4097179 w 6400800"/>
              <a:gd name="connsiteY4425" fmla="*/ 342424 h 514350"/>
              <a:gd name="connsiteX4426" fmla="*/ 4099084 w 6400800"/>
              <a:gd name="connsiteY4426" fmla="*/ 334804 h 514350"/>
              <a:gd name="connsiteX4427" fmla="*/ 4099084 w 6400800"/>
              <a:gd name="connsiteY4427" fmla="*/ 337661 h 514350"/>
              <a:gd name="connsiteX4428" fmla="*/ 4097179 w 6400800"/>
              <a:gd name="connsiteY4428" fmla="*/ 342424 h 514350"/>
              <a:gd name="connsiteX4429" fmla="*/ 4100989 w 6400800"/>
              <a:gd name="connsiteY4429" fmla="*/ 353854 h 514350"/>
              <a:gd name="connsiteX4430" fmla="*/ 4100989 w 6400800"/>
              <a:gd name="connsiteY4430" fmla="*/ 351949 h 514350"/>
              <a:gd name="connsiteX4431" fmla="*/ 4100989 w 6400800"/>
              <a:gd name="connsiteY4431" fmla="*/ 351949 h 514350"/>
              <a:gd name="connsiteX4432" fmla="*/ 4100989 w 6400800"/>
              <a:gd name="connsiteY4432" fmla="*/ 353854 h 514350"/>
              <a:gd name="connsiteX4433" fmla="*/ 4100989 w 6400800"/>
              <a:gd name="connsiteY4433" fmla="*/ 353854 h 514350"/>
              <a:gd name="connsiteX4434" fmla="*/ 4115276 w 6400800"/>
              <a:gd name="connsiteY4434" fmla="*/ 322421 h 514350"/>
              <a:gd name="connsiteX4435" fmla="*/ 4114324 w 6400800"/>
              <a:gd name="connsiteY4435" fmla="*/ 350996 h 514350"/>
              <a:gd name="connsiteX4436" fmla="*/ 4111466 w 6400800"/>
              <a:gd name="connsiteY4436" fmla="*/ 327184 h 514350"/>
              <a:gd name="connsiteX4437" fmla="*/ 4108609 w 6400800"/>
              <a:gd name="connsiteY4437" fmla="*/ 342424 h 514350"/>
              <a:gd name="connsiteX4438" fmla="*/ 4107656 w 6400800"/>
              <a:gd name="connsiteY4438" fmla="*/ 341471 h 514350"/>
              <a:gd name="connsiteX4439" fmla="*/ 4106704 w 6400800"/>
              <a:gd name="connsiteY4439" fmla="*/ 336709 h 514350"/>
              <a:gd name="connsiteX4440" fmla="*/ 4113371 w 6400800"/>
              <a:gd name="connsiteY4440" fmla="*/ 322421 h 514350"/>
              <a:gd name="connsiteX4441" fmla="*/ 4115276 w 6400800"/>
              <a:gd name="connsiteY4441" fmla="*/ 318611 h 514350"/>
              <a:gd name="connsiteX4442" fmla="*/ 4115276 w 6400800"/>
              <a:gd name="connsiteY4442" fmla="*/ 322421 h 514350"/>
              <a:gd name="connsiteX4443" fmla="*/ 4109561 w 6400800"/>
              <a:gd name="connsiteY4443" fmla="*/ 295751 h 514350"/>
              <a:gd name="connsiteX4444" fmla="*/ 4116229 w 6400800"/>
              <a:gd name="connsiteY4444" fmla="*/ 308134 h 514350"/>
              <a:gd name="connsiteX4445" fmla="*/ 4116229 w 6400800"/>
              <a:gd name="connsiteY4445" fmla="*/ 311944 h 514350"/>
              <a:gd name="connsiteX4446" fmla="*/ 4110514 w 6400800"/>
              <a:gd name="connsiteY4446" fmla="*/ 320516 h 514350"/>
              <a:gd name="connsiteX4447" fmla="*/ 4104799 w 6400800"/>
              <a:gd name="connsiteY4447" fmla="*/ 329089 h 514350"/>
              <a:gd name="connsiteX4448" fmla="*/ 4102894 w 6400800"/>
              <a:gd name="connsiteY4448" fmla="*/ 322421 h 514350"/>
              <a:gd name="connsiteX4449" fmla="*/ 4109561 w 6400800"/>
              <a:gd name="connsiteY4449" fmla="*/ 295751 h 514350"/>
              <a:gd name="connsiteX4450" fmla="*/ 4092416 w 6400800"/>
              <a:gd name="connsiteY4450" fmla="*/ 294799 h 514350"/>
              <a:gd name="connsiteX4451" fmla="*/ 4094321 w 6400800"/>
              <a:gd name="connsiteY4451" fmla="*/ 265271 h 514350"/>
              <a:gd name="connsiteX4452" fmla="*/ 4098131 w 6400800"/>
              <a:gd name="connsiteY4452" fmla="*/ 272891 h 514350"/>
              <a:gd name="connsiteX4453" fmla="*/ 4106704 w 6400800"/>
              <a:gd name="connsiteY4453" fmla="*/ 290989 h 514350"/>
              <a:gd name="connsiteX4454" fmla="*/ 4098131 w 6400800"/>
              <a:gd name="connsiteY4454" fmla="*/ 311944 h 514350"/>
              <a:gd name="connsiteX4455" fmla="*/ 4096226 w 6400800"/>
              <a:gd name="connsiteY4455" fmla="*/ 306229 h 514350"/>
              <a:gd name="connsiteX4456" fmla="*/ 4097179 w 6400800"/>
              <a:gd name="connsiteY4456" fmla="*/ 315754 h 514350"/>
              <a:gd name="connsiteX4457" fmla="*/ 4092416 w 6400800"/>
              <a:gd name="connsiteY4457" fmla="*/ 329089 h 514350"/>
              <a:gd name="connsiteX4458" fmla="*/ 4091464 w 6400800"/>
              <a:gd name="connsiteY4458" fmla="*/ 325279 h 514350"/>
              <a:gd name="connsiteX4459" fmla="*/ 4090511 w 6400800"/>
              <a:gd name="connsiteY4459" fmla="*/ 321469 h 514350"/>
              <a:gd name="connsiteX4460" fmla="*/ 4092416 w 6400800"/>
              <a:gd name="connsiteY4460" fmla="*/ 294799 h 514350"/>
              <a:gd name="connsiteX4461" fmla="*/ 4085749 w 6400800"/>
              <a:gd name="connsiteY4461" fmla="*/ 244316 h 514350"/>
              <a:gd name="connsiteX4462" fmla="*/ 4085749 w 6400800"/>
              <a:gd name="connsiteY4462" fmla="*/ 244316 h 514350"/>
              <a:gd name="connsiteX4463" fmla="*/ 4084796 w 6400800"/>
              <a:gd name="connsiteY4463" fmla="*/ 250031 h 514350"/>
              <a:gd name="connsiteX4464" fmla="*/ 4085749 w 6400800"/>
              <a:gd name="connsiteY4464" fmla="*/ 244316 h 514350"/>
              <a:gd name="connsiteX4465" fmla="*/ 4043839 w 6400800"/>
              <a:gd name="connsiteY4465" fmla="*/ 279559 h 514350"/>
              <a:gd name="connsiteX4466" fmla="*/ 4043839 w 6400800"/>
              <a:gd name="connsiteY4466" fmla="*/ 279559 h 514350"/>
              <a:gd name="connsiteX4467" fmla="*/ 4044791 w 6400800"/>
              <a:gd name="connsiteY4467" fmla="*/ 283369 h 514350"/>
              <a:gd name="connsiteX4468" fmla="*/ 4043839 w 6400800"/>
              <a:gd name="connsiteY4468" fmla="*/ 281464 h 514350"/>
              <a:gd name="connsiteX4469" fmla="*/ 4044791 w 6400800"/>
              <a:gd name="connsiteY4469" fmla="*/ 286226 h 514350"/>
              <a:gd name="connsiteX4470" fmla="*/ 4044791 w 6400800"/>
              <a:gd name="connsiteY4470" fmla="*/ 290036 h 514350"/>
              <a:gd name="connsiteX4471" fmla="*/ 4042886 w 6400800"/>
              <a:gd name="connsiteY4471" fmla="*/ 284321 h 514350"/>
              <a:gd name="connsiteX4472" fmla="*/ 4043839 w 6400800"/>
              <a:gd name="connsiteY4472" fmla="*/ 279559 h 514350"/>
              <a:gd name="connsiteX4473" fmla="*/ 4044791 w 6400800"/>
              <a:gd name="connsiteY4473" fmla="*/ 333851 h 514350"/>
              <a:gd name="connsiteX4474" fmla="*/ 4044791 w 6400800"/>
              <a:gd name="connsiteY4474" fmla="*/ 333851 h 514350"/>
              <a:gd name="connsiteX4475" fmla="*/ 4044791 w 6400800"/>
              <a:gd name="connsiteY4475" fmla="*/ 339566 h 514350"/>
              <a:gd name="connsiteX4476" fmla="*/ 4042886 w 6400800"/>
              <a:gd name="connsiteY4476" fmla="*/ 337661 h 514350"/>
              <a:gd name="connsiteX4477" fmla="*/ 4044791 w 6400800"/>
              <a:gd name="connsiteY4477" fmla="*/ 333851 h 514350"/>
              <a:gd name="connsiteX4478" fmla="*/ 4039076 w 6400800"/>
              <a:gd name="connsiteY4478" fmla="*/ 271939 h 514350"/>
              <a:gd name="connsiteX4479" fmla="*/ 4039076 w 6400800"/>
              <a:gd name="connsiteY4479" fmla="*/ 273844 h 514350"/>
              <a:gd name="connsiteX4480" fmla="*/ 4038124 w 6400800"/>
              <a:gd name="connsiteY4480" fmla="*/ 270034 h 514350"/>
              <a:gd name="connsiteX4481" fmla="*/ 4036219 w 6400800"/>
              <a:gd name="connsiteY4481" fmla="*/ 265271 h 514350"/>
              <a:gd name="connsiteX4482" fmla="*/ 4039076 w 6400800"/>
              <a:gd name="connsiteY4482" fmla="*/ 271939 h 514350"/>
              <a:gd name="connsiteX4483" fmla="*/ 4033361 w 6400800"/>
              <a:gd name="connsiteY4483" fmla="*/ 358616 h 514350"/>
              <a:gd name="connsiteX4484" fmla="*/ 4034314 w 6400800"/>
              <a:gd name="connsiteY4484" fmla="*/ 351949 h 514350"/>
              <a:gd name="connsiteX4485" fmla="*/ 4038124 w 6400800"/>
              <a:gd name="connsiteY4485" fmla="*/ 345281 h 514350"/>
              <a:gd name="connsiteX4486" fmla="*/ 4043839 w 6400800"/>
              <a:gd name="connsiteY4486" fmla="*/ 351949 h 514350"/>
              <a:gd name="connsiteX4487" fmla="*/ 4040981 w 6400800"/>
              <a:gd name="connsiteY4487" fmla="*/ 391954 h 514350"/>
              <a:gd name="connsiteX4488" fmla="*/ 4035266 w 6400800"/>
              <a:gd name="connsiteY4488" fmla="*/ 413861 h 514350"/>
              <a:gd name="connsiteX4489" fmla="*/ 4029551 w 6400800"/>
              <a:gd name="connsiteY4489" fmla="*/ 395764 h 514350"/>
              <a:gd name="connsiteX4490" fmla="*/ 4027646 w 6400800"/>
              <a:gd name="connsiteY4490" fmla="*/ 388144 h 514350"/>
              <a:gd name="connsiteX4491" fmla="*/ 4033361 w 6400800"/>
              <a:gd name="connsiteY4491" fmla="*/ 358616 h 514350"/>
              <a:gd name="connsiteX4492" fmla="*/ 4020026 w 6400800"/>
              <a:gd name="connsiteY4492" fmla="*/ 324326 h 514350"/>
              <a:gd name="connsiteX4493" fmla="*/ 4021931 w 6400800"/>
              <a:gd name="connsiteY4493" fmla="*/ 326231 h 514350"/>
              <a:gd name="connsiteX4494" fmla="*/ 4019074 w 6400800"/>
              <a:gd name="connsiteY4494" fmla="*/ 334804 h 514350"/>
              <a:gd name="connsiteX4495" fmla="*/ 4017169 w 6400800"/>
              <a:gd name="connsiteY4495" fmla="*/ 341471 h 514350"/>
              <a:gd name="connsiteX4496" fmla="*/ 4016216 w 6400800"/>
              <a:gd name="connsiteY4496" fmla="*/ 342424 h 514350"/>
              <a:gd name="connsiteX4497" fmla="*/ 4015264 w 6400800"/>
              <a:gd name="connsiteY4497" fmla="*/ 344329 h 514350"/>
              <a:gd name="connsiteX4498" fmla="*/ 4011454 w 6400800"/>
              <a:gd name="connsiteY4498" fmla="*/ 315754 h 514350"/>
              <a:gd name="connsiteX4499" fmla="*/ 4020026 w 6400800"/>
              <a:gd name="connsiteY4499" fmla="*/ 324326 h 514350"/>
              <a:gd name="connsiteX4500" fmla="*/ 3999071 w 6400800"/>
              <a:gd name="connsiteY4500" fmla="*/ 282416 h 514350"/>
              <a:gd name="connsiteX4501" fmla="*/ 3999071 w 6400800"/>
              <a:gd name="connsiteY4501" fmla="*/ 282416 h 514350"/>
              <a:gd name="connsiteX4502" fmla="*/ 4000024 w 6400800"/>
              <a:gd name="connsiteY4502" fmla="*/ 310991 h 514350"/>
              <a:gd name="connsiteX4503" fmla="*/ 4000024 w 6400800"/>
              <a:gd name="connsiteY4503" fmla="*/ 316706 h 514350"/>
              <a:gd name="connsiteX4504" fmla="*/ 3999071 w 6400800"/>
              <a:gd name="connsiteY4504" fmla="*/ 325279 h 514350"/>
              <a:gd name="connsiteX4505" fmla="*/ 3999071 w 6400800"/>
              <a:gd name="connsiteY4505" fmla="*/ 327184 h 514350"/>
              <a:gd name="connsiteX4506" fmla="*/ 3998119 w 6400800"/>
              <a:gd name="connsiteY4506" fmla="*/ 324326 h 514350"/>
              <a:gd name="connsiteX4507" fmla="*/ 3997166 w 6400800"/>
              <a:gd name="connsiteY4507" fmla="*/ 314801 h 514350"/>
              <a:gd name="connsiteX4508" fmla="*/ 3996214 w 6400800"/>
              <a:gd name="connsiteY4508" fmla="*/ 286226 h 514350"/>
              <a:gd name="connsiteX4509" fmla="*/ 3999071 w 6400800"/>
              <a:gd name="connsiteY4509" fmla="*/ 282416 h 514350"/>
              <a:gd name="connsiteX4510" fmla="*/ 3983831 w 6400800"/>
              <a:gd name="connsiteY4510" fmla="*/ 405289 h 514350"/>
              <a:gd name="connsiteX4511" fmla="*/ 3980021 w 6400800"/>
              <a:gd name="connsiteY4511" fmla="*/ 412909 h 514350"/>
              <a:gd name="connsiteX4512" fmla="*/ 3980021 w 6400800"/>
              <a:gd name="connsiteY4512" fmla="*/ 412909 h 514350"/>
              <a:gd name="connsiteX4513" fmla="*/ 3982879 w 6400800"/>
              <a:gd name="connsiteY4513" fmla="*/ 402431 h 514350"/>
              <a:gd name="connsiteX4514" fmla="*/ 3983831 w 6400800"/>
              <a:gd name="connsiteY4514" fmla="*/ 405289 h 514350"/>
              <a:gd name="connsiteX4515" fmla="*/ 3980974 w 6400800"/>
              <a:gd name="connsiteY4515" fmla="*/ 395764 h 514350"/>
              <a:gd name="connsiteX4516" fmla="*/ 3982879 w 6400800"/>
              <a:gd name="connsiteY4516" fmla="*/ 401479 h 514350"/>
              <a:gd name="connsiteX4517" fmla="*/ 3979069 w 6400800"/>
              <a:gd name="connsiteY4517" fmla="*/ 407194 h 514350"/>
              <a:gd name="connsiteX4518" fmla="*/ 3979069 w 6400800"/>
              <a:gd name="connsiteY4518" fmla="*/ 406241 h 514350"/>
              <a:gd name="connsiteX4519" fmla="*/ 3980974 w 6400800"/>
              <a:gd name="connsiteY4519" fmla="*/ 395764 h 514350"/>
              <a:gd name="connsiteX4520" fmla="*/ 3976211 w 6400800"/>
              <a:gd name="connsiteY4520" fmla="*/ 378619 h 514350"/>
              <a:gd name="connsiteX4521" fmla="*/ 3976211 w 6400800"/>
              <a:gd name="connsiteY4521" fmla="*/ 378619 h 514350"/>
              <a:gd name="connsiteX4522" fmla="*/ 3976211 w 6400800"/>
              <a:gd name="connsiteY4522" fmla="*/ 380524 h 514350"/>
              <a:gd name="connsiteX4523" fmla="*/ 3976211 w 6400800"/>
              <a:gd name="connsiteY4523" fmla="*/ 378619 h 514350"/>
              <a:gd name="connsiteX4524" fmla="*/ 3948589 w 6400800"/>
              <a:gd name="connsiteY4524" fmla="*/ 255746 h 514350"/>
              <a:gd name="connsiteX4525" fmla="*/ 3946684 w 6400800"/>
              <a:gd name="connsiteY4525" fmla="*/ 277654 h 514350"/>
              <a:gd name="connsiteX4526" fmla="*/ 3945731 w 6400800"/>
              <a:gd name="connsiteY4526" fmla="*/ 285274 h 514350"/>
              <a:gd name="connsiteX4527" fmla="*/ 3943826 w 6400800"/>
              <a:gd name="connsiteY4527" fmla="*/ 266224 h 514350"/>
              <a:gd name="connsiteX4528" fmla="*/ 3940016 w 6400800"/>
              <a:gd name="connsiteY4528" fmla="*/ 240506 h 514350"/>
              <a:gd name="connsiteX4529" fmla="*/ 3940016 w 6400800"/>
              <a:gd name="connsiteY4529" fmla="*/ 239554 h 514350"/>
              <a:gd name="connsiteX4530" fmla="*/ 3940016 w 6400800"/>
              <a:gd name="connsiteY4530" fmla="*/ 236696 h 514350"/>
              <a:gd name="connsiteX4531" fmla="*/ 3942874 w 6400800"/>
              <a:gd name="connsiteY4531" fmla="*/ 240506 h 514350"/>
              <a:gd name="connsiteX4532" fmla="*/ 3947636 w 6400800"/>
              <a:gd name="connsiteY4532" fmla="*/ 248126 h 514350"/>
              <a:gd name="connsiteX4533" fmla="*/ 3948589 w 6400800"/>
              <a:gd name="connsiteY4533" fmla="*/ 255746 h 514350"/>
              <a:gd name="connsiteX4534" fmla="*/ 3943826 w 6400800"/>
              <a:gd name="connsiteY4534" fmla="*/ 205264 h 514350"/>
              <a:gd name="connsiteX4535" fmla="*/ 3943826 w 6400800"/>
              <a:gd name="connsiteY4535" fmla="*/ 210979 h 514350"/>
              <a:gd name="connsiteX4536" fmla="*/ 3945731 w 6400800"/>
              <a:gd name="connsiteY4536" fmla="*/ 230981 h 514350"/>
              <a:gd name="connsiteX4537" fmla="*/ 3946684 w 6400800"/>
              <a:gd name="connsiteY4537" fmla="*/ 236696 h 514350"/>
              <a:gd name="connsiteX4538" fmla="*/ 3939064 w 6400800"/>
              <a:gd name="connsiteY4538" fmla="*/ 228124 h 514350"/>
              <a:gd name="connsiteX4539" fmla="*/ 3937159 w 6400800"/>
              <a:gd name="connsiteY4539" fmla="*/ 215741 h 514350"/>
              <a:gd name="connsiteX4540" fmla="*/ 3943826 w 6400800"/>
              <a:gd name="connsiteY4540" fmla="*/ 205264 h 514350"/>
              <a:gd name="connsiteX4541" fmla="*/ 3866674 w 6400800"/>
              <a:gd name="connsiteY4541" fmla="*/ 369094 h 514350"/>
              <a:gd name="connsiteX4542" fmla="*/ 3867626 w 6400800"/>
              <a:gd name="connsiteY4542" fmla="*/ 368141 h 514350"/>
              <a:gd name="connsiteX4543" fmla="*/ 3867626 w 6400800"/>
              <a:gd name="connsiteY4543" fmla="*/ 370999 h 514350"/>
              <a:gd name="connsiteX4544" fmla="*/ 3866674 w 6400800"/>
              <a:gd name="connsiteY4544" fmla="*/ 369094 h 514350"/>
              <a:gd name="connsiteX4545" fmla="*/ 3886676 w 6400800"/>
              <a:gd name="connsiteY4545" fmla="*/ 354806 h 514350"/>
              <a:gd name="connsiteX4546" fmla="*/ 3882866 w 6400800"/>
              <a:gd name="connsiteY4546" fmla="*/ 348139 h 514350"/>
              <a:gd name="connsiteX4547" fmla="*/ 3881914 w 6400800"/>
              <a:gd name="connsiteY4547" fmla="*/ 338614 h 514350"/>
              <a:gd name="connsiteX4548" fmla="*/ 3886676 w 6400800"/>
              <a:gd name="connsiteY4548" fmla="*/ 354806 h 514350"/>
              <a:gd name="connsiteX4549" fmla="*/ 3887629 w 6400800"/>
              <a:gd name="connsiteY4549" fmla="*/ 356711 h 514350"/>
              <a:gd name="connsiteX4550" fmla="*/ 3886676 w 6400800"/>
              <a:gd name="connsiteY4550" fmla="*/ 354806 h 514350"/>
              <a:gd name="connsiteX4551" fmla="*/ 3897154 w 6400800"/>
              <a:gd name="connsiteY4551" fmla="*/ 278606 h 514350"/>
              <a:gd name="connsiteX4552" fmla="*/ 3901916 w 6400800"/>
              <a:gd name="connsiteY4552" fmla="*/ 270986 h 514350"/>
              <a:gd name="connsiteX4553" fmla="*/ 3901916 w 6400800"/>
              <a:gd name="connsiteY4553" fmla="*/ 270986 h 514350"/>
              <a:gd name="connsiteX4554" fmla="*/ 3897154 w 6400800"/>
              <a:gd name="connsiteY4554" fmla="*/ 278606 h 514350"/>
              <a:gd name="connsiteX4555" fmla="*/ 3897154 w 6400800"/>
              <a:gd name="connsiteY4555" fmla="*/ 278606 h 514350"/>
              <a:gd name="connsiteX4556" fmla="*/ 3900011 w 6400800"/>
              <a:gd name="connsiteY4556" fmla="*/ 291941 h 514350"/>
              <a:gd name="connsiteX4557" fmla="*/ 3901916 w 6400800"/>
              <a:gd name="connsiteY4557" fmla="*/ 288131 h 514350"/>
              <a:gd name="connsiteX4558" fmla="*/ 3902869 w 6400800"/>
              <a:gd name="connsiteY4558" fmla="*/ 286226 h 514350"/>
              <a:gd name="connsiteX4559" fmla="*/ 3903821 w 6400800"/>
              <a:gd name="connsiteY4559" fmla="*/ 297656 h 514350"/>
              <a:gd name="connsiteX4560" fmla="*/ 3902869 w 6400800"/>
              <a:gd name="connsiteY4560" fmla="*/ 301466 h 514350"/>
              <a:gd name="connsiteX4561" fmla="*/ 3901916 w 6400800"/>
              <a:gd name="connsiteY4561" fmla="*/ 298609 h 514350"/>
              <a:gd name="connsiteX4562" fmla="*/ 3900011 w 6400800"/>
              <a:gd name="connsiteY4562" fmla="*/ 291941 h 514350"/>
              <a:gd name="connsiteX4563" fmla="*/ 3903821 w 6400800"/>
              <a:gd name="connsiteY4563" fmla="*/ 431006 h 514350"/>
              <a:gd name="connsiteX4564" fmla="*/ 3902869 w 6400800"/>
              <a:gd name="connsiteY4564" fmla="*/ 431959 h 514350"/>
              <a:gd name="connsiteX4565" fmla="*/ 3901916 w 6400800"/>
              <a:gd name="connsiteY4565" fmla="*/ 431959 h 514350"/>
              <a:gd name="connsiteX4566" fmla="*/ 3903821 w 6400800"/>
              <a:gd name="connsiteY4566" fmla="*/ 426244 h 514350"/>
              <a:gd name="connsiteX4567" fmla="*/ 3904774 w 6400800"/>
              <a:gd name="connsiteY4567" fmla="*/ 428149 h 514350"/>
              <a:gd name="connsiteX4568" fmla="*/ 3903821 w 6400800"/>
              <a:gd name="connsiteY4568" fmla="*/ 431006 h 514350"/>
              <a:gd name="connsiteX4569" fmla="*/ 3925729 w 6400800"/>
              <a:gd name="connsiteY4569" fmla="*/ 309086 h 514350"/>
              <a:gd name="connsiteX4570" fmla="*/ 3922871 w 6400800"/>
              <a:gd name="connsiteY4570" fmla="*/ 297656 h 514350"/>
              <a:gd name="connsiteX4571" fmla="*/ 3923824 w 6400800"/>
              <a:gd name="connsiteY4571" fmla="*/ 308134 h 514350"/>
              <a:gd name="connsiteX4572" fmla="*/ 3919061 w 6400800"/>
              <a:gd name="connsiteY4572" fmla="*/ 291941 h 514350"/>
              <a:gd name="connsiteX4573" fmla="*/ 3922871 w 6400800"/>
              <a:gd name="connsiteY4573" fmla="*/ 317659 h 514350"/>
              <a:gd name="connsiteX4574" fmla="*/ 3923824 w 6400800"/>
              <a:gd name="connsiteY4574" fmla="*/ 325279 h 514350"/>
              <a:gd name="connsiteX4575" fmla="*/ 3921919 w 6400800"/>
              <a:gd name="connsiteY4575" fmla="*/ 334804 h 514350"/>
              <a:gd name="connsiteX4576" fmla="*/ 3921919 w 6400800"/>
              <a:gd name="connsiteY4576" fmla="*/ 335756 h 514350"/>
              <a:gd name="connsiteX4577" fmla="*/ 3920966 w 6400800"/>
              <a:gd name="connsiteY4577" fmla="*/ 330041 h 514350"/>
              <a:gd name="connsiteX4578" fmla="*/ 3915251 w 6400800"/>
              <a:gd name="connsiteY4578" fmla="*/ 301466 h 514350"/>
              <a:gd name="connsiteX4579" fmla="*/ 3911441 w 6400800"/>
              <a:gd name="connsiteY4579" fmla="*/ 281464 h 514350"/>
              <a:gd name="connsiteX4580" fmla="*/ 3912394 w 6400800"/>
              <a:gd name="connsiteY4580" fmla="*/ 264319 h 514350"/>
              <a:gd name="connsiteX4581" fmla="*/ 3912394 w 6400800"/>
              <a:gd name="connsiteY4581" fmla="*/ 263366 h 514350"/>
              <a:gd name="connsiteX4582" fmla="*/ 3919061 w 6400800"/>
              <a:gd name="connsiteY4582" fmla="*/ 270986 h 514350"/>
              <a:gd name="connsiteX4583" fmla="*/ 3923824 w 6400800"/>
              <a:gd name="connsiteY4583" fmla="*/ 277654 h 514350"/>
              <a:gd name="connsiteX4584" fmla="*/ 3924776 w 6400800"/>
              <a:gd name="connsiteY4584" fmla="*/ 284321 h 514350"/>
              <a:gd name="connsiteX4585" fmla="*/ 3921919 w 6400800"/>
              <a:gd name="connsiteY4585" fmla="*/ 277654 h 514350"/>
              <a:gd name="connsiteX4586" fmla="*/ 3926681 w 6400800"/>
              <a:gd name="connsiteY4586" fmla="*/ 296704 h 514350"/>
              <a:gd name="connsiteX4587" fmla="*/ 3927634 w 6400800"/>
              <a:gd name="connsiteY4587" fmla="*/ 304324 h 514350"/>
              <a:gd name="connsiteX4588" fmla="*/ 3927634 w 6400800"/>
              <a:gd name="connsiteY4588" fmla="*/ 305276 h 514350"/>
              <a:gd name="connsiteX4589" fmla="*/ 3925729 w 6400800"/>
              <a:gd name="connsiteY4589" fmla="*/ 309086 h 514350"/>
              <a:gd name="connsiteX4590" fmla="*/ 3929539 w 6400800"/>
              <a:gd name="connsiteY4590" fmla="*/ 287179 h 514350"/>
              <a:gd name="connsiteX4591" fmla="*/ 3928586 w 6400800"/>
              <a:gd name="connsiteY4591" fmla="*/ 292894 h 514350"/>
              <a:gd name="connsiteX4592" fmla="*/ 3927634 w 6400800"/>
              <a:gd name="connsiteY4592" fmla="*/ 290036 h 514350"/>
              <a:gd name="connsiteX4593" fmla="*/ 3923824 w 6400800"/>
              <a:gd name="connsiteY4593" fmla="*/ 275749 h 514350"/>
              <a:gd name="connsiteX4594" fmla="*/ 3927634 w 6400800"/>
              <a:gd name="connsiteY4594" fmla="*/ 281464 h 514350"/>
              <a:gd name="connsiteX4595" fmla="*/ 3929539 w 6400800"/>
              <a:gd name="connsiteY4595" fmla="*/ 284321 h 514350"/>
              <a:gd name="connsiteX4596" fmla="*/ 3929539 w 6400800"/>
              <a:gd name="connsiteY4596" fmla="*/ 287179 h 514350"/>
              <a:gd name="connsiteX4597" fmla="*/ 3926681 w 6400800"/>
              <a:gd name="connsiteY4597" fmla="*/ 242411 h 514350"/>
              <a:gd name="connsiteX4598" fmla="*/ 3928586 w 6400800"/>
              <a:gd name="connsiteY4598" fmla="*/ 270986 h 514350"/>
              <a:gd name="connsiteX4599" fmla="*/ 3921919 w 6400800"/>
              <a:gd name="connsiteY4599" fmla="*/ 265271 h 514350"/>
              <a:gd name="connsiteX4600" fmla="*/ 3913346 w 6400800"/>
              <a:gd name="connsiteY4600" fmla="*/ 257651 h 514350"/>
              <a:gd name="connsiteX4601" fmla="*/ 3917156 w 6400800"/>
              <a:gd name="connsiteY4601" fmla="*/ 246221 h 514350"/>
              <a:gd name="connsiteX4602" fmla="*/ 3925729 w 6400800"/>
              <a:gd name="connsiteY4602" fmla="*/ 232886 h 514350"/>
              <a:gd name="connsiteX4603" fmla="*/ 3926681 w 6400800"/>
              <a:gd name="connsiteY4603" fmla="*/ 242411 h 514350"/>
              <a:gd name="connsiteX4604" fmla="*/ 3900964 w 6400800"/>
              <a:gd name="connsiteY4604" fmla="*/ 168116 h 514350"/>
              <a:gd name="connsiteX4605" fmla="*/ 3914299 w 6400800"/>
              <a:gd name="connsiteY4605" fmla="*/ 147161 h 514350"/>
              <a:gd name="connsiteX4606" fmla="*/ 3915251 w 6400800"/>
              <a:gd name="connsiteY4606" fmla="*/ 156686 h 514350"/>
              <a:gd name="connsiteX4607" fmla="*/ 3920966 w 6400800"/>
              <a:gd name="connsiteY4607" fmla="*/ 196691 h 514350"/>
              <a:gd name="connsiteX4608" fmla="*/ 3922871 w 6400800"/>
              <a:gd name="connsiteY4608" fmla="*/ 213836 h 514350"/>
              <a:gd name="connsiteX4609" fmla="*/ 3920014 w 6400800"/>
              <a:gd name="connsiteY4609" fmla="*/ 210979 h 514350"/>
              <a:gd name="connsiteX4610" fmla="*/ 3923824 w 6400800"/>
              <a:gd name="connsiteY4610" fmla="*/ 214789 h 514350"/>
              <a:gd name="connsiteX4611" fmla="*/ 3924776 w 6400800"/>
              <a:gd name="connsiteY4611" fmla="*/ 226219 h 514350"/>
              <a:gd name="connsiteX4612" fmla="*/ 3906679 w 6400800"/>
              <a:gd name="connsiteY4612" fmla="*/ 249079 h 514350"/>
              <a:gd name="connsiteX4613" fmla="*/ 3904774 w 6400800"/>
              <a:gd name="connsiteY4613" fmla="*/ 251936 h 514350"/>
              <a:gd name="connsiteX4614" fmla="*/ 3902869 w 6400800"/>
              <a:gd name="connsiteY4614" fmla="*/ 250984 h 514350"/>
              <a:gd name="connsiteX4615" fmla="*/ 3900964 w 6400800"/>
              <a:gd name="connsiteY4615" fmla="*/ 242411 h 514350"/>
              <a:gd name="connsiteX4616" fmla="*/ 3900964 w 6400800"/>
              <a:gd name="connsiteY4616" fmla="*/ 249079 h 514350"/>
              <a:gd name="connsiteX4617" fmla="*/ 3897154 w 6400800"/>
              <a:gd name="connsiteY4617" fmla="*/ 247174 h 514350"/>
              <a:gd name="connsiteX4618" fmla="*/ 3891439 w 6400800"/>
              <a:gd name="connsiteY4618" fmla="*/ 243364 h 514350"/>
              <a:gd name="connsiteX4619" fmla="*/ 3896201 w 6400800"/>
              <a:gd name="connsiteY4619" fmla="*/ 248126 h 514350"/>
              <a:gd name="connsiteX4620" fmla="*/ 3900964 w 6400800"/>
              <a:gd name="connsiteY4620" fmla="*/ 251936 h 514350"/>
              <a:gd name="connsiteX4621" fmla="*/ 3900964 w 6400800"/>
              <a:gd name="connsiteY4621" fmla="*/ 256699 h 514350"/>
              <a:gd name="connsiteX4622" fmla="*/ 3894296 w 6400800"/>
              <a:gd name="connsiteY4622" fmla="*/ 266224 h 514350"/>
              <a:gd name="connsiteX4623" fmla="*/ 3890486 w 6400800"/>
              <a:gd name="connsiteY4623" fmla="*/ 250984 h 514350"/>
              <a:gd name="connsiteX4624" fmla="*/ 3880009 w 6400800"/>
              <a:gd name="connsiteY4624" fmla="*/ 210026 h 514350"/>
              <a:gd name="connsiteX4625" fmla="*/ 3879056 w 6400800"/>
              <a:gd name="connsiteY4625" fmla="*/ 206216 h 514350"/>
              <a:gd name="connsiteX4626" fmla="*/ 3900964 w 6400800"/>
              <a:gd name="connsiteY4626" fmla="*/ 168116 h 514350"/>
              <a:gd name="connsiteX4627" fmla="*/ 3873341 w 6400800"/>
              <a:gd name="connsiteY4627" fmla="*/ 214789 h 514350"/>
              <a:gd name="connsiteX4628" fmla="*/ 3879056 w 6400800"/>
              <a:gd name="connsiteY4628" fmla="*/ 251936 h 514350"/>
              <a:gd name="connsiteX4629" fmla="*/ 3883819 w 6400800"/>
              <a:gd name="connsiteY4629" fmla="*/ 280511 h 514350"/>
              <a:gd name="connsiteX4630" fmla="*/ 3882866 w 6400800"/>
              <a:gd name="connsiteY4630" fmla="*/ 282416 h 514350"/>
              <a:gd name="connsiteX4631" fmla="*/ 3875246 w 6400800"/>
              <a:gd name="connsiteY4631" fmla="*/ 259556 h 514350"/>
              <a:gd name="connsiteX4632" fmla="*/ 3865721 w 6400800"/>
              <a:gd name="connsiteY4632" fmla="*/ 234791 h 514350"/>
              <a:gd name="connsiteX4633" fmla="*/ 3864769 w 6400800"/>
              <a:gd name="connsiteY4633" fmla="*/ 231934 h 514350"/>
              <a:gd name="connsiteX4634" fmla="*/ 3873341 w 6400800"/>
              <a:gd name="connsiteY4634" fmla="*/ 214789 h 514350"/>
              <a:gd name="connsiteX4635" fmla="*/ 3864769 w 6400800"/>
              <a:gd name="connsiteY4635" fmla="*/ 341471 h 514350"/>
              <a:gd name="connsiteX4636" fmla="*/ 3862864 w 6400800"/>
              <a:gd name="connsiteY4636" fmla="*/ 345281 h 514350"/>
              <a:gd name="connsiteX4637" fmla="*/ 3864769 w 6400800"/>
              <a:gd name="connsiteY4637" fmla="*/ 341471 h 514350"/>
              <a:gd name="connsiteX4638" fmla="*/ 3864769 w 6400800"/>
              <a:gd name="connsiteY4638" fmla="*/ 341471 h 514350"/>
              <a:gd name="connsiteX4639" fmla="*/ 3854291 w 6400800"/>
              <a:gd name="connsiteY4639" fmla="*/ 211931 h 514350"/>
              <a:gd name="connsiteX4640" fmla="*/ 3856196 w 6400800"/>
              <a:gd name="connsiteY4640" fmla="*/ 201454 h 514350"/>
              <a:gd name="connsiteX4641" fmla="*/ 3857149 w 6400800"/>
              <a:gd name="connsiteY4641" fmla="*/ 220504 h 514350"/>
              <a:gd name="connsiteX4642" fmla="*/ 3854291 w 6400800"/>
              <a:gd name="connsiteY4642" fmla="*/ 226219 h 514350"/>
              <a:gd name="connsiteX4643" fmla="*/ 3854291 w 6400800"/>
              <a:gd name="connsiteY4643" fmla="*/ 211931 h 514350"/>
              <a:gd name="connsiteX4644" fmla="*/ 3849529 w 6400800"/>
              <a:gd name="connsiteY4644" fmla="*/ 262414 h 514350"/>
              <a:gd name="connsiteX4645" fmla="*/ 3849529 w 6400800"/>
              <a:gd name="connsiteY4645" fmla="*/ 257651 h 514350"/>
              <a:gd name="connsiteX4646" fmla="*/ 3850481 w 6400800"/>
              <a:gd name="connsiteY4646" fmla="*/ 256699 h 514350"/>
              <a:gd name="connsiteX4647" fmla="*/ 3859054 w 6400800"/>
              <a:gd name="connsiteY4647" fmla="*/ 278606 h 514350"/>
              <a:gd name="connsiteX4648" fmla="*/ 3860006 w 6400800"/>
              <a:gd name="connsiteY4648" fmla="*/ 280511 h 514350"/>
              <a:gd name="connsiteX4649" fmla="*/ 3862864 w 6400800"/>
              <a:gd name="connsiteY4649" fmla="*/ 313849 h 514350"/>
              <a:gd name="connsiteX4650" fmla="*/ 3862864 w 6400800"/>
              <a:gd name="connsiteY4650" fmla="*/ 313849 h 514350"/>
              <a:gd name="connsiteX4651" fmla="*/ 3847624 w 6400800"/>
              <a:gd name="connsiteY4651" fmla="*/ 291941 h 514350"/>
              <a:gd name="connsiteX4652" fmla="*/ 3849529 w 6400800"/>
              <a:gd name="connsiteY4652" fmla="*/ 262414 h 514350"/>
              <a:gd name="connsiteX4653" fmla="*/ 3846671 w 6400800"/>
              <a:gd name="connsiteY4653" fmla="*/ 308134 h 514350"/>
              <a:gd name="connsiteX4654" fmla="*/ 3855244 w 6400800"/>
              <a:gd name="connsiteY4654" fmla="*/ 323374 h 514350"/>
              <a:gd name="connsiteX4655" fmla="*/ 3856196 w 6400800"/>
              <a:gd name="connsiteY4655" fmla="*/ 325279 h 514350"/>
              <a:gd name="connsiteX4656" fmla="*/ 3855244 w 6400800"/>
              <a:gd name="connsiteY4656" fmla="*/ 327184 h 514350"/>
              <a:gd name="connsiteX4657" fmla="*/ 3849529 w 6400800"/>
              <a:gd name="connsiteY4657" fmla="*/ 336709 h 514350"/>
              <a:gd name="connsiteX4658" fmla="*/ 3845719 w 6400800"/>
              <a:gd name="connsiteY4658" fmla="*/ 330041 h 514350"/>
              <a:gd name="connsiteX4659" fmla="*/ 3846671 w 6400800"/>
              <a:gd name="connsiteY4659" fmla="*/ 308134 h 514350"/>
              <a:gd name="connsiteX4660" fmla="*/ 3843814 w 6400800"/>
              <a:gd name="connsiteY4660" fmla="*/ 415766 h 514350"/>
              <a:gd name="connsiteX4661" fmla="*/ 3846671 w 6400800"/>
              <a:gd name="connsiteY4661" fmla="*/ 410051 h 514350"/>
              <a:gd name="connsiteX4662" fmla="*/ 3847624 w 6400800"/>
              <a:gd name="connsiteY4662" fmla="*/ 416719 h 514350"/>
              <a:gd name="connsiteX4663" fmla="*/ 3847624 w 6400800"/>
              <a:gd name="connsiteY4663" fmla="*/ 419576 h 514350"/>
              <a:gd name="connsiteX4664" fmla="*/ 3846671 w 6400800"/>
              <a:gd name="connsiteY4664" fmla="*/ 422434 h 514350"/>
              <a:gd name="connsiteX4665" fmla="*/ 3844766 w 6400800"/>
              <a:gd name="connsiteY4665" fmla="*/ 426244 h 514350"/>
              <a:gd name="connsiteX4666" fmla="*/ 3842861 w 6400800"/>
              <a:gd name="connsiteY4666" fmla="*/ 426244 h 514350"/>
              <a:gd name="connsiteX4667" fmla="*/ 3843814 w 6400800"/>
              <a:gd name="connsiteY4667" fmla="*/ 415766 h 514350"/>
              <a:gd name="connsiteX4668" fmla="*/ 3830479 w 6400800"/>
              <a:gd name="connsiteY4668" fmla="*/ 297656 h 514350"/>
              <a:gd name="connsiteX4669" fmla="*/ 3830479 w 6400800"/>
              <a:gd name="connsiteY4669" fmla="*/ 299561 h 514350"/>
              <a:gd name="connsiteX4670" fmla="*/ 3830479 w 6400800"/>
              <a:gd name="connsiteY4670" fmla="*/ 301466 h 514350"/>
              <a:gd name="connsiteX4671" fmla="*/ 3829526 w 6400800"/>
              <a:gd name="connsiteY4671" fmla="*/ 307181 h 514350"/>
              <a:gd name="connsiteX4672" fmla="*/ 3827621 w 6400800"/>
              <a:gd name="connsiteY4672" fmla="*/ 304324 h 514350"/>
              <a:gd name="connsiteX4673" fmla="*/ 3830479 w 6400800"/>
              <a:gd name="connsiteY4673" fmla="*/ 297656 h 514350"/>
              <a:gd name="connsiteX4674" fmla="*/ 3826669 w 6400800"/>
              <a:gd name="connsiteY4674" fmla="*/ 305276 h 514350"/>
              <a:gd name="connsiteX4675" fmla="*/ 3828574 w 6400800"/>
              <a:gd name="connsiteY4675" fmla="*/ 310039 h 514350"/>
              <a:gd name="connsiteX4676" fmla="*/ 3827621 w 6400800"/>
              <a:gd name="connsiteY4676" fmla="*/ 314801 h 514350"/>
              <a:gd name="connsiteX4677" fmla="*/ 3823811 w 6400800"/>
              <a:gd name="connsiteY4677" fmla="*/ 309086 h 514350"/>
              <a:gd name="connsiteX4678" fmla="*/ 3826669 w 6400800"/>
              <a:gd name="connsiteY4678" fmla="*/ 305276 h 514350"/>
              <a:gd name="connsiteX4679" fmla="*/ 3820001 w 6400800"/>
              <a:gd name="connsiteY4679" fmla="*/ 319564 h 514350"/>
              <a:gd name="connsiteX4680" fmla="*/ 3826669 w 6400800"/>
              <a:gd name="connsiteY4680" fmla="*/ 332899 h 514350"/>
              <a:gd name="connsiteX4681" fmla="*/ 3827621 w 6400800"/>
              <a:gd name="connsiteY4681" fmla="*/ 333851 h 514350"/>
              <a:gd name="connsiteX4682" fmla="*/ 3826669 w 6400800"/>
              <a:gd name="connsiteY4682" fmla="*/ 343376 h 514350"/>
              <a:gd name="connsiteX4683" fmla="*/ 3824764 w 6400800"/>
              <a:gd name="connsiteY4683" fmla="*/ 377666 h 514350"/>
              <a:gd name="connsiteX4684" fmla="*/ 3820954 w 6400800"/>
              <a:gd name="connsiteY4684" fmla="*/ 364331 h 514350"/>
              <a:gd name="connsiteX4685" fmla="*/ 3820001 w 6400800"/>
              <a:gd name="connsiteY4685" fmla="*/ 352901 h 514350"/>
              <a:gd name="connsiteX4686" fmla="*/ 3818096 w 6400800"/>
              <a:gd name="connsiteY4686" fmla="*/ 336709 h 514350"/>
              <a:gd name="connsiteX4687" fmla="*/ 3821906 w 6400800"/>
              <a:gd name="connsiteY4687" fmla="*/ 332899 h 514350"/>
              <a:gd name="connsiteX4688" fmla="*/ 3818096 w 6400800"/>
              <a:gd name="connsiteY4688" fmla="*/ 335756 h 514350"/>
              <a:gd name="connsiteX4689" fmla="*/ 3817144 w 6400800"/>
              <a:gd name="connsiteY4689" fmla="*/ 326231 h 514350"/>
              <a:gd name="connsiteX4690" fmla="*/ 3820001 w 6400800"/>
              <a:gd name="connsiteY4690" fmla="*/ 319564 h 514350"/>
              <a:gd name="connsiteX4691" fmla="*/ 3788569 w 6400800"/>
              <a:gd name="connsiteY4691" fmla="*/ 264319 h 514350"/>
              <a:gd name="connsiteX4692" fmla="*/ 3792379 w 6400800"/>
              <a:gd name="connsiteY4692" fmla="*/ 270986 h 514350"/>
              <a:gd name="connsiteX4693" fmla="*/ 3800951 w 6400800"/>
              <a:gd name="connsiteY4693" fmla="*/ 285274 h 514350"/>
              <a:gd name="connsiteX4694" fmla="*/ 3800951 w 6400800"/>
              <a:gd name="connsiteY4694" fmla="*/ 287179 h 514350"/>
              <a:gd name="connsiteX4695" fmla="*/ 3800951 w 6400800"/>
              <a:gd name="connsiteY4695" fmla="*/ 298609 h 514350"/>
              <a:gd name="connsiteX4696" fmla="*/ 3800951 w 6400800"/>
              <a:gd name="connsiteY4696" fmla="*/ 300514 h 514350"/>
              <a:gd name="connsiteX4697" fmla="*/ 3797141 w 6400800"/>
              <a:gd name="connsiteY4697" fmla="*/ 287179 h 514350"/>
              <a:gd name="connsiteX4698" fmla="*/ 3796189 w 6400800"/>
              <a:gd name="connsiteY4698" fmla="*/ 285274 h 514350"/>
              <a:gd name="connsiteX4699" fmla="*/ 3796189 w 6400800"/>
              <a:gd name="connsiteY4699" fmla="*/ 280511 h 514350"/>
              <a:gd name="connsiteX4700" fmla="*/ 3795236 w 6400800"/>
              <a:gd name="connsiteY4700" fmla="*/ 283369 h 514350"/>
              <a:gd name="connsiteX4701" fmla="*/ 3791426 w 6400800"/>
              <a:gd name="connsiteY4701" fmla="*/ 271939 h 514350"/>
              <a:gd name="connsiteX4702" fmla="*/ 3788569 w 6400800"/>
              <a:gd name="connsiteY4702" fmla="*/ 264319 h 514350"/>
              <a:gd name="connsiteX4703" fmla="*/ 3748564 w 6400800"/>
              <a:gd name="connsiteY4703" fmla="*/ 364331 h 514350"/>
              <a:gd name="connsiteX4704" fmla="*/ 3748564 w 6400800"/>
              <a:gd name="connsiteY4704" fmla="*/ 351949 h 514350"/>
              <a:gd name="connsiteX4705" fmla="*/ 3750469 w 6400800"/>
              <a:gd name="connsiteY4705" fmla="*/ 358616 h 514350"/>
              <a:gd name="connsiteX4706" fmla="*/ 3748564 w 6400800"/>
              <a:gd name="connsiteY4706" fmla="*/ 364331 h 514350"/>
              <a:gd name="connsiteX4707" fmla="*/ 3762851 w 6400800"/>
              <a:gd name="connsiteY4707" fmla="*/ 399574 h 514350"/>
              <a:gd name="connsiteX4708" fmla="*/ 3759994 w 6400800"/>
              <a:gd name="connsiteY4708" fmla="*/ 405289 h 514350"/>
              <a:gd name="connsiteX4709" fmla="*/ 3760946 w 6400800"/>
              <a:gd name="connsiteY4709" fmla="*/ 391954 h 514350"/>
              <a:gd name="connsiteX4710" fmla="*/ 3760946 w 6400800"/>
              <a:gd name="connsiteY4710" fmla="*/ 391001 h 514350"/>
              <a:gd name="connsiteX4711" fmla="*/ 3762851 w 6400800"/>
              <a:gd name="connsiteY4711" fmla="*/ 396716 h 514350"/>
              <a:gd name="connsiteX4712" fmla="*/ 3762851 w 6400800"/>
              <a:gd name="connsiteY4712" fmla="*/ 399574 h 514350"/>
              <a:gd name="connsiteX4713" fmla="*/ 3770471 w 6400800"/>
              <a:gd name="connsiteY4713" fmla="*/ 290036 h 514350"/>
              <a:gd name="connsiteX4714" fmla="*/ 3775234 w 6400800"/>
              <a:gd name="connsiteY4714" fmla="*/ 309086 h 514350"/>
              <a:gd name="connsiteX4715" fmla="*/ 3771424 w 6400800"/>
              <a:gd name="connsiteY4715" fmla="*/ 301466 h 514350"/>
              <a:gd name="connsiteX4716" fmla="*/ 3770471 w 6400800"/>
              <a:gd name="connsiteY4716" fmla="*/ 299561 h 514350"/>
              <a:gd name="connsiteX4717" fmla="*/ 3770471 w 6400800"/>
              <a:gd name="connsiteY4717" fmla="*/ 290989 h 514350"/>
              <a:gd name="connsiteX4718" fmla="*/ 3770471 w 6400800"/>
              <a:gd name="connsiteY4718" fmla="*/ 290036 h 514350"/>
              <a:gd name="connsiteX4719" fmla="*/ 3769519 w 6400800"/>
              <a:gd name="connsiteY4719" fmla="*/ 370046 h 514350"/>
              <a:gd name="connsiteX4720" fmla="*/ 3770471 w 6400800"/>
              <a:gd name="connsiteY4720" fmla="*/ 372904 h 514350"/>
              <a:gd name="connsiteX4721" fmla="*/ 3767614 w 6400800"/>
              <a:gd name="connsiteY4721" fmla="*/ 366236 h 514350"/>
              <a:gd name="connsiteX4722" fmla="*/ 3767614 w 6400800"/>
              <a:gd name="connsiteY4722" fmla="*/ 359569 h 514350"/>
              <a:gd name="connsiteX4723" fmla="*/ 3766661 w 6400800"/>
              <a:gd name="connsiteY4723" fmla="*/ 364331 h 514350"/>
              <a:gd name="connsiteX4724" fmla="*/ 3764756 w 6400800"/>
              <a:gd name="connsiteY4724" fmla="*/ 360521 h 514350"/>
              <a:gd name="connsiteX4725" fmla="*/ 3764756 w 6400800"/>
              <a:gd name="connsiteY4725" fmla="*/ 357664 h 514350"/>
              <a:gd name="connsiteX4726" fmla="*/ 3765709 w 6400800"/>
              <a:gd name="connsiteY4726" fmla="*/ 351949 h 514350"/>
              <a:gd name="connsiteX4727" fmla="*/ 3769519 w 6400800"/>
              <a:gd name="connsiteY4727" fmla="*/ 370046 h 514350"/>
              <a:gd name="connsiteX4728" fmla="*/ 3753326 w 6400800"/>
              <a:gd name="connsiteY4728" fmla="*/ 250031 h 514350"/>
              <a:gd name="connsiteX4729" fmla="*/ 3755231 w 6400800"/>
              <a:gd name="connsiteY4729" fmla="*/ 236696 h 514350"/>
              <a:gd name="connsiteX4730" fmla="*/ 3756184 w 6400800"/>
              <a:gd name="connsiteY4730" fmla="*/ 232886 h 514350"/>
              <a:gd name="connsiteX4731" fmla="*/ 3758089 w 6400800"/>
              <a:gd name="connsiteY4731" fmla="*/ 230029 h 514350"/>
              <a:gd name="connsiteX4732" fmla="*/ 3759994 w 6400800"/>
              <a:gd name="connsiteY4732" fmla="*/ 237649 h 514350"/>
              <a:gd name="connsiteX4733" fmla="*/ 3769519 w 6400800"/>
              <a:gd name="connsiteY4733" fmla="*/ 281464 h 514350"/>
              <a:gd name="connsiteX4734" fmla="*/ 3767614 w 6400800"/>
              <a:gd name="connsiteY4734" fmla="*/ 290036 h 514350"/>
              <a:gd name="connsiteX4735" fmla="*/ 3767614 w 6400800"/>
              <a:gd name="connsiteY4735" fmla="*/ 290989 h 514350"/>
              <a:gd name="connsiteX4736" fmla="*/ 3752374 w 6400800"/>
              <a:gd name="connsiteY4736" fmla="*/ 261461 h 514350"/>
              <a:gd name="connsiteX4737" fmla="*/ 3753326 w 6400800"/>
              <a:gd name="connsiteY4737" fmla="*/ 250031 h 514350"/>
              <a:gd name="connsiteX4738" fmla="*/ 3748564 w 6400800"/>
              <a:gd name="connsiteY4738" fmla="*/ 296704 h 514350"/>
              <a:gd name="connsiteX4739" fmla="*/ 3748564 w 6400800"/>
              <a:gd name="connsiteY4739" fmla="*/ 296704 h 514350"/>
              <a:gd name="connsiteX4740" fmla="*/ 3756184 w 6400800"/>
              <a:gd name="connsiteY4740" fmla="*/ 313849 h 514350"/>
              <a:gd name="connsiteX4741" fmla="*/ 3757136 w 6400800"/>
              <a:gd name="connsiteY4741" fmla="*/ 316706 h 514350"/>
              <a:gd name="connsiteX4742" fmla="*/ 3759041 w 6400800"/>
              <a:gd name="connsiteY4742" fmla="*/ 323374 h 514350"/>
              <a:gd name="connsiteX4743" fmla="*/ 3757136 w 6400800"/>
              <a:gd name="connsiteY4743" fmla="*/ 330041 h 514350"/>
              <a:gd name="connsiteX4744" fmla="*/ 3754279 w 6400800"/>
              <a:gd name="connsiteY4744" fmla="*/ 341471 h 514350"/>
              <a:gd name="connsiteX4745" fmla="*/ 3750469 w 6400800"/>
              <a:gd name="connsiteY4745" fmla="*/ 335756 h 514350"/>
              <a:gd name="connsiteX4746" fmla="*/ 3747611 w 6400800"/>
              <a:gd name="connsiteY4746" fmla="*/ 331946 h 514350"/>
              <a:gd name="connsiteX4747" fmla="*/ 3748564 w 6400800"/>
              <a:gd name="connsiteY4747" fmla="*/ 296704 h 514350"/>
              <a:gd name="connsiteX4748" fmla="*/ 3738086 w 6400800"/>
              <a:gd name="connsiteY4748" fmla="*/ 273844 h 514350"/>
              <a:gd name="connsiteX4749" fmla="*/ 3738086 w 6400800"/>
              <a:gd name="connsiteY4749" fmla="*/ 273844 h 514350"/>
              <a:gd name="connsiteX4750" fmla="*/ 3738086 w 6400800"/>
              <a:gd name="connsiteY4750" fmla="*/ 274796 h 514350"/>
              <a:gd name="connsiteX4751" fmla="*/ 3738086 w 6400800"/>
              <a:gd name="connsiteY4751" fmla="*/ 273844 h 514350"/>
              <a:gd name="connsiteX4752" fmla="*/ 3689509 w 6400800"/>
              <a:gd name="connsiteY4752" fmla="*/ 326231 h 514350"/>
              <a:gd name="connsiteX4753" fmla="*/ 3686651 w 6400800"/>
              <a:gd name="connsiteY4753" fmla="*/ 331946 h 514350"/>
              <a:gd name="connsiteX4754" fmla="*/ 3685699 w 6400800"/>
              <a:gd name="connsiteY4754" fmla="*/ 330994 h 514350"/>
              <a:gd name="connsiteX4755" fmla="*/ 3685699 w 6400800"/>
              <a:gd name="connsiteY4755" fmla="*/ 322421 h 514350"/>
              <a:gd name="connsiteX4756" fmla="*/ 3685699 w 6400800"/>
              <a:gd name="connsiteY4756" fmla="*/ 313849 h 514350"/>
              <a:gd name="connsiteX4757" fmla="*/ 3689509 w 6400800"/>
              <a:gd name="connsiteY4757" fmla="*/ 325279 h 514350"/>
              <a:gd name="connsiteX4758" fmla="*/ 3689509 w 6400800"/>
              <a:gd name="connsiteY4758" fmla="*/ 326231 h 514350"/>
              <a:gd name="connsiteX4759" fmla="*/ 3716179 w 6400800"/>
              <a:gd name="connsiteY4759" fmla="*/ 211931 h 514350"/>
              <a:gd name="connsiteX4760" fmla="*/ 3720941 w 6400800"/>
              <a:gd name="connsiteY4760" fmla="*/ 221456 h 514350"/>
              <a:gd name="connsiteX4761" fmla="*/ 3719036 w 6400800"/>
              <a:gd name="connsiteY4761" fmla="*/ 230029 h 514350"/>
              <a:gd name="connsiteX4762" fmla="*/ 3718084 w 6400800"/>
              <a:gd name="connsiteY4762" fmla="*/ 233839 h 514350"/>
              <a:gd name="connsiteX4763" fmla="*/ 3713321 w 6400800"/>
              <a:gd name="connsiteY4763" fmla="*/ 228124 h 514350"/>
              <a:gd name="connsiteX4764" fmla="*/ 3717131 w 6400800"/>
              <a:gd name="connsiteY4764" fmla="*/ 235744 h 514350"/>
              <a:gd name="connsiteX4765" fmla="*/ 3714274 w 6400800"/>
              <a:gd name="connsiteY4765" fmla="*/ 253841 h 514350"/>
              <a:gd name="connsiteX4766" fmla="*/ 3714274 w 6400800"/>
              <a:gd name="connsiteY4766" fmla="*/ 250984 h 514350"/>
              <a:gd name="connsiteX4767" fmla="*/ 3713321 w 6400800"/>
              <a:gd name="connsiteY4767" fmla="*/ 238601 h 514350"/>
              <a:gd name="connsiteX4768" fmla="*/ 3713321 w 6400800"/>
              <a:gd name="connsiteY4768" fmla="*/ 227171 h 514350"/>
              <a:gd name="connsiteX4769" fmla="*/ 3712369 w 6400800"/>
              <a:gd name="connsiteY4769" fmla="*/ 208121 h 514350"/>
              <a:gd name="connsiteX4770" fmla="*/ 3712369 w 6400800"/>
              <a:gd name="connsiteY4770" fmla="*/ 205264 h 514350"/>
              <a:gd name="connsiteX4771" fmla="*/ 3716179 w 6400800"/>
              <a:gd name="connsiteY4771" fmla="*/ 211931 h 514350"/>
              <a:gd name="connsiteX4772" fmla="*/ 3679984 w 6400800"/>
              <a:gd name="connsiteY4772" fmla="*/ 236696 h 514350"/>
              <a:gd name="connsiteX4773" fmla="*/ 3684746 w 6400800"/>
              <a:gd name="connsiteY4773" fmla="*/ 196691 h 514350"/>
              <a:gd name="connsiteX4774" fmla="*/ 3687604 w 6400800"/>
              <a:gd name="connsiteY4774" fmla="*/ 166211 h 514350"/>
              <a:gd name="connsiteX4775" fmla="*/ 3688556 w 6400800"/>
              <a:gd name="connsiteY4775" fmla="*/ 154781 h 514350"/>
              <a:gd name="connsiteX4776" fmla="*/ 3699034 w 6400800"/>
              <a:gd name="connsiteY4776" fmla="*/ 178594 h 514350"/>
              <a:gd name="connsiteX4777" fmla="*/ 3708559 w 6400800"/>
              <a:gd name="connsiteY4777" fmla="*/ 199549 h 514350"/>
              <a:gd name="connsiteX4778" fmla="*/ 3707606 w 6400800"/>
              <a:gd name="connsiteY4778" fmla="*/ 207169 h 514350"/>
              <a:gd name="connsiteX4779" fmla="*/ 3704749 w 6400800"/>
              <a:gd name="connsiteY4779" fmla="*/ 226219 h 514350"/>
              <a:gd name="connsiteX4780" fmla="*/ 3702844 w 6400800"/>
              <a:gd name="connsiteY4780" fmla="*/ 237649 h 514350"/>
              <a:gd name="connsiteX4781" fmla="*/ 3701891 w 6400800"/>
              <a:gd name="connsiteY4781" fmla="*/ 250984 h 514350"/>
              <a:gd name="connsiteX4782" fmla="*/ 3700939 w 6400800"/>
              <a:gd name="connsiteY4782" fmla="*/ 280511 h 514350"/>
              <a:gd name="connsiteX4783" fmla="*/ 3700939 w 6400800"/>
              <a:gd name="connsiteY4783" fmla="*/ 300514 h 514350"/>
              <a:gd name="connsiteX4784" fmla="*/ 3697129 w 6400800"/>
              <a:gd name="connsiteY4784" fmla="*/ 290036 h 514350"/>
              <a:gd name="connsiteX4785" fmla="*/ 3699034 w 6400800"/>
              <a:gd name="connsiteY4785" fmla="*/ 308134 h 514350"/>
              <a:gd name="connsiteX4786" fmla="*/ 3690461 w 6400800"/>
              <a:gd name="connsiteY4786" fmla="*/ 322421 h 514350"/>
              <a:gd name="connsiteX4787" fmla="*/ 3683794 w 6400800"/>
              <a:gd name="connsiteY4787" fmla="*/ 310991 h 514350"/>
              <a:gd name="connsiteX4788" fmla="*/ 3683794 w 6400800"/>
              <a:gd name="connsiteY4788" fmla="*/ 302419 h 514350"/>
              <a:gd name="connsiteX4789" fmla="*/ 3682841 w 6400800"/>
              <a:gd name="connsiteY4789" fmla="*/ 308134 h 514350"/>
              <a:gd name="connsiteX4790" fmla="*/ 3679031 w 6400800"/>
              <a:gd name="connsiteY4790" fmla="*/ 302419 h 514350"/>
              <a:gd name="connsiteX4791" fmla="*/ 3681889 w 6400800"/>
              <a:gd name="connsiteY4791" fmla="*/ 310991 h 514350"/>
              <a:gd name="connsiteX4792" fmla="*/ 3679984 w 6400800"/>
              <a:gd name="connsiteY4792" fmla="*/ 323374 h 514350"/>
              <a:gd name="connsiteX4793" fmla="*/ 3672364 w 6400800"/>
              <a:gd name="connsiteY4793" fmla="*/ 307181 h 514350"/>
              <a:gd name="connsiteX4794" fmla="*/ 3677126 w 6400800"/>
              <a:gd name="connsiteY4794" fmla="*/ 289084 h 514350"/>
              <a:gd name="connsiteX4795" fmla="*/ 3681889 w 6400800"/>
              <a:gd name="connsiteY4795" fmla="*/ 272891 h 514350"/>
              <a:gd name="connsiteX4796" fmla="*/ 3686651 w 6400800"/>
              <a:gd name="connsiteY4796" fmla="*/ 260509 h 514350"/>
              <a:gd name="connsiteX4797" fmla="*/ 3692366 w 6400800"/>
              <a:gd name="connsiteY4797" fmla="*/ 250031 h 514350"/>
              <a:gd name="connsiteX4798" fmla="*/ 3683794 w 6400800"/>
              <a:gd name="connsiteY4798" fmla="*/ 258604 h 514350"/>
              <a:gd name="connsiteX4799" fmla="*/ 3675221 w 6400800"/>
              <a:gd name="connsiteY4799" fmla="*/ 270034 h 514350"/>
              <a:gd name="connsiteX4800" fmla="*/ 3671411 w 6400800"/>
              <a:gd name="connsiteY4800" fmla="*/ 275749 h 514350"/>
              <a:gd name="connsiteX4801" fmla="*/ 3679984 w 6400800"/>
              <a:gd name="connsiteY4801" fmla="*/ 236696 h 514350"/>
              <a:gd name="connsiteX4802" fmla="*/ 3678079 w 6400800"/>
              <a:gd name="connsiteY4802" fmla="*/ 342424 h 514350"/>
              <a:gd name="connsiteX4803" fmla="*/ 3677126 w 6400800"/>
              <a:gd name="connsiteY4803" fmla="*/ 349091 h 514350"/>
              <a:gd name="connsiteX4804" fmla="*/ 3676174 w 6400800"/>
              <a:gd name="connsiteY4804" fmla="*/ 343376 h 514350"/>
              <a:gd name="connsiteX4805" fmla="*/ 3674269 w 6400800"/>
              <a:gd name="connsiteY4805" fmla="*/ 335756 h 514350"/>
              <a:gd name="connsiteX4806" fmla="*/ 3678079 w 6400800"/>
              <a:gd name="connsiteY4806" fmla="*/ 342424 h 514350"/>
              <a:gd name="connsiteX4807" fmla="*/ 3664744 w 6400800"/>
              <a:gd name="connsiteY4807" fmla="*/ 355759 h 514350"/>
              <a:gd name="connsiteX4808" fmla="*/ 3664744 w 6400800"/>
              <a:gd name="connsiteY4808" fmla="*/ 362426 h 514350"/>
              <a:gd name="connsiteX4809" fmla="*/ 3663791 w 6400800"/>
              <a:gd name="connsiteY4809" fmla="*/ 371951 h 514350"/>
              <a:gd name="connsiteX4810" fmla="*/ 3663791 w 6400800"/>
              <a:gd name="connsiteY4810" fmla="*/ 371951 h 514350"/>
              <a:gd name="connsiteX4811" fmla="*/ 3662839 w 6400800"/>
              <a:gd name="connsiteY4811" fmla="*/ 367189 h 514350"/>
              <a:gd name="connsiteX4812" fmla="*/ 3662839 w 6400800"/>
              <a:gd name="connsiteY4812" fmla="*/ 366236 h 514350"/>
              <a:gd name="connsiteX4813" fmla="*/ 3664744 w 6400800"/>
              <a:gd name="connsiteY4813" fmla="*/ 355759 h 514350"/>
              <a:gd name="connsiteX4814" fmla="*/ 3603784 w 6400800"/>
              <a:gd name="connsiteY4814" fmla="*/ 369094 h 514350"/>
              <a:gd name="connsiteX4815" fmla="*/ 3602831 w 6400800"/>
              <a:gd name="connsiteY4815" fmla="*/ 363379 h 514350"/>
              <a:gd name="connsiteX4816" fmla="*/ 3605689 w 6400800"/>
              <a:gd name="connsiteY4816" fmla="*/ 352901 h 514350"/>
              <a:gd name="connsiteX4817" fmla="*/ 3606641 w 6400800"/>
              <a:gd name="connsiteY4817" fmla="*/ 350044 h 514350"/>
              <a:gd name="connsiteX4818" fmla="*/ 3607594 w 6400800"/>
              <a:gd name="connsiteY4818" fmla="*/ 352901 h 514350"/>
              <a:gd name="connsiteX4819" fmla="*/ 3607594 w 6400800"/>
              <a:gd name="connsiteY4819" fmla="*/ 353854 h 514350"/>
              <a:gd name="connsiteX4820" fmla="*/ 3603784 w 6400800"/>
              <a:gd name="connsiteY4820" fmla="*/ 369094 h 514350"/>
              <a:gd name="connsiteX4821" fmla="*/ 3612356 w 6400800"/>
              <a:gd name="connsiteY4821" fmla="*/ 329089 h 514350"/>
              <a:gd name="connsiteX4822" fmla="*/ 3611404 w 6400800"/>
              <a:gd name="connsiteY4822" fmla="*/ 327184 h 514350"/>
              <a:gd name="connsiteX4823" fmla="*/ 3610451 w 6400800"/>
              <a:gd name="connsiteY4823" fmla="*/ 321469 h 514350"/>
              <a:gd name="connsiteX4824" fmla="*/ 3613309 w 6400800"/>
              <a:gd name="connsiteY4824" fmla="*/ 324326 h 514350"/>
              <a:gd name="connsiteX4825" fmla="*/ 3612356 w 6400800"/>
              <a:gd name="connsiteY4825" fmla="*/ 329089 h 514350"/>
              <a:gd name="connsiteX4826" fmla="*/ 3633311 w 6400800"/>
              <a:gd name="connsiteY4826" fmla="*/ 366236 h 514350"/>
              <a:gd name="connsiteX4827" fmla="*/ 3629501 w 6400800"/>
              <a:gd name="connsiteY4827" fmla="*/ 358616 h 514350"/>
              <a:gd name="connsiteX4828" fmla="*/ 3629501 w 6400800"/>
              <a:gd name="connsiteY4828" fmla="*/ 354806 h 514350"/>
              <a:gd name="connsiteX4829" fmla="*/ 3633311 w 6400800"/>
              <a:gd name="connsiteY4829" fmla="*/ 366236 h 514350"/>
              <a:gd name="connsiteX4830" fmla="*/ 3633311 w 6400800"/>
              <a:gd name="connsiteY4830" fmla="*/ 366236 h 514350"/>
              <a:gd name="connsiteX4831" fmla="*/ 3633311 w 6400800"/>
              <a:gd name="connsiteY4831" fmla="*/ 366236 h 514350"/>
              <a:gd name="connsiteX4832" fmla="*/ 3632359 w 6400800"/>
              <a:gd name="connsiteY4832" fmla="*/ 331946 h 514350"/>
              <a:gd name="connsiteX4833" fmla="*/ 3635216 w 6400800"/>
              <a:gd name="connsiteY4833" fmla="*/ 348139 h 514350"/>
              <a:gd name="connsiteX4834" fmla="*/ 3631406 w 6400800"/>
              <a:gd name="connsiteY4834" fmla="*/ 341471 h 514350"/>
              <a:gd name="connsiteX4835" fmla="*/ 3632359 w 6400800"/>
              <a:gd name="connsiteY4835" fmla="*/ 331946 h 514350"/>
              <a:gd name="connsiteX4836" fmla="*/ 3618071 w 6400800"/>
              <a:gd name="connsiteY4836" fmla="*/ 270034 h 514350"/>
              <a:gd name="connsiteX4837" fmla="*/ 3628549 w 6400800"/>
              <a:gd name="connsiteY4837" fmla="*/ 246221 h 514350"/>
              <a:gd name="connsiteX4838" fmla="*/ 3630454 w 6400800"/>
              <a:gd name="connsiteY4838" fmla="*/ 242411 h 514350"/>
              <a:gd name="connsiteX4839" fmla="*/ 3625691 w 6400800"/>
              <a:gd name="connsiteY4839" fmla="*/ 265271 h 514350"/>
              <a:gd name="connsiteX4840" fmla="*/ 3618071 w 6400800"/>
              <a:gd name="connsiteY4840" fmla="*/ 271939 h 514350"/>
              <a:gd name="connsiteX4841" fmla="*/ 3618071 w 6400800"/>
              <a:gd name="connsiteY4841" fmla="*/ 270034 h 514350"/>
              <a:gd name="connsiteX4842" fmla="*/ 3601879 w 6400800"/>
              <a:gd name="connsiteY4842" fmla="*/ 310039 h 514350"/>
              <a:gd name="connsiteX4843" fmla="*/ 3606641 w 6400800"/>
              <a:gd name="connsiteY4843" fmla="*/ 298609 h 514350"/>
              <a:gd name="connsiteX4844" fmla="*/ 3615214 w 6400800"/>
              <a:gd name="connsiteY4844" fmla="*/ 278606 h 514350"/>
              <a:gd name="connsiteX4845" fmla="*/ 3619976 w 6400800"/>
              <a:gd name="connsiteY4845" fmla="*/ 271939 h 514350"/>
              <a:gd name="connsiteX4846" fmla="*/ 3625691 w 6400800"/>
              <a:gd name="connsiteY4846" fmla="*/ 266224 h 514350"/>
              <a:gd name="connsiteX4847" fmla="*/ 3624739 w 6400800"/>
              <a:gd name="connsiteY4847" fmla="*/ 270986 h 514350"/>
              <a:gd name="connsiteX4848" fmla="*/ 3617119 w 6400800"/>
              <a:gd name="connsiteY4848" fmla="*/ 309086 h 514350"/>
              <a:gd name="connsiteX4849" fmla="*/ 3614261 w 6400800"/>
              <a:gd name="connsiteY4849" fmla="*/ 322421 h 514350"/>
              <a:gd name="connsiteX4850" fmla="*/ 3611404 w 6400800"/>
              <a:gd name="connsiteY4850" fmla="*/ 320516 h 514350"/>
              <a:gd name="connsiteX4851" fmla="*/ 3609499 w 6400800"/>
              <a:gd name="connsiteY4851" fmla="*/ 298609 h 514350"/>
              <a:gd name="connsiteX4852" fmla="*/ 3608546 w 6400800"/>
              <a:gd name="connsiteY4852" fmla="*/ 318611 h 514350"/>
              <a:gd name="connsiteX4853" fmla="*/ 3606641 w 6400800"/>
              <a:gd name="connsiteY4853" fmla="*/ 317659 h 514350"/>
              <a:gd name="connsiteX4854" fmla="*/ 3608546 w 6400800"/>
              <a:gd name="connsiteY4854" fmla="*/ 319564 h 514350"/>
              <a:gd name="connsiteX4855" fmla="*/ 3608546 w 6400800"/>
              <a:gd name="connsiteY4855" fmla="*/ 322421 h 514350"/>
              <a:gd name="connsiteX4856" fmla="*/ 3602831 w 6400800"/>
              <a:gd name="connsiteY4856" fmla="*/ 312896 h 514350"/>
              <a:gd name="connsiteX4857" fmla="*/ 3601879 w 6400800"/>
              <a:gd name="connsiteY4857" fmla="*/ 310039 h 514350"/>
              <a:gd name="connsiteX4858" fmla="*/ 3600926 w 6400800"/>
              <a:gd name="connsiteY4858" fmla="*/ 335756 h 514350"/>
              <a:gd name="connsiteX4859" fmla="*/ 3604736 w 6400800"/>
              <a:gd name="connsiteY4859" fmla="*/ 346234 h 514350"/>
              <a:gd name="connsiteX4860" fmla="*/ 3601879 w 6400800"/>
              <a:gd name="connsiteY4860" fmla="*/ 351949 h 514350"/>
              <a:gd name="connsiteX4861" fmla="*/ 3600926 w 6400800"/>
              <a:gd name="connsiteY4861" fmla="*/ 352901 h 514350"/>
              <a:gd name="connsiteX4862" fmla="*/ 3599974 w 6400800"/>
              <a:gd name="connsiteY4862" fmla="*/ 345281 h 514350"/>
              <a:gd name="connsiteX4863" fmla="*/ 3600926 w 6400800"/>
              <a:gd name="connsiteY4863" fmla="*/ 335756 h 514350"/>
              <a:gd name="connsiteX4864" fmla="*/ 3556159 w 6400800"/>
              <a:gd name="connsiteY4864" fmla="*/ 342424 h 514350"/>
              <a:gd name="connsiteX4865" fmla="*/ 3557111 w 6400800"/>
              <a:gd name="connsiteY4865" fmla="*/ 324326 h 514350"/>
              <a:gd name="connsiteX4866" fmla="*/ 3558064 w 6400800"/>
              <a:gd name="connsiteY4866" fmla="*/ 328136 h 514350"/>
              <a:gd name="connsiteX4867" fmla="*/ 3559016 w 6400800"/>
              <a:gd name="connsiteY4867" fmla="*/ 333851 h 514350"/>
              <a:gd name="connsiteX4868" fmla="*/ 3559016 w 6400800"/>
              <a:gd name="connsiteY4868" fmla="*/ 334804 h 514350"/>
              <a:gd name="connsiteX4869" fmla="*/ 3556159 w 6400800"/>
              <a:gd name="connsiteY4869" fmla="*/ 342424 h 514350"/>
              <a:gd name="connsiteX4870" fmla="*/ 3559969 w 6400800"/>
              <a:gd name="connsiteY4870" fmla="*/ 279559 h 514350"/>
              <a:gd name="connsiteX4871" fmla="*/ 3559016 w 6400800"/>
              <a:gd name="connsiteY4871" fmla="*/ 274796 h 514350"/>
              <a:gd name="connsiteX4872" fmla="*/ 3561874 w 6400800"/>
              <a:gd name="connsiteY4872" fmla="*/ 276701 h 514350"/>
              <a:gd name="connsiteX4873" fmla="*/ 3566636 w 6400800"/>
              <a:gd name="connsiteY4873" fmla="*/ 280511 h 514350"/>
              <a:gd name="connsiteX4874" fmla="*/ 3562826 w 6400800"/>
              <a:gd name="connsiteY4874" fmla="*/ 287179 h 514350"/>
              <a:gd name="connsiteX4875" fmla="*/ 3559969 w 6400800"/>
              <a:gd name="connsiteY4875" fmla="*/ 279559 h 514350"/>
              <a:gd name="connsiteX4876" fmla="*/ 3571399 w 6400800"/>
              <a:gd name="connsiteY4876" fmla="*/ 287179 h 514350"/>
              <a:gd name="connsiteX4877" fmla="*/ 3571399 w 6400800"/>
              <a:gd name="connsiteY4877" fmla="*/ 311944 h 514350"/>
              <a:gd name="connsiteX4878" fmla="*/ 3569494 w 6400800"/>
              <a:gd name="connsiteY4878" fmla="*/ 314801 h 514350"/>
              <a:gd name="connsiteX4879" fmla="*/ 3562826 w 6400800"/>
              <a:gd name="connsiteY4879" fmla="*/ 292894 h 514350"/>
              <a:gd name="connsiteX4880" fmla="*/ 3566636 w 6400800"/>
              <a:gd name="connsiteY4880" fmla="*/ 282416 h 514350"/>
              <a:gd name="connsiteX4881" fmla="*/ 3571399 w 6400800"/>
              <a:gd name="connsiteY4881" fmla="*/ 287179 h 514350"/>
              <a:gd name="connsiteX4882" fmla="*/ 3571399 w 6400800"/>
              <a:gd name="connsiteY4882" fmla="*/ 287179 h 514350"/>
              <a:gd name="connsiteX4883" fmla="*/ 3571399 w 6400800"/>
              <a:gd name="connsiteY4883" fmla="*/ 281464 h 514350"/>
              <a:gd name="connsiteX4884" fmla="*/ 3568541 w 6400800"/>
              <a:gd name="connsiteY4884" fmla="*/ 279559 h 514350"/>
              <a:gd name="connsiteX4885" fmla="*/ 3568541 w 6400800"/>
              <a:gd name="connsiteY4885" fmla="*/ 279559 h 514350"/>
              <a:gd name="connsiteX4886" fmla="*/ 3571399 w 6400800"/>
              <a:gd name="connsiteY4886" fmla="*/ 273844 h 514350"/>
              <a:gd name="connsiteX4887" fmla="*/ 3571399 w 6400800"/>
              <a:gd name="connsiteY4887" fmla="*/ 281464 h 514350"/>
              <a:gd name="connsiteX4888" fmla="*/ 3567589 w 6400800"/>
              <a:gd name="connsiteY4888" fmla="*/ 250031 h 514350"/>
              <a:gd name="connsiteX4889" fmla="*/ 3570446 w 6400800"/>
              <a:gd name="connsiteY4889" fmla="*/ 265271 h 514350"/>
              <a:gd name="connsiteX4890" fmla="*/ 3571399 w 6400800"/>
              <a:gd name="connsiteY4890" fmla="*/ 271939 h 514350"/>
              <a:gd name="connsiteX4891" fmla="*/ 3571399 w 6400800"/>
              <a:gd name="connsiteY4891" fmla="*/ 272891 h 514350"/>
              <a:gd name="connsiteX4892" fmla="*/ 3567589 w 6400800"/>
              <a:gd name="connsiteY4892" fmla="*/ 277654 h 514350"/>
              <a:gd name="connsiteX4893" fmla="*/ 3567589 w 6400800"/>
              <a:gd name="connsiteY4893" fmla="*/ 277654 h 514350"/>
              <a:gd name="connsiteX4894" fmla="*/ 3561874 w 6400800"/>
              <a:gd name="connsiteY4894" fmla="*/ 274796 h 514350"/>
              <a:gd name="connsiteX4895" fmla="*/ 3558064 w 6400800"/>
              <a:gd name="connsiteY4895" fmla="*/ 272891 h 514350"/>
              <a:gd name="connsiteX4896" fmla="*/ 3554254 w 6400800"/>
              <a:gd name="connsiteY4896" fmla="*/ 260509 h 514350"/>
              <a:gd name="connsiteX4897" fmla="*/ 3556159 w 6400800"/>
              <a:gd name="connsiteY4897" fmla="*/ 257651 h 514350"/>
              <a:gd name="connsiteX4898" fmla="*/ 3566636 w 6400800"/>
              <a:gd name="connsiteY4898" fmla="*/ 243364 h 514350"/>
              <a:gd name="connsiteX4899" fmla="*/ 3567589 w 6400800"/>
              <a:gd name="connsiteY4899" fmla="*/ 250031 h 514350"/>
              <a:gd name="connsiteX4900" fmla="*/ 3561874 w 6400800"/>
              <a:gd name="connsiteY4900" fmla="*/ 229076 h 514350"/>
              <a:gd name="connsiteX4901" fmla="*/ 3562826 w 6400800"/>
              <a:gd name="connsiteY4901" fmla="*/ 227171 h 514350"/>
              <a:gd name="connsiteX4902" fmla="*/ 3564731 w 6400800"/>
              <a:gd name="connsiteY4902" fmla="*/ 235744 h 514350"/>
              <a:gd name="connsiteX4903" fmla="*/ 3565684 w 6400800"/>
              <a:gd name="connsiteY4903" fmla="*/ 238601 h 514350"/>
              <a:gd name="connsiteX4904" fmla="*/ 3552349 w 6400800"/>
              <a:gd name="connsiteY4904" fmla="*/ 251936 h 514350"/>
              <a:gd name="connsiteX4905" fmla="*/ 3551396 w 6400800"/>
              <a:gd name="connsiteY4905" fmla="*/ 247174 h 514350"/>
              <a:gd name="connsiteX4906" fmla="*/ 3561874 w 6400800"/>
              <a:gd name="connsiteY4906" fmla="*/ 229076 h 514350"/>
              <a:gd name="connsiteX4907" fmla="*/ 3551396 w 6400800"/>
              <a:gd name="connsiteY4907" fmla="*/ 293846 h 514350"/>
              <a:gd name="connsiteX4908" fmla="*/ 3554254 w 6400800"/>
              <a:gd name="connsiteY4908" fmla="*/ 307181 h 514350"/>
              <a:gd name="connsiteX4909" fmla="*/ 3550444 w 6400800"/>
              <a:gd name="connsiteY4909" fmla="*/ 321469 h 514350"/>
              <a:gd name="connsiteX4910" fmla="*/ 3547586 w 6400800"/>
              <a:gd name="connsiteY4910" fmla="*/ 333851 h 514350"/>
              <a:gd name="connsiteX4911" fmla="*/ 3546634 w 6400800"/>
              <a:gd name="connsiteY4911" fmla="*/ 331946 h 514350"/>
              <a:gd name="connsiteX4912" fmla="*/ 3543776 w 6400800"/>
              <a:gd name="connsiteY4912" fmla="*/ 327184 h 514350"/>
              <a:gd name="connsiteX4913" fmla="*/ 3544729 w 6400800"/>
              <a:gd name="connsiteY4913" fmla="*/ 306229 h 514350"/>
              <a:gd name="connsiteX4914" fmla="*/ 3547586 w 6400800"/>
              <a:gd name="connsiteY4914" fmla="*/ 286226 h 514350"/>
              <a:gd name="connsiteX4915" fmla="*/ 3548539 w 6400800"/>
              <a:gd name="connsiteY4915" fmla="*/ 276701 h 514350"/>
              <a:gd name="connsiteX4916" fmla="*/ 3551396 w 6400800"/>
              <a:gd name="connsiteY4916" fmla="*/ 293846 h 514350"/>
              <a:gd name="connsiteX4917" fmla="*/ 3543776 w 6400800"/>
              <a:gd name="connsiteY4917" fmla="*/ 191929 h 514350"/>
              <a:gd name="connsiteX4918" fmla="*/ 3549491 w 6400800"/>
              <a:gd name="connsiteY4918" fmla="*/ 180499 h 514350"/>
              <a:gd name="connsiteX4919" fmla="*/ 3548539 w 6400800"/>
              <a:gd name="connsiteY4919" fmla="*/ 185261 h 514350"/>
              <a:gd name="connsiteX4920" fmla="*/ 3544729 w 6400800"/>
              <a:gd name="connsiteY4920" fmla="*/ 211931 h 514350"/>
              <a:gd name="connsiteX4921" fmla="*/ 3543776 w 6400800"/>
              <a:gd name="connsiteY4921" fmla="*/ 217646 h 514350"/>
              <a:gd name="connsiteX4922" fmla="*/ 3539014 w 6400800"/>
              <a:gd name="connsiteY4922" fmla="*/ 200501 h 514350"/>
              <a:gd name="connsiteX4923" fmla="*/ 3543776 w 6400800"/>
              <a:gd name="connsiteY4923" fmla="*/ 191929 h 514350"/>
              <a:gd name="connsiteX4924" fmla="*/ 3530441 w 6400800"/>
              <a:gd name="connsiteY4924" fmla="*/ 217646 h 514350"/>
              <a:gd name="connsiteX4925" fmla="*/ 3539014 w 6400800"/>
              <a:gd name="connsiteY4925" fmla="*/ 201454 h 514350"/>
              <a:gd name="connsiteX4926" fmla="*/ 3540919 w 6400800"/>
              <a:gd name="connsiteY4926" fmla="*/ 217646 h 514350"/>
              <a:gd name="connsiteX4927" fmla="*/ 3542824 w 6400800"/>
              <a:gd name="connsiteY4927" fmla="*/ 231934 h 514350"/>
              <a:gd name="connsiteX4928" fmla="*/ 3540919 w 6400800"/>
              <a:gd name="connsiteY4928" fmla="*/ 240506 h 514350"/>
              <a:gd name="connsiteX4929" fmla="*/ 3528536 w 6400800"/>
              <a:gd name="connsiteY4929" fmla="*/ 259556 h 514350"/>
              <a:gd name="connsiteX4930" fmla="*/ 3528536 w 6400800"/>
              <a:gd name="connsiteY4930" fmla="*/ 257651 h 514350"/>
              <a:gd name="connsiteX4931" fmla="*/ 3527584 w 6400800"/>
              <a:gd name="connsiteY4931" fmla="*/ 240506 h 514350"/>
              <a:gd name="connsiteX4932" fmla="*/ 3526631 w 6400800"/>
              <a:gd name="connsiteY4932" fmla="*/ 229076 h 514350"/>
              <a:gd name="connsiteX4933" fmla="*/ 3530441 w 6400800"/>
              <a:gd name="connsiteY4933" fmla="*/ 217646 h 514350"/>
              <a:gd name="connsiteX4934" fmla="*/ 3490436 w 6400800"/>
              <a:gd name="connsiteY4934" fmla="*/ 321469 h 514350"/>
              <a:gd name="connsiteX4935" fmla="*/ 3490436 w 6400800"/>
              <a:gd name="connsiteY4935" fmla="*/ 317659 h 514350"/>
              <a:gd name="connsiteX4936" fmla="*/ 3491389 w 6400800"/>
              <a:gd name="connsiteY4936" fmla="*/ 319564 h 514350"/>
              <a:gd name="connsiteX4937" fmla="*/ 3490436 w 6400800"/>
              <a:gd name="connsiteY4937" fmla="*/ 321469 h 514350"/>
              <a:gd name="connsiteX4938" fmla="*/ 3514249 w 6400800"/>
              <a:gd name="connsiteY4938" fmla="*/ 250984 h 514350"/>
              <a:gd name="connsiteX4939" fmla="*/ 3516154 w 6400800"/>
              <a:gd name="connsiteY4939" fmla="*/ 246221 h 514350"/>
              <a:gd name="connsiteX4940" fmla="*/ 3515201 w 6400800"/>
              <a:gd name="connsiteY4940" fmla="*/ 257651 h 514350"/>
              <a:gd name="connsiteX4941" fmla="*/ 3514249 w 6400800"/>
              <a:gd name="connsiteY4941" fmla="*/ 270986 h 514350"/>
              <a:gd name="connsiteX4942" fmla="*/ 3509486 w 6400800"/>
              <a:gd name="connsiteY4942" fmla="*/ 259556 h 514350"/>
              <a:gd name="connsiteX4943" fmla="*/ 3514249 w 6400800"/>
              <a:gd name="connsiteY4943" fmla="*/ 250984 h 514350"/>
              <a:gd name="connsiteX4944" fmla="*/ 3504724 w 6400800"/>
              <a:gd name="connsiteY4944" fmla="*/ 271939 h 514350"/>
              <a:gd name="connsiteX4945" fmla="*/ 3505676 w 6400800"/>
              <a:gd name="connsiteY4945" fmla="*/ 274796 h 514350"/>
              <a:gd name="connsiteX4946" fmla="*/ 3509486 w 6400800"/>
              <a:gd name="connsiteY4946" fmla="*/ 288131 h 514350"/>
              <a:gd name="connsiteX4947" fmla="*/ 3505676 w 6400800"/>
              <a:gd name="connsiteY4947" fmla="*/ 293846 h 514350"/>
              <a:gd name="connsiteX4948" fmla="*/ 3504724 w 6400800"/>
              <a:gd name="connsiteY4948" fmla="*/ 282416 h 514350"/>
              <a:gd name="connsiteX4949" fmla="*/ 3504724 w 6400800"/>
              <a:gd name="connsiteY4949" fmla="*/ 271939 h 514350"/>
              <a:gd name="connsiteX4950" fmla="*/ 3504724 w 6400800"/>
              <a:gd name="connsiteY4950" fmla="*/ 271939 h 514350"/>
              <a:gd name="connsiteX4951" fmla="*/ 3501866 w 6400800"/>
              <a:gd name="connsiteY4951" fmla="*/ 398621 h 514350"/>
              <a:gd name="connsiteX4952" fmla="*/ 3495199 w 6400800"/>
              <a:gd name="connsiteY4952" fmla="*/ 371951 h 514350"/>
              <a:gd name="connsiteX4953" fmla="*/ 3494246 w 6400800"/>
              <a:gd name="connsiteY4953" fmla="*/ 369094 h 514350"/>
              <a:gd name="connsiteX4954" fmla="*/ 3499961 w 6400800"/>
              <a:gd name="connsiteY4954" fmla="*/ 357664 h 514350"/>
              <a:gd name="connsiteX4955" fmla="*/ 3501866 w 6400800"/>
              <a:gd name="connsiteY4955" fmla="*/ 398621 h 514350"/>
              <a:gd name="connsiteX4956" fmla="*/ 3496151 w 6400800"/>
              <a:gd name="connsiteY4956" fmla="*/ 290036 h 514350"/>
              <a:gd name="connsiteX4957" fmla="*/ 3499009 w 6400800"/>
              <a:gd name="connsiteY4957" fmla="*/ 284321 h 514350"/>
              <a:gd name="connsiteX4958" fmla="*/ 3499009 w 6400800"/>
              <a:gd name="connsiteY4958" fmla="*/ 295751 h 514350"/>
              <a:gd name="connsiteX4959" fmla="*/ 3496151 w 6400800"/>
              <a:gd name="connsiteY4959" fmla="*/ 290036 h 514350"/>
              <a:gd name="connsiteX4960" fmla="*/ 3496151 w 6400800"/>
              <a:gd name="connsiteY4960" fmla="*/ 252889 h 514350"/>
              <a:gd name="connsiteX4961" fmla="*/ 3496151 w 6400800"/>
              <a:gd name="connsiteY4961" fmla="*/ 247174 h 514350"/>
              <a:gd name="connsiteX4962" fmla="*/ 3499009 w 6400800"/>
              <a:gd name="connsiteY4962" fmla="*/ 254794 h 514350"/>
              <a:gd name="connsiteX4963" fmla="*/ 3495199 w 6400800"/>
              <a:gd name="connsiteY4963" fmla="*/ 261461 h 514350"/>
              <a:gd name="connsiteX4964" fmla="*/ 3496151 w 6400800"/>
              <a:gd name="connsiteY4964" fmla="*/ 252889 h 514350"/>
              <a:gd name="connsiteX4965" fmla="*/ 3481864 w 6400800"/>
              <a:gd name="connsiteY4965" fmla="*/ 205264 h 514350"/>
              <a:gd name="connsiteX4966" fmla="*/ 3491389 w 6400800"/>
              <a:gd name="connsiteY4966" fmla="*/ 230029 h 514350"/>
              <a:gd name="connsiteX4967" fmla="*/ 3495199 w 6400800"/>
              <a:gd name="connsiteY4967" fmla="*/ 243364 h 514350"/>
              <a:gd name="connsiteX4968" fmla="*/ 3492341 w 6400800"/>
              <a:gd name="connsiteY4968" fmla="*/ 251936 h 514350"/>
              <a:gd name="connsiteX4969" fmla="*/ 3487579 w 6400800"/>
              <a:gd name="connsiteY4969" fmla="*/ 268129 h 514350"/>
              <a:gd name="connsiteX4970" fmla="*/ 3486626 w 6400800"/>
              <a:gd name="connsiteY4970" fmla="*/ 270034 h 514350"/>
              <a:gd name="connsiteX4971" fmla="*/ 3479959 w 6400800"/>
              <a:gd name="connsiteY4971" fmla="*/ 255746 h 514350"/>
              <a:gd name="connsiteX4972" fmla="*/ 3479959 w 6400800"/>
              <a:gd name="connsiteY4972" fmla="*/ 228124 h 514350"/>
              <a:gd name="connsiteX4973" fmla="*/ 3479959 w 6400800"/>
              <a:gd name="connsiteY4973" fmla="*/ 213836 h 514350"/>
              <a:gd name="connsiteX4974" fmla="*/ 3481864 w 6400800"/>
              <a:gd name="connsiteY4974" fmla="*/ 205264 h 514350"/>
              <a:gd name="connsiteX4975" fmla="*/ 3473291 w 6400800"/>
              <a:gd name="connsiteY4975" fmla="*/ 241459 h 514350"/>
              <a:gd name="connsiteX4976" fmla="*/ 3475196 w 6400800"/>
              <a:gd name="connsiteY4976" fmla="*/ 234791 h 514350"/>
              <a:gd name="connsiteX4977" fmla="*/ 3473291 w 6400800"/>
              <a:gd name="connsiteY4977" fmla="*/ 241459 h 514350"/>
              <a:gd name="connsiteX4978" fmla="*/ 3473291 w 6400800"/>
              <a:gd name="connsiteY4978" fmla="*/ 241459 h 514350"/>
              <a:gd name="connsiteX4979" fmla="*/ 3473291 w 6400800"/>
              <a:gd name="connsiteY4979" fmla="*/ 241459 h 514350"/>
              <a:gd name="connsiteX4980" fmla="*/ 3468529 w 6400800"/>
              <a:gd name="connsiteY4980" fmla="*/ 260509 h 514350"/>
              <a:gd name="connsiteX4981" fmla="*/ 3469481 w 6400800"/>
              <a:gd name="connsiteY4981" fmla="*/ 263366 h 514350"/>
              <a:gd name="connsiteX4982" fmla="*/ 3468529 w 6400800"/>
              <a:gd name="connsiteY4982" fmla="*/ 270986 h 514350"/>
              <a:gd name="connsiteX4983" fmla="*/ 3465671 w 6400800"/>
              <a:gd name="connsiteY4983" fmla="*/ 300514 h 514350"/>
              <a:gd name="connsiteX4984" fmla="*/ 3464719 w 6400800"/>
              <a:gd name="connsiteY4984" fmla="*/ 318611 h 514350"/>
              <a:gd name="connsiteX4985" fmla="*/ 3463766 w 6400800"/>
              <a:gd name="connsiteY4985" fmla="*/ 321469 h 514350"/>
              <a:gd name="connsiteX4986" fmla="*/ 3459956 w 6400800"/>
              <a:gd name="connsiteY4986" fmla="*/ 307181 h 514350"/>
              <a:gd name="connsiteX4987" fmla="*/ 3459956 w 6400800"/>
              <a:gd name="connsiteY4987" fmla="*/ 306229 h 514350"/>
              <a:gd name="connsiteX4988" fmla="*/ 3460909 w 6400800"/>
              <a:gd name="connsiteY4988" fmla="*/ 300514 h 514350"/>
              <a:gd name="connsiteX4989" fmla="*/ 3468529 w 6400800"/>
              <a:gd name="connsiteY4989" fmla="*/ 260509 h 514350"/>
              <a:gd name="connsiteX4990" fmla="*/ 3451384 w 6400800"/>
              <a:gd name="connsiteY4990" fmla="*/ 237649 h 514350"/>
              <a:gd name="connsiteX4991" fmla="*/ 3451384 w 6400800"/>
              <a:gd name="connsiteY4991" fmla="*/ 221456 h 514350"/>
              <a:gd name="connsiteX4992" fmla="*/ 3451384 w 6400800"/>
              <a:gd name="connsiteY4992" fmla="*/ 222409 h 514350"/>
              <a:gd name="connsiteX4993" fmla="*/ 3458051 w 6400800"/>
              <a:gd name="connsiteY4993" fmla="*/ 237649 h 514350"/>
              <a:gd name="connsiteX4994" fmla="*/ 3458051 w 6400800"/>
              <a:gd name="connsiteY4994" fmla="*/ 238601 h 514350"/>
              <a:gd name="connsiteX4995" fmla="*/ 3450431 w 6400800"/>
              <a:gd name="connsiteY4995" fmla="*/ 267176 h 514350"/>
              <a:gd name="connsiteX4996" fmla="*/ 3450431 w 6400800"/>
              <a:gd name="connsiteY4996" fmla="*/ 267176 h 514350"/>
              <a:gd name="connsiteX4997" fmla="*/ 3451384 w 6400800"/>
              <a:gd name="connsiteY4997" fmla="*/ 237649 h 514350"/>
              <a:gd name="connsiteX4998" fmla="*/ 3405664 w 6400800"/>
              <a:gd name="connsiteY4998" fmla="*/ 273844 h 514350"/>
              <a:gd name="connsiteX4999" fmla="*/ 3406616 w 6400800"/>
              <a:gd name="connsiteY4999" fmla="*/ 258604 h 514350"/>
              <a:gd name="connsiteX5000" fmla="*/ 3406616 w 6400800"/>
              <a:gd name="connsiteY5000" fmla="*/ 245269 h 514350"/>
              <a:gd name="connsiteX5001" fmla="*/ 3409474 w 6400800"/>
              <a:gd name="connsiteY5001" fmla="*/ 259556 h 514350"/>
              <a:gd name="connsiteX5002" fmla="*/ 3405664 w 6400800"/>
              <a:gd name="connsiteY5002" fmla="*/ 273844 h 514350"/>
              <a:gd name="connsiteX5003" fmla="*/ 3416141 w 6400800"/>
              <a:gd name="connsiteY5003" fmla="*/ 335756 h 514350"/>
              <a:gd name="connsiteX5004" fmla="*/ 3416141 w 6400800"/>
              <a:gd name="connsiteY5004" fmla="*/ 353854 h 514350"/>
              <a:gd name="connsiteX5005" fmla="*/ 3415189 w 6400800"/>
              <a:gd name="connsiteY5005" fmla="*/ 348139 h 514350"/>
              <a:gd name="connsiteX5006" fmla="*/ 3413284 w 6400800"/>
              <a:gd name="connsiteY5006" fmla="*/ 328136 h 514350"/>
              <a:gd name="connsiteX5007" fmla="*/ 3413284 w 6400800"/>
              <a:gd name="connsiteY5007" fmla="*/ 328136 h 514350"/>
              <a:gd name="connsiteX5008" fmla="*/ 3417094 w 6400800"/>
              <a:gd name="connsiteY5008" fmla="*/ 320516 h 514350"/>
              <a:gd name="connsiteX5009" fmla="*/ 3416141 w 6400800"/>
              <a:gd name="connsiteY5009" fmla="*/ 335756 h 514350"/>
              <a:gd name="connsiteX5010" fmla="*/ 3421856 w 6400800"/>
              <a:gd name="connsiteY5010" fmla="*/ 320516 h 514350"/>
              <a:gd name="connsiteX5011" fmla="*/ 3419951 w 6400800"/>
              <a:gd name="connsiteY5011" fmla="*/ 332899 h 514350"/>
              <a:gd name="connsiteX5012" fmla="*/ 3418046 w 6400800"/>
              <a:gd name="connsiteY5012" fmla="*/ 316706 h 514350"/>
              <a:gd name="connsiteX5013" fmla="*/ 3420904 w 6400800"/>
              <a:gd name="connsiteY5013" fmla="*/ 310991 h 514350"/>
              <a:gd name="connsiteX5014" fmla="*/ 3421856 w 6400800"/>
              <a:gd name="connsiteY5014" fmla="*/ 308134 h 514350"/>
              <a:gd name="connsiteX5015" fmla="*/ 3422809 w 6400800"/>
              <a:gd name="connsiteY5015" fmla="*/ 312896 h 514350"/>
              <a:gd name="connsiteX5016" fmla="*/ 3421856 w 6400800"/>
              <a:gd name="connsiteY5016" fmla="*/ 320516 h 514350"/>
              <a:gd name="connsiteX5017" fmla="*/ 3410426 w 6400800"/>
              <a:gd name="connsiteY5017" fmla="*/ 139541 h 514350"/>
              <a:gd name="connsiteX5018" fmla="*/ 3421856 w 6400800"/>
              <a:gd name="connsiteY5018" fmla="*/ 161449 h 514350"/>
              <a:gd name="connsiteX5019" fmla="*/ 3433286 w 6400800"/>
              <a:gd name="connsiteY5019" fmla="*/ 181451 h 514350"/>
              <a:gd name="connsiteX5020" fmla="*/ 3428524 w 6400800"/>
              <a:gd name="connsiteY5020" fmla="*/ 198596 h 514350"/>
              <a:gd name="connsiteX5021" fmla="*/ 3425666 w 6400800"/>
              <a:gd name="connsiteY5021" fmla="*/ 210026 h 514350"/>
              <a:gd name="connsiteX5022" fmla="*/ 3422809 w 6400800"/>
              <a:gd name="connsiteY5022" fmla="*/ 195739 h 514350"/>
              <a:gd name="connsiteX5023" fmla="*/ 3415189 w 6400800"/>
              <a:gd name="connsiteY5023" fmla="*/ 163354 h 514350"/>
              <a:gd name="connsiteX5024" fmla="*/ 3410426 w 6400800"/>
              <a:gd name="connsiteY5024" fmla="*/ 143351 h 514350"/>
              <a:gd name="connsiteX5025" fmla="*/ 3410426 w 6400800"/>
              <a:gd name="connsiteY5025" fmla="*/ 139541 h 514350"/>
              <a:gd name="connsiteX5026" fmla="*/ 3408521 w 6400800"/>
              <a:gd name="connsiteY5026" fmla="*/ 136684 h 514350"/>
              <a:gd name="connsiteX5027" fmla="*/ 3408521 w 6400800"/>
              <a:gd name="connsiteY5027" fmla="*/ 136684 h 514350"/>
              <a:gd name="connsiteX5028" fmla="*/ 3408521 w 6400800"/>
              <a:gd name="connsiteY5028" fmla="*/ 136684 h 514350"/>
              <a:gd name="connsiteX5029" fmla="*/ 3408521 w 6400800"/>
              <a:gd name="connsiteY5029" fmla="*/ 136684 h 514350"/>
              <a:gd name="connsiteX5030" fmla="*/ 3395186 w 6400800"/>
              <a:gd name="connsiteY5030" fmla="*/ 266224 h 514350"/>
              <a:gd name="connsiteX5031" fmla="*/ 3396139 w 6400800"/>
              <a:gd name="connsiteY5031" fmla="*/ 227171 h 514350"/>
              <a:gd name="connsiteX5032" fmla="*/ 3396139 w 6400800"/>
              <a:gd name="connsiteY5032" fmla="*/ 212884 h 514350"/>
              <a:gd name="connsiteX5033" fmla="*/ 3398996 w 6400800"/>
              <a:gd name="connsiteY5033" fmla="*/ 204311 h 514350"/>
              <a:gd name="connsiteX5034" fmla="*/ 3396139 w 6400800"/>
              <a:gd name="connsiteY5034" fmla="*/ 210026 h 514350"/>
              <a:gd name="connsiteX5035" fmla="*/ 3396139 w 6400800"/>
              <a:gd name="connsiteY5035" fmla="*/ 202406 h 514350"/>
              <a:gd name="connsiteX5036" fmla="*/ 3398044 w 6400800"/>
              <a:gd name="connsiteY5036" fmla="*/ 194786 h 514350"/>
              <a:gd name="connsiteX5037" fmla="*/ 3408521 w 6400800"/>
              <a:gd name="connsiteY5037" fmla="*/ 145256 h 514350"/>
              <a:gd name="connsiteX5038" fmla="*/ 3410426 w 6400800"/>
              <a:gd name="connsiteY5038" fmla="*/ 162401 h 514350"/>
              <a:gd name="connsiteX5039" fmla="*/ 3414236 w 6400800"/>
              <a:gd name="connsiteY5039" fmla="*/ 195739 h 514350"/>
              <a:gd name="connsiteX5040" fmla="*/ 3417094 w 6400800"/>
              <a:gd name="connsiteY5040" fmla="*/ 215741 h 514350"/>
              <a:gd name="connsiteX5041" fmla="*/ 3419951 w 6400800"/>
              <a:gd name="connsiteY5041" fmla="*/ 229076 h 514350"/>
              <a:gd name="connsiteX5042" fmla="*/ 3418046 w 6400800"/>
              <a:gd name="connsiteY5042" fmla="*/ 233839 h 514350"/>
              <a:gd name="connsiteX5043" fmla="*/ 3411379 w 6400800"/>
              <a:gd name="connsiteY5043" fmla="*/ 253841 h 514350"/>
              <a:gd name="connsiteX5044" fmla="*/ 3407569 w 6400800"/>
              <a:gd name="connsiteY5044" fmla="*/ 244316 h 514350"/>
              <a:gd name="connsiteX5045" fmla="*/ 3407569 w 6400800"/>
              <a:gd name="connsiteY5045" fmla="*/ 239554 h 514350"/>
              <a:gd name="connsiteX5046" fmla="*/ 3407569 w 6400800"/>
              <a:gd name="connsiteY5046" fmla="*/ 224314 h 514350"/>
              <a:gd name="connsiteX5047" fmla="*/ 3403759 w 6400800"/>
              <a:gd name="connsiteY5047" fmla="*/ 239554 h 514350"/>
              <a:gd name="connsiteX5048" fmla="*/ 3399949 w 6400800"/>
              <a:gd name="connsiteY5048" fmla="*/ 256699 h 514350"/>
              <a:gd name="connsiteX5049" fmla="*/ 3395186 w 6400800"/>
              <a:gd name="connsiteY5049" fmla="*/ 275749 h 514350"/>
              <a:gd name="connsiteX5050" fmla="*/ 3395186 w 6400800"/>
              <a:gd name="connsiteY5050" fmla="*/ 266224 h 514350"/>
              <a:gd name="connsiteX5051" fmla="*/ 3363754 w 6400800"/>
              <a:gd name="connsiteY5051" fmla="*/ 252889 h 514350"/>
              <a:gd name="connsiteX5052" fmla="*/ 3365659 w 6400800"/>
              <a:gd name="connsiteY5052" fmla="*/ 264319 h 514350"/>
              <a:gd name="connsiteX5053" fmla="*/ 3363754 w 6400800"/>
              <a:gd name="connsiteY5053" fmla="*/ 269081 h 514350"/>
              <a:gd name="connsiteX5054" fmla="*/ 3363754 w 6400800"/>
              <a:gd name="connsiteY5054" fmla="*/ 252889 h 514350"/>
              <a:gd name="connsiteX5055" fmla="*/ 3321844 w 6400800"/>
              <a:gd name="connsiteY5055" fmla="*/ 351949 h 514350"/>
              <a:gd name="connsiteX5056" fmla="*/ 3322796 w 6400800"/>
              <a:gd name="connsiteY5056" fmla="*/ 342424 h 514350"/>
              <a:gd name="connsiteX5057" fmla="*/ 3323749 w 6400800"/>
              <a:gd name="connsiteY5057" fmla="*/ 347186 h 514350"/>
              <a:gd name="connsiteX5058" fmla="*/ 3321844 w 6400800"/>
              <a:gd name="connsiteY5058" fmla="*/ 351949 h 514350"/>
              <a:gd name="connsiteX5059" fmla="*/ 3340894 w 6400800"/>
              <a:gd name="connsiteY5059" fmla="*/ 273844 h 514350"/>
              <a:gd name="connsiteX5060" fmla="*/ 3347561 w 6400800"/>
              <a:gd name="connsiteY5060" fmla="*/ 298609 h 514350"/>
              <a:gd name="connsiteX5061" fmla="*/ 3344704 w 6400800"/>
              <a:gd name="connsiteY5061" fmla="*/ 304324 h 514350"/>
              <a:gd name="connsiteX5062" fmla="*/ 3338989 w 6400800"/>
              <a:gd name="connsiteY5062" fmla="*/ 290989 h 514350"/>
              <a:gd name="connsiteX5063" fmla="*/ 3335179 w 6400800"/>
              <a:gd name="connsiteY5063" fmla="*/ 251936 h 514350"/>
              <a:gd name="connsiteX5064" fmla="*/ 3340894 w 6400800"/>
              <a:gd name="connsiteY5064" fmla="*/ 273844 h 514350"/>
              <a:gd name="connsiteX5065" fmla="*/ 3330416 w 6400800"/>
              <a:gd name="connsiteY5065" fmla="*/ 376714 h 514350"/>
              <a:gd name="connsiteX5066" fmla="*/ 3331369 w 6400800"/>
              <a:gd name="connsiteY5066" fmla="*/ 379571 h 514350"/>
              <a:gd name="connsiteX5067" fmla="*/ 3329464 w 6400800"/>
              <a:gd name="connsiteY5067" fmla="*/ 384334 h 514350"/>
              <a:gd name="connsiteX5068" fmla="*/ 3328511 w 6400800"/>
              <a:gd name="connsiteY5068" fmla="*/ 381476 h 514350"/>
              <a:gd name="connsiteX5069" fmla="*/ 3330416 w 6400800"/>
              <a:gd name="connsiteY5069" fmla="*/ 376714 h 514350"/>
              <a:gd name="connsiteX5070" fmla="*/ 3329464 w 6400800"/>
              <a:gd name="connsiteY5070" fmla="*/ 202406 h 514350"/>
              <a:gd name="connsiteX5071" fmla="*/ 3329464 w 6400800"/>
              <a:gd name="connsiteY5071" fmla="*/ 207169 h 514350"/>
              <a:gd name="connsiteX5072" fmla="*/ 3328511 w 6400800"/>
              <a:gd name="connsiteY5072" fmla="*/ 205264 h 514350"/>
              <a:gd name="connsiteX5073" fmla="*/ 3329464 w 6400800"/>
              <a:gd name="connsiteY5073" fmla="*/ 202406 h 514350"/>
              <a:gd name="connsiteX5074" fmla="*/ 3326606 w 6400800"/>
              <a:gd name="connsiteY5074" fmla="*/ 302419 h 514350"/>
              <a:gd name="connsiteX5075" fmla="*/ 3329464 w 6400800"/>
              <a:gd name="connsiteY5075" fmla="*/ 310039 h 514350"/>
              <a:gd name="connsiteX5076" fmla="*/ 3329464 w 6400800"/>
              <a:gd name="connsiteY5076" fmla="*/ 311944 h 514350"/>
              <a:gd name="connsiteX5077" fmla="*/ 3326606 w 6400800"/>
              <a:gd name="connsiteY5077" fmla="*/ 306229 h 514350"/>
              <a:gd name="connsiteX5078" fmla="*/ 3326606 w 6400800"/>
              <a:gd name="connsiteY5078" fmla="*/ 302419 h 514350"/>
              <a:gd name="connsiteX5079" fmla="*/ 3323749 w 6400800"/>
              <a:gd name="connsiteY5079" fmla="*/ 227171 h 514350"/>
              <a:gd name="connsiteX5080" fmla="*/ 3325654 w 6400800"/>
              <a:gd name="connsiteY5080" fmla="*/ 219551 h 514350"/>
              <a:gd name="connsiteX5081" fmla="*/ 3325654 w 6400800"/>
              <a:gd name="connsiteY5081" fmla="*/ 221456 h 514350"/>
              <a:gd name="connsiteX5082" fmla="*/ 3318034 w 6400800"/>
              <a:gd name="connsiteY5082" fmla="*/ 256699 h 514350"/>
              <a:gd name="connsiteX5083" fmla="*/ 3317081 w 6400800"/>
              <a:gd name="connsiteY5083" fmla="*/ 255746 h 514350"/>
              <a:gd name="connsiteX5084" fmla="*/ 3323749 w 6400800"/>
              <a:gd name="connsiteY5084" fmla="*/ 227171 h 514350"/>
              <a:gd name="connsiteX5085" fmla="*/ 3315176 w 6400800"/>
              <a:gd name="connsiteY5085" fmla="*/ 269081 h 514350"/>
              <a:gd name="connsiteX5086" fmla="*/ 3316129 w 6400800"/>
              <a:gd name="connsiteY5086" fmla="*/ 270986 h 514350"/>
              <a:gd name="connsiteX5087" fmla="*/ 3314224 w 6400800"/>
              <a:gd name="connsiteY5087" fmla="*/ 282416 h 514350"/>
              <a:gd name="connsiteX5088" fmla="*/ 3313271 w 6400800"/>
              <a:gd name="connsiteY5088" fmla="*/ 280511 h 514350"/>
              <a:gd name="connsiteX5089" fmla="*/ 3315176 w 6400800"/>
              <a:gd name="connsiteY5089" fmla="*/ 269081 h 514350"/>
              <a:gd name="connsiteX5090" fmla="*/ 3305651 w 6400800"/>
              <a:gd name="connsiteY5090" fmla="*/ 310991 h 514350"/>
              <a:gd name="connsiteX5091" fmla="*/ 3308509 w 6400800"/>
              <a:gd name="connsiteY5091" fmla="*/ 298609 h 514350"/>
              <a:gd name="connsiteX5092" fmla="*/ 3310414 w 6400800"/>
              <a:gd name="connsiteY5092" fmla="*/ 302419 h 514350"/>
              <a:gd name="connsiteX5093" fmla="*/ 3307556 w 6400800"/>
              <a:gd name="connsiteY5093" fmla="*/ 320516 h 514350"/>
              <a:gd name="connsiteX5094" fmla="*/ 3304699 w 6400800"/>
              <a:gd name="connsiteY5094" fmla="*/ 313849 h 514350"/>
              <a:gd name="connsiteX5095" fmla="*/ 3305651 w 6400800"/>
              <a:gd name="connsiteY5095" fmla="*/ 310991 h 514350"/>
              <a:gd name="connsiteX5096" fmla="*/ 3302794 w 6400800"/>
              <a:gd name="connsiteY5096" fmla="*/ 327184 h 514350"/>
              <a:gd name="connsiteX5097" fmla="*/ 3304699 w 6400800"/>
              <a:gd name="connsiteY5097" fmla="*/ 335756 h 514350"/>
              <a:gd name="connsiteX5098" fmla="*/ 3300889 w 6400800"/>
              <a:gd name="connsiteY5098" fmla="*/ 349091 h 514350"/>
              <a:gd name="connsiteX5099" fmla="*/ 3298984 w 6400800"/>
              <a:gd name="connsiteY5099" fmla="*/ 355759 h 514350"/>
              <a:gd name="connsiteX5100" fmla="*/ 3297079 w 6400800"/>
              <a:gd name="connsiteY5100" fmla="*/ 351949 h 514350"/>
              <a:gd name="connsiteX5101" fmla="*/ 3302794 w 6400800"/>
              <a:gd name="connsiteY5101" fmla="*/ 327184 h 514350"/>
              <a:gd name="connsiteX5102" fmla="*/ 3279934 w 6400800"/>
              <a:gd name="connsiteY5102" fmla="*/ 297656 h 514350"/>
              <a:gd name="connsiteX5103" fmla="*/ 3280886 w 6400800"/>
              <a:gd name="connsiteY5103" fmla="*/ 289084 h 514350"/>
              <a:gd name="connsiteX5104" fmla="*/ 3283744 w 6400800"/>
              <a:gd name="connsiteY5104" fmla="*/ 263366 h 514350"/>
              <a:gd name="connsiteX5105" fmla="*/ 3284696 w 6400800"/>
              <a:gd name="connsiteY5105" fmla="*/ 252889 h 514350"/>
              <a:gd name="connsiteX5106" fmla="*/ 3293269 w 6400800"/>
              <a:gd name="connsiteY5106" fmla="*/ 270034 h 514350"/>
              <a:gd name="connsiteX5107" fmla="*/ 3291364 w 6400800"/>
              <a:gd name="connsiteY5107" fmla="*/ 277654 h 514350"/>
              <a:gd name="connsiteX5108" fmla="*/ 3290411 w 6400800"/>
              <a:gd name="connsiteY5108" fmla="*/ 283369 h 514350"/>
              <a:gd name="connsiteX5109" fmla="*/ 3289459 w 6400800"/>
              <a:gd name="connsiteY5109" fmla="*/ 264319 h 514350"/>
              <a:gd name="connsiteX5110" fmla="*/ 3281839 w 6400800"/>
              <a:gd name="connsiteY5110" fmla="*/ 317659 h 514350"/>
              <a:gd name="connsiteX5111" fmla="*/ 3280886 w 6400800"/>
              <a:gd name="connsiteY5111" fmla="*/ 317659 h 514350"/>
              <a:gd name="connsiteX5112" fmla="*/ 3280886 w 6400800"/>
              <a:gd name="connsiteY5112" fmla="*/ 316706 h 514350"/>
              <a:gd name="connsiteX5113" fmla="*/ 3279934 w 6400800"/>
              <a:gd name="connsiteY5113" fmla="*/ 315754 h 514350"/>
              <a:gd name="connsiteX5114" fmla="*/ 3278981 w 6400800"/>
              <a:gd name="connsiteY5114" fmla="*/ 313849 h 514350"/>
              <a:gd name="connsiteX5115" fmla="*/ 3279934 w 6400800"/>
              <a:gd name="connsiteY5115" fmla="*/ 297656 h 514350"/>
              <a:gd name="connsiteX5116" fmla="*/ 3263741 w 6400800"/>
              <a:gd name="connsiteY5116" fmla="*/ 295751 h 514350"/>
              <a:gd name="connsiteX5117" fmla="*/ 3263741 w 6400800"/>
              <a:gd name="connsiteY5117" fmla="*/ 293846 h 514350"/>
              <a:gd name="connsiteX5118" fmla="*/ 3263741 w 6400800"/>
              <a:gd name="connsiteY5118" fmla="*/ 295751 h 514350"/>
              <a:gd name="connsiteX5119" fmla="*/ 3264694 w 6400800"/>
              <a:gd name="connsiteY5119" fmla="*/ 296704 h 514350"/>
              <a:gd name="connsiteX5120" fmla="*/ 3262789 w 6400800"/>
              <a:gd name="connsiteY5120" fmla="*/ 306229 h 514350"/>
              <a:gd name="connsiteX5121" fmla="*/ 3263741 w 6400800"/>
              <a:gd name="connsiteY5121" fmla="*/ 295751 h 514350"/>
              <a:gd name="connsiteX5122" fmla="*/ 3232309 w 6400800"/>
              <a:gd name="connsiteY5122" fmla="*/ 381476 h 514350"/>
              <a:gd name="connsiteX5123" fmla="*/ 3232309 w 6400800"/>
              <a:gd name="connsiteY5123" fmla="*/ 357664 h 514350"/>
              <a:gd name="connsiteX5124" fmla="*/ 3232309 w 6400800"/>
              <a:gd name="connsiteY5124" fmla="*/ 358616 h 514350"/>
              <a:gd name="connsiteX5125" fmla="*/ 3233261 w 6400800"/>
              <a:gd name="connsiteY5125" fmla="*/ 360521 h 514350"/>
              <a:gd name="connsiteX5126" fmla="*/ 3232309 w 6400800"/>
              <a:gd name="connsiteY5126" fmla="*/ 381476 h 514350"/>
              <a:gd name="connsiteX5127" fmla="*/ 3239929 w 6400800"/>
              <a:gd name="connsiteY5127" fmla="*/ 327184 h 514350"/>
              <a:gd name="connsiteX5128" fmla="*/ 3241834 w 6400800"/>
              <a:gd name="connsiteY5128" fmla="*/ 339566 h 514350"/>
              <a:gd name="connsiteX5129" fmla="*/ 3239929 w 6400800"/>
              <a:gd name="connsiteY5129" fmla="*/ 333851 h 514350"/>
              <a:gd name="connsiteX5130" fmla="*/ 3239929 w 6400800"/>
              <a:gd name="connsiteY5130" fmla="*/ 329089 h 514350"/>
              <a:gd name="connsiteX5131" fmla="*/ 3239929 w 6400800"/>
              <a:gd name="connsiteY5131" fmla="*/ 327184 h 514350"/>
              <a:gd name="connsiteX5132" fmla="*/ 3234214 w 6400800"/>
              <a:gd name="connsiteY5132" fmla="*/ 318611 h 514350"/>
              <a:gd name="connsiteX5133" fmla="*/ 3237071 w 6400800"/>
              <a:gd name="connsiteY5133" fmla="*/ 310039 h 514350"/>
              <a:gd name="connsiteX5134" fmla="*/ 3238024 w 6400800"/>
              <a:gd name="connsiteY5134" fmla="*/ 314801 h 514350"/>
              <a:gd name="connsiteX5135" fmla="*/ 3238024 w 6400800"/>
              <a:gd name="connsiteY5135" fmla="*/ 316706 h 514350"/>
              <a:gd name="connsiteX5136" fmla="*/ 3237071 w 6400800"/>
              <a:gd name="connsiteY5136" fmla="*/ 317659 h 514350"/>
              <a:gd name="connsiteX5137" fmla="*/ 3237071 w 6400800"/>
              <a:gd name="connsiteY5137" fmla="*/ 311944 h 514350"/>
              <a:gd name="connsiteX5138" fmla="*/ 3236119 w 6400800"/>
              <a:gd name="connsiteY5138" fmla="*/ 319564 h 514350"/>
              <a:gd name="connsiteX5139" fmla="*/ 3234214 w 6400800"/>
              <a:gd name="connsiteY5139" fmla="*/ 322421 h 514350"/>
              <a:gd name="connsiteX5140" fmla="*/ 3233261 w 6400800"/>
              <a:gd name="connsiteY5140" fmla="*/ 319564 h 514350"/>
              <a:gd name="connsiteX5141" fmla="*/ 3234214 w 6400800"/>
              <a:gd name="connsiteY5141" fmla="*/ 318611 h 514350"/>
              <a:gd name="connsiteX5142" fmla="*/ 3233261 w 6400800"/>
              <a:gd name="connsiteY5142" fmla="*/ 286226 h 514350"/>
              <a:gd name="connsiteX5143" fmla="*/ 3233261 w 6400800"/>
              <a:gd name="connsiteY5143" fmla="*/ 288131 h 514350"/>
              <a:gd name="connsiteX5144" fmla="*/ 3232309 w 6400800"/>
              <a:gd name="connsiteY5144" fmla="*/ 290036 h 514350"/>
              <a:gd name="connsiteX5145" fmla="*/ 3232309 w 6400800"/>
              <a:gd name="connsiteY5145" fmla="*/ 282416 h 514350"/>
              <a:gd name="connsiteX5146" fmla="*/ 3233261 w 6400800"/>
              <a:gd name="connsiteY5146" fmla="*/ 286226 h 514350"/>
              <a:gd name="connsiteX5147" fmla="*/ 3222784 w 6400800"/>
              <a:gd name="connsiteY5147" fmla="*/ 285274 h 514350"/>
              <a:gd name="connsiteX5148" fmla="*/ 3223736 w 6400800"/>
              <a:gd name="connsiteY5148" fmla="*/ 273844 h 514350"/>
              <a:gd name="connsiteX5149" fmla="*/ 3224689 w 6400800"/>
              <a:gd name="connsiteY5149" fmla="*/ 270034 h 514350"/>
              <a:gd name="connsiteX5150" fmla="*/ 3224689 w 6400800"/>
              <a:gd name="connsiteY5150" fmla="*/ 270986 h 514350"/>
              <a:gd name="connsiteX5151" fmla="*/ 3227546 w 6400800"/>
              <a:gd name="connsiteY5151" fmla="*/ 253841 h 514350"/>
              <a:gd name="connsiteX5152" fmla="*/ 3227546 w 6400800"/>
              <a:gd name="connsiteY5152" fmla="*/ 253841 h 514350"/>
              <a:gd name="connsiteX5153" fmla="*/ 3223736 w 6400800"/>
              <a:gd name="connsiteY5153" fmla="*/ 292894 h 514350"/>
              <a:gd name="connsiteX5154" fmla="*/ 3222784 w 6400800"/>
              <a:gd name="connsiteY5154" fmla="*/ 291941 h 514350"/>
              <a:gd name="connsiteX5155" fmla="*/ 3222784 w 6400800"/>
              <a:gd name="connsiteY5155" fmla="*/ 290989 h 514350"/>
              <a:gd name="connsiteX5156" fmla="*/ 3222784 w 6400800"/>
              <a:gd name="connsiteY5156" fmla="*/ 285274 h 514350"/>
              <a:gd name="connsiteX5157" fmla="*/ 3217069 w 6400800"/>
              <a:gd name="connsiteY5157" fmla="*/ 207169 h 514350"/>
              <a:gd name="connsiteX5158" fmla="*/ 3219926 w 6400800"/>
              <a:gd name="connsiteY5158" fmla="*/ 219551 h 514350"/>
              <a:gd name="connsiteX5159" fmla="*/ 3215164 w 6400800"/>
              <a:gd name="connsiteY5159" fmla="*/ 238601 h 514350"/>
              <a:gd name="connsiteX5160" fmla="*/ 3217069 w 6400800"/>
              <a:gd name="connsiteY5160" fmla="*/ 207169 h 514350"/>
              <a:gd name="connsiteX5161" fmla="*/ 3191351 w 6400800"/>
              <a:gd name="connsiteY5161" fmla="*/ 249079 h 514350"/>
              <a:gd name="connsiteX5162" fmla="*/ 3192304 w 6400800"/>
              <a:gd name="connsiteY5162" fmla="*/ 232886 h 514350"/>
              <a:gd name="connsiteX5163" fmla="*/ 3194209 w 6400800"/>
              <a:gd name="connsiteY5163" fmla="*/ 238601 h 514350"/>
              <a:gd name="connsiteX5164" fmla="*/ 3191351 w 6400800"/>
              <a:gd name="connsiteY5164" fmla="*/ 265271 h 514350"/>
              <a:gd name="connsiteX5165" fmla="*/ 3191351 w 6400800"/>
              <a:gd name="connsiteY5165" fmla="*/ 249079 h 514350"/>
              <a:gd name="connsiteX5166" fmla="*/ 3155156 w 6400800"/>
              <a:gd name="connsiteY5166" fmla="*/ 313849 h 514350"/>
              <a:gd name="connsiteX5167" fmla="*/ 3156109 w 6400800"/>
              <a:gd name="connsiteY5167" fmla="*/ 320516 h 514350"/>
              <a:gd name="connsiteX5168" fmla="*/ 3158014 w 6400800"/>
              <a:gd name="connsiteY5168" fmla="*/ 334804 h 514350"/>
              <a:gd name="connsiteX5169" fmla="*/ 3154204 w 6400800"/>
              <a:gd name="connsiteY5169" fmla="*/ 354806 h 514350"/>
              <a:gd name="connsiteX5170" fmla="*/ 3152299 w 6400800"/>
              <a:gd name="connsiteY5170" fmla="*/ 351949 h 514350"/>
              <a:gd name="connsiteX5171" fmla="*/ 3152299 w 6400800"/>
              <a:gd name="connsiteY5171" fmla="*/ 350044 h 514350"/>
              <a:gd name="connsiteX5172" fmla="*/ 3151346 w 6400800"/>
              <a:gd name="connsiteY5172" fmla="*/ 345281 h 514350"/>
              <a:gd name="connsiteX5173" fmla="*/ 3151346 w 6400800"/>
              <a:gd name="connsiteY5173" fmla="*/ 344329 h 514350"/>
              <a:gd name="connsiteX5174" fmla="*/ 3151346 w 6400800"/>
              <a:gd name="connsiteY5174" fmla="*/ 338614 h 514350"/>
              <a:gd name="connsiteX5175" fmla="*/ 3155156 w 6400800"/>
              <a:gd name="connsiteY5175" fmla="*/ 313849 h 514350"/>
              <a:gd name="connsiteX5176" fmla="*/ 3139916 w 6400800"/>
              <a:gd name="connsiteY5176" fmla="*/ 213836 h 514350"/>
              <a:gd name="connsiteX5177" fmla="*/ 3143726 w 6400800"/>
              <a:gd name="connsiteY5177" fmla="*/ 235744 h 514350"/>
              <a:gd name="connsiteX5178" fmla="*/ 3148489 w 6400800"/>
              <a:gd name="connsiteY5178" fmla="*/ 267176 h 514350"/>
              <a:gd name="connsiteX5179" fmla="*/ 3143726 w 6400800"/>
              <a:gd name="connsiteY5179" fmla="*/ 284321 h 514350"/>
              <a:gd name="connsiteX5180" fmla="*/ 3137059 w 6400800"/>
              <a:gd name="connsiteY5180" fmla="*/ 216694 h 514350"/>
              <a:gd name="connsiteX5181" fmla="*/ 3139916 w 6400800"/>
              <a:gd name="connsiteY5181" fmla="*/ 213836 h 514350"/>
              <a:gd name="connsiteX5182" fmla="*/ 3130391 w 6400800"/>
              <a:gd name="connsiteY5182" fmla="*/ 337661 h 514350"/>
              <a:gd name="connsiteX5183" fmla="*/ 3130391 w 6400800"/>
              <a:gd name="connsiteY5183" fmla="*/ 335756 h 514350"/>
              <a:gd name="connsiteX5184" fmla="*/ 3130391 w 6400800"/>
              <a:gd name="connsiteY5184" fmla="*/ 335756 h 514350"/>
              <a:gd name="connsiteX5185" fmla="*/ 3130391 w 6400800"/>
              <a:gd name="connsiteY5185" fmla="*/ 337661 h 514350"/>
              <a:gd name="connsiteX5186" fmla="*/ 3130391 w 6400800"/>
              <a:gd name="connsiteY5186" fmla="*/ 328136 h 514350"/>
              <a:gd name="connsiteX5187" fmla="*/ 3130391 w 6400800"/>
              <a:gd name="connsiteY5187" fmla="*/ 328136 h 514350"/>
              <a:gd name="connsiteX5188" fmla="*/ 3130391 w 6400800"/>
              <a:gd name="connsiteY5188" fmla="*/ 328136 h 514350"/>
              <a:gd name="connsiteX5189" fmla="*/ 3130391 w 6400800"/>
              <a:gd name="connsiteY5189" fmla="*/ 328136 h 514350"/>
              <a:gd name="connsiteX5190" fmla="*/ 3133249 w 6400800"/>
              <a:gd name="connsiteY5190" fmla="*/ 276701 h 514350"/>
              <a:gd name="connsiteX5191" fmla="*/ 3133249 w 6400800"/>
              <a:gd name="connsiteY5191" fmla="*/ 276701 h 514350"/>
              <a:gd name="connsiteX5192" fmla="*/ 3128486 w 6400800"/>
              <a:gd name="connsiteY5192" fmla="*/ 259556 h 514350"/>
              <a:gd name="connsiteX5193" fmla="*/ 3127534 w 6400800"/>
              <a:gd name="connsiteY5193" fmla="*/ 246221 h 514350"/>
              <a:gd name="connsiteX5194" fmla="*/ 3135154 w 6400800"/>
              <a:gd name="connsiteY5194" fmla="*/ 223361 h 514350"/>
              <a:gd name="connsiteX5195" fmla="*/ 3133249 w 6400800"/>
              <a:gd name="connsiteY5195" fmla="*/ 276701 h 514350"/>
              <a:gd name="connsiteX5196" fmla="*/ 3130391 w 6400800"/>
              <a:gd name="connsiteY5196" fmla="*/ 229076 h 514350"/>
              <a:gd name="connsiteX5197" fmla="*/ 3136106 w 6400800"/>
              <a:gd name="connsiteY5197" fmla="*/ 219551 h 514350"/>
              <a:gd name="connsiteX5198" fmla="*/ 3136106 w 6400800"/>
              <a:gd name="connsiteY5198" fmla="*/ 221456 h 514350"/>
              <a:gd name="connsiteX5199" fmla="*/ 3127534 w 6400800"/>
              <a:gd name="connsiteY5199" fmla="*/ 236696 h 514350"/>
              <a:gd name="connsiteX5200" fmla="*/ 3127534 w 6400800"/>
              <a:gd name="connsiteY5200" fmla="*/ 234791 h 514350"/>
              <a:gd name="connsiteX5201" fmla="*/ 3130391 w 6400800"/>
              <a:gd name="connsiteY5201" fmla="*/ 229076 h 514350"/>
              <a:gd name="connsiteX5202" fmla="*/ 3114199 w 6400800"/>
              <a:gd name="connsiteY5202" fmla="*/ 290036 h 514350"/>
              <a:gd name="connsiteX5203" fmla="*/ 3113246 w 6400800"/>
              <a:gd name="connsiteY5203" fmla="*/ 287179 h 514350"/>
              <a:gd name="connsiteX5204" fmla="*/ 3113246 w 6400800"/>
              <a:gd name="connsiteY5204" fmla="*/ 286226 h 514350"/>
              <a:gd name="connsiteX5205" fmla="*/ 3115151 w 6400800"/>
              <a:gd name="connsiteY5205" fmla="*/ 281464 h 514350"/>
              <a:gd name="connsiteX5206" fmla="*/ 3114199 w 6400800"/>
              <a:gd name="connsiteY5206" fmla="*/ 290036 h 514350"/>
              <a:gd name="connsiteX5207" fmla="*/ 3115151 w 6400800"/>
              <a:gd name="connsiteY5207" fmla="*/ 257651 h 514350"/>
              <a:gd name="connsiteX5208" fmla="*/ 3116104 w 6400800"/>
              <a:gd name="connsiteY5208" fmla="*/ 255746 h 514350"/>
              <a:gd name="connsiteX5209" fmla="*/ 3115151 w 6400800"/>
              <a:gd name="connsiteY5209" fmla="*/ 257651 h 514350"/>
              <a:gd name="connsiteX5210" fmla="*/ 3109436 w 6400800"/>
              <a:gd name="connsiteY5210" fmla="*/ 270034 h 514350"/>
              <a:gd name="connsiteX5211" fmla="*/ 3115151 w 6400800"/>
              <a:gd name="connsiteY5211" fmla="*/ 257651 h 514350"/>
              <a:gd name="connsiteX5212" fmla="*/ 3110389 w 6400800"/>
              <a:gd name="connsiteY5212" fmla="*/ 292894 h 514350"/>
              <a:gd name="connsiteX5213" fmla="*/ 3113246 w 6400800"/>
              <a:gd name="connsiteY5213" fmla="*/ 309086 h 514350"/>
              <a:gd name="connsiteX5214" fmla="*/ 3114199 w 6400800"/>
              <a:gd name="connsiteY5214" fmla="*/ 311944 h 514350"/>
              <a:gd name="connsiteX5215" fmla="*/ 3114199 w 6400800"/>
              <a:gd name="connsiteY5215" fmla="*/ 321469 h 514350"/>
              <a:gd name="connsiteX5216" fmla="*/ 3114199 w 6400800"/>
              <a:gd name="connsiteY5216" fmla="*/ 319564 h 514350"/>
              <a:gd name="connsiteX5217" fmla="*/ 3110389 w 6400800"/>
              <a:gd name="connsiteY5217" fmla="*/ 309086 h 514350"/>
              <a:gd name="connsiteX5218" fmla="*/ 3109436 w 6400800"/>
              <a:gd name="connsiteY5218" fmla="*/ 300514 h 514350"/>
              <a:gd name="connsiteX5219" fmla="*/ 3109436 w 6400800"/>
              <a:gd name="connsiteY5219" fmla="*/ 299561 h 514350"/>
              <a:gd name="connsiteX5220" fmla="*/ 3110389 w 6400800"/>
              <a:gd name="connsiteY5220" fmla="*/ 292894 h 514350"/>
              <a:gd name="connsiteX5221" fmla="*/ 3098006 w 6400800"/>
              <a:gd name="connsiteY5221" fmla="*/ 350996 h 514350"/>
              <a:gd name="connsiteX5222" fmla="*/ 3098006 w 6400800"/>
              <a:gd name="connsiteY5222" fmla="*/ 350996 h 514350"/>
              <a:gd name="connsiteX5223" fmla="*/ 3098006 w 6400800"/>
              <a:gd name="connsiteY5223" fmla="*/ 353854 h 514350"/>
              <a:gd name="connsiteX5224" fmla="*/ 3097054 w 6400800"/>
              <a:gd name="connsiteY5224" fmla="*/ 354806 h 514350"/>
              <a:gd name="connsiteX5225" fmla="*/ 3098006 w 6400800"/>
              <a:gd name="connsiteY5225" fmla="*/ 350996 h 514350"/>
              <a:gd name="connsiteX5226" fmla="*/ 3093244 w 6400800"/>
              <a:gd name="connsiteY5226" fmla="*/ 377666 h 514350"/>
              <a:gd name="connsiteX5227" fmla="*/ 3097054 w 6400800"/>
              <a:gd name="connsiteY5227" fmla="*/ 370046 h 514350"/>
              <a:gd name="connsiteX5228" fmla="*/ 3094196 w 6400800"/>
              <a:gd name="connsiteY5228" fmla="*/ 373856 h 514350"/>
              <a:gd name="connsiteX5229" fmla="*/ 3097054 w 6400800"/>
              <a:gd name="connsiteY5229" fmla="*/ 355759 h 514350"/>
              <a:gd name="connsiteX5230" fmla="*/ 3098006 w 6400800"/>
              <a:gd name="connsiteY5230" fmla="*/ 353854 h 514350"/>
              <a:gd name="connsiteX5231" fmla="*/ 3098006 w 6400800"/>
              <a:gd name="connsiteY5231" fmla="*/ 371951 h 514350"/>
              <a:gd name="connsiteX5232" fmla="*/ 3098006 w 6400800"/>
              <a:gd name="connsiteY5232" fmla="*/ 383381 h 514350"/>
              <a:gd name="connsiteX5233" fmla="*/ 3095149 w 6400800"/>
              <a:gd name="connsiteY5233" fmla="*/ 383381 h 514350"/>
              <a:gd name="connsiteX5234" fmla="*/ 3095149 w 6400800"/>
              <a:gd name="connsiteY5234" fmla="*/ 383381 h 514350"/>
              <a:gd name="connsiteX5235" fmla="*/ 3093244 w 6400800"/>
              <a:gd name="connsiteY5235" fmla="*/ 378619 h 514350"/>
              <a:gd name="connsiteX5236" fmla="*/ 3093244 w 6400800"/>
              <a:gd name="connsiteY5236" fmla="*/ 377666 h 514350"/>
              <a:gd name="connsiteX5237" fmla="*/ 3084671 w 6400800"/>
              <a:gd name="connsiteY5237" fmla="*/ 293846 h 514350"/>
              <a:gd name="connsiteX5238" fmla="*/ 3085624 w 6400800"/>
              <a:gd name="connsiteY5238" fmla="*/ 276701 h 514350"/>
              <a:gd name="connsiteX5239" fmla="*/ 3085624 w 6400800"/>
              <a:gd name="connsiteY5239" fmla="*/ 278606 h 514350"/>
              <a:gd name="connsiteX5240" fmla="*/ 3088481 w 6400800"/>
              <a:gd name="connsiteY5240" fmla="*/ 289084 h 514350"/>
              <a:gd name="connsiteX5241" fmla="*/ 3086576 w 6400800"/>
              <a:gd name="connsiteY5241" fmla="*/ 291941 h 514350"/>
              <a:gd name="connsiteX5242" fmla="*/ 3084671 w 6400800"/>
              <a:gd name="connsiteY5242" fmla="*/ 296704 h 514350"/>
              <a:gd name="connsiteX5243" fmla="*/ 3084671 w 6400800"/>
              <a:gd name="connsiteY5243" fmla="*/ 293846 h 514350"/>
              <a:gd name="connsiteX5244" fmla="*/ 3086576 w 6400800"/>
              <a:gd name="connsiteY5244" fmla="*/ 348139 h 514350"/>
              <a:gd name="connsiteX5245" fmla="*/ 3086576 w 6400800"/>
              <a:gd name="connsiteY5245" fmla="*/ 350044 h 514350"/>
              <a:gd name="connsiteX5246" fmla="*/ 3083719 w 6400800"/>
              <a:gd name="connsiteY5246" fmla="*/ 361474 h 514350"/>
              <a:gd name="connsiteX5247" fmla="*/ 3083719 w 6400800"/>
              <a:gd name="connsiteY5247" fmla="*/ 357664 h 514350"/>
              <a:gd name="connsiteX5248" fmla="*/ 3086576 w 6400800"/>
              <a:gd name="connsiteY5248" fmla="*/ 348139 h 514350"/>
              <a:gd name="connsiteX5249" fmla="*/ 3057049 w 6400800"/>
              <a:gd name="connsiteY5249" fmla="*/ 235744 h 514350"/>
              <a:gd name="connsiteX5250" fmla="*/ 3059906 w 6400800"/>
              <a:gd name="connsiteY5250" fmla="*/ 210979 h 514350"/>
              <a:gd name="connsiteX5251" fmla="*/ 3062764 w 6400800"/>
              <a:gd name="connsiteY5251" fmla="*/ 191929 h 514350"/>
              <a:gd name="connsiteX5252" fmla="*/ 3067526 w 6400800"/>
              <a:gd name="connsiteY5252" fmla="*/ 209074 h 514350"/>
              <a:gd name="connsiteX5253" fmla="*/ 3066574 w 6400800"/>
              <a:gd name="connsiteY5253" fmla="*/ 222409 h 514350"/>
              <a:gd name="connsiteX5254" fmla="*/ 3063716 w 6400800"/>
              <a:gd name="connsiteY5254" fmla="*/ 253841 h 514350"/>
              <a:gd name="connsiteX5255" fmla="*/ 3059906 w 6400800"/>
              <a:gd name="connsiteY5255" fmla="*/ 268129 h 514350"/>
              <a:gd name="connsiteX5256" fmla="*/ 3057049 w 6400800"/>
              <a:gd name="connsiteY5256" fmla="*/ 252889 h 514350"/>
              <a:gd name="connsiteX5257" fmla="*/ 3056096 w 6400800"/>
              <a:gd name="connsiteY5257" fmla="*/ 248126 h 514350"/>
              <a:gd name="connsiteX5258" fmla="*/ 3057049 w 6400800"/>
              <a:gd name="connsiteY5258" fmla="*/ 235744 h 514350"/>
              <a:gd name="connsiteX5259" fmla="*/ 3002756 w 6400800"/>
              <a:gd name="connsiteY5259" fmla="*/ 307181 h 514350"/>
              <a:gd name="connsiteX5260" fmla="*/ 3001804 w 6400800"/>
              <a:gd name="connsiteY5260" fmla="*/ 310039 h 514350"/>
              <a:gd name="connsiteX5261" fmla="*/ 3002756 w 6400800"/>
              <a:gd name="connsiteY5261" fmla="*/ 305276 h 514350"/>
              <a:gd name="connsiteX5262" fmla="*/ 3006566 w 6400800"/>
              <a:gd name="connsiteY5262" fmla="*/ 286226 h 514350"/>
              <a:gd name="connsiteX5263" fmla="*/ 3008471 w 6400800"/>
              <a:gd name="connsiteY5263" fmla="*/ 290036 h 514350"/>
              <a:gd name="connsiteX5264" fmla="*/ 3002756 w 6400800"/>
              <a:gd name="connsiteY5264" fmla="*/ 307181 h 514350"/>
              <a:gd name="connsiteX5265" fmla="*/ 3036094 w 6400800"/>
              <a:gd name="connsiteY5265" fmla="*/ 249079 h 514350"/>
              <a:gd name="connsiteX5266" fmla="*/ 3036094 w 6400800"/>
              <a:gd name="connsiteY5266" fmla="*/ 266224 h 514350"/>
              <a:gd name="connsiteX5267" fmla="*/ 3033236 w 6400800"/>
              <a:gd name="connsiteY5267" fmla="*/ 258604 h 514350"/>
              <a:gd name="connsiteX5268" fmla="*/ 3036094 w 6400800"/>
              <a:gd name="connsiteY5268" fmla="*/ 249079 h 514350"/>
              <a:gd name="connsiteX5269" fmla="*/ 3030379 w 6400800"/>
              <a:gd name="connsiteY5269" fmla="*/ 269081 h 514350"/>
              <a:gd name="connsiteX5270" fmla="*/ 3030379 w 6400800"/>
              <a:gd name="connsiteY5270" fmla="*/ 269081 h 514350"/>
              <a:gd name="connsiteX5271" fmla="*/ 3030379 w 6400800"/>
              <a:gd name="connsiteY5271" fmla="*/ 269081 h 514350"/>
              <a:gd name="connsiteX5272" fmla="*/ 3030379 w 6400800"/>
              <a:gd name="connsiteY5272" fmla="*/ 269081 h 514350"/>
              <a:gd name="connsiteX5273" fmla="*/ 3027521 w 6400800"/>
              <a:gd name="connsiteY5273" fmla="*/ 353854 h 514350"/>
              <a:gd name="connsiteX5274" fmla="*/ 3023711 w 6400800"/>
              <a:gd name="connsiteY5274" fmla="*/ 364331 h 514350"/>
              <a:gd name="connsiteX5275" fmla="*/ 3017996 w 6400800"/>
              <a:gd name="connsiteY5275" fmla="*/ 383381 h 514350"/>
              <a:gd name="connsiteX5276" fmla="*/ 3017044 w 6400800"/>
              <a:gd name="connsiteY5276" fmla="*/ 385286 h 514350"/>
              <a:gd name="connsiteX5277" fmla="*/ 3015139 w 6400800"/>
              <a:gd name="connsiteY5277" fmla="*/ 376714 h 514350"/>
              <a:gd name="connsiteX5278" fmla="*/ 3020854 w 6400800"/>
              <a:gd name="connsiteY5278" fmla="*/ 366236 h 514350"/>
              <a:gd name="connsiteX5279" fmla="*/ 3028474 w 6400800"/>
              <a:gd name="connsiteY5279" fmla="*/ 352901 h 514350"/>
              <a:gd name="connsiteX5280" fmla="*/ 3027521 w 6400800"/>
              <a:gd name="connsiteY5280" fmla="*/ 353854 h 514350"/>
              <a:gd name="connsiteX5281" fmla="*/ 3021806 w 6400800"/>
              <a:gd name="connsiteY5281" fmla="*/ 230029 h 514350"/>
              <a:gd name="connsiteX5282" fmla="*/ 3024664 w 6400800"/>
              <a:gd name="connsiteY5282" fmla="*/ 241459 h 514350"/>
              <a:gd name="connsiteX5283" fmla="*/ 3024664 w 6400800"/>
              <a:gd name="connsiteY5283" fmla="*/ 241459 h 514350"/>
              <a:gd name="connsiteX5284" fmla="*/ 3021806 w 6400800"/>
              <a:gd name="connsiteY5284" fmla="*/ 230029 h 514350"/>
              <a:gd name="connsiteX5285" fmla="*/ 3021806 w 6400800"/>
              <a:gd name="connsiteY5285" fmla="*/ 230029 h 514350"/>
              <a:gd name="connsiteX5286" fmla="*/ 3020854 w 6400800"/>
              <a:gd name="connsiteY5286" fmla="*/ 305276 h 514350"/>
              <a:gd name="connsiteX5287" fmla="*/ 3020854 w 6400800"/>
              <a:gd name="connsiteY5287" fmla="*/ 305276 h 514350"/>
              <a:gd name="connsiteX5288" fmla="*/ 3020854 w 6400800"/>
              <a:gd name="connsiteY5288" fmla="*/ 305276 h 514350"/>
              <a:gd name="connsiteX5289" fmla="*/ 3020854 w 6400800"/>
              <a:gd name="connsiteY5289" fmla="*/ 305276 h 514350"/>
              <a:gd name="connsiteX5290" fmla="*/ 3017996 w 6400800"/>
              <a:gd name="connsiteY5290" fmla="*/ 317659 h 514350"/>
              <a:gd name="connsiteX5291" fmla="*/ 3021806 w 6400800"/>
              <a:gd name="connsiteY5291" fmla="*/ 329089 h 514350"/>
              <a:gd name="connsiteX5292" fmla="*/ 3025616 w 6400800"/>
              <a:gd name="connsiteY5292" fmla="*/ 339566 h 514350"/>
              <a:gd name="connsiteX5293" fmla="*/ 3011329 w 6400800"/>
              <a:gd name="connsiteY5293" fmla="*/ 359569 h 514350"/>
              <a:gd name="connsiteX5294" fmla="*/ 3011329 w 6400800"/>
              <a:gd name="connsiteY5294" fmla="*/ 360521 h 514350"/>
              <a:gd name="connsiteX5295" fmla="*/ 3009424 w 6400800"/>
              <a:gd name="connsiteY5295" fmla="*/ 351949 h 514350"/>
              <a:gd name="connsiteX5296" fmla="*/ 3017996 w 6400800"/>
              <a:gd name="connsiteY5296" fmla="*/ 317659 h 514350"/>
              <a:gd name="connsiteX5297" fmla="*/ 3013234 w 6400800"/>
              <a:gd name="connsiteY5297" fmla="*/ 257651 h 514350"/>
              <a:gd name="connsiteX5298" fmla="*/ 3014186 w 6400800"/>
              <a:gd name="connsiteY5298" fmla="*/ 261461 h 514350"/>
              <a:gd name="connsiteX5299" fmla="*/ 3015139 w 6400800"/>
              <a:gd name="connsiteY5299" fmla="*/ 269081 h 514350"/>
              <a:gd name="connsiteX5300" fmla="*/ 3010376 w 6400800"/>
              <a:gd name="connsiteY5300" fmla="*/ 284321 h 514350"/>
              <a:gd name="connsiteX5301" fmla="*/ 3009424 w 6400800"/>
              <a:gd name="connsiteY5301" fmla="*/ 282416 h 514350"/>
              <a:gd name="connsiteX5302" fmla="*/ 3008471 w 6400800"/>
              <a:gd name="connsiteY5302" fmla="*/ 279559 h 514350"/>
              <a:gd name="connsiteX5303" fmla="*/ 3009424 w 6400800"/>
              <a:gd name="connsiteY5303" fmla="*/ 276701 h 514350"/>
              <a:gd name="connsiteX5304" fmla="*/ 3013234 w 6400800"/>
              <a:gd name="connsiteY5304" fmla="*/ 257651 h 514350"/>
              <a:gd name="connsiteX5305" fmla="*/ 3008471 w 6400800"/>
              <a:gd name="connsiteY5305" fmla="*/ 230029 h 514350"/>
              <a:gd name="connsiteX5306" fmla="*/ 3010376 w 6400800"/>
              <a:gd name="connsiteY5306" fmla="*/ 244316 h 514350"/>
              <a:gd name="connsiteX5307" fmla="*/ 3007519 w 6400800"/>
              <a:gd name="connsiteY5307" fmla="*/ 250984 h 514350"/>
              <a:gd name="connsiteX5308" fmla="*/ 3001804 w 6400800"/>
              <a:gd name="connsiteY5308" fmla="*/ 264319 h 514350"/>
              <a:gd name="connsiteX5309" fmla="*/ 3008471 w 6400800"/>
              <a:gd name="connsiteY5309" fmla="*/ 230029 h 514350"/>
              <a:gd name="connsiteX5310" fmla="*/ 3003709 w 6400800"/>
              <a:gd name="connsiteY5310" fmla="*/ 195739 h 514350"/>
              <a:gd name="connsiteX5311" fmla="*/ 3004661 w 6400800"/>
              <a:gd name="connsiteY5311" fmla="*/ 205264 h 514350"/>
              <a:gd name="connsiteX5312" fmla="*/ 2997994 w 6400800"/>
              <a:gd name="connsiteY5312" fmla="*/ 223361 h 514350"/>
              <a:gd name="connsiteX5313" fmla="*/ 2986564 w 6400800"/>
              <a:gd name="connsiteY5313" fmla="*/ 262414 h 514350"/>
              <a:gd name="connsiteX5314" fmla="*/ 2984659 w 6400800"/>
              <a:gd name="connsiteY5314" fmla="*/ 270986 h 514350"/>
              <a:gd name="connsiteX5315" fmla="*/ 2984659 w 6400800"/>
              <a:gd name="connsiteY5315" fmla="*/ 270986 h 514350"/>
              <a:gd name="connsiteX5316" fmla="*/ 3003709 w 6400800"/>
              <a:gd name="connsiteY5316" fmla="*/ 195739 h 514350"/>
              <a:gd name="connsiteX5317" fmla="*/ 2974181 w 6400800"/>
              <a:gd name="connsiteY5317" fmla="*/ 311944 h 514350"/>
              <a:gd name="connsiteX5318" fmla="*/ 2980849 w 6400800"/>
              <a:gd name="connsiteY5318" fmla="*/ 284321 h 514350"/>
              <a:gd name="connsiteX5319" fmla="*/ 2980849 w 6400800"/>
              <a:gd name="connsiteY5319" fmla="*/ 285274 h 514350"/>
              <a:gd name="connsiteX5320" fmla="*/ 2976086 w 6400800"/>
              <a:gd name="connsiteY5320" fmla="*/ 307181 h 514350"/>
              <a:gd name="connsiteX5321" fmla="*/ 2972276 w 6400800"/>
              <a:gd name="connsiteY5321" fmla="*/ 327184 h 514350"/>
              <a:gd name="connsiteX5322" fmla="*/ 2970371 w 6400800"/>
              <a:gd name="connsiteY5322" fmla="*/ 322421 h 514350"/>
              <a:gd name="connsiteX5323" fmla="*/ 2974181 w 6400800"/>
              <a:gd name="connsiteY5323" fmla="*/ 311944 h 514350"/>
              <a:gd name="connsiteX5324" fmla="*/ 2964656 w 6400800"/>
              <a:gd name="connsiteY5324" fmla="*/ 349091 h 514350"/>
              <a:gd name="connsiteX5325" fmla="*/ 2968466 w 6400800"/>
              <a:gd name="connsiteY5325" fmla="*/ 334804 h 514350"/>
              <a:gd name="connsiteX5326" fmla="*/ 2970371 w 6400800"/>
              <a:gd name="connsiteY5326" fmla="*/ 344329 h 514350"/>
              <a:gd name="connsiteX5327" fmla="*/ 2969419 w 6400800"/>
              <a:gd name="connsiteY5327" fmla="*/ 353854 h 514350"/>
              <a:gd name="connsiteX5328" fmla="*/ 2966561 w 6400800"/>
              <a:gd name="connsiteY5328" fmla="*/ 377666 h 514350"/>
              <a:gd name="connsiteX5329" fmla="*/ 2963704 w 6400800"/>
              <a:gd name="connsiteY5329" fmla="*/ 366236 h 514350"/>
              <a:gd name="connsiteX5330" fmla="*/ 2969419 w 6400800"/>
              <a:gd name="connsiteY5330" fmla="*/ 341471 h 514350"/>
              <a:gd name="connsiteX5331" fmla="*/ 2964656 w 6400800"/>
              <a:gd name="connsiteY5331" fmla="*/ 349091 h 514350"/>
              <a:gd name="connsiteX5332" fmla="*/ 2958941 w 6400800"/>
              <a:gd name="connsiteY5332" fmla="*/ 383381 h 514350"/>
              <a:gd name="connsiteX5333" fmla="*/ 2958941 w 6400800"/>
              <a:gd name="connsiteY5333" fmla="*/ 383381 h 514350"/>
              <a:gd name="connsiteX5334" fmla="*/ 2958941 w 6400800"/>
              <a:gd name="connsiteY5334" fmla="*/ 383381 h 514350"/>
              <a:gd name="connsiteX5335" fmla="*/ 2958941 w 6400800"/>
              <a:gd name="connsiteY5335" fmla="*/ 383381 h 514350"/>
              <a:gd name="connsiteX5336" fmla="*/ 2958941 w 6400800"/>
              <a:gd name="connsiteY5336" fmla="*/ 383381 h 514350"/>
              <a:gd name="connsiteX5337" fmla="*/ 2936081 w 6400800"/>
              <a:gd name="connsiteY5337" fmla="*/ 284321 h 514350"/>
              <a:gd name="connsiteX5338" fmla="*/ 2934176 w 6400800"/>
              <a:gd name="connsiteY5338" fmla="*/ 273844 h 514350"/>
              <a:gd name="connsiteX5339" fmla="*/ 2936081 w 6400800"/>
              <a:gd name="connsiteY5339" fmla="*/ 271939 h 514350"/>
              <a:gd name="connsiteX5340" fmla="*/ 2936081 w 6400800"/>
              <a:gd name="connsiteY5340" fmla="*/ 284321 h 514350"/>
              <a:gd name="connsiteX5341" fmla="*/ 2936081 w 6400800"/>
              <a:gd name="connsiteY5341" fmla="*/ 267176 h 514350"/>
              <a:gd name="connsiteX5342" fmla="*/ 2936081 w 6400800"/>
              <a:gd name="connsiteY5342" fmla="*/ 267176 h 514350"/>
              <a:gd name="connsiteX5343" fmla="*/ 2934176 w 6400800"/>
              <a:gd name="connsiteY5343" fmla="*/ 269081 h 514350"/>
              <a:gd name="connsiteX5344" fmla="*/ 2936081 w 6400800"/>
              <a:gd name="connsiteY5344" fmla="*/ 265271 h 514350"/>
              <a:gd name="connsiteX5345" fmla="*/ 2936081 w 6400800"/>
              <a:gd name="connsiteY5345" fmla="*/ 267176 h 514350"/>
              <a:gd name="connsiteX5346" fmla="*/ 2929414 w 6400800"/>
              <a:gd name="connsiteY5346" fmla="*/ 243364 h 514350"/>
              <a:gd name="connsiteX5347" fmla="*/ 2930366 w 6400800"/>
              <a:gd name="connsiteY5347" fmla="*/ 243364 h 514350"/>
              <a:gd name="connsiteX5348" fmla="*/ 2933224 w 6400800"/>
              <a:gd name="connsiteY5348" fmla="*/ 244316 h 514350"/>
              <a:gd name="connsiteX5349" fmla="*/ 2934176 w 6400800"/>
              <a:gd name="connsiteY5349" fmla="*/ 255746 h 514350"/>
              <a:gd name="connsiteX5350" fmla="*/ 2931319 w 6400800"/>
              <a:gd name="connsiteY5350" fmla="*/ 261461 h 514350"/>
              <a:gd name="connsiteX5351" fmla="*/ 2927509 w 6400800"/>
              <a:gd name="connsiteY5351" fmla="*/ 248126 h 514350"/>
              <a:gd name="connsiteX5352" fmla="*/ 2929414 w 6400800"/>
              <a:gd name="connsiteY5352" fmla="*/ 243364 h 514350"/>
              <a:gd name="connsiteX5353" fmla="*/ 2917984 w 6400800"/>
              <a:gd name="connsiteY5353" fmla="*/ 351949 h 514350"/>
              <a:gd name="connsiteX5354" fmla="*/ 2918936 w 6400800"/>
              <a:gd name="connsiteY5354" fmla="*/ 353854 h 514350"/>
              <a:gd name="connsiteX5355" fmla="*/ 2919889 w 6400800"/>
              <a:gd name="connsiteY5355" fmla="*/ 363379 h 514350"/>
              <a:gd name="connsiteX5356" fmla="*/ 2922746 w 6400800"/>
              <a:gd name="connsiteY5356" fmla="*/ 380524 h 514350"/>
              <a:gd name="connsiteX5357" fmla="*/ 2920841 w 6400800"/>
              <a:gd name="connsiteY5357" fmla="*/ 380524 h 514350"/>
              <a:gd name="connsiteX5358" fmla="*/ 2913221 w 6400800"/>
              <a:gd name="connsiteY5358" fmla="*/ 362426 h 514350"/>
              <a:gd name="connsiteX5359" fmla="*/ 2917984 w 6400800"/>
              <a:gd name="connsiteY5359" fmla="*/ 351949 h 514350"/>
              <a:gd name="connsiteX5360" fmla="*/ 2904649 w 6400800"/>
              <a:gd name="connsiteY5360" fmla="*/ 224314 h 514350"/>
              <a:gd name="connsiteX5361" fmla="*/ 2904649 w 6400800"/>
              <a:gd name="connsiteY5361" fmla="*/ 224314 h 514350"/>
              <a:gd name="connsiteX5362" fmla="*/ 2903696 w 6400800"/>
              <a:gd name="connsiteY5362" fmla="*/ 237649 h 514350"/>
              <a:gd name="connsiteX5363" fmla="*/ 2902744 w 6400800"/>
              <a:gd name="connsiteY5363" fmla="*/ 250031 h 514350"/>
              <a:gd name="connsiteX5364" fmla="*/ 2900839 w 6400800"/>
              <a:gd name="connsiteY5364" fmla="*/ 235744 h 514350"/>
              <a:gd name="connsiteX5365" fmla="*/ 2904649 w 6400800"/>
              <a:gd name="connsiteY5365" fmla="*/ 224314 h 514350"/>
              <a:gd name="connsiteX5366" fmla="*/ 2885599 w 6400800"/>
              <a:gd name="connsiteY5366" fmla="*/ 294799 h 514350"/>
              <a:gd name="connsiteX5367" fmla="*/ 2888456 w 6400800"/>
              <a:gd name="connsiteY5367" fmla="*/ 280511 h 514350"/>
              <a:gd name="connsiteX5368" fmla="*/ 2889409 w 6400800"/>
              <a:gd name="connsiteY5368" fmla="*/ 308134 h 514350"/>
              <a:gd name="connsiteX5369" fmla="*/ 2884646 w 6400800"/>
              <a:gd name="connsiteY5369" fmla="*/ 297656 h 514350"/>
              <a:gd name="connsiteX5370" fmla="*/ 2885599 w 6400800"/>
              <a:gd name="connsiteY5370" fmla="*/ 294799 h 514350"/>
              <a:gd name="connsiteX5371" fmla="*/ 2869406 w 6400800"/>
              <a:gd name="connsiteY5371" fmla="*/ 301466 h 514350"/>
              <a:gd name="connsiteX5372" fmla="*/ 2869406 w 6400800"/>
              <a:gd name="connsiteY5372" fmla="*/ 301466 h 514350"/>
              <a:gd name="connsiteX5373" fmla="*/ 2869406 w 6400800"/>
              <a:gd name="connsiteY5373" fmla="*/ 302419 h 514350"/>
              <a:gd name="connsiteX5374" fmla="*/ 2868454 w 6400800"/>
              <a:gd name="connsiteY5374" fmla="*/ 305276 h 514350"/>
              <a:gd name="connsiteX5375" fmla="*/ 2856071 w 6400800"/>
              <a:gd name="connsiteY5375" fmla="*/ 284321 h 514350"/>
              <a:gd name="connsiteX5376" fmla="*/ 2855119 w 6400800"/>
              <a:gd name="connsiteY5376" fmla="*/ 282416 h 514350"/>
              <a:gd name="connsiteX5377" fmla="*/ 2857976 w 6400800"/>
              <a:gd name="connsiteY5377" fmla="*/ 273844 h 514350"/>
              <a:gd name="connsiteX5378" fmla="*/ 2869406 w 6400800"/>
              <a:gd name="connsiteY5378" fmla="*/ 301466 h 514350"/>
              <a:gd name="connsiteX5379" fmla="*/ 2851309 w 6400800"/>
              <a:gd name="connsiteY5379" fmla="*/ 262414 h 514350"/>
              <a:gd name="connsiteX5380" fmla="*/ 2851309 w 6400800"/>
              <a:gd name="connsiteY5380" fmla="*/ 259556 h 514350"/>
              <a:gd name="connsiteX5381" fmla="*/ 2855119 w 6400800"/>
              <a:gd name="connsiteY5381" fmla="*/ 267176 h 514350"/>
              <a:gd name="connsiteX5382" fmla="*/ 2856071 w 6400800"/>
              <a:gd name="connsiteY5382" fmla="*/ 269081 h 514350"/>
              <a:gd name="connsiteX5383" fmla="*/ 2851309 w 6400800"/>
              <a:gd name="connsiteY5383" fmla="*/ 276701 h 514350"/>
              <a:gd name="connsiteX5384" fmla="*/ 2850356 w 6400800"/>
              <a:gd name="connsiteY5384" fmla="*/ 274796 h 514350"/>
              <a:gd name="connsiteX5385" fmla="*/ 2851309 w 6400800"/>
              <a:gd name="connsiteY5385" fmla="*/ 262414 h 514350"/>
              <a:gd name="connsiteX5386" fmla="*/ 2848451 w 6400800"/>
              <a:gd name="connsiteY5386" fmla="*/ 312896 h 514350"/>
              <a:gd name="connsiteX5387" fmla="*/ 2848451 w 6400800"/>
              <a:gd name="connsiteY5387" fmla="*/ 302419 h 514350"/>
              <a:gd name="connsiteX5388" fmla="*/ 2860834 w 6400800"/>
              <a:gd name="connsiteY5388" fmla="*/ 327184 h 514350"/>
              <a:gd name="connsiteX5389" fmla="*/ 2856071 w 6400800"/>
              <a:gd name="connsiteY5389" fmla="*/ 344329 h 514350"/>
              <a:gd name="connsiteX5390" fmla="*/ 2853214 w 6400800"/>
              <a:gd name="connsiteY5390" fmla="*/ 355759 h 514350"/>
              <a:gd name="connsiteX5391" fmla="*/ 2851309 w 6400800"/>
              <a:gd name="connsiteY5391" fmla="*/ 341471 h 514350"/>
              <a:gd name="connsiteX5392" fmla="*/ 2847499 w 6400800"/>
              <a:gd name="connsiteY5392" fmla="*/ 316706 h 514350"/>
              <a:gd name="connsiteX5393" fmla="*/ 2848451 w 6400800"/>
              <a:gd name="connsiteY5393" fmla="*/ 312896 h 514350"/>
              <a:gd name="connsiteX5394" fmla="*/ 2836069 w 6400800"/>
              <a:gd name="connsiteY5394" fmla="*/ 226219 h 514350"/>
              <a:gd name="connsiteX5395" fmla="*/ 2847499 w 6400800"/>
              <a:gd name="connsiteY5395" fmla="*/ 251936 h 514350"/>
              <a:gd name="connsiteX5396" fmla="*/ 2844641 w 6400800"/>
              <a:gd name="connsiteY5396" fmla="*/ 261461 h 514350"/>
              <a:gd name="connsiteX5397" fmla="*/ 2843689 w 6400800"/>
              <a:gd name="connsiteY5397" fmla="*/ 266224 h 514350"/>
              <a:gd name="connsiteX5398" fmla="*/ 2838926 w 6400800"/>
              <a:gd name="connsiteY5398" fmla="*/ 258604 h 514350"/>
              <a:gd name="connsiteX5399" fmla="*/ 2834164 w 6400800"/>
              <a:gd name="connsiteY5399" fmla="*/ 229076 h 514350"/>
              <a:gd name="connsiteX5400" fmla="*/ 2836069 w 6400800"/>
              <a:gd name="connsiteY5400" fmla="*/ 226219 h 514350"/>
              <a:gd name="connsiteX5401" fmla="*/ 2830354 w 6400800"/>
              <a:gd name="connsiteY5401" fmla="*/ 305276 h 514350"/>
              <a:gd name="connsiteX5402" fmla="*/ 2831306 w 6400800"/>
              <a:gd name="connsiteY5402" fmla="*/ 312896 h 514350"/>
              <a:gd name="connsiteX5403" fmla="*/ 2831306 w 6400800"/>
              <a:gd name="connsiteY5403" fmla="*/ 313849 h 514350"/>
              <a:gd name="connsiteX5404" fmla="*/ 2830354 w 6400800"/>
              <a:gd name="connsiteY5404" fmla="*/ 308134 h 514350"/>
              <a:gd name="connsiteX5405" fmla="*/ 2830354 w 6400800"/>
              <a:gd name="connsiteY5405" fmla="*/ 305276 h 514350"/>
              <a:gd name="connsiteX5406" fmla="*/ 2829401 w 6400800"/>
              <a:gd name="connsiteY5406" fmla="*/ 292894 h 514350"/>
              <a:gd name="connsiteX5407" fmla="*/ 2830354 w 6400800"/>
              <a:gd name="connsiteY5407" fmla="*/ 299561 h 514350"/>
              <a:gd name="connsiteX5408" fmla="*/ 2829401 w 6400800"/>
              <a:gd name="connsiteY5408" fmla="*/ 301466 h 514350"/>
              <a:gd name="connsiteX5409" fmla="*/ 2829401 w 6400800"/>
              <a:gd name="connsiteY5409" fmla="*/ 299561 h 514350"/>
              <a:gd name="connsiteX5410" fmla="*/ 2829401 w 6400800"/>
              <a:gd name="connsiteY5410" fmla="*/ 292894 h 514350"/>
              <a:gd name="connsiteX5411" fmla="*/ 2785586 w 6400800"/>
              <a:gd name="connsiteY5411" fmla="*/ 268129 h 514350"/>
              <a:gd name="connsiteX5412" fmla="*/ 2782729 w 6400800"/>
              <a:gd name="connsiteY5412" fmla="*/ 271939 h 514350"/>
              <a:gd name="connsiteX5413" fmla="*/ 2782729 w 6400800"/>
              <a:gd name="connsiteY5413" fmla="*/ 269081 h 514350"/>
              <a:gd name="connsiteX5414" fmla="*/ 2782729 w 6400800"/>
              <a:gd name="connsiteY5414" fmla="*/ 265271 h 514350"/>
              <a:gd name="connsiteX5415" fmla="*/ 2786539 w 6400800"/>
              <a:gd name="connsiteY5415" fmla="*/ 258604 h 514350"/>
              <a:gd name="connsiteX5416" fmla="*/ 2786539 w 6400800"/>
              <a:gd name="connsiteY5416" fmla="*/ 260509 h 514350"/>
              <a:gd name="connsiteX5417" fmla="*/ 2785586 w 6400800"/>
              <a:gd name="connsiteY5417" fmla="*/ 268129 h 514350"/>
              <a:gd name="connsiteX5418" fmla="*/ 2796064 w 6400800"/>
              <a:gd name="connsiteY5418" fmla="*/ 268129 h 514350"/>
              <a:gd name="connsiteX5419" fmla="*/ 2796064 w 6400800"/>
              <a:gd name="connsiteY5419" fmla="*/ 268129 h 514350"/>
              <a:gd name="connsiteX5420" fmla="*/ 2798921 w 6400800"/>
              <a:gd name="connsiteY5420" fmla="*/ 263366 h 514350"/>
              <a:gd name="connsiteX5421" fmla="*/ 2796064 w 6400800"/>
              <a:gd name="connsiteY5421" fmla="*/ 268129 h 514350"/>
              <a:gd name="connsiteX5422" fmla="*/ 2803684 w 6400800"/>
              <a:gd name="connsiteY5422" fmla="*/ 314801 h 514350"/>
              <a:gd name="connsiteX5423" fmla="*/ 2802731 w 6400800"/>
              <a:gd name="connsiteY5423" fmla="*/ 318611 h 514350"/>
              <a:gd name="connsiteX5424" fmla="*/ 2801779 w 6400800"/>
              <a:gd name="connsiteY5424" fmla="*/ 325279 h 514350"/>
              <a:gd name="connsiteX5425" fmla="*/ 2798921 w 6400800"/>
              <a:gd name="connsiteY5425" fmla="*/ 317659 h 514350"/>
              <a:gd name="connsiteX5426" fmla="*/ 2798921 w 6400800"/>
              <a:gd name="connsiteY5426" fmla="*/ 315754 h 514350"/>
              <a:gd name="connsiteX5427" fmla="*/ 2798921 w 6400800"/>
              <a:gd name="connsiteY5427" fmla="*/ 315754 h 514350"/>
              <a:gd name="connsiteX5428" fmla="*/ 2801779 w 6400800"/>
              <a:gd name="connsiteY5428" fmla="*/ 304324 h 514350"/>
              <a:gd name="connsiteX5429" fmla="*/ 2803684 w 6400800"/>
              <a:gd name="connsiteY5429" fmla="*/ 312896 h 514350"/>
              <a:gd name="connsiteX5430" fmla="*/ 2803684 w 6400800"/>
              <a:gd name="connsiteY5430" fmla="*/ 314801 h 514350"/>
              <a:gd name="connsiteX5431" fmla="*/ 2810351 w 6400800"/>
              <a:gd name="connsiteY5431" fmla="*/ 280511 h 514350"/>
              <a:gd name="connsiteX5432" fmla="*/ 2805589 w 6400800"/>
              <a:gd name="connsiteY5432" fmla="*/ 302419 h 514350"/>
              <a:gd name="connsiteX5433" fmla="*/ 2803684 w 6400800"/>
              <a:gd name="connsiteY5433" fmla="*/ 298609 h 514350"/>
              <a:gd name="connsiteX5434" fmla="*/ 2802731 w 6400800"/>
              <a:gd name="connsiteY5434" fmla="*/ 296704 h 514350"/>
              <a:gd name="connsiteX5435" fmla="*/ 2805589 w 6400800"/>
              <a:gd name="connsiteY5435" fmla="*/ 287179 h 514350"/>
              <a:gd name="connsiteX5436" fmla="*/ 2809399 w 6400800"/>
              <a:gd name="connsiteY5436" fmla="*/ 277654 h 514350"/>
              <a:gd name="connsiteX5437" fmla="*/ 2810351 w 6400800"/>
              <a:gd name="connsiteY5437" fmla="*/ 275749 h 514350"/>
              <a:gd name="connsiteX5438" fmla="*/ 2810351 w 6400800"/>
              <a:gd name="connsiteY5438" fmla="*/ 280511 h 514350"/>
              <a:gd name="connsiteX5439" fmla="*/ 2811304 w 6400800"/>
              <a:gd name="connsiteY5439" fmla="*/ 276701 h 514350"/>
              <a:gd name="connsiteX5440" fmla="*/ 2811304 w 6400800"/>
              <a:gd name="connsiteY5440" fmla="*/ 274796 h 514350"/>
              <a:gd name="connsiteX5441" fmla="*/ 2813209 w 6400800"/>
              <a:gd name="connsiteY5441" fmla="*/ 270986 h 514350"/>
              <a:gd name="connsiteX5442" fmla="*/ 2811304 w 6400800"/>
              <a:gd name="connsiteY5442" fmla="*/ 276701 h 514350"/>
              <a:gd name="connsiteX5443" fmla="*/ 2812256 w 6400800"/>
              <a:gd name="connsiteY5443" fmla="*/ 236696 h 514350"/>
              <a:gd name="connsiteX5444" fmla="*/ 2806541 w 6400800"/>
              <a:gd name="connsiteY5444" fmla="*/ 246221 h 514350"/>
              <a:gd name="connsiteX5445" fmla="*/ 2799874 w 6400800"/>
              <a:gd name="connsiteY5445" fmla="*/ 251936 h 514350"/>
              <a:gd name="connsiteX5446" fmla="*/ 2794159 w 6400800"/>
              <a:gd name="connsiteY5446" fmla="*/ 257651 h 514350"/>
              <a:gd name="connsiteX5447" fmla="*/ 2792254 w 6400800"/>
              <a:gd name="connsiteY5447" fmla="*/ 245269 h 514350"/>
              <a:gd name="connsiteX5448" fmla="*/ 2796064 w 6400800"/>
              <a:gd name="connsiteY5448" fmla="*/ 238601 h 514350"/>
              <a:gd name="connsiteX5449" fmla="*/ 2804636 w 6400800"/>
              <a:gd name="connsiteY5449" fmla="*/ 224314 h 514350"/>
              <a:gd name="connsiteX5450" fmla="*/ 2812256 w 6400800"/>
              <a:gd name="connsiteY5450" fmla="*/ 236696 h 514350"/>
              <a:gd name="connsiteX5451" fmla="*/ 2804636 w 6400800"/>
              <a:gd name="connsiteY5451" fmla="*/ 223361 h 514350"/>
              <a:gd name="connsiteX5452" fmla="*/ 2794159 w 6400800"/>
              <a:gd name="connsiteY5452" fmla="*/ 235744 h 514350"/>
              <a:gd name="connsiteX5453" fmla="*/ 2792254 w 6400800"/>
              <a:gd name="connsiteY5453" fmla="*/ 238601 h 514350"/>
              <a:gd name="connsiteX5454" fmla="*/ 2792254 w 6400800"/>
              <a:gd name="connsiteY5454" fmla="*/ 238601 h 514350"/>
              <a:gd name="connsiteX5455" fmla="*/ 2796064 w 6400800"/>
              <a:gd name="connsiteY5455" fmla="*/ 230981 h 514350"/>
              <a:gd name="connsiteX5456" fmla="*/ 2801779 w 6400800"/>
              <a:gd name="connsiteY5456" fmla="*/ 219551 h 514350"/>
              <a:gd name="connsiteX5457" fmla="*/ 2804636 w 6400800"/>
              <a:gd name="connsiteY5457" fmla="*/ 223361 h 514350"/>
              <a:gd name="connsiteX5458" fmla="*/ 2787491 w 6400800"/>
              <a:gd name="connsiteY5458" fmla="*/ 196691 h 514350"/>
              <a:gd name="connsiteX5459" fmla="*/ 2800826 w 6400800"/>
              <a:gd name="connsiteY5459" fmla="*/ 217646 h 514350"/>
              <a:gd name="connsiteX5460" fmla="*/ 2792254 w 6400800"/>
              <a:gd name="connsiteY5460" fmla="*/ 228124 h 514350"/>
              <a:gd name="connsiteX5461" fmla="*/ 2790349 w 6400800"/>
              <a:gd name="connsiteY5461" fmla="*/ 230981 h 514350"/>
              <a:gd name="connsiteX5462" fmla="*/ 2787491 w 6400800"/>
              <a:gd name="connsiteY5462" fmla="*/ 218599 h 514350"/>
              <a:gd name="connsiteX5463" fmla="*/ 2781776 w 6400800"/>
              <a:gd name="connsiteY5463" fmla="*/ 196691 h 514350"/>
              <a:gd name="connsiteX5464" fmla="*/ 2783681 w 6400800"/>
              <a:gd name="connsiteY5464" fmla="*/ 218599 h 514350"/>
              <a:gd name="connsiteX5465" fmla="*/ 2784634 w 6400800"/>
              <a:gd name="connsiteY5465" fmla="*/ 237649 h 514350"/>
              <a:gd name="connsiteX5466" fmla="*/ 2780824 w 6400800"/>
              <a:gd name="connsiteY5466" fmla="*/ 243364 h 514350"/>
              <a:gd name="connsiteX5467" fmla="*/ 2778919 w 6400800"/>
              <a:gd name="connsiteY5467" fmla="*/ 204311 h 514350"/>
              <a:gd name="connsiteX5468" fmla="*/ 2777966 w 6400800"/>
              <a:gd name="connsiteY5468" fmla="*/ 186214 h 514350"/>
              <a:gd name="connsiteX5469" fmla="*/ 2775109 w 6400800"/>
              <a:gd name="connsiteY5469" fmla="*/ 204311 h 514350"/>
              <a:gd name="connsiteX5470" fmla="*/ 2774156 w 6400800"/>
              <a:gd name="connsiteY5470" fmla="*/ 214789 h 514350"/>
              <a:gd name="connsiteX5471" fmla="*/ 2770346 w 6400800"/>
              <a:gd name="connsiteY5471" fmla="*/ 190976 h 514350"/>
              <a:gd name="connsiteX5472" fmla="*/ 2770346 w 6400800"/>
              <a:gd name="connsiteY5472" fmla="*/ 189071 h 514350"/>
              <a:gd name="connsiteX5473" fmla="*/ 2770346 w 6400800"/>
              <a:gd name="connsiteY5473" fmla="*/ 185261 h 514350"/>
              <a:gd name="connsiteX5474" fmla="*/ 2768441 w 6400800"/>
              <a:gd name="connsiteY5474" fmla="*/ 166211 h 514350"/>
              <a:gd name="connsiteX5475" fmla="*/ 2787491 w 6400800"/>
              <a:gd name="connsiteY5475" fmla="*/ 196691 h 514350"/>
              <a:gd name="connsiteX5476" fmla="*/ 2767489 w 6400800"/>
              <a:gd name="connsiteY5476" fmla="*/ 167164 h 514350"/>
              <a:gd name="connsiteX5477" fmla="*/ 2767489 w 6400800"/>
              <a:gd name="connsiteY5477" fmla="*/ 170974 h 514350"/>
              <a:gd name="connsiteX5478" fmla="*/ 2766536 w 6400800"/>
              <a:gd name="connsiteY5478" fmla="*/ 166211 h 514350"/>
              <a:gd name="connsiteX5479" fmla="*/ 2767489 w 6400800"/>
              <a:gd name="connsiteY5479" fmla="*/ 167164 h 514350"/>
              <a:gd name="connsiteX5480" fmla="*/ 2757964 w 6400800"/>
              <a:gd name="connsiteY5480" fmla="*/ 342424 h 514350"/>
              <a:gd name="connsiteX5481" fmla="*/ 2755106 w 6400800"/>
              <a:gd name="connsiteY5481" fmla="*/ 336709 h 514350"/>
              <a:gd name="connsiteX5482" fmla="*/ 2758916 w 6400800"/>
              <a:gd name="connsiteY5482" fmla="*/ 329089 h 514350"/>
              <a:gd name="connsiteX5483" fmla="*/ 2760821 w 6400800"/>
              <a:gd name="connsiteY5483" fmla="*/ 332899 h 514350"/>
              <a:gd name="connsiteX5484" fmla="*/ 2757964 w 6400800"/>
              <a:gd name="connsiteY5484" fmla="*/ 342424 h 514350"/>
              <a:gd name="connsiteX5485" fmla="*/ 2762726 w 6400800"/>
              <a:gd name="connsiteY5485" fmla="*/ 327184 h 514350"/>
              <a:gd name="connsiteX5486" fmla="*/ 2761774 w 6400800"/>
              <a:gd name="connsiteY5486" fmla="*/ 330994 h 514350"/>
              <a:gd name="connsiteX5487" fmla="*/ 2759869 w 6400800"/>
              <a:gd name="connsiteY5487" fmla="*/ 328136 h 514350"/>
              <a:gd name="connsiteX5488" fmla="*/ 2761774 w 6400800"/>
              <a:gd name="connsiteY5488" fmla="*/ 324326 h 514350"/>
              <a:gd name="connsiteX5489" fmla="*/ 2762726 w 6400800"/>
              <a:gd name="connsiteY5489" fmla="*/ 327184 h 514350"/>
              <a:gd name="connsiteX5490" fmla="*/ 2762726 w 6400800"/>
              <a:gd name="connsiteY5490" fmla="*/ 327184 h 514350"/>
              <a:gd name="connsiteX5491" fmla="*/ 2762726 w 6400800"/>
              <a:gd name="connsiteY5491" fmla="*/ 250031 h 514350"/>
              <a:gd name="connsiteX5492" fmla="*/ 2762726 w 6400800"/>
              <a:gd name="connsiteY5492" fmla="*/ 270034 h 514350"/>
              <a:gd name="connsiteX5493" fmla="*/ 2754154 w 6400800"/>
              <a:gd name="connsiteY5493" fmla="*/ 282416 h 514350"/>
              <a:gd name="connsiteX5494" fmla="*/ 2753201 w 6400800"/>
              <a:gd name="connsiteY5494" fmla="*/ 284321 h 514350"/>
              <a:gd name="connsiteX5495" fmla="*/ 2752249 w 6400800"/>
              <a:gd name="connsiteY5495" fmla="*/ 282416 h 514350"/>
              <a:gd name="connsiteX5496" fmla="*/ 2753201 w 6400800"/>
              <a:gd name="connsiteY5496" fmla="*/ 278606 h 514350"/>
              <a:gd name="connsiteX5497" fmla="*/ 2756059 w 6400800"/>
              <a:gd name="connsiteY5497" fmla="*/ 267176 h 514350"/>
              <a:gd name="connsiteX5498" fmla="*/ 2761774 w 6400800"/>
              <a:gd name="connsiteY5498" fmla="*/ 251936 h 514350"/>
              <a:gd name="connsiteX5499" fmla="*/ 2762726 w 6400800"/>
              <a:gd name="connsiteY5499" fmla="*/ 250031 h 514350"/>
              <a:gd name="connsiteX5500" fmla="*/ 2762726 w 6400800"/>
              <a:gd name="connsiteY5500" fmla="*/ 250031 h 514350"/>
              <a:gd name="connsiteX5501" fmla="*/ 2753201 w 6400800"/>
              <a:gd name="connsiteY5501" fmla="*/ 250031 h 514350"/>
              <a:gd name="connsiteX5502" fmla="*/ 2757011 w 6400800"/>
              <a:gd name="connsiteY5502" fmla="*/ 230981 h 514350"/>
              <a:gd name="connsiteX5503" fmla="*/ 2762726 w 6400800"/>
              <a:gd name="connsiteY5503" fmla="*/ 249079 h 514350"/>
              <a:gd name="connsiteX5504" fmla="*/ 2760821 w 6400800"/>
              <a:gd name="connsiteY5504" fmla="*/ 252889 h 514350"/>
              <a:gd name="connsiteX5505" fmla="*/ 2752249 w 6400800"/>
              <a:gd name="connsiteY5505" fmla="*/ 267176 h 514350"/>
              <a:gd name="connsiteX5506" fmla="*/ 2748439 w 6400800"/>
              <a:gd name="connsiteY5506" fmla="*/ 275749 h 514350"/>
              <a:gd name="connsiteX5507" fmla="*/ 2747486 w 6400800"/>
              <a:gd name="connsiteY5507" fmla="*/ 274796 h 514350"/>
              <a:gd name="connsiteX5508" fmla="*/ 2753201 w 6400800"/>
              <a:gd name="connsiteY5508" fmla="*/ 250031 h 514350"/>
              <a:gd name="connsiteX5509" fmla="*/ 2749391 w 6400800"/>
              <a:gd name="connsiteY5509" fmla="*/ 362426 h 514350"/>
              <a:gd name="connsiteX5510" fmla="*/ 2746534 w 6400800"/>
              <a:gd name="connsiteY5510" fmla="*/ 357664 h 514350"/>
              <a:gd name="connsiteX5511" fmla="*/ 2746534 w 6400800"/>
              <a:gd name="connsiteY5511" fmla="*/ 354806 h 514350"/>
              <a:gd name="connsiteX5512" fmla="*/ 2749391 w 6400800"/>
              <a:gd name="connsiteY5512" fmla="*/ 362426 h 514350"/>
              <a:gd name="connsiteX5513" fmla="*/ 2734151 w 6400800"/>
              <a:gd name="connsiteY5513" fmla="*/ 258604 h 514350"/>
              <a:gd name="connsiteX5514" fmla="*/ 2740819 w 6400800"/>
              <a:gd name="connsiteY5514" fmla="*/ 273844 h 514350"/>
              <a:gd name="connsiteX5515" fmla="*/ 2735104 w 6400800"/>
              <a:gd name="connsiteY5515" fmla="*/ 290036 h 514350"/>
              <a:gd name="connsiteX5516" fmla="*/ 2734151 w 6400800"/>
              <a:gd name="connsiteY5516" fmla="*/ 287179 h 514350"/>
              <a:gd name="connsiteX5517" fmla="*/ 2734151 w 6400800"/>
              <a:gd name="connsiteY5517" fmla="*/ 291941 h 514350"/>
              <a:gd name="connsiteX5518" fmla="*/ 2734151 w 6400800"/>
              <a:gd name="connsiteY5518" fmla="*/ 291941 h 514350"/>
              <a:gd name="connsiteX5519" fmla="*/ 2732246 w 6400800"/>
              <a:gd name="connsiteY5519" fmla="*/ 289084 h 514350"/>
              <a:gd name="connsiteX5520" fmla="*/ 2731294 w 6400800"/>
              <a:gd name="connsiteY5520" fmla="*/ 286226 h 514350"/>
              <a:gd name="connsiteX5521" fmla="*/ 2734151 w 6400800"/>
              <a:gd name="connsiteY5521" fmla="*/ 258604 h 514350"/>
              <a:gd name="connsiteX5522" fmla="*/ 2715101 w 6400800"/>
              <a:gd name="connsiteY5522" fmla="*/ 290989 h 514350"/>
              <a:gd name="connsiteX5523" fmla="*/ 2716054 w 6400800"/>
              <a:gd name="connsiteY5523" fmla="*/ 273844 h 514350"/>
              <a:gd name="connsiteX5524" fmla="*/ 2717959 w 6400800"/>
              <a:gd name="connsiteY5524" fmla="*/ 278606 h 514350"/>
              <a:gd name="connsiteX5525" fmla="*/ 2716054 w 6400800"/>
              <a:gd name="connsiteY5525" fmla="*/ 304324 h 514350"/>
              <a:gd name="connsiteX5526" fmla="*/ 2715101 w 6400800"/>
              <a:gd name="connsiteY5526" fmla="*/ 303371 h 514350"/>
              <a:gd name="connsiteX5527" fmla="*/ 2715101 w 6400800"/>
              <a:gd name="connsiteY5527" fmla="*/ 290989 h 514350"/>
              <a:gd name="connsiteX5528" fmla="*/ 2705576 w 6400800"/>
              <a:gd name="connsiteY5528" fmla="*/ 243364 h 514350"/>
              <a:gd name="connsiteX5529" fmla="*/ 2704624 w 6400800"/>
              <a:gd name="connsiteY5529" fmla="*/ 247174 h 514350"/>
              <a:gd name="connsiteX5530" fmla="*/ 2703671 w 6400800"/>
              <a:gd name="connsiteY5530" fmla="*/ 238601 h 514350"/>
              <a:gd name="connsiteX5531" fmla="*/ 2705576 w 6400800"/>
              <a:gd name="connsiteY5531" fmla="*/ 243364 h 514350"/>
              <a:gd name="connsiteX5532" fmla="*/ 2697956 w 6400800"/>
              <a:gd name="connsiteY5532" fmla="*/ 312896 h 514350"/>
              <a:gd name="connsiteX5533" fmla="*/ 2697956 w 6400800"/>
              <a:gd name="connsiteY5533" fmla="*/ 313849 h 514350"/>
              <a:gd name="connsiteX5534" fmla="*/ 2697956 w 6400800"/>
              <a:gd name="connsiteY5534" fmla="*/ 310991 h 514350"/>
              <a:gd name="connsiteX5535" fmla="*/ 2697956 w 6400800"/>
              <a:gd name="connsiteY5535" fmla="*/ 312896 h 514350"/>
              <a:gd name="connsiteX5536" fmla="*/ 2664619 w 6400800"/>
              <a:gd name="connsiteY5536" fmla="*/ 234791 h 514350"/>
              <a:gd name="connsiteX5537" fmla="*/ 2666524 w 6400800"/>
              <a:gd name="connsiteY5537" fmla="*/ 238601 h 514350"/>
              <a:gd name="connsiteX5538" fmla="*/ 2673191 w 6400800"/>
              <a:gd name="connsiteY5538" fmla="*/ 287179 h 514350"/>
              <a:gd name="connsiteX5539" fmla="*/ 2670334 w 6400800"/>
              <a:gd name="connsiteY5539" fmla="*/ 279559 h 514350"/>
              <a:gd name="connsiteX5540" fmla="*/ 2670334 w 6400800"/>
              <a:gd name="connsiteY5540" fmla="*/ 278606 h 514350"/>
              <a:gd name="connsiteX5541" fmla="*/ 2671286 w 6400800"/>
              <a:gd name="connsiteY5541" fmla="*/ 276701 h 514350"/>
              <a:gd name="connsiteX5542" fmla="*/ 2670334 w 6400800"/>
              <a:gd name="connsiteY5542" fmla="*/ 278606 h 514350"/>
              <a:gd name="connsiteX5543" fmla="*/ 2664619 w 6400800"/>
              <a:gd name="connsiteY5543" fmla="*/ 246221 h 514350"/>
              <a:gd name="connsiteX5544" fmla="*/ 2663666 w 6400800"/>
              <a:gd name="connsiteY5544" fmla="*/ 240506 h 514350"/>
              <a:gd name="connsiteX5545" fmla="*/ 2664619 w 6400800"/>
              <a:gd name="connsiteY5545" fmla="*/ 234791 h 514350"/>
              <a:gd name="connsiteX5546" fmla="*/ 2657951 w 6400800"/>
              <a:gd name="connsiteY5546" fmla="*/ 339566 h 514350"/>
              <a:gd name="connsiteX5547" fmla="*/ 2656046 w 6400800"/>
              <a:gd name="connsiteY5547" fmla="*/ 336709 h 514350"/>
              <a:gd name="connsiteX5548" fmla="*/ 2657951 w 6400800"/>
              <a:gd name="connsiteY5548" fmla="*/ 325279 h 514350"/>
              <a:gd name="connsiteX5549" fmla="*/ 2657951 w 6400800"/>
              <a:gd name="connsiteY5549" fmla="*/ 339566 h 514350"/>
              <a:gd name="connsiteX5550" fmla="*/ 2654141 w 6400800"/>
              <a:gd name="connsiteY5550" fmla="*/ 277654 h 514350"/>
              <a:gd name="connsiteX5551" fmla="*/ 2659856 w 6400800"/>
              <a:gd name="connsiteY5551" fmla="*/ 298609 h 514350"/>
              <a:gd name="connsiteX5552" fmla="*/ 2659856 w 6400800"/>
              <a:gd name="connsiteY5552" fmla="*/ 299561 h 514350"/>
              <a:gd name="connsiteX5553" fmla="*/ 2653189 w 6400800"/>
              <a:gd name="connsiteY5553" fmla="*/ 316706 h 514350"/>
              <a:gd name="connsiteX5554" fmla="*/ 2652236 w 6400800"/>
              <a:gd name="connsiteY5554" fmla="*/ 319564 h 514350"/>
              <a:gd name="connsiteX5555" fmla="*/ 2650331 w 6400800"/>
              <a:gd name="connsiteY5555" fmla="*/ 311944 h 514350"/>
              <a:gd name="connsiteX5556" fmla="*/ 2647474 w 6400800"/>
              <a:gd name="connsiteY5556" fmla="*/ 301466 h 514350"/>
              <a:gd name="connsiteX5557" fmla="*/ 2654141 w 6400800"/>
              <a:gd name="connsiteY5557" fmla="*/ 277654 h 514350"/>
              <a:gd name="connsiteX5558" fmla="*/ 2633186 w 6400800"/>
              <a:gd name="connsiteY5558" fmla="*/ 283369 h 514350"/>
              <a:gd name="connsiteX5559" fmla="*/ 2633186 w 6400800"/>
              <a:gd name="connsiteY5559" fmla="*/ 285274 h 514350"/>
              <a:gd name="connsiteX5560" fmla="*/ 2633186 w 6400800"/>
              <a:gd name="connsiteY5560" fmla="*/ 286226 h 514350"/>
              <a:gd name="connsiteX5561" fmla="*/ 2632234 w 6400800"/>
              <a:gd name="connsiteY5561" fmla="*/ 290036 h 514350"/>
              <a:gd name="connsiteX5562" fmla="*/ 2633186 w 6400800"/>
              <a:gd name="connsiteY5562" fmla="*/ 283369 h 514350"/>
              <a:gd name="connsiteX5563" fmla="*/ 2578894 w 6400800"/>
              <a:gd name="connsiteY5563" fmla="*/ 242411 h 514350"/>
              <a:gd name="connsiteX5564" fmla="*/ 2577941 w 6400800"/>
              <a:gd name="connsiteY5564" fmla="*/ 241459 h 514350"/>
              <a:gd name="connsiteX5565" fmla="*/ 2580799 w 6400800"/>
              <a:gd name="connsiteY5565" fmla="*/ 235744 h 514350"/>
              <a:gd name="connsiteX5566" fmla="*/ 2580799 w 6400800"/>
              <a:gd name="connsiteY5566" fmla="*/ 235744 h 514350"/>
              <a:gd name="connsiteX5567" fmla="*/ 2578894 w 6400800"/>
              <a:gd name="connsiteY5567" fmla="*/ 242411 h 514350"/>
              <a:gd name="connsiteX5568" fmla="*/ 2597944 w 6400800"/>
              <a:gd name="connsiteY5568" fmla="*/ 275749 h 514350"/>
              <a:gd name="connsiteX5569" fmla="*/ 2597944 w 6400800"/>
              <a:gd name="connsiteY5569" fmla="*/ 274796 h 514350"/>
              <a:gd name="connsiteX5570" fmla="*/ 2597944 w 6400800"/>
              <a:gd name="connsiteY5570" fmla="*/ 275749 h 514350"/>
              <a:gd name="connsiteX5571" fmla="*/ 2597944 w 6400800"/>
              <a:gd name="connsiteY5571" fmla="*/ 275749 h 514350"/>
              <a:gd name="connsiteX5572" fmla="*/ 2616041 w 6400800"/>
              <a:gd name="connsiteY5572" fmla="*/ 309086 h 514350"/>
              <a:gd name="connsiteX5573" fmla="*/ 2613184 w 6400800"/>
              <a:gd name="connsiteY5573" fmla="*/ 319564 h 514350"/>
              <a:gd name="connsiteX5574" fmla="*/ 2613184 w 6400800"/>
              <a:gd name="connsiteY5574" fmla="*/ 318611 h 514350"/>
              <a:gd name="connsiteX5575" fmla="*/ 2613184 w 6400800"/>
              <a:gd name="connsiteY5575" fmla="*/ 319564 h 514350"/>
              <a:gd name="connsiteX5576" fmla="*/ 2613184 w 6400800"/>
              <a:gd name="connsiteY5576" fmla="*/ 319564 h 514350"/>
              <a:gd name="connsiteX5577" fmla="*/ 2600801 w 6400800"/>
              <a:gd name="connsiteY5577" fmla="*/ 289084 h 514350"/>
              <a:gd name="connsiteX5578" fmla="*/ 2602706 w 6400800"/>
              <a:gd name="connsiteY5578" fmla="*/ 282416 h 514350"/>
              <a:gd name="connsiteX5579" fmla="*/ 2612231 w 6400800"/>
              <a:gd name="connsiteY5579" fmla="*/ 299561 h 514350"/>
              <a:gd name="connsiteX5580" fmla="*/ 2616041 w 6400800"/>
              <a:gd name="connsiteY5580" fmla="*/ 308134 h 514350"/>
              <a:gd name="connsiteX5581" fmla="*/ 2616041 w 6400800"/>
              <a:gd name="connsiteY5581" fmla="*/ 309086 h 514350"/>
              <a:gd name="connsiteX5582" fmla="*/ 2616041 w 6400800"/>
              <a:gd name="connsiteY5582" fmla="*/ 309086 h 514350"/>
              <a:gd name="connsiteX5583" fmla="*/ 2604611 w 6400800"/>
              <a:gd name="connsiteY5583" fmla="*/ 276701 h 514350"/>
              <a:gd name="connsiteX5584" fmla="*/ 2608421 w 6400800"/>
              <a:gd name="connsiteY5584" fmla="*/ 267176 h 514350"/>
              <a:gd name="connsiteX5585" fmla="*/ 2615089 w 6400800"/>
              <a:gd name="connsiteY5585" fmla="*/ 290036 h 514350"/>
              <a:gd name="connsiteX5586" fmla="*/ 2604611 w 6400800"/>
              <a:gd name="connsiteY5586" fmla="*/ 276701 h 514350"/>
              <a:gd name="connsiteX5587" fmla="*/ 2614136 w 6400800"/>
              <a:gd name="connsiteY5587" fmla="*/ 276701 h 514350"/>
              <a:gd name="connsiteX5588" fmla="*/ 2609374 w 6400800"/>
              <a:gd name="connsiteY5588" fmla="*/ 266224 h 514350"/>
              <a:gd name="connsiteX5589" fmla="*/ 2612231 w 6400800"/>
              <a:gd name="connsiteY5589" fmla="*/ 257651 h 514350"/>
              <a:gd name="connsiteX5590" fmla="*/ 2614136 w 6400800"/>
              <a:gd name="connsiteY5590" fmla="*/ 276701 h 514350"/>
              <a:gd name="connsiteX5591" fmla="*/ 2606516 w 6400800"/>
              <a:gd name="connsiteY5591" fmla="*/ 208121 h 514350"/>
              <a:gd name="connsiteX5592" fmla="*/ 2611279 w 6400800"/>
              <a:gd name="connsiteY5592" fmla="*/ 250984 h 514350"/>
              <a:gd name="connsiteX5593" fmla="*/ 2611279 w 6400800"/>
              <a:gd name="connsiteY5593" fmla="*/ 251936 h 514350"/>
              <a:gd name="connsiteX5594" fmla="*/ 2600801 w 6400800"/>
              <a:gd name="connsiteY5594" fmla="*/ 271939 h 514350"/>
              <a:gd name="connsiteX5595" fmla="*/ 2597944 w 6400800"/>
              <a:gd name="connsiteY5595" fmla="*/ 268129 h 514350"/>
              <a:gd name="connsiteX5596" fmla="*/ 2595086 w 6400800"/>
              <a:gd name="connsiteY5596" fmla="*/ 237649 h 514350"/>
              <a:gd name="connsiteX5597" fmla="*/ 2594134 w 6400800"/>
              <a:gd name="connsiteY5597" fmla="*/ 228124 h 514350"/>
              <a:gd name="connsiteX5598" fmla="*/ 2605564 w 6400800"/>
              <a:gd name="connsiteY5598" fmla="*/ 179546 h 514350"/>
              <a:gd name="connsiteX5599" fmla="*/ 2606516 w 6400800"/>
              <a:gd name="connsiteY5599" fmla="*/ 208121 h 514350"/>
              <a:gd name="connsiteX5600" fmla="*/ 2586514 w 6400800"/>
              <a:gd name="connsiteY5600" fmla="*/ 186214 h 514350"/>
              <a:gd name="connsiteX5601" fmla="*/ 2598896 w 6400800"/>
              <a:gd name="connsiteY5601" fmla="*/ 159544 h 514350"/>
              <a:gd name="connsiteX5602" fmla="*/ 2601754 w 6400800"/>
              <a:gd name="connsiteY5602" fmla="*/ 153829 h 514350"/>
              <a:gd name="connsiteX5603" fmla="*/ 2603659 w 6400800"/>
              <a:gd name="connsiteY5603" fmla="*/ 173831 h 514350"/>
              <a:gd name="connsiteX5604" fmla="*/ 2590324 w 6400800"/>
              <a:gd name="connsiteY5604" fmla="*/ 210979 h 514350"/>
              <a:gd name="connsiteX5605" fmla="*/ 2586514 w 6400800"/>
              <a:gd name="connsiteY5605" fmla="*/ 187166 h 514350"/>
              <a:gd name="connsiteX5606" fmla="*/ 2586514 w 6400800"/>
              <a:gd name="connsiteY5606" fmla="*/ 186214 h 514350"/>
              <a:gd name="connsiteX5607" fmla="*/ 2584609 w 6400800"/>
              <a:gd name="connsiteY5607" fmla="*/ 408146 h 514350"/>
              <a:gd name="connsiteX5608" fmla="*/ 2584609 w 6400800"/>
              <a:gd name="connsiteY5608" fmla="*/ 408146 h 514350"/>
              <a:gd name="connsiteX5609" fmla="*/ 2581751 w 6400800"/>
              <a:gd name="connsiteY5609" fmla="*/ 393859 h 514350"/>
              <a:gd name="connsiteX5610" fmla="*/ 2584609 w 6400800"/>
              <a:gd name="connsiteY5610" fmla="*/ 408146 h 514350"/>
              <a:gd name="connsiteX5611" fmla="*/ 2580799 w 6400800"/>
              <a:gd name="connsiteY5611" fmla="*/ 199549 h 514350"/>
              <a:gd name="connsiteX5612" fmla="*/ 2581751 w 6400800"/>
              <a:gd name="connsiteY5612" fmla="*/ 228124 h 514350"/>
              <a:gd name="connsiteX5613" fmla="*/ 2578894 w 6400800"/>
              <a:gd name="connsiteY5613" fmla="*/ 231934 h 514350"/>
              <a:gd name="connsiteX5614" fmla="*/ 2575084 w 6400800"/>
              <a:gd name="connsiteY5614" fmla="*/ 236696 h 514350"/>
              <a:gd name="connsiteX5615" fmla="*/ 2573179 w 6400800"/>
              <a:gd name="connsiteY5615" fmla="*/ 233839 h 514350"/>
              <a:gd name="connsiteX5616" fmla="*/ 2572226 w 6400800"/>
              <a:gd name="connsiteY5616" fmla="*/ 229076 h 514350"/>
              <a:gd name="connsiteX5617" fmla="*/ 2571274 w 6400800"/>
              <a:gd name="connsiteY5617" fmla="*/ 219551 h 514350"/>
              <a:gd name="connsiteX5618" fmla="*/ 2580799 w 6400800"/>
              <a:gd name="connsiteY5618" fmla="*/ 199549 h 514350"/>
              <a:gd name="connsiteX5619" fmla="*/ 2569369 w 6400800"/>
              <a:gd name="connsiteY5619" fmla="*/ 320516 h 514350"/>
              <a:gd name="connsiteX5620" fmla="*/ 2570321 w 6400800"/>
              <a:gd name="connsiteY5620" fmla="*/ 327184 h 514350"/>
              <a:gd name="connsiteX5621" fmla="*/ 2571274 w 6400800"/>
              <a:gd name="connsiteY5621" fmla="*/ 330041 h 514350"/>
              <a:gd name="connsiteX5622" fmla="*/ 2563654 w 6400800"/>
              <a:gd name="connsiteY5622" fmla="*/ 345281 h 514350"/>
              <a:gd name="connsiteX5623" fmla="*/ 2562701 w 6400800"/>
              <a:gd name="connsiteY5623" fmla="*/ 342424 h 514350"/>
              <a:gd name="connsiteX5624" fmla="*/ 2569369 w 6400800"/>
              <a:gd name="connsiteY5624" fmla="*/ 320516 h 514350"/>
              <a:gd name="connsiteX5625" fmla="*/ 2556034 w 6400800"/>
              <a:gd name="connsiteY5625" fmla="*/ 262414 h 514350"/>
              <a:gd name="connsiteX5626" fmla="*/ 2559844 w 6400800"/>
              <a:gd name="connsiteY5626" fmla="*/ 251936 h 514350"/>
              <a:gd name="connsiteX5627" fmla="*/ 2560796 w 6400800"/>
              <a:gd name="connsiteY5627" fmla="*/ 257651 h 514350"/>
              <a:gd name="connsiteX5628" fmla="*/ 2559844 w 6400800"/>
              <a:gd name="connsiteY5628" fmla="*/ 259556 h 514350"/>
              <a:gd name="connsiteX5629" fmla="*/ 2554129 w 6400800"/>
              <a:gd name="connsiteY5629" fmla="*/ 269081 h 514350"/>
              <a:gd name="connsiteX5630" fmla="*/ 2556034 w 6400800"/>
              <a:gd name="connsiteY5630" fmla="*/ 262414 h 514350"/>
              <a:gd name="connsiteX5631" fmla="*/ 2561749 w 6400800"/>
              <a:gd name="connsiteY5631" fmla="*/ 276701 h 514350"/>
              <a:gd name="connsiteX5632" fmla="*/ 2562701 w 6400800"/>
              <a:gd name="connsiteY5632" fmla="*/ 274796 h 514350"/>
              <a:gd name="connsiteX5633" fmla="*/ 2564606 w 6400800"/>
              <a:gd name="connsiteY5633" fmla="*/ 287179 h 514350"/>
              <a:gd name="connsiteX5634" fmla="*/ 2557939 w 6400800"/>
              <a:gd name="connsiteY5634" fmla="*/ 309086 h 514350"/>
              <a:gd name="connsiteX5635" fmla="*/ 2556034 w 6400800"/>
              <a:gd name="connsiteY5635" fmla="*/ 313849 h 514350"/>
              <a:gd name="connsiteX5636" fmla="*/ 2553176 w 6400800"/>
              <a:gd name="connsiteY5636" fmla="*/ 296704 h 514350"/>
              <a:gd name="connsiteX5637" fmla="*/ 2561749 w 6400800"/>
              <a:gd name="connsiteY5637" fmla="*/ 276701 h 514350"/>
              <a:gd name="connsiteX5638" fmla="*/ 2538889 w 6400800"/>
              <a:gd name="connsiteY5638" fmla="*/ 252889 h 514350"/>
              <a:gd name="connsiteX5639" fmla="*/ 2540794 w 6400800"/>
              <a:gd name="connsiteY5639" fmla="*/ 242411 h 514350"/>
              <a:gd name="connsiteX5640" fmla="*/ 2542699 w 6400800"/>
              <a:gd name="connsiteY5640" fmla="*/ 238601 h 514350"/>
              <a:gd name="connsiteX5641" fmla="*/ 2544604 w 6400800"/>
              <a:gd name="connsiteY5641" fmla="*/ 233839 h 514350"/>
              <a:gd name="connsiteX5642" fmla="*/ 2543651 w 6400800"/>
              <a:gd name="connsiteY5642" fmla="*/ 248126 h 514350"/>
              <a:gd name="connsiteX5643" fmla="*/ 2542699 w 6400800"/>
              <a:gd name="connsiteY5643" fmla="*/ 257651 h 514350"/>
              <a:gd name="connsiteX5644" fmla="*/ 2537936 w 6400800"/>
              <a:gd name="connsiteY5644" fmla="*/ 268129 h 514350"/>
              <a:gd name="connsiteX5645" fmla="*/ 2538889 w 6400800"/>
              <a:gd name="connsiteY5645" fmla="*/ 252889 h 514350"/>
              <a:gd name="connsiteX5646" fmla="*/ 2521744 w 6400800"/>
              <a:gd name="connsiteY5646" fmla="*/ 475774 h 514350"/>
              <a:gd name="connsiteX5647" fmla="*/ 2522696 w 6400800"/>
              <a:gd name="connsiteY5647" fmla="*/ 484346 h 514350"/>
              <a:gd name="connsiteX5648" fmla="*/ 2520791 w 6400800"/>
              <a:gd name="connsiteY5648" fmla="*/ 479584 h 514350"/>
              <a:gd name="connsiteX5649" fmla="*/ 2521744 w 6400800"/>
              <a:gd name="connsiteY5649" fmla="*/ 475774 h 514350"/>
              <a:gd name="connsiteX5650" fmla="*/ 2514124 w 6400800"/>
              <a:gd name="connsiteY5650" fmla="*/ 323374 h 514350"/>
              <a:gd name="connsiteX5651" fmla="*/ 2514124 w 6400800"/>
              <a:gd name="connsiteY5651" fmla="*/ 323374 h 514350"/>
              <a:gd name="connsiteX5652" fmla="*/ 2513171 w 6400800"/>
              <a:gd name="connsiteY5652" fmla="*/ 328136 h 514350"/>
              <a:gd name="connsiteX5653" fmla="*/ 2513171 w 6400800"/>
              <a:gd name="connsiteY5653" fmla="*/ 329089 h 514350"/>
              <a:gd name="connsiteX5654" fmla="*/ 2514124 w 6400800"/>
              <a:gd name="connsiteY5654" fmla="*/ 323374 h 514350"/>
              <a:gd name="connsiteX5655" fmla="*/ 2509361 w 6400800"/>
              <a:gd name="connsiteY5655" fmla="*/ 300514 h 514350"/>
              <a:gd name="connsiteX5656" fmla="*/ 2508409 w 6400800"/>
              <a:gd name="connsiteY5656" fmla="*/ 302419 h 514350"/>
              <a:gd name="connsiteX5657" fmla="*/ 2508409 w 6400800"/>
              <a:gd name="connsiteY5657" fmla="*/ 302419 h 514350"/>
              <a:gd name="connsiteX5658" fmla="*/ 2507456 w 6400800"/>
              <a:gd name="connsiteY5658" fmla="*/ 294799 h 514350"/>
              <a:gd name="connsiteX5659" fmla="*/ 2509361 w 6400800"/>
              <a:gd name="connsiteY5659" fmla="*/ 300514 h 514350"/>
              <a:gd name="connsiteX5660" fmla="*/ 2496979 w 6400800"/>
              <a:gd name="connsiteY5660" fmla="*/ 292894 h 514350"/>
              <a:gd name="connsiteX5661" fmla="*/ 2497931 w 6400800"/>
              <a:gd name="connsiteY5661" fmla="*/ 290036 h 514350"/>
              <a:gd name="connsiteX5662" fmla="*/ 2496979 w 6400800"/>
              <a:gd name="connsiteY5662" fmla="*/ 290989 h 514350"/>
              <a:gd name="connsiteX5663" fmla="*/ 2497931 w 6400800"/>
              <a:gd name="connsiteY5663" fmla="*/ 284321 h 514350"/>
              <a:gd name="connsiteX5664" fmla="*/ 2498884 w 6400800"/>
              <a:gd name="connsiteY5664" fmla="*/ 269081 h 514350"/>
              <a:gd name="connsiteX5665" fmla="*/ 2498884 w 6400800"/>
              <a:gd name="connsiteY5665" fmla="*/ 266224 h 514350"/>
              <a:gd name="connsiteX5666" fmla="*/ 2502694 w 6400800"/>
              <a:gd name="connsiteY5666" fmla="*/ 277654 h 514350"/>
              <a:gd name="connsiteX5667" fmla="*/ 2502694 w 6400800"/>
              <a:gd name="connsiteY5667" fmla="*/ 283369 h 514350"/>
              <a:gd name="connsiteX5668" fmla="*/ 2501741 w 6400800"/>
              <a:gd name="connsiteY5668" fmla="*/ 302419 h 514350"/>
              <a:gd name="connsiteX5669" fmla="*/ 2501741 w 6400800"/>
              <a:gd name="connsiteY5669" fmla="*/ 313849 h 514350"/>
              <a:gd name="connsiteX5670" fmla="*/ 2500789 w 6400800"/>
              <a:gd name="connsiteY5670" fmla="*/ 325279 h 514350"/>
              <a:gd name="connsiteX5671" fmla="*/ 2500789 w 6400800"/>
              <a:gd name="connsiteY5671" fmla="*/ 326231 h 514350"/>
              <a:gd name="connsiteX5672" fmla="*/ 2499836 w 6400800"/>
              <a:gd name="connsiteY5672" fmla="*/ 315754 h 514350"/>
              <a:gd name="connsiteX5673" fmla="*/ 2499836 w 6400800"/>
              <a:gd name="connsiteY5673" fmla="*/ 310039 h 514350"/>
              <a:gd name="connsiteX5674" fmla="*/ 2500789 w 6400800"/>
              <a:gd name="connsiteY5674" fmla="*/ 297656 h 514350"/>
              <a:gd name="connsiteX5675" fmla="*/ 2500789 w 6400800"/>
              <a:gd name="connsiteY5675" fmla="*/ 286226 h 514350"/>
              <a:gd name="connsiteX5676" fmla="*/ 2496979 w 6400800"/>
              <a:gd name="connsiteY5676" fmla="*/ 292894 h 514350"/>
              <a:gd name="connsiteX5677" fmla="*/ 2496979 w 6400800"/>
              <a:gd name="connsiteY5677" fmla="*/ 292894 h 514350"/>
              <a:gd name="connsiteX5678" fmla="*/ 2449354 w 6400800"/>
              <a:gd name="connsiteY5678" fmla="*/ 334804 h 514350"/>
              <a:gd name="connsiteX5679" fmla="*/ 2447449 w 6400800"/>
              <a:gd name="connsiteY5679" fmla="*/ 328136 h 514350"/>
              <a:gd name="connsiteX5680" fmla="*/ 2450306 w 6400800"/>
              <a:gd name="connsiteY5680" fmla="*/ 321469 h 514350"/>
              <a:gd name="connsiteX5681" fmla="*/ 2450306 w 6400800"/>
              <a:gd name="connsiteY5681" fmla="*/ 322421 h 514350"/>
              <a:gd name="connsiteX5682" fmla="*/ 2451259 w 6400800"/>
              <a:gd name="connsiteY5682" fmla="*/ 324326 h 514350"/>
              <a:gd name="connsiteX5683" fmla="*/ 2449354 w 6400800"/>
              <a:gd name="connsiteY5683" fmla="*/ 334804 h 514350"/>
              <a:gd name="connsiteX5684" fmla="*/ 2450306 w 6400800"/>
              <a:gd name="connsiteY5684" fmla="*/ 254794 h 514350"/>
              <a:gd name="connsiteX5685" fmla="*/ 2451259 w 6400800"/>
              <a:gd name="connsiteY5685" fmla="*/ 251936 h 514350"/>
              <a:gd name="connsiteX5686" fmla="*/ 2451259 w 6400800"/>
              <a:gd name="connsiteY5686" fmla="*/ 250984 h 514350"/>
              <a:gd name="connsiteX5687" fmla="*/ 2451259 w 6400800"/>
              <a:gd name="connsiteY5687" fmla="*/ 251936 h 514350"/>
              <a:gd name="connsiteX5688" fmla="*/ 2450306 w 6400800"/>
              <a:gd name="connsiteY5688" fmla="*/ 254794 h 514350"/>
              <a:gd name="connsiteX5689" fmla="*/ 2452211 w 6400800"/>
              <a:gd name="connsiteY5689" fmla="*/ 251936 h 514350"/>
              <a:gd name="connsiteX5690" fmla="*/ 2451259 w 6400800"/>
              <a:gd name="connsiteY5690" fmla="*/ 250984 h 514350"/>
              <a:gd name="connsiteX5691" fmla="*/ 2456021 w 6400800"/>
              <a:gd name="connsiteY5691" fmla="*/ 238601 h 514350"/>
              <a:gd name="connsiteX5692" fmla="*/ 2460784 w 6400800"/>
              <a:gd name="connsiteY5692" fmla="*/ 231934 h 514350"/>
              <a:gd name="connsiteX5693" fmla="*/ 2459831 w 6400800"/>
              <a:gd name="connsiteY5693" fmla="*/ 235744 h 514350"/>
              <a:gd name="connsiteX5694" fmla="*/ 2456021 w 6400800"/>
              <a:gd name="connsiteY5694" fmla="*/ 248126 h 514350"/>
              <a:gd name="connsiteX5695" fmla="*/ 2452211 w 6400800"/>
              <a:gd name="connsiteY5695" fmla="*/ 251936 h 514350"/>
              <a:gd name="connsiteX5696" fmla="*/ 2457926 w 6400800"/>
              <a:gd name="connsiteY5696" fmla="*/ 266224 h 514350"/>
              <a:gd name="connsiteX5697" fmla="*/ 2456974 w 6400800"/>
              <a:gd name="connsiteY5697" fmla="*/ 268129 h 514350"/>
              <a:gd name="connsiteX5698" fmla="*/ 2457926 w 6400800"/>
              <a:gd name="connsiteY5698" fmla="*/ 266224 h 514350"/>
              <a:gd name="connsiteX5699" fmla="*/ 2457926 w 6400800"/>
              <a:gd name="connsiteY5699" fmla="*/ 266224 h 514350"/>
              <a:gd name="connsiteX5700" fmla="*/ 2457926 w 6400800"/>
              <a:gd name="connsiteY5700" fmla="*/ 374809 h 514350"/>
              <a:gd name="connsiteX5701" fmla="*/ 2456021 w 6400800"/>
              <a:gd name="connsiteY5701" fmla="*/ 367189 h 514350"/>
              <a:gd name="connsiteX5702" fmla="*/ 2456021 w 6400800"/>
              <a:gd name="connsiteY5702" fmla="*/ 362426 h 514350"/>
              <a:gd name="connsiteX5703" fmla="*/ 2456021 w 6400800"/>
              <a:gd name="connsiteY5703" fmla="*/ 344329 h 514350"/>
              <a:gd name="connsiteX5704" fmla="*/ 2458879 w 6400800"/>
              <a:gd name="connsiteY5704" fmla="*/ 354806 h 514350"/>
              <a:gd name="connsiteX5705" fmla="*/ 2457926 w 6400800"/>
              <a:gd name="connsiteY5705" fmla="*/ 374809 h 514350"/>
              <a:gd name="connsiteX5706" fmla="*/ 2456974 w 6400800"/>
              <a:gd name="connsiteY5706" fmla="*/ 308134 h 514350"/>
              <a:gd name="connsiteX5707" fmla="*/ 2456974 w 6400800"/>
              <a:gd name="connsiteY5707" fmla="*/ 305276 h 514350"/>
              <a:gd name="connsiteX5708" fmla="*/ 2457926 w 6400800"/>
              <a:gd name="connsiteY5708" fmla="*/ 302419 h 514350"/>
              <a:gd name="connsiteX5709" fmla="*/ 2459831 w 6400800"/>
              <a:gd name="connsiteY5709" fmla="*/ 313849 h 514350"/>
              <a:gd name="connsiteX5710" fmla="*/ 2460784 w 6400800"/>
              <a:gd name="connsiteY5710" fmla="*/ 317659 h 514350"/>
              <a:gd name="connsiteX5711" fmla="*/ 2456974 w 6400800"/>
              <a:gd name="connsiteY5711" fmla="*/ 308134 h 514350"/>
              <a:gd name="connsiteX5712" fmla="*/ 2458879 w 6400800"/>
              <a:gd name="connsiteY5712" fmla="*/ 290036 h 514350"/>
              <a:gd name="connsiteX5713" fmla="*/ 2459831 w 6400800"/>
              <a:gd name="connsiteY5713" fmla="*/ 287179 h 514350"/>
              <a:gd name="connsiteX5714" fmla="*/ 2463641 w 6400800"/>
              <a:gd name="connsiteY5714" fmla="*/ 277654 h 514350"/>
              <a:gd name="connsiteX5715" fmla="*/ 2465546 w 6400800"/>
              <a:gd name="connsiteY5715" fmla="*/ 281464 h 514350"/>
              <a:gd name="connsiteX5716" fmla="*/ 2458879 w 6400800"/>
              <a:gd name="connsiteY5716" fmla="*/ 290036 h 514350"/>
              <a:gd name="connsiteX5717" fmla="*/ 2464594 w 6400800"/>
              <a:gd name="connsiteY5717" fmla="*/ 305276 h 514350"/>
              <a:gd name="connsiteX5718" fmla="*/ 2460784 w 6400800"/>
              <a:gd name="connsiteY5718" fmla="*/ 295751 h 514350"/>
              <a:gd name="connsiteX5719" fmla="*/ 2462689 w 6400800"/>
              <a:gd name="connsiteY5719" fmla="*/ 292894 h 514350"/>
              <a:gd name="connsiteX5720" fmla="*/ 2466499 w 6400800"/>
              <a:gd name="connsiteY5720" fmla="*/ 285274 h 514350"/>
              <a:gd name="connsiteX5721" fmla="*/ 2464594 w 6400800"/>
              <a:gd name="connsiteY5721" fmla="*/ 305276 h 514350"/>
              <a:gd name="connsiteX5722" fmla="*/ 2467451 w 6400800"/>
              <a:gd name="connsiteY5722" fmla="*/ 274796 h 514350"/>
              <a:gd name="connsiteX5723" fmla="*/ 2466499 w 6400800"/>
              <a:gd name="connsiteY5723" fmla="*/ 272891 h 514350"/>
              <a:gd name="connsiteX5724" fmla="*/ 2468404 w 6400800"/>
              <a:gd name="connsiteY5724" fmla="*/ 268129 h 514350"/>
              <a:gd name="connsiteX5725" fmla="*/ 2467451 w 6400800"/>
              <a:gd name="connsiteY5725" fmla="*/ 274796 h 514350"/>
              <a:gd name="connsiteX5726" fmla="*/ 2471261 w 6400800"/>
              <a:gd name="connsiteY5726" fmla="*/ 233839 h 514350"/>
              <a:gd name="connsiteX5727" fmla="*/ 2470309 w 6400800"/>
              <a:gd name="connsiteY5727" fmla="*/ 245269 h 514350"/>
              <a:gd name="connsiteX5728" fmla="*/ 2469356 w 6400800"/>
              <a:gd name="connsiteY5728" fmla="*/ 246221 h 514350"/>
              <a:gd name="connsiteX5729" fmla="*/ 2459831 w 6400800"/>
              <a:gd name="connsiteY5729" fmla="*/ 263366 h 514350"/>
              <a:gd name="connsiteX5730" fmla="*/ 2458879 w 6400800"/>
              <a:gd name="connsiteY5730" fmla="*/ 261461 h 514350"/>
              <a:gd name="connsiteX5731" fmla="*/ 2461736 w 6400800"/>
              <a:gd name="connsiteY5731" fmla="*/ 247174 h 514350"/>
              <a:gd name="connsiteX5732" fmla="*/ 2462689 w 6400800"/>
              <a:gd name="connsiteY5732" fmla="*/ 245269 h 514350"/>
              <a:gd name="connsiteX5733" fmla="*/ 2472214 w 6400800"/>
              <a:gd name="connsiteY5733" fmla="*/ 231934 h 514350"/>
              <a:gd name="connsiteX5734" fmla="*/ 2472214 w 6400800"/>
              <a:gd name="connsiteY5734" fmla="*/ 231934 h 514350"/>
              <a:gd name="connsiteX5735" fmla="*/ 2473166 w 6400800"/>
              <a:gd name="connsiteY5735" fmla="*/ 240506 h 514350"/>
              <a:gd name="connsiteX5736" fmla="*/ 2472214 w 6400800"/>
              <a:gd name="connsiteY5736" fmla="*/ 242411 h 514350"/>
              <a:gd name="connsiteX5737" fmla="*/ 2471261 w 6400800"/>
              <a:gd name="connsiteY5737" fmla="*/ 233839 h 514350"/>
              <a:gd name="connsiteX5738" fmla="*/ 2467451 w 6400800"/>
              <a:gd name="connsiteY5738" fmla="*/ 211931 h 514350"/>
              <a:gd name="connsiteX5739" fmla="*/ 2465546 w 6400800"/>
              <a:gd name="connsiteY5739" fmla="*/ 213836 h 514350"/>
              <a:gd name="connsiteX5740" fmla="*/ 2466499 w 6400800"/>
              <a:gd name="connsiteY5740" fmla="*/ 211931 h 514350"/>
              <a:gd name="connsiteX5741" fmla="*/ 2468404 w 6400800"/>
              <a:gd name="connsiteY5741" fmla="*/ 208121 h 514350"/>
              <a:gd name="connsiteX5742" fmla="*/ 2468404 w 6400800"/>
              <a:gd name="connsiteY5742" fmla="*/ 210979 h 514350"/>
              <a:gd name="connsiteX5743" fmla="*/ 2467451 w 6400800"/>
              <a:gd name="connsiteY5743" fmla="*/ 211931 h 514350"/>
              <a:gd name="connsiteX5744" fmla="*/ 2467451 w 6400800"/>
              <a:gd name="connsiteY5744" fmla="*/ 211931 h 514350"/>
              <a:gd name="connsiteX5745" fmla="*/ 2467451 w 6400800"/>
              <a:gd name="connsiteY5745" fmla="*/ 211931 h 514350"/>
              <a:gd name="connsiteX5746" fmla="*/ 2470309 w 6400800"/>
              <a:gd name="connsiteY5746" fmla="*/ 218599 h 514350"/>
              <a:gd name="connsiteX5747" fmla="*/ 2472214 w 6400800"/>
              <a:gd name="connsiteY5747" fmla="*/ 230029 h 514350"/>
              <a:gd name="connsiteX5748" fmla="*/ 2472214 w 6400800"/>
              <a:gd name="connsiteY5748" fmla="*/ 230029 h 514350"/>
              <a:gd name="connsiteX5749" fmla="*/ 2463641 w 6400800"/>
              <a:gd name="connsiteY5749" fmla="*/ 237649 h 514350"/>
              <a:gd name="connsiteX5750" fmla="*/ 2464594 w 6400800"/>
              <a:gd name="connsiteY5750" fmla="*/ 234791 h 514350"/>
              <a:gd name="connsiteX5751" fmla="*/ 2466499 w 6400800"/>
              <a:gd name="connsiteY5751" fmla="*/ 224314 h 514350"/>
              <a:gd name="connsiteX5752" fmla="*/ 2466499 w 6400800"/>
              <a:gd name="connsiteY5752" fmla="*/ 224314 h 514350"/>
              <a:gd name="connsiteX5753" fmla="*/ 2470309 w 6400800"/>
              <a:gd name="connsiteY5753" fmla="*/ 218599 h 514350"/>
              <a:gd name="connsiteX5754" fmla="*/ 2477929 w 6400800"/>
              <a:gd name="connsiteY5754" fmla="*/ 223361 h 514350"/>
              <a:gd name="connsiteX5755" fmla="*/ 2475071 w 6400800"/>
              <a:gd name="connsiteY5755" fmla="*/ 212884 h 514350"/>
              <a:gd name="connsiteX5756" fmla="*/ 2477929 w 6400800"/>
              <a:gd name="connsiteY5756" fmla="*/ 209074 h 514350"/>
              <a:gd name="connsiteX5757" fmla="*/ 2477929 w 6400800"/>
              <a:gd name="connsiteY5757" fmla="*/ 217646 h 514350"/>
              <a:gd name="connsiteX5758" fmla="*/ 2477929 w 6400800"/>
              <a:gd name="connsiteY5758" fmla="*/ 223361 h 514350"/>
              <a:gd name="connsiteX5759" fmla="*/ 2473166 w 6400800"/>
              <a:gd name="connsiteY5759" fmla="*/ 206216 h 514350"/>
              <a:gd name="connsiteX5760" fmla="*/ 2472214 w 6400800"/>
              <a:gd name="connsiteY5760" fmla="*/ 203359 h 514350"/>
              <a:gd name="connsiteX5761" fmla="*/ 2471261 w 6400800"/>
              <a:gd name="connsiteY5761" fmla="*/ 201454 h 514350"/>
              <a:gd name="connsiteX5762" fmla="*/ 2474119 w 6400800"/>
              <a:gd name="connsiteY5762" fmla="*/ 195739 h 514350"/>
              <a:gd name="connsiteX5763" fmla="*/ 2477929 w 6400800"/>
              <a:gd name="connsiteY5763" fmla="*/ 189071 h 514350"/>
              <a:gd name="connsiteX5764" fmla="*/ 2477929 w 6400800"/>
              <a:gd name="connsiteY5764" fmla="*/ 201454 h 514350"/>
              <a:gd name="connsiteX5765" fmla="*/ 2473166 w 6400800"/>
              <a:gd name="connsiteY5765" fmla="*/ 206216 h 514350"/>
              <a:gd name="connsiteX5766" fmla="*/ 2473166 w 6400800"/>
              <a:gd name="connsiteY5766" fmla="*/ 255746 h 514350"/>
              <a:gd name="connsiteX5767" fmla="*/ 2475071 w 6400800"/>
              <a:gd name="connsiteY5767" fmla="*/ 251936 h 514350"/>
              <a:gd name="connsiteX5768" fmla="*/ 2476976 w 6400800"/>
              <a:gd name="connsiteY5768" fmla="*/ 266224 h 514350"/>
              <a:gd name="connsiteX5769" fmla="*/ 2479834 w 6400800"/>
              <a:gd name="connsiteY5769" fmla="*/ 292894 h 514350"/>
              <a:gd name="connsiteX5770" fmla="*/ 2479834 w 6400800"/>
              <a:gd name="connsiteY5770" fmla="*/ 296704 h 514350"/>
              <a:gd name="connsiteX5771" fmla="*/ 2479834 w 6400800"/>
              <a:gd name="connsiteY5771" fmla="*/ 295751 h 514350"/>
              <a:gd name="connsiteX5772" fmla="*/ 2475071 w 6400800"/>
              <a:gd name="connsiteY5772" fmla="*/ 288131 h 514350"/>
              <a:gd name="connsiteX5773" fmla="*/ 2473166 w 6400800"/>
              <a:gd name="connsiteY5773" fmla="*/ 255746 h 514350"/>
              <a:gd name="connsiteX5774" fmla="*/ 2481739 w 6400800"/>
              <a:gd name="connsiteY5774" fmla="*/ 324326 h 514350"/>
              <a:gd name="connsiteX5775" fmla="*/ 2480786 w 6400800"/>
              <a:gd name="connsiteY5775" fmla="*/ 326231 h 514350"/>
              <a:gd name="connsiteX5776" fmla="*/ 2476024 w 6400800"/>
              <a:gd name="connsiteY5776" fmla="*/ 340519 h 514350"/>
              <a:gd name="connsiteX5777" fmla="*/ 2476024 w 6400800"/>
              <a:gd name="connsiteY5777" fmla="*/ 308134 h 514350"/>
              <a:gd name="connsiteX5778" fmla="*/ 2476024 w 6400800"/>
              <a:gd name="connsiteY5778" fmla="*/ 308134 h 514350"/>
              <a:gd name="connsiteX5779" fmla="*/ 2479834 w 6400800"/>
              <a:gd name="connsiteY5779" fmla="*/ 318611 h 514350"/>
              <a:gd name="connsiteX5780" fmla="*/ 2480786 w 6400800"/>
              <a:gd name="connsiteY5780" fmla="*/ 322421 h 514350"/>
              <a:gd name="connsiteX5781" fmla="*/ 2481739 w 6400800"/>
              <a:gd name="connsiteY5781" fmla="*/ 324326 h 514350"/>
              <a:gd name="connsiteX5782" fmla="*/ 2481739 w 6400800"/>
              <a:gd name="connsiteY5782" fmla="*/ 324326 h 514350"/>
              <a:gd name="connsiteX5783" fmla="*/ 2436971 w 6400800"/>
              <a:gd name="connsiteY5783" fmla="*/ 215741 h 514350"/>
              <a:gd name="connsiteX5784" fmla="*/ 2447449 w 6400800"/>
              <a:gd name="connsiteY5784" fmla="*/ 195739 h 514350"/>
              <a:gd name="connsiteX5785" fmla="*/ 2457926 w 6400800"/>
              <a:gd name="connsiteY5785" fmla="*/ 178594 h 514350"/>
              <a:gd name="connsiteX5786" fmla="*/ 2475071 w 6400800"/>
              <a:gd name="connsiteY5786" fmla="*/ 150971 h 514350"/>
              <a:gd name="connsiteX5787" fmla="*/ 2482691 w 6400800"/>
              <a:gd name="connsiteY5787" fmla="*/ 138589 h 514350"/>
              <a:gd name="connsiteX5788" fmla="*/ 2480786 w 6400800"/>
              <a:gd name="connsiteY5788" fmla="*/ 154781 h 514350"/>
              <a:gd name="connsiteX5789" fmla="*/ 2478881 w 6400800"/>
              <a:gd name="connsiteY5789" fmla="*/ 181451 h 514350"/>
              <a:gd name="connsiteX5790" fmla="*/ 2470309 w 6400800"/>
              <a:gd name="connsiteY5790" fmla="*/ 193834 h 514350"/>
              <a:gd name="connsiteX5791" fmla="*/ 2469356 w 6400800"/>
              <a:gd name="connsiteY5791" fmla="*/ 194786 h 514350"/>
              <a:gd name="connsiteX5792" fmla="*/ 2465546 w 6400800"/>
              <a:gd name="connsiteY5792" fmla="*/ 181451 h 514350"/>
              <a:gd name="connsiteX5793" fmla="*/ 2467451 w 6400800"/>
              <a:gd name="connsiteY5793" fmla="*/ 197644 h 514350"/>
              <a:gd name="connsiteX5794" fmla="*/ 2460784 w 6400800"/>
              <a:gd name="connsiteY5794" fmla="*/ 209074 h 514350"/>
              <a:gd name="connsiteX5795" fmla="*/ 2447449 w 6400800"/>
              <a:gd name="connsiteY5795" fmla="*/ 234791 h 514350"/>
              <a:gd name="connsiteX5796" fmla="*/ 2436971 w 6400800"/>
              <a:gd name="connsiteY5796" fmla="*/ 247174 h 514350"/>
              <a:gd name="connsiteX5797" fmla="*/ 2436019 w 6400800"/>
              <a:gd name="connsiteY5797" fmla="*/ 249079 h 514350"/>
              <a:gd name="connsiteX5798" fmla="*/ 2436019 w 6400800"/>
              <a:gd name="connsiteY5798" fmla="*/ 249079 h 514350"/>
              <a:gd name="connsiteX5799" fmla="*/ 2433161 w 6400800"/>
              <a:gd name="connsiteY5799" fmla="*/ 225266 h 514350"/>
              <a:gd name="connsiteX5800" fmla="*/ 2436971 w 6400800"/>
              <a:gd name="connsiteY5800" fmla="*/ 215741 h 514350"/>
              <a:gd name="connsiteX5801" fmla="*/ 2416016 w 6400800"/>
              <a:gd name="connsiteY5801" fmla="*/ 313849 h 514350"/>
              <a:gd name="connsiteX5802" fmla="*/ 2416016 w 6400800"/>
              <a:gd name="connsiteY5802" fmla="*/ 313849 h 514350"/>
              <a:gd name="connsiteX5803" fmla="*/ 2413159 w 6400800"/>
              <a:gd name="connsiteY5803" fmla="*/ 304324 h 514350"/>
              <a:gd name="connsiteX5804" fmla="*/ 2415064 w 6400800"/>
              <a:gd name="connsiteY5804" fmla="*/ 301466 h 514350"/>
              <a:gd name="connsiteX5805" fmla="*/ 2415064 w 6400800"/>
              <a:gd name="connsiteY5805" fmla="*/ 303371 h 514350"/>
              <a:gd name="connsiteX5806" fmla="*/ 2416016 w 6400800"/>
              <a:gd name="connsiteY5806" fmla="*/ 313849 h 514350"/>
              <a:gd name="connsiteX5807" fmla="*/ 2416016 w 6400800"/>
              <a:gd name="connsiteY5807" fmla="*/ 313849 h 514350"/>
              <a:gd name="connsiteX5808" fmla="*/ 2422684 w 6400800"/>
              <a:gd name="connsiteY5808" fmla="*/ 288131 h 514350"/>
              <a:gd name="connsiteX5809" fmla="*/ 2422684 w 6400800"/>
              <a:gd name="connsiteY5809" fmla="*/ 293846 h 514350"/>
              <a:gd name="connsiteX5810" fmla="*/ 2420779 w 6400800"/>
              <a:gd name="connsiteY5810" fmla="*/ 299561 h 514350"/>
              <a:gd name="connsiteX5811" fmla="*/ 2418874 w 6400800"/>
              <a:gd name="connsiteY5811" fmla="*/ 293846 h 514350"/>
              <a:gd name="connsiteX5812" fmla="*/ 2420779 w 6400800"/>
              <a:gd name="connsiteY5812" fmla="*/ 290989 h 514350"/>
              <a:gd name="connsiteX5813" fmla="*/ 2422684 w 6400800"/>
              <a:gd name="connsiteY5813" fmla="*/ 288131 h 514350"/>
              <a:gd name="connsiteX5814" fmla="*/ 2414111 w 6400800"/>
              <a:gd name="connsiteY5814" fmla="*/ 259556 h 514350"/>
              <a:gd name="connsiteX5815" fmla="*/ 2419826 w 6400800"/>
              <a:gd name="connsiteY5815" fmla="*/ 248126 h 514350"/>
              <a:gd name="connsiteX5816" fmla="*/ 2420779 w 6400800"/>
              <a:gd name="connsiteY5816" fmla="*/ 266224 h 514350"/>
              <a:gd name="connsiteX5817" fmla="*/ 2412206 w 6400800"/>
              <a:gd name="connsiteY5817" fmla="*/ 277654 h 514350"/>
              <a:gd name="connsiteX5818" fmla="*/ 2410301 w 6400800"/>
              <a:gd name="connsiteY5818" fmla="*/ 273844 h 514350"/>
              <a:gd name="connsiteX5819" fmla="*/ 2408396 w 6400800"/>
              <a:gd name="connsiteY5819" fmla="*/ 270986 h 514350"/>
              <a:gd name="connsiteX5820" fmla="*/ 2414111 w 6400800"/>
              <a:gd name="connsiteY5820" fmla="*/ 259556 h 514350"/>
              <a:gd name="connsiteX5821" fmla="*/ 2406491 w 6400800"/>
              <a:gd name="connsiteY5821" fmla="*/ 275749 h 514350"/>
              <a:gd name="connsiteX5822" fmla="*/ 2406491 w 6400800"/>
              <a:gd name="connsiteY5822" fmla="*/ 275749 h 514350"/>
              <a:gd name="connsiteX5823" fmla="*/ 2409349 w 6400800"/>
              <a:gd name="connsiteY5823" fmla="*/ 282416 h 514350"/>
              <a:gd name="connsiteX5824" fmla="*/ 2406491 w 6400800"/>
              <a:gd name="connsiteY5824" fmla="*/ 286226 h 514350"/>
              <a:gd name="connsiteX5825" fmla="*/ 2404586 w 6400800"/>
              <a:gd name="connsiteY5825" fmla="*/ 280511 h 514350"/>
              <a:gd name="connsiteX5826" fmla="*/ 2406491 w 6400800"/>
              <a:gd name="connsiteY5826" fmla="*/ 275749 h 514350"/>
              <a:gd name="connsiteX5827" fmla="*/ 2405539 w 6400800"/>
              <a:gd name="connsiteY5827" fmla="*/ 317659 h 514350"/>
              <a:gd name="connsiteX5828" fmla="*/ 2408396 w 6400800"/>
              <a:gd name="connsiteY5828" fmla="*/ 328136 h 514350"/>
              <a:gd name="connsiteX5829" fmla="*/ 2408396 w 6400800"/>
              <a:gd name="connsiteY5829" fmla="*/ 334804 h 514350"/>
              <a:gd name="connsiteX5830" fmla="*/ 2407444 w 6400800"/>
              <a:gd name="connsiteY5830" fmla="*/ 332899 h 514350"/>
              <a:gd name="connsiteX5831" fmla="*/ 2407444 w 6400800"/>
              <a:gd name="connsiteY5831" fmla="*/ 340519 h 514350"/>
              <a:gd name="connsiteX5832" fmla="*/ 2404586 w 6400800"/>
              <a:gd name="connsiteY5832" fmla="*/ 350996 h 514350"/>
              <a:gd name="connsiteX5833" fmla="*/ 2400776 w 6400800"/>
              <a:gd name="connsiteY5833" fmla="*/ 364331 h 514350"/>
              <a:gd name="connsiteX5834" fmla="*/ 2398871 w 6400800"/>
              <a:gd name="connsiteY5834" fmla="*/ 343376 h 514350"/>
              <a:gd name="connsiteX5835" fmla="*/ 2397919 w 6400800"/>
              <a:gd name="connsiteY5835" fmla="*/ 333851 h 514350"/>
              <a:gd name="connsiteX5836" fmla="*/ 2398871 w 6400800"/>
              <a:gd name="connsiteY5836" fmla="*/ 330994 h 514350"/>
              <a:gd name="connsiteX5837" fmla="*/ 2405539 w 6400800"/>
              <a:gd name="connsiteY5837" fmla="*/ 317659 h 514350"/>
              <a:gd name="connsiteX5838" fmla="*/ 2398871 w 6400800"/>
              <a:gd name="connsiteY5838" fmla="*/ 291941 h 514350"/>
              <a:gd name="connsiteX5839" fmla="*/ 2399824 w 6400800"/>
              <a:gd name="connsiteY5839" fmla="*/ 295751 h 514350"/>
              <a:gd name="connsiteX5840" fmla="*/ 2394109 w 6400800"/>
              <a:gd name="connsiteY5840" fmla="*/ 303371 h 514350"/>
              <a:gd name="connsiteX5841" fmla="*/ 2394109 w 6400800"/>
              <a:gd name="connsiteY5841" fmla="*/ 302419 h 514350"/>
              <a:gd name="connsiteX5842" fmla="*/ 2398871 w 6400800"/>
              <a:gd name="connsiteY5842" fmla="*/ 291941 h 514350"/>
              <a:gd name="connsiteX5843" fmla="*/ 2393156 w 6400800"/>
              <a:gd name="connsiteY5843" fmla="*/ 267176 h 514350"/>
              <a:gd name="connsiteX5844" fmla="*/ 2391251 w 6400800"/>
              <a:gd name="connsiteY5844" fmla="*/ 270034 h 514350"/>
              <a:gd name="connsiteX5845" fmla="*/ 2389346 w 6400800"/>
              <a:gd name="connsiteY5845" fmla="*/ 254794 h 514350"/>
              <a:gd name="connsiteX5846" fmla="*/ 2393156 w 6400800"/>
              <a:gd name="connsiteY5846" fmla="*/ 267176 h 514350"/>
              <a:gd name="connsiteX5847" fmla="*/ 2351246 w 6400800"/>
              <a:gd name="connsiteY5847" fmla="*/ 278606 h 514350"/>
              <a:gd name="connsiteX5848" fmla="*/ 2351246 w 6400800"/>
              <a:gd name="connsiteY5848" fmla="*/ 278606 h 514350"/>
              <a:gd name="connsiteX5849" fmla="*/ 2351246 w 6400800"/>
              <a:gd name="connsiteY5849" fmla="*/ 275749 h 514350"/>
              <a:gd name="connsiteX5850" fmla="*/ 2351246 w 6400800"/>
              <a:gd name="connsiteY5850" fmla="*/ 278606 h 514350"/>
              <a:gd name="connsiteX5851" fmla="*/ 2378869 w 6400800"/>
              <a:gd name="connsiteY5851" fmla="*/ 295751 h 514350"/>
              <a:gd name="connsiteX5852" fmla="*/ 2375059 w 6400800"/>
              <a:gd name="connsiteY5852" fmla="*/ 303371 h 514350"/>
              <a:gd name="connsiteX5853" fmla="*/ 2374106 w 6400800"/>
              <a:gd name="connsiteY5853" fmla="*/ 305276 h 514350"/>
              <a:gd name="connsiteX5854" fmla="*/ 2374106 w 6400800"/>
              <a:gd name="connsiteY5854" fmla="*/ 304324 h 514350"/>
              <a:gd name="connsiteX5855" fmla="*/ 2376011 w 6400800"/>
              <a:gd name="connsiteY5855" fmla="*/ 231934 h 514350"/>
              <a:gd name="connsiteX5856" fmla="*/ 2366486 w 6400800"/>
              <a:gd name="connsiteY5856" fmla="*/ 277654 h 514350"/>
              <a:gd name="connsiteX5857" fmla="*/ 2364581 w 6400800"/>
              <a:gd name="connsiteY5857" fmla="*/ 272891 h 514350"/>
              <a:gd name="connsiteX5858" fmla="*/ 2361724 w 6400800"/>
              <a:gd name="connsiteY5858" fmla="*/ 264319 h 514350"/>
              <a:gd name="connsiteX5859" fmla="*/ 2361724 w 6400800"/>
              <a:gd name="connsiteY5859" fmla="*/ 245269 h 514350"/>
              <a:gd name="connsiteX5860" fmla="*/ 2365534 w 6400800"/>
              <a:gd name="connsiteY5860" fmla="*/ 234791 h 514350"/>
              <a:gd name="connsiteX5861" fmla="*/ 2376011 w 6400800"/>
              <a:gd name="connsiteY5861" fmla="*/ 211931 h 514350"/>
              <a:gd name="connsiteX5862" fmla="*/ 2376011 w 6400800"/>
              <a:gd name="connsiteY5862" fmla="*/ 244316 h 514350"/>
              <a:gd name="connsiteX5863" fmla="*/ 2376964 w 6400800"/>
              <a:gd name="connsiteY5863" fmla="*/ 290989 h 514350"/>
              <a:gd name="connsiteX5864" fmla="*/ 2378869 w 6400800"/>
              <a:gd name="connsiteY5864" fmla="*/ 295751 h 514350"/>
              <a:gd name="connsiteX5865" fmla="*/ 2362676 w 6400800"/>
              <a:gd name="connsiteY5865" fmla="*/ 180499 h 514350"/>
              <a:gd name="connsiteX5866" fmla="*/ 2368391 w 6400800"/>
              <a:gd name="connsiteY5866" fmla="*/ 166211 h 514350"/>
              <a:gd name="connsiteX5867" fmla="*/ 2377916 w 6400800"/>
              <a:gd name="connsiteY5867" fmla="*/ 140494 h 514350"/>
              <a:gd name="connsiteX5868" fmla="*/ 2378869 w 6400800"/>
              <a:gd name="connsiteY5868" fmla="*/ 143351 h 514350"/>
              <a:gd name="connsiteX5869" fmla="*/ 2378869 w 6400800"/>
              <a:gd name="connsiteY5869" fmla="*/ 152876 h 514350"/>
              <a:gd name="connsiteX5870" fmla="*/ 2377916 w 6400800"/>
              <a:gd name="connsiteY5870" fmla="*/ 147161 h 514350"/>
              <a:gd name="connsiteX5871" fmla="*/ 2377916 w 6400800"/>
              <a:gd name="connsiteY5871" fmla="*/ 173831 h 514350"/>
              <a:gd name="connsiteX5872" fmla="*/ 2377916 w 6400800"/>
              <a:gd name="connsiteY5872" fmla="*/ 203359 h 514350"/>
              <a:gd name="connsiteX5873" fmla="*/ 2362676 w 6400800"/>
              <a:gd name="connsiteY5873" fmla="*/ 227171 h 514350"/>
              <a:gd name="connsiteX5874" fmla="*/ 2360771 w 6400800"/>
              <a:gd name="connsiteY5874" fmla="*/ 185261 h 514350"/>
              <a:gd name="connsiteX5875" fmla="*/ 2362676 w 6400800"/>
              <a:gd name="connsiteY5875" fmla="*/ 180499 h 514350"/>
              <a:gd name="connsiteX5876" fmla="*/ 2340769 w 6400800"/>
              <a:gd name="connsiteY5876" fmla="*/ 241459 h 514350"/>
              <a:gd name="connsiteX5877" fmla="*/ 2342674 w 6400800"/>
              <a:gd name="connsiteY5877" fmla="*/ 235744 h 514350"/>
              <a:gd name="connsiteX5878" fmla="*/ 2347436 w 6400800"/>
              <a:gd name="connsiteY5878" fmla="*/ 221456 h 514350"/>
              <a:gd name="connsiteX5879" fmla="*/ 2359819 w 6400800"/>
              <a:gd name="connsiteY5879" fmla="*/ 187166 h 514350"/>
              <a:gd name="connsiteX5880" fmla="*/ 2355056 w 6400800"/>
              <a:gd name="connsiteY5880" fmla="*/ 236696 h 514350"/>
              <a:gd name="connsiteX5881" fmla="*/ 2353151 w 6400800"/>
              <a:gd name="connsiteY5881" fmla="*/ 230029 h 514350"/>
              <a:gd name="connsiteX5882" fmla="*/ 2354104 w 6400800"/>
              <a:gd name="connsiteY5882" fmla="*/ 241459 h 514350"/>
              <a:gd name="connsiteX5883" fmla="*/ 2344579 w 6400800"/>
              <a:gd name="connsiteY5883" fmla="*/ 259556 h 514350"/>
              <a:gd name="connsiteX5884" fmla="*/ 2344579 w 6400800"/>
              <a:gd name="connsiteY5884" fmla="*/ 259556 h 514350"/>
              <a:gd name="connsiteX5885" fmla="*/ 2339816 w 6400800"/>
              <a:gd name="connsiteY5885" fmla="*/ 245269 h 514350"/>
              <a:gd name="connsiteX5886" fmla="*/ 2340769 w 6400800"/>
              <a:gd name="connsiteY5886" fmla="*/ 241459 h 514350"/>
              <a:gd name="connsiteX5887" fmla="*/ 2344579 w 6400800"/>
              <a:gd name="connsiteY5887" fmla="*/ 320516 h 514350"/>
              <a:gd name="connsiteX5888" fmla="*/ 2339816 w 6400800"/>
              <a:gd name="connsiteY5888" fmla="*/ 310991 h 514350"/>
              <a:gd name="connsiteX5889" fmla="*/ 2339816 w 6400800"/>
              <a:gd name="connsiteY5889" fmla="*/ 310039 h 514350"/>
              <a:gd name="connsiteX5890" fmla="*/ 2344579 w 6400800"/>
              <a:gd name="connsiteY5890" fmla="*/ 320516 h 514350"/>
              <a:gd name="connsiteX5891" fmla="*/ 2337911 w 6400800"/>
              <a:gd name="connsiteY5891" fmla="*/ 317659 h 514350"/>
              <a:gd name="connsiteX5892" fmla="*/ 2341721 w 6400800"/>
              <a:gd name="connsiteY5892" fmla="*/ 327184 h 514350"/>
              <a:gd name="connsiteX5893" fmla="*/ 2336959 w 6400800"/>
              <a:gd name="connsiteY5893" fmla="*/ 321469 h 514350"/>
              <a:gd name="connsiteX5894" fmla="*/ 2337911 w 6400800"/>
              <a:gd name="connsiteY5894" fmla="*/ 317659 h 514350"/>
              <a:gd name="connsiteX5895" fmla="*/ 2332196 w 6400800"/>
              <a:gd name="connsiteY5895" fmla="*/ 280511 h 514350"/>
              <a:gd name="connsiteX5896" fmla="*/ 2333149 w 6400800"/>
              <a:gd name="connsiteY5896" fmla="*/ 283369 h 514350"/>
              <a:gd name="connsiteX5897" fmla="*/ 2332196 w 6400800"/>
              <a:gd name="connsiteY5897" fmla="*/ 281464 h 514350"/>
              <a:gd name="connsiteX5898" fmla="*/ 2332196 w 6400800"/>
              <a:gd name="connsiteY5898" fmla="*/ 280511 h 514350"/>
              <a:gd name="connsiteX5899" fmla="*/ 2330291 w 6400800"/>
              <a:gd name="connsiteY5899" fmla="*/ 289084 h 514350"/>
              <a:gd name="connsiteX5900" fmla="*/ 2331244 w 6400800"/>
              <a:gd name="connsiteY5900" fmla="*/ 290989 h 514350"/>
              <a:gd name="connsiteX5901" fmla="*/ 2330291 w 6400800"/>
              <a:gd name="connsiteY5901" fmla="*/ 292894 h 514350"/>
              <a:gd name="connsiteX5902" fmla="*/ 2329339 w 6400800"/>
              <a:gd name="connsiteY5902" fmla="*/ 290989 h 514350"/>
              <a:gd name="connsiteX5903" fmla="*/ 2330291 w 6400800"/>
              <a:gd name="connsiteY5903" fmla="*/ 289084 h 514350"/>
              <a:gd name="connsiteX5904" fmla="*/ 2329339 w 6400800"/>
              <a:gd name="connsiteY5904" fmla="*/ 293846 h 514350"/>
              <a:gd name="connsiteX5905" fmla="*/ 2329339 w 6400800"/>
              <a:gd name="connsiteY5905" fmla="*/ 292894 h 514350"/>
              <a:gd name="connsiteX5906" fmla="*/ 2330291 w 6400800"/>
              <a:gd name="connsiteY5906" fmla="*/ 294799 h 514350"/>
              <a:gd name="connsiteX5907" fmla="*/ 2328386 w 6400800"/>
              <a:gd name="connsiteY5907" fmla="*/ 299561 h 514350"/>
              <a:gd name="connsiteX5908" fmla="*/ 2328386 w 6400800"/>
              <a:gd name="connsiteY5908" fmla="*/ 298609 h 514350"/>
              <a:gd name="connsiteX5909" fmla="*/ 2329339 w 6400800"/>
              <a:gd name="connsiteY5909" fmla="*/ 293846 h 514350"/>
              <a:gd name="connsiteX5910" fmla="*/ 2313146 w 6400800"/>
              <a:gd name="connsiteY5910" fmla="*/ 194786 h 514350"/>
              <a:gd name="connsiteX5911" fmla="*/ 2315051 w 6400800"/>
              <a:gd name="connsiteY5911" fmla="*/ 201454 h 514350"/>
              <a:gd name="connsiteX5912" fmla="*/ 2316004 w 6400800"/>
              <a:gd name="connsiteY5912" fmla="*/ 205264 h 514350"/>
              <a:gd name="connsiteX5913" fmla="*/ 2314099 w 6400800"/>
              <a:gd name="connsiteY5913" fmla="*/ 214789 h 514350"/>
              <a:gd name="connsiteX5914" fmla="*/ 2314099 w 6400800"/>
              <a:gd name="connsiteY5914" fmla="*/ 214789 h 514350"/>
              <a:gd name="connsiteX5915" fmla="*/ 2310289 w 6400800"/>
              <a:gd name="connsiteY5915" fmla="*/ 207169 h 514350"/>
              <a:gd name="connsiteX5916" fmla="*/ 2313146 w 6400800"/>
              <a:gd name="connsiteY5916" fmla="*/ 194786 h 514350"/>
              <a:gd name="connsiteX5917" fmla="*/ 2304574 w 6400800"/>
              <a:gd name="connsiteY5917" fmla="*/ 197644 h 514350"/>
              <a:gd name="connsiteX5918" fmla="*/ 2305526 w 6400800"/>
              <a:gd name="connsiteY5918" fmla="*/ 200501 h 514350"/>
              <a:gd name="connsiteX5919" fmla="*/ 2303621 w 6400800"/>
              <a:gd name="connsiteY5919" fmla="*/ 205264 h 514350"/>
              <a:gd name="connsiteX5920" fmla="*/ 2304574 w 6400800"/>
              <a:gd name="connsiteY5920" fmla="*/ 197644 h 514350"/>
              <a:gd name="connsiteX5921" fmla="*/ 2297906 w 6400800"/>
              <a:gd name="connsiteY5921" fmla="*/ 272891 h 514350"/>
              <a:gd name="connsiteX5922" fmla="*/ 2298859 w 6400800"/>
              <a:gd name="connsiteY5922" fmla="*/ 256699 h 514350"/>
              <a:gd name="connsiteX5923" fmla="*/ 2299811 w 6400800"/>
              <a:gd name="connsiteY5923" fmla="*/ 250984 h 514350"/>
              <a:gd name="connsiteX5924" fmla="*/ 2308384 w 6400800"/>
              <a:gd name="connsiteY5924" fmla="*/ 211931 h 514350"/>
              <a:gd name="connsiteX5925" fmla="*/ 2309336 w 6400800"/>
              <a:gd name="connsiteY5925" fmla="*/ 215741 h 514350"/>
              <a:gd name="connsiteX5926" fmla="*/ 2311241 w 6400800"/>
              <a:gd name="connsiteY5926" fmla="*/ 221456 h 514350"/>
              <a:gd name="connsiteX5927" fmla="*/ 2311241 w 6400800"/>
              <a:gd name="connsiteY5927" fmla="*/ 221456 h 514350"/>
              <a:gd name="connsiteX5928" fmla="*/ 2304574 w 6400800"/>
              <a:gd name="connsiteY5928" fmla="*/ 253841 h 514350"/>
              <a:gd name="connsiteX5929" fmla="*/ 2302669 w 6400800"/>
              <a:gd name="connsiteY5929" fmla="*/ 251936 h 514350"/>
              <a:gd name="connsiteX5930" fmla="*/ 2304574 w 6400800"/>
              <a:gd name="connsiteY5930" fmla="*/ 253841 h 514350"/>
              <a:gd name="connsiteX5931" fmla="*/ 2299811 w 6400800"/>
              <a:gd name="connsiteY5931" fmla="*/ 274796 h 514350"/>
              <a:gd name="connsiteX5932" fmla="*/ 2294096 w 6400800"/>
              <a:gd name="connsiteY5932" fmla="*/ 300514 h 514350"/>
              <a:gd name="connsiteX5933" fmla="*/ 2297906 w 6400800"/>
              <a:gd name="connsiteY5933" fmla="*/ 272891 h 514350"/>
              <a:gd name="connsiteX5934" fmla="*/ 2271236 w 6400800"/>
              <a:gd name="connsiteY5934" fmla="*/ 369094 h 514350"/>
              <a:gd name="connsiteX5935" fmla="*/ 2270284 w 6400800"/>
              <a:gd name="connsiteY5935" fmla="*/ 376714 h 514350"/>
              <a:gd name="connsiteX5936" fmla="*/ 2270284 w 6400800"/>
              <a:gd name="connsiteY5936" fmla="*/ 376714 h 514350"/>
              <a:gd name="connsiteX5937" fmla="*/ 2270284 w 6400800"/>
              <a:gd name="connsiteY5937" fmla="*/ 372904 h 514350"/>
              <a:gd name="connsiteX5938" fmla="*/ 2271236 w 6400800"/>
              <a:gd name="connsiteY5938" fmla="*/ 369094 h 514350"/>
              <a:gd name="connsiteX5939" fmla="*/ 2252186 w 6400800"/>
              <a:gd name="connsiteY5939" fmla="*/ 297656 h 514350"/>
              <a:gd name="connsiteX5940" fmla="*/ 2251234 w 6400800"/>
              <a:gd name="connsiteY5940" fmla="*/ 311944 h 514350"/>
              <a:gd name="connsiteX5941" fmla="*/ 2250281 w 6400800"/>
              <a:gd name="connsiteY5941" fmla="*/ 308134 h 514350"/>
              <a:gd name="connsiteX5942" fmla="*/ 2252186 w 6400800"/>
              <a:gd name="connsiteY5942" fmla="*/ 297656 h 514350"/>
              <a:gd name="connsiteX5943" fmla="*/ 2215991 w 6400800"/>
              <a:gd name="connsiteY5943" fmla="*/ 252889 h 514350"/>
              <a:gd name="connsiteX5944" fmla="*/ 2215991 w 6400800"/>
              <a:gd name="connsiteY5944" fmla="*/ 256699 h 514350"/>
              <a:gd name="connsiteX5945" fmla="*/ 2215991 w 6400800"/>
              <a:gd name="connsiteY5945" fmla="*/ 256699 h 514350"/>
              <a:gd name="connsiteX5946" fmla="*/ 2215991 w 6400800"/>
              <a:gd name="connsiteY5946" fmla="*/ 252889 h 514350"/>
              <a:gd name="connsiteX5947" fmla="*/ 2211229 w 6400800"/>
              <a:gd name="connsiteY5947" fmla="*/ 281464 h 514350"/>
              <a:gd name="connsiteX5948" fmla="*/ 2214086 w 6400800"/>
              <a:gd name="connsiteY5948" fmla="*/ 260509 h 514350"/>
              <a:gd name="connsiteX5949" fmla="*/ 2215039 w 6400800"/>
              <a:gd name="connsiteY5949" fmla="*/ 261461 h 514350"/>
              <a:gd name="connsiteX5950" fmla="*/ 2215039 w 6400800"/>
              <a:gd name="connsiteY5950" fmla="*/ 267176 h 514350"/>
              <a:gd name="connsiteX5951" fmla="*/ 2212181 w 6400800"/>
              <a:gd name="connsiteY5951" fmla="*/ 299561 h 514350"/>
              <a:gd name="connsiteX5952" fmla="*/ 2206466 w 6400800"/>
              <a:gd name="connsiteY5952" fmla="*/ 309086 h 514350"/>
              <a:gd name="connsiteX5953" fmla="*/ 2211229 w 6400800"/>
              <a:gd name="connsiteY5953" fmla="*/ 281464 h 514350"/>
              <a:gd name="connsiteX5954" fmla="*/ 2205514 w 6400800"/>
              <a:gd name="connsiteY5954" fmla="*/ 337661 h 514350"/>
              <a:gd name="connsiteX5955" fmla="*/ 2204561 w 6400800"/>
              <a:gd name="connsiteY5955" fmla="*/ 339566 h 514350"/>
              <a:gd name="connsiteX5956" fmla="*/ 2204561 w 6400800"/>
              <a:gd name="connsiteY5956" fmla="*/ 340519 h 514350"/>
              <a:gd name="connsiteX5957" fmla="*/ 2205514 w 6400800"/>
              <a:gd name="connsiteY5957" fmla="*/ 337661 h 514350"/>
              <a:gd name="connsiteX5958" fmla="*/ 2183606 w 6400800"/>
              <a:gd name="connsiteY5958" fmla="*/ 336709 h 514350"/>
              <a:gd name="connsiteX5959" fmla="*/ 2185511 w 6400800"/>
              <a:gd name="connsiteY5959" fmla="*/ 345281 h 514350"/>
              <a:gd name="connsiteX5960" fmla="*/ 2184559 w 6400800"/>
              <a:gd name="connsiteY5960" fmla="*/ 350044 h 514350"/>
              <a:gd name="connsiteX5961" fmla="*/ 2183606 w 6400800"/>
              <a:gd name="connsiteY5961" fmla="*/ 340519 h 514350"/>
              <a:gd name="connsiteX5962" fmla="*/ 2183606 w 6400800"/>
              <a:gd name="connsiteY5962" fmla="*/ 337661 h 514350"/>
              <a:gd name="connsiteX5963" fmla="*/ 2183606 w 6400800"/>
              <a:gd name="connsiteY5963" fmla="*/ 336709 h 514350"/>
              <a:gd name="connsiteX5964" fmla="*/ 2178844 w 6400800"/>
              <a:gd name="connsiteY5964" fmla="*/ 345281 h 514350"/>
              <a:gd name="connsiteX5965" fmla="*/ 2178844 w 6400800"/>
              <a:gd name="connsiteY5965" fmla="*/ 357664 h 514350"/>
              <a:gd name="connsiteX5966" fmla="*/ 2175986 w 6400800"/>
              <a:gd name="connsiteY5966" fmla="*/ 350996 h 514350"/>
              <a:gd name="connsiteX5967" fmla="*/ 2178844 w 6400800"/>
              <a:gd name="connsiteY5967" fmla="*/ 345281 h 514350"/>
              <a:gd name="connsiteX5968" fmla="*/ 2150269 w 6400800"/>
              <a:gd name="connsiteY5968" fmla="*/ 278606 h 514350"/>
              <a:gd name="connsiteX5969" fmla="*/ 2162651 w 6400800"/>
              <a:gd name="connsiteY5969" fmla="*/ 232886 h 514350"/>
              <a:gd name="connsiteX5970" fmla="*/ 2161699 w 6400800"/>
              <a:gd name="connsiteY5970" fmla="*/ 235744 h 514350"/>
              <a:gd name="connsiteX5971" fmla="*/ 2157889 w 6400800"/>
              <a:gd name="connsiteY5971" fmla="*/ 253841 h 514350"/>
              <a:gd name="connsiteX5972" fmla="*/ 2154079 w 6400800"/>
              <a:gd name="connsiteY5972" fmla="*/ 274796 h 514350"/>
              <a:gd name="connsiteX5973" fmla="*/ 2151221 w 6400800"/>
              <a:gd name="connsiteY5973" fmla="*/ 293846 h 514350"/>
              <a:gd name="connsiteX5974" fmla="*/ 2148364 w 6400800"/>
              <a:gd name="connsiteY5974" fmla="*/ 288131 h 514350"/>
              <a:gd name="connsiteX5975" fmla="*/ 2150269 w 6400800"/>
              <a:gd name="connsiteY5975" fmla="*/ 296704 h 514350"/>
              <a:gd name="connsiteX5976" fmla="*/ 2147411 w 6400800"/>
              <a:gd name="connsiteY5976" fmla="*/ 314801 h 514350"/>
              <a:gd name="connsiteX5977" fmla="*/ 2140744 w 6400800"/>
              <a:gd name="connsiteY5977" fmla="*/ 305276 h 514350"/>
              <a:gd name="connsiteX5978" fmla="*/ 2150269 w 6400800"/>
              <a:gd name="connsiteY5978" fmla="*/ 278606 h 514350"/>
              <a:gd name="connsiteX5979" fmla="*/ 2142649 w 6400800"/>
              <a:gd name="connsiteY5979" fmla="*/ 305276 h 514350"/>
              <a:gd name="connsiteX5980" fmla="*/ 2148364 w 6400800"/>
              <a:gd name="connsiteY5980" fmla="*/ 319564 h 514350"/>
              <a:gd name="connsiteX5981" fmla="*/ 2148364 w 6400800"/>
              <a:gd name="connsiteY5981" fmla="*/ 320516 h 514350"/>
              <a:gd name="connsiteX5982" fmla="*/ 2148364 w 6400800"/>
              <a:gd name="connsiteY5982" fmla="*/ 321469 h 514350"/>
              <a:gd name="connsiteX5983" fmla="*/ 2145506 w 6400800"/>
              <a:gd name="connsiteY5983" fmla="*/ 343376 h 514350"/>
              <a:gd name="connsiteX5984" fmla="*/ 2139791 w 6400800"/>
              <a:gd name="connsiteY5984" fmla="*/ 324326 h 514350"/>
              <a:gd name="connsiteX5985" fmla="*/ 2138839 w 6400800"/>
              <a:gd name="connsiteY5985" fmla="*/ 320516 h 514350"/>
              <a:gd name="connsiteX5986" fmla="*/ 2142649 w 6400800"/>
              <a:gd name="connsiteY5986" fmla="*/ 305276 h 514350"/>
              <a:gd name="connsiteX5987" fmla="*/ 2058829 w 6400800"/>
              <a:gd name="connsiteY5987" fmla="*/ 353854 h 514350"/>
              <a:gd name="connsiteX5988" fmla="*/ 2056924 w 6400800"/>
              <a:gd name="connsiteY5988" fmla="*/ 366236 h 514350"/>
              <a:gd name="connsiteX5989" fmla="*/ 2055971 w 6400800"/>
              <a:gd name="connsiteY5989" fmla="*/ 361474 h 514350"/>
              <a:gd name="connsiteX5990" fmla="*/ 2054066 w 6400800"/>
              <a:gd name="connsiteY5990" fmla="*/ 352901 h 514350"/>
              <a:gd name="connsiteX5991" fmla="*/ 2054066 w 6400800"/>
              <a:gd name="connsiteY5991" fmla="*/ 351949 h 514350"/>
              <a:gd name="connsiteX5992" fmla="*/ 2059781 w 6400800"/>
              <a:gd name="connsiteY5992" fmla="*/ 338614 h 514350"/>
              <a:gd name="connsiteX5993" fmla="*/ 2060734 w 6400800"/>
              <a:gd name="connsiteY5993" fmla="*/ 343376 h 514350"/>
              <a:gd name="connsiteX5994" fmla="*/ 2058829 w 6400800"/>
              <a:gd name="connsiteY5994" fmla="*/ 353854 h 514350"/>
              <a:gd name="connsiteX5995" fmla="*/ 2081689 w 6400800"/>
              <a:gd name="connsiteY5995" fmla="*/ 350044 h 514350"/>
              <a:gd name="connsiteX5996" fmla="*/ 2079784 w 6400800"/>
              <a:gd name="connsiteY5996" fmla="*/ 354806 h 514350"/>
              <a:gd name="connsiteX5997" fmla="*/ 2077879 w 6400800"/>
              <a:gd name="connsiteY5997" fmla="*/ 347186 h 514350"/>
              <a:gd name="connsiteX5998" fmla="*/ 2077879 w 6400800"/>
              <a:gd name="connsiteY5998" fmla="*/ 344329 h 514350"/>
              <a:gd name="connsiteX5999" fmla="*/ 2080736 w 6400800"/>
              <a:gd name="connsiteY5999" fmla="*/ 348139 h 514350"/>
              <a:gd name="connsiteX6000" fmla="*/ 2081689 w 6400800"/>
              <a:gd name="connsiteY6000" fmla="*/ 350044 h 514350"/>
              <a:gd name="connsiteX6001" fmla="*/ 2081689 w 6400800"/>
              <a:gd name="connsiteY6001" fmla="*/ 350044 h 514350"/>
              <a:gd name="connsiteX6002" fmla="*/ 2081689 w 6400800"/>
              <a:gd name="connsiteY6002" fmla="*/ 339566 h 514350"/>
              <a:gd name="connsiteX6003" fmla="*/ 2081689 w 6400800"/>
              <a:gd name="connsiteY6003" fmla="*/ 341471 h 514350"/>
              <a:gd name="connsiteX6004" fmla="*/ 2078831 w 6400800"/>
              <a:gd name="connsiteY6004" fmla="*/ 337661 h 514350"/>
              <a:gd name="connsiteX6005" fmla="*/ 2079784 w 6400800"/>
              <a:gd name="connsiteY6005" fmla="*/ 330041 h 514350"/>
              <a:gd name="connsiteX6006" fmla="*/ 2081689 w 6400800"/>
              <a:gd name="connsiteY6006" fmla="*/ 339566 h 514350"/>
              <a:gd name="connsiteX6007" fmla="*/ 2081689 w 6400800"/>
              <a:gd name="connsiteY6007" fmla="*/ 339566 h 514350"/>
              <a:gd name="connsiteX6008" fmla="*/ 2085499 w 6400800"/>
              <a:gd name="connsiteY6008" fmla="*/ 290036 h 514350"/>
              <a:gd name="connsiteX6009" fmla="*/ 2084546 w 6400800"/>
              <a:gd name="connsiteY6009" fmla="*/ 307181 h 514350"/>
              <a:gd name="connsiteX6010" fmla="*/ 2083594 w 6400800"/>
              <a:gd name="connsiteY6010" fmla="*/ 303371 h 514350"/>
              <a:gd name="connsiteX6011" fmla="*/ 2086451 w 6400800"/>
              <a:gd name="connsiteY6011" fmla="*/ 273844 h 514350"/>
              <a:gd name="connsiteX6012" fmla="*/ 2087404 w 6400800"/>
              <a:gd name="connsiteY6012" fmla="*/ 267176 h 514350"/>
              <a:gd name="connsiteX6013" fmla="*/ 2085499 w 6400800"/>
              <a:gd name="connsiteY6013" fmla="*/ 290036 h 514350"/>
              <a:gd name="connsiteX6014" fmla="*/ 2089309 w 6400800"/>
              <a:gd name="connsiteY6014" fmla="*/ 180499 h 514350"/>
              <a:gd name="connsiteX6015" fmla="*/ 2089309 w 6400800"/>
              <a:gd name="connsiteY6015" fmla="*/ 200501 h 514350"/>
              <a:gd name="connsiteX6016" fmla="*/ 2086451 w 6400800"/>
              <a:gd name="connsiteY6016" fmla="*/ 192881 h 514350"/>
              <a:gd name="connsiteX6017" fmla="*/ 2089309 w 6400800"/>
              <a:gd name="connsiteY6017" fmla="*/ 180499 h 514350"/>
              <a:gd name="connsiteX6018" fmla="*/ 2072164 w 6400800"/>
              <a:gd name="connsiteY6018" fmla="*/ 241459 h 514350"/>
              <a:gd name="connsiteX6019" fmla="*/ 2086451 w 6400800"/>
              <a:gd name="connsiteY6019" fmla="*/ 193834 h 514350"/>
              <a:gd name="connsiteX6020" fmla="*/ 2090261 w 6400800"/>
              <a:gd name="connsiteY6020" fmla="*/ 207169 h 514350"/>
              <a:gd name="connsiteX6021" fmla="*/ 2090261 w 6400800"/>
              <a:gd name="connsiteY6021" fmla="*/ 208121 h 514350"/>
              <a:gd name="connsiteX6022" fmla="*/ 2075974 w 6400800"/>
              <a:gd name="connsiteY6022" fmla="*/ 271939 h 514350"/>
              <a:gd name="connsiteX6023" fmla="*/ 2074069 w 6400800"/>
              <a:gd name="connsiteY6023" fmla="*/ 282416 h 514350"/>
              <a:gd name="connsiteX6024" fmla="*/ 2068354 w 6400800"/>
              <a:gd name="connsiteY6024" fmla="*/ 271939 h 514350"/>
              <a:gd name="connsiteX6025" fmla="*/ 2065496 w 6400800"/>
              <a:gd name="connsiteY6025" fmla="*/ 266224 h 514350"/>
              <a:gd name="connsiteX6026" fmla="*/ 2072164 w 6400800"/>
              <a:gd name="connsiteY6026" fmla="*/ 241459 h 514350"/>
              <a:gd name="connsiteX6027" fmla="*/ 2062639 w 6400800"/>
              <a:gd name="connsiteY6027" fmla="*/ 270034 h 514350"/>
              <a:gd name="connsiteX6028" fmla="*/ 2063591 w 6400800"/>
              <a:gd name="connsiteY6028" fmla="*/ 272891 h 514350"/>
              <a:gd name="connsiteX6029" fmla="*/ 2069306 w 6400800"/>
              <a:gd name="connsiteY6029" fmla="*/ 292894 h 514350"/>
              <a:gd name="connsiteX6030" fmla="*/ 2070259 w 6400800"/>
              <a:gd name="connsiteY6030" fmla="*/ 294799 h 514350"/>
              <a:gd name="connsiteX6031" fmla="*/ 2067401 w 6400800"/>
              <a:gd name="connsiteY6031" fmla="*/ 310039 h 514350"/>
              <a:gd name="connsiteX6032" fmla="*/ 2065496 w 6400800"/>
              <a:gd name="connsiteY6032" fmla="*/ 303371 h 514350"/>
              <a:gd name="connsiteX6033" fmla="*/ 2058829 w 6400800"/>
              <a:gd name="connsiteY6033" fmla="*/ 284321 h 514350"/>
              <a:gd name="connsiteX6034" fmla="*/ 2062639 w 6400800"/>
              <a:gd name="connsiteY6034" fmla="*/ 270034 h 514350"/>
              <a:gd name="connsiteX6035" fmla="*/ 2053114 w 6400800"/>
              <a:gd name="connsiteY6035" fmla="*/ 301466 h 514350"/>
              <a:gd name="connsiteX6036" fmla="*/ 2054066 w 6400800"/>
              <a:gd name="connsiteY6036" fmla="*/ 306229 h 514350"/>
              <a:gd name="connsiteX6037" fmla="*/ 2056924 w 6400800"/>
              <a:gd name="connsiteY6037" fmla="*/ 320516 h 514350"/>
              <a:gd name="connsiteX6038" fmla="*/ 2055971 w 6400800"/>
              <a:gd name="connsiteY6038" fmla="*/ 320516 h 514350"/>
              <a:gd name="connsiteX6039" fmla="*/ 2049304 w 6400800"/>
              <a:gd name="connsiteY6039" fmla="*/ 317659 h 514350"/>
              <a:gd name="connsiteX6040" fmla="*/ 2055971 w 6400800"/>
              <a:gd name="connsiteY6040" fmla="*/ 321469 h 514350"/>
              <a:gd name="connsiteX6041" fmla="*/ 2057876 w 6400800"/>
              <a:gd name="connsiteY6041" fmla="*/ 322421 h 514350"/>
              <a:gd name="connsiteX6042" fmla="*/ 2059781 w 6400800"/>
              <a:gd name="connsiteY6042" fmla="*/ 332899 h 514350"/>
              <a:gd name="connsiteX6043" fmla="*/ 2053114 w 6400800"/>
              <a:gd name="connsiteY6043" fmla="*/ 342424 h 514350"/>
              <a:gd name="connsiteX6044" fmla="*/ 2049304 w 6400800"/>
              <a:gd name="connsiteY6044" fmla="*/ 321469 h 514350"/>
              <a:gd name="connsiteX6045" fmla="*/ 2049304 w 6400800"/>
              <a:gd name="connsiteY6045" fmla="*/ 315754 h 514350"/>
              <a:gd name="connsiteX6046" fmla="*/ 2053114 w 6400800"/>
              <a:gd name="connsiteY6046" fmla="*/ 301466 h 514350"/>
              <a:gd name="connsiteX6047" fmla="*/ 2044541 w 6400800"/>
              <a:gd name="connsiteY6047" fmla="*/ 260509 h 514350"/>
              <a:gd name="connsiteX6048" fmla="*/ 2044541 w 6400800"/>
              <a:gd name="connsiteY6048" fmla="*/ 260509 h 514350"/>
              <a:gd name="connsiteX6049" fmla="*/ 2044541 w 6400800"/>
              <a:gd name="connsiteY6049" fmla="*/ 259556 h 514350"/>
              <a:gd name="connsiteX6050" fmla="*/ 2044541 w 6400800"/>
              <a:gd name="connsiteY6050" fmla="*/ 260509 h 514350"/>
              <a:gd name="connsiteX6051" fmla="*/ 2019776 w 6400800"/>
              <a:gd name="connsiteY6051" fmla="*/ 188119 h 514350"/>
              <a:gd name="connsiteX6052" fmla="*/ 2019776 w 6400800"/>
              <a:gd name="connsiteY6052" fmla="*/ 185261 h 514350"/>
              <a:gd name="connsiteX6053" fmla="*/ 2020729 w 6400800"/>
              <a:gd name="connsiteY6053" fmla="*/ 177641 h 514350"/>
              <a:gd name="connsiteX6054" fmla="*/ 2020729 w 6400800"/>
              <a:gd name="connsiteY6054" fmla="*/ 189071 h 514350"/>
              <a:gd name="connsiteX6055" fmla="*/ 2021681 w 6400800"/>
              <a:gd name="connsiteY6055" fmla="*/ 220504 h 514350"/>
              <a:gd name="connsiteX6056" fmla="*/ 2023586 w 6400800"/>
              <a:gd name="connsiteY6056" fmla="*/ 244316 h 514350"/>
              <a:gd name="connsiteX6057" fmla="*/ 2022634 w 6400800"/>
              <a:gd name="connsiteY6057" fmla="*/ 247174 h 514350"/>
              <a:gd name="connsiteX6058" fmla="*/ 2016919 w 6400800"/>
              <a:gd name="connsiteY6058" fmla="*/ 222409 h 514350"/>
              <a:gd name="connsiteX6059" fmla="*/ 2019776 w 6400800"/>
              <a:gd name="connsiteY6059" fmla="*/ 188119 h 514350"/>
              <a:gd name="connsiteX6060" fmla="*/ 1999774 w 6400800"/>
              <a:gd name="connsiteY6060" fmla="*/ 298609 h 514350"/>
              <a:gd name="connsiteX6061" fmla="*/ 1999774 w 6400800"/>
              <a:gd name="connsiteY6061" fmla="*/ 304324 h 514350"/>
              <a:gd name="connsiteX6062" fmla="*/ 1997869 w 6400800"/>
              <a:gd name="connsiteY6062" fmla="*/ 310039 h 514350"/>
              <a:gd name="connsiteX6063" fmla="*/ 1999774 w 6400800"/>
              <a:gd name="connsiteY6063" fmla="*/ 298609 h 514350"/>
              <a:gd name="connsiteX6064" fmla="*/ 1992154 w 6400800"/>
              <a:gd name="connsiteY6064" fmla="*/ 349091 h 514350"/>
              <a:gd name="connsiteX6065" fmla="*/ 1992154 w 6400800"/>
              <a:gd name="connsiteY6065" fmla="*/ 359569 h 514350"/>
              <a:gd name="connsiteX6066" fmla="*/ 1992154 w 6400800"/>
              <a:gd name="connsiteY6066" fmla="*/ 369094 h 514350"/>
              <a:gd name="connsiteX6067" fmla="*/ 1988344 w 6400800"/>
              <a:gd name="connsiteY6067" fmla="*/ 373856 h 514350"/>
              <a:gd name="connsiteX6068" fmla="*/ 1992154 w 6400800"/>
              <a:gd name="connsiteY6068" fmla="*/ 349091 h 514350"/>
              <a:gd name="connsiteX6069" fmla="*/ 1987391 w 6400800"/>
              <a:gd name="connsiteY6069" fmla="*/ 381476 h 514350"/>
              <a:gd name="connsiteX6070" fmla="*/ 1987391 w 6400800"/>
              <a:gd name="connsiteY6070" fmla="*/ 381476 h 514350"/>
              <a:gd name="connsiteX6071" fmla="*/ 1992154 w 6400800"/>
              <a:gd name="connsiteY6071" fmla="*/ 372904 h 514350"/>
              <a:gd name="connsiteX6072" fmla="*/ 1992154 w 6400800"/>
              <a:gd name="connsiteY6072" fmla="*/ 379571 h 514350"/>
              <a:gd name="connsiteX6073" fmla="*/ 1991201 w 6400800"/>
              <a:gd name="connsiteY6073" fmla="*/ 386239 h 514350"/>
              <a:gd name="connsiteX6074" fmla="*/ 1988344 w 6400800"/>
              <a:gd name="connsiteY6074" fmla="*/ 400526 h 514350"/>
              <a:gd name="connsiteX6075" fmla="*/ 1988344 w 6400800"/>
              <a:gd name="connsiteY6075" fmla="*/ 399574 h 514350"/>
              <a:gd name="connsiteX6076" fmla="*/ 1985486 w 6400800"/>
              <a:gd name="connsiteY6076" fmla="*/ 392906 h 514350"/>
              <a:gd name="connsiteX6077" fmla="*/ 1987391 w 6400800"/>
              <a:gd name="connsiteY6077" fmla="*/ 381476 h 514350"/>
              <a:gd name="connsiteX6078" fmla="*/ 1968341 w 6400800"/>
              <a:gd name="connsiteY6078" fmla="*/ 290989 h 514350"/>
              <a:gd name="connsiteX6079" fmla="*/ 1967389 w 6400800"/>
              <a:gd name="connsiteY6079" fmla="*/ 297656 h 514350"/>
              <a:gd name="connsiteX6080" fmla="*/ 1966436 w 6400800"/>
              <a:gd name="connsiteY6080" fmla="*/ 305276 h 514350"/>
              <a:gd name="connsiteX6081" fmla="*/ 1965484 w 6400800"/>
              <a:gd name="connsiteY6081" fmla="*/ 318611 h 514350"/>
              <a:gd name="connsiteX6082" fmla="*/ 1964531 w 6400800"/>
              <a:gd name="connsiteY6082" fmla="*/ 304324 h 514350"/>
              <a:gd name="connsiteX6083" fmla="*/ 1964531 w 6400800"/>
              <a:gd name="connsiteY6083" fmla="*/ 300514 h 514350"/>
              <a:gd name="connsiteX6084" fmla="*/ 1968341 w 6400800"/>
              <a:gd name="connsiteY6084" fmla="*/ 290989 h 514350"/>
              <a:gd name="connsiteX6085" fmla="*/ 1937861 w 6400800"/>
              <a:gd name="connsiteY6085" fmla="*/ 310039 h 514350"/>
              <a:gd name="connsiteX6086" fmla="*/ 1937861 w 6400800"/>
              <a:gd name="connsiteY6086" fmla="*/ 302419 h 514350"/>
              <a:gd name="connsiteX6087" fmla="*/ 1937861 w 6400800"/>
              <a:gd name="connsiteY6087" fmla="*/ 295751 h 514350"/>
              <a:gd name="connsiteX6088" fmla="*/ 1938814 w 6400800"/>
              <a:gd name="connsiteY6088" fmla="*/ 306229 h 514350"/>
              <a:gd name="connsiteX6089" fmla="*/ 1937861 w 6400800"/>
              <a:gd name="connsiteY6089" fmla="*/ 310039 h 514350"/>
              <a:gd name="connsiteX6090" fmla="*/ 1938814 w 6400800"/>
              <a:gd name="connsiteY6090" fmla="*/ 272891 h 514350"/>
              <a:gd name="connsiteX6091" fmla="*/ 1936909 w 6400800"/>
              <a:gd name="connsiteY6091" fmla="*/ 266224 h 514350"/>
              <a:gd name="connsiteX6092" fmla="*/ 1936909 w 6400800"/>
              <a:gd name="connsiteY6092" fmla="*/ 261461 h 514350"/>
              <a:gd name="connsiteX6093" fmla="*/ 1936909 w 6400800"/>
              <a:gd name="connsiteY6093" fmla="*/ 246221 h 514350"/>
              <a:gd name="connsiteX6094" fmla="*/ 1938814 w 6400800"/>
              <a:gd name="connsiteY6094" fmla="*/ 272891 h 514350"/>
              <a:gd name="connsiteX6095" fmla="*/ 1900714 w 6400800"/>
              <a:gd name="connsiteY6095" fmla="*/ 338614 h 514350"/>
              <a:gd name="connsiteX6096" fmla="*/ 1900714 w 6400800"/>
              <a:gd name="connsiteY6096" fmla="*/ 333851 h 514350"/>
              <a:gd name="connsiteX6097" fmla="*/ 1902619 w 6400800"/>
              <a:gd name="connsiteY6097" fmla="*/ 329089 h 514350"/>
              <a:gd name="connsiteX6098" fmla="*/ 1904524 w 6400800"/>
              <a:gd name="connsiteY6098" fmla="*/ 325279 h 514350"/>
              <a:gd name="connsiteX6099" fmla="*/ 1900714 w 6400800"/>
              <a:gd name="connsiteY6099" fmla="*/ 338614 h 514350"/>
              <a:gd name="connsiteX6100" fmla="*/ 1915954 w 6400800"/>
              <a:gd name="connsiteY6100" fmla="*/ 436721 h 514350"/>
              <a:gd name="connsiteX6101" fmla="*/ 1915954 w 6400800"/>
              <a:gd name="connsiteY6101" fmla="*/ 433864 h 514350"/>
              <a:gd name="connsiteX6102" fmla="*/ 1916906 w 6400800"/>
              <a:gd name="connsiteY6102" fmla="*/ 434816 h 514350"/>
              <a:gd name="connsiteX6103" fmla="*/ 1915954 w 6400800"/>
              <a:gd name="connsiteY6103" fmla="*/ 436721 h 514350"/>
              <a:gd name="connsiteX6104" fmla="*/ 1920716 w 6400800"/>
              <a:gd name="connsiteY6104" fmla="*/ 401479 h 514350"/>
              <a:gd name="connsiteX6105" fmla="*/ 1919764 w 6400800"/>
              <a:gd name="connsiteY6105" fmla="*/ 407194 h 514350"/>
              <a:gd name="connsiteX6106" fmla="*/ 1917859 w 6400800"/>
              <a:gd name="connsiteY6106" fmla="*/ 404336 h 514350"/>
              <a:gd name="connsiteX6107" fmla="*/ 1919764 w 6400800"/>
              <a:gd name="connsiteY6107" fmla="*/ 398621 h 514350"/>
              <a:gd name="connsiteX6108" fmla="*/ 1920716 w 6400800"/>
              <a:gd name="connsiteY6108" fmla="*/ 401479 h 514350"/>
              <a:gd name="connsiteX6109" fmla="*/ 1917859 w 6400800"/>
              <a:gd name="connsiteY6109" fmla="*/ 331946 h 514350"/>
              <a:gd name="connsiteX6110" fmla="*/ 1919764 w 6400800"/>
              <a:gd name="connsiteY6110" fmla="*/ 337661 h 514350"/>
              <a:gd name="connsiteX6111" fmla="*/ 1919764 w 6400800"/>
              <a:gd name="connsiteY6111" fmla="*/ 337661 h 514350"/>
              <a:gd name="connsiteX6112" fmla="*/ 1918811 w 6400800"/>
              <a:gd name="connsiteY6112" fmla="*/ 338614 h 514350"/>
              <a:gd name="connsiteX6113" fmla="*/ 1916906 w 6400800"/>
              <a:gd name="connsiteY6113" fmla="*/ 342424 h 514350"/>
              <a:gd name="connsiteX6114" fmla="*/ 1916906 w 6400800"/>
              <a:gd name="connsiteY6114" fmla="*/ 341471 h 514350"/>
              <a:gd name="connsiteX6115" fmla="*/ 1915954 w 6400800"/>
              <a:gd name="connsiteY6115" fmla="*/ 344329 h 514350"/>
              <a:gd name="connsiteX6116" fmla="*/ 1915001 w 6400800"/>
              <a:gd name="connsiteY6116" fmla="*/ 345281 h 514350"/>
              <a:gd name="connsiteX6117" fmla="*/ 1917859 w 6400800"/>
              <a:gd name="connsiteY6117" fmla="*/ 331946 h 514350"/>
              <a:gd name="connsiteX6118" fmla="*/ 1919764 w 6400800"/>
              <a:gd name="connsiteY6118" fmla="*/ 360521 h 514350"/>
              <a:gd name="connsiteX6119" fmla="*/ 1919764 w 6400800"/>
              <a:gd name="connsiteY6119" fmla="*/ 364331 h 514350"/>
              <a:gd name="connsiteX6120" fmla="*/ 1915001 w 6400800"/>
              <a:gd name="connsiteY6120" fmla="*/ 373856 h 514350"/>
              <a:gd name="connsiteX6121" fmla="*/ 1908334 w 6400800"/>
              <a:gd name="connsiteY6121" fmla="*/ 388144 h 514350"/>
              <a:gd name="connsiteX6122" fmla="*/ 1907381 w 6400800"/>
              <a:gd name="connsiteY6122" fmla="*/ 387191 h 514350"/>
              <a:gd name="connsiteX6123" fmla="*/ 1907381 w 6400800"/>
              <a:gd name="connsiteY6123" fmla="*/ 385286 h 514350"/>
              <a:gd name="connsiteX6124" fmla="*/ 1910239 w 6400800"/>
              <a:gd name="connsiteY6124" fmla="*/ 380524 h 514350"/>
              <a:gd name="connsiteX6125" fmla="*/ 1919764 w 6400800"/>
              <a:gd name="connsiteY6125" fmla="*/ 360521 h 514350"/>
              <a:gd name="connsiteX6126" fmla="*/ 1910239 w 6400800"/>
              <a:gd name="connsiteY6126" fmla="*/ 299561 h 514350"/>
              <a:gd name="connsiteX6127" fmla="*/ 1908334 w 6400800"/>
              <a:gd name="connsiteY6127" fmla="*/ 305276 h 514350"/>
              <a:gd name="connsiteX6128" fmla="*/ 1908334 w 6400800"/>
              <a:gd name="connsiteY6128" fmla="*/ 305276 h 514350"/>
              <a:gd name="connsiteX6129" fmla="*/ 1910239 w 6400800"/>
              <a:gd name="connsiteY6129" fmla="*/ 299561 h 514350"/>
              <a:gd name="connsiteX6130" fmla="*/ 1906429 w 6400800"/>
              <a:gd name="connsiteY6130" fmla="*/ 313849 h 514350"/>
              <a:gd name="connsiteX6131" fmla="*/ 1908334 w 6400800"/>
              <a:gd name="connsiteY6131" fmla="*/ 309086 h 514350"/>
              <a:gd name="connsiteX6132" fmla="*/ 1908334 w 6400800"/>
              <a:gd name="connsiteY6132" fmla="*/ 310039 h 514350"/>
              <a:gd name="connsiteX6133" fmla="*/ 1906429 w 6400800"/>
              <a:gd name="connsiteY6133" fmla="*/ 315754 h 514350"/>
              <a:gd name="connsiteX6134" fmla="*/ 1905476 w 6400800"/>
              <a:gd name="connsiteY6134" fmla="*/ 316706 h 514350"/>
              <a:gd name="connsiteX6135" fmla="*/ 1906429 w 6400800"/>
              <a:gd name="connsiteY6135" fmla="*/ 313849 h 514350"/>
              <a:gd name="connsiteX6136" fmla="*/ 1893094 w 6400800"/>
              <a:gd name="connsiteY6136" fmla="*/ 259556 h 514350"/>
              <a:gd name="connsiteX6137" fmla="*/ 1894046 w 6400800"/>
              <a:gd name="connsiteY6137" fmla="*/ 256699 h 514350"/>
              <a:gd name="connsiteX6138" fmla="*/ 1894999 w 6400800"/>
              <a:gd name="connsiteY6138" fmla="*/ 256699 h 514350"/>
              <a:gd name="connsiteX6139" fmla="*/ 1899761 w 6400800"/>
              <a:gd name="connsiteY6139" fmla="*/ 260509 h 514350"/>
              <a:gd name="connsiteX6140" fmla="*/ 1904524 w 6400800"/>
              <a:gd name="connsiteY6140" fmla="*/ 275749 h 514350"/>
              <a:gd name="connsiteX6141" fmla="*/ 1895951 w 6400800"/>
              <a:gd name="connsiteY6141" fmla="*/ 297656 h 514350"/>
              <a:gd name="connsiteX6142" fmla="*/ 1894046 w 6400800"/>
              <a:gd name="connsiteY6142" fmla="*/ 281464 h 514350"/>
              <a:gd name="connsiteX6143" fmla="*/ 1892141 w 6400800"/>
              <a:gd name="connsiteY6143" fmla="*/ 270034 h 514350"/>
              <a:gd name="connsiteX6144" fmla="*/ 1893094 w 6400800"/>
              <a:gd name="connsiteY6144" fmla="*/ 272891 h 514350"/>
              <a:gd name="connsiteX6145" fmla="*/ 1893094 w 6400800"/>
              <a:gd name="connsiteY6145" fmla="*/ 259556 h 514350"/>
              <a:gd name="connsiteX6146" fmla="*/ 1841659 w 6400800"/>
              <a:gd name="connsiteY6146" fmla="*/ 297656 h 514350"/>
              <a:gd name="connsiteX6147" fmla="*/ 1840706 w 6400800"/>
              <a:gd name="connsiteY6147" fmla="*/ 313849 h 514350"/>
              <a:gd name="connsiteX6148" fmla="*/ 1838801 w 6400800"/>
              <a:gd name="connsiteY6148" fmla="*/ 294799 h 514350"/>
              <a:gd name="connsiteX6149" fmla="*/ 1838801 w 6400800"/>
              <a:gd name="connsiteY6149" fmla="*/ 290989 h 514350"/>
              <a:gd name="connsiteX6150" fmla="*/ 1841659 w 6400800"/>
              <a:gd name="connsiteY6150" fmla="*/ 297656 h 514350"/>
              <a:gd name="connsiteX6151" fmla="*/ 1822609 w 6400800"/>
              <a:gd name="connsiteY6151" fmla="*/ 363379 h 514350"/>
              <a:gd name="connsiteX6152" fmla="*/ 1826419 w 6400800"/>
              <a:gd name="connsiteY6152" fmla="*/ 353854 h 514350"/>
              <a:gd name="connsiteX6153" fmla="*/ 1827371 w 6400800"/>
              <a:gd name="connsiteY6153" fmla="*/ 364331 h 514350"/>
              <a:gd name="connsiteX6154" fmla="*/ 1823561 w 6400800"/>
              <a:gd name="connsiteY6154" fmla="*/ 368141 h 514350"/>
              <a:gd name="connsiteX6155" fmla="*/ 1822609 w 6400800"/>
              <a:gd name="connsiteY6155" fmla="*/ 363379 h 514350"/>
              <a:gd name="connsiteX6156" fmla="*/ 1828324 w 6400800"/>
              <a:gd name="connsiteY6156" fmla="*/ 403384 h 514350"/>
              <a:gd name="connsiteX6157" fmla="*/ 1827371 w 6400800"/>
              <a:gd name="connsiteY6157" fmla="*/ 400526 h 514350"/>
              <a:gd name="connsiteX6158" fmla="*/ 1825466 w 6400800"/>
              <a:gd name="connsiteY6158" fmla="*/ 381476 h 514350"/>
              <a:gd name="connsiteX6159" fmla="*/ 1828324 w 6400800"/>
              <a:gd name="connsiteY6159" fmla="*/ 377666 h 514350"/>
              <a:gd name="connsiteX6160" fmla="*/ 1829276 w 6400800"/>
              <a:gd name="connsiteY6160" fmla="*/ 399574 h 514350"/>
              <a:gd name="connsiteX6161" fmla="*/ 1828324 w 6400800"/>
              <a:gd name="connsiteY6161" fmla="*/ 403384 h 514350"/>
              <a:gd name="connsiteX6162" fmla="*/ 1833086 w 6400800"/>
              <a:gd name="connsiteY6162" fmla="*/ 339566 h 514350"/>
              <a:gd name="connsiteX6163" fmla="*/ 1833086 w 6400800"/>
              <a:gd name="connsiteY6163" fmla="*/ 339566 h 514350"/>
              <a:gd name="connsiteX6164" fmla="*/ 1833086 w 6400800"/>
              <a:gd name="connsiteY6164" fmla="*/ 340519 h 514350"/>
              <a:gd name="connsiteX6165" fmla="*/ 1833086 w 6400800"/>
              <a:gd name="connsiteY6165" fmla="*/ 339566 h 514350"/>
              <a:gd name="connsiteX6166" fmla="*/ 1824514 w 6400800"/>
              <a:gd name="connsiteY6166" fmla="*/ 272891 h 514350"/>
              <a:gd name="connsiteX6167" fmla="*/ 1824514 w 6400800"/>
              <a:gd name="connsiteY6167" fmla="*/ 263366 h 514350"/>
              <a:gd name="connsiteX6168" fmla="*/ 1835944 w 6400800"/>
              <a:gd name="connsiteY6168" fmla="*/ 285274 h 514350"/>
              <a:gd name="connsiteX6169" fmla="*/ 1834991 w 6400800"/>
              <a:gd name="connsiteY6169" fmla="*/ 294799 h 514350"/>
              <a:gd name="connsiteX6170" fmla="*/ 1834039 w 6400800"/>
              <a:gd name="connsiteY6170" fmla="*/ 320516 h 514350"/>
              <a:gd name="connsiteX6171" fmla="*/ 1834039 w 6400800"/>
              <a:gd name="connsiteY6171" fmla="*/ 330994 h 514350"/>
              <a:gd name="connsiteX6172" fmla="*/ 1833086 w 6400800"/>
              <a:gd name="connsiteY6172" fmla="*/ 331946 h 514350"/>
              <a:gd name="connsiteX6173" fmla="*/ 1832134 w 6400800"/>
              <a:gd name="connsiteY6173" fmla="*/ 332899 h 514350"/>
              <a:gd name="connsiteX6174" fmla="*/ 1827371 w 6400800"/>
              <a:gd name="connsiteY6174" fmla="*/ 316706 h 514350"/>
              <a:gd name="connsiteX6175" fmla="*/ 1822609 w 6400800"/>
              <a:gd name="connsiteY6175" fmla="*/ 303371 h 514350"/>
              <a:gd name="connsiteX6176" fmla="*/ 1824514 w 6400800"/>
              <a:gd name="connsiteY6176" fmla="*/ 272891 h 514350"/>
              <a:gd name="connsiteX6177" fmla="*/ 1822609 w 6400800"/>
              <a:gd name="connsiteY6177" fmla="*/ 309086 h 514350"/>
              <a:gd name="connsiteX6178" fmla="*/ 1823561 w 6400800"/>
              <a:gd name="connsiteY6178" fmla="*/ 317659 h 514350"/>
              <a:gd name="connsiteX6179" fmla="*/ 1825466 w 6400800"/>
              <a:gd name="connsiteY6179" fmla="*/ 338614 h 514350"/>
              <a:gd name="connsiteX6180" fmla="*/ 1825466 w 6400800"/>
              <a:gd name="connsiteY6180" fmla="*/ 340519 h 514350"/>
              <a:gd name="connsiteX6181" fmla="*/ 1820704 w 6400800"/>
              <a:gd name="connsiteY6181" fmla="*/ 348139 h 514350"/>
              <a:gd name="connsiteX6182" fmla="*/ 1820704 w 6400800"/>
              <a:gd name="connsiteY6182" fmla="*/ 332899 h 514350"/>
              <a:gd name="connsiteX6183" fmla="*/ 1820704 w 6400800"/>
              <a:gd name="connsiteY6183" fmla="*/ 331946 h 514350"/>
              <a:gd name="connsiteX6184" fmla="*/ 1822609 w 6400800"/>
              <a:gd name="connsiteY6184" fmla="*/ 309086 h 514350"/>
              <a:gd name="connsiteX6185" fmla="*/ 1763554 w 6400800"/>
              <a:gd name="connsiteY6185" fmla="*/ 411956 h 514350"/>
              <a:gd name="connsiteX6186" fmla="*/ 1762601 w 6400800"/>
              <a:gd name="connsiteY6186" fmla="*/ 406241 h 514350"/>
              <a:gd name="connsiteX6187" fmla="*/ 1761649 w 6400800"/>
              <a:gd name="connsiteY6187" fmla="*/ 397669 h 514350"/>
              <a:gd name="connsiteX6188" fmla="*/ 1761649 w 6400800"/>
              <a:gd name="connsiteY6188" fmla="*/ 397669 h 514350"/>
              <a:gd name="connsiteX6189" fmla="*/ 1764506 w 6400800"/>
              <a:gd name="connsiteY6189" fmla="*/ 400526 h 514350"/>
              <a:gd name="connsiteX6190" fmla="*/ 1763554 w 6400800"/>
              <a:gd name="connsiteY6190" fmla="*/ 411956 h 514350"/>
              <a:gd name="connsiteX6191" fmla="*/ 1766411 w 6400800"/>
              <a:gd name="connsiteY6191" fmla="*/ 379571 h 514350"/>
              <a:gd name="connsiteX6192" fmla="*/ 1766411 w 6400800"/>
              <a:gd name="connsiteY6192" fmla="*/ 379571 h 514350"/>
              <a:gd name="connsiteX6193" fmla="*/ 1766411 w 6400800"/>
              <a:gd name="connsiteY6193" fmla="*/ 377666 h 514350"/>
              <a:gd name="connsiteX6194" fmla="*/ 1766411 w 6400800"/>
              <a:gd name="connsiteY6194" fmla="*/ 379571 h 514350"/>
              <a:gd name="connsiteX6195" fmla="*/ 1792129 w 6400800"/>
              <a:gd name="connsiteY6195" fmla="*/ 251936 h 514350"/>
              <a:gd name="connsiteX6196" fmla="*/ 1802606 w 6400800"/>
              <a:gd name="connsiteY6196" fmla="*/ 219551 h 514350"/>
              <a:gd name="connsiteX6197" fmla="*/ 1802606 w 6400800"/>
              <a:gd name="connsiteY6197" fmla="*/ 219551 h 514350"/>
              <a:gd name="connsiteX6198" fmla="*/ 1801654 w 6400800"/>
              <a:gd name="connsiteY6198" fmla="*/ 274796 h 514350"/>
              <a:gd name="connsiteX6199" fmla="*/ 1800701 w 6400800"/>
              <a:gd name="connsiteY6199" fmla="*/ 327184 h 514350"/>
              <a:gd name="connsiteX6200" fmla="*/ 1794034 w 6400800"/>
              <a:gd name="connsiteY6200" fmla="*/ 310991 h 514350"/>
              <a:gd name="connsiteX6201" fmla="*/ 1788319 w 6400800"/>
              <a:gd name="connsiteY6201" fmla="*/ 294799 h 514350"/>
              <a:gd name="connsiteX6202" fmla="*/ 1787366 w 6400800"/>
              <a:gd name="connsiteY6202" fmla="*/ 292894 h 514350"/>
              <a:gd name="connsiteX6203" fmla="*/ 1786414 w 6400800"/>
              <a:gd name="connsiteY6203" fmla="*/ 287179 h 514350"/>
              <a:gd name="connsiteX6204" fmla="*/ 1788319 w 6400800"/>
              <a:gd name="connsiteY6204" fmla="*/ 279559 h 514350"/>
              <a:gd name="connsiteX6205" fmla="*/ 1787366 w 6400800"/>
              <a:gd name="connsiteY6205" fmla="*/ 275749 h 514350"/>
              <a:gd name="connsiteX6206" fmla="*/ 1785461 w 6400800"/>
              <a:gd name="connsiteY6206" fmla="*/ 274796 h 514350"/>
              <a:gd name="connsiteX6207" fmla="*/ 1785461 w 6400800"/>
              <a:gd name="connsiteY6207" fmla="*/ 274796 h 514350"/>
              <a:gd name="connsiteX6208" fmla="*/ 1792129 w 6400800"/>
              <a:gd name="connsiteY6208" fmla="*/ 251936 h 514350"/>
              <a:gd name="connsiteX6209" fmla="*/ 1785461 w 6400800"/>
              <a:gd name="connsiteY6209" fmla="*/ 276701 h 514350"/>
              <a:gd name="connsiteX6210" fmla="*/ 1786414 w 6400800"/>
              <a:gd name="connsiteY6210" fmla="*/ 278606 h 514350"/>
              <a:gd name="connsiteX6211" fmla="*/ 1786414 w 6400800"/>
              <a:gd name="connsiteY6211" fmla="*/ 282416 h 514350"/>
              <a:gd name="connsiteX6212" fmla="*/ 1785461 w 6400800"/>
              <a:gd name="connsiteY6212" fmla="*/ 276701 h 514350"/>
              <a:gd name="connsiteX6213" fmla="*/ 1785461 w 6400800"/>
              <a:gd name="connsiteY6213" fmla="*/ 276701 h 514350"/>
              <a:gd name="connsiteX6214" fmla="*/ 1776889 w 6400800"/>
              <a:gd name="connsiteY6214" fmla="*/ 330994 h 514350"/>
              <a:gd name="connsiteX6215" fmla="*/ 1785461 w 6400800"/>
              <a:gd name="connsiteY6215" fmla="*/ 376714 h 514350"/>
              <a:gd name="connsiteX6216" fmla="*/ 1786414 w 6400800"/>
              <a:gd name="connsiteY6216" fmla="*/ 385286 h 514350"/>
              <a:gd name="connsiteX6217" fmla="*/ 1784509 w 6400800"/>
              <a:gd name="connsiteY6217" fmla="*/ 382429 h 514350"/>
              <a:gd name="connsiteX6218" fmla="*/ 1785461 w 6400800"/>
              <a:gd name="connsiteY6218" fmla="*/ 374809 h 514350"/>
              <a:gd name="connsiteX6219" fmla="*/ 1783556 w 6400800"/>
              <a:gd name="connsiteY6219" fmla="*/ 380524 h 514350"/>
              <a:gd name="connsiteX6220" fmla="*/ 1776889 w 6400800"/>
              <a:gd name="connsiteY6220" fmla="*/ 370999 h 514350"/>
              <a:gd name="connsiteX6221" fmla="*/ 1776889 w 6400800"/>
              <a:gd name="connsiteY6221" fmla="*/ 337661 h 514350"/>
              <a:gd name="connsiteX6222" fmla="*/ 1776889 w 6400800"/>
              <a:gd name="connsiteY6222" fmla="*/ 330994 h 514350"/>
              <a:gd name="connsiteX6223" fmla="*/ 1755934 w 6400800"/>
              <a:gd name="connsiteY6223" fmla="*/ 211931 h 514350"/>
              <a:gd name="connsiteX6224" fmla="*/ 1761649 w 6400800"/>
              <a:gd name="connsiteY6224" fmla="*/ 233839 h 514350"/>
              <a:gd name="connsiteX6225" fmla="*/ 1762601 w 6400800"/>
              <a:gd name="connsiteY6225" fmla="*/ 238601 h 514350"/>
              <a:gd name="connsiteX6226" fmla="*/ 1760696 w 6400800"/>
              <a:gd name="connsiteY6226" fmla="*/ 234791 h 514350"/>
              <a:gd name="connsiteX6227" fmla="*/ 1759744 w 6400800"/>
              <a:gd name="connsiteY6227" fmla="*/ 230981 h 514350"/>
              <a:gd name="connsiteX6228" fmla="*/ 1759744 w 6400800"/>
              <a:gd name="connsiteY6228" fmla="*/ 232886 h 514350"/>
              <a:gd name="connsiteX6229" fmla="*/ 1756886 w 6400800"/>
              <a:gd name="connsiteY6229" fmla="*/ 227171 h 514350"/>
              <a:gd name="connsiteX6230" fmla="*/ 1754981 w 6400800"/>
              <a:gd name="connsiteY6230" fmla="*/ 223361 h 514350"/>
              <a:gd name="connsiteX6231" fmla="*/ 1755934 w 6400800"/>
              <a:gd name="connsiteY6231" fmla="*/ 211931 h 514350"/>
              <a:gd name="connsiteX6232" fmla="*/ 1754981 w 6400800"/>
              <a:gd name="connsiteY6232" fmla="*/ 232886 h 514350"/>
              <a:gd name="connsiteX6233" fmla="*/ 1755934 w 6400800"/>
              <a:gd name="connsiteY6233" fmla="*/ 235744 h 514350"/>
              <a:gd name="connsiteX6234" fmla="*/ 1754981 w 6400800"/>
              <a:gd name="connsiteY6234" fmla="*/ 240506 h 514350"/>
              <a:gd name="connsiteX6235" fmla="*/ 1754981 w 6400800"/>
              <a:gd name="connsiteY6235" fmla="*/ 232886 h 514350"/>
              <a:gd name="connsiteX6236" fmla="*/ 1754029 w 6400800"/>
              <a:gd name="connsiteY6236" fmla="*/ 281464 h 514350"/>
              <a:gd name="connsiteX6237" fmla="*/ 1754981 w 6400800"/>
              <a:gd name="connsiteY6237" fmla="*/ 252889 h 514350"/>
              <a:gd name="connsiteX6238" fmla="*/ 1756886 w 6400800"/>
              <a:gd name="connsiteY6238" fmla="*/ 236696 h 514350"/>
              <a:gd name="connsiteX6239" fmla="*/ 1763554 w 6400800"/>
              <a:gd name="connsiteY6239" fmla="*/ 256699 h 514350"/>
              <a:gd name="connsiteX6240" fmla="*/ 1768316 w 6400800"/>
              <a:gd name="connsiteY6240" fmla="*/ 286226 h 514350"/>
              <a:gd name="connsiteX6241" fmla="*/ 1754981 w 6400800"/>
              <a:gd name="connsiteY6241" fmla="*/ 322421 h 514350"/>
              <a:gd name="connsiteX6242" fmla="*/ 1754029 w 6400800"/>
              <a:gd name="connsiteY6242" fmla="*/ 317659 h 514350"/>
              <a:gd name="connsiteX6243" fmla="*/ 1754029 w 6400800"/>
              <a:gd name="connsiteY6243" fmla="*/ 316706 h 514350"/>
              <a:gd name="connsiteX6244" fmla="*/ 1754029 w 6400800"/>
              <a:gd name="connsiteY6244" fmla="*/ 281464 h 514350"/>
              <a:gd name="connsiteX6245" fmla="*/ 1687354 w 6400800"/>
              <a:gd name="connsiteY6245" fmla="*/ 295751 h 514350"/>
              <a:gd name="connsiteX6246" fmla="*/ 1685449 w 6400800"/>
              <a:gd name="connsiteY6246" fmla="*/ 314801 h 514350"/>
              <a:gd name="connsiteX6247" fmla="*/ 1684496 w 6400800"/>
              <a:gd name="connsiteY6247" fmla="*/ 325279 h 514350"/>
              <a:gd name="connsiteX6248" fmla="*/ 1681639 w 6400800"/>
              <a:gd name="connsiteY6248" fmla="*/ 311944 h 514350"/>
              <a:gd name="connsiteX6249" fmla="*/ 1681639 w 6400800"/>
              <a:gd name="connsiteY6249" fmla="*/ 309086 h 514350"/>
              <a:gd name="connsiteX6250" fmla="*/ 1681639 w 6400800"/>
              <a:gd name="connsiteY6250" fmla="*/ 310039 h 514350"/>
              <a:gd name="connsiteX6251" fmla="*/ 1680686 w 6400800"/>
              <a:gd name="connsiteY6251" fmla="*/ 306229 h 514350"/>
              <a:gd name="connsiteX6252" fmla="*/ 1681639 w 6400800"/>
              <a:gd name="connsiteY6252" fmla="*/ 303371 h 514350"/>
              <a:gd name="connsiteX6253" fmla="*/ 1684496 w 6400800"/>
              <a:gd name="connsiteY6253" fmla="*/ 295751 h 514350"/>
              <a:gd name="connsiteX6254" fmla="*/ 1689259 w 6400800"/>
              <a:gd name="connsiteY6254" fmla="*/ 282416 h 514350"/>
              <a:gd name="connsiteX6255" fmla="*/ 1687354 w 6400800"/>
              <a:gd name="connsiteY6255" fmla="*/ 295751 h 514350"/>
              <a:gd name="connsiteX6256" fmla="*/ 1678781 w 6400800"/>
              <a:gd name="connsiteY6256" fmla="*/ 276701 h 514350"/>
              <a:gd name="connsiteX6257" fmla="*/ 1684496 w 6400800"/>
              <a:gd name="connsiteY6257" fmla="*/ 245269 h 514350"/>
              <a:gd name="connsiteX6258" fmla="*/ 1686401 w 6400800"/>
              <a:gd name="connsiteY6258" fmla="*/ 259556 h 514350"/>
              <a:gd name="connsiteX6259" fmla="*/ 1686401 w 6400800"/>
              <a:gd name="connsiteY6259" fmla="*/ 268129 h 514350"/>
              <a:gd name="connsiteX6260" fmla="*/ 1686401 w 6400800"/>
              <a:gd name="connsiteY6260" fmla="*/ 270986 h 514350"/>
              <a:gd name="connsiteX6261" fmla="*/ 1675924 w 6400800"/>
              <a:gd name="connsiteY6261" fmla="*/ 292894 h 514350"/>
              <a:gd name="connsiteX6262" fmla="*/ 1675924 w 6400800"/>
              <a:gd name="connsiteY6262" fmla="*/ 291941 h 514350"/>
              <a:gd name="connsiteX6263" fmla="*/ 1678781 w 6400800"/>
              <a:gd name="connsiteY6263" fmla="*/ 278606 h 514350"/>
              <a:gd name="connsiteX6264" fmla="*/ 1679734 w 6400800"/>
              <a:gd name="connsiteY6264" fmla="*/ 275749 h 514350"/>
              <a:gd name="connsiteX6265" fmla="*/ 1678781 w 6400800"/>
              <a:gd name="connsiteY6265" fmla="*/ 276701 h 514350"/>
              <a:gd name="connsiteX6266" fmla="*/ 1677829 w 6400800"/>
              <a:gd name="connsiteY6266" fmla="*/ 199549 h 514350"/>
              <a:gd name="connsiteX6267" fmla="*/ 1678781 w 6400800"/>
              <a:gd name="connsiteY6267" fmla="*/ 204311 h 514350"/>
              <a:gd name="connsiteX6268" fmla="*/ 1676876 w 6400800"/>
              <a:gd name="connsiteY6268" fmla="*/ 213836 h 514350"/>
              <a:gd name="connsiteX6269" fmla="*/ 1677829 w 6400800"/>
              <a:gd name="connsiteY6269" fmla="*/ 199549 h 514350"/>
              <a:gd name="connsiteX6270" fmla="*/ 1640681 w 6400800"/>
              <a:gd name="connsiteY6270" fmla="*/ 226219 h 514350"/>
              <a:gd name="connsiteX6271" fmla="*/ 1649254 w 6400800"/>
              <a:gd name="connsiteY6271" fmla="*/ 254794 h 514350"/>
              <a:gd name="connsiteX6272" fmla="*/ 1654016 w 6400800"/>
              <a:gd name="connsiteY6272" fmla="*/ 274796 h 514350"/>
              <a:gd name="connsiteX6273" fmla="*/ 1653064 w 6400800"/>
              <a:gd name="connsiteY6273" fmla="*/ 281464 h 514350"/>
              <a:gd name="connsiteX6274" fmla="*/ 1652111 w 6400800"/>
              <a:gd name="connsiteY6274" fmla="*/ 279559 h 514350"/>
              <a:gd name="connsiteX6275" fmla="*/ 1652111 w 6400800"/>
              <a:gd name="connsiteY6275" fmla="*/ 282416 h 514350"/>
              <a:gd name="connsiteX6276" fmla="*/ 1649254 w 6400800"/>
              <a:gd name="connsiteY6276" fmla="*/ 300514 h 514350"/>
              <a:gd name="connsiteX6277" fmla="*/ 1641634 w 6400800"/>
              <a:gd name="connsiteY6277" fmla="*/ 281464 h 514350"/>
              <a:gd name="connsiteX6278" fmla="*/ 1643539 w 6400800"/>
              <a:gd name="connsiteY6278" fmla="*/ 279559 h 514350"/>
              <a:gd name="connsiteX6279" fmla="*/ 1647349 w 6400800"/>
              <a:gd name="connsiteY6279" fmla="*/ 277654 h 514350"/>
              <a:gd name="connsiteX6280" fmla="*/ 1654016 w 6400800"/>
              <a:gd name="connsiteY6280" fmla="*/ 273844 h 514350"/>
              <a:gd name="connsiteX6281" fmla="*/ 1647349 w 6400800"/>
              <a:gd name="connsiteY6281" fmla="*/ 276701 h 514350"/>
              <a:gd name="connsiteX6282" fmla="*/ 1643539 w 6400800"/>
              <a:gd name="connsiteY6282" fmla="*/ 278606 h 514350"/>
              <a:gd name="connsiteX6283" fmla="*/ 1642586 w 6400800"/>
              <a:gd name="connsiteY6283" fmla="*/ 279559 h 514350"/>
              <a:gd name="connsiteX6284" fmla="*/ 1642586 w 6400800"/>
              <a:gd name="connsiteY6284" fmla="*/ 255746 h 514350"/>
              <a:gd name="connsiteX6285" fmla="*/ 1640681 w 6400800"/>
              <a:gd name="connsiteY6285" fmla="*/ 226219 h 514350"/>
              <a:gd name="connsiteX6286" fmla="*/ 1640681 w 6400800"/>
              <a:gd name="connsiteY6286" fmla="*/ 226219 h 514350"/>
              <a:gd name="connsiteX6287" fmla="*/ 1620679 w 6400800"/>
              <a:gd name="connsiteY6287" fmla="*/ 348139 h 514350"/>
              <a:gd name="connsiteX6288" fmla="*/ 1620679 w 6400800"/>
              <a:gd name="connsiteY6288" fmla="*/ 351949 h 514350"/>
              <a:gd name="connsiteX6289" fmla="*/ 1620679 w 6400800"/>
              <a:gd name="connsiteY6289" fmla="*/ 353854 h 514350"/>
              <a:gd name="connsiteX6290" fmla="*/ 1618774 w 6400800"/>
              <a:gd name="connsiteY6290" fmla="*/ 356711 h 514350"/>
              <a:gd name="connsiteX6291" fmla="*/ 1620679 w 6400800"/>
              <a:gd name="connsiteY6291" fmla="*/ 348139 h 514350"/>
              <a:gd name="connsiteX6292" fmla="*/ 1618774 w 6400800"/>
              <a:gd name="connsiteY6292" fmla="*/ 311944 h 514350"/>
              <a:gd name="connsiteX6293" fmla="*/ 1616869 w 6400800"/>
              <a:gd name="connsiteY6293" fmla="*/ 315754 h 514350"/>
              <a:gd name="connsiteX6294" fmla="*/ 1605439 w 6400800"/>
              <a:gd name="connsiteY6294" fmla="*/ 343376 h 514350"/>
              <a:gd name="connsiteX6295" fmla="*/ 1602581 w 6400800"/>
              <a:gd name="connsiteY6295" fmla="*/ 350996 h 514350"/>
              <a:gd name="connsiteX6296" fmla="*/ 1602581 w 6400800"/>
              <a:gd name="connsiteY6296" fmla="*/ 342424 h 514350"/>
              <a:gd name="connsiteX6297" fmla="*/ 1613059 w 6400800"/>
              <a:gd name="connsiteY6297" fmla="*/ 321469 h 514350"/>
              <a:gd name="connsiteX6298" fmla="*/ 1619726 w 6400800"/>
              <a:gd name="connsiteY6298" fmla="*/ 310039 h 514350"/>
              <a:gd name="connsiteX6299" fmla="*/ 1618774 w 6400800"/>
              <a:gd name="connsiteY6299" fmla="*/ 311944 h 514350"/>
              <a:gd name="connsiteX6300" fmla="*/ 1610201 w 6400800"/>
              <a:gd name="connsiteY6300" fmla="*/ 269081 h 514350"/>
              <a:gd name="connsiteX6301" fmla="*/ 1614011 w 6400800"/>
              <a:gd name="connsiteY6301" fmla="*/ 258604 h 514350"/>
              <a:gd name="connsiteX6302" fmla="*/ 1616869 w 6400800"/>
              <a:gd name="connsiteY6302" fmla="*/ 252889 h 514350"/>
              <a:gd name="connsiteX6303" fmla="*/ 1617821 w 6400800"/>
              <a:gd name="connsiteY6303" fmla="*/ 292894 h 514350"/>
              <a:gd name="connsiteX6304" fmla="*/ 1617821 w 6400800"/>
              <a:gd name="connsiteY6304" fmla="*/ 293846 h 514350"/>
              <a:gd name="connsiteX6305" fmla="*/ 1614011 w 6400800"/>
              <a:gd name="connsiteY6305" fmla="*/ 289084 h 514350"/>
              <a:gd name="connsiteX6306" fmla="*/ 1606391 w 6400800"/>
              <a:gd name="connsiteY6306" fmla="*/ 277654 h 514350"/>
              <a:gd name="connsiteX6307" fmla="*/ 1610201 w 6400800"/>
              <a:gd name="connsiteY6307" fmla="*/ 269081 h 514350"/>
              <a:gd name="connsiteX6308" fmla="*/ 1600676 w 6400800"/>
              <a:gd name="connsiteY6308" fmla="*/ 297656 h 514350"/>
              <a:gd name="connsiteX6309" fmla="*/ 1606391 w 6400800"/>
              <a:gd name="connsiteY6309" fmla="*/ 279559 h 514350"/>
              <a:gd name="connsiteX6310" fmla="*/ 1611154 w 6400800"/>
              <a:gd name="connsiteY6310" fmla="*/ 290989 h 514350"/>
              <a:gd name="connsiteX6311" fmla="*/ 1616869 w 6400800"/>
              <a:gd name="connsiteY6311" fmla="*/ 303371 h 514350"/>
              <a:gd name="connsiteX6312" fmla="*/ 1606391 w 6400800"/>
              <a:gd name="connsiteY6312" fmla="*/ 317659 h 514350"/>
              <a:gd name="connsiteX6313" fmla="*/ 1601629 w 6400800"/>
              <a:gd name="connsiteY6313" fmla="*/ 325279 h 514350"/>
              <a:gd name="connsiteX6314" fmla="*/ 1600676 w 6400800"/>
              <a:gd name="connsiteY6314" fmla="*/ 319564 h 514350"/>
              <a:gd name="connsiteX6315" fmla="*/ 1599724 w 6400800"/>
              <a:gd name="connsiteY6315" fmla="*/ 305276 h 514350"/>
              <a:gd name="connsiteX6316" fmla="*/ 1600676 w 6400800"/>
              <a:gd name="connsiteY6316" fmla="*/ 297656 h 514350"/>
              <a:gd name="connsiteX6317" fmla="*/ 1567339 w 6400800"/>
              <a:gd name="connsiteY6317" fmla="*/ 315754 h 514350"/>
              <a:gd name="connsiteX6318" fmla="*/ 1568291 w 6400800"/>
              <a:gd name="connsiteY6318" fmla="*/ 330041 h 514350"/>
              <a:gd name="connsiteX6319" fmla="*/ 1566386 w 6400800"/>
              <a:gd name="connsiteY6319" fmla="*/ 320516 h 514350"/>
              <a:gd name="connsiteX6320" fmla="*/ 1567339 w 6400800"/>
              <a:gd name="connsiteY6320" fmla="*/ 315754 h 514350"/>
              <a:gd name="connsiteX6321" fmla="*/ 1547336 w 6400800"/>
              <a:gd name="connsiteY6321" fmla="*/ 265271 h 514350"/>
              <a:gd name="connsiteX6322" fmla="*/ 1546384 w 6400800"/>
              <a:gd name="connsiteY6322" fmla="*/ 275749 h 514350"/>
              <a:gd name="connsiteX6323" fmla="*/ 1545431 w 6400800"/>
              <a:gd name="connsiteY6323" fmla="*/ 272891 h 514350"/>
              <a:gd name="connsiteX6324" fmla="*/ 1547336 w 6400800"/>
              <a:gd name="connsiteY6324" fmla="*/ 265271 h 514350"/>
              <a:gd name="connsiteX6325" fmla="*/ 1541621 w 6400800"/>
              <a:gd name="connsiteY6325" fmla="*/ 286226 h 514350"/>
              <a:gd name="connsiteX6326" fmla="*/ 1543526 w 6400800"/>
              <a:gd name="connsiteY6326" fmla="*/ 293846 h 514350"/>
              <a:gd name="connsiteX6327" fmla="*/ 1542574 w 6400800"/>
              <a:gd name="connsiteY6327" fmla="*/ 301466 h 514350"/>
              <a:gd name="connsiteX6328" fmla="*/ 1539716 w 6400800"/>
              <a:gd name="connsiteY6328" fmla="*/ 291941 h 514350"/>
              <a:gd name="connsiteX6329" fmla="*/ 1541621 w 6400800"/>
              <a:gd name="connsiteY6329" fmla="*/ 286226 h 514350"/>
              <a:gd name="connsiteX6330" fmla="*/ 1537811 w 6400800"/>
              <a:gd name="connsiteY6330" fmla="*/ 271939 h 514350"/>
              <a:gd name="connsiteX6331" fmla="*/ 1538764 w 6400800"/>
              <a:gd name="connsiteY6331" fmla="*/ 276701 h 514350"/>
              <a:gd name="connsiteX6332" fmla="*/ 1536859 w 6400800"/>
              <a:gd name="connsiteY6332" fmla="*/ 280511 h 514350"/>
              <a:gd name="connsiteX6333" fmla="*/ 1537811 w 6400800"/>
              <a:gd name="connsiteY6333" fmla="*/ 271939 h 514350"/>
              <a:gd name="connsiteX6334" fmla="*/ 1533049 w 6400800"/>
              <a:gd name="connsiteY6334" fmla="*/ 338614 h 514350"/>
              <a:gd name="connsiteX6335" fmla="*/ 1533049 w 6400800"/>
              <a:gd name="connsiteY6335" fmla="*/ 335756 h 514350"/>
              <a:gd name="connsiteX6336" fmla="*/ 1535906 w 6400800"/>
              <a:gd name="connsiteY6336" fmla="*/ 350044 h 514350"/>
              <a:gd name="connsiteX6337" fmla="*/ 1536859 w 6400800"/>
              <a:gd name="connsiteY6337" fmla="*/ 357664 h 514350"/>
              <a:gd name="connsiteX6338" fmla="*/ 1536859 w 6400800"/>
              <a:gd name="connsiteY6338" fmla="*/ 362426 h 514350"/>
              <a:gd name="connsiteX6339" fmla="*/ 1536859 w 6400800"/>
              <a:gd name="connsiteY6339" fmla="*/ 362426 h 514350"/>
              <a:gd name="connsiteX6340" fmla="*/ 1532096 w 6400800"/>
              <a:gd name="connsiteY6340" fmla="*/ 346234 h 514350"/>
              <a:gd name="connsiteX6341" fmla="*/ 1533049 w 6400800"/>
              <a:gd name="connsiteY6341" fmla="*/ 338614 h 514350"/>
              <a:gd name="connsiteX6342" fmla="*/ 1519714 w 6400800"/>
              <a:gd name="connsiteY6342" fmla="*/ 270986 h 514350"/>
              <a:gd name="connsiteX6343" fmla="*/ 1525429 w 6400800"/>
              <a:gd name="connsiteY6343" fmla="*/ 297656 h 514350"/>
              <a:gd name="connsiteX6344" fmla="*/ 1524476 w 6400800"/>
              <a:gd name="connsiteY6344" fmla="*/ 301466 h 514350"/>
              <a:gd name="connsiteX6345" fmla="*/ 1521619 w 6400800"/>
              <a:gd name="connsiteY6345" fmla="*/ 315754 h 514350"/>
              <a:gd name="connsiteX6346" fmla="*/ 1519714 w 6400800"/>
              <a:gd name="connsiteY6346" fmla="*/ 310991 h 514350"/>
              <a:gd name="connsiteX6347" fmla="*/ 1517809 w 6400800"/>
              <a:gd name="connsiteY6347" fmla="*/ 268129 h 514350"/>
              <a:gd name="connsiteX6348" fmla="*/ 1519714 w 6400800"/>
              <a:gd name="connsiteY6348" fmla="*/ 270986 h 514350"/>
              <a:gd name="connsiteX6349" fmla="*/ 1503521 w 6400800"/>
              <a:gd name="connsiteY6349" fmla="*/ 302419 h 514350"/>
              <a:gd name="connsiteX6350" fmla="*/ 1502569 w 6400800"/>
              <a:gd name="connsiteY6350" fmla="*/ 313849 h 514350"/>
              <a:gd name="connsiteX6351" fmla="*/ 1502569 w 6400800"/>
              <a:gd name="connsiteY6351" fmla="*/ 330041 h 514350"/>
              <a:gd name="connsiteX6352" fmla="*/ 1501616 w 6400800"/>
              <a:gd name="connsiteY6352" fmla="*/ 329089 h 514350"/>
              <a:gd name="connsiteX6353" fmla="*/ 1497806 w 6400800"/>
              <a:gd name="connsiteY6353" fmla="*/ 311944 h 514350"/>
              <a:gd name="connsiteX6354" fmla="*/ 1503521 w 6400800"/>
              <a:gd name="connsiteY6354" fmla="*/ 302419 h 514350"/>
              <a:gd name="connsiteX6355" fmla="*/ 1477804 w 6400800"/>
              <a:gd name="connsiteY6355" fmla="*/ 272891 h 514350"/>
              <a:gd name="connsiteX6356" fmla="*/ 1477804 w 6400800"/>
              <a:gd name="connsiteY6356" fmla="*/ 272891 h 514350"/>
              <a:gd name="connsiteX6357" fmla="*/ 1477804 w 6400800"/>
              <a:gd name="connsiteY6357" fmla="*/ 282416 h 514350"/>
              <a:gd name="connsiteX6358" fmla="*/ 1476851 w 6400800"/>
              <a:gd name="connsiteY6358" fmla="*/ 294799 h 514350"/>
              <a:gd name="connsiteX6359" fmla="*/ 1475899 w 6400800"/>
              <a:gd name="connsiteY6359" fmla="*/ 295751 h 514350"/>
              <a:gd name="connsiteX6360" fmla="*/ 1474946 w 6400800"/>
              <a:gd name="connsiteY6360" fmla="*/ 282416 h 514350"/>
              <a:gd name="connsiteX6361" fmla="*/ 1477804 w 6400800"/>
              <a:gd name="connsiteY6361" fmla="*/ 272891 h 514350"/>
              <a:gd name="connsiteX6362" fmla="*/ 1461611 w 6400800"/>
              <a:gd name="connsiteY6362" fmla="*/ 326231 h 514350"/>
              <a:gd name="connsiteX6363" fmla="*/ 1461611 w 6400800"/>
              <a:gd name="connsiteY6363" fmla="*/ 328136 h 514350"/>
              <a:gd name="connsiteX6364" fmla="*/ 1460659 w 6400800"/>
              <a:gd name="connsiteY6364" fmla="*/ 330041 h 514350"/>
              <a:gd name="connsiteX6365" fmla="*/ 1460659 w 6400800"/>
              <a:gd name="connsiteY6365" fmla="*/ 329089 h 514350"/>
              <a:gd name="connsiteX6366" fmla="*/ 1461611 w 6400800"/>
              <a:gd name="connsiteY6366" fmla="*/ 326231 h 514350"/>
              <a:gd name="connsiteX6367" fmla="*/ 1457801 w 6400800"/>
              <a:gd name="connsiteY6367" fmla="*/ 309086 h 514350"/>
              <a:gd name="connsiteX6368" fmla="*/ 1457801 w 6400800"/>
              <a:gd name="connsiteY6368" fmla="*/ 309086 h 514350"/>
              <a:gd name="connsiteX6369" fmla="*/ 1455896 w 6400800"/>
              <a:gd name="connsiteY6369" fmla="*/ 302419 h 514350"/>
              <a:gd name="connsiteX6370" fmla="*/ 1457801 w 6400800"/>
              <a:gd name="connsiteY6370" fmla="*/ 309086 h 514350"/>
              <a:gd name="connsiteX6371" fmla="*/ 1442561 w 6400800"/>
              <a:gd name="connsiteY6371" fmla="*/ 328136 h 514350"/>
              <a:gd name="connsiteX6372" fmla="*/ 1442561 w 6400800"/>
              <a:gd name="connsiteY6372" fmla="*/ 318611 h 514350"/>
              <a:gd name="connsiteX6373" fmla="*/ 1444466 w 6400800"/>
              <a:gd name="connsiteY6373" fmla="*/ 333851 h 514350"/>
              <a:gd name="connsiteX6374" fmla="*/ 1442561 w 6400800"/>
              <a:gd name="connsiteY6374" fmla="*/ 330041 h 514350"/>
              <a:gd name="connsiteX6375" fmla="*/ 1442561 w 6400800"/>
              <a:gd name="connsiteY6375" fmla="*/ 328136 h 514350"/>
              <a:gd name="connsiteX6376" fmla="*/ 1415891 w 6400800"/>
              <a:gd name="connsiteY6376" fmla="*/ 281464 h 514350"/>
              <a:gd name="connsiteX6377" fmla="*/ 1415891 w 6400800"/>
              <a:gd name="connsiteY6377" fmla="*/ 289084 h 514350"/>
              <a:gd name="connsiteX6378" fmla="*/ 1415891 w 6400800"/>
              <a:gd name="connsiteY6378" fmla="*/ 289084 h 514350"/>
              <a:gd name="connsiteX6379" fmla="*/ 1413034 w 6400800"/>
              <a:gd name="connsiteY6379" fmla="*/ 286226 h 514350"/>
              <a:gd name="connsiteX6380" fmla="*/ 1415891 w 6400800"/>
              <a:gd name="connsiteY6380" fmla="*/ 281464 h 514350"/>
              <a:gd name="connsiteX6381" fmla="*/ 1412081 w 6400800"/>
              <a:gd name="connsiteY6381" fmla="*/ 290036 h 514350"/>
              <a:gd name="connsiteX6382" fmla="*/ 1413986 w 6400800"/>
              <a:gd name="connsiteY6382" fmla="*/ 292894 h 514350"/>
              <a:gd name="connsiteX6383" fmla="*/ 1415891 w 6400800"/>
              <a:gd name="connsiteY6383" fmla="*/ 295751 h 514350"/>
              <a:gd name="connsiteX6384" fmla="*/ 1415891 w 6400800"/>
              <a:gd name="connsiteY6384" fmla="*/ 300514 h 514350"/>
              <a:gd name="connsiteX6385" fmla="*/ 1412081 w 6400800"/>
              <a:gd name="connsiteY6385" fmla="*/ 290036 h 514350"/>
              <a:gd name="connsiteX6386" fmla="*/ 1412081 w 6400800"/>
              <a:gd name="connsiteY6386" fmla="*/ 290036 h 514350"/>
              <a:gd name="connsiteX6387" fmla="*/ 1383506 w 6400800"/>
              <a:gd name="connsiteY6387" fmla="*/ 364331 h 514350"/>
              <a:gd name="connsiteX6388" fmla="*/ 1382554 w 6400800"/>
              <a:gd name="connsiteY6388" fmla="*/ 358616 h 514350"/>
              <a:gd name="connsiteX6389" fmla="*/ 1382554 w 6400800"/>
              <a:gd name="connsiteY6389" fmla="*/ 357664 h 514350"/>
              <a:gd name="connsiteX6390" fmla="*/ 1383506 w 6400800"/>
              <a:gd name="connsiteY6390" fmla="*/ 362426 h 514350"/>
              <a:gd name="connsiteX6391" fmla="*/ 1383506 w 6400800"/>
              <a:gd name="connsiteY6391" fmla="*/ 364331 h 514350"/>
              <a:gd name="connsiteX6392" fmla="*/ 1386364 w 6400800"/>
              <a:gd name="connsiteY6392" fmla="*/ 298609 h 514350"/>
              <a:gd name="connsiteX6393" fmla="*/ 1386364 w 6400800"/>
              <a:gd name="connsiteY6393" fmla="*/ 298609 h 514350"/>
              <a:gd name="connsiteX6394" fmla="*/ 1384459 w 6400800"/>
              <a:gd name="connsiteY6394" fmla="*/ 293846 h 514350"/>
              <a:gd name="connsiteX6395" fmla="*/ 1386364 w 6400800"/>
              <a:gd name="connsiteY6395" fmla="*/ 290989 h 514350"/>
              <a:gd name="connsiteX6396" fmla="*/ 1391126 w 6400800"/>
              <a:gd name="connsiteY6396" fmla="*/ 286226 h 514350"/>
              <a:gd name="connsiteX6397" fmla="*/ 1386364 w 6400800"/>
              <a:gd name="connsiteY6397" fmla="*/ 298609 h 514350"/>
              <a:gd name="connsiteX6398" fmla="*/ 1383506 w 6400800"/>
              <a:gd name="connsiteY6398" fmla="*/ 287179 h 514350"/>
              <a:gd name="connsiteX6399" fmla="*/ 1382554 w 6400800"/>
              <a:gd name="connsiteY6399" fmla="*/ 288131 h 514350"/>
              <a:gd name="connsiteX6400" fmla="*/ 1376839 w 6400800"/>
              <a:gd name="connsiteY6400" fmla="*/ 274796 h 514350"/>
              <a:gd name="connsiteX6401" fmla="*/ 1384459 w 6400800"/>
              <a:gd name="connsiteY6401" fmla="*/ 242411 h 514350"/>
              <a:gd name="connsiteX6402" fmla="*/ 1390174 w 6400800"/>
              <a:gd name="connsiteY6402" fmla="*/ 281464 h 514350"/>
              <a:gd name="connsiteX6403" fmla="*/ 1383506 w 6400800"/>
              <a:gd name="connsiteY6403" fmla="*/ 287179 h 514350"/>
              <a:gd name="connsiteX6404" fmla="*/ 1391126 w 6400800"/>
              <a:gd name="connsiteY6404" fmla="*/ 310991 h 514350"/>
              <a:gd name="connsiteX6405" fmla="*/ 1393031 w 6400800"/>
              <a:gd name="connsiteY6405" fmla="*/ 299561 h 514350"/>
              <a:gd name="connsiteX6406" fmla="*/ 1393031 w 6400800"/>
              <a:gd name="connsiteY6406" fmla="*/ 298609 h 514350"/>
              <a:gd name="connsiteX6407" fmla="*/ 1393984 w 6400800"/>
              <a:gd name="connsiteY6407" fmla="*/ 305276 h 514350"/>
              <a:gd name="connsiteX6408" fmla="*/ 1391126 w 6400800"/>
              <a:gd name="connsiteY6408" fmla="*/ 310991 h 514350"/>
              <a:gd name="connsiteX6409" fmla="*/ 1397794 w 6400800"/>
              <a:gd name="connsiteY6409" fmla="*/ 278606 h 514350"/>
              <a:gd name="connsiteX6410" fmla="*/ 1397794 w 6400800"/>
              <a:gd name="connsiteY6410" fmla="*/ 278606 h 514350"/>
              <a:gd name="connsiteX6411" fmla="*/ 1397794 w 6400800"/>
              <a:gd name="connsiteY6411" fmla="*/ 279559 h 514350"/>
              <a:gd name="connsiteX6412" fmla="*/ 1397794 w 6400800"/>
              <a:gd name="connsiteY6412" fmla="*/ 278606 h 514350"/>
              <a:gd name="connsiteX6413" fmla="*/ 1397794 w 6400800"/>
              <a:gd name="connsiteY6413" fmla="*/ 278606 h 514350"/>
              <a:gd name="connsiteX6414" fmla="*/ 1397794 w 6400800"/>
              <a:gd name="connsiteY6414" fmla="*/ 322421 h 514350"/>
              <a:gd name="connsiteX6415" fmla="*/ 1399699 w 6400800"/>
              <a:gd name="connsiteY6415" fmla="*/ 331946 h 514350"/>
              <a:gd name="connsiteX6416" fmla="*/ 1399699 w 6400800"/>
              <a:gd name="connsiteY6416" fmla="*/ 333851 h 514350"/>
              <a:gd name="connsiteX6417" fmla="*/ 1396841 w 6400800"/>
              <a:gd name="connsiteY6417" fmla="*/ 326231 h 514350"/>
              <a:gd name="connsiteX6418" fmla="*/ 1397794 w 6400800"/>
              <a:gd name="connsiteY6418" fmla="*/ 322421 h 514350"/>
              <a:gd name="connsiteX6419" fmla="*/ 1387316 w 6400800"/>
              <a:gd name="connsiteY6419" fmla="*/ 231934 h 514350"/>
              <a:gd name="connsiteX6420" fmla="*/ 1395889 w 6400800"/>
              <a:gd name="connsiteY6420" fmla="*/ 270986 h 514350"/>
              <a:gd name="connsiteX6421" fmla="*/ 1394936 w 6400800"/>
              <a:gd name="connsiteY6421" fmla="*/ 272891 h 514350"/>
              <a:gd name="connsiteX6422" fmla="*/ 1384459 w 6400800"/>
              <a:gd name="connsiteY6422" fmla="*/ 240506 h 514350"/>
              <a:gd name="connsiteX6423" fmla="*/ 1387316 w 6400800"/>
              <a:gd name="connsiteY6423" fmla="*/ 231934 h 514350"/>
              <a:gd name="connsiteX6424" fmla="*/ 1380649 w 6400800"/>
              <a:gd name="connsiteY6424" fmla="*/ 232886 h 514350"/>
              <a:gd name="connsiteX6425" fmla="*/ 1386364 w 6400800"/>
              <a:gd name="connsiteY6425" fmla="*/ 225266 h 514350"/>
              <a:gd name="connsiteX6426" fmla="*/ 1386364 w 6400800"/>
              <a:gd name="connsiteY6426" fmla="*/ 225266 h 514350"/>
              <a:gd name="connsiteX6427" fmla="*/ 1372076 w 6400800"/>
              <a:gd name="connsiteY6427" fmla="*/ 262414 h 514350"/>
              <a:gd name="connsiteX6428" fmla="*/ 1370171 w 6400800"/>
              <a:gd name="connsiteY6428" fmla="*/ 257651 h 514350"/>
              <a:gd name="connsiteX6429" fmla="*/ 1369219 w 6400800"/>
              <a:gd name="connsiteY6429" fmla="*/ 253841 h 514350"/>
              <a:gd name="connsiteX6430" fmla="*/ 1380649 w 6400800"/>
              <a:gd name="connsiteY6430" fmla="*/ 232886 h 514350"/>
              <a:gd name="connsiteX6431" fmla="*/ 1356836 w 6400800"/>
              <a:gd name="connsiteY6431" fmla="*/ 300514 h 514350"/>
              <a:gd name="connsiteX6432" fmla="*/ 1356836 w 6400800"/>
              <a:gd name="connsiteY6432" fmla="*/ 302419 h 514350"/>
              <a:gd name="connsiteX6433" fmla="*/ 1355884 w 6400800"/>
              <a:gd name="connsiteY6433" fmla="*/ 304324 h 514350"/>
              <a:gd name="connsiteX6434" fmla="*/ 1355884 w 6400800"/>
              <a:gd name="connsiteY6434" fmla="*/ 299561 h 514350"/>
              <a:gd name="connsiteX6435" fmla="*/ 1356836 w 6400800"/>
              <a:gd name="connsiteY6435" fmla="*/ 300514 h 514350"/>
              <a:gd name="connsiteX6436" fmla="*/ 1339691 w 6400800"/>
              <a:gd name="connsiteY6436" fmla="*/ 325279 h 514350"/>
              <a:gd name="connsiteX6437" fmla="*/ 1339691 w 6400800"/>
              <a:gd name="connsiteY6437" fmla="*/ 324326 h 514350"/>
              <a:gd name="connsiteX6438" fmla="*/ 1341596 w 6400800"/>
              <a:gd name="connsiteY6438" fmla="*/ 317659 h 514350"/>
              <a:gd name="connsiteX6439" fmla="*/ 1341596 w 6400800"/>
              <a:gd name="connsiteY6439" fmla="*/ 317659 h 514350"/>
              <a:gd name="connsiteX6440" fmla="*/ 1341596 w 6400800"/>
              <a:gd name="connsiteY6440" fmla="*/ 330994 h 514350"/>
              <a:gd name="connsiteX6441" fmla="*/ 1339691 w 6400800"/>
              <a:gd name="connsiteY6441" fmla="*/ 325279 h 514350"/>
              <a:gd name="connsiteX6442" fmla="*/ 1340644 w 6400800"/>
              <a:gd name="connsiteY6442" fmla="*/ 226219 h 514350"/>
              <a:gd name="connsiteX6443" fmla="*/ 1340644 w 6400800"/>
              <a:gd name="connsiteY6443" fmla="*/ 226219 h 514350"/>
              <a:gd name="connsiteX6444" fmla="*/ 1344454 w 6400800"/>
              <a:gd name="connsiteY6444" fmla="*/ 237649 h 514350"/>
              <a:gd name="connsiteX6445" fmla="*/ 1344454 w 6400800"/>
              <a:gd name="connsiteY6445" fmla="*/ 242411 h 514350"/>
              <a:gd name="connsiteX6446" fmla="*/ 1343501 w 6400800"/>
              <a:gd name="connsiteY6446" fmla="*/ 264319 h 514350"/>
              <a:gd name="connsiteX6447" fmla="*/ 1343501 w 6400800"/>
              <a:gd name="connsiteY6447" fmla="*/ 272891 h 514350"/>
              <a:gd name="connsiteX6448" fmla="*/ 1339691 w 6400800"/>
              <a:gd name="connsiteY6448" fmla="*/ 269081 h 514350"/>
              <a:gd name="connsiteX6449" fmla="*/ 1340644 w 6400800"/>
              <a:gd name="connsiteY6449" fmla="*/ 226219 h 514350"/>
              <a:gd name="connsiteX6450" fmla="*/ 1337786 w 6400800"/>
              <a:gd name="connsiteY6450" fmla="*/ 295751 h 514350"/>
              <a:gd name="connsiteX6451" fmla="*/ 1338739 w 6400800"/>
              <a:gd name="connsiteY6451" fmla="*/ 271939 h 514350"/>
              <a:gd name="connsiteX6452" fmla="*/ 1342549 w 6400800"/>
              <a:gd name="connsiteY6452" fmla="*/ 276701 h 514350"/>
              <a:gd name="connsiteX6453" fmla="*/ 1342549 w 6400800"/>
              <a:gd name="connsiteY6453" fmla="*/ 276701 h 514350"/>
              <a:gd name="connsiteX6454" fmla="*/ 1342549 w 6400800"/>
              <a:gd name="connsiteY6454" fmla="*/ 286226 h 514350"/>
              <a:gd name="connsiteX6455" fmla="*/ 1337786 w 6400800"/>
              <a:gd name="connsiteY6455" fmla="*/ 295751 h 514350"/>
              <a:gd name="connsiteX6456" fmla="*/ 1337786 w 6400800"/>
              <a:gd name="connsiteY6456" fmla="*/ 296704 h 514350"/>
              <a:gd name="connsiteX6457" fmla="*/ 1337786 w 6400800"/>
              <a:gd name="connsiteY6457" fmla="*/ 295751 h 514350"/>
              <a:gd name="connsiteX6458" fmla="*/ 1314926 w 6400800"/>
              <a:gd name="connsiteY6458" fmla="*/ 320516 h 514350"/>
              <a:gd name="connsiteX6459" fmla="*/ 1314926 w 6400800"/>
              <a:gd name="connsiteY6459" fmla="*/ 320516 h 514350"/>
              <a:gd name="connsiteX6460" fmla="*/ 1314926 w 6400800"/>
              <a:gd name="connsiteY6460" fmla="*/ 320516 h 514350"/>
              <a:gd name="connsiteX6461" fmla="*/ 1314926 w 6400800"/>
              <a:gd name="connsiteY6461" fmla="*/ 320516 h 514350"/>
              <a:gd name="connsiteX6462" fmla="*/ 1311116 w 6400800"/>
              <a:gd name="connsiteY6462" fmla="*/ 312896 h 514350"/>
              <a:gd name="connsiteX6463" fmla="*/ 1311116 w 6400800"/>
              <a:gd name="connsiteY6463" fmla="*/ 312896 h 514350"/>
              <a:gd name="connsiteX6464" fmla="*/ 1311116 w 6400800"/>
              <a:gd name="connsiteY6464" fmla="*/ 314801 h 514350"/>
              <a:gd name="connsiteX6465" fmla="*/ 1311116 w 6400800"/>
              <a:gd name="connsiteY6465" fmla="*/ 314801 h 514350"/>
              <a:gd name="connsiteX6466" fmla="*/ 1311116 w 6400800"/>
              <a:gd name="connsiteY6466" fmla="*/ 312896 h 514350"/>
              <a:gd name="connsiteX6467" fmla="*/ 1242536 w 6400800"/>
              <a:gd name="connsiteY6467" fmla="*/ 344329 h 514350"/>
              <a:gd name="connsiteX6468" fmla="*/ 1238726 w 6400800"/>
              <a:gd name="connsiteY6468" fmla="*/ 336709 h 514350"/>
              <a:gd name="connsiteX6469" fmla="*/ 1238726 w 6400800"/>
              <a:gd name="connsiteY6469" fmla="*/ 310991 h 514350"/>
              <a:gd name="connsiteX6470" fmla="*/ 1238726 w 6400800"/>
              <a:gd name="connsiteY6470" fmla="*/ 307181 h 514350"/>
              <a:gd name="connsiteX6471" fmla="*/ 1244441 w 6400800"/>
              <a:gd name="connsiteY6471" fmla="*/ 339566 h 514350"/>
              <a:gd name="connsiteX6472" fmla="*/ 1244441 w 6400800"/>
              <a:gd name="connsiteY6472" fmla="*/ 340519 h 514350"/>
              <a:gd name="connsiteX6473" fmla="*/ 1242536 w 6400800"/>
              <a:gd name="connsiteY6473" fmla="*/ 344329 h 514350"/>
              <a:gd name="connsiteX6474" fmla="*/ 1279684 w 6400800"/>
              <a:gd name="connsiteY6474" fmla="*/ 290989 h 514350"/>
              <a:gd name="connsiteX6475" fmla="*/ 1279684 w 6400800"/>
              <a:gd name="connsiteY6475" fmla="*/ 284321 h 514350"/>
              <a:gd name="connsiteX6476" fmla="*/ 1281589 w 6400800"/>
              <a:gd name="connsiteY6476" fmla="*/ 287179 h 514350"/>
              <a:gd name="connsiteX6477" fmla="*/ 1279684 w 6400800"/>
              <a:gd name="connsiteY6477" fmla="*/ 290989 h 514350"/>
              <a:gd name="connsiteX6478" fmla="*/ 1298734 w 6400800"/>
              <a:gd name="connsiteY6478" fmla="*/ 332899 h 514350"/>
              <a:gd name="connsiteX6479" fmla="*/ 1298734 w 6400800"/>
              <a:gd name="connsiteY6479" fmla="*/ 332899 h 514350"/>
              <a:gd name="connsiteX6480" fmla="*/ 1298734 w 6400800"/>
              <a:gd name="connsiteY6480" fmla="*/ 330994 h 514350"/>
              <a:gd name="connsiteX6481" fmla="*/ 1298734 w 6400800"/>
              <a:gd name="connsiteY6481" fmla="*/ 332899 h 514350"/>
              <a:gd name="connsiteX6482" fmla="*/ 1295876 w 6400800"/>
              <a:gd name="connsiteY6482" fmla="*/ 278606 h 514350"/>
              <a:gd name="connsiteX6483" fmla="*/ 1305401 w 6400800"/>
              <a:gd name="connsiteY6483" fmla="*/ 299561 h 514350"/>
              <a:gd name="connsiteX6484" fmla="*/ 1305401 w 6400800"/>
              <a:gd name="connsiteY6484" fmla="*/ 300514 h 514350"/>
              <a:gd name="connsiteX6485" fmla="*/ 1304449 w 6400800"/>
              <a:gd name="connsiteY6485" fmla="*/ 303371 h 514350"/>
              <a:gd name="connsiteX6486" fmla="*/ 1300639 w 6400800"/>
              <a:gd name="connsiteY6486" fmla="*/ 295751 h 514350"/>
              <a:gd name="connsiteX6487" fmla="*/ 1293971 w 6400800"/>
              <a:gd name="connsiteY6487" fmla="*/ 284321 h 514350"/>
              <a:gd name="connsiteX6488" fmla="*/ 1295876 w 6400800"/>
              <a:gd name="connsiteY6488" fmla="*/ 278606 h 514350"/>
              <a:gd name="connsiteX6489" fmla="*/ 1299686 w 6400800"/>
              <a:gd name="connsiteY6489" fmla="*/ 328136 h 514350"/>
              <a:gd name="connsiteX6490" fmla="*/ 1299686 w 6400800"/>
              <a:gd name="connsiteY6490" fmla="*/ 330041 h 514350"/>
              <a:gd name="connsiteX6491" fmla="*/ 1298734 w 6400800"/>
              <a:gd name="connsiteY6491" fmla="*/ 331946 h 514350"/>
              <a:gd name="connsiteX6492" fmla="*/ 1293019 w 6400800"/>
              <a:gd name="connsiteY6492" fmla="*/ 324326 h 514350"/>
              <a:gd name="connsiteX6493" fmla="*/ 1289209 w 6400800"/>
              <a:gd name="connsiteY6493" fmla="*/ 318611 h 514350"/>
              <a:gd name="connsiteX6494" fmla="*/ 1289209 w 6400800"/>
              <a:gd name="connsiteY6494" fmla="*/ 318611 h 514350"/>
              <a:gd name="connsiteX6495" fmla="*/ 1289209 w 6400800"/>
              <a:gd name="connsiteY6495" fmla="*/ 309086 h 514350"/>
              <a:gd name="connsiteX6496" fmla="*/ 1290161 w 6400800"/>
              <a:gd name="connsiteY6496" fmla="*/ 305276 h 514350"/>
              <a:gd name="connsiteX6497" fmla="*/ 1299686 w 6400800"/>
              <a:gd name="connsiteY6497" fmla="*/ 328136 h 514350"/>
              <a:gd name="connsiteX6498" fmla="*/ 1289209 w 6400800"/>
              <a:gd name="connsiteY6498" fmla="*/ 263366 h 514350"/>
              <a:gd name="connsiteX6499" fmla="*/ 1287304 w 6400800"/>
              <a:gd name="connsiteY6499" fmla="*/ 268129 h 514350"/>
              <a:gd name="connsiteX6500" fmla="*/ 1287304 w 6400800"/>
              <a:gd name="connsiteY6500" fmla="*/ 259556 h 514350"/>
              <a:gd name="connsiteX6501" fmla="*/ 1289209 w 6400800"/>
              <a:gd name="connsiteY6501" fmla="*/ 263366 h 514350"/>
              <a:gd name="connsiteX6502" fmla="*/ 1276826 w 6400800"/>
              <a:gd name="connsiteY6502" fmla="*/ 238601 h 514350"/>
              <a:gd name="connsiteX6503" fmla="*/ 1278731 w 6400800"/>
              <a:gd name="connsiteY6503" fmla="*/ 242411 h 514350"/>
              <a:gd name="connsiteX6504" fmla="*/ 1286351 w 6400800"/>
              <a:gd name="connsiteY6504" fmla="*/ 257651 h 514350"/>
              <a:gd name="connsiteX6505" fmla="*/ 1285399 w 6400800"/>
              <a:gd name="connsiteY6505" fmla="*/ 267176 h 514350"/>
              <a:gd name="connsiteX6506" fmla="*/ 1277779 w 6400800"/>
              <a:gd name="connsiteY6506" fmla="*/ 255746 h 514350"/>
              <a:gd name="connsiteX6507" fmla="*/ 1276826 w 6400800"/>
              <a:gd name="connsiteY6507" fmla="*/ 242411 h 514350"/>
              <a:gd name="connsiteX6508" fmla="*/ 1276826 w 6400800"/>
              <a:gd name="connsiteY6508" fmla="*/ 238601 h 514350"/>
              <a:gd name="connsiteX6509" fmla="*/ 1273016 w 6400800"/>
              <a:gd name="connsiteY6509" fmla="*/ 271939 h 514350"/>
              <a:gd name="connsiteX6510" fmla="*/ 1273969 w 6400800"/>
              <a:gd name="connsiteY6510" fmla="*/ 272891 h 514350"/>
              <a:gd name="connsiteX6511" fmla="*/ 1273016 w 6400800"/>
              <a:gd name="connsiteY6511" fmla="*/ 291941 h 514350"/>
              <a:gd name="connsiteX6512" fmla="*/ 1271111 w 6400800"/>
              <a:gd name="connsiteY6512" fmla="*/ 288131 h 514350"/>
              <a:gd name="connsiteX6513" fmla="*/ 1273016 w 6400800"/>
              <a:gd name="connsiteY6513" fmla="*/ 271939 h 514350"/>
              <a:gd name="connsiteX6514" fmla="*/ 1240631 w 6400800"/>
              <a:gd name="connsiteY6514" fmla="*/ 229076 h 514350"/>
              <a:gd name="connsiteX6515" fmla="*/ 1244441 w 6400800"/>
              <a:gd name="connsiteY6515" fmla="*/ 220504 h 514350"/>
              <a:gd name="connsiteX6516" fmla="*/ 1253966 w 6400800"/>
              <a:gd name="connsiteY6516" fmla="*/ 237649 h 514350"/>
              <a:gd name="connsiteX6517" fmla="*/ 1264444 w 6400800"/>
              <a:gd name="connsiteY6517" fmla="*/ 257651 h 514350"/>
              <a:gd name="connsiteX6518" fmla="*/ 1268254 w 6400800"/>
              <a:gd name="connsiteY6518" fmla="*/ 264319 h 514350"/>
              <a:gd name="connsiteX6519" fmla="*/ 1262539 w 6400800"/>
              <a:gd name="connsiteY6519" fmla="*/ 286226 h 514350"/>
              <a:gd name="connsiteX6520" fmla="*/ 1254919 w 6400800"/>
              <a:gd name="connsiteY6520" fmla="*/ 277654 h 514350"/>
              <a:gd name="connsiteX6521" fmla="*/ 1241584 w 6400800"/>
              <a:gd name="connsiteY6521" fmla="*/ 251936 h 514350"/>
              <a:gd name="connsiteX6522" fmla="*/ 1235869 w 6400800"/>
              <a:gd name="connsiteY6522" fmla="*/ 243364 h 514350"/>
              <a:gd name="connsiteX6523" fmla="*/ 1235869 w 6400800"/>
              <a:gd name="connsiteY6523" fmla="*/ 242411 h 514350"/>
              <a:gd name="connsiteX6524" fmla="*/ 1240631 w 6400800"/>
              <a:gd name="connsiteY6524" fmla="*/ 229076 h 514350"/>
              <a:gd name="connsiteX6525" fmla="*/ 1228249 w 6400800"/>
              <a:gd name="connsiteY6525" fmla="*/ 304324 h 514350"/>
              <a:gd name="connsiteX6526" fmla="*/ 1227296 w 6400800"/>
              <a:gd name="connsiteY6526" fmla="*/ 288131 h 514350"/>
              <a:gd name="connsiteX6527" fmla="*/ 1227296 w 6400800"/>
              <a:gd name="connsiteY6527" fmla="*/ 281464 h 514350"/>
              <a:gd name="connsiteX6528" fmla="*/ 1228249 w 6400800"/>
              <a:gd name="connsiteY6528" fmla="*/ 279559 h 514350"/>
              <a:gd name="connsiteX6529" fmla="*/ 1228249 w 6400800"/>
              <a:gd name="connsiteY6529" fmla="*/ 278606 h 514350"/>
              <a:gd name="connsiteX6530" fmla="*/ 1229201 w 6400800"/>
              <a:gd name="connsiteY6530" fmla="*/ 279559 h 514350"/>
              <a:gd name="connsiteX6531" fmla="*/ 1231106 w 6400800"/>
              <a:gd name="connsiteY6531" fmla="*/ 284321 h 514350"/>
              <a:gd name="connsiteX6532" fmla="*/ 1228249 w 6400800"/>
              <a:gd name="connsiteY6532" fmla="*/ 304324 h 514350"/>
              <a:gd name="connsiteX6533" fmla="*/ 1232059 w 6400800"/>
              <a:gd name="connsiteY6533" fmla="*/ 280511 h 514350"/>
              <a:gd name="connsiteX6534" fmla="*/ 1232059 w 6400800"/>
              <a:gd name="connsiteY6534" fmla="*/ 278606 h 514350"/>
              <a:gd name="connsiteX6535" fmla="*/ 1230154 w 6400800"/>
              <a:gd name="connsiteY6535" fmla="*/ 275749 h 514350"/>
              <a:gd name="connsiteX6536" fmla="*/ 1227296 w 6400800"/>
              <a:gd name="connsiteY6536" fmla="*/ 275749 h 514350"/>
              <a:gd name="connsiteX6537" fmla="*/ 1226344 w 6400800"/>
              <a:gd name="connsiteY6537" fmla="*/ 275749 h 514350"/>
              <a:gd name="connsiteX6538" fmla="*/ 1226344 w 6400800"/>
              <a:gd name="connsiteY6538" fmla="*/ 269081 h 514350"/>
              <a:gd name="connsiteX6539" fmla="*/ 1230154 w 6400800"/>
              <a:gd name="connsiteY6539" fmla="*/ 272891 h 514350"/>
              <a:gd name="connsiteX6540" fmla="*/ 1233011 w 6400800"/>
              <a:gd name="connsiteY6540" fmla="*/ 276701 h 514350"/>
              <a:gd name="connsiteX6541" fmla="*/ 1232059 w 6400800"/>
              <a:gd name="connsiteY6541" fmla="*/ 280511 h 514350"/>
              <a:gd name="connsiteX6542" fmla="*/ 1230154 w 6400800"/>
              <a:gd name="connsiteY6542" fmla="*/ 221456 h 514350"/>
              <a:gd name="connsiteX6543" fmla="*/ 1233964 w 6400800"/>
              <a:gd name="connsiteY6543" fmla="*/ 233839 h 514350"/>
              <a:gd name="connsiteX6544" fmla="*/ 1233964 w 6400800"/>
              <a:gd name="connsiteY6544" fmla="*/ 233839 h 514350"/>
              <a:gd name="connsiteX6545" fmla="*/ 1233011 w 6400800"/>
              <a:gd name="connsiteY6545" fmla="*/ 230029 h 514350"/>
              <a:gd name="connsiteX6546" fmla="*/ 1230154 w 6400800"/>
              <a:gd name="connsiteY6546" fmla="*/ 221456 h 514350"/>
              <a:gd name="connsiteX6547" fmla="*/ 1230154 w 6400800"/>
              <a:gd name="connsiteY6547" fmla="*/ 221456 h 514350"/>
              <a:gd name="connsiteX6548" fmla="*/ 1229201 w 6400800"/>
              <a:gd name="connsiteY6548" fmla="*/ 257651 h 514350"/>
              <a:gd name="connsiteX6549" fmla="*/ 1229201 w 6400800"/>
              <a:gd name="connsiteY6549" fmla="*/ 257651 h 514350"/>
              <a:gd name="connsiteX6550" fmla="*/ 1230154 w 6400800"/>
              <a:gd name="connsiteY6550" fmla="*/ 259556 h 514350"/>
              <a:gd name="connsiteX6551" fmla="*/ 1230154 w 6400800"/>
              <a:gd name="connsiteY6551" fmla="*/ 262414 h 514350"/>
              <a:gd name="connsiteX6552" fmla="*/ 1232059 w 6400800"/>
              <a:gd name="connsiteY6552" fmla="*/ 274796 h 514350"/>
              <a:gd name="connsiteX6553" fmla="*/ 1232059 w 6400800"/>
              <a:gd name="connsiteY6553" fmla="*/ 274796 h 514350"/>
              <a:gd name="connsiteX6554" fmla="*/ 1229201 w 6400800"/>
              <a:gd name="connsiteY6554" fmla="*/ 272891 h 514350"/>
              <a:gd name="connsiteX6555" fmla="*/ 1225391 w 6400800"/>
              <a:gd name="connsiteY6555" fmla="*/ 269081 h 514350"/>
              <a:gd name="connsiteX6556" fmla="*/ 1225391 w 6400800"/>
              <a:gd name="connsiteY6556" fmla="*/ 265271 h 514350"/>
              <a:gd name="connsiteX6557" fmla="*/ 1229201 w 6400800"/>
              <a:gd name="connsiteY6557" fmla="*/ 257651 h 514350"/>
              <a:gd name="connsiteX6558" fmla="*/ 1226344 w 6400800"/>
              <a:gd name="connsiteY6558" fmla="*/ 235744 h 514350"/>
              <a:gd name="connsiteX6559" fmla="*/ 1228249 w 6400800"/>
              <a:gd name="connsiteY6559" fmla="*/ 244316 h 514350"/>
              <a:gd name="connsiteX6560" fmla="*/ 1227296 w 6400800"/>
              <a:gd name="connsiteY6560" fmla="*/ 246221 h 514350"/>
              <a:gd name="connsiteX6561" fmla="*/ 1225391 w 6400800"/>
              <a:gd name="connsiteY6561" fmla="*/ 244316 h 514350"/>
              <a:gd name="connsiteX6562" fmla="*/ 1225391 w 6400800"/>
              <a:gd name="connsiteY6562" fmla="*/ 231934 h 514350"/>
              <a:gd name="connsiteX6563" fmla="*/ 1226344 w 6400800"/>
              <a:gd name="connsiteY6563" fmla="*/ 235744 h 514350"/>
              <a:gd name="connsiteX6564" fmla="*/ 1197769 w 6400800"/>
              <a:gd name="connsiteY6564" fmla="*/ 293846 h 514350"/>
              <a:gd name="connsiteX6565" fmla="*/ 1198721 w 6400800"/>
              <a:gd name="connsiteY6565" fmla="*/ 290036 h 514350"/>
              <a:gd name="connsiteX6566" fmla="*/ 1198721 w 6400800"/>
              <a:gd name="connsiteY6566" fmla="*/ 291941 h 514350"/>
              <a:gd name="connsiteX6567" fmla="*/ 1199674 w 6400800"/>
              <a:gd name="connsiteY6567" fmla="*/ 299561 h 514350"/>
              <a:gd name="connsiteX6568" fmla="*/ 1196816 w 6400800"/>
              <a:gd name="connsiteY6568" fmla="*/ 307181 h 514350"/>
              <a:gd name="connsiteX6569" fmla="*/ 1194911 w 6400800"/>
              <a:gd name="connsiteY6569" fmla="*/ 299561 h 514350"/>
              <a:gd name="connsiteX6570" fmla="*/ 1197769 w 6400800"/>
              <a:gd name="connsiteY6570" fmla="*/ 293846 h 514350"/>
              <a:gd name="connsiteX6571" fmla="*/ 1196816 w 6400800"/>
              <a:gd name="connsiteY6571" fmla="*/ 459581 h 514350"/>
              <a:gd name="connsiteX6572" fmla="*/ 1196816 w 6400800"/>
              <a:gd name="connsiteY6572" fmla="*/ 459581 h 514350"/>
              <a:gd name="connsiteX6573" fmla="*/ 1195864 w 6400800"/>
              <a:gd name="connsiteY6573" fmla="*/ 455771 h 514350"/>
              <a:gd name="connsiteX6574" fmla="*/ 1196816 w 6400800"/>
              <a:gd name="connsiteY6574" fmla="*/ 459581 h 514350"/>
              <a:gd name="connsiteX6575" fmla="*/ 1190149 w 6400800"/>
              <a:gd name="connsiteY6575" fmla="*/ 324326 h 514350"/>
              <a:gd name="connsiteX6576" fmla="*/ 1190149 w 6400800"/>
              <a:gd name="connsiteY6576" fmla="*/ 324326 h 514350"/>
              <a:gd name="connsiteX6577" fmla="*/ 1189196 w 6400800"/>
              <a:gd name="connsiteY6577" fmla="*/ 320516 h 514350"/>
              <a:gd name="connsiteX6578" fmla="*/ 1190149 w 6400800"/>
              <a:gd name="connsiteY6578" fmla="*/ 324326 h 514350"/>
              <a:gd name="connsiteX6579" fmla="*/ 1170146 w 6400800"/>
              <a:gd name="connsiteY6579" fmla="*/ 270986 h 514350"/>
              <a:gd name="connsiteX6580" fmla="*/ 1170146 w 6400800"/>
              <a:gd name="connsiteY6580" fmla="*/ 268129 h 514350"/>
              <a:gd name="connsiteX6581" fmla="*/ 1170146 w 6400800"/>
              <a:gd name="connsiteY6581" fmla="*/ 264319 h 514350"/>
              <a:gd name="connsiteX6582" fmla="*/ 1172051 w 6400800"/>
              <a:gd name="connsiteY6582" fmla="*/ 235744 h 514350"/>
              <a:gd name="connsiteX6583" fmla="*/ 1174909 w 6400800"/>
              <a:gd name="connsiteY6583" fmla="*/ 245269 h 514350"/>
              <a:gd name="connsiteX6584" fmla="*/ 1176814 w 6400800"/>
              <a:gd name="connsiteY6584" fmla="*/ 260509 h 514350"/>
              <a:gd name="connsiteX6585" fmla="*/ 1177766 w 6400800"/>
              <a:gd name="connsiteY6585" fmla="*/ 285274 h 514350"/>
              <a:gd name="connsiteX6586" fmla="*/ 1177766 w 6400800"/>
              <a:gd name="connsiteY6586" fmla="*/ 308134 h 514350"/>
              <a:gd name="connsiteX6587" fmla="*/ 1176814 w 6400800"/>
              <a:gd name="connsiteY6587" fmla="*/ 305276 h 514350"/>
              <a:gd name="connsiteX6588" fmla="*/ 1168241 w 6400800"/>
              <a:gd name="connsiteY6588" fmla="*/ 287179 h 514350"/>
              <a:gd name="connsiteX6589" fmla="*/ 1170146 w 6400800"/>
              <a:gd name="connsiteY6589" fmla="*/ 270986 h 514350"/>
              <a:gd name="connsiteX6590" fmla="*/ 1170146 w 6400800"/>
              <a:gd name="connsiteY6590" fmla="*/ 309086 h 514350"/>
              <a:gd name="connsiteX6591" fmla="*/ 1173956 w 6400800"/>
              <a:gd name="connsiteY6591" fmla="*/ 321469 h 514350"/>
              <a:gd name="connsiteX6592" fmla="*/ 1172051 w 6400800"/>
              <a:gd name="connsiteY6592" fmla="*/ 327184 h 514350"/>
              <a:gd name="connsiteX6593" fmla="*/ 1170146 w 6400800"/>
              <a:gd name="connsiteY6593" fmla="*/ 322421 h 514350"/>
              <a:gd name="connsiteX6594" fmla="*/ 1170146 w 6400800"/>
              <a:gd name="connsiteY6594" fmla="*/ 318611 h 514350"/>
              <a:gd name="connsiteX6595" fmla="*/ 1168241 w 6400800"/>
              <a:gd name="connsiteY6595" fmla="*/ 303371 h 514350"/>
              <a:gd name="connsiteX6596" fmla="*/ 1170146 w 6400800"/>
              <a:gd name="connsiteY6596" fmla="*/ 309086 h 514350"/>
              <a:gd name="connsiteX6597" fmla="*/ 1164431 w 6400800"/>
              <a:gd name="connsiteY6597" fmla="*/ 236696 h 514350"/>
              <a:gd name="connsiteX6598" fmla="*/ 1161574 w 6400800"/>
              <a:gd name="connsiteY6598" fmla="*/ 253841 h 514350"/>
              <a:gd name="connsiteX6599" fmla="*/ 1161574 w 6400800"/>
              <a:gd name="connsiteY6599" fmla="*/ 251936 h 514350"/>
              <a:gd name="connsiteX6600" fmla="*/ 1161574 w 6400800"/>
              <a:gd name="connsiteY6600" fmla="*/ 250984 h 514350"/>
              <a:gd name="connsiteX6601" fmla="*/ 1164431 w 6400800"/>
              <a:gd name="connsiteY6601" fmla="*/ 236696 h 514350"/>
              <a:gd name="connsiteX6602" fmla="*/ 1140619 w 6400800"/>
              <a:gd name="connsiteY6602" fmla="*/ 290036 h 514350"/>
              <a:gd name="connsiteX6603" fmla="*/ 1139666 w 6400800"/>
              <a:gd name="connsiteY6603" fmla="*/ 291941 h 514350"/>
              <a:gd name="connsiteX6604" fmla="*/ 1137761 w 6400800"/>
              <a:gd name="connsiteY6604" fmla="*/ 283369 h 514350"/>
              <a:gd name="connsiteX6605" fmla="*/ 1140619 w 6400800"/>
              <a:gd name="connsiteY6605" fmla="*/ 290036 h 514350"/>
              <a:gd name="connsiteX6606" fmla="*/ 1114901 w 6400800"/>
              <a:gd name="connsiteY6606" fmla="*/ 339566 h 514350"/>
              <a:gd name="connsiteX6607" fmla="*/ 1117759 w 6400800"/>
              <a:gd name="connsiteY6607" fmla="*/ 315754 h 514350"/>
              <a:gd name="connsiteX6608" fmla="*/ 1119664 w 6400800"/>
              <a:gd name="connsiteY6608" fmla="*/ 325279 h 514350"/>
              <a:gd name="connsiteX6609" fmla="*/ 1121569 w 6400800"/>
              <a:gd name="connsiteY6609" fmla="*/ 334804 h 514350"/>
              <a:gd name="connsiteX6610" fmla="*/ 1120616 w 6400800"/>
              <a:gd name="connsiteY6610" fmla="*/ 341471 h 514350"/>
              <a:gd name="connsiteX6611" fmla="*/ 1120616 w 6400800"/>
              <a:gd name="connsiteY6611" fmla="*/ 342424 h 514350"/>
              <a:gd name="connsiteX6612" fmla="*/ 1118711 w 6400800"/>
              <a:gd name="connsiteY6612" fmla="*/ 348139 h 514350"/>
              <a:gd name="connsiteX6613" fmla="*/ 1114901 w 6400800"/>
              <a:gd name="connsiteY6613" fmla="*/ 341471 h 514350"/>
              <a:gd name="connsiteX6614" fmla="*/ 1114901 w 6400800"/>
              <a:gd name="connsiteY6614" fmla="*/ 339566 h 514350"/>
              <a:gd name="connsiteX6615" fmla="*/ 1111091 w 6400800"/>
              <a:gd name="connsiteY6615" fmla="*/ 219551 h 514350"/>
              <a:gd name="connsiteX6616" fmla="*/ 1112044 w 6400800"/>
              <a:gd name="connsiteY6616" fmla="*/ 222409 h 514350"/>
              <a:gd name="connsiteX6617" fmla="*/ 1112996 w 6400800"/>
              <a:gd name="connsiteY6617" fmla="*/ 230029 h 514350"/>
              <a:gd name="connsiteX6618" fmla="*/ 1112996 w 6400800"/>
              <a:gd name="connsiteY6618" fmla="*/ 230029 h 514350"/>
              <a:gd name="connsiteX6619" fmla="*/ 1111091 w 6400800"/>
              <a:gd name="connsiteY6619" fmla="*/ 219551 h 514350"/>
              <a:gd name="connsiteX6620" fmla="*/ 1111091 w 6400800"/>
              <a:gd name="connsiteY6620" fmla="*/ 219551 h 514350"/>
              <a:gd name="connsiteX6621" fmla="*/ 1110139 w 6400800"/>
              <a:gd name="connsiteY6621" fmla="*/ 217646 h 514350"/>
              <a:gd name="connsiteX6622" fmla="*/ 1110139 w 6400800"/>
              <a:gd name="connsiteY6622" fmla="*/ 217646 h 514350"/>
              <a:gd name="connsiteX6623" fmla="*/ 1109186 w 6400800"/>
              <a:gd name="connsiteY6623" fmla="*/ 215741 h 514350"/>
              <a:gd name="connsiteX6624" fmla="*/ 1110139 w 6400800"/>
              <a:gd name="connsiteY6624" fmla="*/ 217646 h 514350"/>
              <a:gd name="connsiteX6625" fmla="*/ 1101566 w 6400800"/>
              <a:gd name="connsiteY6625" fmla="*/ 236696 h 514350"/>
              <a:gd name="connsiteX6626" fmla="*/ 1111091 w 6400800"/>
              <a:gd name="connsiteY6626" fmla="*/ 278606 h 514350"/>
              <a:gd name="connsiteX6627" fmla="*/ 1109186 w 6400800"/>
              <a:gd name="connsiteY6627" fmla="*/ 293846 h 514350"/>
              <a:gd name="connsiteX6628" fmla="*/ 1106329 w 6400800"/>
              <a:gd name="connsiteY6628" fmla="*/ 309086 h 514350"/>
              <a:gd name="connsiteX6629" fmla="*/ 1106329 w 6400800"/>
              <a:gd name="connsiteY6629" fmla="*/ 308134 h 514350"/>
              <a:gd name="connsiteX6630" fmla="*/ 1105376 w 6400800"/>
              <a:gd name="connsiteY6630" fmla="*/ 295751 h 514350"/>
              <a:gd name="connsiteX6631" fmla="*/ 1105376 w 6400800"/>
              <a:gd name="connsiteY6631" fmla="*/ 300514 h 514350"/>
              <a:gd name="connsiteX6632" fmla="*/ 1099661 w 6400800"/>
              <a:gd name="connsiteY6632" fmla="*/ 272891 h 514350"/>
              <a:gd name="connsiteX6633" fmla="*/ 1094899 w 6400800"/>
              <a:gd name="connsiteY6633" fmla="*/ 249079 h 514350"/>
              <a:gd name="connsiteX6634" fmla="*/ 1101566 w 6400800"/>
              <a:gd name="connsiteY6634" fmla="*/ 236696 h 514350"/>
              <a:gd name="connsiteX6635" fmla="*/ 1027271 w 6400800"/>
              <a:gd name="connsiteY6635" fmla="*/ 325279 h 514350"/>
              <a:gd name="connsiteX6636" fmla="*/ 1030129 w 6400800"/>
              <a:gd name="connsiteY6636" fmla="*/ 310991 h 514350"/>
              <a:gd name="connsiteX6637" fmla="*/ 1034891 w 6400800"/>
              <a:gd name="connsiteY6637" fmla="*/ 297656 h 514350"/>
              <a:gd name="connsiteX6638" fmla="*/ 1039654 w 6400800"/>
              <a:gd name="connsiteY6638" fmla="*/ 288131 h 514350"/>
              <a:gd name="connsiteX6639" fmla="*/ 1042511 w 6400800"/>
              <a:gd name="connsiteY6639" fmla="*/ 299561 h 514350"/>
              <a:gd name="connsiteX6640" fmla="*/ 1039654 w 6400800"/>
              <a:gd name="connsiteY6640" fmla="*/ 305276 h 514350"/>
              <a:gd name="connsiteX6641" fmla="*/ 1028224 w 6400800"/>
              <a:gd name="connsiteY6641" fmla="*/ 330994 h 514350"/>
              <a:gd name="connsiteX6642" fmla="*/ 1027271 w 6400800"/>
              <a:gd name="connsiteY6642" fmla="*/ 325279 h 514350"/>
              <a:gd name="connsiteX6643" fmla="*/ 1040606 w 6400800"/>
              <a:gd name="connsiteY6643" fmla="*/ 374809 h 514350"/>
              <a:gd name="connsiteX6644" fmla="*/ 1039654 w 6400800"/>
              <a:gd name="connsiteY6644" fmla="*/ 370999 h 514350"/>
              <a:gd name="connsiteX6645" fmla="*/ 1045369 w 6400800"/>
              <a:gd name="connsiteY6645" fmla="*/ 355759 h 514350"/>
              <a:gd name="connsiteX6646" fmla="*/ 1047274 w 6400800"/>
              <a:gd name="connsiteY6646" fmla="*/ 364331 h 514350"/>
              <a:gd name="connsiteX6647" fmla="*/ 1048226 w 6400800"/>
              <a:gd name="connsiteY6647" fmla="*/ 386239 h 514350"/>
              <a:gd name="connsiteX6648" fmla="*/ 1044416 w 6400800"/>
              <a:gd name="connsiteY6648" fmla="*/ 384334 h 514350"/>
              <a:gd name="connsiteX6649" fmla="*/ 1040606 w 6400800"/>
              <a:gd name="connsiteY6649" fmla="*/ 374809 h 514350"/>
              <a:gd name="connsiteX6650" fmla="*/ 1046321 w 6400800"/>
              <a:gd name="connsiteY6650" fmla="*/ 389096 h 514350"/>
              <a:gd name="connsiteX6651" fmla="*/ 1048226 w 6400800"/>
              <a:gd name="connsiteY6651" fmla="*/ 391001 h 514350"/>
              <a:gd name="connsiteX6652" fmla="*/ 1048226 w 6400800"/>
              <a:gd name="connsiteY6652" fmla="*/ 392906 h 514350"/>
              <a:gd name="connsiteX6653" fmla="*/ 1046321 w 6400800"/>
              <a:gd name="connsiteY6653" fmla="*/ 389096 h 514350"/>
              <a:gd name="connsiteX6654" fmla="*/ 1056799 w 6400800"/>
              <a:gd name="connsiteY6654" fmla="*/ 292894 h 514350"/>
              <a:gd name="connsiteX6655" fmla="*/ 1061561 w 6400800"/>
              <a:gd name="connsiteY6655" fmla="*/ 282416 h 514350"/>
              <a:gd name="connsiteX6656" fmla="*/ 1066324 w 6400800"/>
              <a:gd name="connsiteY6656" fmla="*/ 271939 h 514350"/>
              <a:gd name="connsiteX6657" fmla="*/ 1066324 w 6400800"/>
              <a:gd name="connsiteY6657" fmla="*/ 273844 h 514350"/>
              <a:gd name="connsiteX6658" fmla="*/ 1067276 w 6400800"/>
              <a:gd name="connsiteY6658" fmla="*/ 278606 h 514350"/>
              <a:gd name="connsiteX6659" fmla="*/ 1063466 w 6400800"/>
              <a:gd name="connsiteY6659" fmla="*/ 285274 h 514350"/>
              <a:gd name="connsiteX6660" fmla="*/ 1057751 w 6400800"/>
              <a:gd name="connsiteY6660" fmla="*/ 295751 h 514350"/>
              <a:gd name="connsiteX6661" fmla="*/ 1056799 w 6400800"/>
              <a:gd name="connsiteY6661" fmla="*/ 292894 h 514350"/>
              <a:gd name="connsiteX6662" fmla="*/ 1059656 w 6400800"/>
              <a:gd name="connsiteY6662" fmla="*/ 360521 h 514350"/>
              <a:gd name="connsiteX6663" fmla="*/ 1059656 w 6400800"/>
              <a:gd name="connsiteY6663" fmla="*/ 360521 h 514350"/>
              <a:gd name="connsiteX6664" fmla="*/ 1059656 w 6400800"/>
              <a:gd name="connsiteY6664" fmla="*/ 360521 h 514350"/>
              <a:gd name="connsiteX6665" fmla="*/ 1059656 w 6400800"/>
              <a:gd name="connsiteY6665" fmla="*/ 360521 h 514350"/>
              <a:gd name="connsiteX6666" fmla="*/ 1064419 w 6400800"/>
              <a:gd name="connsiteY6666" fmla="*/ 383381 h 514350"/>
              <a:gd name="connsiteX6667" fmla="*/ 1062514 w 6400800"/>
              <a:gd name="connsiteY6667" fmla="*/ 379571 h 514350"/>
              <a:gd name="connsiteX6668" fmla="*/ 1063466 w 6400800"/>
              <a:gd name="connsiteY6668" fmla="*/ 374809 h 514350"/>
              <a:gd name="connsiteX6669" fmla="*/ 1064419 w 6400800"/>
              <a:gd name="connsiteY6669" fmla="*/ 378619 h 514350"/>
              <a:gd name="connsiteX6670" fmla="*/ 1064419 w 6400800"/>
              <a:gd name="connsiteY6670" fmla="*/ 380524 h 514350"/>
              <a:gd name="connsiteX6671" fmla="*/ 1065371 w 6400800"/>
              <a:gd name="connsiteY6671" fmla="*/ 386239 h 514350"/>
              <a:gd name="connsiteX6672" fmla="*/ 1064419 w 6400800"/>
              <a:gd name="connsiteY6672" fmla="*/ 383381 h 514350"/>
              <a:gd name="connsiteX6673" fmla="*/ 1069181 w 6400800"/>
              <a:gd name="connsiteY6673" fmla="*/ 330994 h 514350"/>
              <a:gd name="connsiteX6674" fmla="*/ 1063466 w 6400800"/>
              <a:gd name="connsiteY6674" fmla="*/ 312896 h 514350"/>
              <a:gd name="connsiteX6675" fmla="*/ 1069181 w 6400800"/>
              <a:gd name="connsiteY6675" fmla="*/ 300514 h 514350"/>
              <a:gd name="connsiteX6676" fmla="*/ 1070134 w 6400800"/>
              <a:gd name="connsiteY6676" fmla="*/ 326231 h 514350"/>
              <a:gd name="connsiteX6677" fmla="*/ 1069181 w 6400800"/>
              <a:gd name="connsiteY6677" fmla="*/ 330994 h 514350"/>
              <a:gd name="connsiteX6678" fmla="*/ 1077754 w 6400800"/>
              <a:gd name="connsiteY6678" fmla="*/ 262414 h 514350"/>
              <a:gd name="connsiteX6679" fmla="*/ 1075849 w 6400800"/>
              <a:gd name="connsiteY6679" fmla="*/ 264319 h 514350"/>
              <a:gd name="connsiteX6680" fmla="*/ 1073944 w 6400800"/>
              <a:gd name="connsiteY6680" fmla="*/ 256699 h 514350"/>
              <a:gd name="connsiteX6681" fmla="*/ 1074896 w 6400800"/>
              <a:gd name="connsiteY6681" fmla="*/ 256699 h 514350"/>
              <a:gd name="connsiteX6682" fmla="*/ 1075849 w 6400800"/>
              <a:gd name="connsiteY6682" fmla="*/ 256699 h 514350"/>
              <a:gd name="connsiteX6683" fmla="*/ 1077754 w 6400800"/>
              <a:gd name="connsiteY6683" fmla="*/ 262414 h 514350"/>
              <a:gd name="connsiteX6684" fmla="*/ 1045369 w 6400800"/>
              <a:gd name="connsiteY6684" fmla="*/ 175736 h 514350"/>
              <a:gd name="connsiteX6685" fmla="*/ 1054894 w 6400800"/>
              <a:gd name="connsiteY6685" fmla="*/ 153829 h 514350"/>
              <a:gd name="connsiteX6686" fmla="*/ 1055846 w 6400800"/>
              <a:gd name="connsiteY6686" fmla="*/ 155734 h 514350"/>
              <a:gd name="connsiteX6687" fmla="*/ 1059656 w 6400800"/>
              <a:gd name="connsiteY6687" fmla="*/ 171926 h 514350"/>
              <a:gd name="connsiteX6688" fmla="*/ 1064419 w 6400800"/>
              <a:gd name="connsiteY6688" fmla="*/ 193834 h 514350"/>
              <a:gd name="connsiteX6689" fmla="*/ 1069181 w 6400800"/>
              <a:gd name="connsiteY6689" fmla="*/ 215741 h 514350"/>
              <a:gd name="connsiteX6690" fmla="*/ 1076801 w 6400800"/>
              <a:gd name="connsiteY6690" fmla="*/ 253841 h 514350"/>
              <a:gd name="connsiteX6691" fmla="*/ 1074896 w 6400800"/>
              <a:gd name="connsiteY6691" fmla="*/ 252889 h 514350"/>
              <a:gd name="connsiteX6692" fmla="*/ 1067276 w 6400800"/>
              <a:gd name="connsiteY6692" fmla="*/ 216694 h 514350"/>
              <a:gd name="connsiteX6693" fmla="*/ 1068229 w 6400800"/>
              <a:gd name="connsiteY6693" fmla="*/ 257651 h 514350"/>
              <a:gd name="connsiteX6694" fmla="*/ 1067276 w 6400800"/>
              <a:gd name="connsiteY6694" fmla="*/ 259556 h 514350"/>
              <a:gd name="connsiteX6695" fmla="*/ 1065371 w 6400800"/>
              <a:gd name="connsiteY6695" fmla="*/ 252889 h 514350"/>
              <a:gd name="connsiteX6696" fmla="*/ 1066324 w 6400800"/>
              <a:gd name="connsiteY6696" fmla="*/ 261461 h 514350"/>
              <a:gd name="connsiteX6697" fmla="*/ 1055846 w 6400800"/>
              <a:gd name="connsiteY6697" fmla="*/ 278606 h 514350"/>
              <a:gd name="connsiteX6698" fmla="*/ 1054894 w 6400800"/>
              <a:gd name="connsiteY6698" fmla="*/ 280511 h 514350"/>
              <a:gd name="connsiteX6699" fmla="*/ 1053941 w 6400800"/>
              <a:gd name="connsiteY6699" fmla="*/ 277654 h 514350"/>
              <a:gd name="connsiteX6700" fmla="*/ 1043464 w 6400800"/>
              <a:gd name="connsiteY6700" fmla="*/ 245269 h 514350"/>
              <a:gd name="connsiteX6701" fmla="*/ 1035844 w 6400800"/>
              <a:gd name="connsiteY6701" fmla="*/ 220504 h 514350"/>
              <a:gd name="connsiteX6702" fmla="*/ 1032034 w 6400800"/>
              <a:gd name="connsiteY6702" fmla="*/ 209074 h 514350"/>
              <a:gd name="connsiteX6703" fmla="*/ 1045369 w 6400800"/>
              <a:gd name="connsiteY6703" fmla="*/ 175736 h 514350"/>
              <a:gd name="connsiteX6704" fmla="*/ 1019651 w 6400800"/>
              <a:gd name="connsiteY6704" fmla="*/ 267176 h 514350"/>
              <a:gd name="connsiteX6705" fmla="*/ 1023461 w 6400800"/>
              <a:gd name="connsiteY6705" fmla="*/ 221456 h 514350"/>
              <a:gd name="connsiteX6706" fmla="*/ 1024414 w 6400800"/>
              <a:gd name="connsiteY6706" fmla="*/ 218599 h 514350"/>
              <a:gd name="connsiteX6707" fmla="*/ 1032034 w 6400800"/>
              <a:gd name="connsiteY6707" fmla="*/ 253841 h 514350"/>
              <a:gd name="connsiteX6708" fmla="*/ 1038701 w 6400800"/>
              <a:gd name="connsiteY6708" fmla="*/ 283369 h 514350"/>
              <a:gd name="connsiteX6709" fmla="*/ 1037749 w 6400800"/>
              <a:gd name="connsiteY6709" fmla="*/ 284321 h 514350"/>
              <a:gd name="connsiteX6710" fmla="*/ 1031081 w 6400800"/>
              <a:gd name="connsiteY6710" fmla="*/ 294799 h 514350"/>
              <a:gd name="connsiteX6711" fmla="*/ 1025366 w 6400800"/>
              <a:gd name="connsiteY6711" fmla="*/ 306229 h 514350"/>
              <a:gd name="connsiteX6712" fmla="*/ 1023461 w 6400800"/>
              <a:gd name="connsiteY6712" fmla="*/ 284321 h 514350"/>
              <a:gd name="connsiteX6713" fmla="*/ 1022509 w 6400800"/>
              <a:gd name="connsiteY6713" fmla="*/ 269081 h 514350"/>
              <a:gd name="connsiteX6714" fmla="*/ 1019651 w 6400800"/>
              <a:gd name="connsiteY6714" fmla="*/ 284321 h 514350"/>
              <a:gd name="connsiteX6715" fmla="*/ 1015841 w 6400800"/>
              <a:gd name="connsiteY6715" fmla="*/ 314801 h 514350"/>
              <a:gd name="connsiteX6716" fmla="*/ 1015841 w 6400800"/>
              <a:gd name="connsiteY6716" fmla="*/ 315754 h 514350"/>
              <a:gd name="connsiteX6717" fmla="*/ 1015841 w 6400800"/>
              <a:gd name="connsiteY6717" fmla="*/ 315754 h 514350"/>
              <a:gd name="connsiteX6718" fmla="*/ 1022509 w 6400800"/>
              <a:gd name="connsiteY6718" fmla="*/ 251936 h 514350"/>
              <a:gd name="connsiteX6719" fmla="*/ 1019651 w 6400800"/>
              <a:gd name="connsiteY6719" fmla="*/ 267176 h 514350"/>
              <a:gd name="connsiteX6720" fmla="*/ 1011079 w 6400800"/>
              <a:gd name="connsiteY6720" fmla="*/ 364331 h 514350"/>
              <a:gd name="connsiteX6721" fmla="*/ 1012031 w 6400800"/>
              <a:gd name="connsiteY6721" fmla="*/ 355759 h 514350"/>
              <a:gd name="connsiteX6722" fmla="*/ 1013936 w 6400800"/>
              <a:gd name="connsiteY6722" fmla="*/ 342424 h 514350"/>
              <a:gd name="connsiteX6723" fmla="*/ 1013936 w 6400800"/>
              <a:gd name="connsiteY6723" fmla="*/ 342424 h 514350"/>
              <a:gd name="connsiteX6724" fmla="*/ 1012031 w 6400800"/>
              <a:gd name="connsiteY6724" fmla="*/ 364331 h 514350"/>
              <a:gd name="connsiteX6725" fmla="*/ 1011079 w 6400800"/>
              <a:gd name="connsiteY6725" fmla="*/ 366236 h 514350"/>
              <a:gd name="connsiteX6726" fmla="*/ 1011079 w 6400800"/>
              <a:gd name="connsiteY6726" fmla="*/ 366236 h 514350"/>
              <a:gd name="connsiteX6727" fmla="*/ 1011079 w 6400800"/>
              <a:gd name="connsiteY6727" fmla="*/ 364331 h 514350"/>
              <a:gd name="connsiteX6728" fmla="*/ 1004411 w 6400800"/>
              <a:gd name="connsiteY6728" fmla="*/ 257651 h 514350"/>
              <a:gd name="connsiteX6729" fmla="*/ 1001554 w 6400800"/>
              <a:gd name="connsiteY6729" fmla="*/ 281464 h 514350"/>
              <a:gd name="connsiteX6730" fmla="*/ 996791 w 6400800"/>
              <a:gd name="connsiteY6730" fmla="*/ 271939 h 514350"/>
              <a:gd name="connsiteX6731" fmla="*/ 1004411 w 6400800"/>
              <a:gd name="connsiteY6731" fmla="*/ 257651 h 514350"/>
              <a:gd name="connsiteX6732" fmla="*/ 991076 w 6400800"/>
              <a:gd name="connsiteY6732" fmla="*/ 283369 h 514350"/>
              <a:gd name="connsiteX6733" fmla="*/ 995839 w 6400800"/>
              <a:gd name="connsiteY6733" fmla="*/ 273844 h 514350"/>
              <a:gd name="connsiteX6734" fmla="*/ 999649 w 6400800"/>
              <a:gd name="connsiteY6734" fmla="*/ 291941 h 514350"/>
              <a:gd name="connsiteX6735" fmla="*/ 995839 w 6400800"/>
              <a:gd name="connsiteY6735" fmla="*/ 326231 h 514350"/>
              <a:gd name="connsiteX6736" fmla="*/ 993934 w 6400800"/>
              <a:gd name="connsiteY6736" fmla="*/ 330994 h 514350"/>
              <a:gd name="connsiteX6737" fmla="*/ 992981 w 6400800"/>
              <a:gd name="connsiteY6737" fmla="*/ 320516 h 514350"/>
              <a:gd name="connsiteX6738" fmla="*/ 991076 w 6400800"/>
              <a:gd name="connsiteY6738" fmla="*/ 338614 h 514350"/>
              <a:gd name="connsiteX6739" fmla="*/ 990124 w 6400800"/>
              <a:gd name="connsiteY6739" fmla="*/ 341471 h 514350"/>
              <a:gd name="connsiteX6740" fmla="*/ 981551 w 6400800"/>
              <a:gd name="connsiteY6740" fmla="*/ 365284 h 514350"/>
              <a:gd name="connsiteX6741" fmla="*/ 980599 w 6400800"/>
              <a:gd name="connsiteY6741" fmla="*/ 363379 h 514350"/>
              <a:gd name="connsiteX6742" fmla="*/ 977741 w 6400800"/>
              <a:gd name="connsiteY6742" fmla="*/ 331946 h 514350"/>
              <a:gd name="connsiteX6743" fmla="*/ 975836 w 6400800"/>
              <a:gd name="connsiteY6743" fmla="*/ 311944 h 514350"/>
              <a:gd name="connsiteX6744" fmla="*/ 991076 w 6400800"/>
              <a:gd name="connsiteY6744" fmla="*/ 283369 h 514350"/>
              <a:gd name="connsiteX6745" fmla="*/ 960596 w 6400800"/>
              <a:gd name="connsiteY6745" fmla="*/ 298609 h 514350"/>
              <a:gd name="connsiteX6746" fmla="*/ 968216 w 6400800"/>
              <a:gd name="connsiteY6746" fmla="*/ 280511 h 514350"/>
              <a:gd name="connsiteX6747" fmla="*/ 967264 w 6400800"/>
              <a:gd name="connsiteY6747" fmla="*/ 294799 h 514350"/>
              <a:gd name="connsiteX6748" fmla="*/ 961549 w 6400800"/>
              <a:gd name="connsiteY6748" fmla="*/ 304324 h 514350"/>
              <a:gd name="connsiteX6749" fmla="*/ 961549 w 6400800"/>
              <a:gd name="connsiteY6749" fmla="*/ 303371 h 514350"/>
              <a:gd name="connsiteX6750" fmla="*/ 960596 w 6400800"/>
              <a:gd name="connsiteY6750" fmla="*/ 301466 h 514350"/>
              <a:gd name="connsiteX6751" fmla="*/ 960596 w 6400800"/>
              <a:gd name="connsiteY6751" fmla="*/ 298609 h 514350"/>
              <a:gd name="connsiteX6752" fmla="*/ 939641 w 6400800"/>
              <a:gd name="connsiteY6752" fmla="*/ 258604 h 514350"/>
              <a:gd name="connsiteX6753" fmla="*/ 939641 w 6400800"/>
              <a:gd name="connsiteY6753" fmla="*/ 258604 h 514350"/>
              <a:gd name="connsiteX6754" fmla="*/ 943451 w 6400800"/>
              <a:gd name="connsiteY6754" fmla="*/ 246221 h 514350"/>
              <a:gd name="connsiteX6755" fmla="*/ 943451 w 6400800"/>
              <a:gd name="connsiteY6755" fmla="*/ 251936 h 514350"/>
              <a:gd name="connsiteX6756" fmla="*/ 939641 w 6400800"/>
              <a:gd name="connsiteY6756" fmla="*/ 258604 h 514350"/>
              <a:gd name="connsiteX6757" fmla="*/ 939641 w 6400800"/>
              <a:gd name="connsiteY6757" fmla="*/ 258604 h 514350"/>
              <a:gd name="connsiteX6758" fmla="*/ 944404 w 6400800"/>
              <a:gd name="connsiteY6758" fmla="*/ 280511 h 514350"/>
              <a:gd name="connsiteX6759" fmla="*/ 943451 w 6400800"/>
              <a:gd name="connsiteY6759" fmla="*/ 273844 h 514350"/>
              <a:gd name="connsiteX6760" fmla="*/ 944404 w 6400800"/>
              <a:gd name="connsiteY6760" fmla="*/ 270986 h 514350"/>
              <a:gd name="connsiteX6761" fmla="*/ 944404 w 6400800"/>
              <a:gd name="connsiteY6761" fmla="*/ 271939 h 514350"/>
              <a:gd name="connsiteX6762" fmla="*/ 944404 w 6400800"/>
              <a:gd name="connsiteY6762" fmla="*/ 275749 h 514350"/>
              <a:gd name="connsiteX6763" fmla="*/ 944404 w 6400800"/>
              <a:gd name="connsiteY6763" fmla="*/ 280511 h 514350"/>
              <a:gd name="connsiteX6764" fmla="*/ 944404 w 6400800"/>
              <a:gd name="connsiteY6764" fmla="*/ 270986 h 514350"/>
              <a:gd name="connsiteX6765" fmla="*/ 944404 w 6400800"/>
              <a:gd name="connsiteY6765" fmla="*/ 270986 h 514350"/>
              <a:gd name="connsiteX6766" fmla="*/ 944404 w 6400800"/>
              <a:gd name="connsiteY6766" fmla="*/ 270986 h 514350"/>
              <a:gd name="connsiteX6767" fmla="*/ 944404 w 6400800"/>
              <a:gd name="connsiteY6767" fmla="*/ 270986 h 514350"/>
              <a:gd name="connsiteX6768" fmla="*/ 933926 w 6400800"/>
              <a:gd name="connsiteY6768" fmla="*/ 227171 h 514350"/>
              <a:gd name="connsiteX6769" fmla="*/ 958691 w 6400800"/>
              <a:gd name="connsiteY6769" fmla="*/ 138589 h 514350"/>
              <a:gd name="connsiteX6770" fmla="*/ 958691 w 6400800"/>
              <a:gd name="connsiteY6770" fmla="*/ 146209 h 514350"/>
              <a:gd name="connsiteX6771" fmla="*/ 953929 w 6400800"/>
              <a:gd name="connsiteY6771" fmla="*/ 203359 h 514350"/>
              <a:gd name="connsiteX6772" fmla="*/ 950119 w 6400800"/>
              <a:gd name="connsiteY6772" fmla="*/ 242411 h 514350"/>
              <a:gd name="connsiteX6773" fmla="*/ 948214 w 6400800"/>
              <a:gd name="connsiteY6773" fmla="*/ 246221 h 514350"/>
              <a:gd name="connsiteX6774" fmla="*/ 947261 w 6400800"/>
              <a:gd name="connsiteY6774" fmla="*/ 240506 h 514350"/>
              <a:gd name="connsiteX6775" fmla="*/ 949166 w 6400800"/>
              <a:gd name="connsiteY6775" fmla="*/ 233839 h 514350"/>
              <a:gd name="connsiteX6776" fmla="*/ 946309 w 6400800"/>
              <a:gd name="connsiteY6776" fmla="*/ 238601 h 514350"/>
              <a:gd name="connsiteX6777" fmla="*/ 944404 w 6400800"/>
              <a:gd name="connsiteY6777" fmla="*/ 230029 h 514350"/>
              <a:gd name="connsiteX6778" fmla="*/ 944404 w 6400800"/>
              <a:gd name="connsiteY6778" fmla="*/ 241459 h 514350"/>
              <a:gd name="connsiteX6779" fmla="*/ 939641 w 6400800"/>
              <a:gd name="connsiteY6779" fmla="*/ 251936 h 514350"/>
              <a:gd name="connsiteX6780" fmla="*/ 938689 w 6400800"/>
              <a:gd name="connsiteY6780" fmla="*/ 248126 h 514350"/>
              <a:gd name="connsiteX6781" fmla="*/ 936784 w 6400800"/>
              <a:gd name="connsiteY6781" fmla="*/ 241459 h 514350"/>
              <a:gd name="connsiteX6782" fmla="*/ 943451 w 6400800"/>
              <a:gd name="connsiteY6782" fmla="*/ 217646 h 514350"/>
              <a:gd name="connsiteX6783" fmla="*/ 934879 w 6400800"/>
              <a:gd name="connsiteY6783" fmla="*/ 235744 h 514350"/>
              <a:gd name="connsiteX6784" fmla="*/ 932974 w 6400800"/>
              <a:gd name="connsiteY6784" fmla="*/ 230029 h 514350"/>
              <a:gd name="connsiteX6785" fmla="*/ 933926 w 6400800"/>
              <a:gd name="connsiteY6785" fmla="*/ 227171 h 514350"/>
              <a:gd name="connsiteX6786" fmla="*/ 921544 w 6400800"/>
              <a:gd name="connsiteY6786" fmla="*/ 452914 h 514350"/>
              <a:gd name="connsiteX6787" fmla="*/ 920591 w 6400800"/>
              <a:gd name="connsiteY6787" fmla="*/ 451961 h 514350"/>
              <a:gd name="connsiteX6788" fmla="*/ 919639 w 6400800"/>
              <a:gd name="connsiteY6788" fmla="*/ 438626 h 514350"/>
              <a:gd name="connsiteX6789" fmla="*/ 921544 w 6400800"/>
              <a:gd name="connsiteY6789" fmla="*/ 452914 h 514350"/>
              <a:gd name="connsiteX6790" fmla="*/ 912019 w 6400800"/>
              <a:gd name="connsiteY6790" fmla="*/ 210979 h 514350"/>
              <a:gd name="connsiteX6791" fmla="*/ 915829 w 6400800"/>
              <a:gd name="connsiteY6791" fmla="*/ 227171 h 514350"/>
              <a:gd name="connsiteX6792" fmla="*/ 914876 w 6400800"/>
              <a:gd name="connsiteY6792" fmla="*/ 230029 h 514350"/>
              <a:gd name="connsiteX6793" fmla="*/ 912971 w 6400800"/>
              <a:gd name="connsiteY6793" fmla="*/ 236696 h 514350"/>
              <a:gd name="connsiteX6794" fmla="*/ 912019 w 6400800"/>
              <a:gd name="connsiteY6794" fmla="*/ 232886 h 514350"/>
              <a:gd name="connsiteX6795" fmla="*/ 912019 w 6400800"/>
              <a:gd name="connsiteY6795" fmla="*/ 228124 h 514350"/>
              <a:gd name="connsiteX6796" fmla="*/ 911066 w 6400800"/>
              <a:gd name="connsiteY6796" fmla="*/ 210979 h 514350"/>
              <a:gd name="connsiteX6797" fmla="*/ 911066 w 6400800"/>
              <a:gd name="connsiteY6797" fmla="*/ 204311 h 514350"/>
              <a:gd name="connsiteX6798" fmla="*/ 912019 w 6400800"/>
              <a:gd name="connsiteY6798" fmla="*/ 210979 h 514350"/>
              <a:gd name="connsiteX6799" fmla="*/ 833914 w 6400800"/>
              <a:gd name="connsiteY6799" fmla="*/ 333851 h 514350"/>
              <a:gd name="connsiteX6800" fmla="*/ 834866 w 6400800"/>
              <a:gd name="connsiteY6800" fmla="*/ 331946 h 514350"/>
              <a:gd name="connsiteX6801" fmla="*/ 834866 w 6400800"/>
              <a:gd name="connsiteY6801" fmla="*/ 337661 h 514350"/>
              <a:gd name="connsiteX6802" fmla="*/ 833914 w 6400800"/>
              <a:gd name="connsiteY6802" fmla="*/ 333851 h 514350"/>
              <a:gd name="connsiteX6803" fmla="*/ 847249 w 6400800"/>
              <a:gd name="connsiteY6803" fmla="*/ 304324 h 514350"/>
              <a:gd name="connsiteX6804" fmla="*/ 846296 w 6400800"/>
              <a:gd name="connsiteY6804" fmla="*/ 301466 h 514350"/>
              <a:gd name="connsiteX6805" fmla="*/ 846296 w 6400800"/>
              <a:gd name="connsiteY6805" fmla="*/ 299561 h 514350"/>
              <a:gd name="connsiteX6806" fmla="*/ 851059 w 6400800"/>
              <a:gd name="connsiteY6806" fmla="*/ 286226 h 514350"/>
              <a:gd name="connsiteX6807" fmla="*/ 847249 w 6400800"/>
              <a:gd name="connsiteY6807" fmla="*/ 304324 h 514350"/>
              <a:gd name="connsiteX6808" fmla="*/ 880586 w 6400800"/>
              <a:gd name="connsiteY6808" fmla="*/ 300514 h 514350"/>
              <a:gd name="connsiteX6809" fmla="*/ 876776 w 6400800"/>
              <a:gd name="connsiteY6809" fmla="*/ 319564 h 514350"/>
              <a:gd name="connsiteX6810" fmla="*/ 872966 w 6400800"/>
              <a:gd name="connsiteY6810" fmla="*/ 343376 h 514350"/>
              <a:gd name="connsiteX6811" fmla="*/ 869156 w 6400800"/>
              <a:gd name="connsiteY6811" fmla="*/ 350996 h 514350"/>
              <a:gd name="connsiteX6812" fmla="*/ 868204 w 6400800"/>
              <a:gd name="connsiteY6812" fmla="*/ 349091 h 514350"/>
              <a:gd name="connsiteX6813" fmla="*/ 867251 w 6400800"/>
              <a:gd name="connsiteY6813" fmla="*/ 348139 h 514350"/>
              <a:gd name="connsiteX6814" fmla="*/ 867251 w 6400800"/>
              <a:gd name="connsiteY6814" fmla="*/ 335756 h 514350"/>
              <a:gd name="connsiteX6815" fmla="*/ 866299 w 6400800"/>
              <a:gd name="connsiteY6815" fmla="*/ 301466 h 514350"/>
              <a:gd name="connsiteX6816" fmla="*/ 863441 w 6400800"/>
              <a:gd name="connsiteY6816" fmla="*/ 272891 h 514350"/>
              <a:gd name="connsiteX6817" fmla="*/ 861536 w 6400800"/>
              <a:gd name="connsiteY6817" fmla="*/ 257651 h 514350"/>
              <a:gd name="connsiteX6818" fmla="*/ 862489 w 6400800"/>
              <a:gd name="connsiteY6818" fmla="*/ 255746 h 514350"/>
              <a:gd name="connsiteX6819" fmla="*/ 862489 w 6400800"/>
              <a:gd name="connsiteY6819" fmla="*/ 255746 h 514350"/>
              <a:gd name="connsiteX6820" fmla="*/ 876776 w 6400800"/>
              <a:gd name="connsiteY6820" fmla="*/ 286226 h 514350"/>
              <a:gd name="connsiteX6821" fmla="*/ 881539 w 6400800"/>
              <a:gd name="connsiteY6821" fmla="*/ 296704 h 514350"/>
              <a:gd name="connsiteX6822" fmla="*/ 880586 w 6400800"/>
              <a:gd name="connsiteY6822" fmla="*/ 300514 h 514350"/>
              <a:gd name="connsiteX6823" fmla="*/ 885349 w 6400800"/>
              <a:gd name="connsiteY6823" fmla="*/ 318611 h 514350"/>
              <a:gd name="connsiteX6824" fmla="*/ 884396 w 6400800"/>
              <a:gd name="connsiteY6824" fmla="*/ 319564 h 514350"/>
              <a:gd name="connsiteX6825" fmla="*/ 883444 w 6400800"/>
              <a:gd name="connsiteY6825" fmla="*/ 320516 h 514350"/>
              <a:gd name="connsiteX6826" fmla="*/ 884396 w 6400800"/>
              <a:gd name="connsiteY6826" fmla="*/ 303371 h 514350"/>
              <a:gd name="connsiteX6827" fmla="*/ 887254 w 6400800"/>
              <a:gd name="connsiteY6827" fmla="*/ 310039 h 514350"/>
              <a:gd name="connsiteX6828" fmla="*/ 885349 w 6400800"/>
              <a:gd name="connsiteY6828" fmla="*/ 318611 h 514350"/>
              <a:gd name="connsiteX6829" fmla="*/ 900589 w 6400800"/>
              <a:gd name="connsiteY6829" fmla="*/ 246221 h 514350"/>
              <a:gd name="connsiteX6830" fmla="*/ 900589 w 6400800"/>
              <a:gd name="connsiteY6830" fmla="*/ 246221 h 514350"/>
              <a:gd name="connsiteX6831" fmla="*/ 898684 w 6400800"/>
              <a:gd name="connsiteY6831" fmla="*/ 234791 h 514350"/>
              <a:gd name="connsiteX6832" fmla="*/ 897731 w 6400800"/>
              <a:gd name="connsiteY6832" fmla="*/ 252889 h 514350"/>
              <a:gd name="connsiteX6833" fmla="*/ 897731 w 6400800"/>
              <a:gd name="connsiteY6833" fmla="*/ 253841 h 514350"/>
              <a:gd name="connsiteX6834" fmla="*/ 894874 w 6400800"/>
              <a:gd name="connsiteY6834" fmla="*/ 250031 h 514350"/>
              <a:gd name="connsiteX6835" fmla="*/ 897731 w 6400800"/>
              <a:gd name="connsiteY6835" fmla="*/ 254794 h 514350"/>
              <a:gd name="connsiteX6836" fmla="*/ 897731 w 6400800"/>
              <a:gd name="connsiteY6836" fmla="*/ 257651 h 514350"/>
              <a:gd name="connsiteX6837" fmla="*/ 896779 w 6400800"/>
              <a:gd name="connsiteY6837" fmla="*/ 264319 h 514350"/>
              <a:gd name="connsiteX6838" fmla="*/ 896779 w 6400800"/>
              <a:gd name="connsiteY6838" fmla="*/ 264319 h 514350"/>
              <a:gd name="connsiteX6839" fmla="*/ 896779 w 6400800"/>
              <a:gd name="connsiteY6839" fmla="*/ 264319 h 514350"/>
              <a:gd name="connsiteX6840" fmla="*/ 896779 w 6400800"/>
              <a:gd name="connsiteY6840" fmla="*/ 265271 h 514350"/>
              <a:gd name="connsiteX6841" fmla="*/ 896779 w 6400800"/>
              <a:gd name="connsiteY6841" fmla="*/ 270986 h 514350"/>
              <a:gd name="connsiteX6842" fmla="*/ 896779 w 6400800"/>
              <a:gd name="connsiteY6842" fmla="*/ 272891 h 514350"/>
              <a:gd name="connsiteX6843" fmla="*/ 895826 w 6400800"/>
              <a:gd name="connsiteY6843" fmla="*/ 285274 h 514350"/>
              <a:gd name="connsiteX6844" fmla="*/ 895826 w 6400800"/>
              <a:gd name="connsiteY6844" fmla="*/ 287179 h 514350"/>
              <a:gd name="connsiteX6845" fmla="*/ 891064 w 6400800"/>
              <a:gd name="connsiteY6845" fmla="*/ 279559 h 514350"/>
              <a:gd name="connsiteX6846" fmla="*/ 873919 w 6400800"/>
              <a:gd name="connsiteY6846" fmla="*/ 250984 h 514350"/>
              <a:gd name="connsiteX6847" fmla="*/ 869156 w 6400800"/>
              <a:gd name="connsiteY6847" fmla="*/ 243364 h 514350"/>
              <a:gd name="connsiteX6848" fmla="*/ 869156 w 6400800"/>
              <a:gd name="connsiteY6848" fmla="*/ 242411 h 514350"/>
              <a:gd name="connsiteX6849" fmla="*/ 878681 w 6400800"/>
              <a:gd name="connsiteY6849" fmla="*/ 215741 h 514350"/>
              <a:gd name="connsiteX6850" fmla="*/ 887254 w 6400800"/>
              <a:gd name="connsiteY6850" fmla="*/ 200501 h 514350"/>
              <a:gd name="connsiteX6851" fmla="*/ 895826 w 6400800"/>
              <a:gd name="connsiteY6851" fmla="*/ 223361 h 514350"/>
              <a:gd name="connsiteX6852" fmla="*/ 901541 w 6400800"/>
              <a:gd name="connsiteY6852" fmla="*/ 240506 h 514350"/>
              <a:gd name="connsiteX6853" fmla="*/ 900589 w 6400800"/>
              <a:gd name="connsiteY6853" fmla="*/ 246221 h 514350"/>
              <a:gd name="connsiteX6854" fmla="*/ 891064 w 6400800"/>
              <a:gd name="connsiteY6854" fmla="*/ 190976 h 514350"/>
              <a:gd name="connsiteX6855" fmla="*/ 892969 w 6400800"/>
              <a:gd name="connsiteY6855" fmla="*/ 187166 h 514350"/>
              <a:gd name="connsiteX6856" fmla="*/ 896779 w 6400800"/>
              <a:gd name="connsiteY6856" fmla="*/ 202406 h 514350"/>
              <a:gd name="connsiteX6857" fmla="*/ 891064 w 6400800"/>
              <a:gd name="connsiteY6857" fmla="*/ 190976 h 514350"/>
              <a:gd name="connsiteX6858" fmla="*/ 904399 w 6400800"/>
              <a:gd name="connsiteY6858" fmla="*/ 181451 h 514350"/>
              <a:gd name="connsiteX6859" fmla="*/ 904399 w 6400800"/>
              <a:gd name="connsiteY6859" fmla="*/ 183356 h 514350"/>
              <a:gd name="connsiteX6860" fmla="*/ 903446 w 6400800"/>
              <a:gd name="connsiteY6860" fmla="*/ 210979 h 514350"/>
              <a:gd name="connsiteX6861" fmla="*/ 903446 w 6400800"/>
              <a:gd name="connsiteY6861" fmla="*/ 210026 h 514350"/>
              <a:gd name="connsiteX6862" fmla="*/ 894874 w 6400800"/>
              <a:gd name="connsiteY6862" fmla="*/ 188119 h 514350"/>
              <a:gd name="connsiteX6863" fmla="*/ 903446 w 6400800"/>
              <a:gd name="connsiteY6863" fmla="*/ 173831 h 514350"/>
              <a:gd name="connsiteX6864" fmla="*/ 904399 w 6400800"/>
              <a:gd name="connsiteY6864" fmla="*/ 181451 h 514350"/>
              <a:gd name="connsiteX6865" fmla="*/ 888206 w 6400800"/>
              <a:gd name="connsiteY6865" fmla="*/ 137636 h 514350"/>
              <a:gd name="connsiteX6866" fmla="*/ 890111 w 6400800"/>
              <a:gd name="connsiteY6866" fmla="*/ 132874 h 514350"/>
              <a:gd name="connsiteX6867" fmla="*/ 898684 w 6400800"/>
              <a:gd name="connsiteY6867" fmla="*/ 161449 h 514350"/>
              <a:gd name="connsiteX6868" fmla="*/ 893921 w 6400800"/>
              <a:gd name="connsiteY6868" fmla="*/ 168116 h 514350"/>
              <a:gd name="connsiteX6869" fmla="*/ 885349 w 6400800"/>
              <a:gd name="connsiteY6869" fmla="*/ 180499 h 514350"/>
              <a:gd name="connsiteX6870" fmla="*/ 874871 w 6400800"/>
              <a:gd name="connsiteY6870" fmla="*/ 163354 h 514350"/>
              <a:gd name="connsiteX6871" fmla="*/ 888206 w 6400800"/>
              <a:gd name="connsiteY6871" fmla="*/ 137636 h 514350"/>
              <a:gd name="connsiteX6872" fmla="*/ 872966 w 6400800"/>
              <a:gd name="connsiteY6872" fmla="*/ 169069 h 514350"/>
              <a:gd name="connsiteX6873" fmla="*/ 881539 w 6400800"/>
              <a:gd name="connsiteY6873" fmla="*/ 188119 h 514350"/>
              <a:gd name="connsiteX6874" fmla="*/ 878681 w 6400800"/>
              <a:gd name="connsiteY6874" fmla="*/ 191929 h 514350"/>
              <a:gd name="connsiteX6875" fmla="*/ 856774 w 6400800"/>
              <a:gd name="connsiteY6875" fmla="*/ 226219 h 514350"/>
              <a:gd name="connsiteX6876" fmla="*/ 851059 w 6400800"/>
              <a:gd name="connsiteY6876" fmla="*/ 217646 h 514350"/>
              <a:gd name="connsiteX6877" fmla="*/ 872966 w 6400800"/>
              <a:gd name="connsiteY6877" fmla="*/ 169069 h 514350"/>
              <a:gd name="connsiteX6878" fmla="*/ 847249 w 6400800"/>
              <a:gd name="connsiteY6878" fmla="*/ 225266 h 514350"/>
              <a:gd name="connsiteX6879" fmla="*/ 848201 w 6400800"/>
              <a:gd name="connsiteY6879" fmla="*/ 223361 h 514350"/>
              <a:gd name="connsiteX6880" fmla="*/ 852011 w 6400800"/>
              <a:gd name="connsiteY6880" fmla="*/ 232886 h 514350"/>
              <a:gd name="connsiteX6881" fmla="*/ 845344 w 6400800"/>
              <a:gd name="connsiteY6881" fmla="*/ 243364 h 514350"/>
              <a:gd name="connsiteX6882" fmla="*/ 837724 w 6400800"/>
              <a:gd name="connsiteY6882" fmla="*/ 256699 h 514350"/>
              <a:gd name="connsiteX6883" fmla="*/ 836771 w 6400800"/>
              <a:gd name="connsiteY6883" fmla="*/ 250984 h 514350"/>
              <a:gd name="connsiteX6884" fmla="*/ 847249 w 6400800"/>
              <a:gd name="connsiteY6884" fmla="*/ 225266 h 514350"/>
              <a:gd name="connsiteX6885" fmla="*/ 835819 w 6400800"/>
              <a:gd name="connsiteY6885" fmla="*/ 195739 h 514350"/>
              <a:gd name="connsiteX6886" fmla="*/ 835819 w 6400800"/>
              <a:gd name="connsiteY6886" fmla="*/ 195739 h 514350"/>
              <a:gd name="connsiteX6887" fmla="*/ 840581 w 6400800"/>
              <a:gd name="connsiteY6887" fmla="*/ 206216 h 514350"/>
              <a:gd name="connsiteX6888" fmla="*/ 833914 w 6400800"/>
              <a:gd name="connsiteY6888" fmla="*/ 219551 h 514350"/>
              <a:gd name="connsiteX6889" fmla="*/ 832961 w 6400800"/>
              <a:gd name="connsiteY6889" fmla="*/ 221456 h 514350"/>
              <a:gd name="connsiteX6890" fmla="*/ 835819 w 6400800"/>
              <a:gd name="connsiteY6890" fmla="*/ 195739 h 514350"/>
              <a:gd name="connsiteX6891" fmla="*/ 826294 w 6400800"/>
              <a:gd name="connsiteY6891" fmla="*/ 274796 h 514350"/>
              <a:gd name="connsiteX6892" fmla="*/ 828199 w 6400800"/>
              <a:gd name="connsiteY6892" fmla="*/ 270986 h 514350"/>
              <a:gd name="connsiteX6893" fmla="*/ 828199 w 6400800"/>
              <a:gd name="connsiteY6893" fmla="*/ 272891 h 514350"/>
              <a:gd name="connsiteX6894" fmla="*/ 826294 w 6400800"/>
              <a:gd name="connsiteY6894" fmla="*/ 276701 h 514350"/>
              <a:gd name="connsiteX6895" fmla="*/ 826294 w 6400800"/>
              <a:gd name="connsiteY6895" fmla="*/ 274796 h 514350"/>
              <a:gd name="connsiteX6896" fmla="*/ 812006 w 6400800"/>
              <a:gd name="connsiteY6896" fmla="*/ 448151 h 514350"/>
              <a:gd name="connsiteX6897" fmla="*/ 812006 w 6400800"/>
              <a:gd name="connsiteY6897" fmla="*/ 448151 h 514350"/>
              <a:gd name="connsiteX6898" fmla="*/ 812006 w 6400800"/>
              <a:gd name="connsiteY6898" fmla="*/ 448151 h 514350"/>
              <a:gd name="connsiteX6899" fmla="*/ 812006 w 6400800"/>
              <a:gd name="connsiteY6899" fmla="*/ 448151 h 514350"/>
              <a:gd name="connsiteX6900" fmla="*/ 785336 w 6400800"/>
              <a:gd name="connsiteY6900" fmla="*/ 330041 h 514350"/>
              <a:gd name="connsiteX6901" fmla="*/ 782479 w 6400800"/>
              <a:gd name="connsiteY6901" fmla="*/ 325279 h 514350"/>
              <a:gd name="connsiteX6902" fmla="*/ 782479 w 6400800"/>
              <a:gd name="connsiteY6902" fmla="*/ 315754 h 514350"/>
              <a:gd name="connsiteX6903" fmla="*/ 786289 w 6400800"/>
              <a:gd name="connsiteY6903" fmla="*/ 326231 h 514350"/>
              <a:gd name="connsiteX6904" fmla="*/ 785336 w 6400800"/>
              <a:gd name="connsiteY6904" fmla="*/ 330041 h 514350"/>
              <a:gd name="connsiteX6905" fmla="*/ 797719 w 6400800"/>
              <a:gd name="connsiteY6905" fmla="*/ 271939 h 514350"/>
              <a:gd name="connsiteX6906" fmla="*/ 803434 w 6400800"/>
              <a:gd name="connsiteY6906" fmla="*/ 286226 h 514350"/>
              <a:gd name="connsiteX6907" fmla="*/ 802481 w 6400800"/>
              <a:gd name="connsiteY6907" fmla="*/ 288131 h 514350"/>
              <a:gd name="connsiteX6908" fmla="*/ 792956 w 6400800"/>
              <a:gd name="connsiteY6908" fmla="*/ 310039 h 514350"/>
              <a:gd name="connsiteX6909" fmla="*/ 792956 w 6400800"/>
              <a:gd name="connsiteY6909" fmla="*/ 309086 h 514350"/>
              <a:gd name="connsiteX6910" fmla="*/ 787241 w 6400800"/>
              <a:gd name="connsiteY6910" fmla="*/ 296704 h 514350"/>
              <a:gd name="connsiteX6911" fmla="*/ 795814 w 6400800"/>
              <a:gd name="connsiteY6911" fmla="*/ 266224 h 514350"/>
              <a:gd name="connsiteX6912" fmla="*/ 797719 w 6400800"/>
              <a:gd name="connsiteY6912" fmla="*/ 271939 h 514350"/>
              <a:gd name="connsiteX6913" fmla="*/ 790099 w 6400800"/>
              <a:gd name="connsiteY6913" fmla="*/ 253841 h 514350"/>
              <a:gd name="connsiteX6914" fmla="*/ 793909 w 6400800"/>
              <a:gd name="connsiteY6914" fmla="*/ 261461 h 514350"/>
              <a:gd name="connsiteX6915" fmla="*/ 793909 w 6400800"/>
              <a:gd name="connsiteY6915" fmla="*/ 262414 h 514350"/>
              <a:gd name="connsiteX6916" fmla="*/ 784384 w 6400800"/>
              <a:gd name="connsiteY6916" fmla="*/ 286226 h 514350"/>
              <a:gd name="connsiteX6917" fmla="*/ 785336 w 6400800"/>
              <a:gd name="connsiteY6917" fmla="*/ 273844 h 514350"/>
              <a:gd name="connsiteX6918" fmla="*/ 790099 w 6400800"/>
              <a:gd name="connsiteY6918" fmla="*/ 253841 h 514350"/>
              <a:gd name="connsiteX6919" fmla="*/ 773906 w 6400800"/>
              <a:gd name="connsiteY6919" fmla="*/ 236696 h 514350"/>
              <a:gd name="connsiteX6920" fmla="*/ 776764 w 6400800"/>
              <a:gd name="connsiteY6920" fmla="*/ 213836 h 514350"/>
              <a:gd name="connsiteX6921" fmla="*/ 783431 w 6400800"/>
              <a:gd name="connsiteY6921" fmla="*/ 229076 h 514350"/>
              <a:gd name="connsiteX6922" fmla="*/ 780574 w 6400800"/>
              <a:gd name="connsiteY6922" fmla="*/ 235744 h 514350"/>
              <a:gd name="connsiteX6923" fmla="*/ 777716 w 6400800"/>
              <a:gd name="connsiteY6923" fmla="*/ 231934 h 514350"/>
              <a:gd name="connsiteX6924" fmla="*/ 780574 w 6400800"/>
              <a:gd name="connsiteY6924" fmla="*/ 236696 h 514350"/>
              <a:gd name="connsiteX6925" fmla="*/ 773906 w 6400800"/>
              <a:gd name="connsiteY6925" fmla="*/ 255746 h 514350"/>
              <a:gd name="connsiteX6926" fmla="*/ 773906 w 6400800"/>
              <a:gd name="connsiteY6926" fmla="*/ 236696 h 514350"/>
              <a:gd name="connsiteX6927" fmla="*/ 724376 w 6400800"/>
              <a:gd name="connsiteY6927" fmla="*/ 219551 h 514350"/>
              <a:gd name="connsiteX6928" fmla="*/ 726281 w 6400800"/>
              <a:gd name="connsiteY6928" fmla="*/ 203359 h 514350"/>
              <a:gd name="connsiteX6929" fmla="*/ 726281 w 6400800"/>
              <a:gd name="connsiteY6929" fmla="*/ 229076 h 514350"/>
              <a:gd name="connsiteX6930" fmla="*/ 723424 w 6400800"/>
              <a:gd name="connsiteY6930" fmla="*/ 223361 h 514350"/>
              <a:gd name="connsiteX6931" fmla="*/ 724376 w 6400800"/>
              <a:gd name="connsiteY6931" fmla="*/ 219551 h 514350"/>
              <a:gd name="connsiteX6932" fmla="*/ 723424 w 6400800"/>
              <a:gd name="connsiteY6932" fmla="*/ 224314 h 514350"/>
              <a:gd name="connsiteX6933" fmla="*/ 724376 w 6400800"/>
              <a:gd name="connsiteY6933" fmla="*/ 235744 h 514350"/>
              <a:gd name="connsiteX6934" fmla="*/ 726281 w 6400800"/>
              <a:gd name="connsiteY6934" fmla="*/ 250984 h 514350"/>
              <a:gd name="connsiteX6935" fmla="*/ 726281 w 6400800"/>
              <a:gd name="connsiteY6935" fmla="*/ 251936 h 514350"/>
              <a:gd name="connsiteX6936" fmla="*/ 727234 w 6400800"/>
              <a:gd name="connsiteY6936" fmla="*/ 276701 h 514350"/>
              <a:gd name="connsiteX6937" fmla="*/ 727234 w 6400800"/>
              <a:gd name="connsiteY6937" fmla="*/ 288131 h 514350"/>
              <a:gd name="connsiteX6938" fmla="*/ 725329 w 6400800"/>
              <a:gd name="connsiteY6938" fmla="*/ 284321 h 514350"/>
              <a:gd name="connsiteX6939" fmla="*/ 717709 w 6400800"/>
              <a:gd name="connsiteY6939" fmla="*/ 260509 h 514350"/>
              <a:gd name="connsiteX6940" fmla="*/ 723424 w 6400800"/>
              <a:gd name="connsiteY6940" fmla="*/ 224314 h 514350"/>
              <a:gd name="connsiteX6941" fmla="*/ 710089 w 6400800"/>
              <a:gd name="connsiteY6941" fmla="*/ 308134 h 514350"/>
              <a:gd name="connsiteX6942" fmla="*/ 711041 w 6400800"/>
              <a:gd name="connsiteY6942" fmla="*/ 320516 h 514350"/>
              <a:gd name="connsiteX6943" fmla="*/ 717709 w 6400800"/>
              <a:gd name="connsiteY6943" fmla="*/ 373856 h 514350"/>
              <a:gd name="connsiteX6944" fmla="*/ 711041 w 6400800"/>
              <a:gd name="connsiteY6944" fmla="*/ 389096 h 514350"/>
              <a:gd name="connsiteX6945" fmla="*/ 709136 w 6400800"/>
              <a:gd name="connsiteY6945" fmla="*/ 383381 h 514350"/>
              <a:gd name="connsiteX6946" fmla="*/ 711041 w 6400800"/>
              <a:gd name="connsiteY6946" fmla="*/ 372904 h 514350"/>
              <a:gd name="connsiteX6947" fmla="*/ 713899 w 6400800"/>
              <a:gd name="connsiteY6947" fmla="*/ 352901 h 514350"/>
              <a:gd name="connsiteX6948" fmla="*/ 707231 w 6400800"/>
              <a:gd name="connsiteY6948" fmla="*/ 372904 h 514350"/>
              <a:gd name="connsiteX6949" fmla="*/ 706279 w 6400800"/>
              <a:gd name="connsiteY6949" fmla="*/ 374809 h 514350"/>
              <a:gd name="connsiteX6950" fmla="*/ 701516 w 6400800"/>
              <a:gd name="connsiteY6950" fmla="*/ 357664 h 514350"/>
              <a:gd name="connsiteX6951" fmla="*/ 701516 w 6400800"/>
              <a:gd name="connsiteY6951" fmla="*/ 357664 h 514350"/>
              <a:gd name="connsiteX6952" fmla="*/ 710089 w 6400800"/>
              <a:gd name="connsiteY6952" fmla="*/ 308134 h 514350"/>
              <a:gd name="connsiteX6953" fmla="*/ 676751 w 6400800"/>
              <a:gd name="connsiteY6953" fmla="*/ 253841 h 514350"/>
              <a:gd name="connsiteX6954" fmla="*/ 676751 w 6400800"/>
              <a:gd name="connsiteY6954" fmla="*/ 246221 h 514350"/>
              <a:gd name="connsiteX6955" fmla="*/ 679609 w 6400800"/>
              <a:gd name="connsiteY6955" fmla="*/ 220504 h 514350"/>
              <a:gd name="connsiteX6956" fmla="*/ 682466 w 6400800"/>
              <a:gd name="connsiteY6956" fmla="*/ 181451 h 514350"/>
              <a:gd name="connsiteX6957" fmla="*/ 682466 w 6400800"/>
              <a:gd name="connsiteY6957" fmla="*/ 178594 h 514350"/>
              <a:gd name="connsiteX6958" fmla="*/ 696754 w 6400800"/>
              <a:gd name="connsiteY6958" fmla="*/ 231934 h 514350"/>
              <a:gd name="connsiteX6959" fmla="*/ 705326 w 6400800"/>
              <a:gd name="connsiteY6959" fmla="*/ 267176 h 514350"/>
              <a:gd name="connsiteX6960" fmla="*/ 703421 w 6400800"/>
              <a:gd name="connsiteY6960" fmla="*/ 273844 h 514350"/>
              <a:gd name="connsiteX6961" fmla="*/ 694849 w 6400800"/>
              <a:gd name="connsiteY6961" fmla="*/ 307181 h 514350"/>
              <a:gd name="connsiteX6962" fmla="*/ 692944 w 6400800"/>
              <a:gd name="connsiteY6962" fmla="*/ 313849 h 514350"/>
              <a:gd name="connsiteX6963" fmla="*/ 690086 w 6400800"/>
              <a:gd name="connsiteY6963" fmla="*/ 322421 h 514350"/>
              <a:gd name="connsiteX6964" fmla="*/ 673894 w 6400800"/>
              <a:gd name="connsiteY6964" fmla="*/ 274796 h 514350"/>
              <a:gd name="connsiteX6965" fmla="*/ 676751 w 6400800"/>
              <a:gd name="connsiteY6965" fmla="*/ 253841 h 514350"/>
              <a:gd name="connsiteX6966" fmla="*/ 668179 w 6400800"/>
              <a:gd name="connsiteY6966" fmla="*/ 331946 h 514350"/>
              <a:gd name="connsiteX6967" fmla="*/ 668179 w 6400800"/>
              <a:gd name="connsiteY6967" fmla="*/ 330041 h 514350"/>
              <a:gd name="connsiteX6968" fmla="*/ 669131 w 6400800"/>
              <a:gd name="connsiteY6968" fmla="*/ 334804 h 514350"/>
              <a:gd name="connsiteX6969" fmla="*/ 671989 w 6400800"/>
              <a:gd name="connsiteY6969" fmla="*/ 346234 h 514350"/>
              <a:gd name="connsiteX6970" fmla="*/ 674846 w 6400800"/>
              <a:gd name="connsiteY6970" fmla="*/ 359569 h 514350"/>
              <a:gd name="connsiteX6971" fmla="*/ 676751 w 6400800"/>
              <a:gd name="connsiteY6971" fmla="*/ 370999 h 514350"/>
              <a:gd name="connsiteX6972" fmla="*/ 675799 w 6400800"/>
              <a:gd name="connsiteY6972" fmla="*/ 373856 h 514350"/>
              <a:gd name="connsiteX6973" fmla="*/ 674846 w 6400800"/>
              <a:gd name="connsiteY6973" fmla="*/ 377666 h 514350"/>
              <a:gd name="connsiteX6974" fmla="*/ 670084 w 6400800"/>
              <a:gd name="connsiteY6974" fmla="*/ 368141 h 514350"/>
              <a:gd name="connsiteX6975" fmla="*/ 664369 w 6400800"/>
              <a:gd name="connsiteY6975" fmla="*/ 358616 h 514350"/>
              <a:gd name="connsiteX6976" fmla="*/ 668179 w 6400800"/>
              <a:gd name="connsiteY6976" fmla="*/ 331946 h 514350"/>
              <a:gd name="connsiteX6977" fmla="*/ 656749 w 6400800"/>
              <a:gd name="connsiteY6977" fmla="*/ 266224 h 514350"/>
              <a:gd name="connsiteX6978" fmla="*/ 656749 w 6400800"/>
              <a:gd name="connsiteY6978" fmla="*/ 267176 h 514350"/>
              <a:gd name="connsiteX6979" fmla="*/ 656749 w 6400800"/>
              <a:gd name="connsiteY6979" fmla="*/ 269081 h 514350"/>
              <a:gd name="connsiteX6980" fmla="*/ 656749 w 6400800"/>
              <a:gd name="connsiteY6980" fmla="*/ 266224 h 514350"/>
              <a:gd name="connsiteX6981" fmla="*/ 608171 w 6400800"/>
              <a:gd name="connsiteY6981" fmla="*/ 318611 h 514350"/>
              <a:gd name="connsiteX6982" fmla="*/ 611981 w 6400800"/>
              <a:gd name="connsiteY6982" fmla="*/ 279559 h 514350"/>
              <a:gd name="connsiteX6983" fmla="*/ 613886 w 6400800"/>
              <a:gd name="connsiteY6983" fmla="*/ 288131 h 514350"/>
              <a:gd name="connsiteX6984" fmla="*/ 615791 w 6400800"/>
              <a:gd name="connsiteY6984" fmla="*/ 327184 h 514350"/>
              <a:gd name="connsiteX6985" fmla="*/ 615791 w 6400800"/>
              <a:gd name="connsiteY6985" fmla="*/ 331946 h 514350"/>
              <a:gd name="connsiteX6986" fmla="*/ 615791 w 6400800"/>
              <a:gd name="connsiteY6986" fmla="*/ 337661 h 514350"/>
              <a:gd name="connsiteX6987" fmla="*/ 613886 w 6400800"/>
              <a:gd name="connsiteY6987" fmla="*/ 333851 h 514350"/>
              <a:gd name="connsiteX6988" fmla="*/ 607219 w 6400800"/>
              <a:gd name="connsiteY6988" fmla="*/ 321469 h 514350"/>
              <a:gd name="connsiteX6989" fmla="*/ 608171 w 6400800"/>
              <a:gd name="connsiteY6989" fmla="*/ 318611 h 514350"/>
              <a:gd name="connsiteX6990" fmla="*/ 606266 w 6400800"/>
              <a:gd name="connsiteY6990" fmla="*/ 341471 h 514350"/>
              <a:gd name="connsiteX6991" fmla="*/ 615791 w 6400800"/>
              <a:gd name="connsiteY6991" fmla="*/ 364331 h 514350"/>
              <a:gd name="connsiteX6992" fmla="*/ 615791 w 6400800"/>
              <a:gd name="connsiteY6992" fmla="*/ 365284 h 514350"/>
              <a:gd name="connsiteX6993" fmla="*/ 611029 w 6400800"/>
              <a:gd name="connsiteY6993" fmla="*/ 375761 h 514350"/>
              <a:gd name="connsiteX6994" fmla="*/ 608171 w 6400800"/>
              <a:gd name="connsiteY6994" fmla="*/ 363379 h 514350"/>
              <a:gd name="connsiteX6995" fmla="*/ 605314 w 6400800"/>
              <a:gd name="connsiteY6995" fmla="*/ 350996 h 514350"/>
              <a:gd name="connsiteX6996" fmla="*/ 606266 w 6400800"/>
              <a:gd name="connsiteY6996" fmla="*/ 341471 h 514350"/>
              <a:gd name="connsiteX6997" fmla="*/ 606266 w 6400800"/>
              <a:gd name="connsiteY6997" fmla="*/ 424339 h 514350"/>
              <a:gd name="connsiteX6998" fmla="*/ 609124 w 6400800"/>
              <a:gd name="connsiteY6998" fmla="*/ 433864 h 514350"/>
              <a:gd name="connsiteX6999" fmla="*/ 607219 w 6400800"/>
              <a:gd name="connsiteY6999" fmla="*/ 436721 h 514350"/>
              <a:gd name="connsiteX7000" fmla="*/ 601504 w 6400800"/>
              <a:gd name="connsiteY7000" fmla="*/ 435769 h 514350"/>
              <a:gd name="connsiteX7001" fmla="*/ 606266 w 6400800"/>
              <a:gd name="connsiteY7001" fmla="*/ 424339 h 514350"/>
              <a:gd name="connsiteX7002" fmla="*/ 599599 w 6400800"/>
              <a:gd name="connsiteY7002" fmla="*/ 401479 h 514350"/>
              <a:gd name="connsiteX7003" fmla="*/ 599599 w 6400800"/>
              <a:gd name="connsiteY7003" fmla="*/ 401479 h 514350"/>
              <a:gd name="connsiteX7004" fmla="*/ 599599 w 6400800"/>
              <a:gd name="connsiteY7004" fmla="*/ 403384 h 514350"/>
              <a:gd name="connsiteX7005" fmla="*/ 599599 w 6400800"/>
              <a:gd name="connsiteY7005" fmla="*/ 401479 h 514350"/>
              <a:gd name="connsiteX7006" fmla="*/ 587216 w 6400800"/>
              <a:gd name="connsiteY7006" fmla="*/ 300514 h 514350"/>
              <a:gd name="connsiteX7007" fmla="*/ 591979 w 6400800"/>
              <a:gd name="connsiteY7007" fmla="*/ 310039 h 514350"/>
              <a:gd name="connsiteX7008" fmla="*/ 591026 w 6400800"/>
              <a:gd name="connsiteY7008" fmla="*/ 316706 h 514350"/>
              <a:gd name="connsiteX7009" fmla="*/ 591026 w 6400800"/>
              <a:gd name="connsiteY7009" fmla="*/ 316706 h 514350"/>
              <a:gd name="connsiteX7010" fmla="*/ 590074 w 6400800"/>
              <a:gd name="connsiteY7010" fmla="*/ 319564 h 514350"/>
              <a:gd name="connsiteX7011" fmla="*/ 587216 w 6400800"/>
              <a:gd name="connsiteY7011" fmla="*/ 311944 h 514350"/>
              <a:gd name="connsiteX7012" fmla="*/ 586264 w 6400800"/>
              <a:gd name="connsiteY7012" fmla="*/ 299561 h 514350"/>
              <a:gd name="connsiteX7013" fmla="*/ 587216 w 6400800"/>
              <a:gd name="connsiteY7013" fmla="*/ 300514 h 514350"/>
              <a:gd name="connsiteX7014" fmla="*/ 553879 w 6400800"/>
              <a:gd name="connsiteY7014" fmla="*/ 257651 h 514350"/>
              <a:gd name="connsiteX7015" fmla="*/ 555784 w 6400800"/>
              <a:gd name="connsiteY7015" fmla="*/ 233839 h 514350"/>
              <a:gd name="connsiteX7016" fmla="*/ 558641 w 6400800"/>
              <a:gd name="connsiteY7016" fmla="*/ 249079 h 514350"/>
              <a:gd name="connsiteX7017" fmla="*/ 556736 w 6400800"/>
              <a:gd name="connsiteY7017" fmla="*/ 247174 h 514350"/>
              <a:gd name="connsiteX7018" fmla="*/ 558641 w 6400800"/>
              <a:gd name="connsiteY7018" fmla="*/ 250984 h 514350"/>
              <a:gd name="connsiteX7019" fmla="*/ 570071 w 6400800"/>
              <a:gd name="connsiteY7019" fmla="*/ 297656 h 514350"/>
              <a:gd name="connsiteX7020" fmla="*/ 571976 w 6400800"/>
              <a:gd name="connsiteY7020" fmla="*/ 303371 h 514350"/>
              <a:gd name="connsiteX7021" fmla="*/ 569119 w 6400800"/>
              <a:gd name="connsiteY7021" fmla="*/ 312896 h 514350"/>
              <a:gd name="connsiteX7022" fmla="*/ 564356 w 6400800"/>
              <a:gd name="connsiteY7022" fmla="*/ 295751 h 514350"/>
              <a:gd name="connsiteX7023" fmla="*/ 553879 w 6400800"/>
              <a:gd name="connsiteY7023" fmla="*/ 266224 h 514350"/>
              <a:gd name="connsiteX7024" fmla="*/ 553879 w 6400800"/>
              <a:gd name="connsiteY7024" fmla="*/ 257651 h 514350"/>
              <a:gd name="connsiteX7025" fmla="*/ 551974 w 6400800"/>
              <a:gd name="connsiteY7025" fmla="*/ 295751 h 514350"/>
              <a:gd name="connsiteX7026" fmla="*/ 551974 w 6400800"/>
              <a:gd name="connsiteY7026" fmla="*/ 295751 h 514350"/>
              <a:gd name="connsiteX7027" fmla="*/ 552926 w 6400800"/>
              <a:gd name="connsiteY7027" fmla="*/ 298609 h 514350"/>
              <a:gd name="connsiteX7028" fmla="*/ 556736 w 6400800"/>
              <a:gd name="connsiteY7028" fmla="*/ 317659 h 514350"/>
              <a:gd name="connsiteX7029" fmla="*/ 557689 w 6400800"/>
              <a:gd name="connsiteY7029" fmla="*/ 321469 h 514350"/>
              <a:gd name="connsiteX7030" fmla="*/ 557689 w 6400800"/>
              <a:gd name="connsiteY7030" fmla="*/ 322421 h 514350"/>
              <a:gd name="connsiteX7031" fmla="*/ 557689 w 6400800"/>
              <a:gd name="connsiteY7031" fmla="*/ 326231 h 514350"/>
              <a:gd name="connsiteX7032" fmla="*/ 552926 w 6400800"/>
              <a:gd name="connsiteY7032" fmla="*/ 306229 h 514350"/>
              <a:gd name="connsiteX7033" fmla="*/ 551974 w 6400800"/>
              <a:gd name="connsiteY7033" fmla="*/ 295751 h 514350"/>
              <a:gd name="connsiteX7034" fmla="*/ 529114 w 6400800"/>
              <a:gd name="connsiteY7034" fmla="*/ 290036 h 514350"/>
              <a:gd name="connsiteX7035" fmla="*/ 529114 w 6400800"/>
              <a:gd name="connsiteY7035" fmla="*/ 290036 h 514350"/>
              <a:gd name="connsiteX7036" fmla="*/ 529114 w 6400800"/>
              <a:gd name="connsiteY7036" fmla="*/ 290036 h 514350"/>
              <a:gd name="connsiteX7037" fmla="*/ 529114 w 6400800"/>
              <a:gd name="connsiteY7037" fmla="*/ 290036 h 514350"/>
              <a:gd name="connsiteX7038" fmla="*/ 522446 w 6400800"/>
              <a:gd name="connsiteY7038" fmla="*/ 336709 h 514350"/>
              <a:gd name="connsiteX7039" fmla="*/ 523399 w 6400800"/>
              <a:gd name="connsiteY7039" fmla="*/ 329089 h 514350"/>
              <a:gd name="connsiteX7040" fmla="*/ 526256 w 6400800"/>
              <a:gd name="connsiteY7040" fmla="*/ 336709 h 514350"/>
              <a:gd name="connsiteX7041" fmla="*/ 531019 w 6400800"/>
              <a:gd name="connsiteY7041" fmla="*/ 350996 h 514350"/>
              <a:gd name="connsiteX7042" fmla="*/ 531971 w 6400800"/>
              <a:gd name="connsiteY7042" fmla="*/ 374809 h 514350"/>
              <a:gd name="connsiteX7043" fmla="*/ 533876 w 6400800"/>
              <a:gd name="connsiteY7043" fmla="*/ 403384 h 514350"/>
              <a:gd name="connsiteX7044" fmla="*/ 528161 w 6400800"/>
              <a:gd name="connsiteY7044" fmla="*/ 394811 h 514350"/>
              <a:gd name="connsiteX7045" fmla="*/ 532924 w 6400800"/>
              <a:gd name="connsiteY7045" fmla="*/ 410051 h 514350"/>
              <a:gd name="connsiteX7046" fmla="*/ 534829 w 6400800"/>
              <a:gd name="connsiteY7046" fmla="*/ 417671 h 514350"/>
              <a:gd name="connsiteX7047" fmla="*/ 535781 w 6400800"/>
              <a:gd name="connsiteY7047" fmla="*/ 430054 h 514350"/>
              <a:gd name="connsiteX7048" fmla="*/ 523399 w 6400800"/>
              <a:gd name="connsiteY7048" fmla="*/ 428149 h 514350"/>
              <a:gd name="connsiteX7049" fmla="*/ 522446 w 6400800"/>
              <a:gd name="connsiteY7049" fmla="*/ 427196 h 514350"/>
              <a:gd name="connsiteX7050" fmla="*/ 522446 w 6400800"/>
              <a:gd name="connsiteY7050" fmla="*/ 423386 h 514350"/>
              <a:gd name="connsiteX7051" fmla="*/ 527209 w 6400800"/>
              <a:gd name="connsiteY7051" fmla="*/ 410051 h 514350"/>
              <a:gd name="connsiteX7052" fmla="*/ 522446 w 6400800"/>
              <a:gd name="connsiteY7052" fmla="*/ 418624 h 514350"/>
              <a:gd name="connsiteX7053" fmla="*/ 521494 w 6400800"/>
              <a:gd name="connsiteY7053" fmla="*/ 405289 h 514350"/>
              <a:gd name="connsiteX7054" fmla="*/ 517684 w 6400800"/>
              <a:gd name="connsiteY7054" fmla="*/ 369094 h 514350"/>
              <a:gd name="connsiteX7055" fmla="*/ 522446 w 6400800"/>
              <a:gd name="connsiteY7055" fmla="*/ 336709 h 514350"/>
              <a:gd name="connsiteX7056" fmla="*/ 512921 w 6400800"/>
              <a:gd name="connsiteY7056" fmla="*/ 271939 h 514350"/>
              <a:gd name="connsiteX7057" fmla="*/ 509111 w 6400800"/>
              <a:gd name="connsiteY7057" fmla="*/ 287179 h 514350"/>
              <a:gd name="connsiteX7058" fmla="*/ 509111 w 6400800"/>
              <a:gd name="connsiteY7058" fmla="*/ 288131 h 514350"/>
              <a:gd name="connsiteX7059" fmla="*/ 507206 w 6400800"/>
              <a:gd name="connsiteY7059" fmla="*/ 275749 h 514350"/>
              <a:gd name="connsiteX7060" fmla="*/ 508159 w 6400800"/>
              <a:gd name="connsiteY7060" fmla="*/ 262414 h 514350"/>
              <a:gd name="connsiteX7061" fmla="*/ 509111 w 6400800"/>
              <a:gd name="connsiteY7061" fmla="*/ 262414 h 514350"/>
              <a:gd name="connsiteX7062" fmla="*/ 512921 w 6400800"/>
              <a:gd name="connsiteY7062" fmla="*/ 271939 h 514350"/>
              <a:gd name="connsiteX7063" fmla="*/ 497681 w 6400800"/>
              <a:gd name="connsiteY7063" fmla="*/ 207169 h 514350"/>
              <a:gd name="connsiteX7064" fmla="*/ 506254 w 6400800"/>
              <a:gd name="connsiteY7064" fmla="*/ 245269 h 514350"/>
              <a:gd name="connsiteX7065" fmla="*/ 509111 w 6400800"/>
              <a:gd name="connsiteY7065" fmla="*/ 256699 h 514350"/>
              <a:gd name="connsiteX7066" fmla="*/ 506254 w 6400800"/>
              <a:gd name="connsiteY7066" fmla="*/ 256699 h 514350"/>
              <a:gd name="connsiteX7067" fmla="*/ 505301 w 6400800"/>
              <a:gd name="connsiteY7067" fmla="*/ 256699 h 514350"/>
              <a:gd name="connsiteX7068" fmla="*/ 505301 w 6400800"/>
              <a:gd name="connsiteY7068" fmla="*/ 256699 h 514350"/>
              <a:gd name="connsiteX7069" fmla="*/ 497681 w 6400800"/>
              <a:gd name="connsiteY7069" fmla="*/ 207169 h 514350"/>
              <a:gd name="connsiteX7070" fmla="*/ 497681 w 6400800"/>
              <a:gd name="connsiteY7070" fmla="*/ 207169 h 514350"/>
              <a:gd name="connsiteX7071" fmla="*/ 487204 w 6400800"/>
              <a:gd name="connsiteY7071" fmla="*/ 419576 h 514350"/>
              <a:gd name="connsiteX7072" fmla="*/ 486251 w 6400800"/>
              <a:gd name="connsiteY7072" fmla="*/ 422434 h 514350"/>
              <a:gd name="connsiteX7073" fmla="*/ 483394 w 6400800"/>
              <a:gd name="connsiteY7073" fmla="*/ 422434 h 514350"/>
              <a:gd name="connsiteX7074" fmla="*/ 483394 w 6400800"/>
              <a:gd name="connsiteY7074" fmla="*/ 418624 h 514350"/>
              <a:gd name="connsiteX7075" fmla="*/ 481489 w 6400800"/>
              <a:gd name="connsiteY7075" fmla="*/ 401479 h 514350"/>
              <a:gd name="connsiteX7076" fmla="*/ 487204 w 6400800"/>
              <a:gd name="connsiteY7076" fmla="*/ 419576 h 514350"/>
              <a:gd name="connsiteX7077" fmla="*/ 437674 w 6400800"/>
              <a:gd name="connsiteY7077" fmla="*/ 390049 h 514350"/>
              <a:gd name="connsiteX7078" fmla="*/ 437674 w 6400800"/>
              <a:gd name="connsiteY7078" fmla="*/ 390049 h 514350"/>
              <a:gd name="connsiteX7079" fmla="*/ 437674 w 6400800"/>
              <a:gd name="connsiteY7079" fmla="*/ 388144 h 514350"/>
              <a:gd name="connsiteX7080" fmla="*/ 437674 w 6400800"/>
              <a:gd name="connsiteY7080" fmla="*/ 388144 h 514350"/>
              <a:gd name="connsiteX7081" fmla="*/ 437674 w 6400800"/>
              <a:gd name="connsiteY7081" fmla="*/ 390049 h 514350"/>
              <a:gd name="connsiteX7082" fmla="*/ 437674 w 6400800"/>
              <a:gd name="connsiteY7082" fmla="*/ 390049 h 514350"/>
              <a:gd name="connsiteX7083" fmla="*/ 448151 w 6400800"/>
              <a:gd name="connsiteY7083" fmla="*/ 362426 h 514350"/>
              <a:gd name="connsiteX7084" fmla="*/ 446246 w 6400800"/>
              <a:gd name="connsiteY7084" fmla="*/ 356711 h 514350"/>
              <a:gd name="connsiteX7085" fmla="*/ 449104 w 6400800"/>
              <a:gd name="connsiteY7085" fmla="*/ 347186 h 514350"/>
              <a:gd name="connsiteX7086" fmla="*/ 448151 w 6400800"/>
              <a:gd name="connsiteY7086" fmla="*/ 362426 h 514350"/>
              <a:gd name="connsiteX7087" fmla="*/ 436721 w 6400800"/>
              <a:gd name="connsiteY7087" fmla="*/ 227171 h 514350"/>
              <a:gd name="connsiteX7088" fmla="*/ 440531 w 6400800"/>
              <a:gd name="connsiteY7088" fmla="*/ 246221 h 514350"/>
              <a:gd name="connsiteX7089" fmla="*/ 434816 w 6400800"/>
              <a:gd name="connsiteY7089" fmla="*/ 234791 h 514350"/>
              <a:gd name="connsiteX7090" fmla="*/ 436721 w 6400800"/>
              <a:gd name="connsiteY7090" fmla="*/ 227171 h 514350"/>
              <a:gd name="connsiteX7091" fmla="*/ 428149 w 6400800"/>
              <a:gd name="connsiteY7091" fmla="*/ 280511 h 514350"/>
              <a:gd name="connsiteX7092" fmla="*/ 431959 w 6400800"/>
              <a:gd name="connsiteY7092" fmla="*/ 253841 h 514350"/>
              <a:gd name="connsiteX7093" fmla="*/ 432911 w 6400800"/>
              <a:gd name="connsiteY7093" fmla="*/ 258604 h 514350"/>
              <a:gd name="connsiteX7094" fmla="*/ 438626 w 6400800"/>
              <a:gd name="connsiteY7094" fmla="*/ 284321 h 514350"/>
              <a:gd name="connsiteX7095" fmla="*/ 439579 w 6400800"/>
              <a:gd name="connsiteY7095" fmla="*/ 290036 h 514350"/>
              <a:gd name="connsiteX7096" fmla="*/ 432911 w 6400800"/>
              <a:gd name="connsiteY7096" fmla="*/ 281464 h 514350"/>
              <a:gd name="connsiteX7097" fmla="*/ 439579 w 6400800"/>
              <a:gd name="connsiteY7097" fmla="*/ 295751 h 514350"/>
              <a:gd name="connsiteX7098" fmla="*/ 441484 w 6400800"/>
              <a:gd name="connsiteY7098" fmla="*/ 299561 h 514350"/>
              <a:gd name="connsiteX7099" fmla="*/ 443389 w 6400800"/>
              <a:gd name="connsiteY7099" fmla="*/ 312896 h 514350"/>
              <a:gd name="connsiteX7100" fmla="*/ 446246 w 6400800"/>
              <a:gd name="connsiteY7100" fmla="*/ 328136 h 514350"/>
              <a:gd name="connsiteX7101" fmla="*/ 447199 w 6400800"/>
              <a:gd name="connsiteY7101" fmla="*/ 335756 h 514350"/>
              <a:gd name="connsiteX7102" fmla="*/ 445294 w 6400800"/>
              <a:gd name="connsiteY7102" fmla="*/ 341471 h 514350"/>
              <a:gd name="connsiteX7103" fmla="*/ 442436 w 6400800"/>
              <a:gd name="connsiteY7103" fmla="*/ 349091 h 514350"/>
              <a:gd name="connsiteX7104" fmla="*/ 434816 w 6400800"/>
              <a:gd name="connsiteY7104" fmla="*/ 331946 h 514350"/>
              <a:gd name="connsiteX7105" fmla="*/ 434816 w 6400800"/>
              <a:gd name="connsiteY7105" fmla="*/ 317659 h 514350"/>
              <a:gd name="connsiteX7106" fmla="*/ 432911 w 6400800"/>
              <a:gd name="connsiteY7106" fmla="*/ 328136 h 514350"/>
              <a:gd name="connsiteX7107" fmla="*/ 423386 w 6400800"/>
              <a:gd name="connsiteY7107" fmla="*/ 303371 h 514350"/>
              <a:gd name="connsiteX7108" fmla="*/ 428149 w 6400800"/>
              <a:gd name="connsiteY7108" fmla="*/ 280511 h 514350"/>
              <a:gd name="connsiteX7109" fmla="*/ 418624 w 6400800"/>
              <a:gd name="connsiteY7109" fmla="*/ 345281 h 514350"/>
              <a:gd name="connsiteX7110" fmla="*/ 422434 w 6400800"/>
              <a:gd name="connsiteY7110" fmla="*/ 322421 h 514350"/>
              <a:gd name="connsiteX7111" fmla="*/ 427196 w 6400800"/>
              <a:gd name="connsiteY7111" fmla="*/ 339566 h 514350"/>
              <a:gd name="connsiteX7112" fmla="*/ 430054 w 6400800"/>
              <a:gd name="connsiteY7112" fmla="*/ 350996 h 514350"/>
              <a:gd name="connsiteX7113" fmla="*/ 428149 w 6400800"/>
              <a:gd name="connsiteY7113" fmla="*/ 362426 h 514350"/>
              <a:gd name="connsiteX7114" fmla="*/ 426244 w 6400800"/>
              <a:gd name="connsiteY7114" fmla="*/ 356711 h 514350"/>
              <a:gd name="connsiteX7115" fmla="*/ 420529 w 6400800"/>
              <a:gd name="connsiteY7115" fmla="*/ 344329 h 514350"/>
              <a:gd name="connsiteX7116" fmla="*/ 422434 w 6400800"/>
              <a:gd name="connsiteY7116" fmla="*/ 357664 h 514350"/>
              <a:gd name="connsiteX7117" fmla="*/ 424339 w 6400800"/>
              <a:gd name="connsiteY7117" fmla="*/ 372904 h 514350"/>
              <a:gd name="connsiteX7118" fmla="*/ 425291 w 6400800"/>
              <a:gd name="connsiteY7118" fmla="*/ 377666 h 514350"/>
              <a:gd name="connsiteX7119" fmla="*/ 424339 w 6400800"/>
              <a:gd name="connsiteY7119" fmla="*/ 375761 h 514350"/>
              <a:gd name="connsiteX7120" fmla="*/ 424339 w 6400800"/>
              <a:gd name="connsiteY7120" fmla="*/ 374809 h 514350"/>
              <a:gd name="connsiteX7121" fmla="*/ 418624 w 6400800"/>
              <a:gd name="connsiteY7121" fmla="*/ 351949 h 514350"/>
              <a:gd name="connsiteX7122" fmla="*/ 418624 w 6400800"/>
              <a:gd name="connsiteY7122" fmla="*/ 345281 h 514350"/>
              <a:gd name="connsiteX7123" fmla="*/ 406241 w 6400800"/>
              <a:gd name="connsiteY7123" fmla="*/ 261461 h 514350"/>
              <a:gd name="connsiteX7124" fmla="*/ 411956 w 6400800"/>
              <a:gd name="connsiteY7124" fmla="*/ 285274 h 514350"/>
              <a:gd name="connsiteX7125" fmla="*/ 407194 w 6400800"/>
              <a:gd name="connsiteY7125" fmla="*/ 310039 h 514350"/>
              <a:gd name="connsiteX7126" fmla="*/ 405289 w 6400800"/>
              <a:gd name="connsiteY7126" fmla="*/ 302419 h 514350"/>
              <a:gd name="connsiteX7127" fmla="*/ 406241 w 6400800"/>
              <a:gd name="connsiteY7127" fmla="*/ 261461 h 514350"/>
              <a:gd name="connsiteX7128" fmla="*/ 382429 w 6400800"/>
              <a:gd name="connsiteY7128" fmla="*/ 290036 h 514350"/>
              <a:gd name="connsiteX7129" fmla="*/ 381476 w 6400800"/>
              <a:gd name="connsiteY7129" fmla="*/ 293846 h 514350"/>
              <a:gd name="connsiteX7130" fmla="*/ 381476 w 6400800"/>
              <a:gd name="connsiteY7130" fmla="*/ 285274 h 514350"/>
              <a:gd name="connsiteX7131" fmla="*/ 382429 w 6400800"/>
              <a:gd name="connsiteY7131" fmla="*/ 290036 h 514350"/>
              <a:gd name="connsiteX7132" fmla="*/ 361474 w 6400800"/>
              <a:gd name="connsiteY7132" fmla="*/ 394811 h 514350"/>
              <a:gd name="connsiteX7133" fmla="*/ 361474 w 6400800"/>
              <a:gd name="connsiteY7133" fmla="*/ 404336 h 514350"/>
              <a:gd name="connsiteX7134" fmla="*/ 361474 w 6400800"/>
              <a:gd name="connsiteY7134" fmla="*/ 407194 h 514350"/>
              <a:gd name="connsiteX7135" fmla="*/ 354806 w 6400800"/>
              <a:gd name="connsiteY7135" fmla="*/ 383381 h 514350"/>
              <a:gd name="connsiteX7136" fmla="*/ 354806 w 6400800"/>
              <a:gd name="connsiteY7136" fmla="*/ 382429 h 514350"/>
              <a:gd name="connsiteX7137" fmla="*/ 352901 w 6400800"/>
              <a:gd name="connsiteY7137" fmla="*/ 373856 h 514350"/>
              <a:gd name="connsiteX7138" fmla="*/ 361474 w 6400800"/>
              <a:gd name="connsiteY7138" fmla="*/ 394811 h 514350"/>
              <a:gd name="connsiteX7139" fmla="*/ 347186 w 6400800"/>
              <a:gd name="connsiteY7139" fmla="*/ 307181 h 514350"/>
              <a:gd name="connsiteX7140" fmla="*/ 349091 w 6400800"/>
              <a:gd name="connsiteY7140" fmla="*/ 311944 h 514350"/>
              <a:gd name="connsiteX7141" fmla="*/ 347186 w 6400800"/>
              <a:gd name="connsiteY7141" fmla="*/ 309086 h 514350"/>
              <a:gd name="connsiteX7142" fmla="*/ 347186 w 6400800"/>
              <a:gd name="connsiteY7142" fmla="*/ 307181 h 514350"/>
              <a:gd name="connsiteX7143" fmla="*/ 347186 w 6400800"/>
              <a:gd name="connsiteY7143" fmla="*/ 429101 h 514350"/>
              <a:gd name="connsiteX7144" fmla="*/ 348139 w 6400800"/>
              <a:gd name="connsiteY7144" fmla="*/ 432911 h 514350"/>
              <a:gd name="connsiteX7145" fmla="*/ 346234 w 6400800"/>
              <a:gd name="connsiteY7145" fmla="*/ 432911 h 514350"/>
              <a:gd name="connsiteX7146" fmla="*/ 347186 w 6400800"/>
              <a:gd name="connsiteY7146" fmla="*/ 429101 h 514350"/>
              <a:gd name="connsiteX7147" fmla="*/ 310991 w 6400800"/>
              <a:gd name="connsiteY7147" fmla="*/ 439579 h 514350"/>
              <a:gd name="connsiteX7148" fmla="*/ 311944 w 6400800"/>
              <a:gd name="connsiteY7148" fmla="*/ 424339 h 514350"/>
              <a:gd name="connsiteX7149" fmla="*/ 317659 w 6400800"/>
              <a:gd name="connsiteY7149" fmla="*/ 438626 h 514350"/>
              <a:gd name="connsiteX7150" fmla="*/ 310991 w 6400800"/>
              <a:gd name="connsiteY7150" fmla="*/ 439579 h 514350"/>
              <a:gd name="connsiteX7151" fmla="*/ 302419 w 6400800"/>
              <a:gd name="connsiteY7151" fmla="*/ 230981 h 514350"/>
              <a:gd name="connsiteX7152" fmla="*/ 304324 w 6400800"/>
              <a:gd name="connsiteY7152" fmla="*/ 237649 h 514350"/>
              <a:gd name="connsiteX7153" fmla="*/ 307181 w 6400800"/>
              <a:gd name="connsiteY7153" fmla="*/ 252889 h 514350"/>
              <a:gd name="connsiteX7154" fmla="*/ 300514 w 6400800"/>
              <a:gd name="connsiteY7154" fmla="*/ 244316 h 514350"/>
              <a:gd name="connsiteX7155" fmla="*/ 302419 w 6400800"/>
              <a:gd name="connsiteY7155" fmla="*/ 230981 h 514350"/>
              <a:gd name="connsiteX7156" fmla="*/ 295751 w 6400800"/>
              <a:gd name="connsiteY7156" fmla="*/ 269081 h 514350"/>
              <a:gd name="connsiteX7157" fmla="*/ 297656 w 6400800"/>
              <a:gd name="connsiteY7157" fmla="*/ 262414 h 514350"/>
              <a:gd name="connsiteX7158" fmla="*/ 295751 w 6400800"/>
              <a:gd name="connsiteY7158" fmla="*/ 265271 h 514350"/>
              <a:gd name="connsiteX7159" fmla="*/ 297656 w 6400800"/>
              <a:gd name="connsiteY7159" fmla="*/ 251936 h 514350"/>
              <a:gd name="connsiteX7160" fmla="*/ 299561 w 6400800"/>
              <a:gd name="connsiteY7160" fmla="*/ 243364 h 514350"/>
              <a:gd name="connsiteX7161" fmla="*/ 301466 w 6400800"/>
              <a:gd name="connsiteY7161" fmla="*/ 247174 h 514350"/>
              <a:gd name="connsiteX7162" fmla="*/ 310039 w 6400800"/>
              <a:gd name="connsiteY7162" fmla="*/ 270986 h 514350"/>
              <a:gd name="connsiteX7163" fmla="*/ 319564 w 6400800"/>
              <a:gd name="connsiteY7163" fmla="*/ 312896 h 514350"/>
              <a:gd name="connsiteX7164" fmla="*/ 330041 w 6400800"/>
              <a:gd name="connsiteY7164" fmla="*/ 358616 h 514350"/>
              <a:gd name="connsiteX7165" fmla="*/ 330041 w 6400800"/>
              <a:gd name="connsiteY7165" fmla="*/ 362426 h 514350"/>
              <a:gd name="connsiteX7166" fmla="*/ 327184 w 6400800"/>
              <a:gd name="connsiteY7166" fmla="*/ 404336 h 514350"/>
              <a:gd name="connsiteX7167" fmla="*/ 327184 w 6400800"/>
              <a:gd name="connsiteY7167" fmla="*/ 404336 h 514350"/>
              <a:gd name="connsiteX7168" fmla="*/ 321469 w 6400800"/>
              <a:gd name="connsiteY7168" fmla="*/ 392906 h 514350"/>
              <a:gd name="connsiteX7169" fmla="*/ 310991 w 6400800"/>
              <a:gd name="connsiteY7169" fmla="*/ 362426 h 514350"/>
              <a:gd name="connsiteX7170" fmla="*/ 296704 w 6400800"/>
              <a:gd name="connsiteY7170" fmla="*/ 318611 h 514350"/>
              <a:gd name="connsiteX7171" fmla="*/ 291941 w 6400800"/>
              <a:gd name="connsiteY7171" fmla="*/ 302419 h 514350"/>
              <a:gd name="connsiteX7172" fmla="*/ 295751 w 6400800"/>
              <a:gd name="connsiteY7172" fmla="*/ 269081 h 514350"/>
              <a:gd name="connsiteX7173" fmla="*/ 283369 w 6400800"/>
              <a:gd name="connsiteY7173" fmla="*/ 378619 h 514350"/>
              <a:gd name="connsiteX7174" fmla="*/ 284321 w 6400800"/>
              <a:gd name="connsiteY7174" fmla="*/ 365284 h 514350"/>
              <a:gd name="connsiteX7175" fmla="*/ 285274 w 6400800"/>
              <a:gd name="connsiteY7175" fmla="*/ 363379 h 514350"/>
              <a:gd name="connsiteX7176" fmla="*/ 295751 w 6400800"/>
              <a:gd name="connsiteY7176" fmla="*/ 387191 h 514350"/>
              <a:gd name="connsiteX7177" fmla="*/ 302419 w 6400800"/>
              <a:gd name="connsiteY7177" fmla="*/ 400526 h 514350"/>
              <a:gd name="connsiteX7178" fmla="*/ 303371 w 6400800"/>
              <a:gd name="connsiteY7178" fmla="*/ 404336 h 514350"/>
              <a:gd name="connsiteX7179" fmla="*/ 301466 w 6400800"/>
              <a:gd name="connsiteY7179" fmla="*/ 412909 h 514350"/>
              <a:gd name="connsiteX7180" fmla="*/ 295751 w 6400800"/>
              <a:gd name="connsiteY7180" fmla="*/ 442436 h 514350"/>
              <a:gd name="connsiteX7181" fmla="*/ 283369 w 6400800"/>
              <a:gd name="connsiteY7181" fmla="*/ 444341 h 514350"/>
              <a:gd name="connsiteX7182" fmla="*/ 281464 w 6400800"/>
              <a:gd name="connsiteY7182" fmla="*/ 435769 h 514350"/>
              <a:gd name="connsiteX7183" fmla="*/ 281464 w 6400800"/>
              <a:gd name="connsiteY7183" fmla="*/ 407194 h 514350"/>
              <a:gd name="connsiteX7184" fmla="*/ 283369 w 6400800"/>
              <a:gd name="connsiteY7184" fmla="*/ 378619 h 514350"/>
              <a:gd name="connsiteX7185" fmla="*/ 237649 w 6400800"/>
              <a:gd name="connsiteY7185" fmla="*/ 415766 h 514350"/>
              <a:gd name="connsiteX7186" fmla="*/ 228124 w 6400800"/>
              <a:gd name="connsiteY7186" fmla="*/ 395764 h 514350"/>
              <a:gd name="connsiteX7187" fmla="*/ 229076 w 6400800"/>
              <a:gd name="connsiteY7187" fmla="*/ 383381 h 514350"/>
              <a:gd name="connsiteX7188" fmla="*/ 239554 w 6400800"/>
              <a:gd name="connsiteY7188" fmla="*/ 406241 h 514350"/>
              <a:gd name="connsiteX7189" fmla="*/ 237649 w 6400800"/>
              <a:gd name="connsiteY7189" fmla="*/ 415766 h 514350"/>
              <a:gd name="connsiteX7190" fmla="*/ 247174 w 6400800"/>
              <a:gd name="connsiteY7190" fmla="*/ 431006 h 514350"/>
              <a:gd name="connsiteX7191" fmla="*/ 248126 w 6400800"/>
              <a:gd name="connsiteY7191" fmla="*/ 425291 h 514350"/>
              <a:gd name="connsiteX7192" fmla="*/ 248126 w 6400800"/>
              <a:gd name="connsiteY7192" fmla="*/ 425291 h 514350"/>
              <a:gd name="connsiteX7193" fmla="*/ 247174 w 6400800"/>
              <a:gd name="connsiteY7193" fmla="*/ 431006 h 514350"/>
              <a:gd name="connsiteX7194" fmla="*/ 264319 w 6400800"/>
              <a:gd name="connsiteY7194" fmla="*/ 204311 h 514350"/>
              <a:gd name="connsiteX7195" fmla="*/ 270986 w 6400800"/>
              <a:gd name="connsiteY7195" fmla="*/ 185261 h 514350"/>
              <a:gd name="connsiteX7196" fmla="*/ 267176 w 6400800"/>
              <a:gd name="connsiteY7196" fmla="*/ 214789 h 514350"/>
              <a:gd name="connsiteX7197" fmla="*/ 266224 w 6400800"/>
              <a:gd name="connsiteY7197" fmla="*/ 210026 h 514350"/>
              <a:gd name="connsiteX7198" fmla="*/ 264319 w 6400800"/>
              <a:gd name="connsiteY7198" fmla="*/ 204311 h 514350"/>
              <a:gd name="connsiteX7199" fmla="*/ 264319 w 6400800"/>
              <a:gd name="connsiteY7199" fmla="*/ 204311 h 514350"/>
              <a:gd name="connsiteX7200" fmla="*/ 254794 w 6400800"/>
              <a:gd name="connsiteY7200" fmla="*/ 235744 h 514350"/>
              <a:gd name="connsiteX7201" fmla="*/ 258604 w 6400800"/>
              <a:gd name="connsiteY7201" fmla="*/ 220504 h 514350"/>
              <a:gd name="connsiteX7202" fmla="*/ 261461 w 6400800"/>
              <a:gd name="connsiteY7202" fmla="*/ 242411 h 514350"/>
              <a:gd name="connsiteX7203" fmla="*/ 262414 w 6400800"/>
              <a:gd name="connsiteY7203" fmla="*/ 245269 h 514350"/>
              <a:gd name="connsiteX7204" fmla="*/ 260509 w 6400800"/>
              <a:gd name="connsiteY7204" fmla="*/ 270034 h 514350"/>
              <a:gd name="connsiteX7205" fmla="*/ 257651 w 6400800"/>
              <a:gd name="connsiteY7205" fmla="*/ 264319 h 514350"/>
              <a:gd name="connsiteX7206" fmla="*/ 250984 w 6400800"/>
              <a:gd name="connsiteY7206" fmla="*/ 249079 h 514350"/>
              <a:gd name="connsiteX7207" fmla="*/ 254794 w 6400800"/>
              <a:gd name="connsiteY7207" fmla="*/ 235744 h 514350"/>
              <a:gd name="connsiteX7208" fmla="*/ 245269 w 6400800"/>
              <a:gd name="connsiteY7208" fmla="*/ 276701 h 514350"/>
              <a:gd name="connsiteX7209" fmla="*/ 249079 w 6400800"/>
              <a:gd name="connsiteY7209" fmla="*/ 260509 h 514350"/>
              <a:gd name="connsiteX7210" fmla="*/ 250984 w 6400800"/>
              <a:gd name="connsiteY7210" fmla="*/ 268129 h 514350"/>
              <a:gd name="connsiteX7211" fmla="*/ 258604 w 6400800"/>
              <a:gd name="connsiteY7211" fmla="*/ 292894 h 514350"/>
              <a:gd name="connsiteX7212" fmla="*/ 259556 w 6400800"/>
              <a:gd name="connsiteY7212" fmla="*/ 294799 h 514350"/>
              <a:gd name="connsiteX7213" fmla="*/ 259556 w 6400800"/>
              <a:gd name="connsiteY7213" fmla="*/ 297656 h 514350"/>
              <a:gd name="connsiteX7214" fmla="*/ 257651 w 6400800"/>
              <a:gd name="connsiteY7214" fmla="*/ 333851 h 514350"/>
              <a:gd name="connsiteX7215" fmla="*/ 250984 w 6400800"/>
              <a:gd name="connsiteY7215" fmla="*/ 309086 h 514350"/>
              <a:gd name="connsiteX7216" fmla="*/ 253841 w 6400800"/>
              <a:gd name="connsiteY7216" fmla="*/ 301466 h 514350"/>
              <a:gd name="connsiteX7217" fmla="*/ 250984 w 6400800"/>
              <a:gd name="connsiteY7217" fmla="*/ 307181 h 514350"/>
              <a:gd name="connsiteX7218" fmla="*/ 244316 w 6400800"/>
              <a:gd name="connsiteY7218" fmla="*/ 284321 h 514350"/>
              <a:gd name="connsiteX7219" fmla="*/ 245269 w 6400800"/>
              <a:gd name="connsiteY7219" fmla="*/ 276701 h 514350"/>
              <a:gd name="connsiteX7220" fmla="*/ 236696 w 6400800"/>
              <a:gd name="connsiteY7220" fmla="*/ 325279 h 514350"/>
              <a:gd name="connsiteX7221" fmla="*/ 237649 w 6400800"/>
              <a:gd name="connsiteY7221" fmla="*/ 322421 h 514350"/>
              <a:gd name="connsiteX7222" fmla="*/ 238601 w 6400800"/>
              <a:gd name="connsiteY7222" fmla="*/ 329089 h 514350"/>
              <a:gd name="connsiteX7223" fmla="*/ 235744 w 6400800"/>
              <a:gd name="connsiteY7223" fmla="*/ 335756 h 514350"/>
              <a:gd name="connsiteX7224" fmla="*/ 236696 w 6400800"/>
              <a:gd name="connsiteY7224" fmla="*/ 325279 h 514350"/>
              <a:gd name="connsiteX7225" fmla="*/ 234791 w 6400800"/>
              <a:gd name="connsiteY7225" fmla="*/ 353854 h 514350"/>
              <a:gd name="connsiteX7226" fmla="*/ 240506 w 6400800"/>
              <a:gd name="connsiteY7226" fmla="*/ 337661 h 514350"/>
              <a:gd name="connsiteX7227" fmla="*/ 241459 w 6400800"/>
              <a:gd name="connsiteY7227" fmla="*/ 342424 h 514350"/>
              <a:gd name="connsiteX7228" fmla="*/ 248126 w 6400800"/>
              <a:gd name="connsiteY7228" fmla="*/ 372904 h 514350"/>
              <a:gd name="connsiteX7229" fmla="*/ 247174 w 6400800"/>
              <a:gd name="connsiteY7229" fmla="*/ 378619 h 514350"/>
              <a:gd name="connsiteX7230" fmla="*/ 242411 w 6400800"/>
              <a:gd name="connsiteY7230" fmla="*/ 369094 h 514350"/>
              <a:gd name="connsiteX7231" fmla="*/ 234791 w 6400800"/>
              <a:gd name="connsiteY7231" fmla="*/ 353854 h 514350"/>
              <a:gd name="connsiteX7232" fmla="*/ 234791 w 6400800"/>
              <a:gd name="connsiteY7232" fmla="*/ 353854 h 514350"/>
              <a:gd name="connsiteX7233" fmla="*/ 222409 w 6400800"/>
              <a:gd name="connsiteY7233" fmla="*/ 297656 h 514350"/>
              <a:gd name="connsiteX7234" fmla="*/ 227171 w 6400800"/>
              <a:gd name="connsiteY7234" fmla="*/ 278606 h 514350"/>
              <a:gd name="connsiteX7235" fmla="*/ 228124 w 6400800"/>
              <a:gd name="connsiteY7235" fmla="*/ 284321 h 514350"/>
              <a:gd name="connsiteX7236" fmla="*/ 230029 w 6400800"/>
              <a:gd name="connsiteY7236" fmla="*/ 290989 h 514350"/>
              <a:gd name="connsiteX7237" fmla="*/ 222409 w 6400800"/>
              <a:gd name="connsiteY7237" fmla="*/ 324326 h 514350"/>
              <a:gd name="connsiteX7238" fmla="*/ 221456 w 6400800"/>
              <a:gd name="connsiteY7238" fmla="*/ 330041 h 514350"/>
              <a:gd name="connsiteX7239" fmla="*/ 220504 w 6400800"/>
              <a:gd name="connsiteY7239" fmla="*/ 329089 h 514350"/>
              <a:gd name="connsiteX7240" fmla="*/ 218599 w 6400800"/>
              <a:gd name="connsiteY7240" fmla="*/ 312896 h 514350"/>
              <a:gd name="connsiteX7241" fmla="*/ 222409 w 6400800"/>
              <a:gd name="connsiteY7241" fmla="*/ 297656 h 514350"/>
              <a:gd name="connsiteX7242" fmla="*/ 169069 w 6400800"/>
              <a:gd name="connsiteY7242" fmla="*/ 411956 h 514350"/>
              <a:gd name="connsiteX7243" fmla="*/ 169069 w 6400800"/>
              <a:gd name="connsiteY7243" fmla="*/ 412909 h 514350"/>
              <a:gd name="connsiteX7244" fmla="*/ 165259 w 6400800"/>
              <a:gd name="connsiteY7244" fmla="*/ 396716 h 514350"/>
              <a:gd name="connsiteX7245" fmla="*/ 164306 w 6400800"/>
              <a:gd name="connsiteY7245" fmla="*/ 375761 h 514350"/>
              <a:gd name="connsiteX7246" fmla="*/ 161449 w 6400800"/>
              <a:gd name="connsiteY7246" fmla="*/ 345281 h 514350"/>
              <a:gd name="connsiteX7247" fmla="*/ 158591 w 6400800"/>
              <a:gd name="connsiteY7247" fmla="*/ 321469 h 514350"/>
              <a:gd name="connsiteX7248" fmla="*/ 159544 w 6400800"/>
              <a:gd name="connsiteY7248" fmla="*/ 323374 h 514350"/>
              <a:gd name="connsiteX7249" fmla="*/ 162401 w 6400800"/>
              <a:gd name="connsiteY7249" fmla="*/ 328136 h 514350"/>
              <a:gd name="connsiteX7250" fmla="*/ 167164 w 6400800"/>
              <a:gd name="connsiteY7250" fmla="*/ 376714 h 514350"/>
              <a:gd name="connsiteX7251" fmla="*/ 170021 w 6400800"/>
              <a:gd name="connsiteY7251" fmla="*/ 402431 h 514350"/>
              <a:gd name="connsiteX7252" fmla="*/ 169069 w 6400800"/>
              <a:gd name="connsiteY7252" fmla="*/ 411956 h 514350"/>
              <a:gd name="connsiteX7253" fmla="*/ 209074 w 6400800"/>
              <a:gd name="connsiteY7253" fmla="*/ 350044 h 514350"/>
              <a:gd name="connsiteX7254" fmla="*/ 209074 w 6400800"/>
              <a:gd name="connsiteY7254" fmla="*/ 359569 h 514350"/>
              <a:gd name="connsiteX7255" fmla="*/ 207169 w 6400800"/>
              <a:gd name="connsiteY7255" fmla="*/ 356711 h 514350"/>
              <a:gd name="connsiteX7256" fmla="*/ 209074 w 6400800"/>
              <a:gd name="connsiteY7256" fmla="*/ 350044 h 514350"/>
              <a:gd name="connsiteX7257" fmla="*/ 170974 w 6400800"/>
              <a:gd name="connsiteY7257" fmla="*/ 259556 h 514350"/>
              <a:gd name="connsiteX7258" fmla="*/ 178594 w 6400800"/>
              <a:gd name="connsiteY7258" fmla="*/ 274796 h 514350"/>
              <a:gd name="connsiteX7259" fmla="*/ 187166 w 6400800"/>
              <a:gd name="connsiteY7259" fmla="*/ 291941 h 514350"/>
              <a:gd name="connsiteX7260" fmla="*/ 205264 w 6400800"/>
              <a:gd name="connsiteY7260" fmla="*/ 330041 h 514350"/>
              <a:gd name="connsiteX7261" fmla="*/ 200501 w 6400800"/>
              <a:gd name="connsiteY7261" fmla="*/ 343376 h 514350"/>
              <a:gd name="connsiteX7262" fmla="*/ 199549 w 6400800"/>
              <a:gd name="connsiteY7262" fmla="*/ 342424 h 514350"/>
              <a:gd name="connsiteX7263" fmla="*/ 180499 w 6400800"/>
              <a:gd name="connsiteY7263" fmla="*/ 310039 h 514350"/>
              <a:gd name="connsiteX7264" fmla="*/ 176689 w 6400800"/>
              <a:gd name="connsiteY7264" fmla="*/ 296704 h 514350"/>
              <a:gd name="connsiteX7265" fmla="*/ 176689 w 6400800"/>
              <a:gd name="connsiteY7265" fmla="*/ 305276 h 514350"/>
              <a:gd name="connsiteX7266" fmla="*/ 172879 w 6400800"/>
              <a:gd name="connsiteY7266" fmla="*/ 299561 h 514350"/>
              <a:gd name="connsiteX7267" fmla="*/ 171926 w 6400800"/>
              <a:gd name="connsiteY7267" fmla="*/ 298609 h 514350"/>
              <a:gd name="connsiteX7268" fmla="*/ 168116 w 6400800"/>
              <a:gd name="connsiteY7268" fmla="*/ 279559 h 514350"/>
              <a:gd name="connsiteX7269" fmla="*/ 158591 w 6400800"/>
              <a:gd name="connsiteY7269" fmla="*/ 235744 h 514350"/>
              <a:gd name="connsiteX7270" fmla="*/ 170974 w 6400800"/>
              <a:gd name="connsiteY7270" fmla="*/ 259556 h 514350"/>
              <a:gd name="connsiteX7271" fmla="*/ 161449 w 6400800"/>
              <a:gd name="connsiteY7271" fmla="*/ 307181 h 514350"/>
              <a:gd name="connsiteX7272" fmla="*/ 156686 w 6400800"/>
              <a:gd name="connsiteY7272" fmla="*/ 301466 h 514350"/>
              <a:gd name="connsiteX7273" fmla="*/ 155734 w 6400800"/>
              <a:gd name="connsiteY7273" fmla="*/ 297656 h 514350"/>
              <a:gd name="connsiteX7274" fmla="*/ 161449 w 6400800"/>
              <a:gd name="connsiteY7274" fmla="*/ 307181 h 514350"/>
              <a:gd name="connsiteX7275" fmla="*/ 130969 w 6400800"/>
              <a:gd name="connsiteY7275" fmla="*/ 280511 h 514350"/>
              <a:gd name="connsiteX7276" fmla="*/ 133826 w 6400800"/>
              <a:gd name="connsiteY7276" fmla="*/ 284321 h 514350"/>
              <a:gd name="connsiteX7277" fmla="*/ 145256 w 6400800"/>
              <a:gd name="connsiteY7277" fmla="*/ 301466 h 514350"/>
              <a:gd name="connsiteX7278" fmla="*/ 150971 w 6400800"/>
              <a:gd name="connsiteY7278" fmla="*/ 310039 h 514350"/>
              <a:gd name="connsiteX7279" fmla="*/ 150019 w 6400800"/>
              <a:gd name="connsiteY7279" fmla="*/ 341471 h 514350"/>
              <a:gd name="connsiteX7280" fmla="*/ 149066 w 6400800"/>
              <a:gd name="connsiteY7280" fmla="*/ 339566 h 514350"/>
              <a:gd name="connsiteX7281" fmla="*/ 145256 w 6400800"/>
              <a:gd name="connsiteY7281" fmla="*/ 328136 h 514350"/>
              <a:gd name="connsiteX7282" fmla="*/ 140494 w 6400800"/>
              <a:gd name="connsiteY7282" fmla="*/ 317659 h 514350"/>
              <a:gd name="connsiteX7283" fmla="*/ 132874 w 6400800"/>
              <a:gd name="connsiteY7283" fmla="*/ 301466 h 514350"/>
              <a:gd name="connsiteX7284" fmla="*/ 127159 w 6400800"/>
              <a:gd name="connsiteY7284" fmla="*/ 290989 h 514350"/>
              <a:gd name="connsiteX7285" fmla="*/ 130969 w 6400800"/>
              <a:gd name="connsiteY7285" fmla="*/ 280511 h 514350"/>
              <a:gd name="connsiteX7286" fmla="*/ 121444 w 6400800"/>
              <a:gd name="connsiteY7286" fmla="*/ 318611 h 514350"/>
              <a:gd name="connsiteX7287" fmla="*/ 127159 w 6400800"/>
              <a:gd name="connsiteY7287" fmla="*/ 294799 h 514350"/>
              <a:gd name="connsiteX7288" fmla="*/ 127159 w 6400800"/>
              <a:gd name="connsiteY7288" fmla="*/ 293846 h 514350"/>
              <a:gd name="connsiteX7289" fmla="*/ 129064 w 6400800"/>
              <a:gd name="connsiteY7289" fmla="*/ 303371 h 514350"/>
              <a:gd name="connsiteX7290" fmla="*/ 133826 w 6400800"/>
              <a:gd name="connsiteY7290" fmla="*/ 320516 h 514350"/>
              <a:gd name="connsiteX7291" fmla="*/ 138589 w 6400800"/>
              <a:gd name="connsiteY7291" fmla="*/ 342424 h 514350"/>
              <a:gd name="connsiteX7292" fmla="*/ 143351 w 6400800"/>
              <a:gd name="connsiteY7292" fmla="*/ 369094 h 514350"/>
              <a:gd name="connsiteX7293" fmla="*/ 148114 w 6400800"/>
              <a:gd name="connsiteY7293" fmla="*/ 398621 h 514350"/>
              <a:gd name="connsiteX7294" fmla="*/ 149066 w 6400800"/>
              <a:gd name="connsiteY7294" fmla="*/ 403384 h 514350"/>
              <a:gd name="connsiteX7295" fmla="*/ 149066 w 6400800"/>
              <a:gd name="connsiteY7295" fmla="*/ 411004 h 514350"/>
              <a:gd name="connsiteX7296" fmla="*/ 149066 w 6400800"/>
              <a:gd name="connsiteY7296" fmla="*/ 416719 h 514350"/>
              <a:gd name="connsiteX7297" fmla="*/ 138589 w 6400800"/>
              <a:gd name="connsiteY7297" fmla="*/ 388144 h 514350"/>
              <a:gd name="connsiteX7298" fmla="*/ 129064 w 6400800"/>
              <a:gd name="connsiteY7298" fmla="*/ 363379 h 514350"/>
              <a:gd name="connsiteX7299" fmla="*/ 131921 w 6400800"/>
              <a:gd name="connsiteY7299" fmla="*/ 358616 h 514350"/>
              <a:gd name="connsiteX7300" fmla="*/ 129064 w 6400800"/>
              <a:gd name="connsiteY7300" fmla="*/ 361474 h 514350"/>
              <a:gd name="connsiteX7301" fmla="*/ 124301 w 6400800"/>
              <a:gd name="connsiteY7301" fmla="*/ 350044 h 514350"/>
              <a:gd name="connsiteX7302" fmla="*/ 125254 w 6400800"/>
              <a:gd name="connsiteY7302" fmla="*/ 344329 h 514350"/>
              <a:gd name="connsiteX7303" fmla="*/ 129064 w 6400800"/>
              <a:gd name="connsiteY7303" fmla="*/ 328136 h 514350"/>
              <a:gd name="connsiteX7304" fmla="*/ 121444 w 6400800"/>
              <a:gd name="connsiteY7304" fmla="*/ 343376 h 514350"/>
              <a:gd name="connsiteX7305" fmla="*/ 121444 w 6400800"/>
              <a:gd name="connsiteY7305" fmla="*/ 343376 h 514350"/>
              <a:gd name="connsiteX7306" fmla="*/ 120491 w 6400800"/>
              <a:gd name="connsiteY7306" fmla="*/ 341471 h 514350"/>
              <a:gd name="connsiteX7307" fmla="*/ 117634 w 6400800"/>
              <a:gd name="connsiteY7307" fmla="*/ 334804 h 514350"/>
              <a:gd name="connsiteX7308" fmla="*/ 121444 w 6400800"/>
              <a:gd name="connsiteY7308" fmla="*/ 318611 h 514350"/>
              <a:gd name="connsiteX7309" fmla="*/ 116681 w 6400800"/>
              <a:gd name="connsiteY7309" fmla="*/ 393859 h 514350"/>
              <a:gd name="connsiteX7310" fmla="*/ 127159 w 6400800"/>
              <a:gd name="connsiteY7310" fmla="*/ 419576 h 514350"/>
              <a:gd name="connsiteX7311" fmla="*/ 113824 w 6400800"/>
              <a:gd name="connsiteY7311" fmla="*/ 414814 h 514350"/>
              <a:gd name="connsiteX7312" fmla="*/ 116681 w 6400800"/>
              <a:gd name="connsiteY7312" fmla="*/ 393859 h 514350"/>
              <a:gd name="connsiteX7313" fmla="*/ 91916 w 6400800"/>
              <a:gd name="connsiteY7313" fmla="*/ 341471 h 514350"/>
              <a:gd name="connsiteX7314" fmla="*/ 92869 w 6400800"/>
              <a:gd name="connsiteY7314" fmla="*/ 335756 h 514350"/>
              <a:gd name="connsiteX7315" fmla="*/ 94774 w 6400800"/>
              <a:gd name="connsiteY7315" fmla="*/ 340519 h 514350"/>
              <a:gd name="connsiteX7316" fmla="*/ 102394 w 6400800"/>
              <a:gd name="connsiteY7316" fmla="*/ 358616 h 514350"/>
              <a:gd name="connsiteX7317" fmla="*/ 96679 w 6400800"/>
              <a:gd name="connsiteY7317" fmla="*/ 384334 h 514350"/>
              <a:gd name="connsiteX7318" fmla="*/ 94774 w 6400800"/>
              <a:gd name="connsiteY7318" fmla="*/ 399574 h 514350"/>
              <a:gd name="connsiteX7319" fmla="*/ 93821 w 6400800"/>
              <a:gd name="connsiteY7319" fmla="*/ 400526 h 514350"/>
              <a:gd name="connsiteX7320" fmla="*/ 90964 w 6400800"/>
              <a:gd name="connsiteY7320" fmla="*/ 404336 h 514350"/>
              <a:gd name="connsiteX7321" fmla="*/ 88106 w 6400800"/>
              <a:gd name="connsiteY7321" fmla="*/ 382429 h 514350"/>
              <a:gd name="connsiteX7322" fmla="*/ 85249 w 6400800"/>
              <a:gd name="connsiteY7322" fmla="*/ 365284 h 514350"/>
              <a:gd name="connsiteX7323" fmla="*/ 91916 w 6400800"/>
              <a:gd name="connsiteY7323" fmla="*/ 341471 h 514350"/>
              <a:gd name="connsiteX7324" fmla="*/ 72866 w 6400800"/>
              <a:gd name="connsiteY7324" fmla="*/ 407194 h 514350"/>
              <a:gd name="connsiteX7325" fmla="*/ 72866 w 6400800"/>
              <a:gd name="connsiteY7325" fmla="*/ 409099 h 514350"/>
              <a:gd name="connsiteX7326" fmla="*/ 71914 w 6400800"/>
              <a:gd name="connsiteY7326" fmla="*/ 409099 h 514350"/>
              <a:gd name="connsiteX7327" fmla="*/ 72866 w 6400800"/>
              <a:gd name="connsiteY7327" fmla="*/ 407194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 ang="0">
                <a:pos x="connsiteX5353" y="connsiteY5353"/>
              </a:cxn>
              <a:cxn ang="0">
                <a:pos x="connsiteX5354" y="connsiteY5354"/>
              </a:cxn>
              <a:cxn ang="0">
                <a:pos x="connsiteX5355" y="connsiteY5355"/>
              </a:cxn>
              <a:cxn ang="0">
                <a:pos x="connsiteX5356" y="connsiteY5356"/>
              </a:cxn>
              <a:cxn ang="0">
                <a:pos x="connsiteX5357" y="connsiteY5357"/>
              </a:cxn>
              <a:cxn ang="0">
                <a:pos x="connsiteX5358" y="connsiteY5358"/>
              </a:cxn>
              <a:cxn ang="0">
                <a:pos x="connsiteX5359" y="connsiteY5359"/>
              </a:cxn>
              <a:cxn ang="0">
                <a:pos x="connsiteX5360" y="connsiteY5360"/>
              </a:cxn>
              <a:cxn ang="0">
                <a:pos x="connsiteX5361" y="connsiteY5361"/>
              </a:cxn>
              <a:cxn ang="0">
                <a:pos x="connsiteX5362" y="connsiteY5362"/>
              </a:cxn>
              <a:cxn ang="0">
                <a:pos x="connsiteX5363" y="connsiteY5363"/>
              </a:cxn>
              <a:cxn ang="0">
                <a:pos x="connsiteX5364" y="connsiteY5364"/>
              </a:cxn>
              <a:cxn ang="0">
                <a:pos x="connsiteX5365" y="connsiteY5365"/>
              </a:cxn>
              <a:cxn ang="0">
                <a:pos x="connsiteX5366" y="connsiteY5366"/>
              </a:cxn>
              <a:cxn ang="0">
                <a:pos x="connsiteX5367" y="connsiteY5367"/>
              </a:cxn>
              <a:cxn ang="0">
                <a:pos x="connsiteX5368" y="connsiteY5368"/>
              </a:cxn>
              <a:cxn ang="0">
                <a:pos x="connsiteX5369" y="connsiteY5369"/>
              </a:cxn>
              <a:cxn ang="0">
                <a:pos x="connsiteX5370" y="connsiteY5370"/>
              </a:cxn>
              <a:cxn ang="0">
                <a:pos x="connsiteX5371" y="connsiteY5371"/>
              </a:cxn>
              <a:cxn ang="0">
                <a:pos x="connsiteX5372" y="connsiteY5372"/>
              </a:cxn>
              <a:cxn ang="0">
                <a:pos x="connsiteX5373" y="connsiteY5373"/>
              </a:cxn>
              <a:cxn ang="0">
                <a:pos x="connsiteX5374" y="connsiteY5374"/>
              </a:cxn>
              <a:cxn ang="0">
                <a:pos x="connsiteX5375" y="connsiteY5375"/>
              </a:cxn>
              <a:cxn ang="0">
                <a:pos x="connsiteX5376" y="connsiteY5376"/>
              </a:cxn>
              <a:cxn ang="0">
                <a:pos x="connsiteX5377" y="connsiteY5377"/>
              </a:cxn>
              <a:cxn ang="0">
                <a:pos x="connsiteX5378" y="connsiteY5378"/>
              </a:cxn>
              <a:cxn ang="0">
                <a:pos x="connsiteX5379" y="connsiteY5379"/>
              </a:cxn>
              <a:cxn ang="0">
                <a:pos x="connsiteX5380" y="connsiteY5380"/>
              </a:cxn>
              <a:cxn ang="0">
                <a:pos x="connsiteX5381" y="connsiteY5381"/>
              </a:cxn>
              <a:cxn ang="0">
                <a:pos x="connsiteX5382" y="connsiteY5382"/>
              </a:cxn>
              <a:cxn ang="0">
                <a:pos x="connsiteX5383" y="connsiteY5383"/>
              </a:cxn>
              <a:cxn ang="0">
                <a:pos x="connsiteX5384" y="connsiteY5384"/>
              </a:cxn>
              <a:cxn ang="0">
                <a:pos x="connsiteX5385" y="connsiteY5385"/>
              </a:cxn>
              <a:cxn ang="0">
                <a:pos x="connsiteX5386" y="connsiteY5386"/>
              </a:cxn>
              <a:cxn ang="0">
                <a:pos x="connsiteX5387" y="connsiteY5387"/>
              </a:cxn>
              <a:cxn ang="0">
                <a:pos x="connsiteX5388" y="connsiteY5388"/>
              </a:cxn>
              <a:cxn ang="0">
                <a:pos x="connsiteX5389" y="connsiteY5389"/>
              </a:cxn>
              <a:cxn ang="0">
                <a:pos x="connsiteX5390" y="connsiteY5390"/>
              </a:cxn>
              <a:cxn ang="0">
                <a:pos x="connsiteX5391" y="connsiteY5391"/>
              </a:cxn>
              <a:cxn ang="0">
                <a:pos x="connsiteX5392" y="connsiteY5392"/>
              </a:cxn>
              <a:cxn ang="0">
                <a:pos x="connsiteX5393" y="connsiteY5393"/>
              </a:cxn>
              <a:cxn ang="0">
                <a:pos x="connsiteX5394" y="connsiteY5394"/>
              </a:cxn>
              <a:cxn ang="0">
                <a:pos x="connsiteX5395" y="connsiteY5395"/>
              </a:cxn>
              <a:cxn ang="0">
                <a:pos x="connsiteX5396" y="connsiteY5396"/>
              </a:cxn>
              <a:cxn ang="0">
                <a:pos x="connsiteX5397" y="connsiteY5397"/>
              </a:cxn>
              <a:cxn ang="0">
                <a:pos x="connsiteX5398" y="connsiteY5398"/>
              </a:cxn>
              <a:cxn ang="0">
                <a:pos x="connsiteX5399" y="connsiteY5399"/>
              </a:cxn>
              <a:cxn ang="0">
                <a:pos x="connsiteX5400" y="connsiteY5400"/>
              </a:cxn>
              <a:cxn ang="0">
                <a:pos x="connsiteX5401" y="connsiteY5401"/>
              </a:cxn>
              <a:cxn ang="0">
                <a:pos x="connsiteX5402" y="connsiteY5402"/>
              </a:cxn>
              <a:cxn ang="0">
                <a:pos x="connsiteX5403" y="connsiteY5403"/>
              </a:cxn>
              <a:cxn ang="0">
                <a:pos x="connsiteX5404" y="connsiteY5404"/>
              </a:cxn>
              <a:cxn ang="0">
                <a:pos x="connsiteX5405" y="connsiteY5405"/>
              </a:cxn>
              <a:cxn ang="0">
                <a:pos x="connsiteX5406" y="connsiteY5406"/>
              </a:cxn>
              <a:cxn ang="0">
                <a:pos x="connsiteX5407" y="connsiteY5407"/>
              </a:cxn>
              <a:cxn ang="0">
                <a:pos x="connsiteX5408" y="connsiteY5408"/>
              </a:cxn>
              <a:cxn ang="0">
                <a:pos x="connsiteX5409" y="connsiteY5409"/>
              </a:cxn>
              <a:cxn ang="0">
                <a:pos x="connsiteX5410" y="connsiteY5410"/>
              </a:cxn>
              <a:cxn ang="0">
                <a:pos x="connsiteX5411" y="connsiteY5411"/>
              </a:cxn>
              <a:cxn ang="0">
                <a:pos x="connsiteX5412" y="connsiteY5412"/>
              </a:cxn>
              <a:cxn ang="0">
                <a:pos x="connsiteX5413" y="connsiteY5413"/>
              </a:cxn>
              <a:cxn ang="0">
                <a:pos x="connsiteX5414" y="connsiteY5414"/>
              </a:cxn>
              <a:cxn ang="0">
                <a:pos x="connsiteX5415" y="connsiteY5415"/>
              </a:cxn>
              <a:cxn ang="0">
                <a:pos x="connsiteX5416" y="connsiteY5416"/>
              </a:cxn>
              <a:cxn ang="0">
                <a:pos x="connsiteX5417" y="connsiteY5417"/>
              </a:cxn>
              <a:cxn ang="0">
                <a:pos x="connsiteX5418" y="connsiteY5418"/>
              </a:cxn>
              <a:cxn ang="0">
                <a:pos x="connsiteX5419" y="connsiteY5419"/>
              </a:cxn>
              <a:cxn ang="0">
                <a:pos x="connsiteX5420" y="connsiteY5420"/>
              </a:cxn>
              <a:cxn ang="0">
                <a:pos x="connsiteX5421" y="connsiteY5421"/>
              </a:cxn>
              <a:cxn ang="0">
                <a:pos x="connsiteX5422" y="connsiteY5422"/>
              </a:cxn>
              <a:cxn ang="0">
                <a:pos x="connsiteX5423" y="connsiteY5423"/>
              </a:cxn>
              <a:cxn ang="0">
                <a:pos x="connsiteX5424" y="connsiteY5424"/>
              </a:cxn>
              <a:cxn ang="0">
                <a:pos x="connsiteX5425" y="connsiteY5425"/>
              </a:cxn>
              <a:cxn ang="0">
                <a:pos x="connsiteX5426" y="connsiteY5426"/>
              </a:cxn>
              <a:cxn ang="0">
                <a:pos x="connsiteX5427" y="connsiteY5427"/>
              </a:cxn>
              <a:cxn ang="0">
                <a:pos x="connsiteX5428" y="connsiteY5428"/>
              </a:cxn>
              <a:cxn ang="0">
                <a:pos x="connsiteX5429" y="connsiteY5429"/>
              </a:cxn>
              <a:cxn ang="0">
                <a:pos x="connsiteX5430" y="connsiteY5430"/>
              </a:cxn>
              <a:cxn ang="0">
                <a:pos x="connsiteX5431" y="connsiteY5431"/>
              </a:cxn>
              <a:cxn ang="0">
                <a:pos x="connsiteX5432" y="connsiteY5432"/>
              </a:cxn>
              <a:cxn ang="0">
                <a:pos x="connsiteX5433" y="connsiteY5433"/>
              </a:cxn>
              <a:cxn ang="0">
                <a:pos x="connsiteX5434" y="connsiteY5434"/>
              </a:cxn>
              <a:cxn ang="0">
                <a:pos x="connsiteX5435" y="connsiteY5435"/>
              </a:cxn>
              <a:cxn ang="0">
                <a:pos x="connsiteX5436" y="connsiteY5436"/>
              </a:cxn>
              <a:cxn ang="0">
                <a:pos x="connsiteX5437" y="connsiteY5437"/>
              </a:cxn>
              <a:cxn ang="0">
                <a:pos x="connsiteX5438" y="connsiteY5438"/>
              </a:cxn>
              <a:cxn ang="0">
                <a:pos x="connsiteX5439" y="connsiteY5439"/>
              </a:cxn>
              <a:cxn ang="0">
                <a:pos x="connsiteX5440" y="connsiteY5440"/>
              </a:cxn>
              <a:cxn ang="0">
                <a:pos x="connsiteX5441" y="connsiteY5441"/>
              </a:cxn>
              <a:cxn ang="0">
                <a:pos x="connsiteX5442" y="connsiteY5442"/>
              </a:cxn>
              <a:cxn ang="0">
                <a:pos x="connsiteX5443" y="connsiteY5443"/>
              </a:cxn>
              <a:cxn ang="0">
                <a:pos x="connsiteX5444" y="connsiteY5444"/>
              </a:cxn>
              <a:cxn ang="0">
                <a:pos x="connsiteX5445" y="connsiteY5445"/>
              </a:cxn>
              <a:cxn ang="0">
                <a:pos x="connsiteX5446" y="connsiteY5446"/>
              </a:cxn>
              <a:cxn ang="0">
                <a:pos x="connsiteX5447" y="connsiteY5447"/>
              </a:cxn>
              <a:cxn ang="0">
                <a:pos x="connsiteX5448" y="connsiteY5448"/>
              </a:cxn>
              <a:cxn ang="0">
                <a:pos x="connsiteX5449" y="connsiteY5449"/>
              </a:cxn>
              <a:cxn ang="0">
                <a:pos x="connsiteX5450" y="connsiteY5450"/>
              </a:cxn>
              <a:cxn ang="0">
                <a:pos x="connsiteX5451" y="connsiteY5451"/>
              </a:cxn>
              <a:cxn ang="0">
                <a:pos x="connsiteX5452" y="connsiteY5452"/>
              </a:cxn>
              <a:cxn ang="0">
                <a:pos x="connsiteX5453" y="connsiteY5453"/>
              </a:cxn>
              <a:cxn ang="0">
                <a:pos x="connsiteX5454" y="connsiteY5454"/>
              </a:cxn>
              <a:cxn ang="0">
                <a:pos x="connsiteX5455" y="connsiteY5455"/>
              </a:cxn>
              <a:cxn ang="0">
                <a:pos x="connsiteX5456" y="connsiteY5456"/>
              </a:cxn>
              <a:cxn ang="0">
                <a:pos x="connsiteX5457" y="connsiteY5457"/>
              </a:cxn>
              <a:cxn ang="0">
                <a:pos x="connsiteX5458" y="connsiteY5458"/>
              </a:cxn>
              <a:cxn ang="0">
                <a:pos x="connsiteX5459" y="connsiteY5459"/>
              </a:cxn>
              <a:cxn ang="0">
                <a:pos x="connsiteX5460" y="connsiteY5460"/>
              </a:cxn>
              <a:cxn ang="0">
                <a:pos x="connsiteX5461" y="connsiteY5461"/>
              </a:cxn>
              <a:cxn ang="0">
                <a:pos x="connsiteX5462" y="connsiteY5462"/>
              </a:cxn>
              <a:cxn ang="0">
                <a:pos x="connsiteX5463" y="connsiteY5463"/>
              </a:cxn>
              <a:cxn ang="0">
                <a:pos x="connsiteX5464" y="connsiteY5464"/>
              </a:cxn>
              <a:cxn ang="0">
                <a:pos x="connsiteX5465" y="connsiteY5465"/>
              </a:cxn>
              <a:cxn ang="0">
                <a:pos x="connsiteX5466" y="connsiteY5466"/>
              </a:cxn>
              <a:cxn ang="0">
                <a:pos x="connsiteX5467" y="connsiteY5467"/>
              </a:cxn>
              <a:cxn ang="0">
                <a:pos x="connsiteX5468" y="connsiteY5468"/>
              </a:cxn>
              <a:cxn ang="0">
                <a:pos x="connsiteX5469" y="connsiteY5469"/>
              </a:cxn>
              <a:cxn ang="0">
                <a:pos x="connsiteX5470" y="connsiteY5470"/>
              </a:cxn>
              <a:cxn ang="0">
                <a:pos x="connsiteX5471" y="connsiteY5471"/>
              </a:cxn>
              <a:cxn ang="0">
                <a:pos x="connsiteX5472" y="connsiteY5472"/>
              </a:cxn>
              <a:cxn ang="0">
                <a:pos x="connsiteX5473" y="connsiteY5473"/>
              </a:cxn>
              <a:cxn ang="0">
                <a:pos x="connsiteX5474" y="connsiteY5474"/>
              </a:cxn>
              <a:cxn ang="0">
                <a:pos x="connsiteX5475" y="connsiteY5475"/>
              </a:cxn>
              <a:cxn ang="0">
                <a:pos x="connsiteX5476" y="connsiteY5476"/>
              </a:cxn>
              <a:cxn ang="0">
                <a:pos x="connsiteX5477" y="connsiteY5477"/>
              </a:cxn>
              <a:cxn ang="0">
                <a:pos x="connsiteX5478" y="connsiteY5478"/>
              </a:cxn>
              <a:cxn ang="0">
                <a:pos x="connsiteX5479" y="connsiteY5479"/>
              </a:cxn>
              <a:cxn ang="0">
                <a:pos x="connsiteX5480" y="connsiteY5480"/>
              </a:cxn>
              <a:cxn ang="0">
                <a:pos x="connsiteX5481" y="connsiteY5481"/>
              </a:cxn>
              <a:cxn ang="0">
                <a:pos x="connsiteX5482" y="connsiteY5482"/>
              </a:cxn>
              <a:cxn ang="0">
                <a:pos x="connsiteX5483" y="connsiteY5483"/>
              </a:cxn>
              <a:cxn ang="0">
                <a:pos x="connsiteX5484" y="connsiteY5484"/>
              </a:cxn>
              <a:cxn ang="0">
                <a:pos x="connsiteX5485" y="connsiteY5485"/>
              </a:cxn>
              <a:cxn ang="0">
                <a:pos x="connsiteX5486" y="connsiteY5486"/>
              </a:cxn>
              <a:cxn ang="0">
                <a:pos x="connsiteX5487" y="connsiteY5487"/>
              </a:cxn>
              <a:cxn ang="0">
                <a:pos x="connsiteX5488" y="connsiteY5488"/>
              </a:cxn>
              <a:cxn ang="0">
                <a:pos x="connsiteX5489" y="connsiteY5489"/>
              </a:cxn>
              <a:cxn ang="0">
                <a:pos x="connsiteX5490" y="connsiteY5490"/>
              </a:cxn>
              <a:cxn ang="0">
                <a:pos x="connsiteX5491" y="connsiteY5491"/>
              </a:cxn>
              <a:cxn ang="0">
                <a:pos x="connsiteX5492" y="connsiteY5492"/>
              </a:cxn>
              <a:cxn ang="0">
                <a:pos x="connsiteX5493" y="connsiteY5493"/>
              </a:cxn>
              <a:cxn ang="0">
                <a:pos x="connsiteX5494" y="connsiteY5494"/>
              </a:cxn>
              <a:cxn ang="0">
                <a:pos x="connsiteX5495" y="connsiteY5495"/>
              </a:cxn>
              <a:cxn ang="0">
                <a:pos x="connsiteX5496" y="connsiteY5496"/>
              </a:cxn>
              <a:cxn ang="0">
                <a:pos x="connsiteX5497" y="connsiteY5497"/>
              </a:cxn>
              <a:cxn ang="0">
                <a:pos x="connsiteX5498" y="connsiteY5498"/>
              </a:cxn>
              <a:cxn ang="0">
                <a:pos x="connsiteX5499" y="connsiteY5499"/>
              </a:cxn>
              <a:cxn ang="0">
                <a:pos x="connsiteX5500" y="connsiteY5500"/>
              </a:cxn>
              <a:cxn ang="0">
                <a:pos x="connsiteX5501" y="connsiteY5501"/>
              </a:cxn>
              <a:cxn ang="0">
                <a:pos x="connsiteX5502" y="connsiteY5502"/>
              </a:cxn>
              <a:cxn ang="0">
                <a:pos x="connsiteX5503" y="connsiteY5503"/>
              </a:cxn>
              <a:cxn ang="0">
                <a:pos x="connsiteX5504" y="connsiteY5504"/>
              </a:cxn>
              <a:cxn ang="0">
                <a:pos x="connsiteX5505" y="connsiteY5505"/>
              </a:cxn>
              <a:cxn ang="0">
                <a:pos x="connsiteX5506" y="connsiteY5506"/>
              </a:cxn>
              <a:cxn ang="0">
                <a:pos x="connsiteX5507" y="connsiteY5507"/>
              </a:cxn>
              <a:cxn ang="0">
                <a:pos x="connsiteX5508" y="connsiteY5508"/>
              </a:cxn>
              <a:cxn ang="0">
                <a:pos x="connsiteX5509" y="connsiteY5509"/>
              </a:cxn>
              <a:cxn ang="0">
                <a:pos x="connsiteX5510" y="connsiteY5510"/>
              </a:cxn>
              <a:cxn ang="0">
                <a:pos x="connsiteX5511" y="connsiteY5511"/>
              </a:cxn>
              <a:cxn ang="0">
                <a:pos x="connsiteX5512" y="connsiteY5512"/>
              </a:cxn>
              <a:cxn ang="0">
                <a:pos x="connsiteX5513" y="connsiteY5513"/>
              </a:cxn>
              <a:cxn ang="0">
                <a:pos x="connsiteX5514" y="connsiteY5514"/>
              </a:cxn>
              <a:cxn ang="0">
                <a:pos x="connsiteX5515" y="connsiteY5515"/>
              </a:cxn>
              <a:cxn ang="0">
                <a:pos x="connsiteX5516" y="connsiteY5516"/>
              </a:cxn>
              <a:cxn ang="0">
                <a:pos x="connsiteX5517" y="connsiteY5517"/>
              </a:cxn>
              <a:cxn ang="0">
                <a:pos x="connsiteX5518" y="connsiteY5518"/>
              </a:cxn>
              <a:cxn ang="0">
                <a:pos x="connsiteX5519" y="connsiteY5519"/>
              </a:cxn>
              <a:cxn ang="0">
                <a:pos x="connsiteX5520" y="connsiteY5520"/>
              </a:cxn>
              <a:cxn ang="0">
                <a:pos x="connsiteX5521" y="connsiteY5521"/>
              </a:cxn>
              <a:cxn ang="0">
                <a:pos x="connsiteX5522" y="connsiteY5522"/>
              </a:cxn>
              <a:cxn ang="0">
                <a:pos x="connsiteX5523" y="connsiteY5523"/>
              </a:cxn>
              <a:cxn ang="0">
                <a:pos x="connsiteX5524" y="connsiteY5524"/>
              </a:cxn>
              <a:cxn ang="0">
                <a:pos x="connsiteX5525" y="connsiteY5525"/>
              </a:cxn>
              <a:cxn ang="0">
                <a:pos x="connsiteX5526" y="connsiteY5526"/>
              </a:cxn>
              <a:cxn ang="0">
                <a:pos x="connsiteX5527" y="connsiteY5527"/>
              </a:cxn>
              <a:cxn ang="0">
                <a:pos x="connsiteX5528" y="connsiteY5528"/>
              </a:cxn>
              <a:cxn ang="0">
                <a:pos x="connsiteX5529" y="connsiteY5529"/>
              </a:cxn>
              <a:cxn ang="0">
                <a:pos x="connsiteX5530" y="connsiteY5530"/>
              </a:cxn>
              <a:cxn ang="0">
                <a:pos x="connsiteX5531" y="connsiteY5531"/>
              </a:cxn>
              <a:cxn ang="0">
                <a:pos x="connsiteX5532" y="connsiteY5532"/>
              </a:cxn>
              <a:cxn ang="0">
                <a:pos x="connsiteX5533" y="connsiteY5533"/>
              </a:cxn>
              <a:cxn ang="0">
                <a:pos x="connsiteX5534" y="connsiteY5534"/>
              </a:cxn>
              <a:cxn ang="0">
                <a:pos x="connsiteX5535" y="connsiteY5535"/>
              </a:cxn>
              <a:cxn ang="0">
                <a:pos x="connsiteX5536" y="connsiteY5536"/>
              </a:cxn>
              <a:cxn ang="0">
                <a:pos x="connsiteX5537" y="connsiteY5537"/>
              </a:cxn>
              <a:cxn ang="0">
                <a:pos x="connsiteX5538" y="connsiteY5538"/>
              </a:cxn>
              <a:cxn ang="0">
                <a:pos x="connsiteX5539" y="connsiteY5539"/>
              </a:cxn>
              <a:cxn ang="0">
                <a:pos x="connsiteX5540" y="connsiteY5540"/>
              </a:cxn>
              <a:cxn ang="0">
                <a:pos x="connsiteX5541" y="connsiteY5541"/>
              </a:cxn>
              <a:cxn ang="0">
                <a:pos x="connsiteX5542" y="connsiteY5542"/>
              </a:cxn>
              <a:cxn ang="0">
                <a:pos x="connsiteX5543" y="connsiteY5543"/>
              </a:cxn>
              <a:cxn ang="0">
                <a:pos x="connsiteX5544" y="connsiteY5544"/>
              </a:cxn>
              <a:cxn ang="0">
                <a:pos x="connsiteX5545" y="connsiteY5545"/>
              </a:cxn>
              <a:cxn ang="0">
                <a:pos x="connsiteX5546" y="connsiteY5546"/>
              </a:cxn>
              <a:cxn ang="0">
                <a:pos x="connsiteX5547" y="connsiteY5547"/>
              </a:cxn>
              <a:cxn ang="0">
                <a:pos x="connsiteX5548" y="connsiteY5548"/>
              </a:cxn>
              <a:cxn ang="0">
                <a:pos x="connsiteX5549" y="connsiteY5549"/>
              </a:cxn>
              <a:cxn ang="0">
                <a:pos x="connsiteX5550" y="connsiteY5550"/>
              </a:cxn>
              <a:cxn ang="0">
                <a:pos x="connsiteX5551" y="connsiteY5551"/>
              </a:cxn>
              <a:cxn ang="0">
                <a:pos x="connsiteX5552" y="connsiteY5552"/>
              </a:cxn>
              <a:cxn ang="0">
                <a:pos x="connsiteX5553" y="connsiteY5553"/>
              </a:cxn>
              <a:cxn ang="0">
                <a:pos x="connsiteX5554" y="connsiteY5554"/>
              </a:cxn>
              <a:cxn ang="0">
                <a:pos x="connsiteX5555" y="connsiteY5555"/>
              </a:cxn>
              <a:cxn ang="0">
                <a:pos x="connsiteX5556" y="connsiteY5556"/>
              </a:cxn>
              <a:cxn ang="0">
                <a:pos x="connsiteX5557" y="connsiteY5557"/>
              </a:cxn>
              <a:cxn ang="0">
                <a:pos x="connsiteX5558" y="connsiteY5558"/>
              </a:cxn>
              <a:cxn ang="0">
                <a:pos x="connsiteX5559" y="connsiteY5559"/>
              </a:cxn>
              <a:cxn ang="0">
                <a:pos x="connsiteX5560" y="connsiteY5560"/>
              </a:cxn>
              <a:cxn ang="0">
                <a:pos x="connsiteX5561" y="connsiteY5561"/>
              </a:cxn>
              <a:cxn ang="0">
                <a:pos x="connsiteX5562" y="connsiteY5562"/>
              </a:cxn>
              <a:cxn ang="0">
                <a:pos x="connsiteX5563" y="connsiteY5563"/>
              </a:cxn>
              <a:cxn ang="0">
                <a:pos x="connsiteX5564" y="connsiteY5564"/>
              </a:cxn>
              <a:cxn ang="0">
                <a:pos x="connsiteX5565" y="connsiteY5565"/>
              </a:cxn>
              <a:cxn ang="0">
                <a:pos x="connsiteX5566" y="connsiteY5566"/>
              </a:cxn>
              <a:cxn ang="0">
                <a:pos x="connsiteX5567" y="connsiteY5567"/>
              </a:cxn>
              <a:cxn ang="0">
                <a:pos x="connsiteX5568" y="connsiteY5568"/>
              </a:cxn>
              <a:cxn ang="0">
                <a:pos x="connsiteX5569" y="connsiteY5569"/>
              </a:cxn>
              <a:cxn ang="0">
                <a:pos x="connsiteX5570" y="connsiteY5570"/>
              </a:cxn>
              <a:cxn ang="0">
                <a:pos x="connsiteX5571" y="connsiteY5571"/>
              </a:cxn>
              <a:cxn ang="0">
                <a:pos x="connsiteX5572" y="connsiteY5572"/>
              </a:cxn>
              <a:cxn ang="0">
                <a:pos x="connsiteX5573" y="connsiteY5573"/>
              </a:cxn>
              <a:cxn ang="0">
                <a:pos x="connsiteX5574" y="connsiteY5574"/>
              </a:cxn>
              <a:cxn ang="0">
                <a:pos x="connsiteX5575" y="connsiteY5575"/>
              </a:cxn>
              <a:cxn ang="0">
                <a:pos x="connsiteX5576" y="connsiteY5576"/>
              </a:cxn>
              <a:cxn ang="0">
                <a:pos x="connsiteX5577" y="connsiteY5577"/>
              </a:cxn>
              <a:cxn ang="0">
                <a:pos x="connsiteX5578" y="connsiteY5578"/>
              </a:cxn>
              <a:cxn ang="0">
                <a:pos x="connsiteX5579" y="connsiteY5579"/>
              </a:cxn>
              <a:cxn ang="0">
                <a:pos x="connsiteX5580" y="connsiteY5580"/>
              </a:cxn>
              <a:cxn ang="0">
                <a:pos x="connsiteX5581" y="connsiteY5581"/>
              </a:cxn>
              <a:cxn ang="0">
                <a:pos x="connsiteX5582" y="connsiteY5582"/>
              </a:cxn>
              <a:cxn ang="0">
                <a:pos x="connsiteX5583" y="connsiteY5583"/>
              </a:cxn>
              <a:cxn ang="0">
                <a:pos x="connsiteX5584" y="connsiteY5584"/>
              </a:cxn>
              <a:cxn ang="0">
                <a:pos x="connsiteX5585" y="connsiteY5585"/>
              </a:cxn>
              <a:cxn ang="0">
                <a:pos x="connsiteX5586" y="connsiteY5586"/>
              </a:cxn>
              <a:cxn ang="0">
                <a:pos x="connsiteX5587" y="connsiteY5587"/>
              </a:cxn>
              <a:cxn ang="0">
                <a:pos x="connsiteX5588" y="connsiteY5588"/>
              </a:cxn>
              <a:cxn ang="0">
                <a:pos x="connsiteX5589" y="connsiteY5589"/>
              </a:cxn>
              <a:cxn ang="0">
                <a:pos x="connsiteX5590" y="connsiteY5590"/>
              </a:cxn>
              <a:cxn ang="0">
                <a:pos x="connsiteX5591" y="connsiteY5591"/>
              </a:cxn>
              <a:cxn ang="0">
                <a:pos x="connsiteX5592" y="connsiteY5592"/>
              </a:cxn>
              <a:cxn ang="0">
                <a:pos x="connsiteX5593" y="connsiteY5593"/>
              </a:cxn>
              <a:cxn ang="0">
                <a:pos x="connsiteX5594" y="connsiteY5594"/>
              </a:cxn>
              <a:cxn ang="0">
                <a:pos x="connsiteX5595" y="connsiteY5595"/>
              </a:cxn>
              <a:cxn ang="0">
                <a:pos x="connsiteX5596" y="connsiteY5596"/>
              </a:cxn>
              <a:cxn ang="0">
                <a:pos x="connsiteX5597" y="connsiteY5597"/>
              </a:cxn>
              <a:cxn ang="0">
                <a:pos x="connsiteX5598" y="connsiteY5598"/>
              </a:cxn>
              <a:cxn ang="0">
                <a:pos x="connsiteX5599" y="connsiteY5599"/>
              </a:cxn>
              <a:cxn ang="0">
                <a:pos x="connsiteX5600" y="connsiteY5600"/>
              </a:cxn>
              <a:cxn ang="0">
                <a:pos x="connsiteX5601" y="connsiteY5601"/>
              </a:cxn>
              <a:cxn ang="0">
                <a:pos x="connsiteX5602" y="connsiteY5602"/>
              </a:cxn>
              <a:cxn ang="0">
                <a:pos x="connsiteX5603" y="connsiteY5603"/>
              </a:cxn>
              <a:cxn ang="0">
                <a:pos x="connsiteX5604" y="connsiteY5604"/>
              </a:cxn>
              <a:cxn ang="0">
                <a:pos x="connsiteX5605" y="connsiteY5605"/>
              </a:cxn>
              <a:cxn ang="0">
                <a:pos x="connsiteX5606" y="connsiteY5606"/>
              </a:cxn>
              <a:cxn ang="0">
                <a:pos x="connsiteX5607" y="connsiteY5607"/>
              </a:cxn>
              <a:cxn ang="0">
                <a:pos x="connsiteX5608" y="connsiteY5608"/>
              </a:cxn>
              <a:cxn ang="0">
                <a:pos x="connsiteX5609" y="connsiteY5609"/>
              </a:cxn>
              <a:cxn ang="0">
                <a:pos x="connsiteX5610" y="connsiteY5610"/>
              </a:cxn>
              <a:cxn ang="0">
                <a:pos x="connsiteX5611" y="connsiteY5611"/>
              </a:cxn>
              <a:cxn ang="0">
                <a:pos x="connsiteX5612" y="connsiteY5612"/>
              </a:cxn>
              <a:cxn ang="0">
                <a:pos x="connsiteX5613" y="connsiteY5613"/>
              </a:cxn>
              <a:cxn ang="0">
                <a:pos x="connsiteX5614" y="connsiteY5614"/>
              </a:cxn>
              <a:cxn ang="0">
                <a:pos x="connsiteX5615" y="connsiteY5615"/>
              </a:cxn>
              <a:cxn ang="0">
                <a:pos x="connsiteX5616" y="connsiteY5616"/>
              </a:cxn>
              <a:cxn ang="0">
                <a:pos x="connsiteX5617" y="connsiteY5617"/>
              </a:cxn>
              <a:cxn ang="0">
                <a:pos x="connsiteX5618" y="connsiteY5618"/>
              </a:cxn>
              <a:cxn ang="0">
                <a:pos x="connsiteX5619" y="connsiteY5619"/>
              </a:cxn>
              <a:cxn ang="0">
                <a:pos x="connsiteX5620" y="connsiteY5620"/>
              </a:cxn>
              <a:cxn ang="0">
                <a:pos x="connsiteX5621" y="connsiteY5621"/>
              </a:cxn>
              <a:cxn ang="0">
                <a:pos x="connsiteX5622" y="connsiteY5622"/>
              </a:cxn>
              <a:cxn ang="0">
                <a:pos x="connsiteX5623" y="connsiteY5623"/>
              </a:cxn>
              <a:cxn ang="0">
                <a:pos x="connsiteX5624" y="connsiteY5624"/>
              </a:cxn>
              <a:cxn ang="0">
                <a:pos x="connsiteX5625" y="connsiteY5625"/>
              </a:cxn>
              <a:cxn ang="0">
                <a:pos x="connsiteX5626" y="connsiteY5626"/>
              </a:cxn>
              <a:cxn ang="0">
                <a:pos x="connsiteX5627" y="connsiteY5627"/>
              </a:cxn>
              <a:cxn ang="0">
                <a:pos x="connsiteX5628" y="connsiteY5628"/>
              </a:cxn>
              <a:cxn ang="0">
                <a:pos x="connsiteX5629" y="connsiteY5629"/>
              </a:cxn>
              <a:cxn ang="0">
                <a:pos x="connsiteX5630" y="connsiteY5630"/>
              </a:cxn>
              <a:cxn ang="0">
                <a:pos x="connsiteX5631" y="connsiteY5631"/>
              </a:cxn>
              <a:cxn ang="0">
                <a:pos x="connsiteX5632" y="connsiteY5632"/>
              </a:cxn>
              <a:cxn ang="0">
                <a:pos x="connsiteX5633" y="connsiteY5633"/>
              </a:cxn>
              <a:cxn ang="0">
                <a:pos x="connsiteX5634" y="connsiteY5634"/>
              </a:cxn>
              <a:cxn ang="0">
                <a:pos x="connsiteX5635" y="connsiteY5635"/>
              </a:cxn>
              <a:cxn ang="0">
                <a:pos x="connsiteX5636" y="connsiteY5636"/>
              </a:cxn>
              <a:cxn ang="0">
                <a:pos x="connsiteX5637" y="connsiteY5637"/>
              </a:cxn>
              <a:cxn ang="0">
                <a:pos x="connsiteX5638" y="connsiteY5638"/>
              </a:cxn>
              <a:cxn ang="0">
                <a:pos x="connsiteX5639" y="connsiteY5639"/>
              </a:cxn>
              <a:cxn ang="0">
                <a:pos x="connsiteX5640" y="connsiteY5640"/>
              </a:cxn>
              <a:cxn ang="0">
                <a:pos x="connsiteX5641" y="connsiteY5641"/>
              </a:cxn>
              <a:cxn ang="0">
                <a:pos x="connsiteX5642" y="connsiteY5642"/>
              </a:cxn>
              <a:cxn ang="0">
                <a:pos x="connsiteX5643" y="connsiteY5643"/>
              </a:cxn>
              <a:cxn ang="0">
                <a:pos x="connsiteX5644" y="connsiteY5644"/>
              </a:cxn>
              <a:cxn ang="0">
                <a:pos x="connsiteX5645" y="connsiteY5645"/>
              </a:cxn>
              <a:cxn ang="0">
                <a:pos x="connsiteX5646" y="connsiteY5646"/>
              </a:cxn>
              <a:cxn ang="0">
                <a:pos x="connsiteX5647" y="connsiteY5647"/>
              </a:cxn>
              <a:cxn ang="0">
                <a:pos x="connsiteX5648" y="connsiteY5648"/>
              </a:cxn>
              <a:cxn ang="0">
                <a:pos x="connsiteX5649" y="connsiteY5649"/>
              </a:cxn>
              <a:cxn ang="0">
                <a:pos x="connsiteX5650" y="connsiteY5650"/>
              </a:cxn>
              <a:cxn ang="0">
                <a:pos x="connsiteX5651" y="connsiteY5651"/>
              </a:cxn>
              <a:cxn ang="0">
                <a:pos x="connsiteX5652" y="connsiteY5652"/>
              </a:cxn>
              <a:cxn ang="0">
                <a:pos x="connsiteX5653" y="connsiteY5653"/>
              </a:cxn>
              <a:cxn ang="0">
                <a:pos x="connsiteX5654" y="connsiteY5654"/>
              </a:cxn>
              <a:cxn ang="0">
                <a:pos x="connsiteX5655" y="connsiteY5655"/>
              </a:cxn>
              <a:cxn ang="0">
                <a:pos x="connsiteX5656" y="connsiteY5656"/>
              </a:cxn>
              <a:cxn ang="0">
                <a:pos x="connsiteX5657" y="connsiteY5657"/>
              </a:cxn>
              <a:cxn ang="0">
                <a:pos x="connsiteX5658" y="connsiteY5658"/>
              </a:cxn>
              <a:cxn ang="0">
                <a:pos x="connsiteX5659" y="connsiteY5659"/>
              </a:cxn>
              <a:cxn ang="0">
                <a:pos x="connsiteX5660" y="connsiteY5660"/>
              </a:cxn>
              <a:cxn ang="0">
                <a:pos x="connsiteX5661" y="connsiteY5661"/>
              </a:cxn>
              <a:cxn ang="0">
                <a:pos x="connsiteX5662" y="connsiteY5662"/>
              </a:cxn>
              <a:cxn ang="0">
                <a:pos x="connsiteX5663" y="connsiteY5663"/>
              </a:cxn>
              <a:cxn ang="0">
                <a:pos x="connsiteX5664" y="connsiteY5664"/>
              </a:cxn>
              <a:cxn ang="0">
                <a:pos x="connsiteX5665" y="connsiteY5665"/>
              </a:cxn>
              <a:cxn ang="0">
                <a:pos x="connsiteX5666" y="connsiteY5666"/>
              </a:cxn>
              <a:cxn ang="0">
                <a:pos x="connsiteX5667" y="connsiteY5667"/>
              </a:cxn>
              <a:cxn ang="0">
                <a:pos x="connsiteX5668" y="connsiteY5668"/>
              </a:cxn>
              <a:cxn ang="0">
                <a:pos x="connsiteX5669" y="connsiteY5669"/>
              </a:cxn>
              <a:cxn ang="0">
                <a:pos x="connsiteX5670" y="connsiteY5670"/>
              </a:cxn>
              <a:cxn ang="0">
                <a:pos x="connsiteX5671" y="connsiteY5671"/>
              </a:cxn>
              <a:cxn ang="0">
                <a:pos x="connsiteX5672" y="connsiteY5672"/>
              </a:cxn>
              <a:cxn ang="0">
                <a:pos x="connsiteX5673" y="connsiteY5673"/>
              </a:cxn>
              <a:cxn ang="0">
                <a:pos x="connsiteX5674" y="connsiteY5674"/>
              </a:cxn>
              <a:cxn ang="0">
                <a:pos x="connsiteX5675" y="connsiteY5675"/>
              </a:cxn>
              <a:cxn ang="0">
                <a:pos x="connsiteX5676" y="connsiteY5676"/>
              </a:cxn>
              <a:cxn ang="0">
                <a:pos x="connsiteX5677" y="connsiteY5677"/>
              </a:cxn>
              <a:cxn ang="0">
                <a:pos x="connsiteX5678" y="connsiteY5678"/>
              </a:cxn>
              <a:cxn ang="0">
                <a:pos x="connsiteX5679" y="connsiteY5679"/>
              </a:cxn>
              <a:cxn ang="0">
                <a:pos x="connsiteX5680" y="connsiteY5680"/>
              </a:cxn>
              <a:cxn ang="0">
                <a:pos x="connsiteX5681" y="connsiteY5681"/>
              </a:cxn>
              <a:cxn ang="0">
                <a:pos x="connsiteX5682" y="connsiteY5682"/>
              </a:cxn>
              <a:cxn ang="0">
                <a:pos x="connsiteX5683" y="connsiteY5683"/>
              </a:cxn>
              <a:cxn ang="0">
                <a:pos x="connsiteX5684" y="connsiteY5684"/>
              </a:cxn>
              <a:cxn ang="0">
                <a:pos x="connsiteX5685" y="connsiteY5685"/>
              </a:cxn>
              <a:cxn ang="0">
                <a:pos x="connsiteX5686" y="connsiteY5686"/>
              </a:cxn>
              <a:cxn ang="0">
                <a:pos x="connsiteX5687" y="connsiteY5687"/>
              </a:cxn>
              <a:cxn ang="0">
                <a:pos x="connsiteX5688" y="connsiteY5688"/>
              </a:cxn>
              <a:cxn ang="0">
                <a:pos x="connsiteX5689" y="connsiteY5689"/>
              </a:cxn>
              <a:cxn ang="0">
                <a:pos x="connsiteX5690" y="connsiteY5690"/>
              </a:cxn>
              <a:cxn ang="0">
                <a:pos x="connsiteX5691" y="connsiteY5691"/>
              </a:cxn>
              <a:cxn ang="0">
                <a:pos x="connsiteX5692" y="connsiteY5692"/>
              </a:cxn>
              <a:cxn ang="0">
                <a:pos x="connsiteX5693" y="connsiteY5693"/>
              </a:cxn>
              <a:cxn ang="0">
                <a:pos x="connsiteX5694" y="connsiteY5694"/>
              </a:cxn>
              <a:cxn ang="0">
                <a:pos x="connsiteX5695" y="connsiteY5695"/>
              </a:cxn>
              <a:cxn ang="0">
                <a:pos x="connsiteX5696" y="connsiteY5696"/>
              </a:cxn>
              <a:cxn ang="0">
                <a:pos x="connsiteX5697" y="connsiteY5697"/>
              </a:cxn>
              <a:cxn ang="0">
                <a:pos x="connsiteX5698" y="connsiteY5698"/>
              </a:cxn>
              <a:cxn ang="0">
                <a:pos x="connsiteX5699" y="connsiteY5699"/>
              </a:cxn>
              <a:cxn ang="0">
                <a:pos x="connsiteX5700" y="connsiteY5700"/>
              </a:cxn>
              <a:cxn ang="0">
                <a:pos x="connsiteX5701" y="connsiteY5701"/>
              </a:cxn>
              <a:cxn ang="0">
                <a:pos x="connsiteX5702" y="connsiteY5702"/>
              </a:cxn>
              <a:cxn ang="0">
                <a:pos x="connsiteX5703" y="connsiteY5703"/>
              </a:cxn>
              <a:cxn ang="0">
                <a:pos x="connsiteX5704" y="connsiteY5704"/>
              </a:cxn>
              <a:cxn ang="0">
                <a:pos x="connsiteX5705" y="connsiteY5705"/>
              </a:cxn>
              <a:cxn ang="0">
                <a:pos x="connsiteX5706" y="connsiteY5706"/>
              </a:cxn>
              <a:cxn ang="0">
                <a:pos x="connsiteX5707" y="connsiteY5707"/>
              </a:cxn>
              <a:cxn ang="0">
                <a:pos x="connsiteX5708" y="connsiteY5708"/>
              </a:cxn>
              <a:cxn ang="0">
                <a:pos x="connsiteX5709" y="connsiteY5709"/>
              </a:cxn>
              <a:cxn ang="0">
                <a:pos x="connsiteX5710" y="connsiteY5710"/>
              </a:cxn>
              <a:cxn ang="0">
                <a:pos x="connsiteX5711" y="connsiteY5711"/>
              </a:cxn>
              <a:cxn ang="0">
                <a:pos x="connsiteX5712" y="connsiteY5712"/>
              </a:cxn>
              <a:cxn ang="0">
                <a:pos x="connsiteX5713" y="connsiteY5713"/>
              </a:cxn>
              <a:cxn ang="0">
                <a:pos x="connsiteX5714" y="connsiteY5714"/>
              </a:cxn>
              <a:cxn ang="0">
                <a:pos x="connsiteX5715" y="connsiteY5715"/>
              </a:cxn>
              <a:cxn ang="0">
                <a:pos x="connsiteX5716" y="connsiteY5716"/>
              </a:cxn>
              <a:cxn ang="0">
                <a:pos x="connsiteX5717" y="connsiteY5717"/>
              </a:cxn>
              <a:cxn ang="0">
                <a:pos x="connsiteX5718" y="connsiteY5718"/>
              </a:cxn>
              <a:cxn ang="0">
                <a:pos x="connsiteX5719" y="connsiteY5719"/>
              </a:cxn>
              <a:cxn ang="0">
                <a:pos x="connsiteX5720" y="connsiteY5720"/>
              </a:cxn>
              <a:cxn ang="0">
                <a:pos x="connsiteX5721" y="connsiteY5721"/>
              </a:cxn>
              <a:cxn ang="0">
                <a:pos x="connsiteX5722" y="connsiteY5722"/>
              </a:cxn>
              <a:cxn ang="0">
                <a:pos x="connsiteX5723" y="connsiteY5723"/>
              </a:cxn>
              <a:cxn ang="0">
                <a:pos x="connsiteX5724" y="connsiteY5724"/>
              </a:cxn>
              <a:cxn ang="0">
                <a:pos x="connsiteX5725" y="connsiteY5725"/>
              </a:cxn>
              <a:cxn ang="0">
                <a:pos x="connsiteX5726" y="connsiteY5726"/>
              </a:cxn>
              <a:cxn ang="0">
                <a:pos x="connsiteX5727" y="connsiteY5727"/>
              </a:cxn>
              <a:cxn ang="0">
                <a:pos x="connsiteX5728" y="connsiteY5728"/>
              </a:cxn>
              <a:cxn ang="0">
                <a:pos x="connsiteX5729" y="connsiteY5729"/>
              </a:cxn>
              <a:cxn ang="0">
                <a:pos x="connsiteX5730" y="connsiteY5730"/>
              </a:cxn>
              <a:cxn ang="0">
                <a:pos x="connsiteX5731" y="connsiteY5731"/>
              </a:cxn>
              <a:cxn ang="0">
                <a:pos x="connsiteX5732" y="connsiteY5732"/>
              </a:cxn>
              <a:cxn ang="0">
                <a:pos x="connsiteX5733" y="connsiteY5733"/>
              </a:cxn>
              <a:cxn ang="0">
                <a:pos x="connsiteX5734" y="connsiteY5734"/>
              </a:cxn>
              <a:cxn ang="0">
                <a:pos x="connsiteX5735" y="connsiteY5735"/>
              </a:cxn>
              <a:cxn ang="0">
                <a:pos x="connsiteX5736" y="connsiteY5736"/>
              </a:cxn>
              <a:cxn ang="0">
                <a:pos x="connsiteX5737" y="connsiteY5737"/>
              </a:cxn>
              <a:cxn ang="0">
                <a:pos x="connsiteX5738" y="connsiteY5738"/>
              </a:cxn>
              <a:cxn ang="0">
                <a:pos x="connsiteX5739" y="connsiteY5739"/>
              </a:cxn>
              <a:cxn ang="0">
                <a:pos x="connsiteX5740" y="connsiteY5740"/>
              </a:cxn>
              <a:cxn ang="0">
                <a:pos x="connsiteX5741" y="connsiteY5741"/>
              </a:cxn>
              <a:cxn ang="0">
                <a:pos x="connsiteX5742" y="connsiteY5742"/>
              </a:cxn>
              <a:cxn ang="0">
                <a:pos x="connsiteX5743" y="connsiteY5743"/>
              </a:cxn>
              <a:cxn ang="0">
                <a:pos x="connsiteX5744" y="connsiteY5744"/>
              </a:cxn>
              <a:cxn ang="0">
                <a:pos x="connsiteX5745" y="connsiteY5745"/>
              </a:cxn>
              <a:cxn ang="0">
                <a:pos x="connsiteX5746" y="connsiteY5746"/>
              </a:cxn>
              <a:cxn ang="0">
                <a:pos x="connsiteX5747" y="connsiteY5747"/>
              </a:cxn>
              <a:cxn ang="0">
                <a:pos x="connsiteX5748" y="connsiteY5748"/>
              </a:cxn>
              <a:cxn ang="0">
                <a:pos x="connsiteX5749" y="connsiteY5749"/>
              </a:cxn>
              <a:cxn ang="0">
                <a:pos x="connsiteX5750" y="connsiteY5750"/>
              </a:cxn>
              <a:cxn ang="0">
                <a:pos x="connsiteX5751" y="connsiteY5751"/>
              </a:cxn>
              <a:cxn ang="0">
                <a:pos x="connsiteX5752" y="connsiteY5752"/>
              </a:cxn>
              <a:cxn ang="0">
                <a:pos x="connsiteX5753" y="connsiteY5753"/>
              </a:cxn>
              <a:cxn ang="0">
                <a:pos x="connsiteX5754" y="connsiteY5754"/>
              </a:cxn>
              <a:cxn ang="0">
                <a:pos x="connsiteX5755" y="connsiteY5755"/>
              </a:cxn>
              <a:cxn ang="0">
                <a:pos x="connsiteX5756" y="connsiteY5756"/>
              </a:cxn>
              <a:cxn ang="0">
                <a:pos x="connsiteX5757" y="connsiteY5757"/>
              </a:cxn>
              <a:cxn ang="0">
                <a:pos x="connsiteX5758" y="connsiteY5758"/>
              </a:cxn>
              <a:cxn ang="0">
                <a:pos x="connsiteX5759" y="connsiteY5759"/>
              </a:cxn>
              <a:cxn ang="0">
                <a:pos x="connsiteX5760" y="connsiteY5760"/>
              </a:cxn>
              <a:cxn ang="0">
                <a:pos x="connsiteX5761" y="connsiteY5761"/>
              </a:cxn>
              <a:cxn ang="0">
                <a:pos x="connsiteX5762" y="connsiteY5762"/>
              </a:cxn>
              <a:cxn ang="0">
                <a:pos x="connsiteX5763" y="connsiteY5763"/>
              </a:cxn>
              <a:cxn ang="0">
                <a:pos x="connsiteX5764" y="connsiteY5764"/>
              </a:cxn>
              <a:cxn ang="0">
                <a:pos x="connsiteX5765" y="connsiteY5765"/>
              </a:cxn>
              <a:cxn ang="0">
                <a:pos x="connsiteX5766" y="connsiteY5766"/>
              </a:cxn>
              <a:cxn ang="0">
                <a:pos x="connsiteX5767" y="connsiteY5767"/>
              </a:cxn>
              <a:cxn ang="0">
                <a:pos x="connsiteX5768" y="connsiteY5768"/>
              </a:cxn>
              <a:cxn ang="0">
                <a:pos x="connsiteX5769" y="connsiteY5769"/>
              </a:cxn>
              <a:cxn ang="0">
                <a:pos x="connsiteX5770" y="connsiteY5770"/>
              </a:cxn>
              <a:cxn ang="0">
                <a:pos x="connsiteX5771" y="connsiteY5771"/>
              </a:cxn>
              <a:cxn ang="0">
                <a:pos x="connsiteX5772" y="connsiteY5772"/>
              </a:cxn>
              <a:cxn ang="0">
                <a:pos x="connsiteX5773" y="connsiteY5773"/>
              </a:cxn>
              <a:cxn ang="0">
                <a:pos x="connsiteX5774" y="connsiteY5774"/>
              </a:cxn>
              <a:cxn ang="0">
                <a:pos x="connsiteX5775" y="connsiteY5775"/>
              </a:cxn>
              <a:cxn ang="0">
                <a:pos x="connsiteX5776" y="connsiteY5776"/>
              </a:cxn>
              <a:cxn ang="0">
                <a:pos x="connsiteX5777" y="connsiteY5777"/>
              </a:cxn>
              <a:cxn ang="0">
                <a:pos x="connsiteX5778" y="connsiteY5778"/>
              </a:cxn>
              <a:cxn ang="0">
                <a:pos x="connsiteX5779" y="connsiteY5779"/>
              </a:cxn>
              <a:cxn ang="0">
                <a:pos x="connsiteX5780" y="connsiteY5780"/>
              </a:cxn>
              <a:cxn ang="0">
                <a:pos x="connsiteX5781" y="connsiteY5781"/>
              </a:cxn>
              <a:cxn ang="0">
                <a:pos x="connsiteX5782" y="connsiteY5782"/>
              </a:cxn>
              <a:cxn ang="0">
                <a:pos x="connsiteX5783" y="connsiteY5783"/>
              </a:cxn>
              <a:cxn ang="0">
                <a:pos x="connsiteX5784" y="connsiteY5784"/>
              </a:cxn>
              <a:cxn ang="0">
                <a:pos x="connsiteX5785" y="connsiteY5785"/>
              </a:cxn>
              <a:cxn ang="0">
                <a:pos x="connsiteX5786" y="connsiteY5786"/>
              </a:cxn>
              <a:cxn ang="0">
                <a:pos x="connsiteX5787" y="connsiteY5787"/>
              </a:cxn>
              <a:cxn ang="0">
                <a:pos x="connsiteX5788" y="connsiteY5788"/>
              </a:cxn>
              <a:cxn ang="0">
                <a:pos x="connsiteX5789" y="connsiteY5789"/>
              </a:cxn>
              <a:cxn ang="0">
                <a:pos x="connsiteX5790" y="connsiteY5790"/>
              </a:cxn>
              <a:cxn ang="0">
                <a:pos x="connsiteX5791" y="connsiteY5791"/>
              </a:cxn>
              <a:cxn ang="0">
                <a:pos x="connsiteX5792" y="connsiteY5792"/>
              </a:cxn>
              <a:cxn ang="0">
                <a:pos x="connsiteX5793" y="connsiteY5793"/>
              </a:cxn>
              <a:cxn ang="0">
                <a:pos x="connsiteX5794" y="connsiteY5794"/>
              </a:cxn>
              <a:cxn ang="0">
                <a:pos x="connsiteX5795" y="connsiteY5795"/>
              </a:cxn>
              <a:cxn ang="0">
                <a:pos x="connsiteX5796" y="connsiteY5796"/>
              </a:cxn>
              <a:cxn ang="0">
                <a:pos x="connsiteX5797" y="connsiteY5797"/>
              </a:cxn>
              <a:cxn ang="0">
                <a:pos x="connsiteX5798" y="connsiteY5798"/>
              </a:cxn>
              <a:cxn ang="0">
                <a:pos x="connsiteX5799" y="connsiteY5799"/>
              </a:cxn>
              <a:cxn ang="0">
                <a:pos x="connsiteX5800" y="connsiteY5800"/>
              </a:cxn>
              <a:cxn ang="0">
                <a:pos x="connsiteX5801" y="connsiteY5801"/>
              </a:cxn>
              <a:cxn ang="0">
                <a:pos x="connsiteX5802" y="connsiteY5802"/>
              </a:cxn>
              <a:cxn ang="0">
                <a:pos x="connsiteX5803" y="connsiteY5803"/>
              </a:cxn>
              <a:cxn ang="0">
                <a:pos x="connsiteX5804" y="connsiteY5804"/>
              </a:cxn>
              <a:cxn ang="0">
                <a:pos x="connsiteX5805" y="connsiteY5805"/>
              </a:cxn>
              <a:cxn ang="0">
                <a:pos x="connsiteX5806" y="connsiteY5806"/>
              </a:cxn>
              <a:cxn ang="0">
                <a:pos x="connsiteX5807" y="connsiteY5807"/>
              </a:cxn>
              <a:cxn ang="0">
                <a:pos x="connsiteX5808" y="connsiteY5808"/>
              </a:cxn>
              <a:cxn ang="0">
                <a:pos x="connsiteX5809" y="connsiteY5809"/>
              </a:cxn>
              <a:cxn ang="0">
                <a:pos x="connsiteX5810" y="connsiteY5810"/>
              </a:cxn>
              <a:cxn ang="0">
                <a:pos x="connsiteX5811" y="connsiteY5811"/>
              </a:cxn>
              <a:cxn ang="0">
                <a:pos x="connsiteX5812" y="connsiteY5812"/>
              </a:cxn>
              <a:cxn ang="0">
                <a:pos x="connsiteX5813" y="connsiteY5813"/>
              </a:cxn>
              <a:cxn ang="0">
                <a:pos x="connsiteX5814" y="connsiteY5814"/>
              </a:cxn>
              <a:cxn ang="0">
                <a:pos x="connsiteX5815" y="connsiteY5815"/>
              </a:cxn>
              <a:cxn ang="0">
                <a:pos x="connsiteX5816" y="connsiteY5816"/>
              </a:cxn>
              <a:cxn ang="0">
                <a:pos x="connsiteX5817" y="connsiteY5817"/>
              </a:cxn>
              <a:cxn ang="0">
                <a:pos x="connsiteX5818" y="connsiteY5818"/>
              </a:cxn>
              <a:cxn ang="0">
                <a:pos x="connsiteX5819" y="connsiteY5819"/>
              </a:cxn>
              <a:cxn ang="0">
                <a:pos x="connsiteX5820" y="connsiteY5820"/>
              </a:cxn>
              <a:cxn ang="0">
                <a:pos x="connsiteX5821" y="connsiteY5821"/>
              </a:cxn>
              <a:cxn ang="0">
                <a:pos x="connsiteX5822" y="connsiteY5822"/>
              </a:cxn>
              <a:cxn ang="0">
                <a:pos x="connsiteX5823" y="connsiteY5823"/>
              </a:cxn>
              <a:cxn ang="0">
                <a:pos x="connsiteX5824" y="connsiteY5824"/>
              </a:cxn>
              <a:cxn ang="0">
                <a:pos x="connsiteX5825" y="connsiteY5825"/>
              </a:cxn>
              <a:cxn ang="0">
                <a:pos x="connsiteX5826" y="connsiteY5826"/>
              </a:cxn>
              <a:cxn ang="0">
                <a:pos x="connsiteX5827" y="connsiteY5827"/>
              </a:cxn>
              <a:cxn ang="0">
                <a:pos x="connsiteX5828" y="connsiteY5828"/>
              </a:cxn>
              <a:cxn ang="0">
                <a:pos x="connsiteX5829" y="connsiteY5829"/>
              </a:cxn>
              <a:cxn ang="0">
                <a:pos x="connsiteX5830" y="connsiteY5830"/>
              </a:cxn>
              <a:cxn ang="0">
                <a:pos x="connsiteX5831" y="connsiteY5831"/>
              </a:cxn>
              <a:cxn ang="0">
                <a:pos x="connsiteX5832" y="connsiteY5832"/>
              </a:cxn>
              <a:cxn ang="0">
                <a:pos x="connsiteX5833" y="connsiteY5833"/>
              </a:cxn>
              <a:cxn ang="0">
                <a:pos x="connsiteX5834" y="connsiteY5834"/>
              </a:cxn>
              <a:cxn ang="0">
                <a:pos x="connsiteX5835" y="connsiteY5835"/>
              </a:cxn>
              <a:cxn ang="0">
                <a:pos x="connsiteX5836" y="connsiteY5836"/>
              </a:cxn>
              <a:cxn ang="0">
                <a:pos x="connsiteX5837" y="connsiteY5837"/>
              </a:cxn>
              <a:cxn ang="0">
                <a:pos x="connsiteX5838" y="connsiteY5838"/>
              </a:cxn>
              <a:cxn ang="0">
                <a:pos x="connsiteX5839" y="connsiteY5839"/>
              </a:cxn>
              <a:cxn ang="0">
                <a:pos x="connsiteX5840" y="connsiteY5840"/>
              </a:cxn>
              <a:cxn ang="0">
                <a:pos x="connsiteX5841" y="connsiteY5841"/>
              </a:cxn>
              <a:cxn ang="0">
                <a:pos x="connsiteX5842" y="connsiteY5842"/>
              </a:cxn>
              <a:cxn ang="0">
                <a:pos x="connsiteX5843" y="connsiteY5843"/>
              </a:cxn>
              <a:cxn ang="0">
                <a:pos x="connsiteX5844" y="connsiteY5844"/>
              </a:cxn>
              <a:cxn ang="0">
                <a:pos x="connsiteX5845" y="connsiteY5845"/>
              </a:cxn>
              <a:cxn ang="0">
                <a:pos x="connsiteX5846" y="connsiteY5846"/>
              </a:cxn>
              <a:cxn ang="0">
                <a:pos x="connsiteX5847" y="connsiteY5847"/>
              </a:cxn>
              <a:cxn ang="0">
                <a:pos x="connsiteX5848" y="connsiteY5848"/>
              </a:cxn>
              <a:cxn ang="0">
                <a:pos x="connsiteX5849" y="connsiteY5849"/>
              </a:cxn>
              <a:cxn ang="0">
                <a:pos x="connsiteX5850" y="connsiteY5850"/>
              </a:cxn>
              <a:cxn ang="0">
                <a:pos x="connsiteX5851" y="connsiteY5851"/>
              </a:cxn>
              <a:cxn ang="0">
                <a:pos x="connsiteX5852" y="connsiteY5852"/>
              </a:cxn>
              <a:cxn ang="0">
                <a:pos x="connsiteX5853" y="connsiteY5853"/>
              </a:cxn>
              <a:cxn ang="0">
                <a:pos x="connsiteX5854" y="connsiteY5854"/>
              </a:cxn>
              <a:cxn ang="0">
                <a:pos x="connsiteX5855" y="connsiteY5855"/>
              </a:cxn>
              <a:cxn ang="0">
                <a:pos x="connsiteX5856" y="connsiteY5856"/>
              </a:cxn>
              <a:cxn ang="0">
                <a:pos x="connsiteX5857" y="connsiteY5857"/>
              </a:cxn>
              <a:cxn ang="0">
                <a:pos x="connsiteX5858" y="connsiteY5858"/>
              </a:cxn>
              <a:cxn ang="0">
                <a:pos x="connsiteX5859" y="connsiteY5859"/>
              </a:cxn>
              <a:cxn ang="0">
                <a:pos x="connsiteX5860" y="connsiteY5860"/>
              </a:cxn>
              <a:cxn ang="0">
                <a:pos x="connsiteX5861" y="connsiteY5861"/>
              </a:cxn>
              <a:cxn ang="0">
                <a:pos x="connsiteX5862" y="connsiteY5862"/>
              </a:cxn>
              <a:cxn ang="0">
                <a:pos x="connsiteX5863" y="connsiteY5863"/>
              </a:cxn>
              <a:cxn ang="0">
                <a:pos x="connsiteX5864" y="connsiteY5864"/>
              </a:cxn>
              <a:cxn ang="0">
                <a:pos x="connsiteX5865" y="connsiteY5865"/>
              </a:cxn>
              <a:cxn ang="0">
                <a:pos x="connsiteX5866" y="connsiteY5866"/>
              </a:cxn>
              <a:cxn ang="0">
                <a:pos x="connsiteX5867" y="connsiteY5867"/>
              </a:cxn>
              <a:cxn ang="0">
                <a:pos x="connsiteX5868" y="connsiteY5868"/>
              </a:cxn>
              <a:cxn ang="0">
                <a:pos x="connsiteX5869" y="connsiteY5869"/>
              </a:cxn>
              <a:cxn ang="0">
                <a:pos x="connsiteX5870" y="connsiteY5870"/>
              </a:cxn>
              <a:cxn ang="0">
                <a:pos x="connsiteX5871" y="connsiteY5871"/>
              </a:cxn>
              <a:cxn ang="0">
                <a:pos x="connsiteX5872" y="connsiteY5872"/>
              </a:cxn>
              <a:cxn ang="0">
                <a:pos x="connsiteX5873" y="connsiteY5873"/>
              </a:cxn>
              <a:cxn ang="0">
                <a:pos x="connsiteX5874" y="connsiteY5874"/>
              </a:cxn>
              <a:cxn ang="0">
                <a:pos x="connsiteX5875" y="connsiteY5875"/>
              </a:cxn>
              <a:cxn ang="0">
                <a:pos x="connsiteX5876" y="connsiteY5876"/>
              </a:cxn>
              <a:cxn ang="0">
                <a:pos x="connsiteX5877" y="connsiteY5877"/>
              </a:cxn>
              <a:cxn ang="0">
                <a:pos x="connsiteX5878" y="connsiteY5878"/>
              </a:cxn>
              <a:cxn ang="0">
                <a:pos x="connsiteX5879" y="connsiteY5879"/>
              </a:cxn>
              <a:cxn ang="0">
                <a:pos x="connsiteX5880" y="connsiteY5880"/>
              </a:cxn>
              <a:cxn ang="0">
                <a:pos x="connsiteX5881" y="connsiteY5881"/>
              </a:cxn>
              <a:cxn ang="0">
                <a:pos x="connsiteX5882" y="connsiteY5882"/>
              </a:cxn>
              <a:cxn ang="0">
                <a:pos x="connsiteX5883" y="connsiteY5883"/>
              </a:cxn>
              <a:cxn ang="0">
                <a:pos x="connsiteX5884" y="connsiteY5884"/>
              </a:cxn>
              <a:cxn ang="0">
                <a:pos x="connsiteX5885" y="connsiteY5885"/>
              </a:cxn>
              <a:cxn ang="0">
                <a:pos x="connsiteX5886" y="connsiteY5886"/>
              </a:cxn>
              <a:cxn ang="0">
                <a:pos x="connsiteX5887" y="connsiteY5887"/>
              </a:cxn>
              <a:cxn ang="0">
                <a:pos x="connsiteX5888" y="connsiteY5888"/>
              </a:cxn>
              <a:cxn ang="0">
                <a:pos x="connsiteX5889" y="connsiteY5889"/>
              </a:cxn>
              <a:cxn ang="0">
                <a:pos x="connsiteX5890" y="connsiteY5890"/>
              </a:cxn>
              <a:cxn ang="0">
                <a:pos x="connsiteX5891" y="connsiteY5891"/>
              </a:cxn>
              <a:cxn ang="0">
                <a:pos x="connsiteX5892" y="connsiteY5892"/>
              </a:cxn>
              <a:cxn ang="0">
                <a:pos x="connsiteX5893" y="connsiteY5893"/>
              </a:cxn>
              <a:cxn ang="0">
                <a:pos x="connsiteX5894" y="connsiteY5894"/>
              </a:cxn>
              <a:cxn ang="0">
                <a:pos x="connsiteX5895" y="connsiteY5895"/>
              </a:cxn>
              <a:cxn ang="0">
                <a:pos x="connsiteX5896" y="connsiteY5896"/>
              </a:cxn>
              <a:cxn ang="0">
                <a:pos x="connsiteX5897" y="connsiteY5897"/>
              </a:cxn>
              <a:cxn ang="0">
                <a:pos x="connsiteX5898" y="connsiteY5898"/>
              </a:cxn>
              <a:cxn ang="0">
                <a:pos x="connsiteX5899" y="connsiteY5899"/>
              </a:cxn>
              <a:cxn ang="0">
                <a:pos x="connsiteX5900" y="connsiteY5900"/>
              </a:cxn>
              <a:cxn ang="0">
                <a:pos x="connsiteX5901" y="connsiteY5901"/>
              </a:cxn>
              <a:cxn ang="0">
                <a:pos x="connsiteX5902" y="connsiteY5902"/>
              </a:cxn>
              <a:cxn ang="0">
                <a:pos x="connsiteX5903" y="connsiteY5903"/>
              </a:cxn>
              <a:cxn ang="0">
                <a:pos x="connsiteX5904" y="connsiteY5904"/>
              </a:cxn>
              <a:cxn ang="0">
                <a:pos x="connsiteX5905" y="connsiteY5905"/>
              </a:cxn>
              <a:cxn ang="0">
                <a:pos x="connsiteX5906" y="connsiteY5906"/>
              </a:cxn>
              <a:cxn ang="0">
                <a:pos x="connsiteX5907" y="connsiteY5907"/>
              </a:cxn>
              <a:cxn ang="0">
                <a:pos x="connsiteX5908" y="connsiteY5908"/>
              </a:cxn>
              <a:cxn ang="0">
                <a:pos x="connsiteX5909" y="connsiteY5909"/>
              </a:cxn>
              <a:cxn ang="0">
                <a:pos x="connsiteX5910" y="connsiteY5910"/>
              </a:cxn>
              <a:cxn ang="0">
                <a:pos x="connsiteX5911" y="connsiteY5911"/>
              </a:cxn>
              <a:cxn ang="0">
                <a:pos x="connsiteX5912" y="connsiteY5912"/>
              </a:cxn>
              <a:cxn ang="0">
                <a:pos x="connsiteX5913" y="connsiteY5913"/>
              </a:cxn>
              <a:cxn ang="0">
                <a:pos x="connsiteX5914" y="connsiteY5914"/>
              </a:cxn>
              <a:cxn ang="0">
                <a:pos x="connsiteX5915" y="connsiteY5915"/>
              </a:cxn>
              <a:cxn ang="0">
                <a:pos x="connsiteX5916" y="connsiteY5916"/>
              </a:cxn>
              <a:cxn ang="0">
                <a:pos x="connsiteX5917" y="connsiteY5917"/>
              </a:cxn>
              <a:cxn ang="0">
                <a:pos x="connsiteX5918" y="connsiteY5918"/>
              </a:cxn>
              <a:cxn ang="0">
                <a:pos x="connsiteX5919" y="connsiteY5919"/>
              </a:cxn>
              <a:cxn ang="0">
                <a:pos x="connsiteX5920" y="connsiteY5920"/>
              </a:cxn>
              <a:cxn ang="0">
                <a:pos x="connsiteX5921" y="connsiteY5921"/>
              </a:cxn>
              <a:cxn ang="0">
                <a:pos x="connsiteX5922" y="connsiteY5922"/>
              </a:cxn>
              <a:cxn ang="0">
                <a:pos x="connsiteX5923" y="connsiteY5923"/>
              </a:cxn>
              <a:cxn ang="0">
                <a:pos x="connsiteX5924" y="connsiteY5924"/>
              </a:cxn>
              <a:cxn ang="0">
                <a:pos x="connsiteX5925" y="connsiteY5925"/>
              </a:cxn>
              <a:cxn ang="0">
                <a:pos x="connsiteX5926" y="connsiteY5926"/>
              </a:cxn>
              <a:cxn ang="0">
                <a:pos x="connsiteX5927" y="connsiteY5927"/>
              </a:cxn>
              <a:cxn ang="0">
                <a:pos x="connsiteX5928" y="connsiteY5928"/>
              </a:cxn>
              <a:cxn ang="0">
                <a:pos x="connsiteX5929" y="connsiteY5929"/>
              </a:cxn>
              <a:cxn ang="0">
                <a:pos x="connsiteX5930" y="connsiteY5930"/>
              </a:cxn>
              <a:cxn ang="0">
                <a:pos x="connsiteX5931" y="connsiteY5931"/>
              </a:cxn>
              <a:cxn ang="0">
                <a:pos x="connsiteX5932" y="connsiteY5932"/>
              </a:cxn>
              <a:cxn ang="0">
                <a:pos x="connsiteX5933" y="connsiteY5933"/>
              </a:cxn>
              <a:cxn ang="0">
                <a:pos x="connsiteX5934" y="connsiteY5934"/>
              </a:cxn>
              <a:cxn ang="0">
                <a:pos x="connsiteX5935" y="connsiteY5935"/>
              </a:cxn>
              <a:cxn ang="0">
                <a:pos x="connsiteX5936" y="connsiteY5936"/>
              </a:cxn>
              <a:cxn ang="0">
                <a:pos x="connsiteX5937" y="connsiteY5937"/>
              </a:cxn>
              <a:cxn ang="0">
                <a:pos x="connsiteX5938" y="connsiteY5938"/>
              </a:cxn>
              <a:cxn ang="0">
                <a:pos x="connsiteX5939" y="connsiteY5939"/>
              </a:cxn>
              <a:cxn ang="0">
                <a:pos x="connsiteX5940" y="connsiteY5940"/>
              </a:cxn>
              <a:cxn ang="0">
                <a:pos x="connsiteX5941" y="connsiteY5941"/>
              </a:cxn>
              <a:cxn ang="0">
                <a:pos x="connsiteX5942" y="connsiteY5942"/>
              </a:cxn>
              <a:cxn ang="0">
                <a:pos x="connsiteX5943" y="connsiteY5943"/>
              </a:cxn>
              <a:cxn ang="0">
                <a:pos x="connsiteX5944" y="connsiteY5944"/>
              </a:cxn>
              <a:cxn ang="0">
                <a:pos x="connsiteX5945" y="connsiteY5945"/>
              </a:cxn>
              <a:cxn ang="0">
                <a:pos x="connsiteX5946" y="connsiteY5946"/>
              </a:cxn>
              <a:cxn ang="0">
                <a:pos x="connsiteX5947" y="connsiteY5947"/>
              </a:cxn>
              <a:cxn ang="0">
                <a:pos x="connsiteX5948" y="connsiteY5948"/>
              </a:cxn>
              <a:cxn ang="0">
                <a:pos x="connsiteX5949" y="connsiteY5949"/>
              </a:cxn>
              <a:cxn ang="0">
                <a:pos x="connsiteX5950" y="connsiteY5950"/>
              </a:cxn>
              <a:cxn ang="0">
                <a:pos x="connsiteX5951" y="connsiteY5951"/>
              </a:cxn>
              <a:cxn ang="0">
                <a:pos x="connsiteX5952" y="connsiteY5952"/>
              </a:cxn>
              <a:cxn ang="0">
                <a:pos x="connsiteX5953" y="connsiteY5953"/>
              </a:cxn>
              <a:cxn ang="0">
                <a:pos x="connsiteX5954" y="connsiteY5954"/>
              </a:cxn>
              <a:cxn ang="0">
                <a:pos x="connsiteX5955" y="connsiteY5955"/>
              </a:cxn>
              <a:cxn ang="0">
                <a:pos x="connsiteX5956" y="connsiteY5956"/>
              </a:cxn>
              <a:cxn ang="0">
                <a:pos x="connsiteX5957" y="connsiteY5957"/>
              </a:cxn>
              <a:cxn ang="0">
                <a:pos x="connsiteX5958" y="connsiteY5958"/>
              </a:cxn>
              <a:cxn ang="0">
                <a:pos x="connsiteX5959" y="connsiteY5959"/>
              </a:cxn>
              <a:cxn ang="0">
                <a:pos x="connsiteX5960" y="connsiteY5960"/>
              </a:cxn>
              <a:cxn ang="0">
                <a:pos x="connsiteX5961" y="connsiteY5961"/>
              </a:cxn>
              <a:cxn ang="0">
                <a:pos x="connsiteX5962" y="connsiteY5962"/>
              </a:cxn>
              <a:cxn ang="0">
                <a:pos x="connsiteX5963" y="connsiteY5963"/>
              </a:cxn>
              <a:cxn ang="0">
                <a:pos x="connsiteX5964" y="connsiteY5964"/>
              </a:cxn>
              <a:cxn ang="0">
                <a:pos x="connsiteX5965" y="connsiteY5965"/>
              </a:cxn>
              <a:cxn ang="0">
                <a:pos x="connsiteX5966" y="connsiteY5966"/>
              </a:cxn>
              <a:cxn ang="0">
                <a:pos x="connsiteX5967" y="connsiteY5967"/>
              </a:cxn>
              <a:cxn ang="0">
                <a:pos x="connsiteX5968" y="connsiteY5968"/>
              </a:cxn>
              <a:cxn ang="0">
                <a:pos x="connsiteX5969" y="connsiteY5969"/>
              </a:cxn>
              <a:cxn ang="0">
                <a:pos x="connsiteX5970" y="connsiteY5970"/>
              </a:cxn>
              <a:cxn ang="0">
                <a:pos x="connsiteX5971" y="connsiteY5971"/>
              </a:cxn>
              <a:cxn ang="0">
                <a:pos x="connsiteX5972" y="connsiteY5972"/>
              </a:cxn>
              <a:cxn ang="0">
                <a:pos x="connsiteX5973" y="connsiteY5973"/>
              </a:cxn>
              <a:cxn ang="0">
                <a:pos x="connsiteX5974" y="connsiteY5974"/>
              </a:cxn>
              <a:cxn ang="0">
                <a:pos x="connsiteX5975" y="connsiteY5975"/>
              </a:cxn>
              <a:cxn ang="0">
                <a:pos x="connsiteX5976" y="connsiteY5976"/>
              </a:cxn>
              <a:cxn ang="0">
                <a:pos x="connsiteX5977" y="connsiteY5977"/>
              </a:cxn>
              <a:cxn ang="0">
                <a:pos x="connsiteX5978" y="connsiteY5978"/>
              </a:cxn>
              <a:cxn ang="0">
                <a:pos x="connsiteX5979" y="connsiteY5979"/>
              </a:cxn>
              <a:cxn ang="0">
                <a:pos x="connsiteX5980" y="connsiteY5980"/>
              </a:cxn>
              <a:cxn ang="0">
                <a:pos x="connsiteX5981" y="connsiteY5981"/>
              </a:cxn>
              <a:cxn ang="0">
                <a:pos x="connsiteX5982" y="connsiteY5982"/>
              </a:cxn>
              <a:cxn ang="0">
                <a:pos x="connsiteX5983" y="connsiteY5983"/>
              </a:cxn>
              <a:cxn ang="0">
                <a:pos x="connsiteX5984" y="connsiteY5984"/>
              </a:cxn>
              <a:cxn ang="0">
                <a:pos x="connsiteX5985" y="connsiteY5985"/>
              </a:cxn>
              <a:cxn ang="0">
                <a:pos x="connsiteX5986" y="connsiteY5986"/>
              </a:cxn>
              <a:cxn ang="0">
                <a:pos x="connsiteX5987" y="connsiteY5987"/>
              </a:cxn>
              <a:cxn ang="0">
                <a:pos x="connsiteX5988" y="connsiteY5988"/>
              </a:cxn>
              <a:cxn ang="0">
                <a:pos x="connsiteX5989" y="connsiteY5989"/>
              </a:cxn>
              <a:cxn ang="0">
                <a:pos x="connsiteX5990" y="connsiteY5990"/>
              </a:cxn>
              <a:cxn ang="0">
                <a:pos x="connsiteX5991" y="connsiteY5991"/>
              </a:cxn>
              <a:cxn ang="0">
                <a:pos x="connsiteX5992" y="connsiteY5992"/>
              </a:cxn>
              <a:cxn ang="0">
                <a:pos x="connsiteX5993" y="connsiteY5993"/>
              </a:cxn>
              <a:cxn ang="0">
                <a:pos x="connsiteX5994" y="connsiteY5994"/>
              </a:cxn>
              <a:cxn ang="0">
                <a:pos x="connsiteX5995" y="connsiteY5995"/>
              </a:cxn>
              <a:cxn ang="0">
                <a:pos x="connsiteX5996" y="connsiteY5996"/>
              </a:cxn>
              <a:cxn ang="0">
                <a:pos x="connsiteX5997" y="connsiteY5997"/>
              </a:cxn>
              <a:cxn ang="0">
                <a:pos x="connsiteX5998" y="connsiteY5998"/>
              </a:cxn>
              <a:cxn ang="0">
                <a:pos x="connsiteX5999" y="connsiteY5999"/>
              </a:cxn>
              <a:cxn ang="0">
                <a:pos x="connsiteX6000" y="connsiteY6000"/>
              </a:cxn>
              <a:cxn ang="0">
                <a:pos x="connsiteX6001" y="connsiteY6001"/>
              </a:cxn>
              <a:cxn ang="0">
                <a:pos x="connsiteX6002" y="connsiteY6002"/>
              </a:cxn>
              <a:cxn ang="0">
                <a:pos x="connsiteX6003" y="connsiteY6003"/>
              </a:cxn>
              <a:cxn ang="0">
                <a:pos x="connsiteX6004" y="connsiteY6004"/>
              </a:cxn>
              <a:cxn ang="0">
                <a:pos x="connsiteX6005" y="connsiteY6005"/>
              </a:cxn>
              <a:cxn ang="0">
                <a:pos x="connsiteX6006" y="connsiteY6006"/>
              </a:cxn>
              <a:cxn ang="0">
                <a:pos x="connsiteX6007" y="connsiteY6007"/>
              </a:cxn>
              <a:cxn ang="0">
                <a:pos x="connsiteX6008" y="connsiteY6008"/>
              </a:cxn>
              <a:cxn ang="0">
                <a:pos x="connsiteX6009" y="connsiteY6009"/>
              </a:cxn>
              <a:cxn ang="0">
                <a:pos x="connsiteX6010" y="connsiteY6010"/>
              </a:cxn>
              <a:cxn ang="0">
                <a:pos x="connsiteX6011" y="connsiteY6011"/>
              </a:cxn>
              <a:cxn ang="0">
                <a:pos x="connsiteX6012" y="connsiteY6012"/>
              </a:cxn>
              <a:cxn ang="0">
                <a:pos x="connsiteX6013" y="connsiteY6013"/>
              </a:cxn>
              <a:cxn ang="0">
                <a:pos x="connsiteX6014" y="connsiteY6014"/>
              </a:cxn>
              <a:cxn ang="0">
                <a:pos x="connsiteX6015" y="connsiteY6015"/>
              </a:cxn>
              <a:cxn ang="0">
                <a:pos x="connsiteX6016" y="connsiteY6016"/>
              </a:cxn>
              <a:cxn ang="0">
                <a:pos x="connsiteX6017" y="connsiteY6017"/>
              </a:cxn>
              <a:cxn ang="0">
                <a:pos x="connsiteX6018" y="connsiteY6018"/>
              </a:cxn>
              <a:cxn ang="0">
                <a:pos x="connsiteX6019" y="connsiteY6019"/>
              </a:cxn>
              <a:cxn ang="0">
                <a:pos x="connsiteX6020" y="connsiteY6020"/>
              </a:cxn>
              <a:cxn ang="0">
                <a:pos x="connsiteX6021" y="connsiteY6021"/>
              </a:cxn>
              <a:cxn ang="0">
                <a:pos x="connsiteX6022" y="connsiteY6022"/>
              </a:cxn>
              <a:cxn ang="0">
                <a:pos x="connsiteX6023" y="connsiteY6023"/>
              </a:cxn>
              <a:cxn ang="0">
                <a:pos x="connsiteX6024" y="connsiteY6024"/>
              </a:cxn>
              <a:cxn ang="0">
                <a:pos x="connsiteX6025" y="connsiteY6025"/>
              </a:cxn>
              <a:cxn ang="0">
                <a:pos x="connsiteX6026" y="connsiteY6026"/>
              </a:cxn>
              <a:cxn ang="0">
                <a:pos x="connsiteX6027" y="connsiteY6027"/>
              </a:cxn>
              <a:cxn ang="0">
                <a:pos x="connsiteX6028" y="connsiteY6028"/>
              </a:cxn>
              <a:cxn ang="0">
                <a:pos x="connsiteX6029" y="connsiteY6029"/>
              </a:cxn>
              <a:cxn ang="0">
                <a:pos x="connsiteX6030" y="connsiteY6030"/>
              </a:cxn>
              <a:cxn ang="0">
                <a:pos x="connsiteX6031" y="connsiteY6031"/>
              </a:cxn>
              <a:cxn ang="0">
                <a:pos x="connsiteX6032" y="connsiteY6032"/>
              </a:cxn>
              <a:cxn ang="0">
                <a:pos x="connsiteX6033" y="connsiteY6033"/>
              </a:cxn>
              <a:cxn ang="0">
                <a:pos x="connsiteX6034" y="connsiteY6034"/>
              </a:cxn>
              <a:cxn ang="0">
                <a:pos x="connsiteX6035" y="connsiteY6035"/>
              </a:cxn>
              <a:cxn ang="0">
                <a:pos x="connsiteX6036" y="connsiteY6036"/>
              </a:cxn>
              <a:cxn ang="0">
                <a:pos x="connsiteX6037" y="connsiteY6037"/>
              </a:cxn>
              <a:cxn ang="0">
                <a:pos x="connsiteX6038" y="connsiteY6038"/>
              </a:cxn>
              <a:cxn ang="0">
                <a:pos x="connsiteX6039" y="connsiteY6039"/>
              </a:cxn>
              <a:cxn ang="0">
                <a:pos x="connsiteX6040" y="connsiteY6040"/>
              </a:cxn>
              <a:cxn ang="0">
                <a:pos x="connsiteX6041" y="connsiteY6041"/>
              </a:cxn>
              <a:cxn ang="0">
                <a:pos x="connsiteX6042" y="connsiteY6042"/>
              </a:cxn>
              <a:cxn ang="0">
                <a:pos x="connsiteX6043" y="connsiteY6043"/>
              </a:cxn>
              <a:cxn ang="0">
                <a:pos x="connsiteX6044" y="connsiteY6044"/>
              </a:cxn>
              <a:cxn ang="0">
                <a:pos x="connsiteX6045" y="connsiteY6045"/>
              </a:cxn>
              <a:cxn ang="0">
                <a:pos x="connsiteX6046" y="connsiteY6046"/>
              </a:cxn>
              <a:cxn ang="0">
                <a:pos x="connsiteX6047" y="connsiteY6047"/>
              </a:cxn>
              <a:cxn ang="0">
                <a:pos x="connsiteX6048" y="connsiteY6048"/>
              </a:cxn>
              <a:cxn ang="0">
                <a:pos x="connsiteX6049" y="connsiteY6049"/>
              </a:cxn>
              <a:cxn ang="0">
                <a:pos x="connsiteX6050" y="connsiteY6050"/>
              </a:cxn>
              <a:cxn ang="0">
                <a:pos x="connsiteX6051" y="connsiteY6051"/>
              </a:cxn>
              <a:cxn ang="0">
                <a:pos x="connsiteX6052" y="connsiteY6052"/>
              </a:cxn>
              <a:cxn ang="0">
                <a:pos x="connsiteX6053" y="connsiteY6053"/>
              </a:cxn>
              <a:cxn ang="0">
                <a:pos x="connsiteX6054" y="connsiteY6054"/>
              </a:cxn>
              <a:cxn ang="0">
                <a:pos x="connsiteX6055" y="connsiteY6055"/>
              </a:cxn>
              <a:cxn ang="0">
                <a:pos x="connsiteX6056" y="connsiteY6056"/>
              </a:cxn>
              <a:cxn ang="0">
                <a:pos x="connsiteX6057" y="connsiteY6057"/>
              </a:cxn>
              <a:cxn ang="0">
                <a:pos x="connsiteX6058" y="connsiteY6058"/>
              </a:cxn>
              <a:cxn ang="0">
                <a:pos x="connsiteX6059" y="connsiteY6059"/>
              </a:cxn>
              <a:cxn ang="0">
                <a:pos x="connsiteX6060" y="connsiteY6060"/>
              </a:cxn>
              <a:cxn ang="0">
                <a:pos x="connsiteX6061" y="connsiteY6061"/>
              </a:cxn>
              <a:cxn ang="0">
                <a:pos x="connsiteX6062" y="connsiteY6062"/>
              </a:cxn>
              <a:cxn ang="0">
                <a:pos x="connsiteX6063" y="connsiteY6063"/>
              </a:cxn>
              <a:cxn ang="0">
                <a:pos x="connsiteX6064" y="connsiteY6064"/>
              </a:cxn>
              <a:cxn ang="0">
                <a:pos x="connsiteX6065" y="connsiteY6065"/>
              </a:cxn>
              <a:cxn ang="0">
                <a:pos x="connsiteX6066" y="connsiteY6066"/>
              </a:cxn>
              <a:cxn ang="0">
                <a:pos x="connsiteX6067" y="connsiteY6067"/>
              </a:cxn>
              <a:cxn ang="0">
                <a:pos x="connsiteX6068" y="connsiteY6068"/>
              </a:cxn>
              <a:cxn ang="0">
                <a:pos x="connsiteX6069" y="connsiteY6069"/>
              </a:cxn>
              <a:cxn ang="0">
                <a:pos x="connsiteX6070" y="connsiteY6070"/>
              </a:cxn>
              <a:cxn ang="0">
                <a:pos x="connsiteX6071" y="connsiteY6071"/>
              </a:cxn>
              <a:cxn ang="0">
                <a:pos x="connsiteX6072" y="connsiteY6072"/>
              </a:cxn>
              <a:cxn ang="0">
                <a:pos x="connsiteX6073" y="connsiteY6073"/>
              </a:cxn>
              <a:cxn ang="0">
                <a:pos x="connsiteX6074" y="connsiteY6074"/>
              </a:cxn>
              <a:cxn ang="0">
                <a:pos x="connsiteX6075" y="connsiteY6075"/>
              </a:cxn>
              <a:cxn ang="0">
                <a:pos x="connsiteX6076" y="connsiteY6076"/>
              </a:cxn>
              <a:cxn ang="0">
                <a:pos x="connsiteX6077" y="connsiteY6077"/>
              </a:cxn>
              <a:cxn ang="0">
                <a:pos x="connsiteX6078" y="connsiteY6078"/>
              </a:cxn>
              <a:cxn ang="0">
                <a:pos x="connsiteX6079" y="connsiteY6079"/>
              </a:cxn>
              <a:cxn ang="0">
                <a:pos x="connsiteX6080" y="connsiteY6080"/>
              </a:cxn>
              <a:cxn ang="0">
                <a:pos x="connsiteX6081" y="connsiteY6081"/>
              </a:cxn>
              <a:cxn ang="0">
                <a:pos x="connsiteX6082" y="connsiteY6082"/>
              </a:cxn>
              <a:cxn ang="0">
                <a:pos x="connsiteX6083" y="connsiteY6083"/>
              </a:cxn>
              <a:cxn ang="0">
                <a:pos x="connsiteX6084" y="connsiteY6084"/>
              </a:cxn>
              <a:cxn ang="0">
                <a:pos x="connsiteX6085" y="connsiteY6085"/>
              </a:cxn>
              <a:cxn ang="0">
                <a:pos x="connsiteX6086" y="connsiteY6086"/>
              </a:cxn>
              <a:cxn ang="0">
                <a:pos x="connsiteX6087" y="connsiteY6087"/>
              </a:cxn>
              <a:cxn ang="0">
                <a:pos x="connsiteX6088" y="connsiteY6088"/>
              </a:cxn>
              <a:cxn ang="0">
                <a:pos x="connsiteX6089" y="connsiteY6089"/>
              </a:cxn>
              <a:cxn ang="0">
                <a:pos x="connsiteX6090" y="connsiteY6090"/>
              </a:cxn>
              <a:cxn ang="0">
                <a:pos x="connsiteX6091" y="connsiteY6091"/>
              </a:cxn>
              <a:cxn ang="0">
                <a:pos x="connsiteX6092" y="connsiteY6092"/>
              </a:cxn>
              <a:cxn ang="0">
                <a:pos x="connsiteX6093" y="connsiteY6093"/>
              </a:cxn>
              <a:cxn ang="0">
                <a:pos x="connsiteX6094" y="connsiteY6094"/>
              </a:cxn>
              <a:cxn ang="0">
                <a:pos x="connsiteX6095" y="connsiteY6095"/>
              </a:cxn>
              <a:cxn ang="0">
                <a:pos x="connsiteX6096" y="connsiteY6096"/>
              </a:cxn>
              <a:cxn ang="0">
                <a:pos x="connsiteX6097" y="connsiteY6097"/>
              </a:cxn>
              <a:cxn ang="0">
                <a:pos x="connsiteX6098" y="connsiteY6098"/>
              </a:cxn>
              <a:cxn ang="0">
                <a:pos x="connsiteX6099" y="connsiteY6099"/>
              </a:cxn>
              <a:cxn ang="0">
                <a:pos x="connsiteX6100" y="connsiteY6100"/>
              </a:cxn>
              <a:cxn ang="0">
                <a:pos x="connsiteX6101" y="connsiteY6101"/>
              </a:cxn>
              <a:cxn ang="0">
                <a:pos x="connsiteX6102" y="connsiteY6102"/>
              </a:cxn>
              <a:cxn ang="0">
                <a:pos x="connsiteX6103" y="connsiteY6103"/>
              </a:cxn>
              <a:cxn ang="0">
                <a:pos x="connsiteX6104" y="connsiteY6104"/>
              </a:cxn>
              <a:cxn ang="0">
                <a:pos x="connsiteX6105" y="connsiteY6105"/>
              </a:cxn>
              <a:cxn ang="0">
                <a:pos x="connsiteX6106" y="connsiteY6106"/>
              </a:cxn>
              <a:cxn ang="0">
                <a:pos x="connsiteX6107" y="connsiteY6107"/>
              </a:cxn>
              <a:cxn ang="0">
                <a:pos x="connsiteX6108" y="connsiteY6108"/>
              </a:cxn>
              <a:cxn ang="0">
                <a:pos x="connsiteX6109" y="connsiteY6109"/>
              </a:cxn>
              <a:cxn ang="0">
                <a:pos x="connsiteX6110" y="connsiteY6110"/>
              </a:cxn>
              <a:cxn ang="0">
                <a:pos x="connsiteX6111" y="connsiteY6111"/>
              </a:cxn>
              <a:cxn ang="0">
                <a:pos x="connsiteX6112" y="connsiteY6112"/>
              </a:cxn>
              <a:cxn ang="0">
                <a:pos x="connsiteX6113" y="connsiteY6113"/>
              </a:cxn>
              <a:cxn ang="0">
                <a:pos x="connsiteX6114" y="connsiteY6114"/>
              </a:cxn>
              <a:cxn ang="0">
                <a:pos x="connsiteX6115" y="connsiteY6115"/>
              </a:cxn>
              <a:cxn ang="0">
                <a:pos x="connsiteX6116" y="connsiteY6116"/>
              </a:cxn>
              <a:cxn ang="0">
                <a:pos x="connsiteX6117" y="connsiteY6117"/>
              </a:cxn>
              <a:cxn ang="0">
                <a:pos x="connsiteX6118" y="connsiteY6118"/>
              </a:cxn>
              <a:cxn ang="0">
                <a:pos x="connsiteX6119" y="connsiteY6119"/>
              </a:cxn>
              <a:cxn ang="0">
                <a:pos x="connsiteX6120" y="connsiteY6120"/>
              </a:cxn>
              <a:cxn ang="0">
                <a:pos x="connsiteX6121" y="connsiteY6121"/>
              </a:cxn>
              <a:cxn ang="0">
                <a:pos x="connsiteX6122" y="connsiteY6122"/>
              </a:cxn>
              <a:cxn ang="0">
                <a:pos x="connsiteX6123" y="connsiteY6123"/>
              </a:cxn>
              <a:cxn ang="0">
                <a:pos x="connsiteX6124" y="connsiteY6124"/>
              </a:cxn>
              <a:cxn ang="0">
                <a:pos x="connsiteX6125" y="connsiteY6125"/>
              </a:cxn>
              <a:cxn ang="0">
                <a:pos x="connsiteX6126" y="connsiteY6126"/>
              </a:cxn>
              <a:cxn ang="0">
                <a:pos x="connsiteX6127" y="connsiteY6127"/>
              </a:cxn>
              <a:cxn ang="0">
                <a:pos x="connsiteX6128" y="connsiteY6128"/>
              </a:cxn>
              <a:cxn ang="0">
                <a:pos x="connsiteX6129" y="connsiteY6129"/>
              </a:cxn>
              <a:cxn ang="0">
                <a:pos x="connsiteX6130" y="connsiteY6130"/>
              </a:cxn>
              <a:cxn ang="0">
                <a:pos x="connsiteX6131" y="connsiteY6131"/>
              </a:cxn>
              <a:cxn ang="0">
                <a:pos x="connsiteX6132" y="connsiteY6132"/>
              </a:cxn>
              <a:cxn ang="0">
                <a:pos x="connsiteX6133" y="connsiteY6133"/>
              </a:cxn>
              <a:cxn ang="0">
                <a:pos x="connsiteX6134" y="connsiteY6134"/>
              </a:cxn>
              <a:cxn ang="0">
                <a:pos x="connsiteX6135" y="connsiteY6135"/>
              </a:cxn>
              <a:cxn ang="0">
                <a:pos x="connsiteX6136" y="connsiteY6136"/>
              </a:cxn>
              <a:cxn ang="0">
                <a:pos x="connsiteX6137" y="connsiteY6137"/>
              </a:cxn>
              <a:cxn ang="0">
                <a:pos x="connsiteX6138" y="connsiteY6138"/>
              </a:cxn>
              <a:cxn ang="0">
                <a:pos x="connsiteX6139" y="connsiteY6139"/>
              </a:cxn>
              <a:cxn ang="0">
                <a:pos x="connsiteX6140" y="connsiteY6140"/>
              </a:cxn>
              <a:cxn ang="0">
                <a:pos x="connsiteX6141" y="connsiteY6141"/>
              </a:cxn>
              <a:cxn ang="0">
                <a:pos x="connsiteX6142" y="connsiteY6142"/>
              </a:cxn>
              <a:cxn ang="0">
                <a:pos x="connsiteX6143" y="connsiteY6143"/>
              </a:cxn>
              <a:cxn ang="0">
                <a:pos x="connsiteX6144" y="connsiteY6144"/>
              </a:cxn>
              <a:cxn ang="0">
                <a:pos x="connsiteX6145" y="connsiteY6145"/>
              </a:cxn>
              <a:cxn ang="0">
                <a:pos x="connsiteX6146" y="connsiteY6146"/>
              </a:cxn>
              <a:cxn ang="0">
                <a:pos x="connsiteX6147" y="connsiteY6147"/>
              </a:cxn>
              <a:cxn ang="0">
                <a:pos x="connsiteX6148" y="connsiteY6148"/>
              </a:cxn>
              <a:cxn ang="0">
                <a:pos x="connsiteX6149" y="connsiteY6149"/>
              </a:cxn>
              <a:cxn ang="0">
                <a:pos x="connsiteX6150" y="connsiteY6150"/>
              </a:cxn>
              <a:cxn ang="0">
                <a:pos x="connsiteX6151" y="connsiteY6151"/>
              </a:cxn>
              <a:cxn ang="0">
                <a:pos x="connsiteX6152" y="connsiteY6152"/>
              </a:cxn>
              <a:cxn ang="0">
                <a:pos x="connsiteX6153" y="connsiteY6153"/>
              </a:cxn>
              <a:cxn ang="0">
                <a:pos x="connsiteX6154" y="connsiteY6154"/>
              </a:cxn>
              <a:cxn ang="0">
                <a:pos x="connsiteX6155" y="connsiteY6155"/>
              </a:cxn>
              <a:cxn ang="0">
                <a:pos x="connsiteX6156" y="connsiteY6156"/>
              </a:cxn>
              <a:cxn ang="0">
                <a:pos x="connsiteX6157" y="connsiteY6157"/>
              </a:cxn>
              <a:cxn ang="0">
                <a:pos x="connsiteX6158" y="connsiteY6158"/>
              </a:cxn>
              <a:cxn ang="0">
                <a:pos x="connsiteX6159" y="connsiteY6159"/>
              </a:cxn>
              <a:cxn ang="0">
                <a:pos x="connsiteX6160" y="connsiteY6160"/>
              </a:cxn>
              <a:cxn ang="0">
                <a:pos x="connsiteX6161" y="connsiteY6161"/>
              </a:cxn>
              <a:cxn ang="0">
                <a:pos x="connsiteX6162" y="connsiteY6162"/>
              </a:cxn>
              <a:cxn ang="0">
                <a:pos x="connsiteX6163" y="connsiteY6163"/>
              </a:cxn>
              <a:cxn ang="0">
                <a:pos x="connsiteX6164" y="connsiteY6164"/>
              </a:cxn>
              <a:cxn ang="0">
                <a:pos x="connsiteX6165" y="connsiteY6165"/>
              </a:cxn>
              <a:cxn ang="0">
                <a:pos x="connsiteX6166" y="connsiteY6166"/>
              </a:cxn>
              <a:cxn ang="0">
                <a:pos x="connsiteX6167" y="connsiteY6167"/>
              </a:cxn>
              <a:cxn ang="0">
                <a:pos x="connsiteX6168" y="connsiteY6168"/>
              </a:cxn>
              <a:cxn ang="0">
                <a:pos x="connsiteX6169" y="connsiteY6169"/>
              </a:cxn>
              <a:cxn ang="0">
                <a:pos x="connsiteX6170" y="connsiteY6170"/>
              </a:cxn>
              <a:cxn ang="0">
                <a:pos x="connsiteX6171" y="connsiteY6171"/>
              </a:cxn>
              <a:cxn ang="0">
                <a:pos x="connsiteX6172" y="connsiteY6172"/>
              </a:cxn>
              <a:cxn ang="0">
                <a:pos x="connsiteX6173" y="connsiteY6173"/>
              </a:cxn>
              <a:cxn ang="0">
                <a:pos x="connsiteX6174" y="connsiteY6174"/>
              </a:cxn>
              <a:cxn ang="0">
                <a:pos x="connsiteX6175" y="connsiteY6175"/>
              </a:cxn>
              <a:cxn ang="0">
                <a:pos x="connsiteX6176" y="connsiteY6176"/>
              </a:cxn>
              <a:cxn ang="0">
                <a:pos x="connsiteX6177" y="connsiteY6177"/>
              </a:cxn>
              <a:cxn ang="0">
                <a:pos x="connsiteX6178" y="connsiteY6178"/>
              </a:cxn>
              <a:cxn ang="0">
                <a:pos x="connsiteX6179" y="connsiteY6179"/>
              </a:cxn>
              <a:cxn ang="0">
                <a:pos x="connsiteX6180" y="connsiteY6180"/>
              </a:cxn>
              <a:cxn ang="0">
                <a:pos x="connsiteX6181" y="connsiteY6181"/>
              </a:cxn>
              <a:cxn ang="0">
                <a:pos x="connsiteX6182" y="connsiteY6182"/>
              </a:cxn>
              <a:cxn ang="0">
                <a:pos x="connsiteX6183" y="connsiteY6183"/>
              </a:cxn>
              <a:cxn ang="0">
                <a:pos x="connsiteX6184" y="connsiteY6184"/>
              </a:cxn>
              <a:cxn ang="0">
                <a:pos x="connsiteX6185" y="connsiteY6185"/>
              </a:cxn>
              <a:cxn ang="0">
                <a:pos x="connsiteX6186" y="connsiteY6186"/>
              </a:cxn>
              <a:cxn ang="0">
                <a:pos x="connsiteX6187" y="connsiteY6187"/>
              </a:cxn>
              <a:cxn ang="0">
                <a:pos x="connsiteX6188" y="connsiteY6188"/>
              </a:cxn>
              <a:cxn ang="0">
                <a:pos x="connsiteX6189" y="connsiteY6189"/>
              </a:cxn>
              <a:cxn ang="0">
                <a:pos x="connsiteX6190" y="connsiteY6190"/>
              </a:cxn>
              <a:cxn ang="0">
                <a:pos x="connsiteX6191" y="connsiteY6191"/>
              </a:cxn>
              <a:cxn ang="0">
                <a:pos x="connsiteX6192" y="connsiteY6192"/>
              </a:cxn>
              <a:cxn ang="0">
                <a:pos x="connsiteX6193" y="connsiteY6193"/>
              </a:cxn>
              <a:cxn ang="0">
                <a:pos x="connsiteX6194" y="connsiteY6194"/>
              </a:cxn>
              <a:cxn ang="0">
                <a:pos x="connsiteX6195" y="connsiteY6195"/>
              </a:cxn>
              <a:cxn ang="0">
                <a:pos x="connsiteX6196" y="connsiteY6196"/>
              </a:cxn>
              <a:cxn ang="0">
                <a:pos x="connsiteX6197" y="connsiteY6197"/>
              </a:cxn>
              <a:cxn ang="0">
                <a:pos x="connsiteX6198" y="connsiteY6198"/>
              </a:cxn>
              <a:cxn ang="0">
                <a:pos x="connsiteX6199" y="connsiteY6199"/>
              </a:cxn>
              <a:cxn ang="0">
                <a:pos x="connsiteX6200" y="connsiteY6200"/>
              </a:cxn>
              <a:cxn ang="0">
                <a:pos x="connsiteX6201" y="connsiteY6201"/>
              </a:cxn>
              <a:cxn ang="0">
                <a:pos x="connsiteX6202" y="connsiteY6202"/>
              </a:cxn>
              <a:cxn ang="0">
                <a:pos x="connsiteX6203" y="connsiteY6203"/>
              </a:cxn>
              <a:cxn ang="0">
                <a:pos x="connsiteX6204" y="connsiteY6204"/>
              </a:cxn>
              <a:cxn ang="0">
                <a:pos x="connsiteX6205" y="connsiteY6205"/>
              </a:cxn>
              <a:cxn ang="0">
                <a:pos x="connsiteX6206" y="connsiteY6206"/>
              </a:cxn>
              <a:cxn ang="0">
                <a:pos x="connsiteX6207" y="connsiteY6207"/>
              </a:cxn>
              <a:cxn ang="0">
                <a:pos x="connsiteX6208" y="connsiteY6208"/>
              </a:cxn>
              <a:cxn ang="0">
                <a:pos x="connsiteX6209" y="connsiteY6209"/>
              </a:cxn>
              <a:cxn ang="0">
                <a:pos x="connsiteX6210" y="connsiteY6210"/>
              </a:cxn>
              <a:cxn ang="0">
                <a:pos x="connsiteX6211" y="connsiteY6211"/>
              </a:cxn>
              <a:cxn ang="0">
                <a:pos x="connsiteX6212" y="connsiteY6212"/>
              </a:cxn>
              <a:cxn ang="0">
                <a:pos x="connsiteX6213" y="connsiteY6213"/>
              </a:cxn>
              <a:cxn ang="0">
                <a:pos x="connsiteX6214" y="connsiteY6214"/>
              </a:cxn>
              <a:cxn ang="0">
                <a:pos x="connsiteX6215" y="connsiteY6215"/>
              </a:cxn>
              <a:cxn ang="0">
                <a:pos x="connsiteX6216" y="connsiteY6216"/>
              </a:cxn>
              <a:cxn ang="0">
                <a:pos x="connsiteX6217" y="connsiteY6217"/>
              </a:cxn>
              <a:cxn ang="0">
                <a:pos x="connsiteX6218" y="connsiteY6218"/>
              </a:cxn>
              <a:cxn ang="0">
                <a:pos x="connsiteX6219" y="connsiteY6219"/>
              </a:cxn>
              <a:cxn ang="0">
                <a:pos x="connsiteX6220" y="connsiteY6220"/>
              </a:cxn>
              <a:cxn ang="0">
                <a:pos x="connsiteX6221" y="connsiteY6221"/>
              </a:cxn>
              <a:cxn ang="0">
                <a:pos x="connsiteX6222" y="connsiteY6222"/>
              </a:cxn>
              <a:cxn ang="0">
                <a:pos x="connsiteX6223" y="connsiteY6223"/>
              </a:cxn>
              <a:cxn ang="0">
                <a:pos x="connsiteX6224" y="connsiteY6224"/>
              </a:cxn>
              <a:cxn ang="0">
                <a:pos x="connsiteX6225" y="connsiteY6225"/>
              </a:cxn>
              <a:cxn ang="0">
                <a:pos x="connsiteX6226" y="connsiteY6226"/>
              </a:cxn>
              <a:cxn ang="0">
                <a:pos x="connsiteX6227" y="connsiteY6227"/>
              </a:cxn>
              <a:cxn ang="0">
                <a:pos x="connsiteX6228" y="connsiteY6228"/>
              </a:cxn>
              <a:cxn ang="0">
                <a:pos x="connsiteX6229" y="connsiteY6229"/>
              </a:cxn>
              <a:cxn ang="0">
                <a:pos x="connsiteX6230" y="connsiteY6230"/>
              </a:cxn>
              <a:cxn ang="0">
                <a:pos x="connsiteX6231" y="connsiteY6231"/>
              </a:cxn>
              <a:cxn ang="0">
                <a:pos x="connsiteX6232" y="connsiteY6232"/>
              </a:cxn>
              <a:cxn ang="0">
                <a:pos x="connsiteX6233" y="connsiteY6233"/>
              </a:cxn>
              <a:cxn ang="0">
                <a:pos x="connsiteX6234" y="connsiteY6234"/>
              </a:cxn>
              <a:cxn ang="0">
                <a:pos x="connsiteX6235" y="connsiteY6235"/>
              </a:cxn>
              <a:cxn ang="0">
                <a:pos x="connsiteX6236" y="connsiteY6236"/>
              </a:cxn>
              <a:cxn ang="0">
                <a:pos x="connsiteX6237" y="connsiteY6237"/>
              </a:cxn>
              <a:cxn ang="0">
                <a:pos x="connsiteX6238" y="connsiteY6238"/>
              </a:cxn>
              <a:cxn ang="0">
                <a:pos x="connsiteX6239" y="connsiteY6239"/>
              </a:cxn>
              <a:cxn ang="0">
                <a:pos x="connsiteX6240" y="connsiteY6240"/>
              </a:cxn>
              <a:cxn ang="0">
                <a:pos x="connsiteX6241" y="connsiteY6241"/>
              </a:cxn>
              <a:cxn ang="0">
                <a:pos x="connsiteX6242" y="connsiteY6242"/>
              </a:cxn>
              <a:cxn ang="0">
                <a:pos x="connsiteX6243" y="connsiteY6243"/>
              </a:cxn>
              <a:cxn ang="0">
                <a:pos x="connsiteX6244" y="connsiteY6244"/>
              </a:cxn>
              <a:cxn ang="0">
                <a:pos x="connsiteX6245" y="connsiteY6245"/>
              </a:cxn>
              <a:cxn ang="0">
                <a:pos x="connsiteX6246" y="connsiteY6246"/>
              </a:cxn>
              <a:cxn ang="0">
                <a:pos x="connsiteX6247" y="connsiteY6247"/>
              </a:cxn>
              <a:cxn ang="0">
                <a:pos x="connsiteX6248" y="connsiteY6248"/>
              </a:cxn>
              <a:cxn ang="0">
                <a:pos x="connsiteX6249" y="connsiteY6249"/>
              </a:cxn>
              <a:cxn ang="0">
                <a:pos x="connsiteX6250" y="connsiteY6250"/>
              </a:cxn>
              <a:cxn ang="0">
                <a:pos x="connsiteX6251" y="connsiteY6251"/>
              </a:cxn>
              <a:cxn ang="0">
                <a:pos x="connsiteX6252" y="connsiteY6252"/>
              </a:cxn>
              <a:cxn ang="0">
                <a:pos x="connsiteX6253" y="connsiteY6253"/>
              </a:cxn>
              <a:cxn ang="0">
                <a:pos x="connsiteX6254" y="connsiteY6254"/>
              </a:cxn>
              <a:cxn ang="0">
                <a:pos x="connsiteX6255" y="connsiteY6255"/>
              </a:cxn>
              <a:cxn ang="0">
                <a:pos x="connsiteX6256" y="connsiteY6256"/>
              </a:cxn>
              <a:cxn ang="0">
                <a:pos x="connsiteX6257" y="connsiteY6257"/>
              </a:cxn>
              <a:cxn ang="0">
                <a:pos x="connsiteX6258" y="connsiteY6258"/>
              </a:cxn>
              <a:cxn ang="0">
                <a:pos x="connsiteX6259" y="connsiteY6259"/>
              </a:cxn>
              <a:cxn ang="0">
                <a:pos x="connsiteX6260" y="connsiteY6260"/>
              </a:cxn>
              <a:cxn ang="0">
                <a:pos x="connsiteX6261" y="connsiteY6261"/>
              </a:cxn>
              <a:cxn ang="0">
                <a:pos x="connsiteX6262" y="connsiteY6262"/>
              </a:cxn>
              <a:cxn ang="0">
                <a:pos x="connsiteX6263" y="connsiteY6263"/>
              </a:cxn>
              <a:cxn ang="0">
                <a:pos x="connsiteX6264" y="connsiteY6264"/>
              </a:cxn>
              <a:cxn ang="0">
                <a:pos x="connsiteX6265" y="connsiteY6265"/>
              </a:cxn>
              <a:cxn ang="0">
                <a:pos x="connsiteX6266" y="connsiteY6266"/>
              </a:cxn>
              <a:cxn ang="0">
                <a:pos x="connsiteX6267" y="connsiteY6267"/>
              </a:cxn>
              <a:cxn ang="0">
                <a:pos x="connsiteX6268" y="connsiteY6268"/>
              </a:cxn>
              <a:cxn ang="0">
                <a:pos x="connsiteX6269" y="connsiteY6269"/>
              </a:cxn>
              <a:cxn ang="0">
                <a:pos x="connsiteX6270" y="connsiteY6270"/>
              </a:cxn>
              <a:cxn ang="0">
                <a:pos x="connsiteX6271" y="connsiteY6271"/>
              </a:cxn>
              <a:cxn ang="0">
                <a:pos x="connsiteX6272" y="connsiteY6272"/>
              </a:cxn>
              <a:cxn ang="0">
                <a:pos x="connsiteX6273" y="connsiteY6273"/>
              </a:cxn>
              <a:cxn ang="0">
                <a:pos x="connsiteX6274" y="connsiteY6274"/>
              </a:cxn>
              <a:cxn ang="0">
                <a:pos x="connsiteX6275" y="connsiteY6275"/>
              </a:cxn>
              <a:cxn ang="0">
                <a:pos x="connsiteX6276" y="connsiteY6276"/>
              </a:cxn>
              <a:cxn ang="0">
                <a:pos x="connsiteX6277" y="connsiteY6277"/>
              </a:cxn>
              <a:cxn ang="0">
                <a:pos x="connsiteX6278" y="connsiteY6278"/>
              </a:cxn>
              <a:cxn ang="0">
                <a:pos x="connsiteX6279" y="connsiteY6279"/>
              </a:cxn>
              <a:cxn ang="0">
                <a:pos x="connsiteX6280" y="connsiteY6280"/>
              </a:cxn>
              <a:cxn ang="0">
                <a:pos x="connsiteX6281" y="connsiteY6281"/>
              </a:cxn>
              <a:cxn ang="0">
                <a:pos x="connsiteX6282" y="connsiteY6282"/>
              </a:cxn>
              <a:cxn ang="0">
                <a:pos x="connsiteX6283" y="connsiteY6283"/>
              </a:cxn>
              <a:cxn ang="0">
                <a:pos x="connsiteX6284" y="connsiteY6284"/>
              </a:cxn>
              <a:cxn ang="0">
                <a:pos x="connsiteX6285" y="connsiteY6285"/>
              </a:cxn>
              <a:cxn ang="0">
                <a:pos x="connsiteX6286" y="connsiteY6286"/>
              </a:cxn>
              <a:cxn ang="0">
                <a:pos x="connsiteX6287" y="connsiteY6287"/>
              </a:cxn>
              <a:cxn ang="0">
                <a:pos x="connsiteX6288" y="connsiteY6288"/>
              </a:cxn>
              <a:cxn ang="0">
                <a:pos x="connsiteX6289" y="connsiteY6289"/>
              </a:cxn>
              <a:cxn ang="0">
                <a:pos x="connsiteX6290" y="connsiteY6290"/>
              </a:cxn>
              <a:cxn ang="0">
                <a:pos x="connsiteX6291" y="connsiteY6291"/>
              </a:cxn>
              <a:cxn ang="0">
                <a:pos x="connsiteX6292" y="connsiteY6292"/>
              </a:cxn>
              <a:cxn ang="0">
                <a:pos x="connsiteX6293" y="connsiteY6293"/>
              </a:cxn>
              <a:cxn ang="0">
                <a:pos x="connsiteX6294" y="connsiteY6294"/>
              </a:cxn>
              <a:cxn ang="0">
                <a:pos x="connsiteX6295" y="connsiteY6295"/>
              </a:cxn>
              <a:cxn ang="0">
                <a:pos x="connsiteX6296" y="connsiteY6296"/>
              </a:cxn>
              <a:cxn ang="0">
                <a:pos x="connsiteX6297" y="connsiteY6297"/>
              </a:cxn>
              <a:cxn ang="0">
                <a:pos x="connsiteX6298" y="connsiteY6298"/>
              </a:cxn>
              <a:cxn ang="0">
                <a:pos x="connsiteX6299" y="connsiteY6299"/>
              </a:cxn>
              <a:cxn ang="0">
                <a:pos x="connsiteX6300" y="connsiteY6300"/>
              </a:cxn>
              <a:cxn ang="0">
                <a:pos x="connsiteX6301" y="connsiteY6301"/>
              </a:cxn>
              <a:cxn ang="0">
                <a:pos x="connsiteX6302" y="connsiteY6302"/>
              </a:cxn>
              <a:cxn ang="0">
                <a:pos x="connsiteX6303" y="connsiteY6303"/>
              </a:cxn>
              <a:cxn ang="0">
                <a:pos x="connsiteX6304" y="connsiteY6304"/>
              </a:cxn>
              <a:cxn ang="0">
                <a:pos x="connsiteX6305" y="connsiteY6305"/>
              </a:cxn>
              <a:cxn ang="0">
                <a:pos x="connsiteX6306" y="connsiteY6306"/>
              </a:cxn>
              <a:cxn ang="0">
                <a:pos x="connsiteX6307" y="connsiteY6307"/>
              </a:cxn>
              <a:cxn ang="0">
                <a:pos x="connsiteX6308" y="connsiteY6308"/>
              </a:cxn>
              <a:cxn ang="0">
                <a:pos x="connsiteX6309" y="connsiteY6309"/>
              </a:cxn>
              <a:cxn ang="0">
                <a:pos x="connsiteX6310" y="connsiteY6310"/>
              </a:cxn>
              <a:cxn ang="0">
                <a:pos x="connsiteX6311" y="connsiteY6311"/>
              </a:cxn>
              <a:cxn ang="0">
                <a:pos x="connsiteX6312" y="connsiteY6312"/>
              </a:cxn>
              <a:cxn ang="0">
                <a:pos x="connsiteX6313" y="connsiteY6313"/>
              </a:cxn>
              <a:cxn ang="0">
                <a:pos x="connsiteX6314" y="connsiteY6314"/>
              </a:cxn>
              <a:cxn ang="0">
                <a:pos x="connsiteX6315" y="connsiteY6315"/>
              </a:cxn>
              <a:cxn ang="0">
                <a:pos x="connsiteX6316" y="connsiteY6316"/>
              </a:cxn>
              <a:cxn ang="0">
                <a:pos x="connsiteX6317" y="connsiteY6317"/>
              </a:cxn>
              <a:cxn ang="0">
                <a:pos x="connsiteX6318" y="connsiteY6318"/>
              </a:cxn>
              <a:cxn ang="0">
                <a:pos x="connsiteX6319" y="connsiteY6319"/>
              </a:cxn>
              <a:cxn ang="0">
                <a:pos x="connsiteX6320" y="connsiteY6320"/>
              </a:cxn>
              <a:cxn ang="0">
                <a:pos x="connsiteX6321" y="connsiteY6321"/>
              </a:cxn>
              <a:cxn ang="0">
                <a:pos x="connsiteX6322" y="connsiteY6322"/>
              </a:cxn>
              <a:cxn ang="0">
                <a:pos x="connsiteX6323" y="connsiteY6323"/>
              </a:cxn>
              <a:cxn ang="0">
                <a:pos x="connsiteX6324" y="connsiteY6324"/>
              </a:cxn>
              <a:cxn ang="0">
                <a:pos x="connsiteX6325" y="connsiteY6325"/>
              </a:cxn>
              <a:cxn ang="0">
                <a:pos x="connsiteX6326" y="connsiteY6326"/>
              </a:cxn>
              <a:cxn ang="0">
                <a:pos x="connsiteX6327" y="connsiteY6327"/>
              </a:cxn>
              <a:cxn ang="0">
                <a:pos x="connsiteX6328" y="connsiteY6328"/>
              </a:cxn>
              <a:cxn ang="0">
                <a:pos x="connsiteX6329" y="connsiteY6329"/>
              </a:cxn>
              <a:cxn ang="0">
                <a:pos x="connsiteX6330" y="connsiteY6330"/>
              </a:cxn>
              <a:cxn ang="0">
                <a:pos x="connsiteX6331" y="connsiteY6331"/>
              </a:cxn>
              <a:cxn ang="0">
                <a:pos x="connsiteX6332" y="connsiteY6332"/>
              </a:cxn>
              <a:cxn ang="0">
                <a:pos x="connsiteX6333" y="connsiteY6333"/>
              </a:cxn>
              <a:cxn ang="0">
                <a:pos x="connsiteX6334" y="connsiteY6334"/>
              </a:cxn>
              <a:cxn ang="0">
                <a:pos x="connsiteX6335" y="connsiteY6335"/>
              </a:cxn>
              <a:cxn ang="0">
                <a:pos x="connsiteX6336" y="connsiteY6336"/>
              </a:cxn>
              <a:cxn ang="0">
                <a:pos x="connsiteX6337" y="connsiteY6337"/>
              </a:cxn>
              <a:cxn ang="0">
                <a:pos x="connsiteX6338" y="connsiteY6338"/>
              </a:cxn>
              <a:cxn ang="0">
                <a:pos x="connsiteX6339" y="connsiteY6339"/>
              </a:cxn>
              <a:cxn ang="0">
                <a:pos x="connsiteX6340" y="connsiteY6340"/>
              </a:cxn>
              <a:cxn ang="0">
                <a:pos x="connsiteX6341" y="connsiteY6341"/>
              </a:cxn>
              <a:cxn ang="0">
                <a:pos x="connsiteX6342" y="connsiteY6342"/>
              </a:cxn>
              <a:cxn ang="0">
                <a:pos x="connsiteX6343" y="connsiteY6343"/>
              </a:cxn>
              <a:cxn ang="0">
                <a:pos x="connsiteX6344" y="connsiteY6344"/>
              </a:cxn>
              <a:cxn ang="0">
                <a:pos x="connsiteX6345" y="connsiteY6345"/>
              </a:cxn>
              <a:cxn ang="0">
                <a:pos x="connsiteX6346" y="connsiteY6346"/>
              </a:cxn>
              <a:cxn ang="0">
                <a:pos x="connsiteX6347" y="connsiteY6347"/>
              </a:cxn>
              <a:cxn ang="0">
                <a:pos x="connsiteX6348" y="connsiteY6348"/>
              </a:cxn>
              <a:cxn ang="0">
                <a:pos x="connsiteX6349" y="connsiteY6349"/>
              </a:cxn>
              <a:cxn ang="0">
                <a:pos x="connsiteX6350" y="connsiteY6350"/>
              </a:cxn>
              <a:cxn ang="0">
                <a:pos x="connsiteX6351" y="connsiteY6351"/>
              </a:cxn>
              <a:cxn ang="0">
                <a:pos x="connsiteX6352" y="connsiteY6352"/>
              </a:cxn>
              <a:cxn ang="0">
                <a:pos x="connsiteX6353" y="connsiteY6353"/>
              </a:cxn>
              <a:cxn ang="0">
                <a:pos x="connsiteX6354" y="connsiteY6354"/>
              </a:cxn>
              <a:cxn ang="0">
                <a:pos x="connsiteX6355" y="connsiteY6355"/>
              </a:cxn>
              <a:cxn ang="0">
                <a:pos x="connsiteX6356" y="connsiteY6356"/>
              </a:cxn>
              <a:cxn ang="0">
                <a:pos x="connsiteX6357" y="connsiteY6357"/>
              </a:cxn>
              <a:cxn ang="0">
                <a:pos x="connsiteX6358" y="connsiteY6358"/>
              </a:cxn>
              <a:cxn ang="0">
                <a:pos x="connsiteX6359" y="connsiteY6359"/>
              </a:cxn>
              <a:cxn ang="0">
                <a:pos x="connsiteX6360" y="connsiteY6360"/>
              </a:cxn>
              <a:cxn ang="0">
                <a:pos x="connsiteX6361" y="connsiteY6361"/>
              </a:cxn>
              <a:cxn ang="0">
                <a:pos x="connsiteX6362" y="connsiteY6362"/>
              </a:cxn>
              <a:cxn ang="0">
                <a:pos x="connsiteX6363" y="connsiteY6363"/>
              </a:cxn>
              <a:cxn ang="0">
                <a:pos x="connsiteX6364" y="connsiteY6364"/>
              </a:cxn>
              <a:cxn ang="0">
                <a:pos x="connsiteX6365" y="connsiteY6365"/>
              </a:cxn>
              <a:cxn ang="0">
                <a:pos x="connsiteX6366" y="connsiteY6366"/>
              </a:cxn>
              <a:cxn ang="0">
                <a:pos x="connsiteX6367" y="connsiteY6367"/>
              </a:cxn>
              <a:cxn ang="0">
                <a:pos x="connsiteX6368" y="connsiteY6368"/>
              </a:cxn>
              <a:cxn ang="0">
                <a:pos x="connsiteX6369" y="connsiteY6369"/>
              </a:cxn>
              <a:cxn ang="0">
                <a:pos x="connsiteX6370" y="connsiteY6370"/>
              </a:cxn>
              <a:cxn ang="0">
                <a:pos x="connsiteX6371" y="connsiteY6371"/>
              </a:cxn>
              <a:cxn ang="0">
                <a:pos x="connsiteX6372" y="connsiteY6372"/>
              </a:cxn>
              <a:cxn ang="0">
                <a:pos x="connsiteX6373" y="connsiteY6373"/>
              </a:cxn>
              <a:cxn ang="0">
                <a:pos x="connsiteX6374" y="connsiteY6374"/>
              </a:cxn>
              <a:cxn ang="0">
                <a:pos x="connsiteX6375" y="connsiteY6375"/>
              </a:cxn>
              <a:cxn ang="0">
                <a:pos x="connsiteX6376" y="connsiteY6376"/>
              </a:cxn>
              <a:cxn ang="0">
                <a:pos x="connsiteX6377" y="connsiteY6377"/>
              </a:cxn>
              <a:cxn ang="0">
                <a:pos x="connsiteX6378" y="connsiteY6378"/>
              </a:cxn>
              <a:cxn ang="0">
                <a:pos x="connsiteX6379" y="connsiteY6379"/>
              </a:cxn>
              <a:cxn ang="0">
                <a:pos x="connsiteX6380" y="connsiteY6380"/>
              </a:cxn>
              <a:cxn ang="0">
                <a:pos x="connsiteX6381" y="connsiteY6381"/>
              </a:cxn>
              <a:cxn ang="0">
                <a:pos x="connsiteX6382" y="connsiteY6382"/>
              </a:cxn>
              <a:cxn ang="0">
                <a:pos x="connsiteX6383" y="connsiteY6383"/>
              </a:cxn>
              <a:cxn ang="0">
                <a:pos x="connsiteX6384" y="connsiteY6384"/>
              </a:cxn>
              <a:cxn ang="0">
                <a:pos x="connsiteX6385" y="connsiteY6385"/>
              </a:cxn>
              <a:cxn ang="0">
                <a:pos x="connsiteX6386" y="connsiteY6386"/>
              </a:cxn>
              <a:cxn ang="0">
                <a:pos x="connsiteX6387" y="connsiteY6387"/>
              </a:cxn>
              <a:cxn ang="0">
                <a:pos x="connsiteX6388" y="connsiteY6388"/>
              </a:cxn>
              <a:cxn ang="0">
                <a:pos x="connsiteX6389" y="connsiteY6389"/>
              </a:cxn>
              <a:cxn ang="0">
                <a:pos x="connsiteX6390" y="connsiteY6390"/>
              </a:cxn>
              <a:cxn ang="0">
                <a:pos x="connsiteX6391" y="connsiteY6391"/>
              </a:cxn>
              <a:cxn ang="0">
                <a:pos x="connsiteX6392" y="connsiteY6392"/>
              </a:cxn>
              <a:cxn ang="0">
                <a:pos x="connsiteX6393" y="connsiteY6393"/>
              </a:cxn>
              <a:cxn ang="0">
                <a:pos x="connsiteX6394" y="connsiteY6394"/>
              </a:cxn>
              <a:cxn ang="0">
                <a:pos x="connsiteX6395" y="connsiteY6395"/>
              </a:cxn>
              <a:cxn ang="0">
                <a:pos x="connsiteX6396" y="connsiteY6396"/>
              </a:cxn>
              <a:cxn ang="0">
                <a:pos x="connsiteX6397" y="connsiteY6397"/>
              </a:cxn>
              <a:cxn ang="0">
                <a:pos x="connsiteX6398" y="connsiteY6398"/>
              </a:cxn>
              <a:cxn ang="0">
                <a:pos x="connsiteX6399" y="connsiteY6399"/>
              </a:cxn>
              <a:cxn ang="0">
                <a:pos x="connsiteX6400" y="connsiteY6400"/>
              </a:cxn>
              <a:cxn ang="0">
                <a:pos x="connsiteX6401" y="connsiteY6401"/>
              </a:cxn>
              <a:cxn ang="0">
                <a:pos x="connsiteX6402" y="connsiteY6402"/>
              </a:cxn>
              <a:cxn ang="0">
                <a:pos x="connsiteX6403" y="connsiteY6403"/>
              </a:cxn>
              <a:cxn ang="0">
                <a:pos x="connsiteX6404" y="connsiteY6404"/>
              </a:cxn>
              <a:cxn ang="0">
                <a:pos x="connsiteX6405" y="connsiteY6405"/>
              </a:cxn>
              <a:cxn ang="0">
                <a:pos x="connsiteX6406" y="connsiteY6406"/>
              </a:cxn>
              <a:cxn ang="0">
                <a:pos x="connsiteX6407" y="connsiteY6407"/>
              </a:cxn>
              <a:cxn ang="0">
                <a:pos x="connsiteX6408" y="connsiteY6408"/>
              </a:cxn>
              <a:cxn ang="0">
                <a:pos x="connsiteX6409" y="connsiteY6409"/>
              </a:cxn>
              <a:cxn ang="0">
                <a:pos x="connsiteX6410" y="connsiteY6410"/>
              </a:cxn>
              <a:cxn ang="0">
                <a:pos x="connsiteX6411" y="connsiteY6411"/>
              </a:cxn>
              <a:cxn ang="0">
                <a:pos x="connsiteX6412" y="connsiteY6412"/>
              </a:cxn>
              <a:cxn ang="0">
                <a:pos x="connsiteX6413" y="connsiteY6413"/>
              </a:cxn>
              <a:cxn ang="0">
                <a:pos x="connsiteX6414" y="connsiteY6414"/>
              </a:cxn>
              <a:cxn ang="0">
                <a:pos x="connsiteX6415" y="connsiteY6415"/>
              </a:cxn>
              <a:cxn ang="0">
                <a:pos x="connsiteX6416" y="connsiteY6416"/>
              </a:cxn>
              <a:cxn ang="0">
                <a:pos x="connsiteX6417" y="connsiteY6417"/>
              </a:cxn>
              <a:cxn ang="0">
                <a:pos x="connsiteX6418" y="connsiteY6418"/>
              </a:cxn>
              <a:cxn ang="0">
                <a:pos x="connsiteX6419" y="connsiteY6419"/>
              </a:cxn>
              <a:cxn ang="0">
                <a:pos x="connsiteX6420" y="connsiteY6420"/>
              </a:cxn>
              <a:cxn ang="0">
                <a:pos x="connsiteX6421" y="connsiteY6421"/>
              </a:cxn>
              <a:cxn ang="0">
                <a:pos x="connsiteX6422" y="connsiteY6422"/>
              </a:cxn>
              <a:cxn ang="0">
                <a:pos x="connsiteX6423" y="connsiteY6423"/>
              </a:cxn>
              <a:cxn ang="0">
                <a:pos x="connsiteX6424" y="connsiteY6424"/>
              </a:cxn>
              <a:cxn ang="0">
                <a:pos x="connsiteX6425" y="connsiteY6425"/>
              </a:cxn>
              <a:cxn ang="0">
                <a:pos x="connsiteX6426" y="connsiteY6426"/>
              </a:cxn>
              <a:cxn ang="0">
                <a:pos x="connsiteX6427" y="connsiteY6427"/>
              </a:cxn>
              <a:cxn ang="0">
                <a:pos x="connsiteX6428" y="connsiteY6428"/>
              </a:cxn>
              <a:cxn ang="0">
                <a:pos x="connsiteX6429" y="connsiteY6429"/>
              </a:cxn>
              <a:cxn ang="0">
                <a:pos x="connsiteX6430" y="connsiteY6430"/>
              </a:cxn>
              <a:cxn ang="0">
                <a:pos x="connsiteX6431" y="connsiteY6431"/>
              </a:cxn>
              <a:cxn ang="0">
                <a:pos x="connsiteX6432" y="connsiteY6432"/>
              </a:cxn>
              <a:cxn ang="0">
                <a:pos x="connsiteX6433" y="connsiteY6433"/>
              </a:cxn>
              <a:cxn ang="0">
                <a:pos x="connsiteX6434" y="connsiteY6434"/>
              </a:cxn>
              <a:cxn ang="0">
                <a:pos x="connsiteX6435" y="connsiteY6435"/>
              </a:cxn>
              <a:cxn ang="0">
                <a:pos x="connsiteX6436" y="connsiteY6436"/>
              </a:cxn>
              <a:cxn ang="0">
                <a:pos x="connsiteX6437" y="connsiteY6437"/>
              </a:cxn>
              <a:cxn ang="0">
                <a:pos x="connsiteX6438" y="connsiteY6438"/>
              </a:cxn>
              <a:cxn ang="0">
                <a:pos x="connsiteX6439" y="connsiteY6439"/>
              </a:cxn>
              <a:cxn ang="0">
                <a:pos x="connsiteX6440" y="connsiteY6440"/>
              </a:cxn>
              <a:cxn ang="0">
                <a:pos x="connsiteX6441" y="connsiteY6441"/>
              </a:cxn>
              <a:cxn ang="0">
                <a:pos x="connsiteX6442" y="connsiteY6442"/>
              </a:cxn>
              <a:cxn ang="0">
                <a:pos x="connsiteX6443" y="connsiteY6443"/>
              </a:cxn>
              <a:cxn ang="0">
                <a:pos x="connsiteX6444" y="connsiteY6444"/>
              </a:cxn>
              <a:cxn ang="0">
                <a:pos x="connsiteX6445" y="connsiteY6445"/>
              </a:cxn>
              <a:cxn ang="0">
                <a:pos x="connsiteX6446" y="connsiteY6446"/>
              </a:cxn>
              <a:cxn ang="0">
                <a:pos x="connsiteX6447" y="connsiteY6447"/>
              </a:cxn>
              <a:cxn ang="0">
                <a:pos x="connsiteX6448" y="connsiteY6448"/>
              </a:cxn>
              <a:cxn ang="0">
                <a:pos x="connsiteX6449" y="connsiteY6449"/>
              </a:cxn>
              <a:cxn ang="0">
                <a:pos x="connsiteX6450" y="connsiteY6450"/>
              </a:cxn>
              <a:cxn ang="0">
                <a:pos x="connsiteX6451" y="connsiteY6451"/>
              </a:cxn>
              <a:cxn ang="0">
                <a:pos x="connsiteX6452" y="connsiteY6452"/>
              </a:cxn>
              <a:cxn ang="0">
                <a:pos x="connsiteX6453" y="connsiteY6453"/>
              </a:cxn>
              <a:cxn ang="0">
                <a:pos x="connsiteX6454" y="connsiteY6454"/>
              </a:cxn>
              <a:cxn ang="0">
                <a:pos x="connsiteX6455" y="connsiteY6455"/>
              </a:cxn>
              <a:cxn ang="0">
                <a:pos x="connsiteX6456" y="connsiteY6456"/>
              </a:cxn>
              <a:cxn ang="0">
                <a:pos x="connsiteX6457" y="connsiteY6457"/>
              </a:cxn>
              <a:cxn ang="0">
                <a:pos x="connsiteX6458" y="connsiteY6458"/>
              </a:cxn>
              <a:cxn ang="0">
                <a:pos x="connsiteX6459" y="connsiteY6459"/>
              </a:cxn>
              <a:cxn ang="0">
                <a:pos x="connsiteX6460" y="connsiteY6460"/>
              </a:cxn>
              <a:cxn ang="0">
                <a:pos x="connsiteX6461" y="connsiteY6461"/>
              </a:cxn>
              <a:cxn ang="0">
                <a:pos x="connsiteX6462" y="connsiteY6462"/>
              </a:cxn>
              <a:cxn ang="0">
                <a:pos x="connsiteX6463" y="connsiteY6463"/>
              </a:cxn>
              <a:cxn ang="0">
                <a:pos x="connsiteX6464" y="connsiteY6464"/>
              </a:cxn>
              <a:cxn ang="0">
                <a:pos x="connsiteX6465" y="connsiteY6465"/>
              </a:cxn>
              <a:cxn ang="0">
                <a:pos x="connsiteX6466" y="connsiteY6466"/>
              </a:cxn>
              <a:cxn ang="0">
                <a:pos x="connsiteX6467" y="connsiteY6467"/>
              </a:cxn>
              <a:cxn ang="0">
                <a:pos x="connsiteX6468" y="connsiteY6468"/>
              </a:cxn>
              <a:cxn ang="0">
                <a:pos x="connsiteX6469" y="connsiteY6469"/>
              </a:cxn>
              <a:cxn ang="0">
                <a:pos x="connsiteX6470" y="connsiteY6470"/>
              </a:cxn>
              <a:cxn ang="0">
                <a:pos x="connsiteX6471" y="connsiteY6471"/>
              </a:cxn>
              <a:cxn ang="0">
                <a:pos x="connsiteX6472" y="connsiteY6472"/>
              </a:cxn>
              <a:cxn ang="0">
                <a:pos x="connsiteX6473" y="connsiteY6473"/>
              </a:cxn>
              <a:cxn ang="0">
                <a:pos x="connsiteX6474" y="connsiteY6474"/>
              </a:cxn>
              <a:cxn ang="0">
                <a:pos x="connsiteX6475" y="connsiteY6475"/>
              </a:cxn>
              <a:cxn ang="0">
                <a:pos x="connsiteX6476" y="connsiteY6476"/>
              </a:cxn>
              <a:cxn ang="0">
                <a:pos x="connsiteX6477" y="connsiteY6477"/>
              </a:cxn>
              <a:cxn ang="0">
                <a:pos x="connsiteX6478" y="connsiteY6478"/>
              </a:cxn>
              <a:cxn ang="0">
                <a:pos x="connsiteX6479" y="connsiteY6479"/>
              </a:cxn>
              <a:cxn ang="0">
                <a:pos x="connsiteX6480" y="connsiteY6480"/>
              </a:cxn>
              <a:cxn ang="0">
                <a:pos x="connsiteX6481" y="connsiteY6481"/>
              </a:cxn>
              <a:cxn ang="0">
                <a:pos x="connsiteX6482" y="connsiteY6482"/>
              </a:cxn>
              <a:cxn ang="0">
                <a:pos x="connsiteX6483" y="connsiteY6483"/>
              </a:cxn>
              <a:cxn ang="0">
                <a:pos x="connsiteX6484" y="connsiteY6484"/>
              </a:cxn>
              <a:cxn ang="0">
                <a:pos x="connsiteX6485" y="connsiteY6485"/>
              </a:cxn>
              <a:cxn ang="0">
                <a:pos x="connsiteX6486" y="connsiteY6486"/>
              </a:cxn>
              <a:cxn ang="0">
                <a:pos x="connsiteX6487" y="connsiteY6487"/>
              </a:cxn>
              <a:cxn ang="0">
                <a:pos x="connsiteX6488" y="connsiteY6488"/>
              </a:cxn>
              <a:cxn ang="0">
                <a:pos x="connsiteX6489" y="connsiteY6489"/>
              </a:cxn>
              <a:cxn ang="0">
                <a:pos x="connsiteX6490" y="connsiteY6490"/>
              </a:cxn>
              <a:cxn ang="0">
                <a:pos x="connsiteX6491" y="connsiteY6491"/>
              </a:cxn>
              <a:cxn ang="0">
                <a:pos x="connsiteX6492" y="connsiteY6492"/>
              </a:cxn>
              <a:cxn ang="0">
                <a:pos x="connsiteX6493" y="connsiteY6493"/>
              </a:cxn>
              <a:cxn ang="0">
                <a:pos x="connsiteX6494" y="connsiteY6494"/>
              </a:cxn>
              <a:cxn ang="0">
                <a:pos x="connsiteX6495" y="connsiteY6495"/>
              </a:cxn>
              <a:cxn ang="0">
                <a:pos x="connsiteX6496" y="connsiteY6496"/>
              </a:cxn>
              <a:cxn ang="0">
                <a:pos x="connsiteX6497" y="connsiteY6497"/>
              </a:cxn>
              <a:cxn ang="0">
                <a:pos x="connsiteX6498" y="connsiteY6498"/>
              </a:cxn>
              <a:cxn ang="0">
                <a:pos x="connsiteX6499" y="connsiteY6499"/>
              </a:cxn>
              <a:cxn ang="0">
                <a:pos x="connsiteX6500" y="connsiteY6500"/>
              </a:cxn>
              <a:cxn ang="0">
                <a:pos x="connsiteX6501" y="connsiteY6501"/>
              </a:cxn>
              <a:cxn ang="0">
                <a:pos x="connsiteX6502" y="connsiteY6502"/>
              </a:cxn>
              <a:cxn ang="0">
                <a:pos x="connsiteX6503" y="connsiteY6503"/>
              </a:cxn>
              <a:cxn ang="0">
                <a:pos x="connsiteX6504" y="connsiteY6504"/>
              </a:cxn>
              <a:cxn ang="0">
                <a:pos x="connsiteX6505" y="connsiteY6505"/>
              </a:cxn>
              <a:cxn ang="0">
                <a:pos x="connsiteX6506" y="connsiteY6506"/>
              </a:cxn>
              <a:cxn ang="0">
                <a:pos x="connsiteX6507" y="connsiteY6507"/>
              </a:cxn>
              <a:cxn ang="0">
                <a:pos x="connsiteX6508" y="connsiteY6508"/>
              </a:cxn>
              <a:cxn ang="0">
                <a:pos x="connsiteX6509" y="connsiteY6509"/>
              </a:cxn>
              <a:cxn ang="0">
                <a:pos x="connsiteX6510" y="connsiteY6510"/>
              </a:cxn>
              <a:cxn ang="0">
                <a:pos x="connsiteX6511" y="connsiteY6511"/>
              </a:cxn>
              <a:cxn ang="0">
                <a:pos x="connsiteX6512" y="connsiteY6512"/>
              </a:cxn>
              <a:cxn ang="0">
                <a:pos x="connsiteX6513" y="connsiteY6513"/>
              </a:cxn>
              <a:cxn ang="0">
                <a:pos x="connsiteX6514" y="connsiteY6514"/>
              </a:cxn>
              <a:cxn ang="0">
                <a:pos x="connsiteX6515" y="connsiteY6515"/>
              </a:cxn>
              <a:cxn ang="0">
                <a:pos x="connsiteX6516" y="connsiteY6516"/>
              </a:cxn>
              <a:cxn ang="0">
                <a:pos x="connsiteX6517" y="connsiteY6517"/>
              </a:cxn>
              <a:cxn ang="0">
                <a:pos x="connsiteX6518" y="connsiteY6518"/>
              </a:cxn>
              <a:cxn ang="0">
                <a:pos x="connsiteX6519" y="connsiteY6519"/>
              </a:cxn>
              <a:cxn ang="0">
                <a:pos x="connsiteX6520" y="connsiteY6520"/>
              </a:cxn>
              <a:cxn ang="0">
                <a:pos x="connsiteX6521" y="connsiteY6521"/>
              </a:cxn>
              <a:cxn ang="0">
                <a:pos x="connsiteX6522" y="connsiteY6522"/>
              </a:cxn>
              <a:cxn ang="0">
                <a:pos x="connsiteX6523" y="connsiteY6523"/>
              </a:cxn>
              <a:cxn ang="0">
                <a:pos x="connsiteX6524" y="connsiteY6524"/>
              </a:cxn>
              <a:cxn ang="0">
                <a:pos x="connsiteX6525" y="connsiteY6525"/>
              </a:cxn>
              <a:cxn ang="0">
                <a:pos x="connsiteX6526" y="connsiteY6526"/>
              </a:cxn>
              <a:cxn ang="0">
                <a:pos x="connsiteX6527" y="connsiteY6527"/>
              </a:cxn>
              <a:cxn ang="0">
                <a:pos x="connsiteX6528" y="connsiteY6528"/>
              </a:cxn>
              <a:cxn ang="0">
                <a:pos x="connsiteX6529" y="connsiteY6529"/>
              </a:cxn>
              <a:cxn ang="0">
                <a:pos x="connsiteX6530" y="connsiteY6530"/>
              </a:cxn>
              <a:cxn ang="0">
                <a:pos x="connsiteX6531" y="connsiteY6531"/>
              </a:cxn>
              <a:cxn ang="0">
                <a:pos x="connsiteX6532" y="connsiteY6532"/>
              </a:cxn>
              <a:cxn ang="0">
                <a:pos x="connsiteX6533" y="connsiteY6533"/>
              </a:cxn>
              <a:cxn ang="0">
                <a:pos x="connsiteX6534" y="connsiteY6534"/>
              </a:cxn>
              <a:cxn ang="0">
                <a:pos x="connsiteX6535" y="connsiteY6535"/>
              </a:cxn>
              <a:cxn ang="0">
                <a:pos x="connsiteX6536" y="connsiteY6536"/>
              </a:cxn>
              <a:cxn ang="0">
                <a:pos x="connsiteX6537" y="connsiteY6537"/>
              </a:cxn>
              <a:cxn ang="0">
                <a:pos x="connsiteX6538" y="connsiteY6538"/>
              </a:cxn>
              <a:cxn ang="0">
                <a:pos x="connsiteX6539" y="connsiteY6539"/>
              </a:cxn>
              <a:cxn ang="0">
                <a:pos x="connsiteX6540" y="connsiteY6540"/>
              </a:cxn>
              <a:cxn ang="0">
                <a:pos x="connsiteX6541" y="connsiteY6541"/>
              </a:cxn>
              <a:cxn ang="0">
                <a:pos x="connsiteX6542" y="connsiteY6542"/>
              </a:cxn>
              <a:cxn ang="0">
                <a:pos x="connsiteX6543" y="connsiteY6543"/>
              </a:cxn>
              <a:cxn ang="0">
                <a:pos x="connsiteX6544" y="connsiteY6544"/>
              </a:cxn>
              <a:cxn ang="0">
                <a:pos x="connsiteX6545" y="connsiteY6545"/>
              </a:cxn>
              <a:cxn ang="0">
                <a:pos x="connsiteX6546" y="connsiteY6546"/>
              </a:cxn>
              <a:cxn ang="0">
                <a:pos x="connsiteX6547" y="connsiteY6547"/>
              </a:cxn>
              <a:cxn ang="0">
                <a:pos x="connsiteX6548" y="connsiteY6548"/>
              </a:cxn>
              <a:cxn ang="0">
                <a:pos x="connsiteX6549" y="connsiteY6549"/>
              </a:cxn>
              <a:cxn ang="0">
                <a:pos x="connsiteX6550" y="connsiteY6550"/>
              </a:cxn>
              <a:cxn ang="0">
                <a:pos x="connsiteX6551" y="connsiteY6551"/>
              </a:cxn>
              <a:cxn ang="0">
                <a:pos x="connsiteX6552" y="connsiteY6552"/>
              </a:cxn>
              <a:cxn ang="0">
                <a:pos x="connsiteX6553" y="connsiteY6553"/>
              </a:cxn>
              <a:cxn ang="0">
                <a:pos x="connsiteX6554" y="connsiteY6554"/>
              </a:cxn>
              <a:cxn ang="0">
                <a:pos x="connsiteX6555" y="connsiteY6555"/>
              </a:cxn>
              <a:cxn ang="0">
                <a:pos x="connsiteX6556" y="connsiteY6556"/>
              </a:cxn>
              <a:cxn ang="0">
                <a:pos x="connsiteX6557" y="connsiteY6557"/>
              </a:cxn>
              <a:cxn ang="0">
                <a:pos x="connsiteX6558" y="connsiteY6558"/>
              </a:cxn>
              <a:cxn ang="0">
                <a:pos x="connsiteX6559" y="connsiteY6559"/>
              </a:cxn>
              <a:cxn ang="0">
                <a:pos x="connsiteX6560" y="connsiteY6560"/>
              </a:cxn>
              <a:cxn ang="0">
                <a:pos x="connsiteX6561" y="connsiteY6561"/>
              </a:cxn>
              <a:cxn ang="0">
                <a:pos x="connsiteX6562" y="connsiteY6562"/>
              </a:cxn>
              <a:cxn ang="0">
                <a:pos x="connsiteX6563" y="connsiteY6563"/>
              </a:cxn>
              <a:cxn ang="0">
                <a:pos x="connsiteX6564" y="connsiteY6564"/>
              </a:cxn>
              <a:cxn ang="0">
                <a:pos x="connsiteX6565" y="connsiteY6565"/>
              </a:cxn>
              <a:cxn ang="0">
                <a:pos x="connsiteX6566" y="connsiteY6566"/>
              </a:cxn>
              <a:cxn ang="0">
                <a:pos x="connsiteX6567" y="connsiteY6567"/>
              </a:cxn>
              <a:cxn ang="0">
                <a:pos x="connsiteX6568" y="connsiteY6568"/>
              </a:cxn>
              <a:cxn ang="0">
                <a:pos x="connsiteX6569" y="connsiteY6569"/>
              </a:cxn>
              <a:cxn ang="0">
                <a:pos x="connsiteX6570" y="connsiteY6570"/>
              </a:cxn>
              <a:cxn ang="0">
                <a:pos x="connsiteX6571" y="connsiteY6571"/>
              </a:cxn>
              <a:cxn ang="0">
                <a:pos x="connsiteX6572" y="connsiteY6572"/>
              </a:cxn>
              <a:cxn ang="0">
                <a:pos x="connsiteX6573" y="connsiteY6573"/>
              </a:cxn>
              <a:cxn ang="0">
                <a:pos x="connsiteX6574" y="connsiteY6574"/>
              </a:cxn>
              <a:cxn ang="0">
                <a:pos x="connsiteX6575" y="connsiteY6575"/>
              </a:cxn>
              <a:cxn ang="0">
                <a:pos x="connsiteX6576" y="connsiteY6576"/>
              </a:cxn>
              <a:cxn ang="0">
                <a:pos x="connsiteX6577" y="connsiteY6577"/>
              </a:cxn>
              <a:cxn ang="0">
                <a:pos x="connsiteX6578" y="connsiteY6578"/>
              </a:cxn>
              <a:cxn ang="0">
                <a:pos x="connsiteX6579" y="connsiteY6579"/>
              </a:cxn>
              <a:cxn ang="0">
                <a:pos x="connsiteX6580" y="connsiteY6580"/>
              </a:cxn>
              <a:cxn ang="0">
                <a:pos x="connsiteX6581" y="connsiteY6581"/>
              </a:cxn>
              <a:cxn ang="0">
                <a:pos x="connsiteX6582" y="connsiteY6582"/>
              </a:cxn>
              <a:cxn ang="0">
                <a:pos x="connsiteX6583" y="connsiteY6583"/>
              </a:cxn>
              <a:cxn ang="0">
                <a:pos x="connsiteX6584" y="connsiteY6584"/>
              </a:cxn>
              <a:cxn ang="0">
                <a:pos x="connsiteX6585" y="connsiteY6585"/>
              </a:cxn>
              <a:cxn ang="0">
                <a:pos x="connsiteX6586" y="connsiteY6586"/>
              </a:cxn>
              <a:cxn ang="0">
                <a:pos x="connsiteX6587" y="connsiteY6587"/>
              </a:cxn>
              <a:cxn ang="0">
                <a:pos x="connsiteX6588" y="connsiteY6588"/>
              </a:cxn>
              <a:cxn ang="0">
                <a:pos x="connsiteX6589" y="connsiteY6589"/>
              </a:cxn>
              <a:cxn ang="0">
                <a:pos x="connsiteX6590" y="connsiteY6590"/>
              </a:cxn>
              <a:cxn ang="0">
                <a:pos x="connsiteX6591" y="connsiteY6591"/>
              </a:cxn>
              <a:cxn ang="0">
                <a:pos x="connsiteX6592" y="connsiteY6592"/>
              </a:cxn>
              <a:cxn ang="0">
                <a:pos x="connsiteX6593" y="connsiteY6593"/>
              </a:cxn>
              <a:cxn ang="0">
                <a:pos x="connsiteX6594" y="connsiteY6594"/>
              </a:cxn>
              <a:cxn ang="0">
                <a:pos x="connsiteX6595" y="connsiteY6595"/>
              </a:cxn>
              <a:cxn ang="0">
                <a:pos x="connsiteX6596" y="connsiteY6596"/>
              </a:cxn>
              <a:cxn ang="0">
                <a:pos x="connsiteX6597" y="connsiteY6597"/>
              </a:cxn>
              <a:cxn ang="0">
                <a:pos x="connsiteX6598" y="connsiteY6598"/>
              </a:cxn>
              <a:cxn ang="0">
                <a:pos x="connsiteX6599" y="connsiteY6599"/>
              </a:cxn>
              <a:cxn ang="0">
                <a:pos x="connsiteX6600" y="connsiteY6600"/>
              </a:cxn>
              <a:cxn ang="0">
                <a:pos x="connsiteX6601" y="connsiteY6601"/>
              </a:cxn>
              <a:cxn ang="0">
                <a:pos x="connsiteX6602" y="connsiteY6602"/>
              </a:cxn>
              <a:cxn ang="0">
                <a:pos x="connsiteX6603" y="connsiteY6603"/>
              </a:cxn>
              <a:cxn ang="0">
                <a:pos x="connsiteX6604" y="connsiteY6604"/>
              </a:cxn>
              <a:cxn ang="0">
                <a:pos x="connsiteX6605" y="connsiteY6605"/>
              </a:cxn>
              <a:cxn ang="0">
                <a:pos x="connsiteX6606" y="connsiteY6606"/>
              </a:cxn>
              <a:cxn ang="0">
                <a:pos x="connsiteX6607" y="connsiteY6607"/>
              </a:cxn>
              <a:cxn ang="0">
                <a:pos x="connsiteX6608" y="connsiteY6608"/>
              </a:cxn>
              <a:cxn ang="0">
                <a:pos x="connsiteX6609" y="connsiteY6609"/>
              </a:cxn>
              <a:cxn ang="0">
                <a:pos x="connsiteX6610" y="connsiteY6610"/>
              </a:cxn>
              <a:cxn ang="0">
                <a:pos x="connsiteX6611" y="connsiteY6611"/>
              </a:cxn>
              <a:cxn ang="0">
                <a:pos x="connsiteX6612" y="connsiteY6612"/>
              </a:cxn>
              <a:cxn ang="0">
                <a:pos x="connsiteX6613" y="connsiteY6613"/>
              </a:cxn>
              <a:cxn ang="0">
                <a:pos x="connsiteX6614" y="connsiteY6614"/>
              </a:cxn>
              <a:cxn ang="0">
                <a:pos x="connsiteX6615" y="connsiteY6615"/>
              </a:cxn>
              <a:cxn ang="0">
                <a:pos x="connsiteX6616" y="connsiteY6616"/>
              </a:cxn>
              <a:cxn ang="0">
                <a:pos x="connsiteX6617" y="connsiteY6617"/>
              </a:cxn>
              <a:cxn ang="0">
                <a:pos x="connsiteX6618" y="connsiteY6618"/>
              </a:cxn>
              <a:cxn ang="0">
                <a:pos x="connsiteX6619" y="connsiteY6619"/>
              </a:cxn>
              <a:cxn ang="0">
                <a:pos x="connsiteX6620" y="connsiteY6620"/>
              </a:cxn>
              <a:cxn ang="0">
                <a:pos x="connsiteX6621" y="connsiteY6621"/>
              </a:cxn>
              <a:cxn ang="0">
                <a:pos x="connsiteX6622" y="connsiteY6622"/>
              </a:cxn>
              <a:cxn ang="0">
                <a:pos x="connsiteX6623" y="connsiteY6623"/>
              </a:cxn>
              <a:cxn ang="0">
                <a:pos x="connsiteX6624" y="connsiteY6624"/>
              </a:cxn>
              <a:cxn ang="0">
                <a:pos x="connsiteX6625" y="connsiteY6625"/>
              </a:cxn>
              <a:cxn ang="0">
                <a:pos x="connsiteX6626" y="connsiteY6626"/>
              </a:cxn>
              <a:cxn ang="0">
                <a:pos x="connsiteX6627" y="connsiteY6627"/>
              </a:cxn>
              <a:cxn ang="0">
                <a:pos x="connsiteX6628" y="connsiteY6628"/>
              </a:cxn>
              <a:cxn ang="0">
                <a:pos x="connsiteX6629" y="connsiteY6629"/>
              </a:cxn>
              <a:cxn ang="0">
                <a:pos x="connsiteX6630" y="connsiteY6630"/>
              </a:cxn>
              <a:cxn ang="0">
                <a:pos x="connsiteX6631" y="connsiteY6631"/>
              </a:cxn>
              <a:cxn ang="0">
                <a:pos x="connsiteX6632" y="connsiteY6632"/>
              </a:cxn>
              <a:cxn ang="0">
                <a:pos x="connsiteX6633" y="connsiteY6633"/>
              </a:cxn>
              <a:cxn ang="0">
                <a:pos x="connsiteX6634" y="connsiteY6634"/>
              </a:cxn>
              <a:cxn ang="0">
                <a:pos x="connsiteX6635" y="connsiteY6635"/>
              </a:cxn>
              <a:cxn ang="0">
                <a:pos x="connsiteX6636" y="connsiteY6636"/>
              </a:cxn>
              <a:cxn ang="0">
                <a:pos x="connsiteX6637" y="connsiteY6637"/>
              </a:cxn>
              <a:cxn ang="0">
                <a:pos x="connsiteX6638" y="connsiteY6638"/>
              </a:cxn>
              <a:cxn ang="0">
                <a:pos x="connsiteX6639" y="connsiteY6639"/>
              </a:cxn>
              <a:cxn ang="0">
                <a:pos x="connsiteX6640" y="connsiteY6640"/>
              </a:cxn>
              <a:cxn ang="0">
                <a:pos x="connsiteX6641" y="connsiteY6641"/>
              </a:cxn>
              <a:cxn ang="0">
                <a:pos x="connsiteX6642" y="connsiteY6642"/>
              </a:cxn>
              <a:cxn ang="0">
                <a:pos x="connsiteX6643" y="connsiteY6643"/>
              </a:cxn>
              <a:cxn ang="0">
                <a:pos x="connsiteX6644" y="connsiteY6644"/>
              </a:cxn>
              <a:cxn ang="0">
                <a:pos x="connsiteX6645" y="connsiteY6645"/>
              </a:cxn>
              <a:cxn ang="0">
                <a:pos x="connsiteX6646" y="connsiteY6646"/>
              </a:cxn>
              <a:cxn ang="0">
                <a:pos x="connsiteX6647" y="connsiteY6647"/>
              </a:cxn>
              <a:cxn ang="0">
                <a:pos x="connsiteX6648" y="connsiteY6648"/>
              </a:cxn>
              <a:cxn ang="0">
                <a:pos x="connsiteX6649" y="connsiteY6649"/>
              </a:cxn>
              <a:cxn ang="0">
                <a:pos x="connsiteX6650" y="connsiteY6650"/>
              </a:cxn>
              <a:cxn ang="0">
                <a:pos x="connsiteX6651" y="connsiteY6651"/>
              </a:cxn>
              <a:cxn ang="0">
                <a:pos x="connsiteX6652" y="connsiteY6652"/>
              </a:cxn>
              <a:cxn ang="0">
                <a:pos x="connsiteX6653" y="connsiteY6653"/>
              </a:cxn>
              <a:cxn ang="0">
                <a:pos x="connsiteX6654" y="connsiteY6654"/>
              </a:cxn>
              <a:cxn ang="0">
                <a:pos x="connsiteX6655" y="connsiteY6655"/>
              </a:cxn>
              <a:cxn ang="0">
                <a:pos x="connsiteX6656" y="connsiteY6656"/>
              </a:cxn>
              <a:cxn ang="0">
                <a:pos x="connsiteX6657" y="connsiteY6657"/>
              </a:cxn>
              <a:cxn ang="0">
                <a:pos x="connsiteX6658" y="connsiteY6658"/>
              </a:cxn>
              <a:cxn ang="0">
                <a:pos x="connsiteX6659" y="connsiteY6659"/>
              </a:cxn>
              <a:cxn ang="0">
                <a:pos x="connsiteX6660" y="connsiteY6660"/>
              </a:cxn>
              <a:cxn ang="0">
                <a:pos x="connsiteX6661" y="connsiteY6661"/>
              </a:cxn>
              <a:cxn ang="0">
                <a:pos x="connsiteX6662" y="connsiteY6662"/>
              </a:cxn>
              <a:cxn ang="0">
                <a:pos x="connsiteX6663" y="connsiteY6663"/>
              </a:cxn>
              <a:cxn ang="0">
                <a:pos x="connsiteX6664" y="connsiteY6664"/>
              </a:cxn>
              <a:cxn ang="0">
                <a:pos x="connsiteX6665" y="connsiteY6665"/>
              </a:cxn>
              <a:cxn ang="0">
                <a:pos x="connsiteX6666" y="connsiteY6666"/>
              </a:cxn>
              <a:cxn ang="0">
                <a:pos x="connsiteX6667" y="connsiteY6667"/>
              </a:cxn>
              <a:cxn ang="0">
                <a:pos x="connsiteX6668" y="connsiteY6668"/>
              </a:cxn>
              <a:cxn ang="0">
                <a:pos x="connsiteX6669" y="connsiteY6669"/>
              </a:cxn>
              <a:cxn ang="0">
                <a:pos x="connsiteX6670" y="connsiteY6670"/>
              </a:cxn>
              <a:cxn ang="0">
                <a:pos x="connsiteX6671" y="connsiteY6671"/>
              </a:cxn>
              <a:cxn ang="0">
                <a:pos x="connsiteX6672" y="connsiteY6672"/>
              </a:cxn>
              <a:cxn ang="0">
                <a:pos x="connsiteX6673" y="connsiteY6673"/>
              </a:cxn>
              <a:cxn ang="0">
                <a:pos x="connsiteX6674" y="connsiteY6674"/>
              </a:cxn>
              <a:cxn ang="0">
                <a:pos x="connsiteX6675" y="connsiteY6675"/>
              </a:cxn>
              <a:cxn ang="0">
                <a:pos x="connsiteX6676" y="connsiteY6676"/>
              </a:cxn>
              <a:cxn ang="0">
                <a:pos x="connsiteX6677" y="connsiteY6677"/>
              </a:cxn>
              <a:cxn ang="0">
                <a:pos x="connsiteX6678" y="connsiteY6678"/>
              </a:cxn>
              <a:cxn ang="0">
                <a:pos x="connsiteX6679" y="connsiteY6679"/>
              </a:cxn>
              <a:cxn ang="0">
                <a:pos x="connsiteX6680" y="connsiteY6680"/>
              </a:cxn>
              <a:cxn ang="0">
                <a:pos x="connsiteX6681" y="connsiteY6681"/>
              </a:cxn>
              <a:cxn ang="0">
                <a:pos x="connsiteX6682" y="connsiteY6682"/>
              </a:cxn>
              <a:cxn ang="0">
                <a:pos x="connsiteX6683" y="connsiteY6683"/>
              </a:cxn>
              <a:cxn ang="0">
                <a:pos x="connsiteX6684" y="connsiteY6684"/>
              </a:cxn>
              <a:cxn ang="0">
                <a:pos x="connsiteX6685" y="connsiteY6685"/>
              </a:cxn>
              <a:cxn ang="0">
                <a:pos x="connsiteX6686" y="connsiteY6686"/>
              </a:cxn>
              <a:cxn ang="0">
                <a:pos x="connsiteX6687" y="connsiteY6687"/>
              </a:cxn>
              <a:cxn ang="0">
                <a:pos x="connsiteX6688" y="connsiteY6688"/>
              </a:cxn>
              <a:cxn ang="0">
                <a:pos x="connsiteX6689" y="connsiteY6689"/>
              </a:cxn>
              <a:cxn ang="0">
                <a:pos x="connsiteX6690" y="connsiteY6690"/>
              </a:cxn>
              <a:cxn ang="0">
                <a:pos x="connsiteX6691" y="connsiteY6691"/>
              </a:cxn>
              <a:cxn ang="0">
                <a:pos x="connsiteX6692" y="connsiteY6692"/>
              </a:cxn>
              <a:cxn ang="0">
                <a:pos x="connsiteX6693" y="connsiteY6693"/>
              </a:cxn>
              <a:cxn ang="0">
                <a:pos x="connsiteX6694" y="connsiteY6694"/>
              </a:cxn>
              <a:cxn ang="0">
                <a:pos x="connsiteX6695" y="connsiteY6695"/>
              </a:cxn>
              <a:cxn ang="0">
                <a:pos x="connsiteX6696" y="connsiteY6696"/>
              </a:cxn>
              <a:cxn ang="0">
                <a:pos x="connsiteX6697" y="connsiteY6697"/>
              </a:cxn>
              <a:cxn ang="0">
                <a:pos x="connsiteX6698" y="connsiteY6698"/>
              </a:cxn>
              <a:cxn ang="0">
                <a:pos x="connsiteX6699" y="connsiteY6699"/>
              </a:cxn>
              <a:cxn ang="0">
                <a:pos x="connsiteX6700" y="connsiteY6700"/>
              </a:cxn>
              <a:cxn ang="0">
                <a:pos x="connsiteX6701" y="connsiteY6701"/>
              </a:cxn>
              <a:cxn ang="0">
                <a:pos x="connsiteX6702" y="connsiteY6702"/>
              </a:cxn>
              <a:cxn ang="0">
                <a:pos x="connsiteX6703" y="connsiteY6703"/>
              </a:cxn>
              <a:cxn ang="0">
                <a:pos x="connsiteX6704" y="connsiteY6704"/>
              </a:cxn>
              <a:cxn ang="0">
                <a:pos x="connsiteX6705" y="connsiteY6705"/>
              </a:cxn>
              <a:cxn ang="0">
                <a:pos x="connsiteX6706" y="connsiteY6706"/>
              </a:cxn>
              <a:cxn ang="0">
                <a:pos x="connsiteX6707" y="connsiteY6707"/>
              </a:cxn>
              <a:cxn ang="0">
                <a:pos x="connsiteX6708" y="connsiteY6708"/>
              </a:cxn>
              <a:cxn ang="0">
                <a:pos x="connsiteX6709" y="connsiteY6709"/>
              </a:cxn>
              <a:cxn ang="0">
                <a:pos x="connsiteX6710" y="connsiteY6710"/>
              </a:cxn>
              <a:cxn ang="0">
                <a:pos x="connsiteX6711" y="connsiteY6711"/>
              </a:cxn>
              <a:cxn ang="0">
                <a:pos x="connsiteX6712" y="connsiteY6712"/>
              </a:cxn>
              <a:cxn ang="0">
                <a:pos x="connsiteX6713" y="connsiteY6713"/>
              </a:cxn>
              <a:cxn ang="0">
                <a:pos x="connsiteX6714" y="connsiteY6714"/>
              </a:cxn>
              <a:cxn ang="0">
                <a:pos x="connsiteX6715" y="connsiteY6715"/>
              </a:cxn>
              <a:cxn ang="0">
                <a:pos x="connsiteX6716" y="connsiteY6716"/>
              </a:cxn>
              <a:cxn ang="0">
                <a:pos x="connsiteX6717" y="connsiteY6717"/>
              </a:cxn>
              <a:cxn ang="0">
                <a:pos x="connsiteX6718" y="connsiteY6718"/>
              </a:cxn>
              <a:cxn ang="0">
                <a:pos x="connsiteX6719" y="connsiteY6719"/>
              </a:cxn>
              <a:cxn ang="0">
                <a:pos x="connsiteX6720" y="connsiteY6720"/>
              </a:cxn>
              <a:cxn ang="0">
                <a:pos x="connsiteX6721" y="connsiteY6721"/>
              </a:cxn>
              <a:cxn ang="0">
                <a:pos x="connsiteX6722" y="connsiteY6722"/>
              </a:cxn>
              <a:cxn ang="0">
                <a:pos x="connsiteX6723" y="connsiteY6723"/>
              </a:cxn>
              <a:cxn ang="0">
                <a:pos x="connsiteX6724" y="connsiteY6724"/>
              </a:cxn>
              <a:cxn ang="0">
                <a:pos x="connsiteX6725" y="connsiteY6725"/>
              </a:cxn>
              <a:cxn ang="0">
                <a:pos x="connsiteX6726" y="connsiteY6726"/>
              </a:cxn>
              <a:cxn ang="0">
                <a:pos x="connsiteX6727" y="connsiteY6727"/>
              </a:cxn>
              <a:cxn ang="0">
                <a:pos x="connsiteX6728" y="connsiteY6728"/>
              </a:cxn>
              <a:cxn ang="0">
                <a:pos x="connsiteX6729" y="connsiteY6729"/>
              </a:cxn>
              <a:cxn ang="0">
                <a:pos x="connsiteX6730" y="connsiteY6730"/>
              </a:cxn>
              <a:cxn ang="0">
                <a:pos x="connsiteX6731" y="connsiteY6731"/>
              </a:cxn>
              <a:cxn ang="0">
                <a:pos x="connsiteX6732" y="connsiteY6732"/>
              </a:cxn>
              <a:cxn ang="0">
                <a:pos x="connsiteX6733" y="connsiteY6733"/>
              </a:cxn>
              <a:cxn ang="0">
                <a:pos x="connsiteX6734" y="connsiteY6734"/>
              </a:cxn>
              <a:cxn ang="0">
                <a:pos x="connsiteX6735" y="connsiteY6735"/>
              </a:cxn>
              <a:cxn ang="0">
                <a:pos x="connsiteX6736" y="connsiteY6736"/>
              </a:cxn>
              <a:cxn ang="0">
                <a:pos x="connsiteX6737" y="connsiteY6737"/>
              </a:cxn>
              <a:cxn ang="0">
                <a:pos x="connsiteX6738" y="connsiteY6738"/>
              </a:cxn>
              <a:cxn ang="0">
                <a:pos x="connsiteX6739" y="connsiteY6739"/>
              </a:cxn>
              <a:cxn ang="0">
                <a:pos x="connsiteX6740" y="connsiteY6740"/>
              </a:cxn>
              <a:cxn ang="0">
                <a:pos x="connsiteX6741" y="connsiteY6741"/>
              </a:cxn>
              <a:cxn ang="0">
                <a:pos x="connsiteX6742" y="connsiteY6742"/>
              </a:cxn>
              <a:cxn ang="0">
                <a:pos x="connsiteX6743" y="connsiteY6743"/>
              </a:cxn>
              <a:cxn ang="0">
                <a:pos x="connsiteX6744" y="connsiteY6744"/>
              </a:cxn>
              <a:cxn ang="0">
                <a:pos x="connsiteX6745" y="connsiteY6745"/>
              </a:cxn>
              <a:cxn ang="0">
                <a:pos x="connsiteX6746" y="connsiteY6746"/>
              </a:cxn>
              <a:cxn ang="0">
                <a:pos x="connsiteX6747" y="connsiteY6747"/>
              </a:cxn>
              <a:cxn ang="0">
                <a:pos x="connsiteX6748" y="connsiteY6748"/>
              </a:cxn>
              <a:cxn ang="0">
                <a:pos x="connsiteX6749" y="connsiteY6749"/>
              </a:cxn>
              <a:cxn ang="0">
                <a:pos x="connsiteX6750" y="connsiteY6750"/>
              </a:cxn>
              <a:cxn ang="0">
                <a:pos x="connsiteX6751" y="connsiteY6751"/>
              </a:cxn>
              <a:cxn ang="0">
                <a:pos x="connsiteX6752" y="connsiteY6752"/>
              </a:cxn>
              <a:cxn ang="0">
                <a:pos x="connsiteX6753" y="connsiteY6753"/>
              </a:cxn>
              <a:cxn ang="0">
                <a:pos x="connsiteX6754" y="connsiteY6754"/>
              </a:cxn>
              <a:cxn ang="0">
                <a:pos x="connsiteX6755" y="connsiteY6755"/>
              </a:cxn>
              <a:cxn ang="0">
                <a:pos x="connsiteX6756" y="connsiteY6756"/>
              </a:cxn>
              <a:cxn ang="0">
                <a:pos x="connsiteX6757" y="connsiteY6757"/>
              </a:cxn>
              <a:cxn ang="0">
                <a:pos x="connsiteX6758" y="connsiteY6758"/>
              </a:cxn>
              <a:cxn ang="0">
                <a:pos x="connsiteX6759" y="connsiteY6759"/>
              </a:cxn>
              <a:cxn ang="0">
                <a:pos x="connsiteX6760" y="connsiteY6760"/>
              </a:cxn>
              <a:cxn ang="0">
                <a:pos x="connsiteX6761" y="connsiteY6761"/>
              </a:cxn>
              <a:cxn ang="0">
                <a:pos x="connsiteX6762" y="connsiteY6762"/>
              </a:cxn>
              <a:cxn ang="0">
                <a:pos x="connsiteX6763" y="connsiteY6763"/>
              </a:cxn>
              <a:cxn ang="0">
                <a:pos x="connsiteX6764" y="connsiteY6764"/>
              </a:cxn>
              <a:cxn ang="0">
                <a:pos x="connsiteX6765" y="connsiteY6765"/>
              </a:cxn>
              <a:cxn ang="0">
                <a:pos x="connsiteX6766" y="connsiteY6766"/>
              </a:cxn>
              <a:cxn ang="0">
                <a:pos x="connsiteX6767" y="connsiteY6767"/>
              </a:cxn>
              <a:cxn ang="0">
                <a:pos x="connsiteX6768" y="connsiteY6768"/>
              </a:cxn>
              <a:cxn ang="0">
                <a:pos x="connsiteX6769" y="connsiteY6769"/>
              </a:cxn>
              <a:cxn ang="0">
                <a:pos x="connsiteX6770" y="connsiteY6770"/>
              </a:cxn>
              <a:cxn ang="0">
                <a:pos x="connsiteX6771" y="connsiteY6771"/>
              </a:cxn>
              <a:cxn ang="0">
                <a:pos x="connsiteX6772" y="connsiteY6772"/>
              </a:cxn>
              <a:cxn ang="0">
                <a:pos x="connsiteX6773" y="connsiteY6773"/>
              </a:cxn>
              <a:cxn ang="0">
                <a:pos x="connsiteX6774" y="connsiteY6774"/>
              </a:cxn>
              <a:cxn ang="0">
                <a:pos x="connsiteX6775" y="connsiteY6775"/>
              </a:cxn>
              <a:cxn ang="0">
                <a:pos x="connsiteX6776" y="connsiteY6776"/>
              </a:cxn>
              <a:cxn ang="0">
                <a:pos x="connsiteX6777" y="connsiteY6777"/>
              </a:cxn>
              <a:cxn ang="0">
                <a:pos x="connsiteX6778" y="connsiteY6778"/>
              </a:cxn>
              <a:cxn ang="0">
                <a:pos x="connsiteX6779" y="connsiteY6779"/>
              </a:cxn>
              <a:cxn ang="0">
                <a:pos x="connsiteX6780" y="connsiteY6780"/>
              </a:cxn>
              <a:cxn ang="0">
                <a:pos x="connsiteX6781" y="connsiteY6781"/>
              </a:cxn>
              <a:cxn ang="0">
                <a:pos x="connsiteX6782" y="connsiteY6782"/>
              </a:cxn>
              <a:cxn ang="0">
                <a:pos x="connsiteX6783" y="connsiteY6783"/>
              </a:cxn>
              <a:cxn ang="0">
                <a:pos x="connsiteX6784" y="connsiteY6784"/>
              </a:cxn>
              <a:cxn ang="0">
                <a:pos x="connsiteX6785" y="connsiteY6785"/>
              </a:cxn>
              <a:cxn ang="0">
                <a:pos x="connsiteX6786" y="connsiteY6786"/>
              </a:cxn>
              <a:cxn ang="0">
                <a:pos x="connsiteX6787" y="connsiteY6787"/>
              </a:cxn>
              <a:cxn ang="0">
                <a:pos x="connsiteX6788" y="connsiteY6788"/>
              </a:cxn>
              <a:cxn ang="0">
                <a:pos x="connsiteX6789" y="connsiteY6789"/>
              </a:cxn>
              <a:cxn ang="0">
                <a:pos x="connsiteX6790" y="connsiteY6790"/>
              </a:cxn>
              <a:cxn ang="0">
                <a:pos x="connsiteX6791" y="connsiteY6791"/>
              </a:cxn>
              <a:cxn ang="0">
                <a:pos x="connsiteX6792" y="connsiteY6792"/>
              </a:cxn>
              <a:cxn ang="0">
                <a:pos x="connsiteX6793" y="connsiteY6793"/>
              </a:cxn>
              <a:cxn ang="0">
                <a:pos x="connsiteX6794" y="connsiteY6794"/>
              </a:cxn>
              <a:cxn ang="0">
                <a:pos x="connsiteX6795" y="connsiteY6795"/>
              </a:cxn>
              <a:cxn ang="0">
                <a:pos x="connsiteX6796" y="connsiteY6796"/>
              </a:cxn>
              <a:cxn ang="0">
                <a:pos x="connsiteX6797" y="connsiteY6797"/>
              </a:cxn>
              <a:cxn ang="0">
                <a:pos x="connsiteX6798" y="connsiteY6798"/>
              </a:cxn>
              <a:cxn ang="0">
                <a:pos x="connsiteX6799" y="connsiteY6799"/>
              </a:cxn>
              <a:cxn ang="0">
                <a:pos x="connsiteX6800" y="connsiteY6800"/>
              </a:cxn>
              <a:cxn ang="0">
                <a:pos x="connsiteX6801" y="connsiteY6801"/>
              </a:cxn>
              <a:cxn ang="0">
                <a:pos x="connsiteX6802" y="connsiteY6802"/>
              </a:cxn>
              <a:cxn ang="0">
                <a:pos x="connsiteX6803" y="connsiteY6803"/>
              </a:cxn>
              <a:cxn ang="0">
                <a:pos x="connsiteX6804" y="connsiteY6804"/>
              </a:cxn>
              <a:cxn ang="0">
                <a:pos x="connsiteX6805" y="connsiteY6805"/>
              </a:cxn>
              <a:cxn ang="0">
                <a:pos x="connsiteX6806" y="connsiteY6806"/>
              </a:cxn>
              <a:cxn ang="0">
                <a:pos x="connsiteX6807" y="connsiteY6807"/>
              </a:cxn>
              <a:cxn ang="0">
                <a:pos x="connsiteX6808" y="connsiteY6808"/>
              </a:cxn>
              <a:cxn ang="0">
                <a:pos x="connsiteX6809" y="connsiteY6809"/>
              </a:cxn>
              <a:cxn ang="0">
                <a:pos x="connsiteX6810" y="connsiteY6810"/>
              </a:cxn>
              <a:cxn ang="0">
                <a:pos x="connsiteX6811" y="connsiteY6811"/>
              </a:cxn>
              <a:cxn ang="0">
                <a:pos x="connsiteX6812" y="connsiteY6812"/>
              </a:cxn>
              <a:cxn ang="0">
                <a:pos x="connsiteX6813" y="connsiteY6813"/>
              </a:cxn>
              <a:cxn ang="0">
                <a:pos x="connsiteX6814" y="connsiteY6814"/>
              </a:cxn>
              <a:cxn ang="0">
                <a:pos x="connsiteX6815" y="connsiteY6815"/>
              </a:cxn>
              <a:cxn ang="0">
                <a:pos x="connsiteX6816" y="connsiteY6816"/>
              </a:cxn>
              <a:cxn ang="0">
                <a:pos x="connsiteX6817" y="connsiteY6817"/>
              </a:cxn>
              <a:cxn ang="0">
                <a:pos x="connsiteX6818" y="connsiteY6818"/>
              </a:cxn>
              <a:cxn ang="0">
                <a:pos x="connsiteX6819" y="connsiteY6819"/>
              </a:cxn>
              <a:cxn ang="0">
                <a:pos x="connsiteX6820" y="connsiteY6820"/>
              </a:cxn>
              <a:cxn ang="0">
                <a:pos x="connsiteX6821" y="connsiteY6821"/>
              </a:cxn>
              <a:cxn ang="0">
                <a:pos x="connsiteX6822" y="connsiteY6822"/>
              </a:cxn>
              <a:cxn ang="0">
                <a:pos x="connsiteX6823" y="connsiteY6823"/>
              </a:cxn>
              <a:cxn ang="0">
                <a:pos x="connsiteX6824" y="connsiteY6824"/>
              </a:cxn>
              <a:cxn ang="0">
                <a:pos x="connsiteX6825" y="connsiteY6825"/>
              </a:cxn>
              <a:cxn ang="0">
                <a:pos x="connsiteX6826" y="connsiteY6826"/>
              </a:cxn>
              <a:cxn ang="0">
                <a:pos x="connsiteX6827" y="connsiteY6827"/>
              </a:cxn>
              <a:cxn ang="0">
                <a:pos x="connsiteX6828" y="connsiteY6828"/>
              </a:cxn>
              <a:cxn ang="0">
                <a:pos x="connsiteX6829" y="connsiteY6829"/>
              </a:cxn>
              <a:cxn ang="0">
                <a:pos x="connsiteX6830" y="connsiteY6830"/>
              </a:cxn>
              <a:cxn ang="0">
                <a:pos x="connsiteX6831" y="connsiteY6831"/>
              </a:cxn>
              <a:cxn ang="0">
                <a:pos x="connsiteX6832" y="connsiteY6832"/>
              </a:cxn>
              <a:cxn ang="0">
                <a:pos x="connsiteX6833" y="connsiteY6833"/>
              </a:cxn>
              <a:cxn ang="0">
                <a:pos x="connsiteX6834" y="connsiteY6834"/>
              </a:cxn>
              <a:cxn ang="0">
                <a:pos x="connsiteX6835" y="connsiteY6835"/>
              </a:cxn>
              <a:cxn ang="0">
                <a:pos x="connsiteX6836" y="connsiteY6836"/>
              </a:cxn>
              <a:cxn ang="0">
                <a:pos x="connsiteX6837" y="connsiteY6837"/>
              </a:cxn>
              <a:cxn ang="0">
                <a:pos x="connsiteX6838" y="connsiteY6838"/>
              </a:cxn>
              <a:cxn ang="0">
                <a:pos x="connsiteX6839" y="connsiteY6839"/>
              </a:cxn>
              <a:cxn ang="0">
                <a:pos x="connsiteX6840" y="connsiteY6840"/>
              </a:cxn>
              <a:cxn ang="0">
                <a:pos x="connsiteX6841" y="connsiteY6841"/>
              </a:cxn>
              <a:cxn ang="0">
                <a:pos x="connsiteX6842" y="connsiteY6842"/>
              </a:cxn>
              <a:cxn ang="0">
                <a:pos x="connsiteX6843" y="connsiteY6843"/>
              </a:cxn>
              <a:cxn ang="0">
                <a:pos x="connsiteX6844" y="connsiteY6844"/>
              </a:cxn>
              <a:cxn ang="0">
                <a:pos x="connsiteX6845" y="connsiteY6845"/>
              </a:cxn>
              <a:cxn ang="0">
                <a:pos x="connsiteX6846" y="connsiteY6846"/>
              </a:cxn>
              <a:cxn ang="0">
                <a:pos x="connsiteX6847" y="connsiteY6847"/>
              </a:cxn>
              <a:cxn ang="0">
                <a:pos x="connsiteX6848" y="connsiteY6848"/>
              </a:cxn>
              <a:cxn ang="0">
                <a:pos x="connsiteX6849" y="connsiteY6849"/>
              </a:cxn>
              <a:cxn ang="0">
                <a:pos x="connsiteX6850" y="connsiteY6850"/>
              </a:cxn>
              <a:cxn ang="0">
                <a:pos x="connsiteX6851" y="connsiteY6851"/>
              </a:cxn>
              <a:cxn ang="0">
                <a:pos x="connsiteX6852" y="connsiteY6852"/>
              </a:cxn>
              <a:cxn ang="0">
                <a:pos x="connsiteX6853" y="connsiteY6853"/>
              </a:cxn>
              <a:cxn ang="0">
                <a:pos x="connsiteX6854" y="connsiteY6854"/>
              </a:cxn>
              <a:cxn ang="0">
                <a:pos x="connsiteX6855" y="connsiteY6855"/>
              </a:cxn>
              <a:cxn ang="0">
                <a:pos x="connsiteX6856" y="connsiteY6856"/>
              </a:cxn>
              <a:cxn ang="0">
                <a:pos x="connsiteX6857" y="connsiteY6857"/>
              </a:cxn>
              <a:cxn ang="0">
                <a:pos x="connsiteX6858" y="connsiteY6858"/>
              </a:cxn>
              <a:cxn ang="0">
                <a:pos x="connsiteX6859" y="connsiteY6859"/>
              </a:cxn>
              <a:cxn ang="0">
                <a:pos x="connsiteX6860" y="connsiteY6860"/>
              </a:cxn>
              <a:cxn ang="0">
                <a:pos x="connsiteX6861" y="connsiteY6861"/>
              </a:cxn>
              <a:cxn ang="0">
                <a:pos x="connsiteX6862" y="connsiteY6862"/>
              </a:cxn>
              <a:cxn ang="0">
                <a:pos x="connsiteX6863" y="connsiteY6863"/>
              </a:cxn>
              <a:cxn ang="0">
                <a:pos x="connsiteX6864" y="connsiteY6864"/>
              </a:cxn>
              <a:cxn ang="0">
                <a:pos x="connsiteX6865" y="connsiteY6865"/>
              </a:cxn>
              <a:cxn ang="0">
                <a:pos x="connsiteX6866" y="connsiteY6866"/>
              </a:cxn>
              <a:cxn ang="0">
                <a:pos x="connsiteX6867" y="connsiteY6867"/>
              </a:cxn>
              <a:cxn ang="0">
                <a:pos x="connsiteX6868" y="connsiteY6868"/>
              </a:cxn>
              <a:cxn ang="0">
                <a:pos x="connsiteX6869" y="connsiteY6869"/>
              </a:cxn>
              <a:cxn ang="0">
                <a:pos x="connsiteX6870" y="connsiteY6870"/>
              </a:cxn>
              <a:cxn ang="0">
                <a:pos x="connsiteX6871" y="connsiteY6871"/>
              </a:cxn>
              <a:cxn ang="0">
                <a:pos x="connsiteX6872" y="connsiteY6872"/>
              </a:cxn>
              <a:cxn ang="0">
                <a:pos x="connsiteX6873" y="connsiteY6873"/>
              </a:cxn>
              <a:cxn ang="0">
                <a:pos x="connsiteX6874" y="connsiteY6874"/>
              </a:cxn>
              <a:cxn ang="0">
                <a:pos x="connsiteX6875" y="connsiteY6875"/>
              </a:cxn>
              <a:cxn ang="0">
                <a:pos x="connsiteX6876" y="connsiteY6876"/>
              </a:cxn>
              <a:cxn ang="0">
                <a:pos x="connsiteX6877" y="connsiteY6877"/>
              </a:cxn>
              <a:cxn ang="0">
                <a:pos x="connsiteX6878" y="connsiteY6878"/>
              </a:cxn>
              <a:cxn ang="0">
                <a:pos x="connsiteX6879" y="connsiteY6879"/>
              </a:cxn>
              <a:cxn ang="0">
                <a:pos x="connsiteX6880" y="connsiteY6880"/>
              </a:cxn>
              <a:cxn ang="0">
                <a:pos x="connsiteX6881" y="connsiteY6881"/>
              </a:cxn>
              <a:cxn ang="0">
                <a:pos x="connsiteX6882" y="connsiteY6882"/>
              </a:cxn>
              <a:cxn ang="0">
                <a:pos x="connsiteX6883" y="connsiteY6883"/>
              </a:cxn>
              <a:cxn ang="0">
                <a:pos x="connsiteX6884" y="connsiteY6884"/>
              </a:cxn>
              <a:cxn ang="0">
                <a:pos x="connsiteX6885" y="connsiteY6885"/>
              </a:cxn>
              <a:cxn ang="0">
                <a:pos x="connsiteX6886" y="connsiteY6886"/>
              </a:cxn>
              <a:cxn ang="0">
                <a:pos x="connsiteX6887" y="connsiteY6887"/>
              </a:cxn>
              <a:cxn ang="0">
                <a:pos x="connsiteX6888" y="connsiteY6888"/>
              </a:cxn>
              <a:cxn ang="0">
                <a:pos x="connsiteX6889" y="connsiteY6889"/>
              </a:cxn>
              <a:cxn ang="0">
                <a:pos x="connsiteX6890" y="connsiteY6890"/>
              </a:cxn>
              <a:cxn ang="0">
                <a:pos x="connsiteX6891" y="connsiteY6891"/>
              </a:cxn>
              <a:cxn ang="0">
                <a:pos x="connsiteX6892" y="connsiteY6892"/>
              </a:cxn>
              <a:cxn ang="0">
                <a:pos x="connsiteX6893" y="connsiteY6893"/>
              </a:cxn>
              <a:cxn ang="0">
                <a:pos x="connsiteX6894" y="connsiteY6894"/>
              </a:cxn>
              <a:cxn ang="0">
                <a:pos x="connsiteX6895" y="connsiteY6895"/>
              </a:cxn>
              <a:cxn ang="0">
                <a:pos x="connsiteX6896" y="connsiteY6896"/>
              </a:cxn>
              <a:cxn ang="0">
                <a:pos x="connsiteX6897" y="connsiteY6897"/>
              </a:cxn>
              <a:cxn ang="0">
                <a:pos x="connsiteX6898" y="connsiteY6898"/>
              </a:cxn>
              <a:cxn ang="0">
                <a:pos x="connsiteX6899" y="connsiteY6899"/>
              </a:cxn>
              <a:cxn ang="0">
                <a:pos x="connsiteX6900" y="connsiteY6900"/>
              </a:cxn>
              <a:cxn ang="0">
                <a:pos x="connsiteX6901" y="connsiteY6901"/>
              </a:cxn>
              <a:cxn ang="0">
                <a:pos x="connsiteX6902" y="connsiteY6902"/>
              </a:cxn>
              <a:cxn ang="0">
                <a:pos x="connsiteX6903" y="connsiteY6903"/>
              </a:cxn>
              <a:cxn ang="0">
                <a:pos x="connsiteX6904" y="connsiteY6904"/>
              </a:cxn>
              <a:cxn ang="0">
                <a:pos x="connsiteX6905" y="connsiteY6905"/>
              </a:cxn>
              <a:cxn ang="0">
                <a:pos x="connsiteX6906" y="connsiteY6906"/>
              </a:cxn>
              <a:cxn ang="0">
                <a:pos x="connsiteX6907" y="connsiteY6907"/>
              </a:cxn>
              <a:cxn ang="0">
                <a:pos x="connsiteX6908" y="connsiteY6908"/>
              </a:cxn>
              <a:cxn ang="0">
                <a:pos x="connsiteX6909" y="connsiteY6909"/>
              </a:cxn>
              <a:cxn ang="0">
                <a:pos x="connsiteX6910" y="connsiteY6910"/>
              </a:cxn>
              <a:cxn ang="0">
                <a:pos x="connsiteX6911" y="connsiteY6911"/>
              </a:cxn>
              <a:cxn ang="0">
                <a:pos x="connsiteX6912" y="connsiteY6912"/>
              </a:cxn>
              <a:cxn ang="0">
                <a:pos x="connsiteX6913" y="connsiteY6913"/>
              </a:cxn>
              <a:cxn ang="0">
                <a:pos x="connsiteX6914" y="connsiteY6914"/>
              </a:cxn>
              <a:cxn ang="0">
                <a:pos x="connsiteX6915" y="connsiteY6915"/>
              </a:cxn>
              <a:cxn ang="0">
                <a:pos x="connsiteX6916" y="connsiteY6916"/>
              </a:cxn>
              <a:cxn ang="0">
                <a:pos x="connsiteX6917" y="connsiteY6917"/>
              </a:cxn>
              <a:cxn ang="0">
                <a:pos x="connsiteX6918" y="connsiteY6918"/>
              </a:cxn>
              <a:cxn ang="0">
                <a:pos x="connsiteX6919" y="connsiteY6919"/>
              </a:cxn>
              <a:cxn ang="0">
                <a:pos x="connsiteX6920" y="connsiteY6920"/>
              </a:cxn>
              <a:cxn ang="0">
                <a:pos x="connsiteX6921" y="connsiteY6921"/>
              </a:cxn>
              <a:cxn ang="0">
                <a:pos x="connsiteX6922" y="connsiteY6922"/>
              </a:cxn>
              <a:cxn ang="0">
                <a:pos x="connsiteX6923" y="connsiteY6923"/>
              </a:cxn>
              <a:cxn ang="0">
                <a:pos x="connsiteX6924" y="connsiteY6924"/>
              </a:cxn>
              <a:cxn ang="0">
                <a:pos x="connsiteX6925" y="connsiteY6925"/>
              </a:cxn>
              <a:cxn ang="0">
                <a:pos x="connsiteX6926" y="connsiteY6926"/>
              </a:cxn>
              <a:cxn ang="0">
                <a:pos x="connsiteX6927" y="connsiteY6927"/>
              </a:cxn>
              <a:cxn ang="0">
                <a:pos x="connsiteX6928" y="connsiteY6928"/>
              </a:cxn>
              <a:cxn ang="0">
                <a:pos x="connsiteX6929" y="connsiteY6929"/>
              </a:cxn>
              <a:cxn ang="0">
                <a:pos x="connsiteX6930" y="connsiteY6930"/>
              </a:cxn>
              <a:cxn ang="0">
                <a:pos x="connsiteX6931" y="connsiteY6931"/>
              </a:cxn>
              <a:cxn ang="0">
                <a:pos x="connsiteX6932" y="connsiteY6932"/>
              </a:cxn>
              <a:cxn ang="0">
                <a:pos x="connsiteX6933" y="connsiteY6933"/>
              </a:cxn>
              <a:cxn ang="0">
                <a:pos x="connsiteX6934" y="connsiteY6934"/>
              </a:cxn>
              <a:cxn ang="0">
                <a:pos x="connsiteX6935" y="connsiteY6935"/>
              </a:cxn>
              <a:cxn ang="0">
                <a:pos x="connsiteX6936" y="connsiteY6936"/>
              </a:cxn>
              <a:cxn ang="0">
                <a:pos x="connsiteX6937" y="connsiteY6937"/>
              </a:cxn>
              <a:cxn ang="0">
                <a:pos x="connsiteX6938" y="connsiteY6938"/>
              </a:cxn>
              <a:cxn ang="0">
                <a:pos x="connsiteX6939" y="connsiteY6939"/>
              </a:cxn>
              <a:cxn ang="0">
                <a:pos x="connsiteX6940" y="connsiteY6940"/>
              </a:cxn>
              <a:cxn ang="0">
                <a:pos x="connsiteX6941" y="connsiteY6941"/>
              </a:cxn>
              <a:cxn ang="0">
                <a:pos x="connsiteX6942" y="connsiteY6942"/>
              </a:cxn>
              <a:cxn ang="0">
                <a:pos x="connsiteX6943" y="connsiteY6943"/>
              </a:cxn>
              <a:cxn ang="0">
                <a:pos x="connsiteX6944" y="connsiteY6944"/>
              </a:cxn>
              <a:cxn ang="0">
                <a:pos x="connsiteX6945" y="connsiteY6945"/>
              </a:cxn>
              <a:cxn ang="0">
                <a:pos x="connsiteX6946" y="connsiteY6946"/>
              </a:cxn>
              <a:cxn ang="0">
                <a:pos x="connsiteX6947" y="connsiteY6947"/>
              </a:cxn>
              <a:cxn ang="0">
                <a:pos x="connsiteX6948" y="connsiteY6948"/>
              </a:cxn>
              <a:cxn ang="0">
                <a:pos x="connsiteX6949" y="connsiteY6949"/>
              </a:cxn>
              <a:cxn ang="0">
                <a:pos x="connsiteX6950" y="connsiteY6950"/>
              </a:cxn>
              <a:cxn ang="0">
                <a:pos x="connsiteX6951" y="connsiteY6951"/>
              </a:cxn>
              <a:cxn ang="0">
                <a:pos x="connsiteX6952" y="connsiteY6952"/>
              </a:cxn>
              <a:cxn ang="0">
                <a:pos x="connsiteX6953" y="connsiteY6953"/>
              </a:cxn>
              <a:cxn ang="0">
                <a:pos x="connsiteX6954" y="connsiteY6954"/>
              </a:cxn>
              <a:cxn ang="0">
                <a:pos x="connsiteX6955" y="connsiteY6955"/>
              </a:cxn>
              <a:cxn ang="0">
                <a:pos x="connsiteX6956" y="connsiteY6956"/>
              </a:cxn>
              <a:cxn ang="0">
                <a:pos x="connsiteX6957" y="connsiteY6957"/>
              </a:cxn>
              <a:cxn ang="0">
                <a:pos x="connsiteX6958" y="connsiteY6958"/>
              </a:cxn>
              <a:cxn ang="0">
                <a:pos x="connsiteX6959" y="connsiteY6959"/>
              </a:cxn>
              <a:cxn ang="0">
                <a:pos x="connsiteX6960" y="connsiteY6960"/>
              </a:cxn>
              <a:cxn ang="0">
                <a:pos x="connsiteX6961" y="connsiteY6961"/>
              </a:cxn>
              <a:cxn ang="0">
                <a:pos x="connsiteX6962" y="connsiteY6962"/>
              </a:cxn>
              <a:cxn ang="0">
                <a:pos x="connsiteX6963" y="connsiteY6963"/>
              </a:cxn>
              <a:cxn ang="0">
                <a:pos x="connsiteX6964" y="connsiteY6964"/>
              </a:cxn>
              <a:cxn ang="0">
                <a:pos x="connsiteX6965" y="connsiteY6965"/>
              </a:cxn>
              <a:cxn ang="0">
                <a:pos x="connsiteX6966" y="connsiteY6966"/>
              </a:cxn>
              <a:cxn ang="0">
                <a:pos x="connsiteX6967" y="connsiteY6967"/>
              </a:cxn>
              <a:cxn ang="0">
                <a:pos x="connsiteX6968" y="connsiteY6968"/>
              </a:cxn>
              <a:cxn ang="0">
                <a:pos x="connsiteX6969" y="connsiteY6969"/>
              </a:cxn>
              <a:cxn ang="0">
                <a:pos x="connsiteX6970" y="connsiteY6970"/>
              </a:cxn>
              <a:cxn ang="0">
                <a:pos x="connsiteX6971" y="connsiteY6971"/>
              </a:cxn>
              <a:cxn ang="0">
                <a:pos x="connsiteX6972" y="connsiteY6972"/>
              </a:cxn>
              <a:cxn ang="0">
                <a:pos x="connsiteX6973" y="connsiteY6973"/>
              </a:cxn>
              <a:cxn ang="0">
                <a:pos x="connsiteX6974" y="connsiteY6974"/>
              </a:cxn>
              <a:cxn ang="0">
                <a:pos x="connsiteX6975" y="connsiteY6975"/>
              </a:cxn>
              <a:cxn ang="0">
                <a:pos x="connsiteX6976" y="connsiteY6976"/>
              </a:cxn>
              <a:cxn ang="0">
                <a:pos x="connsiteX6977" y="connsiteY6977"/>
              </a:cxn>
              <a:cxn ang="0">
                <a:pos x="connsiteX6978" y="connsiteY6978"/>
              </a:cxn>
              <a:cxn ang="0">
                <a:pos x="connsiteX6979" y="connsiteY6979"/>
              </a:cxn>
              <a:cxn ang="0">
                <a:pos x="connsiteX6980" y="connsiteY6980"/>
              </a:cxn>
              <a:cxn ang="0">
                <a:pos x="connsiteX6981" y="connsiteY6981"/>
              </a:cxn>
              <a:cxn ang="0">
                <a:pos x="connsiteX6982" y="connsiteY6982"/>
              </a:cxn>
              <a:cxn ang="0">
                <a:pos x="connsiteX6983" y="connsiteY6983"/>
              </a:cxn>
              <a:cxn ang="0">
                <a:pos x="connsiteX6984" y="connsiteY6984"/>
              </a:cxn>
              <a:cxn ang="0">
                <a:pos x="connsiteX6985" y="connsiteY6985"/>
              </a:cxn>
              <a:cxn ang="0">
                <a:pos x="connsiteX6986" y="connsiteY6986"/>
              </a:cxn>
              <a:cxn ang="0">
                <a:pos x="connsiteX6987" y="connsiteY6987"/>
              </a:cxn>
              <a:cxn ang="0">
                <a:pos x="connsiteX6988" y="connsiteY6988"/>
              </a:cxn>
              <a:cxn ang="0">
                <a:pos x="connsiteX6989" y="connsiteY6989"/>
              </a:cxn>
              <a:cxn ang="0">
                <a:pos x="connsiteX6990" y="connsiteY6990"/>
              </a:cxn>
              <a:cxn ang="0">
                <a:pos x="connsiteX6991" y="connsiteY6991"/>
              </a:cxn>
              <a:cxn ang="0">
                <a:pos x="connsiteX6992" y="connsiteY6992"/>
              </a:cxn>
              <a:cxn ang="0">
                <a:pos x="connsiteX6993" y="connsiteY6993"/>
              </a:cxn>
              <a:cxn ang="0">
                <a:pos x="connsiteX6994" y="connsiteY6994"/>
              </a:cxn>
              <a:cxn ang="0">
                <a:pos x="connsiteX6995" y="connsiteY6995"/>
              </a:cxn>
              <a:cxn ang="0">
                <a:pos x="connsiteX6996" y="connsiteY6996"/>
              </a:cxn>
              <a:cxn ang="0">
                <a:pos x="connsiteX6997" y="connsiteY6997"/>
              </a:cxn>
              <a:cxn ang="0">
                <a:pos x="connsiteX6998" y="connsiteY6998"/>
              </a:cxn>
              <a:cxn ang="0">
                <a:pos x="connsiteX6999" y="connsiteY6999"/>
              </a:cxn>
              <a:cxn ang="0">
                <a:pos x="connsiteX7000" y="connsiteY7000"/>
              </a:cxn>
              <a:cxn ang="0">
                <a:pos x="connsiteX7001" y="connsiteY7001"/>
              </a:cxn>
              <a:cxn ang="0">
                <a:pos x="connsiteX7002" y="connsiteY7002"/>
              </a:cxn>
              <a:cxn ang="0">
                <a:pos x="connsiteX7003" y="connsiteY7003"/>
              </a:cxn>
              <a:cxn ang="0">
                <a:pos x="connsiteX7004" y="connsiteY7004"/>
              </a:cxn>
              <a:cxn ang="0">
                <a:pos x="connsiteX7005" y="connsiteY7005"/>
              </a:cxn>
              <a:cxn ang="0">
                <a:pos x="connsiteX7006" y="connsiteY7006"/>
              </a:cxn>
              <a:cxn ang="0">
                <a:pos x="connsiteX7007" y="connsiteY7007"/>
              </a:cxn>
              <a:cxn ang="0">
                <a:pos x="connsiteX7008" y="connsiteY7008"/>
              </a:cxn>
              <a:cxn ang="0">
                <a:pos x="connsiteX7009" y="connsiteY7009"/>
              </a:cxn>
              <a:cxn ang="0">
                <a:pos x="connsiteX7010" y="connsiteY7010"/>
              </a:cxn>
              <a:cxn ang="0">
                <a:pos x="connsiteX7011" y="connsiteY7011"/>
              </a:cxn>
              <a:cxn ang="0">
                <a:pos x="connsiteX7012" y="connsiteY7012"/>
              </a:cxn>
              <a:cxn ang="0">
                <a:pos x="connsiteX7013" y="connsiteY7013"/>
              </a:cxn>
              <a:cxn ang="0">
                <a:pos x="connsiteX7014" y="connsiteY7014"/>
              </a:cxn>
              <a:cxn ang="0">
                <a:pos x="connsiteX7015" y="connsiteY7015"/>
              </a:cxn>
              <a:cxn ang="0">
                <a:pos x="connsiteX7016" y="connsiteY7016"/>
              </a:cxn>
              <a:cxn ang="0">
                <a:pos x="connsiteX7017" y="connsiteY7017"/>
              </a:cxn>
              <a:cxn ang="0">
                <a:pos x="connsiteX7018" y="connsiteY7018"/>
              </a:cxn>
              <a:cxn ang="0">
                <a:pos x="connsiteX7019" y="connsiteY7019"/>
              </a:cxn>
              <a:cxn ang="0">
                <a:pos x="connsiteX7020" y="connsiteY7020"/>
              </a:cxn>
              <a:cxn ang="0">
                <a:pos x="connsiteX7021" y="connsiteY7021"/>
              </a:cxn>
              <a:cxn ang="0">
                <a:pos x="connsiteX7022" y="connsiteY7022"/>
              </a:cxn>
              <a:cxn ang="0">
                <a:pos x="connsiteX7023" y="connsiteY7023"/>
              </a:cxn>
              <a:cxn ang="0">
                <a:pos x="connsiteX7024" y="connsiteY7024"/>
              </a:cxn>
              <a:cxn ang="0">
                <a:pos x="connsiteX7025" y="connsiteY7025"/>
              </a:cxn>
              <a:cxn ang="0">
                <a:pos x="connsiteX7026" y="connsiteY7026"/>
              </a:cxn>
              <a:cxn ang="0">
                <a:pos x="connsiteX7027" y="connsiteY7027"/>
              </a:cxn>
              <a:cxn ang="0">
                <a:pos x="connsiteX7028" y="connsiteY7028"/>
              </a:cxn>
              <a:cxn ang="0">
                <a:pos x="connsiteX7029" y="connsiteY7029"/>
              </a:cxn>
              <a:cxn ang="0">
                <a:pos x="connsiteX7030" y="connsiteY7030"/>
              </a:cxn>
              <a:cxn ang="0">
                <a:pos x="connsiteX7031" y="connsiteY7031"/>
              </a:cxn>
              <a:cxn ang="0">
                <a:pos x="connsiteX7032" y="connsiteY7032"/>
              </a:cxn>
              <a:cxn ang="0">
                <a:pos x="connsiteX7033" y="connsiteY7033"/>
              </a:cxn>
              <a:cxn ang="0">
                <a:pos x="connsiteX7034" y="connsiteY7034"/>
              </a:cxn>
              <a:cxn ang="0">
                <a:pos x="connsiteX7035" y="connsiteY7035"/>
              </a:cxn>
              <a:cxn ang="0">
                <a:pos x="connsiteX7036" y="connsiteY7036"/>
              </a:cxn>
              <a:cxn ang="0">
                <a:pos x="connsiteX7037" y="connsiteY7037"/>
              </a:cxn>
              <a:cxn ang="0">
                <a:pos x="connsiteX7038" y="connsiteY7038"/>
              </a:cxn>
              <a:cxn ang="0">
                <a:pos x="connsiteX7039" y="connsiteY7039"/>
              </a:cxn>
              <a:cxn ang="0">
                <a:pos x="connsiteX7040" y="connsiteY7040"/>
              </a:cxn>
              <a:cxn ang="0">
                <a:pos x="connsiteX7041" y="connsiteY7041"/>
              </a:cxn>
              <a:cxn ang="0">
                <a:pos x="connsiteX7042" y="connsiteY7042"/>
              </a:cxn>
              <a:cxn ang="0">
                <a:pos x="connsiteX7043" y="connsiteY7043"/>
              </a:cxn>
              <a:cxn ang="0">
                <a:pos x="connsiteX7044" y="connsiteY7044"/>
              </a:cxn>
              <a:cxn ang="0">
                <a:pos x="connsiteX7045" y="connsiteY7045"/>
              </a:cxn>
              <a:cxn ang="0">
                <a:pos x="connsiteX7046" y="connsiteY7046"/>
              </a:cxn>
              <a:cxn ang="0">
                <a:pos x="connsiteX7047" y="connsiteY7047"/>
              </a:cxn>
              <a:cxn ang="0">
                <a:pos x="connsiteX7048" y="connsiteY7048"/>
              </a:cxn>
              <a:cxn ang="0">
                <a:pos x="connsiteX7049" y="connsiteY7049"/>
              </a:cxn>
              <a:cxn ang="0">
                <a:pos x="connsiteX7050" y="connsiteY7050"/>
              </a:cxn>
              <a:cxn ang="0">
                <a:pos x="connsiteX7051" y="connsiteY7051"/>
              </a:cxn>
              <a:cxn ang="0">
                <a:pos x="connsiteX7052" y="connsiteY7052"/>
              </a:cxn>
              <a:cxn ang="0">
                <a:pos x="connsiteX7053" y="connsiteY7053"/>
              </a:cxn>
              <a:cxn ang="0">
                <a:pos x="connsiteX7054" y="connsiteY7054"/>
              </a:cxn>
              <a:cxn ang="0">
                <a:pos x="connsiteX7055" y="connsiteY7055"/>
              </a:cxn>
              <a:cxn ang="0">
                <a:pos x="connsiteX7056" y="connsiteY7056"/>
              </a:cxn>
              <a:cxn ang="0">
                <a:pos x="connsiteX7057" y="connsiteY7057"/>
              </a:cxn>
              <a:cxn ang="0">
                <a:pos x="connsiteX7058" y="connsiteY7058"/>
              </a:cxn>
              <a:cxn ang="0">
                <a:pos x="connsiteX7059" y="connsiteY7059"/>
              </a:cxn>
              <a:cxn ang="0">
                <a:pos x="connsiteX7060" y="connsiteY7060"/>
              </a:cxn>
              <a:cxn ang="0">
                <a:pos x="connsiteX7061" y="connsiteY7061"/>
              </a:cxn>
              <a:cxn ang="0">
                <a:pos x="connsiteX7062" y="connsiteY7062"/>
              </a:cxn>
              <a:cxn ang="0">
                <a:pos x="connsiteX7063" y="connsiteY7063"/>
              </a:cxn>
              <a:cxn ang="0">
                <a:pos x="connsiteX7064" y="connsiteY7064"/>
              </a:cxn>
              <a:cxn ang="0">
                <a:pos x="connsiteX7065" y="connsiteY7065"/>
              </a:cxn>
              <a:cxn ang="0">
                <a:pos x="connsiteX7066" y="connsiteY7066"/>
              </a:cxn>
              <a:cxn ang="0">
                <a:pos x="connsiteX7067" y="connsiteY7067"/>
              </a:cxn>
              <a:cxn ang="0">
                <a:pos x="connsiteX7068" y="connsiteY7068"/>
              </a:cxn>
              <a:cxn ang="0">
                <a:pos x="connsiteX7069" y="connsiteY7069"/>
              </a:cxn>
              <a:cxn ang="0">
                <a:pos x="connsiteX7070" y="connsiteY7070"/>
              </a:cxn>
              <a:cxn ang="0">
                <a:pos x="connsiteX7071" y="connsiteY7071"/>
              </a:cxn>
              <a:cxn ang="0">
                <a:pos x="connsiteX7072" y="connsiteY7072"/>
              </a:cxn>
              <a:cxn ang="0">
                <a:pos x="connsiteX7073" y="connsiteY7073"/>
              </a:cxn>
              <a:cxn ang="0">
                <a:pos x="connsiteX7074" y="connsiteY7074"/>
              </a:cxn>
              <a:cxn ang="0">
                <a:pos x="connsiteX7075" y="connsiteY7075"/>
              </a:cxn>
              <a:cxn ang="0">
                <a:pos x="connsiteX7076" y="connsiteY7076"/>
              </a:cxn>
              <a:cxn ang="0">
                <a:pos x="connsiteX7077" y="connsiteY7077"/>
              </a:cxn>
              <a:cxn ang="0">
                <a:pos x="connsiteX7078" y="connsiteY7078"/>
              </a:cxn>
              <a:cxn ang="0">
                <a:pos x="connsiteX7079" y="connsiteY7079"/>
              </a:cxn>
              <a:cxn ang="0">
                <a:pos x="connsiteX7080" y="connsiteY7080"/>
              </a:cxn>
              <a:cxn ang="0">
                <a:pos x="connsiteX7081" y="connsiteY7081"/>
              </a:cxn>
              <a:cxn ang="0">
                <a:pos x="connsiteX7082" y="connsiteY7082"/>
              </a:cxn>
              <a:cxn ang="0">
                <a:pos x="connsiteX7083" y="connsiteY7083"/>
              </a:cxn>
              <a:cxn ang="0">
                <a:pos x="connsiteX7084" y="connsiteY7084"/>
              </a:cxn>
              <a:cxn ang="0">
                <a:pos x="connsiteX7085" y="connsiteY7085"/>
              </a:cxn>
              <a:cxn ang="0">
                <a:pos x="connsiteX7086" y="connsiteY7086"/>
              </a:cxn>
              <a:cxn ang="0">
                <a:pos x="connsiteX7087" y="connsiteY7087"/>
              </a:cxn>
              <a:cxn ang="0">
                <a:pos x="connsiteX7088" y="connsiteY7088"/>
              </a:cxn>
              <a:cxn ang="0">
                <a:pos x="connsiteX7089" y="connsiteY7089"/>
              </a:cxn>
              <a:cxn ang="0">
                <a:pos x="connsiteX7090" y="connsiteY7090"/>
              </a:cxn>
              <a:cxn ang="0">
                <a:pos x="connsiteX7091" y="connsiteY7091"/>
              </a:cxn>
              <a:cxn ang="0">
                <a:pos x="connsiteX7092" y="connsiteY7092"/>
              </a:cxn>
              <a:cxn ang="0">
                <a:pos x="connsiteX7093" y="connsiteY7093"/>
              </a:cxn>
              <a:cxn ang="0">
                <a:pos x="connsiteX7094" y="connsiteY7094"/>
              </a:cxn>
              <a:cxn ang="0">
                <a:pos x="connsiteX7095" y="connsiteY7095"/>
              </a:cxn>
              <a:cxn ang="0">
                <a:pos x="connsiteX7096" y="connsiteY7096"/>
              </a:cxn>
              <a:cxn ang="0">
                <a:pos x="connsiteX7097" y="connsiteY7097"/>
              </a:cxn>
              <a:cxn ang="0">
                <a:pos x="connsiteX7098" y="connsiteY7098"/>
              </a:cxn>
              <a:cxn ang="0">
                <a:pos x="connsiteX7099" y="connsiteY7099"/>
              </a:cxn>
              <a:cxn ang="0">
                <a:pos x="connsiteX7100" y="connsiteY7100"/>
              </a:cxn>
              <a:cxn ang="0">
                <a:pos x="connsiteX7101" y="connsiteY7101"/>
              </a:cxn>
              <a:cxn ang="0">
                <a:pos x="connsiteX7102" y="connsiteY7102"/>
              </a:cxn>
              <a:cxn ang="0">
                <a:pos x="connsiteX7103" y="connsiteY7103"/>
              </a:cxn>
              <a:cxn ang="0">
                <a:pos x="connsiteX7104" y="connsiteY7104"/>
              </a:cxn>
              <a:cxn ang="0">
                <a:pos x="connsiteX7105" y="connsiteY7105"/>
              </a:cxn>
              <a:cxn ang="0">
                <a:pos x="connsiteX7106" y="connsiteY7106"/>
              </a:cxn>
              <a:cxn ang="0">
                <a:pos x="connsiteX7107" y="connsiteY7107"/>
              </a:cxn>
              <a:cxn ang="0">
                <a:pos x="connsiteX7108" y="connsiteY7108"/>
              </a:cxn>
              <a:cxn ang="0">
                <a:pos x="connsiteX7109" y="connsiteY7109"/>
              </a:cxn>
              <a:cxn ang="0">
                <a:pos x="connsiteX7110" y="connsiteY7110"/>
              </a:cxn>
              <a:cxn ang="0">
                <a:pos x="connsiteX7111" y="connsiteY7111"/>
              </a:cxn>
              <a:cxn ang="0">
                <a:pos x="connsiteX7112" y="connsiteY7112"/>
              </a:cxn>
              <a:cxn ang="0">
                <a:pos x="connsiteX7113" y="connsiteY7113"/>
              </a:cxn>
              <a:cxn ang="0">
                <a:pos x="connsiteX7114" y="connsiteY7114"/>
              </a:cxn>
              <a:cxn ang="0">
                <a:pos x="connsiteX7115" y="connsiteY7115"/>
              </a:cxn>
              <a:cxn ang="0">
                <a:pos x="connsiteX7116" y="connsiteY7116"/>
              </a:cxn>
              <a:cxn ang="0">
                <a:pos x="connsiteX7117" y="connsiteY7117"/>
              </a:cxn>
              <a:cxn ang="0">
                <a:pos x="connsiteX7118" y="connsiteY7118"/>
              </a:cxn>
              <a:cxn ang="0">
                <a:pos x="connsiteX7119" y="connsiteY7119"/>
              </a:cxn>
              <a:cxn ang="0">
                <a:pos x="connsiteX7120" y="connsiteY7120"/>
              </a:cxn>
              <a:cxn ang="0">
                <a:pos x="connsiteX7121" y="connsiteY7121"/>
              </a:cxn>
              <a:cxn ang="0">
                <a:pos x="connsiteX7122" y="connsiteY7122"/>
              </a:cxn>
              <a:cxn ang="0">
                <a:pos x="connsiteX7123" y="connsiteY7123"/>
              </a:cxn>
              <a:cxn ang="0">
                <a:pos x="connsiteX7124" y="connsiteY7124"/>
              </a:cxn>
              <a:cxn ang="0">
                <a:pos x="connsiteX7125" y="connsiteY7125"/>
              </a:cxn>
              <a:cxn ang="0">
                <a:pos x="connsiteX7126" y="connsiteY7126"/>
              </a:cxn>
              <a:cxn ang="0">
                <a:pos x="connsiteX7127" y="connsiteY7127"/>
              </a:cxn>
              <a:cxn ang="0">
                <a:pos x="connsiteX7128" y="connsiteY7128"/>
              </a:cxn>
              <a:cxn ang="0">
                <a:pos x="connsiteX7129" y="connsiteY7129"/>
              </a:cxn>
              <a:cxn ang="0">
                <a:pos x="connsiteX7130" y="connsiteY7130"/>
              </a:cxn>
              <a:cxn ang="0">
                <a:pos x="connsiteX7131" y="connsiteY7131"/>
              </a:cxn>
              <a:cxn ang="0">
                <a:pos x="connsiteX7132" y="connsiteY7132"/>
              </a:cxn>
              <a:cxn ang="0">
                <a:pos x="connsiteX7133" y="connsiteY7133"/>
              </a:cxn>
              <a:cxn ang="0">
                <a:pos x="connsiteX7134" y="connsiteY7134"/>
              </a:cxn>
              <a:cxn ang="0">
                <a:pos x="connsiteX7135" y="connsiteY7135"/>
              </a:cxn>
              <a:cxn ang="0">
                <a:pos x="connsiteX7136" y="connsiteY7136"/>
              </a:cxn>
              <a:cxn ang="0">
                <a:pos x="connsiteX7137" y="connsiteY7137"/>
              </a:cxn>
              <a:cxn ang="0">
                <a:pos x="connsiteX7138" y="connsiteY7138"/>
              </a:cxn>
              <a:cxn ang="0">
                <a:pos x="connsiteX7139" y="connsiteY7139"/>
              </a:cxn>
              <a:cxn ang="0">
                <a:pos x="connsiteX7140" y="connsiteY7140"/>
              </a:cxn>
              <a:cxn ang="0">
                <a:pos x="connsiteX7141" y="connsiteY7141"/>
              </a:cxn>
              <a:cxn ang="0">
                <a:pos x="connsiteX7142" y="connsiteY7142"/>
              </a:cxn>
              <a:cxn ang="0">
                <a:pos x="connsiteX7143" y="connsiteY7143"/>
              </a:cxn>
              <a:cxn ang="0">
                <a:pos x="connsiteX7144" y="connsiteY7144"/>
              </a:cxn>
              <a:cxn ang="0">
                <a:pos x="connsiteX7145" y="connsiteY7145"/>
              </a:cxn>
              <a:cxn ang="0">
                <a:pos x="connsiteX7146" y="connsiteY7146"/>
              </a:cxn>
              <a:cxn ang="0">
                <a:pos x="connsiteX7147" y="connsiteY7147"/>
              </a:cxn>
              <a:cxn ang="0">
                <a:pos x="connsiteX7148" y="connsiteY7148"/>
              </a:cxn>
              <a:cxn ang="0">
                <a:pos x="connsiteX7149" y="connsiteY7149"/>
              </a:cxn>
              <a:cxn ang="0">
                <a:pos x="connsiteX7150" y="connsiteY7150"/>
              </a:cxn>
              <a:cxn ang="0">
                <a:pos x="connsiteX7151" y="connsiteY7151"/>
              </a:cxn>
              <a:cxn ang="0">
                <a:pos x="connsiteX7152" y="connsiteY7152"/>
              </a:cxn>
              <a:cxn ang="0">
                <a:pos x="connsiteX7153" y="connsiteY7153"/>
              </a:cxn>
              <a:cxn ang="0">
                <a:pos x="connsiteX7154" y="connsiteY7154"/>
              </a:cxn>
              <a:cxn ang="0">
                <a:pos x="connsiteX7155" y="connsiteY7155"/>
              </a:cxn>
              <a:cxn ang="0">
                <a:pos x="connsiteX7156" y="connsiteY7156"/>
              </a:cxn>
              <a:cxn ang="0">
                <a:pos x="connsiteX7157" y="connsiteY7157"/>
              </a:cxn>
              <a:cxn ang="0">
                <a:pos x="connsiteX7158" y="connsiteY7158"/>
              </a:cxn>
              <a:cxn ang="0">
                <a:pos x="connsiteX7159" y="connsiteY7159"/>
              </a:cxn>
              <a:cxn ang="0">
                <a:pos x="connsiteX7160" y="connsiteY7160"/>
              </a:cxn>
              <a:cxn ang="0">
                <a:pos x="connsiteX7161" y="connsiteY7161"/>
              </a:cxn>
              <a:cxn ang="0">
                <a:pos x="connsiteX7162" y="connsiteY7162"/>
              </a:cxn>
              <a:cxn ang="0">
                <a:pos x="connsiteX7163" y="connsiteY7163"/>
              </a:cxn>
              <a:cxn ang="0">
                <a:pos x="connsiteX7164" y="connsiteY7164"/>
              </a:cxn>
              <a:cxn ang="0">
                <a:pos x="connsiteX7165" y="connsiteY7165"/>
              </a:cxn>
              <a:cxn ang="0">
                <a:pos x="connsiteX7166" y="connsiteY7166"/>
              </a:cxn>
              <a:cxn ang="0">
                <a:pos x="connsiteX7167" y="connsiteY7167"/>
              </a:cxn>
              <a:cxn ang="0">
                <a:pos x="connsiteX7168" y="connsiteY7168"/>
              </a:cxn>
              <a:cxn ang="0">
                <a:pos x="connsiteX7169" y="connsiteY7169"/>
              </a:cxn>
              <a:cxn ang="0">
                <a:pos x="connsiteX7170" y="connsiteY7170"/>
              </a:cxn>
              <a:cxn ang="0">
                <a:pos x="connsiteX7171" y="connsiteY7171"/>
              </a:cxn>
              <a:cxn ang="0">
                <a:pos x="connsiteX7172" y="connsiteY7172"/>
              </a:cxn>
              <a:cxn ang="0">
                <a:pos x="connsiteX7173" y="connsiteY7173"/>
              </a:cxn>
              <a:cxn ang="0">
                <a:pos x="connsiteX7174" y="connsiteY7174"/>
              </a:cxn>
              <a:cxn ang="0">
                <a:pos x="connsiteX7175" y="connsiteY7175"/>
              </a:cxn>
              <a:cxn ang="0">
                <a:pos x="connsiteX7176" y="connsiteY7176"/>
              </a:cxn>
              <a:cxn ang="0">
                <a:pos x="connsiteX7177" y="connsiteY7177"/>
              </a:cxn>
              <a:cxn ang="0">
                <a:pos x="connsiteX7178" y="connsiteY7178"/>
              </a:cxn>
              <a:cxn ang="0">
                <a:pos x="connsiteX7179" y="connsiteY7179"/>
              </a:cxn>
              <a:cxn ang="0">
                <a:pos x="connsiteX7180" y="connsiteY7180"/>
              </a:cxn>
              <a:cxn ang="0">
                <a:pos x="connsiteX7181" y="connsiteY7181"/>
              </a:cxn>
              <a:cxn ang="0">
                <a:pos x="connsiteX7182" y="connsiteY7182"/>
              </a:cxn>
              <a:cxn ang="0">
                <a:pos x="connsiteX7183" y="connsiteY7183"/>
              </a:cxn>
              <a:cxn ang="0">
                <a:pos x="connsiteX7184" y="connsiteY7184"/>
              </a:cxn>
              <a:cxn ang="0">
                <a:pos x="connsiteX7185" y="connsiteY7185"/>
              </a:cxn>
              <a:cxn ang="0">
                <a:pos x="connsiteX7186" y="connsiteY7186"/>
              </a:cxn>
              <a:cxn ang="0">
                <a:pos x="connsiteX7187" y="connsiteY7187"/>
              </a:cxn>
              <a:cxn ang="0">
                <a:pos x="connsiteX7188" y="connsiteY7188"/>
              </a:cxn>
              <a:cxn ang="0">
                <a:pos x="connsiteX7189" y="connsiteY7189"/>
              </a:cxn>
              <a:cxn ang="0">
                <a:pos x="connsiteX7190" y="connsiteY7190"/>
              </a:cxn>
              <a:cxn ang="0">
                <a:pos x="connsiteX7191" y="connsiteY7191"/>
              </a:cxn>
              <a:cxn ang="0">
                <a:pos x="connsiteX7192" y="connsiteY7192"/>
              </a:cxn>
              <a:cxn ang="0">
                <a:pos x="connsiteX7193" y="connsiteY7193"/>
              </a:cxn>
              <a:cxn ang="0">
                <a:pos x="connsiteX7194" y="connsiteY7194"/>
              </a:cxn>
              <a:cxn ang="0">
                <a:pos x="connsiteX7195" y="connsiteY7195"/>
              </a:cxn>
              <a:cxn ang="0">
                <a:pos x="connsiteX7196" y="connsiteY7196"/>
              </a:cxn>
              <a:cxn ang="0">
                <a:pos x="connsiteX7197" y="connsiteY7197"/>
              </a:cxn>
              <a:cxn ang="0">
                <a:pos x="connsiteX7198" y="connsiteY7198"/>
              </a:cxn>
              <a:cxn ang="0">
                <a:pos x="connsiteX7199" y="connsiteY7199"/>
              </a:cxn>
              <a:cxn ang="0">
                <a:pos x="connsiteX7200" y="connsiteY7200"/>
              </a:cxn>
              <a:cxn ang="0">
                <a:pos x="connsiteX7201" y="connsiteY7201"/>
              </a:cxn>
              <a:cxn ang="0">
                <a:pos x="connsiteX7202" y="connsiteY7202"/>
              </a:cxn>
              <a:cxn ang="0">
                <a:pos x="connsiteX7203" y="connsiteY7203"/>
              </a:cxn>
              <a:cxn ang="0">
                <a:pos x="connsiteX7204" y="connsiteY7204"/>
              </a:cxn>
              <a:cxn ang="0">
                <a:pos x="connsiteX7205" y="connsiteY7205"/>
              </a:cxn>
              <a:cxn ang="0">
                <a:pos x="connsiteX7206" y="connsiteY7206"/>
              </a:cxn>
              <a:cxn ang="0">
                <a:pos x="connsiteX7207" y="connsiteY7207"/>
              </a:cxn>
              <a:cxn ang="0">
                <a:pos x="connsiteX7208" y="connsiteY7208"/>
              </a:cxn>
              <a:cxn ang="0">
                <a:pos x="connsiteX7209" y="connsiteY7209"/>
              </a:cxn>
              <a:cxn ang="0">
                <a:pos x="connsiteX7210" y="connsiteY7210"/>
              </a:cxn>
              <a:cxn ang="0">
                <a:pos x="connsiteX7211" y="connsiteY7211"/>
              </a:cxn>
              <a:cxn ang="0">
                <a:pos x="connsiteX7212" y="connsiteY7212"/>
              </a:cxn>
              <a:cxn ang="0">
                <a:pos x="connsiteX7213" y="connsiteY7213"/>
              </a:cxn>
              <a:cxn ang="0">
                <a:pos x="connsiteX7214" y="connsiteY7214"/>
              </a:cxn>
              <a:cxn ang="0">
                <a:pos x="connsiteX7215" y="connsiteY7215"/>
              </a:cxn>
              <a:cxn ang="0">
                <a:pos x="connsiteX7216" y="connsiteY7216"/>
              </a:cxn>
              <a:cxn ang="0">
                <a:pos x="connsiteX7217" y="connsiteY7217"/>
              </a:cxn>
              <a:cxn ang="0">
                <a:pos x="connsiteX7218" y="connsiteY7218"/>
              </a:cxn>
              <a:cxn ang="0">
                <a:pos x="connsiteX7219" y="connsiteY7219"/>
              </a:cxn>
              <a:cxn ang="0">
                <a:pos x="connsiteX7220" y="connsiteY7220"/>
              </a:cxn>
              <a:cxn ang="0">
                <a:pos x="connsiteX7221" y="connsiteY7221"/>
              </a:cxn>
              <a:cxn ang="0">
                <a:pos x="connsiteX7222" y="connsiteY7222"/>
              </a:cxn>
              <a:cxn ang="0">
                <a:pos x="connsiteX7223" y="connsiteY7223"/>
              </a:cxn>
              <a:cxn ang="0">
                <a:pos x="connsiteX7224" y="connsiteY7224"/>
              </a:cxn>
              <a:cxn ang="0">
                <a:pos x="connsiteX7225" y="connsiteY7225"/>
              </a:cxn>
              <a:cxn ang="0">
                <a:pos x="connsiteX7226" y="connsiteY7226"/>
              </a:cxn>
              <a:cxn ang="0">
                <a:pos x="connsiteX7227" y="connsiteY7227"/>
              </a:cxn>
              <a:cxn ang="0">
                <a:pos x="connsiteX7228" y="connsiteY7228"/>
              </a:cxn>
              <a:cxn ang="0">
                <a:pos x="connsiteX7229" y="connsiteY7229"/>
              </a:cxn>
              <a:cxn ang="0">
                <a:pos x="connsiteX7230" y="connsiteY7230"/>
              </a:cxn>
              <a:cxn ang="0">
                <a:pos x="connsiteX7231" y="connsiteY7231"/>
              </a:cxn>
              <a:cxn ang="0">
                <a:pos x="connsiteX7232" y="connsiteY7232"/>
              </a:cxn>
              <a:cxn ang="0">
                <a:pos x="connsiteX7233" y="connsiteY7233"/>
              </a:cxn>
              <a:cxn ang="0">
                <a:pos x="connsiteX7234" y="connsiteY7234"/>
              </a:cxn>
              <a:cxn ang="0">
                <a:pos x="connsiteX7235" y="connsiteY7235"/>
              </a:cxn>
              <a:cxn ang="0">
                <a:pos x="connsiteX7236" y="connsiteY7236"/>
              </a:cxn>
              <a:cxn ang="0">
                <a:pos x="connsiteX7237" y="connsiteY7237"/>
              </a:cxn>
              <a:cxn ang="0">
                <a:pos x="connsiteX7238" y="connsiteY7238"/>
              </a:cxn>
              <a:cxn ang="0">
                <a:pos x="connsiteX7239" y="connsiteY7239"/>
              </a:cxn>
              <a:cxn ang="0">
                <a:pos x="connsiteX7240" y="connsiteY7240"/>
              </a:cxn>
              <a:cxn ang="0">
                <a:pos x="connsiteX7241" y="connsiteY7241"/>
              </a:cxn>
              <a:cxn ang="0">
                <a:pos x="connsiteX7242" y="connsiteY7242"/>
              </a:cxn>
              <a:cxn ang="0">
                <a:pos x="connsiteX7243" y="connsiteY7243"/>
              </a:cxn>
              <a:cxn ang="0">
                <a:pos x="connsiteX7244" y="connsiteY7244"/>
              </a:cxn>
              <a:cxn ang="0">
                <a:pos x="connsiteX7245" y="connsiteY7245"/>
              </a:cxn>
              <a:cxn ang="0">
                <a:pos x="connsiteX7246" y="connsiteY7246"/>
              </a:cxn>
              <a:cxn ang="0">
                <a:pos x="connsiteX7247" y="connsiteY7247"/>
              </a:cxn>
              <a:cxn ang="0">
                <a:pos x="connsiteX7248" y="connsiteY7248"/>
              </a:cxn>
              <a:cxn ang="0">
                <a:pos x="connsiteX7249" y="connsiteY7249"/>
              </a:cxn>
              <a:cxn ang="0">
                <a:pos x="connsiteX7250" y="connsiteY7250"/>
              </a:cxn>
              <a:cxn ang="0">
                <a:pos x="connsiteX7251" y="connsiteY7251"/>
              </a:cxn>
              <a:cxn ang="0">
                <a:pos x="connsiteX7252" y="connsiteY7252"/>
              </a:cxn>
              <a:cxn ang="0">
                <a:pos x="connsiteX7253" y="connsiteY7253"/>
              </a:cxn>
              <a:cxn ang="0">
                <a:pos x="connsiteX7254" y="connsiteY7254"/>
              </a:cxn>
              <a:cxn ang="0">
                <a:pos x="connsiteX7255" y="connsiteY7255"/>
              </a:cxn>
              <a:cxn ang="0">
                <a:pos x="connsiteX7256" y="connsiteY7256"/>
              </a:cxn>
              <a:cxn ang="0">
                <a:pos x="connsiteX7257" y="connsiteY7257"/>
              </a:cxn>
              <a:cxn ang="0">
                <a:pos x="connsiteX7258" y="connsiteY7258"/>
              </a:cxn>
              <a:cxn ang="0">
                <a:pos x="connsiteX7259" y="connsiteY7259"/>
              </a:cxn>
              <a:cxn ang="0">
                <a:pos x="connsiteX7260" y="connsiteY7260"/>
              </a:cxn>
              <a:cxn ang="0">
                <a:pos x="connsiteX7261" y="connsiteY7261"/>
              </a:cxn>
              <a:cxn ang="0">
                <a:pos x="connsiteX7262" y="connsiteY7262"/>
              </a:cxn>
              <a:cxn ang="0">
                <a:pos x="connsiteX7263" y="connsiteY7263"/>
              </a:cxn>
              <a:cxn ang="0">
                <a:pos x="connsiteX7264" y="connsiteY7264"/>
              </a:cxn>
              <a:cxn ang="0">
                <a:pos x="connsiteX7265" y="connsiteY7265"/>
              </a:cxn>
              <a:cxn ang="0">
                <a:pos x="connsiteX7266" y="connsiteY7266"/>
              </a:cxn>
              <a:cxn ang="0">
                <a:pos x="connsiteX7267" y="connsiteY7267"/>
              </a:cxn>
              <a:cxn ang="0">
                <a:pos x="connsiteX7268" y="connsiteY7268"/>
              </a:cxn>
              <a:cxn ang="0">
                <a:pos x="connsiteX7269" y="connsiteY7269"/>
              </a:cxn>
              <a:cxn ang="0">
                <a:pos x="connsiteX7270" y="connsiteY7270"/>
              </a:cxn>
              <a:cxn ang="0">
                <a:pos x="connsiteX7271" y="connsiteY7271"/>
              </a:cxn>
              <a:cxn ang="0">
                <a:pos x="connsiteX7272" y="connsiteY7272"/>
              </a:cxn>
              <a:cxn ang="0">
                <a:pos x="connsiteX7273" y="connsiteY7273"/>
              </a:cxn>
              <a:cxn ang="0">
                <a:pos x="connsiteX7274" y="connsiteY7274"/>
              </a:cxn>
              <a:cxn ang="0">
                <a:pos x="connsiteX7275" y="connsiteY7275"/>
              </a:cxn>
              <a:cxn ang="0">
                <a:pos x="connsiteX7276" y="connsiteY7276"/>
              </a:cxn>
              <a:cxn ang="0">
                <a:pos x="connsiteX7277" y="connsiteY7277"/>
              </a:cxn>
              <a:cxn ang="0">
                <a:pos x="connsiteX7278" y="connsiteY7278"/>
              </a:cxn>
              <a:cxn ang="0">
                <a:pos x="connsiteX7279" y="connsiteY7279"/>
              </a:cxn>
              <a:cxn ang="0">
                <a:pos x="connsiteX7280" y="connsiteY7280"/>
              </a:cxn>
              <a:cxn ang="0">
                <a:pos x="connsiteX7281" y="connsiteY7281"/>
              </a:cxn>
              <a:cxn ang="0">
                <a:pos x="connsiteX7282" y="connsiteY7282"/>
              </a:cxn>
              <a:cxn ang="0">
                <a:pos x="connsiteX7283" y="connsiteY7283"/>
              </a:cxn>
              <a:cxn ang="0">
                <a:pos x="connsiteX7284" y="connsiteY7284"/>
              </a:cxn>
              <a:cxn ang="0">
                <a:pos x="connsiteX7285" y="connsiteY7285"/>
              </a:cxn>
              <a:cxn ang="0">
                <a:pos x="connsiteX7286" y="connsiteY7286"/>
              </a:cxn>
              <a:cxn ang="0">
                <a:pos x="connsiteX7287" y="connsiteY7287"/>
              </a:cxn>
              <a:cxn ang="0">
                <a:pos x="connsiteX7288" y="connsiteY7288"/>
              </a:cxn>
              <a:cxn ang="0">
                <a:pos x="connsiteX7289" y="connsiteY7289"/>
              </a:cxn>
              <a:cxn ang="0">
                <a:pos x="connsiteX7290" y="connsiteY7290"/>
              </a:cxn>
              <a:cxn ang="0">
                <a:pos x="connsiteX7291" y="connsiteY7291"/>
              </a:cxn>
              <a:cxn ang="0">
                <a:pos x="connsiteX7292" y="connsiteY7292"/>
              </a:cxn>
              <a:cxn ang="0">
                <a:pos x="connsiteX7293" y="connsiteY7293"/>
              </a:cxn>
              <a:cxn ang="0">
                <a:pos x="connsiteX7294" y="connsiteY7294"/>
              </a:cxn>
              <a:cxn ang="0">
                <a:pos x="connsiteX7295" y="connsiteY7295"/>
              </a:cxn>
              <a:cxn ang="0">
                <a:pos x="connsiteX7296" y="connsiteY7296"/>
              </a:cxn>
              <a:cxn ang="0">
                <a:pos x="connsiteX7297" y="connsiteY7297"/>
              </a:cxn>
              <a:cxn ang="0">
                <a:pos x="connsiteX7298" y="connsiteY7298"/>
              </a:cxn>
              <a:cxn ang="0">
                <a:pos x="connsiteX7299" y="connsiteY7299"/>
              </a:cxn>
              <a:cxn ang="0">
                <a:pos x="connsiteX7300" y="connsiteY7300"/>
              </a:cxn>
              <a:cxn ang="0">
                <a:pos x="connsiteX7301" y="connsiteY7301"/>
              </a:cxn>
              <a:cxn ang="0">
                <a:pos x="connsiteX7302" y="connsiteY7302"/>
              </a:cxn>
              <a:cxn ang="0">
                <a:pos x="connsiteX7303" y="connsiteY7303"/>
              </a:cxn>
              <a:cxn ang="0">
                <a:pos x="connsiteX7304" y="connsiteY7304"/>
              </a:cxn>
              <a:cxn ang="0">
                <a:pos x="connsiteX7305" y="connsiteY7305"/>
              </a:cxn>
              <a:cxn ang="0">
                <a:pos x="connsiteX7306" y="connsiteY7306"/>
              </a:cxn>
              <a:cxn ang="0">
                <a:pos x="connsiteX7307" y="connsiteY7307"/>
              </a:cxn>
              <a:cxn ang="0">
                <a:pos x="connsiteX7308" y="connsiteY7308"/>
              </a:cxn>
              <a:cxn ang="0">
                <a:pos x="connsiteX7309" y="connsiteY7309"/>
              </a:cxn>
              <a:cxn ang="0">
                <a:pos x="connsiteX7310" y="connsiteY7310"/>
              </a:cxn>
              <a:cxn ang="0">
                <a:pos x="connsiteX7311" y="connsiteY7311"/>
              </a:cxn>
              <a:cxn ang="0">
                <a:pos x="connsiteX7312" y="connsiteY7312"/>
              </a:cxn>
              <a:cxn ang="0">
                <a:pos x="connsiteX7313" y="connsiteY7313"/>
              </a:cxn>
              <a:cxn ang="0">
                <a:pos x="connsiteX7314" y="connsiteY7314"/>
              </a:cxn>
              <a:cxn ang="0">
                <a:pos x="connsiteX7315" y="connsiteY7315"/>
              </a:cxn>
              <a:cxn ang="0">
                <a:pos x="connsiteX7316" y="connsiteY7316"/>
              </a:cxn>
              <a:cxn ang="0">
                <a:pos x="connsiteX7317" y="connsiteY7317"/>
              </a:cxn>
              <a:cxn ang="0">
                <a:pos x="connsiteX7318" y="connsiteY7318"/>
              </a:cxn>
              <a:cxn ang="0">
                <a:pos x="connsiteX7319" y="connsiteY7319"/>
              </a:cxn>
              <a:cxn ang="0">
                <a:pos x="connsiteX7320" y="connsiteY7320"/>
              </a:cxn>
              <a:cxn ang="0">
                <a:pos x="connsiteX7321" y="connsiteY7321"/>
              </a:cxn>
              <a:cxn ang="0">
                <a:pos x="connsiteX7322" y="connsiteY7322"/>
              </a:cxn>
              <a:cxn ang="0">
                <a:pos x="connsiteX7323" y="connsiteY7323"/>
              </a:cxn>
              <a:cxn ang="0">
                <a:pos x="connsiteX7324" y="connsiteY7324"/>
              </a:cxn>
              <a:cxn ang="0">
                <a:pos x="connsiteX7325" y="connsiteY7325"/>
              </a:cxn>
              <a:cxn ang="0">
                <a:pos x="connsiteX7326" y="connsiteY7326"/>
              </a:cxn>
              <a:cxn ang="0">
                <a:pos x="connsiteX7327" y="connsiteY7327"/>
              </a:cxn>
            </a:cxnLst>
            <a:rect l="l" t="t" r="r" b="b"/>
            <a:pathLst>
              <a:path w="6400800" h="514350">
                <a:moveTo>
                  <a:pt x="7144" y="511016"/>
                </a:moveTo>
                <a:lnTo>
                  <a:pt x="6354604" y="511016"/>
                </a:lnTo>
                <a:lnTo>
                  <a:pt x="6354604" y="409099"/>
                </a:lnTo>
                <a:cubicBezTo>
                  <a:pt x="6346031" y="411004"/>
                  <a:pt x="6337459" y="413861"/>
                  <a:pt x="6327934" y="415766"/>
                </a:cubicBezTo>
                <a:cubicBezTo>
                  <a:pt x="6327934" y="411956"/>
                  <a:pt x="6327934" y="408146"/>
                  <a:pt x="6327934" y="404336"/>
                </a:cubicBezTo>
                <a:cubicBezTo>
                  <a:pt x="6328887" y="396716"/>
                  <a:pt x="6327934" y="389096"/>
                  <a:pt x="6328887" y="383381"/>
                </a:cubicBezTo>
                <a:cubicBezTo>
                  <a:pt x="6329839" y="371951"/>
                  <a:pt x="6329839" y="365284"/>
                  <a:pt x="6329839" y="365284"/>
                </a:cubicBezTo>
                <a:cubicBezTo>
                  <a:pt x="6329839" y="365284"/>
                  <a:pt x="6327934" y="371951"/>
                  <a:pt x="6324124" y="383381"/>
                </a:cubicBezTo>
                <a:cubicBezTo>
                  <a:pt x="6322219" y="389096"/>
                  <a:pt x="6321267" y="395764"/>
                  <a:pt x="6319362" y="404336"/>
                </a:cubicBezTo>
                <a:cubicBezTo>
                  <a:pt x="6318409" y="409099"/>
                  <a:pt x="6317456" y="413861"/>
                  <a:pt x="6316504" y="419576"/>
                </a:cubicBezTo>
                <a:cubicBezTo>
                  <a:pt x="6311742" y="420529"/>
                  <a:pt x="6306979" y="421481"/>
                  <a:pt x="6303169" y="423386"/>
                </a:cubicBezTo>
                <a:cubicBezTo>
                  <a:pt x="6303169" y="416719"/>
                  <a:pt x="6303169" y="411004"/>
                  <a:pt x="6304121" y="405289"/>
                </a:cubicBezTo>
                <a:cubicBezTo>
                  <a:pt x="6308884" y="390049"/>
                  <a:pt x="6314599" y="373856"/>
                  <a:pt x="6319362" y="358616"/>
                </a:cubicBezTo>
                <a:cubicBezTo>
                  <a:pt x="6320314" y="355759"/>
                  <a:pt x="6321267" y="352901"/>
                  <a:pt x="6322219" y="349091"/>
                </a:cubicBezTo>
                <a:cubicBezTo>
                  <a:pt x="6326029" y="336709"/>
                  <a:pt x="6330792" y="325279"/>
                  <a:pt x="6334601" y="312896"/>
                </a:cubicBezTo>
                <a:cubicBezTo>
                  <a:pt x="6340317" y="297656"/>
                  <a:pt x="6345079" y="283369"/>
                  <a:pt x="6349842" y="269081"/>
                </a:cubicBezTo>
                <a:cubicBezTo>
                  <a:pt x="6354604" y="254794"/>
                  <a:pt x="6359367" y="240506"/>
                  <a:pt x="6363176" y="228124"/>
                </a:cubicBezTo>
                <a:cubicBezTo>
                  <a:pt x="6367939" y="214789"/>
                  <a:pt x="6371749" y="202406"/>
                  <a:pt x="6375559" y="190976"/>
                </a:cubicBezTo>
                <a:cubicBezTo>
                  <a:pt x="6383179" y="168116"/>
                  <a:pt x="6388894" y="149066"/>
                  <a:pt x="6393656" y="134779"/>
                </a:cubicBezTo>
                <a:cubicBezTo>
                  <a:pt x="6397467" y="121444"/>
                  <a:pt x="6400324" y="113824"/>
                  <a:pt x="6400324" y="113824"/>
                </a:cubicBezTo>
                <a:cubicBezTo>
                  <a:pt x="6400324" y="113824"/>
                  <a:pt x="6396514" y="121444"/>
                  <a:pt x="6389846" y="133826"/>
                </a:cubicBezTo>
                <a:cubicBezTo>
                  <a:pt x="6386989" y="139541"/>
                  <a:pt x="6384131" y="146209"/>
                  <a:pt x="6380321" y="153829"/>
                </a:cubicBezTo>
                <a:cubicBezTo>
                  <a:pt x="6385084" y="136684"/>
                  <a:pt x="6389846" y="121444"/>
                  <a:pt x="6392704" y="110966"/>
                </a:cubicBezTo>
                <a:cubicBezTo>
                  <a:pt x="6396514" y="95726"/>
                  <a:pt x="6399371" y="87154"/>
                  <a:pt x="6399371" y="87154"/>
                </a:cubicBezTo>
                <a:cubicBezTo>
                  <a:pt x="6399371" y="87154"/>
                  <a:pt x="6395562" y="95726"/>
                  <a:pt x="6388894" y="109061"/>
                </a:cubicBezTo>
                <a:cubicBezTo>
                  <a:pt x="6386037" y="115729"/>
                  <a:pt x="6382226" y="125254"/>
                  <a:pt x="6377464" y="134779"/>
                </a:cubicBezTo>
                <a:cubicBezTo>
                  <a:pt x="6372701" y="144304"/>
                  <a:pt x="6367939" y="155734"/>
                  <a:pt x="6364129" y="168116"/>
                </a:cubicBezTo>
                <a:cubicBezTo>
                  <a:pt x="6354604" y="192881"/>
                  <a:pt x="6343174" y="222409"/>
                  <a:pt x="6332696" y="253841"/>
                </a:cubicBezTo>
                <a:cubicBezTo>
                  <a:pt x="6326981" y="270034"/>
                  <a:pt x="6321267" y="286226"/>
                  <a:pt x="6316504" y="302419"/>
                </a:cubicBezTo>
                <a:cubicBezTo>
                  <a:pt x="6315551" y="304324"/>
                  <a:pt x="6315551" y="306229"/>
                  <a:pt x="6314599" y="308134"/>
                </a:cubicBezTo>
                <a:cubicBezTo>
                  <a:pt x="6315551" y="300514"/>
                  <a:pt x="6316504" y="293846"/>
                  <a:pt x="6317456" y="287179"/>
                </a:cubicBezTo>
                <a:cubicBezTo>
                  <a:pt x="6318409" y="279559"/>
                  <a:pt x="6319362" y="272891"/>
                  <a:pt x="6319362" y="267176"/>
                </a:cubicBezTo>
                <a:cubicBezTo>
                  <a:pt x="6320314" y="256699"/>
                  <a:pt x="6320314" y="250031"/>
                  <a:pt x="6320314" y="250031"/>
                </a:cubicBezTo>
                <a:cubicBezTo>
                  <a:pt x="6320314" y="250031"/>
                  <a:pt x="6318409" y="255746"/>
                  <a:pt x="6314599" y="266224"/>
                </a:cubicBezTo>
                <a:cubicBezTo>
                  <a:pt x="6311742" y="276701"/>
                  <a:pt x="6306979" y="291941"/>
                  <a:pt x="6302217" y="310039"/>
                </a:cubicBezTo>
                <a:cubicBezTo>
                  <a:pt x="6299359" y="318611"/>
                  <a:pt x="6296501" y="329089"/>
                  <a:pt x="6293644" y="339566"/>
                </a:cubicBezTo>
                <a:cubicBezTo>
                  <a:pt x="6291739" y="347186"/>
                  <a:pt x="6288881" y="354806"/>
                  <a:pt x="6286976" y="362426"/>
                </a:cubicBezTo>
                <a:cubicBezTo>
                  <a:pt x="6286024" y="352901"/>
                  <a:pt x="6285071" y="343376"/>
                  <a:pt x="6284119" y="335756"/>
                </a:cubicBezTo>
                <a:cubicBezTo>
                  <a:pt x="6286024" y="330041"/>
                  <a:pt x="6286976" y="324326"/>
                  <a:pt x="6288881" y="318611"/>
                </a:cubicBezTo>
                <a:cubicBezTo>
                  <a:pt x="6293644" y="303371"/>
                  <a:pt x="6298406" y="289084"/>
                  <a:pt x="6302217" y="274796"/>
                </a:cubicBezTo>
                <a:cubicBezTo>
                  <a:pt x="6304121" y="268129"/>
                  <a:pt x="6306026" y="261461"/>
                  <a:pt x="6307931" y="255746"/>
                </a:cubicBezTo>
                <a:cubicBezTo>
                  <a:pt x="6309837" y="250031"/>
                  <a:pt x="6311742" y="244316"/>
                  <a:pt x="6313646" y="238601"/>
                </a:cubicBezTo>
                <a:cubicBezTo>
                  <a:pt x="6317456" y="228124"/>
                  <a:pt x="6320314" y="218599"/>
                  <a:pt x="6323171" y="210026"/>
                </a:cubicBezTo>
                <a:cubicBezTo>
                  <a:pt x="6327934" y="193834"/>
                  <a:pt x="6330792" y="185261"/>
                  <a:pt x="6330792" y="185261"/>
                </a:cubicBezTo>
                <a:cubicBezTo>
                  <a:pt x="6330792" y="185261"/>
                  <a:pt x="6326981" y="193834"/>
                  <a:pt x="6319362" y="208121"/>
                </a:cubicBezTo>
                <a:cubicBezTo>
                  <a:pt x="6315551" y="215741"/>
                  <a:pt x="6311742" y="224314"/>
                  <a:pt x="6306026" y="234791"/>
                </a:cubicBezTo>
                <a:cubicBezTo>
                  <a:pt x="6303169" y="239554"/>
                  <a:pt x="6301264" y="245269"/>
                  <a:pt x="6298406" y="250984"/>
                </a:cubicBezTo>
                <a:cubicBezTo>
                  <a:pt x="6295549" y="256699"/>
                  <a:pt x="6293644" y="263366"/>
                  <a:pt x="6290787" y="270034"/>
                </a:cubicBezTo>
                <a:cubicBezTo>
                  <a:pt x="6286976" y="279559"/>
                  <a:pt x="6282214" y="290036"/>
                  <a:pt x="6278404" y="301466"/>
                </a:cubicBezTo>
                <a:cubicBezTo>
                  <a:pt x="6277451" y="295751"/>
                  <a:pt x="6277451" y="292894"/>
                  <a:pt x="6277451" y="292894"/>
                </a:cubicBezTo>
                <a:cubicBezTo>
                  <a:pt x="6277451" y="292894"/>
                  <a:pt x="6277451" y="297656"/>
                  <a:pt x="6276499" y="306229"/>
                </a:cubicBezTo>
                <a:cubicBezTo>
                  <a:pt x="6275546" y="308134"/>
                  <a:pt x="6274594" y="310991"/>
                  <a:pt x="6273642" y="312896"/>
                </a:cubicBezTo>
                <a:cubicBezTo>
                  <a:pt x="6272689" y="315754"/>
                  <a:pt x="6271737" y="319564"/>
                  <a:pt x="6269831" y="322421"/>
                </a:cubicBezTo>
                <a:cubicBezTo>
                  <a:pt x="6270784" y="314801"/>
                  <a:pt x="6272689" y="308134"/>
                  <a:pt x="6273642" y="300514"/>
                </a:cubicBezTo>
                <a:cubicBezTo>
                  <a:pt x="6277451" y="283369"/>
                  <a:pt x="6280309" y="267176"/>
                  <a:pt x="6283167" y="252889"/>
                </a:cubicBezTo>
                <a:cubicBezTo>
                  <a:pt x="6285071" y="245269"/>
                  <a:pt x="6286024" y="238601"/>
                  <a:pt x="6287929" y="231934"/>
                </a:cubicBezTo>
                <a:cubicBezTo>
                  <a:pt x="6289834" y="225266"/>
                  <a:pt x="6290787" y="218599"/>
                  <a:pt x="6292692" y="212884"/>
                </a:cubicBezTo>
                <a:cubicBezTo>
                  <a:pt x="6295549" y="200501"/>
                  <a:pt x="6298406" y="190024"/>
                  <a:pt x="6300312" y="181451"/>
                </a:cubicBezTo>
                <a:cubicBezTo>
                  <a:pt x="6304121" y="164306"/>
                  <a:pt x="6306026" y="153829"/>
                  <a:pt x="6306026" y="153829"/>
                </a:cubicBezTo>
                <a:cubicBezTo>
                  <a:pt x="6306026" y="153829"/>
                  <a:pt x="6302217" y="163354"/>
                  <a:pt x="6296501" y="180499"/>
                </a:cubicBezTo>
                <a:cubicBezTo>
                  <a:pt x="6293644" y="189071"/>
                  <a:pt x="6289834" y="199549"/>
                  <a:pt x="6286024" y="210979"/>
                </a:cubicBezTo>
                <a:cubicBezTo>
                  <a:pt x="6284119" y="216694"/>
                  <a:pt x="6282214" y="223361"/>
                  <a:pt x="6279356" y="230029"/>
                </a:cubicBezTo>
                <a:cubicBezTo>
                  <a:pt x="6277451" y="236696"/>
                  <a:pt x="6275546" y="243364"/>
                  <a:pt x="6273642" y="250984"/>
                </a:cubicBezTo>
                <a:cubicBezTo>
                  <a:pt x="6269831" y="265271"/>
                  <a:pt x="6265069" y="281464"/>
                  <a:pt x="6260306" y="298609"/>
                </a:cubicBezTo>
                <a:cubicBezTo>
                  <a:pt x="6255544" y="315754"/>
                  <a:pt x="6251734" y="333851"/>
                  <a:pt x="6246971" y="351949"/>
                </a:cubicBezTo>
                <a:cubicBezTo>
                  <a:pt x="6244114" y="366236"/>
                  <a:pt x="6240304" y="381476"/>
                  <a:pt x="6236494" y="396716"/>
                </a:cubicBezTo>
                <a:cubicBezTo>
                  <a:pt x="6236494" y="395764"/>
                  <a:pt x="6235542" y="395764"/>
                  <a:pt x="6235542" y="394811"/>
                </a:cubicBezTo>
                <a:cubicBezTo>
                  <a:pt x="6235542" y="379571"/>
                  <a:pt x="6234589" y="370046"/>
                  <a:pt x="6234589" y="370046"/>
                </a:cubicBezTo>
                <a:cubicBezTo>
                  <a:pt x="6234589" y="370046"/>
                  <a:pt x="6233637" y="376714"/>
                  <a:pt x="6230779" y="389096"/>
                </a:cubicBezTo>
                <a:cubicBezTo>
                  <a:pt x="6229826" y="387191"/>
                  <a:pt x="6228874" y="386239"/>
                  <a:pt x="6227921" y="384334"/>
                </a:cubicBezTo>
                <a:cubicBezTo>
                  <a:pt x="6224112" y="378619"/>
                  <a:pt x="6220301" y="372904"/>
                  <a:pt x="6216492" y="367189"/>
                </a:cubicBezTo>
                <a:cubicBezTo>
                  <a:pt x="6218396" y="360521"/>
                  <a:pt x="6220301" y="354806"/>
                  <a:pt x="6223159" y="348139"/>
                </a:cubicBezTo>
                <a:cubicBezTo>
                  <a:pt x="6227921" y="334804"/>
                  <a:pt x="6232684" y="322421"/>
                  <a:pt x="6236494" y="310991"/>
                </a:cubicBezTo>
                <a:cubicBezTo>
                  <a:pt x="6240304" y="299561"/>
                  <a:pt x="6244114" y="289084"/>
                  <a:pt x="6247924" y="279559"/>
                </a:cubicBezTo>
                <a:cubicBezTo>
                  <a:pt x="6251734" y="270034"/>
                  <a:pt x="6254592" y="262414"/>
                  <a:pt x="6256496" y="254794"/>
                </a:cubicBezTo>
                <a:cubicBezTo>
                  <a:pt x="6261259" y="241459"/>
                  <a:pt x="6264117" y="233839"/>
                  <a:pt x="6264117" y="233839"/>
                </a:cubicBezTo>
                <a:cubicBezTo>
                  <a:pt x="6264117" y="233839"/>
                  <a:pt x="6260306" y="241459"/>
                  <a:pt x="6252687" y="253841"/>
                </a:cubicBezTo>
                <a:cubicBezTo>
                  <a:pt x="6248876" y="260509"/>
                  <a:pt x="6245067" y="268129"/>
                  <a:pt x="6240304" y="276701"/>
                </a:cubicBezTo>
                <a:cubicBezTo>
                  <a:pt x="6235542" y="285274"/>
                  <a:pt x="6230779" y="295751"/>
                  <a:pt x="6225064" y="307181"/>
                </a:cubicBezTo>
                <a:cubicBezTo>
                  <a:pt x="6220301" y="318611"/>
                  <a:pt x="6214587" y="330994"/>
                  <a:pt x="6208871" y="343376"/>
                </a:cubicBezTo>
                <a:cubicBezTo>
                  <a:pt x="6207919" y="346234"/>
                  <a:pt x="6206014" y="349091"/>
                  <a:pt x="6205062" y="351949"/>
                </a:cubicBezTo>
                <a:cubicBezTo>
                  <a:pt x="6205062" y="351949"/>
                  <a:pt x="6204109" y="350996"/>
                  <a:pt x="6204109" y="350996"/>
                </a:cubicBezTo>
                <a:cubicBezTo>
                  <a:pt x="6206967" y="340519"/>
                  <a:pt x="6208871" y="330041"/>
                  <a:pt x="6210776" y="320516"/>
                </a:cubicBezTo>
                <a:cubicBezTo>
                  <a:pt x="6214587" y="298609"/>
                  <a:pt x="6219349" y="280511"/>
                  <a:pt x="6222206" y="268129"/>
                </a:cubicBezTo>
                <a:cubicBezTo>
                  <a:pt x="6225064" y="255746"/>
                  <a:pt x="6226017" y="248126"/>
                  <a:pt x="6226017" y="248126"/>
                </a:cubicBezTo>
                <a:cubicBezTo>
                  <a:pt x="6226017" y="248126"/>
                  <a:pt x="6223159" y="254794"/>
                  <a:pt x="6218396" y="267176"/>
                </a:cubicBezTo>
                <a:cubicBezTo>
                  <a:pt x="6216492" y="272891"/>
                  <a:pt x="6213634" y="280511"/>
                  <a:pt x="6209824" y="289084"/>
                </a:cubicBezTo>
                <a:cubicBezTo>
                  <a:pt x="6206967" y="297656"/>
                  <a:pt x="6203156" y="307181"/>
                  <a:pt x="6199346" y="317659"/>
                </a:cubicBezTo>
                <a:cubicBezTo>
                  <a:pt x="6197442" y="323374"/>
                  <a:pt x="6195537" y="330041"/>
                  <a:pt x="6193631" y="335756"/>
                </a:cubicBezTo>
                <a:cubicBezTo>
                  <a:pt x="6190774" y="330994"/>
                  <a:pt x="6186964" y="326231"/>
                  <a:pt x="6184106" y="322421"/>
                </a:cubicBezTo>
                <a:cubicBezTo>
                  <a:pt x="6183154" y="321469"/>
                  <a:pt x="6182201" y="320516"/>
                  <a:pt x="6181249" y="318611"/>
                </a:cubicBezTo>
                <a:cubicBezTo>
                  <a:pt x="6182201" y="312896"/>
                  <a:pt x="6183154" y="307181"/>
                  <a:pt x="6184106" y="302419"/>
                </a:cubicBezTo>
                <a:cubicBezTo>
                  <a:pt x="6186012" y="291941"/>
                  <a:pt x="6186964" y="282416"/>
                  <a:pt x="6189821" y="274796"/>
                </a:cubicBezTo>
                <a:cubicBezTo>
                  <a:pt x="6193631" y="259556"/>
                  <a:pt x="6195537" y="250984"/>
                  <a:pt x="6195537" y="250984"/>
                </a:cubicBezTo>
                <a:cubicBezTo>
                  <a:pt x="6195537" y="250984"/>
                  <a:pt x="6191726" y="259556"/>
                  <a:pt x="6186012" y="273844"/>
                </a:cubicBezTo>
                <a:cubicBezTo>
                  <a:pt x="6183154" y="280511"/>
                  <a:pt x="6180296" y="290036"/>
                  <a:pt x="6176487" y="300514"/>
                </a:cubicBezTo>
                <a:cubicBezTo>
                  <a:pt x="6175534" y="303371"/>
                  <a:pt x="6174581" y="306229"/>
                  <a:pt x="6173629" y="309086"/>
                </a:cubicBezTo>
                <a:cubicBezTo>
                  <a:pt x="6173629" y="309086"/>
                  <a:pt x="6172676" y="308134"/>
                  <a:pt x="6172676" y="308134"/>
                </a:cubicBezTo>
                <a:cubicBezTo>
                  <a:pt x="6173629" y="303371"/>
                  <a:pt x="6174581" y="298609"/>
                  <a:pt x="6174581" y="294799"/>
                </a:cubicBezTo>
                <a:cubicBezTo>
                  <a:pt x="6176487" y="283369"/>
                  <a:pt x="6178392" y="272891"/>
                  <a:pt x="6180296" y="263366"/>
                </a:cubicBezTo>
                <a:cubicBezTo>
                  <a:pt x="6182201" y="253841"/>
                  <a:pt x="6184106" y="244316"/>
                  <a:pt x="6185059" y="236696"/>
                </a:cubicBezTo>
                <a:cubicBezTo>
                  <a:pt x="6186964" y="229076"/>
                  <a:pt x="6187917" y="221456"/>
                  <a:pt x="6188869" y="215741"/>
                </a:cubicBezTo>
                <a:cubicBezTo>
                  <a:pt x="6190774" y="204311"/>
                  <a:pt x="6192679" y="197644"/>
                  <a:pt x="6192679" y="197644"/>
                </a:cubicBezTo>
                <a:cubicBezTo>
                  <a:pt x="6192679" y="197644"/>
                  <a:pt x="6189821" y="203359"/>
                  <a:pt x="6185059" y="214789"/>
                </a:cubicBezTo>
                <a:cubicBezTo>
                  <a:pt x="6180296" y="225266"/>
                  <a:pt x="6174581" y="241459"/>
                  <a:pt x="6168867" y="260509"/>
                </a:cubicBezTo>
                <a:cubicBezTo>
                  <a:pt x="6166962" y="267176"/>
                  <a:pt x="6165056" y="273844"/>
                  <a:pt x="6163151" y="280511"/>
                </a:cubicBezTo>
                <a:cubicBezTo>
                  <a:pt x="6161246" y="270034"/>
                  <a:pt x="6160294" y="261461"/>
                  <a:pt x="6159342" y="253841"/>
                </a:cubicBezTo>
                <a:cubicBezTo>
                  <a:pt x="6156484" y="235744"/>
                  <a:pt x="6154579" y="225266"/>
                  <a:pt x="6154579" y="225266"/>
                </a:cubicBezTo>
                <a:cubicBezTo>
                  <a:pt x="6154579" y="225266"/>
                  <a:pt x="6155531" y="248126"/>
                  <a:pt x="6156484" y="285274"/>
                </a:cubicBezTo>
                <a:cubicBezTo>
                  <a:pt x="6151721" y="278606"/>
                  <a:pt x="6146959" y="272891"/>
                  <a:pt x="6143149" y="268129"/>
                </a:cubicBezTo>
                <a:cubicBezTo>
                  <a:pt x="6143149" y="268129"/>
                  <a:pt x="6143149" y="267176"/>
                  <a:pt x="6143149" y="267176"/>
                </a:cubicBezTo>
                <a:cubicBezTo>
                  <a:pt x="6144101" y="263366"/>
                  <a:pt x="6145054" y="259556"/>
                  <a:pt x="6146006" y="256699"/>
                </a:cubicBezTo>
                <a:cubicBezTo>
                  <a:pt x="6156484" y="210026"/>
                  <a:pt x="6161246" y="178594"/>
                  <a:pt x="6161246" y="178594"/>
                </a:cubicBezTo>
                <a:cubicBezTo>
                  <a:pt x="6161246" y="178594"/>
                  <a:pt x="6158389" y="186214"/>
                  <a:pt x="6152674" y="200501"/>
                </a:cubicBezTo>
                <a:cubicBezTo>
                  <a:pt x="6152674" y="199549"/>
                  <a:pt x="6152674" y="198596"/>
                  <a:pt x="6152674" y="197644"/>
                </a:cubicBezTo>
                <a:cubicBezTo>
                  <a:pt x="6154579" y="188119"/>
                  <a:pt x="6155531" y="179546"/>
                  <a:pt x="6156484" y="172879"/>
                </a:cubicBezTo>
                <a:cubicBezTo>
                  <a:pt x="6158389" y="158591"/>
                  <a:pt x="6160294" y="150971"/>
                  <a:pt x="6160294" y="150971"/>
                </a:cubicBezTo>
                <a:cubicBezTo>
                  <a:pt x="6160294" y="150971"/>
                  <a:pt x="6157437" y="158591"/>
                  <a:pt x="6152674" y="171926"/>
                </a:cubicBezTo>
                <a:cubicBezTo>
                  <a:pt x="6150769" y="178594"/>
                  <a:pt x="6147912" y="187166"/>
                  <a:pt x="6145054" y="196691"/>
                </a:cubicBezTo>
                <a:cubicBezTo>
                  <a:pt x="6143149" y="204311"/>
                  <a:pt x="6140292" y="211931"/>
                  <a:pt x="6138387" y="220504"/>
                </a:cubicBezTo>
                <a:cubicBezTo>
                  <a:pt x="6136481" y="209074"/>
                  <a:pt x="6135529" y="202406"/>
                  <a:pt x="6135529" y="202406"/>
                </a:cubicBezTo>
                <a:cubicBezTo>
                  <a:pt x="6135529" y="202406"/>
                  <a:pt x="6135529" y="209074"/>
                  <a:pt x="6134576" y="221456"/>
                </a:cubicBezTo>
                <a:cubicBezTo>
                  <a:pt x="6134576" y="227171"/>
                  <a:pt x="6132671" y="234791"/>
                  <a:pt x="6132671" y="242411"/>
                </a:cubicBezTo>
                <a:cubicBezTo>
                  <a:pt x="6132671" y="244316"/>
                  <a:pt x="6131719" y="246221"/>
                  <a:pt x="6131719" y="249079"/>
                </a:cubicBezTo>
                <a:cubicBezTo>
                  <a:pt x="6131719" y="250984"/>
                  <a:pt x="6130767" y="251936"/>
                  <a:pt x="6130767" y="253841"/>
                </a:cubicBezTo>
                <a:cubicBezTo>
                  <a:pt x="6129814" y="252889"/>
                  <a:pt x="6129814" y="251936"/>
                  <a:pt x="6129814" y="251936"/>
                </a:cubicBezTo>
                <a:cubicBezTo>
                  <a:pt x="6129814" y="251936"/>
                  <a:pt x="6129814" y="252889"/>
                  <a:pt x="6130767" y="254794"/>
                </a:cubicBezTo>
                <a:cubicBezTo>
                  <a:pt x="6130767" y="256699"/>
                  <a:pt x="6129814" y="258604"/>
                  <a:pt x="6129814" y="261461"/>
                </a:cubicBezTo>
                <a:cubicBezTo>
                  <a:pt x="6129814" y="250031"/>
                  <a:pt x="6129814" y="243364"/>
                  <a:pt x="6129814" y="243364"/>
                </a:cubicBezTo>
                <a:cubicBezTo>
                  <a:pt x="6129814" y="243364"/>
                  <a:pt x="6127909" y="254794"/>
                  <a:pt x="6126004" y="274796"/>
                </a:cubicBezTo>
                <a:cubicBezTo>
                  <a:pt x="6126004" y="276701"/>
                  <a:pt x="6126004" y="279559"/>
                  <a:pt x="6125051" y="281464"/>
                </a:cubicBezTo>
                <a:cubicBezTo>
                  <a:pt x="6124099" y="275749"/>
                  <a:pt x="6123146" y="270986"/>
                  <a:pt x="6122194" y="267176"/>
                </a:cubicBezTo>
                <a:cubicBezTo>
                  <a:pt x="6119337" y="251936"/>
                  <a:pt x="6117431" y="243364"/>
                  <a:pt x="6117431" y="243364"/>
                </a:cubicBezTo>
                <a:cubicBezTo>
                  <a:pt x="6117431" y="243364"/>
                  <a:pt x="6117431" y="251936"/>
                  <a:pt x="6118384" y="267176"/>
                </a:cubicBezTo>
                <a:cubicBezTo>
                  <a:pt x="6118384" y="275749"/>
                  <a:pt x="6119337" y="287179"/>
                  <a:pt x="6119337" y="300514"/>
                </a:cubicBezTo>
                <a:cubicBezTo>
                  <a:pt x="6117431" y="306229"/>
                  <a:pt x="6115526" y="311944"/>
                  <a:pt x="6114574" y="317659"/>
                </a:cubicBezTo>
                <a:cubicBezTo>
                  <a:pt x="6114574" y="313849"/>
                  <a:pt x="6114574" y="310991"/>
                  <a:pt x="6114574" y="307181"/>
                </a:cubicBezTo>
                <a:cubicBezTo>
                  <a:pt x="6113621" y="299561"/>
                  <a:pt x="6113621" y="292894"/>
                  <a:pt x="6112669" y="286226"/>
                </a:cubicBezTo>
                <a:cubicBezTo>
                  <a:pt x="6111717" y="279559"/>
                  <a:pt x="6110764" y="274796"/>
                  <a:pt x="6109812" y="270986"/>
                </a:cubicBezTo>
                <a:cubicBezTo>
                  <a:pt x="6106954" y="262414"/>
                  <a:pt x="6105049" y="258604"/>
                  <a:pt x="6105049" y="258604"/>
                </a:cubicBezTo>
                <a:cubicBezTo>
                  <a:pt x="6105049" y="258604"/>
                  <a:pt x="6105049" y="263366"/>
                  <a:pt x="6106001" y="272891"/>
                </a:cubicBezTo>
                <a:cubicBezTo>
                  <a:pt x="6106001" y="275749"/>
                  <a:pt x="6106001" y="278606"/>
                  <a:pt x="6106001" y="282416"/>
                </a:cubicBezTo>
                <a:cubicBezTo>
                  <a:pt x="6105049" y="279559"/>
                  <a:pt x="6105049" y="276701"/>
                  <a:pt x="6104096" y="273844"/>
                </a:cubicBezTo>
                <a:cubicBezTo>
                  <a:pt x="6103144" y="271939"/>
                  <a:pt x="6103144" y="270034"/>
                  <a:pt x="6102192" y="268129"/>
                </a:cubicBezTo>
                <a:cubicBezTo>
                  <a:pt x="6102192" y="263366"/>
                  <a:pt x="6101239" y="258604"/>
                  <a:pt x="6101239" y="253841"/>
                </a:cubicBezTo>
                <a:cubicBezTo>
                  <a:pt x="6102192" y="251936"/>
                  <a:pt x="6102192" y="249079"/>
                  <a:pt x="6103144" y="247174"/>
                </a:cubicBezTo>
                <a:cubicBezTo>
                  <a:pt x="6105049" y="238601"/>
                  <a:pt x="6106954" y="230981"/>
                  <a:pt x="6107906" y="225266"/>
                </a:cubicBezTo>
                <a:cubicBezTo>
                  <a:pt x="6110764" y="212884"/>
                  <a:pt x="6111717" y="205264"/>
                  <a:pt x="6111717" y="205264"/>
                </a:cubicBezTo>
                <a:cubicBezTo>
                  <a:pt x="6111717" y="205264"/>
                  <a:pt x="6108859" y="211931"/>
                  <a:pt x="6104096" y="223361"/>
                </a:cubicBezTo>
                <a:cubicBezTo>
                  <a:pt x="6103144" y="227171"/>
                  <a:pt x="6101239" y="230981"/>
                  <a:pt x="6099334" y="234791"/>
                </a:cubicBezTo>
                <a:cubicBezTo>
                  <a:pt x="6098381" y="220504"/>
                  <a:pt x="6097429" y="210026"/>
                  <a:pt x="6096476" y="206216"/>
                </a:cubicBezTo>
                <a:cubicBezTo>
                  <a:pt x="6096476" y="204311"/>
                  <a:pt x="6097429" y="201454"/>
                  <a:pt x="6097429" y="199549"/>
                </a:cubicBezTo>
                <a:cubicBezTo>
                  <a:pt x="6099334" y="191929"/>
                  <a:pt x="6100287" y="184309"/>
                  <a:pt x="6101239" y="177641"/>
                </a:cubicBezTo>
                <a:cubicBezTo>
                  <a:pt x="6102192" y="170974"/>
                  <a:pt x="6103144" y="163354"/>
                  <a:pt x="6104096" y="157639"/>
                </a:cubicBezTo>
                <a:cubicBezTo>
                  <a:pt x="6106001" y="145256"/>
                  <a:pt x="6106954" y="133826"/>
                  <a:pt x="6107906" y="124301"/>
                </a:cubicBezTo>
                <a:cubicBezTo>
                  <a:pt x="6109812" y="106204"/>
                  <a:pt x="6110764" y="95726"/>
                  <a:pt x="6110764" y="95726"/>
                </a:cubicBezTo>
                <a:cubicBezTo>
                  <a:pt x="6110764" y="95726"/>
                  <a:pt x="6107906" y="106204"/>
                  <a:pt x="6104096" y="124301"/>
                </a:cubicBezTo>
                <a:cubicBezTo>
                  <a:pt x="6102192" y="132874"/>
                  <a:pt x="6099334" y="144304"/>
                  <a:pt x="6096476" y="156686"/>
                </a:cubicBezTo>
                <a:cubicBezTo>
                  <a:pt x="6095524" y="163354"/>
                  <a:pt x="6093619" y="170021"/>
                  <a:pt x="6091714" y="176689"/>
                </a:cubicBezTo>
                <a:cubicBezTo>
                  <a:pt x="6089809" y="183356"/>
                  <a:pt x="6087904" y="190976"/>
                  <a:pt x="6085999" y="198596"/>
                </a:cubicBezTo>
                <a:cubicBezTo>
                  <a:pt x="6085046" y="203359"/>
                  <a:pt x="6083142" y="209074"/>
                  <a:pt x="6081237" y="214789"/>
                </a:cubicBezTo>
                <a:cubicBezTo>
                  <a:pt x="6077426" y="206216"/>
                  <a:pt x="6074569" y="201454"/>
                  <a:pt x="6074569" y="201454"/>
                </a:cubicBezTo>
                <a:cubicBezTo>
                  <a:pt x="6074569" y="201454"/>
                  <a:pt x="6076474" y="208121"/>
                  <a:pt x="6079331" y="219551"/>
                </a:cubicBezTo>
                <a:cubicBezTo>
                  <a:pt x="6078379" y="222409"/>
                  <a:pt x="6076474" y="225266"/>
                  <a:pt x="6073617" y="230029"/>
                </a:cubicBezTo>
                <a:cubicBezTo>
                  <a:pt x="6072664" y="231934"/>
                  <a:pt x="6071712" y="234791"/>
                  <a:pt x="6069806" y="237649"/>
                </a:cubicBezTo>
                <a:cubicBezTo>
                  <a:pt x="6069806" y="233839"/>
                  <a:pt x="6069806" y="230981"/>
                  <a:pt x="6069806" y="228124"/>
                </a:cubicBezTo>
                <a:cubicBezTo>
                  <a:pt x="6069806" y="213836"/>
                  <a:pt x="6069806" y="205264"/>
                  <a:pt x="6069806" y="205264"/>
                </a:cubicBezTo>
                <a:cubicBezTo>
                  <a:pt x="6069806" y="205264"/>
                  <a:pt x="6067901" y="213836"/>
                  <a:pt x="6065996" y="228124"/>
                </a:cubicBezTo>
                <a:cubicBezTo>
                  <a:pt x="6065044" y="235744"/>
                  <a:pt x="6063139" y="243364"/>
                  <a:pt x="6061234" y="253841"/>
                </a:cubicBezTo>
                <a:cubicBezTo>
                  <a:pt x="6060281" y="256699"/>
                  <a:pt x="6060281" y="259556"/>
                  <a:pt x="6059329" y="263366"/>
                </a:cubicBezTo>
                <a:cubicBezTo>
                  <a:pt x="6058376" y="265271"/>
                  <a:pt x="6058376" y="267176"/>
                  <a:pt x="6057424" y="268129"/>
                </a:cubicBezTo>
                <a:cubicBezTo>
                  <a:pt x="6054567" y="275749"/>
                  <a:pt x="6051709" y="285274"/>
                  <a:pt x="6048851" y="294799"/>
                </a:cubicBezTo>
                <a:cubicBezTo>
                  <a:pt x="6045994" y="304324"/>
                  <a:pt x="6044089" y="313849"/>
                  <a:pt x="6041231" y="324326"/>
                </a:cubicBezTo>
                <a:cubicBezTo>
                  <a:pt x="6041231" y="324326"/>
                  <a:pt x="6041231" y="325279"/>
                  <a:pt x="6041231" y="325279"/>
                </a:cubicBezTo>
                <a:cubicBezTo>
                  <a:pt x="6038374" y="318611"/>
                  <a:pt x="6036469" y="311944"/>
                  <a:pt x="6033612" y="306229"/>
                </a:cubicBezTo>
                <a:cubicBezTo>
                  <a:pt x="6032659" y="303371"/>
                  <a:pt x="6030754" y="299561"/>
                  <a:pt x="6029801" y="296704"/>
                </a:cubicBezTo>
                <a:cubicBezTo>
                  <a:pt x="6029801" y="296704"/>
                  <a:pt x="6029801" y="295751"/>
                  <a:pt x="6029801" y="295751"/>
                </a:cubicBezTo>
                <a:cubicBezTo>
                  <a:pt x="6030754" y="290036"/>
                  <a:pt x="6031706" y="285274"/>
                  <a:pt x="6031706" y="281464"/>
                </a:cubicBezTo>
                <a:cubicBezTo>
                  <a:pt x="6032659" y="272891"/>
                  <a:pt x="6033612" y="269081"/>
                  <a:pt x="6033612" y="269081"/>
                </a:cubicBezTo>
                <a:cubicBezTo>
                  <a:pt x="6033612" y="269081"/>
                  <a:pt x="6031706" y="272891"/>
                  <a:pt x="6027896" y="280511"/>
                </a:cubicBezTo>
                <a:cubicBezTo>
                  <a:pt x="6026944" y="282416"/>
                  <a:pt x="6025992" y="284321"/>
                  <a:pt x="6025039" y="286226"/>
                </a:cubicBezTo>
                <a:cubicBezTo>
                  <a:pt x="6023134" y="281464"/>
                  <a:pt x="6021229" y="276701"/>
                  <a:pt x="6020276" y="272891"/>
                </a:cubicBezTo>
                <a:cubicBezTo>
                  <a:pt x="6013609" y="254794"/>
                  <a:pt x="6008846" y="244316"/>
                  <a:pt x="6008846" y="244316"/>
                </a:cubicBezTo>
                <a:cubicBezTo>
                  <a:pt x="6008846" y="244316"/>
                  <a:pt x="6011704" y="254794"/>
                  <a:pt x="6016467" y="273844"/>
                </a:cubicBezTo>
                <a:cubicBezTo>
                  <a:pt x="6018371" y="279559"/>
                  <a:pt x="6020276" y="286226"/>
                  <a:pt x="6022181" y="293846"/>
                </a:cubicBezTo>
                <a:cubicBezTo>
                  <a:pt x="6021229" y="296704"/>
                  <a:pt x="6020276" y="299561"/>
                  <a:pt x="6019324" y="302419"/>
                </a:cubicBezTo>
                <a:cubicBezTo>
                  <a:pt x="6018371" y="305276"/>
                  <a:pt x="6017419" y="309086"/>
                  <a:pt x="6016467" y="311944"/>
                </a:cubicBezTo>
                <a:cubicBezTo>
                  <a:pt x="6014562" y="318611"/>
                  <a:pt x="6012656" y="326231"/>
                  <a:pt x="6010751" y="333851"/>
                </a:cubicBezTo>
                <a:cubicBezTo>
                  <a:pt x="6010751" y="333851"/>
                  <a:pt x="6010751" y="334804"/>
                  <a:pt x="6010751" y="334804"/>
                </a:cubicBezTo>
                <a:cubicBezTo>
                  <a:pt x="6007894" y="330041"/>
                  <a:pt x="6005989" y="325279"/>
                  <a:pt x="6003131" y="320516"/>
                </a:cubicBezTo>
                <a:cubicBezTo>
                  <a:pt x="6001226" y="316706"/>
                  <a:pt x="5999321" y="312896"/>
                  <a:pt x="5996464" y="308134"/>
                </a:cubicBezTo>
                <a:cubicBezTo>
                  <a:pt x="5997417" y="306229"/>
                  <a:pt x="5998369" y="304324"/>
                  <a:pt x="5999321" y="302419"/>
                </a:cubicBezTo>
                <a:cubicBezTo>
                  <a:pt x="6002179" y="294799"/>
                  <a:pt x="6005037" y="289084"/>
                  <a:pt x="6007894" y="283369"/>
                </a:cubicBezTo>
                <a:cubicBezTo>
                  <a:pt x="6012656" y="272891"/>
                  <a:pt x="6014562" y="267176"/>
                  <a:pt x="6014562" y="267176"/>
                </a:cubicBezTo>
                <a:cubicBezTo>
                  <a:pt x="6014562" y="267176"/>
                  <a:pt x="6010751" y="272891"/>
                  <a:pt x="6004084" y="281464"/>
                </a:cubicBezTo>
                <a:cubicBezTo>
                  <a:pt x="6001226" y="286226"/>
                  <a:pt x="5997417" y="291941"/>
                  <a:pt x="5993606" y="297656"/>
                </a:cubicBezTo>
                <a:cubicBezTo>
                  <a:pt x="5992654" y="289084"/>
                  <a:pt x="5990749" y="281464"/>
                  <a:pt x="5989796" y="273844"/>
                </a:cubicBezTo>
                <a:cubicBezTo>
                  <a:pt x="5990749" y="266224"/>
                  <a:pt x="5990749" y="258604"/>
                  <a:pt x="5991701" y="250984"/>
                </a:cubicBezTo>
                <a:cubicBezTo>
                  <a:pt x="5992654" y="235744"/>
                  <a:pt x="5995512" y="223361"/>
                  <a:pt x="5997417" y="212884"/>
                </a:cubicBezTo>
                <a:cubicBezTo>
                  <a:pt x="6001226" y="191929"/>
                  <a:pt x="6003131" y="179546"/>
                  <a:pt x="6003131" y="179546"/>
                </a:cubicBezTo>
                <a:cubicBezTo>
                  <a:pt x="6003131" y="179546"/>
                  <a:pt x="5999321" y="190976"/>
                  <a:pt x="5993606" y="211931"/>
                </a:cubicBezTo>
                <a:cubicBezTo>
                  <a:pt x="5990749" y="222409"/>
                  <a:pt x="5986939" y="233839"/>
                  <a:pt x="5985034" y="248126"/>
                </a:cubicBezTo>
                <a:cubicBezTo>
                  <a:pt x="5981224" y="233839"/>
                  <a:pt x="5978367" y="219551"/>
                  <a:pt x="5974556" y="206216"/>
                </a:cubicBezTo>
                <a:cubicBezTo>
                  <a:pt x="5974556" y="206216"/>
                  <a:pt x="5974556" y="206216"/>
                  <a:pt x="5974556" y="206216"/>
                </a:cubicBezTo>
                <a:cubicBezTo>
                  <a:pt x="5975509" y="195739"/>
                  <a:pt x="5976462" y="186214"/>
                  <a:pt x="5977414" y="178594"/>
                </a:cubicBezTo>
                <a:cubicBezTo>
                  <a:pt x="5978367" y="163354"/>
                  <a:pt x="5979319" y="153829"/>
                  <a:pt x="5979319" y="153829"/>
                </a:cubicBezTo>
                <a:cubicBezTo>
                  <a:pt x="5979319" y="153829"/>
                  <a:pt x="5977414" y="162401"/>
                  <a:pt x="5973604" y="177641"/>
                </a:cubicBezTo>
                <a:cubicBezTo>
                  <a:pt x="5972651" y="181451"/>
                  <a:pt x="5971699" y="186214"/>
                  <a:pt x="5969794" y="191929"/>
                </a:cubicBezTo>
                <a:cubicBezTo>
                  <a:pt x="5965984" y="180499"/>
                  <a:pt x="5963126" y="170021"/>
                  <a:pt x="5959317" y="160496"/>
                </a:cubicBezTo>
                <a:cubicBezTo>
                  <a:pt x="5954554" y="148114"/>
                  <a:pt x="5950744" y="137636"/>
                  <a:pt x="5946934" y="130016"/>
                </a:cubicBezTo>
                <a:cubicBezTo>
                  <a:pt x="5939314" y="112871"/>
                  <a:pt x="5934551" y="104299"/>
                  <a:pt x="5934551" y="104299"/>
                </a:cubicBezTo>
                <a:cubicBezTo>
                  <a:pt x="5934551" y="104299"/>
                  <a:pt x="5937409" y="113824"/>
                  <a:pt x="5943124" y="131921"/>
                </a:cubicBezTo>
                <a:cubicBezTo>
                  <a:pt x="5945981" y="140494"/>
                  <a:pt x="5948839" y="150971"/>
                  <a:pt x="5951696" y="163354"/>
                </a:cubicBezTo>
                <a:cubicBezTo>
                  <a:pt x="5955506" y="175736"/>
                  <a:pt x="5957412" y="189071"/>
                  <a:pt x="5961221" y="204311"/>
                </a:cubicBezTo>
                <a:cubicBezTo>
                  <a:pt x="5962174" y="208121"/>
                  <a:pt x="5963126" y="212884"/>
                  <a:pt x="5964079" y="216694"/>
                </a:cubicBezTo>
                <a:cubicBezTo>
                  <a:pt x="5964079" y="218599"/>
                  <a:pt x="5963126" y="220504"/>
                  <a:pt x="5962174" y="222409"/>
                </a:cubicBezTo>
                <a:cubicBezTo>
                  <a:pt x="5961221" y="226219"/>
                  <a:pt x="5959317" y="230981"/>
                  <a:pt x="5958364" y="235744"/>
                </a:cubicBezTo>
                <a:cubicBezTo>
                  <a:pt x="5957412" y="234791"/>
                  <a:pt x="5957412" y="233839"/>
                  <a:pt x="5956459" y="232886"/>
                </a:cubicBezTo>
                <a:cubicBezTo>
                  <a:pt x="5956459" y="231934"/>
                  <a:pt x="5956459" y="231934"/>
                  <a:pt x="5956459" y="231934"/>
                </a:cubicBezTo>
                <a:cubicBezTo>
                  <a:pt x="5956459" y="231934"/>
                  <a:pt x="5956459" y="231934"/>
                  <a:pt x="5956459" y="232886"/>
                </a:cubicBezTo>
                <a:cubicBezTo>
                  <a:pt x="5948839" y="219551"/>
                  <a:pt x="5943124" y="208121"/>
                  <a:pt x="5938362" y="199549"/>
                </a:cubicBezTo>
                <a:cubicBezTo>
                  <a:pt x="5931694" y="187166"/>
                  <a:pt x="5927884" y="180499"/>
                  <a:pt x="5927884" y="180499"/>
                </a:cubicBezTo>
                <a:cubicBezTo>
                  <a:pt x="5927884" y="180499"/>
                  <a:pt x="5937409" y="209074"/>
                  <a:pt x="5953601" y="250984"/>
                </a:cubicBezTo>
                <a:cubicBezTo>
                  <a:pt x="5953601" y="252889"/>
                  <a:pt x="5952649" y="253841"/>
                  <a:pt x="5952649" y="255746"/>
                </a:cubicBezTo>
                <a:cubicBezTo>
                  <a:pt x="5949792" y="264319"/>
                  <a:pt x="5947887" y="272891"/>
                  <a:pt x="5945029" y="282416"/>
                </a:cubicBezTo>
                <a:cubicBezTo>
                  <a:pt x="5945029" y="283369"/>
                  <a:pt x="5944076" y="284321"/>
                  <a:pt x="5944076" y="285274"/>
                </a:cubicBezTo>
                <a:cubicBezTo>
                  <a:pt x="5943124" y="280511"/>
                  <a:pt x="5941219" y="275749"/>
                  <a:pt x="5940267" y="271939"/>
                </a:cubicBezTo>
                <a:cubicBezTo>
                  <a:pt x="5936456" y="259556"/>
                  <a:pt x="5932646" y="247174"/>
                  <a:pt x="5928837" y="237649"/>
                </a:cubicBezTo>
                <a:cubicBezTo>
                  <a:pt x="5925979" y="230981"/>
                  <a:pt x="5924074" y="225266"/>
                  <a:pt x="5922169" y="220504"/>
                </a:cubicBezTo>
                <a:cubicBezTo>
                  <a:pt x="5923121" y="217646"/>
                  <a:pt x="5923121" y="216694"/>
                  <a:pt x="5923121" y="216694"/>
                </a:cubicBezTo>
                <a:cubicBezTo>
                  <a:pt x="5923121" y="216694"/>
                  <a:pt x="5922169" y="217646"/>
                  <a:pt x="5921217" y="219551"/>
                </a:cubicBezTo>
                <a:cubicBezTo>
                  <a:pt x="5920264" y="216694"/>
                  <a:pt x="5919312" y="213836"/>
                  <a:pt x="5917406" y="211931"/>
                </a:cubicBezTo>
                <a:cubicBezTo>
                  <a:pt x="5913596" y="204311"/>
                  <a:pt x="5910739" y="198596"/>
                  <a:pt x="5908834" y="194786"/>
                </a:cubicBezTo>
                <a:cubicBezTo>
                  <a:pt x="5908834" y="190976"/>
                  <a:pt x="5907881" y="187166"/>
                  <a:pt x="5907881" y="183356"/>
                </a:cubicBezTo>
                <a:cubicBezTo>
                  <a:pt x="5905976" y="168116"/>
                  <a:pt x="5905024" y="159544"/>
                  <a:pt x="5905024" y="159544"/>
                </a:cubicBezTo>
                <a:cubicBezTo>
                  <a:pt x="5905024" y="159544"/>
                  <a:pt x="5904071" y="168116"/>
                  <a:pt x="5904071" y="184309"/>
                </a:cubicBezTo>
                <a:cubicBezTo>
                  <a:pt x="5904071" y="191929"/>
                  <a:pt x="5903119" y="201454"/>
                  <a:pt x="5903119" y="211931"/>
                </a:cubicBezTo>
                <a:cubicBezTo>
                  <a:pt x="5903119" y="217646"/>
                  <a:pt x="5903119" y="223361"/>
                  <a:pt x="5902167" y="229076"/>
                </a:cubicBezTo>
                <a:cubicBezTo>
                  <a:pt x="5902167" y="234791"/>
                  <a:pt x="5902167" y="241459"/>
                  <a:pt x="5902167" y="248126"/>
                </a:cubicBezTo>
                <a:cubicBezTo>
                  <a:pt x="5902167" y="254794"/>
                  <a:pt x="5902167" y="262414"/>
                  <a:pt x="5903119" y="270034"/>
                </a:cubicBezTo>
                <a:cubicBezTo>
                  <a:pt x="5902167" y="274796"/>
                  <a:pt x="5901214" y="279559"/>
                  <a:pt x="5900262" y="285274"/>
                </a:cubicBezTo>
                <a:cubicBezTo>
                  <a:pt x="5900262" y="284321"/>
                  <a:pt x="5900262" y="283369"/>
                  <a:pt x="5899309" y="282416"/>
                </a:cubicBezTo>
                <a:cubicBezTo>
                  <a:pt x="5897404" y="274796"/>
                  <a:pt x="5896451" y="268129"/>
                  <a:pt x="5895499" y="263366"/>
                </a:cubicBezTo>
                <a:cubicBezTo>
                  <a:pt x="5893594" y="255746"/>
                  <a:pt x="5892642" y="250031"/>
                  <a:pt x="5891689" y="248126"/>
                </a:cubicBezTo>
                <a:cubicBezTo>
                  <a:pt x="5891689" y="246221"/>
                  <a:pt x="5891689" y="245269"/>
                  <a:pt x="5891689" y="245269"/>
                </a:cubicBezTo>
                <a:cubicBezTo>
                  <a:pt x="5891689" y="245269"/>
                  <a:pt x="5891689" y="246221"/>
                  <a:pt x="5890737" y="247174"/>
                </a:cubicBezTo>
                <a:cubicBezTo>
                  <a:pt x="5890737" y="247174"/>
                  <a:pt x="5890737" y="247174"/>
                  <a:pt x="5890737" y="247174"/>
                </a:cubicBezTo>
                <a:cubicBezTo>
                  <a:pt x="5890737" y="247174"/>
                  <a:pt x="5890737" y="247174"/>
                  <a:pt x="5890737" y="248126"/>
                </a:cubicBezTo>
                <a:cubicBezTo>
                  <a:pt x="5889784" y="251936"/>
                  <a:pt x="5885974" y="261461"/>
                  <a:pt x="5881212" y="275749"/>
                </a:cubicBezTo>
                <a:cubicBezTo>
                  <a:pt x="5880259" y="270986"/>
                  <a:pt x="5879306" y="266224"/>
                  <a:pt x="5878354" y="262414"/>
                </a:cubicBezTo>
                <a:cubicBezTo>
                  <a:pt x="5875496" y="248126"/>
                  <a:pt x="5874544" y="240506"/>
                  <a:pt x="5874544" y="240506"/>
                </a:cubicBezTo>
                <a:cubicBezTo>
                  <a:pt x="5874544" y="240506"/>
                  <a:pt x="5874544" y="248126"/>
                  <a:pt x="5874544" y="262414"/>
                </a:cubicBezTo>
                <a:cubicBezTo>
                  <a:pt x="5874544" y="270034"/>
                  <a:pt x="5875496" y="279559"/>
                  <a:pt x="5875496" y="290989"/>
                </a:cubicBezTo>
                <a:cubicBezTo>
                  <a:pt x="5874544" y="293846"/>
                  <a:pt x="5873592" y="295751"/>
                  <a:pt x="5873592" y="298609"/>
                </a:cubicBezTo>
                <a:cubicBezTo>
                  <a:pt x="5872639" y="290036"/>
                  <a:pt x="5872639" y="280511"/>
                  <a:pt x="5870734" y="271939"/>
                </a:cubicBezTo>
                <a:cubicBezTo>
                  <a:pt x="5869781" y="278606"/>
                  <a:pt x="5868829" y="286226"/>
                  <a:pt x="5867876" y="292894"/>
                </a:cubicBezTo>
                <a:cubicBezTo>
                  <a:pt x="5867876" y="285274"/>
                  <a:pt x="5867876" y="276701"/>
                  <a:pt x="5866924" y="269081"/>
                </a:cubicBezTo>
                <a:cubicBezTo>
                  <a:pt x="5866924" y="260509"/>
                  <a:pt x="5865971" y="251936"/>
                  <a:pt x="5865971" y="243364"/>
                </a:cubicBezTo>
                <a:cubicBezTo>
                  <a:pt x="5870734" y="231934"/>
                  <a:pt x="5873592" y="225266"/>
                  <a:pt x="5873592" y="225266"/>
                </a:cubicBezTo>
                <a:cubicBezTo>
                  <a:pt x="5873592" y="225266"/>
                  <a:pt x="5870734" y="230029"/>
                  <a:pt x="5865971" y="237649"/>
                </a:cubicBezTo>
                <a:cubicBezTo>
                  <a:pt x="5865971" y="234791"/>
                  <a:pt x="5865971" y="232886"/>
                  <a:pt x="5865971" y="230029"/>
                </a:cubicBezTo>
                <a:cubicBezTo>
                  <a:pt x="5865971" y="217646"/>
                  <a:pt x="5865019" y="205264"/>
                  <a:pt x="5865019" y="194786"/>
                </a:cubicBezTo>
                <a:cubicBezTo>
                  <a:pt x="5864067" y="172879"/>
                  <a:pt x="5863114" y="154781"/>
                  <a:pt x="5863114" y="141446"/>
                </a:cubicBezTo>
                <a:cubicBezTo>
                  <a:pt x="5862162" y="128111"/>
                  <a:pt x="5862162" y="121444"/>
                  <a:pt x="5862162" y="121444"/>
                </a:cubicBezTo>
                <a:cubicBezTo>
                  <a:pt x="5862162" y="121444"/>
                  <a:pt x="5861209" y="129064"/>
                  <a:pt x="5859304" y="141446"/>
                </a:cubicBezTo>
                <a:cubicBezTo>
                  <a:pt x="5858351" y="147161"/>
                  <a:pt x="5857399" y="153829"/>
                  <a:pt x="5856446" y="161449"/>
                </a:cubicBezTo>
                <a:cubicBezTo>
                  <a:pt x="5855494" y="145256"/>
                  <a:pt x="5854542" y="130969"/>
                  <a:pt x="5853589" y="120491"/>
                </a:cubicBezTo>
                <a:cubicBezTo>
                  <a:pt x="5852637" y="106204"/>
                  <a:pt x="5851684" y="98584"/>
                  <a:pt x="5851684" y="98584"/>
                </a:cubicBezTo>
                <a:cubicBezTo>
                  <a:pt x="5851684" y="98584"/>
                  <a:pt x="5850731" y="106204"/>
                  <a:pt x="5849779" y="120491"/>
                </a:cubicBezTo>
                <a:cubicBezTo>
                  <a:pt x="5848826" y="127159"/>
                  <a:pt x="5848826" y="135731"/>
                  <a:pt x="5847874" y="146209"/>
                </a:cubicBezTo>
                <a:cubicBezTo>
                  <a:pt x="5846921" y="155734"/>
                  <a:pt x="5846921" y="167164"/>
                  <a:pt x="5846921" y="179546"/>
                </a:cubicBezTo>
                <a:cubicBezTo>
                  <a:pt x="5845969" y="203359"/>
                  <a:pt x="5845969" y="231934"/>
                  <a:pt x="5846921" y="262414"/>
                </a:cubicBezTo>
                <a:cubicBezTo>
                  <a:pt x="5846921" y="264319"/>
                  <a:pt x="5846921" y="267176"/>
                  <a:pt x="5846921" y="269081"/>
                </a:cubicBezTo>
                <a:cubicBezTo>
                  <a:pt x="5845969" y="270986"/>
                  <a:pt x="5844064" y="272891"/>
                  <a:pt x="5843112" y="274796"/>
                </a:cubicBezTo>
                <a:cubicBezTo>
                  <a:pt x="5842159" y="270034"/>
                  <a:pt x="5841206" y="265271"/>
                  <a:pt x="5840254" y="261461"/>
                </a:cubicBezTo>
                <a:cubicBezTo>
                  <a:pt x="5840254" y="254794"/>
                  <a:pt x="5840254" y="248126"/>
                  <a:pt x="5841206" y="242411"/>
                </a:cubicBezTo>
                <a:cubicBezTo>
                  <a:pt x="5841206" y="230029"/>
                  <a:pt x="5841206" y="223361"/>
                  <a:pt x="5841206" y="223361"/>
                </a:cubicBezTo>
                <a:cubicBezTo>
                  <a:pt x="5841206" y="223361"/>
                  <a:pt x="5839301" y="230029"/>
                  <a:pt x="5837396" y="242411"/>
                </a:cubicBezTo>
                <a:cubicBezTo>
                  <a:pt x="5837396" y="243364"/>
                  <a:pt x="5837396" y="244316"/>
                  <a:pt x="5836444" y="245269"/>
                </a:cubicBezTo>
                <a:cubicBezTo>
                  <a:pt x="5833587" y="233839"/>
                  <a:pt x="5831681" y="224314"/>
                  <a:pt x="5829776" y="215741"/>
                </a:cubicBezTo>
                <a:cubicBezTo>
                  <a:pt x="5825967" y="198596"/>
                  <a:pt x="5824062" y="189071"/>
                  <a:pt x="5824062" y="189071"/>
                </a:cubicBezTo>
                <a:cubicBezTo>
                  <a:pt x="5824062" y="189071"/>
                  <a:pt x="5825014" y="198596"/>
                  <a:pt x="5825967" y="215741"/>
                </a:cubicBezTo>
                <a:cubicBezTo>
                  <a:pt x="5826919" y="224314"/>
                  <a:pt x="5827871" y="234791"/>
                  <a:pt x="5828824" y="246221"/>
                </a:cubicBezTo>
                <a:cubicBezTo>
                  <a:pt x="5829776" y="252889"/>
                  <a:pt x="5830729" y="260509"/>
                  <a:pt x="5831681" y="268129"/>
                </a:cubicBezTo>
                <a:cubicBezTo>
                  <a:pt x="5830729" y="270034"/>
                  <a:pt x="5828824" y="272891"/>
                  <a:pt x="5826919" y="276701"/>
                </a:cubicBezTo>
                <a:cubicBezTo>
                  <a:pt x="5826919" y="274796"/>
                  <a:pt x="5825967" y="272891"/>
                  <a:pt x="5825967" y="270986"/>
                </a:cubicBezTo>
                <a:cubicBezTo>
                  <a:pt x="5825014" y="263366"/>
                  <a:pt x="5823109" y="255746"/>
                  <a:pt x="5822156" y="250031"/>
                </a:cubicBezTo>
                <a:cubicBezTo>
                  <a:pt x="5820251" y="238601"/>
                  <a:pt x="5818346" y="231934"/>
                  <a:pt x="5818346" y="231934"/>
                </a:cubicBezTo>
                <a:cubicBezTo>
                  <a:pt x="5818346" y="231934"/>
                  <a:pt x="5818346" y="238601"/>
                  <a:pt x="5818346" y="250031"/>
                </a:cubicBezTo>
                <a:cubicBezTo>
                  <a:pt x="5818346" y="255746"/>
                  <a:pt x="5818346" y="262414"/>
                  <a:pt x="5818346" y="270986"/>
                </a:cubicBezTo>
                <a:cubicBezTo>
                  <a:pt x="5816442" y="267176"/>
                  <a:pt x="5814537" y="264319"/>
                  <a:pt x="5812631" y="262414"/>
                </a:cubicBezTo>
                <a:lnTo>
                  <a:pt x="5812631" y="246221"/>
                </a:lnTo>
                <a:lnTo>
                  <a:pt x="5814537" y="220504"/>
                </a:lnTo>
                <a:cubicBezTo>
                  <a:pt x="5815489" y="220504"/>
                  <a:pt x="5815489" y="220504"/>
                  <a:pt x="5816442" y="221456"/>
                </a:cubicBezTo>
                <a:cubicBezTo>
                  <a:pt x="5817394" y="222409"/>
                  <a:pt x="5818346" y="222409"/>
                  <a:pt x="5819299" y="224314"/>
                </a:cubicBezTo>
                <a:cubicBezTo>
                  <a:pt x="5821204" y="226219"/>
                  <a:pt x="5821204" y="229076"/>
                  <a:pt x="5822156" y="231934"/>
                </a:cubicBezTo>
                <a:cubicBezTo>
                  <a:pt x="5822156" y="229076"/>
                  <a:pt x="5822156" y="226219"/>
                  <a:pt x="5821204" y="223361"/>
                </a:cubicBezTo>
                <a:cubicBezTo>
                  <a:pt x="5820251" y="222409"/>
                  <a:pt x="5819299" y="220504"/>
                  <a:pt x="5818346" y="219551"/>
                </a:cubicBezTo>
                <a:cubicBezTo>
                  <a:pt x="5817394" y="218599"/>
                  <a:pt x="5815489" y="217646"/>
                  <a:pt x="5813584" y="217646"/>
                </a:cubicBezTo>
                <a:lnTo>
                  <a:pt x="5811679" y="217646"/>
                </a:lnTo>
                <a:lnTo>
                  <a:pt x="5811679" y="219551"/>
                </a:lnTo>
                <a:cubicBezTo>
                  <a:pt x="5809774" y="228124"/>
                  <a:pt x="5806917" y="237649"/>
                  <a:pt x="5805012" y="246221"/>
                </a:cubicBezTo>
                <a:cubicBezTo>
                  <a:pt x="5804059" y="250031"/>
                  <a:pt x="5804059" y="252889"/>
                  <a:pt x="5803106" y="256699"/>
                </a:cubicBezTo>
                <a:cubicBezTo>
                  <a:pt x="5801201" y="258604"/>
                  <a:pt x="5799296" y="261461"/>
                  <a:pt x="5796439" y="264319"/>
                </a:cubicBezTo>
                <a:cubicBezTo>
                  <a:pt x="5796439" y="259556"/>
                  <a:pt x="5795487" y="256699"/>
                  <a:pt x="5795487" y="253841"/>
                </a:cubicBezTo>
                <a:cubicBezTo>
                  <a:pt x="5794534" y="250031"/>
                  <a:pt x="5794534" y="248126"/>
                  <a:pt x="5794534" y="248126"/>
                </a:cubicBezTo>
                <a:cubicBezTo>
                  <a:pt x="5794534" y="248126"/>
                  <a:pt x="5794534" y="250031"/>
                  <a:pt x="5794534" y="253841"/>
                </a:cubicBezTo>
                <a:cubicBezTo>
                  <a:pt x="5794534" y="257651"/>
                  <a:pt x="5794534" y="262414"/>
                  <a:pt x="5793581" y="268129"/>
                </a:cubicBezTo>
                <a:cubicBezTo>
                  <a:pt x="5792629" y="269081"/>
                  <a:pt x="5792629" y="269081"/>
                  <a:pt x="5791676" y="270034"/>
                </a:cubicBezTo>
                <a:cubicBezTo>
                  <a:pt x="5791676" y="270034"/>
                  <a:pt x="5791676" y="270034"/>
                  <a:pt x="5791676" y="270034"/>
                </a:cubicBezTo>
                <a:lnTo>
                  <a:pt x="5787867" y="239554"/>
                </a:lnTo>
                <a:cubicBezTo>
                  <a:pt x="5791676" y="229076"/>
                  <a:pt x="5793581" y="224314"/>
                  <a:pt x="5793581" y="224314"/>
                </a:cubicBezTo>
                <a:cubicBezTo>
                  <a:pt x="5793581" y="224314"/>
                  <a:pt x="5791676" y="228124"/>
                  <a:pt x="5786914" y="234791"/>
                </a:cubicBezTo>
                <a:lnTo>
                  <a:pt x="5785009" y="205264"/>
                </a:lnTo>
                <a:cubicBezTo>
                  <a:pt x="5788819" y="197644"/>
                  <a:pt x="5791676" y="190024"/>
                  <a:pt x="5795487" y="183356"/>
                </a:cubicBezTo>
                <a:cubicBezTo>
                  <a:pt x="5795487" y="183356"/>
                  <a:pt x="5795487" y="184309"/>
                  <a:pt x="5795487" y="184309"/>
                </a:cubicBezTo>
                <a:cubicBezTo>
                  <a:pt x="5795487" y="184309"/>
                  <a:pt x="5795487" y="183356"/>
                  <a:pt x="5795487" y="183356"/>
                </a:cubicBezTo>
                <a:cubicBezTo>
                  <a:pt x="5796439" y="181451"/>
                  <a:pt x="5797392" y="179546"/>
                  <a:pt x="5797392" y="178594"/>
                </a:cubicBezTo>
                <a:cubicBezTo>
                  <a:pt x="5803106" y="165259"/>
                  <a:pt x="5808821" y="153829"/>
                  <a:pt x="5812631" y="145256"/>
                </a:cubicBezTo>
                <a:cubicBezTo>
                  <a:pt x="5821204" y="126206"/>
                  <a:pt x="5825967" y="115729"/>
                  <a:pt x="5825967" y="115729"/>
                </a:cubicBezTo>
                <a:cubicBezTo>
                  <a:pt x="5825967" y="115729"/>
                  <a:pt x="5820251" y="125254"/>
                  <a:pt x="5809774" y="143351"/>
                </a:cubicBezTo>
                <a:cubicBezTo>
                  <a:pt x="5805012" y="151924"/>
                  <a:pt x="5798344" y="162401"/>
                  <a:pt x="5791676" y="173831"/>
                </a:cubicBezTo>
                <a:cubicBezTo>
                  <a:pt x="5790724" y="172879"/>
                  <a:pt x="5789771" y="171926"/>
                  <a:pt x="5788819" y="170974"/>
                </a:cubicBezTo>
                <a:cubicBezTo>
                  <a:pt x="5786914" y="170021"/>
                  <a:pt x="5785009" y="169069"/>
                  <a:pt x="5783104" y="169069"/>
                </a:cubicBezTo>
                <a:lnTo>
                  <a:pt x="5781199" y="169069"/>
                </a:lnTo>
                <a:lnTo>
                  <a:pt x="5781199" y="170974"/>
                </a:lnTo>
                <a:lnTo>
                  <a:pt x="5777389" y="197644"/>
                </a:lnTo>
                <a:cubicBezTo>
                  <a:pt x="5774531" y="204311"/>
                  <a:pt x="5770721" y="210026"/>
                  <a:pt x="5766912" y="217646"/>
                </a:cubicBezTo>
                <a:cubicBezTo>
                  <a:pt x="5762149" y="226219"/>
                  <a:pt x="5757387" y="234791"/>
                  <a:pt x="5752624" y="244316"/>
                </a:cubicBezTo>
                <a:cubicBezTo>
                  <a:pt x="5752624" y="240506"/>
                  <a:pt x="5751671" y="236696"/>
                  <a:pt x="5751671" y="233839"/>
                </a:cubicBezTo>
                <a:cubicBezTo>
                  <a:pt x="5750719" y="228124"/>
                  <a:pt x="5749767" y="222409"/>
                  <a:pt x="5749767" y="216694"/>
                </a:cubicBezTo>
                <a:cubicBezTo>
                  <a:pt x="5754529" y="199549"/>
                  <a:pt x="5757387" y="190024"/>
                  <a:pt x="5757387" y="190024"/>
                </a:cubicBezTo>
                <a:cubicBezTo>
                  <a:pt x="5757387" y="190024"/>
                  <a:pt x="5754529" y="197644"/>
                  <a:pt x="5749767" y="210979"/>
                </a:cubicBezTo>
                <a:cubicBezTo>
                  <a:pt x="5749767" y="209074"/>
                  <a:pt x="5748814" y="206216"/>
                  <a:pt x="5748814" y="204311"/>
                </a:cubicBezTo>
                <a:cubicBezTo>
                  <a:pt x="5746909" y="188119"/>
                  <a:pt x="5745004" y="178594"/>
                  <a:pt x="5745004" y="178594"/>
                </a:cubicBezTo>
                <a:cubicBezTo>
                  <a:pt x="5745004" y="178594"/>
                  <a:pt x="5745004" y="188119"/>
                  <a:pt x="5745004" y="204311"/>
                </a:cubicBezTo>
                <a:cubicBezTo>
                  <a:pt x="5745004" y="210026"/>
                  <a:pt x="5745004" y="215741"/>
                  <a:pt x="5745004" y="222409"/>
                </a:cubicBezTo>
                <a:cubicBezTo>
                  <a:pt x="5745004" y="223361"/>
                  <a:pt x="5744051" y="224314"/>
                  <a:pt x="5744051" y="225266"/>
                </a:cubicBezTo>
                <a:cubicBezTo>
                  <a:pt x="5740242" y="234791"/>
                  <a:pt x="5736431" y="247174"/>
                  <a:pt x="5731669" y="259556"/>
                </a:cubicBezTo>
                <a:cubicBezTo>
                  <a:pt x="5731669" y="259556"/>
                  <a:pt x="5731669" y="258604"/>
                  <a:pt x="5731669" y="258604"/>
                </a:cubicBezTo>
                <a:cubicBezTo>
                  <a:pt x="5733574" y="245269"/>
                  <a:pt x="5734526" y="238601"/>
                  <a:pt x="5734526" y="238601"/>
                </a:cubicBezTo>
                <a:cubicBezTo>
                  <a:pt x="5734526" y="238601"/>
                  <a:pt x="5732621" y="246221"/>
                  <a:pt x="5727859" y="258604"/>
                </a:cubicBezTo>
                <a:cubicBezTo>
                  <a:pt x="5726906" y="260509"/>
                  <a:pt x="5726906" y="262414"/>
                  <a:pt x="5725954" y="264319"/>
                </a:cubicBezTo>
                <a:cubicBezTo>
                  <a:pt x="5725954" y="264319"/>
                  <a:pt x="5725954" y="263366"/>
                  <a:pt x="5725954" y="263366"/>
                </a:cubicBezTo>
                <a:cubicBezTo>
                  <a:pt x="5725954" y="263366"/>
                  <a:pt x="5725954" y="262414"/>
                  <a:pt x="5725954" y="262414"/>
                </a:cubicBezTo>
                <a:cubicBezTo>
                  <a:pt x="5725954" y="260509"/>
                  <a:pt x="5726906" y="258604"/>
                  <a:pt x="5726906" y="256699"/>
                </a:cubicBezTo>
                <a:cubicBezTo>
                  <a:pt x="5727859" y="251936"/>
                  <a:pt x="5728812" y="247174"/>
                  <a:pt x="5729764" y="242411"/>
                </a:cubicBezTo>
                <a:cubicBezTo>
                  <a:pt x="5730717" y="237649"/>
                  <a:pt x="5731669" y="233839"/>
                  <a:pt x="5732621" y="230029"/>
                </a:cubicBezTo>
                <a:cubicBezTo>
                  <a:pt x="5734526" y="222409"/>
                  <a:pt x="5736431" y="215741"/>
                  <a:pt x="5737384" y="210026"/>
                </a:cubicBezTo>
                <a:cubicBezTo>
                  <a:pt x="5740242" y="198596"/>
                  <a:pt x="5741194" y="191929"/>
                  <a:pt x="5741194" y="191929"/>
                </a:cubicBezTo>
                <a:cubicBezTo>
                  <a:pt x="5741194" y="191929"/>
                  <a:pt x="5740242" y="193834"/>
                  <a:pt x="5739289" y="196691"/>
                </a:cubicBezTo>
                <a:cubicBezTo>
                  <a:pt x="5740242" y="192881"/>
                  <a:pt x="5740242" y="190024"/>
                  <a:pt x="5740242" y="190024"/>
                </a:cubicBezTo>
                <a:cubicBezTo>
                  <a:pt x="5740242" y="190024"/>
                  <a:pt x="5737384" y="197644"/>
                  <a:pt x="5731669" y="211931"/>
                </a:cubicBezTo>
                <a:cubicBezTo>
                  <a:pt x="5730717" y="215741"/>
                  <a:pt x="5728812" y="219551"/>
                  <a:pt x="5726906" y="224314"/>
                </a:cubicBezTo>
                <a:cubicBezTo>
                  <a:pt x="5725954" y="225266"/>
                  <a:pt x="5725954" y="227171"/>
                  <a:pt x="5725001" y="228124"/>
                </a:cubicBezTo>
                <a:cubicBezTo>
                  <a:pt x="5723096" y="231934"/>
                  <a:pt x="5722144" y="235744"/>
                  <a:pt x="5720239" y="240506"/>
                </a:cubicBezTo>
                <a:cubicBezTo>
                  <a:pt x="5719287" y="243364"/>
                  <a:pt x="5718334" y="246221"/>
                  <a:pt x="5717381" y="250031"/>
                </a:cubicBezTo>
                <a:cubicBezTo>
                  <a:pt x="5716429" y="251936"/>
                  <a:pt x="5716429" y="252889"/>
                  <a:pt x="5715476" y="254794"/>
                </a:cubicBezTo>
                <a:cubicBezTo>
                  <a:pt x="5713571" y="260509"/>
                  <a:pt x="5711667" y="266224"/>
                  <a:pt x="5709762" y="272891"/>
                </a:cubicBezTo>
                <a:cubicBezTo>
                  <a:pt x="5707856" y="278606"/>
                  <a:pt x="5705951" y="284321"/>
                  <a:pt x="5704046" y="290989"/>
                </a:cubicBezTo>
                <a:cubicBezTo>
                  <a:pt x="5701189" y="285274"/>
                  <a:pt x="5699284" y="280511"/>
                  <a:pt x="5696426" y="275749"/>
                </a:cubicBezTo>
                <a:cubicBezTo>
                  <a:pt x="5695474" y="271939"/>
                  <a:pt x="5695474" y="269081"/>
                  <a:pt x="5695474" y="269081"/>
                </a:cubicBezTo>
                <a:cubicBezTo>
                  <a:pt x="5695474" y="269081"/>
                  <a:pt x="5695474" y="270034"/>
                  <a:pt x="5695474" y="272891"/>
                </a:cubicBezTo>
                <a:cubicBezTo>
                  <a:pt x="5692617" y="268129"/>
                  <a:pt x="5690712" y="263366"/>
                  <a:pt x="5688806" y="259556"/>
                </a:cubicBezTo>
                <a:cubicBezTo>
                  <a:pt x="5683092" y="249079"/>
                  <a:pt x="5680234" y="243364"/>
                  <a:pt x="5680234" y="243364"/>
                </a:cubicBezTo>
                <a:cubicBezTo>
                  <a:pt x="5680234" y="243364"/>
                  <a:pt x="5682139" y="250031"/>
                  <a:pt x="5684996" y="260509"/>
                </a:cubicBezTo>
                <a:cubicBezTo>
                  <a:pt x="5687854" y="269081"/>
                  <a:pt x="5690712" y="279559"/>
                  <a:pt x="5694521" y="292894"/>
                </a:cubicBezTo>
                <a:cubicBezTo>
                  <a:pt x="5694521" y="297656"/>
                  <a:pt x="5694521" y="302419"/>
                  <a:pt x="5694521" y="309086"/>
                </a:cubicBezTo>
                <a:cubicBezTo>
                  <a:pt x="5694521" y="313849"/>
                  <a:pt x="5694521" y="318611"/>
                  <a:pt x="5694521" y="323374"/>
                </a:cubicBezTo>
                <a:cubicBezTo>
                  <a:pt x="5693569" y="326231"/>
                  <a:pt x="5692617" y="329089"/>
                  <a:pt x="5691664" y="331946"/>
                </a:cubicBezTo>
                <a:cubicBezTo>
                  <a:pt x="5690712" y="330994"/>
                  <a:pt x="5690712" y="330041"/>
                  <a:pt x="5689759" y="329089"/>
                </a:cubicBezTo>
                <a:lnTo>
                  <a:pt x="5689759" y="320516"/>
                </a:lnTo>
                <a:cubicBezTo>
                  <a:pt x="5688806" y="309086"/>
                  <a:pt x="5688806" y="297656"/>
                  <a:pt x="5687854" y="286226"/>
                </a:cubicBezTo>
                <a:cubicBezTo>
                  <a:pt x="5686901" y="297656"/>
                  <a:pt x="5685949" y="308134"/>
                  <a:pt x="5684996" y="319564"/>
                </a:cubicBezTo>
                <a:cubicBezTo>
                  <a:pt x="5684044" y="317659"/>
                  <a:pt x="5683092" y="315754"/>
                  <a:pt x="5681187" y="312896"/>
                </a:cubicBezTo>
                <a:cubicBezTo>
                  <a:pt x="5679281" y="299561"/>
                  <a:pt x="5677376" y="286226"/>
                  <a:pt x="5675471" y="273844"/>
                </a:cubicBezTo>
                <a:cubicBezTo>
                  <a:pt x="5674519" y="267176"/>
                  <a:pt x="5673567" y="260509"/>
                  <a:pt x="5672614" y="253841"/>
                </a:cubicBezTo>
                <a:cubicBezTo>
                  <a:pt x="5671662" y="247174"/>
                  <a:pt x="5671662" y="241459"/>
                  <a:pt x="5670709" y="235744"/>
                </a:cubicBezTo>
                <a:cubicBezTo>
                  <a:pt x="5669756" y="224314"/>
                  <a:pt x="5668804" y="214789"/>
                  <a:pt x="5667851" y="207169"/>
                </a:cubicBezTo>
                <a:cubicBezTo>
                  <a:pt x="5666899" y="198596"/>
                  <a:pt x="5665946" y="192881"/>
                  <a:pt x="5665946" y="188119"/>
                </a:cubicBezTo>
                <a:cubicBezTo>
                  <a:pt x="5666899" y="185261"/>
                  <a:pt x="5666899" y="183356"/>
                  <a:pt x="5666899" y="183356"/>
                </a:cubicBezTo>
                <a:cubicBezTo>
                  <a:pt x="5666899" y="183356"/>
                  <a:pt x="5665946" y="184309"/>
                  <a:pt x="5665946" y="186214"/>
                </a:cubicBezTo>
                <a:cubicBezTo>
                  <a:pt x="5665946" y="183356"/>
                  <a:pt x="5664994" y="181451"/>
                  <a:pt x="5664994" y="181451"/>
                </a:cubicBezTo>
                <a:cubicBezTo>
                  <a:pt x="5664994" y="181451"/>
                  <a:pt x="5664994" y="184309"/>
                  <a:pt x="5664994" y="188119"/>
                </a:cubicBezTo>
                <a:cubicBezTo>
                  <a:pt x="5663089" y="192881"/>
                  <a:pt x="5659279" y="201454"/>
                  <a:pt x="5654517" y="211931"/>
                </a:cubicBezTo>
                <a:cubicBezTo>
                  <a:pt x="5654517" y="210026"/>
                  <a:pt x="5654517" y="207169"/>
                  <a:pt x="5653564" y="205264"/>
                </a:cubicBezTo>
                <a:cubicBezTo>
                  <a:pt x="5652612" y="199549"/>
                  <a:pt x="5652612" y="193834"/>
                  <a:pt x="5652612" y="189071"/>
                </a:cubicBezTo>
                <a:cubicBezTo>
                  <a:pt x="5655469" y="183356"/>
                  <a:pt x="5657374" y="179546"/>
                  <a:pt x="5657374" y="179546"/>
                </a:cubicBezTo>
                <a:cubicBezTo>
                  <a:pt x="5657374" y="179546"/>
                  <a:pt x="5655469" y="182404"/>
                  <a:pt x="5652612" y="187166"/>
                </a:cubicBezTo>
                <a:cubicBezTo>
                  <a:pt x="5652612" y="186214"/>
                  <a:pt x="5652612" y="186214"/>
                  <a:pt x="5652612" y="185261"/>
                </a:cubicBezTo>
                <a:cubicBezTo>
                  <a:pt x="5651659" y="173831"/>
                  <a:pt x="5651659" y="167164"/>
                  <a:pt x="5651659" y="167164"/>
                </a:cubicBezTo>
                <a:cubicBezTo>
                  <a:pt x="5651659" y="167164"/>
                  <a:pt x="5650706" y="171926"/>
                  <a:pt x="5649754" y="179546"/>
                </a:cubicBezTo>
                <a:cubicBezTo>
                  <a:pt x="5649754" y="179546"/>
                  <a:pt x="5649754" y="178594"/>
                  <a:pt x="5649754" y="178594"/>
                </a:cubicBezTo>
                <a:cubicBezTo>
                  <a:pt x="5648801" y="171926"/>
                  <a:pt x="5648801" y="166211"/>
                  <a:pt x="5647849" y="159544"/>
                </a:cubicBezTo>
                <a:cubicBezTo>
                  <a:pt x="5647849" y="153829"/>
                  <a:pt x="5646896" y="148114"/>
                  <a:pt x="5646896" y="142399"/>
                </a:cubicBezTo>
                <a:cubicBezTo>
                  <a:pt x="5645944" y="131921"/>
                  <a:pt x="5644992" y="122396"/>
                  <a:pt x="5645944" y="114776"/>
                </a:cubicBezTo>
                <a:cubicBezTo>
                  <a:pt x="5645944" y="99536"/>
                  <a:pt x="5644992" y="90011"/>
                  <a:pt x="5644992" y="90011"/>
                </a:cubicBezTo>
                <a:cubicBezTo>
                  <a:pt x="5644992" y="90011"/>
                  <a:pt x="5644039" y="98584"/>
                  <a:pt x="5641181" y="113824"/>
                </a:cubicBezTo>
                <a:cubicBezTo>
                  <a:pt x="5640229" y="121444"/>
                  <a:pt x="5639276" y="130969"/>
                  <a:pt x="5639276" y="141446"/>
                </a:cubicBezTo>
                <a:cubicBezTo>
                  <a:pt x="5639276" y="147161"/>
                  <a:pt x="5638324" y="152876"/>
                  <a:pt x="5638324" y="158591"/>
                </a:cubicBezTo>
                <a:cubicBezTo>
                  <a:pt x="5638324" y="164306"/>
                  <a:pt x="5638324" y="170974"/>
                  <a:pt x="5638324" y="177641"/>
                </a:cubicBezTo>
                <a:cubicBezTo>
                  <a:pt x="5638324" y="186214"/>
                  <a:pt x="5638324" y="195739"/>
                  <a:pt x="5639276" y="205264"/>
                </a:cubicBezTo>
                <a:cubicBezTo>
                  <a:pt x="5638324" y="206216"/>
                  <a:pt x="5638324" y="207169"/>
                  <a:pt x="5637371" y="208121"/>
                </a:cubicBezTo>
                <a:cubicBezTo>
                  <a:pt x="5637371" y="208121"/>
                  <a:pt x="5636419" y="209074"/>
                  <a:pt x="5636419" y="209074"/>
                </a:cubicBezTo>
                <a:cubicBezTo>
                  <a:pt x="5636419" y="208121"/>
                  <a:pt x="5636419" y="208121"/>
                  <a:pt x="5636419" y="208121"/>
                </a:cubicBezTo>
                <a:cubicBezTo>
                  <a:pt x="5636419" y="208121"/>
                  <a:pt x="5636419" y="208121"/>
                  <a:pt x="5636419" y="209074"/>
                </a:cubicBezTo>
                <a:cubicBezTo>
                  <a:pt x="5635467" y="210979"/>
                  <a:pt x="5633562" y="212884"/>
                  <a:pt x="5631656" y="215741"/>
                </a:cubicBezTo>
                <a:cubicBezTo>
                  <a:pt x="5628799" y="201454"/>
                  <a:pt x="5626894" y="192881"/>
                  <a:pt x="5626894" y="192881"/>
                </a:cubicBezTo>
                <a:cubicBezTo>
                  <a:pt x="5626894" y="192881"/>
                  <a:pt x="5626894" y="204311"/>
                  <a:pt x="5626894" y="222409"/>
                </a:cubicBezTo>
                <a:cubicBezTo>
                  <a:pt x="5626894" y="222409"/>
                  <a:pt x="5626894" y="222409"/>
                  <a:pt x="5626894" y="223361"/>
                </a:cubicBezTo>
                <a:cubicBezTo>
                  <a:pt x="5624037" y="219551"/>
                  <a:pt x="5621179" y="215741"/>
                  <a:pt x="5618321" y="211931"/>
                </a:cubicBezTo>
                <a:cubicBezTo>
                  <a:pt x="5608796" y="199549"/>
                  <a:pt x="5601176" y="189071"/>
                  <a:pt x="5593556" y="181451"/>
                </a:cubicBezTo>
                <a:cubicBezTo>
                  <a:pt x="5579269" y="165259"/>
                  <a:pt x="5570696" y="155734"/>
                  <a:pt x="5570696" y="155734"/>
                </a:cubicBezTo>
                <a:cubicBezTo>
                  <a:pt x="5570696" y="155734"/>
                  <a:pt x="5577364" y="166211"/>
                  <a:pt x="5590699" y="184309"/>
                </a:cubicBezTo>
                <a:cubicBezTo>
                  <a:pt x="5597367" y="192881"/>
                  <a:pt x="5604034" y="204311"/>
                  <a:pt x="5612606" y="217646"/>
                </a:cubicBezTo>
                <a:cubicBezTo>
                  <a:pt x="5613559" y="219551"/>
                  <a:pt x="5614512" y="221456"/>
                  <a:pt x="5616417" y="223361"/>
                </a:cubicBezTo>
                <a:cubicBezTo>
                  <a:pt x="5617369" y="226219"/>
                  <a:pt x="5618321" y="230029"/>
                  <a:pt x="5620226" y="233839"/>
                </a:cubicBezTo>
                <a:cubicBezTo>
                  <a:pt x="5620226" y="233839"/>
                  <a:pt x="5620226" y="233839"/>
                  <a:pt x="5620226" y="234791"/>
                </a:cubicBezTo>
                <a:cubicBezTo>
                  <a:pt x="5619274" y="236696"/>
                  <a:pt x="5618321" y="238601"/>
                  <a:pt x="5616417" y="241459"/>
                </a:cubicBezTo>
                <a:cubicBezTo>
                  <a:pt x="5616417" y="241459"/>
                  <a:pt x="5616417" y="240506"/>
                  <a:pt x="5616417" y="240506"/>
                </a:cubicBezTo>
                <a:cubicBezTo>
                  <a:pt x="5616417" y="240506"/>
                  <a:pt x="5616417" y="240506"/>
                  <a:pt x="5616417" y="241459"/>
                </a:cubicBezTo>
                <a:cubicBezTo>
                  <a:pt x="5615464" y="242411"/>
                  <a:pt x="5614512" y="244316"/>
                  <a:pt x="5614512" y="245269"/>
                </a:cubicBezTo>
                <a:cubicBezTo>
                  <a:pt x="5608796" y="255746"/>
                  <a:pt x="5602129" y="267176"/>
                  <a:pt x="5594509" y="280511"/>
                </a:cubicBezTo>
                <a:cubicBezTo>
                  <a:pt x="5594509" y="278606"/>
                  <a:pt x="5594509" y="277654"/>
                  <a:pt x="5594509" y="275749"/>
                </a:cubicBezTo>
                <a:cubicBezTo>
                  <a:pt x="5594509" y="272891"/>
                  <a:pt x="5594509" y="270986"/>
                  <a:pt x="5594509" y="268129"/>
                </a:cubicBezTo>
                <a:cubicBezTo>
                  <a:pt x="5595462" y="260509"/>
                  <a:pt x="5596414" y="256699"/>
                  <a:pt x="5596414" y="256699"/>
                </a:cubicBezTo>
                <a:cubicBezTo>
                  <a:pt x="5596414" y="256699"/>
                  <a:pt x="5595462" y="258604"/>
                  <a:pt x="5594509" y="263366"/>
                </a:cubicBezTo>
                <a:cubicBezTo>
                  <a:pt x="5594509" y="263366"/>
                  <a:pt x="5594509" y="262414"/>
                  <a:pt x="5594509" y="262414"/>
                </a:cubicBezTo>
                <a:cubicBezTo>
                  <a:pt x="5593556" y="257651"/>
                  <a:pt x="5593556" y="253841"/>
                  <a:pt x="5592604" y="250031"/>
                </a:cubicBezTo>
                <a:cubicBezTo>
                  <a:pt x="5591651" y="243364"/>
                  <a:pt x="5590699" y="238601"/>
                  <a:pt x="5590699" y="232886"/>
                </a:cubicBezTo>
                <a:cubicBezTo>
                  <a:pt x="5594509" y="223361"/>
                  <a:pt x="5596414" y="217646"/>
                  <a:pt x="5596414" y="217646"/>
                </a:cubicBezTo>
                <a:cubicBezTo>
                  <a:pt x="5596414" y="217646"/>
                  <a:pt x="5593556" y="221456"/>
                  <a:pt x="5589746" y="230029"/>
                </a:cubicBezTo>
                <a:cubicBezTo>
                  <a:pt x="5589746" y="230029"/>
                  <a:pt x="5589746" y="230029"/>
                  <a:pt x="5589746" y="230029"/>
                </a:cubicBezTo>
                <a:cubicBezTo>
                  <a:pt x="5587842" y="218599"/>
                  <a:pt x="5586889" y="211931"/>
                  <a:pt x="5586889" y="211931"/>
                </a:cubicBezTo>
                <a:cubicBezTo>
                  <a:pt x="5586889" y="211931"/>
                  <a:pt x="5585937" y="218599"/>
                  <a:pt x="5585937" y="230029"/>
                </a:cubicBezTo>
                <a:cubicBezTo>
                  <a:pt x="5585937" y="230029"/>
                  <a:pt x="5585937" y="230981"/>
                  <a:pt x="5585937" y="230981"/>
                </a:cubicBezTo>
                <a:cubicBezTo>
                  <a:pt x="5584984" y="225266"/>
                  <a:pt x="5584031" y="219551"/>
                  <a:pt x="5583079" y="213836"/>
                </a:cubicBezTo>
                <a:cubicBezTo>
                  <a:pt x="5583079" y="223361"/>
                  <a:pt x="5583079" y="232886"/>
                  <a:pt x="5583079" y="242411"/>
                </a:cubicBezTo>
                <a:cubicBezTo>
                  <a:pt x="5582126" y="243364"/>
                  <a:pt x="5582126" y="245269"/>
                  <a:pt x="5581174" y="246221"/>
                </a:cubicBezTo>
                <a:cubicBezTo>
                  <a:pt x="5580221" y="247174"/>
                  <a:pt x="5579269" y="249079"/>
                  <a:pt x="5579269" y="250031"/>
                </a:cubicBezTo>
                <a:cubicBezTo>
                  <a:pt x="5576412" y="235744"/>
                  <a:pt x="5574506" y="221456"/>
                  <a:pt x="5571649" y="209074"/>
                </a:cubicBezTo>
                <a:cubicBezTo>
                  <a:pt x="5570696" y="202406"/>
                  <a:pt x="5568792" y="194786"/>
                  <a:pt x="5567839" y="189071"/>
                </a:cubicBezTo>
                <a:cubicBezTo>
                  <a:pt x="5565934" y="182404"/>
                  <a:pt x="5564981" y="176689"/>
                  <a:pt x="5563076" y="170974"/>
                </a:cubicBezTo>
                <a:cubicBezTo>
                  <a:pt x="5560219" y="159544"/>
                  <a:pt x="5557362" y="150019"/>
                  <a:pt x="5555456" y="141446"/>
                </a:cubicBezTo>
                <a:cubicBezTo>
                  <a:pt x="5550694" y="125254"/>
                  <a:pt x="5548789" y="115729"/>
                  <a:pt x="5548789" y="115729"/>
                </a:cubicBezTo>
                <a:cubicBezTo>
                  <a:pt x="5548789" y="115729"/>
                  <a:pt x="5549742" y="125254"/>
                  <a:pt x="5551646" y="142399"/>
                </a:cubicBezTo>
                <a:cubicBezTo>
                  <a:pt x="5552599" y="150971"/>
                  <a:pt x="5554504" y="160496"/>
                  <a:pt x="5555456" y="172879"/>
                </a:cubicBezTo>
                <a:cubicBezTo>
                  <a:pt x="5556409" y="178594"/>
                  <a:pt x="5557362" y="185261"/>
                  <a:pt x="5558314" y="190976"/>
                </a:cubicBezTo>
                <a:cubicBezTo>
                  <a:pt x="5559267" y="197644"/>
                  <a:pt x="5559267" y="204311"/>
                  <a:pt x="5560219" y="211931"/>
                </a:cubicBezTo>
                <a:cubicBezTo>
                  <a:pt x="5561171" y="226219"/>
                  <a:pt x="5563076" y="241459"/>
                  <a:pt x="5564981" y="257651"/>
                </a:cubicBezTo>
                <a:cubicBezTo>
                  <a:pt x="5565934" y="263366"/>
                  <a:pt x="5565934" y="269081"/>
                  <a:pt x="5565934" y="274796"/>
                </a:cubicBezTo>
                <a:cubicBezTo>
                  <a:pt x="5564981" y="275749"/>
                  <a:pt x="5564981" y="277654"/>
                  <a:pt x="5564029" y="278606"/>
                </a:cubicBezTo>
                <a:cubicBezTo>
                  <a:pt x="5563076" y="280511"/>
                  <a:pt x="5562124" y="282416"/>
                  <a:pt x="5561171" y="284321"/>
                </a:cubicBezTo>
                <a:cubicBezTo>
                  <a:pt x="5557362" y="277654"/>
                  <a:pt x="5553551" y="270034"/>
                  <a:pt x="5549742" y="264319"/>
                </a:cubicBezTo>
                <a:cubicBezTo>
                  <a:pt x="5549742" y="263366"/>
                  <a:pt x="5548789" y="262414"/>
                  <a:pt x="5548789" y="261461"/>
                </a:cubicBezTo>
                <a:cubicBezTo>
                  <a:pt x="5546884" y="255746"/>
                  <a:pt x="5545931" y="250984"/>
                  <a:pt x="5544026" y="247174"/>
                </a:cubicBezTo>
                <a:cubicBezTo>
                  <a:pt x="5545931" y="234791"/>
                  <a:pt x="5547837" y="228124"/>
                  <a:pt x="5547837" y="228124"/>
                </a:cubicBezTo>
                <a:cubicBezTo>
                  <a:pt x="5547837" y="228124"/>
                  <a:pt x="5545931" y="232886"/>
                  <a:pt x="5542121" y="241459"/>
                </a:cubicBezTo>
                <a:cubicBezTo>
                  <a:pt x="5542121" y="240506"/>
                  <a:pt x="5541169" y="239554"/>
                  <a:pt x="5541169" y="238601"/>
                </a:cubicBezTo>
                <a:cubicBezTo>
                  <a:pt x="5540217" y="235744"/>
                  <a:pt x="5539264" y="232886"/>
                  <a:pt x="5538312" y="230029"/>
                </a:cubicBezTo>
                <a:cubicBezTo>
                  <a:pt x="5546884" y="192881"/>
                  <a:pt x="5551646" y="167164"/>
                  <a:pt x="5551646" y="167164"/>
                </a:cubicBezTo>
                <a:cubicBezTo>
                  <a:pt x="5551646" y="167164"/>
                  <a:pt x="5542121" y="190024"/>
                  <a:pt x="5528787" y="225266"/>
                </a:cubicBezTo>
                <a:cubicBezTo>
                  <a:pt x="5526881" y="221456"/>
                  <a:pt x="5524976" y="219551"/>
                  <a:pt x="5524976" y="217646"/>
                </a:cubicBezTo>
                <a:cubicBezTo>
                  <a:pt x="5524024" y="213836"/>
                  <a:pt x="5524024" y="210026"/>
                  <a:pt x="5524024" y="207169"/>
                </a:cubicBezTo>
                <a:cubicBezTo>
                  <a:pt x="5522119" y="192881"/>
                  <a:pt x="5521167" y="185261"/>
                  <a:pt x="5521167" y="185261"/>
                </a:cubicBezTo>
                <a:cubicBezTo>
                  <a:pt x="5521167" y="185261"/>
                  <a:pt x="5521167" y="192881"/>
                  <a:pt x="5520214" y="207169"/>
                </a:cubicBezTo>
                <a:cubicBezTo>
                  <a:pt x="5520214" y="213836"/>
                  <a:pt x="5520214" y="222409"/>
                  <a:pt x="5520214" y="232886"/>
                </a:cubicBezTo>
                <a:cubicBezTo>
                  <a:pt x="5520214" y="237649"/>
                  <a:pt x="5520214" y="243364"/>
                  <a:pt x="5520214" y="248126"/>
                </a:cubicBezTo>
                <a:cubicBezTo>
                  <a:pt x="5520214" y="249079"/>
                  <a:pt x="5520214" y="250031"/>
                  <a:pt x="5520214" y="250984"/>
                </a:cubicBezTo>
                <a:cubicBezTo>
                  <a:pt x="5515451" y="264319"/>
                  <a:pt x="5510689" y="277654"/>
                  <a:pt x="5505926" y="291941"/>
                </a:cubicBezTo>
                <a:cubicBezTo>
                  <a:pt x="5504974" y="294799"/>
                  <a:pt x="5504021" y="297656"/>
                  <a:pt x="5503069" y="300514"/>
                </a:cubicBezTo>
                <a:cubicBezTo>
                  <a:pt x="5501164" y="297656"/>
                  <a:pt x="5500212" y="293846"/>
                  <a:pt x="5498306" y="290989"/>
                </a:cubicBezTo>
                <a:cubicBezTo>
                  <a:pt x="5498306" y="289084"/>
                  <a:pt x="5498306" y="287179"/>
                  <a:pt x="5498306" y="285274"/>
                </a:cubicBezTo>
                <a:cubicBezTo>
                  <a:pt x="5499259" y="274796"/>
                  <a:pt x="5499259" y="269081"/>
                  <a:pt x="5499259" y="269081"/>
                </a:cubicBezTo>
                <a:cubicBezTo>
                  <a:pt x="5499259" y="269081"/>
                  <a:pt x="5497354" y="274796"/>
                  <a:pt x="5494496" y="284321"/>
                </a:cubicBezTo>
                <a:cubicBezTo>
                  <a:pt x="5489734" y="273844"/>
                  <a:pt x="5484971" y="265271"/>
                  <a:pt x="5481162" y="257651"/>
                </a:cubicBezTo>
                <a:cubicBezTo>
                  <a:pt x="5482114" y="255746"/>
                  <a:pt x="5482114" y="253841"/>
                  <a:pt x="5483067" y="251936"/>
                </a:cubicBezTo>
                <a:cubicBezTo>
                  <a:pt x="5486876" y="241459"/>
                  <a:pt x="5489734" y="231934"/>
                  <a:pt x="5492592" y="224314"/>
                </a:cubicBezTo>
                <a:cubicBezTo>
                  <a:pt x="5497354" y="209074"/>
                  <a:pt x="5500212" y="200501"/>
                  <a:pt x="5500212" y="200501"/>
                </a:cubicBezTo>
                <a:cubicBezTo>
                  <a:pt x="5500212" y="200501"/>
                  <a:pt x="5498306" y="205264"/>
                  <a:pt x="5493544" y="212884"/>
                </a:cubicBezTo>
                <a:cubicBezTo>
                  <a:pt x="5496401" y="203359"/>
                  <a:pt x="5500212" y="194786"/>
                  <a:pt x="5502117" y="188119"/>
                </a:cubicBezTo>
                <a:cubicBezTo>
                  <a:pt x="5507831" y="170974"/>
                  <a:pt x="5511642" y="160496"/>
                  <a:pt x="5511642" y="160496"/>
                </a:cubicBezTo>
                <a:cubicBezTo>
                  <a:pt x="5511642" y="160496"/>
                  <a:pt x="5506879" y="170021"/>
                  <a:pt x="5498306" y="186214"/>
                </a:cubicBezTo>
                <a:cubicBezTo>
                  <a:pt x="5494496" y="194786"/>
                  <a:pt x="5489734" y="204311"/>
                  <a:pt x="5484019" y="215741"/>
                </a:cubicBezTo>
                <a:cubicBezTo>
                  <a:pt x="5481162" y="221456"/>
                  <a:pt x="5478304" y="227171"/>
                  <a:pt x="5475446" y="233839"/>
                </a:cubicBezTo>
                <a:cubicBezTo>
                  <a:pt x="5474494" y="236696"/>
                  <a:pt x="5473542" y="238601"/>
                  <a:pt x="5472589" y="241459"/>
                </a:cubicBezTo>
                <a:cubicBezTo>
                  <a:pt x="5465921" y="228124"/>
                  <a:pt x="5461159" y="221456"/>
                  <a:pt x="5461159" y="221456"/>
                </a:cubicBezTo>
                <a:cubicBezTo>
                  <a:pt x="5461159" y="221456"/>
                  <a:pt x="5464017" y="231934"/>
                  <a:pt x="5469731" y="248126"/>
                </a:cubicBezTo>
                <a:cubicBezTo>
                  <a:pt x="5468779" y="250031"/>
                  <a:pt x="5467826" y="252889"/>
                  <a:pt x="5466874" y="254794"/>
                </a:cubicBezTo>
                <a:cubicBezTo>
                  <a:pt x="5466874" y="255746"/>
                  <a:pt x="5465921" y="256699"/>
                  <a:pt x="5465921" y="257651"/>
                </a:cubicBezTo>
                <a:cubicBezTo>
                  <a:pt x="5465921" y="257651"/>
                  <a:pt x="5464969" y="256699"/>
                  <a:pt x="5464969" y="256699"/>
                </a:cubicBezTo>
                <a:cubicBezTo>
                  <a:pt x="5461159" y="252889"/>
                  <a:pt x="5458301" y="249079"/>
                  <a:pt x="5455444" y="246221"/>
                </a:cubicBezTo>
                <a:cubicBezTo>
                  <a:pt x="5454492" y="240506"/>
                  <a:pt x="5453539" y="234791"/>
                  <a:pt x="5452587" y="230029"/>
                </a:cubicBezTo>
                <a:cubicBezTo>
                  <a:pt x="5451634" y="224314"/>
                  <a:pt x="5449729" y="219551"/>
                  <a:pt x="5448776" y="214789"/>
                </a:cubicBezTo>
                <a:cubicBezTo>
                  <a:pt x="5445919" y="205264"/>
                  <a:pt x="5444014" y="196691"/>
                  <a:pt x="5442109" y="190024"/>
                </a:cubicBezTo>
                <a:cubicBezTo>
                  <a:pt x="5442109" y="190024"/>
                  <a:pt x="5442109" y="190024"/>
                  <a:pt x="5442109" y="190024"/>
                </a:cubicBezTo>
                <a:cubicBezTo>
                  <a:pt x="5442109" y="184309"/>
                  <a:pt x="5442109" y="180499"/>
                  <a:pt x="5442109" y="180499"/>
                </a:cubicBezTo>
                <a:cubicBezTo>
                  <a:pt x="5442109" y="180499"/>
                  <a:pt x="5442109" y="182404"/>
                  <a:pt x="5441156" y="186214"/>
                </a:cubicBezTo>
                <a:cubicBezTo>
                  <a:pt x="5438299" y="174784"/>
                  <a:pt x="5436394" y="169069"/>
                  <a:pt x="5436394" y="169069"/>
                </a:cubicBezTo>
                <a:cubicBezTo>
                  <a:pt x="5436394" y="169069"/>
                  <a:pt x="5437346" y="176689"/>
                  <a:pt x="5438299" y="190976"/>
                </a:cubicBezTo>
                <a:cubicBezTo>
                  <a:pt x="5438299" y="192881"/>
                  <a:pt x="5438299" y="193834"/>
                  <a:pt x="5439251" y="195739"/>
                </a:cubicBezTo>
                <a:cubicBezTo>
                  <a:pt x="5437346" y="203359"/>
                  <a:pt x="5435442" y="212884"/>
                  <a:pt x="5433537" y="225266"/>
                </a:cubicBezTo>
                <a:cubicBezTo>
                  <a:pt x="5430679" y="223361"/>
                  <a:pt x="5429726" y="221456"/>
                  <a:pt x="5429726" y="221456"/>
                </a:cubicBezTo>
                <a:cubicBezTo>
                  <a:pt x="5429726" y="221456"/>
                  <a:pt x="5430679" y="223361"/>
                  <a:pt x="5433537" y="225266"/>
                </a:cubicBezTo>
                <a:cubicBezTo>
                  <a:pt x="5432584" y="230029"/>
                  <a:pt x="5431631" y="235744"/>
                  <a:pt x="5430679" y="240506"/>
                </a:cubicBezTo>
                <a:cubicBezTo>
                  <a:pt x="5429726" y="232886"/>
                  <a:pt x="5428774" y="228124"/>
                  <a:pt x="5428774" y="228124"/>
                </a:cubicBezTo>
                <a:cubicBezTo>
                  <a:pt x="5428774" y="228124"/>
                  <a:pt x="5428774" y="232886"/>
                  <a:pt x="5428774" y="242411"/>
                </a:cubicBezTo>
                <a:cubicBezTo>
                  <a:pt x="5426869" y="234791"/>
                  <a:pt x="5425917" y="228124"/>
                  <a:pt x="5424012" y="222409"/>
                </a:cubicBezTo>
                <a:cubicBezTo>
                  <a:pt x="5421154" y="208121"/>
                  <a:pt x="5419249" y="200501"/>
                  <a:pt x="5419249" y="200501"/>
                </a:cubicBezTo>
                <a:cubicBezTo>
                  <a:pt x="5419249" y="200501"/>
                  <a:pt x="5419249" y="209074"/>
                  <a:pt x="5420201" y="223361"/>
                </a:cubicBezTo>
                <a:cubicBezTo>
                  <a:pt x="5421154" y="235744"/>
                  <a:pt x="5422106" y="253841"/>
                  <a:pt x="5424964" y="274796"/>
                </a:cubicBezTo>
                <a:cubicBezTo>
                  <a:pt x="5424012" y="282416"/>
                  <a:pt x="5422106" y="290989"/>
                  <a:pt x="5420201" y="299561"/>
                </a:cubicBezTo>
                <a:cubicBezTo>
                  <a:pt x="5419249" y="301466"/>
                  <a:pt x="5419249" y="303371"/>
                  <a:pt x="5418296" y="305276"/>
                </a:cubicBezTo>
                <a:cubicBezTo>
                  <a:pt x="5417344" y="302419"/>
                  <a:pt x="5416392" y="300514"/>
                  <a:pt x="5415439" y="298609"/>
                </a:cubicBezTo>
                <a:cubicBezTo>
                  <a:pt x="5416392" y="294799"/>
                  <a:pt x="5417344" y="291941"/>
                  <a:pt x="5417344" y="291941"/>
                </a:cubicBezTo>
                <a:cubicBezTo>
                  <a:pt x="5417344" y="291941"/>
                  <a:pt x="5416392" y="293846"/>
                  <a:pt x="5414487" y="296704"/>
                </a:cubicBezTo>
                <a:cubicBezTo>
                  <a:pt x="5414487" y="296704"/>
                  <a:pt x="5414487" y="295751"/>
                  <a:pt x="5414487" y="295751"/>
                </a:cubicBezTo>
                <a:cubicBezTo>
                  <a:pt x="5413534" y="292894"/>
                  <a:pt x="5412581" y="290036"/>
                  <a:pt x="5411629" y="287179"/>
                </a:cubicBezTo>
                <a:cubicBezTo>
                  <a:pt x="5413534" y="274796"/>
                  <a:pt x="5414487" y="268129"/>
                  <a:pt x="5414487" y="268129"/>
                </a:cubicBezTo>
                <a:cubicBezTo>
                  <a:pt x="5414487" y="268129"/>
                  <a:pt x="5412581" y="272891"/>
                  <a:pt x="5409724" y="282416"/>
                </a:cubicBezTo>
                <a:cubicBezTo>
                  <a:pt x="5407819" y="276701"/>
                  <a:pt x="5405914" y="271939"/>
                  <a:pt x="5404009" y="267176"/>
                </a:cubicBezTo>
                <a:cubicBezTo>
                  <a:pt x="5402104" y="262414"/>
                  <a:pt x="5401151" y="258604"/>
                  <a:pt x="5399246" y="253841"/>
                </a:cubicBezTo>
                <a:cubicBezTo>
                  <a:pt x="5400199" y="240506"/>
                  <a:pt x="5400199" y="232886"/>
                  <a:pt x="5400199" y="232886"/>
                </a:cubicBezTo>
                <a:cubicBezTo>
                  <a:pt x="5400199" y="232886"/>
                  <a:pt x="5399246" y="237649"/>
                  <a:pt x="5396389" y="247174"/>
                </a:cubicBezTo>
                <a:cubicBezTo>
                  <a:pt x="5396389" y="246221"/>
                  <a:pt x="5395437" y="245269"/>
                  <a:pt x="5395437" y="244316"/>
                </a:cubicBezTo>
                <a:cubicBezTo>
                  <a:pt x="5390674" y="231934"/>
                  <a:pt x="5387817" y="224314"/>
                  <a:pt x="5387817" y="224314"/>
                </a:cubicBezTo>
                <a:cubicBezTo>
                  <a:pt x="5387817" y="224314"/>
                  <a:pt x="5388769" y="231934"/>
                  <a:pt x="5391626" y="245269"/>
                </a:cubicBezTo>
                <a:cubicBezTo>
                  <a:pt x="5392579" y="249079"/>
                  <a:pt x="5393531" y="252889"/>
                  <a:pt x="5394484" y="257651"/>
                </a:cubicBezTo>
                <a:cubicBezTo>
                  <a:pt x="5391626" y="269081"/>
                  <a:pt x="5388769" y="283369"/>
                  <a:pt x="5384959" y="300514"/>
                </a:cubicBezTo>
                <a:cubicBezTo>
                  <a:pt x="5384959" y="299561"/>
                  <a:pt x="5384959" y="298609"/>
                  <a:pt x="5384006" y="297656"/>
                </a:cubicBezTo>
                <a:cubicBezTo>
                  <a:pt x="5383054" y="288131"/>
                  <a:pt x="5382101" y="283369"/>
                  <a:pt x="5382101" y="283369"/>
                </a:cubicBezTo>
                <a:cubicBezTo>
                  <a:pt x="5382101" y="283369"/>
                  <a:pt x="5382101" y="284321"/>
                  <a:pt x="5382101" y="287179"/>
                </a:cubicBezTo>
                <a:cubicBezTo>
                  <a:pt x="5381149" y="283369"/>
                  <a:pt x="5380196" y="280511"/>
                  <a:pt x="5380196" y="276701"/>
                </a:cubicBezTo>
                <a:cubicBezTo>
                  <a:pt x="5380196" y="275749"/>
                  <a:pt x="5379244" y="273844"/>
                  <a:pt x="5379244" y="272891"/>
                </a:cubicBezTo>
                <a:cubicBezTo>
                  <a:pt x="5380196" y="270986"/>
                  <a:pt x="5380196" y="269081"/>
                  <a:pt x="5380196" y="269081"/>
                </a:cubicBezTo>
                <a:cubicBezTo>
                  <a:pt x="5380196" y="269081"/>
                  <a:pt x="5380196" y="270034"/>
                  <a:pt x="5379244" y="271939"/>
                </a:cubicBezTo>
                <a:cubicBezTo>
                  <a:pt x="5376387" y="260509"/>
                  <a:pt x="5374481" y="250984"/>
                  <a:pt x="5372576" y="241459"/>
                </a:cubicBezTo>
                <a:cubicBezTo>
                  <a:pt x="5372576" y="238601"/>
                  <a:pt x="5372576" y="235744"/>
                  <a:pt x="5373529" y="232886"/>
                </a:cubicBezTo>
                <a:cubicBezTo>
                  <a:pt x="5374481" y="217646"/>
                  <a:pt x="5376387" y="203359"/>
                  <a:pt x="5378292" y="190024"/>
                </a:cubicBezTo>
                <a:cubicBezTo>
                  <a:pt x="5379244" y="176689"/>
                  <a:pt x="5382101" y="165259"/>
                  <a:pt x="5384006" y="153829"/>
                </a:cubicBezTo>
                <a:cubicBezTo>
                  <a:pt x="5384959" y="148114"/>
                  <a:pt x="5385912" y="143351"/>
                  <a:pt x="5386864" y="138589"/>
                </a:cubicBezTo>
                <a:cubicBezTo>
                  <a:pt x="5387817" y="133826"/>
                  <a:pt x="5388769" y="130016"/>
                  <a:pt x="5389721" y="126206"/>
                </a:cubicBezTo>
                <a:cubicBezTo>
                  <a:pt x="5392579" y="110966"/>
                  <a:pt x="5394484" y="102394"/>
                  <a:pt x="5394484" y="102394"/>
                </a:cubicBezTo>
                <a:cubicBezTo>
                  <a:pt x="5394484" y="102394"/>
                  <a:pt x="5391626" y="110966"/>
                  <a:pt x="5385912" y="125254"/>
                </a:cubicBezTo>
                <a:cubicBezTo>
                  <a:pt x="5384959" y="129064"/>
                  <a:pt x="5383054" y="132874"/>
                  <a:pt x="5381149" y="137636"/>
                </a:cubicBezTo>
                <a:cubicBezTo>
                  <a:pt x="5379244" y="142399"/>
                  <a:pt x="5378292" y="147161"/>
                  <a:pt x="5376387" y="151924"/>
                </a:cubicBezTo>
                <a:cubicBezTo>
                  <a:pt x="5373529" y="162401"/>
                  <a:pt x="5369719" y="174784"/>
                  <a:pt x="5366862" y="188119"/>
                </a:cubicBezTo>
                <a:cubicBezTo>
                  <a:pt x="5365909" y="193834"/>
                  <a:pt x="5364004" y="199549"/>
                  <a:pt x="5363051" y="205264"/>
                </a:cubicBezTo>
                <a:cubicBezTo>
                  <a:pt x="5361146" y="199549"/>
                  <a:pt x="5360194" y="196691"/>
                  <a:pt x="5360194" y="196691"/>
                </a:cubicBezTo>
                <a:cubicBezTo>
                  <a:pt x="5360194" y="196691"/>
                  <a:pt x="5361146" y="201454"/>
                  <a:pt x="5361146" y="210979"/>
                </a:cubicBezTo>
                <a:cubicBezTo>
                  <a:pt x="5360194" y="217646"/>
                  <a:pt x="5358289" y="224314"/>
                  <a:pt x="5357337" y="230981"/>
                </a:cubicBezTo>
                <a:cubicBezTo>
                  <a:pt x="5356384" y="235744"/>
                  <a:pt x="5355431" y="240506"/>
                  <a:pt x="5355431" y="245269"/>
                </a:cubicBezTo>
                <a:cubicBezTo>
                  <a:pt x="5355431" y="241459"/>
                  <a:pt x="5354479" y="238601"/>
                  <a:pt x="5354479" y="235744"/>
                </a:cubicBezTo>
                <a:cubicBezTo>
                  <a:pt x="5354479" y="233839"/>
                  <a:pt x="5354479" y="231934"/>
                  <a:pt x="5354479" y="230029"/>
                </a:cubicBezTo>
                <a:cubicBezTo>
                  <a:pt x="5355431" y="217646"/>
                  <a:pt x="5355431" y="210979"/>
                  <a:pt x="5355431" y="210979"/>
                </a:cubicBezTo>
                <a:cubicBezTo>
                  <a:pt x="5355431" y="210979"/>
                  <a:pt x="5354479" y="214789"/>
                  <a:pt x="5352574" y="222409"/>
                </a:cubicBezTo>
                <a:cubicBezTo>
                  <a:pt x="5350669" y="210026"/>
                  <a:pt x="5348764" y="199549"/>
                  <a:pt x="5347812" y="190024"/>
                </a:cubicBezTo>
                <a:cubicBezTo>
                  <a:pt x="5347812" y="186214"/>
                  <a:pt x="5347812" y="182404"/>
                  <a:pt x="5347812" y="179546"/>
                </a:cubicBezTo>
                <a:cubicBezTo>
                  <a:pt x="5347812" y="167164"/>
                  <a:pt x="5347812" y="160496"/>
                  <a:pt x="5347812" y="160496"/>
                </a:cubicBezTo>
                <a:cubicBezTo>
                  <a:pt x="5347812" y="160496"/>
                  <a:pt x="5346859" y="165259"/>
                  <a:pt x="5344954" y="173831"/>
                </a:cubicBezTo>
                <a:cubicBezTo>
                  <a:pt x="5342096" y="158591"/>
                  <a:pt x="5341144" y="150019"/>
                  <a:pt x="5341144" y="150019"/>
                </a:cubicBezTo>
                <a:cubicBezTo>
                  <a:pt x="5341144" y="150019"/>
                  <a:pt x="5341144" y="160496"/>
                  <a:pt x="5342096" y="177641"/>
                </a:cubicBezTo>
                <a:cubicBezTo>
                  <a:pt x="5342096" y="180499"/>
                  <a:pt x="5342096" y="184309"/>
                  <a:pt x="5342096" y="187166"/>
                </a:cubicBezTo>
                <a:cubicBezTo>
                  <a:pt x="5341144" y="190976"/>
                  <a:pt x="5341144" y="195739"/>
                  <a:pt x="5340192" y="200501"/>
                </a:cubicBezTo>
                <a:cubicBezTo>
                  <a:pt x="5339239" y="209074"/>
                  <a:pt x="5337334" y="218599"/>
                  <a:pt x="5337334" y="229076"/>
                </a:cubicBezTo>
                <a:cubicBezTo>
                  <a:pt x="5337334" y="239554"/>
                  <a:pt x="5336381" y="250984"/>
                  <a:pt x="5336381" y="263366"/>
                </a:cubicBezTo>
                <a:cubicBezTo>
                  <a:pt x="5336381" y="269081"/>
                  <a:pt x="5336381" y="275749"/>
                  <a:pt x="5336381" y="282416"/>
                </a:cubicBezTo>
                <a:cubicBezTo>
                  <a:pt x="5336381" y="282416"/>
                  <a:pt x="5336381" y="282416"/>
                  <a:pt x="5336381" y="282416"/>
                </a:cubicBezTo>
                <a:cubicBezTo>
                  <a:pt x="5335429" y="286226"/>
                  <a:pt x="5334476" y="290036"/>
                  <a:pt x="5333524" y="293846"/>
                </a:cubicBezTo>
                <a:cubicBezTo>
                  <a:pt x="5333524" y="292894"/>
                  <a:pt x="5332571" y="291941"/>
                  <a:pt x="5332571" y="291941"/>
                </a:cubicBezTo>
                <a:cubicBezTo>
                  <a:pt x="5330667" y="287179"/>
                  <a:pt x="5329714" y="282416"/>
                  <a:pt x="5327809" y="278606"/>
                </a:cubicBezTo>
                <a:cubicBezTo>
                  <a:pt x="5323999" y="269081"/>
                  <a:pt x="5321142" y="259556"/>
                  <a:pt x="5319237" y="252889"/>
                </a:cubicBezTo>
                <a:cubicBezTo>
                  <a:pt x="5313521" y="238601"/>
                  <a:pt x="5310664" y="230029"/>
                  <a:pt x="5310664" y="230029"/>
                </a:cubicBezTo>
                <a:cubicBezTo>
                  <a:pt x="5310664" y="230029"/>
                  <a:pt x="5312569" y="238601"/>
                  <a:pt x="5315426" y="253841"/>
                </a:cubicBezTo>
                <a:cubicBezTo>
                  <a:pt x="5316379" y="257651"/>
                  <a:pt x="5317331" y="262414"/>
                  <a:pt x="5318284" y="267176"/>
                </a:cubicBezTo>
                <a:cubicBezTo>
                  <a:pt x="5316379" y="264319"/>
                  <a:pt x="5315426" y="263366"/>
                  <a:pt x="5315426" y="263366"/>
                </a:cubicBezTo>
                <a:cubicBezTo>
                  <a:pt x="5315426" y="263366"/>
                  <a:pt x="5317331" y="268129"/>
                  <a:pt x="5320189" y="276701"/>
                </a:cubicBezTo>
                <a:cubicBezTo>
                  <a:pt x="5320189" y="278606"/>
                  <a:pt x="5321142" y="279559"/>
                  <a:pt x="5321142" y="281464"/>
                </a:cubicBezTo>
                <a:cubicBezTo>
                  <a:pt x="5322094" y="286226"/>
                  <a:pt x="5323046" y="291941"/>
                  <a:pt x="5324951" y="297656"/>
                </a:cubicBezTo>
                <a:cubicBezTo>
                  <a:pt x="5325904" y="300514"/>
                  <a:pt x="5326856" y="303371"/>
                  <a:pt x="5326856" y="306229"/>
                </a:cubicBezTo>
                <a:cubicBezTo>
                  <a:pt x="5323999" y="310991"/>
                  <a:pt x="5320189" y="316706"/>
                  <a:pt x="5316379" y="322421"/>
                </a:cubicBezTo>
                <a:cubicBezTo>
                  <a:pt x="5313521" y="327184"/>
                  <a:pt x="5309712" y="332899"/>
                  <a:pt x="5306854" y="338614"/>
                </a:cubicBezTo>
                <a:cubicBezTo>
                  <a:pt x="5303996" y="343376"/>
                  <a:pt x="5301139" y="349091"/>
                  <a:pt x="5298281" y="354806"/>
                </a:cubicBezTo>
                <a:cubicBezTo>
                  <a:pt x="5298281" y="350996"/>
                  <a:pt x="5298281" y="347186"/>
                  <a:pt x="5298281" y="344329"/>
                </a:cubicBezTo>
                <a:cubicBezTo>
                  <a:pt x="5299234" y="334804"/>
                  <a:pt x="5300187" y="326231"/>
                  <a:pt x="5301139" y="318611"/>
                </a:cubicBezTo>
                <a:cubicBezTo>
                  <a:pt x="5303044" y="308134"/>
                  <a:pt x="5303996" y="299561"/>
                  <a:pt x="5305901" y="291941"/>
                </a:cubicBezTo>
                <a:cubicBezTo>
                  <a:pt x="5309712" y="276701"/>
                  <a:pt x="5311617" y="269081"/>
                  <a:pt x="5311617" y="269081"/>
                </a:cubicBezTo>
                <a:cubicBezTo>
                  <a:pt x="5311617" y="269081"/>
                  <a:pt x="5307806" y="276701"/>
                  <a:pt x="5302092" y="290989"/>
                </a:cubicBezTo>
                <a:cubicBezTo>
                  <a:pt x="5301139" y="293846"/>
                  <a:pt x="5300187" y="295751"/>
                  <a:pt x="5299234" y="298609"/>
                </a:cubicBezTo>
                <a:cubicBezTo>
                  <a:pt x="5299234" y="276701"/>
                  <a:pt x="5299234" y="263366"/>
                  <a:pt x="5299234" y="263366"/>
                </a:cubicBezTo>
                <a:cubicBezTo>
                  <a:pt x="5299234" y="263366"/>
                  <a:pt x="5295424" y="284321"/>
                  <a:pt x="5290662" y="317659"/>
                </a:cubicBezTo>
                <a:cubicBezTo>
                  <a:pt x="5290662" y="315754"/>
                  <a:pt x="5289709" y="314801"/>
                  <a:pt x="5289709" y="312896"/>
                </a:cubicBezTo>
                <a:cubicBezTo>
                  <a:pt x="5287804" y="306229"/>
                  <a:pt x="5286851" y="300514"/>
                  <a:pt x="5284946" y="295751"/>
                </a:cubicBezTo>
                <a:cubicBezTo>
                  <a:pt x="5284946" y="295751"/>
                  <a:pt x="5284946" y="295751"/>
                  <a:pt x="5284946" y="295751"/>
                </a:cubicBezTo>
                <a:cubicBezTo>
                  <a:pt x="5284946" y="295751"/>
                  <a:pt x="5284946" y="295751"/>
                  <a:pt x="5284946" y="295751"/>
                </a:cubicBezTo>
                <a:cubicBezTo>
                  <a:pt x="5283994" y="291941"/>
                  <a:pt x="5283042" y="288131"/>
                  <a:pt x="5282089" y="284321"/>
                </a:cubicBezTo>
                <a:cubicBezTo>
                  <a:pt x="5282089" y="283369"/>
                  <a:pt x="5282089" y="283369"/>
                  <a:pt x="5281137" y="282416"/>
                </a:cubicBezTo>
                <a:cubicBezTo>
                  <a:pt x="5285899" y="264319"/>
                  <a:pt x="5288756" y="252889"/>
                  <a:pt x="5288756" y="252889"/>
                </a:cubicBezTo>
                <a:cubicBezTo>
                  <a:pt x="5288756" y="252889"/>
                  <a:pt x="5284946" y="260509"/>
                  <a:pt x="5279231" y="273844"/>
                </a:cubicBezTo>
                <a:cubicBezTo>
                  <a:pt x="5278279" y="269081"/>
                  <a:pt x="5276374" y="265271"/>
                  <a:pt x="5275421" y="262414"/>
                </a:cubicBezTo>
                <a:cubicBezTo>
                  <a:pt x="5270659" y="250031"/>
                  <a:pt x="5268754" y="243364"/>
                  <a:pt x="5268754" y="243364"/>
                </a:cubicBezTo>
                <a:cubicBezTo>
                  <a:pt x="5268754" y="243364"/>
                  <a:pt x="5269706" y="250031"/>
                  <a:pt x="5271612" y="262414"/>
                </a:cubicBezTo>
                <a:cubicBezTo>
                  <a:pt x="5272564" y="268129"/>
                  <a:pt x="5273517" y="275749"/>
                  <a:pt x="5274469" y="283369"/>
                </a:cubicBezTo>
                <a:cubicBezTo>
                  <a:pt x="5270659" y="290989"/>
                  <a:pt x="5266849" y="300514"/>
                  <a:pt x="5263039" y="310039"/>
                </a:cubicBezTo>
                <a:cubicBezTo>
                  <a:pt x="5263039" y="305276"/>
                  <a:pt x="5263039" y="302419"/>
                  <a:pt x="5263039" y="302419"/>
                </a:cubicBezTo>
                <a:cubicBezTo>
                  <a:pt x="5263039" y="302419"/>
                  <a:pt x="5262087" y="305276"/>
                  <a:pt x="5260181" y="310039"/>
                </a:cubicBezTo>
                <a:cubicBezTo>
                  <a:pt x="5260181" y="310039"/>
                  <a:pt x="5260181" y="309086"/>
                  <a:pt x="5260181" y="309086"/>
                </a:cubicBezTo>
                <a:cubicBezTo>
                  <a:pt x="5260181" y="306229"/>
                  <a:pt x="5260181" y="303371"/>
                  <a:pt x="5261134" y="301466"/>
                </a:cubicBezTo>
                <a:cubicBezTo>
                  <a:pt x="5261134" y="294799"/>
                  <a:pt x="5262087" y="289084"/>
                  <a:pt x="5262087" y="284321"/>
                </a:cubicBezTo>
                <a:cubicBezTo>
                  <a:pt x="5263039" y="274796"/>
                  <a:pt x="5263039" y="269081"/>
                  <a:pt x="5263039" y="269081"/>
                </a:cubicBezTo>
                <a:cubicBezTo>
                  <a:pt x="5263039" y="269081"/>
                  <a:pt x="5261134" y="273844"/>
                  <a:pt x="5258276" y="283369"/>
                </a:cubicBezTo>
                <a:cubicBezTo>
                  <a:pt x="5258276" y="284321"/>
                  <a:pt x="5257324" y="286226"/>
                  <a:pt x="5257324" y="287179"/>
                </a:cubicBezTo>
                <a:cubicBezTo>
                  <a:pt x="5256371" y="282416"/>
                  <a:pt x="5256371" y="277654"/>
                  <a:pt x="5255419" y="273844"/>
                </a:cubicBezTo>
                <a:cubicBezTo>
                  <a:pt x="5255419" y="272891"/>
                  <a:pt x="5255419" y="271939"/>
                  <a:pt x="5255419" y="271939"/>
                </a:cubicBezTo>
                <a:cubicBezTo>
                  <a:pt x="5255419" y="271939"/>
                  <a:pt x="5255419" y="271939"/>
                  <a:pt x="5255419" y="270986"/>
                </a:cubicBezTo>
                <a:cubicBezTo>
                  <a:pt x="5256371" y="268129"/>
                  <a:pt x="5256371" y="266224"/>
                  <a:pt x="5256371" y="266224"/>
                </a:cubicBezTo>
                <a:cubicBezTo>
                  <a:pt x="5256371" y="266224"/>
                  <a:pt x="5256371" y="267176"/>
                  <a:pt x="5255419" y="268129"/>
                </a:cubicBezTo>
                <a:cubicBezTo>
                  <a:pt x="5256371" y="255746"/>
                  <a:pt x="5257324" y="244316"/>
                  <a:pt x="5258276" y="232886"/>
                </a:cubicBezTo>
                <a:cubicBezTo>
                  <a:pt x="5262087" y="188119"/>
                  <a:pt x="5263039" y="158591"/>
                  <a:pt x="5263039" y="158591"/>
                </a:cubicBezTo>
                <a:cubicBezTo>
                  <a:pt x="5263039" y="158591"/>
                  <a:pt x="5258276" y="175736"/>
                  <a:pt x="5252562" y="204311"/>
                </a:cubicBezTo>
                <a:cubicBezTo>
                  <a:pt x="5253514" y="193834"/>
                  <a:pt x="5254467" y="183356"/>
                  <a:pt x="5255419" y="173831"/>
                </a:cubicBezTo>
                <a:cubicBezTo>
                  <a:pt x="5256371" y="160496"/>
                  <a:pt x="5257324" y="150019"/>
                  <a:pt x="5258276" y="140494"/>
                </a:cubicBezTo>
                <a:cubicBezTo>
                  <a:pt x="5260181" y="121444"/>
                  <a:pt x="5260181" y="110966"/>
                  <a:pt x="5260181" y="110966"/>
                </a:cubicBezTo>
                <a:cubicBezTo>
                  <a:pt x="5260181" y="110966"/>
                  <a:pt x="5257324" y="121444"/>
                  <a:pt x="5254467" y="139541"/>
                </a:cubicBezTo>
                <a:cubicBezTo>
                  <a:pt x="5252562" y="149066"/>
                  <a:pt x="5250656" y="159544"/>
                  <a:pt x="5247799" y="172879"/>
                </a:cubicBezTo>
                <a:cubicBezTo>
                  <a:pt x="5246846" y="179546"/>
                  <a:pt x="5244942" y="186214"/>
                  <a:pt x="5243989" y="192881"/>
                </a:cubicBezTo>
                <a:cubicBezTo>
                  <a:pt x="5243989" y="195739"/>
                  <a:pt x="5243037" y="198596"/>
                  <a:pt x="5243037" y="201454"/>
                </a:cubicBezTo>
                <a:cubicBezTo>
                  <a:pt x="5242084" y="197644"/>
                  <a:pt x="5241131" y="194786"/>
                  <a:pt x="5241131" y="194786"/>
                </a:cubicBezTo>
                <a:cubicBezTo>
                  <a:pt x="5241131" y="194786"/>
                  <a:pt x="5241131" y="199549"/>
                  <a:pt x="5241131" y="209074"/>
                </a:cubicBezTo>
                <a:cubicBezTo>
                  <a:pt x="5241131" y="210979"/>
                  <a:pt x="5240179" y="213836"/>
                  <a:pt x="5240179" y="215741"/>
                </a:cubicBezTo>
                <a:cubicBezTo>
                  <a:pt x="5239226" y="225266"/>
                  <a:pt x="5237321" y="235744"/>
                  <a:pt x="5235417" y="246221"/>
                </a:cubicBezTo>
                <a:cubicBezTo>
                  <a:pt x="5234464" y="248126"/>
                  <a:pt x="5232559" y="250984"/>
                  <a:pt x="5230654" y="252889"/>
                </a:cubicBezTo>
                <a:cubicBezTo>
                  <a:pt x="5227796" y="256699"/>
                  <a:pt x="5225892" y="261461"/>
                  <a:pt x="5222081" y="266224"/>
                </a:cubicBezTo>
                <a:cubicBezTo>
                  <a:pt x="5220176" y="270034"/>
                  <a:pt x="5217319" y="274796"/>
                  <a:pt x="5215414" y="279559"/>
                </a:cubicBezTo>
                <a:cubicBezTo>
                  <a:pt x="5215414" y="279559"/>
                  <a:pt x="5215414" y="279559"/>
                  <a:pt x="5215414" y="278606"/>
                </a:cubicBezTo>
                <a:cubicBezTo>
                  <a:pt x="5216367" y="276701"/>
                  <a:pt x="5216367" y="275749"/>
                  <a:pt x="5216367" y="275749"/>
                </a:cubicBezTo>
                <a:cubicBezTo>
                  <a:pt x="5216367" y="275749"/>
                  <a:pt x="5216367" y="276701"/>
                  <a:pt x="5215414" y="277654"/>
                </a:cubicBezTo>
                <a:cubicBezTo>
                  <a:pt x="5213509" y="267176"/>
                  <a:pt x="5212556" y="257651"/>
                  <a:pt x="5211604" y="249079"/>
                </a:cubicBezTo>
                <a:cubicBezTo>
                  <a:pt x="5210651" y="239554"/>
                  <a:pt x="5209699" y="230981"/>
                  <a:pt x="5208746" y="224314"/>
                </a:cubicBezTo>
                <a:cubicBezTo>
                  <a:pt x="5206842" y="210979"/>
                  <a:pt x="5205889" y="202406"/>
                  <a:pt x="5205889" y="202406"/>
                </a:cubicBezTo>
                <a:cubicBezTo>
                  <a:pt x="5205889" y="202406"/>
                  <a:pt x="5205889" y="210026"/>
                  <a:pt x="5204937" y="224314"/>
                </a:cubicBezTo>
                <a:cubicBezTo>
                  <a:pt x="5204937" y="230981"/>
                  <a:pt x="5204937" y="239554"/>
                  <a:pt x="5204937" y="249079"/>
                </a:cubicBezTo>
                <a:cubicBezTo>
                  <a:pt x="5204937" y="253841"/>
                  <a:pt x="5204937" y="258604"/>
                  <a:pt x="5204937" y="264319"/>
                </a:cubicBezTo>
                <a:cubicBezTo>
                  <a:pt x="5204937" y="270034"/>
                  <a:pt x="5204937" y="275749"/>
                  <a:pt x="5205889" y="281464"/>
                </a:cubicBezTo>
                <a:cubicBezTo>
                  <a:pt x="5205889" y="284321"/>
                  <a:pt x="5205889" y="286226"/>
                  <a:pt x="5205889" y="289084"/>
                </a:cubicBezTo>
                <a:cubicBezTo>
                  <a:pt x="5204937" y="287179"/>
                  <a:pt x="5203984" y="286226"/>
                  <a:pt x="5203984" y="286226"/>
                </a:cubicBezTo>
                <a:cubicBezTo>
                  <a:pt x="5203984" y="286226"/>
                  <a:pt x="5204937" y="288131"/>
                  <a:pt x="5205889" y="290989"/>
                </a:cubicBezTo>
                <a:cubicBezTo>
                  <a:pt x="5205889" y="290989"/>
                  <a:pt x="5205889" y="290989"/>
                  <a:pt x="5205889" y="291941"/>
                </a:cubicBezTo>
                <a:cubicBezTo>
                  <a:pt x="5204937" y="290036"/>
                  <a:pt x="5203984" y="289084"/>
                  <a:pt x="5203984" y="287179"/>
                </a:cubicBezTo>
                <a:cubicBezTo>
                  <a:pt x="5203984" y="287179"/>
                  <a:pt x="5203984" y="287179"/>
                  <a:pt x="5203984" y="287179"/>
                </a:cubicBezTo>
                <a:cubicBezTo>
                  <a:pt x="5203984" y="287179"/>
                  <a:pt x="5203984" y="287179"/>
                  <a:pt x="5203984" y="287179"/>
                </a:cubicBezTo>
                <a:cubicBezTo>
                  <a:pt x="5201126" y="281464"/>
                  <a:pt x="5199221" y="278606"/>
                  <a:pt x="5199221" y="278606"/>
                </a:cubicBezTo>
                <a:cubicBezTo>
                  <a:pt x="5199221" y="278606"/>
                  <a:pt x="5200174" y="283369"/>
                  <a:pt x="5202079" y="290989"/>
                </a:cubicBezTo>
                <a:cubicBezTo>
                  <a:pt x="5201126" y="292894"/>
                  <a:pt x="5200174" y="295751"/>
                  <a:pt x="5198269" y="300514"/>
                </a:cubicBezTo>
                <a:cubicBezTo>
                  <a:pt x="5197317" y="298609"/>
                  <a:pt x="5196364" y="297656"/>
                  <a:pt x="5195412" y="295751"/>
                </a:cubicBezTo>
                <a:cubicBezTo>
                  <a:pt x="5193506" y="284321"/>
                  <a:pt x="5192554" y="273844"/>
                  <a:pt x="5191601" y="263366"/>
                </a:cubicBezTo>
                <a:cubicBezTo>
                  <a:pt x="5187792" y="232886"/>
                  <a:pt x="5185887" y="208121"/>
                  <a:pt x="5184934" y="190024"/>
                </a:cubicBezTo>
                <a:cubicBezTo>
                  <a:pt x="5183981" y="181451"/>
                  <a:pt x="5183981" y="173831"/>
                  <a:pt x="5183981" y="169069"/>
                </a:cubicBezTo>
                <a:cubicBezTo>
                  <a:pt x="5183981" y="164306"/>
                  <a:pt x="5183981" y="161449"/>
                  <a:pt x="5183981" y="161449"/>
                </a:cubicBezTo>
                <a:cubicBezTo>
                  <a:pt x="5183981" y="161449"/>
                  <a:pt x="5183981" y="164306"/>
                  <a:pt x="5183029" y="169069"/>
                </a:cubicBezTo>
                <a:cubicBezTo>
                  <a:pt x="5182076" y="173831"/>
                  <a:pt x="5182076" y="180499"/>
                  <a:pt x="5181124" y="190024"/>
                </a:cubicBezTo>
                <a:cubicBezTo>
                  <a:pt x="5181124" y="196691"/>
                  <a:pt x="5180171" y="204311"/>
                  <a:pt x="5180171" y="211931"/>
                </a:cubicBezTo>
                <a:cubicBezTo>
                  <a:pt x="5179219" y="212884"/>
                  <a:pt x="5178267" y="213836"/>
                  <a:pt x="5177314" y="215741"/>
                </a:cubicBezTo>
                <a:cubicBezTo>
                  <a:pt x="5174456" y="219551"/>
                  <a:pt x="5170646" y="224314"/>
                  <a:pt x="5165884" y="231934"/>
                </a:cubicBezTo>
                <a:cubicBezTo>
                  <a:pt x="5164931" y="232886"/>
                  <a:pt x="5163979" y="234791"/>
                  <a:pt x="5163979" y="235744"/>
                </a:cubicBezTo>
                <a:cubicBezTo>
                  <a:pt x="5163026" y="233839"/>
                  <a:pt x="5162074" y="231934"/>
                  <a:pt x="5161121" y="230029"/>
                </a:cubicBezTo>
                <a:cubicBezTo>
                  <a:pt x="5161121" y="230029"/>
                  <a:pt x="5161121" y="229076"/>
                  <a:pt x="5161121" y="229076"/>
                </a:cubicBezTo>
                <a:cubicBezTo>
                  <a:pt x="5162074" y="222409"/>
                  <a:pt x="5162074" y="217646"/>
                  <a:pt x="5163026" y="213836"/>
                </a:cubicBezTo>
                <a:cubicBezTo>
                  <a:pt x="5163979" y="210026"/>
                  <a:pt x="5163979" y="208121"/>
                  <a:pt x="5163979" y="208121"/>
                </a:cubicBezTo>
                <a:cubicBezTo>
                  <a:pt x="5163979" y="208121"/>
                  <a:pt x="5161121" y="213836"/>
                  <a:pt x="5158264" y="224314"/>
                </a:cubicBezTo>
                <a:cubicBezTo>
                  <a:pt x="5157312" y="222409"/>
                  <a:pt x="5156359" y="221456"/>
                  <a:pt x="5156359" y="220504"/>
                </a:cubicBezTo>
                <a:cubicBezTo>
                  <a:pt x="5152549" y="213836"/>
                  <a:pt x="5149692" y="208121"/>
                  <a:pt x="5147787" y="205264"/>
                </a:cubicBezTo>
                <a:cubicBezTo>
                  <a:pt x="5146834" y="195739"/>
                  <a:pt x="5145881" y="186214"/>
                  <a:pt x="5144929" y="178594"/>
                </a:cubicBezTo>
                <a:cubicBezTo>
                  <a:pt x="5143024" y="159544"/>
                  <a:pt x="5141119" y="149066"/>
                  <a:pt x="5141119" y="149066"/>
                </a:cubicBezTo>
                <a:cubicBezTo>
                  <a:pt x="5141119" y="149066"/>
                  <a:pt x="5141119" y="159544"/>
                  <a:pt x="5141119" y="178594"/>
                </a:cubicBezTo>
                <a:cubicBezTo>
                  <a:pt x="5141119" y="197644"/>
                  <a:pt x="5141119" y="224314"/>
                  <a:pt x="5141119" y="255746"/>
                </a:cubicBezTo>
                <a:cubicBezTo>
                  <a:pt x="5141119" y="256699"/>
                  <a:pt x="5141119" y="257651"/>
                  <a:pt x="5141119" y="258604"/>
                </a:cubicBezTo>
                <a:cubicBezTo>
                  <a:pt x="5140167" y="259556"/>
                  <a:pt x="5140167" y="259556"/>
                  <a:pt x="5139214" y="260509"/>
                </a:cubicBezTo>
                <a:cubicBezTo>
                  <a:pt x="5138262" y="261461"/>
                  <a:pt x="5136356" y="263366"/>
                  <a:pt x="5134451" y="265271"/>
                </a:cubicBezTo>
                <a:cubicBezTo>
                  <a:pt x="5131594" y="216694"/>
                  <a:pt x="5128737" y="184309"/>
                  <a:pt x="5128737" y="184309"/>
                </a:cubicBezTo>
                <a:cubicBezTo>
                  <a:pt x="5128737" y="184309"/>
                  <a:pt x="5126831" y="204311"/>
                  <a:pt x="5124926" y="236696"/>
                </a:cubicBezTo>
                <a:cubicBezTo>
                  <a:pt x="5121117" y="225266"/>
                  <a:pt x="5119212" y="219551"/>
                  <a:pt x="5119212" y="219551"/>
                </a:cubicBezTo>
                <a:cubicBezTo>
                  <a:pt x="5119212" y="219551"/>
                  <a:pt x="5121117" y="230029"/>
                  <a:pt x="5123974" y="249079"/>
                </a:cubicBezTo>
                <a:cubicBezTo>
                  <a:pt x="5123974" y="251936"/>
                  <a:pt x="5123974" y="255746"/>
                  <a:pt x="5123021" y="258604"/>
                </a:cubicBezTo>
                <a:cubicBezTo>
                  <a:pt x="5122069" y="263366"/>
                  <a:pt x="5121117" y="270034"/>
                  <a:pt x="5120164" y="279559"/>
                </a:cubicBezTo>
                <a:cubicBezTo>
                  <a:pt x="5119212" y="281464"/>
                  <a:pt x="5117306" y="283369"/>
                  <a:pt x="5116354" y="285274"/>
                </a:cubicBezTo>
                <a:cubicBezTo>
                  <a:pt x="5113496" y="289084"/>
                  <a:pt x="5109687" y="293846"/>
                  <a:pt x="5106829" y="298609"/>
                </a:cubicBezTo>
                <a:cubicBezTo>
                  <a:pt x="5105876" y="299561"/>
                  <a:pt x="5104924" y="301466"/>
                  <a:pt x="5103971" y="303371"/>
                </a:cubicBezTo>
                <a:cubicBezTo>
                  <a:pt x="5097304" y="287179"/>
                  <a:pt x="5090637" y="272891"/>
                  <a:pt x="5085874" y="261461"/>
                </a:cubicBezTo>
                <a:cubicBezTo>
                  <a:pt x="5085874" y="261461"/>
                  <a:pt x="5085874" y="261461"/>
                  <a:pt x="5086826" y="261461"/>
                </a:cubicBezTo>
                <a:cubicBezTo>
                  <a:pt x="5089684" y="260509"/>
                  <a:pt x="5091589" y="260509"/>
                  <a:pt x="5091589" y="260509"/>
                </a:cubicBezTo>
                <a:cubicBezTo>
                  <a:pt x="5091589" y="260509"/>
                  <a:pt x="5089684" y="260509"/>
                  <a:pt x="5086826" y="260509"/>
                </a:cubicBezTo>
                <a:cubicBezTo>
                  <a:pt x="5086826" y="260509"/>
                  <a:pt x="5085874" y="260509"/>
                  <a:pt x="5085874" y="260509"/>
                </a:cubicBezTo>
                <a:cubicBezTo>
                  <a:pt x="5078254" y="243364"/>
                  <a:pt x="5073492" y="232886"/>
                  <a:pt x="5071587" y="230029"/>
                </a:cubicBezTo>
                <a:cubicBezTo>
                  <a:pt x="5071587" y="225266"/>
                  <a:pt x="5071587" y="222409"/>
                  <a:pt x="5071587" y="222409"/>
                </a:cubicBezTo>
                <a:cubicBezTo>
                  <a:pt x="5071587" y="222409"/>
                  <a:pt x="5070634" y="224314"/>
                  <a:pt x="5069681" y="227171"/>
                </a:cubicBezTo>
                <a:cubicBezTo>
                  <a:pt x="5066824" y="214789"/>
                  <a:pt x="5063967" y="203359"/>
                  <a:pt x="5062062" y="192881"/>
                </a:cubicBezTo>
                <a:cubicBezTo>
                  <a:pt x="5061109" y="186214"/>
                  <a:pt x="5059204" y="180499"/>
                  <a:pt x="5058251" y="174784"/>
                </a:cubicBezTo>
                <a:cubicBezTo>
                  <a:pt x="5057299" y="169069"/>
                  <a:pt x="5056346" y="164306"/>
                  <a:pt x="5055394" y="159544"/>
                </a:cubicBezTo>
                <a:cubicBezTo>
                  <a:pt x="5051584" y="140494"/>
                  <a:pt x="5049679" y="130016"/>
                  <a:pt x="5049679" y="130016"/>
                </a:cubicBezTo>
                <a:cubicBezTo>
                  <a:pt x="5049679" y="130016"/>
                  <a:pt x="5050631" y="140494"/>
                  <a:pt x="5050631" y="159544"/>
                </a:cubicBezTo>
                <a:cubicBezTo>
                  <a:pt x="5050631" y="164306"/>
                  <a:pt x="5051584" y="169069"/>
                  <a:pt x="5051584" y="174784"/>
                </a:cubicBezTo>
                <a:cubicBezTo>
                  <a:pt x="5052537" y="180499"/>
                  <a:pt x="5052537" y="186214"/>
                  <a:pt x="5053489" y="192881"/>
                </a:cubicBezTo>
                <a:cubicBezTo>
                  <a:pt x="5055394" y="206216"/>
                  <a:pt x="5056346" y="220504"/>
                  <a:pt x="5059204" y="236696"/>
                </a:cubicBezTo>
                <a:cubicBezTo>
                  <a:pt x="5060156" y="240506"/>
                  <a:pt x="5061109" y="245269"/>
                  <a:pt x="5061109" y="249079"/>
                </a:cubicBezTo>
                <a:cubicBezTo>
                  <a:pt x="5059204" y="254794"/>
                  <a:pt x="5057299" y="262414"/>
                  <a:pt x="5055394" y="270034"/>
                </a:cubicBezTo>
                <a:cubicBezTo>
                  <a:pt x="5054442" y="270986"/>
                  <a:pt x="5053489" y="270986"/>
                  <a:pt x="5052537" y="271939"/>
                </a:cubicBezTo>
                <a:cubicBezTo>
                  <a:pt x="5052537" y="271939"/>
                  <a:pt x="5052537" y="271939"/>
                  <a:pt x="5052537" y="271939"/>
                </a:cubicBezTo>
                <a:cubicBezTo>
                  <a:pt x="5051584" y="269081"/>
                  <a:pt x="5051584" y="267176"/>
                  <a:pt x="5051584" y="267176"/>
                </a:cubicBezTo>
                <a:cubicBezTo>
                  <a:pt x="5051584" y="267176"/>
                  <a:pt x="5051584" y="268129"/>
                  <a:pt x="5051584" y="269081"/>
                </a:cubicBezTo>
                <a:cubicBezTo>
                  <a:pt x="5050631" y="266224"/>
                  <a:pt x="5049679" y="264319"/>
                  <a:pt x="5048726" y="261461"/>
                </a:cubicBezTo>
                <a:cubicBezTo>
                  <a:pt x="5048726" y="261461"/>
                  <a:pt x="5048726" y="261461"/>
                  <a:pt x="5048726" y="261461"/>
                </a:cubicBezTo>
                <a:cubicBezTo>
                  <a:pt x="5049679" y="255746"/>
                  <a:pt x="5050631" y="252889"/>
                  <a:pt x="5050631" y="252889"/>
                </a:cubicBezTo>
                <a:cubicBezTo>
                  <a:pt x="5050631" y="252889"/>
                  <a:pt x="5049679" y="254794"/>
                  <a:pt x="5047774" y="259556"/>
                </a:cubicBezTo>
                <a:cubicBezTo>
                  <a:pt x="5043964" y="250984"/>
                  <a:pt x="5041106" y="243364"/>
                  <a:pt x="5039201" y="236696"/>
                </a:cubicBezTo>
                <a:cubicBezTo>
                  <a:pt x="5034439" y="222409"/>
                  <a:pt x="5031581" y="214789"/>
                  <a:pt x="5031581" y="214789"/>
                </a:cubicBezTo>
                <a:cubicBezTo>
                  <a:pt x="5031581" y="214789"/>
                  <a:pt x="5033487" y="223361"/>
                  <a:pt x="5035392" y="237649"/>
                </a:cubicBezTo>
                <a:cubicBezTo>
                  <a:pt x="5036344" y="243364"/>
                  <a:pt x="5037296" y="249079"/>
                  <a:pt x="5039201" y="256699"/>
                </a:cubicBezTo>
                <a:cubicBezTo>
                  <a:pt x="5038249" y="258604"/>
                  <a:pt x="5036344" y="261461"/>
                  <a:pt x="5034439" y="265271"/>
                </a:cubicBezTo>
                <a:cubicBezTo>
                  <a:pt x="5034439" y="264319"/>
                  <a:pt x="5034439" y="263366"/>
                  <a:pt x="5034439" y="262414"/>
                </a:cubicBezTo>
                <a:cubicBezTo>
                  <a:pt x="5033487" y="253841"/>
                  <a:pt x="5031581" y="247174"/>
                  <a:pt x="5030629" y="241459"/>
                </a:cubicBezTo>
                <a:cubicBezTo>
                  <a:pt x="5028724" y="230029"/>
                  <a:pt x="5026819" y="223361"/>
                  <a:pt x="5026819" y="223361"/>
                </a:cubicBezTo>
                <a:cubicBezTo>
                  <a:pt x="5026819" y="223361"/>
                  <a:pt x="5026819" y="230029"/>
                  <a:pt x="5025867" y="242411"/>
                </a:cubicBezTo>
                <a:cubicBezTo>
                  <a:pt x="5025867" y="248126"/>
                  <a:pt x="5025867" y="255746"/>
                  <a:pt x="5025867" y="263366"/>
                </a:cubicBezTo>
                <a:cubicBezTo>
                  <a:pt x="5025867" y="267176"/>
                  <a:pt x="5025867" y="271939"/>
                  <a:pt x="5025867" y="276701"/>
                </a:cubicBezTo>
                <a:cubicBezTo>
                  <a:pt x="5025867" y="277654"/>
                  <a:pt x="5025867" y="279559"/>
                  <a:pt x="5025867" y="281464"/>
                </a:cubicBezTo>
                <a:cubicBezTo>
                  <a:pt x="5020151" y="274796"/>
                  <a:pt x="5015389" y="268129"/>
                  <a:pt x="5010626" y="263366"/>
                </a:cubicBezTo>
                <a:cubicBezTo>
                  <a:pt x="5003006" y="255746"/>
                  <a:pt x="4998244" y="250984"/>
                  <a:pt x="4995387" y="248126"/>
                </a:cubicBezTo>
                <a:cubicBezTo>
                  <a:pt x="4996339" y="245269"/>
                  <a:pt x="4997292" y="243364"/>
                  <a:pt x="4997292" y="243364"/>
                </a:cubicBezTo>
                <a:cubicBezTo>
                  <a:pt x="4997292" y="243364"/>
                  <a:pt x="4996339" y="245269"/>
                  <a:pt x="4994434" y="248126"/>
                </a:cubicBezTo>
                <a:cubicBezTo>
                  <a:pt x="4993481" y="247174"/>
                  <a:pt x="4992529" y="246221"/>
                  <a:pt x="4992529" y="246221"/>
                </a:cubicBezTo>
                <a:cubicBezTo>
                  <a:pt x="4994434" y="211931"/>
                  <a:pt x="4994434" y="190024"/>
                  <a:pt x="4994434" y="190024"/>
                </a:cubicBezTo>
                <a:cubicBezTo>
                  <a:pt x="4994434" y="190024"/>
                  <a:pt x="4988719" y="210026"/>
                  <a:pt x="4983004" y="240506"/>
                </a:cubicBezTo>
                <a:cubicBezTo>
                  <a:pt x="4982051" y="239554"/>
                  <a:pt x="4981099" y="238601"/>
                  <a:pt x="4981099" y="238601"/>
                </a:cubicBezTo>
                <a:cubicBezTo>
                  <a:pt x="4967764" y="226219"/>
                  <a:pt x="4959192" y="219551"/>
                  <a:pt x="4959192" y="219551"/>
                </a:cubicBezTo>
                <a:cubicBezTo>
                  <a:pt x="4959192" y="219551"/>
                  <a:pt x="4965859" y="227171"/>
                  <a:pt x="4978242" y="241459"/>
                </a:cubicBezTo>
                <a:cubicBezTo>
                  <a:pt x="4979194" y="243364"/>
                  <a:pt x="4981099" y="244316"/>
                  <a:pt x="4982051" y="246221"/>
                </a:cubicBezTo>
                <a:cubicBezTo>
                  <a:pt x="4982051" y="247174"/>
                  <a:pt x="4982051" y="248126"/>
                  <a:pt x="4982051" y="248126"/>
                </a:cubicBezTo>
                <a:cubicBezTo>
                  <a:pt x="4980146" y="257651"/>
                  <a:pt x="4978242" y="268129"/>
                  <a:pt x="4976337" y="279559"/>
                </a:cubicBezTo>
                <a:cubicBezTo>
                  <a:pt x="4974431" y="283369"/>
                  <a:pt x="4971574" y="287179"/>
                  <a:pt x="4969669" y="290989"/>
                </a:cubicBezTo>
                <a:cubicBezTo>
                  <a:pt x="4965859" y="281464"/>
                  <a:pt x="4963001" y="272891"/>
                  <a:pt x="4960144" y="265271"/>
                </a:cubicBezTo>
                <a:cubicBezTo>
                  <a:pt x="4960144" y="265271"/>
                  <a:pt x="4960144" y="264319"/>
                  <a:pt x="4960144" y="264319"/>
                </a:cubicBezTo>
                <a:cubicBezTo>
                  <a:pt x="4960144" y="253841"/>
                  <a:pt x="4960144" y="245269"/>
                  <a:pt x="4959192" y="237649"/>
                </a:cubicBezTo>
                <a:cubicBezTo>
                  <a:pt x="4958239" y="223361"/>
                  <a:pt x="4958239" y="215741"/>
                  <a:pt x="4958239" y="214789"/>
                </a:cubicBezTo>
                <a:cubicBezTo>
                  <a:pt x="4963001" y="194786"/>
                  <a:pt x="4965859" y="177641"/>
                  <a:pt x="4968717" y="164306"/>
                </a:cubicBezTo>
                <a:cubicBezTo>
                  <a:pt x="4972526" y="145256"/>
                  <a:pt x="4974431" y="134779"/>
                  <a:pt x="4974431" y="134779"/>
                </a:cubicBezTo>
                <a:cubicBezTo>
                  <a:pt x="4974431" y="134779"/>
                  <a:pt x="4970621" y="145256"/>
                  <a:pt x="4964906" y="163354"/>
                </a:cubicBezTo>
                <a:cubicBezTo>
                  <a:pt x="4962049" y="171926"/>
                  <a:pt x="4959192" y="181451"/>
                  <a:pt x="4955381" y="191929"/>
                </a:cubicBezTo>
                <a:cubicBezTo>
                  <a:pt x="4955381" y="182404"/>
                  <a:pt x="4955381" y="176689"/>
                  <a:pt x="4955381" y="176689"/>
                </a:cubicBezTo>
                <a:cubicBezTo>
                  <a:pt x="4955381" y="176689"/>
                  <a:pt x="4954429" y="186214"/>
                  <a:pt x="4952524" y="202406"/>
                </a:cubicBezTo>
                <a:cubicBezTo>
                  <a:pt x="4952524" y="202406"/>
                  <a:pt x="4952524" y="203359"/>
                  <a:pt x="4952524" y="203359"/>
                </a:cubicBezTo>
                <a:cubicBezTo>
                  <a:pt x="4949667" y="210979"/>
                  <a:pt x="4947762" y="218599"/>
                  <a:pt x="4944904" y="227171"/>
                </a:cubicBezTo>
                <a:cubicBezTo>
                  <a:pt x="4944904" y="227171"/>
                  <a:pt x="4944904" y="226219"/>
                  <a:pt x="4944904" y="226219"/>
                </a:cubicBezTo>
                <a:cubicBezTo>
                  <a:pt x="4939189" y="209074"/>
                  <a:pt x="4936331" y="199549"/>
                  <a:pt x="4936331" y="199549"/>
                </a:cubicBezTo>
                <a:cubicBezTo>
                  <a:pt x="4936331" y="199549"/>
                  <a:pt x="4938237" y="213836"/>
                  <a:pt x="4942046" y="236696"/>
                </a:cubicBezTo>
                <a:cubicBezTo>
                  <a:pt x="4942046" y="237649"/>
                  <a:pt x="4941094" y="238601"/>
                  <a:pt x="4941094" y="239554"/>
                </a:cubicBezTo>
                <a:cubicBezTo>
                  <a:pt x="4935379" y="255746"/>
                  <a:pt x="4929664" y="273844"/>
                  <a:pt x="4922996" y="292894"/>
                </a:cubicBezTo>
                <a:cubicBezTo>
                  <a:pt x="4922996" y="291941"/>
                  <a:pt x="4922996" y="290036"/>
                  <a:pt x="4922996" y="289084"/>
                </a:cubicBezTo>
                <a:cubicBezTo>
                  <a:pt x="4921092" y="275749"/>
                  <a:pt x="4920139" y="269081"/>
                  <a:pt x="4920139" y="269081"/>
                </a:cubicBezTo>
                <a:cubicBezTo>
                  <a:pt x="4920139" y="269081"/>
                  <a:pt x="4919187" y="276701"/>
                  <a:pt x="4919187" y="290036"/>
                </a:cubicBezTo>
                <a:cubicBezTo>
                  <a:pt x="4919187" y="291941"/>
                  <a:pt x="4919187" y="293846"/>
                  <a:pt x="4919187" y="296704"/>
                </a:cubicBezTo>
                <a:cubicBezTo>
                  <a:pt x="4918234" y="293846"/>
                  <a:pt x="4918234" y="290989"/>
                  <a:pt x="4917281" y="289084"/>
                </a:cubicBezTo>
                <a:cubicBezTo>
                  <a:pt x="4915376" y="279559"/>
                  <a:pt x="4913471" y="271939"/>
                  <a:pt x="4911567" y="266224"/>
                </a:cubicBezTo>
                <a:cubicBezTo>
                  <a:pt x="4907756" y="253841"/>
                  <a:pt x="4904899" y="246221"/>
                  <a:pt x="4904899" y="246221"/>
                </a:cubicBezTo>
                <a:cubicBezTo>
                  <a:pt x="4904899" y="246221"/>
                  <a:pt x="4905851" y="253841"/>
                  <a:pt x="4907756" y="267176"/>
                </a:cubicBezTo>
                <a:cubicBezTo>
                  <a:pt x="4908709" y="273844"/>
                  <a:pt x="4908709" y="281464"/>
                  <a:pt x="4909662" y="290989"/>
                </a:cubicBezTo>
                <a:cubicBezTo>
                  <a:pt x="4910614" y="299561"/>
                  <a:pt x="4910614" y="310039"/>
                  <a:pt x="4911567" y="321469"/>
                </a:cubicBezTo>
                <a:cubicBezTo>
                  <a:pt x="4910614" y="323374"/>
                  <a:pt x="4909662" y="325279"/>
                  <a:pt x="4908709" y="327184"/>
                </a:cubicBezTo>
                <a:cubicBezTo>
                  <a:pt x="4906804" y="322421"/>
                  <a:pt x="4903946" y="317659"/>
                  <a:pt x="4902042" y="313849"/>
                </a:cubicBezTo>
                <a:cubicBezTo>
                  <a:pt x="4899184" y="308134"/>
                  <a:pt x="4896326" y="302419"/>
                  <a:pt x="4894421" y="298609"/>
                </a:cubicBezTo>
                <a:cubicBezTo>
                  <a:pt x="4893469" y="290036"/>
                  <a:pt x="4892517" y="285274"/>
                  <a:pt x="4892517" y="285274"/>
                </a:cubicBezTo>
                <a:cubicBezTo>
                  <a:pt x="4892517" y="285274"/>
                  <a:pt x="4892517" y="288131"/>
                  <a:pt x="4891564" y="293846"/>
                </a:cubicBezTo>
                <a:cubicBezTo>
                  <a:pt x="4889659" y="290989"/>
                  <a:pt x="4888706" y="289084"/>
                  <a:pt x="4888706" y="289084"/>
                </a:cubicBezTo>
                <a:cubicBezTo>
                  <a:pt x="4888706" y="289084"/>
                  <a:pt x="4889659" y="291941"/>
                  <a:pt x="4891564" y="295751"/>
                </a:cubicBezTo>
                <a:cubicBezTo>
                  <a:pt x="4890612" y="306229"/>
                  <a:pt x="4888706" y="324326"/>
                  <a:pt x="4887754" y="348139"/>
                </a:cubicBezTo>
                <a:cubicBezTo>
                  <a:pt x="4887754" y="350996"/>
                  <a:pt x="4887754" y="354806"/>
                  <a:pt x="4887754" y="357664"/>
                </a:cubicBezTo>
                <a:cubicBezTo>
                  <a:pt x="4885849" y="354806"/>
                  <a:pt x="4883944" y="352901"/>
                  <a:pt x="4882991" y="350996"/>
                </a:cubicBezTo>
                <a:cubicBezTo>
                  <a:pt x="4882991" y="347186"/>
                  <a:pt x="4882039" y="343376"/>
                  <a:pt x="4882039" y="338614"/>
                </a:cubicBezTo>
                <a:cubicBezTo>
                  <a:pt x="4882039" y="338614"/>
                  <a:pt x="4882039" y="337661"/>
                  <a:pt x="4882039" y="337661"/>
                </a:cubicBezTo>
                <a:cubicBezTo>
                  <a:pt x="4882991" y="333851"/>
                  <a:pt x="4882991" y="330041"/>
                  <a:pt x="4883944" y="327184"/>
                </a:cubicBezTo>
                <a:cubicBezTo>
                  <a:pt x="4884896" y="324326"/>
                  <a:pt x="4884896" y="321469"/>
                  <a:pt x="4885849" y="319564"/>
                </a:cubicBezTo>
                <a:cubicBezTo>
                  <a:pt x="4886801" y="315754"/>
                  <a:pt x="4887754" y="312896"/>
                  <a:pt x="4887754" y="312896"/>
                </a:cubicBezTo>
                <a:cubicBezTo>
                  <a:pt x="4887754" y="312896"/>
                  <a:pt x="4886801" y="314801"/>
                  <a:pt x="4884896" y="318611"/>
                </a:cubicBezTo>
                <a:cubicBezTo>
                  <a:pt x="4883944" y="320516"/>
                  <a:pt x="4882991" y="323374"/>
                  <a:pt x="4882039" y="326231"/>
                </a:cubicBezTo>
                <a:cubicBezTo>
                  <a:pt x="4882039" y="327184"/>
                  <a:pt x="4882039" y="327184"/>
                  <a:pt x="4882039" y="328136"/>
                </a:cubicBezTo>
                <a:cubicBezTo>
                  <a:pt x="4882039" y="327184"/>
                  <a:pt x="4882039" y="326231"/>
                  <a:pt x="4882039" y="326231"/>
                </a:cubicBezTo>
                <a:cubicBezTo>
                  <a:pt x="4880134" y="312896"/>
                  <a:pt x="4878229" y="300514"/>
                  <a:pt x="4877276" y="288131"/>
                </a:cubicBezTo>
                <a:cubicBezTo>
                  <a:pt x="4876324" y="279559"/>
                  <a:pt x="4874419" y="270986"/>
                  <a:pt x="4873466" y="263366"/>
                </a:cubicBezTo>
                <a:cubicBezTo>
                  <a:pt x="4875372" y="253841"/>
                  <a:pt x="4876324" y="245269"/>
                  <a:pt x="4878229" y="238601"/>
                </a:cubicBezTo>
                <a:cubicBezTo>
                  <a:pt x="4881087" y="221456"/>
                  <a:pt x="4882039" y="211931"/>
                  <a:pt x="4882039" y="211931"/>
                </a:cubicBezTo>
                <a:cubicBezTo>
                  <a:pt x="4882039" y="211931"/>
                  <a:pt x="4879181" y="221456"/>
                  <a:pt x="4874419" y="237649"/>
                </a:cubicBezTo>
                <a:cubicBezTo>
                  <a:pt x="4873466" y="241459"/>
                  <a:pt x="4872514" y="245269"/>
                  <a:pt x="4870609" y="249079"/>
                </a:cubicBezTo>
                <a:cubicBezTo>
                  <a:pt x="4869656" y="242411"/>
                  <a:pt x="4867751" y="236696"/>
                  <a:pt x="4866799" y="231934"/>
                </a:cubicBezTo>
                <a:cubicBezTo>
                  <a:pt x="4863941" y="218599"/>
                  <a:pt x="4862037" y="210979"/>
                  <a:pt x="4862037" y="210979"/>
                </a:cubicBezTo>
                <a:cubicBezTo>
                  <a:pt x="4862037" y="210979"/>
                  <a:pt x="4862037" y="218599"/>
                  <a:pt x="4862989" y="232886"/>
                </a:cubicBezTo>
                <a:cubicBezTo>
                  <a:pt x="4862989" y="237649"/>
                  <a:pt x="4863941" y="242411"/>
                  <a:pt x="4863941" y="248126"/>
                </a:cubicBezTo>
                <a:cubicBezTo>
                  <a:pt x="4863941" y="250984"/>
                  <a:pt x="4863941" y="255746"/>
                  <a:pt x="4863941" y="261461"/>
                </a:cubicBezTo>
                <a:cubicBezTo>
                  <a:pt x="4862989" y="262414"/>
                  <a:pt x="4862037" y="263366"/>
                  <a:pt x="4860131" y="264319"/>
                </a:cubicBezTo>
                <a:cubicBezTo>
                  <a:pt x="4856322" y="268129"/>
                  <a:pt x="4850606" y="272891"/>
                  <a:pt x="4843939" y="281464"/>
                </a:cubicBezTo>
                <a:cubicBezTo>
                  <a:pt x="4842987" y="277654"/>
                  <a:pt x="4842034" y="273844"/>
                  <a:pt x="4841081" y="270986"/>
                </a:cubicBezTo>
                <a:cubicBezTo>
                  <a:pt x="4842034" y="268129"/>
                  <a:pt x="4842987" y="266224"/>
                  <a:pt x="4842987" y="266224"/>
                </a:cubicBezTo>
                <a:cubicBezTo>
                  <a:pt x="4842987" y="266224"/>
                  <a:pt x="4842034" y="267176"/>
                  <a:pt x="4841081" y="269081"/>
                </a:cubicBezTo>
                <a:cubicBezTo>
                  <a:pt x="4840129" y="265271"/>
                  <a:pt x="4840129" y="262414"/>
                  <a:pt x="4840129" y="262414"/>
                </a:cubicBezTo>
                <a:cubicBezTo>
                  <a:pt x="4840129" y="262414"/>
                  <a:pt x="4840129" y="265271"/>
                  <a:pt x="4840129" y="270034"/>
                </a:cubicBezTo>
                <a:cubicBezTo>
                  <a:pt x="4838224" y="271939"/>
                  <a:pt x="4836319" y="274796"/>
                  <a:pt x="4833462" y="278606"/>
                </a:cubicBezTo>
                <a:cubicBezTo>
                  <a:pt x="4830604" y="283369"/>
                  <a:pt x="4826794" y="288131"/>
                  <a:pt x="4822984" y="294799"/>
                </a:cubicBezTo>
                <a:cubicBezTo>
                  <a:pt x="4821079" y="297656"/>
                  <a:pt x="4819174" y="301466"/>
                  <a:pt x="4816316" y="304324"/>
                </a:cubicBezTo>
                <a:cubicBezTo>
                  <a:pt x="4814412" y="308134"/>
                  <a:pt x="4812506" y="311944"/>
                  <a:pt x="4809649" y="315754"/>
                </a:cubicBezTo>
                <a:cubicBezTo>
                  <a:pt x="4809649" y="316706"/>
                  <a:pt x="4808697" y="317659"/>
                  <a:pt x="4807744" y="318611"/>
                </a:cubicBezTo>
                <a:cubicBezTo>
                  <a:pt x="4807744" y="309086"/>
                  <a:pt x="4807744" y="304324"/>
                  <a:pt x="4807744" y="304324"/>
                </a:cubicBezTo>
                <a:cubicBezTo>
                  <a:pt x="4807744" y="304324"/>
                  <a:pt x="4805839" y="312896"/>
                  <a:pt x="4803934" y="327184"/>
                </a:cubicBezTo>
                <a:cubicBezTo>
                  <a:pt x="4801076" y="331946"/>
                  <a:pt x="4798219" y="336709"/>
                  <a:pt x="4795362" y="342424"/>
                </a:cubicBezTo>
                <a:cubicBezTo>
                  <a:pt x="4795362" y="335756"/>
                  <a:pt x="4795362" y="330041"/>
                  <a:pt x="4795362" y="324326"/>
                </a:cubicBezTo>
                <a:cubicBezTo>
                  <a:pt x="4795362" y="319564"/>
                  <a:pt x="4795362" y="315754"/>
                  <a:pt x="4795362" y="311944"/>
                </a:cubicBezTo>
                <a:cubicBezTo>
                  <a:pt x="4796314" y="308134"/>
                  <a:pt x="4796314" y="305276"/>
                  <a:pt x="4796314" y="302419"/>
                </a:cubicBezTo>
                <a:cubicBezTo>
                  <a:pt x="4796314" y="300514"/>
                  <a:pt x="4796314" y="299561"/>
                  <a:pt x="4797266" y="297656"/>
                </a:cubicBezTo>
                <a:cubicBezTo>
                  <a:pt x="4799172" y="286226"/>
                  <a:pt x="4802029" y="274796"/>
                  <a:pt x="4803934" y="264319"/>
                </a:cubicBezTo>
                <a:cubicBezTo>
                  <a:pt x="4811554" y="221456"/>
                  <a:pt x="4815364" y="192881"/>
                  <a:pt x="4815364" y="192881"/>
                </a:cubicBezTo>
                <a:cubicBezTo>
                  <a:pt x="4815364" y="192881"/>
                  <a:pt x="4804887" y="220504"/>
                  <a:pt x="4792504" y="262414"/>
                </a:cubicBezTo>
                <a:cubicBezTo>
                  <a:pt x="4791551" y="264319"/>
                  <a:pt x="4791551" y="266224"/>
                  <a:pt x="4790599" y="268129"/>
                </a:cubicBezTo>
                <a:cubicBezTo>
                  <a:pt x="4788694" y="256699"/>
                  <a:pt x="4788694" y="250031"/>
                  <a:pt x="4788694" y="250031"/>
                </a:cubicBezTo>
                <a:cubicBezTo>
                  <a:pt x="4788694" y="250031"/>
                  <a:pt x="4788694" y="257651"/>
                  <a:pt x="4787741" y="270986"/>
                </a:cubicBezTo>
                <a:cubicBezTo>
                  <a:pt x="4787741" y="273844"/>
                  <a:pt x="4787741" y="277654"/>
                  <a:pt x="4787741" y="281464"/>
                </a:cubicBezTo>
                <a:cubicBezTo>
                  <a:pt x="4785837" y="287179"/>
                  <a:pt x="4783931" y="292894"/>
                  <a:pt x="4782979" y="299561"/>
                </a:cubicBezTo>
                <a:cubicBezTo>
                  <a:pt x="4782979" y="297656"/>
                  <a:pt x="4782979" y="295751"/>
                  <a:pt x="4782979" y="293846"/>
                </a:cubicBezTo>
                <a:cubicBezTo>
                  <a:pt x="4783931" y="282416"/>
                  <a:pt x="4783931" y="271939"/>
                  <a:pt x="4784884" y="263366"/>
                </a:cubicBezTo>
                <a:cubicBezTo>
                  <a:pt x="4785837" y="253841"/>
                  <a:pt x="4785837" y="246221"/>
                  <a:pt x="4786789" y="239554"/>
                </a:cubicBezTo>
                <a:cubicBezTo>
                  <a:pt x="4788694" y="226219"/>
                  <a:pt x="4789647" y="218599"/>
                  <a:pt x="4789647" y="218599"/>
                </a:cubicBezTo>
                <a:cubicBezTo>
                  <a:pt x="4789647" y="218599"/>
                  <a:pt x="4787741" y="226219"/>
                  <a:pt x="4782979" y="238601"/>
                </a:cubicBezTo>
                <a:cubicBezTo>
                  <a:pt x="4781074" y="245269"/>
                  <a:pt x="4779169" y="252889"/>
                  <a:pt x="4777264" y="262414"/>
                </a:cubicBezTo>
                <a:cubicBezTo>
                  <a:pt x="4776312" y="264319"/>
                  <a:pt x="4776312" y="266224"/>
                  <a:pt x="4776312" y="269081"/>
                </a:cubicBezTo>
                <a:cubicBezTo>
                  <a:pt x="4774406" y="257651"/>
                  <a:pt x="4773454" y="251936"/>
                  <a:pt x="4773454" y="251936"/>
                </a:cubicBezTo>
                <a:cubicBezTo>
                  <a:pt x="4773454" y="251936"/>
                  <a:pt x="4773454" y="264319"/>
                  <a:pt x="4773454" y="284321"/>
                </a:cubicBezTo>
                <a:cubicBezTo>
                  <a:pt x="4772501" y="287179"/>
                  <a:pt x="4772501" y="290989"/>
                  <a:pt x="4771549" y="293846"/>
                </a:cubicBezTo>
                <a:cubicBezTo>
                  <a:pt x="4771549" y="294799"/>
                  <a:pt x="4771549" y="294799"/>
                  <a:pt x="4771549" y="295751"/>
                </a:cubicBezTo>
                <a:cubicBezTo>
                  <a:pt x="4769644" y="273844"/>
                  <a:pt x="4767739" y="260509"/>
                  <a:pt x="4767739" y="260509"/>
                </a:cubicBezTo>
                <a:cubicBezTo>
                  <a:pt x="4767739" y="260509"/>
                  <a:pt x="4765834" y="274796"/>
                  <a:pt x="4764881" y="297656"/>
                </a:cubicBezTo>
                <a:cubicBezTo>
                  <a:pt x="4762024" y="290036"/>
                  <a:pt x="4758214" y="283369"/>
                  <a:pt x="4755356" y="276701"/>
                </a:cubicBezTo>
                <a:cubicBezTo>
                  <a:pt x="4753451" y="273844"/>
                  <a:pt x="4752499" y="271939"/>
                  <a:pt x="4750594" y="270034"/>
                </a:cubicBezTo>
                <a:cubicBezTo>
                  <a:pt x="4753451" y="260509"/>
                  <a:pt x="4755356" y="251936"/>
                  <a:pt x="4758214" y="243364"/>
                </a:cubicBezTo>
                <a:cubicBezTo>
                  <a:pt x="4767739" y="209074"/>
                  <a:pt x="4774406" y="180499"/>
                  <a:pt x="4780122" y="161449"/>
                </a:cubicBezTo>
                <a:cubicBezTo>
                  <a:pt x="4784884" y="141446"/>
                  <a:pt x="4787741" y="130016"/>
                  <a:pt x="4787741" y="130016"/>
                </a:cubicBezTo>
                <a:cubicBezTo>
                  <a:pt x="4787741" y="130016"/>
                  <a:pt x="4782979" y="140494"/>
                  <a:pt x="4776312" y="160496"/>
                </a:cubicBezTo>
                <a:cubicBezTo>
                  <a:pt x="4769644" y="179546"/>
                  <a:pt x="4759166" y="207169"/>
                  <a:pt x="4747737" y="240506"/>
                </a:cubicBezTo>
                <a:cubicBezTo>
                  <a:pt x="4745831" y="246221"/>
                  <a:pt x="4743926" y="251936"/>
                  <a:pt x="4742022" y="257651"/>
                </a:cubicBezTo>
                <a:cubicBezTo>
                  <a:pt x="4742022" y="257651"/>
                  <a:pt x="4742022" y="257651"/>
                  <a:pt x="4742022" y="257651"/>
                </a:cubicBezTo>
                <a:cubicBezTo>
                  <a:pt x="4737259" y="251936"/>
                  <a:pt x="4732497" y="248126"/>
                  <a:pt x="4727734" y="244316"/>
                </a:cubicBezTo>
                <a:cubicBezTo>
                  <a:pt x="4725829" y="242411"/>
                  <a:pt x="4722972" y="241459"/>
                  <a:pt x="4721066" y="240506"/>
                </a:cubicBezTo>
                <a:cubicBezTo>
                  <a:pt x="4719162" y="239554"/>
                  <a:pt x="4717256" y="238601"/>
                  <a:pt x="4716304" y="238601"/>
                </a:cubicBezTo>
                <a:cubicBezTo>
                  <a:pt x="4713447" y="237649"/>
                  <a:pt x="4712494" y="237649"/>
                  <a:pt x="4712494" y="237649"/>
                </a:cubicBezTo>
                <a:cubicBezTo>
                  <a:pt x="4712494" y="237649"/>
                  <a:pt x="4713447" y="238601"/>
                  <a:pt x="4716304" y="239554"/>
                </a:cubicBezTo>
                <a:cubicBezTo>
                  <a:pt x="4719162" y="240506"/>
                  <a:pt x="4722019" y="243364"/>
                  <a:pt x="4725829" y="246221"/>
                </a:cubicBezTo>
                <a:cubicBezTo>
                  <a:pt x="4729639" y="250031"/>
                  <a:pt x="4733449" y="254794"/>
                  <a:pt x="4736306" y="260509"/>
                </a:cubicBezTo>
                <a:cubicBezTo>
                  <a:pt x="4737259" y="262414"/>
                  <a:pt x="4738212" y="264319"/>
                  <a:pt x="4739164" y="266224"/>
                </a:cubicBezTo>
                <a:cubicBezTo>
                  <a:pt x="4736306" y="274796"/>
                  <a:pt x="4732497" y="284321"/>
                  <a:pt x="4729639" y="293846"/>
                </a:cubicBezTo>
                <a:cubicBezTo>
                  <a:pt x="4729639" y="294799"/>
                  <a:pt x="4729639" y="294799"/>
                  <a:pt x="4728687" y="295751"/>
                </a:cubicBezTo>
                <a:cubicBezTo>
                  <a:pt x="4728687" y="295751"/>
                  <a:pt x="4728687" y="295751"/>
                  <a:pt x="4728687" y="294799"/>
                </a:cubicBezTo>
                <a:cubicBezTo>
                  <a:pt x="4728687" y="291941"/>
                  <a:pt x="4728687" y="290989"/>
                  <a:pt x="4728687" y="290989"/>
                </a:cubicBezTo>
                <a:cubicBezTo>
                  <a:pt x="4728687" y="290989"/>
                  <a:pt x="4728687" y="291941"/>
                  <a:pt x="4727734" y="293846"/>
                </a:cubicBezTo>
                <a:cubicBezTo>
                  <a:pt x="4723924" y="285274"/>
                  <a:pt x="4720114" y="277654"/>
                  <a:pt x="4717256" y="270986"/>
                </a:cubicBezTo>
                <a:cubicBezTo>
                  <a:pt x="4716304" y="269081"/>
                  <a:pt x="4715351" y="267176"/>
                  <a:pt x="4714399" y="265271"/>
                </a:cubicBezTo>
                <a:cubicBezTo>
                  <a:pt x="4715351" y="257651"/>
                  <a:pt x="4716304" y="252889"/>
                  <a:pt x="4716304" y="252889"/>
                </a:cubicBezTo>
                <a:cubicBezTo>
                  <a:pt x="4716304" y="252889"/>
                  <a:pt x="4715351" y="256699"/>
                  <a:pt x="4713447" y="262414"/>
                </a:cubicBezTo>
                <a:cubicBezTo>
                  <a:pt x="4708684" y="252889"/>
                  <a:pt x="4706779" y="248126"/>
                  <a:pt x="4706779" y="248126"/>
                </a:cubicBezTo>
                <a:cubicBezTo>
                  <a:pt x="4706779" y="248126"/>
                  <a:pt x="4708684" y="254794"/>
                  <a:pt x="4712494" y="267176"/>
                </a:cubicBezTo>
                <a:cubicBezTo>
                  <a:pt x="4711541" y="270034"/>
                  <a:pt x="4710589" y="273844"/>
                  <a:pt x="4708684" y="277654"/>
                </a:cubicBezTo>
                <a:cubicBezTo>
                  <a:pt x="4700112" y="251936"/>
                  <a:pt x="4694397" y="236696"/>
                  <a:pt x="4694397" y="236696"/>
                </a:cubicBezTo>
                <a:cubicBezTo>
                  <a:pt x="4694397" y="236696"/>
                  <a:pt x="4697254" y="258604"/>
                  <a:pt x="4702969" y="293846"/>
                </a:cubicBezTo>
                <a:cubicBezTo>
                  <a:pt x="4700112" y="304324"/>
                  <a:pt x="4696301" y="317659"/>
                  <a:pt x="4691539" y="331946"/>
                </a:cubicBezTo>
                <a:cubicBezTo>
                  <a:pt x="4691539" y="330994"/>
                  <a:pt x="4690587" y="330041"/>
                  <a:pt x="4690587" y="329089"/>
                </a:cubicBezTo>
                <a:cubicBezTo>
                  <a:pt x="4685824" y="319564"/>
                  <a:pt x="4682966" y="313849"/>
                  <a:pt x="4682966" y="313849"/>
                </a:cubicBezTo>
                <a:cubicBezTo>
                  <a:pt x="4682966" y="313849"/>
                  <a:pt x="4683919" y="316706"/>
                  <a:pt x="4684872" y="322421"/>
                </a:cubicBezTo>
                <a:cubicBezTo>
                  <a:pt x="4684872" y="322421"/>
                  <a:pt x="4684872" y="322421"/>
                  <a:pt x="4684872" y="322421"/>
                </a:cubicBezTo>
                <a:cubicBezTo>
                  <a:pt x="4676299" y="310991"/>
                  <a:pt x="4671537" y="304324"/>
                  <a:pt x="4671537" y="304324"/>
                </a:cubicBezTo>
                <a:cubicBezTo>
                  <a:pt x="4671537" y="304324"/>
                  <a:pt x="4675347" y="311944"/>
                  <a:pt x="4682014" y="324326"/>
                </a:cubicBezTo>
                <a:cubicBezTo>
                  <a:pt x="4683919" y="328136"/>
                  <a:pt x="4686776" y="332899"/>
                  <a:pt x="4688681" y="337661"/>
                </a:cubicBezTo>
                <a:cubicBezTo>
                  <a:pt x="4688681" y="338614"/>
                  <a:pt x="4688681" y="339566"/>
                  <a:pt x="4689634" y="340519"/>
                </a:cubicBezTo>
                <a:cubicBezTo>
                  <a:pt x="4687729" y="349091"/>
                  <a:pt x="4684872" y="356711"/>
                  <a:pt x="4682966" y="366236"/>
                </a:cubicBezTo>
                <a:cubicBezTo>
                  <a:pt x="4681062" y="364331"/>
                  <a:pt x="4680109" y="361474"/>
                  <a:pt x="4678204" y="359569"/>
                </a:cubicBezTo>
                <a:cubicBezTo>
                  <a:pt x="4675347" y="355759"/>
                  <a:pt x="4671537" y="351949"/>
                  <a:pt x="4669631" y="349091"/>
                </a:cubicBezTo>
                <a:cubicBezTo>
                  <a:pt x="4669631" y="349091"/>
                  <a:pt x="4669631" y="349091"/>
                  <a:pt x="4668679" y="348139"/>
                </a:cubicBezTo>
                <a:cubicBezTo>
                  <a:pt x="4669631" y="341471"/>
                  <a:pt x="4669631" y="335756"/>
                  <a:pt x="4669631" y="330994"/>
                </a:cubicBezTo>
                <a:cubicBezTo>
                  <a:pt x="4670584" y="318611"/>
                  <a:pt x="4669631" y="310991"/>
                  <a:pt x="4669631" y="310991"/>
                </a:cubicBezTo>
                <a:cubicBezTo>
                  <a:pt x="4669631" y="310991"/>
                  <a:pt x="4669631" y="311944"/>
                  <a:pt x="4669631" y="313849"/>
                </a:cubicBezTo>
                <a:cubicBezTo>
                  <a:pt x="4669631" y="310039"/>
                  <a:pt x="4670584" y="305276"/>
                  <a:pt x="4670584" y="301466"/>
                </a:cubicBezTo>
                <a:cubicBezTo>
                  <a:pt x="4670584" y="296704"/>
                  <a:pt x="4670584" y="291941"/>
                  <a:pt x="4670584" y="287179"/>
                </a:cubicBezTo>
                <a:cubicBezTo>
                  <a:pt x="4672489" y="282416"/>
                  <a:pt x="4673441" y="278606"/>
                  <a:pt x="4675347" y="274796"/>
                </a:cubicBezTo>
                <a:cubicBezTo>
                  <a:pt x="4683919" y="259556"/>
                  <a:pt x="4689634" y="250984"/>
                  <a:pt x="4689634" y="250984"/>
                </a:cubicBezTo>
                <a:cubicBezTo>
                  <a:pt x="4689634" y="250984"/>
                  <a:pt x="4686776" y="254794"/>
                  <a:pt x="4681062" y="262414"/>
                </a:cubicBezTo>
                <a:cubicBezTo>
                  <a:pt x="4684872" y="252889"/>
                  <a:pt x="4686776" y="248126"/>
                  <a:pt x="4686776" y="248126"/>
                </a:cubicBezTo>
                <a:cubicBezTo>
                  <a:pt x="4686776" y="248126"/>
                  <a:pt x="4682966" y="254794"/>
                  <a:pt x="4675347" y="265271"/>
                </a:cubicBezTo>
                <a:cubicBezTo>
                  <a:pt x="4673441" y="267176"/>
                  <a:pt x="4672489" y="270034"/>
                  <a:pt x="4670584" y="272891"/>
                </a:cubicBezTo>
                <a:cubicBezTo>
                  <a:pt x="4670584" y="270986"/>
                  <a:pt x="4670584" y="270034"/>
                  <a:pt x="4670584" y="268129"/>
                </a:cubicBezTo>
                <a:cubicBezTo>
                  <a:pt x="4669631" y="261461"/>
                  <a:pt x="4669631" y="255746"/>
                  <a:pt x="4668679" y="250984"/>
                </a:cubicBezTo>
                <a:cubicBezTo>
                  <a:pt x="4668679" y="250031"/>
                  <a:pt x="4668679" y="248126"/>
                  <a:pt x="4669631" y="247174"/>
                </a:cubicBezTo>
                <a:cubicBezTo>
                  <a:pt x="4671537" y="230981"/>
                  <a:pt x="4671537" y="222409"/>
                  <a:pt x="4671537" y="222409"/>
                </a:cubicBezTo>
                <a:cubicBezTo>
                  <a:pt x="4671537" y="222409"/>
                  <a:pt x="4671537" y="224314"/>
                  <a:pt x="4670584" y="229076"/>
                </a:cubicBezTo>
                <a:cubicBezTo>
                  <a:pt x="4669631" y="231934"/>
                  <a:pt x="4668679" y="236696"/>
                  <a:pt x="4666774" y="242411"/>
                </a:cubicBezTo>
                <a:cubicBezTo>
                  <a:pt x="4666774" y="242411"/>
                  <a:pt x="4666774" y="242411"/>
                  <a:pt x="4666774" y="241459"/>
                </a:cubicBezTo>
                <a:cubicBezTo>
                  <a:pt x="4666774" y="241459"/>
                  <a:pt x="4666774" y="241459"/>
                  <a:pt x="4666774" y="241459"/>
                </a:cubicBezTo>
                <a:cubicBezTo>
                  <a:pt x="4666774" y="241459"/>
                  <a:pt x="4666774" y="241459"/>
                  <a:pt x="4666774" y="241459"/>
                </a:cubicBezTo>
                <a:cubicBezTo>
                  <a:pt x="4665822" y="235744"/>
                  <a:pt x="4663916" y="230981"/>
                  <a:pt x="4662012" y="228124"/>
                </a:cubicBezTo>
                <a:cubicBezTo>
                  <a:pt x="4661059" y="224314"/>
                  <a:pt x="4660106" y="222409"/>
                  <a:pt x="4660106" y="222409"/>
                </a:cubicBezTo>
                <a:cubicBezTo>
                  <a:pt x="4660106" y="222409"/>
                  <a:pt x="4660106" y="224314"/>
                  <a:pt x="4661059" y="228124"/>
                </a:cubicBezTo>
                <a:cubicBezTo>
                  <a:pt x="4662012" y="231934"/>
                  <a:pt x="4662964" y="237649"/>
                  <a:pt x="4662964" y="244316"/>
                </a:cubicBezTo>
                <a:cubicBezTo>
                  <a:pt x="4662964" y="245269"/>
                  <a:pt x="4662964" y="245269"/>
                  <a:pt x="4662964" y="246221"/>
                </a:cubicBezTo>
                <a:cubicBezTo>
                  <a:pt x="4662964" y="246221"/>
                  <a:pt x="4662964" y="246221"/>
                  <a:pt x="4662964" y="246221"/>
                </a:cubicBezTo>
                <a:cubicBezTo>
                  <a:pt x="4660106" y="250031"/>
                  <a:pt x="4657249" y="254794"/>
                  <a:pt x="4654391" y="262414"/>
                </a:cubicBezTo>
                <a:cubicBezTo>
                  <a:pt x="4653439" y="265271"/>
                  <a:pt x="4652487" y="268129"/>
                  <a:pt x="4650581" y="271939"/>
                </a:cubicBezTo>
                <a:cubicBezTo>
                  <a:pt x="4649629" y="267176"/>
                  <a:pt x="4647724" y="264319"/>
                  <a:pt x="4646772" y="261461"/>
                </a:cubicBezTo>
                <a:cubicBezTo>
                  <a:pt x="4646772" y="260509"/>
                  <a:pt x="4645819" y="259556"/>
                  <a:pt x="4645819" y="259556"/>
                </a:cubicBezTo>
                <a:cubicBezTo>
                  <a:pt x="4645819" y="257651"/>
                  <a:pt x="4646772" y="255746"/>
                  <a:pt x="4646772" y="253841"/>
                </a:cubicBezTo>
                <a:cubicBezTo>
                  <a:pt x="4648676" y="243364"/>
                  <a:pt x="4650581" y="234791"/>
                  <a:pt x="4653439" y="227171"/>
                </a:cubicBezTo>
                <a:cubicBezTo>
                  <a:pt x="4657249" y="212884"/>
                  <a:pt x="4660106" y="204311"/>
                  <a:pt x="4660106" y="204311"/>
                </a:cubicBezTo>
                <a:cubicBezTo>
                  <a:pt x="4660106" y="204311"/>
                  <a:pt x="4656297" y="211931"/>
                  <a:pt x="4650581" y="226219"/>
                </a:cubicBezTo>
                <a:cubicBezTo>
                  <a:pt x="4647724" y="232886"/>
                  <a:pt x="4643914" y="241459"/>
                  <a:pt x="4641056" y="251936"/>
                </a:cubicBezTo>
                <a:cubicBezTo>
                  <a:pt x="4639151" y="256699"/>
                  <a:pt x="4637247" y="261461"/>
                  <a:pt x="4636294" y="267176"/>
                </a:cubicBezTo>
                <a:cubicBezTo>
                  <a:pt x="4636294" y="264319"/>
                  <a:pt x="4636294" y="261461"/>
                  <a:pt x="4636294" y="259556"/>
                </a:cubicBezTo>
                <a:cubicBezTo>
                  <a:pt x="4636294" y="251936"/>
                  <a:pt x="4637247" y="246221"/>
                  <a:pt x="4638199" y="242411"/>
                </a:cubicBezTo>
                <a:cubicBezTo>
                  <a:pt x="4639151" y="238601"/>
                  <a:pt x="4639151" y="235744"/>
                  <a:pt x="4639151" y="235744"/>
                </a:cubicBezTo>
                <a:cubicBezTo>
                  <a:pt x="4639151" y="235744"/>
                  <a:pt x="4638199" y="237649"/>
                  <a:pt x="4637247" y="241459"/>
                </a:cubicBezTo>
                <a:cubicBezTo>
                  <a:pt x="4636294" y="245269"/>
                  <a:pt x="4633437" y="250984"/>
                  <a:pt x="4632484" y="258604"/>
                </a:cubicBezTo>
                <a:cubicBezTo>
                  <a:pt x="4632484" y="258604"/>
                  <a:pt x="4632484" y="258604"/>
                  <a:pt x="4632484" y="258604"/>
                </a:cubicBezTo>
                <a:cubicBezTo>
                  <a:pt x="4631531" y="255746"/>
                  <a:pt x="4631531" y="254794"/>
                  <a:pt x="4631531" y="254794"/>
                </a:cubicBezTo>
                <a:cubicBezTo>
                  <a:pt x="4631531" y="254794"/>
                  <a:pt x="4631531" y="256699"/>
                  <a:pt x="4632484" y="259556"/>
                </a:cubicBezTo>
                <a:cubicBezTo>
                  <a:pt x="4630579" y="267176"/>
                  <a:pt x="4629626" y="275749"/>
                  <a:pt x="4628674" y="285274"/>
                </a:cubicBezTo>
                <a:cubicBezTo>
                  <a:pt x="4628674" y="288131"/>
                  <a:pt x="4628674" y="290989"/>
                  <a:pt x="4628674" y="293846"/>
                </a:cubicBezTo>
                <a:cubicBezTo>
                  <a:pt x="4627722" y="296704"/>
                  <a:pt x="4626769" y="300514"/>
                  <a:pt x="4625816" y="303371"/>
                </a:cubicBezTo>
                <a:cubicBezTo>
                  <a:pt x="4619149" y="298609"/>
                  <a:pt x="4614387" y="295751"/>
                  <a:pt x="4610576" y="293846"/>
                </a:cubicBezTo>
                <a:cubicBezTo>
                  <a:pt x="4606766" y="291941"/>
                  <a:pt x="4604862" y="290989"/>
                  <a:pt x="4604862" y="290989"/>
                </a:cubicBezTo>
                <a:cubicBezTo>
                  <a:pt x="4604862" y="290989"/>
                  <a:pt x="4606766" y="291941"/>
                  <a:pt x="4610576" y="294799"/>
                </a:cubicBezTo>
                <a:cubicBezTo>
                  <a:pt x="4614387" y="296704"/>
                  <a:pt x="4619149" y="301466"/>
                  <a:pt x="4624864" y="307181"/>
                </a:cubicBezTo>
                <a:cubicBezTo>
                  <a:pt x="4624864" y="307181"/>
                  <a:pt x="4624864" y="307181"/>
                  <a:pt x="4625816" y="308134"/>
                </a:cubicBezTo>
                <a:cubicBezTo>
                  <a:pt x="4624864" y="313849"/>
                  <a:pt x="4622959" y="319564"/>
                  <a:pt x="4622006" y="325279"/>
                </a:cubicBezTo>
                <a:cubicBezTo>
                  <a:pt x="4621054" y="330994"/>
                  <a:pt x="4620101" y="337661"/>
                  <a:pt x="4619149" y="343376"/>
                </a:cubicBezTo>
                <a:cubicBezTo>
                  <a:pt x="4615339" y="330041"/>
                  <a:pt x="4611529" y="317659"/>
                  <a:pt x="4607719" y="306229"/>
                </a:cubicBezTo>
                <a:cubicBezTo>
                  <a:pt x="4605814" y="300514"/>
                  <a:pt x="4604862" y="295751"/>
                  <a:pt x="4602956" y="290989"/>
                </a:cubicBezTo>
                <a:cubicBezTo>
                  <a:pt x="4602004" y="282416"/>
                  <a:pt x="4601051" y="274796"/>
                  <a:pt x="4601051" y="269081"/>
                </a:cubicBezTo>
                <a:cubicBezTo>
                  <a:pt x="4599147" y="255746"/>
                  <a:pt x="4599147" y="248126"/>
                  <a:pt x="4599147" y="248126"/>
                </a:cubicBezTo>
                <a:cubicBezTo>
                  <a:pt x="4599147" y="248126"/>
                  <a:pt x="4598194" y="255746"/>
                  <a:pt x="4597241" y="269081"/>
                </a:cubicBezTo>
                <a:cubicBezTo>
                  <a:pt x="4597241" y="270034"/>
                  <a:pt x="4597241" y="270986"/>
                  <a:pt x="4597241" y="271939"/>
                </a:cubicBezTo>
                <a:cubicBezTo>
                  <a:pt x="4594384" y="263366"/>
                  <a:pt x="4591526" y="255746"/>
                  <a:pt x="4589622" y="250031"/>
                </a:cubicBezTo>
                <a:cubicBezTo>
                  <a:pt x="4589622" y="247174"/>
                  <a:pt x="4589622" y="244316"/>
                  <a:pt x="4589622" y="240506"/>
                </a:cubicBezTo>
                <a:cubicBezTo>
                  <a:pt x="4590574" y="225266"/>
                  <a:pt x="4590574" y="210979"/>
                  <a:pt x="4590574" y="197644"/>
                </a:cubicBezTo>
                <a:cubicBezTo>
                  <a:pt x="4591526" y="144304"/>
                  <a:pt x="4590574" y="109061"/>
                  <a:pt x="4590574" y="109061"/>
                </a:cubicBezTo>
                <a:cubicBezTo>
                  <a:pt x="4590574" y="109061"/>
                  <a:pt x="4584859" y="144304"/>
                  <a:pt x="4579144" y="197644"/>
                </a:cubicBezTo>
                <a:cubicBezTo>
                  <a:pt x="4578191" y="210979"/>
                  <a:pt x="4576287" y="225266"/>
                  <a:pt x="4574381" y="240506"/>
                </a:cubicBezTo>
                <a:cubicBezTo>
                  <a:pt x="4573429" y="245269"/>
                  <a:pt x="4573429" y="250984"/>
                  <a:pt x="4573429" y="256699"/>
                </a:cubicBezTo>
                <a:cubicBezTo>
                  <a:pt x="4573429" y="256699"/>
                  <a:pt x="4572476" y="257651"/>
                  <a:pt x="4572476" y="257651"/>
                </a:cubicBezTo>
                <a:cubicBezTo>
                  <a:pt x="4569619" y="259556"/>
                  <a:pt x="4566762" y="262414"/>
                  <a:pt x="4563904" y="265271"/>
                </a:cubicBezTo>
                <a:cubicBezTo>
                  <a:pt x="4563904" y="265271"/>
                  <a:pt x="4563904" y="264319"/>
                  <a:pt x="4563904" y="264319"/>
                </a:cubicBezTo>
                <a:cubicBezTo>
                  <a:pt x="4561999" y="261461"/>
                  <a:pt x="4560094" y="258604"/>
                  <a:pt x="4559141" y="255746"/>
                </a:cubicBezTo>
                <a:cubicBezTo>
                  <a:pt x="4559141" y="253841"/>
                  <a:pt x="4560094" y="250984"/>
                  <a:pt x="4560094" y="249079"/>
                </a:cubicBezTo>
                <a:cubicBezTo>
                  <a:pt x="4570572" y="195739"/>
                  <a:pt x="4576287" y="159544"/>
                  <a:pt x="4576287" y="159544"/>
                </a:cubicBezTo>
                <a:cubicBezTo>
                  <a:pt x="4576287" y="159544"/>
                  <a:pt x="4564856" y="192881"/>
                  <a:pt x="4550569" y="243364"/>
                </a:cubicBezTo>
                <a:cubicBezTo>
                  <a:pt x="4550569" y="243364"/>
                  <a:pt x="4550569" y="243364"/>
                  <a:pt x="4550569" y="243364"/>
                </a:cubicBezTo>
                <a:cubicBezTo>
                  <a:pt x="4550569" y="243364"/>
                  <a:pt x="4550569" y="243364"/>
                  <a:pt x="4550569" y="243364"/>
                </a:cubicBezTo>
                <a:cubicBezTo>
                  <a:pt x="4550569" y="244316"/>
                  <a:pt x="4549616" y="245269"/>
                  <a:pt x="4549616" y="246221"/>
                </a:cubicBezTo>
                <a:cubicBezTo>
                  <a:pt x="4549616" y="247174"/>
                  <a:pt x="4549616" y="248126"/>
                  <a:pt x="4548664" y="248126"/>
                </a:cubicBezTo>
                <a:cubicBezTo>
                  <a:pt x="4548664" y="248126"/>
                  <a:pt x="4548664" y="248126"/>
                  <a:pt x="4548664" y="248126"/>
                </a:cubicBezTo>
                <a:cubicBezTo>
                  <a:pt x="4548664" y="248126"/>
                  <a:pt x="4548664" y="248126"/>
                  <a:pt x="4548664" y="248126"/>
                </a:cubicBezTo>
                <a:cubicBezTo>
                  <a:pt x="4544854" y="261461"/>
                  <a:pt x="4540091" y="276701"/>
                  <a:pt x="4536281" y="292894"/>
                </a:cubicBezTo>
                <a:cubicBezTo>
                  <a:pt x="4534376" y="261461"/>
                  <a:pt x="4531519" y="241459"/>
                  <a:pt x="4531519" y="241459"/>
                </a:cubicBezTo>
                <a:cubicBezTo>
                  <a:pt x="4531519" y="241459"/>
                  <a:pt x="4527709" y="266224"/>
                  <a:pt x="4525804" y="303371"/>
                </a:cubicBezTo>
                <a:cubicBezTo>
                  <a:pt x="4525804" y="305276"/>
                  <a:pt x="4525804" y="307181"/>
                  <a:pt x="4525804" y="309086"/>
                </a:cubicBezTo>
                <a:cubicBezTo>
                  <a:pt x="4524851" y="308134"/>
                  <a:pt x="4524851" y="308134"/>
                  <a:pt x="4524851" y="308134"/>
                </a:cubicBezTo>
                <a:cubicBezTo>
                  <a:pt x="4524851" y="308134"/>
                  <a:pt x="4524851" y="309086"/>
                  <a:pt x="4525804" y="310039"/>
                </a:cubicBezTo>
                <a:cubicBezTo>
                  <a:pt x="4524851" y="317659"/>
                  <a:pt x="4524851" y="325279"/>
                  <a:pt x="4523899" y="333851"/>
                </a:cubicBezTo>
                <a:cubicBezTo>
                  <a:pt x="4523899" y="334804"/>
                  <a:pt x="4523899" y="336709"/>
                  <a:pt x="4523899" y="337661"/>
                </a:cubicBezTo>
                <a:cubicBezTo>
                  <a:pt x="4523899" y="338614"/>
                  <a:pt x="4523899" y="338614"/>
                  <a:pt x="4522947" y="339566"/>
                </a:cubicBezTo>
                <a:cubicBezTo>
                  <a:pt x="4521041" y="333851"/>
                  <a:pt x="4519137" y="328136"/>
                  <a:pt x="4517231" y="322421"/>
                </a:cubicBezTo>
                <a:cubicBezTo>
                  <a:pt x="4516279" y="314801"/>
                  <a:pt x="4515326" y="307181"/>
                  <a:pt x="4514374" y="301466"/>
                </a:cubicBezTo>
                <a:cubicBezTo>
                  <a:pt x="4515326" y="299561"/>
                  <a:pt x="4516279" y="298609"/>
                  <a:pt x="4517231" y="297656"/>
                </a:cubicBezTo>
                <a:cubicBezTo>
                  <a:pt x="4520089" y="293846"/>
                  <a:pt x="4521041" y="291941"/>
                  <a:pt x="4521041" y="291941"/>
                </a:cubicBezTo>
                <a:cubicBezTo>
                  <a:pt x="4521041" y="291941"/>
                  <a:pt x="4519137" y="293846"/>
                  <a:pt x="4516279" y="297656"/>
                </a:cubicBezTo>
                <a:cubicBezTo>
                  <a:pt x="4515326" y="298609"/>
                  <a:pt x="4515326" y="299561"/>
                  <a:pt x="4514374" y="300514"/>
                </a:cubicBezTo>
                <a:cubicBezTo>
                  <a:pt x="4514374" y="299561"/>
                  <a:pt x="4514374" y="299561"/>
                  <a:pt x="4514374" y="298609"/>
                </a:cubicBezTo>
                <a:cubicBezTo>
                  <a:pt x="4515326" y="296704"/>
                  <a:pt x="4516279" y="294799"/>
                  <a:pt x="4517231" y="293846"/>
                </a:cubicBezTo>
                <a:cubicBezTo>
                  <a:pt x="4519137" y="290036"/>
                  <a:pt x="4520089" y="288131"/>
                  <a:pt x="4520089" y="288131"/>
                </a:cubicBezTo>
                <a:cubicBezTo>
                  <a:pt x="4520089" y="288131"/>
                  <a:pt x="4519137" y="290036"/>
                  <a:pt x="4516279" y="292894"/>
                </a:cubicBezTo>
                <a:cubicBezTo>
                  <a:pt x="4515326" y="293846"/>
                  <a:pt x="4515326" y="294799"/>
                  <a:pt x="4514374" y="295751"/>
                </a:cubicBezTo>
                <a:cubicBezTo>
                  <a:pt x="4513422" y="290036"/>
                  <a:pt x="4512469" y="285274"/>
                  <a:pt x="4512469" y="281464"/>
                </a:cubicBezTo>
                <a:cubicBezTo>
                  <a:pt x="4511516" y="272891"/>
                  <a:pt x="4511516" y="268129"/>
                  <a:pt x="4511516" y="268129"/>
                </a:cubicBezTo>
                <a:cubicBezTo>
                  <a:pt x="4511516" y="268129"/>
                  <a:pt x="4511516" y="270034"/>
                  <a:pt x="4510564" y="272891"/>
                </a:cubicBezTo>
                <a:cubicBezTo>
                  <a:pt x="4508659" y="259556"/>
                  <a:pt x="4506754" y="250984"/>
                  <a:pt x="4506754" y="250984"/>
                </a:cubicBezTo>
                <a:cubicBezTo>
                  <a:pt x="4506754" y="250984"/>
                  <a:pt x="4506754" y="267176"/>
                  <a:pt x="4506754" y="292894"/>
                </a:cubicBezTo>
                <a:cubicBezTo>
                  <a:pt x="4504849" y="289084"/>
                  <a:pt x="4502944" y="285274"/>
                  <a:pt x="4501991" y="282416"/>
                </a:cubicBezTo>
                <a:cubicBezTo>
                  <a:pt x="4499134" y="276701"/>
                  <a:pt x="4496276" y="271939"/>
                  <a:pt x="4494372" y="267176"/>
                </a:cubicBezTo>
                <a:cubicBezTo>
                  <a:pt x="4491514" y="262414"/>
                  <a:pt x="4489609" y="258604"/>
                  <a:pt x="4486751" y="254794"/>
                </a:cubicBezTo>
                <a:cubicBezTo>
                  <a:pt x="4483894" y="250984"/>
                  <a:pt x="4481989" y="248126"/>
                  <a:pt x="4480084" y="245269"/>
                </a:cubicBezTo>
                <a:cubicBezTo>
                  <a:pt x="4478179" y="242411"/>
                  <a:pt x="4476274" y="240506"/>
                  <a:pt x="4474369" y="238601"/>
                </a:cubicBezTo>
                <a:cubicBezTo>
                  <a:pt x="4471512" y="235744"/>
                  <a:pt x="4470559" y="233839"/>
                  <a:pt x="4469606" y="233839"/>
                </a:cubicBezTo>
                <a:cubicBezTo>
                  <a:pt x="4470559" y="230981"/>
                  <a:pt x="4471512" y="228124"/>
                  <a:pt x="4471512" y="225266"/>
                </a:cubicBezTo>
                <a:cubicBezTo>
                  <a:pt x="4474369" y="214789"/>
                  <a:pt x="4476274" y="206216"/>
                  <a:pt x="4477226" y="198596"/>
                </a:cubicBezTo>
                <a:cubicBezTo>
                  <a:pt x="4480084" y="184309"/>
                  <a:pt x="4481037" y="175736"/>
                  <a:pt x="4481037" y="175736"/>
                </a:cubicBezTo>
                <a:cubicBezTo>
                  <a:pt x="4481037" y="175736"/>
                  <a:pt x="4478179" y="183356"/>
                  <a:pt x="4473416" y="197644"/>
                </a:cubicBezTo>
                <a:cubicBezTo>
                  <a:pt x="4471512" y="204311"/>
                  <a:pt x="4467701" y="212884"/>
                  <a:pt x="4463891" y="222409"/>
                </a:cubicBezTo>
                <a:cubicBezTo>
                  <a:pt x="4461034" y="229076"/>
                  <a:pt x="4458176" y="236696"/>
                  <a:pt x="4455319" y="244316"/>
                </a:cubicBezTo>
                <a:cubicBezTo>
                  <a:pt x="4454366" y="240506"/>
                  <a:pt x="4453414" y="237649"/>
                  <a:pt x="4453414" y="237649"/>
                </a:cubicBezTo>
                <a:cubicBezTo>
                  <a:pt x="4453414" y="237649"/>
                  <a:pt x="4453414" y="240506"/>
                  <a:pt x="4454366" y="247174"/>
                </a:cubicBezTo>
                <a:cubicBezTo>
                  <a:pt x="4453414" y="249079"/>
                  <a:pt x="4452462" y="251936"/>
                  <a:pt x="4451509" y="253841"/>
                </a:cubicBezTo>
                <a:cubicBezTo>
                  <a:pt x="4446747" y="265271"/>
                  <a:pt x="4441984" y="276701"/>
                  <a:pt x="4436269" y="289084"/>
                </a:cubicBezTo>
                <a:cubicBezTo>
                  <a:pt x="4436269" y="288131"/>
                  <a:pt x="4435316" y="288131"/>
                  <a:pt x="4435316" y="287179"/>
                </a:cubicBezTo>
                <a:cubicBezTo>
                  <a:pt x="4436269" y="283369"/>
                  <a:pt x="4437222" y="278606"/>
                  <a:pt x="4438174" y="274796"/>
                </a:cubicBezTo>
                <a:cubicBezTo>
                  <a:pt x="4440079" y="265271"/>
                  <a:pt x="4441984" y="255746"/>
                  <a:pt x="4444841" y="247174"/>
                </a:cubicBezTo>
                <a:cubicBezTo>
                  <a:pt x="4449604" y="229076"/>
                  <a:pt x="4452462" y="211931"/>
                  <a:pt x="4454366" y="195739"/>
                </a:cubicBezTo>
                <a:cubicBezTo>
                  <a:pt x="4457224" y="179546"/>
                  <a:pt x="4459129" y="165259"/>
                  <a:pt x="4460081" y="151924"/>
                </a:cubicBezTo>
                <a:cubicBezTo>
                  <a:pt x="4461034" y="145256"/>
                  <a:pt x="4461987" y="139541"/>
                  <a:pt x="4461987" y="133826"/>
                </a:cubicBezTo>
                <a:cubicBezTo>
                  <a:pt x="4461987" y="128111"/>
                  <a:pt x="4462939" y="123349"/>
                  <a:pt x="4462939" y="118586"/>
                </a:cubicBezTo>
                <a:cubicBezTo>
                  <a:pt x="4463891" y="99536"/>
                  <a:pt x="4463891" y="89059"/>
                  <a:pt x="4463891" y="89059"/>
                </a:cubicBezTo>
                <a:cubicBezTo>
                  <a:pt x="4463891" y="89059"/>
                  <a:pt x="4461987" y="99536"/>
                  <a:pt x="4458176" y="118586"/>
                </a:cubicBezTo>
                <a:cubicBezTo>
                  <a:pt x="4457224" y="123349"/>
                  <a:pt x="4456272" y="128111"/>
                  <a:pt x="4455319" y="133826"/>
                </a:cubicBezTo>
                <a:cubicBezTo>
                  <a:pt x="4454366" y="139541"/>
                  <a:pt x="4452462" y="145256"/>
                  <a:pt x="4451509" y="151924"/>
                </a:cubicBezTo>
                <a:cubicBezTo>
                  <a:pt x="4448651" y="164306"/>
                  <a:pt x="4445794" y="178594"/>
                  <a:pt x="4441984" y="194786"/>
                </a:cubicBezTo>
                <a:cubicBezTo>
                  <a:pt x="4438174" y="210026"/>
                  <a:pt x="4434364" y="227171"/>
                  <a:pt x="4428649" y="245269"/>
                </a:cubicBezTo>
                <a:cubicBezTo>
                  <a:pt x="4426744" y="252889"/>
                  <a:pt x="4423887" y="261461"/>
                  <a:pt x="4421981" y="269081"/>
                </a:cubicBezTo>
                <a:cubicBezTo>
                  <a:pt x="4419124" y="265271"/>
                  <a:pt x="4417219" y="261461"/>
                  <a:pt x="4414362" y="258604"/>
                </a:cubicBezTo>
                <a:cubicBezTo>
                  <a:pt x="4406741" y="247174"/>
                  <a:pt x="4400074" y="237649"/>
                  <a:pt x="4394359" y="230029"/>
                </a:cubicBezTo>
                <a:cubicBezTo>
                  <a:pt x="4391501" y="227171"/>
                  <a:pt x="4389597" y="224314"/>
                  <a:pt x="4387691" y="221456"/>
                </a:cubicBezTo>
                <a:cubicBezTo>
                  <a:pt x="4392454" y="195739"/>
                  <a:pt x="4395312" y="180499"/>
                  <a:pt x="4395312" y="180499"/>
                </a:cubicBezTo>
                <a:cubicBezTo>
                  <a:pt x="4395312" y="180499"/>
                  <a:pt x="4390549" y="193834"/>
                  <a:pt x="4382929" y="215741"/>
                </a:cubicBezTo>
                <a:cubicBezTo>
                  <a:pt x="4378166" y="209074"/>
                  <a:pt x="4375309" y="206216"/>
                  <a:pt x="4375309" y="206216"/>
                </a:cubicBezTo>
                <a:cubicBezTo>
                  <a:pt x="4375309" y="206216"/>
                  <a:pt x="4378166" y="210979"/>
                  <a:pt x="4381976" y="218599"/>
                </a:cubicBezTo>
                <a:cubicBezTo>
                  <a:pt x="4378166" y="230029"/>
                  <a:pt x="4374356" y="244316"/>
                  <a:pt x="4369594" y="259556"/>
                </a:cubicBezTo>
                <a:cubicBezTo>
                  <a:pt x="4368641" y="248126"/>
                  <a:pt x="4368641" y="241459"/>
                  <a:pt x="4368641" y="241459"/>
                </a:cubicBezTo>
                <a:cubicBezTo>
                  <a:pt x="4368641" y="241459"/>
                  <a:pt x="4367689" y="249079"/>
                  <a:pt x="4366737" y="263366"/>
                </a:cubicBezTo>
                <a:cubicBezTo>
                  <a:pt x="4366737" y="267176"/>
                  <a:pt x="4365784" y="270986"/>
                  <a:pt x="4365784" y="274796"/>
                </a:cubicBezTo>
                <a:cubicBezTo>
                  <a:pt x="4364831" y="277654"/>
                  <a:pt x="4363879" y="281464"/>
                  <a:pt x="4362926" y="285274"/>
                </a:cubicBezTo>
                <a:cubicBezTo>
                  <a:pt x="4362926" y="284321"/>
                  <a:pt x="4362926" y="283369"/>
                  <a:pt x="4362926" y="282416"/>
                </a:cubicBezTo>
                <a:cubicBezTo>
                  <a:pt x="4361974" y="269081"/>
                  <a:pt x="4361022" y="261461"/>
                  <a:pt x="4361022" y="261461"/>
                </a:cubicBezTo>
                <a:cubicBezTo>
                  <a:pt x="4361022" y="261461"/>
                  <a:pt x="4360069" y="269081"/>
                  <a:pt x="4359116" y="283369"/>
                </a:cubicBezTo>
                <a:cubicBezTo>
                  <a:pt x="4359116" y="285274"/>
                  <a:pt x="4359116" y="288131"/>
                  <a:pt x="4359116" y="290989"/>
                </a:cubicBezTo>
                <a:cubicBezTo>
                  <a:pt x="4358164" y="291941"/>
                  <a:pt x="4358164" y="293846"/>
                  <a:pt x="4357212" y="295751"/>
                </a:cubicBezTo>
                <a:cubicBezTo>
                  <a:pt x="4355306" y="291941"/>
                  <a:pt x="4353401" y="288131"/>
                  <a:pt x="4351497" y="284321"/>
                </a:cubicBezTo>
                <a:cubicBezTo>
                  <a:pt x="4351497" y="274796"/>
                  <a:pt x="4351497" y="266224"/>
                  <a:pt x="4351497" y="257651"/>
                </a:cubicBezTo>
                <a:cubicBezTo>
                  <a:pt x="4351497" y="250984"/>
                  <a:pt x="4351497" y="245269"/>
                  <a:pt x="4351497" y="238601"/>
                </a:cubicBezTo>
                <a:cubicBezTo>
                  <a:pt x="4351497" y="232886"/>
                  <a:pt x="4350544" y="227171"/>
                  <a:pt x="4349591" y="221456"/>
                </a:cubicBezTo>
                <a:cubicBezTo>
                  <a:pt x="4348639" y="210979"/>
                  <a:pt x="4346734" y="201454"/>
                  <a:pt x="4345781" y="194786"/>
                </a:cubicBezTo>
                <a:cubicBezTo>
                  <a:pt x="4343876" y="179546"/>
                  <a:pt x="4342924" y="170974"/>
                  <a:pt x="4342924" y="170974"/>
                </a:cubicBezTo>
                <a:cubicBezTo>
                  <a:pt x="4342924" y="170974"/>
                  <a:pt x="4342924" y="179546"/>
                  <a:pt x="4341972" y="194786"/>
                </a:cubicBezTo>
                <a:cubicBezTo>
                  <a:pt x="4341972" y="201454"/>
                  <a:pt x="4341972" y="209074"/>
                  <a:pt x="4341972" y="217646"/>
                </a:cubicBezTo>
                <a:cubicBezTo>
                  <a:pt x="4341019" y="210026"/>
                  <a:pt x="4340066" y="205264"/>
                  <a:pt x="4340066" y="205264"/>
                </a:cubicBezTo>
                <a:cubicBezTo>
                  <a:pt x="4340066" y="205264"/>
                  <a:pt x="4340066" y="212884"/>
                  <a:pt x="4339114" y="226219"/>
                </a:cubicBezTo>
                <a:cubicBezTo>
                  <a:pt x="4339114" y="232886"/>
                  <a:pt x="4339114" y="240506"/>
                  <a:pt x="4338162" y="250031"/>
                </a:cubicBezTo>
                <a:cubicBezTo>
                  <a:pt x="4338162" y="250984"/>
                  <a:pt x="4338162" y="251936"/>
                  <a:pt x="4338162" y="252889"/>
                </a:cubicBezTo>
                <a:cubicBezTo>
                  <a:pt x="4338162" y="251936"/>
                  <a:pt x="4337209" y="250984"/>
                  <a:pt x="4337209" y="250984"/>
                </a:cubicBezTo>
                <a:cubicBezTo>
                  <a:pt x="4330541" y="231934"/>
                  <a:pt x="4324826" y="213836"/>
                  <a:pt x="4318159" y="196691"/>
                </a:cubicBezTo>
                <a:cubicBezTo>
                  <a:pt x="4306729" y="163354"/>
                  <a:pt x="4296251" y="135731"/>
                  <a:pt x="4289584" y="116681"/>
                </a:cubicBezTo>
                <a:cubicBezTo>
                  <a:pt x="4282916" y="97631"/>
                  <a:pt x="4278154" y="86201"/>
                  <a:pt x="4278154" y="86201"/>
                </a:cubicBezTo>
                <a:cubicBezTo>
                  <a:pt x="4278154" y="86201"/>
                  <a:pt x="4281012" y="97631"/>
                  <a:pt x="4285774" y="117634"/>
                </a:cubicBezTo>
                <a:cubicBezTo>
                  <a:pt x="4291489" y="137636"/>
                  <a:pt x="4298156" y="166211"/>
                  <a:pt x="4307681" y="199549"/>
                </a:cubicBezTo>
                <a:cubicBezTo>
                  <a:pt x="4315301" y="228124"/>
                  <a:pt x="4324826" y="261461"/>
                  <a:pt x="4334351" y="295751"/>
                </a:cubicBezTo>
                <a:cubicBezTo>
                  <a:pt x="4334351" y="295751"/>
                  <a:pt x="4334351" y="296704"/>
                  <a:pt x="4334351" y="296704"/>
                </a:cubicBezTo>
                <a:cubicBezTo>
                  <a:pt x="4334351" y="295751"/>
                  <a:pt x="4334351" y="294799"/>
                  <a:pt x="4334351" y="294799"/>
                </a:cubicBezTo>
                <a:cubicBezTo>
                  <a:pt x="4334351" y="294799"/>
                  <a:pt x="4334351" y="296704"/>
                  <a:pt x="4334351" y="301466"/>
                </a:cubicBezTo>
                <a:cubicBezTo>
                  <a:pt x="4334351" y="306229"/>
                  <a:pt x="4333399" y="310991"/>
                  <a:pt x="4333399" y="315754"/>
                </a:cubicBezTo>
                <a:cubicBezTo>
                  <a:pt x="4332447" y="325279"/>
                  <a:pt x="4331494" y="334804"/>
                  <a:pt x="4329589" y="344329"/>
                </a:cubicBezTo>
                <a:cubicBezTo>
                  <a:pt x="4329589" y="344329"/>
                  <a:pt x="4328637" y="343376"/>
                  <a:pt x="4328637" y="343376"/>
                </a:cubicBezTo>
                <a:cubicBezTo>
                  <a:pt x="4327684" y="342424"/>
                  <a:pt x="4327684" y="341471"/>
                  <a:pt x="4326731" y="340519"/>
                </a:cubicBezTo>
                <a:cubicBezTo>
                  <a:pt x="4326731" y="338614"/>
                  <a:pt x="4325779" y="335756"/>
                  <a:pt x="4325779" y="333851"/>
                </a:cubicBezTo>
                <a:cubicBezTo>
                  <a:pt x="4321969" y="309086"/>
                  <a:pt x="4318159" y="286226"/>
                  <a:pt x="4315301" y="267176"/>
                </a:cubicBezTo>
                <a:cubicBezTo>
                  <a:pt x="4308634" y="228124"/>
                  <a:pt x="4301966" y="202406"/>
                  <a:pt x="4301966" y="202406"/>
                </a:cubicBezTo>
                <a:cubicBezTo>
                  <a:pt x="4301966" y="202406"/>
                  <a:pt x="4301966" y="229076"/>
                  <a:pt x="4303872" y="268129"/>
                </a:cubicBezTo>
                <a:cubicBezTo>
                  <a:pt x="4303872" y="270034"/>
                  <a:pt x="4303872" y="271939"/>
                  <a:pt x="4303872" y="274796"/>
                </a:cubicBezTo>
                <a:cubicBezTo>
                  <a:pt x="4302919" y="279559"/>
                  <a:pt x="4302919" y="284321"/>
                  <a:pt x="4301966" y="290036"/>
                </a:cubicBezTo>
                <a:cubicBezTo>
                  <a:pt x="4301966" y="292894"/>
                  <a:pt x="4301014" y="296704"/>
                  <a:pt x="4300062" y="300514"/>
                </a:cubicBezTo>
                <a:cubicBezTo>
                  <a:pt x="4296251" y="295751"/>
                  <a:pt x="4292441" y="290989"/>
                  <a:pt x="4288631" y="286226"/>
                </a:cubicBezTo>
                <a:cubicBezTo>
                  <a:pt x="4292441" y="292894"/>
                  <a:pt x="4295299" y="298609"/>
                  <a:pt x="4299109" y="305276"/>
                </a:cubicBezTo>
                <a:cubicBezTo>
                  <a:pt x="4298156" y="310991"/>
                  <a:pt x="4297204" y="316706"/>
                  <a:pt x="4296251" y="323374"/>
                </a:cubicBezTo>
                <a:cubicBezTo>
                  <a:pt x="4295299" y="330041"/>
                  <a:pt x="4293394" y="337661"/>
                  <a:pt x="4292441" y="346234"/>
                </a:cubicBezTo>
                <a:cubicBezTo>
                  <a:pt x="4291489" y="345281"/>
                  <a:pt x="4291489" y="344329"/>
                  <a:pt x="4290537" y="343376"/>
                </a:cubicBezTo>
                <a:cubicBezTo>
                  <a:pt x="4289584" y="330994"/>
                  <a:pt x="4289584" y="319564"/>
                  <a:pt x="4288631" y="308134"/>
                </a:cubicBezTo>
                <a:cubicBezTo>
                  <a:pt x="4285774" y="262414"/>
                  <a:pt x="4281964" y="231934"/>
                  <a:pt x="4281964" y="231934"/>
                </a:cubicBezTo>
                <a:cubicBezTo>
                  <a:pt x="4281964" y="231934"/>
                  <a:pt x="4279106" y="262414"/>
                  <a:pt x="4277201" y="309086"/>
                </a:cubicBezTo>
                <a:cubicBezTo>
                  <a:pt x="4277201" y="311944"/>
                  <a:pt x="4277201" y="315754"/>
                  <a:pt x="4277201" y="318611"/>
                </a:cubicBezTo>
                <a:cubicBezTo>
                  <a:pt x="4276249" y="315754"/>
                  <a:pt x="4274344" y="312896"/>
                  <a:pt x="4273391" y="310039"/>
                </a:cubicBezTo>
                <a:cubicBezTo>
                  <a:pt x="4273391" y="308134"/>
                  <a:pt x="4272439" y="305276"/>
                  <a:pt x="4272439" y="303371"/>
                </a:cubicBezTo>
                <a:cubicBezTo>
                  <a:pt x="4271487" y="292894"/>
                  <a:pt x="4271487" y="283369"/>
                  <a:pt x="4270534" y="273844"/>
                </a:cubicBezTo>
                <a:cubicBezTo>
                  <a:pt x="4270534" y="269081"/>
                  <a:pt x="4269581" y="265271"/>
                  <a:pt x="4269581" y="260509"/>
                </a:cubicBezTo>
                <a:cubicBezTo>
                  <a:pt x="4269581" y="258604"/>
                  <a:pt x="4269581" y="257651"/>
                  <a:pt x="4269581" y="255746"/>
                </a:cubicBezTo>
                <a:cubicBezTo>
                  <a:pt x="4269581" y="248126"/>
                  <a:pt x="4270534" y="241459"/>
                  <a:pt x="4270534" y="234791"/>
                </a:cubicBezTo>
                <a:cubicBezTo>
                  <a:pt x="4273391" y="187166"/>
                  <a:pt x="4273391" y="155734"/>
                  <a:pt x="4273391" y="155734"/>
                </a:cubicBezTo>
                <a:cubicBezTo>
                  <a:pt x="4273391" y="155734"/>
                  <a:pt x="4265772" y="187166"/>
                  <a:pt x="4259104" y="233839"/>
                </a:cubicBezTo>
                <a:cubicBezTo>
                  <a:pt x="4257199" y="245269"/>
                  <a:pt x="4255294" y="258604"/>
                  <a:pt x="4253389" y="271939"/>
                </a:cubicBezTo>
                <a:cubicBezTo>
                  <a:pt x="4253389" y="270986"/>
                  <a:pt x="4252437" y="270986"/>
                  <a:pt x="4252437" y="270034"/>
                </a:cubicBezTo>
                <a:cubicBezTo>
                  <a:pt x="4252437" y="267176"/>
                  <a:pt x="4253389" y="264319"/>
                  <a:pt x="4253389" y="262414"/>
                </a:cubicBezTo>
                <a:cubicBezTo>
                  <a:pt x="4255294" y="248126"/>
                  <a:pt x="4255294" y="240506"/>
                  <a:pt x="4255294" y="240506"/>
                </a:cubicBezTo>
                <a:cubicBezTo>
                  <a:pt x="4255294" y="240506"/>
                  <a:pt x="4253389" y="248126"/>
                  <a:pt x="4249579" y="262414"/>
                </a:cubicBezTo>
                <a:cubicBezTo>
                  <a:pt x="4249579" y="263366"/>
                  <a:pt x="4249579" y="264319"/>
                  <a:pt x="4248626" y="264319"/>
                </a:cubicBezTo>
                <a:cubicBezTo>
                  <a:pt x="4247674" y="263366"/>
                  <a:pt x="4247674" y="262414"/>
                  <a:pt x="4246722" y="261461"/>
                </a:cubicBezTo>
                <a:cubicBezTo>
                  <a:pt x="4245769" y="260509"/>
                  <a:pt x="4244816" y="259556"/>
                  <a:pt x="4244816" y="257651"/>
                </a:cubicBezTo>
                <a:cubicBezTo>
                  <a:pt x="4244816" y="253841"/>
                  <a:pt x="4244816" y="251936"/>
                  <a:pt x="4244816" y="251936"/>
                </a:cubicBezTo>
                <a:cubicBezTo>
                  <a:pt x="4244816" y="251936"/>
                  <a:pt x="4244816" y="253841"/>
                  <a:pt x="4243864" y="256699"/>
                </a:cubicBezTo>
                <a:cubicBezTo>
                  <a:pt x="4242912" y="254794"/>
                  <a:pt x="4241959" y="252889"/>
                  <a:pt x="4240054" y="251936"/>
                </a:cubicBezTo>
                <a:cubicBezTo>
                  <a:pt x="4236244" y="246221"/>
                  <a:pt x="4232434" y="240506"/>
                  <a:pt x="4229576" y="235744"/>
                </a:cubicBezTo>
                <a:cubicBezTo>
                  <a:pt x="4223862" y="227171"/>
                  <a:pt x="4220051" y="222409"/>
                  <a:pt x="4220051" y="222409"/>
                </a:cubicBezTo>
                <a:cubicBezTo>
                  <a:pt x="4220051" y="222409"/>
                  <a:pt x="4221956" y="228124"/>
                  <a:pt x="4226719" y="237649"/>
                </a:cubicBezTo>
                <a:cubicBezTo>
                  <a:pt x="4228624" y="242411"/>
                  <a:pt x="4231481" y="248126"/>
                  <a:pt x="4234339" y="254794"/>
                </a:cubicBezTo>
                <a:cubicBezTo>
                  <a:pt x="4235291" y="255746"/>
                  <a:pt x="4235291" y="257651"/>
                  <a:pt x="4236244" y="258604"/>
                </a:cubicBezTo>
                <a:cubicBezTo>
                  <a:pt x="4234339" y="256699"/>
                  <a:pt x="4233387" y="253841"/>
                  <a:pt x="4231481" y="251936"/>
                </a:cubicBezTo>
                <a:cubicBezTo>
                  <a:pt x="4227672" y="246221"/>
                  <a:pt x="4223862" y="242411"/>
                  <a:pt x="4220051" y="237649"/>
                </a:cubicBezTo>
                <a:cubicBezTo>
                  <a:pt x="4213384" y="229076"/>
                  <a:pt x="4206716" y="223361"/>
                  <a:pt x="4202906" y="219551"/>
                </a:cubicBezTo>
                <a:cubicBezTo>
                  <a:pt x="4199097" y="215741"/>
                  <a:pt x="4196239" y="213836"/>
                  <a:pt x="4196239" y="213836"/>
                </a:cubicBezTo>
                <a:cubicBezTo>
                  <a:pt x="4196239" y="213836"/>
                  <a:pt x="4198144" y="216694"/>
                  <a:pt x="4201954" y="220504"/>
                </a:cubicBezTo>
                <a:cubicBezTo>
                  <a:pt x="4205764" y="225266"/>
                  <a:pt x="4211479" y="230981"/>
                  <a:pt x="4216241" y="240506"/>
                </a:cubicBezTo>
                <a:cubicBezTo>
                  <a:pt x="4219099" y="245269"/>
                  <a:pt x="4222909" y="250031"/>
                  <a:pt x="4225766" y="255746"/>
                </a:cubicBezTo>
                <a:cubicBezTo>
                  <a:pt x="4228624" y="261461"/>
                  <a:pt x="4232434" y="267176"/>
                  <a:pt x="4235291" y="273844"/>
                </a:cubicBezTo>
                <a:cubicBezTo>
                  <a:pt x="4235291" y="273844"/>
                  <a:pt x="4235291" y="273844"/>
                  <a:pt x="4235291" y="274796"/>
                </a:cubicBezTo>
                <a:cubicBezTo>
                  <a:pt x="4235291" y="276701"/>
                  <a:pt x="4235291" y="279559"/>
                  <a:pt x="4235291" y="282416"/>
                </a:cubicBezTo>
                <a:cubicBezTo>
                  <a:pt x="4235291" y="282416"/>
                  <a:pt x="4234339" y="281464"/>
                  <a:pt x="4234339" y="281464"/>
                </a:cubicBezTo>
                <a:cubicBezTo>
                  <a:pt x="4231481" y="277654"/>
                  <a:pt x="4229576" y="276701"/>
                  <a:pt x="4229576" y="276701"/>
                </a:cubicBezTo>
                <a:cubicBezTo>
                  <a:pt x="4229576" y="276701"/>
                  <a:pt x="4231481" y="278606"/>
                  <a:pt x="4233387" y="282416"/>
                </a:cubicBezTo>
                <a:cubicBezTo>
                  <a:pt x="4233387" y="283369"/>
                  <a:pt x="4234339" y="283369"/>
                  <a:pt x="4235291" y="284321"/>
                </a:cubicBezTo>
                <a:cubicBezTo>
                  <a:pt x="4235291" y="284321"/>
                  <a:pt x="4235291" y="284321"/>
                  <a:pt x="4235291" y="285274"/>
                </a:cubicBezTo>
                <a:cubicBezTo>
                  <a:pt x="4233387" y="292894"/>
                  <a:pt x="4231481" y="301466"/>
                  <a:pt x="4229576" y="310039"/>
                </a:cubicBezTo>
                <a:cubicBezTo>
                  <a:pt x="4225766" y="301466"/>
                  <a:pt x="4222909" y="295751"/>
                  <a:pt x="4222909" y="295751"/>
                </a:cubicBezTo>
                <a:cubicBezTo>
                  <a:pt x="4222909" y="295751"/>
                  <a:pt x="4224814" y="303371"/>
                  <a:pt x="4228624" y="316706"/>
                </a:cubicBezTo>
                <a:cubicBezTo>
                  <a:pt x="4227672" y="319564"/>
                  <a:pt x="4227672" y="323374"/>
                  <a:pt x="4226719" y="327184"/>
                </a:cubicBezTo>
                <a:cubicBezTo>
                  <a:pt x="4225766" y="331946"/>
                  <a:pt x="4224814" y="336709"/>
                  <a:pt x="4223862" y="341471"/>
                </a:cubicBezTo>
                <a:cubicBezTo>
                  <a:pt x="4223862" y="338614"/>
                  <a:pt x="4222909" y="336709"/>
                  <a:pt x="4222909" y="334804"/>
                </a:cubicBezTo>
                <a:cubicBezTo>
                  <a:pt x="4221004" y="320516"/>
                  <a:pt x="4219099" y="311944"/>
                  <a:pt x="4219099" y="311944"/>
                </a:cubicBezTo>
                <a:cubicBezTo>
                  <a:pt x="4219099" y="311944"/>
                  <a:pt x="4219099" y="319564"/>
                  <a:pt x="4219099" y="331946"/>
                </a:cubicBezTo>
                <a:cubicBezTo>
                  <a:pt x="4218147" y="329089"/>
                  <a:pt x="4218147" y="326231"/>
                  <a:pt x="4217194" y="322421"/>
                </a:cubicBezTo>
                <a:cubicBezTo>
                  <a:pt x="4206716" y="272891"/>
                  <a:pt x="4198144" y="240506"/>
                  <a:pt x="4198144" y="240506"/>
                </a:cubicBezTo>
                <a:cubicBezTo>
                  <a:pt x="4198144" y="240506"/>
                  <a:pt x="4200049" y="273844"/>
                  <a:pt x="4205764" y="323374"/>
                </a:cubicBezTo>
                <a:cubicBezTo>
                  <a:pt x="4206716" y="335756"/>
                  <a:pt x="4208622" y="350044"/>
                  <a:pt x="4210526" y="364331"/>
                </a:cubicBezTo>
                <a:cubicBezTo>
                  <a:pt x="4210526" y="364331"/>
                  <a:pt x="4210526" y="363379"/>
                  <a:pt x="4210526" y="363379"/>
                </a:cubicBezTo>
                <a:cubicBezTo>
                  <a:pt x="4209574" y="357664"/>
                  <a:pt x="4207669" y="353854"/>
                  <a:pt x="4206716" y="350044"/>
                </a:cubicBezTo>
                <a:cubicBezTo>
                  <a:pt x="4204812" y="342424"/>
                  <a:pt x="4202906" y="338614"/>
                  <a:pt x="4202906" y="338614"/>
                </a:cubicBezTo>
                <a:cubicBezTo>
                  <a:pt x="4202906" y="338614"/>
                  <a:pt x="4202906" y="343376"/>
                  <a:pt x="4202906" y="350996"/>
                </a:cubicBezTo>
                <a:cubicBezTo>
                  <a:pt x="4202906" y="354806"/>
                  <a:pt x="4202906" y="359569"/>
                  <a:pt x="4202906" y="365284"/>
                </a:cubicBezTo>
                <a:cubicBezTo>
                  <a:pt x="4202906" y="368141"/>
                  <a:pt x="4202906" y="370999"/>
                  <a:pt x="4202906" y="373856"/>
                </a:cubicBezTo>
                <a:cubicBezTo>
                  <a:pt x="4202906" y="375761"/>
                  <a:pt x="4202906" y="377666"/>
                  <a:pt x="4202906" y="380524"/>
                </a:cubicBezTo>
                <a:cubicBezTo>
                  <a:pt x="4202906" y="379571"/>
                  <a:pt x="4202906" y="379571"/>
                  <a:pt x="4201954" y="378619"/>
                </a:cubicBezTo>
                <a:cubicBezTo>
                  <a:pt x="4201954" y="372904"/>
                  <a:pt x="4201001" y="367189"/>
                  <a:pt x="4201001" y="361474"/>
                </a:cubicBezTo>
                <a:cubicBezTo>
                  <a:pt x="4199097" y="318611"/>
                  <a:pt x="4196239" y="290989"/>
                  <a:pt x="4196239" y="290989"/>
                </a:cubicBezTo>
                <a:cubicBezTo>
                  <a:pt x="4196239" y="290989"/>
                  <a:pt x="4193381" y="310991"/>
                  <a:pt x="4191476" y="343376"/>
                </a:cubicBezTo>
                <a:cubicBezTo>
                  <a:pt x="4190524" y="340519"/>
                  <a:pt x="4189571" y="338614"/>
                  <a:pt x="4188619" y="335756"/>
                </a:cubicBezTo>
                <a:cubicBezTo>
                  <a:pt x="4185761" y="329089"/>
                  <a:pt x="4183856" y="323374"/>
                  <a:pt x="4181951" y="319564"/>
                </a:cubicBezTo>
                <a:cubicBezTo>
                  <a:pt x="4181951" y="318611"/>
                  <a:pt x="4180999" y="317659"/>
                  <a:pt x="4180999" y="316706"/>
                </a:cubicBezTo>
                <a:cubicBezTo>
                  <a:pt x="4180999" y="291941"/>
                  <a:pt x="4180999" y="271939"/>
                  <a:pt x="4180999" y="256699"/>
                </a:cubicBezTo>
                <a:cubicBezTo>
                  <a:pt x="4180999" y="239554"/>
                  <a:pt x="4180999" y="230029"/>
                  <a:pt x="4180999" y="230029"/>
                </a:cubicBezTo>
                <a:cubicBezTo>
                  <a:pt x="4180999" y="230029"/>
                  <a:pt x="4180046" y="239554"/>
                  <a:pt x="4177189" y="256699"/>
                </a:cubicBezTo>
                <a:cubicBezTo>
                  <a:pt x="4177189" y="260509"/>
                  <a:pt x="4176236" y="265271"/>
                  <a:pt x="4175284" y="270034"/>
                </a:cubicBezTo>
                <a:cubicBezTo>
                  <a:pt x="4175284" y="263366"/>
                  <a:pt x="4174331" y="257651"/>
                  <a:pt x="4174331" y="251936"/>
                </a:cubicBezTo>
                <a:cubicBezTo>
                  <a:pt x="4172426" y="207169"/>
                  <a:pt x="4168616" y="176689"/>
                  <a:pt x="4168616" y="176689"/>
                </a:cubicBezTo>
                <a:cubicBezTo>
                  <a:pt x="4168616" y="176689"/>
                  <a:pt x="4164806" y="207169"/>
                  <a:pt x="4162901" y="251936"/>
                </a:cubicBezTo>
                <a:cubicBezTo>
                  <a:pt x="4161949" y="263366"/>
                  <a:pt x="4161949" y="274796"/>
                  <a:pt x="4160996" y="287179"/>
                </a:cubicBezTo>
                <a:cubicBezTo>
                  <a:pt x="4158139" y="292894"/>
                  <a:pt x="4156234" y="298609"/>
                  <a:pt x="4154329" y="303371"/>
                </a:cubicBezTo>
                <a:cubicBezTo>
                  <a:pt x="4151471" y="295751"/>
                  <a:pt x="4149566" y="288131"/>
                  <a:pt x="4146709" y="280511"/>
                </a:cubicBezTo>
                <a:cubicBezTo>
                  <a:pt x="4144804" y="267176"/>
                  <a:pt x="4141946" y="255746"/>
                  <a:pt x="4140041" y="246221"/>
                </a:cubicBezTo>
                <a:cubicBezTo>
                  <a:pt x="4137184" y="231934"/>
                  <a:pt x="4133374" y="224314"/>
                  <a:pt x="4133374" y="224314"/>
                </a:cubicBezTo>
                <a:cubicBezTo>
                  <a:pt x="4133374" y="224314"/>
                  <a:pt x="4134326" y="226219"/>
                  <a:pt x="4134326" y="230029"/>
                </a:cubicBezTo>
                <a:cubicBezTo>
                  <a:pt x="4135279" y="233839"/>
                  <a:pt x="4135279" y="239554"/>
                  <a:pt x="4136231" y="247174"/>
                </a:cubicBezTo>
                <a:cubicBezTo>
                  <a:pt x="4136231" y="248126"/>
                  <a:pt x="4136231" y="249079"/>
                  <a:pt x="4136231" y="250031"/>
                </a:cubicBezTo>
                <a:cubicBezTo>
                  <a:pt x="4130516" y="230981"/>
                  <a:pt x="4123849" y="213836"/>
                  <a:pt x="4118134" y="197644"/>
                </a:cubicBezTo>
                <a:cubicBezTo>
                  <a:pt x="4108609" y="166211"/>
                  <a:pt x="4100036" y="139541"/>
                  <a:pt x="4093369" y="121444"/>
                </a:cubicBezTo>
                <a:cubicBezTo>
                  <a:pt x="4087654" y="103346"/>
                  <a:pt x="4083844" y="92869"/>
                  <a:pt x="4083844" y="92869"/>
                </a:cubicBezTo>
                <a:cubicBezTo>
                  <a:pt x="4083844" y="92869"/>
                  <a:pt x="4085749" y="103346"/>
                  <a:pt x="4089559" y="122396"/>
                </a:cubicBezTo>
                <a:cubicBezTo>
                  <a:pt x="4093369" y="141446"/>
                  <a:pt x="4099084" y="168116"/>
                  <a:pt x="4106704" y="200501"/>
                </a:cubicBezTo>
                <a:cubicBezTo>
                  <a:pt x="4110514" y="215741"/>
                  <a:pt x="4115276" y="231934"/>
                  <a:pt x="4119086" y="248126"/>
                </a:cubicBezTo>
                <a:cubicBezTo>
                  <a:pt x="4118134" y="251936"/>
                  <a:pt x="4118134" y="256699"/>
                  <a:pt x="4117181" y="262414"/>
                </a:cubicBezTo>
                <a:cubicBezTo>
                  <a:pt x="4116229" y="270034"/>
                  <a:pt x="4115276" y="279559"/>
                  <a:pt x="4114324" y="290036"/>
                </a:cubicBezTo>
                <a:cubicBezTo>
                  <a:pt x="4113371" y="288131"/>
                  <a:pt x="4111466" y="286226"/>
                  <a:pt x="4110514" y="284321"/>
                </a:cubicBezTo>
                <a:cubicBezTo>
                  <a:pt x="4113371" y="274796"/>
                  <a:pt x="4114324" y="269081"/>
                  <a:pt x="4114324" y="269081"/>
                </a:cubicBezTo>
                <a:cubicBezTo>
                  <a:pt x="4114324" y="269081"/>
                  <a:pt x="4112419" y="273844"/>
                  <a:pt x="4108609" y="282416"/>
                </a:cubicBezTo>
                <a:cubicBezTo>
                  <a:pt x="4106704" y="279559"/>
                  <a:pt x="4104799" y="276701"/>
                  <a:pt x="4102894" y="273844"/>
                </a:cubicBezTo>
                <a:cubicBezTo>
                  <a:pt x="4100989" y="270034"/>
                  <a:pt x="4098131" y="266224"/>
                  <a:pt x="4096226" y="263366"/>
                </a:cubicBezTo>
                <a:cubicBezTo>
                  <a:pt x="4097179" y="262414"/>
                  <a:pt x="4097179" y="262414"/>
                  <a:pt x="4097179" y="262414"/>
                </a:cubicBezTo>
                <a:cubicBezTo>
                  <a:pt x="4097179" y="262414"/>
                  <a:pt x="4097179" y="262414"/>
                  <a:pt x="4096226" y="263366"/>
                </a:cubicBezTo>
                <a:cubicBezTo>
                  <a:pt x="4094321" y="259556"/>
                  <a:pt x="4092416" y="256699"/>
                  <a:pt x="4090511" y="253841"/>
                </a:cubicBezTo>
                <a:cubicBezTo>
                  <a:pt x="4090511" y="253841"/>
                  <a:pt x="4090511" y="252889"/>
                  <a:pt x="4090511" y="252889"/>
                </a:cubicBezTo>
                <a:cubicBezTo>
                  <a:pt x="4090511" y="248126"/>
                  <a:pt x="4090511" y="243364"/>
                  <a:pt x="4090511" y="238601"/>
                </a:cubicBezTo>
                <a:cubicBezTo>
                  <a:pt x="4090511" y="230029"/>
                  <a:pt x="4090511" y="222409"/>
                  <a:pt x="4090511" y="215741"/>
                </a:cubicBezTo>
                <a:cubicBezTo>
                  <a:pt x="4090511" y="203359"/>
                  <a:pt x="4089559" y="195739"/>
                  <a:pt x="4089559" y="195739"/>
                </a:cubicBezTo>
                <a:cubicBezTo>
                  <a:pt x="4089559" y="195739"/>
                  <a:pt x="4088606" y="202406"/>
                  <a:pt x="4086701" y="214789"/>
                </a:cubicBezTo>
                <a:cubicBezTo>
                  <a:pt x="4085749" y="221456"/>
                  <a:pt x="4084796" y="228124"/>
                  <a:pt x="4083844" y="236696"/>
                </a:cubicBezTo>
                <a:cubicBezTo>
                  <a:pt x="4083844" y="237649"/>
                  <a:pt x="4083844" y="238601"/>
                  <a:pt x="4083844" y="239554"/>
                </a:cubicBezTo>
                <a:cubicBezTo>
                  <a:pt x="4082891" y="238601"/>
                  <a:pt x="4082891" y="237649"/>
                  <a:pt x="4081939" y="236696"/>
                </a:cubicBezTo>
                <a:cubicBezTo>
                  <a:pt x="4081939" y="235744"/>
                  <a:pt x="4081939" y="235744"/>
                  <a:pt x="4081939" y="234791"/>
                </a:cubicBezTo>
                <a:cubicBezTo>
                  <a:pt x="4081939" y="225266"/>
                  <a:pt x="4081939" y="216694"/>
                  <a:pt x="4081939" y="210026"/>
                </a:cubicBezTo>
                <a:cubicBezTo>
                  <a:pt x="4081939" y="195739"/>
                  <a:pt x="4081939" y="188119"/>
                  <a:pt x="4081939" y="188119"/>
                </a:cubicBezTo>
                <a:cubicBezTo>
                  <a:pt x="4081939" y="188119"/>
                  <a:pt x="4080034" y="195739"/>
                  <a:pt x="4078129" y="210026"/>
                </a:cubicBezTo>
                <a:cubicBezTo>
                  <a:pt x="4077176" y="214789"/>
                  <a:pt x="4076224" y="220504"/>
                  <a:pt x="4075271" y="227171"/>
                </a:cubicBezTo>
                <a:cubicBezTo>
                  <a:pt x="4065746" y="210979"/>
                  <a:pt x="4059079" y="202406"/>
                  <a:pt x="4059079" y="202406"/>
                </a:cubicBezTo>
                <a:cubicBezTo>
                  <a:pt x="4059079" y="202406"/>
                  <a:pt x="4063841" y="214789"/>
                  <a:pt x="4073366" y="236696"/>
                </a:cubicBezTo>
                <a:cubicBezTo>
                  <a:pt x="4072414" y="241459"/>
                  <a:pt x="4071461" y="246221"/>
                  <a:pt x="4071461" y="250984"/>
                </a:cubicBezTo>
                <a:cubicBezTo>
                  <a:pt x="4070509" y="256699"/>
                  <a:pt x="4069556" y="261461"/>
                  <a:pt x="4067651" y="268129"/>
                </a:cubicBezTo>
                <a:cubicBezTo>
                  <a:pt x="4066699" y="271939"/>
                  <a:pt x="4065746" y="275749"/>
                  <a:pt x="4064794" y="279559"/>
                </a:cubicBezTo>
                <a:cubicBezTo>
                  <a:pt x="4063841" y="270986"/>
                  <a:pt x="4062889" y="262414"/>
                  <a:pt x="4061936" y="253841"/>
                </a:cubicBezTo>
                <a:cubicBezTo>
                  <a:pt x="4059079" y="237649"/>
                  <a:pt x="4057174" y="221456"/>
                  <a:pt x="4054316" y="207169"/>
                </a:cubicBezTo>
                <a:cubicBezTo>
                  <a:pt x="4053364" y="199549"/>
                  <a:pt x="4052411" y="192881"/>
                  <a:pt x="4050506" y="186214"/>
                </a:cubicBezTo>
                <a:cubicBezTo>
                  <a:pt x="4049554" y="179546"/>
                  <a:pt x="4047649" y="173831"/>
                  <a:pt x="4046696" y="168116"/>
                </a:cubicBezTo>
                <a:cubicBezTo>
                  <a:pt x="4043839" y="156686"/>
                  <a:pt x="4041934" y="146209"/>
                  <a:pt x="4040029" y="137636"/>
                </a:cubicBezTo>
                <a:cubicBezTo>
                  <a:pt x="4036219" y="121444"/>
                  <a:pt x="4034314" y="111919"/>
                  <a:pt x="4034314" y="111919"/>
                </a:cubicBezTo>
                <a:cubicBezTo>
                  <a:pt x="4034314" y="111919"/>
                  <a:pt x="4035266" y="121444"/>
                  <a:pt x="4036219" y="138589"/>
                </a:cubicBezTo>
                <a:cubicBezTo>
                  <a:pt x="4037171" y="147161"/>
                  <a:pt x="4038124" y="157639"/>
                  <a:pt x="4039076" y="169069"/>
                </a:cubicBezTo>
                <a:cubicBezTo>
                  <a:pt x="4040029" y="180499"/>
                  <a:pt x="4040981" y="193834"/>
                  <a:pt x="4042886" y="208121"/>
                </a:cubicBezTo>
                <a:cubicBezTo>
                  <a:pt x="4043839" y="217646"/>
                  <a:pt x="4044791" y="228124"/>
                  <a:pt x="4044791" y="238601"/>
                </a:cubicBezTo>
                <a:cubicBezTo>
                  <a:pt x="4037171" y="196691"/>
                  <a:pt x="4031456" y="170021"/>
                  <a:pt x="4031456" y="170021"/>
                </a:cubicBezTo>
                <a:cubicBezTo>
                  <a:pt x="4031456" y="170021"/>
                  <a:pt x="4032409" y="203359"/>
                  <a:pt x="4036219" y="252889"/>
                </a:cubicBezTo>
                <a:cubicBezTo>
                  <a:pt x="4036219" y="256699"/>
                  <a:pt x="4037171" y="260509"/>
                  <a:pt x="4037171" y="264319"/>
                </a:cubicBezTo>
                <a:cubicBezTo>
                  <a:pt x="4036219" y="266224"/>
                  <a:pt x="4036219" y="269081"/>
                  <a:pt x="4035266" y="271939"/>
                </a:cubicBezTo>
                <a:cubicBezTo>
                  <a:pt x="4033361" y="270034"/>
                  <a:pt x="4031456" y="268129"/>
                  <a:pt x="4030504" y="266224"/>
                </a:cubicBezTo>
                <a:cubicBezTo>
                  <a:pt x="4027646" y="263366"/>
                  <a:pt x="4025741" y="260509"/>
                  <a:pt x="4023836" y="258604"/>
                </a:cubicBezTo>
                <a:cubicBezTo>
                  <a:pt x="4018121" y="247174"/>
                  <a:pt x="4013359" y="237649"/>
                  <a:pt x="4009549" y="229076"/>
                </a:cubicBezTo>
                <a:cubicBezTo>
                  <a:pt x="4000976" y="212884"/>
                  <a:pt x="3996214" y="203359"/>
                  <a:pt x="3996214" y="203359"/>
                </a:cubicBezTo>
                <a:cubicBezTo>
                  <a:pt x="3996214" y="203359"/>
                  <a:pt x="4000024" y="212884"/>
                  <a:pt x="4005739" y="230981"/>
                </a:cubicBezTo>
                <a:cubicBezTo>
                  <a:pt x="4008596" y="237649"/>
                  <a:pt x="4011454" y="246221"/>
                  <a:pt x="4014311" y="255746"/>
                </a:cubicBezTo>
                <a:cubicBezTo>
                  <a:pt x="4010501" y="248126"/>
                  <a:pt x="4007644" y="243364"/>
                  <a:pt x="4007644" y="243364"/>
                </a:cubicBezTo>
                <a:cubicBezTo>
                  <a:pt x="4007644" y="243364"/>
                  <a:pt x="4010501" y="251936"/>
                  <a:pt x="4015264" y="267176"/>
                </a:cubicBezTo>
                <a:cubicBezTo>
                  <a:pt x="4018121" y="274796"/>
                  <a:pt x="4020979" y="284321"/>
                  <a:pt x="4024789" y="294799"/>
                </a:cubicBezTo>
                <a:cubicBezTo>
                  <a:pt x="4025741" y="296704"/>
                  <a:pt x="4026694" y="299561"/>
                  <a:pt x="4026694" y="301466"/>
                </a:cubicBezTo>
                <a:cubicBezTo>
                  <a:pt x="4023836" y="310039"/>
                  <a:pt x="4020026" y="319564"/>
                  <a:pt x="4017169" y="329089"/>
                </a:cubicBezTo>
                <a:cubicBezTo>
                  <a:pt x="4017169" y="329089"/>
                  <a:pt x="4016216" y="328136"/>
                  <a:pt x="4016216" y="328136"/>
                </a:cubicBezTo>
                <a:cubicBezTo>
                  <a:pt x="4011454" y="325279"/>
                  <a:pt x="4008596" y="322421"/>
                  <a:pt x="4005739" y="320516"/>
                </a:cubicBezTo>
                <a:cubicBezTo>
                  <a:pt x="4005739" y="319564"/>
                  <a:pt x="4005739" y="318611"/>
                  <a:pt x="4005739" y="318611"/>
                </a:cubicBezTo>
                <a:cubicBezTo>
                  <a:pt x="4005739" y="315754"/>
                  <a:pt x="4004786" y="313849"/>
                  <a:pt x="4004786" y="310991"/>
                </a:cubicBezTo>
                <a:cubicBezTo>
                  <a:pt x="4004786" y="285274"/>
                  <a:pt x="4002881" y="269081"/>
                  <a:pt x="4002881" y="269081"/>
                </a:cubicBezTo>
                <a:cubicBezTo>
                  <a:pt x="4002881" y="269081"/>
                  <a:pt x="4001929" y="274796"/>
                  <a:pt x="4000024" y="284321"/>
                </a:cubicBezTo>
                <a:cubicBezTo>
                  <a:pt x="3996214" y="261461"/>
                  <a:pt x="3993356" y="248126"/>
                  <a:pt x="3993356" y="248126"/>
                </a:cubicBezTo>
                <a:cubicBezTo>
                  <a:pt x="3993356" y="248126"/>
                  <a:pt x="3993356" y="262414"/>
                  <a:pt x="3993356" y="286226"/>
                </a:cubicBezTo>
                <a:cubicBezTo>
                  <a:pt x="3993356" y="286226"/>
                  <a:pt x="3992404" y="286226"/>
                  <a:pt x="3992404" y="286226"/>
                </a:cubicBezTo>
                <a:cubicBezTo>
                  <a:pt x="3991451" y="286226"/>
                  <a:pt x="3990499" y="287179"/>
                  <a:pt x="3990499" y="287179"/>
                </a:cubicBezTo>
                <a:cubicBezTo>
                  <a:pt x="3988594" y="289084"/>
                  <a:pt x="3986689" y="290989"/>
                  <a:pt x="3985736" y="292894"/>
                </a:cubicBezTo>
                <a:lnTo>
                  <a:pt x="3985736" y="292894"/>
                </a:lnTo>
                <a:lnTo>
                  <a:pt x="3985736" y="293846"/>
                </a:lnTo>
                <a:cubicBezTo>
                  <a:pt x="3984784" y="300514"/>
                  <a:pt x="3983831" y="307181"/>
                  <a:pt x="3983831" y="313849"/>
                </a:cubicBezTo>
                <a:cubicBezTo>
                  <a:pt x="3981926" y="310039"/>
                  <a:pt x="3980021" y="307181"/>
                  <a:pt x="3978116" y="303371"/>
                </a:cubicBezTo>
                <a:cubicBezTo>
                  <a:pt x="3983831" y="284321"/>
                  <a:pt x="3987641" y="272891"/>
                  <a:pt x="3987641" y="272891"/>
                </a:cubicBezTo>
                <a:cubicBezTo>
                  <a:pt x="3987641" y="272891"/>
                  <a:pt x="3982879" y="282416"/>
                  <a:pt x="3976211" y="298609"/>
                </a:cubicBezTo>
                <a:cubicBezTo>
                  <a:pt x="3975259" y="296704"/>
                  <a:pt x="3974306" y="295751"/>
                  <a:pt x="3973354" y="293846"/>
                </a:cubicBezTo>
                <a:cubicBezTo>
                  <a:pt x="3973354" y="291941"/>
                  <a:pt x="3973354" y="290036"/>
                  <a:pt x="3973354" y="288131"/>
                </a:cubicBezTo>
                <a:cubicBezTo>
                  <a:pt x="3973354" y="288131"/>
                  <a:pt x="3973354" y="288131"/>
                  <a:pt x="3973354" y="287179"/>
                </a:cubicBezTo>
                <a:cubicBezTo>
                  <a:pt x="3975259" y="283369"/>
                  <a:pt x="3976211" y="280511"/>
                  <a:pt x="3977164" y="278606"/>
                </a:cubicBezTo>
                <a:cubicBezTo>
                  <a:pt x="3979069" y="273844"/>
                  <a:pt x="3980974" y="270986"/>
                  <a:pt x="3980974" y="270986"/>
                </a:cubicBezTo>
                <a:cubicBezTo>
                  <a:pt x="3980974" y="270986"/>
                  <a:pt x="3979069" y="272891"/>
                  <a:pt x="3976211" y="277654"/>
                </a:cubicBezTo>
                <a:cubicBezTo>
                  <a:pt x="3975259" y="278606"/>
                  <a:pt x="3974306" y="280511"/>
                  <a:pt x="3973354" y="282416"/>
                </a:cubicBezTo>
                <a:cubicBezTo>
                  <a:pt x="3973354" y="271939"/>
                  <a:pt x="3974306" y="262414"/>
                  <a:pt x="3974306" y="254794"/>
                </a:cubicBezTo>
                <a:cubicBezTo>
                  <a:pt x="3975259" y="238601"/>
                  <a:pt x="3975259" y="230029"/>
                  <a:pt x="3975259" y="230029"/>
                </a:cubicBezTo>
                <a:cubicBezTo>
                  <a:pt x="3975259" y="230029"/>
                  <a:pt x="3973354" y="238601"/>
                  <a:pt x="3970496" y="254794"/>
                </a:cubicBezTo>
                <a:cubicBezTo>
                  <a:pt x="3969544" y="262414"/>
                  <a:pt x="3967639" y="271939"/>
                  <a:pt x="3965734" y="281464"/>
                </a:cubicBezTo>
                <a:cubicBezTo>
                  <a:pt x="3964781" y="278606"/>
                  <a:pt x="3962876" y="276701"/>
                  <a:pt x="3961924" y="274796"/>
                </a:cubicBezTo>
                <a:cubicBezTo>
                  <a:pt x="3961924" y="272891"/>
                  <a:pt x="3962876" y="270986"/>
                  <a:pt x="3962876" y="269081"/>
                </a:cubicBezTo>
                <a:cubicBezTo>
                  <a:pt x="3965734" y="253841"/>
                  <a:pt x="3966686" y="245269"/>
                  <a:pt x="3966686" y="245269"/>
                </a:cubicBezTo>
                <a:cubicBezTo>
                  <a:pt x="3966686" y="245269"/>
                  <a:pt x="3963829" y="253841"/>
                  <a:pt x="3959066" y="268129"/>
                </a:cubicBezTo>
                <a:cubicBezTo>
                  <a:pt x="3959066" y="268129"/>
                  <a:pt x="3959066" y="269081"/>
                  <a:pt x="3959066" y="269081"/>
                </a:cubicBezTo>
                <a:cubicBezTo>
                  <a:pt x="3959066" y="268129"/>
                  <a:pt x="3958114" y="267176"/>
                  <a:pt x="3958114" y="267176"/>
                </a:cubicBezTo>
                <a:cubicBezTo>
                  <a:pt x="3958114" y="267176"/>
                  <a:pt x="3958114" y="268129"/>
                  <a:pt x="3958114" y="269081"/>
                </a:cubicBezTo>
                <a:cubicBezTo>
                  <a:pt x="3957161" y="267176"/>
                  <a:pt x="3956209" y="266224"/>
                  <a:pt x="3955256" y="264319"/>
                </a:cubicBezTo>
                <a:cubicBezTo>
                  <a:pt x="3955256" y="258604"/>
                  <a:pt x="3955256" y="252889"/>
                  <a:pt x="3954304" y="247174"/>
                </a:cubicBezTo>
                <a:cubicBezTo>
                  <a:pt x="3954304" y="235744"/>
                  <a:pt x="3952399" y="224314"/>
                  <a:pt x="3951446" y="214789"/>
                </a:cubicBezTo>
                <a:cubicBezTo>
                  <a:pt x="3950494" y="205264"/>
                  <a:pt x="3949541" y="196691"/>
                  <a:pt x="3947636" y="190024"/>
                </a:cubicBezTo>
                <a:cubicBezTo>
                  <a:pt x="3944779" y="176689"/>
                  <a:pt x="3943826" y="169069"/>
                  <a:pt x="3943826" y="169069"/>
                </a:cubicBezTo>
                <a:cubicBezTo>
                  <a:pt x="3943826" y="169069"/>
                  <a:pt x="3943826" y="176689"/>
                  <a:pt x="3943826" y="190024"/>
                </a:cubicBezTo>
                <a:cubicBezTo>
                  <a:pt x="3943826" y="196691"/>
                  <a:pt x="3943826" y="205264"/>
                  <a:pt x="3943826" y="214789"/>
                </a:cubicBezTo>
                <a:cubicBezTo>
                  <a:pt x="3943826" y="218599"/>
                  <a:pt x="3943826" y="222409"/>
                  <a:pt x="3943826" y="225266"/>
                </a:cubicBezTo>
                <a:cubicBezTo>
                  <a:pt x="3942874" y="221456"/>
                  <a:pt x="3941921" y="218599"/>
                  <a:pt x="3940969" y="215741"/>
                </a:cubicBezTo>
                <a:cubicBezTo>
                  <a:pt x="3940016" y="212884"/>
                  <a:pt x="3939064" y="210026"/>
                  <a:pt x="3939064" y="207169"/>
                </a:cubicBezTo>
                <a:cubicBezTo>
                  <a:pt x="3940016" y="206216"/>
                  <a:pt x="3940016" y="205264"/>
                  <a:pt x="3940016" y="205264"/>
                </a:cubicBezTo>
                <a:cubicBezTo>
                  <a:pt x="3940016" y="205264"/>
                  <a:pt x="3940016" y="206216"/>
                  <a:pt x="3939064" y="206216"/>
                </a:cubicBezTo>
                <a:cubicBezTo>
                  <a:pt x="3937159" y="201454"/>
                  <a:pt x="3936206" y="197644"/>
                  <a:pt x="3936206" y="197644"/>
                </a:cubicBezTo>
                <a:cubicBezTo>
                  <a:pt x="3936206" y="197644"/>
                  <a:pt x="3936206" y="201454"/>
                  <a:pt x="3937159" y="208121"/>
                </a:cubicBezTo>
                <a:cubicBezTo>
                  <a:pt x="3935254" y="210026"/>
                  <a:pt x="3932396" y="212884"/>
                  <a:pt x="3929539" y="216694"/>
                </a:cubicBezTo>
                <a:cubicBezTo>
                  <a:pt x="3928586" y="210026"/>
                  <a:pt x="3926681" y="204311"/>
                  <a:pt x="3925729" y="197644"/>
                </a:cubicBezTo>
                <a:cubicBezTo>
                  <a:pt x="3922871" y="183356"/>
                  <a:pt x="3919061" y="170021"/>
                  <a:pt x="3916204" y="158591"/>
                </a:cubicBezTo>
                <a:cubicBezTo>
                  <a:pt x="3915251" y="153829"/>
                  <a:pt x="3913346" y="148114"/>
                  <a:pt x="3912394" y="144304"/>
                </a:cubicBezTo>
                <a:cubicBezTo>
                  <a:pt x="3913346" y="142399"/>
                  <a:pt x="3914299" y="141446"/>
                  <a:pt x="3915251" y="139541"/>
                </a:cubicBezTo>
                <a:cubicBezTo>
                  <a:pt x="3927634" y="121444"/>
                  <a:pt x="3935254" y="110966"/>
                  <a:pt x="3935254" y="110966"/>
                </a:cubicBezTo>
                <a:cubicBezTo>
                  <a:pt x="3935254" y="110966"/>
                  <a:pt x="3926681" y="120491"/>
                  <a:pt x="3912394" y="136684"/>
                </a:cubicBezTo>
                <a:cubicBezTo>
                  <a:pt x="3911441" y="137636"/>
                  <a:pt x="3911441" y="138589"/>
                  <a:pt x="3910489" y="138589"/>
                </a:cubicBezTo>
                <a:cubicBezTo>
                  <a:pt x="3909536" y="134779"/>
                  <a:pt x="3908584" y="131921"/>
                  <a:pt x="3906679" y="128111"/>
                </a:cubicBezTo>
                <a:cubicBezTo>
                  <a:pt x="3900964" y="111919"/>
                  <a:pt x="3898106" y="102394"/>
                  <a:pt x="3898106" y="102394"/>
                </a:cubicBezTo>
                <a:cubicBezTo>
                  <a:pt x="3898106" y="102394"/>
                  <a:pt x="3900011" y="111919"/>
                  <a:pt x="3902869" y="129064"/>
                </a:cubicBezTo>
                <a:cubicBezTo>
                  <a:pt x="3903821" y="132874"/>
                  <a:pt x="3904774" y="137636"/>
                  <a:pt x="3905726" y="143351"/>
                </a:cubicBezTo>
                <a:cubicBezTo>
                  <a:pt x="3905726" y="143351"/>
                  <a:pt x="3905726" y="143351"/>
                  <a:pt x="3905726" y="143351"/>
                </a:cubicBezTo>
                <a:cubicBezTo>
                  <a:pt x="3900011" y="150019"/>
                  <a:pt x="3894296" y="158591"/>
                  <a:pt x="3887629" y="167164"/>
                </a:cubicBezTo>
                <a:cubicBezTo>
                  <a:pt x="3880961" y="175736"/>
                  <a:pt x="3874294" y="185261"/>
                  <a:pt x="3866674" y="195739"/>
                </a:cubicBezTo>
                <a:cubicBezTo>
                  <a:pt x="3864769" y="190976"/>
                  <a:pt x="3863816" y="186214"/>
                  <a:pt x="3862864" y="182404"/>
                </a:cubicBezTo>
                <a:cubicBezTo>
                  <a:pt x="3857149" y="165259"/>
                  <a:pt x="3854291" y="155734"/>
                  <a:pt x="3854291" y="155734"/>
                </a:cubicBezTo>
                <a:cubicBezTo>
                  <a:pt x="3854291" y="155734"/>
                  <a:pt x="3856196" y="166211"/>
                  <a:pt x="3859054" y="183356"/>
                </a:cubicBezTo>
                <a:cubicBezTo>
                  <a:pt x="3860006" y="189071"/>
                  <a:pt x="3861911" y="195739"/>
                  <a:pt x="3862864" y="202406"/>
                </a:cubicBezTo>
                <a:cubicBezTo>
                  <a:pt x="3860959" y="204311"/>
                  <a:pt x="3860006" y="207169"/>
                  <a:pt x="3858101" y="209074"/>
                </a:cubicBezTo>
                <a:cubicBezTo>
                  <a:pt x="3856196" y="211931"/>
                  <a:pt x="3855244" y="213836"/>
                  <a:pt x="3853339" y="216694"/>
                </a:cubicBezTo>
                <a:cubicBezTo>
                  <a:pt x="3851434" y="208121"/>
                  <a:pt x="3850481" y="200501"/>
                  <a:pt x="3849529" y="195739"/>
                </a:cubicBezTo>
                <a:cubicBezTo>
                  <a:pt x="3850481" y="189071"/>
                  <a:pt x="3851434" y="183356"/>
                  <a:pt x="3852386" y="178594"/>
                </a:cubicBezTo>
                <a:cubicBezTo>
                  <a:pt x="3854291" y="166211"/>
                  <a:pt x="3855244" y="158591"/>
                  <a:pt x="3855244" y="158591"/>
                </a:cubicBezTo>
                <a:cubicBezTo>
                  <a:pt x="3855244" y="158591"/>
                  <a:pt x="3853339" y="165259"/>
                  <a:pt x="3848576" y="177641"/>
                </a:cubicBezTo>
                <a:cubicBezTo>
                  <a:pt x="3846671" y="184309"/>
                  <a:pt x="3844766" y="190976"/>
                  <a:pt x="3841909" y="199549"/>
                </a:cubicBezTo>
                <a:cubicBezTo>
                  <a:pt x="3840956" y="204311"/>
                  <a:pt x="3839051" y="208121"/>
                  <a:pt x="3838099" y="212884"/>
                </a:cubicBezTo>
                <a:cubicBezTo>
                  <a:pt x="3837146" y="216694"/>
                  <a:pt x="3836194" y="221456"/>
                  <a:pt x="3835241" y="225266"/>
                </a:cubicBezTo>
                <a:cubicBezTo>
                  <a:pt x="3835241" y="224314"/>
                  <a:pt x="3834289" y="223361"/>
                  <a:pt x="3834289" y="222409"/>
                </a:cubicBezTo>
                <a:cubicBezTo>
                  <a:pt x="3831431" y="217646"/>
                  <a:pt x="3828574" y="212884"/>
                  <a:pt x="3825716" y="209074"/>
                </a:cubicBezTo>
                <a:cubicBezTo>
                  <a:pt x="3815239" y="193834"/>
                  <a:pt x="3809524" y="184309"/>
                  <a:pt x="3809524" y="184309"/>
                </a:cubicBezTo>
                <a:cubicBezTo>
                  <a:pt x="3809524" y="184309"/>
                  <a:pt x="3814286" y="193834"/>
                  <a:pt x="3821906" y="210979"/>
                </a:cubicBezTo>
                <a:cubicBezTo>
                  <a:pt x="3823811" y="214789"/>
                  <a:pt x="3825716" y="219551"/>
                  <a:pt x="3828574" y="224314"/>
                </a:cubicBezTo>
                <a:cubicBezTo>
                  <a:pt x="3829526" y="227171"/>
                  <a:pt x="3831431" y="230981"/>
                  <a:pt x="3832384" y="234791"/>
                </a:cubicBezTo>
                <a:cubicBezTo>
                  <a:pt x="3831431" y="241459"/>
                  <a:pt x="3829526" y="248126"/>
                  <a:pt x="3828574" y="254794"/>
                </a:cubicBezTo>
                <a:cubicBezTo>
                  <a:pt x="3827621" y="256699"/>
                  <a:pt x="3826669" y="257651"/>
                  <a:pt x="3825716" y="259556"/>
                </a:cubicBezTo>
                <a:cubicBezTo>
                  <a:pt x="3823811" y="262414"/>
                  <a:pt x="3821906" y="266224"/>
                  <a:pt x="3820954" y="269081"/>
                </a:cubicBezTo>
                <a:cubicBezTo>
                  <a:pt x="3820954" y="268129"/>
                  <a:pt x="3820001" y="268129"/>
                  <a:pt x="3820001" y="267176"/>
                </a:cubicBezTo>
                <a:cubicBezTo>
                  <a:pt x="3810476" y="255746"/>
                  <a:pt x="3804761" y="249079"/>
                  <a:pt x="3804761" y="249079"/>
                </a:cubicBezTo>
                <a:cubicBezTo>
                  <a:pt x="3804761" y="249079"/>
                  <a:pt x="3809524" y="256699"/>
                  <a:pt x="3817144" y="270034"/>
                </a:cubicBezTo>
                <a:cubicBezTo>
                  <a:pt x="3818096" y="270986"/>
                  <a:pt x="3818096" y="271939"/>
                  <a:pt x="3819049" y="272891"/>
                </a:cubicBezTo>
                <a:cubicBezTo>
                  <a:pt x="3815239" y="280511"/>
                  <a:pt x="3811429" y="287179"/>
                  <a:pt x="3806666" y="294799"/>
                </a:cubicBezTo>
                <a:cubicBezTo>
                  <a:pt x="3806666" y="294799"/>
                  <a:pt x="3806666" y="294799"/>
                  <a:pt x="3806666" y="294799"/>
                </a:cubicBezTo>
                <a:cubicBezTo>
                  <a:pt x="3805714" y="293846"/>
                  <a:pt x="3804761" y="291941"/>
                  <a:pt x="3803809" y="290989"/>
                </a:cubicBezTo>
                <a:cubicBezTo>
                  <a:pt x="3803809" y="290036"/>
                  <a:pt x="3803809" y="289084"/>
                  <a:pt x="3802856" y="287179"/>
                </a:cubicBezTo>
                <a:cubicBezTo>
                  <a:pt x="3801904" y="283369"/>
                  <a:pt x="3800951" y="280511"/>
                  <a:pt x="3799999" y="276701"/>
                </a:cubicBezTo>
                <a:cubicBezTo>
                  <a:pt x="3798094" y="270034"/>
                  <a:pt x="3796189" y="265271"/>
                  <a:pt x="3795236" y="260509"/>
                </a:cubicBezTo>
                <a:cubicBezTo>
                  <a:pt x="3792379" y="250984"/>
                  <a:pt x="3790474" y="246221"/>
                  <a:pt x="3790474" y="246221"/>
                </a:cubicBezTo>
                <a:cubicBezTo>
                  <a:pt x="3790474" y="246221"/>
                  <a:pt x="3790474" y="251936"/>
                  <a:pt x="3791426" y="260509"/>
                </a:cubicBezTo>
                <a:cubicBezTo>
                  <a:pt x="3791426" y="264319"/>
                  <a:pt x="3792379" y="269081"/>
                  <a:pt x="3792379" y="273844"/>
                </a:cubicBezTo>
                <a:cubicBezTo>
                  <a:pt x="3790474" y="271939"/>
                  <a:pt x="3789521" y="270034"/>
                  <a:pt x="3787616" y="268129"/>
                </a:cubicBezTo>
                <a:cubicBezTo>
                  <a:pt x="3783806" y="263366"/>
                  <a:pt x="3779996" y="259556"/>
                  <a:pt x="3777139" y="255746"/>
                </a:cubicBezTo>
                <a:cubicBezTo>
                  <a:pt x="3776186" y="251936"/>
                  <a:pt x="3774281" y="249079"/>
                  <a:pt x="3773329" y="246221"/>
                </a:cubicBezTo>
                <a:cubicBezTo>
                  <a:pt x="3767614" y="231934"/>
                  <a:pt x="3764756" y="224314"/>
                  <a:pt x="3764756" y="224314"/>
                </a:cubicBezTo>
                <a:cubicBezTo>
                  <a:pt x="3764756" y="224314"/>
                  <a:pt x="3766661" y="232886"/>
                  <a:pt x="3769519" y="247174"/>
                </a:cubicBezTo>
                <a:cubicBezTo>
                  <a:pt x="3771424" y="254794"/>
                  <a:pt x="3773329" y="263366"/>
                  <a:pt x="3776186" y="273844"/>
                </a:cubicBezTo>
                <a:cubicBezTo>
                  <a:pt x="3778091" y="281464"/>
                  <a:pt x="3779996" y="290989"/>
                  <a:pt x="3781901" y="299561"/>
                </a:cubicBezTo>
                <a:cubicBezTo>
                  <a:pt x="3775234" y="275749"/>
                  <a:pt x="3767614" y="253841"/>
                  <a:pt x="3760946" y="234791"/>
                </a:cubicBezTo>
                <a:cubicBezTo>
                  <a:pt x="3759041" y="229076"/>
                  <a:pt x="3757136" y="224314"/>
                  <a:pt x="3755231" y="218599"/>
                </a:cubicBezTo>
                <a:cubicBezTo>
                  <a:pt x="3758089" y="214789"/>
                  <a:pt x="3759041" y="211931"/>
                  <a:pt x="3759041" y="211931"/>
                </a:cubicBezTo>
                <a:cubicBezTo>
                  <a:pt x="3759041" y="211931"/>
                  <a:pt x="3757136" y="213836"/>
                  <a:pt x="3754279" y="217646"/>
                </a:cubicBezTo>
                <a:cubicBezTo>
                  <a:pt x="3753326" y="213836"/>
                  <a:pt x="3752374" y="210979"/>
                  <a:pt x="3750469" y="208121"/>
                </a:cubicBezTo>
                <a:cubicBezTo>
                  <a:pt x="3752374" y="201454"/>
                  <a:pt x="3752374" y="197644"/>
                  <a:pt x="3752374" y="197644"/>
                </a:cubicBezTo>
                <a:cubicBezTo>
                  <a:pt x="3752374" y="197644"/>
                  <a:pt x="3751421" y="200501"/>
                  <a:pt x="3748564" y="205264"/>
                </a:cubicBezTo>
                <a:cubicBezTo>
                  <a:pt x="3739991" y="181451"/>
                  <a:pt x="3734276" y="167164"/>
                  <a:pt x="3734276" y="167164"/>
                </a:cubicBezTo>
                <a:cubicBezTo>
                  <a:pt x="3734276" y="167164"/>
                  <a:pt x="3737134" y="186214"/>
                  <a:pt x="3742849" y="217646"/>
                </a:cubicBezTo>
                <a:cubicBezTo>
                  <a:pt x="3740944" y="222409"/>
                  <a:pt x="3738086" y="229076"/>
                  <a:pt x="3736181" y="236696"/>
                </a:cubicBezTo>
                <a:cubicBezTo>
                  <a:pt x="3736181" y="237649"/>
                  <a:pt x="3736181" y="237649"/>
                  <a:pt x="3735229" y="238601"/>
                </a:cubicBezTo>
                <a:cubicBezTo>
                  <a:pt x="3733324" y="240506"/>
                  <a:pt x="3731419" y="243364"/>
                  <a:pt x="3730466" y="245269"/>
                </a:cubicBezTo>
                <a:cubicBezTo>
                  <a:pt x="3728561" y="242411"/>
                  <a:pt x="3727609" y="239554"/>
                  <a:pt x="3726656" y="236696"/>
                </a:cubicBezTo>
                <a:cubicBezTo>
                  <a:pt x="3726656" y="235744"/>
                  <a:pt x="3726656" y="234791"/>
                  <a:pt x="3726656" y="232886"/>
                </a:cubicBezTo>
                <a:cubicBezTo>
                  <a:pt x="3726656" y="221456"/>
                  <a:pt x="3725704" y="214789"/>
                  <a:pt x="3725704" y="214789"/>
                </a:cubicBezTo>
                <a:cubicBezTo>
                  <a:pt x="3725704" y="214789"/>
                  <a:pt x="3724751" y="220504"/>
                  <a:pt x="3722846" y="230029"/>
                </a:cubicBezTo>
                <a:cubicBezTo>
                  <a:pt x="3722846" y="230029"/>
                  <a:pt x="3722846" y="229076"/>
                  <a:pt x="3721894" y="229076"/>
                </a:cubicBezTo>
                <a:cubicBezTo>
                  <a:pt x="3721894" y="229076"/>
                  <a:pt x="3721894" y="229076"/>
                  <a:pt x="3721894" y="229076"/>
                </a:cubicBezTo>
                <a:cubicBezTo>
                  <a:pt x="3723799" y="215741"/>
                  <a:pt x="3724751" y="203359"/>
                  <a:pt x="3725704" y="190976"/>
                </a:cubicBezTo>
                <a:cubicBezTo>
                  <a:pt x="3726656" y="184309"/>
                  <a:pt x="3726656" y="178594"/>
                  <a:pt x="3727609" y="172879"/>
                </a:cubicBezTo>
                <a:cubicBezTo>
                  <a:pt x="3728561" y="167164"/>
                  <a:pt x="3729514" y="161449"/>
                  <a:pt x="3730466" y="155734"/>
                </a:cubicBezTo>
                <a:cubicBezTo>
                  <a:pt x="3732371" y="145256"/>
                  <a:pt x="3733324" y="135731"/>
                  <a:pt x="3734276" y="128111"/>
                </a:cubicBezTo>
                <a:cubicBezTo>
                  <a:pt x="3736181" y="112871"/>
                  <a:pt x="3737134" y="104299"/>
                  <a:pt x="3737134" y="104299"/>
                </a:cubicBezTo>
                <a:cubicBezTo>
                  <a:pt x="3737134" y="104299"/>
                  <a:pt x="3734276" y="112871"/>
                  <a:pt x="3730466" y="127159"/>
                </a:cubicBezTo>
                <a:cubicBezTo>
                  <a:pt x="3728561" y="134779"/>
                  <a:pt x="3725704" y="143351"/>
                  <a:pt x="3722846" y="153829"/>
                </a:cubicBezTo>
                <a:cubicBezTo>
                  <a:pt x="3720941" y="158591"/>
                  <a:pt x="3719989" y="164306"/>
                  <a:pt x="3718084" y="170021"/>
                </a:cubicBezTo>
                <a:cubicBezTo>
                  <a:pt x="3717131" y="175736"/>
                  <a:pt x="3715226" y="182404"/>
                  <a:pt x="3714274" y="188119"/>
                </a:cubicBezTo>
                <a:cubicBezTo>
                  <a:pt x="3713321" y="194786"/>
                  <a:pt x="3711416" y="201454"/>
                  <a:pt x="3710464" y="208121"/>
                </a:cubicBezTo>
                <a:cubicBezTo>
                  <a:pt x="3710464" y="208121"/>
                  <a:pt x="3710464" y="208121"/>
                  <a:pt x="3710464" y="207169"/>
                </a:cubicBezTo>
                <a:cubicBezTo>
                  <a:pt x="3702844" y="194786"/>
                  <a:pt x="3697129" y="184309"/>
                  <a:pt x="3691414" y="174784"/>
                </a:cubicBezTo>
                <a:cubicBezTo>
                  <a:pt x="3684746" y="164306"/>
                  <a:pt x="3679984" y="155734"/>
                  <a:pt x="3677126" y="150971"/>
                </a:cubicBezTo>
                <a:cubicBezTo>
                  <a:pt x="3678079" y="142399"/>
                  <a:pt x="3678079" y="137636"/>
                  <a:pt x="3678079" y="137636"/>
                </a:cubicBezTo>
                <a:cubicBezTo>
                  <a:pt x="3678079" y="137636"/>
                  <a:pt x="3677126" y="141446"/>
                  <a:pt x="3675221" y="149066"/>
                </a:cubicBezTo>
                <a:cubicBezTo>
                  <a:pt x="3674269" y="148114"/>
                  <a:pt x="3674269" y="147161"/>
                  <a:pt x="3674269" y="147161"/>
                </a:cubicBezTo>
                <a:cubicBezTo>
                  <a:pt x="3674269" y="147161"/>
                  <a:pt x="3674269" y="148114"/>
                  <a:pt x="3675221" y="150019"/>
                </a:cubicBezTo>
                <a:cubicBezTo>
                  <a:pt x="3674269" y="153829"/>
                  <a:pt x="3673316" y="158591"/>
                  <a:pt x="3672364" y="164306"/>
                </a:cubicBezTo>
                <a:cubicBezTo>
                  <a:pt x="3670459" y="172879"/>
                  <a:pt x="3668554" y="182404"/>
                  <a:pt x="3665696" y="194786"/>
                </a:cubicBezTo>
                <a:cubicBezTo>
                  <a:pt x="3664744" y="199549"/>
                  <a:pt x="3663791" y="204311"/>
                  <a:pt x="3662839" y="209074"/>
                </a:cubicBezTo>
                <a:cubicBezTo>
                  <a:pt x="3662839" y="209074"/>
                  <a:pt x="3662839" y="210026"/>
                  <a:pt x="3661886" y="210026"/>
                </a:cubicBezTo>
                <a:cubicBezTo>
                  <a:pt x="3660934" y="211931"/>
                  <a:pt x="3659029" y="214789"/>
                  <a:pt x="3658076" y="216694"/>
                </a:cubicBezTo>
                <a:cubicBezTo>
                  <a:pt x="3659029" y="190976"/>
                  <a:pt x="3658076" y="174784"/>
                  <a:pt x="3658076" y="174784"/>
                </a:cubicBezTo>
                <a:cubicBezTo>
                  <a:pt x="3658076" y="174784"/>
                  <a:pt x="3652361" y="200501"/>
                  <a:pt x="3645694" y="239554"/>
                </a:cubicBezTo>
                <a:cubicBezTo>
                  <a:pt x="3645694" y="241459"/>
                  <a:pt x="3644741" y="244316"/>
                  <a:pt x="3644741" y="246221"/>
                </a:cubicBezTo>
                <a:cubicBezTo>
                  <a:pt x="3644741" y="247174"/>
                  <a:pt x="3643789" y="248126"/>
                  <a:pt x="3643789" y="249079"/>
                </a:cubicBezTo>
                <a:cubicBezTo>
                  <a:pt x="3642836" y="251936"/>
                  <a:pt x="3641884" y="255746"/>
                  <a:pt x="3640931" y="259556"/>
                </a:cubicBezTo>
                <a:cubicBezTo>
                  <a:pt x="3636169" y="249079"/>
                  <a:pt x="3633311" y="243364"/>
                  <a:pt x="3633311" y="243364"/>
                </a:cubicBezTo>
                <a:cubicBezTo>
                  <a:pt x="3633311" y="243364"/>
                  <a:pt x="3635216" y="250984"/>
                  <a:pt x="3639979" y="265271"/>
                </a:cubicBezTo>
                <a:cubicBezTo>
                  <a:pt x="3639026" y="268129"/>
                  <a:pt x="3638074" y="271939"/>
                  <a:pt x="3637121" y="275749"/>
                </a:cubicBezTo>
                <a:cubicBezTo>
                  <a:pt x="3631406" y="266224"/>
                  <a:pt x="3627596" y="261461"/>
                  <a:pt x="3627596" y="261461"/>
                </a:cubicBezTo>
                <a:cubicBezTo>
                  <a:pt x="3627596" y="261461"/>
                  <a:pt x="3630454" y="268129"/>
                  <a:pt x="3635216" y="280511"/>
                </a:cubicBezTo>
                <a:cubicBezTo>
                  <a:pt x="3635216" y="280511"/>
                  <a:pt x="3635216" y="280511"/>
                  <a:pt x="3635216" y="281464"/>
                </a:cubicBezTo>
                <a:cubicBezTo>
                  <a:pt x="3633311" y="290036"/>
                  <a:pt x="3631406" y="299561"/>
                  <a:pt x="3630454" y="309086"/>
                </a:cubicBezTo>
                <a:cubicBezTo>
                  <a:pt x="3629501" y="316706"/>
                  <a:pt x="3628549" y="324326"/>
                  <a:pt x="3627596" y="332899"/>
                </a:cubicBezTo>
                <a:cubicBezTo>
                  <a:pt x="3624739" y="325279"/>
                  <a:pt x="3622834" y="318611"/>
                  <a:pt x="3620929" y="312896"/>
                </a:cubicBezTo>
                <a:cubicBezTo>
                  <a:pt x="3620929" y="310991"/>
                  <a:pt x="3620929" y="309086"/>
                  <a:pt x="3620929" y="309086"/>
                </a:cubicBezTo>
                <a:cubicBezTo>
                  <a:pt x="3620929" y="309086"/>
                  <a:pt x="3620929" y="310039"/>
                  <a:pt x="3619976" y="310991"/>
                </a:cubicBezTo>
                <a:cubicBezTo>
                  <a:pt x="3619976" y="310039"/>
                  <a:pt x="3619024" y="309086"/>
                  <a:pt x="3619024" y="308134"/>
                </a:cubicBezTo>
                <a:cubicBezTo>
                  <a:pt x="3620929" y="295751"/>
                  <a:pt x="3621881" y="284321"/>
                  <a:pt x="3622834" y="272891"/>
                </a:cubicBezTo>
                <a:cubicBezTo>
                  <a:pt x="3624739" y="252889"/>
                  <a:pt x="3625691" y="234791"/>
                  <a:pt x="3626644" y="221456"/>
                </a:cubicBezTo>
                <a:cubicBezTo>
                  <a:pt x="3629501" y="215741"/>
                  <a:pt x="3630454" y="211931"/>
                  <a:pt x="3630454" y="211931"/>
                </a:cubicBezTo>
                <a:cubicBezTo>
                  <a:pt x="3630454" y="211931"/>
                  <a:pt x="3629501" y="213836"/>
                  <a:pt x="3626644" y="216694"/>
                </a:cubicBezTo>
                <a:cubicBezTo>
                  <a:pt x="3626644" y="215741"/>
                  <a:pt x="3626644" y="214789"/>
                  <a:pt x="3626644" y="214789"/>
                </a:cubicBezTo>
                <a:cubicBezTo>
                  <a:pt x="3626644" y="200501"/>
                  <a:pt x="3626644" y="192881"/>
                  <a:pt x="3626644" y="192881"/>
                </a:cubicBezTo>
                <a:cubicBezTo>
                  <a:pt x="3626644" y="192881"/>
                  <a:pt x="3624739" y="200501"/>
                  <a:pt x="3622834" y="214789"/>
                </a:cubicBezTo>
                <a:cubicBezTo>
                  <a:pt x="3621881" y="217646"/>
                  <a:pt x="3621881" y="221456"/>
                  <a:pt x="3620929" y="226219"/>
                </a:cubicBezTo>
                <a:cubicBezTo>
                  <a:pt x="3620929" y="226219"/>
                  <a:pt x="3620929" y="226219"/>
                  <a:pt x="3620929" y="227171"/>
                </a:cubicBezTo>
                <a:cubicBezTo>
                  <a:pt x="3618071" y="231934"/>
                  <a:pt x="3614261" y="237649"/>
                  <a:pt x="3609499" y="243364"/>
                </a:cubicBezTo>
                <a:cubicBezTo>
                  <a:pt x="3607594" y="246221"/>
                  <a:pt x="3605689" y="249079"/>
                  <a:pt x="3603784" y="251936"/>
                </a:cubicBezTo>
                <a:cubicBezTo>
                  <a:pt x="3607594" y="242411"/>
                  <a:pt x="3610451" y="233839"/>
                  <a:pt x="3613309" y="225266"/>
                </a:cubicBezTo>
                <a:cubicBezTo>
                  <a:pt x="3615214" y="219551"/>
                  <a:pt x="3617119" y="213836"/>
                  <a:pt x="3619024" y="208121"/>
                </a:cubicBezTo>
                <a:cubicBezTo>
                  <a:pt x="3620929" y="202406"/>
                  <a:pt x="3622834" y="197644"/>
                  <a:pt x="3624739" y="192881"/>
                </a:cubicBezTo>
                <a:cubicBezTo>
                  <a:pt x="3628549" y="183356"/>
                  <a:pt x="3631406" y="174784"/>
                  <a:pt x="3634264" y="168116"/>
                </a:cubicBezTo>
                <a:cubicBezTo>
                  <a:pt x="3639026" y="153829"/>
                  <a:pt x="3642836" y="146209"/>
                  <a:pt x="3642836" y="146209"/>
                </a:cubicBezTo>
                <a:cubicBezTo>
                  <a:pt x="3642836" y="146209"/>
                  <a:pt x="3639026" y="153829"/>
                  <a:pt x="3631406" y="166211"/>
                </a:cubicBezTo>
                <a:cubicBezTo>
                  <a:pt x="3627596" y="172879"/>
                  <a:pt x="3623786" y="180499"/>
                  <a:pt x="3618071" y="189071"/>
                </a:cubicBezTo>
                <a:cubicBezTo>
                  <a:pt x="3615214" y="193834"/>
                  <a:pt x="3613309" y="198596"/>
                  <a:pt x="3610451" y="203359"/>
                </a:cubicBezTo>
                <a:cubicBezTo>
                  <a:pt x="3607594" y="209074"/>
                  <a:pt x="3605689" y="213836"/>
                  <a:pt x="3602831" y="219551"/>
                </a:cubicBezTo>
                <a:cubicBezTo>
                  <a:pt x="3598069" y="229076"/>
                  <a:pt x="3593306" y="238601"/>
                  <a:pt x="3588544" y="250031"/>
                </a:cubicBezTo>
                <a:cubicBezTo>
                  <a:pt x="3588544" y="245269"/>
                  <a:pt x="3588544" y="242411"/>
                  <a:pt x="3588544" y="242411"/>
                </a:cubicBezTo>
                <a:cubicBezTo>
                  <a:pt x="3588544" y="242411"/>
                  <a:pt x="3587591" y="248126"/>
                  <a:pt x="3585686" y="256699"/>
                </a:cubicBezTo>
                <a:cubicBezTo>
                  <a:pt x="3585686" y="256699"/>
                  <a:pt x="3585686" y="256699"/>
                  <a:pt x="3585686" y="257651"/>
                </a:cubicBezTo>
                <a:cubicBezTo>
                  <a:pt x="3583781" y="261461"/>
                  <a:pt x="3581876" y="266224"/>
                  <a:pt x="3579971" y="270986"/>
                </a:cubicBezTo>
                <a:cubicBezTo>
                  <a:pt x="3578066" y="274796"/>
                  <a:pt x="3576161" y="278606"/>
                  <a:pt x="3573304" y="282416"/>
                </a:cubicBezTo>
                <a:cubicBezTo>
                  <a:pt x="3571399" y="275749"/>
                  <a:pt x="3569494" y="269081"/>
                  <a:pt x="3568541" y="263366"/>
                </a:cubicBezTo>
                <a:cubicBezTo>
                  <a:pt x="3566636" y="257651"/>
                  <a:pt x="3565684" y="252889"/>
                  <a:pt x="3564731" y="248126"/>
                </a:cubicBezTo>
                <a:cubicBezTo>
                  <a:pt x="3564731" y="248126"/>
                  <a:pt x="3564731" y="248126"/>
                  <a:pt x="3564731" y="248126"/>
                </a:cubicBezTo>
                <a:cubicBezTo>
                  <a:pt x="3563779" y="244316"/>
                  <a:pt x="3563779" y="241459"/>
                  <a:pt x="3562826" y="237649"/>
                </a:cubicBezTo>
                <a:cubicBezTo>
                  <a:pt x="3562826" y="236696"/>
                  <a:pt x="3562826" y="235744"/>
                  <a:pt x="3561874" y="233839"/>
                </a:cubicBezTo>
                <a:cubicBezTo>
                  <a:pt x="3564731" y="230029"/>
                  <a:pt x="3566636" y="227171"/>
                  <a:pt x="3566636" y="227171"/>
                </a:cubicBezTo>
                <a:cubicBezTo>
                  <a:pt x="3566636" y="227171"/>
                  <a:pt x="3564731" y="229076"/>
                  <a:pt x="3561874" y="230981"/>
                </a:cubicBezTo>
                <a:cubicBezTo>
                  <a:pt x="3559969" y="222409"/>
                  <a:pt x="3559016" y="218599"/>
                  <a:pt x="3559016" y="218599"/>
                </a:cubicBezTo>
                <a:cubicBezTo>
                  <a:pt x="3559016" y="218599"/>
                  <a:pt x="3559016" y="223361"/>
                  <a:pt x="3559016" y="231934"/>
                </a:cubicBezTo>
                <a:cubicBezTo>
                  <a:pt x="3557111" y="228124"/>
                  <a:pt x="3556159" y="224314"/>
                  <a:pt x="3554254" y="220504"/>
                </a:cubicBezTo>
                <a:cubicBezTo>
                  <a:pt x="3559969" y="211931"/>
                  <a:pt x="3564731" y="204311"/>
                  <a:pt x="3569494" y="197644"/>
                </a:cubicBezTo>
                <a:cubicBezTo>
                  <a:pt x="3576161" y="189071"/>
                  <a:pt x="3580924" y="180499"/>
                  <a:pt x="3585686" y="174784"/>
                </a:cubicBezTo>
                <a:cubicBezTo>
                  <a:pt x="3595211" y="162401"/>
                  <a:pt x="3600926" y="154781"/>
                  <a:pt x="3600926" y="154781"/>
                </a:cubicBezTo>
                <a:cubicBezTo>
                  <a:pt x="3600926" y="154781"/>
                  <a:pt x="3594259" y="160496"/>
                  <a:pt x="3582829" y="171926"/>
                </a:cubicBezTo>
                <a:cubicBezTo>
                  <a:pt x="3577114" y="176689"/>
                  <a:pt x="3570446" y="184309"/>
                  <a:pt x="3562826" y="192881"/>
                </a:cubicBezTo>
                <a:cubicBezTo>
                  <a:pt x="3558064" y="197644"/>
                  <a:pt x="3553301" y="203359"/>
                  <a:pt x="3549491" y="209074"/>
                </a:cubicBezTo>
                <a:cubicBezTo>
                  <a:pt x="3545681" y="199549"/>
                  <a:pt x="3542824" y="193834"/>
                  <a:pt x="3542824" y="193834"/>
                </a:cubicBezTo>
                <a:cubicBezTo>
                  <a:pt x="3542824" y="193834"/>
                  <a:pt x="3543776" y="200501"/>
                  <a:pt x="3546634" y="212884"/>
                </a:cubicBezTo>
                <a:cubicBezTo>
                  <a:pt x="3544729" y="215741"/>
                  <a:pt x="3541871" y="218599"/>
                  <a:pt x="3539966" y="222409"/>
                </a:cubicBezTo>
                <a:cubicBezTo>
                  <a:pt x="3539966" y="222409"/>
                  <a:pt x="3539014" y="223361"/>
                  <a:pt x="3539014" y="223361"/>
                </a:cubicBezTo>
                <a:cubicBezTo>
                  <a:pt x="3539014" y="219551"/>
                  <a:pt x="3539014" y="214789"/>
                  <a:pt x="3539014" y="210979"/>
                </a:cubicBezTo>
                <a:cubicBezTo>
                  <a:pt x="3539014" y="200501"/>
                  <a:pt x="3539014" y="191929"/>
                  <a:pt x="3539014" y="184309"/>
                </a:cubicBezTo>
                <a:cubicBezTo>
                  <a:pt x="3539014" y="180499"/>
                  <a:pt x="3539014" y="176689"/>
                  <a:pt x="3539014" y="173831"/>
                </a:cubicBezTo>
                <a:cubicBezTo>
                  <a:pt x="3539966" y="170974"/>
                  <a:pt x="3540919" y="170021"/>
                  <a:pt x="3540919" y="170021"/>
                </a:cubicBezTo>
                <a:cubicBezTo>
                  <a:pt x="3540919" y="170021"/>
                  <a:pt x="3539966" y="170974"/>
                  <a:pt x="3539014" y="172879"/>
                </a:cubicBezTo>
                <a:cubicBezTo>
                  <a:pt x="3539014" y="166211"/>
                  <a:pt x="3539014" y="162401"/>
                  <a:pt x="3539014" y="162401"/>
                </a:cubicBezTo>
                <a:cubicBezTo>
                  <a:pt x="3539014" y="162401"/>
                  <a:pt x="3538061" y="167164"/>
                  <a:pt x="3537109" y="176689"/>
                </a:cubicBezTo>
                <a:cubicBezTo>
                  <a:pt x="3535204" y="180499"/>
                  <a:pt x="3531394" y="184309"/>
                  <a:pt x="3527584" y="190976"/>
                </a:cubicBezTo>
                <a:cubicBezTo>
                  <a:pt x="3522821" y="197644"/>
                  <a:pt x="3518059" y="205264"/>
                  <a:pt x="3511391" y="214789"/>
                </a:cubicBezTo>
                <a:cubicBezTo>
                  <a:pt x="3511391" y="214789"/>
                  <a:pt x="3511391" y="215741"/>
                  <a:pt x="3510439" y="215741"/>
                </a:cubicBezTo>
                <a:cubicBezTo>
                  <a:pt x="3509486" y="210026"/>
                  <a:pt x="3509486" y="205264"/>
                  <a:pt x="3508534" y="201454"/>
                </a:cubicBezTo>
                <a:cubicBezTo>
                  <a:pt x="3506629" y="188119"/>
                  <a:pt x="3505676" y="180499"/>
                  <a:pt x="3505676" y="180499"/>
                </a:cubicBezTo>
                <a:cubicBezTo>
                  <a:pt x="3505676" y="180499"/>
                  <a:pt x="3505676" y="188119"/>
                  <a:pt x="3504724" y="202406"/>
                </a:cubicBezTo>
                <a:cubicBezTo>
                  <a:pt x="3504724" y="209074"/>
                  <a:pt x="3504724" y="216694"/>
                  <a:pt x="3503771" y="226219"/>
                </a:cubicBezTo>
                <a:cubicBezTo>
                  <a:pt x="3502819" y="228124"/>
                  <a:pt x="3501866" y="229076"/>
                  <a:pt x="3500914" y="230981"/>
                </a:cubicBezTo>
                <a:cubicBezTo>
                  <a:pt x="3498056" y="235744"/>
                  <a:pt x="3495199" y="241459"/>
                  <a:pt x="3491389" y="247174"/>
                </a:cubicBezTo>
                <a:cubicBezTo>
                  <a:pt x="3488531" y="241459"/>
                  <a:pt x="3486626" y="235744"/>
                  <a:pt x="3483769" y="230029"/>
                </a:cubicBezTo>
                <a:cubicBezTo>
                  <a:pt x="3479006" y="218599"/>
                  <a:pt x="3474244" y="209074"/>
                  <a:pt x="3469481" y="200501"/>
                </a:cubicBezTo>
                <a:cubicBezTo>
                  <a:pt x="3470434" y="197644"/>
                  <a:pt x="3471386" y="193834"/>
                  <a:pt x="3471386" y="190976"/>
                </a:cubicBezTo>
                <a:cubicBezTo>
                  <a:pt x="3473291" y="182404"/>
                  <a:pt x="3475196" y="174784"/>
                  <a:pt x="3477101" y="167164"/>
                </a:cubicBezTo>
                <a:cubicBezTo>
                  <a:pt x="3479006" y="159544"/>
                  <a:pt x="3480911" y="152876"/>
                  <a:pt x="3482816" y="146209"/>
                </a:cubicBezTo>
                <a:cubicBezTo>
                  <a:pt x="3486626" y="132874"/>
                  <a:pt x="3489484" y="121444"/>
                  <a:pt x="3492341" y="111919"/>
                </a:cubicBezTo>
                <a:cubicBezTo>
                  <a:pt x="3497104" y="92869"/>
                  <a:pt x="3499961" y="82391"/>
                  <a:pt x="3499961" y="82391"/>
                </a:cubicBezTo>
                <a:cubicBezTo>
                  <a:pt x="3499961" y="82391"/>
                  <a:pt x="3496151" y="92869"/>
                  <a:pt x="3488531" y="110966"/>
                </a:cubicBezTo>
                <a:cubicBezTo>
                  <a:pt x="3484721" y="120491"/>
                  <a:pt x="3480911" y="130969"/>
                  <a:pt x="3476149" y="144304"/>
                </a:cubicBezTo>
                <a:cubicBezTo>
                  <a:pt x="3473291" y="150971"/>
                  <a:pt x="3471386" y="157639"/>
                  <a:pt x="3468529" y="164306"/>
                </a:cubicBezTo>
                <a:cubicBezTo>
                  <a:pt x="3466624" y="170974"/>
                  <a:pt x="3464719" y="177641"/>
                  <a:pt x="3461861" y="185261"/>
                </a:cubicBezTo>
                <a:cubicBezTo>
                  <a:pt x="3456146" y="173831"/>
                  <a:pt x="3452336" y="168116"/>
                  <a:pt x="3452336" y="168116"/>
                </a:cubicBezTo>
                <a:cubicBezTo>
                  <a:pt x="3452336" y="168116"/>
                  <a:pt x="3455194" y="175736"/>
                  <a:pt x="3460909" y="189071"/>
                </a:cubicBezTo>
                <a:cubicBezTo>
                  <a:pt x="3457099" y="200501"/>
                  <a:pt x="3454241" y="211931"/>
                  <a:pt x="3450431" y="225266"/>
                </a:cubicBezTo>
                <a:cubicBezTo>
                  <a:pt x="3447574" y="220504"/>
                  <a:pt x="3444716" y="214789"/>
                  <a:pt x="3441859" y="210026"/>
                </a:cubicBezTo>
                <a:cubicBezTo>
                  <a:pt x="3441859" y="209074"/>
                  <a:pt x="3441859" y="208121"/>
                  <a:pt x="3442811" y="208121"/>
                </a:cubicBezTo>
                <a:cubicBezTo>
                  <a:pt x="3444716" y="197644"/>
                  <a:pt x="3445669" y="190976"/>
                  <a:pt x="3445669" y="190976"/>
                </a:cubicBezTo>
                <a:cubicBezTo>
                  <a:pt x="3445669" y="190976"/>
                  <a:pt x="3442811" y="196691"/>
                  <a:pt x="3439001" y="205264"/>
                </a:cubicBezTo>
                <a:cubicBezTo>
                  <a:pt x="3439001" y="205264"/>
                  <a:pt x="3439001" y="205264"/>
                  <a:pt x="3439001" y="205264"/>
                </a:cubicBezTo>
                <a:cubicBezTo>
                  <a:pt x="3439001" y="190976"/>
                  <a:pt x="3439001" y="177641"/>
                  <a:pt x="3438049" y="165259"/>
                </a:cubicBezTo>
                <a:cubicBezTo>
                  <a:pt x="3438049" y="153829"/>
                  <a:pt x="3437096" y="144304"/>
                  <a:pt x="3437096" y="135731"/>
                </a:cubicBezTo>
                <a:cubicBezTo>
                  <a:pt x="3436144" y="127159"/>
                  <a:pt x="3436144" y="119539"/>
                  <a:pt x="3435191" y="112871"/>
                </a:cubicBezTo>
                <a:cubicBezTo>
                  <a:pt x="3434239" y="100489"/>
                  <a:pt x="3433286" y="92869"/>
                  <a:pt x="3433286" y="92869"/>
                </a:cubicBezTo>
                <a:cubicBezTo>
                  <a:pt x="3433286" y="92869"/>
                  <a:pt x="3432334" y="100489"/>
                  <a:pt x="3431381" y="112871"/>
                </a:cubicBezTo>
                <a:cubicBezTo>
                  <a:pt x="3430429" y="122396"/>
                  <a:pt x="3429476" y="134779"/>
                  <a:pt x="3428524" y="149066"/>
                </a:cubicBezTo>
                <a:cubicBezTo>
                  <a:pt x="3428524" y="149066"/>
                  <a:pt x="3428524" y="150019"/>
                  <a:pt x="3428524" y="150019"/>
                </a:cubicBezTo>
                <a:cubicBezTo>
                  <a:pt x="3427571" y="143351"/>
                  <a:pt x="3426619" y="137636"/>
                  <a:pt x="3426619" y="131921"/>
                </a:cubicBezTo>
                <a:cubicBezTo>
                  <a:pt x="3424714" y="120491"/>
                  <a:pt x="3423761" y="113824"/>
                  <a:pt x="3423761" y="113824"/>
                </a:cubicBezTo>
                <a:cubicBezTo>
                  <a:pt x="3423761" y="113824"/>
                  <a:pt x="3422809" y="120491"/>
                  <a:pt x="3422809" y="131921"/>
                </a:cubicBezTo>
                <a:cubicBezTo>
                  <a:pt x="3422809" y="142399"/>
                  <a:pt x="3421856" y="157639"/>
                  <a:pt x="3420904" y="174784"/>
                </a:cubicBezTo>
                <a:cubicBezTo>
                  <a:pt x="3418046" y="170021"/>
                  <a:pt x="3415189" y="166211"/>
                  <a:pt x="3412331" y="162401"/>
                </a:cubicBezTo>
                <a:cubicBezTo>
                  <a:pt x="3405664" y="152876"/>
                  <a:pt x="3400901" y="146209"/>
                  <a:pt x="3398044" y="141446"/>
                </a:cubicBezTo>
                <a:cubicBezTo>
                  <a:pt x="3398996" y="135731"/>
                  <a:pt x="3400901" y="129064"/>
                  <a:pt x="3401854" y="123349"/>
                </a:cubicBezTo>
                <a:cubicBezTo>
                  <a:pt x="3399949" y="128111"/>
                  <a:pt x="3398044" y="133826"/>
                  <a:pt x="3396139" y="139541"/>
                </a:cubicBezTo>
                <a:cubicBezTo>
                  <a:pt x="3393281" y="135731"/>
                  <a:pt x="3391376" y="132874"/>
                  <a:pt x="3391376" y="132874"/>
                </a:cubicBezTo>
                <a:cubicBezTo>
                  <a:pt x="3391376" y="132874"/>
                  <a:pt x="3392329" y="134779"/>
                  <a:pt x="3395186" y="139541"/>
                </a:cubicBezTo>
                <a:cubicBezTo>
                  <a:pt x="3395186" y="140494"/>
                  <a:pt x="3395186" y="140494"/>
                  <a:pt x="3395186" y="141446"/>
                </a:cubicBezTo>
                <a:cubicBezTo>
                  <a:pt x="3391376" y="153829"/>
                  <a:pt x="3386614" y="166211"/>
                  <a:pt x="3382804" y="177641"/>
                </a:cubicBezTo>
                <a:cubicBezTo>
                  <a:pt x="3382804" y="175736"/>
                  <a:pt x="3382804" y="174784"/>
                  <a:pt x="3382804" y="172879"/>
                </a:cubicBezTo>
                <a:cubicBezTo>
                  <a:pt x="3381851" y="158591"/>
                  <a:pt x="3381851" y="150971"/>
                  <a:pt x="3381851" y="150971"/>
                </a:cubicBezTo>
                <a:cubicBezTo>
                  <a:pt x="3381851" y="150971"/>
                  <a:pt x="3380899" y="158591"/>
                  <a:pt x="3378994" y="172879"/>
                </a:cubicBezTo>
                <a:cubicBezTo>
                  <a:pt x="3378041" y="179546"/>
                  <a:pt x="3377089" y="188119"/>
                  <a:pt x="3376136" y="197644"/>
                </a:cubicBezTo>
                <a:cubicBezTo>
                  <a:pt x="3372326" y="210026"/>
                  <a:pt x="3368516" y="222409"/>
                  <a:pt x="3365659" y="234791"/>
                </a:cubicBezTo>
                <a:cubicBezTo>
                  <a:pt x="3363754" y="240506"/>
                  <a:pt x="3361849" y="247174"/>
                  <a:pt x="3358991" y="253841"/>
                </a:cubicBezTo>
                <a:cubicBezTo>
                  <a:pt x="3358991" y="254794"/>
                  <a:pt x="3358039" y="256699"/>
                  <a:pt x="3358039" y="257651"/>
                </a:cubicBezTo>
                <a:cubicBezTo>
                  <a:pt x="3355181" y="250984"/>
                  <a:pt x="3353276" y="244316"/>
                  <a:pt x="3351371" y="239554"/>
                </a:cubicBezTo>
                <a:cubicBezTo>
                  <a:pt x="3351371" y="238601"/>
                  <a:pt x="3351371" y="237649"/>
                  <a:pt x="3351371" y="237649"/>
                </a:cubicBezTo>
                <a:cubicBezTo>
                  <a:pt x="3351371" y="237649"/>
                  <a:pt x="3351371" y="237649"/>
                  <a:pt x="3351371" y="238601"/>
                </a:cubicBezTo>
                <a:cubicBezTo>
                  <a:pt x="3347561" y="228124"/>
                  <a:pt x="3344704" y="221456"/>
                  <a:pt x="3344704" y="221456"/>
                </a:cubicBezTo>
                <a:cubicBezTo>
                  <a:pt x="3344704" y="221456"/>
                  <a:pt x="3346609" y="230981"/>
                  <a:pt x="3349466" y="248126"/>
                </a:cubicBezTo>
                <a:cubicBezTo>
                  <a:pt x="3348514" y="252889"/>
                  <a:pt x="3348514" y="258604"/>
                  <a:pt x="3347561" y="265271"/>
                </a:cubicBezTo>
                <a:cubicBezTo>
                  <a:pt x="3346609" y="270986"/>
                  <a:pt x="3346609" y="276701"/>
                  <a:pt x="3345656" y="283369"/>
                </a:cubicBezTo>
                <a:cubicBezTo>
                  <a:pt x="3344704" y="284321"/>
                  <a:pt x="3344704" y="285274"/>
                  <a:pt x="3343751" y="287179"/>
                </a:cubicBezTo>
                <a:cubicBezTo>
                  <a:pt x="3341846" y="283369"/>
                  <a:pt x="3340894" y="278606"/>
                  <a:pt x="3339941" y="274796"/>
                </a:cubicBezTo>
                <a:cubicBezTo>
                  <a:pt x="3335179" y="259556"/>
                  <a:pt x="3329464" y="245269"/>
                  <a:pt x="3325654" y="231934"/>
                </a:cubicBezTo>
                <a:cubicBezTo>
                  <a:pt x="3326606" y="227171"/>
                  <a:pt x="3327559" y="221456"/>
                  <a:pt x="3328511" y="216694"/>
                </a:cubicBezTo>
                <a:cubicBezTo>
                  <a:pt x="3332321" y="199549"/>
                  <a:pt x="3334226" y="184309"/>
                  <a:pt x="3338036" y="170974"/>
                </a:cubicBezTo>
                <a:cubicBezTo>
                  <a:pt x="3340894" y="157639"/>
                  <a:pt x="3343751" y="145256"/>
                  <a:pt x="3346609" y="136684"/>
                </a:cubicBezTo>
                <a:cubicBezTo>
                  <a:pt x="3352324" y="117634"/>
                  <a:pt x="3355181" y="106204"/>
                  <a:pt x="3355181" y="106204"/>
                </a:cubicBezTo>
                <a:cubicBezTo>
                  <a:pt x="3355181" y="106204"/>
                  <a:pt x="3350419" y="116681"/>
                  <a:pt x="3342799" y="134779"/>
                </a:cubicBezTo>
                <a:cubicBezTo>
                  <a:pt x="3338989" y="144304"/>
                  <a:pt x="3335179" y="155734"/>
                  <a:pt x="3330416" y="169069"/>
                </a:cubicBezTo>
                <a:cubicBezTo>
                  <a:pt x="3325654" y="180499"/>
                  <a:pt x="3322796" y="193834"/>
                  <a:pt x="3318986" y="208121"/>
                </a:cubicBezTo>
                <a:cubicBezTo>
                  <a:pt x="3318986" y="206216"/>
                  <a:pt x="3318986" y="205264"/>
                  <a:pt x="3318986" y="203359"/>
                </a:cubicBezTo>
                <a:cubicBezTo>
                  <a:pt x="3319939" y="200501"/>
                  <a:pt x="3319939" y="198596"/>
                  <a:pt x="3320891" y="195739"/>
                </a:cubicBezTo>
                <a:cubicBezTo>
                  <a:pt x="3323749" y="185261"/>
                  <a:pt x="3325654" y="176689"/>
                  <a:pt x="3327559" y="170021"/>
                </a:cubicBezTo>
                <a:cubicBezTo>
                  <a:pt x="3330416" y="155734"/>
                  <a:pt x="3332321" y="147161"/>
                  <a:pt x="3332321" y="147161"/>
                </a:cubicBezTo>
                <a:cubicBezTo>
                  <a:pt x="3332321" y="147161"/>
                  <a:pt x="3329464" y="154781"/>
                  <a:pt x="3323749" y="169069"/>
                </a:cubicBezTo>
                <a:cubicBezTo>
                  <a:pt x="3323749" y="170021"/>
                  <a:pt x="3322796" y="170974"/>
                  <a:pt x="3322796" y="171926"/>
                </a:cubicBezTo>
                <a:cubicBezTo>
                  <a:pt x="3322796" y="170021"/>
                  <a:pt x="3323749" y="167164"/>
                  <a:pt x="3323749" y="165259"/>
                </a:cubicBezTo>
                <a:cubicBezTo>
                  <a:pt x="3325654" y="158591"/>
                  <a:pt x="3326606" y="152876"/>
                  <a:pt x="3328511" y="147161"/>
                </a:cubicBezTo>
                <a:cubicBezTo>
                  <a:pt x="3331369" y="135731"/>
                  <a:pt x="3334226" y="125254"/>
                  <a:pt x="3336131" y="116681"/>
                </a:cubicBezTo>
                <a:cubicBezTo>
                  <a:pt x="3339941" y="99536"/>
                  <a:pt x="3341846" y="90011"/>
                  <a:pt x="3341846" y="90011"/>
                </a:cubicBezTo>
                <a:cubicBezTo>
                  <a:pt x="3341846" y="90011"/>
                  <a:pt x="3338036" y="99536"/>
                  <a:pt x="3332321" y="114776"/>
                </a:cubicBezTo>
                <a:cubicBezTo>
                  <a:pt x="3329464" y="122396"/>
                  <a:pt x="3325654" y="132874"/>
                  <a:pt x="3321844" y="143351"/>
                </a:cubicBezTo>
                <a:cubicBezTo>
                  <a:pt x="3319939" y="149066"/>
                  <a:pt x="3318034" y="154781"/>
                  <a:pt x="3315176" y="161449"/>
                </a:cubicBezTo>
                <a:cubicBezTo>
                  <a:pt x="3313271" y="168116"/>
                  <a:pt x="3311366" y="174784"/>
                  <a:pt x="3308509" y="181451"/>
                </a:cubicBezTo>
                <a:cubicBezTo>
                  <a:pt x="3308509" y="181451"/>
                  <a:pt x="3308509" y="181451"/>
                  <a:pt x="3308509" y="181451"/>
                </a:cubicBezTo>
                <a:cubicBezTo>
                  <a:pt x="3307556" y="179546"/>
                  <a:pt x="3307556" y="178594"/>
                  <a:pt x="3306604" y="176689"/>
                </a:cubicBezTo>
                <a:cubicBezTo>
                  <a:pt x="3298031" y="153829"/>
                  <a:pt x="3292316" y="140494"/>
                  <a:pt x="3292316" y="140494"/>
                </a:cubicBezTo>
                <a:cubicBezTo>
                  <a:pt x="3292316" y="140494"/>
                  <a:pt x="3297079" y="158591"/>
                  <a:pt x="3305651" y="189071"/>
                </a:cubicBezTo>
                <a:cubicBezTo>
                  <a:pt x="3301841" y="201454"/>
                  <a:pt x="3298031" y="213836"/>
                  <a:pt x="3294221" y="227171"/>
                </a:cubicBezTo>
                <a:cubicBezTo>
                  <a:pt x="3294221" y="228124"/>
                  <a:pt x="3293269" y="230029"/>
                  <a:pt x="3293269" y="230981"/>
                </a:cubicBezTo>
                <a:cubicBezTo>
                  <a:pt x="3293269" y="230029"/>
                  <a:pt x="3292316" y="230029"/>
                  <a:pt x="3292316" y="229076"/>
                </a:cubicBezTo>
                <a:cubicBezTo>
                  <a:pt x="3282791" y="209074"/>
                  <a:pt x="3277076" y="197644"/>
                  <a:pt x="3277076" y="197644"/>
                </a:cubicBezTo>
                <a:cubicBezTo>
                  <a:pt x="3277076" y="197644"/>
                  <a:pt x="3282791" y="211931"/>
                  <a:pt x="3291364" y="237649"/>
                </a:cubicBezTo>
                <a:cubicBezTo>
                  <a:pt x="3289459" y="244316"/>
                  <a:pt x="3287554" y="250984"/>
                  <a:pt x="3285649" y="257651"/>
                </a:cubicBezTo>
                <a:cubicBezTo>
                  <a:pt x="3282791" y="253841"/>
                  <a:pt x="3279934" y="249079"/>
                  <a:pt x="3277076" y="246221"/>
                </a:cubicBezTo>
                <a:cubicBezTo>
                  <a:pt x="3276124" y="245269"/>
                  <a:pt x="3275171" y="243364"/>
                  <a:pt x="3274219" y="242411"/>
                </a:cubicBezTo>
                <a:cubicBezTo>
                  <a:pt x="3276124" y="215741"/>
                  <a:pt x="3277076" y="199549"/>
                  <a:pt x="3277076" y="199549"/>
                </a:cubicBezTo>
                <a:cubicBezTo>
                  <a:pt x="3277076" y="199549"/>
                  <a:pt x="3275171" y="206216"/>
                  <a:pt x="3272314" y="217646"/>
                </a:cubicBezTo>
                <a:cubicBezTo>
                  <a:pt x="3271361" y="222409"/>
                  <a:pt x="3269456" y="228124"/>
                  <a:pt x="3268504" y="234791"/>
                </a:cubicBezTo>
                <a:cubicBezTo>
                  <a:pt x="3265646" y="230029"/>
                  <a:pt x="3261836" y="226219"/>
                  <a:pt x="3258979" y="223361"/>
                </a:cubicBezTo>
                <a:cubicBezTo>
                  <a:pt x="3247549" y="210979"/>
                  <a:pt x="3241834" y="203359"/>
                  <a:pt x="3241834" y="203359"/>
                </a:cubicBezTo>
                <a:cubicBezTo>
                  <a:pt x="3241834" y="203359"/>
                  <a:pt x="3247549" y="211931"/>
                  <a:pt x="3256121" y="226219"/>
                </a:cubicBezTo>
                <a:cubicBezTo>
                  <a:pt x="3259931" y="230981"/>
                  <a:pt x="3262789" y="236696"/>
                  <a:pt x="3266599" y="243364"/>
                </a:cubicBezTo>
                <a:cubicBezTo>
                  <a:pt x="3264694" y="250031"/>
                  <a:pt x="3262789" y="256699"/>
                  <a:pt x="3260884" y="265271"/>
                </a:cubicBezTo>
                <a:cubicBezTo>
                  <a:pt x="3258979" y="271939"/>
                  <a:pt x="3257074" y="279559"/>
                  <a:pt x="3256121" y="288131"/>
                </a:cubicBezTo>
                <a:cubicBezTo>
                  <a:pt x="3256121" y="287179"/>
                  <a:pt x="3256121" y="287179"/>
                  <a:pt x="3256121" y="287179"/>
                </a:cubicBezTo>
                <a:cubicBezTo>
                  <a:pt x="3256121" y="287179"/>
                  <a:pt x="3256121" y="288131"/>
                  <a:pt x="3256121" y="289084"/>
                </a:cubicBezTo>
                <a:cubicBezTo>
                  <a:pt x="3256121" y="290989"/>
                  <a:pt x="3255169" y="291941"/>
                  <a:pt x="3255169" y="293846"/>
                </a:cubicBezTo>
                <a:cubicBezTo>
                  <a:pt x="3254216" y="292894"/>
                  <a:pt x="3254216" y="291941"/>
                  <a:pt x="3253264" y="290036"/>
                </a:cubicBezTo>
                <a:cubicBezTo>
                  <a:pt x="3253264" y="284321"/>
                  <a:pt x="3254216" y="280511"/>
                  <a:pt x="3254216" y="280511"/>
                </a:cubicBezTo>
                <a:cubicBezTo>
                  <a:pt x="3254216" y="280511"/>
                  <a:pt x="3253264" y="282416"/>
                  <a:pt x="3252311" y="287179"/>
                </a:cubicBezTo>
                <a:cubicBezTo>
                  <a:pt x="3248501" y="280511"/>
                  <a:pt x="3246596" y="276701"/>
                  <a:pt x="3246596" y="276701"/>
                </a:cubicBezTo>
                <a:cubicBezTo>
                  <a:pt x="3246596" y="276701"/>
                  <a:pt x="3248501" y="281464"/>
                  <a:pt x="3251359" y="290989"/>
                </a:cubicBezTo>
                <a:cubicBezTo>
                  <a:pt x="3250406" y="292894"/>
                  <a:pt x="3250406" y="295751"/>
                  <a:pt x="3249454" y="298609"/>
                </a:cubicBezTo>
                <a:cubicBezTo>
                  <a:pt x="3248501" y="300514"/>
                  <a:pt x="3248501" y="302419"/>
                  <a:pt x="3247549" y="304324"/>
                </a:cubicBezTo>
                <a:cubicBezTo>
                  <a:pt x="3247549" y="302419"/>
                  <a:pt x="3246596" y="301466"/>
                  <a:pt x="3246596" y="301466"/>
                </a:cubicBezTo>
                <a:cubicBezTo>
                  <a:pt x="3246596" y="301466"/>
                  <a:pt x="3246596" y="303371"/>
                  <a:pt x="3246596" y="306229"/>
                </a:cubicBezTo>
                <a:cubicBezTo>
                  <a:pt x="3245644" y="310039"/>
                  <a:pt x="3244691" y="313849"/>
                  <a:pt x="3243739" y="317659"/>
                </a:cubicBezTo>
                <a:cubicBezTo>
                  <a:pt x="3242786" y="312896"/>
                  <a:pt x="3240881" y="308134"/>
                  <a:pt x="3239929" y="304324"/>
                </a:cubicBezTo>
                <a:cubicBezTo>
                  <a:pt x="3241834" y="299561"/>
                  <a:pt x="3242786" y="296704"/>
                  <a:pt x="3242786" y="296704"/>
                </a:cubicBezTo>
                <a:cubicBezTo>
                  <a:pt x="3242786" y="296704"/>
                  <a:pt x="3241834" y="298609"/>
                  <a:pt x="3238976" y="302419"/>
                </a:cubicBezTo>
                <a:cubicBezTo>
                  <a:pt x="3238024" y="299561"/>
                  <a:pt x="3237071" y="296704"/>
                  <a:pt x="3236119" y="293846"/>
                </a:cubicBezTo>
                <a:cubicBezTo>
                  <a:pt x="3236119" y="292894"/>
                  <a:pt x="3235166" y="291941"/>
                  <a:pt x="3235166" y="290036"/>
                </a:cubicBezTo>
                <a:cubicBezTo>
                  <a:pt x="3238024" y="284321"/>
                  <a:pt x="3239929" y="278606"/>
                  <a:pt x="3241834" y="273844"/>
                </a:cubicBezTo>
                <a:cubicBezTo>
                  <a:pt x="3244691" y="267176"/>
                  <a:pt x="3247549" y="261461"/>
                  <a:pt x="3249454" y="256699"/>
                </a:cubicBezTo>
                <a:cubicBezTo>
                  <a:pt x="3254216" y="247174"/>
                  <a:pt x="3256121" y="242411"/>
                  <a:pt x="3256121" y="242411"/>
                </a:cubicBezTo>
                <a:cubicBezTo>
                  <a:pt x="3256121" y="242411"/>
                  <a:pt x="3252311" y="247174"/>
                  <a:pt x="3245644" y="254794"/>
                </a:cubicBezTo>
                <a:cubicBezTo>
                  <a:pt x="3242786" y="258604"/>
                  <a:pt x="3238976" y="263366"/>
                  <a:pt x="3235166" y="270034"/>
                </a:cubicBezTo>
                <a:cubicBezTo>
                  <a:pt x="3233261" y="271939"/>
                  <a:pt x="3232309" y="274796"/>
                  <a:pt x="3230404" y="276701"/>
                </a:cubicBezTo>
                <a:cubicBezTo>
                  <a:pt x="3230404" y="275749"/>
                  <a:pt x="3229451" y="273844"/>
                  <a:pt x="3229451" y="272891"/>
                </a:cubicBezTo>
                <a:cubicBezTo>
                  <a:pt x="3227546" y="266224"/>
                  <a:pt x="3224689" y="260509"/>
                  <a:pt x="3222784" y="253841"/>
                </a:cubicBezTo>
                <a:cubicBezTo>
                  <a:pt x="3220879" y="250031"/>
                  <a:pt x="3219926" y="245269"/>
                  <a:pt x="3218021" y="241459"/>
                </a:cubicBezTo>
                <a:cubicBezTo>
                  <a:pt x="3218021" y="239554"/>
                  <a:pt x="3218021" y="238601"/>
                  <a:pt x="3218021" y="236696"/>
                </a:cubicBezTo>
                <a:cubicBezTo>
                  <a:pt x="3219926" y="226219"/>
                  <a:pt x="3221831" y="215741"/>
                  <a:pt x="3222784" y="206216"/>
                </a:cubicBezTo>
                <a:cubicBezTo>
                  <a:pt x="3225641" y="191929"/>
                  <a:pt x="3227546" y="178594"/>
                  <a:pt x="3229451" y="166211"/>
                </a:cubicBezTo>
                <a:cubicBezTo>
                  <a:pt x="3231356" y="154781"/>
                  <a:pt x="3233261" y="144304"/>
                  <a:pt x="3235166" y="135731"/>
                </a:cubicBezTo>
                <a:cubicBezTo>
                  <a:pt x="3238024" y="118586"/>
                  <a:pt x="3239929" y="109061"/>
                  <a:pt x="3239929" y="109061"/>
                </a:cubicBezTo>
                <a:cubicBezTo>
                  <a:pt x="3239929" y="109061"/>
                  <a:pt x="3237071" y="118586"/>
                  <a:pt x="3231356" y="134779"/>
                </a:cubicBezTo>
                <a:cubicBezTo>
                  <a:pt x="3226594" y="150971"/>
                  <a:pt x="3218974" y="175736"/>
                  <a:pt x="3212306" y="204311"/>
                </a:cubicBezTo>
                <a:cubicBezTo>
                  <a:pt x="3211354" y="208121"/>
                  <a:pt x="3210401" y="211931"/>
                  <a:pt x="3209449" y="215741"/>
                </a:cubicBezTo>
                <a:cubicBezTo>
                  <a:pt x="3207544" y="210979"/>
                  <a:pt x="3206591" y="207169"/>
                  <a:pt x="3204686" y="204311"/>
                </a:cubicBezTo>
                <a:cubicBezTo>
                  <a:pt x="3204686" y="186214"/>
                  <a:pt x="3203734" y="175736"/>
                  <a:pt x="3203734" y="175736"/>
                </a:cubicBezTo>
                <a:cubicBezTo>
                  <a:pt x="3203734" y="175736"/>
                  <a:pt x="3202781" y="187166"/>
                  <a:pt x="3200876" y="206216"/>
                </a:cubicBezTo>
                <a:cubicBezTo>
                  <a:pt x="3199924" y="215741"/>
                  <a:pt x="3198019" y="227171"/>
                  <a:pt x="3196114" y="240506"/>
                </a:cubicBezTo>
                <a:cubicBezTo>
                  <a:pt x="3196114" y="241459"/>
                  <a:pt x="3196114" y="242411"/>
                  <a:pt x="3195161" y="243364"/>
                </a:cubicBezTo>
                <a:cubicBezTo>
                  <a:pt x="3195161" y="234791"/>
                  <a:pt x="3196114" y="226219"/>
                  <a:pt x="3196114" y="217646"/>
                </a:cubicBezTo>
                <a:cubicBezTo>
                  <a:pt x="3197066" y="204311"/>
                  <a:pt x="3197066" y="191929"/>
                  <a:pt x="3198019" y="180499"/>
                </a:cubicBezTo>
                <a:cubicBezTo>
                  <a:pt x="3198971" y="169069"/>
                  <a:pt x="3198971" y="159544"/>
                  <a:pt x="3199924" y="151924"/>
                </a:cubicBezTo>
                <a:cubicBezTo>
                  <a:pt x="3200876" y="135731"/>
                  <a:pt x="3200876" y="127159"/>
                  <a:pt x="3200876" y="127159"/>
                </a:cubicBezTo>
                <a:cubicBezTo>
                  <a:pt x="3200876" y="127159"/>
                  <a:pt x="3198971" y="135731"/>
                  <a:pt x="3195161" y="151924"/>
                </a:cubicBezTo>
                <a:cubicBezTo>
                  <a:pt x="3192304" y="168116"/>
                  <a:pt x="3187541" y="190976"/>
                  <a:pt x="3184684" y="217646"/>
                </a:cubicBezTo>
                <a:cubicBezTo>
                  <a:pt x="3183731" y="223361"/>
                  <a:pt x="3182779" y="230029"/>
                  <a:pt x="3181826" y="235744"/>
                </a:cubicBezTo>
                <a:cubicBezTo>
                  <a:pt x="3180874" y="233839"/>
                  <a:pt x="3179921" y="232886"/>
                  <a:pt x="3179921" y="231934"/>
                </a:cubicBezTo>
                <a:cubicBezTo>
                  <a:pt x="3179921" y="227171"/>
                  <a:pt x="3179921" y="224314"/>
                  <a:pt x="3179921" y="224314"/>
                </a:cubicBezTo>
                <a:cubicBezTo>
                  <a:pt x="3179921" y="224314"/>
                  <a:pt x="3179921" y="226219"/>
                  <a:pt x="3178969" y="230029"/>
                </a:cubicBezTo>
                <a:cubicBezTo>
                  <a:pt x="3178016" y="228124"/>
                  <a:pt x="3177064" y="227171"/>
                  <a:pt x="3177064" y="227171"/>
                </a:cubicBezTo>
                <a:cubicBezTo>
                  <a:pt x="3177064" y="227171"/>
                  <a:pt x="3178016" y="229076"/>
                  <a:pt x="3178016" y="231934"/>
                </a:cubicBezTo>
                <a:cubicBezTo>
                  <a:pt x="3177064" y="236696"/>
                  <a:pt x="3176111" y="243364"/>
                  <a:pt x="3174206" y="250984"/>
                </a:cubicBezTo>
                <a:cubicBezTo>
                  <a:pt x="3173254" y="258604"/>
                  <a:pt x="3171349" y="267176"/>
                  <a:pt x="3170396" y="277654"/>
                </a:cubicBezTo>
                <a:cubicBezTo>
                  <a:pt x="3170396" y="276701"/>
                  <a:pt x="3170396" y="276701"/>
                  <a:pt x="3169444" y="275749"/>
                </a:cubicBezTo>
                <a:cubicBezTo>
                  <a:pt x="3168491" y="254794"/>
                  <a:pt x="3165634" y="234791"/>
                  <a:pt x="3163729" y="215741"/>
                </a:cubicBezTo>
                <a:cubicBezTo>
                  <a:pt x="3163729" y="212884"/>
                  <a:pt x="3162776" y="210026"/>
                  <a:pt x="3162776" y="207169"/>
                </a:cubicBezTo>
                <a:cubicBezTo>
                  <a:pt x="3162776" y="206216"/>
                  <a:pt x="3163729" y="204311"/>
                  <a:pt x="3163729" y="203359"/>
                </a:cubicBezTo>
                <a:cubicBezTo>
                  <a:pt x="3169444" y="174784"/>
                  <a:pt x="3172301" y="150019"/>
                  <a:pt x="3174206" y="132874"/>
                </a:cubicBezTo>
                <a:cubicBezTo>
                  <a:pt x="3176111" y="115729"/>
                  <a:pt x="3178016" y="106204"/>
                  <a:pt x="3178016" y="106204"/>
                </a:cubicBezTo>
                <a:cubicBezTo>
                  <a:pt x="3178016" y="106204"/>
                  <a:pt x="3175159" y="115729"/>
                  <a:pt x="3170396" y="131921"/>
                </a:cubicBezTo>
                <a:cubicBezTo>
                  <a:pt x="3167539" y="143351"/>
                  <a:pt x="3162776" y="159544"/>
                  <a:pt x="3158014" y="177641"/>
                </a:cubicBezTo>
                <a:cubicBezTo>
                  <a:pt x="3157061" y="171926"/>
                  <a:pt x="3156109" y="165259"/>
                  <a:pt x="3154204" y="159544"/>
                </a:cubicBezTo>
                <a:cubicBezTo>
                  <a:pt x="3152299" y="150971"/>
                  <a:pt x="3150394" y="142399"/>
                  <a:pt x="3149441" y="134779"/>
                </a:cubicBezTo>
                <a:cubicBezTo>
                  <a:pt x="3147536" y="127159"/>
                  <a:pt x="3145631" y="119539"/>
                  <a:pt x="3143726" y="112871"/>
                </a:cubicBezTo>
                <a:cubicBezTo>
                  <a:pt x="3139916" y="99536"/>
                  <a:pt x="3137059" y="87154"/>
                  <a:pt x="3133249" y="77629"/>
                </a:cubicBezTo>
                <a:cubicBezTo>
                  <a:pt x="3126581" y="58579"/>
                  <a:pt x="3122771" y="47149"/>
                  <a:pt x="3122771" y="47149"/>
                </a:cubicBezTo>
                <a:cubicBezTo>
                  <a:pt x="3122771" y="47149"/>
                  <a:pt x="3125629" y="58579"/>
                  <a:pt x="3129439" y="78581"/>
                </a:cubicBezTo>
                <a:cubicBezTo>
                  <a:pt x="3132296" y="88106"/>
                  <a:pt x="3134201" y="100489"/>
                  <a:pt x="3136106" y="114776"/>
                </a:cubicBezTo>
                <a:cubicBezTo>
                  <a:pt x="3137059" y="121444"/>
                  <a:pt x="3138964" y="129064"/>
                  <a:pt x="3139916" y="136684"/>
                </a:cubicBezTo>
                <a:cubicBezTo>
                  <a:pt x="3140869" y="144304"/>
                  <a:pt x="3141821" y="152876"/>
                  <a:pt x="3142774" y="161449"/>
                </a:cubicBezTo>
                <a:cubicBezTo>
                  <a:pt x="3145631" y="177641"/>
                  <a:pt x="3146584" y="195739"/>
                  <a:pt x="3147536" y="213836"/>
                </a:cubicBezTo>
                <a:cubicBezTo>
                  <a:pt x="3147536" y="214789"/>
                  <a:pt x="3146584" y="215741"/>
                  <a:pt x="3146584" y="217646"/>
                </a:cubicBezTo>
                <a:cubicBezTo>
                  <a:pt x="3145631" y="214789"/>
                  <a:pt x="3144679" y="211931"/>
                  <a:pt x="3143726" y="210026"/>
                </a:cubicBezTo>
                <a:cubicBezTo>
                  <a:pt x="3141821" y="205264"/>
                  <a:pt x="3139916" y="201454"/>
                  <a:pt x="3138964" y="196691"/>
                </a:cubicBezTo>
                <a:cubicBezTo>
                  <a:pt x="3137059" y="190024"/>
                  <a:pt x="3136106" y="184309"/>
                  <a:pt x="3134201" y="179546"/>
                </a:cubicBezTo>
                <a:cubicBezTo>
                  <a:pt x="3129439" y="164306"/>
                  <a:pt x="3126581" y="155734"/>
                  <a:pt x="3126581" y="155734"/>
                </a:cubicBezTo>
                <a:cubicBezTo>
                  <a:pt x="3126581" y="155734"/>
                  <a:pt x="3127534" y="161449"/>
                  <a:pt x="3129439" y="172879"/>
                </a:cubicBezTo>
                <a:cubicBezTo>
                  <a:pt x="3125629" y="164306"/>
                  <a:pt x="3121819" y="155734"/>
                  <a:pt x="3118961" y="150019"/>
                </a:cubicBezTo>
                <a:cubicBezTo>
                  <a:pt x="3116104" y="144304"/>
                  <a:pt x="3114199" y="139541"/>
                  <a:pt x="3112294" y="136684"/>
                </a:cubicBezTo>
                <a:cubicBezTo>
                  <a:pt x="3108484" y="128111"/>
                  <a:pt x="3105626" y="120491"/>
                  <a:pt x="3102769" y="113824"/>
                </a:cubicBezTo>
                <a:cubicBezTo>
                  <a:pt x="3095149" y="96679"/>
                  <a:pt x="3090386" y="87154"/>
                  <a:pt x="3090386" y="87154"/>
                </a:cubicBezTo>
                <a:cubicBezTo>
                  <a:pt x="3090386" y="87154"/>
                  <a:pt x="3093244" y="97631"/>
                  <a:pt x="3099911" y="114776"/>
                </a:cubicBezTo>
                <a:cubicBezTo>
                  <a:pt x="3102769" y="123349"/>
                  <a:pt x="3105626" y="133826"/>
                  <a:pt x="3109436" y="146209"/>
                </a:cubicBezTo>
                <a:cubicBezTo>
                  <a:pt x="3111341" y="152876"/>
                  <a:pt x="3113246" y="159544"/>
                  <a:pt x="3115151" y="167164"/>
                </a:cubicBezTo>
                <a:cubicBezTo>
                  <a:pt x="3111341" y="159544"/>
                  <a:pt x="3109436" y="155734"/>
                  <a:pt x="3109436" y="155734"/>
                </a:cubicBezTo>
                <a:cubicBezTo>
                  <a:pt x="3109436" y="155734"/>
                  <a:pt x="3111341" y="163354"/>
                  <a:pt x="3116104" y="176689"/>
                </a:cubicBezTo>
                <a:cubicBezTo>
                  <a:pt x="3118009" y="181451"/>
                  <a:pt x="3119914" y="188119"/>
                  <a:pt x="3121819" y="194786"/>
                </a:cubicBezTo>
                <a:cubicBezTo>
                  <a:pt x="3122771" y="200501"/>
                  <a:pt x="3124676" y="207169"/>
                  <a:pt x="3125629" y="213836"/>
                </a:cubicBezTo>
                <a:cubicBezTo>
                  <a:pt x="3124676" y="214789"/>
                  <a:pt x="3124676" y="215741"/>
                  <a:pt x="3123724" y="215741"/>
                </a:cubicBezTo>
                <a:cubicBezTo>
                  <a:pt x="3123724" y="212884"/>
                  <a:pt x="3122771" y="210979"/>
                  <a:pt x="3122771" y="210979"/>
                </a:cubicBezTo>
                <a:cubicBezTo>
                  <a:pt x="3122771" y="210979"/>
                  <a:pt x="3122771" y="212884"/>
                  <a:pt x="3122771" y="216694"/>
                </a:cubicBezTo>
                <a:cubicBezTo>
                  <a:pt x="3119914" y="219551"/>
                  <a:pt x="3117056" y="223361"/>
                  <a:pt x="3113246" y="228124"/>
                </a:cubicBezTo>
                <a:cubicBezTo>
                  <a:pt x="3113246" y="228124"/>
                  <a:pt x="3113246" y="228124"/>
                  <a:pt x="3113246" y="228124"/>
                </a:cubicBezTo>
                <a:cubicBezTo>
                  <a:pt x="3112294" y="213836"/>
                  <a:pt x="3111341" y="201454"/>
                  <a:pt x="3110389" y="191929"/>
                </a:cubicBezTo>
                <a:cubicBezTo>
                  <a:pt x="3109436" y="178594"/>
                  <a:pt x="3108484" y="171926"/>
                  <a:pt x="3108484" y="171926"/>
                </a:cubicBezTo>
                <a:cubicBezTo>
                  <a:pt x="3108484" y="171926"/>
                  <a:pt x="3107531" y="179546"/>
                  <a:pt x="3106579" y="192881"/>
                </a:cubicBezTo>
                <a:cubicBezTo>
                  <a:pt x="3105626" y="202406"/>
                  <a:pt x="3105626" y="213836"/>
                  <a:pt x="3104674" y="228124"/>
                </a:cubicBezTo>
                <a:cubicBezTo>
                  <a:pt x="3104674" y="228124"/>
                  <a:pt x="3104674" y="227171"/>
                  <a:pt x="3104674" y="227171"/>
                </a:cubicBezTo>
                <a:cubicBezTo>
                  <a:pt x="3099911" y="214789"/>
                  <a:pt x="3097054" y="208121"/>
                  <a:pt x="3097054" y="208121"/>
                </a:cubicBezTo>
                <a:cubicBezTo>
                  <a:pt x="3097054" y="208121"/>
                  <a:pt x="3098006" y="215741"/>
                  <a:pt x="3100864" y="228124"/>
                </a:cubicBezTo>
                <a:cubicBezTo>
                  <a:pt x="3101816" y="232886"/>
                  <a:pt x="3102769" y="238601"/>
                  <a:pt x="3103721" y="244316"/>
                </a:cubicBezTo>
                <a:cubicBezTo>
                  <a:pt x="3100864" y="248126"/>
                  <a:pt x="3098959" y="251936"/>
                  <a:pt x="3096101" y="255746"/>
                </a:cubicBezTo>
                <a:cubicBezTo>
                  <a:pt x="3093244" y="260509"/>
                  <a:pt x="3090386" y="264319"/>
                  <a:pt x="3087529" y="270034"/>
                </a:cubicBezTo>
                <a:cubicBezTo>
                  <a:pt x="3085624" y="263366"/>
                  <a:pt x="3083719" y="257651"/>
                  <a:pt x="3082766" y="252889"/>
                </a:cubicBezTo>
                <a:cubicBezTo>
                  <a:pt x="3078956" y="241459"/>
                  <a:pt x="3077051" y="233839"/>
                  <a:pt x="3077051" y="233839"/>
                </a:cubicBezTo>
                <a:cubicBezTo>
                  <a:pt x="3077051" y="233839"/>
                  <a:pt x="3078004" y="240506"/>
                  <a:pt x="3078956" y="252889"/>
                </a:cubicBezTo>
                <a:cubicBezTo>
                  <a:pt x="3078956" y="256699"/>
                  <a:pt x="3079909" y="260509"/>
                  <a:pt x="3079909" y="264319"/>
                </a:cubicBezTo>
                <a:cubicBezTo>
                  <a:pt x="3078956" y="261461"/>
                  <a:pt x="3078004" y="258604"/>
                  <a:pt x="3077051" y="255746"/>
                </a:cubicBezTo>
                <a:cubicBezTo>
                  <a:pt x="3076099" y="252889"/>
                  <a:pt x="3075146" y="250984"/>
                  <a:pt x="3074194" y="248126"/>
                </a:cubicBezTo>
                <a:cubicBezTo>
                  <a:pt x="3074194" y="246221"/>
                  <a:pt x="3074194" y="244316"/>
                  <a:pt x="3074194" y="242411"/>
                </a:cubicBezTo>
                <a:cubicBezTo>
                  <a:pt x="3074194" y="237649"/>
                  <a:pt x="3075146" y="232886"/>
                  <a:pt x="3075146" y="229076"/>
                </a:cubicBezTo>
                <a:cubicBezTo>
                  <a:pt x="3076099" y="226219"/>
                  <a:pt x="3077051" y="223361"/>
                  <a:pt x="3077051" y="220504"/>
                </a:cubicBezTo>
                <a:cubicBezTo>
                  <a:pt x="3080861" y="208121"/>
                  <a:pt x="3082766" y="197644"/>
                  <a:pt x="3086576" y="189071"/>
                </a:cubicBezTo>
                <a:cubicBezTo>
                  <a:pt x="3092291" y="171926"/>
                  <a:pt x="3096101" y="161449"/>
                  <a:pt x="3096101" y="161449"/>
                </a:cubicBezTo>
                <a:cubicBezTo>
                  <a:pt x="3096101" y="161449"/>
                  <a:pt x="3091339" y="170974"/>
                  <a:pt x="3083719" y="188119"/>
                </a:cubicBezTo>
                <a:cubicBezTo>
                  <a:pt x="3079909" y="196691"/>
                  <a:pt x="3076099" y="207169"/>
                  <a:pt x="3071336" y="218599"/>
                </a:cubicBezTo>
                <a:cubicBezTo>
                  <a:pt x="3070384" y="220504"/>
                  <a:pt x="3069431" y="222409"/>
                  <a:pt x="3068479" y="224314"/>
                </a:cubicBezTo>
                <a:cubicBezTo>
                  <a:pt x="3068479" y="221456"/>
                  <a:pt x="3068479" y="218599"/>
                  <a:pt x="3068479" y="216694"/>
                </a:cubicBezTo>
                <a:cubicBezTo>
                  <a:pt x="3068479" y="213836"/>
                  <a:pt x="3069431" y="211931"/>
                  <a:pt x="3069431" y="209074"/>
                </a:cubicBezTo>
                <a:cubicBezTo>
                  <a:pt x="3070384" y="198596"/>
                  <a:pt x="3071336" y="189071"/>
                  <a:pt x="3072289" y="181451"/>
                </a:cubicBezTo>
                <a:cubicBezTo>
                  <a:pt x="3073241" y="166211"/>
                  <a:pt x="3073241" y="157639"/>
                  <a:pt x="3073241" y="157639"/>
                </a:cubicBezTo>
                <a:cubicBezTo>
                  <a:pt x="3073241" y="157639"/>
                  <a:pt x="3071336" y="166211"/>
                  <a:pt x="3067526" y="180499"/>
                </a:cubicBezTo>
                <a:cubicBezTo>
                  <a:pt x="3067526" y="181451"/>
                  <a:pt x="3067526" y="182404"/>
                  <a:pt x="3066574" y="183356"/>
                </a:cubicBezTo>
                <a:cubicBezTo>
                  <a:pt x="3065621" y="169069"/>
                  <a:pt x="3065621" y="157639"/>
                  <a:pt x="3064669" y="148114"/>
                </a:cubicBezTo>
                <a:cubicBezTo>
                  <a:pt x="3064669" y="146209"/>
                  <a:pt x="3064669" y="145256"/>
                  <a:pt x="3064669" y="145256"/>
                </a:cubicBezTo>
                <a:cubicBezTo>
                  <a:pt x="3064669" y="145256"/>
                  <a:pt x="3064669" y="145256"/>
                  <a:pt x="3064669" y="146209"/>
                </a:cubicBezTo>
                <a:cubicBezTo>
                  <a:pt x="3063716" y="136684"/>
                  <a:pt x="3063716" y="131921"/>
                  <a:pt x="3063716" y="131921"/>
                </a:cubicBezTo>
                <a:cubicBezTo>
                  <a:pt x="3063716" y="131921"/>
                  <a:pt x="3061811" y="148114"/>
                  <a:pt x="3058954" y="174784"/>
                </a:cubicBezTo>
                <a:cubicBezTo>
                  <a:pt x="3058001" y="179546"/>
                  <a:pt x="3057049" y="185261"/>
                  <a:pt x="3056096" y="190976"/>
                </a:cubicBezTo>
                <a:cubicBezTo>
                  <a:pt x="3055144" y="193834"/>
                  <a:pt x="3055144" y="197644"/>
                  <a:pt x="3054191" y="201454"/>
                </a:cubicBezTo>
                <a:cubicBezTo>
                  <a:pt x="3052286" y="196691"/>
                  <a:pt x="3050381" y="192881"/>
                  <a:pt x="3049429" y="189071"/>
                </a:cubicBezTo>
                <a:cubicBezTo>
                  <a:pt x="3049429" y="189071"/>
                  <a:pt x="3049429" y="189071"/>
                  <a:pt x="3049429" y="188119"/>
                </a:cubicBezTo>
                <a:cubicBezTo>
                  <a:pt x="3052286" y="174784"/>
                  <a:pt x="3053239" y="162401"/>
                  <a:pt x="3056096" y="151924"/>
                </a:cubicBezTo>
                <a:cubicBezTo>
                  <a:pt x="3060859" y="131921"/>
                  <a:pt x="3062764" y="120491"/>
                  <a:pt x="3062764" y="120491"/>
                </a:cubicBezTo>
                <a:cubicBezTo>
                  <a:pt x="3062764" y="120491"/>
                  <a:pt x="3058954" y="130969"/>
                  <a:pt x="3052286" y="150971"/>
                </a:cubicBezTo>
                <a:cubicBezTo>
                  <a:pt x="3048476" y="160496"/>
                  <a:pt x="3045619" y="172879"/>
                  <a:pt x="3041809" y="186214"/>
                </a:cubicBezTo>
                <a:cubicBezTo>
                  <a:pt x="3039904" y="192881"/>
                  <a:pt x="3037999" y="200501"/>
                  <a:pt x="3036094" y="208121"/>
                </a:cubicBezTo>
                <a:cubicBezTo>
                  <a:pt x="3035141" y="210979"/>
                  <a:pt x="3035141" y="213836"/>
                  <a:pt x="3034189" y="215741"/>
                </a:cubicBezTo>
                <a:cubicBezTo>
                  <a:pt x="3033236" y="211931"/>
                  <a:pt x="3032284" y="209074"/>
                  <a:pt x="3032284" y="205264"/>
                </a:cubicBezTo>
                <a:cubicBezTo>
                  <a:pt x="3038951" y="181451"/>
                  <a:pt x="3044666" y="162401"/>
                  <a:pt x="3048476" y="148114"/>
                </a:cubicBezTo>
                <a:cubicBezTo>
                  <a:pt x="3053239" y="131921"/>
                  <a:pt x="3057049" y="123349"/>
                  <a:pt x="3057049" y="123349"/>
                </a:cubicBezTo>
                <a:cubicBezTo>
                  <a:pt x="3057049" y="123349"/>
                  <a:pt x="3056096" y="125254"/>
                  <a:pt x="3054191" y="129064"/>
                </a:cubicBezTo>
                <a:cubicBezTo>
                  <a:pt x="3052286" y="132874"/>
                  <a:pt x="3049429" y="138589"/>
                  <a:pt x="3045619" y="146209"/>
                </a:cubicBezTo>
                <a:cubicBezTo>
                  <a:pt x="3040856" y="155734"/>
                  <a:pt x="3035141" y="169069"/>
                  <a:pt x="3029426" y="184309"/>
                </a:cubicBezTo>
                <a:cubicBezTo>
                  <a:pt x="3029426" y="177641"/>
                  <a:pt x="3028474" y="171926"/>
                  <a:pt x="3029426" y="167164"/>
                </a:cubicBezTo>
                <a:cubicBezTo>
                  <a:pt x="3030379" y="150019"/>
                  <a:pt x="3030379" y="140494"/>
                  <a:pt x="3030379" y="140494"/>
                </a:cubicBezTo>
                <a:cubicBezTo>
                  <a:pt x="3030379" y="140494"/>
                  <a:pt x="3028474" y="150019"/>
                  <a:pt x="3025616" y="166211"/>
                </a:cubicBezTo>
                <a:cubicBezTo>
                  <a:pt x="3023711" y="174784"/>
                  <a:pt x="3023711" y="184309"/>
                  <a:pt x="3022759" y="196691"/>
                </a:cubicBezTo>
                <a:cubicBezTo>
                  <a:pt x="3022759" y="198596"/>
                  <a:pt x="3022759" y="200501"/>
                  <a:pt x="3022759" y="202406"/>
                </a:cubicBezTo>
                <a:cubicBezTo>
                  <a:pt x="3021806" y="205264"/>
                  <a:pt x="3020854" y="208121"/>
                  <a:pt x="3019901" y="210979"/>
                </a:cubicBezTo>
                <a:cubicBezTo>
                  <a:pt x="3017044" y="218599"/>
                  <a:pt x="3014186" y="226219"/>
                  <a:pt x="3011329" y="234791"/>
                </a:cubicBezTo>
                <a:cubicBezTo>
                  <a:pt x="3009424" y="230981"/>
                  <a:pt x="3008471" y="228124"/>
                  <a:pt x="3007519" y="226219"/>
                </a:cubicBezTo>
                <a:cubicBezTo>
                  <a:pt x="3009424" y="219551"/>
                  <a:pt x="3011329" y="215741"/>
                  <a:pt x="3011329" y="215741"/>
                </a:cubicBezTo>
                <a:cubicBezTo>
                  <a:pt x="3011329" y="215741"/>
                  <a:pt x="3009424" y="218599"/>
                  <a:pt x="3006566" y="222409"/>
                </a:cubicBezTo>
                <a:cubicBezTo>
                  <a:pt x="3004661" y="215741"/>
                  <a:pt x="3003709" y="209074"/>
                  <a:pt x="3001804" y="202406"/>
                </a:cubicBezTo>
                <a:cubicBezTo>
                  <a:pt x="3001804" y="200501"/>
                  <a:pt x="3000851" y="199549"/>
                  <a:pt x="3000851" y="197644"/>
                </a:cubicBezTo>
                <a:cubicBezTo>
                  <a:pt x="3001804" y="194786"/>
                  <a:pt x="3002756" y="191929"/>
                  <a:pt x="3003709" y="189071"/>
                </a:cubicBezTo>
                <a:cubicBezTo>
                  <a:pt x="3006566" y="179546"/>
                  <a:pt x="3008471" y="170974"/>
                  <a:pt x="3011329" y="164306"/>
                </a:cubicBezTo>
                <a:cubicBezTo>
                  <a:pt x="3016091" y="150971"/>
                  <a:pt x="3018949" y="142399"/>
                  <a:pt x="3018949" y="142399"/>
                </a:cubicBezTo>
                <a:cubicBezTo>
                  <a:pt x="3018949" y="142399"/>
                  <a:pt x="3015139" y="150019"/>
                  <a:pt x="3007519" y="162401"/>
                </a:cubicBezTo>
                <a:cubicBezTo>
                  <a:pt x="3004661" y="168116"/>
                  <a:pt x="3001804" y="174784"/>
                  <a:pt x="2997994" y="182404"/>
                </a:cubicBezTo>
                <a:cubicBezTo>
                  <a:pt x="2997041" y="177641"/>
                  <a:pt x="2996089" y="172879"/>
                  <a:pt x="2995136" y="169069"/>
                </a:cubicBezTo>
                <a:cubicBezTo>
                  <a:pt x="3002756" y="140494"/>
                  <a:pt x="3009424" y="117634"/>
                  <a:pt x="3014186" y="100489"/>
                </a:cubicBezTo>
                <a:cubicBezTo>
                  <a:pt x="3017044" y="90011"/>
                  <a:pt x="3019901" y="82391"/>
                  <a:pt x="3021806" y="76676"/>
                </a:cubicBezTo>
                <a:cubicBezTo>
                  <a:pt x="3023711" y="70961"/>
                  <a:pt x="3024664" y="68104"/>
                  <a:pt x="3024664" y="68104"/>
                </a:cubicBezTo>
                <a:cubicBezTo>
                  <a:pt x="3024664" y="68104"/>
                  <a:pt x="3023711" y="70961"/>
                  <a:pt x="3020854" y="75724"/>
                </a:cubicBezTo>
                <a:cubicBezTo>
                  <a:pt x="3017996" y="80486"/>
                  <a:pt x="3015139" y="88106"/>
                  <a:pt x="3010376" y="98584"/>
                </a:cubicBezTo>
                <a:cubicBezTo>
                  <a:pt x="3006566" y="108109"/>
                  <a:pt x="3001804" y="120491"/>
                  <a:pt x="2996089" y="134779"/>
                </a:cubicBezTo>
                <a:cubicBezTo>
                  <a:pt x="2994184" y="139541"/>
                  <a:pt x="2993231" y="143351"/>
                  <a:pt x="2991326" y="148114"/>
                </a:cubicBezTo>
                <a:cubicBezTo>
                  <a:pt x="2989421" y="138589"/>
                  <a:pt x="2988469" y="130016"/>
                  <a:pt x="2987516" y="122396"/>
                </a:cubicBezTo>
                <a:cubicBezTo>
                  <a:pt x="2985611" y="103346"/>
                  <a:pt x="2984659" y="91916"/>
                  <a:pt x="2984659" y="91916"/>
                </a:cubicBezTo>
                <a:cubicBezTo>
                  <a:pt x="2984659" y="91916"/>
                  <a:pt x="2984659" y="103346"/>
                  <a:pt x="2983706" y="122396"/>
                </a:cubicBezTo>
                <a:cubicBezTo>
                  <a:pt x="2983706" y="131921"/>
                  <a:pt x="2984659" y="144304"/>
                  <a:pt x="2985611" y="157639"/>
                </a:cubicBezTo>
                <a:cubicBezTo>
                  <a:pt x="2985611" y="159544"/>
                  <a:pt x="2985611" y="161449"/>
                  <a:pt x="2985611" y="163354"/>
                </a:cubicBezTo>
                <a:cubicBezTo>
                  <a:pt x="2983706" y="169069"/>
                  <a:pt x="2981801" y="175736"/>
                  <a:pt x="2978944" y="182404"/>
                </a:cubicBezTo>
                <a:cubicBezTo>
                  <a:pt x="2973229" y="199549"/>
                  <a:pt x="2967514" y="218599"/>
                  <a:pt x="2960846" y="238601"/>
                </a:cubicBezTo>
                <a:cubicBezTo>
                  <a:pt x="2959894" y="236696"/>
                  <a:pt x="2959894" y="234791"/>
                  <a:pt x="2959894" y="234791"/>
                </a:cubicBezTo>
                <a:cubicBezTo>
                  <a:pt x="2959894" y="234791"/>
                  <a:pt x="2959894" y="236696"/>
                  <a:pt x="2960846" y="239554"/>
                </a:cubicBezTo>
                <a:cubicBezTo>
                  <a:pt x="2957036" y="250984"/>
                  <a:pt x="2954179" y="262414"/>
                  <a:pt x="2950369" y="274796"/>
                </a:cubicBezTo>
                <a:cubicBezTo>
                  <a:pt x="2951321" y="268129"/>
                  <a:pt x="2952274" y="264319"/>
                  <a:pt x="2952274" y="264319"/>
                </a:cubicBezTo>
                <a:cubicBezTo>
                  <a:pt x="2952274" y="264319"/>
                  <a:pt x="2949416" y="271939"/>
                  <a:pt x="2944654" y="284321"/>
                </a:cubicBezTo>
                <a:cubicBezTo>
                  <a:pt x="2944654" y="284321"/>
                  <a:pt x="2944654" y="283369"/>
                  <a:pt x="2944654" y="283369"/>
                </a:cubicBezTo>
                <a:cubicBezTo>
                  <a:pt x="2944654" y="281464"/>
                  <a:pt x="2944654" y="279559"/>
                  <a:pt x="2945606" y="277654"/>
                </a:cubicBezTo>
                <a:cubicBezTo>
                  <a:pt x="2947511" y="263366"/>
                  <a:pt x="2948464" y="250984"/>
                  <a:pt x="2949416" y="238601"/>
                </a:cubicBezTo>
                <a:cubicBezTo>
                  <a:pt x="2950369" y="232886"/>
                  <a:pt x="2950369" y="226219"/>
                  <a:pt x="2951321" y="221456"/>
                </a:cubicBezTo>
                <a:cubicBezTo>
                  <a:pt x="2952274" y="215741"/>
                  <a:pt x="2953226" y="210979"/>
                  <a:pt x="2953226" y="205264"/>
                </a:cubicBezTo>
                <a:cubicBezTo>
                  <a:pt x="2954179" y="195739"/>
                  <a:pt x="2955131" y="186214"/>
                  <a:pt x="2956084" y="179546"/>
                </a:cubicBezTo>
                <a:cubicBezTo>
                  <a:pt x="2957989" y="165259"/>
                  <a:pt x="2958941" y="156686"/>
                  <a:pt x="2958941" y="156686"/>
                </a:cubicBezTo>
                <a:cubicBezTo>
                  <a:pt x="2958941" y="156686"/>
                  <a:pt x="2957036" y="164306"/>
                  <a:pt x="2952274" y="178594"/>
                </a:cubicBezTo>
                <a:cubicBezTo>
                  <a:pt x="2950369" y="185261"/>
                  <a:pt x="2948464" y="193834"/>
                  <a:pt x="2945606" y="203359"/>
                </a:cubicBezTo>
                <a:cubicBezTo>
                  <a:pt x="2944654" y="208121"/>
                  <a:pt x="2942749" y="212884"/>
                  <a:pt x="2941796" y="218599"/>
                </a:cubicBezTo>
                <a:cubicBezTo>
                  <a:pt x="2940844" y="224314"/>
                  <a:pt x="2939891" y="230029"/>
                  <a:pt x="2937986" y="235744"/>
                </a:cubicBezTo>
                <a:cubicBezTo>
                  <a:pt x="2936081" y="246221"/>
                  <a:pt x="2933224" y="257651"/>
                  <a:pt x="2931319" y="270034"/>
                </a:cubicBezTo>
                <a:cubicBezTo>
                  <a:pt x="2930366" y="266224"/>
                  <a:pt x="2930366" y="263366"/>
                  <a:pt x="2929414" y="260509"/>
                </a:cubicBezTo>
                <a:cubicBezTo>
                  <a:pt x="2929414" y="258604"/>
                  <a:pt x="2928461" y="257651"/>
                  <a:pt x="2928461" y="256699"/>
                </a:cubicBezTo>
                <a:cubicBezTo>
                  <a:pt x="2930366" y="253841"/>
                  <a:pt x="2931319" y="251936"/>
                  <a:pt x="2931319" y="251936"/>
                </a:cubicBezTo>
                <a:cubicBezTo>
                  <a:pt x="2931319" y="251936"/>
                  <a:pt x="2930366" y="252889"/>
                  <a:pt x="2927509" y="254794"/>
                </a:cubicBezTo>
                <a:cubicBezTo>
                  <a:pt x="2926556" y="251936"/>
                  <a:pt x="2925604" y="249079"/>
                  <a:pt x="2925604" y="247174"/>
                </a:cubicBezTo>
                <a:cubicBezTo>
                  <a:pt x="2929414" y="237649"/>
                  <a:pt x="2931319" y="231934"/>
                  <a:pt x="2931319" y="231934"/>
                </a:cubicBezTo>
                <a:cubicBezTo>
                  <a:pt x="2931319" y="231934"/>
                  <a:pt x="2928461" y="235744"/>
                  <a:pt x="2924651" y="243364"/>
                </a:cubicBezTo>
                <a:cubicBezTo>
                  <a:pt x="2923699" y="241459"/>
                  <a:pt x="2923699" y="239554"/>
                  <a:pt x="2922746" y="237649"/>
                </a:cubicBezTo>
                <a:lnTo>
                  <a:pt x="2922746" y="236696"/>
                </a:lnTo>
                <a:lnTo>
                  <a:pt x="2921794" y="236696"/>
                </a:lnTo>
                <a:cubicBezTo>
                  <a:pt x="2919889" y="236696"/>
                  <a:pt x="2917984" y="236696"/>
                  <a:pt x="2916079" y="236696"/>
                </a:cubicBezTo>
                <a:lnTo>
                  <a:pt x="2916079" y="236696"/>
                </a:lnTo>
                <a:cubicBezTo>
                  <a:pt x="2928461" y="200501"/>
                  <a:pt x="2935129" y="176689"/>
                  <a:pt x="2935129" y="176689"/>
                </a:cubicBezTo>
                <a:cubicBezTo>
                  <a:pt x="2935129" y="176689"/>
                  <a:pt x="2924651" y="196691"/>
                  <a:pt x="2909411" y="230029"/>
                </a:cubicBezTo>
                <a:cubicBezTo>
                  <a:pt x="2907506" y="222409"/>
                  <a:pt x="2904649" y="216694"/>
                  <a:pt x="2902744" y="211931"/>
                </a:cubicBezTo>
                <a:cubicBezTo>
                  <a:pt x="2901791" y="206216"/>
                  <a:pt x="2900839" y="201454"/>
                  <a:pt x="2900839" y="195739"/>
                </a:cubicBezTo>
                <a:cubicBezTo>
                  <a:pt x="2899886" y="188119"/>
                  <a:pt x="2898934" y="180499"/>
                  <a:pt x="2897981" y="173831"/>
                </a:cubicBezTo>
                <a:cubicBezTo>
                  <a:pt x="2897029" y="167164"/>
                  <a:pt x="2897029" y="160496"/>
                  <a:pt x="2896076" y="153829"/>
                </a:cubicBezTo>
                <a:cubicBezTo>
                  <a:pt x="2895124" y="141446"/>
                  <a:pt x="2894171" y="130969"/>
                  <a:pt x="2893219" y="121444"/>
                </a:cubicBezTo>
                <a:cubicBezTo>
                  <a:pt x="2891314" y="103346"/>
                  <a:pt x="2890361" y="93821"/>
                  <a:pt x="2890361" y="93821"/>
                </a:cubicBezTo>
                <a:cubicBezTo>
                  <a:pt x="2890361" y="93821"/>
                  <a:pt x="2890361" y="104299"/>
                  <a:pt x="2889409" y="121444"/>
                </a:cubicBezTo>
                <a:cubicBezTo>
                  <a:pt x="2889409" y="130016"/>
                  <a:pt x="2889409" y="141446"/>
                  <a:pt x="2889409" y="153829"/>
                </a:cubicBezTo>
                <a:cubicBezTo>
                  <a:pt x="2889409" y="160496"/>
                  <a:pt x="2889409" y="166211"/>
                  <a:pt x="2889409" y="173831"/>
                </a:cubicBezTo>
                <a:cubicBezTo>
                  <a:pt x="2889409" y="180499"/>
                  <a:pt x="2890361" y="188119"/>
                  <a:pt x="2890361" y="195739"/>
                </a:cubicBezTo>
                <a:cubicBezTo>
                  <a:pt x="2890361" y="200501"/>
                  <a:pt x="2891314" y="206216"/>
                  <a:pt x="2891314" y="211931"/>
                </a:cubicBezTo>
                <a:cubicBezTo>
                  <a:pt x="2890361" y="213836"/>
                  <a:pt x="2889409" y="215741"/>
                  <a:pt x="2887504" y="217646"/>
                </a:cubicBezTo>
                <a:cubicBezTo>
                  <a:pt x="2886551" y="218599"/>
                  <a:pt x="2885599" y="220504"/>
                  <a:pt x="2885599" y="221456"/>
                </a:cubicBezTo>
                <a:cubicBezTo>
                  <a:pt x="2883694" y="212884"/>
                  <a:pt x="2882741" y="204311"/>
                  <a:pt x="2880836" y="195739"/>
                </a:cubicBezTo>
                <a:cubicBezTo>
                  <a:pt x="2878931" y="185261"/>
                  <a:pt x="2877026" y="174784"/>
                  <a:pt x="2874169" y="166211"/>
                </a:cubicBezTo>
                <a:cubicBezTo>
                  <a:pt x="2872264" y="157639"/>
                  <a:pt x="2870359" y="150019"/>
                  <a:pt x="2867501" y="144304"/>
                </a:cubicBezTo>
                <a:cubicBezTo>
                  <a:pt x="2863691" y="131921"/>
                  <a:pt x="2860834" y="125254"/>
                  <a:pt x="2860834" y="125254"/>
                </a:cubicBezTo>
                <a:cubicBezTo>
                  <a:pt x="2860834" y="125254"/>
                  <a:pt x="2861786" y="132874"/>
                  <a:pt x="2863691" y="145256"/>
                </a:cubicBezTo>
                <a:cubicBezTo>
                  <a:pt x="2864644" y="151924"/>
                  <a:pt x="2865596" y="159544"/>
                  <a:pt x="2866549" y="168116"/>
                </a:cubicBezTo>
                <a:cubicBezTo>
                  <a:pt x="2867501" y="176689"/>
                  <a:pt x="2868454" y="187166"/>
                  <a:pt x="2869406" y="197644"/>
                </a:cubicBezTo>
                <a:cubicBezTo>
                  <a:pt x="2870359" y="208121"/>
                  <a:pt x="2871311" y="220504"/>
                  <a:pt x="2872264" y="232886"/>
                </a:cubicBezTo>
                <a:cubicBezTo>
                  <a:pt x="2872264" y="237649"/>
                  <a:pt x="2873216" y="242411"/>
                  <a:pt x="2873216" y="247174"/>
                </a:cubicBezTo>
                <a:cubicBezTo>
                  <a:pt x="2870359" y="253841"/>
                  <a:pt x="2867501" y="262414"/>
                  <a:pt x="2864644" y="270034"/>
                </a:cubicBezTo>
                <a:cubicBezTo>
                  <a:pt x="2863691" y="270986"/>
                  <a:pt x="2863691" y="272891"/>
                  <a:pt x="2863691" y="274796"/>
                </a:cubicBezTo>
                <a:cubicBezTo>
                  <a:pt x="2860834" y="269081"/>
                  <a:pt x="2857976" y="263366"/>
                  <a:pt x="2855119" y="257651"/>
                </a:cubicBezTo>
                <a:cubicBezTo>
                  <a:pt x="2850356" y="248126"/>
                  <a:pt x="2845594" y="239554"/>
                  <a:pt x="2841784" y="230029"/>
                </a:cubicBezTo>
                <a:cubicBezTo>
                  <a:pt x="2855119" y="229076"/>
                  <a:pt x="2855119" y="226219"/>
                  <a:pt x="2855119" y="226219"/>
                </a:cubicBezTo>
                <a:cubicBezTo>
                  <a:pt x="2855119" y="226219"/>
                  <a:pt x="2854166" y="228124"/>
                  <a:pt x="2853214" y="231934"/>
                </a:cubicBezTo>
                <a:cubicBezTo>
                  <a:pt x="2849404" y="224314"/>
                  <a:pt x="2844641" y="215741"/>
                  <a:pt x="2840831" y="209074"/>
                </a:cubicBezTo>
                <a:cubicBezTo>
                  <a:pt x="2857024" y="174784"/>
                  <a:pt x="2866549" y="150971"/>
                  <a:pt x="2866549" y="150971"/>
                </a:cubicBezTo>
                <a:cubicBezTo>
                  <a:pt x="2866549" y="150971"/>
                  <a:pt x="2853214" y="169069"/>
                  <a:pt x="2835116" y="198596"/>
                </a:cubicBezTo>
                <a:cubicBezTo>
                  <a:pt x="2833211" y="194786"/>
                  <a:pt x="2831306" y="191929"/>
                  <a:pt x="2829401" y="188119"/>
                </a:cubicBezTo>
                <a:cubicBezTo>
                  <a:pt x="2826544" y="170021"/>
                  <a:pt x="2823686" y="151924"/>
                  <a:pt x="2820829" y="132874"/>
                </a:cubicBezTo>
                <a:cubicBezTo>
                  <a:pt x="2820829" y="146209"/>
                  <a:pt x="2820829" y="160496"/>
                  <a:pt x="2821781" y="173831"/>
                </a:cubicBezTo>
                <a:cubicBezTo>
                  <a:pt x="2817019" y="166211"/>
                  <a:pt x="2812256" y="158591"/>
                  <a:pt x="2807494" y="151924"/>
                </a:cubicBezTo>
                <a:cubicBezTo>
                  <a:pt x="2797969" y="137636"/>
                  <a:pt x="2790349" y="125254"/>
                  <a:pt x="2782729" y="115729"/>
                </a:cubicBezTo>
                <a:cubicBezTo>
                  <a:pt x="2768441" y="95726"/>
                  <a:pt x="2759869" y="85249"/>
                  <a:pt x="2759869" y="85249"/>
                </a:cubicBezTo>
                <a:cubicBezTo>
                  <a:pt x="2759869" y="85249"/>
                  <a:pt x="2766536" y="97631"/>
                  <a:pt x="2778919" y="118586"/>
                </a:cubicBezTo>
                <a:cubicBezTo>
                  <a:pt x="2785586" y="129064"/>
                  <a:pt x="2792254" y="142399"/>
                  <a:pt x="2799874" y="156686"/>
                </a:cubicBezTo>
                <a:cubicBezTo>
                  <a:pt x="2803684" y="164306"/>
                  <a:pt x="2808446" y="171926"/>
                  <a:pt x="2812256" y="180499"/>
                </a:cubicBezTo>
                <a:cubicBezTo>
                  <a:pt x="2815114" y="186214"/>
                  <a:pt x="2817971" y="191929"/>
                  <a:pt x="2820829" y="197644"/>
                </a:cubicBezTo>
                <a:cubicBezTo>
                  <a:pt x="2820829" y="199549"/>
                  <a:pt x="2820829" y="202406"/>
                  <a:pt x="2820829" y="204311"/>
                </a:cubicBezTo>
                <a:cubicBezTo>
                  <a:pt x="2820829" y="209074"/>
                  <a:pt x="2821781" y="213836"/>
                  <a:pt x="2821781" y="218599"/>
                </a:cubicBezTo>
                <a:cubicBezTo>
                  <a:pt x="2819876" y="221456"/>
                  <a:pt x="2818924" y="224314"/>
                  <a:pt x="2817019" y="227171"/>
                </a:cubicBezTo>
                <a:cubicBezTo>
                  <a:pt x="2813209" y="222409"/>
                  <a:pt x="2810351" y="216694"/>
                  <a:pt x="2806541" y="211931"/>
                </a:cubicBezTo>
                <a:cubicBezTo>
                  <a:pt x="2806541" y="210979"/>
                  <a:pt x="2805589" y="210979"/>
                  <a:pt x="2805589" y="210026"/>
                </a:cubicBezTo>
                <a:cubicBezTo>
                  <a:pt x="2806541" y="209074"/>
                  <a:pt x="2806541" y="208121"/>
                  <a:pt x="2806541" y="208121"/>
                </a:cubicBezTo>
                <a:cubicBezTo>
                  <a:pt x="2806541" y="208121"/>
                  <a:pt x="2806541" y="208121"/>
                  <a:pt x="2805589" y="209074"/>
                </a:cubicBezTo>
                <a:cubicBezTo>
                  <a:pt x="2800826" y="202406"/>
                  <a:pt x="2796064" y="196691"/>
                  <a:pt x="2792254" y="191929"/>
                </a:cubicBezTo>
                <a:cubicBezTo>
                  <a:pt x="2782729" y="179546"/>
                  <a:pt x="2775109" y="169069"/>
                  <a:pt x="2767489" y="161449"/>
                </a:cubicBezTo>
                <a:cubicBezTo>
                  <a:pt x="2766536" y="160496"/>
                  <a:pt x="2766536" y="159544"/>
                  <a:pt x="2765584" y="158591"/>
                </a:cubicBezTo>
                <a:cubicBezTo>
                  <a:pt x="2765584" y="157639"/>
                  <a:pt x="2765584" y="156686"/>
                  <a:pt x="2765584" y="155734"/>
                </a:cubicBezTo>
                <a:cubicBezTo>
                  <a:pt x="2764631" y="145256"/>
                  <a:pt x="2762726" y="135731"/>
                  <a:pt x="2762726" y="128111"/>
                </a:cubicBezTo>
                <a:cubicBezTo>
                  <a:pt x="2760821" y="112871"/>
                  <a:pt x="2759869" y="103346"/>
                  <a:pt x="2759869" y="103346"/>
                </a:cubicBezTo>
                <a:cubicBezTo>
                  <a:pt x="2759869" y="103346"/>
                  <a:pt x="2759869" y="111919"/>
                  <a:pt x="2758916" y="128111"/>
                </a:cubicBezTo>
                <a:cubicBezTo>
                  <a:pt x="2758916" y="134779"/>
                  <a:pt x="2758916" y="141446"/>
                  <a:pt x="2758916" y="150019"/>
                </a:cubicBezTo>
                <a:cubicBezTo>
                  <a:pt x="2750344" y="140494"/>
                  <a:pt x="2745581" y="135731"/>
                  <a:pt x="2745581" y="135731"/>
                </a:cubicBezTo>
                <a:cubicBezTo>
                  <a:pt x="2745581" y="135731"/>
                  <a:pt x="2750344" y="142399"/>
                  <a:pt x="2758916" y="153829"/>
                </a:cubicBezTo>
                <a:cubicBezTo>
                  <a:pt x="2758916" y="154781"/>
                  <a:pt x="2758916" y="155734"/>
                  <a:pt x="2758916" y="155734"/>
                </a:cubicBezTo>
                <a:cubicBezTo>
                  <a:pt x="2758916" y="161449"/>
                  <a:pt x="2758916" y="167164"/>
                  <a:pt x="2758916" y="172879"/>
                </a:cubicBezTo>
                <a:cubicBezTo>
                  <a:pt x="2758916" y="178594"/>
                  <a:pt x="2759869" y="185261"/>
                  <a:pt x="2759869" y="191929"/>
                </a:cubicBezTo>
                <a:cubicBezTo>
                  <a:pt x="2759869" y="200501"/>
                  <a:pt x="2760821" y="210026"/>
                  <a:pt x="2761774" y="219551"/>
                </a:cubicBezTo>
                <a:cubicBezTo>
                  <a:pt x="2761774" y="218599"/>
                  <a:pt x="2760821" y="217646"/>
                  <a:pt x="2760821" y="217646"/>
                </a:cubicBezTo>
                <a:cubicBezTo>
                  <a:pt x="2760821" y="216694"/>
                  <a:pt x="2760821" y="216694"/>
                  <a:pt x="2760821" y="216694"/>
                </a:cubicBezTo>
                <a:cubicBezTo>
                  <a:pt x="2760821" y="216694"/>
                  <a:pt x="2760821" y="216694"/>
                  <a:pt x="2760821" y="217646"/>
                </a:cubicBezTo>
                <a:cubicBezTo>
                  <a:pt x="2749391" y="189071"/>
                  <a:pt x="2741771" y="172879"/>
                  <a:pt x="2741771" y="172879"/>
                </a:cubicBezTo>
                <a:cubicBezTo>
                  <a:pt x="2741771" y="172879"/>
                  <a:pt x="2747486" y="193834"/>
                  <a:pt x="2757011" y="228124"/>
                </a:cubicBezTo>
                <a:cubicBezTo>
                  <a:pt x="2754154" y="236696"/>
                  <a:pt x="2749391" y="250984"/>
                  <a:pt x="2743676" y="268129"/>
                </a:cubicBezTo>
                <a:cubicBezTo>
                  <a:pt x="2740819" y="262414"/>
                  <a:pt x="2737961" y="258604"/>
                  <a:pt x="2736056" y="254794"/>
                </a:cubicBezTo>
                <a:cubicBezTo>
                  <a:pt x="2737009" y="241459"/>
                  <a:pt x="2737009" y="232886"/>
                  <a:pt x="2737009" y="232886"/>
                </a:cubicBezTo>
                <a:cubicBezTo>
                  <a:pt x="2737009" y="232886"/>
                  <a:pt x="2735104" y="238601"/>
                  <a:pt x="2732246" y="249079"/>
                </a:cubicBezTo>
                <a:cubicBezTo>
                  <a:pt x="2731294" y="247174"/>
                  <a:pt x="2730341" y="246221"/>
                  <a:pt x="2730341" y="246221"/>
                </a:cubicBezTo>
                <a:cubicBezTo>
                  <a:pt x="2730341" y="246221"/>
                  <a:pt x="2730341" y="247174"/>
                  <a:pt x="2731294" y="250031"/>
                </a:cubicBezTo>
                <a:cubicBezTo>
                  <a:pt x="2730341" y="252889"/>
                  <a:pt x="2730341" y="254794"/>
                  <a:pt x="2729389" y="258604"/>
                </a:cubicBezTo>
                <a:lnTo>
                  <a:pt x="2729389" y="247174"/>
                </a:lnTo>
                <a:lnTo>
                  <a:pt x="2731294" y="218599"/>
                </a:lnTo>
                <a:cubicBezTo>
                  <a:pt x="2732246" y="218599"/>
                  <a:pt x="2732246" y="218599"/>
                  <a:pt x="2733199" y="219551"/>
                </a:cubicBezTo>
                <a:cubicBezTo>
                  <a:pt x="2734151" y="220504"/>
                  <a:pt x="2735104" y="221456"/>
                  <a:pt x="2736056" y="222409"/>
                </a:cubicBezTo>
                <a:cubicBezTo>
                  <a:pt x="2737961" y="224314"/>
                  <a:pt x="2737961" y="228124"/>
                  <a:pt x="2738914" y="230981"/>
                </a:cubicBezTo>
                <a:cubicBezTo>
                  <a:pt x="2738914" y="228124"/>
                  <a:pt x="2738914" y="225266"/>
                  <a:pt x="2737961" y="222409"/>
                </a:cubicBezTo>
                <a:cubicBezTo>
                  <a:pt x="2737009" y="220504"/>
                  <a:pt x="2736056" y="219551"/>
                  <a:pt x="2735104" y="218599"/>
                </a:cubicBezTo>
                <a:cubicBezTo>
                  <a:pt x="2734151" y="217646"/>
                  <a:pt x="2732246" y="216694"/>
                  <a:pt x="2730341" y="216694"/>
                </a:cubicBezTo>
                <a:lnTo>
                  <a:pt x="2728436" y="216694"/>
                </a:lnTo>
                <a:lnTo>
                  <a:pt x="2728436" y="218599"/>
                </a:lnTo>
                <a:cubicBezTo>
                  <a:pt x="2726531" y="228124"/>
                  <a:pt x="2723674" y="238601"/>
                  <a:pt x="2721769" y="248126"/>
                </a:cubicBezTo>
                <a:cubicBezTo>
                  <a:pt x="2720816" y="251936"/>
                  <a:pt x="2720816" y="256699"/>
                  <a:pt x="2719864" y="260509"/>
                </a:cubicBezTo>
                <a:cubicBezTo>
                  <a:pt x="2718911" y="258604"/>
                  <a:pt x="2717959" y="256699"/>
                  <a:pt x="2717006" y="254794"/>
                </a:cubicBezTo>
                <a:cubicBezTo>
                  <a:pt x="2717006" y="254794"/>
                  <a:pt x="2717006" y="253841"/>
                  <a:pt x="2717006" y="253841"/>
                </a:cubicBezTo>
                <a:cubicBezTo>
                  <a:pt x="2717959" y="244316"/>
                  <a:pt x="2718911" y="238601"/>
                  <a:pt x="2718911" y="238601"/>
                </a:cubicBezTo>
                <a:cubicBezTo>
                  <a:pt x="2718911" y="238601"/>
                  <a:pt x="2717959" y="241459"/>
                  <a:pt x="2716054" y="247174"/>
                </a:cubicBezTo>
                <a:cubicBezTo>
                  <a:pt x="2717006" y="204311"/>
                  <a:pt x="2716054" y="176689"/>
                  <a:pt x="2716054" y="176689"/>
                </a:cubicBezTo>
                <a:cubicBezTo>
                  <a:pt x="2716054" y="176689"/>
                  <a:pt x="2715101" y="185261"/>
                  <a:pt x="2713196" y="198596"/>
                </a:cubicBezTo>
                <a:cubicBezTo>
                  <a:pt x="2712244" y="207169"/>
                  <a:pt x="2710339" y="217646"/>
                  <a:pt x="2709386" y="230029"/>
                </a:cubicBezTo>
                <a:cubicBezTo>
                  <a:pt x="2707481" y="226219"/>
                  <a:pt x="2706529" y="221456"/>
                  <a:pt x="2704624" y="218599"/>
                </a:cubicBezTo>
                <a:lnTo>
                  <a:pt x="2703671" y="199549"/>
                </a:lnTo>
                <a:lnTo>
                  <a:pt x="2703671" y="163354"/>
                </a:lnTo>
                <a:cubicBezTo>
                  <a:pt x="2704624" y="163354"/>
                  <a:pt x="2705576" y="163354"/>
                  <a:pt x="2706529" y="164306"/>
                </a:cubicBezTo>
                <a:cubicBezTo>
                  <a:pt x="2708434" y="165259"/>
                  <a:pt x="2709386" y="166211"/>
                  <a:pt x="2710339" y="167164"/>
                </a:cubicBezTo>
                <a:cubicBezTo>
                  <a:pt x="2712244" y="170021"/>
                  <a:pt x="2713196" y="173831"/>
                  <a:pt x="2714149" y="176689"/>
                </a:cubicBezTo>
                <a:cubicBezTo>
                  <a:pt x="2714149" y="172879"/>
                  <a:pt x="2713196" y="169069"/>
                  <a:pt x="2712244" y="166211"/>
                </a:cubicBezTo>
                <a:cubicBezTo>
                  <a:pt x="2711291" y="164306"/>
                  <a:pt x="2710339" y="163354"/>
                  <a:pt x="2708434" y="161449"/>
                </a:cubicBezTo>
                <a:cubicBezTo>
                  <a:pt x="2706529" y="160496"/>
                  <a:pt x="2704624" y="159544"/>
                  <a:pt x="2702719" y="159544"/>
                </a:cubicBezTo>
                <a:lnTo>
                  <a:pt x="2700814" y="159544"/>
                </a:lnTo>
                <a:lnTo>
                  <a:pt x="2700814" y="161449"/>
                </a:lnTo>
                <a:lnTo>
                  <a:pt x="2697004" y="193834"/>
                </a:lnTo>
                <a:cubicBezTo>
                  <a:pt x="2694146" y="186214"/>
                  <a:pt x="2693194" y="181451"/>
                  <a:pt x="2693194" y="181451"/>
                </a:cubicBezTo>
                <a:cubicBezTo>
                  <a:pt x="2693194" y="181451"/>
                  <a:pt x="2694146" y="187166"/>
                  <a:pt x="2697004" y="198596"/>
                </a:cubicBezTo>
                <a:lnTo>
                  <a:pt x="2697004" y="198596"/>
                </a:lnTo>
                <a:cubicBezTo>
                  <a:pt x="2696051" y="210979"/>
                  <a:pt x="2696051" y="224314"/>
                  <a:pt x="2696051" y="236696"/>
                </a:cubicBezTo>
                <a:cubicBezTo>
                  <a:pt x="2696051" y="245269"/>
                  <a:pt x="2696051" y="253841"/>
                  <a:pt x="2697004" y="262414"/>
                </a:cubicBezTo>
                <a:cubicBezTo>
                  <a:pt x="2697004" y="262414"/>
                  <a:pt x="2697004" y="263366"/>
                  <a:pt x="2697004" y="263366"/>
                </a:cubicBezTo>
                <a:cubicBezTo>
                  <a:pt x="2697004" y="264319"/>
                  <a:pt x="2696051" y="265271"/>
                  <a:pt x="2696051" y="265271"/>
                </a:cubicBezTo>
                <a:cubicBezTo>
                  <a:pt x="2695099" y="264319"/>
                  <a:pt x="2694146" y="262414"/>
                  <a:pt x="2694146" y="261461"/>
                </a:cubicBezTo>
                <a:cubicBezTo>
                  <a:pt x="2691289" y="255746"/>
                  <a:pt x="2688431" y="250984"/>
                  <a:pt x="2685574" y="246221"/>
                </a:cubicBezTo>
                <a:cubicBezTo>
                  <a:pt x="2682716" y="233839"/>
                  <a:pt x="2680811" y="221456"/>
                  <a:pt x="2677954" y="210979"/>
                </a:cubicBezTo>
                <a:cubicBezTo>
                  <a:pt x="2677001" y="207169"/>
                  <a:pt x="2677001" y="204311"/>
                  <a:pt x="2676049" y="200501"/>
                </a:cubicBezTo>
                <a:cubicBezTo>
                  <a:pt x="2677954" y="190976"/>
                  <a:pt x="2679859" y="182404"/>
                  <a:pt x="2681764" y="173831"/>
                </a:cubicBezTo>
                <a:cubicBezTo>
                  <a:pt x="2683669" y="162401"/>
                  <a:pt x="2685574" y="152876"/>
                  <a:pt x="2687479" y="144304"/>
                </a:cubicBezTo>
                <a:cubicBezTo>
                  <a:pt x="2690336" y="128111"/>
                  <a:pt x="2691289" y="118586"/>
                  <a:pt x="2691289" y="118586"/>
                </a:cubicBezTo>
                <a:cubicBezTo>
                  <a:pt x="2691289" y="118586"/>
                  <a:pt x="2688431" y="128111"/>
                  <a:pt x="2683669" y="143351"/>
                </a:cubicBezTo>
                <a:cubicBezTo>
                  <a:pt x="2681764" y="149066"/>
                  <a:pt x="2679859" y="155734"/>
                  <a:pt x="2677954" y="162401"/>
                </a:cubicBezTo>
                <a:cubicBezTo>
                  <a:pt x="2677001" y="166211"/>
                  <a:pt x="2675096" y="170974"/>
                  <a:pt x="2673191" y="176689"/>
                </a:cubicBezTo>
                <a:cubicBezTo>
                  <a:pt x="2673191" y="176689"/>
                  <a:pt x="2673191" y="177641"/>
                  <a:pt x="2673191" y="177641"/>
                </a:cubicBezTo>
                <a:cubicBezTo>
                  <a:pt x="2673191" y="176689"/>
                  <a:pt x="2672239" y="174784"/>
                  <a:pt x="2672239" y="173831"/>
                </a:cubicBezTo>
                <a:cubicBezTo>
                  <a:pt x="2670334" y="163354"/>
                  <a:pt x="2668429" y="153829"/>
                  <a:pt x="2666524" y="146209"/>
                </a:cubicBezTo>
                <a:cubicBezTo>
                  <a:pt x="2663666" y="130969"/>
                  <a:pt x="2661761" y="121444"/>
                  <a:pt x="2661761" y="121444"/>
                </a:cubicBezTo>
                <a:cubicBezTo>
                  <a:pt x="2661761" y="121444"/>
                  <a:pt x="2661761" y="130016"/>
                  <a:pt x="2662714" y="146209"/>
                </a:cubicBezTo>
                <a:cubicBezTo>
                  <a:pt x="2663666" y="158591"/>
                  <a:pt x="2664619" y="176689"/>
                  <a:pt x="2666524" y="196691"/>
                </a:cubicBezTo>
                <a:cubicBezTo>
                  <a:pt x="2666524" y="197644"/>
                  <a:pt x="2665571" y="199549"/>
                  <a:pt x="2665571" y="200501"/>
                </a:cubicBezTo>
                <a:cubicBezTo>
                  <a:pt x="2665571" y="201454"/>
                  <a:pt x="2664619" y="203359"/>
                  <a:pt x="2664619" y="204311"/>
                </a:cubicBezTo>
                <a:cubicBezTo>
                  <a:pt x="2658904" y="192881"/>
                  <a:pt x="2653189" y="183356"/>
                  <a:pt x="2649379" y="174784"/>
                </a:cubicBezTo>
                <a:cubicBezTo>
                  <a:pt x="2639854" y="152876"/>
                  <a:pt x="2634139" y="141446"/>
                  <a:pt x="2634139" y="141446"/>
                </a:cubicBezTo>
                <a:cubicBezTo>
                  <a:pt x="2634139" y="141446"/>
                  <a:pt x="2637949" y="153829"/>
                  <a:pt x="2646521" y="176689"/>
                </a:cubicBezTo>
                <a:cubicBezTo>
                  <a:pt x="2650331" y="187166"/>
                  <a:pt x="2656046" y="199549"/>
                  <a:pt x="2661761" y="214789"/>
                </a:cubicBezTo>
                <a:cubicBezTo>
                  <a:pt x="2661761" y="215741"/>
                  <a:pt x="2661761" y="215741"/>
                  <a:pt x="2660809" y="216694"/>
                </a:cubicBezTo>
                <a:cubicBezTo>
                  <a:pt x="2656999" y="210026"/>
                  <a:pt x="2655094" y="204311"/>
                  <a:pt x="2652236" y="201454"/>
                </a:cubicBezTo>
                <a:cubicBezTo>
                  <a:pt x="2649379" y="197644"/>
                  <a:pt x="2648426" y="196691"/>
                  <a:pt x="2648426" y="196691"/>
                </a:cubicBezTo>
                <a:cubicBezTo>
                  <a:pt x="2648426" y="196691"/>
                  <a:pt x="2649379" y="198596"/>
                  <a:pt x="2651284" y="202406"/>
                </a:cubicBezTo>
                <a:cubicBezTo>
                  <a:pt x="2654141" y="206216"/>
                  <a:pt x="2655094" y="211931"/>
                  <a:pt x="2657951" y="218599"/>
                </a:cubicBezTo>
                <a:cubicBezTo>
                  <a:pt x="2657951" y="220504"/>
                  <a:pt x="2658904" y="222409"/>
                  <a:pt x="2658904" y="223361"/>
                </a:cubicBezTo>
                <a:cubicBezTo>
                  <a:pt x="2658904" y="224314"/>
                  <a:pt x="2657951" y="225266"/>
                  <a:pt x="2657951" y="226219"/>
                </a:cubicBezTo>
                <a:cubicBezTo>
                  <a:pt x="2654141" y="214789"/>
                  <a:pt x="2650331" y="203359"/>
                  <a:pt x="2647474" y="193834"/>
                </a:cubicBezTo>
                <a:cubicBezTo>
                  <a:pt x="2644616" y="184309"/>
                  <a:pt x="2640806" y="175736"/>
                  <a:pt x="2638901" y="169069"/>
                </a:cubicBezTo>
                <a:cubicBezTo>
                  <a:pt x="2634139" y="154781"/>
                  <a:pt x="2631281" y="147161"/>
                  <a:pt x="2631281" y="147161"/>
                </a:cubicBezTo>
                <a:cubicBezTo>
                  <a:pt x="2631281" y="147161"/>
                  <a:pt x="2632234" y="155734"/>
                  <a:pt x="2635091" y="170021"/>
                </a:cubicBezTo>
                <a:cubicBezTo>
                  <a:pt x="2637949" y="184309"/>
                  <a:pt x="2641759" y="205264"/>
                  <a:pt x="2647474" y="230029"/>
                </a:cubicBezTo>
                <a:cubicBezTo>
                  <a:pt x="2648426" y="235744"/>
                  <a:pt x="2650331" y="241459"/>
                  <a:pt x="2651284" y="247174"/>
                </a:cubicBezTo>
                <a:cubicBezTo>
                  <a:pt x="2648426" y="255746"/>
                  <a:pt x="2645569" y="264319"/>
                  <a:pt x="2642711" y="273844"/>
                </a:cubicBezTo>
                <a:cubicBezTo>
                  <a:pt x="2641759" y="272891"/>
                  <a:pt x="2641759" y="271939"/>
                  <a:pt x="2640806" y="270034"/>
                </a:cubicBezTo>
                <a:cubicBezTo>
                  <a:pt x="2640806" y="269081"/>
                  <a:pt x="2639854" y="269081"/>
                  <a:pt x="2639854" y="268129"/>
                </a:cubicBezTo>
                <a:cubicBezTo>
                  <a:pt x="2642711" y="238601"/>
                  <a:pt x="2643664" y="220504"/>
                  <a:pt x="2643664" y="220504"/>
                </a:cubicBezTo>
                <a:cubicBezTo>
                  <a:pt x="2643664" y="220504"/>
                  <a:pt x="2640806" y="230029"/>
                  <a:pt x="2636996" y="247174"/>
                </a:cubicBezTo>
                <a:cubicBezTo>
                  <a:pt x="2636996" y="220504"/>
                  <a:pt x="2636044" y="204311"/>
                  <a:pt x="2636044" y="204311"/>
                </a:cubicBezTo>
                <a:cubicBezTo>
                  <a:pt x="2636044" y="204311"/>
                  <a:pt x="2633186" y="217646"/>
                  <a:pt x="2630329" y="240506"/>
                </a:cubicBezTo>
                <a:cubicBezTo>
                  <a:pt x="2628424" y="228124"/>
                  <a:pt x="2625566" y="216694"/>
                  <a:pt x="2623661" y="206216"/>
                </a:cubicBezTo>
                <a:cubicBezTo>
                  <a:pt x="2618899" y="182404"/>
                  <a:pt x="2614136" y="162401"/>
                  <a:pt x="2610326" y="147161"/>
                </a:cubicBezTo>
                <a:cubicBezTo>
                  <a:pt x="2613184" y="141446"/>
                  <a:pt x="2615089" y="137636"/>
                  <a:pt x="2615089" y="137636"/>
                </a:cubicBezTo>
                <a:cubicBezTo>
                  <a:pt x="2615089" y="137636"/>
                  <a:pt x="2613184" y="140494"/>
                  <a:pt x="2610326" y="145256"/>
                </a:cubicBezTo>
                <a:cubicBezTo>
                  <a:pt x="2610326" y="144304"/>
                  <a:pt x="2610326" y="144304"/>
                  <a:pt x="2609374" y="143351"/>
                </a:cubicBezTo>
                <a:cubicBezTo>
                  <a:pt x="2605564" y="128111"/>
                  <a:pt x="2603659" y="119539"/>
                  <a:pt x="2603659" y="119539"/>
                </a:cubicBezTo>
                <a:cubicBezTo>
                  <a:pt x="2603659" y="119539"/>
                  <a:pt x="2604611" y="128111"/>
                  <a:pt x="2605564" y="144304"/>
                </a:cubicBezTo>
                <a:cubicBezTo>
                  <a:pt x="2605564" y="146209"/>
                  <a:pt x="2605564" y="149066"/>
                  <a:pt x="2606516" y="150971"/>
                </a:cubicBezTo>
                <a:cubicBezTo>
                  <a:pt x="2604611" y="153829"/>
                  <a:pt x="2602706" y="155734"/>
                  <a:pt x="2600801" y="158591"/>
                </a:cubicBezTo>
                <a:cubicBezTo>
                  <a:pt x="2596991" y="163354"/>
                  <a:pt x="2594134" y="169069"/>
                  <a:pt x="2589371" y="175736"/>
                </a:cubicBezTo>
                <a:cubicBezTo>
                  <a:pt x="2589371" y="174784"/>
                  <a:pt x="2589371" y="172879"/>
                  <a:pt x="2588419" y="171926"/>
                </a:cubicBezTo>
                <a:cubicBezTo>
                  <a:pt x="2585561" y="155734"/>
                  <a:pt x="2583656" y="147161"/>
                  <a:pt x="2583656" y="147161"/>
                </a:cubicBezTo>
                <a:cubicBezTo>
                  <a:pt x="2583656" y="147161"/>
                  <a:pt x="2583656" y="156686"/>
                  <a:pt x="2584609" y="171926"/>
                </a:cubicBezTo>
                <a:cubicBezTo>
                  <a:pt x="2584609" y="174784"/>
                  <a:pt x="2584609" y="178594"/>
                  <a:pt x="2585561" y="182404"/>
                </a:cubicBezTo>
                <a:cubicBezTo>
                  <a:pt x="2585561" y="182404"/>
                  <a:pt x="2585561" y="182404"/>
                  <a:pt x="2585561" y="182404"/>
                </a:cubicBezTo>
                <a:cubicBezTo>
                  <a:pt x="2582704" y="187166"/>
                  <a:pt x="2579846" y="192881"/>
                  <a:pt x="2576036" y="198596"/>
                </a:cubicBezTo>
                <a:cubicBezTo>
                  <a:pt x="2575084" y="190976"/>
                  <a:pt x="2575084" y="183356"/>
                  <a:pt x="2574131" y="177641"/>
                </a:cubicBezTo>
                <a:cubicBezTo>
                  <a:pt x="2573179" y="165259"/>
                  <a:pt x="2573179" y="157639"/>
                  <a:pt x="2573179" y="157639"/>
                </a:cubicBezTo>
                <a:cubicBezTo>
                  <a:pt x="2573179" y="157639"/>
                  <a:pt x="2572226" y="162401"/>
                  <a:pt x="2571274" y="170974"/>
                </a:cubicBezTo>
                <a:cubicBezTo>
                  <a:pt x="2571274" y="170974"/>
                  <a:pt x="2571274" y="170021"/>
                  <a:pt x="2571274" y="170021"/>
                </a:cubicBezTo>
                <a:cubicBezTo>
                  <a:pt x="2570321" y="162401"/>
                  <a:pt x="2570321" y="155734"/>
                  <a:pt x="2569369" y="149066"/>
                </a:cubicBezTo>
                <a:cubicBezTo>
                  <a:pt x="2569369" y="142399"/>
                  <a:pt x="2568416" y="135731"/>
                  <a:pt x="2568416" y="130016"/>
                </a:cubicBezTo>
                <a:cubicBezTo>
                  <a:pt x="2567464" y="118586"/>
                  <a:pt x="2566511" y="108109"/>
                  <a:pt x="2567464" y="99536"/>
                </a:cubicBezTo>
                <a:cubicBezTo>
                  <a:pt x="2567464" y="82391"/>
                  <a:pt x="2566511" y="72866"/>
                  <a:pt x="2566511" y="72866"/>
                </a:cubicBezTo>
                <a:cubicBezTo>
                  <a:pt x="2566511" y="72866"/>
                  <a:pt x="2565559" y="82391"/>
                  <a:pt x="2562701" y="99536"/>
                </a:cubicBezTo>
                <a:cubicBezTo>
                  <a:pt x="2561749" y="108109"/>
                  <a:pt x="2560796" y="118586"/>
                  <a:pt x="2560796" y="130016"/>
                </a:cubicBezTo>
                <a:cubicBezTo>
                  <a:pt x="2560796" y="135731"/>
                  <a:pt x="2559844" y="142399"/>
                  <a:pt x="2559844" y="149066"/>
                </a:cubicBezTo>
                <a:cubicBezTo>
                  <a:pt x="2559844" y="155734"/>
                  <a:pt x="2559844" y="162401"/>
                  <a:pt x="2559844" y="170021"/>
                </a:cubicBezTo>
                <a:cubicBezTo>
                  <a:pt x="2559844" y="178594"/>
                  <a:pt x="2559844" y="187166"/>
                  <a:pt x="2560796" y="195739"/>
                </a:cubicBezTo>
                <a:cubicBezTo>
                  <a:pt x="2559844" y="192881"/>
                  <a:pt x="2558891" y="191929"/>
                  <a:pt x="2558891" y="191929"/>
                </a:cubicBezTo>
                <a:cubicBezTo>
                  <a:pt x="2558891" y="191929"/>
                  <a:pt x="2559844" y="194786"/>
                  <a:pt x="2561749" y="200501"/>
                </a:cubicBezTo>
                <a:cubicBezTo>
                  <a:pt x="2561749" y="206216"/>
                  <a:pt x="2562701" y="211931"/>
                  <a:pt x="2562701" y="217646"/>
                </a:cubicBezTo>
                <a:cubicBezTo>
                  <a:pt x="2562701" y="219551"/>
                  <a:pt x="2562701" y="221456"/>
                  <a:pt x="2562701" y="223361"/>
                </a:cubicBezTo>
                <a:cubicBezTo>
                  <a:pt x="2558891" y="230981"/>
                  <a:pt x="2555081" y="238601"/>
                  <a:pt x="2551271" y="247174"/>
                </a:cubicBezTo>
                <a:cubicBezTo>
                  <a:pt x="2550319" y="239554"/>
                  <a:pt x="2550319" y="233839"/>
                  <a:pt x="2549366" y="230029"/>
                </a:cubicBezTo>
                <a:cubicBezTo>
                  <a:pt x="2553176" y="219551"/>
                  <a:pt x="2555081" y="212884"/>
                  <a:pt x="2555081" y="212884"/>
                </a:cubicBezTo>
                <a:cubicBezTo>
                  <a:pt x="2555081" y="212884"/>
                  <a:pt x="2552224" y="218599"/>
                  <a:pt x="2546509" y="228124"/>
                </a:cubicBezTo>
                <a:cubicBezTo>
                  <a:pt x="2546509" y="226219"/>
                  <a:pt x="2547461" y="224314"/>
                  <a:pt x="2547461" y="222409"/>
                </a:cubicBezTo>
                <a:cubicBezTo>
                  <a:pt x="2551271" y="206216"/>
                  <a:pt x="2553176" y="196691"/>
                  <a:pt x="2553176" y="196691"/>
                </a:cubicBezTo>
                <a:cubicBezTo>
                  <a:pt x="2553176" y="196691"/>
                  <a:pt x="2549366" y="205264"/>
                  <a:pt x="2543651" y="221456"/>
                </a:cubicBezTo>
                <a:cubicBezTo>
                  <a:pt x="2541746" y="228124"/>
                  <a:pt x="2538889" y="236696"/>
                  <a:pt x="2536984" y="246221"/>
                </a:cubicBezTo>
                <a:cubicBezTo>
                  <a:pt x="2536984" y="245269"/>
                  <a:pt x="2536984" y="245269"/>
                  <a:pt x="2536984" y="244316"/>
                </a:cubicBezTo>
                <a:cubicBezTo>
                  <a:pt x="2535079" y="230029"/>
                  <a:pt x="2534126" y="221456"/>
                  <a:pt x="2534126" y="221456"/>
                </a:cubicBezTo>
                <a:cubicBezTo>
                  <a:pt x="2534126" y="221456"/>
                  <a:pt x="2534126" y="230029"/>
                  <a:pt x="2533174" y="244316"/>
                </a:cubicBezTo>
                <a:cubicBezTo>
                  <a:pt x="2533174" y="246221"/>
                  <a:pt x="2533174" y="249079"/>
                  <a:pt x="2533174" y="250984"/>
                </a:cubicBezTo>
                <a:cubicBezTo>
                  <a:pt x="2533174" y="249079"/>
                  <a:pt x="2532221" y="247174"/>
                  <a:pt x="2532221" y="245269"/>
                </a:cubicBezTo>
                <a:cubicBezTo>
                  <a:pt x="2529364" y="233839"/>
                  <a:pt x="2527459" y="223361"/>
                  <a:pt x="2524601" y="213836"/>
                </a:cubicBezTo>
                <a:cubicBezTo>
                  <a:pt x="2521744" y="204311"/>
                  <a:pt x="2519839" y="196691"/>
                  <a:pt x="2517934" y="190024"/>
                </a:cubicBezTo>
                <a:cubicBezTo>
                  <a:pt x="2513171" y="176689"/>
                  <a:pt x="2511266" y="169069"/>
                  <a:pt x="2511266" y="169069"/>
                </a:cubicBezTo>
                <a:cubicBezTo>
                  <a:pt x="2511266" y="169069"/>
                  <a:pt x="2512219" y="176689"/>
                  <a:pt x="2514124" y="190976"/>
                </a:cubicBezTo>
                <a:cubicBezTo>
                  <a:pt x="2515076" y="197644"/>
                  <a:pt x="2516029" y="206216"/>
                  <a:pt x="2516981" y="215741"/>
                </a:cubicBezTo>
                <a:cubicBezTo>
                  <a:pt x="2517934" y="225266"/>
                  <a:pt x="2518886" y="235744"/>
                  <a:pt x="2520791" y="248126"/>
                </a:cubicBezTo>
                <a:cubicBezTo>
                  <a:pt x="2521744" y="257651"/>
                  <a:pt x="2522696" y="267176"/>
                  <a:pt x="2523649" y="277654"/>
                </a:cubicBezTo>
                <a:cubicBezTo>
                  <a:pt x="2522696" y="279559"/>
                  <a:pt x="2521744" y="281464"/>
                  <a:pt x="2521744" y="282416"/>
                </a:cubicBezTo>
                <a:cubicBezTo>
                  <a:pt x="2519839" y="274796"/>
                  <a:pt x="2517934" y="269081"/>
                  <a:pt x="2516981" y="263366"/>
                </a:cubicBezTo>
                <a:cubicBezTo>
                  <a:pt x="2513171" y="250031"/>
                  <a:pt x="2511266" y="243364"/>
                  <a:pt x="2511266" y="243364"/>
                </a:cubicBezTo>
                <a:cubicBezTo>
                  <a:pt x="2511266" y="243364"/>
                  <a:pt x="2512219" y="250984"/>
                  <a:pt x="2513171" y="264319"/>
                </a:cubicBezTo>
                <a:cubicBezTo>
                  <a:pt x="2513171" y="268129"/>
                  <a:pt x="2514124" y="272891"/>
                  <a:pt x="2514124" y="277654"/>
                </a:cubicBezTo>
                <a:cubicBezTo>
                  <a:pt x="2510314" y="269081"/>
                  <a:pt x="2507456" y="262414"/>
                  <a:pt x="2504599" y="256699"/>
                </a:cubicBezTo>
                <a:cubicBezTo>
                  <a:pt x="2504599" y="254794"/>
                  <a:pt x="2504599" y="253841"/>
                  <a:pt x="2504599" y="253841"/>
                </a:cubicBezTo>
                <a:cubicBezTo>
                  <a:pt x="2504599" y="253841"/>
                  <a:pt x="2504599" y="254794"/>
                  <a:pt x="2503646" y="255746"/>
                </a:cubicBezTo>
                <a:cubicBezTo>
                  <a:pt x="2499836" y="248126"/>
                  <a:pt x="2497931" y="243364"/>
                  <a:pt x="2497931" y="243364"/>
                </a:cubicBezTo>
                <a:cubicBezTo>
                  <a:pt x="2497931" y="243364"/>
                  <a:pt x="2499836" y="249079"/>
                  <a:pt x="2502694" y="259556"/>
                </a:cubicBezTo>
                <a:cubicBezTo>
                  <a:pt x="2501741" y="261461"/>
                  <a:pt x="2500789" y="264319"/>
                  <a:pt x="2499836" y="267176"/>
                </a:cubicBezTo>
                <a:cubicBezTo>
                  <a:pt x="2499836" y="268129"/>
                  <a:pt x="2498884" y="269081"/>
                  <a:pt x="2498884" y="270034"/>
                </a:cubicBezTo>
                <a:cubicBezTo>
                  <a:pt x="2496979" y="253841"/>
                  <a:pt x="2496026" y="237649"/>
                  <a:pt x="2494121" y="223361"/>
                </a:cubicBezTo>
                <a:cubicBezTo>
                  <a:pt x="2495074" y="222409"/>
                  <a:pt x="2495074" y="221456"/>
                  <a:pt x="2496026" y="220504"/>
                </a:cubicBezTo>
                <a:cubicBezTo>
                  <a:pt x="2500789" y="212884"/>
                  <a:pt x="2504599" y="207169"/>
                  <a:pt x="2506504" y="203359"/>
                </a:cubicBezTo>
                <a:cubicBezTo>
                  <a:pt x="2509361" y="199549"/>
                  <a:pt x="2510314" y="197644"/>
                  <a:pt x="2510314" y="197644"/>
                </a:cubicBezTo>
                <a:cubicBezTo>
                  <a:pt x="2510314" y="197644"/>
                  <a:pt x="2508409" y="199549"/>
                  <a:pt x="2505551" y="203359"/>
                </a:cubicBezTo>
                <a:cubicBezTo>
                  <a:pt x="2502694" y="206216"/>
                  <a:pt x="2497931" y="210979"/>
                  <a:pt x="2493169" y="217646"/>
                </a:cubicBezTo>
                <a:cubicBezTo>
                  <a:pt x="2493169" y="217646"/>
                  <a:pt x="2493169" y="216694"/>
                  <a:pt x="2493169" y="216694"/>
                </a:cubicBezTo>
                <a:cubicBezTo>
                  <a:pt x="2492216" y="210026"/>
                  <a:pt x="2492216" y="203359"/>
                  <a:pt x="2491264" y="196691"/>
                </a:cubicBezTo>
                <a:cubicBezTo>
                  <a:pt x="2497931" y="188119"/>
                  <a:pt x="2501741" y="183356"/>
                  <a:pt x="2501741" y="183356"/>
                </a:cubicBezTo>
                <a:cubicBezTo>
                  <a:pt x="2501741" y="183356"/>
                  <a:pt x="2497931" y="187166"/>
                  <a:pt x="2490311" y="192881"/>
                </a:cubicBezTo>
                <a:cubicBezTo>
                  <a:pt x="2489359" y="187166"/>
                  <a:pt x="2489359" y="181451"/>
                  <a:pt x="2489359" y="176689"/>
                </a:cubicBezTo>
                <a:cubicBezTo>
                  <a:pt x="2492216" y="171926"/>
                  <a:pt x="2495074" y="168116"/>
                  <a:pt x="2497931" y="165259"/>
                </a:cubicBezTo>
                <a:cubicBezTo>
                  <a:pt x="2500789" y="161449"/>
                  <a:pt x="2502694" y="159544"/>
                  <a:pt x="2502694" y="159544"/>
                </a:cubicBezTo>
                <a:cubicBezTo>
                  <a:pt x="2502694" y="159544"/>
                  <a:pt x="2500789" y="161449"/>
                  <a:pt x="2496979" y="164306"/>
                </a:cubicBezTo>
                <a:cubicBezTo>
                  <a:pt x="2495074" y="166211"/>
                  <a:pt x="2492216" y="169069"/>
                  <a:pt x="2489359" y="171926"/>
                </a:cubicBezTo>
                <a:cubicBezTo>
                  <a:pt x="2489359" y="165259"/>
                  <a:pt x="2488406" y="158591"/>
                  <a:pt x="2488406" y="153829"/>
                </a:cubicBezTo>
                <a:cubicBezTo>
                  <a:pt x="2488406" y="146209"/>
                  <a:pt x="2487454" y="139541"/>
                  <a:pt x="2487454" y="135731"/>
                </a:cubicBezTo>
                <a:cubicBezTo>
                  <a:pt x="2491264" y="129064"/>
                  <a:pt x="2494121" y="125254"/>
                  <a:pt x="2494121" y="125254"/>
                </a:cubicBezTo>
                <a:cubicBezTo>
                  <a:pt x="2494121" y="125254"/>
                  <a:pt x="2492216" y="128111"/>
                  <a:pt x="2487454" y="132874"/>
                </a:cubicBezTo>
                <a:cubicBezTo>
                  <a:pt x="2487454" y="130969"/>
                  <a:pt x="2487454" y="129064"/>
                  <a:pt x="2487454" y="129064"/>
                </a:cubicBezTo>
                <a:cubicBezTo>
                  <a:pt x="2487454" y="129064"/>
                  <a:pt x="2487454" y="130969"/>
                  <a:pt x="2486501" y="132874"/>
                </a:cubicBezTo>
                <a:cubicBezTo>
                  <a:pt x="2483644" y="136684"/>
                  <a:pt x="2479834" y="140494"/>
                  <a:pt x="2475071" y="146209"/>
                </a:cubicBezTo>
                <a:cubicBezTo>
                  <a:pt x="2469356" y="152876"/>
                  <a:pt x="2462689" y="161449"/>
                  <a:pt x="2455069" y="171926"/>
                </a:cubicBezTo>
                <a:cubicBezTo>
                  <a:pt x="2451259" y="176689"/>
                  <a:pt x="2447449" y="182404"/>
                  <a:pt x="2442686" y="188119"/>
                </a:cubicBezTo>
                <a:cubicBezTo>
                  <a:pt x="2439829" y="192881"/>
                  <a:pt x="2436019" y="197644"/>
                  <a:pt x="2433161" y="203359"/>
                </a:cubicBezTo>
                <a:cubicBezTo>
                  <a:pt x="2433161" y="199549"/>
                  <a:pt x="2432209" y="195739"/>
                  <a:pt x="2432209" y="191929"/>
                </a:cubicBezTo>
                <a:cubicBezTo>
                  <a:pt x="2428399" y="158591"/>
                  <a:pt x="2426494" y="130969"/>
                  <a:pt x="2425541" y="110966"/>
                </a:cubicBezTo>
                <a:cubicBezTo>
                  <a:pt x="2425541" y="101441"/>
                  <a:pt x="2424589" y="93821"/>
                  <a:pt x="2424589" y="88106"/>
                </a:cubicBezTo>
                <a:cubicBezTo>
                  <a:pt x="2424589" y="82391"/>
                  <a:pt x="2424589" y="80486"/>
                  <a:pt x="2424589" y="80486"/>
                </a:cubicBezTo>
                <a:cubicBezTo>
                  <a:pt x="2424589" y="80486"/>
                  <a:pt x="2424589" y="83344"/>
                  <a:pt x="2423636" y="88106"/>
                </a:cubicBezTo>
                <a:cubicBezTo>
                  <a:pt x="2422684" y="92869"/>
                  <a:pt x="2422684" y="101441"/>
                  <a:pt x="2421731" y="110966"/>
                </a:cubicBezTo>
                <a:cubicBezTo>
                  <a:pt x="2420779" y="120491"/>
                  <a:pt x="2420779" y="132874"/>
                  <a:pt x="2420779" y="146209"/>
                </a:cubicBezTo>
                <a:cubicBezTo>
                  <a:pt x="2420779" y="159544"/>
                  <a:pt x="2420779" y="175736"/>
                  <a:pt x="2421731" y="191929"/>
                </a:cubicBezTo>
                <a:cubicBezTo>
                  <a:pt x="2421731" y="200501"/>
                  <a:pt x="2422684" y="210026"/>
                  <a:pt x="2422684" y="220504"/>
                </a:cubicBezTo>
                <a:cubicBezTo>
                  <a:pt x="2416969" y="230029"/>
                  <a:pt x="2411254" y="239554"/>
                  <a:pt x="2405539" y="250031"/>
                </a:cubicBezTo>
                <a:cubicBezTo>
                  <a:pt x="2404586" y="251936"/>
                  <a:pt x="2403634" y="254794"/>
                  <a:pt x="2401729" y="256699"/>
                </a:cubicBezTo>
                <a:cubicBezTo>
                  <a:pt x="2401729" y="256699"/>
                  <a:pt x="2400776" y="255746"/>
                  <a:pt x="2400776" y="255746"/>
                </a:cubicBezTo>
                <a:cubicBezTo>
                  <a:pt x="2397919" y="247174"/>
                  <a:pt x="2395061" y="239554"/>
                  <a:pt x="2392204" y="233839"/>
                </a:cubicBezTo>
                <a:cubicBezTo>
                  <a:pt x="2389346" y="208121"/>
                  <a:pt x="2386489" y="186214"/>
                  <a:pt x="2385536" y="170974"/>
                </a:cubicBezTo>
                <a:cubicBezTo>
                  <a:pt x="2384584" y="162401"/>
                  <a:pt x="2383631" y="155734"/>
                  <a:pt x="2382679" y="150971"/>
                </a:cubicBezTo>
                <a:cubicBezTo>
                  <a:pt x="2383631" y="147161"/>
                  <a:pt x="2384584" y="144304"/>
                  <a:pt x="2384584" y="140494"/>
                </a:cubicBezTo>
                <a:cubicBezTo>
                  <a:pt x="2384584" y="138589"/>
                  <a:pt x="2383631" y="137636"/>
                  <a:pt x="2382679" y="135731"/>
                </a:cubicBezTo>
                <a:cubicBezTo>
                  <a:pt x="2385536" y="129064"/>
                  <a:pt x="2388394" y="121444"/>
                  <a:pt x="2390299" y="114776"/>
                </a:cubicBezTo>
                <a:cubicBezTo>
                  <a:pt x="2413159" y="53816"/>
                  <a:pt x="2427446" y="12859"/>
                  <a:pt x="2427446" y="12859"/>
                </a:cubicBezTo>
                <a:cubicBezTo>
                  <a:pt x="2427446" y="12859"/>
                  <a:pt x="2407444" y="50959"/>
                  <a:pt x="2380774" y="110014"/>
                </a:cubicBezTo>
                <a:cubicBezTo>
                  <a:pt x="2374106" y="124301"/>
                  <a:pt x="2366486" y="140494"/>
                  <a:pt x="2358866" y="157639"/>
                </a:cubicBezTo>
                <a:cubicBezTo>
                  <a:pt x="2357914" y="160496"/>
                  <a:pt x="2356009" y="163354"/>
                  <a:pt x="2355056" y="166211"/>
                </a:cubicBezTo>
                <a:cubicBezTo>
                  <a:pt x="2356009" y="162401"/>
                  <a:pt x="2356961" y="158591"/>
                  <a:pt x="2357914" y="155734"/>
                </a:cubicBezTo>
                <a:cubicBezTo>
                  <a:pt x="2360771" y="141446"/>
                  <a:pt x="2362676" y="132874"/>
                  <a:pt x="2362676" y="132874"/>
                </a:cubicBezTo>
                <a:cubicBezTo>
                  <a:pt x="2362676" y="132874"/>
                  <a:pt x="2359819" y="140494"/>
                  <a:pt x="2354104" y="154781"/>
                </a:cubicBezTo>
                <a:cubicBezTo>
                  <a:pt x="2351246" y="161449"/>
                  <a:pt x="2348389" y="170021"/>
                  <a:pt x="2344579" y="179546"/>
                </a:cubicBezTo>
                <a:cubicBezTo>
                  <a:pt x="2340769" y="189071"/>
                  <a:pt x="2336959" y="200501"/>
                  <a:pt x="2334101" y="211931"/>
                </a:cubicBezTo>
                <a:cubicBezTo>
                  <a:pt x="2334101" y="211931"/>
                  <a:pt x="2334101" y="211931"/>
                  <a:pt x="2334101" y="211931"/>
                </a:cubicBezTo>
                <a:cubicBezTo>
                  <a:pt x="2336006" y="197644"/>
                  <a:pt x="2338864" y="184309"/>
                  <a:pt x="2340769" y="171926"/>
                </a:cubicBezTo>
                <a:cubicBezTo>
                  <a:pt x="2343626" y="156686"/>
                  <a:pt x="2344579" y="143351"/>
                  <a:pt x="2347436" y="130969"/>
                </a:cubicBezTo>
                <a:cubicBezTo>
                  <a:pt x="2350294" y="118586"/>
                  <a:pt x="2352199" y="108109"/>
                  <a:pt x="2354104" y="99536"/>
                </a:cubicBezTo>
                <a:cubicBezTo>
                  <a:pt x="2357914" y="82391"/>
                  <a:pt x="2358866" y="71914"/>
                  <a:pt x="2358866" y="71914"/>
                </a:cubicBezTo>
                <a:cubicBezTo>
                  <a:pt x="2358866" y="71914"/>
                  <a:pt x="2355056" y="81439"/>
                  <a:pt x="2350294" y="98584"/>
                </a:cubicBezTo>
                <a:cubicBezTo>
                  <a:pt x="2347436" y="107156"/>
                  <a:pt x="2344579" y="117634"/>
                  <a:pt x="2340769" y="129064"/>
                </a:cubicBezTo>
                <a:cubicBezTo>
                  <a:pt x="2336959" y="140494"/>
                  <a:pt x="2333149" y="154781"/>
                  <a:pt x="2330291" y="170021"/>
                </a:cubicBezTo>
                <a:cubicBezTo>
                  <a:pt x="2328386" y="177641"/>
                  <a:pt x="2326481" y="185261"/>
                  <a:pt x="2324576" y="193834"/>
                </a:cubicBezTo>
                <a:cubicBezTo>
                  <a:pt x="2323624" y="190976"/>
                  <a:pt x="2321719" y="188119"/>
                  <a:pt x="2320766" y="185261"/>
                </a:cubicBezTo>
                <a:cubicBezTo>
                  <a:pt x="2324576" y="168116"/>
                  <a:pt x="2326481" y="157639"/>
                  <a:pt x="2326481" y="157639"/>
                </a:cubicBezTo>
                <a:cubicBezTo>
                  <a:pt x="2326481" y="157639"/>
                  <a:pt x="2323624" y="165259"/>
                  <a:pt x="2318861" y="179546"/>
                </a:cubicBezTo>
                <a:cubicBezTo>
                  <a:pt x="2316004" y="173831"/>
                  <a:pt x="2315051" y="170974"/>
                  <a:pt x="2315051" y="170974"/>
                </a:cubicBezTo>
                <a:cubicBezTo>
                  <a:pt x="2315051" y="170974"/>
                  <a:pt x="2316004" y="174784"/>
                  <a:pt x="2317909" y="181451"/>
                </a:cubicBezTo>
                <a:cubicBezTo>
                  <a:pt x="2316956" y="185261"/>
                  <a:pt x="2315051" y="189071"/>
                  <a:pt x="2313146" y="193834"/>
                </a:cubicBezTo>
                <a:cubicBezTo>
                  <a:pt x="2312194" y="192881"/>
                  <a:pt x="2312194" y="191929"/>
                  <a:pt x="2311241" y="190976"/>
                </a:cubicBezTo>
                <a:cubicBezTo>
                  <a:pt x="2314099" y="161449"/>
                  <a:pt x="2314099" y="141446"/>
                  <a:pt x="2314099" y="141446"/>
                </a:cubicBezTo>
                <a:cubicBezTo>
                  <a:pt x="2314099" y="141446"/>
                  <a:pt x="2306479" y="165259"/>
                  <a:pt x="2298859" y="202406"/>
                </a:cubicBezTo>
                <a:cubicBezTo>
                  <a:pt x="2296954" y="211931"/>
                  <a:pt x="2294096" y="221456"/>
                  <a:pt x="2292191" y="231934"/>
                </a:cubicBezTo>
                <a:cubicBezTo>
                  <a:pt x="2291239" y="237649"/>
                  <a:pt x="2290286" y="244316"/>
                  <a:pt x="2289334" y="250031"/>
                </a:cubicBezTo>
                <a:cubicBezTo>
                  <a:pt x="2288381" y="252889"/>
                  <a:pt x="2287429" y="255746"/>
                  <a:pt x="2285524" y="259556"/>
                </a:cubicBezTo>
                <a:cubicBezTo>
                  <a:pt x="2282666" y="267176"/>
                  <a:pt x="2279809" y="276701"/>
                  <a:pt x="2275999" y="287179"/>
                </a:cubicBezTo>
                <a:cubicBezTo>
                  <a:pt x="2275999" y="287179"/>
                  <a:pt x="2275999" y="288131"/>
                  <a:pt x="2275999" y="288131"/>
                </a:cubicBezTo>
                <a:cubicBezTo>
                  <a:pt x="2275999" y="286226"/>
                  <a:pt x="2275999" y="284321"/>
                  <a:pt x="2275999" y="282416"/>
                </a:cubicBezTo>
                <a:cubicBezTo>
                  <a:pt x="2276951" y="271939"/>
                  <a:pt x="2276951" y="265271"/>
                  <a:pt x="2276951" y="265271"/>
                </a:cubicBezTo>
                <a:cubicBezTo>
                  <a:pt x="2276951" y="265271"/>
                  <a:pt x="2275046" y="270986"/>
                  <a:pt x="2272189" y="281464"/>
                </a:cubicBezTo>
                <a:cubicBezTo>
                  <a:pt x="2271236" y="284321"/>
                  <a:pt x="2270284" y="287179"/>
                  <a:pt x="2269331" y="290989"/>
                </a:cubicBezTo>
                <a:cubicBezTo>
                  <a:pt x="2269331" y="290989"/>
                  <a:pt x="2269331" y="290989"/>
                  <a:pt x="2269331" y="290989"/>
                </a:cubicBezTo>
                <a:cubicBezTo>
                  <a:pt x="2269331" y="280511"/>
                  <a:pt x="2268379" y="270034"/>
                  <a:pt x="2269331" y="261461"/>
                </a:cubicBezTo>
                <a:cubicBezTo>
                  <a:pt x="2270284" y="252889"/>
                  <a:pt x="2269331" y="245269"/>
                  <a:pt x="2270284" y="238601"/>
                </a:cubicBezTo>
                <a:cubicBezTo>
                  <a:pt x="2271236" y="232886"/>
                  <a:pt x="2271236" y="228124"/>
                  <a:pt x="2272189" y="225266"/>
                </a:cubicBezTo>
                <a:cubicBezTo>
                  <a:pt x="2275046" y="215741"/>
                  <a:pt x="2275999" y="210979"/>
                  <a:pt x="2275999" y="210979"/>
                </a:cubicBezTo>
                <a:cubicBezTo>
                  <a:pt x="2275999" y="210979"/>
                  <a:pt x="2272189" y="218599"/>
                  <a:pt x="2266474" y="232886"/>
                </a:cubicBezTo>
                <a:cubicBezTo>
                  <a:pt x="2267426" y="230029"/>
                  <a:pt x="2267426" y="228124"/>
                  <a:pt x="2267426" y="228124"/>
                </a:cubicBezTo>
                <a:cubicBezTo>
                  <a:pt x="2267426" y="228124"/>
                  <a:pt x="2265521" y="230981"/>
                  <a:pt x="2263616" y="235744"/>
                </a:cubicBezTo>
                <a:cubicBezTo>
                  <a:pt x="2264569" y="226219"/>
                  <a:pt x="2265521" y="220504"/>
                  <a:pt x="2265521" y="220504"/>
                </a:cubicBezTo>
                <a:cubicBezTo>
                  <a:pt x="2265521" y="220504"/>
                  <a:pt x="2262664" y="230029"/>
                  <a:pt x="2256949" y="247174"/>
                </a:cubicBezTo>
                <a:cubicBezTo>
                  <a:pt x="2255044" y="250984"/>
                  <a:pt x="2253139" y="253841"/>
                  <a:pt x="2252186" y="258604"/>
                </a:cubicBezTo>
                <a:cubicBezTo>
                  <a:pt x="2251234" y="259556"/>
                  <a:pt x="2251234" y="260509"/>
                  <a:pt x="2250281" y="262414"/>
                </a:cubicBezTo>
                <a:cubicBezTo>
                  <a:pt x="2252186" y="255746"/>
                  <a:pt x="2253139" y="249079"/>
                  <a:pt x="2255044" y="243364"/>
                </a:cubicBezTo>
                <a:cubicBezTo>
                  <a:pt x="2260759" y="216694"/>
                  <a:pt x="2264569" y="194786"/>
                  <a:pt x="2267426" y="178594"/>
                </a:cubicBezTo>
                <a:cubicBezTo>
                  <a:pt x="2269331" y="163354"/>
                  <a:pt x="2270284" y="153829"/>
                  <a:pt x="2270284" y="153829"/>
                </a:cubicBezTo>
                <a:cubicBezTo>
                  <a:pt x="2270284" y="153829"/>
                  <a:pt x="2267426" y="162401"/>
                  <a:pt x="2262664" y="177641"/>
                </a:cubicBezTo>
                <a:cubicBezTo>
                  <a:pt x="2260759" y="185261"/>
                  <a:pt x="2257901" y="194786"/>
                  <a:pt x="2254091" y="205264"/>
                </a:cubicBezTo>
                <a:cubicBezTo>
                  <a:pt x="2251234" y="212884"/>
                  <a:pt x="2249329" y="221456"/>
                  <a:pt x="2246471" y="230981"/>
                </a:cubicBezTo>
                <a:cubicBezTo>
                  <a:pt x="2244566" y="234791"/>
                  <a:pt x="2243614" y="239554"/>
                  <a:pt x="2241709" y="244316"/>
                </a:cubicBezTo>
                <a:cubicBezTo>
                  <a:pt x="2240756" y="240506"/>
                  <a:pt x="2239804" y="236696"/>
                  <a:pt x="2239804" y="233839"/>
                </a:cubicBezTo>
                <a:cubicBezTo>
                  <a:pt x="2235994" y="215741"/>
                  <a:pt x="2233136" y="205264"/>
                  <a:pt x="2233136" y="205264"/>
                </a:cubicBezTo>
                <a:cubicBezTo>
                  <a:pt x="2233136" y="205264"/>
                  <a:pt x="2235041" y="224314"/>
                  <a:pt x="2237899" y="255746"/>
                </a:cubicBezTo>
                <a:cubicBezTo>
                  <a:pt x="2236946" y="259556"/>
                  <a:pt x="2235041" y="264319"/>
                  <a:pt x="2234089" y="269081"/>
                </a:cubicBezTo>
                <a:cubicBezTo>
                  <a:pt x="2234089" y="269081"/>
                  <a:pt x="2233136" y="270034"/>
                  <a:pt x="2233136" y="270034"/>
                </a:cubicBezTo>
                <a:cubicBezTo>
                  <a:pt x="2233136" y="268129"/>
                  <a:pt x="2233136" y="265271"/>
                  <a:pt x="2233136" y="263366"/>
                </a:cubicBezTo>
                <a:cubicBezTo>
                  <a:pt x="2233136" y="253841"/>
                  <a:pt x="2232184" y="244316"/>
                  <a:pt x="2231231" y="234791"/>
                </a:cubicBezTo>
                <a:cubicBezTo>
                  <a:pt x="2230279" y="225266"/>
                  <a:pt x="2229326" y="216694"/>
                  <a:pt x="2228374" y="207169"/>
                </a:cubicBezTo>
                <a:cubicBezTo>
                  <a:pt x="2229326" y="198596"/>
                  <a:pt x="2230279" y="193834"/>
                  <a:pt x="2230279" y="193834"/>
                </a:cubicBezTo>
                <a:cubicBezTo>
                  <a:pt x="2230279" y="193834"/>
                  <a:pt x="2229326" y="197644"/>
                  <a:pt x="2226469" y="204311"/>
                </a:cubicBezTo>
                <a:cubicBezTo>
                  <a:pt x="2225516" y="202406"/>
                  <a:pt x="2224564" y="201454"/>
                  <a:pt x="2222659" y="200501"/>
                </a:cubicBezTo>
                <a:cubicBezTo>
                  <a:pt x="2221706" y="200501"/>
                  <a:pt x="2221706" y="199549"/>
                  <a:pt x="2220754" y="199549"/>
                </a:cubicBezTo>
                <a:cubicBezTo>
                  <a:pt x="2219801" y="199549"/>
                  <a:pt x="2218849" y="199549"/>
                  <a:pt x="2217896" y="199549"/>
                </a:cubicBezTo>
                <a:cubicBezTo>
                  <a:pt x="2215991" y="200501"/>
                  <a:pt x="2215991" y="201454"/>
                  <a:pt x="2215039" y="202406"/>
                </a:cubicBezTo>
                <a:cubicBezTo>
                  <a:pt x="2213134" y="206216"/>
                  <a:pt x="2213134" y="210979"/>
                  <a:pt x="2213134" y="214789"/>
                </a:cubicBezTo>
                <a:cubicBezTo>
                  <a:pt x="2214086" y="210979"/>
                  <a:pt x="2215039" y="206216"/>
                  <a:pt x="2217896" y="203359"/>
                </a:cubicBezTo>
                <a:cubicBezTo>
                  <a:pt x="2218849" y="202406"/>
                  <a:pt x="2218849" y="201454"/>
                  <a:pt x="2219801" y="201454"/>
                </a:cubicBezTo>
                <a:cubicBezTo>
                  <a:pt x="2219801" y="201454"/>
                  <a:pt x="2220754" y="201454"/>
                  <a:pt x="2220754" y="202406"/>
                </a:cubicBezTo>
                <a:cubicBezTo>
                  <a:pt x="2221706" y="203359"/>
                  <a:pt x="2222659" y="205264"/>
                  <a:pt x="2223611" y="207169"/>
                </a:cubicBezTo>
                <a:lnTo>
                  <a:pt x="2223611" y="215741"/>
                </a:lnTo>
                <a:cubicBezTo>
                  <a:pt x="2223611" y="215741"/>
                  <a:pt x="2223611" y="215741"/>
                  <a:pt x="2223611" y="215741"/>
                </a:cubicBezTo>
                <a:cubicBezTo>
                  <a:pt x="2221706" y="222409"/>
                  <a:pt x="2218849" y="230981"/>
                  <a:pt x="2215991" y="241459"/>
                </a:cubicBezTo>
                <a:cubicBezTo>
                  <a:pt x="2213134" y="250984"/>
                  <a:pt x="2209324" y="262414"/>
                  <a:pt x="2206466" y="274796"/>
                </a:cubicBezTo>
                <a:cubicBezTo>
                  <a:pt x="2203609" y="287179"/>
                  <a:pt x="2199799" y="299561"/>
                  <a:pt x="2196941" y="313849"/>
                </a:cubicBezTo>
                <a:cubicBezTo>
                  <a:pt x="2195989" y="308134"/>
                  <a:pt x="2195989" y="305276"/>
                  <a:pt x="2195989" y="305276"/>
                </a:cubicBezTo>
                <a:cubicBezTo>
                  <a:pt x="2195989" y="305276"/>
                  <a:pt x="2195989" y="310039"/>
                  <a:pt x="2195036" y="317659"/>
                </a:cubicBezTo>
                <a:cubicBezTo>
                  <a:pt x="2194084" y="315754"/>
                  <a:pt x="2193131" y="314801"/>
                  <a:pt x="2193131" y="314801"/>
                </a:cubicBezTo>
                <a:cubicBezTo>
                  <a:pt x="2193131" y="314801"/>
                  <a:pt x="2194084" y="315754"/>
                  <a:pt x="2195036" y="318611"/>
                </a:cubicBezTo>
                <a:cubicBezTo>
                  <a:pt x="2195036" y="320516"/>
                  <a:pt x="2195036" y="321469"/>
                  <a:pt x="2195036" y="323374"/>
                </a:cubicBezTo>
                <a:cubicBezTo>
                  <a:pt x="2194084" y="327184"/>
                  <a:pt x="2193131" y="330994"/>
                  <a:pt x="2192179" y="334804"/>
                </a:cubicBezTo>
                <a:cubicBezTo>
                  <a:pt x="2191226" y="332899"/>
                  <a:pt x="2191226" y="331946"/>
                  <a:pt x="2190274" y="330994"/>
                </a:cubicBezTo>
                <a:cubicBezTo>
                  <a:pt x="2190274" y="330041"/>
                  <a:pt x="2191226" y="330041"/>
                  <a:pt x="2191226" y="330041"/>
                </a:cubicBezTo>
                <a:cubicBezTo>
                  <a:pt x="2191226" y="330041"/>
                  <a:pt x="2191226" y="330041"/>
                  <a:pt x="2190274" y="330994"/>
                </a:cubicBezTo>
                <a:cubicBezTo>
                  <a:pt x="2189321" y="328136"/>
                  <a:pt x="2188369" y="326231"/>
                  <a:pt x="2188369" y="326231"/>
                </a:cubicBezTo>
                <a:cubicBezTo>
                  <a:pt x="2188369" y="326231"/>
                  <a:pt x="2188369" y="328136"/>
                  <a:pt x="2189321" y="331946"/>
                </a:cubicBezTo>
                <a:cubicBezTo>
                  <a:pt x="2189321" y="331946"/>
                  <a:pt x="2188369" y="332899"/>
                  <a:pt x="2188369" y="332899"/>
                </a:cubicBezTo>
                <a:cubicBezTo>
                  <a:pt x="2186464" y="321469"/>
                  <a:pt x="2185511" y="315754"/>
                  <a:pt x="2185511" y="315754"/>
                </a:cubicBezTo>
                <a:cubicBezTo>
                  <a:pt x="2185511" y="315754"/>
                  <a:pt x="2185511" y="323374"/>
                  <a:pt x="2184559" y="336709"/>
                </a:cubicBezTo>
                <a:cubicBezTo>
                  <a:pt x="2184559" y="336709"/>
                  <a:pt x="2184559" y="336709"/>
                  <a:pt x="2184559" y="337661"/>
                </a:cubicBezTo>
                <a:cubicBezTo>
                  <a:pt x="2183606" y="339566"/>
                  <a:pt x="2181701" y="341471"/>
                  <a:pt x="2179796" y="343376"/>
                </a:cubicBezTo>
                <a:cubicBezTo>
                  <a:pt x="2179796" y="342424"/>
                  <a:pt x="2178844" y="341471"/>
                  <a:pt x="2178844" y="340519"/>
                </a:cubicBezTo>
                <a:cubicBezTo>
                  <a:pt x="2183606" y="320516"/>
                  <a:pt x="2188369" y="301466"/>
                  <a:pt x="2192179" y="283369"/>
                </a:cubicBezTo>
                <a:cubicBezTo>
                  <a:pt x="2205514" y="228124"/>
                  <a:pt x="2212181" y="190024"/>
                  <a:pt x="2212181" y="190024"/>
                </a:cubicBezTo>
                <a:cubicBezTo>
                  <a:pt x="2212181" y="190024"/>
                  <a:pt x="2199799" y="222409"/>
                  <a:pt x="2183606" y="272891"/>
                </a:cubicBezTo>
                <a:cubicBezTo>
                  <a:pt x="2184559" y="266224"/>
                  <a:pt x="2186464" y="259556"/>
                  <a:pt x="2187416" y="253841"/>
                </a:cubicBezTo>
                <a:cubicBezTo>
                  <a:pt x="2189321" y="246221"/>
                  <a:pt x="2190274" y="239554"/>
                  <a:pt x="2192179" y="231934"/>
                </a:cubicBezTo>
                <a:cubicBezTo>
                  <a:pt x="2194084" y="224314"/>
                  <a:pt x="2195989" y="216694"/>
                  <a:pt x="2196941" y="210026"/>
                </a:cubicBezTo>
                <a:cubicBezTo>
                  <a:pt x="2197894" y="204311"/>
                  <a:pt x="2199799" y="198596"/>
                  <a:pt x="2200751" y="193834"/>
                </a:cubicBezTo>
                <a:cubicBezTo>
                  <a:pt x="2201704" y="189071"/>
                  <a:pt x="2203609" y="184309"/>
                  <a:pt x="2204561" y="179546"/>
                </a:cubicBezTo>
                <a:cubicBezTo>
                  <a:pt x="2207419" y="170021"/>
                  <a:pt x="2209324" y="162401"/>
                  <a:pt x="2211229" y="155734"/>
                </a:cubicBezTo>
                <a:cubicBezTo>
                  <a:pt x="2215039" y="142399"/>
                  <a:pt x="2217896" y="134779"/>
                  <a:pt x="2217896" y="134779"/>
                </a:cubicBezTo>
                <a:cubicBezTo>
                  <a:pt x="2217896" y="134779"/>
                  <a:pt x="2215039" y="139541"/>
                  <a:pt x="2211229" y="148114"/>
                </a:cubicBezTo>
                <a:cubicBezTo>
                  <a:pt x="2211229" y="148114"/>
                  <a:pt x="2211229" y="147161"/>
                  <a:pt x="2211229" y="147161"/>
                </a:cubicBezTo>
                <a:cubicBezTo>
                  <a:pt x="2213134" y="139541"/>
                  <a:pt x="2215039" y="131921"/>
                  <a:pt x="2216944" y="125254"/>
                </a:cubicBezTo>
                <a:cubicBezTo>
                  <a:pt x="2218849" y="118586"/>
                  <a:pt x="2220754" y="111919"/>
                  <a:pt x="2222659" y="105251"/>
                </a:cubicBezTo>
                <a:cubicBezTo>
                  <a:pt x="2226469" y="92869"/>
                  <a:pt x="2229326" y="81439"/>
                  <a:pt x="2233136" y="72866"/>
                </a:cubicBezTo>
                <a:cubicBezTo>
                  <a:pt x="2238851" y="54769"/>
                  <a:pt x="2242661" y="45244"/>
                  <a:pt x="2242661" y="45244"/>
                </a:cubicBezTo>
                <a:cubicBezTo>
                  <a:pt x="2242661" y="45244"/>
                  <a:pt x="2237899" y="54769"/>
                  <a:pt x="2229326" y="71914"/>
                </a:cubicBezTo>
                <a:cubicBezTo>
                  <a:pt x="2224564" y="80486"/>
                  <a:pt x="2220754" y="90964"/>
                  <a:pt x="2215991" y="103346"/>
                </a:cubicBezTo>
                <a:cubicBezTo>
                  <a:pt x="2213134" y="109061"/>
                  <a:pt x="2211229" y="115729"/>
                  <a:pt x="2208371" y="122396"/>
                </a:cubicBezTo>
                <a:cubicBezTo>
                  <a:pt x="2205514" y="129064"/>
                  <a:pt x="2203609" y="136684"/>
                  <a:pt x="2200751" y="144304"/>
                </a:cubicBezTo>
                <a:cubicBezTo>
                  <a:pt x="2195036" y="159544"/>
                  <a:pt x="2190274" y="176689"/>
                  <a:pt x="2184559" y="193834"/>
                </a:cubicBezTo>
                <a:cubicBezTo>
                  <a:pt x="2181701" y="204311"/>
                  <a:pt x="2177891" y="215741"/>
                  <a:pt x="2175034" y="228124"/>
                </a:cubicBezTo>
                <a:cubicBezTo>
                  <a:pt x="2175986" y="218599"/>
                  <a:pt x="2176939" y="210026"/>
                  <a:pt x="2177891" y="203359"/>
                </a:cubicBezTo>
                <a:cubicBezTo>
                  <a:pt x="2178844" y="198596"/>
                  <a:pt x="2178844" y="193834"/>
                  <a:pt x="2178844" y="190024"/>
                </a:cubicBezTo>
                <a:cubicBezTo>
                  <a:pt x="2179796" y="186214"/>
                  <a:pt x="2180749" y="184309"/>
                  <a:pt x="2180749" y="184309"/>
                </a:cubicBezTo>
                <a:cubicBezTo>
                  <a:pt x="2180749" y="184309"/>
                  <a:pt x="2179796" y="185261"/>
                  <a:pt x="2179796" y="187166"/>
                </a:cubicBezTo>
                <a:cubicBezTo>
                  <a:pt x="2180749" y="180499"/>
                  <a:pt x="2180749" y="176689"/>
                  <a:pt x="2180749" y="176689"/>
                </a:cubicBezTo>
                <a:cubicBezTo>
                  <a:pt x="2180749" y="176689"/>
                  <a:pt x="2178844" y="183356"/>
                  <a:pt x="2175986" y="194786"/>
                </a:cubicBezTo>
                <a:cubicBezTo>
                  <a:pt x="2174081" y="198596"/>
                  <a:pt x="2172176" y="202406"/>
                  <a:pt x="2170271" y="208121"/>
                </a:cubicBezTo>
                <a:cubicBezTo>
                  <a:pt x="2163604" y="223361"/>
                  <a:pt x="2155031" y="245269"/>
                  <a:pt x="2144554" y="271939"/>
                </a:cubicBezTo>
                <a:cubicBezTo>
                  <a:pt x="2141696" y="279559"/>
                  <a:pt x="2137886" y="288131"/>
                  <a:pt x="2135029" y="296704"/>
                </a:cubicBezTo>
                <a:cubicBezTo>
                  <a:pt x="2135029" y="296704"/>
                  <a:pt x="2135029" y="296704"/>
                  <a:pt x="2135029" y="295751"/>
                </a:cubicBezTo>
                <a:cubicBezTo>
                  <a:pt x="2133124" y="290989"/>
                  <a:pt x="2131219" y="286226"/>
                  <a:pt x="2129314" y="282416"/>
                </a:cubicBezTo>
                <a:cubicBezTo>
                  <a:pt x="2133124" y="261461"/>
                  <a:pt x="2135981" y="244316"/>
                  <a:pt x="2137886" y="231934"/>
                </a:cubicBezTo>
                <a:cubicBezTo>
                  <a:pt x="2139791" y="217646"/>
                  <a:pt x="2141696" y="210026"/>
                  <a:pt x="2141696" y="210026"/>
                </a:cubicBezTo>
                <a:cubicBezTo>
                  <a:pt x="2141696" y="210026"/>
                  <a:pt x="2138839" y="217646"/>
                  <a:pt x="2134076" y="230981"/>
                </a:cubicBezTo>
                <a:cubicBezTo>
                  <a:pt x="2131219" y="239554"/>
                  <a:pt x="2127409" y="250984"/>
                  <a:pt x="2123599" y="263366"/>
                </a:cubicBezTo>
                <a:cubicBezTo>
                  <a:pt x="2123599" y="260509"/>
                  <a:pt x="2122646" y="257651"/>
                  <a:pt x="2122646" y="253841"/>
                </a:cubicBezTo>
                <a:cubicBezTo>
                  <a:pt x="2120741" y="238601"/>
                  <a:pt x="2118836" y="225266"/>
                  <a:pt x="2117884" y="211931"/>
                </a:cubicBezTo>
                <a:cubicBezTo>
                  <a:pt x="2115979" y="198596"/>
                  <a:pt x="2114074" y="187166"/>
                  <a:pt x="2112169" y="176689"/>
                </a:cubicBezTo>
                <a:cubicBezTo>
                  <a:pt x="2110264" y="166211"/>
                  <a:pt x="2108359" y="157639"/>
                  <a:pt x="2107406" y="150019"/>
                </a:cubicBezTo>
                <a:cubicBezTo>
                  <a:pt x="2104549" y="134779"/>
                  <a:pt x="2102644" y="127159"/>
                  <a:pt x="2102644" y="127159"/>
                </a:cubicBezTo>
                <a:cubicBezTo>
                  <a:pt x="2102644" y="127159"/>
                  <a:pt x="2102644" y="135731"/>
                  <a:pt x="2103596" y="150971"/>
                </a:cubicBezTo>
                <a:cubicBezTo>
                  <a:pt x="2103596" y="155734"/>
                  <a:pt x="2104549" y="161449"/>
                  <a:pt x="2104549" y="168116"/>
                </a:cubicBezTo>
                <a:cubicBezTo>
                  <a:pt x="2104549" y="171926"/>
                  <a:pt x="2104549" y="176689"/>
                  <a:pt x="2104549" y="183356"/>
                </a:cubicBezTo>
                <a:cubicBezTo>
                  <a:pt x="2104549" y="190024"/>
                  <a:pt x="2105501" y="197644"/>
                  <a:pt x="2105501" y="207169"/>
                </a:cubicBezTo>
                <a:cubicBezTo>
                  <a:pt x="2105501" y="212884"/>
                  <a:pt x="2106454" y="218599"/>
                  <a:pt x="2106454" y="225266"/>
                </a:cubicBezTo>
                <a:cubicBezTo>
                  <a:pt x="2105501" y="224314"/>
                  <a:pt x="2105501" y="222409"/>
                  <a:pt x="2104549" y="221456"/>
                </a:cubicBezTo>
                <a:cubicBezTo>
                  <a:pt x="2104549" y="221456"/>
                  <a:pt x="2104549" y="221456"/>
                  <a:pt x="2104549" y="221456"/>
                </a:cubicBezTo>
                <a:lnTo>
                  <a:pt x="2104549" y="221456"/>
                </a:lnTo>
                <a:cubicBezTo>
                  <a:pt x="2103596" y="219551"/>
                  <a:pt x="2102644" y="217646"/>
                  <a:pt x="2102644" y="215741"/>
                </a:cubicBezTo>
                <a:cubicBezTo>
                  <a:pt x="2102644" y="211931"/>
                  <a:pt x="2101691" y="208121"/>
                  <a:pt x="2101691" y="205264"/>
                </a:cubicBezTo>
                <a:cubicBezTo>
                  <a:pt x="2100739" y="193834"/>
                  <a:pt x="2099786" y="184309"/>
                  <a:pt x="2098834" y="176689"/>
                </a:cubicBezTo>
                <a:cubicBezTo>
                  <a:pt x="2098834" y="173831"/>
                  <a:pt x="2097881" y="170974"/>
                  <a:pt x="2097881" y="168116"/>
                </a:cubicBezTo>
                <a:cubicBezTo>
                  <a:pt x="2100739" y="155734"/>
                  <a:pt x="2102644" y="149066"/>
                  <a:pt x="2102644" y="149066"/>
                </a:cubicBezTo>
                <a:cubicBezTo>
                  <a:pt x="2102644" y="149066"/>
                  <a:pt x="2100739" y="153829"/>
                  <a:pt x="2096929" y="162401"/>
                </a:cubicBezTo>
                <a:cubicBezTo>
                  <a:pt x="2095976" y="155734"/>
                  <a:pt x="2095024" y="151924"/>
                  <a:pt x="2095024" y="151924"/>
                </a:cubicBezTo>
                <a:cubicBezTo>
                  <a:pt x="2095024" y="151924"/>
                  <a:pt x="2095024" y="157639"/>
                  <a:pt x="2095024" y="167164"/>
                </a:cubicBezTo>
                <a:cubicBezTo>
                  <a:pt x="2088356" y="182404"/>
                  <a:pt x="2078831" y="206216"/>
                  <a:pt x="2066449" y="235744"/>
                </a:cubicBezTo>
                <a:cubicBezTo>
                  <a:pt x="2063591" y="243364"/>
                  <a:pt x="2060734" y="250984"/>
                  <a:pt x="2056924" y="259556"/>
                </a:cubicBezTo>
                <a:cubicBezTo>
                  <a:pt x="2061686" y="234791"/>
                  <a:pt x="2063591" y="219551"/>
                  <a:pt x="2063591" y="219551"/>
                </a:cubicBezTo>
                <a:cubicBezTo>
                  <a:pt x="2063591" y="219551"/>
                  <a:pt x="2058829" y="231934"/>
                  <a:pt x="2052161" y="252889"/>
                </a:cubicBezTo>
                <a:cubicBezTo>
                  <a:pt x="2051209" y="250984"/>
                  <a:pt x="2050256" y="249079"/>
                  <a:pt x="2050256" y="248126"/>
                </a:cubicBezTo>
                <a:cubicBezTo>
                  <a:pt x="2050256" y="238601"/>
                  <a:pt x="2050256" y="233839"/>
                  <a:pt x="2050256" y="233839"/>
                </a:cubicBezTo>
                <a:cubicBezTo>
                  <a:pt x="2050256" y="233839"/>
                  <a:pt x="2049304" y="237649"/>
                  <a:pt x="2048351" y="244316"/>
                </a:cubicBezTo>
                <a:cubicBezTo>
                  <a:pt x="2047399" y="241459"/>
                  <a:pt x="2046446" y="240506"/>
                  <a:pt x="2046446" y="240506"/>
                </a:cubicBezTo>
                <a:cubicBezTo>
                  <a:pt x="2046446" y="240506"/>
                  <a:pt x="2047399" y="242411"/>
                  <a:pt x="2047399" y="247174"/>
                </a:cubicBezTo>
                <a:cubicBezTo>
                  <a:pt x="2046446" y="251936"/>
                  <a:pt x="2045494" y="258604"/>
                  <a:pt x="2044541" y="266224"/>
                </a:cubicBezTo>
                <a:cubicBezTo>
                  <a:pt x="2044541" y="264319"/>
                  <a:pt x="2043589" y="261461"/>
                  <a:pt x="2043589" y="259556"/>
                </a:cubicBezTo>
                <a:cubicBezTo>
                  <a:pt x="2042636" y="255746"/>
                  <a:pt x="2042636" y="252889"/>
                  <a:pt x="2041684" y="249079"/>
                </a:cubicBezTo>
                <a:cubicBezTo>
                  <a:pt x="2046446" y="210026"/>
                  <a:pt x="2048351" y="184309"/>
                  <a:pt x="2048351" y="184309"/>
                </a:cubicBezTo>
                <a:cubicBezTo>
                  <a:pt x="2048351" y="184309"/>
                  <a:pt x="2044541" y="196691"/>
                  <a:pt x="2039779" y="216694"/>
                </a:cubicBezTo>
                <a:cubicBezTo>
                  <a:pt x="2038826" y="218599"/>
                  <a:pt x="2037874" y="220504"/>
                  <a:pt x="2036921" y="223361"/>
                </a:cubicBezTo>
                <a:cubicBezTo>
                  <a:pt x="2036921" y="221456"/>
                  <a:pt x="2035969" y="220504"/>
                  <a:pt x="2035969" y="218599"/>
                </a:cubicBezTo>
                <a:cubicBezTo>
                  <a:pt x="2034064" y="206216"/>
                  <a:pt x="2032159" y="195739"/>
                  <a:pt x="2031206" y="187166"/>
                </a:cubicBezTo>
                <a:cubicBezTo>
                  <a:pt x="2030254" y="179546"/>
                  <a:pt x="2029301" y="173831"/>
                  <a:pt x="2028349" y="169069"/>
                </a:cubicBezTo>
                <a:cubicBezTo>
                  <a:pt x="2030254" y="154781"/>
                  <a:pt x="2031206" y="147161"/>
                  <a:pt x="2031206" y="147161"/>
                </a:cubicBezTo>
                <a:cubicBezTo>
                  <a:pt x="2031206" y="147161"/>
                  <a:pt x="2030254" y="150971"/>
                  <a:pt x="2028349" y="157639"/>
                </a:cubicBezTo>
                <a:cubicBezTo>
                  <a:pt x="2029301" y="145256"/>
                  <a:pt x="2030254" y="138589"/>
                  <a:pt x="2030254" y="138589"/>
                </a:cubicBezTo>
                <a:cubicBezTo>
                  <a:pt x="2030254" y="138589"/>
                  <a:pt x="2028349" y="146209"/>
                  <a:pt x="2023586" y="160496"/>
                </a:cubicBezTo>
                <a:cubicBezTo>
                  <a:pt x="2021681" y="167164"/>
                  <a:pt x="2019776" y="176689"/>
                  <a:pt x="2017871" y="186214"/>
                </a:cubicBezTo>
                <a:cubicBezTo>
                  <a:pt x="2017871" y="188119"/>
                  <a:pt x="2016919" y="190024"/>
                  <a:pt x="2016919" y="191929"/>
                </a:cubicBezTo>
                <a:cubicBezTo>
                  <a:pt x="2016919" y="191929"/>
                  <a:pt x="2016919" y="190976"/>
                  <a:pt x="2016919" y="190976"/>
                </a:cubicBezTo>
                <a:cubicBezTo>
                  <a:pt x="2018824" y="170021"/>
                  <a:pt x="2019776" y="158591"/>
                  <a:pt x="2019776" y="158591"/>
                </a:cubicBezTo>
                <a:cubicBezTo>
                  <a:pt x="2019776" y="158591"/>
                  <a:pt x="2017871" y="166211"/>
                  <a:pt x="2015014" y="178594"/>
                </a:cubicBezTo>
                <a:cubicBezTo>
                  <a:pt x="2015014" y="176689"/>
                  <a:pt x="2014061" y="174784"/>
                  <a:pt x="2014061" y="174784"/>
                </a:cubicBezTo>
                <a:cubicBezTo>
                  <a:pt x="2014061" y="174784"/>
                  <a:pt x="2014061" y="175736"/>
                  <a:pt x="2014061" y="177641"/>
                </a:cubicBezTo>
                <a:cubicBezTo>
                  <a:pt x="2013109" y="172879"/>
                  <a:pt x="2012156" y="168116"/>
                  <a:pt x="2011204" y="163354"/>
                </a:cubicBezTo>
                <a:cubicBezTo>
                  <a:pt x="2008346" y="148114"/>
                  <a:pt x="2006441" y="135731"/>
                  <a:pt x="2003584" y="125254"/>
                </a:cubicBezTo>
                <a:cubicBezTo>
                  <a:pt x="1999774" y="104299"/>
                  <a:pt x="1996916" y="91916"/>
                  <a:pt x="1996916" y="91916"/>
                </a:cubicBezTo>
                <a:cubicBezTo>
                  <a:pt x="1996916" y="91916"/>
                  <a:pt x="1997869" y="104299"/>
                  <a:pt x="1999774" y="125254"/>
                </a:cubicBezTo>
                <a:cubicBezTo>
                  <a:pt x="2000726" y="135731"/>
                  <a:pt x="2001679" y="149066"/>
                  <a:pt x="2003584" y="164306"/>
                </a:cubicBezTo>
                <a:cubicBezTo>
                  <a:pt x="2004536" y="175736"/>
                  <a:pt x="2006441" y="189071"/>
                  <a:pt x="2008346" y="203359"/>
                </a:cubicBezTo>
                <a:cubicBezTo>
                  <a:pt x="2005489" y="213836"/>
                  <a:pt x="2002631" y="227171"/>
                  <a:pt x="1999774" y="240506"/>
                </a:cubicBezTo>
                <a:cubicBezTo>
                  <a:pt x="1995011" y="262414"/>
                  <a:pt x="1990249" y="288131"/>
                  <a:pt x="1984534" y="314801"/>
                </a:cubicBezTo>
                <a:cubicBezTo>
                  <a:pt x="1984534" y="303371"/>
                  <a:pt x="1984534" y="292894"/>
                  <a:pt x="1984534" y="283369"/>
                </a:cubicBezTo>
                <a:cubicBezTo>
                  <a:pt x="1984534" y="277654"/>
                  <a:pt x="1984534" y="271939"/>
                  <a:pt x="1984534" y="267176"/>
                </a:cubicBezTo>
                <a:cubicBezTo>
                  <a:pt x="1985486" y="265271"/>
                  <a:pt x="1986439" y="263366"/>
                  <a:pt x="1986439" y="263366"/>
                </a:cubicBezTo>
                <a:cubicBezTo>
                  <a:pt x="1986439" y="263366"/>
                  <a:pt x="1985486" y="264319"/>
                  <a:pt x="1984534" y="265271"/>
                </a:cubicBezTo>
                <a:cubicBezTo>
                  <a:pt x="1984534" y="257651"/>
                  <a:pt x="1984534" y="250031"/>
                  <a:pt x="1985486" y="243364"/>
                </a:cubicBezTo>
                <a:cubicBezTo>
                  <a:pt x="1986439" y="231934"/>
                  <a:pt x="1986439" y="221456"/>
                  <a:pt x="1987391" y="212884"/>
                </a:cubicBezTo>
                <a:cubicBezTo>
                  <a:pt x="1988344" y="195739"/>
                  <a:pt x="1989296" y="186214"/>
                  <a:pt x="1989296" y="186214"/>
                </a:cubicBezTo>
                <a:cubicBezTo>
                  <a:pt x="1989296" y="186214"/>
                  <a:pt x="1987391" y="195739"/>
                  <a:pt x="1983581" y="211931"/>
                </a:cubicBezTo>
                <a:cubicBezTo>
                  <a:pt x="1981676" y="220504"/>
                  <a:pt x="1979771" y="230029"/>
                  <a:pt x="1978819" y="242411"/>
                </a:cubicBezTo>
                <a:cubicBezTo>
                  <a:pt x="1976914" y="253841"/>
                  <a:pt x="1975961" y="267176"/>
                  <a:pt x="1974056" y="281464"/>
                </a:cubicBezTo>
                <a:cubicBezTo>
                  <a:pt x="1974056" y="281464"/>
                  <a:pt x="1973104" y="282416"/>
                  <a:pt x="1973104" y="282416"/>
                </a:cubicBezTo>
                <a:cubicBezTo>
                  <a:pt x="1971199" y="284321"/>
                  <a:pt x="1970246" y="286226"/>
                  <a:pt x="1968341" y="289084"/>
                </a:cubicBezTo>
                <a:cubicBezTo>
                  <a:pt x="1968341" y="287179"/>
                  <a:pt x="1968341" y="285274"/>
                  <a:pt x="1968341" y="283369"/>
                </a:cubicBezTo>
                <a:cubicBezTo>
                  <a:pt x="1971199" y="277654"/>
                  <a:pt x="1973104" y="274796"/>
                  <a:pt x="1973104" y="274796"/>
                </a:cubicBezTo>
                <a:cubicBezTo>
                  <a:pt x="1973104" y="274796"/>
                  <a:pt x="1971199" y="276701"/>
                  <a:pt x="1968341" y="280511"/>
                </a:cubicBezTo>
                <a:cubicBezTo>
                  <a:pt x="1970246" y="255746"/>
                  <a:pt x="1972151" y="235744"/>
                  <a:pt x="1973104" y="224314"/>
                </a:cubicBezTo>
                <a:cubicBezTo>
                  <a:pt x="1975961" y="201454"/>
                  <a:pt x="1976914" y="187166"/>
                  <a:pt x="1976914" y="187166"/>
                </a:cubicBezTo>
                <a:cubicBezTo>
                  <a:pt x="1976914" y="187166"/>
                  <a:pt x="1973104" y="198596"/>
                  <a:pt x="1967389" y="218599"/>
                </a:cubicBezTo>
                <a:cubicBezTo>
                  <a:pt x="1967389" y="217646"/>
                  <a:pt x="1967389" y="216694"/>
                  <a:pt x="1967389" y="216694"/>
                </a:cubicBezTo>
                <a:cubicBezTo>
                  <a:pt x="1967389" y="216694"/>
                  <a:pt x="1967389" y="217646"/>
                  <a:pt x="1966436" y="220504"/>
                </a:cubicBezTo>
                <a:cubicBezTo>
                  <a:pt x="1963579" y="229076"/>
                  <a:pt x="1960721" y="238601"/>
                  <a:pt x="1957864" y="250031"/>
                </a:cubicBezTo>
                <a:cubicBezTo>
                  <a:pt x="1955959" y="256699"/>
                  <a:pt x="1954054" y="264319"/>
                  <a:pt x="1952149" y="271939"/>
                </a:cubicBezTo>
                <a:cubicBezTo>
                  <a:pt x="1947386" y="250031"/>
                  <a:pt x="1944529" y="232886"/>
                  <a:pt x="1941671" y="221456"/>
                </a:cubicBezTo>
                <a:cubicBezTo>
                  <a:pt x="1941671" y="218599"/>
                  <a:pt x="1942624" y="215741"/>
                  <a:pt x="1942624" y="213836"/>
                </a:cubicBezTo>
                <a:cubicBezTo>
                  <a:pt x="1946434" y="203359"/>
                  <a:pt x="1949291" y="193834"/>
                  <a:pt x="1952149" y="186214"/>
                </a:cubicBezTo>
                <a:cubicBezTo>
                  <a:pt x="1958816" y="168116"/>
                  <a:pt x="1962626" y="157639"/>
                  <a:pt x="1962626" y="157639"/>
                </a:cubicBezTo>
                <a:cubicBezTo>
                  <a:pt x="1962626" y="157639"/>
                  <a:pt x="1957864" y="167164"/>
                  <a:pt x="1948339" y="185261"/>
                </a:cubicBezTo>
                <a:cubicBezTo>
                  <a:pt x="1947386" y="187166"/>
                  <a:pt x="1946434" y="189071"/>
                  <a:pt x="1945481" y="190976"/>
                </a:cubicBezTo>
                <a:cubicBezTo>
                  <a:pt x="1945481" y="190024"/>
                  <a:pt x="1945481" y="189071"/>
                  <a:pt x="1945481" y="189071"/>
                </a:cubicBezTo>
                <a:cubicBezTo>
                  <a:pt x="1945481" y="189071"/>
                  <a:pt x="1945481" y="190024"/>
                  <a:pt x="1944529" y="192881"/>
                </a:cubicBezTo>
                <a:cubicBezTo>
                  <a:pt x="1942624" y="196691"/>
                  <a:pt x="1940719" y="201454"/>
                  <a:pt x="1938814" y="205264"/>
                </a:cubicBezTo>
                <a:cubicBezTo>
                  <a:pt x="1936909" y="170021"/>
                  <a:pt x="1935004" y="148114"/>
                  <a:pt x="1935004" y="148114"/>
                </a:cubicBezTo>
                <a:cubicBezTo>
                  <a:pt x="1935004" y="148114"/>
                  <a:pt x="1931194" y="178594"/>
                  <a:pt x="1928336" y="224314"/>
                </a:cubicBezTo>
                <a:cubicBezTo>
                  <a:pt x="1928336" y="225266"/>
                  <a:pt x="1928336" y="227171"/>
                  <a:pt x="1928336" y="229076"/>
                </a:cubicBezTo>
                <a:cubicBezTo>
                  <a:pt x="1927384" y="231934"/>
                  <a:pt x="1925479" y="234791"/>
                  <a:pt x="1924526" y="236696"/>
                </a:cubicBezTo>
                <a:cubicBezTo>
                  <a:pt x="1921669" y="243364"/>
                  <a:pt x="1918811" y="250984"/>
                  <a:pt x="1915001" y="258604"/>
                </a:cubicBezTo>
                <a:cubicBezTo>
                  <a:pt x="1914049" y="261461"/>
                  <a:pt x="1912144" y="265271"/>
                  <a:pt x="1911191" y="268129"/>
                </a:cubicBezTo>
                <a:cubicBezTo>
                  <a:pt x="1910239" y="265271"/>
                  <a:pt x="1908334" y="262414"/>
                  <a:pt x="1907381" y="259556"/>
                </a:cubicBezTo>
                <a:lnTo>
                  <a:pt x="1907381" y="258604"/>
                </a:lnTo>
                <a:lnTo>
                  <a:pt x="1907381" y="258604"/>
                </a:lnTo>
                <a:cubicBezTo>
                  <a:pt x="1905476" y="256699"/>
                  <a:pt x="1903571" y="254794"/>
                  <a:pt x="1900714" y="253841"/>
                </a:cubicBezTo>
                <a:cubicBezTo>
                  <a:pt x="1899761" y="253841"/>
                  <a:pt x="1898809" y="252889"/>
                  <a:pt x="1897856" y="252889"/>
                </a:cubicBezTo>
                <a:cubicBezTo>
                  <a:pt x="1897856" y="252889"/>
                  <a:pt x="1896904" y="252889"/>
                  <a:pt x="1896904" y="252889"/>
                </a:cubicBezTo>
                <a:cubicBezTo>
                  <a:pt x="1896904" y="251936"/>
                  <a:pt x="1896904" y="251936"/>
                  <a:pt x="1896904" y="250984"/>
                </a:cubicBezTo>
                <a:cubicBezTo>
                  <a:pt x="1896904" y="249079"/>
                  <a:pt x="1897856" y="247174"/>
                  <a:pt x="1897856" y="246221"/>
                </a:cubicBezTo>
                <a:cubicBezTo>
                  <a:pt x="1899761" y="240506"/>
                  <a:pt x="1900714" y="234791"/>
                  <a:pt x="1902619" y="230029"/>
                </a:cubicBezTo>
                <a:cubicBezTo>
                  <a:pt x="1903571" y="228124"/>
                  <a:pt x="1903571" y="226219"/>
                  <a:pt x="1903571" y="226219"/>
                </a:cubicBezTo>
                <a:cubicBezTo>
                  <a:pt x="1903571" y="226219"/>
                  <a:pt x="1903571" y="226219"/>
                  <a:pt x="1902619" y="227171"/>
                </a:cubicBezTo>
                <a:cubicBezTo>
                  <a:pt x="1903571" y="222409"/>
                  <a:pt x="1905476" y="218599"/>
                  <a:pt x="1906429" y="214789"/>
                </a:cubicBezTo>
                <a:cubicBezTo>
                  <a:pt x="1909286" y="205264"/>
                  <a:pt x="1912144" y="196691"/>
                  <a:pt x="1915001" y="190976"/>
                </a:cubicBezTo>
                <a:cubicBezTo>
                  <a:pt x="1919764" y="177641"/>
                  <a:pt x="1922621" y="170021"/>
                  <a:pt x="1922621" y="170021"/>
                </a:cubicBezTo>
                <a:cubicBezTo>
                  <a:pt x="1922621" y="170021"/>
                  <a:pt x="1918811" y="176689"/>
                  <a:pt x="1911191" y="189071"/>
                </a:cubicBezTo>
                <a:cubicBezTo>
                  <a:pt x="1907381" y="194786"/>
                  <a:pt x="1903571" y="203359"/>
                  <a:pt x="1899761" y="211931"/>
                </a:cubicBezTo>
                <a:cubicBezTo>
                  <a:pt x="1897856" y="216694"/>
                  <a:pt x="1894999" y="221456"/>
                  <a:pt x="1893094" y="226219"/>
                </a:cubicBezTo>
                <a:cubicBezTo>
                  <a:pt x="1892141" y="229076"/>
                  <a:pt x="1890236" y="231934"/>
                  <a:pt x="1889284" y="235744"/>
                </a:cubicBezTo>
                <a:cubicBezTo>
                  <a:pt x="1889284" y="234791"/>
                  <a:pt x="1889284" y="233839"/>
                  <a:pt x="1888331" y="232886"/>
                </a:cubicBezTo>
                <a:cubicBezTo>
                  <a:pt x="1888331" y="227171"/>
                  <a:pt x="1888331" y="221456"/>
                  <a:pt x="1889284" y="216694"/>
                </a:cubicBezTo>
                <a:cubicBezTo>
                  <a:pt x="1889284" y="210979"/>
                  <a:pt x="1890236" y="205264"/>
                  <a:pt x="1891189" y="200501"/>
                </a:cubicBezTo>
                <a:cubicBezTo>
                  <a:pt x="1892141" y="195739"/>
                  <a:pt x="1893094" y="190976"/>
                  <a:pt x="1894046" y="187166"/>
                </a:cubicBezTo>
                <a:cubicBezTo>
                  <a:pt x="1895951" y="179546"/>
                  <a:pt x="1897856" y="172879"/>
                  <a:pt x="1899761" y="169069"/>
                </a:cubicBezTo>
                <a:cubicBezTo>
                  <a:pt x="1901666" y="165259"/>
                  <a:pt x="1902619" y="162401"/>
                  <a:pt x="1902619" y="162401"/>
                </a:cubicBezTo>
                <a:cubicBezTo>
                  <a:pt x="1902619" y="162401"/>
                  <a:pt x="1901666" y="164306"/>
                  <a:pt x="1898809" y="168116"/>
                </a:cubicBezTo>
                <a:cubicBezTo>
                  <a:pt x="1895951" y="171926"/>
                  <a:pt x="1893094" y="177641"/>
                  <a:pt x="1890236" y="186214"/>
                </a:cubicBezTo>
                <a:cubicBezTo>
                  <a:pt x="1889284" y="190024"/>
                  <a:pt x="1887379" y="194786"/>
                  <a:pt x="1885474" y="199549"/>
                </a:cubicBezTo>
                <a:cubicBezTo>
                  <a:pt x="1884521" y="204311"/>
                  <a:pt x="1883569" y="209074"/>
                  <a:pt x="1882616" y="213836"/>
                </a:cubicBezTo>
                <a:cubicBezTo>
                  <a:pt x="1882616" y="211931"/>
                  <a:pt x="1882616" y="210026"/>
                  <a:pt x="1882616" y="210026"/>
                </a:cubicBezTo>
                <a:cubicBezTo>
                  <a:pt x="1882616" y="210026"/>
                  <a:pt x="1880711" y="216694"/>
                  <a:pt x="1878806" y="228124"/>
                </a:cubicBezTo>
                <a:cubicBezTo>
                  <a:pt x="1877854" y="232886"/>
                  <a:pt x="1876901" y="237649"/>
                  <a:pt x="1874996" y="243364"/>
                </a:cubicBezTo>
                <a:cubicBezTo>
                  <a:pt x="1874996" y="239554"/>
                  <a:pt x="1874996" y="237649"/>
                  <a:pt x="1874996" y="237649"/>
                </a:cubicBezTo>
                <a:cubicBezTo>
                  <a:pt x="1874996" y="237649"/>
                  <a:pt x="1874044" y="244316"/>
                  <a:pt x="1872139" y="255746"/>
                </a:cubicBezTo>
                <a:cubicBezTo>
                  <a:pt x="1871186" y="260509"/>
                  <a:pt x="1870234" y="266224"/>
                  <a:pt x="1868329" y="270986"/>
                </a:cubicBezTo>
                <a:cubicBezTo>
                  <a:pt x="1868329" y="267176"/>
                  <a:pt x="1869281" y="263366"/>
                  <a:pt x="1869281" y="259556"/>
                </a:cubicBezTo>
                <a:cubicBezTo>
                  <a:pt x="1871186" y="243364"/>
                  <a:pt x="1873091" y="228124"/>
                  <a:pt x="1874996" y="213836"/>
                </a:cubicBezTo>
                <a:cubicBezTo>
                  <a:pt x="1875949" y="207169"/>
                  <a:pt x="1876901" y="200501"/>
                  <a:pt x="1877854" y="193834"/>
                </a:cubicBezTo>
                <a:cubicBezTo>
                  <a:pt x="1878806" y="187166"/>
                  <a:pt x="1880711" y="181451"/>
                  <a:pt x="1881664" y="175736"/>
                </a:cubicBezTo>
                <a:cubicBezTo>
                  <a:pt x="1883569" y="164306"/>
                  <a:pt x="1885474" y="154781"/>
                  <a:pt x="1888331" y="146209"/>
                </a:cubicBezTo>
                <a:cubicBezTo>
                  <a:pt x="1892141" y="130016"/>
                  <a:pt x="1894999" y="120491"/>
                  <a:pt x="1894999" y="120491"/>
                </a:cubicBezTo>
                <a:cubicBezTo>
                  <a:pt x="1894999" y="120491"/>
                  <a:pt x="1891189" y="129064"/>
                  <a:pt x="1885474" y="144304"/>
                </a:cubicBezTo>
                <a:cubicBezTo>
                  <a:pt x="1882616" y="151924"/>
                  <a:pt x="1878806" y="161449"/>
                  <a:pt x="1875949" y="172879"/>
                </a:cubicBezTo>
                <a:cubicBezTo>
                  <a:pt x="1874044" y="178594"/>
                  <a:pt x="1872139" y="184309"/>
                  <a:pt x="1870234" y="190976"/>
                </a:cubicBezTo>
                <a:cubicBezTo>
                  <a:pt x="1868329" y="197644"/>
                  <a:pt x="1867376" y="204311"/>
                  <a:pt x="1865471" y="210979"/>
                </a:cubicBezTo>
                <a:cubicBezTo>
                  <a:pt x="1863566" y="219551"/>
                  <a:pt x="1860709" y="229076"/>
                  <a:pt x="1858804" y="238601"/>
                </a:cubicBezTo>
                <a:cubicBezTo>
                  <a:pt x="1858804" y="221456"/>
                  <a:pt x="1857851" y="206216"/>
                  <a:pt x="1856899" y="194786"/>
                </a:cubicBezTo>
                <a:cubicBezTo>
                  <a:pt x="1855946" y="181451"/>
                  <a:pt x="1854994" y="172879"/>
                  <a:pt x="1854994" y="172879"/>
                </a:cubicBezTo>
                <a:cubicBezTo>
                  <a:pt x="1854994" y="172879"/>
                  <a:pt x="1854041" y="180499"/>
                  <a:pt x="1853089" y="194786"/>
                </a:cubicBezTo>
                <a:cubicBezTo>
                  <a:pt x="1852136" y="208121"/>
                  <a:pt x="1850231" y="228124"/>
                  <a:pt x="1848326" y="250984"/>
                </a:cubicBezTo>
                <a:cubicBezTo>
                  <a:pt x="1847374" y="260509"/>
                  <a:pt x="1846421" y="271939"/>
                  <a:pt x="1845469" y="282416"/>
                </a:cubicBezTo>
                <a:cubicBezTo>
                  <a:pt x="1843564" y="279559"/>
                  <a:pt x="1841659" y="276701"/>
                  <a:pt x="1839754" y="273844"/>
                </a:cubicBezTo>
                <a:cubicBezTo>
                  <a:pt x="1839754" y="270986"/>
                  <a:pt x="1838801" y="269081"/>
                  <a:pt x="1838801" y="269081"/>
                </a:cubicBezTo>
                <a:cubicBezTo>
                  <a:pt x="1838801" y="269081"/>
                  <a:pt x="1838801" y="270034"/>
                  <a:pt x="1838801" y="272891"/>
                </a:cubicBezTo>
                <a:cubicBezTo>
                  <a:pt x="1834039" y="266224"/>
                  <a:pt x="1830229" y="260509"/>
                  <a:pt x="1827371" y="256699"/>
                </a:cubicBezTo>
                <a:cubicBezTo>
                  <a:pt x="1829276" y="216694"/>
                  <a:pt x="1828324" y="190976"/>
                  <a:pt x="1828324" y="190976"/>
                </a:cubicBezTo>
                <a:cubicBezTo>
                  <a:pt x="1828324" y="190976"/>
                  <a:pt x="1826419" y="202406"/>
                  <a:pt x="1822609" y="222409"/>
                </a:cubicBezTo>
                <a:cubicBezTo>
                  <a:pt x="1822609" y="219551"/>
                  <a:pt x="1822609" y="217646"/>
                  <a:pt x="1822609" y="214789"/>
                </a:cubicBezTo>
                <a:cubicBezTo>
                  <a:pt x="1822609" y="196691"/>
                  <a:pt x="1821656" y="178594"/>
                  <a:pt x="1822609" y="161449"/>
                </a:cubicBezTo>
                <a:cubicBezTo>
                  <a:pt x="1823561" y="144304"/>
                  <a:pt x="1823561" y="129064"/>
                  <a:pt x="1823561" y="113824"/>
                </a:cubicBezTo>
                <a:cubicBezTo>
                  <a:pt x="1824514" y="54769"/>
                  <a:pt x="1823561" y="15716"/>
                  <a:pt x="1823561" y="15716"/>
                </a:cubicBezTo>
                <a:cubicBezTo>
                  <a:pt x="1823561" y="15716"/>
                  <a:pt x="1817846" y="54769"/>
                  <a:pt x="1812131" y="112871"/>
                </a:cubicBezTo>
                <a:cubicBezTo>
                  <a:pt x="1811179" y="127159"/>
                  <a:pt x="1809274" y="143351"/>
                  <a:pt x="1807369" y="160496"/>
                </a:cubicBezTo>
                <a:cubicBezTo>
                  <a:pt x="1805464" y="175736"/>
                  <a:pt x="1805464" y="191929"/>
                  <a:pt x="1805464" y="209074"/>
                </a:cubicBezTo>
                <a:cubicBezTo>
                  <a:pt x="1803559" y="210026"/>
                  <a:pt x="1802606" y="210979"/>
                  <a:pt x="1801654" y="211931"/>
                </a:cubicBezTo>
                <a:lnTo>
                  <a:pt x="1801654" y="211931"/>
                </a:lnTo>
                <a:lnTo>
                  <a:pt x="1801654" y="212884"/>
                </a:lnTo>
                <a:cubicBezTo>
                  <a:pt x="1797844" y="221456"/>
                  <a:pt x="1794034" y="229076"/>
                  <a:pt x="1790224" y="237649"/>
                </a:cubicBezTo>
                <a:cubicBezTo>
                  <a:pt x="1790224" y="217646"/>
                  <a:pt x="1790224" y="207169"/>
                  <a:pt x="1790224" y="207169"/>
                </a:cubicBezTo>
                <a:cubicBezTo>
                  <a:pt x="1790224" y="207169"/>
                  <a:pt x="1788319" y="218599"/>
                  <a:pt x="1786414" y="239554"/>
                </a:cubicBezTo>
                <a:cubicBezTo>
                  <a:pt x="1786414" y="243364"/>
                  <a:pt x="1785461" y="246221"/>
                  <a:pt x="1784509" y="250984"/>
                </a:cubicBezTo>
                <a:cubicBezTo>
                  <a:pt x="1784509" y="251936"/>
                  <a:pt x="1784509" y="251936"/>
                  <a:pt x="1783556" y="252889"/>
                </a:cubicBezTo>
                <a:cubicBezTo>
                  <a:pt x="1779746" y="236696"/>
                  <a:pt x="1776889" y="226219"/>
                  <a:pt x="1776889" y="226219"/>
                </a:cubicBezTo>
                <a:cubicBezTo>
                  <a:pt x="1776889" y="226219"/>
                  <a:pt x="1776889" y="236696"/>
                  <a:pt x="1777841" y="253841"/>
                </a:cubicBezTo>
                <a:cubicBezTo>
                  <a:pt x="1774031" y="244316"/>
                  <a:pt x="1771174" y="236696"/>
                  <a:pt x="1768316" y="230029"/>
                </a:cubicBezTo>
                <a:cubicBezTo>
                  <a:pt x="1763554" y="219551"/>
                  <a:pt x="1760696" y="211931"/>
                  <a:pt x="1759744" y="209074"/>
                </a:cubicBezTo>
                <a:cubicBezTo>
                  <a:pt x="1759744" y="209074"/>
                  <a:pt x="1759744" y="208121"/>
                  <a:pt x="1759744" y="208121"/>
                </a:cubicBezTo>
                <a:cubicBezTo>
                  <a:pt x="1761649" y="202406"/>
                  <a:pt x="1761649" y="198596"/>
                  <a:pt x="1761649" y="198596"/>
                </a:cubicBezTo>
                <a:cubicBezTo>
                  <a:pt x="1761649" y="198596"/>
                  <a:pt x="1760696" y="200501"/>
                  <a:pt x="1759744" y="203359"/>
                </a:cubicBezTo>
                <a:cubicBezTo>
                  <a:pt x="1759744" y="200501"/>
                  <a:pt x="1759744" y="197644"/>
                  <a:pt x="1759744" y="195739"/>
                </a:cubicBezTo>
                <a:cubicBezTo>
                  <a:pt x="1760696" y="187166"/>
                  <a:pt x="1760696" y="178594"/>
                  <a:pt x="1761649" y="171926"/>
                </a:cubicBezTo>
                <a:cubicBezTo>
                  <a:pt x="1762601" y="158591"/>
                  <a:pt x="1762601" y="151924"/>
                  <a:pt x="1762601" y="151924"/>
                </a:cubicBezTo>
                <a:cubicBezTo>
                  <a:pt x="1762601" y="151924"/>
                  <a:pt x="1760696" y="159544"/>
                  <a:pt x="1756886" y="171926"/>
                </a:cubicBezTo>
                <a:cubicBezTo>
                  <a:pt x="1754981" y="180499"/>
                  <a:pt x="1752124" y="191929"/>
                  <a:pt x="1749266" y="205264"/>
                </a:cubicBezTo>
                <a:cubicBezTo>
                  <a:pt x="1746409" y="200501"/>
                  <a:pt x="1745456" y="197644"/>
                  <a:pt x="1745456" y="197644"/>
                </a:cubicBezTo>
                <a:cubicBezTo>
                  <a:pt x="1745456" y="197644"/>
                  <a:pt x="1746409" y="201454"/>
                  <a:pt x="1749266" y="208121"/>
                </a:cubicBezTo>
                <a:cubicBezTo>
                  <a:pt x="1748314" y="213836"/>
                  <a:pt x="1747361" y="219551"/>
                  <a:pt x="1746409" y="225266"/>
                </a:cubicBezTo>
                <a:cubicBezTo>
                  <a:pt x="1746409" y="226219"/>
                  <a:pt x="1746409" y="227171"/>
                  <a:pt x="1746409" y="228124"/>
                </a:cubicBezTo>
                <a:cubicBezTo>
                  <a:pt x="1741646" y="193834"/>
                  <a:pt x="1737836" y="171926"/>
                  <a:pt x="1737836" y="171926"/>
                </a:cubicBezTo>
                <a:cubicBezTo>
                  <a:pt x="1737836" y="171926"/>
                  <a:pt x="1736884" y="204311"/>
                  <a:pt x="1738789" y="252889"/>
                </a:cubicBezTo>
                <a:cubicBezTo>
                  <a:pt x="1737836" y="253841"/>
                  <a:pt x="1737836" y="255746"/>
                  <a:pt x="1736884" y="256699"/>
                </a:cubicBezTo>
                <a:cubicBezTo>
                  <a:pt x="1735931" y="253841"/>
                  <a:pt x="1735931" y="252889"/>
                  <a:pt x="1735931" y="252889"/>
                </a:cubicBezTo>
                <a:cubicBezTo>
                  <a:pt x="1735931" y="252889"/>
                  <a:pt x="1735931" y="254794"/>
                  <a:pt x="1735931" y="257651"/>
                </a:cubicBezTo>
                <a:cubicBezTo>
                  <a:pt x="1734979" y="259556"/>
                  <a:pt x="1734026" y="261461"/>
                  <a:pt x="1733074" y="264319"/>
                </a:cubicBezTo>
                <a:cubicBezTo>
                  <a:pt x="1731169" y="270034"/>
                  <a:pt x="1729264" y="276701"/>
                  <a:pt x="1727359" y="283369"/>
                </a:cubicBezTo>
                <a:cubicBezTo>
                  <a:pt x="1725454" y="288131"/>
                  <a:pt x="1723549" y="293846"/>
                  <a:pt x="1722596" y="299561"/>
                </a:cubicBezTo>
                <a:cubicBezTo>
                  <a:pt x="1720691" y="278606"/>
                  <a:pt x="1718786" y="267176"/>
                  <a:pt x="1718786" y="267176"/>
                </a:cubicBezTo>
                <a:cubicBezTo>
                  <a:pt x="1718786" y="267176"/>
                  <a:pt x="1717834" y="286226"/>
                  <a:pt x="1716881" y="317659"/>
                </a:cubicBezTo>
                <a:cubicBezTo>
                  <a:pt x="1716881" y="317659"/>
                  <a:pt x="1716881" y="318611"/>
                  <a:pt x="1716881" y="318611"/>
                </a:cubicBezTo>
                <a:cubicBezTo>
                  <a:pt x="1715929" y="317659"/>
                  <a:pt x="1715929" y="316706"/>
                  <a:pt x="1714976" y="316706"/>
                </a:cubicBezTo>
                <a:cubicBezTo>
                  <a:pt x="1712119" y="307181"/>
                  <a:pt x="1710214" y="297656"/>
                  <a:pt x="1707356" y="288131"/>
                </a:cubicBezTo>
                <a:cubicBezTo>
                  <a:pt x="1708309" y="270034"/>
                  <a:pt x="1709261" y="252889"/>
                  <a:pt x="1709261" y="237649"/>
                </a:cubicBezTo>
                <a:cubicBezTo>
                  <a:pt x="1711166" y="192881"/>
                  <a:pt x="1710214" y="163354"/>
                  <a:pt x="1710214" y="163354"/>
                </a:cubicBezTo>
                <a:cubicBezTo>
                  <a:pt x="1710214" y="163354"/>
                  <a:pt x="1705451" y="189071"/>
                  <a:pt x="1698784" y="229076"/>
                </a:cubicBezTo>
                <a:cubicBezTo>
                  <a:pt x="1696879" y="219551"/>
                  <a:pt x="1695926" y="210979"/>
                  <a:pt x="1694021" y="203359"/>
                </a:cubicBezTo>
                <a:cubicBezTo>
                  <a:pt x="1695926" y="191929"/>
                  <a:pt x="1697831" y="180499"/>
                  <a:pt x="1699736" y="170021"/>
                </a:cubicBezTo>
                <a:cubicBezTo>
                  <a:pt x="1702594" y="151924"/>
                  <a:pt x="1705451" y="134779"/>
                  <a:pt x="1706404" y="119539"/>
                </a:cubicBezTo>
                <a:cubicBezTo>
                  <a:pt x="1708309" y="104299"/>
                  <a:pt x="1709261" y="91916"/>
                  <a:pt x="1710214" y="80486"/>
                </a:cubicBezTo>
                <a:cubicBezTo>
                  <a:pt x="1712119" y="59531"/>
                  <a:pt x="1713071" y="47149"/>
                  <a:pt x="1713071" y="47149"/>
                </a:cubicBezTo>
                <a:cubicBezTo>
                  <a:pt x="1713071" y="47149"/>
                  <a:pt x="1710214" y="59531"/>
                  <a:pt x="1706404" y="80486"/>
                </a:cubicBezTo>
                <a:cubicBezTo>
                  <a:pt x="1704499" y="90964"/>
                  <a:pt x="1701641" y="104299"/>
                  <a:pt x="1698784" y="118586"/>
                </a:cubicBezTo>
                <a:cubicBezTo>
                  <a:pt x="1695926" y="133826"/>
                  <a:pt x="1692116" y="150019"/>
                  <a:pt x="1688306" y="168116"/>
                </a:cubicBezTo>
                <a:cubicBezTo>
                  <a:pt x="1688306" y="169069"/>
                  <a:pt x="1687354" y="170974"/>
                  <a:pt x="1687354" y="171926"/>
                </a:cubicBezTo>
                <a:cubicBezTo>
                  <a:pt x="1685449" y="164306"/>
                  <a:pt x="1684496" y="160496"/>
                  <a:pt x="1684496" y="160496"/>
                </a:cubicBezTo>
                <a:cubicBezTo>
                  <a:pt x="1684496" y="160496"/>
                  <a:pt x="1684496" y="167164"/>
                  <a:pt x="1685449" y="179546"/>
                </a:cubicBezTo>
                <a:cubicBezTo>
                  <a:pt x="1684496" y="185261"/>
                  <a:pt x="1682591" y="191929"/>
                  <a:pt x="1681639" y="197644"/>
                </a:cubicBezTo>
                <a:cubicBezTo>
                  <a:pt x="1680686" y="195739"/>
                  <a:pt x="1680686" y="194786"/>
                  <a:pt x="1680686" y="192881"/>
                </a:cubicBezTo>
                <a:cubicBezTo>
                  <a:pt x="1681639" y="186214"/>
                  <a:pt x="1681639" y="180499"/>
                  <a:pt x="1681639" y="174784"/>
                </a:cubicBezTo>
                <a:cubicBezTo>
                  <a:pt x="1681639" y="162401"/>
                  <a:pt x="1682591" y="151924"/>
                  <a:pt x="1682591" y="143351"/>
                </a:cubicBezTo>
                <a:cubicBezTo>
                  <a:pt x="1682591" y="126206"/>
                  <a:pt x="1683544" y="115729"/>
                  <a:pt x="1683544" y="115729"/>
                </a:cubicBezTo>
                <a:cubicBezTo>
                  <a:pt x="1683544" y="115729"/>
                  <a:pt x="1681639" y="125254"/>
                  <a:pt x="1678781" y="143351"/>
                </a:cubicBezTo>
                <a:cubicBezTo>
                  <a:pt x="1677829" y="151924"/>
                  <a:pt x="1675924" y="162401"/>
                  <a:pt x="1674019" y="174784"/>
                </a:cubicBezTo>
                <a:cubicBezTo>
                  <a:pt x="1672114" y="187166"/>
                  <a:pt x="1669256" y="200501"/>
                  <a:pt x="1666399" y="215741"/>
                </a:cubicBezTo>
                <a:cubicBezTo>
                  <a:pt x="1665446" y="220504"/>
                  <a:pt x="1664494" y="226219"/>
                  <a:pt x="1663541" y="231934"/>
                </a:cubicBezTo>
                <a:cubicBezTo>
                  <a:pt x="1662589" y="228124"/>
                  <a:pt x="1661636" y="225266"/>
                  <a:pt x="1661636" y="225266"/>
                </a:cubicBezTo>
                <a:cubicBezTo>
                  <a:pt x="1661636" y="225266"/>
                  <a:pt x="1661636" y="229076"/>
                  <a:pt x="1662589" y="236696"/>
                </a:cubicBezTo>
                <a:cubicBezTo>
                  <a:pt x="1661636" y="242411"/>
                  <a:pt x="1660684" y="248126"/>
                  <a:pt x="1659731" y="253841"/>
                </a:cubicBezTo>
                <a:cubicBezTo>
                  <a:pt x="1659731" y="252889"/>
                  <a:pt x="1658779" y="251936"/>
                  <a:pt x="1658779" y="251936"/>
                </a:cubicBezTo>
                <a:cubicBezTo>
                  <a:pt x="1654969" y="240506"/>
                  <a:pt x="1650206" y="230981"/>
                  <a:pt x="1646396" y="223361"/>
                </a:cubicBezTo>
                <a:cubicBezTo>
                  <a:pt x="1645444" y="220504"/>
                  <a:pt x="1643539" y="218599"/>
                  <a:pt x="1642586" y="215741"/>
                </a:cubicBezTo>
                <a:cubicBezTo>
                  <a:pt x="1642586" y="210979"/>
                  <a:pt x="1642586" y="207169"/>
                  <a:pt x="1642586" y="202406"/>
                </a:cubicBezTo>
                <a:cubicBezTo>
                  <a:pt x="1641634" y="186214"/>
                  <a:pt x="1641634" y="170021"/>
                  <a:pt x="1640681" y="154781"/>
                </a:cubicBezTo>
                <a:cubicBezTo>
                  <a:pt x="1639729" y="139541"/>
                  <a:pt x="1637824" y="125254"/>
                  <a:pt x="1635919" y="111919"/>
                </a:cubicBezTo>
                <a:cubicBezTo>
                  <a:pt x="1630204" y="58579"/>
                  <a:pt x="1624489" y="23336"/>
                  <a:pt x="1624489" y="23336"/>
                </a:cubicBezTo>
                <a:cubicBezTo>
                  <a:pt x="1624489" y="23336"/>
                  <a:pt x="1623536" y="58579"/>
                  <a:pt x="1624489" y="111919"/>
                </a:cubicBezTo>
                <a:cubicBezTo>
                  <a:pt x="1624489" y="125254"/>
                  <a:pt x="1624489" y="139541"/>
                  <a:pt x="1625441" y="154781"/>
                </a:cubicBezTo>
                <a:cubicBezTo>
                  <a:pt x="1626394" y="170021"/>
                  <a:pt x="1624489" y="186214"/>
                  <a:pt x="1625441" y="202406"/>
                </a:cubicBezTo>
                <a:cubicBezTo>
                  <a:pt x="1625441" y="210026"/>
                  <a:pt x="1625441" y="217646"/>
                  <a:pt x="1625441" y="225266"/>
                </a:cubicBezTo>
                <a:cubicBezTo>
                  <a:pt x="1625441" y="227171"/>
                  <a:pt x="1625441" y="229076"/>
                  <a:pt x="1625441" y="230981"/>
                </a:cubicBezTo>
                <a:cubicBezTo>
                  <a:pt x="1624489" y="230029"/>
                  <a:pt x="1624489" y="228124"/>
                  <a:pt x="1623536" y="227171"/>
                </a:cubicBezTo>
                <a:cubicBezTo>
                  <a:pt x="1620679" y="211931"/>
                  <a:pt x="1619726" y="203359"/>
                  <a:pt x="1619726" y="203359"/>
                </a:cubicBezTo>
                <a:cubicBezTo>
                  <a:pt x="1619726" y="203359"/>
                  <a:pt x="1619726" y="208121"/>
                  <a:pt x="1619726" y="217646"/>
                </a:cubicBezTo>
                <a:cubicBezTo>
                  <a:pt x="1613059" y="201454"/>
                  <a:pt x="1608296" y="190976"/>
                  <a:pt x="1608296" y="190976"/>
                </a:cubicBezTo>
                <a:cubicBezTo>
                  <a:pt x="1608296" y="190976"/>
                  <a:pt x="1612106" y="207169"/>
                  <a:pt x="1619726" y="233839"/>
                </a:cubicBezTo>
                <a:cubicBezTo>
                  <a:pt x="1619726" y="236696"/>
                  <a:pt x="1619726" y="239554"/>
                  <a:pt x="1619726" y="242411"/>
                </a:cubicBezTo>
                <a:cubicBezTo>
                  <a:pt x="1615916" y="236696"/>
                  <a:pt x="1613059" y="233839"/>
                  <a:pt x="1613059" y="233839"/>
                </a:cubicBezTo>
                <a:cubicBezTo>
                  <a:pt x="1613059" y="233839"/>
                  <a:pt x="1614964" y="238601"/>
                  <a:pt x="1619726" y="247174"/>
                </a:cubicBezTo>
                <a:cubicBezTo>
                  <a:pt x="1616869" y="250984"/>
                  <a:pt x="1614011" y="256699"/>
                  <a:pt x="1610201" y="264319"/>
                </a:cubicBezTo>
                <a:cubicBezTo>
                  <a:pt x="1609249" y="266224"/>
                  <a:pt x="1608296" y="268129"/>
                  <a:pt x="1607344" y="270034"/>
                </a:cubicBezTo>
                <a:cubicBezTo>
                  <a:pt x="1607344" y="269081"/>
                  <a:pt x="1606391" y="269081"/>
                  <a:pt x="1606391" y="269081"/>
                </a:cubicBezTo>
                <a:cubicBezTo>
                  <a:pt x="1606391" y="269081"/>
                  <a:pt x="1606391" y="269081"/>
                  <a:pt x="1607344" y="270034"/>
                </a:cubicBezTo>
                <a:cubicBezTo>
                  <a:pt x="1605439" y="273844"/>
                  <a:pt x="1603534" y="277654"/>
                  <a:pt x="1601629" y="282416"/>
                </a:cubicBezTo>
                <a:cubicBezTo>
                  <a:pt x="1601629" y="277654"/>
                  <a:pt x="1600676" y="273844"/>
                  <a:pt x="1600676" y="269081"/>
                </a:cubicBezTo>
                <a:cubicBezTo>
                  <a:pt x="1598771" y="243364"/>
                  <a:pt x="1596866" y="221456"/>
                  <a:pt x="1595914" y="207169"/>
                </a:cubicBezTo>
                <a:cubicBezTo>
                  <a:pt x="1594961" y="191929"/>
                  <a:pt x="1594009" y="183356"/>
                  <a:pt x="1594009" y="183356"/>
                </a:cubicBezTo>
                <a:cubicBezTo>
                  <a:pt x="1594009" y="183356"/>
                  <a:pt x="1593056" y="191929"/>
                  <a:pt x="1592104" y="207169"/>
                </a:cubicBezTo>
                <a:cubicBezTo>
                  <a:pt x="1592104" y="212884"/>
                  <a:pt x="1591151" y="219551"/>
                  <a:pt x="1591151" y="227171"/>
                </a:cubicBezTo>
                <a:cubicBezTo>
                  <a:pt x="1589246" y="216694"/>
                  <a:pt x="1586389" y="207169"/>
                  <a:pt x="1583531" y="197644"/>
                </a:cubicBezTo>
                <a:cubicBezTo>
                  <a:pt x="1581626" y="190976"/>
                  <a:pt x="1579721" y="185261"/>
                  <a:pt x="1578769" y="179546"/>
                </a:cubicBezTo>
                <a:cubicBezTo>
                  <a:pt x="1576864" y="173831"/>
                  <a:pt x="1574959" y="168116"/>
                  <a:pt x="1573054" y="163354"/>
                </a:cubicBezTo>
                <a:cubicBezTo>
                  <a:pt x="1569244" y="152876"/>
                  <a:pt x="1566386" y="144304"/>
                  <a:pt x="1563529" y="137636"/>
                </a:cubicBezTo>
                <a:cubicBezTo>
                  <a:pt x="1556861" y="123349"/>
                  <a:pt x="1554004" y="115729"/>
                  <a:pt x="1554004" y="115729"/>
                </a:cubicBezTo>
                <a:cubicBezTo>
                  <a:pt x="1554004" y="115729"/>
                  <a:pt x="1555909" y="124301"/>
                  <a:pt x="1560671" y="138589"/>
                </a:cubicBezTo>
                <a:cubicBezTo>
                  <a:pt x="1562576" y="146209"/>
                  <a:pt x="1564481" y="154781"/>
                  <a:pt x="1567339" y="165259"/>
                </a:cubicBezTo>
                <a:cubicBezTo>
                  <a:pt x="1568291" y="170021"/>
                  <a:pt x="1569244" y="175736"/>
                  <a:pt x="1571149" y="181451"/>
                </a:cubicBezTo>
                <a:cubicBezTo>
                  <a:pt x="1572101" y="187166"/>
                  <a:pt x="1573054" y="192881"/>
                  <a:pt x="1574006" y="199549"/>
                </a:cubicBezTo>
                <a:cubicBezTo>
                  <a:pt x="1576864" y="211931"/>
                  <a:pt x="1577816" y="226219"/>
                  <a:pt x="1579721" y="240506"/>
                </a:cubicBezTo>
                <a:cubicBezTo>
                  <a:pt x="1581626" y="253841"/>
                  <a:pt x="1582579" y="269081"/>
                  <a:pt x="1584484" y="283369"/>
                </a:cubicBezTo>
                <a:cubicBezTo>
                  <a:pt x="1581626" y="274796"/>
                  <a:pt x="1579721" y="266224"/>
                  <a:pt x="1576864" y="258604"/>
                </a:cubicBezTo>
                <a:cubicBezTo>
                  <a:pt x="1575911" y="255746"/>
                  <a:pt x="1574959" y="252889"/>
                  <a:pt x="1573054" y="249079"/>
                </a:cubicBezTo>
                <a:cubicBezTo>
                  <a:pt x="1573054" y="249079"/>
                  <a:pt x="1573054" y="248126"/>
                  <a:pt x="1573054" y="247174"/>
                </a:cubicBezTo>
                <a:cubicBezTo>
                  <a:pt x="1573054" y="243364"/>
                  <a:pt x="1573054" y="238601"/>
                  <a:pt x="1572101" y="234791"/>
                </a:cubicBezTo>
                <a:cubicBezTo>
                  <a:pt x="1571149" y="221456"/>
                  <a:pt x="1569244" y="209074"/>
                  <a:pt x="1567339" y="198596"/>
                </a:cubicBezTo>
                <a:cubicBezTo>
                  <a:pt x="1566386" y="192881"/>
                  <a:pt x="1564481" y="188119"/>
                  <a:pt x="1563529" y="184309"/>
                </a:cubicBezTo>
                <a:cubicBezTo>
                  <a:pt x="1561624" y="179546"/>
                  <a:pt x="1560671" y="175736"/>
                  <a:pt x="1558766" y="171926"/>
                </a:cubicBezTo>
                <a:cubicBezTo>
                  <a:pt x="1555909" y="164306"/>
                  <a:pt x="1553051" y="159544"/>
                  <a:pt x="1550194" y="155734"/>
                </a:cubicBezTo>
                <a:cubicBezTo>
                  <a:pt x="1548289" y="151924"/>
                  <a:pt x="1546384" y="150019"/>
                  <a:pt x="1546384" y="150019"/>
                </a:cubicBezTo>
                <a:cubicBezTo>
                  <a:pt x="1546384" y="150019"/>
                  <a:pt x="1547336" y="151924"/>
                  <a:pt x="1549241" y="155734"/>
                </a:cubicBezTo>
                <a:cubicBezTo>
                  <a:pt x="1551146" y="159544"/>
                  <a:pt x="1553051" y="165259"/>
                  <a:pt x="1554956" y="171926"/>
                </a:cubicBezTo>
                <a:cubicBezTo>
                  <a:pt x="1555909" y="175736"/>
                  <a:pt x="1556861" y="179546"/>
                  <a:pt x="1557814" y="184309"/>
                </a:cubicBezTo>
                <a:cubicBezTo>
                  <a:pt x="1557814" y="189071"/>
                  <a:pt x="1558766" y="193834"/>
                  <a:pt x="1559719" y="198596"/>
                </a:cubicBezTo>
                <a:cubicBezTo>
                  <a:pt x="1559719" y="203359"/>
                  <a:pt x="1560671" y="208121"/>
                  <a:pt x="1560671" y="213836"/>
                </a:cubicBezTo>
                <a:cubicBezTo>
                  <a:pt x="1560671" y="214789"/>
                  <a:pt x="1560671" y="215741"/>
                  <a:pt x="1559719" y="216694"/>
                </a:cubicBezTo>
                <a:cubicBezTo>
                  <a:pt x="1558766" y="213836"/>
                  <a:pt x="1556861" y="210979"/>
                  <a:pt x="1555909" y="208121"/>
                </a:cubicBezTo>
                <a:cubicBezTo>
                  <a:pt x="1554004" y="203359"/>
                  <a:pt x="1551146" y="199549"/>
                  <a:pt x="1549241" y="194786"/>
                </a:cubicBezTo>
                <a:cubicBezTo>
                  <a:pt x="1545431" y="186214"/>
                  <a:pt x="1541621" y="179546"/>
                  <a:pt x="1537811" y="173831"/>
                </a:cubicBezTo>
                <a:cubicBezTo>
                  <a:pt x="1530191" y="162401"/>
                  <a:pt x="1526381" y="156686"/>
                  <a:pt x="1526381" y="156686"/>
                </a:cubicBezTo>
                <a:cubicBezTo>
                  <a:pt x="1526381" y="156686"/>
                  <a:pt x="1529239" y="163354"/>
                  <a:pt x="1534001" y="175736"/>
                </a:cubicBezTo>
                <a:cubicBezTo>
                  <a:pt x="1536859" y="181451"/>
                  <a:pt x="1539716" y="189071"/>
                  <a:pt x="1542574" y="197644"/>
                </a:cubicBezTo>
                <a:cubicBezTo>
                  <a:pt x="1543526" y="201454"/>
                  <a:pt x="1545431" y="205264"/>
                  <a:pt x="1546384" y="209074"/>
                </a:cubicBezTo>
                <a:cubicBezTo>
                  <a:pt x="1546384" y="208121"/>
                  <a:pt x="1545431" y="208121"/>
                  <a:pt x="1545431" y="208121"/>
                </a:cubicBezTo>
                <a:cubicBezTo>
                  <a:pt x="1545431" y="208121"/>
                  <a:pt x="1546384" y="209074"/>
                  <a:pt x="1546384" y="210979"/>
                </a:cubicBezTo>
                <a:cubicBezTo>
                  <a:pt x="1548289" y="215741"/>
                  <a:pt x="1549241" y="220504"/>
                  <a:pt x="1551146" y="226219"/>
                </a:cubicBezTo>
                <a:cubicBezTo>
                  <a:pt x="1552099" y="228124"/>
                  <a:pt x="1552099" y="229076"/>
                  <a:pt x="1552099" y="230981"/>
                </a:cubicBezTo>
                <a:cubicBezTo>
                  <a:pt x="1552099" y="232886"/>
                  <a:pt x="1553051" y="233839"/>
                  <a:pt x="1553051" y="235744"/>
                </a:cubicBezTo>
                <a:cubicBezTo>
                  <a:pt x="1553051" y="237649"/>
                  <a:pt x="1553051" y="239554"/>
                  <a:pt x="1554004" y="241459"/>
                </a:cubicBezTo>
                <a:cubicBezTo>
                  <a:pt x="1554004" y="242411"/>
                  <a:pt x="1554004" y="243364"/>
                  <a:pt x="1554004" y="244316"/>
                </a:cubicBezTo>
                <a:cubicBezTo>
                  <a:pt x="1554004" y="246221"/>
                  <a:pt x="1553051" y="248126"/>
                  <a:pt x="1553051" y="250031"/>
                </a:cubicBezTo>
                <a:cubicBezTo>
                  <a:pt x="1551146" y="253841"/>
                  <a:pt x="1549241" y="257651"/>
                  <a:pt x="1547336" y="263366"/>
                </a:cubicBezTo>
                <a:cubicBezTo>
                  <a:pt x="1545431" y="258604"/>
                  <a:pt x="1543526" y="254794"/>
                  <a:pt x="1542574" y="251936"/>
                </a:cubicBezTo>
                <a:cubicBezTo>
                  <a:pt x="1542574" y="249079"/>
                  <a:pt x="1542574" y="245269"/>
                  <a:pt x="1542574" y="243364"/>
                </a:cubicBezTo>
                <a:cubicBezTo>
                  <a:pt x="1542574" y="230029"/>
                  <a:pt x="1542574" y="222409"/>
                  <a:pt x="1542574" y="222409"/>
                </a:cubicBezTo>
                <a:cubicBezTo>
                  <a:pt x="1542574" y="222409"/>
                  <a:pt x="1541621" y="230029"/>
                  <a:pt x="1538764" y="243364"/>
                </a:cubicBezTo>
                <a:cubicBezTo>
                  <a:pt x="1538764" y="243364"/>
                  <a:pt x="1538764" y="243364"/>
                  <a:pt x="1538764" y="243364"/>
                </a:cubicBezTo>
                <a:cubicBezTo>
                  <a:pt x="1534001" y="232886"/>
                  <a:pt x="1531144" y="226219"/>
                  <a:pt x="1531144" y="226219"/>
                </a:cubicBezTo>
                <a:cubicBezTo>
                  <a:pt x="1531144" y="226219"/>
                  <a:pt x="1533049" y="234791"/>
                  <a:pt x="1537811" y="250031"/>
                </a:cubicBezTo>
                <a:cubicBezTo>
                  <a:pt x="1537811" y="252889"/>
                  <a:pt x="1536859" y="255746"/>
                  <a:pt x="1536859" y="258604"/>
                </a:cubicBezTo>
                <a:cubicBezTo>
                  <a:pt x="1534954" y="251936"/>
                  <a:pt x="1533049" y="245269"/>
                  <a:pt x="1531144" y="239554"/>
                </a:cubicBezTo>
                <a:cubicBezTo>
                  <a:pt x="1529239" y="232886"/>
                  <a:pt x="1527334" y="227171"/>
                  <a:pt x="1525429" y="220504"/>
                </a:cubicBezTo>
                <a:cubicBezTo>
                  <a:pt x="1524476" y="217646"/>
                  <a:pt x="1523524" y="214789"/>
                  <a:pt x="1521619" y="211931"/>
                </a:cubicBezTo>
                <a:cubicBezTo>
                  <a:pt x="1518761" y="173831"/>
                  <a:pt x="1515904" y="150019"/>
                  <a:pt x="1515904" y="150019"/>
                </a:cubicBezTo>
                <a:cubicBezTo>
                  <a:pt x="1515904" y="150019"/>
                  <a:pt x="1514951" y="166211"/>
                  <a:pt x="1513046" y="192881"/>
                </a:cubicBezTo>
                <a:cubicBezTo>
                  <a:pt x="1510189" y="187166"/>
                  <a:pt x="1508284" y="182404"/>
                  <a:pt x="1506379" y="177641"/>
                </a:cubicBezTo>
                <a:cubicBezTo>
                  <a:pt x="1499711" y="163354"/>
                  <a:pt x="1495901" y="154781"/>
                  <a:pt x="1495901" y="154781"/>
                </a:cubicBezTo>
                <a:cubicBezTo>
                  <a:pt x="1495901" y="154781"/>
                  <a:pt x="1497806" y="163354"/>
                  <a:pt x="1502569" y="178594"/>
                </a:cubicBezTo>
                <a:cubicBezTo>
                  <a:pt x="1503521" y="182404"/>
                  <a:pt x="1504474" y="186214"/>
                  <a:pt x="1505426" y="190024"/>
                </a:cubicBezTo>
                <a:cubicBezTo>
                  <a:pt x="1505426" y="189071"/>
                  <a:pt x="1504474" y="189071"/>
                  <a:pt x="1504474" y="189071"/>
                </a:cubicBezTo>
                <a:cubicBezTo>
                  <a:pt x="1504474" y="189071"/>
                  <a:pt x="1506379" y="196691"/>
                  <a:pt x="1510189" y="210026"/>
                </a:cubicBezTo>
                <a:cubicBezTo>
                  <a:pt x="1510189" y="210979"/>
                  <a:pt x="1511141" y="212884"/>
                  <a:pt x="1511141" y="213836"/>
                </a:cubicBezTo>
                <a:cubicBezTo>
                  <a:pt x="1511141" y="220504"/>
                  <a:pt x="1510189" y="227171"/>
                  <a:pt x="1510189" y="233839"/>
                </a:cubicBezTo>
                <a:cubicBezTo>
                  <a:pt x="1510189" y="241459"/>
                  <a:pt x="1509236" y="250031"/>
                  <a:pt x="1509236" y="258604"/>
                </a:cubicBezTo>
                <a:cubicBezTo>
                  <a:pt x="1503521" y="241459"/>
                  <a:pt x="1498759" y="230981"/>
                  <a:pt x="1498759" y="230981"/>
                </a:cubicBezTo>
                <a:cubicBezTo>
                  <a:pt x="1498759" y="230981"/>
                  <a:pt x="1501616" y="248126"/>
                  <a:pt x="1508284" y="275749"/>
                </a:cubicBezTo>
                <a:cubicBezTo>
                  <a:pt x="1508284" y="279559"/>
                  <a:pt x="1508284" y="283369"/>
                  <a:pt x="1507331" y="288131"/>
                </a:cubicBezTo>
                <a:cubicBezTo>
                  <a:pt x="1506379" y="290036"/>
                  <a:pt x="1505426" y="290989"/>
                  <a:pt x="1504474" y="292894"/>
                </a:cubicBezTo>
                <a:cubicBezTo>
                  <a:pt x="1503521" y="294799"/>
                  <a:pt x="1501616" y="296704"/>
                  <a:pt x="1500664" y="298609"/>
                </a:cubicBezTo>
                <a:cubicBezTo>
                  <a:pt x="1497806" y="287179"/>
                  <a:pt x="1495901" y="275749"/>
                  <a:pt x="1493044" y="266224"/>
                </a:cubicBezTo>
                <a:cubicBezTo>
                  <a:pt x="1495901" y="253841"/>
                  <a:pt x="1497806" y="246221"/>
                  <a:pt x="1497806" y="246221"/>
                </a:cubicBezTo>
                <a:cubicBezTo>
                  <a:pt x="1497806" y="246221"/>
                  <a:pt x="1495901" y="251936"/>
                  <a:pt x="1491139" y="260509"/>
                </a:cubicBezTo>
                <a:cubicBezTo>
                  <a:pt x="1491139" y="260509"/>
                  <a:pt x="1491139" y="259556"/>
                  <a:pt x="1491139" y="259556"/>
                </a:cubicBezTo>
                <a:cubicBezTo>
                  <a:pt x="1491139" y="253841"/>
                  <a:pt x="1490186" y="249079"/>
                  <a:pt x="1490186" y="244316"/>
                </a:cubicBezTo>
                <a:cubicBezTo>
                  <a:pt x="1490186" y="242411"/>
                  <a:pt x="1490186" y="240506"/>
                  <a:pt x="1489234" y="238601"/>
                </a:cubicBezTo>
                <a:cubicBezTo>
                  <a:pt x="1489234" y="237649"/>
                  <a:pt x="1489234" y="237649"/>
                  <a:pt x="1489234" y="237649"/>
                </a:cubicBezTo>
                <a:cubicBezTo>
                  <a:pt x="1489234" y="237649"/>
                  <a:pt x="1489234" y="237649"/>
                  <a:pt x="1489234" y="238601"/>
                </a:cubicBezTo>
                <a:cubicBezTo>
                  <a:pt x="1488281" y="230981"/>
                  <a:pt x="1488281" y="225266"/>
                  <a:pt x="1486376" y="219551"/>
                </a:cubicBezTo>
                <a:cubicBezTo>
                  <a:pt x="1483519" y="206216"/>
                  <a:pt x="1482566" y="198596"/>
                  <a:pt x="1482566" y="198596"/>
                </a:cubicBezTo>
                <a:cubicBezTo>
                  <a:pt x="1482566" y="198596"/>
                  <a:pt x="1482566" y="206216"/>
                  <a:pt x="1482566" y="220504"/>
                </a:cubicBezTo>
                <a:cubicBezTo>
                  <a:pt x="1482566" y="222409"/>
                  <a:pt x="1482566" y="225266"/>
                  <a:pt x="1482566" y="228124"/>
                </a:cubicBezTo>
                <a:cubicBezTo>
                  <a:pt x="1476851" y="206216"/>
                  <a:pt x="1473041" y="193834"/>
                  <a:pt x="1473041" y="193834"/>
                </a:cubicBezTo>
                <a:cubicBezTo>
                  <a:pt x="1473041" y="193834"/>
                  <a:pt x="1474946" y="220504"/>
                  <a:pt x="1479709" y="259556"/>
                </a:cubicBezTo>
                <a:cubicBezTo>
                  <a:pt x="1479709" y="260509"/>
                  <a:pt x="1478756" y="261461"/>
                  <a:pt x="1478756" y="262414"/>
                </a:cubicBezTo>
                <a:cubicBezTo>
                  <a:pt x="1477804" y="263366"/>
                  <a:pt x="1477804" y="265271"/>
                  <a:pt x="1476851" y="266224"/>
                </a:cubicBezTo>
                <a:cubicBezTo>
                  <a:pt x="1476851" y="263366"/>
                  <a:pt x="1475899" y="260509"/>
                  <a:pt x="1475899" y="257651"/>
                </a:cubicBezTo>
                <a:cubicBezTo>
                  <a:pt x="1473994" y="244316"/>
                  <a:pt x="1473041" y="232886"/>
                  <a:pt x="1471136" y="221456"/>
                </a:cubicBezTo>
                <a:cubicBezTo>
                  <a:pt x="1469231" y="210979"/>
                  <a:pt x="1468279" y="201454"/>
                  <a:pt x="1466374" y="193834"/>
                </a:cubicBezTo>
                <a:cubicBezTo>
                  <a:pt x="1462564" y="178594"/>
                  <a:pt x="1460659" y="170021"/>
                  <a:pt x="1460659" y="170021"/>
                </a:cubicBezTo>
                <a:cubicBezTo>
                  <a:pt x="1460659" y="170021"/>
                  <a:pt x="1461611" y="178594"/>
                  <a:pt x="1462564" y="193834"/>
                </a:cubicBezTo>
                <a:cubicBezTo>
                  <a:pt x="1463516" y="201454"/>
                  <a:pt x="1463516" y="210979"/>
                  <a:pt x="1464469" y="221456"/>
                </a:cubicBezTo>
                <a:cubicBezTo>
                  <a:pt x="1465421" y="231934"/>
                  <a:pt x="1465421" y="244316"/>
                  <a:pt x="1465421" y="257651"/>
                </a:cubicBezTo>
                <a:cubicBezTo>
                  <a:pt x="1465421" y="263366"/>
                  <a:pt x="1465421" y="269081"/>
                  <a:pt x="1465421" y="275749"/>
                </a:cubicBezTo>
                <a:cubicBezTo>
                  <a:pt x="1462564" y="265271"/>
                  <a:pt x="1458754" y="254794"/>
                  <a:pt x="1455896" y="246221"/>
                </a:cubicBezTo>
                <a:cubicBezTo>
                  <a:pt x="1453039" y="235744"/>
                  <a:pt x="1450181" y="226219"/>
                  <a:pt x="1447324" y="218599"/>
                </a:cubicBezTo>
                <a:cubicBezTo>
                  <a:pt x="1442561" y="203359"/>
                  <a:pt x="1439704" y="194786"/>
                  <a:pt x="1439704" y="194786"/>
                </a:cubicBezTo>
                <a:cubicBezTo>
                  <a:pt x="1439704" y="194786"/>
                  <a:pt x="1440656" y="202406"/>
                  <a:pt x="1442561" y="215741"/>
                </a:cubicBezTo>
                <a:cubicBezTo>
                  <a:pt x="1439704" y="203359"/>
                  <a:pt x="1437799" y="193834"/>
                  <a:pt x="1435894" y="185261"/>
                </a:cubicBezTo>
                <a:cubicBezTo>
                  <a:pt x="1435894" y="169069"/>
                  <a:pt x="1435894" y="159544"/>
                  <a:pt x="1435894" y="159544"/>
                </a:cubicBezTo>
                <a:cubicBezTo>
                  <a:pt x="1435894" y="159544"/>
                  <a:pt x="1434941" y="164306"/>
                  <a:pt x="1433036" y="173831"/>
                </a:cubicBezTo>
                <a:cubicBezTo>
                  <a:pt x="1431131" y="165259"/>
                  <a:pt x="1430179" y="160496"/>
                  <a:pt x="1430179" y="160496"/>
                </a:cubicBezTo>
                <a:cubicBezTo>
                  <a:pt x="1430179" y="160496"/>
                  <a:pt x="1430179" y="162401"/>
                  <a:pt x="1430179" y="166211"/>
                </a:cubicBezTo>
                <a:cubicBezTo>
                  <a:pt x="1428274" y="158591"/>
                  <a:pt x="1427321" y="151924"/>
                  <a:pt x="1425416" y="147161"/>
                </a:cubicBezTo>
                <a:cubicBezTo>
                  <a:pt x="1421606" y="134779"/>
                  <a:pt x="1418749" y="127159"/>
                  <a:pt x="1418749" y="127159"/>
                </a:cubicBezTo>
                <a:cubicBezTo>
                  <a:pt x="1418749" y="127159"/>
                  <a:pt x="1419701" y="134779"/>
                  <a:pt x="1421606" y="148114"/>
                </a:cubicBezTo>
                <a:cubicBezTo>
                  <a:pt x="1422559" y="154781"/>
                  <a:pt x="1423511" y="162401"/>
                  <a:pt x="1423511" y="171926"/>
                </a:cubicBezTo>
                <a:cubicBezTo>
                  <a:pt x="1424464" y="181451"/>
                  <a:pt x="1424464" y="190976"/>
                  <a:pt x="1425416" y="202406"/>
                </a:cubicBezTo>
                <a:cubicBezTo>
                  <a:pt x="1425416" y="208121"/>
                  <a:pt x="1426369" y="212884"/>
                  <a:pt x="1426369" y="218599"/>
                </a:cubicBezTo>
                <a:cubicBezTo>
                  <a:pt x="1425416" y="224314"/>
                  <a:pt x="1424464" y="230029"/>
                  <a:pt x="1424464" y="235744"/>
                </a:cubicBezTo>
                <a:cubicBezTo>
                  <a:pt x="1423511" y="231934"/>
                  <a:pt x="1422559" y="229076"/>
                  <a:pt x="1421606" y="226219"/>
                </a:cubicBezTo>
                <a:cubicBezTo>
                  <a:pt x="1419701" y="219551"/>
                  <a:pt x="1416844" y="214789"/>
                  <a:pt x="1415891" y="210026"/>
                </a:cubicBezTo>
                <a:cubicBezTo>
                  <a:pt x="1412081" y="201454"/>
                  <a:pt x="1410176" y="195739"/>
                  <a:pt x="1410176" y="195739"/>
                </a:cubicBezTo>
                <a:cubicBezTo>
                  <a:pt x="1410176" y="195739"/>
                  <a:pt x="1411129" y="201454"/>
                  <a:pt x="1412081" y="210979"/>
                </a:cubicBezTo>
                <a:cubicBezTo>
                  <a:pt x="1413034" y="215741"/>
                  <a:pt x="1413986" y="221456"/>
                  <a:pt x="1414939" y="228124"/>
                </a:cubicBezTo>
                <a:cubicBezTo>
                  <a:pt x="1415891" y="234791"/>
                  <a:pt x="1416844" y="241459"/>
                  <a:pt x="1416844" y="250031"/>
                </a:cubicBezTo>
                <a:cubicBezTo>
                  <a:pt x="1416844" y="255746"/>
                  <a:pt x="1417796" y="261461"/>
                  <a:pt x="1418749" y="268129"/>
                </a:cubicBezTo>
                <a:cubicBezTo>
                  <a:pt x="1416844" y="270986"/>
                  <a:pt x="1414939" y="273844"/>
                  <a:pt x="1413034" y="277654"/>
                </a:cubicBezTo>
                <a:cubicBezTo>
                  <a:pt x="1412081" y="275749"/>
                  <a:pt x="1412081" y="273844"/>
                  <a:pt x="1411129" y="271939"/>
                </a:cubicBezTo>
                <a:cubicBezTo>
                  <a:pt x="1406366" y="237649"/>
                  <a:pt x="1401604" y="215741"/>
                  <a:pt x="1401604" y="215741"/>
                </a:cubicBezTo>
                <a:cubicBezTo>
                  <a:pt x="1401604" y="215741"/>
                  <a:pt x="1401604" y="226219"/>
                  <a:pt x="1400651" y="243364"/>
                </a:cubicBezTo>
                <a:cubicBezTo>
                  <a:pt x="1397794" y="233839"/>
                  <a:pt x="1394936" y="226219"/>
                  <a:pt x="1392079" y="219551"/>
                </a:cubicBezTo>
                <a:cubicBezTo>
                  <a:pt x="1392079" y="217646"/>
                  <a:pt x="1393031" y="215741"/>
                  <a:pt x="1393031" y="213836"/>
                </a:cubicBezTo>
                <a:cubicBezTo>
                  <a:pt x="1393984" y="212884"/>
                  <a:pt x="1394936" y="211931"/>
                  <a:pt x="1395889" y="210979"/>
                </a:cubicBezTo>
                <a:cubicBezTo>
                  <a:pt x="1399699" y="207169"/>
                  <a:pt x="1400651" y="205264"/>
                  <a:pt x="1400651" y="205264"/>
                </a:cubicBezTo>
                <a:cubicBezTo>
                  <a:pt x="1400651" y="205264"/>
                  <a:pt x="1398746" y="207169"/>
                  <a:pt x="1394936" y="210026"/>
                </a:cubicBezTo>
                <a:cubicBezTo>
                  <a:pt x="1394936" y="210026"/>
                  <a:pt x="1393984" y="210979"/>
                  <a:pt x="1393031" y="210979"/>
                </a:cubicBezTo>
                <a:cubicBezTo>
                  <a:pt x="1393984" y="205264"/>
                  <a:pt x="1394936" y="202406"/>
                  <a:pt x="1394936" y="202406"/>
                </a:cubicBezTo>
                <a:cubicBezTo>
                  <a:pt x="1394936" y="202406"/>
                  <a:pt x="1393031" y="206216"/>
                  <a:pt x="1391126" y="212884"/>
                </a:cubicBezTo>
                <a:cubicBezTo>
                  <a:pt x="1391126" y="212884"/>
                  <a:pt x="1390174" y="213836"/>
                  <a:pt x="1390174" y="213836"/>
                </a:cubicBezTo>
                <a:cubicBezTo>
                  <a:pt x="1386364" y="204311"/>
                  <a:pt x="1384459" y="199549"/>
                  <a:pt x="1384459" y="199549"/>
                </a:cubicBezTo>
                <a:cubicBezTo>
                  <a:pt x="1384459" y="199549"/>
                  <a:pt x="1385411" y="205264"/>
                  <a:pt x="1387316" y="215741"/>
                </a:cubicBezTo>
                <a:cubicBezTo>
                  <a:pt x="1384459" y="218599"/>
                  <a:pt x="1382554" y="220504"/>
                  <a:pt x="1378744" y="224314"/>
                </a:cubicBezTo>
                <a:cubicBezTo>
                  <a:pt x="1374934" y="229076"/>
                  <a:pt x="1371124" y="233839"/>
                  <a:pt x="1367314" y="240506"/>
                </a:cubicBezTo>
                <a:cubicBezTo>
                  <a:pt x="1363504" y="230029"/>
                  <a:pt x="1358741" y="219551"/>
                  <a:pt x="1354931" y="209074"/>
                </a:cubicBezTo>
                <a:cubicBezTo>
                  <a:pt x="1354931" y="199549"/>
                  <a:pt x="1354931" y="191929"/>
                  <a:pt x="1354931" y="185261"/>
                </a:cubicBezTo>
                <a:cubicBezTo>
                  <a:pt x="1354931" y="167164"/>
                  <a:pt x="1354931" y="157639"/>
                  <a:pt x="1354931" y="157639"/>
                </a:cubicBezTo>
                <a:cubicBezTo>
                  <a:pt x="1354931" y="157639"/>
                  <a:pt x="1353026" y="168116"/>
                  <a:pt x="1351121" y="185261"/>
                </a:cubicBezTo>
                <a:cubicBezTo>
                  <a:pt x="1350169" y="189071"/>
                  <a:pt x="1350169" y="192881"/>
                  <a:pt x="1349216" y="197644"/>
                </a:cubicBezTo>
                <a:cubicBezTo>
                  <a:pt x="1347311" y="193834"/>
                  <a:pt x="1345406" y="190024"/>
                  <a:pt x="1343501" y="186214"/>
                </a:cubicBezTo>
                <a:cubicBezTo>
                  <a:pt x="1343501" y="181451"/>
                  <a:pt x="1344454" y="175736"/>
                  <a:pt x="1344454" y="171926"/>
                </a:cubicBezTo>
                <a:cubicBezTo>
                  <a:pt x="1344454" y="166211"/>
                  <a:pt x="1344454" y="161449"/>
                  <a:pt x="1344454" y="157639"/>
                </a:cubicBezTo>
                <a:cubicBezTo>
                  <a:pt x="1344454" y="151924"/>
                  <a:pt x="1345406" y="147161"/>
                  <a:pt x="1345406" y="142399"/>
                </a:cubicBezTo>
                <a:cubicBezTo>
                  <a:pt x="1346359" y="129064"/>
                  <a:pt x="1346359" y="120491"/>
                  <a:pt x="1346359" y="120491"/>
                </a:cubicBezTo>
                <a:cubicBezTo>
                  <a:pt x="1346359" y="120491"/>
                  <a:pt x="1344454" y="128111"/>
                  <a:pt x="1341596" y="141446"/>
                </a:cubicBezTo>
                <a:cubicBezTo>
                  <a:pt x="1340644" y="148114"/>
                  <a:pt x="1338739" y="156686"/>
                  <a:pt x="1336834" y="166211"/>
                </a:cubicBezTo>
                <a:cubicBezTo>
                  <a:pt x="1336834" y="167164"/>
                  <a:pt x="1336834" y="168116"/>
                  <a:pt x="1335881" y="169069"/>
                </a:cubicBezTo>
                <a:cubicBezTo>
                  <a:pt x="1333024" y="162401"/>
                  <a:pt x="1330166" y="156686"/>
                  <a:pt x="1327309" y="150971"/>
                </a:cubicBezTo>
                <a:cubicBezTo>
                  <a:pt x="1299686" y="91916"/>
                  <a:pt x="1280636" y="53816"/>
                  <a:pt x="1280636" y="53816"/>
                </a:cubicBezTo>
                <a:cubicBezTo>
                  <a:pt x="1280636" y="53816"/>
                  <a:pt x="1293971" y="94774"/>
                  <a:pt x="1317784" y="155734"/>
                </a:cubicBezTo>
                <a:cubicBezTo>
                  <a:pt x="1322546" y="168116"/>
                  <a:pt x="1327309" y="180499"/>
                  <a:pt x="1332071" y="193834"/>
                </a:cubicBezTo>
                <a:cubicBezTo>
                  <a:pt x="1332071" y="195739"/>
                  <a:pt x="1332071" y="196691"/>
                  <a:pt x="1331119" y="197644"/>
                </a:cubicBezTo>
                <a:cubicBezTo>
                  <a:pt x="1329214" y="209074"/>
                  <a:pt x="1327309" y="222409"/>
                  <a:pt x="1326356" y="235744"/>
                </a:cubicBezTo>
                <a:cubicBezTo>
                  <a:pt x="1324451" y="249079"/>
                  <a:pt x="1323499" y="263366"/>
                  <a:pt x="1321594" y="277654"/>
                </a:cubicBezTo>
                <a:cubicBezTo>
                  <a:pt x="1321594" y="283369"/>
                  <a:pt x="1320641" y="288131"/>
                  <a:pt x="1319689" y="293846"/>
                </a:cubicBezTo>
                <a:cubicBezTo>
                  <a:pt x="1318736" y="292894"/>
                  <a:pt x="1318736" y="291941"/>
                  <a:pt x="1317784" y="290989"/>
                </a:cubicBezTo>
                <a:cubicBezTo>
                  <a:pt x="1317784" y="289084"/>
                  <a:pt x="1317784" y="289084"/>
                  <a:pt x="1317784" y="289084"/>
                </a:cubicBezTo>
                <a:cubicBezTo>
                  <a:pt x="1317784" y="289084"/>
                  <a:pt x="1317784" y="290036"/>
                  <a:pt x="1316831" y="290989"/>
                </a:cubicBezTo>
                <a:cubicBezTo>
                  <a:pt x="1316831" y="290036"/>
                  <a:pt x="1315879" y="289084"/>
                  <a:pt x="1315879" y="288131"/>
                </a:cubicBezTo>
                <a:cubicBezTo>
                  <a:pt x="1314926" y="287179"/>
                  <a:pt x="1314926" y="286226"/>
                  <a:pt x="1313974" y="285274"/>
                </a:cubicBezTo>
                <a:cubicBezTo>
                  <a:pt x="1315879" y="259556"/>
                  <a:pt x="1316831" y="244316"/>
                  <a:pt x="1316831" y="244316"/>
                </a:cubicBezTo>
                <a:cubicBezTo>
                  <a:pt x="1316831" y="244316"/>
                  <a:pt x="1313974" y="256699"/>
                  <a:pt x="1309211" y="277654"/>
                </a:cubicBezTo>
                <a:cubicBezTo>
                  <a:pt x="1305401" y="271939"/>
                  <a:pt x="1302544" y="266224"/>
                  <a:pt x="1298734" y="260509"/>
                </a:cubicBezTo>
                <a:cubicBezTo>
                  <a:pt x="1304449" y="235744"/>
                  <a:pt x="1310164" y="213836"/>
                  <a:pt x="1313974" y="199549"/>
                </a:cubicBezTo>
                <a:cubicBezTo>
                  <a:pt x="1317784" y="182404"/>
                  <a:pt x="1319689" y="172879"/>
                  <a:pt x="1319689" y="172879"/>
                </a:cubicBezTo>
                <a:cubicBezTo>
                  <a:pt x="1319689" y="172879"/>
                  <a:pt x="1307306" y="202406"/>
                  <a:pt x="1291114" y="249079"/>
                </a:cubicBezTo>
                <a:cubicBezTo>
                  <a:pt x="1287304" y="243364"/>
                  <a:pt x="1284446" y="238601"/>
                  <a:pt x="1281589" y="234791"/>
                </a:cubicBezTo>
                <a:cubicBezTo>
                  <a:pt x="1273016" y="222409"/>
                  <a:pt x="1267301" y="215741"/>
                  <a:pt x="1267301" y="215741"/>
                </a:cubicBezTo>
                <a:cubicBezTo>
                  <a:pt x="1267301" y="215741"/>
                  <a:pt x="1270159" y="222409"/>
                  <a:pt x="1275874" y="232886"/>
                </a:cubicBezTo>
                <a:cubicBezTo>
                  <a:pt x="1274921" y="234791"/>
                  <a:pt x="1273969" y="238601"/>
                  <a:pt x="1272064" y="243364"/>
                </a:cubicBezTo>
                <a:cubicBezTo>
                  <a:pt x="1268254" y="237649"/>
                  <a:pt x="1264444" y="231934"/>
                  <a:pt x="1261586" y="227171"/>
                </a:cubicBezTo>
                <a:cubicBezTo>
                  <a:pt x="1257776" y="221456"/>
                  <a:pt x="1253014" y="215741"/>
                  <a:pt x="1249204" y="210979"/>
                </a:cubicBezTo>
                <a:cubicBezTo>
                  <a:pt x="1248251" y="210026"/>
                  <a:pt x="1248251" y="209074"/>
                  <a:pt x="1247299" y="208121"/>
                </a:cubicBezTo>
                <a:cubicBezTo>
                  <a:pt x="1250156" y="203359"/>
                  <a:pt x="1251109" y="199549"/>
                  <a:pt x="1251109" y="199549"/>
                </a:cubicBezTo>
                <a:cubicBezTo>
                  <a:pt x="1251109" y="199549"/>
                  <a:pt x="1249204" y="202406"/>
                  <a:pt x="1246346" y="206216"/>
                </a:cubicBezTo>
                <a:cubicBezTo>
                  <a:pt x="1239679" y="197644"/>
                  <a:pt x="1233964" y="190024"/>
                  <a:pt x="1229201" y="184309"/>
                </a:cubicBezTo>
                <a:cubicBezTo>
                  <a:pt x="1217771" y="170974"/>
                  <a:pt x="1211104" y="162401"/>
                  <a:pt x="1211104" y="162401"/>
                </a:cubicBezTo>
                <a:cubicBezTo>
                  <a:pt x="1211104" y="162401"/>
                  <a:pt x="1216819" y="170974"/>
                  <a:pt x="1226344" y="186214"/>
                </a:cubicBezTo>
                <a:cubicBezTo>
                  <a:pt x="1231106" y="192881"/>
                  <a:pt x="1235869" y="202406"/>
                  <a:pt x="1242536" y="211931"/>
                </a:cubicBezTo>
                <a:cubicBezTo>
                  <a:pt x="1240631" y="214789"/>
                  <a:pt x="1238726" y="217646"/>
                  <a:pt x="1236821" y="220504"/>
                </a:cubicBezTo>
                <a:cubicBezTo>
                  <a:pt x="1235869" y="222409"/>
                  <a:pt x="1234916" y="224314"/>
                  <a:pt x="1233011" y="226219"/>
                </a:cubicBezTo>
                <a:cubicBezTo>
                  <a:pt x="1233011" y="221456"/>
                  <a:pt x="1232059" y="217646"/>
                  <a:pt x="1231106" y="212884"/>
                </a:cubicBezTo>
                <a:cubicBezTo>
                  <a:pt x="1231106" y="211931"/>
                  <a:pt x="1230154" y="210026"/>
                  <a:pt x="1228249" y="209074"/>
                </a:cubicBezTo>
                <a:cubicBezTo>
                  <a:pt x="1228249" y="209074"/>
                  <a:pt x="1227296" y="209074"/>
                  <a:pt x="1226344" y="209074"/>
                </a:cubicBezTo>
                <a:cubicBezTo>
                  <a:pt x="1225391" y="206216"/>
                  <a:pt x="1224439" y="202406"/>
                  <a:pt x="1223486" y="199549"/>
                </a:cubicBezTo>
                <a:cubicBezTo>
                  <a:pt x="1218724" y="187166"/>
                  <a:pt x="1215866" y="179546"/>
                  <a:pt x="1215866" y="179546"/>
                </a:cubicBezTo>
                <a:cubicBezTo>
                  <a:pt x="1215866" y="179546"/>
                  <a:pt x="1216819" y="187166"/>
                  <a:pt x="1219676" y="200501"/>
                </a:cubicBezTo>
                <a:cubicBezTo>
                  <a:pt x="1220629" y="204311"/>
                  <a:pt x="1220629" y="208121"/>
                  <a:pt x="1221581" y="211931"/>
                </a:cubicBezTo>
                <a:cubicBezTo>
                  <a:pt x="1221581" y="212884"/>
                  <a:pt x="1220629" y="212884"/>
                  <a:pt x="1220629" y="213836"/>
                </a:cubicBezTo>
                <a:cubicBezTo>
                  <a:pt x="1214914" y="208121"/>
                  <a:pt x="1211104" y="203359"/>
                  <a:pt x="1207294" y="200501"/>
                </a:cubicBezTo>
                <a:cubicBezTo>
                  <a:pt x="1203484" y="197644"/>
                  <a:pt x="1201579" y="195739"/>
                  <a:pt x="1201579" y="195739"/>
                </a:cubicBezTo>
                <a:cubicBezTo>
                  <a:pt x="1201579" y="195739"/>
                  <a:pt x="1203484" y="197644"/>
                  <a:pt x="1206341" y="201454"/>
                </a:cubicBezTo>
                <a:cubicBezTo>
                  <a:pt x="1209199" y="205264"/>
                  <a:pt x="1213009" y="210979"/>
                  <a:pt x="1217771" y="217646"/>
                </a:cubicBezTo>
                <a:lnTo>
                  <a:pt x="1217771" y="217646"/>
                </a:lnTo>
                <a:cubicBezTo>
                  <a:pt x="1216819" y="222409"/>
                  <a:pt x="1216819" y="227171"/>
                  <a:pt x="1216819" y="231934"/>
                </a:cubicBezTo>
                <a:cubicBezTo>
                  <a:pt x="1207294" y="223361"/>
                  <a:pt x="1202531" y="219551"/>
                  <a:pt x="1202531" y="219551"/>
                </a:cubicBezTo>
                <a:cubicBezTo>
                  <a:pt x="1202531" y="219551"/>
                  <a:pt x="1207294" y="226219"/>
                  <a:pt x="1215866" y="236696"/>
                </a:cubicBezTo>
                <a:cubicBezTo>
                  <a:pt x="1215866" y="240506"/>
                  <a:pt x="1214914" y="245269"/>
                  <a:pt x="1214914" y="249079"/>
                </a:cubicBezTo>
                <a:cubicBezTo>
                  <a:pt x="1214914" y="250984"/>
                  <a:pt x="1214914" y="252889"/>
                  <a:pt x="1214914" y="255746"/>
                </a:cubicBezTo>
                <a:cubicBezTo>
                  <a:pt x="1214914" y="253841"/>
                  <a:pt x="1213961" y="252889"/>
                  <a:pt x="1213961" y="250984"/>
                </a:cubicBezTo>
                <a:cubicBezTo>
                  <a:pt x="1213961" y="250984"/>
                  <a:pt x="1213961" y="250031"/>
                  <a:pt x="1213961" y="250031"/>
                </a:cubicBezTo>
                <a:cubicBezTo>
                  <a:pt x="1213961" y="249079"/>
                  <a:pt x="1214914" y="249079"/>
                  <a:pt x="1214914" y="249079"/>
                </a:cubicBezTo>
                <a:cubicBezTo>
                  <a:pt x="1214914" y="249079"/>
                  <a:pt x="1214914" y="249079"/>
                  <a:pt x="1213961" y="250031"/>
                </a:cubicBezTo>
                <a:cubicBezTo>
                  <a:pt x="1212056" y="242411"/>
                  <a:pt x="1209199" y="235744"/>
                  <a:pt x="1207294" y="229076"/>
                </a:cubicBezTo>
                <a:cubicBezTo>
                  <a:pt x="1204436" y="222409"/>
                  <a:pt x="1202531" y="216694"/>
                  <a:pt x="1200626" y="212884"/>
                </a:cubicBezTo>
                <a:cubicBezTo>
                  <a:pt x="1195864" y="204311"/>
                  <a:pt x="1193959" y="198596"/>
                  <a:pt x="1193959" y="198596"/>
                </a:cubicBezTo>
                <a:cubicBezTo>
                  <a:pt x="1193959" y="198596"/>
                  <a:pt x="1194911" y="204311"/>
                  <a:pt x="1196816" y="213836"/>
                </a:cubicBezTo>
                <a:cubicBezTo>
                  <a:pt x="1197769" y="218599"/>
                  <a:pt x="1198721" y="224314"/>
                  <a:pt x="1200626" y="230981"/>
                </a:cubicBezTo>
                <a:cubicBezTo>
                  <a:pt x="1201579" y="237649"/>
                  <a:pt x="1202531" y="245269"/>
                  <a:pt x="1204436" y="252889"/>
                </a:cubicBezTo>
                <a:cubicBezTo>
                  <a:pt x="1204436" y="254794"/>
                  <a:pt x="1205389" y="256699"/>
                  <a:pt x="1205389" y="258604"/>
                </a:cubicBezTo>
                <a:cubicBezTo>
                  <a:pt x="1202531" y="251936"/>
                  <a:pt x="1199674" y="245269"/>
                  <a:pt x="1196816" y="239554"/>
                </a:cubicBezTo>
                <a:cubicBezTo>
                  <a:pt x="1193959" y="233839"/>
                  <a:pt x="1191101" y="229076"/>
                  <a:pt x="1189196" y="224314"/>
                </a:cubicBezTo>
                <a:cubicBezTo>
                  <a:pt x="1184434" y="216694"/>
                  <a:pt x="1181576" y="211931"/>
                  <a:pt x="1181576" y="211931"/>
                </a:cubicBezTo>
                <a:cubicBezTo>
                  <a:pt x="1181576" y="211931"/>
                  <a:pt x="1183481" y="216694"/>
                  <a:pt x="1185386" y="225266"/>
                </a:cubicBezTo>
                <a:cubicBezTo>
                  <a:pt x="1187291" y="230029"/>
                  <a:pt x="1188244" y="234791"/>
                  <a:pt x="1190149" y="241459"/>
                </a:cubicBezTo>
                <a:cubicBezTo>
                  <a:pt x="1192054" y="247174"/>
                  <a:pt x="1193006" y="254794"/>
                  <a:pt x="1194911" y="262414"/>
                </a:cubicBezTo>
                <a:cubicBezTo>
                  <a:pt x="1195864" y="267176"/>
                  <a:pt x="1196816" y="271939"/>
                  <a:pt x="1197769" y="276701"/>
                </a:cubicBezTo>
                <a:cubicBezTo>
                  <a:pt x="1196816" y="279559"/>
                  <a:pt x="1194911" y="281464"/>
                  <a:pt x="1193959" y="284321"/>
                </a:cubicBezTo>
                <a:cubicBezTo>
                  <a:pt x="1193959" y="284321"/>
                  <a:pt x="1193959" y="283369"/>
                  <a:pt x="1193959" y="283369"/>
                </a:cubicBezTo>
                <a:cubicBezTo>
                  <a:pt x="1193959" y="282416"/>
                  <a:pt x="1193006" y="280511"/>
                  <a:pt x="1193006" y="279559"/>
                </a:cubicBezTo>
                <a:cubicBezTo>
                  <a:pt x="1193959" y="277654"/>
                  <a:pt x="1193959" y="276701"/>
                  <a:pt x="1193959" y="276701"/>
                </a:cubicBezTo>
                <a:cubicBezTo>
                  <a:pt x="1193959" y="276701"/>
                  <a:pt x="1193959" y="277654"/>
                  <a:pt x="1193006" y="278606"/>
                </a:cubicBezTo>
                <a:cubicBezTo>
                  <a:pt x="1190149" y="268129"/>
                  <a:pt x="1187291" y="258604"/>
                  <a:pt x="1184434" y="250984"/>
                </a:cubicBezTo>
                <a:cubicBezTo>
                  <a:pt x="1179671" y="239554"/>
                  <a:pt x="1176814" y="231934"/>
                  <a:pt x="1174909" y="227171"/>
                </a:cubicBezTo>
                <a:cubicBezTo>
                  <a:pt x="1174909" y="226219"/>
                  <a:pt x="1174909" y="224314"/>
                  <a:pt x="1174909" y="223361"/>
                </a:cubicBezTo>
                <a:cubicBezTo>
                  <a:pt x="1174909" y="212884"/>
                  <a:pt x="1175861" y="204311"/>
                  <a:pt x="1175861" y="196691"/>
                </a:cubicBezTo>
                <a:cubicBezTo>
                  <a:pt x="1175861" y="182404"/>
                  <a:pt x="1174909" y="173831"/>
                  <a:pt x="1174909" y="173831"/>
                </a:cubicBezTo>
                <a:cubicBezTo>
                  <a:pt x="1174909" y="173831"/>
                  <a:pt x="1173956" y="182404"/>
                  <a:pt x="1172051" y="196691"/>
                </a:cubicBezTo>
                <a:cubicBezTo>
                  <a:pt x="1171099" y="204311"/>
                  <a:pt x="1169194" y="212884"/>
                  <a:pt x="1168241" y="223361"/>
                </a:cubicBezTo>
                <a:cubicBezTo>
                  <a:pt x="1168241" y="224314"/>
                  <a:pt x="1168241" y="225266"/>
                  <a:pt x="1168241" y="226219"/>
                </a:cubicBezTo>
                <a:cubicBezTo>
                  <a:pt x="1167289" y="229076"/>
                  <a:pt x="1165384" y="232886"/>
                  <a:pt x="1162526" y="238601"/>
                </a:cubicBezTo>
                <a:cubicBezTo>
                  <a:pt x="1161574" y="230981"/>
                  <a:pt x="1160621" y="223361"/>
                  <a:pt x="1158716" y="215741"/>
                </a:cubicBezTo>
                <a:cubicBezTo>
                  <a:pt x="1156811" y="206216"/>
                  <a:pt x="1153954" y="197644"/>
                  <a:pt x="1152049" y="189071"/>
                </a:cubicBezTo>
                <a:cubicBezTo>
                  <a:pt x="1143476" y="155734"/>
                  <a:pt x="1136809" y="133826"/>
                  <a:pt x="1136809" y="133826"/>
                </a:cubicBezTo>
                <a:cubicBezTo>
                  <a:pt x="1136809" y="133826"/>
                  <a:pt x="1137761" y="156686"/>
                  <a:pt x="1140619" y="190024"/>
                </a:cubicBezTo>
                <a:cubicBezTo>
                  <a:pt x="1141571" y="198596"/>
                  <a:pt x="1142524" y="208121"/>
                  <a:pt x="1143476" y="217646"/>
                </a:cubicBezTo>
                <a:cubicBezTo>
                  <a:pt x="1144429" y="227171"/>
                  <a:pt x="1144429" y="237649"/>
                  <a:pt x="1146334" y="248126"/>
                </a:cubicBezTo>
                <a:cubicBezTo>
                  <a:pt x="1146334" y="252889"/>
                  <a:pt x="1147286" y="256699"/>
                  <a:pt x="1147286" y="261461"/>
                </a:cubicBezTo>
                <a:cubicBezTo>
                  <a:pt x="1147286" y="261461"/>
                  <a:pt x="1147286" y="261461"/>
                  <a:pt x="1147286" y="261461"/>
                </a:cubicBezTo>
                <a:cubicBezTo>
                  <a:pt x="1147286" y="259556"/>
                  <a:pt x="1147286" y="258604"/>
                  <a:pt x="1147286" y="258604"/>
                </a:cubicBezTo>
                <a:cubicBezTo>
                  <a:pt x="1147286" y="258604"/>
                  <a:pt x="1147286" y="259556"/>
                  <a:pt x="1147286" y="260509"/>
                </a:cubicBezTo>
                <a:cubicBezTo>
                  <a:pt x="1146334" y="257651"/>
                  <a:pt x="1144429" y="254794"/>
                  <a:pt x="1143476" y="251936"/>
                </a:cubicBezTo>
                <a:cubicBezTo>
                  <a:pt x="1142524" y="250984"/>
                  <a:pt x="1142524" y="250031"/>
                  <a:pt x="1141571" y="249079"/>
                </a:cubicBezTo>
                <a:cubicBezTo>
                  <a:pt x="1141571" y="242411"/>
                  <a:pt x="1141571" y="237649"/>
                  <a:pt x="1141571" y="237649"/>
                </a:cubicBezTo>
                <a:cubicBezTo>
                  <a:pt x="1141571" y="237649"/>
                  <a:pt x="1140619" y="240506"/>
                  <a:pt x="1139666" y="246221"/>
                </a:cubicBezTo>
                <a:cubicBezTo>
                  <a:pt x="1136809" y="241459"/>
                  <a:pt x="1134904" y="236696"/>
                  <a:pt x="1132046" y="231934"/>
                </a:cubicBezTo>
                <a:cubicBezTo>
                  <a:pt x="1132046" y="231934"/>
                  <a:pt x="1132046" y="230981"/>
                  <a:pt x="1132046" y="230981"/>
                </a:cubicBezTo>
                <a:cubicBezTo>
                  <a:pt x="1128236" y="211931"/>
                  <a:pt x="1124426" y="193834"/>
                  <a:pt x="1120616" y="177641"/>
                </a:cubicBezTo>
                <a:cubicBezTo>
                  <a:pt x="1116806" y="161449"/>
                  <a:pt x="1113949" y="146209"/>
                  <a:pt x="1110139" y="132874"/>
                </a:cubicBezTo>
                <a:cubicBezTo>
                  <a:pt x="1106329" y="119539"/>
                  <a:pt x="1103471" y="108109"/>
                  <a:pt x="1100614" y="98584"/>
                </a:cubicBezTo>
                <a:cubicBezTo>
                  <a:pt x="1094899" y="79534"/>
                  <a:pt x="1092041" y="69056"/>
                  <a:pt x="1092041" y="69056"/>
                </a:cubicBezTo>
                <a:cubicBezTo>
                  <a:pt x="1092041" y="69056"/>
                  <a:pt x="1093946" y="80486"/>
                  <a:pt x="1096804" y="99536"/>
                </a:cubicBezTo>
                <a:cubicBezTo>
                  <a:pt x="1098709" y="109061"/>
                  <a:pt x="1100614" y="121444"/>
                  <a:pt x="1103471" y="134779"/>
                </a:cubicBezTo>
                <a:cubicBezTo>
                  <a:pt x="1106329" y="148114"/>
                  <a:pt x="1108234" y="163354"/>
                  <a:pt x="1110139" y="180499"/>
                </a:cubicBezTo>
                <a:cubicBezTo>
                  <a:pt x="1111091" y="186214"/>
                  <a:pt x="1112044" y="192881"/>
                  <a:pt x="1112996" y="199549"/>
                </a:cubicBezTo>
                <a:cubicBezTo>
                  <a:pt x="1112044" y="197644"/>
                  <a:pt x="1111091" y="196691"/>
                  <a:pt x="1110139" y="194786"/>
                </a:cubicBezTo>
                <a:cubicBezTo>
                  <a:pt x="1109186" y="192881"/>
                  <a:pt x="1107281" y="190976"/>
                  <a:pt x="1106329" y="190024"/>
                </a:cubicBezTo>
                <a:cubicBezTo>
                  <a:pt x="1106329" y="189071"/>
                  <a:pt x="1106329" y="189071"/>
                  <a:pt x="1105376" y="188119"/>
                </a:cubicBezTo>
                <a:cubicBezTo>
                  <a:pt x="1101566" y="177641"/>
                  <a:pt x="1098709" y="168116"/>
                  <a:pt x="1095851" y="160496"/>
                </a:cubicBezTo>
                <a:cubicBezTo>
                  <a:pt x="1090136" y="145256"/>
                  <a:pt x="1087279" y="136684"/>
                  <a:pt x="1087279" y="136684"/>
                </a:cubicBezTo>
                <a:cubicBezTo>
                  <a:pt x="1087279" y="136684"/>
                  <a:pt x="1089184" y="145256"/>
                  <a:pt x="1092041" y="161449"/>
                </a:cubicBezTo>
                <a:cubicBezTo>
                  <a:pt x="1093946" y="169069"/>
                  <a:pt x="1095851" y="178594"/>
                  <a:pt x="1098709" y="190024"/>
                </a:cubicBezTo>
                <a:cubicBezTo>
                  <a:pt x="1100614" y="197644"/>
                  <a:pt x="1102519" y="207169"/>
                  <a:pt x="1103471" y="215741"/>
                </a:cubicBezTo>
                <a:cubicBezTo>
                  <a:pt x="1099661" y="206216"/>
                  <a:pt x="1097756" y="200501"/>
                  <a:pt x="1097756" y="200501"/>
                </a:cubicBezTo>
                <a:cubicBezTo>
                  <a:pt x="1097756" y="200501"/>
                  <a:pt x="1099661" y="209074"/>
                  <a:pt x="1102519" y="224314"/>
                </a:cubicBezTo>
                <a:cubicBezTo>
                  <a:pt x="1100614" y="227171"/>
                  <a:pt x="1097756" y="230981"/>
                  <a:pt x="1094899" y="233839"/>
                </a:cubicBezTo>
                <a:cubicBezTo>
                  <a:pt x="1092994" y="225266"/>
                  <a:pt x="1091089" y="216694"/>
                  <a:pt x="1089184" y="209074"/>
                </a:cubicBezTo>
                <a:cubicBezTo>
                  <a:pt x="1086326" y="182404"/>
                  <a:pt x="1084421" y="166211"/>
                  <a:pt x="1084421" y="166211"/>
                </a:cubicBezTo>
                <a:cubicBezTo>
                  <a:pt x="1084421" y="166211"/>
                  <a:pt x="1084421" y="172879"/>
                  <a:pt x="1083469" y="184309"/>
                </a:cubicBezTo>
                <a:cubicBezTo>
                  <a:pt x="1080611" y="171926"/>
                  <a:pt x="1077754" y="160496"/>
                  <a:pt x="1073944" y="149066"/>
                </a:cubicBezTo>
                <a:cubicBezTo>
                  <a:pt x="1071086" y="140494"/>
                  <a:pt x="1069181" y="131921"/>
                  <a:pt x="1066324" y="123349"/>
                </a:cubicBezTo>
                <a:cubicBezTo>
                  <a:pt x="1072991" y="105251"/>
                  <a:pt x="1075849" y="94774"/>
                  <a:pt x="1075849" y="94774"/>
                </a:cubicBezTo>
                <a:cubicBezTo>
                  <a:pt x="1075849" y="94774"/>
                  <a:pt x="1072039" y="103346"/>
                  <a:pt x="1064419" y="119539"/>
                </a:cubicBezTo>
                <a:cubicBezTo>
                  <a:pt x="1062514" y="112871"/>
                  <a:pt x="1059656" y="106204"/>
                  <a:pt x="1057751" y="100489"/>
                </a:cubicBezTo>
                <a:cubicBezTo>
                  <a:pt x="1054894" y="92869"/>
                  <a:pt x="1052036" y="85249"/>
                  <a:pt x="1050131" y="78581"/>
                </a:cubicBezTo>
                <a:cubicBezTo>
                  <a:pt x="1047274" y="71914"/>
                  <a:pt x="1044416" y="65246"/>
                  <a:pt x="1042511" y="59531"/>
                </a:cubicBezTo>
                <a:cubicBezTo>
                  <a:pt x="1037749" y="47149"/>
                  <a:pt x="1032986" y="36671"/>
                  <a:pt x="1029176" y="28099"/>
                </a:cubicBezTo>
                <a:cubicBezTo>
                  <a:pt x="1017746" y="16669"/>
                  <a:pt x="1012984" y="7144"/>
                  <a:pt x="1012984" y="7144"/>
                </a:cubicBezTo>
                <a:cubicBezTo>
                  <a:pt x="1012984" y="7144"/>
                  <a:pt x="1016794" y="17621"/>
                  <a:pt x="1022509" y="34766"/>
                </a:cubicBezTo>
                <a:cubicBezTo>
                  <a:pt x="1025366" y="43339"/>
                  <a:pt x="1029176" y="54769"/>
                  <a:pt x="1032986" y="67151"/>
                </a:cubicBezTo>
                <a:cubicBezTo>
                  <a:pt x="1034891" y="73819"/>
                  <a:pt x="1036796" y="79534"/>
                  <a:pt x="1038701" y="87154"/>
                </a:cubicBezTo>
                <a:cubicBezTo>
                  <a:pt x="1040606" y="93821"/>
                  <a:pt x="1042511" y="101441"/>
                  <a:pt x="1044416" y="109061"/>
                </a:cubicBezTo>
                <a:cubicBezTo>
                  <a:pt x="1044416" y="109061"/>
                  <a:pt x="1044416" y="110014"/>
                  <a:pt x="1044416" y="110014"/>
                </a:cubicBezTo>
                <a:cubicBezTo>
                  <a:pt x="1039654" y="101441"/>
                  <a:pt x="1037749" y="96679"/>
                  <a:pt x="1037749" y="96679"/>
                </a:cubicBezTo>
                <a:cubicBezTo>
                  <a:pt x="1037749" y="96679"/>
                  <a:pt x="1039654" y="104299"/>
                  <a:pt x="1044416" y="117634"/>
                </a:cubicBezTo>
                <a:cubicBezTo>
                  <a:pt x="1046321" y="124301"/>
                  <a:pt x="1049179" y="131921"/>
                  <a:pt x="1051084" y="141446"/>
                </a:cubicBezTo>
                <a:cubicBezTo>
                  <a:pt x="1051084" y="143351"/>
                  <a:pt x="1052036" y="144304"/>
                  <a:pt x="1052036" y="146209"/>
                </a:cubicBezTo>
                <a:cubicBezTo>
                  <a:pt x="1048226" y="153829"/>
                  <a:pt x="1043464" y="163354"/>
                  <a:pt x="1037749" y="172879"/>
                </a:cubicBezTo>
                <a:cubicBezTo>
                  <a:pt x="1033939" y="180499"/>
                  <a:pt x="1029176" y="188119"/>
                  <a:pt x="1024414" y="195739"/>
                </a:cubicBezTo>
                <a:cubicBezTo>
                  <a:pt x="1024414" y="194786"/>
                  <a:pt x="1023461" y="193834"/>
                  <a:pt x="1023461" y="192881"/>
                </a:cubicBezTo>
                <a:cubicBezTo>
                  <a:pt x="1023461" y="190024"/>
                  <a:pt x="1023461" y="187166"/>
                  <a:pt x="1023461" y="184309"/>
                </a:cubicBezTo>
                <a:cubicBezTo>
                  <a:pt x="1024414" y="169069"/>
                  <a:pt x="1024414" y="154781"/>
                  <a:pt x="1024414" y="142399"/>
                </a:cubicBezTo>
                <a:cubicBezTo>
                  <a:pt x="1024414" y="130016"/>
                  <a:pt x="1024414" y="119539"/>
                  <a:pt x="1023461" y="110014"/>
                </a:cubicBezTo>
                <a:cubicBezTo>
                  <a:pt x="1023461" y="101441"/>
                  <a:pt x="1022509" y="93821"/>
                  <a:pt x="1021556" y="89059"/>
                </a:cubicBezTo>
                <a:cubicBezTo>
                  <a:pt x="1020604" y="84296"/>
                  <a:pt x="1020604" y="81439"/>
                  <a:pt x="1020604" y="81439"/>
                </a:cubicBezTo>
                <a:cubicBezTo>
                  <a:pt x="1020604" y="81439"/>
                  <a:pt x="1020604" y="84296"/>
                  <a:pt x="1020604" y="89059"/>
                </a:cubicBezTo>
                <a:cubicBezTo>
                  <a:pt x="1020604" y="93821"/>
                  <a:pt x="1019651" y="100489"/>
                  <a:pt x="1019651" y="110014"/>
                </a:cubicBezTo>
                <a:cubicBezTo>
                  <a:pt x="1018699" y="124301"/>
                  <a:pt x="1016794" y="142399"/>
                  <a:pt x="1014889" y="165259"/>
                </a:cubicBezTo>
                <a:cubicBezTo>
                  <a:pt x="1013936" y="162401"/>
                  <a:pt x="1013936" y="161449"/>
                  <a:pt x="1013936" y="161449"/>
                </a:cubicBezTo>
                <a:cubicBezTo>
                  <a:pt x="1013936" y="161449"/>
                  <a:pt x="1013936" y="163354"/>
                  <a:pt x="1014889" y="168116"/>
                </a:cubicBezTo>
                <a:cubicBezTo>
                  <a:pt x="1013936" y="172879"/>
                  <a:pt x="1013936" y="178594"/>
                  <a:pt x="1012984" y="183356"/>
                </a:cubicBezTo>
                <a:cubicBezTo>
                  <a:pt x="1011079" y="196691"/>
                  <a:pt x="1009174" y="210026"/>
                  <a:pt x="1007269" y="224314"/>
                </a:cubicBezTo>
                <a:cubicBezTo>
                  <a:pt x="996791" y="242411"/>
                  <a:pt x="984409" y="262414"/>
                  <a:pt x="972026" y="283369"/>
                </a:cubicBezTo>
                <a:cubicBezTo>
                  <a:pt x="972026" y="277654"/>
                  <a:pt x="971074" y="273844"/>
                  <a:pt x="971074" y="269081"/>
                </a:cubicBezTo>
                <a:cubicBezTo>
                  <a:pt x="972979" y="263366"/>
                  <a:pt x="975836" y="256699"/>
                  <a:pt x="977741" y="251936"/>
                </a:cubicBezTo>
                <a:cubicBezTo>
                  <a:pt x="983456" y="235744"/>
                  <a:pt x="989171" y="220504"/>
                  <a:pt x="992981" y="206216"/>
                </a:cubicBezTo>
                <a:cubicBezTo>
                  <a:pt x="996791" y="192881"/>
                  <a:pt x="1000601" y="180499"/>
                  <a:pt x="1002506" y="170974"/>
                </a:cubicBezTo>
                <a:cubicBezTo>
                  <a:pt x="1007269" y="150971"/>
                  <a:pt x="1009174" y="139541"/>
                  <a:pt x="1009174" y="139541"/>
                </a:cubicBezTo>
                <a:cubicBezTo>
                  <a:pt x="1009174" y="139541"/>
                  <a:pt x="1005364" y="150971"/>
                  <a:pt x="998696" y="170021"/>
                </a:cubicBezTo>
                <a:cubicBezTo>
                  <a:pt x="995839" y="179546"/>
                  <a:pt x="990124" y="190976"/>
                  <a:pt x="985361" y="204311"/>
                </a:cubicBezTo>
                <a:cubicBezTo>
                  <a:pt x="980599" y="217646"/>
                  <a:pt x="972979" y="231934"/>
                  <a:pt x="966311" y="248126"/>
                </a:cubicBezTo>
                <a:cubicBezTo>
                  <a:pt x="964406" y="251936"/>
                  <a:pt x="962501" y="255746"/>
                  <a:pt x="960596" y="260509"/>
                </a:cubicBezTo>
                <a:cubicBezTo>
                  <a:pt x="961549" y="248126"/>
                  <a:pt x="961549" y="236696"/>
                  <a:pt x="961549" y="225266"/>
                </a:cubicBezTo>
                <a:cubicBezTo>
                  <a:pt x="966311" y="212884"/>
                  <a:pt x="969169" y="206216"/>
                  <a:pt x="969169" y="206216"/>
                </a:cubicBezTo>
                <a:cubicBezTo>
                  <a:pt x="969169" y="206216"/>
                  <a:pt x="966311" y="210979"/>
                  <a:pt x="961549" y="218599"/>
                </a:cubicBezTo>
                <a:cubicBezTo>
                  <a:pt x="961549" y="213836"/>
                  <a:pt x="961549" y="210026"/>
                  <a:pt x="961549" y="206216"/>
                </a:cubicBezTo>
                <a:cubicBezTo>
                  <a:pt x="961549" y="182404"/>
                  <a:pt x="960596" y="162401"/>
                  <a:pt x="958691" y="149066"/>
                </a:cubicBezTo>
                <a:cubicBezTo>
                  <a:pt x="957739" y="143351"/>
                  <a:pt x="957739" y="138589"/>
                  <a:pt x="956786" y="134779"/>
                </a:cubicBezTo>
                <a:cubicBezTo>
                  <a:pt x="956786" y="132874"/>
                  <a:pt x="957739" y="131921"/>
                  <a:pt x="957739" y="131921"/>
                </a:cubicBezTo>
                <a:cubicBezTo>
                  <a:pt x="957739" y="131921"/>
                  <a:pt x="957739" y="132874"/>
                  <a:pt x="956786" y="133826"/>
                </a:cubicBezTo>
                <a:cubicBezTo>
                  <a:pt x="956786" y="133826"/>
                  <a:pt x="956786" y="132874"/>
                  <a:pt x="956786" y="132874"/>
                </a:cubicBezTo>
                <a:cubicBezTo>
                  <a:pt x="955834" y="129064"/>
                  <a:pt x="955834" y="127159"/>
                  <a:pt x="955834" y="127159"/>
                </a:cubicBezTo>
                <a:cubicBezTo>
                  <a:pt x="955834" y="127159"/>
                  <a:pt x="955834" y="130969"/>
                  <a:pt x="955834" y="136684"/>
                </a:cubicBezTo>
                <a:cubicBezTo>
                  <a:pt x="951071" y="147161"/>
                  <a:pt x="940594" y="171926"/>
                  <a:pt x="927259" y="206216"/>
                </a:cubicBezTo>
                <a:cubicBezTo>
                  <a:pt x="927259" y="206216"/>
                  <a:pt x="927259" y="205264"/>
                  <a:pt x="927259" y="205264"/>
                </a:cubicBezTo>
                <a:cubicBezTo>
                  <a:pt x="928211" y="196691"/>
                  <a:pt x="929164" y="189071"/>
                  <a:pt x="930116" y="183356"/>
                </a:cubicBezTo>
                <a:cubicBezTo>
                  <a:pt x="932021" y="170974"/>
                  <a:pt x="932974" y="164306"/>
                  <a:pt x="932974" y="164306"/>
                </a:cubicBezTo>
                <a:cubicBezTo>
                  <a:pt x="932974" y="164306"/>
                  <a:pt x="930116" y="170974"/>
                  <a:pt x="926306" y="183356"/>
                </a:cubicBezTo>
                <a:cubicBezTo>
                  <a:pt x="924401" y="189071"/>
                  <a:pt x="922496" y="195739"/>
                  <a:pt x="920591" y="203359"/>
                </a:cubicBezTo>
                <a:cubicBezTo>
                  <a:pt x="916781" y="192881"/>
                  <a:pt x="913924" y="182404"/>
                  <a:pt x="910114" y="171926"/>
                </a:cubicBezTo>
                <a:cubicBezTo>
                  <a:pt x="909161" y="169069"/>
                  <a:pt x="908209" y="167164"/>
                  <a:pt x="907256" y="164306"/>
                </a:cubicBezTo>
                <a:cubicBezTo>
                  <a:pt x="909161" y="161449"/>
                  <a:pt x="910114" y="159544"/>
                  <a:pt x="912019" y="157639"/>
                </a:cubicBezTo>
                <a:cubicBezTo>
                  <a:pt x="920591" y="145256"/>
                  <a:pt x="927259" y="133826"/>
                  <a:pt x="933926" y="124301"/>
                </a:cubicBezTo>
                <a:cubicBezTo>
                  <a:pt x="946309" y="106204"/>
                  <a:pt x="953929" y="95726"/>
                  <a:pt x="953929" y="95726"/>
                </a:cubicBezTo>
                <a:cubicBezTo>
                  <a:pt x="953929" y="95726"/>
                  <a:pt x="945356" y="105251"/>
                  <a:pt x="931069" y="121444"/>
                </a:cubicBezTo>
                <a:cubicBezTo>
                  <a:pt x="923449" y="129064"/>
                  <a:pt x="915829" y="140494"/>
                  <a:pt x="906304" y="151924"/>
                </a:cubicBezTo>
                <a:cubicBezTo>
                  <a:pt x="905351" y="152876"/>
                  <a:pt x="904399" y="153829"/>
                  <a:pt x="904399" y="154781"/>
                </a:cubicBezTo>
                <a:cubicBezTo>
                  <a:pt x="901541" y="147161"/>
                  <a:pt x="898684" y="139541"/>
                  <a:pt x="894874" y="131921"/>
                </a:cubicBezTo>
                <a:lnTo>
                  <a:pt x="892016" y="126206"/>
                </a:lnTo>
                <a:cubicBezTo>
                  <a:pt x="893921" y="122396"/>
                  <a:pt x="895826" y="118586"/>
                  <a:pt x="897731" y="115729"/>
                </a:cubicBezTo>
                <a:cubicBezTo>
                  <a:pt x="905351" y="100489"/>
                  <a:pt x="912019" y="87154"/>
                  <a:pt x="918686" y="77629"/>
                </a:cubicBezTo>
                <a:cubicBezTo>
                  <a:pt x="931069" y="56674"/>
                  <a:pt x="937736" y="44291"/>
                  <a:pt x="937736" y="44291"/>
                </a:cubicBezTo>
                <a:cubicBezTo>
                  <a:pt x="937736" y="44291"/>
                  <a:pt x="929164" y="55721"/>
                  <a:pt x="914876" y="74771"/>
                </a:cubicBezTo>
                <a:cubicBezTo>
                  <a:pt x="907256" y="84296"/>
                  <a:pt x="899636" y="96679"/>
                  <a:pt x="890111" y="110966"/>
                </a:cubicBezTo>
                <a:cubicBezTo>
                  <a:pt x="889159" y="112871"/>
                  <a:pt x="887254" y="114776"/>
                  <a:pt x="886301" y="116681"/>
                </a:cubicBezTo>
                <a:lnTo>
                  <a:pt x="874871" y="92869"/>
                </a:lnTo>
                <a:lnTo>
                  <a:pt x="873919" y="90964"/>
                </a:lnTo>
                <a:lnTo>
                  <a:pt x="872966" y="91916"/>
                </a:lnTo>
                <a:cubicBezTo>
                  <a:pt x="871061" y="92869"/>
                  <a:pt x="869156" y="93821"/>
                  <a:pt x="868204" y="95726"/>
                </a:cubicBezTo>
                <a:cubicBezTo>
                  <a:pt x="867251" y="97631"/>
                  <a:pt x="866299" y="99536"/>
                  <a:pt x="866299" y="101441"/>
                </a:cubicBezTo>
                <a:cubicBezTo>
                  <a:pt x="866299" y="105251"/>
                  <a:pt x="867251" y="110014"/>
                  <a:pt x="868204" y="113824"/>
                </a:cubicBezTo>
                <a:cubicBezTo>
                  <a:pt x="867251" y="110014"/>
                  <a:pt x="867251" y="106204"/>
                  <a:pt x="868204" y="102394"/>
                </a:cubicBezTo>
                <a:cubicBezTo>
                  <a:pt x="868204" y="100489"/>
                  <a:pt x="869156" y="99536"/>
                  <a:pt x="870109" y="97631"/>
                </a:cubicBezTo>
                <a:cubicBezTo>
                  <a:pt x="871061" y="96679"/>
                  <a:pt x="872014" y="96679"/>
                  <a:pt x="872966" y="95726"/>
                </a:cubicBezTo>
                <a:lnTo>
                  <a:pt x="882491" y="122396"/>
                </a:lnTo>
                <a:cubicBezTo>
                  <a:pt x="880586" y="126206"/>
                  <a:pt x="877729" y="129064"/>
                  <a:pt x="875824" y="132874"/>
                </a:cubicBezTo>
                <a:cubicBezTo>
                  <a:pt x="871061" y="141446"/>
                  <a:pt x="866299" y="150019"/>
                  <a:pt x="860584" y="159544"/>
                </a:cubicBezTo>
                <a:cubicBezTo>
                  <a:pt x="852964" y="172879"/>
                  <a:pt x="845344" y="188119"/>
                  <a:pt x="837724" y="203359"/>
                </a:cubicBezTo>
                <a:cubicBezTo>
                  <a:pt x="834866" y="198596"/>
                  <a:pt x="832961" y="195739"/>
                  <a:pt x="832009" y="194786"/>
                </a:cubicBezTo>
                <a:cubicBezTo>
                  <a:pt x="834866" y="170974"/>
                  <a:pt x="836771" y="151924"/>
                  <a:pt x="838676" y="137636"/>
                </a:cubicBezTo>
                <a:cubicBezTo>
                  <a:pt x="839629" y="123349"/>
                  <a:pt x="840581" y="115729"/>
                  <a:pt x="840581" y="115729"/>
                </a:cubicBezTo>
                <a:cubicBezTo>
                  <a:pt x="840581" y="115729"/>
                  <a:pt x="838676" y="123349"/>
                  <a:pt x="834866" y="137636"/>
                </a:cubicBezTo>
                <a:cubicBezTo>
                  <a:pt x="831056" y="151924"/>
                  <a:pt x="826294" y="170974"/>
                  <a:pt x="820579" y="194786"/>
                </a:cubicBezTo>
                <a:cubicBezTo>
                  <a:pt x="819626" y="197644"/>
                  <a:pt x="819626" y="200501"/>
                  <a:pt x="818674" y="204311"/>
                </a:cubicBezTo>
                <a:cubicBezTo>
                  <a:pt x="817721" y="202406"/>
                  <a:pt x="816769" y="199549"/>
                  <a:pt x="815816" y="197644"/>
                </a:cubicBezTo>
                <a:cubicBezTo>
                  <a:pt x="810101" y="183356"/>
                  <a:pt x="807244" y="174784"/>
                  <a:pt x="807244" y="174784"/>
                </a:cubicBezTo>
                <a:cubicBezTo>
                  <a:pt x="807244" y="174784"/>
                  <a:pt x="809149" y="183356"/>
                  <a:pt x="812006" y="198596"/>
                </a:cubicBezTo>
                <a:cubicBezTo>
                  <a:pt x="812959" y="202406"/>
                  <a:pt x="813911" y="206216"/>
                  <a:pt x="814864" y="210979"/>
                </a:cubicBezTo>
                <a:cubicBezTo>
                  <a:pt x="814864" y="212884"/>
                  <a:pt x="815816" y="214789"/>
                  <a:pt x="815816" y="216694"/>
                </a:cubicBezTo>
                <a:cubicBezTo>
                  <a:pt x="813911" y="224314"/>
                  <a:pt x="812959" y="231934"/>
                  <a:pt x="811054" y="239554"/>
                </a:cubicBezTo>
                <a:cubicBezTo>
                  <a:pt x="809149" y="226219"/>
                  <a:pt x="808196" y="219551"/>
                  <a:pt x="808196" y="219551"/>
                </a:cubicBezTo>
                <a:cubicBezTo>
                  <a:pt x="808196" y="219551"/>
                  <a:pt x="807244" y="236696"/>
                  <a:pt x="807244" y="264319"/>
                </a:cubicBezTo>
                <a:cubicBezTo>
                  <a:pt x="807244" y="265271"/>
                  <a:pt x="807244" y="265271"/>
                  <a:pt x="807244" y="266224"/>
                </a:cubicBezTo>
                <a:cubicBezTo>
                  <a:pt x="804386" y="259556"/>
                  <a:pt x="801529" y="252889"/>
                  <a:pt x="798671" y="246221"/>
                </a:cubicBezTo>
                <a:cubicBezTo>
                  <a:pt x="799624" y="241459"/>
                  <a:pt x="800576" y="239554"/>
                  <a:pt x="800576" y="239554"/>
                </a:cubicBezTo>
                <a:cubicBezTo>
                  <a:pt x="800576" y="239554"/>
                  <a:pt x="799624" y="241459"/>
                  <a:pt x="797719" y="245269"/>
                </a:cubicBezTo>
                <a:cubicBezTo>
                  <a:pt x="797719" y="244316"/>
                  <a:pt x="796766" y="243364"/>
                  <a:pt x="796766" y="242411"/>
                </a:cubicBezTo>
                <a:cubicBezTo>
                  <a:pt x="795814" y="239554"/>
                  <a:pt x="793909" y="236696"/>
                  <a:pt x="792956" y="233839"/>
                </a:cubicBezTo>
                <a:cubicBezTo>
                  <a:pt x="794861" y="229076"/>
                  <a:pt x="795814" y="223361"/>
                  <a:pt x="796766" y="218599"/>
                </a:cubicBezTo>
                <a:cubicBezTo>
                  <a:pt x="802481" y="196691"/>
                  <a:pt x="806291" y="177641"/>
                  <a:pt x="809149" y="164306"/>
                </a:cubicBezTo>
                <a:cubicBezTo>
                  <a:pt x="811054" y="150971"/>
                  <a:pt x="812959" y="143351"/>
                  <a:pt x="812959" y="143351"/>
                </a:cubicBezTo>
                <a:cubicBezTo>
                  <a:pt x="812959" y="143351"/>
                  <a:pt x="810101" y="150971"/>
                  <a:pt x="805339" y="163354"/>
                </a:cubicBezTo>
                <a:cubicBezTo>
                  <a:pt x="803434" y="170021"/>
                  <a:pt x="800576" y="177641"/>
                  <a:pt x="796766" y="186214"/>
                </a:cubicBezTo>
                <a:cubicBezTo>
                  <a:pt x="793909" y="194786"/>
                  <a:pt x="790099" y="205264"/>
                  <a:pt x="785336" y="215741"/>
                </a:cubicBezTo>
                <a:cubicBezTo>
                  <a:pt x="785336" y="216694"/>
                  <a:pt x="784384" y="217646"/>
                  <a:pt x="784384" y="218599"/>
                </a:cubicBezTo>
                <a:cubicBezTo>
                  <a:pt x="781526" y="213836"/>
                  <a:pt x="779621" y="209074"/>
                  <a:pt x="776764" y="205264"/>
                </a:cubicBezTo>
                <a:cubicBezTo>
                  <a:pt x="775811" y="204311"/>
                  <a:pt x="775811" y="203359"/>
                  <a:pt x="774859" y="202406"/>
                </a:cubicBezTo>
                <a:cubicBezTo>
                  <a:pt x="774859" y="202406"/>
                  <a:pt x="774859" y="202406"/>
                  <a:pt x="774859" y="201454"/>
                </a:cubicBezTo>
                <a:cubicBezTo>
                  <a:pt x="777716" y="176689"/>
                  <a:pt x="779621" y="156686"/>
                  <a:pt x="780574" y="142399"/>
                </a:cubicBezTo>
                <a:cubicBezTo>
                  <a:pt x="781526" y="128111"/>
                  <a:pt x="781526" y="119539"/>
                  <a:pt x="781526" y="119539"/>
                </a:cubicBezTo>
                <a:cubicBezTo>
                  <a:pt x="781526" y="119539"/>
                  <a:pt x="779621" y="127159"/>
                  <a:pt x="776764" y="141446"/>
                </a:cubicBezTo>
                <a:cubicBezTo>
                  <a:pt x="775811" y="148114"/>
                  <a:pt x="772954" y="156686"/>
                  <a:pt x="771049" y="167164"/>
                </a:cubicBezTo>
                <a:cubicBezTo>
                  <a:pt x="769144" y="173831"/>
                  <a:pt x="768191" y="181451"/>
                  <a:pt x="766286" y="189071"/>
                </a:cubicBezTo>
                <a:cubicBezTo>
                  <a:pt x="763429" y="185261"/>
                  <a:pt x="760571" y="181451"/>
                  <a:pt x="758666" y="178594"/>
                </a:cubicBezTo>
                <a:cubicBezTo>
                  <a:pt x="753904" y="171926"/>
                  <a:pt x="748189" y="166211"/>
                  <a:pt x="745331" y="163354"/>
                </a:cubicBezTo>
                <a:cubicBezTo>
                  <a:pt x="742474" y="159544"/>
                  <a:pt x="740569" y="157639"/>
                  <a:pt x="740569" y="157639"/>
                </a:cubicBezTo>
                <a:cubicBezTo>
                  <a:pt x="740569" y="157639"/>
                  <a:pt x="741521" y="159544"/>
                  <a:pt x="744379" y="163354"/>
                </a:cubicBezTo>
                <a:cubicBezTo>
                  <a:pt x="747236" y="167164"/>
                  <a:pt x="751046" y="172879"/>
                  <a:pt x="754856" y="180499"/>
                </a:cubicBezTo>
                <a:cubicBezTo>
                  <a:pt x="757714" y="185261"/>
                  <a:pt x="760571" y="190976"/>
                  <a:pt x="763429" y="196691"/>
                </a:cubicBezTo>
                <a:cubicBezTo>
                  <a:pt x="763429" y="197644"/>
                  <a:pt x="763429" y="198596"/>
                  <a:pt x="762476" y="199549"/>
                </a:cubicBezTo>
                <a:cubicBezTo>
                  <a:pt x="759619" y="211931"/>
                  <a:pt x="756761" y="224314"/>
                  <a:pt x="753904" y="238601"/>
                </a:cubicBezTo>
                <a:cubicBezTo>
                  <a:pt x="749141" y="230029"/>
                  <a:pt x="747236" y="224314"/>
                  <a:pt x="747236" y="224314"/>
                </a:cubicBezTo>
                <a:cubicBezTo>
                  <a:pt x="747236" y="224314"/>
                  <a:pt x="749141" y="230981"/>
                  <a:pt x="752951" y="241459"/>
                </a:cubicBezTo>
                <a:cubicBezTo>
                  <a:pt x="751999" y="242411"/>
                  <a:pt x="751999" y="242411"/>
                  <a:pt x="751046" y="243364"/>
                </a:cubicBezTo>
                <a:cubicBezTo>
                  <a:pt x="749141" y="246221"/>
                  <a:pt x="749141" y="250031"/>
                  <a:pt x="749141" y="252889"/>
                </a:cubicBezTo>
                <a:cubicBezTo>
                  <a:pt x="750094" y="250031"/>
                  <a:pt x="751046" y="246221"/>
                  <a:pt x="752951" y="244316"/>
                </a:cubicBezTo>
                <a:cubicBezTo>
                  <a:pt x="752951" y="244316"/>
                  <a:pt x="752951" y="244316"/>
                  <a:pt x="752951" y="244316"/>
                </a:cubicBezTo>
                <a:cubicBezTo>
                  <a:pt x="750094" y="256699"/>
                  <a:pt x="747236" y="269081"/>
                  <a:pt x="744379" y="282416"/>
                </a:cubicBezTo>
                <a:cubicBezTo>
                  <a:pt x="743426" y="287179"/>
                  <a:pt x="742474" y="291941"/>
                  <a:pt x="741521" y="296704"/>
                </a:cubicBezTo>
                <a:cubicBezTo>
                  <a:pt x="740569" y="299561"/>
                  <a:pt x="739616" y="302419"/>
                  <a:pt x="738664" y="306229"/>
                </a:cubicBezTo>
                <a:cubicBezTo>
                  <a:pt x="738664" y="306229"/>
                  <a:pt x="738664" y="306229"/>
                  <a:pt x="738664" y="306229"/>
                </a:cubicBezTo>
                <a:cubicBezTo>
                  <a:pt x="738664" y="302419"/>
                  <a:pt x="737711" y="297656"/>
                  <a:pt x="737711" y="293846"/>
                </a:cubicBezTo>
                <a:cubicBezTo>
                  <a:pt x="736759" y="285274"/>
                  <a:pt x="735806" y="277654"/>
                  <a:pt x="733901" y="270034"/>
                </a:cubicBezTo>
                <a:cubicBezTo>
                  <a:pt x="732949" y="266224"/>
                  <a:pt x="731996" y="263366"/>
                  <a:pt x="731996" y="259556"/>
                </a:cubicBezTo>
                <a:cubicBezTo>
                  <a:pt x="731996" y="258604"/>
                  <a:pt x="731996" y="258604"/>
                  <a:pt x="731044" y="257651"/>
                </a:cubicBezTo>
                <a:cubicBezTo>
                  <a:pt x="729139" y="238601"/>
                  <a:pt x="727234" y="223361"/>
                  <a:pt x="725329" y="210979"/>
                </a:cubicBezTo>
                <a:cubicBezTo>
                  <a:pt x="723424" y="195739"/>
                  <a:pt x="722471" y="186214"/>
                  <a:pt x="722471" y="186214"/>
                </a:cubicBezTo>
                <a:cubicBezTo>
                  <a:pt x="722471" y="186214"/>
                  <a:pt x="722471" y="190976"/>
                  <a:pt x="722471" y="199549"/>
                </a:cubicBezTo>
                <a:cubicBezTo>
                  <a:pt x="720566" y="204311"/>
                  <a:pt x="715804" y="220504"/>
                  <a:pt x="709136" y="243364"/>
                </a:cubicBezTo>
                <a:cubicBezTo>
                  <a:pt x="707231" y="238601"/>
                  <a:pt x="706279" y="233839"/>
                  <a:pt x="704374" y="229076"/>
                </a:cubicBezTo>
                <a:cubicBezTo>
                  <a:pt x="698659" y="211931"/>
                  <a:pt x="692944" y="195739"/>
                  <a:pt x="687229" y="181451"/>
                </a:cubicBezTo>
                <a:cubicBezTo>
                  <a:pt x="684371" y="174784"/>
                  <a:pt x="682466" y="168116"/>
                  <a:pt x="679609" y="161449"/>
                </a:cubicBezTo>
                <a:cubicBezTo>
                  <a:pt x="679609" y="156686"/>
                  <a:pt x="679609" y="151924"/>
                  <a:pt x="679609" y="148114"/>
                </a:cubicBezTo>
                <a:cubicBezTo>
                  <a:pt x="679609" y="138589"/>
                  <a:pt x="679609" y="130016"/>
                  <a:pt x="679609" y="122396"/>
                </a:cubicBezTo>
                <a:cubicBezTo>
                  <a:pt x="679609" y="108109"/>
                  <a:pt x="678656" y="100489"/>
                  <a:pt x="678656" y="100489"/>
                </a:cubicBezTo>
                <a:cubicBezTo>
                  <a:pt x="678656" y="100489"/>
                  <a:pt x="677704" y="108109"/>
                  <a:pt x="675799" y="122396"/>
                </a:cubicBezTo>
                <a:cubicBezTo>
                  <a:pt x="674846" y="128111"/>
                  <a:pt x="673894" y="135731"/>
                  <a:pt x="672941" y="144304"/>
                </a:cubicBezTo>
                <a:cubicBezTo>
                  <a:pt x="669131" y="134779"/>
                  <a:pt x="665321" y="127159"/>
                  <a:pt x="663416" y="122396"/>
                </a:cubicBezTo>
                <a:cubicBezTo>
                  <a:pt x="660559" y="117634"/>
                  <a:pt x="659606" y="114776"/>
                  <a:pt x="659606" y="114776"/>
                </a:cubicBezTo>
                <a:cubicBezTo>
                  <a:pt x="659606" y="114776"/>
                  <a:pt x="660559" y="117634"/>
                  <a:pt x="662464" y="123349"/>
                </a:cubicBezTo>
                <a:cubicBezTo>
                  <a:pt x="664369" y="129064"/>
                  <a:pt x="667226" y="136684"/>
                  <a:pt x="670084" y="147161"/>
                </a:cubicBezTo>
                <a:cubicBezTo>
                  <a:pt x="671036" y="149066"/>
                  <a:pt x="671036" y="151924"/>
                  <a:pt x="671989" y="153829"/>
                </a:cubicBezTo>
                <a:cubicBezTo>
                  <a:pt x="671989" y="157639"/>
                  <a:pt x="671036" y="160496"/>
                  <a:pt x="671036" y="164306"/>
                </a:cubicBezTo>
                <a:cubicBezTo>
                  <a:pt x="670084" y="170021"/>
                  <a:pt x="669131" y="175736"/>
                  <a:pt x="668179" y="181451"/>
                </a:cubicBezTo>
                <a:cubicBezTo>
                  <a:pt x="666274" y="193834"/>
                  <a:pt x="664369" y="206216"/>
                  <a:pt x="662464" y="219551"/>
                </a:cubicBezTo>
                <a:cubicBezTo>
                  <a:pt x="661511" y="226219"/>
                  <a:pt x="660559" y="232886"/>
                  <a:pt x="658654" y="239554"/>
                </a:cubicBezTo>
                <a:cubicBezTo>
                  <a:pt x="657701" y="236696"/>
                  <a:pt x="656749" y="233839"/>
                  <a:pt x="655796" y="231934"/>
                </a:cubicBezTo>
                <a:cubicBezTo>
                  <a:pt x="656749" y="218599"/>
                  <a:pt x="657701" y="210026"/>
                  <a:pt x="657701" y="210026"/>
                </a:cubicBezTo>
                <a:cubicBezTo>
                  <a:pt x="657701" y="210026"/>
                  <a:pt x="655796" y="215741"/>
                  <a:pt x="653891" y="226219"/>
                </a:cubicBezTo>
                <a:cubicBezTo>
                  <a:pt x="648176" y="212884"/>
                  <a:pt x="643414" y="201454"/>
                  <a:pt x="638651" y="191929"/>
                </a:cubicBezTo>
                <a:cubicBezTo>
                  <a:pt x="634841" y="184309"/>
                  <a:pt x="631984" y="178594"/>
                  <a:pt x="630079" y="174784"/>
                </a:cubicBezTo>
                <a:cubicBezTo>
                  <a:pt x="628174" y="170974"/>
                  <a:pt x="627221" y="169069"/>
                  <a:pt x="627221" y="169069"/>
                </a:cubicBezTo>
                <a:cubicBezTo>
                  <a:pt x="627221" y="169069"/>
                  <a:pt x="630079" y="178594"/>
                  <a:pt x="635794" y="193834"/>
                </a:cubicBezTo>
                <a:cubicBezTo>
                  <a:pt x="639604" y="205264"/>
                  <a:pt x="644366" y="221456"/>
                  <a:pt x="649129" y="240506"/>
                </a:cubicBezTo>
                <a:cubicBezTo>
                  <a:pt x="649129" y="241459"/>
                  <a:pt x="649129" y="242411"/>
                  <a:pt x="650081" y="244316"/>
                </a:cubicBezTo>
                <a:cubicBezTo>
                  <a:pt x="649129" y="250031"/>
                  <a:pt x="648176" y="255746"/>
                  <a:pt x="647224" y="262414"/>
                </a:cubicBezTo>
                <a:cubicBezTo>
                  <a:pt x="646271" y="268129"/>
                  <a:pt x="645319" y="273844"/>
                  <a:pt x="644366" y="279559"/>
                </a:cubicBezTo>
                <a:cubicBezTo>
                  <a:pt x="643414" y="285274"/>
                  <a:pt x="643414" y="291941"/>
                  <a:pt x="642461" y="298609"/>
                </a:cubicBezTo>
                <a:cubicBezTo>
                  <a:pt x="642461" y="298609"/>
                  <a:pt x="642461" y="298609"/>
                  <a:pt x="642461" y="298609"/>
                </a:cubicBezTo>
                <a:cubicBezTo>
                  <a:pt x="642461" y="296704"/>
                  <a:pt x="642461" y="294799"/>
                  <a:pt x="642461" y="294799"/>
                </a:cubicBezTo>
                <a:cubicBezTo>
                  <a:pt x="642461" y="294799"/>
                  <a:pt x="642461" y="302419"/>
                  <a:pt x="641509" y="315754"/>
                </a:cubicBezTo>
                <a:cubicBezTo>
                  <a:pt x="641509" y="316706"/>
                  <a:pt x="641509" y="316706"/>
                  <a:pt x="641509" y="317659"/>
                </a:cubicBezTo>
                <a:cubicBezTo>
                  <a:pt x="640556" y="314801"/>
                  <a:pt x="639604" y="311944"/>
                  <a:pt x="639604" y="309086"/>
                </a:cubicBezTo>
                <a:cubicBezTo>
                  <a:pt x="640556" y="306229"/>
                  <a:pt x="640556" y="304324"/>
                  <a:pt x="640556" y="304324"/>
                </a:cubicBezTo>
                <a:cubicBezTo>
                  <a:pt x="640556" y="304324"/>
                  <a:pt x="639604" y="305276"/>
                  <a:pt x="638651" y="307181"/>
                </a:cubicBezTo>
                <a:cubicBezTo>
                  <a:pt x="636746" y="299561"/>
                  <a:pt x="634841" y="291941"/>
                  <a:pt x="632936" y="284321"/>
                </a:cubicBezTo>
                <a:cubicBezTo>
                  <a:pt x="630079" y="271939"/>
                  <a:pt x="626269" y="260509"/>
                  <a:pt x="624364" y="250031"/>
                </a:cubicBezTo>
                <a:cubicBezTo>
                  <a:pt x="622459" y="239554"/>
                  <a:pt x="619601" y="230981"/>
                  <a:pt x="617696" y="223361"/>
                </a:cubicBezTo>
                <a:cubicBezTo>
                  <a:pt x="616744" y="218599"/>
                  <a:pt x="615791" y="214789"/>
                  <a:pt x="614839" y="210979"/>
                </a:cubicBezTo>
                <a:cubicBezTo>
                  <a:pt x="615791" y="204311"/>
                  <a:pt x="615791" y="197644"/>
                  <a:pt x="615791" y="190024"/>
                </a:cubicBezTo>
                <a:cubicBezTo>
                  <a:pt x="616744" y="169069"/>
                  <a:pt x="617696" y="148114"/>
                  <a:pt x="617696" y="126206"/>
                </a:cubicBezTo>
                <a:cubicBezTo>
                  <a:pt x="613886" y="146209"/>
                  <a:pt x="610076" y="166211"/>
                  <a:pt x="607219" y="187166"/>
                </a:cubicBezTo>
                <a:cubicBezTo>
                  <a:pt x="607219" y="186214"/>
                  <a:pt x="607219" y="185261"/>
                  <a:pt x="606266" y="184309"/>
                </a:cubicBezTo>
                <a:cubicBezTo>
                  <a:pt x="606266" y="186214"/>
                  <a:pt x="606266" y="188119"/>
                  <a:pt x="606266" y="189071"/>
                </a:cubicBezTo>
                <a:cubicBezTo>
                  <a:pt x="604361" y="197644"/>
                  <a:pt x="603409" y="207169"/>
                  <a:pt x="601504" y="215741"/>
                </a:cubicBezTo>
                <a:cubicBezTo>
                  <a:pt x="600551" y="213836"/>
                  <a:pt x="600551" y="211931"/>
                  <a:pt x="599599" y="210979"/>
                </a:cubicBezTo>
                <a:cubicBezTo>
                  <a:pt x="593884" y="198596"/>
                  <a:pt x="591026" y="191929"/>
                  <a:pt x="591026" y="191929"/>
                </a:cubicBezTo>
                <a:cubicBezTo>
                  <a:pt x="591026" y="191929"/>
                  <a:pt x="592931" y="199549"/>
                  <a:pt x="595789" y="212884"/>
                </a:cubicBezTo>
                <a:cubicBezTo>
                  <a:pt x="596741" y="217646"/>
                  <a:pt x="597694" y="223361"/>
                  <a:pt x="599599" y="230029"/>
                </a:cubicBezTo>
                <a:cubicBezTo>
                  <a:pt x="598646" y="237649"/>
                  <a:pt x="596741" y="244316"/>
                  <a:pt x="595789" y="251936"/>
                </a:cubicBezTo>
                <a:cubicBezTo>
                  <a:pt x="592931" y="266224"/>
                  <a:pt x="591026" y="280511"/>
                  <a:pt x="589121" y="294799"/>
                </a:cubicBezTo>
                <a:cubicBezTo>
                  <a:pt x="586264" y="290989"/>
                  <a:pt x="584359" y="288131"/>
                  <a:pt x="582454" y="284321"/>
                </a:cubicBezTo>
                <a:cubicBezTo>
                  <a:pt x="583406" y="277654"/>
                  <a:pt x="584359" y="270986"/>
                  <a:pt x="585311" y="265271"/>
                </a:cubicBezTo>
                <a:cubicBezTo>
                  <a:pt x="586264" y="256699"/>
                  <a:pt x="587216" y="250031"/>
                  <a:pt x="588169" y="244316"/>
                </a:cubicBezTo>
                <a:cubicBezTo>
                  <a:pt x="590074" y="232886"/>
                  <a:pt x="591026" y="225266"/>
                  <a:pt x="591026" y="225266"/>
                </a:cubicBezTo>
                <a:cubicBezTo>
                  <a:pt x="591026" y="225266"/>
                  <a:pt x="588169" y="231934"/>
                  <a:pt x="584359" y="243364"/>
                </a:cubicBezTo>
                <a:cubicBezTo>
                  <a:pt x="583406" y="247174"/>
                  <a:pt x="581501" y="252889"/>
                  <a:pt x="579596" y="258604"/>
                </a:cubicBezTo>
                <a:cubicBezTo>
                  <a:pt x="578644" y="248126"/>
                  <a:pt x="578644" y="239554"/>
                  <a:pt x="577691" y="231934"/>
                </a:cubicBezTo>
                <a:cubicBezTo>
                  <a:pt x="576739" y="218599"/>
                  <a:pt x="575786" y="210979"/>
                  <a:pt x="575786" y="210979"/>
                </a:cubicBezTo>
                <a:cubicBezTo>
                  <a:pt x="575786" y="210979"/>
                  <a:pt x="574834" y="218599"/>
                  <a:pt x="573881" y="230981"/>
                </a:cubicBezTo>
                <a:cubicBezTo>
                  <a:pt x="572929" y="240506"/>
                  <a:pt x="571976" y="252889"/>
                  <a:pt x="571024" y="267176"/>
                </a:cubicBezTo>
                <a:cubicBezTo>
                  <a:pt x="571024" y="267176"/>
                  <a:pt x="571024" y="267176"/>
                  <a:pt x="571024" y="267176"/>
                </a:cubicBezTo>
                <a:cubicBezTo>
                  <a:pt x="570071" y="265271"/>
                  <a:pt x="568166" y="264319"/>
                  <a:pt x="567214" y="262414"/>
                </a:cubicBezTo>
                <a:cubicBezTo>
                  <a:pt x="561499" y="245269"/>
                  <a:pt x="556736" y="230981"/>
                  <a:pt x="552926" y="219551"/>
                </a:cubicBezTo>
                <a:cubicBezTo>
                  <a:pt x="552926" y="219551"/>
                  <a:pt x="552926" y="218599"/>
                  <a:pt x="552926" y="218599"/>
                </a:cubicBezTo>
                <a:cubicBezTo>
                  <a:pt x="553879" y="208121"/>
                  <a:pt x="554831" y="198596"/>
                  <a:pt x="555784" y="189071"/>
                </a:cubicBezTo>
                <a:cubicBezTo>
                  <a:pt x="556736" y="179546"/>
                  <a:pt x="557689" y="170021"/>
                  <a:pt x="558641" y="162401"/>
                </a:cubicBezTo>
                <a:cubicBezTo>
                  <a:pt x="559594" y="154781"/>
                  <a:pt x="560546" y="147161"/>
                  <a:pt x="561499" y="141446"/>
                </a:cubicBezTo>
                <a:cubicBezTo>
                  <a:pt x="563404" y="130016"/>
                  <a:pt x="564356" y="123349"/>
                  <a:pt x="564356" y="123349"/>
                </a:cubicBezTo>
                <a:cubicBezTo>
                  <a:pt x="564356" y="123349"/>
                  <a:pt x="561499" y="130016"/>
                  <a:pt x="557689" y="140494"/>
                </a:cubicBezTo>
                <a:cubicBezTo>
                  <a:pt x="555784" y="146209"/>
                  <a:pt x="553879" y="152876"/>
                  <a:pt x="551021" y="160496"/>
                </a:cubicBezTo>
                <a:cubicBezTo>
                  <a:pt x="548164" y="168116"/>
                  <a:pt x="546259" y="177641"/>
                  <a:pt x="544354" y="187166"/>
                </a:cubicBezTo>
                <a:cubicBezTo>
                  <a:pt x="542449" y="196691"/>
                  <a:pt x="540544" y="207169"/>
                  <a:pt x="537686" y="218599"/>
                </a:cubicBezTo>
                <a:cubicBezTo>
                  <a:pt x="536734" y="222409"/>
                  <a:pt x="536734" y="227171"/>
                  <a:pt x="535781" y="231934"/>
                </a:cubicBezTo>
                <a:cubicBezTo>
                  <a:pt x="535781" y="228124"/>
                  <a:pt x="534829" y="224314"/>
                  <a:pt x="534829" y="220504"/>
                </a:cubicBezTo>
                <a:cubicBezTo>
                  <a:pt x="534829" y="214789"/>
                  <a:pt x="533876" y="210026"/>
                  <a:pt x="532924" y="205264"/>
                </a:cubicBezTo>
                <a:cubicBezTo>
                  <a:pt x="532924" y="198596"/>
                  <a:pt x="533876" y="192881"/>
                  <a:pt x="533876" y="186214"/>
                </a:cubicBezTo>
                <a:cubicBezTo>
                  <a:pt x="533876" y="179546"/>
                  <a:pt x="534829" y="172879"/>
                  <a:pt x="534829" y="166211"/>
                </a:cubicBezTo>
                <a:cubicBezTo>
                  <a:pt x="534829" y="159544"/>
                  <a:pt x="534829" y="153829"/>
                  <a:pt x="534829" y="148114"/>
                </a:cubicBezTo>
                <a:cubicBezTo>
                  <a:pt x="534829" y="136684"/>
                  <a:pt x="534829" y="127159"/>
                  <a:pt x="534829" y="118586"/>
                </a:cubicBezTo>
                <a:cubicBezTo>
                  <a:pt x="534829" y="102394"/>
                  <a:pt x="533876" y="92869"/>
                  <a:pt x="533876" y="92869"/>
                </a:cubicBezTo>
                <a:cubicBezTo>
                  <a:pt x="533876" y="92869"/>
                  <a:pt x="532924" y="102394"/>
                  <a:pt x="531019" y="118586"/>
                </a:cubicBezTo>
                <a:cubicBezTo>
                  <a:pt x="530066" y="126206"/>
                  <a:pt x="529114" y="136684"/>
                  <a:pt x="528161" y="147161"/>
                </a:cubicBezTo>
                <a:cubicBezTo>
                  <a:pt x="527209" y="152876"/>
                  <a:pt x="527209" y="158591"/>
                  <a:pt x="526256" y="165259"/>
                </a:cubicBezTo>
                <a:cubicBezTo>
                  <a:pt x="525304" y="171926"/>
                  <a:pt x="524351" y="177641"/>
                  <a:pt x="523399" y="185261"/>
                </a:cubicBezTo>
                <a:cubicBezTo>
                  <a:pt x="522446" y="189071"/>
                  <a:pt x="522446" y="192881"/>
                  <a:pt x="521494" y="197644"/>
                </a:cubicBezTo>
                <a:cubicBezTo>
                  <a:pt x="518636" y="187166"/>
                  <a:pt x="516731" y="177641"/>
                  <a:pt x="513874" y="170021"/>
                </a:cubicBezTo>
                <a:cubicBezTo>
                  <a:pt x="509111" y="153829"/>
                  <a:pt x="506254" y="144304"/>
                  <a:pt x="506254" y="144304"/>
                </a:cubicBezTo>
                <a:cubicBezTo>
                  <a:pt x="506254" y="144304"/>
                  <a:pt x="507206" y="153829"/>
                  <a:pt x="510064" y="170974"/>
                </a:cubicBezTo>
                <a:cubicBezTo>
                  <a:pt x="511969" y="184309"/>
                  <a:pt x="513874" y="201454"/>
                  <a:pt x="517684" y="222409"/>
                </a:cubicBezTo>
                <a:cubicBezTo>
                  <a:pt x="517684" y="225266"/>
                  <a:pt x="516731" y="227171"/>
                  <a:pt x="516731" y="230029"/>
                </a:cubicBezTo>
                <a:cubicBezTo>
                  <a:pt x="515779" y="237649"/>
                  <a:pt x="514826" y="244316"/>
                  <a:pt x="512921" y="251936"/>
                </a:cubicBezTo>
                <a:cubicBezTo>
                  <a:pt x="499586" y="210026"/>
                  <a:pt x="490061" y="181451"/>
                  <a:pt x="487204" y="172879"/>
                </a:cubicBezTo>
                <a:cubicBezTo>
                  <a:pt x="486251" y="167164"/>
                  <a:pt x="485299" y="164306"/>
                  <a:pt x="485299" y="164306"/>
                </a:cubicBezTo>
                <a:cubicBezTo>
                  <a:pt x="485299" y="164306"/>
                  <a:pt x="486251" y="173831"/>
                  <a:pt x="486251" y="189071"/>
                </a:cubicBezTo>
                <a:cubicBezTo>
                  <a:pt x="487204" y="196691"/>
                  <a:pt x="487204" y="207169"/>
                  <a:pt x="488156" y="217646"/>
                </a:cubicBezTo>
                <a:cubicBezTo>
                  <a:pt x="488156" y="224314"/>
                  <a:pt x="489109" y="230981"/>
                  <a:pt x="489109" y="238601"/>
                </a:cubicBezTo>
                <a:cubicBezTo>
                  <a:pt x="488156" y="232886"/>
                  <a:pt x="487204" y="228124"/>
                  <a:pt x="486251" y="223361"/>
                </a:cubicBezTo>
                <a:cubicBezTo>
                  <a:pt x="485299" y="217646"/>
                  <a:pt x="484346" y="212884"/>
                  <a:pt x="482441" y="207169"/>
                </a:cubicBezTo>
                <a:cubicBezTo>
                  <a:pt x="480536" y="202406"/>
                  <a:pt x="479584" y="197644"/>
                  <a:pt x="478631" y="192881"/>
                </a:cubicBezTo>
                <a:cubicBezTo>
                  <a:pt x="475774" y="184309"/>
                  <a:pt x="473869" y="176689"/>
                  <a:pt x="471964" y="170021"/>
                </a:cubicBezTo>
                <a:cubicBezTo>
                  <a:pt x="468154" y="157639"/>
                  <a:pt x="465296" y="150019"/>
                  <a:pt x="465296" y="150019"/>
                </a:cubicBezTo>
                <a:cubicBezTo>
                  <a:pt x="465296" y="150019"/>
                  <a:pt x="466249" y="157639"/>
                  <a:pt x="468154" y="170021"/>
                </a:cubicBezTo>
                <a:cubicBezTo>
                  <a:pt x="469106" y="176689"/>
                  <a:pt x="470059" y="184309"/>
                  <a:pt x="471011" y="193834"/>
                </a:cubicBezTo>
                <a:cubicBezTo>
                  <a:pt x="471964" y="198596"/>
                  <a:pt x="471964" y="203359"/>
                  <a:pt x="472916" y="208121"/>
                </a:cubicBezTo>
                <a:cubicBezTo>
                  <a:pt x="473869" y="212884"/>
                  <a:pt x="473869" y="218599"/>
                  <a:pt x="474821" y="224314"/>
                </a:cubicBezTo>
                <a:cubicBezTo>
                  <a:pt x="475774" y="233839"/>
                  <a:pt x="476726" y="244316"/>
                  <a:pt x="478631" y="255746"/>
                </a:cubicBezTo>
                <a:cubicBezTo>
                  <a:pt x="477679" y="250031"/>
                  <a:pt x="475774" y="245269"/>
                  <a:pt x="474821" y="240506"/>
                </a:cubicBezTo>
                <a:cubicBezTo>
                  <a:pt x="467201" y="211931"/>
                  <a:pt x="460534" y="188119"/>
                  <a:pt x="455771" y="170974"/>
                </a:cubicBezTo>
                <a:cubicBezTo>
                  <a:pt x="450056" y="154781"/>
                  <a:pt x="447199" y="145256"/>
                  <a:pt x="447199" y="145256"/>
                </a:cubicBezTo>
                <a:cubicBezTo>
                  <a:pt x="447199" y="145256"/>
                  <a:pt x="449104" y="154781"/>
                  <a:pt x="451961" y="171926"/>
                </a:cubicBezTo>
                <a:cubicBezTo>
                  <a:pt x="453866" y="180499"/>
                  <a:pt x="454819" y="190976"/>
                  <a:pt x="457676" y="202406"/>
                </a:cubicBezTo>
                <a:cubicBezTo>
                  <a:pt x="459581" y="213836"/>
                  <a:pt x="462439" y="227171"/>
                  <a:pt x="464344" y="242411"/>
                </a:cubicBezTo>
                <a:cubicBezTo>
                  <a:pt x="466249" y="254794"/>
                  <a:pt x="469106" y="268129"/>
                  <a:pt x="471011" y="282416"/>
                </a:cubicBezTo>
                <a:cubicBezTo>
                  <a:pt x="469106" y="278606"/>
                  <a:pt x="468154" y="275749"/>
                  <a:pt x="467201" y="272891"/>
                </a:cubicBezTo>
                <a:cubicBezTo>
                  <a:pt x="462439" y="262414"/>
                  <a:pt x="459581" y="255746"/>
                  <a:pt x="459581" y="255746"/>
                </a:cubicBezTo>
                <a:cubicBezTo>
                  <a:pt x="459581" y="255746"/>
                  <a:pt x="460534" y="262414"/>
                  <a:pt x="463391" y="273844"/>
                </a:cubicBezTo>
                <a:cubicBezTo>
                  <a:pt x="464344" y="279559"/>
                  <a:pt x="466249" y="286226"/>
                  <a:pt x="468154" y="293846"/>
                </a:cubicBezTo>
                <a:cubicBezTo>
                  <a:pt x="469106" y="297656"/>
                  <a:pt x="470059" y="302419"/>
                  <a:pt x="471011" y="306229"/>
                </a:cubicBezTo>
                <a:cubicBezTo>
                  <a:pt x="471964" y="310991"/>
                  <a:pt x="472916" y="315754"/>
                  <a:pt x="473869" y="320516"/>
                </a:cubicBezTo>
                <a:cubicBezTo>
                  <a:pt x="475774" y="330041"/>
                  <a:pt x="477679" y="340519"/>
                  <a:pt x="479584" y="351949"/>
                </a:cubicBezTo>
                <a:cubicBezTo>
                  <a:pt x="479584" y="352901"/>
                  <a:pt x="479584" y="352901"/>
                  <a:pt x="479584" y="353854"/>
                </a:cubicBezTo>
                <a:cubicBezTo>
                  <a:pt x="479584" y="353854"/>
                  <a:pt x="479584" y="352901"/>
                  <a:pt x="478631" y="351949"/>
                </a:cubicBezTo>
                <a:cubicBezTo>
                  <a:pt x="476726" y="347186"/>
                  <a:pt x="473869" y="343376"/>
                  <a:pt x="471964" y="338614"/>
                </a:cubicBezTo>
                <a:cubicBezTo>
                  <a:pt x="471011" y="333851"/>
                  <a:pt x="471011" y="329089"/>
                  <a:pt x="470059" y="324326"/>
                </a:cubicBezTo>
                <a:cubicBezTo>
                  <a:pt x="468154" y="309086"/>
                  <a:pt x="465296" y="294799"/>
                  <a:pt x="462439" y="280511"/>
                </a:cubicBezTo>
                <a:cubicBezTo>
                  <a:pt x="459581" y="266224"/>
                  <a:pt x="455771" y="252889"/>
                  <a:pt x="452914" y="240506"/>
                </a:cubicBezTo>
                <a:cubicBezTo>
                  <a:pt x="449104" y="228124"/>
                  <a:pt x="445294" y="215741"/>
                  <a:pt x="441484" y="205264"/>
                </a:cubicBezTo>
                <a:cubicBezTo>
                  <a:pt x="440531" y="201454"/>
                  <a:pt x="438626" y="198596"/>
                  <a:pt x="437674" y="194786"/>
                </a:cubicBezTo>
                <a:cubicBezTo>
                  <a:pt x="438626" y="185261"/>
                  <a:pt x="439579" y="175736"/>
                  <a:pt x="440531" y="167164"/>
                </a:cubicBezTo>
                <a:cubicBezTo>
                  <a:pt x="441484" y="151924"/>
                  <a:pt x="442436" y="139541"/>
                  <a:pt x="442436" y="128111"/>
                </a:cubicBezTo>
                <a:cubicBezTo>
                  <a:pt x="442436" y="106204"/>
                  <a:pt x="441484" y="94774"/>
                  <a:pt x="441484" y="94774"/>
                </a:cubicBezTo>
                <a:cubicBezTo>
                  <a:pt x="441484" y="94774"/>
                  <a:pt x="440531" y="107156"/>
                  <a:pt x="438626" y="128111"/>
                </a:cubicBezTo>
                <a:cubicBezTo>
                  <a:pt x="437674" y="138589"/>
                  <a:pt x="435769" y="151924"/>
                  <a:pt x="433864" y="166211"/>
                </a:cubicBezTo>
                <a:cubicBezTo>
                  <a:pt x="432911" y="170021"/>
                  <a:pt x="432911" y="173831"/>
                  <a:pt x="431959" y="178594"/>
                </a:cubicBezTo>
                <a:cubicBezTo>
                  <a:pt x="431959" y="177641"/>
                  <a:pt x="431006" y="176689"/>
                  <a:pt x="431006" y="175736"/>
                </a:cubicBezTo>
                <a:cubicBezTo>
                  <a:pt x="427196" y="167164"/>
                  <a:pt x="423386" y="159544"/>
                  <a:pt x="419576" y="153829"/>
                </a:cubicBezTo>
                <a:cubicBezTo>
                  <a:pt x="412909" y="142399"/>
                  <a:pt x="408146" y="135731"/>
                  <a:pt x="408146" y="135731"/>
                </a:cubicBezTo>
                <a:cubicBezTo>
                  <a:pt x="408146" y="135731"/>
                  <a:pt x="411004" y="143351"/>
                  <a:pt x="415766" y="155734"/>
                </a:cubicBezTo>
                <a:cubicBezTo>
                  <a:pt x="418624" y="161449"/>
                  <a:pt x="420529" y="170021"/>
                  <a:pt x="423386" y="178594"/>
                </a:cubicBezTo>
                <a:cubicBezTo>
                  <a:pt x="425291" y="184309"/>
                  <a:pt x="427196" y="190024"/>
                  <a:pt x="428149" y="195739"/>
                </a:cubicBezTo>
                <a:cubicBezTo>
                  <a:pt x="427196" y="201454"/>
                  <a:pt x="425291" y="208121"/>
                  <a:pt x="424339" y="214789"/>
                </a:cubicBezTo>
                <a:cubicBezTo>
                  <a:pt x="424339" y="214789"/>
                  <a:pt x="424339" y="214789"/>
                  <a:pt x="424339" y="214789"/>
                </a:cubicBezTo>
                <a:cubicBezTo>
                  <a:pt x="418624" y="206216"/>
                  <a:pt x="415766" y="202406"/>
                  <a:pt x="415766" y="202406"/>
                </a:cubicBezTo>
                <a:cubicBezTo>
                  <a:pt x="415766" y="202406"/>
                  <a:pt x="417671" y="208121"/>
                  <a:pt x="421481" y="216694"/>
                </a:cubicBezTo>
                <a:cubicBezTo>
                  <a:pt x="422434" y="218599"/>
                  <a:pt x="423386" y="220504"/>
                  <a:pt x="423386" y="223361"/>
                </a:cubicBezTo>
                <a:cubicBezTo>
                  <a:pt x="420529" y="238601"/>
                  <a:pt x="416719" y="255746"/>
                  <a:pt x="412909" y="272891"/>
                </a:cubicBezTo>
                <a:cubicBezTo>
                  <a:pt x="410051" y="264319"/>
                  <a:pt x="407194" y="257651"/>
                  <a:pt x="405289" y="253841"/>
                </a:cubicBezTo>
                <a:cubicBezTo>
                  <a:pt x="405289" y="253841"/>
                  <a:pt x="405289" y="253841"/>
                  <a:pt x="405289" y="253841"/>
                </a:cubicBezTo>
                <a:cubicBezTo>
                  <a:pt x="405289" y="237649"/>
                  <a:pt x="405289" y="223361"/>
                  <a:pt x="404336" y="210026"/>
                </a:cubicBezTo>
                <a:cubicBezTo>
                  <a:pt x="403384" y="196691"/>
                  <a:pt x="403384" y="185261"/>
                  <a:pt x="401479" y="176689"/>
                </a:cubicBezTo>
                <a:cubicBezTo>
                  <a:pt x="398621" y="158591"/>
                  <a:pt x="396716" y="148114"/>
                  <a:pt x="396716" y="148114"/>
                </a:cubicBezTo>
                <a:cubicBezTo>
                  <a:pt x="396716" y="148114"/>
                  <a:pt x="396716" y="158591"/>
                  <a:pt x="397669" y="177641"/>
                </a:cubicBezTo>
                <a:cubicBezTo>
                  <a:pt x="397669" y="186214"/>
                  <a:pt x="397669" y="195739"/>
                  <a:pt x="396716" y="206216"/>
                </a:cubicBezTo>
                <a:cubicBezTo>
                  <a:pt x="394811" y="214789"/>
                  <a:pt x="391954" y="228124"/>
                  <a:pt x="389096" y="244316"/>
                </a:cubicBezTo>
                <a:cubicBezTo>
                  <a:pt x="386239" y="235744"/>
                  <a:pt x="384334" y="227171"/>
                  <a:pt x="381476" y="219551"/>
                </a:cubicBezTo>
                <a:cubicBezTo>
                  <a:pt x="379571" y="212884"/>
                  <a:pt x="377666" y="205264"/>
                  <a:pt x="374809" y="199549"/>
                </a:cubicBezTo>
                <a:cubicBezTo>
                  <a:pt x="373856" y="197644"/>
                  <a:pt x="373856" y="196691"/>
                  <a:pt x="372904" y="194786"/>
                </a:cubicBezTo>
                <a:cubicBezTo>
                  <a:pt x="372904" y="193834"/>
                  <a:pt x="372904" y="192881"/>
                  <a:pt x="372904" y="190976"/>
                </a:cubicBezTo>
                <a:cubicBezTo>
                  <a:pt x="371951" y="186214"/>
                  <a:pt x="370999" y="181451"/>
                  <a:pt x="370046" y="177641"/>
                </a:cubicBezTo>
                <a:cubicBezTo>
                  <a:pt x="368141" y="169069"/>
                  <a:pt x="367189" y="162401"/>
                  <a:pt x="366236" y="155734"/>
                </a:cubicBezTo>
                <a:cubicBezTo>
                  <a:pt x="365284" y="152876"/>
                  <a:pt x="365284" y="150019"/>
                  <a:pt x="364331" y="148114"/>
                </a:cubicBezTo>
                <a:cubicBezTo>
                  <a:pt x="363379" y="140494"/>
                  <a:pt x="363379" y="135731"/>
                  <a:pt x="363379" y="135731"/>
                </a:cubicBezTo>
                <a:cubicBezTo>
                  <a:pt x="363379" y="135731"/>
                  <a:pt x="363379" y="137636"/>
                  <a:pt x="363379" y="140494"/>
                </a:cubicBezTo>
                <a:cubicBezTo>
                  <a:pt x="362426" y="138589"/>
                  <a:pt x="362426" y="136684"/>
                  <a:pt x="362426" y="136684"/>
                </a:cubicBezTo>
                <a:cubicBezTo>
                  <a:pt x="362426" y="136684"/>
                  <a:pt x="362426" y="142399"/>
                  <a:pt x="362426" y="151924"/>
                </a:cubicBezTo>
                <a:cubicBezTo>
                  <a:pt x="362426" y="154781"/>
                  <a:pt x="362426" y="158591"/>
                  <a:pt x="361474" y="163354"/>
                </a:cubicBezTo>
                <a:cubicBezTo>
                  <a:pt x="359569" y="159544"/>
                  <a:pt x="358616" y="155734"/>
                  <a:pt x="357664" y="151924"/>
                </a:cubicBezTo>
                <a:cubicBezTo>
                  <a:pt x="350996" y="135731"/>
                  <a:pt x="348139" y="127159"/>
                  <a:pt x="348139" y="127159"/>
                </a:cubicBezTo>
                <a:cubicBezTo>
                  <a:pt x="348139" y="127159"/>
                  <a:pt x="350044" y="136684"/>
                  <a:pt x="353854" y="153829"/>
                </a:cubicBezTo>
                <a:cubicBezTo>
                  <a:pt x="355759" y="162401"/>
                  <a:pt x="358616" y="171926"/>
                  <a:pt x="361474" y="183356"/>
                </a:cubicBezTo>
                <a:cubicBezTo>
                  <a:pt x="361474" y="186214"/>
                  <a:pt x="361474" y="189071"/>
                  <a:pt x="361474" y="192881"/>
                </a:cubicBezTo>
                <a:cubicBezTo>
                  <a:pt x="359569" y="187166"/>
                  <a:pt x="357664" y="184309"/>
                  <a:pt x="357664" y="184309"/>
                </a:cubicBezTo>
                <a:cubicBezTo>
                  <a:pt x="357664" y="184309"/>
                  <a:pt x="358616" y="189071"/>
                  <a:pt x="360521" y="198596"/>
                </a:cubicBezTo>
                <a:cubicBezTo>
                  <a:pt x="360521" y="205264"/>
                  <a:pt x="360521" y="212884"/>
                  <a:pt x="359569" y="221456"/>
                </a:cubicBezTo>
                <a:cubicBezTo>
                  <a:pt x="357664" y="216694"/>
                  <a:pt x="356711" y="211931"/>
                  <a:pt x="355759" y="208121"/>
                </a:cubicBezTo>
                <a:cubicBezTo>
                  <a:pt x="352901" y="199549"/>
                  <a:pt x="350996" y="193834"/>
                  <a:pt x="350996" y="193834"/>
                </a:cubicBezTo>
                <a:cubicBezTo>
                  <a:pt x="350996" y="193834"/>
                  <a:pt x="350996" y="199549"/>
                  <a:pt x="351949" y="208121"/>
                </a:cubicBezTo>
                <a:cubicBezTo>
                  <a:pt x="351949" y="212884"/>
                  <a:pt x="352901" y="218599"/>
                  <a:pt x="352901" y="224314"/>
                </a:cubicBezTo>
                <a:cubicBezTo>
                  <a:pt x="353854" y="230981"/>
                  <a:pt x="353854" y="237649"/>
                  <a:pt x="353854" y="246221"/>
                </a:cubicBezTo>
                <a:cubicBezTo>
                  <a:pt x="353854" y="253841"/>
                  <a:pt x="354806" y="262414"/>
                  <a:pt x="354806" y="270986"/>
                </a:cubicBezTo>
                <a:cubicBezTo>
                  <a:pt x="355759" y="279559"/>
                  <a:pt x="355759" y="289084"/>
                  <a:pt x="355759" y="299561"/>
                </a:cubicBezTo>
                <a:cubicBezTo>
                  <a:pt x="355759" y="305276"/>
                  <a:pt x="356711" y="310991"/>
                  <a:pt x="356711" y="316706"/>
                </a:cubicBezTo>
                <a:cubicBezTo>
                  <a:pt x="352901" y="310039"/>
                  <a:pt x="349091" y="303371"/>
                  <a:pt x="346234" y="298609"/>
                </a:cubicBezTo>
                <a:cubicBezTo>
                  <a:pt x="346234" y="297656"/>
                  <a:pt x="345281" y="297656"/>
                  <a:pt x="345281" y="296704"/>
                </a:cubicBezTo>
                <a:cubicBezTo>
                  <a:pt x="345281" y="294799"/>
                  <a:pt x="345281" y="293846"/>
                  <a:pt x="345281" y="291941"/>
                </a:cubicBezTo>
                <a:cubicBezTo>
                  <a:pt x="346234" y="282416"/>
                  <a:pt x="347186" y="274796"/>
                  <a:pt x="348139" y="267176"/>
                </a:cubicBezTo>
                <a:cubicBezTo>
                  <a:pt x="349091" y="253841"/>
                  <a:pt x="350044" y="246221"/>
                  <a:pt x="350044" y="246221"/>
                </a:cubicBezTo>
                <a:cubicBezTo>
                  <a:pt x="350044" y="246221"/>
                  <a:pt x="348139" y="253841"/>
                  <a:pt x="344329" y="267176"/>
                </a:cubicBezTo>
                <a:cubicBezTo>
                  <a:pt x="342424" y="272891"/>
                  <a:pt x="341471" y="279559"/>
                  <a:pt x="339566" y="287179"/>
                </a:cubicBezTo>
                <a:cubicBezTo>
                  <a:pt x="339566" y="287179"/>
                  <a:pt x="339566" y="287179"/>
                  <a:pt x="339566" y="287179"/>
                </a:cubicBezTo>
                <a:cubicBezTo>
                  <a:pt x="339566" y="287179"/>
                  <a:pt x="339566" y="287179"/>
                  <a:pt x="339566" y="288131"/>
                </a:cubicBezTo>
                <a:cubicBezTo>
                  <a:pt x="339566" y="289084"/>
                  <a:pt x="338614" y="290036"/>
                  <a:pt x="338614" y="291941"/>
                </a:cubicBezTo>
                <a:cubicBezTo>
                  <a:pt x="338614" y="293846"/>
                  <a:pt x="337661" y="295751"/>
                  <a:pt x="337661" y="297656"/>
                </a:cubicBezTo>
                <a:cubicBezTo>
                  <a:pt x="332899" y="290036"/>
                  <a:pt x="328136" y="283369"/>
                  <a:pt x="324326" y="277654"/>
                </a:cubicBezTo>
                <a:cubicBezTo>
                  <a:pt x="320516" y="263366"/>
                  <a:pt x="315754" y="249079"/>
                  <a:pt x="310991" y="233839"/>
                </a:cubicBezTo>
                <a:cubicBezTo>
                  <a:pt x="308134" y="226219"/>
                  <a:pt x="306229" y="219551"/>
                  <a:pt x="303371" y="211931"/>
                </a:cubicBezTo>
                <a:cubicBezTo>
                  <a:pt x="304324" y="206216"/>
                  <a:pt x="305276" y="201454"/>
                  <a:pt x="306229" y="196691"/>
                </a:cubicBezTo>
                <a:cubicBezTo>
                  <a:pt x="310039" y="179546"/>
                  <a:pt x="312896" y="164306"/>
                  <a:pt x="316706" y="150971"/>
                </a:cubicBezTo>
                <a:cubicBezTo>
                  <a:pt x="320516" y="137636"/>
                  <a:pt x="322421" y="125254"/>
                  <a:pt x="326231" y="115729"/>
                </a:cubicBezTo>
                <a:cubicBezTo>
                  <a:pt x="331946" y="96679"/>
                  <a:pt x="335756" y="85249"/>
                  <a:pt x="335756" y="85249"/>
                </a:cubicBezTo>
                <a:cubicBezTo>
                  <a:pt x="335756" y="85249"/>
                  <a:pt x="330994" y="95726"/>
                  <a:pt x="323374" y="113824"/>
                </a:cubicBezTo>
                <a:cubicBezTo>
                  <a:pt x="319564" y="123349"/>
                  <a:pt x="315754" y="134779"/>
                  <a:pt x="310991" y="148114"/>
                </a:cubicBezTo>
                <a:cubicBezTo>
                  <a:pt x="309086" y="154781"/>
                  <a:pt x="306229" y="161449"/>
                  <a:pt x="303371" y="169069"/>
                </a:cubicBezTo>
                <a:cubicBezTo>
                  <a:pt x="301466" y="175736"/>
                  <a:pt x="299561" y="183356"/>
                  <a:pt x="297656" y="190024"/>
                </a:cubicBezTo>
                <a:cubicBezTo>
                  <a:pt x="293846" y="179546"/>
                  <a:pt x="290989" y="170021"/>
                  <a:pt x="287179" y="159544"/>
                </a:cubicBezTo>
                <a:cubicBezTo>
                  <a:pt x="290036" y="172879"/>
                  <a:pt x="291941" y="185261"/>
                  <a:pt x="294799" y="198596"/>
                </a:cubicBezTo>
                <a:cubicBezTo>
                  <a:pt x="290989" y="213836"/>
                  <a:pt x="287179" y="230029"/>
                  <a:pt x="283369" y="247174"/>
                </a:cubicBezTo>
                <a:cubicBezTo>
                  <a:pt x="282416" y="252889"/>
                  <a:pt x="281464" y="258604"/>
                  <a:pt x="279559" y="264319"/>
                </a:cubicBezTo>
                <a:cubicBezTo>
                  <a:pt x="278606" y="260509"/>
                  <a:pt x="277654" y="257651"/>
                  <a:pt x="276701" y="253841"/>
                </a:cubicBezTo>
                <a:cubicBezTo>
                  <a:pt x="276701" y="245269"/>
                  <a:pt x="277654" y="235744"/>
                  <a:pt x="278606" y="227171"/>
                </a:cubicBezTo>
                <a:cubicBezTo>
                  <a:pt x="280511" y="205264"/>
                  <a:pt x="281464" y="185261"/>
                  <a:pt x="284321" y="166211"/>
                </a:cubicBezTo>
                <a:cubicBezTo>
                  <a:pt x="285274" y="156686"/>
                  <a:pt x="286226" y="148114"/>
                  <a:pt x="287179" y="139541"/>
                </a:cubicBezTo>
                <a:cubicBezTo>
                  <a:pt x="288131" y="130969"/>
                  <a:pt x="290036" y="123349"/>
                  <a:pt x="290989" y="115729"/>
                </a:cubicBezTo>
                <a:cubicBezTo>
                  <a:pt x="293846" y="100489"/>
                  <a:pt x="294799" y="87154"/>
                  <a:pt x="297656" y="76676"/>
                </a:cubicBezTo>
                <a:cubicBezTo>
                  <a:pt x="302419" y="54769"/>
                  <a:pt x="304324" y="42386"/>
                  <a:pt x="304324" y="42386"/>
                </a:cubicBezTo>
                <a:cubicBezTo>
                  <a:pt x="304324" y="42386"/>
                  <a:pt x="300514" y="54769"/>
                  <a:pt x="293846" y="75724"/>
                </a:cubicBezTo>
                <a:cubicBezTo>
                  <a:pt x="290036" y="86201"/>
                  <a:pt x="287179" y="99536"/>
                  <a:pt x="283369" y="114776"/>
                </a:cubicBezTo>
                <a:cubicBezTo>
                  <a:pt x="281464" y="122396"/>
                  <a:pt x="279559" y="130016"/>
                  <a:pt x="277654" y="138589"/>
                </a:cubicBezTo>
                <a:cubicBezTo>
                  <a:pt x="275749" y="147161"/>
                  <a:pt x="274796" y="156686"/>
                  <a:pt x="272891" y="165259"/>
                </a:cubicBezTo>
                <a:cubicBezTo>
                  <a:pt x="271939" y="170021"/>
                  <a:pt x="270986" y="173831"/>
                  <a:pt x="270034" y="178594"/>
                </a:cubicBezTo>
                <a:cubicBezTo>
                  <a:pt x="268129" y="182404"/>
                  <a:pt x="265271" y="188119"/>
                  <a:pt x="261461" y="196691"/>
                </a:cubicBezTo>
                <a:cubicBezTo>
                  <a:pt x="260509" y="191929"/>
                  <a:pt x="258604" y="187166"/>
                  <a:pt x="258604" y="183356"/>
                </a:cubicBezTo>
                <a:cubicBezTo>
                  <a:pt x="255746" y="170021"/>
                  <a:pt x="253841" y="161449"/>
                  <a:pt x="253841" y="161449"/>
                </a:cubicBezTo>
                <a:cubicBezTo>
                  <a:pt x="253841" y="161449"/>
                  <a:pt x="253841" y="169069"/>
                  <a:pt x="254794" y="183356"/>
                </a:cubicBezTo>
                <a:cubicBezTo>
                  <a:pt x="254794" y="190024"/>
                  <a:pt x="255746" y="197644"/>
                  <a:pt x="256699" y="207169"/>
                </a:cubicBezTo>
                <a:cubicBezTo>
                  <a:pt x="253841" y="213836"/>
                  <a:pt x="250984" y="222409"/>
                  <a:pt x="247174" y="231934"/>
                </a:cubicBezTo>
                <a:cubicBezTo>
                  <a:pt x="246221" y="232886"/>
                  <a:pt x="246221" y="234791"/>
                  <a:pt x="245269" y="236696"/>
                </a:cubicBezTo>
                <a:cubicBezTo>
                  <a:pt x="243364" y="231934"/>
                  <a:pt x="242411" y="230029"/>
                  <a:pt x="242411" y="230029"/>
                </a:cubicBezTo>
                <a:cubicBezTo>
                  <a:pt x="242411" y="230029"/>
                  <a:pt x="243364" y="233839"/>
                  <a:pt x="244316" y="240506"/>
                </a:cubicBezTo>
                <a:cubicBezTo>
                  <a:pt x="241459" y="247174"/>
                  <a:pt x="239554" y="254794"/>
                  <a:pt x="236696" y="262414"/>
                </a:cubicBezTo>
                <a:cubicBezTo>
                  <a:pt x="232886" y="250031"/>
                  <a:pt x="229076" y="238601"/>
                  <a:pt x="226219" y="227171"/>
                </a:cubicBezTo>
                <a:cubicBezTo>
                  <a:pt x="223361" y="219551"/>
                  <a:pt x="221456" y="210979"/>
                  <a:pt x="218599" y="204311"/>
                </a:cubicBezTo>
                <a:cubicBezTo>
                  <a:pt x="215741" y="196691"/>
                  <a:pt x="213836" y="190024"/>
                  <a:pt x="210979" y="184309"/>
                </a:cubicBezTo>
                <a:cubicBezTo>
                  <a:pt x="206216" y="171926"/>
                  <a:pt x="202406" y="160496"/>
                  <a:pt x="198596" y="150971"/>
                </a:cubicBezTo>
                <a:cubicBezTo>
                  <a:pt x="191929" y="132874"/>
                  <a:pt x="187166" y="122396"/>
                  <a:pt x="187166" y="122396"/>
                </a:cubicBezTo>
                <a:cubicBezTo>
                  <a:pt x="187166" y="122396"/>
                  <a:pt x="190024" y="132874"/>
                  <a:pt x="194786" y="151924"/>
                </a:cubicBezTo>
                <a:cubicBezTo>
                  <a:pt x="197644" y="161449"/>
                  <a:pt x="200501" y="172879"/>
                  <a:pt x="204311" y="186214"/>
                </a:cubicBezTo>
                <a:cubicBezTo>
                  <a:pt x="206216" y="192881"/>
                  <a:pt x="208121" y="199549"/>
                  <a:pt x="210026" y="207169"/>
                </a:cubicBezTo>
                <a:cubicBezTo>
                  <a:pt x="211931" y="214789"/>
                  <a:pt x="213836" y="222409"/>
                  <a:pt x="215741" y="230981"/>
                </a:cubicBezTo>
                <a:cubicBezTo>
                  <a:pt x="218599" y="245269"/>
                  <a:pt x="222409" y="260509"/>
                  <a:pt x="226219" y="275749"/>
                </a:cubicBezTo>
                <a:cubicBezTo>
                  <a:pt x="224314" y="280511"/>
                  <a:pt x="221456" y="287179"/>
                  <a:pt x="218599" y="295751"/>
                </a:cubicBezTo>
                <a:cubicBezTo>
                  <a:pt x="218599" y="296704"/>
                  <a:pt x="217646" y="297656"/>
                  <a:pt x="217646" y="298609"/>
                </a:cubicBezTo>
                <a:cubicBezTo>
                  <a:pt x="216694" y="286226"/>
                  <a:pt x="215741" y="274796"/>
                  <a:pt x="214789" y="266224"/>
                </a:cubicBezTo>
                <a:cubicBezTo>
                  <a:pt x="213836" y="250984"/>
                  <a:pt x="212884" y="241459"/>
                  <a:pt x="212884" y="241459"/>
                </a:cubicBezTo>
                <a:cubicBezTo>
                  <a:pt x="212884" y="241459"/>
                  <a:pt x="211931" y="250031"/>
                  <a:pt x="210979" y="266224"/>
                </a:cubicBezTo>
                <a:cubicBezTo>
                  <a:pt x="210026" y="277654"/>
                  <a:pt x="210026" y="291941"/>
                  <a:pt x="209074" y="309086"/>
                </a:cubicBezTo>
                <a:cubicBezTo>
                  <a:pt x="204311" y="301466"/>
                  <a:pt x="200501" y="293846"/>
                  <a:pt x="196691" y="287179"/>
                </a:cubicBezTo>
                <a:cubicBezTo>
                  <a:pt x="192881" y="281464"/>
                  <a:pt x="190024" y="275749"/>
                  <a:pt x="187166" y="270034"/>
                </a:cubicBezTo>
                <a:cubicBezTo>
                  <a:pt x="183356" y="265271"/>
                  <a:pt x="180499" y="260509"/>
                  <a:pt x="177641" y="255746"/>
                </a:cubicBezTo>
                <a:cubicBezTo>
                  <a:pt x="171926" y="246221"/>
                  <a:pt x="166211" y="238601"/>
                  <a:pt x="161449" y="231934"/>
                </a:cubicBezTo>
                <a:cubicBezTo>
                  <a:pt x="159544" y="230029"/>
                  <a:pt x="158591" y="227171"/>
                  <a:pt x="156686" y="225266"/>
                </a:cubicBezTo>
                <a:cubicBezTo>
                  <a:pt x="154781" y="214789"/>
                  <a:pt x="152876" y="209074"/>
                  <a:pt x="152876" y="209074"/>
                </a:cubicBezTo>
                <a:cubicBezTo>
                  <a:pt x="152876" y="209074"/>
                  <a:pt x="152876" y="212884"/>
                  <a:pt x="152876" y="219551"/>
                </a:cubicBezTo>
                <a:cubicBezTo>
                  <a:pt x="149066" y="213836"/>
                  <a:pt x="146209" y="210979"/>
                  <a:pt x="146209" y="210979"/>
                </a:cubicBezTo>
                <a:cubicBezTo>
                  <a:pt x="146209" y="210979"/>
                  <a:pt x="148114" y="215741"/>
                  <a:pt x="152876" y="224314"/>
                </a:cubicBezTo>
                <a:cubicBezTo>
                  <a:pt x="153829" y="235744"/>
                  <a:pt x="154781" y="253841"/>
                  <a:pt x="156686" y="275749"/>
                </a:cubicBezTo>
                <a:cubicBezTo>
                  <a:pt x="153829" y="271939"/>
                  <a:pt x="150971" y="267176"/>
                  <a:pt x="148114" y="263366"/>
                </a:cubicBezTo>
                <a:cubicBezTo>
                  <a:pt x="139541" y="252889"/>
                  <a:pt x="131921" y="242411"/>
                  <a:pt x="124301" y="233839"/>
                </a:cubicBezTo>
                <a:cubicBezTo>
                  <a:pt x="116681" y="225266"/>
                  <a:pt x="110966" y="217646"/>
                  <a:pt x="104299" y="212884"/>
                </a:cubicBezTo>
                <a:cubicBezTo>
                  <a:pt x="94774" y="203359"/>
                  <a:pt x="88106" y="197644"/>
                  <a:pt x="88106" y="197644"/>
                </a:cubicBezTo>
                <a:cubicBezTo>
                  <a:pt x="88106" y="197644"/>
                  <a:pt x="93821" y="205264"/>
                  <a:pt x="103346" y="217646"/>
                </a:cubicBezTo>
                <a:cubicBezTo>
                  <a:pt x="108109" y="223361"/>
                  <a:pt x="113824" y="231934"/>
                  <a:pt x="119539" y="240506"/>
                </a:cubicBezTo>
                <a:cubicBezTo>
                  <a:pt x="126206" y="249079"/>
                  <a:pt x="131921" y="260509"/>
                  <a:pt x="139541" y="271939"/>
                </a:cubicBezTo>
                <a:cubicBezTo>
                  <a:pt x="143351" y="278606"/>
                  <a:pt x="148114" y="285274"/>
                  <a:pt x="151924" y="292894"/>
                </a:cubicBezTo>
                <a:cubicBezTo>
                  <a:pt x="151924" y="294799"/>
                  <a:pt x="151924" y="295751"/>
                  <a:pt x="151924" y="297656"/>
                </a:cubicBezTo>
                <a:cubicBezTo>
                  <a:pt x="151924" y="297656"/>
                  <a:pt x="150971" y="296704"/>
                  <a:pt x="150971" y="296704"/>
                </a:cubicBezTo>
                <a:cubicBezTo>
                  <a:pt x="145256" y="290989"/>
                  <a:pt x="140494" y="285274"/>
                  <a:pt x="136684" y="282416"/>
                </a:cubicBezTo>
                <a:cubicBezTo>
                  <a:pt x="134779" y="280511"/>
                  <a:pt x="133826" y="279559"/>
                  <a:pt x="131921" y="278606"/>
                </a:cubicBezTo>
                <a:cubicBezTo>
                  <a:pt x="132874" y="275749"/>
                  <a:pt x="132874" y="274796"/>
                  <a:pt x="132874" y="274796"/>
                </a:cubicBezTo>
                <a:cubicBezTo>
                  <a:pt x="132874" y="274796"/>
                  <a:pt x="131921" y="275749"/>
                  <a:pt x="130969" y="278606"/>
                </a:cubicBezTo>
                <a:cubicBezTo>
                  <a:pt x="125254" y="273844"/>
                  <a:pt x="122396" y="270986"/>
                  <a:pt x="122396" y="270986"/>
                </a:cubicBezTo>
                <a:cubicBezTo>
                  <a:pt x="122396" y="270986"/>
                  <a:pt x="125254" y="274796"/>
                  <a:pt x="130016" y="280511"/>
                </a:cubicBezTo>
                <a:cubicBezTo>
                  <a:pt x="128111" y="283369"/>
                  <a:pt x="126206" y="288131"/>
                  <a:pt x="123349" y="293846"/>
                </a:cubicBezTo>
                <a:cubicBezTo>
                  <a:pt x="120491" y="299561"/>
                  <a:pt x="117634" y="308134"/>
                  <a:pt x="114776" y="316706"/>
                </a:cubicBezTo>
                <a:cubicBezTo>
                  <a:pt x="113824" y="318611"/>
                  <a:pt x="113824" y="319564"/>
                  <a:pt x="112871" y="321469"/>
                </a:cubicBezTo>
                <a:cubicBezTo>
                  <a:pt x="110014" y="313849"/>
                  <a:pt x="107156" y="306229"/>
                  <a:pt x="103346" y="299561"/>
                </a:cubicBezTo>
                <a:cubicBezTo>
                  <a:pt x="97631" y="286226"/>
                  <a:pt x="91916" y="273844"/>
                  <a:pt x="86201" y="262414"/>
                </a:cubicBezTo>
                <a:cubicBezTo>
                  <a:pt x="83344" y="255746"/>
                  <a:pt x="80486" y="250984"/>
                  <a:pt x="78581" y="245269"/>
                </a:cubicBezTo>
                <a:cubicBezTo>
                  <a:pt x="75724" y="240506"/>
                  <a:pt x="72866" y="235744"/>
                  <a:pt x="70961" y="230981"/>
                </a:cubicBezTo>
                <a:cubicBezTo>
                  <a:pt x="66199" y="222409"/>
                  <a:pt x="61436" y="213836"/>
                  <a:pt x="57626" y="208121"/>
                </a:cubicBezTo>
                <a:cubicBezTo>
                  <a:pt x="50006" y="195739"/>
                  <a:pt x="46196" y="188119"/>
                  <a:pt x="46196" y="188119"/>
                </a:cubicBezTo>
                <a:cubicBezTo>
                  <a:pt x="46196" y="188119"/>
                  <a:pt x="49054" y="195739"/>
                  <a:pt x="54769" y="210026"/>
                </a:cubicBezTo>
                <a:cubicBezTo>
                  <a:pt x="57626" y="216694"/>
                  <a:pt x="60484" y="225266"/>
                  <a:pt x="64294" y="234791"/>
                </a:cubicBezTo>
                <a:cubicBezTo>
                  <a:pt x="66199" y="239554"/>
                  <a:pt x="68104" y="244316"/>
                  <a:pt x="70009" y="250031"/>
                </a:cubicBezTo>
                <a:cubicBezTo>
                  <a:pt x="71914" y="254794"/>
                  <a:pt x="73819" y="260509"/>
                  <a:pt x="75724" y="266224"/>
                </a:cubicBezTo>
                <a:cubicBezTo>
                  <a:pt x="78581" y="274796"/>
                  <a:pt x="82391" y="283369"/>
                  <a:pt x="85249" y="292894"/>
                </a:cubicBezTo>
                <a:cubicBezTo>
                  <a:pt x="83344" y="290036"/>
                  <a:pt x="81439" y="286226"/>
                  <a:pt x="79534" y="284321"/>
                </a:cubicBezTo>
                <a:cubicBezTo>
                  <a:pt x="74771" y="277654"/>
                  <a:pt x="71914" y="271939"/>
                  <a:pt x="68104" y="268129"/>
                </a:cubicBezTo>
                <a:cubicBezTo>
                  <a:pt x="61436" y="258604"/>
                  <a:pt x="57626" y="253841"/>
                  <a:pt x="57626" y="253841"/>
                </a:cubicBezTo>
                <a:cubicBezTo>
                  <a:pt x="57626" y="253841"/>
                  <a:pt x="59531" y="259556"/>
                  <a:pt x="64294" y="270034"/>
                </a:cubicBezTo>
                <a:cubicBezTo>
                  <a:pt x="66199" y="274796"/>
                  <a:pt x="69056" y="281464"/>
                  <a:pt x="71914" y="288131"/>
                </a:cubicBezTo>
                <a:cubicBezTo>
                  <a:pt x="76676" y="295751"/>
                  <a:pt x="79534" y="303371"/>
                  <a:pt x="83344" y="311944"/>
                </a:cubicBezTo>
                <a:cubicBezTo>
                  <a:pt x="86201" y="317659"/>
                  <a:pt x="88106" y="324326"/>
                  <a:pt x="90964" y="330994"/>
                </a:cubicBezTo>
                <a:cubicBezTo>
                  <a:pt x="90011" y="333851"/>
                  <a:pt x="89059" y="336709"/>
                  <a:pt x="87154" y="339566"/>
                </a:cubicBezTo>
                <a:cubicBezTo>
                  <a:pt x="85249" y="343376"/>
                  <a:pt x="83344" y="348139"/>
                  <a:pt x="81439" y="352901"/>
                </a:cubicBezTo>
                <a:cubicBezTo>
                  <a:pt x="80486" y="348139"/>
                  <a:pt x="79534" y="343376"/>
                  <a:pt x="78581" y="339566"/>
                </a:cubicBezTo>
                <a:cubicBezTo>
                  <a:pt x="75724" y="326231"/>
                  <a:pt x="72866" y="312896"/>
                  <a:pt x="70009" y="301466"/>
                </a:cubicBezTo>
                <a:cubicBezTo>
                  <a:pt x="67151" y="290036"/>
                  <a:pt x="64294" y="278606"/>
                  <a:pt x="61436" y="269081"/>
                </a:cubicBezTo>
                <a:cubicBezTo>
                  <a:pt x="58579" y="259556"/>
                  <a:pt x="56674" y="250984"/>
                  <a:pt x="53816" y="244316"/>
                </a:cubicBezTo>
                <a:cubicBezTo>
                  <a:pt x="49054" y="230981"/>
                  <a:pt x="46196" y="223361"/>
                  <a:pt x="46196" y="223361"/>
                </a:cubicBezTo>
                <a:cubicBezTo>
                  <a:pt x="46196" y="223361"/>
                  <a:pt x="47149" y="230981"/>
                  <a:pt x="50006" y="245269"/>
                </a:cubicBezTo>
                <a:cubicBezTo>
                  <a:pt x="50959" y="251936"/>
                  <a:pt x="51911" y="260509"/>
                  <a:pt x="53816" y="270034"/>
                </a:cubicBezTo>
                <a:cubicBezTo>
                  <a:pt x="55721" y="279559"/>
                  <a:pt x="56674" y="290989"/>
                  <a:pt x="58579" y="302419"/>
                </a:cubicBezTo>
                <a:cubicBezTo>
                  <a:pt x="60484" y="314801"/>
                  <a:pt x="61436" y="327184"/>
                  <a:pt x="64294" y="340519"/>
                </a:cubicBezTo>
                <a:cubicBezTo>
                  <a:pt x="66199" y="353854"/>
                  <a:pt x="67151" y="367189"/>
                  <a:pt x="69056" y="381476"/>
                </a:cubicBezTo>
                <a:cubicBezTo>
                  <a:pt x="68104" y="382429"/>
                  <a:pt x="68104" y="383381"/>
                  <a:pt x="67151" y="385286"/>
                </a:cubicBezTo>
                <a:cubicBezTo>
                  <a:pt x="64294" y="391954"/>
                  <a:pt x="62389" y="398621"/>
                  <a:pt x="60484" y="405289"/>
                </a:cubicBezTo>
                <a:cubicBezTo>
                  <a:pt x="60484" y="406241"/>
                  <a:pt x="60484" y="406241"/>
                  <a:pt x="59531" y="407194"/>
                </a:cubicBezTo>
                <a:cubicBezTo>
                  <a:pt x="58579" y="407194"/>
                  <a:pt x="57626" y="407194"/>
                  <a:pt x="56674" y="407194"/>
                </a:cubicBezTo>
                <a:cubicBezTo>
                  <a:pt x="55721" y="404336"/>
                  <a:pt x="55721" y="402431"/>
                  <a:pt x="54769" y="399574"/>
                </a:cubicBezTo>
                <a:cubicBezTo>
                  <a:pt x="51911" y="387191"/>
                  <a:pt x="49054" y="375761"/>
                  <a:pt x="46196" y="364331"/>
                </a:cubicBezTo>
                <a:cubicBezTo>
                  <a:pt x="43339" y="352901"/>
                  <a:pt x="40481" y="342424"/>
                  <a:pt x="37624" y="332899"/>
                </a:cubicBezTo>
                <a:cubicBezTo>
                  <a:pt x="31909" y="313849"/>
                  <a:pt x="26194" y="297656"/>
                  <a:pt x="21431" y="287179"/>
                </a:cubicBezTo>
                <a:cubicBezTo>
                  <a:pt x="16669" y="276701"/>
                  <a:pt x="13811" y="270034"/>
                  <a:pt x="13811" y="270034"/>
                </a:cubicBezTo>
                <a:cubicBezTo>
                  <a:pt x="13811" y="270034"/>
                  <a:pt x="14764" y="276701"/>
                  <a:pt x="17621" y="288131"/>
                </a:cubicBezTo>
                <a:cubicBezTo>
                  <a:pt x="18574" y="293846"/>
                  <a:pt x="20479" y="300514"/>
                  <a:pt x="21431" y="309086"/>
                </a:cubicBezTo>
                <a:cubicBezTo>
                  <a:pt x="23336" y="316706"/>
                  <a:pt x="24289" y="326231"/>
                  <a:pt x="26194" y="335756"/>
                </a:cubicBezTo>
                <a:cubicBezTo>
                  <a:pt x="28099" y="345281"/>
                  <a:pt x="30004" y="355759"/>
                  <a:pt x="31909" y="367189"/>
                </a:cubicBezTo>
                <a:cubicBezTo>
                  <a:pt x="35719" y="378619"/>
                  <a:pt x="37624" y="390049"/>
                  <a:pt x="39529" y="402431"/>
                </a:cubicBezTo>
                <a:cubicBezTo>
                  <a:pt x="39529" y="403384"/>
                  <a:pt x="39529" y="403384"/>
                  <a:pt x="39529" y="404336"/>
                </a:cubicBezTo>
                <a:cubicBezTo>
                  <a:pt x="29051" y="402431"/>
                  <a:pt x="18574" y="401479"/>
                  <a:pt x="7144" y="399574"/>
                </a:cubicBezTo>
                <a:lnTo>
                  <a:pt x="7144" y="511016"/>
                </a:lnTo>
                <a:close/>
                <a:moveTo>
                  <a:pt x="6277451" y="364331"/>
                </a:moveTo>
                <a:cubicBezTo>
                  <a:pt x="6278404" y="362426"/>
                  <a:pt x="6278404" y="359569"/>
                  <a:pt x="6279356" y="357664"/>
                </a:cubicBezTo>
                <a:cubicBezTo>
                  <a:pt x="6279356" y="358616"/>
                  <a:pt x="6279356" y="360521"/>
                  <a:pt x="6279356" y="361474"/>
                </a:cubicBezTo>
                <a:cubicBezTo>
                  <a:pt x="6278404" y="370999"/>
                  <a:pt x="6278404" y="384334"/>
                  <a:pt x="6277451" y="399574"/>
                </a:cubicBezTo>
                <a:cubicBezTo>
                  <a:pt x="6274594" y="409099"/>
                  <a:pt x="6270784" y="419576"/>
                  <a:pt x="6267926" y="430054"/>
                </a:cubicBezTo>
                <a:cubicBezTo>
                  <a:pt x="6266974" y="430054"/>
                  <a:pt x="6266974" y="430054"/>
                  <a:pt x="6266021" y="430054"/>
                </a:cubicBezTo>
                <a:cubicBezTo>
                  <a:pt x="6264117" y="427196"/>
                  <a:pt x="6262212" y="424339"/>
                  <a:pt x="6260306" y="421481"/>
                </a:cubicBezTo>
                <a:cubicBezTo>
                  <a:pt x="6266021" y="402431"/>
                  <a:pt x="6271737" y="383381"/>
                  <a:pt x="6277451" y="364331"/>
                </a:cubicBezTo>
                <a:close/>
                <a:moveTo>
                  <a:pt x="6211729" y="425291"/>
                </a:moveTo>
                <a:cubicBezTo>
                  <a:pt x="6211729" y="415766"/>
                  <a:pt x="6212681" y="406241"/>
                  <a:pt x="6212681" y="398621"/>
                </a:cubicBezTo>
                <a:cubicBezTo>
                  <a:pt x="6212681" y="395764"/>
                  <a:pt x="6212681" y="392906"/>
                  <a:pt x="6213634" y="390049"/>
                </a:cubicBezTo>
                <a:cubicBezTo>
                  <a:pt x="6214587" y="391001"/>
                  <a:pt x="6215539" y="392906"/>
                  <a:pt x="6216492" y="393859"/>
                </a:cubicBezTo>
                <a:cubicBezTo>
                  <a:pt x="6220301" y="398621"/>
                  <a:pt x="6224112" y="403384"/>
                  <a:pt x="6227921" y="408146"/>
                </a:cubicBezTo>
                <a:cubicBezTo>
                  <a:pt x="6226969" y="410051"/>
                  <a:pt x="6226017" y="411956"/>
                  <a:pt x="6225064" y="412909"/>
                </a:cubicBezTo>
                <a:cubicBezTo>
                  <a:pt x="6224112" y="414814"/>
                  <a:pt x="6222206" y="417671"/>
                  <a:pt x="6221254" y="420529"/>
                </a:cubicBezTo>
                <a:cubicBezTo>
                  <a:pt x="6220301" y="423386"/>
                  <a:pt x="6219349" y="426244"/>
                  <a:pt x="6218396" y="429101"/>
                </a:cubicBezTo>
                <a:cubicBezTo>
                  <a:pt x="6218396" y="430054"/>
                  <a:pt x="6218396" y="430054"/>
                  <a:pt x="6217444" y="431006"/>
                </a:cubicBezTo>
                <a:cubicBezTo>
                  <a:pt x="6217444" y="430054"/>
                  <a:pt x="6217444" y="429101"/>
                  <a:pt x="6217444" y="429101"/>
                </a:cubicBezTo>
                <a:cubicBezTo>
                  <a:pt x="6216492" y="419576"/>
                  <a:pt x="6215539" y="413861"/>
                  <a:pt x="6215539" y="413861"/>
                </a:cubicBezTo>
                <a:cubicBezTo>
                  <a:pt x="6215539" y="413861"/>
                  <a:pt x="6214587" y="419576"/>
                  <a:pt x="6213634" y="429101"/>
                </a:cubicBezTo>
                <a:cubicBezTo>
                  <a:pt x="6213634" y="432911"/>
                  <a:pt x="6212681" y="436721"/>
                  <a:pt x="6211729" y="441484"/>
                </a:cubicBezTo>
                <a:cubicBezTo>
                  <a:pt x="6211729" y="435769"/>
                  <a:pt x="6211729" y="430054"/>
                  <a:pt x="6211729" y="425291"/>
                </a:cubicBezTo>
                <a:close/>
                <a:moveTo>
                  <a:pt x="6183154" y="343376"/>
                </a:moveTo>
                <a:cubicBezTo>
                  <a:pt x="6185059" y="346234"/>
                  <a:pt x="6186012" y="348139"/>
                  <a:pt x="6187917" y="350996"/>
                </a:cubicBezTo>
                <a:cubicBezTo>
                  <a:pt x="6188869" y="352901"/>
                  <a:pt x="6190774" y="354806"/>
                  <a:pt x="6191726" y="356711"/>
                </a:cubicBezTo>
                <a:cubicBezTo>
                  <a:pt x="6188869" y="366236"/>
                  <a:pt x="6186012" y="376714"/>
                  <a:pt x="6183154" y="388144"/>
                </a:cubicBezTo>
                <a:cubicBezTo>
                  <a:pt x="6183154" y="389096"/>
                  <a:pt x="6182201" y="391001"/>
                  <a:pt x="6182201" y="391954"/>
                </a:cubicBezTo>
                <a:cubicBezTo>
                  <a:pt x="6182201" y="386239"/>
                  <a:pt x="6181249" y="381476"/>
                  <a:pt x="6181249" y="375761"/>
                </a:cubicBezTo>
                <a:cubicBezTo>
                  <a:pt x="6181249" y="374809"/>
                  <a:pt x="6181249" y="373856"/>
                  <a:pt x="6181249" y="372904"/>
                </a:cubicBezTo>
                <a:cubicBezTo>
                  <a:pt x="6181249" y="362426"/>
                  <a:pt x="6182201" y="352901"/>
                  <a:pt x="6183154" y="343376"/>
                </a:cubicBezTo>
                <a:close/>
                <a:moveTo>
                  <a:pt x="6144101" y="308134"/>
                </a:moveTo>
                <a:cubicBezTo>
                  <a:pt x="6145054" y="297656"/>
                  <a:pt x="6146959" y="287179"/>
                  <a:pt x="6147912" y="276701"/>
                </a:cubicBezTo>
                <a:cubicBezTo>
                  <a:pt x="6149817" y="280511"/>
                  <a:pt x="6151721" y="284321"/>
                  <a:pt x="6153626" y="289084"/>
                </a:cubicBezTo>
                <a:cubicBezTo>
                  <a:pt x="6156484" y="293846"/>
                  <a:pt x="6158389" y="299561"/>
                  <a:pt x="6161246" y="305276"/>
                </a:cubicBezTo>
                <a:cubicBezTo>
                  <a:pt x="6160294" y="308134"/>
                  <a:pt x="6159342" y="313849"/>
                  <a:pt x="6157437" y="319564"/>
                </a:cubicBezTo>
                <a:cubicBezTo>
                  <a:pt x="6155531" y="325279"/>
                  <a:pt x="6154579" y="332899"/>
                  <a:pt x="6152674" y="342424"/>
                </a:cubicBezTo>
                <a:cubicBezTo>
                  <a:pt x="6151721" y="347186"/>
                  <a:pt x="6150769" y="351949"/>
                  <a:pt x="6150769" y="356711"/>
                </a:cubicBezTo>
                <a:cubicBezTo>
                  <a:pt x="6150769" y="358616"/>
                  <a:pt x="6149817" y="359569"/>
                  <a:pt x="6149817" y="360521"/>
                </a:cubicBezTo>
                <a:cubicBezTo>
                  <a:pt x="6149817" y="362426"/>
                  <a:pt x="6148864" y="363379"/>
                  <a:pt x="6148864" y="365284"/>
                </a:cubicBezTo>
                <a:cubicBezTo>
                  <a:pt x="6146959" y="362426"/>
                  <a:pt x="6146006" y="360521"/>
                  <a:pt x="6146006" y="360521"/>
                </a:cubicBezTo>
                <a:cubicBezTo>
                  <a:pt x="6146006" y="360521"/>
                  <a:pt x="6146959" y="363379"/>
                  <a:pt x="6147912" y="368141"/>
                </a:cubicBezTo>
                <a:cubicBezTo>
                  <a:pt x="6146959" y="374809"/>
                  <a:pt x="6146006" y="382429"/>
                  <a:pt x="6145054" y="389096"/>
                </a:cubicBezTo>
                <a:cubicBezTo>
                  <a:pt x="6145054" y="388144"/>
                  <a:pt x="6144101" y="387191"/>
                  <a:pt x="6144101" y="386239"/>
                </a:cubicBezTo>
                <a:cubicBezTo>
                  <a:pt x="6144101" y="385286"/>
                  <a:pt x="6143149" y="385286"/>
                  <a:pt x="6143149" y="384334"/>
                </a:cubicBezTo>
                <a:cubicBezTo>
                  <a:pt x="6143149" y="379571"/>
                  <a:pt x="6142196" y="373856"/>
                  <a:pt x="6142196" y="369094"/>
                </a:cubicBezTo>
                <a:cubicBezTo>
                  <a:pt x="6141244" y="360521"/>
                  <a:pt x="6140292" y="351949"/>
                  <a:pt x="6139339" y="343376"/>
                </a:cubicBezTo>
                <a:cubicBezTo>
                  <a:pt x="6142196" y="331946"/>
                  <a:pt x="6143149" y="319564"/>
                  <a:pt x="6144101" y="308134"/>
                </a:cubicBezTo>
                <a:close/>
                <a:moveTo>
                  <a:pt x="6095524" y="384334"/>
                </a:moveTo>
                <a:cubicBezTo>
                  <a:pt x="6093619" y="393859"/>
                  <a:pt x="6090762" y="403384"/>
                  <a:pt x="6088856" y="412909"/>
                </a:cubicBezTo>
                <a:cubicBezTo>
                  <a:pt x="6086951" y="420529"/>
                  <a:pt x="6085046" y="428149"/>
                  <a:pt x="6083142" y="435769"/>
                </a:cubicBezTo>
                <a:cubicBezTo>
                  <a:pt x="6081237" y="428149"/>
                  <a:pt x="6079331" y="419576"/>
                  <a:pt x="6076474" y="411956"/>
                </a:cubicBezTo>
                <a:cubicBezTo>
                  <a:pt x="6077426" y="405289"/>
                  <a:pt x="6078379" y="397669"/>
                  <a:pt x="6079331" y="391001"/>
                </a:cubicBezTo>
                <a:cubicBezTo>
                  <a:pt x="6080284" y="383381"/>
                  <a:pt x="6082189" y="375761"/>
                  <a:pt x="6084094" y="368141"/>
                </a:cubicBezTo>
                <a:lnTo>
                  <a:pt x="6088856" y="347186"/>
                </a:lnTo>
                <a:cubicBezTo>
                  <a:pt x="6089809" y="347186"/>
                  <a:pt x="6090762" y="347186"/>
                  <a:pt x="6091714" y="348139"/>
                </a:cubicBezTo>
                <a:cubicBezTo>
                  <a:pt x="6093619" y="349091"/>
                  <a:pt x="6094571" y="350044"/>
                  <a:pt x="6095524" y="350996"/>
                </a:cubicBezTo>
                <a:cubicBezTo>
                  <a:pt x="6098381" y="352901"/>
                  <a:pt x="6099334" y="356711"/>
                  <a:pt x="6100287" y="359569"/>
                </a:cubicBezTo>
                <a:cubicBezTo>
                  <a:pt x="6099334" y="367189"/>
                  <a:pt x="6097429" y="375761"/>
                  <a:pt x="6095524" y="384334"/>
                </a:cubicBezTo>
                <a:close/>
                <a:moveTo>
                  <a:pt x="6102192" y="206216"/>
                </a:moveTo>
                <a:cubicBezTo>
                  <a:pt x="6102192" y="211931"/>
                  <a:pt x="6102192" y="222409"/>
                  <a:pt x="6101239" y="235744"/>
                </a:cubicBezTo>
                <a:cubicBezTo>
                  <a:pt x="6101239" y="237649"/>
                  <a:pt x="6101239" y="239554"/>
                  <a:pt x="6101239" y="241459"/>
                </a:cubicBezTo>
                <a:cubicBezTo>
                  <a:pt x="6101239" y="241459"/>
                  <a:pt x="6101239" y="242411"/>
                  <a:pt x="6101239" y="242411"/>
                </a:cubicBezTo>
                <a:cubicBezTo>
                  <a:pt x="6101239" y="242411"/>
                  <a:pt x="6101239" y="242411"/>
                  <a:pt x="6101239" y="242411"/>
                </a:cubicBezTo>
                <a:cubicBezTo>
                  <a:pt x="6101239" y="241459"/>
                  <a:pt x="6100287" y="240506"/>
                  <a:pt x="6100287" y="239554"/>
                </a:cubicBezTo>
                <a:cubicBezTo>
                  <a:pt x="6099334" y="236696"/>
                  <a:pt x="6098381" y="233839"/>
                  <a:pt x="6097429" y="230981"/>
                </a:cubicBezTo>
                <a:cubicBezTo>
                  <a:pt x="6099334" y="222409"/>
                  <a:pt x="6100287" y="213836"/>
                  <a:pt x="6102192" y="206216"/>
                </a:cubicBezTo>
                <a:close/>
                <a:moveTo>
                  <a:pt x="6100287" y="284321"/>
                </a:moveTo>
                <a:cubicBezTo>
                  <a:pt x="6099334" y="282416"/>
                  <a:pt x="6099334" y="281464"/>
                  <a:pt x="6098381" y="279559"/>
                </a:cubicBezTo>
                <a:cubicBezTo>
                  <a:pt x="6098381" y="278606"/>
                  <a:pt x="6099334" y="277654"/>
                  <a:pt x="6099334" y="277654"/>
                </a:cubicBezTo>
                <a:cubicBezTo>
                  <a:pt x="6099334" y="279559"/>
                  <a:pt x="6099334" y="281464"/>
                  <a:pt x="6100287" y="284321"/>
                </a:cubicBezTo>
                <a:close/>
                <a:moveTo>
                  <a:pt x="6093619" y="247174"/>
                </a:moveTo>
                <a:cubicBezTo>
                  <a:pt x="6094571" y="250031"/>
                  <a:pt x="6094571" y="252889"/>
                  <a:pt x="6095524" y="255746"/>
                </a:cubicBezTo>
                <a:cubicBezTo>
                  <a:pt x="6094571" y="258604"/>
                  <a:pt x="6092667" y="261461"/>
                  <a:pt x="6091714" y="264319"/>
                </a:cubicBezTo>
                <a:cubicBezTo>
                  <a:pt x="6091714" y="263366"/>
                  <a:pt x="6090762" y="262414"/>
                  <a:pt x="6090762" y="262414"/>
                </a:cubicBezTo>
                <a:cubicBezTo>
                  <a:pt x="6091714" y="257651"/>
                  <a:pt x="6092667" y="251936"/>
                  <a:pt x="6093619" y="247174"/>
                </a:cubicBezTo>
                <a:close/>
                <a:moveTo>
                  <a:pt x="6088856" y="269081"/>
                </a:moveTo>
                <a:cubicBezTo>
                  <a:pt x="6088856" y="269081"/>
                  <a:pt x="6088856" y="270034"/>
                  <a:pt x="6088856" y="270034"/>
                </a:cubicBezTo>
                <a:cubicBezTo>
                  <a:pt x="6088856" y="270034"/>
                  <a:pt x="6088856" y="270034"/>
                  <a:pt x="6088856" y="270034"/>
                </a:cubicBezTo>
                <a:cubicBezTo>
                  <a:pt x="6088856" y="270986"/>
                  <a:pt x="6087904" y="271939"/>
                  <a:pt x="6087904" y="272891"/>
                </a:cubicBezTo>
                <a:cubicBezTo>
                  <a:pt x="6088856" y="270986"/>
                  <a:pt x="6088856" y="270034"/>
                  <a:pt x="6088856" y="269081"/>
                </a:cubicBezTo>
                <a:close/>
                <a:moveTo>
                  <a:pt x="6067901" y="369094"/>
                </a:moveTo>
                <a:cubicBezTo>
                  <a:pt x="6072664" y="358616"/>
                  <a:pt x="6076474" y="349091"/>
                  <a:pt x="6080284" y="339566"/>
                </a:cubicBezTo>
                <a:cubicBezTo>
                  <a:pt x="6082189" y="334804"/>
                  <a:pt x="6084094" y="330041"/>
                  <a:pt x="6085046" y="326231"/>
                </a:cubicBezTo>
                <a:cubicBezTo>
                  <a:pt x="6085999" y="321469"/>
                  <a:pt x="6087904" y="317659"/>
                  <a:pt x="6088856" y="313849"/>
                </a:cubicBezTo>
                <a:cubicBezTo>
                  <a:pt x="6090762" y="306229"/>
                  <a:pt x="6092667" y="299561"/>
                  <a:pt x="6093619" y="293846"/>
                </a:cubicBezTo>
                <a:cubicBezTo>
                  <a:pt x="6093619" y="293846"/>
                  <a:pt x="6093619" y="293846"/>
                  <a:pt x="6093619" y="293846"/>
                </a:cubicBezTo>
                <a:cubicBezTo>
                  <a:pt x="6094571" y="299561"/>
                  <a:pt x="6095524" y="305276"/>
                  <a:pt x="6096476" y="310991"/>
                </a:cubicBezTo>
                <a:cubicBezTo>
                  <a:pt x="6098381" y="319564"/>
                  <a:pt x="6098381" y="329089"/>
                  <a:pt x="6100287" y="339566"/>
                </a:cubicBezTo>
                <a:cubicBezTo>
                  <a:pt x="6100287" y="345281"/>
                  <a:pt x="6101239" y="350044"/>
                  <a:pt x="6101239" y="355759"/>
                </a:cubicBezTo>
                <a:cubicBezTo>
                  <a:pt x="6101239" y="355759"/>
                  <a:pt x="6101239" y="355759"/>
                  <a:pt x="6101239" y="355759"/>
                </a:cubicBezTo>
                <a:cubicBezTo>
                  <a:pt x="6101239" y="356711"/>
                  <a:pt x="6100287" y="358616"/>
                  <a:pt x="6100287" y="359569"/>
                </a:cubicBezTo>
                <a:cubicBezTo>
                  <a:pt x="6100287" y="355759"/>
                  <a:pt x="6099334" y="352901"/>
                  <a:pt x="6097429" y="350044"/>
                </a:cubicBezTo>
                <a:cubicBezTo>
                  <a:pt x="6096476" y="348139"/>
                  <a:pt x="6094571" y="347186"/>
                  <a:pt x="6093619" y="345281"/>
                </a:cubicBezTo>
                <a:cubicBezTo>
                  <a:pt x="6091714" y="344329"/>
                  <a:pt x="6089809" y="343376"/>
                  <a:pt x="6087904" y="342424"/>
                </a:cubicBezTo>
                <a:lnTo>
                  <a:pt x="6085999" y="341471"/>
                </a:lnTo>
                <a:lnTo>
                  <a:pt x="6085046" y="343376"/>
                </a:lnTo>
                <a:cubicBezTo>
                  <a:pt x="6082189" y="350996"/>
                  <a:pt x="6079331" y="357664"/>
                  <a:pt x="6076474" y="365284"/>
                </a:cubicBezTo>
                <a:cubicBezTo>
                  <a:pt x="6074569" y="371951"/>
                  <a:pt x="6071712" y="377666"/>
                  <a:pt x="6069806" y="384334"/>
                </a:cubicBezTo>
                <a:cubicBezTo>
                  <a:pt x="6068854" y="380524"/>
                  <a:pt x="6067901" y="376714"/>
                  <a:pt x="6065996" y="372904"/>
                </a:cubicBezTo>
                <a:cubicBezTo>
                  <a:pt x="6066949" y="371951"/>
                  <a:pt x="6067901" y="370999"/>
                  <a:pt x="6067901" y="369094"/>
                </a:cubicBezTo>
                <a:close/>
                <a:moveTo>
                  <a:pt x="6035517" y="310039"/>
                </a:moveTo>
                <a:cubicBezTo>
                  <a:pt x="6035517" y="309086"/>
                  <a:pt x="6035517" y="309086"/>
                  <a:pt x="6035517" y="308134"/>
                </a:cubicBezTo>
                <a:cubicBezTo>
                  <a:pt x="6036469" y="312896"/>
                  <a:pt x="6038374" y="318611"/>
                  <a:pt x="6040279" y="324326"/>
                </a:cubicBezTo>
                <a:cubicBezTo>
                  <a:pt x="6041231" y="329089"/>
                  <a:pt x="6042184" y="333851"/>
                  <a:pt x="6044089" y="338614"/>
                </a:cubicBezTo>
                <a:cubicBezTo>
                  <a:pt x="6042184" y="344329"/>
                  <a:pt x="6040279" y="350044"/>
                  <a:pt x="6038374" y="355759"/>
                </a:cubicBezTo>
                <a:cubicBezTo>
                  <a:pt x="6036469" y="345281"/>
                  <a:pt x="6035517" y="336709"/>
                  <a:pt x="6033612" y="330041"/>
                </a:cubicBezTo>
                <a:cubicBezTo>
                  <a:pt x="6034564" y="323374"/>
                  <a:pt x="6034564" y="315754"/>
                  <a:pt x="6035517" y="310039"/>
                </a:cubicBezTo>
                <a:close/>
                <a:moveTo>
                  <a:pt x="6012656" y="361474"/>
                </a:moveTo>
                <a:cubicBezTo>
                  <a:pt x="6012656" y="362426"/>
                  <a:pt x="6012656" y="363379"/>
                  <a:pt x="6012656" y="363379"/>
                </a:cubicBezTo>
                <a:cubicBezTo>
                  <a:pt x="6012656" y="362426"/>
                  <a:pt x="6012656" y="361474"/>
                  <a:pt x="6012656" y="359569"/>
                </a:cubicBezTo>
                <a:cubicBezTo>
                  <a:pt x="6012656" y="360521"/>
                  <a:pt x="6012656" y="360521"/>
                  <a:pt x="6012656" y="361474"/>
                </a:cubicBezTo>
                <a:close/>
                <a:moveTo>
                  <a:pt x="6007894" y="351949"/>
                </a:moveTo>
                <a:cubicBezTo>
                  <a:pt x="6007894" y="351949"/>
                  <a:pt x="6007894" y="352901"/>
                  <a:pt x="6007894" y="352901"/>
                </a:cubicBezTo>
                <a:cubicBezTo>
                  <a:pt x="6007894" y="351949"/>
                  <a:pt x="6007894" y="351949"/>
                  <a:pt x="6007894" y="351949"/>
                </a:cubicBezTo>
                <a:cubicBezTo>
                  <a:pt x="6007894" y="350996"/>
                  <a:pt x="6007894" y="351949"/>
                  <a:pt x="6007894" y="351949"/>
                </a:cubicBezTo>
                <a:close/>
                <a:moveTo>
                  <a:pt x="5976462" y="410051"/>
                </a:moveTo>
                <a:cubicBezTo>
                  <a:pt x="5975509" y="407194"/>
                  <a:pt x="5974556" y="404336"/>
                  <a:pt x="5973604" y="402431"/>
                </a:cubicBezTo>
                <a:cubicBezTo>
                  <a:pt x="5973604" y="401479"/>
                  <a:pt x="5972651" y="399574"/>
                  <a:pt x="5972651" y="398621"/>
                </a:cubicBezTo>
                <a:cubicBezTo>
                  <a:pt x="5972651" y="395764"/>
                  <a:pt x="5971699" y="392906"/>
                  <a:pt x="5971699" y="391001"/>
                </a:cubicBezTo>
                <a:cubicBezTo>
                  <a:pt x="5972651" y="389096"/>
                  <a:pt x="5972651" y="387191"/>
                  <a:pt x="5973604" y="386239"/>
                </a:cubicBezTo>
                <a:cubicBezTo>
                  <a:pt x="5975509" y="382429"/>
                  <a:pt x="5976462" y="378619"/>
                  <a:pt x="5977414" y="374809"/>
                </a:cubicBezTo>
                <a:cubicBezTo>
                  <a:pt x="5977414" y="385286"/>
                  <a:pt x="5976462" y="397669"/>
                  <a:pt x="5976462" y="410051"/>
                </a:cubicBezTo>
                <a:close/>
                <a:moveTo>
                  <a:pt x="5976462" y="239554"/>
                </a:moveTo>
                <a:cubicBezTo>
                  <a:pt x="5977414" y="243364"/>
                  <a:pt x="5977414" y="246221"/>
                  <a:pt x="5978367" y="250031"/>
                </a:cubicBezTo>
                <a:cubicBezTo>
                  <a:pt x="5978367" y="251936"/>
                  <a:pt x="5979319" y="254794"/>
                  <a:pt x="5979319" y="256699"/>
                </a:cubicBezTo>
                <a:cubicBezTo>
                  <a:pt x="5977414" y="253841"/>
                  <a:pt x="5976462" y="250984"/>
                  <a:pt x="5974556" y="248126"/>
                </a:cubicBezTo>
                <a:cubicBezTo>
                  <a:pt x="5975509" y="245269"/>
                  <a:pt x="5975509" y="242411"/>
                  <a:pt x="5976462" y="239554"/>
                </a:cubicBezTo>
                <a:close/>
                <a:moveTo>
                  <a:pt x="5965984" y="291941"/>
                </a:moveTo>
                <a:cubicBezTo>
                  <a:pt x="5965984" y="290036"/>
                  <a:pt x="5966937" y="288131"/>
                  <a:pt x="5966937" y="286226"/>
                </a:cubicBezTo>
                <a:cubicBezTo>
                  <a:pt x="5966937" y="285274"/>
                  <a:pt x="5967889" y="283369"/>
                  <a:pt x="5967889" y="282416"/>
                </a:cubicBezTo>
                <a:cubicBezTo>
                  <a:pt x="5968842" y="277654"/>
                  <a:pt x="5969794" y="273844"/>
                  <a:pt x="5970746" y="269081"/>
                </a:cubicBezTo>
                <a:cubicBezTo>
                  <a:pt x="5974556" y="278606"/>
                  <a:pt x="5979319" y="289084"/>
                  <a:pt x="5983129" y="298609"/>
                </a:cubicBezTo>
                <a:cubicBezTo>
                  <a:pt x="5982176" y="309086"/>
                  <a:pt x="5981224" y="319564"/>
                  <a:pt x="5980271" y="330994"/>
                </a:cubicBezTo>
                <a:cubicBezTo>
                  <a:pt x="5980271" y="330994"/>
                  <a:pt x="5980271" y="331946"/>
                  <a:pt x="5979319" y="331946"/>
                </a:cubicBezTo>
                <a:cubicBezTo>
                  <a:pt x="5977414" y="329089"/>
                  <a:pt x="5976462" y="328136"/>
                  <a:pt x="5976462" y="328136"/>
                </a:cubicBezTo>
                <a:cubicBezTo>
                  <a:pt x="5976462" y="328136"/>
                  <a:pt x="5977414" y="330041"/>
                  <a:pt x="5979319" y="332899"/>
                </a:cubicBezTo>
                <a:cubicBezTo>
                  <a:pt x="5977414" y="336709"/>
                  <a:pt x="5974556" y="341471"/>
                  <a:pt x="5972651" y="346234"/>
                </a:cubicBezTo>
                <a:cubicBezTo>
                  <a:pt x="5970746" y="349091"/>
                  <a:pt x="5969794" y="352901"/>
                  <a:pt x="5967889" y="355759"/>
                </a:cubicBezTo>
                <a:cubicBezTo>
                  <a:pt x="5967889" y="355759"/>
                  <a:pt x="5967889" y="355759"/>
                  <a:pt x="5967889" y="355759"/>
                </a:cubicBezTo>
                <a:cubicBezTo>
                  <a:pt x="5967889" y="353854"/>
                  <a:pt x="5967889" y="352901"/>
                  <a:pt x="5966937" y="351949"/>
                </a:cubicBezTo>
                <a:cubicBezTo>
                  <a:pt x="5965984" y="346234"/>
                  <a:pt x="5965984" y="339566"/>
                  <a:pt x="5965031" y="333851"/>
                </a:cubicBezTo>
                <a:cubicBezTo>
                  <a:pt x="5964079" y="321469"/>
                  <a:pt x="5964079" y="310039"/>
                  <a:pt x="5963126" y="299561"/>
                </a:cubicBezTo>
                <a:cubicBezTo>
                  <a:pt x="5964079" y="296704"/>
                  <a:pt x="5965031" y="294799"/>
                  <a:pt x="5965984" y="291941"/>
                </a:cubicBezTo>
                <a:close/>
                <a:moveTo>
                  <a:pt x="5952649" y="385286"/>
                </a:moveTo>
                <a:cubicBezTo>
                  <a:pt x="5952649" y="385286"/>
                  <a:pt x="5952649" y="385286"/>
                  <a:pt x="5952649" y="385286"/>
                </a:cubicBezTo>
                <a:cubicBezTo>
                  <a:pt x="5952649" y="385286"/>
                  <a:pt x="5952649" y="385286"/>
                  <a:pt x="5952649" y="385286"/>
                </a:cubicBezTo>
                <a:cubicBezTo>
                  <a:pt x="5952649" y="385286"/>
                  <a:pt x="5952649" y="385286"/>
                  <a:pt x="5952649" y="385286"/>
                </a:cubicBezTo>
                <a:close/>
                <a:moveTo>
                  <a:pt x="5934551" y="339566"/>
                </a:moveTo>
                <a:cubicBezTo>
                  <a:pt x="5934551" y="337661"/>
                  <a:pt x="5933599" y="334804"/>
                  <a:pt x="5933599" y="332899"/>
                </a:cubicBezTo>
                <a:cubicBezTo>
                  <a:pt x="5933599" y="331946"/>
                  <a:pt x="5933599" y="331946"/>
                  <a:pt x="5933599" y="330994"/>
                </a:cubicBezTo>
                <a:cubicBezTo>
                  <a:pt x="5934551" y="332899"/>
                  <a:pt x="5934551" y="334804"/>
                  <a:pt x="5935504" y="336709"/>
                </a:cubicBezTo>
                <a:cubicBezTo>
                  <a:pt x="5935504" y="337661"/>
                  <a:pt x="5934551" y="338614"/>
                  <a:pt x="5934551" y="339566"/>
                </a:cubicBezTo>
                <a:close/>
                <a:moveTo>
                  <a:pt x="5948839" y="371951"/>
                </a:moveTo>
                <a:cubicBezTo>
                  <a:pt x="5947887" y="374809"/>
                  <a:pt x="5946934" y="378619"/>
                  <a:pt x="5945981" y="382429"/>
                </a:cubicBezTo>
                <a:cubicBezTo>
                  <a:pt x="5945029" y="386239"/>
                  <a:pt x="5944076" y="389096"/>
                  <a:pt x="5943124" y="392906"/>
                </a:cubicBezTo>
                <a:cubicBezTo>
                  <a:pt x="5943124" y="387191"/>
                  <a:pt x="5943124" y="382429"/>
                  <a:pt x="5943124" y="378619"/>
                </a:cubicBezTo>
                <a:cubicBezTo>
                  <a:pt x="5943124" y="378619"/>
                  <a:pt x="5943124" y="378619"/>
                  <a:pt x="5943124" y="378619"/>
                </a:cubicBezTo>
                <a:cubicBezTo>
                  <a:pt x="5945029" y="373856"/>
                  <a:pt x="5945981" y="370046"/>
                  <a:pt x="5946934" y="365284"/>
                </a:cubicBezTo>
                <a:cubicBezTo>
                  <a:pt x="5946934" y="367189"/>
                  <a:pt x="5947887" y="370046"/>
                  <a:pt x="5948839" y="371951"/>
                </a:cubicBezTo>
                <a:close/>
                <a:moveTo>
                  <a:pt x="5930742" y="234791"/>
                </a:moveTo>
                <a:cubicBezTo>
                  <a:pt x="5933599" y="245269"/>
                  <a:pt x="5935504" y="256699"/>
                  <a:pt x="5938362" y="269081"/>
                </a:cubicBezTo>
                <a:cubicBezTo>
                  <a:pt x="5941219" y="280511"/>
                  <a:pt x="5942171" y="293846"/>
                  <a:pt x="5945029" y="307181"/>
                </a:cubicBezTo>
                <a:cubicBezTo>
                  <a:pt x="5943124" y="312896"/>
                  <a:pt x="5941219" y="317659"/>
                  <a:pt x="5940267" y="323374"/>
                </a:cubicBezTo>
                <a:cubicBezTo>
                  <a:pt x="5940267" y="323374"/>
                  <a:pt x="5940267" y="324326"/>
                  <a:pt x="5940267" y="324326"/>
                </a:cubicBezTo>
                <a:cubicBezTo>
                  <a:pt x="5937409" y="318611"/>
                  <a:pt x="5934551" y="312896"/>
                  <a:pt x="5931694" y="307181"/>
                </a:cubicBezTo>
                <a:cubicBezTo>
                  <a:pt x="5930742" y="299561"/>
                  <a:pt x="5929789" y="291941"/>
                  <a:pt x="5928837" y="284321"/>
                </a:cubicBezTo>
                <a:cubicBezTo>
                  <a:pt x="5927884" y="277654"/>
                  <a:pt x="5927884" y="271939"/>
                  <a:pt x="5926931" y="266224"/>
                </a:cubicBezTo>
                <a:cubicBezTo>
                  <a:pt x="5928837" y="261461"/>
                  <a:pt x="5929789" y="259556"/>
                  <a:pt x="5929789" y="259556"/>
                </a:cubicBezTo>
                <a:cubicBezTo>
                  <a:pt x="5929789" y="259556"/>
                  <a:pt x="5928837" y="261461"/>
                  <a:pt x="5926931" y="264319"/>
                </a:cubicBezTo>
                <a:cubicBezTo>
                  <a:pt x="5925979" y="257651"/>
                  <a:pt x="5925026" y="251936"/>
                  <a:pt x="5925026" y="245269"/>
                </a:cubicBezTo>
                <a:cubicBezTo>
                  <a:pt x="5925979" y="241459"/>
                  <a:pt x="5926931" y="237649"/>
                  <a:pt x="5926931" y="233839"/>
                </a:cubicBezTo>
                <a:cubicBezTo>
                  <a:pt x="5927884" y="230981"/>
                  <a:pt x="5927884" y="228124"/>
                  <a:pt x="5928837" y="226219"/>
                </a:cubicBezTo>
                <a:cubicBezTo>
                  <a:pt x="5928837" y="229076"/>
                  <a:pt x="5929789" y="231934"/>
                  <a:pt x="5930742" y="234791"/>
                </a:cubicBezTo>
                <a:close/>
                <a:moveTo>
                  <a:pt x="5923121" y="209074"/>
                </a:moveTo>
                <a:cubicBezTo>
                  <a:pt x="5924074" y="212884"/>
                  <a:pt x="5925979" y="217646"/>
                  <a:pt x="5926931" y="222409"/>
                </a:cubicBezTo>
                <a:cubicBezTo>
                  <a:pt x="5925026" y="225266"/>
                  <a:pt x="5924074" y="229076"/>
                  <a:pt x="5922169" y="232886"/>
                </a:cubicBezTo>
                <a:cubicBezTo>
                  <a:pt x="5921217" y="223361"/>
                  <a:pt x="5920264" y="214789"/>
                  <a:pt x="5919312" y="206216"/>
                </a:cubicBezTo>
                <a:cubicBezTo>
                  <a:pt x="5919312" y="201454"/>
                  <a:pt x="5918359" y="197644"/>
                  <a:pt x="5918359" y="193834"/>
                </a:cubicBezTo>
                <a:cubicBezTo>
                  <a:pt x="5920264" y="197644"/>
                  <a:pt x="5921217" y="202406"/>
                  <a:pt x="5923121" y="209074"/>
                </a:cubicBezTo>
                <a:close/>
                <a:moveTo>
                  <a:pt x="5901214" y="244316"/>
                </a:moveTo>
                <a:cubicBezTo>
                  <a:pt x="5901214" y="247174"/>
                  <a:pt x="5901214" y="251936"/>
                  <a:pt x="5901214" y="258604"/>
                </a:cubicBezTo>
                <a:cubicBezTo>
                  <a:pt x="5901214" y="264319"/>
                  <a:pt x="5901214" y="270986"/>
                  <a:pt x="5902167" y="278606"/>
                </a:cubicBezTo>
                <a:cubicBezTo>
                  <a:pt x="5902167" y="286226"/>
                  <a:pt x="5903119" y="293846"/>
                  <a:pt x="5904071" y="302419"/>
                </a:cubicBezTo>
                <a:cubicBezTo>
                  <a:pt x="5903119" y="304324"/>
                  <a:pt x="5901214" y="307181"/>
                  <a:pt x="5900262" y="310039"/>
                </a:cubicBezTo>
                <a:cubicBezTo>
                  <a:pt x="5898356" y="300514"/>
                  <a:pt x="5896451" y="291941"/>
                  <a:pt x="5895499" y="284321"/>
                </a:cubicBezTo>
                <a:cubicBezTo>
                  <a:pt x="5897404" y="264319"/>
                  <a:pt x="5900262" y="250984"/>
                  <a:pt x="5901214" y="244316"/>
                </a:cubicBezTo>
                <a:close/>
                <a:moveTo>
                  <a:pt x="5903119" y="324326"/>
                </a:moveTo>
                <a:cubicBezTo>
                  <a:pt x="5903119" y="325279"/>
                  <a:pt x="5903119" y="327184"/>
                  <a:pt x="5903119" y="328136"/>
                </a:cubicBezTo>
                <a:cubicBezTo>
                  <a:pt x="5903119" y="327184"/>
                  <a:pt x="5903119" y="326231"/>
                  <a:pt x="5902167" y="325279"/>
                </a:cubicBezTo>
                <a:cubicBezTo>
                  <a:pt x="5903119" y="325279"/>
                  <a:pt x="5903119" y="324326"/>
                  <a:pt x="5903119" y="324326"/>
                </a:cubicBezTo>
                <a:close/>
                <a:moveTo>
                  <a:pt x="5892642" y="348139"/>
                </a:moveTo>
                <a:cubicBezTo>
                  <a:pt x="5892642" y="350044"/>
                  <a:pt x="5892642" y="350996"/>
                  <a:pt x="5893594" y="352901"/>
                </a:cubicBezTo>
                <a:cubicBezTo>
                  <a:pt x="5893594" y="353854"/>
                  <a:pt x="5893594" y="354806"/>
                  <a:pt x="5893594" y="355759"/>
                </a:cubicBezTo>
                <a:cubicBezTo>
                  <a:pt x="5892642" y="353854"/>
                  <a:pt x="5892642" y="351949"/>
                  <a:pt x="5891689" y="350996"/>
                </a:cubicBezTo>
                <a:cubicBezTo>
                  <a:pt x="5892642" y="350044"/>
                  <a:pt x="5892642" y="349091"/>
                  <a:pt x="5892642" y="348139"/>
                </a:cubicBezTo>
                <a:close/>
                <a:moveTo>
                  <a:pt x="5893594" y="373856"/>
                </a:moveTo>
                <a:cubicBezTo>
                  <a:pt x="5895499" y="379571"/>
                  <a:pt x="5897404" y="385286"/>
                  <a:pt x="5898356" y="391954"/>
                </a:cubicBezTo>
                <a:cubicBezTo>
                  <a:pt x="5899309" y="396716"/>
                  <a:pt x="5901214" y="402431"/>
                  <a:pt x="5902167" y="408146"/>
                </a:cubicBezTo>
                <a:cubicBezTo>
                  <a:pt x="5903119" y="411004"/>
                  <a:pt x="5903119" y="414814"/>
                  <a:pt x="5904071" y="417671"/>
                </a:cubicBezTo>
                <a:cubicBezTo>
                  <a:pt x="5904071" y="417671"/>
                  <a:pt x="5904071" y="417671"/>
                  <a:pt x="5904071" y="417671"/>
                </a:cubicBezTo>
                <a:cubicBezTo>
                  <a:pt x="5899309" y="407194"/>
                  <a:pt x="5895499" y="397669"/>
                  <a:pt x="5890737" y="387191"/>
                </a:cubicBezTo>
                <a:cubicBezTo>
                  <a:pt x="5889784" y="386239"/>
                  <a:pt x="5889784" y="385286"/>
                  <a:pt x="5888831" y="383381"/>
                </a:cubicBezTo>
                <a:lnTo>
                  <a:pt x="5887879" y="357664"/>
                </a:lnTo>
                <a:cubicBezTo>
                  <a:pt x="5887879" y="357664"/>
                  <a:pt x="5887879" y="356711"/>
                  <a:pt x="5888831" y="356711"/>
                </a:cubicBezTo>
                <a:cubicBezTo>
                  <a:pt x="5889784" y="363379"/>
                  <a:pt x="5891689" y="368141"/>
                  <a:pt x="5893594" y="373856"/>
                </a:cubicBezTo>
                <a:close/>
                <a:moveTo>
                  <a:pt x="5886926" y="321469"/>
                </a:moveTo>
                <a:cubicBezTo>
                  <a:pt x="5887879" y="317659"/>
                  <a:pt x="5887879" y="314801"/>
                  <a:pt x="5888831" y="311944"/>
                </a:cubicBezTo>
                <a:cubicBezTo>
                  <a:pt x="5888831" y="312896"/>
                  <a:pt x="5888831" y="313849"/>
                  <a:pt x="5888831" y="314801"/>
                </a:cubicBezTo>
                <a:cubicBezTo>
                  <a:pt x="5888831" y="318611"/>
                  <a:pt x="5889784" y="322421"/>
                  <a:pt x="5889784" y="326231"/>
                </a:cubicBezTo>
                <a:cubicBezTo>
                  <a:pt x="5888831" y="328136"/>
                  <a:pt x="5887879" y="330041"/>
                  <a:pt x="5885974" y="332899"/>
                </a:cubicBezTo>
                <a:cubicBezTo>
                  <a:pt x="5885974" y="330041"/>
                  <a:pt x="5885974" y="327184"/>
                  <a:pt x="5885974" y="325279"/>
                </a:cubicBezTo>
                <a:cubicBezTo>
                  <a:pt x="5885974" y="323374"/>
                  <a:pt x="5886926" y="322421"/>
                  <a:pt x="5886926" y="321469"/>
                </a:cubicBezTo>
                <a:close/>
                <a:moveTo>
                  <a:pt x="5858351" y="279559"/>
                </a:moveTo>
                <a:cubicBezTo>
                  <a:pt x="5858351" y="281464"/>
                  <a:pt x="5858351" y="282416"/>
                  <a:pt x="5858351" y="284321"/>
                </a:cubicBezTo>
                <a:cubicBezTo>
                  <a:pt x="5858351" y="284321"/>
                  <a:pt x="5858351" y="285274"/>
                  <a:pt x="5858351" y="285274"/>
                </a:cubicBezTo>
                <a:cubicBezTo>
                  <a:pt x="5858351" y="284321"/>
                  <a:pt x="5857399" y="283369"/>
                  <a:pt x="5857399" y="281464"/>
                </a:cubicBezTo>
                <a:cubicBezTo>
                  <a:pt x="5857399" y="281464"/>
                  <a:pt x="5857399" y="280511"/>
                  <a:pt x="5858351" y="279559"/>
                </a:cubicBezTo>
                <a:close/>
                <a:moveTo>
                  <a:pt x="5841206" y="264319"/>
                </a:moveTo>
                <a:cubicBezTo>
                  <a:pt x="5841206" y="266224"/>
                  <a:pt x="5840254" y="268129"/>
                  <a:pt x="5840254" y="270034"/>
                </a:cubicBezTo>
                <a:cubicBezTo>
                  <a:pt x="5840254" y="272891"/>
                  <a:pt x="5839301" y="274796"/>
                  <a:pt x="5839301" y="277654"/>
                </a:cubicBezTo>
                <a:cubicBezTo>
                  <a:pt x="5839301" y="275749"/>
                  <a:pt x="5838349" y="273844"/>
                  <a:pt x="5838349" y="271939"/>
                </a:cubicBezTo>
                <a:cubicBezTo>
                  <a:pt x="5840254" y="269081"/>
                  <a:pt x="5840254" y="267176"/>
                  <a:pt x="5841206" y="264319"/>
                </a:cubicBezTo>
                <a:close/>
                <a:moveTo>
                  <a:pt x="5828824" y="305276"/>
                </a:moveTo>
                <a:cubicBezTo>
                  <a:pt x="5827871" y="306229"/>
                  <a:pt x="5827871" y="307181"/>
                  <a:pt x="5826919" y="308134"/>
                </a:cubicBezTo>
                <a:cubicBezTo>
                  <a:pt x="5826919" y="307181"/>
                  <a:pt x="5826919" y="307181"/>
                  <a:pt x="5826919" y="306229"/>
                </a:cubicBezTo>
                <a:cubicBezTo>
                  <a:pt x="5827871" y="304324"/>
                  <a:pt x="5828824" y="301466"/>
                  <a:pt x="5829776" y="299561"/>
                </a:cubicBezTo>
                <a:cubicBezTo>
                  <a:pt x="5828824" y="302419"/>
                  <a:pt x="5828824" y="303371"/>
                  <a:pt x="5828824" y="305276"/>
                </a:cubicBezTo>
                <a:close/>
                <a:moveTo>
                  <a:pt x="5823109" y="259556"/>
                </a:moveTo>
                <a:cubicBezTo>
                  <a:pt x="5824062" y="262414"/>
                  <a:pt x="5825967" y="266224"/>
                  <a:pt x="5827871" y="270986"/>
                </a:cubicBezTo>
                <a:cubicBezTo>
                  <a:pt x="5827871" y="271939"/>
                  <a:pt x="5828824" y="272891"/>
                  <a:pt x="5828824" y="273844"/>
                </a:cubicBezTo>
                <a:cubicBezTo>
                  <a:pt x="5828824" y="277654"/>
                  <a:pt x="5828824" y="281464"/>
                  <a:pt x="5828824" y="286226"/>
                </a:cubicBezTo>
                <a:cubicBezTo>
                  <a:pt x="5826919" y="289084"/>
                  <a:pt x="5825967" y="291941"/>
                  <a:pt x="5824062" y="295751"/>
                </a:cubicBezTo>
                <a:lnTo>
                  <a:pt x="5824062" y="294799"/>
                </a:lnTo>
                <a:lnTo>
                  <a:pt x="5823109" y="267176"/>
                </a:lnTo>
                <a:lnTo>
                  <a:pt x="5823109" y="259556"/>
                </a:lnTo>
                <a:close/>
                <a:moveTo>
                  <a:pt x="5813584" y="252889"/>
                </a:moveTo>
                <a:cubicBezTo>
                  <a:pt x="5813584" y="254794"/>
                  <a:pt x="5812631" y="256699"/>
                  <a:pt x="5812631" y="258604"/>
                </a:cubicBezTo>
                <a:cubicBezTo>
                  <a:pt x="5811679" y="256699"/>
                  <a:pt x="5811679" y="255746"/>
                  <a:pt x="5811679" y="255746"/>
                </a:cubicBezTo>
                <a:cubicBezTo>
                  <a:pt x="5811679" y="255746"/>
                  <a:pt x="5811679" y="258604"/>
                  <a:pt x="5811679" y="262414"/>
                </a:cubicBezTo>
                <a:cubicBezTo>
                  <a:pt x="5811679" y="264319"/>
                  <a:pt x="5810726" y="265271"/>
                  <a:pt x="5810726" y="267176"/>
                </a:cubicBezTo>
                <a:cubicBezTo>
                  <a:pt x="5809774" y="276701"/>
                  <a:pt x="5808821" y="285274"/>
                  <a:pt x="5808821" y="294799"/>
                </a:cubicBezTo>
                <a:lnTo>
                  <a:pt x="5808821" y="304324"/>
                </a:lnTo>
                <a:lnTo>
                  <a:pt x="5807869" y="300514"/>
                </a:lnTo>
                <a:cubicBezTo>
                  <a:pt x="5808821" y="286226"/>
                  <a:pt x="5807869" y="273844"/>
                  <a:pt x="5806917" y="264319"/>
                </a:cubicBezTo>
                <a:cubicBezTo>
                  <a:pt x="5806917" y="263366"/>
                  <a:pt x="5806917" y="263366"/>
                  <a:pt x="5806917" y="262414"/>
                </a:cubicBezTo>
                <a:cubicBezTo>
                  <a:pt x="5809774" y="258604"/>
                  <a:pt x="5812631" y="254794"/>
                  <a:pt x="5813584" y="252889"/>
                </a:cubicBezTo>
                <a:close/>
                <a:moveTo>
                  <a:pt x="5804059" y="268129"/>
                </a:moveTo>
                <a:cubicBezTo>
                  <a:pt x="5804059" y="268129"/>
                  <a:pt x="5804059" y="269081"/>
                  <a:pt x="5804059" y="269081"/>
                </a:cubicBezTo>
                <a:lnTo>
                  <a:pt x="5804059" y="268129"/>
                </a:lnTo>
                <a:cubicBezTo>
                  <a:pt x="5804059" y="268129"/>
                  <a:pt x="5804059" y="268129"/>
                  <a:pt x="5804059" y="268129"/>
                </a:cubicBezTo>
                <a:close/>
                <a:moveTo>
                  <a:pt x="5799296" y="164306"/>
                </a:moveTo>
                <a:cubicBezTo>
                  <a:pt x="5800249" y="165259"/>
                  <a:pt x="5801201" y="165259"/>
                  <a:pt x="5802154" y="166211"/>
                </a:cubicBezTo>
                <a:cubicBezTo>
                  <a:pt x="5800249" y="170021"/>
                  <a:pt x="5798344" y="172879"/>
                  <a:pt x="5796439" y="176689"/>
                </a:cubicBezTo>
                <a:lnTo>
                  <a:pt x="5796439" y="163354"/>
                </a:lnTo>
                <a:cubicBezTo>
                  <a:pt x="5797392" y="163354"/>
                  <a:pt x="5798344" y="163354"/>
                  <a:pt x="5799296" y="164306"/>
                </a:cubicBezTo>
                <a:close/>
                <a:moveTo>
                  <a:pt x="5770721" y="386239"/>
                </a:moveTo>
                <a:cubicBezTo>
                  <a:pt x="5770721" y="385286"/>
                  <a:pt x="5770721" y="384334"/>
                  <a:pt x="5770721" y="383381"/>
                </a:cubicBezTo>
                <a:cubicBezTo>
                  <a:pt x="5770721" y="383381"/>
                  <a:pt x="5770721" y="382429"/>
                  <a:pt x="5770721" y="382429"/>
                </a:cubicBezTo>
                <a:cubicBezTo>
                  <a:pt x="5770721" y="384334"/>
                  <a:pt x="5770721" y="385286"/>
                  <a:pt x="5771674" y="387191"/>
                </a:cubicBezTo>
                <a:cubicBezTo>
                  <a:pt x="5771674" y="386239"/>
                  <a:pt x="5771674" y="386239"/>
                  <a:pt x="5770721" y="386239"/>
                </a:cubicBezTo>
                <a:close/>
                <a:moveTo>
                  <a:pt x="5782151" y="253841"/>
                </a:moveTo>
                <a:cubicBezTo>
                  <a:pt x="5781199" y="254794"/>
                  <a:pt x="5781199" y="256699"/>
                  <a:pt x="5780246" y="258604"/>
                </a:cubicBezTo>
                <a:cubicBezTo>
                  <a:pt x="5779294" y="261461"/>
                  <a:pt x="5778342" y="264319"/>
                  <a:pt x="5777389" y="267176"/>
                </a:cubicBezTo>
                <a:cubicBezTo>
                  <a:pt x="5776437" y="270034"/>
                  <a:pt x="5775484" y="272891"/>
                  <a:pt x="5773579" y="275749"/>
                </a:cubicBezTo>
                <a:cubicBezTo>
                  <a:pt x="5773579" y="274796"/>
                  <a:pt x="5772626" y="274796"/>
                  <a:pt x="5772626" y="273844"/>
                </a:cubicBezTo>
                <a:cubicBezTo>
                  <a:pt x="5772626" y="273844"/>
                  <a:pt x="5772626" y="272891"/>
                  <a:pt x="5771674" y="272891"/>
                </a:cubicBezTo>
                <a:cubicBezTo>
                  <a:pt x="5777389" y="256699"/>
                  <a:pt x="5781199" y="246221"/>
                  <a:pt x="5783104" y="241459"/>
                </a:cubicBezTo>
                <a:cubicBezTo>
                  <a:pt x="5783104" y="245269"/>
                  <a:pt x="5783104" y="250031"/>
                  <a:pt x="5782151" y="253841"/>
                </a:cubicBezTo>
                <a:close/>
                <a:moveTo>
                  <a:pt x="5785962" y="221456"/>
                </a:moveTo>
                <a:cubicBezTo>
                  <a:pt x="5785009" y="227171"/>
                  <a:pt x="5785009" y="232886"/>
                  <a:pt x="5784056" y="239554"/>
                </a:cubicBezTo>
                <a:cubicBezTo>
                  <a:pt x="5784056" y="239554"/>
                  <a:pt x="5784056" y="240506"/>
                  <a:pt x="5784056" y="240506"/>
                </a:cubicBezTo>
                <a:cubicBezTo>
                  <a:pt x="5782151" y="244316"/>
                  <a:pt x="5777389" y="253841"/>
                  <a:pt x="5770721" y="267176"/>
                </a:cubicBezTo>
                <a:cubicBezTo>
                  <a:pt x="5770721" y="265271"/>
                  <a:pt x="5769769" y="263366"/>
                  <a:pt x="5769769" y="261461"/>
                </a:cubicBezTo>
                <a:cubicBezTo>
                  <a:pt x="5769769" y="260509"/>
                  <a:pt x="5769769" y="259556"/>
                  <a:pt x="5769769" y="258604"/>
                </a:cubicBezTo>
                <a:cubicBezTo>
                  <a:pt x="5775484" y="246221"/>
                  <a:pt x="5781199" y="233839"/>
                  <a:pt x="5785962" y="221456"/>
                </a:cubicBezTo>
                <a:close/>
                <a:moveTo>
                  <a:pt x="5754529" y="333851"/>
                </a:moveTo>
                <a:cubicBezTo>
                  <a:pt x="5751671" y="338614"/>
                  <a:pt x="5749767" y="343376"/>
                  <a:pt x="5746909" y="348139"/>
                </a:cubicBezTo>
                <a:cubicBezTo>
                  <a:pt x="5746909" y="347186"/>
                  <a:pt x="5745956" y="347186"/>
                  <a:pt x="5745956" y="346234"/>
                </a:cubicBezTo>
                <a:cubicBezTo>
                  <a:pt x="5748814" y="337661"/>
                  <a:pt x="5751671" y="330041"/>
                  <a:pt x="5754529" y="322421"/>
                </a:cubicBezTo>
                <a:cubicBezTo>
                  <a:pt x="5754529" y="325279"/>
                  <a:pt x="5754529" y="329089"/>
                  <a:pt x="5754529" y="333851"/>
                </a:cubicBezTo>
                <a:cubicBezTo>
                  <a:pt x="5754529" y="333851"/>
                  <a:pt x="5754529" y="333851"/>
                  <a:pt x="5754529" y="333851"/>
                </a:cubicBezTo>
                <a:close/>
                <a:moveTo>
                  <a:pt x="5762149" y="302419"/>
                </a:moveTo>
                <a:cubicBezTo>
                  <a:pt x="5762149" y="303371"/>
                  <a:pt x="5762149" y="303371"/>
                  <a:pt x="5762149" y="302419"/>
                </a:cubicBezTo>
                <a:cubicBezTo>
                  <a:pt x="5762149" y="303371"/>
                  <a:pt x="5761196" y="303371"/>
                  <a:pt x="5762149" y="302419"/>
                </a:cubicBezTo>
                <a:cubicBezTo>
                  <a:pt x="5761196" y="303371"/>
                  <a:pt x="5761196" y="303371"/>
                  <a:pt x="5762149" y="302419"/>
                </a:cubicBezTo>
                <a:close/>
                <a:moveTo>
                  <a:pt x="5761196" y="304324"/>
                </a:moveTo>
                <a:cubicBezTo>
                  <a:pt x="5761196" y="304324"/>
                  <a:pt x="5761196" y="305276"/>
                  <a:pt x="5762149" y="305276"/>
                </a:cubicBezTo>
                <a:cubicBezTo>
                  <a:pt x="5762149" y="306229"/>
                  <a:pt x="5762149" y="307181"/>
                  <a:pt x="5762149" y="308134"/>
                </a:cubicBezTo>
                <a:cubicBezTo>
                  <a:pt x="5762149" y="309086"/>
                  <a:pt x="5762149" y="309086"/>
                  <a:pt x="5762149" y="310039"/>
                </a:cubicBezTo>
                <a:cubicBezTo>
                  <a:pt x="5761196" y="313849"/>
                  <a:pt x="5760244" y="316706"/>
                  <a:pt x="5759292" y="320516"/>
                </a:cubicBezTo>
                <a:cubicBezTo>
                  <a:pt x="5758339" y="323374"/>
                  <a:pt x="5758339" y="325279"/>
                  <a:pt x="5757387" y="328136"/>
                </a:cubicBezTo>
                <a:cubicBezTo>
                  <a:pt x="5756434" y="324326"/>
                  <a:pt x="5755481" y="321469"/>
                  <a:pt x="5755481" y="320516"/>
                </a:cubicBezTo>
                <a:cubicBezTo>
                  <a:pt x="5757387" y="314801"/>
                  <a:pt x="5759292" y="309086"/>
                  <a:pt x="5761196" y="304324"/>
                </a:cubicBezTo>
                <a:close/>
                <a:moveTo>
                  <a:pt x="5760244" y="289084"/>
                </a:moveTo>
                <a:cubicBezTo>
                  <a:pt x="5760244" y="290036"/>
                  <a:pt x="5759292" y="290036"/>
                  <a:pt x="5759292" y="290989"/>
                </a:cubicBezTo>
                <a:cubicBezTo>
                  <a:pt x="5757387" y="293846"/>
                  <a:pt x="5754529" y="297656"/>
                  <a:pt x="5751671" y="301466"/>
                </a:cubicBezTo>
                <a:cubicBezTo>
                  <a:pt x="5750719" y="302419"/>
                  <a:pt x="5749767" y="304324"/>
                  <a:pt x="5748814" y="305276"/>
                </a:cubicBezTo>
                <a:cubicBezTo>
                  <a:pt x="5752624" y="296704"/>
                  <a:pt x="5755481" y="288131"/>
                  <a:pt x="5759292" y="280511"/>
                </a:cubicBezTo>
                <a:cubicBezTo>
                  <a:pt x="5760244" y="284321"/>
                  <a:pt x="5760244" y="286226"/>
                  <a:pt x="5760244" y="289084"/>
                </a:cubicBezTo>
                <a:close/>
                <a:moveTo>
                  <a:pt x="5756434" y="227171"/>
                </a:moveTo>
                <a:cubicBezTo>
                  <a:pt x="5756434" y="231934"/>
                  <a:pt x="5756434" y="237649"/>
                  <a:pt x="5756434" y="243364"/>
                </a:cubicBezTo>
                <a:cubicBezTo>
                  <a:pt x="5756434" y="246221"/>
                  <a:pt x="5756434" y="248126"/>
                  <a:pt x="5757387" y="250984"/>
                </a:cubicBezTo>
                <a:cubicBezTo>
                  <a:pt x="5756434" y="253841"/>
                  <a:pt x="5754529" y="256699"/>
                  <a:pt x="5753576" y="259556"/>
                </a:cubicBezTo>
                <a:cubicBezTo>
                  <a:pt x="5749767" y="268129"/>
                  <a:pt x="5745004" y="276701"/>
                  <a:pt x="5741194" y="285274"/>
                </a:cubicBezTo>
                <a:cubicBezTo>
                  <a:pt x="5746909" y="262414"/>
                  <a:pt x="5752624" y="243364"/>
                  <a:pt x="5756434" y="227171"/>
                </a:cubicBezTo>
                <a:close/>
                <a:moveTo>
                  <a:pt x="5676424" y="184309"/>
                </a:moveTo>
                <a:cubicBezTo>
                  <a:pt x="5676424" y="188119"/>
                  <a:pt x="5676424" y="192881"/>
                  <a:pt x="5676424" y="198596"/>
                </a:cubicBezTo>
                <a:cubicBezTo>
                  <a:pt x="5676424" y="206216"/>
                  <a:pt x="5676424" y="216694"/>
                  <a:pt x="5676424" y="228124"/>
                </a:cubicBezTo>
                <a:cubicBezTo>
                  <a:pt x="5676424" y="233839"/>
                  <a:pt x="5676424" y="239554"/>
                  <a:pt x="5676424" y="246221"/>
                </a:cubicBezTo>
                <a:cubicBezTo>
                  <a:pt x="5676424" y="252889"/>
                  <a:pt x="5677376" y="259556"/>
                  <a:pt x="5677376" y="266224"/>
                </a:cubicBezTo>
                <a:cubicBezTo>
                  <a:pt x="5677376" y="270034"/>
                  <a:pt x="5677376" y="273844"/>
                  <a:pt x="5678329" y="276701"/>
                </a:cubicBezTo>
                <a:cubicBezTo>
                  <a:pt x="5678329" y="276701"/>
                  <a:pt x="5678329" y="276701"/>
                  <a:pt x="5678329" y="276701"/>
                </a:cubicBezTo>
                <a:cubicBezTo>
                  <a:pt x="5677376" y="270986"/>
                  <a:pt x="5676424" y="265271"/>
                  <a:pt x="5675471" y="259556"/>
                </a:cubicBezTo>
                <a:cubicBezTo>
                  <a:pt x="5674519" y="253841"/>
                  <a:pt x="5673567" y="248126"/>
                  <a:pt x="5672614" y="242411"/>
                </a:cubicBezTo>
                <a:cubicBezTo>
                  <a:pt x="5671662" y="235744"/>
                  <a:pt x="5670709" y="229076"/>
                  <a:pt x="5669756" y="223361"/>
                </a:cubicBezTo>
                <a:cubicBezTo>
                  <a:pt x="5669756" y="221456"/>
                  <a:pt x="5668804" y="218599"/>
                  <a:pt x="5668804" y="216694"/>
                </a:cubicBezTo>
                <a:cubicBezTo>
                  <a:pt x="5671662" y="202406"/>
                  <a:pt x="5674519" y="190976"/>
                  <a:pt x="5676424" y="184309"/>
                </a:cubicBezTo>
                <a:close/>
                <a:moveTo>
                  <a:pt x="5652612" y="263366"/>
                </a:moveTo>
                <a:cubicBezTo>
                  <a:pt x="5652612" y="262414"/>
                  <a:pt x="5652612" y="262414"/>
                  <a:pt x="5653564" y="261461"/>
                </a:cubicBezTo>
                <a:cubicBezTo>
                  <a:pt x="5654517" y="262414"/>
                  <a:pt x="5654517" y="263366"/>
                  <a:pt x="5655469" y="264319"/>
                </a:cubicBezTo>
                <a:cubicBezTo>
                  <a:pt x="5655469" y="265271"/>
                  <a:pt x="5655469" y="266224"/>
                  <a:pt x="5655469" y="268129"/>
                </a:cubicBezTo>
                <a:cubicBezTo>
                  <a:pt x="5656421" y="273844"/>
                  <a:pt x="5656421" y="279559"/>
                  <a:pt x="5657374" y="286226"/>
                </a:cubicBezTo>
                <a:cubicBezTo>
                  <a:pt x="5655469" y="280511"/>
                  <a:pt x="5654517" y="274796"/>
                  <a:pt x="5652612" y="269081"/>
                </a:cubicBezTo>
                <a:cubicBezTo>
                  <a:pt x="5652612" y="268129"/>
                  <a:pt x="5652612" y="268129"/>
                  <a:pt x="5651659" y="267176"/>
                </a:cubicBezTo>
                <a:cubicBezTo>
                  <a:pt x="5652612" y="265271"/>
                  <a:pt x="5652612" y="264319"/>
                  <a:pt x="5652612" y="263366"/>
                </a:cubicBezTo>
                <a:close/>
                <a:moveTo>
                  <a:pt x="5650706" y="205264"/>
                </a:moveTo>
                <a:cubicBezTo>
                  <a:pt x="5650706" y="208121"/>
                  <a:pt x="5650706" y="210979"/>
                  <a:pt x="5651659" y="212884"/>
                </a:cubicBezTo>
                <a:cubicBezTo>
                  <a:pt x="5650706" y="210979"/>
                  <a:pt x="5649754" y="209074"/>
                  <a:pt x="5649754" y="207169"/>
                </a:cubicBezTo>
                <a:cubicBezTo>
                  <a:pt x="5649754" y="206216"/>
                  <a:pt x="5649754" y="205264"/>
                  <a:pt x="5650706" y="205264"/>
                </a:cubicBezTo>
                <a:close/>
                <a:moveTo>
                  <a:pt x="5647849" y="209074"/>
                </a:moveTo>
                <a:cubicBezTo>
                  <a:pt x="5647849" y="211931"/>
                  <a:pt x="5648801" y="215741"/>
                  <a:pt x="5649754" y="219551"/>
                </a:cubicBezTo>
                <a:cubicBezTo>
                  <a:pt x="5650706" y="224314"/>
                  <a:pt x="5650706" y="230029"/>
                  <a:pt x="5651659" y="235744"/>
                </a:cubicBezTo>
                <a:cubicBezTo>
                  <a:pt x="5651659" y="235744"/>
                  <a:pt x="5651659" y="235744"/>
                  <a:pt x="5651659" y="236696"/>
                </a:cubicBezTo>
                <a:cubicBezTo>
                  <a:pt x="5649754" y="233839"/>
                  <a:pt x="5647849" y="230981"/>
                  <a:pt x="5645944" y="228124"/>
                </a:cubicBezTo>
                <a:cubicBezTo>
                  <a:pt x="5644992" y="224314"/>
                  <a:pt x="5644992" y="220504"/>
                  <a:pt x="5644039" y="216694"/>
                </a:cubicBezTo>
                <a:cubicBezTo>
                  <a:pt x="5644992" y="213836"/>
                  <a:pt x="5646896" y="211931"/>
                  <a:pt x="5647849" y="209074"/>
                </a:cubicBezTo>
                <a:close/>
                <a:moveTo>
                  <a:pt x="5642134" y="370046"/>
                </a:moveTo>
                <a:cubicBezTo>
                  <a:pt x="5642134" y="372904"/>
                  <a:pt x="5643087" y="374809"/>
                  <a:pt x="5643087" y="377666"/>
                </a:cubicBezTo>
                <a:cubicBezTo>
                  <a:pt x="5642134" y="379571"/>
                  <a:pt x="5642134" y="382429"/>
                  <a:pt x="5641181" y="385286"/>
                </a:cubicBezTo>
                <a:cubicBezTo>
                  <a:pt x="5641181" y="379571"/>
                  <a:pt x="5641181" y="374809"/>
                  <a:pt x="5642134" y="370046"/>
                </a:cubicBezTo>
                <a:close/>
                <a:moveTo>
                  <a:pt x="5624037" y="272891"/>
                </a:moveTo>
                <a:cubicBezTo>
                  <a:pt x="5624989" y="268129"/>
                  <a:pt x="5624989" y="263366"/>
                  <a:pt x="5625942" y="258604"/>
                </a:cubicBezTo>
                <a:cubicBezTo>
                  <a:pt x="5625942" y="256699"/>
                  <a:pt x="5625942" y="255746"/>
                  <a:pt x="5625942" y="254794"/>
                </a:cubicBezTo>
                <a:cubicBezTo>
                  <a:pt x="5627846" y="250031"/>
                  <a:pt x="5629751" y="245269"/>
                  <a:pt x="5632609" y="241459"/>
                </a:cubicBezTo>
                <a:cubicBezTo>
                  <a:pt x="5633562" y="239554"/>
                  <a:pt x="5634514" y="238601"/>
                  <a:pt x="5634514" y="236696"/>
                </a:cubicBezTo>
                <a:cubicBezTo>
                  <a:pt x="5635467" y="239554"/>
                  <a:pt x="5636419" y="242411"/>
                  <a:pt x="5637371" y="245269"/>
                </a:cubicBezTo>
                <a:cubicBezTo>
                  <a:pt x="5638324" y="249079"/>
                  <a:pt x="5639276" y="253841"/>
                  <a:pt x="5640229" y="259556"/>
                </a:cubicBezTo>
                <a:cubicBezTo>
                  <a:pt x="5640229" y="261461"/>
                  <a:pt x="5640229" y="264319"/>
                  <a:pt x="5640229" y="266224"/>
                </a:cubicBezTo>
                <a:cubicBezTo>
                  <a:pt x="5637371" y="272891"/>
                  <a:pt x="5634514" y="280511"/>
                  <a:pt x="5631656" y="288131"/>
                </a:cubicBezTo>
                <a:cubicBezTo>
                  <a:pt x="5628799" y="284321"/>
                  <a:pt x="5626894" y="280511"/>
                  <a:pt x="5624037" y="277654"/>
                </a:cubicBezTo>
                <a:cubicBezTo>
                  <a:pt x="5623084" y="275749"/>
                  <a:pt x="5624037" y="273844"/>
                  <a:pt x="5624037" y="272891"/>
                </a:cubicBezTo>
                <a:close/>
                <a:moveTo>
                  <a:pt x="5623084" y="289084"/>
                </a:moveTo>
                <a:cubicBezTo>
                  <a:pt x="5623084" y="288131"/>
                  <a:pt x="5623084" y="288131"/>
                  <a:pt x="5623084" y="287179"/>
                </a:cubicBezTo>
                <a:cubicBezTo>
                  <a:pt x="5624037" y="288131"/>
                  <a:pt x="5624037" y="290036"/>
                  <a:pt x="5624989" y="290989"/>
                </a:cubicBezTo>
                <a:cubicBezTo>
                  <a:pt x="5625942" y="292894"/>
                  <a:pt x="5626894" y="295751"/>
                  <a:pt x="5626894" y="298609"/>
                </a:cubicBezTo>
                <a:cubicBezTo>
                  <a:pt x="5626894" y="299561"/>
                  <a:pt x="5626894" y="299561"/>
                  <a:pt x="5625942" y="300514"/>
                </a:cubicBezTo>
                <a:cubicBezTo>
                  <a:pt x="5625942" y="300514"/>
                  <a:pt x="5625942" y="300514"/>
                  <a:pt x="5625942" y="300514"/>
                </a:cubicBezTo>
                <a:cubicBezTo>
                  <a:pt x="5624989" y="298609"/>
                  <a:pt x="5624037" y="297656"/>
                  <a:pt x="5622131" y="295751"/>
                </a:cubicBezTo>
                <a:cubicBezTo>
                  <a:pt x="5622131" y="293846"/>
                  <a:pt x="5622131" y="290989"/>
                  <a:pt x="5623084" y="289084"/>
                </a:cubicBezTo>
                <a:close/>
                <a:moveTo>
                  <a:pt x="5621179" y="310991"/>
                </a:moveTo>
                <a:cubicBezTo>
                  <a:pt x="5621179" y="310991"/>
                  <a:pt x="5621179" y="310991"/>
                  <a:pt x="5621179" y="310991"/>
                </a:cubicBezTo>
                <a:cubicBezTo>
                  <a:pt x="5621179" y="310991"/>
                  <a:pt x="5621179" y="310991"/>
                  <a:pt x="5621179" y="310991"/>
                </a:cubicBezTo>
                <a:cubicBezTo>
                  <a:pt x="5621179" y="310991"/>
                  <a:pt x="5621179" y="310991"/>
                  <a:pt x="5621179" y="310991"/>
                </a:cubicBezTo>
                <a:close/>
                <a:moveTo>
                  <a:pt x="5618321" y="270034"/>
                </a:moveTo>
                <a:cubicBezTo>
                  <a:pt x="5618321" y="270034"/>
                  <a:pt x="5618321" y="270986"/>
                  <a:pt x="5618321" y="270034"/>
                </a:cubicBezTo>
                <a:cubicBezTo>
                  <a:pt x="5618321" y="270986"/>
                  <a:pt x="5618321" y="270986"/>
                  <a:pt x="5618321" y="270034"/>
                </a:cubicBezTo>
                <a:cubicBezTo>
                  <a:pt x="5618321" y="270986"/>
                  <a:pt x="5618321" y="270034"/>
                  <a:pt x="5618321" y="270034"/>
                </a:cubicBezTo>
                <a:close/>
                <a:moveTo>
                  <a:pt x="5617369" y="272891"/>
                </a:moveTo>
                <a:cubicBezTo>
                  <a:pt x="5617369" y="272891"/>
                  <a:pt x="5617369" y="273844"/>
                  <a:pt x="5618321" y="273844"/>
                </a:cubicBezTo>
                <a:cubicBezTo>
                  <a:pt x="5617369" y="277654"/>
                  <a:pt x="5617369" y="282416"/>
                  <a:pt x="5616417" y="286226"/>
                </a:cubicBezTo>
                <a:cubicBezTo>
                  <a:pt x="5615464" y="285274"/>
                  <a:pt x="5614512" y="283369"/>
                  <a:pt x="5613559" y="282416"/>
                </a:cubicBezTo>
                <a:cubicBezTo>
                  <a:pt x="5614512" y="279559"/>
                  <a:pt x="5615464" y="276701"/>
                  <a:pt x="5617369" y="272891"/>
                </a:cubicBezTo>
                <a:close/>
                <a:moveTo>
                  <a:pt x="5608796" y="290989"/>
                </a:moveTo>
                <a:cubicBezTo>
                  <a:pt x="5608796" y="290989"/>
                  <a:pt x="5609749" y="290989"/>
                  <a:pt x="5608796" y="290989"/>
                </a:cubicBezTo>
                <a:cubicBezTo>
                  <a:pt x="5609749" y="291941"/>
                  <a:pt x="5610701" y="293846"/>
                  <a:pt x="5611654" y="294799"/>
                </a:cubicBezTo>
                <a:cubicBezTo>
                  <a:pt x="5612606" y="295751"/>
                  <a:pt x="5612606" y="296704"/>
                  <a:pt x="5613559" y="297656"/>
                </a:cubicBezTo>
                <a:cubicBezTo>
                  <a:pt x="5612606" y="302419"/>
                  <a:pt x="5612606" y="306229"/>
                  <a:pt x="5611654" y="310991"/>
                </a:cubicBezTo>
                <a:cubicBezTo>
                  <a:pt x="5610701" y="305276"/>
                  <a:pt x="5609749" y="298609"/>
                  <a:pt x="5608796" y="292894"/>
                </a:cubicBezTo>
                <a:cubicBezTo>
                  <a:pt x="5608796" y="291941"/>
                  <a:pt x="5608796" y="291941"/>
                  <a:pt x="5608796" y="290989"/>
                </a:cubicBezTo>
                <a:close/>
                <a:moveTo>
                  <a:pt x="5594509" y="241459"/>
                </a:moveTo>
                <a:cubicBezTo>
                  <a:pt x="5594509" y="247174"/>
                  <a:pt x="5594509" y="252889"/>
                  <a:pt x="5595462" y="258604"/>
                </a:cubicBezTo>
                <a:cubicBezTo>
                  <a:pt x="5595462" y="258604"/>
                  <a:pt x="5595462" y="259556"/>
                  <a:pt x="5595462" y="259556"/>
                </a:cubicBezTo>
                <a:cubicBezTo>
                  <a:pt x="5595462" y="260509"/>
                  <a:pt x="5595462" y="260509"/>
                  <a:pt x="5595462" y="261461"/>
                </a:cubicBezTo>
                <a:cubicBezTo>
                  <a:pt x="5594509" y="260509"/>
                  <a:pt x="5594509" y="260509"/>
                  <a:pt x="5593556" y="259556"/>
                </a:cubicBezTo>
                <a:cubicBezTo>
                  <a:pt x="5593556" y="256699"/>
                  <a:pt x="5592604" y="252889"/>
                  <a:pt x="5592604" y="250031"/>
                </a:cubicBezTo>
                <a:cubicBezTo>
                  <a:pt x="5591651" y="246221"/>
                  <a:pt x="5593556" y="244316"/>
                  <a:pt x="5594509" y="241459"/>
                </a:cubicBezTo>
                <a:close/>
                <a:moveTo>
                  <a:pt x="5578317" y="284321"/>
                </a:moveTo>
                <a:cubicBezTo>
                  <a:pt x="5578317" y="285274"/>
                  <a:pt x="5578317" y="285274"/>
                  <a:pt x="5578317" y="286226"/>
                </a:cubicBezTo>
                <a:cubicBezTo>
                  <a:pt x="5578317" y="286226"/>
                  <a:pt x="5578317" y="285274"/>
                  <a:pt x="5577364" y="285274"/>
                </a:cubicBezTo>
                <a:cubicBezTo>
                  <a:pt x="5578317" y="284321"/>
                  <a:pt x="5578317" y="284321"/>
                  <a:pt x="5578317" y="284321"/>
                </a:cubicBezTo>
                <a:close/>
                <a:moveTo>
                  <a:pt x="5573554" y="299561"/>
                </a:moveTo>
                <a:cubicBezTo>
                  <a:pt x="5574506" y="301466"/>
                  <a:pt x="5575459" y="303371"/>
                  <a:pt x="5576412" y="305276"/>
                </a:cubicBezTo>
                <a:cubicBezTo>
                  <a:pt x="5576412" y="306229"/>
                  <a:pt x="5577364" y="306229"/>
                  <a:pt x="5577364" y="307181"/>
                </a:cubicBezTo>
                <a:cubicBezTo>
                  <a:pt x="5577364" y="311944"/>
                  <a:pt x="5576412" y="317659"/>
                  <a:pt x="5576412" y="325279"/>
                </a:cubicBezTo>
                <a:cubicBezTo>
                  <a:pt x="5576412" y="326231"/>
                  <a:pt x="5576412" y="327184"/>
                  <a:pt x="5576412" y="328136"/>
                </a:cubicBezTo>
                <a:cubicBezTo>
                  <a:pt x="5576412" y="325279"/>
                  <a:pt x="5575459" y="322421"/>
                  <a:pt x="5575459" y="319564"/>
                </a:cubicBezTo>
                <a:cubicBezTo>
                  <a:pt x="5574506" y="313849"/>
                  <a:pt x="5573554" y="309086"/>
                  <a:pt x="5573554" y="303371"/>
                </a:cubicBezTo>
                <a:cubicBezTo>
                  <a:pt x="5572601" y="301466"/>
                  <a:pt x="5573554" y="300514"/>
                  <a:pt x="5573554" y="299561"/>
                </a:cubicBezTo>
                <a:close/>
                <a:moveTo>
                  <a:pt x="5550694" y="308134"/>
                </a:moveTo>
                <a:cubicBezTo>
                  <a:pt x="5550694" y="305276"/>
                  <a:pt x="5549742" y="303371"/>
                  <a:pt x="5549742" y="301466"/>
                </a:cubicBezTo>
                <a:cubicBezTo>
                  <a:pt x="5550694" y="299561"/>
                  <a:pt x="5550694" y="296704"/>
                  <a:pt x="5551646" y="294799"/>
                </a:cubicBezTo>
                <a:cubicBezTo>
                  <a:pt x="5551646" y="293846"/>
                  <a:pt x="5552599" y="292894"/>
                  <a:pt x="5552599" y="291941"/>
                </a:cubicBezTo>
                <a:cubicBezTo>
                  <a:pt x="5553551" y="294799"/>
                  <a:pt x="5553551" y="298609"/>
                  <a:pt x="5554504" y="302419"/>
                </a:cubicBezTo>
                <a:cubicBezTo>
                  <a:pt x="5553551" y="303371"/>
                  <a:pt x="5553551" y="304324"/>
                  <a:pt x="5552599" y="306229"/>
                </a:cubicBezTo>
                <a:cubicBezTo>
                  <a:pt x="5551646" y="306229"/>
                  <a:pt x="5551646" y="307181"/>
                  <a:pt x="5550694" y="308134"/>
                </a:cubicBezTo>
                <a:close/>
                <a:moveTo>
                  <a:pt x="5557362" y="313849"/>
                </a:moveTo>
                <a:cubicBezTo>
                  <a:pt x="5557362" y="313849"/>
                  <a:pt x="5557362" y="314801"/>
                  <a:pt x="5557362" y="313849"/>
                </a:cubicBezTo>
                <a:cubicBezTo>
                  <a:pt x="5556409" y="315754"/>
                  <a:pt x="5554504" y="317659"/>
                  <a:pt x="5553551" y="318611"/>
                </a:cubicBezTo>
                <a:cubicBezTo>
                  <a:pt x="5554504" y="315754"/>
                  <a:pt x="5555456" y="312896"/>
                  <a:pt x="5556409" y="310039"/>
                </a:cubicBezTo>
                <a:cubicBezTo>
                  <a:pt x="5556409" y="311944"/>
                  <a:pt x="5557362" y="312896"/>
                  <a:pt x="5557362" y="313849"/>
                </a:cubicBezTo>
                <a:cubicBezTo>
                  <a:pt x="5557362" y="313849"/>
                  <a:pt x="5557362" y="313849"/>
                  <a:pt x="5557362" y="313849"/>
                </a:cubicBezTo>
                <a:close/>
                <a:moveTo>
                  <a:pt x="5561171" y="359569"/>
                </a:moveTo>
                <a:cubicBezTo>
                  <a:pt x="5561171" y="360521"/>
                  <a:pt x="5561171" y="360521"/>
                  <a:pt x="5561171" y="361474"/>
                </a:cubicBezTo>
                <a:cubicBezTo>
                  <a:pt x="5561171" y="361474"/>
                  <a:pt x="5560219" y="360521"/>
                  <a:pt x="5560219" y="360521"/>
                </a:cubicBezTo>
                <a:cubicBezTo>
                  <a:pt x="5559267" y="357664"/>
                  <a:pt x="5559267" y="353854"/>
                  <a:pt x="5558314" y="350996"/>
                </a:cubicBezTo>
                <a:cubicBezTo>
                  <a:pt x="5559267" y="348139"/>
                  <a:pt x="5560219" y="345281"/>
                  <a:pt x="5560219" y="342424"/>
                </a:cubicBezTo>
                <a:cubicBezTo>
                  <a:pt x="5561171" y="348139"/>
                  <a:pt x="5561171" y="353854"/>
                  <a:pt x="5561171" y="359569"/>
                </a:cubicBezTo>
                <a:close/>
                <a:moveTo>
                  <a:pt x="5559267" y="303371"/>
                </a:moveTo>
                <a:cubicBezTo>
                  <a:pt x="5559267" y="303371"/>
                  <a:pt x="5559267" y="304324"/>
                  <a:pt x="5559267" y="303371"/>
                </a:cubicBezTo>
                <a:cubicBezTo>
                  <a:pt x="5559267" y="304324"/>
                  <a:pt x="5559267" y="304324"/>
                  <a:pt x="5559267" y="303371"/>
                </a:cubicBezTo>
                <a:cubicBezTo>
                  <a:pt x="5559267" y="303371"/>
                  <a:pt x="5559267" y="303371"/>
                  <a:pt x="5559267" y="303371"/>
                </a:cubicBezTo>
                <a:close/>
                <a:moveTo>
                  <a:pt x="5557362" y="277654"/>
                </a:moveTo>
                <a:cubicBezTo>
                  <a:pt x="5557362" y="279559"/>
                  <a:pt x="5557362" y="281464"/>
                  <a:pt x="5558314" y="283369"/>
                </a:cubicBezTo>
                <a:cubicBezTo>
                  <a:pt x="5558314" y="287179"/>
                  <a:pt x="5559267" y="290989"/>
                  <a:pt x="5559267" y="293846"/>
                </a:cubicBezTo>
                <a:cubicBezTo>
                  <a:pt x="5558314" y="294799"/>
                  <a:pt x="5558314" y="295751"/>
                  <a:pt x="5557362" y="296704"/>
                </a:cubicBezTo>
                <a:cubicBezTo>
                  <a:pt x="5556409" y="292894"/>
                  <a:pt x="5555456" y="290036"/>
                  <a:pt x="5554504" y="287179"/>
                </a:cubicBezTo>
                <a:cubicBezTo>
                  <a:pt x="5554504" y="284321"/>
                  <a:pt x="5556409" y="281464"/>
                  <a:pt x="5557362" y="277654"/>
                </a:cubicBezTo>
                <a:close/>
                <a:moveTo>
                  <a:pt x="5553551" y="252889"/>
                </a:moveTo>
                <a:cubicBezTo>
                  <a:pt x="5553551" y="252889"/>
                  <a:pt x="5553551" y="252889"/>
                  <a:pt x="5553551" y="252889"/>
                </a:cubicBezTo>
                <a:cubicBezTo>
                  <a:pt x="5553551" y="253841"/>
                  <a:pt x="5553551" y="253841"/>
                  <a:pt x="5553551" y="253841"/>
                </a:cubicBezTo>
                <a:cubicBezTo>
                  <a:pt x="5554504" y="258604"/>
                  <a:pt x="5554504" y="263366"/>
                  <a:pt x="5555456" y="268129"/>
                </a:cubicBezTo>
                <a:cubicBezTo>
                  <a:pt x="5555456" y="269081"/>
                  <a:pt x="5555456" y="270034"/>
                  <a:pt x="5555456" y="270986"/>
                </a:cubicBezTo>
                <a:cubicBezTo>
                  <a:pt x="5554504" y="272891"/>
                  <a:pt x="5553551" y="273844"/>
                  <a:pt x="5552599" y="275749"/>
                </a:cubicBezTo>
                <a:cubicBezTo>
                  <a:pt x="5551646" y="276701"/>
                  <a:pt x="5550694" y="278606"/>
                  <a:pt x="5549742" y="280511"/>
                </a:cubicBezTo>
                <a:cubicBezTo>
                  <a:pt x="5549742" y="280511"/>
                  <a:pt x="5549742" y="280511"/>
                  <a:pt x="5549742" y="280511"/>
                </a:cubicBezTo>
                <a:cubicBezTo>
                  <a:pt x="5549742" y="280511"/>
                  <a:pt x="5549742" y="280511"/>
                  <a:pt x="5549742" y="280511"/>
                </a:cubicBezTo>
                <a:cubicBezTo>
                  <a:pt x="5548789" y="282416"/>
                  <a:pt x="5547837" y="284321"/>
                  <a:pt x="5545931" y="286226"/>
                </a:cubicBezTo>
                <a:cubicBezTo>
                  <a:pt x="5545931" y="284321"/>
                  <a:pt x="5544979" y="282416"/>
                  <a:pt x="5544979" y="281464"/>
                </a:cubicBezTo>
                <a:cubicBezTo>
                  <a:pt x="5545931" y="279559"/>
                  <a:pt x="5545931" y="277654"/>
                  <a:pt x="5546884" y="275749"/>
                </a:cubicBezTo>
                <a:cubicBezTo>
                  <a:pt x="5547837" y="270986"/>
                  <a:pt x="5548789" y="266224"/>
                  <a:pt x="5549742" y="261461"/>
                </a:cubicBezTo>
                <a:cubicBezTo>
                  <a:pt x="5552599" y="258604"/>
                  <a:pt x="5553551" y="255746"/>
                  <a:pt x="5553551" y="252889"/>
                </a:cubicBezTo>
                <a:close/>
                <a:moveTo>
                  <a:pt x="5548789" y="226219"/>
                </a:moveTo>
                <a:cubicBezTo>
                  <a:pt x="5548789" y="227171"/>
                  <a:pt x="5549742" y="229076"/>
                  <a:pt x="5549742" y="230029"/>
                </a:cubicBezTo>
                <a:cubicBezTo>
                  <a:pt x="5549742" y="231934"/>
                  <a:pt x="5550694" y="232886"/>
                  <a:pt x="5550694" y="234791"/>
                </a:cubicBezTo>
                <a:cubicBezTo>
                  <a:pt x="5549742" y="232886"/>
                  <a:pt x="5548789" y="230981"/>
                  <a:pt x="5547837" y="230029"/>
                </a:cubicBezTo>
                <a:cubicBezTo>
                  <a:pt x="5548789" y="229076"/>
                  <a:pt x="5548789" y="227171"/>
                  <a:pt x="5548789" y="226219"/>
                </a:cubicBezTo>
                <a:close/>
                <a:moveTo>
                  <a:pt x="5546884" y="235744"/>
                </a:moveTo>
                <a:cubicBezTo>
                  <a:pt x="5547837" y="238601"/>
                  <a:pt x="5548789" y="241459"/>
                  <a:pt x="5550694" y="244316"/>
                </a:cubicBezTo>
                <a:cubicBezTo>
                  <a:pt x="5548789" y="249079"/>
                  <a:pt x="5546884" y="253841"/>
                  <a:pt x="5544979" y="259556"/>
                </a:cubicBezTo>
                <a:cubicBezTo>
                  <a:pt x="5544979" y="260509"/>
                  <a:pt x="5544026" y="261461"/>
                  <a:pt x="5544026" y="262414"/>
                </a:cubicBezTo>
                <a:cubicBezTo>
                  <a:pt x="5544026" y="260509"/>
                  <a:pt x="5543074" y="258604"/>
                  <a:pt x="5543074" y="257651"/>
                </a:cubicBezTo>
                <a:cubicBezTo>
                  <a:pt x="5543074" y="256699"/>
                  <a:pt x="5543074" y="255746"/>
                  <a:pt x="5542121" y="254794"/>
                </a:cubicBezTo>
                <a:cubicBezTo>
                  <a:pt x="5544026" y="248126"/>
                  <a:pt x="5545931" y="241459"/>
                  <a:pt x="5546884" y="235744"/>
                </a:cubicBezTo>
                <a:close/>
                <a:moveTo>
                  <a:pt x="5540217" y="218599"/>
                </a:moveTo>
                <a:cubicBezTo>
                  <a:pt x="5540217" y="219551"/>
                  <a:pt x="5540217" y="219551"/>
                  <a:pt x="5539264" y="220504"/>
                </a:cubicBezTo>
                <a:cubicBezTo>
                  <a:pt x="5539264" y="221456"/>
                  <a:pt x="5538312" y="222409"/>
                  <a:pt x="5538312" y="223361"/>
                </a:cubicBezTo>
                <a:cubicBezTo>
                  <a:pt x="5537359" y="218599"/>
                  <a:pt x="5537359" y="214789"/>
                  <a:pt x="5536406" y="210026"/>
                </a:cubicBezTo>
                <a:cubicBezTo>
                  <a:pt x="5537359" y="211931"/>
                  <a:pt x="5538312" y="214789"/>
                  <a:pt x="5540217" y="218599"/>
                </a:cubicBezTo>
                <a:close/>
                <a:moveTo>
                  <a:pt x="5507831" y="312896"/>
                </a:moveTo>
                <a:cubicBezTo>
                  <a:pt x="5507831" y="313849"/>
                  <a:pt x="5507831" y="313849"/>
                  <a:pt x="5507831" y="312896"/>
                </a:cubicBezTo>
                <a:cubicBezTo>
                  <a:pt x="5507831" y="313849"/>
                  <a:pt x="5507831" y="313849"/>
                  <a:pt x="5507831" y="313849"/>
                </a:cubicBezTo>
                <a:cubicBezTo>
                  <a:pt x="5507831" y="313849"/>
                  <a:pt x="5507831" y="313849"/>
                  <a:pt x="5507831" y="312896"/>
                </a:cubicBezTo>
                <a:close/>
                <a:moveTo>
                  <a:pt x="5481162" y="326231"/>
                </a:moveTo>
                <a:cubicBezTo>
                  <a:pt x="5481162" y="327184"/>
                  <a:pt x="5480209" y="329089"/>
                  <a:pt x="5480209" y="330994"/>
                </a:cubicBezTo>
                <a:cubicBezTo>
                  <a:pt x="5480209" y="329089"/>
                  <a:pt x="5480209" y="326231"/>
                  <a:pt x="5479256" y="324326"/>
                </a:cubicBezTo>
                <a:cubicBezTo>
                  <a:pt x="5479256" y="323374"/>
                  <a:pt x="5479256" y="323374"/>
                  <a:pt x="5479256" y="322421"/>
                </a:cubicBezTo>
                <a:cubicBezTo>
                  <a:pt x="5479256" y="318611"/>
                  <a:pt x="5478304" y="315754"/>
                  <a:pt x="5478304" y="311944"/>
                </a:cubicBezTo>
                <a:cubicBezTo>
                  <a:pt x="5479256" y="315754"/>
                  <a:pt x="5480209" y="320516"/>
                  <a:pt x="5482114" y="325279"/>
                </a:cubicBezTo>
                <a:cubicBezTo>
                  <a:pt x="5481162" y="325279"/>
                  <a:pt x="5481162" y="325279"/>
                  <a:pt x="5481162" y="326231"/>
                </a:cubicBezTo>
                <a:close/>
                <a:moveTo>
                  <a:pt x="5493544" y="339566"/>
                </a:moveTo>
                <a:cubicBezTo>
                  <a:pt x="5493544" y="339566"/>
                  <a:pt x="5493544" y="339566"/>
                  <a:pt x="5493544" y="339566"/>
                </a:cubicBezTo>
                <a:cubicBezTo>
                  <a:pt x="5493544" y="339566"/>
                  <a:pt x="5493544" y="339566"/>
                  <a:pt x="5493544" y="339566"/>
                </a:cubicBezTo>
                <a:cubicBezTo>
                  <a:pt x="5493544" y="339566"/>
                  <a:pt x="5493544" y="339566"/>
                  <a:pt x="5493544" y="339566"/>
                </a:cubicBezTo>
                <a:close/>
                <a:moveTo>
                  <a:pt x="5488781" y="261461"/>
                </a:moveTo>
                <a:cubicBezTo>
                  <a:pt x="5488781" y="261461"/>
                  <a:pt x="5488781" y="261461"/>
                  <a:pt x="5488781" y="261461"/>
                </a:cubicBezTo>
                <a:cubicBezTo>
                  <a:pt x="5489734" y="263366"/>
                  <a:pt x="5489734" y="265271"/>
                  <a:pt x="5490687" y="267176"/>
                </a:cubicBezTo>
                <a:cubicBezTo>
                  <a:pt x="5489734" y="266224"/>
                  <a:pt x="5488781" y="265271"/>
                  <a:pt x="5487829" y="264319"/>
                </a:cubicBezTo>
                <a:cubicBezTo>
                  <a:pt x="5487829" y="263366"/>
                  <a:pt x="5487829" y="262414"/>
                  <a:pt x="5488781" y="261461"/>
                </a:cubicBezTo>
                <a:close/>
                <a:moveTo>
                  <a:pt x="5483067" y="280511"/>
                </a:moveTo>
                <a:cubicBezTo>
                  <a:pt x="5484019" y="277654"/>
                  <a:pt x="5484971" y="275749"/>
                  <a:pt x="5484971" y="272891"/>
                </a:cubicBezTo>
                <a:cubicBezTo>
                  <a:pt x="5488781" y="278606"/>
                  <a:pt x="5492592" y="285274"/>
                  <a:pt x="5496401" y="291941"/>
                </a:cubicBezTo>
                <a:cubicBezTo>
                  <a:pt x="5497354" y="293846"/>
                  <a:pt x="5498306" y="295751"/>
                  <a:pt x="5500212" y="297656"/>
                </a:cubicBezTo>
                <a:cubicBezTo>
                  <a:pt x="5499259" y="300514"/>
                  <a:pt x="5498306" y="303371"/>
                  <a:pt x="5497354" y="307181"/>
                </a:cubicBezTo>
                <a:cubicBezTo>
                  <a:pt x="5497354" y="308134"/>
                  <a:pt x="5497354" y="310039"/>
                  <a:pt x="5496401" y="310991"/>
                </a:cubicBezTo>
                <a:cubicBezTo>
                  <a:pt x="5494496" y="309086"/>
                  <a:pt x="5493544" y="307181"/>
                  <a:pt x="5493544" y="307181"/>
                </a:cubicBezTo>
                <a:cubicBezTo>
                  <a:pt x="5493544" y="307181"/>
                  <a:pt x="5494496" y="309086"/>
                  <a:pt x="5495449" y="311944"/>
                </a:cubicBezTo>
                <a:cubicBezTo>
                  <a:pt x="5495449" y="314801"/>
                  <a:pt x="5494496" y="316706"/>
                  <a:pt x="5494496" y="319564"/>
                </a:cubicBezTo>
                <a:cubicBezTo>
                  <a:pt x="5493544" y="323374"/>
                  <a:pt x="5493544" y="326231"/>
                  <a:pt x="5492592" y="330041"/>
                </a:cubicBezTo>
                <a:cubicBezTo>
                  <a:pt x="5491639" y="330994"/>
                  <a:pt x="5490687" y="331946"/>
                  <a:pt x="5488781" y="333851"/>
                </a:cubicBezTo>
                <a:cubicBezTo>
                  <a:pt x="5487829" y="330994"/>
                  <a:pt x="5486876" y="329089"/>
                  <a:pt x="5485924" y="327184"/>
                </a:cubicBezTo>
                <a:cubicBezTo>
                  <a:pt x="5485924" y="321469"/>
                  <a:pt x="5486876" y="316706"/>
                  <a:pt x="5487829" y="312896"/>
                </a:cubicBezTo>
                <a:cubicBezTo>
                  <a:pt x="5488781" y="304324"/>
                  <a:pt x="5489734" y="299561"/>
                  <a:pt x="5489734" y="299561"/>
                </a:cubicBezTo>
                <a:cubicBezTo>
                  <a:pt x="5489734" y="299561"/>
                  <a:pt x="5487829" y="304324"/>
                  <a:pt x="5484019" y="311944"/>
                </a:cubicBezTo>
                <a:cubicBezTo>
                  <a:pt x="5484019" y="312896"/>
                  <a:pt x="5484019" y="312896"/>
                  <a:pt x="5483067" y="313849"/>
                </a:cubicBezTo>
                <a:cubicBezTo>
                  <a:pt x="5483067" y="313849"/>
                  <a:pt x="5483067" y="312896"/>
                  <a:pt x="5483067" y="312896"/>
                </a:cubicBezTo>
                <a:cubicBezTo>
                  <a:pt x="5480209" y="300514"/>
                  <a:pt x="5478304" y="292894"/>
                  <a:pt x="5478304" y="292894"/>
                </a:cubicBezTo>
                <a:cubicBezTo>
                  <a:pt x="5478304" y="292894"/>
                  <a:pt x="5478304" y="298609"/>
                  <a:pt x="5479256" y="309086"/>
                </a:cubicBezTo>
                <a:cubicBezTo>
                  <a:pt x="5479256" y="309086"/>
                  <a:pt x="5479256" y="308134"/>
                  <a:pt x="5479256" y="308134"/>
                </a:cubicBezTo>
                <a:cubicBezTo>
                  <a:pt x="5478304" y="305276"/>
                  <a:pt x="5477351" y="303371"/>
                  <a:pt x="5476399" y="300514"/>
                </a:cubicBezTo>
                <a:cubicBezTo>
                  <a:pt x="5479256" y="293846"/>
                  <a:pt x="5481162" y="287179"/>
                  <a:pt x="5483067" y="280511"/>
                </a:cubicBezTo>
                <a:close/>
                <a:moveTo>
                  <a:pt x="5472589" y="254794"/>
                </a:moveTo>
                <a:cubicBezTo>
                  <a:pt x="5473542" y="255746"/>
                  <a:pt x="5474494" y="256699"/>
                  <a:pt x="5475446" y="258604"/>
                </a:cubicBezTo>
                <a:cubicBezTo>
                  <a:pt x="5474494" y="261461"/>
                  <a:pt x="5472589" y="265271"/>
                  <a:pt x="5471637" y="268129"/>
                </a:cubicBezTo>
                <a:cubicBezTo>
                  <a:pt x="5470684" y="261461"/>
                  <a:pt x="5469731" y="255746"/>
                  <a:pt x="5468779" y="249079"/>
                </a:cubicBezTo>
                <a:cubicBezTo>
                  <a:pt x="5469731" y="250984"/>
                  <a:pt x="5471637" y="252889"/>
                  <a:pt x="5472589" y="254794"/>
                </a:cubicBezTo>
                <a:close/>
                <a:moveTo>
                  <a:pt x="5452587" y="208121"/>
                </a:moveTo>
                <a:cubicBezTo>
                  <a:pt x="5452587" y="209074"/>
                  <a:pt x="5452587" y="210026"/>
                  <a:pt x="5452587" y="210026"/>
                </a:cubicBezTo>
                <a:cubicBezTo>
                  <a:pt x="5453539" y="214789"/>
                  <a:pt x="5454492" y="220504"/>
                  <a:pt x="5454492" y="225266"/>
                </a:cubicBezTo>
                <a:cubicBezTo>
                  <a:pt x="5454492" y="226219"/>
                  <a:pt x="5454492" y="227171"/>
                  <a:pt x="5454492" y="228124"/>
                </a:cubicBezTo>
                <a:cubicBezTo>
                  <a:pt x="5453539" y="227171"/>
                  <a:pt x="5451634" y="226219"/>
                  <a:pt x="5450681" y="225266"/>
                </a:cubicBezTo>
                <a:cubicBezTo>
                  <a:pt x="5451634" y="219551"/>
                  <a:pt x="5452587" y="212884"/>
                  <a:pt x="5452587" y="208121"/>
                </a:cubicBezTo>
                <a:close/>
                <a:moveTo>
                  <a:pt x="5449729" y="250031"/>
                </a:moveTo>
                <a:cubicBezTo>
                  <a:pt x="5450681" y="242411"/>
                  <a:pt x="5450681" y="234791"/>
                  <a:pt x="5451634" y="228124"/>
                </a:cubicBezTo>
                <a:cubicBezTo>
                  <a:pt x="5452587" y="229076"/>
                  <a:pt x="5452587" y="229076"/>
                  <a:pt x="5453539" y="230029"/>
                </a:cubicBezTo>
                <a:cubicBezTo>
                  <a:pt x="5454492" y="230981"/>
                  <a:pt x="5455444" y="231934"/>
                  <a:pt x="5455444" y="232886"/>
                </a:cubicBezTo>
                <a:cubicBezTo>
                  <a:pt x="5455444" y="236696"/>
                  <a:pt x="5456396" y="239554"/>
                  <a:pt x="5456396" y="243364"/>
                </a:cubicBezTo>
                <a:cubicBezTo>
                  <a:pt x="5457349" y="255746"/>
                  <a:pt x="5458301" y="268129"/>
                  <a:pt x="5459254" y="282416"/>
                </a:cubicBezTo>
                <a:cubicBezTo>
                  <a:pt x="5460206" y="288131"/>
                  <a:pt x="5460206" y="293846"/>
                  <a:pt x="5460206" y="299561"/>
                </a:cubicBezTo>
                <a:cubicBezTo>
                  <a:pt x="5458301" y="304324"/>
                  <a:pt x="5457349" y="309086"/>
                  <a:pt x="5455444" y="313849"/>
                </a:cubicBezTo>
                <a:cubicBezTo>
                  <a:pt x="5452587" y="302419"/>
                  <a:pt x="5450681" y="290989"/>
                  <a:pt x="5447824" y="280511"/>
                </a:cubicBezTo>
                <a:cubicBezTo>
                  <a:pt x="5447824" y="279559"/>
                  <a:pt x="5447824" y="277654"/>
                  <a:pt x="5446871" y="276701"/>
                </a:cubicBezTo>
                <a:cubicBezTo>
                  <a:pt x="5448776" y="267176"/>
                  <a:pt x="5448776" y="257651"/>
                  <a:pt x="5449729" y="250031"/>
                </a:cubicBezTo>
                <a:close/>
                <a:moveTo>
                  <a:pt x="5443062" y="327184"/>
                </a:moveTo>
                <a:cubicBezTo>
                  <a:pt x="5444014" y="332899"/>
                  <a:pt x="5444967" y="338614"/>
                  <a:pt x="5445919" y="343376"/>
                </a:cubicBezTo>
                <a:cubicBezTo>
                  <a:pt x="5444967" y="340519"/>
                  <a:pt x="5444014" y="337661"/>
                  <a:pt x="5443062" y="334804"/>
                </a:cubicBezTo>
                <a:cubicBezTo>
                  <a:pt x="5442109" y="332899"/>
                  <a:pt x="5443062" y="330041"/>
                  <a:pt x="5443062" y="327184"/>
                </a:cubicBezTo>
                <a:close/>
                <a:moveTo>
                  <a:pt x="5417344" y="318611"/>
                </a:moveTo>
                <a:cubicBezTo>
                  <a:pt x="5418296" y="316706"/>
                  <a:pt x="5418296" y="314801"/>
                  <a:pt x="5419249" y="312896"/>
                </a:cubicBezTo>
                <a:cubicBezTo>
                  <a:pt x="5420201" y="315754"/>
                  <a:pt x="5421154" y="318611"/>
                  <a:pt x="5421154" y="320516"/>
                </a:cubicBezTo>
                <a:cubicBezTo>
                  <a:pt x="5421154" y="320516"/>
                  <a:pt x="5421154" y="321469"/>
                  <a:pt x="5421154" y="321469"/>
                </a:cubicBezTo>
                <a:cubicBezTo>
                  <a:pt x="5421154" y="320516"/>
                  <a:pt x="5421154" y="320516"/>
                  <a:pt x="5421154" y="320516"/>
                </a:cubicBezTo>
                <a:cubicBezTo>
                  <a:pt x="5421154" y="320516"/>
                  <a:pt x="5421154" y="321469"/>
                  <a:pt x="5421154" y="322421"/>
                </a:cubicBezTo>
                <a:cubicBezTo>
                  <a:pt x="5420201" y="325279"/>
                  <a:pt x="5419249" y="329089"/>
                  <a:pt x="5418296" y="331946"/>
                </a:cubicBezTo>
                <a:cubicBezTo>
                  <a:pt x="5417344" y="330994"/>
                  <a:pt x="5417344" y="330041"/>
                  <a:pt x="5417344" y="329089"/>
                </a:cubicBezTo>
                <a:cubicBezTo>
                  <a:pt x="5417344" y="326231"/>
                  <a:pt x="5417344" y="322421"/>
                  <a:pt x="5417344" y="318611"/>
                </a:cubicBezTo>
                <a:close/>
                <a:moveTo>
                  <a:pt x="5416392" y="334804"/>
                </a:moveTo>
                <a:cubicBezTo>
                  <a:pt x="5416392" y="335756"/>
                  <a:pt x="5416392" y="335756"/>
                  <a:pt x="5417344" y="335756"/>
                </a:cubicBezTo>
                <a:cubicBezTo>
                  <a:pt x="5417344" y="336709"/>
                  <a:pt x="5416392" y="337661"/>
                  <a:pt x="5416392" y="337661"/>
                </a:cubicBezTo>
                <a:cubicBezTo>
                  <a:pt x="5416392" y="336709"/>
                  <a:pt x="5416392" y="335756"/>
                  <a:pt x="5416392" y="334804"/>
                </a:cubicBezTo>
                <a:close/>
                <a:moveTo>
                  <a:pt x="5405914" y="325279"/>
                </a:moveTo>
                <a:cubicBezTo>
                  <a:pt x="5406867" y="302419"/>
                  <a:pt x="5407819" y="284321"/>
                  <a:pt x="5407819" y="271939"/>
                </a:cubicBezTo>
                <a:cubicBezTo>
                  <a:pt x="5407819" y="270034"/>
                  <a:pt x="5407819" y="269081"/>
                  <a:pt x="5407819" y="267176"/>
                </a:cubicBezTo>
                <a:cubicBezTo>
                  <a:pt x="5409724" y="274796"/>
                  <a:pt x="5411629" y="283369"/>
                  <a:pt x="5414487" y="292894"/>
                </a:cubicBezTo>
                <a:cubicBezTo>
                  <a:pt x="5414487" y="292894"/>
                  <a:pt x="5414487" y="292894"/>
                  <a:pt x="5414487" y="293846"/>
                </a:cubicBezTo>
                <a:cubicBezTo>
                  <a:pt x="5413534" y="296704"/>
                  <a:pt x="5412581" y="299561"/>
                  <a:pt x="5411629" y="303371"/>
                </a:cubicBezTo>
                <a:cubicBezTo>
                  <a:pt x="5408771" y="311944"/>
                  <a:pt x="5406867" y="321469"/>
                  <a:pt x="5404962" y="331946"/>
                </a:cubicBezTo>
                <a:cubicBezTo>
                  <a:pt x="5404962" y="331946"/>
                  <a:pt x="5404962" y="332899"/>
                  <a:pt x="5404962" y="332899"/>
                </a:cubicBezTo>
                <a:cubicBezTo>
                  <a:pt x="5404962" y="330994"/>
                  <a:pt x="5404962" y="328136"/>
                  <a:pt x="5405914" y="325279"/>
                </a:cubicBezTo>
                <a:close/>
                <a:moveTo>
                  <a:pt x="5384006" y="310991"/>
                </a:moveTo>
                <a:cubicBezTo>
                  <a:pt x="5384959" y="318611"/>
                  <a:pt x="5385912" y="326231"/>
                  <a:pt x="5386864" y="334804"/>
                </a:cubicBezTo>
                <a:cubicBezTo>
                  <a:pt x="5385912" y="336709"/>
                  <a:pt x="5385912" y="339566"/>
                  <a:pt x="5384959" y="341471"/>
                </a:cubicBezTo>
                <a:cubicBezTo>
                  <a:pt x="5384006" y="335756"/>
                  <a:pt x="5383054" y="330041"/>
                  <a:pt x="5382101" y="325279"/>
                </a:cubicBezTo>
                <a:cubicBezTo>
                  <a:pt x="5381149" y="317659"/>
                  <a:pt x="5380196" y="310991"/>
                  <a:pt x="5378292" y="305276"/>
                </a:cubicBezTo>
                <a:cubicBezTo>
                  <a:pt x="5379244" y="301466"/>
                  <a:pt x="5380196" y="298609"/>
                  <a:pt x="5381149" y="294799"/>
                </a:cubicBezTo>
                <a:cubicBezTo>
                  <a:pt x="5382101" y="299561"/>
                  <a:pt x="5383054" y="305276"/>
                  <a:pt x="5384006" y="310991"/>
                </a:cubicBezTo>
                <a:close/>
                <a:moveTo>
                  <a:pt x="5379244" y="274796"/>
                </a:moveTo>
                <a:cubicBezTo>
                  <a:pt x="5379244" y="273844"/>
                  <a:pt x="5379244" y="272891"/>
                  <a:pt x="5379244" y="271939"/>
                </a:cubicBezTo>
                <a:cubicBezTo>
                  <a:pt x="5379244" y="275749"/>
                  <a:pt x="5380196" y="280511"/>
                  <a:pt x="5381149" y="284321"/>
                </a:cubicBezTo>
                <a:cubicBezTo>
                  <a:pt x="5381149" y="284321"/>
                  <a:pt x="5381149" y="285274"/>
                  <a:pt x="5380196" y="285274"/>
                </a:cubicBezTo>
                <a:cubicBezTo>
                  <a:pt x="5379244" y="287179"/>
                  <a:pt x="5379244" y="288131"/>
                  <a:pt x="5378292" y="290036"/>
                </a:cubicBezTo>
                <a:cubicBezTo>
                  <a:pt x="5378292" y="285274"/>
                  <a:pt x="5378292" y="280511"/>
                  <a:pt x="5379244" y="274796"/>
                </a:cubicBezTo>
                <a:close/>
                <a:moveTo>
                  <a:pt x="5332571" y="321469"/>
                </a:moveTo>
                <a:cubicBezTo>
                  <a:pt x="5334476" y="316706"/>
                  <a:pt x="5336381" y="312896"/>
                  <a:pt x="5338287" y="309086"/>
                </a:cubicBezTo>
                <a:cubicBezTo>
                  <a:pt x="5338287" y="309086"/>
                  <a:pt x="5338287" y="310039"/>
                  <a:pt x="5338287" y="310039"/>
                </a:cubicBezTo>
                <a:cubicBezTo>
                  <a:pt x="5334476" y="323374"/>
                  <a:pt x="5330667" y="337661"/>
                  <a:pt x="5326856" y="351949"/>
                </a:cubicBezTo>
                <a:cubicBezTo>
                  <a:pt x="5325904" y="345281"/>
                  <a:pt x="5324951" y="340519"/>
                  <a:pt x="5323999" y="336709"/>
                </a:cubicBezTo>
                <a:cubicBezTo>
                  <a:pt x="5327809" y="330994"/>
                  <a:pt x="5330667" y="326231"/>
                  <a:pt x="5332571" y="321469"/>
                </a:cubicBezTo>
                <a:close/>
                <a:moveTo>
                  <a:pt x="5319237" y="350996"/>
                </a:moveTo>
                <a:cubicBezTo>
                  <a:pt x="5320189" y="348139"/>
                  <a:pt x="5322094" y="345281"/>
                  <a:pt x="5323046" y="342424"/>
                </a:cubicBezTo>
                <a:cubicBezTo>
                  <a:pt x="5323046" y="350044"/>
                  <a:pt x="5322094" y="359569"/>
                  <a:pt x="5322094" y="371951"/>
                </a:cubicBezTo>
                <a:cubicBezTo>
                  <a:pt x="5321142" y="368141"/>
                  <a:pt x="5320189" y="365284"/>
                  <a:pt x="5319237" y="362426"/>
                </a:cubicBezTo>
                <a:cubicBezTo>
                  <a:pt x="5319237" y="357664"/>
                  <a:pt x="5319237" y="353854"/>
                  <a:pt x="5319237" y="350996"/>
                </a:cubicBezTo>
                <a:close/>
                <a:moveTo>
                  <a:pt x="5316379" y="392906"/>
                </a:moveTo>
                <a:cubicBezTo>
                  <a:pt x="5316379" y="389096"/>
                  <a:pt x="5317331" y="386239"/>
                  <a:pt x="5317331" y="382429"/>
                </a:cubicBezTo>
                <a:cubicBezTo>
                  <a:pt x="5317331" y="384334"/>
                  <a:pt x="5318284" y="387191"/>
                  <a:pt x="5318284" y="390049"/>
                </a:cubicBezTo>
                <a:cubicBezTo>
                  <a:pt x="5317331" y="392906"/>
                  <a:pt x="5316379" y="395764"/>
                  <a:pt x="5315426" y="399574"/>
                </a:cubicBezTo>
                <a:cubicBezTo>
                  <a:pt x="5316379" y="396716"/>
                  <a:pt x="5316379" y="394811"/>
                  <a:pt x="5316379" y="392906"/>
                </a:cubicBezTo>
                <a:close/>
                <a:moveTo>
                  <a:pt x="5285899" y="293846"/>
                </a:moveTo>
                <a:cubicBezTo>
                  <a:pt x="5285899" y="295751"/>
                  <a:pt x="5285899" y="296704"/>
                  <a:pt x="5286851" y="298609"/>
                </a:cubicBezTo>
                <a:cubicBezTo>
                  <a:pt x="5285899" y="299561"/>
                  <a:pt x="5284946" y="300514"/>
                  <a:pt x="5283994" y="302419"/>
                </a:cubicBezTo>
                <a:cubicBezTo>
                  <a:pt x="5284946" y="299561"/>
                  <a:pt x="5285899" y="296704"/>
                  <a:pt x="5285899" y="293846"/>
                </a:cubicBezTo>
                <a:close/>
                <a:moveTo>
                  <a:pt x="5279231" y="319564"/>
                </a:moveTo>
                <a:cubicBezTo>
                  <a:pt x="5280184" y="316706"/>
                  <a:pt x="5281137" y="313849"/>
                  <a:pt x="5282089" y="311944"/>
                </a:cubicBezTo>
                <a:cubicBezTo>
                  <a:pt x="5283994" y="308134"/>
                  <a:pt x="5285899" y="305276"/>
                  <a:pt x="5287804" y="302419"/>
                </a:cubicBezTo>
                <a:cubicBezTo>
                  <a:pt x="5287804" y="304324"/>
                  <a:pt x="5288756" y="307181"/>
                  <a:pt x="5288756" y="309086"/>
                </a:cubicBezTo>
                <a:cubicBezTo>
                  <a:pt x="5289709" y="318611"/>
                  <a:pt x="5290662" y="329089"/>
                  <a:pt x="5292567" y="340519"/>
                </a:cubicBezTo>
                <a:cubicBezTo>
                  <a:pt x="5290662" y="347186"/>
                  <a:pt x="5288756" y="354806"/>
                  <a:pt x="5287804" y="363379"/>
                </a:cubicBezTo>
                <a:cubicBezTo>
                  <a:pt x="5287804" y="359569"/>
                  <a:pt x="5287804" y="354806"/>
                  <a:pt x="5287804" y="351949"/>
                </a:cubicBezTo>
                <a:cubicBezTo>
                  <a:pt x="5287804" y="341471"/>
                  <a:pt x="5287804" y="335756"/>
                  <a:pt x="5287804" y="335756"/>
                </a:cubicBezTo>
                <a:cubicBezTo>
                  <a:pt x="5287804" y="335756"/>
                  <a:pt x="5286851" y="341471"/>
                  <a:pt x="5283994" y="350996"/>
                </a:cubicBezTo>
                <a:cubicBezTo>
                  <a:pt x="5283042" y="355759"/>
                  <a:pt x="5282089" y="362426"/>
                  <a:pt x="5280184" y="369094"/>
                </a:cubicBezTo>
                <a:cubicBezTo>
                  <a:pt x="5280184" y="369094"/>
                  <a:pt x="5280184" y="369094"/>
                  <a:pt x="5280184" y="370046"/>
                </a:cubicBezTo>
                <a:cubicBezTo>
                  <a:pt x="5279231" y="363379"/>
                  <a:pt x="5278279" y="356711"/>
                  <a:pt x="5277326" y="350044"/>
                </a:cubicBezTo>
                <a:cubicBezTo>
                  <a:pt x="5276374" y="345281"/>
                  <a:pt x="5276374" y="340519"/>
                  <a:pt x="5275421" y="335756"/>
                </a:cubicBezTo>
                <a:cubicBezTo>
                  <a:pt x="5275421" y="330041"/>
                  <a:pt x="5277326" y="324326"/>
                  <a:pt x="5279231" y="319564"/>
                </a:cubicBezTo>
                <a:close/>
                <a:moveTo>
                  <a:pt x="5236369" y="318611"/>
                </a:moveTo>
                <a:cubicBezTo>
                  <a:pt x="5236369" y="319564"/>
                  <a:pt x="5235417" y="319564"/>
                  <a:pt x="5235417" y="320516"/>
                </a:cubicBezTo>
                <a:cubicBezTo>
                  <a:pt x="5233512" y="317659"/>
                  <a:pt x="5232559" y="314801"/>
                  <a:pt x="5230654" y="311944"/>
                </a:cubicBezTo>
                <a:cubicBezTo>
                  <a:pt x="5230654" y="311944"/>
                  <a:pt x="5230654" y="310991"/>
                  <a:pt x="5230654" y="310991"/>
                </a:cubicBezTo>
                <a:cubicBezTo>
                  <a:pt x="5233512" y="305276"/>
                  <a:pt x="5236369" y="300514"/>
                  <a:pt x="5239226" y="295751"/>
                </a:cubicBezTo>
                <a:cubicBezTo>
                  <a:pt x="5238274" y="303371"/>
                  <a:pt x="5237321" y="310991"/>
                  <a:pt x="5236369" y="318611"/>
                </a:cubicBezTo>
                <a:close/>
                <a:moveTo>
                  <a:pt x="5230654" y="281464"/>
                </a:moveTo>
                <a:cubicBezTo>
                  <a:pt x="5233512" y="275749"/>
                  <a:pt x="5235417" y="270034"/>
                  <a:pt x="5237321" y="265271"/>
                </a:cubicBezTo>
                <a:cubicBezTo>
                  <a:pt x="5239226" y="260509"/>
                  <a:pt x="5242084" y="255746"/>
                  <a:pt x="5243989" y="251936"/>
                </a:cubicBezTo>
                <a:cubicBezTo>
                  <a:pt x="5243037" y="255746"/>
                  <a:pt x="5243037" y="259556"/>
                  <a:pt x="5242084" y="264319"/>
                </a:cubicBezTo>
                <a:cubicBezTo>
                  <a:pt x="5241131" y="270034"/>
                  <a:pt x="5240179" y="276701"/>
                  <a:pt x="5240179" y="283369"/>
                </a:cubicBezTo>
                <a:cubicBezTo>
                  <a:pt x="5236369" y="288131"/>
                  <a:pt x="5232559" y="293846"/>
                  <a:pt x="5228749" y="299561"/>
                </a:cubicBezTo>
                <a:cubicBezTo>
                  <a:pt x="5228749" y="296704"/>
                  <a:pt x="5227796" y="292894"/>
                  <a:pt x="5227796" y="290036"/>
                </a:cubicBezTo>
                <a:cubicBezTo>
                  <a:pt x="5227796" y="286226"/>
                  <a:pt x="5228749" y="284321"/>
                  <a:pt x="5230654" y="281464"/>
                </a:cubicBezTo>
                <a:close/>
                <a:moveTo>
                  <a:pt x="5211604" y="344329"/>
                </a:moveTo>
                <a:cubicBezTo>
                  <a:pt x="5212556" y="343376"/>
                  <a:pt x="5212556" y="342424"/>
                  <a:pt x="5213509" y="341471"/>
                </a:cubicBezTo>
                <a:cubicBezTo>
                  <a:pt x="5213509" y="341471"/>
                  <a:pt x="5213509" y="341471"/>
                  <a:pt x="5213509" y="341471"/>
                </a:cubicBezTo>
                <a:cubicBezTo>
                  <a:pt x="5213509" y="341471"/>
                  <a:pt x="5213509" y="342424"/>
                  <a:pt x="5213509" y="342424"/>
                </a:cubicBezTo>
                <a:cubicBezTo>
                  <a:pt x="5212556" y="343376"/>
                  <a:pt x="5212556" y="344329"/>
                  <a:pt x="5211604" y="344329"/>
                </a:cubicBezTo>
                <a:cubicBezTo>
                  <a:pt x="5211604" y="345281"/>
                  <a:pt x="5211604" y="345281"/>
                  <a:pt x="5211604" y="344329"/>
                </a:cubicBezTo>
                <a:close/>
                <a:moveTo>
                  <a:pt x="5214462" y="343376"/>
                </a:moveTo>
                <a:cubicBezTo>
                  <a:pt x="5215414" y="345281"/>
                  <a:pt x="5216367" y="346234"/>
                  <a:pt x="5216367" y="348139"/>
                </a:cubicBezTo>
                <a:cubicBezTo>
                  <a:pt x="5215414" y="350044"/>
                  <a:pt x="5214462" y="350996"/>
                  <a:pt x="5213509" y="352901"/>
                </a:cubicBezTo>
                <a:cubicBezTo>
                  <a:pt x="5213509" y="351949"/>
                  <a:pt x="5212556" y="351949"/>
                  <a:pt x="5212556" y="350996"/>
                </a:cubicBezTo>
                <a:cubicBezTo>
                  <a:pt x="5212556" y="350044"/>
                  <a:pt x="5212556" y="350044"/>
                  <a:pt x="5212556" y="349091"/>
                </a:cubicBezTo>
                <a:cubicBezTo>
                  <a:pt x="5212556" y="347186"/>
                  <a:pt x="5213509" y="345281"/>
                  <a:pt x="5214462" y="343376"/>
                </a:cubicBezTo>
                <a:cubicBezTo>
                  <a:pt x="5213509" y="343376"/>
                  <a:pt x="5213509" y="343376"/>
                  <a:pt x="5214462" y="343376"/>
                </a:cubicBezTo>
                <a:close/>
                <a:moveTo>
                  <a:pt x="5211604" y="290989"/>
                </a:moveTo>
                <a:cubicBezTo>
                  <a:pt x="5211604" y="290989"/>
                  <a:pt x="5211604" y="291941"/>
                  <a:pt x="5211604" y="290989"/>
                </a:cubicBezTo>
                <a:cubicBezTo>
                  <a:pt x="5212556" y="292894"/>
                  <a:pt x="5212556" y="294799"/>
                  <a:pt x="5213509" y="296704"/>
                </a:cubicBezTo>
                <a:cubicBezTo>
                  <a:pt x="5212556" y="298609"/>
                  <a:pt x="5211604" y="300514"/>
                  <a:pt x="5210651" y="302419"/>
                </a:cubicBezTo>
                <a:cubicBezTo>
                  <a:pt x="5211604" y="297656"/>
                  <a:pt x="5211604" y="293846"/>
                  <a:pt x="5211604" y="290989"/>
                </a:cubicBezTo>
                <a:close/>
                <a:moveTo>
                  <a:pt x="5189696" y="260509"/>
                </a:moveTo>
                <a:cubicBezTo>
                  <a:pt x="5189696" y="261461"/>
                  <a:pt x="5189696" y="263366"/>
                  <a:pt x="5189696" y="264319"/>
                </a:cubicBezTo>
                <a:cubicBezTo>
                  <a:pt x="5188744" y="262414"/>
                  <a:pt x="5187792" y="260509"/>
                  <a:pt x="5186839" y="258604"/>
                </a:cubicBezTo>
                <a:cubicBezTo>
                  <a:pt x="5186839" y="258604"/>
                  <a:pt x="5186839" y="257651"/>
                  <a:pt x="5187792" y="257651"/>
                </a:cubicBezTo>
                <a:cubicBezTo>
                  <a:pt x="5188744" y="255746"/>
                  <a:pt x="5189696" y="254794"/>
                  <a:pt x="5189696" y="253841"/>
                </a:cubicBezTo>
                <a:cubicBezTo>
                  <a:pt x="5189696" y="255746"/>
                  <a:pt x="5189696" y="258604"/>
                  <a:pt x="5189696" y="260509"/>
                </a:cubicBezTo>
                <a:close/>
                <a:moveTo>
                  <a:pt x="5178267" y="230981"/>
                </a:moveTo>
                <a:cubicBezTo>
                  <a:pt x="5181124" y="223361"/>
                  <a:pt x="5184934" y="217646"/>
                  <a:pt x="5186839" y="213836"/>
                </a:cubicBezTo>
                <a:cubicBezTo>
                  <a:pt x="5187792" y="212884"/>
                  <a:pt x="5187792" y="210979"/>
                  <a:pt x="5188744" y="210026"/>
                </a:cubicBezTo>
                <a:cubicBezTo>
                  <a:pt x="5188744" y="212884"/>
                  <a:pt x="5188744" y="215741"/>
                  <a:pt x="5188744" y="219551"/>
                </a:cubicBezTo>
                <a:cubicBezTo>
                  <a:pt x="5188744" y="230029"/>
                  <a:pt x="5188744" y="241459"/>
                  <a:pt x="5188744" y="254794"/>
                </a:cubicBezTo>
                <a:cubicBezTo>
                  <a:pt x="5187792" y="255746"/>
                  <a:pt x="5186839" y="256699"/>
                  <a:pt x="5185887" y="258604"/>
                </a:cubicBezTo>
                <a:cubicBezTo>
                  <a:pt x="5185887" y="258604"/>
                  <a:pt x="5185887" y="258604"/>
                  <a:pt x="5185887" y="258604"/>
                </a:cubicBezTo>
                <a:cubicBezTo>
                  <a:pt x="5183029" y="252889"/>
                  <a:pt x="5180171" y="248126"/>
                  <a:pt x="5178267" y="243364"/>
                </a:cubicBezTo>
                <a:cubicBezTo>
                  <a:pt x="5177314" y="241459"/>
                  <a:pt x="5176362" y="240506"/>
                  <a:pt x="5175409" y="238601"/>
                </a:cubicBezTo>
                <a:cubicBezTo>
                  <a:pt x="5176362" y="234791"/>
                  <a:pt x="5177314" y="232886"/>
                  <a:pt x="5178267" y="230981"/>
                </a:cubicBezTo>
                <a:close/>
                <a:moveTo>
                  <a:pt x="5168742" y="238601"/>
                </a:moveTo>
                <a:cubicBezTo>
                  <a:pt x="5168742" y="239554"/>
                  <a:pt x="5168742" y="239554"/>
                  <a:pt x="5168742" y="238601"/>
                </a:cubicBezTo>
                <a:cubicBezTo>
                  <a:pt x="5168742" y="239554"/>
                  <a:pt x="5168742" y="239554"/>
                  <a:pt x="5168742" y="238601"/>
                </a:cubicBezTo>
                <a:cubicBezTo>
                  <a:pt x="5168742" y="239554"/>
                  <a:pt x="5168742" y="239554"/>
                  <a:pt x="5168742" y="238601"/>
                </a:cubicBezTo>
                <a:close/>
                <a:moveTo>
                  <a:pt x="5166837" y="280511"/>
                </a:moveTo>
                <a:cubicBezTo>
                  <a:pt x="5166837" y="272891"/>
                  <a:pt x="5167789" y="266224"/>
                  <a:pt x="5167789" y="259556"/>
                </a:cubicBezTo>
                <a:cubicBezTo>
                  <a:pt x="5167789" y="259556"/>
                  <a:pt x="5167789" y="259556"/>
                  <a:pt x="5167789" y="259556"/>
                </a:cubicBezTo>
                <a:cubicBezTo>
                  <a:pt x="5168742" y="255746"/>
                  <a:pt x="5170646" y="251936"/>
                  <a:pt x="5171599" y="248126"/>
                </a:cubicBezTo>
                <a:cubicBezTo>
                  <a:pt x="5173504" y="252889"/>
                  <a:pt x="5175409" y="257651"/>
                  <a:pt x="5177314" y="263366"/>
                </a:cubicBezTo>
                <a:cubicBezTo>
                  <a:pt x="5178267" y="264319"/>
                  <a:pt x="5178267" y="266224"/>
                  <a:pt x="5179219" y="267176"/>
                </a:cubicBezTo>
                <a:cubicBezTo>
                  <a:pt x="5178267" y="268129"/>
                  <a:pt x="5177314" y="270034"/>
                  <a:pt x="5176362" y="271939"/>
                </a:cubicBezTo>
                <a:cubicBezTo>
                  <a:pt x="5173504" y="275749"/>
                  <a:pt x="5170646" y="281464"/>
                  <a:pt x="5166837" y="287179"/>
                </a:cubicBezTo>
                <a:cubicBezTo>
                  <a:pt x="5166837" y="283369"/>
                  <a:pt x="5166837" y="281464"/>
                  <a:pt x="5166837" y="280511"/>
                </a:cubicBezTo>
                <a:close/>
                <a:moveTo>
                  <a:pt x="5166837" y="307181"/>
                </a:moveTo>
                <a:cubicBezTo>
                  <a:pt x="5167789" y="303371"/>
                  <a:pt x="5168742" y="299561"/>
                  <a:pt x="5170646" y="296704"/>
                </a:cubicBezTo>
                <a:cubicBezTo>
                  <a:pt x="5170646" y="295751"/>
                  <a:pt x="5171599" y="294799"/>
                  <a:pt x="5171599" y="293846"/>
                </a:cubicBezTo>
                <a:cubicBezTo>
                  <a:pt x="5173504" y="291941"/>
                  <a:pt x="5175409" y="290036"/>
                  <a:pt x="5176362" y="289084"/>
                </a:cubicBezTo>
                <a:cubicBezTo>
                  <a:pt x="5179219" y="286226"/>
                  <a:pt x="5181124" y="284321"/>
                  <a:pt x="5181124" y="284321"/>
                </a:cubicBezTo>
                <a:cubicBezTo>
                  <a:pt x="5181124" y="284321"/>
                  <a:pt x="5179219" y="285274"/>
                  <a:pt x="5175409" y="288131"/>
                </a:cubicBezTo>
                <a:cubicBezTo>
                  <a:pt x="5174456" y="289084"/>
                  <a:pt x="5173504" y="289084"/>
                  <a:pt x="5172551" y="290036"/>
                </a:cubicBezTo>
                <a:cubicBezTo>
                  <a:pt x="5175409" y="283369"/>
                  <a:pt x="5177314" y="277654"/>
                  <a:pt x="5179219" y="272891"/>
                </a:cubicBezTo>
                <a:cubicBezTo>
                  <a:pt x="5179219" y="271939"/>
                  <a:pt x="5180171" y="270986"/>
                  <a:pt x="5180171" y="270034"/>
                </a:cubicBezTo>
                <a:cubicBezTo>
                  <a:pt x="5182076" y="273844"/>
                  <a:pt x="5183029" y="276701"/>
                  <a:pt x="5184934" y="280511"/>
                </a:cubicBezTo>
                <a:cubicBezTo>
                  <a:pt x="5186839" y="284321"/>
                  <a:pt x="5188744" y="289084"/>
                  <a:pt x="5190649" y="292894"/>
                </a:cubicBezTo>
                <a:cubicBezTo>
                  <a:pt x="5190649" y="294799"/>
                  <a:pt x="5190649" y="296704"/>
                  <a:pt x="5190649" y="298609"/>
                </a:cubicBezTo>
                <a:cubicBezTo>
                  <a:pt x="5191601" y="308134"/>
                  <a:pt x="5191601" y="318611"/>
                  <a:pt x="5192554" y="330041"/>
                </a:cubicBezTo>
                <a:cubicBezTo>
                  <a:pt x="5192554" y="331946"/>
                  <a:pt x="5192554" y="333851"/>
                  <a:pt x="5192554" y="335756"/>
                </a:cubicBezTo>
                <a:cubicBezTo>
                  <a:pt x="5192554" y="335756"/>
                  <a:pt x="5192554" y="336709"/>
                  <a:pt x="5192554" y="336709"/>
                </a:cubicBezTo>
                <a:cubicBezTo>
                  <a:pt x="5192554" y="337661"/>
                  <a:pt x="5191601" y="337661"/>
                  <a:pt x="5191601" y="338614"/>
                </a:cubicBezTo>
                <a:cubicBezTo>
                  <a:pt x="5190649" y="341471"/>
                  <a:pt x="5188744" y="345281"/>
                  <a:pt x="5187792" y="348139"/>
                </a:cubicBezTo>
                <a:cubicBezTo>
                  <a:pt x="5185887" y="324326"/>
                  <a:pt x="5183981" y="309086"/>
                  <a:pt x="5183981" y="309086"/>
                </a:cubicBezTo>
                <a:cubicBezTo>
                  <a:pt x="5183981" y="309086"/>
                  <a:pt x="5180171" y="324326"/>
                  <a:pt x="5177314" y="348139"/>
                </a:cubicBezTo>
                <a:cubicBezTo>
                  <a:pt x="5177314" y="350044"/>
                  <a:pt x="5176362" y="352901"/>
                  <a:pt x="5176362" y="354806"/>
                </a:cubicBezTo>
                <a:cubicBezTo>
                  <a:pt x="5175409" y="352901"/>
                  <a:pt x="5174456" y="350996"/>
                  <a:pt x="5174456" y="349091"/>
                </a:cubicBezTo>
                <a:cubicBezTo>
                  <a:pt x="5173504" y="346234"/>
                  <a:pt x="5172551" y="344329"/>
                  <a:pt x="5171599" y="341471"/>
                </a:cubicBezTo>
                <a:cubicBezTo>
                  <a:pt x="5172551" y="336709"/>
                  <a:pt x="5173504" y="332899"/>
                  <a:pt x="5173504" y="328136"/>
                </a:cubicBezTo>
                <a:cubicBezTo>
                  <a:pt x="5172551" y="331946"/>
                  <a:pt x="5171599" y="334804"/>
                  <a:pt x="5169694" y="338614"/>
                </a:cubicBezTo>
                <a:cubicBezTo>
                  <a:pt x="5168742" y="337661"/>
                  <a:pt x="5168742" y="335756"/>
                  <a:pt x="5167789" y="334804"/>
                </a:cubicBezTo>
                <a:cubicBezTo>
                  <a:pt x="5166837" y="327184"/>
                  <a:pt x="5166837" y="320516"/>
                  <a:pt x="5165884" y="312896"/>
                </a:cubicBezTo>
                <a:cubicBezTo>
                  <a:pt x="5166837" y="310991"/>
                  <a:pt x="5166837" y="309086"/>
                  <a:pt x="5166837" y="307181"/>
                </a:cubicBezTo>
                <a:close/>
                <a:moveTo>
                  <a:pt x="5161121" y="218599"/>
                </a:moveTo>
                <a:cubicBezTo>
                  <a:pt x="5162074" y="221456"/>
                  <a:pt x="5163979" y="225266"/>
                  <a:pt x="5164931" y="229076"/>
                </a:cubicBezTo>
                <a:cubicBezTo>
                  <a:pt x="5163979" y="234791"/>
                  <a:pt x="5162074" y="240506"/>
                  <a:pt x="5161121" y="248126"/>
                </a:cubicBezTo>
                <a:cubicBezTo>
                  <a:pt x="5160169" y="232886"/>
                  <a:pt x="5158264" y="218599"/>
                  <a:pt x="5157312" y="206216"/>
                </a:cubicBezTo>
                <a:cubicBezTo>
                  <a:pt x="5158264" y="209074"/>
                  <a:pt x="5159217" y="213836"/>
                  <a:pt x="5161121" y="218599"/>
                </a:cubicBezTo>
                <a:close/>
                <a:moveTo>
                  <a:pt x="5148739" y="256699"/>
                </a:moveTo>
                <a:cubicBezTo>
                  <a:pt x="5148739" y="255746"/>
                  <a:pt x="5149692" y="255746"/>
                  <a:pt x="5149692" y="255746"/>
                </a:cubicBezTo>
                <a:cubicBezTo>
                  <a:pt x="5149692" y="264319"/>
                  <a:pt x="5149692" y="273844"/>
                  <a:pt x="5149692" y="283369"/>
                </a:cubicBezTo>
                <a:cubicBezTo>
                  <a:pt x="5149692" y="283369"/>
                  <a:pt x="5149692" y="284321"/>
                  <a:pt x="5149692" y="284321"/>
                </a:cubicBezTo>
                <a:cubicBezTo>
                  <a:pt x="5147787" y="276701"/>
                  <a:pt x="5144929" y="270034"/>
                  <a:pt x="5143024" y="263366"/>
                </a:cubicBezTo>
                <a:cubicBezTo>
                  <a:pt x="5145881" y="261461"/>
                  <a:pt x="5147787" y="258604"/>
                  <a:pt x="5148739" y="256699"/>
                </a:cubicBezTo>
                <a:close/>
                <a:moveTo>
                  <a:pt x="5087779" y="317659"/>
                </a:moveTo>
                <a:cubicBezTo>
                  <a:pt x="5087779" y="316706"/>
                  <a:pt x="5087779" y="316706"/>
                  <a:pt x="5087779" y="315754"/>
                </a:cubicBezTo>
                <a:cubicBezTo>
                  <a:pt x="5087779" y="316706"/>
                  <a:pt x="5087779" y="316706"/>
                  <a:pt x="5087779" y="317659"/>
                </a:cubicBezTo>
                <a:cubicBezTo>
                  <a:pt x="5087779" y="317659"/>
                  <a:pt x="5087779" y="317659"/>
                  <a:pt x="5087779" y="317659"/>
                </a:cubicBezTo>
                <a:close/>
                <a:moveTo>
                  <a:pt x="5122069" y="298609"/>
                </a:moveTo>
                <a:cubicBezTo>
                  <a:pt x="5123974" y="294799"/>
                  <a:pt x="5126831" y="290989"/>
                  <a:pt x="5128737" y="287179"/>
                </a:cubicBezTo>
                <a:cubicBezTo>
                  <a:pt x="5127784" y="298609"/>
                  <a:pt x="5125879" y="311944"/>
                  <a:pt x="5124926" y="327184"/>
                </a:cubicBezTo>
                <a:cubicBezTo>
                  <a:pt x="5123974" y="324326"/>
                  <a:pt x="5122069" y="321469"/>
                  <a:pt x="5121117" y="318611"/>
                </a:cubicBezTo>
                <a:cubicBezTo>
                  <a:pt x="5119212" y="314801"/>
                  <a:pt x="5118259" y="311944"/>
                  <a:pt x="5117306" y="308134"/>
                </a:cubicBezTo>
                <a:cubicBezTo>
                  <a:pt x="5118259" y="304324"/>
                  <a:pt x="5120164" y="301466"/>
                  <a:pt x="5122069" y="298609"/>
                </a:cubicBezTo>
                <a:close/>
                <a:moveTo>
                  <a:pt x="5110639" y="321469"/>
                </a:moveTo>
                <a:cubicBezTo>
                  <a:pt x="5110639" y="321469"/>
                  <a:pt x="5110639" y="321469"/>
                  <a:pt x="5110639" y="321469"/>
                </a:cubicBezTo>
                <a:cubicBezTo>
                  <a:pt x="5113496" y="329089"/>
                  <a:pt x="5115401" y="336709"/>
                  <a:pt x="5118259" y="344329"/>
                </a:cubicBezTo>
                <a:cubicBezTo>
                  <a:pt x="5117306" y="345281"/>
                  <a:pt x="5117306" y="346234"/>
                  <a:pt x="5116354" y="347186"/>
                </a:cubicBezTo>
                <a:cubicBezTo>
                  <a:pt x="5115401" y="348139"/>
                  <a:pt x="5115401" y="349091"/>
                  <a:pt x="5114449" y="349091"/>
                </a:cubicBezTo>
                <a:cubicBezTo>
                  <a:pt x="5113496" y="344329"/>
                  <a:pt x="5111592" y="339566"/>
                  <a:pt x="5110639" y="335756"/>
                </a:cubicBezTo>
                <a:cubicBezTo>
                  <a:pt x="5109687" y="332899"/>
                  <a:pt x="5108734" y="330041"/>
                  <a:pt x="5107781" y="327184"/>
                </a:cubicBezTo>
                <a:cubicBezTo>
                  <a:pt x="5108734" y="325279"/>
                  <a:pt x="5109687" y="323374"/>
                  <a:pt x="5110639" y="321469"/>
                </a:cubicBezTo>
                <a:close/>
                <a:moveTo>
                  <a:pt x="5105876" y="308134"/>
                </a:moveTo>
                <a:cubicBezTo>
                  <a:pt x="5104924" y="309086"/>
                  <a:pt x="5103971" y="310991"/>
                  <a:pt x="5103019" y="311944"/>
                </a:cubicBezTo>
                <a:cubicBezTo>
                  <a:pt x="5102067" y="310039"/>
                  <a:pt x="5102067" y="308134"/>
                  <a:pt x="5101114" y="306229"/>
                </a:cubicBezTo>
                <a:cubicBezTo>
                  <a:pt x="5101114" y="305276"/>
                  <a:pt x="5101114" y="304324"/>
                  <a:pt x="5101114" y="304324"/>
                </a:cubicBezTo>
                <a:cubicBezTo>
                  <a:pt x="5101114" y="304324"/>
                  <a:pt x="5101114" y="304324"/>
                  <a:pt x="5101114" y="305276"/>
                </a:cubicBezTo>
                <a:cubicBezTo>
                  <a:pt x="5099209" y="299561"/>
                  <a:pt x="5098256" y="293846"/>
                  <a:pt x="5096351" y="288131"/>
                </a:cubicBezTo>
                <a:cubicBezTo>
                  <a:pt x="5096351" y="285274"/>
                  <a:pt x="5097304" y="282416"/>
                  <a:pt x="5097304" y="281464"/>
                </a:cubicBezTo>
                <a:cubicBezTo>
                  <a:pt x="5100162" y="290989"/>
                  <a:pt x="5103019" y="299561"/>
                  <a:pt x="5105876" y="308134"/>
                </a:cubicBezTo>
                <a:close/>
                <a:moveTo>
                  <a:pt x="5097304" y="282416"/>
                </a:moveTo>
                <a:cubicBezTo>
                  <a:pt x="5097304" y="283369"/>
                  <a:pt x="5096351" y="284321"/>
                  <a:pt x="5095399" y="286226"/>
                </a:cubicBezTo>
                <a:cubicBezTo>
                  <a:pt x="5094446" y="284321"/>
                  <a:pt x="5094446" y="281464"/>
                  <a:pt x="5093494" y="279559"/>
                </a:cubicBezTo>
                <a:cubicBezTo>
                  <a:pt x="5091589" y="271939"/>
                  <a:pt x="5089684" y="265271"/>
                  <a:pt x="5087779" y="258604"/>
                </a:cubicBezTo>
                <a:cubicBezTo>
                  <a:pt x="5087779" y="258604"/>
                  <a:pt x="5088731" y="257651"/>
                  <a:pt x="5089684" y="257651"/>
                </a:cubicBezTo>
                <a:cubicBezTo>
                  <a:pt x="5092542" y="265271"/>
                  <a:pt x="5094446" y="273844"/>
                  <a:pt x="5097304" y="282416"/>
                </a:cubicBezTo>
                <a:close/>
                <a:moveTo>
                  <a:pt x="5080159" y="224314"/>
                </a:moveTo>
                <a:cubicBezTo>
                  <a:pt x="5081112" y="228124"/>
                  <a:pt x="5083969" y="238601"/>
                  <a:pt x="5089684" y="254794"/>
                </a:cubicBezTo>
                <a:cubicBezTo>
                  <a:pt x="5089684" y="254794"/>
                  <a:pt x="5088731" y="254794"/>
                  <a:pt x="5087779" y="254794"/>
                </a:cubicBezTo>
                <a:cubicBezTo>
                  <a:pt x="5085874" y="245269"/>
                  <a:pt x="5083017" y="236696"/>
                  <a:pt x="5081112" y="228124"/>
                </a:cubicBezTo>
                <a:cubicBezTo>
                  <a:pt x="5081112" y="228124"/>
                  <a:pt x="5080159" y="227171"/>
                  <a:pt x="5080159" y="224314"/>
                </a:cubicBezTo>
                <a:cubicBezTo>
                  <a:pt x="5080159" y="225266"/>
                  <a:pt x="5080159" y="225266"/>
                  <a:pt x="5080159" y="224314"/>
                </a:cubicBezTo>
                <a:close/>
                <a:moveTo>
                  <a:pt x="5076349" y="272891"/>
                </a:moveTo>
                <a:cubicBezTo>
                  <a:pt x="5076349" y="270986"/>
                  <a:pt x="5076349" y="270034"/>
                  <a:pt x="5076349" y="268129"/>
                </a:cubicBezTo>
                <a:cubicBezTo>
                  <a:pt x="5077301" y="272891"/>
                  <a:pt x="5078254" y="277654"/>
                  <a:pt x="5079206" y="283369"/>
                </a:cubicBezTo>
                <a:cubicBezTo>
                  <a:pt x="5080159" y="289084"/>
                  <a:pt x="5082064" y="295751"/>
                  <a:pt x="5083017" y="301466"/>
                </a:cubicBezTo>
                <a:cubicBezTo>
                  <a:pt x="5083017" y="302419"/>
                  <a:pt x="5083017" y="303371"/>
                  <a:pt x="5083017" y="304324"/>
                </a:cubicBezTo>
                <a:cubicBezTo>
                  <a:pt x="5083017" y="306229"/>
                  <a:pt x="5082064" y="309086"/>
                  <a:pt x="5082064" y="311944"/>
                </a:cubicBezTo>
                <a:cubicBezTo>
                  <a:pt x="5079206" y="305276"/>
                  <a:pt x="5076349" y="298609"/>
                  <a:pt x="5073492" y="292894"/>
                </a:cubicBezTo>
                <a:cubicBezTo>
                  <a:pt x="5074444" y="285274"/>
                  <a:pt x="5075396" y="278606"/>
                  <a:pt x="5076349" y="272891"/>
                </a:cubicBezTo>
                <a:close/>
                <a:moveTo>
                  <a:pt x="5066824" y="377666"/>
                </a:moveTo>
                <a:cubicBezTo>
                  <a:pt x="5066824" y="378619"/>
                  <a:pt x="5066824" y="379571"/>
                  <a:pt x="5066824" y="380524"/>
                </a:cubicBezTo>
                <a:cubicBezTo>
                  <a:pt x="5066824" y="381476"/>
                  <a:pt x="5066824" y="382429"/>
                  <a:pt x="5066824" y="383381"/>
                </a:cubicBezTo>
                <a:cubicBezTo>
                  <a:pt x="5066824" y="383381"/>
                  <a:pt x="5066824" y="384334"/>
                  <a:pt x="5065871" y="384334"/>
                </a:cubicBezTo>
                <a:cubicBezTo>
                  <a:pt x="5065871" y="383381"/>
                  <a:pt x="5064919" y="382429"/>
                  <a:pt x="5064919" y="381476"/>
                </a:cubicBezTo>
                <a:cubicBezTo>
                  <a:pt x="5065871" y="380524"/>
                  <a:pt x="5065871" y="379571"/>
                  <a:pt x="5066824" y="377666"/>
                </a:cubicBezTo>
                <a:close/>
                <a:moveTo>
                  <a:pt x="5057299" y="303371"/>
                </a:moveTo>
                <a:cubicBezTo>
                  <a:pt x="5055394" y="300514"/>
                  <a:pt x="5053489" y="297656"/>
                  <a:pt x="5051584" y="294799"/>
                </a:cubicBezTo>
                <a:cubicBezTo>
                  <a:pt x="5051584" y="293846"/>
                  <a:pt x="5051584" y="291941"/>
                  <a:pt x="5052537" y="290989"/>
                </a:cubicBezTo>
                <a:cubicBezTo>
                  <a:pt x="5053489" y="290036"/>
                  <a:pt x="5054442" y="288131"/>
                  <a:pt x="5055394" y="287179"/>
                </a:cubicBezTo>
                <a:cubicBezTo>
                  <a:pt x="5056346" y="291941"/>
                  <a:pt x="5056346" y="297656"/>
                  <a:pt x="5057299" y="303371"/>
                </a:cubicBezTo>
                <a:close/>
                <a:moveTo>
                  <a:pt x="5050631" y="252889"/>
                </a:moveTo>
                <a:cubicBezTo>
                  <a:pt x="5051584" y="254794"/>
                  <a:pt x="5051584" y="256699"/>
                  <a:pt x="5052537" y="258604"/>
                </a:cubicBezTo>
                <a:cubicBezTo>
                  <a:pt x="5052537" y="259556"/>
                  <a:pt x="5052537" y="260509"/>
                  <a:pt x="5053489" y="260509"/>
                </a:cubicBezTo>
                <a:cubicBezTo>
                  <a:pt x="5053489" y="262414"/>
                  <a:pt x="5053489" y="265271"/>
                  <a:pt x="5054442" y="268129"/>
                </a:cubicBezTo>
                <a:cubicBezTo>
                  <a:pt x="5053489" y="270034"/>
                  <a:pt x="5053489" y="271939"/>
                  <a:pt x="5052537" y="273844"/>
                </a:cubicBezTo>
                <a:cubicBezTo>
                  <a:pt x="5052537" y="274796"/>
                  <a:pt x="5051584" y="275749"/>
                  <a:pt x="5051584" y="276701"/>
                </a:cubicBezTo>
                <a:cubicBezTo>
                  <a:pt x="5050631" y="277654"/>
                  <a:pt x="5049679" y="278606"/>
                  <a:pt x="5048726" y="279559"/>
                </a:cubicBezTo>
                <a:cubicBezTo>
                  <a:pt x="5048726" y="279559"/>
                  <a:pt x="5048726" y="278606"/>
                  <a:pt x="5048726" y="278606"/>
                </a:cubicBezTo>
                <a:cubicBezTo>
                  <a:pt x="5048726" y="277654"/>
                  <a:pt x="5048726" y="275749"/>
                  <a:pt x="5048726" y="274796"/>
                </a:cubicBezTo>
                <a:cubicBezTo>
                  <a:pt x="5048726" y="271939"/>
                  <a:pt x="5048726" y="270034"/>
                  <a:pt x="5049679" y="268129"/>
                </a:cubicBezTo>
                <a:cubicBezTo>
                  <a:pt x="5049679" y="264319"/>
                  <a:pt x="5050631" y="262414"/>
                  <a:pt x="5050631" y="262414"/>
                </a:cubicBezTo>
                <a:cubicBezTo>
                  <a:pt x="5050631" y="262414"/>
                  <a:pt x="5049679" y="264319"/>
                  <a:pt x="5048726" y="268129"/>
                </a:cubicBezTo>
                <a:cubicBezTo>
                  <a:pt x="5048726" y="268129"/>
                  <a:pt x="5048726" y="269081"/>
                  <a:pt x="5048726" y="269081"/>
                </a:cubicBezTo>
                <a:cubicBezTo>
                  <a:pt x="5048726" y="268129"/>
                  <a:pt x="5048726" y="267176"/>
                  <a:pt x="5048726" y="266224"/>
                </a:cubicBezTo>
                <a:cubicBezTo>
                  <a:pt x="5048726" y="260509"/>
                  <a:pt x="5049679" y="256699"/>
                  <a:pt x="5050631" y="252889"/>
                </a:cubicBezTo>
                <a:close/>
                <a:moveTo>
                  <a:pt x="5020151" y="390049"/>
                </a:moveTo>
                <a:cubicBezTo>
                  <a:pt x="5018246" y="385286"/>
                  <a:pt x="5016342" y="380524"/>
                  <a:pt x="5014437" y="376714"/>
                </a:cubicBezTo>
                <a:cubicBezTo>
                  <a:pt x="5014437" y="376714"/>
                  <a:pt x="5014437" y="375761"/>
                  <a:pt x="5014437" y="375761"/>
                </a:cubicBezTo>
                <a:cubicBezTo>
                  <a:pt x="5017294" y="365284"/>
                  <a:pt x="5020151" y="355759"/>
                  <a:pt x="5022056" y="347186"/>
                </a:cubicBezTo>
                <a:cubicBezTo>
                  <a:pt x="5022056" y="347186"/>
                  <a:pt x="5022056" y="348139"/>
                  <a:pt x="5022056" y="348139"/>
                </a:cubicBezTo>
                <a:cubicBezTo>
                  <a:pt x="5022056" y="352901"/>
                  <a:pt x="5022056" y="357664"/>
                  <a:pt x="5022056" y="363379"/>
                </a:cubicBezTo>
                <a:cubicBezTo>
                  <a:pt x="5022056" y="368141"/>
                  <a:pt x="5023009" y="373856"/>
                  <a:pt x="5023009" y="379571"/>
                </a:cubicBezTo>
                <a:cubicBezTo>
                  <a:pt x="5023009" y="381476"/>
                  <a:pt x="5023009" y="384334"/>
                  <a:pt x="5023962" y="386239"/>
                </a:cubicBezTo>
                <a:cubicBezTo>
                  <a:pt x="5023009" y="386239"/>
                  <a:pt x="5022056" y="388144"/>
                  <a:pt x="5020151" y="390049"/>
                </a:cubicBezTo>
                <a:close/>
                <a:moveTo>
                  <a:pt x="5024914" y="400526"/>
                </a:moveTo>
                <a:cubicBezTo>
                  <a:pt x="5024914" y="400526"/>
                  <a:pt x="5024914" y="400526"/>
                  <a:pt x="5024914" y="400526"/>
                </a:cubicBezTo>
                <a:cubicBezTo>
                  <a:pt x="5024914" y="400526"/>
                  <a:pt x="5024914" y="400526"/>
                  <a:pt x="5024914" y="400526"/>
                </a:cubicBezTo>
                <a:cubicBezTo>
                  <a:pt x="5024914" y="400526"/>
                  <a:pt x="5024914" y="400526"/>
                  <a:pt x="5024914" y="400526"/>
                </a:cubicBezTo>
                <a:close/>
                <a:moveTo>
                  <a:pt x="5035392" y="314801"/>
                </a:moveTo>
                <a:cubicBezTo>
                  <a:pt x="5035392" y="315754"/>
                  <a:pt x="5035392" y="316706"/>
                  <a:pt x="5035392" y="317659"/>
                </a:cubicBezTo>
                <a:cubicBezTo>
                  <a:pt x="5034439" y="329089"/>
                  <a:pt x="5032534" y="341471"/>
                  <a:pt x="5031581" y="353854"/>
                </a:cubicBezTo>
                <a:cubicBezTo>
                  <a:pt x="5031581" y="353854"/>
                  <a:pt x="5031581" y="353854"/>
                  <a:pt x="5031581" y="353854"/>
                </a:cubicBezTo>
                <a:cubicBezTo>
                  <a:pt x="5031581" y="353854"/>
                  <a:pt x="5031581" y="354806"/>
                  <a:pt x="5031581" y="354806"/>
                </a:cubicBezTo>
                <a:cubicBezTo>
                  <a:pt x="5031581" y="351949"/>
                  <a:pt x="5030629" y="349091"/>
                  <a:pt x="5030629" y="347186"/>
                </a:cubicBezTo>
                <a:cubicBezTo>
                  <a:pt x="5029676" y="340519"/>
                  <a:pt x="5028724" y="334804"/>
                  <a:pt x="5027771" y="329089"/>
                </a:cubicBezTo>
                <a:cubicBezTo>
                  <a:pt x="5027771" y="328136"/>
                  <a:pt x="5028724" y="326231"/>
                  <a:pt x="5028724" y="325279"/>
                </a:cubicBezTo>
                <a:cubicBezTo>
                  <a:pt x="5029676" y="323374"/>
                  <a:pt x="5030629" y="321469"/>
                  <a:pt x="5032534" y="319564"/>
                </a:cubicBezTo>
                <a:cubicBezTo>
                  <a:pt x="5033487" y="317659"/>
                  <a:pt x="5034439" y="315754"/>
                  <a:pt x="5035392" y="314801"/>
                </a:cubicBezTo>
                <a:close/>
                <a:moveTo>
                  <a:pt x="5006817" y="242411"/>
                </a:moveTo>
                <a:cubicBezTo>
                  <a:pt x="5009674" y="246221"/>
                  <a:pt x="5013484" y="251936"/>
                  <a:pt x="5019199" y="259556"/>
                </a:cubicBezTo>
                <a:cubicBezTo>
                  <a:pt x="5022056" y="262414"/>
                  <a:pt x="5023962" y="266224"/>
                  <a:pt x="5025867" y="270034"/>
                </a:cubicBezTo>
                <a:cubicBezTo>
                  <a:pt x="5023962" y="268129"/>
                  <a:pt x="5022056" y="265271"/>
                  <a:pt x="5021104" y="263366"/>
                </a:cubicBezTo>
                <a:cubicBezTo>
                  <a:pt x="5019199" y="260509"/>
                  <a:pt x="5016342" y="258604"/>
                  <a:pt x="5014437" y="255746"/>
                </a:cubicBezTo>
                <a:cubicBezTo>
                  <a:pt x="5011579" y="251936"/>
                  <a:pt x="5007769" y="249079"/>
                  <a:pt x="5004912" y="245269"/>
                </a:cubicBezTo>
                <a:cubicBezTo>
                  <a:pt x="5006817" y="244316"/>
                  <a:pt x="5006817" y="243364"/>
                  <a:pt x="5006817" y="242411"/>
                </a:cubicBezTo>
                <a:close/>
                <a:moveTo>
                  <a:pt x="5004912" y="242411"/>
                </a:moveTo>
                <a:cubicBezTo>
                  <a:pt x="5004912" y="241459"/>
                  <a:pt x="5004912" y="240506"/>
                  <a:pt x="5004912" y="238601"/>
                </a:cubicBezTo>
                <a:cubicBezTo>
                  <a:pt x="5004912" y="238601"/>
                  <a:pt x="5005864" y="239554"/>
                  <a:pt x="5006817" y="241459"/>
                </a:cubicBezTo>
                <a:cubicBezTo>
                  <a:pt x="5005864" y="242411"/>
                  <a:pt x="5005864" y="243364"/>
                  <a:pt x="5004912" y="244316"/>
                </a:cubicBezTo>
                <a:cubicBezTo>
                  <a:pt x="5004912" y="244316"/>
                  <a:pt x="5004912" y="244316"/>
                  <a:pt x="5004912" y="243364"/>
                </a:cubicBezTo>
                <a:cubicBezTo>
                  <a:pt x="5003959" y="243364"/>
                  <a:pt x="5003959" y="242411"/>
                  <a:pt x="5004912" y="242411"/>
                </a:cubicBezTo>
                <a:close/>
                <a:moveTo>
                  <a:pt x="4999196" y="303371"/>
                </a:moveTo>
                <a:cubicBezTo>
                  <a:pt x="5001101" y="285274"/>
                  <a:pt x="5002054" y="268129"/>
                  <a:pt x="5003006" y="252889"/>
                </a:cubicBezTo>
                <a:cubicBezTo>
                  <a:pt x="5004912" y="255746"/>
                  <a:pt x="5006817" y="257651"/>
                  <a:pt x="5008721" y="260509"/>
                </a:cubicBezTo>
                <a:cubicBezTo>
                  <a:pt x="5010626" y="263366"/>
                  <a:pt x="5012531" y="266224"/>
                  <a:pt x="5014437" y="268129"/>
                </a:cubicBezTo>
                <a:cubicBezTo>
                  <a:pt x="5016342" y="270986"/>
                  <a:pt x="5018246" y="273844"/>
                  <a:pt x="5020151" y="276701"/>
                </a:cubicBezTo>
                <a:cubicBezTo>
                  <a:pt x="5023009" y="281464"/>
                  <a:pt x="5026819" y="287179"/>
                  <a:pt x="5029676" y="292894"/>
                </a:cubicBezTo>
                <a:cubicBezTo>
                  <a:pt x="5029676" y="292894"/>
                  <a:pt x="5029676" y="293846"/>
                  <a:pt x="5029676" y="293846"/>
                </a:cubicBezTo>
                <a:cubicBezTo>
                  <a:pt x="5028724" y="296704"/>
                  <a:pt x="5026819" y="299561"/>
                  <a:pt x="5025867" y="302419"/>
                </a:cubicBezTo>
                <a:cubicBezTo>
                  <a:pt x="5024914" y="303371"/>
                  <a:pt x="5023962" y="304324"/>
                  <a:pt x="5023009" y="305276"/>
                </a:cubicBezTo>
                <a:cubicBezTo>
                  <a:pt x="5023009" y="302419"/>
                  <a:pt x="5022056" y="301466"/>
                  <a:pt x="5022056" y="301466"/>
                </a:cubicBezTo>
                <a:cubicBezTo>
                  <a:pt x="5022056" y="301466"/>
                  <a:pt x="5022056" y="303371"/>
                  <a:pt x="5022056" y="306229"/>
                </a:cubicBezTo>
                <a:cubicBezTo>
                  <a:pt x="5021104" y="307181"/>
                  <a:pt x="5020151" y="308134"/>
                  <a:pt x="5019199" y="309086"/>
                </a:cubicBezTo>
                <a:cubicBezTo>
                  <a:pt x="5017294" y="311944"/>
                  <a:pt x="5014437" y="314801"/>
                  <a:pt x="5012531" y="318611"/>
                </a:cubicBezTo>
                <a:cubicBezTo>
                  <a:pt x="5012531" y="316706"/>
                  <a:pt x="5013484" y="313849"/>
                  <a:pt x="5013484" y="311944"/>
                </a:cubicBezTo>
                <a:cubicBezTo>
                  <a:pt x="5014437" y="305276"/>
                  <a:pt x="5015389" y="299561"/>
                  <a:pt x="5017294" y="294799"/>
                </a:cubicBezTo>
                <a:cubicBezTo>
                  <a:pt x="5019199" y="285274"/>
                  <a:pt x="5020151" y="279559"/>
                  <a:pt x="5020151" y="279559"/>
                </a:cubicBezTo>
                <a:cubicBezTo>
                  <a:pt x="5020151" y="279559"/>
                  <a:pt x="5017294" y="284321"/>
                  <a:pt x="5013484" y="293846"/>
                </a:cubicBezTo>
                <a:cubicBezTo>
                  <a:pt x="5011579" y="298609"/>
                  <a:pt x="5008721" y="304324"/>
                  <a:pt x="5006817" y="310039"/>
                </a:cubicBezTo>
                <a:cubicBezTo>
                  <a:pt x="5003959" y="316706"/>
                  <a:pt x="5002054" y="324326"/>
                  <a:pt x="4999196" y="331946"/>
                </a:cubicBezTo>
                <a:cubicBezTo>
                  <a:pt x="4999196" y="331946"/>
                  <a:pt x="4999196" y="332899"/>
                  <a:pt x="4999196" y="332899"/>
                </a:cubicBezTo>
                <a:cubicBezTo>
                  <a:pt x="4998244" y="330994"/>
                  <a:pt x="4997292" y="329089"/>
                  <a:pt x="4997292" y="327184"/>
                </a:cubicBezTo>
                <a:cubicBezTo>
                  <a:pt x="4998244" y="320516"/>
                  <a:pt x="4998244" y="311944"/>
                  <a:pt x="4999196" y="303371"/>
                </a:cubicBezTo>
                <a:close/>
                <a:moveTo>
                  <a:pt x="4968717" y="208121"/>
                </a:moveTo>
                <a:cubicBezTo>
                  <a:pt x="4968717" y="209074"/>
                  <a:pt x="4968717" y="210026"/>
                  <a:pt x="4967764" y="212884"/>
                </a:cubicBezTo>
                <a:cubicBezTo>
                  <a:pt x="4967764" y="213836"/>
                  <a:pt x="4966812" y="215741"/>
                  <a:pt x="4966812" y="217646"/>
                </a:cubicBezTo>
                <a:cubicBezTo>
                  <a:pt x="4966812" y="216694"/>
                  <a:pt x="4966812" y="216694"/>
                  <a:pt x="4966812" y="215741"/>
                </a:cubicBezTo>
                <a:cubicBezTo>
                  <a:pt x="4967764" y="213836"/>
                  <a:pt x="4968717" y="210979"/>
                  <a:pt x="4968717" y="208121"/>
                </a:cubicBezTo>
                <a:close/>
                <a:moveTo>
                  <a:pt x="4960144" y="364331"/>
                </a:moveTo>
                <a:cubicBezTo>
                  <a:pt x="4960144" y="370046"/>
                  <a:pt x="4961096" y="375761"/>
                  <a:pt x="4961096" y="381476"/>
                </a:cubicBezTo>
                <a:cubicBezTo>
                  <a:pt x="4960144" y="384334"/>
                  <a:pt x="4959192" y="388144"/>
                  <a:pt x="4958239" y="391001"/>
                </a:cubicBezTo>
                <a:cubicBezTo>
                  <a:pt x="4958239" y="389096"/>
                  <a:pt x="4957287" y="387191"/>
                  <a:pt x="4957287" y="386239"/>
                </a:cubicBezTo>
                <a:cubicBezTo>
                  <a:pt x="4957287" y="384334"/>
                  <a:pt x="4957287" y="382429"/>
                  <a:pt x="4957287" y="380524"/>
                </a:cubicBezTo>
                <a:cubicBezTo>
                  <a:pt x="4957287" y="371951"/>
                  <a:pt x="4957287" y="363379"/>
                  <a:pt x="4956334" y="356711"/>
                </a:cubicBezTo>
                <a:cubicBezTo>
                  <a:pt x="4956334" y="354806"/>
                  <a:pt x="4956334" y="353854"/>
                  <a:pt x="4956334" y="351949"/>
                </a:cubicBezTo>
                <a:cubicBezTo>
                  <a:pt x="4957287" y="350996"/>
                  <a:pt x="4958239" y="349091"/>
                  <a:pt x="4958239" y="348139"/>
                </a:cubicBezTo>
                <a:cubicBezTo>
                  <a:pt x="4959192" y="352901"/>
                  <a:pt x="4959192" y="358616"/>
                  <a:pt x="4960144" y="364331"/>
                </a:cubicBezTo>
                <a:close/>
                <a:moveTo>
                  <a:pt x="4957287" y="256699"/>
                </a:moveTo>
                <a:cubicBezTo>
                  <a:pt x="4957287" y="257651"/>
                  <a:pt x="4957287" y="258604"/>
                  <a:pt x="4957287" y="258604"/>
                </a:cubicBezTo>
                <a:cubicBezTo>
                  <a:pt x="4957287" y="258604"/>
                  <a:pt x="4957287" y="259556"/>
                  <a:pt x="4957287" y="259556"/>
                </a:cubicBezTo>
                <a:cubicBezTo>
                  <a:pt x="4956334" y="262414"/>
                  <a:pt x="4956334" y="264319"/>
                  <a:pt x="4955381" y="267176"/>
                </a:cubicBezTo>
                <a:cubicBezTo>
                  <a:pt x="4955381" y="266224"/>
                  <a:pt x="4954429" y="266224"/>
                  <a:pt x="4954429" y="265271"/>
                </a:cubicBezTo>
                <a:cubicBezTo>
                  <a:pt x="4955381" y="263366"/>
                  <a:pt x="4956334" y="259556"/>
                  <a:pt x="4957287" y="256699"/>
                </a:cubicBezTo>
                <a:close/>
                <a:moveTo>
                  <a:pt x="4954429" y="268129"/>
                </a:moveTo>
                <a:cubicBezTo>
                  <a:pt x="4954429" y="269081"/>
                  <a:pt x="4955381" y="270034"/>
                  <a:pt x="4955381" y="270986"/>
                </a:cubicBezTo>
                <a:cubicBezTo>
                  <a:pt x="4954429" y="276701"/>
                  <a:pt x="4952524" y="283369"/>
                  <a:pt x="4951571" y="290036"/>
                </a:cubicBezTo>
                <a:cubicBezTo>
                  <a:pt x="4949667" y="298609"/>
                  <a:pt x="4947762" y="307181"/>
                  <a:pt x="4944904" y="316706"/>
                </a:cubicBezTo>
                <a:cubicBezTo>
                  <a:pt x="4943951" y="312896"/>
                  <a:pt x="4943951" y="310991"/>
                  <a:pt x="4943951" y="310991"/>
                </a:cubicBezTo>
                <a:cubicBezTo>
                  <a:pt x="4943951" y="310991"/>
                  <a:pt x="4943951" y="314801"/>
                  <a:pt x="4943951" y="320516"/>
                </a:cubicBezTo>
                <a:cubicBezTo>
                  <a:pt x="4942999" y="326231"/>
                  <a:pt x="4941094" y="330994"/>
                  <a:pt x="4940142" y="336709"/>
                </a:cubicBezTo>
                <a:cubicBezTo>
                  <a:pt x="4940142" y="336709"/>
                  <a:pt x="4940142" y="335756"/>
                  <a:pt x="4940142" y="335756"/>
                </a:cubicBezTo>
                <a:cubicBezTo>
                  <a:pt x="4939189" y="331946"/>
                  <a:pt x="4939189" y="329089"/>
                  <a:pt x="4938237" y="325279"/>
                </a:cubicBezTo>
                <a:cubicBezTo>
                  <a:pt x="4943951" y="306229"/>
                  <a:pt x="4949667" y="286226"/>
                  <a:pt x="4954429" y="268129"/>
                </a:cubicBezTo>
                <a:close/>
                <a:moveTo>
                  <a:pt x="4922044" y="378619"/>
                </a:moveTo>
                <a:cubicBezTo>
                  <a:pt x="4922044" y="378619"/>
                  <a:pt x="4922044" y="378619"/>
                  <a:pt x="4922044" y="378619"/>
                </a:cubicBezTo>
                <a:cubicBezTo>
                  <a:pt x="4922044" y="379571"/>
                  <a:pt x="4922044" y="379571"/>
                  <a:pt x="4922044" y="378619"/>
                </a:cubicBezTo>
                <a:cubicBezTo>
                  <a:pt x="4922044" y="379571"/>
                  <a:pt x="4922044" y="378619"/>
                  <a:pt x="4922044" y="378619"/>
                </a:cubicBezTo>
                <a:close/>
                <a:moveTo>
                  <a:pt x="4908709" y="307181"/>
                </a:moveTo>
                <a:cubicBezTo>
                  <a:pt x="4910614" y="312896"/>
                  <a:pt x="4912519" y="318611"/>
                  <a:pt x="4915376" y="326231"/>
                </a:cubicBezTo>
                <a:cubicBezTo>
                  <a:pt x="4913471" y="330041"/>
                  <a:pt x="4911567" y="334804"/>
                  <a:pt x="4909662" y="338614"/>
                </a:cubicBezTo>
                <a:cubicBezTo>
                  <a:pt x="4908709" y="327184"/>
                  <a:pt x="4907756" y="316706"/>
                  <a:pt x="4906804" y="308134"/>
                </a:cubicBezTo>
                <a:cubicBezTo>
                  <a:pt x="4906804" y="306229"/>
                  <a:pt x="4906804" y="305276"/>
                  <a:pt x="4906804" y="305276"/>
                </a:cubicBezTo>
                <a:cubicBezTo>
                  <a:pt x="4906804" y="305276"/>
                  <a:pt x="4906804" y="306229"/>
                  <a:pt x="4905851" y="307181"/>
                </a:cubicBezTo>
                <a:cubicBezTo>
                  <a:pt x="4905851" y="303371"/>
                  <a:pt x="4904899" y="300514"/>
                  <a:pt x="4904899" y="297656"/>
                </a:cubicBezTo>
                <a:cubicBezTo>
                  <a:pt x="4906804" y="300514"/>
                  <a:pt x="4907756" y="303371"/>
                  <a:pt x="4908709" y="307181"/>
                </a:cubicBezTo>
                <a:close/>
                <a:moveTo>
                  <a:pt x="4897279" y="351949"/>
                </a:moveTo>
                <a:cubicBezTo>
                  <a:pt x="4897279" y="356711"/>
                  <a:pt x="4897279" y="360521"/>
                  <a:pt x="4896326" y="365284"/>
                </a:cubicBezTo>
                <a:cubicBezTo>
                  <a:pt x="4896326" y="366236"/>
                  <a:pt x="4895374" y="367189"/>
                  <a:pt x="4895374" y="368141"/>
                </a:cubicBezTo>
                <a:cubicBezTo>
                  <a:pt x="4895374" y="365284"/>
                  <a:pt x="4894421" y="361474"/>
                  <a:pt x="4894421" y="357664"/>
                </a:cubicBezTo>
                <a:cubicBezTo>
                  <a:pt x="4893469" y="351949"/>
                  <a:pt x="4893469" y="347186"/>
                  <a:pt x="4892517" y="341471"/>
                </a:cubicBezTo>
                <a:cubicBezTo>
                  <a:pt x="4894421" y="345281"/>
                  <a:pt x="4895374" y="348139"/>
                  <a:pt x="4897279" y="351949"/>
                </a:cubicBezTo>
                <a:close/>
                <a:moveTo>
                  <a:pt x="4822984" y="387191"/>
                </a:moveTo>
                <a:cubicBezTo>
                  <a:pt x="4822984" y="386239"/>
                  <a:pt x="4822984" y="386239"/>
                  <a:pt x="4822984" y="385286"/>
                </a:cubicBezTo>
                <a:cubicBezTo>
                  <a:pt x="4822984" y="386239"/>
                  <a:pt x="4822984" y="387191"/>
                  <a:pt x="4822984" y="387191"/>
                </a:cubicBezTo>
                <a:cubicBezTo>
                  <a:pt x="4822984" y="387191"/>
                  <a:pt x="4822984" y="387191"/>
                  <a:pt x="4822984" y="387191"/>
                </a:cubicBezTo>
                <a:close/>
                <a:moveTo>
                  <a:pt x="4842987" y="338614"/>
                </a:moveTo>
                <a:cubicBezTo>
                  <a:pt x="4842987" y="344329"/>
                  <a:pt x="4842987" y="350044"/>
                  <a:pt x="4842987" y="356711"/>
                </a:cubicBezTo>
                <a:cubicBezTo>
                  <a:pt x="4842987" y="357664"/>
                  <a:pt x="4842987" y="359569"/>
                  <a:pt x="4842987" y="360521"/>
                </a:cubicBezTo>
                <a:cubicBezTo>
                  <a:pt x="4842034" y="366236"/>
                  <a:pt x="4841081" y="373856"/>
                  <a:pt x="4840129" y="382429"/>
                </a:cubicBezTo>
                <a:cubicBezTo>
                  <a:pt x="4839176" y="385286"/>
                  <a:pt x="4839176" y="387191"/>
                  <a:pt x="4838224" y="390049"/>
                </a:cubicBezTo>
                <a:cubicBezTo>
                  <a:pt x="4834414" y="389096"/>
                  <a:pt x="4830604" y="388144"/>
                  <a:pt x="4826794" y="387191"/>
                </a:cubicBezTo>
                <a:cubicBezTo>
                  <a:pt x="4825841" y="384334"/>
                  <a:pt x="4824889" y="381476"/>
                  <a:pt x="4824889" y="379571"/>
                </a:cubicBezTo>
                <a:cubicBezTo>
                  <a:pt x="4825841" y="376714"/>
                  <a:pt x="4826794" y="373856"/>
                  <a:pt x="4827747" y="370999"/>
                </a:cubicBezTo>
                <a:cubicBezTo>
                  <a:pt x="4830604" y="361474"/>
                  <a:pt x="4834414" y="352901"/>
                  <a:pt x="4838224" y="346234"/>
                </a:cubicBezTo>
                <a:cubicBezTo>
                  <a:pt x="4840129" y="342424"/>
                  <a:pt x="4842034" y="339566"/>
                  <a:pt x="4843939" y="336709"/>
                </a:cubicBezTo>
                <a:cubicBezTo>
                  <a:pt x="4842987" y="337661"/>
                  <a:pt x="4842987" y="338614"/>
                  <a:pt x="4842987" y="338614"/>
                </a:cubicBezTo>
                <a:cubicBezTo>
                  <a:pt x="4842987" y="338614"/>
                  <a:pt x="4842987" y="338614"/>
                  <a:pt x="4842987" y="338614"/>
                </a:cubicBezTo>
                <a:close/>
                <a:moveTo>
                  <a:pt x="4843939" y="329089"/>
                </a:moveTo>
                <a:cubicBezTo>
                  <a:pt x="4843939" y="329089"/>
                  <a:pt x="4843939" y="329089"/>
                  <a:pt x="4843939" y="329089"/>
                </a:cubicBezTo>
                <a:cubicBezTo>
                  <a:pt x="4841081" y="324326"/>
                  <a:pt x="4838224" y="320516"/>
                  <a:pt x="4836319" y="318611"/>
                </a:cubicBezTo>
                <a:cubicBezTo>
                  <a:pt x="4836319" y="318611"/>
                  <a:pt x="4836319" y="318611"/>
                  <a:pt x="4836319" y="318611"/>
                </a:cubicBezTo>
                <a:cubicBezTo>
                  <a:pt x="4837272" y="316706"/>
                  <a:pt x="4838224" y="315754"/>
                  <a:pt x="4839176" y="314801"/>
                </a:cubicBezTo>
                <a:cubicBezTo>
                  <a:pt x="4840129" y="316706"/>
                  <a:pt x="4841081" y="319564"/>
                  <a:pt x="4842987" y="321469"/>
                </a:cubicBezTo>
                <a:cubicBezTo>
                  <a:pt x="4842987" y="322421"/>
                  <a:pt x="4843939" y="323374"/>
                  <a:pt x="4843939" y="323374"/>
                </a:cubicBezTo>
                <a:cubicBezTo>
                  <a:pt x="4843939" y="325279"/>
                  <a:pt x="4843939" y="327184"/>
                  <a:pt x="4843939" y="329089"/>
                </a:cubicBezTo>
                <a:close/>
                <a:moveTo>
                  <a:pt x="4845844" y="296704"/>
                </a:moveTo>
                <a:cubicBezTo>
                  <a:pt x="4845844" y="302419"/>
                  <a:pt x="4844891" y="309086"/>
                  <a:pt x="4844891" y="316706"/>
                </a:cubicBezTo>
                <a:cubicBezTo>
                  <a:pt x="4842987" y="314801"/>
                  <a:pt x="4842034" y="311944"/>
                  <a:pt x="4840129" y="310039"/>
                </a:cubicBezTo>
                <a:cubicBezTo>
                  <a:pt x="4839176" y="309086"/>
                  <a:pt x="4838224" y="307181"/>
                  <a:pt x="4837272" y="306229"/>
                </a:cubicBezTo>
                <a:cubicBezTo>
                  <a:pt x="4840129" y="300514"/>
                  <a:pt x="4842987" y="295751"/>
                  <a:pt x="4845844" y="290989"/>
                </a:cubicBezTo>
                <a:cubicBezTo>
                  <a:pt x="4846797" y="290036"/>
                  <a:pt x="4846797" y="289084"/>
                  <a:pt x="4847749" y="288131"/>
                </a:cubicBezTo>
                <a:cubicBezTo>
                  <a:pt x="4846797" y="290989"/>
                  <a:pt x="4845844" y="293846"/>
                  <a:pt x="4845844" y="296704"/>
                </a:cubicBezTo>
                <a:close/>
                <a:moveTo>
                  <a:pt x="4869656" y="325279"/>
                </a:moveTo>
                <a:cubicBezTo>
                  <a:pt x="4869656" y="326231"/>
                  <a:pt x="4869656" y="326231"/>
                  <a:pt x="4869656" y="327184"/>
                </a:cubicBezTo>
                <a:cubicBezTo>
                  <a:pt x="4869656" y="327184"/>
                  <a:pt x="4869656" y="326231"/>
                  <a:pt x="4869656" y="325279"/>
                </a:cubicBezTo>
                <a:cubicBezTo>
                  <a:pt x="4869656" y="323374"/>
                  <a:pt x="4869656" y="320516"/>
                  <a:pt x="4869656" y="318611"/>
                </a:cubicBezTo>
                <a:cubicBezTo>
                  <a:pt x="4869656" y="320516"/>
                  <a:pt x="4869656" y="323374"/>
                  <a:pt x="4869656" y="325279"/>
                </a:cubicBezTo>
                <a:close/>
                <a:moveTo>
                  <a:pt x="4854416" y="276701"/>
                </a:moveTo>
                <a:cubicBezTo>
                  <a:pt x="4860131" y="267176"/>
                  <a:pt x="4865847" y="261461"/>
                  <a:pt x="4868704" y="256699"/>
                </a:cubicBezTo>
                <a:cubicBezTo>
                  <a:pt x="4869656" y="255746"/>
                  <a:pt x="4870609" y="253841"/>
                  <a:pt x="4871562" y="252889"/>
                </a:cubicBezTo>
                <a:cubicBezTo>
                  <a:pt x="4871562" y="254794"/>
                  <a:pt x="4871562" y="257651"/>
                  <a:pt x="4871562" y="259556"/>
                </a:cubicBezTo>
                <a:cubicBezTo>
                  <a:pt x="4868704" y="270986"/>
                  <a:pt x="4864894" y="283369"/>
                  <a:pt x="4861084" y="296704"/>
                </a:cubicBezTo>
                <a:cubicBezTo>
                  <a:pt x="4861084" y="297656"/>
                  <a:pt x="4860131" y="299561"/>
                  <a:pt x="4860131" y="300514"/>
                </a:cubicBezTo>
                <a:cubicBezTo>
                  <a:pt x="4857274" y="291941"/>
                  <a:pt x="4855369" y="284321"/>
                  <a:pt x="4853464" y="278606"/>
                </a:cubicBezTo>
                <a:cubicBezTo>
                  <a:pt x="4854416" y="277654"/>
                  <a:pt x="4854416" y="277654"/>
                  <a:pt x="4854416" y="276701"/>
                </a:cubicBezTo>
                <a:cubicBezTo>
                  <a:pt x="4854416" y="276701"/>
                  <a:pt x="4854416" y="276701"/>
                  <a:pt x="4854416" y="276701"/>
                </a:cubicBezTo>
                <a:close/>
                <a:moveTo>
                  <a:pt x="4850606" y="281464"/>
                </a:moveTo>
                <a:cubicBezTo>
                  <a:pt x="4852512" y="290989"/>
                  <a:pt x="4854416" y="303371"/>
                  <a:pt x="4857274" y="316706"/>
                </a:cubicBezTo>
                <a:cubicBezTo>
                  <a:pt x="4856322" y="321469"/>
                  <a:pt x="4855369" y="325279"/>
                  <a:pt x="4854416" y="330041"/>
                </a:cubicBezTo>
                <a:cubicBezTo>
                  <a:pt x="4853464" y="329089"/>
                  <a:pt x="4852512" y="327184"/>
                  <a:pt x="4852512" y="326231"/>
                </a:cubicBezTo>
                <a:cubicBezTo>
                  <a:pt x="4852512" y="325279"/>
                  <a:pt x="4852512" y="323374"/>
                  <a:pt x="4852512" y="322421"/>
                </a:cubicBezTo>
                <a:cubicBezTo>
                  <a:pt x="4851559" y="311944"/>
                  <a:pt x="4851559" y="303371"/>
                  <a:pt x="4850606" y="295751"/>
                </a:cubicBezTo>
                <a:cubicBezTo>
                  <a:pt x="4850606" y="290989"/>
                  <a:pt x="4849654" y="287179"/>
                  <a:pt x="4849654" y="284321"/>
                </a:cubicBezTo>
                <a:cubicBezTo>
                  <a:pt x="4849654" y="283369"/>
                  <a:pt x="4849654" y="282416"/>
                  <a:pt x="4850606" y="281464"/>
                </a:cubicBezTo>
                <a:close/>
                <a:moveTo>
                  <a:pt x="4838224" y="290036"/>
                </a:moveTo>
                <a:cubicBezTo>
                  <a:pt x="4841081" y="283369"/>
                  <a:pt x="4843939" y="277654"/>
                  <a:pt x="4845844" y="272891"/>
                </a:cubicBezTo>
                <a:cubicBezTo>
                  <a:pt x="4846797" y="270034"/>
                  <a:pt x="4847749" y="267176"/>
                  <a:pt x="4848701" y="265271"/>
                </a:cubicBezTo>
                <a:cubicBezTo>
                  <a:pt x="4848701" y="268129"/>
                  <a:pt x="4849654" y="271939"/>
                  <a:pt x="4849654" y="275749"/>
                </a:cubicBezTo>
                <a:cubicBezTo>
                  <a:pt x="4848701" y="276701"/>
                  <a:pt x="4848701" y="277654"/>
                  <a:pt x="4847749" y="277654"/>
                </a:cubicBezTo>
                <a:cubicBezTo>
                  <a:pt x="4847749" y="274796"/>
                  <a:pt x="4847749" y="273844"/>
                  <a:pt x="4847749" y="273844"/>
                </a:cubicBezTo>
                <a:cubicBezTo>
                  <a:pt x="4847749" y="273844"/>
                  <a:pt x="4847749" y="275749"/>
                  <a:pt x="4847749" y="278606"/>
                </a:cubicBezTo>
                <a:cubicBezTo>
                  <a:pt x="4845844" y="281464"/>
                  <a:pt x="4842987" y="284321"/>
                  <a:pt x="4841081" y="288131"/>
                </a:cubicBezTo>
                <a:cubicBezTo>
                  <a:pt x="4840129" y="290036"/>
                  <a:pt x="4838224" y="291941"/>
                  <a:pt x="4836319" y="294799"/>
                </a:cubicBezTo>
                <a:cubicBezTo>
                  <a:pt x="4836319" y="292894"/>
                  <a:pt x="4837272" y="291941"/>
                  <a:pt x="4838224" y="290036"/>
                </a:cubicBezTo>
                <a:close/>
                <a:moveTo>
                  <a:pt x="4835366" y="309086"/>
                </a:moveTo>
                <a:cubicBezTo>
                  <a:pt x="4835366" y="309086"/>
                  <a:pt x="4835366" y="308134"/>
                  <a:pt x="4836319" y="308134"/>
                </a:cubicBezTo>
                <a:cubicBezTo>
                  <a:pt x="4837272" y="309086"/>
                  <a:pt x="4837272" y="310039"/>
                  <a:pt x="4838224" y="311944"/>
                </a:cubicBezTo>
                <a:cubicBezTo>
                  <a:pt x="4838224" y="312896"/>
                  <a:pt x="4839176" y="312896"/>
                  <a:pt x="4839176" y="313849"/>
                </a:cubicBezTo>
                <a:cubicBezTo>
                  <a:pt x="4838224" y="314801"/>
                  <a:pt x="4837272" y="315754"/>
                  <a:pt x="4835366" y="317659"/>
                </a:cubicBezTo>
                <a:cubicBezTo>
                  <a:pt x="4835366" y="317659"/>
                  <a:pt x="4835366" y="317659"/>
                  <a:pt x="4835366" y="317659"/>
                </a:cubicBezTo>
                <a:cubicBezTo>
                  <a:pt x="4835366" y="317659"/>
                  <a:pt x="4834414" y="316706"/>
                  <a:pt x="4834414" y="316706"/>
                </a:cubicBezTo>
                <a:cubicBezTo>
                  <a:pt x="4833462" y="315754"/>
                  <a:pt x="4833462" y="315754"/>
                  <a:pt x="4832509" y="314801"/>
                </a:cubicBezTo>
                <a:cubicBezTo>
                  <a:pt x="4833462" y="312896"/>
                  <a:pt x="4834414" y="310991"/>
                  <a:pt x="4835366" y="309086"/>
                </a:cubicBezTo>
                <a:close/>
                <a:moveTo>
                  <a:pt x="4830604" y="319564"/>
                </a:moveTo>
                <a:cubicBezTo>
                  <a:pt x="4831556" y="317659"/>
                  <a:pt x="4831556" y="316706"/>
                  <a:pt x="4832509" y="314801"/>
                </a:cubicBezTo>
                <a:cubicBezTo>
                  <a:pt x="4832509" y="315754"/>
                  <a:pt x="4833462" y="315754"/>
                  <a:pt x="4833462" y="316706"/>
                </a:cubicBezTo>
                <a:cubicBezTo>
                  <a:pt x="4833462" y="317659"/>
                  <a:pt x="4834414" y="317659"/>
                  <a:pt x="4834414" y="318611"/>
                </a:cubicBezTo>
                <a:cubicBezTo>
                  <a:pt x="4832509" y="320516"/>
                  <a:pt x="4830604" y="322421"/>
                  <a:pt x="4828699" y="324326"/>
                </a:cubicBezTo>
                <a:cubicBezTo>
                  <a:pt x="4829651" y="322421"/>
                  <a:pt x="4829651" y="320516"/>
                  <a:pt x="4830604" y="319564"/>
                </a:cubicBezTo>
                <a:close/>
                <a:moveTo>
                  <a:pt x="4817269" y="364331"/>
                </a:moveTo>
                <a:cubicBezTo>
                  <a:pt x="4817269" y="361474"/>
                  <a:pt x="4817269" y="359569"/>
                  <a:pt x="4817269" y="356711"/>
                </a:cubicBezTo>
                <a:cubicBezTo>
                  <a:pt x="4820126" y="349091"/>
                  <a:pt x="4822984" y="342424"/>
                  <a:pt x="4824889" y="335756"/>
                </a:cubicBezTo>
                <a:cubicBezTo>
                  <a:pt x="4824889" y="335756"/>
                  <a:pt x="4825841" y="334804"/>
                  <a:pt x="4825841" y="334804"/>
                </a:cubicBezTo>
                <a:cubicBezTo>
                  <a:pt x="4829651" y="328136"/>
                  <a:pt x="4833462" y="323374"/>
                  <a:pt x="4835366" y="319564"/>
                </a:cubicBezTo>
                <a:cubicBezTo>
                  <a:pt x="4835366" y="320516"/>
                  <a:pt x="4836319" y="321469"/>
                  <a:pt x="4837272" y="322421"/>
                </a:cubicBezTo>
                <a:cubicBezTo>
                  <a:pt x="4838224" y="324326"/>
                  <a:pt x="4839176" y="327184"/>
                  <a:pt x="4841081" y="330994"/>
                </a:cubicBezTo>
                <a:cubicBezTo>
                  <a:pt x="4842034" y="332899"/>
                  <a:pt x="4842034" y="333851"/>
                  <a:pt x="4842987" y="335756"/>
                </a:cubicBezTo>
                <a:cubicBezTo>
                  <a:pt x="4840129" y="338614"/>
                  <a:pt x="4838224" y="341471"/>
                  <a:pt x="4835366" y="345281"/>
                </a:cubicBezTo>
                <a:cubicBezTo>
                  <a:pt x="4831556" y="350996"/>
                  <a:pt x="4826794" y="357664"/>
                  <a:pt x="4822984" y="366236"/>
                </a:cubicBezTo>
                <a:cubicBezTo>
                  <a:pt x="4822031" y="367189"/>
                  <a:pt x="4821079" y="368141"/>
                  <a:pt x="4820126" y="369094"/>
                </a:cubicBezTo>
                <a:cubicBezTo>
                  <a:pt x="4819174" y="370046"/>
                  <a:pt x="4818222" y="370999"/>
                  <a:pt x="4817269" y="371951"/>
                </a:cubicBezTo>
                <a:cubicBezTo>
                  <a:pt x="4816316" y="369094"/>
                  <a:pt x="4817269" y="366236"/>
                  <a:pt x="4817269" y="364331"/>
                </a:cubicBezTo>
                <a:close/>
                <a:moveTo>
                  <a:pt x="4816316" y="376714"/>
                </a:moveTo>
                <a:cubicBezTo>
                  <a:pt x="4817269" y="373856"/>
                  <a:pt x="4819174" y="370999"/>
                  <a:pt x="4820126" y="370046"/>
                </a:cubicBezTo>
                <a:cubicBezTo>
                  <a:pt x="4820126" y="370046"/>
                  <a:pt x="4820126" y="370046"/>
                  <a:pt x="4820126" y="370046"/>
                </a:cubicBezTo>
                <a:cubicBezTo>
                  <a:pt x="4820126" y="370046"/>
                  <a:pt x="4820126" y="370046"/>
                  <a:pt x="4820126" y="370046"/>
                </a:cubicBezTo>
                <a:cubicBezTo>
                  <a:pt x="4819174" y="372904"/>
                  <a:pt x="4817269" y="375761"/>
                  <a:pt x="4816316" y="378619"/>
                </a:cubicBezTo>
                <a:cubicBezTo>
                  <a:pt x="4816316" y="376714"/>
                  <a:pt x="4816316" y="376714"/>
                  <a:pt x="4816316" y="376714"/>
                </a:cubicBezTo>
                <a:close/>
                <a:moveTo>
                  <a:pt x="4762024" y="305276"/>
                </a:moveTo>
                <a:cubicBezTo>
                  <a:pt x="4762024" y="306229"/>
                  <a:pt x="4762976" y="312896"/>
                  <a:pt x="4763929" y="322421"/>
                </a:cubicBezTo>
                <a:cubicBezTo>
                  <a:pt x="4762024" y="317659"/>
                  <a:pt x="4761072" y="313849"/>
                  <a:pt x="4760119" y="309086"/>
                </a:cubicBezTo>
                <a:cubicBezTo>
                  <a:pt x="4761072" y="306229"/>
                  <a:pt x="4761072" y="303371"/>
                  <a:pt x="4762024" y="300514"/>
                </a:cubicBezTo>
                <a:cubicBezTo>
                  <a:pt x="4762024" y="302419"/>
                  <a:pt x="4762024" y="303371"/>
                  <a:pt x="4762024" y="305276"/>
                </a:cubicBezTo>
                <a:close/>
                <a:moveTo>
                  <a:pt x="4755356" y="279559"/>
                </a:moveTo>
                <a:cubicBezTo>
                  <a:pt x="4757262" y="284321"/>
                  <a:pt x="4758214" y="289084"/>
                  <a:pt x="4760119" y="294799"/>
                </a:cubicBezTo>
                <a:cubicBezTo>
                  <a:pt x="4760119" y="295751"/>
                  <a:pt x="4760119" y="296704"/>
                  <a:pt x="4761072" y="297656"/>
                </a:cubicBezTo>
                <a:cubicBezTo>
                  <a:pt x="4760119" y="299561"/>
                  <a:pt x="4759166" y="301466"/>
                  <a:pt x="4758214" y="304324"/>
                </a:cubicBezTo>
                <a:cubicBezTo>
                  <a:pt x="4757262" y="300514"/>
                  <a:pt x="4755356" y="296704"/>
                  <a:pt x="4754404" y="292894"/>
                </a:cubicBezTo>
                <a:cubicBezTo>
                  <a:pt x="4754404" y="288131"/>
                  <a:pt x="4754404" y="284321"/>
                  <a:pt x="4755356" y="279559"/>
                </a:cubicBezTo>
                <a:close/>
                <a:moveTo>
                  <a:pt x="4759166" y="342424"/>
                </a:moveTo>
                <a:cubicBezTo>
                  <a:pt x="4757262" y="338614"/>
                  <a:pt x="4756309" y="335756"/>
                  <a:pt x="4755356" y="331946"/>
                </a:cubicBezTo>
                <a:cubicBezTo>
                  <a:pt x="4755356" y="330041"/>
                  <a:pt x="4756309" y="328136"/>
                  <a:pt x="4756309" y="326231"/>
                </a:cubicBezTo>
                <a:cubicBezTo>
                  <a:pt x="4757262" y="330994"/>
                  <a:pt x="4758214" y="336709"/>
                  <a:pt x="4759166" y="342424"/>
                </a:cubicBezTo>
                <a:close/>
                <a:moveTo>
                  <a:pt x="4753451" y="312896"/>
                </a:moveTo>
                <a:cubicBezTo>
                  <a:pt x="4753451" y="313849"/>
                  <a:pt x="4753451" y="314801"/>
                  <a:pt x="4754404" y="315754"/>
                </a:cubicBezTo>
                <a:cubicBezTo>
                  <a:pt x="4754404" y="316706"/>
                  <a:pt x="4754404" y="316706"/>
                  <a:pt x="4753451" y="317659"/>
                </a:cubicBezTo>
                <a:cubicBezTo>
                  <a:pt x="4753451" y="315754"/>
                  <a:pt x="4753451" y="313849"/>
                  <a:pt x="4753451" y="312896"/>
                </a:cubicBezTo>
                <a:close/>
                <a:moveTo>
                  <a:pt x="4755356" y="373856"/>
                </a:moveTo>
                <a:cubicBezTo>
                  <a:pt x="4755356" y="374809"/>
                  <a:pt x="4755356" y="374809"/>
                  <a:pt x="4756309" y="375761"/>
                </a:cubicBezTo>
                <a:cubicBezTo>
                  <a:pt x="4755356" y="376714"/>
                  <a:pt x="4755356" y="378619"/>
                  <a:pt x="4754404" y="379571"/>
                </a:cubicBezTo>
                <a:cubicBezTo>
                  <a:pt x="4753451" y="379571"/>
                  <a:pt x="4753451" y="379571"/>
                  <a:pt x="4752499" y="379571"/>
                </a:cubicBezTo>
                <a:cubicBezTo>
                  <a:pt x="4753451" y="377666"/>
                  <a:pt x="4754404" y="375761"/>
                  <a:pt x="4755356" y="373856"/>
                </a:cubicBezTo>
                <a:close/>
                <a:moveTo>
                  <a:pt x="4748689" y="291941"/>
                </a:moveTo>
                <a:cubicBezTo>
                  <a:pt x="4747737" y="295751"/>
                  <a:pt x="4747737" y="299561"/>
                  <a:pt x="4746784" y="303371"/>
                </a:cubicBezTo>
                <a:cubicBezTo>
                  <a:pt x="4746784" y="303371"/>
                  <a:pt x="4746784" y="303371"/>
                  <a:pt x="4746784" y="303371"/>
                </a:cubicBezTo>
                <a:cubicBezTo>
                  <a:pt x="4746784" y="302419"/>
                  <a:pt x="4746784" y="300514"/>
                  <a:pt x="4746784" y="299561"/>
                </a:cubicBezTo>
                <a:cubicBezTo>
                  <a:pt x="4746784" y="296704"/>
                  <a:pt x="4747737" y="293846"/>
                  <a:pt x="4748689" y="291941"/>
                </a:cubicBezTo>
                <a:close/>
                <a:moveTo>
                  <a:pt x="4738212" y="327184"/>
                </a:moveTo>
                <a:cubicBezTo>
                  <a:pt x="4738212" y="331946"/>
                  <a:pt x="4737259" y="335756"/>
                  <a:pt x="4737259" y="341471"/>
                </a:cubicBezTo>
                <a:cubicBezTo>
                  <a:pt x="4737259" y="339566"/>
                  <a:pt x="4736306" y="338614"/>
                  <a:pt x="4736306" y="336709"/>
                </a:cubicBezTo>
                <a:cubicBezTo>
                  <a:pt x="4737259" y="332899"/>
                  <a:pt x="4737259" y="330041"/>
                  <a:pt x="4738212" y="327184"/>
                </a:cubicBezTo>
                <a:close/>
                <a:moveTo>
                  <a:pt x="4720114" y="261461"/>
                </a:moveTo>
                <a:cubicBezTo>
                  <a:pt x="4720114" y="261461"/>
                  <a:pt x="4720114" y="261461"/>
                  <a:pt x="4720114" y="261461"/>
                </a:cubicBezTo>
                <a:cubicBezTo>
                  <a:pt x="4722972" y="270034"/>
                  <a:pt x="4725829" y="279559"/>
                  <a:pt x="4729639" y="290989"/>
                </a:cubicBezTo>
                <a:cubicBezTo>
                  <a:pt x="4730591" y="292894"/>
                  <a:pt x="4730591" y="294799"/>
                  <a:pt x="4731544" y="296704"/>
                </a:cubicBezTo>
                <a:cubicBezTo>
                  <a:pt x="4730591" y="300514"/>
                  <a:pt x="4728687" y="304324"/>
                  <a:pt x="4727734" y="308134"/>
                </a:cubicBezTo>
                <a:cubicBezTo>
                  <a:pt x="4726781" y="304324"/>
                  <a:pt x="4724876" y="299561"/>
                  <a:pt x="4723924" y="295751"/>
                </a:cubicBezTo>
                <a:cubicBezTo>
                  <a:pt x="4722019" y="289084"/>
                  <a:pt x="4720114" y="282416"/>
                  <a:pt x="4718209" y="276701"/>
                </a:cubicBezTo>
                <a:cubicBezTo>
                  <a:pt x="4718209" y="270034"/>
                  <a:pt x="4719162" y="265271"/>
                  <a:pt x="4720114" y="261461"/>
                </a:cubicBezTo>
                <a:close/>
                <a:moveTo>
                  <a:pt x="4709637" y="324326"/>
                </a:moveTo>
                <a:cubicBezTo>
                  <a:pt x="4711541" y="315754"/>
                  <a:pt x="4712494" y="308134"/>
                  <a:pt x="4713447" y="301466"/>
                </a:cubicBezTo>
                <a:cubicBezTo>
                  <a:pt x="4715351" y="310991"/>
                  <a:pt x="4717256" y="321469"/>
                  <a:pt x="4719162" y="331946"/>
                </a:cubicBezTo>
                <a:cubicBezTo>
                  <a:pt x="4718209" y="335756"/>
                  <a:pt x="4716304" y="339566"/>
                  <a:pt x="4715351" y="343376"/>
                </a:cubicBezTo>
                <a:cubicBezTo>
                  <a:pt x="4715351" y="343376"/>
                  <a:pt x="4715351" y="343376"/>
                  <a:pt x="4715351" y="343376"/>
                </a:cubicBezTo>
                <a:cubicBezTo>
                  <a:pt x="4712494" y="339566"/>
                  <a:pt x="4709637" y="335756"/>
                  <a:pt x="4707731" y="332899"/>
                </a:cubicBezTo>
                <a:cubicBezTo>
                  <a:pt x="4708684" y="330041"/>
                  <a:pt x="4708684" y="327184"/>
                  <a:pt x="4709637" y="324326"/>
                </a:cubicBezTo>
                <a:close/>
                <a:moveTo>
                  <a:pt x="4703922" y="355759"/>
                </a:moveTo>
                <a:cubicBezTo>
                  <a:pt x="4704874" y="357664"/>
                  <a:pt x="4704874" y="358616"/>
                  <a:pt x="4705826" y="360521"/>
                </a:cubicBezTo>
                <a:cubicBezTo>
                  <a:pt x="4706779" y="363379"/>
                  <a:pt x="4707731" y="366236"/>
                  <a:pt x="4708684" y="369094"/>
                </a:cubicBezTo>
                <a:cubicBezTo>
                  <a:pt x="4707731" y="371951"/>
                  <a:pt x="4705826" y="374809"/>
                  <a:pt x="4704874" y="377666"/>
                </a:cubicBezTo>
                <a:cubicBezTo>
                  <a:pt x="4704874" y="377666"/>
                  <a:pt x="4704874" y="376714"/>
                  <a:pt x="4704874" y="376714"/>
                </a:cubicBezTo>
                <a:cubicBezTo>
                  <a:pt x="4703922" y="374809"/>
                  <a:pt x="4702969" y="373856"/>
                  <a:pt x="4702016" y="371951"/>
                </a:cubicBezTo>
                <a:cubicBezTo>
                  <a:pt x="4702016" y="366236"/>
                  <a:pt x="4702969" y="361474"/>
                  <a:pt x="4703922" y="355759"/>
                </a:cubicBezTo>
                <a:close/>
                <a:moveTo>
                  <a:pt x="4682966" y="380524"/>
                </a:moveTo>
                <a:cubicBezTo>
                  <a:pt x="4682014" y="384334"/>
                  <a:pt x="4681062" y="388144"/>
                  <a:pt x="4680109" y="392906"/>
                </a:cubicBezTo>
                <a:cubicBezTo>
                  <a:pt x="4679156" y="392906"/>
                  <a:pt x="4677251" y="393859"/>
                  <a:pt x="4676299" y="393859"/>
                </a:cubicBezTo>
                <a:cubicBezTo>
                  <a:pt x="4676299" y="391954"/>
                  <a:pt x="4675347" y="390049"/>
                  <a:pt x="4675347" y="388144"/>
                </a:cubicBezTo>
                <a:cubicBezTo>
                  <a:pt x="4678204" y="384334"/>
                  <a:pt x="4681062" y="381476"/>
                  <a:pt x="4682966" y="378619"/>
                </a:cubicBezTo>
                <a:cubicBezTo>
                  <a:pt x="4682014" y="379571"/>
                  <a:pt x="4682966" y="380524"/>
                  <a:pt x="4682966" y="380524"/>
                </a:cubicBezTo>
                <a:close/>
                <a:moveTo>
                  <a:pt x="4672489" y="361474"/>
                </a:moveTo>
                <a:cubicBezTo>
                  <a:pt x="4674394" y="365284"/>
                  <a:pt x="4677251" y="370046"/>
                  <a:pt x="4679156" y="373856"/>
                </a:cubicBezTo>
                <a:cubicBezTo>
                  <a:pt x="4677251" y="375761"/>
                  <a:pt x="4674394" y="377666"/>
                  <a:pt x="4672489" y="379571"/>
                </a:cubicBezTo>
                <a:cubicBezTo>
                  <a:pt x="4672489" y="378619"/>
                  <a:pt x="4672489" y="377666"/>
                  <a:pt x="4671537" y="376714"/>
                </a:cubicBezTo>
                <a:cubicBezTo>
                  <a:pt x="4671537" y="374809"/>
                  <a:pt x="4670584" y="372904"/>
                  <a:pt x="4670584" y="370999"/>
                </a:cubicBezTo>
                <a:cubicBezTo>
                  <a:pt x="4671537" y="368141"/>
                  <a:pt x="4671537" y="364331"/>
                  <a:pt x="4672489" y="361474"/>
                </a:cubicBezTo>
                <a:close/>
                <a:moveTo>
                  <a:pt x="4661059" y="265271"/>
                </a:moveTo>
                <a:cubicBezTo>
                  <a:pt x="4662012" y="260509"/>
                  <a:pt x="4662964" y="256699"/>
                  <a:pt x="4663916" y="252889"/>
                </a:cubicBezTo>
                <a:cubicBezTo>
                  <a:pt x="4665822" y="246221"/>
                  <a:pt x="4667726" y="241459"/>
                  <a:pt x="4669631" y="237649"/>
                </a:cubicBezTo>
                <a:cubicBezTo>
                  <a:pt x="4669631" y="239554"/>
                  <a:pt x="4669631" y="240506"/>
                  <a:pt x="4669631" y="242411"/>
                </a:cubicBezTo>
                <a:cubicBezTo>
                  <a:pt x="4667726" y="250031"/>
                  <a:pt x="4664869" y="259556"/>
                  <a:pt x="4661059" y="269081"/>
                </a:cubicBezTo>
                <a:cubicBezTo>
                  <a:pt x="4661059" y="268129"/>
                  <a:pt x="4661059" y="266224"/>
                  <a:pt x="4661059" y="265271"/>
                </a:cubicBezTo>
                <a:close/>
                <a:moveTo>
                  <a:pt x="4645819" y="278606"/>
                </a:moveTo>
                <a:cubicBezTo>
                  <a:pt x="4646772" y="271939"/>
                  <a:pt x="4647724" y="266224"/>
                  <a:pt x="4648676" y="260509"/>
                </a:cubicBezTo>
                <a:cubicBezTo>
                  <a:pt x="4649629" y="257651"/>
                  <a:pt x="4649629" y="253841"/>
                  <a:pt x="4650581" y="250984"/>
                </a:cubicBezTo>
                <a:cubicBezTo>
                  <a:pt x="4650581" y="250984"/>
                  <a:pt x="4650581" y="251936"/>
                  <a:pt x="4650581" y="251936"/>
                </a:cubicBezTo>
                <a:cubicBezTo>
                  <a:pt x="4651534" y="254794"/>
                  <a:pt x="4652487" y="259556"/>
                  <a:pt x="4652487" y="265271"/>
                </a:cubicBezTo>
                <a:cubicBezTo>
                  <a:pt x="4652487" y="267176"/>
                  <a:pt x="4652487" y="269081"/>
                  <a:pt x="4652487" y="270034"/>
                </a:cubicBezTo>
                <a:cubicBezTo>
                  <a:pt x="4651534" y="272891"/>
                  <a:pt x="4651534" y="275749"/>
                  <a:pt x="4650581" y="278606"/>
                </a:cubicBezTo>
                <a:cubicBezTo>
                  <a:pt x="4649629" y="282416"/>
                  <a:pt x="4648676" y="287179"/>
                  <a:pt x="4648676" y="290989"/>
                </a:cubicBezTo>
                <a:cubicBezTo>
                  <a:pt x="4648676" y="287179"/>
                  <a:pt x="4646772" y="283369"/>
                  <a:pt x="4645819" y="278606"/>
                </a:cubicBezTo>
                <a:cubicBezTo>
                  <a:pt x="4645819" y="278606"/>
                  <a:pt x="4645819" y="278606"/>
                  <a:pt x="4645819" y="278606"/>
                </a:cubicBezTo>
                <a:close/>
                <a:moveTo>
                  <a:pt x="4642962" y="293846"/>
                </a:moveTo>
                <a:cubicBezTo>
                  <a:pt x="4643914" y="296704"/>
                  <a:pt x="4643914" y="299561"/>
                  <a:pt x="4644866" y="302419"/>
                </a:cubicBezTo>
                <a:cubicBezTo>
                  <a:pt x="4644866" y="304324"/>
                  <a:pt x="4645819" y="307181"/>
                  <a:pt x="4645819" y="309086"/>
                </a:cubicBezTo>
                <a:cubicBezTo>
                  <a:pt x="4645819" y="309086"/>
                  <a:pt x="4645819" y="309086"/>
                  <a:pt x="4645819" y="309086"/>
                </a:cubicBezTo>
                <a:cubicBezTo>
                  <a:pt x="4644866" y="308134"/>
                  <a:pt x="4643914" y="307181"/>
                  <a:pt x="4642962" y="306229"/>
                </a:cubicBezTo>
                <a:cubicBezTo>
                  <a:pt x="4642962" y="304324"/>
                  <a:pt x="4642009" y="302419"/>
                  <a:pt x="4642009" y="299561"/>
                </a:cubicBezTo>
                <a:cubicBezTo>
                  <a:pt x="4642962" y="297656"/>
                  <a:pt x="4642962" y="295751"/>
                  <a:pt x="4642962" y="293846"/>
                </a:cubicBezTo>
                <a:close/>
                <a:moveTo>
                  <a:pt x="4595337" y="280511"/>
                </a:moveTo>
                <a:cubicBezTo>
                  <a:pt x="4596289" y="284321"/>
                  <a:pt x="4597241" y="289084"/>
                  <a:pt x="4598194" y="293846"/>
                </a:cubicBezTo>
                <a:cubicBezTo>
                  <a:pt x="4598194" y="295751"/>
                  <a:pt x="4598194" y="298609"/>
                  <a:pt x="4598194" y="300514"/>
                </a:cubicBezTo>
                <a:cubicBezTo>
                  <a:pt x="4598194" y="304324"/>
                  <a:pt x="4598194" y="308134"/>
                  <a:pt x="4598194" y="311944"/>
                </a:cubicBezTo>
                <a:cubicBezTo>
                  <a:pt x="4597241" y="313849"/>
                  <a:pt x="4597241" y="316706"/>
                  <a:pt x="4596289" y="319564"/>
                </a:cubicBezTo>
                <a:cubicBezTo>
                  <a:pt x="4595337" y="316706"/>
                  <a:pt x="4594384" y="314801"/>
                  <a:pt x="4593431" y="311944"/>
                </a:cubicBezTo>
                <a:cubicBezTo>
                  <a:pt x="4593431" y="310039"/>
                  <a:pt x="4593431" y="307181"/>
                  <a:pt x="4593431" y="305276"/>
                </a:cubicBezTo>
                <a:cubicBezTo>
                  <a:pt x="4593431" y="298609"/>
                  <a:pt x="4593431" y="292894"/>
                  <a:pt x="4593431" y="286226"/>
                </a:cubicBezTo>
                <a:cubicBezTo>
                  <a:pt x="4593431" y="284321"/>
                  <a:pt x="4594384" y="282416"/>
                  <a:pt x="4595337" y="280511"/>
                </a:cubicBezTo>
                <a:cubicBezTo>
                  <a:pt x="4595337" y="280511"/>
                  <a:pt x="4595337" y="280511"/>
                  <a:pt x="4595337" y="280511"/>
                </a:cubicBezTo>
                <a:close/>
                <a:moveTo>
                  <a:pt x="4595337" y="277654"/>
                </a:moveTo>
                <a:cubicBezTo>
                  <a:pt x="4594384" y="278606"/>
                  <a:pt x="4594384" y="278606"/>
                  <a:pt x="4593431" y="279559"/>
                </a:cubicBezTo>
                <a:cubicBezTo>
                  <a:pt x="4593431" y="279559"/>
                  <a:pt x="4593431" y="280511"/>
                  <a:pt x="4592479" y="280511"/>
                </a:cubicBezTo>
                <a:cubicBezTo>
                  <a:pt x="4592479" y="274796"/>
                  <a:pt x="4592479" y="269081"/>
                  <a:pt x="4592479" y="263366"/>
                </a:cubicBezTo>
                <a:cubicBezTo>
                  <a:pt x="4593431" y="267176"/>
                  <a:pt x="4594384" y="271939"/>
                  <a:pt x="4595337" y="277654"/>
                </a:cubicBezTo>
                <a:close/>
                <a:moveTo>
                  <a:pt x="4576287" y="253841"/>
                </a:moveTo>
                <a:cubicBezTo>
                  <a:pt x="4576287" y="260509"/>
                  <a:pt x="4576287" y="267176"/>
                  <a:pt x="4575334" y="273844"/>
                </a:cubicBezTo>
                <a:cubicBezTo>
                  <a:pt x="4573429" y="270034"/>
                  <a:pt x="4571524" y="266224"/>
                  <a:pt x="4569619" y="262414"/>
                </a:cubicBezTo>
                <a:cubicBezTo>
                  <a:pt x="4572476" y="259556"/>
                  <a:pt x="4574381" y="256699"/>
                  <a:pt x="4576287" y="253841"/>
                </a:cubicBezTo>
                <a:close/>
                <a:moveTo>
                  <a:pt x="4566762" y="268129"/>
                </a:moveTo>
                <a:cubicBezTo>
                  <a:pt x="4566762" y="268129"/>
                  <a:pt x="4566762" y="269081"/>
                  <a:pt x="4566762" y="268129"/>
                </a:cubicBezTo>
                <a:cubicBezTo>
                  <a:pt x="4568666" y="273844"/>
                  <a:pt x="4570572" y="278606"/>
                  <a:pt x="4571524" y="284321"/>
                </a:cubicBezTo>
                <a:cubicBezTo>
                  <a:pt x="4572476" y="288131"/>
                  <a:pt x="4573429" y="292894"/>
                  <a:pt x="4574381" y="296704"/>
                </a:cubicBezTo>
                <a:cubicBezTo>
                  <a:pt x="4574381" y="298609"/>
                  <a:pt x="4574381" y="299561"/>
                  <a:pt x="4574381" y="301466"/>
                </a:cubicBezTo>
                <a:cubicBezTo>
                  <a:pt x="4570572" y="293846"/>
                  <a:pt x="4568666" y="289084"/>
                  <a:pt x="4568666" y="289084"/>
                </a:cubicBezTo>
                <a:cubicBezTo>
                  <a:pt x="4568666" y="289084"/>
                  <a:pt x="4570572" y="296704"/>
                  <a:pt x="4574381" y="309086"/>
                </a:cubicBezTo>
                <a:cubicBezTo>
                  <a:pt x="4573429" y="310991"/>
                  <a:pt x="4572476" y="312896"/>
                  <a:pt x="4571524" y="314801"/>
                </a:cubicBezTo>
                <a:cubicBezTo>
                  <a:pt x="4571524" y="314801"/>
                  <a:pt x="4571524" y="314801"/>
                  <a:pt x="4571524" y="315754"/>
                </a:cubicBezTo>
                <a:cubicBezTo>
                  <a:pt x="4568666" y="293846"/>
                  <a:pt x="4566762" y="278606"/>
                  <a:pt x="4564856" y="271939"/>
                </a:cubicBezTo>
                <a:cubicBezTo>
                  <a:pt x="4564856" y="270986"/>
                  <a:pt x="4565809" y="270034"/>
                  <a:pt x="4566762" y="268129"/>
                </a:cubicBezTo>
                <a:close/>
                <a:moveTo>
                  <a:pt x="4560094" y="254794"/>
                </a:moveTo>
                <a:cubicBezTo>
                  <a:pt x="4561047" y="256699"/>
                  <a:pt x="4561999" y="258604"/>
                  <a:pt x="4562951" y="260509"/>
                </a:cubicBezTo>
                <a:cubicBezTo>
                  <a:pt x="4561999" y="261461"/>
                  <a:pt x="4561047" y="262414"/>
                  <a:pt x="4561047" y="263366"/>
                </a:cubicBezTo>
                <a:cubicBezTo>
                  <a:pt x="4560094" y="265271"/>
                  <a:pt x="4558189" y="266224"/>
                  <a:pt x="4557237" y="268129"/>
                </a:cubicBezTo>
                <a:cubicBezTo>
                  <a:pt x="4558189" y="263366"/>
                  <a:pt x="4559141" y="258604"/>
                  <a:pt x="4560094" y="254794"/>
                </a:cubicBezTo>
                <a:close/>
                <a:moveTo>
                  <a:pt x="4548664" y="317659"/>
                </a:moveTo>
                <a:cubicBezTo>
                  <a:pt x="4551522" y="307181"/>
                  <a:pt x="4554379" y="298609"/>
                  <a:pt x="4557237" y="290036"/>
                </a:cubicBezTo>
                <a:cubicBezTo>
                  <a:pt x="4559141" y="284321"/>
                  <a:pt x="4561047" y="279559"/>
                  <a:pt x="4562951" y="275749"/>
                </a:cubicBezTo>
                <a:cubicBezTo>
                  <a:pt x="4561999" y="283369"/>
                  <a:pt x="4561047" y="298609"/>
                  <a:pt x="4560094" y="318611"/>
                </a:cubicBezTo>
                <a:cubicBezTo>
                  <a:pt x="4557237" y="313849"/>
                  <a:pt x="4555331" y="310991"/>
                  <a:pt x="4555331" y="310991"/>
                </a:cubicBezTo>
                <a:cubicBezTo>
                  <a:pt x="4555331" y="310991"/>
                  <a:pt x="4557237" y="314801"/>
                  <a:pt x="4560094" y="321469"/>
                </a:cubicBezTo>
                <a:cubicBezTo>
                  <a:pt x="4560094" y="321469"/>
                  <a:pt x="4560094" y="321469"/>
                  <a:pt x="4560094" y="321469"/>
                </a:cubicBezTo>
                <a:cubicBezTo>
                  <a:pt x="4560094" y="328136"/>
                  <a:pt x="4559141" y="334804"/>
                  <a:pt x="4559141" y="342424"/>
                </a:cubicBezTo>
                <a:cubicBezTo>
                  <a:pt x="4558189" y="346234"/>
                  <a:pt x="4556284" y="349091"/>
                  <a:pt x="4555331" y="352901"/>
                </a:cubicBezTo>
                <a:cubicBezTo>
                  <a:pt x="4554379" y="355759"/>
                  <a:pt x="4553426" y="358616"/>
                  <a:pt x="4552474" y="361474"/>
                </a:cubicBezTo>
                <a:cubicBezTo>
                  <a:pt x="4550569" y="354806"/>
                  <a:pt x="4549616" y="349091"/>
                  <a:pt x="4547712" y="343376"/>
                </a:cubicBezTo>
                <a:cubicBezTo>
                  <a:pt x="4547712" y="333851"/>
                  <a:pt x="4547712" y="328136"/>
                  <a:pt x="4547712" y="328136"/>
                </a:cubicBezTo>
                <a:cubicBezTo>
                  <a:pt x="4547712" y="328136"/>
                  <a:pt x="4546759" y="331946"/>
                  <a:pt x="4545806" y="338614"/>
                </a:cubicBezTo>
                <a:cubicBezTo>
                  <a:pt x="4545806" y="338614"/>
                  <a:pt x="4545806" y="337661"/>
                  <a:pt x="4545806" y="337661"/>
                </a:cubicBezTo>
                <a:cubicBezTo>
                  <a:pt x="4545806" y="336709"/>
                  <a:pt x="4545806" y="336709"/>
                  <a:pt x="4544854" y="335756"/>
                </a:cubicBezTo>
                <a:cubicBezTo>
                  <a:pt x="4546759" y="329089"/>
                  <a:pt x="4547712" y="323374"/>
                  <a:pt x="4548664" y="317659"/>
                </a:cubicBezTo>
                <a:close/>
                <a:moveTo>
                  <a:pt x="4457224" y="306229"/>
                </a:moveTo>
                <a:cubicBezTo>
                  <a:pt x="4457224" y="306229"/>
                  <a:pt x="4456272" y="306229"/>
                  <a:pt x="4457224" y="306229"/>
                </a:cubicBezTo>
                <a:cubicBezTo>
                  <a:pt x="4457224" y="305276"/>
                  <a:pt x="4457224" y="305276"/>
                  <a:pt x="4457224" y="304324"/>
                </a:cubicBezTo>
                <a:cubicBezTo>
                  <a:pt x="4457224" y="305276"/>
                  <a:pt x="4457224" y="306229"/>
                  <a:pt x="4457224" y="306229"/>
                </a:cubicBezTo>
                <a:close/>
                <a:moveTo>
                  <a:pt x="4478179" y="359569"/>
                </a:moveTo>
                <a:cubicBezTo>
                  <a:pt x="4477226" y="352901"/>
                  <a:pt x="4476274" y="346234"/>
                  <a:pt x="4476274" y="339566"/>
                </a:cubicBezTo>
                <a:cubicBezTo>
                  <a:pt x="4476274" y="338614"/>
                  <a:pt x="4476274" y="337661"/>
                  <a:pt x="4476274" y="336709"/>
                </a:cubicBezTo>
                <a:cubicBezTo>
                  <a:pt x="4479131" y="340519"/>
                  <a:pt x="4481037" y="343376"/>
                  <a:pt x="4483894" y="347186"/>
                </a:cubicBezTo>
                <a:cubicBezTo>
                  <a:pt x="4481037" y="350996"/>
                  <a:pt x="4480084" y="355759"/>
                  <a:pt x="4478179" y="359569"/>
                </a:cubicBezTo>
                <a:close/>
                <a:moveTo>
                  <a:pt x="4497229" y="371951"/>
                </a:moveTo>
                <a:cubicBezTo>
                  <a:pt x="4497229" y="370046"/>
                  <a:pt x="4497229" y="369094"/>
                  <a:pt x="4497229" y="367189"/>
                </a:cubicBezTo>
                <a:cubicBezTo>
                  <a:pt x="4497229" y="368141"/>
                  <a:pt x="4497229" y="369094"/>
                  <a:pt x="4498181" y="370046"/>
                </a:cubicBezTo>
                <a:cubicBezTo>
                  <a:pt x="4497229" y="370999"/>
                  <a:pt x="4497229" y="370999"/>
                  <a:pt x="4497229" y="371951"/>
                </a:cubicBezTo>
                <a:close/>
                <a:moveTo>
                  <a:pt x="4504849" y="322421"/>
                </a:moveTo>
                <a:cubicBezTo>
                  <a:pt x="4504849" y="325279"/>
                  <a:pt x="4504849" y="328136"/>
                  <a:pt x="4504849" y="330994"/>
                </a:cubicBezTo>
                <a:cubicBezTo>
                  <a:pt x="4503897" y="333851"/>
                  <a:pt x="4502944" y="337661"/>
                  <a:pt x="4501991" y="341471"/>
                </a:cubicBezTo>
                <a:cubicBezTo>
                  <a:pt x="4501991" y="343376"/>
                  <a:pt x="4501039" y="346234"/>
                  <a:pt x="4501039" y="348139"/>
                </a:cubicBezTo>
                <a:cubicBezTo>
                  <a:pt x="4500087" y="347186"/>
                  <a:pt x="4499134" y="346234"/>
                  <a:pt x="4499134" y="345281"/>
                </a:cubicBezTo>
                <a:cubicBezTo>
                  <a:pt x="4499134" y="344329"/>
                  <a:pt x="4498181" y="343376"/>
                  <a:pt x="4498181" y="342424"/>
                </a:cubicBezTo>
                <a:cubicBezTo>
                  <a:pt x="4499134" y="336709"/>
                  <a:pt x="4501039" y="330994"/>
                  <a:pt x="4501991" y="326231"/>
                </a:cubicBezTo>
                <a:cubicBezTo>
                  <a:pt x="4502944" y="320516"/>
                  <a:pt x="4504849" y="315754"/>
                  <a:pt x="4506754" y="310991"/>
                </a:cubicBezTo>
                <a:cubicBezTo>
                  <a:pt x="4505801" y="314801"/>
                  <a:pt x="4505801" y="318611"/>
                  <a:pt x="4504849" y="322421"/>
                </a:cubicBezTo>
                <a:close/>
                <a:moveTo>
                  <a:pt x="4462939" y="250984"/>
                </a:moveTo>
                <a:cubicBezTo>
                  <a:pt x="4465797" y="242411"/>
                  <a:pt x="4468654" y="233839"/>
                  <a:pt x="4470559" y="226219"/>
                </a:cubicBezTo>
                <a:cubicBezTo>
                  <a:pt x="4470559" y="227171"/>
                  <a:pt x="4472464" y="229076"/>
                  <a:pt x="4474369" y="231934"/>
                </a:cubicBezTo>
                <a:cubicBezTo>
                  <a:pt x="4475322" y="233839"/>
                  <a:pt x="4477226" y="235744"/>
                  <a:pt x="4479131" y="238601"/>
                </a:cubicBezTo>
                <a:cubicBezTo>
                  <a:pt x="4481037" y="241459"/>
                  <a:pt x="4481989" y="245269"/>
                  <a:pt x="4483894" y="248126"/>
                </a:cubicBezTo>
                <a:cubicBezTo>
                  <a:pt x="4485799" y="251936"/>
                  <a:pt x="4487704" y="255746"/>
                  <a:pt x="4489609" y="260509"/>
                </a:cubicBezTo>
                <a:cubicBezTo>
                  <a:pt x="4491514" y="265271"/>
                  <a:pt x="4493419" y="270034"/>
                  <a:pt x="4495324" y="275749"/>
                </a:cubicBezTo>
                <a:cubicBezTo>
                  <a:pt x="4497229" y="281464"/>
                  <a:pt x="4499134" y="287179"/>
                  <a:pt x="4501039" y="293846"/>
                </a:cubicBezTo>
                <a:cubicBezTo>
                  <a:pt x="4501991" y="296704"/>
                  <a:pt x="4502944" y="299561"/>
                  <a:pt x="4503897" y="303371"/>
                </a:cubicBezTo>
                <a:cubicBezTo>
                  <a:pt x="4501991" y="308134"/>
                  <a:pt x="4499134" y="312896"/>
                  <a:pt x="4497229" y="317659"/>
                </a:cubicBezTo>
                <a:cubicBezTo>
                  <a:pt x="4496276" y="320516"/>
                  <a:pt x="4494372" y="323374"/>
                  <a:pt x="4493419" y="326231"/>
                </a:cubicBezTo>
                <a:cubicBezTo>
                  <a:pt x="4490562" y="297656"/>
                  <a:pt x="4488656" y="280511"/>
                  <a:pt x="4488656" y="280511"/>
                </a:cubicBezTo>
                <a:cubicBezTo>
                  <a:pt x="4488656" y="280511"/>
                  <a:pt x="4487704" y="294799"/>
                  <a:pt x="4487704" y="319564"/>
                </a:cubicBezTo>
                <a:cubicBezTo>
                  <a:pt x="4486751" y="316706"/>
                  <a:pt x="4484847" y="313849"/>
                  <a:pt x="4483894" y="311944"/>
                </a:cubicBezTo>
                <a:cubicBezTo>
                  <a:pt x="4477226" y="297656"/>
                  <a:pt x="4473416" y="289084"/>
                  <a:pt x="4473416" y="289084"/>
                </a:cubicBezTo>
                <a:cubicBezTo>
                  <a:pt x="4473416" y="289084"/>
                  <a:pt x="4476274" y="297656"/>
                  <a:pt x="4481037" y="312896"/>
                </a:cubicBezTo>
                <a:cubicBezTo>
                  <a:pt x="4482941" y="317659"/>
                  <a:pt x="4484847" y="323374"/>
                  <a:pt x="4486751" y="330041"/>
                </a:cubicBezTo>
                <a:cubicBezTo>
                  <a:pt x="4485799" y="329089"/>
                  <a:pt x="4485799" y="328136"/>
                  <a:pt x="4484847" y="328136"/>
                </a:cubicBezTo>
                <a:cubicBezTo>
                  <a:pt x="4481037" y="324326"/>
                  <a:pt x="4478179" y="321469"/>
                  <a:pt x="4475322" y="318611"/>
                </a:cubicBezTo>
                <a:cubicBezTo>
                  <a:pt x="4474369" y="313849"/>
                  <a:pt x="4473416" y="309086"/>
                  <a:pt x="4473416" y="304324"/>
                </a:cubicBezTo>
                <a:cubicBezTo>
                  <a:pt x="4471512" y="294799"/>
                  <a:pt x="4470559" y="286226"/>
                  <a:pt x="4468654" y="278606"/>
                </a:cubicBezTo>
                <a:cubicBezTo>
                  <a:pt x="4474369" y="264319"/>
                  <a:pt x="4477226" y="256699"/>
                  <a:pt x="4477226" y="256699"/>
                </a:cubicBezTo>
                <a:cubicBezTo>
                  <a:pt x="4477226" y="256699"/>
                  <a:pt x="4473416" y="262414"/>
                  <a:pt x="4466749" y="273844"/>
                </a:cubicBezTo>
                <a:cubicBezTo>
                  <a:pt x="4465797" y="268129"/>
                  <a:pt x="4464844" y="263366"/>
                  <a:pt x="4462939" y="258604"/>
                </a:cubicBezTo>
                <a:cubicBezTo>
                  <a:pt x="4462939" y="257651"/>
                  <a:pt x="4462939" y="256699"/>
                  <a:pt x="4462939" y="256699"/>
                </a:cubicBezTo>
                <a:cubicBezTo>
                  <a:pt x="4461987" y="253841"/>
                  <a:pt x="4461987" y="252889"/>
                  <a:pt x="4462939" y="250984"/>
                </a:cubicBezTo>
                <a:close/>
                <a:moveTo>
                  <a:pt x="4461034" y="255746"/>
                </a:moveTo>
                <a:cubicBezTo>
                  <a:pt x="4461034" y="255746"/>
                  <a:pt x="4461034" y="256699"/>
                  <a:pt x="4461034" y="255746"/>
                </a:cubicBezTo>
                <a:cubicBezTo>
                  <a:pt x="4461034" y="256699"/>
                  <a:pt x="4461034" y="256699"/>
                  <a:pt x="4461034" y="255746"/>
                </a:cubicBezTo>
                <a:cubicBezTo>
                  <a:pt x="4461034" y="255746"/>
                  <a:pt x="4461034" y="255746"/>
                  <a:pt x="4461034" y="255746"/>
                </a:cubicBezTo>
                <a:close/>
                <a:moveTo>
                  <a:pt x="4455319" y="274796"/>
                </a:moveTo>
                <a:cubicBezTo>
                  <a:pt x="4456272" y="272891"/>
                  <a:pt x="4457224" y="270034"/>
                  <a:pt x="4457224" y="268129"/>
                </a:cubicBezTo>
                <a:cubicBezTo>
                  <a:pt x="4457224" y="270034"/>
                  <a:pt x="4457224" y="271939"/>
                  <a:pt x="4457224" y="273844"/>
                </a:cubicBezTo>
                <a:cubicBezTo>
                  <a:pt x="4457224" y="277654"/>
                  <a:pt x="4457224" y="280511"/>
                  <a:pt x="4458176" y="284321"/>
                </a:cubicBezTo>
                <a:cubicBezTo>
                  <a:pt x="4457224" y="287179"/>
                  <a:pt x="4455319" y="290036"/>
                  <a:pt x="4454366" y="292894"/>
                </a:cubicBezTo>
                <a:cubicBezTo>
                  <a:pt x="4454366" y="287179"/>
                  <a:pt x="4454366" y="280511"/>
                  <a:pt x="4455319" y="274796"/>
                </a:cubicBezTo>
                <a:close/>
                <a:moveTo>
                  <a:pt x="4449604" y="361474"/>
                </a:moveTo>
                <a:cubicBezTo>
                  <a:pt x="4450556" y="353854"/>
                  <a:pt x="4450556" y="346234"/>
                  <a:pt x="4451509" y="339566"/>
                </a:cubicBezTo>
                <a:cubicBezTo>
                  <a:pt x="4452462" y="340519"/>
                  <a:pt x="4452462" y="342424"/>
                  <a:pt x="4453414" y="343376"/>
                </a:cubicBezTo>
                <a:cubicBezTo>
                  <a:pt x="4453414" y="343376"/>
                  <a:pt x="4453414" y="343376"/>
                  <a:pt x="4453414" y="344329"/>
                </a:cubicBezTo>
                <a:cubicBezTo>
                  <a:pt x="4453414" y="344329"/>
                  <a:pt x="4453414" y="344329"/>
                  <a:pt x="4453414" y="344329"/>
                </a:cubicBezTo>
                <a:cubicBezTo>
                  <a:pt x="4452462" y="350996"/>
                  <a:pt x="4451509" y="358616"/>
                  <a:pt x="4451509" y="366236"/>
                </a:cubicBezTo>
                <a:cubicBezTo>
                  <a:pt x="4450556" y="372904"/>
                  <a:pt x="4449604" y="380524"/>
                  <a:pt x="4448651" y="388144"/>
                </a:cubicBezTo>
                <a:cubicBezTo>
                  <a:pt x="4447699" y="387191"/>
                  <a:pt x="4447699" y="387191"/>
                  <a:pt x="4446747" y="386239"/>
                </a:cubicBezTo>
                <a:cubicBezTo>
                  <a:pt x="4447699" y="377666"/>
                  <a:pt x="4448651" y="370046"/>
                  <a:pt x="4449604" y="361474"/>
                </a:cubicBezTo>
                <a:close/>
                <a:moveTo>
                  <a:pt x="4386739" y="331946"/>
                </a:moveTo>
                <a:cubicBezTo>
                  <a:pt x="4387691" y="332899"/>
                  <a:pt x="4388644" y="334804"/>
                  <a:pt x="4390549" y="335756"/>
                </a:cubicBezTo>
                <a:cubicBezTo>
                  <a:pt x="4390549" y="337661"/>
                  <a:pt x="4390549" y="339566"/>
                  <a:pt x="4390549" y="342424"/>
                </a:cubicBezTo>
                <a:cubicBezTo>
                  <a:pt x="4389597" y="343376"/>
                  <a:pt x="4388644" y="345281"/>
                  <a:pt x="4386739" y="347186"/>
                </a:cubicBezTo>
                <a:cubicBezTo>
                  <a:pt x="4386739" y="341471"/>
                  <a:pt x="4386739" y="336709"/>
                  <a:pt x="4386739" y="331946"/>
                </a:cubicBezTo>
                <a:close/>
                <a:moveTo>
                  <a:pt x="4389597" y="376714"/>
                </a:moveTo>
                <a:cubicBezTo>
                  <a:pt x="4389597" y="376714"/>
                  <a:pt x="4389597" y="375761"/>
                  <a:pt x="4388644" y="375761"/>
                </a:cubicBezTo>
                <a:cubicBezTo>
                  <a:pt x="4388644" y="373856"/>
                  <a:pt x="4387691" y="371951"/>
                  <a:pt x="4387691" y="370046"/>
                </a:cubicBezTo>
                <a:cubicBezTo>
                  <a:pt x="4387691" y="367189"/>
                  <a:pt x="4387691" y="363379"/>
                  <a:pt x="4387691" y="360521"/>
                </a:cubicBezTo>
                <a:cubicBezTo>
                  <a:pt x="4387691" y="357664"/>
                  <a:pt x="4387691" y="354806"/>
                  <a:pt x="4387691" y="351949"/>
                </a:cubicBezTo>
                <a:cubicBezTo>
                  <a:pt x="4388644" y="349091"/>
                  <a:pt x="4390549" y="347186"/>
                  <a:pt x="4391501" y="345281"/>
                </a:cubicBezTo>
                <a:cubicBezTo>
                  <a:pt x="4391501" y="346234"/>
                  <a:pt x="4391501" y="348139"/>
                  <a:pt x="4391501" y="349091"/>
                </a:cubicBezTo>
                <a:cubicBezTo>
                  <a:pt x="4391501" y="355759"/>
                  <a:pt x="4392454" y="362426"/>
                  <a:pt x="4392454" y="370046"/>
                </a:cubicBezTo>
                <a:cubicBezTo>
                  <a:pt x="4390549" y="371951"/>
                  <a:pt x="4389597" y="374809"/>
                  <a:pt x="4389597" y="376714"/>
                </a:cubicBezTo>
                <a:close/>
                <a:moveTo>
                  <a:pt x="4424839" y="351949"/>
                </a:moveTo>
                <a:cubicBezTo>
                  <a:pt x="4424839" y="352901"/>
                  <a:pt x="4424839" y="353854"/>
                  <a:pt x="4424839" y="354806"/>
                </a:cubicBezTo>
                <a:cubicBezTo>
                  <a:pt x="4423887" y="355759"/>
                  <a:pt x="4423887" y="356711"/>
                  <a:pt x="4422934" y="356711"/>
                </a:cubicBezTo>
                <a:cubicBezTo>
                  <a:pt x="4422934" y="354806"/>
                  <a:pt x="4423887" y="353854"/>
                  <a:pt x="4424839" y="351949"/>
                </a:cubicBezTo>
                <a:close/>
                <a:moveTo>
                  <a:pt x="4415314" y="411004"/>
                </a:moveTo>
                <a:cubicBezTo>
                  <a:pt x="4415314" y="411004"/>
                  <a:pt x="4415314" y="411956"/>
                  <a:pt x="4415314" y="411956"/>
                </a:cubicBezTo>
                <a:cubicBezTo>
                  <a:pt x="4414362" y="411004"/>
                  <a:pt x="4413409" y="410051"/>
                  <a:pt x="4412456" y="409099"/>
                </a:cubicBezTo>
                <a:cubicBezTo>
                  <a:pt x="4412456" y="401479"/>
                  <a:pt x="4412456" y="392906"/>
                  <a:pt x="4411504" y="385286"/>
                </a:cubicBezTo>
                <a:cubicBezTo>
                  <a:pt x="4414362" y="380524"/>
                  <a:pt x="4417219" y="376714"/>
                  <a:pt x="4420076" y="372904"/>
                </a:cubicBezTo>
                <a:cubicBezTo>
                  <a:pt x="4420076" y="373856"/>
                  <a:pt x="4421029" y="373856"/>
                  <a:pt x="4421029" y="374809"/>
                </a:cubicBezTo>
                <a:cubicBezTo>
                  <a:pt x="4419124" y="386239"/>
                  <a:pt x="4417219" y="397669"/>
                  <a:pt x="4415314" y="411004"/>
                </a:cubicBezTo>
                <a:close/>
                <a:moveTo>
                  <a:pt x="4410551" y="254794"/>
                </a:moveTo>
                <a:cubicBezTo>
                  <a:pt x="4413409" y="260509"/>
                  <a:pt x="4417219" y="267176"/>
                  <a:pt x="4421029" y="273844"/>
                </a:cubicBezTo>
                <a:cubicBezTo>
                  <a:pt x="4419124" y="280511"/>
                  <a:pt x="4417219" y="287179"/>
                  <a:pt x="4415314" y="293846"/>
                </a:cubicBezTo>
                <a:cubicBezTo>
                  <a:pt x="4413409" y="301466"/>
                  <a:pt x="4410551" y="309086"/>
                  <a:pt x="4408647" y="316706"/>
                </a:cubicBezTo>
                <a:cubicBezTo>
                  <a:pt x="4407694" y="305276"/>
                  <a:pt x="4406741" y="297656"/>
                  <a:pt x="4406741" y="297656"/>
                </a:cubicBezTo>
                <a:cubicBezTo>
                  <a:pt x="4406741" y="297656"/>
                  <a:pt x="4404837" y="310991"/>
                  <a:pt x="4402931" y="331946"/>
                </a:cubicBezTo>
                <a:cubicBezTo>
                  <a:pt x="4402931" y="333851"/>
                  <a:pt x="4401979" y="335756"/>
                  <a:pt x="4401026" y="337661"/>
                </a:cubicBezTo>
                <a:cubicBezTo>
                  <a:pt x="4401026" y="337661"/>
                  <a:pt x="4400074" y="336709"/>
                  <a:pt x="4400074" y="336709"/>
                </a:cubicBezTo>
                <a:cubicBezTo>
                  <a:pt x="4393406" y="295751"/>
                  <a:pt x="4388644" y="270034"/>
                  <a:pt x="4388644" y="270034"/>
                </a:cubicBezTo>
                <a:cubicBezTo>
                  <a:pt x="4388644" y="270034"/>
                  <a:pt x="4388644" y="292894"/>
                  <a:pt x="4389597" y="328136"/>
                </a:cubicBezTo>
                <a:cubicBezTo>
                  <a:pt x="4388644" y="327184"/>
                  <a:pt x="4387691" y="326231"/>
                  <a:pt x="4386739" y="325279"/>
                </a:cubicBezTo>
                <a:cubicBezTo>
                  <a:pt x="4386739" y="324326"/>
                  <a:pt x="4386739" y="324326"/>
                  <a:pt x="4386739" y="323374"/>
                </a:cubicBezTo>
                <a:cubicBezTo>
                  <a:pt x="4387691" y="311944"/>
                  <a:pt x="4386739" y="300514"/>
                  <a:pt x="4387691" y="290989"/>
                </a:cubicBezTo>
                <a:cubicBezTo>
                  <a:pt x="4388644" y="280511"/>
                  <a:pt x="4388644" y="271939"/>
                  <a:pt x="4389597" y="263366"/>
                </a:cubicBezTo>
                <a:cubicBezTo>
                  <a:pt x="4390549" y="254794"/>
                  <a:pt x="4390549" y="248126"/>
                  <a:pt x="4391501" y="242411"/>
                </a:cubicBezTo>
                <a:cubicBezTo>
                  <a:pt x="4392454" y="233839"/>
                  <a:pt x="4393406" y="228124"/>
                  <a:pt x="4393406" y="225266"/>
                </a:cubicBezTo>
                <a:cubicBezTo>
                  <a:pt x="4399122" y="232886"/>
                  <a:pt x="4403884" y="243364"/>
                  <a:pt x="4410551" y="254794"/>
                </a:cubicBezTo>
                <a:close/>
                <a:moveTo>
                  <a:pt x="4389597" y="217646"/>
                </a:moveTo>
                <a:cubicBezTo>
                  <a:pt x="4390549" y="219551"/>
                  <a:pt x="4392454" y="221456"/>
                  <a:pt x="4393406" y="224314"/>
                </a:cubicBezTo>
                <a:cubicBezTo>
                  <a:pt x="4392454" y="227171"/>
                  <a:pt x="4390549" y="232886"/>
                  <a:pt x="4387691" y="240506"/>
                </a:cubicBezTo>
                <a:cubicBezTo>
                  <a:pt x="4385787" y="246221"/>
                  <a:pt x="4383881" y="252889"/>
                  <a:pt x="4381976" y="260509"/>
                </a:cubicBezTo>
                <a:cubicBezTo>
                  <a:pt x="4381976" y="259556"/>
                  <a:pt x="4381976" y="257651"/>
                  <a:pt x="4381976" y="256699"/>
                </a:cubicBezTo>
                <a:cubicBezTo>
                  <a:pt x="4384834" y="242411"/>
                  <a:pt x="4386739" y="229076"/>
                  <a:pt x="4389597" y="217646"/>
                </a:cubicBezTo>
                <a:close/>
                <a:moveTo>
                  <a:pt x="4374356" y="291941"/>
                </a:moveTo>
                <a:cubicBezTo>
                  <a:pt x="4374356" y="291941"/>
                  <a:pt x="4374356" y="292894"/>
                  <a:pt x="4374356" y="292894"/>
                </a:cubicBezTo>
                <a:cubicBezTo>
                  <a:pt x="4374356" y="292894"/>
                  <a:pt x="4374356" y="292894"/>
                  <a:pt x="4374356" y="291941"/>
                </a:cubicBezTo>
                <a:cubicBezTo>
                  <a:pt x="4374356" y="291941"/>
                  <a:pt x="4374356" y="291941"/>
                  <a:pt x="4374356" y="291941"/>
                </a:cubicBezTo>
                <a:close/>
                <a:moveTo>
                  <a:pt x="4360069" y="282416"/>
                </a:moveTo>
                <a:cubicBezTo>
                  <a:pt x="4360069" y="284321"/>
                  <a:pt x="4360069" y="287179"/>
                  <a:pt x="4360069" y="290036"/>
                </a:cubicBezTo>
                <a:cubicBezTo>
                  <a:pt x="4360069" y="289084"/>
                  <a:pt x="4359116" y="288131"/>
                  <a:pt x="4359116" y="288131"/>
                </a:cubicBezTo>
                <a:cubicBezTo>
                  <a:pt x="4359116" y="285274"/>
                  <a:pt x="4359116" y="283369"/>
                  <a:pt x="4360069" y="282416"/>
                </a:cubicBezTo>
                <a:close/>
                <a:moveTo>
                  <a:pt x="4313397" y="387191"/>
                </a:moveTo>
                <a:cubicBezTo>
                  <a:pt x="4312444" y="388144"/>
                  <a:pt x="4312444" y="390049"/>
                  <a:pt x="4311491" y="391001"/>
                </a:cubicBezTo>
                <a:cubicBezTo>
                  <a:pt x="4312444" y="389096"/>
                  <a:pt x="4312444" y="388144"/>
                  <a:pt x="4313397" y="387191"/>
                </a:cubicBezTo>
                <a:cubicBezTo>
                  <a:pt x="4313397" y="386239"/>
                  <a:pt x="4313397" y="387191"/>
                  <a:pt x="4313397" y="387191"/>
                </a:cubicBezTo>
                <a:close/>
                <a:moveTo>
                  <a:pt x="4311491" y="351949"/>
                </a:moveTo>
                <a:cubicBezTo>
                  <a:pt x="4311491" y="356711"/>
                  <a:pt x="4312444" y="360521"/>
                  <a:pt x="4312444" y="365284"/>
                </a:cubicBezTo>
                <a:cubicBezTo>
                  <a:pt x="4311491" y="364331"/>
                  <a:pt x="4311491" y="364331"/>
                  <a:pt x="4311491" y="363379"/>
                </a:cubicBezTo>
                <a:cubicBezTo>
                  <a:pt x="4311491" y="358616"/>
                  <a:pt x="4311491" y="355759"/>
                  <a:pt x="4311491" y="351949"/>
                </a:cubicBezTo>
                <a:close/>
                <a:moveTo>
                  <a:pt x="4247674" y="313849"/>
                </a:moveTo>
                <a:cubicBezTo>
                  <a:pt x="4247674" y="312896"/>
                  <a:pt x="4247674" y="312896"/>
                  <a:pt x="4247674" y="311944"/>
                </a:cubicBezTo>
                <a:cubicBezTo>
                  <a:pt x="4247674" y="312896"/>
                  <a:pt x="4247674" y="312896"/>
                  <a:pt x="4247674" y="313849"/>
                </a:cubicBezTo>
                <a:cubicBezTo>
                  <a:pt x="4247674" y="317659"/>
                  <a:pt x="4247674" y="320516"/>
                  <a:pt x="4246722" y="324326"/>
                </a:cubicBezTo>
                <a:cubicBezTo>
                  <a:pt x="4246722" y="323374"/>
                  <a:pt x="4246722" y="322421"/>
                  <a:pt x="4246722" y="322421"/>
                </a:cubicBezTo>
                <a:cubicBezTo>
                  <a:pt x="4246722" y="318611"/>
                  <a:pt x="4247674" y="315754"/>
                  <a:pt x="4247674" y="313849"/>
                </a:cubicBezTo>
                <a:close/>
                <a:moveTo>
                  <a:pt x="4181951" y="367189"/>
                </a:moveTo>
                <a:cubicBezTo>
                  <a:pt x="4181951" y="351949"/>
                  <a:pt x="4182904" y="337661"/>
                  <a:pt x="4182904" y="324326"/>
                </a:cubicBezTo>
                <a:cubicBezTo>
                  <a:pt x="4182904" y="326231"/>
                  <a:pt x="4183856" y="328136"/>
                  <a:pt x="4183856" y="330041"/>
                </a:cubicBezTo>
                <a:cubicBezTo>
                  <a:pt x="4184809" y="333851"/>
                  <a:pt x="4185761" y="336709"/>
                  <a:pt x="4185761" y="340519"/>
                </a:cubicBezTo>
                <a:cubicBezTo>
                  <a:pt x="4185761" y="341471"/>
                  <a:pt x="4185761" y="342424"/>
                  <a:pt x="4185761" y="342424"/>
                </a:cubicBezTo>
                <a:cubicBezTo>
                  <a:pt x="4184809" y="339566"/>
                  <a:pt x="4183856" y="338614"/>
                  <a:pt x="4183856" y="338614"/>
                </a:cubicBezTo>
                <a:cubicBezTo>
                  <a:pt x="4183856" y="338614"/>
                  <a:pt x="4184809" y="345281"/>
                  <a:pt x="4187666" y="357664"/>
                </a:cubicBezTo>
                <a:cubicBezTo>
                  <a:pt x="4187666" y="360521"/>
                  <a:pt x="4188619" y="362426"/>
                  <a:pt x="4189571" y="365284"/>
                </a:cubicBezTo>
                <a:cubicBezTo>
                  <a:pt x="4189571" y="368141"/>
                  <a:pt x="4190524" y="370999"/>
                  <a:pt x="4191476" y="373856"/>
                </a:cubicBezTo>
                <a:cubicBezTo>
                  <a:pt x="4191476" y="377666"/>
                  <a:pt x="4190524" y="382429"/>
                  <a:pt x="4190524" y="386239"/>
                </a:cubicBezTo>
                <a:cubicBezTo>
                  <a:pt x="4190524" y="388144"/>
                  <a:pt x="4190524" y="390049"/>
                  <a:pt x="4190524" y="391954"/>
                </a:cubicBezTo>
                <a:cubicBezTo>
                  <a:pt x="4187666" y="383381"/>
                  <a:pt x="4184809" y="374809"/>
                  <a:pt x="4181951" y="367189"/>
                </a:cubicBezTo>
                <a:cubicBezTo>
                  <a:pt x="4181951" y="369094"/>
                  <a:pt x="4181951" y="368141"/>
                  <a:pt x="4181951" y="367189"/>
                </a:cubicBezTo>
                <a:close/>
                <a:moveTo>
                  <a:pt x="4161949" y="401479"/>
                </a:moveTo>
                <a:cubicBezTo>
                  <a:pt x="4161949" y="400526"/>
                  <a:pt x="4161949" y="400526"/>
                  <a:pt x="4161949" y="399574"/>
                </a:cubicBezTo>
                <a:cubicBezTo>
                  <a:pt x="4161949" y="399574"/>
                  <a:pt x="4161949" y="399574"/>
                  <a:pt x="4161949" y="399574"/>
                </a:cubicBezTo>
                <a:cubicBezTo>
                  <a:pt x="4161949" y="400526"/>
                  <a:pt x="4161949" y="401479"/>
                  <a:pt x="4161949" y="401479"/>
                </a:cubicBezTo>
                <a:close/>
                <a:moveTo>
                  <a:pt x="4160044" y="306229"/>
                </a:moveTo>
                <a:cubicBezTo>
                  <a:pt x="4160044" y="299561"/>
                  <a:pt x="4160996" y="295751"/>
                  <a:pt x="4160996" y="292894"/>
                </a:cubicBezTo>
                <a:cubicBezTo>
                  <a:pt x="4161949" y="289084"/>
                  <a:pt x="4162901" y="286226"/>
                  <a:pt x="4163854" y="282416"/>
                </a:cubicBezTo>
                <a:cubicBezTo>
                  <a:pt x="4163854" y="292894"/>
                  <a:pt x="4162901" y="303371"/>
                  <a:pt x="4162901" y="313849"/>
                </a:cubicBezTo>
                <a:cubicBezTo>
                  <a:pt x="4161949" y="310991"/>
                  <a:pt x="4160996" y="309086"/>
                  <a:pt x="4160044" y="306229"/>
                </a:cubicBezTo>
                <a:cubicBezTo>
                  <a:pt x="4160044" y="306229"/>
                  <a:pt x="4160044" y="306229"/>
                  <a:pt x="4160044" y="306229"/>
                </a:cubicBezTo>
                <a:close/>
                <a:moveTo>
                  <a:pt x="4128611" y="354806"/>
                </a:moveTo>
                <a:cubicBezTo>
                  <a:pt x="4128611" y="350996"/>
                  <a:pt x="4128611" y="347186"/>
                  <a:pt x="4127659" y="343376"/>
                </a:cubicBezTo>
                <a:cubicBezTo>
                  <a:pt x="4127659" y="345281"/>
                  <a:pt x="4127659" y="347186"/>
                  <a:pt x="4128611" y="350044"/>
                </a:cubicBezTo>
                <a:cubicBezTo>
                  <a:pt x="4129564" y="354806"/>
                  <a:pt x="4129564" y="360521"/>
                  <a:pt x="4130516" y="365284"/>
                </a:cubicBezTo>
                <a:cubicBezTo>
                  <a:pt x="4129564" y="361474"/>
                  <a:pt x="4129564" y="358616"/>
                  <a:pt x="4128611" y="354806"/>
                </a:cubicBezTo>
                <a:close/>
                <a:moveTo>
                  <a:pt x="4124801" y="255746"/>
                </a:moveTo>
                <a:cubicBezTo>
                  <a:pt x="4124801" y="252889"/>
                  <a:pt x="4124801" y="250031"/>
                  <a:pt x="4124801" y="248126"/>
                </a:cubicBezTo>
                <a:cubicBezTo>
                  <a:pt x="4129564" y="265271"/>
                  <a:pt x="4134326" y="284321"/>
                  <a:pt x="4140041" y="303371"/>
                </a:cubicBezTo>
                <a:cubicBezTo>
                  <a:pt x="4140041" y="304324"/>
                  <a:pt x="4140994" y="306229"/>
                  <a:pt x="4140994" y="307181"/>
                </a:cubicBezTo>
                <a:cubicBezTo>
                  <a:pt x="4140994" y="311944"/>
                  <a:pt x="4140994" y="316706"/>
                  <a:pt x="4140994" y="321469"/>
                </a:cubicBezTo>
                <a:cubicBezTo>
                  <a:pt x="4136231" y="310991"/>
                  <a:pt x="4133374" y="305276"/>
                  <a:pt x="4133374" y="305276"/>
                </a:cubicBezTo>
                <a:cubicBezTo>
                  <a:pt x="4133374" y="305276"/>
                  <a:pt x="4134326" y="308134"/>
                  <a:pt x="4135279" y="312896"/>
                </a:cubicBezTo>
                <a:cubicBezTo>
                  <a:pt x="4132421" y="309086"/>
                  <a:pt x="4130516" y="304324"/>
                  <a:pt x="4127659" y="300514"/>
                </a:cubicBezTo>
                <a:cubicBezTo>
                  <a:pt x="4125754" y="293846"/>
                  <a:pt x="4124801" y="288131"/>
                  <a:pt x="4123849" y="284321"/>
                </a:cubicBezTo>
                <a:cubicBezTo>
                  <a:pt x="4124801" y="273844"/>
                  <a:pt x="4124801" y="264319"/>
                  <a:pt x="4124801" y="255746"/>
                </a:cubicBezTo>
                <a:close/>
                <a:moveTo>
                  <a:pt x="4095274" y="395764"/>
                </a:moveTo>
                <a:cubicBezTo>
                  <a:pt x="4094321" y="395764"/>
                  <a:pt x="4094321" y="395764"/>
                  <a:pt x="4095274" y="395764"/>
                </a:cubicBezTo>
                <a:cubicBezTo>
                  <a:pt x="4095274" y="394811"/>
                  <a:pt x="4095274" y="394811"/>
                  <a:pt x="4095274" y="394811"/>
                </a:cubicBezTo>
                <a:cubicBezTo>
                  <a:pt x="4095274" y="394811"/>
                  <a:pt x="4095274" y="395764"/>
                  <a:pt x="4095274" y="395764"/>
                </a:cubicBezTo>
                <a:close/>
                <a:moveTo>
                  <a:pt x="4093369" y="386239"/>
                </a:moveTo>
                <a:cubicBezTo>
                  <a:pt x="4093369" y="383381"/>
                  <a:pt x="4093369" y="379571"/>
                  <a:pt x="4093369" y="376714"/>
                </a:cubicBezTo>
                <a:cubicBezTo>
                  <a:pt x="4094321" y="378619"/>
                  <a:pt x="4095274" y="380524"/>
                  <a:pt x="4096226" y="382429"/>
                </a:cubicBezTo>
                <a:cubicBezTo>
                  <a:pt x="4094321" y="384334"/>
                  <a:pt x="4094321" y="385286"/>
                  <a:pt x="4093369" y="386239"/>
                </a:cubicBezTo>
                <a:close/>
                <a:moveTo>
                  <a:pt x="4097179" y="342424"/>
                </a:moveTo>
                <a:cubicBezTo>
                  <a:pt x="4098131" y="339566"/>
                  <a:pt x="4098131" y="337661"/>
                  <a:pt x="4099084" y="334804"/>
                </a:cubicBezTo>
                <a:cubicBezTo>
                  <a:pt x="4099084" y="335756"/>
                  <a:pt x="4099084" y="336709"/>
                  <a:pt x="4099084" y="337661"/>
                </a:cubicBezTo>
                <a:cubicBezTo>
                  <a:pt x="4099084" y="339566"/>
                  <a:pt x="4098131" y="340519"/>
                  <a:pt x="4097179" y="342424"/>
                </a:cubicBezTo>
                <a:close/>
                <a:moveTo>
                  <a:pt x="4100989" y="353854"/>
                </a:moveTo>
                <a:cubicBezTo>
                  <a:pt x="4100989" y="352901"/>
                  <a:pt x="4100989" y="351949"/>
                  <a:pt x="4100989" y="351949"/>
                </a:cubicBezTo>
                <a:cubicBezTo>
                  <a:pt x="4100989" y="351949"/>
                  <a:pt x="4100989" y="351949"/>
                  <a:pt x="4100989" y="351949"/>
                </a:cubicBezTo>
                <a:cubicBezTo>
                  <a:pt x="4100989" y="352901"/>
                  <a:pt x="4100989" y="353854"/>
                  <a:pt x="4100989" y="353854"/>
                </a:cubicBezTo>
                <a:cubicBezTo>
                  <a:pt x="4100989" y="354806"/>
                  <a:pt x="4100989" y="353854"/>
                  <a:pt x="4100989" y="353854"/>
                </a:cubicBezTo>
                <a:close/>
                <a:moveTo>
                  <a:pt x="4115276" y="322421"/>
                </a:moveTo>
                <a:cubicBezTo>
                  <a:pt x="4115276" y="330994"/>
                  <a:pt x="4114324" y="341471"/>
                  <a:pt x="4114324" y="350996"/>
                </a:cubicBezTo>
                <a:cubicBezTo>
                  <a:pt x="4113371" y="336709"/>
                  <a:pt x="4111466" y="327184"/>
                  <a:pt x="4111466" y="327184"/>
                </a:cubicBezTo>
                <a:cubicBezTo>
                  <a:pt x="4111466" y="327184"/>
                  <a:pt x="4110514" y="332899"/>
                  <a:pt x="4108609" y="342424"/>
                </a:cubicBezTo>
                <a:cubicBezTo>
                  <a:pt x="4108609" y="342424"/>
                  <a:pt x="4107656" y="341471"/>
                  <a:pt x="4107656" y="341471"/>
                </a:cubicBezTo>
                <a:cubicBezTo>
                  <a:pt x="4107656" y="339566"/>
                  <a:pt x="4106704" y="338614"/>
                  <a:pt x="4106704" y="336709"/>
                </a:cubicBezTo>
                <a:cubicBezTo>
                  <a:pt x="4108609" y="330994"/>
                  <a:pt x="4111466" y="326231"/>
                  <a:pt x="4113371" y="322421"/>
                </a:cubicBezTo>
                <a:cubicBezTo>
                  <a:pt x="4114324" y="321469"/>
                  <a:pt x="4114324" y="319564"/>
                  <a:pt x="4115276" y="318611"/>
                </a:cubicBezTo>
                <a:cubicBezTo>
                  <a:pt x="4115276" y="319564"/>
                  <a:pt x="4115276" y="320516"/>
                  <a:pt x="4115276" y="322421"/>
                </a:cubicBezTo>
                <a:close/>
                <a:moveTo>
                  <a:pt x="4109561" y="295751"/>
                </a:moveTo>
                <a:cubicBezTo>
                  <a:pt x="4111466" y="299561"/>
                  <a:pt x="4113371" y="303371"/>
                  <a:pt x="4116229" y="308134"/>
                </a:cubicBezTo>
                <a:cubicBezTo>
                  <a:pt x="4116229" y="309086"/>
                  <a:pt x="4116229" y="310991"/>
                  <a:pt x="4116229" y="311944"/>
                </a:cubicBezTo>
                <a:cubicBezTo>
                  <a:pt x="4114324" y="314801"/>
                  <a:pt x="4112419" y="316706"/>
                  <a:pt x="4110514" y="320516"/>
                </a:cubicBezTo>
                <a:cubicBezTo>
                  <a:pt x="4108609" y="323374"/>
                  <a:pt x="4106704" y="326231"/>
                  <a:pt x="4104799" y="329089"/>
                </a:cubicBezTo>
                <a:cubicBezTo>
                  <a:pt x="4103846" y="326231"/>
                  <a:pt x="4102894" y="324326"/>
                  <a:pt x="4102894" y="322421"/>
                </a:cubicBezTo>
                <a:cubicBezTo>
                  <a:pt x="4105751" y="311944"/>
                  <a:pt x="4107656" y="303371"/>
                  <a:pt x="4109561" y="295751"/>
                </a:cubicBezTo>
                <a:close/>
                <a:moveTo>
                  <a:pt x="4092416" y="294799"/>
                </a:moveTo>
                <a:cubicBezTo>
                  <a:pt x="4093369" y="284321"/>
                  <a:pt x="4093369" y="274796"/>
                  <a:pt x="4094321" y="265271"/>
                </a:cubicBezTo>
                <a:cubicBezTo>
                  <a:pt x="4095274" y="268129"/>
                  <a:pt x="4096226" y="270034"/>
                  <a:pt x="4098131" y="272891"/>
                </a:cubicBezTo>
                <a:cubicBezTo>
                  <a:pt x="4100989" y="278606"/>
                  <a:pt x="4103846" y="284321"/>
                  <a:pt x="4106704" y="290989"/>
                </a:cubicBezTo>
                <a:cubicBezTo>
                  <a:pt x="4103846" y="296704"/>
                  <a:pt x="4101941" y="304324"/>
                  <a:pt x="4098131" y="311944"/>
                </a:cubicBezTo>
                <a:cubicBezTo>
                  <a:pt x="4097179" y="308134"/>
                  <a:pt x="4096226" y="306229"/>
                  <a:pt x="4096226" y="306229"/>
                </a:cubicBezTo>
                <a:cubicBezTo>
                  <a:pt x="4096226" y="306229"/>
                  <a:pt x="4096226" y="310039"/>
                  <a:pt x="4097179" y="315754"/>
                </a:cubicBezTo>
                <a:cubicBezTo>
                  <a:pt x="4095274" y="320516"/>
                  <a:pt x="4093369" y="324326"/>
                  <a:pt x="4092416" y="329089"/>
                </a:cubicBezTo>
                <a:cubicBezTo>
                  <a:pt x="4092416" y="328136"/>
                  <a:pt x="4091464" y="326231"/>
                  <a:pt x="4091464" y="325279"/>
                </a:cubicBezTo>
                <a:cubicBezTo>
                  <a:pt x="4091464" y="324326"/>
                  <a:pt x="4090511" y="323374"/>
                  <a:pt x="4090511" y="321469"/>
                </a:cubicBezTo>
                <a:cubicBezTo>
                  <a:pt x="4091464" y="311944"/>
                  <a:pt x="4092416" y="303371"/>
                  <a:pt x="4092416" y="294799"/>
                </a:cubicBezTo>
                <a:close/>
                <a:moveTo>
                  <a:pt x="4085749" y="244316"/>
                </a:moveTo>
                <a:cubicBezTo>
                  <a:pt x="4085749" y="245269"/>
                  <a:pt x="4085749" y="245269"/>
                  <a:pt x="4085749" y="244316"/>
                </a:cubicBezTo>
                <a:cubicBezTo>
                  <a:pt x="4085749" y="247174"/>
                  <a:pt x="4085749" y="248126"/>
                  <a:pt x="4084796" y="250031"/>
                </a:cubicBezTo>
                <a:cubicBezTo>
                  <a:pt x="4084796" y="249079"/>
                  <a:pt x="4084796" y="246221"/>
                  <a:pt x="4085749" y="244316"/>
                </a:cubicBezTo>
                <a:close/>
                <a:moveTo>
                  <a:pt x="4043839" y="279559"/>
                </a:moveTo>
                <a:cubicBezTo>
                  <a:pt x="4044791" y="280511"/>
                  <a:pt x="4044791" y="280511"/>
                  <a:pt x="4043839" y="279559"/>
                </a:cubicBezTo>
                <a:cubicBezTo>
                  <a:pt x="4044791" y="281464"/>
                  <a:pt x="4044791" y="282416"/>
                  <a:pt x="4044791" y="283369"/>
                </a:cubicBezTo>
                <a:cubicBezTo>
                  <a:pt x="4043839" y="282416"/>
                  <a:pt x="4043839" y="281464"/>
                  <a:pt x="4043839" y="281464"/>
                </a:cubicBezTo>
                <a:cubicBezTo>
                  <a:pt x="4043839" y="281464"/>
                  <a:pt x="4043839" y="283369"/>
                  <a:pt x="4044791" y="286226"/>
                </a:cubicBezTo>
                <a:cubicBezTo>
                  <a:pt x="4044791" y="287179"/>
                  <a:pt x="4044791" y="288131"/>
                  <a:pt x="4044791" y="290036"/>
                </a:cubicBezTo>
                <a:cubicBezTo>
                  <a:pt x="4043839" y="288131"/>
                  <a:pt x="4042886" y="286226"/>
                  <a:pt x="4042886" y="284321"/>
                </a:cubicBezTo>
                <a:cubicBezTo>
                  <a:pt x="4043839" y="282416"/>
                  <a:pt x="4043839" y="281464"/>
                  <a:pt x="4043839" y="279559"/>
                </a:cubicBezTo>
                <a:close/>
                <a:moveTo>
                  <a:pt x="4044791" y="333851"/>
                </a:moveTo>
                <a:cubicBezTo>
                  <a:pt x="4044791" y="333851"/>
                  <a:pt x="4044791" y="333851"/>
                  <a:pt x="4044791" y="333851"/>
                </a:cubicBezTo>
                <a:cubicBezTo>
                  <a:pt x="4044791" y="335756"/>
                  <a:pt x="4044791" y="337661"/>
                  <a:pt x="4044791" y="339566"/>
                </a:cubicBezTo>
                <a:cubicBezTo>
                  <a:pt x="4043839" y="338614"/>
                  <a:pt x="4043839" y="338614"/>
                  <a:pt x="4042886" y="337661"/>
                </a:cubicBezTo>
                <a:cubicBezTo>
                  <a:pt x="4042886" y="335756"/>
                  <a:pt x="4043839" y="334804"/>
                  <a:pt x="4044791" y="333851"/>
                </a:cubicBezTo>
                <a:close/>
                <a:moveTo>
                  <a:pt x="4039076" y="271939"/>
                </a:moveTo>
                <a:cubicBezTo>
                  <a:pt x="4039076" y="272891"/>
                  <a:pt x="4039076" y="272891"/>
                  <a:pt x="4039076" y="273844"/>
                </a:cubicBezTo>
                <a:cubicBezTo>
                  <a:pt x="4039076" y="272891"/>
                  <a:pt x="4038124" y="271939"/>
                  <a:pt x="4038124" y="270034"/>
                </a:cubicBezTo>
                <a:cubicBezTo>
                  <a:pt x="4037171" y="268129"/>
                  <a:pt x="4037171" y="267176"/>
                  <a:pt x="4036219" y="265271"/>
                </a:cubicBezTo>
                <a:cubicBezTo>
                  <a:pt x="4037171" y="267176"/>
                  <a:pt x="4038124" y="269081"/>
                  <a:pt x="4039076" y="271939"/>
                </a:cubicBezTo>
                <a:close/>
                <a:moveTo>
                  <a:pt x="4033361" y="358616"/>
                </a:moveTo>
                <a:cubicBezTo>
                  <a:pt x="4033361" y="355759"/>
                  <a:pt x="4034314" y="353854"/>
                  <a:pt x="4034314" y="351949"/>
                </a:cubicBezTo>
                <a:cubicBezTo>
                  <a:pt x="4035266" y="350044"/>
                  <a:pt x="4037171" y="347186"/>
                  <a:pt x="4038124" y="345281"/>
                </a:cubicBezTo>
                <a:cubicBezTo>
                  <a:pt x="4040029" y="347186"/>
                  <a:pt x="4041934" y="350044"/>
                  <a:pt x="4043839" y="351949"/>
                </a:cubicBezTo>
                <a:cubicBezTo>
                  <a:pt x="4042886" y="363379"/>
                  <a:pt x="4041934" y="376714"/>
                  <a:pt x="4040981" y="391954"/>
                </a:cubicBezTo>
                <a:cubicBezTo>
                  <a:pt x="4039076" y="398621"/>
                  <a:pt x="4037171" y="406241"/>
                  <a:pt x="4035266" y="413861"/>
                </a:cubicBezTo>
                <a:cubicBezTo>
                  <a:pt x="4033361" y="407194"/>
                  <a:pt x="4030504" y="401479"/>
                  <a:pt x="4029551" y="395764"/>
                </a:cubicBezTo>
                <a:cubicBezTo>
                  <a:pt x="4028599" y="392906"/>
                  <a:pt x="4027646" y="391001"/>
                  <a:pt x="4027646" y="388144"/>
                </a:cubicBezTo>
                <a:cubicBezTo>
                  <a:pt x="4029551" y="377666"/>
                  <a:pt x="4031456" y="368141"/>
                  <a:pt x="4033361" y="358616"/>
                </a:cubicBezTo>
                <a:close/>
                <a:moveTo>
                  <a:pt x="4020026" y="324326"/>
                </a:moveTo>
                <a:cubicBezTo>
                  <a:pt x="4020979" y="325279"/>
                  <a:pt x="4020979" y="325279"/>
                  <a:pt x="4021931" y="326231"/>
                </a:cubicBezTo>
                <a:cubicBezTo>
                  <a:pt x="4020979" y="329089"/>
                  <a:pt x="4020026" y="331946"/>
                  <a:pt x="4019074" y="334804"/>
                </a:cubicBezTo>
                <a:cubicBezTo>
                  <a:pt x="4018121" y="336709"/>
                  <a:pt x="4018121" y="339566"/>
                  <a:pt x="4017169" y="341471"/>
                </a:cubicBezTo>
                <a:cubicBezTo>
                  <a:pt x="4017169" y="341471"/>
                  <a:pt x="4017169" y="342424"/>
                  <a:pt x="4016216" y="342424"/>
                </a:cubicBezTo>
                <a:cubicBezTo>
                  <a:pt x="4016216" y="343376"/>
                  <a:pt x="4015264" y="343376"/>
                  <a:pt x="4015264" y="344329"/>
                </a:cubicBezTo>
                <a:cubicBezTo>
                  <a:pt x="4014311" y="333851"/>
                  <a:pt x="4012406" y="324326"/>
                  <a:pt x="4011454" y="315754"/>
                </a:cubicBezTo>
                <a:cubicBezTo>
                  <a:pt x="4014311" y="317659"/>
                  <a:pt x="4017169" y="320516"/>
                  <a:pt x="4020026" y="324326"/>
                </a:cubicBezTo>
                <a:close/>
                <a:moveTo>
                  <a:pt x="3999071" y="282416"/>
                </a:moveTo>
                <a:cubicBezTo>
                  <a:pt x="4000024" y="282416"/>
                  <a:pt x="4000024" y="282416"/>
                  <a:pt x="3999071" y="282416"/>
                </a:cubicBezTo>
                <a:cubicBezTo>
                  <a:pt x="4000024" y="290989"/>
                  <a:pt x="4000024" y="300514"/>
                  <a:pt x="4000024" y="310991"/>
                </a:cubicBezTo>
                <a:cubicBezTo>
                  <a:pt x="4000024" y="312896"/>
                  <a:pt x="4000024" y="314801"/>
                  <a:pt x="4000024" y="316706"/>
                </a:cubicBezTo>
                <a:cubicBezTo>
                  <a:pt x="4000024" y="319564"/>
                  <a:pt x="3999071" y="322421"/>
                  <a:pt x="3999071" y="325279"/>
                </a:cubicBezTo>
                <a:cubicBezTo>
                  <a:pt x="3999071" y="325279"/>
                  <a:pt x="3999071" y="326231"/>
                  <a:pt x="3999071" y="327184"/>
                </a:cubicBezTo>
                <a:cubicBezTo>
                  <a:pt x="3999071" y="326231"/>
                  <a:pt x="3998119" y="325279"/>
                  <a:pt x="3998119" y="324326"/>
                </a:cubicBezTo>
                <a:lnTo>
                  <a:pt x="3997166" y="314801"/>
                </a:lnTo>
                <a:lnTo>
                  <a:pt x="3996214" y="286226"/>
                </a:lnTo>
                <a:cubicBezTo>
                  <a:pt x="3997166" y="285274"/>
                  <a:pt x="3998119" y="284321"/>
                  <a:pt x="3999071" y="282416"/>
                </a:cubicBezTo>
                <a:close/>
                <a:moveTo>
                  <a:pt x="3983831" y="405289"/>
                </a:moveTo>
                <a:cubicBezTo>
                  <a:pt x="3982879" y="408146"/>
                  <a:pt x="3981926" y="410051"/>
                  <a:pt x="3980021" y="412909"/>
                </a:cubicBezTo>
                <a:cubicBezTo>
                  <a:pt x="3980021" y="412909"/>
                  <a:pt x="3980021" y="412909"/>
                  <a:pt x="3980021" y="412909"/>
                </a:cubicBezTo>
                <a:cubicBezTo>
                  <a:pt x="3981926" y="407194"/>
                  <a:pt x="3981926" y="404336"/>
                  <a:pt x="3982879" y="402431"/>
                </a:cubicBezTo>
                <a:cubicBezTo>
                  <a:pt x="3982879" y="403384"/>
                  <a:pt x="3982879" y="404336"/>
                  <a:pt x="3983831" y="405289"/>
                </a:cubicBezTo>
                <a:close/>
                <a:moveTo>
                  <a:pt x="3980974" y="395764"/>
                </a:moveTo>
                <a:cubicBezTo>
                  <a:pt x="3981926" y="397669"/>
                  <a:pt x="3981926" y="399574"/>
                  <a:pt x="3982879" y="401479"/>
                </a:cubicBezTo>
                <a:cubicBezTo>
                  <a:pt x="3982879" y="402431"/>
                  <a:pt x="3980974" y="404336"/>
                  <a:pt x="3979069" y="407194"/>
                </a:cubicBezTo>
                <a:cubicBezTo>
                  <a:pt x="3979069" y="407194"/>
                  <a:pt x="3979069" y="406241"/>
                  <a:pt x="3979069" y="406241"/>
                </a:cubicBezTo>
                <a:cubicBezTo>
                  <a:pt x="3980021" y="403384"/>
                  <a:pt x="3980021" y="399574"/>
                  <a:pt x="3980974" y="395764"/>
                </a:cubicBezTo>
                <a:close/>
                <a:moveTo>
                  <a:pt x="3976211" y="378619"/>
                </a:moveTo>
                <a:cubicBezTo>
                  <a:pt x="3976211" y="378619"/>
                  <a:pt x="3976211" y="378619"/>
                  <a:pt x="3976211" y="378619"/>
                </a:cubicBezTo>
                <a:cubicBezTo>
                  <a:pt x="3976211" y="379571"/>
                  <a:pt x="3976211" y="379571"/>
                  <a:pt x="3976211" y="380524"/>
                </a:cubicBezTo>
                <a:cubicBezTo>
                  <a:pt x="3976211" y="379571"/>
                  <a:pt x="3976211" y="378619"/>
                  <a:pt x="3976211" y="378619"/>
                </a:cubicBezTo>
                <a:close/>
                <a:moveTo>
                  <a:pt x="3948589" y="255746"/>
                </a:moveTo>
                <a:cubicBezTo>
                  <a:pt x="3948589" y="262414"/>
                  <a:pt x="3947636" y="270034"/>
                  <a:pt x="3946684" y="277654"/>
                </a:cubicBezTo>
                <a:cubicBezTo>
                  <a:pt x="3946684" y="279559"/>
                  <a:pt x="3946684" y="282416"/>
                  <a:pt x="3945731" y="285274"/>
                </a:cubicBezTo>
                <a:cubicBezTo>
                  <a:pt x="3944779" y="278606"/>
                  <a:pt x="3944779" y="272891"/>
                  <a:pt x="3943826" y="266224"/>
                </a:cubicBezTo>
                <a:cubicBezTo>
                  <a:pt x="3942874" y="257651"/>
                  <a:pt x="3940969" y="249079"/>
                  <a:pt x="3940016" y="240506"/>
                </a:cubicBezTo>
                <a:cubicBezTo>
                  <a:pt x="3940016" y="240506"/>
                  <a:pt x="3940016" y="240506"/>
                  <a:pt x="3940016" y="239554"/>
                </a:cubicBezTo>
                <a:cubicBezTo>
                  <a:pt x="3940016" y="238601"/>
                  <a:pt x="3940016" y="237649"/>
                  <a:pt x="3940016" y="236696"/>
                </a:cubicBezTo>
                <a:cubicBezTo>
                  <a:pt x="3940969" y="237649"/>
                  <a:pt x="3941921" y="239554"/>
                  <a:pt x="3942874" y="240506"/>
                </a:cubicBezTo>
                <a:cubicBezTo>
                  <a:pt x="3944779" y="243364"/>
                  <a:pt x="3945731" y="245269"/>
                  <a:pt x="3947636" y="248126"/>
                </a:cubicBezTo>
                <a:cubicBezTo>
                  <a:pt x="3948589" y="251936"/>
                  <a:pt x="3948589" y="253841"/>
                  <a:pt x="3948589" y="255746"/>
                </a:cubicBezTo>
                <a:close/>
                <a:moveTo>
                  <a:pt x="3943826" y="205264"/>
                </a:moveTo>
                <a:cubicBezTo>
                  <a:pt x="3943826" y="207169"/>
                  <a:pt x="3943826" y="209074"/>
                  <a:pt x="3943826" y="210979"/>
                </a:cubicBezTo>
                <a:cubicBezTo>
                  <a:pt x="3943826" y="216694"/>
                  <a:pt x="3944779" y="223361"/>
                  <a:pt x="3945731" y="230981"/>
                </a:cubicBezTo>
                <a:cubicBezTo>
                  <a:pt x="3945731" y="232886"/>
                  <a:pt x="3945731" y="234791"/>
                  <a:pt x="3946684" y="236696"/>
                </a:cubicBezTo>
                <a:cubicBezTo>
                  <a:pt x="3943826" y="233839"/>
                  <a:pt x="3941921" y="230029"/>
                  <a:pt x="3939064" y="228124"/>
                </a:cubicBezTo>
                <a:cubicBezTo>
                  <a:pt x="3938111" y="224314"/>
                  <a:pt x="3938111" y="219551"/>
                  <a:pt x="3937159" y="215741"/>
                </a:cubicBezTo>
                <a:cubicBezTo>
                  <a:pt x="3940016" y="210979"/>
                  <a:pt x="3941921" y="208121"/>
                  <a:pt x="3943826" y="205264"/>
                </a:cubicBezTo>
                <a:close/>
                <a:moveTo>
                  <a:pt x="3866674" y="369094"/>
                </a:moveTo>
                <a:cubicBezTo>
                  <a:pt x="3866674" y="369094"/>
                  <a:pt x="3866674" y="368141"/>
                  <a:pt x="3867626" y="368141"/>
                </a:cubicBezTo>
                <a:cubicBezTo>
                  <a:pt x="3867626" y="369094"/>
                  <a:pt x="3867626" y="370046"/>
                  <a:pt x="3867626" y="370999"/>
                </a:cubicBezTo>
                <a:cubicBezTo>
                  <a:pt x="3867626" y="370046"/>
                  <a:pt x="3866674" y="370046"/>
                  <a:pt x="3866674" y="369094"/>
                </a:cubicBezTo>
                <a:close/>
                <a:moveTo>
                  <a:pt x="3886676" y="354806"/>
                </a:moveTo>
                <a:cubicBezTo>
                  <a:pt x="3885724" y="351949"/>
                  <a:pt x="3883819" y="350044"/>
                  <a:pt x="3882866" y="348139"/>
                </a:cubicBezTo>
                <a:cubicBezTo>
                  <a:pt x="3882866" y="345281"/>
                  <a:pt x="3881914" y="341471"/>
                  <a:pt x="3881914" y="338614"/>
                </a:cubicBezTo>
                <a:cubicBezTo>
                  <a:pt x="3883819" y="343376"/>
                  <a:pt x="3885724" y="349091"/>
                  <a:pt x="3886676" y="354806"/>
                </a:cubicBezTo>
                <a:cubicBezTo>
                  <a:pt x="3887629" y="354806"/>
                  <a:pt x="3887629" y="355759"/>
                  <a:pt x="3887629" y="356711"/>
                </a:cubicBezTo>
                <a:cubicBezTo>
                  <a:pt x="3887629" y="355759"/>
                  <a:pt x="3887629" y="354806"/>
                  <a:pt x="3886676" y="354806"/>
                </a:cubicBezTo>
                <a:close/>
                <a:moveTo>
                  <a:pt x="3897154" y="278606"/>
                </a:moveTo>
                <a:cubicBezTo>
                  <a:pt x="3899059" y="275749"/>
                  <a:pt x="3900011" y="272891"/>
                  <a:pt x="3901916" y="270986"/>
                </a:cubicBezTo>
                <a:cubicBezTo>
                  <a:pt x="3901916" y="270986"/>
                  <a:pt x="3901916" y="270986"/>
                  <a:pt x="3901916" y="270986"/>
                </a:cubicBezTo>
                <a:cubicBezTo>
                  <a:pt x="3900964" y="273844"/>
                  <a:pt x="3899059" y="276701"/>
                  <a:pt x="3897154" y="278606"/>
                </a:cubicBezTo>
                <a:cubicBezTo>
                  <a:pt x="3898106" y="279559"/>
                  <a:pt x="3897154" y="279559"/>
                  <a:pt x="3897154" y="278606"/>
                </a:cubicBezTo>
                <a:close/>
                <a:moveTo>
                  <a:pt x="3900011" y="291941"/>
                </a:moveTo>
                <a:cubicBezTo>
                  <a:pt x="3900011" y="290989"/>
                  <a:pt x="3900964" y="289084"/>
                  <a:pt x="3901916" y="288131"/>
                </a:cubicBezTo>
                <a:cubicBezTo>
                  <a:pt x="3901916" y="287179"/>
                  <a:pt x="3902869" y="287179"/>
                  <a:pt x="3902869" y="286226"/>
                </a:cubicBezTo>
                <a:cubicBezTo>
                  <a:pt x="3902869" y="290036"/>
                  <a:pt x="3902869" y="293846"/>
                  <a:pt x="3903821" y="297656"/>
                </a:cubicBezTo>
                <a:cubicBezTo>
                  <a:pt x="3903821" y="298609"/>
                  <a:pt x="3903821" y="300514"/>
                  <a:pt x="3902869" y="301466"/>
                </a:cubicBezTo>
                <a:cubicBezTo>
                  <a:pt x="3902869" y="300514"/>
                  <a:pt x="3902869" y="299561"/>
                  <a:pt x="3901916" y="298609"/>
                </a:cubicBezTo>
                <a:cubicBezTo>
                  <a:pt x="3901916" y="295751"/>
                  <a:pt x="3900964" y="293846"/>
                  <a:pt x="3900011" y="291941"/>
                </a:cubicBezTo>
                <a:close/>
                <a:moveTo>
                  <a:pt x="3903821" y="431006"/>
                </a:moveTo>
                <a:cubicBezTo>
                  <a:pt x="3903821" y="431006"/>
                  <a:pt x="3903821" y="431959"/>
                  <a:pt x="3902869" y="431959"/>
                </a:cubicBezTo>
                <a:lnTo>
                  <a:pt x="3901916" y="431959"/>
                </a:lnTo>
                <a:cubicBezTo>
                  <a:pt x="3902869" y="430054"/>
                  <a:pt x="3902869" y="428149"/>
                  <a:pt x="3903821" y="426244"/>
                </a:cubicBezTo>
                <a:cubicBezTo>
                  <a:pt x="3903821" y="427196"/>
                  <a:pt x="3903821" y="427196"/>
                  <a:pt x="3904774" y="428149"/>
                </a:cubicBezTo>
                <a:cubicBezTo>
                  <a:pt x="3903821" y="429101"/>
                  <a:pt x="3903821" y="430054"/>
                  <a:pt x="3903821" y="431006"/>
                </a:cubicBezTo>
                <a:close/>
                <a:moveTo>
                  <a:pt x="3925729" y="309086"/>
                </a:moveTo>
                <a:cubicBezTo>
                  <a:pt x="3923824" y="301466"/>
                  <a:pt x="3922871" y="297656"/>
                  <a:pt x="3922871" y="297656"/>
                </a:cubicBezTo>
                <a:cubicBezTo>
                  <a:pt x="3922871" y="297656"/>
                  <a:pt x="3922871" y="301466"/>
                  <a:pt x="3923824" y="308134"/>
                </a:cubicBezTo>
                <a:cubicBezTo>
                  <a:pt x="3920966" y="297656"/>
                  <a:pt x="3919061" y="291941"/>
                  <a:pt x="3919061" y="291941"/>
                </a:cubicBezTo>
                <a:cubicBezTo>
                  <a:pt x="3919061" y="291941"/>
                  <a:pt x="3920014" y="301466"/>
                  <a:pt x="3922871" y="317659"/>
                </a:cubicBezTo>
                <a:cubicBezTo>
                  <a:pt x="3922871" y="320516"/>
                  <a:pt x="3923824" y="322421"/>
                  <a:pt x="3923824" y="325279"/>
                </a:cubicBezTo>
                <a:cubicBezTo>
                  <a:pt x="3922871" y="328136"/>
                  <a:pt x="3922871" y="331946"/>
                  <a:pt x="3921919" y="334804"/>
                </a:cubicBezTo>
                <a:cubicBezTo>
                  <a:pt x="3921919" y="334804"/>
                  <a:pt x="3921919" y="335756"/>
                  <a:pt x="3921919" y="335756"/>
                </a:cubicBezTo>
                <a:cubicBezTo>
                  <a:pt x="3921919" y="333851"/>
                  <a:pt x="3920966" y="331946"/>
                  <a:pt x="3920966" y="330041"/>
                </a:cubicBezTo>
                <a:cubicBezTo>
                  <a:pt x="3919061" y="319564"/>
                  <a:pt x="3917156" y="310039"/>
                  <a:pt x="3915251" y="301466"/>
                </a:cubicBezTo>
                <a:cubicBezTo>
                  <a:pt x="3913346" y="293846"/>
                  <a:pt x="3912394" y="287179"/>
                  <a:pt x="3911441" y="281464"/>
                </a:cubicBezTo>
                <a:cubicBezTo>
                  <a:pt x="3911441" y="273844"/>
                  <a:pt x="3912394" y="268129"/>
                  <a:pt x="3912394" y="264319"/>
                </a:cubicBezTo>
                <a:cubicBezTo>
                  <a:pt x="3912394" y="264319"/>
                  <a:pt x="3912394" y="263366"/>
                  <a:pt x="3912394" y="263366"/>
                </a:cubicBezTo>
                <a:cubicBezTo>
                  <a:pt x="3914299" y="265271"/>
                  <a:pt x="3917156" y="268129"/>
                  <a:pt x="3919061" y="270986"/>
                </a:cubicBezTo>
                <a:cubicBezTo>
                  <a:pt x="3920966" y="272891"/>
                  <a:pt x="3922871" y="274796"/>
                  <a:pt x="3923824" y="277654"/>
                </a:cubicBezTo>
                <a:cubicBezTo>
                  <a:pt x="3923824" y="277654"/>
                  <a:pt x="3923824" y="280511"/>
                  <a:pt x="3924776" y="284321"/>
                </a:cubicBezTo>
                <a:cubicBezTo>
                  <a:pt x="3922871" y="279559"/>
                  <a:pt x="3921919" y="277654"/>
                  <a:pt x="3921919" y="277654"/>
                </a:cubicBezTo>
                <a:cubicBezTo>
                  <a:pt x="3921919" y="277654"/>
                  <a:pt x="3923824" y="284321"/>
                  <a:pt x="3926681" y="296704"/>
                </a:cubicBezTo>
                <a:cubicBezTo>
                  <a:pt x="3926681" y="298609"/>
                  <a:pt x="3927634" y="301466"/>
                  <a:pt x="3927634" y="304324"/>
                </a:cubicBezTo>
                <a:cubicBezTo>
                  <a:pt x="3927634" y="304324"/>
                  <a:pt x="3927634" y="304324"/>
                  <a:pt x="3927634" y="305276"/>
                </a:cubicBezTo>
                <a:cubicBezTo>
                  <a:pt x="3926681" y="304324"/>
                  <a:pt x="3925729" y="306229"/>
                  <a:pt x="3925729" y="309086"/>
                </a:cubicBezTo>
                <a:close/>
                <a:moveTo>
                  <a:pt x="3929539" y="287179"/>
                </a:moveTo>
                <a:cubicBezTo>
                  <a:pt x="3929539" y="289084"/>
                  <a:pt x="3928586" y="290989"/>
                  <a:pt x="3928586" y="292894"/>
                </a:cubicBezTo>
                <a:cubicBezTo>
                  <a:pt x="3928586" y="291941"/>
                  <a:pt x="3927634" y="290989"/>
                  <a:pt x="3927634" y="290036"/>
                </a:cubicBezTo>
                <a:cubicBezTo>
                  <a:pt x="3924776" y="281464"/>
                  <a:pt x="3923824" y="275749"/>
                  <a:pt x="3923824" y="275749"/>
                </a:cubicBezTo>
                <a:cubicBezTo>
                  <a:pt x="3924776" y="277654"/>
                  <a:pt x="3926681" y="279559"/>
                  <a:pt x="3927634" y="281464"/>
                </a:cubicBezTo>
                <a:cubicBezTo>
                  <a:pt x="3928586" y="282416"/>
                  <a:pt x="3928586" y="283369"/>
                  <a:pt x="3929539" y="284321"/>
                </a:cubicBezTo>
                <a:cubicBezTo>
                  <a:pt x="3929539" y="284321"/>
                  <a:pt x="3929539" y="285274"/>
                  <a:pt x="3929539" y="287179"/>
                </a:cubicBezTo>
                <a:close/>
                <a:moveTo>
                  <a:pt x="3926681" y="242411"/>
                </a:moveTo>
                <a:cubicBezTo>
                  <a:pt x="3927634" y="251936"/>
                  <a:pt x="3928586" y="261461"/>
                  <a:pt x="3928586" y="270986"/>
                </a:cubicBezTo>
                <a:cubicBezTo>
                  <a:pt x="3926681" y="269081"/>
                  <a:pt x="3924776" y="266224"/>
                  <a:pt x="3921919" y="265271"/>
                </a:cubicBezTo>
                <a:cubicBezTo>
                  <a:pt x="3919061" y="262414"/>
                  <a:pt x="3916204" y="259556"/>
                  <a:pt x="3913346" y="257651"/>
                </a:cubicBezTo>
                <a:cubicBezTo>
                  <a:pt x="3915251" y="253841"/>
                  <a:pt x="3916204" y="250031"/>
                  <a:pt x="3917156" y="246221"/>
                </a:cubicBezTo>
                <a:cubicBezTo>
                  <a:pt x="3920014" y="241459"/>
                  <a:pt x="3922871" y="236696"/>
                  <a:pt x="3925729" y="232886"/>
                </a:cubicBezTo>
                <a:cubicBezTo>
                  <a:pt x="3925729" y="235744"/>
                  <a:pt x="3925729" y="239554"/>
                  <a:pt x="3926681" y="242411"/>
                </a:cubicBezTo>
                <a:close/>
                <a:moveTo>
                  <a:pt x="3900964" y="168116"/>
                </a:moveTo>
                <a:cubicBezTo>
                  <a:pt x="3905726" y="160496"/>
                  <a:pt x="3910489" y="153829"/>
                  <a:pt x="3914299" y="147161"/>
                </a:cubicBezTo>
                <a:cubicBezTo>
                  <a:pt x="3914299" y="150019"/>
                  <a:pt x="3915251" y="152876"/>
                  <a:pt x="3915251" y="156686"/>
                </a:cubicBezTo>
                <a:cubicBezTo>
                  <a:pt x="3917156" y="168116"/>
                  <a:pt x="3919061" y="181451"/>
                  <a:pt x="3920966" y="196691"/>
                </a:cubicBezTo>
                <a:cubicBezTo>
                  <a:pt x="3921919" y="202406"/>
                  <a:pt x="3921919" y="208121"/>
                  <a:pt x="3922871" y="213836"/>
                </a:cubicBezTo>
                <a:cubicBezTo>
                  <a:pt x="3920966" y="211931"/>
                  <a:pt x="3920014" y="210979"/>
                  <a:pt x="3920014" y="210979"/>
                </a:cubicBezTo>
                <a:cubicBezTo>
                  <a:pt x="3920014" y="210979"/>
                  <a:pt x="3920966" y="212884"/>
                  <a:pt x="3923824" y="214789"/>
                </a:cubicBezTo>
                <a:cubicBezTo>
                  <a:pt x="3923824" y="218599"/>
                  <a:pt x="3924776" y="222409"/>
                  <a:pt x="3924776" y="226219"/>
                </a:cubicBezTo>
                <a:cubicBezTo>
                  <a:pt x="3919061" y="232886"/>
                  <a:pt x="3913346" y="240506"/>
                  <a:pt x="3906679" y="249079"/>
                </a:cubicBezTo>
                <a:cubicBezTo>
                  <a:pt x="3905726" y="250031"/>
                  <a:pt x="3905726" y="250984"/>
                  <a:pt x="3904774" y="251936"/>
                </a:cubicBezTo>
                <a:cubicBezTo>
                  <a:pt x="3903821" y="251936"/>
                  <a:pt x="3903821" y="250984"/>
                  <a:pt x="3902869" y="250984"/>
                </a:cubicBezTo>
                <a:cubicBezTo>
                  <a:pt x="3901916" y="245269"/>
                  <a:pt x="3900964" y="242411"/>
                  <a:pt x="3900964" y="242411"/>
                </a:cubicBezTo>
                <a:cubicBezTo>
                  <a:pt x="3900964" y="242411"/>
                  <a:pt x="3900964" y="245269"/>
                  <a:pt x="3900964" y="249079"/>
                </a:cubicBezTo>
                <a:cubicBezTo>
                  <a:pt x="3900011" y="248126"/>
                  <a:pt x="3898106" y="247174"/>
                  <a:pt x="3897154" y="247174"/>
                </a:cubicBezTo>
                <a:cubicBezTo>
                  <a:pt x="3893344" y="245269"/>
                  <a:pt x="3891439" y="243364"/>
                  <a:pt x="3891439" y="243364"/>
                </a:cubicBezTo>
                <a:cubicBezTo>
                  <a:pt x="3891439" y="243364"/>
                  <a:pt x="3893344" y="245269"/>
                  <a:pt x="3896201" y="248126"/>
                </a:cubicBezTo>
                <a:cubicBezTo>
                  <a:pt x="3897154" y="249079"/>
                  <a:pt x="3899059" y="250984"/>
                  <a:pt x="3900964" y="251936"/>
                </a:cubicBezTo>
                <a:cubicBezTo>
                  <a:pt x="3900964" y="253841"/>
                  <a:pt x="3900964" y="254794"/>
                  <a:pt x="3900964" y="256699"/>
                </a:cubicBezTo>
                <a:cubicBezTo>
                  <a:pt x="3899059" y="259556"/>
                  <a:pt x="3896201" y="263366"/>
                  <a:pt x="3894296" y="266224"/>
                </a:cubicBezTo>
                <a:cubicBezTo>
                  <a:pt x="3893344" y="261461"/>
                  <a:pt x="3891439" y="255746"/>
                  <a:pt x="3890486" y="250984"/>
                </a:cubicBezTo>
                <a:cubicBezTo>
                  <a:pt x="3886676" y="235744"/>
                  <a:pt x="3883819" y="222409"/>
                  <a:pt x="3880009" y="210026"/>
                </a:cubicBezTo>
                <a:cubicBezTo>
                  <a:pt x="3880009" y="209074"/>
                  <a:pt x="3879056" y="207169"/>
                  <a:pt x="3879056" y="206216"/>
                </a:cubicBezTo>
                <a:cubicBezTo>
                  <a:pt x="3886676" y="191929"/>
                  <a:pt x="3894296" y="178594"/>
                  <a:pt x="3900964" y="168116"/>
                </a:cubicBezTo>
                <a:close/>
                <a:moveTo>
                  <a:pt x="3873341" y="214789"/>
                </a:moveTo>
                <a:cubicBezTo>
                  <a:pt x="3875246" y="226219"/>
                  <a:pt x="3877151" y="238601"/>
                  <a:pt x="3879056" y="251936"/>
                </a:cubicBezTo>
                <a:cubicBezTo>
                  <a:pt x="3880009" y="260509"/>
                  <a:pt x="3881914" y="270034"/>
                  <a:pt x="3883819" y="280511"/>
                </a:cubicBezTo>
                <a:cubicBezTo>
                  <a:pt x="3883819" y="281464"/>
                  <a:pt x="3882866" y="281464"/>
                  <a:pt x="3882866" y="282416"/>
                </a:cubicBezTo>
                <a:cubicBezTo>
                  <a:pt x="3880009" y="273844"/>
                  <a:pt x="3878104" y="266224"/>
                  <a:pt x="3875246" y="259556"/>
                </a:cubicBezTo>
                <a:cubicBezTo>
                  <a:pt x="3871436" y="250031"/>
                  <a:pt x="3868579" y="241459"/>
                  <a:pt x="3865721" y="234791"/>
                </a:cubicBezTo>
                <a:cubicBezTo>
                  <a:pt x="3865721" y="233839"/>
                  <a:pt x="3864769" y="232886"/>
                  <a:pt x="3864769" y="231934"/>
                </a:cubicBezTo>
                <a:cubicBezTo>
                  <a:pt x="3867626" y="225266"/>
                  <a:pt x="3870484" y="219551"/>
                  <a:pt x="3873341" y="214789"/>
                </a:cubicBezTo>
                <a:close/>
                <a:moveTo>
                  <a:pt x="3864769" y="341471"/>
                </a:moveTo>
                <a:cubicBezTo>
                  <a:pt x="3863816" y="342424"/>
                  <a:pt x="3863816" y="344329"/>
                  <a:pt x="3862864" y="345281"/>
                </a:cubicBezTo>
                <a:cubicBezTo>
                  <a:pt x="3862864" y="344329"/>
                  <a:pt x="3863816" y="343376"/>
                  <a:pt x="3864769" y="341471"/>
                </a:cubicBezTo>
                <a:cubicBezTo>
                  <a:pt x="3864769" y="341471"/>
                  <a:pt x="3864769" y="341471"/>
                  <a:pt x="3864769" y="341471"/>
                </a:cubicBezTo>
                <a:close/>
                <a:moveTo>
                  <a:pt x="3854291" y="211931"/>
                </a:moveTo>
                <a:cubicBezTo>
                  <a:pt x="3854291" y="208121"/>
                  <a:pt x="3855244" y="204311"/>
                  <a:pt x="3856196" y="201454"/>
                </a:cubicBezTo>
                <a:cubicBezTo>
                  <a:pt x="3856196" y="206216"/>
                  <a:pt x="3856196" y="212884"/>
                  <a:pt x="3857149" y="220504"/>
                </a:cubicBezTo>
                <a:cubicBezTo>
                  <a:pt x="3856196" y="222409"/>
                  <a:pt x="3855244" y="224314"/>
                  <a:pt x="3854291" y="226219"/>
                </a:cubicBezTo>
                <a:cubicBezTo>
                  <a:pt x="3853339" y="220504"/>
                  <a:pt x="3854291" y="215741"/>
                  <a:pt x="3854291" y="211931"/>
                </a:cubicBezTo>
                <a:close/>
                <a:moveTo>
                  <a:pt x="3849529" y="262414"/>
                </a:moveTo>
                <a:cubicBezTo>
                  <a:pt x="3849529" y="260509"/>
                  <a:pt x="3849529" y="259556"/>
                  <a:pt x="3849529" y="257651"/>
                </a:cubicBezTo>
                <a:cubicBezTo>
                  <a:pt x="3849529" y="257651"/>
                  <a:pt x="3849529" y="256699"/>
                  <a:pt x="3850481" y="256699"/>
                </a:cubicBezTo>
                <a:cubicBezTo>
                  <a:pt x="3853339" y="263366"/>
                  <a:pt x="3856196" y="270986"/>
                  <a:pt x="3859054" y="278606"/>
                </a:cubicBezTo>
                <a:cubicBezTo>
                  <a:pt x="3859054" y="279559"/>
                  <a:pt x="3859054" y="279559"/>
                  <a:pt x="3860006" y="280511"/>
                </a:cubicBezTo>
                <a:cubicBezTo>
                  <a:pt x="3860959" y="290989"/>
                  <a:pt x="3861911" y="302419"/>
                  <a:pt x="3862864" y="313849"/>
                </a:cubicBezTo>
                <a:cubicBezTo>
                  <a:pt x="3862864" y="313849"/>
                  <a:pt x="3862864" y="313849"/>
                  <a:pt x="3862864" y="313849"/>
                </a:cubicBezTo>
                <a:cubicBezTo>
                  <a:pt x="3858101" y="305276"/>
                  <a:pt x="3852386" y="298609"/>
                  <a:pt x="3847624" y="291941"/>
                </a:cubicBezTo>
                <a:cubicBezTo>
                  <a:pt x="3848576" y="281464"/>
                  <a:pt x="3848576" y="271939"/>
                  <a:pt x="3849529" y="262414"/>
                </a:cubicBezTo>
                <a:close/>
                <a:moveTo>
                  <a:pt x="3846671" y="308134"/>
                </a:moveTo>
                <a:cubicBezTo>
                  <a:pt x="3849529" y="312896"/>
                  <a:pt x="3852386" y="318611"/>
                  <a:pt x="3855244" y="323374"/>
                </a:cubicBezTo>
                <a:cubicBezTo>
                  <a:pt x="3855244" y="324326"/>
                  <a:pt x="3856196" y="324326"/>
                  <a:pt x="3856196" y="325279"/>
                </a:cubicBezTo>
                <a:cubicBezTo>
                  <a:pt x="3856196" y="326231"/>
                  <a:pt x="3855244" y="326231"/>
                  <a:pt x="3855244" y="327184"/>
                </a:cubicBezTo>
                <a:cubicBezTo>
                  <a:pt x="3853339" y="330041"/>
                  <a:pt x="3851434" y="333851"/>
                  <a:pt x="3849529" y="336709"/>
                </a:cubicBezTo>
                <a:cubicBezTo>
                  <a:pt x="3848576" y="334804"/>
                  <a:pt x="3846671" y="331946"/>
                  <a:pt x="3845719" y="330041"/>
                </a:cubicBezTo>
                <a:cubicBezTo>
                  <a:pt x="3845719" y="323374"/>
                  <a:pt x="3846671" y="315754"/>
                  <a:pt x="3846671" y="308134"/>
                </a:cubicBezTo>
                <a:close/>
                <a:moveTo>
                  <a:pt x="3843814" y="415766"/>
                </a:moveTo>
                <a:cubicBezTo>
                  <a:pt x="3844766" y="413861"/>
                  <a:pt x="3845719" y="411956"/>
                  <a:pt x="3846671" y="410051"/>
                </a:cubicBezTo>
                <a:cubicBezTo>
                  <a:pt x="3846671" y="411956"/>
                  <a:pt x="3847624" y="414814"/>
                  <a:pt x="3847624" y="416719"/>
                </a:cubicBezTo>
                <a:cubicBezTo>
                  <a:pt x="3847624" y="417671"/>
                  <a:pt x="3847624" y="418624"/>
                  <a:pt x="3847624" y="419576"/>
                </a:cubicBezTo>
                <a:cubicBezTo>
                  <a:pt x="3847624" y="420529"/>
                  <a:pt x="3846671" y="421481"/>
                  <a:pt x="3846671" y="422434"/>
                </a:cubicBezTo>
                <a:cubicBezTo>
                  <a:pt x="3845719" y="423386"/>
                  <a:pt x="3845719" y="425291"/>
                  <a:pt x="3844766" y="426244"/>
                </a:cubicBezTo>
                <a:lnTo>
                  <a:pt x="3842861" y="426244"/>
                </a:lnTo>
                <a:cubicBezTo>
                  <a:pt x="3843814" y="422434"/>
                  <a:pt x="3843814" y="418624"/>
                  <a:pt x="3843814" y="415766"/>
                </a:cubicBezTo>
                <a:close/>
                <a:moveTo>
                  <a:pt x="3830479" y="297656"/>
                </a:moveTo>
                <a:cubicBezTo>
                  <a:pt x="3830479" y="298609"/>
                  <a:pt x="3830479" y="298609"/>
                  <a:pt x="3830479" y="299561"/>
                </a:cubicBezTo>
                <a:cubicBezTo>
                  <a:pt x="3830479" y="300514"/>
                  <a:pt x="3830479" y="300514"/>
                  <a:pt x="3830479" y="301466"/>
                </a:cubicBezTo>
                <a:cubicBezTo>
                  <a:pt x="3830479" y="303371"/>
                  <a:pt x="3830479" y="305276"/>
                  <a:pt x="3829526" y="307181"/>
                </a:cubicBezTo>
                <a:cubicBezTo>
                  <a:pt x="3828574" y="306229"/>
                  <a:pt x="3827621" y="305276"/>
                  <a:pt x="3827621" y="304324"/>
                </a:cubicBezTo>
                <a:cubicBezTo>
                  <a:pt x="3828574" y="301466"/>
                  <a:pt x="3829526" y="299561"/>
                  <a:pt x="3830479" y="297656"/>
                </a:cubicBezTo>
                <a:close/>
                <a:moveTo>
                  <a:pt x="3826669" y="305276"/>
                </a:moveTo>
                <a:cubicBezTo>
                  <a:pt x="3827621" y="306229"/>
                  <a:pt x="3827621" y="308134"/>
                  <a:pt x="3828574" y="310039"/>
                </a:cubicBezTo>
                <a:cubicBezTo>
                  <a:pt x="3828574" y="311944"/>
                  <a:pt x="3828574" y="312896"/>
                  <a:pt x="3827621" y="314801"/>
                </a:cubicBezTo>
                <a:cubicBezTo>
                  <a:pt x="3826669" y="312896"/>
                  <a:pt x="3824764" y="310991"/>
                  <a:pt x="3823811" y="309086"/>
                </a:cubicBezTo>
                <a:cubicBezTo>
                  <a:pt x="3825716" y="307181"/>
                  <a:pt x="3825716" y="306229"/>
                  <a:pt x="3826669" y="305276"/>
                </a:cubicBezTo>
                <a:close/>
                <a:moveTo>
                  <a:pt x="3820001" y="319564"/>
                </a:moveTo>
                <a:cubicBezTo>
                  <a:pt x="3821906" y="323374"/>
                  <a:pt x="3823811" y="328136"/>
                  <a:pt x="3826669" y="332899"/>
                </a:cubicBezTo>
                <a:cubicBezTo>
                  <a:pt x="3826669" y="332899"/>
                  <a:pt x="3826669" y="333851"/>
                  <a:pt x="3827621" y="333851"/>
                </a:cubicBezTo>
                <a:cubicBezTo>
                  <a:pt x="3827621" y="336709"/>
                  <a:pt x="3826669" y="339566"/>
                  <a:pt x="3826669" y="343376"/>
                </a:cubicBezTo>
                <a:cubicBezTo>
                  <a:pt x="3825716" y="354806"/>
                  <a:pt x="3825716" y="366236"/>
                  <a:pt x="3824764" y="377666"/>
                </a:cubicBezTo>
                <a:cubicBezTo>
                  <a:pt x="3823811" y="372904"/>
                  <a:pt x="3821906" y="368141"/>
                  <a:pt x="3820954" y="364331"/>
                </a:cubicBezTo>
                <a:cubicBezTo>
                  <a:pt x="3820954" y="360521"/>
                  <a:pt x="3820001" y="356711"/>
                  <a:pt x="3820001" y="352901"/>
                </a:cubicBezTo>
                <a:cubicBezTo>
                  <a:pt x="3820001" y="347186"/>
                  <a:pt x="3819049" y="341471"/>
                  <a:pt x="3818096" y="336709"/>
                </a:cubicBezTo>
                <a:cubicBezTo>
                  <a:pt x="3820001" y="333851"/>
                  <a:pt x="3821906" y="332899"/>
                  <a:pt x="3821906" y="332899"/>
                </a:cubicBezTo>
                <a:cubicBezTo>
                  <a:pt x="3821906" y="332899"/>
                  <a:pt x="3820954" y="333851"/>
                  <a:pt x="3818096" y="335756"/>
                </a:cubicBezTo>
                <a:cubicBezTo>
                  <a:pt x="3818096" y="332899"/>
                  <a:pt x="3817144" y="329089"/>
                  <a:pt x="3817144" y="326231"/>
                </a:cubicBezTo>
                <a:cubicBezTo>
                  <a:pt x="3818096" y="323374"/>
                  <a:pt x="3819049" y="321469"/>
                  <a:pt x="3820001" y="319564"/>
                </a:cubicBezTo>
                <a:close/>
                <a:moveTo>
                  <a:pt x="3788569" y="264319"/>
                </a:moveTo>
                <a:cubicBezTo>
                  <a:pt x="3789521" y="266224"/>
                  <a:pt x="3791426" y="268129"/>
                  <a:pt x="3792379" y="270986"/>
                </a:cubicBezTo>
                <a:cubicBezTo>
                  <a:pt x="3795236" y="274796"/>
                  <a:pt x="3798094" y="280511"/>
                  <a:pt x="3800951" y="285274"/>
                </a:cubicBezTo>
                <a:cubicBezTo>
                  <a:pt x="3800951" y="286226"/>
                  <a:pt x="3800951" y="286226"/>
                  <a:pt x="3800951" y="287179"/>
                </a:cubicBezTo>
                <a:cubicBezTo>
                  <a:pt x="3800951" y="290989"/>
                  <a:pt x="3800951" y="294799"/>
                  <a:pt x="3800951" y="298609"/>
                </a:cubicBezTo>
                <a:cubicBezTo>
                  <a:pt x="3800951" y="299561"/>
                  <a:pt x="3800951" y="300514"/>
                  <a:pt x="3800951" y="300514"/>
                </a:cubicBezTo>
                <a:cubicBezTo>
                  <a:pt x="3799999" y="295751"/>
                  <a:pt x="3798094" y="291941"/>
                  <a:pt x="3797141" y="287179"/>
                </a:cubicBezTo>
                <a:cubicBezTo>
                  <a:pt x="3797141" y="286226"/>
                  <a:pt x="3796189" y="285274"/>
                  <a:pt x="3796189" y="285274"/>
                </a:cubicBezTo>
                <a:cubicBezTo>
                  <a:pt x="3796189" y="282416"/>
                  <a:pt x="3796189" y="280511"/>
                  <a:pt x="3796189" y="280511"/>
                </a:cubicBezTo>
                <a:cubicBezTo>
                  <a:pt x="3796189" y="280511"/>
                  <a:pt x="3796189" y="281464"/>
                  <a:pt x="3795236" y="283369"/>
                </a:cubicBezTo>
                <a:cubicBezTo>
                  <a:pt x="3794284" y="279559"/>
                  <a:pt x="3792379" y="275749"/>
                  <a:pt x="3791426" y="271939"/>
                </a:cubicBezTo>
                <a:cubicBezTo>
                  <a:pt x="3790474" y="269081"/>
                  <a:pt x="3789521" y="266224"/>
                  <a:pt x="3788569" y="264319"/>
                </a:cubicBezTo>
                <a:close/>
                <a:moveTo>
                  <a:pt x="3748564" y="364331"/>
                </a:moveTo>
                <a:cubicBezTo>
                  <a:pt x="3748564" y="359569"/>
                  <a:pt x="3748564" y="355759"/>
                  <a:pt x="3748564" y="351949"/>
                </a:cubicBezTo>
                <a:cubicBezTo>
                  <a:pt x="3749516" y="353854"/>
                  <a:pt x="3749516" y="355759"/>
                  <a:pt x="3750469" y="358616"/>
                </a:cubicBezTo>
                <a:cubicBezTo>
                  <a:pt x="3749516" y="359569"/>
                  <a:pt x="3749516" y="361474"/>
                  <a:pt x="3748564" y="364331"/>
                </a:cubicBezTo>
                <a:close/>
                <a:moveTo>
                  <a:pt x="3762851" y="399574"/>
                </a:moveTo>
                <a:cubicBezTo>
                  <a:pt x="3761899" y="401479"/>
                  <a:pt x="3760946" y="403384"/>
                  <a:pt x="3759994" y="405289"/>
                </a:cubicBezTo>
                <a:cubicBezTo>
                  <a:pt x="3759994" y="400526"/>
                  <a:pt x="3760946" y="395764"/>
                  <a:pt x="3760946" y="391954"/>
                </a:cubicBezTo>
                <a:cubicBezTo>
                  <a:pt x="3760946" y="391954"/>
                  <a:pt x="3760946" y="391001"/>
                  <a:pt x="3760946" y="391001"/>
                </a:cubicBezTo>
                <a:cubicBezTo>
                  <a:pt x="3761899" y="392906"/>
                  <a:pt x="3761899" y="394811"/>
                  <a:pt x="3762851" y="396716"/>
                </a:cubicBezTo>
                <a:cubicBezTo>
                  <a:pt x="3763804" y="397669"/>
                  <a:pt x="3762851" y="398621"/>
                  <a:pt x="3762851" y="399574"/>
                </a:cubicBezTo>
                <a:close/>
                <a:moveTo>
                  <a:pt x="3770471" y="290036"/>
                </a:moveTo>
                <a:cubicBezTo>
                  <a:pt x="3772376" y="296704"/>
                  <a:pt x="3773329" y="302419"/>
                  <a:pt x="3775234" y="309086"/>
                </a:cubicBezTo>
                <a:cubicBezTo>
                  <a:pt x="3774281" y="306229"/>
                  <a:pt x="3773329" y="304324"/>
                  <a:pt x="3771424" y="301466"/>
                </a:cubicBezTo>
                <a:cubicBezTo>
                  <a:pt x="3771424" y="300514"/>
                  <a:pt x="3770471" y="300514"/>
                  <a:pt x="3770471" y="299561"/>
                </a:cubicBezTo>
                <a:cubicBezTo>
                  <a:pt x="3770471" y="296704"/>
                  <a:pt x="3770471" y="293846"/>
                  <a:pt x="3770471" y="290989"/>
                </a:cubicBezTo>
                <a:cubicBezTo>
                  <a:pt x="3770471" y="290989"/>
                  <a:pt x="3770471" y="290036"/>
                  <a:pt x="3770471" y="290036"/>
                </a:cubicBezTo>
                <a:close/>
                <a:moveTo>
                  <a:pt x="3769519" y="370046"/>
                </a:moveTo>
                <a:cubicBezTo>
                  <a:pt x="3769519" y="370999"/>
                  <a:pt x="3769519" y="371951"/>
                  <a:pt x="3770471" y="372904"/>
                </a:cubicBezTo>
                <a:cubicBezTo>
                  <a:pt x="3769519" y="370999"/>
                  <a:pt x="3768566" y="369094"/>
                  <a:pt x="3767614" y="366236"/>
                </a:cubicBezTo>
                <a:cubicBezTo>
                  <a:pt x="3767614" y="362426"/>
                  <a:pt x="3767614" y="359569"/>
                  <a:pt x="3767614" y="359569"/>
                </a:cubicBezTo>
                <a:cubicBezTo>
                  <a:pt x="3767614" y="359569"/>
                  <a:pt x="3767614" y="361474"/>
                  <a:pt x="3766661" y="364331"/>
                </a:cubicBezTo>
                <a:cubicBezTo>
                  <a:pt x="3765709" y="363379"/>
                  <a:pt x="3765709" y="361474"/>
                  <a:pt x="3764756" y="360521"/>
                </a:cubicBezTo>
                <a:cubicBezTo>
                  <a:pt x="3764756" y="359569"/>
                  <a:pt x="3764756" y="358616"/>
                  <a:pt x="3764756" y="357664"/>
                </a:cubicBezTo>
                <a:cubicBezTo>
                  <a:pt x="3764756" y="355759"/>
                  <a:pt x="3765709" y="353854"/>
                  <a:pt x="3765709" y="351949"/>
                </a:cubicBezTo>
                <a:cubicBezTo>
                  <a:pt x="3767614" y="358616"/>
                  <a:pt x="3768566" y="364331"/>
                  <a:pt x="3769519" y="370046"/>
                </a:cubicBezTo>
                <a:close/>
                <a:moveTo>
                  <a:pt x="3753326" y="250031"/>
                </a:moveTo>
                <a:cubicBezTo>
                  <a:pt x="3754279" y="245269"/>
                  <a:pt x="3754279" y="241459"/>
                  <a:pt x="3755231" y="236696"/>
                </a:cubicBezTo>
                <a:cubicBezTo>
                  <a:pt x="3755231" y="235744"/>
                  <a:pt x="3755231" y="233839"/>
                  <a:pt x="3756184" y="232886"/>
                </a:cubicBezTo>
                <a:cubicBezTo>
                  <a:pt x="3757136" y="231934"/>
                  <a:pt x="3757136" y="230981"/>
                  <a:pt x="3758089" y="230029"/>
                </a:cubicBezTo>
                <a:cubicBezTo>
                  <a:pt x="3759041" y="232886"/>
                  <a:pt x="3759041" y="234791"/>
                  <a:pt x="3759994" y="237649"/>
                </a:cubicBezTo>
                <a:cubicBezTo>
                  <a:pt x="3762851" y="250984"/>
                  <a:pt x="3766661" y="266224"/>
                  <a:pt x="3769519" y="281464"/>
                </a:cubicBezTo>
                <a:cubicBezTo>
                  <a:pt x="3768566" y="284321"/>
                  <a:pt x="3768566" y="287179"/>
                  <a:pt x="3767614" y="290036"/>
                </a:cubicBezTo>
                <a:cubicBezTo>
                  <a:pt x="3767614" y="290036"/>
                  <a:pt x="3767614" y="290036"/>
                  <a:pt x="3767614" y="290989"/>
                </a:cubicBezTo>
                <a:cubicBezTo>
                  <a:pt x="3762851" y="280511"/>
                  <a:pt x="3757136" y="270986"/>
                  <a:pt x="3752374" y="261461"/>
                </a:cubicBezTo>
                <a:cubicBezTo>
                  <a:pt x="3752374" y="258604"/>
                  <a:pt x="3752374" y="253841"/>
                  <a:pt x="3753326" y="250031"/>
                </a:cubicBezTo>
                <a:close/>
                <a:moveTo>
                  <a:pt x="3748564" y="296704"/>
                </a:moveTo>
                <a:cubicBezTo>
                  <a:pt x="3748564" y="296704"/>
                  <a:pt x="3748564" y="296704"/>
                  <a:pt x="3748564" y="296704"/>
                </a:cubicBezTo>
                <a:cubicBezTo>
                  <a:pt x="3751421" y="301466"/>
                  <a:pt x="3753326" y="307181"/>
                  <a:pt x="3756184" y="313849"/>
                </a:cubicBezTo>
                <a:cubicBezTo>
                  <a:pt x="3756184" y="314801"/>
                  <a:pt x="3757136" y="315754"/>
                  <a:pt x="3757136" y="316706"/>
                </a:cubicBezTo>
                <a:cubicBezTo>
                  <a:pt x="3758089" y="318611"/>
                  <a:pt x="3758089" y="321469"/>
                  <a:pt x="3759041" y="323374"/>
                </a:cubicBezTo>
                <a:cubicBezTo>
                  <a:pt x="3758089" y="325279"/>
                  <a:pt x="3758089" y="328136"/>
                  <a:pt x="3757136" y="330041"/>
                </a:cubicBezTo>
                <a:cubicBezTo>
                  <a:pt x="3756184" y="333851"/>
                  <a:pt x="3755231" y="337661"/>
                  <a:pt x="3754279" y="341471"/>
                </a:cubicBezTo>
                <a:cubicBezTo>
                  <a:pt x="3753326" y="339566"/>
                  <a:pt x="3751421" y="337661"/>
                  <a:pt x="3750469" y="335756"/>
                </a:cubicBezTo>
                <a:cubicBezTo>
                  <a:pt x="3749516" y="333851"/>
                  <a:pt x="3748564" y="332899"/>
                  <a:pt x="3747611" y="331946"/>
                </a:cubicBezTo>
                <a:cubicBezTo>
                  <a:pt x="3748564" y="320516"/>
                  <a:pt x="3748564" y="308134"/>
                  <a:pt x="3748564" y="296704"/>
                </a:cubicBezTo>
                <a:close/>
                <a:moveTo>
                  <a:pt x="3738086" y="273844"/>
                </a:moveTo>
                <a:cubicBezTo>
                  <a:pt x="3738086" y="273844"/>
                  <a:pt x="3738086" y="273844"/>
                  <a:pt x="3738086" y="273844"/>
                </a:cubicBezTo>
                <a:cubicBezTo>
                  <a:pt x="3738086" y="274796"/>
                  <a:pt x="3738086" y="274796"/>
                  <a:pt x="3738086" y="274796"/>
                </a:cubicBezTo>
                <a:cubicBezTo>
                  <a:pt x="3738086" y="273844"/>
                  <a:pt x="3738086" y="273844"/>
                  <a:pt x="3738086" y="273844"/>
                </a:cubicBezTo>
                <a:close/>
                <a:moveTo>
                  <a:pt x="3689509" y="326231"/>
                </a:moveTo>
                <a:cubicBezTo>
                  <a:pt x="3688556" y="328136"/>
                  <a:pt x="3687604" y="330041"/>
                  <a:pt x="3686651" y="331946"/>
                </a:cubicBezTo>
                <a:cubicBezTo>
                  <a:pt x="3686651" y="331946"/>
                  <a:pt x="3686651" y="330994"/>
                  <a:pt x="3685699" y="330994"/>
                </a:cubicBezTo>
                <a:cubicBezTo>
                  <a:pt x="3685699" y="328136"/>
                  <a:pt x="3685699" y="325279"/>
                  <a:pt x="3685699" y="322421"/>
                </a:cubicBezTo>
                <a:cubicBezTo>
                  <a:pt x="3685699" y="319564"/>
                  <a:pt x="3685699" y="316706"/>
                  <a:pt x="3685699" y="313849"/>
                </a:cubicBezTo>
                <a:cubicBezTo>
                  <a:pt x="3686651" y="316706"/>
                  <a:pt x="3688556" y="320516"/>
                  <a:pt x="3689509" y="325279"/>
                </a:cubicBezTo>
                <a:cubicBezTo>
                  <a:pt x="3689509" y="326231"/>
                  <a:pt x="3689509" y="326231"/>
                  <a:pt x="3689509" y="326231"/>
                </a:cubicBezTo>
                <a:close/>
                <a:moveTo>
                  <a:pt x="3716179" y="211931"/>
                </a:moveTo>
                <a:cubicBezTo>
                  <a:pt x="3718084" y="214789"/>
                  <a:pt x="3719036" y="218599"/>
                  <a:pt x="3720941" y="221456"/>
                </a:cubicBezTo>
                <a:cubicBezTo>
                  <a:pt x="3719989" y="224314"/>
                  <a:pt x="3719989" y="227171"/>
                  <a:pt x="3719036" y="230029"/>
                </a:cubicBezTo>
                <a:cubicBezTo>
                  <a:pt x="3719036" y="230981"/>
                  <a:pt x="3719036" y="232886"/>
                  <a:pt x="3718084" y="233839"/>
                </a:cubicBezTo>
                <a:cubicBezTo>
                  <a:pt x="3715226" y="230029"/>
                  <a:pt x="3713321" y="228124"/>
                  <a:pt x="3713321" y="228124"/>
                </a:cubicBezTo>
                <a:cubicBezTo>
                  <a:pt x="3713321" y="228124"/>
                  <a:pt x="3715226" y="230981"/>
                  <a:pt x="3717131" y="235744"/>
                </a:cubicBezTo>
                <a:cubicBezTo>
                  <a:pt x="3716179" y="241459"/>
                  <a:pt x="3715226" y="247174"/>
                  <a:pt x="3714274" y="253841"/>
                </a:cubicBezTo>
                <a:cubicBezTo>
                  <a:pt x="3714274" y="252889"/>
                  <a:pt x="3714274" y="251936"/>
                  <a:pt x="3714274" y="250984"/>
                </a:cubicBezTo>
                <a:cubicBezTo>
                  <a:pt x="3714274" y="246221"/>
                  <a:pt x="3713321" y="242411"/>
                  <a:pt x="3713321" y="238601"/>
                </a:cubicBezTo>
                <a:cubicBezTo>
                  <a:pt x="3713321" y="234791"/>
                  <a:pt x="3713321" y="230981"/>
                  <a:pt x="3713321" y="227171"/>
                </a:cubicBezTo>
                <a:cubicBezTo>
                  <a:pt x="3713321" y="219551"/>
                  <a:pt x="3712369" y="213836"/>
                  <a:pt x="3712369" y="208121"/>
                </a:cubicBezTo>
                <a:cubicBezTo>
                  <a:pt x="3712369" y="207169"/>
                  <a:pt x="3712369" y="206216"/>
                  <a:pt x="3712369" y="205264"/>
                </a:cubicBezTo>
                <a:cubicBezTo>
                  <a:pt x="3713321" y="207169"/>
                  <a:pt x="3714274" y="209074"/>
                  <a:pt x="3716179" y="211931"/>
                </a:cubicBezTo>
                <a:close/>
                <a:moveTo>
                  <a:pt x="3679984" y="236696"/>
                </a:moveTo>
                <a:cubicBezTo>
                  <a:pt x="3681889" y="222409"/>
                  <a:pt x="3683794" y="209074"/>
                  <a:pt x="3684746" y="196691"/>
                </a:cubicBezTo>
                <a:cubicBezTo>
                  <a:pt x="3685699" y="185261"/>
                  <a:pt x="3687604" y="174784"/>
                  <a:pt x="3687604" y="166211"/>
                </a:cubicBezTo>
                <a:cubicBezTo>
                  <a:pt x="3687604" y="161449"/>
                  <a:pt x="3688556" y="157639"/>
                  <a:pt x="3688556" y="154781"/>
                </a:cubicBezTo>
                <a:cubicBezTo>
                  <a:pt x="3690461" y="159544"/>
                  <a:pt x="3694271" y="168116"/>
                  <a:pt x="3699034" y="178594"/>
                </a:cubicBezTo>
                <a:cubicBezTo>
                  <a:pt x="3701891" y="184309"/>
                  <a:pt x="3704749" y="191929"/>
                  <a:pt x="3708559" y="199549"/>
                </a:cubicBezTo>
                <a:cubicBezTo>
                  <a:pt x="3708559" y="201454"/>
                  <a:pt x="3707606" y="204311"/>
                  <a:pt x="3707606" y="207169"/>
                </a:cubicBezTo>
                <a:cubicBezTo>
                  <a:pt x="3706654" y="211931"/>
                  <a:pt x="3705701" y="218599"/>
                  <a:pt x="3704749" y="226219"/>
                </a:cubicBezTo>
                <a:cubicBezTo>
                  <a:pt x="3703796" y="230029"/>
                  <a:pt x="3703796" y="233839"/>
                  <a:pt x="3702844" y="237649"/>
                </a:cubicBezTo>
                <a:cubicBezTo>
                  <a:pt x="3702844" y="241459"/>
                  <a:pt x="3701891" y="246221"/>
                  <a:pt x="3701891" y="250984"/>
                </a:cubicBezTo>
                <a:cubicBezTo>
                  <a:pt x="3700939" y="259556"/>
                  <a:pt x="3700939" y="270034"/>
                  <a:pt x="3700939" y="280511"/>
                </a:cubicBezTo>
                <a:cubicBezTo>
                  <a:pt x="3700939" y="287179"/>
                  <a:pt x="3700939" y="293846"/>
                  <a:pt x="3700939" y="300514"/>
                </a:cubicBezTo>
                <a:cubicBezTo>
                  <a:pt x="3699034" y="293846"/>
                  <a:pt x="3697129" y="290036"/>
                  <a:pt x="3697129" y="290036"/>
                </a:cubicBezTo>
                <a:cubicBezTo>
                  <a:pt x="3697129" y="290036"/>
                  <a:pt x="3698081" y="296704"/>
                  <a:pt x="3699034" y="308134"/>
                </a:cubicBezTo>
                <a:cubicBezTo>
                  <a:pt x="3696176" y="312896"/>
                  <a:pt x="3693319" y="317659"/>
                  <a:pt x="3690461" y="322421"/>
                </a:cubicBezTo>
                <a:cubicBezTo>
                  <a:pt x="3687604" y="317659"/>
                  <a:pt x="3685699" y="313849"/>
                  <a:pt x="3683794" y="310991"/>
                </a:cubicBezTo>
                <a:cubicBezTo>
                  <a:pt x="3683794" y="305276"/>
                  <a:pt x="3683794" y="302419"/>
                  <a:pt x="3683794" y="302419"/>
                </a:cubicBezTo>
                <a:cubicBezTo>
                  <a:pt x="3683794" y="302419"/>
                  <a:pt x="3683794" y="304324"/>
                  <a:pt x="3682841" y="308134"/>
                </a:cubicBezTo>
                <a:cubicBezTo>
                  <a:pt x="3680936" y="304324"/>
                  <a:pt x="3679031" y="302419"/>
                  <a:pt x="3679031" y="302419"/>
                </a:cubicBezTo>
                <a:cubicBezTo>
                  <a:pt x="3679031" y="302419"/>
                  <a:pt x="3679984" y="305276"/>
                  <a:pt x="3681889" y="310991"/>
                </a:cubicBezTo>
                <a:cubicBezTo>
                  <a:pt x="3680936" y="313849"/>
                  <a:pt x="3680936" y="318611"/>
                  <a:pt x="3679984" y="323374"/>
                </a:cubicBezTo>
                <a:cubicBezTo>
                  <a:pt x="3677126" y="317659"/>
                  <a:pt x="3675221" y="311944"/>
                  <a:pt x="3672364" y="307181"/>
                </a:cubicBezTo>
                <a:cubicBezTo>
                  <a:pt x="3674269" y="300514"/>
                  <a:pt x="3676174" y="294799"/>
                  <a:pt x="3677126" y="289084"/>
                </a:cubicBezTo>
                <a:cubicBezTo>
                  <a:pt x="3679031" y="283369"/>
                  <a:pt x="3680936" y="277654"/>
                  <a:pt x="3681889" y="272891"/>
                </a:cubicBezTo>
                <a:cubicBezTo>
                  <a:pt x="3683794" y="268129"/>
                  <a:pt x="3685699" y="264319"/>
                  <a:pt x="3686651" y="260509"/>
                </a:cubicBezTo>
                <a:cubicBezTo>
                  <a:pt x="3690461" y="253841"/>
                  <a:pt x="3692366" y="250031"/>
                  <a:pt x="3692366" y="250031"/>
                </a:cubicBezTo>
                <a:cubicBezTo>
                  <a:pt x="3692366" y="250031"/>
                  <a:pt x="3689509" y="252889"/>
                  <a:pt x="3683794" y="258604"/>
                </a:cubicBezTo>
                <a:cubicBezTo>
                  <a:pt x="3680936" y="261461"/>
                  <a:pt x="3678079" y="265271"/>
                  <a:pt x="3675221" y="270034"/>
                </a:cubicBezTo>
                <a:cubicBezTo>
                  <a:pt x="3674269" y="271939"/>
                  <a:pt x="3673316" y="273844"/>
                  <a:pt x="3671411" y="275749"/>
                </a:cubicBezTo>
                <a:cubicBezTo>
                  <a:pt x="3677126" y="261461"/>
                  <a:pt x="3679031" y="248126"/>
                  <a:pt x="3679984" y="236696"/>
                </a:cubicBezTo>
                <a:close/>
                <a:moveTo>
                  <a:pt x="3678079" y="342424"/>
                </a:moveTo>
                <a:cubicBezTo>
                  <a:pt x="3678079" y="344329"/>
                  <a:pt x="3677126" y="346234"/>
                  <a:pt x="3677126" y="349091"/>
                </a:cubicBezTo>
                <a:cubicBezTo>
                  <a:pt x="3677126" y="347186"/>
                  <a:pt x="3676174" y="345281"/>
                  <a:pt x="3676174" y="343376"/>
                </a:cubicBezTo>
                <a:cubicBezTo>
                  <a:pt x="3675221" y="340519"/>
                  <a:pt x="3675221" y="337661"/>
                  <a:pt x="3674269" y="335756"/>
                </a:cubicBezTo>
                <a:cubicBezTo>
                  <a:pt x="3675221" y="337661"/>
                  <a:pt x="3676174" y="340519"/>
                  <a:pt x="3678079" y="342424"/>
                </a:cubicBezTo>
                <a:close/>
                <a:moveTo>
                  <a:pt x="3664744" y="355759"/>
                </a:moveTo>
                <a:cubicBezTo>
                  <a:pt x="3664744" y="357664"/>
                  <a:pt x="3664744" y="360521"/>
                  <a:pt x="3664744" y="362426"/>
                </a:cubicBezTo>
                <a:cubicBezTo>
                  <a:pt x="3664744" y="365284"/>
                  <a:pt x="3663791" y="368141"/>
                  <a:pt x="3663791" y="371951"/>
                </a:cubicBezTo>
                <a:cubicBezTo>
                  <a:pt x="3663791" y="371951"/>
                  <a:pt x="3663791" y="371951"/>
                  <a:pt x="3663791" y="371951"/>
                </a:cubicBezTo>
                <a:cubicBezTo>
                  <a:pt x="3663791" y="370046"/>
                  <a:pt x="3662839" y="368141"/>
                  <a:pt x="3662839" y="367189"/>
                </a:cubicBezTo>
                <a:cubicBezTo>
                  <a:pt x="3662839" y="367189"/>
                  <a:pt x="3662839" y="367189"/>
                  <a:pt x="3662839" y="366236"/>
                </a:cubicBezTo>
                <a:cubicBezTo>
                  <a:pt x="3663791" y="363379"/>
                  <a:pt x="3664744" y="359569"/>
                  <a:pt x="3664744" y="355759"/>
                </a:cubicBezTo>
                <a:close/>
                <a:moveTo>
                  <a:pt x="3603784" y="369094"/>
                </a:moveTo>
                <a:cubicBezTo>
                  <a:pt x="3603784" y="367189"/>
                  <a:pt x="3602831" y="365284"/>
                  <a:pt x="3602831" y="363379"/>
                </a:cubicBezTo>
                <a:cubicBezTo>
                  <a:pt x="3603784" y="359569"/>
                  <a:pt x="3604736" y="355759"/>
                  <a:pt x="3605689" y="352901"/>
                </a:cubicBezTo>
                <a:cubicBezTo>
                  <a:pt x="3605689" y="351949"/>
                  <a:pt x="3606641" y="350996"/>
                  <a:pt x="3606641" y="350044"/>
                </a:cubicBezTo>
                <a:cubicBezTo>
                  <a:pt x="3606641" y="350996"/>
                  <a:pt x="3607594" y="351949"/>
                  <a:pt x="3607594" y="352901"/>
                </a:cubicBezTo>
                <a:lnTo>
                  <a:pt x="3607594" y="353854"/>
                </a:lnTo>
                <a:cubicBezTo>
                  <a:pt x="3605689" y="358616"/>
                  <a:pt x="3604736" y="364331"/>
                  <a:pt x="3603784" y="369094"/>
                </a:cubicBezTo>
                <a:close/>
                <a:moveTo>
                  <a:pt x="3612356" y="329089"/>
                </a:moveTo>
                <a:cubicBezTo>
                  <a:pt x="3612356" y="329089"/>
                  <a:pt x="3611404" y="328136"/>
                  <a:pt x="3611404" y="327184"/>
                </a:cubicBezTo>
                <a:cubicBezTo>
                  <a:pt x="3611404" y="325279"/>
                  <a:pt x="3611404" y="323374"/>
                  <a:pt x="3610451" y="321469"/>
                </a:cubicBezTo>
                <a:cubicBezTo>
                  <a:pt x="3611404" y="322421"/>
                  <a:pt x="3612356" y="323374"/>
                  <a:pt x="3613309" y="324326"/>
                </a:cubicBezTo>
                <a:cubicBezTo>
                  <a:pt x="3613309" y="326231"/>
                  <a:pt x="3612356" y="327184"/>
                  <a:pt x="3612356" y="329089"/>
                </a:cubicBezTo>
                <a:close/>
                <a:moveTo>
                  <a:pt x="3633311" y="366236"/>
                </a:moveTo>
                <a:cubicBezTo>
                  <a:pt x="3632359" y="363379"/>
                  <a:pt x="3630454" y="361474"/>
                  <a:pt x="3629501" y="358616"/>
                </a:cubicBezTo>
                <a:cubicBezTo>
                  <a:pt x="3629501" y="357664"/>
                  <a:pt x="3629501" y="355759"/>
                  <a:pt x="3629501" y="354806"/>
                </a:cubicBezTo>
                <a:cubicBezTo>
                  <a:pt x="3631406" y="357664"/>
                  <a:pt x="3632359" y="361474"/>
                  <a:pt x="3633311" y="366236"/>
                </a:cubicBezTo>
                <a:cubicBezTo>
                  <a:pt x="3633311" y="366236"/>
                  <a:pt x="3634264" y="366236"/>
                  <a:pt x="3633311" y="366236"/>
                </a:cubicBezTo>
                <a:cubicBezTo>
                  <a:pt x="3634264" y="366236"/>
                  <a:pt x="3633311" y="366236"/>
                  <a:pt x="3633311" y="366236"/>
                </a:cubicBezTo>
                <a:close/>
                <a:moveTo>
                  <a:pt x="3632359" y="331946"/>
                </a:moveTo>
                <a:cubicBezTo>
                  <a:pt x="3633311" y="336709"/>
                  <a:pt x="3634264" y="342424"/>
                  <a:pt x="3635216" y="348139"/>
                </a:cubicBezTo>
                <a:cubicBezTo>
                  <a:pt x="3634264" y="346234"/>
                  <a:pt x="3632359" y="343376"/>
                  <a:pt x="3631406" y="341471"/>
                </a:cubicBezTo>
                <a:cubicBezTo>
                  <a:pt x="3631406" y="337661"/>
                  <a:pt x="3631406" y="334804"/>
                  <a:pt x="3632359" y="331946"/>
                </a:cubicBezTo>
                <a:close/>
                <a:moveTo>
                  <a:pt x="3618071" y="270034"/>
                </a:moveTo>
                <a:cubicBezTo>
                  <a:pt x="3621881" y="261461"/>
                  <a:pt x="3624739" y="252889"/>
                  <a:pt x="3628549" y="246221"/>
                </a:cubicBezTo>
                <a:cubicBezTo>
                  <a:pt x="3629501" y="244316"/>
                  <a:pt x="3629501" y="243364"/>
                  <a:pt x="3630454" y="242411"/>
                </a:cubicBezTo>
                <a:cubicBezTo>
                  <a:pt x="3629501" y="249079"/>
                  <a:pt x="3627596" y="256699"/>
                  <a:pt x="3625691" y="265271"/>
                </a:cubicBezTo>
                <a:cubicBezTo>
                  <a:pt x="3623786" y="267176"/>
                  <a:pt x="3620929" y="269081"/>
                  <a:pt x="3618071" y="271939"/>
                </a:cubicBezTo>
                <a:cubicBezTo>
                  <a:pt x="3618071" y="270986"/>
                  <a:pt x="3618071" y="270034"/>
                  <a:pt x="3618071" y="270034"/>
                </a:cubicBezTo>
                <a:close/>
                <a:moveTo>
                  <a:pt x="3601879" y="310039"/>
                </a:moveTo>
                <a:cubicBezTo>
                  <a:pt x="3603784" y="306229"/>
                  <a:pt x="3604736" y="302419"/>
                  <a:pt x="3606641" y="298609"/>
                </a:cubicBezTo>
                <a:cubicBezTo>
                  <a:pt x="3609499" y="291941"/>
                  <a:pt x="3612356" y="285274"/>
                  <a:pt x="3615214" y="278606"/>
                </a:cubicBezTo>
                <a:cubicBezTo>
                  <a:pt x="3617119" y="276701"/>
                  <a:pt x="3619024" y="273844"/>
                  <a:pt x="3619976" y="271939"/>
                </a:cubicBezTo>
                <a:cubicBezTo>
                  <a:pt x="3621881" y="270034"/>
                  <a:pt x="3623786" y="268129"/>
                  <a:pt x="3625691" y="266224"/>
                </a:cubicBezTo>
                <a:cubicBezTo>
                  <a:pt x="3625691" y="268129"/>
                  <a:pt x="3624739" y="269081"/>
                  <a:pt x="3624739" y="270986"/>
                </a:cubicBezTo>
                <a:cubicBezTo>
                  <a:pt x="3621881" y="282416"/>
                  <a:pt x="3619976" y="295751"/>
                  <a:pt x="3617119" y="309086"/>
                </a:cubicBezTo>
                <a:cubicBezTo>
                  <a:pt x="3616166" y="312896"/>
                  <a:pt x="3615214" y="317659"/>
                  <a:pt x="3614261" y="322421"/>
                </a:cubicBezTo>
                <a:cubicBezTo>
                  <a:pt x="3613309" y="321469"/>
                  <a:pt x="3612356" y="320516"/>
                  <a:pt x="3611404" y="320516"/>
                </a:cubicBezTo>
                <a:cubicBezTo>
                  <a:pt x="3610451" y="312896"/>
                  <a:pt x="3610451" y="306229"/>
                  <a:pt x="3609499" y="298609"/>
                </a:cubicBezTo>
                <a:cubicBezTo>
                  <a:pt x="3609499" y="305276"/>
                  <a:pt x="3608546" y="311944"/>
                  <a:pt x="3608546" y="318611"/>
                </a:cubicBezTo>
                <a:cubicBezTo>
                  <a:pt x="3607594" y="318611"/>
                  <a:pt x="3606641" y="317659"/>
                  <a:pt x="3606641" y="317659"/>
                </a:cubicBezTo>
                <a:cubicBezTo>
                  <a:pt x="3607594" y="318611"/>
                  <a:pt x="3608546" y="318611"/>
                  <a:pt x="3608546" y="319564"/>
                </a:cubicBezTo>
                <a:cubicBezTo>
                  <a:pt x="3608546" y="320516"/>
                  <a:pt x="3608546" y="321469"/>
                  <a:pt x="3608546" y="322421"/>
                </a:cubicBezTo>
                <a:cubicBezTo>
                  <a:pt x="3606641" y="318611"/>
                  <a:pt x="3604736" y="315754"/>
                  <a:pt x="3602831" y="312896"/>
                </a:cubicBezTo>
                <a:cubicBezTo>
                  <a:pt x="3601879" y="310991"/>
                  <a:pt x="3601879" y="310039"/>
                  <a:pt x="3601879" y="310039"/>
                </a:cubicBezTo>
                <a:close/>
                <a:moveTo>
                  <a:pt x="3600926" y="335756"/>
                </a:moveTo>
                <a:cubicBezTo>
                  <a:pt x="3601879" y="339566"/>
                  <a:pt x="3603784" y="342424"/>
                  <a:pt x="3604736" y="346234"/>
                </a:cubicBezTo>
                <a:cubicBezTo>
                  <a:pt x="3603784" y="348139"/>
                  <a:pt x="3602831" y="350044"/>
                  <a:pt x="3601879" y="351949"/>
                </a:cubicBezTo>
                <a:cubicBezTo>
                  <a:pt x="3601879" y="351949"/>
                  <a:pt x="3601879" y="352901"/>
                  <a:pt x="3600926" y="352901"/>
                </a:cubicBezTo>
                <a:cubicBezTo>
                  <a:pt x="3600926" y="350044"/>
                  <a:pt x="3599974" y="348139"/>
                  <a:pt x="3599974" y="345281"/>
                </a:cubicBezTo>
                <a:cubicBezTo>
                  <a:pt x="3599974" y="342424"/>
                  <a:pt x="3600926" y="338614"/>
                  <a:pt x="3600926" y="335756"/>
                </a:cubicBezTo>
                <a:close/>
                <a:moveTo>
                  <a:pt x="3556159" y="342424"/>
                </a:moveTo>
                <a:cubicBezTo>
                  <a:pt x="3556159" y="335756"/>
                  <a:pt x="3557111" y="330041"/>
                  <a:pt x="3557111" y="324326"/>
                </a:cubicBezTo>
                <a:cubicBezTo>
                  <a:pt x="3557111" y="325279"/>
                  <a:pt x="3558064" y="327184"/>
                  <a:pt x="3558064" y="328136"/>
                </a:cubicBezTo>
                <a:cubicBezTo>
                  <a:pt x="3558064" y="330041"/>
                  <a:pt x="3559016" y="331946"/>
                  <a:pt x="3559016" y="333851"/>
                </a:cubicBezTo>
                <a:cubicBezTo>
                  <a:pt x="3559016" y="333851"/>
                  <a:pt x="3559016" y="334804"/>
                  <a:pt x="3559016" y="334804"/>
                </a:cubicBezTo>
                <a:cubicBezTo>
                  <a:pt x="3558064" y="337661"/>
                  <a:pt x="3557111" y="339566"/>
                  <a:pt x="3556159" y="342424"/>
                </a:cubicBezTo>
                <a:close/>
                <a:moveTo>
                  <a:pt x="3559969" y="279559"/>
                </a:moveTo>
                <a:cubicBezTo>
                  <a:pt x="3559016" y="277654"/>
                  <a:pt x="3559016" y="276701"/>
                  <a:pt x="3559016" y="274796"/>
                </a:cubicBezTo>
                <a:cubicBezTo>
                  <a:pt x="3559969" y="275749"/>
                  <a:pt x="3560921" y="275749"/>
                  <a:pt x="3561874" y="276701"/>
                </a:cubicBezTo>
                <a:cubicBezTo>
                  <a:pt x="3563779" y="277654"/>
                  <a:pt x="3564731" y="278606"/>
                  <a:pt x="3566636" y="280511"/>
                </a:cubicBezTo>
                <a:cubicBezTo>
                  <a:pt x="3565684" y="282416"/>
                  <a:pt x="3563779" y="284321"/>
                  <a:pt x="3562826" y="287179"/>
                </a:cubicBezTo>
                <a:cubicBezTo>
                  <a:pt x="3561874" y="285274"/>
                  <a:pt x="3560921" y="282416"/>
                  <a:pt x="3559969" y="279559"/>
                </a:cubicBezTo>
                <a:close/>
                <a:moveTo>
                  <a:pt x="3571399" y="287179"/>
                </a:moveTo>
                <a:cubicBezTo>
                  <a:pt x="3571399" y="294799"/>
                  <a:pt x="3571399" y="303371"/>
                  <a:pt x="3571399" y="311944"/>
                </a:cubicBezTo>
                <a:cubicBezTo>
                  <a:pt x="3570446" y="312896"/>
                  <a:pt x="3570446" y="313849"/>
                  <a:pt x="3569494" y="314801"/>
                </a:cubicBezTo>
                <a:cubicBezTo>
                  <a:pt x="3567589" y="307181"/>
                  <a:pt x="3565684" y="299561"/>
                  <a:pt x="3562826" y="292894"/>
                </a:cubicBezTo>
                <a:cubicBezTo>
                  <a:pt x="3563779" y="289084"/>
                  <a:pt x="3565684" y="285274"/>
                  <a:pt x="3566636" y="282416"/>
                </a:cubicBezTo>
                <a:cubicBezTo>
                  <a:pt x="3568541" y="283369"/>
                  <a:pt x="3570446" y="284321"/>
                  <a:pt x="3571399" y="287179"/>
                </a:cubicBezTo>
                <a:cubicBezTo>
                  <a:pt x="3571399" y="286226"/>
                  <a:pt x="3571399" y="286226"/>
                  <a:pt x="3571399" y="287179"/>
                </a:cubicBezTo>
                <a:close/>
                <a:moveTo>
                  <a:pt x="3571399" y="281464"/>
                </a:moveTo>
                <a:cubicBezTo>
                  <a:pt x="3570446" y="280511"/>
                  <a:pt x="3569494" y="280511"/>
                  <a:pt x="3568541" y="279559"/>
                </a:cubicBezTo>
                <a:cubicBezTo>
                  <a:pt x="3568541" y="279559"/>
                  <a:pt x="3568541" y="279559"/>
                  <a:pt x="3568541" y="279559"/>
                </a:cubicBezTo>
                <a:cubicBezTo>
                  <a:pt x="3570446" y="276701"/>
                  <a:pt x="3571399" y="274796"/>
                  <a:pt x="3571399" y="273844"/>
                </a:cubicBezTo>
                <a:cubicBezTo>
                  <a:pt x="3571399" y="276701"/>
                  <a:pt x="3571399" y="279559"/>
                  <a:pt x="3571399" y="281464"/>
                </a:cubicBezTo>
                <a:close/>
                <a:moveTo>
                  <a:pt x="3567589" y="250031"/>
                </a:moveTo>
                <a:cubicBezTo>
                  <a:pt x="3568541" y="254794"/>
                  <a:pt x="3569494" y="260509"/>
                  <a:pt x="3570446" y="265271"/>
                </a:cubicBezTo>
                <a:cubicBezTo>
                  <a:pt x="3570446" y="267176"/>
                  <a:pt x="3571399" y="270034"/>
                  <a:pt x="3571399" y="271939"/>
                </a:cubicBezTo>
                <a:cubicBezTo>
                  <a:pt x="3571399" y="271939"/>
                  <a:pt x="3571399" y="272891"/>
                  <a:pt x="3571399" y="272891"/>
                </a:cubicBezTo>
                <a:cubicBezTo>
                  <a:pt x="3571399" y="272891"/>
                  <a:pt x="3569494" y="274796"/>
                  <a:pt x="3567589" y="277654"/>
                </a:cubicBezTo>
                <a:cubicBezTo>
                  <a:pt x="3567589" y="277654"/>
                  <a:pt x="3567589" y="277654"/>
                  <a:pt x="3567589" y="277654"/>
                </a:cubicBezTo>
                <a:cubicBezTo>
                  <a:pt x="3565684" y="276701"/>
                  <a:pt x="3563779" y="274796"/>
                  <a:pt x="3561874" y="274796"/>
                </a:cubicBezTo>
                <a:cubicBezTo>
                  <a:pt x="3559969" y="273844"/>
                  <a:pt x="3559016" y="273844"/>
                  <a:pt x="3558064" y="272891"/>
                </a:cubicBezTo>
                <a:cubicBezTo>
                  <a:pt x="3557111" y="269081"/>
                  <a:pt x="3555206" y="264319"/>
                  <a:pt x="3554254" y="260509"/>
                </a:cubicBezTo>
                <a:cubicBezTo>
                  <a:pt x="3555206" y="259556"/>
                  <a:pt x="3555206" y="258604"/>
                  <a:pt x="3556159" y="257651"/>
                </a:cubicBezTo>
                <a:cubicBezTo>
                  <a:pt x="3559969" y="251936"/>
                  <a:pt x="3562826" y="247174"/>
                  <a:pt x="3566636" y="243364"/>
                </a:cubicBezTo>
                <a:cubicBezTo>
                  <a:pt x="3567589" y="246221"/>
                  <a:pt x="3567589" y="248126"/>
                  <a:pt x="3567589" y="250031"/>
                </a:cubicBezTo>
                <a:close/>
                <a:moveTo>
                  <a:pt x="3561874" y="229076"/>
                </a:moveTo>
                <a:cubicBezTo>
                  <a:pt x="3561874" y="228124"/>
                  <a:pt x="3562826" y="228124"/>
                  <a:pt x="3562826" y="227171"/>
                </a:cubicBezTo>
                <a:cubicBezTo>
                  <a:pt x="3563779" y="230029"/>
                  <a:pt x="3563779" y="232886"/>
                  <a:pt x="3564731" y="235744"/>
                </a:cubicBezTo>
                <a:cubicBezTo>
                  <a:pt x="3564731" y="236696"/>
                  <a:pt x="3564731" y="237649"/>
                  <a:pt x="3565684" y="238601"/>
                </a:cubicBezTo>
                <a:cubicBezTo>
                  <a:pt x="3561874" y="241459"/>
                  <a:pt x="3557111" y="246221"/>
                  <a:pt x="3552349" y="251936"/>
                </a:cubicBezTo>
                <a:cubicBezTo>
                  <a:pt x="3552349" y="250031"/>
                  <a:pt x="3551396" y="248126"/>
                  <a:pt x="3551396" y="247174"/>
                </a:cubicBezTo>
                <a:cubicBezTo>
                  <a:pt x="3555206" y="241459"/>
                  <a:pt x="3558064" y="234791"/>
                  <a:pt x="3561874" y="229076"/>
                </a:cubicBezTo>
                <a:close/>
                <a:moveTo>
                  <a:pt x="3551396" y="293846"/>
                </a:moveTo>
                <a:cubicBezTo>
                  <a:pt x="3552349" y="298609"/>
                  <a:pt x="3553301" y="303371"/>
                  <a:pt x="3554254" y="307181"/>
                </a:cubicBezTo>
                <a:cubicBezTo>
                  <a:pt x="3553301" y="311944"/>
                  <a:pt x="3551396" y="315754"/>
                  <a:pt x="3550444" y="321469"/>
                </a:cubicBezTo>
                <a:cubicBezTo>
                  <a:pt x="3549491" y="325279"/>
                  <a:pt x="3548539" y="329089"/>
                  <a:pt x="3547586" y="333851"/>
                </a:cubicBezTo>
                <a:cubicBezTo>
                  <a:pt x="3547586" y="332899"/>
                  <a:pt x="3546634" y="332899"/>
                  <a:pt x="3546634" y="331946"/>
                </a:cubicBezTo>
                <a:cubicBezTo>
                  <a:pt x="3545681" y="330041"/>
                  <a:pt x="3544729" y="329089"/>
                  <a:pt x="3543776" y="327184"/>
                </a:cubicBezTo>
                <a:cubicBezTo>
                  <a:pt x="3544729" y="319564"/>
                  <a:pt x="3544729" y="312896"/>
                  <a:pt x="3544729" y="306229"/>
                </a:cubicBezTo>
                <a:cubicBezTo>
                  <a:pt x="3545681" y="299561"/>
                  <a:pt x="3546634" y="292894"/>
                  <a:pt x="3547586" y="286226"/>
                </a:cubicBezTo>
                <a:cubicBezTo>
                  <a:pt x="3547586" y="283369"/>
                  <a:pt x="3548539" y="279559"/>
                  <a:pt x="3548539" y="276701"/>
                </a:cubicBezTo>
                <a:cubicBezTo>
                  <a:pt x="3548539" y="282416"/>
                  <a:pt x="3550444" y="288131"/>
                  <a:pt x="3551396" y="293846"/>
                </a:cubicBezTo>
                <a:close/>
                <a:moveTo>
                  <a:pt x="3543776" y="191929"/>
                </a:moveTo>
                <a:cubicBezTo>
                  <a:pt x="3545681" y="187166"/>
                  <a:pt x="3547586" y="183356"/>
                  <a:pt x="3549491" y="180499"/>
                </a:cubicBezTo>
                <a:cubicBezTo>
                  <a:pt x="3549491" y="181451"/>
                  <a:pt x="3549491" y="183356"/>
                  <a:pt x="3548539" y="185261"/>
                </a:cubicBezTo>
                <a:cubicBezTo>
                  <a:pt x="3547586" y="192881"/>
                  <a:pt x="3546634" y="201454"/>
                  <a:pt x="3544729" y="211931"/>
                </a:cubicBezTo>
                <a:cubicBezTo>
                  <a:pt x="3544729" y="213836"/>
                  <a:pt x="3543776" y="215741"/>
                  <a:pt x="3543776" y="217646"/>
                </a:cubicBezTo>
                <a:cubicBezTo>
                  <a:pt x="3541871" y="210026"/>
                  <a:pt x="3539966" y="204311"/>
                  <a:pt x="3539014" y="200501"/>
                </a:cubicBezTo>
                <a:cubicBezTo>
                  <a:pt x="3540919" y="196691"/>
                  <a:pt x="3541871" y="194786"/>
                  <a:pt x="3543776" y="191929"/>
                </a:cubicBezTo>
                <a:close/>
                <a:moveTo>
                  <a:pt x="3530441" y="217646"/>
                </a:moveTo>
                <a:cubicBezTo>
                  <a:pt x="3533299" y="211931"/>
                  <a:pt x="3536156" y="206216"/>
                  <a:pt x="3539014" y="201454"/>
                </a:cubicBezTo>
                <a:cubicBezTo>
                  <a:pt x="3539014" y="205264"/>
                  <a:pt x="3539966" y="210979"/>
                  <a:pt x="3540919" y="217646"/>
                </a:cubicBezTo>
                <a:cubicBezTo>
                  <a:pt x="3540919" y="221456"/>
                  <a:pt x="3541871" y="226219"/>
                  <a:pt x="3542824" y="231934"/>
                </a:cubicBezTo>
                <a:cubicBezTo>
                  <a:pt x="3541871" y="234791"/>
                  <a:pt x="3541871" y="237649"/>
                  <a:pt x="3540919" y="240506"/>
                </a:cubicBezTo>
                <a:cubicBezTo>
                  <a:pt x="3537109" y="246221"/>
                  <a:pt x="3532346" y="252889"/>
                  <a:pt x="3528536" y="259556"/>
                </a:cubicBezTo>
                <a:cubicBezTo>
                  <a:pt x="3528536" y="258604"/>
                  <a:pt x="3528536" y="257651"/>
                  <a:pt x="3528536" y="257651"/>
                </a:cubicBezTo>
                <a:cubicBezTo>
                  <a:pt x="3528536" y="251936"/>
                  <a:pt x="3528536" y="246221"/>
                  <a:pt x="3527584" y="240506"/>
                </a:cubicBezTo>
                <a:cubicBezTo>
                  <a:pt x="3527584" y="236696"/>
                  <a:pt x="3526631" y="232886"/>
                  <a:pt x="3526631" y="229076"/>
                </a:cubicBezTo>
                <a:cubicBezTo>
                  <a:pt x="3527584" y="224314"/>
                  <a:pt x="3528536" y="220504"/>
                  <a:pt x="3530441" y="217646"/>
                </a:cubicBezTo>
                <a:close/>
                <a:moveTo>
                  <a:pt x="3490436" y="321469"/>
                </a:moveTo>
                <a:cubicBezTo>
                  <a:pt x="3490436" y="320516"/>
                  <a:pt x="3490436" y="318611"/>
                  <a:pt x="3490436" y="317659"/>
                </a:cubicBezTo>
                <a:cubicBezTo>
                  <a:pt x="3490436" y="318611"/>
                  <a:pt x="3491389" y="319564"/>
                  <a:pt x="3491389" y="319564"/>
                </a:cubicBezTo>
                <a:cubicBezTo>
                  <a:pt x="3491389" y="320516"/>
                  <a:pt x="3491389" y="320516"/>
                  <a:pt x="3490436" y="321469"/>
                </a:cubicBezTo>
                <a:close/>
                <a:moveTo>
                  <a:pt x="3514249" y="250984"/>
                </a:moveTo>
                <a:cubicBezTo>
                  <a:pt x="3515201" y="249079"/>
                  <a:pt x="3516154" y="247174"/>
                  <a:pt x="3516154" y="246221"/>
                </a:cubicBezTo>
                <a:cubicBezTo>
                  <a:pt x="3516154" y="250031"/>
                  <a:pt x="3516154" y="253841"/>
                  <a:pt x="3515201" y="257651"/>
                </a:cubicBezTo>
                <a:cubicBezTo>
                  <a:pt x="3515201" y="261461"/>
                  <a:pt x="3514249" y="266224"/>
                  <a:pt x="3514249" y="270986"/>
                </a:cubicBezTo>
                <a:cubicBezTo>
                  <a:pt x="3513296" y="267176"/>
                  <a:pt x="3511391" y="263366"/>
                  <a:pt x="3509486" y="259556"/>
                </a:cubicBezTo>
                <a:cubicBezTo>
                  <a:pt x="3512344" y="255746"/>
                  <a:pt x="3513296" y="252889"/>
                  <a:pt x="3514249" y="250984"/>
                </a:cubicBezTo>
                <a:close/>
                <a:moveTo>
                  <a:pt x="3504724" y="271939"/>
                </a:moveTo>
                <a:cubicBezTo>
                  <a:pt x="3504724" y="272891"/>
                  <a:pt x="3505676" y="273844"/>
                  <a:pt x="3505676" y="274796"/>
                </a:cubicBezTo>
                <a:cubicBezTo>
                  <a:pt x="3506629" y="279559"/>
                  <a:pt x="3508534" y="283369"/>
                  <a:pt x="3509486" y="288131"/>
                </a:cubicBezTo>
                <a:cubicBezTo>
                  <a:pt x="3508534" y="290036"/>
                  <a:pt x="3507581" y="291941"/>
                  <a:pt x="3505676" y="293846"/>
                </a:cubicBezTo>
                <a:cubicBezTo>
                  <a:pt x="3505676" y="290036"/>
                  <a:pt x="3504724" y="286226"/>
                  <a:pt x="3504724" y="282416"/>
                </a:cubicBezTo>
                <a:cubicBezTo>
                  <a:pt x="3504724" y="279559"/>
                  <a:pt x="3504724" y="275749"/>
                  <a:pt x="3504724" y="271939"/>
                </a:cubicBezTo>
                <a:cubicBezTo>
                  <a:pt x="3504724" y="272891"/>
                  <a:pt x="3504724" y="272891"/>
                  <a:pt x="3504724" y="271939"/>
                </a:cubicBezTo>
                <a:close/>
                <a:moveTo>
                  <a:pt x="3501866" y="398621"/>
                </a:moveTo>
                <a:cubicBezTo>
                  <a:pt x="3499961" y="389096"/>
                  <a:pt x="3497104" y="380524"/>
                  <a:pt x="3495199" y="371951"/>
                </a:cubicBezTo>
                <a:cubicBezTo>
                  <a:pt x="3495199" y="370999"/>
                  <a:pt x="3494246" y="370046"/>
                  <a:pt x="3494246" y="369094"/>
                </a:cubicBezTo>
                <a:cubicBezTo>
                  <a:pt x="3496151" y="365284"/>
                  <a:pt x="3498056" y="361474"/>
                  <a:pt x="3499961" y="357664"/>
                </a:cubicBezTo>
                <a:cubicBezTo>
                  <a:pt x="3500914" y="370999"/>
                  <a:pt x="3500914" y="384334"/>
                  <a:pt x="3501866" y="398621"/>
                </a:cubicBezTo>
                <a:close/>
                <a:moveTo>
                  <a:pt x="3496151" y="290036"/>
                </a:moveTo>
                <a:cubicBezTo>
                  <a:pt x="3497104" y="288131"/>
                  <a:pt x="3498056" y="286226"/>
                  <a:pt x="3499009" y="284321"/>
                </a:cubicBezTo>
                <a:cubicBezTo>
                  <a:pt x="3499009" y="288131"/>
                  <a:pt x="3499009" y="291941"/>
                  <a:pt x="3499009" y="295751"/>
                </a:cubicBezTo>
                <a:cubicBezTo>
                  <a:pt x="3498056" y="293846"/>
                  <a:pt x="3497104" y="291941"/>
                  <a:pt x="3496151" y="290036"/>
                </a:cubicBezTo>
                <a:close/>
                <a:moveTo>
                  <a:pt x="3496151" y="252889"/>
                </a:moveTo>
                <a:cubicBezTo>
                  <a:pt x="3496151" y="250984"/>
                  <a:pt x="3496151" y="249079"/>
                  <a:pt x="3496151" y="247174"/>
                </a:cubicBezTo>
                <a:cubicBezTo>
                  <a:pt x="3497104" y="250031"/>
                  <a:pt x="3498056" y="252889"/>
                  <a:pt x="3499009" y="254794"/>
                </a:cubicBezTo>
                <a:cubicBezTo>
                  <a:pt x="3498056" y="256699"/>
                  <a:pt x="3496151" y="258604"/>
                  <a:pt x="3495199" y="261461"/>
                </a:cubicBezTo>
                <a:cubicBezTo>
                  <a:pt x="3495199" y="258604"/>
                  <a:pt x="3496151" y="255746"/>
                  <a:pt x="3496151" y="252889"/>
                </a:cubicBezTo>
                <a:close/>
                <a:moveTo>
                  <a:pt x="3481864" y="205264"/>
                </a:moveTo>
                <a:cubicBezTo>
                  <a:pt x="3484721" y="212884"/>
                  <a:pt x="3488531" y="220504"/>
                  <a:pt x="3491389" y="230029"/>
                </a:cubicBezTo>
                <a:cubicBezTo>
                  <a:pt x="3492341" y="233839"/>
                  <a:pt x="3494246" y="238601"/>
                  <a:pt x="3495199" y="243364"/>
                </a:cubicBezTo>
                <a:cubicBezTo>
                  <a:pt x="3494246" y="245269"/>
                  <a:pt x="3493294" y="248126"/>
                  <a:pt x="3492341" y="251936"/>
                </a:cubicBezTo>
                <a:cubicBezTo>
                  <a:pt x="3491389" y="256699"/>
                  <a:pt x="3489484" y="261461"/>
                  <a:pt x="3487579" y="268129"/>
                </a:cubicBezTo>
                <a:cubicBezTo>
                  <a:pt x="3487579" y="269081"/>
                  <a:pt x="3487579" y="269081"/>
                  <a:pt x="3486626" y="270034"/>
                </a:cubicBezTo>
                <a:cubicBezTo>
                  <a:pt x="3484721" y="265271"/>
                  <a:pt x="3481864" y="260509"/>
                  <a:pt x="3479959" y="255746"/>
                </a:cubicBezTo>
                <a:cubicBezTo>
                  <a:pt x="3479959" y="245269"/>
                  <a:pt x="3479959" y="235744"/>
                  <a:pt x="3479959" y="228124"/>
                </a:cubicBezTo>
                <a:cubicBezTo>
                  <a:pt x="3479959" y="221456"/>
                  <a:pt x="3479959" y="216694"/>
                  <a:pt x="3479959" y="213836"/>
                </a:cubicBezTo>
                <a:cubicBezTo>
                  <a:pt x="3480911" y="211931"/>
                  <a:pt x="3480911" y="208121"/>
                  <a:pt x="3481864" y="205264"/>
                </a:cubicBezTo>
                <a:close/>
                <a:moveTo>
                  <a:pt x="3473291" y="241459"/>
                </a:moveTo>
                <a:cubicBezTo>
                  <a:pt x="3474244" y="239554"/>
                  <a:pt x="3474244" y="236696"/>
                  <a:pt x="3475196" y="234791"/>
                </a:cubicBezTo>
                <a:cubicBezTo>
                  <a:pt x="3474244" y="236696"/>
                  <a:pt x="3474244" y="239554"/>
                  <a:pt x="3473291" y="241459"/>
                </a:cubicBezTo>
                <a:cubicBezTo>
                  <a:pt x="3473291" y="242411"/>
                  <a:pt x="3473291" y="241459"/>
                  <a:pt x="3473291" y="241459"/>
                </a:cubicBezTo>
                <a:cubicBezTo>
                  <a:pt x="3473291" y="241459"/>
                  <a:pt x="3473291" y="241459"/>
                  <a:pt x="3473291" y="241459"/>
                </a:cubicBezTo>
                <a:close/>
                <a:moveTo>
                  <a:pt x="3468529" y="260509"/>
                </a:moveTo>
                <a:cubicBezTo>
                  <a:pt x="3468529" y="261461"/>
                  <a:pt x="3469481" y="262414"/>
                  <a:pt x="3469481" y="263366"/>
                </a:cubicBezTo>
                <a:cubicBezTo>
                  <a:pt x="3469481" y="266224"/>
                  <a:pt x="3468529" y="268129"/>
                  <a:pt x="3468529" y="270986"/>
                </a:cubicBezTo>
                <a:cubicBezTo>
                  <a:pt x="3467576" y="279559"/>
                  <a:pt x="3466624" y="290036"/>
                  <a:pt x="3465671" y="300514"/>
                </a:cubicBezTo>
                <a:cubicBezTo>
                  <a:pt x="3464719" y="306229"/>
                  <a:pt x="3464719" y="311944"/>
                  <a:pt x="3464719" y="318611"/>
                </a:cubicBezTo>
                <a:cubicBezTo>
                  <a:pt x="3464719" y="319564"/>
                  <a:pt x="3463766" y="320516"/>
                  <a:pt x="3463766" y="321469"/>
                </a:cubicBezTo>
                <a:cubicBezTo>
                  <a:pt x="3462814" y="316706"/>
                  <a:pt x="3460909" y="311944"/>
                  <a:pt x="3459956" y="307181"/>
                </a:cubicBezTo>
                <a:cubicBezTo>
                  <a:pt x="3459956" y="307181"/>
                  <a:pt x="3459956" y="306229"/>
                  <a:pt x="3459956" y="306229"/>
                </a:cubicBezTo>
                <a:cubicBezTo>
                  <a:pt x="3459956" y="304324"/>
                  <a:pt x="3460909" y="302419"/>
                  <a:pt x="3460909" y="300514"/>
                </a:cubicBezTo>
                <a:cubicBezTo>
                  <a:pt x="3463766" y="287179"/>
                  <a:pt x="3466624" y="273844"/>
                  <a:pt x="3468529" y="260509"/>
                </a:cubicBezTo>
                <a:close/>
                <a:moveTo>
                  <a:pt x="3451384" y="237649"/>
                </a:moveTo>
                <a:cubicBezTo>
                  <a:pt x="3451384" y="231934"/>
                  <a:pt x="3451384" y="227171"/>
                  <a:pt x="3451384" y="221456"/>
                </a:cubicBezTo>
                <a:cubicBezTo>
                  <a:pt x="3451384" y="221456"/>
                  <a:pt x="3451384" y="221456"/>
                  <a:pt x="3451384" y="222409"/>
                </a:cubicBezTo>
                <a:cubicBezTo>
                  <a:pt x="3453289" y="227171"/>
                  <a:pt x="3456146" y="231934"/>
                  <a:pt x="3458051" y="237649"/>
                </a:cubicBezTo>
                <a:cubicBezTo>
                  <a:pt x="3458051" y="237649"/>
                  <a:pt x="3458051" y="238601"/>
                  <a:pt x="3458051" y="238601"/>
                </a:cubicBezTo>
                <a:cubicBezTo>
                  <a:pt x="3455194" y="248126"/>
                  <a:pt x="3452336" y="257651"/>
                  <a:pt x="3450431" y="267176"/>
                </a:cubicBezTo>
                <a:cubicBezTo>
                  <a:pt x="3450431" y="267176"/>
                  <a:pt x="3450431" y="267176"/>
                  <a:pt x="3450431" y="267176"/>
                </a:cubicBezTo>
                <a:cubicBezTo>
                  <a:pt x="3451384" y="256699"/>
                  <a:pt x="3451384" y="247174"/>
                  <a:pt x="3451384" y="237649"/>
                </a:cubicBezTo>
                <a:close/>
                <a:moveTo>
                  <a:pt x="3405664" y="273844"/>
                </a:moveTo>
                <a:cubicBezTo>
                  <a:pt x="3406616" y="268129"/>
                  <a:pt x="3406616" y="263366"/>
                  <a:pt x="3406616" y="258604"/>
                </a:cubicBezTo>
                <a:cubicBezTo>
                  <a:pt x="3406616" y="253841"/>
                  <a:pt x="3406616" y="249079"/>
                  <a:pt x="3406616" y="245269"/>
                </a:cubicBezTo>
                <a:cubicBezTo>
                  <a:pt x="3406616" y="247174"/>
                  <a:pt x="3407569" y="251936"/>
                  <a:pt x="3409474" y="259556"/>
                </a:cubicBezTo>
                <a:cubicBezTo>
                  <a:pt x="3409474" y="264319"/>
                  <a:pt x="3407569" y="269081"/>
                  <a:pt x="3405664" y="273844"/>
                </a:cubicBezTo>
                <a:close/>
                <a:moveTo>
                  <a:pt x="3416141" y="335756"/>
                </a:moveTo>
                <a:cubicBezTo>
                  <a:pt x="3416141" y="341471"/>
                  <a:pt x="3416141" y="347186"/>
                  <a:pt x="3416141" y="353854"/>
                </a:cubicBezTo>
                <a:cubicBezTo>
                  <a:pt x="3416141" y="351949"/>
                  <a:pt x="3415189" y="350044"/>
                  <a:pt x="3415189" y="348139"/>
                </a:cubicBezTo>
                <a:cubicBezTo>
                  <a:pt x="3414236" y="340519"/>
                  <a:pt x="3414236" y="333851"/>
                  <a:pt x="3413284" y="328136"/>
                </a:cubicBezTo>
                <a:cubicBezTo>
                  <a:pt x="3413284" y="328136"/>
                  <a:pt x="3413284" y="328136"/>
                  <a:pt x="3413284" y="328136"/>
                </a:cubicBezTo>
                <a:cubicBezTo>
                  <a:pt x="3414236" y="325279"/>
                  <a:pt x="3415189" y="323374"/>
                  <a:pt x="3417094" y="320516"/>
                </a:cubicBezTo>
                <a:cubicBezTo>
                  <a:pt x="3417094" y="324326"/>
                  <a:pt x="3417094" y="329089"/>
                  <a:pt x="3416141" y="335756"/>
                </a:cubicBezTo>
                <a:close/>
                <a:moveTo>
                  <a:pt x="3421856" y="320516"/>
                </a:moveTo>
                <a:cubicBezTo>
                  <a:pt x="3420904" y="324326"/>
                  <a:pt x="3420904" y="329089"/>
                  <a:pt x="3419951" y="332899"/>
                </a:cubicBezTo>
                <a:cubicBezTo>
                  <a:pt x="3418999" y="326231"/>
                  <a:pt x="3418999" y="320516"/>
                  <a:pt x="3418046" y="316706"/>
                </a:cubicBezTo>
                <a:cubicBezTo>
                  <a:pt x="3418999" y="314801"/>
                  <a:pt x="3419951" y="312896"/>
                  <a:pt x="3420904" y="310991"/>
                </a:cubicBezTo>
                <a:cubicBezTo>
                  <a:pt x="3420904" y="310039"/>
                  <a:pt x="3421856" y="309086"/>
                  <a:pt x="3421856" y="308134"/>
                </a:cubicBezTo>
                <a:cubicBezTo>
                  <a:pt x="3421856" y="310039"/>
                  <a:pt x="3422809" y="310991"/>
                  <a:pt x="3422809" y="312896"/>
                </a:cubicBezTo>
                <a:cubicBezTo>
                  <a:pt x="3422809" y="314801"/>
                  <a:pt x="3422809" y="317659"/>
                  <a:pt x="3421856" y="320516"/>
                </a:cubicBezTo>
                <a:close/>
                <a:moveTo>
                  <a:pt x="3410426" y="139541"/>
                </a:moveTo>
                <a:cubicBezTo>
                  <a:pt x="3413284" y="145256"/>
                  <a:pt x="3417094" y="151924"/>
                  <a:pt x="3421856" y="161449"/>
                </a:cubicBezTo>
                <a:cubicBezTo>
                  <a:pt x="3424714" y="167164"/>
                  <a:pt x="3428524" y="173831"/>
                  <a:pt x="3433286" y="181451"/>
                </a:cubicBezTo>
                <a:cubicBezTo>
                  <a:pt x="3431381" y="187166"/>
                  <a:pt x="3430429" y="192881"/>
                  <a:pt x="3428524" y="198596"/>
                </a:cubicBezTo>
                <a:cubicBezTo>
                  <a:pt x="3427571" y="202406"/>
                  <a:pt x="3426619" y="206216"/>
                  <a:pt x="3425666" y="210026"/>
                </a:cubicBezTo>
                <a:cubicBezTo>
                  <a:pt x="3424714" y="205264"/>
                  <a:pt x="3423761" y="200501"/>
                  <a:pt x="3422809" y="195739"/>
                </a:cubicBezTo>
                <a:cubicBezTo>
                  <a:pt x="3419951" y="183356"/>
                  <a:pt x="3417094" y="171926"/>
                  <a:pt x="3415189" y="163354"/>
                </a:cubicBezTo>
                <a:cubicBezTo>
                  <a:pt x="3413284" y="154781"/>
                  <a:pt x="3411379" y="148114"/>
                  <a:pt x="3410426" y="143351"/>
                </a:cubicBezTo>
                <a:cubicBezTo>
                  <a:pt x="3409474" y="141446"/>
                  <a:pt x="3410426" y="140494"/>
                  <a:pt x="3410426" y="139541"/>
                </a:cubicBezTo>
                <a:close/>
                <a:moveTo>
                  <a:pt x="3408521" y="136684"/>
                </a:moveTo>
                <a:cubicBezTo>
                  <a:pt x="3408521" y="136684"/>
                  <a:pt x="3408521" y="136684"/>
                  <a:pt x="3408521" y="136684"/>
                </a:cubicBezTo>
                <a:cubicBezTo>
                  <a:pt x="3408521" y="136684"/>
                  <a:pt x="3408521" y="136684"/>
                  <a:pt x="3408521" y="136684"/>
                </a:cubicBezTo>
                <a:cubicBezTo>
                  <a:pt x="3408521" y="136684"/>
                  <a:pt x="3408521" y="136684"/>
                  <a:pt x="3408521" y="136684"/>
                </a:cubicBezTo>
                <a:close/>
                <a:moveTo>
                  <a:pt x="3395186" y="266224"/>
                </a:moveTo>
                <a:cubicBezTo>
                  <a:pt x="3396139" y="251936"/>
                  <a:pt x="3396139" y="239554"/>
                  <a:pt x="3396139" y="227171"/>
                </a:cubicBezTo>
                <a:cubicBezTo>
                  <a:pt x="3396139" y="222409"/>
                  <a:pt x="3396139" y="217646"/>
                  <a:pt x="3396139" y="212884"/>
                </a:cubicBezTo>
                <a:cubicBezTo>
                  <a:pt x="3397091" y="210026"/>
                  <a:pt x="3398044" y="207169"/>
                  <a:pt x="3398996" y="204311"/>
                </a:cubicBezTo>
                <a:cubicBezTo>
                  <a:pt x="3398044" y="206216"/>
                  <a:pt x="3397091" y="208121"/>
                  <a:pt x="3396139" y="210026"/>
                </a:cubicBezTo>
                <a:cubicBezTo>
                  <a:pt x="3396139" y="207169"/>
                  <a:pt x="3396139" y="204311"/>
                  <a:pt x="3396139" y="202406"/>
                </a:cubicBezTo>
                <a:cubicBezTo>
                  <a:pt x="3397091" y="199549"/>
                  <a:pt x="3397091" y="197644"/>
                  <a:pt x="3398044" y="194786"/>
                </a:cubicBezTo>
                <a:cubicBezTo>
                  <a:pt x="3401854" y="178594"/>
                  <a:pt x="3405664" y="162401"/>
                  <a:pt x="3408521" y="145256"/>
                </a:cubicBezTo>
                <a:cubicBezTo>
                  <a:pt x="3408521" y="150019"/>
                  <a:pt x="3409474" y="155734"/>
                  <a:pt x="3410426" y="162401"/>
                </a:cubicBezTo>
                <a:cubicBezTo>
                  <a:pt x="3411379" y="171926"/>
                  <a:pt x="3412331" y="182404"/>
                  <a:pt x="3414236" y="195739"/>
                </a:cubicBezTo>
                <a:cubicBezTo>
                  <a:pt x="3415189" y="202406"/>
                  <a:pt x="3416141" y="209074"/>
                  <a:pt x="3417094" y="215741"/>
                </a:cubicBezTo>
                <a:cubicBezTo>
                  <a:pt x="3418046" y="220504"/>
                  <a:pt x="3418999" y="224314"/>
                  <a:pt x="3419951" y="229076"/>
                </a:cubicBezTo>
                <a:cubicBezTo>
                  <a:pt x="3418999" y="230981"/>
                  <a:pt x="3418999" y="232886"/>
                  <a:pt x="3418046" y="233839"/>
                </a:cubicBezTo>
                <a:cubicBezTo>
                  <a:pt x="3416141" y="240506"/>
                  <a:pt x="3414236" y="247174"/>
                  <a:pt x="3411379" y="253841"/>
                </a:cubicBezTo>
                <a:cubicBezTo>
                  <a:pt x="3408521" y="248126"/>
                  <a:pt x="3407569" y="245269"/>
                  <a:pt x="3407569" y="244316"/>
                </a:cubicBezTo>
                <a:cubicBezTo>
                  <a:pt x="3407569" y="242411"/>
                  <a:pt x="3407569" y="241459"/>
                  <a:pt x="3407569" y="239554"/>
                </a:cubicBezTo>
                <a:cubicBezTo>
                  <a:pt x="3407569" y="230029"/>
                  <a:pt x="3407569" y="224314"/>
                  <a:pt x="3407569" y="224314"/>
                </a:cubicBezTo>
                <a:cubicBezTo>
                  <a:pt x="3407569" y="224314"/>
                  <a:pt x="3405664" y="230029"/>
                  <a:pt x="3403759" y="239554"/>
                </a:cubicBezTo>
                <a:cubicBezTo>
                  <a:pt x="3402806" y="244316"/>
                  <a:pt x="3400901" y="250031"/>
                  <a:pt x="3399949" y="256699"/>
                </a:cubicBezTo>
                <a:cubicBezTo>
                  <a:pt x="3398996" y="262414"/>
                  <a:pt x="3397091" y="269081"/>
                  <a:pt x="3395186" y="275749"/>
                </a:cubicBezTo>
                <a:cubicBezTo>
                  <a:pt x="3395186" y="273844"/>
                  <a:pt x="3395186" y="270034"/>
                  <a:pt x="3395186" y="266224"/>
                </a:cubicBezTo>
                <a:close/>
                <a:moveTo>
                  <a:pt x="3363754" y="252889"/>
                </a:moveTo>
                <a:cubicBezTo>
                  <a:pt x="3364706" y="256699"/>
                  <a:pt x="3365659" y="260509"/>
                  <a:pt x="3365659" y="264319"/>
                </a:cubicBezTo>
                <a:cubicBezTo>
                  <a:pt x="3364706" y="266224"/>
                  <a:pt x="3363754" y="267176"/>
                  <a:pt x="3363754" y="269081"/>
                </a:cubicBezTo>
                <a:cubicBezTo>
                  <a:pt x="3363754" y="262414"/>
                  <a:pt x="3363754" y="257651"/>
                  <a:pt x="3363754" y="252889"/>
                </a:cubicBezTo>
                <a:close/>
                <a:moveTo>
                  <a:pt x="3321844" y="351949"/>
                </a:moveTo>
                <a:cubicBezTo>
                  <a:pt x="3321844" y="349091"/>
                  <a:pt x="3322796" y="345281"/>
                  <a:pt x="3322796" y="342424"/>
                </a:cubicBezTo>
                <a:cubicBezTo>
                  <a:pt x="3322796" y="344329"/>
                  <a:pt x="3323749" y="346234"/>
                  <a:pt x="3323749" y="347186"/>
                </a:cubicBezTo>
                <a:cubicBezTo>
                  <a:pt x="3323749" y="349091"/>
                  <a:pt x="3322796" y="350044"/>
                  <a:pt x="3321844" y="351949"/>
                </a:cubicBezTo>
                <a:close/>
                <a:moveTo>
                  <a:pt x="3340894" y="273844"/>
                </a:moveTo>
                <a:cubicBezTo>
                  <a:pt x="3342799" y="282416"/>
                  <a:pt x="3345656" y="290036"/>
                  <a:pt x="3347561" y="298609"/>
                </a:cubicBezTo>
                <a:cubicBezTo>
                  <a:pt x="3346609" y="300514"/>
                  <a:pt x="3345656" y="302419"/>
                  <a:pt x="3344704" y="304324"/>
                </a:cubicBezTo>
                <a:cubicBezTo>
                  <a:pt x="3342799" y="299561"/>
                  <a:pt x="3340894" y="295751"/>
                  <a:pt x="3338989" y="290989"/>
                </a:cubicBezTo>
                <a:cubicBezTo>
                  <a:pt x="3338036" y="276701"/>
                  <a:pt x="3336131" y="263366"/>
                  <a:pt x="3335179" y="251936"/>
                </a:cubicBezTo>
                <a:cubicBezTo>
                  <a:pt x="3337084" y="259556"/>
                  <a:pt x="3338989" y="266224"/>
                  <a:pt x="3340894" y="273844"/>
                </a:cubicBezTo>
                <a:close/>
                <a:moveTo>
                  <a:pt x="3330416" y="376714"/>
                </a:moveTo>
                <a:cubicBezTo>
                  <a:pt x="3330416" y="377666"/>
                  <a:pt x="3330416" y="378619"/>
                  <a:pt x="3331369" y="379571"/>
                </a:cubicBezTo>
                <a:cubicBezTo>
                  <a:pt x="3330416" y="380524"/>
                  <a:pt x="3330416" y="382429"/>
                  <a:pt x="3329464" y="384334"/>
                </a:cubicBezTo>
                <a:cubicBezTo>
                  <a:pt x="3329464" y="383381"/>
                  <a:pt x="3328511" y="382429"/>
                  <a:pt x="3328511" y="381476"/>
                </a:cubicBezTo>
                <a:cubicBezTo>
                  <a:pt x="3328511" y="379571"/>
                  <a:pt x="3329464" y="378619"/>
                  <a:pt x="3330416" y="376714"/>
                </a:cubicBezTo>
                <a:close/>
                <a:moveTo>
                  <a:pt x="3329464" y="202406"/>
                </a:moveTo>
                <a:cubicBezTo>
                  <a:pt x="3329464" y="203359"/>
                  <a:pt x="3329464" y="205264"/>
                  <a:pt x="3329464" y="207169"/>
                </a:cubicBezTo>
                <a:cubicBezTo>
                  <a:pt x="3329464" y="206216"/>
                  <a:pt x="3329464" y="206216"/>
                  <a:pt x="3328511" y="205264"/>
                </a:cubicBezTo>
                <a:cubicBezTo>
                  <a:pt x="3329464" y="204311"/>
                  <a:pt x="3329464" y="203359"/>
                  <a:pt x="3329464" y="202406"/>
                </a:cubicBezTo>
                <a:close/>
                <a:moveTo>
                  <a:pt x="3326606" y="302419"/>
                </a:moveTo>
                <a:cubicBezTo>
                  <a:pt x="3327559" y="305276"/>
                  <a:pt x="3328511" y="307181"/>
                  <a:pt x="3329464" y="310039"/>
                </a:cubicBezTo>
                <a:cubicBezTo>
                  <a:pt x="3329464" y="310991"/>
                  <a:pt x="3329464" y="310991"/>
                  <a:pt x="3329464" y="311944"/>
                </a:cubicBezTo>
                <a:cubicBezTo>
                  <a:pt x="3328511" y="310039"/>
                  <a:pt x="3327559" y="308134"/>
                  <a:pt x="3326606" y="306229"/>
                </a:cubicBezTo>
                <a:cubicBezTo>
                  <a:pt x="3326606" y="304324"/>
                  <a:pt x="3326606" y="303371"/>
                  <a:pt x="3326606" y="302419"/>
                </a:cubicBezTo>
                <a:close/>
                <a:moveTo>
                  <a:pt x="3323749" y="227171"/>
                </a:moveTo>
                <a:cubicBezTo>
                  <a:pt x="3324701" y="224314"/>
                  <a:pt x="3324701" y="221456"/>
                  <a:pt x="3325654" y="219551"/>
                </a:cubicBezTo>
                <a:cubicBezTo>
                  <a:pt x="3325654" y="220504"/>
                  <a:pt x="3325654" y="220504"/>
                  <a:pt x="3325654" y="221456"/>
                </a:cubicBezTo>
                <a:cubicBezTo>
                  <a:pt x="3322796" y="232886"/>
                  <a:pt x="3320891" y="244316"/>
                  <a:pt x="3318034" y="256699"/>
                </a:cubicBezTo>
                <a:cubicBezTo>
                  <a:pt x="3318034" y="256699"/>
                  <a:pt x="3318034" y="255746"/>
                  <a:pt x="3317081" y="255746"/>
                </a:cubicBezTo>
                <a:cubicBezTo>
                  <a:pt x="3319939" y="245269"/>
                  <a:pt x="3321844" y="235744"/>
                  <a:pt x="3323749" y="227171"/>
                </a:cubicBezTo>
                <a:close/>
                <a:moveTo>
                  <a:pt x="3315176" y="269081"/>
                </a:moveTo>
                <a:cubicBezTo>
                  <a:pt x="3315176" y="270034"/>
                  <a:pt x="3316129" y="270986"/>
                  <a:pt x="3316129" y="270986"/>
                </a:cubicBezTo>
                <a:cubicBezTo>
                  <a:pt x="3315176" y="274796"/>
                  <a:pt x="3315176" y="278606"/>
                  <a:pt x="3314224" y="282416"/>
                </a:cubicBezTo>
                <a:cubicBezTo>
                  <a:pt x="3314224" y="281464"/>
                  <a:pt x="3313271" y="280511"/>
                  <a:pt x="3313271" y="280511"/>
                </a:cubicBezTo>
                <a:cubicBezTo>
                  <a:pt x="3313271" y="276701"/>
                  <a:pt x="3314224" y="272891"/>
                  <a:pt x="3315176" y="269081"/>
                </a:cubicBezTo>
                <a:close/>
                <a:moveTo>
                  <a:pt x="3305651" y="310991"/>
                </a:moveTo>
                <a:cubicBezTo>
                  <a:pt x="3306604" y="307181"/>
                  <a:pt x="3307556" y="302419"/>
                  <a:pt x="3308509" y="298609"/>
                </a:cubicBezTo>
                <a:cubicBezTo>
                  <a:pt x="3309461" y="299561"/>
                  <a:pt x="3309461" y="301466"/>
                  <a:pt x="3310414" y="302419"/>
                </a:cubicBezTo>
                <a:cubicBezTo>
                  <a:pt x="3309461" y="308134"/>
                  <a:pt x="3308509" y="314801"/>
                  <a:pt x="3307556" y="320516"/>
                </a:cubicBezTo>
                <a:cubicBezTo>
                  <a:pt x="3306604" y="318611"/>
                  <a:pt x="3305651" y="315754"/>
                  <a:pt x="3304699" y="313849"/>
                </a:cubicBezTo>
                <a:cubicBezTo>
                  <a:pt x="3305651" y="313849"/>
                  <a:pt x="3305651" y="312896"/>
                  <a:pt x="3305651" y="310991"/>
                </a:cubicBezTo>
                <a:close/>
                <a:moveTo>
                  <a:pt x="3302794" y="327184"/>
                </a:moveTo>
                <a:cubicBezTo>
                  <a:pt x="3303746" y="330041"/>
                  <a:pt x="3303746" y="332899"/>
                  <a:pt x="3304699" y="335756"/>
                </a:cubicBezTo>
                <a:cubicBezTo>
                  <a:pt x="3303746" y="339566"/>
                  <a:pt x="3302794" y="344329"/>
                  <a:pt x="3300889" y="349091"/>
                </a:cubicBezTo>
                <a:cubicBezTo>
                  <a:pt x="3299936" y="350996"/>
                  <a:pt x="3299936" y="353854"/>
                  <a:pt x="3298984" y="355759"/>
                </a:cubicBezTo>
                <a:cubicBezTo>
                  <a:pt x="3298031" y="354806"/>
                  <a:pt x="3298031" y="352901"/>
                  <a:pt x="3297079" y="351949"/>
                </a:cubicBezTo>
                <a:cubicBezTo>
                  <a:pt x="3298984" y="343376"/>
                  <a:pt x="3300889" y="334804"/>
                  <a:pt x="3302794" y="327184"/>
                </a:cubicBezTo>
                <a:close/>
                <a:moveTo>
                  <a:pt x="3279934" y="297656"/>
                </a:moveTo>
                <a:cubicBezTo>
                  <a:pt x="3279934" y="294799"/>
                  <a:pt x="3279934" y="291941"/>
                  <a:pt x="3280886" y="289084"/>
                </a:cubicBezTo>
                <a:cubicBezTo>
                  <a:pt x="3281839" y="280511"/>
                  <a:pt x="3282791" y="271939"/>
                  <a:pt x="3283744" y="263366"/>
                </a:cubicBezTo>
                <a:cubicBezTo>
                  <a:pt x="3283744" y="259556"/>
                  <a:pt x="3284696" y="255746"/>
                  <a:pt x="3284696" y="252889"/>
                </a:cubicBezTo>
                <a:cubicBezTo>
                  <a:pt x="3287554" y="258604"/>
                  <a:pt x="3290411" y="264319"/>
                  <a:pt x="3293269" y="270034"/>
                </a:cubicBezTo>
                <a:cubicBezTo>
                  <a:pt x="3292316" y="272891"/>
                  <a:pt x="3292316" y="274796"/>
                  <a:pt x="3291364" y="277654"/>
                </a:cubicBezTo>
                <a:cubicBezTo>
                  <a:pt x="3291364" y="279559"/>
                  <a:pt x="3290411" y="281464"/>
                  <a:pt x="3290411" y="283369"/>
                </a:cubicBezTo>
                <a:cubicBezTo>
                  <a:pt x="3289459" y="271939"/>
                  <a:pt x="3289459" y="264319"/>
                  <a:pt x="3289459" y="264319"/>
                </a:cubicBezTo>
                <a:cubicBezTo>
                  <a:pt x="3289459" y="264319"/>
                  <a:pt x="3285649" y="285274"/>
                  <a:pt x="3281839" y="317659"/>
                </a:cubicBezTo>
                <a:cubicBezTo>
                  <a:pt x="3281839" y="317659"/>
                  <a:pt x="3280886" y="317659"/>
                  <a:pt x="3280886" y="317659"/>
                </a:cubicBezTo>
                <a:cubicBezTo>
                  <a:pt x="3280886" y="317659"/>
                  <a:pt x="3280886" y="316706"/>
                  <a:pt x="3280886" y="316706"/>
                </a:cubicBezTo>
                <a:cubicBezTo>
                  <a:pt x="3280886" y="316706"/>
                  <a:pt x="3280886" y="315754"/>
                  <a:pt x="3279934" y="315754"/>
                </a:cubicBezTo>
                <a:cubicBezTo>
                  <a:pt x="3279934" y="314801"/>
                  <a:pt x="3278981" y="314801"/>
                  <a:pt x="3278981" y="313849"/>
                </a:cubicBezTo>
                <a:cubicBezTo>
                  <a:pt x="3278981" y="308134"/>
                  <a:pt x="3279934" y="302419"/>
                  <a:pt x="3279934" y="297656"/>
                </a:cubicBezTo>
                <a:close/>
                <a:moveTo>
                  <a:pt x="3263741" y="295751"/>
                </a:moveTo>
                <a:cubicBezTo>
                  <a:pt x="3263741" y="294799"/>
                  <a:pt x="3263741" y="293846"/>
                  <a:pt x="3263741" y="293846"/>
                </a:cubicBezTo>
                <a:cubicBezTo>
                  <a:pt x="3263741" y="293846"/>
                  <a:pt x="3263741" y="294799"/>
                  <a:pt x="3263741" y="295751"/>
                </a:cubicBezTo>
                <a:cubicBezTo>
                  <a:pt x="3264694" y="295751"/>
                  <a:pt x="3264694" y="295751"/>
                  <a:pt x="3264694" y="296704"/>
                </a:cubicBezTo>
                <a:cubicBezTo>
                  <a:pt x="3263741" y="299561"/>
                  <a:pt x="3262789" y="303371"/>
                  <a:pt x="3262789" y="306229"/>
                </a:cubicBezTo>
                <a:cubicBezTo>
                  <a:pt x="3262789" y="302419"/>
                  <a:pt x="3263741" y="298609"/>
                  <a:pt x="3263741" y="295751"/>
                </a:cubicBezTo>
                <a:close/>
                <a:moveTo>
                  <a:pt x="3232309" y="381476"/>
                </a:moveTo>
                <a:cubicBezTo>
                  <a:pt x="3232309" y="372904"/>
                  <a:pt x="3232309" y="365284"/>
                  <a:pt x="3232309" y="357664"/>
                </a:cubicBezTo>
                <a:cubicBezTo>
                  <a:pt x="3232309" y="357664"/>
                  <a:pt x="3232309" y="358616"/>
                  <a:pt x="3232309" y="358616"/>
                </a:cubicBezTo>
                <a:cubicBezTo>
                  <a:pt x="3232309" y="359569"/>
                  <a:pt x="3232309" y="360521"/>
                  <a:pt x="3233261" y="360521"/>
                </a:cubicBezTo>
                <a:cubicBezTo>
                  <a:pt x="3233261" y="367189"/>
                  <a:pt x="3233261" y="373856"/>
                  <a:pt x="3232309" y="381476"/>
                </a:cubicBezTo>
                <a:close/>
                <a:moveTo>
                  <a:pt x="3239929" y="327184"/>
                </a:moveTo>
                <a:cubicBezTo>
                  <a:pt x="3240881" y="330994"/>
                  <a:pt x="3240881" y="335756"/>
                  <a:pt x="3241834" y="339566"/>
                </a:cubicBezTo>
                <a:cubicBezTo>
                  <a:pt x="3240881" y="337661"/>
                  <a:pt x="3239929" y="335756"/>
                  <a:pt x="3239929" y="333851"/>
                </a:cubicBezTo>
                <a:cubicBezTo>
                  <a:pt x="3239929" y="331946"/>
                  <a:pt x="3239929" y="330994"/>
                  <a:pt x="3239929" y="329089"/>
                </a:cubicBezTo>
                <a:cubicBezTo>
                  <a:pt x="3238976" y="328136"/>
                  <a:pt x="3239929" y="328136"/>
                  <a:pt x="3239929" y="327184"/>
                </a:cubicBezTo>
                <a:close/>
                <a:moveTo>
                  <a:pt x="3234214" y="318611"/>
                </a:moveTo>
                <a:cubicBezTo>
                  <a:pt x="3235166" y="315754"/>
                  <a:pt x="3236119" y="312896"/>
                  <a:pt x="3237071" y="310039"/>
                </a:cubicBezTo>
                <a:cubicBezTo>
                  <a:pt x="3237071" y="311944"/>
                  <a:pt x="3238024" y="313849"/>
                  <a:pt x="3238024" y="314801"/>
                </a:cubicBezTo>
                <a:cubicBezTo>
                  <a:pt x="3238024" y="315754"/>
                  <a:pt x="3238024" y="315754"/>
                  <a:pt x="3238024" y="316706"/>
                </a:cubicBezTo>
                <a:cubicBezTo>
                  <a:pt x="3238024" y="316706"/>
                  <a:pt x="3238024" y="317659"/>
                  <a:pt x="3237071" y="317659"/>
                </a:cubicBezTo>
                <a:cubicBezTo>
                  <a:pt x="3237071" y="314801"/>
                  <a:pt x="3236119" y="311944"/>
                  <a:pt x="3237071" y="311944"/>
                </a:cubicBezTo>
                <a:cubicBezTo>
                  <a:pt x="3238024" y="311944"/>
                  <a:pt x="3237071" y="314801"/>
                  <a:pt x="3236119" y="319564"/>
                </a:cubicBezTo>
                <a:cubicBezTo>
                  <a:pt x="3235166" y="320516"/>
                  <a:pt x="3235166" y="321469"/>
                  <a:pt x="3234214" y="322421"/>
                </a:cubicBezTo>
                <a:cubicBezTo>
                  <a:pt x="3234214" y="321469"/>
                  <a:pt x="3233261" y="320516"/>
                  <a:pt x="3233261" y="319564"/>
                </a:cubicBezTo>
                <a:cubicBezTo>
                  <a:pt x="3234214" y="319564"/>
                  <a:pt x="3234214" y="319564"/>
                  <a:pt x="3234214" y="318611"/>
                </a:cubicBezTo>
                <a:close/>
                <a:moveTo>
                  <a:pt x="3233261" y="286226"/>
                </a:moveTo>
                <a:cubicBezTo>
                  <a:pt x="3233261" y="287179"/>
                  <a:pt x="3233261" y="287179"/>
                  <a:pt x="3233261" y="288131"/>
                </a:cubicBezTo>
                <a:cubicBezTo>
                  <a:pt x="3233261" y="289084"/>
                  <a:pt x="3232309" y="289084"/>
                  <a:pt x="3232309" y="290036"/>
                </a:cubicBezTo>
                <a:cubicBezTo>
                  <a:pt x="3232309" y="287179"/>
                  <a:pt x="3232309" y="285274"/>
                  <a:pt x="3232309" y="282416"/>
                </a:cubicBezTo>
                <a:cubicBezTo>
                  <a:pt x="3232309" y="284321"/>
                  <a:pt x="3233261" y="285274"/>
                  <a:pt x="3233261" y="286226"/>
                </a:cubicBezTo>
                <a:close/>
                <a:moveTo>
                  <a:pt x="3222784" y="285274"/>
                </a:moveTo>
                <a:cubicBezTo>
                  <a:pt x="3222784" y="281464"/>
                  <a:pt x="3222784" y="277654"/>
                  <a:pt x="3223736" y="273844"/>
                </a:cubicBezTo>
                <a:cubicBezTo>
                  <a:pt x="3224689" y="271939"/>
                  <a:pt x="3224689" y="270034"/>
                  <a:pt x="3224689" y="270034"/>
                </a:cubicBezTo>
                <a:cubicBezTo>
                  <a:pt x="3224689" y="270034"/>
                  <a:pt x="3224689" y="270034"/>
                  <a:pt x="3224689" y="270986"/>
                </a:cubicBezTo>
                <a:cubicBezTo>
                  <a:pt x="3225641" y="265271"/>
                  <a:pt x="3226594" y="259556"/>
                  <a:pt x="3227546" y="253841"/>
                </a:cubicBezTo>
                <a:cubicBezTo>
                  <a:pt x="3227546" y="253841"/>
                  <a:pt x="3227546" y="253841"/>
                  <a:pt x="3227546" y="253841"/>
                </a:cubicBezTo>
                <a:cubicBezTo>
                  <a:pt x="3226594" y="264319"/>
                  <a:pt x="3225641" y="277654"/>
                  <a:pt x="3223736" y="292894"/>
                </a:cubicBezTo>
                <a:cubicBezTo>
                  <a:pt x="3223736" y="292894"/>
                  <a:pt x="3223736" y="291941"/>
                  <a:pt x="3222784" y="291941"/>
                </a:cubicBezTo>
                <a:cubicBezTo>
                  <a:pt x="3222784" y="291941"/>
                  <a:pt x="3222784" y="291941"/>
                  <a:pt x="3222784" y="290989"/>
                </a:cubicBezTo>
                <a:cubicBezTo>
                  <a:pt x="3221831" y="289084"/>
                  <a:pt x="3221831" y="287179"/>
                  <a:pt x="3222784" y="285274"/>
                </a:cubicBezTo>
                <a:close/>
                <a:moveTo>
                  <a:pt x="3217069" y="207169"/>
                </a:moveTo>
                <a:cubicBezTo>
                  <a:pt x="3218021" y="210979"/>
                  <a:pt x="3218974" y="214789"/>
                  <a:pt x="3219926" y="219551"/>
                </a:cubicBezTo>
                <a:cubicBezTo>
                  <a:pt x="3218021" y="225266"/>
                  <a:pt x="3217069" y="231934"/>
                  <a:pt x="3215164" y="238601"/>
                </a:cubicBezTo>
                <a:cubicBezTo>
                  <a:pt x="3215164" y="226219"/>
                  <a:pt x="3217069" y="215741"/>
                  <a:pt x="3217069" y="207169"/>
                </a:cubicBezTo>
                <a:close/>
                <a:moveTo>
                  <a:pt x="3191351" y="249079"/>
                </a:moveTo>
                <a:cubicBezTo>
                  <a:pt x="3191351" y="242411"/>
                  <a:pt x="3192304" y="236696"/>
                  <a:pt x="3192304" y="232886"/>
                </a:cubicBezTo>
                <a:cubicBezTo>
                  <a:pt x="3193256" y="234791"/>
                  <a:pt x="3193256" y="235744"/>
                  <a:pt x="3194209" y="238601"/>
                </a:cubicBezTo>
                <a:cubicBezTo>
                  <a:pt x="3193256" y="247174"/>
                  <a:pt x="3192304" y="255746"/>
                  <a:pt x="3191351" y="265271"/>
                </a:cubicBezTo>
                <a:cubicBezTo>
                  <a:pt x="3191351" y="258604"/>
                  <a:pt x="3191351" y="253841"/>
                  <a:pt x="3191351" y="249079"/>
                </a:cubicBezTo>
                <a:close/>
                <a:moveTo>
                  <a:pt x="3155156" y="313849"/>
                </a:moveTo>
                <a:cubicBezTo>
                  <a:pt x="3155156" y="315754"/>
                  <a:pt x="3156109" y="317659"/>
                  <a:pt x="3156109" y="320516"/>
                </a:cubicBezTo>
                <a:cubicBezTo>
                  <a:pt x="3156109" y="325279"/>
                  <a:pt x="3157061" y="330041"/>
                  <a:pt x="3158014" y="334804"/>
                </a:cubicBezTo>
                <a:cubicBezTo>
                  <a:pt x="3157061" y="341471"/>
                  <a:pt x="3155156" y="348139"/>
                  <a:pt x="3154204" y="354806"/>
                </a:cubicBezTo>
                <a:cubicBezTo>
                  <a:pt x="3153251" y="353854"/>
                  <a:pt x="3153251" y="352901"/>
                  <a:pt x="3152299" y="351949"/>
                </a:cubicBezTo>
                <a:cubicBezTo>
                  <a:pt x="3152299" y="350996"/>
                  <a:pt x="3152299" y="350044"/>
                  <a:pt x="3152299" y="350044"/>
                </a:cubicBezTo>
                <a:cubicBezTo>
                  <a:pt x="3152299" y="348139"/>
                  <a:pt x="3151346" y="347186"/>
                  <a:pt x="3151346" y="345281"/>
                </a:cubicBezTo>
                <a:cubicBezTo>
                  <a:pt x="3151346" y="345281"/>
                  <a:pt x="3151346" y="344329"/>
                  <a:pt x="3151346" y="344329"/>
                </a:cubicBezTo>
                <a:lnTo>
                  <a:pt x="3151346" y="338614"/>
                </a:lnTo>
                <a:cubicBezTo>
                  <a:pt x="3151346" y="329089"/>
                  <a:pt x="3153251" y="321469"/>
                  <a:pt x="3155156" y="313849"/>
                </a:cubicBezTo>
                <a:close/>
                <a:moveTo>
                  <a:pt x="3139916" y="213836"/>
                </a:moveTo>
                <a:cubicBezTo>
                  <a:pt x="3140869" y="220504"/>
                  <a:pt x="3142774" y="228124"/>
                  <a:pt x="3143726" y="235744"/>
                </a:cubicBezTo>
                <a:cubicBezTo>
                  <a:pt x="3145631" y="246221"/>
                  <a:pt x="3147536" y="256699"/>
                  <a:pt x="3148489" y="267176"/>
                </a:cubicBezTo>
                <a:cubicBezTo>
                  <a:pt x="3146584" y="272891"/>
                  <a:pt x="3145631" y="278606"/>
                  <a:pt x="3143726" y="284321"/>
                </a:cubicBezTo>
                <a:cubicBezTo>
                  <a:pt x="3140869" y="251936"/>
                  <a:pt x="3138964" y="228124"/>
                  <a:pt x="3137059" y="216694"/>
                </a:cubicBezTo>
                <a:cubicBezTo>
                  <a:pt x="3138011" y="215741"/>
                  <a:pt x="3138964" y="214789"/>
                  <a:pt x="3139916" y="213836"/>
                </a:cubicBezTo>
                <a:close/>
                <a:moveTo>
                  <a:pt x="3130391" y="337661"/>
                </a:moveTo>
                <a:cubicBezTo>
                  <a:pt x="3130391" y="336709"/>
                  <a:pt x="3130391" y="336709"/>
                  <a:pt x="3130391" y="335756"/>
                </a:cubicBezTo>
                <a:cubicBezTo>
                  <a:pt x="3130391" y="335756"/>
                  <a:pt x="3130391" y="335756"/>
                  <a:pt x="3130391" y="335756"/>
                </a:cubicBezTo>
                <a:cubicBezTo>
                  <a:pt x="3130391" y="336709"/>
                  <a:pt x="3130391" y="336709"/>
                  <a:pt x="3130391" y="337661"/>
                </a:cubicBezTo>
                <a:close/>
                <a:moveTo>
                  <a:pt x="3130391" y="328136"/>
                </a:moveTo>
                <a:cubicBezTo>
                  <a:pt x="3130391" y="328136"/>
                  <a:pt x="3130391" y="327184"/>
                  <a:pt x="3130391" y="328136"/>
                </a:cubicBezTo>
                <a:cubicBezTo>
                  <a:pt x="3130391" y="327184"/>
                  <a:pt x="3130391" y="328136"/>
                  <a:pt x="3130391" y="328136"/>
                </a:cubicBezTo>
                <a:cubicBezTo>
                  <a:pt x="3130391" y="328136"/>
                  <a:pt x="3130391" y="328136"/>
                  <a:pt x="3130391" y="328136"/>
                </a:cubicBezTo>
                <a:close/>
                <a:moveTo>
                  <a:pt x="3133249" y="276701"/>
                </a:moveTo>
                <a:cubicBezTo>
                  <a:pt x="3133249" y="276701"/>
                  <a:pt x="3133249" y="275749"/>
                  <a:pt x="3133249" y="276701"/>
                </a:cubicBezTo>
                <a:cubicBezTo>
                  <a:pt x="3131344" y="270034"/>
                  <a:pt x="3129439" y="264319"/>
                  <a:pt x="3128486" y="259556"/>
                </a:cubicBezTo>
                <a:cubicBezTo>
                  <a:pt x="3128486" y="254794"/>
                  <a:pt x="3128486" y="250031"/>
                  <a:pt x="3127534" y="246221"/>
                </a:cubicBezTo>
                <a:cubicBezTo>
                  <a:pt x="3131344" y="235744"/>
                  <a:pt x="3134201" y="228124"/>
                  <a:pt x="3135154" y="223361"/>
                </a:cubicBezTo>
                <a:cubicBezTo>
                  <a:pt x="3135154" y="235744"/>
                  <a:pt x="3134201" y="253841"/>
                  <a:pt x="3133249" y="276701"/>
                </a:cubicBezTo>
                <a:close/>
                <a:moveTo>
                  <a:pt x="3130391" y="229076"/>
                </a:moveTo>
                <a:cubicBezTo>
                  <a:pt x="3132296" y="225266"/>
                  <a:pt x="3134201" y="222409"/>
                  <a:pt x="3136106" y="219551"/>
                </a:cubicBezTo>
                <a:cubicBezTo>
                  <a:pt x="3136106" y="220504"/>
                  <a:pt x="3136106" y="220504"/>
                  <a:pt x="3136106" y="221456"/>
                </a:cubicBezTo>
                <a:cubicBezTo>
                  <a:pt x="3134201" y="224314"/>
                  <a:pt x="3131344" y="229076"/>
                  <a:pt x="3127534" y="236696"/>
                </a:cubicBezTo>
                <a:cubicBezTo>
                  <a:pt x="3127534" y="235744"/>
                  <a:pt x="3127534" y="235744"/>
                  <a:pt x="3127534" y="234791"/>
                </a:cubicBezTo>
                <a:cubicBezTo>
                  <a:pt x="3128486" y="232886"/>
                  <a:pt x="3129439" y="230981"/>
                  <a:pt x="3130391" y="229076"/>
                </a:cubicBezTo>
                <a:close/>
                <a:moveTo>
                  <a:pt x="3114199" y="290036"/>
                </a:moveTo>
                <a:cubicBezTo>
                  <a:pt x="3114199" y="289084"/>
                  <a:pt x="3113246" y="288131"/>
                  <a:pt x="3113246" y="287179"/>
                </a:cubicBezTo>
                <a:cubicBezTo>
                  <a:pt x="3113246" y="287179"/>
                  <a:pt x="3113246" y="287179"/>
                  <a:pt x="3113246" y="286226"/>
                </a:cubicBezTo>
                <a:cubicBezTo>
                  <a:pt x="3114199" y="284321"/>
                  <a:pt x="3114199" y="283369"/>
                  <a:pt x="3115151" y="281464"/>
                </a:cubicBezTo>
                <a:cubicBezTo>
                  <a:pt x="3114199" y="284321"/>
                  <a:pt x="3114199" y="287179"/>
                  <a:pt x="3114199" y="290036"/>
                </a:cubicBezTo>
                <a:close/>
                <a:moveTo>
                  <a:pt x="3115151" y="257651"/>
                </a:moveTo>
                <a:cubicBezTo>
                  <a:pt x="3115151" y="256699"/>
                  <a:pt x="3116104" y="256699"/>
                  <a:pt x="3116104" y="255746"/>
                </a:cubicBezTo>
                <a:cubicBezTo>
                  <a:pt x="3116104" y="256699"/>
                  <a:pt x="3116104" y="257651"/>
                  <a:pt x="3115151" y="257651"/>
                </a:cubicBezTo>
                <a:cubicBezTo>
                  <a:pt x="3114199" y="261461"/>
                  <a:pt x="3111341" y="265271"/>
                  <a:pt x="3109436" y="270034"/>
                </a:cubicBezTo>
                <a:cubicBezTo>
                  <a:pt x="3111341" y="266224"/>
                  <a:pt x="3113246" y="261461"/>
                  <a:pt x="3115151" y="257651"/>
                </a:cubicBezTo>
                <a:close/>
                <a:moveTo>
                  <a:pt x="3110389" y="292894"/>
                </a:moveTo>
                <a:cubicBezTo>
                  <a:pt x="3111341" y="297656"/>
                  <a:pt x="3112294" y="302419"/>
                  <a:pt x="3113246" y="309086"/>
                </a:cubicBezTo>
                <a:cubicBezTo>
                  <a:pt x="3113246" y="310039"/>
                  <a:pt x="3113246" y="310991"/>
                  <a:pt x="3114199" y="311944"/>
                </a:cubicBezTo>
                <a:cubicBezTo>
                  <a:pt x="3114199" y="314801"/>
                  <a:pt x="3114199" y="317659"/>
                  <a:pt x="3114199" y="321469"/>
                </a:cubicBezTo>
                <a:cubicBezTo>
                  <a:pt x="3114199" y="321469"/>
                  <a:pt x="3114199" y="320516"/>
                  <a:pt x="3114199" y="319564"/>
                </a:cubicBezTo>
                <a:cubicBezTo>
                  <a:pt x="3113246" y="315754"/>
                  <a:pt x="3112294" y="312896"/>
                  <a:pt x="3110389" y="309086"/>
                </a:cubicBezTo>
                <a:cubicBezTo>
                  <a:pt x="3110389" y="306229"/>
                  <a:pt x="3109436" y="303371"/>
                  <a:pt x="3109436" y="300514"/>
                </a:cubicBezTo>
                <a:cubicBezTo>
                  <a:pt x="3109436" y="300514"/>
                  <a:pt x="3109436" y="299561"/>
                  <a:pt x="3109436" y="299561"/>
                </a:cubicBezTo>
                <a:cubicBezTo>
                  <a:pt x="3108484" y="297656"/>
                  <a:pt x="3109436" y="295751"/>
                  <a:pt x="3110389" y="292894"/>
                </a:cubicBezTo>
                <a:close/>
                <a:moveTo>
                  <a:pt x="3098006" y="350996"/>
                </a:moveTo>
                <a:cubicBezTo>
                  <a:pt x="3098006" y="350996"/>
                  <a:pt x="3098006" y="350996"/>
                  <a:pt x="3098006" y="350996"/>
                </a:cubicBezTo>
                <a:cubicBezTo>
                  <a:pt x="3098006" y="351949"/>
                  <a:pt x="3098006" y="352901"/>
                  <a:pt x="3098006" y="353854"/>
                </a:cubicBezTo>
                <a:cubicBezTo>
                  <a:pt x="3098006" y="353854"/>
                  <a:pt x="3098006" y="353854"/>
                  <a:pt x="3097054" y="354806"/>
                </a:cubicBezTo>
                <a:cubicBezTo>
                  <a:pt x="3097054" y="353854"/>
                  <a:pt x="3098006" y="351949"/>
                  <a:pt x="3098006" y="350996"/>
                </a:cubicBezTo>
                <a:close/>
                <a:moveTo>
                  <a:pt x="3093244" y="377666"/>
                </a:moveTo>
                <a:cubicBezTo>
                  <a:pt x="3095149" y="372904"/>
                  <a:pt x="3097054" y="370046"/>
                  <a:pt x="3097054" y="370046"/>
                </a:cubicBezTo>
                <a:cubicBezTo>
                  <a:pt x="3097054" y="370046"/>
                  <a:pt x="3096101" y="371951"/>
                  <a:pt x="3094196" y="373856"/>
                </a:cubicBezTo>
                <a:cubicBezTo>
                  <a:pt x="3095149" y="368141"/>
                  <a:pt x="3096101" y="361474"/>
                  <a:pt x="3097054" y="355759"/>
                </a:cubicBezTo>
                <a:cubicBezTo>
                  <a:pt x="3097054" y="354806"/>
                  <a:pt x="3098006" y="354806"/>
                  <a:pt x="3098006" y="353854"/>
                </a:cubicBezTo>
                <a:cubicBezTo>
                  <a:pt x="3098006" y="359569"/>
                  <a:pt x="3098006" y="366236"/>
                  <a:pt x="3098006" y="371951"/>
                </a:cubicBezTo>
                <a:cubicBezTo>
                  <a:pt x="3098006" y="375761"/>
                  <a:pt x="3098006" y="379571"/>
                  <a:pt x="3098006" y="383381"/>
                </a:cubicBezTo>
                <a:lnTo>
                  <a:pt x="3095149" y="383381"/>
                </a:lnTo>
                <a:cubicBezTo>
                  <a:pt x="3095149" y="383381"/>
                  <a:pt x="3095149" y="383381"/>
                  <a:pt x="3095149" y="383381"/>
                </a:cubicBezTo>
                <a:cubicBezTo>
                  <a:pt x="3094196" y="381476"/>
                  <a:pt x="3094196" y="379571"/>
                  <a:pt x="3093244" y="378619"/>
                </a:cubicBezTo>
                <a:cubicBezTo>
                  <a:pt x="3093244" y="379571"/>
                  <a:pt x="3093244" y="378619"/>
                  <a:pt x="3093244" y="377666"/>
                </a:cubicBezTo>
                <a:close/>
                <a:moveTo>
                  <a:pt x="3084671" y="293846"/>
                </a:moveTo>
                <a:cubicBezTo>
                  <a:pt x="3084671" y="288131"/>
                  <a:pt x="3085624" y="282416"/>
                  <a:pt x="3085624" y="276701"/>
                </a:cubicBezTo>
                <a:cubicBezTo>
                  <a:pt x="3085624" y="277654"/>
                  <a:pt x="3085624" y="277654"/>
                  <a:pt x="3085624" y="278606"/>
                </a:cubicBezTo>
                <a:cubicBezTo>
                  <a:pt x="3086576" y="281464"/>
                  <a:pt x="3087529" y="285274"/>
                  <a:pt x="3088481" y="289084"/>
                </a:cubicBezTo>
                <a:cubicBezTo>
                  <a:pt x="3087529" y="290036"/>
                  <a:pt x="3087529" y="290989"/>
                  <a:pt x="3086576" y="291941"/>
                </a:cubicBezTo>
                <a:cubicBezTo>
                  <a:pt x="3085624" y="292894"/>
                  <a:pt x="3084671" y="294799"/>
                  <a:pt x="3084671" y="296704"/>
                </a:cubicBezTo>
                <a:cubicBezTo>
                  <a:pt x="3084671" y="294799"/>
                  <a:pt x="3084671" y="294799"/>
                  <a:pt x="3084671" y="293846"/>
                </a:cubicBezTo>
                <a:close/>
                <a:moveTo>
                  <a:pt x="3086576" y="348139"/>
                </a:moveTo>
                <a:cubicBezTo>
                  <a:pt x="3086576" y="349091"/>
                  <a:pt x="3086576" y="349091"/>
                  <a:pt x="3086576" y="350044"/>
                </a:cubicBezTo>
                <a:cubicBezTo>
                  <a:pt x="3085624" y="353854"/>
                  <a:pt x="3084671" y="357664"/>
                  <a:pt x="3083719" y="361474"/>
                </a:cubicBezTo>
                <a:cubicBezTo>
                  <a:pt x="3083719" y="360521"/>
                  <a:pt x="3083719" y="358616"/>
                  <a:pt x="3083719" y="357664"/>
                </a:cubicBezTo>
                <a:cubicBezTo>
                  <a:pt x="3084671" y="353854"/>
                  <a:pt x="3085624" y="350996"/>
                  <a:pt x="3086576" y="348139"/>
                </a:cubicBezTo>
                <a:close/>
                <a:moveTo>
                  <a:pt x="3057049" y="235744"/>
                </a:moveTo>
                <a:cubicBezTo>
                  <a:pt x="3058001" y="227171"/>
                  <a:pt x="3058954" y="218599"/>
                  <a:pt x="3059906" y="210979"/>
                </a:cubicBezTo>
                <a:cubicBezTo>
                  <a:pt x="3060859" y="204311"/>
                  <a:pt x="3061811" y="197644"/>
                  <a:pt x="3062764" y="191929"/>
                </a:cubicBezTo>
                <a:cubicBezTo>
                  <a:pt x="3063716" y="195739"/>
                  <a:pt x="3065621" y="201454"/>
                  <a:pt x="3067526" y="209074"/>
                </a:cubicBezTo>
                <a:cubicBezTo>
                  <a:pt x="3067526" y="213836"/>
                  <a:pt x="3066574" y="217646"/>
                  <a:pt x="3066574" y="222409"/>
                </a:cubicBezTo>
                <a:cubicBezTo>
                  <a:pt x="3065621" y="231934"/>
                  <a:pt x="3064669" y="242411"/>
                  <a:pt x="3063716" y="253841"/>
                </a:cubicBezTo>
                <a:cubicBezTo>
                  <a:pt x="3062764" y="258604"/>
                  <a:pt x="3060859" y="263366"/>
                  <a:pt x="3059906" y="268129"/>
                </a:cubicBezTo>
                <a:cubicBezTo>
                  <a:pt x="3058954" y="262414"/>
                  <a:pt x="3058001" y="257651"/>
                  <a:pt x="3057049" y="252889"/>
                </a:cubicBezTo>
                <a:cubicBezTo>
                  <a:pt x="3057049" y="250984"/>
                  <a:pt x="3056096" y="250031"/>
                  <a:pt x="3056096" y="248126"/>
                </a:cubicBezTo>
                <a:cubicBezTo>
                  <a:pt x="3056096" y="244316"/>
                  <a:pt x="3056096" y="239554"/>
                  <a:pt x="3057049" y="235744"/>
                </a:cubicBezTo>
                <a:close/>
                <a:moveTo>
                  <a:pt x="3002756" y="307181"/>
                </a:moveTo>
                <a:cubicBezTo>
                  <a:pt x="3002756" y="308134"/>
                  <a:pt x="3001804" y="309086"/>
                  <a:pt x="3001804" y="310039"/>
                </a:cubicBezTo>
                <a:cubicBezTo>
                  <a:pt x="3001804" y="308134"/>
                  <a:pt x="3002756" y="307181"/>
                  <a:pt x="3002756" y="305276"/>
                </a:cubicBezTo>
                <a:cubicBezTo>
                  <a:pt x="3004661" y="298609"/>
                  <a:pt x="3005614" y="292894"/>
                  <a:pt x="3006566" y="286226"/>
                </a:cubicBezTo>
                <a:cubicBezTo>
                  <a:pt x="3007519" y="287179"/>
                  <a:pt x="3007519" y="289084"/>
                  <a:pt x="3008471" y="290036"/>
                </a:cubicBezTo>
                <a:cubicBezTo>
                  <a:pt x="3006566" y="295751"/>
                  <a:pt x="3004661" y="301466"/>
                  <a:pt x="3002756" y="307181"/>
                </a:cubicBezTo>
                <a:close/>
                <a:moveTo>
                  <a:pt x="3036094" y="249079"/>
                </a:moveTo>
                <a:cubicBezTo>
                  <a:pt x="3036094" y="254794"/>
                  <a:pt x="3036094" y="260509"/>
                  <a:pt x="3036094" y="266224"/>
                </a:cubicBezTo>
                <a:cubicBezTo>
                  <a:pt x="3035141" y="263366"/>
                  <a:pt x="3034189" y="260509"/>
                  <a:pt x="3033236" y="258604"/>
                </a:cubicBezTo>
                <a:cubicBezTo>
                  <a:pt x="3034189" y="255746"/>
                  <a:pt x="3035141" y="252889"/>
                  <a:pt x="3036094" y="249079"/>
                </a:cubicBezTo>
                <a:close/>
                <a:moveTo>
                  <a:pt x="3030379" y="269081"/>
                </a:moveTo>
                <a:cubicBezTo>
                  <a:pt x="3030379" y="269081"/>
                  <a:pt x="3030379" y="270034"/>
                  <a:pt x="3030379" y="269081"/>
                </a:cubicBezTo>
                <a:cubicBezTo>
                  <a:pt x="3030379" y="270034"/>
                  <a:pt x="3030379" y="270034"/>
                  <a:pt x="3030379" y="269081"/>
                </a:cubicBezTo>
                <a:cubicBezTo>
                  <a:pt x="3030379" y="269081"/>
                  <a:pt x="3030379" y="269081"/>
                  <a:pt x="3030379" y="269081"/>
                </a:cubicBezTo>
                <a:close/>
                <a:moveTo>
                  <a:pt x="3027521" y="353854"/>
                </a:moveTo>
                <a:cubicBezTo>
                  <a:pt x="3026569" y="356711"/>
                  <a:pt x="3024664" y="360521"/>
                  <a:pt x="3023711" y="364331"/>
                </a:cubicBezTo>
                <a:cubicBezTo>
                  <a:pt x="3021806" y="370046"/>
                  <a:pt x="3019901" y="376714"/>
                  <a:pt x="3017996" y="383381"/>
                </a:cubicBezTo>
                <a:cubicBezTo>
                  <a:pt x="3017996" y="384334"/>
                  <a:pt x="3017044" y="384334"/>
                  <a:pt x="3017044" y="385286"/>
                </a:cubicBezTo>
                <a:cubicBezTo>
                  <a:pt x="3016091" y="382429"/>
                  <a:pt x="3015139" y="379571"/>
                  <a:pt x="3015139" y="376714"/>
                </a:cubicBezTo>
                <a:cubicBezTo>
                  <a:pt x="3017044" y="372904"/>
                  <a:pt x="3018949" y="370046"/>
                  <a:pt x="3020854" y="366236"/>
                </a:cubicBezTo>
                <a:cubicBezTo>
                  <a:pt x="3023711" y="361474"/>
                  <a:pt x="3025616" y="357664"/>
                  <a:pt x="3028474" y="352901"/>
                </a:cubicBezTo>
                <a:cubicBezTo>
                  <a:pt x="3027521" y="352901"/>
                  <a:pt x="3027521" y="353854"/>
                  <a:pt x="3027521" y="353854"/>
                </a:cubicBezTo>
                <a:close/>
                <a:moveTo>
                  <a:pt x="3021806" y="230029"/>
                </a:moveTo>
                <a:cubicBezTo>
                  <a:pt x="3022759" y="231934"/>
                  <a:pt x="3022759" y="235744"/>
                  <a:pt x="3024664" y="241459"/>
                </a:cubicBezTo>
                <a:cubicBezTo>
                  <a:pt x="3024664" y="241459"/>
                  <a:pt x="3024664" y="241459"/>
                  <a:pt x="3024664" y="241459"/>
                </a:cubicBezTo>
                <a:cubicBezTo>
                  <a:pt x="3022759" y="237649"/>
                  <a:pt x="3022759" y="233839"/>
                  <a:pt x="3021806" y="230029"/>
                </a:cubicBezTo>
                <a:cubicBezTo>
                  <a:pt x="3021806" y="230029"/>
                  <a:pt x="3021806" y="230029"/>
                  <a:pt x="3021806" y="230029"/>
                </a:cubicBezTo>
                <a:close/>
                <a:moveTo>
                  <a:pt x="3020854" y="305276"/>
                </a:moveTo>
                <a:cubicBezTo>
                  <a:pt x="3020854" y="305276"/>
                  <a:pt x="3020854" y="305276"/>
                  <a:pt x="3020854" y="305276"/>
                </a:cubicBezTo>
                <a:cubicBezTo>
                  <a:pt x="3020854" y="306229"/>
                  <a:pt x="3020854" y="305276"/>
                  <a:pt x="3020854" y="305276"/>
                </a:cubicBezTo>
                <a:cubicBezTo>
                  <a:pt x="3020854" y="305276"/>
                  <a:pt x="3020854" y="305276"/>
                  <a:pt x="3020854" y="305276"/>
                </a:cubicBezTo>
                <a:close/>
                <a:moveTo>
                  <a:pt x="3017996" y="317659"/>
                </a:moveTo>
                <a:cubicBezTo>
                  <a:pt x="3018949" y="321469"/>
                  <a:pt x="3020854" y="325279"/>
                  <a:pt x="3021806" y="329089"/>
                </a:cubicBezTo>
                <a:cubicBezTo>
                  <a:pt x="3022759" y="332899"/>
                  <a:pt x="3023711" y="336709"/>
                  <a:pt x="3025616" y="339566"/>
                </a:cubicBezTo>
                <a:cubicBezTo>
                  <a:pt x="3020854" y="345281"/>
                  <a:pt x="3016091" y="351949"/>
                  <a:pt x="3011329" y="359569"/>
                </a:cubicBezTo>
                <a:cubicBezTo>
                  <a:pt x="3011329" y="359569"/>
                  <a:pt x="3011329" y="359569"/>
                  <a:pt x="3011329" y="360521"/>
                </a:cubicBezTo>
                <a:cubicBezTo>
                  <a:pt x="3010376" y="357664"/>
                  <a:pt x="3009424" y="354806"/>
                  <a:pt x="3009424" y="351949"/>
                </a:cubicBezTo>
                <a:cubicBezTo>
                  <a:pt x="3011329" y="340519"/>
                  <a:pt x="3015139" y="329089"/>
                  <a:pt x="3017996" y="317659"/>
                </a:cubicBezTo>
                <a:close/>
                <a:moveTo>
                  <a:pt x="3013234" y="257651"/>
                </a:moveTo>
                <a:cubicBezTo>
                  <a:pt x="3013234" y="258604"/>
                  <a:pt x="3013234" y="259556"/>
                  <a:pt x="3014186" y="261461"/>
                </a:cubicBezTo>
                <a:cubicBezTo>
                  <a:pt x="3014186" y="263366"/>
                  <a:pt x="3015139" y="266224"/>
                  <a:pt x="3015139" y="269081"/>
                </a:cubicBezTo>
                <a:cubicBezTo>
                  <a:pt x="3013234" y="273844"/>
                  <a:pt x="3012281" y="279559"/>
                  <a:pt x="3010376" y="284321"/>
                </a:cubicBezTo>
                <a:cubicBezTo>
                  <a:pt x="3010376" y="283369"/>
                  <a:pt x="3009424" y="283369"/>
                  <a:pt x="3009424" y="282416"/>
                </a:cubicBezTo>
                <a:cubicBezTo>
                  <a:pt x="3009424" y="281464"/>
                  <a:pt x="3008471" y="280511"/>
                  <a:pt x="3008471" y="279559"/>
                </a:cubicBezTo>
                <a:cubicBezTo>
                  <a:pt x="3008471" y="278606"/>
                  <a:pt x="3008471" y="277654"/>
                  <a:pt x="3009424" y="276701"/>
                </a:cubicBezTo>
                <a:cubicBezTo>
                  <a:pt x="3010376" y="270034"/>
                  <a:pt x="3011329" y="263366"/>
                  <a:pt x="3013234" y="257651"/>
                </a:cubicBezTo>
                <a:close/>
                <a:moveTo>
                  <a:pt x="3008471" y="230029"/>
                </a:moveTo>
                <a:cubicBezTo>
                  <a:pt x="3009424" y="234791"/>
                  <a:pt x="3010376" y="239554"/>
                  <a:pt x="3010376" y="244316"/>
                </a:cubicBezTo>
                <a:cubicBezTo>
                  <a:pt x="3009424" y="246221"/>
                  <a:pt x="3008471" y="249079"/>
                  <a:pt x="3007519" y="250984"/>
                </a:cubicBezTo>
                <a:cubicBezTo>
                  <a:pt x="3005614" y="254794"/>
                  <a:pt x="3003709" y="259556"/>
                  <a:pt x="3001804" y="264319"/>
                </a:cubicBezTo>
                <a:cubicBezTo>
                  <a:pt x="3003709" y="251936"/>
                  <a:pt x="3005614" y="240506"/>
                  <a:pt x="3008471" y="230029"/>
                </a:cubicBezTo>
                <a:close/>
                <a:moveTo>
                  <a:pt x="3003709" y="195739"/>
                </a:moveTo>
                <a:cubicBezTo>
                  <a:pt x="3003709" y="198596"/>
                  <a:pt x="3004661" y="202406"/>
                  <a:pt x="3004661" y="205264"/>
                </a:cubicBezTo>
                <a:cubicBezTo>
                  <a:pt x="3002756" y="210979"/>
                  <a:pt x="3000851" y="216694"/>
                  <a:pt x="2997994" y="223361"/>
                </a:cubicBezTo>
                <a:cubicBezTo>
                  <a:pt x="2993231" y="235744"/>
                  <a:pt x="2990374" y="248126"/>
                  <a:pt x="2986564" y="262414"/>
                </a:cubicBezTo>
                <a:cubicBezTo>
                  <a:pt x="2985611" y="265271"/>
                  <a:pt x="2985611" y="268129"/>
                  <a:pt x="2984659" y="270986"/>
                </a:cubicBezTo>
                <a:cubicBezTo>
                  <a:pt x="2984659" y="270986"/>
                  <a:pt x="2984659" y="270986"/>
                  <a:pt x="2984659" y="270986"/>
                </a:cubicBezTo>
                <a:cubicBezTo>
                  <a:pt x="2991326" y="243364"/>
                  <a:pt x="2997994" y="218599"/>
                  <a:pt x="3003709" y="195739"/>
                </a:cubicBezTo>
                <a:close/>
                <a:moveTo>
                  <a:pt x="2974181" y="311944"/>
                </a:moveTo>
                <a:cubicBezTo>
                  <a:pt x="2976086" y="302419"/>
                  <a:pt x="2978944" y="292894"/>
                  <a:pt x="2980849" y="284321"/>
                </a:cubicBezTo>
                <a:cubicBezTo>
                  <a:pt x="2980849" y="284321"/>
                  <a:pt x="2980849" y="285274"/>
                  <a:pt x="2980849" y="285274"/>
                </a:cubicBezTo>
                <a:cubicBezTo>
                  <a:pt x="2978944" y="291941"/>
                  <a:pt x="2977991" y="299561"/>
                  <a:pt x="2976086" y="307181"/>
                </a:cubicBezTo>
                <a:cubicBezTo>
                  <a:pt x="2975134" y="313849"/>
                  <a:pt x="2973229" y="320516"/>
                  <a:pt x="2972276" y="327184"/>
                </a:cubicBezTo>
                <a:cubicBezTo>
                  <a:pt x="2971324" y="325279"/>
                  <a:pt x="2971324" y="324326"/>
                  <a:pt x="2970371" y="322421"/>
                </a:cubicBezTo>
                <a:cubicBezTo>
                  <a:pt x="2972276" y="318611"/>
                  <a:pt x="2973229" y="314801"/>
                  <a:pt x="2974181" y="311944"/>
                </a:cubicBezTo>
                <a:close/>
                <a:moveTo>
                  <a:pt x="2964656" y="349091"/>
                </a:moveTo>
                <a:cubicBezTo>
                  <a:pt x="2965609" y="344329"/>
                  <a:pt x="2967514" y="339566"/>
                  <a:pt x="2968466" y="334804"/>
                </a:cubicBezTo>
                <a:cubicBezTo>
                  <a:pt x="2969419" y="337661"/>
                  <a:pt x="2970371" y="341471"/>
                  <a:pt x="2970371" y="344329"/>
                </a:cubicBezTo>
                <a:cubicBezTo>
                  <a:pt x="2970371" y="347186"/>
                  <a:pt x="2969419" y="350996"/>
                  <a:pt x="2969419" y="353854"/>
                </a:cubicBezTo>
                <a:cubicBezTo>
                  <a:pt x="2968466" y="361474"/>
                  <a:pt x="2967514" y="369094"/>
                  <a:pt x="2966561" y="377666"/>
                </a:cubicBezTo>
                <a:cubicBezTo>
                  <a:pt x="2965609" y="373856"/>
                  <a:pt x="2964656" y="369094"/>
                  <a:pt x="2963704" y="366236"/>
                </a:cubicBezTo>
                <a:cubicBezTo>
                  <a:pt x="2967514" y="350996"/>
                  <a:pt x="2969419" y="341471"/>
                  <a:pt x="2969419" y="341471"/>
                </a:cubicBezTo>
                <a:cubicBezTo>
                  <a:pt x="2969419" y="341471"/>
                  <a:pt x="2967514" y="344329"/>
                  <a:pt x="2964656" y="349091"/>
                </a:cubicBezTo>
                <a:close/>
                <a:moveTo>
                  <a:pt x="2958941" y="383381"/>
                </a:moveTo>
                <a:cubicBezTo>
                  <a:pt x="2958941" y="383381"/>
                  <a:pt x="2958941" y="384334"/>
                  <a:pt x="2958941" y="383381"/>
                </a:cubicBezTo>
                <a:cubicBezTo>
                  <a:pt x="2958941" y="384334"/>
                  <a:pt x="2958941" y="384334"/>
                  <a:pt x="2958941" y="383381"/>
                </a:cubicBezTo>
                <a:cubicBezTo>
                  <a:pt x="2958941" y="384334"/>
                  <a:pt x="2958941" y="384334"/>
                  <a:pt x="2958941" y="383381"/>
                </a:cubicBezTo>
                <a:cubicBezTo>
                  <a:pt x="2958941" y="384334"/>
                  <a:pt x="2958941" y="383381"/>
                  <a:pt x="2958941" y="383381"/>
                </a:cubicBezTo>
                <a:close/>
                <a:moveTo>
                  <a:pt x="2936081" y="284321"/>
                </a:moveTo>
                <a:cubicBezTo>
                  <a:pt x="2935129" y="280511"/>
                  <a:pt x="2935129" y="277654"/>
                  <a:pt x="2934176" y="273844"/>
                </a:cubicBezTo>
                <a:cubicBezTo>
                  <a:pt x="2935129" y="272891"/>
                  <a:pt x="2935129" y="271939"/>
                  <a:pt x="2936081" y="271939"/>
                </a:cubicBezTo>
                <a:cubicBezTo>
                  <a:pt x="2936081" y="276701"/>
                  <a:pt x="2936081" y="280511"/>
                  <a:pt x="2936081" y="284321"/>
                </a:cubicBezTo>
                <a:close/>
                <a:moveTo>
                  <a:pt x="2936081" y="267176"/>
                </a:moveTo>
                <a:cubicBezTo>
                  <a:pt x="2936081" y="267176"/>
                  <a:pt x="2936081" y="267176"/>
                  <a:pt x="2936081" y="267176"/>
                </a:cubicBezTo>
                <a:cubicBezTo>
                  <a:pt x="2935129" y="268129"/>
                  <a:pt x="2935129" y="268129"/>
                  <a:pt x="2934176" y="269081"/>
                </a:cubicBezTo>
                <a:cubicBezTo>
                  <a:pt x="2935129" y="268129"/>
                  <a:pt x="2935129" y="266224"/>
                  <a:pt x="2936081" y="265271"/>
                </a:cubicBezTo>
                <a:cubicBezTo>
                  <a:pt x="2935129" y="265271"/>
                  <a:pt x="2936081" y="266224"/>
                  <a:pt x="2936081" y="267176"/>
                </a:cubicBezTo>
                <a:close/>
                <a:moveTo>
                  <a:pt x="2929414" y="243364"/>
                </a:moveTo>
                <a:lnTo>
                  <a:pt x="2930366" y="243364"/>
                </a:lnTo>
                <a:lnTo>
                  <a:pt x="2933224" y="244316"/>
                </a:lnTo>
                <a:cubicBezTo>
                  <a:pt x="2933224" y="248126"/>
                  <a:pt x="2934176" y="251936"/>
                  <a:pt x="2934176" y="255746"/>
                </a:cubicBezTo>
                <a:cubicBezTo>
                  <a:pt x="2933224" y="257651"/>
                  <a:pt x="2932271" y="259556"/>
                  <a:pt x="2931319" y="261461"/>
                </a:cubicBezTo>
                <a:cubicBezTo>
                  <a:pt x="2930366" y="256699"/>
                  <a:pt x="2929414" y="251936"/>
                  <a:pt x="2927509" y="248126"/>
                </a:cubicBezTo>
                <a:cubicBezTo>
                  <a:pt x="2928461" y="246221"/>
                  <a:pt x="2929414" y="245269"/>
                  <a:pt x="2929414" y="243364"/>
                </a:cubicBezTo>
                <a:close/>
                <a:moveTo>
                  <a:pt x="2917984" y="351949"/>
                </a:moveTo>
                <a:cubicBezTo>
                  <a:pt x="2917984" y="352901"/>
                  <a:pt x="2917984" y="352901"/>
                  <a:pt x="2918936" y="353854"/>
                </a:cubicBezTo>
                <a:cubicBezTo>
                  <a:pt x="2918936" y="356711"/>
                  <a:pt x="2919889" y="360521"/>
                  <a:pt x="2919889" y="363379"/>
                </a:cubicBezTo>
                <a:cubicBezTo>
                  <a:pt x="2920841" y="369094"/>
                  <a:pt x="2921794" y="374809"/>
                  <a:pt x="2922746" y="380524"/>
                </a:cubicBezTo>
                <a:cubicBezTo>
                  <a:pt x="2921794" y="380524"/>
                  <a:pt x="2921794" y="380524"/>
                  <a:pt x="2920841" y="380524"/>
                </a:cubicBezTo>
                <a:cubicBezTo>
                  <a:pt x="2918936" y="374809"/>
                  <a:pt x="2916079" y="368141"/>
                  <a:pt x="2913221" y="362426"/>
                </a:cubicBezTo>
                <a:cubicBezTo>
                  <a:pt x="2914174" y="358616"/>
                  <a:pt x="2916079" y="355759"/>
                  <a:pt x="2917984" y="351949"/>
                </a:cubicBezTo>
                <a:close/>
                <a:moveTo>
                  <a:pt x="2904649" y="224314"/>
                </a:moveTo>
                <a:cubicBezTo>
                  <a:pt x="2904649" y="224314"/>
                  <a:pt x="2904649" y="224314"/>
                  <a:pt x="2904649" y="224314"/>
                </a:cubicBezTo>
                <a:cubicBezTo>
                  <a:pt x="2904649" y="228124"/>
                  <a:pt x="2903696" y="232886"/>
                  <a:pt x="2903696" y="237649"/>
                </a:cubicBezTo>
                <a:cubicBezTo>
                  <a:pt x="2903696" y="241459"/>
                  <a:pt x="2902744" y="245269"/>
                  <a:pt x="2902744" y="250031"/>
                </a:cubicBezTo>
                <a:cubicBezTo>
                  <a:pt x="2901791" y="245269"/>
                  <a:pt x="2901791" y="240506"/>
                  <a:pt x="2900839" y="235744"/>
                </a:cubicBezTo>
                <a:cubicBezTo>
                  <a:pt x="2901791" y="231934"/>
                  <a:pt x="2902744" y="228124"/>
                  <a:pt x="2904649" y="224314"/>
                </a:cubicBezTo>
                <a:close/>
                <a:moveTo>
                  <a:pt x="2885599" y="294799"/>
                </a:moveTo>
                <a:cubicBezTo>
                  <a:pt x="2886551" y="290036"/>
                  <a:pt x="2887504" y="285274"/>
                  <a:pt x="2888456" y="280511"/>
                </a:cubicBezTo>
                <a:cubicBezTo>
                  <a:pt x="2888456" y="289084"/>
                  <a:pt x="2889409" y="298609"/>
                  <a:pt x="2889409" y="308134"/>
                </a:cubicBezTo>
                <a:cubicBezTo>
                  <a:pt x="2887504" y="304324"/>
                  <a:pt x="2886551" y="301466"/>
                  <a:pt x="2884646" y="297656"/>
                </a:cubicBezTo>
                <a:cubicBezTo>
                  <a:pt x="2884646" y="296704"/>
                  <a:pt x="2885599" y="295751"/>
                  <a:pt x="2885599" y="294799"/>
                </a:cubicBezTo>
                <a:close/>
                <a:moveTo>
                  <a:pt x="2869406" y="301466"/>
                </a:moveTo>
                <a:cubicBezTo>
                  <a:pt x="2869406" y="302419"/>
                  <a:pt x="2869406" y="302419"/>
                  <a:pt x="2869406" y="301466"/>
                </a:cubicBezTo>
                <a:cubicBezTo>
                  <a:pt x="2869406" y="302419"/>
                  <a:pt x="2869406" y="302419"/>
                  <a:pt x="2869406" y="302419"/>
                </a:cubicBezTo>
                <a:cubicBezTo>
                  <a:pt x="2869406" y="303371"/>
                  <a:pt x="2868454" y="304324"/>
                  <a:pt x="2868454" y="305276"/>
                </a:cubicBezTo>
                <a:cubicBezTo>
                  <a:pt x="2864644" y="298609"/>
                  <a:pt x="2860834" y="290989"/>
                  <a:pt x="2856071" y="284321"/>
                </a:cubicBezTo>
                <a:cubicBezTo>
                  <a:pt x="2856071" y="283369"/>
                  <a:pt x="2855119" y="283369"/>
                  <a:pt x="2855119" y="282416"/>
                </a:cubicBezTo>
                <a:cubicBezTo>
                  <a:pt x="2856071" y="279559"/>
                  <a:pt x="2857024" y="276701"/>
                  <a:pt x="2857976" y="273844"/>
                </a:cubicBezTo>
                <a:cubicBezTo>
                  <a:pt x="2861786" y="283369"/>
                  <a:pt x="2865596" y="292894"/>
                  <a:pt x="2869406" y="301466"/>
                </a:cubicBezTo>
                <a:close/>
                <a:moveTo>
                  <a:pt x="2851309" y="262414"/>
                </a:moveTo>
                <a:cubicBezTo>
                  <a:pt x="2851309" y="261461"/>
                  <a:pt x="2851309" y="260509"/>
                  <a:pt x="2851309" y="259556"/>
                </a:cubicBezTo>
                <a:cubicBezTo>
                  <a:pt x="2852261" y="262414"/>
                  <a:pt x="2853214" y="264319"/>
                  <a:pt x="2855119" y="267176"/>
                </a:cubicBezTo>
                <a:cubicBezTo>
                  <a:pt x="2855119" y="268129"/>
                  <a:pt x="2856071" y="268129"/>
                  <a:pt x="2856071" y="269081"/>
                </a:cubicBezTo>
                <a:cubicBezTo>
                  <a:pt x="2855119" y="270986"/>
                  <a:pt x="2853214" y="273844"/>
                  <a:pt x="2851309" y="276701"/>
                </a:cubicBezTo>
                <a:cubicBezTo>
                  <a:pt x="2851309" y="275749"/>
                  <a:pt x="2850356" y="275749"/>
                  <a:pt x="2850356" y="274796"/>
                </a:cubicBezTo>
                <a:cubicBezTo>
                  <a:pt x="2850356" y="270986"/>
                  <a:pt x="2851309" y="267176"/>
                  <a:pt x="2851309" y="262414"/>
                </a:cubicBezTo>
                <a:close/>
                <a:moveTo>
                  <a:pt x="2848451" y="312896"/>
                </a:moveTo>
                <a:cubicBezTo>
                  <a:pt x="2848451" y="309086"/>
                  <a:pt x="2848451" y="306229"/>
                  <a:pt x="2848451" y="302419"/>
                </a:cubicBezTo>
                <a:cubicBezTo>
                  <a:pt x="2852261" y="310039"/>
                  <a:pt x="2857024" y="318611"/>
                  <a:pt x="2860834" y="327184"/>
                </a:cubicBezTo>
                <a:cubicBezTo>
                  <a:pt x="2858929" y="332899"/>
                  <a:pt x="2857024" y="338614"/>
                  <a:pt x="2856071" y="344329"/>
                </a:cubicBezTo>
                <a:cubicBezTo>
                  <a:pt x="2855119" y="348139"/>
                  <a:pt x="2854166" y="351949"/>
                  <a:pt x="2853214" y="355759"/>
                </a:cubicBezTo>
                <a:cubicBezTo>
                  <a:pt x="2852261" y="350996"/>
                  <a:pt x="2852261" y="346234"/>
                  <a:pt x="2851309" y="341471"/>
                </a:cubicBezTo>
                <a:cubicBezTo>
                  <a:pt x="2850356" y="332899"/>
                  <a:pt x="2849404" y="324326"/>
                  <a:pt x="2847499" y="316706"/>
                </a:cubicBezTo>
                <a:cubicBezTo>
                  <a:pt x="2848451" y="315754"/>
                  <a:pt x="2848451" y="313849"/>
                  <a:pt x="2848451" y="312896"/>
                </a:cubicBezTo>
                <a:close/>
                <a:moveTo>
                  <a:pt x="2836069" y="226219"/>
                </a:moveTo>
                <a:cubicBezTo>
                  <a:pt x="2839879" y="234791"/>
                  <a:pt x="2843689" y="243364"/>
                  <a:pt x="2847499" y="251936"/>
                </a:cubicBezTo>
                <a:cubicBezTo>
                  <a:pt x="2846546" y="254794"/>
                  <a:pt x="2845594" y="257651"/>
                  <a:pt x="2844641" y="261461"/>
                </a:cubicBezTo>
                <a:cubicBezTo>
                  <a:pt x="2844641" y="262414"/>
                  <a:pt x="2843689" y="264319"/>
                  <a:pt x="2843689" y="266224"/>
                </a:cubicBezTo>
                <a:cubicBezTo>
                  <a:pt x="2841784" y="263366"/>
                  <a:pt x="2840831" y="261461"/>
                  <a:pt x="2838926" y="258604"/>
                </a:cubicBezTo>
                <a:cubicBezTo>
                  <a:pt x="2837974" y="249079"/>
                  <a:pt x="2836069" y="238601"/>
                  <a:pt x="2834164" y="229076"/>
                </a:cubicBezTo>
                <a:cubicBezTo>
                  <a:pt x="2836069" y="228124"/>
                  <a:pt x="2836069" y="227171"/>
                  <a:pt x="2836069" y="226219"/>
                </a:cubicBezTo>
                <a:close/>
                <a:moveTo>
                  <a:pt x="2830354" y="305276"/>
                </a:moveTo>
                <a:cubicBezTo>
                  <a:pt x="2830354" y="308134"/>
                  <a:pt x="2830354" y="310039"/>
                  <a:pt x="2831306" y="312896"/>
                </a:cubicBezTo>
                <a:cubicBezTo>
                  <a:pt x="2831306" y="312896"/>
                  <a:pt x="2831306" y="312896"/>
                  <a:pt x="2831306" y="313849"/>
                </a:cubicBezTo>
                <a:cubicBezTo>
                  <a:pt x="2831306" y="311944"/>
                  <a:pt x="2831306" y="310039"/>
                  <a:pt x="2830354" y="308134"/>
                </a:cubicBezTo>
                <a:cubicBezTo>
                  <a:pt x="2830354" y="307181"/>
                  <a:pt x="2830354" y="306229"/>
                  <a:pt x="2830354" y="305276"/>
                </a:cubicBezTo>
                <a:close/>
                <a:moveTo>
                  <a:pt x="2829401" y="292894"/>
                </a:moveTo>
                <a:cubicBezTo>
                  <a:pt x="2829401" y="294799"/>
                  <a:pt x="2829401" y="296704"/>
                  <a:pt x="2830354" y="299561"/>
                </a:cubicBezTo>
                <a:cubicBezTo>
                  <a:pt x="2830354" y="300514"/>
                  <a:pt x="2830354" y="300514"/>
                  <a:pt x="2829401" y="301466"/>
                </a:cubicBezTo>
                <a:cubicBezTo>
                  <a:pt x="2829401" y="300514"/>
                  <a:pt x="2829401" y="300514"/>
                  <a:pt x="2829401" y="299561"/>
                </a:cubicBezTo>
                <a:cubicBezTo>
                  <a:pt x="2828449" y="296704"/>
                  <a:pt x="2828449" y="294799"/>
                  <a:pt x="2829401" y="292894"/>
                </a:cubicBezTo>
                <a:close/>
                <a:moveTo>
                  <a:pt x="2785586" y="268129"/>
                </a:moveTo>
                <a:cubicBezTo>
                  <a:pt x="2784634" y="269081"/>
                  <a:pt x="2783681" y="270034"/>
                  <a:pt x="2782729" y="271939"/>
                </a:cubicBezTo>
                <a:cubicBezTo>
                  <a:pt x="2782729" y="270986"/>
                  <a:pt x="2782729" y="270034"/>
                  <a:pt x="2782729" y="269081"/>
                </a:cubicBezTo>
                <a:cubicBezTo>
                  <a:pt x="2782729" y="268129"/>
                  <a:pt x="2782729" y="266224"/>
                  <a:pt x="2782729" y="265271"/>
                </a:cubicBezTo>
                <a:cubicBezTo>
                  <a:pt x="2783681" y="263366"/>
                  <a:pt x="2785586" y="260509"/>
                  <a:pt x="2786539" y="258604"/>
                </a:cubicBezTo>
                <a:cubicBezTo>
                  <a:pt x="2786539" y="259556"/>
                  <a:pt x="2786539" y="259556"/>
                  <a:pt x="2786539" y="260509"/>
                </a:cubicBezTo>
                <a:cubicBezTo>
                  <a:pt x="2785586" y="262414"/>
                  <a:pt x="2785586" y="265271"/>
                  <a:pt x="2785586" y="268129"/>
                </a:cubicBezTo>
                <a:close/>
                <a:moveTo>
                  <a:pt x="2796064" y="268129"/>
                </a:moveTo>
                <a:cubicBezTo>
                  <a:pt x="2796064" y="267176"/>
                  <a:pt x="2796064" y="267176"/>
                  <a:pt x="2796064" y="268129"/>
                </a:cubicBezTo>
                <a:cubicBezTo>
                  <a:pt x="2797016" y="266224"/>
                  <a:pt x="2797969" y="264319"/>
                  <a:pt x="2798921" y="263366"/>
                </a:cubicBezTo>
                <a:cubicBezTo>
                  <a:pt x="2797969" y="264319"/>
                  <a:pt x="2797016" y="266224"/>
                  <a:pt x="2796064" y="268129"/>
                </a:cubicBezTo>
                <a:close/>
                <a:moveTo>
                  <a:pt x="2803684" y="314801"/>
                </a:moveTo>
                <a:cubicBezTo>
                  <a:pt x="2803684" y="315754"/>
                  <a:pt x="2802731" y="317659"/>
                  <a:pt x="2802731" y="318611"/>
                </a:cubicBezTo>
                <a:cubicBezTo>
                  <a:pt x="2802731" y="320516"/>
                  <a:pt x="2801779" y="322421"/>
                  <a:pt x="2801779" y="325279"/>
                </a:cubicBezTo>
                <a:cubicBezTo>
                  <a:pt x="2800826" y="322421"/>
                  <a:pt x="2799874" y="320516"/>
                  <a:pt x="2798921" y="317659"/>
                </a:cubicBezTo>
                <a:cubicBezTo>
                  <a:pt x="2798921" y="316706"/>
                  <a:pt x="2798921" y="316706"/>
                  <a:pt x="2798921" y="315754"/>
                </a:cubicBezTo>
                <a:cubicBezTo>
                  <a:pt x="2798921" y="315754"/>
                  <a:pt x="2798921" y="315754"/>
                  <a:pt x="2798921" y="315754"/>
                </a:cubicBezTo>
                <a:cubicBezTo>
                  <a:pt x="2799874" y="311944"/>
                  <a:pt x="2800826" y="308134"/>
                  <a:pt x="2801779" y="304324"/>
                </a:cubicBezTo>
                <a:cubicBezTo>
                  <a:pt x="2802731" y="307181"/>
                  <a:pt x="2802731" y="310039"/>
                  <a:pt x="2803684" y="312896"/>
                </a:cubicBezTo>
                <a:cubicBezTo>
                  <a:pt x="2803684" y="313849"/>
                  <a:pt x="2803684" y="313849"/>
                  <a:pt x="2803684" y="314801"/>
                </a:cubicBezTo>
                <a:close/>
                <a:moveTo>
                  <a:pt x="2810351" y="280511"/>
                </a:moveTo>
                <a:cubicBezTo>
                  <a:pt x="2808446" y="287179"/>
                  <a:pt x="2807494" y="294799"/>
                  <a:pt x="2805589" y="302419"/>
                </a:cubicBezTo>
                <a:cubicBezTo>
                  <a:pt x="2804636" y="301466"/>
                  <a:pt x="2804636" y="299561"/>
                  <a:pt x="2803684" y="298609"/>
                </a:cubicBezTo>
                <a:cubicBezTo>
                  <a:pt x="2803684" y="297656"/>
                  <a:pt x="2803684" y="297656"/>
                  <a:pt x="2802731" y="296704"/>
                </a:cubicBezTo>
                <a:cubicBezTo>
                  <a:pt x="2803684" y="292894"/>
                  <a:pt x="2804636" y="290036"/>
                  <a:pt x="2805589" y="287179"/>
                </a:cubicBezTo>
                <a:cubicBezTo>
                  <a:pt x="2806541" y="284321"/>
                  <a:pt x="2808446" y="280511"/>
                  <a:pt x="2809399" y="277654"/>
                </a:cubicBezTo>
                <a:cubicBezTo>
                  <a:pt x="2809399" y="276701"/>
                  <a:pt x="2810351" y="275749"/>
                  <a:pt x="2810351" y="275749"/>
                </a:cubicBezTo>
                <a:cubicBezTo>
                  <a:pt x="2811304" y="276701"/>
                  <a:pt x="2810351" y="278606"/>
                  <a:pt x="2810351" y="280511"/>
                </a:cubicBezTo>
                <a:close/>
                <a:moveTo>
                  <a:pt x="2811304" y="276701"/>
                </a:moveTo>
                <a:cubicBezTo>
                  <a:pt x="2811304" y="275749"/>
                  <a:pt x="2811304" y="275749"/>
                  <a:pt x="2811304" y="274796"/>
                </a:cubicBezTo>
                <a:cubicBezTo>
                  <a:pt x="2812256" y="273844"/>
                  <a:pt x="2812256" y="271939"/>
                  <a:pt x="2813209" y="270986"/>
                </a:cubicBezTo>
                <a:cubicBezTo>
                  <a:pt x="2812256" y="272891"/>
                  <a:pt x="2812256" y="274796"/>
                  <a:pt x="2811304" y="276701"/>
                </a:cubicBezTo>
                <a:close/>
                <a:moveTo>
                  <a:pt x="2812256" y="236696"/>
                </a:moveTo>
                <a:cubicBezTo>
                  <a:pt x="2810351" y="239554"/>
                  <a:pt x="2808446" y="243364"/>
                  <a:pt x="2806541" y="246221"/>
                </a:cubicBezTo>
                <a:cubicBezTo>
                  <a:pt x="2804636" y="248126"/>
                  <a:pt x="2802731" y="250031"/>
                  <a:pt x="2799874" y="251936"/>
                </a:cubicBezTo>
                <a:cubicBezTo>
                  <a:pt x="2797969" y="253841"/>
                  <a:pt x="2796064" y="255746"/>
                  <a:pt x="2794159" y="257651"/>
                </a:cubicBezTo>
                <a:cubicBezTo>
                  <a:pt x="2793206" y="252889"/>
                  <a:pt x="2792254" y="249079"/>
                  <a:pt x="2792254" y="245269"/>
                </a:cubicBezTo>
                <a:cubicBezTo>
                  <a:pt x="2793206" y="242411"/>
                  <a:pt x="2795111" y="240506"/>
                  <a:pt x="2796064" y="238601"/>
                </a:cubicBezTo>
                <a:cubicBezTo>
                  <a:pt x="2799874" y="231934"/>
                  <a:pt x="2802731" y="227171"/>
                  <a:pt x="2804636" y="224314"/>
                </a:cubicBezTo>
                <a:cubicBezTo>
                  <a:pt x="2807494" y="228124"/>
                  <a:pt x="2809399" y="232886"/>
                  <a:pt x="2812256" y="236696"/>
                </a:cubicBezTo>
                <a:close/>
                <a:moveTo>
                  <a:pt x="2804636" y="223361"/>
                </a:moveTo>
                <a:cubicBezTo>
                  <a:pt x="2802731" y="225266"/>
                  <a:pt x="2798921" y="229076"/>
                  <a:pt x="2794159" y="235744"/>
                </a:cubicBezTo>
                <a:cubicBezTo>
                  <a:pt x="2793206" y="236696"/>
                  <a:pt x="2793206" y="237649"/>
                  <a:pt x="2792254" y="238601"/>
                </a:cubicBezTo>
                <a:cubicBezTo>
                  <a:pt x="2792254" y="238601"/>
                  <a:pt x="2792254" y="238601"/>
                  <a:pt x="2792254" y="238601"/>
                </a:cubicBezTo>
                <a:cubicBezTo>
                  <a:pt x="2794159" y="235744"/>
                  <a:pt x="2795111" y="232886"/>
                  <a:pt x="2796064" y="230981"/>
                </a:cubicBezTo>
                <a:cubicBezTo>
                  <a:pt x="2797969" y="226219"/>
                  <a:pt x="2800826" y="222409"/>
                  <a:pt x="2801779" y="219551"/>
                </a:cubicBezTo>
                <a:cubicBezTo>
                  <a:pt x="2802731" y="220504"/>
                  <a:pt x="2803684" y="222409"/>
                  <a:pt x="2804636" y="223361"/>
                </a:cubicBezTo>
                <a:close/>
                <a:moveTo>
                  <a:pt x="2787491" y="196691"/>
                </a:moveTo>
                <a:cubicBezTo>
                  <a:pt x="2792254" y="203359"/>
                  <a:pt x="2796064" y="210026"/>
                  <a:pt x="2800826" y="217646"/>
                </a:cubicBezTo>
                <a:cubicBezTo>
                  <a:pt x="2798921" y="220504"/>
                  <a:pt x="2796064" y="224314"/>
                  <a:pt x="2792254" y="228124"/>
                </a:cubicBezTo>
                <a:cubicBezTo>
                  <a:pt x="2791301" y="229076"/>
                  <a:pt x="2790349" y="230029"/>
                  <a:pt x="2790349" y="230981"/>
                </a:cubicBezTo>
                <a:cubicBezTo>
                  <a:pt x="2789396" y="226219"/>
                  <a:pt x="2788444" y="222409"/>
                  <a:pt x="2787491" y="218599"/>
                </a:cubicBezTo>
                <a:cubicBezTo>
                  <a:pt x="2783681" y="205264"/>
                  <a:pt x="2781776" y="196691"/>
                  <a:pt x="2781776" y="196691"/>
                </a:cubicBezTo>
                <a:cubicBezTo>
                  <a:pt x="2781776" y="196691"/>
                  <a:pt x="2782729" y="204311"/>
                  <a:pt x="2783681" y="218599"/>
                </a:cubicBezTo>
                <a:cubicBezTo>
                  <a:pt x="2784634" y="224314"/>
                  <a:pt x="2784634" y="230981"/>
                  <a:pt x="2784634" y="237649"/>
                </a:cubicBezTo>
                <a:cubicBezTo>
                  <a:pt x="2783681" y="239554"/>
                  <a:pt x="2781776" y="241459"/>
                  <a:pt x="2780824" y="243364"/>
                </a:cubicBezTo>
                <a:cubicBezTo>
                  <a:pt x="2779871" y="227171"/>
                  <a:pt x="2779871" y="213836"/>
                  <a:pt x="2778919" y="204311"/>
                </a:cubicBezTo>
                <a:cubicBezTo>
                  <a:pt x="2777966" y="192881"/>
                  <a:pt x="2777966" y="186214"/>
                  <a:pt x="2777966" y="186214"/>
                </a:cubicBezTo>
                <a:cubicBezTo>
                  <a:pt x="2777966" y="186214"/>
                  <a:pt x="2777014" y="192881"/>
                  <a:pt x="2775109" y="204311"/>
                </a:cubicBezTo>
                <a:cubicBezTo>
                  <a:pt x="2775109" y="207169"/>
                  <a:pt x="2774156" y="210979"/>
                  <a:pt x="2774156" y="214789"/>
                </a:cubicBezTo>
                <a:cubicBezTo>
                  <a:pt x="2773204" y="206216"/>
                  <a:pt x="2772251" y="198596"/>
                  <a:pt x="2770346" y="190976"/>
                </a:cubicBezTo>
                <a:cubicBezTo>
                  <a:pt x="2770346" y="190024"/>
                  <a:pt x="2770346" y="190024"/>
                  <a:pt x="2770346" y="189071"/>
                </a:cubicBezTo>
                <a:cubicBezTo>
                  <a:pt x="2770346" y="188119"/>
                  <a:pt x="2770346" y="186214"/>
                  <a:pt x="2770346" y="185261"/>
                </a:cubicBezTo>
                <a:cubicBezTo>
                  <a:pt x="2769394" y="174784"/>
                  <a:pt x="2768441" y="168116"/>
                  <a:pt x="2768441" y="166211"/>
                </a:cubicBezTo>
                <a:cubicBezTo>
                  <a:pt x="2774156" y="174784"/>
                  <a:pt x="2779871" y="185261"/>
                  <a:pt x="2787491" y="196691"/>
                </a:cubicBezTo>
                <a:close/>
                <a:moveTo>
                  <a:pt x="2767489" y="167164"/>
                </a:moveTo>
                <a:cubicBezTo>
                  <a:pt x="2767489" y="168116"/>
                  <a:pt x="2767489" y="169069"/>
                  <a:pt x="2767489" y="170974"/>
                </a:cubicBezTo>
                <a:cubicBezTo>
                  <a:pt x="2767489" y="169069"/>
                  <a:pt x="2767489" y="168116"/>
                  <a:pt x="2766536" y="166211"/>
                </a:cubicBezTo>
                <a:cubicBezTo>
                  <a:pt x="2767489" y="166211"/>
                  <a:pt x="2767489" y="166211"/>
                  <a:pt x="2767489" y="167164"/>
                </a:cubicBezTo>
                <a:close/>
                <a:moveTo>
                  <a:pt x="2757964" y="342424"/>
                </a:moveTo>
                <a:cubicBezTo>
                  <a:pt x="2757011" y="340519"/>
                  <a:pt x="2756059" y="338614"/>
                  <a:pt x="2755106" y="336709"/>
                </a:cubicBezTo>
                <a:cubicBezTo>
                  <a:pt x="2756059" y="333851"/>
                  <a:pt x="2757964" y="331946"/>
                  <a:pt x="2758916" y="329089"/>
                </a:cubicBezTo>
                <a:cubicBezTo>
                  <a:pt x="2759869" y="330041"/>
                  <a:pt x="2759869" y="331946"/>
                  <a:pt x="2760821" y="332899"/>
                </a:cubicBezTo>
                <a:cubicBezTo>
                  <a:pt x="2759869" y="336709"/>
                  <a:pt x="2758916" y="339566"/>
                  <a:pt x="2757964" y="342424"/>
                </a:cubicBezTo>
                <a:close/>
                <a:moveTo>
                  <a:pt x="2762726" y="327184"/>
                </a:moveTo>
                <a:cubicBezTo>
                  <a:pt x="2762726" y="328136"/>
                  <a:pt x="2761774" y="329089"/>
                  <a:pt x="2761774" y="330994"/>
                </a:cubicBezTo>
                <a:cubicBezTo>
                  <a:pt x="2760821" y="330041"/>
                  <a:pt x="2760821" y="329089"/>
                  <a:pt x="2759869" y="328136"/>
                </a:cubicBezTo>
                <a:cubicBezTo>
                  <a:pt x="2760821" y="327184"/>
                  <a:pt x="2760821" y="325279"/>
                  <a:pt x="2761774" y="324326"/>
                </a:cubicBezTo>
                <a:cubicBezTo>
                  <a:pt x="2762726" y="325279"/>
                  <a:pt x="2762726" y="326231"/>
                  <a:pt x="2762726" y="327184"/>
                </a:cubicBezTo>
                <a:cubicBezTo>
                  <a:pt x="2762726" y="327184"/>
                  <a:pt x="2762726" y="327184"/>
                  <a:pt x="2762726" y="327184"/>
                </a:cubicBezTo>
                <a:close/>
                <a:moveTo>
                  <a:pt x="2762726" y="250031"/>
                </a:moveTo>
                <a:cubicBezTo>
                  <a:pt x="2762726" y="256699"/>
                  <a:pt x="2762726" y="263366"/>
                  <a:pt x="2762726" y="270034"/>
                </a:cubicBezTo>
                <a:cubicBezTo>
                  <a:pt x="2759869" y="273844"/>
                  <a:pt x="2757011" y="278606"/>
                  <a:pt x="2754154" y="282416"/>
                </a:cubicBezTo>
                <a:cubicBezTo>
                  <a:pt x="2754154" y="283369"/>
                  <a:pt x="2753201" y="283369"/>
                  <a:pt x="2753201" y="284321"/>
                </a:cubicBezTo>
                <a:cubicBezTo>
                  <a:pt x="2753201" y="283369"/>
                  <a:pt x="2752249" y="283369"/>
                  <a:pt x="2752249" y="282416"/>
                </a:cubicBezTo>
                <a:cubicBezTo>
                  <a:pt x="2752249" y="281464"/>
                  <a:pt x="2753201" y="280511"/>
                  <a:pt x="2753201" y="278606"/>
                </a:cubicBezTo>
                <a:cubicBezTo>
                  <a:pt x="2754154" y="274796"/>
                  <a:pt x="2755106" y="270986"/>
                  <a:pt x="2756059" y="267176"/>
                </a:cubicBezTo>
                <a:cubicBezTo>
                  <a:pt x="2757964" y="260509"/>
                  <a:pt x="2759869" y="255746"/>
                  <a:pt x="2761774" y="251936"/>
                </a:cubicBezTo>
                <a:cubicBezTo>
                  <a:pt x="2761774" y="251936"/>
                  <a:pt x="2761774" y="250031"/>
                  <a:pt x="2762726" y="250031"/>
                </a:cubicBezTo>
                <a:cubicBezTo>
                  <a:pt x="2762726" y="250031"/>
                  <a:pt x="2762726" y="250031"/>
                  <a:pt x="2762726" y="250031"/>
                </a:cubicBezTo>
                <a:close/>
                <a:moveTo>
                  <a:pt x="2753201" y="250031"/>
                </a:moveTo>
                <a:cubicBezTo>
                  <a:pt x="2755106" y="242411"/>
                  <a:pt x="2756059" y="236696"/>
                  <a:pt x="2757011" y="230981"/>
                </a:cubicBezTo>
                <a:cubicBezTo>
                  <a:pt x="2758916" y="236696"/>
                  <a:pt x="2760821" y="242411"/>
                  <a:pt x="2762726" y="249079"/>
                </a:cubicBezTo>
                <a:cubicBezTo>
                  <a:pt x="2761774" y="250031"/>
                  <a:pt x="2761774" y="250984"/>
                  <a:pt x="2760821" y="252889"/>
                </a:cubicBezTo>
                <a:cubicBezTo>
                  <a:pt x="2758916" y="255746"/>
                  <a:pt x="2756059" y="260509"/>
                  <a:pt x="2752249" y="267176"/>
                </a:cubicBezTo>
                <a:cubicBezTo>
                  <a:pt x="2750344" y="270034"/>
                  <a:pt x="2749391" y="272891"/>
                  <a:pt x="2748439" y="275749"/>
                </a:cubicBezTo>
                <a:cubicBezTo>
                  <a:pt x="2748439" y="275749"/>
                  <a:pt x="2748439" y="274796"/>
                  <a:pt x="2747486" y="274796"/>
                </a:cubicBezTo>
                <a:cubicBezTo>
                  <a:pt x="2749391" y="265271"/>
                  <a:pt x="2751296" y="256699"/>
                  <a:pt x="2753201" y="250031"/>
                </a:cubicBezTo>
                <a:close/>
                <a:moveTo>
                  <a:pt x="2749391" y="362426"/>
                </a:moveTo>
                <a:cubicBezTo>
                  <a:pt x="2748439" y="360521"/>
                  <a:pt x="2747486" y="359569"/>
                  <a:pt x="2746534" y="357664"/>
                </a:cubicBezTo>
                <a:cubicBezTo>
                  <a:pt x="2746534" y="356711"/>
                  <a:pt x="2746534" y="355759"/>
                  <a:pt x="2746534" y="354806"/>
                </a:cubicBezTo>
                <a:cubicBezTo>
                  <a:pt x="2747486" y="356711"/>
                  <a:pt x="2748439" y="359569"/>
                  <a:pt x="2749391" y="362426"/>
                </a:cubicBezTo>
                <a:close/>
                <a:moveTo>
                  <a:pt x="2734151" y="258604"/>
                </a:moveTo>
                <a:cubicBezTo>
                  <a:pt x="2736056" y="262414"/>
                  <a:pt x="2737961" y="268129"/>
                  <a:pt x="2740819" y="273844"/>
                </a:cubicBezTo>
                <a:cubicBezTo>
                  <a:pt x="2738914" y="278606"/>
                  <a:pt x="2737009" y="284321"/>
                  <a:pt x="2735104" y="290036"/>
                </a:cubicBezTo>
                <a:cubicBezTo>
                  <a:pt x="2735104" y="288131"/>
                  <a:pt x="2734151" y="287179"/>
                  <a:pt x="2734151" y="287179"/>
                </a:cubicBezTo>
                <a:cubicBezTo>
                  <a:pt x="2734151" y="287179"/>
                  <a:pt x="2734151" y="289084"/>
                  <a:pt x="2734151" y="291941"/>
                </a:cubicBezTo>
                <a:cubicBezTo>
                  <a:pt x="2734151" y="291941"/>
                  <a:pt x="2734151" y="291941"/>
                  <a:pt x="2734151" y="291941"/>
                </a:cubicBezTo>
                <a:cubicBezTo>
                  <a:pt x="2733199" y="290989"/>
                  <a:pt x="2733199" y="290036"/>
                  <a:pt x="2732246" y="289084"/>
                </a:cubicBezTo>
                <a:cubicBezTo>
                  <a:pt x="2732246" y="288131"/>
                  <a:pt x="2731294" y="287179"/>
                  <a:pt x="2731294" y="286226"/>
                </a:cubicBezTo>
                <a:cubicBezTo>
                  <a:pt x="2733199" y="275749"/>
                  <a:pt x="2734151" y="266224"/>
                  <a:pt x="2734151" y="258604"/>
                </a:cubicBezTo>
                <a:close/>
                <a:moveTo>
                  <a:pt x="2715101" y="290989"/>
                </a:moveTo>
                <a:cubicBezTo>
                  <a:pt x="2715101" y="284321"/>
                  <a:pt x="2715101" y="278606"/>
                  <a:pt x="2716054" y="273844"/>
                </a:cubicBezTo>
                <a:cubicBezTo>
                  <a:pt x="2717006" y="274796"/>
                  <a:pt x="2717006" y="276701"/>
                  <a:pt x="2717959" y="278606"/>
                </a:cubicBezTo>
                <a:cubicBezTo>
                  <a:pt x="2717006" y="287179"/>
                  <a:pt x="2717006" y="295751"/>
                  <a:pt x="2716054" y="304324"/>
                </a:cubicBezTo>
                <a:cubicBezTo>
                  <a:pt x="2716054" y="304324"/>
                  <a:pt x="2715101" y="303371"/>
                  <a:pt x="2715101" y="303371"/>
                </a:cubicBezTo>
                <a:cubicBezTo>
                  <a:pt x="2714149" y="298609"/>
                  <a:pt x="2715101" y="294799"/>
                  <a:pt x="2715101" y="290989"/>
                </a:cubicBezTo>
                <a:close/>
                <a:moveTo>
                  <a:pt x="2705576" y="243364"/>
                </a:moveTo>
                <a:cubicBezTo>
                  <a:pt x="2705576" y="244316"/>
                  <a:pt x="2705576" y="246221"/>
                  <a:pt x="2704624" y="247174"/>
                </a:cubicBezTo>
                <a:lnTo>
                  <a:pt x="2703671" y="238601"/>
                </a:lnTo>
                <a:cubicBezTo>
                  <a:pt x="2704624" y="239554"/>
                  <a:pt x="2705576" y="241459"/>
                  <a:pt x="2705576" y="243364"/>
                </a:cubicBezTo>
                <a:close/>
                <a:moveTo>
                  <a:pt x="2697956" y="312896"/>
                </a:moveTo>
                <a:cubicBezTo>
                  <a:pt x="2697956" y="312896"/>
                  <a:pt x="2697956" y="313849"/>
                  <a:pt x="2697956" y="313849"/>
                </a:cubicBezTo>
                <a:cubicBezTo>
                  <a:pt x="2697956" y="312896"/>
                  <a:pt x="2697956" y="311944"/>
                  <a:pt x="2697956" y="310991"/>
                </a:cubicBezTo>
                <a:lnTo>
                  <a:pt x="2697956" y="312896"/>
                </a:lnTo>
                <a:close/>
                <a:moveTo>
                  <a:pt x="2664619" y="234791"/>
                </a:moveTo>
                <a:cubicBezTo>
                  <a:pt x="2665571" y="235744"/>
                  <a:pt x="2665571" y="237649"/>
                  <a:pt x="2666524" y="238601"/>
                </a:cubicBezTo>
                <a:cubicBezTo>
                  <a:pt x="2668429" y="253841"/>
                  <a:pt x="2670334" y="270034"/>
                  <a:pt x="2673191" y="287179"/>
                </a:cubicBezTo>
                <a:cubicBezTo>
                  <a:pt x="2672239" y="284321"/>
                  <a:pt x="2671286" y="282416"/>
                  <a:pt x="2670334" y="279559"/>
                </a:cubicBezTo>
                <a:cubicBezTo>
                  <a:pt x="2670334" y="279559"/>
                  <a:pt x="2670334" y="278606"/>
                  <a:pt x="2670334" y="278606"/>
                </a:cubicBezTo>
                <a:cubicBezTo>
                  <a:pt x="2670334" y="276701"/>
                  <a:pt x="2671286" y="276701"/>
                  <a:pt x="2671286" y="276701"/>
                </a:cubicBezTo>
                <a:cubicBezTo>
                  <a:pt x="2671286" y="276701"/>
                  <a:pt x="2671286" y="277654"/>
                  <a:pt x="2670334" y="278606"/>
                </a:cubicBezTo>
                <a:cubicBezTo>
                  <a:pt x="2669381" y="266224"/>
                  <a:pt x="2667476" y="255746"/>
                  <a:pt x="2664619" y="246221"/>
                </a:cubicBezTo>
                <a:cubicBezTo>
                  <a:pt x="2664619" y="244316"/>
                  <a:pt x="2663666" y="242411"/>
                  <a:pt x="2663666" y="240506"/>
                </a:cubicBezTo>
                <a:cubicBezTo>
                  <a:pt x="2663666" y="238601"/>
                  <a:pt x="2663666" y="236696"/>
                  <a:pt x="2664619" y="234791"/>
                </a:cubicBezTo>
                <a:close/>
                <a:moveTo>
                  <a:pt x="2657951" y="339566"/>
                </a:moveTo>
                <a:cubicBezTo>
                  <a:pt x="2656999" y="338614"/>
                  <a:pt x="2656999" y="337661"/>
                  <a:pt x="2656046" y="336709"/>
                </a:cubicBezTo>
                <a:cubicBezTo>
                  <a:pt x="2656999" y="332899"/>
                  <a:pt x="2656999" y="329089"/>
                  <a:pt x="2657951" y="325279"/>
                </a:cubicBezTo>
                <a:cubicBezTo>
                  <a:pt x="2658904" y="330041"/>
                  <a:pt x="2657951" y="334804"/>
                  <a:pt x="2657951" y="339566"/>
                </a:cubicBezTo>
                <a:close/>
                <a:moveTo>
                  <a:pt x="2654141" y="277654"/>
                </a:moveTo>
                <a:cubicBezTo>
                  <a:pt x="2656046" y="284321"/>
                  <a:pt x="2657951" y="291941"/>
                  <a:pt x="2659856" y="298609"/>
                </a:cubicBezTo>
                <a:cubicBezTo>
                  <a:pt x="2659856" y="298609"/>
                  <a:pt x="2659856" y="299561"/>
                  <a:pt x="2659856" y="299561"/>
                </a:cubicBezTo>
                <a:cubicBezTo>
                  <a:pt x="2657951" y="304324"/>
                  <a:pt x="2656046" y="310039"/>
                  <a:pt x="2653189" y="316706"/>
                </a:cubicBezTo>
                <a:cubicBezTo>
                  <a:pt x="2653189" y="317659"/>
                  <a:pt x="2652236" y="318611"/>
                  <a:pt x="2652236" y="319564"/>
                </a:cubicBezTo>
                <a:cubicBezTo>
                  <a:pt x="2651284" y="316706"/>
                  <a:pt x="2651284" y="313849"/>
                  <a:pt x="2650331" y="311944"/>
                </a:cubicBezTo>
                <a:cubicBezTo>
                  <a:pt x="2649379" y="308134"/>
                  <a:pt x="2648426" y="305276"/>
                  <a:pt x="2647474" y="301466"/>
                </a:cubicBezTo>
                <a:cubicBezTo>
                  <a:pt x="2649379" y="293846"/>
                  <a:pt x="2651284" y="286226"/>
                  <a:pt x="2654141" y="277654"/>
                </a:cubicBezTo>
                <a:close/>
                <a:moveTo>
                  <a:pt x="2633186" y="283369"/>
                </a:moveTo>
                <a:cubicBezTo>
                  <a:pt x="2633186" y="284321"/>
                  <a:pt x="2633186" y="284321"/>
                  <a:pt x="2633186" y="285274"/>
                </a:cubicBezTo>
                <a:cubicBezTo>
                  <a:pt x="2633186" y="285274"/>
                  <a:pt x="2633186" y="286226"/>
                  <a:pt x="2633186" y="286226"/>
                </a:cubicBezTo>
                <a:cubicBezTo>
                  <a:pt x="2633186" y="287179"/>
                  <a:pt x="2632234" y="288131"/>
                  <a:pt x="2632234" y="290036"/>
                </a:cubicBezTo>
                <a:cubicBezTo>
                  <a:pt x="2633186" y="287179"/>
                  <a:pt x="2633186" y="285274"/>
                  <a:pt x="2633186" y="283369"/>
                </a:cubicBezTo>
                <a:close/>
                <a:moveTo>
                  <a:pt x="2578894" y="242411"/>
                </a:moveTo>
                <a:cubicBezTo>
                  <a:pt x="2578894" y="242411"/>
                  <a:pt x="2578894" y="241459"/>
                  <a:pt x="2577941" y="241459"/>
                </a:cubicBezTo>
                <a:cubicBezTo>
                  <a:pt x="2578894" y="239554"/>
                  <a:pt x="2579846" y="237649"/>
                  <a:pt x="2580799" y="235744"/>
                </a:cubicBezTo>
                <a:cubicBezTo>
                  <a:pt x="2580799" y="235744"/>
                  <a:pt x="2580799" y="235744"/>
                  <a:pt x="2580799" y="235744"/>
                </a:cubicBezTo>
                <a:cubicBezTo>
                  <a:pt x="2580799" y="238601"/>
                  <a:pt x="2579846" y="240506"/>
                  <a:pt x="2578894" y="242411"/>
                </a:cubicBezTo>
                <a:close/>
                <a:moveTo>
                  <a:pt x="2597944" y="275749"/>
                </a:moveTo>
                <a:cubicBezTo>
                  <a:pt x="2597944" y="275749"/>
                  <a:pt x="2597944" y="274796"/>
                  <a:pt x="2597944" y="274796"/>
                </a:cubicBezTo>
                <a:cubicBezTo>
                  <a:pt x="2597944" y="274796"/>
                  <a:pt x="2598896" y="275749"/>
                  <a:pt x="2597944" y="275749"/>
                </a:cubicBezTo>
                <a:cubicBezTo>
                  <a:pt x="2598896" y="275749"/>
                  <a:pt x="2597944" y="275749"/>
                  <a:pt x="2597944" y="275749"/>
                </a:cubicBezTo>
                <a:close/>
                <a:moveTo>
                  <a:pt x="2616041" y="309086"/>
                </a:moveTo>
                <a:cubicBezTo>
                  <a:pt x="2615089" y="312896"/>
                  <a:pt x="2614136" y="315754"/>
                  <a:pt x="2613184" y="319564"/>
                </a:cubicBezTo>
                <a:cubicBezTo>
                  <a:pt x="2613184" y="318611"/>
                  <a:pt x="2613184" y="318611"/>
                  <a:pt x="2613184" y="318611"/>
                </a:cubicBezTo>
                <a:cubicBezTo>
                  <a:pt x="2613184" y="318611"/>
                  <a:pt x="2613184" y="319564"/>
                  <a:pt x="2613184" y="319564"/>
                </a:cubicBezTo>
                <a:cubicBezTo>
                  <a:pt x="2613184" y="319564"/>
                  <a:pt x="2613184" y="319564"/>
                  <a:pt x="2613184" y="319564"/>
                </a:cubicBezTo>
                <a:cubicBezTo>
                  <a:pt x="2609374" y="309086"/>
                  <a:pt x="2604611" y="298609"/>
                  <a:pt x="2600801" y="289084"/>
                </a:cubicBezTo>
                <a:cubicBezTo>
                  <a:pt x="2601754" y="287179"/>
                  <a:pt x="2602706" y="284321"/>
                  <a:pt x="2602706" y="282416"/>
                </a:cubicBezTo>
                <a:cubicBezTo>
                  <a:pt x="2605564" y="287179"/>
                  <a:pt x="2609374" y="292894"/>
                  <a:pt x="2612231" y="299561"/>
                </a:cubicBezTo>
                <a:cubicBezTo>
                  <a:pt x="2613184" y="302419"/>
                  <a:pt x="2615089" y="305276"/>
                  <a:pt x="2616041" y="308134"/>
                </a:cubicBezTo>
                <a:lnTo>
                  <a:pt x="2616041" y="309086"/>
                </a:lnTo>
                <a:lnTo>
                  <a:pt x="2616041" y="309086"/>
                </a:lnTo>
                <a:close/>
                <a:moveTo>
                  <a:pt x="2604611" y="276701"/>
                </a:moveTo>
                <a:cubicBezTo>
                  <a:pt x="2605564" y="272891"/>
                  <a:pt x="2607469" y="270034"/>
                  <a:pt x="2608421" y="267176"/>
                </a:cubicBezTo>
                <a:cubicBezTo>
                  <a:pt x="2609374" y="271939"/>
                  <a:pt x="2612231" y="279559"/>
                  <a:pt x="2615089" y="290036"/>
                </a:cubicBezTo>
                <a:cubicBezTo>
                  <a:pt x="2611279" y="285274"/>
                  <a:pt x="2608421" y="280511"/>
                  <a:pt x="2604611" y="276701"/>
                </a:cubicBezTo>
                <a:close/>
                <a:moveTo>
                  <a:pt x="2614136" y="276701"/>
                </a:moveTo>
                <a:cubicBezTo>
                  <a:pt x="2612231" y="271939"/>
                  <a:pt x="2610326" y="268129"/>
                  <a:pt x="2609374" y="266224"/>
                </a:cubicBezTo>
                <a:cubicBezTo>
                  <a:pt x="2610326" y="263366"/>
                  <a:pt x="2611279" y="260509"/>
                  <a:pt x="2612231" y="257651"/>
                </a:cubicBezTo>
                <a:cubicBezTo>
                  <a:pt x="2612231" y="263366"/>
                  <a:pt x="2613184" y="270034"/>
                  <a:pt x="2614136" y="276701"/>
                </a:cubicBezTo>
                <a:close/>
                <a:moveTo>
                  <a:pt x="2606516" y="208121"/>
                </a:moveTo>
                <a:cubicBezTo>
                  <a:pt x="2607469" y="221456"/>
                  <a:pt x="2609374" y="235744"/>
                  <a:pt x="2611279" y="250984"/>
                </a:cubicBezTo>
                <a:cubicBezTo>
                  <a:pt x="2611279" y="250984"/>
                  <a:pt x="2611279" y="251936"/>
                  <a:pt x="2611279" y="251936"/>
                </a:cubicBezTo>
                <a:cubicBezTo>
                  <a:pt x="2608421" y="256699"/>
                  <a:pt x="2604611" y="263366"/>
                  <a:pt x="2600801" y="271939"/>
                </a:cubicBezTo>
                <a:cubicBezTo>
                  <a:pt x="2599849" y="270034"/>
                  <a:pt x="2598896" y="269081"/>
                  <a:pt x="2597944" y="268129"/>
                </a:cubicBezTo>
                <a:cubicBezTo>
                  <a:pt x="2596991" y="257651"/>
                  <a:pt x="2596039" y="247174"/>
                  <a:pt x="2595086" y="237649"/>
                </a:cubicBezTo>
                <a:cubicBezTo>
                  <a:pt x="2595086" y="234791"/>
                  <a:pt x="2594134" y="230981"/>
                  <a:pt x="2594134" y="228124"/>
                </a:cubicBezTo>
                <a:cubicBezTo>
                  <a:pt x="2598896" y="207169"/>
                  <a:pt x="2602706" y="190976"/>
                  <a:pt x="2605564" y="179546"/>
                </a:cubicBezTo>
                <a:cubicBezTo>
                  <a:pt x="2604611" y="188119"/>
                  <a:pt x="2605564" y="197644"/>
                  <a:pt x="2606516" y="208121"/>
                </a:cubicBezTo>
                <a:close/>
                <a:moveTo>
                  <a:pt x="2586514" y="186214"/>
                </a:moveTo>
                <a:cubicBezTo>
                  <a:pt x="2591276" y="175736"/>
                  <a:pt x="2595086" y="167164"/>
                  <a:pt x="2598896" y="159544"/>
                </a:cubicBezTo>
                <a:cubicBezTo>
                  <a:pt x="2599849" y="157639"/>
                  <a:pt x="2600801" y="155734"/>
                  <a:pt x="2601754" y="153829"/>
                </a:cubicBezTo>
                <a:cubicBezTo>
                  <a:pt x="2602706" y="159544"/>
                  <a:pt x="2602706" y="166211"/>
                  <a:pt x="2603659" y="173831"/>
                </a:cubicBezTo>
                <a:cubicBezTo>
                  <a:pt x="2600801" y="182404"/>
                  <a:pt x="2596039" y="194786"/>
                  <a:pt x="2590324" y="210979"/>
                </a:cubicBezTo>
                <a:cubicBezTo>
                  <a:pt x="2589371" y="202406"/>
                  <a:pt x="2587466" y="194786"/>
                  <a:pt x="2586514" y="187166"/>
                </a:cubicBezTo>
                <a:cubicBezTo>
                  <a:pt x="2586514" y="187166"/>
                  <a:pt x="2586514" y="187166"/>
                  <a:pt x="2586514" y="186214"/>
                </a:cubicBezTo>
                <a:close/>
                <a:moveTo>
                  <a:pt x="2584609" y="408146"/>
                </a:moveTo>
                <a:cubicBezTo>
                  <a:pt x="2584609" y="408146"/>
                  <a:pt x="2584609" y="409099"/>
                  <a:pt x="2584609" y="408146"/>
                </a:cubicBezTo>
                <a:cubicBezTo>
                  <a:pt x="2583656" y="403384"/>
                  <a:pt x="2582704" y="398621"/>
                  <a:pt x="2581751" y="393859"/>
                </a:cubicBezTo>
                <a:cubicBezTo>
                  <a:pt x="2582704" y="398621"/>
                  <a:pt x="2583656" y="403384"/>
                  <a:pt x="2584609" y="408146"/>
                </a:cubicBezTo>
                <a:close/>
                <a:moveTo>
                  <a:pt x="2580799" y="199549"/>
                </a:moveTo>
                <a:cubicBezTo>
                  <a:pt x="2580799" y="208121"/>
                  <a:pt x="2581751" y="217646"/>
                  <a:pt x="2581751" y="228124"/>
                </a:cubicBezTo>
                <a:cubicBezTo>
                  <a:pt x="2580799" y="229076"/>
                  <a:pt x="2579846" y="230029"/>
                  <a:pt x="2578894" y="231934"/>
                </a:cubicBezTo>
                <a:cubicBezTo>
                  <a:pt x="2577941" y="232886"/>
                  <a:pt x="2576989" y="234791"/>
                  <a:pt x="2575084" y="236696"/>
                </a:cubicBezTo>
                <a:cubicBezTo>
                  <a:pt x="2574131" y="235744"/>
                  <a:pt x="2574131" y="234791"/>
                  <a:pt x="2573179" y="233839"/>
                </a:cubicBezTo>
                <a:cubicBezTo>
                  <a:pt x="2573179" y="231934"/>
                  <a:pt x="2573179" y="230981"/>
                  <a:pt x="2572226" y="229076"/>
                </a:cubicBezTo>
                <a:cubicBezTo>
                  <a:pt x="2572226" y="226219"/>
                  <a:pt x="2571274" y="222409"/>
                  <a:pt x="2571274" y="219551"/>
                </a:cubicBezTo>
                <a:cubicBezTo>
                  <a:pt x="2575084" y="211931"/>
                  <a:pt x="2577941" y="206216"/>
                  <a:pt x="2580799" y="199549"/>
                </a:cubicBezTo>
                <a:close/>
                <a:moveTo>
                  <a:pt x="2569369" y="320516"/>
                </a:moveTo>
                <a:cubicBezTo>
                  <a:pt x="2569369" y="322421"/>
                  <a:pt x="2570321" y="325279"/>
                  <a:pt x="2570321" y="327184"/>
                </a:cubicBezTo>
                <a:cubicBezTo>
                  <a:pt x="2570321" y="328136"/>
                  <a:pt x="2570321" y="329089"/>
                  <a:pt x="2571274" y="330041"/>
                </a:cubicBezTo>
                <a:cubicBezTo>
                  <a:pt x="2568416" y="334804"/>
                  <a:pt x="2566511" y="339566"/>
                  <a:pt x="2563654" y="345281"/>
                </a:cubicBezTo>
                <a:cubicBezTo>
                  <a:pt x="2563654" y="344329"/>
                  <a:pt x="2562701" y="343376"/>
                  <a:pt x="2562701" y="342424"/>
                </a:cubicBezTo>
                <a:cubicBezTo>
                  <a:pt x="2565559" y="334804"/>
                  <a:pt x="2567464" y="328136"/>
                  <a:pt x="2569369" y="320516"/>
                </a:cubicBezTo>
                <a:close/>
                <a:moveTo>
                  <a:pt x="2556034" y="262414"/>
                </a:moveTo>
                <a:cubicBezTo>
                  <a:pt x="2556986" y="258604"/>
                  <a:pt x="2558891" y="255746"/>
                  <a:pt x="2559844" y="251936"/>
                </a:cubicBezTo>
                <a:cubicBezTo>
                  <a:pt x="2559844" y="253841"/>
                  <a:pt x="2559844" y="255746"/>
                  <a:pt x="2560796" y="257651"/>
                </a:cubicBezTo>
                <a:cubicBezTo>
                  <a:pt x="2560796" y="258604"/>
                  <a:pt x="2559844" y="258604"/>
                  <a:pt x="2559844" y="259556"/>
                </a:cubicBezTo>
                <a:cubicBezTo>
                  <a:pt x="2557939" y="262414"/>
                  <a:pt x="2556034" y="266224"/>
                  <a:pt x="2554129" y="269081"/>
                </a:cubicBezTo>
                <a:cubicBezTo>
                  <a:pt x="2554129" y="266224"/>
                  <a:pt x="2555081" y="264319"/>
                  <a:pt x="2556034" y="262414"/>
                </a:cubicBezTo>
                <a:close/>
                <a:moveTo>
                  <a:pt x="2561749" y="276701"/>
                </a:moveTo>
                <a:cubicBezTo>
                  <a:pt x="2561749" y="275749"/>
                  <a:pt x="2561749" y="275749"/>
                  <a:pt x="2562701" y="274796"/>
                </a:cubicBezTo>
                <a:cubicBezTo>
                  <a:pt x="2563654" y="278606"/>
                  <a:pt x="2563654" y="283369"/>
                  <a:pt x="2564606" y="287179"/>
                </a:cubicBezTo>
                <a:cubicBezTo>
                  <a:pt x="2562701" y="293846"/>
                  <a:pt x="2559844" y="301466"/>
                  <a:pt x="2557939" y="309086"/>
                </a:cubicBezTo>
                <a:cubicBezTo>
                  <a:pt x="2556986" y="310991"/>
                  <a:pt x="2556986" y="312896"/>
                  <a:pt x="2556034" y="313849"/>
                </a:cubicBezTo>
                <a:cubicBezTo>
                  <a:pt x="2555081" y="308134"/>
                  <a:pt x="2554129" y="302419"/>
                  <a:pt x="2553176" y="296704"/>
                </a:cubicBezTo>
                <a:cubicBezTo>
                  <a:pt x="2556034" y="290036"/>
                  <a:pt x="2558891" y="282416"/>
                  <a:pt x="2561749" y="276701"/>
                </a:cubicBezTo>
                <a:close/>
                <a:moveTo>
                  <a:pt x="2538889" y="252889"/>
                </a:moveTo>
                <a:cubicBezTo>
                  <a:pt x="2539841" y="249079"/>
                  <a:pt x="2539841" y="245269"/>
                  <a:pt x="2540794" y="242411"/>
                </a:cubicBezTo>
                <a:cubicBezTo>
                  <a:pt x="2540794" y="241459"/>
                  <a:pt x="2541746" y="239554"/>
                  <a:pt x="2542699" y="238601"/>
                </a:cubicBezTo>
                <a:cubicBezTo>
                  <a:pt x="2543651" y="236696"/>
                  <a:pt x="2543651" y="234791"/>
                  <a:pt x="2544604" y="233839"/>
                </a:cubicBezTo>
                <a:cubicBezTo>
                  <a:pt x="2544604" y="237649"/>
                  <a:pt x="2543651" y="242411"/>
                  <a:pt x="2543651" y="248126"/>
                </a:cubicBezTo>
                <a:cubicBezTo>
                  <a:pt x="2543651" y="250984"/>
                  <a:pt x="2543651" y="253841"/>
                  <a:pt x="2542699" y="257651"/>
                </a:cubicBezTo>
                <a:cubicBezTo>
                  <a:pt x="2540794" y="261461"/>
                  <a:pt x="2539841" y="264319"/>
                  <a:pt x="2537936" y="268129"/>
                </a:cubicBezTo>
                <a:cubicBezTo>
                  <a:pt x="2537936" y="263366"/>
                  <a:pt x="2537936" y="257651"/>
                  <a:pt x="2538889" y="252889"/>
                </a:cubicBezTo>
                <a:close/>
                <a:moveTo>
                  <a:pt x="2521744" y="475774"/>
                </a:moveTo>
                <a:cubicBezTo>
                  <a:pt x="2521744" y="478631"/>
                  <a:pt x="2522696" y="481489"/>
                  <a:pt x="2522696" y="484346"/>
                </a:cubicBezTo>
                <a:cubicBezTo>
                  <a:pt x="2521744" y="482441"/>
                  <a:pt x="2521744" y="481489"/>
                  <a:pt x="2520791" y="479584"/>
                </a:cubicBezTo>
                <a:cubicBezTo>
                  <a:pt x="2521744" y="478631"/>
                  <a:pt x="2521744" y="477679"/>
                  <a:pt x="2521744" y="475774"/>
                </a:cubicBezTo>
                <a:close/>
                <a:moveTo>
                  <a:pt x="2514124" y="323374"/>
                </a:moveTo>
                <a:cubicBezTo>
                  <a:pt x="2514124" y="323374"/>
                  <a:pt x="2515076" y="323374"/>
                  <a:pt x="2514124" y="323374"/>
                </a:cubicBezTo>
                <a:cubicBezTo>
                  <a:pt x="2514124" y="325279"/>
                  <a:pt x="2513171" y="326231"/>
                  <a:pt x="2513171" y="328136"/>
                </a:cubicBezTo>
                <a:cubicBezTo>
                  <a:pt x="2513171" y="328136"/>
                  <a:pt x="2513171" y="328136"/>
                  <a:pt x="2513171" y="329089"/>
                </a:cubicBezTo>
                <a:cubicBezTo>
                  <a:pt x="2513171" y="326231"/>
                  <a:pt x="2514124" y="324326"/>
                  <a:pt x="2514124" y="323374"/>
                </a:cubicBezTo>
                <a:close/>
                <a:moveTo>
                  <a:pt x="2509361" y="300514"/>
                </a:moveTo>
                <a:cubicBezTo>
                  <a:pt x="2509361" y="301466"/>
                  <a:pt x="2509361" y="301466"/>
                  <a:pt x="2508409" y="302419"/>
                </a:cubicBezTo>
                <a:cubicBezTo>
                  <a:pt x="2508409" y="302419"/>
                  <a:pt x="2508409" y="302419"/>
                  <a:pt x="2508409" y="302419"/>
                </a:cubicBezTo>
                <a:cubicBezTo>
                  <a:pt x="2508409" y="299561"/>
                  <a:pt x="2507456" y="297656"/>
                  <a:pt x="2507456" y="294799"/>
                </a:cubicBezTo>
                <a:cubicBezTo>
                  <a:pt x="2508409" y="296704"/>
                  <a:pt x="2509361" y="298609"/>
                  <a:pt x="2509361" y="300514"/>
                </a:cubicBezTo>
                <a:close/>
                <a:moveTo>
                  <a:pt x="2496979" y="292894"/>
                </a:moveTo>
                <a:cubicBezTo>
                  <a:pt x="2497931" y="290989"/>
                  <a:pt x="2497931" y="290036"/>
                  <a:pt x="2497931" y="290036"/>
                </a:cubicBezTo>
                <a:cubicBezTo>
                  <a:pt x="2497931" y="290036"/>
                  <a:pt x="2497931" y="290989"/>
                  <a:pt x="2496979" y="290989"/>
                </a:cubicBezTo>
                <a:cubicBezTo>
                  <a:pt x="2496979" y="289084"/>
                  <a:pt x="2496979" y="286226"/>
                  <a:pt x="2497931" y="284321"/>
                </a:cubicBezTo>
                <a:cubicBezTo>
                  <a:pt x="2497931" y="278606"/>
                  <a:pt x="2498884" y="272891"/>
                  <a:pt x="2498884" y="269081"/>
                </a:cubicBezTo>
                <a:cubicBezTo>
                  <a:pt x="2498884" y="268129"/>
                  <a:pt x="2498884" y="267176"/>
                  <a:pt x="2498884" y="266224"/>
                </a:cubicBezTo>
                <a:cubicBezTo>
                  <a:pt x="2499836" y="270034"/>
                  <a:pt x="2500789" y="273844"/>
                  <a:pt x="2502694" y="277654"/>
                </a:cubicBezTo>
                <a:cubicBezTo>
                  <a:pt x="2502694" y="279559"/>
                  <a:pt x="2502694" y="281464"/>
                  <a:pt x="2502694" y="283369"/>
                </a:cubicBezTo>
                <a:cubicBezTo>
                  <a:pt x="2502694" y="288131"/>
                  <a:pt x="2501741" y="294799"/>
                  <a:pt x="2501741" y="302419"/>
                </a:cubicBezTo>
                <a:cubicBezTo>
                  <a:pt x="2501741" y="306229"/>
                  <a:pt x="2501741" y="310039"/>
                  <a:pt x="2501741" y="313849"/>
                </a:cubicBezTo>
                <a:cubicBezTo>
                  <a:pt x="2501741" y="317659"/>
                  <a:pt x="2500789" y="321469"/>
                  <a:pt x="2500789" y="325279"/>
                </a:cubicBezTo>
                <a:cubicBezTo>
                  <a:pt x="2500789" y="325279"/>
                  <a:pt x="2500789" y="326231"/>
                  <a:pt x="2500789" y="326231"/>
                </a:cubicBezTo>
                <a:cubicBezTo>
                  <a:pt x="2500789" y="322421"/>
                  <a:pt x="2499836" y="319564"/>
                  <a:pt x="2499836" y="315754"/>
                </a:cubicBezTo>
                <a:cubicBezTo>
                  <a:pt x="2499836" y="313849"/>
                  <a:pt x="2499836" y="311944"/>
                  <a:pt x="2499836" y="310039"/>
                </a:cubicBezTo>
                <a:cubicBezTo>
                  <a:pt x="2499836" y="305276"/>
                  <a:pt x="2500789" y="300514"/>
                  <a:pt x="2500789" y="297656"/>
                </a:cubicBezTo>
                <a:cubicBezTo>
                  <a:pt x="2500789" y="290989"/>
                  <a:pt x="2500789" y="286226"/>
                  <a:pt x="2500789" y="286226"/>
                </a:cubicBezTo>
                <a:cubicBezTo>
                  <a:pt x="2500789" y="286226"/>
                  <a:pt x="2498884" y="289084"/>
                  <a:pt x="2496979" y="292894"/>
                </a:cubicBezTo>
                <a:cubicBezTo>
                  <a:pt x="2496979" y="293846"/>
                  <a:pt x="2496979" y="293846"/>
                  <a:pt x="2496979" y="292894"/>
                </a:cubicBezTo>
                <a:close/>
                <a:moveTo>
                  <a:pt x="2449354" y="334804"/>
                </a:moveTo>
                <a:cubicBezTo>
                  <a:pt x="2448401" y="332899"/>
                  <a:pt x="2448401" y="330041"/>
                  <a:pt x="2447449" y="328136"/>
                </a:cubicBezTo>
                <a:cubicBezTo>
                  <a:pt x="2448401" y="326231"/>
                  <a:pt x="2449354" y="323374"/>
                  <a:pt x="2450306" y="321469"/>
                </a:cubicBezTo>
                <a:cubicBezTo>
                  <a:pt x="2450306" y="321469"/>
                  <a:pt x="2450306" y="322421"/>
                  <a:pt x="2450306" y="322421"/>
                </a:cubicBezTo>
                <a:cubicBezTo>
                  <a:pt x="2450306" y="323374"/>
                  <a:pt x="2450306" y="323374"/>
                  <a:pt x="2451259" y="324326"/>
                </a:cubicBezTo>
                <a:cubicBezTo>
                  <a:pt x="2450306" y="327184"/>
                  <a:pt x="2449354" y="330994"/>
                  <a:pt x="2449354" y="334804"/>
                </a:cubicBezTo>
                <a:close/>
                <a:moveTo>
                  <a:pt x="2450306" y="254794"/>
                </a:moveTo>
                <a:cubicBezTo>
                  <a:pt x="2450306" y="253841"/>
                  <a:pt x="2451259" y="252889"/>
                  <a:pt x="2451259" y="251936"/>
                </a:cubicBezTo>
                <a:cubicBezTo>
                  <a:pt x="2451259" y="251936"/>
                  <a:pt x="2451259" y="251936"/>
                  <a:pt x="2451259" y="250984"/>
                </a:cubicBezTo>
                <a:cubicBezTo>
                  <a:pt x="2451259" y="250984"/>
                  <a:pt x="2451259" y="251936"/>
                  <a:pt x="2451259" y="251936"/>
                </a:cubicBezTo>
                <a:cubicBezTo>
                  <a:pt x="2451259" y="252889"/>
                  <a:pt x="2451259" y="253841"/>
                  <a:pt x="2450306" y="254794"/>
                </a:cubicBezTo>
                <a:close/>
                <a:moveTo>
                  <a:pt x="2452211" y="251936"/>
                </a:moveTo>
                <a:cubicBezTo>
                  <a:pt x="2452211" y="251936"/>
                  <a:pt x="2452211" y="250984"/>
                  <a:pt x="2451259" y="250984"/>
                </a:cubicBezTo>
                <a:cubicBezTo>
                  <a:pt x="2453164" y="246221"/>
                  <a:pt x="2454116" y="242411"/>
                  <a:pt x="2456021" y="238601"/>
                </a:cubicBezTo>
                <a:cubicBezTo>
                  <a:pt x="2457926" y="236696"/>
                  <a:pt x="2458879" y="233839"/>
                  <a:pt x="2460784" y="231934"/>
                </a:cubicBezTo>
                <a:cubicBezTo>
                  <a:pt x="2460784" y="232886"/>
                  <a:pt x="2459831" y="234791"/>
                  <a:pt x="2459831" y="235744"/>
                </a:cubicBezTo>
                <a:cubicBezTo>
                  <a:pt x="2458879" y="239554"/>
                  <a:pt x="2456974" y="243364"/>
                  <a:pt x="2456021" y="248126"/>
                </a:cubicBezTo>
                <a:cubicBezTo>
                  <a:pt x="2455069" y="248126"/>
                  <a:pt x="2454116" y="250031"/>
                  <a:pt x="2452211" y="251936"/>
                </a:cubicBezTo>
                <a:close/>
                <a:moveTo>
                  <a:pt x="2457926" y="266224"/>
                </a:moveTo>
                <a:cubicBezTo>
                  <a:pt x="2457926" y="267176"/>
                  <a:pt x="2456974" y="267176"/>
                  <a:pt x="2456974" y="268129"/>
                </a:cubicBezTo>
                <a:cubicBezTo>
                  <a:pt x="2457926" y="267176"/>
                  <a:pt x="2457926" y="266224"/>
                  <a:pt x="2457926" y="266224"/>
                </a:cubicBezTo>
                <a:cubicBezTo>
                  <a:pt x="2457926" y="265271"/>
                  <a:pt x="2457926" y="266224"/>
                  <a:pt x="2457926" y="266224"/>
                </a:cubicBezTo>
                <a:close/>
                <a:moveTo>
                  <a:pt x="2457926" y="374809"/>
                </a:moveTo>
                <a:cubicBezTo>
                  <a:pt x="2456974" y="371951"/>
                  <a:pt x="2456974" y="369094"/>
                  <a:pt x="2456021" y="367189"/>
                </a:cubicBezTo>
                <a:cubicBezTo>
                  <a:pt x="2456021" y="365284"/>
                  <a:pt x="2456021" y="364331"/>
                  <a:pt x="2456021" y="362426"/>
                </a:cubicBezTo>
                <a:cubicBezTo>
                  <a:pt x="2456021" y="355759"/>
                  <a:pt x="2456021" y="350044"/>
                  <a:pt x="2456021" y="344329"/>
                </a:cubicBezTo>
                <a:cubicBezTo>
                  <a:pt x="2456974" y="347186"/>
                  <a:pt x="2457926" y="350996"/>
                  <a:pt x="2458879" y="354806"/>
                </a:cubicBezTo>
                <a:cubicBezTo>
                  <a:pt x="2459831" y="361474"/>
                  <a:pt x="2458879" y="368141"/>
                  <a:pt x="2457926" y="374809"/>
                </a:cubicBezTo>
                <a:close/>
                <a:moveTo>
                  <a:pt x="2456974" y="308134"/>
                </a:moveTo>
                <a:cubicBezTo>
                  <a:pt x="2456974" y="307181"/>
                  <a:pt x="2456974" y="306229"/>
                  <a:pt x="2456974" y="305276"/>
                </a:cubicBezTo>
                <a:cubicBezTo>
                  <a:pt x="2456974" y="304324"/>
                  <a:pt x="2457926" y="303371"/>
                  <a:pt x="2457926" y="302419"/>
                </a:cubicBezTo>
                <a:cubicBezTo>
                  <a:pt x="2458879" y="306229"/>
                  <a:pt x="2458879" y="310039"/>
                  <a:pt x="2459831" y="313849"/>
                </a:cubicBezTo>
                <a:cubicBezTo>
                  <a:pt x="2459831" y="314801"/>
                  <a:pt x="2459831" y="315754"/>
                  <a:pt x="2460784" y="317659"/>
                </a:cubicBezTo>
                <a:cubicBezTo>
                  <a:pt x="2458879" y="313849"/>
                  <a:pt x="2457926" y="310991"/>
                  <a:pt x="2456974" y="308134"/>
                </a:cubicBezTo>
                <a:close/>
                <a:moveTo>
                  <a:pt x="2458879" y="290036"/>
                </a:moveTo>
                <a:cubicBezTo>
                  <a:pt x="2458879" y="289084"/>
                  <a:pt x="2459831" y="288131"/>
                  <a:pt x="2459831" y="287179"/>
                </a:cubicBezTo>
                <a:cubicBezTo>
                  <a:pt x="2460784" y="284321"/>
                  <a:pt x="2461736" y="280511"/>
                  <a:pt x="2463641" y="277654"/>
                </a:cubicBezTo>
                <a:cubicBezTo>
                  <a:pt x="2464594" y="278606"/>
                  <a:pt x="2464594" y="280511"/>
                  <a:pt x="2465546" y="281464"/>
                </a:cubicBezTo>
                <a:cubicBezTo>
                  <a:pt x="2463641" y="284321"/>
                  <a:pt x="2461736" y="287179"/>
                  <a:pt x="2458879" y="290036"/>
                </a:cubicBezTo>
                <a:close/>
                <a:moveTo>
                  <a:pt x="2464594" y="305276"/>
                </a:moveTo>
                <a:cubicBezTo>
                  <a:pt x="2463641" y="301466"/>
                  <a:pt x="2462689" y="298609"/>
                  <a:pt x="2460784" y="295751"/>
                </a:cubicBezTo>
                <a:cubicBezTo>
                  <a:pt x="2460784" y="294799"/>
                  <a:pt x="2461736" y="293846"/>
                  <a:pt x="2462689" y="292894"/>
                </a:cubicBezTo>
                <a:cubicBezTo>
                  <a:pt x="2464594" y="290036"/>
                  <a:pt x="2465546" y="287179"/>
                  <a:pt x="2466499" y="285274"/>
                </a:cubicBezTo>
                <a:cubicBezTo>
                  <a:pt x="2465546" y="290989"/>
                  <a:pt x="2465546" y="297656"/>
                  <a:pt x="2464594" y="305276"/>
                </a:cubicBezTo>
                <a:close/>
                <a:moveTo>
                  <a:pt x="2467451" y="274796"/>
                </a:moveTo>
                <a:cubicBezTo>
                  <a:pt x="2467451" y="273844"/>
                  <a:pt x="2466499" y="272891"/>
                  <a:pt x="2466499" y="272891"/>
                </a:cubicBezTo>
                <a:cubicBezTo>
                  <a:pt x="2467451" y="270986"/>
                  <a:pt x="2467451" y="270034"/>
                  <a:pt x="2468404" y="268129"/>
                </a:cubicBezTo>
                <a:cubicBezTo>
                  <a:pt x="2468404" y="270034"/>
                  <a:pt x="2467451" y="272891"/>
                  <a:pt x="2467451" y="274796"/>
                </a:cubicBezTo>
                <a:close/>
                <a:moveTo>
                  <a:pt x="2471261" y="233839"/>
                </a:moveTo>
                <a:cubicBezTo>
                  <a:pt x="2471261" y="233839"/>
                  <a:pt x="2471261" y="237649"/>
                  <a:pt x="2470309" y="245269"/>
                </a:cubicBezTo>
                <a:cubicBezTo>
                  <a:pt x="2470309" y="245269"/>
                  <a:pt x="2470309" y="246221"/>
                  <a:pt x="2469356" y="246221"/>
                </a:cubicBezTo>
                <a:cubicBezTo>
                  <a:pt x="2466499" y="251936"/>
                  <a:pt x="2462689" y="256699"/>
                  <a:pt x="2459831" y="263366"/>
                </a:cubicBezTo>
                <a:cubicBezTo>
                  <a:pt x="2459831" y="262414"/>
                  <a:pt x="2458879" y="262414"/>
                  <a:pt x="2458879" y="261461"/>
                </a:cubicBezTo>
                <a:cubicBezTo>
                  <a:pt x="2459831" y="256699"/>
                  <a:pt x="2460784" y="250984"/>
                  <a:pt x="2461736" y="247174"/>
                </a:cubicBezTo>
                <a:cubicBezTo>
                  <a:pt x="2461736" y="246221"/>
                  <a:pt x="2462689" y="246221"/>
                  <a:pt x="2462689" y="245269"/>
                </a:cubicBezTo>
                <a:cubicBezTo>
                  <a:pt x="2466499" y="239554"/>
                  <a:pt x="2469356" y="234791"/>
                  <a:pt x="2472214" y="231934"/>
                </a:cubicBezTo>
                <a:cubicBezTo>
                  <a:pt x="2472214" y="231934"/>
                  <a:pt x="2472214" y="231934"/>
                  <a:pt x="2472214" y="231934"/>
                </a:cubicBezTo>
                <a:cubicBezTo>
                  <a:pt x="2472214" y="234791"/>
                  <a:pt x="2473166" y="237649"/>
                  <a:pt x="2473166" y="240506"/>
                </a:cubicBezTo>
                <a:cubicBezTo>
                  <a:pt x="2473166" y="241459"/>
                  <a:pt x="2472214" y="241459"/>
                  <a:pt x="2472214" y="242411"/>
                </a:cubicBezTo>
                <a:cubicBezTo>
                  <a:pt x="2472214" y="236696"/>
                  <a:pt x="2471261" y="233839"/>
                  <a:pt x="2471261" y="233839"/>
                </a:cubicBezTo>
                <a:close/>
                <a:moveTo>
                  <a:pt x="2467451" y="211931"/>
                </a:moveTo>
                <a:cubicBezTo>
                  <a:pt x="2466499" y="212884"/>
                  <a:pt x="2466499" y="212884"/>
                  <a:pt x="2465546" y="213836"/>
                </a:cubicBezTo>
                <a:cubicBezTo>
                  <a:pt x="2465546" y="212884"/>
                  <a:pt x="2465546" y="212884"/>
                  <a:pt x="2466499" y="211931"/>
                </a:cubicBezTo>
                <a:cubicBezTo>
                  <a:pt x="2467451" y="210026"/>
                  <a:pt x="2467451" y="209074"/>
                  <a:pt x="2468404" y="208121"/>
                </a:cubicBezTo>
                <a:cubicBezTo>
                  <a:pt x="2468404" y="209074"/>
                  <a:pt x="2468404" y="210026"/>
                  <a:pt x="2468404" y="210979"/>
                </a:cubicBezTo>
                <a:cubicBezTo>
                  <a:pt x="2468404" y="210979"/>
                  <a:pt x="2468404" y="210979"/>
                  <a:pt x="2467451" y="211931"/>
                </a:cubicBezTo>
                <a:cubicBezTo>
                  <a:pt x="2468404" y="210979"/>
                  <a:pt x="2468404" y="210979"/>
                  <a:pt x="2467451" y="211931"/>
                </a:cubicBezTo>
                <a:cubicBezTo>
                  <a:pt x="2468404" y="210979"/>
                  <a:pt x="2467451" y="210979"/>
                  <a:pt x="2467451" y="211931"/>
                </a:cubicBezTo>
                <a:close/>
                <a:moveTo>
                  <a:pt x="2470309" y="218599"/>
                </a:moveTo>
                <a:cubicBezTo>
                  <a:pt x="2471261" y="222409"/>
                  <a:pt x="2471261" y="226219"/>
                  <a:pt x="2472214" y="230029"/>
                </a:cubicBezTo>
                <a:cubicBezTo>
                  <a:pt x="2472214" y="230029"/>
                  <a:pt x="2472214" y="230029"/>
                  <a:pt x="2472214" y="230029"/>
                </a:cubicBezTo>
                <a:cubicBezTo>
                  <a:pt x="2470309" y="231934"/>
                  <a:pt x="2467451" y="234791"/>
                  <a:pt x="2463641" y="237649"/>
                </a:cubicBezTo>
                <a:cubicBezTo>
                  <a:pt x="2463641" y="236696"/>
                  <a:pt x="2463641" y="235744"/>
                  <a:pt x="2464594" y="234791"/>
                </a:cubicBezTo>
                <a:cubicBezTo>
                  <a:pt x="2465546" y="230981"/>
                  <a:pt x="2465546" y="227171"/>
                  <a:pt x="2466499" y="224314"/>
                </a:cubicBezTo>
                <a:cubicBezTo>
                  <a:pt x="2466499" y="224314"/>
                  <a:pt x="2466499" y="224314"/>
                  <a:pt x="2466499" y="224314"/>
                </a:cubicBezTo>
                <a:cubicBezTo>
                  <a:pt x="2467451" y="223361"/>
                  <a:pt x="2468404" y="220504"/>
                  <a:pt x="2470309" y="218599"/>
                </a:cubicBezTo>
                <a:close/>
                <a:moveTo>
                  <a:pt x="2477929" y="223361"/>
                </a:moveTo>
                <a:cubicBezTo>
                  <a:pt x="2476976" y="219551"/>
                  <a:pt x="2476024" y="215741"/>
                  <a:pt x="2475071" y="212884"/>
                </a:cubicBezTo>
                <a:cubicBezTo>
                  <a:pt x="2476024" y="211931"/>
                  <a:pt x="2476976" y="210026"/>
                  <a:pt x="2477929" y="209074"/>
                </a:cubicBezTo>
                <a:cubicBezTo>
                  <a:pt x="2477929" y="211931"/>
                  <a:pt x="2477929" y="214789"/>
                  <a:pt x="2477929" y="217646"/>
                </a:cubicBezTo>
                <a:cubicBezTo>
                  <a:pt x="2477929" y="219551"/>
                  <a:pt x="2477929" y="221456"/>
                  <a:pt x="2477929" y="223361"/>
                </a:cubicBezTo>
                <a:close/>
                <a:moveTo>
                  <a:pt x="2473166" y="206216"/>
                </a:moveTo>
                <a:cubicBezTo>
                  <a:pt x="2473166" y="205264"/>
                  <a:pt x="2472214" y="204311"/>
                  <a:pt x="2472214" y="203359"/>
                </a:cubicBezTo>
                <a:cubicBezTo>
                  <a:pt x="2472214" y="202406"/>
                  <a:pt x="2472214" y="202406"/>
                  <a:pt x="2471261" y="201454"/>
                </a:cubicBezTo>
                <a:cubicBezTo>
                  <a:pt x="2472214" y="199549"/>
                  <a:pt x="2473166" y="197644"/>
                  <a:pt x="2474119" y="195739"/>
                </a:cubicBezTo>
                <a:cubicBezTo>
                  <a:pt x="2475071" y="193834"/>
                  <a:pt x="2476976" y="190976"/>
                  <a:pt x="2477929" y="189071"/>
                </a:cubicBezTo>
                <a:cubicBezTo>
                  <a:pt x="2477929" y="192881"/>
                  <a:pt x="2477929" y="197644"/>
                  <a:pt x="2477929" y="201454"/>
                </a:cubicBezTo>
                <a:cubicBezTo>
                  <a:pt x="2476024" y="203359"/>
                  <a:pt x="2474119" y="205264"/>
                  <a:pt x="2473166" y="206216"/>
                </a:cubicBezTo>
                <a:close/>
                <a:moveTo>
                  <a:pt x="2473166" y="255746"/>
                </a:moveTo>
                <a:cubicBezTo>
                  <a:pt x="2474119" y="254794"/>
                  <a:pt x="2474119" y="252889"/>
                  <a:pt x="2475071" y="251936"/>
                </a:cubicBezTo>
                <a:cubicBezTo>
                  <a:pt x="2476024" y="256699"/>
                  <a:pt x="2476024" y="261461"/>
                  <a:pt x="2476976" y="266224"/>
                </a:cubicBezTo>
                <a:cubicBezTo>
                  <a:pt x="2477929" y="274796"/>
                  <a:pt x="2478881" y="283369"/>
                  <a:pt x="2479834" y="292894"/>
                </a:cubicBezTo>
                <a:cubicBezTo>
                  <a:pt x="2479834" y="293846"/>
                  <a:pt x="2479834" y="295751"/>
                  <a:pt x="2479834" y="296704"/>
                </a:cubicBezTo>
                <a:cubicBezTo>
                  <a:pt x="2479834" y="296704"/>
                  <a:pt x="2479834" y="295751"/>
                  <a:pt x="2479834" y="295751"/>
                </a:cubicBezTo>
                <a:cubicBezTo>
                  <a:pt x="2477929" y="292894"/>
                  <a:pt x="2476976" y="290036"/>
                  <a:pt x="2475071" y="288131"/>
                </a:cubicBezTo>
                <a:cubicBezTo>
                  <a:pt x="2475071" y="275749"/>
                  <a:pt x="2474119" y="264319"/>
                  <a:pt x="2473166" y="255746"/>
                </a:cubicBezTo>
                <a:close/>
                <a:moveTo>
                  <a:pt x="2481739" y="324326"/>
                </a:moveTo>
                <a:cubicBezTo>
                  <a:pt x="2481739" y="325279"/>
                  <a:pt x="2480786" y="325279"/>
                  <a:pt x="2480786" y="326231"/>
                </a:cubicBezTo>
                <a:cubicBezTo>
                  <a:pt x="2479834" y="330041"/>
                  <a:pt x="2477929" y="334804"/>
                  <a:pt x="2476024" y="340519"/>
                </a:cubicBezTo>
                <a:cubicBezTo>
                  <a:pt x="2476024" y="329089"/>
                  <a:pt x="2476024" y="317659"/>
                  <a:pt x="2476024" y="308134"/>
                </a:cubicBezTo>
                <a:cubicBezTo>
                  <a:pt x="2476024" y="308134"/>
                  <a:pt x="2476024" y="308134"/>
                  <a:pt x="2476024" y="308134"/>
                </a:cubicBezTo>
                <a:cubicBezTo>
                  <a:pt x="2476976" y="311944"/>
                  <a:pt x="2478881" y="314801"/>
                  <a:pt x="2479834" y="318611"/>
                </a:cubicBezTo>
                <a:cubicBezTo>
                  <a:pt x="2479834" y="319564"/>
                  <a:pt x="2480786" y="321469"/>
                  <a:pt x="2480786" y="322421"/>
                </a:cubicBezTo>
                <a:cubicBezTo>
                  <a:pt x="2480786" y="322421"/>
                  <a:pt x="2481739" y="323374"/>
                  <a:pt x="2481739" y="324326"/>
                </a:cubicBezTo>
                <a:cubicBezTo>
                  <a:pt x="2481739" y="324326"/>
                  <a:pt x="2481739" y="324326"/>
                  <a:pt x="2481739" y="324326"/>
                </a:cubicBezTo>
                <a:close/>
                <a:moveTo>
                  <a:pt x="2436971" y="215741"/>
                </a:moveTo>
                <a:cubicBezTo>
                  <a:pt x="2440781" y="209074"/>
                  <a:pt x="2444591" y="202406"/>
                  <a:pt x="2447449" y="195739"/>
                </a:cubicBezTo>
                <a:cubicBezTo>
                  <a:pt x="2451259" y="190024"/>
                  <a:pt x="2454116" y="184309"/>
                  <a:pt x="2457926" y="178594"/>
                </a:cubicBezTo>
                <a:cubicBezTo>
                  <a:pt x="2464594" y="168116"/>
                  <a:pt x="2469356" y="157639"/>
                  <a:pt x="2475071" y="150971"/>
                </a:cubicBezTo>
                <a:cubicBezTo>
                  <a:pt x="2477929" y="146209"/>
                  <a:pt x="2480786" y="142399"/>
                  <a:pt x="2482691" y="138589"/>
                </a:cubicBezTo>
                <a:cubicBezTo>
                  <a:pt x="2481739" y="142399"/>
                  <a:pt x="2481739" y="148114"/>
                  <a:pt x="2480786" y="154781"/>
                </a:cubicBezTo>
                <a:cubicBezTo>
                  <a:pt x="2479834" y="162401"/>
                  <a:pt x="2479834" y="170974"/>
                  <a:pt x="2478881" y="181451"/>
                </a:cubicBezTo>
                <a:cubicBezTo>
                  <a:pt x="2476024" y="185261"/>
                  <a:pt x="2473166" y="189071"/>
                  <a:pt x="2470309" y="193834"/>
                </a:cubicBezTo>
                <a:cubicBezTo>
                  <a:pt x="2470309" y="193834"/>
                  <a:pt x="2470309" y="194786"/>
                  <a:pt x="2469356" y="194786"/>
                </a:cubicBezTo>
                <a:cubicBezTo>
                  <a:pt x="2466499" y="186214"/>
                  <a:pt x="2465546" y="181451"/>
                  <a:pt x="2465546" y="181451"/>
                </a:cubicBezTo>
                <a:cubicBezTo>
                  <a:pt x="2465546" y="181451"/>
                  <a:pt x="2466499" y="187166"/>
                  <a:pt x="2467451" y="197644"/>
                </a:cubicBezTo>
                <a:cubicBezTo>
                  <a:pt x="2465546" y="201454"/>
                  <a:pt x="2462689" y="205264"/>
                  <a:pt x="2460784" y="209074"/>
                </a:cubicBezTo>
                <a:cubicBezTo>
                  <a:pt x="2456021" y="216694"/>
                  <a:pt x="2452211" y="225266"/>
                  <a:pt x="2447449" y="234791"/>
                </a:cubicBezTo>
                <a:cubicBezTo>
                  <a:pt x="2443639" y="238601"/>
                  <a:pt x="2440781" y="243364"/>
                  <a:pt x="2436971" y="247174"/>
                </a:cubicBezTo>
                <a:cubicBezTo>
                  <a:pt x="2436971" y="248126"/>
                  <a:pt x="2436019" y="248126"/>
                  <a:pt x="2436019" y="249079"/>
                </a:cubicBezTo>
                <a:cubicBezTo>
                  <a:pt x="2436019" y="249079"/>
                  <a:pt x="2436019" y="249079"/>
                  <a:pt x="2436019" y="249079"/>
                </a:cubicBezTo>
                <a:cubicBezTo>
                  <a:pt x="2435066" y="240506"/>
                  <a:pt x="2434114" y="232886"/>
                  <a:pt x="2433161" y="225266"/>
                </a:cubicBezTo>
                <a:cubicBezTo>
                  <a:pt x="2433161" y="221456"/>
                  <a:pt x="2435066" y="218599"/>
                  <a:pt x="2436971" y="215741"/>
                </a:cubicBezTo>
                <a:close/>
                <a:moveTo>
                  <a:pt x="2416016" y="313849"/>
                </a:moveTo>
                <a:cubicBezTo>
                  <a:pt x="2416016" y="313849"/>
                  <a:pt x="2416016" y="313849"/>
                  <a:pt x="2416016" y="313849"/>
                </a:cubicBezTo>
                <a:cubicBezTo>
                  <a:pt x="2415064" y="310039"/>
                  <a:pt x="2414111" y="307181"/>
                  <a:pt x="2413159" y="304324"/>
                </a:cubicBezTo>
                <a:cubicBezTo>
                  <a:pt x="2414111" y="303371"/>
                  <a:pt x="2414111" y="302419"/>
                  <a:pt x="2415064" y="301466"/>
                </a:cubicBezTo>
                <a:cubicBezTo>
                  <a:pt x="2415064" y="302419"/>
                  <a:pt x="2415064" y="302419"/>
                  <a:pt x="2415064" y="303371"/>
                </a:cubicBezTo>
                <a:cubicBezTo>
                  <a:pt x="2415064" y="306229"/>
                  <a:pt x="2416016" y="310039"/>
                  <a:pt x="2416016" y="313849"/>
                </a:cubicBezTo>
                <a:cubicBezTo>
                  <a:pt x="2416016" y="313849"/>
                  <a:pt x="2416016" y="313849"/>
                  <a:pt x="2416016" y="313849"/>
                </a:cubicBezTo>
                <a:close/>
                <a:moveTo>
                  <a:pt x="2422684" y="288131"/>
                </a:moveTo>
                <a:cubicBezTo>
                  <a:pt x="2422684" y="290036"/>
                  <a:pt x="2422684" y="291941"/>
                  <a:pt x="2422684" y="293846"/>
                </a:cubicBezTo>
                <a:cubicBezTo>
                  <a:pt x="2421731" y="295751"/>
                  <a:pt x="2421731" y="297656"/>
                  <a:pt x="2420779" y="299561"/>
                </a:cubicBezTo>
                <a:cubicBezTo>
                  <a:pt x="2419826" y="297656"/>
                  <a:pt x="2419826" y="295751"/>
                  <a:pt x="2418874" y="293846"/>
                </a:cubicBezTo>
                <a:cubicBezTo>
                  <a:pt x="2419826" y="292894"/>
                  <a:pt x="2419826" y="291941"/>
                  <a:pt x="2420779" y="290989"/>
                </a:cubicBezTo>
                <a:cubicBezTo>
                  <a:pt x="2421731" y="290036"/>
                  <a:pt x="2421731" y="289084"/>
                  <a:pt x="2422684" y="288131"/>
                </a:cubicBezTo>
                <a:close/>
                <a:moveTo>
                  <a:pt x="2414111" y="259556"/>
                </a:moveTo>
                <a:cubicBezTo>
                  <a:pt x="2416016" y="255746"/>
                  <a:pt x="2417921" y="251936"/>
                  <a:pt x="2419826" y="248126"/>
                </a:cubicBezTo>
                <a:cubicBezTo>
                  <a:pt x="2419826" y="253841"/>
                  <a:pt x="2420779" y="259556"/>
                  <a:pt x="2420779" y="266224"/>
                </a:cubicBezTo>
                <a:cubicBezTo>
                  <a:pt x="2417921" y="270034"/>
                  <a:pt x="2415064" y="273844"/>
                  <a:pt x="2412206" y="277654"/>
                </a:cubicBezTo>
                <a:cubicBezTo>
                  <a:pt x="2411254" y="276701"/>
                  <a:pt x="2411254" y="275749"/>
                  <a:pt x="2410301" y="273844"/>
                </a:cubicBezTo>
                <a:cubicBezTo>
                  <a:pt x="2409349" y="272891"/>
                  <a:pt x="2409349" y="271939"/>
                  <a:pt x="2408396" y="270986"/>
                </a:cubicBezTo>
                <a:cubicBezTo>
                  <a:pt x="2410301" y="268129"/>
                  <a:pt x="2412206" y="263366"/>
                  <a:pt x="2414111" y="259556"/>
                </a:cubicBezTo>
                <a:close/>
                <a:moveTo>
                  <a:pt x="2406491" y="275749"/>
                </a:moveTo>
                <a:cubicBezTo>
                  <a:pt x="2406491" y="275749"/>
                  <a:pt x="2406491" y="275749"/>
                  <a:pt x="2406491" y="275749"/>
                </a:cubicBezTo>
                <a:cubicBezTo>
                  <a:pt x="2407444" y="277654"/>
                  <a:pt x="2408396" y="279559"/>
                  <a:pt x="2409349" y="282416"/>
                </a:cubicBezTo>
                <a:cubicBezTo>
                  <a:pt x="2408396" y="283369"/>
                  <a:pt x="2407444" y="285274"/>
                  <a:pt x="2406491" y="286226"/>
                </a:cubicBezTo>
                <a:cubicBezTo>
                  <a:pt x="2405539" y="284321"/>
                  <a:pt x="2405539" y="282416"/>
                  <a:pt x="2404586" y="280511"/>
                </a:cubicBezTo>
                <a:cubicBezTo>
                  <a:pt x="2405539" y="278606"/>
                  <a:pt x="2405539" y="276701"/>
                  <a:pt x="2406491" y="275749"/>
                </a:cubicBezTo>
                <a:close/>
                <a:moveTo>
                  <a:pt x="2405539" y="317659"/>
                </a:moveTo>
                <a:cubicBezTo>
                  <a:pt x="2406491" y="321469"/>
                  <a:pt x="2407444" y="324326"/>
                  <a:pt x="2408396" y="328136"/>
                </a:cubicBezTo>
                <a:cubicBezTo>
                  <a:pt x="2408396" y="330041"/>
                  <a:pt x="2408396" y="331946"/>
                  <a:pt x="2408396" y="334804"/>
                </a:cubicBezTo>
                <a:cubicBezTo>
                  <a:pt x="2408396" y="333851"/>
                  <a:pt x="2407444" y="332899"/>
                  <a:pt x="2407444" y="332899"/>
                </a:cubicBezTo>
                <a:cubicBezTo>
                  <a:pt x="2407444" y="332899"/>
                  <a:pt x="2407444" y="335756"/>
                  <a:pt x="2407444" y="340519"/>
                </a:cubicBezTo>
                <a:cubicBezTo>
                  <a:pt x="2406491" y="344329"/>
                  <a:pt x="2405539" y="347186"/>
                  <a:pt x="2404586" y="350996"/>
                </a:cubicBezTo>
                <a:cubicBezTo>
                  <a:pt x="2403634" y="355759"/>
                  <a:pt x="2401729" y="359569"/>
                  <a:pt x="2400776" y="364331"/>
                </a:cubicBezTo>
                <a:cubicBezTo>
                  <a:pt x="2399824" y="357664"/>
                  <a:pt x="2398871" y="350044"/>
                  <a:pt x="2398871" y="343376"/>
                </a:cubicBezTo>
                <a:cubicBezTo>
                  <a:pt x="2398871" y="340519"/>
                  <a:pt x="2397919" y="336709"/>
                  <a:pt x="2397919" y="333851"/>
                </a:cubicBezTo>
                <a:cubicBezTo>
                  <a:pt x="2397919" y="332899"/>
                  <a:pt x="2397919" y="331946"/>
                  <a:pt x="2398871" y="330994"/>
                </a:cubicBezTo>
                <a:cubicBezTo>
                  <a:pt x="2399824" y="325279"/>
                  <a:pt x="2402681" y="321469"/>
                  <a:pt x="2405539" y="317659"/>
                </a:cubicBezTo>
                <a:close/>
                <a:moveTo>
                  <a:pt x="2398871" y="291941"/>
                </a:moveTo>
                <a:cubicBezTo>
                  <a:pt x="2398871" y="292894"/>
                  <a:pt x="2399824" y="293846"/>
                  <a:pt x="2399824" y="295751"/>
                </a:cubicBezTo>
                <a:cubicBezTo>
                  <a:pt x="2397919" y="298609"/>
                  <a:pt x="2396014" y="300514"/>
                  <a:pt x="2394109" y="303371"/>
                </a:cubicBezTo>
                <a:cubicBezTo>
                  <a:pt x="2394109" y="303371"/>
                  <a:pt x="2394109" y="302419"/>
                  <a:pt x="2394109" y="302419"/>
                </a:cubicBezTo>
                <a:cubicBezTo>
                  <a:pt x="2396014" y="298609"/>
                  <a:pt x="2397919" y="295751"/>
                  <a:pt x="2398871" y="291941"/>
                </a:cubicBezTo>
                <a:close/>
                <a:moveTo>
                  <a:pt x="2393156" y="267176"/>
                </a:moveTo>
                <a:cubicBezTo>
                  <a:pt x="2392204" y="268129"/>
                  <a:pt x="2392204" y="269081"/>
                  <a:pt x="2391251" y="270034"/>
                </a:cubicBezTo>
                <a:cubicBezTo>
                  <a:pt x="2390299" y="264319"/>
                  <a:pt x="2390299" y="259556"/>
                  <a:pt x="2389346" y="254794"/>
                </a:cubicBezTo>
                <a:cubicBezTo>
                  <a:pt x="2391251" y="258604"/>
                  <a:pt x="2392204" y="263366"/>
                  <a:pt x="2393156" y="267176"/>
                </a:cubicBezTo>
                <a:close/>
                <a:moveTo>
                  <a:pt x="2351246" y="278606"/>
                </a:moveTo>
                <a:cubicBezTo>
                  <a:pt x="2351246" y="277654"/>
                  <a:pt x="2351246" y="277654"/>
                  <a:pt x="2351246" y="278606"/>
                </a:cubicBezTo>
                <a:lnTo>
                  <a:pt x="2351246" y="275749"/>
                </a:lnTo>
                <a:cubicBezTo>
                  <a:pt x="2351246" y="276701"/>
                  <a:pt x="2351246" y="277654"/>
                  <a:pt x="2351246" y="278606"/>
                </a:cubicBezTo>
                <a:close/>
                <a:moveTo>
                  <a:pt x="2378869" y="295751"/>
                </a:moveTo>
                <a:cubicBezTo>
                  <a:pt x="2377916" y="298609"/>
                  <a:pt x="2376011" y="300514"/>
                  <a:pt x="2375059" y="303371"/>
                </a:cubicBezTo>
                <a:cubicBezTo>
                  <a:pt x="2375059" y="304324"/>
                  <a:pt x="2374106" y="304324"/>
                  <a:pt x="2374106" y="305276"/>
                </a:cubicBezTo>
                <a:cubicBezTo>
                  <a:pt x="2374106" y="305276"/>
                  <a:pt x="2374106" y="304324"/>
                  <a:pt x="2374106" y="304324"/>
                </a:cubicBezTo>
                <a:cubicBezTo>
                  <a:pt x="2376964" y="261461"/>
                  <a:pt x="2376011" y="231934"/>
                  <a:pt x="2376011" y="231934"/>
                </a:cubicBezTo>
                <a:cubicBezTo>
                  <a:pt x="2376011" y="231934"/>
                  <a:pt x="2372201" y="249079"/>
                  <a:pt x="2366486" y="277654"/>
                </a:cubicBezTo>
                <a:cubicBezTo>
                  <a:pt x="2365534" y="275749"/>
                  <a:pt x="2365534" y="273844"/>
                  <a:pt x="2364581" y="272891"/>
                </a:cubicBezTo>
                <a:cubicBezTo>
                  <a:pt x="2363629" y="270034"/>
                  <a:pt x="2362676" y="267176"/>
                  <a:pt x="2361724" y="264319"/>
                </a:cubicBezTo>
                <a:cubicBezTo>
                  <a:pt x="2361724" y="257651"/>
                  <a:pt x="2361724" y="250984"/>
                  <a:pt x="2361724" y="245269"/>
                </a:cubicBezTo>
                <a:lnTo>
                  <a:pt x="2365534" y="234791"/>
                </a:lnTo>
                <a:lnTo>
                  <a:pt x="2376011" y="211931"/>
                </a:lnTo>
                <a:cubicBezTo>
                  <a:pt x="2376011" y="221456"/>
                  <a:pt x="2376011" y="232886"/>
                  <a:pt x="2376011" y="244316"/>
                </a:cubicBezTo>
                <a:cubicBezTo>
                  <a:pt x="2376011" y="258604"/>
                  <a:pt x="2376011" y="274796"/>
                  <a:pt x="2376964" y="290989"/>
                </a:cubicBezTo>
                <a:cubicBezTo>
                  <a:pt x="2378869" y="292894"/>
                  <a:pt x="2378869" y="293846"/>
                  <a:pt x="2378869" y="295751"/>
                </a:cubicBezTo>
                <a:close/>
                <a:moveTo>
                  <a:pt x="2362676" y="180499"/>
                </a:moveTo>
                <a:cubicBezTo>
                  <a:pt x="2364581" y="175736"/>
                  <a:pt x="2366486" y="170974"/>
                  <a:pt x="2368391" y="166211"/>
                </a:cubicBezTo>
                <a:cubicBezTo>
                  <a:pt x="2372201" y="157639"/>
                  <a:pt x="2375059" y="149066"/>
                  <a:pt x="2377916" y="140494"/>
                </a:cubicBezTo>
                <a:cubicBezTo>
                  <a:pt x="2377916" y="141446"/>
                  <a:pt x="2378869" y="142399"/>
                  <a:pt x="2378869" y="143351"/>
                </a:cubicBezTo>
                <a:cubicBezTo>
                  <a:pt x="2379821" y="146209"/>
                  <a:pt x="2379821" y="149066"/>
                  <a:pt x="2378869" y="152876"/>
                </a:cubicBezTo>
                <a:cubicBezTo>
                  <a:pt x="2377916" y="149066"/>
                  <a:pt x="2377916" y="147161"/>
                  <a:pt x="2377916" y="147161"/>
                </a:cubicBezTo>
                <a:cubicBezTo>
                  <a:pt x="2377916" y="147161"/>
                  <a:pt x="2377916" y="156686"/>
                  <a:pt x="2377916" y="173831"/>
                </a:cubicBezTo>
                <a:cubicBezTo>
                  <a:pt x="2377916" y="182404"/>
                  <a:pt x="2377916" y="191929"/>
                  <a:pt x="2377916" y="203359"/>
                </a:cubicBezTo>
                <a:cubicBezTo>
                  <a:pt x="2373154" y="210979"/>
                  <a:pt x="2368391" y="219551"/>
                  <a:pt x="2362676" y="227171"/>
                </a:cubicBezTo>
                <a:cubicBezTo>
                  <a:pt x="2361724" y="206216"/>
                  <a:pt x="2361724" y="190976"/>
                  <a:pt x="2360771" y="185261"/>
                </a:cubicBezTo>
                <a:cubicBezTo>
                  <a:pt x="2361724" y="183356"/>
                  <a:pt x="2361724" y="182404"/>
                  <a:pt x="2362676" y="180499"/>
                </a:cubicBezTo>
                <a:close/>
                <a:moveTo>
                  <a:pt x="2340769" y="241459"/>
                </a:moveTo>
                <a:cubicBezTo>
                  <a:pt x="2341721" y="239554"/>
                  <a:pt x="2341721" y="237649"/>
                  <a:pt x="2342674" y="235744"/>
                </a:cubicBezTo>
                <a:cubicBezTo>
                  <a:pt x="2344579" y="230981"/>
                  <a:pt x="2345531" y="226219"/>
                  <a:pt x="2347436" y="221456"/>
                </a:cubicBezTo>
                <a:cubicBezTo>
                  <a:pt x="2352199" y="210026"/>
                  <a:pt x="2356009" y="198596"/>
                  <a:pt x="2359819" y="187166"/>
                </a:cubicBezTo>
                <a:cubicBezTo>
                  <a:pt x="2358866" y="194786"/>
                  <a:pt x="2356961" y="212884"/>
                  <a:pt x="2355056" y="236696"/>
                </a:cubicBezTo>
                <a:cubicBezTo>
                  <a:pt x="2354104" y="232886"/>
                  <a:pt x="2353151" y="230029"/>
                  <a:pt x="2353151" y="230029"/>
                </a:cubicBezTo>
                <a:cubicBezTo>
                  <a:pt x="2353151" y="230029"/>
                  <a:pt x="2354104" y="233839"/>
                  <a:pt x="2354104" y="241459"/>
                </a:cubicBezTo>
                <a:cubicBezTo>
                  <a:pt x="2351246" y="247174"/>
                  <a:pt x="2347436" y="253841"/>
                  <a:pt x="2344579" y="259556"/>
                </a:cubicBezTo>
                <a:cubicBezTo>
                  <a:pt x="2344579" y="259556"/>
                  <a:pt x="2344579" y="259556"/>
                  <a:pt x="2344579" y="259556"/>
                </a:cubicBezTo>
                <a:cubicBezTo>
                  <a:pt x="2342674" y="254794"/>
                  <a:pt x="2340769" y="250031"/>
                  <a:pt x="2339816" y="245269"/>
                </a:cubicBezTo>
                <a:lnTo>
                  <a:pt x="2340769" y="241459"/>
                </a:lnTo>
                <a:close/>
                <a:moveTo>
                  <a:pt x="2344579" y="320516"/>
                </a:moveTo>
                <a:cubicBezTo>
                  <a:pt x="2342674" y="316706"/>
                  <a:pt x="2340769" y="313849"/>
                  <a:pt x="2339816" y="310991"/>
                </a:cubicBezTo>
                <a:lnTo>
                  <a:pt x="2339816" y="310039"/>
                </a:lnTo>
                <a:cubicBezTo>
                  <a:pt x="2341721" y="313849"/>
                  <a:pt x="2343626" y="317659"/>
                  <a:pt x="2344579" y="320516"/>
                </a:cubicBezTo>
                <a:close/>
                <a:moveTo>
                  <a:pt x="2337911" y="317659"/>
                </a:moveTo>
                <a:cubicBezTo>
                  <a:pt x="2338864" y="320516"/>
                  <a:pt x="2339816" y="324326"/>
                  <a:pt x="2341721" y="327184"/>
                </a:cubicBezTo>
                <a:lnTo>
                  <a:pt x="2336959" y="321469"/>
                </a:lnTo>
                <a:lnTo>
                  <a:pt x="2337911" y="317659"/>
                </a:lnTo>
                <a:close/>
                <a:moveTo>
                  <a:pt x="2332196" y="280511"/>
                </a:moveTo>
                <a:cubicBezTo>
                  <a:pt x="2332196" y="281464"/>
                  <a:pt x="2333149" y="282416"/>
                  <a:pt x="2333149" y="283369"/>
                </a:cubicBezTo>
                <a:cubicBezTo>
                  <a:pt x="2333149" y="282416"/>
                  <a:pt x="2332196" y="282416"/>
                  <a:pt x="2332196" y="281464"/>
                </a:cubicBezTo>
                <a:lnTo>
                  <a:pt x="2332196" y="280511"/>
                </a:lnTo>
                <a:close/>
                <a:moveTo>
                  <a:pt x="2330291" y="289084"/>
                </a:moveTo>
                <a:cubicBezTo>
                  <a:pt x="2330291" y="290036"/>
                  <a:pt x="2331244" y="290989"/>
                  <a:pt x="2331244" y="290989"/>
                </a:cubicBezTo>
                <a:lnTo>
                  <a:pt x="2330291" y="292894"/>
                </a:lnTo>
                <a:cubicBezTo>
                  <a:pt x="2330291" y="291941"/>
                  <a:pt x="2329339" y="291941"/>
                  <a:pt x="2329339" y="290989"/>
                </a:cubicBezTo>
                <a:lnTo>
                  <a:pt x="2330291" y="289084"/>
                </a:lnTo>
                <a:close/>
                <a:moveTo>
                  <a:pt x="2329339" y="293846"/>
                </a:moveTo>
                <a:lnTo>
                  <a:pt x="2329339" y="292894"/>
                </a:lnTo>
                <a:cubicBezTo>
                  <a:pt x="2329339" y="293846"/>
                  <a:pt x="2329339" y="293846"/>
                  <a:pt x="2330291" y="294799"/>
                </a:cubicBezTo>
                <a:lnTo>
                  <a:pt x="2328386" y="299561"/>
                </a:lnTo>
                <a:cubicBezTo>
                  <a:pt x="2328386" y="299561"/>
                  <a:pt x="2328386" y="299561"/>
                  <a:pt x="2328386" y="298609"/>
                </a:cubicBezTo>
                <a:lnTo>
                  <a:pt x="2329339" y="293846"/>
                </a:lnTo>
                <a:close/>
                <a:moveTo>
                  <a:pt x="2313146" y="194786"/>
                </a:moveTo>
                <a:cubicBezTo>
                  <a:pt x="2314099" y="196691"/>
                  <a:pt x="2314099" y="199549"/>
                  <a:pt x="2315051" y="201454"/>
                </a:cubicBezTo>
                <a:cubicBezTo>
                  <a:pt x="2315051" y="202406"/>
                  <a:pt x="2316004" y="203359"/>
                  <a:pt x="2316004" y="205264"/>
                </a:cubicBezTo>
                <a:cubicBezTo>
                  <a:pt x="2315051" y="208121"/>
                  <a:pt x="2314099" y="211931"/>
                  <a:pt x="2314099" y="214789"/>
                </a:cubicBezTo>
                <a:cubicBezTo>
                  <a:pt x="2314099" y="214789"/>
                  <a:pt x="2314099" y="214789"/>
                  <a:pt x="2314099" y="214789"/>
                </a:cubicBezTo>
                <a:cubicBezTo>
                  <a:pt x="2313146" y="211931"/>
                  <a:pt x="2311241" y="210026"/>
                  <a:pt x="2310289" y="207169"/>
                </a:cubicBezTo>
                <a:cubicBezTo>
                  <a:pt x="2311241" y="202406"/>
                  <a:pt x="2312194" y="198596"/>
                  <a:pt x="2313146" y="194786"/>
                </a:cubicBezTo>
                <a:close/>
                <a:moveTo>
                  <a:pt x="2304574" y="197644"/>
                </a:moveTo>
                <a:cubicBezTo>
                  <a:pt x="2304574" y="198596"/>
                  <a:pt x="2305526" y="199549"/>
                  <a:pt x="2305526" y="200501"/>
                </a:cubicBezTo>
                <a:cubicBezTo>
                  <a:pt x="2304574" y="202406"/>
                  <a:pt x="2304574" y="204311"/>
                  <a:pt x="2303621" y="205264"/>
                </a:cubicBezTo>
                <a:cubicBezTo>
                  <a:pt x="2304574" y="203359"/>
                  <a:pt x="2304574" y="200501"/>
                  <a:pt x="2304574" y="197644"/>
                </a:cubicBezTo>
                <a:close/>
                <a:moveTo>
                  <a:pt x="2297906" y="272891"/>
                </a:moveTo>
                <a:cubicBezTo>
                  <a:pt x="2298859" y="267176"/>
                  <a:pt x="2298859" y="262414"/>
                  <a:pt x="2298859" y="256699"/>
                </a:cubicBezTo>
                <a:cubicBezTo>
                  <a:pt x="2298859" y="254794"/>
                  <a:pt x="2299811" y="252889"/>
                  <a:pt x="2299811" y="250984"/>
                </a:cubicBezTo>
                <a:cubicBezTo>
                  <a:pt x="2303621" y="236696"/>
                  <a:pt x="2306479" y="223361"/>
                  <a:pt x="2308384" y="211931"/>
                </a:cubicBezTo>
                <a:cubicBezTo>
                  <a:pt x="2308384" y="212884"/>
                  <a:pt x="2309336" y="214789"/>
                  <a:pt x="2309336" y="215741"/>
                </a:cubicBezTo>
                <a:cubicBezTo>
                  <a:pt x="2310289" y="217646"/>
                  <a:pt x="2310289" y="219551"/>
                  <a:pt x="2311241" y="221456"/>
                </a:cubicBezTo>
                <a:cubicBezTo>
                  <a:pt x="2311241" y="221456"/>
                  <a:pt x="2311241" y="221456"/>
                  <a:pt x="2311241" y="221456"/>
                </a:cubicBezTo>
                <a:cubicBezTo>
                  <a:pt x="2309336" y="231934"/>
                  <a:pt x="2306479" y="242411"/>
                  <a:pt x="2304574" y="253841"/>
                </a:cubicBezTo>
                <a:cubicBezTo>
                  <a:pt x="2302669" y="252889"/>
                  <a:pt x="2302669" y="251936"/>
                  <a:pt x="2302669" y="251936"/>
                </a:cubicBezTo>
                <a:cubicBezTo>
                  <a:pt x="2302669" y="251936"/>
                  <a:pt x="2303621" y="252889"/>
                  <a:pt x="2304574" y="253841"/>
                </a:cubicBezTo>
                <a:cubicBezTo>
                  <a:pt x="2302669" y="260509"/>
                  <a:pt x="2301716" y="268129"/>
                  <a:pt x="2299811" y="274796"/>
                </a:cubicBezTo>
                <a:cubicBezTo>
                  <a:pt x="2297906" y="283369"/>
                  <a:pt x="2296001" y="291941"/>
                  <a:pt x="2294096" y="300514"/>
                </a:cubicBezTo>
                <a:cubicBezTo>
                  <a:pt x="2296954" y="291941"/>
                  <a:pt x="2297906" y="282416"/>
                  <a:pt x="2297906" y="272891"/>
                </a:cubicBezTo>
                <a:close/>
                <a:moveTo>
                  <a:pt x="2271236" y="369094"/>
                </a:moveTo>
                <a:cubicBezTo>
                  <a:pt x="2271236" y="371951"/>
                  <a:pt x="2271236" y="374809"/>
                  <a:pt x="2270284" y="376714"/>
                </a:cubicBezTo>
                <a:lnTo>
                  <a:pt x="2270284" y="376714"/>
                </a:lnTo>
                <a:cubicBezTo>
                  <a:pt x="2270284" y="375761"/>
                  <a:pt x="2270284" y="373856"/>
                  <a:pt x="2270284" y="372904"/>
                </a:cubicBezTo>
                <a:cubicBezTo>
                  <a:pt x="2270284" y="371951"/>
                  <a:pt x="2270284" y="370046"/>
                  <a:pt x="2271236" y="369094"/>
                </a:cubicBezTo>
                <a:close/>
                <a:moveTo>
                  <a:pt x="2252186" y="297656"/>
                </a:moveTo>
                <a:cubicBezTo>
                  <a:pt x="2252186" y="302419"/>
                  <a:pt x="2251234" y="307181"/>
                  <a:pt x="2251234" y="311944"/>
                </a:cubicBezTo>
                <a:cubicBezTo>
                  <a:pt x="2251234" y="310991"/>
                  <a:pt x="2250281" y="310039"/>
                  <a:pt x="2250281" y="308134"/>
                </a:cubicBezTo>
                <a:cubicBezTo>
                  <a:pt x="2251234" y="305276"/>
                  <a:pt x="2252186" y="301466"/>
                  <a:pt x="2252186" y="297656"/>
                </a:cubicBezTo>
                <a:close/>
                <a:moveTo>
                  <a:pt x="2215991" y="252889"/>
                </a:moveTo>
                <a:lnTo>
                  <a:pt x="2215991" y="256699"/>
                </a:lnTo>
                <a:cubicBezTo>
                  <a:pt x="2215991" y="256699"/>
                  <a:pt x="2215991" y="256699"/>
                  <a:pt x="2215991" y="256699"/>
                </a:cubicBezTo>
                <a:cubicBezTo>
                  <a:pt x="2215039" y="255746"/>
                  <a:pt x="2215991" y="254794"/>
                  <a:pt x="2215991" y="252889"/>
                </a:cubicBezTo>
                <a:close/>
                <a:moveTo>
                  <a:pt x="2211229" y="281464"/>
                </a:moveTo>
                <a:cubicBezTo>
                  <a:pt x="2212181" y="273844"/>
                  <a:pt x="2213134" y="267176"/>
                  <a:pt x="2214086" y="260509"/>
                </a:cubicBezTo>
                <a:cubicBezTo>
                  <a:pt x="2214086" y="260509"/>
                  <a:pt x="2215039" y="261461"/>
                  <a:pt x="2215039" y="261461"/>
                </a:cubicBezTo>
                <a:lnTo>
                  <a:pt x="2215039" y="267176"/>
                </a:lnTo>
                <a:cubicBezTo>
                  <a:pt x="2214086" y="277654"/>
                  <a:pt x="2213134" y="289084"/>
                  <a:pt x="2212181" y="299561"/>
                </a:cubicBezTo>
                <a:cubicBezTo>
                  <a:pt x="2210276" y="302419"/>
                  <a:pt x="2208371" y="306229"/>
                  <a:pt x="2206466" y="309086"/>
                </a:cubicBezTo>
                <a:cubicBezTo>
                  <a:pt x="2208371" y="299561"/>
                  <a:pt x="2210276" y="290036"/>
                  <a:pt x="2211229" y="281464"/>
                </a:cubicBezTo>
                <a:close/>
                <a:moveTo>
                  <a:pt x="2205514" y="337661"/>
                </a:moveTo>
                <a:cubicBezTo>
                  <a:pt x="2205514" y="338614"/>
                  <a:pt x="2204561" y="338614"/>
                  <a:pt x="2204561" y="339566"/>
                </a:cubicBezTo>
                <a:cubicBezTo>
                  <a:pt x="2204561" y="339566"/>
                  <a:pt x="2204561" y="339566"/>
                  <a:pt x="2204561" y="340519"/>
                </a:cubicBezTo>
                <a:cubicBezTo>
                  <a:pt x="2204561" y="339566"/>
                  <a:pt x="2204561" y="338614"/>
                  <a:pt x="2205514" y="337661"/>
                </a:cubicBezTo>
                <a:close/>
                <a:moveTo>
                  <a:pt x="2183606" y="336709"/>
                </a:moveTo>
                <a:cubicBezTo>
                  <a:pt x="2183606" y="338614"/>
                  <a:pt x="2184559" y="341471"/>
                  <a:pt x="2185511" y="345281"/>
                </a:cubicBezTo>
                <a:cubicBezTo>
                  <a:pt x="2185511" y="347186"/>
                  <a:pt x="2184559" y="349091"/>
                  <a:pt x="2184559" y="350044"/>
                </a:cubicBezTo>
                <a:cubicBezTo>
                  <a:pt x="2184559" y="347186"/>
                  <a:pt x="2183606" y="343376"/>
                  <a:pt x="2183606" y="340519"/>
                </a:cubicBezTo>
                <a:cubicBezTo>
                  <a:pt x="2183606" y="339566"/>
                  <a:pt x="2183606" y="338614"/>
                  <a:pt x="2183606" y="337661"/>
                </a:cubicBezTo>
                <a:cubicBezTo>
                  <a:pt x="2182654" y="337661"/>
                  <a:pt x="2182654" y="337661"/>
                  <a:pt x="2183606" y="336709"/>
                </a:cubicBezTo>
                <a:close/>
                <a:moveTo>
                  <a:pt x="2178844" y="345281"/>
                </a:moveTo>
                <a:cubicBezTo>
                  <a:pt x="2178844" y="349091"/>
                  <a:pt x="2178844" y="352901"/>
                  <a:pt x="2178844" y="357664"/>
                </a:cubicBezTo>
                <a:cubicBezTo>
                  <a:pt x="2177891" y="355759"/>
                  <a:pt x="2176939" y="352901"/>
                  <a:pt x="2175986" y="350996"/>
                </a:cubicBezTo>
                <a:cubicBezTo>
                  <a:pt x="2176939" y="348139"/>
                  <a:pt x="2177891" y="346234"/>
                  <a:pt x="2178844" y="345281"/>
                </a:cubicBezTo>
                <a:close/>
                <a:moveTo>
                  <a:pt x="2150269" y="278606"/>
                </a:moveTo>
                <a:cubicBezTo>
                  <a:pt x="2155031" y="261461"/>
                  <a:pt x="2159794" y="246221"/>
                  <a:pt x="2162651" y="232886"/>
                </a:cubicBezTo>
                <a:cubicBezTo>
                  <a:pt x="2162651" y="233839"/>
                  <a:pt x="2162651" y="234791"/>
                  <a:pt x="2161699" y="235744"/>
                </a:cubicBezTo>
                <a:cubicBezTo>
                  <a:pt x="2160746" y="241459"/>
                  <a:pt x="2158841" y="248126"/>
                  <a:pt x="2157889" y="253841"/>
                </a:cubicBezTo>
                <a:cubicBezTo>
                  <a:pt x="2156936" y="260509"/>
                  <a:pt x="2155984" y="267176"/>
                  <a:pt x="2154079" y="274796"/>
                </a:cubicBezTo>
                <a:cubicBezTo>
                  <a:pt x="2153126" y="280511"/>
                  <a:pt x="2152174" y="287179"/>
                  <a:pt x="2151221" y="293846"/>
                </a:cubicBezTo>
                <a:cubicBezTo>
                  <a:pt x="2149316" y="290036"/>
                  <a:pt x="2148364" y="288131"/>
                  <a:pt x="2148364" y="288131"/>
                </a:cubicBezTo>
                <a:cubicBezTo>
                  <a:pt x="2148364" y="288131"/>
                  <a:pt x="2149316" y="290989"/>
                  <a:pt x="2150269" y="296704"/>
                </a:cubicBezTo>
                <a:cubicBezTo>
                  <a:pt x="2149316" y="302419"/>
                  <a:pt x="2148364" y="309086"/>
                  <a:pt x="2147411" y="314801"/>
                </a:cubicBezTo>
                <a:cubicBezTo>
                  <a:pt x="2143601" y="309086"/>
                  <a:pt x="2140744" y="305276"/>
                  <a:pt x="2140744" y="305276"/>
                </a:cubicBezTo>
                <a:cubicBezTo>
                  <a:pt x="2145506" y="296704"/>
                  <a:pt x="2147411" y="287179"/>
                  <a:pt x="2150269" y="278606"/>
                </a:cubicBezTo>
                <a:close/>
                <a:moveTo>
                  <a:pt x="2142649" y="305276"/>
                </a:moveTo>
                <a:cubicBezTo>
                  <a:pt x="2142649" y="306229"/>
                  <a:pt x="2144554" y="310991"/>
                  <a:pt x="2148364" y="319564"/>
                </a:cubicBezTo>
                <a:cubicBezTo>
                  <a:pt x="2148364" y="319564"/>
                  <a:pt x="2148364" y="320516"/>
                  <a:pt x="2148364" y="320516"/>
                </a:cubicBezTo>
                <a:cubicBezTo>
                  <a:pt x="2148364" y="320516"/>
                  <a:pt x="2148364" y="321469"/>
                  <a:pt x="2148364" y="321469"/>
                </a:cubicBezTo>
                <a:cubicBezTo>
                  <a:pt x="2147411" y="328136"/>
                  <a:pt x="2146459" y="335756"/>
                  <a:pt x="2145506" y="343376"/>
                </a:cubicBezTo>
                <a:cubicBezTo>
                  <a:pt x="2143601" y="336709"/>
                  <a:pt x="2141696" y="330994"/>
                  <a:pt x="2139791" y="324326"/>
                </a:cubicBezTo>
                <a:cubicBezTo>
                  <a:pt x="2139791" y="323374"/>
                  <a:pt x="2138839" y="321469"/>
                  <a:pt x="2138839" y="320516"/>
                </a:cubicBezTo>
                <a:cubicBezTo>
                  <a:pt x="2138839" y="315754"/>
                  <a:pt x="2140744" y="310991"/>
                  <a:pt x="2142649" y="305276"/>
                </a:cubicBezTo>
                <a:close/>
                <a:moveTo>
                  <a:pt x="2058829" y="353854"/>
                </a:moveTo>
                <a:cubicBezTo>
                  <a:pt x="2057876" y="357664"/>
                  <a:pt x="2056924" y="362426"/>
                  <a:pt x="2056924" y="366236"/>
                </a:cubicBezTo>
                <a:cubicBezTo>
                  <a:pt x="2056924" y="364331"/>
                  <a:pt x="2055971" y="363379"/>
                  <a:pt x="2055971" y="361474"/>
                </a:cubicBezTo>
                <a:cubicBezTo>
                  <a:pt x="2055019" y="358616"/>
                  <a:pt x="2055019" y="355759"/>
                  <a:pt x="2054066" y="352901"/>
                </a:cubicBezTo>
                <a:cubicBezTo>
                  <a:pt x="2054066" y="352901"/>
                  <a:pt x="2054066" y="352901"/>
                  <a:pt x="2054066" y="351949"/>
                </a:cubicBezTo>
                <a:cubicBezTo>
                  <a:pt x="2055971" y="347186"/>
                  <a:pt x="2057876" y="343376"/>
                  <a:pt x="2059781" y="338614"/>
                </a:cubicBezTo>
                <a:cubicBezTo>
                  <a:pt x="2059781" y="340519"/>
                  <a:pt x="2060734" y="341471"/>
                  <a:pt x="2060734" y="343376"/>
                </a:cubicBezTo>
                <a:cubicBezTo>
                  <a:pt x="2060734" y="347186"/>
                  <a:pt x="2059781" y="350044"/>
                  <a:pt x="2058829" y="353854"/>
                </a:cubicBezTo>
                <a:close/>
                <a:moveTo>
                  <a:pt x="2081689" y="350044"/>
                </a:moveTo>
                <a:cubicBezTo>
                  <a:pt x="2080736" y="351949"/>
                  <a:pt x="2080736" y="352901"/>
                  <a:pt x="2079784" y="354806"/>
                </a:cubicBezTo>
                <a:cubicBezTo>
                  <a:pt x="2078831" y="351949"/>
                  <a:pt x="2078831" y="350044"/>
                  <a:pt x="2077879" y="347186"/>
                </a:cubicBezTo>
                <a:cubicBezTo>
                  <a:pt x="2077879" y="346234"/>
                  <a:pt x="2077879" y="345281"/>
                  <a:pt x="2077879" y="344329"/>
                </a:cubicBezTo>
                <a:cubicBezTo>
                  <a:pt x="2078831" y="345281"/>
                  <a:pt x="2079784" y="346234"/>
                  <a:pt x="2080736" y="348139"/>
                </a:cubicBezTo>
                <a:cubicBezTo>
                  <a:pt x="2080736" y="348139"/>
                  <a:pt x="2080736" y="349091"/>
                  <a:pt x="2081689" y="350044"/>
                </a:cubicBezTo>
                <a:cubicBezTo>
                  <a:pt x="2081689" y="350044"/>
                  <a:pt x="2081689" y="350044"/>
                  <a:pt x="2081689" y="350044"/>
                </a:cubicBezTo>
                <a:close/>
                <a:moveTo>
                  <a:pt x="2081689" y="339566"/>
                </a:moveTo>
                <a:cubicBezTo>
                  <a:pt x="2081689" y="340519"/>
                  <a:pt x="2081689" y="341471"/>
                  <a:pt x="2081689" y="341471"/>
                </a:cubicBezTo>
                <a:cubicBezTo>
                  <a:pt x="2080736" y="340519"/>
                  <a:pt x="2079784" y="338614"/>
                  <a:pt x="2078831" y="337661"/>
                </a:cubicBezTo>
                <a:cubicBezTo>
                  <a:pt x="2078831" y="334804"/>
                  <a:pt x="2079784" y="331946"/>
                  <a:pt x="2079784" y="330041"/>
                </a:cubicBezTo>
                <a:cubicBezTo>
                  <a:pt x="2080736" y="332899"/>
                  <a:pt x="2081689" y="335756"/>
                  <a:pt x="2081689" y="339566"/>
                </a:cubicBezTo>
                <a:cubicBezTo>
                  <a:pt x="2081689" y="338614"/>
                  <a:pt x="2081689" y="338614"/>
                  <a:pt x="2081689" y="339566"/>
                </a:cubicBezTo>
                <a:close/>
                <a:moveTo>
                  <a:pt x="2085499" y="290036"/>
                </a:moveTo>
                <a:cubicBezTo>
                  <a:pt x="2085499" y="295751"/>
                  <a:pt x="2084546" y="301466"/>
                  <a:pt x="2084546" y="307181"/>
                </a:cubicBezTo>
                <a:cubicBezTo>
                  <a:pt x="2084546" y="306229"/>
                  <a:pt x="2083594" y="305276"/>
                  <a:pt x="2083594" y="303371"/>
                </a:cubicBezTo>
                <a:cubicBezTo>
                  <a:pt x="2084546" y="292894"/>
                  <a:pt x="2085499" y="282416"/>
                  <a:pt x="2086451" y="273844"/>
                </a:cubicBezTo>
                <a:cubicBezTo>
                  <a:pt x="2086451" y="271939"/>
                  <a:pt x="2086451" y="269081"/>
                  <a:pt x="2087404" y="267176"/>
                </a:cubicBezTo>
                <a:cubicBezTo>
                  <a:pt x="2086451" y="274796"/>
                  <a:pt x="2085499" y="282416"/>
                  <a:pt x="2085499" y="290036"/>
                </a:cubicBezTo>
                <a:close/>
                <a:moveTo>
                  <a:pt x="2089309" y="180499"/>
                </a:moveTo>
                <a:cubicBezTo>
                  <a:pt x="2089309" y="186214"/>
                  <a:pt x="2089309" y="192881"/>
                  <a:pt x="2089309" y="200501"/>
                </a:cubicBezTo>
                <a:cubicBezTo>
                  <a:pt x="2088356" y="197644"/>
                  <a:pt x="2086451" y="194786"/>
                  <a:pt x="2086451" y="192881"/>
                </a:cubicBezTo>
                <a:cubicBezTo>
                  <a:pt x="2087404" y="188119"/>
                  <a:pt x="2088356" y="184309"/>
                  <a:pt x="2089309" y="180499"/>
                </a:cubicBezTo>
                <a:close/>
                <a:moveTo>
                  <a:pt x="2072164" y="241459"/>
                </a:moveTo>
                <a:cubicBezTo>
                  <a:pt x="2077879" y="223361"/>
                  <a:pt x="2082641" y="207169"/>
                  <a:pt x="2086451" y="193834"/>
                </a:cubicBezTo>
                <a:cubicBezTo>
                  <a:pt x="2087404" y="197644"/>
                  <a:pt x="2088356" y="201454"/>
                  <a:pt x="2090261" y="207169"/>
                </a:cubicBezTo>
                <a:cubicBezTo>
                  <a:pt x="2090261" y="207169"/>
                  <a:pt x="2090261" y="207169"/>
                  <a:pt x="2090261" y="208121"/>
                </a:cubicBezTo>
                <a:cubicBezTo>
                  <a:pt x="2087404" y="221456"/>
                  <a:pt x="2081689" y="244316"/>
                  <a:pt x="2075974" y="271939"/>
                </a:cubicBezTo>
                <a:cubicBezTo>
                  <a:pt x="2075021" y="274796"/>
                  <a:pt x="2075021" y="278606"/>
                  <a:pt x="2074069" y="282416"/>
                </a:cubicBezTo>
                <a:cubicBezTo>
                  <a:pt x="2072164" y="278606"/>
                  <a:pt x="2070259" y="274796"/>
                  <a:pt x="2068354" y="271939"/>
                </a:cubicBezTo>
                <a:cubicBezTo>
                  <a:pt x="2067401" y="270034"/>
                  <a:pt x="2066449" y="268129"/>
                  <a:pt x="2065496" y="266224"/>
                </a:cubicBezTo>
                <a:cubicBezTo>
                  <a:pt x="2067401" y="257651"/>
                  <a:pt x="2069306" y="249079"/>
                  <a:pt x="2072164" y="241459"/>
                </a:cubicBezTo>
                <a:close/>
                <a:moveTo>
                  <a:pt x="2062639" y="270034"/>
                </a:moveTo>
                <a:cubicBezTo>
                  <a:pt x="2062639" y="270986"/>
                  <a:pt x="2063591" y="271939"/>
                  <a:pt x="2063591" y="272891"/>
                </a:cubicBezTo>
                <a:cubicBezTo>
                  <a:pt x="2065496" y="278606"/>
                  <a:pt x="2067401" y="285274"/>
                  <a:pt x="2069306" y="292894"/>
                </a:cubicBezTo>
                <a:cubicBezTo>
                  <a:pt x="2069306" y="293846"/>
                  <a:pt x="2069306" y="293846"/>
                  <a:pt x="2070259" y="294799"/>
                </a:cubicBezTo>
                <a:cubicBezTo>
                  <a:pt x="2069306" y="299561"/>
                  <a:pt x="2068354" y="305276"/>
                  <a:pt x="2067401" y="310039"/>
                </a:cubicBezTo>
                <a:cubicBezTo>
                  <a:pt x="2066449" y="308134"/>
                  <a:pt x="2066449" y="305276"/>
                  <a:pt x="2065496" y="303371"/>
                </a:cubicBezTo>
                <a:cubicBezTo>
                  <a:pt x="2063591" y="296704"/>
                  <a:pt x="2060734" y="290036"/>
                  <a:pt x="2058829" y="284321"/>
                </a:cubicBezTo>
                <a:cubicBezTo>
                  <a:pt x="2059781" y="279559"/>
                  <a:pt x="2061686" y="274796"/>
                  <a:pt x="2062639" y="270034"/>
                </a:cubicBezTo>
                <a:close/>
                <a:moveTo>
                  <a:pt x="2053114" y="301466"/>
                </a:moveTo>
                <a:cubicBezTo>
                  <a:pt x="2053114" y="303371"/>
                  <a:pt x="2054066" y="304324"/>
                  <a:pt x="2054066" y="306229"/>
                </a:cubicBezTo>
                <a:cubicBezTo>
                  <a:pt x="2055019" y="310991"/>
                  <a:pt x="2055971" y="315754"/>
                  <a:pt x="2056924" y="320516"/>
                </a:cubicBezTo>
                <a:cubicBezTo>
                  <a:pt x="2056924" y="320516"/>
                  <a:pt x="2055971" y="320516"/>
                  <a:pt x="2055971" y="320516"/>
                </a:cubicBezTo>
                <a:cubicBezTo>
                  <a:pt x="2051209" y="318611"/>
                  <a:pt x="2049304" y="317659"/>
                  <a:pt x="2049304" y="317659"/>
                </a:cubicBezTo>
                <a:cubicBezTo>
                  <a:pt x="2049304" y="317659"/>
                  <a:pt x="2051209" y="319564"/>
                  <a:pt x="2055971" y="321469"/>
                </a:cubicBezTo>
                <a:cubicBezTo>
                  <a:pt x="2056924" y="321469"/>
                  <a:pt x="2056924" y="322421"/>
                  <a:pt x="2057876" y="322421"/>
                </a:cubicBezTo>
                <a:cubicBezTo>
                  <a:pt x="2058829" y="326231"/>
                  <a:pt x="2058829" y="329089"/>
                  <a:pt x="2059781" y="332899"/>
                </a:cubicBezTo>
                <a:cubicBezTo>
                  <a:pt x="2057876" y="335756"/>
                  <a:pt x="2055971" y="338614"/>
                  <a:pt x="2053114" y="342424"/>
                </a:cubicBezTo>
                <a:cubicBezTo>
                  <a:pt x="2052161" y="335756"/>
                  <a:pt x="2050256" y="328136"/>
                  <a:pt x="2049304" y="321469"/>
                </a:cubicBezTo>
                <a:cubicBezTo>
                  <a:pt x="2049304" y="319564"/>
                  <a:pt x="2049304" y="317659"/>
                  <a:pt x="2049304" y="315754"/>
                </a:cubicBezTo>
                <a:cubicBezTo>
                  <a:pt x="2050256" y="310991"/>
                  <a:pt x="2052161" y="305276"/>
                  <a:pt x="2053114" y="301466"/>
                </a:cubicBezTo>
                <a:close/>
                <a:moveTo>
                  <a:pt x="2044541" y="260509"/>
                </a:moveTo>
                <a:cubicBezTo>
                  <a:pt x="2044541" y="260509"/>
                  <a:pt x="2044541" y="260509"/>
                  <a:pt x="2044541" y="260509"/>
                </a:cubicBezTo>
                <a:cubicBezTo>
                  <a:pt x="2044541" y="260509"/>
                  <a:pt x="2044541" y="259556"/>
                  <a:pt x="2044541" y="259556"/>
                </a:cubicBezTo>
                <a:cubicBezTo>
                  <a:pt x="2044541" y="259556"/>
                  <a:pt x="2044541" y="259556"/>
                  <a:pt x="2044541" y="260509"/>
                </a:cubicBezTo>
                <a:close/>
                <a:moveTo>
                  <a:pt x="2019776" y="188119"/>
                </a:moveTo>
                <a:cubicBezTo>
                  <a:pt x="2019776" y="187166"/>
                  <a:pt x="2019776" y="186214"/>
                  <a:pt x="2019776" y="185261"/>
                </a:cubicBezTo>
                <a:cubicBezTo>
                  <a:pt x="2019776" y="182404"/>
                  <a:pt x="2020729" y="179546"/>
                  <a:pt x="2020729" y="177641"/>
                </a:cubicBezTo>
                <a:cubicBezTo>
                  <a:pt x="2020729" y="180499"/>
                  <a:pt x="2020729" y="184309"/>
                  <a:pt x="2020729" y="189071"/>
                </a:cubicBezTo>
                <a:cubicBezTo>
                  <a:pt x="2020729" y="197644"/>
                  <a:pt x="2021681" y="208121"/>
                  <a:pt x="2021681" y="220504"/>
                </a:cubicBezTo>
                <a:cubicBezTo>
                  <a:pt x="2021681" y="228124"/>
                  <a:pt x="2022634" y="235744"/>
                  <a:pt x="2023586" y="244316"/>
                </a:cubicBezTo>
                <a:cubicBezTo>
                  <a:pt x="2023586" y="245269"/>
                  <a:pt x="2022634" y="246221"/>
                  <a:pt x="2022634" y="247174"/>
                </a:cubicBezTo>
                <a:cubicBezTo>
                  <a:pt x="2020729" y="238601"/>
                  <a:pt x="2018824" y="230029"/>
                  <a:pt x="2016919" y="222409"/>
                </a:cubicBezTo>
                <a:cubicBezTo>
                  <a:pt x="2018824" y="209074"/>
                  <a:pt x="2018824" y="197644"/>
                  <a:pt x="2019776" y="188119"/>
                </a:cubicBezTo>
                <a:close/>
                <a:moveTo>
                  <a:pt x="1999774" y="298609"/>
                </a:moveTo>
                <a:cubicBezTo>
                  <a:pt x="1999774" y="300514"/>
                  <a:pt x="1999774" y="302419"/>
                  <a:pt x="1999774" y="304324"/>
                </a:cubicBezTo>
                <a:cubicBezTo>
                  <a:pt x="1998821" y="306229"/>
                  <a:pt x="1998821" y="308134"/>
                  <a:pt x="1997869" y="310039"/>
                </a:cubicBezTo>
                <a:cubicBezTo>
                  <a:pt x="1998821" y="306229"/>
                  <a:pt x="1999774" y="302419"/>
                  <a:pt x="1999774" y="298609"/>
                </a:cubicBezTo>
                <a:close/>
                <a:moveTo>
                  <a:pt x="1992154" y="349091"/>
                </a:moveTo>
                <a:cubicBezTo>
                  <a:pt x="1992154" y="351949"/>
                  <a:pt x="1992154" y="355759"/>
                  <a:pt x="1992154" y="359569"/>
                </a:cubicBezTo>
                <a:cubicBezTo>
                  <a:pt x="1992154" y="362426"/>
                  <a:pt x="1992154" y="366236"/>
                  <a:pt x="1992154" y="369094"/>
                </a:cubicBezTo>
                <a:cubicBezTo>
                  <a:pt x="1991201" y="370046"/>
                  <a:pt x="1990249" y="371951"/>
                  <a:pt x="1988344" y="373856"/>
                </a:cubicBezTo>
                <a:cubicBezTo>
                  <a:pt x="1990249" y="365284"/>
                  <a:pt x="1991201" y="356711"/>
                  <a:pt x="1992154" y="349091"/>
                </a:cubicBezTo>
                <a:close/>
                <a:moveTo>
                  <a:pt x="1987391" y="381476"/>
                </a:moveTo>
                <a:cubicBezTo>
                  <a:pt x="1987391" y="381476"/>
                  <a:pt x="1987391" y="381476"/>
                  <a:pt x="1987391" y="381476"/>
                </a:cubicBezTo>
                <a:cubicBezTo>
                  <a:pt x="1989296" y="377666"/>
                  <a:pt x="1991201" y="374809"/>
                  <a:pt x="1992154" y="372904"/>
                </a:cubicBezTo>
                <a:cubicBezTo>
                  <a:pt x="1992154" y="374809"/>
                  <a:pt x="1992154" y="377666"/>
                  <a:pt x="1992154" y="379571"/>
                </a:cubicBezTo>
                <a:cubicBezTo>
                  <a:pt x="1992154" y="381476"/>
                  <a:pt x="1991201" y="384334"/>
                  <a:pt x="1991201" y="386239"/>
                </a:cubicBezTo>
                <a:cubicBezTo>
                  <a:pt x="1990249" y="391001"/>
                  <a:pt x="1989296" y="395764"/>
                  <a:pt x="1988344" y="400526"/>
                </a:cubicBezTo>
                <a:cubicBezTo>
                  <a:pt x="1988344" y="400526"/>
                  <a:pt x="1988344" y="399574"/>
                  <a:pt x="1988344" y="399574"/>
                </a:cubicBezTo>
                <a:cubicBezTo>
                  <a:pt x="1987391" y="397669"/>
                  <a:pt x="1986439" y="394811"/>
                  <a:pt x="1985486" y="392906"/>
                </a:cubicBezTo>
                <a:cubicBezTo>
                  <a:pt x="1986439" y="389096"/>
                  <a:pt x="1986439" y="385286"/>
                  <a:pt x="1987391" y="381476"/>
                </a:cubicBezTo>
                <a:close/>
                <a:moveTo>
                  <a:pt x="1968341" y="290989"/>
                </a:moveTo>
                <a:cubicBezTo>
                  <a:pt x="1968341" y="292894"/>
                  <a:pt x="1968341" y="294799"/>
                  <a:pt x="1967389" y="297656"/>
                </a:cubicBezTo>
                <a:cubicBezTo>
                  <a:pt x="1967389" y="299561"/>
                  <a:pt x="1966436" y="302419"/>
                  <a:pt x="1966436" y="305276"/>
                </a:cubicBezTo>
                <a:cubicBezTo>
                  <a:pt x="1966436" y="309086"/>
                  <a:pt x="1965484" y="313849"/>
                  <a:pt x="1965484" y="318611"/>
                </a:cubicBezTo>
                <a:cubicBezTo>
                  <a:pt x="1965484" y="313849"/>
                  <a:pt x="1964531" y="309086"/>
                  <a:pt x="1964531" y="304324"/>
                </a:cubicBezTo>
                <a:cubicBezTo>
                  <a:pt x="1964531" y="303371"/>
                  <a:pt x="1964531" y="301466"/>
                  <a:pt x="1964531" y="300514"/>
                </a:cubicBezTo>
                <a:cubicBezTo>
                  <a:pt x="1965484" y="296704"/>
                  <a:pt x="1967389" y="293846"/>
                  <a:pt x="1968341" y="290989"/>
                </a:cubicBezTo>
                <a:close/>
                <a:moveTo>
                  <a:pt x="1937861" y="310039"/>
                </a:moveTo>
                <a:cubicBezTo>
                  <a:pt x="1937861" y="307181"/>
                  <a:pt x="1937861" y="304324"/>
                  <a:pt x="1937861" y="302419"/>
                </a:cubicBezTo>
                <a:cubicBezTo>
                  <a:pt x="1937861" y="300514"/>
                  <a:pt x="1937861" y="297656"/>
                  <a:pt x="1937861" y="295751"/>
                </a:cubicBezTo>
                <a:cubicBezTo>
                  <a:pt x="1937861" y="299561"/>
                  <a:pt x="1938814" y="302419"/>
                  <a:pt x="1938814" y="306229"/>
                </a:cubicBezTo>
                <a:cubicBezTo>
                  <a:pt x="1938814" y="308134"/>
                  <a:pt x="1938814" y="309086"/>
                  <a:pt x="1937861" y="310039"/>
                </a:cubicBezTo>
                <a:close/>
                <a:moveTo>
                  <a:pt x="1938814" y="272891"/>
                </a:moveTo>
                <a:cubicBezTo>
                  <a:pt x="1937861" y="270034"/>
                  <a:pt x="1937861" y="268129"/>
                  <a:pt x="1936909" y="266224"/>
                </a:cubicBezTo>
                <a:cubicBezTo>
                  <a:pt x="1936909" y="264319"/>
                  <a:pt x="1936909" y="262414"/>
                  <a:pt x="1936909" y="261461"/>
                </a:cubicBezTo>
                <a:cubicBezTo>
                  <a:pt x="1936909" y="256699"/>
                  <a:pt x="1936909" y="250984"/>
                  <a:pt x="1936909" y="246221"/>
                </a:cubicBezTo>
                <a:cubicBezTo>
                  <a:pt x="1936909" y="253841"/>
                  <a:pt x="1937861" y="263366"/>
                  <a:pt x="1938814" y="272891"/>
                </a:cubicBezTo>
                <a:close/>
                <a:moveTo>
                  <a:pt x="1900714" y="338614"/>
                </a:moveTo>
                <a:cubicBezTo>
                  <a:pt x="1900714" y="336709"/>
                  <a:pt x="1900714" y="334804"/>
                  <a:pt x="1900714" y="333851"/>
                </a:cubicBezTo>
                <a:cubicBezTo>
                  <a:pt x="1901666" y="331946"/>
                  <a:pt x="1901666" y="330041"/>
                  <a:pt x="1902619" y="329089"/>
                </a:cubicBezTo>
                <a:cubicBezTo>
                  <a:pt x="1903571" y="328136"/>
                  <a:pt x="1904524" y="326231"/>
                  <a:pt x="1904524" y="325279"/>
                </a:cubicBezTo>
                <a:cubicBezTo>
                  <a:pt x="1902619" y="330041"/>
                  <a:pt x="1901666" y="333851"/>
                  <a:pt x="1900714" y="338614"/>
                </a:cubicBezTo>
                <a:close/>
                <a:moveTo>
                  <a:pt x="1915954" y="436721"/>
                </a:moveTo>
                <a:cubicBezTo>
                  <a:pt x="1915954" y="435769"/>
                  <a:pt x="1915954" y="434816"/>
                  <a:pt x="1915954" y="433864"/>
                </a:cubicBezTo>
                <a:cubicBezTo>
                  <a:pt x="1915954" y="433864"/>
                  <a:pt x="1915954" y="434816"/>
                  <a:pt x="1916906" y="434816"/>
                </a:cubicBezTo>
                <a:cubicBezTo>
                  <a:pt x="1915954" y="435769"/>
                  <a:pt x="1915954" y="436721"/>
                  <a:pt x="1915954" y="436721"/>
                </a:cubicBezTo>
                <a:close/>
                <a:moveTo>
                  <a:pt x="1920716" y="401479"/>
                </a:moveTo>
                <a:cubicBezTo>
                  <a:pt x="1920716" y="403384"/>
                  <a:pt x="1919764" y="405289"/>
                  <a:pt x="1919764" y="407194"/>
                </a:cubicBezTo>
                <a:cubicBezTo>
                  <a:pt x="1918811" y="406241"/>
                  <a:pt x="1918811" y="405289"/>
                  <a:pt x="1917859" y="404336"/>
                </a:cubicBezTo>
                <a:cubicBezTo>
                  <a:pt x="1918811" y="402431"/>
                  <a:pt x="1919764" y="400526"/>
                  <a:pt x="1919764" y="398621"/>
                </a:cubicBezTo>
                <a:cubicBezTo>
                  <a:pt x="1920716" y="399574"/>
                  <a:pt x="1920716" y="400526"/>
                  <a:pt x="1920716" y="401479"/>
                </a:cubicBezTo>
                <a:close/>
                <a:moveTo>
                  <a:pt x="1917859" y="331946"/>
                </a:moveTo>
                <a:cubicBezTo>
                  <a:pt x="1918811" y="333851"/>
                  <a:pt x="1919764" y="335756"/>
                  <a:pt x="1919764" y="337661"/>
                </a:cubicBezTo>
                <a:cubicBezTo>
                  <a:pt x="1919764" y="337661"/>
                  <a:pt x="1919764" y="337661"/>
                  <a:pt x="1919764" y="337661"/>
                </a:cubicBezTo>
                <a:cubicBezTo>
                  <a:pt x="1919764" y="337661"/>
                  <a:pt x="1918811" y="338614"/>
                  <a:pt x="1918811" y="338614"/>
                </a:cubicBezTo>
                <a:cubicBezTo>
                  <a:pt x="1917859" y="339566"/>
                  <a:pt x="1916906" y="340519"/>
                  <a:pt x="1916906" y="342424"/>
                </a:cubicBezTo>
                <a:cubicBezTo>
                  <a:pt x="1916906" y="341471"/>
                  <a:pt x="1916906" y="341471"/>
                  <a:pt x="1916906" y="341471"/>
                </a:cubicBezTo>
                <a:cubicBezTo>
                  <a:pt x="1916906" y="341471"/>
                  <a:pt x="1916906" y="342424"/>
                  <a:pt x="1915954" y="344329"/>
                </a:cubicBezTo>
                <a:cubicBezTo>
                  <a:pt x="1915954" y="344329"/>
                  <a:pt x="1915001" y="345281"/>
                  <a:pt x="1915001" y="345281"/>
                </a:cubicBezTo>
                <a:cubicBezTo>
                  <a:pt x="1915954" y="340519"/>
                  <a:pt x="1916906" y="335756"/>
                  <a:pt x="1917859" y="331946"/>
                </a:cubicBezTo>
                <a:close/>
                <a:moveTo>
                  <a:pt x="1919764" y="360521"/>
                </a:moveTo>
                <a:cubicBezTo>
                  <a:pt x="1919764" y="361474"/>
                  <a:pt x="1919764" y="362426"/>
                  <a:pt x="1919764" y="364331"/>
                </a:cubicBezTo>
                <a:cubicBezTo>
                  <a:pt x="1917859" y="367189"/>
                  <a:pt x="1916906" y="370999"/>
                  <a:pt x="1915001" y="373856"/>
                </a:cubicBezTo>
                <a:cubicBezTo>
                  <a:pt x="1913096" y="378619"/>
                  <a:pt x="1910239" y="383381"/>
                  <a:pt x="1908334" y="388144"/>
                </a:cubicBezTo>
                <a:cubicBezTo>
                  <a:pt x="1908334" y="388144"/>
                  <a:pt x="1907381" y="387191"/>
                  <a:pt x="1907381" y="387191"/>
                </a:cubicBezTo>
                <a:cubicBezTo>
                  <a:pt x="1907381" y="386239"/>
                  <a:pt x="1907381" y="386239"/>
                  <a:pt x="1907381" y="385286"/>
                </a:cubicBezTo>
                <a:cubicBezTo>
                  <a:pt x="1908334" y="383381"/>
                  <a:pt x="1909286" y="381476"/>
                  <a:pt x="1910239" y="380524"/>
                </a:cubicBezTo>
                <a:cubicBezTo>
                  <a:pt x="1913096" y="372904"/>
                  <a:pt x="1916906" y="366236"/>
                  <a:pt x="1919764" y="360521"/>
                </a:cubicBezTo>
                <a:close/>
                <a:moveTo>
                  <a:pt x="1910239" y="299561"/>
                </a:moveTo>
                <a:cubicBezTo>
                  <a:pt x="1909286" y="301466"/>
                  <a:pt x="1909286" y="303371"/>
                  <a:pt x="1908334" y="305276"/>
                </a:cubicBezTo>
                <a:cubicBezTo>
                  <a:pt x="1908334" y="305276"/>
                  <a:pt x="1908334" y="305276"/>
                  <a:pt x="1908334" y="305276"/>
                </a:cubicBezTo>
                <a:cubicBezTo>
                  <a:pt x="1909286" y="302419"/>
                  <a:pt x="1910239" y="300514"/>
                  <a:pt x="1910239" y="299561"/>
                </a:cubicBezTo>
                <a:close/>
                <a:moveTo>
                  <a:pt x="1906429" y="313849"/>
                </a:moveTo>
                <a:cubicBezTo>
                  <a:pt x="1907381" y="311944"/>
                  <a:pt x="1907381" y="310991"/>
                  <a:pt x="1908334" y="309086"/>
                </a:cubicBezTo>
                <a:cubicBezTo>
                  <a:pt x="1908334" y="309086"/>
                  <a:pt x="1908334" y="309086"/>
                  <a:pt x="1908334" y="310039"/>
                </a:cubicBezTo>
                <a:cubicBezTo>
                  <a:pt x="1907381" y="311944"/>
                  <a:pt x="1907381" y="313849"/>
                  <a:pt x="1906429" y="315754"/>
                </a:cubicBezTo>
                <a:cubicBezTo>
                  <a:pt x="1906429" y="315754"/>
                  <a:pt x="1905476" y="316706"/>
                  <a:pt x="1905476" y="316706"/>
                </a:cubicBezTo>
                <a:cubicBezTo>
                  <a:pt x="1905476" y="314801"/>
                  <a:pt x="1905476" y="314801"/>
                  <a:pt x="1906429" y="313849"/>
                </a:cubicBezTo>
                <a:close/>
                <a:moveTo>
                  <a:pt x="1893094" y="259556"/>
                </a:moveTo>
                <a:cubicBezTo>
                  <a:pt x="1893094" y="258604"/>
                  <a:pt x="1894046" y="257651"/>
                  <a:pt x="1894046" y="256699"/>
                </a:cubicBezTo>
                <a:cubicBezTo>
                  <a:pt x="1894046" y="256699"/>
                  <a:pt x="1894999" y="256699"/>
                  <a:pt x="1894999" y="256699"/>
                </a:cubicBezTo>
                <a:cubicBezTo>
                  <a:pt x="1896904" y="257651"/>
                  <a:pt x="1897856" y="259556"/>
                  <a:pt x="1899761" y="260509"/>
                </a:cubicBezTo>
                <a:lnTo>
                  <a:pt x="1904524" y="275749"/>
                </a:lnTo>
                <a:cubicBezTo>
                  <a:pt x="1901666" y="283369"/>
                  <a:pt x="1898809" y="290036"/>
                  <a:pt x="1895951" y="297656"/>
                </a:cubicBezTo>
                <a:cubicBezTo>
                  <a:pt x="1894999" y="291941"/>
                  <a:pt x="1894999" y="286226"/>
                  <a:pt x="1894046" y="281464"/>
                </a:cubicBezTo>
                <a:cubicBezTo>
                  <a:pt x="1894046" y="277654"/>
                  <a:pt x="1893094" y="273844"/>
                  <a:pt x="1892141" y="270034"/>
                </a:cubicBezTo>
                <a:cubicBezTo>
                  <a:pt x="1892141" y="270986"/>
                  <a:pt x="1893094" y="271939"/>
                  <a:pt x="1893094" y="272891"/>
                </a:cubicBezTo>
                <a:cubicBezTo>
                  <a:pt x="1893094" y="269081"/>
                  <a:pt x="1892141" y="264319"/>
                  <a:pt x="1893094" y="259556"/>
                </a:cubicBezTo>
                <a:close/>
                <a:moveTo>
                  <a:pt x="1841659" y="297656"/>
                </a:moveTo>
                <a:cubicBezTo>
                  <a:pt x="1841659" y="303371"/>
                  <a:pt x="1840706" y="308134"/>
                  <a:pt x="1840706" y="313849"/>
                </a:cubicBezTo>
                <a:cubicBezTo>
                  <a:pt x="1839754" y="307181"/>
                  <a:pt x="1839754" y="300514"/>
                  <a:pt x="1838801" y="294799"/>
                </a:cubicBezTo>
                <a:cubicBezTo>
                  <a:pt x="1838801" y="292894"/>
                  <a:pt x="1838801" y="291941"/>
                  <a:pt x="1838801" y="290989"/>
                </a:cubicBezTo>
                <a:cubicBezTo>
                  <a:pt x="1839754" y="292894"/>
                  <a:pt x="1840706" y="294799"/>
                  <a:pt x="1841659" y="297656"/>
                </a:cubicBezTo>
                <a:close/>
                <a:moveTo>
                  <a:pt x="1822609" y="363379"/>
                </a:moveTo>
                <a:cubicBezTo>
                  <a:pt x="1823561" y="359569"/>
                  <a:pt x="1825466" y="356711"/>
                  <a:pt x="1826419" y="353854"/>
                </a:cubicBezTo>
                <a:cubicBezTo>
                  <a:pt x="1826419" y="357664"/>
                  <a:pt x="1826419" y="360521"/>
                  <a:pt x="1827371" y="364331"/>
                </a:cubicBezTo>
                <a:cubicBezTo>
                  <a:pt x="1826419" y="365284"/>
                  <a:pt x="1824514" y="367189"/>
                  <a:pt x="1823561" y="368141"/>
                </a:cubicBezTo>
                <a:cubicBezTo>
                  <a:pt x="1822609" y="366236"/>
                  <a:pt x="1822609" y="365284"/>
                  <a:pt x="1822609" y="363379"/>
                </a:cubicBezTo>
                <a:close/>
                <a:moveTo>
                  <a:pt x="1828324" y="403384"/>
                </a:moveTo>
                <a:cubicBezTo>
                  <a:pt x="1828324" y="402431"/>
                  <a:pt x="1827371" y="401479"/>
                  <a:pt x="1827371" y="400526"/>
                </a:cubicBezTo>
                <a:cubicBezTo>
                  <a:pt x="1826419" y="393859"/>
                  <a:pt x="1825466" y="387191"/>
                  <a:pt x="1825466" y="381476"/>
                </a:cubicBezTo>
                <a:cubicBezTo>
                  <a:pt x="1826419" y="379571"/>
                  <a:pt x="1827371" y="378619"/>
                  <a:pt x="1828324" y="377666"/>
                </a:cubicBezTo>
                <a:cubicBezTo>
                  <a:pt x="1828324" y="385286"/>
                  <a:pt x="1828324" y="391954"/>
                  <a:pt x="1829276" y="399574"/>
                </a:cubicBezTo>
                <a:cubicBezTo>
                  <a:pt x="1828324" y="400526"/>
                  <a:pt x="1828324" y="402431"/>
                  <a:pt x="1828324" y="403384"/>
                </a:cubicBezTo>
                <a:close/>
                <a:moveTo>
                  <a:pt x="1833086" y="339566"/>
                </a:moveTo>
                <a:cubicBezTo>
                  <a:pt x="1833086" y="339566"/>
                  <a:pt x="1833086" y="339566"/>
                  <a:pt x="1833086" y="339566"/>
                </a:cubicBezTo>
                <a:cubicBezTo>
                  <a:pt x="1833086" y="339566"/>
                  <a:pt x="1833086" y="340519"/>
                  <a:pt x="1833086" y="340519"/>
                </a:cubicBezTo>
                <a:cubicBezTo>
                  <a:pt x="1833086" y="340519"/>
                  <a:pt x="1833086" y="339566"/>
                  <a:pt x="1833086" y="339566"/>
                </a:cubicBezTo>
                <a:close/>
                <a:moveTo>
                  <a:pt x="1824514" y="272891"/>
                </a:moveTo>
                <a:cubicBezTo>
                  <a:pt x="1824514" y="269081"/>
                  <a:pt x="1824514" y="266224"/>
                  <a:pt x="1824514" y="263366"/>
                </a:cubicBezTo>
                <a:cubicBezTo>
                  <a:pt x="1827371" y="269081"/>
                  <a:pt x="1831181" y="276701"/>
                  <a:pt x="1835944" y="285274"/>
                </a:cubicBezTo>
                <a:cubicBezTo>
                  <a:pt x="1835944" y="288131"/>
                  <a:pt x="1835944" y="290989"/>
                  <a:pt x="1834991" y="294799"/>
                </a:cubicBezTo>
                <a:cubicBezTo>
                  <a:pt x="1834991" y="302419"/>
                  <a:pt x="1834039" y="310991"/>
                  <a:pt x="1834039" y="320516"/>
                </a:cubicBezTo>
                <a:cubicBezTo>
                  <a:pt x="1834039" y="323374"/>
                  <a:pt x="1834039" y="327184"/>
                  <a:pt x="1834039" y="330994"/>
                </a:cubicBezTo>
                <a:cubicBezTo>
                  <a:pt x="1834039" y="330994"/>
                  <a:pt x="1833086" y="330994"/>
                  <a:pt x="1833086" y="331946"/>
                </a:cubicBezTo>
                <a:cubicBezTo>
                  <a:pt x="1833086" y="331946"/>
                  <a:pt x="1832134" y="332899"/>
                  <a:pt x="1832134" y="332899"/>
                </a:cubicBezTo>
                <a:cubicBezTo>
                  <a:pt x="1830229" y="326231"/>
                  <a:pt x="1829276" y="321469"/>
                  <a:pt x="1827371" y="316706"/>
                </a:cubicBezTo>
                <a:cubicBezTo>
                  <a:pt x="1825466" y="310991"/>
                  <a:pt x="1823561" y="306229"/>
                  <a:pt x="1822609" y="303371"/>
                </a:cubicBezTo>
                <a:cubicBezTo>
                  <a:pt x="1823561" y="292894"/>
                  <a:pt x="1823561" y="282416"/>
                  <a:pt x="1824514" y="272891"/>
                </a:cubicBezTo>
                <a:close/>
                <a:moveTo>
                  <a:pt x="1822609" y="309086"/>
                </a:moveTo>
                <a:cubicBezTo>
                  <a:pt x="1822609" y="311944"/>
                  <a:pt x="1823561" y="314801"/>
                  <a:pt x="1823561" y="317659"/>
                </a:cubicBezTo>
                <a:cubicBezTo>
                  <a:pt x="1824514" y="323374"/>
                  <a:pt x="1824514" y="330994"/>
                  <a:pt x="1825466" y="338614"/>
                </a:cubicBezTo>
                <a:cubicBezTo>
                  <a:pt x="1825466" y="339566"/>
                  <a:pt x="1825466" y="340519"/>
                  <a:pt x="1825466" y="340519"/>
                </a:cubicBezTo>
                <a:cubicBezTo>
                  <a:pt x="1823561" y="342424"/>
                  <a:pt x="1822609" y="345281"/>
                  <a:pt x="1820704" y="348139"/>
                </a:cubicBezTo>
                <a:cubicBezTo>
                  <a:pt x="1820704" y="343376"/>
                  <a:pt x="1820704" y="337661"/>
                  <a:pt x="1820704" y="332899"/>
                </a:cubicBezTo>
                <a:cubicBezTo>
                  <a:pt x="1820704" y="332899"/>
                  <a:pt x="1820704" y="332899"/>
                  <a:pt x="1820704" y="331946"/>
                </a:cubicBezTo>
                <a:cubicBezTo>
                  <a:pt x="1821656" y="324326"/>
                  <a:pt x="1821656" y="316706"/>
                  <a:pt x="1822609" y="309086"/>
                </a:cubicBezTo>
                <a:close/>
                <a:moveTo>
                  <a:pt x="1763554" y="411956"/>
                </a:moveTo>
                <a:cubicBezTo>
                  <a:pt x="1763554" y="410051"/>
                  <a:pt x="1762601" y="408146"/>
                  <a:pt x="1762601" y="406241"/>
                </a:cubicBezTo>
                <a:cubicBezTo>
                  <a:pt x="1762601" y="403384"/>
                  <a:pt x="1761649" y="400526"/>
                  <a:pt x="1761649" y="397669"/>
                </a:cubicBezTo>
                <a:cubicBezTo>
                  <a:pt x="1761649" y="397669"/>
                  <a:pt x="1761649" y="397669"/>
                  <a:pt x="1761649" y="397669"/>
                </a:cubicBezTo>
                <a:cubicBezTo>
                  <a:pt x="1762601" y="398621"/>
                  <a:pt x="1763554" y="399574"/>
                  <a:pt x="1764506" y="400526"/>
                </a:cubicBezTo>
                <a:cubicBezTo>
                  <a:pt x="1764506" y="404336"/>
                  <a:pt x="1764506" y="408146"/>
                  <a:pt x="1763554" y="411956"/>
                </a:cubicBezTo>
                <a:close/>
                <a:moveTo>
                  <a:pt x="1766411" y="379571"/>
                </a:moveTo>
                <a:cubicBezTo>
                  <a:pt x="1766411" y="379571"/>
                  <a:pt x="1766411" y="379571"/>
                  <a:pt x="1766411" y="379571"/>
                </a:cubicBezTo>
                <a:cubicBezTo>
                  <a:pt x="1766411" y="378619"/>
                  <a:pt x="1766411" y="377666"/>
                  <a:pt x="1766411" y="377666"/>
                </a:cubicBezTo>
                <a:cubicBezTo>
                  <a:pt x="1766411" y="378619"/>
                  <a:pt x="1766411" y="379571"/>
                  <a:pt x="1766411" y="379571"/>
                </a:cubicBezTo>
                <a:close/>
                <a:moveTo>
                  <a:pt x="1792129" y="251936"/>
                </a:moveTo>
                <a:lnTo>
                  <a:pt x="1802606" y="219551"/>
                </a:lnTo>
                <a:cubicBezTo>
                  <a:pt x="1802606" y="219551"/>
                  <a:pt x="1802606" y="219551"/>
                  <a:pt x="1802606" y="219551"/>
                </a:cubicBezTo>
                <a:cubicBezTo>
                  <a:pt x="1802606" y="237649"/>
                  <a:pt x="1801654" y="255746"/>
                  <a:pt x="1801654" y="274796"/>
                </a:cubicBezTo>
                <a:cubicBezTo>
                  <a:pt x="1801654" y="291941"/>
                  <a:pt x="1800701" y="309086"/>
                  <a:pt x="1800701" y="327184"/>
                </a:cubicBezTo>
                <a:cubicBezTo>
                  <a:pt x="1798796" y="321469"/>
                  <a:pt x="1796891" y="315754"/>
                  <a:pt x="1794034" y="310991"/>
                </a:cubicBezTo>
                <a:cubicBezTo>
                  <a:pt x="1792129" y="305276"/>
                  <a:pt x="1790224" y="299561"/>
                  <a:pt x="1788319" y="294799"/>
                </a:cubicBezTo>
                <a:cubicBezTo>
                  <a:pt x="1788319" y="293846"/>
                  <a:pt x="1787366" y="292894"/>
                  <a:pt x="1787366" y="292894"/>
                </a:cubicBezTo>
                <a:cubicBezTo>
                  <a:pt x="1787366" y="290989"/>
                  <a:pt x="1786414" y="289084"/>
                  <a:pt x="1786414" y="287179"/>
                </a:cubicBezTo>
                <a:cubicBezTo>
                  <a:pt x="1787366" y="284321"/>
                  <a:pt x="1788319" y="282416"/>
                  <a:pt x="1788319" y="279559"/>
                </a:cubicBezTo>
                <a:cubicBezTo>
                  <a:pt x="1788319" y="278606"/>
                  <a:pt x="1788319" y="277654"/>
                  <a:pt x="1787366" y="275749"/>
                </a:cubicBezTo>
                <a:cubicBezTo>
                  <a:pt x="1787366" y="274796"/>
                  <a:pt x="1785461" y="274796"/>
                  <a:pt x="1785461" y="274796"/>
                </a:cubicBezTo>
                <a:cubicBezTo>
                  <a:pt x="1785461" y="274796"/>
                  <a:pt x="1785461" y="274796"/>
                  <a:pt x="1785461" y="274796"/>
                </a:cubicBezTo>
                <a:lnTo>
                  <a:pt x="1792129" y="251936"/>
                </a:lnTo>
                <a:close/>
                <a:moveTo>
                  <a:pt x="1785461" y="276701"/>
                </a:moveTo>
                <a:cubicBezTo>
                  <a:pt x="1785461" y="276701"/>
                  <a:pt x="1786414" y="277654"/>
                  <a:pt x="1786414" y="278606"/>
                </a:cubicBezTo>
                <a:cubicBezTo>
                  <a:pt x="1786414" y="279559"/>
                  <a:pt x="1786414" y="281464"/>
                  <a:pt x="1786414" y="282416"/>
                </a:cubicBezTo>
                <a:cubicBezTo>
                  <a:pt x="1785461" y="280511"/>
                  <a:pt x="1785461" y="278606"/>
                  <a:pt x="1785461" y="276701"/>
                </a:cubicBezTo>
                <a:cubicBezTo>
                  <a:pt x="1785461" y="276701"/>
                  <a:pt x="1785461" y="276701"/>
                  <a:pt x="1785461" y="276701"/>
                </a:cubicBezTo>
                <a:close/>
                <a:moveTo>
                  <a:pt x="1776889" y="330994"/>
                </a:moveTo>
                <a:cubicBezTo>
                  <a:pt x="1779746" y="345281"/>
                  <a:pt x="1782604" y="360521"/>
                  <a:pt x="1785461" y="376714"/>
                </a:cubicBezTo>
                <a:cubicBezTo>
                  <a:pt x="1785461" y="379571"/>
                  <a:pt x="1786414" y="382429"/>
                  <a:pt x="1786414" y="385286"/>
                </a:cubicBezTo>
                <a:cubicBezTo>
                  <a:pt x="1785461" y="384334"/>
                  <a:pt x="1785461" y="383381"/>
                  <a:pt x="1784509" y="382429"/>
                </a:cubicBezTo>
                <a:cubicBezTo>
                  <a:pt x="1785461" y="377666"/>
                  <a:pt x="1785461" y="374809"/>
                  <a:pt x="1785461" y="374809"/>
                </a:cubicBezTo>
                <a:cubicBezTo>
                  <a:pt x="1785461" y="374809"/>
                  <a:pt x="1784509" y="376714"/>
                  <a:pt x="1783556" y="380524"/>
                </a:cubicBezTo>
                <a:cubicBezTo>
                  <a:pt x="1781651" y="376714"/>
                  <a:pt x="1778794" y="373856"/>
                  <a:pt x="1776889" y="370999"/>
                </a:cubicBezTo>
                <a:cubicBezTo>
                  <a:pt x="1776889" y="357664"/>
                  <a:pt x="1776889" y="346234"/>
                  <a:pt x="1776889" y="337661"/>
                </a:cubicBezTo>
                <a:cubicBezTo>
                  <a:pt x="1775936" y="334804"/>
                  <a:pt x="1775936" y="332899"/>
                  <a:pt x="1776889" y="330994"/>
                </a:cubicBezTo>
                <a:close/>
                <a:moveTo>
                  <a:pt x="1755934" y="211931"/>
                </a:moveTo>
                <a:cubicBezTo>
                  <a:pt x="1756886" y="215741"/>
                  <a:pt x="1758791" y="223361"/>
                  <a:pt x="1761649" y="233839"/>
                </a:cubicBezTo>
                <a:cubicBezTo>
                  <a:pt x="1761649" y="234791"/>
                  <a:pt x="1762601" y="236696"/>
                  <a:pt x="1762601" y="238601"/>
                </a:cubicBezTo>
                <a:cubicBezTo>
                  <a:pt x="1761649" y="237649"/>
                  <a:pt x="1761649" y="235744"/>
                  <a:pt x="1760696" y="234791"/>
                </a:cubicBezTo>
                <a:cubicBezTo>
                  <a:pt x="1759744" y="232886"/>
                  <a:pt x="1759744" y="230981"/>
                  <a:pt x="1759744" y="230981"/>
                </a:cubicBezTo>
                <a:cubicBezTo>
                  <a:pt x="1759744" y="230981"/>
                  <a:pt x="1759744" y="231934"/>
                  <a:pt x="1759744" y="232886"/>
                </a:cubicBezTo>
                <a:cubicBezTo>
                  <a:pt x="1758791" y="230981"/>
                  <a:pt x="1757839" y="229076"/>
                  <a:pt x="1756886" y="227171"/>
                </a:cubicBezTo>
                <a:cubicBezTo>
                  <a:pt x="1755934" y="226219"/>
                  <a:pt x="1755934" y="225266"/>
                  <a:pt x="1754981" y="223361"/>
                </a:cubicBezTo>
                <a:cubicBezTo>
                  <a:pt x="1755934" y="219551"/>
                  <a:pt x="1755934" y="215741"/>
                  <a:pt x="1755934" y="211931"/>
                </a:cubicBezTo>
                <a:close/>
                <a:moveTo>
                  <a:pt x="1754981" y="232886"/>
                </a:moveTo>
                <a:cubicBezTo>
                  <a:pt x="1754981" y="233839"/>
                  <a:pt x="1755934" y="234791"/>
                  <a:pt x="1755934" y="235744"/>
                </a:cubicBezTo>
                <a:cubicBezTo>
                  <a:pt x="1755934" y="236696"/>
                  <a:pt x="1754981" y="237649"/>
                  <a:pt x="1754981" y="240506"/>
                </a:cubicBezTo>
                <a:cubicBezTo>
                  <a:pt x="1754981" y="237649"/>
                  <a:pt x="1754981" y="234791"/>
                  <a:pt x="1754981" y="232886"/>
                </a:cubicBezTo>
                <a:close/>
                <a:moveTo>
                  <a:pt x="1754029" y="281464"/>
                </a:moveTo>
                <a:cubicBezTo>
                  <a:pt x="1754029" y="270986"/>
                  <a:pt x="1754029" y="261461"/>
                  <a:pt x="1754981" y="252889"/>
                </a:cubicBezTo>
                <a:cubicBezTo>
                  <a:pt x="1755934" y="244316"/>
                  <a:pt x="1756886" y="238601"/>
                  <a:pt x="1756886" y="236696"/>
                </a:cubicBezTo>
                <a:cubicBezTo>
                  <a:pt x="1758791" y="242411"/>
                  <a:pt x="1761649" y="250031"/>
                  <a:pt x="1763554" y="256699"/>
                </a:cubicBezTo>
                <a:cubicBezTo>
                  <a:pt x="1764506" y="265271"/>
                  <a:pt x="1766411" y="274796"/>
                  <a:pt x="1768316" y="286226"/>
                </a:cubicBezTo>
                <a:cubicBezTo>
                  <a:pt x="1763554" y="298609"/>
                  <a:pt x="1758791" y="310991"/>
                  <a:pt x="1754981" y="322421"/>
                </a:cubicBezTo>
                <a:cubicBezTo>
                  <a:pt x="1754981" y="320516"/>
                  <a:pt x="1754981" y="318611"/>
                  <a:pt x="1754029" y="317659"/>
                </a:cubicBezTo>
                <a:cubicBezTo>
                  <a:pt x="1754029" y="317659"/>
                  <a:pt x="1754029" y="316706"/>
                  <a:pt x="1754029" y="316706"/>
                </a:cubicBezTo>
                <a:cubicBezTo>
                  <a:pt x="1754029" y="303371"/>
                  <a:pt x="1754029" y="291941"/>
                  <a:pt x="1754029" y="281464"/>
                </a:cubicBezTo>
                <a:close/>
                <a:moveTo>
                  <a:pt x="1687354" y="295751"/>
                </a:moveTo>
                <a:cubicBezTo>
                  <a:pt x="1686401" y="302419"/>
                  <a:pt x="1685449" y="309086"/>
                  <a:pt x="1685449" y="314801"/>
                </a:cubicBezTo>
                <a:cubicBezTo>
                  <a:pt x="1685449" y="318611"/>
                  <a:pt x="1684496" y="321469"/>
                  <a:pt x="1684496" y="325279"/>
                </a:cubicBezTo>
                <a:cubicBezTo>
                  <a:pt x="1683544" y="320516"/>
                  <a:pt x="1682591" y="316706"/>
                  <a:pt x="1681639" y="311944"/>
                </a:cubicBezTo>
                <a:cubicBezTo>
                  <a:pt x="1681639" y="310039"/>
                  <a:pt x="1681639" y="309086"/>
                  <a:pt x="1681639" y="309086"/>
                </a:cubicBezTo>
                <a:cubicBezTo>
                  <a:pt x="1681639" y="309086"/>
                  <a:pt x="1681639" y="309086"/>
                  <a:pt x="1681639" y="310039"/>
                </a:cubicBezTo>
                <a:cubicBezTo>
                  <a:pt x="1681639" y="309086"/>
                  <a:pt x="1680686" y="307181"/>
                  <a:pt x="1680686" y="306229"/>
                </a:cubicBezTo>
                <a:cubicBezTo>
                  <a:pt x="1680686" y="305276"/>
                  <a:pt x="1680686" y="304324"/>
                  <a:pt x="1681639" y="303371"/>
                </a:cubicBezTo>
                <a:cubicBezTo>
                  <a:pt x="1682591" y="300514"/>
                  <a:pt x="1683544" y="297656"/>
                  <a:pt x="1684496" y="295751"/>
                </a:cubicBezTo>
                <a:cubicBezTo>
                  <a:pt x="1686401" y="290989"/>
                  <a:pt x="1687354" y="287179"/>
                  <a:pt x="1689259" y="282416"/>
                </a:cubicBezTo>
                <a:cubicBezTo>
                  <a:pt x="1687354" y="287179"/>
                  <a:pt x="1687354" y="291941"/>
                  <a:pt x="1687354" y="295751"/>
                </a:cubicBezTo>
                <a:close/>
                <a:moveTo>
                  <a:pt x="1678781" y="276701"/>
                </a:moveTo>
                <a:cubicBezTo>
                  <a:pt x="1680686" y="266224"/>
                  <a:pt x="1682591" y="255746"/>
                  <a:pt x="1684496" y="245269"/>
                </a:cubicBezTo>
                <a:cubicBezTo>
                  <a:pt x="1685449" y="250031"/>
                  <a:pt x="1686401" y="254794"/>
                  <a:pt x="1686401" y="259556"/>
                </a:cubicBezTo>
                <a:cubicBezTo>
                  <a:pt x="1686401" y="262414"/>
                  <a:pt x="1686401" y="265271"/>
                  <a:pt x="1686401" y="268129"/>
                </a:cubicBezTo>
                <a:cubicBezTo>
                  <a:pt x="1686401" y="269081"/>
                  <a:pt x="1686401" y="270034"/>
                  <a:pt x="1686401" y="270986"/>
                </a:cubicBezTo>
                <a:cubicBezTo>
                  <a:pt x="1682591" y="276701"/>
                  <a:pt x="1679734" y="284321"/>
                  <a:pt x="1675924" y="292894"/>
                </a:cubicBezTo>
                <a:cubicBezTo>
                  <a:pt x="1675924" y="292894"/>
                  <a:pt x="1675924" y="291941"/>
                  <a:pt x="1675924" y="291941"/>
                </a:cubicBezTo>
                <a:cubicBezTo>
                  <a:pt x="1676876" y="287179"/>
                  <a:pt x="1677829" y="283369"/>
                  <a:pt x="1678781" y="278606"/>
                </a:cubicBezTo>
                <a:cubicBezTo>
                  <a:pt x="1679734" y="276701"/>
                  <a:pt x="1679734" y="275749"/>
                  <a:pt x="1679734" y="275749"/>
                </a:cubicBezTo>
                <a:cubicBezTo>
                  <a:pt x="1679734" y="275749"/>
                  <a:pt x="1679734" y="275749"/>
                  <a:pt x="1678781" y="276701"/>
                </a:cubicBezTo>
                <a:close/>
                <a:moveTo>
                  <a:pt x="1677829" y="199549"/>
                </a:moveTo>
                <a:cubicBezTo>
                  <a:pt x="1677829" y="201454"/>
                  <a:pt x="1677829" y="202406"/>
                  <a:pt x="1678781" y="204311"/>
                </a:cubicBezTo>
                <a:cubicBezTo>
                  <a:pt x="1677829" y="207169"/>
                  <a:pt x="1676876" y="210979"/>
                  <a:pt x="1676876" y="213836"/>
                </a:cubicBezTo>
                <a:cubicBezTo>
                  <a:pt x="1676876" y="209074"/>
                  <a:pt x="1676876" y="204311"/>
                  <a:pt x="1677829" y="199549"/>
                </a:cubicBezTo>
                <a:close/>
                <a:moveTo>
                  <a:pt x="1640681" y="226219"/>
                </a:moveTo>
                <a:cubicBezTo>
                  <a:pt x="1643539" y="233839"/>
                  <a:pt x="1646396" y="244316"/>
                  <a:pt x="1649254" y="254794"/>
                </a:cubicBezTo>
                <a:cubicBezTo>
                  <a:pt x="1651159" y="260509"/>
                  <a:pt x="1652111" y="267176"/>
                  <a:pt x="1654016" y="274796"/>
                </a:cubicBezTo>
                <a:cubicBezTo>
                  <a:pt x="1654016" y="276701"/>
                  <a:pt x="1653064" y="279559"/>
                  <a:pt x="1653064" y="281464"/>
                </a:cubicBezTo>
                <a:cubicBezTo>
                  <a:pt x="1653064" y="280511"/>
                  <a:pt x="1652111" y="279559"/>
                  <a:pt x="1652111" y="279559"/>
                </a:cubicBezTo>
                <a:cubicBezTo>
                  <a:pt x="1652111" y="279559"/>
                  <a:pt x="1652111" y="280511"/>
                  <a:pt x="1652111" y="282416"/>
                </a:cubicBezTo>
                <a:cubicBezTo>
                  <a:pt x="1651159" y="288131"/>
                  <a:pt x="1650206" y="293846"/>
                  <a:pt x="1649254" y="300514"/>
                </a:cubicBezTo>
                <a:cubicBezTo>
                  <a:pt x="1646396" y="293846"/>
                  <a:pt x="1644491" y="288131"/>
                  <a:pt x="1641634" y="281464"/>
                </a:cubicBezTo>
                <a:cubicBezTo>
                  <a:pt x="1642586" y="280511"/>
                  <a:pt x="1642586" y="280511"/>
                  <a:pt x="1643539" y="279559"/>
                </a:cubicBezTo>
                <a:cubicBezTo>
                  <a:pt x="1644491" y="278606"/>
                  <a:pt x="1646396" y="277654"/>
                  <a:pt x="1647349" y="277654"/>
                </a:cubicBezTo>
                <a:cubicBezTo>
                  <a:pt x="1651159" y="274796"/>
                  <a:pt x="1654016" y="273844"/>
                  <a:pt x="1654016" y="273844"/>
                </a:cubicBezTo>
                <a:cubicBezTo>
                  <a:pt x="1654016" y="273844"/>
                  <a:pt x="1652111" y="274796"/>
                  <a:pt x="1647349" y="276701"/>
                </a:cubicBezTo>
                <a:cubicBezTo>
                  <a:pt x="1646396" y="277654"/>
                  <a:pt x="1645444" y="277654"/>
                  <a:pt x="1643539" y="278606"/>
                </a:cubicBezTo>
                <a:cubicBezTo>
                  <a:pt x="1643539" y="278606"/>
                  <a:pt x="1642586" y="279559"/>
                  <a:pt x="1642586" y="279559"/>
                </a:cubicBezTo>
                <a:cubicBezTo>
                  <a:pt x="1642586" y="271939"/>
                  <a:pt x="1642586" y="263366"/>
                  <a:pt x="1642586" y="255746"/>
                </a:cubicBezTo>
                <a:cubicBezTo>
                  <a:pt x="1640681" y="246221"/>
                  <a:pt x="1640681" y="235744"/>
                  <a:pt x="1640681" y="226219"/>
                </a:cubicBezTo>
                <a:cubicBezTo>
                  <a:pt x="1639729" y="226219"/>
                  <a:pt x="1639729" y="226219"/>
                  <a:pt x="1640681" y="226219"/>
                </a:cubicBezTo>
                <a:close/>
                <a:moveTo>
                  <a:pt x="1620679" y="348139"/>
                </a:moveTo>
                <a:cubicBezTo>
                  <a:pt x="1620679" y="349091"/>
                  <a:pt x="1620679" y="350044"/>
                  <a:pt x="1620679" y="351949"/>
                </a:cubicBezTo>
                <a:cubicBezTo>
                  <a:pt x="1620679" y="352901"/>
                  <a:pt x="1620679" y="353854"/>
                  <a:pt x="1620679" y="353854"/>
                </a:cubicBezTo>
                <a:cubicBezTo>
                  <a:pt x="1619726" y="354806"/>
                  <a:pt x="1619726" y="355759"/>
                  <a:pt x="1618774" y="356711"/>
                </a:cubicBezTo>
                <a:cubicBezTo>
                  <a:pt x="1619726" y="353854"/>
                  <a:pt x="1620679" y="350044"/>
                  <a:pt x="1620679" y="348139"/>
                </a:cubicBezTo>
                <a:close/>
                <a:moveTo>
                  <a:pt x="1618774" y="311944"/>
                </a:moveTo>
                <a:cubicBezTo>
                  <a:pt x="1617821" y="312896"/>
                  <a:pt x="1617821" y="313849"/>
                  <a:pt x="1616869" y="315754"/>
                </a:cubicBezTo>
                <a:cubicBezTo>
                  <a:pt x="1613059" y="323374"/>
                  <a:pt x="1609249" y="332899"/>
                  <a:pt x="1605439" y="343376"/>
                </a:cubicBezTo>
                <a:cubicBezTo>
                  <a:pt x="1604486" y="345281"/>
                  <a:pt x="1603534" y="348139"/>
                  <a:pt x="1602581" y="350996"/>
                </a:cubicBezTo>
                <a:cubicBezTo>
                  <a:pt x="1602581" y="348139"/>
                  <a:pt x="1602581" y="345281"/>
                  <a:pt x="1602581" y="342424"/>
                </a:cubicBezTo>
                <a:cubicBezTo>
                  <a:pt x="1605439" y="334804"/>
                  <a:pt x="1609249" y="328136"/>
                  <a:pt x="1613059" y="321469"/>
                </a:cubicBezTo>
                <a:cubicBezTo>
                  <a:pt x="1614964" y="317659"/>
                  <a:pt x="1617821" y="313849"/>
                  <a:pt x="1619726" y="310039"/>
                </a:cubicBezTo>
                <a:cubicBezTo>
                  <a:pt x="1618774" y="310991"/>
                  <a:pt x="1618774" y="310991"/>
                  <a:pt x="1618774" y="311944"/>
                </a:cubicBezTo>
                <a:close/>
                <a:moveTo>
                  <a:pt x="1610201" y="269081"/>
                </a:moveTo>
                <a:cubicBezTo>
                  <a:pt x="1612106" y="265271"/>
                  <a:pt x="1613059" y="261461"/>
                  <a:pt x="1614011" y="258604"/>
                </a:cubicBezTo>
                <a:cubicBezTo>
                  <a:pt x="1614964" y="256699"/>
                  <a:pt x="1615916" y="254794"/>
                  <a:pt x="1616869" y="252889"/>
                </a:cubicBezTo>
                <a:cubicBezTo>
                  <a:pt x="1616869" y="264319"/>
                  <a:pt x="1617821" y="277654"/>
                  <a:pt x="1617821" y="292894"/>
                </a:cubicBezTo>
                <a:cubicBezTo>
                  <a:pt x="1617821" y="292894"/>
                  <a:pt x="1617821" y="293846"/>
                  <a:pt x="1617821" y="293846"/>
                </a:cubicBezTo>
                <a:cubicBezTo>
                  <a:pt x="1616869" y="291941"/>
                  <a:pt x="1615916" y="290036"/>
                  <a:pt x="1614011" y="289084"/>
                </a:cubicBezTo>
                <a:cubicBezTo>
                  <a:pt x="1611154" y="284321"/>
                  <a:pt x="1608296" y="280511"/>
                  <a:pt x="1606391" y="277654"/>
                </a:cubicBezTo>
                <a:cubicBezTo>
                  <a:pt x="1608296" y="274796"/>
                  <a:pt x="1609249" y="271939"/>
                  <a:pt x="1610201" y="269081"/>
                </a:cubicBezTo>
                <a:close/>
                <a:moveTo>
                  <a:pt x="1600676" y="297656"/>
                </a:moveTo>
                <a:cubicBezTo>
                  <a:pt x="1602581" y="290989"/>
                  <a:pt x="1604486" y="285274"/>
                  <a:pt x="1606391" y="279559"/>
                </a:cubicBezTo>
                <a:cubicBezTo>
                  <a:pt x="1607344" y="282416"/>
                  <a:pt x="1609249" y="286226"/>
                  <a:pt x="1611154" y="290989"/>
                </a:cubicBezTo>
                <a:cubicBezTo>
                  <a:pt x="1613059" y="294799"/>
                  <a:pt x="1614964" y="298609"/>
                  <a:pt x="1616869" y="303371"/>
                </a:cubicBezTo>
                <a:cubicBezTo>
                  <a:pt x="1613059" y="307181"/>
                  <a:pt x="1610201" y="312896"/>
                  <a:pt x="1606391" y="317659"/>
                </a:cubicBezTo>
                <a:cubicBezTo>
                  <a:pt x="1604486" y="320516"/>
                  <a:pt x="1602581" y="322421"/>
                  <a:pt x="1601629" y="325279"/>
                </a:cubicBezTo>
                <a:cubicBezTo>
                  <a:pt x="1601629" y="323374"/>
                  <a:pt x="1601629" y="321469"/>
                  <a:pt x="1600676" y="319564"/>
                </a:cubicBezTo>
                <a:cubicBezTo>
                  <a:pt x="1600676" y="314801"/>
                  <a:pt x="1599724" y="310039"/>
                  <a:pt x="1599724" y="305276"/>
                </a:cubicBezTo>
                <a:cubicBezTo>
                  <a:pt x="1599724" y="302419"/>
                  <a:pt x="1600676" y="300514"/>
                  <a:pt x="1600676" y="297656"/>
                </a:cubicBezTo>
                <a:close/>
                <a:moveTo>
                  <a:pt x="1567339" y="315754"/>
                </a:moveTo>
                <a:cubicBezTo>
                  <a:pt x="1567339" y="320516"/>
                  <a:pt x="1568291" y="325279"/>
                  <a:pt x="1568291" y="330041"/>
                </a:cubicBezTo>
                <a:cubicBezTo>
                  <a:pt x="1567339" y="326231"/>
                  <a:pt x="1567339" y="323374"/>
                  <a:pt x="1566386" y="320516"/>
                </a:cubicBezTo>
                <a:cubicBezTo>
                  <a:pt x="1567339" y="319564"/>
                  <a:pt x="1567339" y="317659"/>
                  <a:pt x="1567339" y="315754"/>
                </a:cubicBezTo>
                <a:close/>
                <a:moveTo>
                  <a:pt x="1547336" y="265271"/>
                </a:moveTo>
                <a:cubicBezTo>
                  <a:pt x="1547336" y="269081"/>
                  <a:pt x="1546384" y="271939"/>
                  <a:pt x="1546384" y="275749"/>
                </a:cubicBezTo>
                <a:cubicBezTo>
                  <a:pt x="1546384" y="274796"/>
                  <a:pt x="1545431" y="273844"/>
                  <a:pt x="1545431" y="272891"/>
                </a:cubicBezTo>
                <a:cubicBezTo>
                  <a:pt x="1546384" y="270986"/>
                  <a:pt x="1546384" y="268129"/>
                  <a:pt x="1547336" y="265271"/>
                </a:cubicBezTo>
                <a:close/>
                <a:moveTo>
                  <a:pt x="1541621" y="286226"/>
                </a:moveTo>
                <a:cubicBezTo>
                  <a:pt x="1542574" y="289084"/>
                  <a:pt x="1543526" y="290989"/>
                  <a:pt x="1543526" y="293846"/>
                </a:cubicBezTo>
                <a:cubicBezTo>
                  <a:pt x="1543526" y="295751"/>
                  <a:pt x="1542574" y="298609"/>
                  <a:pt x="1542574" y="301466"/>
                </a:cubicBezTo>
                <a:cubicBezTo>
                  <a:pt x="1541621" y="298609"/>
                  <a:pt x="1540669" y="294799"/>
                  <a:pt x="1539716" y="291941"/>
                </a:cubicBezTo>
                <a:cubicBezTo>
                  <a:pt x="1540669" y="289084"/>
                  <a:pt x="1541621" y="288131"/>
                  <a:pt x="1541621" y="286226"/>
                </a:cubicBezTo>
                <a:close/>
                <a:moveTo>
                  <a:pt x="1537811" y="271939"/>
                </a:moveTo>
                <a:cubicBezTo>
                  <a:pt x="1537811" y="273844"/>
                  <a:pt x="1538764" y="274796"/>
                  <a:pt x="1538764" y="276701"/>
                </a:cubicBezTo>
                <a:cubicBezTo>
                  <a:pt x="1537811" y="277654"/>
                  <a:pt x="1537811" y="278606"/>
                  <a:pt x="1536859" y="280511"/>
                </a:cubicBezTo>
                <a:cubicBezTo>
                  <a:pt x="1537811" y="276701"/>
                  <a:pt x="1537811" y="273844"/>
                  <a:pt x="1537811" y="271939"/>
                </a:cubicBezTo>
                <a:close/>
                <a:moveTo>
                  <a:pt x="1533049" y="338614"/>
                </a:moveTo>
                <a:cubicBezTo>
                  <a:pt x="1533049" y="337661"/>
                  <a:pt x="1533049" y="336709"/>
                  <a:pt x="1533049" y="335756"/>
                </a:cubicBezTo>
                <a:cubicBezTo>
                  <a:pt x="1534001" y="340519"/>
                  <a:pt x="1534954" y="345281"/>
                  <a:pt x="1535906" y="350044"/>
                </a:cubicBezTo>
                <a:cubicBezTo>
                  <a:pt x="1536859" y="352901"/>
                  <a:pt x="1536859" y="354806"/>
                  <a:pt x="1536859" y="357664"/>
                </a:cubicBezTo>
                <a:cubicBezTo>
                  <a:pt x="1536859" y="359569"/>
                  <a:pt x="1536859" y="360521"/>
                  <a:pt x="1536859" y="362426"/>
                </a:cubicBezTo>
                <a:cubicBezTo>
                  <a:pt x="1536859" y="362426"/>
                  <a:pt x="1536859" y="362426"/>
                  <a:pt x="1536859" y="362426"/>
                </a:cubicBezTo>
                <a:cubicBezTo>
                  <a:pt x="1534954" y="356711"/>
                  <a:pt x="1533049" y="351949"/>
                  <a:pt x="1532096" y="346234"/>
                </a:cubicBezTo>
                <a:cubicBezTo>
                  <a:pt x="1533049" y="343376"/>
                  <a:pt x="1533049" y="341471"/>
                  <a:pt x="1533049" y="338614"/>
                </a:cubicBezTo>
                <a:close/>
                <a:moveTo>
                  <a:pt x="1519714" y="270986"/>
                </a:moveTo>
                <a:cubicBezTo>
                  <a:pt x="1521619" y="279559"/>
                  <a:pt x="1523524" y="288131"/>
                  <a:pt x="1525429" y="297656"/>
                </a:cubicBezTo>
                <a:cubicBezTo>
                  <a:pt x="1525429" y="298609"/>
                  <a:pt x="1525429" y="299561"/>
                  <a:pt x="1524476" y="301466"/>
                </a:cubicBezTo>
                <a:cubicBezTo>
                  <a:pt x="1523524" y="306229"/>
                  <a:pt x="1522571" y="310991"/>
                  <a:pt x="1521619" y="315754"/>
                </a:cubicBezTo>
                <a:cubicBezTo>
                  <a:pt x="1520666" y="313849"/>
                  <a:pt x="1520666" y="311944"/>
                  <a:pt x="1519714" y="310991"/>
                </a:cubicBezTo>
                <a:cubicBezTo>
                  <a:pt x="1519714" y="295751"/>
                  <a:pt x="1518761" y="281464"/>
                  <a:pt x="1517809" y="268129"/>
                </a:cubicBezTo>
                <a:cubicBezTo>
                  <a:pt x="1519714" y="268129"/>
                  <a:pt x="1519714" y="269081"/>
                  <a:pt x="1519714" y="270986"/>
                </a:cubicBezTo>
                <a:close/>
                <a:moveTo>
                  <a:pt x="1503521" y="302419"/>
                </a:moveTo>
                <a:cubicBezTo>
                  <a:pt x="1503521" y="306229"/>
                  <a:pt x="1503521" y="310039"/>
                  <a:pt x="1502569" y="313849"/>
                </a:cubicBezTo>
                <a:cubicBezTo>
                  <a:pt x="1502569" y="318611"/>
                  <a:pt x="1502569" y="324326"/>
                  <a:pt x="1502569" y="330041"/>
                </a:cubicBezTo>
                <a:cubicBezTo>
                  <a:pt x="1502569" y="330041"/>
                  <a:pt x="1502569" y="330041"/>
                  <a:pt x="1501616" y="329089"/>
                </a:cubicBezTo>
                <a:cubicBezTo>
                  <a:pt x="1500664" y="323374"/>
                  <a:pt x="1498759" y="317659"/>
                  <a:pt x="1497806" y="311944"/>
                </a:cubicBezTo>
                <a:cubicBezTo>
                  <a:pt x="1500664" y="309086"/>
                  <a:pt x="1502569" y="306229"/>
                  <a:pt x="1503521" y="302419"/>
                </a:cubicBezTo>
                <a:close/>
                <a:moveTo>
                  <a:pt x="1477804" y="272891"/>
                </a:moveTo>
                <a:cubicBezTo>
                  <a:pt x="1477804" y="273844"/>
                  <a:pt x="1477804" y="273844"/>
                  <a:pt x="1477804" y="272891"/>
                </a:cubicBezTo>
                <a:cubicBezTo>
                  <a:pt x="1477804" y="275749"/>
                  <a:pt x="1477804" y="278606"/>
                  <a:pt x="1477804" y="282416"/>
                </a:cubicBezTo>
                <a:cubicBezTo>
                  <a:pt x="1477804" y="286226"/>
                  <a:pt x="1476851" y="290989"/>
                  <a:pt x="1476851" y="294799"/>
                </a:cubicBezTo>
                <a:cubicBezTo>
                  <a:pt x="1476851" y="294799"/>
                  <a:pt x="1476851" y="295751"/>
                  <a:pt x="1475899" y="295751"/>
                </a:cubicBezTo>
                <a:cubicBezTo>
                  <a:pt x="1475899" y="290989"/>
                  <a:pt x="1474946" y="286226"/>
                  <a:pt x="1474946" y="282416"/>
                </a:cubicBezTo>
                <a:cubicBezTo>
                  <a:pt x="1475899" y="279559"/>
                  <a:pt x="1476851" y="276701"/>
                  <a:pt x="1477804" y="272891"/>
                </a:cubicBezTo>
                <a:close/>
                <a:moveTo>
                  <a:pt x="1461611" y="326231"/>
                </a:moveTo>
                <a:cubicBezTo>
                  <a:pt x="1461611" y="327184"/>
                  <a:pt x="1461611" y="327184"/>
                  <a:pt x="1461611" y="328136"/>
                </a:cubicBezTo>
                <a:cubicBezTo>
                  <a:pt x="1461611" y="329089"/>
                  <a:pt x="1460659" y="329089"/>
                  <a:pt x="1460659" y="330041"/>
                </a:cubicBezTo>
                <a:cubicBezTo>
                  <a:pt x="1460659" y="330041"/>
                  <a:pt x="1460659" y="330041"/>
                  <a:pt x="1460659" y="329089"/>
                </a:cubicBezTo>
                <a:cubicBezTo>
                  <a:pt x="1460659" y="328136"/>
                  <a:pt x="1460659" y="327184"/>
                  <a:pt x="1461611" y="326231"/>
                </a:cubicBezTo>
                <a:close/>
                <a:moveTo>
                  <a:pt x="1457801" y="309086"/>
                </a:moveTo>
                <a:cubicBezTo>
                  <a:pt x="1456849" y="310039"/>
                  <a:pt x="1456849" y="310039"/>
                  <a:pt x="1457801" y="309086"/>
                </a:cubicBezTo>
                <a:cubicBezTo>
                  <a:pt x="1456849" y="307181"/>
                  <a:pt x="1456849" y="305276"/>
                  <a:pt x="1455896" y="302419"/>
                </a:cubicBezTo>
                <a:cubicBezTo>
                  <a:pt x="1455896" y="305276"/>
                  <a:pt x="1456849" y="307181"/>
                  <a:pt x="1457801" y="309086"/>
                </a:cubicBezTo>
                <a:close/>
                <a:moveTo>
                  <a:pt x="1442561" y="328136"/>
                </a:moveTo>
                <a:cubicBezTo>
                  <a:pt x="1442561" y="324326"/>
                  <a:pt x="1442561" y="321469"/>
                  <a:pt x="1442561" y="318611"/>
                </a:cubicBezTo>
                <a:cubicBezTo>
                  <a:pt x="1443514" y="323374"/>
                  <a:pt x="1443514" y="329089"/>
                  <a:pt x="1444466" y="333851"/>
                </a:cubicBezTo>
                <a:cubicBezTo>
                  <a:pt x="1443514" y="332899"/>
                  <a:pt x="1443514" y="330994"/>
                  <a:pt x="1442561" y="330041"/>
                </a:cubicBezTo>
                <a:cubicBezTo>
                  <a:pt x="1442561" y="330041"/>
                  <a:pt x="1442561" y="329089"/>
                  <a:pt x="1442561" y="328136"/>
                </a:cubicBezTo>
                <a:close/>
                <a:moveTo>
                  <a:pt x="1415891" y="281464"/>
                </a:moveTo>
                <a:cubicBezTo>
                  <a:pt x="1415891" y="284321"/>
                  <a:pt x="1415891" y="286226"/>
                  <a:pt x="1415891" y="289084"/>
                </a:cubicBezTo>
                <a:cubicBezTo>
                  <a:pt x="1415891" y="289084"/>
                  <a:pt x="1415891" y="289084"/>
                  <a:pt x="1415891" y="289084"/>
                </a:cubicBezTo>
                <a:cubicBezTo>
                  <a:pt x="1414939" y="288131"/>
                  <a:pt x="1413986" y="287179"/>
                  <a:pt x="1413034" y="286226"/>
                </a:cubicBezTo>
                <a:cubicBezTo>
                  <a:pt x="1414939" y="284321"/>
                  <a:pt x="1415891" y="282416"/>
                  <a:pt x="1415891" y="281464"/>
                </a:cubicBezTo>
                <a:close/>
                <a:moveTo>
                  <a:pt x="1412081" y="290036"/>
                </a:moveTo>
                <a:cubicBezTo>
                  <a:pt x="1413034" y="290989"/>
                  <a:pt x="1413034" y="291941"/>
                  <a:pt x="1413986" y="292894"/>
                </a:cubicBezTo>
                <a:cubicBezTo>
                  <a:pt x="1414939" y="293846"/>
                  <a:pt x="1414939" y="294799"/>
                  <a:pt x="1415891" y="295751"/>
                </a:cubicBezTo>
                <a:cubicBezTo>
                  <a:pt x="1415891" y="297656"/>
                  <a:pt x="1415891" y="299561"/>
                  <a:pt x="1415891" y="300514"/>
                </a:cubicBezTo>
                <a:cubicBezTo>
                  <a:pt x="1413986" y="296704"/>
                  <a:pt x="1413034" y="293846"/>
                  <a:pt x="1412081" y="290036"/>
                </a:cubicBezTo>
                <a:cubicBezTo>
                  <a:pt x="1412081" y="290036"/>
                  <a:pt x="1412081" y="290036"/>
                  <a:pt x="1412081" y="290036"/>
                </a:cubicBezTo>
                <a:close/>
                <a:moveTo>
                  <a:pt x="1383506" y="364331"/>
                </a:moveTo>
                <a:cubicBezTo>
                  <a:pt x="1383506" y="362426"/>
                  <a:pt x="1383506" y="360521"/>
                  <a:pt x="1382554" y="358616"/>
                </a:cubicBezTo>
                <a:cubicBezTo>
                  <a:pt x="1382554" y="358616"/>
                  <a:pt x="1382554" y="357664"/>
                  <a:pt x="1382554" y="357664"/>
                </a:cubicBezTo>
                <a:cubicBezTo>
                  <a:pt x="1382554" y="358616"/>
                  <a:pt x="1383506" y="360521"/>
                  <a:pt x="1383506" y="362426"/>
                </a:cubicBezTo>
                <a:cubicBezTo>
                  <a:pt x="1384459" y="363379"/>
                  <a:pt x="1384459" y="363379"/>
                  <a:pt x="1383506" y="364331"/>
                </a:cubicBezTo>
                <a:close/>
                <a:moveTo>
                  <a:pt x="1386364" y="298609"/>
                </a:moveTo>
                <a:cubicBezTo>
                  <a:pt x="1386364" y="298609"/>
                  <a:pt x="1386364" y="298609"/>
                  <a:pt x="1386364" y="298609"/>
                </a:cubicBezTo>
                <a:cubicBezTo>
                  <a:pt x="1385411" y="296704"/>
                  <a:pt x="1385411" y="295751"/>
                  <a:pt x="1384459" y="293846"/>
                </a:cubicBezTo>
                <a:cubicBezTo>
                  <a:pt x="1385411" y="292894"/>
                  <a:pt x="1385411" y="291941"/>
                  <a:pt x="1386364" y="290989"/>
                </a:cubicBezTo>
                <a:cubicBezTo>
                  <a:pt x="1388269" y="289084"/>
                  <a:pt x="1389221" y="287179"/>
                  <a:pt x="1391126" y="286226"/>
                </a:cubicBezTo>
                <a:cubicBezTo>
                  <a:pt x="1389221" y="290036"/>
                  <a:pt x="1387316" y="293846"/>
                  <a:pt x="1386364" y="298609"/>
                </a:cubicBezTo>
                <a:close/>
                <a:moveTo>
                  <a:pt x="1383506" y="287179"/>
                </a:moveTo>
                <a:cubicBezTo>
                  <a:pt x="1383506" y="287179"/>
                  <a:pt x="1382554" y="288131"/>
                  <a:pt x="1382554" y="288131"/>
                </a:cubicBezTo>
                <a:cubicBezTo>
                  <a:pt x="1380649" y="283369"/>
                  <a:pt x="1378744" y="278606"/>
                  <a:pt x="1376839" y="274796"/>
                </a:cubicBezTo>
                <a:cubicBezTo>
                  <a:pt x="1379696" y="262414"/>
                  <a:pt x="1382554" y="251936"/>
                  <a:pt x="1384459" y="242411"/>
                </a:cubicBezTo>
                <a:cubicBezTo>
                  <a:pt x="1385411" y="250031"/>
                  <a:pt x="1387316" y="263366"/>
                  <a:pt x="1390174" y="281464"/>
                </a:cubicBezTo>
                <a:cubicBezTo>
                  <a:pt x="1388269" y="283369"/>
                  <a:pt x="1386364" y="285274"/>
                  <a:pt x="1383506" y="287179"/>
                </a:cubicBezTo>
                <a:close/>
                <a:moveTo>
                  <a:pt x="1391126" y="310991"/>
                </a:moveTo>
                <a:cubicBezTo>
                  <a:pt x="1392079" y="307181"/>
                  <a:pt x="1392079" y="303371"/>
                  <a:pt x="1393031" y="299561"/>
                </a:cubicBezTo>
                <a:cubicBezTo>
                  <a:pt x="1393031" y="299561"/>
                  <a:pt x="1393031" y="298609"/>
                  <a:pt x="1393031" y="298609"/>
                </a:cubicBezTo>
                <a:cubicBezTo>
                  <a:pt x="1393031" y="300514"/>
                  <a:pt x="1393984" y="303371"/>
                  <a:pt x="1393984" y="305276"/>
                </a:cubicBezTo>
                <a:cubicBezTo>
                  <a:pt x="1393984" y="308134"/>
                  <a:pt x="1392079" y="309086"/>
                  <a:pt x="1391126" y="310991"/>
                </a:cubicBezTo>
                <a:close/>
                <a:moveTo>
                  <a:pt x="1397794" y="278606"/>
                </a:moveTo>
                <a:cubicBezTo>
                  <a:pt x="1397794" y="278606"/>
                  <a:pt x="1397794" y="278606"/>
                  <a:pt x="1397794" y="278606"/>
                </a:cubicBezTo>
                <a:cubicBezTo>
                  <a:pt x="1397794" y="278606"/>
                  <a:pt x="1397794" y="279559"/>
                  <a:pt x="1397794" y="279559"/>
                </a:cubicBezTo>
                <a:cubicBezTo>
                  <a:pt x="1397794" y="279559"/>
                  <a:pt x="1397794" y="279559"/>
                  <a:pt x="1397794" y="278606"/>
                </a:cubicBezTo>
                <a:cubicBezTo>
                  <a:pt x="1397794" y="278606"/>
                  <a:pt x="1397794" y="278606"/>
                  <a:pt x="1397794" y="278606"/>
                </a:cubicBezTo>
                <a:close/>
                <a:moveTo>
                  <a:pt x="1397794" y="322421"/>
                </a:moveTo>
                <a:cubicBezTo>
                  <a:pt x="1398746" y="325279"/>
                  <a:pt x="1398746" y="328136"/>
                  <a:pt x="1399699" y="331946"/>
                </a:cubicBezTo>
                <a:cubicBezTo>
                  <a:pt x="1399699" y="332899"/>
                  <a:pt x="1399699" y="332899"/>
                  <a:pt x="1399699" y="333851"/>
                </a:cubicBezTo>
                <a:cubicBezTo>
                  <a:pt x="1398746" y="330994"/>
                  <a:pt x="1397794" y="328136"/>
                  <a:pt x="1396841" y="326231"/>
                </a:cubicBezTo>
                <a:cubicBezTo>
                  <a:pt x="1396841" y="324326"/>
                  <a:pt x="1396841" y="323374"/>
                  <a:pt x="1397794" y="322421"/>
                </a:cubicBezTo>
                <a:close/>
                <a:moveTo>
                  <a:pt x="1387316" y="231934"/>
                </a:moveTo>
                <a:cubicBezTo>
                  <a:pt x="1389221" y="242411"/>
                  <a:pt x="1392079" y="255746"/>
                  <a:pt x="1395889" y="270986"/>
                </a:cubicBezTo>
                <a:cubicBezTo>
                  <a:pt x="1395889" y="271939"/>
                  <a:pt x="1395889" y="271939"/>
                  <a:pt x="1394936" y="272891"/>
                </a:cubicBezTo>
                <a:cubicBezTo>
                  <a:pt x="1390174" y="257651"/>
                  <a:pt x="1386364" y="246221"/>
                  <a:pt x="1384459" y="240506"/>
                </a:cubicBezTo>
                <a:cubicBezTo>
                  <a:pt x="1386364" y="237649"/>
                  <a:pt x="1387316" y="234791"/>
                  <a:pt x="1387316" y="231934"/>
                </a:cubicBezTo>
                <a:close/>
                <a:moveTo>
                  <a:pt x="1380649" y="232886"/>
                </a:moveTo>
                <a:cubicBezTo>
                  <a:pt x="1382554" y="230029"/>
                  <a:pt x="1384459" y="227171"/>
                  <a:pt x="1386364" y="225266"/>
                </a:cubicBezTo>
                <a:cubicBezTo>
                  <a:pt x="1386364" y="225266"/>
                  <a:pt x="1386364" y="225266"/>
                  <a:pt x="1386364" y="225266"/>
                </a:cubicBezTo>
                <a:cubicBezTo>
                  <a:pt x="1382554" y="234791"/>
                  <a:pt x="1377791" y="247174"/>
                  <a:pt x="1372076" y="262414"/>
                </a:cubicBezTo>
                <a:cubicBezTo>
                  <a:pt x="1371124" y="260509"/>
                  <a:pt x="1371124" y="259556"/>
                  <a:pt x="1370171" y="257651"/>
                </a:cubicBezTo>
                <a:cubicBezTo>
                  <a:pt x="1369219" y="256699"/>
                  <a:pt x="1369219" y="255746"/>
                  <a:pt x="1369219" y="253841"/>
                </a:cubicBezTo>
                <a:cubicBezTo>
                  <a:pt x="1373029" y="245269"/>
                  <a:pt x="1376839" y="238601"/>
                  <a:pt x="1380649" y="232886"/>
                </a:cubicBezTo>
                <a:close/>
                <a:moveTo>
                  <a:pt x="1356836" y="300514"/>
                </a:moveTo>
                <a:cubicBezTo>
                  <a:pt x="1356836" y="301466"/>
                  <a:pt x="1356836" y="301466"/>
                  <a:pt x="1356836" y="302419"/>
                </a:cubicBezTo>
                <a:cubicBezTo>
                  <a:pt x="1356836" y="303371"/>
                  <a:pt x="1356836" y="303371"/>
                  <a:pt x="1355884" y="304324"/>
                </a:cubicBezTo>
                <a:cubicBezTo>
                  <a:pt x="1355884" y="302419"/>
                  <a:pt x="1355884" y="301466"/>
                  <a:pt x="1355884" y="299561"/>
                </a:cubicBezTo>
                <a:cubicBezTo>
                  <a:pt x="1355884" y="299561"/>
                  <a:pt x="1356836" y="299561"/>
                  <a:pt x="1356836" y="300514"/>
                </a:cubicBezTo>
                <a:close/>
                <a:moveTo>
                  <a:pt x="1339691" y="325279"/>
                </a:moveTo>
                <a:cubicBezTo>
                  <a:pt x="1339691" y="325279"/>
                  <a:pt x="1339691" y="324326"/>
                  <a:pt x="1339691" y="324326"/>
                </a:cubicBezTo>
                <a:cubicBezTo>
                  <a:pt x="1340644" y="322421"/>
                  <a:pt x="1341596" y="319564"/>
                  <a:pt x="1341596" y="317659"/>
                </a:cubicBezTo>
                <a:cubicBezTo>
                  <a:pt x="1341596" y="317659"/>
                  <a:pt x="1341596" y="317659"/>
                  <a:pt x="1341596" y="317659"/>
                </a:cubicBezTo>
                <a:cubicBezTo>
                  <a:pt x="1341596" y="322421"/>
                  <a:pt x="1341596" y="326231"/>
                  <a:pt x="1341596" y="330994"/>
                </a:cubicBezTo>
                <a:cubicBezTo>
                  <a:pt x="1341596" y="328136"/>
                  <a:pt x="1340644" y="326231"/>
                  <a:pt x="1339691" y="325279"/>
                </a:cubicBezTo>
                <a:close/>
                <a:moveTo>
                  <a:pt x="1340644" y="226219"/>
                </a:moveTo>
                <a:cubicBezTo>
                  <a:pt x="1340644" y="225266"/>
                  <a:pt x="1340644" y="225266"/>
                  <a:pt x="1340644" y="226219"/>
                </a:cubicBezTo>
                <a:cubicBezTo>
                  <a:pt x="1341596" y="229076"/>
                  <a:pt x="1343501" y="232886"/>
                  <a:pt x="1344454" y="237649"/>
                </a:cubicBezTo>
                <a:cubicBezTo>
                  <a:pt x="1344454" y="239554"/>
                  <a:pt x="1344454" y="240506"/>
                  <a:pt x="1344454" y="242411"/>
                </a:cubicBezTo>
                <a:cubicBezTo>
                  <a:pt x="1344454" y="249079"/>
                  <a:pt x="1343501" y="256699"/>
                  <a:pt x="1343501" y="264319"/>
                </a:cubicBezTo>
                <a:cubicBezTo>
                  <a:pt x="1343501" y="267176"/>
                  <a:pt x="1343501" y="270034"/>
                  <a:pt x="1343501" y="272891"/>
                </a:cubicBezTo>
                <a:cubicBezTo>
                  <a:pt x="1341596" y="271939"/>
                  <a:pt x="1340644" y="270034"/>
                  <a:pt x="1339691" y="269081"/>
                </a:cubicBezTo>
                <a:cubicBezTo>
                  <a:pt x="1338739" y="252889"/>
                  <a:pt x="1339691" y="238601"/>
                  <a:pt x="1340644" y="226219"/>
                </a:cubicBezTo>
                <a:close/>
                <a:moveTo>
                  <a:pt x="1337786" y="295751"/>
                </a:moveTo>
                <a:cubicBezTo>
                  <a:pt x="1337786" y="288131"/>
                  <a:pt x="1338739" y="279559"/>
                  <a:pt x="1338739" y="271939"/>
                </a:cubicBezTo>
                <a:cubicBezTo>
                  <a:pt x="1339691" y="272891"/>
                  <a:pt x="1341596" y="274796"/>
                  <a:pt x="1342549" y="276701"/>
                </a:cubicBezTo>
                <a:cubicBezTo>
                  <a:pt x="1342549" y="276701"/>
                  <a:pt x="1342549" y="276701"/>
                  <a:pt x="1342549" y="276701"/>
                </a:cubicBezTo>
                <a:cubicBezTo>
                  <a:pt x="1342549" y="279559"/>
                  <a:pt x="1342549" y="283369"/>
                  <a:pt x="1342549" y="286226"/>
                </a:cubicBezTo>
                <a:cubicBezTo>
                  <a:pt x="1340644" y="290036"/>
                  <a:pt x="1338739" y="292894"/>
                  <a:pt x="1337786" y="295751"/>
                </a:cubicBezTo>
                <a:cubicBezTo>
                  <a:pt x="1337786" y="296704"/>
                  <a:pt x="1337786" y="296704"/>
                  <a:pt x="1337786" y="296704"/>
                </a:cubicBezTo>
                <a:cubicBezTo>
                  <a:pt x="1337786" y="296704"/>
                  <a:pt x="1337786" y="295751"/>
                  <a:pt x="1337786" y="295751"/>
                </a:cubicBezTo>
                <a:close/>
                <a:moveTo>
                  <a:pt x="1314926" y="320516"/>
                </a:moveTo>
                <a:cubicBezTo>
                  <a:pt x="1314926" y="320516"/>
                  <a:pt x="1314926" y="320516"/>
                  <a:pt x="1314926" y="320516"/>
                </a:cubicBezTo>
                <a:cubicBezTo>
                  <a:pt x="1314926" y="320516"/>
                  <a:pt x="1314926" y="320516"/>
                  <a:pt x="1314926" y="320516"/>
                </a:cubicBezTo>
                <a:cubicBezTo>
                  <a:pt x="1314926" y="320516"/>
                  <a:pt x="1314926" y="320516"/>
                  <a:pt x="1314926" y="320516"/>
                </a:cubicBezTo>
                <a:close/>
                <a:moveTo>
                  <a:pt x="1311116" y="312896"/>
                </a:moveTo>
                <a:cubicBezTo>
                  <a:pt x="1311116" y="312896"/>
                  <a:pt x="1312069" y="313849"/>
                  <a:pt x="1311116" y="312896"/>
                </a:cubicBezTo>
                <a:cubicBezTo>
                  <a:pt x="1311116" y="313849"/>
                  <a:pt x="1311116" y="313849"/>
                  <a:pt x="1311116" y="314801"/>
                </a:cubicBezTo>
                <a:cubicBezTo>
                  <a:pt x="1311116" y="314801"/>
                  <a:pt x="1311116" y="314801"/>
                  <a:pt x="1311116" y="314801"/>
                </a:cubicBezTo>
                <a:cubicBezTo>
                  <a:pt x="1311116" y="313849"/>
                  <a:pt x="1311116" y="313849"/>
                  <a:pt x="1311116" y="312896"/>
                </a:cubicBezTo>
                <a:close/>
                <a:moveTo>
                  <a:pt x="1242536" y="344329"/>
                </a:moveTo>
                <a:cubicBezTo>
                  <a:pt x="1241584" y="341471"/>
                  <a:pt x="1239679" y="339566"/>
                  <a:pt x="1238726" y="336709"/>
                </a:cubicBezTo>
                <a:cubicBezTo>
                  <a:pt x="1238726" y="328136"/>
                  <a:pt x="1238726" y="318611"/>
                  <a:pt x="1238726" y="310991"/>
                </a:cubicBezTo>
                <a:cubicBezTo>
                  <a:pt x="1238726" y="309086"/>
                  <a:pt x="1238726" y="308134"/>
                  <a:pt x="1238726" y="307181"/>
                </a:cubicBezTo>
                <a:cubicBezTo>
                  <a:pt x="1240631" y="317659"/>
                  <a:pt x="1241584" y="328136"/>
                  <a:pt x="1244441" y="339566"/>
                </a:cubicBezTo>
                <a:cubicBezTo>
                  <a:pt x="1244441" y="339566"/>
                  <a:pt x="1244441" y="340519"/>
                  <a:pt x="1244441" y="340519"/>
                </a:cubicBezTo>
                <a:cubicBezTo>
                  <a:pt x="1243489" y="341471"/>
                  <a:pt x="1242536" y="343376"/>
                  <a:pt x="1242536" y="344329"/>
                </a:cubicBezTo>
                <a:close/>
                <a:moveTo>
                  <a:pt x="1279684" y="290989"/>
                </a:moveTo>
                <a:cubicBezTo>
                  <a:pt x="1279684" y="289084"/>
                  <a:pt x="1279684" y="286226"/>
                  <a:pt x="1279684" y="284321"/>
                </a:cubicBezTo>
                <a:cubicBezTo>
                  <a:pt x="1280636" y="285274"/>
                  <a:pt x="1280636" y="286226"/>
                  <a:pt x="1281589" y="287179"/>
                </a:cubicBezTo>
                <a:cubicBezTo>
                  <a:pt x="1280636" y="289084"/>
                  <a:pt x="1279684" y="290036"/>
                  <a:pt x="1279684" y="290989"/>
                </a:cubicBezTo>
                <a:close/>
                <a:moveTo>
                  <a:pt x="1298734" y="332899"/>
                </a:moveTo>
                <a:cubicBezTo>
                  <a:pt x="1298734" y="332899"/>
                  <a:pt x="1298734" y="332899"/>
                  <a:pt x="1298734" y="332899"/>
                </a:cubicBezTo>
                <a:cubicBezTo>
                  <a:pt x="1298734" y="331946"/>
                  <a:pt x="1298734" y="331946"/>
                  <a:pt x="1298734" y="330994"/>
                </a:cubicBezTo>
                <a:cubicBezTo>
                  <a:pt x="1298734" y="331946"/>
                  <a:pt x="1298734" y="332899"/>
                  <a:pt x="1298734" y="332899"/>
                </a:cubicBezTo>
                <a:close/>
                <a:moveTo>
                  <a:pt x="1295876" y="278606"/>
                </a:moveTo>
                <a:cubicBezTo>
                  <a:pt x="1298734" y="285274"/>
                  <a:pt x="1301591" y="291941"/>
                  <a:pt x="1305401" y="299561"/>
                </a:cubicBezTo>
                <a:cubicBezTo>
                  <a:pt x="1305401" y="299561"/>
                  <a:pt x="1305401" y="299561"/>
                  <a:pt x="1305401" y="300514"/>
                </a:cubicBezTo>
                <a:cubicBezTo>
                  <a:pt x="1305401" y="301466"/>
                  <a:pt x="1305401" y="302419"/>
                  <a:pt x="1304449" y="303371"/>
                </a:cubicBezTo>
                <a:cubicBezTo>
                  <a:pt x="1303496" y="300514"/>
                  <a:pt x="1301591" y="298609"/>
                  <a:pt x="1300639" y="295751"/>
                </a:cubicBezTo>
                <a:cubicBezTo>
                  <a:pt x="1298734" y="291941"/>
                  <a:pt x="1296829" y="288131"/>
                  <a:pt x="1293971" y="284321"/>
                </a:cubicBezTo>
                <a:cubicBezTo>
                  <a:pt x="1294924" y="282416"/>
                  <a:pt x="1295876" y="280511"/>
                  <a:pt x="1295876" y="278606"/>
                </a:cubicBezTo>
                <a:close/>
                <a:moveTo>
                  <a:pt x="1299686" y="328136"/>
                </a:moveTo>
                <a:cubicBezTo>
                  <a:pt x="1299686" y="329089"/>
                  <a:pt x="1299686" y="329089"/>
                  <a:pt x="1299686" y="330041"/>
                </a:cubicBezTo>
                <a:cubicBezTo>
                  <a:pt x="1299686" y="330041"/>
                  <a:pt x="1298734" y="330994"/>
                  <a:pt x="1298734" y="331946"/>
                </a:cubicBezTo>
                <a:cubicBezTo>
                  <a:pt x="1296829" y="329089"/>
                  <a:pt x="1294924" y="326231"/>
                  <a:pt x="1293019" y="324326"/>
                </a:cubicBezTo>
                <a:cubicBezTo>
                  <a:pt x="1292066" y="322421"/>
                  <a:pt x="1290161" y="320516"/>
                  <a:pt x="1289209" y="318611"/>
                </a:cubicBezTo>
                <a:cubicBezTo>
                  <a:pt x="1289209" y="318611"/>
                  <a:pt x="1289209" y="318611"/>
                  <a:pt x="1289209" y="318611"/>
                </a:cubicBezTo>
                <a:cubicBezTo>
                  <a:pt x="1289209" y="314801"/>
                  <a:pt x="1289209" y="311944"/>
                  <a:pt x="1289209" y="309086"/>
                </a:cubicBezTo>
                <a:cubicBezTo>
                  <a:pt x="1289209" y="308134"/>
                  <a:pt x="1290161" y="306229"/>
                  <a:pt x="1290161" y="305276"/>
                </a:cubicBezTo>
                <a:cubicBezTo>
                  <a:pt x="1293019" y="311944"/>
                  <a:pt x="1296829" y="319564"/>
                  <a:pt x="1299686" y="328136"/>
                </a:cubicBezTo>
                <a:close/>
                <a:moveTo>
                  <a:pt x="1289209" y="263366"/>
                </a:moveTo>
                <a:cubicBezTo>
                  <a:pt x="1288256" y="265271"/>
                  <a:pt x="1288256" y="266224"/>
                  <a:pt x="1287304" y="268129"/>
                </a:cubicBezTo>
                <a:cubicBezTo>
                  <a:pt x="1287304" y="265271"/>
                  <a:pt x="1287304" y="262414"/>
                  <a:pt x="1287304" y="259556"/>
                </a:cubicBezTo>
                <a:cubicBezTo>
                  <a:pt x="1287304" y="260509"/>
                  <a:pt x="1288256" y="262414"/>
                  <a:pt x="1289209" y="263366"/>
                </a:cubicBezTo>
                <a:close/>
                <a:moveTo>
                  <a:pt x="1276826" y="238601"/>
                </a:moveTo>
                <a:cubicBezTo>
                  <a:pt x="1277779" y="239554"/>
                  <a:pt x="1277779" y="240506"/>
                  <a:pt x="1278731" y="242411"/>
                </a:cubicBezTo>
                <a:cubicBezTo>
                  <a:pt x="1280636" y="246221"/>
                  <a:pt x="1283494" y="251936"/>
                  <a:pt x="1286351" y="257651"/>
                </a:cubicBezTo>
                <a:cubicBezTo>
                  <a:pt x="1286351" y="260509"/>
                  <a:pt x="1285399" y="263366"/>
                  <a:pt x="1285399" y="267176"/>
                </a:cubicBezTo>
                <a:cubicBezTo>
                  <a:pt x="1282541" y="263366"/>
                  <a:pt x="1280636" y="259556"/>
                  <a:pt x="1277779" y="255746"/>
                </a:cubicBezTo>
                <a:cubicBezTo>
                  <a:pt x="1277779" y="250031"/>
                  <a:pt x="1276826" y="245269"/>
                  <a:pt x="1276826" y="242411"/>
                </a:cubicBezTo>
                <a:cubicBezTo>
                  <a:pt x="1276826" y="241459"/>
                  <a:pt x="1276826" y="239554"/>
                  <a:pt x="1276826" y="238601"/>
                </a:cubicBezTo>
                <a:close/>
                <a:moveTo>
                  <a:pt x="1273016" y="271939"/>
                </a:moveTo>
                <a:cubicBezTo>
                  <a:pt x="1273016" y="271939"/>
                  <a:pt x="1273969" y="272891"/>
                  <a:pt x="1273969" y="272891"/>
                </a:cubicBezTo>
                <a:cubicBezTo>
                  <a:pt x="1273969" y="278606"/>
                  <a:pt x="1273016" y="284321"/>
                  <a:pt x="1273016" y="291941"/>
                </a:cubicBezTo>
                <a:cubicBezTo>
                  <a:pt x="1272064" y="290989"/>
                  <a:pt x="1272064" y="289084"/>
                  <a:pt x="1271111" y="288131"/>
                </a:cubicBezTo>
                <a:cubicBezTo>
                  <a:pt x="1271111" y="282416"/>
                  <a:pt x="1272064" y="276701"/>
                  <a:pt x="1273016" y="271939"/>
                </a:cubicBezTo>
                <a:close/>
                <a:moveTo>
                  <a:pt x="1240631" y="229076"/>
                </a:moveTo>
                <a:cubicBezTo>
                  <a:pt x="1241584" y="226219"/>
                  <a:pt x="1243489" y="223361"/>
                  <a:pt x="1244441" y="220504"/>
                </a:cubicBezTo>
                <a:cubicBezTo>
                  <a:pt x="1247299" y="226219"/>
                  <a:pt x="1251109" y="230981"/>
                  <a:pt x="1253966" y="237649"/>
                </a:cubicBezTo>
                <a:cubicBezTo>
                  <a:pt x="1257776" y="244316"/>
                  <a:pt x="1260634" y="250031"/>
                  <a:pt x="1264444" y="257651"/>
                </a:cubicBezTo>
                <a:cubicBezTo>
                  <a:pt x="1265396" y="259556"/>
                  <a:pt x="1267301" y="262414"/>
                  <a:pt x="1268254" y="264319"/>
                </a:cubicBezTo>
                <a:cubicBezTo>
                  <a:pt x="1266349" y="270986"/>
                  <a:pt x="1264444" y="277654"/>
                  <a:pt x="1262539" y="286226"/>
                </a:cubicBezTo>
                <a:cubicBezTo>
                  <a:pt x="1259681" y="283369"/>
                  <a:pt x="1257776" y="280511"/>
                  <a:pt x="1254919" y="277654"/>
                </a:cubicBezTo>
                <a:cubicBezTo>
                  <a:pt x="1250156" y="268129"/>
                  <a:pt x="1246346" y="259556"/>
                  <a:pt x="1241584" y="251936"/>
                </a:cubicBezTo>
                <a:cubicBezTo>
                  <a:pt x="1239679" y="249079"/>
                  <a:pt x="1237774" y="246221"/>
                  <a:pt x="1235869" y="243364"/>
                </a:cubicBezTo>
                <a:cubicBezTo>
                  <a:pt x="1235869" y="243364"/>
                  <a:pt x="1235869" y="242411"/>
                  <a:pt x="1235869" y="242411"/>
                </a:cubicBezTo>
                <a:cubicBezTo>
                  <a:pt x="1237774" y="236696"/>
                  <a:pt x="1239679" y="232886"/>
                  <a:pt x="1240631" y="229076"/>
                </a:cubicBezTo>
                <a:close/>
                <a:moveTo>
                  <a:pt x="1228249" y="304324"/>
                </a:moveTo>
                <a:cubicBezTo>
                  <a:pt x="1228249" y="298609"/>
                  <a:pt x="1227296" y="292894"/>
                  <a:pt x="1227296" y="288131"/>
                </a:cubicBezTo>
                <a:lnTo>
                  <a:pt x="1227296" y="281464"/>
                </a:lnTo>
                <a:cubicBezTo>
                  <a:pt x="1227296" y="280511"/>
                  <a:pt x="1228249" y="280511"/>
                  <a:pt x="1228249" y="279559"/>
                </a:cubicBezTo>
                <a:cubicBezTo>
                  <a:pt x="1228249" y="279559"/>
                  <a:pt x="1228249" y="278606"/>
                  <a:pt x="1228249" y="278606"/>
                </a:cubicBezTo>
                <a:cubicBezTo>
                  <a:pt x="1228249" y="278606"/>
                  <a:pt x="1229201" y="279559"/>
                  <a:pt x="1229201" y="279559"/>
                </a:cubicBezTo>
                <a:cubicBezTo>
                  <a:pt x="1230154" y="280511"/>
                  <a:pt x="1230154" y="282416"/>
                  <a:pt x="1231106" y="284321"/>
                </a:cubicBezTo>
                <a:cubicBezTo>
                  <a:pt x="1230154" y="290036"/>
                  <a:pt x="1229201" y="296704"/>
                  <a:pt x="1228249" y="304324"/>
                </a:cubicBezTo>
                <a:close/>
                <a:moveTo>
                  <a:pt x="1232059" y="280511"/>
                </a:moveTo>
                <a:cubicBezTo>
                  <a:pt x="1232059" y="279559"/>
                  <a:pt x="1232059" y="279559"/>
                  <a:pt x="1232059" y="278606"/>
                </a:cubicBezTo>
                <a:cubicBezTo>
                  <a:pt x="1232059" y="277654"/>
                  <a:pt x="1231106" y="276701"/>
                  <a:pt x="1230154" y="275749"/>
                </a:cubicBezTo>
                <a:cubicBezTo>
                  <a:pt x="1229201" y="275749"/>
                  <a:pt x="1228249" y="274796"/>
                  <a:pt x="1227296" y="275749"/>
                </a:cubicBezTo>
                <a:cubicBezTo>
                  <a:pt x="1227296" y="275749"/>
                  <a:pt x="1227296" y="275749"/>
                  <a:pt x="1226344" y="275749"/>
                </a:cubicBezTo>
                <a:lnTo>
                  <a:pt x="1226344" y="269081"/>
                </a:lnTo>
                <a:cubicBezTo>
                  <a:pt x="1227296" y="270034"/>
                  <a:pt x="1228249" y="270986"/>
                  <a:pt x="1230154" y="272891"/>
                </a:cubicBezTo>
                <a:cubicBezTo>
                  <a:pt x="1231106" y="273844"/>
                  <a:pt x="1232059" y="274796"/>
                  <a:pt x="1233011" y="276701"/>
                </a:cubicBezTo>
                <a:cubicBezTo>
                  <a:pt x="1232059" y="278606"/>
                  <a:pt x="1232059" y="279559"/>
                  <a:pt x="1232059" y="280511"/>
                </a:cubicBezTo>
                <a:close/>
                <a:moveTo>
                  <a:pt x="1230154" y="221456"/>
                </a:moveTo>
                <a:cubicBezTo>
                  <a:pt x="1232059" y="225266"/>
                  <a:pt x="1233011" y="229076"/>
                  <a:pt x="1233964" y="233839"/>
                </a:cubicBezTo>
                <a:cubicBezTo>
                  <a:pt x="1233964" y="233839"/>
                  <a:pt x="1233964" y="233839"/>
                  <a:pt x="1233964" y="233839"/>
                </a:cubicBezTo>
                <a:cubicBezTo>
                  <a:pt x="1233964" y="232886"/>
                  <a:pt x="1233011" y="230981"/>
                  <a:pt x="1233011" y="230029"/>
                </a:cubicBezTo>
                <a:cubicBezTo>
                  <a:pt x="1231106" y="226219"/>
                  <a:pt x="1230154" y="223361"/>
                  <a:pt x="1230154" y="221456"/>
                </a:cubicBezTo>
                <a:cubicBezTo>
                  <a:pt x="1229201" y="220504"/>
                  <a:pt x="1229201" y="220504"/>
                  <a:pt x="1230154" y="221456"/>
                </a:cubicBezTo>
                <a:close/>
                <a:moveTo>
                  <a:pt x="1229201" y="257651"/>
                </a:moveTo>
                <a:cubicBezTo>
                  <a:pt x="1229201" y="257651"/>
                  <a:pt x="1229201" y="257651"/>
                  <a:pt x="1229201" y="257651"/>
                </a:cubicBezTo>
                <a:cubicBezTo>
                  <a:pt x="1229201" y="258604"/>
                  <a:pt x="1230154" y="258604"/>
                  <a:pt x="1230154" y="259556"/>
                </a:cubicBezTo>
                <a:cubicBezTo>
                  <a:pt x="1230154" y="260509"/>
                  <a:pt x="1230154" y="261461"/>
                  <a:pt x="1230154" y="262414"/>
                </a:cubicBezTo>
                <a:cubicBezTo>
                  <a:pt x="1231106" y="266224"/>
                  <a:pt x="1231106" y="270986"/>
                  <a:pt x="1232059" y="274796"/>
                </a:cubicBezTo>
                <a:cubicBezTo>
                  <a:pt x="1232059" y="274796"/>
                  <a:pt x="1232059" y="274796"/>
                  <a:pt x="1232059" y="274796"/>
                </a:cubicBezTo>
                <a:cubicBezTo>
                  <a:pt x="1231106" y="273844"/>
                  <a:pt x="1230154" y="272891"/>
                  <a:pt x="1229201" y="272891"/>
                </a:cubicBezTo>
                <a:cubicBezTo>
                  <a:pt x="1227296" y="270986"/>
                  <a:pt x="1225391" y="270034"/>
                  <a:pt x="1225391" y="269081"/>
                </a:cubicBezTo>
                <a:lnTo>
                  <a:pt x="1225391" y="265271"/>
                </a:lnTo>
                <a:cubicBezTo>
                  <a:pt x="1227296" y="263366"/>
                  <a:pt x="1228249" y="260509"/>
                  <a:pt x="1229201" y="257651"/>
                </a:cubicBezTo>
                <a:close/>
                <a:moveTo>
                  <a:pt x="1226344" y="235744"/>
                </a:moveTo>
                <a:cubicBezTo>
                  <a:pt x="1227296" y="238601"/>
                  <a:pt x="1227296" y="241459"/>
                  <a:pt x="1228249" y="244316"/>
                </a:cubicBezTo>
                <a:cubicBezTo>
                  <a:pt x="1228249" y="245269"/>
                  <a:pt x="1227296" y="246221"/>
                  <a:pt x="1227296" y="246221"/>
                </a:cubicBezTo>
                <a:cubicBezTo>
                  <a:pt x="1226344" y="245269"/>
                  <a:pt x="1226344" y="245269"/>
                  <a:pt x="1225391" y="244316"/>
                </a:cubicBezTo>
                <a:lnTo>
                  <a:pt x="1225391" y="231934"/>
                </a:lnTo>
                <a:cubicBezTo>
                  <a:pt x="1225391" y="233839"/>
                  <a:pt x="1225391" y="234791"/>
                  <a:pt x="1226344" y="235744"/>
                </a:cubicBezTo>
                <a:close/>
                <a:moveTo>
                  <a:pt x="1197769" y="293846"/>
                </a:moveTo>
                <a:cubicBezTo>
                  <a:pt x="1197769" y="292894"/>
                  <a:pt x="1198721" y="290989"/>
                  <a:pt x="1198721" y="290036"/>
                </a:cubicBezTo>
                <a:cubicBezTo>
                  <a:pt x="1198721" y="290989"/>
                  <a:pt x="1198721" y="290989"/>
                  <a:pt x="1198721" y="291941"/>
                </a:cubicBezTo>
                <a:cubicBezTo>
                  <a:pt x="1198721" y="293846"/>
                  <a:pt x="1199674" y="296704"/>
                  <a:pt x="1199674" y="299561"/>
                </a:cubicBezTo>
                <a:cubicBezTo>
                  <a:pt x="1198721" y="301466"/>
                  <a:pt x="1197769" y="304324"/>
                  <a:pt x="1196816" y="307181"/>
                </a:cubicBezTo>
                <a:cubicBezTo>
                  <a:pt x="1195864" y="304324"/>
                  <a:pt x="1195864" y="301466"/>
                  <a:pt x="1194911" y="299561"/>
                </a:cubicBezTo>
                <a:cubicBezTo>
                  <a:pt x="1195864" y="297656"/>
                  <a:pt x="1196816" y="295751"/>
                  <a:pt x="1197769" y="293846"/>
                </a:cubicBezTo>
                <a:close/>
                <a:moveTo>
                  <a:pt x="1196816" y="459581"/>
                </a:moveTo>
                <a:lnTo>
                  <a:pt x="1196816" y="459581"/>
                </a:lnTo>
                <a:cubicBezTo>
                  <a:pt x="1195864" y="458629"/>
                  <a:pt x="1195864" y="457676"/>
                  <a:pt x="1195864" y="455771"/>
                </a:cubicBezTo>
                <a:cubicBezTo>
                  <a:pt x="1195864" y="456724"/>
                  <a:pt x="1195864" y="457676"/>
                  <a:pt x="1196816" y="459581"/>
                </a:cubicBezTo>
                <a:close/>
                <a:moveTo>
                  <a:pt x="1190149" y="324326"/>
                </a:moveTo>
                <a:cubicBezTo>
                  <a:pt x="1190149" y="325279"/>
                  <a:pt x="1190149" y="325279"/>
                  <a:pt x="1190149" y="324326"/>
                </a:cubicBezTo>
                <a:cubicBezTo>
                  <a:pt x="1190149" y="323374"/>
                  <a:pt x="1190149" y="321469"/>
                  <a:pt x="1189196" y="320516"/>
                </a:cubicBezTo>
                <a:cubicBezTo>
                  <a:pt x="1190149" y="322421"/>
                  <a:pt x="1190149" y="323374"/>
                  <a:pt x="1190149" y="324326"/>
                </a:cubicBezTo>
                <a:close/>
                <a:moveTo>
                  <a:pt x="1170146" y="270986"/>
                </a:moveTo>
                <a:cubicBezTo>
                  <a:pt x="1170146" y="270034"/>
                  <a:pt x="1170146" y="269081"/>
                  <a:pt x="1170146" y="268129"/>
                </a:cubicBezTo>
                <a:cubicBezTo>
                  <a:pt x="1170146" y="267176"/>
                  <a:pt x="1170146" y="265271"/>
                  <a:pt x="1170146" y="264319"/>
                </a:cubicBezTo>
                <a:cubicBezTo>
                  <a:pt x="1171099" y="253841"/>
                  <a:pt x="1172051" y="244316"/>
                  <a:pt x="1172051" y="235744"/>
                </a:cubicBezTo>
                <a:cubicBezTo>
                  <a:pt x="1173004" y="238601"/>
                  <a:pt x="1173956" y="241459"/>
                  <a:pt x="1174909" y="245269"/>
                </a:cubicBezTo>
                <a:cubicBezTo>
                  <a:pt x="1174909" y="249079"/>
                  <a:pt x="1175861" y="253841"/>
                  <a:pt x="1176814" y="260509"/>
                </a:cubicBezTo>
                <a:cubicBezTo>
                  <a:pt x="1177766" y="267176"/>
                  <a:pt x="1177766" y="275749"/>
                  <a:pt x="1177766" y="285274"/>
                </a:cubicBezTo>
                <a:cubicBezTo>
                  <a:pt x="1178719" y="291941"/>
                  <a:pt x="1177766" y="300514"/>
                  <a:pt x="1177766" y="308134"/>
                </a:cubicBezTo>
                <a:cubicBezTo>
                  <a:pt x="1177766" y="307181"/>
                  <a:pt x="1176814" y="306229"/>
                  <a:pt x="1176814" y="305276"/>
                </a:cubicBezTo>
                <a:cubicBezTo>
                  <a:pt x="1173956" y="298609"/>
                  <a:pt x="1171099" y="292894"/>
                  <a:pt x="1168241" y="287179"/>
                </a:cubicBezTo>
                <a:cubicBezTo>
                  <a:pt x="1169194" y="282416"/>
                  <a:pt x="1170146" y="275749"/>
                  <a:pt x="1170146" y="270986"/>
                </a:cubicBezTo>
                <a:close/>
                <a:moveTo>
                  <a:pt x="1170146" y="309086"/>
                </a:moveTo>
                <a:cubicBezTo>
                  <a:pt x="1171099" y="312896"/>
                  <a:pt x="1173004" y="317659"/>
                  <a:pt x="1173956" y="321469"/>
                </a:cubicBezTo>
                <a:cubicBezTo>
                  <a:pt x="1173004" y="323374"/>
                  <a:pt x="1173004" y="325279"/>
                  <a:pt x="1172051" y="327184"/>
                </a:cubicBezTo>
                <a:cubicBezTo>
                  <a:pt x="1171099" y="325279"/>
                  <a:pt x="1171099" y="324326"/>
                  <a:pt x="1170146" y="322421"/>
                </a:cubicBezTo>
                <a:cubicBezTo>
                  <a:pt x="1170146" y="321469"/>
                  <a:pt x="1170146" y="319564"/>
                  <a:pt x="1170146" y="318611"/>
                </a:cubicBezTo>
                <a:cubicBezTo>
                  <a:pt x="1169194" y="313849"/>
                  <a:pt x="1169194" y="308134"/>
                  <a:pt x="1168241" y="303371"/>
                </a:cubicBezTo>
                <a:cubicBezTo>
                  <a:pt x="1168241" y="305276"/>
                  <a:pt x="1169194" y="307181"/>
                  <a:pt x="1170146" y="309086"/>
                </a:cubicBezTo>
                <a:close/>
                <a:moveTo>
                  <a:pt x="1164431" y="236696"/>
                </a:moveTo>
                <a:cubicBezTo>
                  <a:pt x="1163479" y="242411"/>
                  <a:pt x="1162526" y="248126"/>
                  <a:pt x="1161574" y="253841"/>
                </a:cubicBezTo>
                <a:cubicBezTo>
                  <a:pt x="1161574" y="252889"/>
                  <a:pt x="1161574" y="252889"/>
                  <a:pt x="1161574" y="251936"/>
                </a:cubicBezTo>
                <a:cubicBezTo>
                  <a:pt x="1161574" y="251936"/>
                  <a:pt x="1161574" y="250984"/>
                  <a:pt x="1161574" y="250984"/>
                </a:cubicBezTo>
                <a:cubicBezTo>
                  <a:pt x="1162526" y="245269"/>
                  <a:pt x="1163479" y="240506"/>
                  <a:pt x="1164431" y="236696"/>
                </a:cubicBezTo>
                <a:close/>
                <a:moveTo>
                  <a:pt x="1140619" y="290036"/>
                </a:moveTo>
                <a:cubicBezTo>
                  <a:pt x="1140619" y="290989"/>
                  <a:pt x="1139666" y="290989"/>
                  <a:pt x="1139666" y="291941"/>
                </a:cubicBezTo>
                <a:cubicBezTo>
                  <a:pt x="1138714" y="289084"/>
                  <a:pt x="1138714" y="286226"/>
                  <a:pt x="1137761" y="283369"/>
                </a:cubicBezTo>
                <a:cubicBezTo>
                  <a:pt x="1138714" y="286226"/>
                  <a:pt x="1139666" y="288131"/>
                  <a:pt x="1140619" y="290036"/>
                </a:cubicBezTo>
                <a:close/>
                <a:moveTo>
                  <a:pt x="1114901" y="339566"/>
                </a:moveTo>
                <a:cubicBezTo>
                  <a:pt x="1115854" y="331946"/>
                  <a:pt x="1116806" y="323374"/>
                  <a:pt x="1117759" y="315754"/>
                </a:cubicBezTo>
                <a:cubicBezTo>
                  <a:pt x="1118711" y="318611"/>
                  <a:pt x="1118711" y="321469"/>
                  <a:pt x="1119664" y="325279"/>
                </a:cubicBezTo>
                <a:cubicBezTo>
                  <a:pt x="1120616" y="328136"/>
                  <a:pt x="1120616" y="331946"/>
                  <a:pt x="1121569" y="334804"/>
                </a:cubicBezTo>
                <a:cubicBezTo>
                  <a:pt x="1121569" y="336709"/>
                  <a:pt x="1120616" y="338614"/>
                  <a:pt x="1120616" y="341471"/>
                </a:cubicBezTo>
                <a:cubicBezTo>
                  <a:pt x="1120616" y="341471"/>
                  <a:pt x="1120616" y="341471"/>
                  <a:pt x="1120616" y="342424"/>
                </a:cubicBezTo>
                <a:cubicBezTo>
                  <a:pt x="1119664" y="344329"/>
                  <a:pt x="1118711" y="346234"/>
                  <a:pt x="1118711" y="348139"/>
                </a:cubicBezTo>
                <a:cubicBezTo>
                  <a:pt x="1117759" y="345281"/>
                  <a:pt x="1115854" y="343376"/>
                  <a:pt x="1114901" y="341471"/>
                </a:cubicBezTo>
                <a:cubicBezTo>
                  <a:pt x="1114901" y="340519"/>
                  <a:pt x="1114901" y="339566"/>
                  <a:pt x="1114901" y="339566"/>
                </a:cubicBezTo>
                <a:close/>
                <a:moveTo>
                  <a:pt x="1111091" y="219551"/>
                </a:moveTo>
                <a:cubicBezTo>
                  <a:pt x="1111091" y="220504"/>
                  <a:pt x="1112044" y="221456"/>
                  <a:pt x="1112044" y="222409"/>
                </a:cubicBezTo>
                <a:cubicBezTo>
                  <a:pt x="1112044" y="225266"/>
                  <a:pt x="1112996" y="228124"/>
                  <a:pt x="1112996" y="230029"/>
                </a:cubicBezTo>
                <a:cubicBezTo>
                  <a:pt x="1112996" y="230029"/>
                  <a:pt x="1112996" y="230029"/>
                  <a:pt x="1112996" y="230029"/>
                </a:cubicBezTo>
                <a:cubicBezTo>
                  <a:pt x="1112996" y="226219"/>
                  <a:pt x="1112044" y="223361"/>
                  <a:pt x="1111091" y="219551"/>
                </a:cubicBezTo>
                <a:cubicBezTo>
                  <a:pt x="1111091" y="220504"/>
                  <a:pt x="1111091" y="219551"/>
                  <a:pt x="1111091" y="219551"/>
                </a:cubicBezTo>
                <a:close/>
                <a:moveTo>
                  <a:pt x="1110139" y="217646"/>
                </a:moveTo>
                <a:cubicBezTo>
                  <a:pt x="1110139" y="217646"/>
                  <a:pt x="1110139" y="217646"/>
                  <a:pt x="1110139" y="217646"/>
                </a:cubicBezTo>
                <a:cubicBezTo>
                  <a:pt x="1110139" y="217646"/>
                  <a:pt x="1109186" y="216694"/>
                  <a:pt x="1109186" y="215741"/>
                </a:cubicBezTo>
                <a:cubicBezTo>
                  <a:pt x="1110139" y="216694"/>
                  <a:pt x="1110139" y="216694"/>
                  <a:pt x="1110139" y="217646"/>
                </a:cubicBezTo>
                <a:close/>
                <a:moveTo>
                  <a:pt x="1101566" y="236696"/>
                </a:moveTo>
                <a:cubicBezTo>
                  <a:pt x="1104424" y="248126"/>
                  <a:pt x="1107281" y="262414"/>
                  <a:pt x="1111091" y="278606"/>
                </a:cubicBezTo>
                <a:cubicBezTo>
                  <a:pt x="1110139" y="283369"/>
                  <a:pt x="1109186" y="289084"/>
                  <a:pt x="1109186" y="293846"/>
                </a:cubicBezTo>
                <a:cubicBezTo>
                  <a:pt x="1108234" y="298609"/>
                  <a:pt x="1107281" y="304324"/>
                  <a:pt x="1106329" y="309086"/>
                </a:cubicBezTo>
                <a:cubicBezTo>
                  <a:pt x="1106329" y="309086"/>
                  <a:pt x="1106329" y="309086"/>
                  <a:pt x="1106329" y="308134"/>
                </a:cubicBezTo>
                <a:cubicBezTo>
                  <a:pt x="1105376" y="300514"/>
                  <a:pt x="1105376" y="295751"/>
                  <a:pt x="1105376" y="295751"/>
                </a:cubicBezTo>
                <a:cubicBezTo>
                  <a:pt x="1105376" y="295751"/>
                  <a:pt x="1105376" y="297656"/>
                  <a:pt x="1105376" y="300514"/>
                </a:cubicBezTo>
                <a:cubicBezTo>
                  <a:pt x="1103471" y="290989"/>
                  <a:pt x="1101566" y="282416"/>
                  <a:pt x="1099661" y="272891"/>
                </a:cubicBezTo>
                <a:cubicBezTo>
                  <a:pt x="1097756" y="265271"/>
                  <a:pt x="1096804" y="256699"/>
                  <a:pt x="1094899" y="249079"/>
                </a:cubicBezTo>
                <a:cubicBezTo>
                  <a:pt x="1096804" y="244316"/>
                  <a:pt x="1098709" y="240506"/>
                  <a:pt x="1101566" y="236696"/>
                </a:cubicBezTo>
                <a:close/>
                <a:moveTo>
                  <a:pt x="1027271" y="325279"/>
                </a:moveTo>
                <a:cubicBezTo>
                  <a:pt x="1028224" y="319564"/>
                  <a:pt x="1029176" y="314801"/>
                  <a:pt x="1030129" y="310991"/>
                </a:cubicBezTo>
                <a:cubicBezTo>
                  <a:pt x="1031081" y="306229"/>
                  <a:pt x="1032986" y="301466"/>
                  <a:pt x="1034891" y="297656"/>
                </a:cubicBezTo>
                <a:cubicBezTo>
                  <a:pt x="1035844" y="293846"/>
                  <a:pt x="1037749" y="290989"/>
                  <a:pt x="1039654" y="288131"/>
                </a:cubicBezTo>
                <a:cubicBezTo>
                  <a:pt x="1040606" y="291941"/>
                  <a:pt x="1041559" y="295751"/>
                  <a:pt x="1042511" y="299561"/>
                </a:cubicBezTo>
                <a:cubicBezTo>
                  <a:pt x="1041559" y="301466"/>
                  <a:pt x="1040606" y="303371"/>
                  <a:pt x="1039654" y="305276"/>
                </a:cubicBezTo>
                <a:cubicBezTo>
                  <a:pt x="1034891" y="313849"/>
                  <a:pt x="1031081" y="322421"/>
                  <a:pt x="1028224" y="330994"/>
                </a:cubicBezTo>
                <a:cubicBezTo>
                  <a:pt x="1028224" y="329089"/>
                  <a:pt x="1028224" y="327184"/>
                  <a:pt x="1027271" y="325279"/>
                </a:cubicBezTo>
                <a:close/>
                <a:moveTo>
                  <a:pt x="1040606" y="374809"/>
                </a:moveTo>
                <a:cubicBezTo>
                  <a:pt x="1040606" y="373856"/>
                  <a:pt x="1039654" y="371951"/>
                  <a:pt x="1039654" y="370999"/>
                </a:cubicBezTo>
                <a:cubicBezTo>
                  <a:pt x="1041559" y="366236"/>
                  <a:pt x="1043464" y="360521"/>
                  <a:pt x="1045369" y="355759"/>
                </a:cubicBezTo>
                <a:cubicBezTo>
                  <a:pt x="1046321" y="358616"/>
                  <a:pt x="1047274" y="361474"/>
                  <a:pt x="1047274" y="364331"/>
                </a:cubicBezTo>
                <a:cubicBezTo>
                  <a:pt x="1047274" y="371951"/>
                  <a:pt x="1047274" y="378619"/>
                  <a:pt x="1048226" y="386239"/>
                </a:cubicBezTo>
                <a:cubicBezTo>
                  <a:pt x="1046321" y="385286"/>
                  <a:pt x="1045369" y="384334"/>
                  <a:pt x="1044416" y="384334"/>
                </a:cubicBezTo>
                <a:cubicBezTo>
                  <a:pt x="1042511" y="381476"/>
                  <a:pt x="1041559" y="377666"/>
                  <a:pt x="1040606" y="374809"/>
                </a:cubicBezTo>
                <a:close/>
                <a:moveTo>
                  <a:pt x="1046321" y="389096"/>
                </a:moveTo>
                <a:cubicBezTo>
                  <a:pt x="1047274" y="390049"/>
                  <a:pt x="1047274" y="390049"/>
                  <a:pt x="1048226" y="391001"/>
                </a:cubicBezTo>
                <a:cubicBezTo>
                  <a:pt x="1048226" y="391954"/>
                  <a:pt x="1048226" y="391954"/>
                  <a:pt x="1048226" y="392906"/>
                </a:cubicBezTo>
                <a:cubicBezTo>
                  <a:pt x="1047274" y="391954"/>
                  <a:pt x="1046321" y="390049"/>
                  <a:pt x="1046321" y="389096"/>
                </a:cubicBezTo>
                <a:close/>
                <a:moveTo>
                  <a:pt x="1056799" y="292894"/>
                </a:moveTo>
                <a:cubicBezTo>
                  <a:pt x="1057751" y="289084"/>
                  <a:pt x="1059656" y="286226"/>
                  <a:pt x="1061561" y="282416"/>
                </a:cubicBezTo>
                <a:cubicBezTo>
                  <a:pt x="1063466" y="278606"/>
                  <a:pt x="1064419" y="274796"/>
                  <a:pt x="1066324" y="271939"/>
                </a:cubicBezTo>
                <a:cubicBezTo>
                  <a:pt x="1066324" y="272891"/>
                  <a:pt x="1066324" y="272891"/>
                  <a:pt x="1066324" y="273844"/>
                </a:cubicBezTo>
                <a:cubicBezTo>
                  <a:pt x="1066324" y="275749"/>
                  <a:pt x="1067276" y="276701"/>
                  <a:pt x="1067276" y="278606"/>
                </a:cubicBezTo>
                <a:cubicBezTo>
                  <a:pt x="1066324" y="280511"/>
                  <a:pt x="1064419" y="282416"/>
                  <a:pt x="1063466" y="285274"/>
                </a:cubicBezTo>
                <a:cubicBezTo>
                  <a:pt x="1061561" y="288131"/>
                  <a:pt x="1059656" y="291941"/>
                  <a:pt x="1057751" y="295751"/>
                </a:cubicBezTo>
                <a:cubicBezTo>
                  <a:pt x="1057751" y="294799"/>
                  <a:pt x="1056799" y="293846"/>
                  <a:pt x="1056799" y="292894"/>
                </a:cubicBezTo>
                <a:close/>
                <a:moveTo>
                  <a:pt x="1059656" y="360521"/>
                </a:moveTo>
                <a:cubicBezTo>
                  <a:pt x="1059656" y="360521"/>
                  <a:pt x="1059656" y="359569"/>
                  <a:pt x="1059656" y="360521"/>
                </a:cubicBezTo>
                <a:cubicBezTo>
                  <a:pt x="1059656" y="359569"/>
                  <a:pt x="1059656" y="360521"/>
                  <a:pt x="1059656" y="360521"/>
                </a:cubicBezTo>
                <a:cubicBezTo>
                  <a:pt x="1059656" y="360521"/>
                  <a:pt x="1059656" y="360521"/>
                  <a:pt x="1059656" y="360521"/>
                </a:cubicBezTo>
                <a:close/>
                <a:moveTo>
                  <a:pt x="1064419" y="383381"/>
                </a:moveTo>
                <a:cubicBezTo>
                  <a:pt x="1063466" y="381476"/>
                  <a:pt x="1063466" y="380524"/>
                  <a:pt x="1062514" y="379571"/>
                </a:cubicBezTo>
                <a:cubicBezTo>
                  <a:pt x="1062514" y="377666"/>
                  <a:pt x="1062514" y="376714"/>
                  <a:pt x="1063466" y="374809"/>
                </a:cubicBezTo>
                <a:cubicBezTo>
                  <a:pt x="1063466" y="375761"/>
                  <a:pt x="1064419" y="377666"/>
                  <a:pt x="1064419" y="378619"/>
                </a:cubicBezTo>
                <a:cubicBezTo>
                  <a:pt x="1064419" y="379571"/>
                  <a:pt x="1064419" y="379571"/>
                  <a:pt x="1064419" y="380524"/>
                </a:cubicBezTo>
                <a:cubicBezTo>
                  <a:pt x="1064419" y="382429"/>
                  <a:pt x="1065371" y="384334"/>
                  <a:pt x="1065371" y="386239"/>
                </a:cubicBezTo>
                <a:cubicBezTo>
                  <a:pt x="1065371" y="385286"/>
                  <a:pt x="1065371" y="384334"/>
                  <a:pt x="1064419" y="383381"/>
                </a:cubicBezTo>
                <a:close/>
                <a:moveTo>
                  <a:pt x="1069181" y="330994"/>
                </a:moveTo>
                <a:cubicBezTo>
                  <a:pt x="1067276" y="325279"/>
                  <a:pt x="1065371" y="318611"/>
                  <a:pt x="1063466" y="312896"/>
                </a:cubicBezTo>
                <a:cubicBezTo>
                  <a:pt x="1065371" y="309086"/>
                  <a:pt x="1067276" y="304324"/>
                  <a:pt x="1069181" y="300514"/>
                </a:cubicBezTo>
                <a:cubicBezTo>
                  <a:pt x="1070134" y="308134"/>
                  <a:pt x="1069181" y="316706"/>
                  <a:pt x="1070134" y="326231"/>
                </a:cubicBezTo>
                <a:cubicBezTo>
                  <a:pt x="1069181" y="328136"/>
                  <a:pt x="1069181" y="329089"/>
                  <a:pt x="1069181" y="330994"/>
                </a:cubicBezTo>
                <a:close/>
                <a:moveTo>
                  <a:pt x="1077754" y="262414"/>
                </a:moveTo>
                <a:cubicBezTo>
                  <a:pt x="1076801" y="263366"/>
                  <a:pt x="1076801" y="264319"/>
                  <a:pt x="1075849" y="264319"/>
                </a:cubicBezTo>
                <a:cubicBezTo>
                  <a:pt x="1074896" y="261461"/>
                  <a:pt x="1074896" y="259556"/>
                  <a:pt x="1073944" y="256699"/>
                </a:cubicBezTo>
                <a:lnTo>
                  <a:pt x="1074896" y="256699"/>
                </a:lnTo>
                <a:lnTo>
                  <a:pt x="1075849" y="256699"/>
                </a:lnTo>
                <a:cubicBezTo>
                  <a:pt x="1076801" y="259556"/>
                  <a:pt x="1077754" y="260509"/>
                  <a:pt x="1077754" y="262414"/>
                </a:cubicBezTo>
                <a:close/>
                <a:moveTo>
                  <a:pt x="1045369" y="175736"/>
                </a:moveTo>
                <a:cubicBezTo>
                  <a:pt x="1048226" y="168116"/>
                  <a:pt x="1052036" y="160496"/>
                  <a:pt x="1054894" y="153829"/>
                </a:cubicBezTo>
                <a:cubicBezTo>
                  <a:pt x="1054894" y="154781"/>
                  <a:pt x="1054894" y="154781"/>
                  <a:pt x="1055846" y="155734"/>
                </a:cubicBezTo>
                <a:cubicBezTo>
                  <a:pt x="1056799" y="160496"/>
                  <a:pt x="1058704" y="166211"/>
                  <a:pt x="1059656" y="171926"/>
                </a:cubicBezTo>
                <a:cubicBezTo>
                  <a:pt x="1061561" y="178594"/>
                  <a:pt x="1063466" y="186214"/>
                  <a:pt x="1064419" y="193834"/>
                </a:cubicBezTo>
                <a:cubicBezTo>
                  <a:pt x="1066324" y="201454"/>
                  <a:pt x="1067276" y="208121"/>
                  <a:pt x="1069181" y="215741"/>
                </a:cubicBezTo>
                <a:cubicBezTo>
                  <a:pt x="1072039" y="228124"/>
                  <a:pt x="1073944" y="241459"/>
                  <a:pt x="1076801" y="253841"/>
                </a:cubicBezTo>
                <a:cubicBezTo>
                  <a:pt x="1075849" y="253841"/>
                  <a:pt x="1074896" y="252889"/>
                  <a:pt x="1074896" y="252889"/>
                </a:cubicBezTo>
                <a:cubicBezTo>
                  <a:pt x="1070134" y="230981"/>
                  <a:pt x="1067276" y="216694"/>
                  <a:pt x="1067276" y="216694"/>
                </a:cubicBezTo>
                <a:cubicBezTo>
                  <a:pt x="1067276" y="216694"/>
                  <a:pt x="1067276" y="232886"/>
                  <a:pt x="1068229" y="257651"/>
                </a:cubicBezTo>
                <a:cubicBezTo>
                  <a:pt x="1068229" y="258604"/>
                  <a:pt x="1067276" y="258604"/>
                  <a:pt x="1067276" y="259556"/>
                </a:cubicBezTo>
                <a:cubicBezTo>
                  <a:pt x="1065371" y="255746"/>
                  <a:pt x="1065371" y="252889"/>
                  <a:pt x="1065371" y="252889"/>
                </a:cubicBezTo>
                <a:cubicBezTo>
                  <a:pt x="1065371" y="252889"/>
                  <a:pt x="1065371" y="255746"/>
                  <a:pt x="1066324" y="261461"/>
                </a:cubicBezTo>
                <a:cubicBezTo>
                  <a:pt x="1062514" y="267176"/>
                  <a:pt x="1058704" y="272891"/>
                  <a:pt x="1055846" y="278606"/>
                </a:cubicBezTo>
                <a:cubicBezTo>
                  <a:pt x="1055846" y="279559"/>
                  <a:pt x="1054894" y="279559"/>
                  <a:pt x="1054894" y="280511"/>
                </a:cubicBezTo>
                <a:cubicBezTo>
                  <a:pt x="1054894" y="279559"/>
                  <a:pt x="1053941" y="278606"/>
                  <a:pt x="1053941" y="277654"/>
                </a:cubicBezTo>
                <a:cubicBezTo>
                  <a:pt x="1050131" y="266224"/>
                  <a:pt x="1046321" y="254794"/>
                  <a:pt x="1043464" y="245269"/>
                </a:cubicBezTo>
                <a:cubicBezTo>
                  <a:pt x="1040606" y="235744"/>
                  <a:pt x="1037749" y="227171"/>
                  <a:pt x="1035844" y="220504"/>
                </a:cubicBezTo>
                <a:cubicBezTo>
                  <a:pt x="1033939" y="215741"/>
                  <a:pt x="1032986" y="211931"/>
                  <a:pt x="1032034" y="209074"/>
                </a:cubicBezTo>
                <a:cubicBezTo>
                  <a:pt x="1034891" y="196691"/>
                  <a:pt x="1040606" y="186214"/>
                  <a:pt x="1045369" y="175736"/>
                </a:cubicBezTo>
                <a:close/>
                <a:moveTo>
                  <a:pt x="1019651" y="267176"/>
                </a:moveTo>
                <a:cubicBezTo>
                  <a:pt x="1020604" y="251936"/>
                  <a:pt x="1022509" y="236696"/>
                  <a:pt x="1023461" y="221456"/>
                </a:cubicBezTo>
                <a:cubicBezTo>
                  <a:pt x="1023461" y="220504"/>
                  <a:pt x="1024414" y="219551"/>
                  <a:pt x="1024414" y="218599"/>
                </a:cubicBezTo>
                <a:cubicBezTo>
                  <a:pt x="1026319" y="229076"/>
                  <a:pt x="1028224" y="241459"/>
                  <a:pt x="1032034" y="253841"/>
                </a:cubicBezTo>
                <a:cubicBezTo>
                  <a:pt x="1033939" y="263366"/>
                  <a:pt x="1036796" y="272891"/>
                  <a:pt x="1038701" y="283369"/>
                </a:cubicBezTo>
                <a:cubicBezTo>
                  <a:pt x="1038701" y="283369"/>
                  <a:pt x="1038701" y="284321"/>
                  <a:pt x="1037749" y="284321"/>
                </a:cubicBezTo>
                <a:cubicBezTo>
                  <a:pt x="1035844" y="287179"/>
                  <a:pt x="1032986" y="290036"/>
                  <a:pt x="1031081" y="294799"/>
                </a:cubicBezTo>
                <a:cubicBezTo>
                  <a:pt x="1029176" y="298609"/>
                  <a:pt x="1027271" y="302419"/>
                  <a:pt x="1025366" y="306229"/>
                </a:cubicBezTo>
                <a:cubicBezTo>
                  <a:pt x="1024414" y="297656"/>
                  <a:pt x="1024414" y="290036"/>
                  <a:pt x="1023461" y="284321"/>
                </a:cubicBezTo>
                <a:cubicBezTo>
                  <a:pt x="1022509" y="274796"/>
                  <a:pt x="1022509" y="269081"/>
                  <a:pt x="1022509" y="269081"/>
                </a:cubicBezTo>
                <a:cubicBezTo>
                  <a:pt x="1022509" y="269081"/>
                  <a:pt x="1021556" y="274796"/>
                  <a:pt x="1019651" y="284321"/>
                </a:cubicBezTo>
                <a:cubicBezTo>
                  <a:pt x="1018699" y="291941"/>
                  <a:pt x="1016794" y="302419"/>
                  <a:pt x="1015841" y="314801"/>
                </a:cubicBezTo>
                <a:cubicBezTo>
                  <a:pt x="1015841" y="314801"/>
                  <a:pt x="1015841" y="315754"/>
                  <a:pt x="1015841" y="315754"/>
                </a:cubicBezTo>
                <a:cubicBezTo>
                  <a:pt x="1015841" y="315754"/>
                  <a:pt x="1015841" y="315754"/>
                  <a:pt x="1015841" y="315754"/>
                </a:cubicBezTo>
                <a:cubicBezTo>
                  <a:pt x="1020604" y="276701"/>
                  <a:pt x="1022509" y="251936"/>
                  <a:pt x="1022509" y="251936"/>
                </a:cubicBezTo>
                <a:cubicBezTo>
                  <a:pt x="1022509" y="251936"/>
                  <a:pt x="1021556" y="257651"/>
                  <a:pt x="1019651" y="267176"/>
                </a:cubicBezTo>
                <a:close/>
                <a:moveTo>
                  <a:pt x="1011079" y="364331"/>
                </a:moveTo>
                <a:cubicBezTo>
                  <a:pt x="1011079" y="361474"/>
                  <a:pt x="1012031" y="358616"/>
                  <a:pt x="1012031" y="355759"/>
                </a:cubicBezTo>
                <a:cubicBezTo>
                  <a:pt x="1012984" y="350996"/>
                  <a:pt x="1012984" y="347186"/>
                  <a:pt x="1013936" y="342424"/>
                </a:cubicBezTo>
                <a:cubicBezTo>
                  <a:pt x="1013936" y="342424"/>
                  <a:pt x="1013936" y="342424"/>
                  <a:pt x="1013936" y="342424"/>
                </a:cubicBezTo>
                <a:cubicBezTo>
                  <a:pt x="1012984" y="349091"/>
                  <a:pt x="1012984" y="356711"/>
                  <a:pt x="1012031" y="364331"/>
                </a:cubicBezTo>
                <a:cubicBezTo>
                  <a:pt x="1012031" y="365284"/>
                  <a:pt x="1011079" y="365284"/>
                  <a:pt x="1011079" y="366236"/>
                </a:cubicBezTo>
                <a:cubicBezTo>
                  <a:pt x="1011079" y="366236"/>
                  <a:pt x="1011079" y="366236"/>
                  <a:pt x="1011079" y="366236"/>
                </a:cubicBezTo>
                <a:cubicBezTo>
                  <a:pt x="1011079" y="366236"/>
                  <a:pt x="1011079" y="365284"/>
                  <a:pt x="1011079" y="364331"/>
                </a:cubicBezTo>
                <a:close/>
                <a:moveTo>
                  <a:pt x="1004411" y="257651"/>
                </a:moveTo>
                <a:cubicBezTo>
                  <a:pt x="1003459" y="265271"/>
                  <a:pt x="1002506" y="273844"/>
                  <a:pt x="1001554" y="281464"/>
                </a:cubicBezTo>
                <a:cubicBezTo>
                  <a:pt x="999649" y="277654"/>
                  <a:pt x="997744" y="273844"/>
                  <a:pt x="996791" y="271939"/>
                </a:cubicBezTo>
                <a:cubicBezTo>
                  <a:pt x="999649" y="268129"/>
                  <a:pt x="1001554" y="262414"/>
                  <a:pt x="1004411" y="257651"/>
                </a:cubicBezTo>
                <a:close/>
                <a:moveTo>
                  <a:pt x="991076" y="283369"/>
                </a:moveTo>
                <a:cubicBezTo>
                  <a:pt x="992981" y="280511"/>
                  <a:pt x="994886" y="276701"/>
                  <a:pt x="995839" y="273844"/>
                </a:cubicBezTo>
                <a:cubicBezTo>
                  <a:pt x="996791" y="277654"/>
                  <a:pt x="997744" y="283369"/>
                  <a:pt x="999649" y="291941"/>
                </a:cubicBezTo>
                <a:cubicBezTo>
                  <a:pt x="998696" y="303371"/>
                  <a:pt x="996791" y="314801"/>
                  <a:pt x="995839" y="326231"/>
                </a:cubicBezTo>
                <a:cubicBezTo>
                  <a:pt x="994886" y="328136"/>
                  <a:pt x="994886" y="329089"/>
                  <a:pt x="993934" y="330994"/>
                </a:cubicBezTo>
                <a:cubicBezTo>
                  <a:pt x="992981" y="324326"/>
                  <a:pt x="992981" y="320516"/>
                  <a:pt x="992981" y="320516"/>
                </a:cubicBezTo>
                <a:cubicBezTo>
                  <a:pt x="992981" y="320516"/>
                  <a:pt x="992029" y="327184"/>
                  <a:pt x="991076" y="338614"/>
                </a:cubicBezTo>
                <a:cubicBezTo>
                  <a:pt x="991076" y="339566"/>
                  <a:pt x="990124" y="340519"/>
                  <a:pt x="990124" y="341471"/>
                </a:cubicBezTo>
                <a:cubicBezTo>
                  <a:pt x="987266" y="349091"/>
                  <a:pt x="984409" y="356711"/>
                  <a:pt x="981551" y="365284"/>
                </a:cubicBezTo>
                <a:cubicBezTo>
                  <a:pt x="981551" y="364331"/>
                  <a:pt x="981551" y="363379"/>
                  <a:pt x="980599" y="363379"/>
                </a:cubicBezTo>
                <a:cubicBezTo>
                  <a:pt x="979646" y="351949"/>
                  <a:pt x="978694" y="341471"/>
                  <a:pt x="977741" y="331946"/>
                </a:cubicBezTo>
                <a:cubicBezTo>
                  <a:pt x="976789" y="325279"/>
                  <a:pt x="976789" y="318611"/>
                  <a:pt x="975836" y="311944"/>
                </a:cubicBezTo>
                <a:cubicBezTo>
                  <a:pt x="980599" y="301466"/>
                  <a:pt x="986314" y="291941"/>
                  <a:pt x="991076" y="283369"/>
                </a:cubicBezTo>
                <a:close/>
                <a:moveTo>
                  <a:pt x="960596" y="298609"/>
                </a:moveTo>
                <a:cubicBezTo>
                  <a:pt x="963454" y="291941"/>
                  <a:pt x="965359" y="286226"/>
                  <a:pt x="968216" y="280511"/>
                </a:cubicBezTo>
                <a:cubicBezTo>
                  <a:pt x="968216" y="284321"/>
                  <a:pt x="967264" y="289084"/>
                  <a:pt x="967264" y="294799"/>
                </a:cubicBezTo>
                <a:cubicBezTo>
                  <a:pt x="965359" y="297656"/>
                  <a:pt x="963454" y="301466"/>
                  <a:pt x="961549" y="304324"/>
                </a:cubicBezTo>
                <a:cubicBezTo>
                  <a:pt x="961549" y="304324"/>
                  <a:pt x="961549" y="304324"/>
                  <a:pt x="961549" y="303371"/>
                </a:cubicBezTo>
                <a:cubicBezTo>
                  <a:pt x="961549" y="302419"/>
                  <a:pt x="960596" y="302419"/>
                  <a:pt x="960596" y="301466"/>
                </a:cubicBezTo>
                <a:cubicBezTo>
                  <a:pt x="960596" y="299561"/>
                  <a:pt x="960596" y="299561"/>
                  <a:pt x="960596" y="298609"/>
                </a:cubicBezTo>
                <a:close/>
                <a:moveTo>
                  <a:pt x="939641" y="258604"/>
                </a:moveTo>
                <a:cubicBezTo>
                  <a:pt x="939641" y="258604"/>
                  <a:pt x="939641" y="258604"/>
                  <a:pt x="939641" y="258604"/>
                </a:cubicBezTo>
                <a:cubicBezTo>
                  <a:pt x="941546" y="253841"/>
                  <a:pt x="942499" y="250031"/>
                  <a:pt x="943451" y="246221"/>
                </a:cubicBezTo>
                <a:cubicBezTo>
                  <a:pt x="943451" y="248126"/>
                  <a:pt x="943451" y="250031"/>
                  <a:pt x="943451" y="251936"/>
                </a:cubicBezTo>
                <a:cubicBezTo>
                  <a:pt x="942499" y="253841"/>
                  <a:pt x="941546" y="256699"/>
                  <a:pt x="939641" y="258604"/>
                </a:cubicBezTo>
                <a:lnTo>
                  <a:pt x="939641" y="258604"/>
                </a:lnTo>
                <a:close/>
                <a:moveTo>
                  <a:pt x="944404" y="280511"/>
                </a:moveTo>
                <a:lnTo>
                  <a:pt x="943451" y="273844"/>
                </a:lnTo>
                <a:cubicBezTo>
                  <a:pt x="943451" y="272891"/>
                  <a:pt x="944404" y="271939"/>
                  <a:pt x="944404" y="270986"/>
                </a:cubicBezTo>
                <a:cubicBezTo>
                  <a:pt x="944404" y="270986"/>
                  <a:pt x="944404" y="271939"/>
                  <a:pt x="944404" y="271939"/>
                </a:cubicBezTo>
                <a:cubicBezTo>
                  <a:pt x="944404" y="272891"/>
                  <a:pt x="944404" y="274796"/>
                  <a:pt x="944404" y="275749"/>
                </a:cubicBezTo>
                <a:cubicBezTo>
                  <a:pt x="945356" y="277654"/>
                  <a:pt x="945356" y="279559"/>
                  <a:pt x="944404" y="280511"/>
                </a:cubicBezTo>
                <a:close/>
                <a:moveTo>
                  <a:pt x="944404" y="270986"/>
                </a:moveTo>
                <a:cubicBezTo>
                  <a:pt x="944404" y="270986"/>
                  <a:pt x="944404" y="270986"/>
                  <a:pt x="944404" y="270986"/>
                </a:cubicBezTo>
                <a:cubicBezTo>
                  <a:pt x="945356" y="270986"/>
                  <a:pt x="945356" y="270986"/>
                  <a:pt x="944404" y="270986"/>
                </a:cubicBezTo>
                <a:cubicBezTo>
                  <a:pt x="945356" y="270986"/>
                  <a:pt x="944404" y="270986"/>
                  <a:pt x="944404" y="270986"/>
                </a:cubicBezTo>
                <a:close/>
                <a:moveTo>
                  <a:pt x="933926" y="227171"/>
                </a:moveTo>
                <a:cubicBezTo>
                  <a:pt x="946309" y="185261"/>
                  <a:pt x="954881" y="153829"/>
                  <a:pt x="958691" y="138589"/>
                </a:cubicBezTo>
                <a:cubicBezTo>
                  <a:pt x="958691" y="141446"/>
                  <a:pt x="958691" y="143351"/>
                  <a:pt x="958691" y="146209"/>
                </a:cubicBezTo>
                <a:cubicBezTo>
                  <a:pt x="957739" y="159544"/>
                  <a:pt x="956786" y="179546"/>
                  <a:pt x="953929" y="203359"/>
                </a:cubicBezTo>
                <a:cubicBezTo>
                  <a:pt x="952976" y="215741"/>
                  <a:pt x="951071" y="228124"/>
                  <a:pt x="950119" y="242411"/>
                </a:cubicBezTo>
                <a:cubicBezTo>
                  <a:pt x="949166" y="243364"/>
                  <a:pt x="948214" y="245269"/>
                  <a:pt x="948214" y="246221"/>
                </a:cubicBezTo>
                <a:cubicBezTo>
                  <a:pt x="947261" y="244316"/>
                  <a:pt x="947261" y="241459"/>
                  <a:pt x="947261" y="240506"/>
                </a:cubicBezTo>
                <a:cubicBezTo>
                  <a:pt x="948214" y="235744"/>
                  <a:pt x="949166" y="233839"/>
                  <a:pt x="949166" y="233839"/>
                </a:cubicBezTo>
                <a:cubicBezTo>
                  <a:pt x="949166" y="233839"/>
                  <a:pt x="948214" y="235744"/>
                  <a:pt x="946309" y="238601"/>
                </a:cubicBezTo>
                <a:cubicBezTo>
                  <a:pt x="945356" y="232886"/>
                  <a:pt x="944404" y="230029"/>
                  <a:pt x="944404" y="230029"/>
                </a:cubicBezTo>
                <a:cubicBezTo>
                  <a:pt x="944404" y="230029"/>
                  <a:pt x="944404" y="233839"/>
                  <a:pt x="944404" y="241459"/>
                </a:cubicBezTo>
                <a:cubicBezTo>
                  <a:pt x="943451" y="244316"/>
                  <a:pt x="941546" y="248126"/>
                  <a:pt x="939641" y="251936"/>
                </a:cubicBezTo>
                <a:lnTo>
                  <a:pt x="938689" y="248126"/>
                </a:lnTo>
                <a:lnTo>
                  <a:pt x="936784" y="241459"/>
                </a:lnTo>
                <a:cubicBezTo>
                  <a:pt x="941546" y="226219"/>
                  <a:pt x="943451" y="217646"/>
                  <a:pt x="943451" y="217646"/>
                </a:cubicBezTo>
                <a:cubicBezTo>
                  <a:pt x="943451" y="217646"/>
                  <a:pt x="940594" y="224314"/>
                  <a:pt x="934879" y="235744"/>
                </a:cubicBezTo>
                <a:lnTo>
                  <a:pt x="932974" y="230029"/>
                </a:lnTo>
                <a:cubicBezTo>
                  <a:pt x="932974" y="230029"/>
                  <a:pt x="932974" y="228124"/>
                  <a:pt x="933926" y="227171"/>
                </a:cubicBezTo>
                <a:close/>
                <a:moveTo>
                  <a:pt x="921544" y="452914"/>
                </a:moveTo>
                <a:cubicBezTo>
                  <a:pt x="921544" y="452914"/>
                  <a:pt x="920591" y="451961"/>
                  <a:pt x="920591" y="451961"/>
                </a:cubicBezTo>
                <a:cubicBezTo>
                  <a:pt x="920591" y="447199"/>
                  <a:pt x="920591" y="443389"/>
                  <a:pt x="919639" y="438626"/>
                </a:cubicBezTo>
                <a:cubicBezTo>
                  <a:pt x="920591" y="443389"/>
                  <a:pt x="921544" y="448151"/>
                  <a:pt x="921544" y="452914"/>
                </a:cubicBezTo>
                <a:close/>
                <a:moveTo>
                  <a:pt x="912019" y="210979"/>
                </a:moveTo>
                <a:lnTo>
                  <a:pt x="915829" y="227171"/>
                </a:lnTo>
                <a:cubicBezTo>
                  <a:pt x="915829" y="228124"/>
                  <a:pt x="915829" y="229076"/>
                  <a:pt x="914876" y="230029"/>
                </a:cubicBezTo>
                <a:cubicBezTo>
                  <a:pt x="913924" y="231934"/>
                  <a:pt x="913924" y="234791"/>
                  <a:pt x="912971" y="236696"/>
                </a:cubicBezTo>
                <a:cubicBezTo>
                  <a:pt x="912971" y="235744"/>
                  <a:pt x="912019" y="233839"/>
                  <a:pt x="912019" y="232886"/>
                </a:cubicBezTo>
                <a:cubicBezTo>
                  <a:pt x="912019" y="231934"/>
                  <a:pt x="912019" y="230029"/>
                  <a:pt x="912019" y="228124"/>
                </a:cubicBezTo>
                <a:cubicBezTo>
                  <a:pt x="912019" y="222409"/>
                  <a:pt x="911066" y="216694"/>
                  <a:pt x="911066" y="210979"/>
                </a:cubicBezTo>
                <a:cubicBezTo>
                  <a:pt x="911066" y="209074"/>
                  <a:pt x="911066" y="206216"/>
                  <a:pt x="911066" y="204311"/>
                </a:cubicBezTo>
                <a:lnTo>
                  <a:pt x="912019" y="210979"/>
                </a:lnTo>
                <a:close/>
                <a:moveTo>
                  <a:pt x="833914" y="333851"/>
                </a:moveTo>
                <a:cubicBezTo>
                  <a:pt x="833914" y="332899"/>
                  <a:pt x="833914" y="332899"/>
                  <a:pt x="834866" y="331946"/>
                </a:cubicBezTo>
                <a:cubicBezTo>
                  <a:pt x="834866" y="333851"/>
                  <a:pt x="834866" y="335756"/>
                  <a:pt x="834866" y="337661"/>
                </a:cubicBezTo>
                <a:cubicBezTo>
                  <a:pt x="834866" y="336709"/>
                  <a:pt x="833914" y="334804"/>
                  <a:pt x="833914" y="333851"/>
                </a:cubicBezTo>
                <a:close/>
                <a:moveTo>
                  <a:pt x="847249" y="304324"/>
                </a:moveTo>
                <a:cubicBezTo>
                  <a:pt x="847249" y="303371"/>
                  <a:pt x="847249" y="302419"/>
                  <a:pt x="846296" y="301466"/>
                </a:cubicBezTo>
                <a:cubicBezTo>
                  <a:pt x="846296" y="300514"/>
                  <a:pt x="846296" y="300514"/>
                  <a:pt x="846296" y="299561"/>
                </a:cubicBezTo>
                <a:cubicBezTo>
                  <a:pt x="848201" y="294799"/>
                  <a:pt x="849154" y="290989"/>
                  <a:pt x="851059" y="286226"/>
                </a:cubicBezTo>
                <a:cubicBezTo>
                  <a:pt x="850106" y="292894"/>
                  <a:pt x="848201" y="298609"/>
                  <a:pt x="847249" y="304324"/>
                </a:cubicBezTo>
                <a:close/>
                <a:moveTo>
                  <a:pt x="880586" y="300514"/>
                </a:moveTo>
                <a:cubicBezTo>
                  <a:pt x="878681" y="306229"/>
                  <a:pt x="877729" y="312896"/>
                  <a:pt x="876776" y="319564"/>
                </a:cubicBezTo>
                <a:cubicBezTo>
                  <a:pt x="874871" y="326231"/>
                  <a:pt x="873919" y="334804"/>
                  <a:pt x="872966" y="343376"/>
                </a:cubicBezTo>
                <a:cubicBezTo>
                  <a:pt x="872014" y="346234"/>
                  <a:pt x="870109" y="348139"/>
                  <a:pt x="869156" y="350996"/>
                </a:cubicBezTo>
                <a:cubicBezTo>
                  <a:pt x="869156" y="350996"/>
                  <a:pt x="868204" y="350044"/>
                  <a:pt x="868204" y="349091"/>
                </a:cubicBezTo>
                <a:cubicBezTo>
                  <a:pt x="868204" y="349091"/>
                  <a:pt x="868204" y="348139"/>
                  <a:pt x="867251" y="348139"/>
                </a:cubicBezTo>
                <a:cubicBezTo>
                  <a:pt x="867251" y="344329"/>
                  <a:pt x="867251" y="339566"/>
                  <a:pt x="867251" y="335756"/>
                </a:cubicBezTo>
                <a:cubicBezTo>
                  <a:pt x="867251" y="323374"/>
                  <a:pt x="867251" y="311944"/>
                  <a:pt x="866299" y="301466"/>
                </a:cubicBezTo>
                <a:cubicBezTo>
                  <a:pt x="866299" y="290989"/>
                  <a:pt x="864394" y="281464"/>
                  <a:pt x="863441" y="272891"/>
                </a:cubicBezTo>
                <a:cubicBezTo>
                  <a:pt x="862489" y="267176"/>
                  <a:pt x="862489" y="262414"/>
                  <a:pt x="861536" y="257651"/>
                </a:cubicBezTo>
                <a:cubicBezTo>
                  <a:pt x="861536" y="256699"/>
                  <a:pt x="861536" y="256699"/>
                  <a:pt x="862489" y="255746"/>
                </a:cubicBezTo>
                <a:cubicBezTo>
                  <a:pt x="862489" y="255746"/>
                  <a:pt x="862489" y="255746"/>
                  <a:pt x="862489" y="255746"/>
                </a:cubicBezTo>
                <a:cubicBezTo>
                  <a:pt x="867251" y="265271"/>
                  <a:pt x="871061" y="274796"/>
                  <a:pt x="876776" y="286226"/>
                </a:cubicBezTo>
                <a:cubicBezTo>
                  <a:pt x="878681" y="290036"/>
                  <a:pt x="880586" y="293846"/>
                  <a:pt x="881539" y="296704"/>
                </a:cubicBezTo>
                <a:cubicBezTo>
                  <a:pt x="881539" y="298609"/>
                  <a:pt x="881539" y="299561"/>
                  <a:pt x="880586" y="300514"/>
                </a:cubicBezTo>
                <a:close/>
                <a:moveTo>
                  <a:pt x="885349" y="318611"/>
                </a:moveTo>
                <a:cubicBezTo>
                  <a:pt x="885349" y="318611"/>
                  <a:pt x="885349" y="319564"/>
                  <a:pt x="884396" y="319564"/>
                </a:cubicBezTo>
                <a:cubicBezTo>
                  <a:pt x="884396" y="319564"/>
                  <a:pt x="884396" y="320516"/>
                  <a:pt x="883444" y="320516"/>
                </a:cubicBezTo>
                <a:cubicBezTo>
                  <a:pt x="883444" y="313849"/>
                  <a:pt x="883444" y="308134"/>
                  <a:pt x="884396" y="303371"/>
                </a:cubicBezTo>
                <a:cubicBezTo>
                  <a:pt x="885349" y="305276"/>
                  <a:pt x="886301" y="308134"/>
                  <a:pt x="887254" y="310039"/>
                </a:cubicBezTo>
                <a:cubicBezTo>
                  <a:pt x="887254" y="312896"/>
                  <a:pt x="886301" y="315754"/>
                  <a:pt x="885349" y="318611"/>
                </a:cubicBezTo>
                <a:close/>
                <a:moveTo>
                  <a:pt x="900589" y="246221"/>
                </a:moveTo>
                <a:cubicBezTo>
                  <a:pt x="900589" y="247174"/>
                  <a:pt x="899636" y="247174"/>
                  <a:pt x="900589" y="246221"/>
                </a:cubicBezTo>
                <a:cubicBezTo>
                  <a:pt x="899636" y="239554"/>
                  <a:pt x="898684" y="234791"/>
                  <a:pt x="898684" y="234791"/>
                </a:cubicBezTo>
                <a:cubicBezTo>
                  <a:pt x="898684" y="234791"/>
                  <a:pt x="898684" y="241459"/>
                  <a:pt x="897731" y="252889"/>
                </a:cubicBezTo>
                <a:cubicBezTo>
                  <a:pt x="897731" y="252889"/>
                  <a:pt x="897731" y="252889"/>
                  <a:pt x="897731" y="253841"/>
                </a:cubicBezTo>
                <a:cubicBezTo>
                  <a:pt x="895826" y="251936"/>
                  <a:pt x="894874" y="250031"/>
                  <a:pt x="894874" y="250031"/>
                </a:cubicBezTo>
                <a:cubicBezTo>
                  <a:pt x="894874" y="250031"/>
                  <a:pt x="895826" y="251936"/>
                  <a:pt x="897731" y="254794"/>
                </a:cubicBezTo>
                <a:cubicBezTo>
                  <a:pt x="897731" y="255746"/>
                  <a:pt x="897731" y="256699"/>
                  <a:pt x="897731" y="257651"/>
                </a:cubicBezTo>
                <a:cubicBezTo>
                  <a:pt x="897731" y="259556"/>
                  <a:pt x="897731" y="262414"/>
                  <a:pt x="896779" y="264319"/>
                </a:cubicBezTo>
                <a:cubicBezTo>
                  <a:pt x="896779" y="264319"/>
                  <a:pt x="896779" y="264319"/>
                  <a:pt x="896779" y="264319"/>
                </a:cubicBezTo>
                <a:cubicBezTo>
                  <a:pt x="896779" y="264319"/>
                  <a:pt x="896779" y="264319"/>
                  <a:pt x="896779" y="264319"/>
                </a:cubicBezTo>
                <a:cubicBezTo>
                  <a:pt x="896779" y="264319"/>
                  <a:pt x="896779" y="265271"/>
                  <a:pt x="896779" y="265271"/>
                </a:cubicBezTo>
                <a:cubicBezTo>
                  <a:pt x="896779" y="267176"/>
                  <a:pt x="896779" y="269081"/>
                  <a:pt x="896779" y="270986"/>
                </a:cubicBezTo>
                <a:cubicBezTo>
                  <a:pt x="896779" y="271939"/>
                  <a:pt x="896779" y="271939"/>
                  <a:pt x="896779" y="272891"/>
                </a:cubicBezTo>
                <a:cubicBezTo>
                  <a:pt x="896779" y="276701"/>
                  <a:pt x="895826" y="280511"/>
                  <a:pt x="895826" y="285274"/>
                </a:cubicBezTo>
                <a:cubicBezTo>
                  <a:pt x="895826" y="286226"/>
                  <a:pt x="895826" y="286226"/>
                  <a:pt x="895826" y="287179"/>
                </a:cubicBezTo>
                <a:cubicBezTo>
                  <a:pt x="893921" y="284321"/>
                  <a:pt x="892969" y="281464"/>
                  <a:pt x="891064" y="279559"/>
                </a:cubicBezTo>
                <a:cubicBezTo>
                  <a:pt x="885349" y="269081"/>
                  <a:pt x="879634" y="259556"/>
                  <a:pt x="873919" y="250984"/>
                </a:cubicBezTo>
                <a:cubicBezTo>
                  <a:pt x="872014" y="248126"/>
                  <a:pt x="871061" y="245269"/>
                  <a:pt x="869156" y="243364"/>
                </a:cubicBezTo>
                <a:cubicBezTo>
                  <a:pt x="869156" y="243364"/>
                  <a:pt x="869156" y="243364"/>
                  <a:pt x="869156" y="242411"/>
                </a:cubicBezTo>
                <a:cubicBezTo>
                  <a:pt x="872966" y="232886"/>
                  <a:pt x="875824" y="223361"/>
                  <a:pt x="878681" y="215741"/>
                </a:cubicBezTo>
                <a:cubicBezTo>
                  <a:pt x="881539" y="210979"/>
                  <a:pt x="884396" y="205264"/>
                  <a:pt x="887254" y="200501"/>
                </a:cubicBezTo>
                <a:lnTo>
                  <a:pt x="895826" y="223361"/>
                </a:lnTo>
                <a:lnTo>
                  <a:pt x="901541" y="240506"/>
                </a:lnTo>
                <a:cubicBezTo>
                  <a:pt x="900589" y="242411"/>
                  <a:pt x="900589" y="244316"/>
                  <a:pt x="900589" y="246221"/>
                </a:cubicBezTo>
                <a:close/>
                <a:moveTo>
                  <a:pt x="891064" y="190976"/>
                </a:moveTo>
                <a:cubicBezTo>
                  <a:pt x="892016" y="190024"/>
                  <a:pt x="892969" y="188119"/>
                  <a:pt x="892969" y="187166"/>
                </a:cubicBezTo>
                <a:cubicBezTo>
                  <a:pt x="892969" y="189071"/>
                  <a:pt x="894874" y="194786"/>
                  <a:pt x="896779" y="202406"/>
                </a:cubicBezTo>
                <a:cubicBezTo>
                  <a:pt x="895826" y="199549"/>
                  <a:pt x="893921" y="195739"/>
                  <a:pt x="891064" y="190976"/>
                </a:cubicBezTo>
                <a:close/>
                <a:moveTo>
                  <a:pt x="904399" y="181451"/>
                </a:moveTo>
                <a:cubicBezTo>
                  <a:pt x="904399" y="182404"/>
                  <a:pt x="904399" y="182404"/>
                  <a:pt x="904399" y="183356"/>
                </a:cubicBezTo>
                <a:cubicBezTo>
                  <a:pt x="904399" y="190976"/>
                  <a:pt x="903446" y="200501"/>
                  <a:pt x="903446" y="210979"/>
                </a:cubicBezTo>
                <a:cubicBezTo>
                  <a:pt x="903446" y="210979"/>
                  <a:pt x="903446" y="210026"/>
                  <a:pt x="903446" y="210026"/>
                </a:cubicBezTo>
                <a:cubicBezTo>
                  <a:pt x="898684" y="197644"/>
                  <a:pt x="894874" y="190024"/>
                  <a:pt x="894874" y="188119"/>
                </a:cubicBezTo>
                <a:cubicBezTo>
                  <a:pt x="897731" y="183356"/>
                  <a:pt x="900589" y="178594"/>
                  <a:pt x="903446" y="173831"/>
                </a:cubicBezTo>
                <a:lnTo>
                  <a:pt x="904399" y="181451"/>
                </a:lnTo>
                <a:close/>
                <a:moveTo>
                  <a:pt x="888206" y="137636"/>
                </a:moveTo>
                <a:cubicBezTo>
                  <a:pt x="889159" y="135731"/>
                  <a:pt x="890111" y="134779"/>
                  <a:pt x="890111" y="132874"/>
                </a:cubicBezTo>
                <a:lnTo>
                  <a:pt x="898684" y="161449"/>
                </a:lnTo>
                <a:cubicBezTo>
                  <a:pt x="896779" y="163354"/>
                  <a:pt x="894874" y="166211"/>
                  <a:pt x="893921" y="168116"/>
                </a:cubicBezTo>
                <a:cubicBezTo>
                  <a:pt x="891064" y="171926"/>
                  <a:pt x="888206" y="175736"/>
                  <a:pt x="885349" y="180499"/>
                </a:cubicBezTo>
                <a:cubicBezTo>
                  <a:pt x="881539" y="174784"/>
                  <a:pt x="878681" y="169069"/>
                  <a:pt x="874871" y="163354"/>
                </a:cubicBezTo>
                <a:cubicBezTo>
                  <a:pt x="879634" y="154781"/>
                  <a:pt x="883444" y="146209"/>
                  <a:pt x="888206" y="137636"/>
                </a:cubicBezTo>
                <a:close/>
                <a:moveTo>
                  <a:pt x="872966" y="169069"/>
                </a:moveTo>
                <a:lnTo>
                  <a:pt x="881539" y="188119"/>
                </a:lnTo>
                <a:cubicBezTo>
                  <a:pt x="880586" y="189071"/>
                  <a:pt x="879634" y="190976"/>
                  <a:pt x="878681" y="191929"/>
                </a:cubicBezTo>
                <a:cubicBezTo>
                  <a:pt x="871061" y="202406"/>
                  <a:pt x="864394" y="213836"/>
                  <a:pt x="856774" y="226219"/>
                </a:cubicBezTo>
                <a:cubicBezTo>
                  <a:pt x="854869" y="223361"/>
                  <a:pt x="852964" y="220504"/>
                  <a:pt x="851059" y="217646"/>
                </a:cubicBezTo>
                <a:cubicBezTo>
                  <a:pt x="858679" y="199549"/>
                  <a:pt x="865346" y="183356"/>
                  <a:pt x="872966" y="169069"/>
                </a:cubicBezTo>
                <a:close/>
                <a:moveTo>
                  <a:pt x="847249" y="225266"/>
                </a:moveTo>
                <a:cubicBezTo>
                  <a:pt x="847249" y="224314"/>
                  <a:pt x="848201" y="223361"/>
                  <a:pt x="848201" y="223361"/>
                </a:cubicBezTo>
                <a:cubicBezTo>
                  <a:pt x="849154" y="226219"/>
                  <a:pt x="851059" y="229076"/>
                  <a:pt x="852011" y="232886"/>
                </a:cubicBezTo>
                <a:cubicBezTo>
                  <a:pt x="850106" y="236696"/>
                  <a:pt x="848201" y="239554"/>
                  <a:pt x="845344" y="243364"/>
                </a:cubicBezTo>
                <a:cubicBezTo>
                  <a:pt x="842486" y="248126"/>
                  <a:pt x="839629" y="252889"/>
                  <a:pt x="837724" y="256699"/>
                </a:cubicBezTo>
                <a:cubicBezTo>
                  <a:pt x="837724" y="254794"/>
                  <a:pt x="836771" y="252889"/>
                  <a:pt x="836771" y="250984"/>
                </a:cubicBezTo>
                <a:cubicBezTo>
                  <a:pt x="839629" y="242411"/>
                  <a:pt x="843439" y="233839"/>
                  <a:pt x="847249" y="225266"/>
                </a:cubicBezTo>
                <a:close/>
                <a:moveTo>
                  <a:pt x="835819" y="195739"/>
                </a:moveTo>
                <a:cubicBezTo>
                  <a:pt x="835819" y="194786"/>
                  <a:pt x="835819" y="194786"/>
                  <a:pt x="835819" y="195739"/>
                </a:cubicBezTo>
                <a:cubicBezTo>
                  <a:pt x="836771" y="196691"/>
                  <a:pt x="838676" y="200501"/>
                  <a:pt x="840581" y="206216"/>
                </a:cubicBezTo>
                <a:cubicBezTo>
                  <a:pt x="838676" y="210979"/>
                  <a:pt x="835819" y="214789"/>
                  <a:pt x="833914" y="219551"/>
                </a:cubicBezTo>
                <a:cubicBezTo>
                  <a:pt x="833914" y="220504"/>
                  <a:pt x="832961" y="220504"/>
                  <a:pt x="832961" y="221456"/>
                </a:cubicBezTo>
                <a:cubicBezTo>
                  <a:pt x="833914" y="211931"/>
                  <a:pt x="834866" y="203359"/>
                  <a:pt x="835819" y="195739"/>
                </a:cubicBezTo>
                <a:close/>
                <a:moveTo>
                  <a:pt x="826294" y="274796"/>
                </a:moveTo>
                <a:cubicBezTo>
                  <a:pt x="827246" y="273844"/>
                  <a:pt x="827246" y="271939"/>
                  <a:pt x="828199" y="270986"/>
                </a:cubicBezTo>
                <a:cubicBezTo>
                  <a:pt x="828199" y="271939"/>
                  <a:pt x="828199" y="272891"/>
                  <a:pt x="828199" y="272891"/>
                </a:cubicBezTo>
                <a:cubicBezTo>
                  <a:pt x="827246" y="273844"/>
                  <a:pt x="826294" y="275749"/>
                  <a:pt x="826294" y="276701"/>
                </a:cubicBezTo>
                <a:cubicBezTo>
                  <a:pt x="826294" y="275749"/>
                  <a:pt x="826294" y="274796"/>
                  <a:pt x="826294" y="274796"/>
                </a:cubicBezTo>
                <a:close/>
                <a:moveTo>
                  <a:pt x="812006" y="448151"/>
                </a:moveTo>
                <a:cubicBezTo>
                  <a:pt x="812006" y="448151"/>
                  <a:pt x="812006" y="448151"/>
                  <a:pt x="812006" y="448151"/>
                </a:cubicBezTo>
                <a:cubicBezTo>
                  <a:pt x="812006" y="448151"/>
                  <a:pt x="812006" y="448151"/>
                  <a:pt x="812006" y="448151"/>
                </a:cubicBezTo>
                <a:cubicBezTo>
                  <a:pt x="812006" y="448151"/>
                  <a:pt x="812006" y="448151"/>
                  <a:pt x="812006" y="448151"/>
                </a:cubicBezTo>
                <a:close/>
                <a:moveTo>
                  <a:pt x="785336" y="330041"/>
                </a:moveTo>
                <a:cubicBezTo>
                  <a:pt x="784384" y="329089"/>
                  <a:pt x="783431" y="327184"/>
                  <a:pt x="782479" y="325279"/>
                </a:cubicBezTo>
                <a:cubicBezTo>
                  <a:pt x="782479" y="321469"/>
                  <a:pt x="782479" y="318611"/>
                  <a:pt x="782479" y="315754"/>
                </a:cubicBezTo>
                <a:cubicBezTo>
                  <a:pt x="783431" y="319564"/>
                  <a:pt x="785336" y="322421"/>
                  <a:pt x="786289" y="326231"/>
                </a:cubicBezTo>
                <a:cubicBezTo>
                  <a:pt x="786289" y="328136"/>
                  <a:pt x="785336" y="329089"/>
                  <a:pt x="785336" y="330041"/>
                </a:cubicBezTo>
                <a:close/>
                <a:moveTo>
                  <a:pt x="797719" y="271939"/>
                </a:moveTo>
                <a:cubicBezTo>
                  <a:pt x="799624" y="276701"/>
                  <a:pt x="801529" y="281464"/>
                  <a:pt x="803434" y="286226"/>
                </a:cubicBezTo>
                <a:cubicBezTo>
                  <a:pt x="803434" y="287179"/>
                  <a:pt x="802481" y="288131"/>
                  <a:pt x="802481" y="288131"/>
                </a:cubicBezTo>
                <a:cubicBezTo>
                  <a:pt x="799624" y="295751"/>
                  <a:pt x="796766" y="302419"/>
                  <a:pt x="792956" y="310039"/>
                </a:cubicBezTo>
                <a:cubicBezTo>
                  <a:pt x="792956" y="310039"/>
                  <a:pt x="792956" y="310039"/>
                  <a:pt x="792956" y="309086"/>
                </a:cubicBezTo>
                <a:cubicBezTo>
                  <a:pt x="791051" y="305276"/>
                  <a:pt x="789146" y="300514"/>
                  <a:pt x="787241" y="296704"/>
                </a:cubicBezTo>
                <a:cubicBezTo>
                  <a:pt x="790099" y="285274"/>
                  <a:pt x="792956" y="274796"/>
                  <a:pt x="795814" y="266224"/>
                </a:cubicBezTo>
                <a:cubicBezTo>
                  <a:pt x="796766" y="269081"/>
                  <a:pt x="796766" y="270034"/>
                  <a:pt x="797719" y="271939"/>
                </a:cubicBezTo>
                <a:close/>
                <a:moveTo>
                  <a:pt x="790099" y="253841"/>
                </a:moveTo>
                <a:cubicBezTo>
                  <a:pt x="791051" y="255746"/>
                  <a:pt x="792004" y="258604"/>
                  <a:pt x="793909" y="261461"/>
                </a:cubicBezTo>
                <a:cubicBezTo>
                  <a:pt x="793909" y="261461"/>
                  <a:pt x="793909" y="261461"/>
                  <a:pt x="793909" y="262414"/>
                </a:cubicBezTo>
                <a:cubicBezTo>
                  <a:pt x="791051" y="269081"/>
                  <a:pt x="788194" y="276701"/>
                  <a:pt x="784384" y="286226"/>
                </a:cubicBezTo>
                <a:cubicBezTo>
                  <a:pt x="784384" y="282416"/>
                  <a:pt x="784384" y="277654"/>
                  <a:pt x="785336" y="273844"/>
                </a:cubicBezTo>
                <a:cubicBezTo>
                  <a:pt x="786289" y="267176"/>
                  <a:pt x="788194" y="260509"/>
                  <a:pt x="790099" y="253841"/>
                </a:cubicBezTo>
                <a:close/>
                <a:moveTo>
                  <a:pt x="773906" y="236696"/>
                </a:moveTo>
                <a:cubicBezTo>
                  <a:pt x="774859" y="229076"/>
                  <a:pt x="775811" y="221456"/>
                  <a:pt x="776764" y="213836"/>
                </a:cubicBezTo>
                <a:cubicBezTo>
                  <a:pt x="778669" y="218599"/>
                  <a:pt x="781526" y="223361"/>
                  <a:pt x="783431" y="229076"/>
                </a:cubicBezTo>
                <a:cubicBezTo>
                  <a:pt x="782479" y="230981"/>
                  <a:pt x="781526" y="233839"/>
                  <a:pt x="780574" y="235744"/>
                </a:cubicBezTo>
                <a:cubicBezTo>
                  <a:pt x="778669" y="233839"/>
                  <a:pt x="777716" y="231934"/>
                  <a:pt x="777716" y="231934"/>
                </a:cubicBezTo>
                <a:cubicBezTo>
                  <a:pt x="777716" y="231934"/>
                  <a:pt x="778669" y="233839"/>
                  <a:pt x="780574" y="236696"/>
                </a:cubicBezTo>
                <a:cubicBezTo>
                  <a:pt x="778669" y="242411"/>
                  <a:pt x="775811" y="249079"/>
                  <a:pt x="773906" y="255746"/>
                </a:cubicBezTo>
                <a:cubicBezTo>
                  <a:pt x="773906" y="249079"/>
                  <a:pt x="773906" y="242411"/>
                  <a:pt x="773906" y="236696"/>
                </a:cubicBezTo>
                <a:close/>
                <a:moveTo>
                  <a:pt x="724376" y="219551"/>
                </a:moveTo>
                <a:cubicBezTo>
                  <a:pt x="725329" y="212884"/>
                  <a:pt x="726281" y="207169"/>
                  <a:pt x="726281" y="203359"/>
                </a:cubicBezTo>
                <a:cubicBezTo>
                  <a:pt x="726281" y="210026"/>
                  <a:pt x="726281" y="218599"/>
                  <a:pt x="726281" y="229076"/>
                </a:cubicBezTo>
                <a:cubicBezTo>
                  <a:pt x="725329" y="226219"/>
                  <a:pt x="724376" y="224314"/>
                  <a:pt x="723424" y="223361"/>
                </a:cubicBezTo>
                <a:cubicBezTo>
                  <a:pt x="723424" y="222409"/>
                  <a:pt x="723424" y="220504"/>
                  <a:pt x="724376" y="219551"/>
                </a:cubicBezTo>
                <a:close/>
                <a:moveTo>
                  <a:pt x="723424" y="224314"/>
                </a:moveTo>
                <a:cubicBezTo>
                  <a:pt x="723424" y="226219"/>
                  <a:pt x="724376" y="230029"/>
                  <a:pt x="724376" y="235744"/>
                </a:cubicBezTo>
                <a:cubicBezTo>
                  <a:pt x="725329" y="239554"/>
                  <a:pt x="725329" y="245269"/>
                  <a:pt x="726281" y="250984"/>
                </a:cubicBezTo>
                <a:cubicBezTo>
                  <a:pt x="726281" y="250984"/>
                  <a:pt x="726281" y="250984"/>
                  <a:pt x="726281" y="251936"/>
                </a:cubicBezTo>
                <a:cubicBezTo>
                  <a:pt x="726281" y="259556"/>
                  <a:pt x="726281" y="268129"/>
                  <a:pt x="727234" y="276701"/>
                </a:cubicBezTo>
                <a:cubicBezTo>
                  <a:pt x="727234" y="280511"/>
                  <a:pt x="727234" y="284321"/>
                  <a:pt x="727234" y="288131"/>
                </a:cubicBezTo>
                <a:cubicBezTo>
                  <a:pt x="726281" y="286226"/>
                  <a:pt x="726281" y="285274"/>
                  <a:pt x="725329" y="284321"/>
                </a:cubicBezTo>
                <a:cubicBezTo>
                  <a:pt x="722471" y="275749"/>
                  <a:pt x="720566" y="268129"/>
                  <a:pt x="717709" y="260509"/>
                </a:cubicBezTo>
                <a:cubicBezTo>
                  <a:pt x="719614" y="246221"/>
                  <a:pt x="721519" y="233839"/>
                  <a:pt x="723424" y="224314"/>
                </a:cubicBezTo>
                <a:close/>
                <a:moveTo>
                  <a:pt x="710089" y="308134"/>
                </a:moveTo>
                <a:cubicBezTo>
                  <a:pt x="710089" y="311944"/>
                  <a:pt x="711041" y="315754"/>
                  <a:pt x="711041" y="320516"/>
                </a:cubicBezTo>
                <a:cubicBezTo>
                  <a:pt x="712946" y="336709"/>
                  <a:pt x="714851" y="354806"/>
                  <a:pt x="717709" y="373856"/>
                </a:cubicBezTo>
                <a:cubicBezTo>
                  <a:pt x="715804" y="378619"/>
                  <a:pt x="712946" y="384334"/>
                  <a:pt x="711041" y="389096"/>
                </a:cubicBezTo>
                <a:cubicBezTo>
                  <a:pt x="710089" y="387191"/>
                  <a:pt x="710089" y="385286"/>
                  <a:pt x="709136" y="383381"/>
                </a:cubicBezTo>
                <a:cubicBezTo>
                  <a:pt x="710089" y="379571"/>
                  <a:pt x="710089" y="375761"/>
                  <a:pt x="711041" y="372904"/>
                </a:cubicBezTo>
                <a:cubicBezTo>
                  <a:pt x="712946" y="359569"/>
                  <a:pt x="713899" y="352901"/>
                  <a:pt x="713899" y="352901"/>
                </a:cubicBezTo>
                <a:cubicBezTo>
                  <a:pt x="713899" y="352901"/>
                  <a:pt x="711994" y="360521"/>
                  <a:pt x="707231" y="372904"/>
                </a:cubicBezTo>
                <a:cubicBezTo>
                  <a:pt x="707231" y="373856"/>
                  <a:pt x="706279" y="374809"/>
                  <a:pt x="706279" y="374809"/>
                </a:cubicBezTo>
                <a:cubicBezTo>
                  <a:pt x="704374" y="369094"/>
                  <a:pt x="702469" y="363379"/>
                  <a:pt x="701516" y="357664"/>
                </a:cubicBezTo>
                <a:cubicBezTo>
                  <a:pt x="701516" y="357664"/>
                  <a:pt x="701516" y="357664"/>
                  <a:pt x="701516" y="357664"/>
                </a:cubicBezTo>
                <a:cubicBezTo>
                  <a:pt x="704374" y="339566"/>
                  <a:pt x="707231" y="323374"/>
                  <a:pt x="710089" y="308134"/>
                </a:cubicBezTo>
                <a:close/>
                <a:moveTo>
                  <a:pt x="676751" y="253841"/>
                </a:moveTo>
                <a:cubicBezTo>
                  <a:pt x="676751" y="250984"/>
                  <a:pt x="676751" y="249079"/>
                  <a:pt x="676751" y="246221"/>
                </a:cubicBezTo>
                <a:cubicBezTo>
                  <a:pt x="677704" y="237649"/>
                  <a:pt x="678656" y="229076"/>
                  <a:pt x="679609" y="220504"/>
                </a:cubicBezTo>
                <a:cubicBezTo>
                  <a:pt x="680561" y="206216"/>
                  <a:pt x="681514" y="192881"/>
                  <a:pt x="682466" y="181451"/>
                </a:cubicBezTo>
                <a:cubicBezTo>
                  <a:pt x="682466" y="180499"/>
                  <a:pt x="682466" y="179546"/>
                  <a:pt x="682466" y="178594"/>
                </a:cubicBezTo>
                <a:cubicBezTo>
                  <a:pt x="687229" y="193834"/>
                  <a:pt x="691039" y="211931"/>
                  <a:pt x="696754" y="231934"/>
                </a:cubicBezTo>
                <a:cubicBezTo>
                  <a:pt x="699611" y="243364"/>
                  <a:pt x="702469" y="254794"/>
                  <a:pt x="705326" y="267176"/>
                </a:cubicBezTo>
                <a:cubicBezTo>
                  <a:pt x="704374" y="269081"/>
                  <a:pt x="704374" y="271939"/>
                  <a:pt x="703421" y="273844"/>
                </a:cubicBezTo>
                <a:cubicBezTo>
                  <a:pt x="700564" y="284321"/>
                  <a:pt x="697706" y="295751"/>
                  <a:pt x="694849" y="307181"/>
                </a:cubicBezTo>
                <a:cubicBezTo>
                  <a:pt x="693896" y="309086"/>
                  <a:pt x="693896" y="311944"/>
                  <a:pt x="692944" y="313849"/>
                </a:cubicBezTo>
                <a:cubicBezTo>
                  <a:pt x="691991" y="316706"/>
                  <a:pt x="691039" y="319564"/>
                  <a:pt x="690086" y="322421"/>
                </a:cubicBezTo>
                <a:cubicBezTo>
                  <a:pt x="684371" y="305276"/>
                  <a:pt x="679609" y="290036"/>
                  <a:pt x="673894" y="274796"/>
                </a:cubicBezTo>
                <a:cubicBezTo>
                  <a:pt x="675799" y="268129"/>
                  <a:pt x="676751" y="260509"/>
                  <a:pt x="676751" y="253841"/>
                </a:cubicBezTo>
                <a:close/>
                <a:moveTo>
                  <a:pt x="668179" y="331946"/>
                </a:moveTo>
                <a:cubicBezTo>
                  <a:pt x="668179" y="330994"/>
                  <a:pt x="668179" y="330994"/>
                  <a:pt x="668179" y="330041"/>
                </a:cubicBezTo>
                <a:cubicBezTo>
                  <a:pt x="668179" y="331946"/>
                  <a:pt x="669131" y="332899"/>
                  <a:pt x="669131" y="334804"/>
                </a:cubicBezTo>
                <a:cubicBezTo>
                  <a:pt x="670084" y="338614"/>
                  <a:pt x="671036" y="342424"/>
                  <a:pt x="671989" y="346234"/>
                </a:cubicBezTo>
                <a:cubicBezTo>
                  <a:pt x="672941" y="350044"/>
                  <a:pt x="673894" y="354806"/>
                  <a:pt x="674846" y="359569"/>
                </a:cubicBezTo>
                <a:cubicBezTo>
                  <a:pt x="675799" y="363379"/>
                  <a:pt x="676751" y="367189"/>
                  <a:pt x="676751" y="370999"/>
                </a:cubicBezTo>
                <a:cubicBezTo>
                  <a:pt x="676751" y="371951"/>
                  <a:pt x="675799" y="372904"/>
                  <a:pt x="675799" y="373856"/>
                </a:cubicBezTo>
                <a:cubicBezTo>
                  <a:pt x="675799" y="374809"/>
                  <a:pt x="674846" y="375761"/>
                  <a:pt x="674846" y="377666"/>
                </a:cubicBezTo>
                <a:cubicBezTo>
                  <a:pt x="672941" y="374809"/>
                  <a:pt x="671989" y="370999"/>
                  <a:pt x="670084" y="368141"/>
                </a:cubicBezTo>
                <a:cubicBezTo>
                  <a:pt x="668179" y="364331"/>
                  <a:pt x="666274" y="361474"/>
                  <a:pt x="664369" y="358616"/>
                </a:cubicBezTo>
                <a:cubicBezTo>
                  <a:pt x="665321" y="349091"/>
                  <a:pt x="667226" y="340519"/>
                  <a:pt x="668179" y="331946"/>
                </a:cubicBezTo>
                <a:close/>
                <a:moveTo>
                  <a:pt x="656749" y="266224"/>
                </a:moveTo>
                <a:cubicBezTo>
                  <a:pt x="656749" y="266224"/>
                  <a:pt x="656749" y="267176"/>
                  <a:pt x="656749" y="267176"/>
                </a:cubicBezTo>
                <a:cubicBezTo>
                  <a:pt x="656749" y="268129"/>
                  <a:pt x="656749" y="269081"/>
                  <a:pt x="656749" y="269081"/>
                </a:cubicBezTo>
                <a:cubicBezTo>
                  <a:pt x="656749" y="268129"/>
                  <a:pt x="656749" y="267176"/>
                  <a:pt x="656749" y="266224"/>
                </a:cubicBezTo>
                <a:close/>
                <a:moveTo>
                  <a:pt x="608171" y="318611"/>
                </a:moveTo>
                <a:cubicBezTo>
                  <a:pt x="609124" y="305276"/>
                  <a:pt x="611029" y="291941"/>
                  <a:pt x="611981" y="279559"/>
                </a:cubicBezTo>
                <a:cubicBezTo>
                  <a:pt x="612934" y="282416"/>
                  <a:pt x="612934" y="285274"/>
                  <a:pt x="613886" y="288131"/>
                </a:cubicBezTo>
                <a:cubicBezTo>
                  <a:pt x="614839" y="301466"/>
                  <a:pt x="615791" y="314801"/>
                  <a:pt x="615791" y="327184"/>
                </a:cubicBezTo>
                <a:cubicBezTo>
                  <a:pt x="615791" y="329089"/>
                  <a:pt x="615791" y="330041"/>
                  <a:pt x="615791" y="331946"/>
                </a:cubicBezTo>
                <a:cubicBezTo>
                  <a:pt x="615791" y="333851"/>
                  <a:pt x="615791" y="335756"/>
                  <a:pt x="615791" y="337661"/>
                </a:cubicBezTo>
                <a:cubicBezTo>
                  <a:pt x="614839" y="336709"/>
                  <a:pt x="613886" y="334804"/>
                  <a:pt x="613886" y="333851"/>
                </a:cubicBezTo>
                <a:cubicBezTo>
                  <a:pt x="611981" y="330041"/>
                  <a:pt x="609124" y="325279"/>
                  <a:pt x="607219" y="321469"/>
                </a:cubicBezTo>
                <a:cubicBezTo>
                  <a:pt x="608171" y="320516"/>
                  <a:pt x="608171" y="319564"/>
                  <a:pt x="608171" y="318611"/>
                </a:cubicBezTo>
                <a:close/>
                <a:moveTo>
                  <a:pt x="606266" y="341471"/>
                </a:moveTo>
                <a:cubicBezTo>
                  <a:pt x="609124" y="349091"/>
                  <a:pt x="612934" y="356711"/>
                  <a:pt x="615791" y="364331"/>
                </a:cubicBezTo>
                <a:cubicBezTo>
                  <a:pt x="615791" y="364331"/>
                  <a:pt x="615791" y="365284"/>
                  <a:pt x="615791" y="365284"/>
                </a:cubicBezTo>
                <a:cubicBezTo>
                  <a:pt x="614839" y="368141"/>
                  <a:pt x="612934" y="371951"/>
                  <a:pt x="611029" y="375761"/>
                </a:cubicBezTo>
                <a:cubicBezTo>
                  <a:pt x="610076" y="371951"/>
                  <a:pt x="609124" y="367189"/>
                  <a:pt x="608171" y="363379"/>
                </a:cubicBezTo>
                <a:cubicBezTo>
                  <a:pt x="607219" y="358616"/>
                  <a:pt x="606266" y="354806"/>
                  <a:pt x="605314" y="350996"/>
                </a:cubicBezTo>
                <a:cubicBezTo>
                  <a:pt x="605314" y="348139"/>
                  <a:pt x="605314" y="344329"/>
                  <a:pt x="606266" y="341471"/>
                </a:cubicBezTo>
                <a:close/>
                <a:moveTo>
                  <a:pt x="606266" y="424339"/>
                </a:moveTo>
                <a:cubicBezTo>
                  <a:pt x="607219" y="427196"/>
                  <a:pt x="608171" y="430054"/>
                  <a:pt x="609124" y="433864"/>
                </a:cubicBezTo>
                <a:cubicBezTo>
                  <a:pt x="608171" y="434816"/>
                  <a:pt x="608171" y="435769"/>
                  <a:pt x="607219" y="436721"/>
                </a:cubicBezTo>
                <a:lnTo>
                  <a:pt x="601504" y="435769"/>
                </a:lnTo>
                <a:cubicBezTo>
                  <a:pt x="604361" y="432911"/>
                  <a:pt x="605314" y="428149"/>
                  <a:pt x="606266" y="424339"/>
                </a:cubicBezTo>
                <a:close/>
                <a:moveTo>
                  <a:pt x="599599" y="401479"/>
                </a:moveTo>
                <a:cubicBezTo>
                  <a:pt x="599599" y="402431"/>
                  <a:pt x="599599" y="402431"/>
                  <a:pt x="599599" y="401479"/>
                </a:cubicBezTo>
                <a:cubicBezTo>
                  <a:pt x="599599" y="402431"/>
                  <a:pt x="599599" y="403384"/>
                  <a:pt x="599599" y="403384"/>
                </a:cubicBezTo>
                <a:cubicBezTo>
                  <a:pt x="599599" y="403384"/>
                  <a:pt x="599599" y="402431"/>
                  <a:pt x="599599" y="401479"/>
                </a:cubicBezTo>
                <a:close/>
                <a:moveTo>
                  <a:pt x="587216" y="300514"/>
                </a:moveTo>
                <a:cubicBezTo>
                  <a:pt x="588169" y="303371"/>
                  <a:pt x="590074" y="307181"/>
                  <a:pt x="591979" y="310039"/>
                </a:cubicBezTo>
                <a:cubicBezTo>
                  <a:pt x="591979" y="311944"/>
                  <a:pt x="591026" y="314801"/>
                  <a:pt x="591026" y="316706"/>
                </a:cubicBezTo>
                <a:cubicBezTo>
                  <a:pt x="591026" y="316706"/>
                  <a:pt x="591026" y="316706"/>
                  <a:pt x="591026" y="316706"/>
                </a:cubicBezTo>
                <a:cubicBezTo>
                  <a:pt x="591026" y="317659"/>
                  <a:pt x="590074" y="318611"/>
                  <a:pt x="590074" y="319564"/>
                </a:cubicBezTo>
                <a:cubicBezTo>
                  <a:pt x="589121" y="316706"/>
                  <a:pt x="588169" y="313849"/>
                  <a:pt x="587216" y="311944"/>
                </a:cubicBezTo>
                <a:cubicBezTo>
                  <a:pt x="587216" y="308134"/>
                  <a:pt x="587216" y="303371"/>
                  <a:pt x="586264" y="299561"/>
                </a:cubicBezTo>
                <a:cubicBezTo>
                  <a:pt x="586264" y="299561"/>
                  <a:pt x="586264" y="299561"/>
                  <a:pt x="587216" y="300514"/>
                </a:cubicBezTo>
                <a:close/>
                <a:moveTo>
                  <a:pt x="553879" y="257651"/>
                </a:moveTo>
                <a:cubicBezTo>
                  <a:pt x="554831" y="249079"/>
                  <a:pt x="554831" y="241459"/>
                  <a:pt x="555784" y="233839"/>
                </a:cubicBezTo>
                <a:cubicBezTo>
                  <a:pt x="556736" y="238601"/>
                  <a:pt x="557689" y="243364"/>
                  <a:pt x="558641" y="249079"/>
                </a:cubicBezTo>
                <a:cubicBezTo>
                  <a:pt x="557689" y="247174"/>
                  <a:pt x="556736" y="247174"/>
                  <a:pt x="556736" y="247174"/>
                </a:cubicBezTo>
                <a:cubicBezTo>
                  <a:pt x="556736" y="247174"/>
                  <a:pt x="557689" y="248126"/>
                  <a:pt x="558641" y="250984"/>
                </a:cubicBezTo>
                <a:cubicBezTo>
                  <a:pt x="561499" y="264319"/>
                  <a:pt x="565309" y="280511"/>
                  <a:pt x="570071" y="297656"/>
                </a:cubicBezTo>
                <a:cubicBezTo>
                  <a:pt x="570071" y="299561"/>
                  <a:pt x="571024" y="301466"/>
                  <a:pt x="571976" y="303371"/>
                </a:cubicBezTo>
                <a:cubicBezTo>
                  <a:pt x="571024" y="306229"/>
                  <a:pt x="570071" y="310039"/>
                  <a:pt x="569119" y="312896"/>
                </a:cubicBezTo>
                <a:cubicBezTo>
                  <a:pt x="567214" y="307181"/>
                  <a:pt x="566261" y="301466"/>
                  <a:pt x="564356" y="295751"/>
                </a:cubicBezTo>
                <a:cubicBezTo>
                  <a:pt x="560546" y="285274"/>
                  <a:pt x="557689" y="274796"/>
                  <a:pt x="553879" y="266224"/>
                </a:cubicBezTo>
                <a:cubicBezTo>
                  <a:pt x="553879" y="263366"/>
                  <a:pt x="553879" y="260509"/>
                  <a:pt x="553879" y="257651"/>
                </a:cubicBezTo>
                <a:close/>
                <a:moveTo>
                  <a:pt x="551974" y="295751"/>
                </a:moveTo>
                <a:cubicBezTo>
                  <a:pt x="551974" y="294799"/>
                  <a:pt x="551974" y="294799"/>
                  <a:pt x="551974" y="295751"/>
                </a:cubicBezTo>
                <a:cubicBezTo>
                  <a:pt x="551974" y="295751"/>
                  <a:pt x="552926" y="297656"/>
                  <a:pt x="552926" y="298609"/>
                </a:cubicBezTo>
                <a:cubicBezTo>
                  <a:pt x="554831" y="304324"/>
                  <a:pt x="555784" y="310991"/>
                  <a:pt x="556736" y="317659"/>
                </a:cubicBezTo>
                <a:cubicBezTo>
                  <a:pt x="556736" y="318611"/>
                  <a:pt x="556736" y="319564"/>
                  <a:pt x="557689" y="321469"/>
                </a:cubicBezTo>
                <a:cubicBezTo>
                  <a:pt x="557689" y="321469"/>
                  <a:pt x="557689" y="321469"/>
                  <a:pt x="557689" y="322421"/>
                </a:cubicBezTo>
                <a:cubicBezTo>
                  <a:pt x="557689" y="323374"/>
                  <a:pt x="557689" y="324326"/>
                  <a:pt x="557689" y="326231"/>
                </a:cubicBezTo>
                <a:cubicBezTo>
                  <a:pt x="555784" y="319564"/>
                  <a:pt x="553879" y="312896"/>
                  <a:pt x="552926" y="306229"/>
                </a:cubicBezTo>
                <a:cubicBezTo>
                  <a:pt x="551974" y="301466"/>
                  <a:pt x="551974" y="298609"/>
                  <a:pt x="551974" y="295751"/>
                </a:cubicBezTo>
                <a:close/>
                <a:moveTo>
                  <a:pt x="529114" y="290036"/>
                </a:moveTo>
                <a:cubicBezTo>
                  <a:pt x="529114" y="290036"/>
                  <a:pt x="529114" y="290989"/>
                  <a:pt x="529114" y="290036"/>
                </a:cubicBezTo>
                <a:cubicBezTo>
                  <a:pt x="529114" y="290989"/>
                  <a:pt x="529114" y="290989"/>
                  <a:pt x="529114" y="290036"/>
                </a:cubicBezTo>
                <a:cubicBezTo>
                  <a:pt x="529114" y="290989"/>
                  <a:pt x="529114" y="290036"/>
                  <a:pt x="529114" y="290036"/>
                </a:cubicBezTo>
                <a:close/>
                <a:moveTo>
                  <a:pt x="522446" y="336709"/>
                </a:moveTo>
                <a:cubicBezTo>
                  <a:pt x="522446" y="333851"/>
                  <a:pt x="523399" y="331946"/>
                  <a:pt x="523399" y="329089"/>
                </a:cubicBezTo>
                <a:cubicBezTo>
                  <a:pt x="524351" y="331946"/>
                  <a:pt x="525304" y="333851"/>
                  <a:pt x="526256" y="336709"/>
                </a:cubicBezTo>
                <a:cubicBezTo>
                  <a:pt x="528161" y="341471"/>
                  <a:pt x="530066" y="346234"/>
                  <a:pt x="531019" y="350996"/>
                </a:cubicBezTo>
                <a:cubicBezTo>
                  <a:pt x="531019" y="358616"/>
                  <a:pt x="531019" y="366236"/>
                  <a:pt x="531971" y="374809"/>
                </a:cubicBezTo>
                <a:cubicBezTo>
                  <a:pt x="531971" y="384334"/>
                  <a:pt x="532924" y="393859"/>
                  <a:pt x="533876" y="403384"/>
                </a:cubicBezTo>
                <a:cubicBezTo>
                  <a:pt x="530066" y="397669"/>
                  <a:pt x="528161" y="394811"/>
                  <a:pt x="528161" y="394811"/>
                </a:cubicBezTo>
                <a:cubicBezTo>
                  <a:pt x="528161" y="394811"/>
                  <a:pt x="530066" y="400526"/>
                  <a:pt x="532924" y="410051"/>
                </a:cubicBezTo>
                <a:cubicBezTo>
                  <a:pt x="533876" y="411956"/>
                  <a:pt x="534829" y="414814"/>
                  <a:pt x="534829" y="417671"/>
                </a:cubicBezTo>
                <a:cubicBezTo>
                  <a:pt x="534829" y="421481"/>
                  <a:pt x="535781" y="426244"/>
                  <a:pt x="535781" y="430054"/>
                </a:cubicBezTo>
                <a:lnTo>
                  <a:pt x="523399" y="428149"/>
                </a:lnTo>
                <a:cubicBezTo>
                  <a:pt x="523399" y="428149"/>
                  <a:pt x="522446" y="427196"/>
                  <a:pt x="522446" y="427196"/>
                </a:cubicBezTo>
                <a:cubicBezTo>
                  <a:pt x="522446" y="426244"/>
                  <a:pt x="522446" y="424339"/>
                  <a:pt x="522446" y="423386"/>
                </a:cubicBezTo>
                <a:cubicBezTo>
                  <a:pt x="525304" y="414814"/>
                  <a:pt x="527209" y="410051"/>
                  <a:pt x="527209" y="410051"/>
                </a:cubicBezTo>
                <a:cubicBezTo>
                  <a:pt x="527209" y="410051"/>
                  <a:pt x="525304" y="412909"/>
                  <a:pt x="522446" y="418624"/>
                </a:cubicBezTo>
                <a:cubicBezTo>
                  <a:pt x="522446" y="413861"/>
                  <a:pt x="521494" y="409099"/>
                  <a:pt x="521494" y="405289"/>
                </a:cubicBezTo>
                <a:cubicBezTo>
                  <a:pt x="520541" y="392906"/>
                  <a:pt x="518636" y="380524"/>
                  <a:pt x="517684" y="369094"/>
                </a:cubicBezTo>
                <a:cubicBezTo>
                  <a:pt x="519589" y="356711"/>
                  <a:pt x="520541" y="347186"/>
                  <a:pt x="522446" y="336709"/>
                </a:cubicBezTo>
                <a:close/>
                <a:moveTo>
                  <a:pt x="512921" y="271939"/>
                </a:moveTo>
                <a:cubicBezTo>
                  <a:pt x="511969" y="276701"/>
                  <a:pt x="511016" y="281464"/>
                  <a:pt x="509111" y="287179"/>
                </a:cubicBezTo>
                <a:cubicBezTo>
                  <a:pt x="509111" y="287179"/>
                  <a:pt x="509111" y="287179"/>
                  <a:pt x="509111" y="288131"/>
                </a:cubicBezTo>
                <a:cubicBezTo>
                  <a:pt x="508159" y="284321"/>
                  <a:pt x="508159" y="279559"/>
                  <a:pt x="507206" y="275749"/>
                </a:cubicBezTo>
                <a:cubicBezTo>
                  <a:pt x="507206" y="270986"/>
                  <a:pt x="508159" y="267176"/>
                  <a:pt x="508159" y="262414"/>
                </a:cubicBezTo>
                <a:lnTo>
                  <a:pt x="509111" y="262414"/>
                </a:lnTo>
                <a:cubicBezTo>
                  <a:pt x="511016" y="265271"/>
                  <a:pt x="511969" y="268129"/>
                  <a:pt x="512921" y="271939"/>
                </a:cubicBezTo>
                <a:close/>
                <a:moveTo>
                  <a:pt x="497681" y="207169"/>
                </a:moveTo>
                <a:cubicBezTo>
                  <a:pt x="500539" y="217646"/>
                  <a:pt x="503396" y="230981"/>
                  <a:pt x="506254" y="245269"/>
                </a:cubicBezTo>
                <a:cubicBezTo>
                  <a:pt x="507206" y="249079"/>
                  <a:pt x="508159" y="252889"/>
                  <a:pt x="509111" y="256699"/>
                </a:cubicBezTo>
                <a:cubicBezTo>
                  <a:pt x="508159" y="256699"/>
                  <a:pt x="507206" y="256699"/>
                  <a:pt x="506254" y="256699"/>
                </a:cubicBezTo>
                <a:lnTo>
                  <a:pt x="505301" y="256699"/>
                </a:lnTo>
                <a:cubicBezTo>
                  <a:pt x="505301" y="256699"/>
                  <a:pt x="505301" y="256699"/>
                  <a:pt x="505301" y="256699"/>
                </a:cubicBezTo>
                <a:cubicBezTo>
                  <a:pt x="502444" y="238601"/>
                  <a:pt x="499586" y="220504"/>
                  <a:pt x="497681" y="207169"/>
                </a:cubicBezTo>
                <a:cubicBezTo>
                  <a:pt x="496729" y="207169"/>
                  <a:pt x="496729" y="207169"/>
                  <a:pt x="497681" y="207169"/>
                </a:cubicBezTo>
                <a:close/>
                <a:moveTo>
                  <a:pt x="487204" y="419576"/>
                </a:moveTo>
                <a:cubicBezTo>
                  <a:pt x="487204" y="420529"/>
                  <a:pt x="486251" y="421481"/>
                  <a:pt x="486251" y="422434"/>
                </a:cubicBezTo>
                <a:lnTo>
                  <a:pt x="483394" y="422434"/>
                </a:lnTo>
                <a:cubicBezTo>
                  <a:pt x="483394" y="421481"/>
                  <a:pt x="483394" y="419576"/>
                  <a:pt x="483394" y="418624"/>
                </a:cubicBezTo>
                <a:cubicBezTo>
                  <a:pt x="483394" y="412909"/>
                  <a:pt x="482441" y="407194"/>
                  <a:pt x="481489" y="401479"/>
                </a:cubicBezTo>
                <a:cubicBezTo>
                  <a:pt x="483394" y="407194"/>
                  <a:pt x="485299" y="413861"/>
                  <a:pt x="487204" y="419576"/>
                </a:cubicBezTo>
                <a:close/>
                <a:moveTo>
                  <a:pt x="437674" y="390049"/>
                </a:moveTo>
                <a:cubicBezTo>
                  <a:pt x="437674" y="390049"/>
                  <a:pt x="437674" y="390049"/>
                  <a:pt x="437674" y="390049"/>
                </a:cubicBezTo>
                <a:cubicBezTo>
                  <a:pt x="437674" y="389096"/>
                  <a:pt x="437674" y="389096"/>
                  <a:pt x="437674" y="388144"/>
                </a:cubicBezTo>
                <a:cubicBezTo>
                  <a:pt x="437674" y="388144"/>
                  <a:pt x="437674" y="388144"/>
                  <a:pt x="437674" y="388144"/>
                </a:cubicBezTo>
                <a:cubicBezTo>
                  <a:pt x="437674" y="389096"/>
                  <a:pt x="437674" y="390049"/>
                  <a:pt x="437674" y="390049"/>
                </a:cubicBezTo>
                <a:cubicBezTo>
                  <a:pt x="437674" y="391001"/>
                  <a:pt x="437674" y="390049"/>
                  <a:pt x="437674" y="390049"/>
                </a:cubicBezTo>
                <a:close/>
                <a:moveTo>
                  <a:pt x="448151" y="362426"/>
                </a:moveTo>
                <a:cubicBezTo>
                  <a:pt x="447199" y="360521"/>
                  <a:pt x="446246" y="358616"/>
                  <a:pt x="446246" y="356711"/>
                </a:cubicBezTo>
                <a:cubicBezTo>
                  <a:pt x="447199" y="353854"/>
                  <a:pt x="448151" y="350044"/>
                  <a:pt x="449104" y="347186"/>
                </a:cubicBezTo>
                <a:cubicBezTo>
                  <a:pt x="448151" y="351949"/>
                  <a:pt x="448151" y="357664"/>
                  <a:pt x="448151" y="362426"/>
                </a:cubicBezTo>
                <a:close/>
                <a:moveTo>
                  <a:pt x="436721" y="227171"/>
                </a:moveTo>
                <a:cubicBezTo>
                  <a:pt x="437674" y="233839"/>
                  <a:pt x="439579" y="239554"/>
                  <a:pt x="440531" y="246221"/>
                </a:cubicBezTo>
                <a:cubicBezTo>
                  <a:pt x="438626" y="242411"/>
                  <a:pt x="436721" y="238601"/>
                  <a:pt x="434816" y="234791"/>
                </a:cubicBezTo>
                <a:cubicBezTo>
                  <a:pt x="435769" y="231934"/>
                  <a:pt x="435769" y="230029"/>
                  <a:pt x="436721" y="227171"/>
                </a:cubicBezTo>
                <a:close/>
                <a:moveTo>
                  <a:pt x="428149" y="280511"/>
                </a:moveTo>
                <a:cubicBezTo>
                  <a:pt x="430054" y="270986"/>
                  <a:pt x="431006" y="262414"/>
                  <a:pt x="431959" y="253841"/>
                </a:cubicBezTo>
                <a:cubicBezTo>
                  <a:pt x="431959" y="255746"/>
                  <a:pt x="432911" y="256699"/>
                  <a:pt x="432911" y="258604"/>
                </a:cubicBezTo>
                <a:cubicBezTo>
                  <a:pt x="434816" y="266224"/>
                  <a:pt x="436721" y="274796"/>
                  <a:pt x="438626" y="284321"/>
                </a:cubicBezTo>
                <a:cubicBezTo>
                  <a:pt x="438626" y="286226"/>
                  <a:pt x="439579" y="288131"/>
                  <a:pt x="439579" y="290036"/>
                </a:cubicBezTo>
                <a:cubicBezTo>
                  <a:pt x="434816" y="284321"/>
                  <a:pt x="432911" y="281464"/>
                  <a:pt x="432911" y="281464"/>
                </a:cubicBezTo>
                <a:cubicBezTo>
                  <a:pt x="432911" y="281464"/>
                  <a:pt x="435769" y="287179"/>
                  <a:pt x="439579" y="295751"/>
                </a:cubicBezTo>
                <a:cubicBezTo>
                  <a:pt x="440531" y="296704"/>
                  <a:pt x="440531" y="298609"/>
                  <a:pt x="441484" y="299561"/>
                </a:cubicBezTo>
                <a:cubicBezTo>
                  <a:pt x="442436" y="303371"/>
                  <a:pt x="443389" y="308134"/>
                  <a:pt x="443389" y="312896"/>
                </a:cubicBezTo>
                <a:cubicBezTo>
                  <a:pt x="444341" y="317659"/>
                  <a:pt x="445294" y="323374"/>
                  <a:pt x="446246" y="328136"/>
                </a:cubicBezTo>
                <a:cubicBezTo>
                  <a:pt x="446246" y="330994"/>
                  <a:pt x="447199" y="332899"/>
                  <a:pt x="447199" y="335756"/>
                </a:cubicBezTo>
                <a:cubicBezTo>
                  <a:pt x="446246" y="337661"/>
                  <a:pt x="445294" y="339566"/>
                  <a:pt x="445294" y="341471"/>
                </a:cubicBezTo>
                <a:cubicBezTo>
                  <a:pt x="444341" y="344329"/>
                  <a:pt x="443389" y="346234"/>
                  <a:pt x="442436" y="349091"/>
                </a:cubicBezTo>
                <a:cubicBezTo>
                  <a:pt x="439579" y="342424"/>
                  <a:pt x="437674" y="336709"/>
                  <a:pt x="434816" y="331946"/>
                </a:cubicBezTo>
                <a:cubicBezTo>
                  <a:pt x="434816" y="322421"/>
                  <a:pt x="434816" y="317659"/>
                  <a:pt x="434816" y="317659"/>
                </a:cubicBezTo>
                <a:cubicBezTo>
                  <a:pt x="434816" y="317659"/>
                  <a:pt x="433864" y="321469"/>
                  <a:pt x="432911" y="328136"/>
                </a:cubicBezTo>
                <a:cubicBezTo>
                  <a:pt x="430054" y="319564"/>
                  <a:pt x="426244" y="310991"/>
                  <a:pt x="423386" y="303371"/>
                </a:cubicBezTo>
                <a:cubicBezTo>
                  <a:pt x="426244" y="295751"/>
                  <a:pt x="427196" y="288131"/>
                  <a:pt x="428149" y="280511"/>
                </a:cubicBezTo>
                <a:close/>
                <a:moveTo>
                  <a:pt x="418624" y="345281"/>
                </a:moveTo>
                <a:cubicBezTo>
                  <a:pt x="419576" y="337661"/>
                  <a:pt x="420529" y="330041"/>
                  <a:pt x="422434" y="322421"/>
                </a:cubicBezTo>
                <a:cubicBezTo>
                  <a:pt x="424339" y="328136"/>
                  <a:pt x="425291" y="333851"/>
                  <a:pt x="427196" y="339566"/>
                </a:cubicBezTo>
                <a:cubicBezTo>
                  <a:pt x="428149" y="343376"/>
                  <a:pt x="429101" y="347186"/>
                  <a:pt x="430054" y="350996"/>
                </a:cubicBezTo>
                <a:cubicBezTo>
                  <a:pt x="429101" y="354806"/>
                  <a:pt x="429101" y="358616"/>
                  <a:pt x="428149" y="362426"/>
                </a:cubicBezTo>
                <a:cubicBezTo>
                  <a:pt x="427196" y="360521"/>
                  <a:pt x="426244" y="358616"/>
                  <a:pt x="426244" y="356711"/>
                </a:cubicBezTo>
                <a:cubicBezTo>
                  <a:pt x="423386" y="349091"/>
                  <a:pt x="420529" y="344329"/>
                  <a:pt x="420529" y="344329"/>
                </a:cubicBezTo>
                <a:cubicBezTo>
                  <a:pt x="420529" y="344329"/>
                  <a:pt x="420529" y="349091"/>
                  <a:pt x="422434" y="357664"/>
                </a:cubicBezTo>
                <a:cubicBezTo>
                  <a:pt x="423386" y="361474"/>
                  <a:pt x="423386" y="367189"/>
                  <a:pt x="424339" y="372904"/>
                </a:cubicBezTo>
                <a:cubicBezTo>
                  <a:pt x="424339" y="374809"/>
                  <a:pt x="425291" y="375761"/>
                  <a:pt x="425291" y="377666"/>
                </a:cubicBezTo>
                <a:cubicBezTo>
                  <a:pt x="425291" y="376714"/>
                  <a:pt x="424339" y="375761"/>
                  <a:pt x="424339" y="375761"/>
                </a:cubicBezTo>
                <a:cubicBezTo>
                  <a:pt x="424339" y="375761"/>
                  <a:pt x="424339" y="374809"/>
                  <a:pt x="424339" y="374809"/>
                </a:cubicBezTo>
                <a:cubicBezTo>
                  <a:pt x="422434" y="367189"/>
                  <a:pt x="420529" y="359569"/>
                  <a:pt x="418624" y="351949"/>
                </a:cubicBezTo>
                <a:cubicBezTo>
                  <a:pt x="417671" y="349091"/>
                  <a:pt x="418624" y="347186"/>
                  <a:pt x="418624" y="345281"/>
                </a:cubicBezTo>
                <a:close/>
                <a:moveTo>
                  <a:pt x="406241" y="261461"/>
                </a:moveTo>
                <a:cubicBezTo>
                  <a:pt x="408146" y="267176"/>
                  <a:pt x="410051" y="275749"/>
                  <a:pt x="411956" y="285274"/>
                </a:cubicBezTo>
                <a:cubicBezTo>
                  <a:pt x="410051" y="292894"/>
                  <a:pt x="409099" y="301466"/>
                  <a:pt x="407194" y="310039"/>
                </a:cubicBezTo>
                <a:cubicBezTo>
                  <a:pt x="406241" y="307181"/>
                  <a:pt x="406241" y="304324"/>
                  <a:pt x="405289" y="302419"/>
                </a:cubicBezTo>
                <a:cubicBezTo>
                  <a:pt x="406241" y="288131"/>
                  <a:pt x="406241" y="273844"/>
                  <a:pt x="406241" y="261461"/>
                </a:cubicBezTo>
                <a:close/>
                <a:moveTo>
                  <a:pt x="382429" y="290036"/>
                </a:moveTo>
                <a:cubicBezTo>
                  <a:pt x="382429" y="290989"/>
                  <a:pt x="382429" y="292894"/>
                  <a:pt x="381476" y="293846"/>
                </a:cubicBezTo>
                <a:cubicBezTo>
                  <a:pt x="381476" y="290989"/>
                  <a:pt x="381476" y="288131"/>
                  <a:pt x="381476" y="285274"/>
                </a:cubicBezTo>
                <a:cubicBezTo>
                  <a:pt x="381476" y="287179"/>
                  <a:pt x="382429" y="288131"/>
                  <a:pt x="382429" y="290036"/>
                </a:cubicBezTo>
                <a:close/>
                <a:moveTo>
                  <a:pt x="361474" y="394811"/>
                </a:moveTo>
                <a:cubicBezTo>
                  <a:pt x="361474" y="397669"/>
                  <a:pt x="361474" y="401479"/>
                  <a:pt x="361474" y="404336"/>
                </a:cubicBezTo>
                <a:cubicBezTo>
                  <a:pt x="361474" y="405289"/>
                  <a:pt x="361474" y="406241"/>
                  <a:pt x="361474" y="407194"/>
                </a:cubicBezTo>
                <a:cubicBezTo>
                  <a:pt x="359569" y="399574"/>
                  <a:pt x="357664" y="391001"/>
                  <a:pt x="354806" y="383381"/>
                </a:cubicBezTo>
                <a:cubicBezTo>
                  <a:pt x="354806" y="383381"/>
                  <a:pt x="354806" y="383381"/>
                  <a:pt x="354806" y="382429"/>
                </a:cubicBezTo>
                <a:cubicBezTo>
                  <a:pt x="353854" y="379571"/>
                  <a:pt x="353854" y="376714"/>
                  <a:pt x="352901" y="373856"/>
                </a:cubicBezTo>
                <a:cubicBezTo>
                  <a:pt x="355759" y="381476"/>
                  <a:pt x="358616" y="388144"/>
                  <a:pt x="361474" y="394811"/>
                </a:cubicBezTo>
                <a:close/>
                <a:moveTo>
                  <a:pt x="347186" y="307181"/>
                </a:moveTo>
                <a:cubicBezTo>
                  <a:pt x="348139" y="309086"/>
                  <a:pt x="348139" y="310039"/>
                  <a:pt x="349091" y="311944"/>
                </a:cubicBezTo>
                <a:cubicBezTo>
                  <a:pt x="348139" y="310991"/>
                  <a:pt x="348139" y="310039"/>
                  <a:pt x="347186" y="309086"/>
                </a:cubicBezTo>
                <a:cubicBezTo>
                  <a:pt x="346234" y="309086"/>
                  <a:pt x="346234" y="308134"/>
                  <a:pt x="347186" y="307181"/>
                </a:cubicBezTo>
                <a:close/>
                <a:moveTo>
                  <a:pt x="347186" y="429101"/>
                </a:moveTo>
                <a:cubicBezTo>
                  <a:pt x="347186" y="430054"/>
                  <a:pt x="348139" y="431959"/>
                  <a:pt x="348139" y="432911"/>
                </a:cubicBezTo>
                <a:lnTo>
                  <a:pt x="346234" y="432911"/>
                </a:lnTo>
                <a:cubicBezTo>
                  <a:pt x="346234" y="431006"/>
                  <a:pt x="346234" y="430054"/>
                  <a:pt x="347186" y="429101"/>
                </a:cubicBezTo>
                <a:close/>
                <a:moveTo>
                  <a:pt x="310991" y="439579"/>
                </a:moveTo>
                <a:cubicBezTo>
                  <a:pt x="310991" y="434816"/>
                  <a:pt x="310991" y="429101"/>
                  <a:pt x="311944" y="424339"/>
                </a:cubicBezTo>
                <a:cubicBezTo>
                  <a:pt x="313849" y="429101"/>
                  <a:pt x="315754" y="433864"/>
                  <a:pt x="317659" y="438626"/>
                </a:cubicBezTo>
                <a:lnTo>
                  <a:pt x="310991" y="439579"/>
                </a:lnTo>
                <a:close/>
                <a:moveTo>
                  <a:pt x="302419" y="230981"/>
                </a:moveTo>
                <a:cubicBezTo>
                  <a:pt x="303371" y="232886"/>
                  <a:pt x="303371" y="235744"/>
                  <a:pt x="304324" y="237649"/>
                </a:cubicBezTo>
                <a:cubicBezTo>
                  <a:pt x="305276" y="242411"/>
                  <a:pt x="306229" y="247174"/>
                  <a:pt x="307181" y="252889"/>
                </a:cubicBezTo>
                <a:cubicBezTo>
                  <a:pt x="303371" y="247174"/>
                  <a:pt x="300514" y="244316"/>
                  <a:pt x="300514" y="244316"/>
                </a:cubicBezTo>
                <a:cubicBezTo>
                  <a:pt x="300514" y="238601"/>
                  <a:pt x="301466" y="234791"/>
                  <a:pt x="302419" y="230981"/>
                </a:cubicBezTo>
                <a:close/>
                <a:moveTo>
                  <a:pt x="295751" y="269081"/>
                </a:moveTo>
                <a:cubicBezTo>
                  <a:pt x="296704" y="264319"/>
                  <a:pt x="297656" y="262414"/>
                  <a:pt x="297656" y="262414"/>
                </a:cubicBezTo>
                <a:cubicBezTo>
                  <a:pt x="297656" y="262414"/>
                  <a:pt x="296704" y="263366"/>
                  <a:pt x="295751" y="265271"/>
                </a:cubicBezTo>
                <a:cubicBezTo>
                  <a:pt x="296704" y="260509"/>
                  <a:pt x="296704" y="256699"/>
                  <a:pt x="297656" y="251936"/>
                </a:cubicBezTo>
                <a:cubicBezTo>
                  <a:pt x="298609" y="249079"/>
                  <a:pt x="298609" y="246221"/>
                  <a:pt x="299561" y="243364"/>
                </a:cubicBezTo>
                <a:cubicBezTo>
                  <a:pt x="299561" y="244316"/>
                  <a:pt x="300514" y="245269"/>
                  <a:pt x="301466" y="247174"/>
                </a:cubicBezTo>
                <a:cubicBezTo>
                  <a:pt x="304324" y="254794"/>
                  <a:pt x="307181" y="262414"/>
                  <a:pt x="310039" y="270986"/>
                </a:cubicBezTo>
                <a:cubicBezTo>
                  <a:pt x="312896" y="285274"/>
                  <a:pt x="315754" y="298609"/>
                  <a:pt x="319564" y="312896"/>
                </a:cubicBezTo>
                <a:cubicBezTo>
                  <a:pt x="322421" y="328136"/>
                  <a:pt x="326231" y="343376"/>
                  <a:pt x="330041" y="358616"/>
                </a:cubicBezTo>
                <a:cubicBezTo>
                  <a:pt x="330041" y="359569"/>
                  <a:pt x="330041" y="360521"/>
                  <a:pt x="330041" y="362426"/>
                </a:cubicBezTo>
                <a:cubicBezTo>
                  <a:pt x="329089" y="375761"/>
                  <a:pt x="328136" y="390049"/>
                  <a:pt x="327184" y="404336"/>
                </a:cubicBezTo>
                <a:cubicBezTo>
                  <a:pt x="327184" y="404336"/>
                  <a:pt x="327184" y="404336"/>
                  <a:pt x="327184" y="404336"/>
                </a:cubicBezTo>
                <a:cubicBezTo>
                  <a:pt x="325279" y="400526"/>
                  <a:pt x="323374" y="396716"/>
                  <a:pt x="321469" y="392906"/>
                </a:cubicBezTo>
                <a:cubicBezTo>
                  <a:pt x="317659" y="382429"/>
                  <a:pt x="313849" y="371951"/>
                  <a:pt x="310991" y="362426"/>
                </a:cubicBezTo>
                <a:cubicBezTo>
                  <a:pt x="306229" y="347186"/>
                  <a:pt x="301466" y="332899"/>
                  <a:pt x="296704" y="318611"/>
                </a:cubicBezTo>
                <a:cubicBezTo>
                  <a:pt x="294799" y="312896"/>
                  <a:pt x="293846" y="308134"/>
                  <a:pt x="291941" y="302419"/>
                </a:cubicBezTo>
                <a:cubicBezTo>
                  <a:pt x="292894" y="290989"/>
                  <a:pt x="294799" y="279559"/>
                  <a:pt x="295751" y="269081"/>
                </a:cubicBezTo>
                <a:close/>
                <a:moveTo>
                  <a:pt x="283369" y="378619"/>
                </a:moveTo>
                <a:cubicBezTo>
                  <a:pt x="283369" y="373856"/>
                  <a:pt x="284321" y="369094"/>
                  <a:pt x="284321" y="365284"/>
                </a:cubicBezTo>
                <a:cubicBezTo>
                  <a:pt x="284321" y="364331"/>
                  <a:pt x="284321" y="363379"/>
                  <a:pt x="285274" y="363379"/>
                </a:cubicBezTo>
                <a:cubicBezTo>
                  <a:pt x="289084" y="370999"/>
                  <a:pt x="291941" y="378619"/>
                  <a:pt x="295751" y="387191"/>
                </a:cubicBezTo>
                <a:cubicBezTo>
                  <a:pt x="297656" y="391954"/>
                  <a:pt x="300514" y="395764"/>
                  <a:pt x="302419" y="400526"/>
                </a:cubicBezTo>
                <a:cubicBezTo>
                  <a:pt x="302419" y="401479"/>
                  <a:pt x="303371" y="403384"/>
                  <a:pt x="303371" y="404336"/>
                </a:cubicBezTo>
                <a:cubicBezTo>
                  <a:pt x="302419" y="407194"/>
                  <a:pt x="302419" y="410051"/>
                  <a:pt x="301466" y="412909"/>
                </a:cubicBezTo>
                <a:cubicBezTo>
                  <a:pt x="299561" y="422434"/>
                  <a:pt x="297656" y="432911"/>
                  <a:pt x="295751" y="442436"/>
                </a:cubicBezTo>
                <a:lnTo>
                  <a:pt x="283369" y="444341"/>
                </a:lnTo>
                <a:cubicBezTo>
                  <a:pt x="282416" y="441484"/>
                  <a:pt x="282416" y="438626"/>
                  <a:pt x="281464" y="435769"/>
                </a:cubicBezTo>
                <a:cubicBezTo>
                  <a:pt x="281464" y="425291"/>
                  <a:pt x="281464" y="415766"/>
                  <a:pt x="281464" y="407194"/>
                </a:cubicBezTo>
                <a:cubicBezTo>
                  <a:pt x="281464" y="397669"/>
                  <a:pt x="282416" y="388144"/>
                  <a:pt x="283369" y="378619"/>
                </a:cubicBezTo>
                <a:close/>
                <a:moveTo>
                  <a:pt x="237649" y="415766"/>
                </a:moveTo>
                <a:cubicBezTo>
                  <a:pt x="234791" y="409099"/>
                  <a:pt x="230981" y="402431"/>
                  <a:pt x="228124" y="395764"/>
                </a:cubicBezTo>
                <a:cubicBezTo>
                  <a:pt x="228124" y="391954"/>
                  <a:pt x="229076" y="387191"/>
                  <a:pt x="229076" y="383381"/>
                </a:cubicBezTo>
                <a:cubicBezTo>
                  <a:pt x="232886" y="391001"/>
                  <a:pt x="235744" y="398621"/>
                  <a:pt x="239554" y="406241"/>
                </a:cubicBezTo>
                <a:cubicBezTo>
                  <a:pt x="239554" y="410051"/>
                  <a:pt x="238601" y="412909"/>
                  <a:pt x="237649" y="415766"/>
                </a:cubicBezTo>
                <a:close/>
                <a:moveTo>
                  <a:pt x="247174" y="431006"/>
                </a:moveTo>
                <a:cubicBezTo>
                  <a:pt x="247174" y="429101"/>
                  <a:pt x="247174" y="427196"/>
                  <a:pt x="248126" y="425291"/>
                </a:cubicBezTo>
                <a:cubicBezTo>
                  <a:pt x="248126" y="425291"/>
                  <a:pt x="248126" y="425291"/>
                  <a:pt x="248126" y="425291"/>
                </a:cubicBezTo>
                <a:cubicBezTo>
                  <a:pt x="248126" y="427196"/>
                  <a:pt x="247174" y="429101"/>
                  <a:pt x="247174" y="431006"/>
                </a:cubicBezTo>
                <a:close/>
                <a:moveTo>
                  <a:pt x="264319" y="204311"/>
                </a:moveTo>
                <a:cubicBezTo>
                  <a:pt x="267176" y="195739"/>
                  <a:pt x="269081" y="189071"/>
                  <a:pt x="270986" y="185261"/>
                </a:cubicBezTo>
                <a:cubicBezTo>
                  <a:pt x="269081" y="194786"/>
                  <a:pt x="268129" y="204311"/>
                  <a:pt x="267176" y="214789"/>
                </a:cubicBezTo>
                <a:cubicBezTo>
                  <a:pt x="267176" y="212884"/>
                  <a:pt x="266224" y="211931"/>
                  <a:pt x="266224" y="210026"/>
                </a:cubicBezTo>
                <a:cubicBezTo>
                  <a:pt x="264319" y="207169"/>
                  <a:pt x="264319" y="206216"/>
                  <a:pt x="264319" y="204311"/>
                </a:cubicBezTo>
                <a:cubicBezTo>
                  <a:pt x="264319" y="204311"/>
                  <a:pt x="264319" y="204311"/>
                  <a:pt x="264319" y="204311"/>
                </a:cubicBezTo>
                <a:close/>
                <a:moveTo>
                  <a:pt x="254794" y="235744"/>
                </a:moveTo>
                <a:cubicBezTo>
                  <a:pt x="256699" y="230029"/>
                  <a:pt x="257651" y="225266"/>
                  <a:pt x="258604" y="220504"/>
                </a:cubicBezTo>
                <a:cubicBezTo>
                  <a:pt x="259556" y="227171"/>
                  <a:pt x="260509" y="234791"/>
                  <a:pt x="261461" y="242411"/>
                </a:cubicBezTo>
                <a:cubicBezTo>
                  <a:pt x="261461" y="243364"/>
                  <a:pt x="261461" y="244316"/>
                  <a:pt x="262414" y="245269"/>
                </a:cubicBezTo>
                <a:cubicBezTo>
                  <a:pt x="261461" y="253841"/>
                  <a:pt x="260509" y="261461"/>
                  <a:pt x="260509" y="270034"/>
                </a:cubicBezTo>
                <a:cubicBezTo>
                  <a:pt x="259556" y="268129"/>
                  <a:pt x="258604" y="266224"/>
                  <a:pt x="257651" y="264319"/>
                </a:cubicBezTo>
                <a:cubicBezTo>
                  <a:pt x="254794" y="258604"/>
                  <a:pt x="252889" y="253841"/>
                  <a:pt x="250984" y="249079"/>
                </a:cubicBezTo>
                <a:cubicBezTo>
                  <a:pt x="252889" y="245269"/>
                  <a:pt x="253841" y="239554"/>
                  <a:pt x="254794" y="235744"/>
                </a:cubicBezTo>
                <a:close/>
                <a:moveTo>
                  <a:pt x="245269" y="276701"/>
                </a:moveTo>
                <a:cubicBezTo>
                  <a:pt x="246221" y="270986"/>
                  <a:pt x="248126" y="265271"/>
                  <a:pt x="249079" y="260509"/>
                </a:cubicBezTo>
                <a:cubicBezTo>
                  <a:pt x="250031" y="262414"/>
                  <a:pt x="250031" y="265271"/>
                  <a:pt x="250984" y="268129"/>
                </a:cubicBezTo>
                <a:cubicBezTo>
                  <a:pt x="252889" y="275749"/>
                  <a:pt x="255746" y="284321"/>
                  <a:pt x="258604" y="292894"/>
                </a:cubicBezTo>
                <a:cubicBezTo>
                  <a:pt x="258604" y="293846"/>
                  <a:pt x="259556" y="294799"/>
                  <a:pt x="259556" y="294799"/>
                </a:cubicBezTo>
                <a:cubicBezTo>
                  <a:pt x="259556" y="295751"/>
                  <a:pt x="259556" y="296704"/>
                  <a:pt x="259556" y="297656"/>
                </a:cubicBezTo>
                <a:cubicBezTo>
                  <a:pt x="258604" y="310039"/>
                  <a:pt x="258604" y="321469"/>
                  <a:pt x="257651" y="333851"/>
                </a:cubicBezTo>
                <a:cubicBezTo>
                  <a:pt x="255746" y="325279"/>
                  <a:pt x="253841" y="317659"/>
                  <a:pt x="250984" y="309086"/>
                </a:cubicBezTo>
                <a:cubicBezTo>
                  <a:pt x="252889" y="304324"/>
                  <a:pt x="253841" y="301466"/>
                  <a:pt x="253841" y="301466"/>
                </a:cubicBezTo>
                <a:cubicBezTo>
                  <a:pt x="253841" y="301466"/>
                  <a:pt x="252889" y="303371"/>
                  <a:pt x="250984" y="307181"/>
                </a:cubicBezTo>
                <a:cubicBezTo>
                  <a:pt x="249079" y="299561"/>
                  <a:pt x="247174" y="291941"/>
                  <a:pt x="244316" y="284321"/>
                </a:cubicBezTo>
                <a:cubicBezTo>
                  <a:pt x="244316" y="281464"/>
                  <a:pt x="245269" y="279559"/>
                  <a:pt x="245269" y="276701"/>
                </a:cubicBezTo>
                <a:close/>
                <a:moveTo>
                  <a:pt x="236696" y="325279"/>
                </a:moveTo>
                <a:cubicBezTo>
                  <a:pt x="236696" y="324326"/>
                  <a:pt x="236696" y="323374"/>
                  <a:pt x="237649" y="322421"/>
                </a:cubicBezTo>
                <a:cubicBezTo>
                  <a:pt x="237649" y="324326"/>
                  <a:pt x="238601" y="327184"/>
                  <a:pt x="238601" y="329089"/>
                </a:cubicBezTo>
                <a:cubicBezTo>
                  <a:pt x="237649" y="330994"/>
                  <a:pt x="236696" y="332899"/>
                  <a:pt x="235744" y="335756"/>
                </a:cubicBezTo>
                <a:cubicBezTo>
                  <a:pt x="235744" y="332899"/>
                  <a:pt x="235744" y="329089"/>
                  <a:pt x="236696" y="325279"/>
                </a:cubicBezTo>
                <a:close/>
                <a:moveTo>
                  <a:pt x="234791" y="353854"/>
                </a:moveTo>
                <a:cubicBezTo>
                  <a:pt x="236696" y="348139"/>
                  <a:pt x="238601" y="342424"/>
                  <a:pt x="240506" y="337661"/>
                </a:cubicBezTo>
                <a:cubicBezTo>
                  <a:pt x="240506" y="339566"/>
                  <a:pt x="241459" y="340519"/>
                  <a:pt x="241459" y="342424"/>
                </a:cubicBezTo>
                <a:cubicBezTo>
                  <a:pt x="243364" y="352901"/>
                  <a:pt x="246221" y="362426"/>
                  <a:pt x="248126" y="372904"/>
                </a:cubicBezTo>
                <a:cubicBezTo>
                  <a:pt x="248126" y="374809"/>
                  <a:pt x="247174" y="376714"/>
                  <a:pt x="247174" y="378619"/>
                </a:cubicBezTo>
                <a:cubicBezTo>
                  <a:pt x="245269" y="375761"/>
                  <a:pt x="243364" y="371951"/>
                  <a:pt x="242411" y="369094"/>
                </a:cubicBezTo>
                <a:cubicBezTo>
                  <a:pt x="239554" y="364331"/>
                  <a:pt x="236696" y="359569"/>
                  <a:pt x="234791" y="353854"/>
                </a:cubicBezTo>
                <a:cubicBezTo>
                  <a:pt x="234791" y="354806"/>
                  <a:pt x="234791" y="353854"/>
                  <a:pt x="234791" y="353854"/>
                </a:cubicBezTo>
                <a:close/>
                <a:moveTo>
                  <a:pt x="222409" y="297656"/>
                </a:moveTo>
                <a:cubicBezTo>
                  <a:pt x="224314" y="290036"/>
                  <a:pt x="226219" y="283369"/>
                  <a:pt x="227171" y="278606"/>
                </a:cubicBezTo>
                <a:cubicBezTo>
                  <a:pt x="227171" y="280511"/>
                  <a:pt x="228124" y="282416"/>
                  <a:pt x="228124" y="284321"/>
                </a:cubicBezTo>
                <a:cubicBezTo>
                  <a:pt x="229076" y="286226"/>
                  <a:pt x="229076" y="288131"/>
                  <a:pt x="230029" y="290989"/>
                </a:cubicBezTo>
                <a:cubicBezTo>
                  <a:pt x="227171" y="301466"/>
                  <a:pt x="225266" y="312896"/>
                  <a:pt x="222409" y="324326"/>
                </a:cubicBezTo>
                <a:cubicBezTo>
                  <a:pt x="222409" y="326231"/>
                  <a:pt x="221456" y="328136"/>
                  <a:pt x="221456" y="330041"/>
                </a:cubicBezTo>
                <a:cubicBezTo>
                  <a:pt x="221456" y="330041"/>
                  <a:pt x="221456" y="329089"/>
                  <a:pt x="220504" y="329089"/>
                </a:cubicBezTo>
                <a:cubicBezTo>
                  <a:pt x="219551" y="323374"/>
                  <a:pt x="219551" y="317659"/>
                  <a:pt x="218599" y="312896"/>
                </a:cubicBezTo>
                <a:cubicBezTo>
                  <a:pt x="220504" y="306229"/>
                  <a:pt x="221456" y="301466"/>
                  <a:pt x="222409" y="297656"/>
                </a:cubicBezTo>
                <a:close/>
                <a:moveTo>
                  <a:pt x="169069" y="411956"/>
                </a:moveTo>
                <a:cubicBezTo>
                  <a:pt x="169069" y="411956"/>
                  <a:pt x="169069" y="412909"/>
                  <a:pt x="169069" y="412909"/>
                </a:cubicBezTo>
                <a:cubicBezTo>
                  <a:pt x="168116" y="407194"/>
                  <a:pt x="167164" y="401479"/>
                  <a:pt x="165259" y="396716"/>
                </a:cubicBezTo>
                <a:cubicBezTo>
                  <a:pt x="165259" y="389096"/>
                  <a:pt x="164306" y="382429"/>
                  <a:pt x="164306" y="375761"/>
                </a:cubicBezTo>
                <a:cubicBezTo>
                  <a:pt x="163354" y="365284"/>
                  <a:pt x="162401" y="354806"/>
                  <a:pt x="161449" y="345281"/>
                </a:cubicBezTo>
                <a:cubicBezTo>
                  <a:pt x="160496" y="336709"/>
                  <a:pt x="159544" y="329089"/>
                  <a:pt x="158591" y="321469"/>
                </a:cubicBezTo>
                <a:cubicBezTo>
                  <a:pt x="158591" y="322421"/>
                  <a:pt x="159544" y="322421"/>
                  <a:pt x="159544" y="323374"/>
                </a:cubicBezTo>
                <a:cubicBezTo>
                  <a:pt x="160496" y="325279"/>
                  <a:pt x="161449" y="326231"/>
                  <a:pt x="162401" y="328136"/>
                </a:cubicBezTo>
                <a:cubicBezTo>
                  <a:pt x="163354" y="342424"/>
                  <a:pt x="165259" y="359569"/>
                  <a:pt x="167164" y="376714"/>
                </a:cubicBezTo>
                <a:cubicBezTo>
                  <a:pt x="168116" y="385286"/>
                  <a:pt x="169069" y="393859"/>
                  <a:pt x="170021" y="402431"/>
                </a:cubicBezTo>
                <a:cubicBezTo>
                  <a:pt x="170021" y="405289"/>
                  <a:pt x="169069" y="408146"/>
                  <a:pt x="169069" y="411956"/>
                </a:cubicBezTo>
                <a:close/>
                <a:moveTo>
                  <a:pt x="209074" y="350044"/>
                </a:moveTo>
                <a:cubicBezTo>
                  <a:pt x="209074" y="352901"/>
                  <a:pt x="209074" y="356711"/>
                  <a:pt x="209074" y="359569"/>
                </a:cubicBezTo>
                <a:cubicBezTo>
                  <a:pt x="208121" y="358616"/>
                  <a:pt x="208121" y="357664"/>
                  <a:pt x="207169" y="356711"/>
                </a:cubicBezTo>
                <a:cubicBezTo>
                  <a:pt x="208121" y="354806"/>
                  <a:pt x="209074" y="351949"/>
                  <a:pt x="209074" y="350044"/>
                </a:cubicBezTo>
                <a:close/>
                <a:moveTo>
                  <a:pt x="170974" y="259556"/>
                </a:moveTo>
                <a:cubicBezTo>
                  <a:pt x="173831" y="264319"/>
                  <a:pt x="175736" y="270034"/>
                  <a:pt x="178594" y="274796"/>
                </a:cubicBezTo>
                <a:cubicBezTo>
                  <a:pt x="181451" y="280511"/>
                  <a:pt x="184309" y="286226"/>
                  <a:pt x="187166" y="291941"/>
                </a:cubicBezTo>
                <a:cubicBezTo>
                  <a:pt x="192881" y="304324"/>
                  <a:pt x="198596" y="316706"/>
                  <a:pt x="205264" y="330041"/>
                </a:cubicBezTo>
                <a:cubicBezTo>
                  <a:pt x="203359" y="333851"/>
                  <a:pt x="202406" y="338614"/>
                  <a:pt x="200501" y="343376"/>
                </a:cubicBezTo>
                <a:cubicBezTo>
                  <a:pt x="200501" y="343376"/>
                  <a:pt x="200501" y="342424"/>
                  <a:pt x="199549" y="342424"/>
                </a:cubicBezTo>
                <a:cubicBezTo>
                  <a:pt x="193834" y="330994"/>
                  <a:pt x="187166" y="320516"/>
                  <a:pt x="180499" y="310039"/>
                </a:cubicBezTo>
                <a:cubicBezTo>
                  <a:pt x="178594" y="301466"/>
                  <a:pt x="176689" y="296704"/>
                  <a:pt x="176689" y="296704"/>
                </a:cubicBezTo>
                <a:cubicBezTo>
                  <a:pt x="176689" y="296704"/>
                  <a:pt x="176689" y="299561"/>
                  <a:pt x="176689" y="305276"/>
                </a:cubicBezTo>
                <a:cubicBezTo>
                  <a:pt x="175736" y="303371"/>
                  <a:pt x="174784" y="301466"/>
                  <a:pt x="172879" y="299561"/>
                </a:cubicBezTo>
                <a:cubicBezTo>
                  <a:pt x="172879" y="299561"/>
                  <a:pt x="171926" y="298609"/>
                  <a:pt x="171926" y="298609"/>
                </a:cubicBezTo>
                <a:cubicBezTo>
                  <a:pt x="170974" y="291941"/>
                  <a:pt x="169069" y="285274"/>
                  <a:pt x="168116" y="279559"/>
                </a:cubicBezTo>
                <a:cubicBezTo>
                  <a:pt x="164306" y="262414"/>
                  <a:pt x="161449" y="247174"/>
                  <a:pt x="158591" y="235744"/>
                </a:cubicBezTo>
                <a:cubicBezTo>
                  <a:pt x="163354" y="243364"/>
                  <a:pt x="167164" y="250984"/>
                  <a:pt x="170974" y="259556"/>
                </a:cubicBezTo>
                <a:close/>
                <a:moveTo>
                  <a:pt x="161449" y="307181"/>
                </a:moveTo>
                <a:cubicBezTo>
                  <a:pt x="159544" y="305276"/>
                  <a:pt x="157639" y="303371"/>
                  <a:pt x="156686" y="301466"/>
                </a:cubicBezTo>
                <a:cubicBezTo>
                  <a:pt x="156686" y="300514"/>
                  <a:pt x="156686" y="298609"/>
                  <a:pt x="155734" y="297656"/>
                </a:cubicBezTo>
                <a:cubicBezTo>
                  <a:pt x="156686" y="300514"/>
                  <a:pt x="158591" y="304324"/>
                  <a:pt x="161449" y="307181"/>
                </a:cubicBezTo>
                <a:close/>
                <a:moveTo>
                  <a:pt x="130969" y="280511"/>
                </a:moveTo>
                <a:cubicBezTo>
                  <a:pt x="131921" y="281464"/>
                  <a:pt x="132874" y="282416"/>
                  <a:pt x="133826" y="284321"/>
                </a:cubicBezTo>
                <a:cubicBezTo>
                  <a:pt x="137636" y="289084"/>
                  <a:pt x="141446" y="294799"/>
                  <a:pt x="145256" y="301466"/>
                </a:cubicBezTo>
                <a:cubicBezTo>
                  <a:pt x="147161" y="304324"/>
                  <a:pt x="149066" y="307181"/>
                  <a:pt x="150971" y="310039"/>
                </a:cubicBezTo>
                <a:cubicBezTo>
                  <a:pt x="150971" y="318611"/>
                  <a:pt x="150019" y="329089"/>
                  <a:pt x="150019" y="341471"/>
                </a:cubicBezTo>
                <a:cubicBezTo>
                  <a:pt x="150019" y="341471"/>
                  <a:pt x="150019" y="340519"/>
                  <a:pt x="149066" y="339566"/>
                </a:cubicBezTo>
                <a:cubicBezTo>
                  <a:pt x="148114" y="335756"/>
                  <a:pt x="146209" y="331946"/>
                  <a:pt x="145256" y="328136"/>
                </a:cubicBezTo>
                <a:cubicBezTo>
                  <a:pt x="144304" y="324326"/>
                  <a:pt x="142399" y="321469"/>
                  <a:pt x="140494" y="317659"/>
                </a:cubicBezTo>
                <a:cubicBezTo>
                  <a:pt x="137636" y="310991"/>
                  <a:pt x="134779" y="306229"/>
                  <a:pt x="132874" y="301466"/>
                </a:cubicBezTo>
                <a:cubicBezTo>
                  <a:pt x="130969" y="296704"/>
                  <a:pt x="129064" y="292894"/>
                  <a:pt x="127159" y="290989"/>
                </a:cubicBezTo>
                <a:cubicBezTo>
                  <a:pt x="129064" y="287179"/>
                  <a:pt x="130016" y="283369"/>
                  <a:pt x="130969" y="280511"/>
                </a:cubicBezTo>
                <a:close/>
                <a:moveTo>
                  <a:pt x="121444" y="318611"/>
                </a:moveTo>
                <a:cubicBezTo>
                  <a:pt x="123349" y="309086"/>
                  <a:pt x="124301" y="301466"/>
                  <a:pt x="127159" y="294799"/>
                </a:cubicBezTo>
                <a:cubicBezTo>
                  <a:pt x="127159" y="294799"/>
                  <a:pt x="127159" y="294799"/>
                  <a:pt x="127159" y="293846"/>
                </a:cubicBezTo>
                <a:cubicBezTo>
                  <a:pt x="128111" y="296704"/>
                  <a:pt x="128111" y="299561"/>
                  <a:pt x="129064" y="303371"/>
                </a:cubicBezTo>
                <a:cubicBezTo>
                  <a:pt x="130016" y="308134"/>
                  <a:pt x="131921" y="313849"/>
                  <a:pt x="133826" y="320516"/>
                </a:cubicBezTo>
                <a:cubicBezTo>
                  <a:pt x="135731" y="327184"/>
                  <a:pt x="137636" y="334804"/>
                  <a:pt x="138589" y="342424"/>
                </a:cubicBezTo>
                <a:cubicBezTo>
                  <a:pt x="140494" y="350996"/>
                  <a:pt x="141446" y="359569"/>
                  <a:pt x="143351" y="369094"/>
                </a:cubicBezTo>
                <a:cubicBezTo>
                  <a:pt x="145256" y="378619"/>
                  <a:pt x="146209" y="388144"/>
                  <a:pt x="148114" y="398621"/>
                </a:cubicBezTo>
                <a:cubicBezTo>
                  <a:pt x="148114" y="399574"/>
                  <a:pt x="148114" y="401479"/>
                  <a:pt x="149066" y="403384"/>
                </a:cubicBezTo>
                <a:cubicBezTo>
                  <a:pt x="149066" y="406241"/>
                  <a:pt x="149066" y="408146"/>
                  <a:pt x="149066" y="411004"/>
                </a:cubicBezTo>
                <a:cubicBezTo>
                  <a:pt x="149066" y="412909"/>
                  <a:pt x="149066" y="414814"/>
                  <a:pt x="149066" y="416719"/>
                </a:cubicBezTo>
                <a:cubicBezTo>
                  <a:pt x="145256" y="407194"/>
                  <a:pt x="142399" y="397669"/>
                  <a:pt x="138589" y="388144"/>
                </a:cubicBezTo>
                <a:cubicBezTo>
                  <a:pt x="135731" y="379571"/>
                  <a:pt x="132874" y="371951"/>
                  <a:pt x="129064" y="363379"/>
                </a:cubicBezTo>
                <a:cubicBezTo>
                  <a:pt x="130969" y="360521"/>
                  <a:pt x="131921" y="358616"/>
                  <a:pt x="131921" y="358616"/>
                </a:cubicBezTo>
                <a:cubicBezTo>
                  <a:pt x="131921" y="358616"/>
                  <a:pt x="130969" y="359569"/>
                  <a:pt x="129064" y="361474"/>
                </a:cubicBezTo>
                <a:cubicBezTo>
                  <a:pt x="127159" y="357664"/>
                  <a:pt x="126206" y="353854"/>
                  <a:pt x="124301" y="350044"/>
                </a:cubicBezTo>
                <a:cubicBezTo>
                  <a:pt x="124301" y="348139"/>
                  <a:pt x="125254" y="346234"/>
                  <a:pt x="125254" y="344329"/>
                </a:cubicBezTo>
                <a:cubicBezTo>
                  <a:pt x="128111" y="333851"/>
                  <a:pt x="129064" y="328136"/>
                  <a:pt x="129064" y="328136"/>
                </a:cubicBezTo>
                <a:cubicBezTo>
                  <a:pt x="129064" y="328136"/>
                  <a:pt x="126206" y="333851"/>
                  <a:pt x="121444" y="343376"/>
                </a:cubicBezTo>
                <a:cubicBezTo>
                  <a:pt x="121444" y="343376"/>
                  <a:pt x="121444" y="343376"/>
                  <a:pt x="121444" y="343376"/>
                </a:cubicBezTo>
                <a:cubicBezTo>
                  <a:pt x="121444" y="342424"/>
                  <a:pt x="121444" y="342424"/>
                  <a:pt x="120491" y="341471"/>
                </a:cubicBezTo>
                <a:cubicBezTo>
                  <a:pt x="119539" y="339566"/>
                  <a:pt x="118586" y="337661"/>
                  <a:pt x="117634" y="334804"/>
                </a:cubicBezTo>
                <a:cubicBezTo>
                  <a:pt x="119539" y="329089"/>
                  <a:pt x="120491" y="323374"/>
                  <a:pt x="121444" y="318611"/>
                </a:cubicBezTo>
                <a:close/>
                <a:moveTo>
                  <a:pt x="116681" y="393859"/>
                </a:moveTo>
                <a:cubicBezTo>
                  <a:pt x="120491" y="402431"/>
                  <a:pt x="123349" y="411004"/>
                  <a:pt x="127159" y="419576"/>
                </a:cubicBezTo>
                <a:lnTo>
                  <a:pt x="113824" y="414814"/>
                </a:lnTo>
                <a:cubicBezTo>
                  <a:pt x="115729" y="408146"/>
                  <a:pt x="115729" y="400526"/>
                  <a:pt x="116681" y="393859"/>
                </a:cubicBezTo>
                <a:close/>
                <a:moveTo>
                  <a:pt x="91916" y="341471"/>
                </a:moveTo>
                <a:cubicBezTo>
                  <a:pt x="91916" y="339566"/>
                  <a:pt x="92869" y="337661"/>
                  <a:pt x="92869" y="335756"/>
                </a:cubicBezTo>
                <a:cubicBezTo>
                  <a:pt x="93821" y="337661"/>
                  <a:pt x="93821" y="338614"/>
                  <a:pt x="94774" y="340519"/>
                </a:cubicBezTo>
                <a:cubicBezTo>
                  <a:pt x="97631" y="346234"/>
                  <a:pt x="99536" y="351949"/>
                  <a:pt x="102394" y="358616"/>
                </a:cubicBezTo>
                <a:cubicBezTo>
                  <a:pt x="100489" y="367189"/>
                  <a:pt x="98584" y="374809"/>
                  <a:pt x="96679" y="384334"/>
                </a:cubicBezTo>
                <a:cubicBezTo>
                  <a:pt x="95726" y="389096"/>
                  <a:pt x="94774" y="393859"/>
                  <a:pt x="94774" y="399574"/>
                </a:cubicBezTo>
                <a:cubicBezTo>
                  <a:pt x="94774" y="399574"/>
                  <a:pt x="93821" y="400526"/>
                  <a:pt x="93821" y="400526"/>
                </a:cubicBezTo>
                <a:cubicBezTo>
                  <a:pt x="92869" y="401479"/>
                  <a:pt x="91916" y="403384"/>
                  <a:pt x="90964" y="404336"/>
                </a:cubicBezTo>
                <a:cubicBezTo>
                  <a:pt x="90011" y="396716"/>
                  <a:pt x="89059" y="390049"/>
                  <a:pt x="88106" y="382429"/>
                </a:cubicBezTo>
                <a:cubicBezTo>
                  <a:pt x="87154" y="376714"/>
                  <a:pt x="86201" y="370999"/>
                  <a:pt x="85249" y="365284"/>
                </a:cubicBezTo>
                <a:cubicBezTo>
                  <a:pt x="87154" y="356711"/>
                  <a:pt x="89059" y="348139"/>
                  <a:pt x="91916" y="341471"/>
                </a:cubicBezTo>
                <a:close/>
                <a:moveTo>
                  <a:pt x="72866" y="407194"/>
                </a:moveTo>
                <a:cubicBezTo>
                  <a:pt x="72866" y="408146"/>
                  <a:pt x="72866" y="408146"/>
                  <a:pt x="72866" y="409099"/>
                </a:cubicBezTo>
                <a:cubicBezTo>
                  <a:pt x="72866" y="409099"/>
                  <a:pt x="72866" y="409099"/>
                  <a:pt x="71914" y="409099"/>
                </a:cubicBezTo>
                <a:cubicBezTo>
                  <a:pt x="71914" y="408146"/>
                  <a:pt x="72866" y="408146"/>
                  <a:pt x="72866" y="407194"/>
                </a:cubicBezTo>
                <a:close/>
              </a:path>
            </a:pathLst>
          </a:custGeom>
          <a:solidFill>
            <a:schemeClr val="accent6"/>
          </a:solidFill>
          <a:ln w="9525" cap="flat">
            <a:noFill/>
            <a:prstDash val="solid"/>
            <a:miter/>
          </a:ln>
        </p:spPr>
        <p:txBody>
          <a:bodyPr rtlCol="0" anchor="ctr"/>
          <a:lstStyle/>
          <a:p>
            <a:endParaRPr lang="en-US"/>
          </a:p>
        </p:txBody>
      </p:sp>
      <p:sp>
        <p:nvSpPr>
          <p:cNvPr id="31" name="Oval 30">
            <a:extLst>
              <a:ext uri="{FF2B5EF4-FFF2-40B4-BE49-F238E27FC236}">
                <a16:creationId xmlns:a16="http://schemas.microsoft.com/office/drawing/2014/main" id="{D6F22D5D-65E5-4FB4-855F-E062907DAC61}"/>
              </a:ext>
            </a:extLst>
          </p:cNvPr>
          <p:cNvSpPr/>
          <p:nvPr/>
        </p:nvSpPr>
        <p:spPr>
          <a:xfrm>
            <a:off x="8630128" y="3860664"/>
            <a:ext cx="630965" cy="630965"/>
          </a:xfrm>
          <a:prstGeom prst="ellipse">
            <a:avLst/>
          </a:prstGeom>
          <a:solidFill>
            <a:schemeClr val="accent2"/>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b="1">
              <a:cs typeface="Arial" pitchFamily="34" charset="0"/>
            </a:endParaRPr>
          </a:p>
        </p:txBody>
      </p:sp>
      <p:sp>
        <p:nvSpPr>
          <p:cNvPr id="32" name="Oval 31">
            <a:extLst>
              <a:ext uri="{FF2B5EF4-FFF2-40B4-BE49-F238E27FC236}">
                <a16:creationId xmlns:a16="http://schemas.microsoft.com/office/drawing/2014/main" id="{29A3A997-4932-430E-9453-0A523A9B1AFE}"/>
              </a:ext>
            </a:extLst>
          </p:cNvPr>
          <p:cNvSpPr/>
          <p:nvPr/>
        </p:nvSpPr>
        <p:spPr>
          <a:xfrm>
            <a:off x="5893816" y="3860664"/>
            <a:ext cx="630965" cy="630965"/>
          </a:xfrm>
          <a:prstGeom prst="ellipse">
            <a:avLst/>
          </a:prstGeom>
          <a:solidFill>
            <a:schemeClr val="accent3"/>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b="1">
              <a:cs typeface="Arial" pitchFamily="34" charset="0"/>
            </a:endParaRPr>
          </a:p>
        </p:txBody>
      </p:sp>
      <p:grpSp>
        <p:nvGrpSpPr>
          <p:cNvPr id="33" name="Group 32">
            <a:extLst>
              <a:ext uri="{FF2B5EF4-FFF2-40B4-BE49-F238E27FC236}">
                <a16:creationId xmlns:a16="http://schemas.microsoft.com/office/drawing/2014/main" id="{BDDEBC76-DF73-4B9F-B86F-2EA0BCEE28D3}"/>
              </a:ext>
            </a:extLst>
          </p:cNvPr>
          <p:cNvGrpSpPr/>
          <p:nvPr/>
        </p:nvGrpSpPr>
        <p:grpSpPr>
          <a:xfrm>
            <a:off x="6592872" y="3743613"/>
            <a:ext cx="1818547" cy="911229"/>
            <a:chOff x="3131840" y="2204864"/>
            <a:chExt cx="3096344" cy="911229"/>
          </a:xfrm>
        </p:grpSpPr>
        <p:sp>
          <p:nvSpPr>
            <p:cNvPr id="34" name="TextBox 33">
              <a:extLst>
                <a:ext uri="{FF2B5EF4-FFF2-40B4-BE49-F238E27FC236}">
                  <a16:creationId xmlns:a16="http://schemas.microsoft.com/office/drawing/2014/main" id="{640AE335-B869-4E44-A830-33AB78017231}"/>
                </a:ext>
              </a:extLst>
            </p:cNvPr>
            <p:cNvSpPr txBox="1"/>
            <p:nvPr/>
          </p:nvSpPr>
          <p:spPr>
            <a:xfrm>
              <a:off x="3131840" y="2204864"/>
              <a:ext cx="3096344" cy="307777"/>
            </a:xfrm>
            <a:prstGeom prst="rect">
              <a:avLst/>
            </a:prstGeom>
            <a:noFill/>
          </p:spPr>
          <p:txBody>
            <a:bodyPr wrap="square" rtlCol="0" anchor="ctr">
              <a:spAutoFit/>
            </a:bodyPr>
            <a:lstStyle/>
            <a:p>
              <a:r>
                <a:rPr lang="en-US" altLang="ko-KR" sz="1400" dirty="0">
                  <a:solidFill>
                    <a:schemeClr val="tx1">
                      <a:lumMod val="75000"/>
                      <a:lumOff val="25000"/>
                    </a:schemeClr>
                  </a:solidFill>
                  <a:cs typeface="Arial" pitchFamily="34" charset="0"/>
                </a:rPr>
                <a:t>Text  Here</a:t>
              </a:r>
              <a:endParaRPr lang="ko-KR" altLang="en-US" sz="1400" dirty="0">
                <a:solidFill>
                  <a:schemeClr val="tx1">
                    <a:lumMod val="75000"/>
                    <a:lumOff val="25000"/>
                  </a:schemeClr>
                </a:solidFill>
                <a:cs typeface="Arial" pitchFamily="34" charset="0"/>
              </a:endParaRPr>
            </a:p>
          </p:txBody>
        </p:sp>
        <p:sp>
          <p:nvSpPr>
            <p:cNvPr id="35" name="TextBox 34">
              <a:extLst>
                <a:ext uri="{FF2B5EF4-FFF2-40B4-BE49-F238E27FC236}">
                  <a16:creationId xmlns:a16="http://schemas.microsoft.com/office/drawing/2014/main" id="{EE928A38-D338-44E3-9822-14AC363A011C}"/>
                </a:ext>
              </a:extLst>
            </p:cNvPr>
            <p:cNvSpPr txBox="1"/>
            <p:nvPr/>
          </p:nvSpPr>
          <p:spPr>
            <a:xfrm>
              <a:off x="3131840" y="2469762"/>
              <a:ext cx="3096344" cy="646331"/>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You can simply impress your audience and add a unique zing.</a:t>
              </a:r>
            </a:p>
          </p:txBody>
        </p:sp>
      </p:grpSp>
      <p:grpSp>
        <p:nvGrpSpPr>
          <p:cNvPr id="36" name="Group 35">
            <a:extLst>
              <a:ext uri="{FF2B5EF4-FFF2-40B4-BE49-F238E27FC236}">
                <a16:creationId xmlns:a16="http://schemas.microsoft.com/office/drawing/2014/main" id="{D0B3AA3A-F1A8-4552-A7D1-7478D3F85103}"/>
              </a:ext>
            </a:extLst>
          </p:cNvPr>
          <p:cNvGrpSpPr/>
          <p:nvPr/>
        </p:nvGrpSpPr>
        <p:grpSpPr>
          <a:xfrm>
            <a:off x="9329184" y="3743613"/>
            <a:ext cx="1818547" cy="911229"/>
            <a:chOff x="3131840" y="2204864"/>
            <a:chExt cx="3096344" cy="911229"/>
          </a:xfrm>
        </p:grpSpPr>
        <p:sp>
          <p:nvSpPr>
            <p:cNvPr id="37" name="TextBox 36">
              <a:extLst>
                <a:ext uri="{FF2B5EF4-FFF2-40B4-BE49-F238E27FC236}">
                  <a16:creationId xmlns:a16="http://schemas.microsoft.com/office/drawing/2014/main" id="{B05EA405-9FF2-4A7C-B469-4533E7ECDA83}"/>
                </a:ext>
              </a:extLst>
            </p:cNvPr>
            <p:cNvSpPr txBox="1"/>
            <p:nvPr/>
          </p:nvSpPr>
          <p:spPr>
            <a:xfrm>
              <a:off x="3131840" y="2204864"/>
              <a:ext cx="3096344" cy="307777"/>
            </a:xfrm>
            <a:prstGeom prst="rect">
              <a:avLst/>
            </a:prstGeom>
            <a:noFill/>
          </p:spPr>
          <p:txBody>
            <a:bodyPr wrap="square" rtlCol="0" anchor="ctr">
              <a:spAutoFit/>
            </a:bodyPr>
            <a:lstStyle/>
            <a:p>
              <a:r>
                <a:rPr lang="en-US" altLang="ko-KR" sz="1400" dirty="0">
                  <a:solidFill>
                    <a:schemeClr val="tx1">
                      <a:lumMod val="75000"/>
                      <a:lumOff val="25000"/>
                    </a:schemeClr>
                  </a:solidFill>
                  <a:cs typeface="Arial" pitchFamily="34" charset="0"/>
                </a:rPr>
                <a:t>Text  Here</a:t>
              </a:r>
              <a:endParaRPr lang="ko-KR" altLang="en-US" sz="1400" dirty="0">
                <a:solidFill>
                  <a:schemeClr val="tx1">
                    <a:lumMod val="75000"/>
                    <a:lumOff val="25000"/>
                  </a:schemeClr>
                </a:solidFill>
                <a:cs typeface="Arial" pitchFamily="34" charset="0"/>
              </a:endParaRPr>
            </a:p>
          </p:txBody>
        </p:sp>
        <p:sp>
          <p:nvSpPr>
            <p:cNvPr id="38" name="TextBox 37">
              <a:extLst>
                <a:ext uri="{FF2B5EF4-FFF2-40B4-BE49-F238E27FC236}">
                  <a16:creationId xmlns:a16="http://schemas.microsoft.com/office/drawing/2014/main" id="{5C6F4A5B-45A3-46E8-992D-4F6ED7348608}"/>
                </a:ext>
              </a:extLst>
            </p:cNvPr>
            <p:cNvSpPr txBox="1"/>
            <p:nvPr/>
          </p:nvSpPr>
          <p:spPr>
            <a:xfrm>
              <a:off x="3131840" y="2469762"/>
              <a:ext cx="3096344" cy="646331"/>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You can simply impress your audience and add a unique zing.</a:t>
              </a:r>
            </a:p>
          </p:txBody>
        </p:sp>
      </p:grpSp>
      <p:sp>
        <p:nvSpPr>
          <p:cNvPr id="39" name="Oval 38">
            <a:extLst>
              <a:ext uri="{FF2B5EF4-FFF2-40B4-BE49-F238E27FC236}">
                <a16:creationId xmlns:a16="http://schemas.microsoft.com/office/drawing/2014/main" id="{F53A8380-80EF-4620-A1F8-7E7C27EABC85}"/>
              </a:ext>
            </a:extLst>
          </p:cNvPr>
          <p:cNvSpPr/>
          <p:nvPr/>
        </p:nvSpPr>
        <p:spPr>
          <a:xfrm>
            <a:off x="8630128" y="5033950"/>
            <a:ext cx="630965" cy="630965"/>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b="1">
              <a:cs typeface="Arial" pitchFamily="34" charset="0"/>
            </a:endParaRPr>
          </a:p>
        </p:txBody>
      </p:sp>
      <p:sp>
        <p:nvSpPr>
          <p:cNvPr id="40" name="Oval 39">
            <a:extLst>
              <a:ext uri="{FF2B5EF4-FFF2-40B4-BE49-F238E27FC236}">
                <a16:creationId xmlns:a16="http://schemas.microsoft.com/office/drawing/2014/main" id="{D3E8A63E-7FA1-4234-9948-CBC00FEFE466}"/>
              </a:ext>
            </a:extLst>
          </p:cNvPr>
          <p:cNvSpPr/>
          <p:nvPr/>
        </p:nvSpPr>
        <p:spPr>
          <a:xfrm>
            <a:off x="5893816" y="5033950"/>
            <a:ext cx="630965" cy="630965"/>
          </a:xfrm>
          <a:prstGeom prst="ellipse">
            <a:avLst/>
          </a:prstGeom>
          <a:solidFill>
            <a:schemeClr val="accent4"/>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b="1">
              <a:cs typeface="Arial" pitchFamily="34" charset="0"/>
            </a:endParaRPr>
          </a:p>
        </p:txBody>
      </p:sp>
      <p:grpSp>
        <p:nvGrpSpPr>
          <p:cNvPr id="41" name="Group 40">
            <a:extLst>
              <a:ext uri="{FF2B5EF4-FFF2-40B4-BE49-F238E27FC236}">
                <a16:creationId xmlns:a16="http://schemas.microsoft.com/office/drawing/2014/main" id="{E72B1747-B64F-4217-8EDC-3889F8FD2906}"/>
              </a:ext>
            </a:extLst>
          </p:cNvPr>
          <p:cNvGrpSpPr/>
          <p:nvPr/>
        </p:nvGrpSpPr>
        <p:grpSpPr>
          <a:xfrm>
            <a:off x="6592872" y="4901511"/>
            <a:ext cx="1818547" cy="926617"/>
            <a:chOff x="3131840" y="2189476"/>
            <a:chExt cx="3096344" cy="926617"/>
          </a:xfrm>
        </p:grpSpPr>
        <p:sp>
          <p:nvSpPr>
            <p:cNvPr id="42" name="TextBox 41">
              <a:extLst>
                <a:ext uri="{FF2B5EF4-FFF2-40B4-BE49-F238E27FC236}">
                  <a16:creationId xmlns:a16="http://schemas.microsoft.com/office/drawing/2014/main" id="{ACDEDA64-1B51-4FBF-92D4-EDD72C426D12}"/>
                </a:ext>
              </a:extLst>
            </p:cNvPr>
            <p:cNvSpPr txBox="1"/>
            <p:nvPr/>
          </p:nvSpPr>
          <p:spPr>
            <a:xfrm>
              <a:off x="3131840" y="2189476"/>
              <a:ext cx="3096344" cy="338554"/>
            </a:xfrm>
            <a:prstGeom prst="rect">
              <a:avLst/>
            </a:prstGeom>
            <a:noFill/>
          </p:spPr>
          <p:txBody>
            <a:bodyPr wrap="square" rtlCol="0" anchor="ctr">
              <a:spAutoFit/>
            </a:bodyPr>
            <a:lstStyle/>
            <a:p>
              <a:r>
                <a:rPr lang="en-US" altLang="ko-KR" sz="1600" dirty="0">
                  <a:solidFill>
                    <a:schemeClr val="tx1">
                      <a:lumMod val="75000"/>
                      <a:lumOff val="25000"/>
                    </a:schemeClr>
                  </a:solidFill>
                  <a:cs typeface="Arial" pitchFamily="34" charset="0"/>
                </a:rPr>
                <a:t>Text  Here</a:t>
              </a:r>
              <a:endParaRPr lang="ko-KR" altLang="en-US" sz="1600" dirty="0">
                <a:solidFill>
                  <a:schemeClr val="tx1">
                    <a:lumMod val="75000"/>
                    <a:lumOff val="25000"/>
                  </a:schemeClr>
                </a:solidFill>
                <a:cs typeface="Arial" pitchFamily="34" charset="0"/>
              </a:endParaRPr>
            </a:p>
          </p:txBody>
        </p:sp>
        <p:sp>
          <p:nvSpPr>
            <p:cNvPr id="43" name="TextBox 42">
              <a:extLst>
                <a:ext uri="{FF2B5EF4-FFF2-40B4-BE49-F238E27FC236}">
                  <a16:creationId xmlns:a16="http://schemas.microsoft.com/office/drawing/2014/main" id="{C82C5DA6-89BA-4844-BFAA-CE1DFCE99003}"/>
                </a:ext>
              </a:extLst>
            </p:cNvPr>
            <p:cNvSpPr txBox="1"/>
            <p:nvPr/>
          </p:nvSpPr>
          <p:spPr>
            <a:xfrm>
              <a:off x="3131840" y="2469762"/>
              <a:ext cx="3096344" cy="646331"/>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You can simply impress your audience and add a unique zing.</a:t>
              </a:r>
            </a:p>
          </p:txBody>
        </p:sp>
      </p:grpSp>
      <p:grpSp>
        <p:nvGrpSpPr>
          <p:cNvPr id="44" name="Group 43">
            <a:extLst>
              <a:ext uri="{FF2B5EF4-FFF2-40B4-BE49-F238E27FC236}">
                <a16:creationId xmlns:a16="http://schemas.microsoft.com/office/drawing/2014/main" id="{AAD546F1-A51A-42AF-B96D-C4D0F3F798C9}"/>
              </a:ext>
            </a:extLst>
          </p:cNvPr>
          <p:cNvGrpSpPr/>
          <p:nvPr/>
        </p:nvGrpSpPr>
        <p:grpSpPr>
          <a:xfrm>
            <a:off x="9329184" y="4916899"/>
            <a:ext cx="1818547" cy="911229"/>
            <a:chOff x="3131840" y="2204864"/>
            <a:chExt cx="3096344" cy="911229"/>
          </a:xfrm>
        </p:grpSpPr>
        <p:sp>
          <p:nvSpPr>
            <p:cNvPr id="45" name="TextBox 44">
              <a:extLst>
                <a:ext uri="{FF2B5EF4-FFF2-40B4-BE49-F238E27FC236}">
                  <a16:creationId xmlns:a16="http://schemas.microsoft.com/office/drawing/2014/main" id="{6DC20139-BFBE-432E-9F7D-EE1C6A537F8C}"/>
                </a:ext>
              </a:extLst>
            </p:cNvPr>
            <p:cNvSpPr txBox="1"/>
            <p:nvPr/>
          </p:nvSpPr>
          <p:spPr>
            <a:xfrm>
              <a:off x="3131840" y="2204864"/>
              <a:ext cx="3096344" cy="307777"/>
            </a:xfrm>
            <a:prstGeom prst="rect">
              <a:avLst/>
            </a:prstGeom>
            <a:noFill/>
          </p:spPr>
          <p:txBody>
            <a:bodyPr wrap="square" rtlCol="0" anchor="ctr">
              <a:spAutoFit/>
            </a:bodyPr>
            <a:lstStyle/>
            <a:p>
              <a:r>
                <a:rPr lang="en-US" altLang="ko-KR" sz="1400" dirty="0">
                  <a:solidFill>
                    <a:schemeClr val="tx1">
                      <a:lumMod val="75000"/>
                      <a:lumOff val="25000"/>
                    </a:schemeClr>
                  </a:solidFill>
                  <a:cs typeface="Arial" pitchFamily="34" charset="0"/>
                </a:rPr>
                <a:t>Text  Here</a:t>
              </a:r>
              <a:endParaRPr lang="ko-KR" altLang="en-US" sz="1400" dirty="0">
                <a:solidFill>
                  <a:schemeClr val="tx1">
                    <a:lumMod val="75000"/>
                    <a:lumOff val="25000"/>
                  </a:schemeClr>
                </a:solidFill>
                <a:cs typeface="Arial" pitchFamily="34" charset="0"/>
              </a:endParaRPr>
            </a:p>
          </p:txBody>
        </p:sp>
        <p:sp>
          <p:nvSpPr>
            <p:cNvPr id="46" name="TextBox 45">
              <a:extLst>
                <a:ext uri="{FF2B5EF4-FFF2-40B4-BE49-F238E27FC236}">
                  <a16:creationId xmlns:a16="http://schemas.microsoft.com/office/drawing/2014/main" id="{4A39AAF9-F579-43B7-B8DD-583343533518}"/>
                </a:ext>
              </a:extLst>
            </p:cNvPr>
            <p:cNvSpPr txBox="1"/>
            <p:nvPr/>
          </p:nvSpPr>
          <p:spPr>
            <a:xfrm>
              <a:off x="3131840" y="2469762"/>
              <a:ext cx="3096344" cy="646331"/>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You can simply impress your audience and add a unique zing.</a:t>
              </a:r>
            </a:p>
          </p:txBody>
        </p:sp>
      </p:grpSp>
      <p:grpSp>
        <p:nvGrpSpPr>
          <p:cNvPr id="47" name="Group 46">
            <a:extLst>
              <a:ext uri="{FF2B5EF4-FFF2-40B4-BE49-F238E27FC236}">
                <a16:creationId xmlns:a16="http://schemas.microsoft.com/office/drawing/2014/main" id="{4EE415C5-3055-4894-B661-2025D1053314}"/>
              </a:ext>
            </a:extLst>
          </p:cNvPr>
          <p:cNvGrpSpPr/>
          <p:nvPr/>
        </p:nvGrpSpPr>
        <p:grpSpPr>
          <a:xfrm>
            <a:off x="6037832" y="1559805"/>
            <a:ext cx="5109899" cy="1477328"/>
            <a:chOff x="3017859" y="4283314"/>
            <a:chExt cx="1249476" cy="1477328"/>
          </a:xfrm>
        </p:grpSpPr>
        <p:sp>
          <p:nvSpPr>
            <p:cNvPr id="48" name="TextBox 47">
              <a:extLst>
                <a:ext uri="{FF2B5EF4-FFF2-40B4-BE49-F238E27FC236}">
                  <a16:creationId xmlns:a16="http://schemas.microsoft.com/office/drawing/2014/main" id="{D5BE2DFB-F30B-489A-B422-484CF400E74E}"/>
                </a:ext>
              </a:extLst>
            </p:cNvPr>
            <p:cNvSpPr txBox="1"/>
            <p:nvPr/>
          </p:nvSpPr>
          <p:spPr>
            <a:xfrm>
              <a:off x="3017859" y="4560313"/>
              <a:ext cx="1245478" cy="1200329"/>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You can simply impress your audience and add a unique zing and appeal to your Presentations. Easy to change colors, photos and Text. Get a modern PowerPoint  Presentation that is beautifully designed. You can simply impress your audience and add a unique zing and appeal to your Presentations. Easy to change colors, photos and Text. Get a modern PowerPoint  Presentation that is beautifully designed. </a:t>
              </a:r>
              <a:endParaRPr lang="ko-KR" altLang="en-US" sz="1200" dirty="0">
                <a:solidFill>
                  <a:schemeClr val="tx1">
                    <a:lumMod val="75000"/>
                    <a:lumOff val="25000"/>
                  </a:schemeClr>
                </a:solidFill>
                <a:cs typeface="Arial" pitchFamily="34" charset="0"/>
              </a:endParaRPr>
            </a:p>
          </p:txBody>
        </p:sp>
        <p:sp>
          <p:nvSpPr>
            <p:cNvPr id="49" name="TextBox 48">
              <a:extLst>
                <a:ext uri="{FF2B5EF4-FFF2-40B4-BE49-F238E27FC236}">
                  <a16:creationId xmlns:a16="http://schemas.microsoft.com/office/drawing/2014/main" id="{5526A3F1-347E-4A0B-A07D-EB4E1FEE4D4C}"/>
                </a:ext>
              </a:extLst>
            </p:cNvPr>
            <p:cNvSpPr txBox="1"/>
            <p:nvPr/>
          </p:nvSpPr>
          <p:spPr>
            <a:xfrm>
              <a:off x="3017859" y="4283314"/>
              <a:ext cx="1249476" cy="307777"/>
            </a:xfrm>
            <a:prstGeom prst="rect">
              <a:avLst/>
            </a:prstGeom>
            <a:noFill/>
          </p:spPr>
          <p:txBody>
            <a:bodyPr wrap="square" rtlCol="0">
              <a:spAutoFit/>
            </a:bodyPr>
            <a:lstStyle/>
            <a:p>
              <a:r>
                <a:rPr lang="en-US" altLang="ko-KR" sz="1400" b="1" dirty="0">
                  <a:solidFill>
                    <a:schemeClr val="tx1">
                      <a:lumMod val="75000"/>
                      <a:lumOff val="25000"/>
                    </a:schemeClr>
                  </a:solidFill>
                  <a:cs typeface="Arial" pitchFamily="34" charset="0"/>
                </a:rPr>
                <a:t>Content  Here</a:t>
              </a:r>
              <a:endParaRPr lang="ko-KR" altLang="en-US" sz="1400" b="1" dirty="0">
                <a:solidFill>
                  <a:schemeClr val="tx1">
                    <a:lumMod val="75000"/>
                    <a:lumOff val="25000"/>
                  </a:schemeClr>
                </a:solidFill>
                <a:cs typeface="Arial" pitchFamily="34" charset="0"/>
              </a:endParaRPr>
            </a:p>
          </p:txBody>
        </p:sp>
      </p:grpSp>
      <p:sp>
        <p:nvSpPr>
          <p:cNvPr id="50" name="TextBox 49">
            <a:extLst>
              <a:ext uri="{FF2B5EF4-FFF2-40B4-BE49-F238E27FC236}">
                <a16:creationId xmlns:a16="http://schemas.microsoft.com/office/drawing/2014/main" id="{E86951B5-EBEA-46CA-8936-4656AC101B6F}"/>
              </a:ext>
            </a:extLst>
          </p:cNvPr>
          <p:cNvSpPr txBox="1"/>
          <p:nvPr/>
        </p:nvSpPr>
        <p:spPr>
          <a:xfrm>
            <a:off x="6037832" y="3304525"/>
            <a:ext cx="1620495" cy="307777"/>
          </a:xfrm>
          <a:prstGeom prst="rect">
            <a:avLst/>
          </a:prstGeom>
          <a:noFill/>
        </p:spPr>
        <p:txBody>
          <a:bodyPr wrap="square" rtlCol="0">
            <a:spAutoFit/>
          </a:bodyPr>
          <a:lstStyle/>
          <a:p>
            <a:r>
              <a:rPr lang="en-US" altLang="ko-KR" sz="1400" b="1" dirty="0">
                <a:solidFill>
                  <a:schemeClr val="tx1">
                    <a:lumMod val="75000"/>
                    <a:lumOff val="25000"/>
                  </a:schemeClr>
                </a:solidFill>
                <a:cs typeface="Arial" pitchFamily="34" charset="0"/>
              </a:rPr>
              <a:t>Your Text  Here</a:t>
            </a:r>
            <a:endParaRPr lang="ko-KR" altLang="en-US" sz="1400" b="1" dirty="0">
              <a:solidFill>
                <a:schemeClr val="tx1">
                  <a:lumMod val="75000"/>
                  <a:lumOff val="25000"/>
                </a:schemeClr>
              </a:solidFill>
              <a:cs typeface="Arial" pitchFamily="34" charset="0"/>
            </a:endParaRPr>
          </a:p>
        </p:txBody>
      </p:sp>
      <p:sp>
        <p:nvSpPr>
          <p:cNvPr id="59" name="Oval 21">
            <a:extLst>
              <a:ext uri="{FF2B5EF4-FFF2-40B4-BE49-F238E27FC236}">
                <a16:creationId xmlns:a16="http://schemas.microsoft.com/office/drawing/2014/main" id="{0756FE78-5F6B-4257-A9B9-5053C1444918}"/>
              </a:ext>
            </a:extLst>
          </p:cNvPr>
          <p:cNvSpPr/>
          <p:nvPr/>
        </p:nvSpPr>
        <p:spPr>
          <a:xfrm rot="20700000">
            <a:off x="8762408" y="4005573"/>
            <a:ext cx="366403" cy="321126"/>
          </a:xfrm>
          <a:custGeom>
            <a:avLst/>
            <a:gdLst/>
            <a:ahLst/>
            <a:cxnLst/>
            <a:rect l="l" t="t" r="r" b="b"/>
            <a:pathLst>
              <a:path w="4088377" h="3321003">
                <a:moveTo>
                  <a:pt x="1365628" y="1622218"/>
                </a:moveTo>
                <a:cubicBezTo>
                  <a:pt x="1121373" y="1556771"/>
                  <a:pt x="870309" y="1701722"/>
                  <a:pt x="804861" y="1945977"/>
                </a:cubicBezTo>
                <a:cubicBezTo>
                  <a:pt x="739413" y="2190232"/>
                  <a:pt x="884365" y="2441296"/>
                  <a:pt x="1128620" y="2506744"/>
                </a:cubicBezTo>
                <a:cubicBezTo>
                  <a:pt x="1372875" y="2572191"/>
                  <a:pt x="1623939" y="2427240"/>
                  <a:pt x="1689387" y="2182985"/>
                </a:cubicBezTo>
                <a:cubicBezTo>
                  <a:pt x="1754835" y="1938730"/>
                  <a:pt x="1609883" y="1687666"/>
                  <a:pt x="1365628" y="1622218"/>
                </a:cubicBezTo>
                <a:close/>
                <a:moveTo>
                  <a:pt x="1447099" y="1318163"/>
                </a:moveTo>
                <a:cubicBezTo>
                  <a:pt x="1859279" y="1428606"/>
                  <a:pt x="2103885" y="1852277"/>
                  <a:pt x="1993442" y="2264456"/>
                </a:cubicBezTo>
                <a:cubicBezTo>
                  <a:pt x="1882999" y="2676636"/>
                  <a:pt x="1459328" y="2921242"/>
                  <a:pt x="1047149" y="2810799"/>
                </a:cubicBezTo>
                <a:cubicBezTo>
                  <a:pt x="634969" y="2700356"/>
                  <a:pt x="390363" y="2276685"/>
                  <a:pt x="500806" y="1864505"/>
                </a:cubicBezTo>
                <a:cubicBezTo>
                  <a:pt x="611249" y="1452326"/>
                  <a:pt x="1034920" y="1207720"/>
                  <a:pt x="1447099" y="1318163"/>
                </a:cubicBezTo>
                <a:close/>
                <a:moveTo>
                  <a:pt x="1476725" y="1207597"/>
                </a:moveTo>
                <a:cubicBezTo>
                  <a:pt x="1003481" y="1080792"/>
                  <a:pt x="517045" y="1361635"/>
                  <a:pt x="390240" y="1834879"/>
                </a:cubicBezTo>
                <a:cubicBezTo>
                  <a:pt x="263435" y="2308124"/>
                  <a:pt x="544279" y="2794559"/>
                  <a:pt x="1017523" y="2921365"/>
                </a:cubicBezTo>
                <a:cubicBezTo>
                  <a:pt x="1490767" y="3048170"/>
                  <a:pt x="1977202" y="2767326"/>
                  <a:pt x="2104008" y="2294082"/>
                </a:cubicBezTo>
                <a:cubicBezTo>
                  <a:pt x="2230813" y="1820838"/>
                  <a:pt x="1949969" y="1334403"/>
                  <a:pt x="1476725" y="1207597"/>
                </a:cubicBezTo>
                <a:close/>
                <a:moveTo>
                  <a:pt x="3290290" y="1590224"/>
                </a:moveTo>
                <a:cubicBezTo>
                  <a:pt x="3269727" y="1586016"/>
                  <a:pt x="3248437" y="1583806"/>
                  <a:pt x="3226630" y="1583806"/>
                </a:cubicBezTo>
                <a:cubicBezTo>
                  <a:pt x="3052179" y="1583806"/>
                  <a:pt x="2910758" y="1725227"/>
                  <a:pt x="2910758" y="1899678"/>
                </a:cubicBezTo>
                <a:cubicBezTo>
                  <a:pt x="2910758" y="2074130"/>
                  <a:pt x="3052179" y="2215551"/>
                  <a:pt x="3226630" y="2215550"/>
                </a:cubicBezTo>
                <a:cubicBezTo>
                  <a:pt x="3401082" y="2215551"/>
                  <a:pt x="3542503" y="2074130"/>
                  <a:pt x="3542502" y="1899678"/>
                </a:cubicBezTo>
                <a:cubicBezTo>
                  <a:pt x="3542503" y="1747033"/>
                  <a:pt x="3434228" y="1619677"/>
                  <a:pt x="3290290" y="1590224"/>
                </a:cubicBezTo>
                <a:close/>
                <a:moveTo>
                  <a:pt x="3334055" y="1377473"/>
                </a:moveTo>
                <a:cubicBezTo>
                  <a:pt x="3576950" y="1427177"/>
                  <a:pt x="3759665" y="1642090"/>
                  <a:pt x="3759665" y="1899678"/>
                </a:cubicBezTo>
                <a:cubicBezTo>
                  <a:pt x="3759665" y="2194064"/>
                  <a:pt x="3521017" y="2432713"/>
                  <a:pt x="3226630" y="2432713"/>
                </a:cubicBezTo>
                <a:cubicBezTo>
                  <a:pt x="2932244" y="2432712"/>
                  <a:pt x="2693596" y="2194065"/>
                  <a:pt x="2693596" y="1899678"/>
                </a:cubicBezTo>
                <a:cubicBezTo>
                  <a:pt x="2693596" y="1605292"/>
                  <a:pt x="2932244" y="1366644"/>
                  <a:pt x="3226630" y="1366644"/>
                </a:cubicBezTo>
                <a:cubicBezTo>
                  <a:pt x="3263429" y="1366644"/>
                  <a:pt x="3299356" y="1370373"/>
                  <a:pt x="3334055" y="1377473"/>
                </a:cubicBezTo>
                <a:close/>
                <a:moveTo>
                  <a:pt x="1391137" y="789478"/>
                </a:moveTo>
                <a:lnTo>
                  <a:pt x="1759910" y="888290"/>
                </a:lnTo>
                <a:lnTo>
                  <a:pt x="1754625" y="1202375"/>
                </a:lnTo>
                <a:lnTo>
                  <a:pt x="1744979" y="1199790"/>
                </a:lnTo>
                <a:cubicBezTo>
                  <a:pt x="1823578" y="1244024"/>
                  <a:pt x="1894617" y="1298265"/>
                  <a:pt x="1954704" y="1362586"/>
                </a:cubicBezTo>
                <a:lnTo>
                  <a:pt x="2234317" y="1293059"/>
                </a:lnTo>
                <a:lnTo>
                  <a:pt x="2413554" y="1630152"/>
                </a:lnTo>
                <a:lnTo>
                  <a:pt x="2214321" y="1809770"/>
                </a:lnTo>
                <a:cubicBezTo>
                  <a:pt x="2239296" y="1900740"/>
                  <a:pt x="2251067" y="1995997"/>
                  <a:pt x="2246841" y="2092825"/>
                </a:cubicBezTo>
                <a:lnTo>
                  <a:pt x="2495698" y="2230974"/>
                </a:lnTo>
                <a:lnTo>
                  <a:pt x="2396885" y="2599747"/>
                </a:lnTo>
                <a:lnTo>
                  <a:pt x="2094912" y="2594668"/>
                </a:lnTo>
                <a:cubicBezTo>
                  <a:pt x="2056732" y="2658461"/>
                  <a:pt x="2010475" y="2715996"/>
                  <a:pt x="1958644" y="2767359"/>
                </a:cubicBezTo>
                <a:lnTo>
                  <a:pt x="2057814" y="3026193"/>
                </a:lnTo>
                <a:lnTo>
                  <a:pt x="1745078" y="3245174"/>
                </a:lnTo>
                <a:lnTo>
                  <a:pt x="1507869" y="3039237"/>
                </a:lnTo>
                <a:lnTo>
                  <a:pt x="1536736" y="3019025"/>
                </a:lnTo>
                <a:cubicBezTo>
                  <a:pt x="1445878" y="3048429"/>
                  <a:pt x="1349798" y="3062567"/>
                  <a:pt x="1251837" y="3062021"/>
                </a:cubicBezTo>
                <a:lnTo>
                  <a:pt x="1108065" y="3321003"/>
                </a:lnTo>
                <a:lnTo>
                  <a:pt x="739291" y="3222191"/>
                </a:lnTo>
                <a:lnTo>
                  <a:pt x="744274" y="2926021"/>
                </a:lnTo>
                <a:cubicBezTo>
                  <a:pt x="666128" y="2881484"/>
                  <a:pt x="595548" y="2827017"/>
                  <a:pt x="535891" y="2762576"/>
                </a:cubicBezTo>
                <a:lnTo>
                  <a:pt x="540671" y="2772825"/>
                </a:lnTo>
                <a:lnTo>
                  <a:pt x="232276" y="2832568"/>
                </a:lnTo>
                <a:lnTo>
                  <a:pt x="70927" y="2486556"/>
                </a:lnTo>
                <a:lnTo>
                  <a:pt x="279495" y="2317444"/>
                </a:lnTo>
                <a:cubicBezTo>
                  <a:pt x="257233" y="2235849"/>
                  <a:pt x="245603" y="2150814"/>
                  <a:pt x="245586" y="2064274"/>
                </a:cubicBezTo>
                <a:lnTo>
                  <a:pt x="0" y="1927940"/>
                </a:lnTo>
                <a:lnTo>
                  <a:pt x="98812" y="1559167"/>
                </a:lnTo>
                <a:lnTo>
                  <a:pt x="380240" y="1563901"/>
                </a:lnTo>
                <a:cubicBezTo>
                  <a:pt x="418421" y="1496524"/>
                  <a:pt x="464524" y="1435092"/>
                  <a:pt x="516679" y="1380105"/>
                </a:cubicBezTo>
                <a:lnTo>
                  <a:pt x="422419" y="1089378"/>
                </a:lnTo>
                <a:lnTo>
                  <a:pt x="746189" y="887063"/>
                </a:lnTo>
                <a:lnTo>
                  <a:pt x="972292" y="1105134"/>
                </a:lnTo>
                <a:lnTo>
                  <a:pt x="970019" y="1106554"/>
                </a:lnTo>
                <a:cubicBezTo>
                  <a:pt x="1058903" y="1078586"/>
                  <a:pt x="1152743" y="1065659"/>
                  <a:pt x="1248316" y="1066709"/>
                </a:cubicBezTo>
                <a:lnTo>
                  <a:pt x="1238669" y="1064125"/>
                </a:lnTo>
                <a:close/>
                <a:moveTo>
                  <a:pt x="3349970" y="1300109"/>
                </a:moveTo>
                <a:cubicBezTo>
                  <a:pt x="3310130" y="1291957"/>
                  <a:pt x="3268880" y="1287676"/>
                  <a:pt x="3226630" y="1287676"/>
                </a:cubicBezTo>
                <a:cubicBezTo>
                  <a:pt x="2888631" y="1287676"/>
                  <a:pt x="2614628" y="1561679"/>
                  <a:pt x="2614628" y="1899678"/>
                </a:cubicBezTo>
                <a:cubicBezTo>
                  <a:pt x="2614628" y="2237678"/>
                  <a:pt x="2888630" y="2511680"/>
                  <a:pt x="3226630" y="2511681"/>
                </a:cubicBezTo>
                <a:cubicBezTo>
                  <a:pt x="3564630" y="2511681"/>
                  <a:pt x="3838633" y="2237678"/>
                  <a:pt x="3838633" y="1899678"/>
                </a:cubicBezTo>
                <a:cubicBezTo>
                  <a:pt x="3838632" y="1603928"/>
                  <a:pt x="3628849" y="1357176"/>
                  <a:pt x="3349970" y="1300109"/>
                </a:cubicBezTo>
                <a:close/>
                <a:moveTo>
                  <a:pt x="3358324" y="1024334"/>
                </a:moveTo>
                <a:lnTo>
                  <a:pt x="3410883" y="1234575"/>
                </a:lnTo>
                <a:lnTo>
                  <a:pt x="3403994" y="1234575"/>
                </a:lnTo>
                <a:cubicBezTo>
                  <a:pt x="3464268" y="1250018"/>
                  <a:pt x="3521292" y="1273478"/>
                  <a:pt x="3572818" y="1305612"/>
                </a:cubicBezTo>
                <a:lnTo>
                  <a:pt x="3746730" y="1209354"/>
                </a:lnTo>
                <a:lnTo>
                  <a:pt x="3926358" y="1401981"/>
                </a:lnTo>
                <a:lnTo>
                  <a:pt x="3825667" y="1557247"/>
                </a:lnTo>
                <a:cubicBezTo>
                  <a:pt x="3858552" y="1613408"/>
                  <a:pt x="3883404" y="1674784"/>
                  <a:pt x="3897877" y="1740062"/>
                </a:cubicBezTo>
                <a:lnTo>
                  <a:pt x="4088377" y="1787686"/>
                </a:lnTo>
                <a:lnTo>
                  <a:pt x="4088377" y="2051071"/>
                </a:lnTo>
                <a:lnTo>
                  <a:pt x="3886243" y="2101605"/>
                </a:lnTo>
                <a:cubicBezTo>
                  <a:pt x="3872191" y="2150933"/>
                  <a:pt x="3851639" y="2197531"/>
                  <a:pt x="3826272" y="2241013"/>
                </a:cubicBezTo>
                <a:lnTo>
                  <a:pt x="3938572" y="2395786"/>
                </a:lnTo>
                <a:lnTo>
                  <a:pt x="3769272" y="2597551"/>
                </a:lnTo>
                <a:lnTo>
                  <a:pt x="3574432" y="2502674"/>
                </a:lnTo>
                <a:lnTo>
                  <a:pt x="3590059" y="2484050"/>
                </a:lnTo>
                <a:cubicBezTo>
                  <a:pt x="3534764" y="2519868"/>
                  <a:pt x="3473263" y="2546445"/>
                  <a:pt x="3407886" y="2563572"/>
                </a:cubicBezTo>
                <a:lnTo>
                  <a:pt x="3358323" y="2761823"/>
                </a:lnTo>
                <a:lnTo>
                  <a:pt x="3094938" y="2761823"/>
                </a:lnTo>
                <a:lnTo>
                  <a:pt x="3045375" y="2563574"/>
                </a:lnTo>
                <a:cubicBezTo>
                  <a:pt x="2985349" y="2547848"/>
                  <a:pt x="2928591" y="2524155"/>
                  <a:pt x="2877330" y="2491865"/>
                </a:cubicBezTo>
                <a:lnTo>
                  <a:pt x="2882346" y="2497841"/>
                </a:lnTo>
                <a:lnTo>
                  <a:pt x="2687507" y="2592718"/>
                </a:lnTo>
                <a:lnTo>
                  <a:pt x="2518206" y="2390954"/>
                </a:lnTo>
                <a:lnTo>
                  <a:pt x="2626994" y="2241021"/>
                </a:lnTo>
                <a:cubicBezTo>
                  <a:pt x="2597591" y="2190623"/>
                  <a:pt x="2574657" y="2136035"/>
                  <a:pt x="2559194" y="2078370"/>
                </a:cubicBezTo>
                <a:lnTo>
                  <a:pt x="2371198" y="2031371"/>
                </a:lnTo>
                <a:lnTo>
                  <a:pt x="2371198" y="1767986"/>
                </a:lnTo>
                <a:lnTo>
                  <a:pt x="2559579" y="1720890"/>
                </a:lnTo>
                <a:cubicBezTo>
                  <a:pt x="2572992" y="1669175"/>
                  <a:pt x="2592745" y="1620006"/>
                  <a:pt x="2617681" y="1574051"/>
                </a:cubicBezTo>
                <a:lnTo>
                  <a:pt x="2502958" y="1397149"/>
                </a:lnTo>
                <a:lnTo>
                  <a:pt x="2682587" y="1204520"/>
                </a:lnTo>
                <a:lnTo>
                  <a:pt x="2872193" y="1309466"/>
                </a:lnTo>
                <a:lnTo>
                  <a:pt x="2870932" y="1310818"/>
                </a:lnTo>
                <a:cubicBezTo>
                  <a:pt x="2925169" y="1276310"/>
                  <a:pt x="2985393" y="1250941"/>
                  <a:pt x="3049268" y="1234575"/>
                </a:cubicBezTo>
                <a:lnTo>
                  <a:pt x="3042378" y="1234576"/>
                </a:lnTo>
                <a:lnTo>
                  <a:pt x="3094939" y="1024334"/>
                </a:lnTo>
                <a:close/>
                <a:moveTo>
                  <a:pt x="2786480" y="402820"/>
                </a:moveTo>
                <a:cubicBezTo>
                  <a:pt x="2745900" y="389943"/>
                  <a:pt x="2701172" y="388627"/>
                  <a:pt x="2657264" y="401580"/>
                </a:cubicBezTo>
                <a:cubicBezTo>
                  <a:pt x="2540176" y="436121"/>
                  <a:pt x="2473258" y="559041"/>
                  <a:pt x="2507800" y="676128"/>
                </a:cubicBezTo>
                <a:cubicBezTo>
                  <a:pt x="2542340" y="793216"/>
                  <a:pt x="2665260" y="860133"/>
                  <a:pt x="2782348" y="825592"/>
                </a:cubicBezTo>
                <a:cubicBezTo>
                  <a:pt x="2899435" y="791051"/>
                  <a:pt x="2966353" y="668132"/>
                  <a:pt x="2931812" y="551045"/>
                </a:cubicBezTo>
                <a:cubicBezTo>
                  <a:pt x="2910223" y="477864"/>
                  <a:pt x="2854113" y="424282"/>
                  <a:pt x="2786480" y="402820"/>
                </a:cubicBezTo>
                <a:close/>
                <a:moveTo>
                  <a:pt x="2932202" y="47278"/>
                </a:moveTo>
                <a:lnTo>
                  <a:pt x="3090904" y="140999"/>
                </a:lnTo>
                <a:lnTo>
                  <a:pt x="3054065" y="265147"/>
                </a:lnTo>
                <a:cubicBezTo>
                  <a:pt x="3087256" y="296329"/>
                  <a:pt x="3116089" y="332603"/>
                  <a:pt x="3138727" y="373550"/>
                </a:cubicBezTo>
                <a:lnTo>
                  <a:pt x="3276016" y="367796"/>
                </a:lnTo>
                <a:lnTo>
                  <a:pt x="3328165" y="544574"/>
                </a:lnTo>
                <a:lnTo>
                  <a:pt x="3202503" y="618514"/>
                </a:lnTo>
                <a:cubicBezTo>
                  <a:pt x="3202838" y="654403"/>
                  <a:pt x="3198271" y="689748"/>
                  <a:pt x="3189855" y="723955"/>
                </a:cubicBezTo>
                <a:lnTo>
                  <a:pt x="3295873" y="805599"/>
                </a:lnTo>
                <a:lnTo>
                  <a:pt x="3222192" y="974540"/>
                </a:lnTo>
                <a:lnTo>
                  <a:pt x="3072634" y="949439"/>
                </a:lnTo>
                <a:lnTo>
                  <a:pt x="3079435" y="933845"/>
                </a:lnTo>
                <a:cubicBezTo>
                  <a:pt x="3049413" y="968833"/>
                  <a:pt x="3013398" y="998848"/>
                  <a:pt x="2972910" y="1023288"/>
                </a:cubicBezTo>
                <a:lnTo>
                  <a:pt x="2978897" y="1166163"/>
                </a:lnTo>
                <a:lnTo>
                  <a:pt x="2802119" y="1218312"/>
                </a:lnTo>
                <a:lnTo>
                  <a:pt x="2729602" y="1095065"/>
                </a:lnTo>
                <a:cubicBezTo>
                  <a:pt x="2686199" y="1096396"/>
                  <a:pt x="2643414" y="1091732"/>
                  <a:pt x="2602615" y="1080209"/>
                </a:cubicBezTo>
                <a:lnTo>
                  <a:pt x="2607165" y="1083226"/>
                </a:lnTo>
                <a:lnTo>
                  <a:pt x="2495179" y="1185484"/>
                </a:lnTo>
                <a:lnTo>
                  <a:pt x="2341599" y="1083585"/>
                </a:lnTo>
                <a:lnTo>
                  <a:pt x="2384929" y="961414"/>
                </a:lnTo>
                <a:cubicBezTo>
                  <a:pt x="2355215" y="933409"/>
                  <a:pt x="2329015" y="901312"/>
                  <a:pt x="2307218" y="865670"/>
                </a:cubicBezTo>
                <a:lnTo>
                  <a:pt x="2171734" y="871348"/>
                </a:lnTo>
                <a:lnTo>
                  <a:pt x="2119584" y="694571"/>
                </a:lnTo>
                <a:lnTo>
                  <a:pt x="2236697" y="625662"/>
                </a:lnTo>
                <a:cubicBezTo>
                  <a:pt x="2235459" y="588297"/>
                  <a:pt x="2238982" y="551385"/>
                  <a:pt x="2246620" y="515603"/>
                </a:cubicBezTo>
                <a:lnTo>
                  <a:pt x="2134594" y="419585"/>
                </a:lnTo>
                <a:lnTo>
                  <a:pt x="2217016" y="254732"/>
                </a:lnTo>
                <a:lnTo>
                  <a:pt x="2365055" y="287627"/>
                </a:lnTo>
                <a:lnTo>
                  <a:pt x="2364476" y="288784"/>
                </a:lnTo>
                <a:cubicBezTo>
                  <a:pt x="2394046" y="254885"/>
                  <a:pt x="2429444" y="225933"/>
                  <a:pt x="2469075" y="202302"/>
                </a:cubicBezTo>
                <a:lnTo>
                  <a:pt x="2464452" y="203666"/>
                </a:lnTo>
                <a:lnTo>
                  <a:pt x="2458102" y="52150"/>
                </a:lnTo>
                <a:lnTo>
                  <a:pt x="2634880" y="0"/>
                </a:lnTo>
                <a:lnTo>
                  <a:pt x="2711784" y="130703"/>
                </a:lnTo>
                <a:lnTo>
                  <a:pt x="2707159" y="132067"/>
                </a:lnTo>
                <a:cubicBezTo>
                  <a:pt x="2750672" y="130497"/>
                  <a:pt x="2793590" y="134953"/>
                  <a:pt x="2834535" y="14631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60" name="Trapezoid 3">
            <a:extLst>
              <a:ext uri="{FF2B5EF4-FFF2-40B4-BE49-F238E27FC236}">
                <a16:creationId xmlns:a16="http://schemas.microsoft.com/office/drawing/2014/main" id="{5AEF7361-8784-423E-964E-35D402AC3871}"/>
              </a:ext>
            </a:extLst>
          </p:cNvPr>
          <p:cNvSpPr/>
          <p:nvPr/>
        </p:nvSpPr>
        <p:spPr>
          <a:xfrm>
            <a:off x="6062077" y="4000712"/>
            <a:ext cx="316346" cy="322413"/>
          </a:xfrm>
          <a:custGeom>
            <a:avLst/>
            <a:gdLst/>
            <a:ahLst/>
            <a:cxnLst/>
            <a:rect l="l" t="t" r="r" b="b"/>
            <a:pathLst>
              <a:path w="3890855" h="3965475">
                <a:moveTo>
                  <a:pt x="513635" y="2426125"/>
                </a:moveTo>
                <a:lnTo>
                  <a:pt x="1518439" y="2426125"/>
                </a:lnTo>
                <a:cubicBezTo>
                  <a:pt x="1550976" y="2510415"/>
                  <a:pt x="1581900" y="2596962"/>
                  <a:pt x="1610725" y="2683637"/>
                </a:cubicBezTo>
                <a:lnTo>
                  <a:pt x="901668" y="2683637"/>
                </a:lnTo>
                <a:lnTo>
                  <a:pt x="559881" y="3707964"/>
                </a:lnTo>
                <a:lnTo>
                  <a:pt x="1917114" y="3707964"/>
                </a:lnTo>
                <a:cubicBezTo>
                  <a:pt x="1925031" y="3729959"/>
                  <a:pt x="1931702" y="3744180"/>
                  <a:pt x="1936944" y="3749452"/>
                </a:cubicBezTo>
                <a:cubicBezTo>
                  <a:pt x="1940579" y="3743065"/>
                  <a:pt x="1945876" y="3728913"/>
                  <a:pt x="1952632" y="3707964"/>
                </a:cubicBezTo>
                <a:lnTo>
                  <a:pt x="3330974" y="3707964"/>
                </a:lnTo>
                <a:lnTo>
                  <a:pt x="2989187" y="2683637"/>
                </a:lnTo>
                <a:lnTo>
                  <a:pt x="2271337" y="2683637"/>
                </a:lnTo>
                <a:cubicBezTo>
                  <a:pt x="2301469" y="2597098"/>
                  <a:pt x="2333531" y="2510572"/>
                  <a:pt x="2366939" y="2426125"/>
                </a:cubicBezTo>
                <a:lnTo>
                  <a:pt x="3377220" y="2426125"/>
                </a:lnTo>
                <a:lnTo>
                  <a:pt x="3890855" y="3965475"/>
                </a:lnTo>
                <a:lnTo>
                  <a:pt x="0" y="3965475"/>
                </a:lnTo>
                <a:close/>
                <a:moveTo>
                  <a:pt x="1936944" y="620869"/>
                </a:moveTo>
                <a:cubicBezTo>
                  <a:pt x="1782578" y="620869"/>
                  <a:pt x="1657440" y="746006"/>
                  <a:pt x="1657440" y="900372"/>
                </a:cubicBezTo>
                <a:cubicBezTo>
                  <a:pt x="1657440" y="1054738"/>
                  <a:pt x="1782578" y="1179876"/>
                  <a:pt x="1936944" y="1179876"/>
                </a:cubicBezTo>
                <a:cubicBezTo>
                  <a:pt x="2091310" y="1179876"/>
                  <a:pt x="2216447" y="1054738"/>
                  <a:pt x="2216447" y="900372"/>
                </a:cubicBezTo>
                <a:cubicBezTo>
                  <a:pt x="2216447" y="746006"/>
                  <a:pt x="2091310" y="620869"/>
                  <a:pt x="1936944" y="620869"/>
                </a:cubicBezTo>
                <a:close/>
                <a:moveTo>
                  <a:pt x="1936944" y="0"/>
                </a:moveTo>
                <a:cubicBezTo>
                  <a:pt x="2169175" y="0"/>
                  <a:pt x="2401406" y="88593"/>
                  <a:pt x="2578592" y="265779"/>
                </a:cubicBezTo>
                <a:lnTo>
                  <a:pt x="2578592" y="265780"/>
                </a:lnTo>
                <a:cubicBezTo>
                  <a:pt x="2932964" y="620153"/>
                  <a:pt x="2888999" y="1155622"/>
                  <a:pt x="2578592" y="1549077"/>
                </a:cubicBezTo>
                <a:cubicBezTo>
                  <a:pt x="2248849" y="1967039"/>
                  <a:pt x="1976153" y="3125749"/>
                  <a:pt x="1936944" y="3194660"/>
                </a:cubicBezTo>
                <a:cubicBezTo>
                  <a:pt x="1883033" y="3140450"/>
                  <a:pt x="1647095" y="1944983"/>
                  <a:pt x="1295295" y="1549076"/>
                </a:cubicBezTo>
                <a:cubicBezTo>
                  <a:pt x="962406" y="1174450"/>
                  <a:pt x="940923" y="620152"/>
                  <a:pt x="1295295" y="265779"/>
                </a:cubicBezTo>
                <a:cubicBezTo>
                  <a:pt x="1472481" y="88593"/>
                  <a:pt x="1704713" y="0"/>
                  <a:pt x="193694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dirty="0">
              <a:solidFill>
                <a:schemeClr val="tx1"/>
              </a:solidFill>
            </a:endParaRPr>
          </a:p>
        </p:txBody>
      </p:sp>
      <p:sp>
        <p:nvSpPr>
          <p:cNvPr id="61" name="Rectangle 15">
            <a:extLst>
              <a:ext uri="{FF2B5EF4-FFF2-40B4-BE49-F238E27FC236}">
                <a16:creationId xmlns:a16="http://schemas.microsoft.com/office/drawing/2014/main" id="{ECA93DF1-9753-41C5-AA31-6A5F797AB21E}"/>
              </a:ext>
            </a:extLst>
          </p:cNvPr>
          <p:cNvSpPr/>
          <p:nvPr/>
        </p:nvSpPr>
        <p:spPr>
          <a:xfrm rot="14270044">
            <a:off x="6037297" y="5174145"/>
            <a:ext cx="344003" cy="358344"/>
          </a:xfrm>
          <a:custGeom>
            <a:avLst/>
            <a:gdLst/>
            <a:ahLst/>
            <a:cxnLst/>
            <a:rect l="l" t="t" r="r" b="b"/>
            <a:pathLst>
              <a:path w="4088964" h="4259405">
                <a:moveTo>
                  <a:pt x="1480605" y="2231940"/>
                </a:moveTo>
                <a:lnTo>
                  <a:pt x="1199818" y="2044620"/>
                </a:lnTo>
                <a:lnTo>
                  <a:pt x="761621" y="2687221"/>
                </a:lnTo>
                <a:cubicBezTo>
                  <a:pt x="501536" y="2652619"/>
                  <a:pt x="265323" y="2467912"/>
                  <a:pt x="39127" y="2272940"/>
                </a:cubicBezTo>
                <a:cubicBezTo>
                  <a:pt x="-80639" y="2070133"/>
                  <a:pt x="269496" y="1743507"/>
                  <a:pt x="374515" y="1494038"/>
                </a:cubicBezTo>
                <a:lnTo>
                  <a:pt x="93728" y="1306717"/>
                </a:lnTo>
                <a:lnTo>
                  <a:pt x="1091841" y="1312633"/>
                </a:lnTo>
                <a:close/>
                <a:moveTo>
                  <a:pt x="2759566" y="226796"/>
                </a:moveTo>
                <a:cubicBezTo>
                  <a:pt x="2331051" y="377379"/>
                  <a:pt x="2150002" y="492309"/>
                  <a:pt x="1991062" y="643648"/>
                </a:cubicBezTo>
                <a:lnTo>
                  <a:pt x="1463599" y="1446568"/>
                </a:lnTo>
                <a:lnTo>
                  <a:pt x="610317" y="909936"/>
                </a:lnTo>
                <a:cubicBezTo>
                  <a:pt x="810411" y="627556"/>
                  <a:pt x="1020899" y="239191"/>
                  <a:pt x="1244930" y="61882"/>
                </a:cubicBezTo>
                <a:cubicBezTo>
                  <a:pt x="1491876" y="-75367"/>
                  <a:pt x="1697752" y="31605"/>
                  <a:pt x="2759566" y="226796"/>
                </a:cubicBezTo>
                <a:close/>
                <a:moveTo>
                  <a:pt x="1722488" y="3820535"/>
                </a:moveTo>
                <a:cubicBezTo>
                  <a:pt x="1376925" y="3801485"/>
                  <a:pt x="936112" y="3830060"/>
                  <a:pt x="666750" y="3734810"/>
                </a:cubicBezTo>
                <a:cubicBezTo>
                  <a:pt x="419100" y="3598835"/>
                  <a:pt x="400050" y="3367610"/>
                  <a:pt x="0" y="2364860"/>
                </a:cubicBezTo>
                <a:cubicBezTo>
                  <a:pt x="355600" y="2647435"/>
                  <a:pt x="549276" y="2739510"/>
                  <a:pt x="762000" y="2793485"/>
                </a:cubicBezTo>
                <a:lnTo>
                  <a:pt x="1722487" y="2812535"/>
                </a:lnTo>
                <a:close/>
                <a:moveTo>
                  <a:pt x="3605396" y="869465"/>
                </a:moveTo>
                <a:lnTo>
                  <a:pt x="3069019" y="1711228"/>
                </a:lnTo>
                <a:lnTo>
                  <a:pt x="2083849" y="1550906"/>
                </a:lnTo>
                <a:lnTo>
                  <a:pt x="2391902" y="1412941"/>
                </a:lnTo>
                <a:lnTo>
                  <a:pt x="2081217" y="699900"/>
                </a:lnTo>
                <a:cubicBezTo>
                  <a:pt x="2248971" y="498156"/>
                  <a:pt x="2531081" y="396532"/>
                  <a:pt x="2816547" y="308854"/>
                </a:cubicBezTo>
                <a:cubicBezTo>
                  <a:pt x="3051986" y="315439"/>
                  <a:pt x="3142075" y="785719"/>
                  <a:pt x="3297344" y="1007430"/>
                </a:cubicBezTo>
                <a:close/>
                <a:moveTo>
                  <a:pt x="3222215" y="3788662"/>
                </a:moveTo>
                <a:cubicBezTo>
                  <a:pt x="3089072" y="3954283"/>
                  <a:pt x="2662122" y="3869088"/>
                  <a:pt x="2413930" y="3921936"/>
                </a:cubicBezTo>
                <a:lnTo>
                  <a:pt x="2420658" y="4259405"/>
                </a:lnTo>
                <a:lnTo>
                  <a:pt x="1855155" y="3436926"/>
                </a:lnTo>
                <a:lnTo>
                  <a:pt x="2387428" y="2592563"/>
                </a:lnTo>
                <a:lnTo>
                  <a:pt x="2394156" y="2930032"/>
                </a:lnTo>
                <a:lnTo>
                  <a:pt x="3171906" y="2922431"/>
                </a:lnTo>
                <a:cubicBezTo>
                  <a:pt x="3292132" y="3155642"/>
                  <a:pt x="3275533" y="3455038"/>
                  <a:pt x="3244786" y="3752078"/>
                </a:cubicBezTo>
                <a:cubicBezTo>
                  <a:pt x="3238662" y="3765464"/>
                  <a:pt x="3231091" y="3777620"/>
                  <a:pt x="3222215" y="3788662"/>
                </a:cubicBezTo>
                <a:close/>
                <a:moveTo>
                  <a:pt x="3948285" y="2834020"/>
                </a:moveTo>
                <a:cubicBezTo>
                  <a:pt x="3833022" y="3018741"/>
                  <a:pt x="3639730" y="3281008"/>
                  <a:pt x="3342579" y="3731662"/>
                </a:cubicBezTo>
                <a:cubicBezTo>
                  <a:pt x="3371271" y="3278367"/>
                  <a:pt x="3336159" y="3066813"/>
                  <a:pt x="3258895" y="2861397"/>
                </a:cubicBezTo>
                <a:lnTo>
                  <a:pt x="2725671" y="2062291"/>
                </a:lnTo>
                <a:lnTo>
                  <a:pt x="3552883" y="1486284"/>
                </a:lnTo>
                <a:cubicBezTo>
                  <a:pt x="3734716" y="1780754"/>
                  <a:pt x="4010062" y="2126176"/>
                  <a:pt x="4085819" y="2401657"/>
                </a:cubicBezTo>
                <a:cubicBezTo>
                  <a:pt x="4100783" y="2542124"/>
                  <a:pt x="4063549" y="2649298"/>
                  <a:pt x="3948285" y="283402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62" name="Donut 15">
            <a:extLst>
              <a:ext uri="{FF2B5EF4-FFF2-40B4-BE49-F238E27FC236}">
                <a16:creationId xmlns:a16="http://schemas.microsoft.com/office/drawing/2014/main" id="{55184031-5109-48A3-B022-381CB3073CF5}"/>
              </a:ext>
            </a:extLst>
          </p:cNvPr>
          <p:cNvSpPr/>
          <p:nvPr/>
        </p:nvSpPr>
        <p:spPr>
          <a:xfrm>
            <a:off x="8761967" y="5152822"/>
            <a:ext cx="384308" cy="385924"/>
          </a:xfrm>
          <a:custGeom>
            <a:avLst/>
            <a:gdLst/>
            <a:ahLst/>
            <a:cxnLst/>
            <a:rect l="l" t="t" r="r" b="b"/>
            <a:pathLst>
              <a:path w="3821708" h="3795110">
                <a:moveTo>
                  <a:pt x="1910854" y="903842"/>
                </a:moveTo>
                <a:lnTo>
                  <a:pt x="1793831" y="1129420"/>
                </a:lnTo>
                <a:lnTo>
                  <a:pt x="1791613" y="1129420"/>
                </a:lnTo>
                <a:lnTo>
                  <a:pt x="1791892" y="1133157"/>
                </a:lnTo>
                <a:lnTo>
                  <a:pt x="1791613" y="1133695"/>
                </a:lnTo>
                <a:lnTo>
                  <a:pt x="1791933" y="1133695"/>
                </a:lnTo>
                <a:lnTo>
                  <a:pt x="1833002" y="1683464"/>
                </a:lnTo>
                <a:cubicBezTo>
                  <a:pt x="1744939" y="1714584"/>
                  <a:pt x="1682254" y="1798749"/>
                  <a:pt x="1682254" y="1897555"/>
                </a:cubicBezTo>
                <a:cubicBezTo>
                  <a:pt x="1682254" y="2023808"/>
                  <a:pt x="1784602" y="2126156"/>
                  <a:pt x="1910855" y="2126156"/>
                </a:cubicBezTo>
                <a:cubicBezTo>
                  <a:pt x="1975561" y="2126156"/>
                  <a:pt x="2033988" y="2099273"/>
                  <a:pt x="2075304" y="2055803"/>
                </a:cubicBezTo>
                <a:lnTo>
                  <a:pt x="2443125" y="2288080"/>
                </a:lnTo>
                <a:lnTo>
                  <a:pt x="2443003" y="2288309"/>
                </a:lnTo>
                <a:lnTo>
                  <a:pt x="2443494" y="2288314"/>
                </a:lnTo>
                <a:lnTo>
                  <a:pt x="2446061" y="2289935"/>
                </a:lnTo>
                <a:lnTo>
                  <a:pt x="2446904" y="2288348"/>
                </a:lnTo>
                <a:lnTo>
                  <a:pt x="2652725" y="2290436"/>
                </a:lnTo>
                <a:lnTo>
                  <a:pt x="2535900" y="2120971"/>
                </a:lnTo>
                <a:lnTo>
                  <a:pt x="2536744" y="2119385"/>
                </a:lnTo>
                <a:lnTo>
                  <a:pt x="2533964" y="2118163"/>
                </a:lnTo>
                <a:lnTo>
                  <a:pt x="2533686" y="2117759"/>
                </a:lnTo>
                <a:lnTo>
                  <a:pt x="2533565" y="2117988"/>
                </a:lnTo>
                <a:lnTo>
                  <a:pt x="2134900" y="1942755"/>
                </a:lnTo>
                <a:cubicBezTo>
                  <a:pt x="2137918" y="1928156"/>
                  <a:pt x="2139456" y="1913035"/>
                  <a:pt x="2139456" y="1897555"/>
                </a:cubicBezTo>
                <a:cubicBezTo>
                  <a:pt x="2139456" y="1798748"/>
                  <a:pt x="2076770" y="1714583"/>
                  <a:pt x="1988706" y="1683463"/>
                </a:cubicBezTo>
                <a:lnTo>
                  <a:pt x="2029775" y="1133695"/>
                </a:lnTo>
                <a:lnTo>
                  <a:pt x="2030094" y="1133695"/>
                </a:lnTo>
                <a:lnTo>
                  <a:pt x="2029815" y="1133157"/>
                </a:lnTo>
                <a:lnTo>
                  <a:pt x="2030094" y="1129420"/>
                </a:lnTo>
                <a:lnTo>
                  <a:pt x="2027877" y="1129420"/>
                </a:lnTo>
                <a:close/>
                <a:moveTo>
                  <a:pt x="1910854" y="565406"/>
                </a:moveTo>
                <a:cubicBezTo>
                  <a:pt x="2646579" y="565406"/>
                  <a:pt x="3243002" y="1161829"/>
                  <a:pt x="3243002" y="1897554"/>
                </a:cubicBezTo>
                <a:cubicBezTo>
                  <a:pt x="3243002" y="2633279"/>
                  <a:pt x="2646579" y="3229702"/>
                  <a:pt x="1910854" y="3229702"/>
                </a:cubicBezTo>
                <a:cubicBezTo>
                  <a:pt x="1175129" y="3229702"/>
                  <a:pt x="578706" y="2633279"/>
                  <a:pt x="578706" y="1897554"/>
                </a:cubicBezTo>
                <a:cubicBezTo>
                  <a:pt x="578706" y="1161829"/>
                  <a:pt x="1175129" y="565406"/>
                  <a:pt x="1910854" y="565406"/>
                </a:cubicBezTo>
                <a:close/>
                <a:moveTo>
                  <a:pt x="1766837" y="367010"/>
                </a:moveTo>
                <a:cubicBezTo>
                  <a:pt x="1050362" y="432397"/>
                  <a:pt x="475174" y="981146"/>
                  <a:pt x="377476" y="1681610"/>
                </a:cubicBezTo>
                <a:lnTo>
                  <a:pt x="426306" y="1681610"/>
                </a:lnTo>
                <a:cubicBezTo>
                  <a:pt x="510474" y="1681610"/>
                  <a:pt x="578706" y="1746088"/>
                  <a:pt x="578706" y="1825626"/>
                </a:cubicBezTo>
                <a:cubicBezTo>
                  <a:pt x="578706" y="1905164"/>
                  <a:pt x="510474" y="1969642"/>
                  <a:pt x="426306" y="1969642"/>
                </a:cubicBezTo>
                <a:lnTo>
                  <a:pt x="364094" y="1969642"/>
                </a:lnTo>
                <a:cubicBezTo>
                  <a:pt x="398055" y="2738400"/>
                  <a:pt x="1003246" y="3359660"/>
                  <a:pt x="1769417" y="3427809"/>
                </a:cubicBezTo>
                <a:lnTo>
                  <a:pt x="1769417" y="3382101"/>
                </a:lnTo>
                <a:cubicBezTo>
                  <a:pt x="1769417" y="3297933"/>
                  <a:pt x="1833895" y="3229701"/>
                  <a:pt x="1913433" y="3229701"/>
                </a:cubicBezTo>
                <a:cubicBezTo>
                  <a:pt x="1992971" y="3229701"/>
                  <a:pt x="2057449" y="3297933"/>
                  <a:pt x="2057449" y="3382101"/>
                </a:cubicBezTo>
                <a:lnTo>
                  <a:pt x="2057449" y="3427707"/>
                </a:lnTo>
                <a:cubicBezTo>
                  <a:pt x="2804164" y="3358467"/>
                  <a:pt x="3396856" y="2764020"/>
                  <a:pt x="3455018" y="2020616"/>
                </a:cubicBezTo>
                <a:lnTo>
                  <a:pt x="3395402" y="2020616"/>
                </a:lnTo>
                <a:cubicBezTo>
                  <a:pt x="3311234" y="2020616"/>
                  <a:pt x="3243002" y="1956138"/>
                  <a:pt x="3243002" y="1876600"/>
                </a:cubicBezTo>
                <a:cubicBezTo>
                  <a:pt x="3243002" y="1797062"/>
                  <a:pt x="3311234" y="1732584"/>
                  <a:pt x="3395402" y="1732584"/>
                </a:cubicBezTo>
                <a:lnTo>
                  <a:pt x="3451747" y="1732584"/>
                </a:lnTo>
                <a:cubicBezTo>
                  <a:pt x="3374444" y="1008025"/>
                  <a:pt x="2788738" y="434055"/>
                  <a:pt x="2054869" y="367632"/>
                </a:cubicBezTo>
                <a:lnTo>
                  <a:pt x="2054869" y="407296"/>
                </a:lnTo>
                <a:cubicBezTo>
                  <a:pt x="2054869" y="491464"/>
                  <a:pt x="1990391" y="559696"/>
                  <a:pt x="1910853" y="559696"/>
                </a:cubicBezTo>
                <a:cubicBezTo>
                  <a:pt x="1831315" y="559696"/>
                  <a:pt x="1766837" y="491464"/>
                  <a:pt x="1766837" y="407296"/>
                </a:cubicBezTo>
                <a:close/>
                <a:moveTo>
                  <a:pt x="1910854" y="0"/>
                </a:moveTo>
                <a:cubicBezTo>
                  <a:pt x="2966190" y="0"/>
                  <a:pt x="3821708" y="849564"/>
                  <a:pt x="3821708" y="1897555"/>
                </a:cubicBezTo>
                <a:cubicBezTo>
                  <a:pt x="3821708" y="2945546"/>
                  <a:pt x="2966190" y="3795110"/>
                  <a:pt x="1910854" y="3795110"/>
                </a:cubicBezTo>
                <a:cubicBezTo>
                  <a:pt x="855518" y="3795110"/>
                  <a:pt x="0" y="2945546"/>
                  <a:pt x="0" y="1897555"/>
                </a:cubicBezTo>
                <a:cubicBezTo>
                  <a:pt x="0" y="849564"/>
                  <a:pt x="855518" y="0"/>
                  <a:pt x="191085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solidFill>
                <a:schemeClr val="tx1"/>
              </a:solidFill>
            </a:endParaRPr>
          </a:p>
        </p:txBody>
      </p:sp>
    </p:spTree>
    <p:extLst>
      <p:ext uri="{BB962C8B-B14F-4D97-AF65-F5344CB8AC3E}">
        <p14:creationId xmlns:p14="http://schemas.microsoft.com/office/powerpoint/2010/main" val="12792249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dirty="0"/>
              <a:t>Infographic Style</a:t>
            </a:r>
          </a:p>
        </p:txBody>
      </p:sp>
      <p:grpSp>
        <p:nvGrpSpPr>
          <p:cNvPr id="3" name="그룹 6">
            <a:extLst>
              <a:ext uri="{FF2B5EF4-FFF2-40B4-BE49-F238E27FC236}">
                <a16:creationId xmlns:a16="http://schemas.microsoft.com/office/drawing/2014/main" id="{BF25EEE1-B553-42AA-A86F-65BD2651165F}"/>
              </a:ext>
            </a:extLst>
          </p:cNvPr>
          <p:cNvGrpSpPr/>
          <p:nvPr/>
        </p:nvGrpSpPr>
        <p:grpSpPr>
          <a:xfrm>
            <a:off x="3529668" y="3105198"/>
            <a:ext cx="1856554" cy="1763310"/>
            <a:chOff x="3432955" y="3105197"/>
            <a:chExt cx="1985378" cy="1885664"/>
          </a:xfrm>
        </p:grpSpPr>
        <p:sp>
          <p:nvSpPr>
            <p:cNvPr id="4" name="Freeform 88">
              <a:extLst>
                <a:ext uri="{FF2B5EF4-FFF2-40B4-BE49-F238E27FC236}">
                  <a16:creationId xmlns:a16="http://schemas.microsoft.com/office/drawing/2014/main" id="{A041E700-1084-44EC-94E0-8D0A617F8500}"/>
                </a:ext>
              </a:extLst>
            </p:cNvPr>
            <p:cNvSpPr/>
            <p:nvPr/>
          </p:nvSpPr>
          <p:spPr>
            <a:xfrm rot="15392080">
              <a:off x="3380850" y="3157302"/>
              <a:ext cx="1862705" cy="1758496"/>
            </a:xfrm>
            <a:custGeom>
              <a:avLst/>
              <a:gdLst>
                <a:gd name="connsiteX0" fmla="*/ 1884852 w 3784599"/>
                <a:gd name="connsiteY0" fmla="*/ 1 h 3572874"/>
                <a:gd name="connsiteX1" fmla="*/ 40812 w 3784599"/>
                <a:gd name="connsiteY1" fmla="*/ 3169921 h 3572874"/>
                <a:gd name="connsiteX2" fmla="*/ 3744132 w 3784599"/>
                <a:gd name="connsiteY2" fmla="*/ 3185161 h 3572874"/>
                <a:gd name="connsiteX3" fmla="*/ 1884852 w 3784599"/>
                <a:gd name="connsiteY3" fmla="*/ 1 h 3572874"/>
              </a:gdLst>
              <a:ahLst/>
              <a:cxnLst>
                <a:cxn ang="0">
                  <a:pos x="connsiteX0" y="connsiteY0"/>
                </a:cxn>
                <a:cxn ang="0">
                  <a:pos x="connsiteX1" y="connsiteY1"/>
                </a:cxn>
                <a:cxn ang="0">
                  <a:pos x="connsiteX2" y="connsiteY2"/>
                </a:cxn>
                <a:cxn ang="0">
                  <a:pos x="connsiteX3" y="connsiteY3"/>
                </a:cxn>
              </a:cxnLst>
              <a:rect l="l" t="t" r="r" b="b"/>
              <a:pathLst>
                <a:path w="3784599" h="3572874">
                  <a:moveTo>
                    <a:pt x="1884852" y="1"/>
                  </a:moveTo>
                  <a:cubicBezTo>
                    <a:pt x="1267632" y="-2539"/>
                    <a:pt x="-269068" y="2639061"/>
                    <a:pt x="40812" y="3169921"/>
                  </a:cubicBezTo>
                  <a:cubicBezTo>
                    <a:pt x="350692" y="3700781"/>
                    <a:pt x="3434252" y="3708401"/>
                    <a:pt x="3744132" y="3185161"/>
                  </a:cubicBezTo>
                  <a:cubicBezTo>
                    <a:pt x="4054012" y="2661921"/>
                    <a:pt x="2502072" y="2541"/>
                    <a:pt x="1884852" y="1"/>
                  </a:cubicBezTo>
                  <a:close/>
                </a:path>
              </a:pathLst>
            </a:custGeom>
            <a:gradFill flip="none" rotWithShape="1">
              <a:gsLst>
                <a:gs pos="0">
                  <a:schemeClr val="accent1">
                    <a:alpha val="70000"/>
                  </a:schemeClr>
                </a:gs>
                <a:gs pos="100000">
                  <a:schemeClr val="accent1">
                    <a:alpha val="46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dirty="0"/>
            </a:p>
          </p:txBody>
        </p:sp>
        <p:sp>
          <p:nvSpPr>
            <p:cNvPr id="5" name="Freeform 89">
              <a:extLst>
                <a:ext uri="{FF2B5EF4-FFF2-40B4-BE49-F238E27FC236}">
                  <a16:creationId xmlns:a16="http://schemas.microsoft.com/office/drawing/2014/main" id="{F3366024-AED3-40ED-AC72-559C8C3A2CCD}"/>
                </a:ext>
              </a:extLst>
            </p:cNvPr>
            <p:cNvSpPr/>
            <p:nvPr/>
          </p:nvSpPr>
          <p:spPr>
            <a:xfrm rot="12600000">
              <a:off x="3468239" y="3194833"/>
              <a:ext cx="1862704" cy="1758498"/>
            </a:xfrm>
            <a:custGeom>
              <a:avLst/>
              <a:gdLst>
                <a:gd name="connsiteX0" fmla="*/ 1884852 w 3784599"/>
                <a:gd name="connsiteY0" fmla="*/ 1 h 3572874"/>
                <a:gd name="connsiteX1" fmla="*/ 40812 w 3784599"/>
                <a:gd name="connsiteY1" fmla="*/ 3169921 h 3572874"/>
                <a:gd name="connsiteX2" fmla="*/ 3744132 w 3784599"/>
                <a:gd name="connsiteY2" fmla="*/ 3185161 h 3572874"/>
                <a:gd name="connsiteX3" fmla="*/ 1884852 w 3784599"/>
                <a:gd name="connsiteY3" fmla="*/ 1 h 3572874"/>
              </a:gdLst>
              <a:ahLst/>
              <a:cxnLst>
                <a:cxn ang="0">
                  <a:pos x="connsiteX0" y="connsiteY0"/>
                </a:cxn>
                <a:cxn ang="0">
                  <a:pos x="connsiteX1" y="connsiteY1"/>
                </a:cxn>
                <a:cxn ang="0">
                  <a:pos x="connsiteX2" y="connsiteY2"/>
                </a:cxn>
                <a:cxn ang="0">
                  <a:pos x="connsiteX3" y="connsiteY3"/>
                </a:cxn>
              </a:cxnLst>
              <a:rect l="l" t="t" r="r" b="b"/>
              <a:pathLst>
                <a:path w="3784599" h="3572874">
                  <a:moveTo>
                    <a:pt x="1884852" y="1"/>
                  </a:moveTo>
                  <a:cubicBezTo>
                    <a:pt x="1267632" y="-2539"/>
                    <a:pt x="-269068" y="2639061"/>
                    <a:pt x="40812" y="3169921"/>
                  </a:cubicBezTo>
                  <a:cubicBezTo>
                    <a:pt x="350692" y="3700781"/>
                    <a:pt x="3434252" y="3708401"/>
                    <a:pt x="3744132" y="3185161"/>
                  </a:cubicBezTo>
                  <a:cubicBezTo>
                    <a:pt x="4054012" y="2661921"/>
                    <a:pt x="2502072" y="2541"/>
                    <a:pt x="1884852" y="1"/>
                  </a:cubicBezTo>
                  <a:close/>
                </a:path>
              </a:pathLst>
            </a:custGeom>
            <a:gradFill flip="none" rotWithShape="1">
              <a:gsLst>
                <a:gs pos="0">
                  <a:schemeClr val="accent1">
                    <a:alpha val="70000"/>
                  </a:schemeClr>
                </a:gs>
                <a:gs pos="100000">
                  <a:schemeClr val="accent1">
                    <a:alpha val="46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sp>
          <p:nvSpPr>
            <p:cNvPr id="6" name="Freeform 90">
              <a:extLst>
                <a:ext uri="{FF2B5EF4-FFF2-40B4-BE49-F238E27FC236}">
                  <a16:creationId xmlns:a16="http://schemas.microsoft.com/office/drawing/2014/main" id="{6EC81C60-D8F6-4FB7-9212-DEA90807B84A}"/>
                </a:ext>
              </a:extLst>
            </p:cNvPr>
            <p:cNvSpPr/>
            <p:nvPr/>
          </p:nvSpPr>
          <p:spPr>
            <a:xfrm rot="9900000">
              <a:off x="3555629" y="3232363"/>
              <a:ext cx="1862704" cy="1758498"/>
            </a:xfrm>
            <a:custGeom>
              <a:avLst/>
              <a:gdLst>
                <a:gd name="connsiteX0" fmla="*/ 1884852 w 3784599"/>
                <a:gd name="connsiteY0" fmla="*/ 1 h 3572874"/>
                <a:gd name="connsiteX1" fmla="*/ 40812 w 3784599"/>
                <a:gd name="connsiteY1" fmla="*/ 3169921 h 3572874"/>
                <a:gd name="connsiteX2" fmla="*/ 3744132 w 3784599"/>
                <a:gd name="connsiteY2" fmla="*/ 3185161 h 3572874"/>
                <a:gd name="connsiteX3" fmla="*/ 1884852 w 3784599"/>
                <a:gd name="connsiteY3" fmla="*/ 1 h 3572874"/>
              </a:gdLst>
              <a:ahLst/>
              <a:cxnLst>
                <a:cxn ang="0">
                  <a:pos x="connsiteX0" y="connsiteY0"/>
                </a:cxn>
                <a:cxn ang="0">
                  <a:pos x="connsiteX1" y="connsiteY1"/>
                </a:cxn>
                <a:cxn ang="0">
                  <a:pos x="connsiteX2" y="connsiteY2"/>
                </a:cxn>
                <a:cxn ang="0">
                  <a:pos x="connsiteX3" y="connsiteY3"/>
                </a:cxn>
              </a:cxnLst>
              <a:rect l="l" t="t" r="r" b="b"/>
              <a:pathLst>
                <a:path w="3784599" h="3572874">
                  <a:moveTo>
                    <a:pt x="1884852" y="1"/>
                  </a:moveTo>
                  <a:cubicBezTo>
                    <a:pt x="1267632" y="-2539"/>
                    <a:pt x="-269068" y="2639061"/>
                    <a:pt x="40812" y="3169921"/>
                  </a:cubicBezTo>
                  <a:cubicBezTo>
                    <a:pt x="350692" y="3700781"/>
                    <a:pt x="3434252" y="3708401"/>
                    <a:pt x="3744132" y="3185161"/>
                  </a:cubicBezTo>
                  <a:cubicBezTo>
                    <a:pt x="4054012" y="2661921"/>
                    <a:pt x="2502072" y="2541"/>
                    <a:pt x="1884852" y="1"/>
                  </a:cubicBezTo>
                  <a:close/>
                </a:path>
              </a:pathLst>
            </a:custGeom>
            <a:gradFill flip="none" rotWithShape="1">
              <a:gsLst>
                <a:gs pos="0">
                  <a:schemeClr val="accent1">
                    <a:alpha val="70000"/>
                  </a:schemeClr>
                </a:gs>
                <a:gs pos="100000">
                  <a:schemeClr val="accent1">
                    <a:alpha val="46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grpSp>
      <p:grpSp>
        <p:nvGrpSpPr>
          <p:cNvPr id="7" name="그룹 5">
            <a:extLst>
              <a:ext uri="{FF2B5EF4-FFF2-40B4-BE49-F238E27FC236}">
                <a16:creationId xmlns:a16="http://schemas.microsoft.com/office/drawing/2014/main" id="{85C5CF35-6166-46AF-AB5B-D0E421BC3EF9}"/>
              </a:ext>
            </a:extLst>
          </p:cNvPr>
          <p:cNvGrpSpPr/>
          <p:nvPr/>
        </p:nvGrpSpPr>
        <p:grpSpPr>
          <a:xfrm>
            <a:off x="6795432" y="3105198"/>
            <a:ext cx="1856554" cy="1763310"/>
            <a:chOff x="6698719" y="3105197"/>
            <a:chExt cx="1985378" cy="1885664"/>
          </a:xfrm>
        </p:grpSpPr>
        <p:sp>
          <p:nvSpPr>
            <p:cNvPr id="8" name="Freeform 94">
              <a:extLst>
                <a:ext uri="{FF2B5EF4-FFF2-40B4-BE49-F238E27FC236}">
                  <a16:creationId xmlns:a16="http://schemas.microsoft.com/office/drawing/2014/main" id="{9DB9C669-FC28-4E6D-BA89-D846D26F9F54}"/>
                </a:ext>
              </a:extLst>
            </p:cNvPr>
            <p:cNvSpPr/>
            <p:nvPr/>
          </p:nvSpPr>
          <p:spPr>
            <a:xfrm rot="15392080">
              <a:off x="6646614" y="3157302"/>
              <a:ext cx="1862705" cy="1758496"/>
            </a:xfrm>
            <a:custGeom>
              <a:avLst/>
              <a:gdLst>
                <a:gd name="connsiteX0" fmla="*/ 1884852 w 3784599"/>
                <a:gd name="connsiteY0" fmla="*/ 1 h 3572874"/>
                <a:gd name="connsiteX1" fmla="*/ 40812 w 3784599"/>
                <a:gd name="connsiteY1" fmla="*/ 3169921 h 3572874"/>
                <a:gd name="connsiteX2" fmla="*/ 3744132 w 3784599"/>
                <a:gd name="connsiteY2" fmla="*/ 3185161 h 3572874"/>
                <a:gd name="connsiteX3" fmla="*/ 1884852 w 3784599"/>
                <a:gd name="connsiteY3" fmla="*/ 1 h 3572874"/>
              </a:gdLst>
              <a:ahLst/>
              <a:cxnLst>
                <a:cxn ang="0">
                  <a:pos x="connsiteX0" y="connsiteY0"/>
                </a:cxn>
                <a:cxn ang="0">
                  <a:pos x="connsiteX1" y="connsiteY1"/>
                </a:cxn>
                <a:cxn ang="0">
                  <a:pos x="connsiteX2" y="connsiteY2"/>
                </a:cxn>
                <a:cxn ang="0">
                  <a:pos x="connsiteX3" y="connsiteY3"/>
                </a:cxn>
              </a:cxnLst>
              <a:rect l="l" t="t" r="r" b="b"/>
              <a:pathLst>
                <a:path w="3784599" h="3572874">
                  <a:moveTo>
                    <a:pt x="1884852" y="1"/>
                  </a:moveTo>
                  <a:cubicBezTo>
                    <a:pt x="1267632" y="-2539"/>
                    <a:pt x="-269068" y="2639061"/>
                    <a:pt x="40812" y="3169921"/>
                  </a:cubicBezTo>
                  <a:cubicBezTo>
                    <a:pt x="350692" y="3700781"/>
                    <a:pt x="3434252" y="3708401"/>
                    <a:pt x="3744132" y="3185161"/>
                  </a:cubicBezTo>
                  <a:cubicBezTo>
                    <a:pt x="4054012" y="2661921"/>
                    <a:pt x="2502072" y="2541"/>
                    <a:pt x="1884852" y="1"/>
                  </a:cubicBezTo>
                  <a:close/>
                </a:path>
              </a:pathLst>
            </a:custGeom>
            <a:gradFill flip="none" rotWithShape="1">
              <a:gsLst>
                <a:gs pos="0">
                  <a:schemeClr val="accent4">
                    <a:alpha val="70000"/>
                  </a:schemeClr>
                </a:gs>
                <a:gs pos="100000">
                  <a:schemeClr val="accent4">
                    <a:alpha val="46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sp>
          <p:nvSpPr>
            <p:cNvPr id="9" name="Freeform 95">
              <a:extLst>
                <a:ext uri="{FF2B5EF4-FFF2-40B4-BE49-F238E27FC236}">
                  <a16:creationId xmlns:a16="http://schemas.microsoft.com/office/drawing/2014/main" id="{734F27D3-7BFB-490D-950E-64721986E16E}"/>
                </a:ext>
              </a:extLst>
            </p:cNvPr>
            <p:cNvSpPr/>
            <p:nvPr/>
          </p:nvSpPr>
          <p:spPr>
            <a:xfrm rot="12600000">
              <a:off x="6734003" y="3194833"/>
              <a:ext cx="1862704" cy="1758498"/>
            </a:xfrm>
            <a:custGeom>
              <a:avLst/>
              <a:gdLst>
                <a:gd name="connsiteX0" fmla="*/ 1884852 w 3784599"/>
                <a:gd name="connsiteY0" fmla="*/ 1 h 3572874"/>
                <a:gd name="connsiteX1" fmla="*/ 40812 w 3784599"/>
                <a:gd name="connsiteY1" fmla="*/ 3169921 h 3572874"/>
                <a:gd name="connsiteX2" fmla="*/ 3744132 w 3784599"/>
                <a:gd name="connsiteY2" fmla="*/ 3185161 h 3572874"/>
                <a:gd name="connsiteX3" fmla="*/ 1884852 w 3784599"/>
                <a:gd name="connsiteY3" fmla="*/ 1 h 3572874"/>
              </a:gdLst>
              <a:ahLst/>
              <a:cxnLst>
                <a:cxn ang="0">
                  <a:pos x="connsiteX0" y="connsiteY0"/>
                </a:cxn>
                <a:cxn ang="0">
                  <a:pos x="connsiteX1" y="connsiteY1"/>
                </a:cxn>
                <a:cxn ang="0">
                  <a:pos x="connsiteX2" y="connsiteY2"/>
                </a:cxn>
                <a:cxn ang="0">
                  <a:pos x="connsiteX3" y="connsiteY3"/>
                </a:cxn>
              </a:cxnLst>
              <a:rect l="l" t="t" r="r" b="b"/>
              <a:pathLst>
                <a:path w="3784599" h="3572874">
                  <a:moveTo>
                    <a:pt x="1884852" y="1"/>
                  </a:moveTo>
                  <a:cubicBezTo>
                    <a:pt x="1267632" y="-2539"/>
                    <a:pt x="-269068" y="2639061"/>
                    <a:pt x="40812" y="3169921"/>
                  </a:cubicBezTo>
                  <a:cubicBezTo>
                    <a:pt x="350692" y="3700781"/>
                    <a:pt x="3434252" y="3708401"/>
                    <a:pt x="3744132" y="3185161"/>
                  </a:cubicBezTo>
                  <a:cubicBezTo>
                    <a:pt x="4054012" y="2661921"/>
                    <a:pt x="2502072" y="2541"/>
                    <a:pt x="1884852" y="1"/>
                  </a:cubicBezTo>
                  <a:close/>
                </a:path>
              </a:pathLst>
            </a:custGeom>
            <a:gradFill flip="none" rotWithShape="1">
              <a:gsLst>
                <a:gs pos="0">
                  <a:schemeClr val="accent4">
                    <a:alpha val="70000"/>
                  </a:schemeClr>
                </a:gs>
                <a:gs pos="100000">
                  <a:schemeClr val="accent4">
                    <a:alpha val="46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sp>
          <p:nvSpPr>
            <p:cNvPr id="10" name="Freeform 96">
              <a:extLst>
                <a:ext uri="{FF2B5EF4-FFF2-40B4-BE49-F238E27FC236}">
                  <a16:creationId xmlns:a16="http://schemas.microsoft.com/office/drawing/2014/main" id="{8EF1BEEE-D644-46DE-ACF1-9BC01C895398}"/>
                </a:ext>
              </a:extLst>
            </p:cNvPr>
            <p:cNvSpPr/>
            <p:nvPr/>
          </p:nvSpPr>
          <p:spPr>
            <a:xfrm rot="9900000">
              <a:off x="6821393" y="3232363"/>
              <a:ext cx="1862704" cy="1758498"/>
            </a:xfrm>
            <a:custGeom>
              <a:avLst/>
              <a:gdLst>
                <a:gd name="connsiteX0" fmla="*/ 1884852 w 3784599"/>
                <a:gd name="connsiteY0" fmla="*/ 1 h 3572874"/>
                <a:gd name="connsiteX1" fmla="*/ 40812 w 3784599"/>
                <a:gd name="connsiteY1" fmla="*/ 3169921 h 3572874"/>
                <a:gd name="connsiteX2" fmla="*/ 3744132 w 3784599"/>
                <a:gd name="connsiteY2" fmla="*/ 3185161 h 3572874"/>
                <a:gd name="connsiteX3" fmla="*/ 1884852 w 3784599"/>
                <a:gd name="connsiteY3" fmla="*/ 1 h 3572874"/>
              </a:gdLst>
              <a:ahLst/>
              <a:cxnLst>
                <a:cxn ang="0">
                  <a:pos x="connsiteX0" y="connsiteY0"/>
                </a:cxn>
                <a:cxn ang="0">
                  <a:pos x="connsiteX1" y="connsiteY1"/>
                </a:cxn>
                <a:cxn ang="0">
                  <a:pos x="connsiteX2" y="connsiteY2"/>
                </a:cxn>
                <a:cxn ang="0">
                  <a:pos x="connsiteX3" y="connsiteY3"/>
                </a:cxn>
              </a:cxnLst>
              <a:rect l="l" t="t" r="r" b="b"/>
              <a:pathLst>
                <a:path w="3784599" h="3572874">
                  <a:moveTo>
                    <a:pt x="1884852" y="1"/>
                  </a:moveTo>
                  <a:cubicBezTo>
                    <a:pt x="1267632" y="-2539"/>
                    <a:pt x="-269068" y="2639061"/>
                    <a:pt x="40812" y="3169921"/>
                  </a:cubicBezTo>
                  <a:cubicBezTo>
                    <a:pt x="350692" y="3700781"/>
                    <a:pt x="3434252" y="3708401"/>
                    <a:pt x="3744132" y="3185161"/>
                  </a:cubicBezTo>
                  <a:cubicBezTo>
                    <a:pt x="4054012" y="2661921"/>
                    <a:pt x="2502072" y="2541"/>
                    <a:pt x="1884852" y="1"/>
                  </a:cubicBezTo>
                  <a:close/>
                </a:path>
              </a:pathLst>
            </a:custGeom>
            <a:gradFill flip="none" rotWithShape="1">
              <a:gsLst>
                <a:gs pos="0">
                  <a:schemeClr val="accent4">
                    <a:alpha val="70000"/>
                  </a:schemeClr>
                </a:gs>
                <a:gs pos="100000">
                  <a:schemeClr val="accent4">
                    <a:alpha val="46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grpSp>
      <p:grpSp>
        <p:nvGrpSpPr>
          <p:cNvPr id="11" name="Group 10">
            <a:extLst>
              <a:ext uri="{FF2B5EF4-FFF2-40B4-BE49-F238E27FC236}">
                <a16:creationId xmlns:a16="http://schemas.microsoft.com/office/drawing/2014/main" id="{5D62D50F-A7BA-4E08-8F62-754A530A2C36}"/>
              </a:ext>
            </a:extLst>
          </p:cNvPr>
          <p:cNvGrpSpPr/>
          <p:nvPr/>
        </p:nvGrpSpPr>
        <p:grpSpPr>
          <a:xfrm>
            <a:off x="5524556" y="3665076"/>
            <a:ext cx="1132542" cy="643555"/>
            <a:chOff x="4728830" y="910644"/>
            <a:chExt cx="2388531" cy="1357260"/>
          </a:xfrm>
        </p:grpSpPr>
        <p:sp>
          <p:nvSpPr>
            <p:cNvPr id="12" name="Left-Right Arrow 1">
              <a:extLst>
                <a:ext uri="{FF2B5EF4-FFF2-40B4-BE49-F238E27FC236}">
                  <a16:creationId xmlns:a16="http://schemas.microsoft.com/office/drawing/2014/main" id="{BC33746A-33E5-49CD-A8F9-420839862B4B}"/>
                </a:ext>
              </a:extLst>
            </p:cNvPr>
            <p:cNvSpPr/>
            <p:nvPr/>
          </p:nvSpPr>
          <p:spPr>
            <a:xfrm>
              <a:off x="4833072" y="910644"/>
              <a:ext cx="2284289" cy="1357260"/>
            </a:xfrm>
            <a:custGeom>
              <a:avLst/>
              <a:gdLst/>
              <a:ahLst/>
              <a:cxnLst/>
              <a:rect l="l" t="t" r="r" b="b"/>
              <a:pathLst>
                <a:path w="2284289" h="1357260">
                  <a:moveTo>
                    <a:pt x="20525" y="658105"/>
                  </a:moveTo>
                  <a:lnTo>
                    <a:pt x="11850" y="690480"/>
                  </a:lnTo>
                  <a:lnTo>
                    <a:pt x="0" y="678630"/>
                  </a:lnTo>
                  <a:close/>
                  <a:moveTo>
                    <a:pt x="1605659" y="0"/>
                  </a:moveTo>
                  <a:lnTo>
                    <a:pt x="2284289" y="678630"/>
                  </a:lnTo>
                  <a:lnTo>
                    <a:pt x="1605659" y="1357260"/>
                  </a:lnTo>
                  <a:lnTo>
                    <a:pt x="1605659" y="1017945"/>
                  </a:lnTo>
                  <a:lnTo>
                    <a:pt x="1305184" y="1017945"/>
                  </a:lnTo>
                  <a:lnTo>
                    <a:pt x="913377" y="339315"/>
                  </a:lnTo>
                  <a:lnTo>
                    <a:pt x="1605659" y="339315"/>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dirty="0"/>
            </a:p>
          </p:txBody>
        </p:sp>
        <p:sp>
          <p:nvSpPr>
            <p:cNvPr id="13" name="Left-Right Arrow 26">
              <a:extLst>
                <a:ext uri="{FF2B5EF4-FFF2-40B4-BE49-F238E27FC236}">
                  <a16:creationId xmlns:a16="http://schemas.microsoft.com/office/drawing/2014/main" id="{F6A73CA1-882D-4C80-B8D3-BB591C762211}"/>
                </a:ext>
              </a:extLst>
            </p:cNvPr>
            <p:cNvSpPr/>
            <p:nvPr/>
          </p:nvSpPr>
          <p:spPr>
            <a:xfrm>
              <a:off x="4728830" y="910644"/>
              <a:ext cx="1302347" cy="1357260"/>
            </a:xfrm>
            <a:custGeom>
              <a:avLst/>
              <a:gdLst/>
              <a:ahLst/>
              <a:cxnLst/>
              <a:rect l="l" t="t" r="r" b="b"/>
              <a:pathLst>
                <a:path w="1302347" h="1357260">
                  <a:moveTo>
                    <a:pt x="678630" y="0"/>
                  </a:moveTo>
                  <a:lnTo>
                    <a:pt x="678630" y="339315"/>
                  </a:lnTo>
                  <a:lnTo>
                    <a:pt x="910540" y="339315"/>
                  </a:lnTo>
                  <a:lnTo>
                    <a:pt x="1302347" y="1017945"/>
                  </a:lnTo>
                  <a:lnTo>
                    <a:pt x="678630" y="1017945"/>
                  </a:lnTo>
                  <a:lnTo>
                    <a:pt x="678630" y="1357260"/>
                  </a:lnTo>
                  <a:lnTo>
                    <a:pt x="0" y="67863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grpSp>
      <p:grpSp>
        <p:nvGrpSpPr>
          <p:cNvPr id="14" name="Group 13">
            <a:extLst>
              <a:ext uri="{FF2B5EF4-FFF2-40B4-BE49-F238E27FC236}">
                <a16:creationId xmlns:a16="http://schemas.microsoft.com/office/drawing/2014/main" id="{7612622B-C1D9-4BC7-BB2B-BE6572A470A6}"/>
              </a:ext>
            </a:extLst>
          </p:cNvPr>
          <p:cNvGrpSpPr/>
          <p:nvPr/>
        </p:nvGrpSpPr>
        <p:grpSpPr>
          <a:xfrm>
            <a:off x="3051222" y="2503865"/>
            <a:ext cx="970926" cy="2844363"/>
            <a:chOff x="1712420" y="2600575"/>
            <a:chExt cx="866746" cy="2539163"/>
          </a:xfrm>
          <a:solidFill>
            <a:srgbClr val="F5679D"/>
          </a:solidFill>
        </p:grpSpPr>
        <p:sp>
          <p:nvSpPr>
            <p:cNvPr id="15" name="Up Arrow 48">
              <a:extLst>
                <a:ext uri="{FF2B5EF4-FFF2-40B4-BE49-F238E27FC236}">
                  <a16:creationId xmlns:a16="http://schemas.microsoft.com/office/drawing/2014/main" id="{C8F08075-D169-4C33-941B-598430F34D98}"/>
                </a:ext>
              </a:extLst>
            </p:cNvPr>
            <p:cNvSpPr/>
            <p:nvPr/>
          </p:nvSpPr>
          <p:spPr>
            <a:xfrm rot="19800000">
              <a:off x="2217156" y="2600575"/>
              <a:ext cx="362010" cy="391040"/>
            </a:xfrm>
            <a:prstGeom prst="up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a:p>
          </p:txBody>
        </p:sp>
        <p:sp>
          <p:nvSpPr>
            <p:cNvPr id="16" name="Up Arrow 49">
              <a:extLst>
                <a:ext uri="{FF2B5EF4-FFF2-40B4-BE49-F238E27FC236}">
                  <a16:creationId xmlns:a16="http://schemas.microsoft.com/office/drawing/2014/main" id="{9CEA1F77-5870-4744-8212-7510CD6C51F6}"/>
                </a:ext>
              </a:extLst>
            </p:cNvPr>
            <p:cNvSpPr/>
            <p:nvPr/>
          </p:nvSpPr>
          <p:spPr>
            <a:xfrm rot="16800000">
              <a:off x="1726935" y="3230208"/>
              <a:ext cx="362010" cy="391040"/>
            </a:xfrm>
            <a:prstGeom prst="up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a:p>
          </p:txBody>
        </p:sp>
        <p:sp>
          <p:nvSpPr>
            <p:cNvPr id="17" name="Up Arrow 50">
              <a:extLst>
                <a:ext uri="{FF2B5EF4-FFF2-40B4-BE49-F238E27FC236}">
                  <a16:creationId xmlns:a16="http://schemas.microsoft.com/office/drawing/2014/main" id="{3AB80B55-4E62-46EE-9810-BF3C6C08F97F}"/>
                </a:ext>
              </a:extLst>
            </p:cNvPr>
            <p:cNvSpPr/>
            <p:nvPr/>
          </p:nvSpPr>
          <p:spPr>
            <a:xfrm rot="1800000" flipV="1">
              <a:off x="2217156" y="4748698"/>
              <a:ext cx="362010" cy="391040"/>
            </a:xfrm>
            <a:prstGeom prst="up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a:p>
          </p:txBody>
        </p:sp>
        <p:sp>
          <p:nvSpPr>
            <p:cNvPr id="18" name="Up Arrow 51">
              <a:extLst>
                <a:ext uri="{FF2B5EF4-FFF2-40B4-BE49-F238E27FC236}">
                  <a16:creationId xmlns:a16="http://schemas.microsoft.com/office/drawing/2014/main" id="{A0FA047D-3970-4F87-ADF5-248E2FDE5890}"/>
                </a:ext>
              </a:extLst>
            </p:cNvPr>
            <p:cNvSpPr/>
            <p:nvPr/>
          </p:nvSpPr>
          <p:spPr>
            <a:xfrm rot="4800000" flipV="1">
              <a:off x="1726935" y="4119065"/>
              <a:ext cx="362010" cy="391040"/>
            </a:xfrm>
            <a:prstGeom prst="up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a:p>
          </p:txBody>
        </p:sp>
      </p:grpSp>
      <p:grpSp>
        <p:nvGrpSpPr>
          <p:cNvPr id="19" name="Group 18">
            <a:extLst>
              <a:ext uri="{FF2B5EF4-FFF2-40B4-BE49-F238E27FC236}">
                <a16:creationId xmlns:a16="http://schemas.microsoft.com/office/drawing/2014/main" id="{73BDAAB2-A8ED-4E44-9846-E1104BB9B966}"/>
              </a:ext>
            </a:extLst>
          </p:cNvPr>
          <p:cNvGrpSpPr/>
          <p:nvPr/>
        </p:nvGrpSpPr>
        <p:grpSpPr>
          <a:xfrm flipH="1">
            <a:off x="8161062" y="2503865"/>
            <a:ext cx="970926" cy="2844363"/>
            <a:chOff x="1712420" y="2600575"/>
            <a:chExt cx="866746" cy="2539163"/>
          </a:xfrm>
          <a:solidFill>
            <a:schemeClr val="accent4"/>
          </a:solidFill>
        </p:grpSpPr>
        <p:sp>
          <p:nvSpPr>
            <p:cNvPr id="20" name="Up Arrow 53">
              <a:extLst>
                <a:ext uri="{FF2B5EF4-FFF2-40B4-BE49-F238E27FC236}">
                  <a16:creationId xmlns:a16="http://schemas.microsoft.com/office/drawing/2014/main" id="{AD5DF916-AA8D-447C-B3BE-B2DE2392A5AC}"/>
                </a:ext>
              </a:extLst>
            </p:cNvPr>
            <p:cNvSpPr/>
            <p:nvPr/>
          </p:nvSpPr>
          <p:spPr>
            <a:xfrm rot="19800000">
              <a:off x="2217156" y="2600575"/>
              <a:ext cx="362010" cy="391040"/>
            </a:xfrm>
            <a:prstGeom prst="up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dirty="0"/>
            </a:p>
          </p:txBody>
        </p:sp>
        <p:sp>
          <p:nvSpPr>
            <p:cNvPr id="21" name="Up Arrow 54">
              <a:extLst>
                <a:ext uri="{FF2B5EF4-FFF2-40B4-BE49-F238E27FC236}">
                  <a16:creationId xmlns:a16="http://schemas.microsoft.com/office/drawing/2014/main" id="{5CE95682-57C0-4DE0-A54E-253C96C6CD06}"/>
                </a:ext>
              </a:extLst>
            </p:cNvPr>
            <p:cNvSpPr/>
            <p:nvPr/>
          </p:nvSpPr>
          <p:spPr>
            <a:xfrm rot="16800000">
              <a:off x="1726935" y="3230208"/>
              <a:ext cx="362010" cy="391040"/>
            </a:xfrm>
            <a:prstGeom prst="up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a:p>
          </p:txBody>
        </p:sp>
        <p:sp>
          <p:nvSpPr>
            <p:cNvPr id="22" name="Up Arrow 55">
              <a:extLst>
                <a:ext uri="{FF2B5EF4-FFF2-40B4-BE49-F238E27FC236}">
                  <a16:creationId xmlns:a16="http://schemas.microsoft.com/office/drawing/2014/main" id="{1BAF4FB0-7A33-4EB9-95F6-9F09BCBD216F}"/>
                </a:ext>
              </a:extLst>
            </p:cNvPr>
            <p:cNvSpPr/>
            <p:nvPr/>
          </p:nvSpPr>
          <p:spPr>
            <a:xfrm rot="1800000" flipV="1">
              <a:off x="2217156" y="4748698"/>
              <a:ext cx="362010" cy="391040"/>
            </a:xfrm>
            <a:prstGeom prst="up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a:p>
          </p:txBody>
        </p:sp>
        <p:sp>
          <p:nvSpPr>
            <p:cNvPr id="23" name="Up Arrow 56">
              <a:extLst>
                <a:ext uri="{FF2B5EF4-FFF2-40B4-BE49-F238E27FC236}">
                  <a16:creationId xmlns:a16="http://schemas.microsoft.com/office/drawing/2014/main" id="{33C2F533-7418-406D-B243-69C8976F4940}"/>
                </a:ext>
              </a:extLst>
            </p:cNvPr>
            <p:cNvSpPr/>
            <p:nvPr/>
          </p:nvSpPr>
          <p:spPr>
            <a:xfrm rot="4800000" flipV="1">
              <a:off x="1726935" y="4119065"/>
              <a:ext cx="362010" cy="391040"/>
            </a:xfrm>
            <a:prstGeom prst="up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a:p>
          </p:txBody>
        </p:sp>
      </p:grpSp>
      <p:grpSp>
        <p:nvGrpSpPr>
          <p:cNvPr id="24" name="Group 23">
            <a:extLst>
              <a:ext uri="{FF2B5EF4-FFF2-40B4-BE49-F238E27FC236}">
                <a16:creationId xmlns:a16="http://schemas.microsoft.com/office/drawing/2014/main" id="{7F7E578A-F026-45EF-B958-708B0C84028E}"/>
              </a:ext>
            </a:extLst>
          </p:cNvPr>
          <p:cNvGrpSpPr/>
          <p:nvPr/>
        </p:nvGrpSpPr>
        <p:grpSpPr>
          <a:xfrm>
            <a:off x="3697902" y="3598438"/>
            <a:ext cx="1615533" cy="678649"/>
            <a:chOff x="3233964" y="1954419"/>
            <a:chExt cx="2049169" cy="678649"/>
          </a:xfrm>
          <a:noFill/>
        </p:grpSpPr>
        <p:sp>
          <p:nvSpPr>
            <p:cNvPr id="25" name="TextBox 24">
              <a:extLst>
                <a:ext uri="{FF2B5EF4-FFF2-40B4-BE49-F238E27FC236}">
                  <a16:creationId xmlns:a16="http://schemas.microsoft.com/office/drawing/2014/main" id="{A19DA2A4-7195-4AEF-AD1D-D047F8E5FD4B}"/>
                </a:ext>
              </a:extLst>
            </p:cNvPr>
            <p:cNvSpPr txBox="1"/>
            <p:nvPr/>
          </p:nvSpPr>
          <p:spPr>
            <a:xfrm>
              <a:off x="3233964" y="1954419"/>
              <a:ext cx="2039644" cy="307777"/>
            </a:xfrm>
            <a:prstGeom prst="rect">
              <a:avLst/>
            </a:prstGeom>
            <a:grpFill/>
          </p:spPr>
          <p:txBody>
            <a:bodyPr wrap="square" rtlCol="0">
              <a:spAutoFit/>
            </a:bodyPr>
            <a:lstStyle/>
            <a:p>
              <a:pPr algn="ctr"/>
              <a:r>
                <a:rPr lang="en-US" altLang="ko-KR" sz="1400" b="1" dirty="0">
                  <a:solidFill>
                    <a:schemeClr val="bg1"/>
                  </a:solidFill>
                  <a:cs typeface="Arial" pitchFamily="34" charset="0"/>
                </a:rPr>
                <a:t>Add Text</a:t>
              </a:r>
              <a:endParaRPr lang="ko-KR" altLang="en-US" sz="1400" b="1" dirty="0">
                <a:solidFill>
                  <a:schemeClr val="bg1"/>
                </a:solidFill>
                <a:cs typeface="Arial" pitchFamily="34" charset="0"/>
              </a:endParaRPr>
            </a:p>
          </p:txBody>
        </p:sp>
        <p:sp>
          <p:nvSpPr>
            <p:cNvPr id="26" name="TextBox 25">
              <a:extLst>
                <a:ext uri="{FF2B5EF4-FFF2-40B4-BE49-F238E27FC236}">
                  <a16:creationId xmlns:a16="http://schemas.microsoft.com/office/drawing/2014/main" id="{86B9D79A-18DA-4BBE-B6EF-B3FF0A3A4649}"/>
                </a:ext>
              </a:extLst>
            </p:cNvPr>
            <p:cNvSpPr txBox="1"/>
            <p:nvPr/>
          </p:nvSpPr>
          <p:spPr>
            <a:xfrm>
              <a:off x="3243489" y="2171403"/>
              <a:ext cx="2039644" cy="461665"/>
            </a:xfrm>
            <a:prstGeom prst="rect">
              <a:avLst/>
            </a:prstGeom>
            <a:grpFill/>
          </p:spPr>
          <p:txBody>
            <a:bodyPr wrap="square" rtlCol="0">
              <a:spAutoFit/>
            </a:bodyPr>
            <a:lstStyle/>
            <a:p>
              <a:pPr algn="ctr"/>
              <a:r>
                <a:rPr lang="en-US" altLang="ko-KR" sz="1200" dirty="0">
                  <a:solidFill>
                    <a:schemeClr val="bg1"/>
                  </a:solidFill>
                  <a:cs typeface="Arial" pitchFamily="34" charset="0"/>
                </a:rPr>
                <a:t>Simple PowerPoint Presentation </a:t>
              </a:r>
              <a:endParaRPr lang="ko-KR" altLang="en-US" sz="1200" dirty="0">
                <a:solidFill>
                  <a:schemeClr val="bg1"/>
                </a:solidFill>
                <a:cs typeface="Arial" pitchFamily="34" charset="0"/>
              </a:endParaRPr>
            </a:p>
          </p:txBody>
        </p:sp>
      </p:grpSp>
      <p:grpSp>
        <p:nvGrpSpPr>
          <p:cNvPr id="27" name="그룹 2">
            <a:extLst>
              <a:ext uri="{FF2B5EF4-FFF2-40B4-BE49-F238E27FC236}">
                <a16:creationId xmlns:a16="http://schemas.microsoft.com/office/drawing/2014/main" id="{F3F84597-183E-42A2-B912-008C4D42EBC9}"/>
              </a:ext>
            </a:extLst>
          </p:cNvPr>
          <p:cNvGrpSpPr/>
          <p:nvPr/>
        </p:nvGrpSpPr>
        <p:grpSpPr>
          <a:xfrm>
            <a:off x="6966009" y="3598438"/>
            <a:ext cx="1615533" cy="678649"/>
            <a:chOff x="5196812" y="3553477"/>
            <a:chExt cx="1615533" cy="678649"/>
          </a:xfrm>
        </p:grpSpPr>
        <p:sp>
          <p:nvSpPr>
            <p:cNvPr id="28" name="TextBox 27">
              <a:extLst>
                <a:ext uri="{FF2B5EF4-FFF2-40B4-BE49-F238E27FC236}">
                  <a16:creationId xmlns:a16="http://schemas.microsoft.com/office/drawing/2014/main" id="{5F1754D8-3561-4949-A82A-7ED20EC5D69D}"/>
                </a:ext>
              </a:extLst>
            </p:cNvPr>
            <p:cNvSpPr txBox="1"/>
            <p:nvPr/>
          </p:nvSpPr>
          <p:spPr>
            <a:xfrm>
              <a:off x="5196812" y="3553477"/>
              <a:ext cx="1608024" cy="307777"/>
            </a:xfrm>
            <a:prstGeom prst="rect">
              <a:avLst/>
            </a:prstGeom>
            <a:noFill/>
          </p:spPr>
          <p:txBody>
            <a:bodyPr wrap="square" rtlCol="0">
              <a:spAutoFit/>
            </a:bodyPr>
            <a:lstStyle/>
            <a:p>
              <a:pPr algn="ctr"/>
              <a:r>
                <a:rPr lang="en-US" altLang="ko-KR" sz="1400" b="1" dirty="0">
                  <a:solidFill>
                    <a:schemeClr val="bg1"/>
                  </a:solidFill>
                  <a:cs typeface="Arial" pitchFamily="34" charset="0"/>
                </a:rPr>
                <a:t>Add Text</a:t>
              </a:r>
              <a:endParaRPr lang="ko-KR" altLang="en-US" sz="1400" b="1" dirty="0">
                <a:solidFill>
                  <a:schemeClr val="bg1"/>
                </a:solidFill>
                <a:cs typeface="Arial" pitchFamily="34" charset="0"/>
              </a:endParaRPr>
            </a:p>
          </p:txBody>
        </p:sp>
        <p:sp>
          <p:nvSpPr>
            <p:cNvPr id="29" name="TextBox 28">
              <a:extLst>
                <a:ext uri="{FF2B5EF4-FFF2-40B4-BE49-F238E27FC236}">
                  <a16:creationId xmlns:a16="http://schemas.microsoft.com/office/drawing/2014/main" id="{891E90F7-020A-40D3-AFB9-044B70DECB79}"/>
                </a:ext>
              </a:extLst>
            </p:cNvPr>
            <p:cNvSpPr txBox="1"/>
            <p:nvPr/>
          </p:nvSpPr>
          <p:spPr>
            <a:xfrm>
              <a:off x="5204321" y="3770461"/>
              <a:ext cx="1608024" cy="461665"/>
            </a:xfrm>
            <a:prstGeom prst="rect">
              <a:avLst/>
            </a:prstGeom>
            <a:noFill/>
          </p:spPr>
          <p:txBody>
            <a:bodyPr wrap="square" rtlCol="0">
              <a:spAutoFit/>
            </a:bodyPr>
            <a:lstStyle/>
            <a:p>
              <a:pPr algn="ctr"/>
              <a:r>
                <a:rPr lang="en-US" altLang="ko-KR" sz="1200" dirty="0">
                  <a:solidFill>
                    <a:schemeClr val="bg1"/>
                  </a:solidFill>
                  <a:cs typeface="Arial" pitchFamily="34" charset="0"/>
                </a:rPr>
                <a:t>Simple PowerPoint Presentation </a:t>
              </a:r>
              <a:endParaRPr lang="ko-KR" altLang="en-US" sz="1200" dirty="0">
                <a:solidFill>
                  <a:schemeClr val="bg1"/>
                </a:solidFill>
                <a:cs typeface="Arial" pitchFamily="34" charset="0"/>
              </a:endParaRPr>
            </a:p>
          </p:txBody>
        </p:sp>
      </p:grpSp>
      <p:grpSp>
        <p:nvGrpSpPr>
          <p:cNvPr id="30" name="Group 29">
            <a:extLst>
              <a:ext uri="{FF2B5EF4-FFF2-40B4-BE49-F238E27FC236}">
                <a16:creationId xmlns:a16="http://schemas.microsoft.com/office/drawing/2014/main" id="{4B638E72-8122-4E36-986A-FF0B751DD6CD}"/>
              </a:ext>
            </a:extLst>
          </p:cNvPr>
          <p:cNvGrpSpPr/>
          <p:nvPr/>
        </p:nvGrpSpPr>
        <p:grpSpPr>
          <a:xfrm>
            <a:off x="8193026" y="1751117"/>
            <a:ext cx="2492398" cy="675930"/>
            <a:chOff x="2079598" y="4287457"/>
            <a:chExt cx="2710798" cy="675930"/>
          </a:xfrm>
        </p:grpSpPr>
        <p:sp>
          <p:nvSpPr>
            <p:cNvPr id="31" name="TextBox 30">
              <a:extLst>
                <a:ext uri="{FF2B5EF4-FFF2-40B4-BE49-F238E27FC236}">
                  <a16:creationId xmlns:a16="http://schemas.microsoft.com/office/drawing/2014/main" id="{35B337A5-C932-4D56-AC1B-04D1B60A5D35}"/>
                </a:ext>
              </a:extLst>
            </p:cNvPr>
            <p:cNvSpPr txBox="1"/>
            <p:nvPr/>
          </p:nvSpPr>
          <p:spPr>
            <a:xfrm>
              <a:off x="2098435" y="4501722"/>
              <a:ext cx="2671831" cy="461665"/>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Easy to change colors, photos and Text.</a:t>
              </a:r>
            </a:p>
          </p:txBody>
        </p:sp>
        <p:sp>
          <p:nvSpPr>
            <p:cNvPr id="32" name="TextBox 31">
              <a:extLst>
                <a:ext uri="{FF2B5EF4-FFF2-40B4-BE49-F238E27FC236}">
                  <a16:creationId xmlns:a16="http://schemas.microsoft.com/office/drawing/2014/main" id="{D17A5A38-4405-4A25-804F-1B363DA777CF}"/>
                </a:ext>
              </a:extLst>
            </p:cNvPr>
            <p:cNvSpPr txBox="1"/>
            <p:nvPr/>
          </p:nvSpPr>
          <p:spPr>
            <a:xfrm>
              <a:off x="2079598" y="4287457"/>
              <a:ext cx="2710798" cy="307777"/>
            </a:xfrm>
            <a:prstGeom prst="rect">
              <a:avLst/>
            </a:prstGeom>
            <a:noFill/>
          </p:spPr>
          <p:txBody>
            <a:bodyPr wrap="square" rtlCol="0">
              <a:spAutoFit/>
            </a:bodyPr>
            <a:lstStyle/>
            <a:p>
              <a:r>
                <a:rPr lang="en-US" altLang="ko-KR" sz="1400" b="1" dirty="0">
                  <a:solidFill>
                    <a:schemeClr val="tx1">
                      <a:lumMod val="75000"/>
                      <a:lumOff val="25000"/>
                    </a:schemeClr>
                  </a:solidFill>
                  <a:cs typeface="Arial" pitchFamily="34" charset="0"/>
                </a:rPr>
                <a:t>Content  Here</a:t>
              </a:r>
              <a:endParaRPr lang="ko-KR" altLang="en-US" sz="1400" b="1" dirty="0">
                <a:solidFill>
                  <a:schemeClr val="tx1">
                    <a:lumMod val="75000"/>
                    <a:lumOff val="25000"/>
                  </a:schemeClr>
                </a:solidFill>
                <a:cs typeface="Arial" pitchFamily="34" charset="0"/>
              </a:endParaRPr>
            </a:p>
          </p:txBody>
        </p:sp>
      </p:grpSp>
      <p:grpSp>
        <p:nvGrpSpPr>
          <p:cNvPr id="33" name="Group 32">
            <a:extLst>
              <a:ext uri="{FF2B5EF4-FFF2-40B4-BE49-F238E27FC236}">
                <a16:creationId xmlns:a16="http://schemas.microsoft.com/office/drawing/2014/main" id="{9ED8E3BF-C7D6-4CE7-8B16-9F355C864D88}"/>
              </a:ext>
            </a:extLst>
          </p:cNvPr>
          <p:cNvGrpSpPr/>
          <p:nvPr/>
        </p:nvGrpSpPr>
        <p:grpSpPr>
          <a:xfrm>
            <a:off x="8193026" y="5396732"/>
            <a:ext cx="2492398" cy="675930"/>
            <a:chOff x="2079598" y="4287457"/>
            <a:chExt cx="2710798" cy="675930"/>
          </a:xfrm>
        </p:grpSpPr>
        <p:sp>
          <p:nvSpPr>
            <p:cNvPr id="34" name="TextBox 33">
              <a:extLst>
                <a:ext uri="{FF2B5EF4-FFF2-40B4-BE49-F238E27FC236}">
                  <a16:creationId xmlns:a16="http://schemas.microsoft.com/office/drawing/2014/main" id="{11FB0502-CE62-4CDA-8400-750A02514655}"/>
                </a:ext>
              </a:extLst>
            </p:cNvPr>
            <p:cNvSpPr txBox="1"/>
            <p:nvPr/>
          </p:nvSpPr>
          <p:spPr>
            <a:xfrm>
              <a:off x="2098435" y="4501722"/>
              <a:ext cx="2671831" cy="461665"/>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Easy to change colors, photos and Text.</a:t>
              </a:r>
            </a:p>
          </p:txBody>
        </p:sp>
        <p:sp>
          <p:nvSpPr>
            <p:cNvPr id="35" name="TextBox 34">
              <a:extLst>
                <a:ext uri="{FF2B5EF4-FFF2-40B4-BE49-F238E27FC236}">
                  <a16:creationId xmlns:a16="http://schemas.microsoft.com/office/drawing/2014/main" id="{D1D3002E-C7A1-41AF-8C5E-38D422A3B5F0}"/>
                </a:ext>
              </a:extLst>
            </p:cNvPr>
            <p:cNvSpPr txBox="1"/>
            <p:nvPr/>
          </p:nvSpPr>
          <p:spPr>
            <a:xfrm>
              <a:off x="2079598" y="4287457"/>
              <a:ext cx="2710798" cy="307777"/>
            </a:xfrm>
            <a:prstGeom prst="rect">
              <a:avLst/>
            </a:prstGeom>
            <a:noFill/>
          </p:spPr>
          <p:txBody>
            <a:bodyPr wrap="square" rtlCol="0">
              <a:spAutoFit/>
            </a:bodyPr>
            <a:lstStyle/>
            <a:p>
              <a:r>
                <a:rPr lang="en-US" altLang="ko-KR" sz="1400" b="1" dirty="0">
                  <a:solidFill>
                    <a:schemeClr val="tx1">
                      <a:lumMod val="75000"/>
                      <a:lumOff val="25000"/>
                    </a:schemeClr>
                  </a:solidFill>
                  <a:cs typeface="Arial" pitchFamily="34" charset="0"/>
                </a:rPr>
                <a:t>Content  Here</a:t>
              </a:r>
              <a:endParaRPr lang="ko-KR" altLang="en-US" sz="1400" b="1" dirty="0">
                <a:solidFill>
                  <a:schemeClr val="tx1">
                    <a:lumMod val="75000"/>
                    <a:lumOff val="25000"/>
                  </a:schemeClr>
                </a:solidFill>
                <a:cs typeface="Arial" pitchFamily="34" charset="0"/>
              </a:endParaRPr>
            </a:p>
          </p:txBody>
        </p:sp>
      </p:grpSp>
      <p:grpSp>
        <p:nvGrpSpPr>
          <p:cNvPr id="36" name="Group 35">
            <a:extLst>
              <a:ext uri="{FF2B5EF4-FFF2-40B4-BE49-F238E27FC236}">
                <a16:creationId xmlns:a16="http://schemas.microsoft.com/office/drawing/2014/main" id="{98BCEC47-0955-4701-B749-060D81C9E788}"/>
              </a:ext>
            </a:extLst>
          </p:cNvPr>
          <p:cNvGrpSpPr/>
          <p:nvPr/>
        </p:nvGrpSpPr>
        <p:grpSpPr>
          <a:xfrm>
            <a:off x="9171548" y="2955268"/>
            <a:ext cx="2267250" cy="692510"/>
            <a:chOff x="2079598" y="4270877"/>
            <a:chExt cx="2053645" cy="692510"/>
          </a:xfrm>
        </p:grpSpPr>
        <p:sp>
          <p:nvSpPr>
            <p:cNvPr id="37" name="TextBox 36">
              <a:extLst>
                <a:ext uri="{FF2B5EF4-FFF2-40B4-BE49-F238E27FC236}">
                  <a16:creationId xmlns:a16="http://schemas.microsoft.com/office/drawing/2014/main" id="{D53F5E16-97C8-4B59-BC02-2CC6BC6C821B}"/>
                </a:ext>
              </a:extLst>
            </p:cNvPr>
            <p:cNvSpPr txBox="1"/>
            <p:nvPr/>
          </p:nvSpPr>
          <p:spPr>
            <a:xfrm>
              <a:off x="2098433" y="4501722"/>
              <a:ext cx="2024124" cy="461665"/>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Easy to change colors, photos and Text. </a:t>
              </a:r>
            </a:p>
          </p:txBody>
        </p:sp>
        <p:sp>
          <p:nvSpPr>
            <p:cNvPr id="38" name="TextBox 37">
              <a:extLst>
                <a:ext uri="{FF2B5EF4-FFF2-40B4-BE49-F238E27FC236}">
                  <a16:creationId xmlns:a16="http://schemas.microsoft.com/office/drawing/2014/main" id="{924CB210-5420-40C1-95DE-822109BDB032}"/>
                </a:ext>
              </a:extLst>
            </p:cNvPr>
            <p:cNvSpPr txBox="1"/>
            <p:nvPr/>
          </p:nvSpPr>
          <p:spPr>
            <a:xfrm>
              <a:off x="2079598" y="4270877"/>
              <a:ext cx="2053645" cy="307777"/>
            </a:xfrm>
            <a:prstGeom prst="rect">
              <a:avLst/>
            </a:prstGeom>
            <a:noFill/>
          </p:spPr>
          <p:txBody>
            <a:bodyPr wrap="square" rtlCol="0">
              <a:spAutoFit/>
            </a:bodyPr>
            <a:lstStyle/>
            <a:p>
              <a:r>
                <a:rPr lang="en-US" altLang="ko-KR" sz="1400" b="1" dirty="0">
                  <a:solidFill>
                    <a:schemeClr val="tx1">
                      <a:lumMod val="75000"/>
                      <a:lumOff val="25000"/>
                    </a:schemeClr>
                  </a:solidFill>
                  <a:cs typeface="Arial" pitchFamily="34" charset="0"/>
                </a:rPr>
                <a:t>Content Here</a:t>
              </a:r>
              <a:endParaRPr lang="ko-KR" altLang="en-US" sz="1400" b="1" dirty="0">
                <a:solidFill>
                  <a:schemeClr val="tx1">
                    <a:lumMod val="75000"/>
                    <a:lumOff val="25000"/>
                  </a:schemeClr>
                </a:solidFill>
                <a:cs typeface="Arial" pitchFamily="34" charset="0"/>
              </a:endParaRPr>
            </a:p>
          </p:txBody>
        </p:sp>
      </p:grpSp>
      <p:grpSp>
        <p:nvGrpSpPr>
          <p:cNvPr id="39" name="Group 38">
            <a:extLst>
              <a:ext uri="{FF2B5EF4-FFF2-40B4-BE49-F238E27FC236}">
                <a16:creationId xmlns:a16="http://schemas.microsoft.com/office/drawing/2014/main" id="{39C56211-2822-4915-BF07-5CFEA8E4C062}"/>
              </a:ext>
            </a:extLst>
          </p:cNvPr>
          <p:cNvGrpSpPr/>
          <p:nvPr/>
        </p:nvGrpSpPr>
        <p:grpSpPr>
          <a:xfrm>
            <a:off x="9171548" y="4176000"/>
            <a:ext cx="2267250" cy="692510"/>
            <a:chOff x="2079598" y="4270877"/>
            <a:chExt cx="2053645" cy="692510"/>
          </a:xfrm>
        </p:grpSpPr>
        <p:sp>
          <p:nvSpPr>
            <p:cNvPr id="40" name="TextBox 39">
              <a:extLst>
                <a:ext uri="{FF2B5EF4-FFF2-40B4-BE49-F238E27FC236}">
                  <a16:creationId xmlns:a16="http://schemas.microsoft.com/office/drawing/2014/main" id="{A1A97773-25D2-4363-8368-8AFA150B350D}"/>
                </a:ext>
              </a:extLst>
            </p:cNvPr>
            <p:cNvSpPr txBox="1"/>
            <p:nvPr/>
          </p:nvSpPr>
          <p:spPr>
            <a:xfrm>
              <a:off x="2098433" y="4501722"/>
              <a:ext cx="2024124" cy="461665"/>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Easy to change colors, photos and Text. </a:t>
              </a:r>
            </a:p>
          </p:txBody>
        </p:sp>
        <p:sp>
          <p:nvSpPr>
            <p:cNvPr id="41" name="TextBox 40">
              <a:extLst>
                <a:ext uri="{FF2B5EF4-FFF2-40B4-BE49-F238E27FC236}">
                  <a16:creationId xmlns:a16="http://schemas.microsoft.com/office/drawing/2014/main" id="{0D9A641F-4312-4998-BA1F-6EE061AA01D6}"/>
                </a:ext>
              </a:extLst>
            </p:cNvPr>
            <p:cNvSpPr txBox="1"/>
            <p:nvPr/>
          </p:nvSpPr>
          <p:spPr>
            <a:xfrm>
              <a:off x="2079598" y="4270877"/>
              <a:ext cx="2053645" cy="307777"/>
            </a:xfrm>
            <a:prstGeom prst="rect">
              <a:avLst/>
            </a:prstGeom>
            <a:noFill/>
          </p:spPr>
          <p:txBody>
            <a:bodyPr wrap="square" rtlCol="0">
              <a:spAutoFit/>
            </a:bodyPr>
            <a:lstStyle/>
            <a:p>
              <a:r>
                <a:rPr lang="en-US" altLang="ko-KR" sz="1400" b="1" dirty="0">
                  <a:solidFill>
                    <a:schemeClr val="tx1">
                      <a:lumMod val="75000"/>
                      <a:lumOff val="25000"/>
                    </a:schemeClr>
                  </a:solidFill>
                  <a:cs typeface="Arial" pitchFamily="34" charset="0"/>
                </a:rPr>
                <a:t>Content Here</a:t>
              </a:r>
              <a:endParaRPr lang="ko-KR" altLang="en-US" sz="1400" b="1" dirty="0">
                <a:solidFill>
                  <a:schemeClr val="tx1">
                    <a:lumMod val="75000"/>
                    <a:lumOff val="25000"/>
                  </a:schemeClr>
                </a:solidFill>
                <a:cs typeface="Arial" pitchFamily="34" charset="0"/>
              </a:endParaRPr>
            </a:p>
          </p:txBody>
        </p:sp>
      </p:grpSp>
      <p:grpSp>
        <p:nvGrpSpPr>
          <p:cNvPr id="42" name="Group 41">
            <a:extLst>
              <a:ext uri="{FF2B5EF4-FFF2-40B4-BE49-F238E27FC236}">
                <a16:creationId xmlns:a16="http://schemas.microsoft.com/office/drawing/2014/main" id="{0D44FDD1-B48A-46EF-AE6A-AA1741DC1563}"/>
              </a:ext>
            </a:extLst>
          </p:cNvPr>
          <p:cNvGrpSpPr/>
          <p:nvPr/>
        </p:nvGrpSpPr>
        <p:grpSpPr>
          <a:xfrm>
            <a:off x="1560168" y="1751116"/>
            <a:ext cx="2421224" cy="675930"/>
            <a:chOff x="2079598" y="4287457"/>
            <a:chExt cx="2710798" cy="675930"/>
          </a:xfrm>
        </p:grpSpPr>
        <p:sp>
          <p:nvSpPr>
            <p:cNvPr id="43" name="TextBox 42">
              <a:extLst>
                <a:ext uri="{FF2B5EF4-FFF2-40B4-BE49-F238E27FC236}">
                  <a16:creationId xmlns:a16="http://schemas.microsoft.com/office/drawing/2014/main" id="{DAA9EEC3-8B4A-439D-98A8-D9FAC14F1F16}"/>
                </a:ext>
              </a:extLst>
            </p:cNvPr>
            <p:cNvSpPr txBox="1"/>
            <p:nvPr/>
          </p:nvSpPr>
          <p:spPr>
            <a:xfrm>
              <a:off x="2098435" y="4501722"/>
              <a:ext cx="2671832" cy="461665"/>
            </a:xfrm>
            <a:prstGeom prst="rect">
              <a:avLst/>
            </a:prstGeom>
            <a:noFill/>
          </p:spPr>
          <p:txBody>
            <a:bodyPr wrap="square" rtlCol="0">
              <a:spAutoFit/>
            </a:bodyPr>
            <a:lstStyle/>
            <a:p>
              <a:pPr algn="r"/>
              <a:r>
                <a:rPr lang="en-US" altLang="ko-KR" sz="1200" dirty="0">
                  <a:solidFill>
                    <a:schemeClr val="tx1">
                      <a:lumMod val="75000"/>
                      <a:lumOff val="25000"/>
                    </a:schemeClr>
                  </a:solidFill>
                  <a:cs typeface="Arial" pitchFamily="34" charset="0"/>
                </a:rPr>
                <a:t>Easy to change colors, photos and Text.</a:t>
              </a:r>
            </a:p>
          </p:txBody>
        </p:sp>
        <p:sp>
          <p:nvSpPr>
            <p:cNvPr id="44" name="TextBox 43">
              <a:extLst>
                <a:ext uri="{FF2B5EF4-FFF2-40B4-BE49-F238E27FC236}">
                  <a16:creationId xmlns:a16="http://schemas.microsoft.com/office/drawing/2014/main" id="{D26F40F5-443E-45B3-9CCE-7BD6B3DF0EC9}"/>
                </a:ext>
              </a:extLst>
            </p:cNvPr>
            <p:cNvSpPr txBox="1"/>
            <p:nvPr/>
          </p:nvSpPr>
          <p:spPr>
            <a:xfrm>
              <a:off x="2079598" y="4287457"/>
              <a:ext cx="2710798" cy="307777"/>
            </a:xfrm>
            <a:prstGeom prst="rect">
              <a:avLst/>
            </a:prstGeom>
            <a:noFill/>
          </p:spPr>
          <p:txBody>
            <a:bodyPr wrap="square" rtlCol="0">
              <a:spAutoFit/>
            </a:bodyPr>
            <a:lstStyle/>
            <a:p>
              <a:pPr algn="r"/>
              <a:r>
                <a:rPr lang="en-US" altLang="ko-KR" sz="1400" b="1" dirty="0">
                  <a:solidFill>
                    <a:schemeClr val="tx1">
                      <a:lumMod val="75000"/>
                      <a:lumOff val="25000"/>
                    </a:schemeClr>
                  </a:solidFill>
                  <a:cs typeface="Arial" pitchFamily="34" charset="0"/>
                </a:rPr>
                <a:t>Content  Here</a:t>
              </a:r>
              <a:endParaRPr lang="ko-KR" altLang="en-US" sz="1400" b="1" dirty="0">
                <a:solidFill>
                  <a:schemeClr val="tx1">
                    <a:lumMod val="75000"/>
                    <a:lumOff val="25000"/>
                  </a:schemeClr>
                </a:solidFill>
                <a:cs typeface="Arial" pitchFamily="34" charset="0"/>
              </a:endParaRPr>
            </a:p>
          </p:txBody>
        </p:sp>
      </p:grpSp>
      <p:grpSp>
        <p:nvGrpSpPr>
          <p:cNvPr id="45" name="Group 44">
            <a:extLst>
              <a:ext uri="{FF2B5EF4-FFF2-40B4-BE49-F238E27FC236}">
                <a16:creationId xmlns:a16="http://schemas.microsoft.com/office/drawing/2014/main" id="{BEC075B7-4163-4013-B945-0F45EA482881}"/>
              </a:ext>
            </a:extLst>
          </p:cNvPr>
          <p:cNvGrpSpPr/>
          <p:nvPr/>
        </p:nvGrpSpPr>
        <p:grpSpPr>
          <a:xfrm>
            <a:off x="1560168" y="5396731"/>
            <a:ext cx="2421224" cy="675930"/>
            <a:chOff x="2079598" y="4287457"/>
            <a:chExt cx="2710798" cy="675930"/>
          </a:xfrm>
        </p:grpSpPr>
        <p:sp>
          <p:nvSpPr>
            <p:cNvPr id="46" name="TextBox 45">
              <a:extLst>
                <a:ext uri="{FF2B5EF4-FFF2-40B4-BE49-F238E27FC236}">
                  <a16:creationId xmlns:a16="http://schemas.microsoft.com/office/drawing/2014/main" id="{BABC096F-4666-4910-A7EF-EF821F7D81AF}"/>
                </a:ext>
              </a:extLst>
            </p:cNvPr>
            <p:cNvSpPr txBox="1"/>
            <p:nvPr/>
          </p:nvSpPr>
          <p:spPr>
            <a:xfrm>
              <a:off x="2098435" y="4501722"/>
              <a:ext cx="2671832" cy="461665"/>
            </a:xfrm>
            <a:prstGeom prst="rect">
              <a:avLst/>
            </a:prstGeom>
            <a:noFill/>
          </p:spPr>
          <p:txBody>
            <a:bodyPr wrap="square" rtlCol="0">
              <a:spAutoFit/>
            </a:bodyPr>
            <a:lstStyle/>
            <a:p>
              <a:pPr algn="r"/>
              <a:r>
                <a:rPr lang="en-US" altLang="ko-KR" sz="1200" dirty="0">
                  <a:solidFill>
                    <a:schemeClr val="tx1">
                      <a:lumMod val="75000"/>
                      <a:lumOff val="25000"/>
                    </a:schemeClr>
                  </a:solidFill>
                  <a:cs typeface="Arial" pitchFamily="34" charset="0"/>
                </a:rPr>
                <a:t>Easy to change colors, photos and Text.</a:t>
              </a:r>
            </a:p>
          </p:txBody>
        </p:sp>
        <p:sp>
          <p:nvSpPr>
            <p:cNvPr id="47" name="TextBox 46">
              <a:extLst>
                <a:ext uri="{FF2B5EF4-FFF2-40B4-BE49-F238E27FC236}">
                  <a16:creationId xmlns:a16="http://schemas.microsoft.com/office/drawing/2014/main" id="{6976C937-B585-4CBE-BB63-72F813F1FB46}"/>
                </a:ext>
              </a:extLst>
            </p:cNvPr>
            <p:cNvSpPr txBox="1"/>
            <p:nvPr/>
          </p:nvSpPr>
          <p:spPr>
            <a:xfrm>
              <a:off x="2079598" y="4287457"/>
              <a:ext cx="2710798" cy="307777"/>
            </a:xfrm>
            <a:prstGeom prst="rect">
              <a:avLst/>
            </a:prstGeom>
            <a:noFill/>
          </p:spPr>
          <p:txBody>
            <a:bodyPr wrap="square" rtlCol="0">
              <a:spAutoFit/>
            </a:bodyPr>
            <a:lstStyle/>
            <a:p>
              <a:pPr algn="r"/>
              <a:r>
                <a:rPr lang="en-US" altLang="ko-KR" sz="1400" b="1" dirty="0">
                  <a:solidFill>
                    <a:schemeClr val="tx1">
                      <a:lumMod val="75000"/>
                      <a:lumOff val="25000"/>
                    </a:schemeClr>
                  </a:solidFill>
                  <a:cs typeface="Arial" pitchFamily="34" charset="0"/>
                </a:rPr>
                <a:t>Content  Here</a:t>
              </a:r>
              <a:endParaRPr lang="ko-KR" altLang="en-US" sz="1400" b="1" dirty="0">
                <a:solidFill>
                  <a:schemeClr val="tx1">
                    <a:lumMod val="75000"/>
                    <a:lumOff val="25000"/>
                  </a:schemeClr>
                </a:solidFill>
                <a:cs typeface="Arial" pitchFamily="34" charset="0"/>
              </a:endParaRPr>
            </a:p>
          </p:txBody>
        </p:sp>
      </p:grpSp>
      <p:grpSp>
        <p:nvGrpSpPr>
          <p:cNvPr id="48" name="Group 47">
            <a:extLst>
              <a:ext uri="{FF2B5EF4-FFF2-40B4-BE49-F238E27FC236}">
                <a16:creationId xmlns:a16="http://schemas.microsoft.com/office/drawing/2014/main" id="{644A4995-52F6-4355-A8AA-26A95E0199AB}"/>
              </a:ext>
            </a:extLst>
          </p:cNvPr>
          <p:cNvGrpSpPr/>
          <p:nvPr/>
        </p:nvGrpSpPr>
        <p:grpSpPr>
          <a:xfrm>
            <a:off x="713469" y="2955268"/>
            <a:ext cx="2316311" cy="692510"/>
            <a:chOff x="2079598" y="4270877"/>
            <a:chExt cx="2053645" cy="692510"/>
          </a:xfrm>
        </p:grpSpPr>
        <p:sp>
          <p:nvSpPr>
            <p:cNvPr id="49" name="TextBox 48">
              <a:extLst>
                <a:ext uri="{FF2B5EF4-FFF2-40B4-BE49-F238E27FC236}">
                  <a16:creationId xmlns:a16="http://schemas.microsoft.com/office/drawing/2014/main" id="{22A1A0D6-DD36-4C7E-B4CB-5F0D33A91D25}"/>
                </a:ext>
              </a:extLst>
            </p:cNvPr>
            <p:cNvSpPr txBox="1"/>
            <p:nvPr/>
          </p:nvSpPr>
          <p:spPr>
            <a:xfrm>
              <a:off x="2098433" y="4501722"/>
              <a:ext cx="2024124" cy="461665"/>
            </a:xfrm>
            <a:prstGeom prst="rect">
              <a:avLst/>
            </a:prstGeom>
            <a:noFill/>
          </p:spPr>
          <p:txBody>
            <a:bodyPr wrap="square" rtlCol="0">
              <a:spAutoFit/>
            </a:bodyPr>
            <a:lstStyle/>
            <a:p>
              <a:pPr algn="r"/>
              <a:r>
                <a:rPr lang="en-US" altLang="ko-KR" sz="1200" dirty="0">
                  <a:solidFill>
                    <a:schemeClr val="tx1">
                      <a:lumMod val="75000"/>
                      <a:lumOff val="25000"/>
                    </a:schemeClr>
                  </a:solidFill>
                  <a:cs typeface="Arial" pitchFamily="34" charset="0"/>
                </a:rPr>
                <a:t>Easy to change colors, photos and Text. </a:t>
              </a:r>
            </a:p>
          </p:txBody>
        </p:sp>
        <p:sp>
          <p:nvSpPr>
            <p:cNvPr id="50" name="TextBox 49">
              <a:extLst>
                <a:ext uri="{FF2B5EF4-FFF2-40B4-BE49-F238E27FC236}">
                  <a16:creationId xmlns:a16="http://schemas.microsoft.com/office/drawing/2014/main" id="{5BD7CAE9-ABEC-4755-A6D1-29EE419F9AE3}"/>
                </a:ext>
              </a:extLst>
            </p:cNvPr>
            <p:cNvSpPr txBox="1"/>
            <p:nvPr/>
          </p:nvSpPr>
          <p:spPr>
            <a:xfrm>
              <a:off x="2079598" y="4270877"/>
              <a:ext cx="2053645" cy="307777"/>
            </a:xfrm>
            <a:prstGeom prst="rect">
              <a:avLst/>
            </a:prstGeom>
            <a:noFill/>
          </p:spPr>
          <p:txBody>
            <a:bodyPr wrap="square" rtlCol="0">
              <a:spAutoFit/>
            </a:bodyPr>
            <a:lstStyle/>
            <a:p>
              <a:pPr algn="r"/>
              <a:r>
                <a:rPr lang="en-US" altLang="ko-KR" sz="1400" b="1" dirty="0">
                  <a:solidFill>
                    <a:schemeClr val="tx1">
                      <a:lumMod val="75000"/>
                      <a:lumOff val="25000"/>
                    </a:schemeClr>
                  </a:solidFill>
                  <a:cs typeface="Arial" pitchFamily="34" charset="0"/>
                </a:rPr>
                <a:t>Content Here</a:t>
              </a:r>
              <a:endParaRPr lang="ko-KR" altLang="en-US" sz="1400" b="1" dirty="0">
                <a:solidFill>
                  <a:schemeClr val="tx1">
                    <a:lumMod val="75000"/>
                    <a:lumOff val="25000"/>
                  </a:schemeClr>
                </a:solidFill>
                <a:cs typeface="Arial" pitchFamily="34" charset="0"/>
              </a:endParaRPr>
            </a:p>
          </p:txBody>
        </p:sp>
      </p:grpSp>
      <p:grpSp>
        <p:nvGrpSpPr>
          <p:cNvPr id="51" name="Group 50">
            <a:extLst>
              <a:ext uri="{FF2B5EF4-FFF2-40B4-BE49-F238E27FC236}">
                <a16:creationId xmlns:a16="http://schemas.microsoft.com/office/drawing/2014/main" id="{C81842A7-B948-4C32-B2D7-9F92494C07F3}"/>
              </a:ext>
            </a:extLst>
          </p:cNvPr>
          <p:cNvGrpSpPr/>
          <p:nvPr/>
        </p:nvGrpSpPr>
        <p:grpSpPr>
          <a:xfrm>
            <a:off x="713469" y="4176000"/>
            <a:ext cx="2316311" cy="692510"/>
            <a:chOff x="2079598" y="4270877"/>
            <a:chExt cx="2053645" cy="692510"/>
          </a:xfrm>
        </p:grpSpPr>
        <p:sp>
          <p:nvSpPr>
            <p:cNvPr id="52" name="TextBox 51">
              <a:extLst>
                <a:ext uri="{FF2B5EF4-FFF2-40B4-BE49-F238E27FC236}">
                  <a16:creationId xmlns:a16="http://schemas.microsoft.com/office/drawing/2014/main" id="{4E4403A1-73B3-4E9F-B261-22405C1F3D9F}"/>
                </a:ext>
              </a:extLst>
            </p:cNvPr>
            <p:cNvSpPr txBox="1"/>
            <p:nvPr/>
          </p:nvSpPr>
          <p:spPr>
            <a:xfrm>
              <a:off x="2098433" y="4501722"/>
              <a:ext cx="2024124" cy="461665"/>
            </a:xfrm>
            <a:prstGeom prst="rect">
              <a:avLst/>
            </a:prstGeom>
            <a:noFill/>
          </p:spPr>
          <p:txBody>
            <a:bodyPr wrap="square" rtlCol="0">
              <a:spAutoFit/>
            </a:bodyPr>
            <a:lstStyle/>
            <a:p>
              <a:pPr algn="r"/>
              <a:r>
                <a:rPr lang="en-US" altLang="ko-KR" sz="1200" dirty="0">
                  <a:solidFill>
                    <a:schemeClr val="tx1">
                      <a:lumMod val="75000"/>
                      <a:lumOff val="25000"/>
                    </a:schemeClr>
                  </a:solidFill>
                  <a:cs typeface="Arial" pitchFamily="34" charset="0"/>
                </a:rPr>
                <a:t>Easy to change colors, photos and Text. </a:t>
              </a:r>
            </a:p>
          </p:txBody>
        </p:sp>
        <p:sp>
          <p:nvSpPr>
            <p:cNvPr id="53" name="TextBox 52">
              <a:extLst>
                <a:ext uri="{FF2B5EF4-FFF2-40B4-BE49-F238E27FC236}">
                  <a16:creationId xmlns:a16="http://schemas.microsoft.com/office/drawing/2014/main" id="{DBFF0A71-54E7-4879-8341-9B1DE876A329}"/>
                </a:ext>
              </a:extLst>
            </p:cNvPr>
            <p:cNvSpPr txBox="1"/>
            <p:nvPr/>
          </p:nvSpPr>
          <p:spPr>
            <a:xfrm>
              <a:off x="2079598" y="4270877"/>
              <a:ext cx="2053645" cy="307777"/>
            </a:xfrm>
            <a:prstGeom prst="rect">
              <a:avLst/>
            </a:prstGeom>
            <a:noFill/>
          </p:spPr>
          <p:txBody>
            <a:bodyPr wrap="square" rtlCol="0">
              <a:spAutoFit/>
            </a:bodyPr>
            <a:lstStyle/>
            <a:p>
              <a:pPr algn="r"/>
              <a:r>
                <a:rPr lang="en-US" altLang="ko-KR" sz="1400" b="1" dirty="0">
                  <a:solidFill>
                    <a:schemeClr val="tx1">
                      <a:lumMod val="75000"/>
                      <a:lumOff val="25000"/>
                    </a:schemeClr>
                  </a:solidFill>
                  <a:cs typeface="Arial" pitchFamily="34" charset="0"/>
                </a:rPr>
                <a:t>Content Here</a:t>
              </a:r>
              <a:endParaRPr lang="ko-KR" altLang="en-US" sz="1400" b="1" dirty="0">
                <a:solidFill>
                  <a:schemeClr val="tx1">
                    <a:lumMod val="75000"/>
                    <a:lumOff val="25000"/>
                  </a:schemeClr>
                </a:solidFill>
                <a:cs typeface="Arial" pitchFamily="34" charset="0"/>
              </a:endParaRPr>
            </a:p>
          </p:txBody>
        </p:sp>
      </p:grpSp>
      <p:grpSp>
        <p:nvGrpSpPr>
          <p:cNvPr id="54" name="Group 53">
            <a:extLst>
              <a:ext uri="{FF2B5EF4-FFF2-40B4-BE49-F238E27FC236}">
                <a16:creationId xmlns:a16="http://schemas.microsoft.com/office/drawing/2014/main" id="{D82CF736-6095-45E8-9834-5BF9C1FB996B}"/>
              </a:ext>
            </a:extLst>
          </p:cNvPr>
          <p:cNvGrpSpPr/>
          <p:nvPr/>
        </p:nvGrpSpPr>
        <p:grpSpPr>
          <a:xfrm>
            <a:off x="5288235" y="2590334"/>
            <a:ext cx="1615533" cy="678649"/>
            <a:chOff x="3233964" y="1954419"/>
            <a:chExt cx="2049169" cy="678649"/>
          </a:xfrm>
          <a:noFill/>
        </p:grpSpPr>
        <p:sp>
          <p:nvSpPr>
            <p:cNvPr id="55" name="TextBox 54">
              <a:extLst>
                <a:ext uri="{FF2B5EF4-FFF2-40B4-BE49-F238E27FC236}">
                  <a16:creationId xmlns:a16="http://schemas.microsoft.com/office/drawing/2014/main" id="{DEA6A7A1-0061-400B-AE91-1C15BB7626EF}"/>
                </a:ext>
              </a:extLst>
            </p:cNvPr>
            <p:cNvSpPr txBox="1"/>
            <p:nvPr/>
          </p:nvSpPr>
          <p:spPr>
            <a:xfrm>
              <a:off x="3233964" y="1954419"/>
              <a:ext cx="2039644" cy="307777"/>
            </a:xfrm>
            <a:prstGeom prst="rect">
              <a:avLst/>
            </a:prstGeom>
            <a:grpFill/>
          </p:spPr>
          <p:txBody>
            <a:bodyPr wrap="square" rtlCol="0">
              <a:spAutoFit/>
            </a:bodyPr>
            <a:lstStyle/>
            <a:p>
              <a:pPr algn="ctr"/>
              <a:r>
                <a:rPr lang="en-US" altLang="ko-KR" sz="1400" b="1" dirty="0">
                  <a:solidFill>
                    <a:schemeClr val="tx1">
                      <a:lumMod val="75000"/>
                      <a:lumOff val="25000"/>
                    </a:schemeClr>
                  </a:solidFill>
                  <a:cs typeface="Arial" pitchFamily="34" charset="0"/>
                </a:rPr>
                <a:t>Add Text</a:t>
              </a:r>
              <a:endParaRPr lang="ko-KR" altLang="en-US" sz="1400" b="1" dirty="0">
                <a:solidFill>
                  <a:schemeClr val="tx1">
                    <a:lumMod val="75000"/>
                    <a:lumOff val="25000"/>
                  </a:schemeClr>
                </a:solidFill>
                <a:cs typeface="Arial" pitchFamily="34" charset="0"/>
              </a:endParaRPr>
            </a:p>
          </p:txBody>
        </p:sp>
        <p:sp>
          <p:nvSpPr>
            <p:cNvPr id="56" name="TextBox 55">
              <a:extLst>
                <a:ext uri="{FF2B5EF4-FFF2-40B4-BE49-F238E27FC236}">
                  <a16:creationId xmlns:a16="http://schemas.microsoft.com/office/drawing/2014/main" id="{2C98B8FA-8CB3-4E5C-8694-5BC89BE54729}"/>
                </a:ext>
              </a:extLst>
            </p:cNvPr>
            <p:cNvSpPr txBox="1"/>
            <p:nvPr/>
          </p:nvSpPr>
          <p:spPr>
            <a:xfrm>
              <a:off x="3243489" y="2171403"/>
              <a:ext cx="2039644" cy="461665"/>
            </a:xfrm>
            <a:prstGeom prst="rect">
              <a:avLst/>
            </a:prstGeom>
            <a:grpFill/>
          </p:spPr>
          <p:txBody>
            <a:bodyPr wrap="square" rtlCol="0">
              <a:spAutoFit/>
            </a:bodyPr>
            <a:lstStyle/>
            <a:p>
              <a:pPr algn="ctr"/>
              <a:r>
                <a:rPr lang="en-US" altLang="ko-KR" sz="1200" dirty="0">
                  <a:solidFill>
                    <a:schemeClr val="tx1">
                      <a:lumMod val="75000"/>
                      <a:lumOff val="25000"/>
                    </a:schemeClr>
                  </a:solidFill>
                  <a:cs typeface="Arial" pitchFamily="34" charset="0"/>
                </a:rPr>
                <a:t>Simple PowerPoint Presentation </a:t>
              </a:r>
              <a:endParaRPr lang="ko-KR" altLang="en-US" sz="1200" dirty="0">
                <a:solidFill>
                  <a:schemeClr val="tx1">
                    <a:lumMod val="75000"/>
                    <a:lumOff val="25000"/>
                  </a:schemeClr>
                </a:solidFill>
                <a:cs typeface="Arial" pitchFamily="34" charset="0"/>
              </a:endParaRPr>
            </a:p>
          </p:txBody>
        </p:sp>
      </p:grpSp>
    </p:spTree>
    <p:extLst>
      <p:ext uri="{BB962C8B-B14F-4D97-AF65-F5344CB8AC3E}">
        <p14:creationId xmlns:p14="http://schemas.microsoft.com/office/powerpoint/2010/main" val="38272960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C22EC0DF-11B3-4D5A-895B-96E162850620}"/>
              </a:ext>
            </a:extLst>
          </p:cNvPr>
          <p:cNvGrpSpPr/>
          <p:nvPr/>
        </p:nvGrpSpPr>
        <p:grpSpPr>
          <a:xfrm>
            <a:off x="580463" y="2147503"/>
            <a:ext cx="6203651" cy="3640730"/>
            <a:chOff x="2687161" y="3731096"/>
            <a:chExt cx="5158677" cy="3027467"/>
          </a:xfrm>
        </p:grpSpPr>
        <p:sp>
          <p:nvSpPr>
            <p:cNvPr id="38" name="Freeform: Shape 37">
              <a:extLst>
                <a:ext uri="{FF2B5EF4-FFF2-40B4-BE49-F238E27FC236}">
                  <a16:creationId xmlns:a16="http://schemas.microsoft.com/office/drawing/2014/main" id="{0A850CDC-C731-4D96-8B23-08003224A9C3}"/>
                </a:ext>
              </a:extLst>
            </p:cNvPr>
            <p:cNvSpPr/>
            <p:nvPr/>
          </p:nvSpPr>
          <p:spPr>
            <a:xfrm>
              <a:off x="2725967" y="4290519"/>
              <a:ext cx="1906137" cy="2468044"/>
            </a:xfrm>
            <a:custGeom>
              <a:avLst/>
              <a:gdLst>
                <a:gd name="connsiteX0" fmla="*/ 1901480 w 1906136"/>
                <a:gd name="connsiteY0" fmla="*/ 1594450 h 2468044"/>
                <a:gd name="connsiteX1" fmla="*/ 1898376 w 1906136"/>
                <a:gd name="connsiteY1" fmla="*/ 1588241 h 2468044"/>
                <a:gd name="connsiteX2" fmla="*/ 1892167 w 1906136"/>
                <a:gd name="connsiteY2" fmla="*/ 1582963 h 2468044"/>
                <a:gd name="connsiteX3" fmla="*/ 1886889 w 1906136"/>
                <a:gd name="connsiteY3" fmla="*/ 1575513 h 2468044"/>
                <a:gd name="connsiteX4" fmla="*/ 1879749 w 1906136"/>
                <a:gd name="connsiteY4" fmla="*/ 1577686 h 2468044"/>
                <a:gd name="connsiteX5" fmla="*/ 1870436 w 1906136"/>
                <a:gd name="connsiteY5" fmla="*/ 1577686 h 2468044"/>
                <a:gd name="connsiteX6" fmla="*/ 1862054 w 1906136"/>
                <a:gd name="connsiteY6" fmla="*/ 1575513 h 2468044"/>
                <a:gd name="connsiteX7" fmla="*/ 1855845 w 1906136"/>
                <a:gd name="connsiteY7" fmla="*/ 1568062 h 2468044"/>
                <a:gd name="connsiteX8" fmla="*/ 1854913 w 1906136"/>
                <a:gd name="connsiteY8" fmla="*/ 1558748 h 2468044"/>
                <a:gd name="connsiteX9" fmla="*/ 1850878 w 1906136"/>
                <a:gd name="connsiteY9" fmla="*/ 1548193 h 2468044"/>
                <a:gd name="connsiteX10" fmla="*/ 1845600 w 1906136"/>
                <a:gd name="connsiteY10" fmla="*/ 1542916 h 2468044"/>
                <a:gd name="connsiteX11" fmla="*/ 1789410 w 1906136"/>
                <a:gd name="connsiteY11" fmla="*/ 1538569 h 2468044"/>
                <a:gd name="connsiteX12" fmla="*/ 1785374 w 1906136"/>
                <a:gd name="connsiteY12" fmla="*/ 1537638 h 2468044"/>
                <a:gd name="connsiteX13" fmla="*/ 1782269 w 1906136"/>
                <a:gd name="connsiteY13" fmla="*/ 1535465 h 2468044"/>
                <a:gd name="connsiteX14" fmla="*/ 1778233 w 1906136"/>
                <a:gd name="connsiteY14" fmla="*/ 1533292 h 2468044"/>
                <a:gd name="connsiteX15" fmla="*/ 1777302 w 1906136"/>
                <a:gd name="connsiteY15" fmla="*/ 1533292 h 2468044"/>
                <a:gd name="connsiteX16" fmla="*/ 1771093 w 1906136"/>
                <a:gd name="connsiteY16" fmla="*/ 1531119 h 2468044"/>
                <a:gd name="connsiteX17" fmla="*/ 1767989 w 1906136"/>
                <a:gd name="connsiteY17" fmla="*/ 1533292 h 2468044"/>
                <a:gd name="connsiteX18" fmla="*/ 1762711 w 1906136"/>
                <a:gd name="connsiteY18" fmla="*/ 1535465 h 2468044"/>
                <a:gd name="connsiteX19" fmla="*/ 1758675 w 1906136"/>
                <a:gd name="connsiteY19" fmla="*/ 1522737 h 2468044"/>
                <a:gd name="connsiteX20" fmla="*/ 1736944 w 1906136"/>
                <a:gd name="connsiteY20" fmla="*/ 1515286 h 2468044"/>
                <a:gd name="connsiteX21" fmla="*/ 1713971 w 1906136"/>
                <a:gd name="connsiteY21" fmla="*/ 1515286 h 2468044"/>
                <a:gd name="connsiteX22" fmla="*/ 1717075 w 1906136"/>
                <a:gd name="connsiteY22" fmla="*/ 1509077 h 2468044"/>
                <a:gd name="connsiteX23" fmla="*/ 1721111 w 1906136"/>
                <a:gd name="connsiteY23" fmla="*/ 1505973 h 2468044"/>
                <a:gd name="connsiteX24" fmla="*/ 1724216 w 1906136"/>
                <a:gd name="connsiteY24" fmla="*/ 1500695 h 2468044"/>
                <a:gd name="connsiteX25" fmla="*/ 1728252 w 1906136"/>
                <a:gd name="connsiteY25" fmla="*/ 1496349 h 2468044"/>
                <a:gd name="connsiteX26" fmla="*/ 1729183 w 1906136"/>
                <a:gd name="connsiteY26" fmla="*/ 1488898 h 2468044"/>
                <a:gd name="connsiteX27" fmla="*/ 1704037 w 1906136"/>
                <a:gd name="connsiteY27" fmla="*/ 1476170 h 2468044"/>
                <a:gd name="connsiteX28" fmla="*/ 1682306 w 1906136"/>
                <a:gd name="connsiteY28" fmla="*/ 1459406 h 2468044"/>
                <a:gd name="connsiteX29" fmla="*/ 1662437 w 1906136"/>
                <a:gd name="connsiteY29" fmla="*/ 1439537 h 2468044"/>
                <a:gd name="connsiteX30" fmla="*/ 1645673 w 1906136"/>
                <a:gd name="connsiteY30" fmla="*/ 1417496 h 2468044"/>
                <a:gd name="connsiteX31" fmla="*/ 1621769 w 1906136"/>
                <a:gd name="connsiteY31" fmla="*/ 1415322 h 2468044"/>
                <a:gd name="connsiteX32" fmla="*/ 1604073 w 1906136"/>
                <a:gd name="connsiteY32" fmla="*/ 1414391 h 2468044"/>
                <a:gd name="connsiteX33" fmla="*/ 1582342 w 1906136"/>
                <a:gd name="connsiteY33" fmla="*/ 1412218 h 2468044"/>
                <a:gd name="connsiteX34" fmla="*/ 1578306 w 1906136"/>
                <a:gd name="connsiteY34" fmla="*/ 1400732 h 2468044"/>
                <a:gd name="connsiteX35" fmla="*/ 1571166 w 1906136"/>
                <a:gd name="connsiteY35" fmla="*/ 1393281 h 2468044"/>
                <a:gd name="connsiteX36" fmla="*/ 1562784 w 1906136"/>
                <a:gd name="connsiteY36" fmla="*/ 1392350 h 2468044"/>
                <a:gd name="connsiteX37" fmla="*/ 1549124 w 1906136"/>
                <a:gd name="connsiteY37" fmla="*/ 1388003 h 2468044"/>
                <a:gd name="connsiteX38" fmla="*/ 1549124 w 1906136"/>
                <a:gd name="connsiteY38" fmla="*/ 1377448 h 2468044"/>
                <a:gd name="connsiteX39" fmla="*/ 1536707 w 1906136"/>
                <a:gd name="connsiteY39" fmla="*/ 1371239 h 2468044"/>
                <a:gd name="connsiteX40" fmla="*/ 1529566 w 1906136"/>
                <a:gd name="connsiteY40" fmla="*/ 1365962 h 2468044"/>
                <a:gd name="connsiteX41" fmla="*/ 1522426 w 1906136"/>
                <a:gd name="connsiteY41" fmla="*/ 1360684 h 2468044"/>
                <a:gd name="connsiteX42" fmla="*/ 1510008 w 1906136"/>
                <a:gd name="connsiteY42" fmla="*/ 1356338 h 2468044"/>
                <a:gd name="connsiteX43" fmla="*/ 1512181 w 1906136"/>
                <a:gd name="connsiteY43" fmla="*/ 1353233 h 2468044"/>
                <a:gd name="connsiteX44" fmla="*/ 1512181 w 1906136"/>
                <a:gd name="connsiteY44" fmla="*/ 1351060 h 2468044"/>
                <a:gd name="connsiteX45" fmla="*/ 1514354 w 1906136"/>
                <a:gd name="connsiteY45" fmla="*/ 1350129 h 2468044"/>
                <a:gd name="connsiteX46" fmla="*/ 1514354 w 1906136"/>
                <a:gd name="connsiteY46" fmla="*/ 1347956 h 2468044"/>
                <a:gd name="connsiteX47" fmla="*/ 1514354 w 1906136"/>
                <a:gd name="connsiteY47" fmla="*/ 1343609 h 2468044"/>
                <a:gd name="connsiteX48" fmla="*/ 1488277 w 1906136"/>
                <a:gd name="connsiteY48" fmla="*/ 1345783 h 2468044"/>
                <a:gd name="connsiteX49" fmla="*/ 1463131 w 1906136"/>
                <a:gd name="connsiteY49" fmla="*/ 1347956 h 2468044"/>
                <a:gd name="connsiteX50" fmla="*/ 1441400 w 1906136"/>
                <a:gd name="connsiteY50" fmla="*/ 1345783 h 2468044"/>
                <a:gd name="connsiteX51" fmla="*/ 1419668 w 1906136"/>
                <a:gd name="connsiteY51" fmla="*/ 1338332 h 2468044"/>
                <a:gd name="connsiteX52" fmla="*/ 1402904 w 1906136"/>
                <a:gd name="connsiteY52" fmla="*/ 1323741 h 2468044"/>
                <a:gd name="connsiteX53" fmla="*/ 1399800 w 1906136"/>
                <a:gd name="connsiteY53" fmla="*/ 1325914 h 2468044"/>
                <a:gd name="connsiteX54" fmla="*/ 1395764 w 1906136"/>
                <a:gd name="connsiteY54" fmla="*/ 1328087 h 2468044"/>
                <a:gd name="connsiteX55" fmla="*/ 1393591 w 1906136"/>
                <a:gd name="connsiteY55" fmla="*/ 1329019 h 2468044"/>
                <a:gd name="connsiteX56" fmla="*/ 1392660 w 1906136"/>
                <a:gd name="connsiteY56" fmla="*/ 1331192 h 2468044"/>
                <a:gd name="connsiteX57" fmla="*/ 1390487 w 1906136"/>
                <a:gd name="connsiteY57" fmla="*/ 1333365 h 2468044"/>
                <a:gd name="connsiteX58" fmla="*/ 1386451 w 1906136"/>
                <a:gd name="connsiteY58" fmla="*/ 1336469 h 2468044"/>
                <a:gd name="connsiteX59" fmla="*/ 1386451 w 1906136"/>
                <a:gd name="connsiteY59" fmla="*/ 1340815 h 2468044"/>
                <a:gd name="connsiteX60" fmla="*/ 1383346 w 1906136"/>
                <a:gd name="connsiteY60" fmla="*/ 1338642 h 2468044"/>
                <a:gd name="connsiteX61" fmla="*/ 1381173 w 1906136"/>
                <a:gd name="connsiteY61" fmla="*/ 1336469 h 2468044"/>
                <a:gd name="connsiteX62" fmla="*/ 1379000 w 1906136"/>
                <a:gd name="connsiteY62" fmla="*/ 1336469 h 2468044"/>
                <a:gd name="connsiteX63" fmla="*/ 1379000 w 1906136"/>
                <a:gd name="connsiteY63" fmla="*/ 1335538 h 2468044"/>
                <a:gd name="connsiteX64" fmla="*/ 1381173 w 1906136"/>
                <a:gd name="connsiteY64" fmla="*/ 1335538 h 2468044"/>
                <a:gd name="connsiteX65" fmla="*/ 1381173 w 1906136"/>
                <a:gd name="connsiteY65" fmla="*/ 1331192 h 2468044"/>
                <a:gd name="connsiteX66" fmla="*/ 1383346 w 1906136"/>
                <a:gd name="connsiteY66" fmla="*/ 1328087 h 2468044"/>
                <a:gd name="connsiteX67" fmla="*/ 1378069 w 1906136"/>
                <a:gd name="connsiteY67" fmla="*/ 1328087 h 2468044"/>
                <a:gd name="connsiteX68" fmla="*/ 1374033 w 1906136"/>
                <a:gd name="connsiteY68" fmla="*/ 1325914 h 2468044"/>
                <a:gd name="connsiteX69" fmla="*/ 1371860 w 1906136"/>
                <a:gd name="connsiteY69" fmla="*/ 1325914 h 2468044"/>
                <a:gd name="connsiteX70" fmla="*/ 1368755 w 1906136"/>
                <a:gd name="connsiteY70" fmla="*/ 1325914 h 2468044"/>
                <a:gd name="connsiteX71" fmla="*/ 1366582 w 1906136"/>
                <a:gd name="connsiteY71" fmla="*/ 1325914 h 2468044"/>
                <a:gd name="connsiteX72" fmla="*/ 1363478 w 1906136"/>
                <a:gd name="connsiteY72" fmla="*/ 1328087 h 2468044"/>
                <a:gd name="connsiteX73" fmla="*/ 1343609 w 1906136"/>
                <a:gd name="connsiteY73" fmla="*/ 1331192 h 2468044"/>
                <a:gd name="connsiteX74" fmla="*/ 1329950 w 1906136"/>
                <a:gd name="connsiteY74" fmla="*/ 1338642 h 2468044"/>
                <a:gd name="connsiteX75" fmla="*/ 1319395 w 1906136"/>
                <a:gd name="connsiteY75" fmla="*/ 1347956 h 2468044"/>
                <a:gd name="connsiteX76" fmla="*/ 1310081 w 1906136"/>
                <a:gd name="connsiteY76" fmla="*/ 1358511 h 2468044"/>
                <a:gd name="connsiteX77" fmla="*/ 1302941 w 1906136"/>
                <a:gd name="connsiteY77" fmla="*/ 1373102 h 2468044"/>
                <a:gd name="connsiteX78" fmla="*/ 1296111 w 1906136"/>
                <a:gd name="connsiteY78" fmla="*/ 1371550 h 2468044"/>
                <a:gd name="connsiteX79" fmla="*/ 1290833 w 1906136"/>
                <a:gd name="connsiteY79" fmla="*/ 1370618 h 2468044"/>
                <a:gd name="connsiteX80" fmla="*/ 1288660 w 1906136"/>
                <a:gd name="connsiteY80" fmla="*/ 1370618 h 2468044"/>
                <a:gd name="connsiteX81" fmla="*/ 1286798 w 1906136"/>
                <a:gd name="connsiteY81" fmla="*/ 1368445 h 2468044"/>
                <a:gd name="connsiteX82" fmla="*/ 1283693 w 1906136"/>
                <a:gd name="connsiteY82" fmla="*/ 1364099 h 2468044"/>
                <a:gd name="connsiteX83" fmla="*/ 1281520 w 1906136"/>
                <a:gd name="connsiteY83" fmla="*/ 1360994 h 2468044"/>
                <a:gd name="connsiteX84" fmla="*/ 1264756 w 1906136"/>
                <a:gd name="connsiteY84" fmla="*/ 1360994 h 2468044"/>
                <a:gd name="connsiteX85" fmla="*/ 1255443 w 1906136"/>
                <a:gd name="connsiteY85" fmla="*/ 1364099 h 2468044"/>
                <a:gd name="connsiteX86" fmla="*/ 1248302 w 1906136"/>
                <a:gd name="connsiteY86" fmla="*/ 1373412 h 2468044"/>
                <a:gd name="connsiteX87" fmla="*/ 1234643 w 1906136"/>
                <a:gd name="connsiteY87" fmla="*/ 1370308 h 2468044"/>
                <a:gd name="connsiteX88" fmla="*/ 1223156 w 1906136"/>
                <a:gd name="connsiteY88" fmla="*/ 1364099 h 2468044"/>
                <a:gd name="connsiteX89" fmla="*/ 1216016 w 1906136"/>
                <a:gd name="connsiteY89" fmla="*/ 1356648 h 2468044"/>
                <a:gd name="connsiteX90" fmla="*/ 1210739 w 1906136"/>
                <a:gd name="connsiteY90" fmla="*/ 1350439 h 2468044"/>
                <a:gd name="connsiteX91" fmla="*/ 1201425 w 1906136"/>
                <a:gd name="connsiteY91" fmla="*/ 1341126 h 2468044"/>
                <a:gd name="connsiteX92" fmla="*/ 1201425 w 1906136"/>
                <a:gd name="connsiteY92" fmla="*/ 1326535 h 2468044"/>
                <a:gd name="connsiteX93" fmla="*/ 1205461 w 1906136"/>
                <a:gd name="connsiteY93" fmla="*/ 1311944 h 2468044"/>
                <a:gd name="connsiteX94" fmla="*/ 1208565 w 1906136"/>
                <a:gd name="connsiteY94" fmla="*/ 1300457 h 2468044"/>
                <a:gd name="connsiteX95" fmla="*/ 1206392 w 1906136"/>
                <a:gd name="connsiteY95" fmla="*/ 1284625 h 2468044"/>
                <a:gd name="connsiteX96" fmla="*/ 1199252 w 1906136"/>
                <a:gd name="connsiteY96" fmla="*/ 1273138 h 2468044"/>
                <a:gd name="connsiteX97" fmla="*/ 1190870 w 1906136"/>
                <a:gd name="connsiteY97" fmla="*/ 1267861 h 2468044"/>
                <a:gd name="connsiteX98" fmla="*/ 1177210 w 1906136"/>
                <a:gd name="connsiteY98" fmla="*/ 1265688 h 2468044"/>
                <a:gd name="connsiteX99" fmla="*/ 1162619 w 1906136"/>
                <a:gd name="connsiteY99" fmla="*/ 1265688 h 2468044"/>
                <a:gd name="connsiteX100" fmla="*/ 1147097 w 1906136"/>
                <a:gd name="connsiteY100" fmla="*/ 1267861 h 2468044"/>
                <a:gd name="connsiteX101" fmla="*/ 1128470 w 1906136"/>
                <a:gd name="connsiteY101" fmla="*/ 1267861 h 2468044"/>
                <a:gd name="connsiteX102" fmla="*/ 1134679 w 1906136"/>
                <a:gd name="connsiteY102" fmla="*/ 1255132 h 2468044"/>
                <a:gd name="connsiteX103" fmla="*/ 1139957 w 1906136"/>
                <a:gd name="connsiteY103" fmla="*/ 1238368 h 2468044"/>
                <a:gd name="connsiteX104" fmla="*/ 1145234 w 1906136"/>
                <a:gd name="connsiteY104" fmla="*/ 1220362 h 2468044"/>
                <a:gd name="connsiteX105" fmla="*/ 1150512 w 1906136"/>
                <a:gd name="connsiteY105" fmla="*/ 1206703 h 2468044"/>
                <a:gd name="connsiteX106" fmla="*/ 1157652 w 1906136"/>
                <a:gd name="connsiteY106" fmla="*/ 1199252 h 2468044"/>
                <a:gd name="connsiteX107" fmla="*/ 1157652 w 1906136"/>
                <a:gd name="connsiteY107" fmla="*/ 1183420 h 2468044"/>
                <a:gd name="connsiteX108" fmla="*/ 1152375 w 1906136"/>
                <a:gd name="connsiteY108" fmla="*/ 1184351 h 2468044"/>
                <a:gd name="connsiteX109" fmla="*/ 1148339 w 1906136"/>
                <a:gd name="connsiteY109" fmla="*/ 1184351 h 2468044"/>
                <a:gd name="connsiteX110" fmla="*/ 1147097 w 1906136"/>
                <a:gd name="connsiteY110" fmla="*/ 1184351 h 2468044"/>
                <a:gd name="connsiteX111" fmla="*/ 1147097 w 1906136"/>
                <a:gd name="connsiteY111" fmla="*/ 1186524 h 2468044"/>
                <a:gd name="connsiteX112" fmla="*/ 1144924 w 1906136"/>
                <a:gd name="connsiteY112" fmla="*/ 1186524 h 2468044"/>
                <a:gd name="connsiteX113" fmla="*/ 1144924 w 1906136"/>
                <a:gd name="connsiteY113" fmla="*/ 1184351 h 2468044"/>
                <a:gd name="connsiteX114" fmla="*/ 1142751 w 1906136"/>
                <a:gd name="connsiteY114" fmla="*/ 1183420 h 2468044"/>
                <a:gd name="connsiteX115" fmla="*/ 1141820 w 1906136"/>
                <a:gd name="connsiteY115" fmla="*/ 1179073 h 2468044"/>
                <a:gd name="connsiteX116" fmla="*/ 1125055 w 1906136"/>
                <a:gd name="connsiteY116" fmla="*/ 1181246 h 2468044"/>
                <a:gd name="connsiteX117" fmla="*/ 1113569 w 1906136"/>
                <a:gd name="connsiteY117" fmla="*/ 1186524 h 2468044"/>
                <a:gd name="connsiteX118" fmla="*/ 1105187 w 1906136"/>
                <a:gd name="connsiteY118" fmla="*/ 1195837 h 2468044"/>
                <a:gd name="connsiteX119" fmla="*/ 1103014 w 1906136"/>
                <a:gd name="connsiteY119" fmla="*/ 1198942 h 2468044"/>
                <a:gd name="connsiteX120" fmla="*/ 1100841 w 1906136"/>
                <a:gd name="connsiteY120" fmla="*/ 1205151 h 2468044"/>
                <a:gd name="connsiteX121" fmla="*/ 1098668 w 1906136"/>
                <a:gd name="connsiteY121" fmla="*/ 1210428 h 2468044"/>
                <a:gd name="connsiteX122" fmla="*/ 1097736 w 1906136"/>
                <a:gd name="connsiteY122" fmla="*/ 1215706 h 2468044"/>
                <a:gd name="connsiteX123" fmla="*/ 1093700 w 1906136"/>
                <a:gd name="connsiteY123" fmla="*/ 1220052 h 2468044"/>
                <a:gd name="connsiteX124" fmla="*/ 1093700 w 1906136"/>
                <a:gd name="connsiteY124" fmla="*/ 1220983 h 2468044"/>
                <a:gd name="connsiteX125" fmla="*/ 1091527 w 1906136"/>
                <a:gd name="connsiteY125" fmla="*/ 1220983 h 2468044"/>
                <a:gd name="connsiteX126" fmla="*/ 1090596 w 1906136"/>
                <a:gd name="connsiteY126" fmla="*/ 1220983 h 2468044"/>
                <a:gd name="connsiteX127" fmla="*/ 1086560 w 1906136"/>
                <a:gd name="connsiteY127" fmla="*/ 1220983 h 2468044"/>
                <a:gd name="connsiteX128" fmla="*/ 1084387 w 1906136"/>
                <a:gd name="connsiteY128" fmla="*/ 1220983 h 2468044"/>
                <a:gd name="connsiteX129" fmla="*/ 1081283 w 1906136"/>
                <a:gd name="connsiteY129" fmla="*/ 1223157 h 2468044"/>
                <a:gd name="connsiteX130" fmla="*/ 1066692 w 1906136"/>
                <a:gd name="connsiteY130" fmla="*/ 1230607 h 2468044"/>
                <a:gd name="connsiteX131" fmla="*/ 1057378 w 1906136"/>
                <a:gd name="connsiteY131" fmla="*/ 1234953 h 2468044"/>
                <a:gd name="connsiteX132" fmla="*/ 1052101 w 1906136"/>
                <a:gd name="connsiteY132" fmla="*/ 1232780 h 2468044"/>
                <a:gd name="connsiteX133" fmla="*/ 1048065 w 1906136"/>
                <a:gd name="connsiteY133" fmla="*/ 1230607 h 2468044"/>
                <a:gd name="connsiteX134" fmla="*/ 1044960 w 1906136"/>
                <a:gd name="connsiteY134" fmla="*/ 1227503 h 2468044"/>
                <a:gd name="connsiteX135" fmla="*/ 1037820 w 1906136"/>
                <a:gd name="connsiteY135" fmla="*/ 1225330 h 2468044"/>
                <a:gd name="connsiteX136" fmla="*/ 1025402 w 1906136"/>
                <a:gd name="connsiteY136" fmla="*/ 1223157 h 2468044"/>
                <a:gd name="connsiteX137" fmla="*/ 1013916 w 1906136"/>
                <a:gd name="connsiteY137" fmla="*/ 1201115 h 2468044"/>
                <a:gd name="connsiteX138" fmla="*/ 1006776 w 1906136"/>
                <a:gd name="connsiteY138" fmla="*/ 1183109 h 2468044"/>
                <a:gd name="connsiteX139" fmla="*/ 1005844 w 1906136"/>
                <a:gd name="connsiteY139" fmla="*/ 1164172 h 2468044"/>
                <a:gd name="connsiteX140" fmla="*/ 1005844 w 1906136"/>
                <a:gd name="connsiteY140" fmla="*/ 1146166 h 2468044"/>
                <a:gd name="connsiteX141" fmla="*/ 1012985 w 1906136"/>
                <a:gd name="connsiteY141" fmla="*/ 1121951 h 2468044"/>
                <a:gd name="connsiteX142" fmla="*/ 1016089 w 1906136"/>
                <a:gd name="connsiteY142" fmla="*/ 1111396 h 2468044"/>
                <a:gd name="connsiteX143" fmla="*/ 1016089 w 1906136"/>
                <a:gd name="connsiteY143" fmla="*/ 1102083 h 2468044"/>
                <a:gd name="connsiteX144" fmla="*/ 1013916 w 1906136"/>
                <a:gd name="connsiteY144" fmla="*/ 1094632 h 2468044"/>
                <a:gd name="connsiteX145" fmla="*/ 1017952 w 1906136"/>
                <a:gd name="connsiteY145" fmla="*/ 1085319 h 2468044"/>
                <a:gd name="connsiteX146" fmla="*/ 1025092 w 1906136"/>
                <a:gd name="connsiteY146" fmla="*/ 1074764 h 2468044"/>
                <a:gd name="connsiteX147" fmla="*/ 1035647 w 1906136"/>
                <a:gd name="connsiteY147" fmla="*/ 1067313 h 2468044"/>
                <a:gd name="connsiteX148" fmla="*/ 1048065 w 1906136"/>
                <a:gd name="connsiteY148" fmla="*/ 1061104 h 2468044"/>
                <a:gd name="connsiteX149" fmla="*/ 1059551 w 1906136"/>
                <a:gd name="connsiteY149" fmla="*/ 1057999 h 2468044"/>
                <a:gd name="connsiteX150" fmla="*/ 1076316 w 1906136"/>
                <a:gd name="connsiteY150" fmla="*/ 1055826 h 2468044"/>
                <a:gd name="connsiteX151" fmla="*/ 1091838 w 1906136"/>
                <a:gd name="connsiteY151" fmla="*/ 1055826 h 2468044"/>
                <a:gd name="connsiteX152" fmla="*/ 1108602 w 1906136"/>
                <a:gd name="connsiteY152" fmla="*/ 1060173 h 2468044"/>
                <a:gd name="connsiteX153" fmla="*/ 1121020 w 1906136"/>
                <a:gd name="connsiteY153" fmla="*/ 1065450 h 2468044"/>
                <a:gd name="connsiteX154" fmla="*/ 1137784 w 1906136"/>
                <a:gd name="connsiteY154" fmla="*/ 1065450 h 2468044"/>
                <a:gd name="connsiteX155" fmla="*/ 1134679 w 1906136"/>
                <a:gd name="connsiteY155" fmla="*/ 1060173 h 2468044"/>
                <a:gd name="connsiteX156" fmla="*/ 1132506 w 1906136"/>
                <a:gd name="connsiteY156" fmla="*/ 1055826 h 2468044"/>
                <a:gd name="connsiteX157" fmla="*/ 1130333 w 1906136"/>
                <a:gd name="connsiteY157" fmla="*/ 1052722 h 2468044"/>
                <a:gd name="connsiteX158" fmla="*/ 1127229 w 1906136"/>
                <a:gd name="connsiteY158" fmla="*/ 1047444 h 2468044"/>
                <a:gd name="connsiteX159" fmla="*/ 1125055 w 1906136"/>
                <a:gd name="connsiteY159" fmla="*/ 1041235 h 2468044"/>
                <a:gd name="connsiteX160" fmla="*/ 1128160 w 1906136"/>
                <a:gd name="connsiteY160" fmla="*/ 1041235 h 2468044"/>
                <a:gd name="connsiteX161" fmla="*/ 1128160 w 1906136"/>
                <a:gd name="connsiteY161" fmla="*/ 1038131 h 2468044"/>
                <a:gd name="connsiteX162" fmla="*/ 1149891 w 1906136"/>
                <a:gd name="connsiteY162" fmla="*/ 1041235 h 2468044"/>
                <a:gd name="connsiteX163" fmla="*/ 1168518 w 1906136"/>
                <a:gd name="connsiteY163" fmla="*/ 1048686 h 2468044"/>
                <a:gd name="connsiteX164" fmla="*/ 1184040 w 1906136"/>
                <a:gd name="connsiteY164" fmla="*/ 1056137 h 2468044"/>
                <a:gd name="connsiteX165" fmla="*/ 1197700 w 1906136"/>
                <a:gd name="connsiteY165" fmla="*/ 1058310 h 2468044"/>
                <a:gd name="connsiteX166" fmla="*/ 1208255 w 1906136"/>
                <a:gd name="connsiteY166" fmla="*/ 1067623 h 2468044"/>
                <a:gd name="connsiteX167" fmla="*/ 1219741 w 1906136"/>
                <a:gd name="connsiteY167" fmla="*/ 1083456 h 2468044"/>
                <a:gd name="connsiteX168" fmla="*/ 1230297 w 1906136"/>
                <a:gd name="connsiteY168" fmla="*/ 1105498 h 2468044"/>
                <a:gd name="connsiteX169" fmla="*/ 1239610 w 1906136"/>
                <a:gd name="connsiteY169" fmla="*/ 1126608 h 2468044"/>
                <a:gd name="connsiteX170" fmla="*/ 1244888 w 1906136"/>
                <a:gd name="connsiteY170" fmla="*/ 1142441 h 2468044"/>
                <a:gd name="connsiteX171" fmla="*/ 1257305 w 1906136"/>
                <a:gd name="connsiteY171" fmla="*/ 1146787 h 2468044"/>
                <a:gd name="connsiteX172" fmla="*/ 1257305 w 1906136"/>
                <a:gd name="connsiteY172" fmla="*/ 1142441 h 2468044"/>
                <a:gd name="connsiteX173" fmla="*/ 1261341 w 1906136"/>
                <a:gd name="connsiteY173" fmla="*/ 1142441 h 2468044"/>
                <a:gd name="connsiteX174" fmla="*/ 1257305 w 1906136"/>
                <a:gd name="connsiteY174" fmla="*/ 1124435 h 2468044"/>
                <a:gd name="connsiteX175" fmla="*/ 1250165 w 1906136"/>
                <a:gd name="connsiteY175" fmla="*/ 1104566 h 2468044"/>
                <a:gd name="connsiteX176" fmla="*/ 1243025 w 1906136"/>
                <a:gd name="connsiteY176" fmla="*/ 1083456 h 2468044"/>
                <a:gd name="connsiteX177" fmla="*/ 1237747 w 1906136"/>
                <a:gd name="connsiteY177" fmla="*/ 1063587 h 2468044"/>
                <a:gd name="connsiteX178" fmla="*/ 1235574 w 1906136"/>
                <a:gd name="connsiteY178" fmla="*/ 1045581 h 2468044"/>
                <a:gd name="connsiteX179" fmla="*/ 1241783 w 1906136"/>
                <a:gd name="connsiteY179" fmla="*/ 1030991 h 2468044"/>
                <a:gd name="connsiteX180" fmla="*/ 1247061 w 1906136"/>
                <a:gd name="connsiteY180" fmla="*/ 1012053 h 2468044"/>
                <a:gd name="connsiteX181" fmla="*/ 1257616 w 1906136"/>
                <a:gd name="connsiteY181" fmla="*/ 997462 h 2468044"/>
                <a:gd name="connsiteX182" fmla="*/ 1274380 w 1906136"/>
                <a:gd name="connsiteY182" fmla="*/ 986907 h 2468044"/>
                <a:gd name="connsiteX183" fmla="*/ 1291144 w 1906136"/>
                <a:gd name="connsiteY183" fmla="*/ 975421 h 2468044"/>
                <a:gd name="connsiteX184" fmla="*/ 1306666 w 1906136"/>
                <a:gd name="connsiteY184" fmla="*/ 967039 h 2468044"/>
                <a:gd name="connsiteX185" fmla="*/ 1321257 w 1906136"/>
                <a:gd name="connsiteY185" fmla="*/ 957725 h 2468044"/>
                <a:gd name="connsiteX186" fmla="*/ 1321257 w 1906136"/>
                <a:gd name="connsiteY186" fmla="*/ 952448 h 2468044"/>
                <a:gd name="connsiteX187" fmla="*/ 1318153 w 1906136"/>
                <a:gd name="connsiteY187" fmla="*/ 940961 h 2468044"/>
                <a:gd name="connsiteX188" fmla="*/ 1314117 w 1906136"/>
                <a:gd name="connsiteY188" fmla="*/ 928233 h 2468044"/>
                <a:gd name="connsiteX189" fmla="*/ 1311012 w 1906136"/>
                <a:gd name="connsiteY189" fmla="*/ 917678 h 2468044"/>
                <a:gd name="connsiteX190" fmla="*/ 1308839 w 1906136"/>
                <a:gd name="connsiteY190" fmla="*/ 913332 h 2468044"/>
                <a:gd name="connsiteX191" fmla="*/ 1308839 w 1906136"/>
                <a:gd name="connsiteY191" fmla="*/ 904018 h 2468044"/>
                <a:gd name="connsiteX192" fmla="*/ 1314117 w 1906136"/>
                <a:gd name="connsiteY192" fmla="*/ 908364 h 2468044"/>
                <a:gd name="connsiteX193" fmla="*/ 1316290 w 1906136"/>
                <a:gd name="connsiteY193" fmla="*/ 910538 h 2468044"/>
                <a:gd name="connsiteX194" fmla="*/ 1320326 w 1906136"/>
                <a:gd name="connsiteY194" fmla="*/ 911469 h 2468044"/>
                <a:gd name="connsiteX195" fmla="*/ 1321257 w 1906136"/>
                <a:gd name="connsiteY195" fmla="*/ 913642 h 2468044"/>
                <a:gd name="connsiteX196" fmla="*/ 1325293 w 1906136"/>
                <a:gd name="connsiteY196" fmla="*/ 917988 h 2468044"/>
                <a:gd name="connsiteX197" fmla="*/ 1337711 w 1906136"/>
                <a:gd name="connsiteY197" fmla="*/ 886633 h 2468044"/>
                <a:gd name="connsiteX198" fmla="*/ 1348266 w 1906136"/>
                <a:gd name="connsiteY198" fmla="*/ 857141 h 2468044"/>
                <a:gd name="connsiteX199" fmla="*/ 1362857 w 1906136"/>
                <a:gd name="connsiteY199" fmla="*/ 854968 h 2468044"/>
                <a:gd name="connsiteX200" fmla="*/ 1376517 w 1906136"/>
                <a:gd name="connsiteY200" fmla="*/ 852795 h 2468044"/>
                <a:gd name="connsiteX201" fmla="*/ 1391108 w 1906136"/>
                <a:gd name="connsiteY201" fmla="*/ 849690 h 2468044"/>
                <a:gd name="connsiteX202" fmla="*/ 1401663 w 1906136"/>
                <a:gd name="connsiteY202" fmla="*/ 840377 h 2468044"/>
                <a:gd name="connsiteX203" fmla="*/ 1408803 w 1906136"/>
                <a:gd name="connsiteY203" fmla="*/ 840377 h 2468044"/>
                <a:gd name="connsiteX204" fmla="*/ 1405698 w 1906136"/>
                <a:gd name="connsiteY204" fmla="*/ 837272 h 2468044"/>
                <a:gd name="connsiteX205" fmla="*/ 1398558 w 1906136"/>
                <a:gd name="connsiteY205" fmla="*/ 835099 h 2468044"/>
                <a:gd name="connsiteX206" fmla="*/ 1392349 w 1906136"/>
                <a:gd name="connsiteY206" fmla="*/ 832926 h 2468044"/>
                <a:gd name="connsiteX207" fmla="*/ 1398558 w 1906136"/>
                <a:gd name="connsiteY207" fmla="*/ 814920 h 2468044"/>
                <a:gd name="connsiteX208" fmla="*/ 1406940 w 1906136"/>
                <a:gd name="connsiteY208" fmla="*/ 802192 h 2468044"/>
                <a:gd name="connsiteX209" fmla="*/ 1420600 w 1906136"/>
                <a:gd name="connsiteY209" fmla="*/ 792879 h 2468044"/>
                <a:gd name="connsiteX210" fmla="*/ 1435191 w 1906136"/>
                <a:gd name="connsiteY210" fmla="*/ 785428 h 2468044"/>
                <a:gd name="connsiteX211" fmla="*/ 1448850 w 1906136"/>
                <a:gd name="connsiteY211" fmla="*/ 780150 h 2468044"/>
                <a:gd name="connsiteX212" fmla="*/ 1465615 w 1906136"/>
                <a:gd name="connsiteY212" fmla="*/ 772700 h 2468044"/>
                <a:gd name="connsiteX213" fmla="*/ 1478032 w 1906136"/>
                <a:gd name="connsiteY213" fmla="*/ 763386 h 2468044"/>
                <a:gd name="connsiteX214" fmla="*/ 1478032 w 1906136"/>
                <a:gd name="connsiteY214" fmla="*/ 761213 h 2468044"/>
                <a:gd name="connsiteX215" fmla="*/ 1478032 w 1906136"/>
                <a:gd name="connsiteY215" fmla="*/ 759040 h 2468044"/>
                <a:gd name="connsiteX216" fmla="*/ 1480205 w 1906136"/>
                <a:gd name="connsiteY216" fmla="*/ 759040 h 2468044"/>
                <a:gd name="connsiteX217" fmla="*/ 1482379 w 1906136"/>
                <a:gd name="connsiteY217" fmla="*/ 759040 h 2468044"/>
                <a:gd name="connsiteX218" fmla="*/ 1482379 w 1906136"/>
                <a:gd name="connsiteY218" fmla="*/ 763386 h 2468044"/>
                <a:gd name="connsiteX219" fmla="*/ 1489519 w 1906136"/>
                <a:gd name="connsiteY219" fmla="*/ 766491 h 2468044"/>
                <a:gd name="connsiteX220" fmla="*/ 1482379 w 1906136"/>
                <a:gd name="connsiteY220" fmla="*/ 775804 h 2468044"/>
                <a:gd name="connsiteX221" fmla="*/ 1475238 w 1906136"/>
                <a:gd name="connsiteY221" fmla="*/ 781082 h 2468044"/>
                <a:gd name="connsiteX222" fmla="*/ 1465925 w 1906136"/>
                <a:gd name="connsiteY222" fmla="*/ 787291 h 2468044"/>
                <a:gd name="connsiteX223" fmla="*/ 1465925 w 1906136"/>
                <a:gd name="connsiteY223" fmla="*/ 803123 h 2468044"/>
                <a:gd name="connsiteX224" fmla="*/ 1484552 w 1906136"/>
                <a:gd name="connsiteY224" fmla="*/ 795673 h 2468044"/>
                <a:gd name="connsiteX225" fmla="*/ 1499143 w 1906136"/>
                <a:gd name="connsiteY225" fmla="*/ 785117 h 2468044"/>
                <a:gd name="connsiteX226" fmla="*/ 1509698 w 1906136"/>
                <a:gd name="connsiteY226" fmla="*/ 772389 h 2468044"/>
                <a:gd name="connsiteX227" fmla="*/ 1511871 w 1906136"/>
                <a:gd name="connsiteY227" fmla="*/ 770216 h 2468044"/>
                <a:gd name="connsiteX228" fmla="*/ 1511871 w 1906136"/>
                <a:gd name="connsiteY228" fmla="*/ 768043 h 2468044"/>
                <a:gd name="connsiteX229" fmla="*/ 1514044 w 1906136"/>
                <a:gd name="connsiteY229" fmla="*/ 768043 h 2468044"/>
                <a:gd name="connsiteX230" fmla="*/ 1514044 w 1906136"/>
                <a:gd name="connsiteY230" fmla="*/ 765870 h 2468044"/>
                <a:gd name="connsiteX231" fmla="*/ 1514044 w 1906136"/>
                <a:gd name="connsiteY231" fmla="*/ 762765 h 2468044"/>
                <a:gd name="connsiteX232" fmla="*/ 1504731 w 1906136"/>
                <a:gd name="connsiteY232" fmla="*/ 751279 h 2468044"/>
                <a:gd name="connsiteX233" fmla="*/ 1497590 w 1906136"/>
                <a:gd name="connsiteY233" fmla="*/ 740724 h 2468044"/>
                <a:gd name="connsiteX234" fmla="*/ 1488277 w 1906136"/>
                <a:gd name="connsiteY234" fmla="*/ 730169 h 2468044"/>
                <a:gd name="connsiteX235" fmla="*/ 1473686 w 1906136"/>
                <a:gd name="connsiteY235" fmla="*/ 722718 h 2468044"/>
                <a:gd name="connsiteX236" fmla="*/ 1475859 w 1906136"/>
                <a:gd name="connsiteY236" fmla="*/ 711231 h 2468044"/>
                <a:gd name="connsiteX237" fmla="*/ 1478032 w 1906136"/>
                <a:gd name="connsiteY237" fmla="*/ 703781 h 2468044"/>
                <a:gd name="connsiteX238" fmla="*/ 1481137 w 1906136"/>
                <a:gd name="connsiteY238" fmla="*/ 696330 h 2468044"/>
                <a:gd name="connsiteX239" fmla="*/ 1486414 w 1906136"/>
                <a:gd name="connsiteY239" fmla="*/ 687017 h 2468044"/>
                <a:gd name="connsiteX240" fmla="*/ 1483310 w 1906136"/>
                <a:gd name="connsiteY240" fmla="*/ 683912 h 2468044"/>
                <a:gd name="connsiteX241" fmla="*/ 1479274 w 1906136"/>
                <a:gd name="connsiteY241" fmla="*/ 681739 h 2468044"/>
                <a:gd name="connsiteX242" fmla="*/ 1476170 w 1906136"/>
                <a:gd name="connsiteY242" fmla="*/ 679566 h 2468044"/>
                <a:gd name="connsiteX243" fmla="*/ 1473996 w 1906136"/>
                <a:gd name="connsiteY243" fmla="*/ 678635 h 2468044"/>
                <a:gd name="connsiteX244" fmla="*/ 1471823 w 1906136"/>
                <a:gd name="connsiteY244" fmla="*/ 674288 h 2468044"/>
                <a:gd name="connsiteX245" fmla="*/ 1470892 w 1906136"/>
                <a:gd name="connsiteY245" fmla="*/ 671184 h 2468044"/>
                <a:gd name="connsiteX246" fmla="*/ 1446988 w 1906136"/>
                <a:gd name="connsiteY246" fmla="*/ 676461 h 2468044"/>
                <a:gd name="connsiteX247" fmla="*/ 1425257 w 1906136"/>
                <a:gd name="connsiteY247" fmla="*/ 685775 h 2468044"/>
                <a:gd name="connsiteX248" fmla="*/ 1407561 w 1906136"/>
                <a:gd name="connsiteY248" fmla="*/ 698503 h 2468044"/>
                <a:gd name="connsiteX249" fmla="*/ 1403525 w 1906136"/>
                <a:gd name="connsiteY249" fmla="*/ 698503 h 2468044"/>
                <a:gd name="connsiteX250" fmla="*/ 1418116 w 1906136"/>
                <a:gd name="connsiteY250" fmla="*/ 681739 h 2468044"/>
                <a:gd name="connsiteX251" fmla="*/ 1437985 w 1906136"/>
                <a:gd name="connsiteY251" fmla="*/ 672426 h 2468044"/>
                <a:gd name="connsiteX252" fmla="*/ 1459716 w 1906136"/>
                <a:gd name="connsiteY252" fmla="*/ 664975 h 2468044"/>
                <a:gd name="connsiteX253" fmla="*/ 1485793 w 1906136"/>
                <a:gd name="connsiteY253" fmla="*/ 661870 h 2468044"/>
                <a:gd name="connsiteX254" fmla="*/ 1510940 w 1906136"/>
                <a:gd name="connsiteY254" fmla="*/ 657524 h 2468044"/>
                <a:gd name="connsiteX255" fmla="*/ 1537017 w 1906136"/>
                <a:gd name="connsiteY255" fmla="*/ 654420 h 2468044"/>
                <a:gd name="connsiteX256" fmla="*/ 1562163 w 1906136"/>
                <a:gd name="connsiteY256" fmla="*/ 649142 h 2468044"/>
                <a:gd name="connsiteX257" fmla="*/ 1583894 w 1906136"/>
                <a:gd name="connsiteY257" fmla="*/ 639829 h 2468044"/>
                <a:gd name="connsiteX258" fmla="*/ 1603763 w 1906136"/>
                <a:gd name="connsiteY258" fmla="*/ 625238 h 2468044"/>
                <a:gd name="connsiteX259" fmla="*/ 1603763 w 1906136"/>
                <a:gd name="connsiteY259" fmla="*/ 622133 h 2468044"/>
                <a:gd name="connsiteX260" fmla="*/ 1603763 w 1906136"/>
                <a:gd name="connsiteY260" fmla="*/ 619960 h 2468044"/>
                <a:gd name="connsiteX261" fmla="*/ 1603763 w 1906136"/>
                <a:gd name="connsiteY261" fmla="*/ 615614 h 2468044"/>
                <a:gd name="connsiteX262" fmla="*/ 1601590 w 1906136"/>
                <a:gd name="connsiteY262" fmla="*/ 614683 h 2468044"/>
                <a:gd name="connsiteX263" fmla="*/ 1601590 w 1906136"/>
                <a:gd name="connsiteY263" fmla="*/ 610336 h 2468044"/>
                <a:gd name="connsiteX264" fmla="*/ 1601590 w 1906136"/>
                <a:gd name="connsiteY264" fmla="*/ 607232 h 2468044"/>
                <a:gd name="connsiteX265" fmla="*/ 1603763 w 1906136"/>
                <a:gd name="connsiteY265" fmla="*/ 601023 h 2468044"/>
                <a:gd name="connsiteX266" fmla="*/ 1601590 w 1906136"/>
                <a:gd name="connsiteY266" fmla="*/ 595746 h 2468044"/>
                <a:gd name="connsiteX267" fmla="*/ 1601590 w 1906136"/>
                <a:gd name="connsiteY267" fmla="*/ 590468 h 2468044"/>
                <a:gd name="connsiteX268" fmla="*/ 1600658 w 1906136"/>
                <a:gd name="connsiteY268" fmla="*/ 586122 h 2468044"/>
                <a:gd name="connsiteX269" fmla="*/ 1600658 w 1906136"/>
                <a:gd name="connsiteY269" fmla="*/ 580844 h 2468044"/>
                <a:gd name="connsiteX270" fmla="*/ 1581721 w 1906136"/>
                <a:gd name="connsiteY270" fmla="*/ 580844 h 2468044"/>
                <a:gd name="connsiteX271" fmla="*/ 1579548 w 1906136"/>
                <a:gd name="connsiteY271" fmla="*/ 566253 h 2468044"/>
                <a:gd name="connsiteX272" fmla="*/ 1572408 w 1906136"/>
                <a:gd name="connsiteY272" fmla="*/ 556940 h 2468044"/>
                <a:gd name="connsiteX273" fmla="*/ 1565268 w 1906136"/>
                <a:gd name="connsiteY273" fmla="*/ 549489 h 2468044"/>
                <a:gd name="connsiteX274" fmla="*/ 1552850 w 1906136"/>
                <a:gd name="connsiteY274" fmla="*/ 546385 h 2468044"/>
                <a:gd name="connsiteX275" fmla="*/ 1543536 w 1906136"/>
                <a:gd name="connsiteY275" fmla="*/ 556940 h 2468044"/>
                <a:gd name="connsiteX276" fmla="*/ 1532981 w 1906136"/>
                <a:gd name="connsiteY276" fmla="*/ 566253 h 2468044"/>
                <a:gd name="connsiteX277" fmla="*/ 1521495 w 1906136"/>
                <a:gd name="connsiteY277" fmla="*/ 577740 h 2468044"/>
                <a:gd name="connsiteX278" fmla="*/ 1518390 w 1906136"/>
                <a:gd name="connsiteY278" fmla="*/ 577740 h 2468044"/>
                <a:gd name="connsiteX279" fmla="*/ 1530808 w 1906136"/>
                <a:gd name="connsiteY279" fmla="*/ 558803 h 2468044"/>
                <a:gd name="connsiteX280" fmla="*/ 1542295 w 1906136"/>
                <a:gd name="connsiteY280" fmla="*/ 536761 h 2468044"/>
                <a:gd name="connsiteX281" fmla="*/ 1528635 w 1906136"/>
                <a:gd name="connsiteY281" fmla="*/ 526206 h 2468044"/>
                <a:gd name="connsiteX282" fmla="*/ 1525531 w 1906136"/>
                <a:gd name="connsiteY282" fmla="*/ 516892 h 2468044"/>
                <a:gd name="connsiteX283" fmla="*/ 1527704 w 1906136"/>
                <a:gd name="connsiteY283" fmla="*/ 506337 h 2468044"/>
                <a:gd name="connsiteX284" fmla="*/ 1527704 w 1906136"/>
                <a:gd name="connsiteY284" fmla="*/ 494851 h 2468044"/>
                <a:gd name="connsiteX285" fmla="*/ 1521495 w 1906136"/>
                <a:gd name="connsiteY285" fmla="*/ 480260 h 2468044"/>
                <a:gd name="connsiteX286" fmla="*/ 1520563 w 1906136"/>
                <a:gd name="connsiteY286" fmla="*/ 478087 h 2468044"/>
                <a:gd name="connsiteX287" fmla="*/ 1516528 w 1906136"/>
                <a:gd name="connsiteY287" fmla="*/ 478087 h 2468044"/>
                <a:gd name="connsiteX288" fmla="*/ 1514354 w 1906136"/>
                <a:gd name="connsiteY288" fmla="*/ 478087 h 2468044"/>
                <a:gd name="connsiteX289" fmla="*/ 1511250 w 1906136"/>
                <a:gd name="connsiteY289" fmla="*/ 478087 h 2468044"/>
                <a:gd name="connsiteX290" fmla="*/ 1507214 w 1906136"/>
                <a:gd name="connsiteY290" fmla="*/ 478087 h 2468044"/>
                <a:gd name="connsiteX291" fmla="*/ 1506283 w 1906136"/>
                <a:gd name="connsiteY291" fmla="*/ 477155 h 2468044"/>
                <a:gd name="connsiteX292" fmla="*/ 1504110 w 1906136"/>
                <a:gd name="connsiteY292" fmla="*/ 472809 h 2468044"/>
                <a:gd name="connsiteX293" fmla="*/ 1501937 w 1906136"/>
                <a:gd name="connsiteY293" fmla="*/ 469705 h 2468044"/>
                <a:gd name="connsiteX294" fmla="*/ 1504110 w 1906136"/>
                <a:gd name="connsiteY294" fmla="*/ 465358 h 2468044"/>
                <a:gd name="connsiteX295" fmla="*/ 1504110 w 1906136"/>
                <a:gd name="connsiteY295" fmla="*/ 462254 h 2468044"/>
                <a:gd name="connsiteX296" fmla="*/ 1506283 w 1906136"/>
                <a:gd name="connsiteY296" fmla="*/ 460081 h 2468044"/>
                <a:gd name="connsiteX297" fmla="*/ 1506283 w 1906136"/>
                <a:gd name="connsiteY297" fmla="*/ 455734 h 2468044"/>
                <a:gd name="connsiteX298" fmla="*/ 1506283 w 1906136"/>
                <a:gd name="connsiteY298" fmla="*/ 452630 h 2468044"/>
                <a:gd name="connsiteX299" fmla="*/ 1500074 w 1906136"/>
                <a:gd name="connsiteY299" fmla="*/ 443317 h 2468044"/>
                <a:gd name="connsiteX300" fmla="*/ 1492934 w 1906136"/>
                <a:gd name="connsiteY300" fmla="*/ 435866 h 2468044"/>
                <a:gd name="connsiteX301" fmla="*/ 1485793 w 1906136"/>
                <a:gd name="connsiteY301" fmla="*/ 428415 h 2468044"/>
                <a:gd name="connsiteX302" fmla="*/ 1480516 w 1906136"/>
                <a:gd name="connsiteY302" fmla="*/ 420964 h 2468044"/>
                <a:gd name="connsiteX303" fmla="*/ 1478343 w 1906136"/>
                <a:gd name="connsiteY303" fmla="*/ 408236 h 2468044"/>
                <a:gd name="connsiteX304" fmla="*/ 1463752 w 1906136"/>
                <a:gd name="connsiteY304" fmla="*/ 419723 h 2468044"/>
                <a:gd name="connsiteX305" fmla="*/ 1455370 w 1906136"/>
                <a:gd name="connsiteY305" fmla="*/ 434314 h 2468044"/>
                <a:gd name="connsiteX306" fmla="*/ 1443883 w 1906136"/>
                <a:gd name="connsiteY306" fmla="*/ 447973 h 2468044"/>
                <a:gd name="connsiteX307" fmla="*/ 1429292 w 1906136"/>
                <a:gd name="connsiteY307" fmla="*/ 459460 h 2468044"/>
                <a:gd name="connsiteX308" fmla="*/ 1428361 w 1906136"/>
                <a:gd name="connsiteY308" fmla="*/ 455114 h 2468044"/>
                <a:gd name="connsiteX309" fmla="*/ 1422152 w 1906136"/>
                <a:gd name="connsiteY309" fmla="*/ 454182 h 2468044"/>
                <a:gd name="connsiteX310" fmla="*/ 1419048 w 1906136"/>
                <a:gd name="connsiteY310" fmla="*/ 449836 h 2468044"/>
                <a:gd name="connsiteX311" fmla="*/ 1415012 w 1906136"/>
                <a:gd name="connsiteY311" fmla="*/ 447663 h 2468044"/>
                <a:gd name="connsiteX312" fmla="*/ 1411907 w 1906136"/>
                <a:gd name="connsiteY312" fmla="*/ 444558 h 2468044"/>
                <a:gd name="connsiteX313" fmla="*/ 1409734 w 1906136"/>
                <a:gd name="connsiteY313" fmla="*/ 442385 h 2468044"/>
                <a:gd name="connsiteX314" fmla="*/ 1406630 w 1906136"/>
                <a:gd name="connsiteY314" fmla="*/ 431830 h 2468044"/>
                <a:gd name="connsiteX315" fmla="*/ 1404457 w 1906136"/>
                <a:gd name="connsiteY315" fmla="*/ 417239 h 2468044"/>
                <a:gd name="connsiteX316" fmla="*/ 1400421 w 1906136"/>
                <a:gd name="connsiteY316" fmla="*/ 400475 h 2468044"/>
                <a:gd name="connsiteX317" fmla="*/ 1399490 w 1906136"/>
                <a:gd name="connsiteY317" fmla="*/ 391162 h 2468044"/>
                <a:gd name="connsiteX318" fmla="*/ 1395454 w 1906136"/>
                <a:gd name="connsiteY318" fmla="*/ 388057 h 2468044"/>
                <a:gd name="connsiteX319" fmla="*/ 1390176 w 1906136"/>
                <a:gd name="connsiteY319" fmla="*/ 385884 h 2468044"/>
                <a:gd name="connsiteX320" fmla="*/ 1384899 w 1906136"/>
                <a:gd name="connsiteY320" fmla="*/ 383711 h 2468044"/>
                <a:gd name="connsiteX321" fmla="*/ 1378690 w 1906136"/>
                <a:gd name="connsiteY321" fmla="*/ 383711 h 2468044"/>
                <a:gd name="connsiteX322" fmla="*/ 1375585 w 1906136"/>
                <a:gd name="connsiteY322" fmla="*/ 382780 h 2468044"/>
                <a:gd name="connsiteX323" fmla="*/ 1370308 w 1906136"/>
                <a:gd name="connsiteY323" fmla="*/ 378433 h 2468044"/>
                <a:gd name="connsiteX324" fmla="*/ 1364099 w 1906136"/>
                <a:gd name="connsiteY324" fmla="*/ 369120 h 2468044"/>
                <a:gd name="connsiteX325" fmla="*/ 1358821 w 1906136"/>
                <a:gd name="connsiteY325" fmla="*/ 356392 h 2468044"/>
                <a:gd name="connsiteX326" fmla="*/ 1353544 w 1906136"/>
                <a:gd name="connsiteY326" fmla="*/ 347078 h 2468044"/>
                <a:gd name="connsiteX327" fmla="*/ 1329639 w 1906136"/>
                <a:gd name="connsiteY327" fmla="*/ 351425 h 2468044"/>
                <a:gd name="connsiteX328" fmla="*/ 1307908 w 1906136"/>
                <a:gd name="connsiteY328" fmla="*/ 351425 h 2468044"/>
                <a:gd name="connsiteX329" fmla="*/ 1282762 w 1906136"/>
                <a:gd name="connsiteY329" fmla="*/ 347078 h 2468044"/>
                <a:gd name="connsiteX330" fmla="*/ 1282762 w 1906136"/>
                <a:gd name="connsiteY330" fmla="*/ 351425 h 2468044"/>
                <a:gd name="connsiteX331" fmla="*/ 1278726 w 1906136"/>
                <a:gd name="connsiteY331" fmla="*/ 351425 h 2468044"/>
                <a:gd name="connsiteX332" fmla="*/ 1280899 w 1906136"/>
                <a:gd name="connsiteY332" fmla="*/ 369431 h 2468044"/>
                <a:gd name="connsiteX333" fmla="*/ 1286177 w 1906136"/>
                <a:gd name="connsiteY333" fmla="*/ 388368 h 2468044"/>
                <a:gd name="connsiteX334" fmla="*/ 1290213 w 1906136"/>
                <a:gd name="connsiteY334" fmla="*/ 405132 h 2468044"/>
                <a:gd name="connsiteX335" fmla="*/ 1293317 w 1906136"/>
                <a:gd name="connsiteY335" fmla="*/ 420964 h 2468044"/>
                <a:gd name="connsiteX336" fmla="*/ 1290213 w 1906136"/>
                <a:gd name="connsiteY336" fmla="*/ 435555 h 2468044"/>
                <a:gd name="connsiteX337" fmla="*/ 1283072 w 1906136"/>
                <a:gd name="connsiteY337" fmla="*/ 448284 h 2468044"/>
                <a:gd name="connsiteX338" fmla="*/ 1285246 w 1906136"/>
                <a:gd name="connsiteY338" fmla="*/ 454493 h 2468044"/>
                <a:gd name="connsiteX339" fmla="*/ 1288350 w 1906136"/>
                <a:gd name="connsiteY339" fmla="*/ 457597 h 2468044"/>
                <a:gd name="connsiteX340" fmla="*/ 1292386 w 1906136"/>
                <a:gd name="connsiteY340" fmla="*/ 459770 h 2468044"/>
                <a:gd name="connsiteX341" fmla="*/ 1295490 w 1906136"/>
                <a:gd name="connsiteY341" fmla="*/ 461943 h 2468044"/>
                <a:gd name="connsiteX342" fmla="*/ 1302630 w 1906136"/>
                <a:gd name="connsiteY342" fmla="*/ 465048 h 2468044"/>
                <a:gd name="connsiteX343" fmla="*/ 1302630 w 1906136"/>
                <a:gd name="connsiteY343" fmla="*/ 481812 h 2468044"/>
                <a:gd name="connsiteX344" fmla="*/ 1304804 w 1906136"/>
                <a:gd name="connsiteY344" fmla="*/ 498576 h 2468044"/>
                <a:gd name="connsiteX345" fmla="*/ 1302630 w 1906136"/>
                <a:gd name="connsiteY345" fmla="*/ 509131 h 2468044"/>
                <a:gd name="connsiteX346" fmla="*/ 1297353 w 1906136"/>
                <a:gd name="connsiteY346" fmla="*/ 528068 h 2468044"/>
                <a:gd name="connsiteX347" fmla="*/ 1288040 w 1906136"/>
                <a:gd name="connsiteY347" fmla="*/ 542659 h 2468044"/>
                <a:gd name="connsiteX348" fmla="*/ 1273449 w 1906136"/>
                <a:gd name="connsiteY348" fmla="*/ 553214 h 2468044"/>
                <a:gd name="connsiteX349" fmla="*/ 1258858 w 1906136"/>
                <a:gd name="connsiteY349" fmla="*/ 560665 h 2468044"/>
                <a:gd name="connsiteX350" fmla="*/ 1264135 w 1906136"/>
                <a:gd name="connsiteY350" fmla="*/ 577429 h 2468044"/>
                <a:gd name="connsiteX351" fmla="*/ 1268171 w 1906136"/>
                <a:gd name="connsiteY351" fmla="*/ 595435 h 2468044"/>
                <a:gd name="connsiteX352" fmla="*/ 1270344 w 1906136"/>
                <a:gd name="connsiteY352" fmla="*/ 610026 h 2468044"/>
                <a:gd name="connsiteX353" fmla="*/ 1270344 w 1906136"/>
                <a:gd name="connsiteY353" fmla="*/ 621513 h 2468044"/>
                <a:gd name="connsiteX354" fmla="*/ 1268171 w 1906136"/>
                <a:gd name="connsiteY354" fmla="*/ 624617 h 2468044"/>
                <a:gd name="connsiteX355" fmla="*/ 1268171 w 1906136"/>
                <a:gd name="connsiteY355" fmla="*/ 626790 h 2468044"/>
                <a:gd name="connsiteX356" fmla="*/ 1268171 w 1906136"/>
                <a:gd name="connsiteY356" fmla="*/ 628963 h 2468044"/>
                <a:gd name="connsiteX357" fmla="*/ 1265998 w 1906136"/>
                <a:gd name="connsiteY357" fmla="*/ 628963 h 2468044"/>
                <a:gd name="connsiteX358" fmla="*/ 1262893 w 1906136"/>
                <a:gd name="connsiteY358" fmla="*/ 629895 h 2468044"/>
                <a:gd name="connsiteX359" fmla="*/ 1260720 w 1906136"/>
                <a:gd name="connsiteY359" fmla="*/ 629895 h 2468044"/>
                <a:gd name="connsiteX360" fmla="*/ 1258547 w 1906136"/>
                <a:gd name="connsiteY360" fmla="*/ 632068 h 2468044"/>
                <a:gd name="connsiteX361" fmla="*/ 1256374 w 1906136"/>
                <a:gd name="connsiteY361" fmla="*/ 632068 h 2468044"/>
                <a:gd name="connsiteX362" fmla="*/ 1253270 w 1906136"/>
                <a:gd name="connsiteY362" fmla="*/ 634241 h 2468044"/>
                <a:gd name="connsiteX363" fmla="*/ 1242714 w 1906136"/>
                <a:gd name="connsiteY363" fmla="*/ 617477 h 2468044"/>
                <a:gd name="connsiteX364" fmla="*/ 1233401 w 1906136"/>
                <a:gd name="connsiteY364" fmla="*/ 604748 h 2468044"/>
                <a:gd name="connsiteX365" fmla="*/ 1229365 w 1906136"/>
                <a:gd name="connsiteY365" fmla="*/ 593262 h 2468044"/>
                <a:gd name="connsiteX366" fmla="*/ 1228434 w 1906136"/>
                <a:gd name="connsiteY366" fmla="*/ 582707 h 2468044"/>
                <a:gd name="connsiteX367" fmla="*/ 1226261 w 1906136"/>
                <a:gd name="connsiteY367" fmla="*/ 571220 h 2468044"/>
                <a:gd name="connsiteX368" fmla="*/ 1222225 w 1906136"/>
                <a:gd name="connsiteY368" fmla="*/ 556629 h 2468044"/>
                <a:gd name="connsiteX369" fmla="*/ 1219121 w 1906136"/>
                <a:gd name="connsiteY369" fmla="*/ 536761 h 2468044"/>
                <a:gd name="connsiteX370" fmla="*/ 1189939 w 1906136"/>
                <a:gd name="connsiteY370" fmla="*/ 529310 h 2468044"/>
                <a:gd name="connsiteX371" fmla="*/ 1185903 w 1906136"/>
                <a:gd name="connsiteY371" fmla="*/ 529310 h 2468044"/>
                <a:gd name="connsiteX372" fmla="*/ 1184972 w 1906136"/>
                <a:gd name="connsiteY372" fmla="*/ 531483 h 2468044"/>
                <a:gd name="connsiteX373" fmla="*/ 1180936 w 1906136"/>
                <a:gd name="connsiteY373" fmla="*/ 533656 h 2468044"/>
                <a:gd name="connsiteX374" fmla="*/ 1178763 w 1906136"/>
                <a:gd name="connsiteY374" fmla="*/ 535829 h 2468044"/>
                <a:gd name="connsiteX375" fmla="*/ 1175658 w 1906136"/>
                <a:gd name="connsiteY375" fmla="*/ 535829 h 2468044"/>
                <a:gd name="connsiteX376" fmla="*/ 1171622 w 1906136"/>
                <a:gd name="connsiteY376" fmla="*/ 536761 h 2468044"/>
                <a:gd name="connsiteX377" fmla="*/ 1168518 w 1906136"/>
                <a:gd name="connsiteY377" fmla="*/ 535829 h 2468044"/>
                <a:gd name="connsiteX378" fmla="*/ 1163240 w 1906136"/>
                <a:gd name="connsiteY378" fmla="*/ 533656 h 2468044"/>
                <a:gd name="connsiteX379" fmla="*/ 1150202 w 1906136"/>
                <a:gd name="connsiteY379" fmla="*/ 527137 h 2468044"/>
                <a:gd name="connsiteX380" fmla="*/ 1139646 w 1906136"/>
                <a:gd name="connsiteY380" fmla="*/ 515650 h 2468044"/>
                <a:gd name="connsiteX381" fmla="*/ 1127229 w 1906136"/>
                <a:gd name="connsiteY381" fmla="*/ 502922 h 2468044"/>
                <a:gd name="connsiteX382" fmla="*/ 1113569 w 1906136"/>
                <a:gd name="connsiteY382" fmla="*/ 493609 h 2468044"/>
                <a:gd name="connsiteX383" fmla="*/ 1101151 w 1906136"/>
                <a:gd name="connsiteY383" fmla="*/ 488331 h 2468044"/>
                <a:gd name="connsiteX384" fmla="*/ 1088733 w 1906136"/>
                <a:gd name="connsiteY384" fmla="*/ 490504 h 2468044"/>
                <a:gd name="connsiteX385" fmla="*/ 1083456 w 1906136"/>
                <a:gd name="connsiteY385" fmla="*/ 488331 h 2468044"/>
                <a:gd name="connsiteX386" fmla="*/ 1077247 w 1906136"/>
                <a:gd name="connsiteY386" fmla="*/ 488331 h 2468044"/>
                <a:gd name="connsiteX387" fmla="*/ 1076316 w 1906136"/>
                <a:gd name="connsiteY387" fmla="*/ 486158 h 2468044"/>
                <a:gd name="connsiteX388" fmla="*/ 1076316 w 1906136"/>
                <a:gd name="connsiteY388" fmla="*/ 485227 h 2468044"/>
                <a:gd name="connsiteX389" fmla="*/ 1076316 w 1906136"/>
                <a:gd name="connsiteY389" fmla="*/ 483054 h 2468044"/>
                <a:gd name="connsiteX390" fmla="*/ 1076316 w 1906136"/>
                <a:gd name="connsiteY390" fmla="*/ 480881 h 2468044"/>
                <a:gd name="connsiteX391" fmla="*/ 1076316 w 1906136"/>
                <a:gd name="connsiteY391" fmla="*/ 477776 h 2468044"/>
                <a:gd name="connsiteX392" fmla="*/ 1076316 w 1906136"/>
                <a:gd name="connsiteY392" fmla="*/ 473430 h 2468044"/>
                <a:gd name="connsiteX393" fmla="*/ 1072280 w 1906136"/>
                <a:gd name="connsiteY393" fmla="*/ 470325 h 2468044"/>
                <a:gd name="connsiteX394" fmla="*/ 1072280 w 1906136"/>
                <a:gd name="connsiteY394" fmla="*/ 461012 h 2468044"/>
                <a:gd name="connsiteX395" fmla="*/ 1052411 w 1906136"/>
                <a:gd name="connsiteY395" fmla="*/ 461012 h 2468044"/>
                <a:gd name="connsiteX396" fmla="*/ 1052411 w 1906136"/>
                <a:gd name="connsiteY396" fmla="*/ 441143 h 2468044"/>
                <a:gd name="connsiteX397" fmla="*/ 1048375 w 1906136"/>
                <a:gd name="connsiteY397" fmla="*/ 421275 h 2468044"/>
                <a:gd name="connsiteX398" fmla="*/ 1042166 w 1906136"/>
                <a:gd name="connsiteY398" fmla="*/ 406684 h 2468044"/>
                <a:gd name="connsiteX399" fmla="*/ 1042166 w 1906136"/>
                <a:gd name="connsiteY399" fmla="*/ 382469 h 2468044"/>
                <a:gd name="connsiteX400" fmla="*/ 1048375 w 1906136"/>
                <a:gd name="connsiteY400" fmla="*/ 365705 h 2468044"/>
                <a:gd name="connsiteX401" fmla="*/ 1057689 w 1906136"/>
                <a:gd name="connsiteY401" fmla="*/ 355150 h 2468044"/>
                <a:gd name="connsiteX402" fmla="*/ 1072280 w 1906136"/>
                <a:gd name="connsiteY402" fmla="*/ 345837 h 2468044"/>
                <a:gd name="connsiteX403" fmla="*/ 1089044 w 1906136"/>
                <a:gd name="connsiteY403" fmla="*/ 340559 h 2468044"/>
                <a:gd name="connsiteX404" fmla="*/ 1089044 w 1906136"/>
                <a:gd name="connsiteY404" fmla="*/ 335282 h 2468044"/>
                <a:gd name="connsiteX405" fmla="*/ 1086871 w 1906136"/>
                <a:gd name="connsiteY405" fmla="*/ 329073 h 2468044"/>
                <a:gd name="connsiteX406" fmla="*/ 1086871 w 1906136"/>
                <a:gd name="connsiteY406" fmla="*/ 325968 h 2468044"/>
                <a:gd name="connsiteX407" fmla="*/ 1084698 w 1906136"/>
                <a:gd name="connsiteY407" fmla="*/ 323795 h 2468044"/>
                <a:gd name="connsiteX408" fmla="*/ 1083766 w 1906136"/>
                <a:gd name="connsiteY408" fmla="*/ 320691 h 2468044"/>
                <a:gd name="connsiteX409" fmla="*/ 1081593 w 1906136"/>
                <a:gd name="connsiteY409" fmla="*/ 316344 h 2468044"/>
                <a:gd name="connsiteX410" fmla="*/ 1072280 w 1906136"/>
                <a:gd name="connsiteY410" fmla="*/ 316344 h 2468044"/>
                <a:gd name="connsiteX411" fmla="*/ 1072280 w 1906136"/>
                <a:gd name="connsiteY411" fmla="*/ 313240 h 2468044"/>
                <a:gd name="connsiteX412" fmla="*/ 1079420 w 1906136"/>
                <a:gd name="connsiteY412" fmla="*/ 314171 h 2468044"/>
                <a:gd name="connsiteX413" fmla="*/ 1083456 w 1906136"/>
                <a:gd name="connsiteY413" fmla="*/ 316344 h 2468044"/>
                <a:gd name="connsiteX414" fmla="*/ 1088733 w 1906136"/>
                <a:gd name="connsiteY414" fmla="*/ 318517 h 2468044"/>
                <a:gd name="connsiteX415" fmla="*/ 1094011 w 1906136"/>
                <a:gd name="connsiteY415" fmla="*/ 320691 h 2468044"/>
                <a:gd name="connsiteX416" fmla="*/ 1101151 w 1906136"/>
                <a:gd name="connsiteY416" fmla="*/ 320691 h 2468044"/>
                <a:gd name="connsiteX417" fmla="*/ 1105187 w 1906136"/>
                <a:gd name="connsiteY417" fmla="*/ 307031 h 2468044"/>
                <a:gd name="connsiteX418" fmla="*/ 1108291 w 1906136"/>
                <a:gd name="connsiteY418" fmla="*/ 298649 h 2468044"/>
                <a:gd name="connsiteX419" fmla="*/ 1115432 w 1906136"/>
                <a:gd name="connsiteY419" fmla="*/ 291198 h 2468044"/>
                <a:gd name="connsiteX420" fmla="*/ 1124745 w 1906136"/>
                <a:gd name="connsiteY420" fmla="*/ 283748 h 2468044"/>
                <a:gd name="connsiteX421" fmla="*/ 1126918 w 1906136"/>
                <a:gd name="connsiteY421" fmla="*/ 279401 h 2468044"/>
                <a:gd name="connsiteX422" fmla="*/ 1130023 w 1906136"/>
                <a:gd name="connsiteY422" fmla="*/ 276297 h 2468044"/>
                <a:gd name="connsiteX423" fmla="*/ 1132196 w 1906136"/>
                <a:gd name="connsiteY423" fmla="*/ 271951 h 2468044"/>
                <a:gd name="connsiteX424" fmla="*/ 1132196 w 1906136"/>
                <a:gd name="connsiteY424" fmla="*/ 266673 h 2468044"/>
                <a:gd name="connsiteX425" fmla="*/ 1130023 w 1906136"/>
                <a:gd name="connsiteY425" fmla="*/ 261395 h 2468044"/>
                <a:gd name="connsiteX426" fmla="*/ 1127849 w 1906136"/>
                <a:gd name="connsiteY426" fmla="*/ 259222 h 2468044"/>
                <a:gd name="connsiteX427" fmla="*/ 1126918 w 1906136"/>
                <a:gd name="connsiteY427" fmla="*/ 257049 h 2468044"/>
                <a:gd name="connsiteX428" fmla="*/ 1124745 w 1906136"/>
                <a:gd name="connsiteY428" fmla="*/ 254876 h 2468044"/>
                <a:gd name="connsiteX429" fmla="*/ 1120709 w 1906136"/>
                <a:gd name="connsiteY429" fmla="*/ 251772 h 2468044"/>
                <a:gd name="connsiteX430" fmla="*/ 1117605 w 1906136"/>
                <a:gd name="connsiteY430" fmla="*/ 251772 h 2468044"/>
                <a:gd name="connsiteX431" fmla="*/ 1117605 w 1906136"/>
                <a:gd name="connsiteY431" fmla="*/ 247736 h 2468044"/>
                <a:gd name="connsiteX432" fmla="*/ 1135300 w 1906136"/>
                <a:gd name="connsiteY432" fmla="*/ 252082 h 2468044"/>
                <a:gd name="connsiteX433" fmla="*/ 1147718 w 1906136"/>
                <a:gd name="connsiteY433" fmla="*/ 259533 h 2468044"/>
                <a:gd name="connsiteX434" fmla="*/ 1157031 w 1906136"/>
                <a:gd name="connsiteY434" fmla="*/ 259533 h 2468044"/>
                <a:gd name="connsiteX435" fmla="*/ 1159205 w 1906136"/>
                <a:gd name="connsiteY435" fmla="*/ 241527 h 2468044"/>
                <a:gd name="connsiteX436" fmla="*/ 1161378 w 1906136"/>
                <a:gd name="connsiteY436" fmla="*/ 230040 h 2468044"/>
                <a:gd name="connsiteX437" fmla="*/ 1157342 w 1906136"/>
                <a:gd name="connsiteY437" fmla="*/ 219485 h 2468044"/>
                <a:gd name="connsiteX438" fmla="*/ 1157342 w 1906136"/>
                <a:gd name="connsiteY438" fmla="*/ 215139 h 2468044"/>
                <a:gd name="connsiteX439" fmla="*/ 1208255 w 1906136"/>
                <a:gd name="connsiteY439" fmla="*/ 212034 h 2468044"/>
                <a:gd name="connsiteX440" fmla="*/ 1208255 w 1906136"/>
                <a:gd name="connsiteY440" fmla="*/ 205826 h 2468044"/>
                <a:gd name="connsiteX441" fmla="*/ 1206082 w 1906136"/>
                <a:gd name="connsiteY441" fmla="*/ 202721 h 2468044"/>
                <a:gd name="connsiteX442" fmla="*/ 1206082 w 1906136"/>
                <a:gd name="connsiteY442" fmla="*/ 200548 h 2468044"/>
                <a:gd name="connsiteX443" fmla="*/ 1205151 w 1906136"/>
                <a:gd name="connsiteY443" fmla="*/ 198375 h 2468044"/>
                <a:gd name="connsiteX444" fmla="*/ 1202977 w 1906136"/>
                <a:gd name="connsiteY444" fmla="*/ 197444 h 2468044"/>
                <a:gd name="connsiteX445" fmla="*/ 1200804 w 1906136"/>
                <a:gd name="connsiteY445" fmla="*/ 195270 h 2468044"/>
                <a:gd name="connsiteX446" fmla="*/ 1200804 w 1906136"/>
                <a:gd name="connsiteY446" fmla="*/ 190924 h 2468044"/>
                <a:gd name="connsiteX447" fmla="*/ 1206082 w 1906136"/>
                <a:gd name="connsiteY447" fmla="*/ 193097 h 2468044"/>
                <a:gd name="connsiteX448" fmla="*/ 1210118 w 1906136"/>
                <a:gd name="connsiteY448" fmla="*/ 195270 h 2468044"/>
                <a:gd name="connsiteX449" fmla="*/ 1213222 w 1906136"/>
                <a:gd name="connsiteY449" fmla="*/ 197444 h 2468044"/>
                <a:gd name="connsiteX450" fmla="*/ 1217258 w 1906136"/>
                <a:gd name="connsiteY450" fmla="*/ 198375 h 2468044"/>
                <a:gd name="connsiteX451" fmla="*/ 1224398 w 1906136"/>
                <a:gd name="connsiteY451" fmla="*/ 198375 h 2468044"/>
                <a:gd name="connsiteX452" fmla="*/ 1226571 w 1906136"/>
                <a:gd name="connsiteY452" fmla="*/ 187820 h 2468044"/>
                <a:gd name="connsiteX453" fmla="*/ 1229676 w 1906136"/>
                <a:gd name="connsiteY453" fmla="*/ 173229 h 2468044"/>
                <a:gd name="connsiteX454" fmla="*/ 1233711 w 1906136"/>
                <a:gd name="connsiteY454" fmla="*/ 154292 h 2468044"/>
                <a:gd name="connsiteX455" fmla="*/ 1234643 w 1906136"/>
                <a:gd name="connsiteY455" fmla="*/ 138459 h 2468044"/>
                <a:gd name="connsiteX456" fmla="*/ 1236816 w 1906136"/>
                <a:gd name="connsiteY456" fmla="*/ 125731 h 2468044"/>
                <a:gd name="connsiteX457" fmla="*/ 1236816 w 1906136"/>
                <a:gd name="connsiteY457" fmla="*/ 118280 h 2468044"/>
                <a:gd name="connsiteX458" fmla="*/ 1236816 w 1906136"/>
                <a:gd name="connsiteY458" fmla="*/ 103689 h 2468044"/>
                <a:gd name="connsiteX459" fmla="*/ 1229676 w 1906136"/>
                <a:gd name="connsiteY459" fmla="*/ 97480 h 2468044"/>
                <a:gd name="connsiteX460" fmla="*/ 1220362 w 1906136"/>
                <a:gd name="connsiteY460" fmla="*/ 99653 h 2468044"/>
                <a:gd name="connsiteX461" fmla="*/ 1211980 w 1906136"/>
                <a:gd name="connsiteY461" fmla="*/ 103999 h 2468044"/>
                <a:gd name="connsiteX462" fmla="*/ 1204840 w 1906136"/>
                <a:gd name="connsiteY462" fmla="*/ 103999 h 2468044"/>
                <a:gd name="connsiteX463" fmla="*/ 1202667 w 1906136"/>
                <a:gd name="connsiteY463" fmla="*/ 99653 h 2468044"/>
                <a:gd name="connsiteX464" fmla="*/ 1198631 w 1906136"/>
                <a:gd name="connsiteY464" fmla="*/ 97480 h 2468044"/>
                <a:gd name="connsiteX465" fmla="*/ 1197700 w 1906136"/>
                <a:gd name="connsiteY465" fmla="*/ 94376 h 2468044"/>
                <a:gd name="connsiteX466" fmla="*/ 1193664 w 1906136"/>
                <a:gd name="connsiteY466" fmla="*/ 90029 h 2468044"/>
                <a:gd name="connsiteX467" fmla="*/ 1191491 w 1906136"/>
                <a:gd name="connsiteY467" fmla="*/ 86925 h 2468044"/>
                <a:gd name="connsiteX468" fmla="*/ 1188386 w 1906136"/>
                <a:gd name="connsiteY468" fmla="*/ 84752 h 2468044"/>
                <a:gd name="connsiteX469" fmla="*/ 1184351 w 1906136"/>
                <a:gd name="connsiteY469" fmla="*/ 82579 h 2468044"/>
                <a:gd name="connsiteX470" fmla="*/ 1181246 w 1906136"/>
                <a:gd name="connsiteY470" fmla="*/ 82579 h 2468044"/>
                <a:gd name="connsiteX471" fmla="*/ 1177210 w 1906136"/>
                <a:gd name="connsiteY471" fmla="*/ 86925 h 2468044"/>
                <a:gd name="connsiteX472" fmla="*/ 1166655 w 1906136"/>
                <a:gd name="connsiteY472" fmla="*/ 96238 h 2468044"/>
                <a:gd name="connsiteX473" fmla="*/ 1162619 w 1906136"/>
                <a:gd name="connsiteY473" fmla="*/ 108966 h 2468044"/>
                <a:gd name="connsiteX474" fmla="*/ 1162619 w 1906136"/>
                <a:gd name="connsiteY474" fmla="*/ 121695 h 2468044"/>
                <a:gd name="connsiteX475" fmla="*/ 1164793 w 1906136"/>
                <a:gd name="connsiteY475" fmla="*/ 134423 h 2468044"/>
                <a:gd name="connsiteX476" fmla="*/ 1164793 w 1906136"/>
                <a:gd name="connsiteY476" fmla="*/ 147151 h 2468044"/>
                <a:gd name="connsiteX477" fmla="*/ 1157652 w 1906136"/>
                <a:gd name="connsiteY477" fmla="*/ 163915 h 2468044"/>
                <a:gd name="connsiteX478" fmla="*/ 1148339 w 1906136"/>
                <a:gd name="connsiteY478" fmla="*/ 178506 h 2468044"/>
                <a:gd name="connsiteX479" fmla="*/ 1143061 w 1906136"/>
                <a:gd name="connsiteY479" fmla="*/ 176333 h 2468044"/>
                <a:gd name="connsiteX480" fmla="*/ 1139957 w 1906136"/>
                <a:gd name="connsiteY480" fmla="*/ 175402 h 2468044"/>
                <a:gd name="connsiteX481" fmla="*/ 1137784 w 1906136"/>
                <a:gd name="connsiteY481" fmla="*/ 173229 h 2468044"/>
                <a:gd name="connsiteX482" fmla="*/ 1135611 w 1906136"/>
                <a:gd name="connsiteY482" fmla="*/ 171056 h 2468044"/>
                <a:gd name="connsiteX483" fmla="*/ 1132506 w 1906136"/>
                <a:gd name="connsiteY483" fmla="*/ 167951 h 2468044"/>
                <a:gd name="connsiteX484" fmla="*/ 1134679 w 1906136"/>
                <a:gd name="connsiteY484" fmla="*/ 161742 h 2468044"/>
                <a:gd name="connsiteX485" fmla="*/ 1134679 w 1906136"/>
                <a:gd name="connsiteY485" fmla="*/ 153360 h 2468044"/>
                <a:gd name="connsiteX486" fmla="*/ 1135611 w 1906136"/>
                <a:gd name="connsiteY486" fmla="*/ 140632 h 2468044"/>
                <a:gd name="connsiteX487" fmla="*/ 1137784 w 1906136"/>
                <a:gd name="connsiteY487" fmla="*/ 126041 h 2468044"/>
                <a:gd name="connsiteX488" fmla="*/ 1137784 w 1906136"/>
                <a:gd name="connsiteY488" fmla="*/ 114244 h 2468044"/>
                <a:gd name="connsiteX489" fmla="*/ 1128470 w 1906136"/>
                <a:gd name="connsiteY489" fmla="*/ 118590 h 2468044"/>
                <a:gd name="connsiteX490" fmla="*/ 1123193 w 1906136"/>
                <a:gd name="connsiteY490" fmla="*/ 123868 h 2468044"/>
                <a:gd name="connsiteX491" fmla="*/ 1117915 w 1906136"/>
                <a:gd name="connsiteY491" fmla="*/ 129145 h 2468044"/>
                <a:gd name="connsiteX492" fmla="*/ 1112638 w 1906136"/>
                <a:gd name="connsiteY492" fmla="*/ 134423 h 2468044"/>
                <a:gd name="connsiteX493" fmla="*/ 1101151 w 1906136"/>
                <a:gd name="connsiteY493" fmla="*/ 134423 h 2468044"/>
                <a:gd name="connsiteX494" fmla="*/ 1098047 w 1906136"/>
                <a:gd name="connsiteY494" fmla="*/ 119832 h 2468044"/>
                <a:gd name="connsiteX495" fmla="*/ 1098047 w 1906136"/>
                <a:gd name="connsiteY495" fmla="*/ 103999 h 2468044"/>
                <a:gd name="connsiteX496" fmla="*/ 1071969 w 1906136"/>
                <a:gd name="connsiteY496" fmla="*/ 103999 h 2468044"/>
                <a:gd name="connsiteX497" fmla="*/ 1076005 w 1906136"/>
                <a:gd name="connsiteY497" fmla="*/ 96549 h 2468044"/>
                <a:gd name="connsiteX498" fmla="*/ 1076936 w 1906136"/>
                <a:gd name="connsiteY498" fmla="*/ 90340 h 2468044"/>
                <a:gd name="connsiteX499" fmla="*/ 1079110 w 1906136"/>
                <a:gd name="connsiteY499" fmla="*/ 85062 h 2468044"/>
                <a:gd name="connsiteX500" fmla="*/ 1083145 w 1906136"/>
                <a:gd name="connsiteY500" fmla="*/ 81958 h 2468044"/>
                <a:gd name="connsiteX501" fmla="*/ 1088423 w 1906136"/>
                <a:gd name="connsiteY501" fmla="*/ 77611 h 2468044"/>
                <a:gd name="connsiteX502" fmla="*/ 1088423 w 1906136"/>
                <a:gd name="connsiteY502" fmla="*/ 70161 h 2468044"/>
                <a:gd name="connsiteX503" fmla="*/ 1088423 w 1906136"/>
                <a:gd name="connsiteY503" fmla="*/ 62710 h 2468044"/>
                <a:gd name="connsiteX504" fmla="*/ 1086250 w 1906136"/>
                <a:gd name="connsiteY504" fmla="*/ 59606 h 2468044"/>
                <a:gd name="connsiteX505" fmla="*/ 1083145 w 1906136"/>
                <a:gd name="connsiteY505" fmla="*/ 55259 h 2468044"/>
                <a:gd name="connsiteX506" fmla="*/ 1079110 w 1906136"/>
                <a:gd name="connsiteY506" fmla="*/ 52155 h 2468044"/>
                <a:gd name="connsiteX507" fmla="*/ 1071969 w 1906136"/>
                <a:gd name="connsiteY507" fmla="*/ 49982 h 2468044"/>
                <a:gd name="connsiteX508" fmla="*/ 1074142 w 1906136"/>
                <a:gd name="connsiteY508" fmla="*/ 42531 h 2468044"/>
                <a:gd name="connsiteX509" fmla="*/ 1076316 w 1906136"/>
                <a:gd name="connsiteY509" fmla="*/ 39427 h 2468044"/>
                <a:gd name="connsiteX510" fmla="*/ 1077247 w 1906136"/>
                <a:gd name="connsiteY510" fmla="*/ 35080 h 2468044"/>
                <a:gd name="connsiteX511" fmla="*/ 1079420 w 1906136"/>
                <a:gd name="connsiteY511" fmla="*/ 29803 h 2468044"/>
                <a:gd name="connsiteX512" fmla="*/ 1081593 w 1906136"/>
                <a:gd name="connsiteY512" fmla="*/ 25457 h 2468044"/>
                <a:gd name="connsiteX513" fmla="*/ 1079420 w 1906136"/>
                <a:gd name="connsiteY513" fmla="*/ 22352 h 2468044"/>
                <a:gd name="connsiteX514" fmla="*/ 1076316 w 1906136"/>
                <a:gd name="connsiteY514" fmla="*/ 18006 h 2468044"/>
                <a:gd name="connsiteX515" fmla="*/ 1074142 w 1906136"/>
                <a:gd name="connsiteY515" fmla="*/ 17075 h 2468044"/>
                <a:gd name="connsiteX516" fmla="*/ 1071969 w 1906136"/>
                <a:gd name="connsiteY516" fmla="*/ 14901 h 2468044"/>
                <a:gd name="connsiteX517" fmla="*/ 1069796 w 1906136"/>
                <a:gd name="connsiteY517" fmla="*/ 12728 h 2468044"/>
                <a:gd name="connsiteX518" fmla="*/ 1069796 w 1906136"/>
                <a:gd name="connsiteY518" fmla="*/ 7451 h 2468044"/>
                <a:gd name="connsiteX519" fmla="*/ 1068865 w 1906136"/>
                <a:gd name="connsiteY519" fmla="*/ 0 h 2468044"/>
                <a:gd name="connsiteX520" fmla="*/ 1057378 w 1906136"/>
                <a:gd name="connsiteY520" fmla="*/ 2173 h 2468044"/>
                <a:gd name="connsiteX521" fmla="*/ 1046823 w 1906136"/>
                <a:gd name="connsiteY521" fmla="*/ 5278 h 2468044"/>
                <a:gd name="connsiteX522" fmla="*/ 1037510 w 1906136"/>
                <a:gd name="connsiteY522" fmla="*/ 9624 h 2468044"/>
                <a:gd name="connsiteX523" fmla="*/ 1025092 w 1906136"/>
                <a:gd name="connsiteY523" fmla="*/ 29492 h 2468044"/>
                <a:gd name="connsiteX524" fmla="*/ 1021056 w 1906136"/>
                <a:gd name="connsiteY524" fmla="*/ 47498 h 2468044"/>
                <a:gd name="connsiteX525" fmla="*/ 1023229 w 1906136"/>
                <a:gd name="connsiteY525" fmla="*/ 66435 h 2468044"/>
                <a:gd name="connsiteX526" fmla="*/ 1032543 w 1906136"/>
                <a:gd name="connsiteY526" fmla="*/ 82268 h 2468044"/>
                <a:gd name="connsiteX527" fmla="*/ 1044960 w 1906136"/>
                <a:gd name="connsiteY527" fmla="*/ 96859 h 2468044"/>
                <a:gd name="connsiteX528" fmla="*/ 1047134 w 1906136"/>
                <a:gd name="connsiteY528" fmla="*/ 104310 h 2468044"/>
                <a:gd name="connsiteX529" fmla="*/ 1044960 w 1906136"/>
                <a:gd name="connsiteY529" fmla="*/ 118901 h 2468044"/>
                <a:gd name="connsiteX530" fmla="*/ 1044960 w 1906136"/>
                <a:gd name="connsiteY530" fmla="*/ 135665 h 2468044"/>
                <a:gd name="connsiteX531" fmla="*/ 1044960 w 1906136"/>
                <a:gd name="connsiteY531" fmla="*/ 150256 h 2468044"/>
                <a:gd name="connsiteX532" fmla="*/ 1032543 w 1906136"/>
                <a:gd name="connsiteY532" fmla="*/ 150256 h 2468044"/>
                <a:gd name="connsiteX533" fmla="*/ 1032543 w 1906136"/>
                <a:gd name="connsiteY533" fmla="*/ 153360 h 2468044"/>
                <a:gd name="connsiteX534" fmla="*/ 1030369 w 1906136"/>
                <a:gd name="connsiteY534" fmla="*/ 159569 h 2468044"/>
                <a:gd name="connsiteX535" fmla="*/ 1030369 w 1906136"/>
                <a:gd name="connsiteY535" fmla="*/ 162674 h 2468044"/>
                <a:gd name="connsiteX536" fmla="*/ 1028196 w 1906136"/>
                <a:gd name="connsiteY536" fmla="*/ 170124 h 2468044"/>
                <a:gd name="connsiteX537" fmla="*/ 1019814 w 1906136"/>
                <a:gd name="connsiteY537" fmla="*/ 153360 h 2468044"/>
                <a:gd name="connsiteX538" fmla="*/ 1012674 w 1906136"/>
                <a:gd name="connsiteY538" fmla="*/ 137528 h 2468044"/>
                <a:gd name="connsiteX539" fmla="*/ 988770 w 1906136"/>
                <a:gd name="connsiteY539" fmla="*/ 137528 h 2468044"/>
                <a:gd name="connsiteX540" fmla="*/ 988770 w 1906136"/>
                <a:gd name="connsiteY540" fmla="*/ 150256 h 2468044"/>
                <a:gd name="connsiteX541" fmla="*/ 986597 w 1906136"/>
                <a:gd name="connsiteY541" fmla="*/ 152429 h 2468044"/>
                <a:gd name="connsiteX542" fmla="*/ 984424 w 1906136"/>
                <a:gd name="connsiteY542" fmla="*/ 153360 h 2468044"/>
                <a:gd name="connsiteX543" fmla="*/ 983492 w 1906136"/>
                <a:gd name="connsiteY543" fmla="*/ 155533 h 2468044"/>
                <a:gd name="connsiteX544" fmla="*/ 981319 w 1906136"/>
                <a:gd name="connsiteY544" fmla="*/ 157706 h 2468044"/>
                <a:gd name="connsiteX545" fmla="*/ 962692 w 1906136"/>
                <a:gd name="connsiteY545" fmla="*/ 157706 h 2468044"/>
                <a:gd name="connsiteX546" fmla="*/ 950275 w 1906136"/>
                <a:gd name="connsiteY546" fmla="*/ 155533 h 2468044"/>
                <a:gd name="connsiteX547" fmla="*/ 937857 w 1906136"/>
                <a:gd name="connsiteY547" fmla="*/ 153360 h 2468044"/>
                <a:gd name="connsiteX548" fmla="*/ 925439 w 1906136"/>
                <a:gd name="connsiteY548" fmla="*/ 150256 h 2468044"/>
                <a:gd name="connsiteX549" fmla="*/ 905570 w 1906136"/>
                <a:gd name="connsiteY549" fmla="*/ 150256 h 2468044"/>
                <a:gd name="connsiteX550" fmla="*/ 901535 w 1906136"/>
                <a:gd name="connsiteY550" fmla="*/ 142805 h 2468044"/>
                <a:gd name="connsiteX551" fmla="*/ 898430 w 1906136"/>
                <a:gd name="connsiteY551" fmla="*/ 139701 h 2468044"/>
                <a:gd name="connsiteX552" fmla="*/ 894394 w 1906136"/>
                <a:gd name="connsiteY552" fmla="*/ 133492 h 2468044"/>
                <a:gd name="connsiteX553" fmla="*/ 889117 w 1906136"/>
                <a:gd name="connsiteY553" fmla="*/ 130387 h 2468044"/>
                <a:gd name="connsiteX554" fmla="*/ 889117 w 1906136"/>
                <a:gd name="connsiteY554" fmla="*/ 117659 h 2468044"/>
                <a:gd name="connsiteX555" fmla="*/ 842239 w 1906136"/>
                <a:gd name="connsiteY555" fmla="*/ 122937 h 2468044"/>
                <a:gd name="connsiteX556" fmla="*/ 842239 w 1906136"/>
                <a:gd name="connsiteY556" fmla="*/ 126041 h 2468044"/>
                <a:gd name="connsiteX557" fmla="*/ 838204 w 1906136"/>
                <a:gd name="connsiteY557" fmla="*/ 126041 h 2468044"/>
                <a:gd name="connsiteX558" fmla="*/ 838204 w 1906136"/>
                <a:gd name="connsiteY558" fmla="*/ 132250 h 2468044"/>
                <a:gd name="connsiteX559" fmla="*/ 840377 w 1906136"/>
                <a:gd name="connsiteY559" fmla="*/ 135354 h 2468044"/>
                <a:gd name="connsiteX560" fmla="*/ 842550 w 1906136"/>
                <a:gd name="connsiteY560" fmla="*/ 139701 h 2468044"/>
                <a:gd name="connsiteX561" fmla="*/ 843481 w 1906136"/>
                <a:gd name="connsiteY561" fmla="*/ 140632 h 2468044"/>
                <a:gd name="connsiteX562" fmla="*/ 845654 w 1906136"/>
                <a:gd name="connsiteY562" fmla="*/ 145910 h 2468044"/>
                <a:gd name="connsiteX563" fmla="*/ 877941 w 1906136"/>
                <a:gd name="connsiteY563" fmla="*/ 145910 h 2468044"/>
                <a:gd name="connsiteX564" fmla="*/ 877941 w 1906136"/>
                <a:gd name="connsiteY564" fmla="*/ 150256 h 2468044"/>
                <a:gd name="connsiteX565" fmla="*/ 870800 w 1906136"/>
                <a:gd name="connsiteY565" fmla="*/ 152429 h 2468044"/>
                <a:gd name="connsiteX566" fmla="*/ 865523 w 1906136"/>
                <a:gd name="connsiteY566" fmla="*/ 153360 h 2468044"/>
                <a:gd name="connsiteX567" fmla="*/ 858383 w 1906136"/>
                <a:gd name="connsiteY567" fmla="*/ 153360 h 2468044"/>
                <a:gd name="connsiteX568" fmla="*/ 849069 w 1906136"/>
                <a:gd name="connsiteY568" fmla="*/ 153360 h 2468044"/>
                <a:gd name="connsiteX569" fmla="*/ 849069 w 1906136"/>
                <a:gd name="connsiteY569" fmla="*/ 189993 h 2468044"/>
                <a:gd name="connsiteX570" fmla="*/ 840687 w 1906136"/>
                <a:gd name="connsiteY570" fmla="*/ 179438 h 2468044"/>
                <a:gd name="connsiteX571" fmla="*/ 831374 w 1906136"/>
                <a:gd name="connsiteY571" fmla="*/ 167951 h 2468044"/>
                <a:gd name="connsiteX572" fmla="*/ 822060 w 1906136"/>
                <a:gd name="connsiteY572" fmla="*/ 157396 h 2468044"/>
                <a:gd name="connsiteX573" fmla="*/ 813678 w 1906136"/>
                <a:gd name="connsiteY573" fmla="*/ 155223 h 2468044"/>
                <a:gd name="connsiteX574" fmla="*/ 799087 w 1906136"/>
                <a:gd name="connsiteY574" fmla="*/ 155223 h 2468044"/>
                <a:gd name="connsiteX575" fmla="*/ 782323 w 1906136"/>
                <a:gd name="connsiteY575" fmla="*/ 155223 h 2468044"/>
                <a:gd name="connsiteX576" fmla="*/ 765559 w 1906136"/>
                <a:gd name="connsiteY576" fmla="*/ 153050 h 2468044"/>
                <a:gd name="connsiteX577" fmla="*/ 753141 w 1906136"/>
                <a:gd name="connsiteY577" fmla="*/ 153050 h 2468044"/>
                <a:gd name="connsiteX578" fmla="*/ 755315 w 1906136"/>
                <a:gd name="connsiteY578" fmla="*/ 149945 h 2468044"/>
                <a:gd name="connsiteX579" fmla="*/ 756246 w 1906136"/>
                <a:gd name="connsiteY579" fmla="*/ 147772 h 2468044"/>
                <a:gd name="connsiteX580" fmla="*/ 756246 w 1906136"/>
                <a:gd name="connsiteY580" fmla="*/ 145599 h 2468044"/>
                <a:gd name="connsiteX581" fmla="*/ 758419 w 1906136"/>
                <a:gd name="connsiteY581" fmla="*/ 144668 h 2468044"/>
                <a:gd name="connsiteX582" fmla="*/ 762455 w 1906136"/>
                <a:gd name="connsiteY582" fmla="*/ 142495 h 2468044"/>
                <a:gd name="connsiteX583" fmla="*/ 765559 w 1906136"/>
                <a:gd name="connsiteY583" fmla="*/ 140321 h 2468044"/>
                <a:gd name="connsiteX584" fmla="*/ 763386 w 1906136"/>
                <a:gd name="connsiteY584" fmla="*/ 137217 h 2468044"/>
                <a:gd name="connsiteX585" fmla="*/ 760282 w 1906136"/>
                <a:gd name="connsiteY585" fmla="*/ 129766 h 2468044"/>
                <a:gd name="connsiteX586" fmla="*/ 756246 w 1906136"/>
                <a:gd name="connsiteY586" fmla="*/ 124489 h 2468044"/>
                <a:gd name="connsiteX587" fmla="*/ 753141 w 1906136"/>
                <a:gd name="connsiteY587" fmla="*/ 120143 h 2468044"/>
                <a:gd name="connsiteX588" fmla="*/ 749106 w 1906136"/>
                <a:gd name="connsiteY588" fmla="*/ 117038 h 2468044"/>
                <a:gd name="connsiteX589" fmla="*/ 746001 w 1906136"/>
                <a:gd name="connsiteY589" fmla="*/ 117038 h 2468044"/>
                <a:gd name="connsiteX590" fmla="*/ 742897 w 1906136"/>
                <a:gd name="connsiteY590" fmla="*/ 117969 h 2468044"/>
                <a:gd name="connsiteX591" fmla="*/ 736688 w 1906136"/>
                <a:gd name="connsiteY591" fmla="*/ 120143 h 2468044"/>
                <a:gd name="connsiteX592" fmla="*/ 733583 w 1906136"/>
                <a:gd name="connsiteY592" fmla="*/ 122316 h 2468044"/>
                <a:gd name="connsiteX593" fmla="*/ 728306 w 1906136"/>
                <a:gd name="connsiteY593" fmla="*/ 122316 h 2468044"/>
                <a:gd name="connsiteX594" fmla="*/ 722097 w 1906136"/>
                <a:gd name="connsiteY594" fmla="*/ 122316 h 2468044"/>
                <a:gd name="connsiteX595" fmla="*/ 706575 w 1906136"/>
                <a:gd name="connsiteY595" fmla="*/ 110829 h 2468044"/>
                <a:gd name="connsiteX596" fmla="*/ 689811 w 1906136"/>
                <a:gd name="connsiteY596" fmla="*/ 98101 h 2468044"/>
                <a:gd name="connsiteX597" fmla="*/ 673046 w 1906136"/>
                <a:gd name="connsiteY597" fmla="*/ 85373 h 2468044"/>
                <a:gd name="connsiteX598" fmla="*/ 653178 w 1906136"/>
                <a:gd name="connsiteY598" fmla="*/ 80095 h 2468044"/>
                <a:gd name="connsiteX599" fmla="*/ 649142 w 1906136"/>
                <a:gd name="connsiteY599" fmla="*/ 81026 h 2468044"/>
                <a:gd name="connsiteX600" fmla="*/ 643865 w 1906136"/>
                <a:gd name="connsiteY600" fmla="*/ 83199 h 2468044"/>
                <a:gd name="connsiteX601" fmla="*/ 640760 w 1906136"/>
                <a:gd name="connsiteY601" fmla="*/ 87546 h 2468044"/>
                <a:gd name="connsiteX602" fmla="*/ 635482 w 1906136"/>
                <a:gd name="connsiteY602" fmla="*/ 90650 h 2468044"/>
                <a:gd name="connsiteX603" fmla="*/ 629274 w 1906136"/>
                <a:gd name="connsiteY603" fmla="*/ 92823 h 2468044"/>
                <a:gd name="connsiteX604" fmla="*/ 628342 w 1906136"/>
                <a:gd name="connsiteY604" fmla="*/ 88477 h 2468044"/>
                <a:gd name="connsiteX605" fmla="*/ 626169 w 1906136"/>
                <a:gd name="connsiteY605" fmla="*/ 85373 h 2468044"/>
                <a:gd name="connsiteX606" fmla="*/ 622133 w 1906136"/>
                <a:gd name="connsiteY606" fmla="*/ 80095 h 2468044"/>
                <a:gd name="connsiteX607" fmla="*/ 621202 w 1906136"/>
                <a:gd name="connsiteY607" fmla="*/ 80095 h 2468044"/>
                <a:gd name="connsiteX608" fmla="*/ 617166 w 1906136"/>
                <a:gd name="connsiteY608" fmla="*/ 80095 h 2468044"/>
                <a:gd name="connsiteX609" fmla="*/ 614993 w 1906136"/>
                <a:gd name="connsiteY609" fmla="*/ 81026 h 2468044"/>
                <a:gd name="connsiteX610" fmla="*/ 611889 w 1906136"/>
                <a:gd name="connsiteY610" fmla="*/ 83199 h 2468044"/>
                <a:gd name="connsiteX611" fmla="*/ 609715 w 1906136"/>
                <a:gd name="connsiteY611" fmla="*/ 85373 h 2468044"/>
                <a:gd name="connsiteX612" fmla="*/ 606611 w 1906136"/>
                <a:gd name="connsiteY612" fmla="*/ 88477 h 2468044"/>
                <a:gd name="connsiteX613" fmla="*/ 592951 w 1906136"/>
                <a:gd name="connsiteY613" fmla="*/ 85373 h 2468044"/>
                <a:gd name="connsiteX614" fmla="*/ 584569 w 1906136"/>
                <a:gd name="connsiteY614" fmla="*/ 77922 h 2468044"/>
                <a:gd name="connsiteX615" fmla="*/ 578360 w 1906136"/>
                <a:gd name="connsiteY615" fmla="*/ 68609 h 2468044"/>
                <a:gd name="connsiteX616" fmla="*/ 573083 w 1906136"/>
                <a:gd name="connsiteY616" fmla="*/ 55880 h 2468044"/>
                <a:gd name="connsiteX617" fmla="*/ 569978 w 1906136"/>
                <a:gd name="connsiteY617" fmla="*/ 58985 h 2468044"/>
                <a:gd name="connsiteX618" fmla="*/ 565943 w 1906136"/>
                <a:gd name="connsiteY618" fmla="*/ 65194 h 2468044"/>
                <a:gd name="connsiteX619" fmla="*/ 563770 w 1906136"/>
                <a:gd name="connsiteY619" fmla="*/ 70471 h 2468044"/>
                <a:gd name="connsiteX620" fmla="*/ 562838 w 1906136"/>
                <a:gd name="connsiteY620" fmla="*/ 75749 h 2468044"/>
                <a:gd name="connsiteX621" fmla="*/ 546074 w 1906136"/>
                <a:gd name="connsiteY621" fmla="*/ 77922 h 2468044"/>
                <a:gd name="connsiteX622" fmla="*/ 533656 w 1906136"/>
                <a:gd name="connsiteY622" fmla="*/ 77922 h 2468044"/>
                <a:gd name="connsiteX623" fmla="*/ 521238 w 1906136"/>
                <a:gd name="connsiteY623" fmla="*/ 80095 h 2468044"/>
                <a:gd name="connsiteX624" fmla="*/ 511925 w 1906136"/>
                <a:gd name="connsiteY624" fmla="*/ 85373 h 2468044"/>
                <a:gd name="connsiteX625" fmla="*/ 502612 w 1906136"/>
                <a:gd name="connsiteY625" fmla="*/ 95928 h 2468044"/>
                <a:gd name="connsiteX626" fmla="*/ 482743 w 1906136"/>
                <a:gd name="connsiteY626" fmla="*/ 92823 h 2468044"/>
                <a:gd name="connsiteX627" fmla="*/ 482743 w 1906136"/>
                <a:gd name="connsiteY627" fmla="*/ 85373 h 2468044"/>
                <a:gd name="connsiteX628" fmla="*/ 504474 w 1906136"/>
                <a:gd name="connsiteY628" fmla="*/ 76059 h 2468044"/>
                <a:gd name="connsiteX629" fmla="*/ 524343 w 1906136"/>
                <a:gd name="connsiteY629" fmla="*/ 63331 h 2468044"/>
                <a:gd name="connsiteX630" fmla="*/ 542970 w 1906136"/>
                <a:gd name="connsiteY630" fmla="*/ 48740 h 2468044"/>
                <a:gd name="connsiteX631" fmla="*/ 549179 w 1906136"/>
                <a:gd name="connsiteY631" fmla="*/ 48740 h 2468044"/>
                <a:gd name="connsiteX632" fmla="*/ 546074 w 1906136"/>
                <a:gd name="connsiteY632" fmla="*/ 46567 h 2468044"/>
                <a:gd name="connsiteX633" fmla="*/ 542970 w 1906136"/>
                <a:gd name="connsiteY633" fmla="*/ 44394 h 2468044"/>
                <a:gd name="connsiteX634" fmla="*/ 536761 w 1906136"/>
                <a:gd name="connsiteY634" fmla="*/ 43462 h 2468044"/>
                <a:gd name="connsiteX635" fmla="*/ 533656 w 1906136"/>
                <a:gd name="connsiteY635" fmla="*/ 41289 h 2468044"/>
                <a:gd name="connsiteX636" fmla="*/ 516892 w 1906136"/>
                <a:gd name="connsiteY636" fmla="*/ 44394 h 2468044"/>
                <a:gd name="connsiteX637" fmla="*/ 504474 w 1906136"/>
                <a:gd name="connsiteY637" fmla="*/ 50603 h 2468044"/>
                <a:gd name="connsiteX638" fmla="*/ 492988 w 1906136"/>
                <a:gd name="connsiteY638" fmla="*/ 58985 h 2468044"/>
                <a:gd name="connsiteX639" fmla="*/ 482433 w 1906136"/>
                <a:gd name="connsiteY639" fmla="*/ 66435 h 2468044"/>
                <a:gd name="connsiteX640" fmla="*/ 470015 w 1906136"/>
                <a:gd name="connsiteY640" fmla="*/ 73886 h 2468044"/>
                <a:gd name="connsiteX641" fmla="*/ 455424 w 1906136"/>
                <a:gd name="connsiteY641" fmla="*/ 78232 h 2468044"/>
                <a:gd name="connsiteX642" fmla="*/ 433693 w 1906136"/>
                <a:gd name="connsiteY642" fmla="*/ 80405 h 2468044"/>
                <a:gd name="connsiteX643" fmla="*/ 436797 w 1906136"/>
                <a:gd name="connsiteY643" fmla="*/ 88788 h 2468044"/>
                <a:gd name="connsiteX644" fmla="*/ 443006 w 1906136"/>
                <a:gd name="connsiteY644" fmla="*/ 96238 h 2468044"/>
                <a:gd name="connsiteX645" fmla="*/ 448284 w 1906136"/>
                <a:gd name="connsiteY645" fmla="*/ 103689 h 2468044"/>
                <a:gd name="connsiteX646" fmla="*/ 453561 w 1906136"/>
                <a:gd name="connsiteY646" fmla="*/ 109898 h 2468044"/>
                <a:gd name="connsiteX647" fmla="*/ 453561 w 1906136"/>
                <a:gd name="connsiteY647" fmla="*/ 117349 h 2468044"/>
                <a:gd name="connsiteX648" fmla="*/ 429657 w 1906136"/>
                <a:gd name="connsiteY648" fmla="*/ 113002 h 2468044"/>
                <a:gd name="connsiteX649" fmla="*/ 409788 w 1906136"/>
                <a:gd name="connsiteY649" fmla="*/ 102447 h 2468044"/>
                <a:gd name="connsiteX650" fmla="*/ 392093 w 1906136"/>
                <a:gd name="connsiteY650" fmla="*/ 90961 h 2468044"/>
                <a:gd name="connsiteX651" fmla="*/ 373466 w 1906136"/>
                <a:gd name="connsiteY651" fmla="*/ 78232 h 2468044"/>
                <a:gd name="connsiteX652" fmla="*/ 353598 w 1906136"/>
                <a:gd name="connsiteY652" fmla="*/ 68919 h 2468044"/>
                <a:gd name="connsiteX653" fmla="*/ 322243 w 1906136"/>
                <a:gd name="connsiteY653" fmla="*/ 73265 h 2468044"/>
                <a:gd name="connsiteX654" fmla="*/ 307652 w 1906136"/>
                <a:gd name="connsiteY654" fmla="*/ 68919 h 2468044"/>
                <a:gd name="connsiteX655" fmla="*/ 293061 w 1906136"/>
                <a:gd name="connsiteY655" fmla="*/ 61468 h 2468044"/>
                <a:gd name="connsiteX656" fmla="*/ 277539 w 1906136"/>
                <a:gd name="connsiteY656" fmla="*/ 56191 h 2468044"/>
                <a:gd name="connsiteX657" fmla="*/ 266052 w 1906136"/>
                <a:gd name="connsiteY657" fmla="*/ 51844 h 2468044"/>
                <a:gd name="connsiteX658" fmla="*/ 262948 w 1906136"/>
                <a:gd name="connsiteY658" fmla="*/ 51844 h 2468044"/>
                <a:gd name="connsiteX659" fmla="*/ 256739 w 1906136"/>
                <a:gd name="connsiteY659" fmla="*/ 54018 h 2468044"/>
                <a:gd name="connsiteX660" fmla="*/ 253634 w 1906136"/>
                <a:gd name="connsiteY660" fmla="*/ 56191 h 2468044"/>
                <a:gd name="connsiteX661" fmla="*/ 249598 w 1906136"/>
                <a:gd name="connsiteY661" fmla="*/ 56191 h 2468044"/>
                <a:gd name="connsiteX662" fmla="*/ 244321 w 1906136"/>
                <a:gd name="connsiteY662" fmla="*/ 58364 h 2468044"/>
                <a:gd name="connsiteX663" fmla="*/ 239043 w 1906136"/>
                <a:gd name="connsiteY663" fmla="*/ 56191 h 2468044"/>
                <a:gd name="connsiteX664" fmla="*/ 233766 w 1906136"/>
                <a:gd name="connsiteY664" fmla="*/ 54018 h 2468044"/>
                <a:gd name="connsiteX665" fmla="*/ 229730 w 1906136"/>
                <a:gd name="connsiteY665" fmla="*/ 50913 h 2468044"/>
                <a:gd name="connsiteX666" fmla="*/ 226625 w 1906136"/>
                <a:gd name="connsiteY666" fmla="*/ 46567 h 2468044"/>
                <a:gd name="connsiteX667" fmla="*/ 221348 w 1906136"/>
                <a:gd name="connsiteY667" fmla="*/ 41289 h 2468044"/>
                <a:gd name="connsiteX668" fmla="*/ 217312 w 1906136"/>
                <a:gd name="connsiteY668" fmla="*/ 38185 h 2468044"/>
                <a:gd name="connsiteX669" fmla="*/ 214208 w 1906136"/>
                <a:gd name="connsiteY669" fmla="*/ 36012 h 2468044"/>
                <a:gd name="connsiteX670" fmla="*/ 210172 w 1906136"/>
                <a:gd name="connsiteY670" fmla="*/ 36012 h 2468044"/>
                <a:gd name="connsiteX671" fmla="*/ 207067 w 1906136"/>
                <a:gd name="connsiteY671" fmla="*/ 36012 h 2468044"/>
                <a:gd name="connsiteX672" fmla="*/ 203032 w 1906136"/>
                <a:gd name="connsiteY672" fmla="*/ 38185 h 2468044"/>
                <a:gd name="connsiteX673" fmla="*/ 199927 w 1906136"/>
                <a:gd name="connsiteY673" fmla="*/ 39116 h 2468044"/>
                <a:gd name="connsiteX674" fmla="*/ 195891 w 1906136"/>
                <a:gd name="connsiteY674" fmla="*/ 39116 h 2468044"/>
                <a:gd name="connsiteX675" fmla="*/ 190614 w 1906136"/>
                <a:gd name="connsiteY675" fmla="*/ 39116 h 2468044"/>
                <a:gd name="connsiteX676" fmla="*/ 186578 w 1906136"/>
                <a:gd name="connsiteY676" fmla="*/ 36012 h 2468044"/>
                <a:gd name="connsiteX677" fmla="*/ 183473 w 1906136"/>
                <a:gd name="connsiteY677" fmla="*/ 31665 h 2468044"/>
                <a:gd name="connsiteX678" fmla="*/ 181300 w 1906136"/>
                <a:gd name="connsiteY678" fmla="*/ 30734 h 2468044"/>
                <a:gd name="connsiteX679" fmla="*/ 181300 w 1906136"/>
                <a:gd name="connsiteY679" fmla="*/ 26388 h 2468044"/>
                <a:gd name="connsiteX680" fmla="*/ 179127 w 1906136"/>
                <a:gd name="connsiteY680" fmla="*/ 24215 h 2468044"/>
                <a:gd name="connsiteX681" fmla="*/ 179127 w 1906136"/>
                <a:gd name="connsiteY681" fmla="*/ 21110 h 2468044"/>
                <a:gd name="connsiteX682" fmla="*/ 176023 w 1906136"/>
                <a:gd name="connsiteY682" fmla="*/ 18937 h 2468044"/>
                <a:gd name="connsiteX683" fmla="*/ 170745 w 1906136"/>
                <a:gd name="connsiteY683" fmla="*/ 15833 h 2468044"/>
                <a:gd name="connsiteX684" fmla="*/ 153981 w 1906136"/>
                <a:gd name="connsiteY684" fmla="*/ 26388 h 2468044"/>
                <a:gd name="connsiteX685" fmla="*/ 137217 w 1906136"/>
                <a:gd name="connsiteY685" fmla="*/ 33839 h 2468044"/>
                <a:gd name="connsiteX686" fmla="*/ 117348 w 1906136"/>
                <a:gd name="connsiteY686" fmla="*/ 39116 h 2468044"/>
                <a:gd name="connsiteX687" fmla="*/ 99653 w 1906136"/>
                <a:gd name="connsiteY687" fmla="*/ 48430 h 2468044"/>
                <a:gd name="connsiteX688" fmla="*/ 85993 w 1906136"/>
                <a:gd name="connsiteY688" fmla="*/ 58985 h 2468044"/>
                <a:gd name="connsiteX689" fmla="*/ 82889 w 1906136"/>
                <a:gd name="connsiteY689" fmla="*/ 70471 h 2468044"/>
                <a:gd name="connsiteX690" fmla="*/ 78853 w 1906136"/>
                <a:gd name="connsiteY690" fmla="*/ 83199 h 2468044"/>
                <a:gd name="connsiteX691" fmla="*/ 73576 w 1906136"/>
                <a:gd name="connsiteY691" fmla="*/ 95928 h 2468044"/>
                <a:gd name="connsiteX692" fmla="*/ 56812 w 1906136"/>
                <a:gd name="connsiteY692" fmla="*/ 105241 h 2468044"/>
                <a:gd name="connsiteX693" fmla="*/ 36012 w 1906136"/>
                <a:gd name="connsiteY693" fmla="*/ 107414 h 2468044"/>
                <a:gd name="connsiteX694" fmla="*/ 14281 w 1906136"/>
                <a:gd name="connsiteY694" fmla="*/ 105241 h 2468044"/>
                <a:gd name="connsiteX695" fmla="*/ 12107 w 1906136"/>
                <a:gd name="connsiteY695" fmla="*/ 110519 h 2468044"/>
                <a:gd name="connsiteX696" fmla="*/ 9934 w 1906136"/>
                <a:gd name="connsiteY696" fmla="*/ 116728 h 2468044"/>
                <a:gd name="connsiteX697" fmla="*/ 6830 w 1906136"/>
                <a:gd name="connsiteY697" fmla="*/ 122005 h 2468044"/>
                <a:gd name="connsiteX698" fmla="*/ 15212 w 1906136"/>
                <a:gd name="connsiteY698" fmla="*/ 138769 h 2468044"/>
                <a:gd name="connsiteX699" fmla="*/ 29803 w 1906136"/>
                <a:gd name="connsiteY699" fmla="*/ 149324 h 2468044"/>
                <a:gd name="connsiteX700" fmla="*/ 46567 w 1906136"/>
                <a:gd name="connsiteY700" fmla="*/ 159880 h 2468044"/>
                <a:gd name="connsiteX701" fmla="*/ 61158 w 1906136"/>
                <a:gd name="connsiteY701" fmla="*/ 171366 h 2468044"/>
                <a:gd name="connsiteX702" fmla="*/ 73576 w 1906136"/>
                <a:gd name="connsiteY702" fmla="*/ 185957 h 2468044"/>
                <a:gd name="connsiteX703" fmla="*/ 77611 w 1906136"/>
                <a:gd name="connsiteY703" fmla="*/ 191235 h 2468044"/>
                <a:gd name="connsiteX704" fmla="*/ 78543 w 1906136"/>
                <a:gd name="connsiteY704" fmla="*/ 196512 h 2468044"/>
                <a:gd name="connsiteX705" fmla="*/ 80716 w 1906136"/>
                <a:gd name="connsiteY705" fmla="*/ 202721 h 2468044"/>
                <a:gd name="connsiteX706" fmla="*/ 82889 w 1906136"/>
                <a:gd name="connsiteY706" fmla="*/ 207999 h 2468044"/>
                <a:gd name="connsiteX707" fmla="*/ 85993 w 1906136"/>
                <a:gd name="connsiteY707" fmla="*/ 213276 h 2468044"/>
                <a:gd name="connsiteX708" fmla="*/ 85993 w 1906136"/>
                <a:gd name="connsiteY708" fmla="*/ 220727 h 2468044"/>
                <a:gd name="connsiteX709" fmla="*/ 73576 w 1906136"/>
                <a:gd name="connsiteY709" fmla="*/ 226005 h 2468044"/>
                <a:gd name="connsiteX710" fmla="*/ 70471 w 1906136"/>
                <a:gd name="connsiteY710" fmla="*/ 220727 h 2468044"/>
                <a:gd name="connsiteX711" fmla="*/ 64262 w 1906136"/>
                <a:gd name="connsiteY711" fmla="*/ 215449 h 2468044"/>
                <a:gd name="connsiteX712" fmla="*/ 58985 w 1906136"/>
                <a:gd name="connsiteY712" fmla="*/ 211103 h 2468044"/>
                <a:gd name="connsiteX713" fmla="*/ 53707 w 1906136"/>
                <a:gd name="connsiteY713" fmla="*/ 205826 h 2468044"/>
                <a:gd name="connsiteX714" fmla="*/ 49671 w 1906136"/>
                <a:gd name="connsiteY714" fmla="*/ 205826 h 2468044"/>
                <a:gd name="connsiteX715" fmla="*/ 48740 w 1906136"/>
                <a:gd name="connsiteY715" fmla="*/ 205826 h 2468044"/>
                <a:gd name="connsiteX716" fmla="*/ 46567 w 1906136"/>
                <a:gd name="connsiteY716" fmla="*/ 207999 h 2468044"/>
                <a:gd name="connsiteX717" fmla="*/ 44394 w 1906136"/>
                <a:gd name="connsiteY717" fmla="*/ 207999 h 2468044"/>
                <a:gd name="connsiteX718" fmla="*/ 43462 w 1906136"/>
                <a:gd name="connsiteY718" fmla="*/ 210172 h 2468044"/>
                <a:gd name="connsiteX719" fmla="*/ 26698 w 1906136"/>
                <a:gd name="connsiteY719" fmla="*/ 210172 h 2468044"/>
                <a:gd name="connsiteX720" fmla="*/ 28871 w 1906136"/>
                <a:gd name="connsiteY720" fmla="*/ 213276 h 2468044"/>
                <a:gd name="connsiteX721" fmla="*/ 28871 w 1906136"/>
                <a:gd name="connsiteY721" fmla="*/ 215449 h 2468044"/>
                <a:gd name="connsiteX722" fmla="*/ 29803 w 1906136"/>
                <a:gd name="connsiteY722" fmla="*/ 217623 h 2468044"/>
                <a:gd name="connsiteX723" fmla="*/ 26698 w 1906136"/>
                <a:gd name="connsiteY723" fmla="*/ 220727 h 2468044"/>
                <a:gd name="connsiteX724" fmla="*/ 22663 w 1906136"/>
                <a:gd name="connsiteY724" fmla="*/ 225073 h 2468044"/>
                <a:gd name="connsiteX725" fmla="*/ 19558 w 1906136"/>
                <a:gd name="connsiteY725" fmla="*/ 225073 h 2468044"/>
                <a:gd name="connsiteX726" fmla="*/ 15522 w 1906136"/>
                <a:gd name="connsiteY726" fmla="*/ 226005 h 2468044"/>
                <a:gd name="connsiteX727" fmla="*/ 10245 w 1906136"/>
                <a:gd name="connsiteY727" fmla="*/ 228178 h 2468044"/>
                <a:gd name="connsiteX728" fmla="*/ 7140 w 1906136"/>
                <a:gd name="connsiteY728" fmla="*/ 230351 h 2468044"/>
                <a:gd name="connsiteX729" fmla="*/ 0 w 1906136"/>
                <a:gd name="connsiteY729" fmla="*/ 230351 h 2468044"/>
                <a:gd name="connsiteX730" fmla="*/ 3104 w 1906136"/>
                <a:gd name="connsiteY730" fmla="*/ 257670 h 2468044"/>
                <a:gd name="connsiteX731" fmla="*/ 17695 w 1906136"/>
                <a:gd name="connsiteY731" fmla="*/ 265121 h 2468044"/>
                <a:gd name="connsiteX732" fmla="*/ 36322 w 1906136"/>
                <a:gd name="connsiteY732" fmla="*/ 268225 h 2468044"/>
                <a:gd name="connsiteX733" fmla="*/ 51844 w 1906136"/>
                <a:gd name="connsiteY733" fmla="*/ 274434 h 2468044"/>
                <a:gd name="connsiteX734" fmla="*/ 63331 w 1906136"/>
                <a:gd name="connsiteY734" fmla="*/ 277539 h 2468044"/>
                <a:gd name="connsiteX735" fmla="*/ 68609 w 1906136"/>
                <a:gd name="connsiteY735" fmla="*/ 277539 h 2468044"/>
                <a:gd name="connsiteX736" fmla="*/ 71713 w 1906136"/>
                <a:gd name="connsiteY736" fmla="*/ 275365 h 2468044"/>
                <a:gd name="connsiteX737" fmla="*/ 75749 w 1906136"/>
                <a:gd name="connsiteY737" fmla="*/ 274434 h 2468044"/>
                <a:gd name="connsiteX738" fmla="*/ 77922 w 1906136"/>
                <a:gd name="connsiteY738" fmla="*/ 272261 h 2468044"/>
                <a:gd name="connsiteX739" fmla="*/ 78853 w 1906136"/>
                <a:gd name="connsiteY739" fmla="*/ 270088 h 2468044"/>
                <a:gd name="connsiteX740" fmla="*/ 82889 w 1906136"/>
                <a:gd name="connsiteY740" fmla="*/ 266983 h 2468044"/>
                <a:gd name="connsiteX741" fmla="*/ 97790 w 1906136"/>
                <a:gd name="connsiteY741" fmla="*/ 266983 h 2468044"/>
                <a:gd name="connsiteX742" fmla="*/ 95617 w 1906136"/>
                <a:gd name="connsiteY742" fmla="*/ 267915 h 2468044"/>
                <a:gd name="connsiteX743" fmla="*/ 95617 w 1906136"/>
                <a:gd name="connsiteY743" fmla="*/ 270088 h 2468044"/>
                <a:gd name="connsiteX744" fmla="*/ 95617 w 1906136"/>
                <a:gd name="connsiteY744" fmla="*/ 272261 h 2468044"/>
                <a:gd name="connsiteX745" fmla="*/ 93444 w 1906136"/>
                <a:gd name="connsiteY745" fmla="*/ 272261 h 2468044"/>
                <a:gd name="connsiteX746" fmla="*/ 91271 w 1906136"/>
                <a:gd name="connsiteY746" fmla="*/ 274434 h 2468044"/>
                <a:gd name="connsiteX747" fmla="*/ 91271 w 1906136"/>
                <a:gd name="connsiteY747" fmla="*/ 292440 h 2468044"/>
                <a:gd name="connsiteX748" fmla="*/ 85993 w 1906136"/>
                <a:gd name="connsiteY748" fmla="*/ 303926 h 2468044"/>
                <a:gd name="connsiteX749" fmla="*/ 78853 w 1906136"/>
                <a:gd name="connsiteY749" fmla="*/ 311377 h 2468044"/>
                <a:gd name="connsiteX750" fmla="*/ 68298 w 1906136"/>
                <a:gd name="connsiteY750" fmla="*/ 316655 h 2468044"/>
                <a:gd name="connsiteX751" fmla="*/ 56812 w 1906136"/>
                <a:gd name="connsiteY751" fmla="*/ 319759 h 2468044"/>
                <a:gd name="connsiteX752" fmla="*/ 44394 w 1906136"/>
                <a:gd name="connsiteY752" fmla="*/ 327210 h 2468044"/>
                <a:gd name="connsiteX753" fmla="*/ 37253 w 1906136"/>
                <a:gd name="connsiteY753" fmla="*/ 336523 h 2468044"/>
                <a:gd name="connsiteX754" fmla="*/ 31976 w 1906136"/>
                <a:gd name="connsiteY754" fmla="*/ 347078 h 2468044"/>
                <a:gd name="connsiteX755" fmla="*/ 26698 w 1906136"/>
                <a:gd name="connsiteY755" fmla="*/ 360738 h 2468044"/>
                <a:gd name="connsiteX756" fmla="*/ 20489 w 1906136"/>
                <a:gd name="connsiteY756" fmla="*/ 371293 h 2468044"/>
                <a:gd name="connsiteX757" fmla="*/ 31976 w 1906136"/>
                <a:gd name="connsiteY757" fmla="*/ 391162 h 2468044"/>
                <a:gd name="connsiteX758" fmla="*/ 46567 w 1906136"/>
                <a:gd name="connsiteY758" fmla="*/ 410099 h 2468044"/>
                <a:gd name="connsiteX759" fmla="*/ 64262 w 1906136"/>
                <a:gd name="connsiteY759" fmla="*/ 422827 h 2468044"/>
                <a:gd name="connsiteX760" fmla="*/ 66435 w 1906136"/>
                <a:gd name="connsiteY760" fmla="*/ 425000 h 2468044"/>
                <a:gd name="connsiteX761" fmla="*/ 69540 w 1906136"/>
                <a:gd name="connsiteY761" fmla="*/ 425000 h 2468044"/>
                <a:gd name="connsiteX762" fmla="*/ 71713 w 1906136"/>
                <a:gd name="connsiteY762" fmla="*/ 425000 h 2468044"/>
                <a:gd name="connsiteX763" fmla="*/ 73886 w 1906136"/>
                <a:gd name="connsiteY763" fmla="*/ 422827 h 2468044"/>
                <a:gd name="connsiteX764" fmla="*/ 76991 w 1906136"/>
                <a:gd name="connsiteY764" fmla="*/ 419723 h 2468044"/>
                <a:gd name="connsiteX765" fmla="*/ 81026 w 1906136"/>
                <a:gd name="connsiteY765" fmla="*/ 430278 h 2468044"/>
                <a:gd name="connsiteX766" fmla="*/ 86304 w 1906136"/>
                <a:gd name="connsiteY766" fmla="*/ 444869 h 2468044"/>
                <a:gd name="connsiteX767" fmla="*/ 88477 w 1906136"/>
                <a:gd name="connsiteY767" fmla="*/ 455424 h 2468044"/>
                <a:gd name="connsiteX768" fmla="*/ 93755 w 1906136"/>
                <a:gd name="connsiteY768" fmla="*/ 455424 h 2468044"/>
                <a:gd name="connsiteX769" fmla="*/ 97790 w 1906136"/>
                <a:gd name="connsiteY769" fmla="*/ 455734 h 2468044"/>
                <a:gd name="connsiteX770" fmla="*/ 98722 w 1906136"/>
                <a:gd name="connsiteY770" fmla="*/ 455734 h 2468044"/>
                <a:gd name="connsiteX771" fmla="*/ 100895 w 1906136"/>
                <a:gd name="connsiteY771" fmla="*/ 453561 h 2468044"/>
                <a:gd name="connsiteX772" fmla="*/ 103068 w 1906136"/>
                <a:gd name="connsiteY772" fmla="*/ 451388 h 2468044"/>
                <a:gd name="connsiteX773" fmla="*/ 105241 w 1906136"/>
                <a:gd name="connsiteY773" fmla="*/ 449215 h 2468044"/>
                <a:gd name="connsiteX774" fmla="*/ 108346 w 1906136"/>
                <a:gd name="connsiteY774" fmla="*/ 451388 h 2468044"/>
                <a:gd name="connsiteX775" fmla="*/ 110208 w 1906136"/>
                <a:gd name="connsiteY775" fmla="*/ 451388 h 2468044"/>
                <a:gd name="connsiteX776" fmla="*/ 112381 w 1906136"/>
                <a:gd name="connsiteY776" fmla="*/ 453561 h 2468044"/>
                <a:gd name="connsiteX777" fmla="*/ 112381 w 1906136"/>
                <a:gd name="connsiteY777" fmla="*/ 456666 h 2468044"/>
                <a:gd name="connsiteX778" fmla="*/ 112381 w 1906136"/>
                <a:gd name="connsiteY778" fmla="*/ 461012 h 2468044"/>
                <a:gd name="connsiteX779" fmla="*/ 124799 w 1906136"/>
                <a:gd name="connsiteY779" fmla="*/ 456666 h 2468044"/>
                <a:gd name="connsiteX780" fmla="*/ 134113 w 1906136"/>
                <a:gd name="connsiteY780" fmla="*/ 453561 h 2468044"/>
                <a:gd name="connsiteX781" fmla="*/ 147772 w 1906136"/>
                <a:gd name="connsiteY781" fmla="*/ 449215 h 2468044"/>
                <a:gd name="connsiteX782" fmla="*/ 144668 w 1906136"/>
                <a:gd name="connsiteY782" fmla="*/ 471257 h 2468044"/>
                <a:gd name="connsiteX783" fmla="*/ 135354 w 1906136"/>
                <a:gd name="connsiteY783" fmla="*/ 488021 h 2468044"/>
                <a:gd name="connsiteX784" fmla="*/ 122937 w 1906136"/>
                <a:gd name="connsiteY784" fmla="*/ 502612 h 2468044"/>
                <a:gd name="connsiteX785" fmla="*/ 106172 w 1906136"/>
                <a:gd name="connsiteY785" fmla="*/ 515340 h 2468044"/>
                <a:gd name="connsiteX786" fmla="*/ 88477 w 1906136"/>
                <a:gd name="connsiteY786" fmla="*/ 527137 h 2468044"/>
                <a:gd name="connsiteX787" fmla="*/ 69850 w 1906136"/>
                <a:gd name="connsiteY787" fmla="*/ 537692 h 2468044"/>
                <a:gd name="connsiteX788" fmla="*/ 54328 w 1906136"/>
                <a:gd name="connsiteY788" fmla="*/ 549179 h 2468044"/>
                <a:gd name="connsiteX789" fmla="*/ 41910 w 1906136"/>
                <a:gd name="connsiteY789" fmla="*/ 561907 h 2468044"/>
                <a:gd name="connsiteX790" fmla="*/ 37874 w 1906136"/>
                <a:gd name="connsiteY790" fmla="*/ 561907 h 2468044"/>
                <a:gd name="connsiteX791" fmla="*/ 37874 w 1906136"/>
                <a:gd name="connsiteY791" fmla="*/ 565011 h 2468044"/>
                <a:gd name="connsiteX792" fmla="*/ 48430 w 1906136"/>
                <a:gd name="connsiteY792" fmla="*/ 561907 h 2468044"/>
                <a:gd name="connsiteX793" fmla="*/ 65194 w 1906136"/>
                <a:gd name="connsiteY793" fmla="*/ 554456 h 2468044"/>
                <a:gd name="connsiteX794" fmla="*/ 86925 w 1906136"/>
                <a:gd name="connsiteY794" fmla="*/ 543901 h 2468044"/>
                <a:gd name="connsiteX795" fmla="*/ 108656 w 1906136"/>
                <a:gd name="connsiteY795" fmla="*/ 530241 h 2468044"/>
                <a:gd name="connsiteX796" fmla="*/ 130387 w 1906136"/>
                <a:gd name="connsiteY796" fmla="*/ 515650 h 2468044"/>
                <a:gd name="connsiteX797" fmla="*/ 152118 w 1906136"/>
                <a:gd name="connsiteY797" fmla="*/ 502922 h 2468044"/>
                <a:gd name="connsiteX798" fmla="*/ 169814 w 1906136"/>
                <a:gd name="connsiteY798" fmla="*/ 492367 h 2468044"/>
                <a:gd name="connsiteX799" fmla="*/ 184405 w 1906136"/>
                <a:gd name="connsiteY799" fmla="*/ 480881 h 2468044"/>
                <a:gd name="connsiteX800" fmla="*/ 191545 w 1906136"/>
                <a:gd name="connsiteY800" fmla="*/ 473430 h 2468044"/>
                <a:gd name="connsiteX801" fmla="*/ 203032 w 1906136"/>
                <a:gd name="connsiteY801" fmla="*/ 456666 h 2468044"/>
                <a:gd name="connsiteX802" fmla="*/ 210172 w 1906136"/>
                <a:gd name="connsiteY802" fmla="*/ 438660 h 2468044"/>
                <a:gd name="connsiteX803" fmla="*/ 215449 w 1906136"/>
                <a:gd name="connsiteY803" fmla="*/ 421896 h 2468044"/>
                <a:gd name="connsiteX804" fmla="*/ 222590 w 1906136"/>
                <a:gd name="connsiteY804" fmla="*/ 406063 h 2468044"/>
                <a:gd name="connsiteX805" fmla="*/ 234076 w 1906136"/>
                <a:gd name="connsiteY805" fmla="*/ 391472 h 2468044"/>
                <a:gd name="connsiteX806" fmla="*/ 247736 w 1906136"/>
                <a:gd name="connsiteY806" fmla="*/ 379986 h 2468044"/>
                <a:gd name="connsiteX807" fmla="*/ 247736 w 1906136"/>
                <a:gd name="connsiteY807" fmla="*/ 376881 h 2468044"/>
                <a:gd name="connsiteX808" fmla="*/ 257049 w 1906136"/>
                <a:gd name="connsiteY808" fmla="*/ 376881 h 2468044"/>
                <a:gd name="connsiteX809" fmla="*/ 247736 w 1906136"/>
                <a:gd name="connsiteY809" fmla="*/ 392714 h 2468044"/>
                <a:gd name="connsiteX810" fmla="*/ 237181 w 1906136"/>
                <a:gd name="connsiteY810" fmla="*/ 407305 h 2468044"/>
                <a:gd name="connsiteX811" fmla="*/ 230040 w 1906136"/>
                <a:gd name="connsiteY811" fmla="*/ 424069 h 2468044"/>
                <a:gd name="connsiteX812" fmla="*/ 224763 w 1906136"/>
                <a:gd name="connsiteY812" fmla="*/ 440833 h 2468044"/>
                <a:gd name="connsiteX813" fmla="*/ 246494 w 1906136"/>
                <a:gd name="connsiteY813" fmla="*/ 435555 h 2468044"/>
                <a:gd name="connsiteX814" fmla="*/ 262016 w 1906136"/>
                <a:gd name="connsiteY814" fmla="*/ 426242 h 2468044"/>
                <a:gd name="connsiteX815" fmla="*/ 280643 w 1906136"/>
                <a:gd name="connsiteY815" fmla="*/ 416929 h 2468044"/>
                <a:gd name="connsiteX816" fmla="*/ 280643 w 1906136"/>
                <a:gd name="connsiteY816" fmla="*/ 392714 h 2468044"/>
                <a:gd name="connsiteX817" fmla="*/ 297407 w 1906136"/>
                <a:gd name="connsiteY817" fmla="*/ 394887 h 2468044"/>
                <a:gd name="connsiteX818" fmla="*/ 307962 w 1906136"/>
                <a:gd name="connsiteY818" fmla="*/ 400165 h 2468044"/>
                <a:gd name="connsiteX819" fmla="*/ 317276 w 1906136"/>
                <a:gd name="connsiteY819" fmla="*/ 407615 h 2468044"/>
                <a:gd name="connsiteX820" fmla="*/ 327831 w 1906136"/>
                <a:gd name="connsiteY820" fmla="*/ 413824 h 2468044"/>
                <a:gd name="connsiteX821" fmla="*/ 361048 w 1906136"/>
                <a:gd name="connsiteY821" fmla="*/ 413824 h 2468044"/>
                <a:gd name="connsiteX822" fmla="*/ 376571 w 1906136"/>
                <a:gd name="connsiteY822" fmla="*/ 422206 h 2468044"/>
                <a:gd name="connsiteX823" fmla="*/ 393335 w 1906136"/>
                <a:gd name="connsiteY823" fmla="*/ 436797 h 2468044"/>
                <a:gd name="connsiteX824" fmla="*/ 407926 w 1906136"/>
                <a:gd name="connsiteY824" fmla="*/ 449526 h 2468044"/>
                <a:gd name="connsiteX825" fmla="*/ 427794 w 1906136"/>
                <a:gd name="connsiteY825" fmla="*/ 458839 h 2468044"/>
                <a:gd name="connsiteX826" fmla="*/ 451699 w 1906136"/>
                <a:gd name="connsiteY826" fmla="*/ 464117 h 2468044"/>
                <a:gd name="connsiteX827" fmla="*/ 471567 w 1906136"/>
                <a:gd name="connsiteY827" fmla="*/ 473430 h 2468044"/>
                <a:gd name="connsiteX828" fmla="*/ 486158 w 1906136"/>
                <a:gd name="connsiteY828" fmla="*/ 486158 h 2468044"/>
                <a:gd name="connsiteX829" fmla="*/ 498576 w 1906136"/>
                <a:gd name="connsiteY829" fmla="*/ 502922 h 2468044"/>
                <a:gd name="connsiteX830" fmla="*/ 507889 w 1906136"/>
                <a:gd name="connsiteY830" fmla="*/ 519686 h 2468044"/>
                <a:gd name="connsiteX831" fmla="*/ 519376 w 1906136"/>
                <a:gd name="connsiteY831" fmla="*/ 536450 h 2468044"/>
                <a:gd name="connsiteX832" fmla="*/ 531794 w 1906136"/>
                <a:gd name="connsiteY832" fmla="*/ 550110 h 2468044"/>
                <a:gd name="connsiteX833" fmla="*/ 527758 w 1906136"/>
                <a:gd name="connsiteY833" fmla="*/ 574325 h 2468044"/>
                <a:gd name="connsiteX834" fmla="*/ 539244 w 1906136"/>
                <a:gd name="connsiteY834" fmla="*/ 579602 h 2468044"/>
                <a:gd name="connsiteX835" fmla="*/ 546385 w 1906136"/>
                <a:gd name="connsiteY835" fmla="*/ 588916 h 2468044"/>
                <a:gd name="connsiteX836" fmla="*/ 551662 w 1906136"/>
                <a:gd name="connsiteY836" fmla="*/ 600402 h 2468044"/>
                <a:gd name="connsiteX837" fmla="*/ 554767 w 1906136"/>
                <a:gd name="connsiteY837" fmla="*/ 613131 h 2468044"/>
                <a:gd name="connsiteX838" fmla="*/ 560976 w 1906136"/>
                <a:gd name="connsiteY838" fmla="*/ 625859 h 2468044"/>
                <a:gd name="connsiteX839" fmla="*/ 568116 w 1906136"/>
                <a:gd name="connsiteY839" fmla="*/ 637345 h 2468044"/>
                <a:gd name="connsiteX840" fmla="*/ 576498 w 1906136"/>
                <a:gd name="connsiteY840" fmla="*/ 645727 h 2468044"/>
                <a:gd name="connsiteX841" fmla="*/ 591089 w 1906136"/>
                <a:gd name="connsiteY841" fmla="*/ 651005 h 2468044"/>
                <a:gd name="connsiteX842" fmla="*/ 587984 w 1906136"/>
                <a:gd name="connsiteY842" fmla="*/ 653178 h 2468044"/>
                <a:gd name="connsiteX843" fmla="*/ 583949 w 1906136"/>
                <a:gd name="connsiteY843" fmla="*/ 653178 h 2468044"/>
                <a:gd name="connsiteX844" fmla="*/ 580844 w 1906136"/>
                <a:gd name="connsiteY844" fmla="*/ 653178 h 2468044"/>
                <a:gd name="connsiteX845" fmla="*/ 576808 w 1906136"/>
                <a:gd name="connsiteY845" fmla="*/ 651005 h 2468044"/>
                <a:gd name="connsiteX846" fmla="*/ 568426 w 1906136"/>
                <a:gd name="connsiteY846" fmla="*/ 651005 h 2468044"/>
                <a:gd name="connsiteX847" fmla="*/ 576808 w 1906136"/>
                <a:gd name="connsiteY847" fmla="*/ 669942 h 2468044"/>
                <a:gd name="connsiteX848" fmla="*/ 588295 w 1906136"/>
                <a:gd name="connsiteY848" fmla="*/ 686706 h 2468044"/>
                <a:gd name="connsiteX849" fmla="*/ 600713 w 1906136"/>
                <a:gd name="connsiteY849" fmla="*/ 702539 h 2468044"/>
                <a:gd name="connsiteX850" fmla="*/ 604748 w 1906136"/>
                <a:gd name="connsiteY850" fmla="*/ 704712 h 2468044"/>
                <a:gd name="connsiteX851" fmla="*/ 605680 w 1906136"/>
                <a:gd name="connsiteY851" fmla="*/ 704712 h 2468044"/>
                <a:gd name="connsiteX852" fmla="*/ 605680 w 1906136"/>
                <a:gd name="connsiteY852" fmla="*/ 706885 h 2468044"/>
                <a:gd name="connsiteX853" fmla="*/ 607853 w 1906136"/>
                <a:gd name="connsiteY853" fmla="*/ 706885 h 2468044"/>
                <a:gd name="connsiteX854" fmla="*/ 613130 w 1906136"/>
                <a:gd name="connsiteY854" fmla="*/ 706885 h 2468044"/>
                <a:gd name="connsiteX855" fmla="*/ 619339 w 1906136"/>
                <a:gd name="connsiteY855" fmla="*/ 706885 h 2468044"/>
                <a:gd name="connsiteX856" fmla="*/ 620271 w 1906136"/>
                <a:gd name="connsiteY856" fmla="*/ 704712 h 2468044"/>
                <a:gd name="connsiteX857" fmla="*/ 624306 w 1906136"/>
                <a:gd name="connsiteY857" fmla="*/ 702539 h 2468044"/>
                <a:gd name="connsiteX858" fmla="*/ 626480 w 1906136"/>
                <a:gd name="connsiteY858" fmla="*/ 701608 h 2468044"/>
                <a:gd name="connsiteX859" fmla="*/ 626480 w 1906136"/>
                <a:gd name="connsiteY859" fmla="*/ 699434 h 2468044"/>
                <a:gd name="connsiteX860" fmla="*/ 627411 w 1906136"/>
                <a:gd name="connsiteY860" fmla="*/ 699434 h 2468044"/>
                <a:gd name="connsiteX861" fmla="*/ 627411 w 1906136"/>
                <a:gd name="connsiteY861" fmla="*/ 695088 h 2468044"/>
                <a:gd name="connsiteX862" fmla="*/ 622133 w 1906136"/>
                <a:gd name="connsiteY862" fmla="*/ 687638 h 2468044"/>
                <a:gd name="connsiteX863" fmla="*/ 614993 w 1906136"/>
                <a:gd name="connsiteY863" fmla="*/ 682360 h 2468044"/>
                <a:gd name="connsiteX864" fmla="*/ 607853 w 1906136"/>
                <a:gd name="connsiteY864" fmla="*/ 677082 h 2468044"/>
                <a:gd name="connsiteX865" fmla="*/ 600713 w 1906136"/>
                <a:gd name="connsiteY865" fmla="*/ 671805 h 2468044"/>
                <a:gd name="connsiteX866" fmla="*/ 600713 w 1906136"/>
                <a:gd name="connsiteY866" fmla="*/ 662491 h 2468044"/>
                <a:gd name="connsiteX867" fmla="*/ 617477 w 1906136"/>
                <a:gd name="connsiteY867" fmla="*/ 673047 h 2468044"/>
                <a:gd name="connsiteX868" fmla="*/ 632068 w 1906136"/>
                <a:gd name="connsiteY868" fmla="*/ 687638 h 2468044"/>
                <a:gd name="connsiteX869" fmla="*/ 644485 w 1906136"/>
                <a:gd name="connsiteY869" fmla="*/ 702228 h 2468044"/>
                <a:gd name="connsiteX870" fmla="*/ 644485 w 1906136"/>
                <a:gd name="connsiteY870" fmla="*/ 723339 h 2468044"/>
                <a:gd name="connsiteX871" fmla="*/ 642312 w 1906136"/>
                <a:gd name="connsiteY871" fmla="*/ 718992 h 2468044"/>
                <a:gd name="connsiteX872" fmla="*/ 639208 w 1906136"/>
                <a:gd name="connsiteY872" fmla="*/ 715888 h 2468044"/>
                <a:gd name="connsiteX873" fmla="*/ 637035 w 1906136"/>
                <a:gd name="connsiteY873" fmla="*/ 711542 h 2468044"/>
                <a:gd name="connsiteX874" fmla="*/ 633930 w 1906136"/>
                <a:gd name="connsiteY874" fmla="*/ 709369 h 2468044"/>
                <a:gd name="connsiteX875" fmla="*/ 629894 w 1906136"/>
                <a:gd name="connsiteY875" fmla="*/ 709369 h 2468044"/>
                <a:gd name="connsiteX876" fmla="*/ 626790 w 1906136"/>
                <a:gd name="connsiteY876" fmla="*/ 709369 h 2468044"/>
                <a:gd name="connsiteX877" fmla="*/ 622754 w 1906136"/>
                <a:gd name="connsiteY877" fmla="*/ 709369 h 2468044"/>
                <a:gd name="connsiteX878" fmla="*/ 617477 w 1906136"/>
                <a:gd name="connsiteY878" fmla="*/ 711542 h 2468044"/>
                <a:gd name="connsiteX879" fmla="*/ 615304 w 1906136"/>
                <a:gd name="connsiteY879" fmla="*/ 723028 h 2468044"/>
                <a:gd name="connsiteX880" fmla="*/ 613130 w 1906136"/>
                <a:gd name="connsiteY880" fmla="*/ 741034 h 2468044"/>
                <a:gd name="connsiteX881" fmla="*/ 613130 w 1906136"/>
                <a:gd name="connsiteY881" fmla="*/ 763076 h 2468044"/>
                <a:gd name="connsiteX882" fmla="*/ 613130 w 1906136"/>
                <a:gd name="connsiteY882" fmla="*/ 787291 h 2468044"/>
                <a:gd name="connsiteX883" fmla="*/ 613130 w 1906136"/>
                <a:gd name="connsiteY883" fmla="*/ 807159 h 2468044"/>
                <a:gd name="connsiteX884" fmla="*/ 612199 w 1906136"/>
                <a:gd name="connsiteY884" fmla="*/ 821750 h 2468044"/>
                <a:gd name="connsiteX885" fmla="*/ 612199 w 1906136"/>
                <a:gd name="connsiteY885" fmla="*/ 829201 h 2468044"/>
                <a:gd name="connsiteX886" fmla="*/ 613130 w 1906136"/>
                <a:gd name="connsiteY886" fmla="*/ 859624 h 2468044"/>
                <a:gd name="connsiteX887" fmla="*/ 617166 w 1906136"/>
                <a:gd name="connsiteY887" fmla="*/ 881666 h 2468044"/>
                <a:gd name="connsiteX888" fmla="*/ 622444 w 1906136"/>
                <a:gd name="connsiteY888" fmla="*/ 898430 h 2468044"/>
                <a:gd name="connsiteX889" fmla="*/ 629584 w 1906136"/>
                <a:gd name="connsiteY889" fmla="*/ 911158 h 2468044"/>
                <a:gd name="connsiteX890" fmla="*/ 641071 w 1906136"/>
                <a:gd name="connsiteY890" fmla="*/ 922645 h 2468044"/>
                <a:gd name="connsiteX891" fmla="*/ 651626 w 1906136"/>
                <a:gd name="connsiteY891" fmla="*/ 935373 h 2468044"/>
                <a:gd name="connsiteX892" fmla="*/ 664043 w 1906136"/>
                <a:gd name="connsiteY892" fmla="*/ 953379 h 2468044"/>
                <a:gd name="connsiteX893" fmla="*/ 669321 w 1906136"/>
                <a:gd name="connsiteY893" fmla="*/ 964866 h 2468044"/>
                <a:gd name="connsiteX894" fmla="*/ 673357 w 1906136"/>
                <a:gd name="connsiteY894" fmla="*/ 975421 h 2468044"/>
                <a:gd name="connsiteX895" fmla="*/ 680497 w 1906136"/>
                <a:gd name="connsiteY895" fmla="*/ 984734 h 2468044"/>
                <a:gd name="connsiteX896" fmla="*/ 691052 w 1906136"/>
                <a:gd name="connsiteY896" fmla="*/ 992185 h 2468044"/>
                <a:gd name="connsiteX897" fmla="*/ 704712 w 1906136"/>
                <a:gd name="connsiteY897" fmla="*/ 997462 h 2468044"/>
                <a:gd name="connsiteX898" fmla="*/ 715267 w 1906136"/>
                <a:gd name="connsiteY898" fmla="*/ 1003671 h 2468044"/>
                <a:gd name="connsiteX899" fmla="*/ 724580 w 1906136"/>
                <a:gd name="connsiteY899" fmla="*/ 1014226 h 2468044"/>
                <a:gd name="connsiteX900" fmla="*/ 731721 w 1906136"/>
                <a:gd name="connsiteY900" fmla="*/ 1026955 h 2468044"/>
                <a:gd name="connsiteX901" fmla="*/ 734825 w 1906136"/>
                <a:gd name="connsiteY901" fmla="*/ 1041546 h 2468044"/>
                <a:gd name="connsiteX902" fmla="*/ 741034 w 1906136"/>
                <a:gd name="connsiteY902" fmla="*/ 1054274 h 2468044"/>
                <a:gd name="connsiteX903" fmla="*/ 747243 w 1906136"/>
                <a:gd name="connsiteY903" fmla="*/ 1065761 h 2468044"/>
                <a:gd name="connsiteX904" fmla="*/ 760903 w 1906136"/>
                <a:gd name="connsiteY904" fmla="*/ 1075074 h 2468044"/>
                <a:gd name="connsiteX905" fmla="*/ 758729 w 1906136"/>
                <a:gd name="connsiteY905" fmla="*/ 1076005 h 2468044"/>
                <a:gd name="connsiteX906" fmla="*/ 758729 w 1906136"/>
                <a:gd name="connsiteY906" fmla="*/ 1078178 h 2468044"/>
                <a:gd name="connsiteX907" fmla="*/ 758729 w 1906136"/>
                <a:gd name="connsiteY907" fmla="*/ 1080351 h 2468044"/>
                <a:gd name="connsiteX908" fmla="*/ 756556 w 1906136"/>
                <a:gd name="connsiteY908" fmla="*/ 1080351 h 2468044"/>
                <a:gd name="connsiteX909" fmla="*/ 754383 w 1906136"/>
                <a:gd name="connsiteY909" fmla="*/ 1080351 h 2468044"/>
                <a:gd name="connsiteX910" fmla="*/ 751279 w 1906136"/>
                <a:gd name="connsiteY910" fmla="*/ 1082525 h 2468044"/>
                <a:gd name="connsiteX911" fmla="*/ 760592 w 1906136"/>
                <a:gd name="connsiteY911" fmla="*/ 1095253 h 2468044"/>
                <a:gd name="connsiteX912" fmla="*/ 771147 w 1906136"/>
                <a:gd name="connsiteY912" fmla="*/ 1102704 h 2468044"/>
                <a:gd name="connsiteX913" fmla="*/ 782634 w 1906136"/>
                <a:gd name="connsiteY913" fmla="*/ 1110154 h 2468044"/>
                <a:gd name="connsiteX914" fmla="*/ 791016 w 1906136"/>
                <a:gd name="connsiteY914" fmla="*/ 1119468 h 2468044"/>
                <a:gd name="connsiteX915" fmla="*/ 797225 w 1906136"/>
                <a:gd name="connsiteY915" fmla="*/ 1130023 h 2468044"/>
                <a:gd name="connsiteX916" fmla="*/ 800329 w 1906136"/>
                <a:gd name="connsiteY916" fmla="*/ 1142751 h 2468044"/>
                <a:gd name="connsiteX917" fmla="*/ 804365 w 1906136"/>
                <a:gd name="connsiteY917" fmla="*/ 1155479 h 2468044"/>
                <a:gd name="connsiteX918" fmla="*/ 809643 w 1906136"/>
                <a:gd name="connsiteY918" fmla="*/ 1155479 h 2468044"/>
                <a:gd name="connsiteX919" fmla="*/ 811816 w 1906136"/>
                <a:gd name="connsiteY919" fmla="*/ 1155479 h 2468044"/>
                <a:gd name="connsiteX920" fmla="*/ 812747 w 1906136"/>
                <a:gd name="connsiteY920" fmla="*/ 1155479 h 2468044"/>
                <a:gd name="connsiteX921" fmla="*/ 814920 w 1906136"/>
                <a:gd name="connsiteY921" fmla="*/ 1155479 h 2468044"/>
                <a:gd name="connsiteX922" fmla="*/ 817093 w 1906136"/>
                <a:gd name="connsiteY922" fmla="*/ 1155479 h 2468044"/>
                <a:gd name="connsiteX923" fmla="*/ 820198 w 1906136"/>
                <a:gd name="connsiteY923" fmla="*/ 1155479 h 2468044"/>
                <a:gd name="connsiteX924" fmla="*/ 822371 w 1906136"/>
                <a:gd name="connsiteY924" fmla="*/ 1159826 h 2468044"/>
                <a:gd name="connsiteX925" fmla="*/ 822371 w 1906136"/>
                <a:gd name="connsiteY925" fmla="*/ 1162930 h 2468044"/>
                <a:gd name="connsiteX926" fmla="*/ 824544 w 1906136"/>
                <a:gd name="connsiteY926" fmla="*/ 1169139 h 2468044"/>
                <a:gd name="connsiteX927" fmla="*/ 824544 w 1906136"/>
                <a:gd name="connsiteY927" fmla="*/ 1176590 h 2468044"/>
                <a:gd name="connsiteX928" fmla="*/ 827648 w 1906136"/>
                <a:gd name="connsiteY928" fmla="*/ 1174417 h 2468044"/>
                <a:gd name="connsiteX929" fmla="*/ 827648 w 1906136"/>
                <a:gd name="connsiteY929" fmla="*/ 1172243 h 2468044"/>
                <a:gd name="connsiteX930" fmla="*/ 829822 w 1906136"/>
                <a:gd name="connsiteY930" fmla="*/ 1170070 h 2468044"/>
                <a:gd name="connsiteX931" fmla="*/ 831995 w 1906136"/>
                <a:gd name="connsiteY931" fmla="*/ 1166966 h 2468044"/>
                <a:gd name="connsiteX932" fmla="*/ 831995 w 1906136"/>
                <a:gd name="connsiteY932" fmla="*/ 1159515 h 2468044"/>
                <a:gd name="connsiteX933" fmla="*/ 827959 w 1906136"/>
                <a:gd name="connsiteY933" fmla="*/ 1148960 h 2468044"/>
                <a:gd name="connsiteX934" fmla="*/ 819577 w 1906136"/>
                <a:gd name="connsiteY934" fmla="*/ 1132196 h 2468044"/>
                <a:gd name="connsiteX935" fmla="*/ 808090 w 1906136"/>
                <a:gd name="connsiteY935" fmla="*/ 1113259 h 2468044"/>
                <a:gd name="connsiteX936" fmla="*/ 797535 w 1906136"/>
                <a:gd name="connsiteY936" fmla="*/ 1095253 h 2468044"/>
                <a:gd name="connsiteX937" fmla="*/ 783876 w 1906136"/>
                <a:gd name="connsiteY937" fmla="*/ 1076316 h 2468044"/>
                <a:gd name="connsiteX938" fmla="*/ 773320 w 1906136"/>
                <a:gd name="connsiteY938" fmla="*/ 1061725 h 2468044"/>
                <a:gd name="connsiteX939" fmla="*/ 761834 w 1906136"/>
                <a:gd name="connsiteY939" fmla="*/ 1048996 h 2468044"/>
                <a:gd name="connsiteX940" fmla="*/ 756556 w 1906136"/>
                <a:gd name="connsiteY940" fmla="*/ 1041546 h 2468044"/>
                <a:gd name="connsiteX941" fmla="*/ 756556 w 1906136"/>
                <a:gd name="connsiteY941" fmla="*/ 1021677 h 2468044"/>
                <a:gd name="connsiteX942" fmla="*/ 760592 w 1906136"/>
                <a:gd name="connsiteY942" fmla="*/ 1023850 h 2468044"/>
                <a:gd name="connsiteX943" fmla="*/ 763697 w 1906136"/>
                <a:gd name="connsiteY943" fmla="*/ 1026955 h 2468044"/>
                <a:gd name="connsiteX944" fmla="*/ 767732 w 1906136"/>
                <a:gd name="connsiteY944" fmla="*/ 1031301 h 2468044"/>
                <a:gd name="connsiteX945" fmla="*/ 776114 w 1906136"/>
                <a:gd name="connsiteY945" fmla="*/ 1036578 h 2468044"/>
                <a:gd name="connsiteX946" fmla="*/ 782323 w 1906136"/>
                <a:gd name="connsiteY946" fmla="*/ 1048065 h 2468044"/>
                <a:gd name="connsiteX947" fmla="*/ 785428 w 1906136"/>
                <a:gd name="connsiteY947" fmla="*/ 1058620 h 2468044"/>
                <a:gd name="connsiteX948" fmla="*/ 789464 w 1906136"/>
                <a:gd name="connsiteY948" fmla="*/ 1069175 h 2468044"/>
                <a:gd name="connsiteX949" fmla="*/ 796604 w 1906136"/>
                <a:gd name="connsiteY949" fmla="*/ 1078489 h 2468044"/>
                <a:gd name="connsiteX950" fmla="*/ 797535 w 1906136"/>
                <a:gd name="connsiteY950" fmla="*/ 1080662 h 2468044"/>
                <a:gd name="connsiteX951" fmla="*/ 803744 w 1906136"/>
                <a:gd name="connsiteY951" fmla="*/ 1082835 h 2468044"/>
                <a:gd name="connsiteX952" fmla="*/ 806849 w 1906136"/>
                <a:gd name="connsiteY952" fmla="*/ 1082835 h 2468044"/>
                <a:gd name="connsiteX953" fmla="*/ 812126 w 1906136"/>
                <a:gd name="connsiteY953" fmla="*/ 1083766 h 2468044"/>
                <a:gd name="connsiteX954" fmla="*/ 816162 w 1906136"/>
                <a:gd name="connsiteY954" fmla="*/ 1085939 h 2468044"/>
                <a:gd name="connsiteX955" fmla="*/ 833857 w 1906136"/>
                <a:gd name="connsiteY955" fmla="*/ 1112327 h 2468044"/>
                <a:gd name="connsiteX956" fmla="*/ 852484 w 1906136"/>
                <a:gd name="connsiteY956" fmla="*/ 1137473 h 2468044"/>
                <a:gd name="connsiteX957" fmla="*/ 870179 w 1906136"/>
                <a:gd name="connsiteY957" fmla="*/ 1161688 h 2468044"/>
                <a:gd name="connsiteX958" fmla="*/ 890048 w 1906136"/>
                <a:gd name="connsiteY958" fmla="*/ 1183730 h 2468044"/>
                <a:gd name="connsiteX959" fmla="*/ 882908 w 1906136"/>
                <a:gd name="connsiteY959" fmla="*/ 1206703 h 2468044"/>
                <a:gd name="connsiteX960" fmla="*/ 886944 w 1906136"/>
                <a:gd name="connsiteY960" fmla="*/ 1211049 h 2468044"/>
                <a:gd name="connsiteX961" fmla="*/ 894084 w 1906136"/>
                <a:gd name="connsiteY961" fmla="*/ 1218500 h 2468044"/>
                <a:gd name="connsiteX962" fmla="*/ 901224 w 1906136"/>
                <a:gd name="connsiteY962" fmla="*/ 1227813 h 2468044"/>
                <a:gd name="connsiteX963" fmla="*/ 910537 w 1906136"/>
                <a:gd name="connsiteY963" fmla="*/ 1235264 h 2468044"/>
                <a:gd name="connsiteX964" fmla="*/ 915815 w 1906136"/>
                <a:gd name="connsiteY964" fmla="*/ 1242715 h 2468044"/>
                <a:gd name="connsiteX965" fmla="*/ 918919 w 1906136"/>
                <a:gd name="connsiteY965" fmla="*/ 1243646 h 2468044"/>
                <a:gd name="connsiteX966" fmla="*/ 939719 w 1906136"/>
                <a:gd name="connsiteY966" fmla="*/ 1240541 h 2468044"/>
                <a:gd name="connsiteX967" fmla="*/ 940651 w 1906136"/>
                <a:gd name="connsiteY967" fmla="*/ 1242715 h 2468044"/>
                <a:gd name="connsiteX968" fmla="*/ 944686 w 1906136"/>
                <a:gd name="connsiteY968" fmla="*/ 1245819 h 2468044"/>
                <a:gd name="connsiteX969" fmla="*/ 947791 w 1906136"/>
                <a:gd name="connsiteY969" fmla="*/ 1250165 h 2468044"/>
                <a:gd name="connsiteX970" fmla="*/ 951827 w 1906136"/>
                <a:gd name="connsiteY970" fmla="*/ 1253270 h 2468044"/>
                <a:gd name="connsiteX971" fmla="*/ 954931 w 1906136"/>
                <a:gd name="connsiteY971" fmla="*/ 1256374 h 2468044"/>
                <a:gd name="connsiteX972" fmla="*/ 978835 w 1906136"/>
                <a:gd name="connsiteY972" fmla="*/ 1260720 h 2468044"/>
                <a:gd name="connsiteX973" fmla="*/ 981940 w 1906136"/>
                <a:gd name="connsiteY973" fmla="*/ 1262894 h 2468044"/>
                <a:gd name="connsiteX974" fmla="*/ 985976 w 1906136"/>
                <a:gd name="connsiteY974" fmla="*/ 1265998 h 2468044"/>
                <a:gd name="connsiteX975" fmla="*/ 991253 w 1906136"/>
                <a:gd name="connsiteY975" fmla="*/ 1271276 h 2468044"/>
                <a:gd name="connsiteX976" fmla="*/ 995289 w 1906136"/>
                <a:gd name="connsiteY976" fmla="*/ 1275622 h 2468044"/>
                <a:gd name="connsiteX977" fmla="*/ 998394 w 1906136"/>
                <a:gd name="connsiteY977" fmla="*/ 1278726 h 2468044"/>
                <a:gd name="connsiteX978" fmla="*/ 1002429 w 1906136"/>
                <a:gd name="connsiteY978" fmla="*/ 1280899 h 2468044"/>
                <a:gd name="connsiteX979" fmla="*/ 1010811 w 1906136"/>
                <a:gd name="connsiteY979" fmla="*/ 1283073 h 2468044"/>
                <a:gd name="connsiteX980" fmla="*/ 1017952 w 1906136"/>
                <a:gd name="connsiteY980" fmla="*/ 1278726 h 2468044"/>
                <a:gd name="connsiteX981" fmla="*/ 1024161 w 1906136"/>
                <a:gd name="connsiteY981" fmla="*/ 1275622 h 2468044"/>
                <a:gd name="connsiteX982" fmla="*/ 1031301 w 1906136"/>
                <a:gd name="connsiteY982" fmla="*/ 1271276 h 2468044"/>
                <a:gd name="connsiteX983" fmla="*/ 1041856 w 1906136"/>
                <a:gd name="connsiteY983" fmla="*/ 1271276 h 2468044"/>
                <a:gd name="connsiteX984" fmla="*/ 1058620 w 1906136"/>
                <a:gd name="connsiteY984" fmla="*/ 1278726 h 2468044"/>
                <a:gd name="connsiteX985" fmla="*/ 1069175 w 1906136"/>
                <a:gd name="connsiteY985" fmla="*/ 1288040 h 2468044"/>
                <a:gd name="connsiteX986" fmla="*/ 1081593 w 1906136"/>
                <a:gd name="connsiteY986" fmla="*/ 1297353 h 2468044"/>
                <a:gd name="connsiteX987" fmla="*/ 1102393 w 1906136"/>
                <a:gd name="connsiteY987" fmla="*/ 1304804 h 2468044"/>
                <a:gd name="connsiteX988" fmla="*/ 1117915 w 1906136"/>
                <a:gd name="connsiteY988" fmla="*/ 1310081 h 2468044"/>
                <a:gd name="connsiteX989" fmla="*/ 1132506 w 1906136"/>
                <a:gd name="connsiteY989" fmla="*/ 1314428 h 2468044"/>
                <a:gd name="connsiteX990" fmla="*/ 1141820 w 1906136"/>
                <a:gd name="connsiteY990" fmla="*/ 1317532 h 2468044"/>
                <a:gd name="connsiteX991" fmla="*/ 1151133 w 1906136"/>
                <a:gd name="connsiteY991" fmla="*/ 1326845 h 2468044"/>
                <a:gd name="connsiteX992" fmla="*/ 1159515 w 1906136"/>
                <a:gd name="connsiteY992" fmla="*/ 1339574 h 2468044"/>
                <a:gd name="connsiteX993" fmla="*/ 1168828 w 1906136"/>
                <a:gd name="connsiteY993" fmla="*/ 1361615 h 2468044"/>
                <a:gd name="connsiteX994" fmla="*/ 1180315 w 1906136"/>
                <a:gd name="connsiteY994" fmla="*/ 1364720 h 2468044"/>
                <a:gd name="connsiteX995" fmla="*/ 1195837 w 1906136"/>
                <a:gd name="connsiteY995" fmla="*/ 1372171 h 2468044"/>
                <a:gd name="connsiteX996" fmla="*/ 1212601 w 1906136"/>
                <a:gd name="connsiteY996" fmla="*/ 1381484 h 2468044"/>
                <a:gd name="connsiteX997" fmla="*/ 1229365 w 1906136"/>
                <a:gd name="connsiteY997" fmla="*/ 1390797 h 2468044"/>
                <a:gd name="connsiteX998" fmla="*/ 1238679 w 1906136"/>
                <a:gd name="connsiteY998" fmla="*/ 1398248 h 2468044"/>
                <a:gd name="connsiteX999" fmla="*/ 1241783 w 1906136"/>
                <a:gd name="connsiteY999" fmla="*/ 1396075 h 2468044"/>
                <a:gd name="connsiteX1000" fmla="*/ 1243956 w 1906136"/>
                <a:gd name="connsiteY1000" fmla="*/ 1396075 h 2468044"/>
                <a:gd name="connsiteX1001" fmla="*/ 1244888 w 1906136"/>
                <a:gd name="connsiteY1001" fmla="*/ 1396075 h 2468044"/>
                <a:gd name="connsiteX1002" fmla="*/ 1247061 w 1906136"/>
                <a:gd name="connsiteY1002" fmla="*/ 1393902 h 2468044"/>
                <a:gd name="connsiteX1003" fmla="*/ 1249234 w 1906136"/>
                <a:gd name="connsiteY1003" fmla="*/ 1393902 h 2468044"/>
                <a:gd name="connsiteX1004" fmla="*/ 1251407 w 1906136"/>
                <a:gd name="connsiteY1004" fmla="*/ 1390797 h 2468044"/>
                <a:gd name="connsiteX1005" fmla="*/ 1251407 w 1906136"/>
                <a:gd name="connsiteY1005" fmla="*/ 1388624 h 2468044"/>
                <a:gd name="connsiteX1006" fmla="*/ 1251407 w 1906136"/>
                <a:gd name="connsiteY1006" fmla="*/ 1385520 h 2468044"/>
                <a:gd name="connsiteX1007" fmla="*/ 1249234 w 1906136"/>
                <a:gd name="connsiteY1007" fmla="*/ 1381173 h 2468044"/>
                <a:gd name="connsiteX1008" fmla="*/ 1252338 w 1906136"/>
                <a:gd name="connsiteY1008" fmla="*/ 1379000 h 2468044"/>
                <a:gd name="connsiteX1009" fmla="*/ 1254511 w 1906136"/>
                <a:gd name="connsiteY1009" fmla="*/ 1378069 h 2468044"/>
                <a:gd name="connsiteX1010" fmla="*/ 1256684 w 1906136"/>
                <a:gd name="connsiteY1010" fmla="*/ 1375896 h 2468044"/>
                <a:gd name="connsiteX1011" fmla="*/ 1258858 w 1906136"/>
                <a:gd name="connsiteY1011" fmla="*/ 1373723 h 2468044"/>
                <a:gd name="connsiteX1012" fmla="*/ 1265998 w 1906136"/>
                <a:gd name="connsiteY1012" fmla="*/ 1373723 h 2468044"/>
                <a:gd name="connsiteX1013" fmla="*/ 1273138 w 1906136"/>
                <a:gd name="connsiteY1013" fmla="*/ 1385209 h 2468044"/>
                <a:gd name="connsiteX1014" fmla="*/ 1280278 w 1906136"/>
                <a:gd name="connsiteY1014" fmla="*/ 1395764 h 2468044"/>
                <a:gd name="connsiteX1015" fmla="*/ 1285556 w 1906136"/>
                <a:gd name="connsiteY1015" fmla="*/ 1405078 h 2468044"/>
                <a:gd name="connsiteX1016" fmla="*/ 1287729 w 1906136"/>
                <a:gd name="connsiteY1016" fmla="*/ 1419669 h 2468044"/>
                <a:gd name="connsiteX1017" fmla="*/ 1287729 w 1906136"/>
                <a:gd name="connsiteY1017" fmla="*/ 1434260 h 2468044"/>
                <a:gd name="connsiteX1018" fmla="*/ 1288660 w 1906136"/>
                <a:gd name="connsiteY1018" fmla="*/ 1444815 h 2468044"/>
                <a:gd name="connsiteX1019" fmla="*/ 1276243 w 1906136"/>
                <a:gd name="connsiteY1019" fmla="*/ 1459406 h 2468044"/>
                <a:gd name="connsiteX1020" fmla="*/ 1261652 w 1906136"/>
                <a:gd name="connsiteY1020" fmla="*/ 1472134 h 2468044"/>
                <a:gd name="connsiteX1021" fmla="*/ 1249234 w 1906136"/>
                <a:gd name="connsiteY1021" fmla="*/ 1485794 h 2468044"/>
                <a:gd name="connsiteX1022" fmla="*/ 1242094 w 1906136"/>
                <a:gd name="connsiteY1022" fmla="*/ 1501626 h 2468044"/>
                <a:gd name="connsiteX1023" fmla="*/ 1236816 w 1906136"/>
                <a:gd name="connsiteY1023" fmla="*/ 1518390 h 2468044"/>
                <a:gd name="connsiteX1024" fmla="*/ 1229676 w 1906136"/>
                <a:gd name="connsiteY1024" fmla="*/ 1535155 h 2468044"/>
                <a:gd name="connsiteX1025" fmla="*/ 1234953 w 1906136"/>
                <a:gd name="connsiteY1025" fmla="*/ 1537328 h 2468044"/>
                <a:gd name="connsiteX1026" fmla="*/ 1240231 w 1906136"/>
                <a:gd name="connsiteY1026" fmla="*/ 1537328 h 2468044"/>
                <a:gd name="connsiteX1027" fmla="*/ 1245508 w 1906136"/>
                <a:gd name="connsiteY1027" fmla="*/ 1538259 h 2468044"/>
                <a:gd name="connsiteX1028" fmla="*/ 1254822 w 1906136"/>
                <a:gd name="connsiteY1028" fmla="*/ 1538259 h 2468044"/>
                <a:gd name="connsiteX1029" fmla="*/ 1254822 w 1906136"/>
                <a:gd name="connsiteY1029" fmla="*/ 1542605 h 2468044"/>
                <a:gd name="connsiteX1030" fmla="*/ 1245508 w 1906136"/>
                <a:gd name="connsiteY1030" fmla="*/ 1547883 h 2468044"/>
                <a:gd name="connsiteX1031" fmla="*/ 1239300 w 1906136"/>
                <a:gd name="connsiteY1031" fmla="*/ 1553160 h 2468044"/>
                <a:gd name="connsiteX1032" fmla="*/ 1229986 w 1906136"/>
                <a:gd name="connsiteY1032" fmla="*/ 1558438 h 2468044"/>
                <a:gd name="connsiteX1033" fmla="*/ 1229986 w 1906136"/>
                <a:gd name="connsiteY1033" fmla="*/ 1565889 h 2468044"/>
                <a:gd name="connsiteX1034" fmla="*/ 1229986 w 1906136"/>
                <a:gd name="connsiteY1034" fmla="*/ 1573339 h 2468044"/>
                <a:gd name="connsiteX1035" fmla="*/ 1229986 w 1906136"/>
                <a:gd name="connsiteY1035" fmla="*/ 1579548 h 2468044"/>
                <a:gd name="connsiteX1036" fmla="*/ 1225950 w 1906136"/>
                <a:gd name="connsiteY1036" fmla="*/ 1586999 h 2468044"/>
                <a:gd name="connsiteX1037" fmla="*/ 1229986 w 1906136"/>
                <a:gd name="connsiteY1037" fmla="*/ 1590104 h 2468044"/>
                <a:gd name="connsiteX1038" fmla="*/ 1233091 w 1906136"/>
                <a:gd name="connsiteY1038" fmla="*/ 1594450 h 2468044"/>
                <a:gd name="connsiteX1039" fmla="*/ 1237126 w 1906136"/>
                <a:gd name="connsiteY1039" fmla="*/ 1595381 h 2468044"/>
                <a:gd name="connsiteX1040" fmla="*/ 1242404 w 1906136"/>
                <a:gd name="connsiteY1040" fmla="*/ 1595381 h 2468044"/>
                <a:gd name="connsiteX1041" fmla="*/ 1245508 w 1906136"/>
                <a:gd name="connsiteY1041" fmla="*/ 1599727 h 2468044"/>
                <a:gd name="connsiteX1042" fmla="*/ 1256995 w 1906136"/>
                <a:gd name="connsiteY1042" fmla="*/ 1610283 h 2468044"/>
                <a:gd name="connsiteX1043" fmla="*/ 1264135 w 1906136"/>
                <a:gd name="connsiteY1043" fmla="*/ 1624873 h 2468044"/>
                <a:gd name="connsiteX1044" fmla="*/ 1269413 w 1906136"/>
                <a:gd name="connsiteY1044" fmla="*/ 1643811 h 2468044"/>
                <a:gd name="connsiteX1045" fmla="*/ 1274690 w 1906136"/>
                <a:gd name="connsiteY1045" fmla="*/ 1659643 h 2468044"/>
                <a:gd name="connsiteX1046" fmla="*/ 1281831 w 1906136"/>
                <a:gd name="connsiteY1046" fmla="*/ 1676407 h 2468044"/>
                <a:gd name="connsiteX1047" fmla="*/ 1302630 w 1906136"/>
                <a:gd name="connsiteY1047" fmla="*/ 1705900 h 2468044"/>
                <a:gd name="connsiteX1048" fmla="*/ 1327777 w 1906136"/>
                <a:gd name="connsiteY1048" fmla="*/ 1733219 h 2468044"/>
                <a:gd name="connsiteX1049" fmla="*/ 1359132 w 1906136"/>
                <a:gd name="connsiteY1049" fmla="*/ 1754329 h 2468044"/>
                <a:gd name="connsiteX1050" fmla="*/ 1395454 w 1906136"/>
                <a:gd name="connsiteY1050" fmla="*/ 1767989 h 2468044"/>
                <a:gd name="connsiteX1051" fmla="*/ 1391418 w 1906136"/>
                <a:gd name="connsiteY1051" fmla="*/ 1797481 h 2468044"/>
                <a:gd name="connsiteX1052" fmla="*/ 1389245 w 1906136"/>
                <a:gd name="connsiteY1052" fmla="*/ 1829147 h 2468044"/>
                <a:gd name="connsiteX1053" fmla="*/ 1388314 w 1906136"/>
                <a:gd name="connsiteY1053" fmla="*/ 1861744 h 2468044"/>
                <a:gd name="connsiteX1054" fmla="*/ 1382105 w 1906136"/>
                <a:gd name="connsiteY1054" fmla="*/ 1893409 h 2468044"/>
                <a:gd name="connsiteX1055" fmla="*/ 1371549 w 1906136"/>
                <a:gd name="connsiteY1055" fmla="*/ 1941839 h 2468044"/>
                <a:gd name="connsiteX1056" fmla="*/ 1362236 w 1906136"/>
                <a:gd name="connsiteY1056" fmla="*/ 1991199 h 2468044"/>
                <a:gd name="connsiteX1057" fmla="*/ 1351681 w 1906136"/>
                <a:gd name="connsiteY1057" fmla="*/ 2036214 h 2468044"/>
                <a:gd name="connsiteX1058" fmla="*/ 1339263 w 1906136"/>
                <a:gd name="connsiteY1058" fmla="*/ 2080297 h 2468044"/>
                <a:gd name="connsiteX1059" fmla="*/ 1337090 w 1906136"/>
                <a:gd name="connsiteY1059" fmla="*/ 2091784 h 2468044"/>
                <a:gd name="connsiteX1060" fmla="*/ 1340194 w 1906136"/>
                <a:gd name="connsiteY1060" fmla="*/ 2104512 h 2468044"/>
                <a:gd name="connsiteX1061" fmla="*/ 1342368 w 1906136"/>
                <a:gd name="connsiteY1061" fmla="*/ 2111963 h 2468044"/>
                <a:gd name="connsiteX1062" fmla="*/ 1329950 w 1906136"/>
                <a:gd name="connsiteY1062" fmla="*/ 2188643 h 2468044"/>
                <a:gd name="connsiteX1063" fmla="*/ 1329950 w 1906136"/>
                <a:gd name="connsiteY1063" fmla="*/ 2192989 h 2468044"/>
                <a:gd name="connsiteX1064" fmla="*/ 1337090 w 1906136"/>
                <a:gd name="connsiteY1064" fmla="*/ 2190816 h 2468044"/>
                <a:gd name="connsiteX1065" fmla="*/ 1340194 w 1906136"/>
                <a:gd name="connsiteY1065" fmla="*/ 2186470 h 2468044"/>
                <a:gd name="connsiteX1066" fmla="*/ 1342368 w 1906136"/>
                <a:gd name="connsiteY1066" fmla="*/ 2183365 h 2468044"/>
                <a:gd name="connsiteX1067" fmla="*/ 1345472 w 1906136"/>
                <a:gd name="connsiteY1067" fmla="*/ 2179019 h 2468044"/>
                <a:gd name="connsiteX1068" fmla="*/ 1349508 w 1906136"/>
                <a:gd name="connsiteY1068" fmla="*/ 2175915 h 2468044"/>
                <a:gd name="connsiteX1069" fmla="*/ 1349508 w 1906136"/>
                <a:gd name="connsiteY1069" fmla="*/ 2179019 h 2468044"/>
                <a:gd name="connsiteX1070" fmla="*/ 1354785 w 1906136"/>
                <a:gd name="connsiteY1070" fmla="*/ 2179019 h 2468044"/>
                <a:gd name="connsiteX1071" fmla="*/ 1345472 w 1906136"/>
                <a:gd name="connsiteY1071" fmla="*/ 2215652 h 2468044"/>
                <a:gd name="connsiteX1072" fmla="*/ 1334917 w 1906136"/>
                <a:gd name="connsiteY1072" fmla="*/ 2215652 h 2468044"/>
                <a:gd name="connsiteX1073" fmla="*/ 1327777 w 1906136"/>
                <a:gd name="connsiteY1073" fmla="*/ 2234589 h 2468044"/>
                <a:gd name="connsiteX1074" fmla="*/ 1320636 w 1906136"/>
                <a:gd name="connsiteY1074" fmla="*/ 2256631 h 2468044"/>
                <a:gd name="connsiteX1075" fmla="*/ 1315359 w 1906136"/>
                <a:gd name="connsiteY1075" fmla="*/ 2279604 h 2468044"/>
                <a:gd name="connsiteX1076" fmla="*/ 1313186 w 1906136"/>
                <a:gd name="connsiteY1076" fmla="*/ 2305992 h 2468044"/>
                <a:gd name="connsiteX1077" fmla="*/ 1311012 w 1906136"/>
                <a:gd name="connsiteY1077" fmla="*/ 2333311 h 2468044"/>
                <a:gd name="connsiteX1078" fmla="*/ 1315048 w 1906136"/>
                <a:gd name="connsiteY1078" fmla="*/ 2357525 h 2468044"/>
                <a:gd name="connsiteX1079" fmla="*/ 1322189 w 1906136"/>
                <a:gd name="connsiteY1079" fmla="*/ 2380499 h 2468044"/>
                <a:gd name="connsiteX1080" fmla="*/ 1332744 w 1906136"/>
                <a:gd name="connsiteY1080" fmla="*/ 2401609 h 2468044"/>
                <a:gd name="connsiteX1081" fmla="*/ 1349508 w 1906136"/>
                <a:gd name="connsiteY1081" fmla="*/ 2416200 h 2468044"/>
                <a:gd name="connsiteX1082" fmla="*/ 1369376 w 1906136"/>
                <a:gd name="connsiteY1082" fmla="*/ 2426755 h 2468044"/>
                <a:gd name="connsiteX1083" fmla="*/ 1369376 w 1906136"/>
                <a:gd name="connsiteY1083" fmla="*/ 2434206 h 2468044"/>
                <a:gd name="connsiteX1084" fmla="*/ 1354785 w 1906136"/>
                <a:gd name="connsiteY1084" fmla="*/ 2424892 h 2468044"/>
                <a:gd name="connsiteX1085" fmla="*/ 1342368 w 1906136"/>
                <a:gd name="connsiteY1085" fmla="*/ 2414337 h 2468044"/>
                <a:gd name="connsiteX1086" fmla="*/ 1329950 w 1906136"/>
                <a:gd name="connsiteY1086" fmla="*/ 2401609 h 2468044"/>
                <a:gd name="connsiteX1087" fmla="*/ 1325914 w 1906136"/>
                <a:gd name="connsiteY1087" fmla="*/ 2401609 h 2468044"/>
                <a:gd name="connsiteX1088" fmla="*/ 1332123 w 1906136"/>
                <a:gd name="connsiteY1088" fmla="*/ 2416200 h 2468044"/>
                <a:gd name="connsiteX1089" fmla="*/ 1342678 w 1906136"/>
                <a:gd name="connsiteY1089" fmla="*/ 2430791 h 2468044"/>
                <a:gd name="connsiteX1090" fmla="*/ 1357269 w 1906136"/>
                <a:gd name="connsiteY1090" fmla="*/ 2445382 h 2468044"/>
                <a:gd name="connsiteX1091" fmla="*/ 1374033 w 1906136"/>
                <a:gd name="connsiteY1091" fmla="*/ 2458110 h 2468044"/>
                <a:gd name="connsiteX1092" fmla="*/ 1389555 w 1906136"/>
                <a:gd name="connsiteY1092" fmla="*/ 2466492 h 2468044"/>
                <a:gd name="connsiteX1093" fmla="*/ 1406319 w 1906136"/>
                <a:gd name="connsiteY1093" fmla="*/ 2470838 h 2468044"/>
                <a:gd name="connsiteX1094" fmla="*/ 1423083 w 1906136"/>
                <a:gd name="connsiteY1094" fmla="*/ 2466492 h 2468044"/>
                <a:gd name="connsiteX1095" fmla="*/ 1426188 w 1906136"/>
                <a:gd name="connsiteY1095" fmla="*/ 2465561 h 2468044"/>
                <a:gd name="connsiteX1096" fmla="*/ 1428361 w 1906136"/>
                <a:gd name="connsiteY1096" fmla="*/ 2463388 h 2468044"/>
                <a:gd name="connsiteX1097" fmla="*/ 1430534 w 1906136"/>
                <a:gd name="connsiteY1097" fmla="*/ 2463388 h 2468044"/>
                <a:gd name="connsiteX1098" fmla="*/ 1430534 w 1906136"/>
                <a:gd name="connsiteY1098" fmla="*/ 2461214 h 2468044"/>
                <a:gd name="connsiteX1099" fmla="*/ 1432707 w 1906136"/>
                <a:gd name="connsiteY1099" fmla="*/ 2460283 h 2468044"/>
                <a:gd name="connsiteX1100" fmla="*/ 1435812 w 1906136"/>
                <a:gd name="connsiteY1100" fmla="*/ 2458110 h 2468044"/>
                <a:gd name="connsiteX1101" fmla="*/ 1432707 w 1906136"/>
                <a:gd name="connsiteY1101" fmla="*/ 2453764 h 2468044"/>
                <a:gd name="connsiteX1102" fmla="*/ 1432707 w 1906136"/>
                <a:gd name="connsiteY1102" fmla="*/ 2452832 h 2468044"/>
                <a:gd name="connsiteX1103" fmla="*/ 1432707 w 1906136"/>
                <a:gd name="connsiteY1103" fmla="*/ 2452832 h 2468044"/>
                <a:gd name="connsiteX1104" fmla="*/ 1432707 w 1906136"/>
                <a:gd name="connsiteY1104" fmla="*/ 2450659 h 2468044"/>
                <a:gd name="connsiteX1105" fmla="*/ 1428671 w 1906136"/>
                <a:gd name="connsiteY1105" fmla="*/ 2450659 h 2468044"/>
                <a:gd name="connsiteX1106" fmla="*/ 1427740 w 1906136"/>
                <a:gd name="connsiteY1106" fmla="*/ 2450659 h 2468044"/>
                <a:gd name="connsiteX1107" fmla="*/ 1421531 w 1906136"/>
                <a:gd name="connsiteY1107" fmla="*/ 2450659 h 2468044"/>
                <a:gd name="connsiteX1108" fmla="*/ 1420600 w 1906136"/>
                <a:gd name="connsiteY1108" fmla="*/ 2439173 h 2468044"/>
                <a:gd name="connsiteX1109" fmla="*/ 1418427 w 1906136"/>
                <a:gd name="connsiteY1109" fmla="*/ 2426444 h 2468044"/>
                <a:gd name="connsiteX1110" fmla="*/ 1416254 w 1906136"/>
                <a:gd name="connsiteY1110" fmla="*/ 2415889 h 2468044"/>
                <a:gd name="connsiteX1111" fmla="*/ 1413149 w 1906136"/>
                <a:gd name="connsiteY1111" fmla="*/ 2406576 h 2468044"/>
                <a:gd name="connsiteX1112" fmla="*/ 1410976 w 1906136"/>
                <a:gd name="connsiteY1112" fmla="*/ 2404403 h 2468044"/>
                <a:gd name="connsiteX1113" fmla="*/ 1410976 w 1906136"/>
                <a:gd name="connsiteY1113" fmla="*/ 2402230 h 2468044"/>
                <a:gd name="connsiteX1114" fmla="*/ 1408803 w 1906136"/>
                <a:gd name="connsiteY1114" fmla="*/ 2402230 h 2468044"/>
                <a:gd name="connsiteX1115" fmla="*/ 1405698 w 1906136"/>
                <a:gd name="connsiteY1115" fmla="*/ 2401298 h 2468044"/>
                <a:gd name="connsiteX1116" fmla="*/ 1396385 w 1906136"/>
                <a:gd name="connsiteY1116" fmla="*/ 2414027 h 2468044"/>
                <a:gd name="connsiteX1117" fmla="*/ 1384899 w 1906136"/>
                <a:gd name="connsiteY1117" fmla="*/ 2426755 h 2468044"/>
                <a:gd name="connsiteX1118" fmla="*/ 1384899 w 1906136"/>
                <a:gd name="connsiteY1118" fmla="*/ 2431101 h 2468044"/>
                <a:gd name="connsiteX1119" fmla="*/ 1381794 w 1906136"/>
                <a:gd name="connsiteY1119" fmla="*/ 2431101 h 2468044"/>
                <a:gd name="connsiteX1120" fmla="*/ 1381794 w 1906136"/>
                <a:gd name="connsiteY1120" fmla="*/ 2424892 h 2468044"/>
                <a:gd name="connsiteX1121" fmla="*/ 1381794 w 1906136"/>
                <a:gd name="connsiteY1121" fmla="*/ 2421788 h 2468044"/>
                <a:gd name="connsiteX1122" fmla="*/ 1383967 w 1906136"/>
                <a:gd name="connsiteY1122" fmla="*/ 2417442 h 2468044"/>
                <a:gd name="connsiteX1123" fmla="*/ 1384899 w 1906136"/>
                <a:gd name="connsiteY1123" fmla="*/ 2414337 h 2468044"/>
                <a:gd name="connsiteX1124" fmla="*/ 1394212 w 1906136"/>
                <a:gd name="connsiteY1124" fmla="*/ 2402851 h 2468044"/>
                <a:gd name="connsiteX1125" fmla="*/ 1406630 w 1906136"/>
                <a:gd name="connsiteY1125" fmla="*/ 2392295 h 2468044"/>
                <a:gd name="connsiteX1126" fmla="*/ 1420289 w 1906136"/>
                <a:gd name="connsiteY1126" fmla="*/ 2384845 h 2468044"/>
                <a:gd name="connsiteX1127" fmla="*/ 1428671 w 1906136"/>
                <a:gd name="connsiteY1127" fmla="*/ 2382672 h 2468044"/>
                <a:gd name="connsiteX1128" fmla="*/ 1427740 w 1906136"/>
                <a:gd name="connsiteY1128" fmla="*/ 2373358 h 2468044"/>
                <a:gd name="connsiteX1129" fmla="*/ 1423704 w 1906136"/>
                <a:gd name="connsiteY1129" fmla="*/ 2368081 h 2468044"/>
                <a:gd name="connsiteX1130" fmla="*/ 1418427 w 1906136"/>
                <a:gd name="connsiteY1130" fmla="*/ 2362803 h 2468044"/>
                <a:gd name="connsiteX1131" fmla="*/ 1413149 w 1906136"/>
                <a:gd name="connsiteY1131" fmla="*/ 2357525 h 2468044"/>
                <a:gd name="connsiteX1132" fmla="*/ 1418427 w 1906136"/>
                <a:gd name="connsiteY1132" fmla="*/ 2340761 h 2468044"/>
                <a:gd name="connsiteX1133" fmla="*/ 1427740 w 1906136"/>
                <a:gd name="connsiteY1133" fmla="*/ 2322756 h 2468044"/>
                <a:gd name="connsiteX1134" fmla="*/ 1440158 w 1906136"/>
                <a:gd name="connsiteY1134" fmla="*/ 2303818 h 2468044"/>
                <a:gd name="connsiteX1135" fmla="*/ 1454749 w 1906136"/>
                <a:gd name="connsiteY1135" fmla="*/ 2289227 h 2468044"/>
                <a:gd name="connsiteX1136" fmla="*/ 1469340 w 1906136"/>
                <a:gd name="connsiteY1136" fmla="*/ 2281777 h 2468044"/>
                <a:gd name="connsiteX1137" fmla="*/ 1472444 w 1906136"/>
                <a:gd name="connsiteY1137" fmla="*/ 2269048 h 2468044"/>
                <a:gd name="connsiteX1138" fmla="*/ 1467167 w 1906136"/>
                <a:gd name="connsiteY1138" fmla="*/ 2264702 h 2468044"/>
                <a:gd name="connsiteX1139" fmla="*/ 1461889 w 1906136"/>
                <a:gd name="connsiteY1139" fmla="*/ 2261598 h 2468044"/>
                <a:gd name="connsiteX1140" fmla="*/ 1455680 w 1906136"/>
                <a:gd name="connsiteY1140" fmla="*/ 2258493 h 2468044"/>
                <a:gd name="connsiteX1141" fmla="*/ 1452576 w 1906136"/>
                <a:gd name="connsiteY1141" fmla="*/ 2252284 h 2468044"/>
                <a:gd name="connsiteX1142" fmla="*/ 1448540 w 1906136"/>
                <a:gd name="connsiteY1142" fmla="*/ 2244834 h 2468044"/>
                <a:gd name="connsiteX1143" fmla="*/ 1448540 w 1906136"/>
                <a:gd name="connsiteY1143" fmla="*/ 2243902 h 2468044"/>
                <a:gd name="connsiteX1144" fmla="*/ 1447609 w 1906136"/>
                <a:gd name="connsiteY1144" fmla="*/ 2241729 h 2468044"/>
                <a:gd name="connsiteX1145" fmla="*/ 1448540 w 1906136"/>
                <a:gd name="connsiteY1145" fmla="*/ 2239556 h 2468044"/>
                <a:gd name="connsiteX1146" fmla="*/ 1448540 w 1906136"/>
                <a:gd name="connsiteY1146" fmla="*/ 2237383 h 2468044"/>
                <a:gd name="connsiteX1147" fmla="*/ 1448540 w 1906136"/>
                <a:gd name="connsiteY1147" fmla="*/ 2234279 h 2468044"/>
                <a:gd name="connsiteX1148" fmla="*/ 1448540 w 1906136"/>
                <a:gd name="connsiteY1148" fmla="*/ 2229001 h 2468044"/>
                <a:gd name="connsiteX1149" fmla="*/ 1454749 w 1906136"/>
                <a:gd name="connsiteY1149" fmla="*/ 2229001 h 2468044"/>
                <a:gd name="connsiteX1150" fmla="*/ 1460026 w 1906136"/>
                <a:gd name="connsiteY1150" fmla="*/ 2226828 h 2468044"/>
                <a:gd name="connsiteX1151" fmla="*/ 1462200 w 1906136"/>
                <a:gd name="connsiteY1151" fmla="*/ 2226828 h 2468044"/>
                <a:gd name="connsiteX1152" fmla="*/ 1465304 w 1906136"/>
                <a:gd name="connsiteY1152" fmla="*/ 2224655 h 2468044"/>
                <a:gd name="connsiteX1153" fmla="*/ 1469340 w 1906136"/>
                <a:gd name="connsiteY1153" fmla="*/ 2214100 h 2468044"/>
                <a:gd name="connsiteX1154" fmla="*/ 1472444 w 1906136"/>
                <a:gd name="connsiteY1154" fmla="*/ 2202613 h 2468044"/>
                <a:gd name="connsiteX1155" fmla="*/ 1477722 w 1906136"/>
                <a:gd name="connsiteY1155" fmla="*/ 2192058 h 2468044"/>
                <a:gd name="connsiteX1156" fmla="*/ 1479895 w 1906136"/>
                <a:gd name="connsiteY1156" fmla="*/ 2185849 h 2468044"/>
                <a:gd name="connsiteX1157" fmla="*/ 1483931 w 1906136"/>
                <a:gd name="connsiteY1157" fmla="*/ 2184918 h 2468044"/>
                <a:gd name="connsiteX1158" fmla="*/ 1489208 w 1906136"/>
                <a:gd name="connsiteY1158" fmla="*/ 2182745 h 2468044"/>
                <a:gd name="connsiteX1159" fmla="*/ 1494486 w 1906136"/>
                <a:gd name="connsiteY1159" fmla="*/ 2180571 h 2468044"/>
                <a:gd name="connsiteX1160" fmla="*/ 1501626 w 1906136"/>
                <a:gd name="connsiteY1160" fmla="*/ 2178398 h 2468044"/>
                <a:gd name="connsiteX1161" fmla="*/ 1498522 w 1906136"/>
                <a:gd name="connsiteY1161" fmla="*/ 2173121 h 2468044"/>
                <a:gd name="connsiteX1162" fmla="*/ 1496349 w 1906136"/>
                <a:gd name="connsiteY1162" fmla="*/ 2170016 h 2468044"/>
                <a:gd name="connsiteX1163" fmla="*/ 1492313 w 1906136"/>
                <a:gd name="connsiteY1163" fmla="*/ 2165670 h 2468044"/>
                <a:gd name="connsiteX1164" fmla="*/ 1489208 w 1906136"/>
                <a:gd name="connsiteY1164" fmla="*/ 2163497 h 2468044"/>
                <a:gd name="connsiteX1165" fmla="*/ 1485173 w 1906136"/>
                <a:gd name="connsiteY1165" fmla="*/ 2162566 h 2468044"/>
                <a:gd name="connsiteX1166" fmla="*/ 1479895 w 1906136"/>
                <a:gd name="connsiteY1166" fmla="*/ 2158219 h 2468044"/>
                <a:gd name="connsiteX1167" fmla="*/ 1472755 w 1906136"/>
                <a:gd name="connsiteY1167" fmla="*/ 2155115 h 2468044"/>
                <a:gd name="connsiteX1168" fmla="*/ 1472755 w 1906136"/>
                <a:gd name="connsiteY1168" fmla="*/ 2147664 h 2468044"/>
                <a:gd name="connsiteX1169" fmla="*/ 1487346 w 1906136"/>
                <a:gd name="connsiteY1169" fmla="*/ 2145491 h 2468044"/>
                <a:gd name="connsiteX1170" fmla="*/ 1501937 w 1906136"/>
                <a:gd name="connsiteY1170" fmla="*/ 2145491 h 2468044"/>
                <a:gd name="connsiteX1171" fmla="*/ 1513423 w 1906136"/>
                <a:gd name="connsiteY1171" fmla="*/ 2143318 h 2468044"/>
                <a:gd name="connsiteX1172" fmla="*/ 1521805 w 1906136"/>
                <a:gd name="connsiteY1172" fmla="*/ 2143318 h 2468044"/>
                <a:gd name="connsiteX1173" fmla="*/ 1520874 w 1906136"/>
                <a:gd name="connsiteY1173" fmla="*/ 2135867 h 2468044"/>
                <a:gd name="connsiteX1174" fmla="*/ 1520874 w 1906136"/>
                <a:gd name="connsiteY1174" fmla="*/ 2132763 h 2468044"/>
                <a:gd name="connsiteX1175" fmla="*/ 1520874 w 1906136"/>
                <a:gd name="connsiteY1175" fmla="*/ 2129037 h 2468044"/>
                <a:gd name="connsiteX1176" fmla="*/ 1520874 w 1906136"/>
                <a:gd name="connsiteY1176" fmla="*/ 2128106 h 2468044"/>
                <a:gd name="connsiteX1177" fmla="*/ 1521805 w 1906136"/>
                <a:gd name="connsiteY1177" fmla="*/ 2123760 h 2468044"/>
                <a:gd name="connsiteX1178" fmla="*/ 1521805 w 1906136"/>
                <a:gd name="connsiteY1178" fmla="*/ 2116309 h 2468044"/>
                <a:gd name="connsiteX1179" fmla="*/ 1521805 w 1906136"/>
                <a:gd name="connsiteY1179" fmla="*/ 2108858 h 2468044"/>
                <a:gd name="connsiteX1180" fmla="*/ 1523978 w 1906136"/>
                <a:gd name="connsiteY1180" fmla="*/ 2103581 h 2468044"/>
                <a:gd name="connsiteX1181" fmla="*/ 1526151 w 1906136"/>
                <a:gd name="connsiteY1181" fmla="*/ 2099235 h 2468044"/>
                <a:gd name="connsiteX1182" fmla="*/ 1553160 w 1906136"/>
                <a:gd name="connsiteY1182" fmla="*/ 2091784 h 2468044"/>
                <a:gd name="connsiteX1183" fmla="*/ 1585447 w 1906136"/>
                <a:gd name="connsiteY1183" fmla="*/ 2090853 h 2468044"/>
                <a:gd name="connsiteX1184" fmla="*/ 1587620 w 1906136"/>
                <a:gd name="connsiteY1184" fmla="*/ 2076262 h 2468044"/>
                <a:gd name="connsiteX1185" fmla="*/ 1589793 w 1906136"/>
                <a:gd name="connsiteY1185" fmla="*/ 2062602 h 2468044"/>
                <a:gd name="connsiteX1186" fmla="*/ 1587620 w 1906136"/>
                <a:gd name="connsiteY1186" fmla="*/ 2052047 h 2468044"/>
                <a:gd name="connsiteX1187" fmla="*/ 1582342 w 1906136"/>
                <a:gd name="connsiteY1187" fmla="*/ 2041492 h 2468044"/>
                <a:gd name="connsiteX1188" fmla="*/ 1569924 w 1906136"/>
                <a:gd name="connsiteY1188" fmla="*/ 2034041 h 2468044"/>
                <a:gd name="connsiteX1189" fmla="*/ 1569924 w 1906136"/>
                <a:gd name="connsiteY1189" fmla="*/ 2026590 h 2468044"/>
                <a:gd name="connsiteX1190" fmla="*/ 1592897 w 1906136"/>
                <a:gd name="connsiteY1190" fmla="*/ 2031868 h 2468044"/>
                <a:gd name="connsiteX1191" fmla="*/ 1618975 w 1906136"/>
                <a:gd name="connsiteY1191" fmla="*/ 2037145 h 2468044"/>
                <a:gd name="connsiteX1192" fmla="*/ 1631393 w 1906136"/>
                <a:gd name="connsiteY1192" fmla="*/ 2022554 h 2468044"/>
                <a:gd name="connsiteX1193" fmla="*/ 1642879 w 1906136"/>
                <a:gd name="connsiteY1193" fmla="*/ 2009826 h 2468044"/>
                <a:gd name="connsiteX1194" fmla="*/ 1653434 w 1906136"/>
                <a:gd name="connsiteY1194" fmla="*/ 1995235 h 2468044"/>
                <a:gd name="connsiteX1195" fmla="*/ 1662747 w 1906136"/>
                <a:gd name="connsiteY1195" fmla="*/ 1973194 h 2468044"/>
                <a:gd name="connsiteX1196" fmla="*/ 1663679 w 1906136"/>
                <a:gd name="connsiteY1196" fmla="*/ 1973194 h 2468044"/>
                <a:gd name="connsiteX1197" fmla="*/ 1665852 w 1906136"/>
                <a:gd name="connsiteY1197" fmla="*/ 1971020 h 2468044"/>
                <a:gd name="connsiteX1198" fmla="*/ 1668025 w 1906136"/>
                <a:gd name="connsiteY1198" fmla="*/ 1971020 h 2468044"/>
                <a:gd name="connsiteX1199" fmla="*/ 1670198 w 1906136"/>
                <a:gd name="connsiteY1199" fmla="*/ 1968847 h 2468044"/>
                <a:gd name="connsiteX1200" fmla="*/ 1671130 w 1906136"/>
                <a:gd name="connsiteY1200" fmla="*/ 1973194 h 2468044"/>
                <a:gd name="connsiteX1201" fmla="*/ 1673303 w 1906136"/>
                <a:gd name="connsiteY1201" fmla="*/ 1978471 h 2468044"/>
                <a:gd name="connsiteX1202" fmla="*/ 1673303 w 1906136"/>
                <a:gd name="connsiteY1202" fmla="*/ 1982817 h 2468044"/>
                <a:gd name="connsiteX1203" fmla="*/ 1673303 w 1906136"/>
                <a:gd name="connsiteY1203" fmla="*/ 1990268 h 2468044"/>
                <a:gd name="connsiteX1204" fmla="*/ 1678580 w 1906136"/>
                <a:gd name="connsiteY1204" fmla="*/ 1990268 h 2468044"/>
                <a:gd name="connsiteX1205" fmla="*/ 1685721 w 1906136"/>
                <a:gd name="connsiteY1205" fmla="*/ 1969158 h 2468044"/>
                <a:gd name="connsiteX1206" fmla="*/ 1692861 w 1906136"/>
                <a:gd name="connsiteY1206" fmla="*/ 1953325 h 2468044"/>
                <a:gd name="connsiteX1207" fmla="*/ 1700001 w 1906136"/>
                <a:gd name="connsiteY1207" fmla="*/ 1936561 h 2468044"/>
                <a:gd name="connsiteX1208" fmla="*/ 1704037 w 1906136"/>
                <a:gd name="connsiteY1208" fmla="*/ 1916692 h 2468044"/>
                <a:gd name="connsiteX1209" fmla="*/ 1706210 w 1906136"/>
                <a:gd name="connsiteY1209" fmla="*/ 1892478 h 2468044"/>
                <a:gd name="connsiteX1210" fmla="*/ 1718628 w 1906136"/>
                <a:gd name="connsiteY1210" fmla="*/ 1892478 h 2468044"/>
                <a:gd name="connsiteX1211" fmla="*/ 1716455 w 1906136"/>
                <a:gd name="connsiteY1211" fmla="*/ 1887200 h 2468044"/>
                <a:gd name="connsiteX1212" fmla="*/ 1714282 w 1906136"/>
                <a:gd name="connsiteY1212" fmla="*/ 1881923 h 2468044"/>
                <a:gd name="connsiteX1213" fmla="*/ 1714282 w 1906136"/>
                <a:gd name="connsiteY1213" fmla="*/ 1877576 h 2468044"/>
                <a:gd name="connsiteX1214" fmla="*/ 1714282 w 1906136"/>
                <a:gd name="connsiteY1214" fmla="*/ 1874472 h 2468044"/>
                <a:gd name="connsiteX1215" fmla="*/ 1718317 w 1906136"/>
                <a:gd name="connsiteY1215" fmla="*/ 1868263 h 2468044"/>
                <a:gd name="connsiteX1216" fmla="*/ 1727631 w 1906136"/>
                <a:gd name="connsiteY1216" fmla="*/ 1857708 h 2468044"/>
                <a:gd name="connsiteX1217" fmla="*/ 1742222 w 1906136"/>
                <a:gd name="connsiteY1217" fmla="*/ 1852430 h 2468044"/>
                <a:gd name="connsiteX1218" fmla="*/ 1757744 w 1906136"/>
                <a:gd name="connsiteY1218" fmla="*/ 1848084 h 2468044"/>
                <a:gd name="connsiteX1219" fmla="*/ 1774508 w 1906136"/>
                <a:gd name="connsiteY1219" fmla="*/ 1847153 h 2468044"/>
                <a:gd name="connsiteX1220" fmla="*/ 1791272 w 1906136"/>
                <a:gd name="connsiteY1220" fmla="*/ 1844979 h 2468044"/>
                <a:gd name="connsiteX1221" fmla="*/ 1801827 w 1906136"/>
                <a:gd name="connsiteY1221" fmla="*/ 1840633 h 2468044"/>
                <a:gd name="connsiteX1222" fmla="*/ 1807105 w 1906136"/>
                <a:gd name="connsiteY1222" fmla="*/ 1833183 h 2468044"/>
                <a:gd name="connsiteX1223" fmla="*/ 1816418 w 1906136"/>
                <a:gd name="connsiteY1223" fmla="*/ 1820454 h 2468044"/>
                <a:gd name="connsiteX1224" fmla="*/ 1825732 w 1906136"/>
                <a:gd name="connsiteY1224" fmla="*/ 1803690 h 2468044"/>
                <a:gd name="connsiteX1225" fmla="*/ 1835045 w 1906136"/>
                <a:gd name="connsiteY1225" fmla="*/ 1787857 h 2468044"/>
                <a:gd name="connsiteX1226" fmla="*/ 1842185 w 1906136"/>
                <a:gd name="connsiteY1226" fmla="*/ 1773267 h 2468044"/>
                <a:gd name="connsiteX1227" fmla="*/ 1845290 w 1906136"/>
                <a:gd name="connsiteY1227" fmla="*/ 1763953 h 2468044"/>
                <a:gd name="connsiteX1228" fmla="*/ 1847463 w 1906136"/>
                <a:gd name="connsiteY1228" fmla="*/ 1749362 h 2468044"/>
                <a:gd name="connsiteX1229" fmla="*/ 1843427 w 1906136"/>
                <a:gd name="connsiteY1229" fmla="*/ 1732598 h 2468044"/>
                <a:gd name="connsiteX1230" fmla="*/ 1842496 w 1906136"/>
                <a:gd name="connsiteY1230" fmla="*/ 1718007 h 2468044"/>
                <a:gd name="connsiteX1231" fmla="*/ 1842496 w 1906136"/>
                <a:gd name="connsiteY1231" fmla="*/ 1707452 h 2468044"/>
                <a:gd name="connsiteX1232" fmla="*/ 1850878 w 1906136"/>
                <a:gd name="connsiteY1232" fmla="*/ 1690688 h 2468044"/>
                <a:gd name="connsiteX1233" fmla="*/ 1863296 w 1906136"/>
                <a:gd name="connsiteY1233" fmla="*/ 1668646 h 2468044"/>
                <a:gd name="connsiteX1234" fmla="*/ 1877887 w 1906136"/>
                <a:gd name="connsiteY1234" fmla="*/ 1646605 h 2468044"/>
                <a:gd name="connsiteX1235" fmla="*/ 1892477 w 1906136"/>
                <a:gd name="connsiteY1235" fmla="*/ 1626736 h 2468044"/>
                <a:gd name="connsiteX1236" fmla="*/ 1906137 w 1906136"/>
                <a:gd name="connsiteY1236" fmla="*/ 1609972 h 2468044"/>
                <a:gd name="connsiteX1237" fmla="*/ 1903964 w 1906136"/>
                <a:gd name="connsiteY1237" fmla="*/ 1601590 h 2468044"/>
                <a:gd name="connsiteX1238" fmla="*/ 1901480 w 1906136"/>
                <a:gd name="connsiteY1238" fmla="*/ 1594450 h 2468044"/>
                <a:gd name="connsiteX1239" fmla="*/ 1340815 w 1906136"/>
                <a:gd name="connsiteY1239" fmla="*/ 768043 h 2468044"/>
                <a:gd name="connsiteX1240" fmla="*/ 1342988 w 1906136"/>
                <a:gd name="connsiteY1240" fmla="*/ 765870 h 2468044"/>
                <a:gd name="connsiteX1241" fmla="*/ 1345162 w 1906136"/>
                <a:gd name="connsiteY1241" fmla="*/ 763697 h 2468044"/>
                <a:gd name="connsiteX1242" fmla="*/ 1348266 w 1906136"/>
                <a:gd name="connsiteY1242" fmla="*/ 760592 h 2468044"/>
                <a:gd name="connsiteX1243" fmla="*/ 1350439 w 1906136"/>
                <a:gd name="connsiteY1243" fmla="*/ 756246 h 2468044"/>
                <a:gd name="connsiteX1244" fmla="*/ 1353544 w 1906136"/>
                <a:gd name="connsiteY1244" fmla="*/ 756246 h 2468044"/>
                <a:gd name="connsiteX1245" fmla="*/ 1352612 w 1906136"/>
                <a:gd name="connsiteY1245" fmla="*/ 760592 h 2468044"/>
                <a:gd name="connsiteX1246" fmla="*/ 1350439 w 1906136"/>
                <a:gd name="connsiteY1246" fmla="*/ 762765 h 2468044"/>
                <a:gd name="connsiteX1247" fmla="*/ 1348266 w 1906136"/>
                <a:gd name="connsiteY1247" fmla="*/ 765870 h 2468044"/>
                <a:gd name="connsiteX1248" fmla="*/ 1348266 w 1906136"/>
                <a:gd name="connsiteY1248" fmla="*/ 768043 h 2468044"/>
                <a:gd name="connsiteX1249" fmla="*/ 1347335 w 1906136"/>
                <a:gd name="connsiteY1249" fmla="*/ 773320 h 2468044"/>
                <a:gd name="connsiteX1250" fmla="*/ 1343299 w 1906136"/>
                <a:gd name="connsiteY1250" fmla="*/ 771147 h 2468044"/>
                <a:gd name="connsiteX1251" fmla="*/ 1341126 w 1906136"/>
                <a:gd name="connsiteY1251" fmla="*/ 770216 h 2468044"/>
                <a:gd name="connsiteX1252" fmla="*/ 1341126 w 1906136"/>
                <a:gd name="connsiteY1252" fmla="*/ 768043 h 2468044"/>
                <a:gd name="connsiteX1253" fmla="*/ 1108602 w 1906136"/>
                <a:gd name="connsiteY1253" fmla="*/ 713094 h 2468044"/>
                <a:gd name="connsiteX1254" fmla="*/ 1117915 w 1906136"/>
                <a:gd name="connsiteY1254" fmla="*/ 701608 h 2468044"/>
                <a:gd name="connsiteX1255" fmla="*/ 1126297 w 1906136"/>
                <a:gd name="connsiteY1255" fmla="*/ 688879 h 2468044"/>
                <a:gd name="connsiteX1256" fmla="*/ 1144924 w 1906136"/>
                <a:gd name="connsiteY1256" fmla="*/ 691052 h 2468044"/>
                <a:gd name="connsiteX1257" fmla="*/ 1159515 w 1906136"/>
                <a:gd name="connsiteY1257" fmla="*/ 698503 h 2468044"/>
                <a:gd name="connsiteX1258" fmla="*/ 1167897 w 1906136"/>
                <a:gd name="connsiteY1258" fmla="*/ 705954 h 2468044"/>
                <a:gd name="connsiteX1259" fmla="*/ 1175037 w 1906136"/>
                <a:gd name="connsiteY1259" fmla="*/ 716509 h 2468044"/>
                <a:gd name="connsiteX1260" fmla="*/ 1181246 w 1906136"/>
                <a:gd name="connsiteY1260" fmla="*/ 727995 h 2468044"/>
                <a:gd name="connsiteX1261" fmla="*/ 1189628 w 1906136"/>
                <a:gd name="connsiteY1261" fmla="*/ 736377 h 2468044"/>
                <a:gd name="connsiteX1262" fmla="*/ 1203288 w 1906136"/>
                <a:gd name="connsiteY1262" fmla="*/ 746001 h 2468044"/>
                <a:gd name="connsiteX1263" fmla="*/ 1211670 w 1906136"/>
                <a:gd name="connsiteY1263" fmla="*/ 749106 h 2468044"/>
                <a:gd name="connsiteX1264" fmla="*/ 1218810 w 1906136"/>
                <a:gd name="connsiteY1264" fmla="*/ 749106 h 2468044"/>
                <a:gd name="connsiteX1265" fmla="*/ 1228124 w 1906136"/>
                <a:gd name="connsiteY1265" fmla="*/ 751279 h 2468044"/>
                <a:gd name="connsiteX1266" fmla="*/ 1237437 w 1906136"/>
                <a:gd name="connsiteY1266" fmla="*/ 756556 h 2468044"/>
                <a:gd name="connsiteX1267" fmla="*/ 1237437 w 1906136"/>
                <a:gd name="connsiteY1267" fmla="*/ 766180 h 2468044"/>
                <a:gd name="connsiteX1268" fmla="*/ 1235264 w 1906136"/>
                <a:gd name="connsiteY1268" fmla="*/ 771458 h 2468044"/>
                <a:gd name="connsiteX1269" fmla="*/ 1235264 w 1906136"/>
                <a:gd name="connsiteY1269" fmla="*/ 775804 h 2468044"/>
                <a:gd name="connsiteX1270" fmla="*/ 1233091 w 1906136"/>
                <a:gd name="connsiteY1270" fmla="*/ 777977 h 2468044"/>
                <a:gd name="connsiteX1271" fmla="*/ 1232159 w 1906136"/>
                <a:gd name="connsiteY1271" fmla="*/ 778909 h 2468044"/>
                <a:gd name="connsiteX1272" fmla="*/ 1229986 w 1906136"/>
                <a:gd name="connsiteY1272" fmla="*/ 778909 h 2468044"/>
                <a:gd name="connsiteX1273" fmla="*/ 1227813 w 1906136"/>
                <a:gd name="connsiteY1273" fmla="*/ 778909 h 2468044"/>
                <a:gd name="connsiteX1274" fmla="*/ 1225640 w 1906136"/>
                <a:gd name="connsiteY1274" fmla="*/ 781082 h 2468044"/>
                <a:gd name="connsiteX1275" fmla="*/ 1224709 w 1906136"/>
                <a:gd name="connsiteY1275" fmla="*/ 783255 h 2468044"/>
                <a:gd name="connsiteX1276" fmla="*/ 1222535 w 1906136"/>
                <a:gd name="connsiteY1276" fmla="*/ 785428 h 2468044"/>
                <a:gd name="connsiteX1277" fmla="*/ 1218500 w 1906136"/>
                <a:gd name="connsiteY1277" fmla="*/ 795983 h 2468044"/>
                <a:gd name="connsiteX1278" fmla="*/ 1220673 w 1906136"/>
                <a:gd name="connsiteY1278" fmla="*/ 805607 h 2468044"/>
                <a:gd name="connsiteX1279" fmla="*/ 1222846 w 1906136"/>
                <a:gd name="connsiteY1279" fmla="*/ 810884 h 2468044"/>
                <a:gd name="connsiteX1280" fmla="*/ 1222846 w 1906136"/>
                <a:gd name="connsiteY1280" fmla="*/ 818335 h 2468044"/>
                <a:gd name="connsiteX1281" fmla="*/ 1217568 w 1906136"/>
                <a:gd name="connsiteY1281" fmla="*/ 827959 h 2468044"/>
                <a:gd name="connsiteX1282" fmla="*/ 1218500 w 1906136"/>
                <a:gd name="connsiteY1282" fmla="*/ 831063 h 2468044"/>
                <a:gd name="connsiteX1283" fmla="*/ 1218500 w 1906136"/>
                <a:gd name="connsiteY1283" fmla="*/ 833237 h 2468044"/>
                <a:gd name="connsiteX1284" fmla="*/ 1218500 w 1906136"/>
                <a:gd name="connsiteY1284" fmla="*/ 835410 h 2468044"/>
                <a:gd name="connsiteX1285" fmla="*/ 1220673 w 1906136"/>
                <a:gd name="connsiteY1285" fmla="*/ 837583 h 2468044"/>
                <a:gd name="connsiteX1286" fmla="*/ 1222846 w 1906136"/>
                <a:gd name="connsiteY1286" fmla="*/ 838514 h 2468044"/>
                <a:gd name="connsiteX1287" fmla="*/ 1225950 w 1906136"/>
                <a:gd name="connsiteY1287" fmla="*/ 837583 h 2468044"/>
                <a:gd name="connsiteX1288" fmla="*/ 1237437 w 1906136"/>
                <a:gd name="connsiteY1288" fmla="*/ 833237 h 2468044"/>
                <a:gd name="connsiteX1289" fmla="*/ 1252959 w 1906136"/>
                <a:gd name="connsiteY1289" fmla="*/ 825786 h 2468044"/>
                <a:gd name="connsiteX1290" fmla="*/ 1269723 w 1906136"/>
                <a:gd name="connsiteY1290" fmla="*/ 815231 h 2468044"/>
                <a:gd name="connsiteX1291" fmla="*/ 1288350 w 1906136"/>
                <a:gd name="connsiteY1291" fmla="*/ 805607 h 2468044"/>
                <a:gd name="connsiteX1292" fmla="*/ 1302941 w 1906136"/>
                <a:gd name="connsiteY1292" fmla="*/ 794120 h 2468044"/>
                <a:gd name="connsiteX1293" fmla="*/ 1315359 w 1906136"/>
                <a:gd name="connsiteY1293" fmla="*/ 786670 h 2468044"/>
                <a:gd name="connsiteX1294" fmla="*/ 1322499 w 1906136"/>
                <a:gd name="connsiteY1294" fmla="*/ 781392 h 2468044"/>
                <a:gd name="connsiteX1295" fmla="*/ 1325603 w 1906136"/>
                <a:gd name="connsiteY1295" fmla="*/ 783565 h 2468044"/>
                <a:gd name="connsiteX1296" fmla="*/ 1327777 w 1906136"/>
                <a:gd name="connsiteY1296" fmla="*/ 783565 h 2468044"/>
                <a:gd name="connsiteX1297" fmla="*/ 1329950 w 1906136"/>
                <a:gd name="connsiteY1297" fmla="*/ 783565 h 2468044"/>
                <a:gd name="connsiteX1298" fmla="*/ 1332123 w 1906136"/>
                <a:gd name="connsiteY1298" fmla="*/ 785738 h 2468044"/>
                <a:gd name="connsiteX1299" fmla="*/ 1332123 w 1906136"/>
                <a:gd name="connsiteY1299" fmla="*/ 786670 h 2468044"/>
                <a:gd name="connsiteX1300" fmla="*/ 1333054 w 1906136"/>
                <a:gd name="connsiteY1300" fmla="*/ 791016 h 2468044"/>
                <a:gd name="connsiteX1301" fmla="*/ 1337090 w 1906136"/>
                <a:gd name="connsiteY1301" fmla="*/ 791016 h 2468044"/>
                <a:gd name="connsiteX1302" fmla="*/ 1329950 w 1906136"/>
                <a:gd name="connsiteY1302" fmla="*/ 801571 h 2468044"/>
                <a:gd name="connsiteX1303" fmla="*/ 1313186 w 1906136"/>
                <a:gd name="connsiteY1303" fmla="*/ 811195 h 2468044"/>
                <a:gd name="connsiteX1304" fmla="*/ 1295490 w 1906136"/>
                <a:gd name="connsiteY1304" fmla="*/ 818646 h 2468044"/>
                <a:gd name="connsiteX1305" fmla="*/ 1276863 w 1906136"/>
                <a:gd name="connsiteY1305" fmla="*/ 826096 h 2468044"/>
                <a:gd name="connsiteX1306" fmla="*/ 1259168 w 1906136"/>
                <a:gd name="connsiteY1306" fmla="*/ 835720 h 2468044"/>
                <a:gd name="connsiteX1307" fmla="*/ 1242404 w 1906136"/>
                <a:gd name="connsiteY1307" fmla="*/ 845344 h 2468044"/>
                <a:gd name="connsiteX1308" fmla="*/ 1233091 w 1906136"/>
                <a:gd name="connsiteY1308" fmla="*/ 859004 h 2468044"/>
                <a:gd name="connsiteX1309" fmla="*/ 1210118 w 1906136"/>
                <a:gd name="connsiteY1309" fmla="*/ 855899 h 2468044"/>
                <a:gd name="connsiteX1310" fmla="*/ 1207945 w 1906136"/>
                <a:gd name="connsiteY1310" fmla="*/ 831684 h 2468044"/>
                <a:gd name="connsiteX1311" fmla="*/ 1207945 w 1906136"/>
                <a:gd name="connsiteY1311" fmla="*/ 809332 h 2468044"/>
                <a:gd name="connsiteX1312" fmla="*/ 1207945 w 1906136"/>
                <a:gd name="connsiteY1312" fmla="*/ 791326 h 2468044"/>
                <a:gd name="connsiteX1313" fmla="*/ 1205771 w 1906136"/>
                <a:gd name="connsiteY1313" fmla="*/ 771147 h 2468044"/>
                <a:gd name="connsiteX1314" fmla="*/ 1193354 w 1906136"/>
                <a:gd name="connsiteY1314" fmla="*/ 771147 h 2468044"/>
                <a:gd name="connsiteX1315" fmla="*/ 1191180 w 1906136"/>
                <a:gd name="connsiteY1315" fmla="*/ 778598 h 2468044"/>
                <a:gd name="connsiteX1316" fmla="*/ 1185903 w 1906136"/>
                <a:gd name="connsiteY1316" fmla="*/ 789153 h 2468044"/>
                <a:gd name="connsiteX1317" fmla="*/ 1180625 w 1906136"/>
                <a:gd name="connsiteY1317" fmla="*/ 801882 h 2468044"/>
                <a:gd name="connsiteX1318" fmla="*/ 1174416 w 1906136"/>
                <a:gd name="connsiteY1318" fmla="*/ 816783 h 2468044"/>
                <a:gd name="connsiteX1319" fmla="*/ 1169139 w 1906136"/>
                <a:gd name="connsiteY1319" fmla="*/ 828269 h 2468044"/>
                <a:gd name="connsiteX1320" fmla="*/ 1166034 w 1906136"/>
                <a:gd name="connsiteY1320" fmla="*/ 835720 h 2468044"/>
                <a:gd name="connsiteX1321" fmla="*/ 1166034 w 1906136"/>
                <a:gd name="connsiteY1321" fmla="*/ 838825 h 2468044"/>
                <a:gd name="connsiteX1322" fmla="*/ 1159825 w 1906136"/>
                <a:gd name="connsiteY1322" fmla="*/ 837893 h 2468044"/>
                <a:gd name="connsiteX1323" fmla="*/ 1158894 w 1906136"/>
                <a:gd name="connsiteY1323" fmla="*/ 835720 h 2468044"/>
                <a:gd name="connsiteX1324" fmla="*/ 1156721 w 1906136"/>
                <a:gd name="connsiteY1324" fmla="*/ 833547 h 2468044"/>
                <a:gd name="connsiteX1325" fmla="*/ 1154548 w 1906136"/>
                <a:gd name="connsiteY1325" fmla="*/ 831374 h 2468044"/>
                <a:gd name="connsiteX1326" fmla="*/ 1154548 w 1906136"/>
                <a:gd name="connsiteY1326" fmla="*/ 828269 h 2468044"/>
                <a:gd name="connsiteX1327" fmla="*/ 1153306 w 1906136"/>
                <a:gd name="connsiteY1327" fmla="*/ 822061 h 2468044"/>
                <a:gd name="connsiteX1328" fmla="*/ 1153306 w 1906136"/>
                <a:gd name="connsiteY1328" fmla="*/ 812747 h 2468044"/>
                <a:gd name="connsiteX1329" fmla="*/ 1159515 w 1906136"/>
                <a:gd name="connsiteY1329" fmla="*/ 797846 h 2468044"/>
                <a:gd name="connsiteX1330" fmla="*/ 1166655 w 1906136"/>
                <a:gd name="connsiteY1330" fmla="*/ 780771 h 2468044"/>
                <a:gd name="connsiteX1331" fmla="*/ 1175037 w 1906136"/>
                <a:gd name="connsiteY1331" fmla="*/ 768043 h 2468044"/>
                <a:gd name="connsiteX1332" fmla="*/ 1182177 w 1906136"/>
                <a:gd name="connsiteY1332" fmla="*/ 756556 h 2468044"/>
                <a:gd name="connsiteX1333" fmla="*/ 1175037 w 1906136"/>
                <a:gd name="connsiteY1333" fmla="*/ 748174 h 2468044"/>
                <a:gd name="connsiteX1334" fmla="*/ 1167897 w 1906136"/>
                <a:gd name="connsiteY1334" fmla="*/ 743828 h 2468044"/>
                <a:gd name="connsiteX1335" fmla="*/ 1160757 w 1906136"/>
                <a:gd name="connsiteY1335" fmla="*/ 740724 h 2468044"/>
                <a:gd name="connsiteX1336" fmla="*/ 1152375 w 1906136"/>
                <a:gd name="connsiteY1336" fmla="*/ 736377 h 2468044"/>
                <a:gd name="connsiteX1337" fmla="*/ 1147097 w 1906136"/>
                <a:gd name="connsiteY1337" fmla="*/ 723649 h 2468044"/>
                <a:gd name="connsiteX1338" fmla="*/ 1137784 w 1906136"/>
                <a:gd name="connsiteY1338" fmla="*/ 723649 h 2468044"/>
                <a:gd name="connsiteX1339" fmla="*/ 1137784 w 1906136"/>
                <a:gd name="connsiteY1339" fmla="*/ 728927 h 2468044"/>
                <a:gd name="connsiteX1340" fmla="*/ 1135611 w 1906136"/>
                <a:gd name="connsiteY1340" fmla="*/ 733273 h 2468044"/>
                <a:gd name="connsiteX1341" fmla="*/ 1135611 w 1906136"/>
                <a:gd name="connsiteY1341" fmla="*/ 738551 h 2468044"/>
                <a:gd name="connsiteX1342" fmla="*/ 1133438 w 1906136"/>
                <a:gd name="connsiteY1342" fmla="*/ 746001 h 2468044"/>
                <a:gd name="connsiteX1343" fmla="*/ 1126297 w 1906136"/>
                <a:gd name="connsiteY1343" fmla="*/ 736377 h 2468044"/>
                <a:gd name="connsiteX1344" fmla="*/ 1121020 w 1906136"/>
                <a:gd name="connsiteY1344" fmla="*/ 731100 h 2468044"/>
                <a:gd name="connsiteX1345" fmla="*/ 1113879 w 1906136"/>
                <a:gd name="connsiteY1345" fmla="*/ 727995 h 2468044"/>
                <a:gd name="connsiteX1346" fmla="*/ 1103324 w 1906136"/>
                <a:gd name="connsiteY1346" fmla="*/ 728927 h 2468044"/>
                <a:gd name="connsiteX1347" fmla="*/ 1108602 w 1906136"/>
                <a:gd name="connsiteY1347" fmla="*/ 713094 h 2468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Lst>
              <a:rect l="l" t="t" r="r" b="b"/>
              <a:pathLst>
                <a:path w="1906136" h="2468044">
                  <a:moveTo>
                    <a:pt x="1901480" y="1594450"/>
                  </a:moveTo>
                  <a:lnTo>
                    <a:pt x="1898376" y="1588241"/>
                  </a:lnTo>
                  <a:lnTo>
                    <a:pt x="1892167" y="1582963"/>
                  </a:lnTo>
                  <a:lnTo>
                    <a:pt x="1886889" y="1575513"/>
                  </a:lnTo>
                  <a:lnTo>
                    <a:pt x="1879749" y="1577686"/>
                  </a:lnTo>
                  <a:lnTo>
                    <a:pt x="1870436" y="1577686"/>
                  </a:lnTo>
                  <a:lnTo>
                    <a:pt x="1862054" y="1575513"/>
                  </a:lnTo>
                  <a:lnTo>
                    <a:pt x="1855845" y="1568062"/>
                  </a:lnTo>
                  <a:lnTo>
                    <a:pt x="1854913" y="1558748"/>
                  </a:lnTo>
                  <a:lnTo>
                    <a:pt x="1850878" y="1548193"/>
                  </a:lnTo>
                  <a:lnTo>
                    <a:pt x="1845600" y="1542916"/>
                  </a:lnTo>
                  <a:lnTo>
                    <a:pt x="1789410" y="1538569"/>
                  </a:lnTo>
                  <a:lnTo>
                    <a:pt x="1785374" y="1537638"/>
                  </a:lnTo>
                  <a:lnTo>
                    <a:pt x="1782269" y="1535465"/>
                  </a:lnTo>
                  <a:lnTo>
                    <a:pt x="1778233" y="1533292"/>
                  </a:lnTo>
                  <a:lnTo>
                    <a:pt x="1777302" y="1533292"/>
                  </a:lnTo>
                  <a:lnTo>
                    <a:pt x="1771093" y="1531119"/>
                  </a:lnTo>
                  <a:lnTo>
                    <a:pt x="1767989" y="1533292"/>
                  </a:lnTo>
                  <a:lnTo>
                    <a:pt x="1762711" y="1535465"/>
                  </a:lnTo>
                  <a:lnTo>
                    <a:pt x="1758675" y="1522737"/>
                  </a:lnTo>
                  <a:lnTo>
                    <a:pt x="1736944" y="1515286"/>
                  </a:lnTo>
                  <a:lnTo>
                    <a:pt x="1713971" y="1515286"/>
                  </a:lnTo>
                  <a:lnTo>
                    <a:pt x="1717075" y="1509077"/>
                  </a:lnTo>
                  <a:lnTo>
                    <a:pt x="1721111" y="1505973"/>
                  </a:lnTo>
                  <a:lnTo>
                    <a:pt x="1724216" y="1500695"/>
                  </a:lnTo>
                  <a:lnTo>
                    <a:pt x="1728252" y="1496349"/>
                  </a:lnTo>
                  <a:lnTo>
                    <a:pt x="1729183" y="1488898"/>
                  </a:lnTo>
                  <a:lnTo>
                    <a:pt x="1704037" y="1476170"/>
                  </a:lnTo>
                  <a:lnTo>
                    <a:pt x="1682306" y="1459406"/>
                  </a:lnTo>
                  <a:lnTo>
                    <a:pt x="1662437" y="1439537"/>
                  </a:lnTo>
                  <a:lnTo>
                    <a:pt x="1645673" y="1417496"/>
                  </a:lnTo>
                  <a:lnTo>
                    <a:pt x="1621769" y="1415322"/>
                  </a:lnTo>
                  <a:lnTo>
                    <a:pt x="1604073" y="1414391"/>
                  </a:lnTo>
                  <a:lnTo>
                    <a:pt x="1582342" y="1412218"/>
                  </a:lnTo>
                  <a:lnTo>
                    <a:pt x="1578306" y="1400732"/>
                  </a:lnTo>
                  <a:lnTo>
                    <a:pt x="1571166" y="1393281"/>
                  </a:lnTo>
                  <a:lnTo>
                    <a:pt x="1562784" y="1392350"/>
                  </a:lnTo>
                  <a:lnTo>
                    <a:pt x="1549124" y="1388003"/>
                  </a:lnTo>
                  <a:lnTo>
                    <a:pt x="1549124" y="1377448"/>
                  </a:lnTo>
                  <a:lnTo>
                    <a:pt x="1536707" y="1371239"/>
                  </a:lnTo>
                  <a:lnTo>
                    <a:pt x="1529566" y="1365962"/>
                  </a:lnTo>
                  <a:lnTo>
                    <a:pt x="1522426" y="1360684"/>
                  </a:lnTo>
                  <a:lnTo>
                    <a:pt x="1510008" y="1356338"/>
                  </a:lnTo>
                  <a:lnTo>
                    <a:pt x="1512181" y="1353233"/>
                  </a:lnTo>
                  <a:lnTo>
                    <a:pt x="1512181" y="1351060"/>
                  </a:lnTo>
                  <a:lnTo>
                    <a:pt x="1514354" y="1350129"/>
                  </a:lnTo>
                  <a:lnTo>
                    <a:pt x="1514354" y="1347956"/>
                  </a:lnTo>
                  <a:lnTo>
                    <a:pt x="1514354" y="1343609"/>
                  </a:lnTo>
                  <a:lnTo>
                    <a:pt x="1488277" y="1345783"/>
                  </a:lnTo>
                  <a:lnTo>
                    <a:pt x="1463131" y="1347956"/>
                  </a:lnTo>
                  <a:lnTo>
                    <a:pt x="1441400" y="1345783"/>
                  </a:lnTo>
                  <a:lnTo>
                    <a:pt x="1419668" y="1338332"/>
                  </a:lnTo>
                  <a:lnTo>
                    <a:pt x="1402904" y="1323741"/>
                  </a:lnTo>
                  <a:lnTo>
                    <a:pt x="1399800" y="1325914"/>
                  </a:lnTo>
                  <a:lnTo>
                    <a:pt x="1395764" y="1328087"/>
                  </a:lnTo>
                  <a:lnTo>
                    <a:pt x="1393591" y="1329019"/>
                  </a:lnTo>
                  <a:lnTo>
                    <a:pt x="1392660" y="1331192"/>
                  </a:lnTo>
                  <a:lnTo>
                    <a:pt x="1390487" y="1333365"/>
                  </a:lnTo>
                  <a:lnTo>
                    <a:pt x="1386451" y="1336469"/>
                  </a:lnTo>
                  <a:lnTo>
                    <a:pt x="1386451" y="1340815"/>
                  </a:lnTo>
                  <a:lnTo>
                    <a:pt x="1383346" y="1338642"/>
                  </a:lnTo>
                  <a:lnTo>
                    <a:pt x="1381173" y="1336469"/>
                  </a:lnTo>
                  <a:lnTo>
                    <a:pt x="1379000" y="1336469"/>
                  </a:lnTo>
                  <a:lnTo>
                    <a:pt x="1379000" y="1335538"/>
                  </a:lnTo>
                  <a:lnTo>
                    <a:pt x="1381173" y="1335538"/>
                  </a:lnTo>
                  <a:lnTo>
                    <a:pt x="1381173" y="1331192"/>
                  </a:lnTo>
                  <a:lnTo>
                    <a:pt x="1383346" y="1328087"/>
                  </a:lnTo>
                  <a:lnTo>
                    <a:pt x="1378069" y="1328087"/>
                  </a:lnTo>
                  <a:lnTo>
                    <a:pt x="1374033" y="1325914"/>
                  </a:lnTo>
                  <a:lnTo>
                    <a:pt x="1371860" y="1325914"/>
                  </a:lnTo>
                  <a:lnTo>
                    <a:pt x="1368755" y="1325914"/>
                  </a:lnTo>
                  <a:lnTo>
                    <a:pt x="1366582" y="1325914"/>
                  </a:lnTo>
                  <a:lnTo>
                    <a:pt x="1363478" y="1328087"/>
                  </a:lnTo>
                  <a:lnTo>
                    <a:pt x="1343609" y="1331192"/>
                  </a:lnTo>
                  <a:lnTo>
                    <a:pt x="1329950" y="1338642"/>
                  </a:lnTo>
                  <a:lnTo>
                    <a:pt x="1319395" y="1347956"/>
                  </a:lnTo>
                  <a:lnTo>
                    <a:pt x="1310081" y="1358511"/>
                  </a:lnTo>
                  <a:lnTo>
                    <a:pt x="1302941" y="1373102"/>
                  </a:lnTo>
                  <a:lnTo>
                    <a:pt x="1296111" y="1371550"/>
                  </a:lnTo>
                  <a:lnTo>
                    <a:pt x="1290833" y="1370618"/>
                  </a:lnTo>
                  <a:lnTo>
                    <a:pt x="1288660" y="1370618"/>
                  </a:lnTo>
                  <a:lnTo>
                    <a:pt x="1286798" y="1368445"/>
                  </a:lnTo>
                  <a:lnTo>
                    <a:pt x="1283693" y="1364099"/>
                  </a:lnTo>
                  <a:lnTo>
                    <a:pt x="1281520" y="1360994"/>
                  </a:lnTo>
                  <a:lnTo>
                    <a:pt x="1264756" y="1360994"/>
                  </a:lnTo>
                  <a:lnTo>
                    <a:pt x="1255443" y="1364099"/>
                  </a:lnTo>
                  <a:lnTo>
                    <a:pt x="1248302" y="1373412"/>
                  </a:lnTo>
                  <a:lnTo>
                    <a:pt x="1234643" y="1370308"/>
                  </a:lnTo>
                  <a:lnTo>
                    <a:pt x="1223156" y="1364099"/>
                  </a:lnTo>
                  <a:lnTo>
                    <a:pt x="1216016" y="1356648"/>
                  </a:lnTo>
                  <a:lnTo>
                    <a:pt x="1210739" y="1350439"/>
                  </a:lnTo>
                  <a:lnTo>
                    <a:pt x="1201425" y="1341126"/>
                  </a:lnTo>
                  <a:lnTo>
                    <a:pt x="1201425" y="1326535"/>
                  </a:lnTo>
                  <a:lnTo>
                    <a:pt x="1205461" y="1311944"/>
                  </a:lnTo>
                  <a:lnTo>
                    <a:pt x="1208565" y="1300457"/>
                  </a:lnTo>
                  <a:lnTo>
                    <a:pt x="1206392" y="1284625"/>
                  </a:lnTo>
                  <a:lnTo>
                    <a:pt x="1199252" y="1273138"/>
                  </a:lnTo>
                  <a:lnTo>
                    <a:pt x="1190870" y="1267861"/>
                  </a:lnTo>
                  <a:lnTo>
                    <a:pt x="1177210" y="1265688"/>
                  </a:lnTo>
                  <a:lnTo>
                    <a:pt x="1162619" y="1265688"/>
                  </a:lnTo>
                  <a:lnTo>
                    <a:pt x="1147097" y="1267861"/>
                  </a:lnTo>
                  <a:lnTo>
                    <a:pt x="1128470" y="1267861"/>
                  </a:lnTo>
                  <a:lnTo>
                    <a:pt x="1134679" y="1255132"/>
                  </a:lnTo>
                  <a:lnTo>
                    <a:pt x="1139957" y="1238368"/>
                  </a:lnTo>
                  <a:lnTo>
                    <a:pt x="1145234" y="1220362"/>
                  </a:lnTo>
                  <a:lnTo>
                    <a:pt x="1150512" y="1206703"/>
                  </a:lnTo>
                  <a:lnTo>
                    <a:pt x="1157652" y="1199252"/>
                  </a:lnTo>
                  <a:lnTo>
                    <a:pt x="1157652" y="1183420"/>
                  </a:lnTo>
                  <a:lnTo>
                    <a:pt x="1152375" y="1184351"/>
                  </a:lnTo>
                  <a:lnTo>
                    <a:pt x="1148339" y="1184351"/>
                  </a:lnTo>
                  <a:lnTo>
                    <a:pt x="1147097" y="1184351"/>
                  </a:lnTo>
                  <a:lnTo>
                    <a:pt x="1147097" y="1186524"/>
                  </a:lnTo>
                  <a:lnTo>
                    <a:pt x="1144924" y="1186524"/>
                  </a:lnTo>
                  <a:lnTo>
                    <a:pt x="1144924" y="1184351"/>
                  </a:lnTo>
                  <a:lnTo>
                    <a:pt x="1142751" y="1183420"/>
                  </a:lnTo>
                  <a:lnTo>
                    <a:pt x="1141820" y="1179073"/>
                  </a:lnTo>
                  <a:lnTo>
                    <a:pt x="1125055" y="1181246"/>
                  </a:lnTo>
                  <a:lnTo>
                    <a:pt x="1113569" y="1186524"/>
                  </a:lnTo>
                  <a:lnTo>
                    <a:pt x="1105187" y="1195837"/>
                  </a:lnTo>
                  <a:lnTo>
                    <a:pt x="1103014" y="1198942"/>
                  </a:lnTo>
                  <a:lnTo>
                    <a:pt x="1100841" y="1205151"/>
                  </a:lnTo>
                  <a:lnTo>
                    <a:pt x="1098668" y="1210428"/>
                  </a:lnTo>
                  <a:lnTo>
                    <a:pt x="1097736" y="1215706"/>
                  </a:lnTo>
                  <a:lnTo>
                    <a:pt x="1093700" y="1220052"/>
                  </a:lnTo>
                  <a:lnTo>
                    <a:pt x="1093700" y="1220983"/>
                  </a:lnTo>
                  <a:lnTo>
                    <a:pt x="1091527" y="1220983"/>
                  </a:lnTo>
                  <a:lnTo>
                    <a:pt x="1090596" y="1220983"/>
                  </a:lnTo>
                  <a:lnTo>
                    <a:pt x="1086560" y="1220983"/>
                  </a:lnTo>
                  <a:lnTo>
                    <a:pt x="1084387" y="1220983"/>
                  </a:lnTo>
                  <a:lnTo>
                    <a:pt x="1081283" y="1223157"/>
                  </a:lnTo>
                  <a:lnTo>
                    <a:pt x="1066692" y="1230607"/>
                  </a:lnTo>
                  <a:lnTo>
                    <a:pt x="1057378" y="1234953"/>
                  </a:lnTo>
                  <a:lnTo>
                    <a:pt x="1052101" y="1232780"/>
                  </a:lnTo>
                  <a:lnTo>
                    <a:pt x="1048065" y="1230607"/>
                  </a:lnTo>
                  <a:lnTo>
                    <a:pt x="1044960" y="1227503"/>
                  </a:lnTo>
                  <a:lnTo>
                    <a:pt x="1037820" y="1225330"/>
                  </a:lnTo>
                  <a:lnTo>
                    <a:pt x="1025402" y="1223157"/>
                  </a:lnTo>
                  <a:lnTo>
                    <a:pt x="1013916" y="1201115"/>
                  </a:lnTo>
                  <a:lnTo>
                    <a:pt x="1006776" y="1183109"/>
                  </a:lnTo>
                  <a:lnTo>
                    <a:pt x="1005844" y="1164172"/>
                  </a:lnTo>
                  <a:lnTo>
                    <a:pt x="1005844" y="1146166"/>
                  </a:lnTo>
                  <a:lnTo>
                    <a:pt x="1012985" y="1121951"/>
                  </a:lnTo>
                  <a:lnTo>
                    <a:pt x="1016089" y="1111396"/>
                  </a:lnTo>
                  <a:lnTo>
                    <a:pt x="1016089" y="1102083"/>
                  </a:lnTo>
                  <a:lnTo>
                    <a:pt x="1013916" y="1094632"/>
                  </a:lnTo>
                  <a:lnTo>
                    <a:pt x="1017952" y="1085319"/>
                  </a:lnTo>
                  <a:lnTo>
                    <a:pt x="1025092" y="1074764"/>
                  </a:lnTo>
                  <a:lnTo>
                    <a:pt x="1035647" y="1067313"/>
                  </a:lnTo>
                  <a:lnTo>
                    <a:pt x="1048065" y="1061104"/>
                  </a:lnTo>
                  <a:lnTo>
                    <a:pt x="1059551" y="1057999"/>
                  </a:lnTo>
                  <a:lnTo>
                    <a:pt x="1076316" y="1055826"/>
                  </a:lnTo>
                  <a:lnTo>
                    <a:pt x="1091838" y="1055826"/>
                  </a:lnTo>
                  <a:lnTo>
                    <a:pt x="1108602" y="1060173"/>
                  </a:lnTo>
                  <a:lnTo>
                    <a:pt x="1121020" y="1065450"/>
                  </a:lnTo>
                  <a:lnTo>
                    <a:pt x="1137784" y="1065450"/>
                  </a:lnTo>
                  <a:lnTo>
                    <a:pt x="1134679" y="1060173"/>
                  </a:lnTo>
                  <a:lnTo>
                    <a:pt x="1132506" y="1055826"/>
                  </a:lnTo>
                  <a:lnTo>
                    <a:pt x="1130333" y="1052722"/>
                  </a:lnTo>
                  <a:lnTo>
                    <a:pt x="1127229" y="1047444"/>
                  </a:lnTo>
                  <a:lnTo>
                    <a:pt x="1125055" y="1041235"/>
                  </a:lnTo>
                  <a:lnTo>
                    <a:pt x="1128160" y="1041235"/>
                  </a:lnTo>
                  <a:lnTo>
                    <a:pt x="1128160" y="1038131"/>
                  </a:lnTo>
                  <a:lnTo>
                    <a:pt x="1149891" y="1041235"/>
                  </a:lnTo>
                  <a:lnTo>
                    <a:pt x="1168518" y="1048686"/>
                  </a:lnTo>
                  <a:lnTo>
                    <a:pt x="1184040" y="1056137"/>
                  </a:lnTo>
                  <a:lnTo>
                    <a:pt x="1197700" y="1058310"/>
                  </a:lnTo>
                  <a:lnTo>
                    <a:pt x="1208255" y="1067623"/>
                  </a:lnTo>
                  <a:lnTo>
                    <a:pt x="1219741" y="1083456"/>
                  </a:lnTo>
                  <a:lnTo>
                    <a:pt x="1230297" y="1105498"/>
                  </a:lnTo>
                  <a:lnTo>
                    <a:pt x="1239610" y="1126608"/>
                  </a:lnTo>
                  <a:lnTo>
                    <a:pt x="1244888" y="1142441"/>
                  </a:lnTo>
                  <a:lnTo>
                    <a:pt x="1257305" y="1146787"/>
                  </a:lnTo>
                  <a:lnTo>
                    <a:pt x="1257305" y="1142441"/>
                  </a:lnTo>
                  <a:lnTo>
                    <a:pt x="1261341" y="1142441"/>
                  </a:lnTo>
                  <a:lnTo>
                    <a:pt x="1257305" y="1124435"/>
                  </a:lnTo>
                  <a:lnTo>
                    <a:pt x="1250165" y="1104566"/>
                  </a:lnTo>
                  <a:lnTo>
                    <a:pt x="1243025" y="1083456"/>
                  </a:lnTo>
                  <a:lnTo>
                    <a:pt x="1237747" y="1063587"/>
                  </a:lnTo>
                  <a:lnTo>
                    <a:pt x="1235574" y="1045581"/>
                  </a:lnTo>
                  <a:lnTo>
                    <a:pt x="1241783" y="1030991"/>
                  </a:lnTo>
                  <a:lnTo>
                    <a:pt x="1247061" y="1012053"/>
                  </a:lnTo>
                  <a:lnTo>
                    <a:pt x="1257616" y="997462"/>
                  </a:lnTo>
                  <a:lnTo>
                    <a:pt x="1274380" y="986907"/>
                  </a:lnTo>
                  <a:lnTo>
                    <a:pt x="1291144" y="975421"/>
                  </a:lnTo>
                  <a:lnTo>
                    <a:pt x="1306666" y="967039"/>
                  </a:lnTo>
                  <a:lnTo>
                    <a:pt x="1321257" y="957725"/>
                  </a:lnTo>
                  <a:lnTo>
                    <a:pt x="1321257" y="952448"/>
                  </a:lnTo>
                  <a:lnTo>
                    <a:pt x="1318153" y="940961"/>
                  </a:lnTo>
                  <a:lnTo>
                    <a:pt x="1314117" y="928233"/>
                  </a:lnTo>
                  <a:lnTo>
                    <a:pt x="1311012" y="917678"/>
                  </a:lnTo>
                  <a:lnTo>
                    <a:pt x="1308839" y="913332"/>
                  </a:lnTo>
                  <a:lnTo>
                    <a:pt x="1308839" y="904018"/>
                  </a:lnTo>
                  <a:lnTo>
                    <a:pt x="1314117" y="908364"/>
                  </a:lnTo>
                  <a:lnTo>
                    <a:pt x="1316290" y="910538"/>
                  </a:lnTo>
                  <a:lnTo>
                    <a:pt x="1320326" y="911469"/>
                  </a:lnTo>
                  <a:lnTo>
                    <a:pt x="1321257" y="913642"/>
                  </a:lnTo>
                  <a:lnTo>
                    <a:pt x="1325293" y="917988"/>
                  </a:lnTo>
                  <a:lnTo>
                    <a:pt x="1337711" y="886633"/>
                  </a:lnTo>
                  <a:lnTo>
                    <a:pt x="1348266" y="857141"/>
                  </a:lnTo>
                  <a:lnTo>
                    <a:pt x="1362857" y="854968"/>
                  </a:lnTo>
                  <a:lnTo>
                    <a:pt x="1376517" y="852795"/>
                  </a:lnTo>
                  <a:lnTo>
                    <a:pt x="1391108" y="849690"/>
                  </a:lnTo>
                  <a:lnTo>
                    <a:pt x="1401663" y="840377"/>
                  </a:lnTo>
                  <a:lnTo>
                    <a:pt x="1408803" y="840377"/>
                  </a:lnTo>
                  <a:lnTo>
                    <a:pt x="1405698" y="837272"/>
                  </a:lnTo>
                  <a:lnTo>
                    <a:pt x="1398558" y="835099"/>
                  </a:lnTo>
                  <a:lnTo>
                    <a:pt x="1392349" y="832926"/>
                  </a:lnTo>
                  <a:lnTo>
                    <a:pt x="1398558" y="814920"/>
                  </a:lnTo>
                  <a:lnTo>
                    <a:pt x="1406940" y="802192"/>
                  </a:lnTo>
                  <a:lnTo>
                    <a:pt x="1420600" y="792879"/>
                  </a:lnTo>
                  <a:lnTo>
                    <a:pt x="1435191" y="785428"/>
                  </a:lnTo>
                  <a:lnTo>
                    <a:pt x="1448850" y="780150"/>
                  </a:lnTo>
                  <a:lnTo>
                    <a:pt x="1465615" y="772700"/>
                  </a:lnTo>
                  <a:lnTo>
                    <a:pt x="1478032" y="763386"/>
                  </a:lnTo>
                  <a:lnTo>
                    <a:pt x="1478032" y="761213"/>
                  </a:lnTo>
                  <a:lnTo>
                    <a:pt x="1478032" y="759040"/>
                  </a:lnTo>
                  <a:lnTo>
                    <a:pt x="1480205" y="759040"/>
                  </a:lnTo>
                  <a:lnTo>
                    <a:pt x="1482379" y="759040"/>
                  </a:lnTo>
                  <a:lnTo>
                    <a:pt x="1482379" y="763386"/>
                  </a:lnTo>
                  <a:lnTo>
                    <a:pt x="1489519" y="766491"/>
                  </a:lnTo>
                  <a:lnTo>
                    <a:pt x="1482379" y="775804"/>
                  </a:lnTo>
                  <a:lnTo>
                    <a:pt x="1475238" y="781082"/>
                  </a:lnTo>
                  <a:lnTo>
                    <a:pt x="1465925" y="787291"/>
                  </a:lnTo>
                  <a:lnTo>
                    <a:pt x="1465925" y="803123"/>
                  </a:lnTo>
                  <a:lnTo>
                    <a:pt x="1484552" y="795673"/>
                  </a:lnTo>
                  <a:lnTo>
                    <a:pt x="1499143" y="785117"/>
                  </a:lnTo>
                  <a:lnTo>
                    <a:pt x="1509698" y="772389"/>
                  </a:lnTo>
                  <a:lnTo>
                    <a:pt x="1511871" y="770216"/>
                  </a:lnTo>
                  <a:lnTo>
                    <a:pt x="1511871" y="768043"/>
                  </a:lnTo>
                  <a:lnTo>
                    <a:pt x="1514044" y="768043"/>
                  </a:lnTo>
                  <a:lnTo>
                    <a:pt x="1514044" y="765870"/>
                  </a:lnTo>
                  <a:lnTo>
                    <a:pt x="1514044" y="762765"/>
                  </a:lnTo>
                  <a:lnTo>
                    <a:pt x="1504731" y="751279"/>
                  </a:lnTo>
                  <a:lnTo>
                    <a:pt x="1497590" y="740724"/>
                  </a:lnTo>
                  <a:lnTo>
                    <a:pt x="1488277" y="730169"/>
                  </a:lnTo>
                  <a:lnTo>
                    <a:pt x="1473686" y="722718"/>
                  </a:lnTo>
                  <a:lnTo>
                    <a:pt x="1475859" y="711231"/>
                  </a:lnTo>
                  <a:lnTo>
                    <a:pt x="1478032" y="703781"/>
                  </a:lnTo>
                  <a:lnTo>
                    <a:pt x="1481137" y="696330"/>
                  </a:lnTo>
                  <a:lnTo>
                    <a:pt x="1486414" y="687017"/>
                  </a:lnTo>
                  <a:lnTo>
                    <a:pt x="1483310" y="683912"/>
                  </a:lnTo>
                  <a:lnTo>
                    <a:pt x="1479274" y="681739"/>
                  </a:lnTo>
                  <a:lnTo>
                    <a:pt x="1476170" y="679566"/>
                  </a:lnTo>
                  <a:lnTo>
                    <a:pt x="1473996" y="678635"/>
                  </a:lnTo>
                  <a:lnTo>
                    <a:pt x="1471823" y="674288"/>
                  </a:lnTo>
                  <a:lnTo>
                    <a:pt x="1470892" y="671184"/>
                  </a:lnTo>
                  <a:lnTo>
                    <a:pt x="1446988" y="676461"/>
                  </a:lnTo>
                  <a:lnTo>
                    <a:pt x="1425257" y="685775"/>
                  </a:lnTo>
                  <a:lnTo>
                    <a:pt x="1407561" y="698503"/>
                  </a:lnTo>
                  <a:lnTo>
                    <a:pt x="1403525" y="698503"/>
                  </a:lnTo>
                  <a:lnTo>
                    <a:pt x="1418116" y="681739"/>
                  </a:lnTo>
                  <a:lnTo>
                    <a:pt x="1437985" y="672426"/>
                  </a:lnTo>
                  <a:lnTo>
                    <a:pt x="1459716" y="664975"/>
                  </a:lnTo>
                  <a:lnTo>
                    <a:pt x="1485793" y="661870"/>
                  </a:lnTo>
                  <a:lnTo>
                    <a:pt x="1510940" y="657524"/>
                  </a:lnTo>
                  <a:lnTo>
                    <a:pt x="1537017" y="654420"/>
                  </a:lnTo>
                  <a:lnTo>
                    <a:pt x="1562163" y="649142"/>
                  </a:lnTo>
                  <a:lnTo>
                    <a:pt x="1583894" y="639829"/>
                  </a:lnTo>
                  <a:lnTo>
                    <a:pt x="1603763" y="625238"/>
                  </a:lnTo>
                  <a:lnTo>
                    <a:pt x="1603763" y="622133"/>
                  </a:lnTo>
                  <a:lnTo>
                    <a:pt x="1603763" y="619960"/>
                  </a:lnTo>
                  <a:lnTo>
                    <a:pt x="1603763" y="615614"/>
                  </a:lnTo>
                  <a:lnTo>
                    <a:pt x="1601590" y="614683"/>
                  </a:lnTo>
                  <a:lnTo>
                    <a:pt x="1601590" y="610336"/>
                  </a:lnTo>
                  <a:lnTo>
                    <a:pt x="1601590" y="607232"/>
                  </a:lnTo>
                  <a:lnTo>
                    <a:pt x="1603763" y="601023"/>
                  </a:lnTo>
                  <a:lnTo>
                    <a:pt x="1601590" y="595746"/>
                  </a:lnTo>
                  <a:lnTo>
                    <a:pt x="1601590" y="590468"/>
                  </a:lnTo>
                  <a:lnTo>
                    <a:pt x="1600658" y="586122"/>
                  </a:lnTo>
                  <a:lnTo>
                    <a:pt x="1600658" y="580844"/>
                  </a:lnTo>
                  <a:lnTo>
                    <a:pt x="1581721" y="580844"/>
                  </a:lnTo>
                  <a:lnTo>
                    <a:pt x="1579548" y="566253"/>
                  </a:lnTo>
                  <a:lnTo>
                    <a:pt x="1572408" y="556940"/>
                  </a:lnTo>
                  <a:lnTo>
                    <a:pt x="1565268" y="549489"/>
                  </a:lnTo>
                  <a:lnTo>
                    <a:pt x="1552850" y="546385"/>
                  </a:lnTo>
                  <a:lnTo>
                    <a:pt x="1543536" y="556940"/>
                  </a:lnTo>
                  <a:lnTo>
                    <a:pt x="1532981" y="566253"/>
                  </a:lnTo>
                  <a:lnTo>
                    <a:pt x="1521495" y="577740"/>
                  </a:lnTo>
                  <a:lnTo>
                    <a:pt x="1518390" y="577740"/>
                  </a:lnTo>
                  <a:lnTo>
                    <a:pt x="1530808" y="558803"/>
                  </a:lnTo>
                  <a:lnTo>
                    <a:pt x="1542295" y="536761"/>
                  </a:lnTo>
                  <a:lnTo>
                    <a:pt x="1528635" y="526206"/>
                  </a:lnTo>
                  <a:lnTo>
                    <a:pt x="1525531" y="516892"/>
                  </a:lnTo>
                  <a:lnTo>
                    <a:pt x="1527704" y="506337"/>
                  </a:lnTo>
                  <a:lnTo>
                    <a:pt x="1527704" y="494851"/>
                  </a:lnTo>
                  <a:lnTo>
                    <a:pt x="1521495" y="480260"/>
                  </a:lnTo>
                  <a:lnTo>
                    <a:pt x="1520563" y="478087"/>
                  </a:lnTo>
                  <a:lnTo>
                    <a:pt x="1516528" y="478087"/>
                  </a:lnTo>
                  <a:lnTo>
                    <a:pt x="1514354" y="478087"/>
                  </a:lnTo>
                  <a:lnTo>
                    <a:pt x="1511250" y="478087"/>
                  </a:lnTo>
                  <a:lnTo>
                    <a:pt x="1507214" y="478087"/>
                  </a:lnTo>
                  <a:lnTo>
                    <a:pt x="1506283" y="477155"/>
                  </a:lnTo>
                  <a:lnTo>
                    <a:pt x="1504110" y="472809"/>
                  </a:lnTo>
                  <a:lnTo>
                    <a:pt x="1501937" y="469705"/>
                  </a:lnTo>
                  <a:lnTo>
                    <a:pt x="1504110" y="465358"/>
                  </a:lnTo>
                  <a:lnTo>
                    <a:pt x="1504110" y="462254"/>
                  </a:lnTo>
                  <a:lnTo>
                    <a:pt x="1506283" y="460081"/>
                  </a:lnTo>
                  <a:lnTo>
                    <a:pt x="1506283" y="455734"/>
                  </a:lnTo>
                  <a:lnTo>
                    <a:pt x="1506283" y="452630"/>
                  </a:lnTo>
                  <a:lnTo>
                    <a:pt x="1500074" y="443317"/>
                  </a:lnTo>
                  <a:lnTo>
                    <a:pt x="1492934" y="435866"/>
                  </a:lnTo>
                  <a:lnTo>
                    <a:pt x="1485793" y="428415"/>
                  </a:lnTo>
                  <a:lnTo>
                    <a:pt x="1480516" y="420964"/>
                  </a:lnTo>
                  <a:lnTo>
                    <a:pt x="1478343" y="408236"/>
                  </a:lnTo>
                  <a:lnTo>
                    <a:pt x="1463752" y="419723"/>
                  </a:lnTo>
                  <a:lnTo>
                    <a:pt x="1455370" y="434314"/>
                  </a:lnTo>
                  <a:lnTo>
                    <a:pt x="1443883" y="447973"/>
                  </a:lnTo>
                  <a:lnTo>
                    <a:pt x="1429292" y="459460"/>
                  </a:lnTo>
                  <a:lnTo>
                    <a:pt x="1428361" y="455114"/>
                  </a:lnTo>
                  <a:lnTo>
                    <a:pt x="1422152" y="454182"/>
                  </a:lnTo>
                  <a:lnTo>
                    <a:pt x="1419048" y="449836"/>
                  </a:lnTo>
                  <a:lnTo>
                    <a:pt x="1415012" y="447663"/>
                  </a:lnTo>
                  <a:lnTo>
                    <a:pt x="1411907" y="444558"/>
                  </a:lnTo>
                  <a:lnTo>
                    <a:pt x="1409734" y="442385"/>
                  </a:lnTo>
                  <a:lnTo>
                    <a:pt x="1406630" y="431830"/>
                  </a:lnTo>
                  <a:lnTo>
                    <a:pt x="1404457" y="417239"/>
                  </a:lnTo>
                  <a:lnTo>
                    <a:pt x="1400421" y="400475"/>
                  </a:lnTo>
                  <a:lnTo>
                    <a:pt x="1399490" y="391162"/>
                  </a:lnTo>
                  <a:lnTo>
                    <a:pt x="1395454" y="388057"/>
                  </a:lnTo>
                  <a:lnTo>
                    <a:pt x="1390176" y="385884"/>
                  </a:lnTo>
                  <a:lnTo>
                    <a:pt x="1384899" y="383711"/>
                  </a:lnTo>
                  <a:lnTo>
                    <a:pt x="1378690" y="383711"/>
                  </a:lnTo>
                  <a:lnTo>
                    <a:pt x="1375585" y="382780"/>
                  </a:lnTo>
                  <a:lnTo>
                    <a:pt x="1370308" y="378433"/>
                  </a:lnTo>
                  <a:lnTo>
                    <a:pt x="1364099" y="369120"/>
                  </a:lnTo>
                  <a:lnTo>
                    <a:pt x="1358821" y="356392"/>
                  </a:lnTo>
                  <a:lnTo>
                    <a:pt x="1353544" y="347078"/>
                  </a:lnTo>
                  <a:lnTo>
                    <a:pt x="1329639" y="351425"/>
                  </a:lnTo>
                  <a:lnTo>
                    <a:pt x="1307908" y="351425"/>
                  </a:lnTo>
                  <a:lnTo>
                    <a:pt x="1282762" y="347078"/>
                  </a:lnTo>
                  <a:lnTo>
                    <a:pt x="1282762" y="351425"/>
                  </a:lnTo>
                  <a:lnTo>
                    <a:pt x="1278726" y="351425"/>
                  </a:lnTo>
                  <a:lnTo>
                    <a:pt x="1280899" y="369431"/>
                  </a:lnTo>
                  <a:lnTo>
                    <a:pt x="1286177" y="388368"/>
                  </a:lnTo>
                  <a:lnTo>
                    <a:pt x="1290213" y="405132"/>
                  </a:lnTo>
                  <a:lnTo>
                    <a:pt x="1293317" y="420964"/>
                  </a:lnTo>
                  <a:lnTo>
                    <a:pt x="1290213" y="435555"/>
                  </a:lnTo>
                  <a:lnTo>
                    <a:pt x="1283072" y="448284"/>
                  </a:lnTo>
                  <a:lnTo>
                    <a:pt x="1285246" y="454493"/>
                  </a:lnTo>
                  <a:lnTo>
                    <a:pt x="1288350" y="457597"/>
                  </a:lnTo>
                  <a:lnTo>
                    <a:pt x="1292386" y="459770"/>
                  </a:lnTo>
                  <a:lnTo>
                    <a:pt x="1295490" y="461943"/>
                  </a:lnTo>
                  <a:lnTo>
                    <a:pt x="1302630" y="465048"/>
                  </a:lnTo>
                  <a:lnTo>
                    <a:pt x="1302630" y="481812"/>
                  </a:lnTo>
                  <a:lnTo>
                    <a:pt x="1304804" y="498576"/>
                  </a:lnTo>
                  <a:lnTo>
                    <a:pt x="1302630" y="509131"/>
                  </a:lnTo>
                  <a:lnTo>
                    <a:pt x="1297353" y="528068"/>
                  </a:lnTo>
                  <a:lnTo>
                    <a:pt x="1288040" y="542659"/>
                  </a:lnTo>
                  <a:lnTo>
                    <a:pt x="1273449" y="553214"/>
                  </a:lnTo>
                  <a:lnTo>
                    <a:pt x="1258858" y="560665"/>
                  </a:lnTo>
                  <a:lnTo>
                    <a:pt x="1264135" y="577429"/>
                  </a:lnTo>
                  <a:lnTo>
                    <a:pt x="1268171" y="595435"/>
                  </a:lnTo>
                  <a:lnTo>
                    <a:pt x="1270344" y="610026"/>
                  </a:lnTo>
                  <a:lnTo>
                    <a:pt x="1270344" y="621513"/>
                  </a:lnTo>
                  <a:lnTo>
                    <a:pt x="1268171" y="624617"/>
                  </a:lnTo>
                  <a:lnTo>
                    <a:pt x="1268171" y="626790"/>
                  </a:lnTo>
                  <a:lnTo>
                    <a:pt x="1268171" y="628963"/>
                  </a:lnTo>
                  <a:lnTo>
                    <a:pt x="1265998" y="628963"/>
                  </a:lnTo>
                  <a:lnTo>
                    <a:pt x="1262893" y="629895"/>
                  </a:lnTo>
                  <a:lnTo>
                    <a:pt x="1260720" y="629895"/>
                  </a:lnTo>
                  <a:lnTo>
                    <a:pt x="1258547" y="632068"/>
                  </a:lnTo>
                  <a:lnTo>
                    <a:pt x="1256374" y="632068"/>
                  </a:lnTo>
                  <a:lnTo>
                    <a:pt x="1253270" y="634241"/>
                  </a:lnTo>
                  <a:lnTo>
                    <a:pt x="1242714" y="617477"/>
                  </a:lnTo>
                  <a:lnTo>
                    <a:pt x="1233401" y="604748"/>
                  </a:lnTo>
                  <a:lnTo>
                    <a:pt x="1229365" y="593262"/>
                  </a:lnTo>
                  <a:lnTo>
                    <a:pt x="1228434" y="582707"/>
                  </a:lnTo>
                  <a:lnTo>
                    <a:pt x="1226261" y="571220"/>
                  </a:lnTo>
                  <a:lnTo>
                    <a:pt x="1222225" y="556629"/>
                  </a:lnTo>
                  <a:lnTo>
                    <a:pt x="1219121" y="536761"/>
                  </a:lnTo>
                  <a:lnTo>
                    <a:pt x="1189939" y="529310"/>
                  </a:lnTo>
                  <a:lnTo>
                    <a:pt x="1185903" y="529310"/>
                  </a:lnTo>
                  <a:lnTo>
                    <a:pt x="1184972" y="531483"/>
                  </a:lnTo>
                  <a:lnTo>
                    <a:pt x="1180936" y="533656"/>
                  </a:lnTo>
                  <a:lnTo>
                    <a:pt x="1178763" y="535829"/>
                  </a:lnTo>
                  <a:lnTo>
                    <a:pt x="1175658" y="535829"/>
                  </a:lnTo>
                  <a:lnTo>
                    <a:pt x="1171622" y="536761"/>
                  </a:lnTo>
                  <a:lnTo>
                    <a:pt x="1168518" y="535829"/>
                  </a:lnTo>
                  <a:lnTo>
                    <a:pt x="1163240" y="533656"/>
                  </a:lnTo>
                  <a:lnTo>
                    <a:pt x="1150202" y="527137"/>
                  </a:lnTo>
                  <a:lnTo>
                    <a:pt x="1139646" y="515650"/>
                  </a:lnTo>
                  <a:lnTo>
                    <a:pt x="1127229" y="502922"/>
                  </a:lnTo>
                  <a:lnTo>
                    <a:pt x="1113569" y="493609"/>
                  </a:lnTo>
                  <a:lnTo>
                    <a:pt x="1101151" y="488331"/>
                  </a:lnTo>
                  <a:lnTo>
                    <a:pt x="1088733" y="490504"/>
                  </a:lnTo>
                  <a:lnTo>
                    <a:pt x="1083456" y="488331"/>
                  </a:lnTo>
                  <a:lnTo>
                    <a:pt x="1077247" y="488331"/>
                  </a:lnTo>
                  <a:lnTo>
                    <a:pt x="1076316" y="486158"/>
                  </a:lnTo>
                  <a:lnTo>
                    <a:pt x="1076316" y="485227"/>
                  </a:lnTo>
                  <a:lnTo>
                    <a:pt x="1076316" y="483054"/>
                  </a:lnTo>
                  <a:lnTo>
                    <a:pt x="1076316" y="480881"/>
                  </a:lnTo>
                  <a:lnTo>
                    <a:pt x="1076316" y="477776"/>
                  </a:lnTo>
                  <a:lnTo>
                    <a:pt x="1076316" y="473430"/>
                  </a:lnTo>
                  <a:lnTo>
                    <a:pt x="1072280" y="470325"/>
                  </a:lnTo>
                  <a:lnTo>
                    <a:pt x="1072280" y="461012"/>
                  </a:lnTo>
                  <a:lnTo>
                    <a:pt x="1052411" y="461012"/>
                  </a:lnTo>
                  <a:lnTo>
                    <a:pt x="1052411" y="441143"/>
                  </a:lnTo>
                  <a:lnTo>
                    <a:pt x="1048375" y="421275"/>
                  </a:lnTo>
                  <a:lnTo>
                    <a:pt x="1042166" y="406684"/>
                  </a:lnTo>
                  <a:lnTo>
                    <a:pt x="1042166" y="382469"/>
                  </a:lnTo>
                  <a:lnTo>
                    <a:pt x="1048375" y="365705"/>
                  </a:lnTo>
                  <a:lnTo>
                    <a:pt x="1057689" y="355150"/>
                  </a:lnTo>
                  <a:lnTo>
                    <a:pt x="1072280" y="345837"/>
                  </a:lnTo>
                  <a:lnTo>
                    <a:pt x="1089044" y="340559"/>
                  </a:lnTo>
                  <a:lnTo>
                    <a:pt x="1089044" y="335282"/>
                  </a:lnTo>
                  <a:lnTo>
                    <a:pt x="1086871" y="329073"/>
                  </a:lnTo>
                  <a:lnTo>
                    <a:pt x="1086871" y="325968"/>
                  </a:lnTo>
                  <a:lnTo>
                    <a:pt x="1084698" y="323795"/>
                  </a:lnTo>
                  <a:lnTo>
                    <a:pt x="1083766" y="320691"/>
                  </a:lnTo>
                  <a:lnTo>
                    <a:pt x="1081593" y="316344"/>
                  </a:lnTo>
                  <a:lnTo>
                    <a:pt x="1072280" y="316344"/>
                  </a:lnTo>
                  <a:lnTo>
                    <a:pt x="1072280" y="313240"/>
                  </a:lnTo>
                  <a:lnTo>
                    <a:pt x="1079420" y="314171"/>
                  </a:lnTo>
                  <a:lnTo>
                    <a:pt x="1083456" y="316344"/>
                  </a:lnTo>
                  <a:lnTo>
                    <a:pt x="1088733" y="318517"/>
                  </a:lnTo>
                  <a:lnTo>
                    <a:pt x="1094011" y="320691"/>
                  </a:lnTo>
                  <a:lnTo>
                    <a:pt x="1101151" y="320691"/>
                  </a:lnTo>
                  <a:lnTo>
                    <a:pt x="1105187" y="307031"/>
                  </a:lnTo>
                  <a:lnTo>
                    <a:pt x="1108291" y="298649"/>
                  </a:lnTo>
                  <a:lnTo>
                    <a:pt x="1115432" y="291198"/>
                  </a:lnTo>
                  <a:lnTo>
                    <a:pt x="1124745" y="283748"/>
                  </a:lnTo>
                  <a:lnTo>
                    <a:pt x="1126918" y="279401"/>
                  </a:lnTo>
                  <a:lnTo>
                    <a:pt x="1130023" y="276297"/>
                  </a:lnTo>
                  <a:lnTo>
                    <a:pt x="1132196" y="271951"/>
                  </a:lnTo>
                  <a:lnTo>
                    <a:pt x="1132196" y="266673"/>
                  </a:lnTo>
                  <a:lnTo>
                    <a:pt x="1130023" y="261395"/>
                  </a:lnTo>
                  <a:lnTo>
                    <a:pt x="1127849" y="259222"/>
                  </a:lnTo>
                  <a:lnTo>
                    <a:pt x="1126918" y="257049"/>
                  </a:lnTo>
                  <a:lnTo>
                    <a:pt x="1124745" y="254876"/>
                  </a:lnTo>
                  <a:lnTo>
                    <a:pt x="1120709" y="251772"/>
                  </a:lnTo>
                  <a:lnTo>
                    <a:pt x="1117605" y="251772"/>
                  </a:lnTo>
                  <a:lnTo>
                    <a:pt x="1117605" y="247736"/>
                  </a:lnTo>
                  <a:lnTo>
                    <a:pt x="1135300" y="252082"/>
                  </a:lnTo>
                  <a:lnTo>
                    <a:pt x="1147718" y="259533"/>
                  </a:lnTo>
                  <a:lnTo>
                    <a:pt x="1157031" y="259533"/>
                  </a:lnTo>
                  <a:lnTo>
                    <a:pt x="1159205" y="241527"/>
                  </a:lnTo>
                  <a:lnTo>
                    <a:pt x="1161378" y="230040"/>
                  </a:lnTo>
                  <a:lnTo>
                    <a:pt x="1157342" y="219485"/>
                  </a:lnTo>
                  <a:lnTo>
                    <a:pt x="1157342" y="215139"/>
                  </a:lnTo>
                  <a:lnTo>
                    <a:pt x="1208255" y="212034"/>
                  </a:lnTo>
                  <a:lnTo>
                    <a:pt x="1208255" y="205826"/>
                  </a:lnTo>
                  <a:lnTo>
                    <a:pt x="1206082" y="202721"/>
                  </a:lnTo>
                  <a:lnTo>
                    <a:pt x="1206082" y="200548"/>
                  </a:lnTo>
                  <a:lnTo>
                    <a:pt x="1205151" y="198375"/>
                  </a:lnTo>
                  <a:lnTo>
                    <a:pt x="1202977" y="197444"/>
                  </a:lnTo>
                  <a:lnTo>
                    <a:pt x="1200804" y="195270"/>
                  </a:lnTo>
                  <a:lnTo>
                    <a:pt x="1200804" y="190924"/>
                  </a:lnTo>
                  <a:lnTo>
                    <a:pt x="1206082" y="193097"/>
                  </a:lnTo>
                  <a:lnTo>
                    <a:pt x="1210118" y="195270"/>
                  </a:lnTo>
                  <a:lnTo>
                    <a:pt x="1213222" y="197444"/>
                  </a:lnTo>
                  <a:lnTo>
                    <a:pt x="1217258" y="198375"/>
                  </a:lnTo>
                  <a:lnTo>
                    <a:pt x="1224398" y="198375"/>
                  </a:lnTo>
                  <a:lnTo>
                    <a:pt x="1226571" y="187820"/>
                  </a:lnTo>
                  <a:lnTo>
                    <a:pt x="1229676" y="173229"/>
                  </a:lnTo>
                  <a:lnTo>
                    <a:pt x="1233711" y="154292"/>
                  </a:lnTo>
                  <a:lnTo>
                    <a:pt x="1234643" y="138459"/>
                  </a:lnTo>
                  <a:lnTo>
                    <a:pt x="1236816" y="125731"/>
                  </a:lnTo>
                  <a:lnTo>
                    <a:pt x="1236816" y="118280"/>
                  </a:lnTo>
                  <a:lnTo>
                    <a:pt x="1236816" y="103689"/>
                  </a:lnTo>
                  <a:lnTo>
                    <a:pt x="1229676" y="97480"/>
                  </a:lnTo>
                  <a:lnTo>
                    <a:pt x="1220362" y="99653"/>
                  </a:lnTo>
                  <a:lnTo>
                    <a:pt x="1211980" y="103999"/>
                  </a:lnTo>
                  <a:lnTo>
                    <a:pt x="1204840" y="103999"/>
                  </a:lnTo>
                  <a:lnTo>
                    <a:pt x="1202667" y="99653"/>
                  </a:lnTo>
                  <a:lnTo>
                    <a:pt x="1198631" y="97480"/>
                  </a:lnTo>
                  <a:lnTo>
                    <a:pt x="1197700" y="94376"/>
                  </a:lnTo>
                  <a:lnTo>
                    <a:pt x="1193664" y="90029"/>
                  </a:lnTo>
                  <a:lnTo>
                    <a:pt x="1191491" y="86925"/>
                  </a:lnTo>
                  <a:lnTo>
                    <a:pt x="1188386" y="84752"/>
                  </a:lnTo>
                  <a:lnTo>
                    <a:pt x="1184351" y="82579"/>
                  </a:lnTo>
                  <a:lnTo>
                    <a:pt x="1181246" y="82579"/>
                  </a:lnTo>
                  <a:lnTo>
                    <a:pt x="1177210" y="86925"/>
                  </a:lnTo>
                  <a:lnTo>
                    <a:pt x="1166655" y="96238"/>
                  </a:lnTo>
                  <a:lnTo>
                    <a:pt x="1162619" y="108966"/>
                  </a:lnTo>
                  <a:lnTo>
                    <a:pt x="1162619" y="121695"/>
                  </a:lnTo>
                  <a:lnTo>
                    <a:pt x="1164793" y="134423"/>
                  </a:lnTo>
                  <a:lnTo>
                    <a:pt x="1164793" y="147151"/>
                  </a:lnTo>
                  <a:lnTo>
                    <a:pt x="1157652" y="163915"/>
                  </a:lnTo>
                  <a:lnTo>
                    <a:pt x="1148339" y="178506"/>
                  </a:lnTo>
                  <a:lnTo>
                    <a:pt x="1143061" y="176333"/>
                  </a:lnTo>
                  <a:lnTo>
                    <a:pt x="1139957" y="175402"/>
                  </a:lnTo>
                  <a:lnTo>
                    <a:pt x="1137784" y="173229"/>
                  </a:lnTo>
                  <a:lnTo>
                    <a:pt x="1135611" y="171056"/>
                  </a:lnTo>
                  <a:lnTo>
                    <a:pt x="1132506" y="167951"/>
                  </a:lnTo>
                  <a:lnTo>
                    <a:pt x="1134679" y="161742"/>
                  </a:lnTo>
                  <a:lnTo>
                    <a:pt x="1134679" y="153360"/>
                  </a:lnTo>
                  <a:lnTo>
                    <a:pt x="1135611" y="140632"/>
                  </a:lnTo>
                  <a:lnTo>
                    <a:pt x="1137784" y="126041"/>
                  </a:lnTo>
                  <a:lnTo>
                    <a:pt x="1137784" y="114244"/>
                  </a:lnTo>
                  <a:lnTo>
                    <a:pt x="1128470" y="118590"/>
                  </a:lnTo>
                  <a:lnTo>
                    <a:pt x="1123193" y="123868"/>
                  </a:lnTo>
                  <a:lnTo>
                    <a:pt x="1117915" y="129145"/>
                  </a:lnTo>
                  <a:lnTo>
                    <a:pt x="1112638" y="134423"/>
                  </a:lnTo>
                  <a:lnTo>
                    <a:pt x="1101151" y="134423"/>
                  </a:lnTo>
                  <a:lnTo>
                    <a:pt x="1098047" y="119832"/>
                  </a:lnTo>
                  <a:lnTo>
                    <a:pt x="1098047" y="103999"/>
                  </a:lnTo>
                  <a:lnTo>
                    <a:pt x="1071969" y="103999"/>
                  </a:lnTo>
                  <a:lnTo>
                    <a:pt x="1076005" y="96549"/>
                  </a:lnTo>
                  <a:lnTo>
                    <a:pt x="1076936" y="90340"/>
                  </a:lnTo>
                  <a:lnTo>
                    <a:pt x="1079110" y="85062"/>
                  </a:lnTo>
                  <a:lnTo>
                    <a:pt x="1083145" y="81958"/>
                  </a:lnTo>
                  <a:lnTo>
                    <a:pt x="1088423" y="77611"/>
                  </a:lnTo>
                  <a:lnTo>
                    <a:pt x="1088423" y="70161"/>
                  </a:lnTo>
                  <a:lnTo>
                    <a:pt x="1088423" y="62710"/>
                  </a:lnTo>
                  <a:lnTo>
                    <a:pt x="1086250" y="59606"/>
                  </a:lnTo>
                  <a:lnTo>
                    <a:pt x="1083145" y="55259"/>
                  </a:lnTo>
                  <a:lnTo>
                    <a:pt x="1079110" y="52155"/>
                  </a:lnTo>
                  <a:lnTo>
                    <a:pt x="1071969" y="49982"/>
                  </a:lnTo>
                  <a:lnTo>
                    <a:pt x="1074142" y="42531"/>
                  </a:lnTo>
                  <a:lnTo>
                    <a:pt x="1076316" y="39427"/>
                  </a:lnTo>
                  <a:lnTo>
                    <a:pt x="1077247" y="35080"/>
                  </a:lnTo>
                  <a:lnTo>
                    <a:pt x="1079420" y="29803"/>
                  </a:lnTo>
                  <a:lnTo>
                    <a:pt x="1081593" y="25457"/>
                  </a:lnTo>
                  <a:lnTo>
                    <a:pt x="1079420" y="22352"/>
                  </a:lnTo>
                  <a:lnTo>
                    <a:pt x="1076316" y="18006"/>
                  </a:lnTo>
                  <a:lnTo>
                    <a:pt x="1074142" y="17075"/>
                  </a:lnTo>
                  <a:lnTo>
                    <a:pt x="1071969" y="14901"/>
                  </a:lnTo>
                  <a:lnTo>
                    <a:pt x="1069796" y="12728"/>
                  </a:lnTo>
                  <a:lnTo>
                    <a:pt x="1069796" y="7451"/>
                  </a:lnTo>
                  <a:lnTo>
                    <a:pt x="1068865" y="0"/>
                  </a:lnTo>
                  <a:lnTo>
                    <a:pt x="1057378" y="2173"/>
                  </a:lnTo>
                  <a:lnTo>
                    <a:pt x="1046823" y="5278"/>
                  </a:lnTo>
                  <a:lnTo>
                    <a:pt x="1037510" y="9624"/>
                  </a:lnTo>
                  <a:lnTo>
                    <a:pt x="1025092" y="29492"/>
                  </a:lnTo>
                  <a:lnTo>
                    <a:pt x="1021056" y="47498"/>
                  </a:lnTo>
                  <a:lnTo>
                    <a:pt x="1023229" y="66435"/>
                  </a:lnTo>
                  <a:lnTo>
                    <a:pt x="1032543" y="82268"/>
                  </a:lnTo>
                  <a:lnTo>
                    <a:pt x="1044960" y="96859"/>
                  </a:lnTo>
                  <a:lnTo>
                    <a:pt x="1047134" y="104310"/>
                  </a:lnTo>
                  <a:lnTo>
                    <a:pt x="1044960" y="118901"/>
                  </a:lnTo>
                  <a:lnTo>
                    <a:pt x="1044960" y="135665"/>
                  </a:lnTo>
                  <a:lnTo>
                    <a:pt x="1044960" y="150256"/>
                  </a:lnTo>
                  <a:lnTo>
                    <a:pt x="1032543" y="150256"/>
                  </a:lnTo>
                  <a:lnTo>
                    <a:pt x="1032543" y="153360"/>
                  </a:lnTo>
                  <a:lnTo>
                    <a:pt x="1030369" y="159569"/>
                  </a:lnTo>
                  <a:lnTo>
                    <a:pt x="1030369" y="162674"/>
                  </a:lnTo>
                  <a:lnTo>
                    <a:pt x="1028196" y="170124"/>
                  </a:lnTo>
                  <a:lnTo>
                    <a:pt x="1019814" y="153360"/>
                  </a:lnTo>
                  <a:lnTo>
                    <a:pt x="1012674" y="137528"/>
                  </a:lnTo>
                  <a:lnTo>
                    <a:pt x="988770" y="137528"/>
                  </a:lnTo>
                  <a:lnTo>
                    <a:pt x="988770" y="150256"/>
                  </a:lnTo>
                  <a:lnTo>
                    <a:pt x="986597" y="152429"/>
                  </a:lnTo>
                  <a:lnTo>
                    <a:pt x="984424" y="153360"/>
                  </a:lnTo>
                  <a:lnTo>
                    <a:pt x="983492" y="155533"/>
                  </a:lnTo>
                  <a:lnTo>
                    <a:pt x="981319" y="157706"/>
                  </a:lnTo>
                  <a:lnTo>
                    <a:pt x="962692" y="157706"/>
                  </a:lnTo>
                  <a:lnTo>
                    <a:pt x="950275" y="155533"/>
                  </a:lnTo>
                  <a:lnTo>
                    <a:pt x="937857" y="153360"/>
                  </a:lnTo>
                  <a:lnTo>
                    <a:pt x="925439" y="150256"/>
                  </a:lnTo>
                  <a:lnTo>
                    <a:pt x="905570" y="150256"/>
                  </a:lnTo>
                  <a:lnTo>
                    <a:pt x="901535" y="142805"/>
                  </a:lnTo>
                  <a:lnTo>
                    <a:pt x="898430" y="139701"/>
                  </a:lnTo>
                  <a:lnTo>
                    <a:pt x="894394" y="133492"/>
                  </a:lnTo>
                  <a:lnTo>
                    <a:pt x="889117" y="130387"/>
                  </a:lnTo>
                  <a:lnTo>
                    <a:pt x="889117" y="117659"/>
                  </a:lnTo>
                  <a:lnTo>
                    <a:pt x="842239" y="122937"/>
                  </a:lnTo>
                  <a:lnTo>
                    <a:pt x="842239" y="126041"/>
                  </a:lnTo>
                  <a:lnTo>
                    <a:pt x="838204" y="126041"/>
                  </a:lnTo>
                  <a:lnTo>
                    <a:pt x="838204" y="132250"/>
                  </a:lnTo>
                  <a:lnTo>
                    <a:pt x="840377" y="135354"/>
                  </a:lnTo>
                  <a:lnTo>
                    <a:pt x="842550" y="139701"/>
                  </a:lnTo>
                  <a:lnTo>
                    <a:pt x="843481" y="140632"/>
                  </a:lnTo>
                  <a:lnTo>
                    <a:pt x="845654" y="145910"/>
                  </a:lnTo>
                  <a:lnTo>
                    <a:pt x="877941" y="145910"/>
                  </a:lnTo>
                  <a:lnTo>
                    <a:pt x="877941" y="150256"/>
                  </a:lnTo>
                  <a:lnTo>
                    <a:pt x="870800" y="152429"/>
                  </a:lnTo>
                  <a:lnTo>
                    <a:pt x="865523" y="153360"/>
                  </a:lnTo>
                  <a:lnTo>
                    <a:pt x="858383" y="153360"/>
                  </a:lnTo>
                  <a:lnTo>
                    <a:pt x="849069" y="153360"/>
                  </a:lnTo>
                  <a:lnTo>
                    <a:pt x="849069" y="189993"/>
                  </a:lnTo>
                  <a:lnTo>
                    <a:pt x="840687" y="179438"/>
                  </a:lnTo>
                  <a:lnTo>
                    <a:pt x="831374" y="167951"/>
                  </a:lnTo>
                  <a:lnTo>
                    <a:pt x="822060" y="157396"/>
                  </a:lnTo>
                  <a:lnTo>
                    <a:pt x="813678" y="155223"/>
                  </a:lnTo>
                  <a:lnTo>
                    <a:pt x="799087" y="155223"/>
                  </a:lnTo>
                  <a:lnTo>
                    <a:pt x="782323" y="155223"/>
                  </a:lnTo>
                  <a:lnTo>
                    <a:pt x="765559" y="153050"/>
                  </a:lnTo>
                  <a:lnTo>
                    <a:pt x="753141" y="153050"/>
                  </a:lnTo>
                  <a:lnTo>
                    <a:pt x="755315" y="149945"/>
                  </a:lnTo>
                  <a:lnTo>
                    <a:pt x="756246" y="147772"/>
                  </a:lnTo>
                  <a:lnTo>
                    <a:pt x="756246" y="145599"/>
                  </a:lnTo>
                  <a:lnTo>
                    <a:pt x="758419" y="144668"/>
                  </a:lnTo>
                  <a:lnTo>
                    <a:pt x="762455" y="142495"/>
                  </a:lnTo>
                  <a:lnTo>
                    <a:pt x="765559" y="140321"/>
                  </a:lnTo>
                  <a:lnTo>
                    <a:pt x="763386" y="137217"/>
                  </a:lnTo>
                  <a:lnTo>
                    <a:pt x="760282" y="129766"/>
                  </a:lnTo>
                  <a:lnTo>
                    <a:pt x="756246" y="124489"/>
                  </a:lnTo>
                  <a:lnTo>
                    <a:pt x="753141" y="120143"/>
                  </a:lnTo>
                  <a:lnTo>
                    <a:pt x="749106" y="117038"/>
                  </a:lnTo>
                  <a:lnTo>
                    <a:pt x="746001" y="117038"/>
                  </a:lnTo>
                  <a:lnTo>
                    <a:pt x="742897" y="117969"/>
                  </a:lnTo>
                  <a:lnTo>
                    <a:pt x="736688" y="120143"/>
                  </a:lnTo>
                  <a:lnTo>
                    <a:pt x="733583" y="122316"/>
                  </a:lnTo>
                  <a:lnTo>
                    <a:pt x="728306" y="122316"/>
                  </a:lnTo>
                  <a:lnTo>
                    <a:pt x="722097" y="122316"/>
                  </a:lnTo>
                  <a:lnTo>
                    <a:pt x="706575" y="110829"/>
                  </a:lnTo>
                  <a:lnTo>
                    <a:pt x="689811" y="98101"/>
                  </a:lnTo>
                  <a:lnTo>
                    <a:pt x="673046" y="85373"/>
                  </a:lnTo>
                  <a:lnTo>
                    <a:pt x="653178" y="80095"/>
                  </a:lnTo>
                  <a:lnTo>
                    <a:pt x="649142" y="81026"/>
                  </a:lnTo>
                  <a:lnTo>
                    <a:pt x="643865" y="83199"/>
                  </a:lnTo>
                  <a:lnTo>
                    <a:pt x="640760" y="87546"/>
                  </a:lnTo>
                  <a:lnTo>
                    <a:pt x="635482" y="90650"/>
                  </a:lnTo>
                  <a:lnTo>
                    <a:pt x="629274" y="92823"/>
                  </a:lnTo>
                  <a:lnTo>
                    <a:pt x="628342" y="88477"/>
                  </a:lnTo>
                  <a:lnTo>
                    <a:pt x="626169" y="85373"/>
                  </a:lnTo>
                  <a:lnTo>
                    <a:pt x="622133" y="80095"/>
                  </a:lnTo>
                  <a:lnTo>
                    <a:pt x="621202" y="80095"/>
                  </a:lnTo>
                  <a:lnTo>
                    <a:pt x="617166" y="80095"/>
                  </a:lnTo>
                  <a:lnTo>
                    <a:pt x="614993" y="81026"/>
                  </a:lnTo>
                  <a:lnTo>
                    <a:pt x="611889" y="83199"/>
                  </a:lnTo>
                  <a:lnTo>
                    <a:pt x="609715" y="85373"/>
                  </a:lnTo>
                  <a:lnTo>
                    <a:pt x="606611" y="88477"/>
                  </a:lnTo>
                  <a:lnTo>
                    <a:pt x="592951" y="85373"/>
                  </a:lnTo>
                  <a:lnTo>
                    <a:pt x="584569" y="77922"/>
                  </a:lnTo>
                  <a:lnTo>
                    <a:pt x="578360" y="68609"/>
                  </a:lnTo>
                  <a:lnTo>
                    <a:pt x="573083" y="55880"/>
                  </a:lnTo>
                  <a:lnTo>
                    <a:pt x="569978" y="58985"/>
                  </a:lnTo>
                  <a:lnTo>
                    <a:pt x="565943" y="65194"/>
                  </a:lnTo>
                  <a:lnTo>
                    <a:pt x="563770" y="70471"/>
                  </a:lnTo>
                  <a:lnTo>
                    <a:pt x="562838" y="75749"/>
                  </a:lnTo>
                  <a:lnTo>
                    <a:pt x="546074" y="77922"/>
                  </a:lnTo>
                  <a:lnTo>
                    <a:pt x="533656" y="77922"/>
                  </a:lnTo>
                  <a:lnTo>
                    <a:pt x="521238" y="80095"/>
                  </a:lnTo>
                  <a:lnTo>
                    <a:pt x="511925" y="85373"/>
                  </a:lnTo>
                  <a:lnTo>
                    <a:pt x="502612" y="95928"/>
                  </a:lnTo>
                  <a:lnTo>
                    <a:pt x="482743" y="92823"/>
                  </a:lnTo>
                  <a:lnTo>
                    <a:pt x="482743" y="85373"/>
                  </a:lnTo>
                  <a:lnTo>
                    <a:pt x="504474" y="76059"/>
                  </a:lnTo>
                  <a:lnTo>
                    <a:pt x="524343" y="63331"/>
                  </a:lnTo>
                  <a:lnTo>
                    <a:pt x="542970" y="48740"/>
                  </a:lnTo>
                  <a:lnTo>
                    <a:pt x="549179" y="48740"/>
                  </a:lnTo>
                  <a:lnTo>
                    <a:pt x="546074" y="46567"/>
                  </a:lnTo>
                  <a:lnTo>
                    <a:pt x="542970" y="44394"/>
                  </a:lnTo>
                  <a:lnTo>
                    <a:pt x="536761" y="43462"/>
                  </a:lnTo>
                  <a:lnTo>
                    <a:pt x="533656" y="41289"/>
                  </a:lnTo>
                  <a:lnTo>
                    <a:pt x="516892" y="44394"/>
                  </a:lnTo>
                  <a:lnTo>
                    <a:pt x="504474" y="50603"/>
                  </a:lnTo>
                  <a:lnTo>
                    <a:pt x="492988" y="58985"/>
                  </a:lnTo>
                  <a:lnTo>
                    <a:pt x="482433" y="66435"/>
                  </a:lnTo>
                  <a:lnTo>
                    <a:pt x="470015" y="73886"/>
                  </a:lnTo>
                  <a:lnTo>
                    <a:pt x="455424" y="78232"/>
                  </a:lnTo>
                  <a:lnTo>
                    <a:pt x="433693" y="80405"/>
                  </a:lnTo>
                  <a:lnTo>
                    <a:pt x="436797" y="88788"/>
                  </a:lnTo>
                  <a:lnTo>
                    <a:pt x="443006" y="96238"/>
                  </a:lnTo>
                  <a:lnTo>
                    <a:pt x="448284" y="103689"/>
                  </a:lnTo>
                  <a:lnTo>
                    <a:pt x="453561" y="109898"/>
                  </a:lnTo>
                  <a:lnTo>
                    <a:pt x="453561" y="117349"/>
                  </a:lnTo>
                  <a:lnTo>
                    <a:pt x="429657" y="113002"/>
                  </a:lnTo>
                  <a:lnTo>
                    <a:pt x="409788" y="102447"/>
                  </a:lnTo>
                  <a:lnTo>
                    <a:pt x="392093" y="90961"/>
                  </a:lnTo>
                  <a:lnTo>
                    <a:pt x="373466" y="78232"/>
                  </a:lnTo>
                  <a:lnTo>
                    <a:pt x="353598" y="68919"/>
                  </a:lnTo>
                  <a:lnTo>
                    <a:pt x="322243" y="73265"/>
                  </a:lnTo>
                  <a:lnTo>
                    <a:pt x="307652" y="68919"/>
                  </a:lnTo>
                  <a:lnTo>
                    <a:pt x="293061" y="61468"/>
                  </a:lnTo>
                  <a:lnTo>
                    <a:pt x="277539" y="56191"/>
                  </a:lnTo>
                  <a:lnTo>
                    <a:pt x="266052" y="51844"/>
                  </a:lnTo>
                  <a:lnTo>
                    <a:pt x="262948" y="51844"/>
                  </a:lnTo>
                  <a:lnTo>
                    <a:pt x="256739" y="54018"/>
                  </a:lnTo>
                  <a:lnTo>
                    <a:pt x="253634" y="56191"/>
                  </a:lnTo>
                  <a:lnTo>
                    <a:pt x="249598" y="56191"/>
                  </a:lnTo>
                  <a:lnTo>
                    <a:pt x="244321" y="58364"/>
                  </a:lnTo>
                  <a:lnTo>
                    <a:pt x="239043" y="56191"/>
                  </a:lnTo>
                  <a:lnTo>
                    <a:pt x="233766" y="54018"/>
                  </a:lnTo>
                  <a:lnTo>
                    <a:pt x="229730" y="50913"/>
                  </a:lnTo>
                  <a:lnTo>
                    <a:pt x="226625" y="46567"/>
                  </a:lnTo>
                  <a:lnTo>
                    <a:pt x="221348" y="41289"/>
                  </a:lnTo>
                  <a:lnTo>
                    <a:pt x="217312" y="38185"/>
                  </a:lnTo>
                  <a:lnTo>
                    <a:pt x="214208" y="36012"/>
                  </a:lnTo>
                  <a:lnTo>
                    <a:pt x="210172" y="36012"/>
                  </a:lnTo>
                  <a:lnTo>
                    <a:pt x="207067" y="36012"/>
                  </a:lnTo>
                  <a:lnTo>
                    <a:pt x="203032" y="38185"/>
                  </a:lnTo>
                  <a:lnTo>
                    <a:pt x="199927" y="39116"/>
                  </a:lnTo>
                  <a:lnTo>
                    <a:pt x="195891" y="39116"/>
                  </a:lnTo>
                  <a:lnTo>
                    <a:pt x="190614" y="39116"/>
                  </a:lnTo>
                  <a:lnTo>
                    <a:pt x="186578" y="36012"/>
                  </a:lnTo>
                  <a:lnTo>
                    <a:pt x="183473" y="31665"/>
                  </a:lnTo>
                  <a:lnTo>
                    <a:pt x="181300" y="30734"/>
                  </a:lnTo>
                  <a:lnTo>
                    <a:pt x="181300" y="26388"/>
                  </a:lnTo>
                  <a:lnTo>
                    <a:pt x="179127" y="24215"/>
                  </a:lnTo>
                  <a:lnTo>
                    <a:pt x="179127" y="21110"/>
                  </a:lnTo>
                  <a:lnTo>
                    <a:pt x="176023" y="18937"/>
                  </a:lnTo>
                  <a:lnTo>
                    <a:pt x="170745" y="15833"/>
                  </a:lnTo>
                  <a:lnTo>
                    <a:pt x="153981" y="26388"/>
                  </a:lnTo>
                  <a:lnTo>
                    <a:pt x="137217" y="33839"/>
                  </a:lnTo>
                  <a:lnTo>
                    <a:pt x="117348" y="39116"/>
                  </a:lnTo>
                  <a:lnTo>
                    <a:pt x="99653" y="48430"/>
                  </a:lnTo>
                  <a:lnTo>
                    <a:pt x="85993" y="58985"/>
                  </a:lnTo>
                  <a:lnTo>
                    <a:pt x="82889" y="70471"/>
                  </a:lnTo>
                  <a:lnTo>
                    <a:pt x="78853" y="83199"/>
                  </a:lnTo>
                  <a:lnTo>
                    <a:pt x="73576" y="95928"/>
                  </a:lnTo>
                  <a:lnTo>
                    <a:pt x="56812" y="105241"/>
                  </a:lnTo>
                  <a:lnTo>
                    <a:pt x="36012" y="107414"/>
                  </a:lnTo>
                  <a:lnTo>
                    <a:pt x="14281" y="105241"/>
                  </a:lnTo>
                  <a:lnTo>
                    <a:pt x="12107" y="110519"/>
                  </a:lnTo>
                  <a:lnTo>
                    <a:pt x="9934" y="116728"/>
                  </a:lnTo>
                  <a:lnTo>
                    <a:pt x="6830" y="122005"/>
                  </a:lnTo>
                  <a:lnTo>
                    <a:pt x="15212" y="138769"/>
                  </a:lnTo>
                  <a:lnTo>
                    <a:pt x="29803" y="149324"/>
                  </a:lnTo>
                  <a:lnTo>
                    <a:pt x="46567" y="159880"/>
                  </a:lnTo>
                  <a:lnTo>
                    <a:pt x="61158" y="171366"/>
                  </a:lnTo>
                  <a:lnTo>
                    <a:pt x="73576" y="185957"/>
                  </a:lnTo>
                  <a:lnTo>
                    <a:pt x="77611" y="191235"/>
                  </a:lnTo>
                  <a:lnTo>
                    <a:pt x="78543" y="196512"/>
                  </a:lnTo>
                  <a:lnTo>
                    <a:pt x="80716" y="202721"/>
                  </a:lnTo>
                  <a:lnTo>
                    <a:pt x="82889" y="207999"/>
                  </a:lnTo>
                  <a:lnTo>
                    <a:pt x="85993" y="213276"/>
                  </a:lnTo>
                  <a:lnTo>
                    <a:pt x="85993" y="220727"/>
                  </a:lnTo>
                  <a:lnTo>
                    <a:pt x="73576" y="226005"/>
                  </a:lnTo>
                  <a:lnTo>
                    <a:pt x="70471" y="220727"/>
                  </a:lnTo>
                  <a:lnTo>
                    <a:pt x="64262" y="215449"/>
                  </a:lnTo>
                  <a:lnTo>
                    <a:pt x="58985" y="211103"/>
                  </a:lnTo>
                  <a:lnTo>
                    <a:pt x="53707" y="205826"/>
                  </a:lnTo>
                  <a:lnTo>
                    <a:pt x="49671" y="205826"/>
                  </a:lnTo>
                  <a:lnTo>
                    <a:pt x="48740" y="205826"/>
                  </a:lnTo>
                  <a:lnTo>
                    <a:pt x="46567" y="207999"/>
                  </a:lnTo>
                  <a:lnTo>
                    <a:pt x="44394" y="207999"/>
                  </a:lnTo>
                  <a:lnTo>
                    <a:pt x="43462" y="210172"/>
                  </a:lnTo>
                  <a:lnTo>
                    <a:pt x="26698" y="210172"/>
                  </a:lnTo>
                  <a:lnTo>
                    <a:pt x="28871" y="213276"/>
                  </a:lnTo>
                  <a:lnTo>
                    <a:pt x="28871" y="215449"/>
                  </a:lnTo>
                  <a:lnTo>
                    <a:pt x="29803" y="217623"/>
                  </a:lnTo>
                  <a:lnTo>
                    <a:pt x="26698" y="220727"/>
                  </a:lnTo>
                  <a:lnTo>
                    <a:pt x="22663" y="225073"/>
                  </a:lnTo>
                  <a:lnTo>
                    <a:pt x="19558" y="225073"/>
                  </a:lnTo>
                  <a:lnTo>
                    <a:pt x="15522" y="226005"/>
                  </a:lnTo>
                  <a:lnTo>
                    <a:pt x="10245" y="228178"/>
                  </a:lnTo>
                  <a:lnTo>
                    <a:pt x="7140" y="230351"/>
                  </a:lnTo>
                  <a:lnTo>
                    <a:pt x="0" y="230351"/>
                  </a:lnTo>
                  <a:lnTo>
                    <a:pt x="3104" y="257670"/>
                  </a:lnTo>
                  <a:lnTo>
                    <a:pt x="17695" y="265121"/>
                  </a:lnTo>
                  <a:lnTo>
                    <a:pt x="36322" y="268225"/>
                  </a:lnTo>
                  <a:lnTo>
                    <a:pt x="51844" y="274434"/>
                  </a:lnTo>
                  <a:lnTo>
                    <a:pt x="63331" y="277539"/>
                  </a:lnTo>
                  <a:lnTo>
                    <a:pt x="68609" y="277539"/>
                  </a:lnTo>
                  <a:lnTo>
                    <a:pt x="71713" y="275365"/>
                  </a:lnTo>
                  <a:lnTo>
                    <a:pt x="75749" y="274434"/>
                  </a:lnTo>
                  <a:lnTo>
                    <a:pt x="77922" y="272261"/>
                  </a:lnTo>
                  <a:lnTo>
                    <a:pt x="78853" y="270088"/>
                  </a:lnTo>
                  <a:lnTo>
                    <a:pt x="82889" y="266983"/>
                  </a:lnTo>
                  <a:lnTo>
                    <a:pt x="97790" y="266983"/>
                  </a:lnTo>
                  <a:lnTo>
                    <a:pt x="95617" y="267915"/>
                  </a:lnTo>
                  <a:lnTo>
                    <a:pt x="95617" y="270088"/>
                  </a:lnTo>
                  <a:lnTo>
                    <a:pt x="95617" y="272261"/>
                  </a:lnTo>
                  <a:lnTo>
                    <a:pt x="93444" y="272261"/>
                  </a:lnTo>
                  <a:lnTo>
                    <a:pt x="91271" y="274434"/>
                  </a:lnTo>
                  <a:lnTo>
                    <a:pt x="91271" y="292440"/>
                  </a:lnTo>
                  <a:lnTo>
                    <a:pt x="85993" y="303926"/>
                  </a:lnTo>
                  <a:lnTo>
                    <a:pt x="78853" y="311377"/>
                  </a:lnTo>
                  <a:lnTo>
                    <a:pt x="68298" y="316655"/>
                  </a:lnTo>
                  <a:lnTo>
                    <a:pt x="56812" y="319759"/>
                  </a:lnTo>
                  <a:lnTo>
                    <a:pt x="44394" y="327210"/>
                  </a:lnTo>
                  <a:lnTo>
                    <a:pt x="37253" y="336523"/>
                  </a:lnTo>
                  <a:lnTo>
                    <a:pt x="31976" y="347078"/>
                  </a:lnTo>
                  <a:lnTo>
                    <a:pt x="26698" y="360738"/>
                  </a:lnTo>
                  <a:lnTo>
                    <a:pt x="20489" y="371293"/>
                  </a:lnTo>
                  <a:lnTo>
                    <a:pt x="31976" y="391162"/>
                  </a:lnTo>
                  <a:lnTo>
                    <a:pt x="46567" y="410099"/>
                  </a:lnTo>
                  <a:lnTo>
                    <a:pt x="64262" y="422827"/>
                  </a:lnTo>
                  <a:lnTo>
                    <a:pt x="66435" y="425000"/>
                  </a:lnTo>
                  <a:lnTo>
                    <a:pt x="69540" y="425000"/>
                  </a:lnTo>
                  <a:lnTo>
                    <a:pt x="71713" y="425000"/>
                  </a:lnTo>
                  <a:lnTo>
                    <a:pt x="73886" y="422827"/>
                  </a:lnTo>
                  <a:lnTo>
                    <a:pt x="76991" y="419723"/>
                  </a:lnTo>
                  <a:lnTo>
                    <a:pt x="81026" y="430278"/>
                  </a:lnTo>
                  <a:lnTo>
                    <a:pt x="86304" y="444869"/>
                  </a:lnTo>
                  <a:lnTo>
                    <a:pt x="88477" y="455424"/>
                  </a:lnTo>
                  <a:lnTo>
                    <a:pt x="93755" y="455424"/>
                  </a:lnTo>
                  <a:lnTo>
                    <a:pt x="97790" y="455734"/>
                  </a:lnTo>
                  <a:lnTo>
                    <a:pt x="98722" y="455734"/>
                  </a:lnTo>
                  <a:lnTo>
                    <a:pt x="100895" y="453561"/>
                  </a:lnTo>
                  <a:lnTo>
                    <a:pt x="103068" y="451388"/>
                  </a:lnTo>
                  <a:lnTo>
                    <a:pt x="105241" y="449215"/>
                  </a:lnTo>
                  <a:lnTo>
                    <a:pt x="108346" y="451388"/>
                  </a:lnTo>
                  <a:lnTo>
                    <a:pt x="110208" y="451388"/>
                  </a:lnTo>
                  <a:lnTo>
                    <a:pt x="112381" y="453561"/>
                  </a:lnTo>
                  <a:lnTo>
                    <a:pt x="112381" y="456666"/>
                  </a:lnTo>
                  <a:lnTo>
                    <a:pt x="112381" y="461012"/>
                  </a:lnTo>
                  <a:lnTo>
                    <a:pt x="124799" y="456666"/>
                  </a:lnTo>
                  <a:lnTo>
                    <a:pt x="134113" y="453561"/>
                  </a:lnTo>
                  <a:lnTo>
                    <a:pt x="147772" y="449215"/>
                  </a:lnTo>
                  <a:lnTo>
                    <a:pt x="144668" y="471257"/>
                  </a:lnTo>
                  <a:lnTo>
                    <a:pt x="135354" y="488021"/>
                  </a:lnTo>
                  <a:lnTo>
                    <a:pt x="122937" y="502612"/>
                  </a:lnTo>
                  <a:lnTo>
                    <a:pt x="106172" y="515340"/>
                  </a:lnTo>
                  <a:lnTo>
                    <a:pt x="88477" y="527137"/>
                  </a:lnTo>
                  <a:lnTo>
                    <a:pt x="69850" y="537692"/>
                  </a:lnTo>
                  <a:lnTo>
                    <a:pt x="54328" y="549179"/>
                  </a:lnTo>
                  <a:lnTo>
                    <a:pt x="41910" y="561907"/>
                  </a:lnTo>
                  <a:lnTo>
                    <a:pt x="37874" y="561907"/>
                  </a:lnTo>
                  <a:lnTo>
                    <a:pt x="37874" y="565011"/>
                  </a:lnTo>
                  <a:lnTo>
                    <a:pt x="48430" y="561907"/>
                  </a:lnTo>
                  <a:lnTo>
                    <a:pt x="65194" y="554456"/>
                  </a:lnTo>
                  <a:lnTo>
                    <a:pt x="86925" y="543901"/>
                  </a:lnTo>
                  <a:lnTo>
                    <a:pt x="108656" y="530241"/>
                  </a:lnTo>
                  <a:lnTo>
                    <a:pt x="130387" y="515650"/>
                  </a:lnTo>
                  <a:lnTo>
                    <a:pt x="152118" y="502922"/>
                  </a:lnTo>
                  <a:lnTo>
                    <a:pt x="169814" y="492367"/>
                  </a:lnTo>
                  <a:lnTo>
                    <a:pt x="184405" y="480881"/>
                  </a:lnTo>
                  <a:lnTo>
                    <a:pt x="191545" y="473430"/>
                  </a:lnTo>
                  <a:lnTo>
                    <a:pt x="203032" y="456666"/>
                  </a:lnTo>
                  <a:lnTo>
                    <a:pt x="210172" y="438660"/>
                  </a:lnTo>
                  <a:lnTo>
                    <a:pt x="215449" y="421896"/>
                  </a:lnTo>
                  <a:lnTo>
                    <a:pt x="222590" y="406063"/>
                  </a:lnTo>
                  <a:lnTo>
                    <a:pt x="234076" y="391472"/>
                  </a:lnTo>
                  <a:lnTo>
                    <a:pt x="247736" y="379986"/>
                  </a:lnTo>
                  <a:lnTo>
                    <a:pt x="247736" y="376881"/>
                  </a:lnTo>
                  <a:lnTo>
                    <a:pt x="257049" y="376881"/>
                  </a:lnTo>
                  <a:lnTo>
                    <a:pt x="247736" y="392714"/>
                  </a:lnTo>
                  <a:lnTo>
                    <a:pt x="237181" y="407305"/>
                  </a:lnTo>
                  <a:lnTo>
                    <a:pt x="230040" y="424069"/>
                  </a:lnTo>
                  <a:lnTo>
                    <a:pt x="224763" y="440833"/>
                  </a:lnTo>
                  <a:lnTo>
                    <a:pt x="246494" y="435555"/>
                  </a:lnTo>
                  <a:lnTo>
                    <a:pt x="262016" y="426242"/>
                  </a:lnTo>
                  <a:lnTo>
                    <a:pt x="280643" y="416929"/>
                  </a:lnTo>
                  <a:lnTo>
                    <a:pt x="280643" y="392714"/>
                  </a:lnTo>
                  <a:lnTo>
                    <a:pt x="297407" y="394887"/>
                  </a:lnTo>
                  <a:lnTo>
                    <a:pt x="307962" y="400165"/>
                  </a:lnTo>
                  <a:lnTo>
                    <a:pt x="317276" y="407615"/>
                  </a:lnTo>
                  <a:lnTo>
                    <a:pt x="327831" y="413824"/>
                  </a:lnTo>
                  <a:lnTo>
                    <a:pt x="361048" y="413824"/>
                  </a:lnTo>
                  <a:lnTo>
                    <a:pt x="376571" y="422206"/>
                  </a:lnTo>
                  <a:lnTo>
                    <a:pt x="393335" y="436797"/>
                  </a:lnTo>
                  <a:lnTo>
                    <a:pt x="407926" y="449526"/>
                  </a:lnTo>
                  <a:lnTo>
                    <a:pt x="427794" y="458839"/>
                  </a:lnTo>
                  <a:lnTo>
                    <a:pt x="451699" y="464117"/>
                  </a:lnTo>
                  <a:lnTo>
                    <a:pt x="471567" y="473430"/>
                  </a:lnTo>
                  <a:lnTo>
                    <a:pt x="486158" y="486158"/>
                  </a:lnTo>
                  <a:lnTo>
                    <a:pt x="498576" y="502922"/>
                  </a:lnTo>
                  <a:lnTo>
                    <a:pt x="507889" y="519686"/>
                  </a:lnTo>
                  <a:lnTo>
                    <a:pt x="519376" y="536450"/>
                  </a:lnTo>
                  <a:lnTo>
                    <a:pt x="531794" y="550110"/>
                  </a:lnTo>
                  <a:lnTo>
                    <a:pt x="527758" y="574325"/>
                  </a:lnTo>
                  <a:lnTo>
                    <a:pt x="539244" y="579602"/>
                  </a:lnTo>
                  <a:lnTo>
                    <a:pt x="546385" y="588916"/>
                  </a:lnTo>
                  <a:lnTo>
                    <a:pt x="551662" y="600402"/>
                  </a:lnTo>
                  <a:lnTo>
                    <a:pt x="554767" y="613131"/>
                  </a:lnTo>
                  <a:lnTo>
                    <a:pt x="560976" y="625859"/>
                  </a:lnTo>
                  <a:lnTo>
                    <a:pt x="568116" y="637345"/>
                  </a:lnTo>
                  <a:lnTo>
                    <a:pt x="576498" y="645727"/>
                  </a:lnTo>
                  <a:lnTo>
                    <a:pt x="591089" y="651005"/>
                  </a:lnTo>
                  <a:lnTo>
                    <a:pt x="587984" y="653178"/>
                  </a:lnTo>
                  <a:lnTo>
                    <a:pt x="583949" y="653178"/>
                  </a:lnTo>
                  <a:lnTo>
                    <a:pt x="580844" y="653178"/>
                  </a:lnTo>
                  <a:lnTo>
                    <a:pt x="576808" y="651005"/>
                  </a:lnTo>
                  <a:lnTo>
                    <a:pt x="568426" y="651005"/>
                  </a:lnTo>
                  <a:lnTo>
                    <a:pt x="576808" y="669942"/>
                  </a:lnTo>
                  <a:lnTo>
                    <a:pt x="588295" y="686706"/>
                  </a:lnTo>
                  <a:lnTo>
                    <a:pt x="600713" y="702539"/>
                  </a:lnTo>
                  <a:lnTo>
                    <a:pt x="604748" y="704712"/>
                  </a:lnTo>
                  <a:lnTo>
                    <a:pt x="605680" y="704712"/>
                  </a:lnTo>
                  <a:lnTo>
                    <a:pt x="605680" y="706885"/>
                  </a:lnTo>
                  <a:lnTo>
                    <a:pt x="607853" y="706885"/>
                  </a:lnTo>
                  <a:lnTo>
                    <a:pt x="613130" y="706885"/>
                  </a:lnTo>
                  <a:lnTo>
                    <a:pt x="619339" y="706885"/>
                  </a:lnTo>
                  <a:lnTo>
                    <a:pt x="620271" y="704712"/>
                  </a:lnTo>
                  <a:lnTo>
                    <a:pt x="624306" y="702539"/>
                  </a:lnTo>
                  <a:lnTo>
                    <a:pt x="626480" y="701608"/>
                  </a:lnTo>
                  <a:lnTo>
                    <a:pt x="626480" y="699434"/>
                  </a:lnTo>
                  <a:lnTo>
                    <a:pt x="627411" y="699434"/>
                  </a:lnTo>
                  <a:lnTo>
                    <a:pt x="627411" y="695088"/>
                  </a:lnTo>
                  <a:lnTo>
                    <a:pt x="622133" y="687638"/>
                  </a:lnTo>
                  <a:lnTo>
                    <a:pt x="614993" y="682360"/>
                  </a:lnTo>
                  <a:lnTo>
                    <a:pt x="607853" y="677082"/>
                  </a:lnTo>
                  <a:lnTo>
                    <a:pt x="600713" y="671805"/>
                  </a:lnTo>
                  <a:lnTo>
                    <a:pt x="600713" y="662491"/>
                  </a:lnTo>
                  <a:lnTo>
                    <a:pt x="617477" y="673047"/>
                  </a:lnTo>
                  <a:lnTo>
                    <a:pt x="632068" y="687638"/>
                  </a:lnTo>
                  <a:lnTo>
                    <a:pt x="644485" y="702228"/>
                  </a:lnTo>
                  <a:lnTo>
                    <a:pt x="644485" y="723339"/>
                  </a:lnTo>
                  <a:lnTo>
                    <a:pt x="642312" y="718992"/>
                  </a:lnTo>
                  <a:lnTo>
                    <a:pt x="639208" y="715888"/>
                  </a:lnTo>
                  <a:lnTo>
                    <a:pt x="637035" y="711542"/>
                  </a:lnTo>
                  <a:lnTo>
                    <a:pt x="633930" y="709369"/>
                  </a:lnTo>
                  <a:lnTo>
                    <a:pt x="629894" y="709369"/>
                  </a:lnTo>
                  <a:lnTo>
                    <a:pt x="626790" y="709369"/>
                  </a:lnTo>
                  <a:lnTo>
                    <a:pt x="622754" y="709369"/>
                  </a:lnTo>
                  <a:lnTo>
                    <a:pt x="617477" y="711542"/>
                  </a:lnTo>
                  <a:lnTo>
                    <a:pt x="615304" y="723028"/>
                  </a:lnTo>
                  <a:lnTo>
                    <a:pt x="613130" y="741034"/>
                  </a:lnTo>
                  <a:lnTo>
                    <a:pt x="613130" y="763076"/>
                  </a:lnTo>
                  <a:lnTo>
                    <a:pt x="613130" y="787291"/>
                  </a:lnTo>
                  <a:lnTo>
                    <a:pt x="613130" y="807159"/>
                  </a:lnTo>
                  <a:lnTo>
                    <a:pt x="612199" y="821750"/>
                  </a:lnTo>
                  <a:lnTo>
                    <a:pt x="612199" y="829201"/>
                  </a:lnTo>
                  <a:lnTo>
                    <a:pt x="613130" y="859624"/>
                  </a:lnTo>
                  <a:lnTo>
                    <a:pt x="617166" y="881666"/>
                  </a:lnTo>
                  <a:lnTo>
                    <a:pt x="622444" y="898430"/>
                  </a:lnTo>
                  <a:lnTo>
                    <a:pt x="629584" y="911158"/>
                  </a:lnTo>
                  <a:lnTo>
                    <a:pt x="641071" y="922645"/>
                  </a:lnTo>
                  <a:lnTo>
                    <a:pt x="651626" y="935373"/>
                  </a:lnTo>
                  <a:lnTo>
                    <a:pt x="664043" y="953379"/>
                  </a:lnTo>
                  <a:lnTo>
                    <a:pt x="669321" y="964866"/>
                  </a:lnTo>
                  <a:lnTo>
                    <a:pt x="673357" y="975421"/>
                  </a:lnTo>
                  <a:lnTo>
                    <a:pt x="680497" y="984734"/>
                  </a:lnTo>
                  <a:lnTo>
                    <a:pt x="691052" y="992185"/>
                  </a:lnTo>
                  <a:lnTo>
                    <a:pt x="704712" y="997462"/>
                  </a:lnTo>
                  <a:lnTo>
                    <a:pt x="715267" y="1003671"/>
                  </a:lnTo>
                  <a:lnTo>
                    <a:pt x="724580" y="1014226"/>
                  </a:lnTo>
                  <a:lnTo>
                    <a:pt x="731721" y="1026955"/>
                  </a:lnTo>
                  <a:lnTo>
                    <a:pt x="734825" y="1041546"/>
                  </a:lnTo>
                  <a:lnTo>
                    <a:pt x="741034" y="1054274"/>
                  </a:lnTo>
                  <a:lnTo>
                    <a:pt x="747243" y="1065761"/>
                  </a:lnTo>
                  <a:lnTo>
                    <a:pt x="760903" y="1075074"/>
                  </a:lnTo>
                  <a:lnTo>
                    <a:pt x="758729" y="1076005"/>
                  </a:lnTo>
                  <a:lnTo>
                    <a:pt x="758729" y="1078178"/>
                  </a:lnTo>
                  <a:lnTo>
                    <a:pt x="758729" y="1080351"/>
                  </a:lnTo>
                  <a:lnTo>
                    <a:pt x="756556" y="1080351"/>
                  </a:lnTo>
                  <a:lnTo>
                    <a:pt x="754383" y="1080351"/>
                  </a:lnTo>
                  <a:lnTo>
                    <a:pt x="751279" y="1082525"/>
                  </a:lnTo>
                  <a:lnTo>
                    <a:pt x="760592" y="1095253"/>
                  </a:lnTo>
                  <a:lnTo>
                    <a:pt x="771147" y="1102704"/>
                  </a:lnTo>
                  <a:lnTo>
                    <a:pt x="782634" y="1110154"/>
                  </a:lnTo>
                  <a:lnTo>
                    <a:pt x="791016" y="1119468"/>
                  </a:lnTo>
                  <a:lnTo>
                    <a:pt x="797225" y="1130023"/>
                  </a:lnTo>
                  <a:lnTo>
                    <a:pt x="800329" y="1142751"/>
                  </a:lnTo>
                  <a:lnTo>
                    <a:pt x="804365" y="1155479"/>
                  </a:lnTo>
                  <a:lnTo>
                    <a:pt x="809643" y="1155479"/>
                  </a:lnTo>
                  <a:lnTo>
                    <a:pt x="811816" y="1155479"/>
                  </a:lnTo>
                  <a:lnTo>
                    <a:pt x="812747" y="1155479"/>
                  </a:lnTo>
                  <a:lnTo>
                    <a:pt x="814920" y="1155479"/>
                  </a:lnTo>
                  <a:lnTo>
                    <a:pt x="817093" y="1155479"/>
                  </a:lnTo>
                  <a:lnTo>
                    <a:pt x="820198" y="1155479"/>
                  </a:lnTo>
                  <a:lnTo>
                    <a:pt x="822371" y="1159826"/>
                  </a:lnTo>
                  <a:lnTo>
                    <a:pt x="822371" y="1162930"/>
                  </a:lnTo>
                  <a:lnTo>
                    <a:pt x="824544" y="1169139"/>
                  </a:lnTo>
                  <a:lnTo>
                    <a:pt x="824544" y="1176590"/>
                  </a:lnTo>
                  <a:lnTo>
                    <a:pt x="827648" y="1174417"/>
                  </a:lnTo>
                  <a:lnTo>
                    <a:pt x="827648" y="1172243"/>
                  </a:lnTo>
                  <a:lnTo>
                    <a:pt x="829822" y="1170070"/>
                  </a:lnTo>
                  <a:lnTo>
                    <a:pt x="831995" y="1166966"/>
                  </a:lnTo>
                  <a:lnTo>
                    <a:pt x="831995" y="1159515"/>
                  </a:lnTo>
                  <a:lnTo>
                    <a:pt x="827959" y="1148960"/>
                  </a:lnTo>
                  <a:lnTo>
                    <a:pt x="819577" y="1132196"/>
                  </a:lnTo>
                  <a:lnTo>
                    <a:pt x="808090" y="1113259"/>
                  </a:lnTo>
                  <a:lnTo>
                    <a:pt x="797535" y="1095253"/>
                  </a:lnTo>
                  <a:lnTo>
                    <a:pt x="783876" y="1076316"/>
                  </a:lnTo>
                  <a:lnTo>
                    <a:pt x="773320" y="1061725"/>
                  </a:lnTo>
                  <a:lnTo>
                    <a:pt x="761834" y="1048996"/>
                  </a:lnTo>
                  <a:lnTo>
                    <a:pt x="756556" y="1041546"/>
                  </a:lnTo>
                  <a:lnTo>
                    <a:pt x="756556" y="1021677"/>
                  </a:lnTo>
                  <a:lnTo>
                    <a:pt x="760592" y="1023850"/>
                  </a:lnTo>
                  <a:lnTo>
                    <a:pt x="763697" y="1026955"/>
                  </a:lnTo>
                  <a:lnTo>
                    <a:pt x="767732" y="1031301"/>
                  </a:lnTo>
                  <a:lnTo>
                    <a:pt x="776114" y="1036578"/>
                  </a:lnTo>
                  <a:lnTo>
                    <a:pt x="782323" y="1048065"/>
                  </a:lnTo>
                  <a:lnTo>
                    <a:pt x="785428" y="1058620"/>
                  </a:lnTo>
                  <a:lnTo>
                    <a:pt x="789464" y="1069175"/>
                  </a:lnTo>
                  <a:lnTo>
                    <a:pt x="796604" y="1078489"/>
                  </a:lnTo>
                  <a:lnTo>
                    <a:pt x="797535" y="1080662"/>
                  </a:lnTo>
                  <a:lnTo>
                    <a:pt x="803744" y="1082835"/>
                  </a:lnTo>
                  <a:lnTo>
                    <a:pt x="806849" y="1082835"/>
                  </a:lnTo>
                  <a:lnTo>
                    <a:pt x="812126" y="1083766"/>
                  </a:lnTo>
                  <a:lnTo>
                    <a:pt x="816162" y="1085939"/>
                  </a:lnTo>
                  <a:lnTo>
                    <a:pt x="833857" y="1112327"/>
                  </a:lnTo>
                  <a:lnTo>
                    <a:pt x="852484" y="1137473"/>
                  </a:lnTo>
                  <a:lnTo>
                    <a:pt x="870179" y="1161688"/>
                  </a:lnTo>
                  <a:lnTo>
                    <a:pt x="890048" y="1183730"/>
                  </a:lnTo>
                  <a:lnTo>
                    <a:pt x="882908" y="1206703"/>
                  </a:lnTo>
                  <a:lnTo>
                    <a:pt x="886944" y="1211049"/>
                  </a:lnTo>
                  <a:lnTo>
                    <a:pt x="894084" y="1218500"/>
                  </a:lnTo>
                  <a:lnTo>
                    <a:pt x="901224" y="1227813"/>
                  </a:lnTo>
                  <a:lnTo>
                    <a:pt x="910537" y="1235264"/>
                  </a:lnTo>
                  <a:lnTo>
                    <a:pt x="915815" y="1242715"/>
                  </a:lnTo>
                  <a:lnTo>
                    <a:pt x="918919" y="1243646"/>
                  </a:lnTo>
                  <a:lnTo>
                    <a:pt x="939719" y="1240541"/>
                  </a:lnTo>
                  <a:lnTo>
                    <a:pt x="940651" y="1242715"/>
                  </a:lnTo>
                  <a:lnTo>
                    <a:pt x="944686" y="1245819"/>
                  </a:lnTo>
                  <a:lnTo>
                    <a:pt x="947791" y="1250165"/>
                  </a:lnTo>
                  <a:lnTo>
                    <a:pt x="951827" y="1253270"/>
                  </a:lnTo>
                  <a:lnTo>
                    <a:pt x="954931" y="1256374"/>
                  </a:lnTo>
                  <a:lnTo>
                    <a:pt x="978835" y="1260720"/>
                  </a:lnTo>
                  <a:lnTo>
                    <a:pt x="981940" y="1262894"/>
                  </a:lnTo>
                  <a:lnTo>
                    <a:pt x="985976" y="1265998"/>
                  </a:lnTo>
                  <a:lnTo>
                    <a:pt x="991253" y="1271276"/>
                  </a:lnTo>
                  <a:lnTo>
                    <a:pt x="995289" y="1275622"/>
                  </a:lnTo>
                  <a:lnTo>
                    <a:pt x="998394" y="1278726"/>
                  </a:lnTo>
                  <a:lnTo>
                    <a:pt x="1002429" y="1280899"/>
                  </a:lnTo>
                  <a:lnTo>
                    <a:pt x="1010811" y="1283073"/>
                  </a:lnTo>
                  <a:lnTo>
                    <a:pt x="1017952" y="1278726"/>
                  </a:lnTo>
                  <a:lnTo>
                    <a:pt x="1024161" y="1275622"/>
                  </a:lnTo>
                  <a:lnTo>
                    <a:pt x="1031301" y="1271276"/>
                  </a:lnTo>
                  <a:lnTo>
                    <a:pt x="1041856" y="1271276"/>
                  </a:lnTo>
                  <a:lnTo>
                    <a:pt x="1058620" y="1278726"/>
                  </a:lnTo>
                  <a:lnTo>
                    <a:pt x="1069175" y="1288040"/>
                  </a:lnTo>
                  <a:lnTo>
                    <a:pt x="1081593" y="1297353"/>
                  </a:lnTo>
                  <a:lnTo>
                    <a:pt x="1102393" y="1304804"/>
                  </a:lnTo>
                  <a:lnTo>
                    <a:pt x="1117915" y="1310081"/>
                  </a:lnTo>
                  <a:lnTo>
                    <a:pt x="1132506" y="1314428"/>
                  </a:lnTo>
                  <a:lnTo>
                    <a:pt x="1141820" y="1317532"/>
                  </a:lnTo>
                  <a:lnTo>
                    <a:pt x="1151133" y="1326845"/>
                  </a:lnTo>
                  <a:lnTo>
                    <a:pt x="1159515" y="1339574"/>
                  </a:lnTo>
                  <a:lnTo>
                    <a:pt x="1168828" y="1361615"/>
                  </a:lnTo>
                  <a:lnTo>
                    <a:pt x="1180315" y="1364720"/>
                  </a:lnTo>
                  <a:lnTo>
                    <a:pt x="1195837" y="1372171"/>
                  </a:lnTo>
                  <a:lnTo>
                    <a:pt x="1212601" y="1381484"/>
                  </a:lnTo>
                  <a:lnTo>
                    <a:pt x="1229365" y="1390797"/>
                  </a:lnTo>
                  <a:lnTo>
                    <a:pt x="1238679" y="1398248"/>
                  </a:lnTo>
                  <a:lnTo>
                    <a:pt x="1241783" y="1396075"/>
                  </a:lnTo>
                  <a:lnTo>
                    <a:pt x="1243956" y="1396075"/>
                  </a:lnTo>
                  <a:lnTo>
                    <a:pt x="1244888" y="1396075"/>
                  </a:lnTo>
                  <a:lnTo>
                    <a:pt x="1247061" y="1393902"/>
                  </a:lnTo>
                  <a:lnTo>
                    <a:pt x="1249234" y="1393902"/>
                  </a:lnTo>
                  <a:lnTo>
                    <a:pt x="1251407" y="1390797"/>
                  </a:lnTo>
                  <a:lnTo>
                    <a:pt x="1251407" y="1388624"/>
                  </a:lnTo>
                  <a:lnTo>
                    <a:pt x="1251407" y="1385520"/>
                  </a:lnTo>
                  <a:lnTo>
                    <a:pt x="1249234" y="1381173"/>
                  </a:lnTo>
                  <a:lnTo>
                    <a:pt x="1252338" y="1379000"/>
                  </a:lnTo>
                  <a:lnTo>
                    <a:pt x="1254511" y="1378069"/>
                  </a:lnTo>
                  <a:lnTo>
                    <a:pt x="1256684" y="1375896"/>
                  </a:lnTo>
                  <a:lnTo>
                    <a:pt x="1258858" y="1373723"/>
                  </a:lnTo>
                  <a:lnTo>
                    <a:pt x="1265998" y="1373723"/>
                  </a:lnTo>
                  <a:lnTo>
                    <a:pt x="1273138" y="1385209"/>
                  </a:lnTo>
                  <a:lnTo>
                    <a:pt x="1280278" y="1395764"/>
                  </a:lnTo>
                  <a:lnTo>
                    <a:pt x="1285556" y="1405078"/>
                  </a:lnTo>
                  <a:lnTo>
                    <a:pt x="1287729" y="1419669"/>
                  </a:lnTo>
                  <a:lnTo>
                    <a:pt x="1287729" y="1434260"/>
                  </a:lnTo>
                  <a:lnTo>
                    <a:pt x="1288660" y="1444815"/>
                  </a:lnTo>
                  <a:lnTo>
                    <a:pt x="1276243" y="1459406"/>
                  </a:lnTo>
                  <a:lnTo>
                    <a:pt x="1261652" y="1472134"/>
                  </a:lnTo>
                  <a:lnTo>
                    <a:pt x="1249234" y="1485794"/>
                  </a:lnTo>
                  <a:lnTo>
                    <a:pt x="1242094" y="1501626"/>
                  </a:lnTo>
                  <a:lnTo>
                    <a:pt x="1236816" y="1518390"/>
                  </a:lnTo>
                  <a:lnTo>
                    <a:pt x="1229676" y="1535155"/>
                  </a:lnTo>
                  <a:lnTo>
                    <a:pt x="1234953" y="1537328"/>
                  </a:lnTo>
                  <a:lnTo>
                    <a:pt x="1240231" y="1537328"/>
                  </a:lnTo>
                  <a:lnTo>
                    <a:pt x="1245508" y="1538259"/>
                  </a:lnTo>
                  <a:lnTo>
                    <a:pt x="1254822" y="1538259"/>
                  </a:lnTo>
                  <a:lnTo>
                    <a:pt x="1254822" y="1542605"/>
                  </a:lnTo>
                  <a:lnTo>
                    <a:pt x="1245508" y="1547883"/>
                  </a:lnTo>
                  <a:lnTo>
                    <a:pt x="1239300" y="1553160"/>
                  </a:lnTo>
                  <a:lnTo>
                    <a:pt x="1229986" y="1558438"/>
                  </a:lnTo>
                  <a:lnTo>
                    <a:pt x="1229986" y="1565889"/>
                  </a:lnTo>
                  <a:lnTo>
                    <a:pt x="1229986" y="1573339"/>
                  </a:lnTo>
                  <a:lnTo>
                    <a:pt x="1229986" y="1579548"/>
                  </a:lnTo>
                  <a:lnTo>
                    <a:pt x="1225950" y="1586999"/>
                  </a:lnTo>
                  <a:lnTo>
                    <a:pt x="1229986" y="1590104"/>
                  </a:lnTo>
                  <a:lnTo>
                    <a:pt x="1233091" y="1594450"/>
                  </a:lnTo>
                  <a:lnTo>
                    <a:pt x="1237126" y="1595381"/>
                  </a:lnTo>
                  <a:lnTo>
                    <a:pt x="1242404" y="1595381"/>
                  </a:lnTo>
                  <a:lnTo>
                    <a:pt x="1245508" y="1599727"/>
                  </a:lnTo>
                  <a:lnTo>
                    <a:pt x="1256995" y="1610283"/>
                  </a:lnTo>
                  <a:lnTo>
                    <a:pt x="1264135" y="1624873"/>
                  </a:lnTo>
                  <a:lnTo>
                    <a:pt x="1269413" y="1643811"/>
                  </a:lnTo>
                  <a:lnTo>
                    <a:pt x="1274690" y="1659643"/>
                  </a:lnTo>
                  <a:lnTo>
                    <a:pt x="1281831" y="1676407"/>
                  </a:lnTo>
                  <a:lnTo>
                    <a:pt x="1302630" y="1705900"/>
                  </a:lnTo>
                  <a:lnTo>
                    <a:pt x="1327777" y="1733219"/>
                  </a:lnTo>
                  <a:lnTo>
                    <a:pt x="1359132" y="1754329"/>
                  </a:lnTo>
                  <a:lnTo>
                    <a:pt x="1395454" y="1767989"/>
                  </a:lnTo>
                  <a:lnTo>
                    <a:pt x="1391418" y="1797481"/>
                  </a:lnTo>
                  <a:lnTo>
                    <a:pt x="1389245" y="1829147"/>
                  </a:lnTo>
                  <a:lnTo>
                    <a:pt x="1388314" y="1861744"/>
                  </a:lnTo>
                  <a:lnTo>
                    <a:pt x="1382105" y="1893409"/>
                  </a:lnTo>
                  <a:lnTo>
                    <a:pt x="1371549" y="1941839"/>
                  </a:lnTo>
                  <a:lnTo>
                    <a:pt x="1362236" y="1991199"/>
                  </a:lnTo>
                  <a:lnTo>
                    <a:pt x="1351681" y="2036214"/>
                  </a:lnTo>
                  <a:lnTo>
                    <a:pt x="1339263" y="2080297"/>
                  </a:lnTo>
                  <a:lnTo>
                    <a:pt x="1337090" y="2091784"/>
                  </a:lnTo>
                  <a:lnTo>
                    <a:pt x="1340194" y="2104512"/>
                  </a:lnTo>
                  <a:lnTo>
                    <a:pt x="1342368" y="2111963"/>
                  </a:lnTo>
                  <a:lnTo>
                    <a:pt x="1329950" y="2188643"/>
                  </a:lnTo>
                  <a:lnTo>
                    <a:pt x="1329950" y="2192989"/>
                  </a:lnTo>
                  <a:lnTo>
                    <a:pt x="1337090" y="2190816"/>
                  </a:lnTo>
                  <a:lnTo>
                    <a:pt x="1340194" y="2186470"/>
                  </a:lnTo>
                  <a:lnTo>
                    <a:pt x="1342368" y="2183365"/>
                  </a:lnTo>
                  <a:lnTo>
                    <a:pt x="1345472" y="2179019"/>
                  </a:lnTo>
                  <a:lnTo>
                    <a:pt x="1349508" y="2175915"/>
                  </a:lnTo>
                  <a:lnTo>
                    <a:pt x="1349508" y="2179019"/>
                  </a:lnTo>
                  <a:lnTo>
                    <a:pt x="1354785" y="2179019"/>
                  </a:lnTo>
                  <a:lnTo>
                    <a:pt x="1345472" y="2215652"/>
                  </a:lnTo>
                  <a:lnTo>
                    <a:pt x="1334917" y="2215652"/>
                  </a:lnTo>
                  <a:lnTo>
                    <a:pt x="1327777" y="2234589"/>
                  </a:lnTo>
                  <a:lnTo>
                    <a:pt x="1320636" y="2256631"/>
                  </a:lnTo>
                  <a:lnTo>
                    <a:pt x="1315359" y="2279604"/>
                  </a:lnTo>
                  <a:lnTo>
                    <a:pt x="1313186" y="2305992"/>
                  </a:lnTo>
                  <a:lnTo>
                    <a:pt x="1311012" y="2333311"/>
                  </a:lnTo>
                  <a:lnTo>
                    <a:pt x="1315048" y="2357525"/>
                  </a:lnTo>
                  <a:lnTo>
                    <a:pt x="1322189" y="2380499"/>
                  </a:lnTo>
                  <a:lnTo>
                    <a:pt x="1332744" y="2401609"/>
                  </a:lnTo>
                  <a:lnTo>
                    <a:pt x="1349508" y="2416200"/>
                  </a:lnTo>
                  <a:lnTo>
                    <a:pt x="1369376" y="2426755"/>
                  </a:lnTo>
                  <a:lnTo>
                    <a:pt x="1369376" y="2434206"/>
                  </a:lnTo>
                  <a:lnTo>
                    <a:pt x="1354785" y="2424892"/>
                  </a:lnTo>
                  <a:lnTo>
                    <a:pt x="1342368" y="2414337"/>
                  </a:lnTo>
                  <a:lnTo>
                    <a:pt x="1329950" y="2401609"/>
                  </a:lnTo>
                  <a:lnTo>
                    <a:pt x="1325914" y="2401609"/>
                  </a:lnTo>
                  <a:lnTo>
                    <a:pt x="1332123" y="2416200"/>
                  </a:lnTo>
                  <a:lnTo>
                    <a:pt x="1342678" y="2430791"/>
                  </a:lnTo>
                  <a:lnTo>
                    <a:pt x="1357269" y="2445382"/>
                  </a:lnTo>
                  <a:lnTo>
                    <a:pt x="1374033" y="2458110"/>
                  </a:lnTo>
                  <a:lnTo>
                    <a:pt x="1389555" y="2466492"/>
                  </a:lnTo>
                  <a:lnTo>
                    <a:pt x="1406319" y="2470838"/>
                  </a:lnTo>
                  <a:lnTo>
                    <a:pt x="1423083" y="2466492"/>
                  </a:lnTo>
                  <a:lnTo>
                    <a:pt x="1426188" y="2465561"/>
                  </a:lnTo>
                  <a:lnTo>
                    <a:pt x="1428361" y="2463388"/>
                  </a:lnTo>
                  <a:lnTo>
                    <a:pt x="1430534" y="2463388"/>
                  </a:lnTo>
                  <a:lnTo>
                    <a:pt x="1430534" y="2461214"/>
                  </a:lnTo>
                  <a:lnTo>
                    <a:pt x="1432707" y="2460283"/>
                  </a:lnTo>
                  <a:lnTo>
                    <a:pt x="1435812" y="2458110"/>
                  </a:lnTo>
                  <a:lnTo>
                    <a:pt x="1432707" y="2453764"/>
                  </a:lnTo>
                  <a:lnTo>
                    <a:pt x="1432707" y="2452832"/>
                  </a:lnTo>
                  <a:lnTo>
                    <a:pt x="1432707" y="2452832"/>
                  </a:lnTo>
                  <a:lnTo>
                    <a:pt x="1432707" y="2450659"/>
                  </a:lnTo>
                  <a:lnTo>
                    <a:pt x="1428671" y="2450659"/>
                  </a:lnTo>
                  <a:lnTo>
                    <a:pt x="1427740" y="2450659"/>
                  </a:lnTo>
                  <a:lnTo>
                    <a:pt x="1421531" y="2450659"/>
                  </a:lnTo>
                  <a:lnTo>
                    <a:pt x="1420600" y="2439173"/>
                  </a:lnTo>
                  <a:lnTo>
                    <a:pt x="1418427" y="2426444"/>
                  </a:lnTo>
                  <a:lnTo>
                    <a:pt x="1416254" y="2415889"/>
                  </a:lnTo>
                  <a:lnTo>
                    <a:pt x="1413149" y="2406576"/>
                  </a:lnTo>
                  <a:lnTo>
                    <a:pt x="1410976" y="2404403"/>
                  </a:lnTo>
                  <a:lnTo>
                    <a:pt x="1410976" y="2402230"/>
                  </a:lnTo>
                  <a:lnTo>
                    <a:pt x="1408803" y="2402230"/>
                  </a:lnTo>
                  <a:lnTo>
                    <a:pt x="1405698" y="2401298"/>
                  </a:lnTo>
                  <a:lnTo>
                    <a:pt x="1396385" y="2414027"/>
                  </a:lnTo>
                  <a:lnTo>
                    <a:pt x="1384899" y="2426755"/>
                  </a:lnTo>
                  <a:lnTo>
                    <a:pt x="1384899" y="2431101"/>
                  </a:lnTo>
                  <a:lnTo>
                    <a:pt x="1381794" y="2431101"/>
                  </a:lnTo>
                  <a:lnTo>
                    <a:pt x="1381794" y="2424892"/>
                  </a:lnTo>
                  <a:lnTo>
                    <a:pt x="1381794" y="2421788"/>
                  </a:lnTo>
                  <a:lnTo>
                    <a:pt x="1383967" y="2417442"/>
                  </a:lnTo>
                  <a:lnTo>
                    <a:pt x="1384899" y="2414337"/>
                  </a:lnTo>
                  <a:lnTo>
                    <a:pt x="1394212" y="2402851"/>
                  </a:lnTo>
                  <a:lnTo>
                    <a:pt x="1406630" y="2392295"/>
                  </a:lnTo>
                  <a:lnTo>
                    <a:pt x="1420289" y="2384845"/>
                  </a:lnTo>
                  <a:lnTo>
                    <a:pt x="1428671" y="2382672"/>
                  </a:lnTo>
                  <a:lnTo>
                    <a:pt x="1427740" y="2373358"/>
                  </a:lnTo>
                  <a:lnTo>
                    <a:pt x="1423704" y="2368081"/>
                  </a:lnTo>
                  <a:lnTo>
                    <a:pt x="1418427" y="2362803"/>
                  </a:lnTo>
                  <a:lnTo>
                    <a:pt x="1413149" y="2357525"/>
                  </a:lnTo>
                  <a:lnTo>
                    <a:pt x="1418427" y="2340761"/>
                  </a:lnTo>
                  <a:lnTo>
                    <a:pt x="1427740" y="2322756"/>
                  </a:lnTo>
                  <a:lnTo>
                    <a:pt x="1440158" y="2303818"/>
                  </a:lnTo>
                  <a:lnTo>
                    <a:pt x="1454749" y="2289227"/>
                  </a:lnTo>
                  <a:lnTo>
                    <a:pt x="1469340" y="2281777"/>
                  </a:lnTo>
                  <a:lnTo>
                    <a:pt x="1472444" y="2269048"/>
                  </a:lnTo>
                  <a:lnTo>
                    <a:pt x="1467167" y="2264702"/>
                  </a:lnTo>
                  <a:lnTo>
                    <a:pt x="1461889" y="2261598"/>
                  </a:lnTo>
                  <a:lnTo>
                    <a:pt x="1455680" y="2258493"/>
                  </a:lnTo>
                  <a:lnTo>
                    <a:pt x="1452576" y="2252284"/>
                  </a:lnTo>
                  <a:lnTo>
                    <a:pt x="1448540" y="2244834"/>
                  </a:lnTo>
                  <a:lnTo>
                    <a:pt x="1448540" y="2243902"/>
                  </a:lnTo>
                  <a:lnTo>
                    <a:pt x="1447609" y="2241729"/>
                  </a:lnTo>
                  <a:lnTo>
                    <a:pt x="1448540" y="2239556"/>
                  </a:lnTo>
                  <a:lnTo>
                    <a:pt x="1448540" y="2237383"/>
                  </a:lnTo>
                  <a:lnTo>
                    <a:pt x="1448540" y="2234279"/>
                  </a:lnTo>
                  <a:lnTo>
                    <a:pt x="1448540" y="2229001"/>
                  </a:lnTo>
                  <a:lnTo>
                    <a:pt x="1454749" y="2229001"/>
                  </a:lnTo>
                  <a:lnTo>
                    <a:pt x="1460026" y="2226828"/>
                  </a:lnTo>
                  <a:lnTo>
                    <a:pt x="1462200" y="2226828"/>
                  </a:lnTo>
                  <a:lnTo>
                    <a:pt x="1465304" y="2224655"/>
                  </a:lnTo>
                  <a:lnTo>
                    <a:pt x="1469340" y="2214100"/>
                  </a:lnTo>
                  <a:lnTo>
                    <a:pt x="1472444" y="2202613"/>
                  </a:lnTo>
                  <a:lnTo>
                    <a:pt x="1477722" y="2192058"/>
                  </a:lnTo>
                  <a:lnTo>
                    <a:pt x="1479895" y="2185849"/>
                  </a:lnTo>
                  <a:lnTo>
                    <a:pt x="1483931" y="2184918"/>
                  </a:lnTo>
                  <a:lnTo>
                    <a:pt x="1489208" y="2182745"/>
                  </a:lnTo>
                  <a:lnTo>
                    <a:pt x="1494486" y="2180571"/>
                  </a:lnTo>
                  <a:lnTo>
                    <a:pt x="1501626" y="2178398"/>
                  </a:lnTo>
                  <a:lnTo>
                    <a:pt x="1498522" y="2173121"/>
                  </a:lnTo>
                  <a:lnTo>
                    <a:pt x="1496349" y="2170016"/>
                  </a:lnTo>
                  <a:lnTo>
                    <a:pt x="1492313" y="2165670"/>
                  </a:lnTo>
                  <a:lnTo>
                    <a:pt x="1489208" y="2163497"/>
                  </a:lnTo>
                  <a:lnTo>
                    <a:pt x="1485173" y="2162566"/>
                  </a:lnTo>
                  <a:lnTo>
                    <a:pt x="1479895" y="2158219"/>
                  </a:lnTo>
                  <a:lnTo>
                    <a:pt x="1472755" y="2155115"/>
                  </a:lnTo>
                  <a:lnTo>
                    <a:pt x="1472755" y="2147664"/>
                  </a:lnTo>
                  <a:lnTo>
                    <a:pt x="1487346" y="2145491"/>
                  </a:lnTo>
                  <a:lnTo>
                    <a:pt x="1501937" y="2145491"/>
                  </a:lnTo>
                  <a:lnTo>
                    <a:pt x="1513423" y="2143318"/>
                  </a:lnTo>
                  <a:lnTo>
                    <a:pt x="1521805" y="2143318"/>
                  </a:lnTo>
                  <a:lnTo>
                    <a:pt x="1520874" y="2135867"/>
                  </a:lnTo>
                  <a:lnTo>
                    <a:pt x="1520874" y="2132763"/>
                  </a:lnTo>
                  <a:lnTo>
                    <a:pt x="1520874" y="2129037"/>
                  </a:lnTo>
                  <a:lnTo>
                    <a:pt x="1520874" y="2128106"/>
                  </a:lnTo>
                  <a:lnTo>
                    <a:pt x="1521805" y="2123760"/>
                  </a:lnTo>
                  <a:lnTo>
                    <a:pt x="1521805" y="2116309"/>
                  </a:lnTo>
                  <a:lnTo>
                    <a:pt x="1521805" y="2108858"/>
                  </a:lnTo>
                  <a:lnTo>
                    <a:pt x="1523978" y="2103581"/>
                  </a:lnTo>
                  <a:lnTo>
                    <a:pt x="1526151" y="2099235"/>
                  </a:lnTo>
                  <a:lnTo>
                    <a:pt x="1553160" y="2091784"/>
                  </a:lnTo>
                  <a:lnTo>
                    <a:pt x="1585447" y="2090853"/>
                  </a:lnTo>
                  <a:lnTo>
                    <a:pt x="1587620" y="2076262"/>
                  </a:lnTo>
                  <a:lnTo>
                    <a:pt x="1589793" y="2062602"/>
                  </a:lnTo>
                  <a:lnTo>
                    <a:pt x="1587620" y="2052047"/>
                  </a:lnTo>
                  <a:lnTo>
                    <a:pt x="1582342" y="2041492"/>
                  </a:lnTo>
                  <a:lnTo>
                    <a:pt x="1569924" y="2034041"/>
                  </a:lnTo>
                  <a:lnTo>
                    <a:pt x="1569924" y="2026590"/>
                  </a:lnTo>
                  <a:lnTo>
                    <a:pt x="1592897" y="2031868"/>
                  </a:lnTo>
                  <a:lnTo>
                    <a:pt x="1618975" y="2037145"/>
                  </a:lnTo>
                  <a:lnTo>
                    <a:pt x="1631393" y="2022554"/>
                  </a:lnTo>
                  <a:lnTo>
                    <a:pt x="1642879" y="2009826"/>
                  </a:lnTo>
                  <a:lnTo>
                    <a:pt x="1653434" y="1995235"/>
                  </a:lnTo>
                  <a:lnTo>
                    <a:pt x="1662747" y="1973194"/>
                  </a:lnTo>
                  <a:lnTo>
                    <a:pt x="1663679" y="1973194"/>
                  </a:lnTo>
                  <a:lnTo>
                    <a:pt x="1665852" y="1971020"/>
                  </a:lnTo>
                  <a:lnTo>
                    <a:pt x="1668025" y="1971020"/>
                  </a:lnTo>
                  <a:lnTo>
                    <a:pt x="1670198" y="1968847"/>
                  </a:lnTo>
                  <a:lnTo>
                    <a:pt x="1671130" y="1973194"/>
                  </a:lnTo>
                  <a:lnTo>
                    <a:pt x="1673303" y="1978471"/>
                  </a:lnTo>
                  <a:lnTo>
                    <a:pt x="1673303" y="1982817"/>
                  </a:lnTo>
                  <a:lnTo>
                    <a:pt x="1673303" y="1990268"/>
                  </a:lnTo>
                  <a:lnTo>
                    <a:pt x="1678580" y="1990268"/>
                  </a:lnTo>
                  <a:lnTo>
                    <a:pt x="1685721" y="1969158"/>
                  </a:lnTo>
                  <a:lnTo>
                    <a:pt x="1692861" y="1953325"/>
                  </a:lnTo>
                  <a:lnTo>
                    <a:pt x="1700001" y="1936561"/>
                  </a:lnTo>
                  <a:lnTo>
                    <a:pt x="1704037" y="1916692"/>
                  </a:lnTo>
                  <a:lnTo>
                    <a:pt x="1706210" y="1892478"/>
                  </a:lnTo>
                  <a:lnTo>
                    <a:pt x="1718628" y="1892478"/>
                  </a:lnTo>
                  <a:lnTo>
                    <a:pt x="1716455" y="1887200"/>
                  </a:lnTo>
                  <a:lnTo>
                    <a:pt x="1714282" y="1881923"/>
                  </a:lnTo>
                  <a:lnTo>
                    <a:pt x="1714282" y="1877576"/>
                  </a:lnTo>
                  <a:lnTo>
                    <a:pt x="1714282" y="1874472"/>
                  </a:lnTo>
                  <a:lnTo>
                    <a:pt x="1718317" y="1868263"/>
                  </a:lnTo>
                  <a:lnTo>
                    <a:pt x="1727631" y="1857708"/>
                  </a:lnTo>
                  <a:lnTo>
                    <a:pt x="1742222" y="1852430"/>
                  </a:lnTo>
                  <a:lnTo>
                    <a:pt x="1757744" y="1848084"/>
                  </a:lnTo>
                  <a:lnTo>
                    <a:pt x="1774508" y="1847153"/>
                  </a:lnTo>
                  <a:lnTo>
                    <a:pt x="1791272" y="1844979"/>
                  </a:lnTo>
                  <a:lnTo>
                    <a:pt x="1801827" y="1840633"/>
                  </a:lnTo>
                  <a:lnTo>
                    <a:pt x="1807105" y="1833183"/>
                  </a:lnTo>
                  <a:lnTo>
                    <a:pt x="1816418" y="1820454"/>
                  </a:lnTo>
                  <a:lnTo>
                    <a:pt x="1825732" y="1803690"/>
                  </a:lnTo>
                  <a:lnTo>
                    <a:pt x="1835045" y="1787857"/>
                  </a:lnTo>
                  <a:lnTo>
                    <a:pt x="1842185" y="1773267"/>
                  </a:lnTo>
                  <a:lnTo>
                    <a:pt x="1845290" y="1763953"/>
                  </a:lnTo>
                  <a:lnTo>
                    <a:pt x="1847463" y="1749362"/>
                  </a:lnTo>
                  <a:lnTo>
                    <a:pt x="1843427" y="1732598"/>
                  </a:lnTo>
                  <a:lnTo>
                    <a:pt x="1842496" y="1718007"/>
                  </a:lnTo>
                  <a:lnTo>
                    <a:pt x="1842496" y="1707452"/>
                  </a:lnTo>
                  <a:lnTo>
                    <a:pt x="1850878" y="1690688"/>
                  </a:lnTo>
                  <a:lnTo>
                    <a:pt x="1863296" y="1668646"/>
                  </a:lnTo>
                  <a:lnTo>
                    <a:pt x="1877887" y="1646605"/>
                  </a:lnTo>
                  <a:lnTo>
                    <a:pt x="1892477" y="1626736"/>
                  </a:lnTo>
                  <a:lnTo>
                    <a:pt x="1906137" y="1609972"/>
                  </a:lnTo>
                  <a:lnTo>
                    <a:pt x="1903964" y="1601590"/>
                  </a:lnTo>
                  <a:lnTo>
                    <a:pt x="1901480" y="1594450"/>
                  </a:lnTo>
                  <a:close/>
                  <a:moveTo>
                    <a:pt x="1340815" y="768043"/>
                  </a:moveTo>
                  <a:lnTo>
                    <a:pt x="1342988" y="765870"/>
                  </a:lnTo>
                  <a:lnTo>
                    <a:pt x="1345162" y="763697"/>
                  </a:lnTo>
                  <a:lnTo>
                    <a:pt x="1348266" y="760592"/>
                  </a:lnTo>
                  <a:lnTo>
                    <a:pt x="1350439" y="756246"/>
                  </a:lnTo>
                  <a:lnTo>
                    <a:pt x="1353544" y="756246"/>
                  </a:lnTo>
                  <a:lnTo>
                    <a:pt x="1352612" y="760592"/>
                  </a:lnTo>
                  <a:lnTo>
                    <a:pt x="1350439" y="762765"/>
                  </a:lnTo>
                  <a:lnTo>
                    <a:pt x="1348266" y="765870"/>
                  </a:lnTo>
                  <a:lnTo>
                    <a:pt x="1348266" y="768043"/>
                  </a:lnTo>
                  <a:lnTo>
                    <a:pt x="1347335" y="773320"/>
                  </a:lnTo>
                  <a:lnTo>
                    <a:pt x="1343299" y="771147"/>
                  </a:lnTo>
                  <a:lnTo>
                    <a:pt x="1341126" y="770216"/>
                  </a:lnTo>
                  <a:lnTo>
                    <a:pt x="1341126" y="768043"/>
                  </a:lnTo>
                  <a:close/>
                  <a:moveTo>
                    <a:pt x="1108602" y="713094"/>
                  </a:moveTo>
                  <a:lnTo>
                    <a:pt x="1117915" y="701608"/>
                  </a:lnTo>
                  <a:lnTo>
                    <a:pt x="1126297" y="688879"/>
                  </a:lnTo>
                  <a:lnTo>
                    <a:pt x="1144924" y="691052"/>
                  </a:lnTo>
                  <a:lnTo>
                    <a:pt x="1159515" y="698503"/>
                  </a:lnTo>
                  <a:lnTo>
                    <a:pt x="1167897" y="705954"/>
                  </a:lnTo>
                  <a:lnTo>
                    <a:pt x="1175037" y="716509"/>
                  </a:lnTo>
                  <a:lnTo>
                    <a:pt x="1181246" y="727995"/>
                  </a:lnTo>
                  <a:lnTo>
                    <a:pt x="1189628" y="736377"/>
                  </a:lnTo>
                  <a:lnTo>
                    <a:pt x="1203288" y="746001"/>
                  </a:lnTo>
                  <a:lnTo>
                    <a:pt x="1211670" y="749106"/>
                  </a:lnTo>
                  <a:lnTo>
                    <a:pt x="1218810" y="749106"/>
                  </a:lnTo>
                  <a:lnTo>
                    <a:pt x="1228124" y="751279"/>
                  </a:lnTo>
                  <a:lnTo>
                    <a:pt x="1237437" y="756556"/>
                  </a:lnTo>
                  <a:lnTo>
                    <a:pt x="1237437" y="766180"/>
                  </a:lnTo>
                  <a:lnTo>
                    <a:pt x="1235264" y="771458"/>
                  </a:lnTo>
                  <a:lnTo>
                    <a:pt x="1235264" y="775804"/>
                  </a:lnTo>
                  <a:lnTo>
                    <a:pt x="1233091" y="777977"/>
                  </a:lnTo>
                  <a:lnTo>
                    <a:pt x="1232159" y="778909"/>
                  </a:lnTo>
                  <a:lnTo>
                    <a:pt x="1229986" y="778909"/>
                  </a:lnTo>
                  <a:lnTo>
                    <a:pt x="1227813" y="778909"/>
                  </a:lnTo>
                  <a:lnTo>
                    <a:pt x="1225640" y="781082"/>
                  </a:lnTo>
                  <a:lnTo>
                    <a:pt x="1224709" y="783255"/>
                  </a:lnTo>
                  <a:lnTo>
                    <a:pt x="1222535" y="785428"/>
                  </a:lnTo>
                  <a:lnTo>
                    <a:pt x="1218500" y="795983"/>
                  </a:lnTo>
                  <a:lnTo>
                    <a:pt x="1220673" y="805607"/>
                  </a:lnTo>
                  <a:lnTo>
                    <a:pt x="1222846" y="810884"/>
                  </a:lnTo>
                  <a:lnTo>
                    <a:pt x="1222846" y="818335"/>
                  </a:lnTo>
                  <a:lnTo>
                    <a:pt x="1217568" y="827959"/>
                  </a:lnTo>
                  <a:lnTo>
                    <a:pt x="1218500" y="831063"/>
                  </a:lnTo>
                  <a:lnTo>
                    <a:pt x="1218500" y="833237"/>
                  </a:lnTo>
                  <a:lnTo>
                    <a:pt x="1218500" y="835410"/>
                  </a:lnTo>
                  <a:lnTo>
                    <a:pt x="1220673" y="837583"/>
                  </a:lnTo>
                  <a:lnTo>
                    <a:pt x="1222846" y="838514"/>
                  </a:lnTo>
                  <a:lnTo>
                    <a:pt x="1225950" y="837583"/>
                  </a:lnTo>
                  <a:lnTo>
                    <a:pt x="1237437" y="833237"/>
                  </a:lnTo>
                  <a:lnTo>
                    <a:pt x="1252959" y="825786"/>
                  </a:lnTo>
                  <a:lnTo>
                    <a:pt x="1269723" y="815231"/>
                  </a:lnTo>
                  <a:lnTo>
                    <a:pt x="1288350" y="805607"/>
                  </a:lnTo>
                  <a:lnTo>
                    <a:pt x="1302941" y="794120"/>
                  </a:lnTo>
                  <a:lnTo>
                    <a:pt x="1315359" y="786670"/>
                  </a:lnTo>
                  <a:lnTo>
                    <a:pt x="1322499" y="781392"/>
                  </a:lnTo>
                  <a:lnTo>
                    <a:pt x="1325603" y="783565"/>
                  </a:lnTo>
                  <a:lnTo>
                    <a:pt x="1327777" y="783565"/>
                  </a:lnTo>
                  <a:lnTo>
                    <a:pt x="1329950" y="783565"/>
                  </a:lnTo>
                  <a:lnTo>
                    <a:pt x="1332123" y="785738"/>
                  </a:lnTo>
                  <a:lnTo>
                    <a:pt x="1332123" y="786670"/>
                  </a:lnTo>
                  <a:lnTo>
                    <a:pt x="1333054" y="791016"/>
                  </a:lnTo>
                  <a:lnTo>
                    <a:pt x="1337090" y="791016"/>
                  </a:lnTo>
                  <a:lnTo>
                    <a:pt x="1329950" y="801571"/>
                  </a:lnTo>
                  <a:lnTo>
                    <a:pt x="1313186" y="811195"/>
                  </a:lnTo>
                  <a:lnTo>
                    <a:pt x="1295490" y="818646"/>
                  </a:lnTo>
                  <a:lnTo>
                    <a:pt x="1276863" y="826096"/>
                  </a:lnTo>
                  <a:lnTo>
                    <a:pt x="1259168" y="835720"/>
                  </a:lnTo>
                  <a:lnTo>
                    <a:pt x="1242404" y="845344"/>
                  </a:lnTo>
                  <a:lnTo>
                    <a:pt x="1233091" y="859004"/>
                  </a:lnTo>
                  <a:lnTo>
                    <a:pt x="1210118" y="855899"/>
                  </a:lnTo>
                  <a:lnTo>
                    <a:pt x="1207945" y="831684"/>
                  </a:lnTo>
                  <a:lnTo>
                    <a:pt x="1207945" y="809332"/>
                  </a:lnTo>
                  <a:lnTo>
                    <a:pt x="1207945" y="791326"/>
                  </a:lnTo>
                  <a:lnTo>
                    <a:pt x="1205771" y="771147"/>
                  </a:lnTo>
                  <a:lnTo>
                    <a:pt x="1193354" y="771147"/>
                  </a:lnTo>
                  <a:lnTo>
                    <a:pt x="1191180" y="778598"/>
                  </a:lnTo>
                  <a:lnTo>
                    <a:pt x="1185903" y="789153"/>
                  </a:lnTo>
                  <a:lnTo>
                    <a:pt x="1180625" y="801882"/>
                  </a:lnTo>
                  <a:lnTo>
                    <a:pt x="1174416" y="816783"/>
                  </a:lnTo>
                  <a:lnTo>
                    <a:pt x="1169139" y="828269"/>
                  </a:lnTo>
                  <a:lnTo>
                    <a:pt x="1166034" y="835720"/>
                  </a:lnTo>
                  <a:lnTo>
                    <a:pt x="1166034" y="838825"/>
                  </a:lnTo>
                  <a:lnTo>
                    <a:pt x="1159825" y="837893"/>
                  </a:lnTo>
                  <a:lnTo>
                    <a:pt x="1158894" y="835720"/>
                  </a:lnTo>
                  <a:lnTo>
                    <a:pt x="1156721" y="833547"/>
                  </a:lnTo>
                  <a:lnTo>
                    <a:pt x="1154548" y="831374"/>
                  </a:lnTo>
                  <a:lnTo>
                    <a:pt x="1154548" y="828269"/>
                  </a:lnTo>
                  <a:lnTo>
                    <a:pt x="1153306" y="822061"/>
                  </a:lnTo>
                  <a:lnTo>
                    <a:pt x="1153306" y="812747"/>
                  </a:lnTo>
                  <a:lnTo>
                    <a:pt x="1159515" y="797846"/>
                  </a:lnTo>
                  <a:lnTo>
                    <a:pt x="1166655" y="780771"/>
                  </a:lnTo>
                  <a:lnTo>
                    <a:pt x="1175037" y="768043"/>
                  </a:lnTo>
                  <a:lnTo>
                    <a:pt x="1182177" y="756556"/>
                  </a:lnTo>
                  <a:lnTo>
                    <a:pt x="1175037" y="748174"/>
                  </a:lnTo>
                  <a:lnTo>
                    <a:pt x="1167897" y="743828"/>
                  </a:lnTo>
                  <a:lnTo>
                    <a:pt x="1160757" y="740724"/>
                  </a:lnTo>
                  <a:lnTo>
                    <a:pt x="1152375" y="736377"/>
                  </a:lnTo>
                  <a:lnTo>
                    <a:pt x="1147097" y="723649"/>
                  </a:lnTo>
                  <a:lnTo>
                    <a:pt x="1137784" y="723649"/>
                  </a:lnTo>
                  <a:lnTo>
                    <a:pt x="1137784" y="728927"/>
                  </a:lnTo>
                  <a:lnTo>
                    <a:pt x="1135611" y="733273"/>
                  </a:lnTo>
                  <a:lnTo>
                    <a:pt x="1135611" y="738551"/>
                  </a:lnTo>
                  <a:lnTo>
                    <a:pt x="1133438" y="746001"/>
                  </a:lnTo>
                  <a:lnTo>
                    <a:pt x="1126297" y="736377"/>
                  </a:lnTo>
                  <a:lnTo>
                    <a:pt x="1121020" y="731100"/>
                  </a:lnTo>
                  <a:lnTo>
                    <a:pt x="1113879" y="727995"/>
                  </a:lnTo>
                  <a:lnTo>
                    <a:pt x="1103324" y="728927"/>
                  </a:lnTo>
                  <a:lnTo>
                    <a:pt x="1108602" y="713094"/>
                  </a:lnTo>
                  <a:close/>
                </a:path>
              </a:pathLst>
            </a:custGeom>
            <a:solidFill>
              <a:srgbClr val="D9D9D9"/>
            </a:solidFill>
            <a:ln w="3104"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81CADB2F-C99C-46D1-9B61-E31E282CC2B5}"/>
                </a:ext>
              </a:extLst>
            </p:cNvPr>
            <p:cNvSpPr/>
            <p:nvPr/>
          </p:nvSpPr>
          <p:spPr>
            <a:xfrm>
              <a:off x="3644576" y="3731096"/>
              <a:ext cx="2992697" cy="1030680"/>
            </a:xfrm>
            <a:custGeom>
              <a:avLst/>
              <a:gdLst>
                <a:gd name="connsiteX0" fmla="*/ 7140 w 2992697"/>
                <a:gd name="connsiteY0" fmla="*/ 256428 h 1030680"/>
                <a:gd name="connsiteX1" fmla="*/ 26077 w 2992697"/>
                <a:gd name="connsiteY1" fmla="*/ 261706 h 1030680"/>
                <a:gd name="connsiteX2" fmla="*/ 38495 w 2992697"/>
                <a:gd name="connsiteY2" fmla="*/ 271330 h 1030680"/>
                <a:gd name="connsiteX3" fmla="*/ 49050 w 2992697"/>
                <a:gd name="connsiteY3" fmla="*/ 279712 h 1030680"/>
                <a:gd name="connsiteX4" fmla="*/ 60537 w 2992697"/>
                <a:gd name="connsiteY4" fmla="*/ 291198 h 1030680"/>
                <a:gd name="connsiteX5" fmla="*/ 71092 w 2992697"/>
                <a:gd name="connsiteY5" fmla="*/ 299580 h 1030680"/>
                <a:gd name="connsiteX6" fmla="*/ 71092 w 2992697"/>
                <a:gd name="connsiteY6" fmla="*/ 296476 h 1030680"/>
                <a:gd name="connsiteX7" fmla="*/ 77301 w 2992697"/>
                <a:gd name="connsiteY7" fmla="*/ 296476 h 1030680"/>
                <a:gd name="connsiteX8" fmla="*/ 77301 w 2992697"/>
                <a:gd name="connsiteY8" fmla="*/ 299580 h 1030680"/>
                <a:gd name="connsiteX9" fmla="*/ 78232 w 2992697"/>
                <a:gd name="connsiteY9" fmla="*/ 303926 h 1030680"/>
                <a:gd name="connsiteX10" fmla="*/ 82268 w 2992697"/>
                <a:gd name="connsiteY10" fmla="*/ 309204 h 1030680"/>
                <a:gd name="connsiteX11" fmla="*/ 84441 w 2992697"/>
                <a:gd name="connsiteY11" fmla="*/ 316655 h 1030680"/>
                <a:gd name="connsiteX12" fmla="*/ 76991 w 2992697"/>
                <a:gd name="connsiteY12" fmla="*/ 316655 h 1030680"/>
                <a:gd name="connsiteX13" fmla="*/ 72955 w 2992697"/>
                <a:gd name="connsiteY13" fmla="*/ 316655 h 1030680"/>
                <a:gd name="connsiteX14" fmla="*/ 72955 w 2992697"/>
                <a:gd name="connsiteY14" fmla="*/ 318828 h 1030680"/>
                <a:gd name="connsiteX15" fmla="*/ 70782 w 2992697"/>
                <a:gd name="connsiteY15" fmla="*/ 318828 h 1030680"/>
                <a:gd name="connsiteX16" fmla="*/ 67677 w 2992697"/>
                <a:gd name="connsiteY16" fmla="*/ 318828 h 1030680"/>
                <a:gd name="connsiteX17" fmla="*/ 63641 w 2992697"/>
                <a:gd name="connsiteY17" fmla="*/ 321001 h 1030680"/>
                <a:gd name="connsiteX18" fmla="*/ 49050 w 2992697"/>
                <a:gd name="connsiteY18" fmla="*/ 309514 h 1030680"/>
                <a:gd name="connsiteX19" fmla="*/ 34460 w 2992697"/>
                <a:gd name="connsiteY19" fmla="*/ 304237 h 1030680"/>
                <a:gd name="connsiteX20" fmla="*/ 16764 w 2992697"/>
                <a:gd name="connsiteY20" fmla="*/ 299891 h 1030680"/>
                <a:gd name="connsiteX21" fmla="*/ 0 w 2992697"/>
                <a:gd name="connsiteY21" fmla="*/ 291509 h 1030680"/>
                <a:gd name="connsiteX22" fmla="*/ 6209 w 2992697"/>
                <a:gd name="connsiteY22" fmla="*/ 286231 h 1030680"/>
                <a:gd name="connsiteX23" fmla="*/ 7140 w 2992697"/>
                <a:gd name="connsiteY23" fmla="*/ 280022 h 1030680"/>
                <a:gd name="connsiteX24" fmla="*/ 6209 w 2992697"/>
                <a:gd name="connsiteY24" fmla="*/ 274745 h 1030680"/>
                <a:gd name="connsiteX25" fmla="*/ 6209 w 2992697"/>
                <a:gd name="connsiteY25" fmla="*/ 266983 h 1030680"/>
                <a:gd name="connsiteX26" fmla="*/ 7140 w 2992697"/>
                <a:gd name="connsiteY26" fmla="*/ 256428 h 1030680"/>
                <a:gd name="connsiteX27" fmla="*/ 7140 w 2992697"/>
                <a:gd name="connsiteY27" fmla="*/ 256428 h 1030680"/>
                <a:gd name="connsiteX28" fmla="*/ 7140 w 2992697"/>
                <a:gd name="connsiteY28" fmla="*/ 256428 h 1030680"/>
                <a:gd name="connsiteX29" fmla="*/ 1275001 w 2992697"/>
                <a:gd name="connsiteY29" fmla="*/ 248978 h 1030680"/>
                <a:gd name="connsiteX30" fmla="*/ 1279037 w 2992697"/>
                <a:gd name="connsiteY30" fmla="*/ 248978 h 1030680"/>
                <a:gd name="connsiteX31" fmla="*/ 1282141 w 2992697"/>
                <a:gd name="connsiteY31" fmla="*/ 249909 h 1030680"/>
                <a:gd name="connsiteX32" fmla="*/ 1284314 w 2992697"/>
                <a:gd name="connsiteY32" fmla="*/ 252082 h 1030680"/>
                <a:gd name="connsiteX33" fmla="*/ 1286487 w 2992697"/>
                <a:gd name="connsiteY33" fmla="*/ 254255 h 1030680"/>
                <a:gd name="connsiteX34" fmla="*/ 1287419 w 2992697"/>
                <a:gd name="connsiteY34" fmla="*/ 256428 h 1030680"/>
                <a:gd name="connsiteX35" fmla="*/ 1287419 w 2992697"/>
                <a:gd name="connsiteY35" fmla="*/ 257670 h 1030680"/>
                <a:gd name="connsiteX36" fmla="*/ 1287419 w 2992697"/>
                <a:gd name="connsiteY36" fmla="*/ 259843 h 1030680"/>
                <a:gd name="connsiteX37" fmla="*/ 1289592 w 2992697"/>
                <a:gd name="connsiteY37" fmla="*/ 264189 h 1030680"/>
                <a:gd name="connsiteX38" fmla="*/ 1282141 w 2992697"/>
                <a:gd name="connsiteY38" fmla="*/ 264189 h 1030680"/>
                <a:gd name="connsiteX39" fmla="*/ 1279037 w 2992697"/>
                <a:gd name="connsiteY39" fmla="*/ 265121 h 1030680"/>
                <a:gd name="connsiteX40" fmla="*/ 1275001 w 2992697"/>
                <a:gd name="connsiteY40" fmla="*/ 265121 h 1030680"/>
                <a:gd name="connsiteX41" fmla="*/ 1271896 w 2992697"/>
                <a:gd name="connsiteY41" fmla="*/ 267294 h 1030680"/>
                <a:gd name="connsiteX42" fmla="*/ 1265687 w 2992697"/>
                <a:gd name="connsiteY42" fmla="*/ 267294 h 1030680"/>
                <a:gd name="connsiteX43" fmla="*/ 1265687 w 2992697"/>
                <a:gd name="connsiteY43" fmla="*/ 264189 h 1030680"/>
                <a:gd name="connsiteX44" fmla="*/ 1262583 w 2992697"/>
                <a:gd name="connsiteY44" fmla="*/ 264189 h 1030680"/>
                <a:gd name="connsiteX45" fmla="*/ 1262583 w 2992697"/>
                <a:gd name="connsiteY45" fmla="*/ 250530 h 1030680"/>
                <a:gd name="connsiteX46" fmla="*/ 1267861 w 2992697"/>
                <a:gd name="connsiteY46" fmla="*/ 250530 h 1030680"/>
                <a:gd name="connsiteX47" fmla="*/ 1273138 w 2992697"/>
                <a:gd name="connsiteY47" fmla="*/ 249598 h 1030680"/>
                <a:gd name="connsiteX48" fmla="*/ 1275001 w 2992697"/>
                <a:gd name="connsiteY48" fmla="*/ 249598 h 1030680"/>
                <a:gd name="connsiteX49" fmla="*/ 1275001 w 2992697"/>
                <a:gd name="connsiteY49" fmla="*/ 248978 h 1030680"/>
                <a:gd name="connsiteX50" fmla="*/ 1275001 w 2992697"/>
                <a:gd name="connsiteY50" fmla="*/ 248978 h 1030680"/>
                <a:gd name="connsiteX51" fmla="*/ 63641 w 2992697"/>
                <a:gd name="connsiteY51" fmla="*/ 239664 h 1030680"/>
                <a:gd name="connsiteX52" fmla="*/ 80405 w 2992697"/>
                <a:gd name="connsiteY52" fmla="*/ 239664 h 1030680"/>
                <a:gd name="connsiteX53" fmla="*/ 80405 w 2992697"/>
                <a:gd name="connsiteY53" fmla="*/ 242769 h 1030680"/>
                <a:gd name="connsiteX54" fmla="*/ 77301 w 2992697"/>
                <a:gd name="connsiteY54" fmla="*/ 242769 h 1030680"/>
                <a:gd name="connsiteX55" fmla="*/ 73265 w 2992697"/>
                <a:gd name="connsiteY55" fmla="*/ 242769 h 1030680"/>
                <a:gd name="connsiteX56" fmla="*/ 71092 w 2992697"/>
                <a:gd name="connsiteY56" fmla="*/ 244942 h 1030680"/>
                <a:gd name="connsiteX57" fmla="*/ 70161 w 2992697"/>
                <a:gd name="connsiteY57" fmla="*/ 244942 h 1030680"/>
                <a:gd name="connsiteX58" fmla="*/ 70161 w 2992697"/>
                <a:gd name="connsiteY58" fmla="*/ 244942 h 1030680"/>
                <a:gd name="connsiteX59" fmla="*/ 67988 w 2992697"/>
                <a:gd name="connsiteY59" fmla="*/ 244942 h 1030680"/>
                <a:gd name="connsiteX60" fmla="*/ 65815 w 2992697"/>
                <a:gd name="connsiteY60" fmla="*/ 242769 h 1030680"/>
                <a:gd name="connsiteX61" fmla="*/ 63641 w 2992697"/>
                <a:gd name="connsiteY61" fmla="*/ 239664 h 1030680"/>
                <a:gd name="connsiteX62" fmla="*/ 63641 w 2992697"/>
                <a:gd name="connsiteY62" fmla="*/ 239664 h 1030680"/>
                <a:gd name="connsiteX63" fmla="*/ 63641 w 2992697"/>
                <a:gd name="connsiteY63" fmla="*/ 239664 h 1030680"/>
                <a:gd name="connsiteX64" fmla="*/ 1790651 w 2992697"/>
                <a:gd name="connsiteY64" fmla="*/ 213276 h 1030680"/>
                <a:gd name="connsiteX65" fmla="*/ 1803069 w 2992697"/>
                <a:gd name="connsiteY65" fmla="*/ 213276 h 1030680"/>
                <a:gd name="connsiteX66" fmla="*/ 1807105 w 2992697"/>
                <a:gd name="connsiteY66" fmla="*/ 228178 h 1030680"/>
                <a:gd name="connsiteX67" fmla="*/ 1810209 w 2992697"/>
                <a:gd name="connsiteY67" fmla="*/ 237801 h 1030680"/>
                <a:gd name="connsiteX68" fmla="*/ 1817660 w 2992697"/>
                <a:gd name="connsiteY68" fmla="*/ 242148 h 1030680"/>
                <a:gd name="connsiteX69" fmla="*/ 1830078 w 2992697"/>
                <a:gd name="connsiteY69" fmla="*/ 247425 h 1030680"/>
                <a:gd name="connsiteX70" fmla="*/ 1824800 w 2992697"/>
                <a:gd name="connsiteY70" fmla="*/ 269467 h 1030680"/>
                <a:gd name="connsiteX71" fmla="*/ 1817350 w 2992697"/>
                <a:gd name="connsiteY71" fmla="*/ 291509 h 1030680"/>
                <a:gd name="connsiteX72" fmla="*/ 1806794 w 2992697"/>
                <a:gd name="connsiteY72" fmla="*/ 307341 h 1030680"/>
                <a:gd name="connsiteX73" fmla="*/ 1806794 w 2992697"/>
                <a:gd name="connsiteY73" fmla="*/ 287162 h 1030680"/>
                <a:gd name="connsiteX74" fmla="*/ 1782890 w 2992697"/>
                <a:gd name="connsiteY74" fmla="*/ 287162 h 1030680"/>
                <a:gd name="connsiteX75" fmla="*/ 1785063 w 2992697"/>
                <a:gd name="connsiteY75" fmla="*/ 263879 h 1030680"/>
                <a:gd name="connsiteX76" fmla="*/ 1787236 w 2992697"/>
                <a:gd name="connsiteY76" fmla="*/ 241837 h 1030680"/>
                <a:gd name="connsiteX77" fmla="*/ 1790651 w 2992697"/>
                <a:gd name="connsiteY77" fmla="*/ 213276 h 1030680"/>
                <a:gd name="connsiteX78" fmla="*/ 1790651 w 2992697"/>
                <a:gd name="connsiteY78" fmla="*/ 213276 h 1030680"/>
                <a:gd name="connsiteX79" fmla="*/ 1790651 w 2992697"/>
                <a:gd name="connsiteY79" fmla="*/ 213276 h 1030680"/>
                <a:gd name="connsiteX80" fmla="*/ 2941784 w 2992697"/>
                <a:gd name="connsiteY80" fmla="*/ 165778 h 1030680"/>
                <a:gd name="connsiteX81" fmla="*/ 2945820 w 2992697"/>
                <a:gd name="connsiteY81" fmla="*/ 165778 h 1030680"/>
                <a:gd name="connsiteX82" fmla="*/ 2945820 w 2992697"/>
                <a:gd name="connsiteY82" fmla="*/ 170124 h 1030680"/>
                <a:gd name="connsiteX83" fmla="*/ 2946751 w 2992697"/>
                <a:gd name="connsiteY83" fmla="*/ 175402 h 1030680"/>
                <a:gd name="connsiteX84" fmla="*/ 2948925 w 2992697"/>
                <a:gd name="connsiteY84" fmla="*/ 177575 h 1030680"/>
                <a:gd name="connsiteX85" fmla="*/ 2951098 w 2992697"/>
                <a:gd name="connsiteY85" fmla="*/ 180679 h 1030680"/>
                <a:gd name="connsiteX86" fmla="*/ 2953271 w 2992697"/>
                <a:gd name="connsiteY86" fmla="*/ 182853 h 1030680"/>
                <a:gd name="connsiteX87" fmla="*/ 2956375 w 2992697"/>
                <a:gd name="connsiteY87" fmla="*/ 185957 h 1030680"/>
                <a:gd name="connsiteX88" fmla="*/ 2960411 w 2992697"/>
                <a:gd name="connsiteY88" fmla="*/ 182853 h 1030680"/>
                <a:gd name="connsiteX89" fmla="*/ 2961342 w 2992697"/>
                <a:gd name="connsiteY89" fmla="*/ 178506 h 1030680"/>
                <a:gd name="connsiteX90" fmla="*/ 2963515 w 2992697"/>
                <a:gd name="connsiteY90" fmla="*/ 177575 h 1030680"/>
                <a:gd name="connsiteX91" fmla="*/ 2967551 w 2992697"/>
                <a:gd name="connsiteY91" fmla="*/ 177575 h 1030680"/>
                <a:gd name="connsiteX92" fmla="*/ 2972829 w 2992697"/>
                <a:gd name="connsiteY92" fmla="*/ 175402 h 1030680"/>
                <a:gd name="connsiteX93" fmla="*/ 2975933 w 2992697"/>
                <a:gd name="connsiteY93" fmla="*/ 185957 h 1030680"/>
                <a:gd name="connsiteX94" fmla="*/ 2982142 w 2992697"/>
                <a:gd name="connsiteY94" fmla="*/ 193408 h 1030680"/>
                <a:gd name="connsiteX95" fmla="*/ 2987420 w 2992697"/>
                <a:gd name="connsiteY95" fmla="*/ 200858 h 1030680"/>
                <a:gd name="connsiteX96" fmla="*/ 2990524 w 2992697"/>
                <a:gd name="connsiteY96" fmla="*/ 210482 h 1030680"/>
                <a:gd name="connsiteX97" fmla="*/ 2992697 w 2992697"/>
                <a:gd name="connsiteY97" fmla="*/ 223211 h 1030680"/>
                <a:gd name="connsiteX98" fmla="*/ 2992697 w 2992697"/>
                <a:gd name="connsiteY98" fmla="*/ 225384 h 1030680"/>
                <a:gd name="connsiteX99" fmla="*/ 2990524 w 2992697"/>
                <a:gd name="connsiteY99" fmla="*/ 227557 h 1030680"/>
                <a:gd name="connsiteX100" fmla="*/ 2990524 w 2992697"/>
                <a:gd name="connsiteY100" fmla="*/ 228488 h 1030680"/>
                <a:gd name="connsiteX101" fmla="*/ 2990524 w 2992697"/>
                <a:gd name="connsiteY101" fmla="*/ 230661 h 1030680"/>
                <a:gd name="connsiteX102" fmla="*/ 2990524 w 2992697"/>
                <a:gd name="connsiteY102" fmla="*/ 232834 h 1030680"/>
                <a:gd name="connsiteX103" fmla="*/ 2989593 w 2992697"/>
                <a:gd name="connsiteY103" fmla="*/ 235939 h 1030680"/>
                <a:gd name="connsiteX104" fmla="*/ 2978106 w 2992697"/>
                <a:gd name="connsiteY104" fmla="*/ 243390 h 1030680"/>
                <a:gd name="connsiteX105" fmla="*/ 2961342 w 2992697"/>
                <a:gd name="connsiteY105" fmla="*/ 250840 h 1030680"/>
                <a:gd name="connsiteX106" fmla="*/ 2941474 w 2992697"/>
                <a:gd name="connsiteY106" fmla="*/ 255186 h 1030680"/>
                <a:gd name="connsiteX107" fmla="*/ 2921605 w 2992697"/>
                <a:gd name="connsiteY107" fmla="*/ 258291 h 1030680"/>
                <a:gd name="connsiteX108" fmla="*/ 2904841 w 2992697"/>
                <a:gd name="connsiteY108" fmla="*/ 260464 h 1030680"/>
                <a:gd name="connsiteX109" fmla="*/ 2907014 w 2992697"/>
                <a:gd name="connsiteY109" fmla="*/ 250840 h 1030680"/>
                <a:gd name="connsiteX110" fmla="*/ 2909187 w 2992697"/>
                <a:gd name="connsiteY110" fmla="*/ 247736 h 1030680"/>
                <a:gd name="connsiteX111" fmla="*/ 2911360 w 2992697"/>
                <a:gd name="connsiteY111" fmla="*/ 243390 h 1030680"/>
                <a:gd name="connsiteX112" fmla="*/ 2912292 w 2992697"/>
                <a:gd name="connsiteY112" fmla="*/ 242458 h 1030680"/>
                <a:gd name="connsiteX113" fmla="*/ 2914465 w 2992697"/>
                <a:gd name="connsiteY113" fmla="*/ 242458 h 1030680"/>
                <a:gd name="connsiteX114" fmla="*/ 2918501 w 2992697"/>
                <a:gd name="connsiteY114" fmla="*/ 240285 h 1030680"/>
                <a:gd name="connsiteX115" fmla="*/ 2919432 w 2992697"/>
                <a:gd name="connsiteY115" fmla="*/ 240285 h 1030680"/>
                <a:gd name="connsiteX116" fmla="*/ 2921605 w 2992697"/>
                <a:gd name="connsiteY116" fmla="*/ 238112 h 1030680"/>
                <a:gd name="connsiteX117" fmla="*/ 2925641 w 2992697"/>
                <a:gd name="connsiteY117" fmla="*/ 235939 h 1030680"/>
                <a:gd name="connsiteX118" fmla="*/ 2930919 w 2992697"/>
                <a:gd name="connsiteY118" fmla="*/ 221037 h 1030680"/>
                <a:gd name="connsiteX119" fmla="*/ 2930919 w 2992697"/>
                <a:gd name="connsiteY119" fmla="*/ 206136 h 1030680"/>
                <a:gd name="connsiteX120" fmla="*/ 2928746 w 2992697"/>
                <a:gd name="connsiteY120" fmla="*/ 192476 h 1030680"/>
                <a:gd name="connsiteX121" fmla="*/ 2931850 w 2992697"/>
                <a:gd name="connsiteY121" fmla="*/ 180990 h 1030680"/>
                <a:gd name="connsiteX122" fmla="*/ 2941163 w 2992697"/>
                <a:gd name="connsiteY122" fmla="*/ 170435 h 1030680"/>
                <a:gd name="connsiteX123" fmla="*/ 2941163 w 2992697"/>
                <a:gd name="connsiteY123" fmla="*/ 165778 h 1030680"/>
                <a:gd name="connsiteX124" fmla="*/ 2941784 w 2992697"/>
                <a:gd name="connsiteY124" fmla="*/ 165778 h 1030680"/>
                <a:gd name="connsiteX125" fmla="*/ 2941784 w 2992697"/>
                <a:gd name="connsiteY125" fmla="*/ 165778 h 1030680"/>
                <a:gd name="connsiteX126" fmla="*/ 148083 w 2992697"/>
                <a:gd name="connsiteY126" fmla="*/ 158327 h 1030680"/>
                <a:gd name="connsiteX127" fmla="*/ 167951 w 2992697"/>
                <a:gd name="connsiteY127" fmla="*/ 180369 h 1030680"/>
                <a:gd name="connsiteX128" fmla="*/ 193097 w 2992697"/>
                <a:gd name="connsiteY128" fmla="*/ 197133 h 1030680"/>
                <a:gd name="connsiteX129" fmla="*/ 224452 w 2992697"/>
                <a:gd name="connsiteY129" fmla="*/ 209861 h 1030680"/>
                <a:gd name="connsiteX130" fmla="*/ 226625 w 2992697"/>
                <a:gd name="connsiteY130" fmla="*/ 227867 h 1030680"/>
                <a:gd name="connsiteX131" fmla="*/ 231903 w 2992697"/>
                <a:gd name="connsiteY131" fmla="*/ 241527 h 1030680"/>
                <a:gd name="connsiteX132" fmla="*/ 237181 w 2992697"/>
                <a:gd name="connsiteY132" fmla="*/ 248978 h 1030680"/>
                <a:gd name="connsiteX133" fmla="*/ 244631 w 2992697"/>
                <a:gd name="connsiteY133" fmla="*/ 256428 h 1030680"/>
                <a:gd name="connsiteX134" fmla="*/ 252082 w 2992697"/>
                <a:gd name="connsiteY134" fmla="*/ 266983 h 1030680"/>
                <a:gd name="connsiteX135" fmla="*/ 239664 w 2992697"/>
                <a:gd name="connsiteY135" fmla="*/ 269157 h 1030680"/>
                <a:gd name="connsiteX136" fmla="*/ 227246 w 2992697"/>
                <a:gd name="connsiteY136" fmla="*/ 271330 h 1030680"/>
                <a:gd name="connsiteX137" fmla="*/ 215760 w 2992697"/>
                <a:gd name="connsiteY137" fmla="*/ 276607 h 1030680"/>
                <a:gd name="connsiteX138" fmla="*/ 208309 w 2992697"/>
                <a:gd name="connsiteY138" fmla="*/ 284058 h 1030680"/>
                <a:gd name="connsiteX139" fmla="*/ 207378 w 2992697"/>
                <a:gd name="connsiteY139" fmla="*/ 287162 h 1030680"/>
                <a:gd name="connsiteX140" fmla="*/ 205205 w 2992697"/>
                <a:gd name="connsiteY140" fmla="*/ 291509 h 1030680"/>
                <a:gd name="connsiteX141" fmla="*/ 203032 w 2992697"/>
                <a:gd name="connsiteY141" fmla="*/ 294613 h 1030680"/>
                <a:gd name="connsiteX142" fmla="*/ 200858 w 2992697"/>
                <a:gd name="connsiteY142" fmla="*/ 296786 h 1030680"/>
                <a:gd name="connsiteX143" fmla="*/ 197754 w 2992697"/>
                <a:gd name="connsiteY143" fmla="*/ 299891 h 1030680"/>
                <a:gd name="connsiteX144" fmla="*/ 186267 w 2992697"/>
                <a:gd name="connsiteY144" fmla="*/ 302064 h 1030680"/>
                <a:gd name="connsiteX145" fmla="*/ 170745 w 2992697"/>
                <a:gd name="connsiteY145" fmla="*/ 304237 h 1030680"/>
                <a:gd name="connsiteX146" fmla="*/ 151808 w 2992697"/>
                <a:gd name="connsiteY146" fmla="*/ 302064 h 1030680"/>
                <a:gd name="connsiteX147" fmla="*/ 137217 w 2992697"/>
                <a:gd name="connsiteY147" fmla="*/ 299891 h 1030680"/>
                <a:gd name="connsiteX148" fmla="*/ 134113 w 2992697"/>
                <a:gd name="connsiteY148" fmla="*/ 289335 h 1030680"/>
                <a:gd name="connsiteX149" fmla="*/ 131939 w 2992697"/>
                <a:gd name="connsiteY149" fmla="*/ 281885 h 1030680"/>
                <a:gd name="connsiteX150" fmla="*/ 129766 w 2992697"/>
                <a:gd name="connsiteY150" fmla="*/ 276607 h 1030680"/>
                <a:gd name="connsiteX151" fmla="*/ 124489 w 2992697"/>
                <a:gd name="connsiteY151" fmla="*/ 266983 h 1030680"/>
                <a:gd name="connsiteX152" fmla="*/ 148393 w 2992697"/>
                <a:gd name="connsiteY152" fmla="*/ 259533 h 1030680"/>
                <a:gd name="connsiteX153" fmla="*/ 148393 w 2992697"/>
                <a:gd name="connsiteY153" fmla="*/ 256428 h 1030680"/>
                <a:gd name="connsiteX154" fmla="*/ 129456 w 2992697"/>
                <a:gd name="connsiteY154" fmla="*/ 254255 h 1030680"/>
                <a:gd name="connsiteX155" fmla="*/ 117038 w 2992697"/>
                <a:gd name="connsiteY155" fmla="*/ 249909 h 1030680"/>
                <a:gd name="connsiteX156" fmla="*/ 107725 w 2992697"/>
                <a:gd name="connsiteY156" fmla="*/ 242458 h 1030680"/>
                <a:gd name="connsiteX157" fmla="*/ 106793 w 2992697"/>
                <a:gd name="connsiteY157" fmla="*/ 237181 h 1030680"/>
                <a:gd name="connsiteX158" fmla="*/ 102758 w 2992697"/>
                <a:gd name="connsiteY158" fmla="*/ 231903 h 1030680"/>
                <a:gd name="connsiteX159" fmla="*/ 100584 w 2992697"/>
                <a:gd name="connsiteY159" fmla="*/ 226625 h 1030680"/>
                <a:gd name="connsiteX160" fmla="*/ 100584 w 2992697"/>
                <a:gd name="connsiteY160" fmla="*/ 220417 h 1030680"/>
                <a:gd name="connsiteX161" fmla="*/ 100584 w 2992697"/>
                <a:gd name="connsiteY161" fmla="*/ 217312 h 1030680"/>
                <a:gd name="connsiteX162" fmla="*/ 100584 w 2992697"/>
                <a:gd name="connsiteY162" fmla="*/ 212966 h 1030680"/>
                <a:gd name="connsiteX163" fmla="*/ 102758 w 2992697"/>
                <a:gd name="connsiteY163" fmla="*/ 212966 h 1030680"/>
                <a:gd name="connsiteX164" fmla="*/ 104931 w 2992697"/>
                <a:gd name="connsiteY164" fmla="*/ 212034 h 1030680"/>
                <a:gd name="connsiteX165" fmla="*/ 107104 w 2992697"/>
                <a:gd name="connsiteY165" fmla="*/ 212034 h 1030680"/>
                <a:gd name="connsiteX166" fmla="*/ 108035 w 2992697"/>
                <a:gd name="connsiteY166" fmla="*/ 212034 h 1030680"/>
                <a:gd name="connsiteX167" fmla="*/ 112071 w 2992697"/>
                <a:gd name="connsiteY167" fmla="*/ 209861 h 1030680"/>
                <a:gd name="connsiteX168" fmla="*/ 113623 w 2992697"/>
                <a:gd name="connsiteY168" fmla="*/ 204894 h 1030680"/>
                <a:gd name="connsiteX169" fmla="*/ 113623 w 2992697"/>
                <a:gd name="connsiteY169" fmla="*/ 198685 h 1030680"/>
                <a:gd name="connsiteX170" fmla="*/ 113623 w 2992697"/>
                <a:gd name="connsiteY170" fmla="*/ 195581 h 1030680"/>
                <a:gd name="connsiteX171" fmla="*/ 114554 w 2992697"/>
                <a:gd name="connsiteY171" fmla="*/ 193408 h 1030680"/>
                <a:gd name="connsiteX172" fmla="*/ 116728 w 2992697"/>
                <a:gd name="connsiteY172" fmla="*/ 190303 h 1030680"/>
                <a:gd name="connsiteX173" fmla="*/ 118901 w 2992697"/>
                <a:gd name="connsiteY173" fmla="*/ 190303 h 1030680"/>
                <a:gd name="connsiteX174" fmla="*/ 121074 w 2992697"/>
                <a:gd name="connsiteY174" fmla="*/ 188130 h 1030680"/>
                <a:gd name="connsiteX175" fmla="*/ 122005 w 2992697"/>
                <a:gd name="connsiteY175" fmla="*/ 188130 h 1030680"/>
                <a:gd name="connsiteX176" fmla="*/ 124178 w 2992697"/>
                <a:gd name="connsiteY176" fmla="*/ 188130 h 1030680"/>
                <a:gd name="connsiteX177" fmla="*/ 127283 w 2992697"/>
                <a:gd name="connsiteY177" fmla="*/ 185957 h 1030680"/>
                <a:gd name="connsiteX178" fmla="*/ 129456 w 2992697"/>
                <a:gd name="connsiteY178" fmla="*/ 178506 h 1030680"/>
                <a:gd name="connsiteX179" fmla="*/ 131629 w 2992697"/>
                <a:gd name="connsiteY179" fmla="*/ 173229 h 1030680"/>
                <a:gd name="connsiteX180" fmla="*/ 133802 w 2992697"/>
                <a:gd name="connsiteY180" fmla="*/ 167951 h 1030680"/>
                <a:gd name="connsiteX181" fmla="*/ 136907 w 2992697"/>
                <a:gd name="connsiteY181" fmla="*/ 162674 h 1030680"/>
                <a:gd name="connsiteX182" fmla="*/ 139080 w 2992697"/>
                <a:gd name="connsiteY182" fmla="*/ 160500 h 1030680"/>
                <a:gd name="connsiteX183" fmla="*/ 141253 w 2992697"/>
                <a:gd name="connsiteY183" fmla="*/ 160500 h 1030680"/>
                <a:gd name="connsiteX184" fmla="*/ 142184 w 2992697"/>
                <a:gd name="connsiteY184" fmla="*/ 158327 h 1030680"/>
                <a:gd name="connsiteX185" fmla="*/ 144357 w 2992697"/>
                <a:gd name="connsiteY185" fmla="*/ 158327 h 1030680"/>
                <a:gd name="connsiteX186" fmla="*/ 148083 w 2992697"/>
                <a:gd name="connsiteY186" fmla="*/ 158327 h 1030680"/>
                <a:gd name="connsiteX187" fmla="*/ 148083 w 2992697"/>
                <a:gd name="connsiteY187" fmla="*/ 158327 h 1030680"/>
                <a:gd name="connsiteX188" fmla="*/ 148083 w 2992697"/>
                <a:gd name="connsiteY188" fmla="*/ 158327 h 1030680"/>
                <a:gd name="connsiteX189" fmla="*/ 1222846 w 2992697"/>
                <a:gd name="connsiteY189" fmla="*/ 138148 h 1030680"/>
                <a:gd name="connsiteX190" fmla="*/ 1228124 w 2992697"/>
                <a:gd name="connsiteY190" fmla="*/ 140322 h 1030680"/>
                <a:gd name="connsiteX191" fmla="*/ 1233401 w 2992697"/>
                <a:gd name="connsiteY191" fmla="*/ 141253 h 1030680"/>
                <a:gd name="connsiteX192" fmla="*/ 1236506 w 2992697"/>
                <a:gd name="connsiteY192" fmla="*/ 143426 h 1030680"/>
                <a:gd name="connsiteX193" fmla="*/ 1242714 w 2992697"/>
                <a:gd name="connsiteY193" fmla="*/ 145599 h 1030680"/>
                <a:gd name="connsiteX194" fmla="*/ 1242714 w 2992697"/>
                <a:gd name="connsiteY194" fmla="*/ 150877 h 1030680"/>
                <a:gd name="connsiteX195" fmla="*/ 1243646 w 2992697"/>
                <a:gd name="connsiteY195" fmla="*/ 155223 h 1030680"/>
                <a:gd name="connsiteX196" fmla="*/ 1243646 w 2992697"/>
                <a:gd name="connsiteY196" fmla="*/ 158327 h 1030680"/>
                <a:gd name="connsiteX197" fmla="*/ 1245819 w 2992697"/>
                <a:gd name="connsiteY197" fmla="*/ 162674 h 1030680"/>
                <a:gd name="connsiteX198" fmla="*/ 1233401 w 2992697"/>
                <a:gd name="connsiteY198" fmla="*/ 162674 h 1030680"/>
                <a:gd name="connsiteX199" fmla="*/ 1231228 w 2992697"/>
                <a:gd name="connsiteY199" fmla="*/ 158327 h 1030680"/>
                <a:gd name="connsiteX200" fmla="*/ 1229055 w 2992697"/>
                <a:gd name="connsiteY200" fmla="*/ 155223 h 1030680"/>
                <a:gd name="connsiteX201" fmla="*/ 1225950 w 2992697"/>
                <a:gd name="connsiteY201" fmla="*/ 150877 h 1030680"/>
                <a:gd name="connsiteX202" fmla="*/ 1223777 w 2992697"/>
                <a:gd name="connsiteY202" fmla="*/ 148704 h 1030680"/>
                <a:gd name="connsiteX203" fmla="*/ 1223777 w 2992697"/>
                <a:gd name="connsiteY203" fmla="*/ 143426 h 1030680"/>
                <a:gd name="connsiteX204" fmla="*/ 1222846 w 2992697"/>
                <a:gd name="connsiteY204" fmla="*/ 138148 h 1030680"/>
                <a:gd name="connsiteX205" fmla="*/ 1222846 w 2992697"/>
                <a:gd name="connsiteY205" fmla="*/ 138148 h 1030680"/>
                <a:gd name="connsiteX206" fmla="*/ 1222846 w 2992697"/>
                <a:gd name="connsiteY206" fmla="*/ 138148 h 1030680"/>
                <a:gd name="connsiteX207" fmla="*/ 1730114 w 2992697"/>
                <a:gd name="connsiteY207" fmla="*/ 113934 h 1030680"/>
                <a:gd name="connsiteX208" fmla="*/ 1736323 w 2992697"/>
                <a:gd name="connsiteY208" fmla="*/ 123557 h 1030680"/>
                <a:gd name="connsiteX209" fmla="*/ 1741601 w 2992697"/>
                <a:gd name="connsiteY209" fmla="*/ 141563 h 1030680"/>
                <a:gd name="connsiteX210" fmla="*/ 1749051 w 2992697"/>
                <a:gd name="connsiteY210" fmla="*/ 158327 h 1030680"/>
                <a:gd name="connsiteX211" fmla="*/ 1758365 w 2992697"/>
                <a:gd name="connsiteY211" fmla="*/ 175091 h 1030680"/>
                <a:gd name="connsiteX212" fmla="*/ 1763642 w 2992697"/>
                <a:gd name="connsiteY212" fmla="*/ 182542 h 1030680"/>
                <a:gd name="connsiteX213" fmla="*/ 1766747 w 2992697"/>
                <a:gd name="connsiteY213" fmla="*/ 178196 h 1030680"/>
                <a:gd name="connsiteX214" fmla="*/ 1768920 w 2992697"/>
                <a:gd name="connsiteY214" fmla="*/ 177265 h 1030680"/>
                <a:gd name="connsiteX215" fmla="*/ 1772956 w 2992697"/>
                <a:gd name="connsiteY215" fmla="*/ 177265 h 1030680"/>
                <a:gd name="connsiteX216" fmla="*/ 1776060 w 2992697"/>
                <a:gd name="connsiteY216" fmla="*/ 175091 h 1030680"/>
                <a:gd name="connsiteX217" fmla="*/ 1783511 w 2992697"/>
                <a:gd name="connsiteY217" fmla="*/ 175091 h 1030680"/>
                <a:gd name="connsiteX218" fmla="*/ 1783511 w 2992697"/>
                <a:gd name="connsiteY218" fmla="*/ 178196 h 1030680"/>
                <a:gd name="connsiteX219" fmla="*/ 1787547 w 2992697"/>
                <a:gd name="connsiteY219" fmla="*/ 178196 h 1030680"/>
                <a:gd name="connsiteX220" fmla="*/ 1787547 w 2992697"/>
                <a:gd name="connsiteY220" fmla="*/ 189682 h 1030680"/>
                <a:gd name="connsiteX221" fmla="*/ 1759296 w 2992697"/>
                <a:gd name="connsiteY221" fmla="*/ 192787 h 1030680"/>
                <a:gd name="connsiteX222" fmla="*/ 1756192 w 2992697"/>
                <a:gd name="connsiteY222" fmla="*/ 222279 h 1030680"/>
                <a:gd name="connsiteX223" fmla="*/ 1746878 w 2992697"/>
                <a:gd name="connsiteY223" fmla="*/ 246494 h 1030680"/>
                <a:gd name="connsiteX224" fmla="*/ 1739428 w 2992697"/>
                <a:gd name="connsiteY224" fmla="*/ 270709 h 1030680"/>
                <a:gd name="connsiteX225" fmla="*/ 1736323 w 2992697"/>
                <a:gd name="connsiteY225" fmla="*/ 290888 h 1030680"/>
                <a:gd name="connsiteX226" fmla="*/ 1734150 w 2992697"/>
                <a:gd name="connsiteY226" fmla="*/ 311067 h 1030680"/>
                <a:gd name="connsiteX227" fmla="*/ 1734150 w 2992697"/>
                <a:gd name="connsiteY227" fmla="*/ 327831 h 1030680"/>
                <a:gd name="connsiteX228" fmla="*/ 1730114 w 2992697"/>
                <a:gd name="connsiteY228" fmla="*/ 343664 h 1030680"/>
                <a:gd name="connsiteX229" fmla="*/ 1727010 w 2992697"/>
                <a:gd name="connsiteY229" fmla="*/ 343664 h 1030680"/>
                <a:gd name="connsiteX230" fmla="*/ 1727010 w 2992697"/>
                <a:gd name="connsiteY230" fmla="*/ 340559 h 1030680"/>
                <a:gd name="connsiteX231" fmla="*/ 1721732 w 2992697"/>
                <a:gd name="connsiteY231" fmla="*/ 333108 h 1030680"/>
                <a:gd name="connsiteX232" fmla="*/ 1712419 w 2992697"/>
                <a:gd name="connsiteY232" fmla="*/ 323485 h 1030680"/>
                <a:gd name="connsiteX233" fmla="*/ 1701864 w 2992697"/>
                <a:gd name="connsiteY233" fmla="*/ 310756 h 1030680"/>
                <a:gd name="connsiteX234" fmla="*/ 1692550 w 2992697"/>
                <a:gd name="connsiteY234" fmla="*/ 298028 h 1030680"/>
                <a:gd name="connsiteX235" fmla="*/ 1685100 w 2992697"/>
                <a:gd name="connsiteY235" fmla="*/ 285300 h 1030680"/>
                <a:gd name="connsiteX236" fmla="*/ 1681064 w 2992697"/>
                <a:gd name="connsiteY236" fmla="*/ 273813 h 1030680"/>
                <a:gd name="connsiteX237" fmla="*/ 1683237 w 2992697"/>
                <a:gd name="connsiteY237" fmla="*/ 266363 h 1030680"/>
                <a:gd name="connsiteX238" fmla="*/ 1687273 w 2992697"/>
                <a:gd name="connsiteY238" fmla="*/ 264189 h 1030680"/>
                <a:gd name="connsiteX239" fmla="*/ 1690377 w 2992697"/>
                <a:gd name="connsiteY239" fmla="*/ 264189 h 1030680"/>
                <a:gd name="connsiteX240" fmla="*/ 1692550 w 2992697"/>
                <a:gd name="connsiteY240" fmla="*/ 264189 h 1030680"/>
                <a:gd name="connsiteX241" fmla="*/ 1694723 w 2992697"/>
                <a:gd name="connsiteY241" fmla="*/ 264189 h 1030680"/>
                <a:gd name="connsiteX242" fmla="*/ 1695655 w 2992697"/>
                <a:gd name="connsiteY242" fmla="*/ 264189 h 1030680"/>
                <a:gd name="connsiteX243" fmla="*/ 1697828 w 2992697"/>
                <a:gd name="connsiteY243" fmla="*/ 264189 h 1030680"/>
                <a:gd name="connsiteX244" fmla="*/ 1700001 w 2992697"/>
                <a:gd name="connsiteY244" fmla="*/ 263879 h 1030680"/>
                <a:gd name="connsiteX245" fmla="*/ 1703106 w 2992697"/>
                <a:gd name="connsiteY245" fmla="*/ 259533 h 1030680"/>
                <a:gd name="connsiteX246" fmla="*/ 1700001 w 2992697"/>
                <a:gd name="connsiteY246" fmla="*/ 259533 h 1030680"/>
                <a:gd name="connsiteX247" fmla="*/ 1700001 w 2992697"/>
                <a:gd name="connsiteY247" fmla="*/ 256428 h 1030680"/>
                <a:gd name="connsiteX248" fmla="*/ 1683237 w 2992697"/>
                <a:gd name="connsiteY248" fmla="*/ 254255 h 1030680"/>
                <a:gd name="connsiteX249" fmla="*/ 1673924 w 2992697"/>
                <a:gd name="connsiteY249" fmla="*/ 248978 h 1030680"/>
                <a:gd name="connsiteX250" fmla="*/ 1666473 w 2992697"/>
                <a:gd name="connsiteY250" fmla="*/ 239354 h 1030680"/>
                <a:gd name="connsiteX251" fmla="*/ 1673924 w 2992697"/>
                <a:gd name="connsiteY251" fmla="*/ 237181 h 1030680"/>
                <a:gd name="connsiteX252" fmla="*/ 1680132 w 2992697"/>
                <a:gd name="connsiteY252" fmla="*/ 235007 h 1030680"/>
                <a:gd name="connsiteX253" fmla="*/ 1683237 w 2992697"/>
                <a:gd name="connsiteY253" fmla="*/ 234076 h 1030680"/>
                <a:gd name="connsiteX254" fmla="*/ 1687273 w 2992697"/>
                <a:gd name="connsiteY254" fmla="*/ 231903 h 1030680"/>
                <a:gd name="connsiteX255" fmla="*/ 1690377 w 2992697"/>
                <a:gd name="connsiteY255" fmla="*/ 229730 h 1030680"/>
                <a:gd name="connsiteX256" fmla="*/ 1694413 w 2992697"/>
                <a:gd name="connsiteY256" fmla="*/ 226625 h 1030680"/>
                <a:gd name="connsiteX257" fmla="*/ 1694413 w 2992697"/>
                <a:gd name="connsiteY257" fmla="*/ 222279 h 1030680"/>
                <a:gd name="connsiteX258" fmla="*/ 1679822 w 2992697"/>
                <a:gd name="connsiteY258" fmla="*/ 222279 h 1030680"/>
                <a:gd name="connsiteX259" fmla="*/ 1675786 w 2992697"/>
                <a:gd name="connsiteY259" fmla="*/ 224452 h 1030680"/>
                <a:gd name="connsiteX260" fmla="*/ 1672682 w 2992697"/>
                <a:gd name="connsiteY260" fmla="*/ 224452 h 1030680"/>
                <a:gd name="connsiteX261" fmla="*/ 1668646 w 2992697"/>
                <a:gd name="connsiteY261" fmla="*/ 226625 h 1030680"/>
                <a:gd name="connsiteX262" fmla="*/ 1663369 w 2992697"/>
                <a:gd name="connsiteY262" fmla="*/ 226625 h 1030680"/>
                <a:gd name="connsiteX263" fmla="*/ 1654055 w 2992697"/>
                <a:gd name="connsiteY263" fmla="*/ 209861 h 1030680"/>
                <a:gd name="connsiteX264" fmla="*/ 1643500 w 2992697"/>
                <a:gd name="connsiteY264" fmla="*/ 193097 h 1030680"/>
                <a:gd name="connsiteX265" fmla="*/ 1644431 w 2992697"/>
                <a:gd name="connsiteY265" fmla="*/ 187820 h 1030680"/>
                <a:gd name="connsiteX266" fmla="*/ 1644431 w 2992697"/>
                <a:gd name="connsiteY266" fmla="*/ 184715 h 1030680"/>
                <a:gd name="connsiteX267" fmla="*/ 1646604 w 2992697"/>
                <a:gd name="connsiteY267" fmla="*/ 182542 h 1030680"/>
                <a:gd name="connsiteX268" fmla="*/ 1648778 w 2992697"/>
                <a:gd name="connsiteY268" fmla="*/ 178196 h 1030680"/>
                <a:gd name="connsiteX269" fmla="*/ 1648778 w 2992697"/>
                <a:gd name="connsiteY269" fmla="*/ 175091 h 1030680"/>
                <a:gd name="connsiteX270" fmla="*/ 1650951 w 2992697"/>
                <a:gd name="connsiteY270" fmla="*/ 169814 h 1030680"/>
                <a:gd name="connsiteX271" fmla="*/ 1646915 w 2992697"/>
                <a:gd name="connsiteY271" fmla="*/ 169814 h 1030680"/>
                <a:gd name="connsiteX272" fmla="*/ 1646915 w 2992697"/>
                <a:gd name="connsiteY272" fmla="*/ 165468 h 1030680"/>
                <a:gd name="connsiteX273" fmla="*/ 1643810 w 2992697"/>
                <a:gd name="connsiteY273" fmla="*/ 167641 h 1030680"/>
                <a:gd name="connsiteX274" fmla="*/ 1641637 w 2992697"/>
                <a:gd name="connsiteY274" fmla="*/ 167641 h 1030680"/>
                <a:gd name="connsiteX275" fmla="*/ 1639464 w 2992697"/>
                <a:gd name="connsiteY275" fmla="*/ 167641 h 1030680"/>
                <a:gd name="connsiteX276" fmla="*/ 1639464 w 2992697"/>
                <a:gd name="connsiteY276" fmla="*/ 167641 h 1030680"/>
                <a:gd name="connsiteX277" fmla="*/ 1637291 w 2992697"/>
                <a:gd name="connsiteY277" fmla="*/ 167641 h 1030680"/>
                <a:gd name="connsiteX278" fmla="*/ 1637291 w 2992697"/>
                <a:gd name="connsiteY278" fmla="*/ 165468 h 1030680"/>
                <a:gd name="connsiteX279" fmla="*/ 1634187 w 2992697"/>
                <a:gd name="connsiteY279" fmla="*/ 162363 h 1030680"/>
                <a:gd name="connsiteX280" fmla="*/ 1632013 w 2992697"/>
                <a:gd name="connsiteY280" fmla="*/ 158017 h 1030680"/>
                <a:gd name="connsiteX281" fmla="*/ 1629840 w 2992697"/>
                <a:gd name="connsiteY281" fmla="*/ 154912 h 1030680"/>
                <a:gd name="connsiteX282" fmla="*/ 1628909 w 2992697"/>
                <a:gd name="connsiteY282" fmla="*/ 152739 h 1030680"/>
                <a:gd name="connsiteX283" fmla="*/ 1628909 w 2992697"/>
                <a:gd name="connsiteY283" fmla="*/ 147462 h 1030680"/>
                <a:gd name="connsiteX284" fmla="*/ 1626736 w 2992697"/>
                <a:gd name="connsiteY284" fmla="*/ 141253 h 1030680"/>
                <a:gd name="connsiteX285" fmla="*/ 1646604 w 2992697"/>
                <a:gd name="connsiteY285" fmla="*/ 128525 h 1030680"/>
                <a:gd name="connsiteX286" fmla="*/ 1666473 w 2992697"/>
                <a:gd name="connsiteY286" fmla="*/ 117969 h 1030680"/>
                <a:gd name="connsiteX287" fmla="*/ 1668646 w 2992697"/>
                <a:gd name="connsiteY287" fmla="*/ 123247 h 1030680"/>
                <a:gd name="connsiteX288" fmla="*/ 1670819 w 2992697"/>
                <a:gd name="connsiteY288" fmla="*/ 128525 h 1030680"/>
                <a:gd name="connsiteX289" fmla="*/ 1672992 w 2992697"/>
                <a:gd name="connsiteY289" fmla="*/ 130698 h 1030680"/>
                <a:gd name="connsiteX290" fmla="*/ 1676097 w 2992697"/>
                <a:gd name="connsiteY290" fmla="*/ 132871 h 1030680"/>
                <a:gd name="connsiteX291" fmla="*/ 1678270 w 2992697"/>
                <a:gd name="connsiteY291" fmla="*/ 132871 h 1030680"/>
                <a:gd name="connsiteX292" fmla="*/ 1680443 w 2992697"/>
                <a:gd name="connsiteY292" fmla="*/ 133802 h 1030680"/>
                <a:gd name="connsiteX293" fmla="*/ 1683547 w 2992697"/>
                <a:gd name="connsiteY293" fmla="*/ 135975 h 1030680"/>
                <a:gd name="connsiteX294" fmla="*/ 1687583 w 2992697"/>
                <a:gd name="connsiteY294" fmla="*/ 138148 h 1030680"/>
                <a:gd name="connsiteX295" fmla="*/ 1690688 w 2992697"/>
                <a:gd name="connsiteY295" fmla="*/ 148704 h 1030680"/>
                <a:gd name="connsiteX296" fmla="*/ 1692861 w 2992697"/>
                <a:gd name="connsiteY296" fmla="*/ 162363 h 1030680"/>
                <a:gd name="connsiteX297" fmla="*/ 1695034 w 2992697"/>
                <a:gd name="connsiteY297" fmla="*/ 175091 h 1030680"/>
                <a:gd name="connsiteX298" fmla="*/ 1703416 w 2992697"/>
                <a:gd name="connsiteY298" fmla="*/ 175091 h 1030680"/>
                <a:gd name="connsiteX299" fmla="*/ 1703416 w 2992697"/>
                <a:gd name="connsiteY299" fmla="*/ 165468 h 1030680"/>
                <a:gd name="connsiteX300" fmla="*/ 1700311 w 2992697"/>
                <a:gd name="connsiteY300" fmla="*/ 154912 h 1030680"/>
                <a:gd name="connsiteX301" fmla="*/ 1700311 w 2992697"/>
                <a:gd name="connsiteY301" fmla="*/ 141253 h 1030680"/>
                <a:gd name="connsiteX302" fmla="*/ 1703416 w 2992697"/>
                <a:gd name="connsiteY302" fmla="*/ 128525 h 1030680"/>
                <a:gd name="connsiteX303" fmla="*/ 1707452 w 2992697"/>
                <a:gd name="connsiteY303" fmla="*/ 117969 h 1030680"/>
                <a:gd name="connsiteX304" fmla="*/ 1730114 w 2992697"/>
                <a:gd name="connsiteY304" fmla="*/ 113934 h 1030680"/>
                <a:gd name="connsiteX305" fmla="*/ 1730114 w 2992697"/>
                <a:gd name="connsiteY305" fmla="*/ 113934 h 1030680"/>
                <a:gd name="connsiteX306" fmla="*/ 1730114 w 2992697"/>
                <a:gd name="connsiteY306" fmla="*/ 113934 h 1030680"/>
                <a:gd name="connsiteX307" fmla="*/ 2755827 w 2992697"/>
                <a:gd name="connsiteY307" fmla="*/ 104620 h 1030680"/>
                <a:gd name="connsiteX308" fmla="*/ 2761105 w 2992697"/>
                <a:gd name="connsiteY308" fmla="*/ 108966 h 1030680"/>
                <a:gd name="connsiteX309" fmla="*/ 2765140 w 2992697"/>
                <a:gd name="connsiteY309" fmla="*/ 112071 h 1030680"/>
                <a:gd name="connsiteX310" fmla="*/ 2770418 w 2992697"/>
                <a:gd name="connsiteY310" fmla="*/ 112071 h 1030680"/>
                <a:gd name="connsiteX311" fmla="*/ 2775696 w 2992697"/>
                <a:gd name="connsiteY311" fmla="*/ 112071 h 1030680"/>
                <a:gd name="connsiteX312" fmla="*/ 2785009 w 2992697"/>
                <a:gd name="connsiteY312" fmla="*/ 114244 h 1030680"/>
                <a:gd name="connsiteX313" fmla="*/ 2782836 w 2992697"/>
                <a:gd name="connsiteY313" fmla="*/ 118590 h 1030680"/>
                <a:gd name="connsiteX314" fmla="*/ 2782836 w 2992697"/>
                <a:gd name="connsiteY314" fmla="*/ 119522 h 1030680"/>
                <a:gd name="connsiteX315" fmla="*/ 2782836 w 2992697"/>
                <a:gd name="connsiteY315" fmla="*/ 121695 h 1030680"/>
                <a:gd name="connsiteX316" fmla="*/ 2781905 w 2992697"/>
                <a:gd name="connsiteY316" fmla="*/ 123868 h 1030680"/>
                <a:gd name="connsiteX317" fmla="*/ 2781905 w 2992697"/>
                <a:gd name="connsiteY317" fmla="*/ 126041 h 1030680"/>
                <a:gd name="connsiteX318" fmla="*/ 2768245 w 2992697"/>
                <a:gd name="connsiteY318" fmla="*/ 133492 h 1030680"/>
                <a:gd name="connsiteX319" fmla="*/ 2750550 w 2992697"/>
                <a:gd name="connsiteY319" fmla="*/ 136596 h 1030680"/>
                <a:gd name="connsiteX320" fmla="*/ 2731613 w 2992697"/>
                <a:gd name="connsiteY320" fmla="*/ 138769 h 1030680"/>
                <a:gd name="connsiteX321" fmla="*/ 2730681 w 2992697"/>
                <a:gd name="connsiteY321" fmla="*/ 134423 h 1030680"/>
                <a:gd name="connsiteX322" fmla="*/ 2730681 w 2992697"/>
                <a:gd name="connsiteY322" fmla="*/ 131319 h 1030680"/>
                <a:gd name="connsiteX323" fmla="*/ 2728508 w 2992697"/>
                <a:gd name="connsiteY323" fmla="*/ 126972 h 1030680"/>
                <a:gd name="connsiteX324" fmla="*/ 2728508 w 2992697"/>
                <a:gd name="connsiteY324" fmla="*/ 121695 h 1030680"/>
                <a:gd name="connsiteX325" fmla="*/ 2733786 w 2992697"/>
                <a:gd name="connsiteY325" fmla="*/ 118590 h 1030680"/>
                <a:gd name="connsiteX326" fmla="*/ 2737821 w 2992697"/>
                <a:gd name="connsiteY326" fmla="*/ 114244 h 1030680"/>
                <a:gd name="connsiteX327" fmla="*/ 2740926 w 2992697"/>
                <a:gd name="connsiteY327" fmla="*/ 112071 h 1030680"/>
                <a:gd name="connsiteX328" fmla="*/ 2744961 w 2992697"/>
                <a:gd name="connsiteY328" fmla="*/ 108966 h 1030680"/>
                <a:gd name="connsiteX329" fmla="*/ 2748066 w 2992697"/>
                <a:gd name="connsiteY329" fmla="*/ 106793 h 1030680"/>
                <a:gd name="connsiteX330" fmla="*/ 2755827 w 2992697"/>
                <a:gd name="connsiteY330" fmla="*/ 104620 h 1030680"/>
                <a:gd name="connsiteX331" fmla="*/ 2755827 w 2992697"/>
                <a:gd name="connsiteY331" fmla="*/ 104620 h 1030680"/>
                <a:gd name="connsiteX332" fmla="*/ 2755827 w 2992697"/>
                <a:gd name="connsiteY332" fmla="*/ 104620 h 1030680"/>
                <a:gd name="connsiteX333" fmla="*/ 2195472 w 2992697"/>
                <a:gd name="connsiteY333" fmla="*/ 104620 h 1030680"/>
                <a:gd name="connsiteX334" fmla="*/ 2210063 w 2992697"/>
                <a:gd name="connsiteY334" fmla="*/ 106793 h 1030680"/>
                <a:gd name="connsiteX335" fmla="*/ 2220619 w 2992697"/>
                <a:gd name="connsiteY335" fmla="*/ 112071 h 1030680"/>
                <a:gd name="connsiteX336" fmla="*/ 2231174 w 2992697"/>
                <a:gd name="connsiteY336" fmla="*/ 118280 h 1030680"/>
                <a:gd name="connsiteX337" fmla="*/ 2228069 w 2992697"/>
                <a:gd name="connsiteY337" fmla="*/ 121384 h 1030680"/>
                <a:gd name="connsiteX338" fmla="*/ 2225896 w 2992697"/>
                <a:gd name="connsiteY338" fmla="*/ 126662 h 1030680"/>
                <a:gd name="connsiteX339" fmla="*/ 2222792 w 2992697"/>
                <a:gd name="connsiteY339" fmla="*/ 128835 h 1030680"/>
                <a:gd name="connsiteX340" fmla="*/ 2217514 w 2992697"/>
                <a:gd name="connsiteY340" fmla="*/ 131008 h 1030680"/>
                <a:gd name="connsiteX341" fmla="*/ 2211305 w 2992697"/>
                <a:gd name="connsiteY341" fmla="*/ 133181 h 1030680"/>
                <a:gd name="connsiteX342" fmla="*/ 2203855 w 2992697"/>
                <a:gd name="connsiteY342" fmla="*/ 133181 h 1030680"/>
                <a:gd name="connsiteX343" fmla="*/ 2198577 w 2992697"/>
                <a:gd name="connsiteY343" fmla="*/ 136286 h 1030680"/>
                <a:gd name="connsiteX344" fmla="*/ 2193300 w 2992697"/>
                <a:gd name="connsiteY344" fmla="*/ 136286 h 1030680"/>
                <a:gd name="connsiteX345" fmla="*/ 2188022 w 2992697"/>
                <a:gd name="connsiteY345" fmla="*/ 138459 h 1030680"/>
                <a:gd name="connsiteX346" fmla="*/ 2180571 w 2992697"/>
                <a:gd name="connsiteY346" fmla="*/ 138459 h 1030680"/>
                <a:gd name="connsiteX347" fmla="*/ 2180571 w 2992697"/>
                <a:gd name="connsiteY347" fmla="*/ 126972 h 1030680"/>
                <a:gd name="connsiteX348" fmla="*/ 2181502 w 2992697"/>
                <a:gd name="connsiteY348" fmla="*/ 119522 h 1030680"/>
                <a:gd name="connsiteX349" fmla="*/ 2188953 w 2992697"/>
                <a:gd name="connsiteY349" fmla="*/ 114244 h 1030680"/>
                <a:gd name="connsiteX350" fmla="*/ 2195472 w 2992697"/>
                <a:gd name="connsiteY350" fmla="*/ 104620 h 1030680"/>
                <a:gd name="connsiteX351" fmla="*/ 2195472 w 2992697"/>
                <a:gd name="connsiteY351" fmla="*/ 104620 h 1030680"/>
                <a:gd name="connsiteX352" fmla="*/ 2195472 w 2992697"/>
                <a:gd name="connsiteY352" fmla="*/ 104620 h 1030680"/>
                <a:gd name="connsiteX353" fmla="*/ 798156 w 2992697"/>
                <a:gd name="connsiteY353" fmla="*/ 104620 h 1030680"/>
                <a:gd name="connsiteX354" fmla="*/ 812747 w 2992697"/>
                <a:gd name="connsiteY354" fmla="*/ 104620 h 1030680"/>
                <a:gd name="connsiteX355" fmla="*/ 815852 w 2992697"/>
                <a:gd name="connsiteY355" fmla="*/ 114244 h 1030680"/>
                <a:gd name="connsiteX356" fmla="*/ 819887 w 2992697"/>
                <a:gd name="connsiteY356" fmla="*/ 119522 h 1030680"/>
                <a:gd name="connsiteX357" fmla="*/ 822992 w 2992697"/>
                <a:gd name="connsiteY357" fmla="*/ 126972 h 1030680"/>
                <a:gd name="connsiteX358" fmla="*/ 825165 w 2992697"/>
                <a:gd name="connsiteY358" fmla="*/ 138459 h 1030680"/>
                <a:gd name="connsiteX359" fmla="*/ 822060 w 2992697"/>
                <a:gd name="connsiteY359" fmla="*/ 138459 h 1030680"/>
                <a:gd name="connsiteX360" fmla="*/ 810574 w 2992697"/>
                <a:gd name="connsiteY360" fmla="*/ 131008 h 1030680"/>
                <a:gd name="connsiteX361" fmla="*/ 803123 w 2992697"/>
                <a:gd name="connsiteY361" fmla="*/ 123557 h 1030680"/>
                <a:gd name="connsiteX362" fmla="*/ 797846 w 2992697"/>
                <a:gd name="connsiteY362" fmla="*/ 116107 h 1030680"/>
                <a:gd name="connsiteX363" fmla="*/ 797846 w 2992697"/>
                <a:gd name="connsiteY363" fmla="*/ 104620 h 1030680"/>
                <a:gd name="connsiteX364" fmla="*/ 798156 w 2992697"/>
                <a:gd name="connsiteY364" fmla="*/ 104620 h 1030680"/>
                <a:gd name="connsiteX365" fmla="*/ 798156 w 2992697"/>
                <a:gd name="connsiteY365" fmla="*/ 104620 h 1030680"/>
                <a:gd name="connsiteX366" fmla="*/ 2852997 w 2992697"/>
                <a:gd name="connsiteY366" fmla="*/ 81337 h 1030680"/>
                <a:gd name="connsiteX367" fmla="*/ 2856101 w 2992697"/>
                <a:gd name="connsiteY367" fmla="*/ 81337 h 1030680"/>
                <a:gd name="connsiteX368" fmla="*/ 2860137 w 2992697"/>
                <a:gd name="connsiteY368" fmla="*/ 83510 h 1030680"/>
                <a:gd name="connsiteX369" fmla="*/ 2861068 w 2992697"/>
                <a:gd name="connsiteY369" fmla="*/ 83510 h 1030680"/>
                <a:gd name="connsiteX370" fmla="*/ 2863241 w 2992697"/>
                <a:gd name="connsiteY370" fmla="*/ 83510 h 1030680"/>
                <a:gd name="connsiteX371" fmla="*/ 2865415 w 2992697"/>
                <a:gd name="connsiteY371" fmla="*/ 84441 h 1030680"/>
                <a:gd name="connsiteX372" fmla="*/ 2861379 w 2992697"/>
                <a:gd name="connsiteY372" fmla="*/ 88788 h 1030680"/>
                <a:gd name="connsiteX373" fmla="*/ 2858274 w 2992697"/>
                <a:gd name="connsiteY373" fmla="*/ 91892 h 1030680"/>
                <a:gd name="connsiteX374" fmla="*/ 2856101 w 2992697"/>
                <a:gd name="connsiteY374" fmla="*/ 97170 h 1030680"/>
                <a:gd name="connsiteX375" fmla="*/ 2853928 w 2992697"/>
                <a:gd name="connsiteY375" fmla="*/ 101516 h 1030680"/>
                <a:gd name="connsiteX376" fmla="*/ 2852997 w 2992697"/>
                <a:gd name="connsiteY376" fmla="*/ 108966 h 1030680"/>
                <a:gd name="connsiteX377" fmla="*/ 2856101 w 2992697"/>
                <a:gd name="connsiteY377" fmla="*/ 108966 h 1030680"/>
                <a:gd name="connsiteX378" fmla="*/ 2860137 w 2992697"/>
                <a:gd name="connsiteY378" fmla="*/ 103689 h 1030680"/>
                <a:gd name="connsiteX379" fmla="*/ 2863241 w 2992697"/>
                <a:gd name="connsiteY379" fmla="*/ 99343 h 1030680"/>
                <a:gd name="connsiteX380" fmla="*/ 2867277 w 2992697"/>
                <a:gd name="connsiteY380" fmla="*/ 96238 h 1030680"/>
                <a:gd name="connsiteX381" fmla="*/ 2872555 w 2992697"/>
                <a:gd name="connsiteY381" fmla="*/ 94065 h 1030680"/>
                <a:gd name="connsiteX382" fmla="*/ 2883110 w 2992697"/>
                <a:gd name="connsiteY382" fmla="*/ 104620 h 1030680"/>
                <a:gd name="connsiteX383" fmla="*/ 2896770 w 2992697"/>
                <a:gd name="connsiteY383" fmla="*/ 114244 h 1030680"/>
                <a:gd name="connsiteX384" fmla="*/ 2905151 w 2992697"/>
                <a:gd name="connsiteY384" fmla="*/ 121695 h 1030680"/>
                <a:gd name="connsiteX385" fmla="*/ 2905151 w 2992697"/>
                <a:gd name="connsiteY385" fmla="*/ 145910 h 1030680"/>
                <a:gd name="connsiteX386" fmla="*/ 2911360 w 2992697"/>
                <a:gd name="connsiteY386" fmla="*/ 151187 h 1030680"/>
                <a:gd name="connsiteX387" fmla="*/ 2916638 w 2992697"/>
                <a:gd name="connsiteY387" fmla="*/ 155533 h 1030680"/>
                <a:gd name="connsiteX388" fmla="*/ 2921916 w 2992697"/>
                <a:gd name="connsiteY388" fmla="*/ 156465 h 1030680"/>
                <a:gd name="connsiteX389" fmla="*/ 2925952 w 2992697"/>
                <a:gd name="connsiteY389" fmla="*/ 163915 h 1030680"/>
                <a:gd name="connsiteX390" fmla="*/ 2929056 w 2992697"/>
                <a:gd name="connsiteY390" fmla="*/ 178817 h 1030680"/>
                <a:gd name="connsiteX391" fmla="*/ 2921605 w 2992697"/>
                <a:gd name="connsiteY391" fmla="*/ 188441 h 1030680"/>
                <a:gd name="connsiteX392" fmla="*/ 2918501 w 2992697"/>
                <a:gd name="connsiteY392" fmla="*/ 198064 h 1030680"/>
                <a:gd name="connsiteX393" fmla="*/ 2911050 w 2992697"/>
                <a:gd name="connsiteY393" fmla="*/ 203342 h 1030680"/>
                <a:gd name="connsiteX394" fmla="*/ 2901737 w 2992697"/>
                <a:gd name="connsiteY394" fmla="*/ 205515 h 1030680"/>
                <a:gd name="connsiteX395" fmla="*/ 2884972 w 2992697"/>
                <a:gd name="connsiteY395" fmla="*/ 206446 h 1030680"/>
                <a:gd name="connsiteX396" fmla="*/ 2872555 w 2992697"/>
                <a:gd name="connsiteY396" fmla="*/ 195891 h 1030680"/>
                <a:gd name="connsiteX397" fmla="*/ 2853618 w 2992697"/>
                <a:gd name="connsiteY397" fmla="*/ 186267 h 1030680"/>
                <a:gd name="connsiteX398" fmla="*/ 2833749 w 2992697"/>
                <a:gd name="connsiteY398" fmla="*/ 180990 h 1030680"/>
                <a:gd name="connsiteX399" fmla="*/ 2813881 w 2992697"/>
                <a:gd name="connsiteY399" fmla="*/ 173539 h 1030680"/>
                <a:gd name="connsiteX400" fmla="*/ 2796185 w 2992697"/>
                <a:gd name="connsiteY400" fmla="*/ 166089 h 1030680"/>
                <a:gd name="connsiteX401" fmla="*/ 2784699 w 2992697"/>
                <a:gd name="connsiteY401" fmla="*/ 155533 h 1030680"/>
                <a:gd name="connsiteX402" fmla="*/ 2792149 w 2992697"/>
                <a:gd name="connsiteY402" fmla="*/ 151187 h 1030680"/>
                <a:gd name="connsiteX403" fmla="*/ 2797427 w 2992697"/>
                <a:gd name="connsiteY403" fmla="*/ 148083 h 1030680"/>
                <a:gd name="connsiteX404" fmla="*/ 2801463 w 2992697"/>
                <a:gd name="connsiteY404" fmla="*/ 143736 h 1030680"/>
                <a:gd name="connsiteX405" fmla="*/ 2803636 w 2992697"/>
                <a:gd name="connsiteY405" fmla="*/ 138459 h 1030680"/>
                <a:gd name="connsiteX406" fmla="*/ 2804567 w 2992697"/>
                <a:gd name="connsiteY406" fmla="*/ 128835 h 1030680"/>
                <a:gd name="connsiteX407" fmla="*/ 2803636 w 2992697"/>
                <a:gd name="connsiteY407" fmla="*/ 125731 h 1030680"/>
                <a:gd name="connsiteX408" fmla="*/ 2801463 w 2992697"/>
                <a:gd name="connsiteY408" fmla="*/ 119522 h 1030680"/>
                <a:gd name="connsiteX409" fmla="*/ 2801463 w 2992697"/>
                <a:gd name="connsiteY409" fmla="*/ 111760 h 1030680"/>
                <a:gd name="connsiteX410" fmla="*/ 2801463 w 2992697"/>
                <a:gd name="connsiteY410" fmla="*/ 104310 h 1030680"/>
                <a:gd name="connsiteX411" fmla="*/ 2801463 w 2992697"/>
                <a:gd name="connsiteY411" fmla="*/ 103378 h 1030680"/>
                <a:gd name="connsiteX412" fmla="*/ 2803636 w 2992697"/>
                <a:gd name="connsiteY412" fmla="*/ 103378 h 1030680"/>
                <a:gd name="connsiteX413" fmla="*/ 2803636 w 2992697"/>
                <a:gd name="connsiteY413" fmla="*/ 103378 h 1030680"/>
                <a:gd name="connsiteX414" fmla="*/ 2803636 w 2992697"/>
                <a:gd name="connsiteY414" fmla="*/ 103378 h 1030680"/>
                <a:gd name="connsiteX415" fmla="*/ 2803636 w 2992697"/>
                <a:gd name="connsiteY415" fmla="*/ 103378 h 1030680"/>
                <a:gd name="connsiteX416" fmla="*/ 2804567 w 2992697"/>
                <a:gd name="connsiteY416" fmla="*/ 101205 h 1030680"/>
                <a:gd name="connsiteX417" fmla="*/ 2821331 w 2992697"/>
                <a:gd name="connsiteY417" fmla="*/ 96859 h 1030680"/>
                <a:gd name="connsiteX418" fmla="*/ 2839027 w 2992697"/>
                <a:gd name="connsiteY418" fmla="*/ 88477 h 1030680"/>
                <a:gd name="connsiteX419" fmla="*/ 2852997 w 2992697"/>
                <a:gd name="connsiteY419" fmla="*/ 81337 h 1030680"/>
                <a:gd name="connsiteX420" fmla="*/ 2852997 w 2992697"/>
                <a:gd name="connsiteY420" fmla="*/ 81337 h 1030680"/>
                <a:gd name="connsiteX421" fmla="*/ 2852997 w 2992697"/>
                <a:gd name="connsiteY421" fmla="*/ 81337 h 1030680"/>
                <a:gd name="connsiteX422" fmla="*/ 2621404 w 2992697"/>
                <a:gd name="connsiteY422" fmla="*/ 76991 h 1030680"/>
                <a:gd name="connsiteX423" fmla="*/ 2631959 w 2992697"/>
                <a:gd name="connsiteY423" fmla="*/ 76991 h 1030680"/>
                <a:gd name="connsiteX424" fmla="*/ 2646550 w 2992697"/>
                <a:gd name="connsiteY424" fmla="*/ 91892 h 1030680"/>
                <a:gd name="connsiteX425" fmla="*/ 2665487 w 2992697"/>
                <a:gd name="connsiteY425" fmla="*/ 104620 h 1030680"/>
                <a:gd name="connsiteX426" fmla="*/ 2665487 w 2992697"/>
                <a:gd name="connsiteY426" fmla="*/ 108656 h 1030680"/>
                <a:gd name="connsiteX427" fmla="*/ 2661451 w 2992697"/>
                <a:gd name="connsiteY427" fmla="*/ 108656 h 1030680"/>
                <a:gd name="connsiteX428" fmla="*/ 2661451 w 2992697"/>
                <a:gd name="connsiteY428" fmla="*/ 113934 h 1030680"/>
                <a:gd name="connsiteX429" fmla="*/ 2643756 w 2992697"/>
                <a:gd name="connsiteY429" fmla="*/ 104310 h 1030680"/>
                <a:gd name="connsiteX430" fmla="*/ 2631338 w 2992697"/>
                <a:gd name="connsiteY430" fmla="*/ 91582 h 1030680"/>
                <a:gd name="connsiteX431" fmla="*/ 2621404 w 2992697"/>
                <a:gd name="connsiteY431" fmla="*/ 76991 h 1030680"/>
                <a:gd name="connsiteX432" fmla="*/ 2621404 w 2992697"/>
                <a:gd name="connsiteY432" fmla="*/ 76991 h 1030680"/>
                <a:gd name="connsiteX433" fmla="*/ 2621404 w 2992697"/>
                <a:gd name="connsiteY433" fmla="*/ 76991 h 1030680"/>
                <a:gd name="connsiteX434" fmla="*/ 2255078 w 2992697"/>
                <a:gd name="connsiteY434" fmla="*/ 71713 h 1030680"/>
                <a:gd name="connsiteX435" fmla="*/ 2269669 w 2992697"/>
                <a:gd name="connsiteY435" fmla="*/ 76059 h 1030680"/>
                <a:gd name="connsiteX436" fmla="*/ 2281155 w 2992697"/>
                <a:gd name="connsiteY436" fmla="*/ 79164 h 1030680"/>
                <a:gd name="connsiteX437" fmla="*/ 2291711 w 2992697"/>
                <a:gd name="connsiteY437" fmla="*/ 84441 h 1030680"/>
                <a:gd name="connsiteX438" fmla="*/ 2291711 w 2992697"/>
                <a:gd name="connsiteY438" fmla="*/ 94065 h 1030680"/>
                <a:gd name="connsiteX439" fmla="*/ 2282397 w 2992697"/>
                <a:gd name="connsiteY439" fmla="*/ 96238 h 1030680"/>
                <a:gd name="connsiteX440" fmla="*/ 2274015 w 2992697"/>
                <a:gd name="connsiteY440" fmla="*/ 99343 h 1030680"/>
                <a:gd name="connsiteX441" fmla="*/ 2260356 w 2992697"/>
                <a:gd name="connsiteY441" fmla="*/ 101516 h 1030680"/>
                <a:gd name="connsiteX442" fmla="*/ 2255078 w 2992697"/>
                <a:gd name="connsiteY442" fmla="*/ 103689 h 1030680"/>
                <a:gd name="connsiteX443" fmla="*/ 2251974 w 2992697"/>
                <a:gd name="connsiteY443" fmla="*/ 104620 h 1030680"/>
                <a:gd name="connsiteX444" fmla="*/ 2245765 w 2992697"/>
                <a:gd name="connsiteY444" fmla="*/ 104620 h 1030680"/>
                <a:gd name="connsiteX445" fmla="*/ 2240487 w 2992697"/>
                <a:gd name="connsiteY445" fmla="*/ 104620 h 1030680"/>
                <a:gd name="connsiteX446" fmla="*/ 2240487 w 2992697"/>
                <a:gd name="connsiteY446" fmla="*/ 94065 h 1030680"/>
                <a:gd name="connsiteX447" fmla="*/ 2244523 w 2992697"/>
                <a:gd name="connsiteY447" fmla="*/ 88788 h 1030680"/>
                <a:gd name="connsiteX448" fmla="*/ 2249800 w 2992697"/>
                <a:gd name="connsiteY448" fmla="*/ 81337 h 1030680"/>
                <a:gd name="connsiteX449" fmla="*/ 2255078 w 2992697"/>
                <a:gd name="connsiteY449" fmla="*/ 71713 h 1030680"/>
                <a:gd name="connsiteX450" fmla="*/ 2255078 w 2992697"/>
                <a:gd name="connsiteY450" fmla="*/ 71713 h 1030680"/>
                <a:gd name="connsiteX451" fmla="*/ 2255078 w 2992697"/>
                <a:gd name="connsiteY451" fmla="*/ 71713 h 1030680"/>
                <a:gd name="connsiteX452" fmla="*/ 1810520 w 2992697"/>
                <a:gd name="connsiteY452" fmla="*/ 61158 h 1030680"/>
                <a:gd name="connsiteX453" fmla="*/ 1810520 w 2992697"/>
                <a:gd name="connsiteY453" fmla="*/ 81337 h 1030680"/>
                <a:gd name="connsiteX454" fmla="*/ 1817970 w 2992697"/>
                <a:gd name="connsiteY454" fmla="*/ 81337 h 1030680"/>
                <a:gd name="connsiteX455" fmla="*/ 1822006 w 2992697"/>
                <a:gd name="connsiteY455" fmla="*/ 79164 h 1030680"/>
                <a:gd name="connsiteX456" fmla="*/ 1825111 w 2992697"/>
                <a:gd name="connsiteY456" fmla="*/ 79164 h 1030680"/>
                <a:gd name="connsiteX457" fmla="*/ 1829146 w 2992697"/>
                <a:gd name="connsiteY457" fmla="*/ 79164 h 1030680"/>
                <a:gd name="connsiteX458" fmla="*/ 1830078 w 2992697"/>
                <a:gd name="connsiteY458" fmla="*/ 79164 h 1030680"/>
                <a:gd name="connsiteX459" fmla="*/ 1834114 w 2992697"/>
                <a:gd name="connsiteY459" fmla="*/ 81337 h 1030680"/>
                <a:gd name="connsiteX460" fmla="*/ 1839391 w 2992697"/>
                <a:gd name="connsiteY460" fmla="*/ 84441 h 1030680"/>
                <a:gd name="connsiteX461" fmla="*/ 1839391 w 2992697"/>
                <a:gd name="connsiteY461" fmla="*/ 94065 h 1030680"/>
                <a:gd name="connsiteX462" fmla="*/ 1843427 w 2992697"/>
                <a:gd name="connsiteY462" fmla="*/ 96238 h 1030680"/>
                <a:gd name="connsiteX463" fmla="*/ 1848705 w 2992697"/>
                <a:gd name="connsiteY463" fmla="*/ 96238 h 1030680"/>
                <a:gd name="connsiteX464" fmla="*/ 1851809 w 2992697"/>
                <a:gd name="connsiteY464" fmla="*/ 94065 h 1030680"/>
                <a:gd name="connsiteX465" fmla="*/ 1858018 w 2992697"/>
                <a:gd name="connsiteY465" fmla="*/ 94065 h 1030680"/>
                <a:gd name="connsiteX466" fmla="*/ 1858949 w 2992697"/>
                <a:gd name="connsiteY466" fmla="*/ 91892 h 1030680"/>
                <a:gd name="connsiteX467" fmla="*/ 1862985 w 2992697"/>
                <a:gd name="connsiteY467" fmla="*/ 94065 h 1030680"/>
                <a:gd name="connsiteX468" fmla="*/ 1866090 w 2992697"/>
                <a:gd name="connsiteY468" fmla="*/ 97170 h 1030680"/>
                <a:gd name="connsiteX469" fmla="*/ 1870125 w 2992697"/>
                <a:gd name="connsiteY469" fmla="*/ 103378 h 1030680"/>
                <a:gd name="connsiteX470" fmla="*/ 1873230 w 2992697"/>
                <a:gd name="connsiteY470" fmla="*/ 108656 h 1030680"/>
                <a:gd name="connsiteX471" fmla="*/ 1867952 w 2992697"/>
                <a:gd name="connsiteY471" fmla="*/ 121384 h 1030680"/>
                <a:gd name="connsiteX472" fmla="*/ 1862675 w 2992697"/>
                <a:gd name="connsiteY472" fmla="*/ 134113 h 1030680"/>
                <a:gd name="connsiteX473" fmla="*/ 1858639 w 2992697"/>
                <a:gd name="connsiteY473" fmla="*/ 149014 h 1030680"/>
                <a:gd name="connsiteX474" fmla="*/ 1846221 w 2992697"/>
                <a:gd name="connsiteY474" fmla="*/ 149014 h 1030680"/>
                <a:gd name="connsiteX475" fmla="*/ 1836908 w 2992697"/>
                <a:gd name="connsiteY475" fmla="*/ 153360 h 1030680"/>
                <a:gd name="connsiteX476" fmla="*/ 1828526 w 2992697"/>
                <a:gd name="connsiteY476" fmla="*/ 158638 h 1030680"/>
                <a:gd name="connsiteX477" fmla="*/ 1813935 w 2992697"/>
                <a:gd name="connsiteY477" fmla="*/ 162984 h 1030680"/>
                <a:gd name="connsiteX478" fmla="*/ 1804621 w 2992697"/>
                <a:gd name="connsiteY478" fmla="*/ 155533 h 1030680"/>
                <a:gd name="connsiteX479" fmla="*/ 1792203 w 2992697"/>
                <a:gd name="connsiteY479" fmla="*/ 151187 h 1030680"/>
                <a:gd name="connsiteX480" fmla="*/ 1779786 w 2992697"/>
                <a:gd name="connsiteY480" fmla="*/ 145910 h 1030680"/>
                <a:gd name="connsiteX481" fmla="*/ 1777613 w 2992697"/>
                <a:gd name="connsiteY481" fmla="*/ 141563 h 1030680"/>
                <a:gd name="connsiteX482" fmla="*/ 1777613 w 2992697"/>
                <a:gd name="connsiteY482" fmla="*/ 138459 h 1030680"/>
                <a:gd name="connsiteX483" fmla="*/ 1775439 w 2992697"/>
                <a:gd name="connsiteY483" fmla="*/ 134113 h 1030680"/>
                <a:gd name="connsiteX484" fmla="*/ 1773266 w 2992697"/>
                <a:gd name="connsiteY484" fmla="*/ 128835 h 1030680"/>
                <a:gd name="connsiteX485" fmla="*/ 1767989 w 2992697"/>
                <a:gd name="connsiteY485" fmla="*/ 123557 h 1030680"/>
                <a:gd name="connsiteX486" fmla="*/ 1762711 w 2992697"/>
                <a:gd name="connsiteY486" fmla="*/ 118280 h 1030680"/>
                <a:gd name="connsiteX487" fmla="*/ 1758675 w 2992697"/>
                <a:gd name="connsiteY487" fmla="*/ 113934 h 1030680"/>
                <a:gd name="connsiteX488" fmla="*/ 1755571 w 2992697"/>
                <a:gd name="connsiteY488" fmla="*/ 106483 h 1030680"/>
                <a:gd name="connsiteX489" fmla="*/ 1753398 w 2992697"/>
                <a:gd name="connsiteY489" fmla="*/ 93755 h 1030680"/>
                <a:gd name="connsiteX490" fmla="*/ 1760848 w 2992697"/>
                <a:gd name="connsiteY490" fmla="*/ 84131 h 1030680"/>
                <a:gd name="connsiteX491" fmla="*/ 1766126 w 2992697"/>
                <a:gd name="connsiteY491" fmla="*/ 76680 h 1030680"/>
                <a:gd name="connsiteX492" fmla="*/ 1773577 w 2992697"/>
                <a:gd name="connsiteY492" fmla="*/ 76680 h 1030680"/>
                <a:gd name="connsiteX493" fmla="*/ 1779786 w 2992697"/>
                <a:gd name="connsiteY493" fmla="*/ 78853 h 1030680"/>
                <a:gd name="connsiteX494" fmla="*/ 1787236 w 2992697"/>
                <a:gd name="connsiteY494" fmla="*/ 81026 h 1030680"/>
                <a:gd name="connsiteX495" fmla="*/ 1794687 w 2992697"/>
                <a:gd name="connsiteY495" fmla="*/ 81026 h 1030680"/>
                <a:gd name="connsiteX496" fmla="*/ 1794687 w 2992697"/>
                <a:gd name="connsiteY496" fmla="*/ 68298 h 1030680"/>
                <a:gd name="connsiteX497" fmla="*/ 1797791 w 2992697"/>
                <a:gd name="connsiteY497" fmla="*/ 66125 h 1030680"/>
                <a:gd name="connsiteX498" fmla="*/ 1801827 w 2992697"/>
                <a:gd name="connsiteY498" fmla="*/ 63952 h 1030680"/>
                <a:gd name="connsiteX499" fmla="*/ 1802759 w 2992697"/>
                <a:gd name="connsiteY499" fmla="*/ 63952 h 1030680"/>
                <a:gd name="connsiteX500" fmla="*/ 1806794 w 2992697"/>
                <a:gd name="connsiteY500" fmla="*/ 61779 h 1030680"/>
                <a:gd name="connsiteX501" fmla="*/ 1810520 w 2992697"/>
                <a:gd name="connsiteY501" fmla="*/ 61158 h 1030680"/>
                <a:gd name="connsiteX502" fmla="*/ 1810520 w 2992697"/>
                <a:gd name="connsiteY502" fmla="*/ 61158 h 1030680"/>
                <a:gd name="connsiteX503" fmla="*/ 1810520 w 2992697"/>
                <a:gd name="connsiteY503" fmla="*/ 61158 h 1030680"/>
                <a:gd name="connsiteX504" fmla="*/ 2281155 w 2992697"/>
                <a:gd name="connsiteY504" fmla="*/ 47498 h 1030680"/>
                <a:gd name="connsiteX505" fmla="*/ 2295747 w 2992697"/>
                <a:gd name="connsiteY505" fmla="*/ 47498 h 1030680"/>
                <a:gd name="connsiteX506" fmla="*/ 2304129 w 2992697"/>
                <a:gd name="connsiteY506" fmla="*/ 57122 h 1030680"/>
                <a:gd name="connsiteX507" fmla="*/ 2313442 w 2992697"/>
                <a:gd name="connsiteY507" fmla="*/ 62400 h 1030680"/>
                <a:gd name="connsiteX508" fmla="*/ 2320893 w 2992697"/>
                <a:gd name="connsiteY508" fmla="*/ 69850 h 1030680"/>
                <a:gd name="connsiteX509" fmla="*/ 2328343 w 2992697"/>
                <a:gd name="connsiteY509" fmla="*/ 81337 h 1030680"/>
                <a:gd name="connsiteX510" fmla="*/ 2311579 w 2992697"/>
                <a:gd name="connsiteY510" fmla="*/ 81337 h 1030680"/>
                <a:gd name="connsiteX511" fmla="*/ 2301024 w 2992697"/>
                <a:gd name="connsiteY511" fmla="*/ 69850 h 1030680"/>
                <a:gd name="connsiteX512" fmla="*/ 2289538 w 2992697"/>
                <a:gd name="connsiteY512" fmla="*/ 61468 h 1030680"/>
                <a:gd name="connsiteX513" fmla="*/ 2281155 w 2992697"/>
                <a:gd name="connsiteY513" fmla="*/ 47498 h 1030680"/>
                <a:gd name="connsiteX514" fmla="*/ 2281155 w 2992697"/>
                <a:gd name="connsiteY514" fmla="*/ 47498 h 1030680"/>
                <a:gd name="connsiteX515" fmla="*/ 2281155 w 2992697"/>
                <a:gd name="connsiteY515" fmla="*/ 47498 h 1030680"/>
                <a:gd name="connsiteX516" fmla="*/ 439281 w 2992697"/>
                <a:gd name="connsiteY516" fmla="*/ 47498 h 1030680"/>
                <a:gd name="connsiteX517" fmla="*/ 451699 w 2992697"/>
                <a:gd name="connsiteY517" fmla="*/ 47498 h 1030680"/>
                <a:gd name="connsiteX518" fmla="*/ 456976 w 2992697"/>
                <a:gd name="connsiteY518" fmla="*/ 51844 h 1030680"/>
                <a:gd name="connsiteX519" fmla="*/ 461012 w 2992697"/>
                <a:gd name="connsiteY519" fmla="*/ 54949 h 1030680"/>
                <a:gd name="connsiteX520" fmla="*/ 463185 w 2992697"/>
                <a:gd name="connsiteY520" fmla="*/ 59295 h 1030680"/>
                <a:gd name="connsiteX521" fmla="*/ 466290 w 2992697"/>
                <a:gd name="connsiteY521" fmla="*/ 64573 h 1030680"/>
                <a:gd name="connsiteX522" fmla="*/ 468463 w 2992697"/>
                <a:gd name="connsiteY522" fmla="*/ 68919 h 1030680"/>
                <a:gd name="connsiteX523" fmla="*/ 477776 w 2992697"/>
                <a:gd name="connsiteY523" fmla="*/ 59295 h 1030680"/>
                <a:gd name="connsiteX524" fmla="*/ 488331 w 2992697"/>
                <a:gd name="connsiteY524" fmla="*/ 54949 h 1030680"/>
                <a:gd name="connsiteX525" fmla="*/ 505095 w 2992697"/>
                <a:gd name="connsiteY525" fmla="*/ 57122 h 1030680"/>
                <a:gd name="connsiteX526" fmla="*/ 505095 w 2992697"/>
                <a:gd name="connsiteY526" fmla="*/ 72023 h 1030680"/>
                <a:gd name="connsiteX527" fmla="*/ 528068 w 2992697"/>
                <a:gd name="connsiteY527" fmla="*/ 74197 h 1030680"/>
                <a:gd name="connsiteX528" fmla="*/ 548868 w 2992697"/>
                <a:gd name="connsiteY528" fmla="*/ 77301 h 1030680"/>
                <a:gd name="connsiteX529" fmla="*/ 566564 w 2992697"/>
                <a:gd name="connsiteY529" fmla="*/ 81647 h 1030680"/>
                <a:gd name="connsiteX530" fmla="*/ 586432 w 2992697"/>
                <a:gd name="connsiteY530" fmla="*/ 83820 h 1030680"/>
                <a:gd name="connsiteX531" fmla="*/ 608474 w 2992697"/>
                <a:gd name="connsiteY531" fmla="*/ 81647 h 1030680"/>
                <a:gd name="connsiteX532" fmla="*/ 608474 w 2992697"/>
                <a:gd name="connsiteY532" fmla="*/ 94376 h 1030680"/>
                <a:gd name="connsiteX533" fmla="*/ 612510 w 2992697"/>
                <a:gd name="connsiteY533" fmla="*/ 94376 h 1030680"/>
                <a:gd name="connsiteX534" fmla="*/ 615614 w 2992697"/>
                <a:gd name="connsiteY534" fmla="*/ 94376 h 1030680"/>
                <a:gd name="connsiteX535" fmla="*/ 617787 w 2992697"/>
                <a:gd name="connsiteY535" fmla="*/ 94376 h 1030680"/>
                <a:gd name="connsiteX536" fmla="*/ 619960 w 2992697"/>
                <a:gd name="connsiteY536" fmla="*/ 96549 h 1030680"/>
                <a:gd name="connsiteX537" fmla="*/ 622133 w 2992697"/>
                <a:gd name="connsiteY537" fmla="*/ 97480 h 1030680"/>
                <a:gd name="connsiteX538" fmla="*/ 618098 w 2992697"/>
                <a:gd name="connsiteY538" fmla="*/ 97480 h 1030680"/>
                <a:gd name="connsiteX539" fmla="*/ 601023 w 2992697"/>
                <a:gd name="connsiteY539" fmla="*/ 108656 h 1030680"/>
                <a:gd name="connsiteX540" fmla="*/ 581155 w 2992697"/>
                <a:gd name="connsiteY540" fmla="*/ 121384 h 1030680"/>
                <a:gd name="connsiteX541" fmla="*/ 557250 w 2992697"/>
                <a:gd name="connsiteY541" fmla="*/ 132871 h 1030680"/>
                <a:gd name="connsiteX542" fmla="*/ 535209 w 2992697"/>
                <a:gd name="connsiteY542" fmla="*/ 145599 h 1030680"/>
                <a:gd name="connsiteX543" fmla="*/ 519686 w 2992697"/>
                <a:gd name="connsiteY543" fmla="*/ 156154 h 1030680"/>
                <a:gd name="connsiteX544" fmla="*/ 508200 w 2992697"/>
                <a:gd name="connsiteY544" fmla="*/ 165778 h 1030680"/>
                <a:gd name="connsiteX545" fmla="*/ 524964 w 2992697"/>
                <a:gd name="connsiteY545" fmla="*/ 165778 h 1030680"/>
                <a:gd name="connsiteX546" fmla="*/ 530241 w 2992697"/>
                <a:gd name="connsiteY546" fmla="*/ 162674 h 1030680"/>
                <a:gd name="connsiteX547" fmla="*/ 535519 w 2992697"/>
                <a:gd name="connsiteY547" fmla="*/ 160500 h 1030680"/>
                <a:gd name="connsiteX548" fmla="*/ 541728 w 2992697"/>
                <a:gd name="connsiteY548" fmla="*/ 158327 h 1030680"/>
                <a:gd name="connsiteX549" fmla="*/ 549179 w 2992697"/>
                <a:gd name="connsiteY549" fmla="*/ 158327 h 1030680"/>
                <a:gd name="connsiteX550" fmla="*/ 549179 w 2992697"/>
                <a:gd name="connsiteY550" fmla="*/ 162674 h 1030680"/>
                <a:gd name="connsiteX551" fmla="*/ 527137 w 2992697"/>
                <a:gd name="connsiteY551" fmla="*/ 178506 h 1030680"/>
                <a:gd name="connsiteX552" fmla="*/ 508200 w 2992697"/>
                <a:gd name="connsiteY552" fmla="*/ 195270 h 1030680"/>
                <a:gd name="connsiteX553" fmla="*/ 492677 w 2992697"/>
                <a:gd name="connsiteY553" fmla="*/ 212034 h 1030680"/>
                <a:gd name="connsiteX554" fmla="*/ 473740 w 2992697"/>
                <a:gd name="connsiteY554" fmla="*/ 226936 h 1030680"/>
                <a:gd name="connsiteX555" fmla="*/ 453872 w 2992697"/>
                <a:gd name="connsiteY555" fmla="*/ 239664 h 1030680"/>
                <a:gd name="connsiteX556" fmla="*/ 427794 w 2992697"/>
                <a:gd name="connsiteY556" fmla="*/ 247115 h 1030680"/>
                <a:gd name="connsiteX557" fmla="*/ 427794 w 2992697"/>
                <a:gd name="connsiteY557" fmla="*/ 259843 h 1030680"/>
                <a:gd name="connsiteX558" fmla="*/ 415377 w 2992697"/>
                <a:gd name="connsiteY558" fmla="*/ 262016 h 1030680"/>
                <a:gd name="connsiteX559" fmla="*/ 400786 w 2992697"/>
                <a:gd name="connsiteY559" fmla="*/ 267294 h 1030680"/>
                <a:gd name="connsiteX560" fmla="*/ 392403 w 2992697"/>
                <a:gd name="connsiteY560" fmla="*/ 274745 h 1030680"/>
                <a:gd name="connsiteX561" fmla="*/ 397681 w 2992697"/>
                <a:gd name="connsiteY561" fmla="*/ 279091 h 1030680"/>
                <a:gd name="connsiteX562" fmla="*/ 400786 w 2992697"/>
                <a:gd name="connsiteY562" fmla="*/ 282195 h 1030680"/>
                <a:gd name="connsiteX563" fmla="*/ 402959 w 2992697"/>
                <a:gd name="connsiteY563" fmla="*/ 284368 h 1030680"/>
                <a:gd name="connsiteX564" fmla="*/ 402959 w 2992697"/>
                <a:gd name="connsiteY564" fmla="*/ 287473 h 1030680"/>
                <a:gd name="connsiteX565" fmla="*/ 402959 w 2992697"/>
                <a:gd name="connsiteY565" fmla="*/ 291819 h 1030680"/>
                <a:gd name="connsiteX566" fmla="*/ 400786 w 2992697"/>
                <a:gd name="connsiteY566" fmla="*/ 297097 h 1030680"/>
                <a:gd name="connsiteX567" fmla="*/ 400786 w 2992697"/>
                <a:gd name="connsiteY567" fmla="*/ 304547 h 1030680"/>
                <a:gd name="connsiteX568" fmla="*/ 361048 w 2992697"/>
                <a:gd name="connsiteY568" fmla="*/ 307652 h 1030680"/>
                <a:gd name="connsiteX569" fmla="*/ 361048 w 2992697"/>
                <a:gd name="connsiteY569" fmla="*/ 311998 h 1030680"/>
                <a:gd name="connsiteX570" fmla="*/ 366326 w 2992697"/>
                <a:gd name="connsiteY570" fmla="*/ 314171 h 1030680"/>
                <a:gd name="connsiteX571" fmla="*/ 368499 w 2992697"/>
                <a:gd name="connsiteY571" fmla="*/ 314171 h 1030680"/>
                <a:gd name="connsiteX572" fmla="*/ 371604 w 2992697"/>
                <a:gd name="connsiteY572" fmla="*/ 314171 h 1030680"/>
                <a:gd name="connsiteX573" fmla="*/ 371604 w 2992697"/>
                <a:gd name="connsiteY573" fmla="*/ 314171 h 1030680"/>
                <a:gd name="connsiteX574" fmla="*/ 373777 w 2992697"/>
                <a:gd name="connsiteY574" fmla="*/ 315103 h 1030680"/>
                <a:gd name="connsiteX575" fmla="*/ 373777 w 2992697"/>
                <a:gd name="connsiteY575" fmla="*/ 317276 h 1030680"/>
                <a:gd name="connsiteX576" fmla="*/ 377813 w 2992697"/>
                <a:gd name="connsiteY576" fmla="*/ 321622 h 1030680"/>
                <a:gd name="connsiteX577" fmla="*/ 371604 w 2992697"/>
                <a:gd name="connsiteY577" fmla="*/ 321622 h 1030680"/>
                <a:gd name="connsiteX578" fmla="*/ 363222 w 2992697"/>
                <a:gd name="connsiteY578" fmla="*/ 324726 h 1030680"/>
                <a:gd name="connsiteX579" fmla="*/ 351735 w 2992697"/>
                <a:gd name="connsiteY579" fmla="*/ 329073 h 1030680"/>
                <a:gd name="connsiteX580" fmla="*/ 341180 w 2992697"/>
                <a:gd name="connsiteY580" fmla="*/ 332177 h 1030680"/>
                <a:gd name="connsiteX581" fmla="*/ 344284 w 2992697"/>
                <a:gd name="connsiteY581" fmla="*/ 334350 h 1030680"/>
                <a:gd name="connsiteX582" fmla="*/ 346458 w 2992697"/>
                <a:gd name="connsiteY582" fmla="*/ 334350 h 1030680"/>
                <a:gd name="connsiteX583" fmla="*/ 348631 w 2992697"/>
                <a:gd name="connsiteY583" fmla="*/ 334350 h 1030680"/>
                <a:gd name="connsiteX584" fmla="*/ 349562 w 2992697"/>
                <a:gd name="connsiteY584" fmla="*/ 336523 h 1030680"/>
                <a:gd name="connsiteX585" fmla="*/ 351735 w 2992697"/>
                <a:gd name="connsiteY585" fmla="*/ 336523 h 1030680"/>
                <a:gd name="connsiteX586" fmla="*/ 349562 w 2992697"/>
                <a:gd name="connsiteY586" fmla="*/ 339628 h 1030680"/>
                <a:gd name="connsiteX587" fmla="*/ 348631 w 2992697"/>
                <a:gd name="connsiteY587" fmla="*/ 343974 h 1030680"/>
                <a:gd name="connsiteX588" fmla="*/ 346458 w 2992697"/>
                <a:gd name="connsiteY588" fmla="*/ 344905 h 1030680"/>
                <a:gd name="connsiteX589" fmla="*/ 348631 w 2992697"/>
                <a:gd name="connsiteY589" fmla="*/ 347078 h 1030680"/>
                <a:gd name="connsiteX590" fmla="*/ 348631 w 2992697"/>
                <a:gd name="connsiteY590" fmla="*/ 349252 h 1030680"/>
                <a:gd name="connsiteX591" fmla="*/ 349562 w 2992697"/>
                <a:gd name="connsiteY591" fmla="*/ 352356 h 1030680"/>
                <a:gd name="connsiteX592" fmla="*/ 351735 w 2992697"/>
                <a:gd name="connsiteY592" fmla="*/ 356702 h 1030680"/>
                <a:gd name="connsiteX593" fmla="*/ 344284 w 2992697"/>
                <a:gd name="connsiteY593" fmla="*/ 358875 h 1030680"/>
                <a:gd name="connsiteX594" fmla="*/ 339007 w 2992697"/>
                <a:gd name="connsiteY594" fmla="*/ 358875 h 1030680"/>
                <a:gd name="connsiteX595" fmla="*/ 333729 w 2992697"/>
                <a:gd name="connsiteY595" fmla="*/ 358875 h 1030680"/>
                <a:gd name="connsiteX596" fmla="*/ 327520 w 2992697"/>
                <a:gd name="connsiteY596" fmla="*/ 361980 h 1030680"/>
                <a:gd name="connsiteX597" fmla="*/ 346458 w 2992697"/>
                <a:gd name="connsiteY597" fmla="*/ 361980 h 1030680"/>
                <a:gd name="connsiteX598" fmla="*/ 361048 w 2992697"/>
                <a:gd name="connsiteY598" fmla="*/ 366326 h 1030680"/>
                <a:gd name="connsiteX599" fmla="*/ 361048 w 2992697"/>
                <a:gd name="connsiteY599" fmla="*/ 373777 h 1030680"/>
                <a:gd name="connsiteX600" fmla="*/ 337144 w 2992697"/>
                <a:gd name="connsiteY600" fmla="*/ 373777 h 1030680"/>
                <a:gd name="connsiteX601" fmla="*/ 334971 w 2992697"/>
                <a:gd name="connsiteY601" fmla="*/ 379054 h 1030680"/>
                <a:gd name="connsiteX602" fmla="*/ 334971 w 2992697"/>
                <a:gd name="connsiteY602" fmla="*/ 381227 h 1030680"/>
                <a:gd name="connsiteX603" fmla="*/ 334971 w 2992697"/>
                <a:gd name="connsiteY603" fmla="*/ 382159 h 1030680"/>
                <a:gd name="connsiteX604" fmla="*/ 334040 w 2992697"/>
                <a:gd name="connsiteY604" fmla="*/ 384332 h 1030680"/>
                <a:gd name="connsiteX605" fmla="*/ 331867 w 2992697"/>
                <a:gd name="connsiteY605" fmla="*/ 386505 h 1030680"/>
                <a:gd name="connsiteX606" fmla="*/ 322553 w 2992697"/>
                <a:gd name="connsiteY606" fmla="*/ 389609 h 1030680"/>
                <a:gd name="connsiteX607" fmla="*/ 310135 w 2992697"/>
                <a:gd name="connsiteY607" fmla="*/ 389609 h 1030680"/>
                <a:gd name="connsiteX608" fmla="*/ 297717 w 2992697"/>
                <a:gd name="connsiteY608" fmla="*/ 389609 h 1030680"/>
                <a:gd name="connsiteX609" fmla="*/ 285300 w 2992697"/>
                <a:gd name="connsiteY609" fmla="*/ 382159 h 1030680"/>
                <a:gd name="connsiteX610" fmla="*/ 268536 w 2992697"/>
                <a:gd name="connsiteY610" fmla="*/ 382159 h 1030680"/>
                <a:gd name="connsiteX611" fmla="*/ 251772 w 2992697"/>
                <a:gd name="connsiteY611" fmla="*/ 384332 h 1030680"/>
                <a:gd name="connsiteX612" fmla="*/ 234076 w 2992697"/>
                <a:gd name="connsiteY612" fmla="*/ 386505 h 1030680"/>
                <a:gd name="connsiteX613" fmla="*/ 217312 w 2992697"/>
                <a:gd name="connsiteY613" fmla="*/ 384332 h 1030680"/>
                <a:gd name="connsiteX614" fmla="*/ 200548 w 2992697"/>
                <a:gd name="connsiteY614" fmla="*/ 379054 h 1030680"/>
                <a:gd name="connsiteX615" fmla="*/ 199617 w 2992697"/>
                <a:gd name="connsiteY615" fmla="*/ 376881 h 1030680"/>
                <a:gd name="connsiteX616" fmla="*/ 199617 w 2992697"/>
                <a:gd name="connsiteY616" fmla="*/ 374708 h 1030680"/>
                <a:gd name="connsiteX617" fmla="*/ 197444 w 2992697"/>
                <a:gd name="connsiteY617" fmla="*/ 374708 h 1030680"/>
                <a:gd name="connsiteX618" fmla="*/ 197444 w 2992697"/>
                <a:gd name="connsiteY618" fmla="*/ 372535 h 1030680"/>
                <a:gd name="connsiteX619" fmla="*/ 197444 w 2992697"/>
                <a:gd name="connsiteY619" fmla="*/ 368189 h 1030680"/>
                <a:gd name="connsiteX620" fmla="*/ 200548 w 2992697"/>
                <a:gd name="connsiteY620" fmla="*/ 368189 h 1030680"/>
                <a:gd name="connsiteX621" fmla="*/ 202721 w 2992697"/>
                <a:gd name="connsiteY621" fmla="*/ 365084 h 1030680"/>
                <a:gd name="connsiteX622" fmla="*/ 206757 w 2992697"/>
                <a:gd name="connsiteY622" fmla="*/ 360738 h 1030680"/>
                <a:gd name="connsiteX623" fmla="*/ 207688 w 2992697"/>
                <a:gd name="connsiteY623" fmla="*/ 358565 h 1030680"/>
                <a:gd name="connsiteX624" fmla="*/ 211724 w 2992697"/>
                <a:gd name="connsiteY624" fmla="*/ 357634 h 1030680"/>
                <a:gd name="connsiteX625" fmla="*/ 213897 w 2992697"/>
                <a:gd name="connsiteY625" fmla="*/ 353287 h 1030680"/>
                <a:gd name="connsiteX626" fmla="*/ 217002 w 2992697"/>
                <a:gd name="connsiteY626" fmla="*/ 348010 h 1030680"/>
                <a:gd name="connsiteX627" fmla="*/ 209551 w 2992697"/>
                <a:gd name="connsiteY627" fmla="*/ 345837 h 1030680"/>
                <a:gd name="connsiteX628" fmla="*/ 204273 w 2992697"/>
                <a:gd name="connsiteY628" fmla="*/ 342732 h 1030680"/>
                <a:gd name="connsiteX629" fmla="*/ 200238 w 2992697"/>
                <a:gd name="connsiteY629" fmla="*/ 336523 h 1030680"/>
                <a:gd name="connsiteX630" fmla="*/ 199306 w 2992697"/>
                <a:gd name="connsiteY630" fmla="*/ 331246 h 1030680"/>
                <a:gd name="connsiteX631" fmla="*/ 197133 w 2992697"/>
                <a:gd name="connsiteY631" fmla="*/ 323795 h 1030680"/>
                <a:gd name="connsiteX632" fmla="*/ 204584 w 2992697"/>
                <a:gd name="connsiteY632" fmla="*/ 323795 h 1030680"/>
                <a:gd name="connsiteX633" fmla="*/ 217002 w 2992697"/>
                <a:gd name="connsiteY633" fmla="*/ 320691 h 1030680"/>
                <a:gd name="connsiteX634" fmla="*/ 231593 w 2992697"/>
                <a:gd name="connsiteY634" fmla="*/ 323795 h 1030680"/>
                <a:gd name="connsiteX635" fmla="*/ 244010 w 2992697"/>
                <a:gd name="connsiteY635" fmla="*/ 329073 h 1030680"/>
                <a:gd name="connsiteX636" fmla="*/ 256428 w 2992697"/>
                <a:gd name="connsiteY636" fmla="*/ 335281 h 1030680"/>
                <a:gd name="connsiteX637" fmla="*/ 256428 w 2992697"/>
                <a:gd name="connsiteY637" fmla="*/ 327831 h 1030680"/>
                <a:gd name="connsiteX638" fmla="*/ 244010 w 2992697"/>
                <a:gd name="connsiteY638" fmla="*/ 321622 h 1030680"/>
                <a:gd name="connsiteX639" fmla="*/ 233455 w 2992697"/>
                <a:gd name="connsiteY639" fmla="*/ 316344 h 1030680"/>
                <a:gd name="connsiteX640" fmla="*/ 224142 w 2992697"/>
                <a:gd name="connsiteY640" fmla="*/ 306720 h 1030680"/>
                <a:gd name="connsiteX641" fmla="*/ 227246 w 2992697"/>
                <a:gd name="connsiteY641" fmla="*/ 306720 h 1030680"/>
                <a:gd name="connsiteX642" fmla="*/ 236560 w 2992697"/>
                <a:gd name="connsiteY642" fmla="*/ 293061 h 1030680"/>
                <a:gd name="connsiteX643" fmla="*/ 248046 w 2992697"/>
                <a:gd name="connsiteY643" fmla="*/ 283437 h 1030680"/>
                <a:gd name="connsiteX644" fmla="*/ 262637 w 2992697"/>
                <a:gd name="connsiteY644" fmla="*/ 275986 h 1030680"/>
                <a:gd name="connsiteX645" fmla="*/ 280333 w 2992697"/>
                <a:gd name="connsiteY645" fmla="*/ 270709 h 1030680"/>
                <a:gd name="connsiteX646" fmla="*/ 280333 w 2992697"/>
                <a:gd name="connsiteY646" fmla="*/ 266983 h 1030680"/>
                <a:gd name="connsiteX647" fmla="*/ 263568 w 2992697"/>
                <a:gd name="connsiteY647" fmla="*/ 261706 h 1030680"/>
                <a:gd name="connsiteX648" fmla="*/ 251151 w 2992697"/>
                <a:gd name="connsiteY648" fmla="*/ 252082 h 1030680"/>
                <a:gd name="connsiteX649" fmla="*/ 240595 w 2992697"/>
                <a:gd name="connsiteY649" fmla="*/ 239354 h 1030680"/>
                <a:gd name="connsiteX650" fmla="*/ 231282 w 2992697"/>
                <a:gd name="connsiteY650" fmla="*/ 226625 h 1030680"/>
                <a:gd name="connsiteX651" fmla="*/ 236560 w 2992697"/>
                <a:gd name="connsiteY651" fmla="*/ 224452 h 1030680"/>
                <a:gd name="connsiteX652" fmla="*/ 240595 w 2992697"/>
                <a:gd name="connsiteY652" fmla="*/ 224452 h 1030680"/>
                <a:gd name="connsiteX653" fmla="*/ 245873 w 2992697"/>
                <a:gd name="connsiteY653" fmla="*/ 222279 h 1030680"/>
                <a:gd name="connsiteX654" fmla="*/ 251151 w 2992697"/>
                <a:gd name="connsiteY654" fmla="*/ 222279 h 1030680"/>
                <a:gd name="connsiteX655" fmla="*/ 258601 w 2992697"/>
                <a:gd name="connsiteY655" fmla="*/ 227557 h 1030680"/>
                <a:gd name="connsiteX656" fmla="*/ 263879 w 2992697"/>
                <a:gd name="connsiteY656" fmla="*/ 233766 h 1030680"/>
                <a:gd name="connsiteX657" fmla="*/ 271330 w 2992697"/>
                <a:gd name="connsiteY657" fmla="*/ 239043 h 1030680"/>
                <a:gd name="connsiteX658" fmla="*/ 271330 w 2992697"/>
                <a:gd name="connsiteY658" fmla="*/ 234697 h 1030680"/>
                <a:gd name="connsiteX659" fmla="*/ 270398 w 2992697"/>
                <a:gd name="connsiteY659" fmla="*/ 231593 h 1030680"/>
                <a:gd name="connsiteX660" fmla="*/ 268225 w 2992697"/>
                <a:gd name="connsiteY660" fmla="*/ 231593 h 1030680"/>
                <a:gd name="connsiteX661" fmla="*/ 268225 w 2992697"/>
                <a:gd name="connsiteY661" fmla="*/ 229419 h 1030680"/>
                <a:gd name="connsiteX662" fmla="*/ 266052 w 2992697"/>
                <a:gd name="connsiteY662" fmla="*/ 227246 h 1030680"/>
                <a:gd name="connsiteX663" fmla="*/ 266052 w 2992697"/>
                <a:gd name="connsiteY663" fmla="*/ 226315 h 1030680"/>
                <a:gd name="connsiteX664" fmla="*/ 263879 w 2992697"/>
                <a:gd name="connsiteY664" fmla="*/ 221969 h 1030680"/>
                <a:gd name="connsiteX665" fmla="*/ 267915 w 2992697"/>
                <a:gd name="connsiteY665" fmla="*/ 221969 h 1030680"/>
                <a:gd name="connsiteX666" fmla="*/ 267915 w 2992697"/>
                <a:gd name="connsiteY666" fmla="*/ 218864 h 1030680"/>
                <a:gd name="connsiteX667" fmla="*/ 284679 w 2992697"/>
                <a:gd name="connsiteY667" fmla="*/ 212655 h 1030680"/>
                <a:gd name="connsiteX668" fmla="*/ 300201 w 2992697"/>
                <a:gd name="connsiteY668" fmla="*/ 209551 h 1030680"/>
                <a:gd name="connsiteX669" fmla="*/ 316965 w 2992697"/>
                <a:gd name="connsiteY669" fmla="*/ 207378 h 1030680"/>
                <a:gd name="connsiteX670" fmla="*/ 336834 w 2992697"/>
                <a:gd name="connsiteY670" fmla="*/ 209551 h 1030680"/>
                <a:gd name="connsiteX671" fmla="*/ 327520 w 2992697"/>
                <a:gd name="connsiteY671" fmla="*/ 198064 h 1030680"/>
                <a:gd name="connsiteX672" fmla="*/ 339007 w 2992697"/>
                <a:gd name="connsiteY672" fmla="*/ 194960 h 1030680"/>
                <a:gd name="connsiteX673" fmla="*/ 351425 w 2992697"/>
                <a:gd name="connsiteY673" fmla="*/ 189682 h 1030680"/>
                <a:gd name="connsiteX674" fmla="*/ 363842 w 2992697"/>
                <a:gd name="connsiteY674" fmla="*/ 184405 h 1030680"/>
                <a:gd name="connsiteX675" fmla="*/ 371293 w 2992697"/>
                <a:gd name="connsiteY675" fmla="*/ 178196 h 1030680"/>
                <a:gd name="connsiteX676" fmla="*/ 377502 w 2992697"/>
                <a:gd name="connsiteY676" fmla="*/ 178196 h 1030680"/>
                <a:gd name="connsiteX677" fmla="*/ 377502 w 2992697"/>
                <a:gd name="connsiteY677" fmla="*/ 175091 h 1030680"/>
                <a:gd name="connsiteX678" fmla="*/ 368189 w 2992697"/>
                <a:gd name="connsiteY678" fmla="*/ 175091 h 1030680"/>
                <a:gd name="connsiteX679" fmla="*/ 364153 w 2992697"/>
                <a:gd name="connsiteY679" fmla="*/ 177265 h 1030680"/>
                <a:gd name="connsiteX680" fmla="*/ 361048 w 2992697"/>
                <a:gd name="connsiteY680" fmla="*/ 178196 h 1030680"/>
                <a:gd name="connsiteX681" fmla="*/ 358875 w 2992697"/>
                <a:gd name="connsiteY681" fmla="*/ 178196 h 1030680"/>
                <a:gd name="connsiteX682" fmla="*/ 356702 w 2992697"/>
                <a:gd name="connsiteY682" fmla="*/ 178196 h 1030680"/>
                <a:gd name="connsiteX683" fmla="*/ 355771 w 2992697"/>
                <a:gd name="connsiteY683" fmla="*/ 178196 h 1030680"/>
                <a:gd name="connsiteX684" fmla="*/ 353598 w 2992697"/>
                <a:gd name="connsiteY684" fmla="*/ 177265 h 1030680"/>
                <a:gd name="connsiteX685" fmla="*/ 351425 w 2992697"/>
                <a:gd name="connsiteY685" fmla="*/ 175091 h 1030680"/>
                <a:gd name="connsiteX686" fmla="*/ 348320 w 2992697"/>
                <a:gd name="connsiteY686" fmla="*/ 175091 h 1030680"/>
                <a:gd name="connsiteX687" fmla="*/ 344284 w 2992697"/>
                <a:gd name="connsiteY687" fmla="*/ 178196 h 1030680"/>
                <a:gd name="connsiteX688" fmla="*/ 339007 w 2992697"/>
                <a:gd name="connsiteY688" fmla="*/ 184405 h 1030680"/>
                <a:gd name="connsiteX689" fmla="*/ 333729 w 2992697"/>
                <a:gd name="connsiteY689" fmla="*/ 189682 h 1030680"/>
                <a:gd name="connsiteX690" fmla="*/ 329693 w 2992697"/>
                <a:gd name="connsiteY690" fmla="*/ 194960 h 1030680"/>
                <a:gd name="connsiteX691" fmla="*/ 324416 w 2992697"/>
                <a:gd name="connsiteY691" fmla="*/ 198064 h 1030680"/>
                <a:gd name="connsiteX692" fmla="*/ 304547 w 2992697"/>
                <a:gd name="connsiteY692" fmla="*/ 204273 h 1030680"/>
                <a:gd name="connsiteX693" fmla="*/ 285610 w 2992697"/>
                <a:gd name="connsiteY693" fmla="*/ 204273 h 1030680"/>
                <a:gd name="connsiteX694" fmla="*/ 267915 w 2992697"/>
                <a:gd name="connsiteY694" fmla="*/ 199927 h 1030680"/>
                <a:gd name="connsiteX695" fmla="*/ 251151 w 2992697"/>
                <a:gd name="connsiteY695" fmla="*/ 192476 h 1030680"/>
                <a:gd name="connsiteX696" fmla="*/ 248978 w 2992697"/>
                <a:gd name="connsiteY696" fmla="*/ 192476 h 1030680"/>
                <a:gd name="connsiteX697" fmla="*/ 245873 w 2992697"/>
                <a:gd name="connsiteY697" fmla="*/ 194650 h 1030680"/>
                <a:gd name="connsiteX698" fmla="*/ 240595 w 2992697"/>
                <a:gd name="connsiteY698" fmla="*/ 196823 h 1030680"/>
                <a:gd name="connsiteX699" fmla="*/ 236560 w 2992697"/>
                <a:gd name="connsiteY699" fmla="*/ 197754 h 1030680"/>
                <a:gd name="connsiteX700" fmla="*/ 233455 w 2992697"/>
                <a:gd name="connsiteY700" fmla="*/ 199927 h 1030680"/>
                <a:gd name="connsiteX701" fmla="*/ 227246 w 2992697"/>
                <a:gd name="connsiteY701" fmla="*/ 202100 h 1030680"/>
                <a:gd name="connsiteX702" fmla="*/ 224142 w 2992697"/>
                <a:gd name="connsiteY702" fmla="*/ 192476 h 1030680"/>
                <a:gd name="connsiteX703" fmla="*/ 227246 w 2992697"/>
                <a:gd name="connsiteY703" fmla="*/ 191545 h 1030680"/>
                <a:gd name="connsiteX704" fmla="*/ 227246 w 2992697"/>
                <a:gd name="connsiteY704" fmla="*/ 191545 h 1030680"/>
                <a:gd name="connsiteX705" fmla="*/ 229419 w 2992697"/>
                <a:gd name="connsiteY705" fmla="*/ 189372 h 1030680"/>
                <a:gd name="connsiteX706" fmla="*/ 231593 w 2992697"/>
                <a:gd name="connsiteY706" fmla="*/ 185026 h 1030680"/>
                <a:gd name="connsiteX707" fmla="*/ 221037 w 2992697"/>
                <a:gd name="connsiteY707" fmla="*/ 185026 h 1030680"/>
                <a:gd name="connsiteX708" fmla="*/ 217002 w 2992697"/>
                <a:gd name="connsiteY708" fmla="*/ 187199 h 1030680"/>
                <a:gd name="connsiteX709" fmla="*/ 211724 w 2992697"/>
                <a:gd name="connsiteY709" fmla="*/ 189372 h 1030680"/>
                <a:gd name="connsiteX710" fmla="*/ 206446 w 2992697"/>
                <a:gd name="connsiteY710" fmla="*/ 189372 h 1030680"/>
                <a:gd name="connsiteX711" fmla="*/ 200238 w 2992697"/>
                <a:gd name="connsiteY711" fmla="*/ 189372 h 1030680"/>
                <a:gd name="connsiteX712" fmla="*/ 197133 w 2992697"/>
                <a:gd name="connsiteY712" fmla="*/ 177885 h 1030680"/>
                <a:gd name="connsiteX713" fmla="*/ 200238 w 2992697"/>
                <a:gd name="connsiteY713" fmla="*/ 176954 h 1030680"/>
                <a:gd name="connsiteX714" fmla="*/ 202411 w 2992697"/>
                <a:gd name="connsiteY714" fmla="*/ 176954 h 1030680"/>
                <a:gd name="connsiteX715" fmla="*/ 204584 w 2992697"/>
                <a:gd name="connsiteY715" fmla="*/ 176954 h 1030680"/>
                <a:gd name="connsiteX716" fmla="*/ 206757 w 2992697"/>
                <a:gd name="connsiteY716" fmla="*/ 174781 h 1030680"/>
                <a:gd name="connsiteX717" fmla="*/ 207688 w 2992697"/>
                <a:gd name="connsiteY717" fmla="*/ 174781 h 1030680"/>
                <a:gd name="connsiteX718" fmla="*/ 184715 w 2992697"/>
                <a:gd name="connsiteY718" fmla="*/ 177885 h 1030680"/>
                <a:gd name="connsiteX719" fmla="*/ 182542 w 2992697"/>
                <a:gd name="connsiteY719" fmla="*/ 172608 h 1030680"/>
                <a:gd name="connsiteX720" fmla="*/ 178506 w 2992697"/>
                <a:gd name="connsiteY720" fmla="*/ 169503 h 1030680"/>
                <a:gd name="connsiteX721" fmla="*/ 177575 w 2992697"/>
                <a:gd name="connsiteY721" fmla="*/ 167330 h 1030680"/>
                <a:gd name="connsiteX722" fmla="*/ 175402 w 2992697"/>
                <a:gd name="connsiteY722" fmla="*/ 162984 h 1030680"/>
                <a:gd name="connsiteX723" fmla="*/ 171366 w 2992697"/>
                <a:gd name="connsiteY723" fmla="*/ 157706 h 1030680"/>
                <a:gd name="connsiteX724" fmla="*/ 177575 w 2992697"/>
                <a:gd name="connsiteY724" fmla="*/ 155533 h 1030680"/>
                <a:gd name="connsiteX725" fmla="*/ 180679 w 2992697"/>
                <a:gd name="connsiteY725" fmla="*/ 155533 h 1030680"/>
                <a:gd name="connsiteX726" fmla="*/ 182853 w 2992697"/>
                <a:gd name="connsiteY726" fmla="*/ 155533 h 1030680"/>
                <a:gd name="connsiteX727" fmla="*/ 185026 w 2992697"/>
                <a:gd name="connsiteY727" fmla="*/ 155533 h 1030680"/>
                <a:gd name="connsiteX728" fmla="*/ 185026 w 2992697"/>
                <a:gd name="connsiteY728" fmla="*/ 155223 h 1030680"/>
                <a:gd name="connsiteX729" fmla="*/ 185957 w 2992697"/>
                <a:gd name="connsiteY729" fmla="*/ 153050 h 1030680"/>
                <a:gd name="connsiteX730" fmla="*/ 188130 w 2992697"/>
                <a:gd name="connsiteY730" fmla="*/ 148704 h 1030680"/>
                <a:gd name="connsiteX731" fmla="*/ 180679 w 2992697"/>
                <a:gd name="connsiteY731" fmla="*/ 147772 h 1030680"/>
                <a:gd name="connsiteX732" fmla="*/ 173229 w 2992697"/>
                <a:gd name="connsiteY732" fmla="*/ 145599 h 1030680"/>
                <a:gd name="connsiteX733" fmla="*/ 170124 w 2992697"/>
                <a:gd name="connsiteY733" fmla="*/ 141253 h 1030680"/>
                <a:gd name="connsiteX734" fmla="*/ 163915 w 2992697"/>
                <a:gd name="connsiteY734" fmla="*/ 138148 h 1030680"/>
                <a:gd name="connsiteX735" fmla="*/ 167951 w 2992697"/>
                <a:gd name="connsiteY735" fmla="*/ 138148 h 1030680"/>
                <a:gd name="connsiteX736" fmla="*/ 167951 w 2992697"/>
                <a:gd name="connsiteY736" fmla="*/ 132871 h 1030680"/>
                <a:gd name="connsiteX737" fmla="*/ 185647 w 2992697"/>
                <a:gd name="connsiteY737" fmla="*/ 135975 h 1030680"/>
                <a:gd name="connsiteX738" fmla="*/ 194960 w 2992697"/>
                <a:gd name="connsiteY738" fmla="*/ 133802 h 1030680"/>
                <a:gd name="connsiteX739" fmla="*/ 202411 w 2992697"/>
                <a:gd name="connsiteY739" fmla="*/ 130698 h 1030680"/>
                <a:gd name="connsiteX740" fmla="*/ 206446 w 2992697"/>
                <a:gd name="connsiteY740" fmla="*/ 125420 h 1030680"/>
                <a:gd name="connsiteX741" fmla="*/ 211724 w 2992697"/>
                <a:gd name="connsiteY741" fmla="*/ 117969 h 1030680"/>
                <a:gd name="connsiteX742" fmla="*/ 221037 w 2992697"/>
                <a:gd name="connsiteY742" fmla="*/ 113623 h 1030680"/>
                <a:gd name="connsiteX743" fmla="*/ 231593 w 2992697"/>
                <a:gd name="connsiteY743" fmla="*/ 110519 h 1030680"/>
                <a:gd name="connsiteX744" fmla="*/ 239043 w 2992697"/>
                <a:gd name="connsiteY744" fmla="*/ 113623 h 1030680"/>
                <a:gd name="connsiteX745" fmla="*/ 248357 w 2992697"/>
                <a:gd name="connsiteY745" fmla="*/ 117969 h 1030680"/>
                <a:gd name="connsiteX746" fmla="*/ 255807 w 2992697"/>
                <a:gd name="connsiteY746" fmla="*/ 118901 h 1030680"/>
                <a:gd name="connsiteX747" fmla="*/ 264189 w 2992697"/>
                <a:gd name="connsiteY747" fmla="*/ 117969 h 1030680"/>
                <a:gd name="connsiteX748" fmla="*/ 261085 w 2992697"/>
                <a:gd name="connsiteY748" fmla="*/ 115796 h 1030680"/>
                <a:gd name="connsiteX749" fmla="*/ 257049 w 2992697"/>
                <a:gd name="connsiteY749" fmla="*/ 113623 h 1030680"/>
                <a:gd name="connsiteX750" fmla="*/ 256118 w 2992697"/>
                <a:gd name="connsiteY750" fmla="*/ 113623 h 1030680"/>
                <a:gd name="connsiteX751" fmla="*/ 256118 w 2992697"/>
                <a:gd name="connsiteY751" fmla="*/ 111760 h 1030680"/>
                <a:gd name="connsiteX752" fmla="*/ 253945 w 2992697"/>
                <a:gd name="connsiteY752" fmla="*/ 110829 h 1030680"/>
                <a:gd name="connsiteX753" fmla="*/ 253945 w 2992697"/>
                <a:gd name="connsiteY753" fmla="*/ 106483 h 1030680"/>
                <a:gd name="connsiteX754" fmla="*/ 251772 w 2992697"/>
                <a:gd name="connsiteY754" fmla="*/ 101205 h 1030680"/>
                <a:gd name="connsiteX755" fmla="*/ 257049 w 2992697"/>
                <a:gd name="connsiteY755" fmla="*/ 99032 h 1030680"/>
                <a:gd name="connsiteX756" fmla="*/ 261085 w 2992697"/>
                <a:gd name="connsiteY756" fmla="*/ 96859 h 1030680"/>
                <a:gd name="connsiteX757" fmla="*/ 264189 w 2992697"/>
                <a:gd name="connsiteY757" fmla="*/ 96859 h 1030680"/>
                <a:gd name="connsiteX758" fmla="*/ 266363 w 2992697"/>
                <a:gd name="connsiteY758" fmla="*/ 95928 h 1030680"/>
                <a:gd name="connsiteX759" fmla="*/ 270398 w 2992697"/>
                <a:gd name="connsiteY759" fmla="*/ 93755 h 1030680"/>
                <a:gd name="connsiteX760" fmla="*/ 277849 w 2992697"/>
                <a:gd name="connsiteY760" fmla="*/ 93755 h 1030680"/>
                <a:gd name="connsiteX761" fmla="*/ 280953 w 2992697"/>
                <a:gd name="connsiteY761" fmla="*/ 95928 h 1030680"/>
                <a:gd name="connsiteX762" fmla="*/ 284989 w 2992697"/>
                <a:gd name="connsiteY762" fmla="*/ 99032 h 1030680"/>
                <a:gd name="connsiteX763" fmla="*/ 288094 w 2992697"/>
                <a:gd name="connsiteY763" fmla="*/ 101205 h 1030680"/>
                <a:gd name="connsiteX764" fmla="*/ 288094 w 2992697"/>
                <a:gd name="connsiteY764" fmla="*/ 96859 h 1030680"/>
                <a:gd name="connsiteX765" fmla="*/ 285921 w 2992697"/>
                <a:gd name="connsiteY765" fmla="*/ 95928 h 1030680"/>
                <a:gd name="connsiteX766" fmla="*/ 285921 w 2992697"/>
                <a:gd name="connsiteY766" fmla="*/ 93755 h 1030680"/>
                <a:gd name="connsiteX767" fmla="*/ 285921 w 2992697"/>
                <a:gd name="connsiteY767" fmla="*/ 93755 h 1030680"/>
                <a:gd name="connsiteX768" fmla="*/ 285921 w 2992697"/>
                <a:gd name="connsiteY768" fmla="*/ 91582 h 1030680"/>
                <a:gd name="connsiteX769" fmla="*/ 284989 w 2992697"/>
                <a:gd name="connsiteY769" fmla="*/ 88477 h 1030680"/>
                <a:gd name="connsiteX770" fmla="*/ 290267 w 2992697"/>
                <a:gd name="connsiteY770" fmla="*/ 86304 h 1030680"/>
                <a:gd name="connsiteX771" fmla="*/ 293371 w 2992697"/>
                <a:gd name="connsiteY771" fmla="*/ 84131 h 1030680"/>
                <a:gd name="connsiteX772" fmla="*/ 299580 w 2992697"/>
                <a:gd name="connsiteY772" fmla="*/ 81026 h 1030680"/>
                <a:gd name="connsiteX773" fmla="*/ 302685 w 2992697"/>
                <a:gd name="connsiteY773" fmla="*/ 76680 h 1030680"/>
                <a:gd name="connsiteX774" fmla="*/ 304858 w 2992697"/>
                <a:gd name="connsiteY774" fmla="*/ 76680 h 1030680"/>
                <a:gd name="connsiteX775" fmla="*/ 312308 w 2992697"/>
                <a:gd name="connsiteY775" fmla="*/ 76680 h 1030680"/>
                <a:gd name="connsiteX776" fmla="*/ 317586 w 2992697"/>
                <a:gd name="connsiteY776" fmla="*/ 78853 h 1030680"/>
                <a:gd name="connsiteX777" fmla="*/ 321622 w 2992697"/>
                <a:gd name="connsiteY777" fmla="*/ 83199 h 1030680"/>
                <a:gd name="connsiteX778" fmla="*/ 327831 w 2992697"/>
                <a:gd name="connsiteY778" fmla="*/ 83199 h 1030680"/>
                <a:gd name="connsiteX779" fmla="*/ 337144 w 2992697"/>
                <a:gd name="connsiteY779" fmla="*/ 81026 h 1030680"/>
                <a:gd name="connsiteX780" fmla="*/ 341180 w 2992697"/>
                <a:gd name="connsiteY780" fmla="*/ 68298 h 1030680"/>
                <a:gd name="connsiteX781" fmla="*/ 346458 w 2992697"/>
                <a:gd name="connsiteY781" fmla="*/ 66125 h 1030680"/>
                <a:gd name="connsiteX782" fmla="*/ 351735 w 2992697"/>
                <a:gd name="connsiteY782" fmla="*/ 66125 h 1030680"/>
                <a:gd name="connsiteX783" fmla="*/ 357013 w 2992697"/>
                <a:gd name="connsiteY783" fmla="*/ 66125 h 1030680"/>
                <a:gd name="connsiteX784" fmla="*/ 361048 w 2992697"/>
                <a:gd name="connsiteY784" fmla="*/ 68298 h 1030680"/>
                <a:gd name="connsiteX785" fmla="*/ 364153 w 2992697"/>
                <a:gd name="connsiteY785" fmla="*/ 68298 h 1030680"/>
                <a:gd name="connsiteX786" fmla="*/ 371604 w 2992697"/>
                <a:gd name="connsiteY786" fmla="*/ 56812 h 1030680"/>
                <a:gd name="connsiteX787" fmla="*/ 383090 w 2992697"/>
                <a:gd name="connsiteY787" fmla="*/ 54638 h 1030680"/>
                <a:gd name="connsiteX788" fmla="*/ 390541 w 2992697"/>
                <a:gd name="connsiteY788" fmla="*/ 58985 h 1030680"/>
                <a:gd name="connsiteX789" fmla="*/ 397992 w 2992697"/>
                <a:gd name="connsiteY789" fmla="*/ 62089 h 1030680"/>
                <a:gd name="connsiteX790" fmla="*/ 405442 w 2992697"/>
                <a:gd name="connsiteY790" fmla="*/ 64262 h 1030680"/>
                <a:gd name="connsiteX791" fmla="*/ 414756 w 2992697"/>
                <a:gd name="connsiteY791" fmla="*/ 61158 h 1030680"/>
                <a:gd name="connsiteX792" fmla="*/ 427173 w 2992697"/>
                <a:gd name="connsiteY792" fmla="*/ 53707 h 1030680"/>
                <a:gd name="connsiteX793" fmla="*/ 439281 w 2992697"/>
                <a:gd name="connsiteY793" fmla="*/ 47498 h 1030680"/>
                <a:gd name="connsiteX794" fmla="*/ 439281 w 2992697"/>
                <a:gd name="connsiteY794" fmla="*/ 47498 h 1030680"/>
                <a:gd name="connsiteX795" fmla="*/ 439281 w 2992697"/>
                <a:gd name="connsiteY795" fmla="*/ 47498 h 1030680"/>
                <a:gd name="connsiteX796" fmla="*/ 2195472 w 2992697"/>
                <a:gd name="connsiteY796" fmla="*/ 44394 h 1030680"/>
                <a:gd name="connsiteX797" fmla="*/ 2202923 w 2992697"/>
                <a:gd name="connsiteY797" fmla="*/ 46567 h 1030680"/>
                <a:gd name="connsiteX798" fmla="*/ 2210374 w 2992697"/>
                <a:gd name="connsiteY798" fmla="*/ 49671 h 1030680"/>
                <a:gd name="connsiteX799" fmla="*/ 2213478 w 2992697"/>
                <a:gd name="connsiteY799" fmla="*/ 54018 h 1030680"/>
                <a:gd name="connsiteX800" fmla="*/ 2218756 w 2992697"/>
                <a:gd name="connsiteY800" fmla="*/ 57122 h 1030680"/>
                <a:gd name="connsiteX801" fmla="*/ 2224965 w 2992697"/>
                <a:gd name="connsiteY801" fmla="*/ 61468 h 1030680"/>
                <a:gd name="connsiteX802" fmla="*/ 2220929 w 2992697"/>
                <a:gd name="connsiteY802" fmla="*/ 72023 h 1030680"/>
                <a:gd name="connsiteX803" fmla="*/ 2198888 w 2992697"/>
                <a:gd name="connsiteY803" fmla="*/ 84752 h 1030680"/>
                <a:gd name="connsiteX804" fmla="*/ 2182123 w 2992697"/>
                <a:gd name="connsiteY804" fmla="*/ 99653 h 1030680"/>
                <a:gd name="connsiteX805" fmla="*/ 2167532 w 2992697"/>
                <a:gd name="connsiteY805" fmla="*/ 118590 h 1030680"/>
                <a:gd name="connsiteX806" fmla="*/ 2164428 w 2992697"/>
                <a:gd name="connsiteY806" fmla="*/ 118590 h 1030680"/>
                <a:gd name="connsiteX807" fmla="*/ 2164428 w 2992697"/>
                <a:gd name="connsiteY807" fmla="*/ 114244 h 1030680"/>
                <a:gd name="connsiteX808" fmla="*/ 2159150 w 2992697"/>
                <a:gd name="connsiteY808" fmla="*/ 111140 h 1030680"/>
                <a:gd name="connsiteX809" fmla="*/ 2155115 w 2992697"/>
                <a:gd name="connsiteY809" fmla="*/ 106793 h 1030680"/>
                <a:gd name="connsiteX810" fmla="*/ 2152942 w 2992697"/>
                <a:gd name="connsiteY810" fmla="*/ 103689 h 1030680"/>
                <a:gd name="connsiteX811" fmla="*/ 2149837 w 2992697"/>
                <a:gd name="connsiteY811" fmla="*/ 99343 h 1030680"/>
                <a:gd name="connsiteX812" fmla="*/ 2147664 w 2992697"/>
                <a:gd name="connsiteY812" fmla="*/ 94065 h 1030680"/>
                <a:gd name="connsiteX813" fmla="*/ 2151700 w 2992697"/>
                <a:gd name="connsiteY813" fmla="*/ 86614 h 1030680"/>
                <a:gd name="connsiteX814" fmla="*/ 2152631 w 2992697"/>
                <a:gd name="connsiteY814" fmla="*/ 81337 h 1030680"/>
                <a:gd name="connsiteX815" fmla="*/ 2154804 w 2992697"/>
                <a:gd name="connsiteY815" fmla="*/ 71713 h 1030680"/>
                <a:gd name="connsiteX816" fmla="*/ 2127795 w 2992697"/>
                <a:gd name="connsiteY816" fmla="*/ 71713 h 1030680"/>
                <a:gd name="connsiteX817" fmla="*/ 2127795 w 2992697"/>
                <a:gd name="connsiteY817" fmla="*/ 64262 h 1030680"/>
                <a:gd name="connsiteX818" fmla="*/ 2142386 w 2992697"/>
                <a:gd name="connsiteY818" fmla="*/ 58985 h 1030680"/>
                <a:gd name="connsiteX819" fmla="*/ 2156977 w 2992697"/>
                <a:gd name="connsiteY819" fmla="*/ 54638 h 1030680"/>
                <a:gd name="connsiteX820" fmla="*/ 2174673 w 2992697"/>
                <a:gd name="connsiteY820" fmla="*/ 51534 h 1030680"/>
                <a:gd name="connsiteX821" fmla="*/ 2176846 w 2992697"/>
                <a:gd name="connsiteY821" fmla="*/ 56812 h 1030680"/>
                <a:gd name="connsiteX822" fmla="*/ 2179019 w 2992697"/>
                <a:gd name="connsiteY822" fmla="*/ 58985 h 1030680"/>
                <a:gd name="connsiteX823" fmla="*/ 2179019 w 2992697"/>
                <a:gd name="connsiteY823" fmla="*/ 61158 h 1030680"/>
                <a:gd name="connsiteX824" fmla="*/ 2181192 w 2992697"/>
                <a:gd name="connsiteY824" fmla="*/ 61158 h 1030680"/>
                <a:gd name="connsiteX825" fmla="*/ 2181192 w 2992697"/>
                <a:gd name="connsiteY825" fmla="*/ 62089 h 1030680"/>
                <a:gd name="connsiteX826" fmla="*/ 2184297 w 2992697"/>
                <a:gd name="connsiteY826" fmla="*/ 64262 h 1030680"/>
                <a:gd name="connsiteX827" fmla="*/ 2186470 w 2992697"/>
                <a:gd name="connsiteY827" fmla="*/ 58985 h 1030680"/>
                <a:gd name="connsiteX828" fmla="*/ 2188643 w 2992697"/>
                <a:gd name="connsiteY828" fmla="*/ 54638 h 1030680"/>
                <a:gd name="connsiteX829" fmla="*/ 2189574 w 2992697"/>
                <a:gd name="connsiteY829" fmla="*/ 51534 h 1030680"/>
                <a:gd name="connsiteX830" fmla="*/ 2193610 w 2992697"/>
                <a:gd name="connsiteY830" fmla="*/ 47188 h 1030680"/>
                <a:gd name="connsiteX831" fmla="*/ 2195472 w 2992697"/>
                <a:gd name="connsiteY831" fmla="*/ 44394 h 1030680"/>
                <a:gd name="connsiteX832" fmla="*/ 2195472 w 2992697"/>
                <a:gd name="connsiteY832" fmla="*/ 44394 h 1030680"/>
                <a:gd name="connsiteX833" fmla="*/ 2195472 w 2992697"/>
                <a:gd name="connsiteY833" fmla="*/ 44394 h 1030680"/>
                <a:gd name="connsiteX834" fmla="*/ 2240487 w 2992697"/>
                <a:gd name="connsiteY834" fmla="*/ 24215 h 1030680"/>
                <a:gd name="connsiteX835" fmla="*/ 2244523 w 2992697"/>
                <a:gd name="connsiteY835" fmla="*/ 25146 h 1030680"/>
                <a:gd name="connsiteX836" fmla="*/ 2245454 w 2992697"/>
                <a:gd name="connsiteY836" fmla="*/ 25146 h 1030680"/>
                <a:gd name="connsiteX837" fmla="*/ 2247628 w 2992697"/>
                <a:gd name="connsiteY837" fmla="*/ 27319 h 1030680"/>
                <a:gd name="connsiteX838" fmla="*/ 2247628 w 2992697"/>
                <a:gd name="connsiteY838" fmla="*/ 27319 h 1030680"/>
                <a:gd name="connsiteX839" fmla="*/ 2249800 w 2992697"/>
                <a:gd name="connsiteY839" fmla="*/ 29492 h 1030680"/>
                <a:gd name="connsiteX840" fmla="*/ 2251974 w 2992697"/>
                <a:gd name="connsiteY840" fmla="*/ 32597 h 1030680"/>
                <a:gd name="connsiteX841" fmla="*/ 2255078 w 2992697"/>
                <a:gd name="connsiteY841" fmla="*/ 38806 h 1030680"/>
                <a:gd name="connsiteX842" fmla="*/ 2259114 w 2992697"/>
                <a:gd name="connsiteY842" fmla="*/ 44083 h 1030680"/>
                <a:gd name="connsiteX843" fmla="*/ 2260045 w 2992697"/>
                <a:gd name="connsiteY843" fmla="*/ 51534 h 1030680"/>
                <a:gd name="connsiteX844" fmla="*/ 2251663 w 2992697"/>
                <a:gd name="connsiteY844" fmla="*/ 51534 h 1030680"/>
                <a:gd name="connsiteX845" fmla="*/ 2251663 w 2992697"/>
                <a:gd name="connsiteY845" fmla="*/ 47188 h 1030680"/>
                <a:gd name="connsiteX846" fmla="*/ 2247628 w 2992697"/>
                <a:gd name="connsiteY846" fmla="*/ 44083 h 1030680"/>
                <a:gd name="connsiteX847" fmla="*/ 2244523 w 2992697"/>
                <a:gd name="connsiteY847" fmla="*/ 39737 h 1030680"/>
                <a:gd name="connsiteX848" fmla="*/ 2242350 w 2992697"/>
                <a:gd name="connsiteY848" fmla="*/ 36633 h 1030680"/>
                <a:gd name="connsiteX849" fmla="*/ 2240177 w 2992697"/>
                <a:gd name="connsiteY849" fmla="*/ 31355 h 1030680"/>
                <a:gd name="connsiteX850" fmla="*/ 2240177 w 2992697"/>
                <a:gd name="connsiteY850" fmla="*/ 24215 h 1030680"/>
                <a:gd name="connsiteX851" fmla="*/ 2240487 w 2992697"/>
                <a:gd name="connsiteY851" fmla="*/ 24215 h 1030680"/>
                <a:gd name="connsiteX852" fmla="*/ 2240487 w 2992697"/>
                <a:gd name="connsiteY852" fmla="*/ 24215 h 1030680"/>
                <a:gd name="connsiteX853" fmla="*/ 984113 w 2992697"/>
                <a:gd name="connsiteY853" fmla="*/ 20179 h 1030680"/>
                <a:gd name="connsiteX854" fmla="*/ 1009259 w 2992697"/>
                <a:gd name="connsiteY854" fmla="*/ 20179 h 1030680"/>
                <a:gd name="connsiteX855" fmla="*/ 1035337 w 2992697"/>
                <a:gd name="connsiteY855" fmla="*/ 24525 h 1030680"/>
                <a:gd name="connsiteX856" fmla="*/ 1058310 w 2992697"/>
                <a:gd name="connsiteY856" fmla="*/ 27630 h 1030680"/>
                <a:gd name="connsiteX857" fmla="*/ 1079110 w 2992697"/>
                <a:gd name="connsiteY857" fmla="*/ 32907 h 1030680"/>
                <a:gd name="connsiteX858" fmla="*/ 1109223 w 2992697"/>
                <a:gd name="connsiteY858" fmla="*/ 27630 h 1030680"/>
                <a:gd name="connsiteX859" fmla="*/ 1113259 w 2992697"/>
                <a:gd name="connsiteY859" fmla="*/ 31976 h 1030680"/>
                <a:gd name="connsiteX860" fmla="*/ 1116363 w 2992697"/>
                <a:gd name="connsiteY860" fmla="*/ 32907 h 1030680"/>
                <a:gd name="connsiteX861" fmla="*/ 1120399 w 2992697"/>
                <a:gd name="connsiteY861" fmla="*/ 39116 h 1030680"/>
                <a:gd name="connsiteX862" fmla="*/ 1122572 w 2992697"/>
                <a:gd name="connsiteY862" fmla="*/ 42221 h 1030680"/>
                <a:gd name="connsiteX863" fmla="*/ 1125676 w 2992697"/>
                <a:gd name="connsiteY863" fmla="*/ 44394 h 1030680"/>
                <a:gd name="connsiteX864" fmla="*/ 1143372 w 2992697"/>
                <a:gd name="connsiteY864" fmla="*/ 51844 h 1030680"/>
                <a:gd name="connsiteX865" fmla="*/ 1164172 w 2992697"/>
                <a:gd name="connsiteY865" fmla="*/ 57122 h 1030680"/>
                <a:gd name="connsiteX866" fmla="*/ 1181867 w 2992697"/>
                <a:gd name="connsiteY866" fmla="*/ 61468 h 1030680"/>
                <a:gd name="connsiteX867" fmla="*/ 1181867 w 2992697"/>
                <a:gd name="connsiteY867" fmla="*/ 68919 h 1030680"/>
                <a:gd name="connsiteX868" fmla="*/ 1152685 w 2992697"/>
                <a:gd name="connsiteY868" fmla="*/ 68919 h 1030680"/>
                <a:gd name="connsiteX869" fmla="*/ 1140267 w 2992697"/>
                <a:gd name="connsiteY869" fmla="*/ 62710 h 1030680"/>
                <a:gd name="connsiteX870" fmla="*/ 1125676 w 2992697"/>
                <a:gd name="connsiteY870" fmla="*/ 62710 h 1030680"/>
                <a:gd name="connsiteX871" fmla="*/ 1108912 w 2992697"/>
                <a:gd name="connsiteY871" fmla="*/ 64883 h 1030680"/>
                <a:gd name="connsiteX872" fmla="*/ 1093390 w 2992697"/>
                <a:gd name="connsiteY872" fmla="*/ 69229 h 1030680"/>
                <a:gd name="connsiteX873" fmla="*/ 1093390 w 2992697"/>
                <a:gd name="connsiteY873" fmla="*/ 77611 h 1030680"/>
                <a:gd name="connsiteX874" fmla="*/ 1113259 w 2992697"/>
                <a:gd name="connsiteY874" fmla="*/ 77611 h 1030680"/>
                <a:gd name="connsiteX875" fmla="*/ 1127850 w 2992697"/>
                <a:gd name="connsiteY875" fmla="*/ 74507 h 1030680"/>
                <a:gd name="connsiteX876" fmla="*/ 1145545 w 2992697"/>
                <a:gd name="connsiteY876" fmla="*/ 72334 h 1030680"/>
                <a:gd name="connsiteX877" fmla="*/ 1167587 w 2992697"/>
                <a:gd name="connsiteY877" fmla="*/ 72334 h 1030680"/>
                <a:gd name="connsiteX878" fmla="*/ 1189628 w 2992697"/>
                <a:gd name="connsiteY878" fmla="*/ 72334 h 1030680"/>
                <a:gd name="connsiteX879" fmla="*/ 1206392 w 2992697"/>
                <a:gd name="connsiteY879" fmla="*/ 72334 h 1030680"/>
                <a:gd name="connsiteX880" fmla="*/ 1220983 w 2992697"/>
                <a:gd name="connsiteY880" fmla="*/ 87235 h 1030680"/>
                <a:gd name="connsiteX881" fmla="*/ 1238679 w 2992697"/>
                <a:gd name="connsiteY881" fmla="*/ 97790 h 1030680"/>
                <a:gd name="connsiteX882" fmla="*/ 1233401 w 2992697"/>
                <a:gd name="connsiteY882" fmla="*/ 109277 h 1030680"/>
                <a:gd name="connsiteX883" fmla="*/ 1222846 w 2992697"/>
                <a:gd name="connsiteY883" fmla="*/ 116728 h 1030680"/>
                <a:gd name="connsiteX884" fmla="*/ 1213533 w 2992697"/>
                <a:gd name="connsiteY884" fmla="*/ 122005 h 1030680"/>
                <a:gd name="connsiteX885" fmla="*/ 1201115 w 2992697"/>
                <a:gd name="connsiteY885" fmla="*/ 126351 h 1030680"/>
                <a:gd name="connsiteX886" fmla="*/ 1182178 w 2992697"/>
                <a:gd name="connsiteY886" fmla="*/ 126351 h 1030680"/>
                <a:gd name="connsiteX887" fmla="*/ 1165413 w 2992697"/>
                <a:gd name="connsiteY887" fmla="*/ 131629 h 1030680"/>
                <a:gd name="connsiteX888" fmla="*/ 1147718 w 2992697"/>
                <a:gd name="connsiteY888" fmla="*/ 131629 h 1030680"/>
                <a:gd name="connsiteX889" fmla="*/ 1127850 w 2992697"/>
                <a:gd name="connsiteY889" fmla="*/ 129456 h 1030680"/>
                <a:gd name="connsiteX890" fmla="*/ 1108912 w 2992697"/>
                <a:gd name="connsiteY890" fmla="*/ 127283 h 1030680"/>
                <a:gd name="connsiteX891" fmla="*/ 1091527 w 2992697"/>
                <a:gd name="connsiteY891" fmla="*/ 127283 h 1030680"/>
                <a:gd name="connsiteX892" fmla="*/ 1076936 w 2992697"/>
                <a:gd name="connsiteY892" fmla="*/ 131629 h 1030680"/>
                <a:gd name="connsiteX893" fmla="*/ 1065450 w 2992697"/>
                <a:gd name="connsiteY893" fmla="*/ 142184 h 1030680"/>
                <a:gd name="connsiteX894" fmla="*/ 1109223 w 2992697"/>
                <a:gd name="connsiteY894" fmla="*/ 142184 h 1030680"/>
                <a:gd name="connsiteX895" fmla="*/ 1122882 w 2992697"/>
                <a:gd name="connsiteY895" fmla="*/ 139080 h 1030680"/>
                <a:gd name="connsiteX896" fmla="*/ 1138405 w 2992697"/>
                <a:gd name="connsiteY896" fmla="*/ 136907 h 1030680"/>
                <a:gd name="connsiteX897" fmla="*/ 1157342 w 2992697"/>
                <a:gd name="connsiteY897" fmla="*/ 139080 h 1030680"/>
                <a:gd name="connsiteX898" fmla="*/ 1169760 w 2992697"/>
                <a:gd name="connsiteY898" fmla="*/ 142184 h 1030680"/>
                <a:gd name="connsiteX899" fmla="*/ 1172864 w 2992697"/>
                <a:gd name="connsiteY899" fmla="*/ 155844 h 1030680"/>
                <a:gd name="connsiteX900" fmla="*/ 1179073 w 2992697"/>
                <a:gd name="connsiteY900" fmla="*/ 153671 h 1030680"/>
                <a:gd name="connsiteX901" fmla="*/ 1187455 w 2992697"/>
                <a:gd name="connsiteY901" fmla="*/ 148393 h 1030680"/>
                <a:gd name="connsiteX902" fmla="*/ 1198942 w 2992697"/>
                <a:gd name="connsiteY902" fmla="*/ 144047 h 1030680"/>
                <a:gd name="connsiteX903" fmla="*/ 1209497 w 2992697"/>
                <a:gd name="connsiteY903" fmla="*/ 141874 h 1030680"/>
                <a:gd name="connsiteX904" fmla="*/ 1211670 w 2992697"/>
                <a:gd name="connsiteY904" fmla="*/ 148083 h 1030680"/>
                <a:gd name="connsiteX905" fmla="*/ 1213843 w 2992697"/>
                <a:gd name="connsiteY905" fmla="*/ 151187 h 1030680"/>
                <a:gd name="connsiteX906" fmla="*/ 1216016 w 2992697"/>
                <a:gd name="connsiteY906" fmla="*/ 153360 h 1030680"/>
                <a:gd name="connsiteX907" fmla="*/ 1219121 w 2992697"/>
                <a:gd name="connsiteY907" fmla="*/ 155533 h 1030680"/>
                <a:gd name="connsiteX908" fmla="*/ 1223156 w 2992697"/>
                <a:gd name="connsiteY908" fmla="*/ 158638 h 1030680"/>
                <a:gd name="connsiteX909" fmla="*/ 1206392 w 2992697"/>
                <a:gd name="connsiteY909" fmla="*/ 189993 h 1030680"/>
                <a:gd name="connsiteX910" fmla="*/ 1213843 w 2992697"/>
                <a:gd name="connsiteY910" fmla="*/ 189993 h 1030680"/>
                <a:gd name="connsiteX911" fmla="*/ 1226261 w 2992697"/>
                <a:gd name="connsiteY911" fmla="*/ 182542 h 1030680"/>
                <a:gd name="connsiteX912" fmla="*/ 1243025 w 2992697"/>
                <a:gd name="connsiteY912" fmla="*/ 172918 h 1030680"/>
                <a:gd name="connsiteX913" fmla="*/ 1262893 w 2992697"/>
                <a:gd name="connsiteY913" fmla="*/ 165468 h 1030680"/>
                <a:gd name="connsiteX914" fmla="*/ 1284935 w 2992697"/>
                <a:gd name="connsiteY914" fmla="*/ 158017 h 1030680"/>
                <a:gd name="connsiteX915" fmla="*/ 1308839 w 2992697"/>
                <a:gd name="connsiteY915" fmla="*/ 152739 h 1030680"/>
                <a:gd name="connsiteX916" fmla="*/ 1329639 w 2992697"/>
                <a:gd name="connsiteY916" fmla="*/ 152739 h 1030680"/>
                <a:gd name="connsiteX917" fmla="*/ 1350439 w 2992697"/>
                <a:gd name="connsiteY917" fmla="*/ 154912 h 1030680"/>
                <a:gd name="connsiteX918" fmla="*/ 1365030 w 2992697"/>
                <a:gd name="connsiteY918" fmla="*/ 163294 h 1030680"/>
                <a:gd name="connsiteX919" fmla="*/ 1373412 w 2992697"/>
                <a:gd name="connsiteY919" fmla="*/ 178196 h 1030680"/>
                <a:gd name="connsiteX920" fmla="*/ 1379621 w 2992697"/>
                <a:gd name="connsiteY920" fmla="*/ 178196 h 1030680"/>
                <a:gd name="connsiteX921" fmla="*/ 1379621 w 2992697"/>
                <a:gd name="connsiteY921" fmla="*/ 180369 h 1030680"/>
                <a:gd name="connsiteX922" fmla="*/ 1379621 w 2992697"/>
                <a:gd name="connsiteY922" fmla="*/ 180369 h 1030680"/>
                <a:gd name="connsiteX923" fmla="*/ 1377448 w 2992697"/>
                <a:gd name="connsiteY923" fmla="*/ 182542 h 1030680"/>
                <a:gd name="connsiteX924" fmla="*/ 1375275 w 2992697"/>
                <a:gd name="connsiteY924" fmla="*/ 182542 h 1030680"/>
                <a:gd name="connsiteX925" fmla="*/ 1375275 w 2992697"/>
                <a:gd name="connsiteY925" fmla="*/ 182542 h 1030680"/>
                <a:gd name="connsiteX926" fmla="*/ 1373102 w 2992697"/>
                <a:gd name="connsiteY926" fmla="*/ 182542 h 1030680"/>
                <a:gd name="connsiteX927" fmla="*/ 1369997 w 2992697"/>
                <a:gd name="connsiteY927" fmla="*/ 185647 h 1030680"/>
                <a:gd name="connsiteX928" fmla="*/ 1364720 w 2992697"/>
                <a:gd name="connsiteY928" fmla="*/ 187820 h 1030680"/>
                <a:gd name="connsiteX929" fmla="*/ 1358511 w 2992697"/>
                <a:gd name="connsiteY929" fmla="*/ 189993 h 1030680"/>
                <a:gd name="connsiteX930" fmla="*/ 1351060 w 2992697"/>
                <a:gd name="connsiteY930" fmla="*/ 192166 h 1030680"/>
                <a:gd name="connsiteX931" fmla="*/ 1345783 w 2992697"/>
                <a:gd name="connsiteY931" fmla="*/ 193097 h 1030680"/>
                <a:gd name="connsiteX932" fmla="*/ 1333365 w 2992697"/>
                <a:gd name="connsiteY932" fmla="*/ 213276 h 1030680"/>
                <a:gd name="connsiteX933" fmla="*/ 1309460 w 2992697"/>
                <a:gd name="connsiteY933" fmla="*/ 228178 h 1030680"/>
                <a:gd name="connsiteX934" fmla="*/ 1282452 w 2992697"/>
                <a:gd name="connsiteY934" fmla="*/ 237801 h 1030680"/>
                <a:gd name="connsiteX935" fmla="*/ 1250165 w 2992697"/>
                <a:gd name="connsiteY935" fmla="*/ 243079 h 1030680"/>
                <a:gd name="connsiteX936" fmla="*/ 1250165 w 2992697"/>
                <a:gd name="connsiteY936" fmla="*/ 249288 h 1030680"/>
                <a:gd name="connsiteX937" fmla="*/ 1250165 w 2992697"/>
                <a:gd name="connsiteY937" fmla="*/ 252392 h 1030680"/>
                <a:gd name="connsiteX938" fmla="*/ 1250165 w 2992697"/>
                <a:gd name="connsiteY938" fmla="*/ 254566 h 1030680"/>
                <a:gd name="connsiteX939" fmla="*/ 1247992 w 2992697"/>
                <a:gd name="connsiteY939" fmla="*/ 256739 h 1030680"/>
                <a:gd name="connsiteX940" fmla="*/ 1250165 w 2992697"/>
                <a:gd name="connsiteY940" fmla="*/ 257670 h 1030680"/>
                <a:gd name="connsiteX941" fmla="*/ 1250165 w 2992697"/>
                <a:gd name="connsiteY941" fmla="*/ 259843 h 1030680"/>
                <a:gd name="connsiteX942" fmla="*/ 1253270 w 2992697"/>
                <a:gd name="connsiteY942" fmla="*/ 264189 h 1030680"/>
                <a:gd name="connsiteX943" fmla="*/ 1258547 w 2992697"/>
                <a:gd name="connsiteY943" fmla="*/ 267294 h 1030680"/>
                <a:gd name="connsiteX944" fmla="*/ 1262583 w 2992697"/>
                <a:gd name="connsiteY944" fmla="*/ 269467 h 1030680"/>
                <a:gd name="connsiteX945" fmla="*/ 1265687 w 2992697"/>
                <a:gd name="connsiteY945" fmla="*/ 272571 h 1030680"/>
                <a:gd name="connsiteX946" fmla="*/ 1269723 w 2992697"/>
                <a:gd name="connsiteY946" fmla="*/ 274745 h 1030680"/>
                <a:gd name="connsiteX947" fmla="*/ 1272828 w 2992697"/>
                <a:gd name="connsiteY947" fmla="*/ 280022 h 1030680"/>
                <a:gd name="connsiteX948" fmla="*/ 1269723 w 2992697"/>
                <a:gd name="connsiteY948" fmla="*/ 287473 h 1030680"/>
                <a:gd name="connsiteX949" fmla="*/ 1265687 w 2992697"/>
                <a:gd name="connsiteY949" fmla="*/ 304237 h 1030680"/>
                <a:gd name="connsiteX950" fmla="*/ 1262583 w 2992697"/>
                <a:gd name="connsiteY950" fmla="*/ 324416 h 1030680"/>
                <a:gd name="connsiteX951" fmla="*/ 1258547 w 2992697"/>
                <a:gd name="connsiteY951" fmla="*/ 344595 h 1030680"/>
                <a:gd name="connsiteX952" fmla="*/ 1258547 w 2992697"/>
                <a:gd name="connsiteY952" fmla="*/ 361359 h 1030680"/>
                <a:gd name="connsiteX953" fmla="*/ 1262583 w 2992697"/>
                <a:gd name="connsiteY953" fmla="*/ 359186 h 1030680"/>
                <a:gd name="connsiteX954" fmla="*/ 1265687 w 2992697"/>
                <a:gd name="connsiteY954" fmla="*/ 359186 h 1030680"/>
                <a:gd name="connsiteX955" fmla="*/ 1267861 w 2992697"/>
                <a:gd name="connsiteY955" fmla="*/ 359186 h 1030680"/>
                <a:gd name="connsiteX956" fmla="*/ 1271896 w 2992697"/>
                <a:gd name="connsiteY956" fmla="*/ 359186 h 1030680"/>
                <a:gd name="connsiteX957" fmla="*/ 1272828 w 2992697"/>
                <a:gd name="connsiteY957" fmla="*/ 359186 h 1030680"/>
                <a:gd name="connsiteX958" fmla="*/ 1279037 w 2992697"/>
                <a:gd name="connsiteY958" fmla="*/ 361359 h 1030680"/>
                <a:gd name="connsiteX959" fmla="*/ 1276864 w 2992697"/>
                <a:gd name="connsiteY959" fmla="*/ 366636 h 1030680"/>
                <a:gd name="connsiteX960" fmla="*/ 1276864 w 2992697"/>
                <a:gd name="connsiteY960" fmla="*/ 368810 h 1030680"/>
                <a:gd name="connsiteX961" fmla="*/ 1276864 w 2992697"/>
                <a:gd name="connsiteY961" fmla="*/ 373156 h 1030680"/>
                <a:gd name="connsiteX962" fmla="*/ 1276864 w 2992697"/>
                <a:gd name="connsiteY962" fmla="*/ 374087 h 1030680"/>
                <a:gd name="connsiteX963" fmla="*/ 1276864 w 2992697"/>
                <a:gd name="connsiteY963" fmla="*/ 378433 h 1030680"/>
                <a:gd name="connsiteX964" fmla="*/ 1279037 w 2992697"/>
                <a:gd name="connsiteY964" fmla="*/ 385884 h 1030680"/>
                <a:gd name="connsiteX965" fmla="*/ 1272828 w 2992697"/>
                <a:gd name="connsiteY965" fmla="*/ 385884 h 1030680"/>
                <a:gd name="connsiteX966" fmla="*/ 1272828 w 2992697"/>
                <a:gd name="connsiteY966" fmla="*/ 388989 h 1030680"/>
                <a:gd name="connsiteX967" fmla="*/ 1269723 w 2992697"/>
                <a:gd name="connsiteY967" fmla="*/ 388057 h 1030680"/>
                <a:gd name="connsiteX968" fmla="*/ 1265687 w 2992697"/>
                <a:gd name="connsiteY968" fmla="*/ 383711 h 1030680"/>
                <a:gd name="connsiteX969" fmla="*/ 1264756 w 2992697"/>
                <a:gd name="connsiteY969" fmla="*/ 381538 h 1030680"/>
                <a:gd name="connsiteX970" fmla="*/ 1260720 w 2992697"/>
                <a:gd name="connsiteY970" fmla="*/ 380607 h 1030680"/>
                <a:gd name="connsiteX971" fmla="*/ 1257616 w 2992697"/>
                <a:gd name="connsiteY971" fmla="*/ 378433 h 1030680"/>
                <a:gd name="connsiteX972" fmla="*/ 1250165 w 2992697"/>
                <a:gd name="connsiteY972" fmla="*/ 378433 h 1030680"/>
                <a:gd name="connsiteX973" fmla="*/ 1246129 w 2992697"/>
                <a:gd name="connsiteY973" fmla="*/ 380607 h 1030680"/>
                <a:gd name="connsiteX974" fmla="*/ 1243025 w 2992697"/>
                <a:gd name="connsiteY974" fmla="*/ 381538 h 1030680"/>
                <a:gd name="connsiteX975" fmla="*/ 1238989 w 2992697"/>
                <a:gd name="connsiteY975" fmla="*/ 383711 h 1030680"/>
                <a:gd name="connsiteX976" fmla="*/ 1236816 w 2992697"/>
                <a:gd name="connsiteY976" fmla="*/ 385884 h 1030680"/>
                <a:gd name="connsiteX977" fmla="*/ 1233711 w 2992697"/>
                <a:gd name="connsiteY977" fmla="*/ 388057 h 1030680"/>
                <a:gd name="connsiteX978" fmla="*/ 1231538 w 2992697"/>
                <a:gd name="connsiteY978" fmla="*/ 391162 h 1030680"/>
                <a:gd name="connsiteX979" fmla="*/ 1229365 w 2992697"/>
                <a:gd name="connsiteY979" fmla="*/ 398612 h 1030680"/>
                <a:gd name="connsiteX980" fmla="*/ 1253270 w 2992697"/>
                <a:gd name="connsiteY980" fmla="*/ 406063 h 1030680"/>
                <a:gd name="connsiteX981" fmla="*/ 1258547 w 2992697"/>
                <a:gd name="connsiteY981" fmla="*/ 438660 h 1030680"/>
                <a:gd name="connsiteX982" fmla="*/ 1253270 w 2992697"/>
                <a:gd name="connsiteY982" fmla="*/ 438660 h 1030680"/>
                <a:gd name="connsiteX983" fmla="*/ 1250165 w 2992697"/>
                <a:gd name="connsiteY983" fmla="*/ 438660 h 1030680"/>
                <a:gd name="connsiteX984" fmla="*/ 1246129 w 2992697"/>
                <a:gd name="connsiteY984" fmla="*/ 440833 h 1030680"/>
                <a:gd name="connsiteX985" fmla="*/ 1243025 w 2992697"/>
                <a:gd name="connsiteY985" fmla="*/ 443006 h 1030680"/>
                <a:gd name="connsiteX986" fmla="*/ 1243025 w 2992697"/>
                <a:gd name="connsiteY986" fmla="*/ 450457 h 1030680"/>
                <a:gd name="connsiteX987" fmla="*/ 1251407 w 2992697"/>
                <a:gd name="connsiteY987" fmla="*/ 455734 h 1030680"/>
                <a:gd name="connsiteX988" fmla="*/ 1257616 w 2992697"/>
                <a:gd name="connsiteY988" fmla="*/ 463185 h 1030680"/>
                <a:gd name="connsiteX989" fmla="*/ 1260720 w 2992697"/>
                <a:gd name="connsiteY989" fmla="*/ 472809 h 1030680"/>
                <a:gd name="connsiteX990" fmla="*/ 1262893 w 2992697"/>
                <a:gd name="connsiteY990" fmla="*/ 487710 h 1030680"/>
                <a:gd name="connsiteX991" fmla="*/ 1253580 w 2992697"/>
                <a:gd name="connsiteY991" fmla="*/ 487710 h 1030680"/>
                <a:gd name="connsiteX992" fmla="*/ 1251407 w 2992697"/>
                <a:gd name="connsiteY992" fmla="*/ 487710 h 1030680"/>
                <a:gd name="connsiteX993" fmla="*/ 1246129 w 2992697"/>
                <a:gd name="connsiteY993" fmla="*/ 485537 h 1030680"/>
                <a:gd name="connsiteX994" fmla="*/ 1243025 w 2992697"/>
                <a:gd name="connsiteY994" fmla="*/ 487710 h 1030680"/>
                <a:gd name="connsiteX995" fmla="*/ 1236816 w 2992697"/>
                <a:gd name="connsiteY995" fmla="*/ 487710 h 1030680"/>
                <a:gd name="connsiteX996" fmla="*/ 1233711 w 2992697"/>
                <a:gd name="connsiteY996" fmla="*/ 490815 h 1030680"/>
                <a:gd name="connsiteX997" fmla="*/ 1229676 w 2992697"/>
                <a:gd name="connsiteY997" fmla="*/ 495161 h 1030680"/>
                <a:gd name="connsiteX998" fmla="*/ 1235885 w 2992697"/>
                <a:gd name="connsiteY998" fmla="*/ 498266 h 1030680"/>
                <a:gd name="connsiteX999" fmla="*/ 1238989 w 2992697"/>
                <a:gd name="connsiteY999" fmla="*/ 500439 h 1030680"/>
                <a:gd name="connsiteX1000" fmla="*/ 1241162 w 2992697"/>
                <a:gd name="connsiteY1000" fmla="*/ 502612 h 1030680"/>
                <a:gd name="connsiteX1001" fmla="*/ 1243335 w 2992697"/>
                <a:gd name="connsiteY1001" fmla="*/ 503543 h 1030680"/>
                <a:gd name="connsiteX1002" fmla="*/ 1244267 w 2992697"/>
                <a:gd name="connsiteY1002" fmla="*/ 509752 h 1030680"/>
                <a:gd name="connsiteX1003" fmla="*/ 1246440 w 2992697"/>
                <a:gd name="connsiteY1003" fmla="*/ 515030 h 1030680"/>
                <a:gd name="connsiteX1004" fmla="*/ 1244267 w 2992697"/>
                <a:gd name="connsiteY1004" fmla="*/ 517203 h 1030680"/>
                <a:gd name="connsiteX1005" fmla="*/ 1244267 w 2992697"/>
                <a:gd name="connsiteY1005" fmla="*/ 518134 h 1030680"/>
                <a:gd name="connsiteX1006" fmla="*/ 1244267 w 2992697"/>
                <a:gd name="connsiteY1006" fmla="*/ 518134 h 1030680"/>
                <a:gd name="connsiteX1007" fmla="*/ 1243335 w 2992697"/>
                <a:gd name="connsiteY1007" fmla="*/ 520307 h 1030680"/>
                <a:gd name="connsiteX1008" fmla="*/ 1243335 w 2992697"/>
                <a:gd name="connsiteY1008" fmla="*/ 524653 h 1030680"/>
                <a:gd name="connsiteX1009" fmla="*/ 1228124 w 2992697"/>
                <a:gd name="connsiteY1009" fmla="*/ 524653 h 1030680"/>
                <a:gd name="connsiteX1010" fmla="*/ 1213533 w 2992697"/>
                <a:gd name="connsiteY1010" fmla="*/ 527758 h 1030680"/>
                <a:gd name="connsiteX1011" fmla="*/ 1202046 w 2992697"/>
                <a:gd name="connsiteY1011" fmla="*/ 532104 h 1030680"/>
                <a:gd name="connsiteX1012" fmla="*/ 1206082 w 2992697"/>
                <a:gd name="connsiteY1012" fmla="*/ 532104 h 1030680"/>
                <a:gd name="connsiteX1013" fmla="*/ 1211359 w 2992697"/>
                <a:gd name="connsiteY1013" fmla="*/ 535209 h 1030680"/>
                <a:gd name="connsiteX1014" fmla="*/ 1215395 w 2992697"/>
                <a:gd name="connsiteY1014" fmla="*/ 537382 h 1030680"/>
                <a:gd name="connsiteX1015" fmla="*/ 1218500 w 2992697"/>
                <a:gd name="connsiteY1015" fmla="*/ 537382 h 1030680"/>
                <a:gd name="connsiteX1016" fmla="*/ 1222536 w 2992697"/>
                <a:gd name="connsiteY1016" fmla="*/ 539555 h 1030680"/>
                <a:gd name="connsiteX1017" fmla="*/ 1225640 w 2992697"/>
                <a:gd name="connsiteY1017" fmla="*/ 542659 h 1030680"/>
                <a:gd name="connsiteX1018" fmla="*/ 1228744 w 2992697"/>
                <a:gd name="connsiteY1018" fmla="*/ 547937 h 1030680"/>
                <a:gd name="connsiteX1019" fmla="*/ 1222536 w 2992697"/>
                <a:gd name="connsiteY1019" fmla="*/ 557561 h 1030680"/>
                <a:gd name="connsiteX1020" fmla="*/ 1218500 w 2992697"/>
                <a:gd name="connsiteY1020" fmla="*/ 569047 h 1030680"/>
                <a:gd name="connsiteX1021" fmla="*/ 1213222 w 2992697"/>
                <a:gd name="connsiteY1021" fmla="*/ 581775 h 1030680"/>
                <a:gd name="connsiteX1022" fmla="*/ 1211049 w 2992697"/>
                <a:gd name="connsiteY1022" fmla="*/ 576498 h 1030680"/>
                <a:gd name="connsiteX1023" fmla="*/ 1207945 w 2992697"/>
                <a:gd name="connsiteY1023" fmla="*/ 572152 h 1030680"/>
                <a:gd name="connsiteX1024" fmla="*/ 1205771 w 2992697"/>
                <a:gd name="connsiteY1024" fmla="*/ 569979 h 1030680"/>
                <a:gd name="connsiteX1025" fmla="*/ 1201736 w 2992697"/>
                <a:gd name="connsiteY1025" fmla="*/ 569979 h 1030680"/>
                <a:gd name="connsiteX1026" fmla="*/ 1196458 w 2992697"/>
                <a:gd name="connsiteY1026" fmla="*/ 569047 h 1030680"/>
                <a:gd name="connsiteX1027" fmla="*/ 1189007 w 2992697"/>
                <a:gd name="connsiteY1027" fmla="*/ 569047 h 1030680"/>
                <a:gd name="connsiteX1028" fmla="*/ 1189007 w 2992697"/>
                <a:gd name="connsiteY1028" fmla="*/ 572152 h 1030680"/>
                <a:gd name="connsiteX1029" fmla="*/ 1193043 w 2992697"/>
                <a:gd name="connsiteY1029" fmla="*/ 572152 h 1030680"/>
                <a:gd name="connsiteX1030" fmla="*/ 1205461 w 2992697"/>
                <a:gd name="connsiteY1030" fmla="*/ 584880 h 1030680"/>
                <a:gd name="connsiteX1031" fmla="*/ 1216016 w 2992697"/>
                <a:gd name="connsiteY1031" fmla="*/ 599781 h 1030680"/>
                <a:gd name="connsiteX1032" fmla="*/ 1222225 w 2992697"/>
                <a:gd name="connsiteY1032" fmla="*/ 618719 h 1030680"/>
                <a:gd name="connsiteX1033" fmla="*/ 1225329 w 2992697"/>
                <a:gd name="connsiteY1033" fmla="*/ 640760 h 1030680"/>
                <a:gd name="connsiteX1034" fmla="*/ 1222225 w 2992697"/>
                <a:gd name="connsiteY1034" fmla="*/ 640760 h 1030680"/>
                <a:gd name="connsiteX1035" fmla="*/ 1222225 w 2992697"/>
                <a:gd name="connsiteY1035" fmla="*/ 646038 h 1030680"/>
                <a:gd name="connsiteX1036" fmla="*/ 1193043 w 2992697"/>
                <a:gd name="connsiteY1036" fmla="*/ 649142 h 1030680"/>
                <a:gd name="connsiteX1037" fmla="*/ 1193043 w 2992697"/>
                <a:gd name="connsiteY1037" fmla="*/ 628963 h 1030680"/>
                <a:gd name="connsiteX1038" fmla="*/ 1189007 w 2992697"/>
                <a:gd name="connsiteY1038" fmla="*/ 625859 h 1030680"/>
                <a:gd name="connsiteX1039" fmla="*/ 1185903 w 2992697"/>
                <a:gd name="connsiteY1039" fmla="*/ 623686 h 1030680"/>
                <a:gd name="connsiteX1040" fmla="*/ 1183730 w 2992697"/>
                <a:gd name="connsiteY1040" fmla="*/ 621513 h 1030680"/>
                <a:gd name="connsiteX1041" fmla="*/ 1178452 w 2992697"/>
                <a:gd name="connsiteY1041" fmla="*/ 618408 h 1030680"/>
                <a:gd name="connsiteX1042" fmla="*/ 1172243 w 2992697"/>
                <a:gd name="connsiteY1042" fmla="*/ 616235 h 1030680"/>
                <a:gd name="connsiteX1043" fmla="*/ 1163861 w 2992697"/>
                <a:gd name="connsiteY1043" fmla="*/ 621513 h 1030680"/>
                <a:gd name="connsiteX1044" fmla="*/ 1152375 w 2992697"/>
                <a:gd name="connsiteY1044" fmla="*/ 625859 h 1030680"/>
                <a:gd name="connsiteX1045" fmla="*/ 1139957 w 2992697"/>
                <a:gd name="connsiteY1045" fmla="*/ 626790 h 1030680"/>
                <a:gd name="connsiteX1046" fmla="*/ 1128470 w 2992697"/>
                <a:gd name="connsiteY1046" fmla="*/ 631136 h 1030680"/>
                <a:gd name="connsiteX1047" fmla="*/ 1122262 w 2992697"/>
                <a:gd name="connsiteY1047" fmla="*/ 636414 h 1030680"/>
                <a:gd name="connsiteX1048" fmla="*/ 1128470 w 2992697"/>
                <a:gd name="connsiteY1048" fmla="*/ 636414 h 1030680"/>
                <a:gd name="connsiteX1049" fmla="*/ 1137784 w 2992697"/>
                <a:gd name="connsiteY1049" fmla="*/ 636414 h 1030680"/>
                <a:gd name="connsiteX1050" fmla="*/ 1152375 w 2992697"/>
                <a:gd name="connsiteY1050" fmla="*/ 634241 h 1030680"/>
                <a:gd name="connsiteX1051" fmla="*/ 1169139 w 2992697"/>
                <a:gd name="connsiteY1051" fmla="*/ 633309 h 1030680"/>
                <a:gd name="connsiteX1052" fmla="*/ 1169139 w 2992697"/>
                <a:gd name="connsiteY1052" fmla="*/ 640760 h 1030680"/>
                <a:gd name="connsiteX1053" fmla="*/ 1132506 w 2992697"/>
                <a:gd name="connsiteY1053" fmla="*/ 653488 h 1030680"/>
                <a:gd name="connsiteX1054" fmla="*/ 1132506 w 2992697"/>
                <a:gd name="connsiteY1054" fmla="*/ 656593 h 1030680"/>
                <a:gd name="connsiteX1055" fmla="*/ 1141820 w 2992697"/>
                <a:gd name="connsiteY1055" fmla="*/ 656593 h 1030680"/>
                <a:gd name="connsiteX1056" fmla="*/ 1147097 w 2992697"/>
                <a:gd name="connsiteY1056" fmla="*/ 655662 h 1030680"/>
                <a:gd name="connsiteX1057" fmla="*/ 1154548 w 2992697"/>
                <a:gd name="connsiteY1057" fmla="*/ 653488 h 1030680"/>
                <a:gd name="connsiteX1058" fmla="*/ 1161999 w 2992697"/>
                <a:gd name="connsiteY1058" fmla="*/ 651315 h 1030680"/>
                <a:gd name="connsiteX1059" fmla="*/ 1169449 w 2992697"/>
                <a:gd name="connsiteY1059" fmla="*/ 649142 h 1030680"/>
                <a:gd name="connsiteX1060" fmla="*/ 1171622 w 2992697"/>
                <a:gd name="connsiteY1060" fmla="*/ 658766 h 1030680"/>
                <a:gd name="connsiteX1061" fmla="*/ 1179073 w 2992697"/>
                <a:gd name="connsiteY1061" fmla="*/ 663112 h 1030680"/>
                <a:gd name="connsiteX1062" fmla="*/ 1186524 w 2992697"/>
                <a:gd name="connsiteY1062" fmla="*/ 664044 h 1030680"/>
                <a:gd name="connsiteX1063" fmla="*/ 1198942 w 2992697"/>
                <a:gd name="connsiteY1063" fmla="*/ 663112 h 1030680"/>
                <a:gd name="connsiteX1064" fmla="*/ 1213533 w 2992697"/>
                <a:gd name="connsiteY1064" fmla="*/ 663112 h 1030680"/>
                <a:gd name="connsiteX1065" fmla="*/ 1213533 w 2992697"/>
                <a:gd name="connsiteY1065" fmla="*/ 666217 h 1030680"/>
                <a:gd name="connsiteX1066" fmla="*/ 1209497 w 2992697"/>
                <a:gd name="connsiteY1066" fmla="*/ 666217 h 1030680"/>
                <a:gd name="connsiteX1067" fmla="*/ 1189628 w 2992697"/>
                <a:gd name="connsiteY1067" fmla="*/ 685154 h 1030680"/>
                <a:gd name="connsiteX1068" fmla="*/ 1167587 w 2992697"/>
                <a:gd name="connsiteY1068" fmla="*/ 703160 h 1030680"/>
                <a:gd name="connsiteX1069" fmla="*/ 1145545 w 2992697"/>
                <a:gd name="connsiteY1069" fmla="*/ 718061 h 1030680"/>
                <a:gd name="connsiteX1070" fmla="*/ 1120399 w 2992697"/>
                <a:gd name="connsiteY1070" fmla="*/ 730789 h 1030680"/>
                <a:gd name="connsiteX1071" fmla="*/ 1093390 w 2992697"/>
                <a:gd name="connsiteY1071" fmla="*/ 736067 h 1030680"/>
                <a:gd name="connsiteX1072" fmla="*/ 1062035 w 2992697"/>
                <a:gd name="connsiteY1072" fmla="*/ 735136 h 1030680"/>
                <a:gd name="connsiteX1073" fmla="*/ 1062035 w 2992697"/>
                <a:gd name="connsiteY1073" fmla="*/ 740413 h 1030680"/>
                <a:gd name="connsiteX1074" fmla="*/ 1062035 w 2992697"/>
                <a:gd name="connsiteY1074" fmla="*/ 745691 h 1030680"/>
                <a:gd name="connsiteX1075" fmla="*/ 1059862 w 2992697"/>
                <a:gd name="connsiteY1075" fmla="*/ 750037 h 1030680"/>
                <a:gd name="connsiteX1076" fmla="*/ 1057689 w 2992697"/>
                <a:gd name="connsiteY1076" fmla="*/ 750968 h 1030680"/>
                <a:gd name="connsiteX1077" fmla="*/ 1056757 w 2992697"/>
                <a:gd name="connsiteY1077" fmla="*/ 750968 h 1030680"/>
                <a:gd name="connsiteX1078" fmla="*/ 1054584 w 2992697"/>
                <a:gd name="connsiteY1078" fmla="*/ 753142 h 1030680"/>
                <a:gd name="connsiteX1079" fmla="*/ 1050548 w 2992697"/>
                <a:gd name="connsiteY1079" fmla="*/ 755315 h 1030680"/>
                <a:gd name="connsiteX1080" fmla="*/ 1047444 w 2992697"/>
                <a:gd name="connsiteY1080" fmla="*/ 757488 h 1030680"/>
                <a:gd name="connsiteX1081" fmla="*/ 1045271 w 2992697"/>
                <a:gd name="connsiteY1081" fmla="*/ 758419 h 1030680"/>
                <a:gd name="connsiteX1082" fmla="*/ 1042166 w 2992697"/>
                <a:gd name="connsiteY1082" fmla="*/ 762765 h 1030680"/>
                <a:gd name="connsiteX1083" fmla="*/ 1038131 w 2992697"/>
                <a:gd name="connsiteY1083" fmla="*/ 773321 h 1030680"/>
                <a:gd name="connsiteX1084" fmla="*/ 1035957 w 2992697"/>
                <a:gd name="connsiteY1084" fmla="*/ 786980 h 1030680"/>
                <a:gd name="connsiteX1085" fmla="*/ 1032853 w 2992697"/>
                <a:gd name="connsiteY1085" fmla="*/ 795362 h 1030680"/>
                <a:gd name="connsiteX1086" fmla="*/ 1023540 w 2992697"/>
                <a:gd name="connsiteY1086" fmla="*/ 804986 h 1030680"/>
                <a:gd name="connsiteX1087" fmla="*/ 1008017 w 2992697"/>
                <a:gd name="connsiteY1087" fmla="*/ 815541 h 1030680"/>
                <a:gd name="connsiteX1088" fmla="*/ 987218 w 2992697"/>
                <a:gd name="connsiteY1088" fmla="*/ 825165 h 1030680"/>
                <a:gd name="connsiteX1089" fmla="*/ 969522 w 2992697"/>
                <a:gd name="connsiteY1089" fmla="*/ 832616 h 1030680"/>
                <a:gd name="connsiteX1090" fmla="*/ 952758 w 2992697"/>
                <a:gd name="connsiteY1090" fmla="*/ 836962 h 1030680"/>
                <a:gd name="connsiteX1091" fmla="*/ 952758 w 2992697"/>
                <a:gd name="connsiteY1091" fmla="*/ 832616 h 1030680"/>
                <a:gd name="connsiteX1092" fmla="*/ 952758 w 2992697"/>
                <a:gd name="connsiteY1092" fmla="*/ 829511 h 1030680"/>
                <a:gd name="connsiteX1093" fmla="*/ 950585 w 2992697"/>
                <a:gd name="connsiteY1093" fmla="*/ 829511 h 1030680"/>
                <a:gd name="connsiteX1094" fmla="*/ 950585 w 2992697"/>
                <a:gd name="connsiteY1094" fmla="*/ 827338 h 1030680"/>
                <a:gd name="connsiteX1095" fmla="*/ 949654 w 2992697"/>
                <a:gd name="connsiteY1095" fmla="*/ 825165 h 1030680"/>
                <a:gd name="connsiteX1096" fmla="*/ 947480 w 2992697"/>
                <a:gd name="connsiteY1096" fmla="*/ 840066 h 1030680"/>
                <a:gd name="connsiteX1097" fmla="*/ 942203 w 2992697"/>
                <a:gd name="connsiteY1097" fmla="*/ 852795 h 1030680"/>
                <a:gd name="connsiteX1098" fmla="*/ 938167 w 2992697"/>
                <a:gd name="connsiteY1098" fmla="*/ 864281 h 1030680"/>
                <a:gd name="connsiteX1099" fmla="*/ 932890 w 2992697"/>
                <a:gd name="connsiteY1099" fmla="*/ 874836 h 1030680"/>
                <a:gd name="connsiteX1100" fmla="*/ 928854 w 2992697"/>
                <a:gd name="connsiteY1100" fmla="*/ 889738 h 1030680"/>
                <a:gd name="connsiteX1101" fmla="*/ 932890 w 2992697"/>
                <a:gd name="connsiteY1101" fmla="*/ 891911 h 1030680"/>
                <a:gd name="connsiteX1102" fmla="*/ 932890 w 2992697"/>
                <a:gd name="connsiteY1102" fmla="*/ 894084 h 1030680"/>
                <a:gd name="connsiteX1103" fmla="*/ 935063 w 2992697"/>
                <a:gd name="connsiteY1103" fmla="*/ 894084 h 1030680"/>
                <a:gd name="connsiteX1104" fmla="*/ 935063 w 2992697"/>
                <a:gd name="connsiteY1104" fmla="*/ 894084 h 1030680"/>
                <a:gd name="connsiteX1105" fmla="*/ 935063 w 2992697"/>
                <a:gd name="connsiteY1105" fmla="*/ 896257 h 1030680"/>
                <a:gd name="connsiteX1106" fmla="*/ 932890 w 2992697"/>
                <a:gd name="connsiteY1106" fmla="*/ 897188 h 1030680"/>
                <a:gd name="connsiteX1107" fmla="*/ 928854 w 2992697"/>
                <a:gd name="connsiteY1107" fmla="*/ 901535 h 1030680"/>
                <a:gd name="connsiteX1108" fmla="*/ 925749 w 2992697"/>
                <a:gd name="connsiteY1108" fmla="*/ 903708 h 1030680"/>
                <a:gd name="connsiteX1109" fmla="*/ 922645 w 2992697"/>
                <a:gd name="connsiteY1109" fmla="*/ 906812 h 1030680"/>
                <a:gd name="connsiteX1110" fmla="*/ 918609 w 2992697"/>
                <a:gd name="connsiteY1110" fmla="*/ 908985 h 1030680"/>
                <a:gd name="connsiteX1111" fmla="*/ 916436 w 2992697"/>
                <a:gd name="connsiteY1111" fmla="*/ 912090 h 1030680"/>
                <a:gd name="connsiteX1112" fmla="*/ 913331 w 2992697"/>
                <a:gd name="connsiteY1112" fmla="*/ 917367 h 1030680"/>
                <a:gd name="connsiteX1113" fmla="*/ 905881 w 2992697"/>
                <a:gd name="connsiteY1113" fmla="*/ 938478 h 1030680"/>
                <a:gd name="connsiteX1114" fmla="*/ 900603 w 2992697"/>
                <a:gd name="connsiteY1114" fmla="*/ 960519 h 1030680"/>
                <a:gd name="connsiteX1115" fmla="*/ 898430 w 2992697"/>
                <a:gd name="connsiteY1115" fmla="*/ 985976 h 1030680"/>
                <a:gd name="connsiteX1116" fmla="*/ 894394 w 2992697"/>
                <a:gd name="connsiteY1116" fmla="*/ 1010191 h 1030680"/>
                <a:gd name="connsiteX1117" fmla="*/ 889117 w 2992697"/>
                <a:gd name="connsiteY1117" fmla="*/ 1032232 h 1030680"/>
                <a:gd name="connsiteX1118" fmla="*/ 886012 w 2992697"/>
                <a:gd name="connsiteY1118" fmla="*/ 1030059 h 1030680"/>
                <a:gd name="connsiteX1119" fmla="*/ 886012 w 2992697"/>
                <a:gd name="connsiteY1119" fmla="*/ 1030059 h 1030680"/>
                <a:gd name="connsiteX1120" fmla="*/ 883839 w 2992697"/>
                <a:gd name="connsiteY1120" fmla="*/ 1030059 h 1030680"/>
                <a:gd name="connsiteX1121" fmla="*/ 883839 w 2992697"/>
                <a:gd name="connsiteY1121" fmla="*/ 1027886 h 1030680"/>
                <a:gd name="connsiteX1122" fmla="*/ 881666 w 2992697"/>
                <a:gd name="connsiteY1122" fmla="*/ 1027886 h 1030680"/>
                <a:gd name="connsiteX1123" fmla="*/ 876388 w 2992697"/>
                <a:gd name="connsiteY1123" fmla="*/ 1024782 h 1030680"/>
                <a:gd name="connsiteX1124" fmla="*/ 867075 w 2992697"/>
                <a:gd name="connsiteY1124" fmla="*/ 1017331 h 1030680"/>
                <a:gd name="connsiteX1125" fmla="*/ 852484 w 2992697"/>
                <a:gd name="connsiteY1125" fmla="*/ 1005844 h 1030680"/>
                <a:gd name="connsiteX1126" fmla="*/ 835720 w 2992697"/>
                <a:gd name="connsiteY1126" fmla="*/ 996221 h 1030680"/>
                <a:gd name="connsiteX1127" fmla="*/ 820198 w 2992697"/>
                <a:gd name="connsiteY1127" fmla="*/ 985665 h 1030680"/>
                <a:gd name="connsiteX1128" fmla="*/ 807780 w 2992697"/>
                <a:gd name="connsiteY1128" fmla="*/ 976042 h 1030680"/>
                <a:gd name="connsiteX1129" fmla="*/ 796294 w 2992697"/>
                <a:gd name="connsiteY1129" fmla="*/ 970764 h 1030680"/>
                <a:gd name="connsiteX1130" fmla="*/ 793189 w 2992697"/>
                <a:gd name="connsiteY1130" fmla="*/ 968591 h 1030680"/>
                <a:gd name="connsiteX1131" fmla="*/ 789153 w 2992697"/>
                <a:gd name="connsiteY1131" fmla="*/ 928543 h 1030680"/>
                <a:gd name="connsiteX1132" fmla="*/ 786980 w 2992697"/>
                <a:gd name="connsiteY1132" fmla="*/ 924197 h 1030680"/>
                <a:gd name="connsiteX1133" fmla="*/ 781703 w 2992697"/>
                <a:gd name="connsiteY1133" fmla="*/ 921093 h 1030680"/>
                <a:gd name="connsiteX1134" fmla="*/ 778598 w 2992697"/>
                <a:gd name="connsiteY1134" fmla="*/ 918920 h 1030680"/>
                <a:gd name="connsiteX1135" fmla="*/ 772389 w 2992697"/>
                <a:gd name="connsiteY1135" fmla="*/ 914573 h 1030680"/>
                <a:gd name="connsiteX1136" fmla="*/ 769285 w 2992697"/>
                <a:gd name="connsiteY1136" fmla="*/ 911469 h 1030680"/>
                <a:gd name="connsiteX1137" fmla="*/ 772389 w 2992697"/>
                <a:gd name="connsiteY1137" fmla="*/ 909296 h 1030680"/>
                <a:gd name="connsiteX1138" fmla="*/ 772389 w 2992697"/>
                <a:gd name="connsiteY1138" fmla="*/ 907123 h 1030680"/>
                <a:gd name="connsiteX1139" fmla="*/ 774562 w 2992697"/>
                <a:gd name="connsiteY1139" fmla="*/ 906191 h 1030680"/>
                <a:gd name="connsiteX1140" fmla="*/ 774562 w 2992697"/>
                <a:gd name="connsiteY1140" fmla="*/ 906191 h 1030680"/>
                <a:gd name="connsiteX1141" fmla="*/ 776735 w 2992697"/>
                <a:gd name="connsiteY1141" fmla="*/ 901845 h 1030680"/>
                <a:gd name="connsiteX1142" fmla="*/ 778908 w 2992697"/>
                <a:gd name="connsiteY1142" fmla="*/ 898741 h 1030680"/>
                <a:gd name="connsiteX1143" fmla="*/ 769595 w 2992697"/>
                <a:gd name="connsiteY1143" fmla="*/ 898741 h 1030680"/>
                <a:gd name="connsiteX1144" fmla="*/ 764317 w 2992697"/>
                <a:gd name="connsiteY1144" fmla="*/ 898741 h 1030680"/>
                <a:gd name="connsiteX1145" fmla="*/ 760282 w 2992697"/>
                <a:gd name="connsiteY1145" fmla="*/ 898741 h 1030680"/>
                <a:gd name="connsiteX1146" fmla="*/ 758109 w 2992697"/>
                <a:gd name="connsiteY1146" fmla="*/ 896567 h 1030680"/>
                <a:gd name="connsiteX1147" fmla="*/ 757177 w 2992697"/>
                <a:gd name="connsiteY1147" fmla="*/ 893463 h 1030680"/>
                <a:gd name="connsiteX1148" fmla="*/ 753141 w 2992697"/>
                <a:gd name="connsiteY1148" fmla="*/ 887254 h 1030680"/>
                <a:gd name="connsiteX1149" fmla="*/ 750968 w 2992697"/>
                <a:gd name="connsiteY1149" fmla="*/ 884150 h 1030680"/>
                <a:gd name="connsiteX1150" fmla="*/ 750968 w 2992697"/>
                <a:gd name="connsiteY1150" fmla="*/ 879803 h 1030680"/>
                <a:gd name="connsiteX1151" fmla="*/ 750968 w 2992697"/>
                <a:gd name="connsiteY1151" fmla="*/ 878872 h 1030680"/>
                <a:gd name="connsiteX1152" fmla="*/ 750968 w 2992697"/>
                <a:gd name="connsiteY1152" fmla="*/ 874526 h 1030680"/>
                <a:gd name="connsiteX1153" fmla="*/ 753141 w 2992697"/>
                <a:gd name="connsiteY1153" fmla="*/ 871421 h 1030680"/>
                <a:gd name="connsiteX1154" fmla="*/ 753141 w 2992697"/>
                <a:gd name="connsiteY1154" fmla="*/ 867075 h 1030680"/>
                <a:gd name="connsiteX1155" fmla="*/ 742586 w 2992697"/>
                <a:gd name="connsiteY1155" fmla="*/ 867075 h 1030680"/>
                <a:gd name="connsiteX1156" fmla="*/ 742586 w 2992697"/>
                <a:gd name="connsiteY1156" fmla="*/ 861798 h 1030680"/>
                <a:gd name="connsiteX1157" fmla="*/ 743518 w 2992697"/>
                <a:gd name="connsiteY1157" fmla="*/ 856520 h 1030680"/>
                <a:gd name="connsiteX1158" fmla="*/ 745691 w 2992697"/>
                <a:gd name="connsiteY1158" fmla="*/ 854347 h 1030680"/>
                <a:gd name="connsiteX1159" fmla="*/ 745691 w 2992697"/>
                <a:gd name="connsiteY1159" fmla="*/ 850622 h 1030680"/>
                <a:gd name="connsiteX1160" fmla="*/ 747864 w 2992697"/>
                <a:gd name="connsiteY1160" fmla="*/ 847517 h 1030680"/>
                <a:gd name="connsiteX1161" fmla="*/ 750037 w 2992697"/>
                <a:gd name="connsiteY1161" fmla="*/ 842239 h 1030680"/>
                <a:gd name="connsiteX1162" fmla="*/ 743828 w 2992697"/>
                <a:gd name="connsiteY1162" fmla="*/ 842239 h 1030680"/>
                <a:gd name="connsiteX1163" fmla="*/ 737619 w 2992697"/>
                <a:gd name="connsiteY1163" fmla="*/ 842239 h 1030680"/>
                <a:gd name="connsiteX1164" fmla="*/ 734515 w 2992697"/>
                <a:gd name="connsiteY1164" fmla="*/ 840066 h 1030680"/>
                <a:gd name="connsiteX1165" fmla="*/ 728306 w 2992697"/>
                <a:gd name="connsiteY1165" fmla="*/ 837893 h 1030680"/>
                <a:gd name="connsiteX1166" fmla="*/ 727375 w 2992697"/>
                <a:gd name="connsiteY1166" fmla="*/ 810574 h 1030680"/>
                <a:gd name="connsiteX1167" fmla="*/ 725201 w 2992697"/>
                <a:gd name="connsiteY1167" fmla="*/ 785117 h 1030680"/>
                <a:gd name="connsiteX1168" fmla="*/ 725201 w 2992697"/>
                <a:gd name="connsiteY1168" fmla="*/ 760903 h 1030680"/>
                <a:gd name="connsiteX1169" fmla="*/ 732652 w 2992697"/>
                <a:gd name="connsiteY1169" fmla="*/ 736688 h 1030680"/>
                <a:gd name="connsiteX1170" fmla="*/ 740103 w 2992697"/>
                <a:gd name="connsiteY1170" fmla="*/ 726133 h 1030680"/>
                <a:gd name="connsiteX1171" fmla="*/ 749416 w 2992697"/>
                <a:gd name="connsiteY1171" fmla="*/ 718682 h 1030680"/>
                <a:gd name="connsiteX1172" fmla="*/ 756867 w 2992697"/>
                <a:gd name="connsiteY1172" fmla="*/ 712473 h 1030680"/>
                <a:gd name="connsiteX1173" fmla="*/ 762144 w 2992697"/>
                <a:gd name="connsiteY1173" fmla="*/ 704091 h 1030680"/>
                <a:gd name="connsiteX1174" fmla="*/ 767422 w 2992697"/>
                <a:gd name="connsiteY1174" fmla="*/ 692605 h 1030680"/>
                <a:gd name="connsiteX1175" fmla="*/ 769595 w 2992697"/>
                <a:gd name="connsiteY1175" fmla="*/ 672426 h 1030680"/>
                <a:gd name="connsiteX1176" fmla="*/ 765559 w 2992697"/>
                <a:gd name="connsiteY1176" fmla="*/ 672426 h 1030680"/>
                <a:gd name="connsiteX1177" fmla="*/ 762455 w 2992697"/>
                <a:gd name="connsiteY1177" fmla="*/ 676772 h 1030680"/>
                <a:gd name="connsiteX1178" fmla="*/ 758419 w 2992697"/>
                <a:gd name="connsiteY1178" fmla="*/ 677703 h 1030680"/>
                <a:gd name="connsiteX1179" fmla="*/ 757488 w 2992697"/>
                <a:gd name="connsiteY1179" fmla="*/ 677703 h 1030680"/>
                <a:gd name="connsiteX1180" fmla="*/ 753452 w 2992697"/>
                <a:gd name="connsiteY1180" fmla="*/ 677703 h 1030680"/>
                <a:gd name="connsiteX1181" fmla="*/ 750347 w 2992697"/>
                <a:gd name="connsiteY1181" fmla="*/ 676772 h 1030680"/>
                <a:gd name="connsiteX1182" fmla="*/ 735757 w 2992697"/>
                <a:gd name="connsiteY1182" fmla="*/ 672426 h 1030680"/>
                <a:gd name="connsiteX1183" fmla="*/ 724270 w 2992697"/>
                <a:gd name="connsiteY1183" fmla="*/ 664975 h 1030680"/>
                <a:gd name="connsiteX1184" fmla="*/ 716819 w 2992697"/>
                <a:gd name="connsiteY1184" fmla="*/ 654420 h 1030680"/>
                <a:gd name="connsiteX1185" fmla="*/ 713715 w 2992697"/>
                <a:gd name="connsiteY1185" fmla="*/ 635483 h 1030680"/>
                <a:gd name="connsiteX1186" fmla="*/ 718992 w 2992697"/>
                <a:gd name="connsiteY1186" fmla="*/ 635483 h 1030680"/>
                <a:gd name="connsiteX1187" fmla="*/ 718992 w 2992697"/>
                <a:gd name="connsiteY1187" fmla="*/ 632378 h 1030680"/>
                <a:gd name="connsiteX1188" fmla="*/ 728306 w 2992697"/>
                <a:gd name="connsiteY1188" fmla="*/ 637656 h 1030680"/>
                <a:gd name="connsiteX1189" fmla="*/ 738861 w 2992697"/>
                <a:gd name="connsiteY1189" fmla="*/ 645106 h 1030680"/>
                <a:gd name="connsiteX1190" fmla="*/ 748174 w 2992697"/>
                <a:gd name="connsiteY1190" fmla="*/ 648211 h 1030680"/>
                <a:gd name="connsiteX1191" fmla="*/ 758729 w 2992697"/>
                <a:gd name="connsiteY1191" fmla="*/ 648211 h 1030680"/>
                <a:gd name="connsiteX1192" fmla="*/ 758729 w 2992697"/>
                <a:gd name="connsiteY1192" fmla="*/ 647280 h 1030680"/>
                <a:gd name="connsiteX1193" fmla="*/ 760903 w 2992697"/>
                <a:gd name="connsiteY1193" fmla="*/ 645106 h 1030680"/>
                <a:gd name="connsiteX1194" fmla="*/ 760903 w 2992697"/>
                <a:gd name="connsiteY1194" fmla="*/ 645106 h 1030680"/>
                <a:gd name="connsiteX1195" fmla="*/ 760903 w 2992697"/>
                <a:gd name="connsiteY1195" fmla="*/ 642623 h 1030680"/>
                <a:gd name="connsiteX1196" fmla="*/ 763076 w 2992697"/>
                <a:gd name="connsiteY1196" fmla="*/ 639518 h 1030680"/>
                <a:gd name="connsiteX1197" fmla="*/ 743207 w 2992697"/>
                <a:gd name="connsiteY1197" fmla="*/ 624617 h 1030680"/>
                <a:gd name="connsiteX1198" fmla="*/ 726443 w 2992697"/>
                <a:gd name="connsiteY1198" fmla="*/ 603507 h 1030680"/>
                <a:gd name="connsiteX1199" fmla="*/ 721166 w 2992697"/>
                <a:gd name="connsiteY1199" fmla="*/ 605680 h 1030680"/>
                <a:gd name="connsiteX1200" fmla="*/ 717130 w 2992697"/>
                <a:gd name="connsiteY1200" fmla="*/ 607853 h 1030680"/>
                <a:gd name="connsiteX1201" fmla="*/ 711852 w 2992697"/>
                <a:gd name="connsiteY1201" fmla="*/ 610026 h 1030680"/>
                <a:gd name="connsiteX1202" fmla="*/ 706575 w 2992697"/>
                <a:gd name="connsiteY1202" fmla="*/ 610957 h 1030680"/>
                <a:gd name="connsiteX1203" fmla="*/ 702539 w 2992697"/>
                <a:gd name="connsiteY1203" fmla="*/ 607853 h 1030680"/>
                <a:gd name="connsiteX1204" fmla="*/ 701608 w 2992697"/>
                <a:gd name="connsiteY1204" fmla="*/ 605680 h 1030680"/>
                <a:gd name="connsiteX1205" fmla="*/ 699434 w 2992697"/>
                <a:gd name="connsiteY1205" fmla="*/ 602575 h 1030680"/>
                <a:gd name="connsiteX1206" fmla="*/ 697261 w 2992697"/>
                <a:gd name="connsiteY1206" fmla="*/ 600402 h 1030680"/>
                <a:gd name="connsiteX1207" fmla="*/ 694157 w 2992697"/>
                <a:gd name="connsiteY1207" fmla="*/ 595125 h 1030680"/>
                <a:gd name="connsiteX1208" fmla="*/ 704712 w 2992697"/>
                <a:gd name="connsiteY1208" fmla="*/ 583638 h 1030680"/>
                <a:gd name="connsiteX1209" fmla="*/ 706885 w 2992697"/>
                <a:gd name="connsiteY1209" fmla="*/ 567805 h 1030680"/>
                <a:gd name="connsiteX1210" fmla="*/ 704712 w 2992697"/>
                <a:gd name="connsiteY1210" fmla="*/ 546695 h 1030680"/>
                <a:gd name="connsiteX1211" fmla="*/ 699434 w 2992697"/>
                <a:gd name="connsiteY1211" fmla="*/ 524653 h 1030680"/>
                <a:gd name="connsiteX1212" fmla="*/ 690121 w 2992697"/>
                <a:gd name="connsiteY1212" fmla="*/ 501370 h 1030680"/>
                <a:gd name="connsiteX1213" fmla="*/ 679566 w 2992697"/>
                <a:gd name="connsiteY1213" fmla="*/ 479328 h 1030680"/>
                <a:gd name="connsiteX1214" fmla="*/ 665906 w 2992697"/>
                <a:gd name="connsiteY1214" fmla="*/ 459149 h 1030680"/>
                <a:gd name="connsiteX1215" fmla="*/ 655351 w 2992697"/>
                <a:gd name="connsiteY1215" fmla="*/ 440212 h 1030680"/>
                <a:gd name="connsiteX1216" fmla="*/ 646038 w 2992697"/>
                <a:gd name="connsiteY1216" fmla="*/ 425311 h 1030680"/>
                <a:gd name="connsiteX1217" fmla="*/ 623996 w 2992697"/>
                <a:gd name="connsiteY1217" fmla="*/ 410409 h 1030680"/>
                <a:gd name="connsiteX1218" fmla="*/ 598850 w 2992697"/>
                <a:gd name="connsiteY1218" fmla="*/ 405132 h 1030680"/>
                <a:gd name="connsiteX1219" fmla="*/ 572772 w 2992697"/>
                <a:gd name="connsiteY1219" fmla="*/ 405132 h 1030680"/>
                <a:gd name="connsiteX1220" fmla="*/ 543591 w 2992697"/>
                <a:gd name="connsiteY1220" fmla="*/ 405132 h 1030680"/>
                <a:gd name="connsiteX1221" fmla="*/ 515340 w 2992697"/>
                <a:gd name="connsiteY1221" fmla="*/ 407305 h 1030680"/>
                <a:gd name="connsiteX1222" fmla="*/ 486158 w 2992697"/>
                <a:gd name="connsiteY1222" fmla="*/ 405132 h 1030680"/>
                <a:gd name="connsiteX1223" fmla="*/ 486158 w 2992697"/>
                <a:gd name="connsiteY1223" fmla="*/ 399854 h 1030680"/>
                <a:gd name="connsiteX1224" fmla="*/ 486158 w 2992697"/>
                <a:gd name="connsiteY1224" fmla="*/ 395508 h 1030680"/>
                <a:gd name="connsiteX1225" fmla="*/ 487089 w 2992697"/>
                <a:gd name="connsiteY1225" fmla="*/ 394577 h 1030680"/>
                <a:gd name="connsiteX1226" fmla="*/ 487089 w 2992697"/>
                <a:gd name="connsiteY1226" fmla="*/ 392404 h 1030680"/>
                <a:gd name="connsiteX1227" fmla="*/ 487089 w 2992697"/>
                <a:gd name="connsiteY1227" fmla="*/ 390230 h 1030680"/>
                <a:gd name="connsiteX1228" fmla="*/ 486158 w 2992697"/>
                <a:gd name="connsiteY1228" fmla="*/ 388057 h 1030680"/>
                <a:gd name="connsiteX1229" fmla="*/ 474672 w 2992697"/>
                <a:gd name="connsiteY1229" fmla="*/ 382780 h 1030680"/>
                <a:gd name="connsiteX1230" fmla="*/ 464116 w 2992697"/>
                <a:gd name="connsiteY1230" fmla="*/ 379675 h 1030680"/>
                <a:gd name="connsiteX1231" fmla="*/ 452630 w 2992697"/>
                <a:gd name="connsiteY1231" fmla="*/ 372225 h 1030680"/>
                <a:gd name="connsiteX1232" fmla="*/ 461943 w 2992697"/>
                <a:gd name="connsiteY1232" fmla="*/ 372225 h 1030680"/>
                <a:gd name="connsiteX1233" fmla="*/ 472499 w 2992697"/>
                <a:gd name="connsiteY1233" fmla="*/ 367878 h 1030680"/>
                <a:gd name="connsiteX1234" fmla="*/ 487089 w 2992697"/>
                <a:gd name="connsiteY1234" fmla="*/ 364774 h 1030680"/>
                <a:gd name="connsiteX1235" fmla="*/ 503854 w 2992697"/>
                <a:gd name="connsiteY1235" fmla="*/ 362601 h 1030680"/>
                <a:gd name="connsiteX1236" fmla="*/ 516271 w 2992697"/>
                <a:gd name="connsiteY1236" fmla="*/ 358254 h 1030680"/>
                <a:gd name="connsiteX1237" fmla="*/ 525585 w 2992697"/>
                <a:gd name="connsiteY1237" fmla="*/ 350804 h 1030680"/>
                <a:gd name="connsiteX1238" fmla="*/ 481812 w 2992697"/>
                <a:gd name="connsiteY1238" fmla="*/ 350804 h 1030680"/>
                <a:gd name="connsiteX1239" fmla="*/ 471257 w 2992697"/>
                <a:gd name="connsiteY1239" fmla="*/ 347699 h 1030680"/>
                <a:gd name="connsiteX1240" fmla="*/ 461943 w 2992697"/>
                <a:gd name="connsiteY1240" fmla="*/ 347699 h 1030680"/>
                <a:gd name="connsiteX1241" fmla="*/ 450457 w 2992697"/>
                <a:gd name="connsiteY1241" fmla="*/ 345526 h 1030680"/>
                <a:gd name="connsiteX1242" fmla="*/ 442075 w 2992697"/>
                <a:gd name="connsiteY1242" fmla="*/ 343353 h 1030680"/>
                <a:gd name="connsiteX1243" fmla="*/ 432761 w 2992697"/>
                <a:gd name="connsiteY1243" fmla="*/ 340249 h 1030680"/>
                <a:gd name="connsiteX1244" fmla="*/ 427484 w 2992697"/>
                <a:gd name="connsiteY1244" fmla="*/ 330625 h 1030680"/>
                <a:gd name="connsiteX1245" fmla="*/ 425311 w 2992697"/>
                <a:gd name="connsiteY1245" fmla="*/ 315723 h 1030680"/>
                <a:gd name="connsiteX1246" fmla="*/ 447352 w 2992697"/>
                <a:gd name="connsiteY1246" fmla="*/ 312619 h 1030680"/>
                <a:gd name="connsiteX1247" fmla="*/ 467221 w 2992697"/>
                <a:gd name="connsiteY1247" fmla="*/ 305168 h 1030680"/>
                <a:gd name="connsiteX1248" fmla="*/ 483985 w 2992697"/>
                <a:gd name="connsiteY1248" fmla="*/ 297718 h 1030680"/>
                <a:gd name="connsiteX1249" fmla="*/ 501680 w 2992697"/>
                <a:gd name="connsiteY1249" fmla="*/ 290267 h 1030680"/>
                <a:gd name="connsiteX1250" fmla="*/ 538313 w 2992697"/>
                <a:gd name="connsiteY1250" fmla="*/ 290267 h 1030680"/>
                <a:gd name="connsiteX1251" fmla="*/ 552904 w 2992697"/>
                <a:gd name="connsiteY1251" fmla="*/ 241837 h 1030680"/>
                <a:gd name="connsiteX1252" fmla="*/ 518444 w 2992697"/>
                <a:gd name="connsiteY1252" fmla="*/ 241837 h 1030680"/>
                <a:gd name="connsiteX1253" fmla="*/ 509131 w 2992697"/>
                <a:gd name="connsiteY1253" fmla="*/ 229109 h 1030680"/>
                <a:gd name="connsiteX1254" fmla="*/ 520618 w 2992697"/>
                <a:gd name="connsiteY1254" fmla="*/ 221658 h 1030680"/>
                <a:gd name="connsiteX1255" fmla="*/ 529000 w 2992697"/>
                <a:gd name="connsiteY1255" fmla="*/ 214208 h 1030680"/>
                <a:gd name="connsiteX1256" fmla="*/ 540486 w 2992697"/>
                <a:gd name="connsiteY1256" fmla="*/ 208930 h 1030680"/>
                <a:gd name="connsiteX1257" fmla="*/ 552904 w 2992697"/>
                <a:gd name="connsiteY1257" fmla="*/ 204584 h 1030680"/>
                <a:gd name="connsiteX1258" fmla="*/ 552904 w 2992697"/>
                <a:gd name="connsiteY1258" fmla="*/ 191856 h 1030680"/>
                <a:gd name="connsiteX1259" fmla="*/ 567495 w 2992697"/>
                <a:gd name="connsiteY1259" fmla="*/ 184405 h 1030680"/>
                <a:gd name="connsiteX1260" fmla="*/ 574946 w 2992697"/>
                <a:gd name="connsiteY1260" fmla="*/ 176023 h 1030680"/>
                <a:gd name="connsiteX1261" fmla="*/ 582396 w 2992697"/>
                <a:gd name="connsiteY1261" fmla="*/ 164536 h 1030680"/>
                <a:gd name="connsiteX1262" fmla="*/ 593883 w 2992697"/>
                <a:gd name="connsiteY1262" fmla="*/ 157086 h 1030680"/>
                <a:gd name="connsiteX1263" fmla="*/ 606301 w 2992697"/>
                <a:gd name="connsiteY1263" fmla="*/ 151808 h 1030680"/>
                <a:gd name="connsiteX1264" fmla="*/ 616856 w 2992697"/>
                <a:gd name="connsiteY1264" fmla="*/ 151808 h 1030680"/>
                <a:gd name="connsiteX1265" fmla="*/ 626169 w 2992697"/>
                <a:gd name="connsiteY1265" fmla="*/ 154912 h 1030680"/>
                <a:gd name="connsiteX1266" fmla="*/ 638587 w 2992697"/>
                <a:gd name="connsiteY1266" fmla="*/ 153981 h 1030680"/>
                <a:gd name="connsiteX1267" fmla="*/ 629274 w 2992697"/>
                <a:gd name="connsiteY1267" fmla="*/ 149635 h 1030680"/>
                <a:gd name="connsiteX1268" fmla="*/ 623996 w 2992697"/>
                <a:gd name="connsiteY1268" fmla="*/ 147462 h 1030680"/>
                <a:gd name="connsiteX1269" fmla="*/ 618718 w 2992697"/>
                <a:gd name="connsiteY1269" fmla="*/ 146530 h 1030680"/>
                <a:gd name="connsiteX1270" fmla="*/ 613441 w 2992697"/>
                <a:gd name="connsiteY1270" fmla="*/ 140322 h 1030680"/>
                <a:gd name="connsiteX1271" fmla="*/ 631136 w 2992697"/>
                <a:gd name="connsiteY1271" fmla="*/ 137217 h 1030680"/>
                <a:gd name="connsiteX1272" fmla="*/ 647900 w 2992697"/>
                <a:gd name="connsiteY1272" fmla="*/ 131939 h 1030680"/>
                <a:gd name="connsiteX1273" fmla="*/ 662491 w 2992697"/>
                <a:gd name="connsiteY1273" fmla="*/ 127593 h 1030680"/>
                <a:gd name="connsiteX1274" fmla="*/ 679255 w 2992697"/>
                <a:gd name="connsiteY1274" fmla="*/ 124489 h 1030680"/>
                <a:gd name="connsiteX1275" fmla="*/ 680187 w 2992697"/>
                <a:gd name="connsiteY1275" fmla="*/ 131939 h 1030680"/>
                <a:gd name="connsiteX1276" fmla="*/ 682360 w 2992697"/>
                <a:gd name="connsiteY1276" fmla="*/ 135044 h 1030680"/>
                <a:gd name="connsiteX1277" fmla="*/ 684533 w 2992697"/>
                <a:gd name="connsiteY1277" fmla="*/ 140322 h 1030680"/>
                <a:gd name="connsiteX1278" fmla="*/ 686706 w 2992697"/>
                <a:gd name="connsiteY1278" fmla="*/ 144668 h 1030680"/>
                <a:gd name="connsiteX1279" fmla="*/ 691984 w 2992697"/>
                <a:gd name="connsiteY1279" fmla="*/ 146841 h 1030680"/>
                <a:gd name="connsiteX1280" fmla="*/ 699434 w 2992697"/>
                <a:gd name="connsiteY1280" fmla="*/ 147772 h 1030680"/>
                <a:gd name="connsiteX1281" fmla="*/ 699434 w 2992697"/>
                <a:gd name="connsiteY1281" fmla="*/ 142495 h 1030680"/>
                <a:gd name="connsiteX1282" fmla="*/ 702539 w 2992697"/>
                <a:gd name="connsiteY1282" fmla="*/ 137217 h 1030680"/>
                <a:gd name="connsiteX1283" fmla="*/ 704712 w 2992697"/>
                <a:gd name="connsiteY1283" fmla="*/ 129766 h 1030680"/>
                <a:gd name="connsiteX1284" fmla="*/ 706885 w 2992697"/>
                <a:gd name="connsiteY1284" fmla="*/ 124489 h 1030680"/>
                <a:gd name="connsiteX1285" fmla="*/ 709989 w 2992697"/>
                <a:gd name="connsiteY1285" fmla="*/ 129766 h 1030680"/>
                <a:gd name="connsiteX1286" fmla="*/ 716198 w 2992697"/>
                <a:gd name="connsiteY1286" fmla="*/ 135044 h 1030680"/>
                <a:gd name="connsiteX1287" fmla="*/ 719303 w 2992697"/>
                <a:gd name="connsiteY1287" fmla="*/ 139390 h 1030680"/>
                <a:gd name="connsiteX1288" fmla="*/ 726754 w 2992697"/>
                <a:gd name="connsiteY1288" fmla="*/ 142495 h 1030680"/>
                <a:gd name="connsiteX1289" fmla="*/ 734204 w 2992697"/>
                <a:gd name="connsiteY1289" fmla="*/ 144668 h 1030680"/>
                <a:gd name="connsiteX1290" fmla="*/ 730168 w 2992697"/>
                <a:gd name="connsiteY1290" fmla="*/ 120453 h 1030680"/>
                <a:gd name="connsiteX1291" fmla="*/ 743828 w 2992697"/>
                <a:gd name="connsiteY1291" fmla="*/ 117349 h 1030680"/>
                <a:gd name="connsiteX1292" fmla="*/ 754383 w 2992697"/>
                <a:gd name="connsiteY1292" fmla="*/ 113002 h 1030680"/>
                <a:gd name="connsiteX1293" fmla="*/ 771147 w 2992697"/>
                <a:gd name="connsiteY1293" fmla="*/ 117349 h 1030680"/>
                <a:gd name="connsiteX1294" fmla="*/ 788843 w 2992697"/>
                <a:gd name="connsiteY1294" fmla="*/ 124799 h 1030680"/>
                <a:gd name="connsiteX1295" fmla="*/ 807780 w 2992697"/>
                <a:gd name="connsiteY1295" fmla="*/ 135354 h 1030680"/>
                <a:gd name="connsiteX1296" fmla="*/ 827648 w 2992697"/>
                <a:gd name="connsiteY1296" fmla="*/ 144978 h 1030680"/>
                <a:gd name="connsiteX1297" fmla="*/ 844413 w 2992697"/>
                <a:gd name="connsiteY1297" fmla="*/ 152429 h 1030680"/>
                <a:gd name="connsiteX1298" fmla="*/ 859935 w 2992697"/>
                <a:gd name="connsiteY1298" fmla="*/ 157706 h 1030680"/>
                <a:gd name="connsiteX1299" fmla="*/ 859935 w 2992697"/>
                <a:gd name="connsiteY1299" fmla="*/ 154602 h 1030680"/>
                <a:gd name="connsiteX1300" fmla="*/ 849380 w 2992697"/>
                <a:gd name="connsiteY1300" fmla="*/ 144978 h 1030680"/>
                <a:gd name="connsiteX1301" fmla="*/ 841929 w 2992697"/>
                <a:gd name="connsiteY1301" fmla="*/ 137527 h 1030680"/>
                <a:gd name="connsiteX1302" fmla="*/ 837893 w 2992697"/>
                <a:gd name="connsiteY1302" fmla="*/ 127904 h 1030680"/>
                <a:gd name="connsiteX1303" fmla="*/ 844102 w 2992697"/>
                <a:gd name="connsiteY1303" fmla="*/ 117349 h 1030680"/>
                <a:gd name="connsiteX1304" fmla="*/ 840066 w 2992697"/>
                <a:gd name="connsiteY1304" fmla="*/ 113002 h 1030680"/>
                <a:gd name="connsiteX1305" fmla="*/ 834789 w 2992697"/>
                <a:gd name="connsiteY1305" fmla="*/ 107725 h 1030680"/>
                <a:gd name="connsiteX1306" fmla="*/ 829511 w 2992697"/>
                <a:gd name="connsiteY1306" fmla="*/ 103378 h 1030680"/>
                <a:gd name="connsiteX1307" fmla="*/ 824234 w 2992697"/>
                <a:gd name="connsiteY1307" fmla="*/ 100274 h 1030680"/>
                <a:gd name="connsiteX1308" fmla="*/ 820198 w 2992697"/>
                <a:gd name="connsiteY1308" fmla="*/ 95928 h 1030680"/>
                <a:gd name="connsiteX1309" fmla="*/ 824234 w 2992697"/>
                <a:gd name="connsiteY1309" fmla="*/ 87546 h 1030680"/>
                <a:gd name="connsiteX1310" fmla="*/ 834789 w 2992697"/>
                <a:gd name="connsiteY1310" fmla="*/ 90650 h 1030680"/>
                <a:gd name="connsiteX1311" fmla="*/ 849380 w 2992697"/>
                <a:gd name="connsiteY1311" fmla="*/ 92823 h 1030680"/>
                <a:gd name="connsiteX1312" fmla="*/ 861797 w 2992697"/>
                <a:gd name="connsiteY1312" fmla="*/ 90650 h 1030680"/>
                <a:gd name="connsiteX1313" fmla="*/ 871111 w 2992697"/>
                <a:gd name="connsiteY1313" fmla="*/ 83199 h 1030680"/>
                <a:gd name="connsiteX1314" fmla="*/ 827338 w 2992697"/>
                <a:gd name="connsiteY1314" fmla="*/ 83199 h 1030680"/>
                <a:gd name="connsiteX1315" fmla="*/ 827338 w 2992697"/>
                <a:gd name="connsiteY1315" fmla="*/ 80095 h 1030680"/>
                <a:gd name="connsiteX1316" fmla="*/ 824234 w 2992697"/>
                <a:gd name="connsiteY1316" fmla="*/ 80095 h 1030680"/>
                <a:gd name="connsiteX1317" fmla="*/ 824234 w 2992697"/>
                <a:gd name="connsiteY1317" fmla="*/ 75749 h 1030680"/>
                <a:gd name="connsiteX1318" fmla="*/ 829511 w 2992697"/>
                <a:gd name="connsiteY1318" fmla="*/ 72644 h 1030680"/>
                <a:gd name="connsiteX1319" fmla="*/ 834789 w 2992697"/>
                <a:gd name="connsiteY1319" fmla="*/ 68298 h 1030680"/>
                <a:gd name="connsiteX1320" fmla="*/ 840066 w 2992697"/>
                <a:gd name="connsiteY1320" fmla="*/ 65194 h 1030680"/>
                <a:gd name="connsiteX1321" fmla="*/ 845344 w 2992697"/>
                <a:gd name="connsiteY1321" fmla="*/ 60847 h 1030680"/>
                <a:gd name="connsiteX1322" fmla="*/ 851553 w 2992697"/>
                <a:gd name="connsiteY1322" fmla="*/ 59916 h 1030680"/>
                <a:gd name="connsiteX1323" fmla="*/ 874526 w 2992697"/>
                <a:gd name="connsiteY1323" fmla="*/ 63020 h 1030680"/>
                <a:gd name="connsiteX1324" fmla="*/ 880735 w 2992697"/>
                <a:gd name="connsiteY1324" fmla="*/ 46256 h 1030680"/>
                <a:gd name="connsiteX1325" fmla="*/ 907743 w 2992697"/>
                <a:gd name="connsiteY1325" fmla="*/ 50603 h 1030680"/>
                <a:gd name="connsiteX1326" fmla="*/ 909917 w 2992697"/>
                <a:gd name="connsiteY1326" fmla="*/ 50603 h 1030680"/>
                <a:gd name="connsiteX1327" fmla="*/ 910848 w 2992697"/>
                <a:gd name="connsiteY1327" fmla="*/ 46256 h 1030680"/>
                <a:gd name="connsiteX1328" fmla="*/ 913021 w 2992697"/>
                <a:gd name="connsiteY1328" fmla="*/ 45325 h 1030680"/>
                <a:gd name="connsiteX1329" fmla="*/ 915194 w 2992697"/>
                <a:gd name="connsiteY1329" fmla="*/ 40979 h 1030680"/>
                <a:gd name="connsiteX1330" fmla="*/ 920472 w 2992697"/>
                <a:gd name="connsiteY1330" fmla="*/ 38806 h 1030680"/>
                <a:gd name="connsiteX1331" fmla="*/ 924508 w 2992697"/>
                <a:gd name="connsiteY1331" fmla="*/ 45015 h 1030680"/>
                <a:gd name="connsiteX1332" fmla="*/ 929785 w 2992697"/>
                <a:gd name="connsiteY1332" fmla="*/ 50292 h 1030680"/>
                <a:gd name="connsiteX1333" fmla="*/ 935063 w 2992697"/>
                <a:gd name="connsiteY1333" fmla="*/ 55570 h 1030680"/>
                <a:gd name="connsiteX1334" fmla="*/ 935063 w 2992697"/>
                <a:gd name="connsiteY1334" fmla="*/ 45946 h 1030680"/>
                <a:gd name="connsiteX1335" fmla="*/ 937236 w 2992697"/>
                <a:gd name="connsiteY1335" fmla="*/ 45015 h 1030680"/>
                <a:gd name="connsiteX1336" fmla="*/ 937236 w 2992697"/>
                <a:gd name="connsiteY1336" fmla="*/ 42842 h 1030680"/>
                <a:gd name="connsiteX1337" fmla="*/ 937236 w 2992697"/>
                <a:gd name="connsiteY1337" fmla="*/ 40668 h 1030680"/>
                <a:gd name="connsiteX1338" fmla="*/ 937236 w 2992697"/>
                <a:gd name="connsiteY1338" fmla="*/ 38495 h 1030680"/>
                <a:gd name="connsiteX1339" fmla="*/ 938167 w 2992697"/>
                <a:gd name="connsiteY1339" fmla="*/ 35391 h 1030680"/>
                <a:gd name="connsiteX1340" fmla="*/ 940340 w 2992697"/>
                <a:gd name="connsiteY1340" fmla="*/ 33218 h 1030680"/>
                <a:gd name="connsiteX1341" fmla="*/ 944376 w 2992697"/>
                <a:gd name="connsiteY1341" fmla="*/ 31045 h 1030680"/>
                <a:gd name="connsiteX1342" fmla="*/ 962071 w 2992697"/>
                <a:gd name="connsiteY1342" fmla="*/ 22663 h 1030680"/>
                <a:gd name="connsiteX1343" fmla="*/ 984113 w 2992697"/>
                <a:gd name="connsiteY1343" fmla="*/ 20179 h 1030680"/>
                <a:gd name="connsiteX1344" fmla="*/ 984113 w 2992697"/>
                <a:gd name="connsiteY1344" fmla="*/ 20179 h 1030680"/>
                <a:gd name="connsiteX1345" fmla="*/ 984113 w 2992697"/>
                <a:gd name="connsiteY1345" fmla="*/ 20179 h 1030680"/>
                <a:gd name="connsiteX1346" fmla="*/ 2301024 w 2992697"/>
                <a:gd name="connsiteY1346" fmla="*/ 16764 h 1030680"/>
                <a:gd name="connsiteX1347" fmla="*/ 2311579 w 2992697"/>
                <a:gd name="connsiteY1347" fmla="*/ 19869 h 1030680"/>
                <a:gd name="connsiteX1348" fmla="*/ 2311579 w 2992697"/>
                <a:gd name="connsiteY1348" fmla="*/ 27319 h 1030680"/>
                <a:gd name="connsiteX1349" fmla="*/ 2296057 w 2992697"/>
                <a:gd name="connsiteY1349" fmla="*/ 27319 h 1030680"/>
                <a:gd name="connsiteX1350" fmla="*/ 2301024 w 2992697"/>
                <a:gd name="connsiteY1350" fmla="*/ 16764 h 1030680"/>
                <a:gd name="connsiteX1351" fmla="*/ 2301024 w 2992697"/>
                <a:gd name="connsiteY1351" fmla="*/ 16764 h 1030680"/>
                <a:gd name="connsiteX1352" fmla="*/ 2301024 w 2992697"/>
                <a:gd name="connsiteY1352" fmla="*/ 16764 h 1030680"/>
                <a:gd name="connsiteX1353" fmla="*/ 2792460 w 2992697"/>
                <a:gd name="connsiteY1353" fmla="*/ 0 h 1030680"/>
                <a:gd name="connsiteX1354" fmla="*/ 2797737 w 2992697"/>
                <a:gd name="connsiteY1354" fmla="*/ 3104 h 1030680"/>
                <a:gd name="connsiteX1355" fmla="*/ 2801773 w 2992697"/>
                <a:gd name="connsiteY1355" fmla="*/ 7451 h 1030680"/>
                <a:gd name="connsiteX1356" fmla="*/ 2803946 w 2992697"/>
                <a:gd name="connsiteY1356" fmla="*/ 10555 h 1030680"/>
                <a:gd name="connsiteX1357" fmla="*/ 2804878 w 2992697"/>
                <a:gd name="connsiteY1357" fmla="*/ 16764 h 1030680"/>
                <a:gd name="connsiteX1358" fmla="*/ 2807051 w 2992697"/>
                <a:gd name="connsiteY1358" fmla="*/ 19869 h 1030680"/>
                <a:gd name="connsiteX1359" fmla="*/ 2809224 w 2992697"/>
                <a:gd name="connsiteY1359" fmla="*/ 25146 h 1030680"/>
                <a:gd name="connsiteX1360" fmla="*/ 2812328 w 2992697"/>
                <a:gd name="connsiteY1360" fmla="*/ 27319 h 1030680"/>
                <a:gd name="connsiteX1361" fmla="*/ 2823815 w 2992697"/>
                <a:gd name="connsiteY1361" fmla="*/ 32597 h 1030680"/>
                <a:gd name="connsiteX1362" fmla="*/ 2834370 w 2992697"/>
                <a:gd name="connsiteY1362" fmla="*/ 34770 h 1030680"/>
                <a:gd name="connsiteX1363" fmla="*/ 2841821 w 2992697"/>
                <a:gd name="connsiteY1363" fmla="*/ 34770 h 1030680"/>
                <a:gd name="connsiteX1364" fmla="*/ 2847098 w 2992697"/>
                <a:gd name="connsiteY1364" fmla="*/ 39116 h 1030680"/>
                <a:gd name="connsiteX1365" fmla="*/ 2851134 w 2992697"/>
                <a:gd name="connsiteY1365" fmla="*/ 46567 h 1030680"/>
                <a:gd name="connsiteX1366" fmla="*/ 2853307 w 2992697"/>
                <a:gd name="connsiteY1366" fmla="*/ 61468 h 1030680"/>
                <a:gd name="connsiteX1367" fmla="*/ 2851134 w 2992697"/>
                <a:gd name="connsiteY1367" fmla="*/ 62400 h 1030680"/>
                <a:gd name="connsiteX1368" fmla="*/ 2851134 w 2992697"/>
                <a:gd name="connsiteY1368" fmla="*/ 62400 h 1030680"/>
                <a:gd name="connsiteX1369" fmla="*/ 2851134 w 2992697"/>
                <a:gd name="connsiteY1369" fmla="*/ 64573 h 1030680"/>
                <a:gd name="connsiteX1370" fmla="*/ 2851134 w 2992697"/>
                <a:gd name="connsiteY1370" fmla="*/ 66746 h 1030680"/>
                <a:gd name="connsiteX1371" fmla="*/ 2848961 w 2992697"/>
                <a:gd name="connsiteY1371" fmla="*/ 68919 h 1030680"/>
                <a:gd name="connsiteX1372" fmla="*/ 2825988 w 2992697"/>
                <a:gd name="connsiteY1372" fmla="*/ 68919 h 1030680"/>
                <a:gd name="connsiteX1373" fmla="*/ 2802084 w 2992697"/>
                <a:gd name="connsiteY1373" fmla="*/ 68919 h 1030680"/>
                <a:gd name="connsiteX1374" fmla="*/ 2782215 w 2992697"/>
                <a:gd name="connsiteY1374" fmla="*/ 77301 h 1030680"/>
                <a:gd name="connsiteX1375" fmla="*/ 2778179 w 2992697"/>
                <a:gd name="connsiteY1375" fmla="*/ 79474 h 1030680"/>
                <a:gd name="connsiteX1376" fmla="*/ 2776006 w 2992697"/>
                <a:gd name="connsiteY1376" fmla="*/ 83820 h 1030680"/>
                <a:gd name="connsiteX1377" fmla="*/ 2775075 w 2992697"/>
                <a:gd name="connsiteY1377" fmla="*/ 84752 h 1030680"/>
                <a:gd name="connsiteX1378" fmla="*/ 2772902 w 2992697"/>
                <a:gd name="connsiteY1378" fmla="*/ 86925 h 1030680"/>
                <a:gd name="connsiteX1379" fmla="*/ 2770729 w 2992697"/>
                <a:gd name="connsiteY1379" fmla="*/ 89098 h 1030680"/>
                <a:gd name="connsiteX1380" fmla="*/ 2767624 w 2992697"/>
                <a:gd name="connsiteY1380" fmla="*/ 91271 h 1030680"/>
                <a:gd name="connsiteX1381" fmla="*/ 2761415 w 2992697"/>
                <a:gd name="connsiteY1381" fmla="*/ 94376 h 1030680"/>
                <a:gd name="connsiteX1382" fmla="*/ 2758311 w 2992697"/>
                <a:gd name="connsiteY1382" fmla="*/ 89098 h 1030680"/>
                <a:gd name="connsiteX1383" fmla="*/ 2756137 w 2992697"/>
                <a:gd name="connsiteY1383" fmla="*/ 84752 h 1030680"/>
                <a:gd name="connsiteX1384" fmla="*/ 2753033 w 2992697"/>
                <a:gd name="connsiteY1384" fmla="*/ 81647 h 1030680"/>
                <a:gd name="connsiteX1385" fmla="*/ 2765451 w 2992697"/>
                <a:gd name="connsiteY1385" fmla="*/ 49982 h 1030680"/>
                <a:gd name="connsiteX1386" fmla="*/ 2777869 w 2992697"/>
                <a:gd name="connsiteY1386" fmla="*/ 24525 h 1030680"/>
                <a:gd name="connsiteX1387" fmla="*/ 2792460 w 2992697"/>
                <a:gd name="connsiteY1387" fmla="*/ 0 h 1030680"/>
                <a:gd name="connsiteX1388" fmla="*/ 2792460 w 2992697"/>
                <a:gd name="connsiteY1388" fmla="*/ 0 h 1030680"/>
                <a:gd name="connsiteX1389" fmla="*/ 2792460 w 2992697"/>
                <a:gd name="connsiteY1389" fmla="*/ 0 h 1030680"/>
                <a:gd name="connsiteX1390" fmla="*/ 2665177 w 2992697"/>
                <a:gd name="connsiteY1390" fmla="*/ 0 h 1030680"/>
                <a:gd name="connsiteX1391" fmla="*/ 2674490 w 2992697"/>
                <a:gd name="connsiteY1391" fmla="*/ 9624 h 1030680"/>
                <a:gd name="connsiteX1392" fmla="*/ 2679768 w 2992697"/>
                <a:gd name="connsiteY1392" fmla="*/ 20179 h 1030680"/>
                <a:gd name="connsiteX1393" fmla="*/ 2685046 w 2992697"/>
                <a:gd name="connsiteY1393" fmla="*/ 32907 h 1030680"/>
                <a:gd name="connsiteX1394" fmla="*/ 2675732 w 2992697"/>
                <a:gd name="connsiteY1394" fmla="*/ 32907 h 1030680"/>
                <a:gd name="connsiteX1395" fmla="*/ 2675732 w 2992697"/>
                <a:gd name="connsiteY1395" fmla="*/ 27319 h 1030680"/>
                <a:gd name="connsiteX1396" fmla="*/ 2672628 w 2992697"/>
                <a:gd name="connsiteY1396" fmla="*/ 24215 h 1030680"/>
                <a:gd name="connsiteX1397" fmla="*/ 2668592 w 2992697"/>
                <a:gd name="connsiteY1397" fmla="*/ 19869 h 1030680"/>
                <a:gd name="connsiteX1398" fmla="*/ 2667660 w 2992697"/>
                <a:gd name="connsiteY1398" fmla="*/ 14591 h 1030680"/>
                <a:gd name="connsiteX1399" fmla="*/ 2665487 w 2992697"/>
                <a:gd name="connsiteY1399" fmla="*/ 9313 h 1030680"/>
                <a:gd name="connsiteX1400" fmla="*/ 2665487 w 2992697"/>
                <a:gd name="connsiteY1400" fmla="*/ 0 h 1030680"/>
                <a:gd name="connsiteX1401" fmla="*/ 2665177 w 2992697"/>
                <a:gd name="connsiteY1401" fmla="*/ 0 h 1030680"/>
                <a:gd name="connsiteX1402" fmla="*/ 2665177 w 2992697"/>
                <a:gd name="connsiteY1402" fmla="*/ 0 h 1030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Lst>
              <a:rect l="l" t="t" r="r" b="b"/>
              <a:pathLst>
                <a:path w="2992697" h="1030680">
                  <a:moveTo>
                    <a:pt x="7140" y="256428"/>
                  </a:moveTo>
                  <a:lnTo>
                    <a:pt x="26077" y="261706"/>
                  </a:lnTo>
                  <a:lnTo>
                    <a:pt x="38495" y="271330"/>
                  </a:lnTo>
                  <a:lnTo>
                    <a:pt x="49050" y="279712"/>
                  </a:lnTo>
                  <a:lnTo>
                    <a:pt x="60537" y="291198"/>
                  </a:lnTo>
                  <a:lnTo>
                    <a:pt x="71092" y="299580"/>
                  </a:lnTo>
                  <a:lnTo>
                    <a:pt x="71092" y="296476"/>
                  </a:lnTo>
                  <a:lnTo>
                    <a:pt x="77301" y="296476"/>
                  </a:lnTo>
                  <a:lnTo>
                    <a:pt x="77301" y="299580"/>
                  </a:lnTo>
                  <a:lnTo>
                    <a:pt x="78232" y="303926"/>
                  </a:lnTo>
                  <a:lnTo>
                    <a:pt x="82268" y="309204"/>
                  </a:lnTo>
                  <a:lnTo>
                    <a:pt x="84441" y="316655"/>
                  </a:lnTo>
                  <a:lnTo>
                    <a:pt x="76991" y="316655"/>
                  </a:lnTo>
                  <a:lnTo>
                    <a:pt x="72955" y="316655"/>
                  </a:lnTo>
                  <a:lnTo>
                    <a:pt x="72955" y="318828"/>
                  </a:lnTo>
                  <a:lnTo>
                    <a:pt x="70782" y="318828"/>
                  </a:lnTo>
                  <a:lnTo>
                    <a:pt x="67677" y="318828"/>
                  </a:lnTo>
                  <a:lnTo>
                    <a:pt x="63641" y="321001"/>
                  </a:lnTo>
                  <a:lnTo>
                    <a:pt x="49050" y="309514"/>
                  </a:lnTo>
                  <a:lnTo>
                    <a:pt x="34460" y="304237"/>
                  </a:lnTo>
                  <a:lnTo>
                    <a:pt x="16764" y="299891"/>
                  </a:lnTo>
                  <a:lnTo>
                    <a:pt x="0" y="291509"/>
                  </a:lnTo>
                  <a:lnTo>
                    <a:pt x="6209" y="286231"/>
                  </a:lnTo>
                  <a:lnTo>
                    <a:pt x="7140" y="280022"/>
                  </a:lnTo>
                  <a:lnTo>
                    <a:pt x="6209" y="274745"/>
                  </a:lnTo>
                  <a:lnTo>
                    <a:pt x="6209" y="266983"/>
                  </a:lnTo>
                  <a:lnTo>
                    <a:pt x="7140" y="256428"/>
                  </a:lnTo>
                  <a:lnTo>
                    <a:pt x="7140" y="256428"/>
                  </a:lnTo>
                  <a:lnTo>
                    <a:pt x="7140" y="256428"/>
                  </a:lnTo>
                  <a:close/>
                  <a:moveTo>
                    <a:pt x="1275001" y="248978"/>
                  </a:moveTo>
                  <a:lnTo>
                    <a:pt x="1279037" y="248978"/>
                  </a:lnTo>
                  <a:lnTo>
                    <a:pt x="1282141" y="249909"/>
                  </a:lnTo>
                  <a:lnTo>
                    <a:pt x="1284314" y="252082"/>
                  </a:lnTo>
                  <a:lnTo>
                    <a:pt x="1286487" y="254255"/>
                  </a:lnTo>
                  <a:lnTo>
                    <a:pt x="1287419" y="256428"/>
                  </a:lnTo>
                  <a:lnTo>
                    <a:pt x="1287419" y="257670"/>
                  </a:lnTo>
                  <a:lnTo>
                    <a:pt x="1287419" y="259843"/>
                  </a:lnTo>
                  <a:lnTo>
                    <a:pt x="1289592" y="264189"/>
                  </a:lnTo>
                  <a:lnTo>
                    <a:pt x="1282141" y="264189"/>
                  </a:lnTo>
                  <a:lnTo>
                    <a:pt x="1279037" y="265121"/>
                  </a:lnTo>
                  <a:lnTo>
                    <a:pt x="1275001" y="265121"/>
                  </a:lnTo>
                  <a:lnTo>
                    <a:pt x="1271896" y="267294"/>
                  </a:lnTo>
                  <a:lnTo>
                    <a:pt x="1265687" y="267294"/>
                  </a:lnTo>
                  <a:lnTo>
                    <a:pt x="1265687" y="264189"/>
                  </a:lnTo>
                  <a:lnTo>
                    <a:pt x="1262583" y="264189"/>
                  </a:lnTo>
                  <a:lnTo>
                    <a:pt x="1262583" y="250530"/>
                  </a:lnTo>
                  <a:lnTo>
                    <a:pt x="1267861" y="250530"/>
                  </a:lnTo>
                  <a:lnTo>
                    <a:pt x="1273138" y="249598"/>
                  </a:lnTo>
                  <a:lnTo>
                    <a:pt x="1275001" y="249598"/>
                  </a:lnTo>
                  <a:lnTo>
                    <a:pt x="1275001" y="248978"/>
                  </a:lnTo>
                  <a:lnTo>
                    <a:pt x="1275001" y="248978"/>
                  </a:lnTo>
                  <a:close/>
                  <a:moveTo>
                    <a:pt x="63641" y="239664"/>
                  </a:moveTo>
                  <a:lnTo>
                    <a:pt x="80405" y="239664"/>
                  </a:lnTo>
                  <a:lnTo>
                    <a:pt x="80405" y="242769"/>
                  </a:lnTo>
                  <a:lnTo>
                    <a:pt x="77301" y="242769"/>
                  </a:lnTo>
                  <a:lnTo>
                    <a:pt x="73265" y="242769"/>
                  </a:lnTo>
                  <a:lnTo>
                    <a:pt x="71092" y="244942"/>
                  </a:lnTo>
                  <a:lnTo>
                    <a:pt x="70161" y="244942"/>
                  </a:lnTo>
                  <a:lnTo>
                    <a:pt x="70161" y="244942"/>
                  </a:lnTo>
                  <a:lnTo>
                    <a:pt x="67988" y="244942"/>
                  </a:lnTo>
                  <a:lnTo>
                    <a:pt x="65815" y="242769"/>
                  </a:lnTo>
                  <a:lnTo>
                    <a:pt x="63641" y="239664"/>
                  </a:lnTo>
                  <a:lnTo>
                    <a:pt x="63641" y="239664"/>
                  </a:lnTo>
                  <a:lnTo>
                    <a:pt x="63641" y="239664"/>
                  </a:lnTo>
                  <a:close/>
                  <a:moveTo>
                    <a:pt x="1790651" y="213276"/>
                  </a:moveTo>
                  <a:lnTo>
                    <a:pt x="1803069" y="213276"/>
                  </a:lnTo>
                  <a:lnTo>
                    <a:pt x="1807105" y="228178"/>
                  </a:lnTo>
                  <a:lnTo>
                    <a:pt x="1810209" y="237801"/>
                  </a:lnTo>
                  <a:lnTo>
                    <a:pt x="1817660" y="242148"/>
                  </a:lnTo>
                  <a:lnTo>
                    <a:pt x="1830078" y="247425"/>
                  </a:lnTo>
                  <a:lnTo>
                    <a:pt x="1824800" y="269467"/>
                  </a:lnTo>
                  <a:lnTo>
                    <a:pt x="1817350" y="291509"/>
                  </a:lnTo>
                  <a:lnTo>
                    <a:pt x="1806794" y="307341"/>
                  </a:lnTo>
                  <a:lnTo>
                    <a:pt x="1806794" y="287162"/>
                  </a:lnTo>
                  <a:lnTo>
                    <a:pt x="1782890" y="287162"/>
                  </a:lnTo>
                  <a:lnTo>
                    <a:pt x="1785063" y="263879"/>
                  </a:lnTo>
                  <a:lnTo>
                    <a:pt x="1787236" y="241837"/>
                  </a:lnTo>
                  <a:lnTo>
                    <a:pt x="1790651" y="213276"/>
                  </a:lnTo>
                  <a:lnTo>
                    <a:pt x="1790651" y="213276"/>
                  </a:lnTo>
                  <a:lnTo>
                    <a:pt x="1790651" y="213276"/>
                  </a:lnTo>
                  <a:close/>
                  <a:moveTo>
                    <a:pt x="2941784" y="165778"/>
                  </a:moveTo>
                  <a:lnTo>
                    <a:pt x="2945820" y="165778"/>
                  </a:lnTo>
                  <a:lnTo>
                    <a:pt x="2945820" y="170124"/>
                  </a:lnTo>
                  <a:lnTo>
                    <a:pt x="2946751" y="175402"/>
                  </a:lnTo>
                  <a:lnTo>
                    <a:pt x="2948925" y="177575"/>
                  </a:lnTo>
                  <a:lnTo>
                    <a:pt x="2951098" y="180679"/>
                  </a:lnTo>
                  <a:lnTo>
                    <a:pt x="2953271" y="182853"/>
                  </a:lnTo>
                  <a:lnTo>
                    <a:pt x="2956375" y="185957"/>
                  </a:lnTo>
                  <a:lnTo>
                    <a:pt x="2960411" y="182853"/>
                  </a:lnTo>
                  <a:lnTo>
                    <a:pt x="2961342" y="178506"/>
                  </a:lnTo>
                  <a:lnTo>
                    <a:pt x="2963515" y="177575"/>
                  </a:lnTo>
                  <a:lnTo>
                    <a:pt x="2967551" y="177575"/>
                  </a:lnTo>
                  <a:lnTo>
                    <a:pt x="2972829" y="175402"/>
                  </a:lnTo>
                  <a:lnTo>
                    <a:pt x="2975933" y="185957"/>
                  </a:lnTo>
                  <a:lnTo>
                    <a:pt x="2982142" y="193408"/>
                  </a:lnTo>
                  <a:lnTo>
                    <a:pt x="2987420" y="200858"/>
                  </a:lnTo>
                  <a:lnTo>
                    <a:pt x="2990524" y="210482"/>
                  </a:lnTo>
                  <a:lnTo>
                    <a:pt x="2992697" y="223211"/>
                  </a:lnTo>
                  <a:lnTo>
                    <a:pt x="2992697" y="225384"/>
                  </a:lnTo>
                  <a:lnTo>
                    <a:pt x="2990524" y="227557"/>
                  </a:lnTo>
                  <a:lnTo>
                    <a:pt x="2990524" y="228488"/>
                  </a:lnTo>
                  <a:lnTo>
                    <a:pt x="2990524" y="230661"/>
                  </a:lnTo>
                  <a:lnTo>
                    <a:pt x="2990524" y="232834"/>
                  </a:lnTo>
                  <a:lnTo>
                    <a:pt x="2989593" y="235939"/>
                  </a:lnTo>
                  <a:lnTo>
                    <a:pt x="2978106" y="243390"/>
                  </a:lnTo>
                  <a:lnTo>
                    <a:pt x="2961342" y="250840"/>
                  </a:lnTo>
                  <a:lnTo>
                    <a:pt x="2941474" y="255186"/>
                  </a:lnTo>
                  <a:lnTo>
                    <a:pt x="2921605" y="258291"/>
                  </a:lnTo>
                  <a:lnTo>
                    <a:pt x="2904841" y="260464"/>
                  </a:lnTo>
                  <a:lnTo>
                    <a:pt x="2907014" y="250840"/>
                  </a:lnTo>
                  <a:lnTo>
                    <a:pt x="2909187" y="247736"/>
                  </a:lnTo>
                  <a:lnTo>
                    <a:pt x="2911360" y="243390"/>
                  </a:lnTo>
                  <a:lnTo>
                    <a:pt x="2912292" y="242458"/>
                  </a:lnTo>
                  <a:lnTo>
                    <a:pt x="2914465" y="242458"/>
                  </a:lnTo>
                  <a:lnTo>
                    <a:pt x="2918501" y="240285"/>
                  </a:lnTo>
                  <a:lnTo>
                    <a:pt x="2919432" y="240285"/>
                  </a:lnTo>
                  <a:lnTo>
                    <a:pt x="2921605" y="238112"/>
                  </a:lnTo>
                  <a:lnTo>
                    <a:pt x="2925641" y="235939"/>
                  </a:lnTo>
                  <a:lnTo>
                    <a:pt x="2930919" y="221037"/>
                  </a:lnTo>
                  <a:lnTo>
                    <a:pt x="2930919" y="206136"/>
                  </a:lnTo>
                  <a:lnTo>
                    <a:pt x="2928746" y="192476"/>
                  </a:lnTo>
                  <a:lnTo>
                    <a:pt x="2931850" y="180990"/>
                  </a:lnTo>
                  <a:lnTo>
                    <a:pt x="2941163" y="170435"/>
                  </a:lnTo>
                  <a:lnTo>
                    <a:pt x="2941163" y="165778"/>
                  </a:lnTo>
                  <a:lnTo>
                    <a:pt x="2941784" y="165778"/>
                  </a:lnTo>
                  <a:lnTo>
                    <a:pt x="2941784" y="165778"/>
                  </a:lnTo>
                  <a:close/>
                  <a:moveTo>
                    <a:pt x="148083" y="158327"/>
                  </a:moveTo>
                  <a:lnTo>
                    <a:pt x="167951" y="180369"/>
                  </a:lnTo>
                  <a:lnTo>
                    <a:pt x="193097" y="197133"/>
                  </a:lnTo>
                  <a:lnTo>
                    <a:pt x="224452" y="209861"/>
                  </a:lnTo>
                  <a:lnTo>
                    <a:pt x="226625" y="227867"/>
                  </a:lnTo>
                  <a:lnTo>
                    <a:pt x="231903" y="241527"/>
                  </a:lnTo>
                  <a:lnTo>
                    <a:pt x="237181" y="248978"/>
                  </a:lnTo>
                  <a:lnTo>
                    <a:pt x="244631" y="256428"/>
                  </a:lnTo>
                  <a:lnTo>
                    <a:pt x="252082" y="266983"/>
                  </a:lnTo>
                  <a:lnTo>
                    <a:pt x="239664" y="269157"/>
                  </a:lnTo>
                  <a:lnTo>
                    <a:pt x="227246" y="271330"/>
                  </a:lnTo>
                  <a:lnTo>
                    <a:pt x="215760" y="276607"/>
                  </a:lnTo>
                  <a:lnTo>
                    <a:pt x="208309" y="284058"/>
                  </a:lnTo>
                  <a:lnTo>
                    <a:pt x="207378" y="287162"/>
                  </a:lnTo>
                  <a:lnTo>
                    <a:pt x="205205" y="291509"/>
                  </a:lnTo>
                  <a:lnTo>
                    <a:pt x="203032" y="294613"/>
                  </a:lnTo>
                  <a:lnTo>
                    <a:pt x="200858" y="296786"/>
                  </a:lnTo>
                  <a:lnTo>
                    <a:pt x="197754" y="299891"/>
                  </a:lnTo>
                  <a:lnTo>
                    <a:pt x="186267" y="302064"/>
                  </a:lnTo>
                  <a:lnTo>
                    <a:pt x="170745" y="304237"/>
                  </a:lnTo>
                  <a:lnTo>
                    <a:pt x="151808" y="302064"/>
                  </a:lnTo>
                  <a:lnTo>
                    <a:pt x="137217" y="299891"/>
                  </a:lnTo>
                  <a:lnTo>
                    <a:pt x="134113" y="289335"/>
                  </a:lnTo>
                  <a:lnTo>
                    <a:pt x="131939" y="281885"/>
                  </a:lnTo>
                  <a:lnTo>
                    <a:pt x="129766" y="276607"/>
                  </a:lnTo>
                  <a:lnTo>
                    <a:pt x="124489" y="266983"/>
                  </a:lnTo>
                  <a:lnTo>
                    <a:pt x="148393" y="259533"/>
                  </a:lnTo>
                  <a:lnTo>
                    <a:pt x="148393" y="256428"/>
                  </a:lnTo>
                  <a:lnTo>
                    <a:pt x="129456" y="254255"/>
                  </a:lnTo>
                  <a:lnTo>
                    <a:pt x="117038" y="249909"/>
                  </a:lnTo>
                  <a:lnTo>
                    <a:pt x="107725" y="242458"/>
                  </a:lnTo>
                  <a:lnTo>
                    <a:pt x="106793" y="237181"/>
                  </a:lnTo>
                  <a:lnTo>
                    <a:pt x="102758" y="231903"/>
                  </a:lnTo>
                  <a:lnTo>
                    <a:pt x="100584" y="226625"/>
                  </a:lnTo>
                  <a:lnTo>
                    <a:pt x="100584" y="220417"/>
                  </a:lnTo>
                  <a:lnTo>
                    <a:pt x="100584" y="217312"/>
                  </a:lnTo>
                  <a:lnTo>
                    <a:pt x="100584" y="212966"/>
                  </a:lnTo>
                  <a:lnTo>
                    <a:pt x="102758" y="212966"/>
                  </a:lnTo>
                  <a:lnTo>
                    <a:pt x="104931" y="212034"/>
                  </a:lnTo>
                  <a:lnTo>
                    <a:pt x="107104" y="212034"/>
                  </a:lnTo>
                  <a:lnTo>
                    <a:pt x="108035" y="212034"/>
                  </a:lnTo>
                  <a:lnTo>
                    <a:pt x="112071" y="209861"/>
                  </a:lnTo>
                  <a:lnTo>
                    <a:pt x="113623" y="204894"/>
                  </a:lnTo>
                  <a:lnTo>
                    <a:pt x="113623" y="198685"/>
                  </a:lnTo>
                  <a:lnTo>
                    <a:pt x="113623" y="195581"/>
                  </a:lnTo>
                  <a:lnTo>
                    <a:pt x="114554" y="193408"/>
                  </a:lnTo>
                  <a:lnTo>
                    <a:pt x="116728" y="190303"/>
                  </a:lnTo>
                  <a:lnTo>
                    <a:pt x="118901" y="190303"/>
                  </a:lnTo>
                  <a:lnTo>
                    <a:pt x="121074" y="188130"/>
                  </a:lnTo>
                  <a:lnTo>
                    <a:pt x="122005" y="188130"/>
                  </a:lnTo>
                  <a:lnTo>
                    <a:pt x="124178" y="188130"/>
                  </a:lnTo>
                  <a:lnTo>
                    <a:pt x="127283" y="185957"/>
                  </a:lnTo>
                  <a:lnTo>
                    <a:pt x="129456" y="178506"/>
                  </a:lnTo>
                  <a:lnTo>
                    <a:pt x="131629" y="173229"/>
                  </a:lnTo>
                  <a:lnTo>
                    <a:pt x="133802" y="167951"/>
                  </a:lnTo>
                  <a:lnTo>
                    <a:pt x="136907" y="162674"/>
                  </a:lnTo>
                  <a:lnTo>
                    <a:pt x="139080" y="160500"/>
                  </a:lnTo>
                  <a:lnTo>
                    <a:pt x="141253" y="160500"/>
                  </a:lnTo>
                  <a:lnTo>
                    <a:pt x="142184" y="158327"/>
                  </a:lnTo>
                  <a:lnTo>
                    <a:pt x="144357" y="158327"/>
                  </a:lnTo>
                  <a:lnTo>
                    <a:pt x="148083" y="158327"/>
                  </a:lnTo>
                  <a:lnTo>
                    <a:pt x="148083" y="158327"/>
                  </a:lnTo>
                  <a:lnTo>
                    <a:pt x="148083" y="158327"/>
                  </a:lnTo>
                  <a:close/>
                  <a:moveTo>
                    <a:pt x="1222846" y="138148"/>
                  </a:moveTo>
                  <a:lnTo>
                    <a:pt x="1228124" y="140322"/>
                  </a:lnTo>
                  <a:lnTo>
                    <a:pt x="1233401" y="141253"/>
                  </a:lnTo>
                  <a:lnTo>
                    <a:pt x="1236506" y="143426"/>
                  </a:lnTo>
                  <a:lnTo>
                    <a:pt x="1242714" y="145599"/>
                  </a:lnTo>
                  <a:lnTo>
                    <a:pt x="1242714" y="150877"/>
                  </a:lnTo>
                  <a:lnTo>
                    <a:pt x="1243646" y="155223"/>
                  </a:lnTo>
                  <a:lnTo>
                    <a:pt x="1243646" y="158327"/>
                  </a:lnTo>
                  <a:lnTo>
                    <a:pt x="1245819" y="162674"/>
                  </a:lnTo>
                  <a:lnTo>
                    <a:pt x="1233401" y="162674"/>
                  </a:lnTo>
                  <a:lnTo>
                    <a:pt x="1231228" y="158327"/>
                  </a:lnTo>
                  <a:lnTo>
                    <a:pt x="1229055" y="155223"/>
                  </a:lnTo>
                  <a:lnTo>
                    <a:pt x="1225950" y="150877"/>
                  </a:lnTo>
                  <a:lnTo>
                    <a:pt x="1223777" y="148704"/>
                  </a:lnTo>
                  <a:lnTo>
                    <a:pt x="1223777" y="143426"/>
                  </a:lnTo>
                  <a:lnTo>
                    <a:pt x="1222846" y="138148"/>
                  </a:lnTo>
                  <a:lnTo>
                    <a:pt x="1222846" y="138148"/>
                  </a:lnTo>
                  <a:lnTo>
                    <a:pt x="1222846" y="138148"/>
                  </a:lnTo>
                  <a:close/>
                  <a:moveTo>
                    <a:pt x="1730114" y="113934"/>
                  </a:moveTo>
                  <a:lnTo>
                    <a:pt x="1736323" y="123557"/>
                  </a:lnTo>
                  <a:lnTo>
                    <a:pt x="1741601" y="141563"/>
                  </a:lnTo>
                  <a:lnTo>
                    <a:pt x="1749051" y="158327"/>
                  </a:lnTo>
                  <a:lnTo>
                    <a:pt x="1758365" y="175091"/>
                  </a:lnTo>
                  <a:lnTo>
                    <a:pt x="1763642" y="182542"/>
                  </a:lnTo>
                  <a:lnTo>
                    <a:pt x="1766747" y="178196"/>
                  </a:lnTo>
                  <a:lnTo>
                    <a:pt x="1768920" y="177265"/>
                  </a:lnTo>
                  <a:lnTo>
                    <a:pt x="1772956" y="177265"/>
                  </a:lnTo>
                  <a:lnTo>
                    <a:pt x="1776060" y="175091"/>
                  </a:lnTo>
                  <a:lnTo>
                    <a:pt x="1783511" y="175091"/>
                  </a:lnTo>
                  <a:lnTo>
                    <a:pt x="1783511" y="178196"/>
                  </a:lnTo>
                  <a:lnTo>
                    <a:pt x="1787547" y="178196"/>
                  </a:lnTo>
                  <a:lnTo>
                    <a:pt x="1787547" y="189682"/>
                  </a:lnTo>
                  <a:lnTo>
                    <a:pt x="1759296" y="192787"/>
                  </a:lnTo>
                  <a:lnTo>
                    <a:pt x="1756192" y="222279"/>
                  </a:lnTo>
                  <a:lnTo>
                    <a:pt x="1746878" y="246494"/>
                  </a:lnTo>
                  <a:lnTo>
                    <a:pt x="1739428" y="270709"/>
                  </a:lnTo>
                  <a:lnTo>
                    <a:pt x="1736323" y="290888"/>
                  </a:lnTo>
                  <a:lnTo>
                    <a:pt x="1734150" y="311067"/>
                  </a:lnTo>
                  <a:lnTo>
                    <a:pt x="1734150" y="327831"/>
                  </a:lnTo>
                  <a:lnTo>
                    <a:pt x="1730114" y="343664"/>
                  </a:lnTo>
                  <a:lnTo>
                    <a:pt x="1727010" y="343664"/>
                  </a:lnTo>
                  <a:lnTo>
                    <a:pt x="1727010" y="340559"/>
                  </a:lnTo>
                  <a:lnTo>
                    <a:pt x="1721732" y="333108"/>
                  </a:lnTo>
                  <a:lnTo>
                    <a:pt x="1712419" y="323485"/>
                  </a:lnTo>
                  <a:lnTo>
                    <a:pt x="1701864" y="310756"/>
                  </a:lnTo>
                  <a:lnTo>
                    <a:pt x="1692550" y="298028"/>
                  </a:lnTo>
                  <a:lnTo>
                    <a:pt x="1685100" y="285300"/>
                  </a:lnTo>
                  <a:lnTo>
                    <a:pt x="1681064" y="273813"/>
                  </a:lnTo>
                  <a:lnTo>
                    <a:pt x="1683237" y="266363"/>
                  </a:lnTo>
                  <a:lnTo>
                    <a:pt x="1687273" y="264189"/>
                  </a:lnTo>
                  <a:lnTo>
                    <a:pt x="1690377" y="264189"/>
                  </a:lnTo>
                  <a:lnTo>
                    <a:pt x="1692550" y="264189"/>
                  </a:lnTo>
                  <a:lnTo>
                    <a:pt x="1694723" y="264189"/>
                  </a:lnTo>
                  <a:lnTo>
                    <a:pt x="1695655" y="264189"/>
                  </a:lnTo>
                  <a:lnTo>
                    <a:pt x="1697828" y="264189"/>
                  </a:lnTo>
                  <a:lnTo>
                    <a:pt x="1700001" y="263879"/>
                  </a:lnTo>
                  <a:lnTo>
                    <a:pt x="1703106" y="259533"/>
                  </a:lnTo>
                  <a:lnTo>
                    <a:pt x="1700001" y="259533"/>
                  </a:lnTo>
                  <a:lnTo>
                    <a:pt x="1700001" y="256428"/>
                  </a:lnTo>
                  <a:lnTo>
                    <a:pt x="1683237" y="254255"/>
                  </a:lnTo>
                  <a:lnTo>
                    <a:pt x="1673924" y="248978"/>
                  </a:lnTo>
                  <a:lnTo>
                    <a:pt x="1666473" y="239354"/>
                  </a:lnTo>
                  <a:lnTo>
                    <a:pt x="1673924" y="237181"/>
                  </a:lnTo>
                  <a:lnTo>
                    <a:pt x="1680132" y="235007"/>
                  </a:lnTo>
                  <a:lnTo>
                    <a:pt x="1683237" y="234076"/>
                  </a:lnTo>
                  <a:lnTo>
                    <a:pt x="1687273" y="231903"/>
                  </a:lnTo>
                  <a:lnTo>
                    <a:pt x="1690377" y="229730"/>
                  </a:lnTo>
                  <a:lnTo>
                    <a:pt x="1694413" y="226625"/>
                  </a:lnTo>
                  <a:lnTo>
                    <a:pt x="1694413" y="222279"/>
                  </a:lnTo>
                  <a:lnTo>
                    <a:pt x="1679822" y="222279"/>
                  </a:lnTo>
                  <a:lnTo>
                    <a:pt x="1675786" y="224452"/>
                  </a:lnTo>
                  <a:lnTo>
                    <a:pt x="1672682" y="224452"/>
                  </a:lnTo>
                  <a:lnTo>
                    <a:pt x="1668646" y="226625"/>
                  </a:lnTo>
                  <a:lnTo>
                    <a:pt x="1663369" y="226625"/>
                  </a:lnTo>
                  <a:lnTo>
                    <a:pt x="1654055" y="209861"/>
                  </a:lnTo>
                  <a:lnTo>
                    <a:pt x="1643500" y="193097"/>
                  </a:lnTo>
                  <a:lnTo>
                    <a:pt x="1644431" y="187820"/>
                  </a:lnTo>
                  <a:lnTo>
                    <a:pt x="1644431" y="184715"/>
                  </a:lnTo>
                  <a:lnTo>
                    <a:pt x="1646604" y="182542"/>
                  </a:lnTo>
                  <a:lnTo>
                    <a:pt x="1648778" y="178196"/>
                  </a:lnTo>
                  <a:lnTo>
                    <a:pt x="1648778" y="175091"/>
                  </a:lnTo>
                  <a:lnTo>
                    <a:pt x="1650951" y="169814"/>
                  </a:lnTo>
                  <a:lnTo>
                    <a:pt x="1646915" y="169814"/>
                  </a:lnTo>
                  <a:lnTo>
                    <a:pt x="1646915" y="165468"/>
                  </a:lnTo>
                  <a:lnTo>
                    <a:pt x="1643810" y="167641"/>
                  </a:lnTo>
                  <a:lnTo>
                    <a:pt x="1641637" y="167641"/>
                  </a:lnTo>
                  <a:lnTo>
                    <a:pt x="1639464" y="167641"/>
                  </a:lnTo>
                  <a:lnTo>
                    <a:pt x="1639464" y="167641"/>
                  </a:lnTo>
                  <a:lnTo>
                    <a:pt x="1637291" y="167641"/>
                  </a:lnTo>
                  <a:lnTo>
                    <a:pt x="1637291" y="165468"/>
                  </a:lnTo>
                  <a:lnTo>
                    <a:pt x="1634187" y="162363"/>
                  </a:lnTo>
                  <a:lnTo>
                    <a:pt x="1632013" y="158017"/>
                  </a:lnTo>
                  <a:lnTo>
                    <a:pt x="1629840" y="154912"/>
                  </a:lnTo>
                  <a:lnTo>
                    <a:pt x="1628909" y="152739"/>
                  </a:lnTo>
                  <a:lnTo>
                    <a:pt x="1628909" y="147462"/>
                  </a:lnTo>
                  <a:lnTo>
                    <a:pt x="1626736" y="141253"/>
                  </a:lnTo>
                  <a:lnTo>
                    <a:pt x="1646604" y="128525"/>
                  </a:lnTo>
                  <a:lnTo>
                    <a:pt x="1666473" y="117969"/>
                  </a:lnTo>
                  <a:lnTo>
                    <a:pt x="1668646" y="123247"/>
                  </a:lnTo>
                  <a:lnTo>
                    <a:pt x="1670819" y="128525"/>
                  </a:lnTo>
                  <a:lnTo>
                    <a:pt x="1672992" y="130698"/>
                  </a:lnTo>
                  <a:lnTo>
                    <a:pt x="1676097" y="132871"/>
                  </a:lnTo>
                  <a:lnTo>
                    <a:pt x="1678270" y="132871"/>
                  </a:lnTo>
                  <a:lnTo>
                    <a:pt x="1680443" y="133802"/>
                  </a:lnTo>
                  <a:lnTo>
                    <a:pt x="1683547" y="135975"/>
                  </a:lnTo>
                  <a:lnTo>
                    <a:pt x="1687583" y="138148"/>
                  </a:lnTo>
                  <a:lnTo>
                    <a:pt x="1690688" y="148704"/>
                  </a:lnTo>
                  <a:lnTo>
                    <a:pt x="1692861" y="162363"/>
                  </a:lnTo>
                  <a:lnTo>
                    <a:pt x="1695034" y="175091"/>
                  </a:lnTo>
                  <a:lnTo>
                    <a:pt x="1703416" y="175091"/>
                  </a:lnTo>
                  <a:lnTo>
                    <a:pt x="1703416" y="165468"/>
                  </a:lnTo>
                  <a:lnTo>
                    <a:pt x="1700311" y="154912"/>
                  </a:lnTo>
                  <a:lnTo>
                    <a:pt x="1700311" y="141253"/>
                  </a:lnTo>
                  <a:lnTo>
                    <a:pt x="1703416" y="128525"/>
                  </a:lnTo>
                  <a:lnTo>
                    <a:pt x="1707452" y="117969"/>
                  </a:lnTo>
                  <a:lnTo>
                    <a:pt x="1730114" y="113934"/>
                  </a:lnTo>
                  <a:lnTo>
                    <a:pt x="1730114" y="113934"/>
                  </a:lnTo>
                  <a:lnTo>
                    <a:pt x="1730114" y="113934"/>
                  </a:lnTo>
                  <a:close/>
                  <a:moveTo>
                    <a:pt x="2755827" y="104620"/>
                  </a:moveTo>
                  <a:lnTo>
                    <a:pt x="2761105" y="108966"/>
                  </a:lnTo>
                  <a:lnTo>
                    <a:pt x="2765140" y="112071"/>
                  </a:lnTo>
                  <a:lnTo>
                    <a:pt x="2770418" y="112071"/>
                  </a:lnTo>
                  <a:lnTo>
                    <a:pt x="2775696" y="112071"/>
                  </a:lnTo>
                  <a:lnTo>
                    <a:pt x="2785009" y="114244"/>
                  </a:lnTo>
                  <a:lnTo>
                    <a:pt x="2782836" y="118590"/>
                  </a:lnTo>
                  <a:lnTo>
                    <a:pt x="2782836" y="119522"/>
                  </a:lnTo>
                  <a:lnTo>
                    <a:pt x="2782836" y="121695"/>
                  </a:lnTo>
                  <a:lnTo>
                    <a:pt x="2781905" y="123868"/>
                  </a:lnTo>
                  <a:lnTo>
                    <a:pt x="2781905" y="126041"/>
                  </a:lnTo>
                  <a:lnTo>
                    <a:pt x="2768245" y="133492"/>
                  </a:lnTo>
                  <a:lnTo>
                    <a:pt x="2750550" y="136596"/>
                  </a:lnTo>
                  <a:lnTo>
                    <a:pt x="2731613" y="138769"/>
                  </a:lnTo>
                  <a:lnTo>
                    <a:pt x="2730681" y="134423"/>
                  </a:lnTo>
                  <a:lnTo>
                    <a:pt x="2730681" y="131319"/>
                  </a:lnTo>
                  <a:lnTo>
                    <a:pt x="2728508" y="126972"/>
                  </a:lnTo>
                  <a:lnTo>
                    <a:pt x="2728508" y="121695"/>
                  </a:lnTo>
                  <a:lnTo>
                    <a:pt x="2733786" y="118590"/>
                  </a:lnTo>
                  <a:lnTo>
                    <a:pt x="2737821" y="114244"/>
                  </a:lnTo>
                  <a:lnTo>
                    <a:pt x="2740926" y="112071"/>
                  </a:lnTo>
                  <a:lnTo>
                    <a:pt x="2744961" y="108966"/>
                  </a:lnTo>
                  <a:lnTo>
                    <a:pt x="2748066" y="106793"/>
                  </a:lnTo>
                  <a:lnTo>
                    <a:pt x="2755827" y="104620"/>
                  </a:lnTo>
                  <a:lnTo>
                    <a:pt x="2755827" y="104620"/>
                  </a:lnTo>
                  <a:lnTo>
                    <a:pt x="2755827" y="104620"/>
                  </a:lnTo>
                  <a:close/>
                  <a:moveTo>
                    <a:pt x="2195472" y="104620"/>
                  </a:moveTo>
                  <a:lnTo>
                    <a:pt x="2210063" y="106793"/>
                  </a:lnTo>
                  <a:lnTo>
                    <a:pt x="2220619" y="112071"/>
                  </a:lnTo>
                  <a:lnTo>
                    <a:pt x="2231174" y="118280"/>
                  </a:lnTo>
                  <a:lnTo>
                    <a:pt x="2228069" y="121384"/>
                  </a:lnTo>
                  <a:lnTo>
                    <a:pt x="2225896" y="126662"/>
                  </a:lnTo>
                  <a:lnTo>
                    <a:pt x="2222792" y="128835"/>
                  </a:lnTo>
                  <a:lnTo>
                    <a:pt x="2217514" y="131008"/>
                  </a:lnTo>
                  <a:lnTo>
                    <a:pt x="2211305" y="133181"/>
                  </a:lnTo>
                  <a:lnTo>
                    <a:pt x="2203855" y="133181"/>
                  </a:lnTo>
                  <a:lnTo>
                    <a:pt x="2198577" y="136286"/>
                  </a:lnTo>
                  <a:lnTo>
                    <a:pt x="2193300" y="136286"/>
                  </a:lnTo>
                  <a:lnTo>
                    <a:pt x="2188022" y="138459"/>
                  </a:lnTo>
                  <a:lnTo>
                    <a:pt x="2180571" y="138459"/>
                  </a:lnTo>
                  <a:lnTo>
                    <a:pt x="2180571" y="126972"/>
                  </a:lnTo>
                  <a:lnTo>
                    <a:pt x="2181502" y="119522"/>
                  </a:lnTo>
                  <a:lnTo>
                    <a:pt x="2188953" y="114244"/>
                  </a:lnTo>
                  <a:lnTo>
                    <a:pt x="2195472" y="104620"/>
                  </a:lnTo>
                  <a:lnTo>
                    <a:pt x="2195472" y="104620"/>
                  </a:lnTo>
                  <a:lnTo>
                    <a:pt x="2195472" y="104620"/>
                  </a:lnTo>
                  <a:close/>
                  <a:moveTo>
                    <a:pt x="798156" y="104620"/>
                  </a:moveTo>
                  <a:lnTo>
                    <a:pt x="812747" y="104620"/>
                  </a:lnTo>
                  <a:lnTo>
                    <a:pt x="815852" y="114244"/>
                  </a:lnTo>
                  <a:lnTo>
                    <a:pt x="819887" y="119522"/>
                  </a:lnTo>
                  <a:lnTo>
                    <a:pt x="822992" y="126972"/>
                  </a:lnTo>
                  <a:lnTo>
                    <a:pt x="825165" y="138459"/>
                  </a:lnTo>
                  <a:lnTo>
                    <a:pt x="822060" y="138459"/>
                  </a:lnTo>
                  <a:lnTo>
                    <a:pt x="810574" y="131008"/>
                  </a:lnTo>
                  <a:lnTo>
                    <a:pt x="803123" y="123557"/>
                  </a:lnTo>
                  <a:lnTo>
                    <a:pt x="797846" y="116107"/>
                  </a:lnTo>
                  <a:lnTo>
                    <a:pt x="797846" y="104620"/>
                  </a:lnTo>
                  <a:lnTo>
                    <a:pt x="798156" y="104620"/>
                  </a:lnTo>
                  <a:lnTo>
                    <a:pt x="798156" y="104620"/>
                  </a:lnTo>
                  <a:close/>
                  <a:moveTo>
                    <a:pt x="2852997" y="81337"/>
                  </a:moveTo>
                  <a:lnTo>
                    <a:pt x="2856101" y="81337"/>
                  </a:lnTo>
                  <a:lnTo>
                    <a:pt x="2860137" y="83510"/>
                  </a:lnTo>
                  <a:lnTo>
                    <a:pt x="2861068" y="83510"/>
                  </a:lnTo>
                  <a:lnTo>
                    <a:pt x="2863241" y="83510"/>
                  </a:lnTo>
                  <a:lnTo>
                    <a:pt x="2865415" y="84441"/>
                  </a:lnTo>
                  <a:lnTo>
                    <a:pt x="2861379" y="88788"/>
                  </a:lnTo>
                  <a:lnTo>
                    <a:pt x="2858274" y="91892"/>
                  </a:lnTo>
                  <a:lnTo>
                    <a:pt x="2856101" y="97170"/>
                  </a:lnTo>
                  <a:lnTo>
                    <a:pt x="2853928" y="101516"/>
                  </a:lnTo>
                  <a:lnTo>
                    <a:pt x="2852997" y="108966"/>
                  </a:lnTo>
                  <a:lnTo>
                    <a:pt x="2856101" y="108966"/>
                  </a:lnTo>
                  <a:lnTo>
                    <a:pt x="2860137" y="103689"/>
                  </a:lnTo>
                  <a:lnTo>
                    <a:pt x="2863241" y="99343"/>
                  </a:lnTo>
                  <a:lnTo>
                    <a:pt x="2867277" y="96238"/>
                  </a:lnTo>
                  <a:lnTo>
                    <a:pt x="2872555" y="94065"/>
                  </a:lnTo>
                  <a:lnTo>
                    <a:pt x="2883110" y="104620"/>
                  </a:lnTo>
                  <a:lnTo>
                    <a:pt x="2896770" y="114244"/>
                  </a:lnTo>
                  <a:lnTo>
                    <a:pt x="2905151" y="121695"/>
                  </a:lnTo>
                  <a:lnTo>
                    <a:pt x="2905151" y="145910"/>
                  </a:lnTo>
                  <a:lnTo>
                    <a:pt x="2911360" y="151187"/>
                  </a:lnTo>
                  <a:lnTo>
                    <a:pt x="2916638" y="155533"/>
                  </a:lnTo>
                  <a:lnTo>
                    <a:pt x="2921916" y="156465"/>
                  </a:lnTo>
                  <a:lnTo>
                    <a:pt x="2925952" y="163915"/>
                  </a:lnTo>
                  <a:lnTo>
                    <a:pt x="2929056" y="178817"/>
                  </a:lnTo>
                  <a:lnTo>
                    <a:pt x="2921605" y="188441"/>
                  </a:lnTo>
                  <a:lnTo>
                    <a:pt x="2918501" y="198064"/>
                  </a:lnTo>
                  <a:lnTo>
                    <a:pt x="2911050" y="203342"/>
                  </a:lnTo>
                  <a:lnTo>
                    <a:pt x="2901737" y="205515"/>
                  </a:lnTo>
                  <a:lnTo>
                    <a:pt x="2884972" y="206446"/>
                  </a:lnTo>
                  <a:lnTo>
                    <a:pt x="2872555" y="195891"/>
                  </a:lnTo>
                  <a:lnTo>
                    <a:pt x="2853618" y="186267"/>
                  </a:lnTo>
                  <a:lnTo>
                    <a:pt x="2833749" y="180990"/>
                  </a:lnTo>
                  <a:lnTo>
                    <a:pt x="2813881" y="173539"/>
                  </a:lnTo>
                  <a:lnTo>
                    <a:pt x="2796185" y="166089"/>
                  </a:lnTo>
                  <a:lnTo>
                    <a:pt x="2784699" y="155533"/>
                  </a:lnTo>
                  <a:lnTo>
                    <a:pt x="2792149" y="151187"/>
                  </a:lnTo>
                  <a:lnTo>
                    <a:pt x="2797427" y="148083"/>
                  </a:lnTo>
                  <a:lnTo>
                    <a:pt x="2801463" y="143736"/>
                  </a:lnTo>
                  <a:lnTo>
                    <a:pt x="2803636" y="138459"/>
                  </a:lnTo>
                  <a:lnTo>
                    <a:pt x="2804567" y="128835"/>
                  </a:lnTo>
                  <a:lnTo>
                    <a:pt x="2803636" y="125731"/>
                  </a:lnTo>
                  <a:lnTo>
                    <a:pt x="2801463" y="119522"/>
                  </a:lnTo>
                  <a:lnTo>
                    <a:pt x="2801463" y="111760"/>
                  </a:lnTo>
                  <a:lnTo>
                    <a:pt x="2801463" y="104310"/>
                  </a:lnTo>
                  <a:lnTo>
                    <a:pt x="2801463" y="103378"/>
                  </a:lnTo>
                  <a:lnTo>
                    <a:pt x="2803636" y="103378"/>
                  </a:lnTo>
                  <a:lnTo>
                    <a:pt x="2803636" y="103378"/>
                  </a:lnTo>
                  <a:lnTo>
                    <a:pt x="2803636" y="103378"/>
                  </a:lnTo>
                  <a:lnTo>
                    <a:pt x="2803636" y="103378"/>
                  </a:lnTo>
                  <a:lnTo>
                    <a:pt x="2804567" y="101205"/>
                  </a:lnTo>
                  <a:lnTo>
                    <a:pt x="2821331" y="96859"/>
                  </a:lnTo>
                  <a:lnTo>
                    <a:pt x="2839027" y="88477"/>
                  </a:lnTo>
                  <a:lnTo>
                    <a:pt x="2852997" y="81337"/>
                  </a:lnTo>
                  <a:lnTo>
                    <a:pt x="2852997" y="81337"/>
                  </a:lnTo>
                  <a:lnTo>
                    <a:pt x="2852997" y="81337"/>
                  </a:lnTo>
                  <a:close/>
                  <a:moveTo>
                    <a:pt x="2621404" y="76991"/>
                  </a:moveTo>
                  <a:lnTo>
                    <a:pt x="2631959" y="76991"/>
                  </a:lnTo>
                  <a:lnTo>
                    <a:pt x="2646550" y="91892"/>
                  </a:lnTo>
                  <a:lnTo>
                    <a:pt x="2665487" y="104620"/>
                  </a:lnTo>
                  <a:lnTo>
                    <a:pt x="2665487" y="108656"/>
                  </a:lnTo>
                  <a:lnTo>
                    <a:pt x="2661451" y="108656"/>
                  </a:lnTo>
                  <a:lnTo>
                    <a:pt x="2661451" y="113934"/>
                  </a:lnTo>
                  <a:lnTo>
                    <a:pt x="2643756" y="104310"/>
                  </a:lnTo>
                  <a:lnTo>
                    <a:pt x="2631338" y="91582"/>
                  </a:lnTo>
                  <a:lnTo>
                    <a:pt x="2621404" y="76991"/>
                  </a:lnTo>
                  <a:lnTo>
                    <a:pt x="2621404" y="76991"/>
                  </a:lnTo>
                  <a:lnTo>
                    <a:pt x="2621404" y="76991"/>
                  </a:lnTo>
                  <a:close/>
                  <a:moveTo>
                    <a:pt x="2255078" y="71713"/>
                  </a:moveTo>
                  <a:lnTo>
                    <a:pt x="2269669" y="76059"/>
                  </a:lnTo>
                  <a:lnTo>
                    <a:pt x="2281155" y="79164"/>
                  </a:lnTo>
                  <a:lnTo>
                    <a:pt x="2291711" y="84441"/>
                  </a:lnTo>
                  <a:lnTo>
                    <a:pt x="2291711" y="94065"/>
                  </a:lnTo>
                  <a:lnTo>
                    <a:pt x="2282397" y="96238"/>
                  </a:lnTo>
                  <a:lnTo>
                    <a:pt x="2274015" y="99343"/>
                  </a:lnTo>
                  <a:lnTo>
                    <a:pt x="2260356" y="101516"/>
                  </a:lnTo>
                  <a:lnTo>
                    <a:pt x="2255078" y="103689"/>
                  </a:lnTo>
                  <a:lnTo>
                    <a:pt x="2251974" y="104620"/>
                  </a:lnTo>
                  <a:lnTo>
                    <a:pt x="2245765" y="104620"/>
                  </a:lnTo>
                  <a:lnTo>
                    <a:pt x="2240487" y="104620"/>
                  </a:lnTo>
                  <a:lnTo>
                    <a:pt x="2240487" y="94065"/>
                  </a:lnTo>
                  <a:lnTo>
                    <a:pt x="2244523" y="88788"/>
                  </a:lnTo>
                  <a:lnTo>
                    <a:pt x="2249800" y="81337"/>
                  </a:lnTo>
                  <a:lnTo>
                    <a:pt x="2255078" y="71713"/>
                  </a:lnTo>
                  <a:lnTo>
                    <a:pt x="2255078" y="71713"/>
                  </a:lnTo>
                  <a:lnTo>
                    <a:pt x="2255078" y="71713"/>
                  </a:lnTo>
                  <a:close/>
                  <a:moveTo>
                    <a:pt x="1810520" y="61158"/>
                  </a:moveTo>
                  <a:lnTo>
                    <a:pt x="1810520" y="81337"/>
                  </a:lnTo>
                  <a:lnTo>
                    <a:pt x="1817970" y="81337"/>
                  </a:lnTo>
                  <a:lnTo>
                    <a:pt x="1822006" y="79164"/>
                  </a:lnTo>
                  <a:lnTo>
                    <a:pt x="1825111" y="79164"/>
                  </a:lnTo>
                  <a:lnTo>
                    <a:pt x="1829146" y="79164"/>
                  </a:lnTo>
                  <a:lnTo>
                    <a:pt x="1830078" y="79164"/>
                  </a:lnTo>
                  <a:lnTo>
                    <a:pt x="1834114" y="81337"/>
                  </a:lnTo>
                  <a:lnTo>
                    <a:pt x="1839391" y="84441"/>
                  </a:lnTo>
                  <a:lnTo>
                    <a:pt x="1839391" y="94065"/>
                  </a:lnTo>
                  <a:lnTo>
                    <a:pt x="1843427" y="96238"/>
                  </a:lnTo>
                  <a:lnTo>
                    <a:pt x="1848705" y="96238"/>
                  </a:lnTo>
                  <a:lnTo>
                    <a:pt x="1851809" y="94065"/>
                  </a:lnTo>
                  <a:lnTo>
                    <a:pt x="1858018" y="94065"/>
                  </a:lnTo>
                  <a:lnTo>
                    <a:pt x="1858949" y="91892"/>
                  </a:lnTo>
                  <a:lnTo>
                    <a:pt x="1862985" y="94065"/>
                  </a:lnTo>
                  <a:lnTo>
                    <a:pt x="1866090" y="97170"/>
                  </a:lnTo>
                  <a:lnTo>
                    <a:pt x="1870125" y="103378"/>
                  </a:lnTo>
                  <a:lnTo>
                    <a:pt x="1873230" y="108656"/>
                  </a:lnTo>
                  <a:lnTo>
                    <a:pt x="1867952" y="121384"/>
                  </a:lnTo>
                  <a:lnTo>
                    <a:pt x="1862675" y="134113"/>
                  </a:lnTo>
                  <a:lnTo>
                    <a:pt x="1858639" y="149014"/>
                  </a:lnTo>
                  <a:lnTo>
                    <a:pt x="1846221" y="149014"/>
                  </a:lnTo>
                  <a:lnTo>
                    <a:pt x="1836908" y="153360"/>
                  </a:lnTo>
                  <a:lnTo>
                    <a:pt x="1828526" y="158638"/>
                  </a:lnTo>
                  <a:lnTo>
                    <a:pt x="1813935" y="162984"/>
                  </a:lnTo>
                  <a:lnTo>
                    <a:pt x="1804621" y="155533"/>
                  </a:lnTo>
                  <a:lnTo>
                    <a:pt x="1792203" y="151187"/>
                  </a:lnTo>
                  <a:lnTo>
                    <a:pt x="1779786" y="145910"/>
                  </a:lnTo>
                  <a:lnTo>
                    <a:pt x="1777613" y="141563"/>
                  </a:lnTo>
                  <a:lnTo>
                    <a:pt x="1777613" y="138459"/>
                  </a:lnTo>
                  <a:lnTo>
                    <a:pt x="1775439" y="134113"/>
                  </a:lnTo>
                  <a:lnTo>
                    <a:pt x="1773266" y="128835"/>
                  </a:lnTo>
                  <a:lnTo>
                    <a:pt x="1767989" y="123557"/>
                  </a:lnTo>
                  <a:lnTo>
                    <a:pt x="1762711" y="118280"/>
                  </a:lnTo>
                  <a:lnTo>
                    <a:pt x="1758675" y="113934"/>
                  </a:lnTo>
                  <a:lnTo>
                    <a:pt x="1755571" y="106483"/>
                  </a:lnTo>
                  <a:lnTo>
                    <a:pt x="1753398" y="93755"/>
                  </a:lnTo>
                  <a:lnTo>
                    <a:pt x="1760848" y="84131"/>
                  </a:lnTo>
                  <a:lnTo>
                    <a:pt x="1766126" y="76680"/>
                  </a:lnTo>
                  <a:lnTo>
                    <a:pt x="1773577" y="76680"/>
                  </a:lnTo>
                  <a:lnTo>
                    <a:pt x="1779786" y="78853"/>
                  </a:lnTo>
                  <a:lnTo>
                    <a:pt x="1787236" y="81026"/>
                  </a:lnTo>
                  <a:lnTo>
                    <a:pt x="1794687" y="81026"/>
                  </a:lnTo>
                  <a:lnTo>
                    <a:pt x="1794687" y="68298"/>
                  </a:lnTo>
                  <a:lnTo>
                    <a:pt x="1797791" y="66125"/>
                  </a:lnTo>
                  <a:lnTo>
                    <a:pt x="1801827" y="63952"/>
                  </a:lnTo>
                  <a:lnTo>
                    <a:pt x="1802759" y="63952"/>
                  </a:lnTo>
                  <a:lnTo>
                    <a:pt x="1806794" y="61779"/>
                  </a:lnTo>
                  <a:lnTo>
                    <a:pt x="1810520" y="61158"/>
                  </a:lnTo>
                  <a:lnTo>
                    <a:pt x="1810520" y="61158"/>
                  </a:lnTo>
                  <a:lnTo>
                    <a:pt x="1810520" y="61158"/>
                  </a:lnTo>
                  <a:close/>
                  <a:moveTo>
                    <a:pt x="2281155" y="47498"/>
                  </a:moveTo>
                  <a:lnTo>
                    <a:pt x="2295747" y="47498"/>
                  </a:lnTo>
                  <a:lnTo>
                    <a:pt x="2304129" y="57122"/>
                  </a:lnTo>
                  <a:lnTo>
                    <a:pt x="2313442" y="62400"/>
                  </a:lnTo>
                  <a:lnTo>
                    <a:pt x="2320893" y="69850"/>
                  </a:lnTo>
                  <a:lnTo>
                    <a:pt x="2328343" y="81337"/>
                  </a:lnTo>
                  <a:lnTo>
                    <a:pt x="2311579" y="81337"/>
                  </a:lnTo>
                  <a:lnTo>
                    <a:pt x="2301024" y="69850"/>
                  </a:lnTo>
                  <a:lnTo>
                    <a:pt x="2289538" y="61468"/>
                  </a:lnTo>
                  <a:lnTo>
                    <a:pt x="2281155" y="47498"/>
                  </a:lnTo>
                  <a:lnTo>
                    <a:pt x="2281155" y="47498"/>
                  </a:lnTo>
                  <a:lnTo>
                    <a:pt x="2281155" y="47498"/>
                  </a:lnTo>
                  <a:close/>
                  <a:moveTo>
                    <a:pt x="439281" y="47498"/>
                  </a:moveTo>
                  <a:lnTo>
                    <a:pt x="451699" y="47498"/>
                  </a:lnTo>
                  <a:lnTo>
                    <a:pt x="456976" y="51844"/>
                  </a:lnTo>
                  <a:lnTo>
                    <a:pt x="461012" y="54949"/>
                  </a:lnTo>
                  <a:lnTo>
                    <a:pt x="463185" y="59295"/>
                  </a:lnTo>
                  <a:lnTo>
                    <a:pt x="466290" y="64573"/>
                  </a:lnTo>
                  <a:lnTo>
                    <a:pt x="468463" y="68919"/>
                  </a:lnTo>
                  <a:lnTo>
                    <a:pt x="477776" y="59295"/>
                  </a:lnTo>
                  <a:lnTo>
                    <a:pt x="488331" y="54949"/>
                  </a:lnTo>
                  <a:lnTo>
                    <a:pt x="505095" y="57122"/>
                  </a:lnTo>
                  <a:lnTo>
                    <a:pt x="505095" y="72023"/>
                  </a:lnTo>
                  <a:lnTo>
                    <a:pt x="528068" y="74197"/>
                  </a:lnTo>
                  <a:lnTo>
                    <a:pt x="548868" y="77301"/>
                  </a:lnTo>
                  <a:lnTo>
                    <a:pt x="566564" y="81647"/>
                  </a:lnTo>
                  <a:lnTo>
                    <a:pt x="586432" y="83820"/>
                  </a:lnTo>
                  <a:lnTo>
                    <a:pt x="608474" y="81647"/>
                  </a:lnTo>
                  <a:lnTo>
                    <a:pt x="608474" y="94376"/>
                  </a:lnTo>
                  <a:lnTo>
                    <a:pt x="612510" y="94376"/>
                  </a:lnTo>
                  <a:lnTo>
                    <a:pt x="615614" y="94376"/>
                  </a:lnTo>
                  <a:lnTo>
                    <a:pt x="617787" y="94376"/>
                  </a:lnTo>
                  <a:lnTo>
                    <a:pt x="619960" y="96549"/>
                  </a:lnTo>
                  <a:lnTo>
                    <a:pt x="622133" y="97480"/>
                  </a:lnTo>
                  <a:lnTo>
                    <a:pt x="618098" y="97480"/>
                  </a:lnTo>
                  <a:lnTo>
                    <a:pt x="601023" y="108656"/>
                  </a:lnTo>
                  <a:lnTo>
                    <a:pt x="581155" y="121384"/>
                  </a:lnTo>
                  <a:lnTo>
                    <a:pt x="557250" y="132871"/>
                  </a:lnTo>
                  <a:lnTo>
                    <a:pt x="535209" y="145599"/>
                  </a:lnTo>
                  <a:lnTo>
                    <a:pt x="519686" y="156154"/>
                  </a:lnTo>
                  <a:lnTo>
                    <a:pt x="508200" y="165778"/>
                  </a:lnTo>
                  <a:lnTo>
                    <a:pt x="524964" y="165778"/>
                  </a:lnTo>
                  <a:lnTo>
                    <a:pt x="530241" y="162674"/>
                  </a:lnTo>
                  <a:lnTo>
                    <a:pt x="535519" y="160500"/>
                  </a:lnTo>
                  <a:lnTo>
                    <a:pt x="541728" y="158327"/>
                  </a:lnTo>
                  <a:lnTo>
                    <a:pt x="549179" y="158327"/>
                  </a:lnTo>
                  <a:lnTo>
                    <a:pt x="549179" y="162674"/>
                  </a:lnTo>
                  <a:lnTo>
                    <a:pt x="527137" y="178506"/>
                  </a:lnTo>
                  <a:lnTo>
                    <a:pt x="508200" y="195270"/>
                  </a:lnTo>
                  <a:lnTo>
                    <a:pt x="492677" y="212034"/>
                  </a:lnTo>
                  <a:lnTo>
                    <a:pt x="473740" y="226936"/>
                  </a:lnTo>
                  <a:lnTo>
                    <a:pt x="453872" y="239664"/>
                  </a:lnTo>
                  <a:lnTo>
                    <a:pt x="427794" y="247115"/>
                  </a:lnTo>
                  <a:lnTo>
                    <a:pt x="427794" y="259843"/>
                  </a:lnTo>
                  <a:lnTo>
                    <a:pt x="415377" y="262016"/>
                  </a:lnTo>
                  <a:lnTo>
                    <a:pt x="400786" y="267294"/>
                  </a:lnTo>
                  <a:lnTo>
                    <a:pt x="392403" y="274745"/>
                  </a:lnTo>
                  <a:lnTo>
                    <a:pt x="397681" y="279091"/>
                  </a:lnTo>
                  <a:lnTo>
                    <a:pt x="400786" y="282195"/>
                  </a:lnTo>
                  <a:lnTo>
                    <a:pt x="402959" y="284368"/>
                  </a:lnTo>
                  <a:lnTo>
                    <a:pt x="402959" y="287473"/>
                  </a:lnTo>
                  <a:lnTo>
                    <a:pt x="402959" y="291819"/>
                  </a:lnTo>
                  <a:lnTo>
                    <a:pt x="400786" y="297097"/>
                  </a:lnTo>
                  <a:lnTo>
                    <a:pt x="400786" y="304547"/>
                  </a:lnTo>
                  <a:lnTo>
                    <a:pt x="361048" y="307652"/>
                  </a:lnTo>
                  <a:lnTo>
                    <a:pt x="361048" y="311998"/>
                  </a:lnTo>
                  <a:lnTo>
                    <a:pt x="366326" y="314171"/>
                  </a:lnTo>
                  <a:lnTo>
                    <a:pt x="368499" y="314171"/>
                  </a:lnTo>
                  <a:lnTo>
                    <a:pt x="371604" y="314171"/>
                  </a:lnTo>
                  <a:lnTo>
                    <a:pt x="371604" y="314171"/>
                  </a:lnTo>
                  <a:lnTo>
                    <a:pt x="373777" y="315103"/>
                  </a:lnTo>
                  <a:lnTo>
                    <a:pt x="373777" y="317276"/>
                  </a:lnTo>
                  <a:lnTo>
                    <a:pt x="377813" y="321622"/>
                  </a:lnTo>
                  <a:lnTo>
                    <a:pt x="371604" y="321622"/>
                  </a:lnTo>
                  <a:lnTo>
                    <a:pt x="363222" y="324726"/>
                  </a:lnTo>
                  <a:lnTo>
                    <a:pt x="351735" y="329073"/>
                  </a:lnTo>
                  <a:lnTo>
                    <a:pt x="341180" y="332177"/>
                  </a:lnTo>
                  <a:lnTo>
                    <a:pt x="344284" y="334350"/>
                  </a:lnTo>
                  <a:lnTo>
                    <a:pt x="346458" y="334350"/>
                  </a:lnTo>
                  <a:lnTo>
                    <a:pt x="348631" y="334350"/>
                  </a:lnTo>
                  <a:lnTo>
                    <a:pt x="349562" y="336523"/>
                  </a:lnTo>
                  <a:lnTo>
                    <a:pt x="351735" y="336523"/>
                  </a:lnTo>
                  <a:lnTo>
                    <a:pt x="349562" y="339628"/>
                  </a:lnTo>
                  <a:lnTo>
                    <a:pt x="348631" y="343974"/>
                  </a:lnTo>
                  <a:lnTo>
                    <a:pt x="346458" y="344905"/>
                  </a:lnTo>
                  <a:lnTo>
                    <a:pt x="348631" y="347078"/>
                  </a:lnTo>
                  <a:lnTo>
                    <a:pt x="348631" y="349252"/>
                  </a:lnTo>
                  <a:lnTo>
                    <a:pt x="349562" y="352356"/>
                  </a:lnTo>
                  <a:lnTo>
                    <a:pt x="351735" y="356702"/>
                  </a:lnTo>
                  <a:lnTo>
                    <a:pt x="344284" y="358875"/>
                  </a:lnTo>
                  <a:lnTo>
                    <a:pt x="339007" y="358875"/>
                  </a:lnTo>
                  <a:lnTo>
                    <a:pt x="333729" y="358875"/>
                  </a:lnTo>
                  <a:lnTo>
                    <a:pt x="327520" y="361980"/>
                  </a:lnTo>
                  <a:lnTo>
                    <a:pt x="346458" y="361980"/>
                  </a:lnTo>
                  <a:lnTo>
                    <a:pt x="361048" y="366326"/>
                  </a:lnTo>
                  <a:lnTo>
                    <a:pt x="361048" y="373777"/>
                  </a:lnTo>
                  <a:lnTo>
                    <a:pt x="337144" y="373777"/>
                  </a:lnTo>
                  <a:lnTo>
                    <a:pt x="334971" y="379054"/>
                  </a:lnTo>
                  <a:lnTo>
                    <a:pt x="334971" y="381227"/>
                  </a:lnTo>
                  <a:lnTo>
                    <a:pt x="334971" y="382159"/>
                  </a:lnTo>
                  <a:lnTo>
                    <a:pt x="334040" y="384332"/>
                  </a:lnTo>
                  <a:lnTo>
                    <a:pt x="331867" y="386505"/>
                  </a:lnTo>
                  <a:lnTo>
                    <a:pt x="322553" y="389609"/>
                  </a:lnTo>
                  <a:lnTo>
                    <a:pt x="310135" y="389609"/>
                  </a:lnTo>
                  <a:lnTo>
                    <a:pt x="297717" y="389609"/>
                  </a:lnTo>
                  <a:lnTo>
                    <a:pt x="285300" y="382159"/>
                  </a:lnTo>
                  <a:lnTo>
                    <a:pt x="268536" y="382159"/>
                  </a:lnTo>
                  <a:lnTo>
                    <a:pt x="251772" y="384332"/>
                  </a:lnTo>
                  <a:lnTo>
                    <a:pt x="234076" y="386505"/>
                  </a:lnTo>
                  <a:lnTo>
                    <a:pt x="217312" y="384332"/>
                  </a:lnTo>
                  <a:lnTo>
                    <a:pt x="200548" y="379054"/>
                  </a:lnTo>
                  <a:lnTo>
                    <a:pt x="199617" y="376881"/>
                  </a:lnTo>
                  <a:lnTo>
                    <a:pt x="199617" y="374708"/>
                  </a:lnTo>
                  <a:lnTo>
                    <a:pt x="197444" y="374708"/>
                  </a:lnTo>
                  <a:lnTo>
                    <a:pt x="197444" y="372535"/>
                  </a:lnTo>
                  <a:lnTo>
                    <a:pt x="197444" y="368189"/>
                  </a:lnTo>
                  <a:lnTo>
                    <a:pt x="200548" y="368189"/>
                  </a:lnTo>
                  <a:lnTo>
                    <a:pt x="202721" y="365084"/>
                  </a:lnTo>
                  <a:lnTo>
                    <a:pt x="206757" y="360738"/>
                  </a:lnTo>
                  <a:lnTo>
                    <a:pt x="207688" y="358565"/>
                  </a:lnTo>
                  <a:lnTo>
                    <a:pt x="211724" y="357634"/>
                  </a:lnTo>
                  <a:lnTo>
                    <a:pt x="213897" y="353287"/>
                  </a:lnTo>
                  <a:lnTo>
                    <a:pt x="217002" y="348010"/>
                  </a:lnTo>
                  <a:lnTo>
                    <a:pt x="209551" y="345837"/>
                  </a:lnTo>
                  <a:lnTo>
                    <a:pt x="204273" y="342732"/>
                  </a:lnTo>
                  <a:lnTo>
                    <a:pt x="200238" y="336523"/>
                  </a:lnTo>
                  <a:lnTo>
                    <a:pt x="199306" y="331246"/>
                  </a:lnTo>
                  <a:lnTo>
                    <a:pt x="197133" y="323795"/>
                  </a:lnTo>
                  <a:lnTo>
                    <a:pt x="204584" y="323795"/>
                  </a:lnTo>
                  <a:lnTo>
                    <a:pt x="217002" y="320691"/>
                  </a:lnTo>
                  <a:lnTo>
                    <a:pt x="231593" y="323795"/>
                  </a:lnTo>
                  <a:lnTo>
                    <a:pt x="244010" y="329073"/>
                  </a:lnTo>
                  <a:lnTo>
                    <a:pt x="256428" y="335281"/>
                  </a:lnTo>
                  <a:lnTo>
                    <a:pt x="256428" y="327831"/>
                  </a:lnTo>
                  <a:lnTo>
                    <a:pt x="244010" y="321622"/>
                  </a:lnTo>
                  <a:lnTo>
                    <a:pt x="233455" y="316344"/>
                  </a:lnTo>
                  <a:lnTo>
                    <a:pt x="224142" y="306720"/>
                  </a:lnTo>
                  <a:lnTo>
                    <a:pt x="227246" y="306720"/>
                  </a:lnTo>
                  <a:lnTo>
                    <a:pt x="236560" y="293061"/>
                  </a:lnTo>
                  <a:lnTo>
                    <a:pt x="248046" y="283437"/>
                  </a:lnTo>
                  <a:lnTo>
                    <a:pt x="262637" y="275986"/>
                  </a:lnTo>
                  <a:lnTo>
                    <a:pt x="280333" y="270709"/>
                  </a:lnTo>
                  <a:lnTo>
                    <a:pt x="280333" y="266983"/>
                  </a:lnTo>
                  <a:lnTo>
                    <a:pt x="263568" y="261706"/>
                  </a:lnTo>
                  <a:lnTo>
                    <a:pt x="251151" y="252082"/>
                  </a:lnTo>
                  <a:lnTo>
                    <a:pt x="240595" y="239354"/>
                  </a:lnTo>
                  <a:lnTo>
                    <a:pt x="231282" y="226625"/>
                  </a:lnTo>
                  <a:lnTo>
                    <a:pt x="236560" y="224452"/>
                  </a:lnTo>
                  <a:lnTo>
                    <a:pt x="240595" y="224452"/>
                  </a:lnTo>
                  <a:lnTo>
                    <a:pt x="245873" y="222279"/>
                  </a:lnTo>
                  <a:lnTo>
                    <a:pt x="251151" y="222279"/>
                  </a:lnTo>
                  <a:lnTo>
                    <a:pt x="258601" y="227557"/>
                  </a:lnTo>
                  <a:lnTo>
                    <a:pt x="263879" y="233766"/>
                  </a:lnTo>
                  <a:lnTo>
                    <a:pt x="271330" y="239043"/>
                  </a:lnTo>
                  <a:lnTo>
                    <a:pt x="271330" y="234697"/>
                  </a:lnTo>
                  <a:lnTo>
                    <a:pt x="270398" y="231593"/>
                  </a:lnTo>
                  <a:lnTo>
                    <a:pt x="268225" y="231593"/>
                  </a:lnTo>
                  <a:lnTo>
                    <a:pt x="268225" y="229419"/>
                  </a:lnTo>
                  <a:lnTo>
                    <a:pt x="266052" y="227246"/>
                  </a:lnTo>
                  <a:lnTo>
                    <a:pt x="266052" y="226315"/>
                  </a:lnTo>
                  <a:lnTo>
                    <a:pt x="263879" y="221969"/>
                  </a:lnTo>
                  <a:lnTo>
                    <a:pt x="267915" y="221969"/>
                  </a:lnTo>
                  <a:lnTo>
                    <a:pt x="267915" y="218864"/>
                  </a:lnTo>
                  <a:lnTo>
                    <a:pt x="284679" y="212655"/>
                  </a:lnTo>
                  <a:lnTo>
                    <a:pt x="300201" y="209551"/>
                  </a:lnTo>
                  <a:lnTo>
                    <a:pt x="316965" y="207378"/>
                  </a:lnTo>
                  <a:lnTo>
                    <a:pt x="336834" y="209551"/>
                  </a:lnTo>
                  <a:lnTo>
                    <a:pt x="327520" y="198064"/>
                  </a:lnTo>
                  <a:lnTo>
                    <a:pt x="339007" y="194960"/>
                  </a:lnTo>
                  <a:lnTo>
                    <a:pt x="351425" y="189682"/>
                  </a:lnTo>
                  <a:lnTo>
                    <a:pt x="363842" y="184405"/>
                  </a:lnTo>
                  <a:lnTo>
                    <a:pt x="371293" y="178196"/>
                  </a:lnTo>
                  <a:lnTo>
                    <a:pt x="377502" y="178196"/>
                  </a:lnTo>
                  <a:lnTo>
                    <a:pt x="377502" y="175091"/>
                  </a:lnTo>
                  <a:lnTo>
                    <a:pt x="368189" y="175091"/>
                  </a:lnTo>
                  <a:lnTo>
                    <a:pt x="364153" y="177265"/>
                  </a:lnTo>
                  <a:lnTo>
                    <a:pt x="361048" y="178196"/>
                  </a:lnTo>
                  <a:lnTo>
                    <a:pt x="358875" y="178196"/>
                  </a:lnTo>
                  <a:lnTo>
                    <a:pt x="356702" y="178196"/>
                  </a:lnTo>
                  <a:lnTo>
                    <a:pt x="355771" y="178196"/>
                  </a:lnTo>
                  <a:lnTo>
                    <a:pt x="353598" y="177265"/>
                  </a:lnTo>
                  <a:lnTo>
                    <a:pt x="351425" y="175091"/>
                  </a:lnTo>
                  <a:lnTo>
                    <a:pt x="348320" y="175091"/>
                  </a:lnTo>
                  <a:lnTo>
                    <a:pt x="344284" y="178196"/>
                  </a:lnTo>
                  <a:lnTo>
                    <a:pt x="339007" y="184405"/>
                  </a:lnTo>
                  <a:lnTo>
                    <a:pt x="333729" y="189682"/>
                  </a:lnTo>
                  <a:lnTo>
                    <a:pt x="329693" y="194960"/>
                  </a:lnTo>
                  <a:lnTo>
                    <a:pt x="324416" y="198064"/>
                  </a:lnTo>
                  <a:lnTo>
                    <a:pt x="304547" y="204273"/>
                  </a:lnTo>
                  <a:lnTo>
                    <a:pt x="285610" y="204273"/>
                  </a:lnTo>
                  <a:lnTo>
                    <a:pt x="267915" y="199927"/>
                  </a:lnTo>
                  <a:lnTo>
                    <a:pt x="251151" y="192476"/>
                  </a:lnTo>
                  <a:lnTo>
                    <a:pt x="248978" y="192476"/>
                  </a:lnTo>
                  <a:lnTo>
                    <a:pt x="245873" y="194650"/>
                  </a:lnTo>
                  <a:lnTo>
                    <a:pt x="240595" y="196823"/>
                  </a:lnTo>
                  <a:lnTo>
                    <a:pt x="236560" y="197754"/>
                  </a:lnTo>
                  <a:lnTo>
                    <a:pt x="233455" y="199927"/>
                  </a:lnTo>
                  <a:lnTo>
                    <a:pt x="227246" y="202100"/>
                  </a:lnTo>
                  <a:lnTo>
                    <a:pt x="224142" y="192476"/>
                  </a:lnTo>
                  <a:lnTo>
                    <a:pt x="227246" y="191545"/>
                  </a:lnTo>
                  <a:lnTo>
                    <a:pt x="227246" y="191545"/>
                  </a:lnTo>
                  <a:lnTo>
                    <a:pt x="229419" y="189372"/>
                  </a:lnTo>
                  <a:lnTo>
                    <a:pt x="231593" y="185026"/>
                  </a:lnTo>
                  <a:lnTo>
                    <a:pt x="221037" y="185026"/>
                  </a:lnTo>
                  <a:lnTo>
                    <a:pt x="217002" y="187199"/>
                  </a:lnTo>
                  <a:lnTo>
                    <a:pt x="211724" y="189372"/>
                  </a:lnTo>
                  <a:lnTo>
                    <a:pt x="206446" y="189372"/>
                  </a:lnTo>
                  <a:lnTo>
                    <a:pt x="200238" y="189372"/>
                  </a:lnTo>
                  <a:lnTo>
                    <a:pt x="197133" y="177885"/>
                  </a:lnTo>
                  <a:lnTo>
                    <a:pt x="200238" y="176954"/>
                  </a:lnTo>
                  <a:lnTo>
                    <a:pt x="202411" y="176954"/>
                  </a:lnTo>
                  <a:lnTo>
                    <a:pt x="204584" y="176954"/>
                  </a:lnTo>
                  <a:lnTo>
                    <a:pt x="206757" y="174781"/>
                  </a:lnTo>
                  <a:lnTo>
                    <a:pt x="207688" y="174781"/>
                  </a:lnTo>
                  <a:lnTo>
                    <a:pt x="184715" y="177885"/>
                  </a:lnTo>
                  <a:lnTo>
                    <a:pt x="182542" y="172608"/>
                  </a:lnTo>
                  <a:lnTo>
                    <a:pt x="178506" y="169503"/>
                  </a:lnTo>
                  <a:lnTo>
                    <a:pt x="177575" y="167330"/>
                  </a:lnTo>
                  <a:lnTo>
                    <a:pt x="175402" y="162984"/>
                  </a:lnTo>
                  <a:lnTo>
                    <a:pt x="171366" y="157706"/>
                  </a:lnTo>
                  <a:lnTo>
                    <a:pt x="177575" y="155533"/>
                  </a:lnTo>
                  <a:lnTo>
                    <a:pt x="180679" y="155533"/>
                  </a:lnTo>
                  <a:lnTo>
                    <a:pt x="182853" y="155533"/>
                  </a:lnTo>
                  <a:lnTo>
                    <a:pt x="185026" y="155533"/>
                  </a:lnTo>
                  <a:lnTo>
                    <a:pt x="185026" y="155223"/>
                  </a:lnTo>
                  <a:lnTo>
                    <a:pt x="185957" y="153050"/>
                  </a:lnTo>
                  <a:lnTo>
                    <a:pt x="188130" y="148704"/>
                  </a:lnTo>
                  <a:lnTo>
                    <a:pt x="180679" y="147772"/>
                  </a:lnTo>
                  <a:lnTo>
                    <a:pt x="173229" y="145599"/>
                  </a:lnTo>
                  <a:lnTo>
                    <a:pt x="170124" y="141253"/>
                  </a:lnTo>
                  <a:lnTo>
                    <a:pt x="163915" y="138148"/>
                  </a:lnTo>
                  <a:lnTo>
                    <a:pt x="167951" y="138148"/>
                  </a:lnTo>
                  <a:lnTo>
                    <a:pt x="167951" y="132871"/>
                  </a:lnTo>
                  <a:lnTo>
                    <a:pt x="185647" y="135975"/>
                  </a:lnTo>
                  <a:lnTo>
                    <a:pt x="194960" y="133802"/>
                  </a:lnTo>
                  <a:lnTo>
                    <a:pt x="202411" y="130698"/>
                  </a:lnTo>
                  <a:lnTo>
                    <a:pt x="206446" y="125420"/>
                  </a:lnTo>
                  <a:lnTo>
                    <a:pt x="211724" y="117969"/>
                  </a:lnTo>
                  <a:lnTo>
                    <a:pt x="221037" y="113623"/>
                  </a:lnTo>
                  <a:lnTo>
                    <a:pt x="231593" y="110519"/>
                  </a:lnTo>
                  <a:lnTo>
                    <a:pt x="239043" y="113623"/>
                  </a:lnTo>
                  <a:lnTo>
                    <a:pt x="248357" y="117969"/>
                  </a:lnTo>
                  <a:lnTo>
                    <a:pt x="255807" y="118901"/>
                  </a:lnTo>
                  <a:lnTo>
                    <a:pt x="264189" y="117969"/>
                  </a:lnTo>
                  <a:lnTo>
                    <a:pt x="261085" y="115796"/>
                  </a:lnTo>
                  <a:lnTo>
                    <a:pt x="257049" y="113623"/>
                  </a:lnTo>
                  <a:lnTo>
                    <a:pt x="256118" y="113623"/>
                  </a:lnTo>
                  <a:lnTo>
                    <a:pt x="256118" y="111760"/>
                  </a:lnTo>
                  <a:lnTo>
                    <a:pt x="253945" y="110829"/>
                  </a:lnTo>
                  <a:lnTo>
                    <a:pt x="253945" y="106483"/>
                  </a:lnTo>
                  <a:lnTo>
                    <a:pt x="251772" y="101205"/>
                  </a:lnTo>
                  <a:lnTo>
                    <a:pt x="257049" y="99032"/>
                  </a:lnTo>
                  <a:lnTo>
                    <a:pt x="261085" y="96859"/>
                  </a:lnTo>
                  <a:lnTo>
                    <a:pt x="264189" y="96859"/>
                  </a:lnTo>
                  <a:lnTo>
                    <a:pt x="266363" y="95928"/>
                  </a:lnTo>
                  <a:lnTo>
                    <a:pt x="270398" y="93755"/>
                  </a:lnTo>
                  <a:lnTo>
                    <a:pt x="277849" y="93755"/>
                  </a:lnTo>
                  <a:lnTo>
                    <a:pt x="280953" y="95928"/>
                  </a:lnTo>
                  <a:lnTo>
                    <a:pt x="284989" y="99032"/>
                  </a:lnTo>
                  <a:lnTo>
                    <a:pt x="288094" y="101205"/>
                  </a:lnTo>
                  <a:lnTo>
                    <a:pt x="288094" y="96859"/>
                  </a:lnTo>
                  <a:lnTo>
                    <a:pt x="285921" y="95928"/>
                  </a:lnTo>
                  <a:lnTo>
                    <a:pt x="285921" y="93755"/>
                  </a:lnTo>
                  <a:lnTo>
                    <a:pt x="285921" y="93755"/>
                  </a:lnTo>
                  <a:lnTo>
                    <a:pt x="285921" y="91582"/>
                  </a:lnTo>
                  <a:lnTo>
                    <a:pt x="284989" y="88477"/>
                  </a:lnTo>
                  <a:lnTo>
                    <a:pt x="290267" y="86304"/>
                  </a:lnTo>
                  <a:lnTo>
                    <a:pt x="293371" y="84131"/>
                  </a:lnTo>
                  <a:lnTo>
                    <a:pt x="299580" y="81026"/>
                  </a:lnTo>
                  <a:lnTo>
                    <a:pt x="302685" y="76680"/>
                  </a:lnTo>
                  <a:lnTo>
                    <a:pt x="304858" y="76680"/>
                  </a:lnTo>
                  <a:lnTo>
                    <a:pt x="312308" y="76680"/>
                  </a:lnTo>
                  <a:lnTo>
                    <a:pt x="317586" y="78853"/>
                  </a:lnTo>
                  <a:lnTo>
                    <a:pt x="321622" y="83199"/>
                  </a:lnTo>
                  <a:lnTo>
                    <a:pt x="327831" y="83199"/>
                  </a:lnTo>
                  <a:lnTo>
                    <a:pt x="337144" y="81026"/>
                  </a:lnTo>
                  <a:lnTo>
                    <a:pt x="341180" y="68298"/>
                  </a:lnTo>
                  <a:lnTo>
                    <a:pt x="346458" y="66125"/>
                  </a:lnTo>
                  <a:lnTo>
                    <a:pt x="351735" y="66125"/>
                  </a:lnTo>
                  <a:lnTo>
                    <a:pt x="357013" y="66125"/>
                  </a:lnTo>
                  <a:lnTo>
                    <a:pt x="361048" y="68298"/>
                  </a:lnTo>
                  <a:lnTo>
                    <a:pt x="364153" y="68298"/>
                  </a:lnTo>
                  <a:lnTo>
                    <a:pt x="371604" y="56812"/>
                  </a:lnTo>
                  <a:lnTo>
                    <a:pt x="383090" y="54638"/>
                  </a:lnTo>
                  <a:lnTo>
                    <a:pt x="390541" y="58985"/>
                  </a:lnTo>
                  <a:lnTo>
                    <a:pt x="397992" y="62089"/>
                  </a:lnTo>
                  <a:lnTo>
                    <a:pt x="405442" y="64262"/>
                  </a:lnTo>
                  <a:lnTo>
                    <a:pt x="414756" y="61158"/>
                  </a:lnTo>
                  <a:lnTo>
                    <a:pt x="427173" y="53707"/>
                  </a:lnTo>
                  <a:lnTo>
                    <a:pt x="439281" y="47498"/>
                  </a:lnTo>
                  <a:lnTo>
                    <a:pt x="439281" y="47498"/>
                  </a:lnTo>
                  <a:lnTo>
                    <a:pt x="439281" y="47498"/>
                  </a:lnTo>
                  <a:close/>
                  <a:moveTo>
                    <a:pt x="2195472" y="44394"/>
                  </a:moveTo>
                  <a:lnTo>
                    <a:pt x="2202923" y="46567"/>
                  </a:lnTo>
                  <a:lnTo>
                    <a:pt x="2210374" y="49671"/>
                  </a:lnTo>
                  <a:lnTo>
                    <a:pt x="2213478" y="54018"/>
                  </a:lnTo>
                  <a:lnTo>
                    <a:pt x="2218756" y="57122"/>
                  </a:lnTo>
                  <a:lnTo>
                    <a:pt x="2224965" y="61468"/>
                  </a:lnTo>
                  <a:lnTo>
                    <a:pt x="2220929" y="72023"/>
                  </a:lnTo>
                  <a:lnTo>
                    <a:pt x="2198888" y="84752"/>
                  </a:lnTo>
                  <a:lnTo>
                    <a:pt x="2182123" y="99653"/>
                  </a:lnTo>
                  <a:lnTo>
                    <a:pt x="2167532" y="118590"/>
                  </a:lnTo>
                  <a:lnTo>
                    <a:pt x="2164428" y="118590"/>
                  </a:lnTo>
                  <a:lnTo>
                    <a:pt x="2164428" y="114244"/>
                  </a:lnTo>
                  <a:lnTo>
                    <a:pt x="2159150" y="111140"/>
                  </a:lnTo>
                  <a:lnTo>
                    <a:pt x="2155115" y="106793"/>
                  </a:lnTo>
                  <a:lnTo>
                    <a:pt x="2152942" y="103689"/>
                  </a:lnTo>
                  <a:lnTo>
                    <a:pt x="2149837" y="99343"/>
                  </a:lnTo>
                  <a:lnTo>
                    <a:pt x="2147664" y="94065"/>
                  </a:lnTo>
                  <a:lnTo>
                    <a:pt x="2151700" y="86614"/>
                  </a:lnTo>
                  <a:lnTo>
                    <a:pt x="2152631" y="81337"/>
                  </a:lnTo>
                  <a:lnTo>
                    <a:pt x="2154804" y="71713"/>
                  </a:lnTo>
                  <a:lnTo>
                    <a:pt x="2127795" y="71713"/>
                  </a:lnTo>
                  <a:lnTo>
                    <a:pt x="2127795" y="64262"/>
                  </a:lnTo>
                  <a:lnTo>
                    <a:pt x="2142386" y="58985"/>
                  </a:lnTo>
                  <a:lnTo>
                    <a:pt x="2156977" y="54638"/>
                  </a:lnTo>
                  <a:lnTo>
                    <a:pt x="2174673" y="51534"/>
                  </a:lnTo>
                  <a:lnTo>
                    <a:pt x="2176846" y="56812"/>
                  </a:lnTo>
                  <a:lnTo>
                    <a:pt x="2179019" y="58985"/>
                  </a:lnTo>
                  <a:lnTo>
                    <a:pt x="2179019" y="61158"/>
                  </a:lnTo>
                  <a:lnTo>
                    <a:pt x="2181192" y="61158"/>
                  </a:lnTo>
                  <a:lnTo>
                    <a:pt x="2181192" y="62089"/>
                  </a:lnTo>
                  <a:lnTo>
                    <a:pt x="2184297" y="64262"/>
                  </a:lnTo>
                  <a:lnTo>
                    <a:pt x="2186470" y="58985"/>
                  </a:lnTo>
                  <a:lnTo>
                    <a:pt x="2188643" y="54638"/>
                  </a:lnTo>
                  <a:lnTo>
                    <a:pt x="2189574" y="51534"/>
                  </a:lnTo>
                  <a:lnTo>
                    <a:pt x="2193610" y="47188"/>
                  </a:lnTo>
                  <a:lnTo>
                    <a:pt x="2195472" y="44394"/>
                  </a:lnTo>
                  <a:lnTo>
                    <a:pt x="2195472" y="44394"/>
                  </a:lnTo>
                  <a:lnTo>
                    <a:pt x="2195472" y="44394"/>
                  </a:lnTo>
                  <a:close/>
                  <a:moveTo>
                    <a:pt x="2240487" y="24215"/>
                  </a:moveTo>
                  <a:lnTo>
                    <a:pt x="2244523" y="25146"/>
                  </a:lnTo>
                  <a:lnTo>
                    <a:pt x="2245454" y="25146"/>
                  </a:lnTo>
                  <a:lnTo>
                    <a:pt x="2247628" y="27319"/>
                  </a:lnTo>
                  <a:lnTo>
                    <a:pt x="2247628" y="27319"/>
                  </a:lnTo>
                  <a:lnTo>
                    <a:pt x="2249800" y="29492"/>
                  </a:lnTo>
                  <a:lnTo>
                    <a:pt x="2251974" y="32597"/>
                  </a:lnTo>
                  <a:lnTo>
                    <a:pt x="2255078" y="38806"/>
                  </a:lnTo>
                  <a:lnTo>
                    <a:pt x="2259114" y="44083"/>
                  </a:lnTo>
                  <a:lnTo>
                    <a:pt x="2260045" y="51534"/>
                  </a:lnTo>
                  <a:lnTo>
                    <a:pt x="2251663" y="51534"/>
                  </a:lnTo>
                  <a:lnTo>
                    <a:pt x="2251663" y="47188"/>
                  </a:lnTo>
                  <a:lnTo>
                    <a:pt x="2247628" y="44083"/>
                  </a:lnTo>
                  <a:lnTo>
                    <a:pt x="2244523" y="39737"/>
                  </a:lnTo>
                  <a:lnTo>
                    <a:pt x="2242350" y="36633"/>
                  </a:lnTo>
                  <a:lnTo>
                    <a:pt x="2240177" y="31355"/>
                  </a:lnTo>
                  <a:lnTo>
                    <a:pt x="2240177" y="24215"/>
                  </a:lnTo>
                  <a:lnTo>
                    <a:pt x="2240487" y="24215"/>
                  </a:lnTo>
                  <a:lnTo>
                    <a:pt x="2240487" y="24215"/>
                  </a:lnTo>
                  <a:close/>
                  <a:moveTo>
                    <a:pt x="984113" y="20179"/>
                  </a:moveTo>
                  <a:lnTo>
                    <a:pt x="1009259" y="20179"/>
                  </a:lnTo>
                  <a:lnTo>
                    <a:pt x="1035337" y="24525"/>
                  </a:lnTo>
                  <a:lnTo>
                    <a:pt x="1058310" y="27630"/>
                  </a:lnTo>
                  <a:lnTo>
                    <a:pt x="1079110" y="32907"/>
                  </a:lnTo>
                  <a:lnTo>
                    <a:pt x="1109223" y="27630"/>
                  </a:lnTo>
                  <a:lnTo>
                    <a:pt x="1113259" y="31976"/>
                  </a:lnTo>
                  <a:lnTo>
                    <a:pt x="1116363" y="32907"/>
                  </a:lnTo>
                  <a:lnTo>
                    <a:pt x="1120399" y="39116"/>
                  </a:lnTo>
                  <a:lnTo>
                    <a:pt x="1122572" y="42221"/>
                  </a:lnTo>
                  <a:lnTo>
                    <a:pt x="1125676" y="44394"/>
                  </a:lnTo>
                  <a:lnTo>
                    <a:pt x="1143372" y="51844"/>
                  </a:lnTo>
                  <a:lnTo>
                    <a:pt x="1164172" y="57122"/>
                  </a:lnTo>
                  <a:lnTo>
                    <a:pt x="1181867" y="61468"/>
                  </a:lnTo>
                  <a:lnTo>
                    <a:pt x="1181867" y="68919"/>
                  </a:lnTo>
                  <a:lnTo>
                    <a:pt x="1152685" y="68919"/>
                  </a:lnTo>
                  <a:lnTo>
                    <a:pt x="1140267" y="62710"/>
                  </a:lnTo>
                  <a:lnTo>
                    <a:pt x="1125676" y="62710"/>
                  </a:lnTo>
                  <a:lnTo>
                    <a:pt x="1108912" y="64883"/>
                  </a:lnTo>
                  <a:lnTo>
                    <a:pt x="1093390" y="69229"/>
                  </a:lnTo>
                  <a:lnTo>
                    <a:pt x="1093390" y="77611"/>
                  </a:lnTo>
                  <a:lnTo>
                    <a:pt x="1113259" y="77611"/>
                  </a:lnTo>
                  <a:lnTo>
                    <a:pt x="1127850" y="74507"/>
                  </a:lnTo>
                  <a:lnTo>
                    <a:pt x="1145545" y="72334"/>
                  </a:lnTo>
                  <a:lnTo>
                    <a:pt x="1167587" y="72334"/>
                  </a:lnTo>
                  <a:lnTo>
                    <a:pt x="1189628" y="72334"/>
                  </a:lnTo>
                  <a:lnTo>
                    <a:pt x="1206392" y="72334"/>
                  </a:lnTo>
                  <a:lnTo>
                    <a:pt x="1220983" y="87235"/>
                  </a:lnTo>
                  <a:lnTo>
                    <a:pt x="1238679" y="97790"/>
                  </a:lnTo>
                  <a:lnTo>
                    <a:pt x="1233401" y="109277"/>
                  </a:lnTo>
                  <a:lnTo>
                    <a:pt x="1222846" y="116728"/>
                  </a:lnTo>
                  <a:lnTo>
                    <a:pt x="1213533" y="122005"/>
                  </a:lnTo>
                  <a:lnTo>
                    <a:pt x="1201115" y="126351"/>
                  </a:lnTo>
                  <a:lnTo>
                    <a:pt x="1182178" y="126351"/>
                  </a:lnTo>
                  <a:lnTo>
                    <a:pt x="1165413" y="131629"/>
                  </a:lnTo>
                  <a:lnTo>
                    <a:pt x="1147718" y="131629"/>
                  </a:lnTo>
                  <a:lnTo>
                    <a:pt x="1127850" y="129456"/>
                  </a:lnTo>
                  <a:lnTo>
                    <a:pt x="1108912" y="127283"/>
                  </a:lnTo>
                  <a:lnTo>
                    <a:pt x="1091527" y="127283"/>
                  </a:lnTo>
                  <a:lnTo>
                    <a:pt x="1076936" y="131629"/>
                  </a:lnTo>
                  <a:lnTo>
                    <a:pt x="1065450" y="142184"/>
                  </a:lnTo>
                  <a:lnTo>
                    <a:pt x="1109223" y="142184"/>
                  </a:lnTo>
                  <a:lnTo>
                    <a:pt x="1122882" y="139080"/>
                  </a:lnTo>
                  <a:lnTo>
                    <a:pt x="1138405" y="136907"/>
                  </a:lnTo>
                  <a:lnTo>
                    <a:pt x="1157342" y="139080"/>
                  </a:lnTo>
                  <a:lnTo>
                    <a:pt x="1169760" y="142184"/>
                  </a:lnTo>
                  <a:lnTo>
                    <a:pt x="1172864" y="155844"/>
                  </a:lnTo>
                  <a:lnTo>
                    <a:pt x="1179073" y="153671"/>
                  </a:lnTo>
                  <a:lnTo>
                    <a:pt x="1187455" y="148393"/>
                  </a:lnTo>
                  <a:lnTo>
                    <a:pt x="1198942" y="144047"/>
                  </a:lnTo>
                  <a:lnTo>
                    <a:pt x="1209497" y="141874"/>
                  </a:lnTo>
                  <a:lnTo>
                    <a:pt x="1211670" y="148083"/>
                  </a:lnTo>
                  <a:lnTo>
                    <a:pt x="1213843" y="151187"/>
                  </a:lnTo>
                  <a:lnTo>
                    <a:pt x="1216016" y="153360"/>
                  </a:lnTo>
                  <a:lnTo>
                    <a:pt x="1219121" y="155533"/>
                  </a:lnTo>
                  <a:lnTo>
                    <a:pt x="1223156" y="158638"/>
                  </a:lnTo>
                  <a:lnTo>
                    <a:pt x="1206392" y="189993"/>
                  </a:lnTo>
                  <a:lnTo>
                    <a:pt x="1213843" y="189993"/>
                  </a:lnTo>
                  <a:lnTo>
                    <a:pt x="1226261" y="182542"/>
                  </a:lnTo>
                  <a:lnTo>
                    <a:pt x="1243025" y="172918"/>
                  </a:lnTo>
                  <a:lnTo>
                    <a:pt x="1262893" y="165468"/>
                  </a:lnTo>
                  <a:lnTo>
                    <a:pt x="1284935" y="158017"/>
                  </a:lnTo>
                  <a:lnTo>
                    <a:pt x="1308839" y="152739"/>
                  </a:lnTo>
                  <a:lnTo>
                    <a:pt x="1329639" y="152739"/>
                  </a:lnTo>
                  <a:lnTo>
                    <a:pt x="1350439" y="154912"/>
                  </a:lnTo>
                  <a:lnTo>
                    <a:pt x="1365030" y="163294"/>
                  </a:lnTo>
                  <a:lnTo>
                    <a:pt x="1373412" y="178196"/>
                  </a:lnTo>
                  <a:lnTo>
                    <a:pt x="1379621" y="178196"/>
                  </a:lnTo>
                  <a:lnTo>
                    <a:pt x="1379621" y="180369"/>
                  </a:lnTo>
                  <a:lnTo>
                    <a:pt x="1379621" y="180369"/>
                  </a:lnTo>
                  <a:lnTo>
                    <a:pt x="1377448" y="182542"/>
                  </a:lnTo>
                  <a:lnTo>
                    <a:pt x="1375275" y="182542"/>
                  </a:lnTo>
                  <a:lnTo>
                    <a:pt x="1375275" y="182542"/>
                  </a:lnTo>
                  <a:lnTo>
                    <a:pt x="1373102" y="182542"/>
                  </a:lnTo>
                  <a:lnTo>
                    <a:pt x="1369997" y="185647"/>
                  </a:lnTo>
                  <a:lnTo>
                    <a:pt x="1364720" y="187820"/>
                  </a:lnTo>
                  <a:lnTo>
                    <a:pt x="1358511" y="189993"/>
                  </a:lnTo>
                  <a:lnTo>
                    <a:pt x="1351060" y="192166"/>
                  </a:lnTo>
                  <a:lnTo>
                    <a:pt x="1345783" y="193097"/>
                  </a:lnTo>
                  <a:lnTo>
                    <a:pt x="1333365" y="213276"/>
                  </a:lnTo>
                  <a:lnTo>
                    <a:pt x="1309460" y="228178"/>
                  </a:lnTo>
                  <a:lnTo>
                    <a:pt x="1282452" y="237801"/>
                  </a:lnTo>
                  <a:lnTo>
                    <a:pt x="1250165" y="243079"/>
                  </a:lnTo>
                  <a:lnTo>
                    <a:pt x="1250165" y="249288"/>
                  </a:lnTo>
                  <a:lnTo>
                    <a:pt x="1250165" y="252392"/>
                  </a:lnTo>
                  <a:lnTo>
                    <a:pt x="1250165" y="254566"/>
                  </a:lnTo>
                  <a:lnTo>
                    <a:pt x="1247992" y="256739"/>
                  </a:lnTo>
                  <a:lnTo>
                    <a:pt x="1250165" y="257670"/>
                  </a:lnTo>
                  <a:lnTo>
                    <a:pt x="1250165" y="259843"/>
                  </a:lnTo>
                  <a:lnTo>
                    <a:pt x="1253270" y="264189"/>
                  </a:lnTo>
                  <a:lnTo>
                    <a:pt x="1258547" y="267294"/>
                  </a:lnTo>
                  <a:lnTo>
                    <a:pt x="1262583" y="269467"/>
                  </a:lnTo>
                  <a:lnTo>
                    <a:pt x="1265687" y="272571"/>
                  </a:lnTo>
                  <a:lnTo>
                    <a:pt x="1269723" y="274745"/>
                  </a:lnTo>
                  <a:lnTo>
                    <a:pt x="1272828" y="280022"/>
                  </a:lnTo>
                  <a:lnTo>
                    <a:pt x="1269723" y="287473"/>
                  </a:lnTo>
                  <a:lnTo>
                    <a:pt x="1265687" y="304237"/>
                  </a:lnTo>
                  <a:lnTo>
                    <a:pt x="1262583" y="324416"/>
                  </a:lnTo>
                  <a:lnTo>
                    <a:pt x="1258547" y="344595"/>
                  </a:lnTo>
                  <a:lnTo>
                    <a:pt x="1258547" y="361359"/>
                  </a:lnTo>
                  <a:lnTo>
                    <a:pt x="1262583" y="359186"/>
                  </a:lnTo>
                  <a:lnTo>
                    <a:pt x="1265687" y="359186"/>
                  </a:lnTo>
                  <a:lnTo>
                    <a:pt x="1267861" y="359186"/>
                  </a:lnTo>
                  <a:lnTo>
                    <a:pt x="1271896" y="359186"/>
                  </a:lnTo>
                  <a:lnTo>
                    <a:pt x="1272828" y="359186"/>
                  </a:lnTo>
                  <a:lnTo>
                    <a:pt x="1279037" y="361359"/>
                  </a:lnTo>
                  <a:lnTo>
                    <a:pt x="1276864" y="366636"/>
                  </a:lnTo>
                  <a:lnTo>
                    <a:pt x="1276864" y="368810"/>
                  </a:lnTo>
                  <a:lnTo>
                    <a:pt x="1276864" y="373156"/>
                  </a:lnTo>
                  <a:lnTo>
                    <a:pt x="1276864" y="374087"/>
                  </a:lnTo>
                  <a:lnTo>
                    <a:pt x="1276864" y="378433"/>
                  </a:lnTo>
                  <a:lnTo>
                    <a:pt x="1279037" y="385884"/>
                  </a:lnTo>
                  <a:lnTo>
                    <a:pt x="1272828" y="385884"/>
                  </a:lnTo>
                  <a:lnTo>
                    <a:pt x="1272828" y="388989"/>
                  </a:lnTo>
                  <a:lnTo>
                    <a:pt x="1269723" y="388057"/>
                  </a:lnTo>
                  <a:lnTo>
                    <a:pt x="1265687" y="383711"/>
                  </a:lnTo>
                  <a:lnTo>
                    <a:pt x="1264756" y="381538"/>
                  </a:lnTo>
                  <a:lnTo>
                    <a:pt x="1260720" y="380607"/>
                  </a:lnTo>
                  <a:lnTo>
                    <a:pt x="1257616" y="378433"/>
                  </a:lnTo>
                  <a:lnTo>
                    <a:pt x="1250165" y="378433"/>
                  </a:lnTo>
                  <a:lnTo>
                    <a:pt x="1246129" y="380607"/>
                  </a:lnTo>
                  <a:lnTo>
                    <a:pt x="1243025" y="381538"/>
                  </a:lnTo>
                  <a:lnTo>
                    <a:pt x="1238989" y="383711"/>
                  </a:lnTo>
                  <a:lnTo>
                    <a:pt x="1236816" y="385884"/>
                  </a:lnTo>
                  <a:lnTo>
                    <a:pt x="1233711" y="388057"/>
                  </a:lnTo>
                  <a:lnTo>
                    <a:pt x="1231538" y="391162"/>
                  </a:lnTo>
                  <a:lnTo>
                    <a:pt x="1229365" y="398612"/>
                  </a:lnTo>
                  <a:lnTo>
                    <a:pt x="1253270" y="406063"/>
                  </a:lnTo>
                  <a:lnTo>
                    <a:pt x="1258547" y="438660"/>
                  </a:lnTo>
                  <a:lnTo>
                    <a:pt x="1253270" y="438660"/>
                  </a:lnTo>
                  <a:lnTo>
                    <a:pt x="1250165" y="438660"/>
                  </a:lnTo>
                  <a:lnTo>
                    <a:pt x="1246129" y="440833"/>
                  </a:lnTo>
                  <a:lnTo>
                    <a:pt x="1243025" y="443006"/>
                  </a:lnTo>
                  <a:lnTo>
                    <a:pt x="1243025" y="450457"/>
                  </a:lnTo>
                  <a:lnTo>
                    <a:pt x="1251407" y="455734"/>
                  </a:lnTo>
                  <a:lnTo>
                    <a:pt x="1257616" y="463185"/>
                  </a:lnTo>
                  <a:lnTo>
                    <a:pt x="1260720" y="472809"/>
                  </a:lnTo>
                  <a:lnTo>
                    <a:pt x="1262893" y="487710"/>
                  </a:lnTo>
                  <a:lnTo>
                    <a:pt x="1253580" y="487710"/>
                  </a:lnTo>
                  <a:lnTo>
                    <a:pt x="1251407" y="487710"/>
                  </a:lnTo>
                  <a:lnTo>
                    <a:pt x="1246129" y="485537"/>
                  </a:lnTo>
                  <a:lnTo>
                    <a:pt x="1243025" y="487710"/>
                  </a:lnTo>
                  <a:lnTo>
                    <a:pt x="1236816" y="487710"/>
                  </a:lnTo>
                  <a:lnTo>
                    <a:pt x="1233711" y="490815"/>
                  </a:lnTo>
                  <a:lnTo>
                    <a:pt x="1229676" y="495161"/>
                  </a:lnTo>
                  <a:lnTo>
                    <a:pt x="1235885" y="498266"/>
                  </a:lnTo>
                  <a:lnTo>
                    <a:pt x="1238989" y="500439"/>
                  </a:lnTo>
                  <a:lnTo>
                    <a:pt x="1241162" y="502612"/>
                  </a:lnTo>
                  <a:lnTo>
                    <a:pt x="1243335" y="503543"/>
                  </a:lnTo>
                  <a:lnTo>
                    <a:pt x="1244267" y="509752"/>
                  </a:lnTo>
                  <a:lnTo>
                    <a:pt x="1246440" y="515030"/>
                  </a:lnTo>
                  <a:lnTo>
                    <a:pt x="1244267" y="517203"/>
                  </a:lnTo>
                  <a:lnTo>
                    <a:pt x="1244267" y="518134"/>
                  </a:lnTo>
                  <a:lnTo>
                    <a:pt x="1244267" y="518134"/>
                  </a:lnTo>
                  <a:lnTo>
                    <a:pt x="1243335" y="520307"/>
                  </a:lnTo>
                  <a:lnTo>
                    <a:pt x="1243335" y="524653"/>
                  </a:lnTo>
                  <a:lnTo>
                    <a:pt x="1228124" y="524653"/>
                  </a:lnTo>
                  <a:lnTo>
                    <a:pt x="1213533" y="527758"/>
                  </a:lnTo>
                  <a:lnTo>
                    <a:pt x="1202046" y="532104"/>
                  </a:lnTo>
                  <a:lnTo>
                    <a:pt x="1206082" y="532104"/>
                  </a:lnTo>
                  <a:lnTo>
                    <a:pt x="1211359" y="535209"/>
                  </a:lnTo>
                  <a:lnTo>
                    <a:pt x="1215395" y="537382"/>
                  </a:lnTo>
                  <a:lnTo>
                    <a:pt x="1218500" y="537382"/>
                  </a:lnTo>
                  <a:lnTo>
                    <a:pt x="1222536" y="539555"/>
                  </a:lnTo>
                  <a:lnTo>
                    <a:pt x="1225640" y="542659"/>
                  </a:lnTo>
                  <a:lnTo>
                    <a:pt x="1228744" y="547937"/>
                  </a:lnTo>
                  <a:lnTo>
                    <a:pt x="1222536" y="557561"/>
                  </a:lnTo>
                  <a:lnTo>
                    <a:pt x="1218500" y="569047"/>
                  </a:lnTo>
                  <a:lnTo>
                    <a:pt x="1213222" y="581775"/>
                  </a:lnTo>
                  <a:lnTo>
                    <a:pt x="1211049" y="576498"/>
                  </a:lnTo>
                  <a:lnTo>
                    <a:pt x="1207945" y="572152"/>
                  </a:lnTo>
                  <a:lnTo>
                    <a:pt x="1205771" y="569979"/>
                  </a:lnTo>
                  <a:lnTo>
                    <a:pt x="1201736" y="569979"/>
                  </a:lnTo>
                  <a:lnTo>
                    <a:pt x="1196458" y="569047"/>
                  </a:lnTo>
                  <a:lnTo>
                    <a:pt x="1189007" y="569047"/>
                  </a:lnTo>
                  <a:lnTo>
                    <a:pt x="1189007" y="572152"/>
                  </a:lnTo>
                  <a:lnTo>
                    <a:pt x="1193043" y="572152"/>
                  </a:lnTo>
                  <a:lnTo>
                    <a:pt x="1205461" y="584880"/>
                  </a:lnTo>
                  <a:lnTo>
                    <a:pt x="1216016" y="599781"/>
                  </a:lnTo>
                  <a:lnTo>
                    <a:pt x="1222225" y="618719"/>
                  </a:lnTo>
                  <a:lnTo>
                    <a:pt x="1225329" y="640760"/>
                  </a:lnTo>
                  <a:lnTo>
                    <a:pt x="1222225" y="640760"/>
                  </a:lnTo>
                  <a:lnTo>
                    <a:pt x="1222225" y="646038"/>
                  </a:lnTo>
                  <a:lnTo>
                    <a:pt x="1193043" y="649142"/>
                  </a:lnTo>
                  <a:lnTo>
                    <a:pt x="1193043" y="628963"/>
                  </a:lnTo>
                  <a:lnTo>
                    <a:pt x="1189007" y="625859"/>
                  </a:lnTo>
                  <a:lnTo>
                    <a:pt x="1185903" y="623686"/>
                  </a:lnTo>
                  <a:lnTo>
                    <a:pt x="1183730" y="621513"/>
                  </a:lnTo>
                  <a:lnTo>
                    <a:pt x="1178452" y="618408"/>
                  </a:lnTo>
                  <a:lnTo>
                    <a:pt x="1172243" y="616235"/>
                  </a:lnTo>
                  <a:lnTo>
                    <a:pt x="1163861" y="621513"/>
                  </a:lnTo>
                  <a:lnTo>
                    <a:pt x="1152375" y="625859"/>
                  </a:lnTo>
                  <a:lnTo>
                    <a:pt x="1139957" y="626790"/>
                  </a:lnTo>
                  <a:lnTo>
                    <a:pt x="1128470" y="631136"/>
                  </a:lnTo>
                  <a:lnTo>
                    <a:pt x="1122262" y="636414"/>
                  </a:lnTo>
                  <a:lnTo>
                    <a:pt x="1128470" y="636414"/>
                  </a:lnTo>
                  <a:lnTo>
                    <a:pt x="1137784" y="636414"/>
                  </a:lnTo>
                  <a:lnTo>
                    <a:pt x="1152375" y="634241"/>
                  </a:lnTo>
                  <a:lnTo>
                    <a:pt x="1169139" y="633309"/>
                  </a:lnTo>
                  <a:lnTo>
                    <a:pt x="1169139" y="640760"/>
                  </a:lnTo>
                  <a:lnTo>
                    <a:pt x="1132506" y="653488"/>
                  </a:lnTo>
                  <a:lnTo>
                    <a:pt x="1132506" y="656593"/>
                  </a:lnTo>
                  <a:lnTo>
                    <a:pt x="1141820" y="656593"/>
                  </a:lnTo>
                  <a:lnTo>
                    <a:pt x="1147097" y="655662"/>
                  </a:lnTo>
                  <a:lnTo>
                    <a:pt x="1154548" y="653488"/>
                  </a:lnTo>
                  <a:lnTo>
                    <a:pt x="1161999" y="651315"/>
                  </a:lnTo>
                  <a:lnTo>
                    <a:pt x="1169449" y="649142"/>
                  </a:lnTo>
                  <a:lnTo>
                    <a:pt x="1171622" y="658766"/>
                  </a:lnTo>
                  <a:lnTo>
                    <a:pt x="1179073" y="663112"/>
                  </a:lnTo>
                  <a:lnTo>
                    <a:pt x="1186524" y="664044"/>
                  </a:lnTo>
                  <a:lnTo>
                    <a:pt x="1198942" y="663112"/>
                  </a:lnTo>
                  <a:lnTo>
                    <a:pt x="1213533" y="663112"/>
                  </a:lnTo>
                  <a:lnTo>
                    <a:pt x="1213533" y="666217"/>
                  </a:lnTo>
                  <a:lnTo>
                    <a:pt x="1209497" y="666217"/>
                  </a:lnTo>
                  <a:lnTo>
                    <a:pt x="1189628" y="685154"/>
                  </a:lnTo>
                  <a:lnTo>
                    <a:pt x="1167587" y="703160"/>
                  </a:lnTo>
                  <a:lnTo>
                    <a:pt x="1145545" y="718061"/>
                  </a:lnTo>
                  <a:lnTo>
                    <a:pt x="1120399" y="730789"/>
                  </a:lnTo>
                  <a:lnTo>
                    <a:pt x="1093390" y="736067"/>
                  </a:lnTo>
                  <a:lnTo>
                    <a:pt x="1062035" y="735136"/>
                  </a:lnTo>
                  <a:lnTo>
                    <a:pt x="1062035" y="740413"/>
                  </a:lnTo>
                  <a:lnTo>
                    <a:pt x="1062035" y="745691"/>
                  </a:lnTo>
                  <a:lnTo>
                    <a:pt x="1059862" y="750037"/>
                  </a:lnTo>
                  <a:lnTo>
                    <a:pt x="1057689" y="750968"/>
                  </a:lnTo>
                  <a:lnTo>
                    <a:pt x="1056757" y="750968"/>
                  </a:lnTo>
                  <a:lnTo>
                    <a:pt x="1054584" y="753142"/>
                  </a:lnTo>
                  <a:lnTo>
                    <a:pt x="1050548" y="755315"/>
                  </a:lnTo>
                  <a:lnTo>
                    <a:pt x="1047444" y="757488"/>
                  </a:lnTo>
                  <a:lnTo>
                    <a:pt x="1045271" y="758419"/>
                  </a:lnTo>
                  <a:lnTo>
                    <a:pt x="1042166" y="762765"/>
                  </a:lnTo>
                  <a:lnTo>
                    <a:pt x="1038131" y="773321"/>
                  </a:lnTo>
                  <a:lnTo>
                    <a:pt x="1035957" y="786980"/>
                  </a:lnTo>
                  <a:lnTo>
                    <a:pt x="1032853" y="795362"/>
                  </a:lnTo>
                  <a:lnTo>
                    <a:pt x="1023540" y="804986"/>
                  </a:lnTo>
                  <a:lnTo>
                    <a:pt x="1008017" y="815541"/>
                  </a:lnTo>
                  <a:lnTo>
                    <a:pt x="987218" y="825165"/>
                  </a:lnTo>
                  <a:lnTo>
                    <a:pt x="969522" y="832616"/>
                  </a:lnTo>
                  <a:lnTo>
                    <a:pt x="952758" y="836962"/>
                  </a:lnTo>
                  <a:lnTo>
                    <a:pt x="952758" y="832616"/>
                  </a:lnTo>
                  <a:lnTo>
                    <a:pt x="952758" y="829511"/>
                  </a:lnTo>
                  <a:lnTo>
                    <a:pt x="950585" y="829511"/>
                  </a:lnTo>
                  <a:lnTo>
                    <a:pt x="950585" y="827338"/>
                  </a:lnTo>
                  <a:lnTo>
                    <a:pt x="949654" y="825165"/>
                  </a:lnTo>
                  <a:lnTo>
                    <a:pt x="947480" y="840066"/>
                  </a:lnTo>
                  <a:lnTo>
                    <a:pt x="942203" y="852795"/>
                  </a:lnTo>
                  <a:lnTo>
                    <a:pt x="938167" y="864281"/>
                  </a:lnTo>
                  <a:lnTo>
                    <a:pt x="932890" y="874836"/>
                  </a:lnTo>
                  <a:lnTo>
                    <a:pt x="928854" y="889738"/>
                  </a:lnTo>
                  <a:lnTo>
                    <a:pt x="932890" y="891911"/>
                  </a:lnTo>
                  <a:lnTo>
                    <a:pt x="932890" y="894084"/>
                  </a:lnTo>
                  <a:lnTo>
                    <a:pt x="935063" y="894084"/>
                  </a:lnTo>
                  <a:lnTo>
                    <a:pt x="935063" y="894084"/>
                  </a:lnTo>
                  <a:lnTo>
                    <a:pt x="935063" y="896257"/>
                  </a:lnTo>
                  <a:lnTo>
                    <a:pt x="932890" y="897188"/>
                  </a:lnTo>
                  <a:lnTo>
                    <a:pt x="928854" y="901535"/>
                  </a:lnTo>
                  <a:lnTo>
                    <a:pt x="925749" y="903708"/>
                  </a:lnTo>
                  <a:lnTo>
                    <a:pt x="922645" y="906812"/>
                  </a:lnTo>
                  <a:lnTo>
                    <a:pt x="918609" y="908985"/>
                  </a:lnTo>
                  <a:lnTo>
                    <a:pt x="916436" y="912090"/>
                  </a:lnTo>
                  <a:lnTo>
                    <a:pt x="913331" y="917367"/>
                  </a:lnTo>
                  <a:lnTo>
                    <a:pt x="905881" y="938478"/>
                  </a:lnTo>
                  <a:lnTo>
                    <a:pt x="900603" y="960519"/>
                  </a:lnTo>
                  <a:lnTo>
                    <a:pt x="898430" y="985976"/>
                  </a:lnTo>
                  <a:lnTo>
                    <a:pt x="894394" y="1010191"/>
                  </a:lnTo>
                  <a:lnTo>
                    <a:pt x="889117" y="1032232"/>
                  </a:lnTo>
                  <a:lnTo>
                    <a:pt x="886012" y="1030059"/>
                  </a:lnTo>
                  <a:lnTo>
                    <a:pt x="886012" y="1030059"/>
                  </a:lnTo>
                  <a:lnTo>
                    <a:pt x="883839" y="1030059"/>
                  </a:lnTo>
                  <a:lnTo>
                    <a:pt x="883839" y="1027886"/>
                  </a:lnTo>
                  <a:lnTo>
                    <a:pt x="881666" y="1027886"/>
                  </a:lnTo>
                  <a:lnTo>
                    <a:pt x="876388" y="1024782"/>
                  </a:lnTo>
                  <a:lnTo>
                    <a:pt x="867075" y="1017331"/>
                  </a:lnTo>
                  <a:lnTo>
                    <a:pt x="852484" y="1005844"/>
                  </a:lnTo>
                  <a:lnTo>
                    <a:pt x="835720" y="996221"/>
                  </a:lnTo>
                  <a:lnTo>
                    <a:pt x="820198" y="985665"/>
                  </a:lnTo>
                  <a:lnTo>
                    <a:pt x="807780" y="976042"/>
                  </a:lnTo>
                  <a:lnTo>
                    <a:pt x="796294" y="970764"/>
                  </a:lnTo>
                  <a:lnTo>
                    <a:pt x="793189" y="968591"/>
                  </a:lnTo>
                  <a:lnTo>
                    <a:pt x="789153" y="928543"/>
                  </a:lnTo>
                  <a:lnTo>
                    <a:pt x="786980" y="924197"/>
                  </a:lnTo>
                  <a:lnTo>
                    <a:pt x="781703" y="921093"/>
                  </a:lnTo>
                  <a:lnTo>
                    <a:pt x="778598" y="918920"/>
                  </a:lnTo>
                  <a:lnTo>
                    <a:pt x="772389" y="914573"/>
                  </a:lnTo>
                  <a:lnTo>
                    <a:pt x="769285" y="911469"/>
                  </a:lnTo>
                  <a:lnTo>
                    <a:pt x="772389" y="909296"/>
                  </a:lnTo>
                  <a:lnTo>
                    <a:pt x="772389" y="907123"/>
                  </a:lnTo>
                  <a:lnTo>
                    <a:pt x="774562" y="906191"/>
                  </a:lnTo>
                  <a:lnTo>
                    <a:pt x="774562" y="906191"/>
                  </a:lnTo>
                  <a:lnTo>
                    <a:pt x="776735" y="901845"/>
                  </a:lnTo>
                  <a:lnTo>
                    <a:pt x="778908" y="898741"/>
                  </a:lnTo>
                  <a:lnTo>
                    <a:pt x="769595" y="898741"/>
                  </a:lnTo>
                  <a:lnTo>
                    <a:pt x="764317" y="898741"/>
                  </a:lnTo>
                  <a:lnTo>
                    <a:pt x="760282" y="898741"/>
                  </a:lnTo>
                  <a:lnTo>
                    <a:pt x="758109" y="896567"/>
                  </a:lnTo>
                  <a:lnTo>
                    <a:pt x="757177" y="893463"/>
                  </a:lnTo>
                  <a:lnTo>
                    <a:pt x="753141" y="887254"/>
                  </a:lnTo>
                  <a:lnTo>
                    <a:pt x="750968" y="884150"/>
                  </a:lnTo>
                  <a:lnTo>
                    <a:pt x="750968" y="879803"/>
                  </a:lnTo>
                  <a:lnTo>
                    <a:pt x="750968" y="878872"/>
                  </a:lnTo>
                  <a:lnTo>
                    <a:pt x="750968" y="874526"/>
                  </a:lnTo>
                  <a:lnTo>
                    <a:pt x="753141" y="871421"/>
                  </a:lnTo>
                  <a:lnTo>
                    <a:pt x="753141" y="867075"/>
                  </a:lnTo>
                  <a:lnTo>
                    <a:pt x="742586" y="867075"/>
                  </a:lnTo>
                  <a:lnTo>
                    <a:pt x="742586" y="861798"/>
                  </a:lnTo>
                  <a:lnTo>
                    <a:pt x="743518" y="856520"/>
                  </a:lnTo>
                  <a:lnTo>
                    <a:pt x="745691" y="854347"/>
                  </a:lnTo>
                  <a:lnTo>
                    <a:pt x="745691" y="850622"/>
                  </a:lnTo>
                  <a:lnTo>
                    <a:pt x="747864" y="847517"/>
                  </a:lnTo>
                  <a:lnTo>
                    <a:pt x="750037" y="842239"/>
                  </a:lnTo>
                  <a:lnTo>
                    <a:pt x="743828" y="842239"/>
                  </a:lnTo>
                  <a:lnTo>
                    <a:pt x="737619" y="842239"/>
                  </a:lnTo>
                  <a:lnTo>
                    <a:pt x="734515" y="840066"/>
                  </a:lnTo>
                  <a:lnTo>
                    <a:pt x="728306" y="837893"/>
                  </a:lnTo>
                  <a:lnTo>
                    <a:pt x="727375" y="810574"/>
                  </a:lnTo>
                  <a:lnTo>
                    <a:pt x="725201" y="785117"/>
                  </a:lnTo>
                  <a:lnTo>
                    <a:pt x="725201" y="760903"/>
                  </a:lnTo>
                  <a:lnTo>
                    <a:pt x="732652" y="736688"/>
                  </a:lnTo>
                  <a:lnTo>
                    <a:pt x="740103" y="726133"/>
                  </a:lnTo>
                  <a:lnTo>
                    <a:pt x="749416" y="718682"/>
                  </a:lnTo>
                  <a:lnTo>
                    <a:pt x="756867" y="712473"/>
                  </a:lnTo>
                  <a:lnTo>
                    <a:pt x="762144" y="704091"/>
                  </a:lnTo>
                  <a:lnTo>
                    <a:pt x="767422" y="692605"/>
                  </a:lnTo>
                  <a:lnTo>
                    <a:pt x="769595" y="672426"/>
                  </a:lnTo>
                  <a:lnTo>
                    <a:pt x="765559" y="672426"/>
                  </a:lnTo>
                  <a:lnTo>
                    <a:pt x="762455" y="676772"/>
                  </a:lnTo>
                  <a:lnTo>
                    <a:pt x="758419" y="677703"/>
                  </a:lnTo>
                  <a:lnTo>
                    <a:pt x="757488" y="677703"/>
                  </a:lnTo>
                  <a:lnTo>
                    <a:pt x="753452" y="677703"/>
                  </a:lnTo>
                  <a:lnTo>
                    <a:pt x="750347" y="676772"/>
                  </a:lnTo>
                  <a:lnTo>
                    <a:pt x="735757" y="672426"/>
                  </a:lnTo>
                  <a:lnTo>
                    <a:pt x="724270" y="664975"/>
                  </a:lnTo>
                  <a:lnTo>
                    <a:pt x="716819" y="654420"/>
                  </a:lnTo>
                  <a:lnTo>
                    <a:pt x="713715" y="635483"/>
                  </a:lnTo>
                  <a:lnTo>
                    <a:pt x="718992" y="635483"/>
                  </a:lnTo>
                  <a:lnTo>
                    <a:pt x="718992" y="632378"/>
                  </a:lnTo>
                  <a:lnTo>
                    <a:pt x="728306" y="637656"/>
                  </a:lnTo>
                  <a:lnTo>
                    <a:pt x="738861" y="645106"/>
                  </a:lnTo>
                  <a:lnTo>
                    <a:pt x="748174" y="648211"/>
                  </a:lnTo>
                  <a:lnTo>
                    <a:pt x="758729" y="648211"/>
                  </a:lnTo>
                  <a:lnTo>
                    <a:pt x="758729" y="647280"/>
                  </a:lnTo>
                  <a:lnTo>
                    <a:pt x="760903" y="645106"/>
                  </a:lnTo>
                  <a:lnTo>
                    <a:pt x="760903" y="645106"/>
                  </a:lnTo>
                  <a:lnTo>
                    <a:pt x="760903" y="642623"/>
                  </a:lnTo>
                  <a:lnTo>
                    <a:pt x="763076" y="639518"/>
                  </a:lnTo>
                  <a:lnTo>
                    <a:pt x="743207" y="624617"/>
                  </a:lnTo>
                  <a:lnTo>
                    <a:pt x="726443" y="603507"/>
                  </a:lnTo>
                  <a:lnTo>
                    <a:pt x="721166" y="605680"/>
                  </a:lnTo>
                  <a:lnTo>
                    <a:pt x="717130" y="607853"/>
                  </a:lnTo>
                  <a:lnTo>
                    <a:pt x="711852" y="610026"/>
                  </a:lnTo>
                  <a:lnTo>
                    <a:pt x="706575" y="610957"/>
                  </a:lnTo>
                  <a:lnTo>
                    <a:pt x="702539" y="607853"/>
                  </a:lnTo>
                  <a:lnTo>
                    <a:pt x="701608" y="605680"/>
                  </a:lnTo>
                  <a:lnTo>
                    <a:pt x="699434" y="602575"/>
                  </a:lnTo>
                  <a:lnTo>
                    <a:pt x="697261" y="600402"/>
                  </a:lnTo>
                  <a:lnTo>
                    <a:pt x="694157" y="595125"/>
                  </a:lnTo>
                  <a:lnTo>
                    <a:pt x="704712" y="583638"/>
                  </a:lnTo>
                  <a:lnTo>
                    <a:pt x="706885" y="567805"/>
                  </a:lnTo>
                  <a:lnTo>
                    <a:pt x="704712" y="546695"/>
                  </a:lnTo>
                  <a:lnTo>
                    <a:pt x="699434" y="524653"/>
                  </a:lnTo>
                  <a:lnTo>
                    <a:pt x="690121" y="501370"/>
                  </a:lnTo>
                  <a:lnTo>
                    <a:pt x="679566" y="479328"/>
                  </a:lnTo>
                  <a:lnTo>
                    <a:pt x="665906" y="459149"/>
                  </a:lnTo>
                  <a:lnTo>
                    <a:pt x="655351" y="440212"/>
                  </a:lnTo>
                  <a:lnTo>
                    <a:pt x="646038" y="425311"/>
                  </a:lnTo>
                  <a:lnTo>
                    <a:pt x="623996" y="410409"/>
                  </a:lnTo>
                  <a:lnTo>
                    <a:pt x="598850" y="405132"/>
                  </a:lnTo>
                  <a:lnTo>
                    <a:pt x="572772" y="405132"/>
                  </a:lnTo>
                  <a:lnTo>
                    <a:pt x="543591" y="405132"/>
                  </a:lnTo>
                  <a:lnTo>
                    <a:pt x="515340" y="407305"/>
                  </a:lnTo>
                  <a:lnTo>
                    <a:pt x="486158" y="405132"/>
                  </a:lnTo>
                  <a:lnTo>
                    <a:pt x="486158" y="399854"/>
                  </a:lnTo>
                  <a:lnTo>
                    <a:pt x="486158" y="395508"/>
                  </a:lnTo>
                  <a:lnTo>
                    <a:pt x="487089" y="394577"/>
                  </a:lnTo>
                  <a:lnTo>
                    <a:pt x="487089" y="392404"/>
                  </a:lnTo>
                  <a:lnTo>
                    <a:pt x="487089" y="390230"/>
                  </a:lnTo>
                  <a:lnTo>
                    <a:pt x="486158" y="388057"/>
                  </a:lnTo>
                  <a:lnTo>
                    <a:pt x="474672" y="382780"/>
                  </a:lnTo>
                  <a:lnTo>
                    <a:pt x="464116" y="379675"/>
                  </a:lnTo>
                  <a:lnTo>
                    <a:pt x="452630" y="372225"/>
                  </a:lnTo>
                  <a:lnTo>
                    <a:pt x="461943" y="372225"/>
                  </a:lnTo>
                  <a:lnTo>
                    <a:pt x="472499" y="367878"/>
                  </a:lnTo>
                  <a:lnTo>
                    <a:pt x="487089" y="364774"/>
                  </a:lnTo>
                  <a:lnTo>
                    <a:pt x="503854" y="362601"/>
                  </a:lnTo>
                  <a:lnTo>
                    <a:pt x="516271" y="358254"/>
                  </a:lnTo>
                  <a:lnTo>
                    <a:pt x="525585" y="350804"/>
                  </a:lnTo>
                  <a:lnTo>
                    <a:pt x="481812" y="350804"/>
                  </a:lnTo>
                  <a:lnTo>
                    <a:pt x="471257" y="347699"/>
                  </a:lnTo>
                  <a:lnTo>
                    <a:pt x="461943" y="347699"/>
                  </a:lnTo>
                  <a:lnTo>
                    <a:pt x="450457" y="345526"/>
                  </a:lnTo>
                  <a:lnTo>
                    <a:pt x="442075" y="343353"/>
                  </a:lnTo>
                  <a:lnTo>
                    <a:pt x="432761" y="340249"/>
                  </a:lnTo>
                  <a:lnTo>
                    <a:pt x="427484" y="330625"/>
                  </a:lnTo>
                  <a:lnTo>
                    <a:pt x="425311" y="315723"/>
                  </a:lnTo>
                  <a:lnTo>
                    <a:pt x="447352" y="312619"/>
                  </a:lnTo>
                  <a:lnTo>
                    <a:pt x="467221" y="305168"/>
                  </a:lnTo>
                  <a:lnTo>
                    <a:pt x="483985" y="297718"/>
                  </a:lnTo>
                  <a:lnTo>
                    <a:pt x="501680" y="290267"/>
                  </a:lnTo>
                  <a:lnTo>
                    <a:pt x="538313" y="290267"/>
                  </a:lnTo>
                  <a:lnTo>
                    <a:pt x="552904" y="241837"/>
                  </a:lnTo>
                  <a:lnTo>
                    <a:pt x="518444" y="241837"/>
                  </a:lnTo>
                  <a:lnTo>
                    <a:pt x="509131" y="229109"/>
                  </a:lnTo>
                  <a:lnTo>
                    <a:pt x="520618" y="221658"/>
                  </a:lnTo>
                  <a:lnTo>
                    <a:pt x="529000" y="214208"/>
                  </a:lnTo>
                  <a:lnTo>
                    <a:pt x="540486" y="208930"/>
                  </a:lnTo>
                  <a:lnTo>
                    <a:pt x="552904" y="204584"/>
                  </a:lnTo>
                  <a:lnTo>
                    <a:pt x="552904" y="191856"/>
                  </a:lnTo>
                  <a:lnTo>
                    <a:pt x="567495" y="184405"/>
                  </a:lnTo>
                  <a:lnTo>
                    <a:pt x="574946" y="176023"/>
                  </a:lnTo>
                  <a:lnTo>
                    <a:pt x="582396" y="164536"/>
                  </a:lnTo>
                  <a:lnTo>
                    <a:pt x="593883" y="157086"/>
                  </a:lnTo>
                  <a:lnTo>
                    <a:pt x="606301" y="151808"/>
                  </a:lnTo>
                  <a:lnTo>
                    <a:pt x="616856" y="151808"/>
                  </a:lnTo>
                  <a:lnTo>
                    <a:pt x="626169" y="154912"/>
                  </a:lnTo>
                  <a:lnTo>
                    <a:pt x="638587" y="153981"/>
                  </a:lnTo>
                  <a:lnTo>
                    <a:pt x="629274" y="149635"/>
                  </a:lnTo>
                  <a:lnTo>
                    <a:pt x="623996" y="147462"/>
                  </a:lnTo>
                  <a:lnTo>
                    <a:pt x="618718" y="146530"/>
                  </a:lnTo>
                  <a:lnTo>
                    <a:pt x="613441" y="140322"/>
                  </a:lnTo>
                  <a:lnTo>
                    <a:pt x="631136" y="137217"/>
                  </a:lnTo>
                  <a:lnTo>
                    <a:pt x="647900" y="131939"/>
                  </a:lnTo>
                  <a:lnTo>
                    <a:pt x="662491" y="127593"/>
                  </a:lnTo>
                  <a:lnTo>
                    <a:pt x="679255" y="124489"/>
                  </a:lnTo>
                  <a:lnTo>
                    <a:pt x="680187" y="131939"/>
                  </a:lnTo>
                  <a:lnTo>
                    <a:pt x="682360" y="135044"/>
                  </a:lnTo>
                  <a:lnTo>
                    <a:pt x="684533" y="140322"/>
                  </a:lnTo>
                  <a:lnTo>
                    <a:pt x="686706" y="144668"/>
                  </a:lnTo>
                  <a:lnTo>
                    <a:pt x="691984" y="146841"/>
                  </a:lnTo>
                  <a:lnTo>
                    <a:pt x="699434" y="147772"/>
                  </a:lnTo>
                  <a:lnTo>
                    <a:pt x="699434" y="142495"/>
                  </a:lnTo>
                  <a:lnTo>
                    <a:pt x="702539" y="137217"/>
                  </a:lnTo>
                  <a:lnTo>
                    <a:pt x="704712" y="129766"/>
                  </a:lnTo>
                  <a:lnTo>
                    <a:pt x="706885" y="124489"/>
                  </a:lnTo>
                  <a:lnTo>
                    <a:pt x="709989" y="129766"/>
                  </a:lnTo>
                  <a:lnTo>
                    <a:pt x="716198" y="135044"/>
                  </a:lnTo>
                  <a:lnTo>
                    <a:pt x="719303" y="139390"/>
                  </a:lnTo>
                  <a:lnTo>
                    <a:pt x="726754" y="142495"/>
                  </a:lnTo>
                  <a:lnTo>
                    <a:pt x="734204" y="144668"/>
                  </a:lnTo>
                  <a:lnTo>
                    <a:pt x="730168" y="120453"/>
                  </a:lnTo>
                  <a:lnTo>
                    <a:pt x="743828" y="117349"/>
                  </a:lnTo>
                  <a:lnTo>
                    <a:pt x="754383" y="113002"/>
                  </a:lnTo>
                  <a:lnTo>
                    <a:pt x="771147" y="117349"/>
                  </a:lnTo>
                  <a:lnTo>
                    <a:pt x="788843" y="124799"/>
                  </a:lnTo>
                  <a:lnTo>
                    <a:pt x="807780" y="135354"/>
                  </a:lnTo>
                  <a:lnTo>
                    <a:pt x="827648" y="144978"/>
                  </a:lnTo>
                  <a:lnTo>
                    <a:pt x="844413" y="152429"/>
                  </a:lnTo>
                  <a:lnTo>
                    <a:pt x="859935" y="157706"/>
                  </a:lnTo>
                  <a:lnTo>
                    <a:pt x="859935" y="154602"/>
                  </a:lnTo>
                  <a:lnTo>
                    <a:pt x="849380" y="144978"/>
                  </a:lnTo>
                  <a:lnTo>
                    <a:pt x="841929" y="137527"/>
                  </a:lnTo>
                  <a:lnTo>
                    <a:pt x="837893" y="127904"/>
                  </a:lnTo>
                  <a:lnTo>
                    <a:pt x="844102" y="117349"/>
                  </a:lnTo>
                  <a:lnTo>
                    <a:pt x="840066" y="113002"/>
                  </a:lnTo>
                  <a:lnTo>
                    <a:pt x="834789" y="107725"/>
                  </a:lnTo>
                  <a:lnTo>
                    <a:pt x="829511" y="103378"/>
                  </a:lnTo>
                  <a:lnTo>
                    <a:pt x="824234" y="100274"/>
                  </a:lnTo>
                  <a:lnTo>
                    <a:pt x="820198" y="95928"/>
                  </a:lnTo>
                  <a:lnTo>
                    <a:pt x="824234" y="87546"/>
                  </a:lnTo>
                  <a:lnTo>
                    <a:pt x="834789" y="90650"/>
                  </a:lnTo>
                  <a:lnTo>
                    <a:pt x="849380" y="92823"/>
                  </a:lnTo>
                  <a:lnTo>
                    <a:pt x="861797" y="90650"/>
                  </a:lnTo>
                  <a:lnTo>
                    <a:pt x="871111" y="83199"/>
                  </a:lnTo>
                  <a:lnTo>
                    <a:pt x="827338" y="83199"/>
                  </a:lnTo>
                  <a:lnTo>
                    <a:pt x="827338" y="80095"/>
                  </a:lnTo>
                  <a:lnTo>
                    <a:pt x="824234" y="80095"/>
                  </a:lnTo>
                  <a:lnTo>
                    <a:pt x="824234" y="75749"/>
                  </a:lnTo>
                  <a:lnTo>
                    <a:pt x="829511" y="72644"/>
                  </a:lnTo>
                  <a:lnTo>
                    <a:pt x="834789" y="68298"/>
                  </a:lnTo>
                  <a:lnTo>
                    <a:pt x="840066" y="65194"/>
                  </a:lnTo>
                  <a:lnTo>
                    <a:pt x="845344" y="60847"/>
                  </a:lnTo>
                  <a:lnTo>
                    <a:pt x="851553" y="59916"/>
                  </a:lnTo>
                  <a:lnTo>
                    <a:pt x="874526" y="63020"/>
                  </a:lnTo>
                  <a:lnTo>
                    <a:pt x="880735" y="46256"/>
                  </a:lnTo>
                  <a:lnTo>
                    <a:pt x="907743" y="50603"/>
                  </a:lnTo>
                  <a:lnTo>
                    <a:pt x="909917" y="50603"/>
                  </a:lnTo>
                  <a:lnTo>
                    <a:pt x="910848" y="46256"/>
                  </a:lnTo>
                  <a:lnTo>
                    <a:pt x="913021" y="45325"/>
                  </a:lnTo>
                  <a:lnTo>
                    <a:pt x="915194" y="40979"/>
                  </a:lnTo>
                  <a:lnTo>
                    <a:pt x="920472" y="38806"/>
                  </a:lnTo>
                  <a:lnTo>
                    <a:pt x="924508" y="45015"/>
                  </a:lnTo>
                  <a:lnTo>
                    <a:pt x="929785" y="50292"/>
                  </a:lnTo>
                  <a:lnTo>
                    <a:pt x="935063" y="55570"/>
                  </a:lnTo>
                  <a:lnTo>
                    <a:pt x="935063" y="45946"/>
                  </a:lnTo>
                  <a:lnTo>
                    <a:pt x="937236" y="45015"/>
                  </a:lnTo>
                  <a:lnTo>
                    <a:pt x="937236" y="42842"/>
                  </a:lnTo>
                  <a:lnTo>
                    <a:pt x="937236" y="40668"/>
                  </a:lnTo>
                  <a:lnTo>
                    <a:pt x="937236" y="38495"/>
                  </a:lnTo>
                  <a:lnTo>
                    <a:pt x="938167" y="35391"/>
                  </a:lnTo>
                  <a:lnTo>
                    <a:pt x="940340" y="33218"/>
                  </a:lnTo>
                  <a:lnTo>
                    <a:pt x="944376" y="31045"/>
                  </a:lnTo>
                  <a:lnTo>
                    <a:pt x="962071" y="22663"/>
                  </a:lnTo>
                  <a:lnTo>
                    <a:pt x="984113" y="20179"/>
                  </a:lnTo>
                  <a:lnTo>
                    <a:pt x="984113" y="20179"/>
                  </a:lnTo>
                  <a:lnTo>
                    <a:pt x="984113" y="20179"/>
                  </a:lnTo>
                  <a:close/>
                  <a:moveTo>
                    <a:pt x="2301024" y="16764"/>
                  </a:moveTo>
                  <a:lnTo>
                    <a:pt x="2311579" y="19869"/>
                  </a:lnTo>
                  <a:lnTo>
                    <a:pt x="2311579" y="27319"/>
                  </a:lnTo>
                  <a:lnTo>
                    <a:pt x="2296057" y="27319"/>
                  </a:lnTo>
                  <a:lnTo>
                    <a:pt x="2301024" y="16764"/>
                  </a:lnTo>
                  <a:lnTo>
                    <a:pt x="2301024" y="16764"/>
                  </a:lnTo>
                  <a:lnTo>
                    <a:pt x="2301024" y="16764"/>
                  </a:lnTo>
                  <a:close/>
                  <a:moveTo>
                    <a:pt x="2792460" y="0"/>
                  </a:moveTo>
                  <a:lnTo>
                    <a:pt x="2797737" y="3104"/>
                  </a:lnTo>
                  <a:lnTo>
                    <a:pt x="2801773" y="7451"/>
                  </a:lnTo>
                  <a:lnTo>
                    <a:pt x="2803946" y="10555"/>
                  </a:lnTo>
                  <a:lnTo>
                    <a:pt x="2804878" y="16764"/>
                  </a:lnTo>
                  <a:lnTo>
                    <a:pt x="2807051" y="19869"/>
                  </a:lnTo>
                  <a:lnTo>
                    <a:pt x="2809224" y="25146"/>
                  </a:lnTo>
                  <a:lnTo>
                    <a:pt x="2812328" y="27319"/>
                  </a:lnTo>
                  <a:lnTo>
                    <a:pt x="2823815" y="32597"/>
                  </a:lnTo>
                  <a:lnTo>
                    <a:pt x="2834370" y="34770"/>
                  </a:lnTo>
                  <a:lnTo>
                    <a:pt x="2841821" y="34770"/>
                  </a:lnTo>
                  <a:lnTo>
                    <a:pt x="2847098" y="39116"/>
                  </a:lnTo>
                  <a:lnTo>
                    <a:pt x="2851134" y="46567"/>
                  </a:lnTo>
                  <a:lnTo>
                    <a:pt x="2853307" y="61468"/>
                  </a:lnTo>
                  <a:lnTo>
                    <a:pt x="2851134" y="62400"/>
                  </a:lnTo>
                  <a:lnTo>
                    <a:pt x="2851134" y="62400"/>
                  </a:lnTo>
                  <a:lnTo>
                    <a:pt x="2851134" y="64573"/>
                  </a:lnTo>
                  <a:lnTo>
                    <a:pt x="2851134" y="66746"/>
                  </a:lnTo>
                  <a:lnTo>
                    <a:pt x="2848961" y="68919"/>
                  </a:lnTo>
                  <a:lnTo>
                    <a:pt x="2825988" y="68919"/>
                  </a:lnTo>
                  <a:lnTo>
                    <a:pt x="2802084" y="68919"/>
                  </a:lnTo>
                  <a:lnTo>
                    <a:pt x="2782215" y="77301"/>
                  </a:lnTo>
                  <a:lnTo>
                    <a:pt x="2778179" y="79474"/>
                  </a:lnTo>
                  <a:lnTo>
                    <a:pt x="2776006" y="83820"/>
                  </a:lnTo>
                  <a:lnTo>
                    <a:pt x="2775075" y="84752"/>
                  </a:lnTo>
                  <a:lnTo>
                    <a:pt x="2772902" y="86925"/>
                  </a:lnTo>
                  <a:lnTo>
                    <a:pt x="2770729" y="89098"/>
                  </a:lnTo>
                  <a:lnTo>
                    <a:pt x="2767624" y="91271"/>
                  </a:lnTo>
                  <a:lnTo>
                    <a:pt x="2761415" y="94376"/>
                  </a:lnTo>
                  <a:lnTo>
                    <a:pt x="2758311" y="89098"/>
                  </a:lnTo>
                  <a:lnTo>
                    <a:pt x="2756137" y="84752"/>
                  </a:lnTo>
                  <a:lnTo>
                    <a:pt x="2753033" y="81647"/>
                  </a:lnTo>
                  <a:lnTo>
                    <a:pt x="2765451" y="49982"/>
                  </a:lnTo>
                  <a:lnTo>
                    <a:pt x="2777869" y="24525"/>
                  </a:lnTo>
                  <a:lnTo>
                    <a:pt x="2792460" y="0"/>
                  </a:lnTo>
                  <a:lnTo>
                    <a:pt x="2792460" y="0"/>
                  </a:lnTo>
                  <a:lnTo>
                    <a:pt x="2792460" y="0"/>
                  </a:lnTo>
                  <a:close/>
                  <a:moveTo>
                    <a:pt x="2665177" y="0"/>
                  </a:moveTo>
                  <a:lnTo>
                    <a:pt x="2674490" y="9624"/>
                  </a:lnTo>
                  <a:lnTo>
                    <a:pt x="2679768" y="20179"/>
                  </a:lnTo>
                  <a:lnTo>
                    <a:pt x="2685046" y="32907"/>
                  </a:lnTo>
                  <a:lnTo>
                    <a:pt x="2675732" y="32907"/>
                  </a:lnTo>
                  <a:lnTo>
                    <a:pt x="2675732" y="27319"/>
                  </a:lnTo>
                  <a:lnTo>
                    <a:pt x="2672628" y="24215"/>
                  </a:lnTo>
                  <a:lnTo>
                    <a:pt x="2668592" y="19869"/>
                  </a:lnTo>
                  <a:lnTo>
                    <a:pt x="2667660" y="14591"/>
                  </a:lnTo>
                  <a:lnTo>
                    <a:pt x="2665487" y="9313"/>
                  </a:lnTo>
                  <a:lnTo>
                    <a:pt x="2665487" y="0"/>
                  </a:lnTo>
                  <a:lnTo>
                    <a:pt x="2665177" y="0"/>
                  </a:lnTo>
                  <a:lnTo>
                    <a:pt x="2665177" y="0"/>
                  </a:lnTo>
                  <a:close/>
                </a:path>
              </a:pathLst>
            </a:custGeom>
            <a:solidFill>
              <a:srgbClr val="D9D9D9"/>
            </a:solidFill>
            <a:ln w="3104"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AA0C8F34-326F-4363-8E2E-8D084AED438E}"/>
                </a:ext>
              </a:extLst>
            </p:cNvPr>
            <p:cNvSpPr/>
            <p:nvPr/>
          </p:nvSpPr>
          <p:spPr>
            <a:xfrm>
              <a:off x="3709769" y="4075070"/>
              <a:ext cx="34149" cy="15522"/>
            </a:xfrm>
            <a:custGeom>
              <a:avLst/>
              <a:gdLst>
                <a:gd name="connsiteX0" fmla="*/ 13660 w 34149"/>
                <a:gd name="connsiteY0" fmla="*/ 14591 h 15522"/>
                <a:gd name="connsiteX1" fmla="*/ 20800 w 34149"/>
                <a:gd name="connsiteY1" fmla="*/ 16764 h 15522"/>
                <a:gd name="connsiteX2" fmla="*/ 23904 w 34149"/>
                <a:gd name="connsiteY2" fmla="*/ 16764 h 15522"/>
                <a:gd name="connsiteX3" fmla="*/ 28251 w 34149"/>
                <a:gd name="connsiteY3" fmla="*/ 16764 h 15522"/>
                <a:gd name="connsiteX4" fmla="*/ 36633 w 34149"/>
                <a:gd name="connsiteY4" fmla="*/ 16764 h 15522"/>
                <a:gd name="connsiteX5" fmla="*/ 35391 w 34149"/>
                <a:gd name="connsiteY5" fmla="*/ 10555 h 15522"/>
                <a:gd name="connsiteX6" fmla="*/ 35391 w 34149"/>
                <a:gd name="connsiteY6" fmla="*/ 7140 h 15522"/>
                <a:gd name="connsiteX7" fmla="*/ 33528 w 34149"/>
                <a:gd name="connsiteY7" fmla="*/ 3104 h 15522"/>
                <a:gd name="connsiteX8" fmla="*/ 33528 w 34149"/>
                <a:gd name="connsiteY8" fmla="*/ 0 h 15522"/>
                <a:gd name="connsiteX9" fmla="*/ 0 w 34149"/>
                <a:gd name="connsiteY9" fmla="*/ 0 h 15522"/>
                <a:gd name="connsiteX10" fmla="*/ 0 w 34149"/>
                <a:gd name="connsiteY10" fmla="*/ 12418 h 15522"/>
                <a:gd name="connsiteX11" fmla="*/ 7451 w 34149"/>
                <a:gd name="connsiteY11" fmla="*/ 14591 h 1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149" h="15522">
                  <a:moveTo>
                    <a:pt x="13660" y="14591"/>
                  </a:moveTo>
                  <a:lnTo>
                    <a:pt x="20800" y="16764"/>
                  </a:lnTo>
                  <a:lnTo>
                    <a:pt x="23904" y="16764"/>
                  </a:lnTo>
                  <a:lnTo>
                    <a:pt x="28251" y="16764"/>
                  </a:lnTo>
                  <a:lnTo>
                    <a:pt x="36633" y="16764"/>
                  </a:lnTo>
                  <a:lnTo>
                    <a:pt x="35391" y="10555"/>
                  </a:lnTo>
                  <a:lnTo>
                    <a:pt x="35391" y="7140"/>
                  </a:lnTo>
                  <a:lnTo>
                    <a:pt x="33528" y="3104"/>
                  </a:lnTo>
                  <a:lnTo>
                    <a:pt x="33528" y="0"/>
                  </a:lnTo>
                  <a:lnTo>
                    <a:pt x="0" y="0"/>
                  </a:lnTo>
                  <a:lnTo>
                    <a:pt x="0" y="12418"/>
                  </a:lnTo>
                  <a:lnTo>
                    <a:pt x="7451" y="14591"/>
                  </a:lnTo>
                  <a:close/>
                </a:path>
              </a:pathLst>
            </a:custGeom>
            <a:solidFill>
              <a:srgbClr val="D9D9D9"/>
            </a:solidFill>
            <a:ln w="3104"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B1482B90-0BFE-4035-BDB0-EA875427D1EB}"/>
                </a:ext>
              </a:extLst>
            </p:cNvPr>
            <p:cNvSpPr/>
            <p:nvPr/>
          </p:nvSpPr>
          <p:spPr>
            <a:xfrm>
              <a:off x="3530642" y="4043094"/>
              <a:ext cx="34149" cy="9313"/>
            </a:xfrm>
            <a:custGeom>
              <a:avLst/>
              <a:gdLst>
                <a:gd name="connsiteX0" fmla="*/ 22973 w 34149"/>
                <a:gd name="connsiteY0" fmla="*/ 11797 h 9313"/>
                <a:gd name="connsiteX1" fmla="*/ 32286 w 34149"/>
                <a:gd name="connsiteY1" fmla="*/ 7451 h 9313"/>
                <a:gd name="connsiteX2" fmla="*/ 36633 w 34149"/>
                <a:gd name="connsiteY2" fmla="*/ 7451 h 9313"/>
                <a:gd name="connsiteX3" fmla="*/ 30424 w 34149"/>
                <a:gd name="connsiteY3" fmla="*/ 4346 h 9313"/>
                <a:gd name="connsiteX4" fmla="*/ 22973 w 34149"/>
                <a:gd name="connsiteY4" fmla="*/ 2173 h 9313"/>
                <a:gd name="connsiteX5" fmla="*/ 15833 w 34149"/>
                <a:gd name="connsiteY5" fmla="*/ 0 h 9313"/>
                <a:gd name="connsiteX6" fmla="*/ 12728 w 34149"/>
                <a:gd name="connsiteY6" fmla="*/ 2173 h 9313"/>
                <a:gd name="connsiteX7" fmla="*/ 7451 w 34149"/>
                <a:gd name="connsiteY7" fmla="*/ 4346 h 9313"/>
                <a:gd name="connsiteX8" fmla="*/ 3104 w 34149"/>
                <a:gd name="connsiteY8" fmla="*/ 7451 h 9313"/>
                <a:gd name="connsiteX9" fmla="*/ 0 w 34149"/>
                <a:gd name="connsiteY9" fmla="*/ 7451 h 9313"/>
                <a:gd name="connsiteX10" fmla="*/ 0 w 34149"/>
                <a:gd name="connsiteY10" fmla="*/ 11797 h 9313"/>
                <a:gd name="connsiteX11" fmla="*/ 12728 w 34149"/>
                <a:gd name="connsiteY11" fmla="*/ 11797 h 9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149" h="9313">
                  <a:moveTo>
                    <a:pt x="22973" y="11797"/>
                  </a:moveTo>
                  <a:lnTo>
                    <a:pt x="32286" y="7451"/>
                  </a:lnTo>
                  <a:lnTo>
                    <a:pt x="36633" y="7451"/>
                  </a:lnTo>
                  <a:lnTo>
                    <a:pt x="30424" y="4346"/>
                  </a:lnTo>
                  <a:lnTo>
                    <a:pt x="22973" y="2173"/>
                  </a:lnTo>
                  <a:lnTo>
                    <a:pt x="15833" y="0"/>
                  </a:lnTo>
                  <a:lnTo>
                    <a:pt x="12728" y="2173"/>
                  </a:lnTo>
                  <a:lnTo>
                    <a:pt x="7451" y="4346"/>
                  </a:lnTo>
                  <a:lnTo>
                    <a:pt x="3104" y="7451"/>
                  </a:lnTo>
                  <a:lnTo>
                    <a:pt x="0" y="7451"/>
                  </a:lnTo>
                  <a:lnTo>
                    <a:pt x="0" y="11797"/>
                  </a:lnTo>
                  <a:lnTo>
                    <a:pt x="12728" y="11797"/>
                  </a:lnTo>
                  <a:close/>
                </a:path>
              </a:pathLst>
            </a:custGeom>
            <a:solidFill>
              <a:srgbClr val="D9D9D9"/>
            </a:solidFill>
            <a:ln w="3104"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BF7A6DA5-9BEF-460E-9560-3A1025117F2D}"/>
                </a:ext>
              </a:extLst>
            </p:cNvPr>
            <p:cNvSpPr/>
            <p:nvPr/>
          </p:nvSpPr>
          <p:spPr>
            <a:xfrm>
              <a:off x="3730569" y="4013602"/>
              <a:ext cx="37253" cy="40358"/>
            </a:xfrm>
            <a:custGeom>
              <a:avLst/>
              <a:gdLst>
                <a:gd name="connsiteX0" fmla="*/ 10555 w 37253"/>
                <a:gd name="connsiteY0" fmla="*/ 39116 h 40357"/>
                <a:gd name="connsiteX1" fmla="*/ 14591 w 37253"/>
                <a:gd name="connsiteY1" fmla="*/ 41289 h 40357"/>
                <a:gd name="connsiteX2" fmla="*/ 22042 w 37253"/>
                <a:gd name="connsiteY2" fmla="*/ 41289 h 40357"/>
                <a:gd name="connsiteX3" fmla="*/ 27319 w 37253"/>
                <a:gd name="connsiteY3" fmla="*/ 41289 h 40357"/>
                <a:gd name="connsiteX4" fmla="*/ 29182 w 37253"/>
                <a:gd name="connsiteY4" fmla="*/ 34770 h 40357"/>
                <a:gd name="connsiteX5" fmla="*/ 30424 w 37253"/>
                <a:gd name="connsiteY5" fmla="*/ 31665 h 40357"/>
                <a:gd name="connsiteX6" fmla="*/ 32286 w 37253"/>
                <a:gd name="connsiteY6" fmla="*/ 27630 h 40357"/>
                <a:gd name="connsiteX7" fmla="*/ 34460 w 37253"/>
                <a:gd name="connsiteY7" fmla="*/ 26388 h 40357"/>
                <a:gd name="connsiteX8" fmla="*/ 36633 w 37253"/>
                <a:gd name="connsiteY8" fmla="*/ 24215 h 40357"/>
                <a:gd name="connsiteX9" fmla="*/ 39737 w 37253"/>
                <a:gd name="connsiteY9" fmla="*/ 20179 h 40357"/>
                <a:gd name="connsiteX10" fmla="*/ 32286 w 37253"/>
                <a:gd name="connsiteY10" fmla="*/ 14901 h 40357"/>
                <a:gd name="connsiteX11" fmla="*/ 25146 w 37253"/>
                <a:gd name="connsiteY11" fmla="*/ 7451 h 40357"/>
                <a:gd name="connsiteX12" fmla="*/ 19869 w 37253"/>
                <a:gd name="connsiteY12" fmla="*/ 0 h 40357"/>
                <a:gd name="connsiteX13" fmla="*/ 3104 w 37253"/>
                <a:gd name="connsiteY13" fmla="*/ 0 h 40357"/>
                <a:gd name="connsiteX14" fmla="*/ 3104 w 37253"/>
                <a:gd name="connsiteY14" fmla="*/ 9624 h 40357"/>
                <a:gd name="connsiteX15" fmla="*/ 3104 w 37253"/>
                <a:gd name="connsiteY15" fmla="*/ 16764 h 40357"/>
                <a:gd name="connsiteX16" fmla="*/ 1242 w 37253"/>
                <a:gd name="connsiteY16" fmla="*/ 24215 h 40357"/>
                <a:gd name="connsiteX17" fmla="*/ 0 w 37253"/>
                <a:gd name="connsiteY17" fmla="*/ 29492 h 40357"/>
                <a:gd name="connsiteX18" fmla="*/ 0 w 37253"/>
                <a:gd name="connsiteY18" fmla="*/ 36943 h 40357"/>
                <a:gd name="connsiteX19" fmla="*/ 5278 w 37253"/>
                <a:gd name="connsiteY19" fmla="*/ 39116 h 40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7253" h="40357">
                  <a:moveTo>
                    <a:pt x="10555" y="39116"/>
                  </a:moveTo>
                  <a:lnTo>
                    <a:pt x="14591" y="41289"/>
                  </a:lnTo>
                  <a:lnTo>
                    <a:pt x="22042" y="41289"/>
                  </a:lnTo>
                  <a:lnTo>
                    <a:pt x="27319" y="41289"/>
                  </a:lnTo>
                  <a:lnTo>
                    <a:pt x="29182" y="34770"/>
                  </a:lnTo>
                  <a:lnTo>
                    <a:pt x="30424" y="31665"/>
                  </a:lnTo>
                  <a:lnTo>
                    <a:pt x="32286" y="27630"/>
                  </a:lnTo>
                  <a:lnTo>
                    <a:pt x="34460" y="26388"/>
                  </a:lnTo>
                  <a:lnTo>
                    <a:pt x="36633" y="24215"/>
                  </a:lnTo>
                  <a:lnTo>
                    <a:pt x="39737" y="20179"/>
                  </a:lnTo>
                  <a:lnTo>
                    <a:pt x="32286" y="14901"/>
                  </a:lnTo>
                  <a:lnTo>
                    <a:pt x="25146" y="7451"/>
                  </a:lnTo>
                  <a:lnTo>
                    <a:pt x="19869" y="0"/>
                  </a:lnTo>
                  <a:lnTo>
                    <a:pt x="3104" y="0"/>
                  </a:lnTo>
                  <a:lnTo>
                    <a:pt x="3104" y="9624"/>
                  </a:lnTo>
                  <a:lnTo>
                    <a:pt x="3104" y="16764"/>
                  </a:lnTo>
                  <a:lnTo>
                    <a:pt x="1242" y="24215"/>
                  </a:lnTo>
                  <a:lnTo>
                    <a:pt x="0" y="29492"/>
                  </a:lnTo>
                  <a:lnTo>
                    <a:pt x="0" y="36943"/>
                  </a:lnTo>
                  <a:lnTo>
                    <a:pt x="5278" y="39116"/>
                  </a:lnTo>
                  <a:close/>
                </a:path>
              </a:pathLst>
            </a:custGeom>
            <a:solidFill>
              <a:srgbClr val="D9D9D9"/>
            </a:solidFill>
            <a:ln w="3104"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D10F78FC-C796-428A-904C-CE0E030F0D07}"/>
                </a:ext>
              </a:extLst>
            </p:cNvPr>
            <p:cNvSpPr/>
            <p:nvPr/>
          </p:nvSpPr>
          <p:spPr>
            <a:xfrm>
              <a:off x="3457998" y="4104562"/>
              <a:ext cx="170745" cy="90029"/>
            </a:xfrm>
            <a:custGeom>
              <a:avLst/>
              <a:gdLst>
                <a:gd name="connsiteX0" fmla="*/ 170745 w 170745"/>
                <a:gd name="connsiteY0" fmla="*/ 30734 h 90029"/>
                <a:gd name="connsiteX1" fmla="*/ 170745 w 170745"/>
                <a:gd name="connsiteY1" fmla="*/ 29492 h 90029"/>
                <a:gd name="connsiteX2" fmla="*/ 168572 w 170745"/>
                <a:gd name="connsiteY2" fmla="*/ 27630 h 90029"/>
                <a:gd name="connsiteX3" fmla="*/ 165468 w 170745"/>
                <a:gd name="connsiteY3" fmla="*/ 25457 h 90029"/>
                <a:gd name="connsiteX4" fmla="*/ 163294 w 170745"/>
                <a:gd name="connsiteY4" fmla="*/ 25457 h 90029"/>
                <a:gd name="connsiteX5" fmla="*/ 161121 w 170745"/>
                <a:gd name="connsiteY5" fmla="*/ 25457 h 90029"/>
                <a:gd name="connsiteX6" fmla="*/ 159259 w 170745"/>
                <a:gd name="connsiteY6" fmla="*/ 27630 h 90029"/>
                <a:gd name="connsiteX7" fmla="*/ 156154 w 170745"/>
                <a:gd name="connsiteY7" fmla="*/ 30734 h 90029"/>
                <a:gd name="connsiteX8" fmla="*/ 148704 w 170745"/>
                <a:gd name="connsiteY8" fmla="*/ 30734 h 90029"/>
                <a:gd name="connsiteX9" fmla="*/ 143426 w 170745"/>
                <a:gd name="connsiteY9" fmla="*/ 30734 h 90029"/>
                <a:gd name="connsiteX10" fmla="*/ 137217 w 170745"/>
                <a:gd name="connsiteY10" fmla="*/ 29492 h 90029"/>
                <a:gd name="connsiteX11" fmla="*/ 132250 w 170745"/>
                <a:gd name="connsiteY11" fmla="*/ 27630 h 90029"/>
                <a:gd name="connsiteX12" fmla="*/ 128835 w 170745"/>
                <a:gd name="connsiteY12" fmla="*/ 27630 h 90029"/>
                <a:gd name="connsiteX13" fmla="*/ 128835 w 170745"/>
                <a:gd name="connsiteY13" fmla="*/ 23283 h 90029"/>
                <a:gd name="connsiteX14" fmla="*/ 132250 w 170745"/>
                <a:gd name="connsiteY14" fmla="*/ 23283 h 90029"/>
                <a:gd name="connsiteX15" fmla="*/ 132250 w 170745"/>
                <a:gd name="connsiteY15" fmla="*/ 17075 h 90029"/>
                <a:gd name="connsiteX16" fmla="*/ 130077 w 170745"/>
                <a:gd name="connsiteY16" fmla="*/ 12728 h 90029"/>
                <a:gd name="connsiteX17" fmla="*/ 130077 w 170745"/>
                <a:gd name="connsiteY17" fmla="*/ 9624 h 90029"/>
                <a:gd name="connsiteX18" fmla="*/ 128835 w 170745"/>
                <a:gd name="connsiteY18" fmla="*/ 5278 h 90029"/>
                <a:gd name="connsiteX19" fmla="*/ 126972 w 170745"/>
                <a:gd name="connsiteY19" fmla="*/ 3104 h 90029"/>
                <a:gd name="connsiteX20" fmla="*/ 124799 w 170745"/>
                <a:gd name="connsiteY20" fmla="*/ 0 h 90029"/>
                <a:gd name="connsiteX21" fmla="*/ 117659 w 170745"/>
                <a:gd name="connsiteY21" fmla="*/ 0 h 90029"/>
                <a:gd name="connsiteX22" fmla="*/ 112381 w 170745"/>
                <a:gd name="connsiteY22" fmla="*/ 0 h 90029"/>
                <a:gd name="connsiteX23" fmla="*/ 109277 w 170745"/>
                <a:gd name="connsiteY23" fmla="*/ 2173 h 90029"/>
                <a:gd name="connsiteX24" fmla="*/ 104931 w 170745"/>
                <a:gd name="connsiteY24" fmla="*/ 3104 h 90029"/>
                <a:gd name="connsiteX25" fmla="*/ 107104 w 170745"/>
                <a:gd name="connsiteY25" fmla="*/ 17075 h 90029"/>
                <a:gd name="connsiteX26" fmla="*/ 109277 w 170745"/>
                <a:gd name="connsiteY26" fmla="*/ 22352 h 90029"/>
                <a:gd name="connsiteX27" fmla="*/ 112381 w 170745"/>
                <a:gd name="connsiteY27" fmla="*/ 29492 h 90029"/>
                <a:gd name="connsiteX28" fmla="*/ 115486 w 170745"/>
                <a:gd name="connsiteY28" fmla="*/ 38185 h 90029"/>
                <a:gd name="connsiteX29" fmla="*/ 95617 w 170745"/>
                <a:gd name="connsiteY29" fmla="*/ 36943 h 90029"/>
                <a:gd name="connsiteX30" fmla="*/ 80095 w 170745"/>
                <a:gd name="connsiteY30" fmla="*/ 30734 h 90029"/>
                <a:gd name="connsiteX31" fmla="*/ 65504 w 170745"/>
                <a:gd name="connsiteY31" fmla="*/ 23283 h 90029"/>
                <a:gd name="connsiteX32" fmla="*/ 48740 w 170745"/>
                <a:gd name="connsiteY32" fmla="*/ 17075 h 90029"/>
                <a:gd name="connsiteX33" fmla="*/ 28871 w 170745"/>
                <a:gd name="connsiteY33" fmla="*/ 10555 h 90029"/>
                <a:gd name="connsiteX34" fmla="*/ 27009 w 170745"/>
                <a:gd name="connsiteY34" fmla="*/ 12728 h 90029"/>
                <a:gd name="connsiteX35" fmla="*/ 24836 w 170745"/>
                <a:gd name="connsiteY35" fmla="*/ 12728 h 90029"/>
                <a:gd name="connsiteX36" fmla="*/ 22663 w 170745"/>
                <a:gd name="connsiteY36" fmla="*/ 14901 h 90029"/>
                <a:gd name="connsiteX37" fmla="*/ 19558 w 170745"/>
                <a:gd name="connsiteY37" fmla="*/ 14901 h 90029"/>
                <a:gd name="connsiteX38" fmla="*/ 21731 w 170745"/>
                <a:gd name="connsiteY38" fmla="*/ 18006 h 90029"/>
                <a:gd name="connsiteX39" fmla="*/ 22663 w 170745"/>
                <a:gd name="connsiteY39" fmla="*/ 20179 h 90029"/>
                <a:gd name="connsiteX40" fmla="*/ 22663 w 170745"/>
                <a:gd name="connsiteY40" fmla="*/ 22352 h 90029"/>
                <a:gd name="connsiteX41" fmla="*/ 24836 w 170745"/>
                <a:gd name="connsiteY41" fmla="*/ 23283 h 90029"/>
                <a:gd name="connsiteX42" fmla="*/ 27009 w 170745"/>
                <a:gd name="connsiteY42" fmla="*/ 25457 h 90029"/>
                <a:gd name="connsiteX43" fmla="*/ 28871 w 170745"/>
                <a:gd name="connsiteY43" fmla="*/ 27630 h 90029"/>
                <a:gd name="connsiteX44" fmla="*/ 24836 w 170745"/>
                <a:gd name="connsiteY44" fmla="*/ 29492 h 90029"/>
                <a:gd name="connsiteX45" fmla="*/ 21731 w 170745"/>
                <a:gd name="connsiteY45" fmla="*/ 29492 h 90029"/>
                <a:gd name="connsiteX46" fmla="*/ 17695 w 170745"/>
                <a:gd name="connsiteY46" fmla="*/ 30734 h 90029"/>
                <a:gd name="connsiteX47" fmla="*/ 12418 w 170745"/>
                <a:gd name="connsiteY47" fmla="*/ 30734 h 90029"/>
                <a:gd name="connsiteX48" fmla="*/ 12418 w 170745"/>
                <a:gd name="connsiteY48" fmla="*/ 34770 h 90029"/>
                <a:gd name="connsiteX49" fmla="*/ 15522 w 170745"/>
                <a:gd name="connsiteY49" fmla="*/ 34770 h 90029"/>
                <a:gd name="connsiteX50" fmla="*/ 14280 w 170745"/>
                <a:gd name="connsiteY50" fmla="*/ 40047 h 90029"/>
                <a:gd name="connsiteX51" fmla="*/ 10245 w 170745"/>
                <a:gd name="connsiteY51" fmla="*/ 42221 h 90029"/>
                <a:gd name="connsiteX52" fmla="*/ 9313 w 170745"/>
                <a:gd name="connsiteY52" fmla="*/ 44394 h 90029"/>
                <a:gd name="connsiteX53" fmla="*/ 4967 w 170745"/>
                <a:gd name="connsiteY53" fmla="*/ 45636 h 90029"/>
                <a:gd name="connsiteX54" fmla="*/ 0 w 170745"/>
                <a:gd name="connsiteY54" fmla="*/ 47498 h 90029"/>
                <a:gd name="connsiteX55" fmla="*/ 0 w 170745"/>
                <a:gd name="connsiteY55" fmla="*/ 51844 h 90029"/>
                <a:gd name="connsiteX56" fmla="*/ 4967 w 170745"/>
                <a:gd name="connsiteY56" fmla="*/ 51844 h 90029"/>
                <a:gd name="connsiteX57" fmla="*/ 15522 w 170745"/>
                <a:gd name="connsiteY57" fmla="*/ 57122 h 90029"/>
                <a:gd name="connsiteX58" fmla="*/ 32286 w 170745"/>
                <a:gd name="connsiteY58" fmla="*/ 59295 h 90029"/>
                <a:gd name="connsiteX59" fmla="*/ 46567 w 170745"/>
                <a:gd name="connsiteY59" fmla="*/ 57122 h 90029"/>
                <a:gd name="connsiteX60" fmla="*/ 59295 w 170745"/>
                <a:gd name="connsiteY60" fmla="*/ 51844 h 90029"/>
                <a:gd name="connsiteX61" fmla="*/ 80095 w 170745"/>
                <a:gd name="connsiteY61" fmla="*/ 51844 h 90029"/>
                <a:gd name="connsiteX62" fmla="*/ 77922 w 170745"/>
                <a:gd name="connsiteY62" fmla="*/ 57122 h 90029"/>
                <a:gd name="connsiteX63" fmla="*/ 73886 w 170745"/>
                <a:gd name="connsiteY63" fmla="*/ 62400 h 90029"/>
                <a:gd name="connsiteX64" fmla="*/ 70782 w 170745"/>
                <a:gd name="connsiteY64" fmla="*/ 67677 h 90029"/>
                <a:gd name="connsiteX65" fmla="*/ 65504 w 170745"/>
                <a:gd name="connsiteY65" fmla="*/ 72023 h 90029"/>
                <a:gd name="connsiteX66" fmla="*/ 59295 w 170745"/>
                <a:gd name="connsiteY66" fmla="*/ 75128 h 90029"/>
                <a:gd name="connsiteX67" fmla="*/ 61158 w 170745"/>
                <a:gd name="connsiteY67" fmla="*/ 81337 h 90029"/>
                <a:gd name="connsiteX68" fmla="*/ 61158 w 170745"/>
                <a:gd name="connsiteY68" fmla="*/ 84752 h 90029"/>
                <a:gd name="connsiteX69" fmla="*/ 63331 w 170745"/>
                <a:gd name="connsiteY69" fmla="*/ 88787 h 90029"/>
                <a:gd name="connsiteX70" fmla="*/ 65504 w 170745"/>
                <a:gd name="connsiteY70" fmla="*/ 91892 h 90029"/>
                <a:gd name="connsiteX71" fmla="*/ 81026 w 170745"/>
                <a:gd name="connsiteY71" fmla="*/ 86614 h 90029"/>
                <a:gd name="connsiteX72" fmla="*/ 92513 w 170745"/>
                <a:gd name="connsiteY72" fmla="*/ 77301 h 90029"/>
                <a:gd name="connsiteX73" fmla="*/ 104931 w 170745"/>
                <a:gd name="connsiteY73" fmla="*/ 67677 h 90029"/>
                <a:gd name="connsiteX74" fmla="*/ 115486 w 170745"/>
                <a:gd name="connsiteY74" fmla="*/ 60226 h 90029"/>
                <a:gd name="connsiteX75" fmla="*/ 130077 w 170745"/>
                <a:gd name="connsiteY75" fmla="*/ 57122 h 90029"/>
                <a:gd name="connsiteX76" fmla="*/ 144668 w 170745"/>
                <a:gd name="connsiteY76" fmla="*/ 57122 h 90029"/>
                <a:gd name="connsiteX77" fmla="*/ 158017 w 170745"/>
                <a:gd name="connsiteY77" fmla="*/ 57122 h 90029"/>
                <a:gd name="connsiteX78" fmla="*/ 168572 w 170745"/>
                <a:gd name="connsiteY78" fmla="*/ 51844 h 90029"/>
                <a:gd name="connsiteX79" fmla="*/ 170745 w 170745"/>
                <a:gd name="connsiteY79" fmla="*/ 47498 h 90029"/>
                <a:gd name="connsiteX80" fmla="*/ 170745 w 170745"/>
                <a:gd name="connsiteY80" fmla="*/ 45636 h 90029"/>
                <a:gd name="connsiteX81" fmla="*/ 170745 w 170745"/>
                <a:gd name="connsiteY81" fmla="*/ 44394 h 90029"/>
                <a:gd name="connsiteX82" fmla="*/ 170745 w 170745"/>
                <a:gd name="connsiteY82" fmla="*/ 42221 h 90029"/>
                <a:gd name="connsiteX83" fmla="*/ 172608 w 170745"/>
                <a:gd name="connsiteY83" fmla="*/ 38185 h 90029"/>
                <a:gd name="connsiteX84" fmla="*/ 172608 w 170745"/>
                <a:gd name="connsiteY84" fmla="*/ 34770 h 90029"/>
                <a:gd name="connsiteX85" fmla="*/ 170745 w 170745"/>
                <a:gd name="connsiteY85" fmla="*/ 32907 h 90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170745" h="90029">
                  <a:moveTo>
                    <a:pt x="170745" y="30734"/>
                  </a:moveTo>
                  <a:lnTo>
                    <a:pt x="170745" y="29492"/>
                  </a:lnTo>
                  <a:lnTo>
                    <a:pt x="168572" y="27630"/>
                  </a:lnTo>
                  <a:lnTo>
                    <a:pt x="165468" y="25457"/>
                  </a:lnTo>
                  <a:lnTo>
                    <a:pt x="163294" y="25457"/>
                  </a:lnTo>
                  <a:lnTo>
                    <a:pt x="161121" y="25457"/>
                  </a:lnTo>
                  <a:lnTo>
                    <a:pt x="159259" y="27630"/>
                  </a:lnTo>
                  <a:lnTo>
                    <a:pt x="156154" y="30734"/>
                  </a:lnTo>
                  <a:lnTo>
                    <a:pt x="148704" y="30734"/>
                  </a:lnTo>
                  <a:lnTo>
                    <a:pt x="143426" y="30734"/>
                  </a:lnTo>
                  <a:lnTo>
                    <a:pt x="137217" y="29492"/>
                  </a:lnTo>
                  <a:lnTo>
                    <a:pt x="132250" y="27630"/>
                  </a:lnTo>
                  <a:lnTo>
                    <a:pt x="128835" y="27630"/>
                  </a:lnTo>
                  <a:lnTo>
                    <a:pt x="128835" y="23283"/>
                  </a:lnTo>
                  <a:lnTo>
                    <a:pt x="132250" y="23283"/>
                  </a:lnTo>
                  <a:lnTo>
                    <a:pt x="132250" y="17075"/>
                  </a:lnTo>
                  <a:lnTo>
                    <a:pt x="130077" y="12728"/>
                  </a:lnTo>
                  <a:lnTo>
                    <a:pt x="130077" y="9624"/>
                  </a:lnTo>
                  <a:lnTo>
                    <a:pt x="128835" y="5278"/>
                  </a:lnTo>
                  <a:lnTo>
                    <a:pt x="126972" y="3104"/>
                  </a:lnTo>
                  <a:lnTo>
                    <a:pt x="124799" y="0"/>
                  </a:lnTo>
                  <a:lnTo>
                    <a:pt x="117659" y="0"/>
                  </a:lnTo>
                  <a:lnTo>
                    <a:pt x="112381" y="0"/>
                  </a:lnTo>
                  <a:lnTo>
                    <a:pt x="109277" y="2173"/>
                  </a:lnTo>
                  <a:lnTo>
                    <a:pt x="104931" y="3104"/>
                  </a:lnTo>
                  <a:lnTo>
                    <a:pt x="107104" y="17075"/>
                  </a:lnTo>
                  <a:lnTo>
                    <a:pt x="109277" y="22352"/>
                  </a:lnTo>
                  <a:lnTo>
                    <a:pt x="112381" y="29492"/>
                  </a:lnTo>
                  <a:lnTo>
                    <a:pt x="115486" y="38185"/>
                  </a:lnTo>
                  <a:lnTo>
                    <a:pt x="95617" y="36943"/>
                  </a:lnTo>
                  <a:lnTo>
                    <a:pt x="80095" y="30734"/>
                  </a:lnTo>
                  <a:lnTo>
                    <a:pt x="65504" y="23283"/>
                  </a:lnTo>
                  <a:lnTo>
                    <a:pt x="48740" y="17075"/>
                  </a:lnTo>
                  <a:lnTo>
                    <a:pt x="28871" y="10555"/>
                  </a:lnTo>
                  <a:lnTo>
                    <a:pt x="27009" y="12728"/>
                  </a:lnTo>
                  <a:lnTo>
                    <a:pt x="24836" y="12728"/>
                  </a:lnTo>
                  <a:lnTo>
                    <a:pt x="22663" y="14901"/>
                  </a:lnTo>
                  <a:lnTo>
                    <a:pt x="19558" y="14901"/>
                  </a:lnTo>
                  <a:lnTo>
                    <a:pt x="21731" y="18006"/>
                  </a:lnTo>
                  <a:lnTo>
                    <a:pt x="22663" y="20179"/>
                  </a:lnTo>
                  <a:lnTo>
                    <a:pt x="22663" y="22352"/>
                  </a:lnTo>
                  <a:lnTo>
                    <a:pt x="24836" y="23283"/>
                  </a:lnTo>
                  <a:lnTo>
                    <a:pt x="27009" y="25457"/>
                  </a:lnTo>
                  <a:lnTo>
                    <a:pt x="28871" y="27630"/>
                  </a:lnTo>
                  <a:lnTo>
                    <a:pt x="24836" y="29492"/>
                  </a:lnTo>
                  <a:lnTo>
                    <a:pt x="21731" y="29492"/>
                  </a:lnTo>
                  <a:lnTo>
                    <a:pt x="17695" y="30734"/>
                  </a:lnTo>
                  <a:lnTo>
                    <a:pt x="12418" y="30734"/>
                  </a:lnTo>
                  <a:lnTo>
                    <a:pt x="12418" y="34770"/>
                  </a:lnTo>
                  <a:lnTo>
                    <a:pt x="15522" y="34770"/>
                  </a:lnTo>
                  <a:lnTo>
                    <a:pt x="14280" y="40047"/>
                  </a:lnTo>
                  <a:lnTo>
                    <a:pt x="10245" y="42221"/>
                  </a:lnTo>
                  <a:lnTo>
                    <a:pt x="9313" y="44394"/>
                  </a:lnTo>
                  <a:lnTo>
                    <a:pt x="4967" y="45636"/>
                  </a:lnTo>
                  <a:lnTo>
                    <a:pt x="0" y="47498"/>
                  </a:lnTo>
                  <a:lnTo>
                    <a:pt x="0" y="51844"/>
                  </a:lnTo>
                  <a:lnTo>
                    <a:pt x="4967" y="51844"/>
                  </a:lnTo>
                  <a:lnTo>
                    <a:pt x="15522" y="57122"/>
                  </a:lnTo>
                  <a:lnTo>
                    <a:pt x="32286" y="59295"/>
                  </a:lnTo>
                  <a:lnTo>
                    <a:pt x="46567" y="57122"/>
                  </a:lnTo>
                  <a:lnTo>
                    <a:pt x="59295" y="51844"/>
                  </a:lnTo>
                  <a:lnTo>
                    <a:pt x="80095" y="51844"/>
                  </a:lnTo>
                  <a:lnTo>
                    <a:pt x="77922" y="57122"/>
                  </a:lnTo>
                  <a:lnTo>
                    <a:pt x="73886" y="62400"/>
                  </a:lnTo>
                  <a:lnTo>
                    <a:pt x="70782" y="67677"/>
                  </a:lnTo>
                  <a:lnTo>
                    <a:pt x="65504" y="72023"/>
                  </a:lnTo>
                  <a:lnTo>
                    <a:pt x="59295" y="75128"/>
                  </a:lnTo>
                  <a:lnTo>
                    <a:pt x="61158" y="81337"/>
                  </a:lnTo>
                  <a:lnTo>
                    <a:pt x="61158" y="84752"/>
                  </a:lnTo>
                  <a:lnTo>
                    <a:pt x="63331" y="88787"/>
                  </a:lnTo>
                  <a:lnTo>
                    <a:pt x="65504" y="91892"/>
                  </a:lnTo>
                  <a:lnTo>
                    <a:pt x="81026" y="86614"/>
                  </a:lnTo>
                  <a:lnTo>
                    <a:pt x="92513" y="77301"/>
                  </a:lnTo>
                  <a:lnTo>
                    <a:pt x="104931" y="67677"/>
                  </a:lnTo>
                  <a:lnTo>
                    <a:pt x="115486" y="60226"/>
                  </a:lnTo>
                  <a:lnTo>
                    <a:pt x="130077" y="57122"/>
                  </a:lnTo>
                  <a:lnTo>
                    <a:pt x="144668" y="57122"/>
                  </a:lnTo>
                  <a:lnTo>
                    <a:pt x="158017" y="57122"/>
                  </a:lnTo>
                  <a:lnTo>
                    <a:pt x="168572" y="51844"/>
                  </a:lnTo>
                  <a:lnTo>
                    <a:pt x="170745" y="47498"/>
                  </a:lnTo>
                  <a:lnTo>
                    <a:pt x="170745" y="45636"/>
                  </a:lnTo>
                  <a:lnTo>
                    <a:pt x="170745" y="44394"/>
                  </a:lnTo>
                  <a:lnTo>
                    <a:pt x="170745" y="42221"/>
                  </a:lnTo>
                  <a:lnTo>
                    <a:pt x="172608" y="38185"/>
                  </a:lnTo>
                  <a:lnTo>
                    <a:pt x="172608" y="34770"/>
                  </a:lnTo>
                  <a:lnTo>
                    <a:pt x="170745" y="32907"/>
                  </a:lnTo>
                  <a:close/>
                </a:path>
              </a:pathLst>
            </a:custGeom>
            <a:solidFill>
              <a:srgbClr val="D9D9D9"/>
            </a:solidFill>
            <a:ln w="3104"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E77F3729-90F9-49E3-AEEC-4526EC8521BC}"/>
                </a:ext>
              </a:extLst>
            </p:cNvPr>
            <p:cNvSpPr/>
            <p:nvPr/>
          </p:nvSpPr>
          <p:spPr>
            <a:xfrm>
              <a:off x="3317366" y="4178759"/>
              <a:ext cx="139701" cy="152118"/>
            </a:xfrm>
            <a:custGeom>
              <a:avLst/>
              <a:gdLst>
                <a:gd name="connsiteX0" fmla="*/ 133181 w 139700"/>
                <a:gd name="connsiteY0" fmla="*/ 30424 h 152118"/>
                <a:gd name="connsiteX1" fmla="*/ 129145 w 139700"/>
                <a:gd name="connsiteY1" fmla="*/ 22042 h 152118"/>
                <a:gd name="connsiteX2" fmla="*/ 126041 w 139700"/>
                <a:gd name="connsiteY2" fmla="*/ 14591 h 152118"/>
                <a:gd name="connsiteX3" fmla="*/ 109277 w 139700"/>
                <a:gd name="connsiteY3" fmla="*/ 14591 h 152118"/>
                <a:gd name="connsiteX4" fmla="*/ 94686 w 139700"/>
                <a:gd name="connsiteY4" fmla="*/ 14591 h 152118"/>
                <a:gd name="connsiteX5" fmla="*/ 76991 w 139700"/>
                <a:gd name="connsiteY5" fmla="*/ 14591 h 152118"/>
                <a:gd name="connsiteX6" fmla="*/ 76991 w 139700"/>
                <a:gd name="connsiteY6" fmla="*/ 931 h 152118"/>
                <a:gd name="connsiteX7" fmla="*/ 62400 w 139700"/>
                <a:gd name="connsiteY7" fmla="*/ 0 h 152118"/>
                <a:gd name="connsiteX8" fmla="*/ 50913 w 139700"/>
                <a:gd name="connsiteY8" fmla="*/ 931 h 152118"/>
                <a:gd name="connsiteX9" fmla="*/ 42531 w 139700"/>
                <a:gd name="connsiteY9" fmla="*/ 5278 h 152118"/>
                <a:gd name="connsiteX10" fmla="*/ 31045 w 139700"/>
                <a:gd name="connsiteY10" fmla="*/ 7140 h 152118"/>
                <a:gd name="connsiteX11" fmla="*/ 16454 w 139700"/>
                <a:gd name="connsiteY11" fmla="*/ 10555 h 152118"/>
                <a:gd name="connsiteX12" fmla="*/ 18627 w 139700"/>
                <a:gd name="connsiteY12" fmla="*/ 17695 h 152118"/>
                <a:gd name="connsiteX13" fmla="*/ 20800 w 139700"/>
                <a:gd name="connsiteY13" fmla="*/ 25146 h 152118"/>
                <a:gd name="connsiteX14" fmla="*/ 21731 w 139700"/>
                <a:gd name="connsiteY14" fmla="*/ 29492 h 152118"/>
                <a:gd name="connsiteX15" fmla="*/ 23904 w 139700"/>
                <a:gd name="connsiteY15" fmla="*/ 34770 h 152118"/>
                <a:gd name="connsiteX16" fmla="*/ 29182 w 139700"/>
                <a:gd name="connsiteY16" fmla="*/ 37874 h 152118"/>
                <a:gd name="connsiteX17" fmla="*/ 21731 w 139700"/>
                <a:gd name="connsiteY17" fmla="*/ 60227 h 152118"/>
                <a:gd name="connsiteX18" fmla="*/ 13349 w 139700"/>
                <a:gd name="connsiteY18" fmla="*/ 80095 h 152118"/>
                <a:gd name="connsiteX19" fmla="*/ 0 w 139700"/>
                <a:gd name="connsiteY19" fmla="*/ 94996 h 152118"/>
                <a:gd name="connsiteX20" fmla="*/ 0 w 139700"/>
                <a:gd name="connsiteY20" fmla="*/ 106793 h 152118"/>
                <a:gd name="connsiteX21" fmla="*/ 6209 w 139700"/>
                <a:gd name="connsiteY21" fmla="*/ 106793 h 152118"/>
                <a:gd name="connsiteX22" fmla="*/ 7140 w 139700"/>
                <a:gd name="connsiteY22" fmla="*/ 106793 h 152118"/>
                <a:gd name="connsiteX23" fmla="*/ 9313 w 139700"/>
                <a:gd name="connsiteY23" fmla="*/ 106793 h 152118"/>
                <a:gd name="connsiteX24" fmla="*/ 11486 w 139700"/>
                <a:gd name="connsiteY24" fmla="*/ 106793 h 152118"/>
                <a:gd name="connsiteX25" fmla="*/ 13349 w 139700"/>
                <a:gd name="connsiteY25" fmla="*/ 106793 h 152118"/>
                <a:gd name="connsiteX26" fmla="*/ 16454 w 139700"/>
                <a:gd name="connsiteY26" fmla="*/ 109898 h 152118"/>
                <a:gd name="connsiteX27" fmla="*/ 18627 w 139700"/>
                <a:gd name="connsiteY27" fmla="*/ 112071 h 152118"/>
                <a:gd name="connsiteX28" fmla="*/ 18627 w 139700"/>
                <a:gd name="connsiteY28" fmla="*/ 114244 h 152118"/>
                <a:gd name="connsiteX29" fmla="*/ 20800 w 139700"/>
                <a:gd name="connsiteY29" fmla="*/ 116107 h 152118"/>
                <a:gd name="connsiteX30" fmla="*/ 20800 w 139700"/>
                <a:gd name="connsiteY30" fmla="*/ 117349 h 152118"/>
                <a:gd name="connsiteX31" fmla="*/ 20800 w 139700"/>
                <a:gd name="connsiteY31" fmla="*/ 123557 h 152118"/>
                <a:gd name="connsiteX32" fmla="*/ 33218 w 139700"/>
                <a:gd name="connsiteY32" fmla="*/ 123557 h 152118"/>
                <a:gd name="connsiteX33" fmla="*/ 33218 w 139700"/>
                <a:gd name="connsiteY33" fmla="*/ 126662 h 152118"/>
                <a:gd name="connsiteX34" fmla="*/ 31045 w 139700"/>
                <a:gd name="connsiteY34" fmla="*/ 131008 h 152118"/>
                <a:gd name="connsiteX35" fmla="*/ 31045 w 139700"/>
                <a:gd name="connsiteY35" fmla="*/ 131939 h 152118"/>
                <a:gd name="connsiteX36" fmla="*/ 31045 w 139700"/>
                <a:gd name="connsiteY36" fmla="*/ 134113 h 152118"/>
                <a:gd name="connsiteX37" fmla="*/ 29182 w 139700"/>
                <a:gd name="connsiteY37" fmla="*/ 136286 h 152118"/>
                <a:gd name="connsiteX38" fmla="*/ 31045 w 139700"/>
                <a:gd name="connsiteY38" fmla="*/ 139390 h 152118"/>
                <a:gd name="connsiteX39" fmla="*/ 31045 w 139700"/>
                <a:gd name="connsiteY39" fmla="*/ 143736 h 152118"/>
                <a:gd name="connsiteX40" fmla="*/ 33218 w 139700"/>
                <a:gd name="connsiteY40" fmla="*/ 145910 h 152118"/>
                <a:gd name="connsiteX41" fmla="*/ 35391 w 139700"/>
                <a:gd name="connsiteY41" fmla="*/ 149014 h 152118"/>
                <a:gd name="connsiteX42" fmla="*/ 36322 w 139700"/>
                <a:gd name="connsiteY42" fmla="*/ 152118 h 152118"/>
                <a:gd name="connsiteX43" fmla="*/ 54949 w 139700"/>
                <a:gd name="connsiteY43" fmla="*/ 146841 h 152118"/>
                <a:gd name="connsiteX44" fmla="*/ 69540 w 139700"/>
                <a:gd name="connsiteY44" fmla="*/ 141563 h 152118"/>
                <a:gd name="connsiteX45" fmla="*/ 85373 w 139700"/>
                <a:gd name="connsiteY45" fmla="*/ 139390 h 152118"/>
                <a:gd name="connsiteX46" fmla="*/ 82268 w 139700"/>
                <a:gd name="connsiteY46" fmla="*/ 123557 h 152118"/>
                <a:gd name="connsiteX47" fmla="*/ 84131 w 139700"/>
                <a:gd name="connsiteY47" fmla="*/ 106793 h 152118"/>
                <a:gd name="connsiteX48" fmla="*/ 91582 w 139700"/>
                <a:gd name="connsiteY48" fmla="*/ 91892 h 152118"/>
                <a:gd name="connsiteX49" fmla="*/ 99964 w 139700"/>
                <a:gd name="connsiteY49" fmla="*/ 74817 h 152118"/>
                <a:gd name="connsiteX50" fmla="*/ 114554 w 139700"/>
                <a:gd name="connsiteY50" fmla="*/ 69540 h 152118"/>
                <a:gd name="connsiteX51" fmla="*/ 129145 w 139700"/>
                <a:gd name="connsiteY51" fmla="*/ 64262 h 152118"/>
                <a:gd name="connsiteX52" fmla="*/ 140632 w 139700"/>
                <a:gd name="connsiteY52" fmla="*/ 50603 h 152118"/>
                <a:gd name="connsiteX53" fmla="*/ 140632 w 139700"/>
                <a:gd name="connsiteY53" fmla="*/ 47498 h 152118"/>
                <a:gd name="connsiteX54" fmla="*/ 136286 w 139700"/>
                <a:gd name="connsiteY54" fmla="*/ 40048 h 152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139700" h="152118">
                  <a:moveTo>
                    <a:pt x="133181" y="30424"/>
                  </a:moveTo>
                  <a:lnTo>
                    <a:pt x="129145" y="22042"/>
                  </a:lnTo>
                  <a:lnTo>
                    <a:pt x="126041" y="14591"/>
                  </a:lnTo>
                  <a:lnTo>
                    <a:pt x="109277" y="14591"/>
                  </a:lnTo>
                  <a:lnTo>
                    <a:pt x="94686" y="14591"/>
                  </a:lnTo>
                  <a:lnTo>
                    <a:pt x="76991" y="14591"/>
                  </a:lnTo>
                  <a:lnTo>
                    <a:pt x="76991" y="931"/>
                  </a:lnTo>
                  <a:lnTo>
                    <a:pt x="62400" y="0"/>
                  </a:lnTo>
                  <a:lnTo>
                    <a:pt x="50913" y="931"/>
                  </a:lnTo>
                  <a:lnTo>
                    <a:pt x="42531" y="5278"/>
                  </a:lnTo>
                  <a:lnTo>
                    <a:pt x="31045" y="7140"/>
                  </a:lnTo>
                  <a:lnTo>
                    <a:pt x="16454" y="10555"/>
                  </a:lnTo>
                  <a:lnTo>
                    <a:pt x="18627" y="17695"/>
                  </a:lnTo>
                  <a:lnTo>
                    <a:pt x="20800" y="25146"/>
                  </a:lnTo>
                  <a:lnTo>
                    <a:pt x="21731" y="29492"/>
                  </a:lnTo>
                  <a:lnTo>
                    <a:pt x="23904" y="34770"/>
                  </a:lnTo>
                  <a:lnTo>
                    <a:pt x="29182" y="37874"/>
                  </a:lnTo>
                  <a:lnTo>
                    <a:pt x="21731" y="60227"/>
                  </a:lnTo>
                  <a:lnTo>
                    <a:pt x="13349" y="80095"/>
                  </a:lnTo>
                  <a:lnTo>
                    <a:pt x="0" y="94996"/>
                  </a:lnTo>
                  <a:lnTo>
                    <a:pt x="0" y="106793"/>
                  </a:lnTo>
                  <a:lnTo>
                    <a:pt x="6209" y="106793"/>
                  </a:lnTo>
                  <a:lnTo>
                    <a:pt x="7140" y="106793"/>
                  </a:lnTo>
                  <a:lnTo>
                    <a:pt x="9313" y="106793"/>
                  </a:lnTo>
                  <a:lnTo>
                    <a:pt x="11486" y="106793"/>
                  </a:lnTo>
                  <a:lnTo>
                    <a:pt x="13349" y="106793"/>
                  </a:lnTo>
                  <a:lnTo>
                    <a:pt x="16454" y="109898"/>
                  </a:lnTo>
                  <a:lnTo>
                    <a:pt x="18627" y="112071"/>
                  </a:lnTo>
                  <a:lnTo>
                    <a:pt x="18627" y="114244"/>
                  </a:lnTo>
                  <a:lnTo>
                    <a:pt x="20800" y="116107"/>
                  </a:lnTo>
                  <a:lnTo>
                    <a:pt x="20800" y="117349"/>
                  </a:lnTo>
                  <a:lnTo>
                    <a:pt x="20800" y="123557"/>
                  </a:lnTo>
                  <a:lnTo>
                    <a:pt x="33218" y="123557"/>
                  </a:lnTo>
                  <a:lnTo>
                    <a:pt x="33218" y="126662"/>
                  </a:lnTo>
                  <a:lnTo>
                    <a:pt x="31045" y="131008"/>
                  </a:lnTo>
                  <a:lnTo>
                    <a:pt x="31045" y="131939"/>
                  </a:lnTo>
                  <a:lnTo>
                    <a:pt x="31045" y="134113"/>
                  </a:lnTo>
                  <a:lnTo>
                    <a:pt x="29182" y="136286"/>
                  </a:lnTo>
                  <a:lnTo>
                    <a:pt x="31045" y="139390"/>
                  </a:lnTo>
                  <a:lnTo>
                    <a:pt x="31045" y="143736"/>
                  </a:lnTo>
                  <a:lnTo>
                    <a:pt x="33218" y="145910"/>
                  </a:lnTo>
                  <a:lnTo>
                    <a:pt x="35391" y="149014"/>
                  </a:lnTo>
                  <a:lnTo>
                    <a:pt x="36322" y="152118"/>
                  </a:lnTo>
                  <a:lnTo>
                    <a:pt x="54949" y="146841"/>
                  </a:lnTo>
                  <a:lnTo>
                    <a:pt x="69540" y="141563"/>
                  </a:lnTo>
                  <a:lnTo>
                    <a:pt x="85373" y="139390"/>
                  </a:lnTo>
                  <a:lnTo>
                    <a:pt x="82268" y="123557"/>
                  </a:lnTo>
                  <a:lnTo>
                    <a:pt x="84131" y="106793"/>
                  </a:lnTo>
                  <a:lnTo>
                    <a:pt x="91582" y="91892"/>
                  </a:lnTo>
                  <a:lnTo>
                    <a:pt x="99964" y="74817"/>
                  </a:lnTo>
                  <a:lnTo>
                    <a:pt x="114554" y="69540"/>
                  </a:lnTo>
                  <a:lnTo>
                    <a:pt x="129145" y="64262"/>
                  </a:lnTo>
                  <a:lnTo>
                    <a:pt x="140632" y="50603"/>
                  </a:lnTo>
                  <a:lnTo>
                    <a:pt x="140632" y="47498"/>
                  </a:lnTo>
                  <a:lnTo>
                    <a:pt x="136286" y="40048"/>
                  </a:lnTo>
                  <a:close/>
                </a:path>
              </a:pathLst>
            </a:custGeom>
            <a:solidFill>
              <a:srgbClr val="D9D9D9"/>
            </a:solidFill>
            <a:ln w="3104"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FD885161-59BC-4614-91CE-3B75B060B2D4}"/>
                </a:ext>
              </a:extLst>
            </p:cNvPr>
            <p:cNvSpPr/>
            <p:nvPr/>
          </p:nvSpPr>
          <p:spPr>
            <a:xfrm>
              <a:off x="3770306" y="4054891"/>
              <a:ext cx="24836" cy="12418"/>
            </a:xfrm>
            <a:custGeom>
              <a:avLst/>
              <a:gdLst>
                <a:gd name="connsiteX0" fmla="*/ 3104 w 24835"/>
                <a:gd name="connsiteY0" fmla="*/ 12728 h 12417"/>
                <a:gd name="connsiteX1" fmla="*/ 27009 w 24835"/>
                <a:gd name="connsiteY1" fmla="*/ 7451 h 12417"/>
                <a:gd name="connsiteX2" fmla="*/ 27009 w 24835"/>
                <a:gd name="connsiteY2" fmla="*/ 0 h 12417"/>
                <a:gd name="connsiteX3" fmla="*/ 21731 w 24835"/>
                <a:gd name="connsiteY3" fmla="*/ 0 h 12417"/>
                <a:gd name="connsiteX4" fmla="*/ 17695 w 24835"/>
                <a:gd name="connsiteY4" fmla="*/ 0 h 12417"/>
                <a:gd name="connsiteX5" fmla="*/ 14591 w 24835"/>
                <a:gd name="connsiteY5" fmla="*/ 0 h 12417"/>
                <a:gd name="connsiteX6" fmla="*/ 12418 w 24835"/>
                <a:gd name="connsiteY6" fmla="*/ 0 h 12417"/>
                <a:gd name="connsiteX7" fmla="*/ 9313 w 24835"/>
                <a:gd name="connsiteY7" fmla="*/ 0 h 12417"/>
                <a:gd name="connsiteX8" fmla="*/ 5278 w 24835"/>
                <a:gd name="connsiteY8" fmla="*/ 0 h 12417"/>
                <a:gd name="connsiteX9" fmla="*/ 0 w 24835"/>
                <a:gd name="connsiteY9" fmla="*/ 0 h 1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835" h="12417">
                  <a:moveTo>
                    <a:pt x="3104" y="12728"/>
                  </a:moveTo>
                  <a:lnTo>
                    <a:pt x="27009" y="7451"/>
                  </a:lnTo>
                  <a:lnTo>
                    <a:pt x="27009" y="0"/>
                  </a:lnTo>
                  <a:lnTo>
                    <a:pt x="21731" y="0"/>
                  </a:lnTo>
                  <a:lnTo>
                    <a:pt x="17695" y="0"/>
                  </a:lnTo>
                  <a:lnTo>
                    <a:pt x="14591" y="0"/>
                  </a:lnTo>
                  <a:lnTo>
                    <a:pt x="12418" y="0"/>
                  </a:lnTo>
                  <a:lnTo>
                    <a:pt x="9313" y="0"/>
                  </a:lnTo>
                  <a:lnTo>
                    <a:pt x="5278" y="0"/>
                  </a:lnTo>
                  <a:lnTo>
                    <a:pt x="0" y="0"/>
                  </a:lnTo>
                  <a:close/>
                </a:path>
              </a:pathLst>
            </a:custGeom>
            <a:solidFill>
              <a:srgbClr val="D9D9D9"/>
            </a:solidFill>
            <a:ln w="3104"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17563D7A-B7A0-48DA-A062-C083CD020E2B}"/>
                </a:ext>
              </a:extLst>
            </p:cNvPr>
            <p:cNvSpPr/>
            <p:nvPr/>
          </p:nvSpPr>
          <p:spPr>
            <a:xfrm>
              <a:off x="3430679" y="4132192"/>
              <a:ext cx="12418" cy="6209"/>
            </a:xfrm>
            <a:custGeom>
              <a:avLst/>
              <a:gdLst>
                <a:gd name="connsiteX0" fmla="*/ 7451 w 12417"/>
                <a:gd name="connsiteY0" fmla="*/ 1863 h 6208"/>
                <a:gd name="connsiteX1" fmla="*/ 3104 w 12417"/>
                <a:gd name="connsiteY1" fmla="*/ 0 h 6208"/>
                <a:gd name="connsiteX2" fmla="*/ 0 w 12417"/>
                <a:gd name="connsiteY2" fmla="*/ 0 h 6208"/>
                <a:gd name="connsiteX3" fmla="*/ 0 w 12417"/>
                <a:gd name="connsiteY3" fmla="*/ 7140 h 6208"/>
                <a:gd name="connsiteX4" fmla="*/ 12728 w 12417"/>
                <a:gd name="connsiteY4" fmla="*/ 7140 h 6208"/>
                <a:gd name="connsiteX5" fmla="*/ 10555 w 12417"/>
                <a:gd name="connsiteY5" fmla="*/ 3104 h 6208"/>
                <a:gd name="connsiteX6" fmla="*/ 8382 w 12417"/>
                <a:gd name="connsiteY6" fmla="*/ 1863 h 6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17" h="6208">
                  <a:moveTo>
                    <a:pt x="7451" y="1863"/>
                  </a:moveTo>
                  <a:lnTo>
                    <a:pt x="3104" y="0"/>
                  </a:lnTo>
                  <a:lnTo>
                    <a:pt x="0" y="0"/>
                  </a:lnTo>
                  <a:lnTo>
                    <a:pt x="0" y="7140"/>
                  </a:lnTo>
                  <a:lnTo>
                    <a:pt x="12728" y="7140"/>
                  </a:lnTo>
                  <a:lnTo>
                    <a:pt x="10555" y="3104"/>
                  </a:lnTo>
                  <a:lnTo>
                    <a:pt x="8382" y="1863"/>
                  </a:lnTo>
                  <a:close/>
                </a:path>
              </a:pathLst>
            </a:custGeom>
            <a:solidFill>
              <a:srgbClr val="D9D9D9"/>
            </a:solidFill>
            <a:ln w="3104"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F63A189A-C50A-4799-AC7A-E9F2C3220846}"/>
                </a:ext>
              </a:extLst>
            </p:cNvPr>
            <p:cNvSpPr/>
            <p:nvPr/>
          </p:nvSpPr>
          <p:spPr>
            <a:xfrm>
              <a:off x="3367348" y="4082210"/>
              <a:ext cx="96238" cy="58985"/>
            </a:xfrm>
            <a:custGeom>
              <a:avLst/>
              <a:gdLst>
                <a:gd name="connsiteX0" fmla="*/ 24836 w 96238"/>
                <a:gd name="connsiteY0" fmla="*/ 60537 h 58984"/>
                <a:gd name="connsiteX1" fmla="*/ 35391 w 96238"/>
                <a:gd name="connsiteY1" fmla="*/ 60537 h 58984"/>
                <a:gd name="connsiteX2" fmla="*/ 48740 w 96238"/>
                <a:gd name="connsiteY2" fmla="*/ 57122 h 58984"/>
                <a:gd name="connsiteX3" fmla="*/ 54018 w 96238"/>
                <a:gd name="connsiteY3" fmla="*/ 47809 h 58984"/>
                <a:gd name="connsiteX4" fmla="*/ 56191 w 96238"/>
                <a:gd name="connsiteY4" fmla="*/ 29803 h 58984"/>
                <a:gd name="connsiteX5" fmla="*/ 59295 w 96238"/>
                <a:gd name="connsiteY5" fmla="*/ 32907 h 58984"/>
                <a:gd name="connsiteX6" fmla="*/ 61468 w 96238"/>
                <a:gd name="connsiteY6" fmla="*/ 35080 h 58984"/>
                <a:gd name="connsiteX7" fmla="*/ 64573 w 96238"/>
                <a:gd name="connsiteY7" fmla="*/ 37253 h 58984"/>
                <a:gd name="connsiteX8" fmla="*/ 68608 w 96238"/>
                <a:gd name="connsiteY8" fmla="*/ 39427 h 58984"/>
                <a:gd name="connsiteX9" fmla="*/ 76059 w 96238"/>
                <a:gd name="connsiteY9" fmla="*/ 42531 h 58984"/>
                <a:gd name="connsiteX10" fmla="*/ 79164 w 96238"/>
                <a:gd name="connsiteY10" fmla="*/ 37253 h 58984"/>
                <a:gd name="connsiteX11" fmla="*/ 85373 w 96238"/>
                <a:gd name="connsiteY11" fmla="*/ 32907 h 58984"/>
                <a:gd name="connsiteX12" fmla="*/ 90650 w 96238"/>
                <a:gd name="connsiteY12" fmla="*/ 29803 h 58984"/>
                <a:gd name="connsiteX13" fmla="*/ 95617 w 96238"/>
                <a:gd name="connsiteY13" fmla="*/ 25457 h 58984"/>
                <a:gd name="connsiteX14" fmla="*/ 95617 w 96238"/>
                <a:gd name="connsiteY14" fmla="*/ 22352 h 58984"/>
                <a:gd name="connsiteX15" fmla="*/ 97790 w 96238"/>
                <a:gd name="connsiteY15" fmla="*/ 18006 h 58984"/>
                <a:gd name="connsiteX16" fmla="*/ 95617 w 96238"/>
                <a:gd name="connsiteY16" fmla="*/ 12728 h 58984"/>
                <a:gd name="connsiteX17" fmla="*/ 95617 w 96238"/>
                <a:gd name="connsiteY17" fmla="*/ 7451 h 58984"/>
                <a:gd name="connsiteX18" fmla="*/ 95617 w 96238"/>
                <a:gd name="connsiteY18" fmla="*/ 0 h 58984"/>
                <a:gd name="connsiteX19" fmla="*/ 66435 w 96238"/>
                <a:gd name="connsiteY19" fmla="*/ 7451 h 58984"/>
                <a:gd name="connsiteX20" fmla="*/ 41600 w 96238"/>
                <a:gd name="connsiteY20" fmla="*/ 18006 h 58984"/>
                <a:gd name="connsiteX21" fmla="*/ 19558 w 96238"/>
                <a:gd name="connsiteY21" fmla="*/ 31976 h 58984"/>
                <a:gd name="connsiteX22" fmla="*/ 0 w 96238"/>
                <a:gd name="connsiteY22" fmla="*/ 45636 h 58984"/>
                <a:gd name="connsiteX23" fmla="*/ 0 w 96238"/>
                <a:gd name="connsiteY23" fmla="*/ 60537 h 58984"/>
                <a:gd name="connsiteX24" fmla="*/ 13349 w 96238"/>
                <a:gd name="connsiteY24" fmla="*/ 60537 h 58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6238" h="58984">
                  <a:moveTo>
                    <a:pt x="24836" y="60537"/>
                  </a:moveTo>
                  <a:lnTo>
                    <a:pt x="35391" y="60537"/>
                  </a:lnTo>
                  <a:lnTo>
                    <a:pt x="48740" y="57122"/>
                  </a:lnTo>
                  <a:lnTo>
                    <a:pt x="54018" y="47809"/>
                  </a:lnTo>
                  <a:lnTo>
                    <a:pt x="56191" y="29803"/>
                  </a:lnTo>
                  <a:lnTo>
                    <a:pt x="59295" y="32907"/>
                  </a:lnTo>
                  <a:lnTo>
                    <a:pt x="61468" y="35080"/>
                  </a:lnTo>
                  <a:lnTo>
                    <a:pt x="64573" y="37253"/>
                  </a:lnTo>
                  <a:lnTo>
                    <a:pt x="68608" y="39427"/>
                  </a:lnTo>
                  <a:lnTo>
                    <a:pt x="76059" y="42531"/>
                  </a:lnTo>
                  <a:lnTo>
                    <a:pt x="79164" y="37253"/>
                  </a:lnTo>
                  <a:lnTo>
                    <a:pt x="85373" y="32907"/>
                  </a:lnTo>
                  <a:lnTo>
                    <a:pt x="90650" y="29803"/>
                  </a:lnTo>
                  <a:lnTo>
                    <a:pt x="95617" y="25457"/>
                  </a:lnTo>
                  <a:lnTo>
                    <a:pt x="95617" y="22352"/>
                  </a:lnTo>
                  <a:lnTo>
                    <a:pt x="97790" y="18006"/>
                  </a:lnTo>
                  <a:lnTo>
                    <a:pt x="95617" y="12728"/>
                  </a:lnTo>
                  <a:lnTo>
                    <a:pt x="95617" y="7451"/>
                  </a:lnTo>
                  <a:lnTo>
                    <a:pt x="95617" y="0"/>
                  </a:lnTo>
                  <a:lnTo>
                    <a:pt x="66435" y="7451"/>
                  </a:lnTo>
                  <a:lnTo>
                    <a:pt x="41600" y="18006"/>
                  </a:lnTo>
                  <a:lnTo>
                    <a:pt x="19558" y="31976"/>
                  </a:lnTo>
                  <a:lnTo>
                    <a:pt x="0" y="45636"/>
                  </a:lnTo>
                  <a:lnTo>
                    <a:pt x="0" y="60537"/>
                  </a:lnTo>
                  <a:lnTo>
                    <a:pt x="13349" y="60537"/>
                  </a:lnTo>
                  <a:close/>
                </a:path>
              </a:pathLst>
            </a:custGeom>
            <a:solidFill>
              <a:srgbClr val="D9D9D9"/>
            </a:solidFill>
            <a:ln w="3104"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CB9E1672-1B64-482E-AD3A-FA8FBC779E66}"/>
                </a:ext>
              </a:extLst>
            </p:cNvPr>
            <p:cNvSpPr/>
            <p:nvPr/>
          </p:nvSpPr>
          <p:spPr>
            <a:xfrm>
              <a:off x="3502702" y="4062342"/>
              <a:ext cx="43462" cy="27940"/>
            </a:xfrm>
            <a:custGeom>
              <a:avLst/>
              <a:gdLst>
                <a:gd name="connsiteX0" fmla="*/ 4036 w 43462"/>
                <a:gd name="connsiteY0" fmla="*/ 25146 h 27940"/>
                <a:gd name="connsiteX1" fmla="*/ 7140 w 43462"/>
                <a:gd name="connsiteY1" fmla="*/ 29492 h 27940"/>
                <a:gd name="connsiteX2" fmla="*/ 13349 w 43462"/>
                <a:gd name="connsiteY2" fmla="*/ 30734 h 27940"/>
                <a:gd name="connsiteX3" fmla="*/ 16454 w 43462"/>
                <a:gd name="connsiteY3" fmla="*/ 30734 h 27940"/>
                <a:gd name="connsiteX4" fmla="*/ 21731 w 43462"/>
                <a:gd name="connsiteY4" fmla="*/ 29492 h 27940"/>
                <a:gd name="connsiteX5" fmla="*/ 27940 w 43462"/>
                <a:gd name="connsiteY5" fmla="*/ 25146 h 27940"/>
                <a:gd name="connsiteX6" fmla="*/ 33218 w 43462"/>
                <a:gd name="connsiteY6" fmla="*/ 19869 h 27940"/>
                <a:gd name="connsiteX7" fmla="*/ 36322 w 43462"/>
                <a:gd name="connsiteY7" fmla="*/ 15833 h 27940"/>
                <a:gd name="connsiteX8" fmla="*/ 40668 w 43462"/>
                <a:gd name="connsiteY8" fmla="*/ 10555 h 27940"/>
                <a:gd name="connsiteX9" fmla="*/ 43773 w 43462"/>
                <a:gd name="connsiteY9" fmla="*/ 5278 h 27940"/>
                <a:gd name="connsiteX10" fmla="*/ 38495 w 43462"/>
                <a:gd name="connsiteY10" fmla="*/ 3104 h 27940"/>
                <a:gd name="connsiteX11" fmla="*/ 31045 w 43462"/>
                <a:gd name="connsiteY11" fmla="*/ 931 h 27940"/>
                <a:gd name="connsiteX12" fmla="*/ 23904 w 43462"/>
                <a:gd name="connsiteY12" fmla="*/ 931 h 27940"/>
                <a:gd name="connsiteX13" fmla="*/ 14591 w 43462"/>
                <a:gd name="connsiteY13" fmla="*/ 0 h 27940"/>
                <a:gd name="connsiteX14" fmla="*/ 7140 w 43462"/>
                <a:gd name="connsiteY14" fmla="*/ 7451 h 27940"/>
                <a:gd name="connsiteX15" fmla="*/ 0 w 43462"/>
                <a:gd name="connsiteY15" fmla="*/ 12728 h 27940"/>
                <a:gd name="connsiteX16" fmla="*/ 0 w 43462"/>
                <a:gd name="connsiteY16" fmla="*/ 18006 h 27940"/>
                <a:gd name="connsiteX17" fmla="*/ 1863 w 43462"/>
                <a:gd name="connsiteY17" fmla="*/ 22042 h 27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3462" h="27940">
                  <a:moveTo>
                    <a:pt x="4036" y="25146"/>
                  </a:moveTo>
                  <a:lnTo>
                    <a:pt x="7140" y="29492"/>
                  </a:lnTo>
                  <a:lnTo>
                    <a:pt x="13349" y="30734"/>
                  </a:lnTo>
                  <a:lnTo>
                    <a:pt x="16454" y="30734"/>
                  </a:lnTo>
                  <a:lnTo>
                    <a:pt x="21731" y="29492"/>
                  </a:lnTo>
                  <a:lnTo>
                    <a:pt x="27940" y="25146"/>
                  </a:lnTo>
                  <a:lnTo>
                    <a:pt x="33218" y="19869"/>
                  </a:lnTo>
                  <a:lnTo>
                    <a:pt x="36322" y="15833"/>
                  </a:lnTo>
                  <a:lnTo>
                    <a:pt x="40668" y="10555"/>
                  </a:lnTo>
                  <a:lnTo>
                    <a:pt x="43773" y="5278"/>
                  </a:lnTo>
                  <a:lnTo>
                    <a:pt x="38495" y="3104"/>
                  </a:lnTo>
                  <a:lnTo>
                    <a:pt x="31045" y="931"/>
                  </a:lnTo>
                  <a:lnTo>
                    <a:pt x="23904" y="931"/>
                  </a:lnTo>
                  <a:lnTo>
                    <a:pt x="14591" y="0"/>
                  </a:lnTo>
                  <a:lnTo>
                    <a:pt x="7140" y="7451"/>
                  </a:lnTo>
                  <a:lnTo>
                    <a:pt x="0" y="12728"/>
                  </a:lnTo>
                  <a:lnTo>
                    <a:pt x="0" y="18006"/>
                  </a:lnTo>
                  <a:lnTo>
                    <a:pt x="1863" y="22042"/>
                  </a:lnTo>
                  <a:close/>
                </a:path>
              </a:pathLst>
            </a:custGeom>
            <a:solidFill>
              <a:srgbClr val="D9D9D9"/>
            </a:solidFill>
            <a:ln w="3104"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B161D4B1-2447-46E6-9D38-2786FCC8C1D2}"/>
                </a:ext>
              </a:extLst>
            </p:cNvPr>
            <p:cNvSpPr/>
            <p:nvPr/>
          </p:nvSpPr>
          <p:spPr>
            <a:xfrm>
              <a:off x="5862400" y="4041231"/>
              <a:ext cx="260774" cy="310446"/>
            </a:xfrm>
            <a:custGeom>
              <a:avLst/>
              <a:gdLst>
                <a:gd name="connsiteX0" fmla="*/ 16454 w 260774"/>
                <a:gd name="connsiteY0" fmla="*/ 264189 h 310445"/>
                <a:gd name="connsiteX1" fmla="*/ 24836 w 260774"/>
                <a:gd name="connsiteY1" fmla="*/ 273813 h 310445"/>
                <a:gd name="connsiteX2" fmla="*/ 34149 w 260774"/>
                <a:gd name="connsiteY2" fmla="*/ 286541 h 310445"/>
                <a:gd name="connsiteX3" fmla="*/ 39427 w 260774"/>
                <a:gd name="connsiteY3" fmla="*/ 301443 h 310445"/>
                <a:gd name="connsiteX4" fmla="*/ 56191 w 260774"/>
                <a:gd name="connsiteY4" fmla="*/ 304547 h 310445"/>
                <a:gd name="connsiteX5" fmla="*/ 70782 w 260774"/>
                <a:gd name="connsiteY5" fmla="*/ 310756 h 310445"/>
                <a:gd name="connsiteX6" fmla="*/ 74818 w 260774"/>
                <a:gd name="connsiteY6" fmla="*/ 301443 h 310445"/>
                <a:gd name="connsiteX7" fmla="*/ 80095 w 260774"/>
                <a:gd name="connsiteY7" fmla="*/ 301443 h 310445"/>
                <a:gd name="connsiteX8" fmla="*/ 80095 w 260774"/>
                <a:gd name="connsiteY8" fmla="*/ 297097 h 310445"/>
                <a:gd name="connsiteX9" fmla="*/ 68609 w 260774"/>
                <a:gd name="connsiteY9" fmla="*/ 288715 h 310445"/>
                <a:gd name="connsiteX10" fmla="*/ 60226 w 260774"/>
                <a:gd name="connsiteY10" fmla="*/ 276918 h 310445"/>
                <a:gd name="connsiteX11" fmla="*/ 53086 w 260774"/>
                <a:gd name="connsiteY11" fmla="*/ 266362 h 310445"/>
                <a:gd name="connsiteX12" fmla="*/ 50913 w 260774"/>
                <a:gd name="connsiteY12" fmla="*/ 257049 h 310445"/>
                <a:gd name="connsiteX13" fmla="*/ 56191 w 260774"/>
                <a:gd name="connsiteY13" fmla="*/ 229419 h 310445"/>
                <a:gd name="connsiteX14" fmla="*/ 67677 w 260774"/>
                <a:gd name="connsiteY14" fmla="*/ 199927 h 310445"/>
                <a:gd name="connsiteX15" fmla="*/ 83199 w 260774"/>
                <a:gd name="connsiteY15" fmla="*/ 170124 h 310445"/>
                <a:gd name="connsiteX16" fmla="*/ 104000 w 260774"/>
                <a:gd name="connsiteY16" fmla="*/ 140632 h 310445"/>
                <a:gd name="connsiteX17" fmla="*/ 124799 w 260774"/>
                <a:gd name="connsiteY17" fmla="*/ 115175 h 310445"/>
                <a:gd name="connsiteX18" fmla="*/ 145599 w 260774"/>
                <a:gd name="connsiteY18" fmla="*/ 92823 h 310445"/>
                <a:gd name="connsiteX19" fmla="*/ 163295 w 260774"/>
                <a:gd name="connsiteY19" fmla="*/ 78232 h 310445"/>
                <a:gd name="connsiteX20" fmla="*/ 180059 w 260774"/>
                <a:gd name="connsiteY20" fmla="*/ 70782 h 310445"/>
                <a:gd name="connsiteX21" fmla="*/ 197754 w 260774"/>
                <a:gd name="connsiteY21" fmla="*/ 63331 h 310445"/>
                <a:gd name="connsiteX22" fmla="*/ 217623 w 260774"/>
                <a:gd name="connsiteY22" fmla="*/ 55880 h 310445"/>
                <a:gd name="connsiteX23" fmla="*/ 234076 w 260774"/>
                <a:gd name="connsiteY23" fmla="*/ 46256 h 310445"/>
                <a:gd name="connsiteX24" fmla="*/ 248667 w 260774"/>
                <a:gd name="connsiteY24" fmla="*/ 35701 h 310445"/>
                <a:gd name="connsiteX25" fmla="*/ 260154 w 260774"/>
                <a:gd name="connsiteY25" fmla="*/ 21110 h 310445"/>
                <a:gd name="connsiteX26" fmla="*/ 261395 w 260774"/>
                <a:gd name="connsiteY26" fmla="*/ 18937 h 310445"/>
                <a:gd name="connsiteX27" fmla="*/ 261395 w 260774"/>
                <a:gd name="connsiteY27" fmla="*/ 16764 h 310445"/>
                <a:gd name="connsiteX28" fmla="*/ 263258 w 260774"/>
                <a:gd name="connsiteY28" fmla="*/ 13660 h 310445"/>
                <a:gd name="connsiteX29" fmla="*/ 260154 w 260774"/>
                <a:gd name="connsiteY29" fmla="*/ 9313 h 310445"/>
                <a:gd name="connsiteX30" fmla="*/ 258291 w 260774"/>
                <a:gd name="connsiteY30" fmla="*/ 6209 h 310445"/>
                <a:gd name="connsiteX31" fmla="*/ 253945 w 260774"/>
                <a:gd name="connsiteY31" fmla="*/ 1863 h 310445"/>
                <a:gd name="connsiteX32" fmla="*/ 236249 w 260774"/>
                <a:gd name="connsiteY32" fmla="*/ 0 h 310445"/>
                <a:gd name="connsiteX33" fmla="*/ 223832 w 260774"/>
                <a:gd name="connsiteY33" fmla="*/ 4036 h 310445"/>
                <a:gd name="connsiteX34" fmla="*/ 216381 w 260774"/>
                <a:gd name="connsiteY34" fmla="*/ 7140 h 310445"/>
                <a:gd name="connsiteX35" fmla="*/ 210172 w 260774"/>
                <a:gd name="connsiteY35" fmla="*/ 11486 h 310445"/>
                <a:gd name="connsiteX36" fmla="*/ 205205 w 260774"/>
                <a:gd name="connsiteY36" fmla="*/ 18937 h 310445"/>
                <a:gd name="connsiteX37" fmla="*/ 197754 w 260774"/>
                <a:gd name="connsiteY37" fmla="*/ 24215 h 310445"/>
                <a:gd name="connsiteX38" fmla="*/ 187199 w 260774"/>
                <a:gd name="connsiteY38" fmla="*/ 29492 h 310445"/>
                <a:gd name="connsiteX39" fmla="*/ 153981 w 260774"/>
                <a:gd name="connsiteY39" fmla="*/ 29492 h 310445"/>
                <a:gd name="connsiteX40" fmla="*/ 134113 w 260774"/>
                <a:gd name="connsiteY40" fmla="*/ 39116 h 310445"/>
                <a:gd name="connsiteX41" fmla="*/ 110208 w 260774"/>
                <a:gd name="connsiteY41" fmla="*/ 51844 h 310445"/>
                <a:gd name="connsiteX42" fmla="*/ 87235 w 260774"/>
                <a:gd name="connsiteY42" fmla="*/ 68609 h 310445"/>
                <a:gd name="connsiteX43" fmla="*/ 68609 w 260774"/>
                <a:gd name="connsiteY43" fmla="*/ 85683 h 310445"/>
                <a:gd name="connsiteX44" fmla="*/ 54017 w 260774"/>
                <a:gd name="connsiteY44" fmla="*/ 101516 h 310445"/>
                <a:gd name="connsiteX45" fmla="*/ 53086 w 260774"/>
                <a:gd name="connsiteY45" fmla="*/ 107725 h 310445"/>
                <a:gd name="connsiteX46" fmla="*/ 53086 w 260774"/>
                <a:gd name="connsiteY46" fmla="*/ 110829 h 310445"/>
                <a:gd name="connsiteX47" fmla="*/ 53086 w 260774"/>
                <a:gd name="connsiteY47" fmla="*/ 116107 h 310445"/>
                <a:gd name="connsiteX48" fmla="*/ 54017 w 260774"/>
                <a:gd name="connsiteY48" fmla="*/ 118280 h 310445"/>
                <a:gd name="connsiteX49" fmla="*/ 54017 w 260774"/>
                <a:gd name="connsiteY49" fmla="*/ 122626 h 310445"/>
                <a:gd name="connsiteX50" fmla="*/ 56191 w 260774"/>
                <a:gd name="connsiteY50" fmla="*/ 127904 h 310445"/>
                <a:gd name="connsiteX51" fmla="*/ 54017 w 260774"/>
                <a:gd name="connsiteY51" fmla="*/ 131008 h 310445"/>
                <a:gd name="connsiteX52" fmla="*/ 48740 w 260774"/>
                <a:gd name="connsiteY52" fmla="*/ 144668 h 310445"/>
                <a:gd name="connsiteX53" fmla="*/ 39427 w 260774"/>
                <a:gd name="connsiteY53" fmla="*/ 153360 h 310445"/>
                <a:gd name="connsiteX54" fmla="*/ 31045 w 260774"/>
                <a:gd name="connsiteY54" fmla="*/ 162674 h 310445"/>
                <a:gd name="connsiteX55" fmla="*/ 31045 w 260774"/>
                <a:gd name="connsiteY55" fmla="*/ 164847 h 310445"/>
                <a:gd name="connsiteX56" fmla="*/ 31045 w 260774"/>
                <a:gd name="connsiteY56" fmla="*/ 167020 h 310445"/>
                <a:gd name="connsiteX57" fmla="*/ 32286 w 260774"/>
                <a:gd name="connsiteY57" fmla="*/ 167020 h 310445"/>
                <a:gd name="connsiteX58" fmla="*/ 32286 w 260774"/>
                <a:gd name="connsiteY58" fmla="*/ 167951 h 310445"/>
                <a:gd name="connsiteX59" fmla="*/ 36322 w 260774"/>
                <a:gd name="connsiteY59" fmla="*/ 170124 h 310445"/>
                <a:gd name="connsiteX60" fmla="*/ 39427 w 260774"/>
                <a:gd name="connsiteY60" fmla="*/ 172297 h 310445"/>
                <a:gd name="connsiteX61" fmla="*/ 34149 w 260774"/>
                <a:gd name="connsiteY61" fmla="*/ 182853 h 310445"/>
                <a:gd name="connsiteX62" fmla="*/ 27009 w 260774"/>
                <a:gd name="connsiteY62" fmla="*/ 190303 h 310445"/>
                <a:gd name="connsiteX63" fmla="*/ 19558 w 260774"/>
                <a:gd name="connsiteY63" fmla="*/ 195581 h 310445"/>
                <a:gd name="connsiteX64" fmla="*/ 14591 w 260774"/>
                <a:gd name="connsiteY64" fmla="*/ 205205 h 310445"/>
                <a:gd name="connsiteX65" fmla="*/ 12418 w 260774"/>
                <a:gd name="connsiteY65" fmla="*/ 212345 h 310445"/>
                <a:gd name="connsiteX66" fmla="*/ 14591 w 260774"/>
                <a:gd name="connsiteY66" fmla="*/ 219796 h 310445"/>
                <a:gd name="connsiteX67" fmla="*/ 16454 w 260774"/>
                <a:gd name="connsiteY67" fmla="*/ 224142 h 310445"/>
                <a:gd name="connsiteX68" fmla="*/ 16454 w 260774"/>
                <a:gd name="connsiteY68" fmla="*/ 229419 h 310445"/>
                <a:gd name="connsiteX69" fmla="*/ 10245 w 260774"/>
                <a:gd name="connsiteY69" fmla="*/ 232524 h 310445"/>
                <a:gd name="connsiteX70" fmla="*/ 0 w 260774"/>
                <a:gd name="connsiteY70" fmla="*/ 239975 h 310445"/>
                <a:gd name="connsiteX71" fmla="*/ 7140 w 260774"/>
                <a:gd name="connsiteY71" fmla="*/ 254876 h 310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260774" h="310445">
                  <a:moveTo>
                    <a:pt x="16454" y="264189"/>
                  </a:moveTo>
                  <a:lnTo>
                    <a:pt x="24836" y="273813"/>
                  </a:lnTo>
                  <a:lnTo>
                    <a:pt x="34149" y="286541"/>
                  </a:lnTo>
                  <a:lnTo>
                    <a:pt x="39427" y="301443"/>
                  </a:lnTo>
                  <a:lnTo>
                    <a:pt x="56191" y="304547"/>
                  </a:lnTo>
                  <a:lnTo>
                    <a:pt x="70782" y="310756"/>
                  </a:lnTo>
                  <a:lnTo>
                    <a:pt x="74818" y="301443"/>
                  </a:lnTo>
                  <a:lnTo>
                    <a:pt x="80095" y="301443"/>
                  </a:lnTo>
                  <a:lnTo>
                    <a:pt x="80095" y="297097"/>
                  </a:lnTo>
                  <a:lnTo>
                    <a:pt x="68609" y="288715"/>
                  </a:lnTo>
                  <a:lnTo>
                    <a:pt x="60226" y="276918"/>
                  </a:lnTo>
                  <a:lnTo>
                    <a:pt x="53086" y="266362"/>
                  </a:lnTo>
                  <a:lnTo>
                    <a:pt x="50913" y="257049"/>
                  </a:lnTo>
                  <a:lnTo>
                    <a:pt x="56191" y="229419"/>
                  </a:lnTo>
                  <a:lnTo>
                    <a:pt x="67677" y="199927"/>
                  </a:lnTo>
                  <a:lnTo>
                    <a:pt x="83199" y="170124"/>
                  </a:lnTo>
                  <a:lnTo>
                    <a:pt x="104000" y="140632"/>
                  </a:lnTo>
                  <a:lnTo>
                    <a:pt x="124799" y="115175"/>
                  </a:lnTo>
                  <a:lnTo>
                    <a:pt x="145599" y="92823"/>
                  </a:lnTo>
                  <a:lnTo>
                    <a:pt x="163295" y="78232"/>
                  </a:lnTo>
                  <a:lnTo>
                    <a:pt x="180059" y="70782"/>
                  </a:lnTo>
                  <a:lnTo>
                    <a:pt x="197754" y="63331"/>
                  </a:lnTo>
                  <a:lnTo>
                    <a:pt x="217623" y="55880"/>
                  </a:lnTo>
                  <a:lnTo>
                    <a:pt x="234076" y="46256"/>
                  </a:lnTo>
                  <a:lnTo>
                    <a:pt x="248667" y="35701"/>
                  </a:lnTo>
                  <a:lnTo>
                    <a:pt x="260154" y="21110"/>
                  </a:lnTo>
                  <a:lnTo>
                    <a:pt x="261395" y="18937"/>
                  </a:lnTo>
                  <a:lnTo>
                    <a:pt x="261395" y="16764"/>
                  </a:lnTo>
                  <a:lnTo>
                    <a:pt x="263258" y="13660"/>
                  </a:lnTo>
                  <a:lnTo>
                    <a:pt x="260154" y="9313"/>
                  </a:lnTo>
                  <a:lnTo>
                    <a:pt x="258291" y="6209"/>
                  </a:lnTo>
                  <a:lnTo>
                    <a:pt x="253945" y="1863"/>
                  </a:lnTo>
                  <a:lnTo>
                    <a:pt x="236249" y="0"/>
                  </a:lnTo>
                  <a:lnTo>
                    <a:pt x="223832" y="4036"/>
                  </a:lnTo>
                  <a:lnTo>
                    <a:pt x="216381" y="7140"/>
                  </a:lnTo>
                  <a:lnTo>
                    <a:pt x="210172" y="11486"/>
                  </a:lnTo>
                  <a:lnTo>
                    <a:pt x="205205" y="18937"/>
                  </a:lnTo>
                  <a:lnTo>
                    <a:pt x="197754" y="24215"/>
                  </a:lnTo>
                  <a:lnTo>
                    <a:pt x="187199" y="29492"/>
                  </a:lnTo>
                  <a:lnTo>
                    <a:pt x="153981" y="29492"/>
                  </a:lnTo>
                  <a:lnTo>
                    <a:pt x="134113" y="39116"/>
                  </a:lnTo>
                  <a:lnTo>
                    <a:pt x="110208" y="51844"/>
                  </a:lnTo>
                  <a:lnTo>
                    <a:pt x="87235" y="68609"/>
                  </a:lnTo>
                  <a:lnTo>
                    <a:pt x="68609" y="85683"/>
                  </a:lnTo>
                  <a:lnTo>
                    <a:pt x="54017" y="101516"/>
                  </a:lnTo>
                  <a:lnTo>
                    <a:pt x="53086" y="107725"/>
                  </a:lnTo>
                  <a:lnTo>
                    <a:pt x="53086" y="110829"/>
                  </a:lnTo>
                  <a:lnTo>
                    <a:pt x="53086" y="116107"/>
                  </a:lnTo>
                  <a:lnTo>
                    <a:pt x="54017" y="118280"/>
                  </a:lnTo>
                  <a:lnTo>
                    <a:pt x="54017" y="122626"/>
                  </a:lnTo>
                  <a:lnTo>
                    <a:pt x="56191" y="127904"/>
                  </a:lnTo>
                  <a:lnTo>
                    <a:pt x="54017" y="131008"/>
                  </a:lnTo>
                  <a:lnTo>
                    <a:pt x="48740" y="144668"/>
                  </a:lnTo>
                  <a:lnTo>
                    <a:pt x="39427" y="153360"/>
                  </a:lnTo>
                  <a:lnTo>
                    <a:pt x="31045" y="162674"/>
                  </a:lnTo>
                  <a:lnTo>
                    <a:pt x="31045" y="164847"/>
                  </a:lnTo>
                  <a:lnTo>
                    <a:pt x="31045" y="167020"/>
                  </a:lnTo>
                  <a:lnTo>
                    <a:pt x="32286" y="167020"/>
                  </a:lnTo>
                  <a:lnTo>
                    <a:pt x="32286" y="167951"/>
                  </a:lnTo>
                  <a:lnTo>
                    <a:pt x="36322" y="170124"/>
                  </a:lnTo>
                  <a:lnTo>
                    <a:pt x="39427" y="172297"/>
                  </a:lnTo>
                  <a:lnTo>
                    <a:pt x="34149" y="182853"/>
                  </a:lnTo>
                  <a:lnTo>
                    <a:pt x="27009" y="190303"/>
                  </a:lnTo>
                  <a:lnTo>
                    <a:pt x="19558" y="195581"/>
                  </a:lnTo>
                  <a:lnTo>
                    <a:pt x="14591" y="205205"/>
                  </a:lnTo>
                  <a:lnTo>
                    <a:pt x="12418" y="212345"/>
                  </a:lnTo>
                  <a:lnTo>
                    <a:pt x="14591" y="219796"/>
                  </a:lnTo>
                  <a:lnTo>
                    <a:pt x="16454" y="224142"/>
                  </a:lnTo>
                  <a:lnTo>
                    <a:pt x="16454" y="229419"/>
                  </a:lnTo>
                  <a:lnTo>
                    <a:pt x="10245" y="232524"/>
                  </a:lnTo>
                  <a:lnTo>
                    <a:pt x="0" y="239975"/>
                  </a:lnTo>
                  <a:lnTo>
                    <a:pt x="7140" y="254876"/>
                  </a:lnTo>
                  <a:close/>
                </a:path>
              </a:pathLst>
            </a:custGeom>
            <a:solidFill>
              <a:srgbClr val="D9D9D9"/>
            </a:solidFill>
            <a:ln w="3104"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FFC7788F-37F1-4940-9E23-A96C4E8BFE2F}"/>
                </a:ext>
              </a:extLst>
            </p:cNvPr>
            <p:cNvSpPr/>
            <p:nvPr/>
          </p:nvSpPr>
          <p:spPr>
            <a:xfrm>
              <a:off x="7125604" y="4179690"/>
              <a:ext cx="15522" cy="12418"/>
            </a:xfrm>
            <a:custGeom>
              <a:avLst/>
              <a:gdLst>
                <a:gd name="connsiteX0" fmla="*/ 0 w 15522"/>
                <a:gd name="connsiteY0" fmla="*/ 13660 h 12417"/>
                <a:gd name="connsiteX1" fmla="*/ 16454 w 15522"/>
                <a:gd name="connsiteY1" fmla="*/ 13660 h 12417"/>
                <a:gd name="connsiteX2" fmla="*/ 16454 w 15522"/>
                <a:gd name="connsiteY2" fmla="*/ 6209 h 12417"/>
                <a:gd name="connsiteX3" fmla="*/ 4036 w 15522"/>
                <a:gd name="connsiteY3" fmla="*/ 0 h 12417"/>
              </a:gdLst>
              <a:ahLst/>
              <a:cxnLst>
                <a:cxn ang="0">
                  <a:pos x="connsiteX0" y="connsiteY0"/>
                </a:cxn>
                <a:cxn ang="0">
                  <a:pos x="connsiteX1" y="connsiteY1"/>
                </a:cxn>
                <a:cxn ang="0">
                  <a:pos x="connsiteX2" y="connsiteY2"/>
                </a:cxn>
                <a:cxn ang="0">
                  <a:pos x="connsiteX3" y="connsiteY3"/>
                </a:cxn>
              </a:cxnLst>
              <a:rect l="l" t="t" r="r" b="b"/>
              <a:pathLst>
                <a:path w="15522" h="12417">
                  <a:moveTo>
                    <a:pt x="0" y="13660"/>
                  </a:moveTo>
                  <a:lnTo>
                    <a:pt x="16454" y="13660"/>
                  </a:lnTo>
                  <a:lnTo>
                    <a:pt x="16454" y="6209"/>
                  </a:lnTo>
                  <a:lnTo>
                    <a:pt x="4036" y="0"/>
                  </a:lnTo>
                  <a:close/>
                </a:path>
              </a:pathLst>
            </a:custGeom>
            <a:solidFill>
              <a:srgbClr val="D9D9D9"/>
            </a:solidFill>
            <a:ln w="3104"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D70A4A0E-0395-4654-83B3-8E97999030B1}"/>
                </a:ext>
              </a:extLst>
            </p:cNvPr>
            <p:cNvSpPr/>
            <p:nvPr/>
          </p:nvSpPr>
          <p:spPr>
            <a:xfrm>
              <a:off x="3826497" y="4062342"/>
              <a:ext cx="15522" cy="6209"/>
            </a:xfrm>
            <a:custGeom>
              <a:avLst/>
              <a:gdLst>
                <a:gd name="connsiteX0" fmla="*/ 0 w 15522"/>
                <a:gd name="connsiteY0" fmla="*/ 0 h 6208"/>
                <a:gd name="connsiteX1" fmla="*/ 16764 w 15522"/>
                <a:gd name="connsiteY1" fmla="*/ 0 h 6208"/>
                <a:gd name="connsiteX2" fmla="*/ 16764 w 15522"/>
                <a:gd name="connsiteY2" fmla="*/ 8382 h 6208"/>
                <a:gd name="connsiteX3" fmla="*/ 0 w 15522"/>
                <a:gd name="connsiteY3" fmla="*/ 8382 h 6208"/>
              </a:gdLst>
              <a:ahLst/>
              <a:cxnLst>
                <a:cxn ang="0">
                  <a:pos x="connsiteX0" y="connsiteY0"/>
                </a:cxn>
                <a:cxn ang="0">
                  <a:pos x="connsiteX1" y="connsiteY1"/>
                </a:cxn>
                <a:cxn ang="0">
                  <a:pos x="connsiteX2" y="connsiteY2"/>
                </a:cxn>
                <a:cxn ang="0">
                  <a:pos x="connsiteX3" y="connsiteY3"/>
                </a:cxn>
              </a:cxnLst>
              <a:rect l="l" t="t" r="r" b="b"/>
              <a:pathLst>
                <a:path w="15522" h="6208">
                  <a:moveTo>
                    <a:pt x="0" y="0"/>
                  </a:moveTo>
                  <a:lnTo>
                    <a:pt x="16764" y="0"/>
                  </a:lnTo>
                  <a:lnTo>
                    <a:pt x="16764" y="8382"/>
                  </a:lnTo>
                  <a:lnTo>
                    <a:pt x="0" y="8382"/>
                  </a:lnTo>
                  <a:close/>
                </a:path>
              </a:pathLst>
            </a:custGeom>
            <a:solidFill>
              <a:srgbClr val="D9D9D9"/>
            </a:solidFill>
            <a:ln w="3104"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3488AC63-8198-416E-9502-03909969D94F}"/>
                </a:ext>
              </a:extLst>
            </p:cNvPr>
            <p:cNvSpPr/>
            <p:nvPr/>
          </p:nvSpPr>
          <p:spPr>
            <a:xfrm>
              <a:off x="7212839" y="4119464"/>
              <a:ext cx="71403" cy="49671"/>
            </a:xfrm>
            <a:custGeom>
              <a:avLst/>
              <a:gdLst>
                <a:gd name="connsiteX0" fmla="*/ 27009 w 71402"/>
                <a:gd name="connsiteY0" fmla="*/ 37874 h 49671"/>
                <a:gd name="connsiteX1" fmla="*/ 49050 w 71402"/>
                <a:gd name="connsiteY1" fmla="*/ 45325 h 49671"/>
                <a:gd name="connsiteX2" fmla="*/ 72955 w 71402"/>
                <a:gd name="connsiteY2" fmla="*/ 49671 h 49671"/>
                <a:gd name="connsiteX3" fmla="*/ 68919 w 71402"/>
                <a:gd name="connsiteY3" fmla="*/ 32597 h 49671"/>
                <a:gd name="connsiteX4" fmla="*/ 61468 w 71402"/>
                <a:gd name="connsiteY4" fmla="*/ 19869 h 49671"/>
                <a:gd name="connsiteX5" fmla="*/ 51224 w 71402"/>
                <a:gd name="connsiteY5" fmla="*/ 10555 h 49671"/>
                <a:gd name="connsiteX6" fmla="*/ 36632 w 71402"/>
                <a:gd name="connsiteY6" fmla="*/ 5278 h 49671"/>
                <a:gd name="connsiteX7" fmla="*/ 19868 w 71402"/>
                <a:gd name="connsiteY7" fmla="*/ 2173 h 49671"/>
                <a:gd name="connsiteX8" fmla="*/ 3104 w 71402"/>
                <a:gd name="connsiteY8" fmla="*/ 0 h 49671"/>
                <a:gd name="connsiteX9" fmla="*/ 3104 w 71402"/>
                <a:gd name="connsiteY9" fmla="*/ 3104 h 49671"/>
                <a:gd name="connsiteX10" fmla="*/ 3104 w 71402"/>
                <a:gd name="connsiteY10" fmla="*/ 7451 h 49671"/>
                <a:gd name="connsiteX11" fmla="*/ 2173 w 71402"/>
                <a:gd name="connsiteY11" fmla="*/ 8382 h 49671"/>
                <a:gd name="connsiteX12" fmla="*/ 2173 w 71402"/>
                <a:gd name="connsiteY12" fmla="*/ 10555 h 49671"/>
                <a:gd name="connsiteX13" fmla="*/ 0 w 71402"/>
                <a:gd name="connsiteY13" fmla="*/ 12728 h 49671"/>
                <a:gd name="connsiteX14" fmla="*/ 10555 w 71402"/>
                <a:gd name="connsiteY14" fmla="*/ 27319 h 4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1402" h="49671">
                  <a:moveTo>
                    <a:pt x="27009" y="37874"/>
                  </a:moveTo>
                  <a:lnTo>
                    <a:pt x="49050" y="45325"/>
                  </a:lnTo>
                  <a:lnTo>
                    <a:pt x="72955" y="49671"/>
                  </a:lnTo>
                  <a:lnTo>
                    <a:pt x="68919" y="32597"/>
                  </a:lnTo>
                  <a:lnTo>
                    <a:pt x="61468" y="19869"/>
                  </a:lnTo>
                  <a:lnTo>
                    <a:pt x="51224" y="10555"/>
                  </a:lnTo>
                  <a:lnTo>
                    <a:pt x="36632" y="5278"/>
                  </a:lnTo>
                  <a:lnTo>
                    <a:pt x="19868" y="2173"/>
                  </a:lnTo>
                  <a:lnTo>
                    <a:pt x="3104" y="0"/>
                  </a:lnTo>
                  <a:lnTo>
                    <a:pt x="3104" y="3104"/>
                  </a:lnTo>
                  <a:lnTo>
                    <a:pt x="3104" y="7451"/>
                  </a:lnTo>
                  <a:lnTo>
                    <a:pt x="2173" y="8382"/>
                  </a:lnTo>
                  <a:lnTo>
                    <a:pt x="2173" y="10555"/>
                  </a:lnTo>
                  <a:lnTo>
                    <a:pt x="0" y="12728"/>
                  </a:lnTo>
                  <a:lnTo>
                    <a:pt x="10555" y="27319"/>
                  </a:lnTo>
                  <a:close/>
                </a:path>
              </a:pathLst>
            </a:custGeom>
            <a:solidFill>
              <a:srgbClr val="D9D9D9"/>
            </a:solidFill>
            <a:ln w="3104"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14AA3E0E-5BCA-44ED-893F-4ECA4B056AE9}"/>
                </a:ext>
              </a:extLst>
            </p:cNvPr>
            <p:cNvSpPr/>
            <p:nvPr/>
          </p:nvSpPr>
          <p:spPr>
            <a:xfrm>
              <a:off x="7085867" y="4082210"/>
              <a:ext cx="108656" cy="80716"/>
            </a:xfrm>
            <a:custGeom>
              <a:avLst/>
              <a:gdLst>
                <a:gd name="connsiteX0" fmla="*/ 14591 w 108656"/>
                <a:gd name="connsiteY0" fmla="*/ 72023 h 80715"/>
                <a:gd name="connsiteX1" fmla="*/ 27009 w 108656"/>
                <a:gd name="connsiteY1" fmla="*/ 82579 h 80715"/>
                <a:gd name="connsiteX2" fmla="*/ 32286 w 108656"/>
                <a:gd name="connsiteY2" fmla="*/ 81647 h 80715"/>
                <a:gd name="connsiteX3" fmla="*/ 43773 w 108656"/>
                <a:gd name="connsiteY3" fmla="*/ 79474 h 80715"/>
                <a:gd name="connsiteX4" fmla="*/ 58364 w 108656"/>
                <a:gd name="connsiteY4" fmla="*/ 77301 h 80715"/>
                <a:gd name="connsiteX5" fmla="*/ 76059 w 108656"/>
                <a:gd name="connsiteY5" fmla="*/ 75128 h 80715"/>
                <a:gd name="connsiteX6" fmla="*/ 93754 w 108656"/>
                <a:gd name="connsiteY6" fmla="*/ 74197 h 80715"/>
                <a:gd name="connsiteX7" fmla="*/ 107414 w 108656"/>
                <a:gd name="connsiteY7" fmla="*/ 74197 h 80715"/>
                <a:gd name="connsiteX8" fmla="*/ 108346 w 108656"/>
                <a:gd name="connsiteY8" fmla="*/ 72023 h 80715"/>
                <a:gd name="connsiteX9" fmla="*/ 110519 w 108656"/>
                <a:gd name="connsiteY9" fmla="*/ 72023 h 80715"/>
                <a:gd name="connsiteX10" fmla="*/ 110519 w 108656"/>
                <a:gd name="connsiteY10" fmla="*/ 69850 h 80715"/>
                <a:gd name="connsiteX11" fmla="*/ 110519 w 108656"/>
                <a:gd name="connsiteY11" fmla="*/ 12728 h 80715"/>
                <a:gd name="connsiteX12" fmla="*/ 95928 w 108656"/>
                <a:gd name="connsiteY12" fmla="*/ 20179 h 80715"/>
                <a:gd name="connsiteX13" fmla="*/ 83199 w 108656"/>
                <a:gd name="connsiteY13" fmla="*/ 27630 h 80715"/>
                <a:gd name="connsiteX14" fmla="*/ 66746 w 108656"/>
                <a:gd name="connsiteY14" fmla="*/ 32907 h 80715"/>
                <a:gd name="connsiteX15" fmla="*/ 66746 w 108656"/>
                <a:gd name="connsiteY15" fmla="*/ 20179 h 80715"/>
                <a:gd name="connsiteX16" fmla="*/ 66746 w 108656"/>
                <a:gd name="connsiteY16" fmla="*/ 9624 h 80715"/>
                <a:gd name="connsiteX17" fmla="*/ 63641 w 108656"/>
                <a:gd name="connsiteY17" fmla="*/ 0 h 80715"/>
                <a:gd name="connsiteX18" fmla="*/ 54018 w 108656"/>
                <a:gd name="connsiteY18" fmla="*/ 0 h 80715"/>
                <a:gd name="connsiteX19" fmla="*/ 39737 w 108656"/>
                <a:gd name="connsiteY19" fmla="*/ 2173 h 80715"/>
                <a:gd name="connsiteX20" fmla="*/ 25146 w 108656"/>
                <a:gd name="connsiteY20" fmla="*/ 7451 h 80715"/>
                <a:gd name="connsiteX21" fmla="*/ 15522 w 108656"/>
                <a:gd name="connsiteY21" fmla="*/ 12728 h 80715"/>
                <a:gd name="connsiteX22" fmla="*/ 8382 w 108656"/>
                <a:gd name="connsiteY22" fmla="*/ 17075 h 80715"/>
                <a:gd name="connsiteX23" fmla="*/ 7451 w 108656"/>
                <a:gd name="connsiteY23" fmla="*/ 20179 h 80715"/>
                <a:gd name="connsiteX24" fmla="*/ 5277 w 108656"/>
                <a:gd name="connsiteY24" fmla="*/ 24525 h 80715"/>
                <a:gd name="connsiteX25" fmla="*/ 3104 w 108656"/>
                <a:gd name="connsiteY25" fmla="*/ 27630 h 80715"/>
                <a:gd name="connsiteX26" fmla="*/ 931 w 108656"/>
                <a:gd name="connsiteY26" fmla="*/ 31976 h 80715"/>
                <a:gd name="connsiteX27" fmla="*/ 0 w 108656"/>
                <a:gd name="connsiteY27" fmla="*/ 37253 h 80715"/>
                <a:gd name="connsiteX28" fmla="*/ 5277 w 108656"/>
                <a:gd name="connsiteY28" fmla="*/ 57122 h 80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8656" h="80715">
                  <a:moveTo>
                    <a:pt x="14591" y="72023"/>
                  </a:moveTo>
                  <a:lnTo>
                    <a:pt x="27009" y="82579"/>
                  </a:lnTo>
                  <a:lnTo>
                    <a:pt x="32286" y="81647"/>
                  </a:lnTo>
                  <a:lnTo>
                    <a:pt x="43773" y="79474"/>
                  </a:lnTo>
                  <a:lnTo>
                    <a:pt x="58364" y="77301"/>
                  </a:lnTo>
                  <a:lnTo>
                    <a:pt x="76059" y="75128"/>
                  </a:lnTo>
                  <a:lnTo>
                    <a:pt x="93754" y="74197"/>
                  </a:lnTo>
                  <a:lnTo>
                    <a:pt x="107414" y="74197"/>
                  </a:lnTo>
                  <a:lnTo>
                    <a:pt x="108346" y="72023"/>
                  </a:lnTo>
                  <a:lnTo>
                    <a:pt x="110519" y="72023"/>
                  </a:lnTo>
                  <a:lnTo>
                    <a:pt x="110519" y="69850"/>
                  </a:lnTo>
                  <a:lnTo>
                    <a:pt x="110519" y="12728"/>
                  </a:lnTo>
                  <a:lnTo>
                    <a:pt x="95928" y="20179"/>
                  </a:lnTo>
                  <a:lnTo>
                    <a:pt x="83199" y="27630"/>
                  </a:lnTo>
                  <a:lnTo>
                    <a:pt x="66746" y="32907"/>
                  </a:lnTo>
                  <a:lnTo>
                    <a:pt x="66746" y="20179"/>
                  </a:lnTo>
                  <a:lnTo>
                    <a:pt x="66746" y="9624"/>
                  </a:lnTo>
                  <a:lnTo>
                    <a:pt x="63641" y="0"/>
                  </a:lnTo>
                  <a:lnTo>
                    <a:pt x="54018" y="0"/>
                  </a:lnTo>
                  <a:lnTo>
                    <a:pt x="39737" y="2173"/>
                  </a:lnTo>
                  <a:lnTo>
                    <a:pt x="25146" y="7451"/>
                  </a:lnTo>
                  <a:lnTo>
                    <a:pt x="15522" y="12728"/>
                  </a:lnTo>
                  <a:lnTo>
                    <a:pt x="8382" y="17075"/>
                  </a:lnTo>
                  <a:lnTo>
                    <a:pt x="7451" y="20179"/>
                  </a:lnTo>
                  <a:lnTo>
                    <a:pt x="5277" y="24525"/>
                  </a:lnTo>
                  <a:lnTo>
                    <a:pt x="3104" y="27630"/>
                  </a:lnTo>
                  <a:lnTo>
                    <a:pt x="931" y="31976"/>
                  </a:lnTo>
                  <a:lnTo>
                    <a:pt x="0" y="37253"/>
                  </a:lnTo>
                  <a:lnTo>
                    <a:pt x="5277" y="57122"/>
                  </a:lnTo>
                  <a:close/>
                </a:path>
              </a:pathLst>
            </a:custGeom>
            <a:solidFill>
              <a:srgbClr val="D9D9D9"/>
            </a:solidFill>
            <a:ln w="3104"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AF390446-5047-46DE-9BED-7490D7659994}"/>
                </a:ext>
              </a:extLst>
            </p:cNvPr>
            <p:cNvSpPr/>
            <p:nvPr/>
          </p:nvSpPr>
          <p:spPr>
            <a:xfrm>
              <a:off x="4090065" y="4082210"/>
              <a:ext cx="12418" cy="9313"/>
            </a:xfrm>
            <a:custGeom>
              <a:avLst/>
              <a:gdLst>
                <a:gd name="connsiteX0" fmla="*/ 4036 w 12417"/>
                <a:gd name="connsiteY0" fmla="*/ 9624 h 9313"/>
                <a:gd name="connsiteX1" fmla="*/ 7140 w 12417"/>
                <a:gd name="connsiteY1" fmla="*/ 9624 h 9313"/>
                <a:gd name="connsiteX2" fmla="*/ 12418 w 12417"/>
                <a:gd name="connsiteY2" fmla="*/ 9624 h 9313"/>
                <a:gd name="connsiteX3" fmla="*/ 12418 w 12417"/>
                <a:gd name="connsiteY3" fmla="*/ 5278 h 9313"/>
                <a:gd name="connsiteX4" fmla="*/ 0 w 12417"/>
                <a:gd name="connsiteY4" fmla="*/ 0 h 9313"/>
                <a:gd name="connsiteX5" fmla="*/ 0 w 12417"/>
                <a:gd name="connsiteY5" fmla="*/ 5278 h 9313"/>
                <a:gd name="connsiteX6" fmla="*/ 0 w 12417"/>
                <a:gd name="connsiteY6" fmla="*/ 7451 h 9313"/>
                <a:gd name="connsiteX7" fmla="*/ 1863 w 12417"/>
                <a:gd name="connsiteY7" fmla="*/ 9624 h 9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417" h="9313">
                  <a:moveTo>
                    <a:pt x="4036" y="9624"/>
                  </a:moveTo>
                  <a:lnTo>
                    <a:pt x="7140" y="9624"/>
                  </a:lnTo>
                  <a:lnTo>
                    <a:pt x="12418" y="9624"/>
                  </a:lnTo>
                  <a:lnTo>
                    <a:pt x="12418" y="5278"/>
                  </a:lnTo>
                  <a:lnTo>
                    <a:pt x="0" y="0"/>
                  </a:lnTo>
                  <a:lnTo>
                    <a:pt x="0" y="5278"/>
                  </a:lnTo>
                  <a:lnTo>
                    <a:pt x="0" y="7451"/>
                  </a:lnTo>
                  <a:lnTo>
                    <a:pt x="1863" y="9624"/>
                  </a:lnTo>
                  <a:close/>
                </a:path>
              </a:pathLst>
            </a:custGeom>
            <a:solidFill>
              <a:srgbClr val="D9D9D9"/>
            </a:solidFill>
            <a:ln w="3104"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0A1345F9-5CB3-45FA-B1A1-16951511A9AF}"/>
                </a:ext>
              </a:extLst>
            </p:cNvPr>
            <p:cNvSpPr/>
            <p:nvPr/>
          </p:nvSpPr>
          <p:spPr>
            <a:xfrm>
              <a:off x="6122554" y="4209183"/>
              <a:ext cx="12418" cy="12418"/>
            </a:xfrm>
            <a:custGeom>
              <a:avLst/>
              <a:gdLst>
                <a:gd name="connsiteX0" fmla="*/ 1242 w 12417"/>
                <a:gd name="connsiteY0" fmla="*/ 4346 h 12417"/>
                <a:gd name="connsiteX1" fmla="*/ 0 w 12417"/>
                <a:gd name="connsiteY1" fmla="*/ 6519 h 12417"/>
                <a:gd name="connsiteX2" fmla="*/ 0 w 12417"/>
                <a:gd name="connsiteY2" fmla="*/ 9624 h 12417"/>
                <a:gd name="connsiteX3" fmla="*/ 0 w 12417"/>
                <a:gd name="connsiteY3" fmla="*/ 14901 h 12417"/>
                <a:gd name="connsiteX4" fmla="*/ 3104 w 12417"/>
                <a:gd name="connsiteY4" fmla="*/ 14901 h 12417"/>
                <a:gd name="connsiteX5" fmla="*/ 5278 w 12417"/>
                <a:gd name="connsiteY5" fmla="*/ 14901 h 12417"/>
                <a:gd name="connsiteX6" fmla="*/ 7451 w 12417"/>
                <a:gd name="connsiteY6" fmla="*/ 14901 h 12417"/>
                <a:gd name="connsiteX7" fmla="*/ 8382 w 12417"/>
                <a:gd name="connsiteY7" fmla="*/ 13970 h 12417"/>
                <a:gd name="connsiteX8" fmla="*/ 10555 w 12417"/>
                <a:gd name="connsiteY8" fmla="*/ 11797 h 12417"/>
                <a:gd name="connsiteX9" fmla="*/ 14591 w 12417"/>
                <a:gd name="connsiteY9" fmla="*/ 11797 h 12417"/>
                <a:gd name="connsiteX10" fmla="*/ 14591 w 12417"/>
                <a:gd name="connsiteY10" fmla="*/ 4346 h 12417"/>
                <a:gd name="connsiteX11" fmla="*/ 3104 w 12417"/>
                <a:gd name="connsiteY11" fmla="*/ 0 h 1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417" h="12417">
                  <a:moveTo>
                    <a:pt x="1242" y="4346"/>
                  </a:moveTo>
                  <a:lnTo>
                    <a:pt x="0" y="6519"/>
                  </a:lnTo>
                  <a:lnTo>
                    <a:pt x="0" y="9624"/>
                  </a:lnTo>
                  <a:lnTo>
                    <a:pt x="0" y="14901"/>
                  </a:lnTo>
                  <a:lnTo>
                    <a:pt x="3104" y="14901"/>
                  </a:lnTo>
                  <a:lnTo>
                    <a:pt x="5278" y="14901"/>
                  </a:lnTo>
                  <a:lnTo>
                    <a:pt x="7451" y="14901"/>
                  </a:lnTo>
                  <a:lnTo>
                    <a:pt x="8382" y="13970"/>
                  </a:lnTo>
                  <a:lnTo>
                    <a:pt x="10555" y="11797"/>
                  </a:lnTo>
                  <a:lnTo>
                    <a:pt x="14591" y="11797"/>
                  </a:lnTo>
                  <a:lnTo>
                    <a:pt x="14591" y="4346"/>
                  </a:lnTo>
                  <a:lnTo>
                    <a:pt x="3104" y="0"/>
                  </a:lnTo>
                  <a:close/>
                </a:path>
              </a:pathLst>
            </a:custGeom>
            <a:solidFill>
              <a:srgbClr val="D9D9D9"/>
            </a:solidFill>
            <a:ln w="3104"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7D49B9AA-F4C7-46B1-8530-F8E0828CB7A6}"/>
                </a:ext>
              </a:extLst>
            </p:cNvPr>
            <p:cNvSpPr/>
            <p:nvPr/>
          </p:nvSpPr>
          <p:spPr>
            <a:xfrm>
              <a:off x="4937582" y="4135296"/>
              <a:ext cx="15522" cy="6209"/>
            </a:xfrm>
            <a:custGeom>
              <a:avLst/>
              <a:gdLst>
                <a:gd name="connsiteX0" fmla="*/ 5277 w 15522"/>
                <a:gd name="connsiteY0" fmla="*/ 6209 h 6208"/>
                <a:gd name="connsiteX1" fmla="*/ 7451 w 15522"/>
                <a:gd name="connsiteY1" fmla="*/ 6209 h 6208"/>
                <a:gd name="connsiteX2" fmla="*/ 8382 w 15522"/>
                <a:gd name="connsiteY2" fmla="*/ 6209 h 6208"/>
                <a:gd name="connsiteX3" fmla="*/ 12418 w 15522"/>
                <a:gd name="connsiteY3" fmla="*/ 4036 h 6208"/>
                <a:gd name="connsiteX4" fmla="*/ 15522 w 15522"/>
                <a:gd name="connsiteY4" fmla="*/ 4036 h 6208"/>
                <a:gd name="connsiteX5" fmla="*/ 15522 w 15522"/>
                <a:gd name="connsiteY5" fmla="*/ 0 h 6208"/>
                <a:gd name="connsiteX6" fmla="*/ 0 w 15522"/>
                <a:gd name="connsiteY6" fmla="*/ 0 h 6208"/>
                <a:gd name="connsiteX7" fmla="*/ 3104 w 15522"/>
                <a:gd name="connsiteY7" fmla="*/ 4036 h 6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522" h="6208">
                  <a:moveTo>
                    <a:pt x="5277" y="6209"/>
                  </a:moveTo>
                  <a:lnTo>
                    <a:pt x="7451" y="6209"/>
                  </a:lnTo>
                  <a:lnTo>
                    <a:pt x="8382" y="6209"/>
                  </a:lnTo>
                  <a:lnTo>
                    <a:pt x="12418" y="4036"/>
                  </a:lnTo>
                  <a:lnTo>
                    <a:pt x="15522" y="4036"/>
                  </a:lnTo>
                  <a:lnTo>
                    <a:pt x="15522" y="0"/>
                  </a:lnTo>
                  <a:lnTo>
                    <a:pt x="0" y="0"/>
                  </a:lnTo>
                  <a:lnTo>
                    <a:pt x="3104" y="4036"/>
                  </a:lnTo>
                  <a:close/>
                </a:path>
              </a:pathLst>
            </a:custGeom>
            <a:solidFill>
              <a:srgbClr val="D9D9D9"/>
            </a:solidFill>
            <a:ln w="3104"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9DFC4A7C-B405-4CEE-9FD2-B37BAB99393D}"/>
                </a:ext>
              </a:extLst>
            </p:cNvPr>
            <p:cNvSpPr/>
            <p:nvPr/>
          </p:nvSpPr>
          <p:spPr>
            <a:xfrm>
              <a:off x="5256410" y="5105129"/>
              <a:ext cx="12418" cy="24836"/>
            </a:xfrm>
            <a:custGeom>
              <a:avLst/>
              <a:gdLst>
                <a:gd name="connsiteX0" fmla="*/ 9313 w 12417"/>
                <a:gd name="connsiteY0" fmla="*/ 22352 h 24835"/>
                <a:gd name="connsiteX1" fmla="*/ 10245 w 12417"/>
                <a:gd name="connsiteY1" fmla="*/ 18006 h 24835"/>
                <a:gd name="connsiteX2" fmla="*/ 10245 w 12417"/>
                <a:gd name="connsiteY2" fmla="*/ 12728 h 24835"/>
                <a:gd name="connsiteX3" fmla="*/ 10245 w 12417"/>
                <a:gd name="connsiteY3" fmla="*/ 7451 h 24835"/>
                <a:gd name="connsiteX4" fmla="*/ 12418 w 12417"/>
                <a:gd name="connsiteY4" fmla="*/ 0 h 24835"/>
                <a:gd name="connsiteX5" fmla="*/ 3104 w 12417"/>
                <a:gd name="connsiteY5" fmla="*/ 0 h 24835"/>
                <a:gd name="connsiteX6" fmla="*/ 2173 w 12417"/>
                <a:gd name="connsiteY6" fmla="*/ 5588 h 24835"/>
                <a:gd name="connsiteX7" fmla="*/ 2173 w 12417"/>
                <a:gd name="connsiteY7" fmla="*/ 12728 h 24835"/>
                <a:gd name="connsiteX8" fmla="*/ 0 w 12417"/>
                <a:gd name="connsiteY8" fmla="*/ 20179 h 24835"/>
                <a:gd name="connsiteX9" fmla="*/ 0 w 12417"/>
                <a:gd name="connsiteY9" fmla="*/ 27630 h 24835"/>
                <a:gd name="connsiteX10" fmla="*/ 7140 w 12417"/>
                <a:gd name="connsiteY10" fmla="*/ 27630 h 24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417" h="24835">
                  <a:moveTo>
                    <a:pt x="9313" y="22352"/>
                  </a:moveTo>
                  <a:lnTo>
                    <a:pt x="10245" y="18006"/>
                  </a:lnTo>
                  <a:lnTo>
                    <a:pt x="10245" y="12728"/>
                  </a:lnTo>
                  <a:lnTo>
                    <a:pt x="10245" y="7451"/>
                  </a:lnTo>
                  <a:lnTo>
                    <a:pt x="12418" y="0"/>
                  </a:lnTo>
                  <a:lnTo>
                    <a:pt x="3104" y="0"/>
                  </a:lnTo>
                  <a:lnTo>
                    <a:pt x="2173" y="5588"/>
                  </a:lnTo>
                  <a:lnTo>
                    <a:pt x="2173" y="12728"/>
                  </a:lnTo>
                  <a:lnTo>
                    <a:pt x="0" y="20179"/>
                  </a:lnTo>
                  <a:lnTo>
                    <a:pt x="0" y="27630"/>
                  </a:lnTo>
                  <a:lnTo>
                    <a:pt x="7140" y="27630"/>
                  </a:lnTo>
                  <a:close/>
                </a:path>
              </a:pathLst>
            </a:custGeom>
            <a:solidFill>
              <a:srgbClr val="D9D9D9"/>
            </a:solidFill>
            <a:ln w="3104"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078865C0-FFEB-4887-8C40-A1E8C5507C57}"/>
                </a:ext>
              </a:extLst>
            </p:cNvPr>
            <p:cNvSpPr/>
            <p:nvPr/>
          </p:nvSpPr>
          <p:spPr>
            <a:xfrm>
              <a:off x="3850401" y="4200801"/>
              <a:ext cx="406684" cy="447042"/>
            </a:xfrm>
            <a:custGeom>
              <a:avLst/>
              <a:gdLst>
                <a:gd name="connsiteX0" fmla="*/ 395818 w 406683"/>
                <a:gd name="connsiteY0" fmla="*/ 287783 h 447041"/>
                <a:gd name="connsiteX1" fmla="*/ 392714 w 406683"/>
                <a:gd name="connsiteY1" fmla="*/ 285610 h 447041"/>
                <a:gd name="connsiteX2" fmla="*/ 387436 w 406683"/>
                <a:gd name="connsiteY2" fmla="*/ 283437 h 447041"/>
                <a:gd name="connsiteX3" fmla="*/ 383401 w 406683"/>
                <a:gd name="connsiteY3" fmla="*/ 282506 h 447041"/>
                <a:gd name="connsiteX4" fmla="*/ 381227 w 406683"/>
                <a:gd name="connsiteY4" fmla="*/ 280333 h 447041"/>
                <a:gd name="connsiteX5" fmla="*/ 381227 w 406683"/>
                <a:gd name="connsiteY5" fmla="*/ 278159 h 447041"/>
                <a:gd name="connsiteX6" fmla="*/ 381227 w 406683"/>
                <a:gd name="connsiteY6" fmla="*/ 275986 h 447041"/>
                <a:gd name="connsiteX7" fmla="*/ 383401 w 406683"/>
                <a:gd name="connsiteY7" fmla="*/ 275055 h 447041"/>
                <a:gd name="connsiteX8" fmla="*/ 381227 w 406683"/>
                <a:gd name="connsiteY8" fmla="*/ 270709 h 447041"/>
                <a:gd name="connsiteX9" fmla="*/ 379986 w 406683"/>
                <a:gd name="connsiteY9" fmla="*/ 268846 h 447041"/>
                <a:gd name="connsiteX10" fmla="*/ 375950 w 406683"/>
                <a:gd name="connsiteY10" fmla="*/ 265431 h 447041"/>
                <a:gd name="connsiteX11" fmla="*/ 372845 w 406683"/>
                <a:gd name="connsiteY11" fmla="*/ 263568 h 447041"/>
                <a:gd name="connsiteX12" fmla="*/ 366636 w 406683"/>
                <a:gd name="connsiteY12" fmla="*/ 261395 h 447041"/>
                <a:gd name="connsiteX13" fmla="*/ 363532 w 406683"/>
                <a:gd name="connsiteY13" fmla="*/ 258291 h 447041"/>
                <a:gd name="connsiteX14" fmla="*/ 359186 w 406683"/>
                <a:gd name="connsiteY14" fmla="*/ 256118 h 447041"/>
                <a:gd name="connsiteX15" fmla="*/ 358254 w 406683"/>
                <a:gd name="connsiteY15" fmla="*/ 253945 h 447041"/>
                <a:gd name="connsiteX16" fmla="*/ 358254 w 406683"/>
                <a:gd name="connsiteY16" fmla="*/ 252703 h 447041"/>
                <a:gd name="connsiteX17" fmla="*/ 356081 w 406683"/>
                <a:gd name="connsiteY17" fmla="*/ 250840 h 447041"/>
                <a:gd name="connsiteX18" fmla="*/ 356081 w 406683"/>
                <a:gd name="connsiteY18" fmla="*/ 248667 h 447041"/>
                <a:gd name="connsiteX19" fmla="*/ 356081 w 406683"/>
                <a:gd name="connsiteY19" fmla="*/ 243389 h 447041"/>
                <a:gd name="connsiteX20" fmla="*/ 341490 w 406683"/>
                <a:gd name="connsiteY20" fmla="*/ 238112 h 447041"/>
                <a:gd name="connsiteX21" fmla="*/ 330004 w 406683"/>
                <a:gd name="connsiteY21" fmla="*/ 228488 h 447041"/>
                <a:gd name="connsiteX22" fmla="*/ 322864 w 406683"/>
                <a:gd name="connsiteY22" fmla="*/ 215760 h 447041"/>
                <a:gd name="connsiteX23" fmla="*/ 325037 w 406683"/>
                <a:gd name="connsiteY23" fmla="*/ 211724 h 447041"/>
                <a:gd name="connsiteX24" fmla="*/ 326899 w 406683"/>
                <a:gd name="connsiteY24" fmla="*/ 206446 h 447041"/>
                <a:gd name="connsiteX25" fmla="*/ 330004 w 406683"/>
                <a:gd name="connsiteY25" fmla="*/ 203032 h 447041"/>
                <a:gd name="connsiteX26" fmla="*/ 336523 w 406683"/>
                <a:gd name="connsiteY26" fmla="*/ 195581 h 447041"/>
                <a:gd name="connsiteX27" fmla="*/ 326899 w 406683"/>
                <a:gd name="connsiteY27" fmla="*/ 184094 h 447041"/>
                <a:gd name="connsiteX28" fmla="*/ 319759 w 406683"/>
                <a:gd name="connsiteY28" fmla="*/ 171366 h 447041"/>
                <a:gd name="connsiteX29" fmla="*/ 310446 w 406683"/>
                <a:gd name="connsiteY29" fmla="*/ 158638 h 447041"/>
                <a:gd name="connsiteX30" fmla="*/ 302995 w 406683"/>
                <a:gd name="connsiteY30" fmla="*/ 147151 h 447041"/>
                <a:gd name="connsiteX31" fmla="*/ 290577 w 406683"/>
                <a:gd name="connsiteY31" fmla="*/ 139701 h 447041"/>
                <a:gd name="connsiteX32" fmla="*/ 275986 w 406683"/>
                <a:gd name="connsiteY32" fmla="*/ 134423 h 447041"/>
                <a:gd name="connsiteX33" fmla="*/ 275986 w 406683"/>
                <a:gd name="connsiteY33" fmla="*/ 121695 h 447041"/>
                <a:gd name="connsiteX34" fmla="*/ 259222 w 406683"/>
                <a:gd name="connsiteY34" fmla="*/ 106793 h 447041"/>
                <a:gd name="connsiteX35" fmla="*/ 244631 w 406683"/>
                <a:gd name="connsiteY35" fmla="*/ 90029 h 447041"/>
                <a:gd name="connsiteX36" fmla="*/ 226936 w 406683"/>
                <a:gd name="connsiteY36" fmla="*/ 77301 h 447041"/>
                <a:gd name="connsiteX37" fmla="*/ 222900 w 406683"/>
                <a:gd name="connsiteY37" fmla="*/ 75128 h 447041"/>
                <a:gd name="connsiteX38" fmla="*/ 219796 w 406683"/>
                <a:gd name="connsiteY38" fmla="*/ 75128 h 447041"/>
                <a:gd name="connsiteX39" fmla="*/ 214518 w 406683"/>
                <a:gd name="connsiteY39" fmla="*/ 75128 h 447041"/>
                <a:gd name="connsiteX40" fmla="*/ 209240 w 406683"/>
                <a:gd name="connsiteY40" fmla="*/ 75128 h 447041"/>
                <a:gd name="connsiteX41" fmla="*/ 203032 w 406683"/>
                <a:gd name="connsiteY41" fmla="*/ 75128 h 447041"/>
                <a:gd name="connsiteX42" fmla="*/ 199927 w 406683"/>
                <a:gd name="connsiteY42" fmla="*/ 72955 h 447041"/>
                <a:gd name="connsiteX43" fmla="*/ 192787 w 406683"/>
                <a:gd name="connsiteY43" fmla="*/ 64573 h 447041"/>
                <a:gd name="connsiteX44" fmla="*/ 187509 w 406683"/>
                <a:gd name="connsiteY44" fmla="*/ 50913 h 447041"/>
                <a:gd name="connsiteX45" fmla="*/ 180059 w 406683"/>
                <a:gd name="connsiteY45" fmla="*/ 36012 h 447041"/>
                <a:gd name="connsiteX46" fmla="*/ 172918 w 406683"/>
                <a:gd name="connsiteY46" fmla="*/ 23283 h 447041"/>
                <a:gd name="connsiteX47" fmla="*/ 166709 w 406683"/>
                <a:gd name="connsiteY47" fmla="*/ 22352 h 447041"/>
                <a:gd name="connsiteX48" fmla="*/ 161432 w 406683"/>
                <a:gd name="connsiteY48" fmla="*/ 20179 h 447041"/>
                <a:gd name="connsiteX49" fmla="*/ 156154 w 406683"/>
                <a:gd name="connsiteY49" fmla="*/ 18006 h 447041"/>
                <a:gd name="connsiteX50" fmla="*/ 152118 w 406683"/>
                <a:gd name="connsiteY50" fmla="*/ 15833 h 447041"/>
                <a:gd name="connsiteX51" fmla="*/ 146841 w 406683"/>
                <a:gd name="connsiteY51" fmla="*/ 12728 h 447041"/>
                <a:gd name="connsiteX52" fmla="*/ 141563 w 406683"/>
                <a:gd name="connsiteY52" fmla="*/ 12728 h 447041"/>
                <a:gd name="connsiteX53" fmla="*/ 137527 w 406683"/>
                <a:gd name="connsiteY53" fmla="*/ 14901 h 447041"/>
                <a:gd name="connsiteX54" fmla="*/ 136596 w 406683"/>
                <a:gd name="connsiteY54" fmla="*/ 14901 h 447041"/>
                <a:gd name="connsiteX55" fmla="*/ 132250 w 406683"/>
                <a:gd name="connsiteY55" fmla="*/ 15833 h 447041"/>
                <a:gd name="connsiteX56" fmla="*/ 136596 w 406683"/>
                <a:gd name="connsiteY56" fmla="*/ 28561 h 447041"/>
                <a:gd name="connsiteX57" fmla="*/ 139701 w 406683"/>
                <a:gd name="connsiteY57" fmla="*/ 38185 h 447041"/>
                <a:gd name="connsiteX58" fmla="*/ 141563 w 406683"/>
                <a:gd name="connsiteY58" fmla="*/ 49671 h 447041"/>
                <a:gd name="connsiteX59" fmla="*/ 143736 w 406683"/>
                <a:gd name="connsiteY59" fmla="*/ 65504 h 447041"/>
                <a:gd name="connsiteX60" fmla="*/ 154291 w 406683"/>
                <a:gd name="connsiteY60" fmla="*/ 62400 h 447041"/>
                <a:gd name="connsiteX61" fmla="*/ 161432 w 406683"/>
                <a:gd name="connsiteY61" fmla="*/ 57122 h 447041"/>
                <a:gd name="connsiteX62" fmla="*/ 166709 w 406683"/>
                <a:gd name="connsiteY62" fmla="*/ 52776 h 447041"/>
                <a:gd name="connsiteX63" fmla="*/ 176023 w 406683"/>
                <a:gd name="connsiteY63" fmla="*/ 49671 h 447041"/>
                <a:gd name="connsiteX64" fmla="*/ 176023 w 406683"/>
                <a:gd name="connsiteY64" fmla="*/ 52776 h 447041"/>
                <a:gd name="connsiteX65" fmla="*/ 180059 w 406683"/>
                <a:gd name="connsiteY65" fmla="*/ 52776 h 447041"/>
                <a:gd name="connsiteX66" fmla="*/ 176023 w 406683"/>
                <a:gd name="connsiteY66" fmla="*/ 54949 h 447041"/>
                <a:gd name="connsiteX67" fmla="*/ 172918 w 406683"/>
                <a:gd name="connsiteY67" fmla="*/ 58053 h 447041"/>
                <a:gd name="connsiteX68" fmla="*/ 166709 w 406683"/>
                <a:gd name="connsiteY68" fmla="*/ 60226 h 447041"/>
                <a:gd name="connsiteX69" fmla="*/ 163605 w 406683"/>
                <a:gd name="connsiteY69" fmla="*/ 62400 h 447041"/>
                <a:gd name="connsiteX70" fmla="*/ 159259 w 406683"/>
                <a:gd name="connsiteY70" fmla="*/ 65504 h 447041"/>
                <a:gd name="connsiteX71" fmla="*/ 158327 w 406683"/>
                <a:gd name="connsiteY71" fmla="*/ 69850 h 447041"/>
                <a:gd name="connsiteX72" fmla="*/ 156154 w 406683"/>
                <a:gd name="connsiteY72" fmla="*/ 75128 h 447041"/>
                <a:gd name="connsiteX73" fmla="*/ 154291 w 406683"/>
                <a:gd name="connsiteY73" fmla="*/ 80405 h 447041"/>
                <a:gd name="connsiteX74" fmla="*/ 152118 w 406683"/>
                <a:gd name="connsiteY74" fmla="*/ 84752 h 447041"/>
                <a:gd name="connsiteX75" fmla="*/ 150877 w 406683"/>
                <a:gd name="connsiteY75" fmla="*/ 86614 h 447041"/>
                <a:gd name="connsiteX76" fmla="*/ 149014 w 406683"/>
                <a:gd name="connsiteY76" fmla="*/ 87856 h 447041"/>
                <a:gd name="connsiteX77" fmla="*/ 146841 w 406683"/>
                <a:gd name="connsiteY77" fmla="*/ 87856 h 447041"/>
                <a:gd name="connsiteX78" fmla="*/ 143736 w 406683"/>
                <a:gd name="connsiteY78" fmla="*/ 90029 h 447041"/>
                <a:gd name="connsiteX79" fmla="*/ 143736 w 406683"/>
                <a:gd name="connsiteY79" fmla="*/ 82579 h 447041"/>
                <a:gd name="connsiteX80" fmla="*/ 141563 w 406683"/>
                <a:gd name="connsiteY80" fmla="*/ 69850 h 447041"/>
                <a:gd name="connsiteX81" fmla="*/ 139701 w 406683"/>
                <a:gd name="connsiteY81" fmla="*/ 58053 h 447041"/>
                <a:gd name="connsiteX82" fmla="*/ 139701 w 406683"/>
                <a:gd name="connsiteY82" fmla="*/ 52776 h 447041"/>
                <a:gd name="connsiteX83" fmla="*/ 126972 w 406683"/>
                <a:gd name="connsiteY83" fmla="*/ 49671 h 447041"/>
                <a:gd name="connsiteX84" fmla="*/ 119832 w 406683"/>
                <a:gd name="connsiteY84" fmla="*/ 38185 h 447041"/>
                <a:gd name="connsiteX85" fmla="*/ 112381 w 406683"/>
                <a:gd name="connsiteY85" fmla="*/ 25457 h 447041"/>
                <a:gd name="connsiteX86" fmla="*/ 107414 w 406683"/>
                <a:gd name="connsiteY86" fmla="*/ 12728 h 447041"/>
                <a:gd name="connsiteX87" fmla="*/ 80095 w 406683"/>
                <a:gd name="connsiteY87" fmla="*/ 12728 h 447041"/>
                <a:gd name="connsiteX88" fmla="*/ 80095 w 406683"/>
                <a:gd name="connsiteY88" fmla="*/ 57122 h 447041"/>
                <a:gd name="connsiteX89" fmla="*/ 73886 w 406683"/>
                <a:gd name="connsiteY89" fmla="*/ 57122 h 447041"/>
                <a:gd name="connsiteX90" fmla="*/ 70782 w 406683"/>
                <a:gd name="connsiteY90" fmla="*/ 54949 h 447041"/>
                <a:gd name="connsiteX91" fmla="*/ 66746 w 406683"/>
                <a:gd name="connsiteY91" fmla="*/ 54949 h 447041"/>
                <a:gd name="connsiteX92" fmla="*/ 63641 w 406683"/>
                <a:gd name="connsiteY92" fmla="*/ 52776 h 447041"/>
                <a:gd name="connsiteX93" fmla="*/ 56191 w 406683"/>
                <a:gd name="connsiteY93" fmla="*/ 38185 h 447041"/>
                <a:gd name="connsiteX94" fmla="*/ 54328 w 406683"/>
                <a:gd name="connsiteY94" fmla="*/ 22352 h 447041"/>
                <a:gd name="connsiteX95" fmla="*/ 56191 w 406683"/>
                <a:gd name="connsiteY95" fmla="*/ 3104 h 447041"/>
                <a:gd name="connsiteX96" fmla="*/ 52155 w 406683"/>
                <a:gd name="connsiteY96" fmla="*/ 3104 h 447041"/>
                <a:gd name="connsiteX97" fmla="*/ 52155 w 406683"/>
                <a:gd name="connsiteY97" fmla="*/ 0 h 447041"/>
                <a:gd name="connsiteX98" fmla="*/ 22973 w 406683"/>
                <a:gd name="connsiteY98" fmla="*/ 3104 h 447041"/>
                <a:gd name="connsiteX99" fmla="*/ 19869 w 406683"/>
                <a:gd name="connsiteY99" fmla="*/ 28561 h 447041"/>
                <a:gd name="connsiteX100" fmla="*/ 16764 w 406683"/>
                <a:gd name="connsiteY100" fmla="*/ 54949 h 447041"/>
                <a:gd name="connsiteX101" fmla="*/ 9313 w 406683"/>
                <a:gd name="connsiteY101" fmla="*/ 79474 h 447041"/>
                <a:gd name="connsiteX102" fmla="*/ 0 w 406683"/>
                <a:gd name="connsiteY102" fmla="*/ 97480 h 447041"/>
                <a:gd name="connsiteX103" fmla="*/ 3104 w 406683"/>
                <a:gd name="connsiteY103" fmla="*/ 104620 h 447041"/>
                <a:gd name="connsiteX104" fmla="*/ 7451 w 406683"/>
                <a:gd name="connsiteY104" fmla="*/ 109898 h 447041"/>
                <a:gd name="connsiteX105" fmla="*/ 12418 w 406683"/>
                <a:gd name="connsiteY105" fmla="*/ 114244 h 447041"/>
                <a:gd name="connsiteX106" fmla="*/ 19869 w 406683"/>
                <a:gd name="connsiteY106" fmla="*/ 116417 h 447041"/>
                <a:gd name="connsiteX107" fmla="*/ 27009 w 406683"/>
                <a:gd name="connsiteY107" fmla="*/ 117349 h 447041"/>
                <a:gd name="connsiteX108" fmla="*/ 27009 w 406683"/>
                <a:gd name="connsiteY108" fmla="*/ 121695 h 447041"/>
                <a:gd name="connsiteX109" fmla="*/ 27009 w 406683"/>
                <a:gd name="connsiteY109" fmla="*/ 123868 h 447041"/>
                <a:gd name="connsiteX110" fmla="*/ 25146 w 406683"/>
                <a:gd name="connsiteY110" fmla="*/ 123868 h 447041"/>
                <a:gd name="connsiteX111" fmla="*/ 25146 w 406683"/>
                <a:gd name="connsiteY111" fmla="*/ 124799 h 447041"/>
                <a:gd name="connsiteX112" fmla="*/ 22973 w 406683"/>
                <a:gd name="connsiteY112" fmla="*/ 126972 h 447041"/>
                <a:gd name="connsiteX113" fmla="*/ 30113 w 406683"/>
                <a:gd name="connsiteY113" fmla="*/ 141874 h 447041"/>
                <a:gd name="connsiteX114" fmla="*/ 41600 w 406683"/>
                <a:gd name="connsiteY114" fmla="*/ 151187 h 447041"/>
                <a:gd name="connsiteX115" fmla="*/ 56191 w 406683"/>
                <a:gd name="connsiteY115" fmla="*/ 156465 h 447041"/>
                <a:gd name="connsiteX116" fmla="*/ 72955 w 406683"/>
                <a:gd name="connsiteY116" fmla="*/ 161742 h 447041"/>
                <a:gd name="connsiteX117" fmla="*/ 90650 w 406683"/>
                <a:gd name="connsiteY117" fmla="*/ 166089 h 447041"/>
                <a:gd name="connsiteX118" fmla="*/ 107414 w 406683"/>
                <a:gd name="connsiteY118" fmla="*/ 171366 h 447041"/>
                <a:gd name="connsiteX119" fmla="*/ 119832 w 406683"/>
                <a:gd name="connsiteY119" fmla="*/ 178817 h 447041"/>
                <a:gd name="connsiteX120" fmla="*/ 132250 w 406683"/>
                <a:gd name="connsiteY120" fmla="*/ 174471 h 447041"/>
                <a:gd name="connsiteX121" fmla="*/ 139701 w 406683"/>
                <a:gd name="connsiteY121" fmla="*/ 169193 h 447041"/>
                <a:gd name="connsiteX122" fmla="*/ 144668 w 406683"/>
                <a:gd name="connsiteY122" fmla="*/ 163915 h 447041"/>
                <a:gd name="connsiteX123" fmla="*/ 150877 w 406683"/>
                <a:gd name="connsiteY123" fmla="*/ 158638 h 447041"/>
                <a:gd name="connsiteX124" fmla="*/ 159259 w 406683"/>
                <a:gd name="connsiteY124" fmla="*/ 154602 h 447041"/>
                <a:gd name="connsiteX125" fmla="*/ 168882 w 406683"/>
                <a:gd name="connsiteY125" fmla="*/ 156465 h 447041"/>
                <a:gd name="connsiteX126" fmla="*/ 178196 w 406683"/>
                <a:gd name="connsiteY126" fmla="*/ 163915 h 447041"/>
                <a:gd name="connsiteX127" fmla="*/ 188441 w 406683"/>
                <a:gd name="connsiteY127" fmla="*/ 171366 h 447041"/>
                <a:gd name="connsiteX128" fmla="*/ 203032 w 406683"/>
                <a:gd name="connsiteY128" fmla="*/ 174471 h 447041"/>
                <a:gd name="connsiteX129" fmla="*/ 212345 w 406683"/>
                <a:gd name="connsiteY129" fmla="*/ 218864 h 447041"/>
                <a:gd name="connsiteX130" fmla="*/ 219796 w 406683"/>
                <a:gd name="connsiteY130" fmla="*/ 228488 h 447041"/>
                <a:gd name="connsiteX131" fmla="*/ 230040 w 406683"/>
                <a:gd name="connsiteY131" fmla="*/ 235939 h 447041"/>
                <a:gd name="connsiteX132" fmla="*/ 239664 w 406683"/>
                <a:gd name="connsiteY132" fmla="*/ 243389 h 447041"/>
                <a:gd name="connsiteX133" fmla="*/ 246804 w 406683"/>
                <a:gd name="connsiteY133" fmla="*/ 256118 h 447041"/>
                <a:gd name="connsiteX134" fmla="*/ 248977 w 406683"/>
                <a:gd name="connsiteY134" fmla="*/ 265431 h 447041"/>
                <a:gd name="connsiteX135" fmla="*/ 246804 w 406683"/>
                <a:gd name="connsiteY135" fmla="*/ 278159 h 447041"/>
                <a:gd name="connsiteX136" fmla="*/ 243700 w 406683"/>
                <a:gd name="connsiteY136" fmla="*/ 295234 h 447041"/>
                <a:gd name="connsiteX137" fmla="*/ 237491 w 406683"/>
                <a:gd name="connsiteY137" fmla="*/ 311998 h 447041"/>
                <a:gd name="connsiteX138" fmla="*/ 232213 w 406683"/>
                <a:gd name="connsiteY138" fmla="*/ 326899 h 447041"/>
                <a:gd name="connsiteX139" fmla="*/ 226936 w 406683"/>
                <a:gd name="connsiteY139" fmla="*/ 337455 h 447041"/>
                <a:gd name="connsiteX140" fmla="*/ 209240 w 406683"/>
                <a:gd name="connsiteY140" fmla="*/ 342732 h 447041"/>
                <a:gd name="connsiteX141" fmla="*/ 188441 w 406683"/>
                <a:gd name="connsiteY141" fmla="*/ 348010 h 447041"/>
                <a:gd name="connsiteX142" fmla="*/ 172918 w 406683"/>
                <a:gd name="connsiteY142" fmla="*/ 354529 h 447041"/>
                <a:gd name="connsiteX143" fmla="*/ 172918 w 406683"/>
                <a:gd name="connsiteY143" fmla="*/ 361669 h 447041"/>
                <a:gd name="connsiteX144" fmla="*/ 172918 w 406683"/>
                <a:gd name="connsiteY144" fmla="*/ 367257 h 447041"/>
                <a:gd name="connsiteX145" fmla="*/ 173850 w 406683"/>
                <a:gd name="connsiteY145" fmla="*/ 372535 h 447041"/>
                <a:gd name="connsiteX146" fmla="*/ 176023 w 406683"/>
                <a:gd name="connsiteY146" fmla="*/ 377813 h 447041"/>
                <a:gd name="connsiteX147" fmla="*/ 197754 w 406683"/>
                <a:gd name="connsiteY147" fmla="*/ 376571 h 447041"/>
                <a:gd name="connsiteX148" fmla="*/ 216691 w 406683"/>
                <a:gd name="connsiteY148" fmla="*/ 370362 h 447041"/>
                <a:gd name="connsiteX149" fmla="*/ 232213 w 406683"/>
                <a:gd name="connsiteY149" fmla="*/ 361669 h 447041"/>
                <a:gd name="connsiteX150" fmla="*/ 243700 w 406683"/>
                <a:gd name="connsiteY150" fmla="*/ 372535 h 447041"/>
                <a:gd name="connsiteX151" fmla="*/ 254255 w 406683"/>
                <a:gd name="connsiteY151" fmla="*/ 387126 h 447041"/>
                <a:gd name="connsiteX152" fmla="*/ 261395 w 406683"/>
                <a:gd name="connsiteY152" fmla="*/ 402027 h 447041"/>
                <a:gd name="connsiteX153" fmla="*/ 268846 w 406683"/>
                <a:gd name="connsiteY153" fmla="*/ 418791 h 447041"/>
                <a:gd name="connsiteX154" fmla="*/ 280022 w 406683"/>
                <a:gd name="connsiteY154" fmla="*/ 429657 h 447041"/>
                <a:gd name="connsiteX155" fmla="*/ 292750 w 406683"/>
                <a:gd name="connsiteY155" fmla="*/ 436797 h 447041"/>
                <a:gd name="connsiteX156" fmla="*/ 310446 w 406683"/>
                <a:gd name="connsiteY156" fmla="*/ 441143 h 447041"/>
                <a:gd name="connsiteX157" fmla="*/ 326899 w 406683"/>
                <a:gd name="connsiteY157" fmla="*/ 444248 h 447041"/>
                <a:gd name="connsiteX158" fmla="*/ 339628 w 406683"/>
                <a:gd name="connsiteY158" fmla="*/ 449526 h 447041"/>
                <a:gd name="connsiteX159" fmla="*/ 343663 w 406683"/>
                <a:gd name="connsiteY159" fmla="*/ 449526 h 447041"/>
                <a:gd name="connsiteX160" fmla="*/ 336523 w 406683"/>
                <a:gd name="connsiteY160" fmla="*/ 433693 h 447041"/>
                <a:gd name="connsiteX161" fmla="*/ 326899 w 406683"/>
                <a:gd name="connsiteY161" fmla="*/ 420964 h 447041"/>
                <a:gd name="connsiteX162" fmla="*/ 316655 w 406683"/>
                <a:gd name="connsiteY162" fmla="*/ 406374 h 447041"/>
                <a:gd name="connsiteX163" fmla="*/ 319759 w 406683"/>
                <a:gd name="connsiteY163" fmla="*/ 406374 h 447041"/>
                <a:gd name="connsiteX164" fmla="*/ 322864 w 406683"/>
                <a:gd name="connsiteY164" fmla="*/ 407305 h 447041"/>
                <a:gd name="connsiteX165" fmla="*/ 330004 w 406683"/>
                <a:gd name="connsiteY165" fmla="*/ 411651 h 447041"/>
                <a:gd name="connsiteX166" fmla="*/ 339628 w 406683"/>
                <a:gd name="connsiteY166" fmla="*/ 416929 h 447041"/>
                <a:gd name="connsiteX167" fmla="*/ 348941 w 406683"/>
                <a:gd name="connsiteY167" fmla="*/ 422206 h 447041"/>
                <a:gd name="connsiteX168" fmla="*/ 356081 w 406683"/>
                <a:gd name="connsiteY168" fmla="*/ 426242 h 447041"/>
                <a:gd name="connsiteX169" fmla="*/ 359186 w 406683"/>
                <a:gd name="connsiteY169" fmla="*/ 424379 h 447041"/>
                <a:gd name="connsiteX170" fmla="*/ 361359 w 406683"/>
                <a:gd name="connsiteY170" fmla="*/ 422206 h 447041"/>
                <a:gd name="connsiteX171" fmla="*/ 363532 w 406683"/>
                <a:gd name="connsiteY171" fmla="*/ 420964 h 447041"/>
                <a:gd name="connsiteX172" fmla="*/ 363532 w 406683"/>
                <a:gd name="connsiteY172" fmla="*/ 418791 h 447041"/>
                <a:gd name="connsiteX173" fmla="*/ 365395 w 406683"/>
                <a:gd name="connsiteY173" fmla="*/ 416929 h 447041"/>
                <a:gd name="connsiteX174" fmla="*/ 366636 w 406683"/>
                <a:gd name="connsiteY174" fmla="*/ 414756 h 447041"/>
                <a:gd name="connsiteX175" fmla="*/ 365395 w 406683"/>
                <a:gd name="connsiteY175" fmla="*/ 394577 h 447041"/>
                <a:gd name="connsiteX176" fmla="*/ 359186 w 406683"/>
                <a:gd name="connsiteY176" fmla="*/ 379675 h 447041"/>
                <a:gd name="connsiteX177" fmla="*/ 352045 w 406683"/>
                <a:gd name="connsiteY177" fmla="*/ 365084 h 447041"/>
                <a:gd name="connsiteX178" fmla="*/ 339628 w 406683"/>
                <a:gd name="connsiteY178" fmla="*/ 365084 h 447041"/>
                <a:gd name="connsiteX179" fmla="*/ 332177 w 406683"/>
                <a:gd name="connsiteY179" fmla="*/ 333108 h 447041"/>
                <a:gd name="connsiteX180" fmla="*/ 322864 w 406683"/>
                <a:gd name="connsiteY180" fmla="*/ 304547 h 447041"/>
                <a:gd name="connsiteX181" fmla="*/ 329073 w 406683"/>
                <a:gd name="connsiteY181" fmla="*/ 302685 h 447041"/>
                <a:gd name="connsiteX182" fmla="*/ 334350 w 406683"/>
                <a:gd name="connsiteY182" fmla="*/ 302685 h 447041"/>
                <a:gd name="connsiteX183" fmla="*/ 339628 w 406683"/>
                <a:gd name="connsiteY183" fmla="*/ 300512 h 447041"/>
                <a:gd name="connsiteX184" fmla="*/ 346768 w 406683"/>
                <a:gd name="connsiteY184" fmla="*/ 300512 h 447041"/>
                <a:gd name="connsiteX185" fmla="*/ 352045 w 406683"/>
                <a:gd name="connsiteY185" fmla="*/ 313240 h 447041"/>
                <a:gd name="connsiteX186" fmla="*/ 359186 w 406683"/>
                <a:gd name="connsiteY186" fmla="*/ 322553 h 447041"/>
                <a:gd name="connsiteX187" fmla="*/ 368810 w 406683"/>
                <a:gd name="connsiteY187" fmla="*/ 332177 h 447041"/>
                <a:gd name="connsiteX188" fmla="*/ 375950 w 406683"/>
                <a:gd name="connsiteY188" fmla="*/ 340559 h 447041"/>
                <a:gd name="connsiteX189" fmla="*/ 383401 w 406683"/>
                <a:gd name="connsiteY189" fmla="*/ 340559 h 447041"/>
                <a:gd name="connsiteX190" fmla="*/ 388368 w 406683"/>
                <a:gd name="connsiteY190" fmla="*/ 339628 h 447041"/>
                <a:gd name="connsiteX191" fmla="*/ 394577 w 406683"/>
                <a:gd name="connsiteY191" fmla="*/ 339628 h 447041"/>
                <a:gd name="connsiteX192" fmla="*/ 399854 w 406683"/>
                <a:gd name="connsiteY192" fmla="*/ 337455 h 447041"/>
                <a:gd name="connsiteX193" fmla="*/ 407305 w 406683"/>
                <a:gd name="connsiteY193" fmla="*/ 287783 h 447041"/>
                <a:gd name="connsiteX194" fmla="*/ 402027 w 406683"/>
                <a:gd name="connsiteY194" fmla="*/ 287783 h 447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Lst>
              <a:rect l="l" t="t" r="r" b="b"/>
              <a:pathLst>
                <a:path w="406683" h="447041">
                  <a:moveTo>
                    <a:pt x="395818" y="287783"/>
                  </a:moveTo>
                  <a:lnTo>
                    <a:pt x="392714" y="285610"/>
                  </a:lnTo>
                  <a:lnTo>
                    <a:pt x="387436" y="283437"/>
                  </a:lnTo>
                  <a:lnTo>
                    <a:pt x="383401" y="282506"/>
                  </a:lnTo>
                  <a:lnTo>
                    <a:pt x="381227" y="280333"/>
                  </a:lnTo>
                  <a:lnTo>
                    <a:pt x="381227" y="278159"/>
                  </a:lnTo>
                  <a:lnTo>
                    <a:pt x="381227" y="275986"/>
                  </a:lnTo>
                  <a:lnTo>
                    <a:pt x="383401" y="275055"/>
                  </a:lnTo>
                  <a:lnTo>
                    <a:pt x="381227" y="270709"/>
                  </a:lnTo>
                  <a:lnTo>
                    <a:pt x="379986" y="268846"/>
                  </a:lnTo>
                  <a:lnTo>
                    <a:pt x="375950" y="265431"/>
                  </a:lnTo>
                  <a:lnTo>
                    <a:pt x="372845" y="263568"/>
                  </a:lnTo>
                  <a:lnTo>
                    <a:pt x="366636" y="261395"/>
                  </a:lnTo>
                  <a:lnTo>
                    <a:pt x="363532" y="258291"/>
                  </a:lnTo>
                  <a:lnTo>
                    <a:pt x="359186" y="256118"/>
                  </a:lnTo>
                  <a:lnTo>
                    <a:pt x="358254" y="253945"/>
                  </a:lnTo>
                  <a:lnTo>
                    <a:pt x="358254" y="252703"/>
                  </a:lnTo>
                  <a:lnTo>
                    <a:pt x="356081" y="250840"/>
                  </a:lnTo>
                  <a:lnTo>
                    <a:pt x="356081" y="248667"/>
                  </a:lnTo>
                  <a:lnTo>
                    <a:pt x="356081" y="243389"/>
                  </a:lnTo>
                  <a:lnTo>
                    <a:pt x="341490" y="238112"/>
                  </a:lnTo>
                  <a:lnTo>
                    <a:pt x="330004" y="228488"/>
                  </a:lnTo>
                  <a:lnTo>
                    <a:pt x="322864" y="215760"/>
                  </a:lnTo>
                  <a:lnTo>
                    <a:pt x="325037" y="211724"/>
                  </a:lnTo>
                  <a:lnTo>
                    <a:pt x="326899" y="206446"/>
                  </a:lnTo>
                  <a:lnTo>
                    <a:pt x="330004" y="203032"/>
                  </a:lnTo>
                  <a:lnTo>
                    <a:pt x="336523" y="195581"/>
                  </a:lnTo>
                  <a:lnTo>
                    <a:pt x="326899" y="184094"/>
                  </a:lnTo>
                  <a:lnTo>
                    <a:pt x="319759" y="171366"/>
                  </a:lnTo>
                  <a:lnTo>
                    <a:pt x="310446" y="158638"/>
                  </a:lnTo>
                  <a:lnTo>
                    <a:pt x="302995" y="147151"/>
                  </a:lnTo>
                  <a:lnTo>
                    <a:pt x="290577" y="139701"/>
                  </a:lnTo>
                  <a:lnTo>
                    <a:pt x="275986" y="134423"/>
                  </a:lnTo>
                  <a:lnTo>
                    <a:pt x="275986" y="121695"/>
                  </a:lnTo>
                  <a:lnTo>
                    <a:pt x="259222" y="106793"/>
                  </a:lnTo>
                  <a:lnTo>
                    <a:pt x="244631" y="90029"/>
                  </a:lnTo>
                  <a:lnTo>
                    <a:pt x="226936" y="77301"/>
                  </a:lnTo>
                  <a:lnTo>
                    <a:pt x="222900" y="75128"/>
                  </a:lnTo>
                  <a:lnTo>
                    <a:pt x="219796" y="75128"/>
                  </a:lnTo>
                  <a:lnTo>
                    <a:pt x="214518" y="75128"/>
                  </a:lnTo>
                  <a:lnTo>
                    <a:pt x="209240" y="75128"/>
                  </a:lnTo>
                  <a:lnTo>
                    <a:pt x="203032" y="75128"/>
                  </a:lnTo>
                  <a:lnTo>
                    <a:pt x="199927" y="72955"/>
                  </a:lnTo>
                  <a:lnTo>
                    <a:pt x="192787" y="64573"/>
                  </a:lnTo>
                  <a:lnTo>
                    <a:pt x="187509" y="50913"/>
                  </a:lnTo>
                  <a:lnTo>
                    <a:pt x="180059" y="36012"/>
                  </a:lnTo>
                  <a:lnTo>
                    <a:pt x="172918" y="23283"/>
                  </a:lnTo>
                  <a:lnTo>
                    <a:pt x="166709" y="22352"/>
                  </a:lnTo>
                  <a:lnTo>
                    <a:pt x="161432" y="20179"/>
                  </a:lnTo>
                  <a:lnTo>
                    <a:pt x="156154" y="18006"/>
                  </a:lnTo>
                  <a:lnTo>
                    <a:pt x="152118" y="15833"/>
                  </a:lnTo>
                  <a:lnTo>
                    <a:pt x="146841" y="12728"/>
                  </a:lnTo>
                  <a:lnTo>
                    <a:pt x="141563" y="12728"/>
                  </a:lnTo>
                  <a:lnTo>
                    <a:pt x="137527" y="14901"/>
                  </a:lnTo>
                  <a:lnTo>
                    <a:pt x="136596" y="14901"/>
                  </a:lnTo>
                  <a:lnTo>
                    <a:pt x="132250" y="15833"/>
                  </a:lnTo>
                  <a:lnTo>
                    <a:pt x="136596" y="28561"/>
                  </a:lnTo>
                  <a:lnTo>
                    <a:pt x="139701" y="38185"/>
                  </a:lnTo>
                  <a:lnTo>
                    <a:pt x="141563" y="49671"/>
                  </a:lnTo>
                  <a:lnTo>
                    <a:pt x="143736" y="65504"/>
                  </a:lnTo>
                  <a:lnTo>
                    <a:pt x="154291" y="62400"/>
                  </a:lnTo>
                  <a:lnTo>
                    <a:pt x="161432" y="57122"/>
                  </a:lnTo>
                  <a:lnTo>
                    <a:pt x="166709" y="52776"/>
                  </a:lnTo>
                  <a:lnTo>
                    <a:pt x="176023" y="49671"/>
                  </a:lnTo>
                  <a:lnTo>
                    <a:pt x="176023" y="52776"/>
                  </a:lnTo>
                  <a:lnTo>
                    <a:pt x="180059" y="52776"/>
                  </a:lnTo>
                  <a:lnTo>
                    <a:pt x="176023" y="54949"/>
                  </a:lnTo>
                  <a:lnTo>
                    <a:pt x="172918" y="58053"/>
                  </a:lnTo>
                  <a:lnTo>
                    <a:pt x="166709" y="60226"/>
                  </a:lnTo>
                  <a:lnTo>
                    <a:pt x="163605" y="62400"/>
                  </a:lnTo>
                  <a:lnTo>
                    <a:pt x="159259" y="65504"/>
                  </a:lnTo>
                  <a:lnTo>
                    <a:pt x="158327" y="69850"/>
                  </a:lnTo>
                  <a:lnTo>
                    <a:pt x="156154" y="75128"/>
                  </a:lnTo>
                  <a:lnTo>
                    <a:pt x="154291" y="80405"/>
                  </a:lnTo>
                  <a:lnTo>
                    <a:pt x="152118" y="84752"/>
                  </a:lnTo>
                  <a:lnTo>
                    <a:pt x="150877" y="86614"/>
                  </a:lnTo>
                  <a:lnTo>
                    <a:pt x="149014" y="87856"/>
                  </a:lnTo>
                  <a:lnTo>
                    <a:pt x="146841" y="87856"/>
                  </a:lnTo>
                  <a:lnTo>
                    <a:pt x="143736" y="90029"/>
                  </a:lnTo>
                  <a:lnTo>
                    <a:pt x="143736" y="82579"/>
                  </a:lnTo>
                  <a:lnTo>
                    <a:pt x="141563" y="69850"/>
                  </a:lnTo>
                  <a:lnTo>
                    <a:pt x="139701" y="58053"/>
                  </a:lnTo>
                  <a:lnTo>
                    <a:pt x="139701" y="52776"/>
                  </a:lnTo>
                  <a:lnTo>
                    <a:pt x="126972" y="49671"/>
                  </a:lnTo>
                  <a:lnTo>
                    <a:pt x="119832" y="38185"/>
                  </a:lnTo>
                  <a:lnTo>
                    <a:pt x="112381" y="25457"/>
                  </a:lnTo>
                  <a:lnTo>
                    <a:pt x="107414" y="12728"/>
                  </a:lnTo>
                  <a:lnTo>
                    <a:pt x="80095" y="12728"/>
                  </a:lnTo>
                  <a:lnTo>
                    <a:pt x="80095" y="57122"/>
                  </a:lnTo>
                  <a:lnTo>
                    <a:pt x="73886" y="57122"/>
                  </a:lnTo>
                  <a:lnTo>
                    <a:pt x="70782" y="54949"/>
                  </a:lnTo>
                  <a:lnTo>
                    <a:pt x="66746" y="54949"/>
                  </a:lnTo>
                  <a:lnTo>
                    <a:pt x="63641" y="52776"/>
                  </a:lnTo>
                  <a:lnTo>
                    <a:pt x="56191" y="38185"/>
                  </a:lnTo>
                  <a:lnTo>
                    <a:pt x="54328" y="22352"/>
                  </a:lnTo>
                  <a:lnTo>
                    <a:pt x="56191" y="3104"/>
                  </a:lnTo>
                  <a:lnTo>
                    <a:pt x="52155" y="3104"/>
                  </a:lnTo>
                  <a:lnTo>
                    <a:pt x="52155" y="0"/>
                  </a:lnTo>
                  <a:lnTo>
                    <a:pt x="22973" y="3104"/>
                  </a:lnTo>
                  <a:lnTo>
                    <a:pt x="19869" y="28561"/>
                  </a:lnTo>
                  <a:lnTo>
                    <a:pt x="16764" y="54949"/>
                  </a:lnTo>
                  <a:lnTo>
                    <a:pt x="9313" y="79474"/>
                  </a:lnTo>
                  <a:lnTo>
                    <a:pt x="0" y="97480"/>
                  </a:lnTo>
                  <a:lnTo>
                    <a:pt x="3104" y="104620"/>
                  </a:lnTo>
                  <a:lnTo>
                    <a:pt x="7451" y="109898"/>
                  </a:lnTo>
                  <a:lnTo>
                    <a:pt x="12418" y="114244"/>
                  </a:lnTo>
                  <a:lnTo>
                    <a:pt x="19869" y="116417"/>
                  </a:lnTo>
                  <a:lnTo>
                    <a:pt x="27009" y="117349"/>
                  </a:lnTo>
                  <a:lnTo>
                    <a:pt x="27009" y="121695"/>
                  </a:lnTo>
                  <a:lnTo>
                    <a:pt x="27009" y="123868"/>
                  </a:lnTo>
                  <a:lnTo>
                    <a:pt x="25146" y="123868"/>
                  </a:lnTo>
                  <a:lnTo>
                    <a:pt x="25146" y="124799"/>
                  </a:lnTo>
                  <a:lnTo>
                    <a:pt x="22973" y="126972"/>
                  </a:lnTo>
                  <a:lnTo>
                    <a:pt x="30113" y="141874"/>
                  </a:lnTo>
                  <a:lnTo>
                    <a:pt x="41600" y="151187"/>
                  </a:lnTo>
                  <a:lnTo>
                    <a:pt x="56191" y="156465"/>
                  </a:lnTo>
                  <a:lnTo>
                    <a:pt x="72955" y="161742"/>
                  </a:lnTo>
                  <a:lnTo>
                    <a:pt x="90650" y="166089"/>
                  </a:lnTo>
                  <a:lnTo>
                    <a:pt x="107414" y="171366"/>
                  </a:lnTo>
                  <a:lnTo>
                    <a:pt x="119832" y="178817"/>
                  </a:lnTo>
                  <a:lnTo>
                    <a:pt x="132250" y="174471"/>
                  </a:lnTo>
                  <a:lnTo>
                    <a:pt x="139701" y="169193"/>
                  </a:lnTo>
                  <a:lnTo>
                    <a:pt x="144668" y="163915"/>
                  </a:lnTo>
                  <a:lnTo>
                    <a:pt x="150877" y="158638"/>
                  </a:lnTo>
                  <a:lnTo>
                    <a:pt x="159259" y="154602"/>
                  </a:lnTo>
                  <a:lnTo>
                    <a:pt x="168882" y="156465"/>
                  </a:lnTo>
                  <a:lnTo>
                    <a:pt x="178196" y="163915"/>
                  </a:lnTo>
                  <a:lnTo>
                    <a:pt x="188441" y="171366"/>
                  </a:lnTo>
                  <a:lnTo>
                    <a:pt x="203032" y="174471"/>
                  </a:lnTo>
                  <a:lnTo>
                    <a:pt x="212345" y="218864"/>
                  </a:lnTo>
                  <a:lnTo>
                    <a:pt x="219796" y="228488"/>
                  </a:lnTo>
                  <a:lnTo>
                    <a:pt x="230040" y="235939"/>
                  </a:lnTo>
                  <a:lnTo>
                    <a:pt x="239664" y="243389"/>
                  </a:lnTo>
                  <a:lnTo>
                    <a:pt x="246804" y="256118"/>
                  </a:lnTo>
                  <a:lnTo>
                    <a:pt x="248977" y="265431"/>
                  </a:lnTo>
                  <a:lnTo>
                    <a:pt x="246804" y="278159"/>
                  </a:lnTo>
                  <a:lnTo>
                    <a:pt x="243700" y="295234"/>
                  </a:lnTo>
                  <a:lnTo>
                    <a:pt x="237491" y="311998"/>
                  </a:lnTo>
                  <a:lnTo>
                    <a:pt x="232213" y="326899"/>
                  </a:lnTo>
                  <a:lnTo>
                    <a:pt x="226936" y="337455"/>
                  </a:lnTo>
                  <a:lnTo>
                    <a:pt x="209240" y="342732"/>
                  </a:lnTo>
                  <a:lnTo>
                    <a:pt x="188441" y="348010"/>
                  </a:lnTo>
                  <a:lnTo>
                    <a:pt x="172918" y="354529"/>
                  </a:lnTo>
                  <a:lnTo>
                    <a:pt x="172918" y="361669"/>
                  </a:lnTo>
                  <a:lnTo>
                    <a:pt x="172918" y="367257"/>
                  </a:lnTo>
                  <a:lnTo>
                    <a:pt x="173850" y="372535"/>
                  </a:lnTo>
                  <a:lnTo>
                    <a:pt x="176023" y="377813"/>
                  </a:lnTo>
                  <a:lnTo>
                    <a:pt x="197754" y="376571"/>
                  </a:lnTo>
                  <a:lnTo>
                    <a:pt x="216691" y="370362"/>
                  </a:lnTo>
                  <a:lnTo>
                    <a:pt x="232213" y="361669"/>
                  </a:lnTo>
                  <a:lnTo>
                    <a:pt x="243700" y="372535"/>
                  </a:lnTo>
                  <a:lnTo>
                    <a:pt x="254255" y="387126"/>
                  </a:lnTo>
                  <a:lnTo>
                    <a:pt x="261395" y="402027"/>
                  </a:lnTo>
                  <a:lnTo>
                    <a:pt x="268846" y="418791"/>
                  </a:lnTo>
                  <a:lnTo>
                    <a:pt x="280022" y="429657"/>
                  </a:lnTo>
                  <a:lnTo>
                    <a:pt x="292750" y="436797"/>
                  </a:lnTo>
                  <a:lnTo>
                    <a:pt x="310446" y="441143"/>
                  </a:lnTo>
                  <a:lnTo>
                    <a:pt x="326899" y="444248"/>
                  </a:lnTo>
                  <a:lnTo>
                    <a:pt x="339628" y="449526"/>
                  </a:lnTo>
                  <a:lnTo>
                    <a:pt x="343663" y="449526"/>
                  </a:lnTo>
                  <a:lnTo>
                    <a:pt x="336523" y="433693"/>
                  </a:lnTo>
                  <a:lnTo>
                    <a:pt x="326899" y="420964"/>
                  </a:lnTo>
                  <a:lnTo>
                    <a:pt x="316655" y="406374"/>
                  </a:lnTo>
                  <a:lnTo>
                    <a:pt x="319759" y="406374"/>
                  </a:lnTo>
                  <a:lnTo>
                    <a:pt x="322864" y="407305"/>
                  </a:lnTo>
                  <a:lnTo>
                    <a:pt x="330004" y="411651"/>
                  </a:lnTo>
                  <a:lnTo>
                    <a:pt x="339628" y="416929"/>
                  </a:lnTo>
                  <a:lnTo>
                    <a:pt x="348941" y="422206"/>
                  </a:lnTo>
                  <a:lnTo>
                    <a:pt x="356081" y="426242"/>
                  </a:lnTo>
                  <a:lnTo>
                    <a:pt x="359186" y="424379"/>
                  </a:lnTo>
                  <a:lnTo>
                    <a:pt x="361359" y="422206"/>
                  </a:lnTo>
                  <a:lnTo>
                    <a:pt x="363532" y="420964"/>
                  </a:lnTo>
                  <a:lnTo>
                    <a:pt x="363532" y="418791"/>
                  </a:lnTo>
                  <a:lnTo>
                    <a:pt x="365395" y="416929"/>
                  </a:lnTo>
                  <a:lnTo>
                    <a:pt x="366636" y="414756"/>
                  </a:lnTo>
                  <a:lnTo>
                    <a:pt x="365395" y="394577"/>
                  </a:lnTo>
                  <a:lnTo>
                    <a:pt x="359186" y="379675"/>
                  </a:lnTo>
                  <a:lnTo>
                    <a:pt x="352045" y="365084"/>
                  </a:lnTo>
                  <a:lnTo>
                    <a:pt x="339628" y="365084"/>
                  </a:lnTo>
                  <a:lnTo>
                    <a:pt x="332177" y="333108"/>
                  </a:lnTo>
                  <a:lnTo>
                    <a:pt x="322864" y="304547"/>
                  </a:lnTo>
                  <a:lnTo>
                    <a:pt x="329073" y="302685"/>
                  </a:lnTo>
                  <a:lnTo>
                    <a:pt x="334350" y="302685"/>
                  </a:lnTo>
                  <a:lnTo>
                    <a:pt x="339628" y="300512"/>
                  </a:lnTo>
                  <a:lnTo>
                    <a:pt x="346768" y="300512"/>
                  </a:lnTo>
                  <a:lnTo>
                    <a:pt x="352045" y="313240"/>
                  </a:lnTo>
                  <a:lnTo>
                    <a:pt x="359186" y="322553"/>
                  </a:lnTo>
                  <a:lnTo>
                    <a:pt x="368810" y="332177"/>
                  </a:lnTo>
                  <a:lnTo>
                    <a:pt x="375950" y="340559"/>
                  </a:lnTo>
                  <a:lnTo>
                    <a:pt x="383401" y="340559"/>
                  </a:lnTo>
                  <a:lnTo>
                    <a:pt x="388368" y="339628"/>
                  </a:lnTo>
                  <a:lnTo>
                    <a:pt x="394577" y="339628"/>
                  </a:lnTo>
                  <a:lnTo>
                    <a:pt x="399854" y="337455"/>
                  </a:lnTo>
                  <a:lnTo>
                    <a:pt x="407305" y="287783"/>
                  </a:lnTo>
                  <a:lnTo>
                    <a:pt x="402027" y="287783"/>
                  </a:lnTo>
                  <a:close/>
                </a:path>
              </a:pathLst>
            </a:custGeom>
            <a:solidFill>
              <a:srgbClr val="D9D9D9"/>
            </a:solidFill>
            <a:ln w="3104"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2F672AAF-86BC-45BC-B2DB-4213380D3152}"/>
                </a:ext>
              </a:extLst>
            </p:cNvPr>
            <p:cNvSpPr/>
            <p:nvPr/>
          </p:nvSpPr>
          <p:spPr>
            <a:xfrm>
              <a:off x="5463788" y="5234275"/>
              <a:ext cx="43462" cy="15522"/>
            </a:xfrm>
            <a:custGeom>
              <a:avLst/>
              <a:gdLst>
                <a:gd name="connsiteX0" fmla="*/ 24836 w 43462"/>
                <a:gd name="connsiteY0" fmla="*/ 7451 h 15522"/>
                <a:gd name="connsiteX1" fmla="*/ 14591 w 43462"/>
                <a:gd name="connsiteY1" fmla="*/ 3415 h 15522"/>
                <a:gd name="connsiteX2" fmla="*/ 4967 w 43462"/>
                <a:gd name="connsiteY2" fmla="*/ 0 h 15522"/>
                <a:gd name="connsiteX3" fmla="*/ 3104 w 43462"/>
                <a:gd name="connsiteY3" fmla="*/ 3415 h 15522"/>
                <a:gd name="connsiteX4" fmla="*/ 3104 w 43462"/>
                <a:gd name="connsiteY4" fmla="*/ 5278 h 15522"/>
                <a:gd name="connsiteX5" fmla="*/ 1863 w 43462"/>
                <a:gd name="connsiteY5" fmla="*/ 7451 h 15522"/>
                <a:gd name="connsiteX6" fmla="*/ 0 w 43462"/>
                <a:gd name="connsiteY6" fmla="*/ 8692 h 15522"/>
                <a:gd name="connsiteX7" fmla="*/ 0 w 43462"/>
                <a:gd name="connsiteY7" fmla="*/ 12728 h 15522"/>
                <a:gd name="connsiteX8" fmla="*/ 7140 w 43462"/>
                <a:gd name="connsiteY8" fmla="*/ 12728 h 15522"/>
                <a:gd name="connsiteX9" fmla="*/ 10245 w 43462"/>
                <a:gd name="connsiteY9" fmla="*/ 14901 h 15522"/>
                <a:gd name="connsiteX10" fmla="*/ 12418 w 43462"/>
                <a:gd name="connsiteY10" fmla="*/ 14901 h 15522"/>
                <a:gd name="connsiteX11" fmla="*/ 15522 w 43462"/>
                <a:gd name="connsiteY11" fmla="*/ 15833 h 15522"/>
                <a:gd name="connsiteX12" fmla="*/ 44704 w 43462"/>
                <a:gd name="connsiteY12" fmla="*/ 15833 h 15522"/>
                <a:gd name="connsiteX13" fmla="*/ 37253 w 43462"/>
                <a:gd name="connsiteY13" fmla="*/ 10555 h 1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462" h="15522">
                  <a:moveTo>
                    <a:pt x="24836" y="7451"/>
                  </a:moveTo>
                  <a:lnTo>
                    <a:pt x="14591" y="3415"/>
                  </a:lnTo>
                  <a:lnTo>
                    <a:pt x="4967" y="0"/>
                  </a:lnTo>
                  <a:lnTo>
                    <a:pt x="3104" y="3415"/>
                  </a:lnTo>
                  <a:lnTo>
                    <a:pt x="3104" y="5278"/>
                  </a:lnTo>
                  <a:lnTo>
                    <a:pt x="1863" y="7451"/>
                  </a:lnTo>
                  <a:lnTo>
                    <a:pt x="0" y="8692"/>
                  </a:lnTo>
                  <a:lnTo>
                    <a:pt x="0" y="12728"/>
                  </a:lnTo>
                  <a:lnTo>
                    <a:pt x="7140" y="12728"/>
                  </a:lnTo>
                  <a:lnTo>
                    <a:pt x="10245" y="14901"/>
                  </a:lnTo>
                  <a:lnTo>
                    <a:pt x="12418" y="14901"/>
                  </a:lnTo>
                  <a:lnTo>
                    <a:pt x="15522" y="15833"/>
                  </a:lnTo>
                  <a:lnTo>
                    <a:pt x="44704" y="15833"/>
                  </a:lnTo>
                  <a:lnTo>
                    <a:pt x="37253" y="10555"/>
                  </a:lnTo>
                  <a:close/>
                </a:path>
              </a:pathLst>
            </a:custGeom>
            <a:solidFill>
              <a:srgbClr val="D9D9D9"/>
            </a:solidFill>
            <a:ln w="3104"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920273AD-4109-456C-BC59-B6F67B3A9908}"/>
                </a:ext>
              </a:extLst>
            </p:cNvPr>
            <p:cNvSpPr/>
            <p:nvPr/>
          </p:nvSpPr>
          <p:spPr>
            <a:xfrm>
              <a:off x="5144029" y="5162562"/>
              <a:ext cx="24836" cy="9313"/>
            </a:xfrm>
            <a:custGeom>
              <a:avLst/>
              <a:gdLst>
                <a:gd name="connsiteX0" fmla="*/ 4967 w 24835"/>
                <a:gd name="connsiteY0" fmla="*/ 10555 h 9313"/>
                <a:gd name="connsiteX1" fmla="*/ 10245 w 24835"/>
                <a:gd name="connsiteY1" fmla="*/ 10555 h 9313"/>
                <a:gd name="connsiteX2" fmla="*/ 14280 w 24835"/>
                <a:gd name="connsiteY2" fmla="*/ 8382 h 9313"/>
                <a:gd name="connsiteX3" fmla="*/ 17695 w 24835"/>
                <a:gd name="connsiteY3" fmla="*/ 7140 h 9313"/>
                <a:gd name="connsiteX4" fmla="*/ 19558 w 24835"/>
                <a:gd name="connsiteY4" fmla="*/ 5278 h 9313"/>
                <a:gd name="connsiteX5" fmla="*/ 24836 w 24835"/>
                <a:gd name="connsiteY5" fmla="*/ 3104 h 9313"/>
                <a:gd name="connsiteX6" fmla="*/ 24836 w 24835"/>
                <a:gd name="connsiteY6" fmla="*/ 0 h 9313"/>
                <a:gd name="connsiteX7" fmla="*/ 0 w 24835"/>
                <a:gd name="connsiteY7" fmla="*/ 0 h 9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835" h="9313">
                  <a:moveTo>
                    <a:pt x="4967" y="10555"/>
                  </a:moveTo>
                  <a:lnTo>
                    <a:pt x="10245" y="10555"/>
                  </a:lnTo>
                  <a:lnTo>
                    <a:pt x="14280" y="8382"/>
                  </a:lnTo>
                  <a:lnTo>
                    <a:pt x="17695" y="7140"/>
                  </a:lnTo>
                  <a:lnTo>
                    <a:pt x="19558" y="5278"/>
                  </a:lnTo>
                  <a:lnTo>
                    <a:pt x="24836" y="3104"/>
                  </a:lnTo>
                  <a:lnTo>
                    <a:pt x="24836" y="0"/>
                  </a:lnTo>
                  <a:lnTo>
                    <a:pt x="0" y="0"/>
                  </a:lnTo>
                  <a:close/>
                </a:path>
              </a:pathLst>
            </a:custGeom>
            <a:solidFill>
              <a:srgbClr val="D9D9D9"/>
            </a:solidFill>
            <a:ln w="3104"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BFFABCAC-A7A0-4088-B5A9-257DCB22276F}"/>
                </a:ext>
              </a:extLst>
            </p:cNvPr>
            <p:cNvSpPr/>
            <p:nvPr/>
          </p:nvSpPr>
          <p:spPr>
            <a:xfrm>
              <a:off x="5247097" y="5141141"/>
              <a:ext cx="24836" cy="40358"/>
            </a:xfrm>
            <a:custGeom>
              <a:avLst/>
              <a:gdLst>
                <a:gd name="connsiteX0" fmla="*/ 21731 w 24835"/>
                <a:gd name="connsiteY0" fmla="*/ 0 h 40357"/>
                <a:gd name="connsiteX1" fmla="*/ 14591 w 24835"/>
                <a:gd name="connsiteY1" fmla="*/ 0 h 40357"/>
                <a:gd name="connsiteX2" fmla="*/ 9313 w 24835"/>
                <a:gd name="connsiteY2" fmla="*/ 0 h 40357"/>
                <a:gd name="connsiteX3" fmla="*/ 4967 w 24835"/>
                <a:gd name="connsiteY3" fmla="*/ 2173 h 40357"/>
                <a:gd name="connsiteX4" fmla="*/ 1863 w 24835"/>
                <a:gd name="connsiteY4" fmla="*/ 4346 h 40357"/>
                <a:gd name="connsiteX5" fmla="*/ 0 w 24835"/>
                <a:gd name="connsiteY5" fmla="*/ 11797 h 40357"/>
                <a:gd name="connsiteX6" fmla="*/ 0 w 24835"/>
                <a:gd name="connsiteY6" fmla="*/ 26698 h 40357"/>
                <a:gd name="connsiteX7" fmla="*/ 1863 w 24835"/>
                <a:gd name="connsiteY7" fmla="*/ 41289 h 40357"/>
                <a:gd name="connsiteX8" fmla="*/ 7140 w 24835"/>
                <a:gd name="connsiteY8" fmla="*/ 39116 h 40357"/>
                <a:gd name="connsiteX9" fmla="*/ 11487 w 24835"/>
                <a:gd name="connsiteY9" fmla="*/ 39116 h 40357"/>
                <a:gd name="connsiteX10" fmla="*/ 14591 w 24835"/>
                <a:gd name="connsiteY10" fmla="*/ 39116 h 40357"/>
                <a:gd name="connsiteX11" fmla="*/ 16454 w 24835"/>
                <a:gd name="connsiteY11" fmla="*/ 37253 h 40357"/>
                <a:gd name="connsiteX12" fmla="*/ 26078 w 24835"/>
                <a:gd name="connsiteY12" fmla="*/ 37253 h 40357"/>
                <a:gd name="connsiteX13" fmla="*/ 23904 w 24835"/>
                <a:gd name="connsiteY13" fmla="*/ 17075 h 40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835" h="40357">
                  <a:moveTo>
                    <a:pt x="21731" y="0"/>
                  </a:moveTo>
                  <a:lnTo>
                    <a:pt x="14591" y="0"/>
                  </a:lnTo>
                  <a:lnTo>
                    <a:pt x="9313" y="0"/>
                  </a:lnTo>
                  <a:lnTo>
                    <a:pt x="4967" y="2173"/>
                  </a:lnTo>
                  <a:lnTo>
                    <a:pt x="1863" y="4346"/>
                  </a:lnTo>
                  <a:lnTo>
                    <a:pt x="0" y="11797"/>
                  </a:lnTo>
                  <a:lnTo>
                    <a:pt x="0" y="26698"/>
                  </a:lnTo>
                  <a:lnTo>
                    <a:pt x="1863" y="41289"/>
                  </a:lnTo>
                  <a:lnTo>
                    <a:pt x="7140" y="39116"/>
                  </a:lnTo>
                  <a:lnTo>
                    <a:pt x="11487" y="39116"/>
                  </a:lnTo>
                  <a:lnTo>
                    <a:pt x="14591" y="39116"/>
                  </a:lnTo>
                  <a:lnTo>
                    <a:pt x="16454" y="37253"/>
                  </a:lnTo>
                  <a:lnTo>
                    <a:pt x="26078" y="37253"/>
                  </a:lnTo>
                  <a:lnTo>
                    <a:pt x="23904" y="17075"/>
                  </a:lnTo>
                  <a:close/>
                </a:path>
              </a:pathLst>
            </a:custGeom>
            <a:solidFill>
              <a:srgbClr val="D9D9D9"/>
            </a:solidFill>
            <a:ln w="3104"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D88FDB0A-D097-45BF-9B13-E351154AA5FB}"/>
                </a:ext>
              </a:extLst>
            </p:cNvPr>
            <p:cNvSpPr/>
            <p:nvPr/>
          </p:nvSpPr>
          <p:spPr>
            <a:xfrm>
              <a:off x="5592933" y="5239552"/>
              <a:ext cx="34149" cy="21731"/>
            </a:xfrm>
            <a:custGeom>
              <a:avLst/>
              <a:gdLst>
                <a:gd name="connsiteX0" fmla="*/ 21731 w 34149"/>
                <a:gd name="connsiteY0" fmla="*/ 3415 h 21731"/>
                <a:gd name="connsiteX1" fmla="*/ 14591 w 34149"/>
                <a:gd name="connsiteY1" fmla="*/ 5278 h 21731"/>
                <a:gd name="connsiteX2" fmla="*/ 7140 w 34149"/>
                <a:gd name="connsiteY2" fmla="*/ 9624 h 21731"/>
                <a:gd name="connsiteX3" fmla="*/ 0 w 34149"/>
                <a:gd name="connsiteY3" fmla="*/ 10555 h 21731"/>
                <a:gd name="connsiteX4" fmla="*/ 3104 w 34149"/>
                <a:gd name="connsiteY4" fmla="*/ 24525 h 21731"/>
                <a:gd name="connsiteX5" fmla="*/ 7140 w 34149"/>
                <a:gd name="connsiteY5" fmla="*/ 22352 h 21731"/>
                <a:gd name="connsiteX6" fmla="*/ 10245 w 34149"/>
                <a:gd name="connsiteY6" fmla="*/ 22352 h 21731"/>
                <a:gd name="connsiteX7" fmla="*/ 12418 w 34149"/>
                <a:gd name="connsiteY7" fmla="*/ 22352 h 21731"/>
                <a:gd name="connsiteX8" fmla="*/ 12418 w 34149"/>
                <a:gd name="connsiteY8" fmla="*/ 20179 h 21731"/>
                <a:gd name="connsiteX9" fmla="*/ 15522 w 34149"/>
                <a:gd name="connsiteY9" fmla="*/ 20179 h 21731"/>
                <a:gd name="connsiteX10" fmla="*/ 21731 w 34149"/>
                <a:gd name="connsiteY10" fmla="*/ 17075 h 21731"/>
                <a:gd name="connsiteX11" fmla="*/ 24836 w 34149"/>
                <a:gd name="connsiteY11" fmla="*/ 12728 h 21731"/>
                <a:gd name="connsiteX12" fmla="*/ 29182 w 34149"/>
                <a:gd name="connsiteY12" fmla="*/ 9624 h 21731"/>
                <a:gd name="connsiteX13" fmla="*/ 32286 w 34149"/>
                <a:gd name="connsiteY13" fmla="*/ 5278 h 21731"/>
                <a:gd name="connsiteX14" fmla="*/ 36322 w 34149"/>
                <a:gd name="connsiteY14" fmla="*/ 0 h 21731"/>
                <a:gd name="connsiteX15" fmla="*/ 27009 w 34149"/>
                <a:gd name="connsiteY15" fmla="*/ 0 h 21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4149" h="21731">
                  <a:moveTo>
                    <a:pt x="21731" y="3415"/>
                  </a:moveTo>
                  <a:lnTo>
                    <a:pt x="14591" y="5278"/>
                  </a:lnTo>
                  <a:lnTo>
                    <a:pt x="7140" y="9624"/>
                  </a:lnTo>
                  <a:lnTo>
                    <a:pt x="0" y="10555"/>
                  </a:lnTo>
                  <a:lnTo>
                    <a:pt x="3104" y="24525"/>
                  </a:lnTo>
                  <a:lnTo>
                    <a:pt x="7140" y="22352"/>
                  </a:lnTo>
                  <a:lnTo>
                    <a:pt x="10245" y="22352"/>
                  </a:lnTo>
                  <a:lnTo>
                    <a:pt x="12418" y="22352"/>
                  </a:lnTo>
                  <a:lnTo>
                    <a:pt x="12418" y="20179"/>
                  </a:lnTo>
                  <a:lnTo>
                    <a:pt x="15522" y="20179"/>
                  </a:lnTo>
                  <a:lnTo>
                    <a:pt x="21731" y="17075"/>
                  </a:lnTo>
                  <a:lnTo>
                    <a:pt x="24836" y="12728"/>
                  </a:lnTo>
                  <a:lnTo>
                    <a:pt x="29182" y="9624"/>
                  </a:lnTo>
                  <a:lnTo>
                    <a:pt x="32286" y="5278"/>
                  </a:lnTo>
                  <a:lnTo>
                    <a:pt x="36322" y="0"/>
                  </a:lnTo>
                  <a:lnTo>
                    <a:pt x="27009" y="0"/>
                  </a:lnTo>
                  <a:close/>
                </a:path>
              </a:pathLst>
            </a:custGeom>
            <a:solidFill>
              <a:srgbClr val="D9D9D9"/>
            </a:solidFill>
            <a:ln w="3104"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188F49C1-9542-48A1-ADAF-BA1078A50569}"/>
                </a:ext>
              </a:extLst>
            </p:cNvPr>
            <p:cNvSpPr/>
            <p:nvPr/>
          </p:nvSpPr>
          <p:spPr>
            <a:xfrm>
              <a:off x="4877977" y="3996527"/>
              <a:ext cx="2967861" cy="2340761"/>
            </a:xfrm>
            <a:custGeom>
              <a:avLst/>
              <a:gdLst>
                <a:gd name="connsiteX0" fmla="*/ 2965999 w 2967861"/>
                <a:gd name="connsiteY0" fmla="*/ 516271 h 2340761"/>
                <a:gd name="connsiteX1" fmla="*/ 2956685 w 2967861"/>
                <a:gd name="connsiteY1" fmla="*/ 502612 h 2340761"/>
                <a:gd name="connsiteX2" fmla="*/ 2945199 w 2967861"/>
                <a:gd name="connsiteY2" fmla="*/ 489883 h 2340761"/>
                <a:gd name="connsiteX3" fmla="*/ 2934644 w 2967861"/>
                <a:gd name="connsiteY3" fmla="*/ 477155 h 2340761"/>
                <a:gd name="connsiteX4" fmla="*/ 2930608 w 2967861"/>
                <a:gd name="connsiteY4" fmla="*/ 477155 h 2340761"/>
                <a:gd name="connsiteX5" fmla="*/ 2929677 w 2967861"/>
                <a:gd name="connsiteY5" fmla="*/ 477155 h 2340761"/>
                <a:gd name="connsiteX6" fmla="*/ 2927503 w 2967861"/>
                <a:gd name="connsiteY6" fmla="*/ 479328 h 2340761"/>
                <a:gd name="connsiteX7" fmla="*/ 2925330 w 2967861"/>
                <a:gd name="connsiteY7" fmla="*/ 479328 h 2340761"/>
                <a:gd name="connsiteX8" fmla="*/ 2923158 w 2967861"/>
                <a:gd name="connsiteY8" fmla="*/ 480260 h 2340761"/>
                <a:gd name="connsiteX9" fmla="*/ 2905462 w 2967861"/>
                <a:gd name="connsiteY9" fmla="*/ 477155 h 2340761"/>
                <a:gd name="connsiteX10" fmla="*/ 2896149 w 2967861"/>
                <a:gd name="connsiteY10" fmla="*/ 469705 h 2340761"/>
                <a:gd name="connsiteX11" fmla="*/ 2889008 w 2967861"/>
                <a:gd name="connsiteY11" fmla="*/ 460081 h 2340761"/>
                <a:gd name="connsiteX12" fmla="*/ 2881868 w 2967861"/>
                <a:gd name="connsiteY12" fmla="*/ 449526 h 2340761"/>
                <a:gd name="connsiteX13" fmla="*/ 2871313 w 2967861"/>
                <a:gd name="connsiteY13" fmla="*/ 439902 h 2340761"/>
                <a:gd name="connsiteX14" fmla="*/ 2866035 w 2967861"/>
                <a:gd name="connsiteY14" fmla="*/ 435555 h 2340761"/>
                <a:gd name="connsiteX15" fmla="*/ 2859827 w 2967861"/>
                <a:gd name="connsiteY15" fmla="*/ 435555 h 2340761"/>
                <a:gd name="connsiteX16" fmla="*/ 2854549 w 2967861"/>
                <a:gd name="connsiteY16" fmla="*/ 434624 h 2340761"/>
                <a:gd name="connsiteX17" fmla="*/ 2849271 w 2967861"/>
                <a:gd name="connsiteY17" fmla="*/ 434624 h 2340761"/>
                <a:gd name="connsiteX18" fmla="*/ 2843994 w 2967861"/>
                <a:gd name="connsiteY18" fmla="*/ 430278 h 2340761"/>
                <a:gd name="connsiteX19" fmla="*/ 2810776 w 2967861"/>
                <a:gd name="connsiteY19" fmla="*/ 395508 h 2340761"/>
                <a:gd name="connsiteX20" fmla="*/ 2751481 w 2967861"/>
                <a:gd name="connsiteY20" fmla="*/ 370051 h 2340761"/>
                <a:gd name="connsiteX21" fmla="*/ 2747445 w 2967861"/>
                <a:gd name="connsiteY21" fmla="*/ 370983 h 2340761"/>
                <a:gd name="connsiteX22" fmla="*/ 2744340 w 2967861"/>
                <a:gd name="connsiteY22" fmla="*/ 373156 h 2340761"/>
                <a:gd name="connsiteX23" fmla="*/ 2740305 w 2967861"/>
                <a:gd name="connsiteY23" fmla="*/ 377502 h 2340761"/>
                <a:gd name="connsiteX24" fmla="*/ 2735027 w 2967861"/>
                <a:gd name="connsiteY24" fmla="*/ 378433 h 2340761"/>
                <a:gd name="connsiteX25" fmla="*/ 2729750 w 2967861"/>
                <a:gd name="connsiteY25" fmla="*/ 378433 h 2340761"/>
                <a:gd name="connsiteX26" fmla="*/ 2723541 w 2967861"/>
                <a:gd name="connsiteY26" fmla="*/ 378433 h 2340761"/>
                <a:gd name="connsiteX27" fmla="*/ 2708950 w 2967861"/>
                <a:gd name="connsiteY27" fmla="*/ 373156 h 2340761"/>
                <a:gd name="connsiteX28" fmla="*/ 2696532 w 2967861"/>
                <a:gd name="connsiteY28" fmla="*/ 365705 h 2340761"/>
                <a:gd name="connsiteX29" fmla="*/ 2678836 w 2967861"/>
                <a:gd name="connsiteY29" fmla="*/ 362601 h 2340761"/>
                <a:gd name="connsiteX30" fmla="*/ 2678836 w 2967861"/>
                <a:gd name="connsiteY30" fmla="*/ 367878 h 2340761"/>
                <a:gd name="connsiteX31" fmla="*/ 2678836 w 2967861"/>
                <a:gd name="connsiteY31" fmla="*/ 373156 h 2340761"/>
                <a:gd name="connsiteX32" fmla="*/ 2676664 w 2967861"/>
                <a:gd name="connsiteY32" fmla="*/ 377502 h 2340761"/>
                <a:gd name="connsiteX33" fmla="*/ 2676664 w 2967861"/>
                <a:gd name="connsiteY33" fmla="*/ 380607 h 2340761"/>
                <a:gd name="connsiteX34" fmla="*/ 2678836 w 2967861"/>
                <a:gd name="connsiteY34" fmla="*/ 382780 h 2340761"/>
                <a:gd name="connsiteX35" fmla="*/ 2681010 w 2967861"/>
                <a:gd name="connsiteY35" fmla="*/ 385884 h 2340761"/>
                <a:gd name="connsiteX36" fmla="*/ 2684114 w 2967861"/>
                <a:gd name="connsiteY36" fmla="*/ 392093 h 2340761"/>
                <a:gd name="connsiteX37" fmla="*/ 2681941 w 2967861"/>
                <a:gd name="connsiteY37" fmla="*/ 397371 h 2340761"/>
                <a:gd name="connsiteX38" fmla="*/ 2681941 w 2967861"/>
                <a:gd name="connsiteY38" fmla="*/ 400475 h 2340761"/>
                <a:gd name="connsiteX39" fmla="*/ 2681010 w 2967861"/>
                <a:gd name="connsiteY39" fmla="*/ 404821 h 2340761"/>
                <a:gd name="connsiteX40" fmla="*/ 2678836 w 2967861"/>
                <a:gd name="connsiteY40" fmla="*/ 406994 h 2340761"/>
                <a:gd name="connsiteX41" fmla="*/ 2678836 w 2967861"/>
                <a:gd name="connsiteY41" fmla="*/ 412272 h 2340761"/>
                <a:gd name="connsiteX42" fmla="*/ 2671696 w 2967861"/>
                <a:gd name="connsiteY42" fmla="*/ 406994 h 2340761"/>
                <a:gd name="connsiteX43" fmla="*/ 2666419 w 2967861"/>
                <a:gd name="connsiteY43" fmla="*/ 402648 h 2340761"/>
                <a:gd name="connsiteX44" fmla="*/ 2660210 w 2967861"/>
                <a:gd name="connsiteY44" fmla="*/ 395198 h 2340761"/>
                <a:gd name="connsiteX45" fmla="*/ 2654932 w 2967861"/>
                <a:gd name="connsiteY45" fmla="*/ 389920 h 2340761"/>
                <a:gd name="connsiteX46" fmla="*/ 2651828 w 2967861"/>
                <a:gd name="connsiteY46" fmla="*/ 382469 h 2340761"/>
                <a:gd name="connsiteX47" fmla="*/ 2616437 w 2967861"/>
                <a:gd name="connsiteY47" fmla="*/ 382469 h 2340761"/>
                <a:gd name="connsiteX48" fmla="*/ 2581978 w 2967861"/>
                <a:gd name="connsiteY48" fmla="*/ 382469 h 2340761"/>
                <a:gd name="connsiteX49" fmla="*/ 2547518 w 2967861"/>
                <a:gd name="connsiteY49" fmla="*/ 385574 h 2340761"/>
                <a:gd name="connsiteX50" fmla="*/ 2544414 w 2967861"/>
                <a:gd name="connsiteY50" fmla="*/ 384642 h 2340761"/>
                <a:gd name="connsiteX51" fmla="*/ 2542240 w 2967861"/>
                <a:gd name="connsiteY51" fmla="*/ 380296 h 2340761"/>
                <a:gd name="connsiteX52" fmla="*/ 2538205 w 2967861"/>
                <a:gd name="connsiteY52" fmla="*/ 378123 h 2340761"/>
                <a:gd name="connsiteX53" fmla="*/ 2535100 w 2967861"/>
                <a:gd name="connsiteY53" fmla="*/ 365395 h 2340761"/>
                <a:gd name="connsiteX54" fmla="*/ 2532927 w 2967861"/>
                <a:gd name="connsiteY54" fmla="*/ 350493 h 2340761"/>
                <a:gd name="connsiteX55" fmla="*/ 2527650 w 2967861"/>
                <a:gd name="connsiteY55" fmla="*/ 333419 h 2340761"/>
                <a:gd name="connsiteX56" fmla="*/ 2515232 w 2967861"/>
                <a:gd name="connsiteY56" fmla="*/ 330314 h 2340761"/>
                <a:gd name="connsiteX57" fmla="*/ 2498468 w 2967861"/>
                <a:gd name="connsiteY57" fmla="*/ 327210 h 2340761"/>
                <a:gd name="connsiteX58" fmla="*/ 2481703 w 2967861"/>
                <a:gd name="connsiteY58" fmla="*/ 325037 h 2340761"/>
                <a:gd name="connsiteX59" fmla="*/ 2464008 w 2967861"/>
                <a:gd name="connsiteY59" fmla="*/ 325037 h 2340761"/>
                <a:gd name="connsiteX60" fmla="*/ 2451590 w 2967861"/>
                <a:gd name="connsiteY60" fmla="*/ 330314 h 2340761"/>
                <a:gd name="connsiteX61" fmla="*/ 2437931 w 2967861"/>
                <a:gd name="connsiteY61" fmla="*/ 325037 h 2340761"/>
                <a:gd name="connsiteX62" fmla="*/ 2427375 w 2967861"/>
                <a:gd name="connsiteY62" fmla="*/ 315413 h 2340761"/>
                <a:gd name="connsiteX63" fmla="*/ 2420235 w 2967861"/>
                <a:gd name="connsiteY63" fmla="*/ 304858 h 2340761"/>
                <a:gd name="connsiteX64" fmla="*/ 2414958 w 2967861"/>
                <a:gd name="connsiteY64" fmla="*/ 293371 h 2340761"/>
                <a:gd name="connsiteX65" fmla="*/ 2401298 w 2967861"/>
                <a:gd name="connsiteY65" fmla="*/ 293371 h 2340761"/>
                <a:gd name="connsiteX66" fmla="*/ 2388880 w 2967861"/>
                <a:gd name="connsiteY66" fmla="*/ 293371 h 2340761"/>
                <a:gd name="connsiteX67" fmla="*/ 2378325 w 2967861"/>
                <a:gd name="connsiteY67" fmla="*/ 297718 h 2340761"/>
                <a:gd name="connsiteX68" fmla="*/ 2373047 w 2967861"/>
                <a:gd name="connsiteY68" fmla="*/ 295544 h 2340761"/>
                <a:gd name="connsiteX69" fmla="*/ 2369012 w 2967861"/>
                <a:gd name="connsiteY69" fmla="*/ 293371 h 2340761"/>
                <a:gd name="connsiteX70" fmla="*/ 2365907 w 2967861"/>
                <a:gd name="connsiteY70" fmla="*/ 291198 h 2340761"/>
                <a:gd name="connsiteX71" fmla="*/ 2365907 w 2967861"/>
                <a:gd name="connsiteY71" fmla="*/ 288094 h 2340761"/>
                <a:gd name="connsiteX72" fmla="*/ 2363734 w 2967861"/>
                <a:gd name="connsiteY72" fmla="*/ 285921 h 2340761"/>
                <a:gd name="connsiteX73" fmla="*/ 2363734 w 2967861"/>
                <a:gd name="connsiteY73" fmla="*/ 282816 h 2340761"/>
                <a:gd name="connsiteX74" fmla="*/ 2361561 w 2967861"/>
                <a:gd name="connsiteY74" fmla="*/ 276607 h 2340761"/>
                <a:gd name="connsiteX75" fmla="*/ 2358457 w 2967861"/>
                <a:gd name="connsiteY75" fmla="*/ 273503 h 2340761"/>
                <a:gd name="connsiteX76" fmla="*/ 2351316 w 2967861"/>
                <a:gd name="connsiteY76" fmla="*/ 268225 h 2340761"/>
                <a:gd name="connsiteX77" fmla="*/ 2334552 w 2967861"/>
                <a:gd name="connsiteY77" fmla="*/ 262016 h 2340761"/>
                <a:gd name="connsiteX78" fmla="*/ 2315925 w 2967861"/>
                <a:gd name="connsiteY78" fmla="*/ 256739 h 2340761"/>
                <a:gd name="connsiteX79" fmla="*/ 2296057 w 2967861"/>
                <a:gd name="connsiteY79" fmla="*/ 251461 h 2340761"/>
                <a:gd name="connsiteX80" fmla="*/ 2276188 w 2967861"/>
                <a:gd name="connsiteY80" fmla="*/ 249288 h 2340761"/>
                <a:gd name="connsiteX81" fmla="*/ 2258493 w 2967861"/>
                <a:gd name="connsiteY81" fmla="*/ 249288 h 2340761"/>
                <a:gd name="connsiteX82" fmla="*/ 2247007 w 2967861"/>
                <a:gd name="connsiteY82" fmla="*/ 253634 h 2340761"/>
                <a:gd name="connsiteX83" fmla="*/ 2234589 w 2967861"/>
                <a:gd name="connsiteY83" fmla="*/ 256739 h 2340761"/>
                <a:gd name="connsiteX84" fmla="*/ 2237693 w 2967861"/>
                <a:gd name="connsiteY84" fmla="*/ 273813 h 2340761"/>
                <a:gd name="connsiteX85" fmla="*/ 2241729 w 2967861"/>
                <a:gd name="connsiteY85" fmla="*/ 286541 h 2340761"/>
                <a:gd name="connsiteX86" fmla="*/ 2243902 w 2967861"/>
                <a:gd name="connsiteY86" fmla="*/ 305479 h 2340761"/>
                <a:gd name="connsiteX87" fmla="*/ 2236762 w 2967861"/>
                <a:gd name="connsiteY87" fmla="*/ 305479 h 2340761"/>
                <a:gd name="connsiteX88" fmla="*/ 2232726 w 2967861"/>
                <a:gd name="connsiteY88" fmla="*/ 303306 h 2340761"/>
                <a:gd name="connsiteX89" fmla="*/ 2227448 w 2967861"/>
                <a:gd name="connsiteY89" fmla="*/ 303306 h 2340761"/>
                <a:gd name="connsiteX90" fmla="*/ 2225275 w 2967861"/>
                <a:gd name="connsiteY90" fmla="*/ 303306 h 2340761"/>
                <a:gd name="connsiteX91" fmla="*/ 2222171 w 2967861"/>
                <a:gd name="connsiteY91" fmla="*/ 303306 h 2340761"/>
                <a:gd name="connsiteX92" fmla="*/ 2218135 w 2967861"/>
                <a:gd name="connsiteY92" fmla="*/ 306410 h 2340761"/>
                <a:gd name="connsiteX93" fmla="*/ 2215030 w 2967861"/>
                <a:gd name="connsiteY93" fmla="*/ 310756 h 2340761"/>
                <a:gd name="connsiteX94" fmla="*/ 2207890 w 2967861"/>
                <a:gd name="connsiteY94" fmla="*/ 306410 h 2340761"/>
                <a:gd name="connsiteX95" fmla="*/ 2201681 w 2967861"/>
                <a:gd name="connsiteY95" fmla="*/ 303306 h 2340761"/>
                <a:gd name="connsiteX96" fmla="*/ 2198577 w 2967861"/>
                <a:gd name="connsiteY96" fmla="*/ 298028 h 2340761"/>
                <a:gd name="connsiteX97" fmla="*/ 2193299 w 2967861"/>
                <a:gd name="connsiteY97" fmla="*/ 293682 h 2340761"/>
                <a:gd name="connsiteX98" fmla="*/ 2188022 w 2967861"/>
                <a:gd name="connsiteY98" fmla="*/ 288404 h 2340761"/>
                <a:gd name="connsiteX99" fmla="*/ 2174362 w 2967861"/>
                <a:gd name="connsiteY99" fmla="*/ 310756 h 2340761"/>
                <a:gd name="connsiteX100" fmla="*/ 2165980 w 2967861"/>
                <a:gd name="connsiteY100" fmla="*/ 308583 h 2340761"/>
                <a:gd name="connsiteX101" fmla="*/ 2158840 w 2967861"/>
                <a:gd name="connsiteY101" fmla="*/ 306410 h 2340761"/>
                <a:gd name="connsiteX102" fmla="*/ 2152631 w 2967861"/>
                <a:gd name="connsiteY102" fmla="*/ 303306 h 2340761"/>
                <a:gd name="connsiteX103" fmla="*/ 2149526 w 2967861"/>
                <a:gd name="connsiteY103" fmla="*/ 298028 h 2340761"/>
                <a:gd name="connsiteX104" fmla="*/ 2147353 w 2967861"/>
                <a:gd name="connsiteY104" fmla="*/ 290577 h 2340761"/>
                <a:gd name="connsiteX105" fmla="*/ 2147353 w 2967861"/>
                <a:gd name="connsiteY105" fmla="*/ 280953 h 2340761"/>
                <a:gd name="connsiteX106" fmla="*/ 2140213 w 2967861"/>
                <a:gd name="connsiteY106" fmla="*/ 290577 h 2340761"/>
                <a:gd name="connsiteX107" fmla="*/ 2137109 w 2967861"/>
                <a:gd name="connsiteY107" fmla="*/ 301132 h 2340761"/>
                <a:gd name="connsiteX108" fmla="*/ 2133073 w 2967861"/>
                <a:gd name="connsiteY108" fmla="*/ 312619 h 2340761"/>
                <a:gd name="connsiteX109" fmla="*/ 2127795 w 2967861"/>
                <a:gd name="connsiteY109" fmla="*/ 321001 h 2340761"/>
                <a:gd name="connsiteX110" fmla="*/ 2125622 w 2967861"/>
                <a:gd name="connsiteY110" fmla="*/ 323174 h 2340761"/>
                <a:gd name="connsiteX111" fmla="*/ 2123449 w 2967861"/>
                <a:gd name="connsiteY111" fmla="*/ 325347 h 2340761"/>
                <a:gd name="connsiteX112" fmla="*/ 2112894 w 2967861"/>
                <a:gd name="connsiteY112" fmla="*/ 317896 h 2340761"/>
                <a:gd name="connsiteX113" fmla="*/ 2100476 w 2967861"/>
                <a:gd name="connsiteY113" fmla="*/ 310446 h 2340761"/>
                <a:gd name="connsiteX114" fmla="*/ 2091163 w 2967861"/>
                <a:gd name="connsiteY114" fmla="*/ 300822 h 2340761"/>
                <a:gd name="connsiteX115" fmla="*/ 2088989 w 2967861"/>
                <a:gd name="connsiteY115" fmla="*/ 295544 h 2340761"/>
                <a:gd name="connsiteX116" fmla="*/ 2088058 w 2967861"/>
                <a:gd name="connsiteY116" fmla="*/ 291198 h 2340761"/>
                <a:gd name="connsiteX117" fmla="*/ 2088058 w 2967861"/>
                <a:gd name="connsiteY117" fmla="*/ 288094 h 2340761"/>
                <a:gd name="connsiteX118" fmla="*/ 2085885 w 2967861"/>
                <a:gd name="connsiteY118" fmla="*/ 283747 h 2340761"/>
                <a:gd name="connsiteX119" fmla="*/ 2083712 w 2967861"/>
                <a:gd name="connsiteY119" fmla="*/ 280643 h 2340761"/>
                <a:gd name="connsiteX120" fmla="*/ 2090852 w 2967861"/>
                <a:gd name="connsiteY120" fmla="*/ 261706 h 2340761"/>
                <a:gd name="connsiteX121" fmla="*/ 2103270 w 2967861"/>
                <a:gd name="connsiteY121" fmla="*/ 248978 h 2340761"/>
                <a:gd name="connsiteX122" fmla="*/ 2093957 w 2967861"/>
                <a:gd name="connsiteY122" fmla="*/ 212034 h 2340761"/>
                <a:gd name="connsiteX123" fmla="*/ 2090852 w 2967861"/>
                <a:gd name="connsiteY123" fmla="*/ 212034 h 2340761"/>
                <a:gd name="connsiteX124" fmla="*/ 2090852 w 2967861"/>
                <a:gd name="connsiteY124" fmla="*/ 206757 h 2340761"/>
                <a:gd name="connsiteX125" fmla="*/ 2070984 w 2967861"/>
                <a:gd name="connsiteY125" fmla="*/ 208930 h 2340761"/>
                <a:gd name="connsiteX126" fmla="*/ 2058566 w 2967861"/>
                <a:gd name="connsiteY126" fmla="*/ 214208 h 2340761"/>
                <a:gd name="connsiteX127" fmla="*/ 2047079 w 2967861"/>
                <a:gd name="connsiteY127" fmla="*/ 223831 h 2340761"/>
                <a:gd name="connsiteX128" fmla="*/ 2036524 w 2967861"/>
                <a:gd name="connsiteY128" fmla="*/ 218554 h 2340761"/>
                <a:gd name="connsiteX129" fmla="*/ 2025038 w 2967861"/>
                <a:gd name="connsiteY129" fmla="*/ 212345 h 2340761"/>
                <a:gd name="connsiteX130" fmla="*/ 2014482 w 2967861"/>
                <a:gd name="connsiteY130" fmla="*/ 207067 h 2340761"/>
                <a:gd name="connsiteX131" fmla="*/ 2012310 w 2967861"/>
                <a:gd name="connsiteY131" fmla="*/ 209240 h 2340761"/>
                <a:gd name="connsiteX132" fmla="*/ 2012310 w 2967861"/>
                <a:gd name="connsiteY132" fmla="*/ 211414 h 2340761"/>
                <a:gd name="connsiteX133" fmla="*/ 2010136 w 2967861"/>
                <a:gd name="connsiteY133" fmla="*/ 211414 h 2340761"/>
                <a:gd name="connsiteX134" fmla="*/ 2007032 w 2967861"/>
                <a:gd name="connsiteY134" fmla="*/ 212345 h 2340761"/>
                <a:gd name="connsiteX135" fmla="*/ 2007032 w 2967861"/>
                <a:gd name="connsiteY135" fmla="*/ 218554 h 2340761"/>
                <a:gd name="connsiteX136" fmla="*/ 2007032 w 2967861"/>
                <a:gd name="connsiteY136" fmla="*/ 223831 h 2340761"/>
                <a:gd name="connsiteX137" fmla="*/ 2007032 w 2967861"/>
                <a:gd name="connsiteY137" fmla="*/ 226936 h 2340761"/>
                <a:gd name="connsiteX138" fmla="*/ 2007032 w 2967861"/>
                <a:gd name="connsiteY138" fmla="*/ 229109 h 2340761"/>
                <a:gd name="connsiteX139" fmla="*/ 2007032 w 2967861"/>
                <a:gd name="connsiteY139" fmla="*/ 232213 h 2340761"/>
                <a:gd name="connsiteX140" fmla="*/ 2002996 w 2967861"/>
                <a:gd name="connsiteY140" fmla="*/ 243700 h 2340761"/>
                <a:gd name="connsiteX141" fmla="*/ 1950841 w 2967861"/>
                <a:gd name="connsiteY141" fmla="*/ 239354 h 2340761"/>
                <a:gd name="connsiteX142" fmla="*/ 1948668 w 2967861"/>
                <a:gd name="connsiteY142" fmla="*/ 234076 h 2340761"/>
                <a:gd name="connsiteX143" fmla="*/ 1948668 w 2967861"/>
                <a:gd name="connsiteY143" fmla="*/ 228799 h 2340761"/>
                <a:gd name="connsiteX144" fmla="*/ 1946495 w 2967861"/>
                <a:gd name="connsiteY144" fmla="*/ 223521 h 2340761"/>
                <a:gd name="connsiteX145" fmla="*/ 1946495 w 2967861"/>
                <a:gd name="connsiteY145" fmla="*/ 218243 h 2340761"/>
                <a:gd name="connsiteX146" fmla="*/ 1946495 w 2967861"/>
                <a:gd name="connsiteY146" fmla="*/ 216070 h 2340761"/>
                <a:gd name="connsiteX147" fmla="*/ 1934077 w 2967861"/>
                <a:gd name="connsiteY147" fmla="*/ 206446 h 2340761"/>
                <a:gd name="connsiteX148" fmla="*/ 1921659 w 2967861"/>
                <a:gd name="connsiteY148" fmla="*/ 204273 h 2340761"/>
                <a:gd name="connsiteX149" fmla="*/ 1904895 w 2967861"/>
                <a:gd name="connsiteY149" fmla="*/ 204273 h 2340761"/>
                <a:gd name="connsiteX150" fmla="*/ 1887200 w 2967861"/>
                <a:gd name="connsiteY150" fmla="*/ 206446 h 2340761"/>
                <a:gd name="connsiteX151" fmla="*/ 1887200 w 2967861"/>
                <a:gd name="connsiteY151" fmla="*/ 219175 h 2340761"/>
                <a:gd name="connsiteX152" fmla="*/ 1877886 w 2967861"/>
                <a:gd name="connsiteY152" fmla="*/ 219175 h 2340761"/>
                <a:gd name="connsiteX153" fmla="*/ 1877886 w 2967861"/>
                <a:gd name="connsiteY153" fmla="*/ 218243 h 2340761"/>
                <a:gd name="connsiteX154" fmla="*/ 1875713 w 2967861"/>
                <a:gd name="connsiteY154" fmla="*/ 218243 h 2340761"/>
                <a:gd name="connsiteX155" fmla="*/ 1873540 w 2967861"/>
                <a:gd name="connsiteY155" fmla="*/ 216070 h 2340761"/>
                <a:gd name="connsiteX156" fmla="*/ 1875713 w 2967861"/>
                <a:gd name="connsiteY156" fmla="*/ 206446 h 2340761"/>
                <a:gd name="connsiteX157" fmla="*/ 1877886 w 2967861"/>
                <a:gd name="connsiteY157" fmla="*/ 198996 h 2340761"/>
                <a:gd name="connsiteX158" fmla="*/ 1880060 w 2967861"/>
                <a:gd name="connsiteY158" fmla="*/ 193718 h 2340761"/>
                <a:gd name="connsiteX159" fmla="*/ 1883164 w 2967861"/>
                <a:gd name="connsiteY159" fmla="*/ 188441 h 2340761"/>
                <a:gd name="connsiteX160" fmla="*/ 1883164 w 2967861"/>
                <a:gd name="connsiteY160" fmla="*/ 182232 h 2340761"/>
                <a:gd name="connsiteX161" fmla="*/ 1873851 w 2967861"/>
                <a:gd name="connsiteY161" fmla="*/ 186578 h 2340761"/>
                <a:gd name="connsiteX162" fmla="*/ 1866710 w 2967861"/>
                <a:gd name="connsiteY162" fmla="*/ 191856 h 2340761"/>
                <a:gd name="connsiteX163" fmla="*/ 1859570 w 2967861"/>
                <a:gd name="connsiteY163" fmla="*/ 197133 h 2340761"/>
                <a:gd name="connsiteX164" fmla="*/ 1854293 w 2967861"/>
                <a:gd name="connsiteY164" fmla="*/ 203342 h 2340761"/>
                <a:gd name="connsiteX165" fmla="*/ 1851188 w 2967861"/>
                <a:gd name="connsiteY165" fmla="*/ 201169 h 2340761"/>
                <a:gd name="connsiteX166" fmla="*/ 1849015 w 2967861"/>
                <a:gd name="connsiteY166" fmla="*/ 201169 h 2340761"/>
                <a:gd name="connsiteX167" fmla="*/ 1849015 w 2967861"/>
                <a:gd name="connsiteY167" fmla="*/ 198996 h 2340761"/>
                <a:gd name="connsiteX168" fmla="*/ 1849015 w 2967861"/>
                <a:gd name="connsiteY168" fmla="*/ 196823 h 2340761"/>
                <a:gd name="connsiteX169" fmla="*/ 1849015 w 2967861"/>
                <a:gd name="connsiteY169" fmla="*/ 195891 h 2340761"/>
                <a:gd name="connsiteX170" fmla="*/ 1851188 w 2967861"/>
                <a:gd name="connsiteY170" fmla="*/ 191545 h 2340761"/>
                <a:gd name="connsiteX171" fmla="*/ 1851188 w 2967861"/>
                <a:gd name="connsiteY171" fmla="*/ 188441 h 2340761"/>
                <a:gd name="connsiteX172" fmla="*/ 1834424 w 2967861"/>
                <a:gd name="connsiteY172" fmla="*/ 186267 h 2340761"/>
                <a:gd name="connsiteX173" fmla="*/ 1819833 w 2967861"/>
                <a:gd name="connsiteY173" fmla="*/ 188441 h 2340761"/>
                <a:gd name="connsiteX174" fmla="*/ 1807415 w 2967861"/>
                <a:gd name="connsiteY174" fmla="*/ 195891 h 2340761"/>
                <a:gd name="connsiteX175" fmla="*/ 1803379 w 2967861"/>
                <a:gd name="connsiteY175" fmla="*/ 195891 h 2340761"/>
                <a:gd name="connsiteX176" fmla="*/ 1815797 w 2967861"/>
                <a:gd name="connsiteY176" fmla="*/ 180990 h 2340761"/>
                <a:gd name="connsiteX177" fmla="*/ 1832561 w 2967861"/>
                <a:gd name="connsiteY177" fmla="*/ 169503 h 2340761"/>
                <a:gd name="connsiteX178" fmla="*/ 1849325 w 2967861"/>
                <a:gd name="connsiteY178" fmla="*/ 159880 h 2340761"/>
                <a:gd name="connsiteX179" fmla="*/ 1863916 w 2967861"/>
                <a:gd name="connsiteY179" fmla="*/ 151498 h 2340761"/>
                <a:gd name="connsiteX180" fmla="*/ 1869194 w 2967861"/>
                <a:gd name="connsiteY180" fmla="*/ 141874 h 2340761"/>
                <a:gd name="connsiteX181" fmla="*/ 1873230 w 2967861"/>
                <a:gd name="connsiteY181" fmla="*/ 132250 h 2340761"/>
                <a:gd name="connsiteX182" fmla="*/ 1878507 w 2967861"/>
                <a:gd name="connsiteY182" fmla="*/ 123868 h 2340761"/>
                <a:gd name="connsiteX183" fmla="*/ 1890925 w 2967861"/>
                <a:gd name="connsiteY183" fmla="*/ 114244 h 2340761"/>
                <a:gd name="connsiteX184" fmla="*/ 1890925 w 2967861"/>
                <a:gd name="connsiteY184" fmla="*/ 90029 h 2340761"/>
                <a:gd name="connsiteX185" fmla="*/ 1881612 w 2967861"/>
                <a:gd name="connsiteY185" fmla="*/ 77301 h 2340761"/>
                <a:gd name="connsiteX186" fmla="*/ 1873230 w 2967861"/>
                <a:gd name="connsiteY186" fmla="*/ 65815 h 2340761"/>
                <a:gd name="connsiteX187" fmla="*/ 1861743 w 2967861"/>
                <a:gd name="connsiteY187" fmla="*/ 57432 h 2340761"/>
                <a:gd name="connsiteX188" fmla="*/ 1847152 w 2967861"/>
                <a:gd name="connsiteY188" fmla="*/ 49982 h 2340761"/>
                <a:gd name="connsiteX189" fmla="*/ 1847152 w 2967861"/>
                <a:gd name="connsiteY189" fmla="*/ 47809 h 2340761"/>
                <a:gd name="connsiteX190" fmla="*/ 1847152 w 2967861"/>
                <a:gd name="connsiteY190" fmla="*/ 45636 h 2340761"/>
                <a:gd name="connsiteX191" fmla="*/ 1844979 w 2967861"/>
                <a:gd name="connsiteY191" fmla="*/ 43462 h 2340761"/>
                <a:gd name="connsiteX192" fmla="*/ 1844048 w 2967861"/>
                <a:gd name="connsiteY192" fmla="*/ 45636 h 2340761"/>
                <a:gd name="connsiteX193" fmla="*/ 1827284 w 2967861"/>
                <a:gd name="connsiteY193" fmla="*/ 50913 h 2340761"/>
                <a:gd name="connsiteX194" fmla="*/ 1812693 w 2967861"/>
                <a:gd name="connsiteY194" fmla="*/ 53086 h 2340761"/>
                <a:gd name="connsiteX195" fmla="*/ 1800275 w 2967861"/>
                <a:gd name="connsiteY195" fmla="*/ 55259 h 2340761"/>
                <a:gd name="connsiteX196" fmla="*/ 1787857 w 2967861"/>
                <a:gd name="connsiteY196" fmla="*/ 60537 h 2340761"/>
                <a:gd name="connsiteX197" fmla="*/ 1780717 w 2967861"/>
                <a:gd name="connsiteY197" fmla="*/ 50913 h 2340761"/>
                <a:gd name="connsiteX198" fmla="*/ 1773577 w 2967861"/>
                <a:gd name="connsiteY198" fmla="*/ 43462 h 2340761"/>
                <a:gd name="connsiteX199" fmla="*/ 1766436 w 2967861"/>
                <a:gd name="connsiteY199" fmla="*/ 40358 h 2340761"/>
                <a:gd name="connsiteX200" fmla="*/ 1751845 w 2967861"/>
                <a:gd name="connsiteY200" fmla="*/ 36012 h 2340761"/>
                <a:gd name="connsiteX201" fmla="*/ 1752777 w 2967861"/>
                <a:gd name="connsiteY201" fmla="*/ 30734 h 2340761"/>
                <a:gd name="connsiteX202" fmla="*/ 1754950 w 2967861"/>
                <a:gd name="connsiteY202" fmla="*/ 28561 h 2340761"/>
                <a:gd name="connsiteX203" fmla="*/ 1757123 w 2967861"/>
                <a:gd name="connsiteY203" fmla="*/ 25457 h 2340761"/>
                <a:gd name="connsiteX204" fmla="*/ 1760227 w 2967861"/>
                <a:gd name="connsiteY204" fmla="*/ 23283 h 2340761"/>
                <a:gd name="connsiteX205" fmla="*/ 1762401 w 2967861"/>
                <a:gd name="connsiteY205" fmla="*/ 22352 h 2340761"/>
                <a:gd name="connsiteX206" fmla="*/ 1767678 w 2967861"/>
                <a:gd name="connsiteY206" fmla="*/ 20179 h 2340761"/>
                <a:gd name="connsiteX207" fmla="*/ 1766747 w 2967861"/>
                <a:gd name="connsiteY207" fmla="*/ 14901 h 2340761"/>
                <a:gd name="connsiteX208" fmla="*/ 1762711 w 2967861"/>
                <a:gd name="connsiteY208" fmla="*/ 10555 h 2340761"/>
                <a:gd name="connsiteX209" fmla="*/ 1760538 w 2967861"/>
                <a:gd name="connsiteY209" fmla="*/ 7451 h 2340761"/>
                <a:gd name="connsiteX210" fmla="*/ 1759607 w 2967861"/>
                <a:gd name="connsiteY210" fmla="*/ 5278 h 2340761"/>
                <a:gd name="connsiteX211" fmla="*/ 1755571 w 2967861"/>
                <a:gd name="connsiteY211" fmla="*/ 0 h 2340761"/>
                <a:gd name="connsiteX212" fmla="*/ 1735702 w 2967861"/>
                <a:gd name="connsiteY212" fmla="*/ 0 h 2340761"/>
                <a:gd name="connsiteX213" fmla="*/ 1731666 w 2967861"/>
                <a:gd name="connsiteY213" fmla="*/ 18006 h 2340761"/>
                <a:gd name="connsiteX214" fmla="*/ 1721111 w 2967861"/>
                <a:gd name="connsiteY214" fmla="*/ 28561 h 2340761"/>
                <a:gd name="connsiteX215" fmla="*/ 1708693 w 2967861"/>
                <a:gd name="connsiteY215" fmla="*/ 38185 h 2340761"/>
                <a:gd name="connsiteX216" fmla="*/ 1695034 w 2967861"/>
                <a:gd name="connsiteY216" fmla="*/ 45636 h 2340761"/>
                <a:gd name="connsiteX217" fmla="*/ 1679511 w 2967861"/>
                <a:gd name="connsiteY217" fmla="*/ 53086 h 2340761"/>
                <a:gd name="connsiteX218" fmla="*/ 1679511 w 2967861"/>
                <a:gd name="connsiteY218" fmla="*/ 73265 h 2340761"/>
                <a:gd name="connsiteX219" fmla="*/ 1674234 w 2967861"/>
                <a:gd name="connsiteY219" fmla="*/ 73265 h 2340761"/>
                <a:gd name="connsiteX220" fmla="*/ 1668025 w 2967861"/>
                <a:gd name="connsiteY220" fmla="*/ 72334 h 2340761"/>
                <a:gd name="connsiteX221" fmla="*/ 1664921 w 2967861"/>
                <a:gd name="connsiteY221" fmla="*/ 72334 h 2340761"/>
                <a:gd name="connsiteX222" fmla="*/ 1659643 w 2967861"/>
                <a:gd name="connsiteY222" fmla="*/ 70161 h 2340761"/>
                <a:gd name="connsiteX223" fmla="*/ 1653434 w 2967861"/>
                <a:gd name="connsiteY223" fmla="*/ 75438 h 2340761"/>
                <a:gd name="connsiteX224" fmla="*/ 1646294 w 2967861"/>
                <a:gd name="connsiteY224" fmla="*/ 82889 h 2340761"/>
                <a:gd name="connsiteX225" fmla="*/ 1639153 w 2967861"/>
                <a:gd name="connsiteY225" fmla="*/ 88167 h 2340761"/>
                <a:gd name="connsiteX226" fmla="*/ 1632013 w 2967861"/>
                <a:gd name="connsiteY226" fmla="*/ 94376 h 2340761"/>
                <a:gd name="connsiteX227" fmla="*/ 1626736 w 2967861"/>
                <a:gd name="connsiteY227" fmla="*/ 94376 h 2340761"/>
                <a:gd name="connsiteX228" fmla="*/ 1616181 w 2967861"/>
                <a:gd name="connsiteY228" fmla="*/ 94376 h 2340761"/>
                <a:gd name="connsiteX229" fmla="*/ 1601590 w 2967861"/>
                <a:gd name="connsiteY229" fmla="*/ 94376 h 2340761"/>
                <a:gd name="connsiteX230" fmla="*/ 1586999 w 2967861"/>
                <a:gd name="connsiteY230" fmla="*/ 94376 h 2340761"/>
                <a:gd name="connsiteX231" fmla="*/ 1575512 w 2967861"/>
                <a:gd name="connsiteY231" fmla="*/ 94376 h 2340761"/>
                <a:gd name="connsiteX232" fmla="*/ 1572408 w 2967861"/>
                <a:gd name="connsiteY232" fmla="*/ 99653 h 2340761"/>
                <a:gd name="connsiteX233" fmla="*/ 1570235 w 2967861"/>
                <a:gd name="connsiteY233" fmla="*/ 104931 h 2340761"/>
                <a:gd name="connsiteX234" fmla="*/ 1567130 w 2967861"/>
                <a:gd name="connsiteY234" fmla="*/ 110208 h 2340761"/>
                <a:gd name="connsiteX235" fmla="*/ 1564957 w 2967861"/>
                <a:gd name="connsiteY235" fmla="*/ 117659 h 2340761"/>
                <a:gd name="connsiteX236" fmla="*/ 1543226 w 2967861"/>
                <a:gd name="connsiteY236" fmla="*/ 117659 h 2340761"/>
                <a:gd name="connsiteX237" fmla="*/ 1526462 w 2967861"/>
                <a:gd name="connsiteY237" fmla="*/ 123868 h 2340761"/>
                <a:gd name="connsiteX238" fmla="*/ 1511871 w 2967861"/>
                <a:gd name="connsiteY238" fmla="*/ 130077 h 2340761"/>
                <a:gd name="connsiteX239" fmla="*/ 1497280 w 2967861"/>
                <a:gd name="connsiteY239" fmla="*/ 141563 h 2340761"/>
                <a:gd name="connsiteX240" fmla="*/ 1484862 w 2967861"/>
                <a:gd name="connsiteY240" fmla="*/ 152118 h 2340761"/>
                <a:gd name="connsiteX241" fmla="*/ 1468098 w 2967861"/>
                <a:gd name="connsiteY241" fmla="*/ 161742 h 2340761"/>
                <a:gd name="connsiteX242" fmla="*/ 1462821 w 2967861"/>
                <a:gd name="connsiteY242" fmla="*/ 180679 h 2340761"/>
                <a:gd name="connsiteX243" fmla="*/ 1459716 w 2967861"/>
                <a:gd name="connsiteY243" fmla="*/ 198685 h 2340761"/>
                <a:gd name="connsiteX244" fmla="*/ 1455680 w 2967861"/>
                <a:gd name="connsiteY244" fmla="*/ 215760 h 2340761"/>
                <a:gd name="connsiteX245" fmla="*/ 1452576 w 2967861"/>
                <a:gd name="connsiteY245" fmla="*/ 215760 h 2340761"/>
                <a:gd name="connsiteX246" fmla="*/ 1445436 w 2967861"/>
                <a:gd name="connsiteY246" fmla="*/ 198685 h 2340761"/>
                <a:gd name="connsiteX247" fmla="*/ 1419358 w 2967861"/>
                <a:gd name="connsiteY247" fmla="*/ 203963 h 2340761"/>
                <a:gd name="connsiteX248" fmla="*/ 1395454 w 2967861"/>
                <a:gd name="connsiteY248" fmla="*/ 211414 h 2340761"/>
                <a:gd name="connsiteX249" fmla="*/ 1399490 w 2967861"/>
                <a:gd name="connsiteY249" fmla="*/ 233766 h 2340761"/>
                <a:gd name="connsiteX250" fmla="*/ 1404767 w 2967861"/>
                <a:gd name="connsiteY250" fmla="*/ 253945 h 2340761"/>
                <a:gd name="connsiteX251" fmla="*/ 1410045 w 2967861"/>
                <a:gd name="connsiteY251" fmla="*/ 275055 h 2340761"/>
                <a:gd name="connsiteX252" fmla="*/ 1419358 w 2967861"/>
                <a:gd name="connsiteY252" fmla="*/ 290888 h 2340761"/>
                <a:gd name="connsiteX253" fmla="*/ 1431776 w 2967861"/>
                <a:gd name="connsiteY253" fmla="*/ 304547 h 2340761"/>
                <a:gd name="connsiteX254" fmla="*/ 1431776 w 2967861"/>
                <a:gd name="connsiteY254" fmla="*/ 312929 h 2340761"/>
                <a:gd name="connsiteX255" fmla="*/ 1416254 w 2967861"/>
                <a:gd name="connsiteY255" fmla="*/ 302374 h 2340761"/>
                <a:gd name="connsiteX256" fmla="*/ 1399490 w 2967861"/>
                <a:gd name="connsiteY256" fmla="*/ 287473 h 2340761"/>
                <a:gd name="connsiteX257" fmla="*/ 1388934 w 2967861"/>
                <a:gd name="connsiteY257" fmla="*/ 272571 h 2340761"/>
                <a:gd name="connsiteX258" fmla="*/ 1368135 w 2967861"/>
                <a:gd name="connsiteY258" fmla="*/ 272571 h 2340761"/>
                <a:gd name="connsiteX259" fmla="*/ 1352612 w 2967861"/>
                <a:gd name="connsiteY259" fmla="*/ 275676 h 2340761"/>
                <a:gd name="connsiteX260" fmla="*/ 1338953 w 2967861"/>
                <a:gd name="connsiteY260" fmla="*/ 283127 h 2340761"/>
                <a:gd name="connsiteX261" fmla="*/ 1331812 w 2967861"/>
                <a:gd name="connsiteY261" fmla="*/ 274745 h 2340761"/>
                <a:gd name="connsiteX262" fmla="*/ 1328708 w 2967861"/>
                <a:gd name="connsiteY262" fmla="*/ 263258 h 2340761"/>
                <a:gd name="connsiteX263" fmla="*/ 1324672 w 2967861"/>
                <a:gd name="connsiteY263" fmla="*/ 252703 h 2340761"/>
                <a:gd name="connsiteX264" fmla="*/ 1321568 w 2967861"/>
                <a:gd name="connsiteY264" fmla="*/ 250530 h 2340761"/>
                <a:gd name="connsiteX265" fmla="*/ 1321568 w 2967861"/>
                <a:gd name="connsiteY265" fmla="*/ 249909 h 2340761"/>
                <a:gd name="connsiteX266" fmla="*/ 1319394 w 2967861"/>
                <a:gd name="connsiteY266" fmla="*/ 249909 h 2340761"/>
                <a:gd name="connsiteX267" fmla="*/ 1316290 w 2967861"/>
                <a:gd name="connsiteY267" fmla="*/ 249909 h 2340761"/>
                <a:gd name="connsiteX268" fmla="*/ 1312254 w 2967861"/>
                <a:gd name="connsiteY268" fmla="*/ 249909 h 2340761"/>
                <a:gd name="connsiteX269" fmla="*/ 1312254 w 2967861"/>
                <a:gd name="connsiteY269" fmla="*/ 284679 h 2340761"/>
                <a:gd name="connsiteX270" fmla="*/ 1289281 w 2967861"/>
                <a:gd name="connsiteY270" fmla="*/ 305789 h 2340761"/>
                <a:gd name="connsiteX271" fmla="*/ 1294559 w 2967861"/>
                <a:gd name="connsiteY271" fmla="*/ 320691 h 2340761"/>
                <a:gd name="connsiteX272" fmla="*/ 1299837 w 2967861"/>
                <a:gd name="connsiteY272" fmla="*/ 331246 h 2340761"/>
                <a:gd name="connsiteX273" fmla="*/ 1305114 w 2967861"/>
                <a:gd name="connsiteY273" fmla="*/ 343974 h 2340761"/>
                <a:gd name="connsiteX274" fmla="*/ 1309150 w 2967861"/>
                <a:gd name="connsiteY274" fmla="*/ 362911 h 2340761"/>
                <a:gd name="connsiteX275" fmla="*/ 1329018 w 2967861"/>
                <a:gd name="connsiteY275" fmla="*/ 370362 h 2340761"/>
                <a:gd name="connsiteX276" fmla="*/ 1350750 w 2967861"/>
                <a:gd name="connsiteY276" fmla="*/ 378744 h 2340761"/>
                <a:gd name="connsiteX277" fmla="*/ 1368445 w 2967861"/>
                <a:gd name="connsiteY277" fmla="*/ 386195 h 2340761"/>
                <a:gd name="connsiteX278" fmla="*/ 1368445 w 2967861"/>
                <a:gd name="connsiteY278" fmla="*/ 392403 h 2340761"/>
                <a:gd name="connsiteX279" fmla="*/ 1350750 w 2967861"/>
                <a:gd name="connsiteY279" fmla="*/ 386195 h 2340761"/>
                <a:gd name="connsiteX280" fmla="*/ 1332123 w 2967861"/>
                <a:gd name="connsiteY280" fmla="*/ 386195 h 2340761"/>
                <a:gd name="connsiteX281" fmla="*/ 1312254 w 2967861"/>
                <a:gd name="connsiteY281" fmla="*/ 386195 h 2340761"/>
                <a:gd name="connsiteX282" fmla="*/ 1314427 w 2967861"/>
                <a:gd name="connsiteY282" fmla="*/ 401096 h 2340761"/>
                <a:gd name="connsiteX283" fmla="*/ 1316601 w 2967861"/>
                <a:gd name="connsiteY283" fmla="*/ 418170 h 2340761"/>
                <a:gd name="connsiteX284" fmla="*/ 1319705 w 2967861"/>
                <a:gd name="connsiteY284" fmla="*/ 435245 h 2340761"/>
                <a:gd name="connsiteX285" fmla="*/ 1316601 w 2967861"/>
                <a:gd name="connsiteY285" fmla="*/ 453251 h 2340761"/>
                <a:gd name="connsiteX286" fmla="*/ 1310392 w 2967861"/>
                <a:gd name="connsiteY286" fmla="*/ 464737 h 2340761"/>
                <a:gd name="connsiteX287" fmla="*/ 1303251 w 2967861"/>
                <a:gd name="connsiteY287" fmla="*/ 479639 h 2340761"/>
                <a:gd name="connsiteX288" fmla="*/ 1296111 w 2967861"/>
                <a:gd name="connsiteY288" fmla="*/ 492367 h 2340761"/>
                <a:gd name="connsiteX289" fmla="*/ 1293006 w 2967861"/>
                <a:gd name="connsiteY289" fmla="*/ 494540 h 2340761"/>
                <a:gd name="connsiteX290" fmla="*/ 1290833 w 2967861"/>
                <a:gd name="connsiteY290" fmla="*/ 495472 h 2340761"/>
                <a:gd name="connsiteX291" fmla="*/ 1289902 w 2967861"/>
                <a:gd name="connsiteY291" fmla="*/ 497645 h 2340761"/>
                <a:gd name="connsiteX292" fmla="*/ 1269102 w 2967861"/>
                <a:gd name="connsiteY292" fmla="*/ 497645 h 2340761"/>
                <a:gd name="connsiteX293" fmla="*/ 1269102 w 2967861"/>
                <a:gd name="connsiteY293" fmla="*/ 492057 h 2340761"/>
                <a:gd name="connsiteX294" fmla="*/ 1276243 w 2967861"/>
                <a:gd name="connsiteY294" fmla="*/ 489883 h 2340761"/>
                <a:gd name="connsiteX295" fmla="*/ 1282452 w 2967861"/>
                <a:gd name="connsiteY295" fmla="*/ 486779 h 2340761"/>
                <a:gd name="connsiteX296" fmla="*/ 1287729 w 2967861"/>
                <a:gd name="connsiteY296" fmla="*/ 484606 h 2340761"/>
                <a:gd name="connsiteX297" fmla="*/ 1290833 w 2967861"/>
                <a:gd name="connsiteY297" fmla="*/ 480260 h 2340761"/>
                <a:gd name="connsiteX298" fmla="*/ 1296111 w 2967861"/>
                <a:gd name="connsiteY298" fmla="*/ 477155 h 2340761"/>
                <a:gd name="connsiteX299" fmla="*/ 1296111 w 2967861"/>
                <a:gd name="connsiteY299" fmla="*/ 460081 h 2340761"/>
                <a:gd name="connsiteX300" fmla="*/ 1300147 w 2967861"/>
                <a:gd name="connsiteY300" fmla="*/ 447352 h 2340761"/>
                <a:gd name="connsiteX301" fmla="*/ 1305424 w 2967861"/>
                <a:gd name="connsiteY301" fmla="*/ 435866 h 2340761"/>
                <a:gd name="connsiteX302" fmla="*/ 1302320 w 2967861"/>
                <a:gd name="connsiteY302" fmla="*/ 429657 h 2340761"/>
                <a:gd name="connsiteX303" fmla="*/ 1300147 w 2967861"/>
                <a:gd name="connsiteY303" fmla="*/ 423448 h 2340761"/>
                <a:gd name="connsiteX304" fmla="*/ 1296111 w 2967861"/>
                <a:gd name="connsiteY304" fmla="*/ 420344 h 2340761"/>
                <a:gd name="connsiteX305" fmla="*/ 1293006 w 2967861"/>
                <a:gd name="connsiteY305" fmla="*/ 415997 h 2340761"/>
                <a:gd name="connsiteX306" fmla="*/ 1290833 w 2967861"/>
                <a:gd name="connsiteY306" fmla="*/ 412893 h 2340761"/>
                <a:gd name="connsiteX307" fmla="*/ 1289902 w 2967861"/>
                <a:gd name="connsiteY307" fmla="*/ 407615 h 2340761"/>
                <a:gd name="connsiteX308" fmla="*/ 1289902 w 2967861"/>
                <a:gd name="connsiteY308" fmla="*/ 400165 h 2340761"/>
                <a:gd name="connsiteX309" fmla="*/ 1293006 w 2967861"/>
                <a:gd name="connsiteY309" fmla="*/ 390541 h 2340761"/>
                <a:gd name="connsiteX310" fmla="*/ 1296111 w 2967861"/>
                <a:gd name="connsiteY310" fmla="*/ 379054 h 2340761"/>
                <a:gd name="connsiteX311" fmla="*/ 1296111 w 2967861"/>
                <a:gd name="connsiteY311" fmla="*/ 366326 h 2340761"/>
                <a:gd name="connsiteX312" fmla="*/ 1293006 w 2967861"/>
                <a:gd name="connsiteY312" fmla="*/ 355771 h 2340761"/>
                <a:gd name="connsiteX313" fmla="*/ 1289902 w 2967861"/>
                <a:gd name="connsiteY313" fmla="*/ 340870 h 2340761"/>
                <a:gd name="connsiteX314" fmla="*/ 1283693 w 2967861"/>
                <a:gd name="connsiteY314" fmla="*/ 328141 h 2340761"/>
                <a:gd name="connsiteX315" fmla="*/ 1280589 w 2967861"/>
                <a:gd name="connsiteY315" fmla="*/ 318517 h 2340761"/>
                <a:gd name="connsiteX316" fmla="*/ 1282762 w 2967861"/>
                <a:gd name="connsiteY316" fmla="*/ 311067 h 2340761"/>
                <a:gd name="connsiteX317" fmla="*/ 1283693 w 2967861"/>
                <a:gd name="connsiteY317" fmla="*/ 299580 h 2340761"/>
                <a:gd name="connsiteX318" fmla="*/ 1287729 w 2967861"/>
                <a:gd name="connsiteY318" fmla="*/ 286852 h 2340761"/>
                <a:gd name="connsiteX319" fmla="*/ 1290833 w 2967861"/>
                <a:gd name="connsiteY319" fmla="*/ 271951 h 2340761"/>
                <a:gd name="connsiteX320" fmla="*/ 1293006 w 2967861"/>
                <a:gd name="connsiteY320" fmla="*/ 257049 h 2340761"/>
                <a:gd name="connsiteX321" fmla="*/ 1285866 w 2967861"/>
                <a:gd name="connsiteY321" fmla="*/ 249598 h 2340761"/>
                <a:gd name="connsiteX322" fmla="*/ 1280589 w 2967861"/>
                <a:gd name="connsiteY322" fmla="*/ 239975 h 2340761"/>
                <a:gd name="connsiteX323" fmla="*/ 1260720 w 2967861"/>
                <a:gd name="connsiteY323" fmla="*/ 239043 h 2340761"/>
                <a:gd name="connsiteX324" fmla="*/ 1243956 w 2967861"/>
                <a:gd name="connsiteY324" fmla="*/ 239975 h 2340761"/>
                <a:gd name="connsiteX325" fmla="*/ 1234643 w 2967861"/>
                <a:gd name="connsiteY325" fmla="*/ 246184 h 2340761"/>
                <a:gd name="connsiteX326" fmla="*/ 1227502 w 2967861"/>
                <a:gd name="connsiteY326" fmla="*/ 254566 h 2340761"/>
                <a:gd name="connsiteX327" fmla="*/ 1222225 w 2967861"/>
                <a:gd name="connsiteY327" fmla="*/ 266052 h 2340761"/>
                <a:gd name="connsiteX328" fmla="*/ 1218189 w 2967861"/>
                <a:gd name="connsiteY328" fmla="*/ 276607 h 2340761"/>
                <a:gd name="connsiteX329" fmla="*/ 1215085 w 2967861"/>
                <a:gd name="connsiteY329" fmla="*/ 290267 h 2340761"/>
                <a:gd name="connsiteX330" fmla="*/ 1211049 w 2967861"/>
                <a:gd name="connsiteY330" fmla="*/ 300822 h 2340761"/>
                <a:gd name="connsiteX331" fmla="*/ 1203909 w 2967861"/>
                <a:gd name="connsiteY331" fmla="*/ 310446 h 2340761"/>
                <a:gd name="connsiteX332" fmla="*/ 1193353 w 2967861"/>
                <a:gd name="connsiteY332" fmla="*/ 317896 h 2340761"/>
                <a:gd name="connsiteX333" fmla="*/ 1196458 w 2967861"/>
                <a:gd name="connsiteY333" fmla="*/ 338075 h 2340761"/>
                <a:gd name="connsiteX334" fmla="*/ 1198631 w 2967861"/>
                <a:gd name="connsiteY334" fmla="*/ 352977 h 2340761"/>
                <a:gd name="connsiteX335" fmla="*/ 1202667 w 2967861"/>
                <a:gd name="connsiteY335" fmla="*/ 370051 h 2340761"/>
                <a:gd name="connsiteX336" fmla="*/ 1200494 w 2967861"/>
                <a:gd name="connsiteY336" fmla="*/ 392403 h 2340761"/>
                <a:gd name="connsiteX337" fmla="*/ 1217258 w 2967861"/>
                <a:gd name="connsiteY337" fmla="*/ 392403 h 2340761"/>
                <a:gd name="connsiteX338" fmla="*/ 1218189 w 2967861"/>
                <a:gd name="connsiteY338" fmla="*/ 399854 h 2340761"/>
                <a:gd name="connsiteX339" fmla="*/ 1222225 w 2967861"/>
                <a:gd name="connsiteY339" fmla="*/ 405132 h 2340761"/>
                <a:gd name="connsiteX340" fmla="*/ 1224398 w 2967861"/>
                <a:gd name="connsiteY340" fmla="*/ 410409 h 2340761"/>
                <a:gd name="connsiteX341" fmla="*/ 1227502 w 2967861"/>
                <a:gd name="connsiteY341" fmla="*/ 414756 h 2340761"/>
                <a:gd name="connsiteX342" fmla="*/ 1232780 w 2967861"/>
                <a:gd name="connsiteY342" fmla="*/ 420033 h 2340761"/>
                <a:gd name="connsiteX343" fmla="*/ 1231849 w 2967861"/>
                <a:gd name="connsiteY343" fmla="*/ 423138 h 2340761"/>
                <a:gd name="connsiteX344" fmla="*/ 1231849 w 2967861"/>
                <a:gd name="connsiteY344" fmla="*/ 425311 h 2340761"/>
                <a:gd name="connsiteX345" fmla="*/ 1229676 w 2967861"/>
                <a:gd name="connsiteY345" fmla="*/ 427484 h 2340761"/>
                <a:gd name="connsiteX346" fmla="*/ 1220362 w 2967861"/>
                <a:gd name="connsiteY346" fmla="*/ 423138 h 2340761"/>
                <a:gd name="connsiteX347" fmla="*/ 1205771 w 2967861"/>
                <a:gd name="connsiteY347" fmla="*/ 415687 h 2340761"/>
                <a:gd name="connsiteX348" fmla="*/ 1190249 w 2967861"/>
                <a:gd name="connsiteY348" fmla="*/ 402959 h 2340761"/>
                <a:gd name="connsiteX349" fmla="*/ 1171622 w 2967861"/>
                <a:gd name="connsiteY349" fmla="*/ 390230 h 2340761"/>
                <a:gd name="connsiteX350" fmla="*/ 1159204 w 2967861"/>
                <a:gd name="connsiteY350" fmla="*/ 377502 h 2340761"/>
                <a:gd name="connsiteX351" fmla="*/ 1149891 w 2967861"/>
                <a:gd name="connsiteY351" fmla="*/ 366016 h 2340761"/>
                <a:gd name="connsiteX352" fmla="*/ 1142751 w 2967861"/>
                <a:gd name="connsiteY352" fmla="*/ 366016 h 2340761"/>
                <a:gd name="connsiteX353" fmla="*/ 1135611 w 2967861"/>
                <a:gd name="connsiteY353" fmla="*/ 366016 h 2340761"/>
                <a:gd name="connsiteX354" fmla="*/ 1130333 w 2967861"/>
                <a:gd name="connsiteY354" fmla="*/ 363842 h 2340761"/>
                <a:gd name="connsiteX355" fmla="*/ 1126297 w 2967861"/>
                <a:gd name="connsiteY355" fmla="*/ 362911 h 2340761"/>
                <a:gd name="connsiteX356" fmla="*/ 1119157 w 2967861"/>
                <a:gd name="connsiteY356" fmla="*/ 366016 h 2340761"/>
                <a:gd name="connsiteX357" fmla="*/ 1116052 w 2967861"/>
                <a:gd name="connsiteY357" fmla="*/ 368189 h 2340761"/>
                <a:gd name="connsiteX358" fmla="*/ 1112017 w 2967861"/>
                <a:gd name="connsiteY358" fmla="*/ 371293 h 2340761"/>
                <a:gd name="connsiteX359" fmla="*/ 1106739 w 2967861"/>
                <a:gd name="connsiteY359" fmla="*/ 375639 h 2340761"/>
                <a:gd name="connsiteX360" fmla="*/ 1106739 w 2967861"/>
                <a:gd name="connsiteY360" fmla="*/ 383090 h 2340761"/>
                <a:gd name="connsiteX361" fmla="*/ 1106739 w 2967861"/>
                <a:gd name="connsiteY361" fmla="*/ 388368 h 2340761"/>
                <a:gd name="connsiteX362" fmla="*/ 1108912 w 2967861"/>
                <a:gd name="connsiteY362" fmla="*/ 392714 h 2340761"/>
                <a:gd name="connsiteX363" fmla="*/ 1111085 w 2967861"/>
                <a:gd name="connsiteY363" fmla="*/ 395818 h 2340761"/>
                <a:gd name="connsiteX364" fmla="*/ 1114190 w 2967861"/>
                <a:gd name="connsiteY364" fmla="*/ 400165 h 2340761"/>
                <a:gd name="connsiteX365" fmla="*/ 1114190 w 2967861"/>
                <a:gd name="connsiteY365" fmla="*/ 405442 h 2340761"/>
                <a:gd name="connsiteX366" fmla="*/ 1112017 w 2967861"/>
                <a:gd name="connsiteY366" fmla="*/ 410720 h 2340761"/>
                <a:gd name="connsiteX367" fmla="*/ 1112017 w 2967861"/>
                <a:gd name="connsiteY367" fmla="*/ 415066 h 2340761"/>
                <a:gd name="connsiteX368" fmla="*/ 1111085 w 2967861"/>
                <a:gd name="connsiteY368" fmla="*/ 415997 h 2340761"/>
                <a:gd name="connsiteX369" fmla="*/ 1108912 w 2967861"/>
                <a:gd name="connsiteY369" fmla="*/ 420344 h 2340761"/>
                <a:gd name="connsiteX370" fmla="*/ 1106739 w 2967861"/>
                <a:gd name="connsiteY370" fmla="*/ 423448 h 2340761"/>
                <a:gd name="connsiteX371" fmla="*/ 1099599 w 2967861"/>
                <a:gd name="connsiteY371" fmla="*/ 422517 h 2340761"/>
                <a:gd name="connsiteX372" fmla="*/ 1096495 w 2967861"/>
                <a:gd name="connsiteY372" fmla="*/ 422517 h 2340761"/>
                <a:gd name="connsiteX373" fmla="*/ 1094321 w 2967861"/>
                <a:gd name="connsiteY373" fmla="*/ 420344 h 2340761"/>
                <a:gd name="connsiteX374" fmla="*/ 1092148 w 2967861"/>
                <a:gd name="connsiteY374" fmla="*/ 418170 h 2340761"/>
                <a:gd name="connsiteX375" fmla="*/ 1089044 w 2967861"/>
                <a:gd name="connsiteY375" fmla="*/ 415066 h 2340761"/>
                <a:gd name="connsiteX376" fmla="*/ 1086871 w 2967861"/>
                <a:gd name="connsiteY376" fmla="*/ 412893 h 2340761"/>
                <a:gd name="connsiteX377" fmla="*/ 1083766 w 2967861"/>
                <a:gd name="connsiteY377" fmla="*/ 412893 h 2340761"/>
                <a:gd name="connsiteX378" fmla="*/ 1072280 w 2967861"/>
                <a:gd name="connsiteY378" fmla="*/ 415997 h 2340761"/>
                <a:gd name="connsiteX379" fmla="*/ 1061724 w 2967861"/>
                <a:gd name="connsiteY379" fmla="*/ 420344 h 2340761"/>
                <a:gd name="connsiteX380" fmla="*/ 1048065 w 2967861"/>
                <a:gd name="connsiteY380" fmla="*/ 425621 h 2340761"/>
                <a:gd name="connsiteX381" fmla="*/ 1035647 w 2967861"/>
                <a:gd name="connsiteY381" fmla="*/ 430899 h 2340761"/>
                <a:gd name="connsiteX382" fmla="*/ 1030369 w 2967861"/>
                <a:gd name="connsiteY382" fmla="*/ 436176 h 2340761"/>
                <a:gd name="connsiteX383" fmla="*/ 1021056 w 2967861"/>
                <a:gd name="connsiteY383" fmla="*/ 436176 h 2340761"/>
                <a:gd name="connsiteX384" fmla="*/ 1028196 w 2967861"/>
                <a:gd name="connsiteY384" fmla="*/ 425621 h 2340761"/>
                <a:gd name="connsiteX385" fmla="*/ 1035336 w 2967861"/>
                <a:gd name="connsiteY385" fmla="*/ 420344 h 2340761"/>
                <a:gd name="connsiteX386" fmla="*/ 1044650 w 2967861"/>
                <a:gd name="connsiteY386" fmla="*/ 415066 h 2340761"/>
                <a:gd name="connsiteX387" fmla="*/ 1053963 w 2967861"/>
                <a:gd name="connsiteY387" fmla="*/ 407615 h 2340761"/>
                <a:gd name="connsiteX388" fmla="*/ 1040304 w 2967861"/>
                <a:gd name="connsiteY388" fmla="*/ 403269 h 2340761"/>
                <a:gd name="connsiteX389" fmla="*/ 1025713 w 2967861"/>
                <a:gd name="connsiteY389" fmla="*/ 400165 h 2340761"/>
                <a:gd name="connsiteX390" fmla="*/ 1010190 w 2967861"/>
                <a:gd name="connsiteY390" fmla="*/ 400165 h 2340761"/>
                <a:gd name="connsiteX391" fmla="*/ 1008017 w 2967861"/>
                <a:gd name="connsiteY391" fmla="*/ 407615 h 2340761"/>
                <a:gd name="connsiteX392" fmla="*/ 1008017 w 2967861"/>
                <a:gd name="connsiteY392" fmla="*/ 412893 h 2340761"/>
                <a:gd name="connsiteX393" fmla="*/ 1005844 w 2967861"/>
                <a:gd name="connsiteY393" fmla="*/ 415997 h 2340761"/>
                <a:gd name="connsiteX394" fmla="*/ 1003671 w 2967861"/>
                <a:gd name="connsiteY394" fmla="*/ 420344 h 2340761"/>
                <a:gd name="connsiteX395" fmla="*/ 1000567 w 2967861"/>
                <a:gd name="connsiteY395" fmla="*/ 423448 h 2340761"/>
                <a:gd name="connsiteX396" fmla="*/ 1000567 w 2967861"/>
                <a:gd name="connsiteY396" fmla="*/ 427794 h 2340761"/>
                <a:gd name="connsiteX397" fmla="*/ 996531 w 2967861"/>
                <a:gd name="connsiteY397" fmla="*/ 425621 h 2340761"/>
                <a:gd name="connsiteX398" fmla="*/ 995600 w 2967861"/>
                <a:gd name="connsiteY398" fmla="*/ 422517 h 2340761"/>
                <a:gd name="connsiteX399" fmla="*/ 993426 w 2967861"/>
                <a:gd name="connsiteY399" fmla="*/ 420344 h 2340761"/>
                <a:gd name="connsiteX400" fmla="*/ 991253 w 2967861"/>
                <a:gd name="connsiteY400" fmla="*/ 415997 h 2340761"/>
                <a:gd name="connsiteX401" fmla="*/ 990322 w 2967861"/>
                <a:gd name="connsiteY401" fmla="*/ 412893 h 2340761"/>
                <a:gd name="connsiteX402" fmla="*/ 986286 w 2967861"/>
                <a:gd name="connsiteY402" fmla="*/ 410720 h 2340761"/>
                <a:gd name="connsiteX403" fmla="*/ 983182 w 2967861"/>
                <a:gd name="connsiteY403" fmla="*/ 408547 h 2340761"/>
                <a:gd name="connsiteX404" fmla="*/ 981009 w 2967861"/>
                <a:gd name="connsiteY404" fmla="*/ 410720 h 2340761"/>
                <a:gd name="connsiteX405" fmla="*/ 975731 w 2967861"/>
                <a:gd name="connsiteY405" fmla="*/ 410720 h 2340761"/>
                <a:gd name="connsiteX406" fmla="*/ 969522 w 2967861"/>
                <a:gd name="connsiteY406" fmla="*/ 412893 h 2340761"/>
                <a:gd name="connsiteX407" fmla="*/ 957104 w 2967861"/>
                <a:gd name="connsiteY407" fmla="*/ 429967 h 2340761"/>
                <a:gd name="connsiteX408" fmla="*/ 942513 w 2967861"/>
                <a:gd name="connsiteY408" fmla="*/ 443627 h 2340761"/>
                <a:gd name="connsiteX409" fmla="*/ 930095 w 2967861"/>
                <a:gd name="connsiteY409" fmla="*/ 460702 h 2340761"/>
                <a:gd name="connsiteX410" fmla="*/ 932269 w 2967861"/>
                <a:gd name="connsiteY410" fmla="*/ 465979 h 2340761"/>
                <a:gd name="connsiteX411" fmla="*/ 932269 w 2967861"/>
                <a:gd name="connsiteY411" fmla="*/ 470325 h 2340761"/>
                <a:gd name="connsiteX412" fmla="*/ 932269 w 2967861"/>
                <a:gd name="connsiteY412" fmla="*/ 475603 h 2340761"/>
                <a:gd name="connsiteX413" fmla="*/ 932269 w 2967861"/>
                <a:gd name="connsiteY413" fmla="*/ 479949 h 2340761"/>
                <a:gd name="connsiteX414" fmla="*/ 930095 w 2967861"/>
                <a:gd name="connsiteY414" fmla="*/ 485227 h 2340761"/>
                <a:gd name="connsiteX415" fmla="*/ 926060 w 2967861"/>
                <a:gd name="connsiteY415" fmla="*/ 487400 h 2340761"/>
                <a:gd name="connsiteX416" fmla="*/ 925128 w 2967861"/>
                <a:gd name="connsiteY416" fmla="*/ 487400 h 2340761"/>
                <a:gd name="connsiteX417" fmla="*/ 922955 w 2967861"/>
                <a:gd name="connsiteY417" fmla="*/ 488331 h 2340761"/>
                <a:gd name="connsiteX418" fmla="*/ 920782 w 2967861"/>
                <a:gd name="connsiteY418" fmla="*/ 488331 h 2340761"/>
                <a:gd name="connsiteX419" fmla="*/ 915504 w 2967861"/>
                <a:gd name="connsiteY419" fmla="*/ 488331 h 2340761"/>
                <a:gd name="connsiteX420" fmla="*/ 911469 w 2967861"/>
                <a:gd name="connsiteY420" fmla="*/ 487400 h 2340761"/>
                <a:gd name="connsiteX421" fmla="*/ 908364 w 2967861"/>
                <a:gd name="connsiteY421" fmla="*/ 485227 h 2340761"/>
                <a:gd name="connsiteX422" fmla="*/ 906191 w 2967861"/>
                <a:gd name="connsiteY422" fmla="*/ 483054 h 2340761"/>
                <a:gd name="connsiteX423" fmla="*/ 900914 w 2967861"/>
                <a:gd name="connsiteY423" fmla="*/ 480881 h 2340761"/>
                <a:gd name="connsiteX424" fmla="*/ 900914 w 2967861"/>
                <a:gd name="connsiteY424" fmla="*/ 460702 h 2340761"/>
                <a:gd name="connsiteX425" fmla="*/ 908054 w 2967861"/>
                <a:gd name="connsiteY425" fmla="*/ 460702 h 2340761"/>
                <a:gd name="connsiteX426" fmla="*/ 911158 w 2967861"/>
                <a:gd name="connsiteY426" fmla="*/ 458528 h 2340761"/>
                <a:gd name="connsiteX427" fmla="*/ 913331 w 2967861"/>
                <a:gd name="connsiteY427" fmla="*/ 458528 h 2340761"/>
                <a:gd name="connsiteX428" fmla="*/ 917367 w 2967861"/>
                <a:gd name="connsiteY428" fmla="*/ 457597 h 2340761"/>
                <a:gd name="connsiteX429" fmla="*/ 917367 w 2967861"/>
                <a:gd name="connsiteY429" fmla="*/ 447973 h 2340761"/>
                <a:gd name="connsiteX430" fmla="*/ 911158 w 2967861"/>
                <a:gd name="connsiteY430" fmla="*/ 438349 h 2340761"/>
                <a:gd name="connsiteX431" fmla="*/ 904018 w 2967861"/>
                <a:gd name="connsiteY431" fmla="*/ 427794 h 2340761"/>
                <a:gd name="connsiteX432" fmla="*/ 896878 w 2967861"/>
                <a:gd name="connsiteY432" fmla="*/ 420344 h 2340761"/>
                <a:gd name="connsiteX433" fmla="*/ 866765 w 2967861"/>
                <a:gd name="connsiteY433" fmla="*/ 420344 h 2340761"/>
                <a:gd name="connsiteX434" fmla="*/ 873905 w 2967861"/>
                <a:gd name="connsiteY434" fmla="*/ 464737 h 2340761"/>
                <a:gd name="connsiteX435" fmla="*/ 877009 w 2967861"/>
                <a:gd name="connsiteY435" fmla="*/ 504785 h 2340761"/>
                <a:gd name="connsiteX436" fmla="*/ 869869 w 2967861"/>
                <a:gd name="connsiteY436" fmla="*/ 502612 h 2340761"/>
                <a:gd name="connsiteX437" fmla="*/ 862729 w 2967861"/>
                <a:gd name="connsiteY437" fmla="*/ 501680 h 2340761"/>
                <a:gd name="connsiteX438" fmla="*/ 855588 w 2967861"/>
                <a:gd name="connsiteY438" fmla="*/ 499507 h 2340761"/>
                <a:gd name="connsiteX439" fmla="*/ 850311 w 2967861"/>
                <a:gd name="connsiteY439" fmla="*/ 497334 h 2340761"/>
                <a:gd name="connsiteX440" fmla="*/ 840997 w 2967861"/>
                <a:gd name="connsiteY440" fmla="*/ 510062 h 2340761"/>
                <a:gd name="connsiteX441" fmla="*/ 830442 w 2967861"/>
                <a:gd name="connsiteY441" fmla="*/ 521549 h 2340761"/>
                <a:gd name="connsiteX442" fmla="*/ 813678 w 2967861"/>
                <a:gd name="connsiteY442" fmla="*/ 529000 h 2340761"/>
                <a:gd name="connsiteX443" fmla="*/ 815851 w 2967861"/>
                <a:gd name="connsiteY443" fmla="*/ 534277 h 2340761"/>
                <a:gd name="connsiteX444" fmla="*/ 815851 w 2967861"/>
                <a:gd name="connsiteY444" fmla="*/ 537382 h 2340761"/>
                <a:gd name="connsiteX445" fmla="*/ 815851 w 2967861"/>
                <a:gd name="connsiteY445" fmla="*/ 539555 h 2340761"/>
                <a:gd name="connsiteX446" fmla="*/ 818025 w 2967861"/>
                <a:gd name="connsiteY446" fmla="*/ 541728 h 2340761"/>
                <a:gd name="connsiteX447" fmla="*/ 818956 w 2967861"/>
                <a:gd name="connsiteY447" fmla="*/ 543901 h 2340761"/>
                <a:gd name="connsiteX448" fmla="*/ 821129 w 2967861"/>
                <a:gd name="connsiteY448" fmla="*/ 544832 h 2340761"/>
                <a:gd name="connsiteX449" fmla="*/ 821129 w 2967861"/>
                <a:gd name="connsiteY449" fmla="*/ 551041 h 2340761"/>
                <a:gd name="connsiteX450" fmla="*/ 818956 w 2967861"/>
                <a:gd name="connsiteY450" fmla="*/ 556319 h 2340761"/>
                <a:gd name="connsiteX451" fmla="*/ 818025 w 2967861"/>
                <a:gd name="connsiteY451" fmla="*/ 558492 h 2340761"/>
                <a:gd name="connsiteX452" fmla="*/ 815851 w 2967861"/>
                <a:gd name="connsiteY452" fmla="*/ 561596 h 2340761"/>
                <a:gd name="connsiteX453" fmla="*/ 813678 w 2967861"/>
                <a:gd name="connsiteY453" fmla="*/ 565943 h 2340761"/>
                <a:gd name="connsiteX454" fmla="*/ 799087 w 2967861"/>
                <a:gd name="connsiteY454" fmla="*/ 559734 h 2340761"/>
                <a:gd name="connsiteX455" fmla="*/ 786669 w 2967861"/>
                <a:gd name="connsiteY455" fmla="*/ 552283 h 2340761"/>
                <a:gd name="connsiteX456" fmla="*/ 774252 w 2967861"/>
                <a:gd name="connsiteY456" fmla="*/ 544832 h 2340761"/>
                <a:gd name="connsiteX457" fmla="*/ 774252 w 2967861"/>
                <a:gd name="connsiteY457" fmla="*/ 549179 h 2340761"/>
                <a:gd name="connsiteX458" fmla="*/ 767732 w 2967861"/>
                <a:gd name="connsiteY458" fmla="*/ 549179 h 2340761"/>
                <a:gd name="connsiteX459" fmla="*/ 767732 w 2967861"/>
                <a:gd name="connsiteY459" fmla="*/ 559734 h 2340761"/>
                <a:gd name="connsiteX460" fmla="*/ 769906 w 2967861"/>
                <a:gd name="connsiteY460" fmla="*/ 569358 h 2340761"/>
                <a:gd name="connsiteX461" fmla="*/ 772079 w 2967861"/>
                <a:gd name="connsiteY461" fmla="*/ 582086 h 2340761"/>
                <a:gd name="connsiteX462" fmla="*/ 764938 w 2967861"/>
                <a:gd name="connsiteY462" fmla="*/ 581155 h 2340761"/>
                <a:gd name="connsiteX463" fmla="*/ 760903 w 2967861"/>
                <a:gd name="connsiteY463" fmla="*/ 576808 h 2340761"/>
                <a:gd name="connsiteX464" fmla="*/ 755625 w 2967861"/>
                <a:gd name="connsiteY464" fmla="*/ 574635 h 2340761"/>
                <a:gd name="connsiteX465" fmla="*/ 752520 w 2967861"/>
                <a:gd name="connsiteY465" fmla="*/ 569358 h 2340761"/>
                <a:gd name="connsiteX466" fmla="*/ 748485 w 2967861"/>
                <a:gd name="connsiteY466" fmla="*/ 559734 h 2340761"/>
                <a:gd name="connsiteX467" fmla="*/ 745380 w 2967861"/>
                <a:gd name="connsiteY467" fmla="*/ 544832 h 2340761"/>
                <a:gd name="connsiteX468" fmla="*/ 743207 w 2967861"/>
                <a:gd name="connsiteY468" fmla="*/ 526827 h 2340761"/>
                <a:gd name="connsiteX469" fmla="*/ 741034 w 2967861"/>
                <a:gd name="connsiteY469" fmla="*/ 509752 h 2340761"/>
                <a:gd name="connsiteX470" fmla="*/ 738861 w 2967861"/>
                <a:gd name="connsiteY470" fmla="*/ 497024 h 2340761"/>
                <a:gd name="connsiteX471" fmla="*/ 753452 w 2967861"/>
                <a:gd name="connsiteY471" fmla="*/ 502301 h 2340761"/>
                <a:gd name="connsiteX472" fmla="*/ 768043 w 2967861"/>
                <a:gd name="connsiteY472" fmla="*/ 509752 h 2340761"/>
                <a:gd name="connsiteX473" fmla="*/ 784807 w 2967861"/>
                <a:gd name="connsiteY473" fmla="*/ 517203 h 2340761"/>
                <a:gd name="connsiteX474" fmla="*/ 802502 w 2967861"/>
                <a:gd name="connsiteY474" fmla="*/ 517203 h 2340761"/>
                <a:gd name="connsiteX475" fmla="*/ 819266 w 2967861"/>
                <a:gd name="connsiteY475" fmla="*/ 508821 h 2340761"/>
                <a:gd name="connsiteX476" fmla="*/ 831684 w 2967861"/>
                <a:gd name="connsiteY476" fmla="*/ 495161 h 2340761"/>
                <a:gd name="connsiteX477" fmla="*/ 833857 w 2967861"/>
                <a:gd name="connsiteY477" fmla="*/ 479328 h 2340761"/>
                <a:gd name="connsiteX478" fmla="*/ 830753 w 2967861"/>
                <a:gd name="connsiteY478" fmla="*/ 462254 h 2340761"/>
                <a:gd name="connsiteX479" fmla="*/ 819266 w 2967861"/>
                <a:gd name="connsiteY479" fmla="*/ 445179 h 2340761"/>
                <a:gd name="connsiteX480" fmla="*/ 806848 w 2967861"/>
                <a:gd name="connsiteY480" fmla="*/ 429347 h 2340761"/>
                <a:gd name="connsiteX481" fmla="*/ 792258 w 2967861"/>
                <a:gd name="connsiteY481" fmla="*/ 414445 h 2340761"/>
                <a:gd name="connsiteX482" fmla="*/ 777667 w 2967861"/>
                <a:gd name="connsiteY482" fmla="*/ 402959 h 2340761"/>
                <a:gd name="connsiteX483" fmla="*/ 765249 w 2967861"/>
                <a:gd name="connsiteY483" fmla="*/ 395508 h 2340761"/>
                <a:gd name="connsiteX484" fmla="*/ 732031 w 2967861"/>
                <a:gd name="connsiteY484" fmla="*/ 392403 h 2340761"/>
                <a:gd name="connsiteX485" fmla="*/ 726753 w 2967861"/>
                <a:gd name="connsiteY485" fmla="*/ 386195 h 2340761"/>
                <a:gd name="connsiteX486" fmla="*/ 721476 w 2967861"/>
                <a:gd name="connsiteY486" fmla="*/ 380917 h 2340761"/>
                <a:gd name="connsiteX487" fmla="*/ 719303 w 2967861"/>
                <a:gd name="connsiteY487" fmla="*/ 375639 h 2340761"/>
                <a:gd name="connsiteX488" fmla="*/ 717130 w 2967861"/>
                <a:gd name="connsiteY488" fmla="*/ 371293 h 2340761"/>
                <a:gd name="connsiteX489" fmla="*/ 711852 w 2967861"/>
                <a:gd name="connsiteY489" fmla="*/ 371293 h 2340761"/>
                <a:gd name="connsiteX490" fmla="*/ 704712 w 2967861"/>
                <a:gd name="connsiteY490" fmla="*/ 373466 h 2340761"/>
                <a:gd name="connsiteX491" fmla="*/ 692294 w 2967861"/>
                <a:gd name="connsiteY491" fmla="*/ 378744 h 2340761"/>
                <a:gd name="connsiteX492" fmla="*/ 690121 w 2967861"/>
                <a:gd name="connsiteY492" fmla="*/ 375639 h 2340761"/>
                <a:gd name="connsiteX493" fmla="*/ 689190 w 2967861"/>
                <a:gd name="connsiteY493" fmla="*/ 373466 h 2340761"/>
                <a:gd name="connsiteX494" fmla="*/ 687016 w 2967861"/>
                <a:gd name="connsiteY494" fmla="*/ 373466 h 2340761"/>
                <a:gd name="connsiteX495" fmla="*/ 684843 w 2967861"/>
                <a:gd name="connsiteY495" fmla="*/ 370362 h 2340761"/>
                <a:gd name="connsiteX496" fmla="*/ 684843 w 2967861"/>
                <a:gd name="connsiteY496" fmla="*/ 366016 h 2340761"/>
                <a:gd name="connsiteX497" fmla="*/ 687016 w 2967861"/>
                <a:gd name="connsiteY497" fmla="*/ 363842 h 2340761"/>
                <a:gd name="connsiteX498" fmla="*/ 687016 w 2967861"/>
                <a:gd name="connsiteY498" fmla="*/ 362911 h 2340761"/>
                <a:gd name="connsiteX499" fmla="*/ 689190 w 2967861"/>
                <a:gd name="connsiteY499" fmla="*/ 362911 h 2340761"/>
                <a:gd name="connsiteX500" fmla="*/ 690121 w 2967861"/>
                <a:gd name="connsiteY500" fmla="*/ 360738 h 2340761"/>
                <a:gd name="connsiteX501" fmla="*/ 692294 w 2967861"/>
                <a:gd name="connsiteY501" fmla="*/ 358565 h 2340761"/>
                <a:gd name="connsiteX502" fmla="*/ 689190 w 2967861"/>
                <a:gd name="connsiteY502" fmla="*/ 343664 h 2340761"/>
                <a:gd name="connsiteX503" fmla="*/ 682981 w 2967861"/>
                <a:gd name="connsiteY503" fmla="*/ 336213 h 2340761"/>
                <a:gd name="connsiteX504" fmla="*/ 675840 w 2967861"/>
                <a:gd name="connsiteY504" fmla="*/ 334040 h 2340761"/>
                <a:gd name="connsiteX505" fmla="*/ 668700 w 2967861"/>
                <a:gd name="connsiteY505" fmla="*/ 333108 h 2340761"/>
                <a:gd name="connsiteX506" fmla="*/ 660318 w 2967861"/>
                <a:gd name="connsiteY506" fmla="*/ 328762 h 2340761"/>
                <a:gd name="connsiteX507" fmla="*/ 653178 w 2967861"/>
                <a:gd name="connsiteY507" fmla="*/ 321311 h 2340761"/>
                <a:gd name="connsiteX508" fmla="*/ 636414 w 2967861"/>
                <a:gd name="connsiteY508" fmla="*/ 323485 h 2340761"/>
                <a:gd name="connsiteX509" fmla="*/ 619650 w 2967861"/>
                <a:gd name="connsiteY509" fmla="*/ 327831 h 2340761"/>
                <a:gd name="connsiteX510" fmla="*/ 607232 w 2967861"/>
                <a:gd name="connsiteY510" fmla="*/ 330935 h 2340761"/>
                <a:gd name="connsiteX511" fmla="*/ 595745 w 2967861"/>
                <a:gd name="connsiteY511" fmla="*/ 340559 h 2340761"/>
                <a:gd name="connsiteX512" fmla="*/ 589536 w 2967861"/>
                <a:gd name="connsiteY512" fmla="*/ 355460 h 2340761"/>
                <a:gd name="connsiteX513" fmla="*/ 583328 w 2967861"/>
                <a:gd name="connsiteY513" fmla="*/ 351114 h 2340761"/>
                <a:gd name="connsiteX514" fmla="*/ 581465 w 2967861"/>
                <a:gd name="connsiteY514" fmla="*/ 351114 h 2340761"/>
                <a:gd name="connsiteX515" fmla="*/ 579292 w 2967861"/>
                <a:gd name="connsiteY515" fmla="*/ 348941 h 2340761"/>
                <a:gd name="connsiteX516" fmla="*/ 577119 w 2967861"/>
                <a:gd name="connsiteY516" fmla="*/ 348941 h 2340761"/>
                <a:gd name="connsiteX517" fmla="*/ 574014 w 2967861"/>
                <a:gd name="connsiteY517" fmla="*/ 348941 h 2340761"/>
                <a:gd name="connsiteX518" fmla="*/ 569978 w 2967861"/>
                <a:gd name="connsiteY518" fmla="*/ 348941 h 2340761"/>
                <a:gd name="connsiteX519" fmla="*/ 564701 w 2967861"/>
                <a:gd name="connsiteY519" fmla="*/ 348941 h 2340761"/>
                <a:gd name="connsiteX520" fmla="*/ 564701 w 2967861"/>
                <a:gd name="connsiteY520" fmla="*/ 362601 h 2340761"/>
                <a:gd name="connsiteX521" fmla="*/ 560665 w 2967861"/>
                <a:gd name="connsiteY521" fmla="*/ 360428 h 2340761"/>
                <a:gd name="connsiteX522" fmla="*/ 559734 w 2967861"/>
                <a:gd name="connsiteY522" fmla="*/ 360428 h 2340761"/>
                <a:gd name="connsiteX523" fmla="*/ 557561 w 2967861"/>
                <a:gd name="connsiteY523" fmla="*/ 360428 h 2340761"/>
                <a:gd name="connsiteX524" fmla="*/ 555387 w 2967861"/>
                <a:gd name="connsiteY524" fmla="*/ 358254 h 2340761"/>
                <a:gd name="connsiteX525" fmla="*/ 535519 w 2967861"/>
                <a:gd name="connsiteY525" fmla="*/ 363532 h 2340761"/>
                <a:gd name="connsiteX526" fmla="*/ 520928 w 2967861"/>
                <a:gd name="connsiteY526" fmla="*/ 375019 h 2340761"/>
                <a:gd name="connsiteX527" fmla="*/ 511615 w 2967861"/>
                <a:gd name="connsiteY527" fmla="*/ 392093 h 2340761"/>
                <a:gd name="connsiteX528" fmla="*/ 494850 w 2967861"/>
                <a:gd name="connsiteY528" fmla="*/ 392093 h 2340761"/>
                <a:gd name="connsiteX529" fmla="*/ 494850 w 2967861"/>
                <a:gd name="connsiteY529" fmla="*/ 406994 h 2340761"/>
                <a:gd name="connsiteX530" fmla="*/ 479328 w 2967861"/>
                <a:gd name="connsiteY530" fmla="*/ 415377 h 2340761"/>
                <a:gd name="connsiteX531" fmla="*/ 466910 w 2967861"/>
                <a:gd name="connsiteY531" fmla="*/ 430278 h 2340761"/>
                <a:gd name="connsiteX532" fmla="*/ 453251 w 2967861"/>
                <a:gd name="connsiteY532" fmla="*/ 452630 h 2340761"/>
                <a:gd name="connsiteX533" fmla="*/ 442696 w 2967861"/>
                <a:gd name="connsiteY533" fmla="*/ 476845 h 2340761"/>
                <a:gd name="connsiteX534" fmla="*/ 431209 w 2967861"/>
                <a:gd name="connsiteY534" fmla="*/ 501060 h 2340761"/>
                <a:gd name="connsiteX535" fmla="*/ 420654 w 2967861"/>
                <a:gd name="connsiteY535" fmla="*/ 524343 h 2340761"/>
                <a:gd name="connsiteX536" fmla="*/ 408236 w 2967861"/>
                <a:gd name="connsiteY536" fmla="*/ 544522 h 2340761"/>
                <a:gd name="connsiteX537" fmla="*/ 394577 w 2967861"/>
                <a:gd name="connsiteY537" fmla="*/ 561596 h 2340761"/>
                <a:gd name="connsiteX538" fmla="*/ 396750 w 2967861"/>
                <a:gd name="connsiteY538" fmla="*/ 565943 h 2340761"/>
                <a:gd name="connsiteX539" fmla="*/ 396750 w 2967861"/>
                <a:gd name="connsiteY539" fmla="*/ 569047 h 2340761"/>
                <a:gd name="connsiteX540" fmla="*/ 396750 w 2967861"/>
                <a:gd name="connsiteY540" fmla="*/ 571220 h 2340761"/>
                <a:gd name="connsiteX541" fmla="*/ 398923 w 2967861"/>
                <a:gd name="connsiteY541" fmla="*/ 571220 h 2340761"/>
                <a:gd name="connsiteX542" fmla="*/ 401096 w 2967861"/>
                <a:gd name="connsiteY542" fmla="*/ 571220 h 2340761"/>
                <a:gd name="connsiteX543" fmla="*/ 404200 w 2967861"/>
                <a:gd name="connsiteY543" fmla="*/ 573393 h 2340761"/>
                <a:gd name="connsiteX544" fmla="*/ 394887 w 2967861"/>
                <a:gd name="connsiteY544" fmla="*/ 581775 h 2340761"/>
                <a:gd name="connsiteX545" fmla="*/ 384332 w 2967861"/>
                <a:gd name="connsiteY545" fmla="*/ 586122 h 2340761"/>
                <a:gd name="connsiteX546" fmla="*/ 371914 w 2967861"/>
                <a:gd name="connsiteY546" fmla="*/ 593572 h 2340761"/>
                <a:gd name="connsiteX547" fmla="*/ 369741 w 2967861"/>
                <a:gd name="connsiteY547" fmla="*/ 596677 h 2340761"/>
                <a:gd name="connsiteX548" fmla="*/ 367568 w 2967861"/>
                <a:gd name="connsiteY548" fmla="*/ 602886 h 2340761"/>
                <a:gd name="connsiteX549" fmla="*/ 366636 w 2967861"/>
                <a:gd name="connsiteY549" fmla="*/ 605990 h 2340761"/>
                <a:gd name="connsiteX550" fmla="*/ 364463 w 2967861"/>
                <a:gd name="connsiteY550" fmla="*/ 610336 h 2340761"/>
                <a:gd name="connsiteX551" fmla="*/ 360427 w 2967861"/>
                <a:gd name="connsiteY551" fmla="*/ 613441 h 2340761"/>
                <a:gd name="connsiteX552" fmla="*/ 359496 w 2967861"/>
                <a:gd name="connsiteY552" fmla="*/ 611268 h 2340761"/>
                <a:gd name="connsiteX553" fmla="*/ 357323 w 2967861"/>
                <a:gd name="connsiteY553" fmla="*/ 610336 h 2340761"/>
                <a:gd name="connsiteX554" fmla="*/ 355150 w 2967861"/>
                <a:gd name="connsiteY554" fmla="*/ 608163 h 2340761"/>
                <a:gd name="connsiteX555" fmla="*/ 352045 w 2967861"/>
                <a:gd name="connsiteY555" fmla="*/ 605990 h 2340761"/>
                <a:gd name="connsiteX556" fmla="*/ 345836 w 2967861"/>
                <a:gd name="connsiteY556" fmla="*/ 611268 h 2340761"/>
                <a:gd name="connsiteX557" fmla="*/ 340559 w 2967861"/>
                <a:gd name="connsiteY557" fmla="*/ 617477 h 2340761"/>
                <a:gd name="connsiteX558" fmla="*/ 335281 w 2967861"/>
                <a:gd name="connsiteY558" fmla="*/ 622754 h 2340761"/>
                <a:gd name="connsiteX559" fmla="*/ 331246 w 2967861"/>
                <a:gd name="connsiteY559" fmla="*/ 625859 h 2340761"/>
                <a:gd name="connsiteX560" fmla="*/ 325968 w 2967861"/>
                <a:gd name="connsiteY560" fmla="*/ 640760 h 2340761"/>
                <a:gd name="connsiteX561" fmla="*/ 323795 w 2967861"/>
                <a:gd name="connsiteY561" fmla="*/ 652247 h 2340761"/>
                <a:gd name="connsiteX562" fmla="*/ 320690 w 2967861"/>
                <a:gd name="connsiteY562" fmla="*/ 660629 h 2340761"/>
                <a:gd name="connsiteX563" fmla="*/ 311377 w 2967861"/>
                <a:gd name="connsiteY563" fmla="*/ 670252 h 2340761"/>
                <a:gd name="connsiteX564" fmla="*/ 313550 w 2967861"/>
                <a:gd name="connsiteY564" fmla="*/ 692605 h 2340761"/>
                <a:gd name="connsiteX565" fmla="*/ 316655 w 2967861"/>
                <a:gd name="connsiteY565" fmla="*/ 709679 h 2340761"/>
                <a:gd name="connsiteX566" fmla="*/ 320690 w 2967861"/>
                <a:gd name="connsiteY566" fmla="*/ 724581 h 2340761"/>
                <a:gd name="connsiteX567" fmla="*/ 322864 w 2967861"/>
                <a:gd name="connsiteY567" fmla="*/ 742586 h 2340761"/>
                <a:gd name="connsiteX568" fmla="*/ 323795 w 2967861"/>
                <a:gd name="connsiteY568" fmla="*/ 764938 h 2340761"/>
                <a:gd name="connsiteX569" fmla="*/ 327831 w 2967861"/>
                <a:gd name="connsiteY569" fmla="*/ 764938 h 2340761"/>
                <a:gd name="connsiteX570" fmla="*/ 330004 w 2967861"/>
                <a:gd name="connsiteY570" fmla="*/ 767112 h 2340761"/>
                <a:gd name="connsiteX571" fmla="*/ 330935 w 2967861"/>
                <a:gd name="connsiteY571" fmla="*/ 767112 h 2340761"/>
                <a:gd name="connsiteX572" fmla="*/ 333108 w 2967861"/>
                <a:gd name="connsiteY572" fmla="*/ 767112 h 2340761"/>
                <a:gd name="connsiteX573" fmla="*/ 335281 w 2967861"/>
                <a:gd name="connsiteY573" fmla="*/ 769285 h 2340761"/>
                <a:gd name="connsiteX574" fmla="*/ 352977 w 2967861"/>
                <a:gd name="connsiteY574" fmla="*/ 764938 h 2340761"/>
                <a:gd name="connsiteX575" fmla="*/ 364463 w 2967861"/>
                <a:gd name="connsiteY575" fmla="*/ 759661 h 2340761"/>
                <a:gd name="connsiteX576" fmla="*/ 375018 w 2967861"/>
                <a:gd name="connsiteY576" fmla="*/ 752210 h 2340761"/>
                <a:gd name="connsiteX577" fmla="*/ 384332 w 2967861"/>
                <a:gd name="connsiteY577" fmla="*/ 742586 h 2340761"/>
                <a:gd name="connsiteX578" fmla="*/ 398923 w 2967861"/>
                <a:gd name="connsiteY578" fmla="*/ 735136 h 2340761"/>
                <a:gd name="connsiteX579" fmla="*/ 409478 w 2967861"/>
                <a:gd name="connsiteY579" fmla="*/ 762765 h 2340761"/>
                <a:gd name="connsiteX580" fmla="*/ 415687 w 2967861"/>
                <a:gd name="connsiteY580" fmla="*/ 786980 h 2340761"/>
                <a:gd name="connsiteX581" fmla="*/ 424069 w 2967861"/>
                <a:gd name="connsiteY581" fmla="*/ 809332 h 2340761"/>
                <a:gd name="connsiteX582" fmla="*/ 438660 w 2967861"/>
                <a:gd name="connsiteY582" fmla="*/ 829511 h 2340761"/>
                <a:gd name="connsiteX583" fmla="*/ 438660 w 2967861"/>
                <a:gd name="connsiteY583" fmla="*/ 833857 h 2340761"/>
                <a:gd name="connsiteX584" fmla="*/ 444869 w 2967861"/>
                <a:gd name="connsiteY584" fmla="*/ 833857 h 2340761"/>
                <a:gd name="connsiteX585" fmla="*/ 453251 w 2967861"/>
                <a:gd name="connsiteY585" fmla="*/ 818956 h 2340761"/>
                <a:gd name="connsiteX586" fmla="*/ 462564 w 2967861"/>
                <a:gd name="connsiteY586" fmla="*/ 807470 h 2340761"/>
                <a:gd name="connsiteX587" fmla="*/ 474051 w 2967861"/>
                <a:gd name="connsiteY587" fmla="*/ 796914 h 2340761"/>
                <a:gd name="connsiteX588" fmla="*/ 481191 w 2967861"/>
                <a:gd name="connsiteY588" fmla="*/ 784186 h 2340761"/>
                <a:gd name="connsiteX589" fmla="*/ 488331 w 2967861"/>
                <a:gd name="connsiteY589" fmla="*/ 767112 h 2340761"/>
                <a:gd name="connsiteX590" fmla="*/ 491436 w 2967861"/>
                <a:gd name="connsiteY590" fmla="*/ 744759 h 2340761"/>
                <a:gd name="connsiteX591" fmla="*/ 515340 w 2967861"/>
                <a:gd name="connsiteY591" fmla="*/ 735136 h 2340761"/>
                <a:gd name="connsiteX592" fmla="*/ 516271 w 2967861"/>
                <a:gd name="connsiteY592" fmla="*/ 734204 h 2340761"/>
                <a:gd name="connsiteX593" fmla="*/ 516271 w 2967861"/>
                <a:gd name="connsiteY593" fmla="*/ 729858 h 2340761"/>
                <a:gd name="connsiteX594" fmla="*/ 518444 w 2967861"/>
                <a:gd name="connsiteY594" fmla="*/ 727685 h 2340761"/>
                <a:gd name="connsiteX595" fmla="*/ 518444 w 2967861"/>
                <a:gd name="connsiteY595" fmla="*/ 726754 h 2340761"/>
                <a:gd name="connsiteX596" fmla="*/ 520618 w 2967861"/>
                <a:gd name="connsiteY596" fmla="*/ 724581 h 2340761"/>
                <a:gd name="connsiteX597" fmla="*/ 522791 w 2967861"/>
                <a:gd name="connsiteY597" fmla="*/ 722407 h 2340761"/>
                <a:gd name="connsiteX598" fmla="*/ 528068 w 2967861"/>
                <a:gd name="connsiteY598" fmla="*/ 720234 h 2340761"/>
                <a:gd name="connsiteX599" fmla="*/ 524032 w 2967861"/>
                <a:gd name="connsiteY599" fmla="*/ 704402 h 2340761"/>
                <a:gd name="connsiteX600" fmla="*/ 516892 w 2967861"/>
                <a:gd name="connsiteY600" fmla="*/ 690742 h 2340761"/>
                <a:gd name="connsiteX601" fmla="*/ 506337 w 2967861"/>
                <a:gd name="connsiteY601" fmla="*/ 680187 h 2340761"/>
                <a:gd name="connsiteX602" fmla="*/ 494850 w 2967861"/>
                <a:gd name="connsiteY602" fmla="*/ 670563 h 2340761"/>
                <a:gd name="connsiteX603" fmla="*/ 501059 w 2967861"/>
                <a:gd name="connsiteY603" fmla="*/ 645106 h 2340761"/>
                <a:gd name="connsiteX604" fmla="*/ 509441 w 2967861"/>
                <a:gd name="connsiteY604" fmla="*/ 622754 h 2340761"/>
                <a:gd name="connsiteX605" fmla="*/ 523101 w 2967861"/>
                <a:gd name="connsiteY605" fmla="*/ 603817 h 2340761"/>
                <a:gd name="connsiteX606" fmla="*/ 537692 w 2967861"/>
                <a:gd name="connsiteY606" fmla="*/ 587984 h 2340761"/>
                <a:gd name="connsiteX607" fmla="*/ 550110 w 2967861"/>
                <a:gd name="connsiteY607" fmla="*/ 570910 h 2340761"/>
                <a:gd name="connsiteX608" fmla="*/ 559423 w 2967861"/>
                <a:gd name="connsiteY608" fmla="*/ 550731 h 2340761"/>
                <a:gd name="connsiteX609" fmla="*/ 564701 w 2967861"/>
                <a:gd name="connsiteY609" fmla="*/ 524343 h 2340761"/>
                <a:gd name="connsiteX610" fmla="*/ 581465 w 2967861"/>
                <a:gd name="connsiteY610" fmla="*/ 523412 h 2340761"/>
                <a:gd name="connsiteX611" fmla="*/ 595125 w 2967861"/>
                <a:gd name="connsiteY611" fmla="*/ 521238 h 2340761"/>
                <a:gd name="connsiteX612" fmla="*/ 601334 w 2967861"/>
                <a:gd name="connsiteY612" fmla="*/ 526516 h 2340761"/>
                <a:gd name="connsiteX613" fmla="*/ 606611 w 2967861"/>
                <a:gd name="connsiteY613" fmla="*/ 531794 h 2340761"/>
                <a:gd name="connsiteX614" fmla="*/ 611889 w 2967861"/>
                <a:gd name="connsiteY614" fmla="*/ 537071 h 2340761"/>
                <a:gd name="connsiteX615" fmla="*/ 602575 w 2967861"/>
                <a:gd name="connsiteY615" fmla="*/ 554146 h 2340761"/>
                <a:gd name="connsiteX616" fmla="*/ 590157 w 2967861"/>
                <a:gd name="connsiteY616" fmla="*/ 569047 h 2340761"/>
                <a:gd name="connsiteX617" fmla="*/ 575566 w 2967861"/>
                <a:gd name="connsiteY617" fmla="*/ 583949 h 2340761"/>
                <a:gd name="connsiteX618" fmla="*/ 560976 w 2967861"/>
                <a:gd name="connsiteY618" fmla="*/ 596677 h 2340761"/>
                <a:gd name="connsiteX619" fmla="*/ 552593 w 2967861"/>
                <a:gd name="connsiteY619" fmla="*/ 615614 h 2340761"/>
                <a:gd name="connsiteX620" fmla="*/ 550420 w 2967861"/>
                <a:gd name="connsiteY620" fmla="*/ 628342 h 2340761"/>
                <a:gd name="connsiteX621" fmla="*/ 552593 w 2967861"/>
                <a:gd name="connsiteY621" fmla="*/ 643244 h 2340761"/>
                <a:gd name="connsiteX622" fmla="*/ 553525 w 2967861"/>
                <a:gd name="connsiteY622" fmla="*/ 655972 h 2340761"/>
                <a:gd name="connsiteX623" fmla="*/ 552593 w 2967861"/>
                <a:gd name="connsiteY623" fmla="*/ 667458 h 2340761"/>
                <a:gd name="connsiteX624" fmla="*/ 553525 w 2967861"/>
                <a:gd name="connsiteY624" fmla="*/ 682360 h 2340761"/>
                <a:gd name="connsiteX625" fmla="*/ 557561 w 2967861"/>
                <a:gd name="connsiteY625" fmla="*/ 690742 h 2340761"/>
                <a:gd name="connsiteX626" fmla="*/ 562838 w 2967861"/>
                <a:gd name="connsiteY626" fmla="*/ 698193 h 2340761"/>
                <a:gd name="connsiteX627" fmla="*/ 568116 w 2967861"/>
                <a:gd name="connsiteY627" fmla="*/ 705643 h 2340761"/>
                <a:gd name="connsiteX628" fmla="*/ 572152 w 2967861"/>
                <a:gd name="connsiteY628" fmla="*/ 715267 h 2340761"/>
                <a:gd name="connsiteX629" fmla="*/ 593883 w 2967861"/>
                <a:gd name="connsiteY629" fmla="*/ 712163 h 2340761"/>
                <a:gd name="connsiteX630" fmla="*/ 613751 w 2967861"/>
                <a:gd name="connsiteY630" fmla="*/ 705954 h 2340761"/>
                <a:gd name="connsiteX631" fmla="*/ 631447 w 2967861"/>
                <a:gd name="connsiteY631" fmla="*/ 697572 h 2340761"/>
                <a:gd name="connsiteX632" fmla="*/ 638587 w 2967861"/>
                <a:gd name="connsiteY632" fmla="*/ 697572 h 2340761"/>
                <a:gd name="connsiteX633" fmla="*/ 644796 w 2967861"/>
                <a:gd name="connsiteY633" fmla="*/ 698503 h 2340761"/>
                <a:gd name="connsiteX634" fmla="*/ 647900 w 2967861"/>
                <a:gd name="connsiteY634" fmla="*/ 700676 h 2340761"/>
                <a:gd name="connsiteX635" fmla="*/ 653178 w 2967861"/>
                <a:gd name="connsiteY635" fmla="*/ 702849 h 2340761"/>
                <a:gd name="connsiteX636" fmla="*/ 659387 w 2967861"/>
                <a:gd name="connsiteY636" fmla="*/ 705022 h 2340761"/>
                <a:gd name="connsiteX637" fmla="*/ 652246 w 2967861"/>
                <a:gd name="connsiteY637" fmla="*/ 715578 h 2340761"/>
                <a:gd name="connsiteX638" fmla="*/ 642933 w 2967861"/>
                <a:gd name="connsiteY638" fmla="*/ 719924 h 2340761"/>
                <a:gd name="connsiteX639" fmla="*/ 633620 w 2967861"/>
                <a:gd name="connsiteY639" fmla="*/ 717751 h 2340761"/>
                <a:gd name="connsiteX640" fmla="*/ 621202 w 2967861"/>
                <a:gd name="connsiteY640" fmla="*/ 715578 h 2340761"/>
                <a:gd name="connsiteX641" fmla="*/ 608784 w 2967861"/>
                <a:gd name="connsiteY641" fmla="*/ 715578 h 2340761"/>
                <a:gd name="connsiteX642" fmla="*/ 601644 w 2967861"/>
                <a:gd name="connsiteY642" fmla="*/ 719924 h 2340761"/>
                <a:gd name="connsiteX643" fmla="*/ 595435 w 2967861"/>
                <a:gd name="connsiteY643" fmla="*/ 723028 h 2340761"/>
                <a:gd name="connsiteX644" fmla="*/ 589226 w 2967861"/>
                <a:gd name="connsiteY644" fmla="*/ 727375 h 2340761"/>
                <a:gd name="connsiteX645" fmla="*/ 579913 w 2967861"/>
                <a:gd name="connsiteY645" fmla="*/ 728306 h 2340761"/>
                <a:gd name="connsiteX646" fmla="*/ 583017 w 2967861"/>
                <a:gd name="connsiteY646" fmla="*/ 745380 h 2340761"/>
                <a:gd name="connsiteX647" fmla="*/ 585190 w 2967861"/>
                <a:gd name="connsiteY647" fmla="*/ 755004 h 2340761"/>
                <a:gd name="connsiteX648" fmla="*/ 589226 w 2967861"/>
                <a:gd name="connsiteY648" fmla="*/ 762455 h 2340761"/>
                <a:gd name="connsiteX649" fmla="*/ 590157 w 2967861"/>
                <a:gd name="connsiteY649" fmla="*/ 773010 h 2340761"/>
                <a:gd name="connsiteX650" fmla="*/ 592331 w 2967861"/>
                <a:gd name="connsiteY650" fmla="*/ 790085 h 2340761"/>
                <a:gd name="connsiteX651" fmla="*/ 587053 w 2967861"/>
                <a:gd name="connsiteY651" fmla="*/ 787911 h 2340761"/>
                <a:gd name="connsiteX652" fmla="*/ 581775 w 2967861"/>
                <a:gd name="connsiteY652" fmla="*/ 785738 h 2340761"/>
                <a:gd name="connsiteX653" fmla="*/ 579602 w 2967861"/>
                <a:gd name="connsiteY653" fmla="*/ 784807 h 2340761"/>
                <a:gd name="connsiteX654" fmla="*/ 577429 w 2967861"/>
                <a:gd name="connsiteY654" fmla="*/ 780461 h 2340761"/>
                <a:gd name="connsiteX655" fmla="*/ 575256 w 2967861"/>
                <a:gd name="connsiteY655" fmla="*/ 777356 h 2340761"/>
                <a:gd name="connsiteX656" fmla="*/ 572152 w 2967861"/>
                <a:gd name="connsiteY656" fmla="*/ 773010 h 2340761"/>
                <a:gd name="connsiteX657" fmla="*/ 572152 w 2967861"/>
                <a:gd name="connsiteY657" fmla="*/ 769906 h 2340761"/>
                <a:gd name="connsiteX658" fmla="*/ 566874 w 2967861"/>
                <a:gd name="connsiteY658" fmla="*/ 770837 h 2340761"/>
                <a:gd name="connsiteX659" fmla="*/ 562838 w 2967861"/>
                <a:gd name="connsiteY659" fmla="*/ 773010 h 2340761"/>
                <a:gd name="connsiteX660" fmla="*/ 559734 w 2967861"/>
                <a:gd name="connsiteY660" fmla="*/ 777356 h 2340761"/>
                <a:gd name="connsiteX661" fmla="*/ 555698 w 2967861"/>
                <a:gd name="connsiteY661" fmla="*/ 778288 h 2340761"/>
                <a:gd name="connsiteX662" fmla="*/ 552593 w 2967861"/>
                <a:gd name="connsiteY662" fmla="*/ 782634 h 2340761"/>
                <a:gd name="connsiteX663" fmla="*/ 548558 w 2967861"/>
                <a:gd name="connsiteY663" fmla="*/ 808090 h 2340761"/>
                <a:gd name="connsiteX664" fmla="*/ 548558 w 2967861"/>
                <a:gd name="connsiteY664" fmla="*/ 839756 h 2340761"/>
                <a:gd name="connsiteX665" fmla="*/ 543280 w 2967861"/>
                <a:gd name="connsiteY665" fmla="*/ 841929 h 2340761"/>
                <a:gd name="connsiteX666" fmla="*/ 539244 w 2967861"/>
                <a:gd name="connsiteY666" fmla="*/ 841929 h 2340761"/>
                <a:gd name="connsiteX667" fmla="*/ 536140 w 2967861"/>
                <a:gd name="connsiteY667" fmla="*/ 842860 h 2340761"/>
                <a:gd name="connsiteX668" fmla="*/ 532104 w 2967861"/>
                <a:gd name="connsiteY668" fmla="*/ 847207 h 2340761"/>
                <a:gd name="connsiteX669" fmla="*/ 531173 w 2967861"/>
                <a:gd name="connsiteY669" fmla="*/ 849380 h 2340761"/>
                <a:gd name="connsiteX670" fmla="*/ 528999 w 2967861"/>
                <a:gd name="connsiteY670" fmla="*/ 854657 h 2340761"/>
                <a:gd name="connsiteX671" fmla="*/ 509131 w 2967861"/>
                <a:gd name="connsiteY671" fmla="*/ 850311 h 2340761"/>
                <a:gd name="connsiteX672" fmla="*/ 494540 w 2967861"/>
                <a:gd name="connsiteY672" fmla="*/ 849380 h 2340761"/>
                <a:gd name="connsiteX673" fmla="*/ 485227 w 2967861"/>
                <a:gd name="connsiteY673" fmla="*/ 852484 h 2340761"/>
                <a:gd name="connsiteX674" fmla="*/ 478086 w 2967861"/>
                <a:gd name="connsiteY674" fmla="*/ 856830 h 2340761"/>
                <a:gd name="connsiteX675" fmla="*/ 472809 w 2967861"/>
                <a:gd name="connsiteY675" fmla="*/ 862108 h 2340761"/>
                <a:gd name="connsiteX676" fmla="*/ 463495 w 2967861"/>
                <a:gd name="connsiteY676" fmla="*/ 867386 h 2340761"/>
                <a:gd name="connsiteX677" fmla="*/ 452940 w 2967861"/>
                <a:gd name="connsiteY677" fmla="*/ 871732 h 2340761"/>
                <a:gd name="connsiteX678" fmla="*/ 443627 w 2967861"/>
                <a:gd name="connsiteY678" fmla="*/ 871732 h 2340761"/>
                <a:gd name="connsiteX679" fmla="*/ 436487 w 2967861"/>
                <a:gd name="connsiteY679" fmla="*/ 865523 h 2340761"/>
                <a:gd name="connsiteX680" fmla="*/ 431209 w 2967861"/>
                <a:gd name="connsiteY680" fmla="*/ 862418 h 2340761"/>
                <a:gd name="connsiteX681" fmla="*/ 423138 w 2967861"/>
                <a:gd name="connsiteY681" fmla="*/ 862418 h 2340761"/>
                <a:gd name="connsiteX682" fmla="*/ 411651 w 2967861"/>
                <a:gd name="connsiteY682" fmla="*/ 867696 h 2340761"/>
                <a:gd name="connsiteX683" fmla="*/ 406373 w 2967861"/>
                <a:gd name="connsiteY683" fmla="*/ 864592 h 2340761"/>
                <a:gd name="connsiteX684" fmla="*/ 402338 w 2967861"/>
                <a:gd name="connsiteY684" fmla="*/ 862418 h 2340761"/>
                <a:gd name="connsiteX685" fmla="*/ 401406 w 2967861"/>
                <a:gd name="connsiteY685" fmla="*/ 860245 h 2340761"/>
                <a:gd name="connsiteX686" fmla="*/ 397371 w 2967861"/>
                <a:gd name="connsiteY686" fmla="*/ 858072 h 2340761"/>
                <a:gd name="connsiteX687" fmla="*/ 392093 w 2967861"/>
                <a:gd name="connsiteY687" fmla="*/ 854968 h 2340761"/>
                <a:gd name="connsiteX688" fmla="*/ 392093 w 2967861"/>
                <a:gd name="connsiteY688" fmla="*/ 842239 h 2340761"/>
                <a:gd name="connsiteX689" fmla="*/ 394266 w 2967861"/>
                <a:gd name="connsiteY689" fmla="*/ 825165 h 2340761"/>
                <a:gd name="connsiteX690" fmla="*/ 395197 w 2967861"/>
                <a:gd name="connsiteY690" fmla="*/ 807159 h 2340761"/>
                <a:gd name="connsiteX691" fmla="*/ 397371 w 2967861"/>
                <a:gd name="connsiteY691" fmla="*/ 793500 h 2340761"/>
                <a:gd name="connsiteX692" fmla="*/ 399544 w 2967861"/>
                <a:gd name="connsiteY692" fmla="*/ 786049 h 2340761"/>
                <a:gd name="connsiteX693" fmla="*/ 399544 w 2967861"/>
                <a:gd name="connsiteY693" fmla="*/ 777667 h 2340761"/>
                <a:gd name="connsiteX694" fmla="*/ 387126 w 2967861"/>
                <a:gd name="connsiteY694" fmla="*/ 780771 h 2340761"/>
                <a:gd name="connsiteX695" fmla="*/ 375639 w 2967861"/>
                <a:gd name="connsiteY695" fmla="*/ 785117 h 2340761"/>
                <a:gd name="connsiteX696" fmla="*/ 360117 w 2967861"/>
                <a:gd name="connsiteY696" fmla="*/ 786049 h 2340761"/>
                <a:gd name="connsiteX697" fmla="*/ 361048 w 2967861"/>
                <a:gd name="connsiteY697" fmla="*/ 803123 h 2340761"/>
                <a:gd name="connsiteX698" fmla="*/ 361048 w 2967861"/>
                <a:gd name="connsiteY698" fmla="*/ 823302 h 2340761"/>
                <a:gd name="connsiteX699" fmla="*/ 365084 w 2967861"/>
                <a:gd name="connsiteY699" fmla="*/ 845654 h 2340761"/>
                <a:gd name="connsiteX700" fmla="*/ 372224 w 2967861"/>
                <a:gd name="connsiteY700" fmla="*/ 864592 h 2340761"/>
                <a:gd name="connsiteX701" fmla="*/ 370051 w 2967861"/>
                <a:gd name="connsiteY701" fmla="*/ 865523 h 2340761"/>
                <a:gd name="connsiteX702" fmla="*/ 370051 w 2967861"/>
                <a:gd name="connsiteY702" fmla="*/ 867696 h 2340761"/>
                <a:gd name="connsiteX703" fmla="*/ 370051 w 2967861"/>
                <a:gd name="connsiteY703" fmla="*/ 869869 h 2340761"/>
                <a:gd name="connsiteX704" fmla="*/ 367878 w 2967861"/>
                <a:gd name="connsiteY704" fmla="*/ 872042 h 2340761"/>
                <a:gd name="connsiteX705" fmla="*/ 353287 w 2967861"/>
                <a:gd name="connsiteY705" fmla="*/ 877320 h 2340761"/>
                <a:gd name="connsiteX706" fmla="*/ 337765 w 2967861"/>
                <a:gd name="connsiteY706" fmla="*/ 882597 h 2340761"/>
                <a:gd name="connsiteX707" fmla="*/ 324105 w 2967861"/>
                <a:gd name="connsiteY707" fmla="*/ 887875 h 2340761"/>
                <a:gd name="connsiteX708" fmla="*/ 313550 w 2967861"/>
                <a:gd name="connsiteY708" fmla="*/ 895326 h 2340761"/>
                <a:gd name="connsiteX709" fmla="*/ 308273 w 2967861"/>
                <a:gd name="connsiteY709" fmla="*/ 906812 h 2340761"/>
                <a:gd name="connsiteX710" fmla="*/ 306099 w 2967861"/>
                <a:gd name="connsiteY710" fmla="*/ 917367 h 2340761"/>
                <a:gd name="connsiteX711" fmla="*/ 298959 w 2967861"/>
                <a:gd name="connsiteY711" fmla="*/ 928854 h 2340761"/>
                <a:gd name="connsiteX712" fmla="*/ 264500 w 2967861"/>
                <a:gd name="connsiteY712" fmla="*/ 939409 h 2340761"/>
                <a:gd name="connsiteX713" fmla="*/ 262327 w 2967861"/>
                <a:gd name="connsiteY713" fmla="*/ 943755 h 2340761"/>
                <a:gd name="connsiteX714" fmla="*/ 260154 w 2967861"/>
                <a:gd name="connsiteY714" fmla="*/ 946860 h 2340761"/>
                <a:gd name="connsiteX715" fmla="*/ 260154 w 2967861"/>
                <a:gd name="connsiteY715" fmla="*/ 951206 h 2340761"/>
                <a:gd name="connsiteX716" fmla="*/ 260154 w 2967861"/>
                <a:gd name="connsiteY716" fmla="*/ 954310 h 2340761"/>
                <a:gd name="connsiteX717" fmla="*/ 260154 w 2967861"/>
                <a:gd name="connsiteY717" fmla="*/ 958657 h 2340761"/>
                <a:gd name="connsiteX718" fmla="*/ 259222 w 2967861"/>
                <a:gd name="connsiteY718" fmla="*/ 961761 h 2340761"/>
                <a:gd name="connsiteX719" fmla="*/ 257049 w 2967861"/>
                <a:gd name="connsiteY719" fmla="*/ 963934 h 2340761"/>
                <a:gd name="connsiteX720" fmla="*/ 251771 w 2967861"/>
                <a:gd name="connsiteY720" fmla="*/ 966107 h 2340761"/>
                <a:gd name="connsiteX721" fmla="*/ 247736 w 2967861"/>
                <a:gd name="connsiteY721" fmla="*/ 967039 h 2340761"/>
                <a:gd name="connsiteX722" fmla="*/ 242458 w 2967861"/>
                <a:gd name="connsiteY722" fmla="*/ 969212 h 2340761"/>
                <a:gd name="connsiteX723" fmla="*/ 238422 w 2967861"/>
                <a:gd name="connsiteY723" fmla="*/ 973558 h 2340761"/>
                <a:gd name="connsiteX724" fmla="*/ 235318 w 2967861"/>
                <a:gd name="connsiteY724" fmla="*/ 971385 h 2340761"/>
                <a:gd name="connsiteX725" fmla="*/ 231282 w 2967861"/>
                <a:gd name="connsiteY725" fmla="*/ 969212 h 2340761"/>
                <a:gd name="connsiteX726" fmla="*/ 228178 w 2967861"/>
                <a:gd name="connsiteY726" fmla="*/ 969212 h 2340761"/>
                <a:gd name="connsiteX727" fmla="*/ 226004 w 2967861"/>
                <a:gd name="connsiteY727" fmla="*/ 967039 h 2340761"/>
                <a:gd name="connsiteX728" fmla="*/ 220727 w 2967861"/>
                <a:gd name="connsiteY728" fmla="*/ 966107 h 2340761"/>
                <a:gd name="connsiteX729" fmla="*/ 215449 w 2967861"/>
                <a:gd name="connsiteY729" fmla="*/ 966107 h 2340761"/>
                <a:gd name="connsiteX730" fmla="*/ 215449 w 2967861"/>
                <a:gd name="connsiteY730" fmla="*/ 986286 h 2340761"/>
                <a:gd name="connsiteX731" fmla="*/ 209240 w 2967861"/>
                <a:gd name="connsiteY731" fmla="*/ 986286 h 2340761"/>
                <a:gd name="connsiteX732" fmla="*/ 203963 w 2967861"/>
                <a:gd name="connsiteY732" fmla="*/ 986286 h 2340761"/>
                <a:gd name="connsiteX733" fmla="*/ 198685 w 2967861"/>
                <a:gd name="connsiteY733" fmla="*/ 988459 h 2340761"/>
                <a:gd name="connsiteX734" fmla="*/ 194650 w 2967861"/>
                <a:gd name="connsiteY734" fmla="*/ 989391 h 2340761"/>
                <a:gd name="connsiteX735" fmla="*/ 188441 w 2967861"/>
                <a:gd name="connsiteY735" fmla="*/ 989391 h 2340761"/>
                <a:gd name="connsiteX736" fmla="*/ 184405 w 2967861"/>
                <a:gd name="connsiteY736" fmla="*/ 991564 h 2340761"/>
                <a:gd name="connsiteX737" fmla="*/ 181300 w 2967861"/>
                <a:gd name="connsiteY737" fmla="*/ 991564 h 2340761"/>
                <a:gd name="connsiteX738" fmla="*/ 179127 w 2967861"/>
                <a:gd name="connsiteY738" fmla="*/ 993737 h 2340761"/>
                <a:gd name="connsiteX739" fmla="*/ 175091 w 2967861"/>
                <a:gd name="connsiteY739" fmla="*/ 995910 h 2340761"/>
                <a:gd name="connsiteX740" fmla="*/ 171987 w 2967861"/>
                <a:gd name="connsiteY740" fmla="*/ 996842 h 2340761"/>
                <a:gd name="connsiteX741" fmla="*/ 181300 w 2967861"/>
                <a:gd name="connsiteY741" fmla="*/ 1006465 h 2340761"/>
                <a:gd name="connsiteX742" fmla="*/ 193718 w 2967861"/>
                <a:gd name="connsiteY742" fmla="*/ 1013916 h 2340761"/>
                <a:gd name="connsiteX743" fmla="*/ 206136 w 2967861"/>
                <a:gd name="connsiteY743" fmla="*/ 1018262 h 2340761"/>
                <a:gd name="connsiteX744" fmla="*/ 218554 w 2967861"/>
                <a:gd name="connsiteY744" fmla="*/ 1021367 h 2340761"/>
                <a:gd name="connsiteX745" fmla="*/ 220727 w 2967861"/>
                <a:gd name="connsiteY745" fmla="*/ 1040304 h 2340761"/>
                <a:gd name="connsiteX746" fmla="*/ 222900 w 2967861"/>
                <a:gd name="connsiteY746" fmla="*/ 1056137 h 2340761"/>
                <a:gd name="connsiteX747" fmla="*/ 222900 w 2967861"/>
                <a:gd name="connsiteY747" fmla="*/ 1073211 h 2340761"/>
                <a:gd name="connsiteX748" fmla="*/ 218864 w 2967861"/>
                <a:gd name="connsiteY748" fmla="*/ 1088113 h 2340761"/>
                <a:gd name="connsiteX749" fmla="*/ 218864 w 2967861"/>
                <a:gd name="connsiteY749" fmla="*/ 1090286 h 2340761"/>
                <a:gd name="connsiteX750" fmla="*/ 218864 w 2967861"/>
                <a:gd name="connsiteY750" fmla="*/ 1091217 h 2340761"/>
                <a:gd name="connsiteX751" fmla="*/ 216691 w 2967861"/>
                <a:gd name="connsiteY751" fmla="*/ 1091217 h 2340761"/>
                <a:gd name="connsiteX752" fmla="*/ 216691 w 2967861"/>
                <a:gd name="connsiteY752" fmla="*/ 1093390 h 2340761"/>
                <a:gd name="connsiteX753" fmla="*/ 215760 w 2967861"/>
                <a:gd name="connsiteY753" fmla="*/ 1095563 h 2340761"/>
                <a:gd name="connsiteX754" fmla="*/ 202100 w 2967861"/>
                <a:gd name="connsiteY754" fmla="*/ 1100841 h 2340761"/>
                <a:gd name="connsiteX755" fmla="*/ 184405 w 2967861"/>
                <a:gd name="connsiteY755" fmla="*/ 1105187 h 2340761"/>
                <a:gd name="connsiteX756" fmla="*/ 166709 w 2967861"/>
                <a:gd name="connsiteY756" fmla="*/ 1105187 h 2340761"/>
                <a:gd name="connsiteX757" fmla="*/ 149945 w 2967861"/>
                <a:gd name="connsiteY757" fmla="*/ 1100841 h 2340761"/>
                <a:gd name="connsiteX758" fmla="*/ 135354 w 2967861"/>
                <a:gd name="connsiteY758" fmla="*/ 1095563 h 2340761"/>
                <a:gd name="connsiteX759" fmla="*/ 130077 w 2967861"/>
                <a:gd name="connsiteY759" fmla="*/ 1095563 h 2340761"/>
                <a:gd name="connsiteX760" fmla="*/ 126041 w 2967861"/>
                <a:gd name="connsiteY760" fmla="*/ 1097736 h 2340761"/>
                <a:gd name="connsiteX761" fmla="*/ 122936 w 2967861"/>
                <a:gd name="connsiteY761" fmla="*/ 1097736 h 2340761"/>
                <a:gd name="connsiteX762" fmla="*/ 120763 w 2967861"/>
                <a:gd name="connsiteY762" fmla="*/ 1097736 h 2340761"/>
                <a:gd name="connsiteX763" fmla="*/ 118590 w 2967861"/>
                <a:gd name="connsiteY763" fmla="*/ 1098668 h 2340761"/>
                <a:gd name="connsiteX764" fmla="*/ 116417 w 2967861"/>
                <a:gd name="connsiteY764" fmla="*/ 1103014 h 2340761"/>
                <a:gd name="connsiteX765" fmla="*/ 115796 w 2967861"/>
                <a:gd name="connsiteY765" fmla="*/ 1106739 h 2340761"/>
                <a:gd name="connsiteX766" fmla="*/ 111760 w 2967861"/>
                <a:gd name="connsiteY766" fmla="*/ 1119468 h 2340761"/>
                <a:gd name="connsiteX767" fmla="*/ 111760 w 2967861"/>
                <a:gd name="connsiteY767" fmla="*/ 1140578 h 2340761"/>
                <a:gd name="connsiteX768" fmla="*/ 111760 w 2967861"/>
                <a:gd name="connsiteY768" fmla="*/ 1163861 h 2340761"/>
                <a:gd name="connsiteX769" fmla="*/ 113934 w 2967861"/>
                <a:gd name="connsiteY769" fmla="*/ 1188076 h 2340761"/>
                <a:gd name="connsiteX770" fmla="*/ 116107 w 2967861"/>
                <a:gd name="connsiteY770" fmla="*/ 1208255 h 2340761"/>
                <a:gd name="connsiteX771" fmla="*/ 116107 w 2967861"/>
                <a:gd name="connsiteY771" fmla="*/ 1223157 h 2340761"/>
                <a:gd name="connsiteX772" fmla="*/ 119211 w 2967861"/>
                <a:gd name="connsiteY772" fmla="*/ 1223157 h 2340761"/>
                <a:gd name="connsiteX773" fmla="*/ 119211 w 2967861"/>
                <a:gd name="connsiteY773" fmla="*/ 1228434 h 2340761"/>
                <a:gd name="connsiteX774" fmla="*/ 126351 w 2967861"/>
                <a:gd name="connsiteY774" fmla="*/ 1228434 h 2340761"/>
                <a:gd name="connsiteX775" fmla="*/ 131629 w 2967861"/>
                <a:gd name="connsiteY775" fmla="*/ 1227503 h 2340761"/>
                <a:gd name="connsiteX776" fmla="*/ 135665 w 2967861"/>
                <a:gd name="connsiteY776" fmla="*/ 1227503 h 2340761"/>
                <a:gd name="connsiteX777" fmla="*/ 138769 w 2967861"/>
                <a:gd name="connsiteY777" fmla="*/ 1223157 h 2340761"/>
                <a:gd name="connsiteX778" fmla="*/ 144978 w 2967861"/>
                <a:gd name="connsiteY778" fmla="*/ 1225330 h 2340761"/>
                <a:gd name="connsiteX779" fmla="*/ 148083 w 2967861"/>
                <a:gd name="connsiteY779" fmla="*/ 1225330 h 2340761"/>
                <a:gd name="connsiteX780" fmla="*/ 152118 w 2967861"/>
                <a:gd name="connsiteY780" fmla="*/ 1227503 h 2340761"/>
                <a:gd name="connsiteX781" fmla="*/ 155223 w 2967861"/>
                <a:gd name="connsiteY781" fmla="*/ 1228434 h 2340761"/>
                <a:gd name="connsiteX782" fmla="*/ 157396 w 2967861"/>
                <a:gd name="connsiteY782" fmla="*/ 1230607 h 2340761"/>
                <a:gd name="connsiteX783" fmla="*/ 157396 w 2967861"/>
                <a:gd name="connsiteY783" fmla="*/ 1232780 h 2340761"/>
                <a:gd name="connsiteX784" fmla="*/ 157396 w 2967861"/>
                <a:gd name="connsiteY784" fmla="*/ 1234953 h 2340761"/>
                <a:gd name="connsiteX785" fmla="*/ 159569 w 2967861"/>
                <a:gd name="connsiteY785" fmla="*/ 1234953 h 2340761"/>
                <a:gd name="connsiteX786" fmla="*/ 159569 w 2967861"/>
                <a:gd name="connsiteY786" fmla="*/ 1235885 h 2340761"/>
                <a:gd name="connsiteX787" fmla="*/ 153360 w 2967861"/>
                <a:gd name="connsiteY787" fmla="*/ 1252959 h 2340761"/>
                <a:gd name="connsiteX788" fmla="*/ 142805 w 2967861"/>
                <a:gd name="connsiteY788" fmla="*/ 1265688 h 2340761"/>
                <a:gd name="connsiteX789" fmla="*/ 130387 w 2967861"/>
                <a:gd name="connsiteY789" fmla="*/ 1277174 h 2340761"/>
                <a:gd name="connsiteX790" fmla="*/ 116728 w 2967861"/>
                <a:gd name="connsiteY790" fmla="*/ 1287729 h 2340761"/>
                <a:gd name="connsiteX791" fmla="*/ 104310 w 2967861"/>
                <a:gd name="connsiteY791" fmla="*/ 1299216 h 2340761"/>
                <a:gd name="connsiteX792" fmla="*/ 94996 w 2967861"/>
                <a:gd name="connsiteY792" fmla="*/ 1314117 h 2340761"/>
                <a:gd name="connsiteX793" fmla="*/ 94065 w 2967861"/>
                <a:gd name="connsiteY793" fmla="*/ 1324672 h 2340761"/>
                <a:gd name="connsiteX794" fmla="*/ 94996 w 2967861"/>
                <a:gd name="connsiteY794" fmla="*/ 1337401 h 2340761"/>
                <a:gd name="connsiteX795" fmla="*/ 94996 w 2967861"/>
                <a:gd name="connsiteY795" fmla="*/ 1348887 h 2340761"/>
                <a:gd name="connsiteX796" fmla="*/ 91892 w 2967861"/>
                <a:gd name="connsiteY796" fmla="*/ 1357269 h 2340761"/>
                <a:gd name="connsiteX797" fmla="*/ 77301 w 2967861"/>
                <a:gd name="connsiteY797" fmla="*/ 1366893 h 2340761"/>
                <a:gd name="connsiteX798" fmla="*/ 62710 w 2967861"/>
                <a:gd name="connsiteY798" fmla="*/ 1374344 h 2340761"/>
                <a:gd name="connsiteX799" fmla="*/ 48119 w 2967861"/>
                <a:gd name="connsiteY799" fmla="*/ 1383967 h 2340761"/>
                <a:gd name="connsiteX800" fmla="*/ 35701 w 2967861"/>
                <a:gd name="connsiteY800" fmla="*/ 1394523 h 2340761"/>
                <a:gd name="connsiteX801" fmla="*/ 31666 w 2967861"/>
                <a:gd name="connsiteY801" fmla="*/ 1401973 h 2340761"/>
                <a:gd name="connsiteX802" fmla="*/ 24525 w 2967861"/>
                <a:gd name="connsiteY802" fmla="*/ 1415633 h 2340761"/>
                <a:gd name="connsiteX803" fmla="*/ 17385 w 2967861"/>
                <a:gd name="connsiteY803" fmla="*/ 1431466 h 2340761"/>
                <a:gd name="connsiteX804" fmla="*/ 10245 w 2967861"/>
                <a:gd name="connsiteY804" fmla="*/ 1450403 h 2340761"/>
                <a:gd name="connsiteX805" fmla="*/ 3104 w 2967861"/>
                <a:gd name="connsiteY805" fmla="*/ 1466236 h 2340761"/>
                <a:gd name="connsiteX806" fmla="*/ 0 w 2967861"/>
                <a:gd name="connsiteY806" fmla="*/ 1481137 h 2340761"/>
                <a:gd name="connsiteX807" fmla="*/ 0 w 2967861"/>
                <a:gd name="connsiteY807" fmla="*/ 1492623 h 2340761"/>
                <a:gd name="connsiteX808" fmla="*/ 3104 w 2967861"/>
                <a:gd name="connsiteY808" fmla="*/ 1500074 h 2340761"/>
                <a:gd name="connsiteX809" fmla="*/ 9313 w 2967861"/>
                <a:gd name="connsiteY809" fmla="*/ 1509698 h 2340761"/>
                <a:gd name="connsiteX810" fmla="*/ 12418 w 2967861"/>
                <a:gd name="connsiteY810" fmla="*/ 1518080 h 2340761"/>
                <a:gd name="connsiteX811" fmla="*/ 12418 w 2967861"/>
                <a:gd name="connsiteY811" fmla="*/ 1532981 h 2340761"/>
                <a:gd name="connsiteX812" fmla="*/ 10245 w 2967861"/>
                <a:gd name="connsiteY812" fmla="*/ 1542605 h 2340761"/>
                <a:gd name="connsiteX813" fmla="*/ 7140 w 2967861"/>
                <a:gd name="connsiteY813" fmla="*/ 1555334 h 2340761"/>
                <a:gd name="connsiteX814" fmla="*/ 3104 w 2967861"/>
                <a:gd name="connsiteY814" fmla="*/ 1570235 h 2340761"/>
                <a:gd name="connsiteX815" fmla="*/ 2173 w 2967861"/>
                <a:gd name="connsiteY815" fmla="*/ 1587309 h 2340761"/>
                <a:gd name="connsiteX816" fmla="*/ 5278 w 2967861"/>
                <a:gd name="connsiteY816" fmla="*/ 1597865 h 2340761"/>
                <a:gd name="connsiteX817" fmla="*/ 5278 w 2967861"/>
                <a:gd name="connsiteY817" fmla="*/ 1622079 h 2340761"/>
                <a:gd name="connsiteX818" fmla="*/ 14591 w 2967861"/>
                <a:gd name="connsiteY818" fmla="*/ 1633566 h 2340761"/>
                <a:gd name="connsiteX819" fmla="*/ 29182 w 2967861"/>
                <a:gd name="connsiteY819" fmla="*/ 1646294 h 2340761"/>
                <a:gd name="connsiteX820" fmla="*/ 45946 w 2967861"/>
                <a:gd name="connsiteY820" fmla="*/ 1659022 h 2340761"/>
                <a:gd name="connsiteX821" fmla="*/ 56501 w 2967861"/>
                <a:gd name="connsiteY821" fmla="*/ 1671751 h 2340761"/>
                <a:gd name="connsiteX822" fmla="*/ 65815 w 2967861"/>
                <a:gd name="connsiteY822" fmla="*/ 1695965 h 2340761"/>
                <a:gd name="connsiteX823" fmla="*/ 78232 w 2967861"/>
                <a:gd name="connsiteY823" fmla="*/ 1705589 h 2340761"/>
                <a:gd name="connsiteX824" fmla="*/ 92823 w 2967861"/>
                <a:gd name="connsiteY824" fmla="*/ 1713040 h 2340761"/>
                <a:gd name="connsiteX825" fmla="*/ 107414 w 2967861"/>
                <a:gd name="connsiteY825" fmla="*/ 1720491 h 2340761"/>
                <a:gd name="connsiteX826" fmla="*/ 122005 w 2967861"/>
                <a:gd name="connsiteY826" fmla="*/ 1727941 h 2340761"/>
                <a:gd name="connsiteX827" fmla="*/ 132560 w 2967861"/>
                <a:gd name="connsiteY827" fmla="*/ 1740670 h 2340761"/>
                <a:gd name="connsiteX828" fmla="*/ 139701 w 2967861"/>
                <a:gd name="connsiteY828" fmla="*/ 1738497 h 2340761"/>
                <a:gd name="connsiteX829" fmla="*/ 145910 w 2967861"/>
                <a:gd name="connsiteY829" fmla="*/ 1736323 h 2340761"/>
                <a:gd name="connsiteX830" fmla="*/ 149014 w 2967861"/>
                <a:gd name="connsiteY830" fmla="*/ 1733219 h 2340761"/>
                <a:gd name="connsiteX831" fmla="*/ 153050 w 2967861"/>
                <a:gd name="connsiteY831" fmla="*/ 1731046 h 2340761"/>
                <a:gd name="connsiteX832" fmla="*/ 161432 w 2967861"/>
                <a:gd name="connsiteY832" fmla="*/ 1733219 h 2340761"/>
                <a:gd name="connsiteX833" fmla="*/ 172918 w 2967861"/>
                <a:gd name="connsiteY833" fmla="*/ 1736323 h 2340761"/>
                <a:gd name="connsiteX834" fmla="*/ 185336 w 2967861"/>
                <a:gd name="connsiteY834" fmla="*/ 1736323 h 2340761"/>
                <a:gd name="connsiteX835" fmla="*/ 189372 w 2967861"/>
                <a:gd name="connsiteY835" fmla="*/ 1723595 h 2340761"/>
                <a:gd name="connsiteX836" fmla="*/ 224763 w 2967861"/>
                <a:gd name="connsiteY836" fmla="*/ 1731046 h 2340761"/>
                <a:gd name="connsiteX837" fmla="*/ 239354 w 2967861"/>
                <a:gd name="connsiteY837" fmla="*/ 1725768 h 2340761"/>
                <a:gd name="connsiteX838" fmla="*/ 257980 w 2967861"/>
                <a:gd name="connsiteY838" fmla="*/ 1718318 h 2340761"/>
                <a:gd name="connsiteX839" fmla="*/ 275676 w 2967861"/>
                <a:gd name="connsiteY839" fmla="*/ 1710867 h 2340761"/>
                <a:gd name="connsiteX840" fmla="*/ 290267 w 2967861"/>
                <a:gd name="connsiteY840" fmla="*/ 1713040 h 2340761"/>
                <a:gd name="connsiteX841" fmla="*/ 302685 w 2967861"/>
                <a:gd name="connsiteY841" fmla="*/ 1713971 h 2340761"/>
                <a:gd name="connsiteX842" fmla="*/ 316344 w 2967861"/>
                <a:gd name="connsiteY842" fmla="*/ 1716144 h 2340761"/>
                <a:gd name="connsiteX843" fmla="*/ 336213 w 2967861"/>
                <a:gd name="connsiteY843" fmla="*/ 1747810 h 2340761"/>
                <a:gd name="connsiteX844" fmla="*/ 343353 w 2967861"/>
                <a:gd name="connsiteY844" fmla="*/ 1747810 h 2340761"/>
                <a:gd name="connsiteX845" fmla="*/ 348631 w 2967861"/>
                <a:gd name="connsiteY845" fmla="*/ 1747810 h 2340761"/>
                <a:gd name="connsiteX846" fmla="*/ 353908 w 2967861"/>
                <a:gd name="connsiteY846" fmla="*/ 1745637 h 2340761"/>
                <a:gd name="connsiteX847" fmla="*/ 356081 w 2967861"/>
                <a:gd name="connsiteY847" fmla="*/ 1743464 h 2340761"/>
                <a:gd name="connsiteX848" fmla="*/ 360117 w 2967861"/>
                <a:gd name="connsiteY848" fmla="*/ 1740359 h 2340761"/>
                <a:gd name="connsiteX849" fmla="*/ 367257 w 2967861"/>
                <a:gd name="connsiteY849" fmla="*/ 1742532 h 2340761"/>
                <a:gd name="connsiteX850" fmla="*/ 372535 w 2967861"/>
                <a:gd name="connsiteY850" fmla="*/ 1742532 h 2340761"/>
                <a:gd name="connsiteX851" fmla="*/ 375639 w 2967861"/>
                <a:gd name="connsiteY851" fmla="*/ 1743464 h 2340761"/>
                <a:gd name="connsiteX852" fmla="*/ 379675 w 2967861"/>
                <a:gd name="connsiteY852" fmla="*/ 1747810 h 2340761"/>
                <a:gd name="connsiteX853" fmla="*/ 382780 w 2967861"/>
                <a:gd name="connsiteY853" fmla="*/ 1749983 h 2340761"/>
                <a:gd name="connsiteX854" fmla="*/ 388989 w 2967861"/>
                <a:gd name="connsiteY854" fmla="*/ 1753088 h 2340761"/>
                <a:gd name="connsiteX855" fmla="*/ 382780 w 2967861"/>
                <a:gd name="connsiteY855" fmla="*/ 1775440 h 2340761"/>
                <a:gd name="connsiteX856" fmla="*/ 377502 w 2967861"/>
                <a:gd name="connsiteY856" fmla="*/ 1795619 h 2340761"/>
                <a:gd name="connsiteX857" fmla="*/ 372224 w 2967861"/>
                <a:gd name="connsiteY857" fmla="*/ 1817971 h 2340761"/>
                <a:gd name="connsiteX858" fmla="*/ 388989 w 2967861"/>
                <a:gd name="connsiteY858" fmla="*/ 1835045 h 2340761"/>
                <a:gd name="connsiteX859" fmla="*/ 404511 w 2967861"/>
                <a:gd name="connsiteY859" fmla="*/ 1855224 h 2340761"/>
                <a:gd name="connsiteX860" fmla="*/ 421275 w 2967861"/>
                <a:gd name="connsiteY860" fmla="*/ 1877576 h 2340761"/>
                <a:gd name="connsiteX861" fmla="*/ 431830 w 2967861"/>
                <a:gd name="connsiteY861" fmla="*/ 1899928 h 2340761"/>
                <a:gd name="connsiteX862" fmla="*/ 435866 w 2967861"/>
                <a:gd name="connsiteY862" fmla="*/ 1917003 h 2340761"/>
                <a:gd name="connsiteX863" fmla="*/ 435866 w 2967861"/>
                <a:gd name="connsiteY863" fmla="*/ 1929731 h 2340761"/>
                <a:gd name="connsiteX864" fmla="*/ 438039 w 2967861"/>
                <a:gd name="connsiteY864" fmla="*/ 1942459 h 2340761"/>
                <a:gd name="connsiteX865" fmla="*/ 445179 w 2967861"/>
                <a:gd name="connsiteY865" fmla="*/ 1957361 h 2340761"/>
                <a:gd name="connsiteX866" fmla="*/ 438970 w 2967861"/>
                <a:gd name="connsiteY866" fmla="*/ 1972262 h 2340761"/>
                <a:gd name="connsiteX867" fmla="*/ 431830 w 2967861"/>
                <a:gd name="connsiteY867" fmla="*/ 1989337 h 2340761"/>
                <a:gd name="connsiteX868" fmla="*/ 421275 w 2967861"/>
                <a:gd name="connsiteY868" fmla="*/ 2009516 h 2340761"/>
                <a:gd name="connsiteX869" fmla="*/ 414135 w 2967861"/>
                <a:gd name="connsiteY869" fmla="*/ 2027522 h 2340761"/>
                <a:gd name="connsiteX870" fmla="*/ 410099 w 2967861"/>
                <a:gd name="connsiteY870" fmla="*/ 2048632 h 2340761"/>
                <a:gd name="connsiteX871" fmla="*/ 412272 w 2967861"/>
                <a:gd name="connsiteY871" fmla="*/ 2066638 h 2340761"/>
                <a:gd name="connsiteX872" fmla="*/ 419412 w 2967861"/>
                <a:gd name="connsiteY872" fmla="*/ 2081539 h 2340761"/>
                <a:gd name="connsiteX873" fmla="*/ 430899 w 2967861"/>
                <a:gd name="connsiteY873" fmla="*/ 2096441 h 2340761"/>
                <a:gd name="connsiteX874" fmla="*/ 441454 w 2967861"/>
                <a:gd name="connsiteY874" fmla="*/ 2113515 h 2340761"/>
                <a:gd name="connsiteX875" fmla="*/ 448594 w 2967861"/>
                <a:gd name="connsiteY875" fmla="*/ 2128416 h 2340761"/>
                <a:gd name="connsiteX876" fmla="*/ 448594 w 2967861"/>
                <a:gd name="connsiteY876" fmla="*/ 2133694 h 2340761"/>
                <a:gd name="connsiteX877" fmla="*/ 448594 w 2967861"/>
                <a:gd name="connsiteY877" fmla="*/ 2138972 h 2340761"/>
                <a:gd name="connsiteX878" fmla="*/ 446421 w 2967861"/>
                <a:gd name="connsiteY878" fmla="*/ 2143318 h 2340761"/>
                <a:gd name="connsiteX879" fmla="*/ 445490 w 2967861"/>
                <a:gd name="connsiteY879" fmla="*/ 2148595 h 2340761"/>
                <a:gd name="connsiteX880" fmla="*/ 445490 w 2967861"/>
                <a:gd name="connsiteY880" fmla="*/ 2151700 h 2340761"/>
                <a:gd name="connsiteX881" fmla="*/ 445490 w 2967861"/>
                <a:gd name="connsiteY881" fmla="*/ 2156046 h 2340761"/>
                <a:gd name="connsiteX882" fmla="*/ 452630 w 2967861"/>
                <a:gd name="connsiteY882" fmla="*/ 2159151 h 2340761"/>
                <a:gd name="connsiteX883" fmla="*/ 450457 w 2967861"/>
                <a:gd name="connsiteY883" fmla="*/ 2163497 h 2340761"/>
                <a:gd name="connsiteX884" fmla="*/ 448284 w 2967861"/>
                <a:gd name="connsiteY884" fmla="*/ 2166601 h 2340761"/>
                <a:gd name="connsiteX885" fmla="*/ 448284 w 2967861"/>
                <a:gd name="connsiteY885" fmla="*/ 2170948 h 2340761"/>
                <a:gd name="connsiteX886" fmla="*/ 446111 w 2967861"/>
                <a:gd name="connsiteY886" fmla="*/ 2176225 h 2340761"/>
                <a:gd name="connsiteX887" fmla="*/ 448284 w 2967861"/>
                <a:gd name="connsiteY887" fmla="*/ 2181503 h 2340761"/>
                <a:gd name="connsiteX888" fmla="*/ 450457 w 2967861"/>
                <a:gd name="connsiteY888" fmla="*/ 2181503 h 2340761"/>
                <a:gd name="connsiteX889" fmla="*/ 452630 w 2967861"/>
                <a:gd name="connsiteY889" fmla="*/ 2185849 h 2340761"/>
                <a:gd name="connsiteX890" fmla="*/ 455734 w 2967861"/>
                <a:gd name="connsiteY890" fmla="*/ 2186780 h 2340761"/>
                <a:gd name="connsiteX891" fmla="*/ 459770 w 2967861"/>
                <a:gd name="connsiteY891" fmla="*/ 2191127 h 2340761"/>
                <a:gd name="connsiteX892" fmla="*/ 459770 w 2967861"/>
                <a:gd name="connsiteY892" fmla="*/ 2193300 h 2340761"/>
                <a:gd name="connsiteX893" fmla="*/ 455734 w 2967861"/>
                <a:gd name="connsiteY893" fmla="*/ 2206028 h 2340761"/>
                <a:gd name="connsiteX894" fmla="*/ 465048 w 2967861"/>
                <a:gd name="connsiteY894" fmla="*/ 2224034 h 2340761"/>
                <a:gd name="connsiteX895" fmla="*/ 479639 w 2967861"/>
                <a:gd name="connsiteY895" fmla="*/ 2242971 h 2340761"/>
                <a:gd name="connsiteX896" fmla="*/ 494230 w 2967861"/>
                <a:gd name="connsiteY896" fmla="*/ 2260046 h 2340761"/>
                <a:gd name="connsiteX897" fmla="*/ 504785 w 2967861"/>
                <a:gd name="connsiteY897" fmla="*/ 2278051 h 2340761"/>
                <a:gd name="connsiteX898" fmla="*/ 506958 w 2967861"/>
                <a:gd name="connsiteY898" fmla="*/ 2290780 h 2340761"/>
                <a:gd name="connsiteX899" fmla="*/ 506958 w 2967861"/>
                <a:gd name="connsiteY899" fmla="*/ 2303508 h 2340761"/>
                <a:gd name="connsiteX900" fmla="*/ 506958 w 2967861"/>
                <a:gd name="connsiteY900" fmla="*/ 2314994 h 2340761"/>
                <a:gd name="connsiteX901" fmla="*/ 509131 w 2967861"/>
                <a:gd name="connsiteY901" fmla="*/ 2324618 h 2340761"/>
                <a:gd name="connsiteX902" fmla="*/ 512236 w 2967861"/>
                <a:gd name="connsiteY902" fmla="*/ 2327723 h 2340761"/>
                <a:gd name="connsiteX903" fmla="*/ 516271 w 2967861"/>
                <a:gd name="connsiteY903" fmla="*/ 2333000 h 2340761"/>
                <a:gd name="connsiteX904" fmla="*/ 519376 w 2967861"/>
                <a:gd name="connsiteY904" fmla="*/ 2335173 h 2340761"/>
                <a:gd name="connsiteX905" fmla="*/ 523411 w 2967861"/>
                <a:gd name="connsiteY905" fmla="*/ 2339520 h 2340761"/>
                <a:gd name="connsiteX906" fmla="*/ 528689 w 2967861"/>
                <a:gd name="connsiteY906" fmla="*/ 2342624 h 2340761"/>
                <a:gd name="connsiteX907" fmla="*/ 553835 w 2967861"/>
                <a:gd name="connsiteY907" fmla="*/ 2337347 h 2340761"/>
                <a:gd name="connsiteX908" fmla="*/ 582086 w 2967861"/>
                <a:gd name="connsiteY908" fmla="*/ 2332069 h 2340761"/>
                <a:gd name="connsiteX909" fmla="*/ 609095 w 2967861"/>
                <a:gd name="connsiteY909" fmla="*/ 2324618 h 2340761"/>
                <a:gd name="connsiteX910" fmla="*/ 636103 w 2967861"/>
                <a:gd name="connsiteY910" fmla="*/ 2317168 h 2340761"/>
                <a:gd name="connsiteX911" fmla="*/ 657834 w 2967861"/>
                <a:gd name="connsiteY911" fmla="*/ 2303508 h 2340761"/>
                <a:gd name="connsiteX912" fmla="*/ 675530 w 2967861"/>
                <a:gd name="connsiteY912" fmla="*/ 2287675 h 2340761"/>
                <a:gd name="connsiteX913" fmla="*/ 684843 w 2967861"/>
                <a:gd name="connsiteY913" fmla="*/ 2270601 h 2340761"/>
                <a:gd name="connsiteX914" fmla="*/ 691984 w 2967861"/>
                <a:gd name="connsiteY914" fmla="*/ 2253526 h 2340761"/>
                <a:gd name="connsiteX915" fmla="*/ 715888 w 2967861"/>
                <a:gd name="connsiteY915" fmla="*/ 2233347 h 2340761"/>
                <a:gd name="connsiteX916" fmla="*/ 718992 w 2967861"/>
                <a:gd name="connsiteY916" fmla="*/ 2218446 h 2340761"/>
                <a:gd name="connsiteX917" fmla="*/ 721165 w 2967861"/>
                <a:gd name="connsiteY917" fmla="*/ 2203544 h 2340761"/>
                <a:gd name="connsiteX918" fmla="*/ 723339 w 2967861"/>
                <a:gd name="connsiteY918" fmla="*/ 2188643 h 2340761"/>
                <a:gd name="connsiteX919" fmla="*/ 728616 w 2967861"/>
                <a:gd name="connsiteY919" fmla="*/ 2175915 h 2340761"/>
                <a:gd name="connsiteX920" fmla="*/ 748485 w 2967861"/>
                <a:gd name="connsiteY920" fmla="*/ 2171568 h 2340761"/>
                <a:gd name="connsiteX921" fmla="*/ 752520 w 2967861"/>
                <a:gd name="connsiteY921" fmla="*/ 2168464 h 2340761"/>
                <a:gd name="connsiteX922" fmla="*/ 753452 w 2967861"/>
                <a:gd name="connsiteY922" fmla="*/ 2164118 h 2340761"/>
                <a:gd name="connsiteX923" fmla="*/ 757488 w 2967861"/>
                <a:gd name="connsiteY923" fmla="*/ 2161013 h 2340761"/>
                <a:gd name="connsiteX924" fmla="*/ 759661 w 2967861"/>
                <a:gd name="connsiteY924" fmla="*/ 2158840 h 2340761"/>
                <a:gd name="connsiteX925" fmla="*/ 762765 w 2967861"/>
                <a:gd name="connsiteY925" fmla="*/ 2155736 h 2340761"/>
                <a:gd name="connsiteX926" fmla="*/ 768043 w 2967861"/>
                <a:gd name="connsiteY926" fmla="*/ 2151390 h 2340761"/>
                <a:gd name="connsiteX927" fmla="*/ 764938 w 2967861"/>
                <a:gd name="connsiteY927" fmla="*/ 2131211 h 2340761"/>
                <a:gd name="connsiteX928" fmla="*/ 757798 w 2967861"/>
                <a:gd name="connsiteY928" fmla="*/ 2114136 h 2340761"/>
                <a:gd name="connsiteX929" fmla="*/ 748485 w 2967861"/>
                <a:gd name="connsiteY929" fmla="*/ 2103581 h 2340761"/>
                <a:gd name="connsiteX930" fmla="*/ 757798 w 2967861"/>
                <a:gd name="connsiteY930" fmla="*/ 2084644 h 2340761"/>
                <a:gd name="connsiteX931" fmla="*/ 772389 w 2967861"/>
                <a:gd name="connsiteY931" fmla="*/ 2071915 h 2340761"/>
                <a:gd name="connsiteX932" fmla="*/ 790084 w 2967861"/>
                <a:gd name="connsiteY932" fmla="*/ 2062291 h 2340761"/>
                <a:gd name="connsiteX933" fmla="*/ 808711 w 2967861"/>
                <a:gd name="connsiteY933" fmla="*/ 2053909 h 2340761"/>
                <a:gd name="connsiteX934" fmla="*/ 824234 w 2967861"/>
                <a:gd name="connsiteY934" fmla="*/ 2042423 h 2340761"/>
                <a:gd name="connsiteX935" fmla="*/ 835720 w 2967861"/>
                <a:gd name="connsiteY935" fmla="*/ 2019140 h 2340761"/>
                <a:gd name="connsiteX936" fmla="*/ 837893 w 2967861"/>
                <a:gd name="connsiteY936" fmla="*/ 1996787 h 2340761"/>
                <a:gd name="connsiteX937" fmla="*/ 831684 w 2967861"/>
                <a:gd name="connsiteY937" fmla="*/ 1974435 h 2340761"/>
                <a:gd name="connsiteX938" fmla="*/ 824544 w 2967861"/>
                <a:gd name="connsiteY938" fmla="*/ 1952083 h 2340761"/>
                <a:gd name="connsiteX939" fmla="*/ 817404 w 2967861"/>
                <a:gd name="connsiteY939" fmla="*/ 1931904 h 2340761"/>
                <a:gd name="connsiteX940" fmla="*/ 810263 w 2967861"/>
                <a:gd name="connsiteY940" fmla="*/ 1909552 h 2340761"/>
                <a:gd name="connsiteX941" fmla="*/ 807159 w 2967861"/>
                <a:gd name="connsiteY941" fmla="*/ 1887200 h 2340761"/>
                <a:gd name="connsiteX942" fmla="*/ 812437 w 2967861"/>
                <a:gd name="connsiteY942" fmla="*/ 1862985 h 2340761"/>
                <a:gd name="connsiteX943" fmla="*/ 827027 w 2967861"/>
                <a:gd name="connsiteY943" fmla="*/ 1837529 h 2340761"/>
                <a:gd name="connsiteX944" fmla="*/ 845654 w 2967861"/>
                <a:gd name="connsiteY944" fmla="*/ 1815177 h 2340761"/>
                <a:gd name="connsiteX945" fmla="*/ 867385 w 2967861"/>
                <a:gd name="connsiteY945" fmla="*/ 1794066 h 2340761"/>
                <a:gd name="connsiteX946" fmla="*/ 890358 w 2967861"/>
                <a:gd name="connsiteY946" fmla="*/ 1776060 h 2340761"/>
                <a:gd name="connsiteX947" fmla="*/ 912090 w 2967861"/>
                <a:gd name="connsiteY947" fmla="*/ 1757123 h 2340761"/>
                <a:gd name="connsiteX948" fmla="*/ 931958 w 2967861"/>
                <a:gd name="connsiteY948" fmla="*/ 1736944 h 2340761"/>
                <a:gd name="connsiteX949" fmla="*/ 945618 w 2967861"/>
                <a:gd name="connsiteY949" fmla="*/ 1718938 h 2340761"/>
                <a:gd name="connsiteX950" fmla="*/ 958036 w 2967861"/>
                <a:gd name="connsiteY950" fmla="*/ 1696586 h 2340761"/>
                <a:gd name="connsiteX951" fmla="*/ 968591 w 2967861"/>
                <a:gd name="connsiteY951" fmla="*/ 1674234 h 2340761"/>
                <a:gd name="connsiteX952" fmla="*/ 975731 w 2967861"/>
                <a:gd name="connsiteY952" fmla="*/ 1655297 h 2340761"/>
                <a:gd name="connsiteX953" fmla="*/ 979767 w 2967861"/>
                <a:gd name="connsiteY953" fmla="*/ 1642569 h 2340761"/>
                <a:gd name="connsiteX954" fmla="*/ 979767 w 2967861"/>
                <a:gd name="connsiteY954" fmla="*/ 1631393 h 2340761"/>
                <a:gd name="connsiteX955" fmla="*/ 985044 w 2967861"/>
                <a:gd name="connsiteY955" fmla="*/ 1621769 h 2340761"/>
                <a:gd name="connsiteX956" fmla="*/ 985044 w 2967861"/>
                <a:gd name="connsiteY956" fmla="*/ 1618665 h 2340761"/>
                <a:gd name="connsiteX957" fmla="*/ 963313 w 2967861"/>
                <a:gd name="connsiteY957" fmla="*/ 1621769 h 2340761"/>
                <a:gd name="connsiteX958" fmla="*/ 939409 w 2967861"/>
                <a:gd name="connsiteY958" fmla="*/ 1627046 h 2340761"/>
                <a:gd name="connsiteX959" fmla="*/ 914263 w 2967861"/>
                <a:gd name="connsiteY959" fmla="*/ 1633255 h 2340761"/>
                <a:gd name="connsiteX960" fmla="*/ 895636 w 2967861"/>
                <a:gd name="connsiteY960" fmla="*/ 1641637 h 2340761"/>
                <a:gd name="connsiteX961" fmla="*/ 880114 w 2967861"/>
                <a:gd name="connsiteY961" fmla="*/ 1640706 h 2340761"/>
                <a:gd name="connsiteX962" fmla="*/ 874836 w 2967861"/>
                <a:gd name="connsiteY962" fmla="*/ 1634497 h 2340761"/>
                <a:gd name="connsiteX963" fmla="*/ 872663 w 2967861"/>
                <a:gd name="connsiteY963" fmla="*/ 1629220 h 2340761"/>
                <a:gd name="connsiteX964" fmla="*/ 872663 w 2967861"/>
                <a:gd name="connsiteY964" fmla="*/ 1623942 h 2340761"/>
                <a:gd name="connsiteX965" fmla="*/ 872663 w 2967861"/>
                <a:gd name="connsiteY965" fmla="*/ 1616491 h 2340761"/>
                <a:gd name="connsiteX966" fmla="*/ 868627 w 2967861"/>
                <a:gd name="connsiteY966" fmla="*/ 1611214 h 2340761"/>
                <a:gd name="connsiteX967" fmla="*/ 854036 w 2967861"/>
                <a:gd name="connsiteY967" fmla="*/ 1599727 h 2340761"/>
                <a:gd name="connsiteX968" fmla="*/ 836341 w 2967861"/>
                <a:gd name="connsiteY968" fmla="*/ 1589172 h 2340761"/>
                <a:gd name="connsiteX969" fmla="*/ 819577 w 2967861"/>
                <a:gd name="connsiteY969" fmla="*/ 1577686 h 2340761"/>
                <a:gd name="connsiteX970" fmla="*/ 809022 w 2967861"/>
                <a:gd name="connsiteY970" fmla="*/ 1564957 h 2340761"/>
                <a:gd name="connsiteX971" fmla="*/ 804986 w 2967861"/>
                <a:gd name="connsiteY971" fmla="*/ 1553471 h 2340761"/>
                <a:gd name="connsiteX972" fmla="*/ 802813 w 2967861"/>
                <a:gd name="connsiteY972" fmla="*/ 1545089 h 2340761"/>
                <a:gd name="connsiteX973" fmla="*/ 799708 w 2967861"/>
                <a:gd name="connsiteY973" fmla="*/ 1533602 h 2340761"/>
                <a:gd name="connsiteX974" fmla="*/ 797535 w 2967861"/>
                <a:gd name="connsiteY974" fmla="*/ 1530498 h 2340761"/>
                <a:gd name="connsiteX975" fmla="*/ 792258 w 2967861"/>
                <a:gd name="connsiteY975" fmla="*/ 1526152 h 2340761"/>
                <a:gd name="connsiteX976" fmla="*/ 786980 w 2967861"/>
                <a:gd name="connsiteY976" fmla="*/ 1523047 h 2340761"/>
                <a:gd name="connsiteX977" fmla="*/ 782944 w 2967861"/>
                <a:gd name="connsiteY977" fmla="*/ 1517770 h 2340761"/>
                <a:gd name="connsiteX978" fmla="*/ 779840 w 2967861"/>
                <a:gd name="connsiteY978" fmla="*/ 1513423 h 2340761"/>
                <a:gd name="connsiteX979" fmla="*/ 779840 w 2967861"/>
                <a:gd name="connsiteY979" fmla="*/ 1476480 h 2340761"/>
                <a:gd name="connsiteX980" fmla="*/ 777667 w 2967861"/>
                <a:gd name="connsiteY980" fmla="*/ 1471203 h 2340761"/>
                <a:gd name="connsiteX981" fmla="*/ 772389 w 2967861"/>
                <a:gd name="connsiteY981" fmla="*/ 1466856 h 2340761"/>
                <a:gd name="connsiteX982" fmla="*/ 768353 w 2967861"/>
                <a:gd name="connsiteY982" fmla="*/ 1463752 h 2340761"/>
                <a:gd name="connsiteX983" fmla="*/ 763076 w 2967861"/>
                <a:gd name="connsiteY983" fmla="*/ 1459406 h 2340761"/>
                <a:gd name="connsiteX984" fmla="*/ 759971 w 2967861"/>
                <a:gd name="connsiteY984" fmla="*/ 1456301 h 2340761"/>
                <a:gd name="connsiteX985" fmla="*/ 750658 w 2967861"/>
                <a:gd name="connsiteY985" fmla="*/ 1436122 h 2340761"/>
                <a:gd name="connsiteX986" fmla="*/ 743518 w 2967861"/>
                <a:gd name="connsiteY986" fmla="*/ 1415943 h 2340761"/>
                <a:gd name="connsiteX987" fmla="*/ 736377 w 2967861"/>
                <a:gd name="connsiteY987" fmla="*/ 1393591 h 2340761"/>
                <a:gd name="connsiteX988" fmla="*/ 724891 w 2967861"/>
                <a:gd name="connsiteY988" fmla="*/ 1374654 h 2340761"/>
                <a:gd name="connsiteX989" fmla="*/ 712473 w 2967861"/>
                <a:gd name="connsiteY989" fmla="*/ 1357580 h 2340761"/>
                <a:gd name="connsiteX990" fmla="*/ 712473 w 2967861"/>
                <a:gd name="connsiteY990" fmla="*/ 1350129 h 2340761"/>
                <a:gd name="connsiteX991" fmla="*/ 716509 w 2967861"/>
                <a:gd name="connsiteY991" fmla="*/ 1350129 h 2340761"/>
                <a:gd name="connsiteX992" fmla="*/ 719613 w 2967861"/>
                <a:gd name="connsiteY992" fmla="*/ 1357580 h 2340761"/>
                <a:gd name="connsiteX993" fmla="*/ 723649 w 2967861"/>
                <a:gd name="connsiteY993" fmla="*/ 1363788 h 2340761"/>
                <a:gd name="connsiteX994" fmla="*/ 726753 w 2967861"/>
                <a:gd name="connsiteY994" fmla="*/ 1366893 h 2340761"/>
                <a:gd name="connsiteX995" fmla="*/ 730789 w 2967861"/>
                <a:gd name="connsiteY995" fmla="*/ 1369066 h 2340761"/>
                <a:gd name="connsiteX996" fmla="*/ 733894 w 2967861"/>
                <a:gd name="connsiteY996" fmla="*/ 1371239 h 2340761"/>
                <a:gd name="connsiteX997" fmla="*/ 737930 w 2967861"/>
                <a:gd name="connsiteY997" fmla="*/ 1372170 h 2340761"/>
                <a:gd name="connsiteX998" fmla="*/ 738861 w 2967861"/>
                <a:gd name="connsiteY998" fmla="*/ 1376517 h 2340761"/>
                <a:gd name="connsiteX999" fmla="*/ 745070 w 2967861"/>
                <a:gd name="connsiteY999" fmla="*/ 1378690 h 2340761"/>
                <a:gd name="connsiteX1000" fmla="*/ 755625 w 2967861"/>
                <a:gd name="connsiteY1000" fmla="*/ 1386141 h 2340761"/>
                <a:gd name="connsiteX1001" fmla="*/ 762765 w 2967861"/>
                <a:gd name="connsiteY1001" fmla="*/ 1396696 h 2340761"/>
                <a:gd name="connsiteX1002" fmla="*/ 768043 w 2967861"/>
                <a:gd name="connsiteY1002" fmla="*/ 1409424 h 2340761"/>
                <a:gd name="connsiteX1003" fmla="*/ 774252 w 2967861"/>
                <a:gd name="connsiteY1003" fmla="*/ 1423084 h 2340761"/>
                <a:gd name="connsiteX1004" fmla="*/ 779529 w 2967861"/>
                <a:gd name="connsiteY1004" fmla="*/ 1435812 h 2340761"/>
                <a:gd name="connsiteX1005" fmla="*/ 799398 w 2967861"/>
                <a:gd name="connsiteY1005" fmla="*/ 1448540 h 2340761"/>
                <a:gd name="connsiteX1006" fmla="*/ 804675 w 2967861"/>
                <a:gd name="connsiteY1006" fmla="*/ 1459095 h 2340761"/>
                <a:gd name="connsiteX1007" fmla="*/ 806848 w 2967861"/>
                <a:gd name="connsiteY1007" fmla="*/ 1472755 h 2340761"/>
                <a:gd name="connsiteX1008" fmla="*/ 809022 w 2967861"/>
                <a:gd name="connsiteY1008" fmla="*/ 1485483 h 2340761"/>
                <a:gd name="connsiteX1009" fmla="*/ 812126 w 2967861"/>
                <a:gd name="connsiteY1009" fmla="*/ 1496038 h 2340761"/>
                <a:gd name="connsiteX1010" fmla="*/ 824544 w 2967861"/>
                <a:gd name="connsiteY1010" fmla="*/ 1510940 h 2340761"/>
                <a:gd name="connsiteX1011" fmla="*/ 838204 w 2967861"/>
                <a:gd name="connsiteY1011" fmla="*/ 1525841 h 2340761"/>
                <a:gd name="connsiteX1012" fmla="*/ 850621 w 2967861"/>
                <a:gd name="connsiteY1012" fmla="*/ 1542916 h 2340761"/>
                <a:gd name="connsiteX1013" fmla="*/ 859935 w 2967861"/>
                <a:gd name="connsiteY1013" fmla="*/ 1560922 h 2340761"/>
                <a:gd name="connsiteX1014" fmla="*/ 860866 w 2967861"/>
                <a:gd name="connsiteY1014" fmla="*/ 1572408 h 2340761"/>
                <a:gd name="connsiteX1015" fmla="*/ 860866 w 2967861"/>
                <a:gd name="connsiteY1015" fmla="*/ 1582963 h 2340761"/>
                <a:gd name="connsiteX1016" fmla="*/ 863039 w 2967861"/>
                <a:gd name="connsiteY1016" fmla="*/ 1594450 h 2340761"/>
                <a:gd name="connsiteX1017" fmla="*/ 868317 w 2967861"/>
                <a:gd name="connsiteY1017" fmla="*/ 1605005 h 2340761"/>
                <a:gd name="connsiteX1018" fmla="*/ 870490 w 2967861"/>
                <a:gd name="connsiteY1018" fmla="*/ 1609351 h 2340761"/>
                <a:gd name="connsiteX1019" fmla="*/ 872663 w 2967861"/>
                <a:gd name="connsiteY1019" fmla="*/ 1611524 h 2340761"/>
                <a:gd name="connsiteX1020" fmla="*/ 874836 w 2967861"/>
                <a:gd name="connsiteY1020" fmla="*/ 1612456 h 2340761"/>
                <a:gd name="connsiteX1021" fmla="*/ 875767 w 2967861"/>
                <a:gd name="connsiteY1021" fmla="*/ 1612456 h 2340761"/>
                <a:gd name="connsiteX1022" fmla="*/ 879803 w 2967861"/>
                <a:gd name="connsiteY1022" fmla="*/ 1614629 h 2340761"/>
                <a:gd name="connsiteX1023" fmla="*/ 889117 w 2967861"/>
                <a:gd name="connsiteY1023" fmla="*/ 1614629 h 2340761"/>
                <a:gd name="connsiteX1024" fmla="*/ 901534 w 2967861"/>
                <a:gd name="connsiteY1024" fmla="*/ 1611524 h 2340761"/>
                <a:gd name="connsiteX1025" fmla="*/ 913952 w 2967861"/>
                <a:gd name="connsiteY1025" fmla="*/ 1604074 h 2340761"/>
                <a:gd name="connsiteX1026" fmla="*/ 928543 w 2967861"/>
                <a:gd name="connsiteY1026" fmla="*/ 1597865 h 2340761"/>
                <a:gd name="connsiteX1027" fmla="*/ 946239 w 2967861"/>
                <a:gd name="connsiteY1027" fmla="*/ 1592587 h 2340761"/>
                <a:gd name="connsiteX1028" fmla="*/ 963003 w 2967861"/>
                <a:gd name="connsiteY1028" fmla="*/ 1589483 h 2340761"/>
                <a:gd name="connsiteX1029" fmla="*/ 979767 w 2967861"/>
                <a:gd name="connsiteY1029" fmla="*/ 1582032 h 2340761"/>
                <a:gd name="connsiteX1030" fmla="*/ 992185 w 2967861"/>
                <a:gd name="connsiteY1030" fmla="*/ 1572408 h 2340761"/>
                <a:gd name="connsiteX1031" fmla="*/ 1002740 w 2967861"/>
                <a:gd name="connsiteY1031" fmla="*/ 1560922 h 2340761"/>
                <a:gd name="connsiteX1032" fmla="*/ 1016399 w 2967861"/>
                <a:gd name="connsiteY1032" fmla="*/ 1553471 h 2340761"/>
                <a:gd name="connsiteX1033" fmla="*/ 1039372 w 2967861"/>
                <a:gd name="connsiteY1033" fmla="*/ 1553471 h 2340761"/>
                <a:gd name="connsiteX1034" fmla="*/ 1039372 w 2967861"/>
                <a:gd name="connsiteY1034" fmla="*/ 1544468 h 2340761"/>
                <a:gd name="connsiteX1035" fmla="*/ 1057999 w 2967861"/>
                <a:gd name="connsiteY1035" fmla="*/ 1531740 h 2340761"/>
                <a:gd name="connsiteX1036" fmla="*/ 1075694 w 2967861"/>
                <a:gd name="connsiteY1036" fmla="*/ 1520253 h 2340761"/>
                <a:gd name="connsiteX1037" fmla="*/ 1075694 w 2967861"/>
                <a:gd name="connsiteY1037" fmla="*/ 1500074 h 2340761"/>
                <a:gd name="connsiteX1038" fmla="*/ 1089354 w 2967861"/>
                <a:gd name="connsiteY1038" fmla="*/ 1494797 h 2340761"/>
                <a:gd name="connsiteX1039" fmla="*/ 1095563 w 2967861"/>
                <a:gd name="connsiteY1039" fmla="*/ 1487346 h 2340761"/>
                <a:gd name="connsiteX1040" fmla="*/ 1101772 w 2967861"/>
                <a:gd name="connsiteY1040" fmla="*/ 1477722 h 2340761"/>
                <a:gd name="connsiteX1041" fmla="*/ 1108912 w 2967861"/>
                <a:gd name="connsiteY1041" fmla="*/ 1468098 h 2340761"/>
                <a:gd name="connsiteX1042" fmla="*/ 1087181 w 2967861"/>
                <a:gd name="connsiteY1042" fmla="*/ 1450092 h 2340761"/>
                <a:gd name="connsiteX1043" fmla="*/ 1060172 w 2967861"/>
                <a:gd name="connsiteY1043" fmla="*/ 1435191 h 2340761"/>
                <a:gd name="connsiteX1044" fmla="*/ 1057999 w 2967861"/>
                <a:gd name="connsiteY1044" fmla="*/ 1420290 h 2340761"/>
                <a:gd name="connsiteX1045" fmla="*/ 1055826 w 2967861"/>
                <a:gd name="connsiteY1045" fmla="*/ 1401352 h 2340761"/>
                <a:gd name="connsiteX1046" fmla="*/ 1035958 w 2967861"/>
                <a:gd name="connsiteY1046" fmla="*/ 1416254 h 2340761"/>
                <a:gd name="connsiteX1047" fmla="*/ 1019193 w 2967861"/>
                <a:gd name="connsiteY1047" fmla="*/ 1435191 h 2340761"/>
                <a:gd name="connsiteX1048" fmla="*/ 1008638 w 2967861"/>
                <a:gd name="connsiteY1048" fmla="*/ 1435191 h 2340761"/>
                <a:gd name="connsiteX1049" fmla="*/ 999325 w 2967861"/>
                <a:gd name="connsiteY1049" fmla="*/ 1437364 h 2340761"/>
                <a:gd name="connsiteX1050" fmla="*/ 992185 w 2967861"/>
                <a:gd name="connsiteY1050" fmla="*/ 1438295 h 2340761"/>
                <a:gd name="connsiteX1051" fmla="*/ 990011 w 2967861"/>
                <a:gd name="connsiteY1051" fmla="*/ 1433018 h 2340761"/>
                <a:gd name="connsiteX1052" fmla="*/ 989080 w 2967861"/>
                <a:gd name="connsiteY1052" fmla="*/ 1427740 h 2340761"/>
                <a:gd name="connsiteX1053" fmla="*/ 989080 w 2967861"/>
                <a:gd name="connsiteY1053" fmla="*/ 1422463 h 2340761"/>
                <a:gd name="connsiteX1054" fmla="*/ 986907 w 2967861"/>
                <a:gd name="connsiteY1054" fmla="*/ 1416254 h 2340761"/>
                <a:gd name="connsiteX1055" fmla="*/ 984734 w 2967861"/>
                <a:gd name="connsiteY1055" fmla="*/ 1410976 h 2340761"/>
                <a:gd name="connsiteX1056" fmla="*/ 979456 w 2967861"/>
                <a:gd name="connsiteY1056" fmla="*/ 1408803 h 2340761"/>
                <a:gd name="connsiteX1057" fmla="*/ 977283 w 2967861"/>
                <a:gd name="connsiteY1057" fmla="*/ 1408803 h 2340761"/>
                <a:gd name="connsiteX1058" fmla="*/ 975110 w 2967861"/>
                <a:gd name="connsiteY1058" fmla="*/ 1408803 h 2340761"/>
                <a:gd name="connsiteX1059" fmla="*/ 975110 w 2967861"/>
                <a:gd name="connsiteY1059" fmla="*/ 1410976 h 2340761"/>
                <a:gd name="connsiteX1060" fmla="*/ 974179 w 2967861"/>
                <a:gd name="connsiteY1060" fmla="*/ 1413149 h 2340761"/>
                <a:gd name="connsiteX1061" fmla="*/ 972006 w 2967861"/>
                <a:gd name="connsiteY1061" fmla="*/ 1418427 h 2340761"/>
                <a:gd name="connsiteX1062" fmla="*/ 964865 w 2967861"/>
                <a:gd name="connsiteY1062" fmla="*/ 1407872 h 2340761"/>
                <a:gd name="connsiteX1063" fmla="*/ 957725 w 2967861"/>
                <a:gd name="connsiteY1063" fmla="*/ 1392970 h 2340761"/>
                <a:gd name="connsiteX1064" fmla="*/ 948412 w 2967861"/>
                <a:gd name="connsiteY1064" fmla="*/ 1375896 h 2340761"/>
                <a:gd name="connsiteX1065" fmla="*/ 943134 w 2967861"/>
                <a:gd name="connsiteY1065" fmla="*/ 1358821 h 2340761"/>
                <a:gd name="connsiteX1066" fmla="*/ 939098 w 2967861"/>
                <a:gd name="connsiteY1066" fmla="*/ 1343920 h 2340761"/>
                <a:gd name="connsiteX1067" fmla="*/ 946239 w 2967861"/>
                <a:gd name="connsiteY1067" fmla="*/ 1343920 h 2340761"/>
                <a:gd name="connsiteX1068" fmla="*/ 950274 w 2967861"/>
                <a:gd name="connsiteY1068" fmla="*/ 1343920 h 2340761"/>
                <a:gd name="connsiteX1069" fmla="*/ 952448 w 2967861"/>
                <a:gd name="connsiteY1069" fmla="*/ 1343920 h 2340761"/>
                <a:gd name="connsiteX1070" fmla="*/ 953379 w 2967861"/>
                <a:gd name="connsiteY1070" fmla="*/ 1343920 h 2340761"/>
                <a:gd name="connsiteX1071" fmla="*/ 955552 w 2967861"/>
                <a:gd name="connsiteY1071" fmla="*/ 1343920 h 2340761"/>
                <a:gd name="connsiteX1072" fmla="*/ 967039 w 2967861"/>
                <a:gd name="connsiteY1072" fmla="*/ 1353544 h 2340761"/>
                <a:gd name="connsiteX1073" fmla="*/ 972316 w 2967861"/>
                <a:gd name="connsiteY1073" fmla="*/ 1363167 h 2340761"/>
                <a:gd name="connsiteX1074" fmla="*/ 975421 w 2967861"/>
                <a:gd name="connsiteY1074" fmla="*/ 1373723 h 2340761"/>
                <a:gd name="connsiteX1075" fmla="*/ 984734 w 2967861"/>
                <a:gd name="connsiteY1075" fmla="*/ 1381173 h 2340761"/>
                <a:gd name="connsiteX1076" fmla="*/ 997152 w 2967861"/>
                <a:gd name="connsiteY1076" fmla="*/ 1388624 h 2340761"/>
                <a:gd name="connsiteX1077" fmla="*/ 1008638 w 2967861"/>
                <a:gd name="connsiteY1077" fmla="*/ 1393902 h 2340761"/>
                <a:gd name="connsiteX1078" fmla="*/ 1019193 w 2967861"/>
                <a:gd name="connsiteY1078" fmla="*/ 1401352 h 2340761"/>
                <a:gd name="connsiteX1079" fmla="*/ 1031611 w 2967861"/>
                <a:gd name="connsiteY1079" fmla="*/ 1401352 h 2340761"/>
                <a:gd name="connsiteX1080" fmla="*/ 1040925 w 2967861"/>
                <a:gd name="connsiteY1080" fmla="*/ 1400421 h 2340761"/>
                <a:gd name="connsiteX1081" fmla="*/ 1048065 w 2967861"/>
                <a:gd name="connsiteY1081" fmla="*/ 1398248 h 2340761"/>
                <a:gd name="connsiteX1082" fmla="*/ 1059551 w 2967861"/>
                <a:gd name="connsiteY1082" fmla="*/ 1393902 h 2340761"/>
                <a:gd name="connsiteX1083" fmla="*/ 1066692 w 2967861"/>
                <a:gd name="connsiteY1083" fmla="*/ 1407561 h 2340761"/>
                <a:gd name="connsiteX1084" fmla="*/ 1071969 w 2967861"/>
                <a:gd name="connsiteY1084" fmla="*/ 1418116 h 2340761"/>
                <a:gd name="connsiteX1085" fmla="*/ 1102082 w 2967861"/>
                <a:gd name="connsiteY1085" fmla="*/ 1420290 h 2340761"/>
                <a:gd name="connsiteX1086" fmla="*/ 1133438 w 2967861"/>
                <a:gd name="connsiteY1086" fmla="*/ 1422463 h 2340761"/>
                <a:gd name="connsiteX1087" fmla="*/ 1164793 w 2967861"/>
                <a:gd name="connsiteY1087" fmla="*/ 1422463 h 2340761"/>
                <a:gd name="connsiteX1088" fmla="*/ 1194906 w 2967861"/>
                <a:gd name="connsiteY1088" fmla="*/ 1418116 h 2340761"/>
                <a:gd name="connsiteX1089" fmla="*/ 1206392 w 2967861"/>
                <a:gd name="connsiteY1089" fmla="*/ 1429603 h 2340761"/>
                <a:gd name="connsiteX1090" fmla="*/ 1218810 w 2967861"/>
                <a:gd name="connsiteY1090" fmla="*/ 1437985 h 2340761"/>
                <a:gd name="connsiteX1091" fmla="*/ 1231228 w 2967861"/>
                <a:gd name="connsiteY1091" fmla="*/ 1447609 h 2340761"/>
                <a:gd name="connsiteX1092" fmla="*/ 1238368 w 2967861"/>
                <a:gd name="connsiteY1092" fmla="*/ 1458164 h 2340761"/>
                <a:gd name="connsiteX1093" fmla="*/ 1235264 w 2967861"/>
                <a:gd name="connsiteY1093" fmla="*/ 1471824 h 2340761"/>
                <a:gd name="connsiteX1094" fmla="*/ 1238368 w 2967861"/>
                <a:gd name="connsiteY1094" fmla="*/ 1474928 h 2340761"/>
                <a:gd name="connsiteX1095" fmla="*/ 1242404 w 2967861"/>
                <a:gd name="connsiteY1095" fmla="*/ 1479274 h 2340761"/>
                <a:gd name="connsiteX1096" fmla="*/ 1247681 w 2967861"/>
                <a:gd name="connsiteY1096" fmla="*/ 1482379 h 2340761"/>
                <a:gd name="connsiteX1097" fmla="*/ 1251717 w 2967861"/>
                <a:gd name="connsiteY1097" fmla="*/ 1486725 h 2340761"/>
                <a:gd name="connsiteX1098" fmla="*/ 1262273 w 2967861"/>
                <a:gd name="connsiteY1098" fmla="*/ 1487656 h 2340761"/>
                <a:gd name="connsiteX1099" fmla="*/ 1271586 w 2967861"/>
                <a:gd name="connsiteY1099" fmla="*/ 1487656 h 2340761"/>
                <a:gd name="connsiteX1100" fmla="*/ 1284004 w 2967861"/>
                <a:gd name="connsiteY1100" fmla="*/ 1486725 h 2340761"/>
                <a:gd name="connsiteX1101" fmla="*/ 1288039 w 2967861"/>
                <a:gd name="connsiteY1101" fmla="*/ 1524910 h 2340761"/>
                <a:gd name="connsiteX1102" fmla="*/ 1296422 w 2967861"/>
                <a:gd name="connsiteY1102" fmla="*/ 1556575 h 2340761"/>
                <a:gd name="connsiteX1103" fmla="*/ 1308840 w 2967861"/>
                <a:gd name="connsiteY1103" fmla="*/ 1586068 h 2340761"/>
                <a:gd name="connsiteX1104" fmla="*/ 1327466 w 2967861"/>
                <a:gd name="connsiteY1104" fmla="*/ 1613697 h 2340761"/>
                <a:gd name="connsiteX1105" fmla="*/ 1327466 w 2967861"/>
                <a:gd name="connsiteY1105" fmla="*/ 1615870 h 2340761"/>
                <a:gd name="connsiteX1106" fmla="*/ 1325293 w 2967861"/>
                <a:gd name="connsiteY1106" fmla="*/ 1618044 h 2340761"/>
                <a:gd name="connsiteX1107" fmla="*/ 1323120 w 2967861"/>
                <a:gd name="connsiteY1107" fmla="*/ 1621148 h 2340761"/>
                <a:gd name="connsiteX1108" fmla="*/ 1322188 w 2967861"/>
                <a:gd name="connsiteY1108" fmla="*/ 1625494 h 2340761"/>
                <a:gd name="connsiteX1109" fmla="*/ 1323120 w 2967861"/>
                <a:gd name="connsiteY1109" fmla="*/ 1628599 h 2340761"/>
                <a:gd name="connsiteX1110" fmla="*/ 1329329 w 2967861"/>
                <a:gd name="connsiteY1110" fmla="*/ 1645673 h 2340761"/>
                <a:gd name="connsiteX1111" fmla="*/ 1339884 w 2967861"/>
                <a:gd name="connsiteY1111" fmla="*/ 1665852 h 2340761"/>
                <a:gd name="connsiteX1112" fmla="*/ 1351370 w 2967861"/>
                <a:gd name="connsiteY1112" fmla="*/ 1678581 h 2340761"/>
                <a:gd name="connsiteX1113" fmla="*/ 1352302 w 2967861"/>
                <a:gd name="connsiteY1113" fmla="*/ 1680754 h 2340761"/>
                <a:gd name="connsiteX1114" fmla="*/ 1354475 w 2967861"/>
                <a:gd name="connsiteY1114" fmla="*/ 1680754 h 2340761"/>
                <a:gd name="connsiteX1115" fmla="*/ 1356648 w 2967861"/>
                <a:gd name="connsiteY1115" fmla="*/ 1682927 h 2340761"/>
                <a:gd name="connsiteX1116" fmla="*/ 1358821 w 2967861"/>
                <a:gd name="connsiteY1116" fmla="*/ 1682927 h 2340761"/>
                <a:gd name="connsiteX1117" fmla="*/ 1378690 w 2967861"/>
                <a:gd name="connsiteY1117" fmla="*/ 1658712 h 2340761"/>
                <a:gd name="connsiteX1118" fmla="*/ 1391108 w 2967861"/>
                <a:gd name="connsiteY1118" fmla="*/ 1633255 h 2340761"/>
                <a:gd name="connsiteX1119" fmla="*/ 1400421 w 2967861"/>
                <a:gd name="connsiteY1119" fmla="*/ 1601590 h 2340761"/>
                <a:gd name="connsiteX1120" fmla="*/ 1403525 w 2967861"/>
                <a:gd name="connsiteY1120" fmla="*/ 1564647 h 2340761"/>
                <a:gd name="connsiteX1121" fmla="*/ 1415943 w 2967861"/>
                <a:gd name="connsiteY1121" fmla="*/ 1557196 h 2340761"/>
                <a:gd name="connsiteX1122" fmla="*/ 1425257 w 2967861"/>
                <a:gd name="connsiteY1122" fmla="*/ 1547572 h 2340761"/>
                <a:gd name="connsiteX1123" fmla="*/ 1434570 w 2967861"/>
                <a:gd name="connsiteY1123" fmla="*/ 1540122 h 2340761"/>
                <a:gd name="connsiteX1124" fmla="*/ 1451334 w 2967861"/>
                <a:gd name="connsiteY1124" fmla="*/ 1540122 h 2340761"/>
                <a:gd name="connsiteX1125" fmla="*/ 1463752 w 2967861"/>
                <a:gd name="connsiteY1125" fmla="*/ 1507214 h 2340761"/>
                <a:gd name="connsiteX1126" fmla="*/ 1470892 w 2967861"/>
                <a:gd name="connsiteY1126" fmla="*/ 1501937 h 2340761"/>
                <a:gd name="connsiteX1127" fmla="*/ 1478032 w 2967861"/>
                <a:gd name="connsiteY1127" fmla="*/ 1499764 h 2340761"/>
                <a:gd name="connsiteX1128" fmla="*/ 1485172 w 2967861"/>
                <a:gd name="connsiteY1128" fmla="*/ 1499764 h 2340761"/>
                <a:gd name="connsiteX1129" fmla="*/ 1488277 w 2967861"/>
                <a:gd name="connsiteY1129" fmla="*/ 1497591 h 2340761"/>
                <a:gd name="connsiteX1130" fmla="*/ 1493555 w 2967861"/>
                <a:gd name="connsiteY1130" fmla="*/ 1490140 h 2340761"/>
                <a:gd name="connsiteX1131" fmla="*/ 1497590 w 2967861"/>
                <a:gd name="connsiteY1131" fmla="*/ 1475239 h 2340761"/>
                <a:gd name="connsiteX1132" fmla="*/ 1512181 w 2967861"/>
                <a:gd name="connsiteY1132" fmla="*/ 1475239 h 2340761"/>
                <a:gd name="connsiteX1133" fmla="*/ 1526772 w 2967861"/>
                <a:gd name="connsiteY1133" fmla="*/ 1477412 h 2340761"/>
                <a:gd name="connsiteX1134" fmla="*/ 1543536 w 2967861"/>
                <a:gd name="connsiteY1134" fmla="*/ 1475239 h 2340761"/>
                <a:gd name="connsiteX1135" fmla="*/ 1544468 w 2967861"/>
                <a:gd name="connsiteY1135" fmla="*/ 1473065 h 2340761"/>
                <a:gd name="connsiteX1136" fmla="*/ 1546641 w 2967861"/>
                <a:gd name="connsiteY1136" fmla="*/ 1472134 h 2340761"/>
                <a:gd name="connsiteX1137" fmla="*/ 1548814 w 2967861"/>
                <a:gd name="connsiteY1137" fmla="*/ 1467788 h 2340761"/>
                <a:gd name="connsiteX1138" fmla="*/ 1550987 w 2967861"/>
                <a:gd name="connsiteY1138" fmla="*/ 1465615 h 2340761"/>
                <a:gd name="connsiteX1139" fmla="*/ 1554092 w 2967861"/>
                <a:gd name="connsiteY1139" fmla="*/ 1462510 h 2340761"/>
                <a:gd name="connsiteX1140" fmla="*/ 1565578 w 2967861"/>
                <a:gd name="connsiteY1140" fmla="*/ 1480516 h 2340761"/>
                <a:gd name="connsiteX1141" fmla="*/ 1573960 w 2967861"/>
                <a:gd name="connsiteY1141" fmla="*/ 1495418 h 2340761"/>
                <a:gd name="connsiteX1142" fmla="*/ 1585447 w 2967861"/>
                <a:gd name="connsiteY1142" fmla="*/ 1509077 h 2340761"/>
                <a:gd name="connsiteX1143" fmla="*/ 1592587 w 2967861"/>
                <a:gd name="connsiteY1143" fmla="*/ 1523979 h 2340761"/>
                <a:gd name="connsiteX1144" fmla="*/ 1597864 w 2967861"/>
                <a:gd name="connsiteY1144" fmla="*/ 1541984 h 2340761"/>
                <a:gd name="connsiteX1145" fmla="*/ 1597864 w 2967861"/>
                <a:gd name="connsiteY1145" fmla="*/ 1564337 h 2340761"/>
                <a:gd name="connsiteX1146" fmla="*/ 1600037 w 2967861"/>
                <a:gd name="connsiteY1146" fmla="*/ 1566509 h 2340761"/>
                <a:gd name="connsiteX1147" fmla="*/ 1600969 w 2967861"/>
                <a:gd name="connsiteY1147" fmla="*/ 1566509 h 2340761"/>
                <a:gd name="connsiteX1148" fmla="*/ 1600969 w 2967861"/>
                <a:gd name="connsiteY1148" fmla="*/ 1567441 h 2340761"/>
                <a:gd name="connsiteX1149" fmla="*/ 1603142 w 2967861"/>
                <a:gd name="connsiteY1149" fmla="*/ 1567441 h 2340761"/>
                <a:gd name="connsiteX1150" fmla="*/ 1610282 w 2967861"/>
                <a:gd name="connsiteY1150" fmla="*/ 1567441 h 2340761"/>
                <a:gd name="connsiteX1151" fmla="*/ 1617422 w 2967861"/>
                <a:gd name="connsiteY1151" fmla="*/ 1566509 h 2340761"/>
                <a:gd name="connsiteX1152" fmla="*/ 1621458 w 2967861"/>
                <a:gd name="connsiteY1152" fmla="*/ 1564337 h 2340761"/>
                <a:gd name="connsiteX1153" fmla="*/ 1626736 w 2967861"/>
                <a:gd name="connsiteY1153" fmla="*/ 1559990 h 2340761"/>
                <a:gd name="connsiteX1154" fmla="*/ 1629840 w 2967861"/>
                <a:gd name="connsiteY1154" fmla="*/ 1556886 h 2340761"/>
                <a:gd name="connsiteX1155" fmla="*/ 1641327 w 2967861"/>
                <a:gd name="connsiteY1155" fmla="*/ 1569614 h 2340761"/>
                <a:gd name="connsiteX1156" fmla="*/ 1648467 w 2967861"/>
                <a:gd name="connsiteY1156" fmla="*/ 1586688 h 2340761"/>
                <a:gd name="connsiteX1157" fmla="*/ 1650640 w 2967861"/>
                <a:gd name="connsiteY1157" fmla="*/ 1606867 h 2340761"/>
                <a:gd name="connsiteX1158" fmla="*/ 1650640 w 2967861"/>
                <a:gd name="connsiteY1158" fmla="*/ 1629220 h 2340761"/>
                <a:gd name="connsiteX1159" fmla="*/ 1650640 w 2967861"/>
                <a:gd name="connsiteY1159" fmla="*/ 1649399 h 2340761"/>
                <a:gd name="connsiteX1160" fmla="*/ 1650640 w 2967861"/>
                <a:gd name="connsiteY1160" fmla="*/ 1668336 h 2340761"/>
                <a:gd name="connsiteX1161" fmla="*/ 1653745 w 2967861"/>
                <a:gd name="connsiteY1161" fmla="*/ 1683237 h 2340761"/>
                <a:gd name="connsiteX1162" fmla="*/ 1653745 w 2967861"/>
                <a:gd name="connsiteY1162" fmla="*/ 1686342 h 2340761"/>
                <a:gd name="connsiteX1163" fmla="*/ 1663058 w 2967861"/>
                <a:gd name="connsiteY1163" fmla="*/ 1683237 h 2340761"/>
                <a:gd name="connsiteX1164" fmla="*/ 1663058 w 2967861"/>
                <a:gd name="connsiteY1164" fmla="*/ 1686342 h 2340761"/>
                <a:gd name="connsiteX1165" fmla="*/ 1672371 w 2967861"/>
                <a:gd name="connsiteY1165" fmla="*/ 1699070 h 2340761"/>
                <a:gd name="connsiteX1166" fmla="*/ 1677649 w 2967861"/>
                <a:gd name="connsiteY1166" fmla="*/ 1713971 h 2340761"/>
                <a:gd name="connsiteX1167" fmla="*/ 1682927 w 2967861"/>
                <a:gd name="connsiteY1167" fmla="*/ 1728873 h 2340761"/>
                <a:gd name="connsiteX1168" fmla="*/ 1686962 w 2967861"/>
                <a:gd name="connsiteY1168" fmla="*/ 1745947 h 2340761"/>
                <a:gd name="connsiteX1169" fmla="*/ 1693171 w 2967861"/>
                <a:gd name="connsiteY1169" fmla="*/ 1760849 h 2340761"/>
                <a:gd name="connsiteX1170" fmla="*/ 1702485 w 2967861"/>
                <a:gd name="connsiteY1170" fmla="*/ 1768299 h 2340761"/>
                <a:gd name="connsiteX1171" fmla="*/ 1704658 w 2967861"/>
                <a:gd name="connsiteY1171" fmla="*/ 1770472 h 2340761"/>
                <a:gd name="connsiteX1172" fmla="*/ 1715213 w 2967861"/>
                <a:gd name="connsiteY1172" fmla="*/ 1775750 h 2340761"/>
                <a:gd name="connsiteX1173" fmla="*/ 1726699 w 2967861"/>
                <a:gd name="connsiteY1173" fmla="*/ 1785374 h 2340761"/>
                <a:gd name="connsiteX1174" fmla="*/ 1737255 w 2967861"/>
                <a:gd name="connsiteY1174" fmla="*/ 1785374 h 2340761"/>
                <a:gd name="connsiteX1175" fmla="*/ 1736323 w 2967861"/>
                <a:gd name="connsiteY1175" fmla="*/ 1758986 h 2340761"/>
                <a:gd name="connsiteX1176" fmla="*/ 1729183 w 2967861"/>
                <a:gd name="connsiteY1176" fmla="*/ 1733529 h 2340761"/>
                <a:gd name="connsiteX1177" fmla="*/ 1717696 w 2967861"/>
                <a:gd name="connsiteY1177" fmla="*/ 1711177 h 2340761"/>
                <a:gd name="connsiteX1178" fmla="*/ 1703106 w 2967861"/>
                <a:gd name="connsiteY1178" fmla="*/ 1696276 h 2340761"/>
                <a:gd name="connsiteX1179" fmla="*/ 1700001 w 2967861"/>
                <a:gd name="connsiteY1179" fmla="*/ 1694103 h 2340761"/>
                <a:gd name="connsiteX1180" fmla="*/ 1695965 w 2967861"/>
                <a:gd name="connsiteY1180" fmla="*/ 1694103 h 2340761"/>
                <a:gd name="connsiteX1181" fmla="*/ 1692861 w 2967861"/>
                <a:gd name="connsiteY1181" fmla="*/ 1694103 h 2340761"/>
                <a:gd name="connsiteX1182" fmla="*/ 1688825 w 2967861"/>
                <a:gd name="connsiteY1182" fmla="*/ 1694103 h 2340761"/>
                <a:gd name="connsiteX1183" fmla="*/ 1687894 w 2967861"/>
                <a:gd name="connsiteY1183" fmla="*/ 1691930 h 2340761"/>
                <a:gd name="connsiteX1184" fmla="*/ 1681685 w 2967861"/>
                <a:gd name="connsiteY1184" fmla="*/ 1681374 h 2340761"/>
                <a:gd name="connsiteX1185" fmla="*/ 1680753 w 2967861"/>
                <a:gd name="connsiteY1185" fmla="*/ 1671751 h 2340761"/>
                <a:gd name="connsiteX1186" fmla="*/ 1676718 w 2967861"/>
                <a:gd name="connsiteY1186" fmla="*/ 1664300 h 2340761"/>
                <a:gd name="connsiteX1187" fmla="*/ 1667404 w 2967861"/>
                <a:gd name="connsiteY1187" fmla="*/ 1659022 h 2340761"/>
                <a:gd name="connsiteX1188" fmla="*/ 1676718 w 2967861"/>
                <a:gd name="connsiteY1188" fmla="*/ 1634808 h 2340761"/>
                <a:gd name="connsiteX1189" fmla="*/ 1683858 w 2967861"/>
                <a:gd name="connsiteY1189" fmla="*/ 1605315 h 2340761"/>
                <a:gd name="connsiteX1190" fmla="*/ 1700622 w 2967861"/>
                <a:gd name="connsiteY1190" fmla="*/ 1618975 h 2340761"/>
                <a:gd name="connsiteX1191" fmla="*/ 1716144 w 2967861"/>
                <a:gd name="connsiteY1191" fmla="*/ 1631703 h 2340761"/>
                <a:gd name="connsiteX1192" fmla="*/ 1730735 w 2967861"/>
                <a:gd name="connsiteY1192" fmla="*/ 1644431 h 2340761"/>
                <a:gd name="connsiteX1193" fmla="*/ 1742222 w 2967861"/>
                <a:gd name="connsiteY1193" fmla="*/ 1659333 h 2340761"/>
                <a:gd name="connsiteX1194" fmla="*/ 1747499 w 2967861"/>
                <a:gd name="connsiteY1194" fmla="*/ 1679512 h 2340761"/>
                <a:gd name="connsiteX1195" fmla="*/ 1754640 w 2967861"/>
                <a:gd name="connsiteY1195" fmla="*/ 1679512 h 2340761"/>
                <a:gd name="connsiteX1196" fmla="*/ 1815176 w 2967861"/>
                <a:gd name="connsiteY1196" fmla="*/ 1629841 h 2340761"/>
                <a:gd name="connsiteX1197" fmla="*/ 1813003 w 2967861"/>
                <a:gd name="connsiteY1197" fmla="*/ 1600348 h 2340761"/>
                <a:gd name="connsiteX1198" fmla="*/ 1807726 w 2967861"/>
                <a:gd name="connsiteY1198" fmla="*/ 1576133 h 2340761"/>
                <a:gd name="connsiteX1199" fmla="*/ 1796239 w 2967861"/>
                <a:gd name="connsiteY1199" fmla="*/ 1558128 h 2340761"/>
                <a:gd name="connsiteX1200" fmla="*/ 1783822 w 2967861"/>
                <a:gd name="connsiteY1200" fmla="*/ 1541053 h 2340761"/>
                <a:gd name="connsiteX1201" fmla="*/ 1767057 w 2967861"/>
                <a:gd name="connsiteY1201" fmla="*/ 1525220 h 2340761"/>
                <a:gd name="connsiteX1202" fmla="*/ 1769230 w 2967861"/>
                <a:gd name="connsiteY1202" fmla="*/ 1510319 h 2340761"/>
                <a:gd name="connsiteX1203" fmla="*/ 1774508 w 2967861"/>
                <a:gd name="connsiteY1203" fmla="*/ 1500695 h 2340761"/>
                <a:gd name="connsiteX1204" fmla="*/ 1780717 w 2967861"/>
                <a:gd name="connsiteY1204" fmla="*/ 1495418 h 2340761"/>
                <a:gd name="connsiteX1205" fmla="*/ 1787857 w 2967861"/>
                <a:gd name="connsiteY1205" fmla="*/ 1489209 h 2340761"/>
                <a:gd name="connsiteX1206" fmla="*/ 1794066 w 2967861"/>
                <a:gd name="connsiteY1206" fmla="*/ 1480827 h 2340761"/>
                <a:gd name="connsiteX1207" fmla="*/ 1800275 w 2967861"/>
                <a:gd name="connsiteY1207" fmla="*/ 1480827 h 2340761"/>
                <a:gd name="connsiteX1208" fmla="*/ 1805553 w 2967861"/>
                <a:gd name="connsiteY1208" fmla="*/ 1481758 h 2340761"/>
                <a:gd name="connsiteX1209" fmla="*/ 1807726 w 2967861"/>
                <a:gd name="connsiteY1209" fmla="*/ 1481758 h 2340761"/>
                <a:gd name="connsiteX1210" fmla="*/ 1810830 w 2967861"/>
                <a:gd name="connsiteY1210" fmla="*/ 1483931 h 2340761"/>
                <a:gd name="connsiteX1211" fmla="*/ 1813003 w 2967861"/>
                <a:gd name="connsiteY1211" fmla="*/ 1488277 h 2340761"/>
                <a:gd name="connsiteX1212" fmla="*/ 1816108 w 2967861"/>
                <a:gd name="connsiteY1212" fmla="*/ 1493555 h 2340761"/>
                <a:gd name="connsiteX1213" fmla="*/ 1818281 w 2967861"/>
                <a:gd name="connsiteY1213" fmla="*/ 1496659 h 2340761"/>
                <a:gd name="connsiteX1214" fmla="*/ 1816108 w 2967861"/>
                <a:gd name="connsiteY1214" fmla="*/ 1501006 h 2340761"/>
                <a:gd name="connsiteX1215" fmla="*/ 1815176 w 2967861"/>
                <a:gd name="connsiteY1215" fmla="*/ 1504110 h 2340761"/>
                <a:gd name="connsiteX1216" fmla="*/ 1811141 w 2967861"/>
                <a:gd name="connsiteY1216" fmla="*/ 1506283 h 2340761"/>
                <a:gd name="connsiteX1217" fmla="*/ 1808036 w 2967861"/>
                <a:gd name="connsiteY1217" fmla="*/ 1506283 h 2340761"/>
                <a:gd name="connsiteX1218" fmla="*/ 1804000 w 2967861"/>
                <a:gd name="connsiteY1218" fmla="*/ 1508456 h 2340761"/>
                <a:gd name="connsiteX1219" fmla="*/ 1804000 w 2967861"/>
                <a:gd name="connsiteY1219" fmla="*/ 1518080 h 2340761"/>
                <a:gd name="connsiteX1220" fmla="*/ 1804000 w 2967861"/>
                <a:gd name="connsiteY1220" fmla="*/ 1523358 h 2340761"/>
                <a:gd name="connsiteX1221" fmla="*/ 1806173 w 2967861"/>
                <a:gd name="connsiteY1221" fmla="*/ 1528635 h 2340761"/>
                <a:gd name="connsiteX1222" fmla="*/ 1808346 w 2967861"/>
                <a:gd name="connsiteY1222" fmla="*/ 1533913 h 2340761"/>
                <a:gd name="connsiteX1223" fmla="*/ 1811451 w 2967861"/>
                <a:gd name="connsiteY1223" fmla="*/ 1532981 h 2340761"/>
                <a:gd name="connsiteX1224" fmla="*/ 1813624 w 2967861"/>
                <a:gd name="connsiteY1224" fmla="*/ 1532981 h 2340761"/>
                <a:gd name="connsiteX1225" fmla="*/ 1815797 w 2967861"/>
                <a:gd name="connsiteY1225" fmla="*/ 1532981 h 2340761"/>
                <a:gd name="connsiteX1226" fmla="*/ 1816729 w 2967861"/>
                <a:gd name="connsiteY1226" fmla="*/ 1530808 h 2340761"/>
                <a:gd name="connsiteX1227" fmla="*/ 1818902 w 2967861"/>
                <a:gd name="connsiteY1227" fmla="*/ 1530808 h 2340761"/>
                <a:gd name="connsiteX1228" fmla="*/ 1826042 w 2967861"/>
                <a:gd name="connsiteY1228" fmla="*/ 1526462 h 2340761"/>
                <a:gd name="connsiteX1229" fmla="*/ 1830078 w 2967861"/>
                <a:gd name="connsiteY1229" fmla="*/ 1523358 h 2340761"/>
                <a:gd name="connsiteX1230" fmla="*/ 1831009 w 2967861"/>
                <a:gd name="connsiteY1230" fmla="*/ 1521184 h 2340761"/>
                <a:gd name="connsiteX1231" fmla="*/ 1835045 w 2967861"/>
                <a:gd name="connsiteY1231" fmla="*/ 1518080 h 2340761"/>
                <a:gd name="connsiteX1232" fmla="*/ 1838150 w 2967861"/>
                <a:gd name="connsiteY1232" fmla="*/ 1513734 h 2340761"/>
                <a:gd name="connsiteX1233" fmla="*/ 1837218 w 2967861"/>
                <a:gd name="connsiteY1233" fmla="*/ 1508456 h 2340761"/>
                <a:gd name="connsiteX1234" fmla="*/ 1837218 w 2967861"/>
                <a:gd name="connsiteY1234" fmla="*/ 1503179 h 2340761"/>
                <a:gd name="connsiteX1235" fmla="*/ 1835045 w 2967861"/>
                <a:gd name="connsiteY1235" fmla="*/ 1501006 h 2340761"/>
                <a:gd name="connsiteX1236" fmla="*/ 1835045 w 2967861"/>
                <a:gd name="connsiteY1236" fmla="*/ 1498832 h 2340761"/>
                <a:gd name="connsiteX1237" fmla="*/ 1835045 w 2967861"/>
                <a:gd name="connsiteY1237" fmla="*/ 1495728 h 2340761"/>
                <a:gd name="connsiteX1238" fmla="*/ 1835045 w 2967861"/>
                <a:gd name="connsiteY1238" fmla="*/ 1491382 h 2340761"/>
                <a:gd name="connsiteX1239" fmla="*/ 1835045 w 2967861"/>
                <a:gd name="connsiteY1239" fmla="*/ 1483931 h 2340761"/>
                <a:gd name="connsiteX1240" fmla="*/ 1862054 w 2967861"/>
                <a:gd name="connsiteY1240" fmla="*/ 1478653 h 2340761"/>
                <a:gd name="connsiteX1241" fmla="*/ 1891236 w 2967861"/>
                <a:gd name="connsiteY1241" fmla="*/ 1469030 h 2340761"/>
                <a:gd name="connsiteX1242" fmla="*/ 1916382 w 2967861"/>
                <a:gd name="connsiteY1242" fmla="*/ 1458474 h 2340761"/>
                <a:gd name="connsiteX1243" fmla="*/ 1940286 w 2967861"/>
                <a:gd name="connsiteY1243" fmla="*/ 1443573 h 2340761"/>
                <a:gd name="connsiteX1244" fmla="*/ 1958913 w 2967861"/>
                <a:gd name="connsiteY1244" fmla="*/ 1423394 h 2340761"/>
                <a:gd name="connsiteX1245" fmla="*/ 1967295 w 2967861"/>
                <a:gd name="connsiteY1245" fmla="*/ 1408493 h 2340761"/>
                <a:gd name="connsiteX1246" fmla="*/ 1974435 w 2967861"/>
                <a:gd name="connsiteY1246" fmla="*/ 1394833 h 2340761"/>
                <a:gd name="connsiteX1247" fmla="*/ 1981575 w 2967861"/>
                <a:gd name="connsiteY1247" fmla="*/ 1379932 h 2340761"/>
                <a:gd name="connsiteX1248" fmla="*/ 1993993 w 2967861"/>
                <a:gd name="connsiteY1248" fmla="*/ 1371550 h 2340761"/>
                <a:gd name="connsiteX1249" fmla="*/ 1993993 w 2967861"/>
                <a:gd name="connsiteY1249" fmla="*/ 1351992 h 2340761"/>
                <a:gd name="connsiteX1250" fmla="*/ 1993062 w 2967861"/>
                <a:gd name="connsiteY1250" fmla="*/ 1329639 h 2340761"/>
                <a:gd name="connsiteX1251" fmla="*/ 1989026 w 2967861"/>
                <a:gd name="connsiteY1251" fmla="*/ 1309460 h 2340761"/>
                <a:gd name="connsiteX1252" fmla="*/ 1981886 w 2967861"/>
                <a:gd name="connsiteY1252" fmla="*/ 1289281 h 2340761"/>
                <a:gd name="connsiteX1253" fmla="*/ 1973504 w 2967861"/>
                <a:gd name="connsiteY1253" fmla="*/ 1274380 h 2340761"/>
                <a:gd name="connsiteX1254" fmla="*/ 1958913 w 2967861"/>
                <a:gd name="connsiteY1254" fmla="*/ 1264756 h 2340761"/>
                <a:gd name="connsiteX1255" fmla="*/ 1964190 w 2967861"/>
                <a:gd name="connsiteY1255" fmla="*/ 1252028 h 2340761"/>
                <a:gd name="connsiteX1256" fmla="*/ 1969468 w 2967861"/>
                <a:gd name="connsiteY1256" fmla="*/ 1244577 h 2340761"/>
                <a:gd name="connsiteX1257" fmla="*/ 1976608 w 2967861"/>
                <a:gd name="connsiteY1257" fmla="*/ 1237127 h 2340761"/>
                <a:gd name="connsiteX1258" fmla="*/ 1983748 w 2967861"/>
                <a:gd name="connsiteY1258" fmla="*/ 1227503 h 2340761"/>
                <a:gd name="connsiteX1259" fmla="*/ 2003617 w 2967861"/>
                <a:gd name="connsiteY1259" fmla="*/ 1227503 h 2340761"/>
                <a:gd name="connsiteX1260" fmla="*/ 2003617 w 2967861"/>
                <a:gd name="connsiteY1260" fmla="*/ 1214774 h 2340761"/>
                <a:gd name="connsiteX1261" fmla="*/ 1998339 w 2967861"/>
                <a:gd name="connsiteY1261" fmla="*/ 1214774 h 2340761"/>
                <a:gd name="connsiteX1262" fmla="*/ 1987784 w 2967861"/>
                <a:gd name="connsiteY1262" fmla="*/ 1209497 h 2340761"/>
                <a:gd name="connsiteX1263" fmla="*/ 1978471 w 2967861"/>
                <a:gd name="connsiteY1263" fmla="*/ 1209497 h 2340761"/>
                <a:gd name="connsiteX1264" fmla="*/ 1969157 w 2967861"/>
                <a:gd name="connsiteY1264" fmla="*/ 1212601 h 2340761"/>
                <a:gd name="connsiteX1265" fmla="*/ 1958602 w 2967861"/>
                <a:gd name="connsiteY1265" fmla="*/ 1218810 h 2340761"/>
                <a:gd name="connsiteX1266" fmla="*/ 1954567 w 2967861"/>
                <a:gd name="connsiteY1266" fmla="*/ 1212601 h 2340761"/>
                <a:gd name="connsiteX1267" fmla="*/ 1951462 w 2967861"/>
                <a:gd name="connsiteY1267" fmla="*/ 1209497 h 2340761"/>
                <a:gd name="connsiteX1268" fmla="*/ 1947426 w 2967861"/>
                <a:gd name="connsiteY1268" fmla="*/ 1205151 h 2340761"/>
                <a:gd name="connsiteX1269" fmla="*/ 1942149 w 2967861"/>
                <a:gd name="connsiteY1269" fmla="*/ 1202046 h 2340761"/>
                <a:gd name="connsiteX1270" fmla="*/ 1935008 w 2967861"/>
                <a:gd name="connsiteY1270" fmla="*/ 1197700 h 2340761"/>
                <a:gd name="connsiteX1271" fmla="*/ 1942149 w 2967861"/>
                <a:gd name="connsiteY1271" fmla="*/ 1184972 h 2340761"/>
                <a:gd name="connsiteX1272" fmla="*/ 1954567 w 2967861"/>
                <a:gd name="connsiteY1272" fmla="*/ 1174416 h 2340761"/>
                <a:gd name="connsiteX1273" fmla="*/ 1966985 w 2967861"/>
                <a:gd name="connsiteY1273" fmla="*/ 1164793 h 2340761"/>
                <a:gd name="connsiteX1274" fmla="*/ 1978471 w 2967861"/>
                <a:gd name="connsiteY1274" fmla="*/ 1153306 h 2340761"/>
                <a:gd name="connsiteX1275" fmla="*/ 1983748 w 2967861"/>
                <a:gd name="connsiteY1275" fmla="*/ 1155479 h 2340761"/>
                <a:gd name="connsiteX1276" fmla="*/ 1987784 w 2967861"/>
                <a:gd name="connsiteY1276" fmla="*/ 1155479 h 2340761"/>
                <a:gd name="connsiteX1277" fmla="*/ 1990889 w 2967861"/>
                <a:gd name="connsiteY1277" fmla="*/ 1157652 h 2340761"/>
                <a:gd name="connsiteX1278" fmla="*/ 1993993 w 2967861"/>
                <a:gd name="connsiteY1278" fmla="*/ 1157652 h 2340761"/>
                <a:gd name="connsiteX1279" fmla="*/ 1990889 w 2967861"/>
                <a:gd name="connsiteY1279" fmla="*/ 1165103 h 2340761"/>
                <a:gd name="connsiteX1280" fmla="*/ 1988716 w 2967861"/>
                <a:gd name="connsiteY1280" fmla="*/ 1168208 h 2340761"/>
                <a:gd name="connsiteX1281" fmla="*/ 1987784 w 2967861"/>
                <a:gd name="connsiteY1281" fmla="*/ 1174416 h 2340761"/>
                <a:gd name="connsiteX1282" fmla="*/ 1985611 w 2967861"/>
                <a:gd name="connsiteY1282" fmla="*/ 1177521 h 2340761"/>
                <a:gd name="connsiteX1283" fmla="*/ 1983438 w 2967861"/>
                <a:gd name="connsiteY1283" fmla="*/ 1182799 h 2340761"/>
                <a:gd name="connsiteX1284" fmla="*/ 1983438 w 2967861"/>
                <a:gd name="connsiteY1284" fmla="*/ 1187145 h 2340761"/>
                <a:gd name="connsiteX1285" fmla="*/ 1995856 w 2967861"/>
                <a:gd name="connsiteY1285" fmla="*/ 1181867 h 2340761"/>
                <a:gd name="connsiteX1286" fmla="*/ 2010447 w 2967861"/>
                <a:gd name="connsiteY1286" fmla="*/ 1175658 h 2340761"/>
                <a:gd name="connsiteX1287" fmla="*/ 2022865 w 2967861"/>
                <a:gd name="connsiteY1287" fmla="*/ 1172554 h 2340761"/>
                <a:gd name="connsiteX1288" fmla="*/ 2034351 w 2967861"/>
                <a:gd name="connsiteY1288" fmla="*/ 1174727 h 2340761"/>
                <a:gd name="connsiteX1289" fmla="*/ 2043664 w 2967861"/>
                <a:gd name="connsiteY1289" fmla="*/ 1174727 h 2340761"/>
                <a:gd name="connsiteX1290" fmla="*/ 2039629 w 2967861"/>
                <a:gd name="connsiteY1290" fmla="*/ 1182178 h 2340761"/>
                <a:gd name="connsiteX1291" fmla="*/ 2037456 w 2967861"/>
                <a:gd name="connsiteY1291" fmla="*/ 1187455 h 2340761"/>
                <a:gd name="connsiteX1292" fmla="*/ 2034351 w 2967861"/>
                <a:gd name="connsiteY1292" fmla="*/ 1192733 h 2340761"/>
                <a:gd name="connsiteX1293" fmla="*/ 2030315 w 2967861"/>
                <a:gd name="connsiteY1293" fmla="*/ 1198010 h 2340761"/>
                <a:gd name="connsiteX1294" fmla="*/ 2034351 w 2967861"/>
                <a:gd name="connsiteY1294" fmla="*/ 1204219 h 2340761"/>
                <a:gd name="connsiteX1295" fmla="*/ 2037456 w 2967861"/>
                <a:gd name="connsiteY1295" fmla="*/ 1205151 h 2340761"/>
                <a:gd name="connsiteX1296" fmla="*/ 2039629 w 2967861"/>
                <a:gd name="connsiteY1296" fmla="*/ 1207324 h 2340761"/>
                <a:gd name="connsiteX1297" fmla="*/ 2041802 w 2967861"/>
                <a:gd name="connsiteY1297" fmla="*/ 1207324 h 2340761"/>
                <a:gd name="connsiteX1298" fmla="*/ 2044906 w 2967861"/>
                <a:gd name="connsiteY1298" fmla="*/ 1207324 h 2340761"/>
                <a:gd name="connsiteX1299" fmla="*/ 2048942 w 2967861"/>
                <a:gd name="connsiteY1299" fmla="*/ 1207324 h 2340761"/>
                <a:gd name="connsiteX1300" fmla="*/ 2054220 w 2967861"/>
                <a:gd name="connsiteY1300" fmla="*/ 1207324 h 2340761"/>
                <a:gd name="connsiteX1301" fmla="*/ 2054220 w 2967861"/>
                <a:gd name="connsiteY1301" fmla="*/ 1218810 h 2340761"/>
                <a:gd name="connsiteX1302" fmla="*/ 2052046 w 2967861"/>
                <a:gd name="connsiteY1302" fmla="*/ 1233712 h 2340761"/>
                <a:gd name="connsiteX1303" fmla="*/ 2052046 w 2967861"/>
                <a:gd name="connsiteY1303" fmla="*/ 1246440 h 2340761"/>
                <a:gd name="connsiteX1304" fmla="*/ 2054220 w 2967861"/>
                <a:gd name="connsiteY1304" fmla="*/ 1254822 h 2340761"/>
                <a:gd name="connsiteX1305" fmla="*/ 2054220 w 2967861"/>
                <a:gd name="connsiteY1305" fmla="*/ 1264446 h 2340761"/>
                <a:gd name="connsiteX1306" fmla="*/ 2078124 w 2967861"/>
                <a:gd name="connsiteY1306" fmla="*/ 1261341 h 2340761"/>
                <a:gd name="connsiteX1307" fmla="*/ 2092715 w 2967861"/>
                <a:gd name="connsiteY1307" fmla="*/ 1255132 h 2340761"/>
                <a:gd name="connsiteX1308" fmla="*/ 2099855 w 2967861"/>
                <a:gd name="connsiteY1308" fmla="*/ 1247682 h 2340761"/>
                <a:gd name="connsiteX1309" fmla="*/ 2102960 w 2967861"/>
                <a:gd name="connsiteY1309" fmla="*/ 1239300 h 2340761"/>
                <a:gd name="connsiteX1310" fmla="*/ 2100787 w 2967861"/>
                <a:gd name="connsiteY1310" fmla="*/ 1226571 h 2340761"/>
                <a:gd name="connsiteX1311" fmla="*/ 2097682 w 2967861"/>
                <a:gd name="connsiteY1311" fmla="*/ 1215085 h 2340761"/>
                <a:gd name="connsiteX1312" fmla="*/ 2090542 w 2967861"/>
                <a:gd name="connsiteY1312" fmla="*/ 1202357 h 2340761"/>
                <a:gd name="connsiteX1313" fmla="*/ 2085264 w 2967861"/>
                <a:gd name="connsiteY1313" fmla="*/ 1189628 h 2340761"/>
                <a:gd name="connsiteX1314" fmla="*/ 2078124 w 2967861"/>
                <a:gd name="connsiteY1314" fmla="*/ 1178142 h 2340761"/>
                <a:gd name="connsiteX1315" fmla="*/ 2074088 w 2967861"/>
                <a:gd name="connsiteY1315" fmla="*/ 1167587 h 2340761"/>
                <a:gd name="connsiteX1316" fmla="*/ 2078124 w 2967861"/>
                <a:gd name="connsiteY1316" fmla="*/ 1165414 h 2340761"/>
                <a:gd name="connsiteX1317" fmla="*/ 2081228 w 2967861"/>
                <a:gd name="connsiteY1317" fmla="*/ 1165414 h 2340761"/>
                <a:gd name="connsiteX1318" fmla="*/ 2083402 w 2967861"/>
                <a:gd name="connsiteY1318" fmla="*/ 1165414 h 2340761"/>
                <a:gd name="connsiteX1319" fmla="*/ 2085575 w 2967861"/>
                <a:gd name="connsiteY1319" fmla="*/ 1163241 h 2340761"/>
                <a:gd name="connsiteX1320" fmla="*/ 2087748 w 2967861"/>
                <a:gd name="connsiteY1320" fmla="*/ 1163241 h 2340761"/>
                <a:gd name="connsiteX1321" fmla="*/ 2098303 w 2967861"/>
                <a:gd name="connsiteY1321" fmla="*/ 1155790 h 2340761"/>
                <a:gd name="connsiteX1322" fmla="*/ 2105443 w 2967861"/>
                <a:gd name="connsiteY1322" fmla="*/ 1145235 h 2340761"/>
                <a:gd name="connsiteX1323" fmla="*/ 2110721 w 2967861"/>
                <a:gd name="connsiteY1323" fmla="*/ 1133748 h 2340761"/>
                <a:gd name="connsiteX1324" fmla="*/ 2117861 w 2967861"/>
                <a:gd name="connsiteY1324" fmla="*/ 1123193 h 2340761"/>
                <a:gd name="connsiteX1325" fmla="*/ 2127175 w 2967861"/>
                <a:gd name="connsiteY1325" fmla="*/ 1113569 h 2340761"/>
                <a:gd name="connsiteX1326" fmla="*/ 2137730 w 2967861"/>
                <a:gd name="connsiteY1326" fmla="*/ 1111396 h 2340761"/>
                <a:gd name="connsiteX1327" fmla="*/ 2149216 w 2967861"/>
                <a:gd name="connsiteY1327" fmla="*/ 1111396 h 2340761"/>
                <a:gd name="connsiteX1328" fmla="*/ 2161634 w 2967861"/>
                <a:gd name="connsiteY1328" fmla="*/ 1113569 h 2340761"/>
                <a:gd name="connsiteX1329" fmla="*/ 2174052 w 2967861"/>
                <a:gd name="connsiteY1329" fmla="*/ 1110465 h 2340761"/>
                <a:gd name="connsiteX1330" fmla="*/ 2178088 w 2967861"/>
                <a:gd name="connsiteY1330" fmla="*/ 1106118 h 2340761"/>
                <a:gd name="connsiteX1331" fmla="*/ 2185228 w 2967861"/>
                <a:gd name="connsiteY1331" fmla="*/ 1096495 h 2340761"/>
                <a:gd name="connsiteX1332" fmla="*/ 2195783 w 2967861"/>
                <a:gd name="connsiteY1332" fmla="*/ 1083766 h 2340761"/>
                <a:gd name="connsiteX1333" fmla="*/ 2208201 w 2967861"/>
                <a:gd name="connsiteY1333" fmla="*/ 1071038 h 2340761"/>
                <a:gd name="connsiteX1334" fmla="*/ 2219687 w 2967861"/>
                <a:gd name="connsiteY1334" fmla="*/ 1056137 h 2340761"/>
                <a:gd name="connsiteX1335" fmla="*/ 2230242 w 2967861"/>
                <a:gd name="connsiteY1335" fmla="*/ 1043408 h 2340761"/>
                <a:gd name="connsiteX1336" fmla="*/ 2239556 w 2967861"/>
                <a:gd name="connsiteY1336" fmla="*/ 1031922 h 2340761"/>
                <a:gd name="connsiteX1337" fmla="*/ 2243592 w 2967861"/>
                <a:gd name="connsiteY1337" fmla="*/ 1028817 h 2340761"/>
                <a:gd name="connsiteX1338" fmla="*/ 2250732 w 2967861"/>
                <a:gd name="connsiteY1338" fmla="*/ 1011743 h 2340761"/>
                <a:gd name="connsiteX1339" fmla="*/ 2256010 w 2967861"/>
                <a:gd name="connsiteY1339" fmla="*/ 999015 h 2340761"/>
                <a:gd name="connsiteX1340" fmla="*/ 2263150 w 2967861"/>
                <a:gd name="connsiteY1340" fmla="*/ 986286 h 2340761"/>
                <a:gd name="connsiteX1341" fmla="*/ 2273705 w 2967861"/>
                <a:gd name="connsiteY1341" fmla="*/ 974800 h 2340761"/>
                <a:gd name="connsiteX1342" fmla="*/ 2270600 w 2967861"/>
                <a:gd name="connsiteY1342" fmla="*/ 962072 h 2340761"/>
                <a:gd name="connsiteX1343" fmla="*/ 2266565 w 2967861"/>
                <a:gd name="connsiteY1343" fmla="*/ 952448 h 2340761"/>
                <a:gd name="connsiteX1344" fmla="*/ 2263460 w 2967861"/>
                <a:gd name="connsiteY1344" fmla="*/ 942824 h 2340761"/>
                <a:gd name="connsiteX1345" fmla="*/ 2263460 w 2967861"/>
                <a:gd name="connsiteY1345" fmla="*/ 932269 h 2340761"/>
                <a:gd name="connsiteX1346" fmla="*/ 2265633 w 2967861"/>
                <a:gd name="connsiteY1346" fmla="*/ 922645 h 2340761"/>
                <a:gd name="connsiteX1347" fmla="*/ 2270911 w 2967861"/>
                <a:gd name="connsiteY1347" fmla="*/ 917367 h 2340761"/>
                <a:gd name="connsiteX1348" fmla="*/ 2273084 w 2967861"/>
                <a:gd name="connsiteY1348" fmla="*/ 912090 h 2340761"/>
                <a:gd name="connsiteX1349" fmla="*/ 2270911 w 2967861"/>
                <a:gd name="connsiteY1349" fmla="*/ 902466 h 2340761"/>
                <a:gd name="connsiteX1350" fmla="*/ 2266875 w 2967861"/>
                <a:gd name="connsiteY1350" fmla="*/ 887565 h 2340761"/>
                <a:gd name="connsiteX1351" fmla="*/ 2263771 w 2967861"/>
                <a:gd name="connsiteY1351" fmla="*/ 877941 h 2340761"/>
                <a:gd name="connsiteX1352" fmla="*/ 2258493 w 2967861"/>
                <a:gd name="connsiteY1352" fmla="*/ 870490 h 2340761"/>
                <a:gd name="connsiteX1353" fmla="*/ 2251353 w 2967861"/>
                <a:gd name="connsiteY1353" fmla="*/ 862108 h 2340761"/>
                <a:gd name="connsiteX1354" fmla="*/ 2242039 w 2967861"/>
                <a:gd name="connsiteY1354" fmla="*/ 862108 h 2340761"/>
                <a:gd name="connsiteX1355" fmla="*/ 2236762 w 2967861"/>
                <a:gd name="connsiteY1355" fmla="*/ 862108 h 2340761"/>
                <a:gd name="connsiteX1356" fmla="*/ 2230553 w 2967861"/>
                <a:gd name="connsiteY1356" fmla="*/ 863039 h 2340761"/>
                <a:gd name="connsiteX1357" fmla="*/ 2227448 w 2967861"/>
                <a:gd name="connsiteY1357" fmla="*/ 865213 h 2340761"/>
                <a:gd name="connsiteX1358" fmla="*/ 2223413 w 2967861"/>
                <a:gd name="connsiteY1358" fmla="*/ 869559 h 2340761"/>
                <a:gd name="connsiteX1359" fmla="*/ 2216272 w 2967861"/>
                <a:gd name="connsiteY1359" fmla="*/ 867386 h 2340761"/>
                <a:gd name="connsiteX1360" fmla="*/ 2213168 w 2967861"/>
                <a:gd name="connsiteY1360" fmla="*/ 865213 h 2340761"/>
                <a:gd name="connsiteX1361" fmla="*/ 2209132 w 2967861"/>
                <a:gd name="connsiteY1361" fmla="*/ 862108 h 2340761"/>
                <a:gd name="connsiteX1362" fmla="*/ 2208201 w 2967861"/>
                <a:gd name="connsiteY1362" fmla="*/ 857762 h 2340761"/>
                <a:gd name="connsiteX1363" fmla="*/ 2206028 w 2967861"/>
                <a:gd name="connsiteY1363" fmla="*/ 854657 h 2340761"/>
                <a:gd name="connsiteX1364" fmla="*/ 2203854 w 2967861"/>
                <a:gd name="connsiteY1364" fmla="*/ 848448 h 2340761"/>
                <a:gd name="connsiteX1365" fmla="*/ 2188332 w 2967861"/>
                <a:gd name="connsiteY1365" fmla="*/ 848448 h 2340761"/>
                <a:gd name="connsiteX1366" fmla="*/ 2188332 w 2967861"/>
                <a:gd name="connsiteY1366" fmla="*/ 837893 h 2340761"/>
                <a:gd name="connsiteX1367" fmla="*/ 2200750 w 2967861"/>
                <a:gd name="connsiteY1367" fmla="*/ 828269 h 2340761"/>
                <a:gd name="connsiteX1368" fmla="*/ 2206028 w 2967861"/>
                <a:gd name="connsiteY1368" fmla="*/ 820819 h 2340761"/>
                <a:gd name="connsiteX1369" fmla="*/ 2211305 w 2967861"/>
                <a:gd name="connsiteY1369" fmla="*/ 812437 h 2340761"/>
                <a:gd name="connsiteX1370" fmla="*/ 2218446 w 2967861"/>
                <a:gd name="connsiteY1370" fmla="*/ 804986 h 2340761"/>
                <a:gd name="connsiteX1371" fmla="*/ 2247627 w 2967861"/>
                <a:gd name="connsiteY1371" fmla="*/ 795362 h 2340761"/>
                <a:gd name="connsiteX1372" fmla="*/ 2256941 w 2967861"/>
                <a:gd name="connsiteY1372" fmla="*/ 785738 h 2340761"/>
                <a:gd name="connsiteX1373" fmla="*/ 2264081 w 2967861"/>
                <a:gd name="connsiteY1373" fmla="*/ 773010 h 2340761"/>
                <a:gd name="connsiteX1374" fmla="*/ 2271221 w 2967861"/>
                <a:gd name="connsiteY1374" fmla="*/ 760282 h 2340761"/>
                <a:gd name="connsiteX1375" fmla="*/ 2278361 w 2967861"/>
                <a:gd name="connsiteY1375" fmla="*/ 746622 h 2340761"/>
                <a:gd name="connsiteX1376" fmla="*/ 2290779 w 2967861"/>
                <a:gd name="connsiteY1376" fmla="*/ 736067 h 2340761"/>
                <a:gd name="connsiteX1377" fmla="*/ 2305370 w 2967861"/>
                <a:gd name="connsiteY1377" fmla="*/ 726443 h 2340761"/>
                <a:gd name="connsiteX1378" fmla="*/ 2317788 w 2967861"/>
                <a:gd name="connsiteY1378" fmla="*/ 713715 h 2340761"/>
                <a:gd name="connsiteX1379" fmla="*/ 2354110 w 2967861"/>
                <a:gd name="connsiteY1379" fmla="*/ 718993 h 2340761"/>
                <a:gd name="connsiteX1380" fmla="*/ 2363424 w 2967861"/>
                <a:gd name="connsiteY1380" fmla="*/ 730479 h 2340761"/>
                <a:gd name="connsiteX1381" fmla="*/ 2375841 w 2967861"/>
                <a:gd name="connsiteY1381" fmla="*/ 732652 h 2340761"/>
                <a:gd name="connsiteX1382" fmla="*/ 2390432 w 2967861"/>
                <a:gd name="connsiteY1382" fmla="*/ 726443 h 2340761"/>
                <a:gd name="connsiteX1383" fmla="*/ 2407196 w 2967861"/>
                <a:gd name="connsiteY1383" fmla="*/ 723339 h 2340761"/>
                <a:gd name="connsiteX1384" fmla="*/ 2407196 w 2967861"/>
                <a:gd name="connsiteY1384" fmla="*/ 743518 h 2340761"/>
                <a:gd name="connsiteX1385" fmla="*/ 2422719 w 2967861"/>
                <a:gd name="connsiteY1385" fmla="*/ 743518 h 2340761"/>
                <a:gd name="connsiteX1386" fmla="*/ 2439483 w 2967861"/>
                <a:gd name="connsiteY1386" fmla="*/ 741345 h 2340761"/>
                <a:gd name="connsiteX1387" fmla="*/ 2451901 w 2967861"/>
                <a:gd name="connsiteY1387" fmla="*/ 739171 h 2340761"/>
                <a:gd name="connsiteX1388" fmla="*/ 2463387 w 2967861"/>
                <a:gd name="connsiteY1388" fmla="*/ 733894 h 2340761"/>
                <a:gd name="connsiteX1389" fmla="*/ 2463387 w 2967861"/>
                <a:gd name="connsiteY1389" fmla="*/ 730789 h 2340761"/>
                <a:gd name="connsiteX1390" fmla="*/ 2461214 w 2967861"/>
                <a:gd name="connsiteY1390" fmla="*/ 726443 h 2340761"/>
                <a:gd name="connsiteX1391" fmla="*/ 2459041 w 2967861"/>
                <a:gd name="connsiteY1391" fmla="*/ 721166 h 2340761"/>
                <a:gd name="connsiteX1392" fmla="*/ 2458110 w 2967861"/>
                <a:gd name="connsiteY1392" fmla="*/ 718061 h 2340761"/>
                <a:gd name="connsiteX1393" fmla="*/ 2458110 w 2967861"/>
                <a:gd name="connsiteY1393" fmla="*/ 713715 h 2340761"/>
                <a:gd name="connsiteX1394" fmla="*/ 2458110 w 2967861"/>
                <a:gd name="connsiteY1394" fmla="*/ 710610 h 2340761"/>
                <a:gd name="connsiteX1395" fmla="*/ 2463387 w 2967861"/>
                <a:gd name="connsiteY1395" fmla="*/ 700987 h 2340761"/>
                <a:gd name="connsiteX1396" fmla="*/ 2473942 w 2967861"/>
                <a:gd name="connsiteY1396" fmla="*/ 688258 h 2340761"/>
                <a:gd name="connsiteX1397" fmla="*/ 2485429 w 2967861"/>
                <a:gd name="connsiteY1397" fmla="*/ 674599 h 2340761"/>
                <a:gd name="connsiteX1398" fmla="*/ 2497847 w 2967861"/>
                <a:gd name="connsiteY1398" fmla="*/ 664044 h 2340761"/>
                <a:gd name="connsiteX1399" fmla="*/ 2507160 w 2967861"/>
                <a:gd name="connsiteY1399" fmla="*/ 658766 h 2340761"/>
                <a:gd name="connsiteX1400" fmla="*/ 2510265 w 2967861"/>
                <a:gd name="connsiteY1400" fmla="*/ 656593 h 2340761"/>
                <a:gd name="connsiteX1401" fmla="*/ 2515542 w 2967861"/>
                <a:gd name="connsiteY1401" fmla="*/ 658766 h 2340761"/>
                <a:gd name="connsiteX1402" fmla="*/ 2519578 w 2967861"/>
                <a:gd name="connsiteY1402" fmla="*/ 659697 h 2340761"/>
                <a:gd name="connsiteX1403" fmla="*/ 2524855 w 2967861"/>
                <a:gd name="connsiteY1403" fmla="*/ 661871 h 2340761"/>
                <a:gd name="connsiteX1404" fmla="*/ 2530133 w 2967861"/>
                <a:gd name="connsiteY1404" fmla="*/ 666217 h 2340761"/>
                <a:gd name="connsiteX1405" fmla="*/ 2530133 w 2967861"/>
                <a:gd name="connsiteY1405" fmla="*/ 669321 h 2340761"/>
                <a:gd name="connsiteX1406" fmla="*/ 2529202 w 2967861"/>
                <a:gd name="connsiteY1406" fmla="*/ 673667 h 2340761"/>
                <a:gd name="connsiteX1407" fmla="*/ 2529202 w 2967861"/>
                <a:gd name="connsiteY1407" fmla="*/ 674599 h 2340761"/>
                <a:gd name="connsiteX1408" fmla="*/ 2529202 w 2967861"/>
                <a:gd name="connsiteY1408" fmla="*/ 676772 h 2340761"/>
                <a:gd name="connsiteX1409" fmla="*/ 2527028 w 2967861"/>
                <a:gd name="connsiteY1409" fmla="*/ 678945 h 2340761"/>
                <a:gd name="connsiteX1410" fmla="*/ 2527028 w 2967861"/>
                <a:gd name="connsiteY1410" fmla="*/ 684223 h 2340761"/>
                <a:gd name="connsiteX1411" fmla="*/ 2529202 w 2967861"/>
                <a:gd name="connsiteY1411" fmla="*/ 688569 h 2340761"/>
                <a:gd name="connsiteX1412" fmla="*/ 2529202 w 2967861"/>
                <a:gd name="connsiteY1412" fmla="*/ 689500 h 2340761"/>
                <a:gd name="connsiteX1413" fmla="*/ 2530133 w 2967861"/>
                <a:gd name="connsiteY1413" fmla="*/ 695709 h 2340761"/>
                <a:gd name="connsiteX1414" fmla="*/ 2546897 w 2967861"/>
                <a:gd name="connsiteY1414" fmla="*/ 688258 h 2340761"/>
                <a:gd name="connsiteX1415" fmla="*/ 2559315 w 2967861"/>
                <a:gd name="connsiteY1415" fmla="*/ 678635 h 2340761"/>
                <a:gd name="connsiteX1416" fmla="*/ 2568628 w 2967861"/>
                <a:gd name="connsiteY1416" fmla="*/ 665906 h 2340761"/>
                <a:gd name="connsiteX1417" fmla="*/ 2577942 w 2967861"/>
                <a:gd name="connsiteY1417" fmla="*/ 651005 h 2340761"/>
                <a:gd name="connsiteX1418" fmla="*/ 2587255 w 2967861"/>
                <a:gd name="connsiteY1418" fmla="*/ 637345 h 2340761"/>
                <a:gd name="connsiteX1419" fmla="*/ 2588186 w 2967861"/>
                <a:gd name="connsiteY1419" fmla="*/ 636414 h 2340761"/>
                <a:gd name="connsiteX1420" fmla="*/ 2590359 w 2967861"/>
                <a:gd name="connsiteY1420" fmla="*/ 634241 h 2340761"/>
                <a:gd name="connsiteX1421" fmla="*/ 2593464 w 2967861"/>
                <a:gd name="connsiteY1421" fmla="*/ 632068 h 2340761"/>
                <a:gd name="connsiteX1422" fmla="*/ 2595637 w 2967861"/>
                <a:gd name="connsiteY1422" fmla="*/ 634241 h 2340761"/>
                <a:gd name="connsiteX1423" fmla="*/ 2595637 w 2967861"/>
                <a:gd name="connsiteY1423" fmla="*/ 636414 h 2340761"/>
                <a:gd name="connsiteX1424" fmla="*/ 2597810 w 2967861"/>
                <a:gd name="connsiteY1424" fmla="*/ 636414 h 2340761"/>
                <a:gd name="connsiteX1425" fmla="*/ 2597810 w 2967861"/>
                <a:gd name="connsiteY1425" fmla="*/ 637345 h 2340761"/>
                <a:gd name="connsiteX1426" fmla="*/ 2592533 w 2967861"/>
                <a:gd name="connsiteY1426" fmla="*/ 651005 h 2340761"/>
                <a:gd name="connsiteX1427" fmla="*/ 2588497 w 2967861"/>
                <a:gd name="connsiteY1427" fmla="*/ 665906 h 2340761"/>
                <a:gd name="connsiteX1428" fmla="*/ 2583219 w 2967861"/>
                <a:gd name="connsiteY1428" fmla="*/ 678635 h 2340761"/>
                <a:gd name="connsiteX1429" fmla="*/ 2570802 w 2967861"/>
                <a:gd name="connsiteY1429" fmla="*/ 688258 h 2340761"/>
                <a:gd name="connsiteX1430" fmla="*/ 2558384 w 2967861"/>
                <a:gd name="connsiteY1430" fmla="*/ 696640 h 2340761"/>
                <a:gd name="connsiteX1431" fmla="*/ 2546897 w 2967861"/>
                <a:gd name="connsiteY1431" fmla="*/ 706264 h 2340761"/>
                <a:gd name="connsiteX1432" fmla="*/ 2532306 w 2967861"/>
                <a:gd name="connsiteY1432" fmla="*/ 728616 h 2340761"/>
                <a:gd name="connsiteX1433" fmla="*/ 2517715 w 2967861"/>
                <a:gd name="connsiteY1433" fmla="*/ 750968 h 2340761"/>
                <a:gd name="connsiteX1434" fmla="*/ 2510575 w 2967861"/>
                <a:gd name="connsiteY1434" fmla="*/ 758419 h 2340761"/>
                <a:gd name="connsiteX1435" fmla="*/ 2500020 w 2967861"/>
                <a:gd name="connsiteY1435" fmla="*/ 761524 h 2340761"/>
                <a:gd name="connsiteX1436" fmla="*/ 2490706 w 2967861"/>
                <a:gd name="connsiteY1436" fmla="*/ 765870 h 2340761"/>
                <a:gd name="connsiteX1437" fmla="*/ 2483566 w 2967861"/>
                <a:gd name="connsiteY1437" fmla="*/ 771147 h 2340761"/>
                <a:gd name="connsiteX1438" fmla="*/ 2476426 w 2967861"/>
                <a:gd name="connsiteY1438" fmla="*/ 786049 h 2340761"/>
                <a:gd name="connsiteX1439" fmla="*/ 2478599 w 2967861"/>
                <a:gd name="connsiteY1439" fmla="*/ 798777 h 2340761"/>
                <a:gd name="connsiteX1440" fmla="*/ 2483877 w 2967861"/>
                <a:gd name="connsiteY1440" fmla="*/ 808401 h 2340761"/>
                <a:gd name="connsiteX1441" fmla="*/ 2480772 w 2967861"/>
                <a:gd name="connsiteY1441" fmla="*/ 815852 h 2340761"/>
                <a:gd name="connsiteX1442" fmla="*/ 2478599 w 2967861"/>
                <a:gd name="connsiteY1442" fmla="*/ 821129 h 2340761"/>
                <a:gd name="connsiteX1443" fmla="*/ 2473322 w 2967861"/>
                <a:gd name="connsiteY1443" fmla="*/ 825475 h 2340761"/>
                <a:gd name="connsiteX1444" fmla="*/ 2469286 w 2967861"/>
                <a:gd name="connsiteY1444" fmla="*/ 828580 h 2340761"/>
                <a:gd name="connsiteX1445" fmla="*/ 2464008 w 2967861"/>
                <a:gd name="connsiteY1445" fmla="*/ 832926 h 2340761"/>
                <a:gd name="connsiteX1446" fmla="*/ 2461835 w 2967861"/>
                <a:gd name="connsiteY1446" fmla="*/ 865833 h 2340761"/>
                <a:gd name="connsiteX1447" fmla="*/ 2464008 w 2967861"/>
                <a:gd name="connsiteY1447" fmla="*/ 893463 h 2340761"/>
                <a:gd name="connsiteX1448" fmla="*/ 2473322 w 2967861"/>
                <a:gd name="connsiteY1448" fmla="*/ 917678 h 2340761"/>
                <a:gd name="connsiteX1449" fmla="*/ 2487912 w 2967861"/>
                <a:gd name="connsiteY1449" fmla="*/ 937857 h 2340761"/>
                <a:gd name="connsiteX1450" fmla="*/ 2487912 w 2967861"/>
                <a:gd name="connsiteY1450" fmla="*/ 943134 h 2340761"/>
                <a:gd name="connsiteX1451" fmla="*/ 2494121 w 2967861"/>
                <a:gd name="connsiteY1451" fmla="*/ 943134 h 2340761"/>
                <a:gd name="connsiteX1452" fmla="*/ 2498157 w 2967861"/>
                <a:gd name="connsiteY1452" fmla="*/ 922955 h 2340761"/>
                <a:gd name="connsiteX1453" fmla="*/ 2510575 w 2967861"/>
                <a:gd name="connsiteY1453" fmla="*/ 922955 h 2340761"/>
                <a:gd name="connsiteX1454" fmla="*/ 2515852 w 2967861"/>
                <a:gd name="connsiteY1454" fmla="*/ 904950 h 2340761"/>
                <a:gd name="connsiteX1455" fmla="*/ 2522993 w 2967861"/>
                <a:gd name="connsiteY1455" fmla="*/ 890048 h 2340761"/>
                <a:gd name="connsiteX1456" fmla="*/ 2527028 w 2967861"/>
                <a:gd name="connsiteY1456" fmla="*/ 890048 h 2340761"/>
                <a:gd name="connsiteX1457" fmla="*/ 2529202 w 2967861"/>
                <a:gd name="connsiteY1457" fmla="*/ 890048 h 2340761"/>
                <a:gd name="connsiteX1458" fmla="*/ 2530133 w 2967861"/>
                <a:gd name="connsiteY1458" fmla="*/ 890048 h 2340761"/>
                <a:gd name="connsiteX1459" fmla="*/ 2534169 w 2967861"/>
                <a:gd name="connsiteY1459" fmla="*/ 890048 h 2340761"/>
                <a:gd name="connsiteX1460" fmla="*/ 2537273 w 2967861"/>
                <a:gd name="connsiteY1460" fmla="*/ 890048 h 2340761"/>
                <a:gd name="connsiteX1461" fmla="*/ 2539446 w 2967861"/>
                <a:gd name="connsiteY1461" fmla="*/ 875147 h 2340761"/>
                <a:gd name="connsiteX1462" fmla="*/ 2541620 w 2967861"/>
                <a:gd name="connsiteY1462" fmla="*/ 867696 h 2340761"/>
                <a:gd name="connsiteX1463" fmla="*/ 2546897 w 2967861"/>
                <a:gd name="connsiteY1463" fmla="*/ 860245 h 2340761"/>
                <a:gd name="connsiteX1464" fmla="*/ 2554037 w 2967861"/>
                <a:gd name="connsiteY1464" fmla="*/ 848759 h 2340761"/>
                <a:gd name="connsiteX1465" fmla="*/ 2566455 w 2967861"/>
                <a:gd name="connsiteY1465" fmla="*/ 848759 h 2340761"/>
                <a:gd name="connsiteX1466" fmla="*/ 2566455 w 2967861"/>
                <a:gd name="connsiteY1466" fmla="*/ 840377 h 2340761"/>
                <a:gd name="connsiteX1467" fmla="*/ 2566455 w 2967861"/>
                <a:gd name="connsiteY1467" fmla="*/ 832926 h 2340761"/>
                <a:gd name="connsiteX1468" fmla="*/ 2568628 w 2967861"/>
                <a:gd name="connsiteY1468" fmla="*/ 827649 h 2340761"/>
                <a:gd name="connsiteX1469" fmla="*/ 2570802 w 2967861"/>
                <a:gd name="connsiteY1469" fmla="*/ 821440 h 2340761"/>
                <a:gd name="connsiteX1470" fmla="*/ 2572975 w 2967861"/>
                <a:gd name="connsiteY1470" fmla="*/ 820508 h 2340761"/>
                <a:gd name="connsiteX1471" fmla="*/ 2573906 w 2967861"/>
                <a:gd name="connsiteY1471" fmla="*/ 818335 h 2340761"/>
                <a:gd name="connsiteX1472" fmla="*/ 2576079 w 2967861"/>
                <a:gd name="connsiteY1472" fmla="*/ 818335 h 2340761"/>
                <a:gd name="connsiteX1473" fmla="*/ 2578252 w 2967861"/>
                <a:gd name="connsiteY1473" fmla="*/ 818335 h 2340761"/>
                <a:gd name="connsiteX1474" fmla="*/ 2583530 w 2967861"/>
                <a:gd name="connsiteY1474" fmla="*/ 818335 h 2340761"/>
                <a:gd name="connsiteX1475" fmla="*/ 2580425 w 2967861"/>
                <a:gd name="connsiteY1475" fmla="*/ 794120 h 2340761"/>
                <a:gd name="connsiteX1476" fmla="*/ 2580425 w 2967861"/>
                <a:gd name="connsiteY1476" fmla="*/ 766491 h 2340761"/>
                <a:gd name="connsiteX1477" fmla="*/ 2581356 w 2967861"/>
                <a:gd name="connsiteY1477" fmla="*/ 742276 h 2340761"/>
                <a:gd name="connsiteX1478" fmla="*/ 2590670 w 2967861"/>
                <a:gd name="connsiteY1478" fmla="*/ 719924 h 2340761"/>
                <a:gd name="connsiteX1479" fmla="*/ 2595948 w 2967861"/>
                <a:gd name="connsiteY1479" fmla="*/ 718993 h 2340761"/>
                <a:gd name="connsiteX1480" fmla="*/ 2607434 w 2967861"/>
                <a:gd name="connsiteY1480" fmla="*/ 716819 h 2340761"/>
                <a:gd name="connsiteX1481" fmla="*/ 2619852 w 2967861"/>
                <a:gd name="connsiteY1481" fmla="*/ 716819 h 2340761"/>
                <a:gd name="connsiteX1482" fmla="*/ 2629165 w 2967861"/>
                <a:gd name="connsiteY1482" fmla="*/ 716819 h 2340761"/>
                <a:gd name="connsiteX1483" fmla="*/ 2634443 w 2967861"/>
                <a:gd name="connsiteY1483" fmla="*/ 714646 h 2340761"/>
                <a:gd name="connsiteX1484" fmla="*/ 2634443 w 2967861"/>
                <a:gd name="connsiteY1484" fmla="*/ 707196 h 2340761"/>
                <a:gd name="connsiteX1485" fmla="*/ 2639720 w 2967861"/>
                <a:gd name="connsiteY1485" fmla="*/ 704091 h 2340761"/>
                <a:gd name="connsiteX1486" fmla="*/ 2646861 w 2967861"/>
                <a:gd name="connsiteY1486" fmla="*/ 699745 h 2340761"/>
                <a:gd name="connsiteX1487" fmla="*/ 2656174 w 2967861"/>
                <a:gd name="connsiteY1487" fmla="*/ 697572 h 2340761"/>
                <a:gd name="connsiteX1488" fmla="*/ 2663314 w 2967861"/>
                <a:gd name="connsiteY1488" fmla="*/ 696640 h 2340761"/>
                <a:gd name="connsiteX1489" fmla="*/ 2666419 w 2967861"/>
                <a:gd name="connsiteY1489" fmla="*/ 701918 h 2340761"/>
                <a:gd name="connsiteX1490" fmla="*/ 2672628 w 2967861"/>
                <a:gd name="connsiteY1490" fmla="*/ 707196 h 2340761"/>
                <a:gd name="connsiteX1491" fmla="*/ 2677905 w 2967861"/>
                <a:gd name="connsiteY1491" fmla="*/ 711542 h 2340761"/>
                <a:gd name="connsiteX1492" fmla="*/ 2685045 w 2967861"/>
                <a:gd name="connsiteY1492" fmla="*/ 709369 h 2340761"/>
                <a:gd name="connsiteX1493" fmla="*/ 2692186 w 2967861"/>
                <a:gd name="connsiteY1493" fmla="*/ 705022 h 2340761"/>
                <a:gd name="connsiteX1494" fmla="*/ 2702741 w 2967861"/>
                <a:gd name="connsiteY1494" fmla="*/ 701918 h 2340761"/>
                <a:gd name="connsiteX1495" fmla="*/ 2717332 w 2967861"/>
                <a:gd name="connsiteY1495" fmla="*/ 699745 h 2340761"/>
                <a:gd name="connsiteX1496" fmla="*/ 2724472 w 2967861"/>
                <a:gd name="connsiteY1496" fmla="*/ 689190 h 2340761"/>
                <a:gd name="connsiteX1497" fmla="*/ 2728508 w 2967861"/>
                <a:gd name="connsiteY1497" fmla="*/ 677703 h 2340761"/>
                <a:gd name="connsiteX1498" fmla="*/ 2729439 w 2967861"/>
                <a:gd name="connsiteY1498" fmla="*/ 662802 h 2340761"/>
                <a:gd name="connsiteX1499" fmla="*/ 2744030 w 2967861"/>
                <a:gd name="connsiteY1499" fmla="*/ 657524 h 2340761"/>
                <a:gd name="connsiteX1500" fmla="*/ 2757690 w 2967861"/>
                <a:gd name="connsiteY1500" fmla="*/ 652247 h 2340761"/>
                <a:gd name="connsiteX1501" fmla="*/ 2768245 w 2967861"/>
                <a:gd name="connsiteY1501" fmla="*/ 644796 h 2340761"/>
                <a:gd name="connsiteX1502" fmla="*/ 2773522 w 2967861"/>
                <a:gd name="connsiteY1502" fmla="*/ 629895 h 2340761"/>
                <a:gd name="connsiteX1503" fmla="*/ 2782836 w 2967861"/>
                <a:gd name="connsiteY1503" fmla="*/ 632068 h 2340761"/>
                <a:gd name="connsiteX1504" fmla="*/ 2789976 w 2967861"/>
                <a:gd name="connsiteY1504" fmla="*/ 632999 h 2340761"/>
                <a:gd name="connsiteX1505" fmla="*/ 2795254 w 2967861"/>
                <a:gd name="connsiteY1505" fmla="*/ 637345 h 2340761"/>
                <a:gd name="connsiteX1506" fmla="*/ 2802394 w 2967861"/>
                <a:gd name="connsiteY1506" fmla="*/ 642623 h 2340761"/>
                <a:gd name="connsiteX1507" fmla="*/ 2807671 w 2967861"/>
                <a:gd name="connsiteY1507" fmla="*/ 640450 h 2340761"/>
                <a:gd name="connsiteX1508" fmla="*/ 2811707 w 2967861"/>
                <a:gd name="connsiteY1508" fmla="*/ 640450 h 2340761"/>
                <a:gd name="connsiteX1509" fmla="*/ 2813880 w 2967861"/>
                <a:gd name="connsiteY1509" fmla="*/ 638277 h 2340761"/>
                <a:gd name="connsiteX1510" fmla="*/ 2816985 w 2967861"/>
                <a:gd name="connsiteY1510" fmla="*/ 638277 h 2340761"/>
                <a:gd name="connsiteX1511" fmla="*/ 2811707 w 2967861"/>
                <a:gd name="connsiteY1511" fmla="*/ 612820 h 2340761"/>
                <a:gd name="connsiteX1512" fmla="*/ 2800221 w 2967861"/>
                <a:gd name="connsiteY1512" fmla="*/ 590468 h 2340761"/>
                <a:gd name="connsiteX1513" fmla="*/ 2789666 w 2967861"/>
                <a:gd name="connsiteY1513" fmla="*/ 577740 h 2340761"/>
                <a:gd name="connsiteX1514" fmla="*/ 2792770 w 2967861"/>
                <a:gd name="connsiteY1514" fmla="*/ 572462 h 2340761"/>
                <a:gd name="connsiteX1515" fmla="*/ 2794943 w 2967861"/>
                <a:gd name="connsiteY1515" fmla="*/ 570289 h 2340761"/>
                <a:gd name="connsiteX1516" fmla="*/ 2797116 w 2967861"/>
                <a:gd name="connsiteY1516" fmla="*/ 568116 h 2340761"/>
                <a:gd name="connsiteX1517" fmla="*/ 2799290 w 2967861"/>
                <a:gd name="connsiteY1517" fmla="*/ 568116 h 2340761"/>
                <a:gd name="connsiteX1518" fmla="*/ 2800221 w 2967861"/>
                <a:gd name="connsiteY1518" fmla="*/ 568116 h 2340761"/>
                <a:gd name="connsiteX1519" fmla="*/ 2802394 w 2967861"/>
                <a:gd name="connsiteY1519" fmla="*/ 570289 h 2340761"/>
                <a:gd name="connsiteX1520" fmla="*/ 2804567 w 2967861"/>
                <a:gd name="connsiteY1520" fmla="*/ 570289 h 2340761"/>
                <a:gd name="connsiteX1521" fmla="*/ 2806740 w 2967861"/>
                <a:gd name="connsiteY1521" fmla="*/ 570289 h 2340761"/>
                <a:gd name="connsiteX1522" fmla="*/ 2809845 w 2967861"/>
                <a:gd name="connsiteY1522" fmla="*/ 570289 h 2340761"/>
                <a:gd name="connsiteX1523" fmla="*/ 2813880 w 2967861"/>
                <a:gd name="connsiteY1523" fmla="*/ 568116 h 2340761"/>
                <a:gd name="connsiteX1524" fmla="*/ 2822263 w 2967861"/>
                <a:gd name="connsiteY1524" fmla="*/ 560665 h 2340761"/>
                <a:gd name="connsiteX1525" fmla="*/ 2826298 w 2967861"/>
                <a:gd name="connsiteY1525" fmla="*/ 547937 h 2340761"/>
                <a:gd name="connsiteX1526" fmla="*/ 2829403 w 2967861"/>
                <a:gd name="connsiteY1526" fmla="*/ 533036 h 2340761"/>
                <a:gd name="connsiteX1527" fmla="*/ 2829403 w 2967861"/>
                <a:gd name="connsiteY1527" fmla="*/ 520307 h 2340761"/>
                <a:gd name="connsiteX1528" fmla="*/ 2833439 w 2967861"/>
                <a:gd name="connsiteY1528" fmla="*/ 525585 h 2340761"/>
                <a:gd name="connsiteX1529" fmla="*/ 2838716 w 2967861"/>
                <a:gd name="connsiteY1529" fmla="*/ 533036 h 2340761"/>
                <a:gd name="connsiteX1530" fmla="*/ 2842752 w 2967861"/>
                <a:gd name="connsiteY1530" fmla="*/ 540486 h 2340761"/>
                <a:gd name="connsiteX1531" fmla="*/ 2845856 w 2967861"/>
                <a:gd name="connsiteY1531" fmla="*/ 538313 h 2340761"/>
                <a:gd name="connsiteX1532" fmla="*/ 2848029 w 2967861"/>
                <a:gd name="connsiteY1532" fmla="*/ 538313 h 2340761"/>
                <a:gd name="connsiteX1533" fmla="*/ 2850203 w 2967861"/>
                <a:gd name="connsiteY1533" fmla="*/ 538313 h 2340761"/>
                <a:gd name="connsiteX1534" fmla="*/ 2851134 w 2967861"/>
                <a:gd name="connsiteY1534" fmla="*/ 536140 h 2340761"/>
                <a:gd name="connsiteX1535" fmla="*/ 2853307 w 2967861"/>
                <a:gd name="connsiteY1535" fmla="*/ 536140 h 2340761"/>
                <a:gd name="connsiteX1536" fmla="*/ 2860447 w 2967861"/>
                <a:gd name="connsiteY1536" fmla="*/ 536140 h 2340761"/>
                <a:gd name="connsiteX1537" fmla="*/ 2864483 w 2967861"/>
                <a:gd name="connsiteY1537" fmla="*/ 538313 h 2340761"/>
                <a:gd name="connsiteX1538" fmla="*/ 2865414 w 2967861"/>
                <a:gd name="connsiteY1538" fmla="*/ 540486 h 2340761"/>
                <a:gd name="connsiteX1539" fmla="*/ 2869450 w 2967861"/>
                <a:gd name="connsiteY1539" fmla="*/ 542659 h 2340761"/>
                <a:gd name="connsiteX1540" fmla="*/ 2872555 w 2967861"/>
                <a:gd name="connsiteY1540" fmla="*/ 543591 h 2340761"/>
                <a:gd name="connsiteX1541" fmla="*/ 2872555 w 2967861"/>
                <a:gd name="connsiteY1541" fmla="*/ 557250 h 2340761"/>
                <a:gd name="connsiteX1542" fmla="*/ 2887146 w 2967861"/>
                <a:gd name="connsiteY1542" fmla="*/ 560355 h 2340761"/>
                <a:gd name="connsiteX1543" fmla="*/ 2898632 w 2967861"/>
                <a:gd name="connsiteY1543" fmla="*/ 565632 h 2340761"/>
                <a:gd name="connsiteX1544" fmla="*/ 2905772 w 2967861"/>
                <a:gd name="connsiteY1544" fmla="*/ 577119 h 2340761"/>
                <a:gd name="connsiteX1545" fmla="*/ 2912913 w 2967861"/>
                <a:gd name="connsiteY1545" fmla="*/ 577119 h 2340761"/>
                <a:gd name="connsiteX1546" fmla="*/ 2916017 w 2967861"/>
                <a:gd name="connsiteY1546" fmla="*/ 577119 h 2340761"/>
                <a:gd name="connsiteX1547" fmla="*/ 2920053 w 2967861"/>
                <a:gd name="connsiteY1547" fmla="*/ 577119 h 2340761"/>
                <a:gd name="connsiteX1548" fmla="*/ 2923158 w 2967861"/>
                <a:gd name="connsiteY1548" fmla="*/ 574946 h 2340761"/>
                <a:gd name="connsiteX1549" fmla="*/ 2925330 w 2967861"/>
                <a:gd name="connsiteY1549" fmla="*/ 572773 h 2340761"/>
                <a:gd name="connsiteX1550" fmla="*/ 2928435 w 2967861"/>
                <a:gd name="connsiteY1550" fmla="*/ 567495 h 2340761"/>
                <a:gd name="connsiteX1551" fmla="*/ 2930608 w 2967861"/>
                <a:gd name="connsiteY1551" fmla="*/ 564390 h 2340761"/>
                <a:gd name="connsiteX1552" fmla="*/ 2930608 w 2967861"/>
                <a:gd name="connsiteY1552" fmla="*/ 562217 h 2340761"/>
                <a:gd name="connsiteX1553" fmla="*/ 2928435 w 2967861"/>
                <a:gd name="connsiteY1553" fmla="*/ 557871 h 2340761"/>
                <a:gd name="connsiteX1554" fmla="*/ 2927503 w 2967861"/>
                <a:gd name="connsiteY1554" fmla="*/ 556940 h 2340761"/>
                <a:gd name="connsiteX1555" fmla="*/ 2925330 w 2967861"/>
                <a:gd name="connsiteY1555" fmla="*/ 554767 h 2340761"/>
                <a:gd name="connsiteX1556" fmla="*/ 2921295 w 2967861"/>
                <a:gd name="connsiteY1556" fmla="*/ 552594 h 2340761"/>
                <a:gd name="connsiteX1557" fmla="*/ 2923468 w 2967861"/>
                <a:gd name="connsiteY1557" fmla="*/ 547316 h 2340761"/>
                <a:gd name="connsiteX1558" fmla="*/ 2925641 w 2967861"/>
                <a:gd name="connsiteY1558" fmla="*/ 542038 h 2340761"/>
                <a:gd name="connsiteX1559" fmla="*/ 2927814 w 2967861"/>
                <a:gd name="connsiteY1559" fmla="*/ 539865 h 2340761"/>
                <a:gd name="connsiteX1560" fmla="*/ 2930919 w 2967861"/>
                <a:gd name="connsiteY1560" fmla="*/ 535519 h 2340761"/>
                <a:gd name="connsiteX1561" fmla="*/ 2933092 w 2967861"/>
                <a:gd name="connsiteY1561" fmla="*/ 532415 h 2340761"/>
                <a:gd name="connsiteX1562" fmla="*/ 2969414 w 2967861"/>
                <a:gd name="connsiteY1562" fmla="*/ 532415 h 2340761"/>
                <a:gd name="connsiteX1563" fmla="*/ 2965999 w 2967861"/>
                <a:gd name="connsiteY1563" fmla="*/ 516271 h 2340761"/>
                <a:gd name="connsiteX1564" fmla="*/ 758729 w 2967861"/>
                <a:gd name="connsiteY1564" fmla="*/ 1039993 h 2340761"/>
                <a:gd name="connsiteX1565" fmla="*/ 776425 w 2967861"/>
                <a:gd name="connsiteY1565" fmla="*/ 1034716 h 2340761"/>
                <a:gd name="connsiteX1566" fmla="*/ 791016 w 2967861"/>
                <a:gd name="connsiteY1566" fmla="*/ 1027265 h 2340761"/>
                <a:gd name="connsiteX1567" fmla="*/ 791016 w 2967861"/>
                <a:gd name="connsiteY1567" fmla="*/ 1030370 h 2340761"/>
                <a:gd name="connsiteX1568" fmla="*/ 791016 w 2967861"/>
                <a:gd name="connsiteY1568" fmla="*/ 1034716 h 2340761"/>
                <a:gd name="connsiteX1569" fmla="*/ 791016 w 2967861"/>
                <a:gd name="connsiteY1569" fmla="*/ 1039993 h 2340761"/>
                <a:gd name="connsiteX1570" fmla="*/ 788843 w 2967861"/>
                <a:gd name="connsiteY1570" fmla="*/ 1045271 h 2340761"/>
                <a:gd name="connsiteX1571" fmla="*/ 785738 w 2967861"/>
                <a:gd name="connsiteY1571" fmla="*/ 1050549 h 2340761"/>
                <a:gd name="connsiteX1572" fmla="*/ 785738 w 2967861"/>
                <a:gd name="connsiteY1572" fmla="*/ 1057999 h 2340761"/>
                <a:gd name="connsiteX1573" fmla="*/ 774252 w 2967861"/>
                <a:gd name="connsiteY1573" fmla="*/ 1057999 h 2340761"/>
                <a:gd name="connsiteX1574" fmla="*/ 765870 w 2967861"/>
                <a:gd name="connsiteY1574" fmla="*/ 1057068 h 2340761"/>
                <a:gd name="connsiteX1575" fmla="*/ 758729 w 2967861"/>
                <a:gd name="connsiteY1575" fmla="*/ 1054895 h 2340761"/>
                <a:gd name="connsiteX1576" fmla="*/ 758729 w 2967861"/>
                <a:gd name="connsiteY1576" fmla="*/ 1039993 h 2340761"/>
                <a:gd name="connsiteX1577" fmla="*/ 644175 w 2967861"/>
                <a:gd name="connsiteY1577" fmla="*/ 1152064 h 2340761"/>
                <a:gd name="connsiteX1578" fmla="*/ 645106 w 2967861"/>
                <a:gd name="connsiteY1578" fmla="*/ 1151133 h 2340761"/>
                <a:gd name="connsiteX1579" fmla="*/ 645106 w 2967861"/>
                <a:gd name="connsiteY1579" fmla="*/ 1148960 h 2340761"/>
                <a:gd name="connsiteX1580" fmla="*/ 647279 w 2967861"/>
                <a:gd name="connsiteY1580" fmla="*/ 1148960 h 2340761"/>
                <a:gd name="connsiteX1581" fmla="*/ 649453 w 2967861"/>
                <a:gd name="connsiteY1581" fmla="*/ 1146787 h 2340761"/>
                <a:gd name="connsiteX1582" fmla="*/ 651626 w 2967861"/>
                <a:gd name="connsiteY1582" fmla="*/ 1144614 h 2340761"/>
                <a:gd name="connsiteX1583" fmla="*/ 666217 w 2967861"/>
                <a:gd name="connsiteY1583" fmla="*/ 1144614 h 2340761"/>
                <a:gd name="connsiteX1584" fmla="*/ 662181 w 2967861"/>
                <a:gd name="connsiteY1584" fmla="*/ 1148960 h 2340761"/>
                <a:gd name="connsiteX1585" fmla="*/ 659076 w 2967861"/>
                <a:gd name="connsiteY1585" fmla="*/ 1151133 h 2340761"/>
                <a:gd name="connsiteX1586" fmla="*/ 655041 w 2967861"/>
                <a:gd name="connsiteY1586" fmla="*/ 1152064 h 2340761"/>
                <a:gd name="connsiteX1587" fmla="*/ 651936 w 2967861"/>
                <a:gd name="connsiteY1587" fmla="*/ 1154238 h 2340761"/>
                <a:gd name="connsiteX1588" fmla="*/ 645727 w 2967861"/>
                <a:gd name="connsiteY1588" fmla="*/ 1156411 h 2340761"/>
                <a:gd name="connsiteX1589" fmla="*/ 642623 w 2967861"/>
                <a:gd name="connsiteY1589" fmla="*/ 1156411 h 2340761"/>
                <a:gd name="connsiteX1590" fmla="*/ 644175 w 2967861"/>
                <a:gd name="connsiteY1590" fmla="*/ 1152064 h 2340761"/>
                <a:gd name="connsiteX1591" fmla="*/ 765870 w 2967861"/>
                <a:gd name="connsiteY1591" fmla="*/ 1265377 h 2340761"/>
                <a:gd name="connsiteX1592" fmla="*/ 759661 w 2967861"/>
                <a:gd name="connsiteY1592" fmla="*/ 1282452 h 2340761"/>
                <a:gd name="connsiteX1593" fmla="*/ 752520 w 2967861"/>
                <a:gd name="connsiteY1593" fmla="*/ 1300457 h 2340761"/>
                <a:gd name="connsiteX1594" fmla="*/ 751589 w 2967861"/>
                <a:gd name="connsiteY1594" fmla="*/ 1315359 h 2340761"/>
                <a:gd name="connsiteX1595" fmla="*/ 737930 w 2967861"/>
                <a:gd name="connsiteY1595" fmla="*/ 1319705 h 2340761"/>
                <a:gd name="connsiteX1596" fmla="*/ 725512 w 2967861"/>
                <a:gd name="connsiteY1596" fmla="*/ 1320636 h 2340761"/>
                <a:gd name="connsiteX1597" fmla="*/ 714957 w 2967861"/>
                <a:gd name="connsiteY1597" fmla="*/ 1315359 h 2340761"/>
                <a:gd name="connsiteX1598" fmla="*/ 701297 w 2967861"/>
                <a:gd name="connsiteY1598" fmla="*/ 1312254 h 2340761"/>
                <a:gd name="connsiteX1599" fmla="*/ 696019 w 2967861"/>
                <a:gd name="connsiteY1599" fmla="*/ 1312254 h 2340761"/>
                <a:gd name="connsiteX1600" fmla="*/ 692915 w 2967861"/>
                <a:gd name="connsiteY1600" fmla="*/ 1312254 h 2340761"/>
                <a:gd name="connsiteX1601" fmla="*/ 688879 w 2967861"/>
                <a:gd name="connsiteY1601" fmla="*/ 1313186 h 2340761"/>
                <a:gd name="connsiteX1602" fmla="*/ 685775 w 2967861"/>
                <a:gd name="connsiteY1602" fmla="*/ 1317532 h 2340761"/>
                <a:gd name="connsiteX1603" fmla="*/ 683602 w 2967861"/>
                <a:gd name="connsiteY1603" fmla="*/ 1319705 h 2340761"/>
                <a:gd name="connsiteX1604" fmla="*/ 681428 w 2967861"/>
                <a:gd name="connsiteY1604" fmla="*/ 1322810 h 2340761"/>
                <a:gd name="connsiteX1605" fmla="*/ 678324 w 2967861"/>
                <a:gd name="connsiteY1605" fmla="*/ 1324983 h 2340761"/>
                <a:gd name="connsiteX1606" fmla="*/ 673046 w 2967861"/>
                <a:gd name="connsiteY1606" fmla="*/ 1322810 h 2340761"/>
                <a:gd name="connsiteX1607" fmla="*/ 661560 w 2967861"/>
                <a:gd name="connsiteY1607" fmla="*/ 1320636 h 2340761"/>
                <a:gd name="connsiteX1608" fmla="*/ 646969 w 2967861"/>
                <a:gd name="connsiteY1608" fmla="*/ 1319705 h 2340761"/>
                <a:gd name="connsiteX1609" fmla="*/ 632378 w 2967861"/>
                <a:gd name="connsiteY1609" fmla="*/ 1315359 h 2340761"/>
                <a:gd name="connsiteX1610" fmla="*/ 617787 w 2967861"/>
                <a:gd name="connsiteY1610" fmla="*/ 1313186 h 2340761"/>
                <a:gd name="connsiteX1611" fmla="*/ 610647 w 2967861"/>
                <a:gd name="connsiteY1611" fmla="*/ 1312254 h 2340761"/>
                <a:gd name="connsiteX1612" fmla="*/ 596056 w 2967861"/>
                <a:gd name="connsiteY1612" fmla="*/ 1306046 h 2340761"/>
                <a:gd name="connsiteX1613" fmla="*/ 581465 w 2967861"/>
                <a:gd name="connsiteY1613" fmla="*/ 1298595 h 2340761"/>
                <a:gd name="connsiteX1614" fmla="*/ 566874 w 2967861"/>
                <a:gd name="connsiteY1614" fmla="*/ 1295490 h 2340761"/>
                <a:gd name="connsiteX1615" fmla="*/ 551352 w 2967861"/>
                <a:gd name="connsiteY1615" fmla="*/ 1298595 h 2340761"/>
                <a:gd name="connsiteX1616" fmla="*/ 539865 w 2967861"/>
                <a:gd name="connsiteY1616" fmla="*/ 1306046 h 2340761"/>
                <a:gd name="connsiteX1617" fmla="*/ 536761 w 2967861"/>
                <a:gd name="connsiteY1617" fmla="*/ 1315669 h 2340761"/>
                <a:gd name="connsiteX1618" fmla="*/ 532725 w 2967861"/>
                <a:gd name="connsiteY1618" fmla="*/ 1325293 h 2340761"/>
                <a:gd name="connsiteX1619" fmla="*/ 530552 w 2967861"/>
                <a:gd name="connsiteY1619" fmla="*/ 1335848 h 2340761"/>
                <a:gd name="connsiteX1620" fmla="*/ 523411 w 2967861"/>
                <a:gd name="connsiteY1620" fmla="*/ 1334917 h 2340761"/>
                <a:gd name="connsiteX1621" fmla="*/ 510994 w 2967861"/>
                <a:gd name="connsiteY1621" fmla="*/ 1330571 h 2340761"/>
                <a:gd name="connsiteX1622" fmla="*/ 496403 w 2967861"/>
                <a:gd name="connsiteY1622" fmla="*/ 1327466 h 2340761"/>
                <a:gd name="connsiteX1623" fmla="*/ 485848 w 2967861"/>
                <a:gd name="connsiteY1623" fmla="*/ 1323120 h 2340761"/>
                <a:gd name="connsiteX1624" fmla="*/ 478707 w 2967861"/>
                <a:gd name="connsiteY1624" fmla="*/ 1320016 h 2340761"/>
                <a:gd name="connsiteX1625" fmla="*/ 474671 w 2967861"/>
                <a:gd name="connsiteY1625" fmla="*/ 1305114 h 2340761"/>
                <a:gd name="connsiteX1626" fmla="*/ 460081 w 2967861"/>
                <a:gd name="connsiteY1626" fmla="*/ 1297664 h 2340761"/>
                <a:gd name="connsiteX1627" fmla="*/ 445490 w 2967861"/>
                <a:gd name="connsiteY1627" fmla="*/ 1295490 h 2340761"/>
                <a:gd name="connsiteX1628" fmla="*/ 430899 w 2967861"/>
                <a:gd name="connsiteY1628" fmla="*/ 1295490 h 2340761"/>
                <a:gd name="connsiteX1629" fmla="*/ 418481 w 2967861"/>
                <a:gd name="connsiteY1629" fmla="*/ 1291144 h 2340761"/>
                <a:gd name="connsiteX1630" fmla="*/ 415376 w 2967861"/>
                <a:gd name="connsiteY1630" fmla="*/ 1288040 h 2340761"/>
                <a:gd name="connsiteX1631" fmla="*/ 413203 w 2967861"/>
                <a:gd name="connsiteY1631" fmla="*/ 1285867 h 2340761"/>
                <a:gd name="connsiteX1632" fmla="*/ 409167 w 2967861"/>
                <a:gd name="connsiteY1632" fmla="*/ 1282762 h 2340761"/>
                <a:gd name="connsiteX1633" fmla="*/ 408236 w 2967861"/>
                <a:gd name="connsiteY1633" fmla="*/ 1278416 h 2340761"/>
                <a:gd name="connsiteX1634" fmla="*/ 402027 w 2967861"/>
                <a:gd name="connsiteY1634" fmla="*/ 1275311 h 2340761"/>
                <a:gd name="connsiteX1635" fmla="*/ 406063 w 2967861"/>
                <a:gd name="connsiteY1635" fmla="*/ 1256374 h 2340761"/>
                <a:gd name="connsiteX1636" fmla="*/ 409167 w 2967861"/>
                <a:gd name="connsiteY1636" fmla="*/ 1238368 h 2340761"/>
                <a:gd name="connsiteX1637" fmla="*/ 415376 w 2967861"/>
                <a:gd name="connsiteY1637" fmla="*/ 1221294 h 2340761"/>
                <a:gd name="connsiteX1638" fmla="*/ 410720 w 2967861"/>
                <a:gd name="connsiteY1638" fmla="*/ 1221294 h 2340761"/>
                <a:gd name="connsiteX1639" fmla="*/ 401406 w 2967861"/>
                <a:gd name="connsiteY1639" fmla="*/ 1219121 h 2340761"/>
                <a:gd name="connsiteX1640" fmla="*/ 381538 w 2967861"/>
                <a:gd name="connsiteY1640" fmla="*/ 1218189 h 2340761"/>
                <a:gd name="connsiteX1641" fmla="*/ 358565 w 2967861"/>
                <a:gd name="connsiteY1641" fmla="*/ 1218189 h 2340761"/>
                <a:gd name="connsiteX1642" fmla="*/ 330314 w 2967861"/>
                <a:gd name="connsiteY1642" fmla="*/ 1218189 h 2340761"/>
                <a:gd name="connsiteX1643" fmla="*/ 305168 w 2967861"/>
                <a:gd name="connsiteY1643" fmla="*/ 1219121 h 2340761"/>
                <a:gd name="connsiteX1644" fmla="*/ 281264 w 2967861"/>
                <a:gd name="connsiteY1644" fmla="*/ 1223467 h 2340761"/>
                <a:gd name="connsiteX1645" fmla="*/ 265742 w 2967861"/>
                <a:gd name="connsiteY1645" fmla="*/ 1226571 h 2340761"/>
                <a:gd name="connsiteX1646" fmla="*/ 254255 w 2967861"/>
                <a:gd name="connsiteY1646" fmla="*/ 1234022 h 2340761"/>
                <a:gd name="connsiteX1647" fmla="*/ 239664 w 2967861"/>
                <a:gd name="connsiteY1647" fmla="*/ 1243646 h 2340761"/>
                <a:gd name="connsiteX1648" fmla="*/ 225073 w 2967861"/>
                <a:gd name="connsiteY1648" fmla="*/ 1251097 h 2340761"/>
                <a:gd name="connsiteX1649" fmla="*/ 174160 w 2967861"/>
                <a:gd name="connsiteY1649" fmla="*/ 1243646 h 2340761"/>
                <a:gd name="connsiteX1650" fmla="*/ 174160 w 2967861"/>
                <a:gd name="connsiteY1650" fmla="*/ 1234022 h 2340761"/>
                <a:gd name="connsiteX1651" fmla="*/ 180369 w 2967861"/>
                <a:gd name="connsiteY1651" fmla="*/ 1233091 h 2340761"/>
                <a:gd name="connsiteX1652" fmla="*/ 183473 w 2967861"/>
                <a:gd name="connsiteY1652" fmla="*/ 1230918 h 2340761"/>
                <a:gd name="connsiteX1653" fmla="*/ 187509 w 2967861"/>
                <a:gd name="connsiteY1653" fmla="*/ 1228744 h 2340761"/>
                <a:gd name="connsiteX1654" fmla="*/ 190614 w 2967861"/>
                <a:gd name="connsiteY1654" fmla="*/ 1226571 h 2340761"/>
                <a:gd name="connsiteX1655" fmla="*/ 192787 w 2967861"/>
                <a:gd name="connsiteY1655" fmla="*/ 1226571 h 2340761"/>
                <a:gd name="connsiteX1656" fmla="*/ 195891 w 2967861"/>
                <a:gd name="connsiteY1656" fmla="*/ 1228744 h 2340761"/>
                <a:gd name="connsiteX1657" fmla="*/ 199927 w 2967861"/>
                <a:gd name="connsiteY1657" fmla="*/ 1230918 h 2340761"/>
                <a:gd name="connsiteX1658" fmla="*/ 205205 w 2967861"/>
                <a:gd name="connsiteY1658" fmla="*/ 1233091 h 2340761"/>
                <a:gd name="connsiteX1659" fmla="*/ 208309 w 2967861"/>
                <a:gd name="connsiteY1659" fmla="*/ 1233091 h 2340761"/>
                <a:gd name="connsiteX1660" fmla="*/ 214518 w 2967861"/>
                <a:gd name="connsiteY1660" fmla="*/ 1230918 h 2340761"/>
                <a:gd name="connsiteX1661" fmla="*/ 219796 w 2967861"/>
                <a:gd name="connsiteY1661" fmla="*/ 1225640 h 2340761"/>
                <a:gd name="connsiteX1662" fmla="*/ 222900 w 2967861"/>
                <a:gd name="connsiteY1662" fmla="*/ 1219431 h 2340761"/>
                <a:gd name="connsiteX1663" fmla="*/ 226936 w 2967861"/>
                <a:gd name="connsiteY1663" fmla="*/ 1216327 h 2340761"/>
                <a:gd name="connsiteX1664" fmla="*/ 232213 w 2967861"/>
                <a:gd name="connsiteY1664" fmla="*/ 1211980 h 2340761"/>
                <a:gd name="connsiteX1665" fmla="*/ 244631 w 2967861"/>
                <a:gd name="connsiteY1665" fmla="*/ 1211049 h 2340761"/>
                <a:gd name="connsiteX1666" fmla="*/ 244631 w 2967861"/>
                <a:gd name="connsiteY1666" fmla="*/ 1204840 h 2340761"/>
                <a:gd name="connsiteX1667" fmla="*/ 244631 w 2967861"/>
                <a:gd name="connsiteY1667" fmla="*/ 1202978 h 2340761"/>
                <a:gd name="connsiteX1668" fmla="*/ 244631 w 2967861"/>
                <a:gd name="connsiteY1668" fmla="*/ 1200804 h 2340761"/>
                <a:gd name="connsiteX1669" fmla="*/ 244631 w 2967861"/>
                <a:gd name="connsiteY1669" fmla="*/ 1196458 h 2340761"/>
                <a:gd name="connsiteX1670" fmla="*/ 248667 w 2967861"/>
                <a:gd name="connsiteY1670" fmla="*/ 1195527 h 2340761"/>
                <a:gd name="connsiteX1671" fmla="*/ 250840 w 2967861"/>
                <a:gd name="connsiteY1671" fmla="*/ 1193354 h 2340761"/>
                <a:gd name="connsiteX1672" fmla="*/ 251771 w 2967861"/>
                <a:gd name="connsiteY1672" fmla="*/ 1191181 h 2340761"/>
                <a:gd name="connsiteX1673" fmla="*/ 253945 w 2967861"/>
                <a:gd name="connsiteY1673" fmla="*/ 1191181 h 2340761"/>
                <a:gd name="connsiteX1674" fmla="*/ 256118 w 2967861"/>
                <a:gd name="connsiteY1674" fmla="*/ 1189007 h 2340761"/>
                <a:gd name="connsiteX1675" fmla="*/ 261395 w 2967861"/>
                <a:gd name="connsiteY1675" fmla="*/ 1189007 h 2340761"/>
                <a:gd name="connsiteX1676" fmla="*/ 259222 w 2967861"/>
                <a:gd name="connsiteY1676" fmla="*/ 1185903 h 2340761"/>
                <a:gd name="connsiteX1677" fmla="*/ 256118 w 2967861"/>
                <a:gd name="connsiteY1677" fmla="*/ 1181557 h 2340761"/>
                <a:gd name="connsiteX1678" fmla="*/ 253945 w 2967861"/>
                <a:gd name="connsiteY1678" fmla="*/ 1180625 h 2340761"/>
                <a:gd name="connsiteX1679" fmla="*/ 251771 w 2967861"/>
                <a:gd name="connsiteY1679" fmla="*/ 1178452 h 2340761"/>
                <a:gd name="connsiteX1680" fmla="*/ 251771 w 2967861"/>
                <a:gd name="connsiteY1680" fmla="*/ 1174106 h 2340761"/>
                <a:gd name="connsiteX1681" fmla="*/ 253945 w 2967861"/>
                <a:gd name="connsiteY1681" fmla="*/ 1173175 h 2340761"/>
                <a:gd name="connsiteX1682" fmla="*/ 257980 w 2967861"/>
                <a:gd name="connsiteY1682" fmla="*/ 1159515 h 2340761"/>
                <a:gd name="connsiteX1683" fmla="*/ 263258 w 2967861"/>
                <a:gd name="connsiteY1683" fmla="*/ 1148960 h 2340761"/>
                <a:gd name="connsiteX1684" fmla="*/ 270398 w 2967861"/>
                <a:gd name="connsiteY1684" fmla="*/ 1139336 h 2340761"/>
                <a:gd name="connsiteX1685" fmla="*/ 290267 w 2967861"/>
                <a:gd name="connsiteY1685" fmla="*/ 1139336 h 2340761"/>
                <a:gd name="connsiteX1686" fmla="*/ 295544 w 2967861"/>
                <a:gd name="connsiteY1686" fmla="*/ 1130954 h 2340761"/>
                <a:gd name="connsiteX1687" fmla="*/ 297717 w 2967861"/>
                <a:gd name="connsiteY1687" fmla="*/ 1119468 h 2340761"/>
                <a:gd name="connsiteX1688" fmla="*/ 300822 w 2967861"/>
                <a:gd name="connsiteY1688" fmla="*/ 1108912 h 2340761"/>
                <a:gd name="connsiteX1689" fmla="*/ 310135 w 2967861"/>
                <a:gd name="connsiteY1689" fmla="*/ 1101462 h 2340761"/>
                <a:gd name="connsiteX1690" fmla="*/ 314171 w 2967861"/>
                <a:gd name="connsiteY1690" fmla="*/ 1099289 h 2340761"/>
                <a:gd name="connsiteX1691" fmla="*/ 315102 w 2967861"/>
                <a:gd name="connsiteY1691" fmla="*/ 1099289 h 2340761"/>
                <a:gd name="connsiteX1692" fmla="*/ 319138 w 2967861"/>
                <a:gd name="connsiteY1692" fmla="*/ 1099289 h 2340761"/>
                <a:gd name="connsiteX1693" fmla="*/ 321311 w 2967861"/>
                <a:gd name="connsiteY1693" fmla="*/ 1101462 h 2340761"/>
                <a:gd name="connsiteX1694" fmla="*/ 322243 w 2967861"/>
                <a:gd name="connsiteY1694" fmla="*/ 1104566 h 2340761"/>
                <a:gd name="connsiteX1695" fmla="*/ 324416 w 2967861"/>
                <a:gd name="connsiteY1695" fmla="*/ 1108912 h 2340761"/>
                <a:gd name="connsiteX1696" fmla="*/ 344284 w 2967861"/>
                <a:gd name="connsiteY1696" fmla="*/ 1104566 h 2340761"/>
                <a:gd name="connsiteX1697" fmla="*/ 361048 w 2967861"/>
                <a:gd name="connsiteY1697" fmla="*/ 1094942 h 2340761"/>
                <a:gd name="connsiteX1698" fmla="*/ 373466 w 2967861"/>
                <a:gd name="connsiteY1698" fmla="*/ 1084387 h 2340761"/>
                <a:gd name="connsiteX1699" fmla="*/ 388057 w 2967861"/>
                <a:gd name="connsiteY1699" fmla="*/ 1089665 h 2340761"/>
                <a:gd name="connsiteX1700" fmla="*/ 399544 w 2967861"/>
                <a:gd name="connsiteY1700" fmla="*/ 1101151 h 2340761"/>
                <a:gd name="connsiteX1701" fmla="*/ 406684 w 2967861"/>
                <a:gd name="connsiteY1701" fmla="*/ 1113880 h 2340761"/>
                <a:gd name="connsiteX1702" fmla="*/ 415066 w 2967861"/>
                <a:gd name="connsiteY1702" fmla="*/ 1124435 h 2340761"/>
                <a:gd name="connsiteX1703" fmla="*/ 424379 w 2967861"/>
                <a:gd name="connsiteY1703" fmla="*/ 1135921 h 2340761"/>
                <a:gd name="connsiteX1704" fmla="*/ 453561 w 2967861"/>
                <a:gd name="connsiteY1704" fmla="*/ 1156100 h 2340761"/>
                <a:gd name="connsiteX1705" fmla="*/ 480570 w 2967861"/>
                <a:gd name="connsiteY1705" fmla="*/ 1176279 h 2340761"/>
                <a:gd name="connsiteX1706" fmla="*/ 480570 w 2967861"/>
                <a:gd name="connsiteY1706" fmla="*/ 1180625 h 2340761"/>
                <a:gd name="connsiteX1707" fmla="*/ 480570 w 2967861"/>
                <a:gd name="connsiteY1707" fmla="*/ 1183730 h 2340761"/>
                <a:gd name="connsiteX1708" fmla="*/ 479639 w 2967861"/>
                <a:gd name="connsiteY1708" fmla="*/ 1185903 h 2340761"/>
                <a:gd name="connsiteX1709" fmla="*/ 479639 w 2967861"/>
                <a:gd name="connsiteY1709" fmla="*/ 1188076 h 2340761"/>
                <a:gd name="connsiteX1710" fmla="*/ 477466 w 2967861"/>
                <a:gd name="connsiteY1710" fmla="*/ 1189007 h 2340761"/>
                <a:gd name="connsiteX1711" fmla="*/ 470325 w 2967861"/>
                <a:gd name="connsiteY1711" fmla="*/ 1196458 h 2340761"/>
                <a:gd name="connsiteX1712" fmla="*/ 458839 w 2967861"/>
                <a:gd name="connsiteY1712" fmla="*/ 1200804 h 2340761"/>
                <a:gd name="connsiteX1713" fmla="*/ 444248 w 2967861"/>
                <a:gd name="connsiteY1713" fmla="*/ 1202978 h 2340761"/>
                <a:gd name="connsiteX1714" fmla="*/ 429657 w 2967861"/>
                <a:gd name="connsiteY1714" fmla="*/ 1200804 h 2340761"/>
                <a:gd name="connsiteX1715" fmla="*/ 435866 w 2967861"/>
                <a:gd name="connsiteY1715" fmla="*/ 1213533 h 2340761"/>
                <a:gd name="connsiteX1716" fmla="*/ 444248 w 2967861"/>
                <a:gd name="connsiteY1716" fmla="*/ 1218810 h 2340761"/>
                <a:gd name="connsiteX1717" fmla="*/ 455734 w 2967861"/>
                <a:gd name="connsiteY1717" fmla="*/ 1223157 h 2340761"/>
                <a:gd name="connsiteX1718" fmla="*/ 465048 w 2967861"/>
                <a:gd name="connsiteY1718" fmla="*/ 1230607 h 2340761"/>
                <a:gd name="connsiteX1719" fmla="*/ 473430 w 2967861"/>
                <a:gd name="connsiteY1719" fmla="*/ 1230607 h 2340761"/>
                <a:gd name="connsiteX1720" fmla="*/ 473430 w 2967861"/>
                <a:gd name="connsiteY1720" fmla="*/ 1206082 h 2340761"/>
                <a:gd name="connsiteX1721" fmla="*/ 484916 w 2967861"/>
                <a:gd name="connsiteY1721" fmla="*/ 1206082 h 2340761"/>
                <a:gd name="connsiteX1722" fmla="*/ 488021 w 2967861"/>
                <a:gd name="connsiteY1722" fmla="*/ 1198631 h 2340761"/>
                <a:gd name="connsiteX1723" fmla="*/ 492057 w 2967861"/>
                <a:gd name="connsiteY1723" fmla="*/ 1193354 h 2340761"/>
                <a:gd name="connsiteX1724" fmla="*/ 495161 w 2967861"/>
                <a:gd name="connsiteY1724" fmla="*/ 1189007 h 2340761"/>
                <a:gd name="connsiteX1725" fmla="*/ 500439 w 2967861"/>
                <a:gd name="connsiteY1725" fmla="*/ 1185903 h 2340761"/>
                <a:gd name="connsiteX1726" fmla="*/ 499507 w 2967861"/>
                <a:gd name="connsiteY1726" fmla="*/ 1180625 h 2340761"/>
                <a:gd name="connsiteX1727" fmla="*/ 497334 w 2967861"/>
                <a:gd name="connsiteY1727" fmla="*/ 1176279 h 2340761"/>
                <a:gd name="connsiteX1728" fmla="*/ 497334 w 2967861"/>
                <a:gd name="connsiteY1728" fmla="*/ 1174106 h 2340761"/>
                <a:gd name="connsiteX1729" fmla="*/ 495161 w 2967861"/>
                <a:gd name="connsiteY1729" fmla="*/ 1171002 h 2340761"/>
                <a:gd name="connsiteX1730" fmla="*/ 494230 w 2967861"/>
                <a:gd name="connsiteY1730" fmla="*/ 1166655 h 2340761"/>
                <a:gd name="connsiteX1731" fmla="*/ 494230 w 2967861"/>
                <a:gd name="connsiteY1731" fmla="*/ 1161378 h 2340761"/>
                <a:gd name="connsiteX1732" fmla="*/ 499507 w 2967861"/>
                <a:gd name="connsiteY1732" fmla="*/ 1161378 h 2340761"/>
                <a:gd name="connsiteX1733" fmla="*/ 504785 w 2967861"/>
                <a:gd name="connsiteY1733" fmla="*/ 1163551 h 2340761"/>
                <a:gd name="connsiteX1734" fmla="*/ 507889 w 2967861"/>
                <a:gd name="connsiteY1734" fmla="*/ 1165724 h 2340761"/>
                <a:gd name="connsiteX1735" fmla="*/ 510062 w 2967861"/>
                <a:gd name="connsiteY1735" fmla="*/ 1165724 h 2340761"/>
                <a:gd name="connsiteX1736" fmla="*/ 514098 w 2967861"/>
                <a:gd name="connsiteY1736" fmla="*/ 1165724 h 2340761"/>
                <a:gd name="connsiteX1737" fmla="*/ 517203 w 2967861"/>
                <a:gd name="connsiteY1737" fmla="*/ 1165724 h 2340761"/>
                <a:gd name="connsiteX1738" fmla="*/ 521238 w 2967861"/>
                <a:gd name="connsiteY1738" fmla="*/ 1165724 h 2340761"/>
                <a:gd name="connsiteX1739" fmla="*/ 521238 w 2967861"/>
                <a:gd name="connsiteY1739" fmla="*/ 1161378 h 2340761"/>
                <a:gd name="connsiteX1740" fmla="*/ 509752 w 2967861"/>
                <a:gd name="connsiteY1740" fmla="*/ 1151754 h 2340761"/>
                <a:gd name="connsiteX1741" fmla="*/ 499197 w 2967861"/>
                <a:gd name="connsiteY1741" fmla="*/ 1144303 h 2340761"/>
                <a:gd name="connsiteX1742" fmla="*/ 484606 w 2967861"/>
                <a:gd name="connsiteY1742" fmla="*/ 1139026 h 2340761"/>
                <a:gd name="connsiteX1743" fmla="*/ 484606 w 2967861"/>
                <a:gd name="connsiteY1743" fmla="*/ 1128471 h 2340761"/>
                <a:gd name="connsiteX1744" fmla="*/ 470015 w 2967861"/>
                <a:gd name="connsiteY1744" fmla="*/ 1128471 h 2340761"/>
                <a:gd name="connsiteX1745" fmla="*/ 457597 w 2967861"/>
                <a:gd name="connsiteY1745" fmla="*/ 1109533 h 2340761"/>
                <a:gd name="connsiteX1746" fmla="*/ 443937 w 2967861"/>
                <a:gd name="connsiteY1746" fmla="*/ 1093701 h 2340761"/>
                <a:gd name="connsiteX1747" fmla="*/ 429346 w 2967861"/>
                <a:gd name="connsiteY1747" fmla="*/ 1078799 h 2340761"/>
                <a:gd name="connsiteX1748" fmla="*/ 429346 w 2967861"/>
                <a:gd name="connsiteY1748" fmla="*/ 1072590 h 2340761"/>
                <a:gd name="connsiteX1749" fmla="*/ 429346 w 2967861"/>
                <a:gd name="connsiteY1749" fmla="*/ 1069486 h 2340761"/>
                <a:gd name="connsiteX1750" fmla="*/ 429346 w 2967861"/>
                <a:gd name="connsiteY1750" fmla="*/ 1065140 h 2340761"/>
                <a:gd name="connsiteX1751" fmla="*/ 429346 w 2967861"/>
                <a:gd name="connsiteY1751" fmla="*/ 1064208 h 2340761"/>
                <a:gd name="connsiteX1752" fmla="*/ 433382 w 2967861"/>
                <a:gd name="connsiteY1752" fmla="*/ 1062035 h 2340761"/>
                <a:gd name="connsiteX1753" fmla="*/ 436487 w 2967861"/>
                <a:gd name="connsiteY1753" fmla="*/ 1057689 h 2340761"/>
                <a:gd name="connsiteX1754" fmla="*/ 438660 w 2967861"/>
                <a:gd name="connsiteY1754" fmla="*/ 1057689 h 2340761"/>
                <a:gd name="connsiteX1755" fmla="*/ 438660 w 2967861"/>
                <a:gd name="connsiteY1755" fmla="*/ 1056758 h 2340761"/>
                <a:gd name="connsiteX1756" fmla="*/ 440833 w 2967861"/>
                <a:gd name="connsiteY1756" fmla="*/ 1056758 h 2340761"/>
                <a:gd name="connsiteX1757" fmla="*/ 443006 w 2967861"/>
                <a:gd name="connsiteY1757" fmla="*/ 1056758 h 2340761"/>
                <a:gd name="connsiteX1758" fmla="*/ 443937 w 2967861"/>
                <a:gd name="connsiteY1758" fmla="*/ 1054584 h 2340761"/>
                <a:gd name="connsiteX1759" fmla="*/ 446111 w 2967861"/>
                <a:gd name="connsiteY1759" fmla="*/ 1057689 h 2340761"/>
                <a:gd name="connsiteX1760" fmla="*/ 448284 w 2967861"/>
                <a:gd name="connsiteY1760" fmla="*/ 1062035 h 2340761"/>
                <a:gd name="connsiteX1761" fmla="*/ 448284 w 2967861"/>
                <a:gd name="connsiteY1761" fmla="*/ 1065140 h 2340761"/>
                <a:gd name="connsiteX1762" fmla="*/ 450457 w 2967861"/>
                <a:gd name="connsiteY1762" fmla="*/ 1071349 h 2340761"/>
                <a:gd name="connsiteX1763" fmla="*/ 465048 w 2967861"/>
                <a:gd name="connsiteY1763" fmla="*/ 1067002 h 2340761"/>
                <a:gd name="connsiteX1764" fmla="*/ 472188 w 2967861"/>
                <a:gd name="connsiteY1764" fmla="*/ 1087181 h 2340761"/>
                <a:gd name="connsiteX1765" fmla="*/ 479328 w 2967861"/>
                <a:gd name="connsiteY1765" fmla="*/ 1098668 h 2340761"/>
                <a:gd name="connsiteX1766" fmla="*/ 487710 w 2967861"/>
                <a:gd name="connsiteY1766" fmla="*/ 1103945 h 2340761"/>
                <a:gd name="connsiteX1767" fmla="*/ 497024 w 2967861"/>
                <a:gd name="connsiteY1767" fmla="*/ 1106118 h 2340761"/>
                <a:gd name="connsiteX1768" fmla="*/ 507579 w 2967861"/>
                <a:gd name="connsiteY1768" fmla="*/ 1111396 h 2340761"/>
                <a:gd name="connsiteX1769" fmla="*/ 521238 w 2967861"/>
                <a:gd name="connsiteY1769" fmla="*/ 1121020 h 2340761"/>
                <a:gd name="connsiteX1770" fmla="*/ 526516 w 2967861"/>
                <a:gd name="connsiteY1770" fmla="*/ 1126297 h 2340761"/>
                <a:gd name="connsiteX1771" fmla="*/ 526516 w 2967861"/>
                <a:gd name="connsiteY1771" fmla="*/ 1133748 h 2340761"/>
                <a:gd name="connsiteX1772" fmla="*/ 524343 w 2967861"/>
                <a:gd name="connsiteY1772" fmla="*/ 1141199 h 2340761"/>
                <a:gd name="connsiteX1773" fmla="*/ 522170 w 2967861"/>
                <a:gd name="connsiteY1773" fmla="*/ 1150823 h 2340761"/>
                <a:gd name="connsiteX1774" fmla="*/ 524343 w 2967861"/>
                <a:gd name="connsiteY1774" fmla="*/ 1161378 h 2340761"/>
                <a:gd name="connsiteX1775" fmla="*/ 528379 w 2967861"/>
                <a:gd name="connsiteY1775" fmla="*/ 1165724 h 2340761"/>
                <a:gd name="connsiteX1776" fmla="*/ 531483 w 2967861"/>
                <a:gd name="connsiteY1776" fmla="*/ 1166655 h 2340761"/>
                <a:gd name="connsiteX1777" fmla="*/ 536761 w 2967861"/>
                <a:gd name="connsiteY1777" fmla="*/ 1171002 h 2340761"/>
                <a:gd name="connsiteX1778" fmla="*/ 540797 w 2967861"/>
                <a:gd name="connsiteY1778" fmla="*/ 1174106 h 2340761"/>
                <a:gd name="connsiteX1779" fmla="*/ 543901 w 2967861"/>
                <a:gd name="connsiteY1779" fmla="*/ 1176279 h 2340761"/>
                <a:gd name="connsiteX1780" fmla="*/ 560665 w 2967861"/>
                <a:gd name="connsiteY1780" fmla="*/ 1225951 h 2340761"/>
                <a:gd name="connsiteX1781" fmla="*/ 564701 w 2967861"/>
                <a:gd name="connsiteY1781" fmla="*/ 1225951 h 2340761"/>
                <a:gd name="connsiteX1782" fmla="*/ 565632 w 2967861"/>
                <a:gd name="connsiteY1782" fmla="*/ 1228124 h 2340761"/>
                <a:gd name="connsiteX1783" fmla="*/ 567805 w 2967861"/>
                <a:gd name="connsiteY1783" fmla="*/ 1228124 h 2340761"/>
                <a:gd name="connsiteX1784" fmla="*/ 569978 w 2967861"/>
                <a:gd name="connsiteY1784" fmla="*/ 1230297 h 2340761"/>
                <a:gd name="connsiteX1785" fmla="*/ 575256 w 2967861"/>
                <a:gd name="connsiteY1785" fmla="*/ 1228124 h 2340761"/>
                <a:gd name="connsiteX1786" fmla="*/ 580534 w 2967861"/>
                <a:gd name="connsiteY1786" fmla="*/ 1225951 h 2340761"/>
                <a:gd name="connsiteX1787" fmla="*/ 582707 w 2967861"/>
                <a:gd name="connsiteY1787" fmla="*/ 1225019 h 2340761"/>
                <a:gd name="connsiteX1788" fmla="*/ 584880 w 2967861"/>
                <a:gd name="connsiteY1788" fmla="*/ 1220673 h 2340761"/>
                <a:gd name="connsiteX1789" fmla="*/ 584880 w 2967861"/>
                <a:gd name="connsiteY1789" fmla="*/ 1218500 h 2340761"/>
                <a:gd name="connsiteX1790" fmla="*/ 587053 w 2967861"/>
                <a:gd name="connsiteY1790" fmla="*/ 1215395 h 2340761"/>
                <a:gd name="connsiteX1791" fmla="*/ 587984 w 2967861"/>
                <a:gd name="connsiteY1791" fmla="*/ 1211049 h 2340761"/>
                <a:gd name="connsiteX1792" fmla="*/ 592020 w 2967861"/>
                <a:gd name="connsiteY1792" fmla="*/ 1210118 h 2340761"/>
                <a:gd name="connsiteX1793" fmla="*/ 597298 w 2967861"/>
                <a:gd name="connsiteY1793" fmla="*/ 1205772 h 2340761"/>
                <a:gd name="connsiteX1794" fmla="*/ 594193 w 2967861"/>
                <a:gd name="connsiteY1794" fmla="*/ 1188697 h 2340761"/>
                <a:gd name="connsiteX1795" fmla="*/ 587053 w 2967861"/>
                <a:gd name="connsiteY1795" fmla="*/ 1172864 h 2340761"/>
                <a:gd name="connsiteX1796" fmla="*/ 577740 w 2967861"/>
                <a:gd name="connsiteY1796" fmla="*/ 1161378 h 2340761"/>
                <a:gd name="connsiteX1797" fmla="*/ 577740 w 2967861"/>
                <a:gd name="connsiteY1797" fmla="*/ 1156411 h 2340761"/>
                <a:gd name="connsiteX1798" fmla="*/ 580844 w 2967861"/>
                <a:gd name="connsiteY1798" fmla="*/ 1158584 h 2340761"/>
                <a:gd name="connsiteX1799" fmla="*/ 580844 w 2967861"/>
                <a:gd name="connsiteY1799" fmla="*/ 1159515 h 2340761"/>
                <a:gd name="connsiteX1800" fmla="*/ 583017 w 2967861"/>
                <a:gd name="connsiteY1800" fmla="*/ 1161688 h 2340761"/>
                <a:gd name="connsiteX1801" fmla="*/ 585190 w 2967861"/>
                <a:gd name="connsiteY1801" fmla="*/ 1166035 h 2340761"/>
                <a:gd name="connsiteX1802" fmla="*/ 592331 w 2967861"/>
                <a:gd name="connsiteY1802" fmla="*/ 1163861 h 2340761"/>
                <a:gd name="connsiteX1803" fmla="*/ 595435 w 2967861"/>
                <a:gd name="connsiteY1803" fmla="*/ 1163861 h 2340761"/>
                <a:gd name="connsiteX1804" fmla="*/ 597608 w 2967861"/>
                <a:gd name="connsiteY1804" fmla="*/ 1163861 h 2340761"/>
                <a:gd name="connsiteX1805" fmla="*/ 599781 w 2967861"/>
                <a:gd name="connsiteY1805" fmla="*/ 1161688 h 2340761"/>
                <a:gd name="connsiteX1806" fmla="*/ 599781 w 2967861"/>
                <a:gd name="connsiteY1806" fmla="*/ 1159515 h 2340761"/>
                <a:gd name="connsiteX1807" fmla="*/ 599781 w 2967861"/>
                <a:gd name="connsiteY1807" fmla="*/ 1158584 h 2340761"/>
                <a:gd name="connsiteX1808" fmla="*/ 597608 w 2967861"/>
                <a:gd name="connsiteY1808" fmla="*/ 1154238 h 2340761"/>
                <a:gd name="connsiteX1809" fmla="*/ 597608 w 2967861"/>
                <a:gd name="connsiteY1809" fmla="*/ 1148960 h 2340761"/>
                <a:gd name="connsiteX1810" fmla="*/ 600713 w 2967861"/>
                <a:gd name="connsiteY1810" fmla="*/ 1148960 h 2340761"/>
                <a:gd name="connsiteX1811" fmla="*/ 600713 w 2967861"/>
                <a:gd name="connsiteY1811" fmla="*/ 1144614 h 2340761"/>
                <a:gd name="connsiteX1812" fmla="*/ 604748 w 2967861"/>
                <a:gd name="connsiteY1812" fmla="*/ 1144614 h 2340761"/>
                <a:gd name="connsiteX1813" fmla="*/ 607853 w 2967861"/>
                <a:gd name="connsiteY1813" fmla="*/ 1144614 h 2340761"/>
                <a:gd name="connsiteX1814" fmla="*/ 610026 w 2967861"/>
                <a:gd name="connsiteY1814" fmla="*/ 1146787 h 2340761"/>
                <a:gd name="connsiteX1815" fmla="*/ 612199 w 2967861"/>
                <a:gd name="connsiteY1815" fmla="*/ 1146787 h 2340761"/>
                <a:gd name="connsiteX1816" fmla="*/ 614372 w 2967861"/>
                <a:gd name="connsiteY1816" fmla="*/ 1148960 h 2340761"/>
                <a:gd name="connsiteX1817" fmla="*/ 619650 w 2967861"/>
                <a:gd name="connsiteY1817" fmla="*/ 1151133 h 2340761"/>
                <a:gd name="connsiteX1818" fmla="*/ 622754 w 2967861"/>
                <a:gd name="connsiteY1818" fmla="*/ 1152064 h 2340761"/>
                <a:gd name="connsiteX1819" fmla="*/ 624927 w 2967861"/>
                <a:gd name="connsiteY1819" fmla="*/ 1154238 h 2340761"/>
                <a:gd name="connsiteX1820" fmla="*/ 627100 w 2967861"/>
                <a:gd name="connsiteY1820" fmla="*/ 1156411 h 2340761"/>
                <a:gd name="connsiteX1821" fmla="*/ 630205 w 2967861"/>
                <a:gd name="connsiteY1821" fmla="*/ 1158584 h 2340761"/>
                <a:gd name="connsiteX1822" fmla="*/ 634241 w 2967861"/>
                <a:gd name="connsiteY1822" fmla="*/ 1161688 h 2340761"/>
                <a:gd name="connsiteX1823" fmla="*/ 632068 w 2967861"/>
                <a:gd name="connsiteY1823" fmla="*/ 1166966 h 2340761"/>
                <a:gd name="connsiteX1824" fmla="*/ 629894 w 2967861"/>
                <a:gd name="connsiteY1824" fmla="*/ 1171312 h 2340761"/>
                <a:gd name="connsiteX1825" fmla="*/ 629894 w 2967861"/>
                <a:gd name="connsiteY1825" fmla="*/ 1174416 h 2340761"/>
                <a:gd name="connsiteX1826" fmla="*/ 629894 w 2967861"/>
                <a:gd name="connsiteY1826" fmla="*/ 1178763 h 2340761"/>
                <a:gd name="connsiteX1827" fmla="*/ 629894 w 2967861"/>
                <a:gd name="connsiteY1827" fmla="*/ 1181867 h 2340761"/>
                <a:gd name="connsiteX1828" fmla="*/ 629894 w 2967861"/>
                <a:gd name="connsiteY1828" fmla="*/ 1186213 h 2340761"/>
                <a:gd name="connsiteX1829" fmla="*/ 629894 w 2967861"/>
                <a:gd name="connsiteY1829" fmla="*/ 1189318 h 2340761"/>
                <a:gd name="connsiteX1830" fmla="*/ 636103 w 2967861"/>
                <a:gd name="connsiteY1830" fmla="*/ 1206392 h 2340761"/>
                <a:gd name="connsiteX1831" fmla="*/ 648521 w 2967861"/>
                <a:gd name="connsiteY1831" fmla="*/ 1223467 h 2340761"/>
                <a:gd name="connsiteX1832" fmla="*/ 665285 w 2967861"/>
                <a:gd name="connsiteY1832" fmla="*/ 1234022 h 2340761"/>
                <a:gd name="connsiteX1833" fmla="*/ 680808 w 2967861"/>
                <a:gd name="connsiteY1833" fmla="*/ 1238368 h 2340761"/>
                <a:gd name="connsiteX1834" fmla="*/ 684843 w 2967861"/>
                <a:gd name="connsiteY1834" fmla="*/ 1236195 h 2340761"/>
                <a:gd name="connsiteX1835" fmla="*/ 687948 w 2967861"/>
                <a:gd name="connsiteY1835" fmla="*/ 1233091 h 2340761"/>
                <a:gd name="connsiteX1836" fmla="*/ 690121 w 2967861"/>
                <a:gd name="connsiteY1836" fmla="*/ 1228744 h 2340761"/>
                <a:gd name="connsiteX1837" fmla="*/ 695399 w 2967861"/>
                <a:gd name="connsiteY1837" fmla="*/ 1226571 h 2340761"/>
                <a:gd name="connsiteX1838" fmla="*/ 699434 w 2967861"/>
                <a:gd name="connsiteY1838" fmla="*/ 1225640 h 2340761"/>
                <a:gd name="connsiteX1839" fmla="*/ 704712 w 2967861"/>
                <a:gd name="connsiteY1839" fmla="*/ 1226571 h 2340761"/>
                <a:gd name="connsiteX1840" fmla="*/ 714025 w 2967861"/>
                <a:gd name="connsiteY1840" fmla="*/ 1230918 h 2340761"/>
                <a:gd name="connsiteX1841" fmla="*/ 721165 w 2967861"/>
                <a:gd name="connsiteY1841" fmla="*/ 1234022 h 2340761"/>
                <a:gd name="connsiteX1842" fmla="*/ 728306 w 2967861"/>
                <a:gd name="connsiteY1842" fmla="*/ 1236195 h 2340761"/>
                <a:gd name="connsiteX1843" fmla="*/ 735446 w 2967861"/>
                <a:gd name="connsiteY1843" fmla="*/ 1234022 h 2340761"/>
                <a:gd name="connsiteX1844" fmla="*/ 743828 w 2967861"/>
                <a:gd name="connsiteY1844" fmla="*/ 1226571 h 2340761"/>
                <a:gd name="connsiteX1845" fmla="*/ 750968 w 2967861"/>
                <a:gd name="connsiteY1845" fmla="*/ 1226571 h 2340761"/>
                <a:gd name="connsiteX1846" fmla="*/ 755004 w 2967861"/>
                <a:gd name="connsiteY1846" fmla="*/ 1226571 h 2340761"/>
                <a:gd name="connsiteX1847" fmla="*/ 758109 w 2967861"/>
                <a:gd name="connsiteY1847" fmla="*/ 1226571 h 2340761"/>
                <a:gd name="connsiteX1848" fmla="*/ 760282 w 2967861"/>
                <a:gd name="connsiteY1848" fmla="*/ 1228744 h 2340761"/>
                <a:gd name="connsiteX1849" fmla="*/ 762455 w 2967861"/>
                <a:gd name="connsiteY1849" fmla="*/ 1230918 h 2340761"/>
                <a:gd name="connsiteX1850" fmla="*/ 762455 w 2967861"/>
                <a:gd name="connsiteY1850" fmla="*/ 1234022 h 2340761"/>
                <a:gd name="connsiteX1851" fmla="*/ 764628 w 2967861"/>
                <a:gd name="connsiteY1851" fmla="*/ 1238368 h 2340761"/>
                <a:gd name="connsiteX1852" fmla="*/ 767732 w 2967861"/>
                <a:gd name="connsiteY1852" fmla="*/ 1251097 h 2340761"/>
                <a:gd name="connsiteX1853" fmla="*/ 765870 w 2967861"/>
                <a:gd name="connsiteY1853" fmla="*/ 1265377 h 2340761"/>
                <a:gd name="connsiteX1854" fmla="*/ 845033 w 2967861"/>
                <a:gd name="connsiteY1854" fmla="*/ 1136232 h 2340761"/>
                <a:gd name="connsiteX1855" fmla="*/ 825165 w 2967861"/>
                <a:gd name="connsiteY1855" fmla="*/ 1141509 h 2340761"/>
                <a:gd name="connsiteX1856" fmla="*/ 803434 w 2967861"/>
                <a:gd name="connsiteY1856" fmla="*/ 1143682 h 2340761"/>
                <a:gd name="connsiteX1857" fmla="*/ 781702 w 2967861"/>
                <a:gd name="connsiteY1857" fmla="*/ 1139336 h 2340761"/>
                <a:gd name="connsiteX1858" fmla="*/ 773320 w 2967861"/>
                <a:gd name="connsiteY1858" fmla="*/ 1136232 h 2340761"/>
                <a:gd name="connsiteX1859" fmla="*/ 766180 w 2967861"/>
                <a:gd name="connsiteY1859" fmla="*/ 1130954 h 2340761"/>
                <a:gd name="connsiteX1860" fmla="*/ 756867 w 2967861"/>
                <a:gd name="connsiteY1860" fmla="*/ 1124745 h 2340761"/>
                <a:gd name="connsiteX1861" fmla="*/ 742276 w 2967861"/>
                <a:gd name="connsiteY1861" fmla="*/ 1124745 h 2340761"/>
                <a:gd name="connsiteX1862" fmla="*/ 727685 w 2967861"/>
                <a:gd name="connsiteY1862" fmla="*/ 1126918 h 2340761"/>
                <a:gd name="connsiteX1863" fmla="*/ 713094 w 2967861"/>
                <a:gd name="connsiteY1863" fmla="*/ 1134369 h 2340761"/>
                <a:gd name="connsiteX1864" fmla="*/ 700676 w 2967861"/>
                <a:gd name="connsiteY1864" fmla="*/ 1139647 h 2340761"/>
                <a:gd name="connsiteX1865" fmla="*/ 686085 w 2967861"/>
                <a:gd name="connsiteY1865" fmla="*/ 1141820 h 2340761"/>
                <a:gd name="connsiteX1866" fmla="*/ 671494 w 2967861"/>
                <a:gd name="connsiteY1866" fmla="*/ 1136542 h 2340761"/>
                <a:gd name="connsiteX1867" fmla="*/ 666217 w 2967861"/>
                <a:gd name="connsiteY1867" fmla="*/ 1134369 h 2340761"/>
                <a:gd name="connsiteX1868" fmla="*/ 662181 w 2967861"/>
                <a:gd name="connsiteY1868" fmla="*/ 1132196 h 2340761"/>
                <a:gd name="connsiteX1869" fmla="*/ 659076 w 2967861"/>
                <a:gd name="connsiteY1869" fmla="*/ 1131265 h 2340761"/>
                <a:gd name="connsiteX1870" fmla="*/ 656903 w 2967861"/>
                <a:gd name="connsiteY1870" fmla="*/ 1126918 h 2340761"/>
                <a:gd name="connsiteX1871" fmla="*/ 656903 w 2967861"/>
                <a:gd name="connsiteY1871" fmla="*/ 1123814 h 2340761"/>
                <a:gd name="connsiteX1872" fmla="*/ 654730 w 2967861"/>
                <a:gd name="connsiteY1872" fmla="*/ 1116363 h 2340761"/>
                <a:gd name="connsiteX1873" fmla="*/ 654730 w 2967861"/>
                <a:gd name="connsiteY1873" fmla="*/ 1110154 h 2340761"/>
                <a:gd name="connsiteX1874" fmla="*/ 658766 w 2967861"/>
                <a:gd name="connsiteY1874" fmla="*/ 1099599 h 2340761"/>
                <a:gd name="connsiteX1875" fmla="*/ 665906 w 2967861"/>
                <a:gd name="connsiteY1875" fmla="*/ 1086871 h 2340761"/>
                <a:gd name="connsiteX1876" fmla="*/ 674288 w 2967861"/>
                <a:gd name="connsiteY1876" fmla="*/ 1071969 h 2340761"/>
                <a:gd name="connsiteX1877" fmla="*/ 683602 w 2967861"/>
                <a:gd name="connsiteY1877" fmla="*/ 1057068 h 2340761"/>
                <a:gd name="connsiteX1878" fmla="*/ 690742 w 2967861"/>
                <a:gd name="connsiteY1878" fmla="*/ 1043408 h 2340761"/>
                <a:gd name="connsiteX1879" fmla="*/ 694778 w 2967861"/>
                <a:gd name="connsiteY1879" fmla="*/ 1035026 h 2340761"/>
                <a:gd name="connsiteX1880" fmla="*/ 703160 w 2967861"/>
                <a:gd name="connsiteY1880" fmla="*/ 1037199 h 2340761"/>
                <a:gd name="connsiteX1881" fmla="*/ 710300 w 2967861"/>
                <a:gd name="connsiteY1881" fmla="*/ 1040304 h 2340761"/>
                <a:gd name="connsiteX1882" fmla="*/ 715578 w 2967861"/>
                <a:gd name="connsiteY1882" fmla="*/ 1042477 h 2340761"/>
                <a:gd name="connsiteX1883" fmla="*/ 721786 w 2967861"/>
                <a:gd name="connsiteY1883" fmla="*/ 1047755 h 2340761"/>
                <a:gd name="connsiteX1884" fmla="*/ 724891 w 2967861"/>
                <a:gd name="connsiteY1884" fmla="*/ 1049928 h 2340761"/>
                <a:gd name="connsiteX1885" fmla="*/ 727064 w 2967861"/>
                <a:gd name="connsiteY1885" fmla="*/ 1049928 h 2340761"/>
                <a:gd name="connsiteX1886" fmla="*/ 729237 w 2967861"/>
                <a:gd name="connsiteY1886" fmla="*/ 1049928 h 2340761"/>
                <a:gd name="connsiteX1887" fmla="*/ 730168 w 2967861"/>
                <a:gd name="connsiteY1887" fmla="*/ 1050859 h 2340761"/>
                <a:gd name="connsiteX1888" fmla="*/ 717751 w 2967861"/>
                <a:gd name="connsiteY1888" fmla="*/ 1055205 h 2340761"/>
                <a:gd name="connsiteX1889" fmla="*/ 721786 w 2967861"/>
                <a:gd name="connsiteY1889" fmla="*/ 1064829 h 2340761"/>
                <a:gd name="connsiteX1890" fmla="*/ 728927 w 2967861"/>
                <a:gd name="connsiteY1890" fmla="*/ 1072280 h 2340761"/>
                <a:gd name="connsiteX1891" fmla="*/ 734204 w 2967861"/>
                <a:gd name="connsiteY1891" fmla="*/ 1079731 h 2340761"/>
                <a:gd name="connsiteX1892" fmla="*/ 743518 w 2967861"/>
                <a:gd name="connsiteY1892" fmla="*/ 1080662 h 2340761"/>
                <a:gd name="connsiteX1893" fmla="*/ 755935 w 2967861"/>
                <a:gd name="connsiteY1893" fmla="*/ 1075384 h 2340761"/>
                <a:gd name="connsiteX1894" fmla="*/ 765249 w 2967861"/>
                <a:gd name="connsiteY1894" fmla="*/ 1067934 h 2340761"/>
                <a:gd name="connsiteX1895" fmla="*/ 780771 w 2967861"/>
                <a:gd name="connsiteY1895" fmla="*/ 1073211 h 2340761"/>
                <a:gd name="connsiteX1896" fmla="*/ 800640 w 2967861"/>
                <a:gd name="connsiteY1896" fmla="*/ 1084698 h 2340761"/>
                <a:gd name="connsiteX1897" fmla="*/ 821439 w 2967861"/>
                <a:gd name="connsiteY1897" fmla="*/ 1097426 h 2340761"/>
                <a:gd name="connsiteX1898" fmla="*/ 836030 w 2967861"/>
                <a:gd name="connsiteY1898" fmla="*/ 1110154 h 2340761"/>
                <a:gd name="connsiteX1899" fmla="*/ 844413 w 2967861"/>
                <a:gd name="connsiteY1899" fmla="*/ 1125056 h 2340761"/>
                <a:gd name="connsiteX1900" fmla="*/ 850621 w 2967861"/>
                <a:gd name="connsiteY1900" fmla="*/ 1125056 h 2340761"/>
                <a:gd name="connsiteX1901" fmla="*/ 845033 w 2967861"/>
                <a:gd name="connsiteY1901" fmla="*/ 1136232 h 2340761"/>
                <a:gd name="connsiteX1902" fmla="*/ 1025402 w 2967861"/>
                <a:gd name="connsiteY1902" fmla="*/ 1146787 h 2340761"/>
                <a:gd name="connsiteX1903" fmla="*/ 1022298 w 2967861"/>
                <a:gd name="connsiteY1903" fmla="*/ 1146787 h 2340761"/>
                <a:gd name="connsiteX1904" fmla="*/ 1018262 w 2967861"/>
                <a:gd name="connsiteY1904" fmla="*/ 1146787 h 2340761"/>
                <a:gd name="connsiteX1905" fmla="*/ 1015157 w 2967861"/>
                <a:gd name="connsiteY1905" fmla="*/ 1146787 h 2340761"/>
                <a:gd name="connsiteX1906" fmla="*/ 1011122 w 2967861"/>
                <a:gd name="connsiteY1906" fmla="*/ 1144614 h 2340761"/>
                <a:gd name="connsiteX1907" fmla="*/ 1008949 w 2967861"/>
                <a:gd name="connsiteY1907" fmla="*/ 1161688 h 2340761"/>
                <a:gd name="connsiteX1908" fmla="*/ 1011122 w 2967861"/>
                <a:gd name="connsiteY1908" fmla="*/ 1173175 h 2340761"/>
                <a:gd name="connsiteX1909" fmla="*/ 1016399 w 2967861"/>
                <a:gd name="connsiteY1909" fmla="*/ 1183730 h 2340761"/>
                <a:gd name="connsiteX1910" fmla="*/ 1020435 w 2967861"/>
                <a:gd name="connsiteY1910" fmla="*/ 1196458 h 2340761"/>
                <a:gd name="connsiteX1911" fmla="*/ 1022608 w 2967861"/>
                <a:gd name="connsiteY1911" fmla="*/ 1217569 h 2340761"/>
                <a:gd name="connsiteX1912" fmla="*/ 995600 w 2967861"/>
                <a:gd name="connsiteY1912" fmla="*/ 1218500 h 2340761"/>
                <a:gd name="connsiteX1913" fmla="*/ 976973 w 2967861"/>
                <a:gd name="connsiteY1913" fmla="*/ 1215395 h 2340761"/>
                <a:gd name="connsiteX1914" fmla="*/ 966418 w 2967861"/>
                <a:gd name="connsiteY1914" fmla="*/ 1205772 h 2340761"/>
                <a:gd name="connsiteX1915" fmla="*/ 962382 w 2967861"/>
                <a:gd name="connsiteY1915" fmla="*/ 1188697 h 2340761"/>
                <a:gd name="connsiteX1916" fmla="*/ 962382 w 2967861"/>
                <a:gd name="connsiteY1916" fmla="*/ 1165414 h 2340761"/>
                <a:gd name="connsiteX1917" fmla="*/ 974800 w 2967861"/>
                <a:gd name="connsiteY1917" fmla="*/ 1165414 h 2340761"/>
                <a:gd name="connsiteX1918" fmla="*/ 967660 w 2967861"/>
                <a:gd name="connsiteY1918" fmla="*/ 1151754 h 2340761"/>
                <a:gd name="connsiteX1919" fmla="*/ 955242 w 2967861"/>
                <a:gd name="connsiteY1919" fmla="*/ 1138094 h 2340761"/>
                <a:gd name="connsiteX1920" fmla="*/ 944686 w 2967861"/>
                <a:gd name="connsiteY1920" fmla="*/ 1121020 h 2340761"/>
                <a:gd name="connsiteX1921" fmla="*/ 933200 w 2967861"/>
                <a:gd name="connsiteY1921" fmla="*/ 1103945 h 2340761"/>
                <a:gd name="connsiteX1922" fmla="*/ 927922 w 2967861"/>
                <a:gd name="connsiteY1922" fmla="*/ 1086871 h 2340761"/>
                <a:gd name="connsiteX1923" fmla="*/ 931027 w 2967861"/>
                <a:gd name="connsiteY1923" fmla="*/ 1071038 h 2340761"/>
                <a:gd name="connsiteX1924" fmla="*/ 938167 w 2967861"/>
                <a:gd name="connsiteY1924" fmla="*/ 1059552 h 2340761"/>
                <a:gd name="connsiteX1925" fmla="*/ 949653 w 2967861"/>
                <a:gd name="connsiteY1925" fmla="*/ 1049928 h 2340761"/>
                <a:gd name="connsiteX1926" fmla="*/ 962071 w 2967861"/>
                <a:gd name="connsiteY1926" fmla="*/ 1044650 h 2340761"/>
                <a:gd name="connsiteX1927" fmla="*/ 974489 w 2967861"/>
                <a:gd name="connsiteY1927" fmla="*/ 1039373 h 2340761"/>
                <a:gd name="connsiteX1928" fmla="*/ 985976 w 2967861"/>
                <a:gd name="connsiteY1928" fmla="*/ 1029749 h 2340761"/>
                <a:gd name="connsiteX1929" fmla="*/ 995289 w 2967861"/>
                <a:gd name="connsiteY1929" fmla="*/ 1029749 h 2340761"/>
                <a:gd name="connsiteX1930" fmla="*/ 1000567 w 2967861"/>
                <a:gd name="connsiteY1930" fmla="*/ 1031922 h 2340761"/>
                <a:gd name="connsiteX1931" fmla="*/ 1005844 w 2967861"/>
                <a:gd name="connsiteY1931" fmla="*/ 1031922 h 2340761"/>
                <a:gd name="connsiteX1932" fmla="*/ 1011122 w 2967861"/>
                <a:gd name="connsiteY1932" fmla="*/ 1034095 h 2340761"/>
                <a:gd name="connsiteX1933" fmla="*/ 1008017 w 2967861"/>
                <a:gd name="connsiteY1933" fmla="*/ 1049928 h 2340761"/>
                <a:gd name="connsiteX1934" fmla="*/ 1000877 w 2967861"/>
                <a:gd name="connsiteY1934" fmla="*/ 1063587 h 2340761"/>
                <a:gd name="connsiteX1935" fmla="*/ 986286 w 2967861"/>
                <a:gd name="connsiteY1935" fmla="*/ 1068865 h 2340761"/>
                <a:gd name="connsiteX1936" fmla="*/ 966418 w 2967861"/>
                <a:gd name="connsiteY1936" fmla="*/ 1071038 h 2340761"/>
                <a:gd name="connsiteX1937" fmla="*/ 973558 w 2967861"/>
                <a:gd name="connsiteY1937" fmla="*/ 1086871 h 2340761"/>
                <a:gd name="connsiteX1938" fmla="*/ 985976 w 2967861"/>
                <a:gd name="connsiteY1938" fmla="*/ 1101772 h 2340761"/>
                <a:gd name="connsiteX1939" fmla="*/ 1001498 w 2967861"/>
                <a:gd name="connsiteY1939" fmla="*/ 1111396 h 2340761"/>
                <a:gd name="connsiteX1940" fmla="*/ 1000567 w 2967861"/>
                <a:gd name="connsiteY1940" fmla="*/ 1115742 h 2340761"/>
                <a:gd name="connsiteX1941" fmla="*/ 998394 w 2967861"/>
                <a:gd name="connsiteY1941" fmla="*/ 1116674 h 2340761"/>
                <a:gd name="connsiteX1942" fmla="*/ 996220 w 2967861"/>
                <a:gd name="connsiteY1942" fmla="*/ 1116674 h 2340761"/>
                <a:gd name="connsiteX1943" fmla="*/ 995289 w 2967861"/>
                <a:gd name="connsiteY1943" fmla="*/ 1121020 h 2340761"/>
                <a:gd name="connsiteX1944" fmla="*/ 1000567 w 2967861"/>
                <a:gd name="connsiteY1944" fmla="*/ 1130644 h 2340761"/>
                <a:gd name="connsiteX1945" fmla="*/ 1005844 w 2967861"/>
                <a:gd name="connsiteY1945" fmla="*/ 1139026 h 2340761"/>
                <a:gd name="connsiteX1946" fmla="*/ 1008017 w 2967861"/>
                <a:gd name="connsiteY1946" fmla="*/ 1143372 h 2340761"/>
                <a:gd name="connsiteX1947" fmla="*/ 1008949 w 2967861"/>
                <a:gd name="connsiteY1947" fmla="*/ 1144303 h 2340761"/>
                <a:gd name="connsiteX1948" fmla="*/ 1011122 w 2967861"/>
                <a:gd name="connsiteY1948" fmla="*/ 1143372 h 2340761"/>
                <a:gd name="connsiteX1949" fmla="*/ 1011122 w 2967861"/>
                <a:gd name="connsiteY1949" fmla="*/ 1141199 h 2340761"/>
                <a:gd name="connsiteX1950" fmla="*/ 1013295 w 2967861"/>
                <a:gd name="connsiteY1950" fmla="*/ 1138094 h 2340761"/>
                <a:gd name="connsiteX1951" fmla="*/ 1013295 w 2967861"/>
                <a:gd name="connsiteY1951" fmla="*/ 1133748 h 2340761"/>
                <a:gd name="connsiteX1952" fmla="*/ 1015468 w 2967861"/>
                <a:gd name="connsiteY1952" fmla="*/ 1131575 h 2340761"/>
                <a:gd name="connsiteX1953" fmla="*/ 1018573 w 2967861"/>
                <a:gd name="connsiteY1953" fmla="*/ 1133748 h 2340761"/>
                <a:gd name="connsiteX1954" fmla="*/ 1022608 w 2967861"/>
                <a:gd name="connsiteY1954" fmla="*/ 1138094 h 2340761"/>
                <a:gd name="connsiteX1955" fmla="*/ 1023540 w 2967861"/>
                <a:gd name="connsiteY1955" fmla="*/ 1139026 h 2340761"/>
                <a:gd name="connsiteX1956" fmla="*/ 1027575 w 2967861"/>
                <a:gd name="connsiteY1956" fmla="*/ 1141199 h 2340761"/>
                <a:gd name="connsiteX1957" fmla="*/ 1030680 w 2967861"/>
                <a:gd name="connsiteY1957" fmla="*/ 1144303 h 2340761"/>
                <a:gd name="connsiteX1958" fmla="*/ 1025402 w 2967861"/>
                <a:gd name="connsiteY1958" fmla="*/ 1146787 h 2340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Lst>
              <a:rect l="l" t="t" r="r" b="b"/>
              <a:pathLst>
                <a:path w="2967861" h="2340761">
                  <a:moveTo>
                    <a:pt x="2965999" y="516271"/>
                  </a:moveTo>
                  <a:lnTo>
                    <a:pt x="2956685" y="502612"/>
                  </a:lnTo>
                  <a:lnTo>
                    <a:pt x="2945199" y="489883"/>
                  </a:lnTo>
                  <a:lnTo>
                    <a:pt x="2934644" y="477155"/>
                  </a:lnTo>
                  <a:lnTo>
                    <a:pt x="2930608" y="477155"/>
                  </a:lnTo>
                  <a:lnTo>
                    <a:pt x="2929677" y="477155"/>
                  </a:lnTo>
                  <a:lnTo>
                    <a:pt x="2927503" y="479328"/>
                  </a:lnTo>
                  <a:lnTo>
                    <a:pt x="2925330" y="479328"/>
                  </a:lnTo>
                  <a:lnTo>
                    <a:pt x="2923158" y="480260"/>
                  </a:lnTo>
                  <a:lnTo>
                    <a:pt x="2905462" y="477155"/>
                  </a:lnTo>
                  <a:lnTo>
                    <a:pt x="2896149" y="469705"/>
                  </a:lnTo>
                  <a:lnTo>
                    <a:pt x="2889008" y="460081"/>
                  </a:lnTo>
                  <a:lnTo>
                    <a:pt x="2881868" y="449526"/>
                  </a:lnTo>
                  <a:lnTo>
                    <a:pt x="2871313" y="439902"/>
                  </a:lnTo>
                  <a:lnTo>
                    <a:pt x="2866035" y="435555"/>
                  </a:lnTo>
                  <a:lnTo>
                    <a:pt x="2859827" y="435555"/>
                  </a:lnTo>
                  <a:lnTo>
                    <a:pt x="2854549" y="434624"/>
                  </a:lnTo>
                  <a:lnTo>
                    <a:pt x="2849271" y="434624"/>
                  </a:lnTo>
                  <a:lnTo>
                    <a:pt x="2843994" y="430278"/>
                  </a:lnTo>
                  <a:lnTo>
                    <a:pt x="2810776" y="395508"/>
                  </a:lnTo>
                  <a:lnTo>
                    <a:pt x="2751481" y="370051"/>
                  </a:lnTo>
                  <a:lnTo>
                    <a:pt x="2747445" y="370983"/>
                  </a:lnTo>
                  <a:lnTo>
                    <a:pt x="2744340" y="373156"/>
                  </a:lnTo>
                  <a:lnTo>
                    <a:pt x="2740305" y="377502"/>
                  </a:lnTo>
                  <a:lnTo>
                    <a:pt x="2735027" y="378433"/>
                  </a:lnTo>
                  <a:lnTo>
                    <a:pt x="2729750" y="378433"/>
                  </a:lnTo>
                  <a:lnTo>
                    <a:pt x="2723541" y="378433"/>
                  </a:lnTo>
                  <a:lnTo>
                    <a:pt x="2708950" y="373156"/>
                  </a:lnTo>
                  <a:lnTo>
                    <a:pt x="2696532" y="365705"/>
                  </a:lnTo>
                  <a:lnTo>
                    <a:pt x="2678836" y="362601"/>
                  </a:lnTo>
                  <a:lnTo>
                    <a:pt x="2678836" y="367878"/>
                  </a:lnTo>
                  <a:lnTo>
                    <a:pt x="2678836" y="373156"/>
                  </a:lnTo>
                  <a:lnTo>
                    <a:pt x="2676664" y="377502"/>
                  </a:lnTo>
                  <a:lnTo>
                    <a:pt x="2676664" y="380607"/>
                  </a:lnTo>
                  <a:lnTo>
                    <a:pt x="2678836" y="382780"/>
                  </a:lnTo>
                  <a:lnTo>
                    <a:pt x="2681010" y="385884"/>
                  </a:lnTo>
                  <a:lnTo>
                    <a:pt x="2684114" y="392093"/>
                  </a:lnTo>
                  <a:lnTo>
                    <a:pt x="2681941" y="397371"/>
                  </a:lnTo>
                  <a:lnTo>
                    <a:pt x="2681941" y="400475"/>
                  </a:lnTo>
                  <a:lnTo>
                    <a:pt x="2681010" y="404821"/>
                  </a:lnTo>
                  <a:lnTo>
                    <a:pt x="2678836" y="406994"/>
                  </a:lnTo>
                  <a:lnTo>
                    <a:pt x="2678836" y="412272"/>
                  </a:lnTo>
                  <a:lnTo>
                    <a:pt x="2671696" y="406994"/>
                  </a:lnTo>
                  <a:lnTo>
                    <a:pt x="2666419" y="402648"/>
                  </a:lnTo>
                  <a:lnTo>
                    <a:pt x="2660210" y="395198"/>
                  </a:lnTo>
                  <a:lnTo>
                    <a:pt x="2654932" y="389920"/>
                  </a:lnTo>
                  <a:lnTo>
                    <a:pt x="2651828" y="382469"/>
                  </a:lnTo>
                  <a:lnTo>
                    <a:pt x="2616437" y="382469"/>
                  </a:lnTo>
                  <a:lnTo>
                    <a:pt x="2581978" y="382469"/>
                  </a:lnTo>
                  <a:lnTo>
                    <a:pt x="2547518" y="385574"/>
                  </a:lnTo>
                  <a:lnTo>
                    <a:pt x="2544414" y="384642"/>
                  </a:lnTo>
                  <a:lnTo>
                    <a:pt x="2542240" y="380296"/>
                  </a:lnTo>
                  <a:lnTo>
                    <a:pt x="2538205" y="378123"/>
                  </a:lnTo>
                  <a:lnTo>
                    <a:pt x="2535100" y="365395"/>
                  </a:lnTo>
                  <a:lnTo>
                    <a:pt x="2532927" y="350493"/>
                  </a:lnTo>
                  <a:lnTo>
                    <a:pt x="2527650" y="333419"/>
                  </a:lnTo>
                  <a:lnTo>
                    <a:pt x="2515232" y="330314"/>
                  </a:lnTo>
                  <a:lnTo>
                    <a:pt x="2498468" y="327210"/>
                  </a:lnTo>
                  <a:lnTo>
                    <a:pt x="2481703" y="325037"/>
                  </a:lnTo>
                  <a:lnTo>
                    <a:pt x="2464008" y="325037"/>
                  </a:lnTo>
                  <a:lnTo>
                    <a:pt x="2451590" y="330314"/>
                  </a:lnTo>
                  <a:lnTo>
                    <a:pt x="2437931" y="325037"/>
                  </a:lnTo>
                  <a:lnTo>
                    <a:pt x="2427375" y="315413"/>
                  </a:lnTo>
                  <a:lnTo>
                    <a:pt x="2420235" y="304858"/>
                  </a:lnTo>
                  <a:lnTo>
                    <a:pt x="2414958" y="293371"/>
                  </a:lnTo>
                  <a:lnTo>
                    <a:pt x="2401298" y="293371"/>
                  </a:lnTo>
                  <a:lnTo>
                    <a:pt x="2388880" y="293371"/>
                  </a:lnTo>
                  <a:lnTo>
                    <a:pt x="2378325" y="297718"/>
                  </a:lnTo>
                  <a:lnTo>
                    <a:pt x="2373047" y="295544"/>
                  </a:lnTo>
                  <a:lnTo>
                    <a:pt x="2369012" y="293371"/>
                  </a:lnTo>
                  <a:lnTo>
                    <a:pt x="2365907" y="291198"/>
                  </a:lnTo>
                  <a:lnTo>
                    <a:pt x="2365907" y="288094"/>
                  </a:lnTo>
                  <a:lnTo>
                    <a:pt x="2363734" y="285921"/>
                  </a:lnTo>
                  <a:lnTo>
                    <a:pt x="2363734" y="282816"/>
                  </a:lnTo>
                  <a:lnTo>
                    <a:pt x="2361561" y="276607"/>
                  </a:lnTo>
                  <a:lnTo>
                    <a:pt x="2358457" y="273503"/>
                  </a:lnTo>
                  <a:lnTo>
                    <a:pt x="2351316" y="268225"/>
                  </a:lnTo>
                  <a:lnTo>
                    <a:pt x="2334552" y="262016"/>
                  </a:lnTo>
                  <a:lnTo>
                    <a:pt x="2315925" y="256739"/>
                  </a:lnTo>
                  <a:lnTo>
                    <a:pt x="2296057" y="251461"/>
                  </a:lnTo>
                  <a:lnTo>
                    <a:pt x="2276188" y="249288"/>
                  </a:lnTo>
                  <a:lnTo>
                    <a:pt x="2258493" y="249288"/>
                  </a:lnTo>
                  <a:lnTo>
                    <a:pt x="2247007" y="253634"/>
                  </a:lnTo>
                  <a:lnTo>
                    <a:pt x="2234589" y="256739"/>
                  </a:lnTo>
                  <a:lnTo>
                    <a:pt x="2237693" y="273813"/>
                  </a:lnTo>
                  <a:lnTo>
                    <a:pt x="2241729" y="286541"/>
                  </a:lnTo>
                  <a:lnTo>
                    <a:pt x="2243902" y="305479"/>
                  </a:lnTo>
                  <a:lnTo>
                    <a:pt x="2236762" y="305479"/>
                  </a:lnTo>
                  <a:lnTo>
                    <a:pt x="2232726" y="303306"/>
                  </a:lnTo>
                  <a:lnTo>
                    <a:pt x="2227448" y="303306"/>
                  </a:lnTo>
                  <a:lnTo>
                    <a:pt x="2225275" y="303306"/>
                  </a:lnTo>
                  <a:lnTo>
                    <a:pt x="2222171" y="303306"/>
                  </a:lnTo>
                  <a:lnTo>
                    <a:pt x="2218135" y="306410"/>
                  </a:lnTo>
                  <a:lnTo>
                    <a:pt x="2215030" y="310756"/>
                  </a:lnTo>
                  <a:lnTo>
                    <a:pt x="2207890" y="306410"/>
                  </a:lnTo>
                  <a:lnTo>
                    <a:pt x="2201681" y="303306"/>
                  </a:lnTo>
                  <a:lnTo>
                    <a:pt x="2198577" y="298028"/>
                  </a:lnTo>
                  <a:lnTo>
                    <a:pt x="2193299" y="293682"/>
                  </a:lnTo>
                  <a:lnTo>
                    <a:pt x="2188022" y="288404"/>
                  </a:lnTo>
                  <a:lnTo>
                    <a:pt x="2174362" y="310756"/>
                  </a:lnTo>
                  <a:lnTo>
                    <a:pt x="2165980" y="308583"/>
                  </a:lnTo>
                  <a:lnTo>
                    <a:pt x="2158840" y="306410"/>
                  </a:lnTo>
                  <a:lnTo>
                    <a:pt x="2152631" y="303306"/>
                  </a:lnTo>
                  <a:lnTo>
                    <a:pt x="2149526" y="298028"/>
                  </a:lnTo>
                  <a:lnTo>
                    <a:pt x="2147353" y="290577"/>
                  </a:lnTo>
                  <a:lnTo>
                    <a:pt x="2147353" y="280953"/>
                  </a:lnTo>
                  <a:lnTo>
                    <a:pt x="2140213" y="290577"/>
                  </a:lnTo>
                  <a:lnTo>
                    <a:pt x="2137109" y="301132"/>
                  </a:lnTo>
                  <a:lnTo>
                    <a:pt x="2133073" y="312619"/>
                  </a:lnTo>
                  <a:lnTo>
                    <a:pt x="2127795" y="321001"/>
                  </a:lnTo>
                  <a:lnTo>
                    <a:pt x="2125622" y="323174"/>
                  </a:lnTo>
                  <a:lnTo>
                    <a:pt x="2123449" y="325347"/>
                  </a:lnTo>
                  <a:lnTo>
                    <a:pt x="2112894" y="317896"/>
                  </a:lnTo>
                  <a:lnTo>
                    <a:pt x="2100476" y="310446"/>
                  </a:lnTo>
                  <a:lnTo>
                    <a:pt x="2091163" y="300822"/>
                  </a:lnTo>
                  <a:lnTo>
                    <a:pt x="2088989" y="295544"/>
                  </a:lnTo>
                  <a:lnTo>
                    <a:pt x="2088058" y="291198"/>
                  </a:lnTo>
                  <a:lnTo>
                    <a:pt x="2088058" y="288094"/>
                  </a:lnTo>
                  <a:lnTo>
                    <a:pt x="2085885" y="283747"/>
                  </a:lnTo>
                  <a:lnTo>
                    <a:pt x="2083712" y="280643"/>
                  </a:lnTo>
                  <a:lnTo>
                    <a:pt x="2090852" y="261706"/>
                  </a:lnTo>
                  <a:lnTo>
                    <a:pt x="2103270" y="248978"/>
                  </a:lnTo>
                  <a:lnTo>
                    <a:pt x="2093957" y="212034"/>
                  </a:lnTo>
                  <a:lnTo>
                    <a:pt x="2090852" y="212034"/>
                  </a:lnTo>
                  <a:lnTo>
                    <a:pt x="2090852" y="206757"/>
                  </a:lnTo>
                  <a:lnTo>
                    <a:pt x="2070984" y="208930"/>
                  </a:lnTo>
                  <a:lnTo>
                    <a:pt x="2058566" y="214208"/>
                  </a:lnTo>
                  <a:lnTo>
                    <a:pt x="2047079" y="223831"/>
                  </a:lnTo>
                  <a:lnTo>
                    <a:pt x="2036524" y="218554"/>
                  </a:lnTo>
                  <a:lnTo>
                    <a:pt x="2025038" y="212345"/>
                  </a:lnTo>
                  <a:lnTo>
                    <a:pt x="2014482" y="207067"/>
                  </a:lnTo>
                  <a:lnTo>
                    <a:pt x="2012310" y="209240"/>
                  </a:lnTo>
                  <a:lnTo>
                    <a:pt x="2012310" y="211414"/>
                  </a:lnTo>
                  <a:lnTo>
                    <a:pt x="2010136" y="211414"/>
                  </a:lnTo>
                  <a:lnTo>
                    <a:pt x="2007032" y="212345"/>
                  </a:lnTo>
                  <a:lnTo>
                    <a:pt x="2007032" y="218554"/>
                  </a:lnTo>
                  <a:lnTo>
                    <a:pt x="2007032" y="223831"/>
                  </a:lnTo>
                  <a:lnTo>
                    <a:pt x="2007032" y="226936"/>
                  </a:lnTo>
                  <a:lnTo>
                    <a:pt x="2007032" y="229109"/>
                  </a:lnTo>
                  <a:lnTo>
                    <a:pt x="2007032" y="232213"/>
                  </a:lnTo>
                  <a:lnTo>
                    <a:pt x="2002996" y="243700"/>
                  </a:lnTo>
                  <a:lnTo>
                    <a:pt x="1950841" y="239354"/>
                  </a:lnTo>
                  <a:lnTo>
                    <a:pt x="1948668" y="234076"/>
                  </a:lnTo>
                  <a:lnTo>
                    <a:pt x="1948668" y="228799"/>
                  </a:lnTo>
                  <a:lnTo>
                    <a:pt x="1946495" y="223521"/>
                  </a:lnTo>
                  <a:lnTo>
                    <a:pt x="1946495" y="218243"/>
                  </a:lnTo>
                  <a:lnTo>
                    <a:pt x="1946495" y="216070"/>
                  </a:lnTo>
                  <a:lnTo>
                    <a:pt x="1934077" y="206446"/>
                  </a:lnTo>
                  <a:lnTo>
                    <a:pt x="1921659" y="204273"/>
                  </a:lnTo>
                  <a:lnTo>
                    <a:pt x="1904895" y="204273"/>
                  </a:lnTo>
                  <a:lnTo>
                    <a:pt x="1887200" y="206446"/>
                  </a:lnTo>
                  <a:lnTo>
                    <a:pt x="1887200" y="219175"/>
                  </a:lnTo>
                  <a:lnTo>
                    <a:pt x="1877886" y="219175"/>
                  </a:lnTo>
                  <a:lnTo>
                    <a:pt x="1877886" y="218243"/>
                  </a:lnTo>
                  <a:lnTo>
                    <a:pt x="1875713" y="218243"/>
                  </a:lnTo>
                  <a:lnTo>
                    <a:pt x="1873540" y="216070"/>
                  </a:lnTo>
                  <a:lnTo>
                    <a:pt x="1875713" y="206446"/>
                  </a:lnTo>
                  <a:lnTo>
                    <a:pt x="1877886" y="198996"/>
                  </a:lnTo>
                  <a:lnTo>
                    <a:pt x="1880060" y="193718"/>
                  </a:lnTo>
                  <a:lnTo>
                    <a:pt x="1883164" y="188441"/>
                  </a:lnTo>
                  <a:lnTo>
                    <a:pt x="1883164" y="182232"/>
                  </a:lnTo>
                  <a:lnTo>
                    <a:pt x="1873851" y="186578"/>
                  </a:lnTo>
                  <a:lnTo>
                    <a:pt x="1866710" y="191856"/>
                  </a:lnTo>
                  <a:lnTo>
                    <a:pt x="1859570" y="197133"/>
                  </a:lnTo>
                  <a:lnTo>
                    <a:pt x="1854293" y="203342"/>
                  </a:lnTo>
                  <a:lnTo>
                    <a:pt x="1851188" y="201169"/>
                  </a:lnTo>
                  <a:lnTo>
                    <a:pt x="1849015" y="201169"/>
                  </a:lnTo>
                  <a:lnTo>
                    <a:pt x="1849015" y="198996"/>
                  </a:lnTo>
                  <a:lnTo>
                    <a:pt x="1849015" y="196823"/>
                  </a:lnTo>
                  <a:lnTo>
                    <a:pt x="1849015" y="195891"/>
                  </a:lnTo>
                  <a:lnTo>
                    <a:pt x="1851188" y="191545"/>
                  </a:lnTo>
                  <a:lnTo>
                    <a:pt x="1851188" y="188441"/>
                  </a:lnTo>
                  <a:lnTo>
                    <a:pt x="1834424" y="186267"/>
                  </a:lnTo>
                  <a:lnTo>
                    <a:pt x="1819833" y="188441"/>
                  </a:lnTo>
                  <a:lnTo>
                    <a:pt x="1807415" y="195891"/>
                  </a:lnTo>
                  <a:lnTo>
                    <a:pt x="1803379" y="195891"/>
                  </a:lnTo>
                  <a:lnTo>
                    <a:pt x="1815797" y="180990"/>
                  </a:lnTo>
                  <a:lnTo>
                    <a:pt x="1832561" y="169503"/>
                  </a:lnTo>
                  <a:lnTo>
                    <a:pt x="1849325" y="159880"/>
                  </a:lnTo>
                  <a:lnTo>
                    <a:pt x="1863916" y="151498"/>
                  </a:lnTo>
                  <a:lnTo>
                    <a:pt x="1869194" y="141874"/>
                  </a:lnTo>
                  <a:lnTo>
                    <a:pt x="1873230" y="132250"/>
                  </a:lnTo>
                  <a:lnTo>
                    <a:pt x="1878507" y="123868"/>
                  </a:lnTo>
                  <a:lnTo>
                    <a:pt x="1890925" y="114244"/>
                  </a:lnTo>
                  <a:lnTo>
                    <a:pt x="1890925" y="90029"/>
                  </a:lnTo>
                  <a:lnTo>
                    <a:pt x="1881612" y="77301"/>
                  </a:lnTo>
                  <a:lnTo>
                    <a:pt x="1873230" y="65815"/>
                  </a:lnTo>
                  <a:lnTo>
                    <a:pt x="1861743" y="57432"/>
                  </a:lnTo>
                  <a:lnTo>
                    <a:pt x="1847152" y="49982"/>
                  </a:lnTo>
                  <a:lnTo>
                    <a:pt x="1847152" y="47809"/>
                  </a:lnTo>
                  <a:lnTo>
                    <a:pt x="1847152" y="45636"/>
                  </a:lnTo>
                  <a:lnTo>
                    <a:pt x="1844979" y="43462"/>
                  </a:lnTo>
                  <a:lnTo>
                    <a:pt x="1844048" y="45636"/>
                  </a:lnTo>
                  <a:lnTo>
                    <a:pt x="1827284" y="50913"/>
                  </a:lnTo>
                  <a:lnTo>
                    <a:pt x="1812693" y="53086"/>
                  </a:lnTo>
                  <a:lnTo>
                    <a:pt x="1800275" y="55259"/>
                  </a:lnTo>
                  <a:lnTo>
                    <a:pt x="1787857" y="60537"/>
                  </a:lnTo>
                  <a:lnTo>
                    <a:pt x="1780717" y="50913"/>
                  </a:lnTo>
                  <a:lnTo>
                    <a:pt x="1773577" y="43462"/>
                  </a:lnTo>
                  <a:lnTo>
                    <a:pt x="1766436" y="40358"/>
                  </a:lnTo>
                  <a:lnTo>
                    <a:pt x="1751845" y="36012"/>
                  </a:lnTo>
                  <a:lnTo>
                    <a:pt x="1752777" y="30734"/>
                  </a:lnTo>
                  <a:lnTo>
                    <a:pt x="1754950" y="28561"/>
                  </a:lnTo>
                  <a:lnTo>
                    <a:pt x="1757123" y="25457"/>
                  </a:lnTo>
                  <a:lnTo>
                    <a:pt x="1760227" y="23283"/>
                  </a:lnTo>
                  <a:lnTo>
                    <a:pt x="1762401" y="22352"/>
                  </a:lnTo>
                  <a:lnTo>
                    <a:pt x="1767678" y="20179"/>
                  </a:lnTo>
                  <a:lnTo>
                    <a:pt x="1766747" y="14901"/>
                  </a:lnTo>
                  <a:lnTo>
                    <a:pt x="1762711" y="10555"/>
                  </a:lnTo>
                  <a:lnTo>
                    <a:pt x="1760538" y="7451"/>
                  </a:lnTo>
                  <a:lnTo>
                    <a:pt x="1759607" y="5278"/>
                  </a:lnTo>
                  <a:lnTo>
                    <a:pt x="1755571" y="0"/>
                  </a:lnTo>
                  <a:lnTo>
                    <a:pt x="1735702" y="0"/>
                  </a:lnTo>
                  <a:lnTo>
                    <a:pt x="1731666" y="18006"/>
                  </a:lnTo>
                  <a:lnTo>
                    <a:pt x="1721111" y="28561"/>
                  </a:lnTo>
                  <a:lnTo>
                    <a:pt x="1708693" y="38185"/>
                  </a:lnTo>
                  <a:lnTo>
                    <a:pt x="1695034" y="45636"/>
                  </a:lnTo>
                  <a:lnTo>
                    <a:pt x="1679511" y="53086"/>
                  </a:lnTo>
                  <a:lnTo>
                    <a:pt x="1679511" y="73265"/>
                  </a:lnTo>
                  <a:lnTo>
                    <a:pt x="1674234" y="73265"/>
                  </a:lnTo>
                  <a:lnTo>
                    <a:pt x="1668025" y="72334"/>
                  </a:lnTo>
                  <a:lnTo>
                    <a:pt x="1664921" y="72334"/>
                  </a:lnTo>
                  <a:lnTo>
                    <a:pt x="1659643" y="70161"/>
                  </a:lnTo>
                  <a:lnTo>
                    <a:pt x="1653434" y="75438"/>
                  </a:lnTo>
                  <a:lnTo>
                    <a:pt x="1646294" y="82889"/>
                  </a:lnTo>
                  <a:lnTo>
                    <a:pt x="1639153" y="88167"/>
                  </a:lnTo>
                  <a:lnTo>
                    <a:pt x="1632013" y="94376"/>
                  </a:lnTo>
                  <a:lnTo>
                    <a:pt x="1626736" y="94376"/>
                  </a:lnTo>
                  <a:lnTo>
                    <a:pt x="1616181" y="94376"/>
                  </a:lnTo>
                  <a:lnTo>
                    <a:pt x="1601590" y="94376"/>
                  </a:lnTo>
                  <a:lnTo>
                    <a:pt x="1586999" y="94376"/>
                  </a:lnTo>
                  <a:lnTo>
                    <a:pt x="1575512" y="94376"/>
                  </a:lnTo>
                  <a:lnTo>
                    <a:pt x="1572408" y="99653"/>
                  </a:lnTo>
                  <a:lnTo>
                    <a:pt x="1570235" y="104931"/>
                  </a:lnTo>
                  <a:lnTo>
                    <a:pt x="1567130" y="110208"/>
                  </a:lnTo>
                  <a:lnTo>
                    <a:pt x="1564957" y="117659"/>
                  </a:lnTo>
                  <a:lnTo>
                    <a:pt x="1543226" y="117659"/>
                  </a:lnTo>
                  <a:lnTo>
                    <a:pt x="1526462" y="123868"/>
                  </a:lnTo>
                  <a:lnTo>
                    <a:pt x="1511871" y="130077"/>
                  </a:lnTo>
                  <a:lnTo>
                    <a:pt x="1497280" y="141563"/>
                  </a:lnTo>
                  <a:lnTo>
                    <a:pt x="1484862" y="152118"/>
                  </a:lnTo>
                  <a:lnTo>
                    <a:pt x="1468098" y="161742"/>
                  </a:lnTo>
                  <a:lnTo>
                    <a:pt x="1462821" y="180679"/>
                  </a:lnTo>
                  <a:lnTo>
                    <a:pt x="1459716" y="198685"/>
                  </a:lnTo>
                  <a:lnTo>
                    <a:pt x="1455680" y="215760"/>
                  </a:lnTo>
                  <a:lnTo>
                    <a:pt x="1452576" y="215760"/>
                  </a:lnTo>
                  <a:lnTo>
                    <a:pt x="1445436" y="198685"/>
                  </a:lnTo>
                  <a:lnTo>
                    <a:pt x="1419358" y="203963"/>
                  </a:lnTo>
                  <a:lnTo>
                    <a:pt x="1395454" y="211414"/>
                  </a:lnTo>
                  <a:lnTo>
                    <a:pt x="1399490" y="233766"/>
                  </a:lnTo>
                  <a:lnTo>
                    <a:pt x="1404767" y="253945"/>
                  </a:lnTo>
                  <a:lnTo>
                    <a:pt x="1410045" y="275055"/>
                  </a:lnTo>
                  <a:lnTo>
                    <a:pt x="1419358" y="290888"/>
                  </a:lnTo>
                  <a:lnTo>
                    <a:pt x="1431776" y="304547"/>
                  </a:lnTo>
                  <a:lnTo>
                    <a:pt x="1431776" y="312929"/>
                  </a:lnTo>
                  <a:lnTo>
                    <a:pt x="1416254" y="302374"/>
                  </a:lnTo>
                  <a:lnTo>
                    <a:pt x="1399490" y="287473"/>
                  </a:lnTo>
                  <a:lnTo>
                    <a:pt x="1388934" y="272571"/>
                  </a:lnTo>
                  <a:lnTo>
                    <a:pt x="1368135" y="272571"/>
                  </a:lnTo>
                  <a:lnTo>
                    <a:pt x="1352612" y="275676"/>
                  </a:lnTo>
                  <a:lnTo>
                    <a:pt x="1338953" y="283127"/>
                  </a:lnTo>
                  <a:lnTo>
                    <a:pt x="1331812" y="274745"/>
                  </a:lnTo>
                  <a:lnTo>
                    <a:pt x="1328708" y="263258"/>
                  </a:lnTo>
                  <a:lnTo>
                    <a:pt x="1324672" y="252703"/>
                  </a:lnTo>
                  <a:lnTo>
                    <a:pt x="1321568" y="250530"/>
                  </a:lnTo>
                  <a:lnTo>
                    <a:pt x="1321568" y="249909"/>
                  </a:lnTo>
                  <a:lnTo>
                    <a:pt x="1319394" y="249909"/>
                  </a:lnTo>
                  <a:lnTo>
                    <a:pt x="1316290" y="249909"/>
                  </a:lnTo>
                  <a:lnTo>
                    <a:pt x="1312254" y="249909"/>
                  </a:lnTo>
                  <a:lnTo>
                    <a:pt x="1312254" y="284679"/>
                  </a:lnTo>
                  <a:lnTo>
                    <a:pt x="1289281" y="305789"/>
                  </a:lnTo>
                  <a:lnTo>
                    <a:pt x="1294559" y="320691"/>
                  </a:lnTo>
                  <a:lnTo>
                    <a:pt x="1299837" y="331246"/>
                  </a:lnTo>
                  <a:lnTo>
                    <a:pt x="1305114" y="343974"/>
                  </a:lnTo>
                  <a:lnTo>
                    <a:pt x="1309150" y="362911"/>
                  </a:lnTo>
                  <a:lnTo>
                    <a:pt x="1329018" y="370362"/>
                  </a:lnTo>
                  <a:lnTo>
                    <a:pt x="1350750" y="378744"/>
                  </a:lnTo>
                  <a:lnTo>
                    <a:pt x="1368445" y="386195"/>
                  </a:lnTo>
                  <a:lnTo>
                    <a:pt x="1368445" y="392403"/>
                  </a:lnTo>
                  <a:lnTo>
                    <a:pt x="1350750" y="386195"/>
                  </a:lnTo>
                  <a:lnTo>
                    <a:pt x="1332123" y="386195"/>
                  </a:lnTo>
                  <a:lnTo>
                    <a:pt x="1312254" y="386195"/>
                  </a:lnTo>
                  <a:lnTo>
                    <a:pt x="1314427" y="401096"/>
                  </a:lnTo>
                  <a:lnTo>
                    <a:pt x="1316601" y="418170"/>
                  </a:lnTo>
                  <a:lnTo>
                    <a:pt x="1319705" y="435245"/>
                  </a:lnTo>
                  <a:lnTo>
                    <a:pt x="1316601" y="453251"/>
                  </a:lnTo>
                  <a:lnTo>
                    <a:pt x="1310392" y="464737"/>
                  </a:lnTo>
                  <a:lnTo>
                    <a:pt x="1303251" y="479639"/>
                  </a:lnTo>
                  <a:lnTo>
                    <a:pt x="1296111" y="492367"/>
                  </a:lnTo>
                  <a:lnTo>
                    <a:pt x="1293006" y="494540"/>
                  </a:lnTo>
                  <a:lnTo>
                    <a:pt x="1290833" y="495472"/>
                  </a:lnTo>
                  <a:lnTo>
                    <a:pt x="1289902" y="497645"/>
                  </a:lnTo>
                  <a:lnTo>
                    <a:pt x="1269102" y="497645"/>
                  </a:lnTo>
                  <a:lnTo>
                    <a:pt x="1269102" y="492057"/>
                  </a:lnTo>
                  <a:lnTo>
                    <a:pt x="1276243" y="489883"/>
                  </a:lnTo>
                  <a:lnTo>
                    <a:pt x="1282452" y="486779"/>
                  </a:lnTo>
                  <a:lnTo>
                    <a:pt x="1287729" y="484606"/>
                  </a:lnTo>
                  <a:lnTo>
                    <a:pt x="1290833" y="480260"/>
                  </a:lnTo>
                  <a:lnTo>
                    <a:pt x="1296111" y="477155"/>
                  </a:lnTo>
                  <a:lnTo>
                    <a:pt x="1296111" y="460081"/>
                  </a:lnTo>
                  <a:lnTo>
                    <a:pt x="1300147" y="447352"/>
                  </a:lnTo>
                  <a:lnTo>
                    <a:pt x="1305424" y="435866"/>
                  </a:lnTo>
                  <a:lnTo>
                    <a:pt x="1302320" y="429657"/>
                  </a:lnTo>
                  <a:lnTo>
                    <a:pt x="1300147" y="423448"/>
                  </a:lnTo>
                  <a:lnTo>
                    <a:pt x="1296111" y="420344"/>
                  </a:lnTo>
                  <a:lnTo>
                    <a:pt x="1293006" y="415997"/>
                  </a:lnTo>
                  <a:lnTo>
                    <a:pt x="1290833" y="412893"/>
                  </a:lnTo>
                  <a:lnTo>
                    <a:pt x="1289902" y="407615"/>
                  </a:lnTo>
                  <a:lnTo>
                    <a:pt x="1289902" y="400165"/>
                  </a:lnTo>
                  <a:lnTo>
                    <a:pt x="1293006" y="390541"/>
                  </a:lnTo>
                  <a:lnTo>
                    <a:pt x="1296111" y="379054"/>
                  </a:lnTo>
                  <a:lnTo>
                    <a:pt x="1296111" y="366326"/>
                  </a:lnTo>
                  <a:lnTo>
                    <a:pt x="1293006" y="355771"/>
                  </a:lnTo>
                  <a:lnTo>
                    <a:pt x="1289902" y="340870"/>
                  </a:lnTo>
                  <a:lnTo>
                    <a:pt x="1283693" y="328141"/>
                  </a:lnTo>
                  <a:lnTo>
                    <a:pt x="1280589" y="318517"/>
                  </a:lnTo>
                  <a:lnTo>
                    <a:pt x="1282762" y="311067"/>
                  </a:lnTo>
                  <a:lnTo>
                    <a:pt x="1283693" y="299580"/>
                  </a:lnTo>
                  <a:lnTo>
                    <a:pt x="1287729" y="286852"/>
                  </a:lnTo>
                  <a:lnTo>
                    <a:pt x="1290833" y="271951"/>
                  </a:lnTo>
                  <a:lnTo>
                    <a:pt x="1293006" y="257049"/>
                  </a:lnTo>
                  <a:lnTo>
                    <a:pt x="1285866" y="249598"/>
                  </a:lnTo>
                  <a:lnTo>
                    <a:pt x="1280589" y="239975"/>
                  </a:lnTo>
                  <a:lnTo>
                    <a:pt x="1260720" y="239043"/>
                  </a:lnTo>
                  <a:lnTo>
                    <a:pt x="1243956" y="239975"/>
                  </a:lnTo>
                  <a:lnTo>
                    <a:pt x="1234643" y="246184"/>
                  </a:lnTo>
                  <a:lnTo>
                    <a:pt x="1227502" y="254566"/>
                  </a:lnTo>
                  <a:lnTo>
                    <a:pt x="1222225" y="266052"/>
                  </a:lnTo>
                  <a:lnTo>
                    <a:pt x="1218189" y="276607"/>
                  </a:lnTo>
                  <a:lnTo>
                    <a:pt x="1215085" y="290267"/>
                  </a:lnTo>
                  <a:lnTo>
                    <a:pt x="1211049" y="300822"/>
                  </a:lnTo>
                  <a:lnTo>
                    <a:pt x="1203909" y="310446"/>
                  </a:lnTo>
                  <a:lnTo>
                    <a:pt x="1193353" y="317896"/>
                  </a:lnTo>
                  <a:lnTo>
                    <a:pt x="1196458" y="338075"/>
                  </a:lnTo>
                  <a:lnTo>
                    <a:pt x="1198631" y="352977"/>
                  </a:lnTo>
                  <a:lnTo>
                    <a:pt x="1202667" y="370051"/>
                  </a:lnTo>
                  <a:lnTo>
                    <a:pt x="1200494" y="392403"/>
                  </a:lnTo>
                  <a:lnTo>
                    <a:pt x="1217258" y="392403"/>
                  </a:lnTo>
                  <a:lnTo>
                    <a:pt x="1218189" y="399854"/>
                  </a:lnTo>
                  <a:lnTo>
                    <a:pt x="1222225" y="405132"/>
                  </a:lnTo>
                  <a:lnTo>
                    <a:pt x="1224398" y="410409"/>
                  </a:lnTo>
                  <a:lnTo>
                    <a:pt x="1227502" y="414756"/>
                  </a:lnTo>
                  <a:lnTo>
                    <a:pt x="1232780" y="420033"/>
                  </a:lnTo>
                  <a:lnTo>
                    <a:pt x="1231849" y="423138"/>
                  </a:lnTo>
                  <a:lnTo>
                    <a:pt x="1231849" y="425311"/>
                  </a:lnTo>
                  <a:lnTo>
                    <a:pt x="1229676" y="427484"/>
                  </a:lnTo>
                  <a:lnTo>
                    <a:pt x="1220362" y="423138"/>
                  </a:lnTo>
                  <a:lnTo>
                    <a:pt x="1205771" y="415687"/>
                  </a:lnTo>
                  <a:lnTo>
                    <a:pt x="1190249" y="402959"/>
                  </a:lnTo>
                  <a:lnTo>
                    <a:pt x="1171622" y="390230"/>
                  </a:lnTo>
                  <a:lnTo>
                    <a:pt x="1159204" y="377502"/>
                  </a:lnTo>
                  <a:lnTo>
                    <a:pt x="1149891" y="366016"/>
                  </a:lnTo>
                  <a:lnTo>
                    <a:pt x="1142751" y="366016"/>
                  </a:lnTo>
                  <a:lnTo>
                    <a:pt x="1135611" y="366016"/>
                  </a:lnTo>
                  <a:lnTo>
                    <a:pt x="1130333" y="363842"/>
                  </a:lnTo>
                  <a:lnTo>
                    <a:pt x="1126297" y="362911"/>
                  </a:lnTo>
                  <a:lnTo>
                    <a:pt x="1119157" y="366016"/>
                  </a:lnTo>
                  <a:lnTo>
                    <a:pt x="1116052" y="368189"/>
                  </a:lnTo>
                  <a:lnTo>
                    <a:pt x="1112017" y="371293"/>
                  </a:lnTo>
                  <a:lnTo>
                    <a:pt x="1106739" y="375639"/>
                  </a:lnTo>
                  <a:lnTo>
                    <a:pt x="1106739" y="383090"/>
                  </a:lnTo>
                  <a:lnTo>
                    <a:pt x="1106739" y="388368"/>
                  </a:lnTo>
                  <a:lnTo>
                    <a:pt x="1108912" y="392714"/>
                  </a:lnTo>
                  <a:lnTo>
                    <a:pt x="1111085" y="395818"/>
                  </a:lnTo>
                  <a:lnTo>
                    <a:pt x="1114190" y="400165"/>
                  </a:lnTo>
                  <a:lnTo>
                    <a:pt x="1114190" y="405442"/>
                  </a:lnTo>
                  <a:lnTo>
                    <a:pt x="1112017" y="410720"/>
                  </a:lnTo>
                  <a:lnTo>
                    <a:pt x="1112017" y="415066"/>
                  </a:lnTo>
                  <a:lnTo>
                    <a:pt x="1111085" y="415997"/>
                  </a:lnTo>
                  <a:lnTo>
                    <a:pt x="1108912" y="420344"/>
                  </a:lnTo>
                  <a:lnTo>
                    <a:pt x="1106739" y="423448"/>
                  </a:lnTo>
                  <a:lnTo>
                    <a:pt x="1099599" y="422517"/>
                  </a:lnTo>
                  <a:lnTo>
                    <a:pt x="1096495" y="422517"/>
                  </a:lnTo>
                  <a:lnTo>
                    <a:pt x="1094321" y="420344"/>
                  </a:lnTo>
                  <a:lnTo>
                    <a:pt x="1092148" y="418170"/>
                  </a:lnTo>
                  <a:lnTo>
                    <a:pt x="1089044" y="415066"/>
                  </a:lnTo>
                  <a:lnTo>
                    <a:pt x="1086871" y="412893"/>
                  </a:lnTo>
                  <a:lnTo>
                    <a:pt x="1083766" y="412893"/>
                  </a:lnTo>
                  <a:lnTo>
                    <a:pt x="1072280" y="415997"/>
                  </a:lnTo>
                  <a:lnTo>
                    <a:pt x="1061724" y="420344"/>
                  </a:lnTo>
                  <a:lnTo>
                    <a:pt x="1048065" y="425621"/>
                  </a:lnTo>
                  <a:lnTo>
                    <a:pt x="1035647" y="430899"/>
                  </a:lnTo>
                  <a:lnTo>
                    <a:pt x="1030369" y="436176"/>
                  </a:lnTo>
                  <a:lnTo>
                    <a:pt x="1021056" y="436176"/>
                  </a:lnTo>
                  <a:lnTo>
                    <a:pt x="1028196" y="425621"/>
                  </a:lnTo>
                  <a:lnTo>
                    <a:pt x="1035336" y="420344"/>
                  </a:lnTo>
                  <a:lnTo>
                    <a:pt x="1044650" y="415066"/>
                  </a:lnTo>
                  <a:lnTo>
                    <a:pt x="1053963" y="407615"/>
                  </a:lnTo>
                  <a:lnTo>
                    <a:pt x="1040304" y="403269"/>
                  </a:lnTo>
                  <a:lnTo>
                    <a:pt x="1025713" y="400165"/>
                  </a:lnTo>
                  <a:lnTo>
                    <a:pt x="1010190" y="400165"/>
                  </a:lnTo>
                  <a:lnTo>
                    <a:pt x="1008017" y="407615"/>
                  </a:lnTo>
                  <a:lnTo>
                    <a:pt x="1008017" y="412893"/>
                  </a:lnTo>
                  <a:lnTo>
                    <a:pt x="1005844" y="415997"/>
                  </a:lnTo>
                  <a:lnTo>
                    <a:pt x="1003671" y="420344"/>
                  </a:lnTo>
                  <a:lnTo>
                    <a:pt x="1000567" y="423448"/>
                  </a:lnTo>
                  <a:lnTo>
                    <a:pt x="1000567" y="427794"/>
                  </a:lnTo>
                  <a:lnTo>
                    <a:pt x="996531" y="425621"/>
                  </a:lnTo>
                  <a:lnTo>
                    <a:pt x="995600" y="422517"/>
                  </a:lnTo>
                  <a:lnTo>
                    <a:pt x="993426" y="420344"/>
                  </a:lnTo>
                  <a:lnTo>
                    <a:pt x="991253" y="415997"/>
                  </a:lnTo>
                  <a:lnTo>
                    <a:pt x="990322" y="412893"/>
                  </a:lnTo>
                  <a:lnTo>
                    <a:pt x="986286" y="410720"/>
                  </a:lnTo>
                  <a:lnTo>
                    <a:pt x="983182" y="408547"/>
                  </a:lnTo>
                  <a:lnTo>
                    <a:pt x="981009" y="410720"/>
                  </a:lnTo>
                  <a:lnTo>
                    <a:pt x="975731" y="410720"/>
                  </a:lnTo>
                  <a:lnTo>
                    <a:pt x="969522" y="412893"/>
                  </a:lnTo>
                  <a:lnTo>
                    <a:pt x="957104" y="429967"/>
                  </a:lnTo>
                  <a:lnTo>
                    <a:pt x="942513" y="443627"/>
                  </a:lnTo>
                  <a:lnTo>
                    <a:pt x="930095" y="460702"/>
                  </a:lnTo>
                  <a:lnTo>
                    <a:pt x="932269" y="465979"/>
                  </a:lnTo>
                  <a:lnTo>
                    <a:pt x="932269" y="470325"/>
                  </a:lnTo>
                  <a:lnTo>
                    <a:pt x="932269" y="475603"/>
                  </a:lnTo>
                  <a:lnTo>
                    <a:pt x="932269" y="479949"/>
                  </a:lnTo>
                  <a:lnTo>
                    <a:pt x="930095" y="485227"/>
                  </a:lnTo>
                  <a:lnTo>
                    <a:pt x="926060" y="487400"/>
                  </a:lnTo>
                  <a:lnTo>
                    <a:pt x="925128" y="487400"/>
                  </a:lnTo>
                  <a:lnTo>
                    <a:pt x="922955" y="488331"/>
                  </a:lnTo>
                  <a:lnTo>
                    <a:pt x="920782" y="488331"/>
                  </a:lnTo>
                  <a:lnTo>
                    <a:pt x="915504" y="488331"/>
                  </a:lnTo>
                  <a:lnTo>
                    <a:pt x="911469" y="487400"/>
                  </a:lnTo>
                  <a:lnTo>
                    <a:pt x="908364" y="485227"/>
                  </a:lnTo>
                  <a:lnTo>
                    <a:pt x="906191" y="483054"/>
                  </a:lnTo>
                  <a:lnTo>
                    <a:pt x="900914" y="480881"/>
                  </a:lnTo>
                  <a:lnTo>
                    <a:pt x="900914" y="460702"/>
                  </a:lnTo>
                  <a:lnTo>
                    <a:pt x="908054" y="460702"/>
                  </a:lnTo>
                  <a:lnTo>
                    <a:pt x="911158" y="458528"/>
                  </a:lnTo>
                  <a:lnTo>
                    <a:pt x="913331" y="458528"/>
                  </a:lnTo>
                  <a:lnTo>
                    <a:pt x="917367" y="457597"/>
                  </a:lnTo>
                  <a:lnTo>
                    <a:pt x="917367" y="447973"/>
                  </a:lnTo>
                  <a:lnTo>
                    <a:pt x="911158" y="438349"/>
                  </a:lnTo>
                  <a:lnTo>
                    <a:pt x="904018" y="427794"/>
                  </a:lnTo>
                  <a:lnTo>
                    <a:pt x="896878" y="420344"/>
                  </a:lnTo>
                  <a:lnTo>
                    <a:pt x="866765" y="420344"/>
                  </a:lnTo>
                  <a:lnTo>
                    <a:pt x="873905" y="464737"/>
                  </a:lnTo>
                  <a:lnTo>
                    <a:pt x="877009" y="504785"/>
                  </a:lnTo>
                  <a:lnTo>
                    <a:pt x="869869" y="502612"/>
                  </a:lnTo>
                  <a:lnTo>
                    <a:pt x="862729" y="501680"/>
                  </a:lnTo>
                  <a:lnTo>
                    <a:pt x="855588" y="499507"/>
                  </a:lnTo>
                  <a:lnTo>
                    <a:pt x="850311" y="497334"/>
                  </a:lnTo>
                  <a:lnTo>
                    <a:pt x="840997" y="510062"/>
                  </a:lnTo>
                  <a:lnTo>
                    <a:pt x="830442" y="521549"/>
                  </a:lnTo>
                  <a:lnTo>
                    <a:pt x="813678" y="529000"/>
                  </a:lnTo>
                  <a:lnTo>
                    <a:pt x="815851" y="534277"/>
                  </a:lnTo>
                  <a:lnTo>
                    <a:pt x="815851" y="537382"/>
                  </a:lnTo>
                  <a:lnTo>
                    <a:pt x="815851" y="539555"/>
                  </a:lnTo>
                  <a:lnTo>
                    <a:pt x="818025" y="541728"/>
                  </a:lnTo>
                  <a:lnTo>
                    <a:pt x="818956" y="543901"/>
                  </a:lnTo>
                  <a:lnTo>
                    <a:pt x="821129" y="544832"/>
                  </a:lnTo>
                  <a:lnTo>
                    <a:pt x="821129" y="551041"/>
                  </a:lnTo>
                  <a:lnTo>
                    <a:pt x="818956" y="556319"/>
                  </a:lnTo>
                  <a:lnTo>
                    <a:pt x="818025" y="558492"/>
                  </a:lnTo>
                  <a:lnTo>
                    <a:pt x="815851" y="561596"/>
                  </a:lnTo>
                  <a:lnTo>
                    <a:pt x="813678" y="565943"/>
                  </a:lnTo>
                  <a:lnTo>
                    <a:pt x="799087" y="559734"/>
                  </a:lnTo>
                  <a:lnTo>
                    <a:pt x="786669" y="552283"/>
                  </a:lnTo>
                  <a:lnTo>
                    <a:pt x="774252" y="544832"/>
                  </a:lnTo>
                  <a:lnTo>
                    <a:pt x="774252" y="549179"/>
                  </a:lnTo>
                  <a:lnTo>
                    <a:pt x="767732" y="549179"/>
                  </a:lnTo>
                  <a:lnTo>
                    <a:pt x="767732" y="559734"/>
                  </a:lnTo>
                  <a:lnTo>
                    <a:pt x="769906" y="569358"/>
                  </a:lnTo>
                  <a:lnTo>
                    <a:pt x="772079" y="582086"/>
                  </a:lnTo>
                  <a:lnTo>
                    <a:pt x="764938" y="581155"/>
                  </a:lnTo>
                  <a:lnTo>
                    <a:pt x="760903" y="576808"/>
                  </a:lnTo>
                  <a:lnTo>
                    <a:pt x="755625" y="574635"/>
                  </a:lnTo>
                  <a:lnTo>
                    <a:pt x="752520" y="569358"/>
                  </a:lnTo>
                  <a:lnTo>
                    <a:pt x="748485" y="559734"/>
                  </a:lnTo>
                  <a:lnTo>
                    <a:pt x="745380" y="544832"/>
                  </a:lnTo>
                  <a:lnTo>
                    <a:pt x="743207" y="526827"/>
                  </a:lnTo>
                  <a:lnTo>
                    <a:pt x="741034" y="509752"/>
                  </a:lnTo>
                  <a:lnTo>
                    <a:pt x="738861" y="497024"/>
                  </a:lnTo>
                  <a:lnTo>
                    <a:pt x="753452" y="502301"/>
                  </a:lnTo>
                  <a:lnTo>
                    <a:pt x="768043" y="509752"/>
                  </a:lnTo>
                  <a:lnTo>
                    <a:pt x="784807" y="517203"/>
                  </a:lnTo>
                  <a:lnTo>
                    <a:pt x="802502" y="517203"/>
                  </a:lnTo>
                  <a:lnTo>
                    <a:pt x="819266" y="508821"/>
                  </a:lnTo>
                  <a:lnTo>
                    <a:pt x="831684" y="495161"/>
                  </a:lnTo>
                  <a:lnTo>
                    <a:pt x="833857" y="479328"/>
                  </a:lnTo>
                  <a:lnTo>
                    <a:pt x="830753" y="462254"/>
                  </a:lnTo>
                  <a:lnTo>
                    <a:pt x="819266" y="445179"/>
                  </a:lnTo>
                  <a:lnTo>
                    <a:pt x="806848" y="429347"/>
                  </a:lnTo>
                  <a:lnTo>
                    <a:pt x="792258" y="414445"/>
                  </a:lnTo>
                  <a:lnTo>
                    <a:pt x="777667" y="402959"/>
                  </a:lnTo>
                  <a:lnTo>
                    <a:pt x="765249" y="395508"/>
                  </a:lnTo>
                  <a:lnTo>
                    <a:pt x="732031" y="392403"/>
                  </a:lnTo>
                  <a:lnTo>
                    <a:pt x="726753" y="386195"/>
                  </a:lnTo>
                  <a:lnTo>
                    <a:pt x="721476" y="380917"/>
                  </a:lnTo>
                  <a:lnTo>
                    <a:pt x="719303" y="375639"/>
                  </a:lnTo>
                  <a:lnTo>
                    <a:pt x="717130" y="371293"/>
                  </a:lnTo>
                  <a:lnTo>
                    <a:pt x="711852" y="371293"/>
                  </a:lnTo>
                  <a:lnTo>
                    <a:pt x="704712" y="373466"/>
                  </a:lnTo>
                  <a:lnTo>
                    <a:pt x="692294" y="378744"/>
                  </a:lnTo>
                  <a:lnTo>
                    <a:pt x="690121" y="375639"/>
                  </a:lnTo>
                  <a:lnTo>
                    <a:pt x="689190" y="373466"/>
                  </a:lnTo>
                  <a:lnTo>
                    <a:pt x="687016" y="373466"/>
                  </a:lnTo>
                  <a:lnTo>
                    <a:pt x="684843" y="370362"/>
                  </a:lnTo>
                  <a:lnTo>
                    <a:pt x="684843" y="366016"/>
                  </a:lnTo>
                  <a:lnTo>
                    <a:pt x="687016" y="363842"/>
                  </a:lnTo>
                  <a:lnTo>
                    <a:pt x="687016" y="362911"/>
                  </a:lnTo>
                  <a:lnTo>
                    <a:pt x="689190" y="362911"/>
                  </a:lnTo>
                  <a:lnTo>
                    <a:pt x="690121" y="360738"/>
                  </a:lnTo>
                  <a:lnTo>
                    <a:pt x="692294" y="358565"/>
                  </a:lnTo>
                  <a:lnTo>
                    <a:pt x="689190" y="343664"/>
                  </a:lnTo>
                  <a:lnTo>
                    <a:pt x="682981" y="336213"/>
                  </a:lnTo>
                  <a:lnTo>
                    <a:pt x="675840" y="334040"/>
                  </a:lnTo>
                  <a:lnTo>
                    <a:pt x="668700" y="333108"/>
                  </a:lnTo>
                  <a:lnTo>
                    <a:pt x="660318" y="328762"/>
                  </a:lnTo>
                  <a:lnTo>
                    <a:pt x="653178" y="321311"/>
                  </a:lnTo>
                  <a:lnTo>
                    <a:pt x="636414" y="323485"/>
                  </a:lnTo>
                  <a:lnTo>
                    <a:pt x="619650" y="327831"/>
                  </a:lnTo>
                  <a:lnTo>
                    <a:pt x="607232" y="330935"/>
                  </a:lnTo>
                  <a:lnTo>
                    <a:pt x="595745" y="340559"/>
                  </a:lnTo>
                  <a:lnTo>
                    <a:pt x="589536" y="355460"/>
                  </a:lnTo>
                  <a:lnTo>
                    <a:pt x="583328" y="351114"/>
                  </a:lnTo>
                  <a:lnTo>
                    <a:pt x="581465" y="351114"/>
                  </a:lnTo>
                  <a:lnTo>
                    <a:pt x="579292" y="348941"/>
                  </a:lnTo>
                  <a:lnTo>
                    <a:pt x="577119" y="348941"/>
                  </a:lnTo>
                  <a:lnTo>
                    <a:pt x="574014" y="348941"/>
                  </a:lnTo>
                  <a:lnTo>
                    <a:pt x="569978" y="348941"/>
                  </a:lnTo>
                  <a:lnTo>
                    <a:pt x="564701" y="348941"/>
                  </a:lnTo>
                  <a:lnTo>
                    <a:pt x="564701" y="362601"/>
                  </a:lnTo>
                  <a:lnTo>
                    <a:pt x="560665" y="360428"/>
                  </a:lnTo>
                  <a:lnTo>
                    <a:pt x="559734" y="360428"/>
                  </a:lnTo>
                  <a:lnTo>
                    <a:pt x="557561" y="360428"/>
                  </a:lnTo>
                  <a:lnTo>
                    <a:pt x="555387" y="358254"/>
                  </a:lnTo>
                  <a:lnTo>
                    <a:pt x="535519" y="363532"/>
                  </a:lnTo>
                  <a:lnTo>
                    <a:pt x="520928" y="375019"/>
                  </a:lnTo>
                  <a:lnTo>
                    <a:pt x="511615" y="392093"/>
                  </a:lnTo>
                  <a:lnTo>
                    <a:pt x="494850" y="392093"/>
                  </a:lnTo>
                  <a:lnTo>
                    <a:pt x="494850" y="406994"/>
                  </a:lnTo>
                  <a:lnTo>
                    <a:pt x="479328" y="415377"/>
                  </a:lnTo>
                  <a:lnTo>
                    <a:pt x="466910" y="430278"/>
                  </a:lnTo>
                  <a:lnTo>
                    <a:pt x="453251" y="452630"/>
                  </a:lnTo>
                  <a:lnTo>
                    <a:pt x="442696" y="476845"/>
                  </a:lnTo>
                  <a:lnTo>
                    <a:pt x="431209" y="501060"/>
                  </a:lnTo>
                  <a:lnTo>
                    <a:pt x="420654" y="524343"/>
                  </a:lnTo>
                  <a:lnTo>
                    <a:pt x="408236" y="544522"/>
                  </a:lnTo>
                  <a:lnTo>
                    <a:pt x="394577" y="561596"/>
                  </a:lnTo>
                  <a:lnTo>
                    <a:pt x="396750" y="565943"/>
                  </a:lnTo>
                  <a:lnTo>
                    <a:pt x="396750" y="569047"/>
                  </a:lnTo>
                  <a:lnTo>
                    <a:pt x="396750" y="571220"/>
                  </a:lnTo>
                  <a:lnTo>
                    <a:pt x="398923" y="571220"/>
                  </a:lnTo>
                  <a:lnTo>
                    <a:pt x="401096" y="571220"/>
                  </a:lnTo>
                  <a:lnTo>
                    <a:pt x="404200" y="573393"/>
                  </a:lnTo>
                  <a:lnTo>
                    <a:pt x="394887" y="581775"/>
                  </a:lnTo>
                  <a:lnTo>
                    <a:pt x="384332" y="586122"/>
                  </a:lnTo>
                  <a:lnTo>
                    <a:pt x="371914" y="593572"/>
                  </a:lnTo>
                  <a:lnTo>
                    <a:pt x="369741" y="596677"/>
                  </a:lnTo>
                  <a:lnTo>
                    <a:pt x="367568" y="602886"/>
                  </a:lnTo>
                  <a:lnTo>
                    <a:pt x="366636" y="605990"/>
                  </a:lnTo>
                  <a:lnTo>
                    <a:pt x="364463" y="610336"/>
                  </a:lnTo>
                  <a:lnTo>
                    <a:pt x="360427" y="613441"/>
                  </a:lnTo>
                  <a:lnTo>
                    <a:pt x="359496" y="611268"/>
                  </a:lnTo>
                  <a:lnTo>
                    <a:pt x="357323" y="610336"/>
                  </a:lnTo>
                  <a:lnTo>
                    <a:pt x="355150" y="608163"/>
                  </a:lnTo>
                  <a:lnTo>
                    <a:pt x="352045" y="605990"/>
                  </a:lnTo>
                  <a:lnTo>
                    <a:pt x="345836" y="611268"/>
                  </a:lnTo>
                  <a:lnTo>
                    <a:pt x="340559" y="617477"/>
                  </a:lnTo>
                  <a:lnTo>
                    <a:pt x="335281" y="622754"/>
                  </a:lnTo>
                  <a:lnTo>
                    <a:pt x="331246" y="625859"/>
                  </a:lnTo>
                  <a:lnTo>
                    <a:pt x="325968" y="640760"/>
                  </a:lnTo>
                  <a:lnTo>
                    <a:pt x="323795" y="652247"/>
                  </a:lnTo>
                  <a:lnTo>
                    <a:pt x="320690" y="660629"/>
                  </a:lnTo>
                  <a:lnTo>
                    <a:pt x="311377" y="670252"/>
                  </a:lnTo>
                  <a:lnTo>
                    <a:pt x="313550" y="692605"/>
                  </a:lnTo>
                  <a:lnTo>
                    <a:pt x="316655" y="709679"/>
                  </a:lnTo>
                  <a:lnTo>
                    <a:pt x="320690" y="724581"/>
                  </a:lnTo>
                  <a:lnTo>
                    <a:pt x="322864" y="742586"/>
                  </a:lnTo>
                  <a:lnTo>
                    <a:pt x="323795" y="764938"/>
                  </a:lnTo>
                  <a:lnTo>
                    <a:pt x="327831" y="764938"/>
                  </a:lnTo>
                  <a:lnTo>
                    <a:pt x="330004" y="767112"/>
                  </a:lnTo>
                  <a:lnTo>
                    <a:pt x="330935" y="767112"/>
                  </a:lnTo>
                  <a:lnTo>
                    <a:pt x="333108" y="767112"/>
                  </a:lnTo>
                  <a:lnTo>
                    <a:pt x="335281" y="769285"/>
                  </a:lnTo>
                  <a:lnTo>
                    <a:pt x="352977" y="764938"/>
                  </a:lnTo>
                  <a:lnTo>
                    <a:pt x="364463" y="759661"/>
                  </a:lnTo>
                  <a:lnTo>
                    <a:pt x="375018" y="752210"/>
                  </a:lnTo>
                  <a:lnTo>
                    <a:pt x="384332" y="742586"/>
                  </a:lnTo>
                  <a:lnTo>
                    <a:pt x="398923" y="735136"/>
                  </a:lnTo>
                  <a:lnTo>
                    <a:pt x="409478" y="762765"/>
                  </a:lnTo>
                  <a:lnTo>
                    <a:pt x="415687" y="786980"/>
                  </a:lnTo>
                  <a:lnTo>
                    <a:pt x="424069" y="809332"/>
                  </a:lnTo>
                  <a:lnTo>
                    <a:pt x="438660" y="829511"/>
                  </a:lnTo>
                  <a:lnTo>
                    <a:pt x="438660" y="833857"/>
                  </a:lnTo>
                  <a:lnTo>
                    <a:pt x="444869" y="833857"/>
                  </a:lnTo>
                  <a:lnTo>
                    <a:pt x="453251" y="818956"/>
                  </a:lnTo>
                  <a:lnTo>
                    <a:pt x="462564" y="807470"/>
                  </a:lnTo>
                  <a:lnTo>
                    <a:pt x="474051" y="796914"/>
                  </a:lnTo>
                  <a:lnTo>
                    <a:pt x="481191" y="784186"/>
                  </a:lnTo>
                  <a:lnTo>
                    <a:pt x="488331" y="767112"/>
                  </a:lnTo>
                  <a:lnTo>
                    <a:pt x="491436" y="744759"/>
                  </a:lnTo>
                  <a:lnTo>
                    <a:pt x="515340" y="735136"/>
                  </a:lnTo>
                  <a:lnTo>
                    <a:pt x="516271" y="734204"/>
                  </a:lnTo>
                  <a:lnTo>
                    <a:pt x="516271" y="729858"/>
                  </a:lnTo>
                  <a:lnTo>
                    <a:pt x="518444" y="727685"/>
                  </a:lnTo>
                  <a:lnTo>
                    <a:pt x="518444" y="726754"/>
                  </a:lnTo>
                  <a:lnTo>
                    <a:pt x="520618" y="724581"/>
                  </a:lnTo>
                  <a:lnTo>
                    <a:pt x="522791" y="722407"/>
                  </a:lnTo>
                  <a:lnTo>
                    <a:pt x="528068" y="720234"/>
                  </a:lnTo>
                  <a:lnTo>
                    <a:pt x="524032" y="704402"/>
                  </a:lnTo>
                  <a:lnTo>
                    <a:pt x="516892" y="690742"/>
                  </a:lnTo>
                  <a:lnTo>
                    <a:pt x="506337" y="680187"/>
                  </a:lnTo>
                  <a:lnTo>
                    <a:pt x="494850" y="670563"/>
                  </a:lnTo>
                  <a:lnTo>
                    <a:pt x="501059" y="645106"/>
                  </a:lnTo>
                  <a:lnTo>
                    <a:pt x="509441" y="622754"/>
                  </a:lnTo>
                  <a:lnTo>
                    <a:pt x="523101" y="603817"/>
                  </a:lnTo>
                  <a:lnTo>
                    <a:pt x="537692" y="587984"/>
                  </a:lnTo>
                  <a:lnTo>
                    <a:pt x="550110" y="570910"/>
                  </a:lnTo>
                  <a:lnTo>
                    <a:pt x="559423" y="550731"/>
                  </a:lnTo>
                  <a:lnTo>
                    <a:pt x="564701" y="524343"/>
                  </a:lnTo>
                  <a:lnTo>
                    <a:pt x="581465" y="523412"/>
                  </a:lnTo>
                  <a:lnTo>
                    <a:pt x="595125" y="521238"/>
                  </a:lnTo>
                  <a:lnTo>
                    <a:pt x="601334" y="526516"/>
                  </a:lnTo>
                  <a:lnTo>
                    <a:pt x="606611" y="531794"/>
                  </a:lnTo>
                  <a:lnTo>
                    <a:pt x="611889" y="537071"/>
                  </a:lnTo>
                  <a:lnTo>
                    <a:pt x="602575" y="554146"/>
                  </a:lnTo>
                  <a:lnTo>
                    <a:pt x="590157" y="569047"/>
                  </a:lnTo>
                  <a:lnTo>
                    <a:pt x="575566" y="583949"/>
                  </a:lnTo>
                  <a:lnTo>
                    <a:pt x="560976" y="596677"/>
                  </a:lnTo>
                  <a:lnTo>
                    <a:pt x="552593" y="615614"/>
                  </a:lnTo>
                  <a:lnTo>
                    <a:pt x="550420" y="628342"/>
                  </a:lnTo>
                  <a:lnTo>
                    <a:pt x="552593" y="643244"/>
                  </a:lnTo>
                  <a:lnTo>
                    <a:pt x="553525" y="655972"/>
                  </a:lnTo>
                  <a:lnTo>
                    <a:pt x="552593" y="667458"/>
                  </a:lnTo>
                  <a:lnTo>
                    <a:pt x="553525" y="682360"/>
                  </a:lnTo>
                  <a:lnTo>
                    <a:pt x="557561" y="690742"/>
                  </a:lnTo>
                  <a:lnTo>
                    <a:pt x="562838" y="698193"/>
                  </a:lnTo>
                  <a:lnTo>
                    <a:pt x="568116" y="705643"/>
                  </a:lnTo>
                  <a:lnTo>
                    <a:pt x="572152" y="715267"/>
                  </a:lnTo>
                  <a:lnTo>
                    <a:pt x="593883" y="712163"/>
                  </a:lnTo>
                  <a:lnTo>
                    <a:pt x="613751" y="705954"/>
                  </a:lnTo>
                  <a:lnTo>
                    <a:pt x="631447" y="697572"/>
                  </a:lnTo>
                  <a:lnTo>
                    <a:pt x="638587" y="697572"/>
                  </a:lnTo>
                  <a:lnTo>
                    <a:pt x="644796" y="698503"/>
                  </a:lnTo>
                  <a:lnTo>
                    <a:pt x="647900" y="700676"/>
                  </a:lnTo>
                  <a:lnTo>
                    <a:pt x="653178" y="702849"/>
                  </a:lnTo>
                  <a:lnTo>
                    <a:pt x="659387" y="705022"/>
                  </a:lnTo>
                  <a:lnTo>
                    <a:pt x="652246" y="715578"/>
                  </a:lnTo>
                  <a:lnTo>
                    <a:pt x="642933" y="719924"/>
                  </a:lnTo>
                  <a:lnTo>
                    <a:pt x="633620" y="717751"/>
                  </a:lnTo>
                  <a:lnTo>
                    <a:pt x="621202" y="715578"/>
                  </a:lnTo>
                  <a:lnTo>
                    <a:pt x="608784" y="715578"/>
                  </a:lnTo>
                  <a:lnTo>
                    <a:pt x="601644" y="719924"/>
                  </a:lnTo>
                  <a:lnTo>
                    <a:pt x="595435" y="723028"/>
                  </a:lnTo>
                  <a:lnTo>
                    <a:pt x="589226" y="727375"/>
                  </a:lnTo>
                  <a:lnTo>
                    <a:pt x="579913" y="728306"/>
                  </a:lnTo>
                  <a:lnTo>
                    <a:pt x="583017" y="745380"/>
                  </a:lnTo>
                  <a:lnTo>
                    <a:pt x="585190" y="755004"/>
                  </a:lnTo>
                  <a:lnTo>
                    <a:pt x="589226" y="762455"/>
                  </a:lnTo>
                  <a:lnTo>
                    <a:pt x="590157" y="773010"/>
                  </a:lnTo>
                  <a:lnTo>
                    <a:pt x="592331" y="790085"/>
                  </a:lnTo>
                  <a:lnTo>
                    <a:pt x="587053" y="787911"/>
                  </a:lnTo>
                  <a:lnTo>
                    <a:pt x="581775" y="785738"/>
                  </a:lnTo>
                  <a:lnTo>
                    <a:pt x="579602" y="784807"/>
                  </a:lnTo>
                  <a:lnTo>
                    <a:pt x="577429" y="780461"/>
                  </a:lnTo>
                  <a:lnTo>
                    <a:pt x="575256" y="777356"/>
                  </a:lnTo>
                  <a:lnTo>
                    <a:pt x="572152" y="773010"/>
                  </a:lnTo>
                  <a:lnTo>
                    <a:pt x="572152" y="769906"/>
                  </a:lnTo>
                  <a:lnTo>
                    <a:pt x="566874" y="770837"/>
                  </a:lnTo>
                  <a:lnTo>
                    <a:pt x="562838" y="773010"/>
                  </a:lnTo>
                  <a:lnTo>
                    <a:pt x="559734" y="777356"/>
                  </a:lnTo>
                  <a:lnTo>
                    <a:pt x="555698" y="778288"/>
                  </a:lnTo>
                  <a:lnTo>
                    <a:pt x="552593" y="782634"/>
                  </a:lnTo>
                  <a:lnTo>
                    <a:pt x="548558" y="808090"/>
                  </a:lnTo>
                  <a:lnTo>
                    <a:pt x="548558" y="839756"/>
                  </a:lnTo>
                  <a:lnTo>
                    <a:pt x="543280" y="841929"/>
                  </a:lnTo>
                  <a:lnTo>
                    <a:pt x="539244" y="841929"/>
                  </a:lnTo>
                  <a:lnTo>
                    <a:pt x="536140" y="842860"/>
                  </a:lnTo>
                  <a:lnTo>
                    <a:pt x="532104" y="847207"/>
                  </a:lnTo>
                  <a:lnTo>
                    <a:pt x="531173" y="849380"/>
                  </a:lnTo>
                  <a:lnTo>
                    <a:pt x="528999" y="854657"/>
                  </a:lnTo>
                  <a:lnTo>
                    <a:pt x="509131" y="850311"/>
                  </a:lnTo>
                  <a:lnTo>
                    <a:pt x="494540" y="849380"/>
                  </a:lnTo>
                  <a:lnTo>
                    <a:pt x="485227" y="852484"/>
                  </a:lnTo>
                  <a:lnTo>
                    <a:pt x="478086" y="856830"/>
                  </a:lnTo>
                  <a:lnTo>
                    <a:pt x="472809" y="862108"/>
                  </a:lnTo>
                  <a:lnTo>
                    <a:pt x="463495" y="867386"/>
                  </a:lnTo>
                  <a:lnTo>
                    <a:pt x="452940" y="871732"/>
                  </a:lnTo>
                  <a:lnTo>
                    <a:pt x="443627" y="871732"/>
                  </a:lnTo>
                  <a:lnTo>
                    <a:pt x="436487" y="865523"/>
                  </a:lnTo>
                  <a:lnTo>
                    <a:pt x="431209" y="862418"/>
                  </a:lnTo>
                  <a:lnTo>
                    <a:pt x="423138" y="862418"/>
                  </a:lnTo>
                  <a:lnTo>
                    <a:pt x="411651" y="867696"/>
                  </a:lnTo>
                  <a:lnTo>
                    <a:pt x="406373" y="864592"/>
                  </a:lnTo>
                  <a:lnTo>
                    <a:pt x="402338" y="862418"/>
                  </a:lnTo>
                  <a:lnTo>
                    <a:pt x="401406" y="860245"/>
                  </a:lnTo>
                  <a:lnTo>
                    <a:pt x="397371" y="858072"/>
                  </a:lnTo>
                  <a:lnTo>
                    <a:pt x="392093" y="854968"/>
                  </a:lnTo>
                  <a:lnTo>
                    <a:pt x="392093" y="842239"/>
                  </a:lnTo>
                  <a:lnTo>
                    <a:pt x="394266" y="825165"/>
                  </a:lnTo>
                  <a:lnTo>
                    <a:pt x="395197" y="807159"/>
                  </a:lnTo>
                  <a:lnTo>
                    <a:pt x="397371" y="793500"/>
                  </a:lnTo>
                  <a:lnTo>
                    <a:pt x="399544" y="786049"/>
                  </a:lnTo>
                  <a:lnTo>
                    <a:pt x="399544" y="777667"/>
                  </a:lnTo>
                  <a:lnTo>
                    <a:pt x="387126" y="780771"/>
                  </a:lnTo>
                  <a:lnTo>
                    <a:pt x="375639" y="785117"/>
                  </a:lnTo>
                  <a:lnTo>
                    <a:pt x="360117" y="786049"/>
                  </a:lnTo>
                  <a:lnTo>
                    <a:pt x="361048" y="803123"/>
                  </a:lnTo>
                  <a:lnTo>
                    <a:pt x="361048" y="823302"/>
                  </a:lnTo>
                  <a:lnTo>
                    <a:pt x="365084" y="845654"/>
                  </a:lnTo>
                  <a:lnTo>
                    <a:pt x="372224" y="864592"/>
                  </a:lnTo>
                  <a:lnTo>
                    <a:pt x="370051" y="865523"/>
                  </a:lnTo>
                  <a:lnTo>
                    <a:pt x="370051" y="867696"/>
                  </a:lnTo>
                  <a:lnTo>
                    <a:pt x="370051" y="869869"/>
                  </a:lnTo>
                  <a:lnTo>
                    <a:pt x="367878" y="872042"/>
                  </a:lnTo>
                  <a:lnTo>
                    <a:pt x="353287" y="877320"/>
                  </a:lnTo>
                  <a:lnTo>
                    <a:pt x="337765" y="882597"/>
                  </a:lnTo>
                  <a:lnTo>
                    <a:pt x="324105" y="887875"/>
                  </a:lnTo>
                  <a:lnTo>
                    <a:pt x="313550" y="895326"/>
                  </a:lnTo>
                  <a:lnTo>
                    <a:pt x="308273" y="906812"/>
                  </a:lnTo>
                  <a:lnTo>
                    <a:pt x="306099" y="917367"/>
                  </a:lnTo>
                  <a:lnTo>
                    <a:pt x="298959" y="928854"/>
                  </a:lnTo>
                  <a:lnTo>
                    <a:pt x="264500" y="939409"/>
                  </a:lnTo>
                  <a:lnTo>
                    <a:pt x="262327" y="943755"/>
                  </a:lnTo>
                  <a:lnTo>
                    <a:pt x="260154" y="946860"/>
                  </a:lnTo>
                  <a:lnTo>
                    <a:pt x="260154" y="951206"/>
                  </a:lnTo>
                  <a:lnTo>
                    <a:pt x="260154" y="954310"/>
                  </a:lnTo>
                  <a:lnTo>
                    <a:pt x="260154" y="958657"/>
                  </a:lnTo>
                  <a:lnTo>
                    <a:pt x="259222" y="961761"/>
                  </a:lnTo>
                  <a:lnTo>
                    <a:pt x="257049" y="963934"/>
                  </a:lnTo>
                  <a:lnTo>
                    <a:pt x="251771" y="966107"/>
                  </a:lnTo>
                  <a:lnTo>
                    <a:pt x="247736" y="967039"/>
                  </a:lnTo>
                  <a:lnTo>
                    <a:pt x="242458" y="969212"/>
                  </a:lnTo>
                  <a:lnTo>
                    <a:pt x="238422" y="973558"/>
                  </a:lnTo>
                  <a:lnTo>
                    <a:pt x="235318" y="971385"/>
                  </a:lnTo>
                  <a:lnTo>
                    <a:pt x="231282" y="969212"/>
                  </a:lnTo>
                  <a:lnTo>
                    <a:pt x="228178" y="969212"/>
                  </a:lnTo>
                  <a:lnTo>
                    <a:pt x="226004" y="967039"/>
                  </a:lnTo>
                  <a:lnTo>
                    <a:pt x="220727" y="966107"/>
                  </a:lnTo>
                  <a:lnTo>
                    <a:pt x="215449" y="966107"/>
                  </a:lnTo>
                  <a:lnTo>
                    <a:pt x="215449" y="986286"/>
                  </a:lnTo>
                  <a:lnTo>
                    <a:pt x="209240" y="986286"/>
                  </a:lnTo>
                  <a:lnTo>
                    <a:pt x="203963" y="986286"/>
                  </a:lnTo>
                  <a:lnTo>
                    <a:pt x="198685" y="988459"/>
                  </a:lnTo>
                  <a:lnTo>
                    <a:pt x="194650" y="989391"/>
                  </a:lnTo>
                  <a:lnTo>
                    <a:pt x="188441" y="989391"/>
                  </a:lnTo>
                  <a:lnTo>
                    <a:pt x="184405" y="991564"/>
                  </a:lnTo>
                  <a:lnTo>
                    <a:pt x="181300" y="991564"/>
                  </a:lnTo>
                  <a:lnTo>
                    <a:pt x="179127" y="993737"/>
                  </a:lnTo>
                  <a:lnTo>
                    <a:pt x="175091" y="995910"/>
                  </a:lnTo>
                  <a:lnTo>
                    <a:pt x="171987" y="996842"/>
                  </a:lnTo>
                  <a:lnTo>
                    <a:pt x="181300" y="1006465"/>
                  </a:lnTo>
                  <a:lnTo>
                    <a:pt x="193718" y="1013916"/>
                  </a:lnTo>
                  <a:lnTo>
                    <a:pt x="206136" y="1018262"/>
                  </a:lnTo>
                  <a:lnTo>
                    <a:pt x="218554" y="1021367"/>
                  </a:lnTo>
                  <a:lnTo>
                    <a:pt x="220727" y="1040304"/>
                  </a:lnTo>
                  <a:lnTo>
                    <a:pt x="222900" y="1056137"/>
                  </a:lnTo>
                  <a:lnTo>
                    <a:pt x="222900" y="1073211"/>
                  </a:lnTo>
                  <a:lnTo>
                    <a:pt x="218864" y="1088113"/>
                  </a:lnTo>
                  <a:lnTo>
                    <a:pt x="218864" y="1090286"/>
                  </a:lnTo>
                  <a:lnTo>
                    <a:pt x="218864" y="1091217"/>
                  </a:lnTo>
                  <a:lnTo>
                    <a:pt x="216691" y="1091217"/>
                  </a:lnTo>
                  <a:lnTo>
                    <a:pt x="216691" y="1093390"/>
                  </a:lnTo>
                  <a:lnTo>
                    <a:pt x="215760" y="1095563"/>
                  </a:lnTo>
                  <a:lnTo>
                    <a:pt x="202100" y="1100841"/>
                  </a:lnTo>
                  <a:lnTo>
                    <a:pt x="184405" y="1105187"/>
                  </a:lnTo>
                  <a:lnTo>
                    <a:pt x="166709" y="1105187"/>
                  </a:lnTo>
                  <a:lnTo>
                    <a:pt x="149945" y="1100841"/>
                  </a:lnTo>
                  <a:lnTo>
                    <a:pt x="135354" y="1095563"/>
                  </a:lnTo>
                  <a:lnTo>
                    <a:pt x="130077" y="1095563"/>
                  </a:lnTo>
                  <a:lnTo>
                    <a:pt x="126041" y="1097736"/>
                  </a:lnTo>
                  <a:lnTo>
                    <a:pt x="122936" y="1097736"/>
                  </a:lnTo>
                  <a:lnTo>
                    <a:pt x="120763" y="1097736"/>
                  </a:lnTo>
                  <a:lnTo>
                    <a:pt x="118590" y="1098668"/>
                  </a:lnTo>
                  <a:lnTo>
                    <a:pt x="116417" y="1103014"/>
                  </a:lnTo>
                  <a:lnTo>
                    <a:pt x="115796" y="1106739"/>
                  </a:lnTo>
                  <a:lnTo>
                    <a:pt x="111760" y="1119468"/>
                  </a:lnTo>
                  <a:lnTo>
                    <a:pt x="111760" y="1140578"/>
                  </a:lnTo>
                  <a:lnTo>
                    <a:pt x="111760" y="1163861"/>
                  </a:lnTo>
                  <a:lnTo>
                    <a:pt x="113934" y="1188076"/>
                  </a:lnTo>
                  <a:lnTo>
                    <a:pt x="116107" y="1208255"/>
                  </a:lnTo>
                  <a:lnTo>
                    <a:pt x="116107" y="1223157"/>
                  </a:lnTo>
                  <a:lnTo>
                    <a:pt x="119211" y="1223157"/>
                  </a:lnTo>
                  <a:lnTo>
                    <a:pt x="119211" y="1228434"/>
                  </a:lnTo>
                  <a:lnTo>
                    <a:pt x="126351" y="1228434"/>
                  </a:lnTo>
                  <a:lnTo>
                    <a:pt x="131629" y="1227503"/>
                  </a:lnTo>
                  <a:lnTo>
                    <a:pt x="135665" y="1227503"/>
                  </a:lnTo>
                  <a:lnTo>
                    <a:pt x="138769" y="1223157"/>
                  </a:lnTo>
                  <a:lnTo>
                    <a:pt x="144978" y="1225330"/>
                  </a:lnTo>
                  <a:lnTo>
                    <a:pt x="148083" y="1225330"/>
                  </a:lnTo>
                  <a:lnTo>
                    <a:pt x="152118" y="1227503"/>
                  </a:lnTo>
                  <a:lnTo>
                    <a:pt x="155223" y="1228434"/>
                  </a:lnTo>
                  <a:lnTo>
                    <a:pt x="157396" y="1230607"/>
                  </a:lnTo>
                  <a:lnTo>
                    <a:pt x="157396" y="1232780"/>
                  </a:lnTo>
                  <a:lnTo>
                    <a:pt x="157396" y="1234953"/>
                  </a:lnTo>
                  <a:lnTo>
                    <a:pt x="159569" y="1234953"/>
                  </a:lnTo>
                  <a:lnTo>
                    <a:pt x="159569" y="1235885"/>
                  </a:lnTo>
                  <a:lnTo>
                    <a:pt x="153360" y="1252959"/>
                  </a:lnTo>
                  <a:lnTo>
                    <a:pt x="142805" y="1265688"/>
                  </a:lnTo>
                  <a:lnTo>
                    <a:pt x="130387" y="1277174"/>
                  </a:lnTo>
                  <a:lnTo>
                    <a:pt x="116728" y="1287729"/>
                  </a:lnTo>
                  <a:lnTo>
                    <a:pt x="104310" y="1299216"/>
                  </a:lnTo>
                  <a:lnTo>
                    <a:pt x="94996" y="1314117"/>
                  </a:lnTo>
                  <a:lnTo>
                    <a:pt x="94065" y="1324672"/>
                  </a:lnTo>
                  <a:lnTo>
                    <a:pt x="94996" y="1337401"/>
                  </a:lnTo>
                  <a:lnTo>
                    <a:pt x="94996" y="1348887"/>
                  </a:lnTo>
                  <a:lnTo>
                    <a:pt x="91892" y="1357269"/>
                  </a:lnTo>
                  <a:lnTo>
                    <a:pt x="77301" y="1366893"/>
                  </a:lnTo>
                  <a:lnTo>
                    <a:pt x="62710" y="1374344"/>
                  </a:lnTo>
                  <a:lnTo>
                    <a:pt x="48119" y="1383967"/>
                  </a:lnTo>
                  <a:lnTo>
                    <a:pt x="35701" y="1394523"/>
                  </a:lnTo>
                  <a:lnTo>
                    <a:pt x="31666" y="1401973"/>
                  </a:lnTo>
                  <a:lnTo>
                    <a:pt x="24525" y="1415633"/>
                  </a:lnTo>
                  <a:lnTo>
                    <a:pt x="17385" y="1431466"/>
                  </a:lnTo>
                  <a:lnTo>
                    <a:pt x="10245" y="1450403"/>
                  </a:lnTo>
                  <a:lnTo>
                    <a:pt x="3104" y="1466236"/>
                  </a:lnTo>
                  <a:lnTo>
                    <a:pt x="0" y="1481137"/>
                  </a:lnTo>
                  <a:lnTo>
                    <a:pt x="0" y="1492623"/>
                  </a:lnTo>
                  <a:lnTo>
                    <a:pt x="3104" y="1500074"/>
                  </a:lnTo>
                  <a:lnTo>
                    <a:pt x="9313" y="1509698"/>
                  </a:lnTo>
                  <a:lnTo>
                    <a:pt x="12418" y="1518080"/>
                  </a:lnTo>
                  <a:lnTo>
                    <a:pt x="12418" y="1532981"/>
                  </a:lnTo>
                  <a:lnTo>
                    <a:pt x="10245" y="1542605"/>
                  </a:lnTo>
                  <a:lnTo>
                    <a:pt x="7140" y="1555334"/>
                  </a:lnTo>
                  <a:lnTo>
                    <a:pt x="3104" y="1570235"/>
                  </a:lnTo>
                  <a:lnTo>
                    <a:pt x="2173" y="1587309"/>
                  </a:lnTo>
                  <a:lnTo>
                    <a:pt x="5278" y="1597865"/>
                  </a:lnTo>
                  <a:lnTo>
                    <a:pt x="5278" y="1622079"/>
                  </a:lnTo>
                  <a:lnTo>
                    <a:pt x="14591" y="1633566"/>
                  </a:lnTo>
                  <a:lnTo>
                    <a:pt x="29182" y="1646294"/>
                  </a:lnTo>
                  <a:lnTo>
                    <a:pt x="45946" y="1659022"/>
                  </a:lnTo>
                  <a:lnTo>
                    <a:pt x="56501" y="1671751"/>
                  </a:lnTo>
                  <a:lnTo>
                    <a:pt x="65815" y="1695965"/>
                  </a:lnTo>
                  <a:lnTo>
                    <a:pt x="78232" y="1705589"/>
                  </a:lnTo>
                  <a:lnTo>
                    <a:pt x="92823" y="1713040"/>
                  </a:lnTo>
                  <a:lnTo>
                    <a:pt x="107414" y="1720491"/>
                  </a:lnTo>
                  <a:lnTo>
                    <a:pt x="122005" y="1727941"/>
                  </a:lnTo>
                  <a:lnTo>
                    <a:pt x="132560" y="1740670"/>
                  </a:lnTo>
                  <a:lnTo>
                    <a:pt x="139701" y="1738497"/>
                  </a:lnTo>
                  <a:lnTo>
                    <a:pt x="145910" y="1736323"/>
                  </a:lnTo>
                  <a:lnTo>
                    <a:pt x="149014" y="1733219"/>
                  </a:lnTo>
                  <a:lnTo>
                    <a:pt x="153050" y="1731046"/>
                  </a:lnTo>
                  <a:lnTo>
                    <a:pt x="161432" y="1733219"/>
                  </a:lnTo>
                  <a:lnTo>
                    <a:pt x="172918" y="1736323"/>
                  </a:lnTo>
                  <a:lnTo>
                    <a:pt x="185336" y="1736323"/>
                  </a:lnTo>
                  <a:lnTo>
                    <a:pt x="189372" y="1723595"/>
                  </a:lnTo>
                  <a:lnTo>
                    <a:pt x="224763" y="1731046"/>
                  </a:lnTo>
                  <a:lnTo>
                    <a:pt x="239354" y="1725768"/>
                  </a:lnTo>
                  <a:lnTo>
                    <a:pt x="257980" y="1718318"/>
                  </a:lnTo>
                  <a:lnTo>
                    <a:pt x="275676" y="1710867"/>
                  </a:lnTo>
                  <a:lnTo>
                    <a:pt x="290267" y="1713040"/>
                  </a:lnTo>
                  <a:lnTo>
                    <a:pt x="302685" y="1713971"/>
                  </a:lnTo>
                  <a:lnTo>
                    <a:pt x="316344" y="1716144"/>
                  </a:lnTo>
                  <a:lnTo>
                    <a:pt x="336213" y="1747810"/>
                  </a:lnTo>
                  <a:lnTo>
                    <a:pt x="343353" y="1747810"/>
                  </a:lnTo>
                  <a:lnTo>
                    <a:pt x="348631" y="1747810"/>
                  </a:lnTo>
                  <a:lnTo>
                    <a:pt x="353908" y="1745637"/>
                  </a:lnTo>
                  <a:lnTo>
                    <a:pt x="356081" y="1743464"/>
                  </a:lnTo>
                  <a:lnTo>
                    <a:pt x="360117" y="1740359"/>
                  </a:lnTo>
                  <a:lnTo>
                    <a:pt x="367257" y="1742532"/>
                  </a:lnTo>
                  <a:lnTo>
                    <a:pt x="372535" y="1742532"/>
                  </a:lnTo>
                  <a:lnTo>
                    <a:pt x="375639" y="1743464"/>
                  </a:lnTo>
                  <a:lnTo>
                    <a:pt x="379675" y="1747810"/>
                  </a:lnTo>
                  <a:lnTo>
                    <a:pt x="382780" y="1749983"/>
                  </a:lnTo>
                  <a:lnTo>
                    <a:pt x="388989" y="1753088"/>
                  </a:lnTo>
                  <a:lnTo>
                    <a:pt x="382780" y="1775440"/>
                  </a:lnTo>
                  <a:lnTo>
                    <a:pt x="377502" y="1795619"/>
                  </a:lnTo>
                  <a:lnTo>
                    <a:pt x="372224" y="1817971"/>
                  </a:lnTo>
                  <a:lnTo>
                    <a:pt x="388989" y="1835045"/>
                  </a:lnTo>
                  <a:lnTo>
                    <a:pt x="404511" y="1855224"/>
                  </a:lnTo>
                  <a:lnTo>
                    <a:pt x="421275" y="1877576"/>
                  </a:lnTo>
                  <a:lnTo>
                    <a:pt x="431830" y="1899928"/>
                  </a:lnTo>
                  <a:lnTo>
                    <a:pt x="435866" y="1917003"/>
                  </a:lnTo>
                  <a:lnTo>
                    <a:pt x="435866" y="1929731"/>
                  </a:lnTo>
                  <a:lnTo>
                    <a:pt x="438039" y="1942459"/>
                  </a:lnTo>
                  <a:lnTo>
                    <a:pt x="445179" y="1957361"/>
                  </a:lnTo>
                  <a:lnTo>
                    <a:pt x="438970" y="1972262"/>
                  </a:lnTo>
                  <a:lnTo>
                    <a:pt x="431830" y="1989337"/>
                  </a:lnTo>
                  <a:lnTo>
                    <a:pt x="421275" y="2009516"/>
                  </a:lnTo>
                  <a:lnTo>
                    <a:pt x="414135" y="2027522"/>
                  </a:lnTo>
                  <a:lnTo>
                    <a:pt x="410099" y="2048632"/>
                  </a:lnTo>
                  <a:lnTo>
                    <a:pt x="412272" y="2066638"/>
                  </a:lnTo>
                  <a:lnTo>
                    <a:pt x="419412" y="2081539"/>
                  </a:lnTo>
                  <a:lnTo>
                    <a:pt x="430899" y="2096441"/>
                  </a:lnTo>
                  <a:lnTo>
                    <a:pt x="441454" y="2113515"/>
                  </a:lnTo>
                  <a:lnTo>
                    <a:pt x="448594" y="2128416"/>
                  </a:lnTo>
                  <a:lnTo>
                    <a:pt x="448594" y="2133694"/>
                  </a:lnTo>
                  <a:lnTo>
                    <a:pt x="448594" y="2138972"/>
                  </a:lnTo>
                  <a:lnTo>
                    <a:pt x="446421" y="2143318"/>
                  </a:lnTo>
                  <a:lnTo>
                    <a:pt x="445490" y="2148595"/>
                  </a:lnTo>
                  <a:lnTo>
                    <a:pt x="445490" y="2151700"/>
                  </a:lnTo>
                  <a:lnTo>
                    <a:pt x="445490" y="2156046"/>
                  </a:lnTo>
                  <a:lnTo>
                    <a:pt x="452630" y="2159151"/>
                  </a:lnTo>
                  <a:lnTo>
                    <a:pt x="450457" y="2163497"/>
                  </a:lnTo>
                  <a:lnTo>
                    <a:pt x="448284" y="2166601"/>
                  </a:lnTo>
                  <a:lnTo>
                    <a:pt x="448284" y="2170948"/>
                  </a:lnTo>
                  <a:lnTo>
                    <a:pt x="446111" y="2176225"/>
                  </a:lnTo>
                  <a:lnTo>
                    <a:pt x="448284" y="2181503"/>
                  </a:lnTo>
                  <a:lnTo>
                    <a:pt x="450457" y="2181503"/>
                  </a:lnTo>
                  <a:lnTo>
                    <a:pt x="452630" y="2185849"/>
                  </a:lnTo>
                  <a:lnTo>
                    <a:pt x="455734" y="2186780"/>
                  </a:lnTo>
                  <a:lnTo>
                    <a:pt x="459770" y="2191127"/>
                  </a:lnTo>
                  <a:lnTo>
                    <a:pt x="459770" y="2193300"/>
                  </a:lnTo>
                  <a:lnTo>
                    <a:pt x="455734" y="2206028"/>
                  </a:lnTo>
                  <a:lnTo>
                    <a:pt x="465048" y="2224034"/>
                  </a:lnTo>
                  <a:lnTo>
                    <a:pt x="479639" y="2242971"/>
                  </a:lnTo>
                  <a:lnTo>
                    <a:pt x="494230" y="2260046"/>
                  </a:lnTo>
                  <a:lnTo>
                    <a:pt x="504785" y="2278051"/>
                  </a:lnTo>
                  <a:lnTo>
                    <a:pt x="506958" y="2290780"/>
                  </a:lnTo>
                  <a:lnTo>
                    <a:pt x="506958" y="2303508"/>
                  </a:lnTo>
                  <a:lnTo>
                    <a:pt x="506958" y="2314994"/>
                  </a:lnTo>
                  <a:lnTo>
                    <a:pt x="509131" y="2324618"/>
                  </a:lnTo>
                  <a:lnTo>
                    <a:pt x="512236" y="2327723"/>
                  </a:lnTo>
                  <a:lnTo>
                    <a:pt x="516271" y="2333000"/>
                  </a:lnTo>
                  <a:lnTo>
                    <a:pt x="519376" y="2335173"/>
                  </a:lnTo>
                  <a:lnTo>
                    <a:pt x="523411" y="2339520"/>
                  </a:lnTo>
                  <a:lnTo>
                    <a:pt x="528689" y="2342624"/>
                  </a:lnTo>
                  <a:lnTo>
                    <a:pt x="553835" y="2337347"/>
                  </a:lnTo>
                  <a:lnTo>
                    <a:pt x="582086" y="2332069"/>
                  </a:lnTo>
                  <a:lnTo>
                    <a:pt x="609095" y="2324618"/>
                  </a:lnTo>
                  <a:lnTo>
                    <a:pt x="636103" y="2317168"/>
                  </a:lnTo>
                  <a:lnTo>
                    <a:pt x="657834" y="2303508"/>
                  </a:lnTo>
                  <a:lnTo>
                    <a:pt x="675530" y="2287675"/>
                  </a:lnTo>
                  <a:lnTo>
                    <a:pt x="684843" y="2270601"/>
                  </a:lnTo>
                  <a:lnTo>
                    <a:pt x="691984" y="2253526"/>
                  </a:lnTo>
                  <a:lnTo>
                    <a:pt x="715888" y="2233347"/>
                  </a:lnTo>
                  <a:lnTo>
                    <a:pt x="718992" y="2218446"/>
                  </a:lnTo>
                  <a:lnTo>
                    <a:pt x="721165" y="2203544"/>
                  </a:lnTo>
                  <a:lnTo>
                    <a:pt x="723339" y="2188643"/>
                  </a:lnTo>
                  <a:lnTo>
                    <a:pt x="728616" y="2175915"/>
                  </a:lnTo>
                  <a:lnTo>
                    <a:pt x="748485" y="2171568"/>
                  </a:lnTo>
                  <a:lnTo>
                    <a:pt x="752520" y="2168464"/>
                  </a:lnTo>
                  <a:lnTo>
                    <a:pt x="753452" y="2164118"/>
                  </a:lnTo>
                  <a:lnTo>
                    <a:pt x="757488" y="2161013"/>
                  </a:lnTo>
                  <a:lnTo>
                    <a:pt x="759661" y="2158840"/>
                  </a:lnTo>
                  <a:lnTo>
                    <a:pt x="762765" y="2155736"/>
                  </a:lnTo>
                  <a:lnTo>
                    <a:pt x="768043" y="2151390"/>
                  </a:lnTo>
                  <a:lnTo>
                    <a:pt x="764938" y="2131211"/>
                  </a:lnTo>
                  <a:lnTo>
                    <a:pt x="757798" y="2114136"/>
                  </a:lnTo>
                  <a:lnTo>
                    <a:pt x="748485" y="2103581"/>
                  </a:lnTo>
                  <a:lnTo>
                    <a:pt x="757798" y="2084644"/>
                  </a:lnTo>
                  <a:lnTo>
                    <a:pt x="772389" y="2071915"/>
                  </a:lnTo>
                  <a:lnTo>
                    <a:pt x="790084" y="2062291"/>
                  </a:lnTo>
                  <a:lnTo>
                    <a:pt x="808711" y="2053909"/>
                  </a:lnTo>
                  <a:lnTo>
                    <a:pt x="824234" y="2042423"/>
                  </a:lnTo>
                  <a:lnTo>
                    <a:pt x="835720" y="2019140"/>
                  </a:lnTo>
                  <a:lnTo>
                    <a:pt x="837893" y="1996787"/>
                  </a:lnTo>
                  <a:lnTo>
                    <a:pt x="831684" y="1974435"/>
                  </a:lnTo>
                  <a:lnTo>
                    <a:pt x="824544" y="1952083"/>
                  </a:lnTo>
                  <a:lnTo>
                    <a:pt x="817404" y="1931904"/>
                  </a:lnTo>
                  <a:lnTo>
                    <a:pt x="810263" y="1909552"/>
                  </a:lnTo>
                  <a:lnTo>
                    <a:pt x="807159" y="1887200"/>
                  </a:lnTo>
                  <a:lnTo>
                    <a:pt x="812437" y="1862985"/>
                  </a:lnTo>
                  <a:lnTo>
                    <a:pt x="827027" y="1837529"/>
                  </a:lnTo>
                  <a:lnTo>
                    <a:pt x="845654" y="1815177"/>
                  </a:lnTo>
                  <a:lnTo>
                    <a:pt x="867385" y="1794066"/>
                  </a:lnTo>
                  <a:lnTo>
                    <a:pt x="890358" y="1776060"/>
                  </a:lnTo>
                  <a:lnTo>
                    <a:pt x="912090" y="1757123"/>
                  </a:lnTo>
                  <a:lnTo>
                    <a:pt x="931958" y="1736944"/>
                  </a:lnTo>
                  <a:lnTo>
                    <a:pt x="945618" y="1718938"/>
                  </a:lnTo>
                  <a:lnTo>
                    <a:pt x="958036" y="1696586"/>
                  </a:lnTo>
                  <a:lnTo>
                    <a:pt x="968591" y="1674234"/>
                  </a:lnTo>
                  <a:lnTo>
                    <a:pt x="975731" y="1655297"/>
                  </a:lnTo>
                  <a:lnTo>
                    <a:pt x="979767" y="1642569"/>
                  </a:lnTo>
                  <a:lnTo>
                    <a:pt x="979767" y="1631393"/>
                  </a:lnTo>
                  <a:lnTo>
                    <a:pt x="985044" y="1621769"/>
                  </a:lnTo>
                  <a:lnTo>
                    <a:pt x="985044" y="1618665"/>
                  </a:lnTo>
                  <a:lnTo>
                    <a:pt x="963313" y="1621769"/>
                  </a:lnTo>
                  <a:lnTo>
                    <a:pt x="939409" y="1627046"/>
                  </a:lnTo>
                  <a:lnTo>
                    <a:pt x="914263" y="1633255"/>
                  </a:lnTo>
                  <a:lnTo>
                    <a:pt x="895636" y="1641637"/>
                  </a:lnTo>
                  <a:lnTo>
                    <a:pt x="880114" y="1640706"/>
                  </a:lnTo>
                  <a:lnTo>
                    <a:pt x="874836" y="1634497"/>
                  </a:lnTo>
                  <a:lnTo>
                    <a:pt x="872663" y="1629220"/>
                  </a:lnTo>
                  <a:lnTo>
                    <a:pt x="872663" y="1623942"/>
                  </a:lnTo>
                  <a:lnTo>
                    <a:pt x="872663" y="1616491"/>
                  </a:lnTo>
                  <a:lnTo>
                    <a:pt x="868627" y="1611214"/>
                  </a:lnTo>
                  <a:lnTo>
                    <a:pt x="854036" y="1599727"/>
                  </a:lnTo>
                  <a:lnTo>
                    <a:pt x="836341" y="1589172"/>
                  </a:lnTo>
                  <a:lnTo>
                    <a:pt x="819577" y="1577686"/>
                  </a:lnTo>
                  <a:lnTo>
                    <a:pt x="809022" y="1564957"/>
                  </a:lnTo>
                  <a:lnTo>
                    <a:pt x="804986" y="1553471"/>
                  </a:lnTo>
                  <a:lnTo>
                    <a:pt x="802813" y="1545089"/>
                  </a:lnTo>
                  <a:lnTo>
                    <a:pt x="799708" y="1533602"/>
                  </a:lnTo>
                  <a:lnTo>
                    <a:pt x="797535" y="1530498"/>
                  </a:lnTo>
                  <a:lnTo>
                    <a:pt x="792258" y="1526152"/>
                  </a:lnTo>
                  <a:lnTo>
                    <a:pt x="786980" y="1523047"/>
                  </a:lnTo>
                  <a:lnTo>
                    <a:pt x="782944" y="1517770"/>
                  </a:lnTo>
                  <a:lnTo>
                    <a:pt x="779840" y="1513423"/>
                  </a:lnTo>
                  <a:lnTo>
                    <a:pt x="779840" y="1476480"/>
                  </a:lnTo>
                  <a:lnTo>
                    <a:pt x="777667" y="1471203"/>
                  </a:lnTo>
                  <a:lnTo>
                    <a:pt x="772389" y="1466856"/>
                  </a:lnTo>
                  <a:lnTo>
                    <a:pt x="768353" y="1463752"/>
                  </a:lnTo>
                  <a:lnTo>
                    <a:pt x="763076" y="1459406"/>
                  </a:lnTo>
                  <a:lnTo>
                    <a:pt x="759971" y="1456301"/>
                  </a:lnTo>
                  <a:lnTo>
                    <a:pt x="750658" y="1436122"/>
                  </a:lnTo>
                  <a:lnTo>
                    <a:pt x="743518" y="1415943"/>
                  </a:lnTo>
                  <a:lnTo>
                    <a:pt x="736377" y="1393591"/>
                  </a:lnTo>
                  <a:lnTo>
                    <a:pt x="724891" y="1374654"/>
                  </a:lnTo>
                  <a:lnTo>
                    <a:pt x="712473" y="1357580"/>
                  </a:lnTo>
                  <a:lnTo>
                    <a:pt x="712473" y="1350129"/>
                  </a:lnTo>
                  <a:lnTo>
                    <a:pt x="716509" y="1350129"/>
                  </a:lnTo>
                  <a:lnTo>
                    <a:pt x="719613" y="1357580"/>
                  </a:lnTo>
                  <a:lnTo>
                    <a:pt x="723649" y="1363788"/>
                  </a:lnTo>
                  <a:lnTo>
                    <a:pt x="726753" y="1366893"/>
                  </a:lnTo>
                  <a:lnTo>
                    <a:pt x="730789" y="1369066"/>
                  </a:lnTo>
                  <a:lnTo>
                    <a:pt x="733894" y="1371239"/>
                  </a:lnTo>
                  <a:lnTo>
                    <a:pt x="737930" y="1372170"/>
                  </a:lnTo>
                  <a:lnTo>
                    <a:pt x="738861" y="1376517"/>
                  </a:lnTo>
                  <a:lnTo>
                    <a:pt x="745070" y="1378690"/>
                  </a:lnTo>
                  <a:lnTo>
                    <a:pt x="755625" y="1386141"/>
                  </a:lnTo>
                  <a:lnTo>
                    <a:pt x="762765" y="1396696"/>
                  </a:lnTo>
                  <a:lnTo>
                    <a:pt x="768043" y="1409424"/>
                  </a:lnTo>
                  <a:lnTo>
                    <a:pt x="774252" y="1423084"/>
                  </a:lnTo>
                  <a:lnTo>
                    <a:pt x="779529" y="1435812"/>
                  </a:lnTo>
                  <a:lnTo>
                    <a:pt x="799398" y="1448540"/>
                  </a:lnTo>
                  <a:lnTo>
                    <a:pt x="804675" y="1459095"/>
                  </a:lnTo>
                  <a:lnTo>
                    <a:pt x="806848" y="1472755"/>
                  </a:lnTo>
                  <a:lnTo>
                    <a:pt x="809022" y="1485483"/>
                  </a:lnTo>
                  <a:lnTo>
                    <a:pt x="812126" y="1496038"/>
                  </a:lnTo>
                  <a:lnTo>
                    <a:pt x="824544" y="1510940"/>
                  </a:lnTo>
                  <a:lnTo>
                    <a:pt x="838204" y="1525841"/>
                  </a:lnTo>
                  <a:lnTo>
                    <a:pt x="850621" y="1542916"/>
                  </a:lnTo>
                  <a:lnTo>
                    <a:pt x="859935" y="1560922"/>
                  </a:lnTo>
                  <a:lnTo>
                    <a:pt x="860866" y="1572408"/>
                  </a:lnTo>
                  <a:lnTo>
                    <a:pt x="860866" y="1582963"/>
                  </a:lnTo>
                  <a:lnTo>
                    <a:pt x="863039" y="1594450"/>
                  </a:lnTo>
                  <a:lnTo>
                    <a:pt x="868317" y="1605005"/>
                  </a:lnTo>
                  <a:lnTo>
                    <a:pt x="870490" y="1609351"/>
                  </a:lnTo>
                  <a:lnTo>
                    <a:pt x="872663" y="1611524"/>
                  </a:lnTo>
                  <a:lnTo>
                    <a:pt x="874836" y="1612456"/>
                  </a:lnTo>
                  <a:lnTo>
                    <a:pt x="875767" y="1612456"/>
                  </a:lnTo>
                  <a:lnTo>
                    <a:pt x="879803" y="1614629"/>
                  </a:lnTo>
                  <a:lnTo>
                    <a:pt x="889117" y="1614629"/>
                  </a:lnTo>
                  <a:lnTo>
                    <a:pt x="901534" y="1611524"/>
                  </a:lnTo>
                  <a:lnTo>
                    <a:pt x="913952" y="1604074"/>
                  </a:lnTo>
                  <a:lnTo>
                    <a:pt x="928543" y="1597865"/>
                  </a:lnTo>
                  <a:lnTo>
                    <a:pt x="946239" y="1592587"/>
                  </a:lnTo>
                  <a:lnTo>
                    <a:pt x="963003" y="1589483"/>
                  </a:lnTo>
                  <a:lnTo>
                    <a:pt x="979767" y="1582032"/>
                  </a:lnTo>
                  <a:lnTo>
                    <a:pt x="992185" y="1572408"/>
                  </a:lnTo>
                  <a:lnTo>
                    <a:pt x="1002740" y="1560922"/>
                  </a:lnTo>
                  <a:lnTo>
                    <a:pt x="1016399" y="1553471"/>
                  </a:lnTo>
                  <a:lnTo>
                    <a:pt x="1039372" y="1553471"/>
                  </a:lnTo>
                  <a:lnTo>
                    <a:pt x="1039372" y="1544468"/>
                  </a:lnTo>
                  <a:lnTo>
                    <a:pt x="1057999" y="1531740"/>
                  </a:lnTo>
                  <a:lnTo>
                    <a:pt x="1075694" y="1520253"/>
                  </a:lnTo>
                  <a:lnTo>
                    <a:pt x="1075694" y="1500074"/>
                  </a:lnTo>
                  <a:lnTo>
                    <a:pt x="1089354" y="1494797"/>
                  </a:lnTo>
                  <a:lnTo>
                    <a:pt x="1095563" y="1487346"/>
                  </a:lnTo>
                  <a:lnTo>
                    <a:pt x="1101772" y="1477722"/>
                  </a:lnTo>
                  <a:lnTo>
                    <a:pt x="1108912" y="1468098"/>
                  </a:lnTo>
                  <a:lnTo>
                    <a:pt x="1087181" y="1450092"/>
                  </a:lnTo>
                  <a:lnTo>
                    <a:pt x="1060172" y="1435191"/>
                  </a:lnTo>
                  <a:lnTo>
                    <a:pt x="1057999" y="1420290"/>
                  </a:lnTo>
                  <a:lnTo>
                    <a:pt x="1055826" y="1401352"/>
                  </a:lnTo>
                  <a:lnTo>
                    <a:pt x="1035958" y="1416254"/>
                  </a:lnTo>
                  <a:lnTo>
                    <a:pt x="1019193" y="1435191"/>
                  </a:lnTo>
                  <a:lnTo>
                    <a:pt x="1008638" y="1435191"/>
                  </a:lnTo>
                  <a:lnTo>
                    <a:pt x="999325" y="1437364"/>
                  </a:lnTo>
                  <a:lnTo>
                    <a:pt x="992185" y="1438295"/>
                  </a:lnTo>
                  <a:lnTo>
                    <a:pt x="990011" y="1433018"/>
                  </a:lnTo>
                  <a:lnTo>
                    <a:pt x="989080" y="1427740"/>
                  </a:lnTo>
                  <a:lnTo>
                    <a:pt x="989080" y="1422463"/>
                  </a:lnTo>
                  <a:lnTo>
                    <a:pt x="986907" y="1416254"/>
                  </a:lnTo>
                  <a:lnTo>
                    <a:pt x="984734" y="1410976"/>
                  </a:lnTo>
                  <a:lnTo>
                    <a:pt x="979456" y="1408803"/>
                  </a:lnTo>
                  <a:lnTo>
                    <a:pt x="977283" y="1408803"/>
                  </a:lnTo>
                  <a:lnTo>
                    <a:pt x="975110" y="1408803"/>
                  </a:lnTo>
                  <a:lnTo>
                    <a:pt x="975110" y="1410976"/>
                  </a:lnTo>
                  <a:lnTo>
                    <a:pt x="974179" y="1413149"/>
                  </a:lnTo>
                  <a:lnTo>
                    <a:pt x="972006" y="1418427"/>
                  </a:lnTo>
                  <a:lnTo>
                    <a:pt x="964865" y="1407872"/>
                  </a:lnTo>
                  <a:lnTo>
                    <a:pt x="957725" y="1392970"/>
                  </a:lnTo>
                  <a:lnTo>
                    <a:pt x="948412" y="1375896"/>
                  </a:lnTo>
                  <a:lnTo>
                    <a:pt x="943134" y="1358821"/>
                  </a:lnTo>
                  <a:lnTo>
                    <a:pt x="939098" y="1343920"/>
                  </a:lnTo>
                  <a:lnTo>
                    <a:pt x="946239" y="1343920"/>
                  </a:lnTo>
                  <a:lnTo>
                    <a:pt x="950274" y="1343920"/>
                  </a:lnTo>
                  <a:lnTo>
                    <a:pt x="952448" y="1343920"/>
                  </a:lnTo>
                  <a:lnTo>
                    <a:pt x="953379" y="1343920"/>
                  </a:lnTo>
                  <a:lnTo>
                    <a:pt x="955552" y="1343920"/>
                  </a:lnTo>
                  <a:lnTo>
                    <a:pt x="967039" y="1353544"/>
                  </a:lnTo>
                  <a:lnTo>
                    <a:pt x="972316" y="1363167"/>
                  </a:lnTo>
                  <a:lnTo>
                    <a:pt x="975421" y="1373723"/>
                  </a:lnTo>
                  <a:lnTo>
                    <a:pt x="984734" y="1381173"/>
                  </a:lnTo>
                  <a:lnTo>
                    <a:pt x="997152" y="1388624"/>
                  </a:lnTo>
                  <a:lnTo>
                    <a:pt x="1008638" y="1393902"/>
                  </a:lnTo>
                  <a:lnTo>
                    <a:pt x="1019193" y="1401352"/>
                  </a:lnTo>
                  <a:lnTo>
                    <a:pt x="1031611" y="1401352"/>
                  </a:lnTo>
                  <a:lnTo>
                    <a:pt x="1040925" y="1400421"/>
                  </a:lnTo>
                  <a:lnTo>
                    <a:pt x="1048065" y="1398248"/>
                  </a:lnTo>
                  <a:lnTo>
                    <a:pt x="1059551" y="1393902"/>
                  </a:lnTo>
                  <a:lnTo>
                    <a:pt x="1066692" y="1407561"/>
                  </a:lnTo>
                  <a:lnTo>
                    <a:pt x="1071969" y="1418116"/>
                  </a:lnTo>
                  <a:lnTo>
                    <a:pt x="1102082" y="1420290"/>
                  </a:lnTo>
                  <a:lnTo>
                    <a:pt x="1133438" y="1422463"/>
                  </a:lnTo>
                  <a:lnTo>
                    <a:pt x="1164793" y="1422463"/>
                  </a:lnTo>
                  <a:lnTo>
                    <a:pt x="1194906" y="1418116"/>
                  </a:lnTo>
                  <a:lnTo>
                    <a:pt x="1206392" y="1429603"/>
                  </a:lnTo>
                  <a:lnTo>
                    <a:pt x="1218810" y="1437985"/>
                  </a:lnTo>
                  <a:lnTo>
                    <a:pt x="1231228" y="1447609"/>
                  </a:lnTo>
                  <a:lnTo>
                    <a:pt x="1238368" y="1458164"/>
                  </a:lnTo>
                  <a:lnTo>
                    <a:pt x="1235264" y="1471824"/>
                  </a:lnTo>
                  <a:lnTo>
                    <a:pt x="1238368" y="1474928"/>
                  </a:lnTo>
                  <a:lnTo>
                    <a:pt x="1242404" y="1479274"/>
                  </a:lnTo>
                  <a:lnTo>
                    <a:pt x="1247681" y="1482379"/>
                  </a:lnTo>
                  <a:lnTo>
                    <a:pt x="1251717" y="1486725"/>
                  </a:lnTo>
                  <a:lnTo>
                    <a:pt x="1262273" y="1487656"/>
                  </a:lnTo>
                  <a:lnTo>
                    <a:pt x="1271586" y="1487656"/>
                  </a:lnTo>
                  <a:lnTo>
                    <a:pt x="1284004" y="1486725"/>
                  </a:lnTo>
                  <a:lnTo>
                    <a:pt x="1288039" y="1524910"/>
                  </a:lnTo>
                  <a:lnTo>
                    <a:pt x="1296422" y="1556575"/>
                  </a:lnTo>
                  <a:lnTo>
                    <a:pt x="1308840" y="1586068"/>
                  </a:lnTo>
                  <a:lnTo>
                    <a:pt x="1327466" y="1613697"/>
                  </a:lnTo>
                  <a:lnTo>
                    <a:pt x="1327466" y="1615870"/>
                  </a:lnTo>
                  <a:lnTo>
                    <a:pt x="1325293" y="1618044"/>
                  </a:lnTo>
                  <a:lnTo>
                    <a:pt x="1323120" y="1621148"/>
                  </a:lnTo>
                  <a:lnTo>
                    <a:pt x="1322188" y="1625494"/>
                  </a:lnTo>
                  <a:lnTo>
                    <a:pt x="1323120" y="1628599"/>
                  </a:lnTo>
                  <a:lnTo>
                    <a:pt x="1329329" y="1645673"/>
                  </a:lnTo>
                  <a:lnTo>
                    <a:pt x="1339884" y="1665852"/>
                  </a:lnTo>
                  <a:lnTo>
                    <a:pt x="1351370" y="1678581"/>
                  </a:lnTo>
                  <a:lnTo>
                    <a:pt x="1352302" y="1680754"/>
                  </a:lnTo>
                  <a:lnTo>
                    <a:pt x="1354475" y="1680754"/>
                  </a:lnTo>
                  <a:lnTo>
                    <a:pt x="1356648" y="1682927"/>
                  </a:lnTo>
                  <a:lnTo>
                    <a:pt x="1358821" y="1682927"/>
                  </a:lnTo>
                  <a:lnTo>
                    <a:pt x="1378690" y="1658712"/>
                  </a:lnTo>
                  <a:lnTo>
                    <a:pt x="1391108" y="1633255"/>
                  </a:lnTo>
                  <a:lnTo>
                    <a:pt x="1400421" y="1601590"/>
                  </a:lnTo>
                  <a:lnTo>
                    <a:pt x="1403525" y="1564647"/>
                  </a:lnTo>
                  <a:lnTo>
                    <a:pt x="1415943" y="1557196"/>
                  </a:lnTo>
                  <a:lnTo>
                    <a:pt x="1425257" y="1547572"/>
                  </a:lnTo>
                  <a:lnTo>
                    <a:pt x="1434570" y="1540122"/>
                  </a:lnTo>
                  <a:lnTo>
                    <a:pt x="1451334" y="1540122"/>
                  </a:lnTo>
                  <a:lnTo>
                    <a:pt x="1463752" y="1507214"/>
                  </a:lnTo>
                  <a:lnTo>
                    <a:pt x="1470892" y="1501937"/>
                  </a:lnTo>
                  <a:lnTo>
                    <a:pt x="1478032" y="1499764"/>
                  </a:lnTo>
                  <a:lnTo>
                    <a:pt x="1485172" y="1499764"/>
                  </a:lnTo>
                  <a:lnTo>
                    <a:pt x="1488277" y="1497591"/>
                  </a:lnTo>
                  <a:lnTo>
                    <a:pt x="1493555" y="1490140"/>
                  </a:lnTo>
                  <a:lnTo>
                    <a:pt x="1497590" y="1475239"/>
                  </a:lnTo>
                  <a:lnTo>
                    <a:pt x="1512181" y="1475239"/>
                  </a:lnTo>
                  <a:lnTo>
                    <a:pt x="1526772" y="1477412"/>
                  </a:lnTo>
                  <a:lnTo>
                    <a:pt x="1543536" y="1475239"/>
                  </a:lnTo>
                  <a:lnTo>
                    <a:pt x="1544468" y="1473065"/>
                  </a:lnTo>
                  <a:lnTo>
                    <a:pt x="1546641" y="1472134"/>
                  </a:lnTo>
                  <a:lnTo>
                    <a:pt x="1548814" y="1467788"/>
                  </a:lnTo>
                  <a:lnTo>
                    <a:pt x="1550987" y="1465615"/>
                  </a:lnTo>
                  <a:lnTo>
                    <a:pt x="1554092" y="1462510"/>
                  </a:lnTo>
                  <a:lnTo>
                    <a:pt x="1565578" y="1480516"/>
                  </a:lnTo>
                  <a:lnTo>
                    <a:pt x="1573960" y="1495418"/>
                  </a:lnTo>
                  <a:lnTo>
                    <a:pt x="1585447" y="1509077"/>
                  </a:lnTo>
                  <a:lnTo>
                    <a:pt x="1592587" y="1523979"/>
                  </a:lnTo>
                  <a:lnTo>
                    <a:pt x="1597864" y="1541984"/>
                  </a:lnTo>
                  <a:lnTo>
                    <a:pt x="1597864" y="1564337"/>
                  </a:lnTo>
                  <a:lnTo>
                    <a:pt x="1600037" y="1566509"/>
                  </a:lnTo>
                  <a:lnTo>
                    <a:pt x="1600969" y="1566509"/>
                  </a:lnTo>
                  <a:lnTo>
                    <a:pt x="1600969" y="1567441"/>
                  </a:lnTo>
                  <a:lnTo>
                    <a:pt x="1603142" y="1567441"/>
                  </a:lnTo>
                  <a:lnTo>
                    <a:pt x="1610282" y="1567441"/>
                  </a:lnTo>
                  <a:lnTo>
                    <a:pt x="1617422" y="1566509"/>
                  </a:lnTo>
                  <a:lnTo>
                    <a:pt x="1621458" y="1564337"/>
                  </a:lnTo>
                  <a:lnTo>
                    <a:pt x="1626736" y="1559990"/>
                  </a:lnTo>
                  <a:lnTo>
                    <a:pt x="1629840" y="1556886"/>
                  </a:lnTo>
                  <a:lnTo>
                    <a:pt x="1641327" y="1569614"/>
                  </a:lnTo>
                  <a:lnTo>
                    <a:pt x="1648467" y="1586688"/>
                  </a:lnTo>
                  <a:lnTo>
                    <a:pt x="1650640" y="1606867"/>
                  </a:lnTo>
                  <a:lnTo>
                    <a:pt x="1650640" y="1629220"/>
                  </a:lnTo>
                  <a:lnTo>
                    <a:pt x="1650640" y="1649399"/>
                  </a:lnTo>
                  <a:lnTo>
                    <a:pt x="1650640" y="1668336"/>
                  </a:lnTo>
                  <a:lnTo>
                    <a:pt x="1653745" y="1683237"/>
                  </a:lnTo>
                  <a:lnTo>
                    <a:pt x="1653745" y="1686342"/>
                  </a:lnTo>
                  <a:lnTo>
                    <a:pt x="1663058" y="1683237"/>
                  </a:lnTo>
                  <a:lnTo>
                    <a:pt x="1663058" y="1686342"/>
                  </a:lnTo>
                  <a:lnTo>
                    <a:pt x="1672371" y="1699070"/>
                  </a:lnTo>
                  <a:lnTo>
                    <a:pt x="1677649" y="1713971"/>
                  </a:lnTo>
                  <a:lnTo>
                    <a:pt x="1682927" y="1728873"/>
                  </a:lnTo>
                  <a:lnTo>
                    <a:pt x="1686962" y="1745947"/>
                  </a:lnTo>
                  <a:lnTo>
                    <a:pt x="1693171" y="1760849"/>
                  </a:lnTo>
                  <a:lnTo>
                    <a:pt x="1702485" y="1768299"/>
                  </a:lnTo>
                  <a:lnTo>
                    <a:pt x="1704658" y="1770472"/>
                  </a:lnTo>
                  <a:lnTo>
                    <a:pt x="1715213" y="1775750"/>
                  </a:lnTo>
                  <a:lnTo>
                    <a:pt x="1726699" y="1785374"/>
                  </a:lnTo>
                  <a:lnTo>
                    <a:pt x="1737255" y="1785374"/>
                  </a:lnTo>
                  <a:lnTo>
                    <a:pt x="1736323" y="1758986"/>
                  </a:lnTo>
                  <a:lnTo>
                    <a:pt x="1729183" y="1733529"/>
                  </a:lnTo>
                  <a:lnTo>
                    <a:pt x="1717696" y="1711177"/>
                  </a:lnTo>
                  <a:lnTo>
                    <a:pt x="1703106" y="1696276"/>
                  </a:lnTo>
                  <a:lnTo>
                    <a:pt x="1700001" y="1694103"/>
                  </a:lnTo>
                  <a:lnTo>
                    <a:pt x="1695965" y="1694103"/>
                  </a:lnTo>
                  <a:lnTo>
                    <a:pt x="1692861" y="1694103"/>
                  </a:lnTo>
                  <a:lnTo>
                    <a:pt x="1688825" y="1694103"/>
                  </a:lnTo>
                  <a:lnTo>
                    <a:pt x="1687894" y="1691930"/>
                  </a:lnTo>
                  <a:lnTo>
                    <a:pt x="1681685" y="1681374"/>
                  </a:lnTo>
                  <a:lnTo>
                    <a:pt x="1680753" y="1671751"/>
                  </a:lnTo>
                  <a:lnTo>
                    <a:pt x="1676718" y="1664300"/>
                  </a:lnTo>
                  <a:lnTo>
                    <a:pt x="1667404" y="1659022"/>
                  </a:lnTo>
                  <a:lnTo>
                    <a:pt x="1676718" y="1634808"/>
                  </a:lnTo>
                  <a:lnTo>
                    <a:pt x="1683858" y="1605315"/>
                  </a:lnTo>
                  <a:lnTo>
                    <a:pt x="1700622" y="1618975"/>
                  </a:lnTo>
                  <a:lnTo>
                    <a:pt x="1716144" y="1631703"/>
                  </a:lnTo>
                  <a:lnTo>
                    <a:pt x="1730735" y="1644431"/>
                  </a:lnTo>
                  <a:lnTo>
                    <a:pt x="1742222" y="1659333"/>
                  </a:lnTo>
                  <a:lnTo>
                    <a:pt x="1747499" y="1679512"/>
                  </a:lnTo>
                  <a:lnTo>
                    <a:pt x="1754640" y="1679512"/>
                  </a:lnTo>
                  <a:lnTo>
                    <a:pt x="1815176" y="1629841"/>
                  </a:lnTo>
                  <a:lnTo>
                    <a:pt x="1813003" y="1600348"/>
                  </a:lnTo>
                  <a:lnTo>
                    <a:pt x="1807726" y="1576133"/>
                  </a:lnTo>
                  <a:lnTo>
                    <a:pt x="1796239" y="1558128"/>
                  </a:lnTo>
                  <a:lnTo>
                    <a:pt x="1783822" y="1541053"/>
                  </a:lnTo>
                  <a:lnTo>
                    <a:pt x="1767057" y="1525220"/>
                  </a:lnTo>
                  <a:lnTo>
                    <a:pt x="1769230" y="1510319"/>
                  </a:lnTo>
                  <a:lnTo>
                    <a:pt x="1774508" y="1500695"/>
                  </a:lnTo>
                  <a:lnTo>
                    <a:pt x="1780717" y="1495418"/>
                  </a:lnTo>
                  <a:lnTo>
                    <a:pt x="1787857" y="1489209"/>
                  </a:lnTo>
                  <a:lnTo>
                    <a:pt x="1794066" y="1480827"/>
                  </a:lnTo>
                  <a:lnTo>
                    <a:pt x="1800275" y="1480827"/>
                  </a:lnTo>
                  <a:lnTo>
                    <a:pt x="1805553" y="1481758"/>
                  </a:lnTo>
                  <a:lnTo>
                    <a:pt x="1807726" y="1481758"/>
                  </a:lnTo>
                  <a:lnTo>
                    <a:pt x="1810830" y="1483931"/>
                  </a:lnTo>
                  <a:lnTo>
                    <a:pt x="1813003" y="1488277"/>
                  </a:lnTo>
                  <a:lnTo>
                    <a:pt x="1816108" y="1493555"/>
                  </a:lnTo>
                  <a:lnTo>
                    <a:pt x="1818281" y="1496659"/>
                  </a:lnTo>
                  <a:lnTo>
                    <a:pt x="1816108" y="1501006"/>
                  </a:lnTo>
                  <a:lnTo>
                    <a:pt x="1815176" y="1504110"/>
                  </a:lnTo>
                  <a:lnTo>
                    <a:pt x="1811141" y="1506283"/>
                  </a:lnTo>
                  <a:lnTo>
                    <a:pt x="1808036" y="1506283"/>
                  </a:lnTo>
                  <a:lnTo>
                    <a:pt x="1804000" y="1508456"/>
                  </a:lnTo>
                  <a:lnTo>
                    <a:pt x="1804000" y="1518080"/>
                  </a:lnTo>
                  <a:lnTo>
                    <a:pt x="1804000" y="1523358"/>
                  </a:lnTo>
                  <a:lnTo>
                    <a:pt x="1806173" y="1528635"/>
                  </a:lnTo>
                  <a:lnTo>
                    <a:pt x="1808346" y="1533913"/>
                  </a:lnTo>
                  <a:lnTo>
                    <a:pt x="1811451" y="1532981"/>
                  </a:lnTo>
                  <a:lnTo>
                    <a:pt x="1813624" y="1532981"/>
                  </a:lnTo>
                  <a:lnTo>
                    <a:pt x="1815797" y="1532981"/>
                  </a:lnTo>
                  <a:lnTo>
                    <a:pt x="1816729" y="1530808"/>
                  </a:lnTo>
                  <a:lnTo>
                    <a:pt x="1818902" y="1530808"/>
                  </a:lnTo>
                  <a:lnTo>
                    <a:pt x="1826042" y="1526462"/>
                  </a:lnTo>
                  <a:lnTo>
                    <a:pt x="1830078" y="1523358"/>
                  </a:lnTo>
                  <a:lnTo>
                    <a:pt x="1831009" y="1521184"/>
                  </a:lnTo>
                  <a:lnTo>
                    <a:pt x="1835045" y="1518080"/>
                  </a:lnTo>
                  <a:lnTo>
                    <a:pt x="1838150" y="1513734"/>
                  </a:lnTo>
                  <a:lnTo>
                    <a:pt x="1837218" y="1508456"/>
                  </a:lnTo>
                  <a:lnTo>
                    <a:pt x="1837218" y="1503179"/>
                  </a:lnTo>
                  <a:lnTo>
                    <a:pt x="1835045" y="1501006"/>
                  </a:lnTo>
                  <a:lnTo>
                    <a:pt x="1835045" y="1498832"/>
                  </a:lnTo>
                  <a:lnTo>
                    <a:pt x="1835045" y="1495728"/>
                  </a:lnTo>
                  <a:lnTo>
                    <a:pt x="1835045" y="1491382"/>
                  </a:lnTo>
                  <a:lnTo>
                    <a:pt x="1835045" y="1483931"/>
                  </a:lnTo>
                  <a:lnTo>
                    <a:pt x="1862054" y="1478653"/>
                  </a:lnTo>
                  <a:lnTo>
                    <a:pt x="1891236" y="1469030"/>
                  </a:lnTo>
                  <a:lnTo>
                    <a:pt x="1916382" y="1458474"/>
                  </a:lnTo>
                  <a:lnTo>
                    <a:pt x="1940286" y="1443573"/>
                  </a:lnTo>
                  <a:lnTo>
                    <a:pt x="1958913" y="1423394"/>
                  </a:lnTo>
                  <a:lnTo>
                    <a:pt x="1967295" y="1408493"/>
                  </a:lnTo>
                  <a:lnTo>
                    <a:pt x="1974435" y="1394833"/>
                  </a:lnTo>
                  <a:lnTo>
                    <a:pt x="1981575" y="1379932"/>
                  </a:lnTo>
                  <a:lnTo>
                    <a:pt x="1993993" y="1371550"/>
                  </a:lnTo>
                  <a:lnTo>
                    <a:pt x="1993993" y="1351992"/>
                  </a:lnTo>
                  <a:lnTo>
                    <a:pt x="1993062" y="1329639"/>
                  </a:lnTo>
                  <a:lnTo>
                    <a:pt x="1989026" y="1309460"/>
                  </a:lnTo>
                  <a:lnTo>
                    <a:pt x="1981886" y="1289281"/>
                  </a:lnTo>
                  <a:lnTo>
                    <a:pt x="1973504" y="1274380"/>
                  </a:lnTo>
                  <a:lnTo>
                    <a:pt x="1958913" y="1264756"/>
                  </a:lnTo>
                  <a:lnTo>
                    <a:pt x="1964190" y="1252028"/>
                  </a:lnTo>
                  <a:lnTo>
                    <a:pt x="1969468" y="1244577"/>
                  </a:lnTo>
                  <a:lnTo>
                    <a:pt x="1976608" y="1237127"/>
                  </a:lnTo>
                  <a:lnTo>
                    <a:pt x="1983748" y="1227503"/>
                  </a:lnTo>
                  <a:lnTo>
                    <a:pt x="2003617" y="1227503"/>
                  </a:lnTo>
                  <a:lnTo>
                    <a:pt x="2003617" y="1214774"/>
                  </a:lnTo>
                  <a:lnTo>
                    <a:pt x="1998339" y="1214774"/>
                  </a:lnTo>
                  <a:lnTo>
                    <a:pt x="1987784" y="1209497"/>
                  </a:lnTo>
                  <a:lnTo>
                    <a:pt x="1978471" y="1209497"/>
                  </a:lnTo>
                  <a:lnTo>
                    <a:pt x="1969157" y="1212601"/>
                  </a:lnTo>
                  <a:lnTo>
                    <a:pt x="1958602" y="1218810"/>
                  </a:lnTo>
                  <a:lnTo>
                    <a:pt x="1954567" y="1212601"/>
                  </a:lnTo>
                  <a:lnTo>
                    <a:pt x="1951462" y="1209497"/>
                  </a:lnTo>
                  <a:lnTo>
                    <a:pt x="1947426" y="1205151"/>
                  </a:lnTo>
                  <a:lnTo>
                    <a:pt x="1942149" y="1202046"/>
                  </a:lnTo>
                  <a:lnTo>
                    <a:pt x="1935008" y="1197700"/>
                  </a:lnTo>
                  <a:lnTo>
                    <a:pt x="1942149" y="1184972"/>
                  </a:lnTo>
                  <a:lnTo>
                    <a:pt x="1954567" y="1174416"/>
                  </a:lnTo>
                  <a:lnTo>
                    <a:pt x="1966985" y="1164793"/>
                  </a:lnTo>
                  <a:lnTo>
                    <a:pt x="1978471" y="1153306"/>
                  </a:lnTo>
                  <a:lnTo>
                    <a:pt x="1983748" y="1155479"/>
                  </a:lnTo>
                  <a:lnTo>
                    <a:pt x="1987784" y="1155479"/>
                  </a:lnTo>
                  <a:lnTo>
                    <a:pt x="1990889" y="1157652"/>
                  </a:lnTo>
                  <a:lnTo>
                    <a:pt x="1993993" y="1157652"/>
                  </a:lnTo>
                  <a:lnTo>
                    <a:pt x="1990889" y="1165103"/>
                  </a:lnTo>
                  <a:lnTo>
                    <a:pt x="1988716" y="1168208"/>
                  </a:lnTo>
                  <a:lnTo>
                    <a:pt x="1987784" y="1174416"/>
                  </a:lnTo>
                  <a:lnTo>
                    <a:pt x="1985611" y="1177521"/>
                  </a:lnTo>
                  <a:lnTo>
                    <a:pt x="1983438" y="1182799"/>
                  </a:lnTo>
                  <a:lnTo>
                    <a:pt x="1983438" y="1187145"/>
                  </a:lnTo>
                  <a:lnTo>
                    <a:pt x="1995856" y="1181867"/>
                  </a:lnTo>
                  <a:lnTo>
                    <a:pt x="2010447" y="1175658"/>
                  </a:lnTo>
                  <a:lnTo>
                    <a:pt x="2022865" y="1172554"/>
                  </a:lnTo>
                  <a:lnTo>
                    <a:pt x="2034351" y="1174727"/>
                  </a:lnTo>
                  <a:lnTo>
                    <a:pt x="2043664" y="1174727"/>
                  </a:lnTo>
                  <a:lnTo>
                    <a:pt x="2039629" y="1182178"/>
                  </a:lnTo>
                  <a:lnTo>
                    <a:pt x="2037456" y="1187455"/>
                  </a:lnTo>
                  <a:lnTo>
                    <a:pt x="2034351" y="1192733"/>
                  </a:lnTo>
                  <a:lnTo>
                    <a:pt x="2030315" y="1198010"/>
                  </a:lnTo>
                  <a:lnTo>
                    <a:pt x="2034351" y="1204219"/>
                  </a:lnTo>
                  <a:lnTo>
                    <a:pt x="2037456" y="1205151"/>
                  </a:lnTo>
                  <a:lnTo>
                    <a:pt x="2039629" y="1207324"/>
                  </a:lnTo>
                  <a:lnTo>
                    <a:pt x="2041802" y="1207324"/>
                  </a:lnTo>
                  <a:lnTo>
                    <a:pt x="2044906" y="1207324"/>
                  </a:lnTo>
                  <a:lnTo>
                    <a:pt x="2048942" y="1207324"/>
                  </a:lnTo>
                  <a:lnTo>
                    <a:pt x="2054220" y="1207324"/>
                  </a:lnTo>
                  <a:lnTo>
                    <a:pt x="2054220" y="1218810"/>
                  </a:lnTo>
                  <a:lnTo>
                    <a:pt x="2052046" y="1233712"/>
                  </a:lnTo>
                  <a:lnTo>
                    <a:pt x="2052046" y="1246440"/>
                  </a:lnTo>
                  <a:lnTo>
                    <a:pt x="2054220" y="1254822"/>
                  </a:lnTo>
                  <a:lnTo>
                    <a:pt x="2054220" y="1264446"/>
                  </a:lnTo>
                  <a:lnTo>
                    <a:pt x="2078124" y="1261341"/>
                  </a:lnTo>
                  <a:lnTo>
                    <a:pt x="2092715" y="1255132"/>
                  </a:lnTo>
                  <a:lnTo>
                    <a:pt x="2099855" y="1247682"/>
                  </a:lnTo>
                  <a:lnTo>
                    <a:pt x="2102960" y="1239300"/>
                  </a:lnTo>
                  <a:lnTo>
                    <a:pt x="2100787" y="1226571"/>
                  </a:lnTo>
                  <a:lnTo>
                    <a:pt x="2097682" y="1215085"/>
                  </a:lnTo>
                  <a:lnTo>
                    <a:pt x="2090542" y="1202357"/>
                  </a:lnTo>
                  <a:lnTo>
                    <a:pt x="2085264" y="1189628"/>
                  </a:lnTo>
                  <a:lnTo>
                    <a:pt x="2078124" y="1178142"/>
                  </a:lnTo>
                  <a:lnTo>
                    <a:pt x="2074088" y="1167587"/>
                  </a:lnTo>
                  <a:lnTo>
                    <a:pt x="2078124" y="1165414"/>
                  </a:lnTo>
                  <a:lnTo>
                    <a:pt x="2081228" y="1165414"/>
                  </a:lnTo>
                  <a:lnTo>
                    <a:pt x="2083402" y="1165414"/>
                  </a:lnTo>
                  <a:lnTo>
                    <a:pt x="2085575" y="1163241"/>
                  </a:lnTo>
                  <a:lnTo>
                    <a:pt x="2087748" y="1163241"/>
                  </a:lnTo>
                  <a:lnTo>
                    <a:pt x="2098303" y="1155790"/>
                  </a:lnTo>
                  <a:lnTo>
                    <a:pt x="2105443" y="1145235"/>
                  </a:lnTo>
                  <a:lnTo>
                    <a:pt x="2110721" y="1133748"/>
                  </a:lnTo>
                  <a:lnTo>
                    <a:pt x="2117861" y="1123193"/>
                  </a:lnTo>
                  <a:lnTo>
                    <a:pt x="2127175" y="1113569"/>
                  </a:lnTo>
                  <a:lnTo>
                    <a:pt x="2137730" y="1111396"/>
                  </a:lnTo>
                  <a:lnTo>
                    <a:pt x="2149216" y="1111396"/>
                  </a:lnTo>
                  <a:lnTo>
                    <a:pt x="2161634" y="1113569"/>
                  </a:lnTo>
                  <a:lnTo>
                    <a:pt x="2174052" y="1110465"/>
                  </a:lnTo>
                  <a:lnTo>
                    <a:pt x="2178088" y="1106118"/>
                  </a:lnTo>
                  <a:lnTo>
                    <a:pt x="2185228" y="1096495"/>
                  </a:lnTo>
                  <a:lnTo>
                    <a:pt x="2195783" y="1083766"/>
                  </a:lnTo>
                  <a:lnTo>
                    <a:pt x="2208201" y="1071038"/>
                  </a:lnTo>
                  <a:lnTo>
                    <a:pt x="2219687" y="1056137"/>
                  </a:lnTo>
                  <a:lnTo>
                    <a:pt x="2230242" y="1043408"/>
                  </a:lnTo>
                  <a:lnTo>
                    <a:pt x="2239556" y="1031922"/>
                  </a:lnTo>
                  <a:lnTo>
                    <a:pt x="2243592" y="1028817"/>
                  </a:lnTo>
                  <a:lnTo>
                    <a:pt x="2250732" y="1011743"/>
                  </a:lnTo>
                  <a:lnTo>
                    <a:pt x="2256010" y="999015"/>
                  </a:lnTo>
                  <a:lnTo>
                    <a:pt x="2263150" y="986286"/>
                  </a:lnTo>
                  <a:lnTo>
                    <a:pt x="2273705" y="974800"/>
                  </a:lnTo>
                  <a:lnTo>
                    <a:pt x="2270600" y="962072"/>
                  </a:lnTo>
                  <a:lnTo>
                    <a:pt x="2266565" y="952448"/>
                  </a:lnTo>
                  <a:lnTo>
                    <a:pt x="2263460" y="942824"/>
                  </a:lnTo>
                  <a:lnTo>
                    <a:pt x="2263460" y="932269"/>
                  </a:lnTo>
                  <a:lnTo>
                    <a:pt x="2265633" y="922645"/>
                  </a:lnTo>
                  <a:lnTo>
                    <a:pt x="2270911" y="917367"/>
                  </a:lnTo>
                  <a:lnTo>
                    <a:pt x="2273084" y="912090"/>
                  </a:lnTo>
                  <a:lnTo>
                    <a:pt x="2270911" y="902466"/>
                  </a:lnTo>
                  <a:lnTo>
                    <a:pt x="2266875" y="887565"/>
                  </a:lnTo>
                  <a:lnTo>
                    <a:pt x="2263771" y="877941"/>
                  </a:lnTo>
                  <a:lnTo>
                    <a:pt x="2258493" y="870490"/>
                  </a:lnTo>
                  <a:lnTo>
                    <a:pt x="2251353" y="862108"/>
                  </a:lnTo>
                  <a:lnTo>
                    <a:pt x="2242039" y="862108"/>
                  </a:lnTo>
                  <a:lnTo>
                    <a:pt x="2236762" y="862108"/>
                  </a:lnTo>
                  <a:lnTo>
                    <a:pt x="2230553" y="863039"/>
                  </a:lnTo>
                  <a:lnTo>
                    <a:pt x="2227448" y="865213"/>
                  </a:lnTo>
                  <a:lnTo>
                    <a:pt x="2223413" y="869559"/>
                  </a:lnTo>
                  <a:lnTo>
                    <a:pt x="2216272" y="867386"/>
                  </a:lnTo>
                  <a:lnTo>
                    <a:pt x="2213168" y="865213"/>
                  </a:lnTo>
                  <a:lnTo>
                    <a:pt x="2209132" y="862108"/>
                  </a:lnTo>
                  <a:lnTo>
                    <a:pt x="2208201" y="857762"/>
                  </a:lnTo>
                  <a:lnTo>
                    <a:pt x="2206028" y="854657"/>
                  </a:lnTo>
                  <a:lnTo>
                    <a:pt x="2203854" y="848448"/>
                  </a:lnTo>
                  <a:lnTo>
                    <a:pt x="2188332" y="848448"/>
                  </a:lnTo>
                  <a:lnTo>
                    <a:pt x="2188332" y="837893"/>
                  </a:lnTo>
                  <a:lnTo>
                    <a:pt x="2200750" y="828269"/>
                  </a:lnTo>
                  <a:lnTo>
                    <a:pt x="2206028" y="820819"/>
                  </a:lnTo>
                  <a:lnTo>
                    <a:pt x="2211305" y="812437"/>
                  </a:lnTo>
                  <a:lnTo>
                    <a:pt x="2218446" y="804986"/>
                  </a:lnTo>
                  <a:lnTo>
                    <a:pt x="2247627" y="795362"/>
                  </a:lnTo>
                  <a:lnTo>
                    <a:pt x="2256941" y="785738"/>
                  </a:lnTo>
                  <a:lnTo>
                    <a:pt x="2264081" y="773010"/>
                  </a:lnTo>
                  <a:lnTo>
                    <a:pt x="2271221" y="760282"/>
                  </a:lnTo>
                  <a:lnTo>
                    <a:pt x="2278361" y="746622"/>
                  </a:lnTo>
                  <a:lnTo>
                    <a:pt x="2290779" y="736067"/>
                  </a:lnTo>
                  <a:lnTo>
                    <a:pt x="2305370" y="726443"/>
                  </a:lnTo>
                  <a:lnTo>
                    <a:pt x="2317788" y="713715"/>
                  </a:lnTo>
                  <a:lnTo>
                    <a:pt x="2354110" y="718993"/>
                  </a:lnTo>
                  <a:lnTo>
                    <a:pt x="2363424" y="730479"/>
                  </a:lnTo>
                  <a:lnTo>
                    <a:pt x="2375841" y="732652"/>
                  </a:lnTo>
                  <a:lnTo>
                    <a:pt x="2390432" y="726443"/>
                  </a:lnTo>
                  <a:lnTo>
                    <a:pt x="2407196" y="723339"/>
                  </a:lnTo>
                  <a:lnTo>
                    <a:pt x="2407196" y="743518"/>
                  </a:lnTo>
                  <a:lnTo>
                    <a:pt x="2422719" y="743518"/>
                  </a:lnTo>
                  <a:lnTo>
                    <a:pt x="2439483" y="741345"/>
                  </a:lnTo>
                  <a:lnTo>
                    <a:pt x="2451901" y="739171"/>
                  </a:lnTo>
                  <a:lnTo>
                    <a:pt x="2463387" y="733894"/>
                  </a:lnTo>
                  <a:lnTo>
                    <a:pt x="2463387" y="730789"/>
                  </a:lnTo>
                  <a:lnTo>
                    <a:pt x="2461214" y="726443"/>
                  </a:lnTo>
                  <a:lnTo>
                    <a:pt x="2459041" y="721166"/>
                  </a:lnTo>
                  <a:lnTo>
                    <a:pt x="2458110" y="718061"/>
                  </a:lnTo>
                  <a:lnTo>
                    <a:pt x="2458110" y="713715"/>
                  </a:lnTo>
                  <a:lnTo>
                    <a:pt x="2458110" y="710610"/>
                  </a:lnTo>
                  <a:lnTo>
                    <a:pt x="2463387" y="700987"/>
                  </a:lnTo>
                  <a:lnTo>
                    <a:pt x="2473942" y="688258"/>
                  </a:lnTo>
                  <a:lnTo>
                    <a:pt x="2485429" y="674599"/>
                  </a:lnTo>
                  <a:lnTo>
                    <a:pt x="2497847" y="664044"/>
                  </a:lnTo>
                  <a:lnTo>
                    <a:pt x="2507160" y="658766"/>
                  </a:lnTo>
                  <a:lnTo>
                    <a:pt x="2510265" y="656593"/>
                  </a:lnTo>
                  <a:lnTo>
                    <a:pt x="2515542" y="658766"/>
                  </a:lnTo>
                  <a:lnTo>
                    <a:pt x="2519578" y="659697"/>
                  </a:lnTo>
                  <a:lnTo>
                    <a:pt x="2524855" y="661871"/>
                  </a:lnTo>
                  <a:lnTo>
                    <a:pt x="2530133" y="666217"/>
                  </a:lnTo>
                  <a:lnTo>
                    <a:pt x="2530133" y="669321"/>
                  </a:lnTo>
                  <a:lnTo>
                    <a:pt x="2529202" y="673667"/>
                  </a:lnTo>
                  <a:lnTo>
                    <a:pt x="2529202" y="674599"/>
                  </a:lnTo>
                  <a:lnTo>
                    <a:pt x="2529202" y="676772"/>
                  </a:lnTo>
                  <a:lnTo>
                    <a:pt x="2527028" y="678945"/>
                  </a:lnTo>
                  <a:lnTo>
                    <a:pt x="2527028" y="684223"/>
                  </a:lnTo>
                  <a:lnTo>
                    <a:pt x="2529202" y="688569"/>
                  </a:lnTo>
                  <a:lnTo>
                    <a:pt x="2529202" y="689500"/>
                  </a:lnTo>
                  <a:lnTo>
                    <a:pt x="2530133" y="695709"/>
                  </a:lnTo>
                  <a:lnTo>
                    <a:pt x="2546897" y="688258"/>
                  </a:lnTo>
                  <a:lnTo>
                    <a:pt x="2559315" y="678635"/>
                  </a:lnTo>
                  <a:lnTo>
                    <a:pt x="2568628" y="665906"/>
                  </a:lnTo>
                  <a:lnTo>
                    <a:pt x="2577942" y="651005"/>
                  </a:lnTo>
                  <a:lnTo>
                    <a:pt x="2587255" y="637345"/>
                  </a:lnTo>
                  <a:lnTo>
                    <a:pt x="2588186" y="636414"/>
                  </a:lnTo>
                  <a:lnTo>
                    <a:pt x="2590359" y="634241"/>
                  </a:lnTo>
                  <a:lnTo>
                    <a:pt x="2593464" y="632068"/>
                  </a:lnTo>
                  <a:lnTo>
                    <a:pt x="2595637" y="634241"/>
                  </a:lnTo>
                  <a:lnTo>
                    <a:pt x="2595637" y="636414"/>
                  </a:lnTo>
                  <a:lnTo>
                    <a:pt x="2597810" y="636414"/>
                  </a:lnTo>
                  <a:lnTo>
                    <a:pt x="2597810" y="637345"/>
                  </a:lnTo>
                  <a:lnTo>
                    <a:pt x="2592533" y="651005"/>
                  </a:lnTo>
                  <a:lnTo>
                    <a:pt x="2588497" y="665906"/>
                  </a:lnTo>
                  <a:lnTo>
                    <a:pt x="2583219" y="678635"/>
                  </a:lnTo>
                  <a:lnTo>
                    <a:pt x="2570802" y="688258"/>
                  </a:lnTo>
                  <a:lnTo>
                    <a:pt x="2558384" y="696640"/>
                  </a:lnTo>
                  <a:lnTo>
                    <a:pt x="2546897" y="706264"/>
                  </a:lnTo>
                  <a:lnTo>
                    <a:pt x="2532306" y="728616"/>
                  </a:lnTo>
                  <a:lnTo>
                    <a:pt x="2517715" y="750968"/>
                  </a:lnTo>
                  <a:lnTo>
                    <a:pt x="2510575" y="758419"/>
                  </a:lnTo>
                  <a:lnTo>
                    <a:pt x="2500020" y="761524"/>
                  </a:lnTo>
                  <a:lnTo>
                    <a:pt x="2490706" y="765870"/>
                  </a:lnTo>
                  <a:lnTo>
                    <a:pt x="2483566" y="771147"/>
                  </a:lnTo>
                  <a:lnTo>
                    <a:pt x="2476426" y="786049"/>
                  </a:lnTo>
                  <a:lnTo>
                    <a:pt x="2478599" y="798777"/>
                  </a:lnTo>
                  <a:lnTo>
                    <a:pt x="2483877" y="808401"/>
                  </a:lnTo>
                  <a:lnTo>
                    <a:pt x="2480772" y="815852"/>
                  </a:lnTo>
                  <a:lnTo>
                    <a:pt x="2478599" y="821129"/>
                  </a:lnTo>
                  <a:lnTo>
                    <a:pt x="2473322" y="825475"/>
                  </a:lnTo>
                  <a:lnTo>
                    <a:pt x="2469286" y="828580"/>
                  </a:lnTo>
                  <a:lnTo>
                    <a:pt x="2464008" y="832926"/>
                  </a:lnTo>
                  <a:lnTo>
                    <a:pt x="2461835" y="865833"/>
                  </a:lnTo>
                  <a:lnTo>
                    <a:pt x="2464008" y="893463"/>
                  </a:lnTo>
                  <a:lnTo>
                    <a:pt x="2473322" y="917678"/>
                  </a:lnTo>
                  <a:lnTo>
                    <a:pt x="2487912" y="937857"/>
                  </a:lnTo>
                  <a:lnTo>
                    <a:pt x="2487912" y="943134"/>
                  </a:lnTo>
                  <a:lnTo>
                    <a:pt x="2494121" y="943134"/>
                  </a:lnTo>
                  <a:lnTo>
                    <a:pt x="2498157" y="922955"/>
                  </a:lnTo>
                  <a:lnTo>
                    <a:pt x="2510575" y="922955"/>
                  </a:lnTo>
                  <a:lnTo>
                    <a:pt x="2515852" y="904950"/>
                  </a:lnTo>
                  <a:lnTo>
                    <a:pt x="2522993" y="890048"/>
                  </a:lnTo>
                  <a:lnTo>
                    <a:pt x="2527028" y="890048"/>
                  </a:lnTo>
                  <a:lnTo>
                    <a:pt x="2529202" y="890048"/>
                  </a:lnTo>
                  <a:lnTo>
                    <a:pt x="2530133" y="890048"/>
                  </a:lnTo>
                  <a:lnTo>
                    <a:pt x="2534169" y="890048"/>
                  </a:lnTo>
                  <a:lnTo>
                    <a:pt x="2537273" y="890048"/>
                  </a:lnTo>
                  <a:lnTo>
                    <a:pt x="2539446" y="875147"/>
                  </a:lnTo>
                  <a:lnTo>
                    <a:pt x="2541620" y="867696"/>
                  </a:lnTo>
                  <a:lnTo>
                    <a:pt x="2546897" y="860245"/>
                  </a:lnTo>
                  <a:lnTo>
                    <a:pt x="2554037" y="848759"/>
                  </a:lnTo>
                  <a:lnTo>
                    <a:pt x="2566455" y="848759"/>
                  </a:lnTo>
                  <a:lnTo>
                    <a:pt x="2566455" y="840377"/>
                  </a:lnTo>
                  <a:lnTo>
                    <a:pt x="2566455" y="832926"/>
                  </a:lnTo>
                  <a:lnTo>
                    <a:pt x="2568628" y="827649"/>
                  </a:lnTo>
                  <a:lnTo>
                    <a:pt x="2570802" y="821440"/>
                  </a:lnTo>
                  <a:lnTo>
                    <a:pt x="2572975" y="820508"/>
                  </a:lnTo>
                  <a:lnTo>
                    <a:pt x="2573906" y="818335"/>
                  </a:lnTo>
                  <a:lnTo>
                    <a:pt x="2576079" y="818335"/>
                  </a:lnTo>
                  <a:lnTo>
                    <a:pt x="2578252" y="818335"/>
                  </a:lnTo>
                  <a:lnTo>
                    <a:pt x="2583530" y="818335"/>
                  </a:lnTo>
                  <a:lnTo>
                    <a:pt x="2580425" y="794120"/>
                  </a:lnTo>
                  <a:lnTo>
                    <a:pt x="2580425" y="766491"/>
                  </a:lnTo>
                  <a:lnTo>
                    <a:pt x="2581356" y="742276"/>
                  </a:lnTo>
                  <a:lnTo>
                    <a:pt x="2590670" y="719924"/>
                  </a:lnTo>
                  <a:lnTo>
                    <a:pt x="2595948" y="718993"/>
                  </a:lnTo>
                  <a:lnTo>
                    <a:pt x="2607434" y="716819"/>
                  </a:lnTo>
                  <a:lnTo>
                    <a:pt x="2619852" y="716819"/>
                  </a:lnTo>
                  <a:lnTo>
                    <a:pt x="2629165" y="716819"/>
                  </a:lnTo>
                  <a:lnTo>
                    <a:pt x="2634443" y="714646"/>
                  </a:lnTo>
                  <a:lnTo>
                    <a:pt x="2634443" y="707196"/>
                  </a:lnTo>
                  <a:lnTo>
                    <a:pt x="2639720" y="704091"/>
                  </a:lnTo>
                  <a:lnTo>
                    <a:pt x="2646861" y="699745"/>
                  </a:lnTo>
                  <a:lnTo>
                    <a:pt x="2656174" y="697572"/>
                  </a:lnTo>
                  <a:lnTo>
                    <a:pt x="2663314" y="696640"/>
                  </a:lnTo>
                  <a:lnTo>
                    <a:pt x="2666419" y="701918"/>
                  </a:lnTo>
                  <a:lnTo>
                    <a:pt x="2672628" y="707196"/>
                  </a:lnTo>
                  <a:lnTo>
                    <a:pt x="2677905" y="711542"/>
                  </a:lnTo>
                  <a:lnTo>
                    <a:pt x="2685045" y="709369"/>
                  </a:lnTo>
                  <a:lnTo>
                    <a:pt x="2692186" y="705022"/>
                  </a:lnTo>
                  <a:lnTo>
                    <a:pt x="2702741" y="701918"/>
                  </a:lnTo>
                  <a:lnTo>
                    <a:pt x="2717332" y="699745"/>
                  </a:lnTo>
                  <a:lnTo>
                    <a:pt x="2724472" y="689190"/>
                  </a:lnTo>
                  <a:lnTo>
                    <a:pt x="2728508" y="677703"/>
                  </a:lnTo>
                  <a:lnTo>
                    <a:pt x="2729439" y="662802"/>
                  </a:lnTo>
                  <a:lnTo>
                    <a:pt x="2744030" y="657524"/>
                  </a:lnTo>
                  <a:lnTo>
                    <a:pt x="2757690" y="652247"/>
                  </a:lnTo>
                  <a:lnTo>
                    <a:pt x="2768245" y="644796"/>
                  </a:lnTo>
                  <a:lnTo>
                    <a:pt x="2773522" y="629895"/>
                  </a:lnTo>
                  <a:lnTo>
                    <a:pt x="2782836" y="632068"/>
                  </a:lnTo>
                  <a:lnTo>
                    <a:pt x="2789976" y="632999"/>
                  </a:lnTo>
                  <a:lnTo>
                    <a:pt x="2795254" y="637345"/>
                  </a:lnTo>
                  <a:lnTo>
                    <a:pt x="2802394" y="642623"/>
                  </a:lnTo>
                  <a:lnTo>
                    <a:pt x="2807671" y="640450"/>
                  </a:lnTo>
                  <a:lnTo>
                    <a:pt x="2811707" y="640450"/>
                  </a:lnTo>
                  <a:lnTo>
                    <a:pt x="2813880" y="638277"/>
                  </a:lnTo>
                  <a:lnTo>
                    <a:pt x="2816985" y="638277"/>
                  </a:lnTo>
                  <a:lnTo>
                    <a:pt x="2811707" y="612820"/>
                  </a:lnTo>
                  <a:lnTo>
                    <a:pt x="2800221" y="590468"/>
                  </a:lnTo>
                  <a:lnTo>
                    <a:pt x="2789666" y="577740"/>
                  </a:lnTo>
                  <a:lnTo>
                    <a:pt x="2792770" y="572462"/>
                  </a:lnTo>
                  <a:lnTo>
                    <a:pt x="2794943" y="570289"/>
                  </a:lnTo>
                  <a:lnTo>
                    <a:pt x="2797116" y="568116"/>
                  </a:lnTo>
                  <a:lnTo>
                    <a:pt x="2799290" y="568116"/>
                  </a:lnTo>
                  <a:lnTo>
                    <a:pt x="2800221" y="568116"/>
                  </a:lnTo>
                  <a:lnTo>
                    <a:pt x="2802394" y="570289"/>
                  </a:lnTo>
                  <a:lnTo>
                    <a:pt x="2804567" y="570289"/>
                  </a:lnTo>
                  <a:lnTo>
                    <a:pt x="2806740" y="570289"/>
                  </a:lnTo>
                  <a:lnTo>
                    <a:pt x="2809845" y="570289"/>
                  </a:lnTo>
                  <a:lnTo>
                    <a:pt x="2813880" y="568116"/>
                  </a:lnTo>
                  <a:lnTo>
                    <a:pt x="2822263" y="560665"/>
                  </a:lnTo>
                  <a:lnTo>
                    <a:pt x="2826298" y="547937"/>
                  </a:lnTo>
                  <a:lnTo>
                    <a:pt x="2829403" y="533036"/>
                  </a:lnTo>
                  <a:lnTo>
                    <a:pt x="2829403" y="520307"/>
                  </a:lnTo>
                  <a:lnTo>
                    <a:pt x="2833439" y="525585"/>
                  </a:lnTo>
                  <a:lnTo>
                    <a:pt x="2838716" y="533036"/>
                  </a:lnTo>
                  <a:lnTo>
                    <a:pt x="2842752" y="540486"/>
                  </a:lnTo>
                  <a:lnTo>
                    <a:pt x="2845856" y="538313"/>
                  </a:lnTo>
                  <a:lnTo>
                    <a:pt x="2848029" y="538313"/>
                  </a:lnTo>
                  <a:lnTo>
                    <a:pt x="2850203" y="538313"/>
                  </a:lnTo>
                  <a:lnTo>
                    <a:pt x="2851134" y="536140"/>
                  </a:lnTo>
                  <a:lnTo>
                    <a:pt x="2853307" y="536140"/>
                  </a:lnTo>
                  <a:lnTo>
                    <a:pt x="2860447" y="536140"/>
                  </a:lnTo>
                  <a:lnTo>
                    <a:pt x="2864483" y="538313"/>
                  </a:lnTo>
                  <a:lnTo>
                    <a:pt x="2865414" y="540486"/>
                  </a:lnTo>
                  <a:lnTo>
                    <a:pt x="2869450" y="542659"/>
                  </a:lnTo>
                  <a:lnTo>
                    <a:pt x="2872555" y="543591"/>
                  </a:lnTo>
                  <a:lnTo>
                    <a:pt x="2872555" y="557250"/>
                  </a:lnTo>
                  <a:lnTo>
                    <a:pt x="2887146" y="560355"/>
                  </a:lnTo>
                  <a:lnTo>
                    <a:pt x="2898632" y="565632"/>
                  </a:lnTo>
                  <a:lnTo>
                    <a:pt x="2905772" y="577119"/>
                  </a:lnTo>
                  <a:lnTo>
                    <a:pt x="2912913" y="577119"/>
                  </a:lnTo>
                  <a:lnTo>
                    <a:pt x="2916017" y="577119"/>
                  </a:lnTo>
                  <a:lnTo>
                    <a:pt x="2920053" y="577119"/>
                  </a:lnTo>
                  <a:lnTo>
                    <a:pt x="2923158" y="574946"/>
                  </a:lnTo>
                  <a:lnTo>
                    <a:pt x="2925330" y="572773"/>
                  </a:lnTo>
                  <a:lnTo>
                    <a:pt x="2928435" y="567495"/>
                  </a:lnTo>
                  <a:lnTo>
                    <a:pt x="2930608" y="564390"/>
                  </a:lnTo>
                  <a:lnTo>
                    <a:pt x="2930608" y="562217"/>
                  </a:lnTo>
                  <a:lnTo>
                    <a:pt x="2928435" y="557871"/>
                  </a:lnTo>
                  <a:lnTo>
                    <a:pt x="2927503" y="556940"/>
                  </a:lnTo>
                  <a:lnTo>
                    <a:pt x="2925330" y="554767"/>
                  </a:lnTo>
                  <a:lnTo>
                    <a:pt x="2921295" y="552594"/>
                  </a:lnTo>
                  <a:lnTo>
                    <a:pt x="2923468" y="547316"/>
                  </a:lnTo>
                  <a:lnTo>
                    <a:pt x="2925641" y="542038"/>
                  </a:lnTo>
                  <a:lnTo>
                    <a:pt x="2927814" y="539865"/>
                  </a:lnTo>
                  <a:lnTo>
                    <a:pt x="2930919" y="535519"/>
                  </a:lnTo>
                  <a:lnTo>
                    <a:pt x="2933092" y="532415"/>
                  </a:lnTo>
                  <a:lnTo>
                    <a:pt x="2969414" y="532415"/>
                  </a:lnTo>
                  <a:lnTo>
                    <a:pt x="2965999" y="516271"/>
                  </a:lnTo>
                  <a:close/>
                  <a:moveTo>
                    <a:pt x="758729" y="1039993"/>
                  </a:moveTo>
                  <a:lnTo>
                    <a:pt x="776425" y="1034716"/>
                  </a:lnTo>
                  <a:lnTo>
                    <a:pt x="791016" y="1027265"/>
                  </a:lnTo>
                  <a:lnTo>
                    <a:pt x="791016" y="1030370"/>
                  </a:lnTo>
                  <a:lnTo>
                    <a:pt x="791016" y="1034716"/>
                  </a:lnTo>
                  <a:lnTo>
                    <a:pt x="791016" y="1039993"/>
                  </a:lnTo>
                  <a:lnTo>
                    <a:pt x="788843" y="1045271"/>
                  </a:lnTo>
                  <a:lnTo>
                    <a:pt x="785738" y="1050549"/>
                  </a:lnTo>
                  <a:lnTo>
                    <a:pt x="785738" y="1057999"/>
                  </a:lnTo>
                  <a:lnTo>
                    <a:pt x="774252" y="1057999"/>
                  </a:lnTo>
                  <a:lnTo>
                    <a:pt x="765870" y="1057068"/>
                  </a:lnTo>
                  <a:lnTo>
                    <a:pt x="758729" y="1054895"/>
                  </a:lnTo>
                  <a:lnTo>
                    <a:pt x="758729" y="1039993"/>
                  </a:lnTo>
                  <a:close/>
                  <a:moveTo>
                    <a:pt x="644175" y="1152064"/>
                  </a:moveTo>
                  <a:lnTo>
                    <a:pt x="645106" y="1151133"/>
                  </a:lnTo>
                  <a:lnTo>
                    <a:pt x="645106" y="1148960"/>
                  </a:lnTo>
                  <a:lnTo>
                    <a:pt x="647279" y="1148960"/>
                  </a:lnTo>
                  <a:lnTo>
                    <a:pt x="649453" y="1146787"/>
                  </a:lnTo>
                  <a:lnTo>
                    <a:pt x="651626" y="1144614"/>
                  </a:lnTo>
                  <a:lnTo>
                    <a:pt x="666217" y="1144614"/>
                  </a:lnTo>
                  <a:lnTo>
                    <a:pt x="662181" y="1148960"/>
                  </a:lnTo>
                  <a:lnTo>
                    <a:pt x="659076" y="1151133"/>
                  </a:lnTo>
                  <a:lnTo>
                    <a:pt x="655041" y="1152064"/>
                  </a:lnTo>
                  <a:lnTo>
                    <a:pt x="651936" y="1154238"/>
                  </a:lnTo>
                  <a:lnTo>
                    <a:pt x="645727" y="1156411"/>
                  </a:lnTo>
                  <a:lnTo>
                    <a:pt x="642623" y="1156411"/>
                  </a:lnTo>
                  <a:lnTo>
                    <a:pt x="644175" y="1152064"/>
                  </a:lnTo>
                  <a:close/>
                  <a:moveTo>
                    <a:pt x="765870" y="1265377"/>
                  </a:moveTo>
                  <a:lnTo>
                    <a:pt x="759661" y="1282452"/>
                  </a:lnTo>
                  <a:lnTo>
                    <a:pt x="752520" y="1300457"/>
                  </a:lnTo>
                  <a:lnTo>
                    <a:pt x="751589" y="1315359"/>
                  </a:lnTo>
                  <a:lnTo>
                    <a:pt x="737930" y="1319705"/>
                  </a:lnTo>
                  <a:lnTo>
                    <a:pt x="725512" y="1320636"/>
                  </a:lnTo>
                  <a:lnTo>
                    <a:pt x="714957" y="1315359"/>
                  </a:lnTo>
                  <a:lnTo>
                    <a:pt x="701297" y="1312254"/>
                  </a:lnTo>
                  <a:lnTo>
                    <a:pt x="696019" y="1312254"/>
                  </a:lnTo>
                  <a:lnTo>
                    <a:pt x="692915" y="1312254"/>
                  </a:lnTo>
                  <a:lnTo>
                    <a:pt x="688879" y="1313186"/>
                  </a:lnTo>
                  <a:lnTo>
                    <a:pt x="685775" y="1317532"/>
                  </a:lnTo>
                  <a:lnTo>
                    <a:pt x="683602" y="1319705"/>
                  </a:lnTo>
                  <a:lnTo>
                    <a:pt x="681428" y="1322810"/>
                  </a:lnTo>
                  <a:lnTo>
                    <a:pt x="678324" y="1324983"/>
                  </a:lnTo>
                  <a:lnTo>
                    <a:pt x="673046" y="1322810"/>
                  </a:lnTo>
                  <a:lnTo>
                    <a:pt x="661560" y="1320636"/>
                  </a:lnTo>
                  <a:lnTo>
                    <a:pt x="646969" y="1319705"/>
                  </a:lnTo>
                  <a:lnTo>
                    <a:pt x="632378" y="1315359"/>
                  </a:lnTo>
                  <a:lnTo>
                    <a:pt x="617787" y="1313186"/>
                  </a:lnTo>
                  <a:lnTo>
                    <a:pt x="610647" y="1312254"/>
                  </a:lnTo>
                  <a:lnTo>
                    <a:pt x="596056" y="1306046"/>
                  </a:lnTo>
                  <a:lnTo>
                    <a:pt x="581465" y="1298595"/>
                  </a:lnTo>
                  <a:lnTo>
                    <a:pt x="566874" y="1295490"/>
                  </a:lnTo>
                  <a:lnTo>
                    <a:pt x="551352" y="1298595"/>
                  </a:lnTo>
                  <a:lnTo>
                    <a:pt x="539865" y="1306046"/>
                  </a:lnTo>
                  <a:lnTo>
                    <a:pt x="536761" y="1315669"/>
                  </a:lnTo>
                  <a:lnTo>
                    <a:pt x="532725" y="1325293"/>
                  </a:lnTo>
                  <a:lnTo>
                    <a:pt x="530552" y="1335848"/>
                  </a:lnTo>
                  <a:lnTo>
                    <a:pt x="523411" y="1334917"/>
                  </a:lnTo>
                  <a:lnTo>
                    <a:pt x="510994" y="1330571"/>
                  </a:lnTo>
                  <a:lnTo>
                    <a:pt x="496403" y="1327466"/>
                  </a:lnTo>
                  <a:lnTo>
                    <a:pt x="485848" y="1323120"/>
                  </a:lnTo>
                  <a:lnTo>
                    <a:pt x="478707" y="1320016"/>
                  </a:lnTo>
                  <a:lnTo>
                    <a:pt x="474671" y="1305114"/>
                  </a:lnTo>
                  <a:lnTo>
                    <a:pt x="460081" y="1297664"/>
                  </a:lnTo>
                  <a:lnTo>
                    <a:pt x="445490" y="1295490"/>
                  </a:lnTo>
                  <a:lnTo>
                    <a:pt x="430899" y="1295490"/>
                  </a:lnTo>
                  <a:lnTo>
                    <a:pt x="418481" y="1291144"/>
                  </a:lnTo>
                  <a:lnTo>
                    <a:pt x="415376" y="1288040"/>
                  </a:lnTo>
                  <a:lnTo>
                    <a:pt x="413203" y="1285867"/>
                  </a:lnTo>
                  <a:lnTo>
                    <a:pt x="409167" y="1282762"/>
                  </a:lnTo>
                  <a:lnTo>
                    <a:pt x="408236" y="1278416"/>
                  </a:lnTo>
                  <a:lnTo>
                    <a:pt x="402027" y="1275311"/>
                  </a:lnTo>
                  <a:lnTo>
                    <a:pt x="406063" y="1256374"/>
                  </a:lnTo>
                  <a:lnTo>
                    <a:pt x="409167" y="1238368"/>
                  </a:lnTo>
                  <a:lnTo>
                    <a:pt x="415376" y="1221294"/>
                  </a:lnTo>
                  <a:lnTo>
                    <a:pt x="410720" y="1221294"/>
                  </a:lnTo>
                  <a:lnTo>
                    <a:pt x="401406" y="1219121"/>
                  </a:lnTo>
                  <a:lnTo>
                    <a:pt x="381538" y="1218189"/>
                  </a:lnTo>
                  <a:lnTo>
                    <a:pt x="358565" y="1218189"/>
                  </a:lnTo>
                  <a:lnTo>
                    <a:pt x="330314" y="1218189"/>
                  </a:lnTo>
                  <a:lnTo>
                    <a:pt x="305168" y="1219121"/>
                  </a:lnTo>
                  <a:lnTo>
                    <a:pt x="281264" y="1223467"/>
                  </a:lnTo>
                  <a:lnTo>
                    <a:pt x="265742" y="1226571"/>
                  </a:lnTo>
                  <a:lnTo>
                    <a:pt x="254255" y="1234022"/>
                  </a:lnTo>
                  <a:lnTo>
                    <a:pt x="239664" y="1243646"/>
                  </a:lnTo>
                  <a:lnTo>
                    <a:pt x="225073" y="1251097"/>
                  </a:lnTo>
                  <a:lnTo>
                    <a:pt x="174160" y="1243646"/>
                  </a:lnTo>
                  <a:lnTo>
                    <a:pt x="174160" y="1234022"/>
                  </a:lnTo>
                  <a:lnTo>
                    <a:pt x="180369" y="1233091"/>
                  </a:lnTo>
                  <a:lnTo>
                    <a:pt x="183473" y="1230918"/>
                  </a:lnTo>
                  <a:lnTo>
                    <a:pt x="187509" y="1228744"/>
                  </a:lnTo>
                  <a:lnTo>
                    <a:pt x="190614" y="1226571"/>
                  </a:lnTo>
                  <a:lnTo>
                    <a:pt x="192787" y="1226571"/>
                  </a:lnTo>
                  <a:lnTo>
                    <a:pt x="195891" y="1228744"/>
                  </a:lnTo>
                  <a:lnTo>
                    <a:pt x="199927" y="1230918"/>
                  </a:lnTo>
                  <a:lnTo>
                    <a:pt x="205205" y="1233091"/>
                  </a:lnTo>
                  <a:lnTo>
                    <a:pt x="208309" y="1233091"/>
                  </a:lnTo>
                  <a:lnTo>
                    <a:pt x="214518" y="1230918"/>
                  </a:lnTo>
                  <a:lnTo>
                    <a:pt x="219796" y="1225640"/>
                  </a:lnTo>
                  <a:lnTo>
                    <a:pt x="222900" y="1219431"/>
                  </a:lnTo>
                  <a:lnTo>
                    <a:pt x="226936" y="1216327"/>
                  </a:lnTo>
                  <a:lnTo>
                    <a:pt x="232213" y="1211980"/>
                  </a:lnTo>
                  <a:lnTo>
                    <a:pt x="244631" y="1211049"/>
                  </a:lnTo>
                  <a:lnTo>
                    <a:pt x="244631" y="1204840"/>
                  </a:lnTo>
                  <a:lnTo>
                    <a:pt x="244631" y="1202978"/>
                  </a:lnTo>
                  <a:lnTo>
                    <a:pt x="244631" y="1200804"/>
                  </a:lnTo>
                  <a:lnTo>
                    <a:pt x="244631" y="1196458"/>
                  </a:lnTo>
                  <a:lnTo>
                    <a:pt x="248667" y="1195527"/>
                  </a:lnTo>
                  <a:lnTo>
                    <a:pt x="250840" y="1193354"/>
                  </a:lnTo>
                  <a:lnTo>
                    <a:pt x="251771" y="1191181"/>
                  </a:lnTo>
                  <a:lnTo>
                    <a:pt x="253945" y="1191181"/>
                  </a:lnTo>
                  <a:lnTo>
                    <a:pt x="256118" y="1189007"/>
                  </a:lnTo>
                  <a:lnTo>
                    <a:pt x="261395" y="1189007"/>
                  </a:lnTo>
                  <a:lnTo>
                    <a:pt x="259222" y="1185903"/>
                  </a:lnTo>
                  <a:lnTo>
                    <a:pt x="256118" y="1181557"/>
                  </a:lnTo>
                  <a:lnTo>
                    <a:pt x="253945" y="1180625"/>
                  </a:lnTo>
                  <a:lnTo>
                    <a:pt x="251771" y="1178452"/>
                  </a:lnTo>
                  <a:lnTo>
                    <a:pt x="251771" y="1174106"/>
                  </a:lnTo>
                  <a:lnTo>
                    <a:pt x="253945" y="1173175"/>
                  </a:lnTo>
                  <a:lnTo>
                    <a:pt x="257980" y="1159515"/>
                  </a:lnTo>
                  <a:lnTo>
                    <a:pt x="263258" y="1148960"/>
                  </a:lnTo>
                  <a:lnTo>
                    <a:pt x="270398" y="1139336"/>
                  </a:lnTo>
                  <a:lnTo>
                    <a:pt x="290267" y="1139336"/>
                  </a:lnTo>
                  <a:lnTo>
                    <a:pt x="295544" y="1130954"/>
                  </a:lnTo>
                  <a:lnTo>
                    <a:pt x="297717" y="1119468"/>
                  </a:lnTo>
                  <a:lnTo>
                    <a:pt x="300822" y="1108912"/>
                  </a:lnTo>
                  <a:lnTo>
                    <a:pt x="310135" y="1101462"/>
                  </a:lnTo>
                  <a:lnTo>
                    <a:pt x="314171" y="1099289"/>
                  </a:lnTo>
                  <a:lnTo>
                    <a:pt x="315102" y="1099289"/>
                  </a:lnTo>
                  <a:lnTo>
                    <a:pt x="319138" y="1099289"/>
                  </a:lnTo>
                  <a:lnTo>
                    <a:pt x="321311" y="1101462"/>
                  </a:lnTo>
                  <a:lnTo>
                    <a:pt x="322243" y="1104566"/>
                  </a:lnTo>
                  <a:lnTo>
                    <a:pt x="324416" y="1108912"/>
                  </a:lnTo>
                  <a:lnTo>
                    <a:pt x="344284" y="1104566"/>
                  </a:lnTo>
                  <a:lnTo>
                    <a:pt x="361048" y="1094942"/>
                  </a:lnTo>
                  <a:lnTo>
                    <a:pt x="373466" y="1084387"/>
                  </a:lnTo>
                  <a:lnTo>
                    <a:pt x="388057" y="1089665"/>
                  </a:lnTo>
                  <a:lnTo>
                    <a:pt x="399544" y="1101151"/>
                  </a:lnTo>
                  <a:lnTo>
                    <a:pt x="406684" y="1113880"/>
                  </a:lnTo>
                  <a:lnTo>
                    <a:pt x="415066" y="1124435"/>
                  </a:lnTo>
                  <a:lnTo>
                    <a:pt x="424379" y="1135921"/>
                  </a:lnTo>
                  <a:lnTo>
                    <a:pt x="453561" y="1156100"/>
                  </a:lnTo>
                  <a:lnTo>
                    <a:pt x="480570" y="1176279"/>
                  </a:lnTo>
                  <a:lnTo>
                    <a:pt x="480570" y="1180625"/>
                  </a:lnTo>
                  <a:lnTo>
                    <a:pt x="480570" y="1183730"/>
                  </a:lnTo>
                  <a:lnTo>
                    <a:pt x="479639" y="1185903"/>
                  </a:lnTo>
                  <a:lnTo>
                    <a:pt x="479639" y="1188076"/>
                  </a:lnTo>
                  <a:lnTo>
                    <a:pt x="477466" y="1189007"/>
                  </a:lnTo>
                  <a:lnTo>
                    <a:pt x="470325" y="1196458"/>
                  </a:lnTo>
                  <a:lnTo>
                    <a:pt x="458839" y="1200804"/>
                  </a:lnTo>
                  <a:lnTo>
                    <a:pt x="444248" y="1202978"/>
                  </a:lnTo>
                  <a:lnTo>
                    <a:pt x="429657" y="1200804"/>
                  </a:lnTo>
                  <a:lnTo>
                    <a:pt x="435866" y="1213533"/>
                  </a:lnTo>
                  <a:lnTo>
                    <a:pt x="444248" y="1218810"/>
                  </a:lnTo>
                  <a:lnTo>
                    <a:pt x="455734" y="1223157"/>
                  </a:lnTo>
                  <a:lnTo>
                    <a:pt x="465048" y="1230607"/>
                  </a:lnTo>
                  <a:lnTo>
                    <a:pt x="473430" y="1230607"/>
                  </a:lnTo>
                  <a:lnTo>
                    <a:pt x="473430" y="1206082"/>
                  </a:lnTo>
                  <a:lnTo>
                    <a:pt x="484916" y="1206082"/>
                  </a:lnTo>
                  <a:lnTo>
                    <a:pt x="488021" y="1198631"/>
                  </a:lnTo>
                  <a:lnTo>
                    <a:pt x="492057" y="1193354"/>
                  </a:lnTo>
                  <a:lnTo>
                    <a:pt x="495161" y="1189007"/>
                  </a:lnTo>
                  <a:lnTo>
                    <a:pt x="500439" y="1185903"/>
                  </a:lnTo>
                  <a:lnTo>
                    <a:pt x="499507" y="1180625"/>
                  </a:lnTo>
                  <a:lnTo>
                    <a:pt x="497334" y="1176279"/>
                  </a:lnTo>
                  <a:lnTo>
                    <a:pt x="497334" y="1174106"/>
                  </a:lnTo>
                  <a:lnTo>
                    <a:pt x="495161" y="1171002"/>
                  </a:lnTo>
                  <a:lnTo>
                    <a:pt x="494230" y="1166655"/>
                  </a:lnTo>
                  <a:lnTo>
                    <a:pt x="494230" y="1161378"/>
                  </a:lnTo>
                  <a:lnTo>
                    <a:pt x="499507" y="1161378"/>
                  </a:lnTo>
                  <a:lnTo>
                    <a:pt x="504785" y="1163551"/>
                  </a:lnTo>
                  <a:lnTo>
                    <a:pt x="507889" y="1165724"/>
                  </a:lnTo>
                  <a:lnTo>
                    <a:pt x="510062" y="1165724"/>
                  </a:lnTo>
                  <a:lnTo>
                    <a:pt x="514098" y="1165724"/>
                  </a:lnTo>
                  <a:lnTo>
                    <a:pt x="517203" y="1165724"/>
                  </a:lnTo>
                  <a:lnTo>
                    <a:pt x="521238" y="1165724"/>
                  </a:lnTo>
                  <a:lnTo>
                    <a:pt x="521238" y="1161378"/>
                  </a:lnTo>
                  <a:lnTo>
                    <a:pt x="509752" y="1151754"/>
                  </a:lnTo>
                  <a:lnTo>
                    <a:pt x="499197" y="1144303"/>
                  </a:lnTo>
                  <a:lnTo>
                    <a:pt x="484606" y="1139026"/>
                  </a:lnTo>
                  <a:lnTo>
                    <a:pt x="484606" y="1128471"/>
                  </a:lnTo>
                  <a:lnTo>
                    <a:pt x="470015" y="1128471"/>
                  </a:lnTo>
                  <a:lnTo>
                    <a:pt x="457597" y="1109533"/>
                  </a:lnTo>
                  <a:lnTo>
                    <a:pt x="443937" y="1093701"/>
                  </a:lnTo>
                  <a:lnTo>
                    <a:pt x="429346" y="1078799"/>
                  </a:lnTo>
                  <a:lnTo>
                    <a:pt x="429346" y="1072590"/>
                  </a:lnTo>
                  <a:lnTo>
                    <a:pt x="429346" y="1069486"/>
                  </a:lnTo>
                  <a:lnTo>
                    <a:pt x="429346" y="1065140"/>
                  </a:lnTo>
                  <a:lnTo>
                    <a:pt x="429346" y="1064208"/>
                  </a:lnTo>
                  <a:lnTo>
                    <a:pt x="433382" y="1062035"/>
                  </a:lnTo>
                  <a:lnTo>
                    <a:pt x="436487" y="1057689"/>
                  </a:lnTo>
                  <a:lnTo>
                    <a:pt x="438660" y="1057689"/>
                  </a:lnTo>
                  <a:lnTo>
                    <a:pt x="438660" y="1056758"/>
                  </a:lnTo>
                  <a:lnTo>
                    <a:pt x="440833" y="1056758"/>
                  </a:lnTo>
                  <a:lnTo>
                    <a:pt x="443006" y="1056758"/>
                  </a:lnTo>
                  <a:lnTo>
                    <a:pt x="443937" y="1054584"/>
                  </a:lnTo>
                  <a:lnTo>
                    <a:pt x="446111" y="1057689"/>
                  </a:lnTo>
                  <a:lnTo>
                    <a:pt x="448284" y="1062035"/>
                  </a:lnTo>
                  <a:lnTo>
                    <a:pt x="448284" y="1065140"/>
                  </a:lnTo>
                  <a:lnTo>
                    <a:pt x="450457" y="1071349"/>
                  </a:lnTo>
                  <a:lnTo>
                    <a:pt x="465048" y="1067002"/>
                  </a:lnTo>
                  <a:lnTo>
                    <a:pt x="472188" y="1087181"/>
                  </a:lnTo>
                  <a:lnTo>
                    <a:pt x="479328" y="1098668"/>
                  </a:lnTo>
                  <a:lnTo>
                    <a:pt x="487710" y="1103945"/>
                  </a:lnTo>
                  <a:lnTo>
                    <a:pt x="497024" y="1106118"/>
                  </a:lnTo>
                  <a:lnTo>
                    <a:pt x="507579" y="1111396"/>
                  </a:lnTo>
                  <a:lnTo>
                    <a:pt x="521238" y="1121020"/>
                  </a:lnTo>
                  <a:lnTo>
                    <a:pt x="526516" y="1126297"/>
                  </a:lnTo>
                  <a:lnTo>
                    <a:pt x="526516" y="1133748"/>
                  </a:lnTo>
                  <a:lnTo>
                    <a:pt x="524343" y="1141199"/>
                  </a:lnTo>
                  <a:lnTo>
                    <a:pt x="522170" y="1150823"/>
                  </a:lnTo>
                  <a:lnTo>
                    <a:pt x="524343" y="1161378"/>
                  </a:lnTo>
                  <a:lnTo>
                    <a:pt x="528379" y="1165724"/>
                  </a:lnTo>
                  <a:lnTo>
                    <a:pt x="531483" y="1166655"/>
                  </a:lnTo>
                  <a:lnTo>
                    <a:pt x="536761" y="1171002"/>
                  </a:lnTo>
                  <a:lnTo>
                    <a:pt x="540797" y="1174106"/>
                  </a:lnTo>
                  <a:lnTo>
                    <a:pt x="543901" y="1176279"/>
                  </a:lnTo>
                  <a:lnTo>
                    <a:pt x="560665" y="1225951"/>
                  </a:lnTo>
                  <a:lnTo>
                    <a:pt x="564701" y="1225951"/>
                  </a:lnTo>
                  <a:lnTo>
                    <a:pt x="565632" y="1228124"/>
                  </a:lnTo>
                  <a:lnTo>
                    <a:pt x="567805" y="1228124"/>
                  </a:lnTo>
                  <a:lnTo>
                    <a:pt x="569978" y="1230297"/>
                  </a:lnTo>
                  <a:lnTo>
                    <a:pt x="575256" y="1228124"/>
                  </a:lnTo>
                  <a:lnTo>
                    <a:pt x="580534" y="1225951"/>
                  </a:lnTo>
                  <a:lnTo>
                    <a:pt x="582707" y="1225019"/>
                  </a:lnTo>
                  <a:lnTo>
                    <a:pt x="584880" y="1220673"/>
                  </a:lnTo>
                  <a:lnTo>
                    <a:pt x="584880" y="1218500"/>
                  </a:lnTo>
                  <a:lnTo>
                    <a:pt x="587053" y="1215395"/>
                  </a:lnTo>
                  <a:lnTo>
                    <a:pt x="587984" y="1211049"/>
                  </a:lnTo>
                  <a:lnTo>
                    <a:pt x="592020" y="1210118"/>
                  </a:lnTo>
                  <a:lnTo>
                    <a:pt x="597298" y="1205772"/>
                  </a:lnTo>
                  <a:lnTo>
                    <a:pt x="594193" y="1188697"/>
                  </a:lnTo>
                  <a:lnTo>
                    <a:pt x="587053" y="1172864"/>
                  </a:lnTo>
                  <a:lnTo>
                    <a:pt x="577740" y="1161378"/>
                  </a:lnTo>
                  <a:lnTo>
                    <a:pt x="577740" y="1156411"/>
                  </a:lnTo>
                  <a:lnTo>
                    <a:pt x="580844" y="1158584"/>
                  </a:lnTo>
                  <a:lnTo>
                    <a:pt x="580844" y="1159515"/>
                  </a:lnTo>
                  <a:lnTo>
                    <a:pt x="583017" y="1161688"/>
                  </a:lnTo>
                  <a:lnTo>
                    <a:pt x="585190" y="1166035"/>
                  </a:lnTo>
                  <a:lnTo>
                    <a:pt x="592331" y="1163861"/>
                  </a:lnTo>
                  <a:lnTo>
                    <a:pt x="595435" y="1163861"/>
                  </a:lnTo>
                  <a:lnTo>
                    <a:pt x="597608" y="1163861"/>
                  </a:lnTo>
                  <a:lnTo>
                    <a:pt x="599781" y="1161688"/>
                  </a:lnTo>
                  <a:lnTo>
                    <a:pt x="599781" y="1159515"/>
                  </a:lnTo>
                  <a:lnTo>
                    <a:pt x="599781" y="1158584"/>
                  </a:lnTo>
                  <a:lnTo>
                    <a:pt x="597608" y="1154238"/>
                  </a:lnTo>
                  <a:lnTo>
                    <a:pt x="597608" y="1148960"/>
                  </a:lnTo>
                  <a:lnTo>
                    <a:pt x="600713" y="1148960"/>
                  </a:lnTo>
                  <a:lnTo>
                    <a:pt x="600713" y="1144614"/>
                  </a:lnTo>
                  <a:lnTo>
                    <a:pt x="604748" y="1144614"/>
                  </a:lnTo>
                  <a:lnTo>
                    <a:pt x="607853" y="1144614"/>
                  </a:lnTo>
                  <a:lnTo>
                    <a:pt x="610026" y="1146787"/>
                  </a:lnTo>
                  <a:lnTo>
                    <a:pt x="612199" y="1146787"/>
                  </a:lnTo>
                  <a:lnTo>
                    <a:pt x="614372" y="1148960"/>
                  </a:lnTo>
                  <a:lnTo>
                    <a:pt x="619650" y="1151133"/>
                  </a:lnTo>
                  <a:lnTo>
                    <a:pt x="622754" y="1152064"/>
                  </a:lnTo>
                  <a:lnTo>
                    <a:pt x="624927" y="1154238"/>
                  </a:lnTo>
                  <a:lnTo>
                    <a:pt x="627100" y="1156411"/>
                  </a:lnTo>
                  <a:lnTo>
                    <a:pt x="630205" y="1158584"/>
                  </a:lnTo>
                  <a:lnTo>
                    <a:pt x="634241" y="1161688"/>
                  </a:lnTo>
                  <a:lnTo>
                    <a:pt x="632068" y="1166966"/>
                  </a:lnTo>
                  <a:lnTo>
                    <a:pt x="629894" y="1171312"/>
                  </a:lnTo>
                  <a:lnTo>
                    <a:pt x="629894" y="1174416"/>
                  </a:lnTo>
                  <a:lnTo>
                    <a:pt x="629894" y="1178763"/>
                  </a:lnTo>
                  <a:lnTo>
                    <a:pt x="629894" y="1181867"/>
                  </a:lnTo>
                  <a:lnTo>
                    <a:pt x="629894" y="1186213"/>
                  </a:lnTo>
                  <a:lnTo>
                    <a:pt x="629894" y="1189318"/>
                  </a:lnTo>
                  <a:lnTo>
                    <a:pt x="636103" y="1206392"/>
                  </a:lnTo>
                  <a:lnTo>
                    <a:pt x="648521" y="1223467"/>
                  </a:lnTo>
                  <a:lnTo>
                    <a:pt x="665285" y="1234022"/>
                  </a:lnTo>
                  <a:lnTo>
                    <a:pt x="680808" y="1238368"/>
                  </a:lnTo>
                  <a:lnTo>
                    <a:pt x="684843" y="1236195"/>
                  </a:lnTo>
                  <a:lnTo>
                    <a:pt x="687948" y="1233091"/>
                  </a:lnTo>
                  <a:lnTo>
                    <a:pt x="690121" y="1228744"/>
                  </a:lnTo>
                  <a:lnTo>
                    <a:pt x="695399" y="1226571"/>
                  </a:lnTo>
                  <a:lnTo>
                    <a:pt x="699434" y="1225640"/>
                  </a:lnTo>
                  <a:lnTo>
                    <a:pt x="704712" y="1226571"/>
                  </a:lnTo>
                  <a:lnTo>
                    <a:pt x="714025" y="1230918"/>
                  </a:lnTo>
                  <a:lnTo>
                    <a:pt x="721165" y="1234022"/>
                  </a:lnTo>
                  <a:lnTo>
                    <a:pt x="728306" y="1236195"/>
                  </a:lnTo>
                  <a:lnTo>
                    <a:pt x="735446" y="1234022"/>
                  </a:lnTo>
                  <a:lnTo>
                    <a:pt x="743828" y="1226571"/>
                  </a:lnTo>
                  <a:lnTo>
                    <a:pt x="750968" y="1226571"/>
                  </a:lnTo>
                  <a:lnTo>
                    <a:pt x="755004" y="1226571"/>
                  </a:lnTo>
                  <a:lnTo>
                    <a:pt x="758109" y="1226571"/>
                  </a:lnTo>
                  <a:lnTo>
                    <a:pt x="760282" y="1228744"/>
                  </a:lnTo>
                  <a:lnTo>
                    <a:pt x="762455" y="1230918"/>
                  </a:lnTo>
                  <a:lnTo>
                    <a:pt x="762455" y="1234022"/>
                  </a:lnTo>
                  <a:lnTo>
                    <a:pt x="764628" y="1238368"/>
                  </a:lnTo>
                  <a:lnTo>
                    <a:pt x="767732" y="1251097"/>
                  </a:lnTo>
                  <a:lnTo>
                    <a:pt x="765870" y="1265377"/>
                  </a:lnTo>
                  <a:close/>
                  <a:moveTo>
                    <a:pt x="845033" y="1136232"/>
                  </a:moveTo>
                  <a:lnTo>
                    <a:pt x="825165" y="1141509"/>
                  </a:lnTo>
                  <a:lnTo>
                    <a:pt x="803434" y="1143682"/>
                  </a:lnTo>
                  <a:lnTo>
                    <a:pt x="781702" y="1139336"/>
                  </a:lnTo>
                  <a:lnTo>
                    <a:pt x="773320" y="1136232"/>
                  </a:lnTo>
                  <a:lnTo>
                    <a:pt x="766180" y="1130954"/>
                  </a:lnTo>
                  <a:lnTo>
                    <a:pt x="756867" y="1124745"/>
                  </a:lnTo>
                  <a:lnTo>
                    <a:pt x="742276" y="1124745"/>
                  </a:lnTo>
                  <a:lnTo>
                    <a:pt x="727685" y="1126918"/>
                  </a:lnTo>
                  <a:lnTo>
                    <a:pt x="713094" y="1134369"/>
                  </a:lnTo>
                  <a:lnTo>
                    <a:pt x="700676" y="1139647"/>
                  </a:lnTo>
                  <a:lnTo>
                    <a:pt x="686085" y="1141820"/>
                  </a:lnTo>
                  <a:lnTo>
                    <a:pt x="671494" y="1136542"/>
                  </a:lnTo>
                  <a:lnTo>
                    <a:pt x="666217" y="1134369"/>
                  </a:lnTo>
                  <a:lnTo>
                    <a:pt x="662181" y="1132196"/>
                  </a:lnTo>
                  <a:lnTo>
                    <a:pt x="659076" y="1131265"/>
                  </a:lnTo>
                  <a:lnTo>
                    <a:pt x="656903" y="1126918"/>
                  </a:lnTo>
                  <a:lnTo>
                    <a:pt x="656903" y="1123814"/>
                  </a:lnTo>
                  <a:lnTo>
                    <a:pt x="654730" y="1116363"/>
                  </a:lnTo>
                  <a:lnTo>
                    <a:pt x="654730" y="1110154"/>
                  </a:lnTo>
                  <a:lnTo>
                    <a:pt x="658766" y="1099599"/>
                  </a:lnTo>
                  <a:lnTo>
                    <a:pt x="665906" y="1086871"/>
                  </a:lnTo>
                  <a:lnTo>
                    <a:pt x="674288" y="1071969"/>
                  </a:lnTo>
                  <a:lnTo>
                    <a:pt x="683602" y="1057068"/>
                  </a:lnTo>
                  <a:lnTo>
                    <a:pt x="690742" y="1043408"/>
                  </a:lnTo>
                  <a:lnTo>
                    <a:pt x="694778" y="1035026"/>
                  </a:lnTo>
                  <a:lnTo>
                    <a:pt x="703160" y="1037199"/>
                  </a:lnTo>
                  <a:lnTo>
                    <a:pt x="710300" y="1040304"/>
                  </a:lnTo>
                  <a:lnTo>
                    <a:pt x="715578" y="1042477"/>
                  </a:lnTo>
                  <a:lnTo>
                    <a:pt x="721786" y="1047755"/>
                  </a:lnTo>
                  <a:lnTo>
                    <a:pt x="724891" y="1049928"/>
                  </a:lnTo>
                  <a:lnTo>
                    <a:pt x="727064" y="1049928"/>
                  </a:lnTo>
                  <a:lnTo>
                    <a:pt x="729237" y="1049928"/>
                  </a:lnTo>
                  <a:lnTo>
                    <a:pt x="730168" y="1050859"/>
                  </a:lnTo>
                  <a:lnTo>
                    <a:pt x="717751" y="1055205"/>
                  </a:lnTo>
                  <a:lnTo>
                    <a:pt x="721786" y="1064829"/>
                  </a:lnTo>
                  <a:lnTo>
                    <a:pt x="728927" y="1072280"/>
                  </a:lnTo>
                  <a:lnTo>
                    <a:pt x="734204" y="1079731"/>
                  </a:lnTo>
                  <a:lnTo>
                    <a:pt x="743518" y="1080662"/>
                  </a:lnTo>
                  <a:lnTo>
                    <a:pt x="755935" y="1075384"/>
                  </a:lnTo>
                  <a:lnTo>
                    <a:pt x="765249" y="1067934"/>
                  </a:lnTo>
                  <a:lnTo>
                    <a:pt x="780771" y="1073211"/>
                  </a:lnTo>
                  <a:lnTo>
                    <a:pt x="800640" y="1084698"/>
                  </a:lnTo>
                  <a:lnTo>
                    <a:pt x="821439" y="1097426"/>
                  </a:lnTo>
                  <a:lnTo>
                    <a:pt x="836030" y="1110154"/>
                  </a:lnTo>
                  <a:lnTo>
                    <a:pt x="844413" y="1125056"/>
                  </a:lnTo>
                  <a:lnTo>
                    <a:pt x="850621" y="1125056"/>
                  </a:lnTo>
                  <a:lnTo>
                    <a:pt x="845033" y="1136232"/>
                  </a:lnTo>
                  <a:close/>
                  <a:moveTo>
                    <a:pt x="1025402" y="1146787"/>
                  </a:moveTo>
                  <a:lnTo>
                    <a:pt x="1022298" y="1146787"/>
                  </a:lnTo>
                  <a:lnTo>
                    <a:pt x="1018262" y="1146787"/>
                  </a:lnTo>
                  <a:lnTo>
                    <a:pt x="1015157" y="1146787"/>
                  </a:lnTo>
                  <a:lnTo>
                    <a:pt x="1011122" y="1144614"/>
                  </a:lnTo>
                  <a:lnTo>
                    <a:pt x="1008949" y="1161688"/>
                  </a:lnTo>
                  <a:lnTo>
                    <a:pt x="1011122" y="1173175"/>
                  </a:lnTo>
                  <a:lnTo>
                    <a:pt x="1016399" y="1183730"/>
                  </a:lnTo>
                  <a:lnTo>
                    <a:pt x="1020435" y="1196458"/>
                  </a:lnTo>
                  <a:lnTo>
                    <a:pt x="1022608" y="1217569"/>
                  </a:lnTo>
                  <a:lnTo>
                    <a:pt x="995600" y="1218500"/>
                  </a:lnTo>
                  <a:lnTo>
                    <a:pt x="976973" y="1215395"/>
                  </a:lnTo>
                  <a:lnTo>
                    <a:pt x="966418" y="1205772"/>
                  </a:lnTo>
                  <a:lnTo>
                    <a:pt x="962382" y="1188697"/>
                  </a:lnTo>
                  <a:lnTo>
                    <a:pt x="962382" y="1165414"/>
                  </a:lnTo>
                  <a:lnTo>
                    <a:pt x="974800" y="1165414"/>
                  </a:lnTo>
                  <a:lnTo>
                    <a:pt x="967660" y="1151754"/>
                  </a:lnTo>
                  <a:lnTo>
                    <a:pt x="955242" y="1138094"/>
                  </a:lnTo>
                  <a:lnTo>
                    <a:pt x="944686" y="1121020"/>
                  </a:lnTo>
                  <a:lnTo>
                    <a:pt x="933200" y="1103945"/>
                  </a:lnTo>
                  <a:lnTo>
                    <a:pt x="927922" y="1086871"/>
                  </a:lnTo>
                  <a:lnTo>
                    <a:pt x="931027" y="1071038"/>
                  </a:lnTo>
                  <a:lnTo>
                    <a:pt x="938167" y="1059552"/>
                  </a:lnTo>
                  <a:lnTo>
                    <a:pt x="949653" y="1049928"/>
                  </a:lnTo>
                  <a:lnTo>
                    <a:pt x="962071" y="1044650"/>
                  </a:lnTo>
                  <a:lnTo>
                    <a:pt x="974489" y="1039373"/>
                  </a:lnTo>
                  <a:lnTo>
                    <a:pt x="985976" y="1029749"/>
                  </a:lnTo>
                  <a:lnTo>
                    <a:pt x="995289" y="1029749"/>
                  </a:lnTo>
                  <a:lnTo>
                    <a:pt x="1000567" y="1031922"/>
                  </a:lnTo>
                  <a:lnTo>
                    <a:pt x="1005844" y="1031922"/>
                  </a:lnTo>
                  <a:lnTo>
                    <a:pt x="1011122" y="1034095"/>
                  </a:lnTo>
                  <a:lnTo>
                    <a:pt x="1008017" y="1049928"/>
                  </a:lnTo>
                  <a:lnTo>
                    <a:pt x="1000877" y="1063587"/>
                  </a:lnTo>
                  <a:lnTo>
                    <a:pt x="986286" y="1068865"/>
                  </a:lnTo>
                  <a:lnTo>
                    <a:pt x="966418" y="1071038"/>
                  </a:lnTo>
                  <a:lnTo>
                    <a:pt x="973558" y="1086871"/>
                  </a:lnTo>
                  <a:lnTo>
                    <a:pt x="985976" y="1101772"/>
                  </a:lnTo>
                  <a:lnTo>
                    <a:pt x="1001498" y="1111396"/>
                  </a:lnTo>
                  <a:lnTo>
                    <a:pt x="1000567" y="1115742"/>
                  </a:lnTo>
                  <a:lnTo>
                    <a:pt x="998394" y="1116674"/>
                  </a:lnTo>
                  <a:lnTo>
                    <a:pt x="996220" y="1116674"/>
                  </a:lnTo>
                  <a:lnTo>
                    <a:pt x="995289" y="1121020"/>
                  </a:lnTo>
                  <a:lnTo>
                    <a:pt x="1000567" y="1130644"/>
                  </a:lnTo>
                  <a:lnTo>
                    <a:pt x="1005844" y="1139026"/>
                  </a:lnTo>
                  <a:lnTo>
                    <a:pt x="1008017" y="1143372"/>
                  </a:lnTo>
                  <a:lnTo>
                    <a:pt x="1008949" y="1144303"/>
                  </a:lnTo>
                  <a:lnTo>
                    <a:pt x="1011122" y="1143372"/>
                  </a:lnTo>
                  <a:lnTo>
                    <a:pt x="1011122" y="1141199"/>
                  </a:lnTo>
                  <a:lnTo>
                    <a:pt x="1013295" y="1138094"/>
                  </a:lnTo>
                  <a:lnTo>
                    <a:pt x="1013295" y="1133748"/>
                  </a:lnTo>
                  <a:lnTo>
                    <a:pt x="1015468" y="1131575"/>
                  </a:lnTo>
                  <a:lnTo>
                    <a:pt x="1018573" y="1133748"/>
                  </a:lnTo>
                  <a:lnTo>
                    <a:pt x="1022608" y="1138094"/>
                  </a:lnTo>
                  <a:lnTo>
                    <a:pt x="1023540" y="1139026"/>
                  </a:lnTo>
                  <a:lnTo>
                    <a:pt x="1027575" y="1141199"/>
                  </a:lnTo>
                  <a:lnTo>
                    <a:pt x="1030680" y="1144303"/>
                  </a:lnTo>
                  <a:lnTo>
                    <a:pt x="1025402" y="1146787"/>
                  </a:lnTo>
                  <a:close/>
                </a:path>
              </a:pathLst>
            </a:custGeom>
            <a:solidFill>
              <a:srgbClr val="D9D9D9"/>
            </a:solidFill>
            <a:ln w="3104"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4600297A-BA93-41EE-8EC7-E7C8A31AC429}"/>
                </a:ext>
              </a:extLst>
            </p:cNvPr>
            <p:cNvSpPr/>
            <p:nvPr/>
          </p:nvSpPr>
          <p:spPr>
            <a:xfrm>
              <a:off x="3690211" y="4196454"/>
              <a:ext cx="74507" cy="99343"/>
            </a:xfrm>
            <a:custGeom>
              <a:avLst/>
              <a:gdLst>
                <a:gd name="connsiteX0" fmla="*/ 60226 w 74506"/>
                <a:gd name="connsiteY0" fmla="*/ 0 h 99342"/>
                <a:gd name="connsiteX1" fmla="*/ 43462 w 74506"/>
                <a:gd name="connsiteY1" fmla="*/ 0 h 99342"/>
                <a:gd name="connsiteX2" fmla="*/ 23904 w 74506"/>
                <a:gd name="connsiteY2" fmla="*/ 2173 h 99342"/>
                <a:gd name="connsiteX3" fmla="*/ 4036 w 74506"/>
                <a:gd name="connsiteY3" fmla="*/ 4346 h 99342"/>
                <a:gd name="connsiteX4" fmla="*/ 4967 w 74506"/>
                <a:gd name="connsiteY4" fmla="*/ 11797 h 99342"/>
                <a:gd name="connsiteX5" fmla="*/ 7140 w 74506"/>
                <a:gd name="connsiteY5" fmla="*/ 14901 h 99342"/>
                <a:gd name="connsiteX6" fmla="*/ 11176 w 74506"/>
                <a:gd name="connsiteY6" fmla="*/ 19248 h 99342"/>
                <a:gd name="connsiteX7" fmla="*/ 14281 w 74506"/>
                <a:gd name="connsiteY7" fmla="*/ 20179 h 99342"/>
                <a:gd name="connsiteX8" fmla="*/ 18627 w 74506"/>
                <a:gd name="connsiteY8" fmla="*/ 22352 h 99342"/>
                <a:gd name="connsiteX9" fmla="*/ 23904 w 74506"/>
                <a:gd name="connsiteY9" fmla="*/ 24525 h 99342"/>
                <a:gd name="connsiteX10" fmla="*/ 18627 w 74506"/>
                <a:gd name="connsiteY10" fmla="*/ 31976 h 99342"/>
                <a:gd name="connsiteX11" fmla="*/ 11176 w 74506"/>
                <a:gd name="connsiteY11" fmla="*/ 37253 h 99342"/>
                <a:gd name="connsiteX12" fmla="*/ 4036 w 74506"/>
                <a:gd name="connsiteY12" fmla="*/ 40358 h 99342"/>
                <a:gd name="connsiteX13" fmla="*/ 0 w 74506"/>
                <a:gd name="connsiteY13" fmla="*/ 74197 h 99342"/>
                <a:gd name="connsiteX14" fmla="*/ 23904 w 74506"/>
                <a:gd name="connsiteY14" fmla="*/ 77301 h 99342"/>
                <a:gd name="connsiteX15" fmla="*/ 23904 w 74506"/>
                <a:gd name="connsiteY15" fmla="*/ 89098 h 99342"/>
                <a:gd name="connsiteX16" fmla="*/ 31045 w 74506"/>
                <a:gd name="connsiteY16" fmla="*/ 92202 h 99342"/>
                <a:gd name="connsiteX17" fmla="*/ 38495 w 74506"/>
                <a:gd name="connsiteY17" fmla="*/ 98411 h 99342"/>
                <a:gd name="connsiteX18" fmla="*/ 43462 w 74506"/>
                <a:gd name="connsiteY18" fmla="*/ 101826 h 99342"/>
                <a:gd name="connsiteX19" fmla="*/ 48740 w 74506"/>
                <a:gd name="connsiteY19" fmla="*/ 99653 h 99342"/>
                <a:gd name="connsiteX20" fmla="*/ 50913 w 74506"/>
                <a:gd name="connsiteY20" fmla="*/ 96549 h 99342"/>
                <a:gd name="connsiteX21" fmla="*/ 53086 w 74506"/>
                <a:gd name="connsiteY21" fmla="*/ 94376 h 99342"/>
                <a:gd name="connsiteX22" fmla="*/ 53086 w 74506"/>
                <a:gd name="connsiteY22" fmla="*/ 92202 h 99342"/>
                <a:gd name="connsiteX23" fmla="*/ 53086 w 74506"/>
                <a:gd name="connsiteY23" fmla="*/ 89098 h 99342"/>
                <a:gd name="connsiteX24" fmla="*/ 53086 w 74506"/>
                <a:gd name="connsiteY24" fmla="*/ 84752 h 99342"/>
                <a:gd name="connsiteX25" fmla="*/ 56191 w 74506"/>
                <a:gd name="connsiteY25" fmla="*/ 81647 h 99342"/>
                <a:gd name="connsiteX26" fmla="*/ 67677 w 74506"/>
                <a:gd name="connsiteY26" fmla="*/ 84752 h 99342"/>
                <a:gd name="connsiteX27" fmla="*/ 72644 w 74506"/>
                <a:gd name="connsiteY27" fmla="*/ 77301 h 99342"/>
                <a:gd name="connsiteX28" fmla="*/ 76991 w 74506"/>
                <a:gd name="connsiteY28" fmla="*/ 77301 h 99342"/>
                <a:gd name="connsiteX29" fmla="*/ 69540 w 74506"/>
                <a:gd name="connsiteY29" fmla="*/ 37253 h 99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4506" h="99342">
                  <a:moveTo>
                    <a:pt x="60226" y="0"/>
                  </a:moveTo>
                  <a:lnTo>
                    <a:pt x="43462" y="0"/>
                  </a:lnTo>
                  <a:lnTo>
                    <a:pt x="23904" y="2173"/>
                  </a:lnTo>
                  <a:lnTo>
                    <a:pt x="4036" y="4346"/>
                  </a:lnTo>
                  <a:lnTo>
                    <a:pt x="4967" y="11797"/>
                  </a:lnTo>
                  <a:lnTo>
                    <a:pt x="7140" y="14901"/>
                  </a:lnTo>
                  <a:lnTo>
                    <a:pt x="11176" y="19248"/>
                  </a:lnTo>
                  <a:lnTo>
                    <a:pt x="14281" y="20179"/>
                  </a:lnTo>
                  <a:lnTo>
                    <a:pt x="18627" y="22352"/>
                  </a:lnTo>
                  <a:lnTo>
                    <a:pt x="23904" y="24525"/>
                  </a:lnTo>
                  <a:lnTo>
                    <a:pt x="18627" y="31976"/>
                  </a:lnTo>
                  <a:lnTo>
                    <a:pt x="11176" y="37253"/>
                  </a:lnTo>
                  <a:lnTo>
                    <a:pt x="4036" y="40358"/>
                  </a:lnTo>
                  <a:lnTo>
                    <a:pt x="0" y="74197"/>
                  </a:lnTo>
                  <a:lnTo>
                    <a:pt x="23904" y="77301"/>
                  </a:lnTo>
                  <a:lnTo>
                    <a:pt x="23904" y="89098"/>
                  </a:lnTo>
                  <a:lnTo>
                    <a:pt x="31045" y="92202"/>
                  </a:lnTo>
                  <a:lnTo>
                    <a:pt x="38495" y="98411"/>
                  </a:lnTo>
                  <a:lnTo>
                    <a:pt x="43462" y="101826"/>
                  </a:lnTo>
                  <a:lnTo>
                    <a:pt x="48740" y="99653"/>
                  </a:lnTo>
                  <a:lnTo>
                    <a:pt x="50913" y="96549"/>
                  </a:lnTo>
                  <a:lnTo>
                    <a:pt x="53086" y="94376"/>
                  </a:lnTo>
                  <a:lnTo>
                    <a:pt x="53086" y="92202"/>
                  </a:lnTo>
                  <a:lnTo>
                    <a:pt x="53086" y="89098"/>
                  </a:lnTo>
                  <a:lnTo>
                    <a:pt x="53086" y="84752"/>
                  </a:lnTo>
                  <a:lnTo>
                    <a:pt x="56191" y="81647"/>
                  </a:lnTo>
                  <a:lnTo>
                    <a:pt x="67677" y="84752"/>
                  </a:lnTo>
                  <a:lnTo>
                    <a:pt x="72644" y="77301"/>
                  </a:lnTo>
                  <a:lnTo>
                    <a:pt x="76991" y="77301"/>
                  </a:lnTo>
                  <a:lnTo>
                    <a:pt x="69540" y="37253"/>
                  </a:lnTo>
                  <a:close/>
                </a:path>
              </a:pathLst>
            </a:custGeom>
            <a:solidFill>
              <a:srgbClr val="D9D9D9"/>
            </a:solidFill>
            <a:ln w="3104"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C15F9132-5359-47D8-B606-B9C6ECC9D35C}"/>
                </a:ext>
              </a:extLst>
            </p:cNvPr>
            <p:cNvSpPr/>
            <p:nvPr/>
          </p:nvSpPr>
          <p:spPr>
            <a:xfrm>
              <a:off x="3753542" y="4135296"/>
              <a:ext cx="40358" cy="34149"/>
            </a:xfrm>
            <a:custGeom>
              <a:avLst/>
              <a:gdLst>
                <a:gd name="connsiteX0" fmla="*/ 22042 w 40357"/>
                <a:gd name="connsiteY0" fmla="*/ 36012 h 34149"/>
                <a:gd name="connsiteX1" fmla="*/ 27009 w 40357"/>
                <a:gd name="connsiteY1" fmla="*/ 31665 h 34149"/>
                <a:gd name="connsiteX2" fmla="*/ 31355 w 40357"/>
                <a:gd name="connsiteY2" fmla="*/ 29492 h 34149"/>
                <a:gd name="connsiteX3" fmla="*/ 34460 w 40357"/>
                <a:gd name="connsiteY3" fmla="*/ 28561 h 34149"/>
                <a:gd name="connsiteX4" fmla="*/ 40668 w 40357"/>
                <a:gd name="connsiteY4" fmla="*/ 24215 h 34149"/>
                <a:gd name="connsiteX5" fmla="*/ 36633 w 40357"/>
                <a:gd name="connsiteY5" fmla="*/ 0 h 34149"/>
                <a:gd name="connsiteX6" fmla="*/ 23904 w 40357"/>
                <a:gd name="connsiteY6" fmla="*/ 2173 h 34149"/>
                <a:gd name="connsiteX7" fmla="*/ 16764 w 40357"/>
                <a:gd name="connsiteY7" fmla="*/ 6209 h 34149"/>
                <a:gd name="connsiteX8" fmla="*/ 9313 w 40357"/>
                <a:gd name="connsiteY8" fmla="*/ 11486 h 34149"/>
                <a:gd name="connsiteX9" fmla="*/ 0 w 40357"/>
                <a:gd name="connsiteY9" fmla="*/ 16764 h 34149"/>
                <a:gd name="connsiteX10" fmla="*/ 0 w 40357"/>
                <a:gd name="connsiteY10" fmla="*/ 24215 h 34149"/>
                <a:gd name="connsiteX11" fmla="*/ 2173 w 40357"/>
                <a:gd name="connsiteY11" fmla="*/ 26388 h 34149"/>
                <a:gd name="connsiteX12" fmla="*/ 2173 w 40357"/>
                <a:gd name="connsiteY12" fmla="*/ 28561 h 34149"/>
                <a:gd name="connsiteX13" fmla="*/ 4346 w 40357"/>
                <a:gd name="connsiteY13" fmla="*/ 28561 h 34149"/>
                <a:gd name="connsiteX14" fmla="*/ 4346 w 40357"/>
                <a:gd name="connsiteY14" fmla="*/ 29492 h 34149"/>
                <a:gd name="connsiteX15" fmla="*/ 4346 w 40357"/>
                <a:gd name="connsiteY15" fmla="*/ 33839 h 34149"/>
                <a:gd name="connsiteX16" fmla="*/ 9313 w 40357"/>
                <a:gd name="connsiteY16" fmla="*/ 33839 h 34149"/>
                <a:gd name="connsiteX17" fmla="*/ 11487 w 40357"/>
                <a:gd name="connsiteY17" fmla="*/ 33839 h 34149"/>
                <a:gd name="connsiteX18" fmla="*/ 13660 w 40357"/>
                <a:gd name="connsiteY18" fmla="*/ 36012 h 34149"/>
                <a:gd name="connsiteX19" fmla="*/ 14591 w 40357"/>
                <a:gd name="connsiteY19" fmla="*/ 36012 h 34149"/>
                <a:gd name="connsiteX20" fmla="*/ 16764 w 40357"/>
                <a:gd name="connsiteY20" fmla="*/ 36943 h 34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0357" h="34149">
                  <a:moveTo>
                    <a:pt x="22042" y="36012"/>
                  </a:moveTo>
                  <a:lnTo>
                    <a:pt x="27009" y="31665"/>
                  </a:lnTo>
                  <a:lnTo>
                    <a:pt x="31355" y="29492"/>
                  </a:lnTo>
                  <a:lnTo>
                    <a:pt x="34460" y="28561"/>
                  </a:lnTo>
                  <a:lnTo>
                    <a:pt x="40668" y="24215"/>
                  </a:lnTo>
                  <a:lnTo>
                    <a:pt x="36633" y="0"/>
                  </a:lnTo>
                  <a:lnTo>
                    <a:pt x="23904" y="2173"/>
                  </a:lnTo>
                  <a:lnTo>
                    <a:pt x="16764" y="6209"/>
                  </a:lnTo>
                  <a:lnTo>
                    <a:pt x="9313" y="11486"/>
                  </a:lnTo>
                  <a:lnTo>
                    <a:pt x="0" y="16764"/>
                  </a:lnTo>
                  <a:lnTo>
                    <a:pt x="0" y="24215"/>
                  </a:lnTo>
                  <a:lnTo>
                    <a:pt x="2173" y="26388"/>
                  </a:lnTo>
                  <a:lnTo>
                    <a:pt x="2173" y="28561"/>
                  </a:lnTo>
                  <a:lnTo>
                    <a:pt x="4346" y="28561"/>
                  </a:lnTo>
                  <a:lnTo>
                    <a:pt x="4346" y="29492"/>
                  </a:lnTo>
                  <a:lnTo>
                    <a:pt x="4346" y="33839"/>
                  </a:lnTo>
                  <a:lnTo>
                    <a:pt x="9313" y="33839"/>
                  </a:lnTo>
                  <a:lnTo>
                    <a:pt x="11487" y="33839"/>
                  </a:lnTo>
                  <a:lnTo>
                    <a:pt x="13660" y="36012"/>
                  </a:lnTo>
                  <a:lnTo>
                    <a:pt x="14591" y="36012"/>
                  </a:lnTo>
                  <a:lnTo>
                    <a:pt x="16764" y="36943"/>
                  </a:lnTo>
                  <a:close/>
                </a:path>
              </a:pathLst>
            </a:custGeom>
            <a:solidFill>
              <a:srgbClr val="D9D9D9"/>
            </a:solidFill>
            <a:ln w="3104"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1275384C-F0C6-44F1-BC6B-A95F77DB9FE7}"/>
                </a:ext>
              </a:extLst>
            </p:cNvPr>
            <p:cNvSpPr/>
            <p:nvPr/>
          </p:nvSpPr>
          <p:spPr>
            <a:xfrm>
              <a:off x="3770306" y="4179690"/>
              <a:ext cx="55880" cy="96238"/>
            </a:xfrm>
            <a:custGeom>
              <a:avLst/>
              <a:gdLst>
                <a:gd name="connsiteX0" fmla="*/ 54018 w 55880"/>
                <a:gd name="connsiteY0" fmla="*/ 13660 h 96238"/>
                <a:gd name="connsiteX1" fmla="*/ 53086 w 55880"/>
                <a:gd name="connsiteY1" fmla="*/ 9624 h 96238"/>
                <a:gd name="connsiteX2" fmla="*/ 43773 w 55880"/>
                <a:gd name="connsiteY2" fmla="*/ 6209 h 96238"/>
                <a:gd name="connsiteX3" fmla="*/ 31045 w 55880"/>
                <a:gd name="connsiteY3" fmla="*/ 4346 h 96238"/>
                <a:gd name="connsiteX4" fmla="*/ 16454 w 55880"/>
                <a:gd name="connsiteY4" fmla="*/ 2173 h 96238"/>
                <a:gd name="connsiteX5" fmla="*/ 3104 w 55880"/>
                <a:gd name="connsiteY5" fmla="*/ 0 h 96238"/>
                <a:gd name="connsiteX6" fmla="*/ 0 w 55880"/>
                <a:gd name="connsiteY6" fmla="*/ 16764 h 96238"/>
                <a:gd name="connsiteX7" fmla="*/ 2173 w 55880"/>
                <a:gd name="connsiteY7" fmla="*/ 31665 h 96238"/>
                <a:gd name="connsiteX8" fmla="*/ 3104 w 55880"/>
                <a:gd name="connsiteY8" fmla="*/ 48740 h 96238"/>
                <a:gd name="connsiteX9" fmla="*/ 7140 w 55880"/>
                <a:gd name="connsiteY9" fmla="*/ 63331 h 96238"/>
                <a:gd name="connsiteX10" fmla="*/ 7140 w 55880"/>
                <a:gd name="connsiteY10" fmla="*/ 76059 h 96238"/>
                <a:gd name="connsiteX11" fmla="*/ 3104 w 55880"/>
                <a:gd name="connsiteY11" fmla="*/ 86614 h 96238"/>
                <a:gd name="connsiteX12" fmla="*/ 7140 w 55880"/>
                <a:gd name="connsiteY12" fmla="*/ 98411 h 96238"/>
                <a:gd name="connsiteX13" fmla="*/ 14591 w 55880"/>
                <a:gd name="connsiteY13" fmla="*/ 98411 h 96238"/>
                <a:gd name="connsiteX14" fmla="*/ 19869 w 55880"/>
                <a:gd name="connsiteY14" fmla="*/ 98411 h 96238"/>
                <a:gd name="connsiteX15" fmla="*/ 23904 w 55880"/>
                <a:gd name="connsiteY15" fmla="*/ 96238 h 96238"/>
                <a:gd name="connsiteX16" fmla="*/ 27009 w 55880"/>
                <a:gd name="connsiteY16" fmla="*/ 94065 h 96238"/>
                <a:gd name="connsiteX17" fmla="*/ 31045 w 55880"/>
                <a:gd name="connsiteY17" fmla="*/ 88788 h 96238"/>
                <a:gd name="connsiteX18" fmla="*/ 32286 w 55880"/>
                <a:gd name="connsiteY18" fmla="*/ 81337 h 96238"/>
                <a:gd name="connsiteX19" fmla="*/ 34460 w 55880"/>
                <a:gd name="connsiteY19" fmla="*/ 70782 h 96238"/>
                <a:gd name="connsiteX20" fmla="*/ 32286 w 55880"/>
                <a:gd name="connsiteY20" fmla="*/ 61468 h 96238"/>
                <a:gd name="connsiteX21" fmla="*/ 34460 w 55880"/>
                <a:gd name="connsiteY21" fmla="*/ 57122 h 96238"/>
                <a:gd name="connsiteX22" fmla="*/ 38495 w 55880"/>
                <a:gd name="connsiteY22" fmla="*/ 56191 h 96238"/>
                <a:gd name="connsiteX23" fmla="*/ 39427 w 55880"/>
                <a:gd name="connsiteY23" fmla="*/ 54018 h 96238"/>
                <a:gd name="connsiteX24" fmla="*/ 43773 w 55880"/>
                <a:gd name="connsiteY24" fmla="*/ 51844 h 96238"/>
                <a:gd name="connsiteX25" fmla="*/ 46877 w 55880"/>
                <a:gd name="connsiteY25" fmla="*/ 49671 h 96238"/>
                <a:gd name="connsiteX26" fmla="*/ 50913 w 55880"/>
                <a:gd name="connsiteY26" fmla="*/ 46567 h 96238"/>
                <a:gd name="connsiteX27" fmla="*/ 53086 w 55880"/>
                <a:gd name="connsiteY27" fmla="*/ 41289 h 96238"/>
                <a:gd name="connsiteX28" fmla="*/ 54018 w 55880"/>
                <a:gd name="connsiteY28" fmla="*/ 36943 h 96238"/>
                <a:gd name="connsiteX29" fmla="*/ 56191 w 55880"/>
                <a:gd name="connsiteY29" fmla="*/ 33839 h 96238"/>
                <a:gd name="connsiteX30" fmla="*/ 56191 w 55880"/>
                <a:gd name="connsiteY30" fmla="*/ 26388 h 96238"/>
                <a:gd name="connsiteX31" fmla="*/ 54018 w 55880"/>
                <a:gd name="connsiteY31" fmla="*/ 18937 h 96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5880" h="96238">
                  <a:moveTo>
                    <a:pt x="54018" y="13660"/>
                  </a:moveTo>
                  <a:lnTo>
                    <a:pt x="53086" y="9624"/>
                  </a:lnTo>
                  <a:lnTo>
                    <a:pt x="43773" y="6209"/>
                  </a:lnTo>
                  <a:lnTo>
                    <a:pt x="31045" y="4346"/>
                  </a:lnTo>
                  <a:lnTo>
                    <a:pt x="16454" y="2173"/>
                  </a:lnTo>
                  <a:lnTo>
                    <a:pt x="3104" y="0"/>
                  </a:lnTo>
                  <a:lnTo>
                    <a:pt x="0" y="16764"/>
                  </a:lnTo>
                  <a:lnTo>
                    <a:pt x="2173" y="31665"/>
                  </a:lnTo>
                  <a:lnTo>
                    <a:pt x="3104" y="48740"/>
                  </a:lnTo>
                  <a:lnTo>
                    <a:pt x="7140" y="63331"/>
                  </a:lnTo>
                  <a:lnTo>
                    <a:pt x="7140" y="76059"/>
                  </a:lnTo>
                  <a:lnTo>
                    <a:pt x="3104" y="86614"/>
                  </a:lnTo>
                  <a:lnTo>
                    <a:pt x="7140" y="98411"/>
                  </a:lnTo>
                  <a:lnTo>
                    <a:pt x="14591" y="98411"/>
                  </a:lnTo>
                  <a:lnTo>
                    <a:pt x="19869" y="98411"/>
                  </a:lnTo>
                  <a:lnTo>
                    <a:pt x="23904" y="96238"/>
                  </a:lnTo>
                  <a:lnTo>
                    <a:pt x="27009" y="94065"/>
                  </a:lnTo>
                  <a:lnTo>
                    <a:pt x="31045" y="88788"/>
                  </a:lnTo>
                  <a:lnTo>
                    <a:pt x="32286" y="81337"/>
                  </a:lnTo>
                  <a:lnTo>
                    <a:pt x="34460" y="70782"/>
                  </a:lnTo>
                  <a:lnTo>
                    <a:pt x="32286" y="61468"/>
                  </a:lnTo>
                  <a:lnTo>
                    <a:pt x="34460" y="57122"/>
                  </a:lnTo>
                  <a:lnTo>
                    <a:pt x="38495" y="56191"/>
                  </a:lnTo>
                  <a:lnTo>
                    <a:pt x="39427" y="54018"/>
                  </a:lnTo>
                  <a:lnTo>
                    <a:pt x="43773" y="51844"/>
                  </a:lnTo>
                  <a:lnTo>
                    <a:pt x="46877" y="49671"/>
                  </a:lnTo>
                  <a:lnTo>
                    <a:pt x="50913" y="46567"/>
                  </a:lnTo>
                  <a:lnTo>
                    <a:pt x="53086" y="41289"/>
                  </a:lnTo>
                  <a:lnTo>
                    <a:pt x="54018" y="36943"/>
                  </a:lnTo>
                  <a:lnTo>
                    <a:pt x="56191" y="33839"/>
                  </a:lnTo>
                  <a:lnTo>
                    <a:pt x="56191" y="26388"/>
                  </a:lnTo>
                  <a:lnTo>
                    <a:pt x="54018" y="18937"/>
                  </a:lnTo>
                  <a:close/>
                </a:path>
              </a:pathLst>
            </a:custGeom>
            <a:solidFill>
              <a:srgbClr val="D9D9D9"/>
            </a:solidFill>
            <a:ln w="3104"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48E521EE-C67A-43CC-A318-B18E3323B7F6}"/>
                </a:ext>
              </a:extLst>
            </p:cNvPr>
            <p:cNvSpPr/>
            <p:nvPr/>
          </p:nvSpPr>
          <p:spPr>
            <a:xfrm>
              <a:off x="3630606" y="4070724"/>
              <a:ext cx="21731" cy="27940"/>
            </a:xfrm>
            <a:custGeom>
              <a:avLst/>
              <a:gdLst>
                <a:gd name="connsiteX0" fmla="*/ 22973 w 21731"/>
                <a:gd name="connsiteY0" fmla="*/ 28561 h 27940"/>
                <a:gd name="connsiteX1" fmla="*/ 22042 w 21731"/>
                <a:gd name="connsiteY1" fmla="*/ 21110 h 27940"/>
                <a:gd name="connsiteX2" fmla="*/ 17695 w 21731"/>
                <a:gd name="connsiteY2" fmla="*/ 13660 h 27940"/>
                <a:gd name="connsiteX3" fmla="*/ 14591 w 21731"/>
                <a:gd name="connsiteY3" fmla="*/ 7451 h 27940"/>
                <a:gd name="connsiteX4" fmla="*/ 7451 w 21731"/>
                <a:gd name="connsiteY4" fmla="*/ 4346 h 27940"/>
                <a:gd name="connsiteX5" fmla="*/ 0 w 21731"/>
                <a:gd name="connsiteY5" fmla="*/ 0 h 27940"/>
                <a:gd name="connsiteX6" fmla="*/ 1242 w 21731"/>
                <a:gd name="connsiteY6" fmla="*/ 7451 h 27940"/>
                <a:gd name="connsiteX7" fmla="*/ 3104 w 21731"/>
                <a:gd name="connsiteY7" fmla="*/ 13660 h 27940"/>
                <a:gd name="connsiteX8" fmla="*/ 5278 w 21731"/>
                <a:gd name="connsiteY8" fmla="*/ 16764 h 27940"/>
                <a:gd name="connsiteX9" fmla="*/ 7451 w 21731"/>
                <a:gd name="connsiteY9" fmla="*/ 21110 h 27940"/>
                <a:gd name="connsiteX10" fmla="*/ 12728 w 21731"/>
                <a:gd name="connsiteY10" fmla="*/ 24215 h 27940"/>
                <a:gd name="connsiteX11" fmla="*/ 12728 w 21731"/>
                <a:gd name="connsiteY11" fmla="*/ 28561 h 27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731" h="27940">
                  <a:moveTo>
                    <a:pt x="22973" y="28561"/>
                  </a:moveTo>
                  <a:lnTo>
                    <a:pt x="22042" y="21110"/>
                  </a:lnTo>
                  <a:lnTo>
                    <a:pt x="17695" y="13660"/>
                  </a:lnTo>
                  <a:lnTo>
                    <a:pt x="14591" y="7451"/>
                  </a:lnTo>
                  <a:lnTo>
                    <a:pt x="7451" y="4346"/>
                  </a:lnTo>
                  <a:lnTo>
                    <a:pt x="0" y="0"/>
                  </a:lnTo>
                  <a:lnTo>
                    <a:pt x="1242" y="7451"/>
                  </a:lnTo>
                  <a:lnTo>
                    <a:pt x="3104" y="13660"/>
                  </a:lnTo>
                  <a:lnTo>
                    <a:pt x="5278" y="16764"/>
                  </a:lnTo>
                  <a:lnTo>
                    <a:pt x="7451" y="21110"/>
                  </a:lnTo>
                  <a:lnTo>
                    <a:pt x="12728" y="24215"/>
                  </a:lnTo>
                  <a:lnTo>
                    <a:pt x="12728" y="28561"/>
                  </a:lnTo>
                  <a:close/>
                </a:path>
              </a:pathLst>
            </a:custGeom>
            <a:solidFill>
              <a:srgbClr val="D9D9D9"/>
            </a:solidFill>
            <a:ln w="3104" cap="flat">
              <a:noFill/>
              <a:prstDash val="solid"/>
              <a:miter/>
            </a:ln>
          </p:spPr>
          <p:txBody>
            <a:bodyPr rtlCol="0" anchor="ctr"/>
            <a:lstStyle/>
            <a:p>
              <a:endParaRPr lang="en-US"/>
            </a:p>
          </p:txBody>
        </p:sp>
        <p:sp>
          <p:nvSpPr>
            <p:cNvPr id="68" name="Freeform: Shape 67">
              <a:extLst>
                <a:ext uri="{FF2B5EF4-FFF2-40B4-BE49-F238E27FC236}">
                  <a16:creationId xmlns:a16="http://schemas.microsoft.com/office/drawing/2014/main" id="{393120E9-6ADF-4B20-AAA2-3833A39B4610}"/>
                </a:ext>
              </a:extLst>
            </p:cNvPr>
            <p:cNvSpPr/>
            <p:nvPr/>
          </p:nvSpPr>
          <p:spPr>
            <a:xfrm>
              <a:off x="3646438" y="4107667"/>
              <a:ext cx="86925" cy="68298"/>
            </a:xfrm>
            <a:custGeom>
              <a:avLst/>
              <a:gdLst>
                <a:gd name="connsiteX0" fmla="*/ 50913 w 86924"/>
                <a:gd name="connsiteY0" fmla="*/ 44394 h 68298"/>
                <a:gd name="connsiteX1" fmla="*/ 54949 w 86924"/>
                <a:gd name="connsiteY1" fmla="*/ 48740 h 68298"/>
                <a:gd name="connsiteX2" fmla="*/ 54949 w 86924"/>
                <a:gd name="connsiteY2" fmla="*/ 51844 h 68298"/>
                <a:gd name="connsiteX3" fmla="*/ 54949 w 86924"/>
                <a:gd name="connsiteY3" fmla="*/ 57122 h 68298"/>
                <a:gd name="connsiteX4" fmla="*/ 56191 w 86924"/>
                <a:gd name="connsiteY4" fmla="*/ 61468 h 68298"/>
                <a:gd name="connsiteX5" fmla="*/ 60226 w 86924"/>
                <a:gd name="connsiteY5" fmla="*/ 64573 h 68298"/>
                <a:gd name="connsiteX6" fmla="*/ 62400 w 86924"/>
                <a:gd name="connsiteY6" fmla="*/ 66746 h 68298"/>
                <a:gd name="connsiteX7" fmla="*/ 63331 w 86924"/>
                <a:gd name="connsiteY7" fmla="*/ 66746 h 68298"/>
                <a:gd name="connsiteX8" fmla="*/ 63331 w 86924"/>
                <a:gd name="connsiteY8" fmla="*/ 68919 h 68298"/>
                <a:gd name="connsiteX9" fmla="*/ 67677 w 86924"/>
                <a:gd name="connsiteY9" fmla="*/ 68919 h 68298"/>
                <a:gd name="connsiteX10" fmla="*/ 70782 w 86924"/>
                <a:gd name="connsiteY10" fmla="*/ 64573 h 68298"/>
                <a:gd name="connsiteX11" fmla="*/ 74817 w 86924"/>
                <a:gd name="connsiteY11" fmla="*/ 63641 h 68298"/>
                <a:gd name="connsiteX12" fmla="*/ 80095 w 86924"/>
                <a:gd name="connsiteY12" fmla="*/ 61468 h 68298"/>
                <a:gd name="connsiteX13" fmla="*/ 82268 w 86924"/>
                <a:gd name="connsiteY13" fmla="*/ 48740 h 68298"/>
                <a:gd name="connsiteX14" fmla="*/ 84131 w 86924"/>
                <a:gd name="connsiteY14" fmla="*/ 31665 h 68298"/>
                <a:gd name="connsiteX15" fmla="*/ 87235 w 86924"/>
                <a:gd name="connsiteY15" fmla="*/ 20179 h 68298"/>
                <a:gd name="connsiteX16" fmla="*/ 87235 w 86924"/>
                <a:gd name="connsiteY16" fmla="*/ 14901 h 68298"/>
                <a:gd name="connsiteX17" fmla="*/ 87235 w 86924"/>
                <a:gd name="connsiteY17" fmla="*/ 9624 h 68298"/>
                <a:gd name="connsiteX18" fmla="*/ 85373 w 86924"/>
                <a:gd name="connsiteY18" fmla="*/ 7451 h 68298"/>
                <a:gd name="connsiteX19" fmla="*/ 84131 w 86924"/>
                <a:gd name="connsiteY19" fmla="*/ 4346 h 68298"/>
                <a:gd name="connsiteX20" fmla="*/ 82268 w 86924"/>
                <a:gd name="connsiteY20" fmla="*/ 2173 h 68298"/>
                <a:gd name="connsiteX21" fmla="*/ 80095 w 86924"/>
                <a:gd name="connsiteY21" fmla="*/ 2173 h 68298"/>
                <a:gd name="connsiteX22" fmla="*/ 77922 w 86924"/>
                <a:gd name="connsiteY22" fmla="*/ 0 h 68298"/>
                <a:gd name="connsiteX23" fmla="*/ 76991 w 86924"/>
                <a:gd name="connsiteY23" fmla="*/ 0 h 68298"/>
                <a:gd name="connsiteX24" fmla="*/ 70782 w 86924"/>
                <a:gd name="connsiteY24" fmla="*/ 0 h 68298"/>
                <a:gd name="connsiteX25" fmla="*/ 70782 w 86924"/>
                <a:gd name="connsiteY25" fmla="*/ 11797 h 68298"/>
                <a:gd name="connsiteX26" fmla="*/ 58053 w 86924"/>
                <a:gd name="connsiteY26" fmla="*/ 11797 h 68298"/>
                <a:gd name="connsiteX27" fmla="*/ 43773 w 86924"/>
                <a:gd name="connsiteY27" fmla="*/ 13970 h 68298"/>
                <a:gd name="connsiteX28" fmla="*/ 31045 w 86924"/>
                <a:gd name="connsiteY28" fmla="*/ 14901 h 68298"/>
                <a:gd name="connsiteX29" fmla="*/ 20800 w 86924"/>
                <a:gd name="connsiteY29" fmla="*/ 11797 h 68298"/>
                <a:gd name="connsiteX30" fmla="*/ 14591 w 86924"/>
                <a:gd name="connsiteY30" fmla="*/ 13970 h 68298"/>
                <a:gd name="connsiteX31" fmla="*/ 11487 w 86924"/>
                <a:gd name="connsiteY31" fmla="*/ 13970 h 68298"/>
                <a:gd name="connsiteX32" fmla="*/ 9313 w 86924"/>
                <a:gd name="connsiteY32" fmla="*/ 13970 h 68298"/>
                <a:gd name="connsiteX33" fmla="*/ 7140 w 86924"/>
                <a:gd name="connsiteY33" fmla="*/ 13970 h 68298"/>
                <a:gd name="connsiteX34" fmla="*/ 7140 w 86924"/>
                <a:gd name="connsiteY34" fmla="*/ 14901 h 68298"/>
                <a:gd name="connsiteX35" fmla="*/ 6209 w 86924"/>
                <a:gd name="connsiteY35" fmla="*/ 17075 h 68298"/>
                <a:gd name="connsiteX36" fmla="*/ 4036 w 86924"/>
                <a:gd name="connsiteY36" fmla="*/ 20179 h 68298"/>
                <a:gd name="connsiteX37" fmla="*/ 0 w 86924"/>
                <a:gd name="connsiteY37" fmla="*/ 20179 h 68298"/>
                <a:gd name="connsiteX38" fmla="*/ 7140 w 86924"/>
                <a:gd name="connsiteY38" fmla="*/ 31665 h 68298"/>
                <a:gd name="connsiteX39" fmla="*/ 16454 w 86924"/>
                <a:gd name="connsiteY39" fmla="*/ 36943 h 68298"/>
                <a:gd name="connsiteX40" fmla="*/ 26077 w 86924"/>
                <a:gd name="connsiteY40" fmla="*/ 39116 h 68298"/>
                <a:gd name="connsiteX41" fmla="*/ 34149 w 86924"/>
                <a:gd name="connsiteY41" fmla="*/ 36943 h 68298"/>
                <a:gd name="connsiteX42" fmla="*/ 43773 w 86924"/>
                <a:gd name="connsiteY42" fmla="*/ 39116 h 68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86924" h="68298">
                  <a:moveTo>
                    <a:pt x="50913" y="44394"/>
                  </a:moveTo>
                  <a:lnTo>
                    <a:pt x="54949" y="48740"/>
                  </a:lnTo>
                  <a:lnTo>
                    <a:pt x="54949" y="51844"/>
                  </a:lnTo>
                  <a:lnTo>
                    <a:pt x="54949" y="57122"/>
                  </a:lnTo>
                  <a:lnTo>
                    <a:pt x="56191" y="61468"/>
                  </a:lnTo>
                  <a:lnTo>
                    <a:pt x="60226" y="64573"/>
                  </a:lnTo>
                  <a:lnTo>
                    <a:pt x="62400" y="66746"/>
                  </a:lnTo>
                  <a:lnTo>
                    <a:pt x="63331" y="66746"/>
                  </a:lnTo>
                  <a:lnTo>
                    <a:pt x="63331" y="68919"/>
                  </a:lnTo>
                  <a:lnTo>
                    <a:pt x="67677" y="68919"/>
                  </a:lnTo>
                  <a:lnTo>
                    <a:pt x="70782" y="64573"/>
                  </a:lnTo>
                  <a:lnTo>
                    <a:pt x="74817" y="63641"/>
                  </a:lnTo>
                  <a:lnTo>
                    <a:pt x="80095" y="61468"/>
                  </a:lnTo>
                  <a:lnTo>
                    <a:pt x="82268" y="48740"/>
                  </a:lnTo>
                  <a:lnTo>
                    <a:pt x="84131" y="31665"/>
                  </a:lnTo>
                  <a:lnTo>
                    <a:pt x="87235" y="20179"/>
                  </a:lnTo>
                  <a:lnTo>
                    <a:pt x="87235" y="14901"/>
                  </a:lnTo>
                  <a:lnTo>
                    <a:pt x="87235" y="9624"/>
                  </a:lnTo>
                  <a:lnTo>
                    <a:pt x="85373" y="7451"/>
                  </a:lnTo>
                  <a:lnTo>
                    <a:pt x="84131" y="4346"/>
                  </a:lnTo>
                  <a:lnTo>
                    <a:pt x="82268" y="2173"/>
                  </a:lnTo>
                  <a:lnTo>
                    <a:pt x="80095" y="2173"/>
                  </a:lnTo>
                  <a:lnTo>
                    <a:pt x="77922" y="0"/>
                  </a:lnTo>
                  <a:lnTo>
                    <a:pt x="76991" y="0"/>
                  </a:lnTo>
                  <a:lnTo>
                    <a:pt x="70782" y="0"/>
                  </a:lnTo>
                  <a:lnTo>
                    <a:pt x="70782" y="11797"/>
                  </a:lnTo>
                  <a:lnTo>
                    <a:pt x="58053" y="11797"/>
                  </a:lnTo>
                  <a:lnTo>
                    <a:pt x="43773" y="13970"/>
                  </a:lnTo>
                  <a:lnTo>
                    <a:pt x="31045" y="14901"/>
                  </a:lnTo>
                  <a:lnTo>
                    <a:pt x="20800" y="11797"/>
                  </a:lnTo>
                  <a:lnTo>
                    <a:pt x="14591" y="13970"/>
                  </a:lnTo>
                  <a:lnTo>
                    <a:pt x="11487" y="13970"/>
                  </a:lnTo>
                  <a:lnTo>
                    <a:pt x="9313" y="13970"/>
                  </a:lnTo>
                  <a:lnTo>
                    <a:pt x="7140" y="13970"/>
                  </a:lnTo>
                  <a:lnTo>
                    <a:pt x="7140" y="14901"/>
                  </a:lnTo>
                  <a:lnTo>
                    <a:pt x="6209" y="17075"/>
                  </a:lnTo>
                  <a:lnTo>
                    <a:pt x="4036" y="20179"/>
                  </a:lnTo>
                  <a:lnTo>
                    <a:pt x="0" y="20179"/>
                  </a:lnTo>
                  <a:lnTo>
                    <a:pt x="7140" y="31665"/>
                  </a:lnTo>
                  <a:lnTo>
                    <a:pt x="16454" y="36943"/>
                  </a:lnTo>
                  <a:lnTo>
                    <a:pt x="26077" y="39116"/>
                  </a:lnTo>
                  <a:lnTo>
                    <a:pt x="34149" y="36943"/>
                  </a:lnTo>
                  <a:lnTo>
                    <a:pt x="43773" y="39116"/>
                  </a:lnTo>
                  <a:close/>
                </a:path>
              </a:pathLst>
            </a:custGeom>
            <a:solidFill>
              <a:srgbClr val="D9D9D9"/>
            </a:solidFill>
            <a:ln w="3104" cap="flat">
              <a:noFill/>
              <a:prstDash val="solid"/>
              <a:miter/>
            </a:ln>
          </p:spPr>
          <p:txBody>
            <a:bodyPr rtlCol="0" anchor="ctr"/>
            <a:lstStyle/>
            <a:p>
              <a:endParaRPr lang="en-US"/>
            </a:p>
          </p:txBody>
        </p:sp>
        <p:sp>
          <p:nvSpPr>
            <p:cNvPr id="69" name="Freeform: Shape 68">
              <a:extLst>
                <a:ext uri="{FF2B5EF4-FFF2-40B4-BE49-F238E27FC236}">
                  <a16:creationId xmlns:a16="http://schemas.microsoft.com/office/drawing/2014/main" id="{4BE298EB-0FAA-40C8-B75C-6070FC8333C6}"/>
                </a:ext>
              </a:extLst>
            </p:cNvPr>
            <p:cNvSpPr/>
            <p:nvPr/>
          </p:nvSpPr>
          <p:spPr>
            <a:xfrm>
              <a:off x="3750438" y="4075070"/>
              <a:ext cx="235939" cy="102447"/>
            </a:xfrm>
            <a:custGeom>
              <a:avLst/>
              <a:gdLst>
                <a:gd name="connsiteX0" fmla="*/ 97790 w 235938"/>
                <a:gd name="connsiteY0" fmla="*/ 86614 h 102447"/>
                <a:gd name="connsiteX1" fmla="*/ 97790 w 235938"/>
                <a:gd name="connsiteY1" fmla="*/ 88787 h 102447"/>
                <a:gd name="connsiteX2" fmla="*/ 97790 w 235938"/>
                <a:gd name="connsiteY2" fmla="*/ 89719 h 102447"/>
                <a:gd name="connsiteX3" fmla="*/ 99964 w 235938"/>
                <a:gd name="connsiteY3" fmla="*/ 91892 h 102447"/>
                <a:gd name="connsiteX4" fmla="*/ 103068 w 235938"/>
                <a:gd name="connsiteY4" fmla="*/ 94065 h 102447"/>
                <a:gd name="connsiteX5" fmla="*/ 107414 w 235938"/>
                <a:gd name="connsiteY5" fmla="*/ 96238 h 102447"/>
                <a:gd name="connsiteX6" fmla="*/ 110519 w 235938"/>
                <a:gd name="connsiteY6" fmla="*/ 96238 h 102447"/>
                <a:gd name="connsiteX7" fmla="*/ 112381 w 235938"/>
                <a:gd name="connsiteY7" fmla="*/ 94065 h 102447"/>
                <a:gd name="connsiteX8" fmla="*/ 114554 w 235938"/>
                <a:gd name="connsiteY8" fmla="*/ 89719 h 102447"/>
                <a:gd name="connsiteX9" fmla="*/ 116728 w 235938"/>
                <a:gd name="connsiteY9" fmla="*/ 84441 h 102447"/>
                <a:gd name="connsiteX10" fmla="*/ 119832 w 235938"/>
                <a:gd name="connsiteY10" fmla="*/ 91892 h 102447"/>
                <a:gd name="connsiteX11" fmla="*/ 122937 w 235938"/>
                <a:gd name="connsiteY11" fmla="*/ 99343 h 102447"/>
                <a:gd name="connsiteX12" fmla="*/ 126972 w 235938"/>
                <a:gd name="connsiteY12" fmla="*/ 104620 h 102447"/>
                <a:gd name="connsiteX13" fmla="*/ 136596 w 235938"/>
                <a:gd name="connsiteY13" fmla="*/ 104620 h 102447"/>
                <a:gd name="connsiteX14" fmla="*/ 137527 w 235938"/>
                <a:gd name="connsiteY14" fmla="*/ 101516 h 102447"/>
                <a:gd name="connsiteX15" fmla="*/ 139701 w 235938"/>
                <a:gd name="connsiteY15" fmla="*/ 97170 h 102447"/>
                <a:gd name="connsiteX16" fmla="*/ 143736 w 235938"/>
                <a:gd name="connsiteY16" fmla="*/ 94065 h 102447"/>
                <a:gd name="connsiteX17" fmla="*/ 143736 w 235938"/>
                <a:gd name="connsiteY17" fmla="*/ 89719 h 102447"/>
                <a:gd name="connsiteX18" fmla="*/ 146841 w 235938"/>
                <a:gd name="connsiteY18" fmla="*/ 94065 h 102447"/>
                <a:gd name="connsiteX19" fmla="*/ 149014 w 235938"/>
                <a:gd name="connsiteY19" fmla="*/ 99343 h 102447"/>
                <a:gd name="connsiteX20" fmla="*/ 152118 w 235938"/>
                <a:gd name="connsiteY20" fmla="*/ 104620 h 102447"/>
                <a:gd name="connsiteX21" fmla="*/ 158327 w 235938"/>
                <a:gd name="connsiteY21" fmla="*/ 104620 h 102447"/>
                <a:gd name="connsiteX22" fmla="*/ 163605 w 235938"/>
                <a:gd name="connsiteY22" fmla="*/ 104620 h 102447"/>
                <a:gd name="connsiteX23" fmla="*/ 166709 w 235938"/>
                <a:gd name="connsiteY23" fmla="*/ 103689 h 102447"/>
                <a:gd name="connsiteX24" fmla="*/ 172918 w 235938"/>
                <a:gd name="connsiteY24" fmla="*/ 101516 h 102447"/>
                <a:gd name="connsiteX25" fmla="*/ 178196 w 235938"/>
                <a:gd name="connsiteY25" fmla="*/ 101516 h 102447"/>
                <a:gd name="connsiteX26" fmla="*/ 183163 w 235938"/>
                <a:gd name="connsiteY26" fmla="*/ 99343 h 102447"/>
                <a:gd name="connsiteX27" fmla="*/ 185336 w 235938"/>
                <a:gd name="connsiteY27" fmla="*/ 97170 h 102447"/>
                <a:gd name="connsiteX28" fmla="*/ 188441 w 235938"/>
                <a:gd name="connsiteY28" fmla="*/ 97170 h 102447"/>
                <a:gd name="connsiteX29" fmla="*/ 190614 w 235938"/>
                <a:gd name="connsiteY29" fmla="*/ 96238 h 102447"/>
                <a:gd name="connsiteX30" fmla="*/ 192787 w 235938"/>
                <a:gd name="connsiteY30" fmla="*/ 91892 h 102447"/>
                <a:gd name="connsiteX31" fmla="*/ 195891 w 235938"/>
                <a:gd name="connsiteY31" fmla="*/ 89719 h 102447"/>
                <a:gd name="connsiteX32" fmla="*/ 199927 w 235938"/>
                <a:gd name="connsiteY32" fmla="*/ 89719 h 102447"/>
                <a:gd name="connsiteX33" fmla="*/ 209240 w 235938"/>
                <a:gd name="connsiteY33" fmla="*/ 91892 h 102447"/>
                <a:gd name="connsiteX34" fmla="*/ 221969 w 235938"/>
                <a:gd name="connsiteY34" fmla="*/ 94065 h 102447"/>
                <a:gd name="connsiteX35" fmla="*/ 232213 w 235938"/>
                <a:gd name="connsiteY35" fmla="*/ 94065 h 102447"/>
                <a:gd name="connsiteX36" fmla="*/ 236560 w 235938"/>
                <a:gd name="connsiteY36" fmla="*/ 81337 h 102447"/>
                <a:gd name="connsiteX37" fmla="*/ 236560 w 235938"/>
                <a:gd name="connsiteY37" fmla="*/ 76991 h 102447"/>
                <a:gd name="connsiteX38" fmla="*/ 236560 w 235938"/>
                <a:gd name="connsiteY38" fmla="*/ 73886 h 102447"/>
                <a:gd name="connsiteX39" fmla="*/ 236560 w 235938"/>
                <a:gd name="connsiteY39" fmla="*/ 71713 h 102447"/>
                <a:gd name="connsiteX40" fmla="*/ 234387 w 235938"/>
                <a:gd name="connsiteY40" fmla="*/ 67677 h 102447"/>
                <a:gd name="connsiteX41" fmla="*/ 232213 w 235938"/>
                <a:gd name="connsiteY41" fmla="*/ 62400 h 102447"/>
                <a:gd name="connsiteX42" fmla="*/ 232213 w 235938"/>
                <a:gd name="connsiteY42" fmla="*/ 57122 h 102447"/>
                <a:gd name="connsiteX43" fmla="*/ 209240 w 235938"/>
                <a:gd name="connsiteY43" fmla="*/ 54949 h 102447"/>
                <a:gd name="connsiteX44" fmla="*/ 181300 w 235938"/>
                <a:gd name="connsiteY44" fmla="*/ 57122 h 102447"/>
                <a:gd name="connsiteX45" fmla="*/ 156154 w 235938"/>
                <a:gd name="connsiteY45" fmla="*/ 57122 h 102447"/>
                <a:gd name="connsiteX46" fmla="*/ 130077 w 235938"/>
                <a:gd name="connsiteY46" fmla="*/ 57122 h 102447"/>
                <a:gd name="connsiteX47" fmla="*/ 107414 w 235938"/>
                <a:gd name="connsiteY47" fmla="*/ 51844 h 102447"/>
                <a:gd name="connsiteX48" fmla="*/ 87546 w 235938"/>
                <a:gd name="connsiteY48" fmla="*/ 40047 h 102447"/>
                <a:gd name="connsiteX49" fmla="*/ 87546 w 235938"/>
                <a:gd name="connsiteY49" fmla="*/ 36943 h 102447"/>
                <a:gd name="connsiteX50" fmla="*/ 87546 w 235938"/>
                <a:gd name="connsiteY50" fmla="*/ 31665 h 102447"/>
                <a:gd name="connsiteX51" fmla="*/ 87546 w 235938"/>
                <a:gd name="connsiteY51" fmla="*/ 27319 h 102447"/>
                <a:gd name="connsiteX52" fmla="*/ 85373 w 235938"/>
                <a:gd name="connsiteY52" fmla="*/ 22042 h 102447"/>
                <a:gd name="connsiteX53" fmla="*/ 83199 w 235938"/>
                <a:gd name="connsiteY53" fmla="*/ 16764 h 102447"/>
                <a:gd name="connsiteX54" fmla="*/ 83199 w 235938"/>
                <a:gd name="connsiteY54" fmla="*/ 12418 h 102447"/>
                <a:gd name="connsiteX55" fmla="*/ 65504 w 235938"/>
                <a:gd name="connsiteY55" fmla="*/ 14591 h 102447"/>
                <a:gd name="connsiteX56" fmla="*/ 54328 w 235938"/>
                <a:gd name="connsiteY56" fmla="*/ 14591 h 102447"/>
                <a:gd name="connsiteX57" fmla="*/ 46877 w 235938"/>
                <a:gd name="connsiteY57" fmla="*/ 10555 h 102447"/>
                <a:gd name="connsiteX58" fmla="*/ 43773 w 235938"/>
                <a:gd name="connsiteY58" fmla="*/ 0 h 102447"/>
                <a:gd name="connsiteX59" fmla="*/ 37564 w 235938"/>
                <a:gd name="connsiteY59" fmla="*/ 0 h 102447"/>
                <a:gd name="connsiteX60" fmla="*/ 34460 w 235938"/>
                <a:gd name="connsiteY60" fmla="*/ 1863 h 102447"/>
                <a:gd name="connsiteX61" fmla="*/ 30113 w 235938"/>
                <a:gd name="connsiteY61" fmla="*/ 1863 h 102447"/>
                <a:gd name="connsiteX62" fmla="*/ 27009 w 235938"/>
                <a:gd name="connsiteY62" fmla="*/ 3104 h 102447"/>
                <a:gd name="connsiteX63" fmla="*/ 16764 w 235938"/>
                <a:gd name="connsiteY63" fmla="*/ 5278 h 102447"/>
                <a:gd name="connsiteX64" fmla="*/ 7451 w 235938"/>
                <a:gd name="connsiteY64" fmla="*/ 5278 h 102447"/>
                <a:gd name="connsiteX65" fmla="*/ 0 w 235938"/>
                <a:gd name="connsiteY65" fmla="*/ 7140 h 102447"/>
                <a:gd name="connsiteX66" fmla="*/ 0 w 235938"/>
                <a:gd name="connsiteY66" fmla="*/ 12418 h 102447"/>
                <a:gd name="connsiteX67" fmla="*/ 2173 w 235938"/>
                <a:gd name="connsiteY67" fmla="*/ 14591 h 102447"/>
                <a:gd name="connsiteX68" fmla="*/ 2173 w 235938"/>
                <a:gd name="connsiteY68" fmla="*/ 16764 h 102447"/>
                <a:gd name="connsiteX69" fmla="*/ 2173 w 235938"/>
                <a:gd name="connsiteY69" fmla="*/ 18006 h 102447"/>
                <a:gd name="connsiteX70" fmla="*/ 3104 w 235938"/>
                <a:gd name="connsiteY70" fmla="*/ 19869 h 102447"/>
                <a:gd name="connsiteX71" fmla="*/ 17695 w 235938"/>
                <a:gd name="connsiteY71" fmla="*/ 25146 h 102447"/>
                <a:gd name="connsiteX72" fmla="*/ 34460 w 235938"/>
                <a:gd name="connsiteY72" fmla="*/ 31665 h 102447"/>
                <a:gd name="connsiteX73" fmla="*/ 52155 w 235938"/>
                <a:gd name="connsiteY73" fmla="*/ 32597 h 102447"/>
                <a:gd name="connsiteX74" fmla="*/ 52155 w 235938"/>
                <a:gd name="connsiteY74" fmla="*/ 44394 h 102447"/>
                <a:gd name="connsiteX75" fmla="*/ 56191 w 235938"/>
                <a:gd name="connsiteY75" fmla="*/ 52776 h 102447"/>
                <a:gd name="connsiteX76" fmla="*/ 59295 w 235938"/>
                <a:gd name="connsiteY76" fmla="*/ 58985 h 102447"/>
                <a:gd name="connsiteX77" fmla="*/ 61468 w 235938"/>
                <a:gd name="connsiteY77" fmla="*/ 66435 h 102447"/>
                <a:gd name="connsiteX78" fmla="*/ 59295 w 235938"/>
                <a:gd name="connsiteY78" fmla="*/ 76991 h 102447"/>
                <a:gd name="connsiteX79" fmla="*/ 61468 w 235938"/>
                <a:gd name="connsiteY79" fmla="*/ 79164 h 102447"/>
                <a:gd name="connsiteX80" fmla="*/ 65504 w 235938"/>
                <a:gd name="connsiteY80" fmla="*/ 81337 h 102447"/>
                <a:gd name="connsiteX81" fmla="*/ 66746 w 235938"/>
                <a:gd name="connsiteY81" fmla="*/ 82268 h 102447"/>
                <a:gd name="connsiteX82" fmla="*/ 70782 w 235938"/>
                <a:gd name="connsiteY82" fmla="*/ 84441 h 102447"/>
                <a:gd name="connsiteX83" fmla="*/ 72955 w 235938"/>
                <a:gd name="connsiteY83" fmla="*/ 84441 h 102447"/>
                <a:gd name="connsiteX84" fmla="*/ 73886 w 235938"/>
                <a:gd name="connsiteY84" fmla="*/ 86614 h 102447"/>
                <a:gd name="connsiteX85" fmla="*/ 80095 w 235938"/>
                <a:gd name="connsiteY85" fmla="*/ 84441 h 102447"/>
                <a:gd name="connsiteX86" fmla="*/ 83199 w 235938"/>
                <a:gd name="connsiteY86" fmla="*/ 84441 h 102447"/>
                <a:gd name="connsiteX87" fmla="*/ 88477 w 235938"/>
                <a:gd name="connsiteY87" fmla="*/ 82268 h 102447"/>
                <a:gd name="connsiteX88" fmla="*/ 92823 w 235938"/>
                <a:gd name="connsiteY88" fmla="*/ 82268 h 102447"/>
                <a:gd name="connsiteX89" fmla="*/ 94686 w 235938"/>
                <a:gd name="connsiteY89" fmla="*/ 81337 h 102447"/>
                <a:gd name="connsiteX90" fmla="*/ 95928 w 235938"/>
                <a:gd name="connsiteY90" fmla="*/ 81337 h 102447"/>
                <a:gd name="connsiteX91" fmla="*/ 97790 w 235938"/>
                <a:gd name="connsiteY91" fmla="*/ 82268 h 102447"/>
                <a:gd name="connsiteX92" fmla="*/ 97790 w 235938"/>
                <a:gd name="connsiteY92" fmla="*/ 84441 h 102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235938" h="102447">
                  <a:moveTo>
                    <a:pt x="97790" y="86614"/>
                  </a:moveTo>
                  <a:lnTo>
                    <a:pt x="97790" y="88787"/>
                  </a:lnTo>
                  <a:lnTo>
                    <a:pt x="97790" y="89719"/>
                  </a:lnTo>
                  <a:lnTo>
                    <a:pt x="99964" y="91892"/>
                  </a:lnTo>
                  <a:lnTo>
                    <a:pt x="103068" y="94065"/>
                  </a:lnTo>
                  <a:lnTo>
                    <a:pt x="107414" y="96238"/>
                  </a:lnTo>
                  <a:lnTo>
                    <a:pt x="110519" y="96238"/>
                  </a:lnTo>
                  <a:lnTo>
                    <a:pt x="112381" y="94065"/>
                  </a:lnTo>
                  <a:lnTo>
                    <a:pt x="114554" y="89719"/>
                  </a:lnTo>
                  <a:lnTo>
                    <a:pt x="116728" y="84441"/>
                  </a:lnTo>
                  <a:lnTo>
                    <a:pt x="119832" y="91892"/>
                  </a:lnTo>
                  <a:lnTo>
                    <a:pt x="122937" y="99343"/>
                  </a:lnTo>
                  <a:lnTo>
                    <a:pt x="126972" y="104620"/>
                  </a:lnTo>
                  <a:lnTo>
                    <a:pt x="136596" y="104620"/>
                  </a:lnTo>
                  <a:lnTo>
                    <a:pt x="137527" y="101516"/>
                  </a:lnTo>
                  <a:lnTo>
                    <a:pt x="139701" y="97170"/>
                  </a:lnTo>
                  <a:lnTo>
                    <a:pt x="143736" y="94065"/>
                  </a:lnTo>
                  <a:lnTo>
                    <a:pt x="143736" y="89719"/>
                  </a:lnTo>
                  <a:lnTo>
                    <a:pt x="146841" y="94065"/>
                  </a:lnTo>
                  <a:lnTo>
                    <a:pt x="149014" y="99343"/>
                  </a:lnTo>
                  <a:lnTo>
                    <a:pt x="152118" y="104620"/>
                  </a:lnTo>
                  <a:lnTo>
                    <a:pt x="158327" y="104620"/>
                  </a:lnTo>
                  <a:lnTo>
                    <a:pt x="163605" y="104620"/>
                  </a:lnTo>
                  <a:lnTo>
                    <a:pt x="166709" y="103689"/>
                  </a:lnTo>
                  <a:lnTo>
                    <a:pt x="172918" y="101516"/>
                  </a:lnTo>
                  <a:lnTo>
                    <a:pt x="178196" y="101516"/>
                  </a:lnTo>
                  <a:lnTo>
                    <a:pt x="183163" y="99343"/>
                  </a:lnTo>
                  <a:lnTo>
                    <a:pt x="185336" y="97170"/>
                  </a:lnTo>
                  <a:lnTo>
                    <a:pt x="188441" y="97170"/>
                  </a:lnTo>
                  <a:lnTo>
                    <a:pt x="190614" y="96238"/>
                  </a:lnTo>
                  <a:lnTo>
                    <a:pt x="192787" y="91892"/>
                  </a:lnTo>
                  <a:lnTo>
                    <a:pt x="195891" y="89719"/>
                  </a:lnTo>
                  <a:lnTo>
                    <a:pt x="199927" y="89719"/>
                  </a:lnTo>
                  <a:lnTo>
                    <a:pt x="209240" y="91892"/>
                  </a:lnTo>
                  <a:lnTo>
                    <a:pt x="221969" y="94065"/>
                  </a:lnTo>
                  <a:lnTo>
                    <a:pt x="232213" y="94065"/>
                  </a:lnTo>
                  <a:lnTo>
                    <a:pt x="236560" y="81337"/>
                  </a:lnTo>
                  <a:lnTo>
                    <a:pt x="236560" y="76991"/>
                  </a:lnTo>
                  <a:lnTo>
                    <a:pt x="236560" y="73886"/>
                  </a:lnTo>
                  <a:lnTo>
                    <a:pt x="236560" y="71713"/>
                  </a:lnTo>
                  <a:lnTo>
                    <a:pt x="234387" y="67677"/>
                  </a:lnTo>
                  <a:lnTo>
                    <a:pt x="232213" y="62400"/>
                  </a:lnTo>
                  <a:lnTo>
                    <a:pt x="232213" y="57122"/>
                  </a:lnTo>
                  <a:lnTo>
                    <a:pt x="209240" y="54949"/>
                  </a:lnTo>
                  <a:lnTo>
                    <a:pt x="181300" y="57122"/>
                  </a:lnTo>
                  <a:lnTo>
                    <a:pt x="156154" y="57122"/>
                  </a:lnTo>
                  <a:lnTo>
                    <a:pt x="130077" y="57122"/>
                  </a:lnTo>
                  <a:lnTo>
                    <a:pt x="107414" y="51844"/>
                  </a:lnTo>
                  <a:lnTo>
                    <a:pt x="87546" y="40047"/>
                  </a:lnTo>
                  <a:lnTo>
                    <a:pt x="87546" y="36943"/>
                  </a:lnTo>
                  <a:lnTo>
                    <a:pt x="87546" y="31665"/>
                  </a:lnTo>
                  <a:lnTo>
                    <a:pt x="87546" y="27319"/>
                  </a:lnTo>
                  <a:lnTo>
                    <a:pt x="85373" y="22042"/>
                  </a:lnTo>
                  <a:lnTo>
                    <a:pt x="83199" y="16764"/>
                  </a:lnTo>
                  <a:lnTo>
                    <a:pt x="83199" y="12418"/>
                  </a:lnTo>
                  <a:lnTo>
                    <a:pt x="65504" y="14591"/>
                  </a:lnTo>
                  <a:lnTo>
                    <a:pt x="54328" y="14591"/>
                  </a:lnTo>
                  <a:lnTo>
                    <a:pt x="46877" y="10555"/>
                  </a:lnTo>
                  <a:lnTo>
                    <a:pt x="43773" y="0"/>
                  </a:lnTo>
                  <a:lnTo>
                    <a:pt x="37564" y="0"/>
                  </a:lnTo>
                  <a:lnTo>
                    <a:pt x="34460" y="1863"/>
                  </a:lnTo>
                  <a:lnTo>
                    <a:pt x="30113" y="1863"/>
                  </a:lnTo>
                  <a:lnTo>
                    <a:pt x="27009" y="3104"/>
                  </a:lnTo>
                  <a:lnTo>
                    <a:pt x="16764" y="5278"/>
                  </a:lnTo>
                  <a:lnTo>
                    <a:pt x="7451" y="5278"/>
                  </a:lnTo>
                  <a:lnTo>
                    <a:pt x="0" y="7140"/>
                  </a:lnTo>
                  <a:lnTo>
                    <a:pt x="0" y="12418"/>
                  </a:lnTo>
                  <a:lnTo>
                    <a:pt x="2173" y="14591"/>
                  </a:lnTo>
                  <a:lnTo>
                    <a:pt x="2173" y="16764"/>
                  </a:lnTo>
                  <a:lnTo>
                    <a:pt x="2173" y="18006"/>
                  </a:lnTo>
                  <a:lnTo>
                    <a:pt x="3104" y="19869"/>
                  </a:lnTo>
                  <a:lnTo>
                    <a:pt x="17695" y="25146"/>
                  </a:lnTo>
                  <a:lnTo>
                    <a:pt x="34460" y="31665"/>
                  </a:lnTo>
                  <a:lnTo>
                    <a:pt x="52155" y="32597"/>
                  </a:lnTo>
                  <a:lnTo>
                    <a:pt x="52155" y="44394"/>
                  </a:lnTo>
                  <a:lnTo>
                    <a:pt x="56191" y="52776"/>
                  </a:lnTo>
                  <a:lnTo>
                    <a:pt x="59295" y="58985"/>
                  </a:lnTo>
                  <a:lnTo>
                    <a:pt x="61468" y="66435"/>
                  </a:lnTo>
                  <a:lnTo>
                    <a:pt x="59295" y="76991"/>
                  </a:lnTo>
                  <a:lnTo>
                    <a:pt x="61468" y="79164"/>
                  </a:lnTo>
                  <a:lnTo>
                    <a:pt x="65504" y="81337"/>
                  </a:lnTo>
                  <a:lnTo>
                    <a:pt x="66746" y="82268"/>
                  </a:lnTo>
                  <a:lnTo>
                    <a:pt x="70782" y="84441"/>
                  </a:lnTo>
                  <a:lnTo>
                    <a:pt x="72955" y="84441"/>
                  </a:lnTo>
                  <a:lnTo>
                    <a:pt x="73886" y="86614"/>
                  </a:lnTo>
                  <a:lnTo>
                    <a:pt x="80095" y="84441"/>
                  </a:lnTo>
                  <a:lnTo>
                    <a:pt x="83199" y="84441"/>
                  </a:lnTo>
                  <a:lnTo>
                    <a:pt x="88477" y="82268"/>
                  </a:lnTo>
                  <a:lnTo>
                    <a:pt x="92823" y="82268"/>
                  </a:lnTo>
                  <a:lnTo>
                    <a:pt x="94686" y="81337"/>
                  </a:lnTo>
                  <a:lnTo>
                    <a:pt x="95928" y="81337"/>
                  </a:lnTo>
                  <a:lnTo>
                    <a:pt x="97790" y="82268"/>
                  </a:lnTo>
                  <a:lnTo>
                    <a:pt x="97790" y="84441"/>
                  </a:lnTo>
                  <a:close/>
                </a:path>
              </a:pathLst>
            </a:custGeom>
            <a:solidFill>
              <a:srgbClr val="D9D9D9"/>
            </a:solidFill>
            <a:ln w="3104" cap="flat">
              <a:noFill/>
              <a:prstDash val="solid"/>
              <a:miter/>
            </a:ln>
          </p:spPr>
          <p:txBody>
            <a:bodyPr rtlCol="0" anchor="ctr"/>
            <a:lstStyle/>
            <a:p>
              <a:endParaRPr lang="en-US"/>
            </a:p>
          </p:txBody>
        </p:sp>
        <p:sp>
          <p:nvSpPr>
            <p:cNvPr id="70" name="Freeform: Shape 69">
              <a:extLst>
                <a:ext uri="{FF2B5EF4-FFF2-40B4-BE49-F238E27FC236}">
                  <a16:creationId xmlns:a16="http://schemas.microsoft.com/office/drawing/2014/main" id="{F7ECD0D0-C501-4795-8699-2D07D41E9B1C}"/>
                </a:ext>
              </a:extLst>
            </p:cNvPr>
            <p:cNvSpPr/>
            <p:nvPr/>
          </p:nvSpPr>
          <p:spPr>
            <a:xfrm>
              <a:off x="6856448" y="5409987"/>
              <a:ext cx="24836" cy="58985"/>
            </a:xfrm>
            <a:custGeom>
              <a:avLst/>
              <a:gdLst>
                <a:gd name="connsiteX0" fmla="*/ 5277 w 24835"/>
                <a:gd name="connsiteY0" fmla="*/ 50913 h 58984"/>
                <a:gd name="connsiteX1" fmla="*/ 12418 w 24835"/>
                <a:gd name="connsiteY1" fmla="*/ 60227 h 58984"/>
                <a:gd name="connsiteX2" fmla="*/ 27009 w 24835"/>
                <a:gd name="connsiteY2" fmla="*/ 23283 h 58984"/>
                <a:gd name="connsiteX3" fmla="*/ 27009 w 24835"/>
                <a:gd name="connsiteY3" fmla="*/ 15833 h 58984"/>
                <a:gd name="connsiteX4" fmla="*/ 27009 w 24835"/>
                <a:gd name="connsiteY4" fmla="*/ 10555 h 58984"/>
                <a:gd name="connsiteX5" fmla="*/ 25146 w 24835"/>
                <a:gd name="connsiteY5" fmla="*/ 7451 h 58984"/>
                <a:gd name="connsiteX6" fmla="*/ 22973 w 24835"/>
                <a:gd name="connsiteY6" fmla="*/ 3104 h 58984"/>
                <a:gd name="connsiteX7" fmla="*/ 19869 w 24835"/>
                <a:gd name="connsiteY7" fmla="*/ 0 h 58984"/>
                <a:gd name="connsiteX8" fmla="*/ 0 w 24835"/>
                <a:gd name="connsiteY8" fmla="*/ 27630 h 58984"/>
                <a:gd name="connsiteX9" fmla="*/ 2173 w 24835"/>
                <a:gd name="connsiteY9" fmla="*/ 42531 h 58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835" h="58984">
                  <a:moveTo>
                    <a:pt x="5277" y="50913"/>
                  </a:moveTo>
                  <a:lnTo>
                    <a:pt x="12418" y="60227"/>
                  </a:lnTo>
                  <a:lnTo>
                    <a:pt x="27009" y="23283"/>
                  </a:lnTo>
                  <a:lnTo>
                    <a:pt x="27009" y="15833"/>
                  </a:lnTo>
                  <a:lnTo>
                    <a:pt x="27009" y="10555"/>
                  </a:lnTo>
                  <a:lnTo>
                    <a:pt x="25146" y="7451"/>
                  </a:lnTo>
                  <a:lnTo>
                    <a:pt x="22973" y="3104"/>
                  </a:lnTo>
                  <a:lnTo>
                    <a:pt x="19869" y="0"/>
                  </a:lnTo>
                  <a:lnTo>
                    <a:pt x="0" y="27630"/>
                  </a:lnTo>
                  <a:lnTo>
                    <a:pt x="2173" y="42531"/>
                  </a:lnTo>
                  <a:close/>
                </a:path>
              </a:pathLst>
            </a:custGeom>
            <a:solidFill>
              <a:srgbClr val="D9D9D9"/>
            </a:solidFill>
            <a:ln w="3104" cap="flat">
              <a:no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E11F3ACB-5070-4F5E-B324-6AB13D617A6D}"/>
                </a:ext>
              </a:extLst>
            </p:cNvPr>
            <p:cNvSpPr/>
            <p:nvPr/>
          </p:nvSpPr>
          <p:spPr>
            <a:xfrm>
              <a:off x="6876316" y="5644063"/>
              <a:ext cx="68298" cy="65194"/>
            </a:xfrm>
            <a:custGeom>
              <a:avLst/>
              <a:gdLst>
                <a:gd name="connsiteX0" fmla="*/ 43773 w 68298"/>
                <a:gd name="connsiteY0" fmla="*/ 12418 h 65193"/>
                <a:gd name="connsiteX1" fmla="*/ 31355 w 68298"/>
                <a:gd name="connsiteY1" fmla="*/ 19868 h 65193"/>
                <a:gd name="connsiteX2" fmla="*/ 17695 w 68298"/>
                <a:gd name="connsiteY2" fmla="*/ 24215 h 65193"/>
                <a:gd name="connsiteX3" fmla="*/ 3104 w 68298"/>
                <a:gd name="connsiteY3" fmla="*/ 29492 h 65193"/>
                <a:gd name="connsiteX4" fmla="*/ 3104 w 68298"/>
                <a:gd name="connsiteY4" fmla="*/ 33838 h 65193"/>
                <a:gd name="connsiteX5" fmla="*/ 2173 w 68298"/>
                <a:gd name="connsiteY5" fmla="*/ 33838 h 65193"/>
                <a:gd name="connsiteX6" fmla="*/ 2173 w 68298"/>
                <a:gd name="connsiteY6" fmla="*/ 34770 h 65193"/>
                <a:gd name="connsiteX7" fmla="*/ 0 w 68298"/>
                <a:gd name="connsiteY7" fmla="*/ 36943 h 65193"/>
                <a:gd name="connsiteX8" fmla="*/ 0 w 68298"/>
                <a:gd name="connsiteY8" fmla="*/ 46567 h 65193"/>
                <a:gd name="connsiteX9" fmla="*/ 7140 w 68298"/>
                <a:gd name="connsiteY9" fmla="*/ 42221 h 65193"/>
                <a:gd name="connsiteX10" fmla="*/ 14591 w 68298"/>
                <a:gd name="connsiteY10" fmla="*/ 40979 h 65193"/>
                <a:gd name="connsiteX11" fmla="*/ 21731 w 68298"/>
                <a:gd name="connsiteY11" fmla="*/ 36943 h 65193"/>
                <a:gd name="connsiteX12" fmla="*/ 27009 w 68298"/>
                <a:gd name="connsiteY12" fmla="*/ 33838 h 65193"/>
                <a:gd name="connsiteX13" fmla="*/ 31355 w 68298"/>
                <a:gd name="connsiteY13" fmla="*/ 40979 h 65193"/>
                <a:gd name="connsiteX14" fmla="*/ 32286 w 68298"/>
                <a:gd name="connsiteY14" fmla="*/ 46567 h 65193"/>
                <a:gd name="connsiteX15" fmla="*/ 34459 w 68298"/>
                <a:gd name="connsiteY15" fmla="*/ 51844 h 65193"/>
                <a:gd name="connsiteX16" fmla="*/ 36322 w 68298"/>
                <a:gd name="connsiteY16" fmla="*/ 55880 h 65193"/>
                <a:gd name="connsiteX17" fmla="*/ 41600 w 68298"/>
                <a:gd name="connsiteY17" fmla="*/ 58985 h 65193"/>
                <a:gd name="connsiteX18" fmla="*/ 46877 w 68298"/>
                <a:gd name="connsiteY18" fmla="*/ 61158 h 65193"/>
                <a:gd name="connsiteX19" fmla="*/ 46877 w 68298"/>
                <a:gd name="connsiteY19" fmla="*/ 66435 h 65193"/>
                <a:gd name="connsiteX20" fmla="*/ 56191 w 68298"/>
                <a:gd name="connsiteY20" fmla="*/ 66435 h 65193"/>
                <a:gd name="connsiteX21" fmla="*/ 56191 w 68298"/>
                <a:gd name="connsiteY21" fmla="*/ 61158 h 65193"/>
                <a:gd name="connsiteX22" fmla="*/ 56191 w 68298"/>
                <a:gd name="connsiteY22" fmla="*/ 58985 h 65193"/>
                <a:gd name="connsiteX23" fmla="*/ 56191 w 68298"/>
                <a:gd name="connsiteY23" fmla="*/ 57122 h 65193"/>
                <a:gd name="connsiteX24" fmla="*/ 58364 w 68298"/>
                <a:gd name="connsiteY24" fmla="*/ 55880 h 65193"/>
                <a:gd name="connsiteX25" fmla="*/ 56191 w 68298"/>
                <a:gd name="connsiteY25" fmla="*/ 53707 h 65193"/>
                <a:gd name="connsiteX26" fmla="*/ 54018 w 68298"/>
                <a:gd name="connsiteY26" fmla="*/ 51844 h 65193"/>
                <a:gd name="connsiteX27" fmla="*/ 53086 w 68298"/>
                <a:gd name="connsiteY27" fmla="*/ 49671 h 65193"/>
                <a:gd name="connsiteX28" fmla="*/ 53086 w 68298"/>
                <a:gd name="connsiteY28" fmla="*/ 46567 h 65193"/>
                <a:gd name="connsiteX29" fmla="*/ 54018 w 68298"/>
                <a:gd name="connsiteY29" fmla="*/ 48429 h 65193"/>
                <a:gd name="connsiteX30" fmla="*/ 56191 w 68298"/>
                <a:gd name="connsiteY30" fmla="*/ 48429 h 65193"/>
                <a:gd name="connsiteX31" fmla="*/ 58364 w 68298"/>
                <a:gd name="connsiteY31" fmla="*/ 48429 h 65193"/>
                <a:gd name="connsiteX32" fmla="*/ 58364 w 68298"/>
                <a:gd name="connsiteY32" fmla="*/ 49671 h 65193"/>
                <a:gd name="connsiteX33" fmla="*/ 60227 w 68298"/>
                <a:gd name="connsiteY33" fmla="*/ 53707 h 65193"/>
                <a:gd name="connsiteX34" fmla="*/ 63641 w 68298"/>
                <a:gd name="connsiteY34" fmla="*/ 51844 h 65193"/>
                <a:gd name="connsiteX35" fmla="*/ 65504 w 68298"/>
                <a:gd name="connsiteY35" fmla="*/ 51844 h 65193"/>
                <a:gd name="connsiteX36" fmla="*/ 65504 w 68298"/>
                <a:gd name="connsiteY36" fmla="*/ 49671 h 65193"/>
                <a:gd name="connsiteX37" fmla="*/ 67677 w 68298"/>
                <a:gd name="connsiteY37" fmla="*/ 49671 h 65193"/>
                <a:gd name="connsiteX38" fmla="*/ 67677 w 68298"/>
                <a:gd name="connsiteY38" fmla="*/ 46567 h 65193"/>
                <a:gd name="connsiteX39" fmla="*/ 68608 w 68298"/>
                <a:gd name="connsiteY39" fmla="*/ 42221 h 65193"/>
                <a:gd name="connsiteX40" fmla="*/ 70781 w 68298"/>
                <a:gd name="connsiteY40" fmla="*/ 42221 h 65193"/>
                <a:gd name="connsiteX41" fmla="*/ 70781 w 68298"/>
                <a:gd name="connsiteY41" fmla="*/ 40979 h 65193"/>
                <a:gd name="connsiteX42" fmla="*/ 68608 w 68298"/>
                <a:gd name="connsiteY42" fmla="*/ 40979 h 65193"/>
                <a:gd name="connsiteX43" fmla="*/ 67677 w 68298"/>
                <a:gd name="connsiteY43" fmla="*/ 36943 h 65193"/>
                <a:gd name="connsiteX44" fmla="*/ 67677 w 68298"/>
                <a:gd name="connsiteY44" fmla="*/ 19868 h 65193"/>
                <a:gd name="connsiteX45" fmla="*/ 61468 w 68298"/>
                <a:gd name="connsiteY45" fmla="*/ 9313 h 65193"/>
                <a:gd name="connsiteX46" fmla="*/ 53086 w 68298"/>
                <a:gd name="connsiteY46" fmla="*/ 0 h 65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68298" h="65193">
                  <a:moveTo>
                    <a:pt x="43773" y="12418"/>
                  </a:moveTo>
                  <a:lnTo>
                    <a:pt x="31355" y="19868"/>
                  </a:lnTo>
                  <a:lnTo>
                    <a:pt x="17695" y="24215"/>
                  </a:lnTo>
                  <a:lnTo>
                    <a:pt x="3104" y="29492"/>
                  </a:lnTo>
                  <a:lnTo>
                    <a:pt x="3104" y="33838"/>
                  </a:lnTo>
                  <a:lnTo>
                    <a:pt x="2173" y="33838"/>
                  </a:lnTo>
                  <a:lnTo>
                    <a:pt x="2173" y="34770"/>
                  </a:lnTo>
                  <a:lnTo>
                    <a:pt x="0" y="36943"/>
                  </a:lnTo>
                  <a:lnTo>
                    <a:pt x="0" y="46567"/>
                  </a:lnTo>
                  <a:lnTo>
                    <a:pt x="7140" y="42221"/>
                  </a:lnTo>
                  <a:lnTo>
                    <a:pt x="14591" y="40979"/>
                  </a:lnTo>
                  <a:lnTo>
                    <a:pt x="21731" y="36943"/>
                  </a:lnTo>
                  <a:lnTo>
                    <a:pt x="27009" y="33838"/>
                  </a:lnTo>
                  <a:lnTo>
                    <a:pt x="31355" y="40979"/>
                  </a:lnTo>
                  <a:lnTo>
                    <a:pt x="32286" y="46567"/>
                  </a:lnTo>
                  <a:lnTo>
                    <a:pt x="34459" y="51844"/>
                  </a:lnTo>
                  <a:lnTo>
                    <a:pt x="36322" y="55880"/>
                  </a:lnTo>
                  <a:lnTo>
                    <a:pt x="41600" y="58985"/>
                  </a:lnTo>
                  <a:lnTo>
                    <a:pt x="46877" y="61158"/>
                  </a:lnTo>
                  <a:lnTo>
                    <a:pt x="46877" y="66435"/>
                  </a:lnTo>
                  <a:lnTo>
                    <a:pt x="56191" y="66435"/>
                  </a:lnTo>
                  <a:lnTo>
                    <a:pt x="56191" y="61158"/>
                  </a:lnTo>
                  <a:lnTo>
                    <a:pt x="56191" y="58985"/>
                  </a:lnTo>
                  <a:lnTo>
                    <a:pt x="56191" y="57122"/>
                  </a:lnTo>
                  <a:lnTo>
                    <a:pt x="58364" y="55880"/>
                  </a:lnTo>
                  <a:lnTo>
                    <a:pt x="56191" y="53707"/>
                  </a:lnTo>
                  <a:lnTo>
                    <a:pt x="54018" y="51844"/>
                  </a:lnTo>
                  <a:lnTo>
                    <a:pt x="53086" y="49671"/>
                  </a:lnTo>
                  <a:lnTo>
                    <a:pt x="53086" y="46567"/>
                  </a:lnTo>
                  <a:lnTo>
                    <a:pt x="54018" y="48429"/>
                  </a:lnTo>
                  <a:lnTo>
                    <a:pt x="56191" y="48429"/>
                  </a:lnTo>
                  <a:lnTo>
                    <a:pt x="58364" y="48429"/>
                  </a:lnTo>
                  <a:lnTo>
                    <a:pt x="58364" y="49671"/>
                  </a:lnTo>
                  <a:lnTo>
                    <a:pt x="60227" y="53707"/>
                  </a:lnTo>
                  <a:lnTo>
                    <a:pt x="63641" y="51844"/>
                  </a:lnTo>
                  <a:lnTo>
                    <a:pt x="65504" y="51844"/>
                  </a:lnTo>
                  <a:lnTo>
                    <a:pt x="65504" y="49671"/>
                  </a:lnTo>
                  <a:lnTo>
                    <a:pt x="67677" y="49671"/>
                  </a:lnTo>
                  <a:lnTo>
                    <a:pt x="67677" y="46567"/>
                  </a:lnTo>
                  <a:lnTo>
                    <a:pt x="68608" y="42221"/>
                  </a:lnTo>
                  <a:lnTo>
                    <a:pt x="70781" y="42221"/>
                  </a:lnTo>
                  <a:lnTo>
                    <a:pt x="70781" y="40979"/>
                  </a:lnTo>
                  <a:lnTo>
                    <a:pt x="68608" y="40979"/>
                  </a:lnTo>
                  <a:lnTo>
                    <a:pt x="67677" y="36943"/>
                  </a:lnTo>
                  <a:lnTo>
                    <a:pt x="67677" y="19868"/>
                  </a:lnTo>
                  <a:lnTo>
                    <a:pt x="61468" y="9313"/>
                  </a:lnTo>
                  <a:lnTo>
                    <a:pt x="53086" y="0"/>
                  </a:lnTo>
                  <a:close/>
                </a:path>
              </a:pathLst>
            </a:custGeom>
            <a:solidFill>
              <a:srgbClr val="D9D9D9"/>
            </a:solidFill>
            <a:ln w="3104" cap="flat">
              <a:noFill/>
              <a:prstDash val="solid"/>
              <a:miter/>
            </a:ln>
          </p:spPr>
          <p:txBody>
            <a:bodyPr rtlCol="0" anchor="ctr"/>
            <a:lstStyle/>
            <a:p>
              <a:endParaRPr lang="en-US"/>
            </a:p>
          </p:txBody>
        </p:sp>
        <p:sp>
          <p:nvSpPr>
            <p:cNvPr id="72" name="Freeform: Shape 71">
              <a:extLst>
                <a:ext uri="{FF2B5EF4-FFF2-40B4-BE49-F238E27FC236}">
                  <a16:creationId xmlns:a16="http://schemas.microsoft.com/office/drawing/2014/main" id="{0D70BBD6-AFA9-45AF-8470-ABBC3DCC77D2}"/>
                </a:ext>
              </a:extLst>
            </p:cNvPr>
            <p:cNvSpPr/>
            <p:nvPr/>
          </p:nvSpPr>
          <p:spPr>
            <a:xfrm>
              <a:off x="6851170" y="5514917"/>
              <a:ext cx="83820" cy="139701"/>
            </a:xfrm>
            <a:custGeom>
              <a:avLst/>
              <a:gdLst>
                <a:gd name="connsiteX0" fmla="*/ 7450 w 83820"/>
                <a:gd name="connsiteY0" fmla="*/ 76991 h 139700"/>
                <a:gd name="connsiteX1" fmla="*/ 12728 w 83820"/>
                <a:gd name="connsiteY1" fmla="*/ 90961 h 139700"/>
                <a:gd name="connsiteX2" fmla="*/ 14591 w 83820"/>
                <a:gd name="connsiteY2" fmla="*/ 91892 h 139700"/>
                <a:gd name="connsiteX3" fmla="*/ 14591 w 83820"/>
                <a:gd name="connsiteY3" fmla="*/ 94065 h 139700"/>
                <a:gd name="connsiteX4" fmla="*/ 15833 w 83820"/>
                <a:gd name="connsiteY4" fmla="*/ 96238 h 139700"/>
                <a:gd name="connsiteX5" fmla="*/ 17695 w 83820"/>
                <a:gd name="connsiteY5" fmla="*/ 98411 h 139700"/>
                <a:gd name="connsiteX6" fmla="*/ 17695 w 83820"/>
                <a:gd name="connsiteY6" fmla="*/ 91892 h 139700"/>
                <a:gd name="connsiteX7" fmla="*/ 19868 w 83820"/>
                <a:gd name="connsiteY7" fmla="*/ 86614 h 139700"/>
                <a:gd name="connsiteX8" fmla="*/ 22042 w 83820"/>
                <a:gd name="connsiteY8" fmla="*/ 81337 h 139700"/>
                <a:gd name="connsiteX9" fmla="*/ 22042 w 83820"/>
                <a:gd name="connsiteY9" fmla="*/ 73886 h 139700"/>
                <a:gd name="connsiteX10" fmla="*/ 42841 w 83820"/>
                <a:gd name="connsiteY10" fmla="*/ 83510 h 139700"/>
                <a:gd name="connsiteX11" fmla="*/ 61468 w 83820"/>
                <a:gd name="connsiteY11" fmla="*/ 98411 h 139700"/>
                <a:gd name="connsiteX12" fmla="*/ 64572 w 83820"/>
                <a:gd name="connsiteY12" fmla="*/ 98411 h 139700"/>
                <a:gd name="connsiteX13" fmla="*/ 63641 w 83820"/>
                <a:gd name="connsiteY13" fmla="*/ 101516 h 139700"/>
                <a:gd name="connsiteX14" fmla="*/ 61468 w 83820"/>
                <a:gd name="connsiteY14" fmla="*/ 103689 h 139700"/>
                <a:gd name="connsiteX15" fmla="*/ 61468 w 83820"/>
                <a:gd name="connsiteY15" fmla="*/ 105862 h 139700"/>
                <a:gd name="connsiteX16" fmla="*/ 59605 w 83820"/>
                <a:gd name="connsiteY16" fmla="*/ 106793 h 139700"/>
                <a:gd name="connsiteX17" fmla="*/ 57432 w 83820"/>
                <a:gd name="connsiteY17" fmla="*/ 111140 h 139700"/>
                <a:gd name="connsiteX18" fmla="*/ 57432 w 83820"/>
                <a:gd name="connsiteY18" fmla="*/ 114244 h 139700"/>
                <a:gd name="connsiteX19" fmla="*/ 45015 w 83820"/>
                <a:gd name="connsiteY19" fmla="*/ 114244 h 139700"/>
                <a:gd name="connsiteX20" fmla="*/ 45015 w 83820"/>
                <a:gd name="connsiteY20" fmla="*/ 101516 h 139700"/>
                <a:gd name="connsiteX21" fmla="*/ 37564 w 83820"/>
                <a:gd name="connsiteY21" fmla="*/ 101516 h 139700"/>
                <a:gd name="connsiteX22" fmla="*/ 32286 w 83820"/>
                <a:gd name="connsiteY22" fmla="*/ 103689 h 139700"/>
                <a:gd name="connsiteX23" fmla="*/ 28250 w 83820"/>
                <a:gd name="connsiteY23" fmla="*/ 103689 h 139700"/>
                <a:gd name="connsiteX24" fmla="*/ 27319 w 83820"/>
                <a:gd name="connsiteY24" fmla="*/ 105862 h 139700"/>
                <a:gd name="connsiteX25" fmla="*/ 27319 w 83820"/>
                <a:gd name="connsiteY25" fmla="*/ 106793 h 139700"/>
                <a:gd name="connsiteX26" fmla="*/ 25146 w 83820"/>
                <a:gd name="connsiteY26" fmla="*/ 111140 h 139700"/>
                <a:gd name="connsiteX27" fmla="*/ 25146 w 83820"/>
                <a:gd name="connsiteY27" fmla="*/ 116417 h 139700"/>
                <a:gd name="connsiteX28" fmla="*/ 25146 w 83820"/>
                <a:gd name="connsiteY28" fmla="*/ 121695 h 139700"/>
                <a:gd name="connsiteX29" fmla="*/ 30423 w 83820"/>
                <a:gd name="connsiteY29" fmla="*/ 123558 h 139700"/>
                <a:gd name="connsiteX30" fmla="*/ 32286 w 83820"/>
                <a:gd name="connsiteY30" fmla="*/ 123558 h 139700"/>
                <a:gd name="connsiteX31" fmla="*/ 34459 w 83820"/>
                <a:gd name="connsiteY31" fmla="*/ 125731 h 139700"/>
                <a:gd name="connsiteX32" fmla="*/ 34459 w 83820"/>
                <a:gd name="connsiteY32" fmla="*/ 127904 h 139700"/>
                <a:gd name="connsiteX33" fmla="*/ 34459 w 83820"/>
                <a:gd name="connsiteY33" fmla="*/ 129146 h 139700"/>
                <a:gd name="connsiteX34" fmla="*/ 34459 w 83820"/>
                <a:gd name="connsiteY34" fmla="*/ 131008 h 139700"/>
                <a:gd name="connsiteX35" fmla="*/ 34459 w 83820"/>
                <a:gd name="connsiteY35" fmla="*/ 134423 h 139700"/>
                <a:gd name="connsiteX36" fmla="*/ 37564 w 83820"/>
                <a:gd name="connsiteY36" fmla="*/ 138459 h 139700"/>
                <a:gd name="connsiteX37" fmla="*/ 37564 w 83820"/>
                <a:gd name="connsiteY37" fmla="*/ 141563 h 139700"/>
                <a:gd name="connsiteX38" fmla="*/ 42841 w 83820"/>
                <a:gd name="connsiteY38" fmla="*/ 138459 h 139700"/>
                <a:gd name="connsiteX39" fmla="*/ 49050 w 83820"/>
                <a:gd name="connsiteY39" fmla="*/ 136286 h 139700"/>
                <a:gd name="connsiteX40" fmla="*/ 52155 w 83820"/>
                <a:gd name="connsiteY40" fmla="*/ 131008 h 139700"/>
                <a:gd name="connsiteX41" fmla="*/ 54328 w 83820"/>
                <a:gd name="connsiteY41" fmla="*/ 125731 h 139700"/>
                <a:gd name="connsiteX42" fmla="*/ 57432 w 83820"/>
                <a:gd name="connsiteY42" fmla="*/ 118280 h 139700"/>
                <a:gd name="connsiteX43" fmla="*/ 59605 w 83820"/>
                <a:gd name="connsiteY43" fmla="*/ 120453 h 139700"/>
                <a:gd name="connsiteX44" fmla="*/ 61468 w 83820"/>
                <a:gd name="connsiteY44" fmla="*/ 120453 h 139700"/>
                <a:gd name="connsiteX45" fmla="*/ 63641 w 83820"/>
                <a:gd name="connsiteY45" fmla="*/ 120453 h 139700"/>
                <a:gd name="connsiteX46" fmla="*/ 63641 w 83820"/>
                <a:gd name="connsiteY46" fmla="*/ 121695 h 139700"/>
                <a:gd name="connsiteX47" fmla="*/ 64572 w 83820"/>
                <a:gd name="connsiteY47" fmla="*/ 125731 h 139700"/>
                <a:gd name="connsiteX48" fmla="*/ 70781 w 83820"/>
                <a:gd name="connsiteY48" fmla="*/ 123558 h 139700"/>
                <a:gd name="connsiteX49" fmla="*/ 74196 w 83820"/>
                <a:gd name="connsiteY49" fmla="*/ 123558 h 139700"/>
                <a:gd name="connsiteX50" fmla="*/ 74196 w 83820"/>
                <a:gd name="connsiteY50" fmla="*/ 121695 h 139700"/>
                <a:gd name="connsiteX51" fmla="*/ 74196 w 83820"/>
                <a:gd name="connsiteY51" fmla="*/ 120453 h 139700"/>
                <a:gd name="connsiteX52" fmla="*/ 74196 w 83820"/>
                <a:gd name="connsiteY52" fmla="*/ 118280 h 139700"/>
                <a:gd name="connsiteX53" fmla="*/ 76059 w 83820"/>
                <a:gd name="connsiteY53" fmla="*/ 118280 h 139700"/>
                <a:gd name="connsiteX54" fmla="*/ 79164 w 83820"/>
                <a:gd name="connsiteY54" fmla="*/ 116417 h 139700"/>
                <a:gd name="connsiteX55" fmla="*/ 85373 w 83820"/>
                <a:gd name="connsiteY55" fmla="*/ 114244 h 139700"/>
                <a:gd name="connsiteX56" fmla="*/ 78232 w 83820"/>
                <a:gd name="connsiteY56" fmla="*/ 101516 h 139700"/>
                <a:gd name="connsiteX57" fmla="*/ 68919 w 83820"/>
                <a:gd name="connsiteY57" fmla="*/ 91892 h 139700"/>
                <a:gd name="connsiteX58" fmla="*/ 61468 w 83820"/>
                <a:gd name="connsiteY58" fmla="*/ 83510 h 139700"/>
                <a:gd name="connsiteX59" fmla="*/ 57432 w 83820"/>
                <a:gd name="connsiteY59" fmla="*/ 69850 h 139700"/>
                <a:gd name="connsiteX60" fmla="*/ 49982 w 83820"/>
                <a:gd name="connsiteY60" fmla="*/ 68609 h 139700"/>
                <a:gd name="connsiteX61" fmla="*/ 46877 w 83820"/>
                <a:gd name="connsiteY61" fmla="*/ 66435 h 139700"/>
                <a:gd name="connsiteX62" fmla="*/ 42841 w 83820"/>
                <a:gd name="connsiteY62" fmla="*/ 64573 h 139700"/>
                <a:gd name="connsiteX63" fmla="*/ 39737 w 83820"/>
                <a:gd name="connsiteY63" fmla="*/ 64573 h 139700"/>
                <a:gd name="connsiteX64" fmla="*/ 35391 w 83820"/>
                <a:gd name="connsiteY64" fmla="*/ 64573 h 139700"/>
                <a:gd name="connsiteX65" fmla="*/ 28250 w 83820"/>
                <a:gd name="connsiteY65" fmla="*/ 64573 h 139700"/>
                <a:gd name="connsiteX66" fmla="*/ 28250 w 83820"/>
                <a:gd name="connsiteY66" fmla="*/ 61158 h 139700"/>
                <a:gd name="connsiteX67" fmla="*/ 25146 w 83820"/>
                <a:gd name="connsiteY67" fmla="*/ 61158 h 139700"/>
                <a:gd name="connsiteX68" fmla="*/ 27319 w 83820"/>
                <a:gd name="connsiteY68" fmla="*/ 42221 h 139700"/>
                <a:gd name="connsiteX69" fmla="*/ 30423 w 83820"/>
                <a:gd name="connsiteY69" fmla="*/ 31666 h 139700"/>
                <a:gd name="connsiteX70" fmla="*/ 32286 w 83820"/>
                <a:gd name="connsiteY70" fmla="*/ 18937 h 139700"/>
                <a:gd name="connsiteX71" fmla="*/ 32286 w 83820"/>
                <a:gd name="connsiteY71" fmla="*/ 0 h 139700"/>
                <a:gd name="connsiteX72" fmla="*/ 25146 w 83820"/>
                <a:gd name="connsiteY72" fmla="*/ 0 h 139700"/>
                <a:gd name="connsiteX73" fmla="*/ 19868 w 83820"/>
                <a:gd name="connsiteY73" fmla="*/ 0 h 139700"/>
                <a:gd name="connsiteX74" fmla="*/ 14591 w 83820"/>
                <a:gd name="connsiteY74" fmla="*/ 1863 h 139700"/>
                <a:gd name="connsiteX75" fmla="*/ 8382 w 83820"/>
                <a:gd name="connsiteY75" fmla="*/ 4036 h 139700"/>
                <a:gd name="connsiteX76" fmla="*/ 1241 w 83820"/>
                <a:gd name="connsiteY76" fmla="*/ 22042 h 139700"/>
                <a:gd name="connsiteX77" fmla="*/ 0 w 83820"/>
                <a:gd name="connsiteY77" fmla="*/ 40048 h 139700"/>
                <a:gd name="connsiteX78" fmla="*/ 1241 w 83820"/>
                <a:gd name="connsiteY78" fmla="*/ 61158 h 139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83820" h="139700">
                  <a:moveTo>
                    <a:pt x="7450" y="76991"/>
                  </a:moveTo>
                  <a:lnTo>
                    <a:pt x="12728" y="90961"/>
                  </a:lnTo>
                  <a:lnTo>
                    <a:pt x="14591" y="91892"/>
                  </a:lnTo>
                  <a:lnTo>
                    <a:pt x="14591" y="94065"/>
                  </a:lnTo>
                  <a:lnTo>
                    <a:pt x="15833" y="96238"/>
                  </a:lnTo>
                  <a:lnTo>
                    <a:pt x="17695" y="98411"/>
                  </a:lnTo>
                  <a:lnTo>
                    <a:pt x="17695" y="91892"/>
                  </a:lnTo>
                  <a:lnTo>
                    <a:pt x="19868" y="86614"/>
                  </a:lnTo>
                  <a:lnTo>
                    <a:pt x="22042" y="81337"/>
                  </a:lnTo>
                  <a:lnTo>
                    <a:pt x="22042" y="73886"/>
                  </a:lnTo>
                  <a:lnTo>
                    <a:pt x="42841" y="83510"/>
                  </a:lnTo>
                  <a:lnTo>
                    <a:pt x="61468" y="98411"/>
                  </a:lnTo>
                  <a:lnTo>
                    <a:pt x="64572" y="98411"/>
                  </a:lnTo>
                  <a:lnTo>
                    <a:pt x="63641" y="101516"/>
                  </a:lnTo>
                  <a:lnTo>
                    <a:pt x="61468" y="103689"/>
                  </a:lnTo>
                  <a:lnTo>
                    <a:pt x="61468" y="105862"/>
                  </a:lnTo>
                  <a:lnTo>
                    <a:pt x="59605" y="106793"/>
                  </a:lnTo>
                  <a:lnTo>
                    <a:pt x="57432" y="111140"/>
                  </a:lnTo>
                  <a:lnTo>
                    <a:pt x="57432" y="114244"/>
                  </a:lnTo>
                  <a:lnTo>
                    <a:pt x="45015" y="114244"/>
                  </a:lnTo>
                  <a:lnTo>
                    <a:pt x="45015" y="101516"/>
                  </a:lnTo>
                  <a:lnTo>
                    <a:pt x="37564" y="101516"/>
                  </a:lnTo>
                  <a:lnTo>
                    <a:pt x="32286" y="103689"/>
                  </a:lnTo>
                  <a:lnTo>
                    <a:pt x="28250" y="103689"/>
                  </a:lnTo>
                  <a:lnTo>
                    <a:pt x="27319" y="105862"/>
                  </a:lnTo>
                  <a:lnTo>
                    <a:pt x="27319" y="106793"/>
                  </a:lnTo>
                  <a:lnTo>
                    <a:pt x="25146" y="111140"/>
                  </a:lnTo>
                  <a:lnTo>
                    <a:pt x="25146" y="116417"/>
                  </a:lnTo>
                  <a:lnTo>
                    <a:pt x="25146" y="121695"/>
                  </a:lnTo>
                  <a:lnTo>
                    <a:pt x="30423" y="123558"/>
                  </a:lnTo>
                  <a:lnTo>
                    <a:pt x="32286" y="123558"/>
                  </a:lnTo>
                  <a:lnTo>
                    <a:pt x="34459" y="125731"/>
                  </a:lnTo>
                  <a:lnTo>
                    <a:pt x="34459" y="127904"/>
                  </a:lnTo>
                  <a:lnTo>
                    <a:pt x="34459" y="129146"/>
                  </a:lnTo>
                  <a:lnTo>
                    <a:pt x="34459" y="131008"/>
                  </a:lnTo>
                  <a:lnTo>
                    <a:pt x="34459" y="134423"/>
                  </a:lnTo>
                  <a:lnTo>
                    <a:pt x="37564" y="138459"/>
                  </a:lnTo>
                  <a:lnTo>
                    <a:pt x="37564" y="141563"/>
                  </a:lnTo>
                  <a:lnTo>
                    <a:pt x="42841" y="138459"/>
                  </a:lnTo>
                  <a:lnTo>
                    <a:pt x="49050" y="136286"/>
                  </a:lnTo>
                  <a:lnTo>
                    <a:pt x="52155" y="131008"/>
                  </a:lnTo>
                  <a:lnTo>
                    <a:pt x="54328" y="125731"/>
                  </a:lnTo>
                  <a:lnTo>
                    <a:pt x="57432" y="118280"/>
                  </a:lnTo>
                  <a:lnTo>
                    <a:pt x="59605" y="120453"/>
                  </a:lnTo>
                  <a:lnTo>
                    <a:pt x="61468" y="120453"/>
                  </a:lnTo>
                  <a:lnTo>
                    <a:pt x="63641" y="120453"/>
                  </a:lnTo>
                  <a:lnTo>
                    <a:pt x="63641" y="121695"/>
                  </a:lnTo>
                  <a:lnTo>
                    <a:pt x="64572" y="125731"/>
                  </a:lnTo>
                  <a:lnTo>
                    <a:pt x="70781" y="123558"/>
                  </a:lnTo>
                  <a:lnTo>
                    <a:pt x="74196" y="123558"/>
                  </a:lnTo>
                  <a:lnTo>
                    <a:pt x="74196" y="121695"/>
                  </a:lnTo>
                  <a:lnTo>
                    <a:pt x="74196" y="120453"/>
                  </a:lnTo>
                  <a:lnTo>
                    <a:pt x="74196" y="118280"/>
                  </a:lnTo>
                  <a:lnTo>
                    <a:pt x="76059" y="118280"/>
                  </a:lnTo>
                  <a:lnTo>
                    <a:pt x="79164" y="116417"/>
                  </a:lnTo>
                  <a:lnTo>
                    <a:pt x="85373" y="114244"/>
                  </a:lnTo>
                  <a:lnTo>
                    <a:pt x="78232" y="101516"/>
                  </a:lnTo>
                  <a:lnTo>
                    <a:pt x="68919" y="91892"/>
                  </a:lnTo>
                  <a:lnTo>
                    <a:pt x="61468" y="83510"/>
                  </a:lnTo>
                  <a:lnTo>
                    <a:pt x="57432" y="69850"/>
                  </a:lnTo>
                  <a:lnTo>
                    <a:pt x="49982" y="68609"/>
                  </a:lnTo>
                  <a:lnTo>
                    <a:pt x="46877" y="66435"/>
                  </a:lnTo>
                  <a:lnTo>
                    <a:pt x="42841" y="64573"/>
                  </a:lnTo>
                  <a:lnTo>
                    <a:pt x="39737" y="64573"/>
                  </a:lnTo>
                  <a:lnTo>
                    <a:pt x="35391" y="64573"/>
                  </a:lnTo>
                  <a:lnTo>
                    <a:pt x="28250" y="64573"/>
                  </a:lnTo>
                  <a:lnTo>
                    <a:pt x="28250" y="61158"/>
                  </a:lnTo>
                  <a:lnTo>
                    <a:pt x="25146" y="61158"/>
                  </a:lnTo>
                  <a:lnTo>
                    <a:pt x="27319" y="42221"/>
                  </a:lnTo>
                  <a:lnTo>
                    <a:pt x="30423" y="31666"/>
                  </a:lnTo>
                  <a:lnTo>
                    <a:pt x="32286" y="18937"/>
                  </a:lnTo>
                  <a:lnTo>
                    <a:pt x="32286" y="0"/>
                  </a:lnTo>
                  <a:lnTo>
                    <a:pt x="25146" y="0"/>
                  </a:lnTo>
                  <a:lnTo>
                    <a:pt x="19868" y="0"/>
                  </a:lnTo>
                  <a:lnTo>
                    <a:pt x="14591" y="1863"/>
                  </a:lnTo>
                  <a:lnTo>
                    <a:pt x="8382" y="4036"/>
                  </a:lnTo>
                  <a:lnTo>
                    <a:pt x="1241" y="22042"/>
                  </a:lnTo>
                  <a:lnTo>
                    <a:pt x="0" y="40048"/>
                  </a:lnTo>
                  <a:lnTo>
                    <a:pt x="1241" y="61158"/>
                  </a:lnTo>
                  <a:close/>
                </a:path>
              </a:pathLst>
            </a:custGeom>
            <a:solidFill>
              <a:srgbClr val="D9D9D9"/>
            </a:solidFill>
            <a:ln w="3104" cap="flat">
              <a:noFill/>
              <a:prstDash val="solid"/>
              <a:miter/>
            </a:ln>
          </p:spPr>
          <p:txBody>
            <a:bodyPr rtlCol="0" anchor="ctr"/>
            <a:lstStyle/>
            <a:p>
              <a:endParaRPr lang="en-US"/>
            </a:p>
          </p:txBody>
        </p:sp>
        <p:sp>
          <p:nvSpPr>
            <p:cNvPr id="73" name="Freeform: Shape 72">
              <a:extLst>
                <a:ext uri="{FF2B5EF4-FFF2-40B4-BE49-F238E27FC236}">
                  <a16:creationId xmlns:a16="http://schemas.microsoft.com/office/drawing/2014/main" id="{A335105D-A4AC-4D74-A65E-891E97687443}"/>
                </a:ext>
              </a:extLst>
            </p:cNvPr>
            <p:cNvSpPr/>
            <p:nvPr/>
          </p:nvSpPr>
          <p:spPr>
            <a:xfrm>
              <a:off x="6849307" y="5908563"/>
              <a:ext cx="46567" cy="15522"/>
            </a:xfrm>
            <a:custGeom>
              <a:avLst/>
              <a:gdLst>
                <a:gd name="connsiteX0" fmla="*/ 39427 w 46566"/>
                <a:gd name="connsiteY0" fmla="*/ 12728 h 15522"/>
                <a:gd name="connsiteX1" fmla="*/ 46878 w 46566"/>
                <a:gd name="connsiteY1" fmla="*/ 12728 h 15522"/>
                <a:gd name="connsiteX2" fmla="*/ 44704 w 46566"/>
                <a:gd name="connsiteY2" fmla="*/ 9313 h 15522"/>
                <a:gd name="connsiteX3" fmla="*/ 44704 w 46566"/>
                <a:gd name="connsiteY3" fmla="*/ 5277 h 15522"/>
                <a:gd name="connsiteX4" fmla="*/ 44704 w 46566"/>
                <a:gd name="connsiteY4" fmla="*/ 3104 h 15522"/>
                <a:gd name="connsiteX5" fmla="*/ 43773 w 46566"/>
                <a:gd name="connsiteY5" fmla="*/ 3104 h 15522"/>
                <a:gd name="connsiteX6" fmla="*/ 39427 w 46566"/>
                <a:gd name="connsiteY6" fmla="*/ 0 h 15522"/>
                <a:gd name="connsiteX7" fmla="*/ 30113 w 46566"/>
                <a:gd name="connsiteY7" fmla="*/ 5277 h 15522"/>
                <a:gd name="connsiteX8" fmla="*/ 21731 w 46566"/>
                <a:gd name="connsiteY8" fmla="*/ 5277 h 15522"/>
                <a:gd name="connsiteX9" fmla="*/ 12418 w 46566"/>
                <a:gd name="connsiteY9" fmla="*/ 5277 h 15522"/>
                <a:gd name="connsiteX10" fmla="*/ 3104 w 46566"/>
                <a:gd name="connsiteY10" fmla="*/ 9313 h 15522"/>
                <a:gd name="connsiteX11" fmla="*/ 1863 w 46566"/>
                <a:gd name="connsiteY11" fmla="*/ 10555 h 15522"/>
                <a:gd name="connsiteX12" fmla="*/ 0 w 46566"/>
                <a:gd name="connsiteY12" fmla="*/ 10555 h 15522"/>
                <a:gd name="connsiteX13" fmla="*/ 0 w 46566"/>
                <a:gd name="connsiteY13" fmla="*/ 12728 h 15522"/>
                <a:gd name="connsiteX14" fmla="*/ 12418 w 46566"/>
                <a:gd name="connsiteY14" fmla="*/ 16764 h 15522"/>
                <a:gd name="connsiteX15" fmla="*/ 27009 w 46566"/>
                <a:gd name="connsiteY15" fmla="*/ 16764 h 1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566" h="15522">
                  <a:moveTo>
                    <a:pt x="39427" y="12728"/>
                  </a:moveTo>
                  <a:lnTo>
                    <a:pt x="46878" y="12728"/>
                  </a:lnTo>
                  <a:lnTo>
                    <a:pt x="44704" y="9313"/>
                  </a:lnTo>
                  <a:lnTo>
                    <a:pt x="44704" y="5277"/>
                  </a:lnTo>
                  <a:lnTo>
                    <a:pt x="44704" y="3104"/>
                  </a:lnTo>
                  <a:lnTo>
                    <a:pt x="43773" y="3104"/>
                  </a:lnTo>
                  <a:lnTo>
                    <a:pt x="39427" y="0"/>
                  </a:lnTo>
                  <a:lnTo>
                    <a:pt x="30113" y="5277"/>
                  </a:lnTo>
                  <a:lnTo>
                    <a:pt x="21731" y="5277"/>
                  </a:lnTo>
                  <a:lnTo>
                    <a:pt x="12418" y="5277"/>
                  </a:lnTo>
                  <a:lnTo>
                    <a:pt x="3104" y="9313"/>
                  </a:lnTo>
                  <a:lnTo>
                    <a:pt x="1863" y="10555"/>
                  </a:lnTo>
                  <a:lnTo>
                    <a:pt x="0" y="10555"/>
                  </a:lnTo>
                  <a:lnTo>
                    <a:pt x="0" y="12728"/>
                  </a:lnTo>
                  <a:lnTo>
                    <a:pt x="12418" y="16764"/>
                  </a:lnTo>
                  <a:lnTo>
                    <a:pt x="27009" y="16764"/>
                  </a:lnTo>
                  <a:close/>
                </a:path>
              </a:pathLst>
            </a:custGeom>
            <a:solidFill>
              <a:srgbClr val="D9D9D9"/>
            </a:solidFill>
            <a:ln w="3104" cap="flat">
              <a:no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id="{C8655536-A965-44AD-BCD8-8C764CB8B4BC}"/>
                </a:ext>
              </a:extLst>
            </p:cNvPr>
            <p:cNvSpPr/>
            <p:nvPr/>
          </p:nvSpPr>
          <p:spPr>
            <a:xfrm>
              <a:off x="6900220" y="5913840"/>
              <a:ext cx="55880" cy="31045"/>
            </a:xfrm>
            <a:custGeom>
              <a:avLst/>
              <a:gdLst>
                <a:gd name="connsiteX0" fmla="*/ 5278 w 55880"/>
                <a:gd name="connsiteY0" fmla="*/ 29492 h 31044"/>
                <a:gd name="connsiteX1" fmla="*/ 7451 w 55880"/>
                <a:gd name="connsiteY1" fmla="*/ 29492 h 31044"/>
                <a:gd name="connsiteX2" fmla="*/ 8382 w 55880"/>
                <a:gd name="connsiteY2" fmla="*/ 31666 h 31044"/>
                <a:gd name="connsiteX3" fmla="*/ 12418 w 55880"/>
                <a:gd name="connsiteY3" fmla="*/ 31666 h 31044"/>
                <a:gd name="connsiteX4" fmla="*/ 25146 w 55880"/>
                <a:gd name="connsiteY4" fmla="*/ 22042 h 31044"/>
                <a:gd name="connsiteX5" fmla="*/ 39737 w 55880"/>
                <a:gd name="connsiteY5" fmla="*/ 12728 h 31044"/>
                <a:gd name="connsiteX6" fmla="*/ 52155 w 55880"/>
                <a:gd name="connsiteY6" fmla="*/ 4036 h 31044"/>
                <a:gd name="connsiteX7" fmla="*/ 56191 w 55880"/>
                <a:gd name="connsiteY7" fmla="*/ 4036 h 31044"/>
                <a:gd name="connsiteX8" fmla="*/ 56191 w 55880"/>
                <a:gd name="connsiteY8" fmla="*/ 0 h 31044"/>
                <a:gd name="connsiteX9" fmla="*/ 36322 w 55880"/>
                <a:gd name="connsiteY9" fmla="*/ 0 h 31044"/>
                <a:gd name="connsiteX10" fmla="*/ 17696 w 55880"/>
                <a:gd name="connsiteY10" fmla="*/ 12728 h 31044"/>
                <a:gd name="connsiteX11" fmla="*/ 0 w 55880"/>
                <a:gd name="connsiteY11" fmla="*/ 24215 h 31044"/>
                <a:gd name="connsiteX12" fmla="*/ 0 w 55880"/>
                <a:gd name="connsiteY12" fmla="*/ 27319 h 31044"/>
                <a:gd name="connsiteX13" fmla="*/ 3104 w 55880"/>
                <a:gd name="connsiteY13" fmla="*/ 27319 h 3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880" h="31044">
                  <a:moveTo>
                    <a:pt x="5278" y="29492"/>
                  </a:moveTo>
                  <a:lnTo>
                    <a:pt x="7451" y="29492"/>
                  </a:lnTo>
                  <a:lnTo>
                    <a:pt x="8382" y="31666"/>
                  </a:lnTo>
                  <a:lnTo>
                    <a:pt x="12418" y="31666"/>
                  </a:lnTo>
                  <a:lnTo>
                    <a:pt x="25146" y="22042"/>
                  </a:lnTo>
                  <a:lnTo>
                    <a:pt x="39737" y="12728"/>
                  </a:lnTo>
                  <a:lnTo>
                    <a:pt x="52155" y="4036"/>
                  </a:lnTo>
                  <a:lnTo>
                    <a:pt x="56191" y="4036"/>
                  </a:lnTo>
                  <a:lnTo>
                    <a:pt x="56191" y="0"/>
                  </a:lnTo>
                  <a:lnTo>
                    <a:pt x="36322" y="0"/>
                  </a:lnTo>
                  <a:lnTo>
                    <a:pt x="17696" y="12728"/>
                  </a:lnTo>
                  <a:lnTo>
                    <a:pt x="0" y="24215"/>
                  </a:lnTo>
                  <a:lnTo>
                    <a:pt x="0" y="27319"/>
                  </a:lnTo>
                  <a:lnTo>
                    <a:pt x="3104" y="27319"/>
                  </a:lnTo>
                  <a:close/>
                </a:path>
              </a:pathLst>
            </a:custGeom>
            <a:solidFill>
              <a:srgbClr val="D9D9D9"/>
            </a:solidFill>
            <a:ln w="3104" cap="flat">
              <a:noFill/>
              <a:prstDash val="solid"/>
              <a:miter/>
            </a:ln>
          </p:spPr>
          <p:txBody>
            <a:bodyPr rtlCol="0" anchor="ctr"/>
            <a:lstStyle/>
            <a:p>
              <a:endParaRPr lang="en-US"/>
            </a:p>
          </p:txBody>
        </p:sp>
        <p:sp>
          <p:nvSpPr>
            <p:cNvPr id="75" name="Freeform: Shape 74">
              <a:extLst>
                <a:ext uri="{FF2B5EF4-FFF2-40B4-BE49-F238E27FC236}">
                  <a16:creationId xmlns:a16="http://schemas.microsoft.com/office/drawing/2014/main" id="{34207471-9579-48D5-A8D0-EB61E32C9D73}"/>
                </a:ext>
              </a:extLst>
            </p:cNvPr>
            <p:cNvSpPr/>
            <p:nvPr/>
          </p:nvSpPr>
          <p:spPr>
            <a:xfrm>
              <a:off x="6939958" y="5274633"/>
              <a:ext cx="15522" cy="12418"/>
            </a:xfrm>
            <a:custGeom>
              <a:avLst/>
              <a:gdLst>
                <a:gd name="connsiteX0" fmla="*/ 16453 w 15522"/>
                <a:gd name="connsiteY0" fmla="*/ 0 h 12417"/>
                <a:gd name="connsiteX1" fmla="*/ 4036 w 15522"/>
                <a:gd name="connsiteY1" fmla="*/ 0 h 12417"/>
                <a:gd name="connsiteX2" fmla="*/ 4036 w 15522"/>
                <a:gd name="connsiteY2" fmla="*/ 4346 h 12417"/>
                <a:gd name="connsiteX3" fmla="*/ 0 w 15522"/>
                <a:gd name="connsiteY3" fmla="*/ 4346 h 12417"/>
                <a:gd name="connsiteX4" fmla="*/ 0 w 15522"/>
                <a:gd name="connsiteY4" fmla="*/ 12728 h 12417"/>
                <a:gd name="connsiteX5" fmla="*/ 16453 w 15522"/>
                <a:gd name="connsiteY5" fmla="*/ 12728 h 1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522" h="12417">
                  <a:moveTo>
                    <a:pt x="16453" y="0"/>
                  </a:moveTo>
                  <a:lnTo>
                    <a:pt x="4036" y="0"/>
                  </a:lnTo>
                  <a:lnTo>
                    <a:pt x="4036" y="4346"/>
                  </a:lnTo>
                  <a:lnTo>
                    <a:pt x="0" y="4346"/>
                  </a:lnTo>
                  <a:lnTo>
                    <a:pt x="0" y="12728"/>
                  </a:lnTo>
                  <a:lnTo>
                    <a:pt x="16453" y="12728"/>
                  </a:lnTo>
                  <a:close/>
                </a:path>
              </a:pathLst>
            </a:custGeom>
            <a:solidFill>
              <a:srgbClr val="D9D9D9"/>
            </a:solidFill>
            <a:ln w="3104" cap="flat">
              <a:noFill/>
              <a:prstDash val="solid"/>
              <a:miter/>
            </a:ln>
          </p:spPr>
          <p:txBody>
            <a:bodyPr rtlCol="0" anchor="ctr"/>
            <a:lstStyle/>
            <a:p>
              <a:endParaRPr lang="en-US"/>
            </a:p>
          </p:txBody>
        </p:sp>
        <p:sp>
          <p:nvSpPr>
            <p:cNvPr id="76" name="Freeform: Shape 75">
              <a:extLst>
                <a:ext uri="{FF2B5EF4-FFF2-40B4-BE49-F238E27FC236}">
                  <a16:creationId xmlns:a16="http://schemas.microsoft.com/office/drawing/2014/main" id="{5B56F1A7-7F6A-4D30-BB7B-967551F706CB}"/>
                </a:ext>
              </a:extLst>
            </p:cNvPr>
            <p:cNvSpPr/>
            <p:nvPr/>
          </p:nvSpPr>
          <p:spPr>
            <a:xfrm>
              <a:off x="6808639" y="5623884"/>
              <a:ext cx="40358" cy="46567"/>
            </a:xfrm>
            <a:custGeom>
              <a:avLst/>
              <a:gdLst>
                <a:gd name="connsiteX0" fmla="*/ 21731 w 40357"/>
                <a:gd name="connsiteY0" fmla="*/ 31666 h 46566"/>
                <a:gd name="connsiteX1" fmla="*/ 29182 w 40357"/>
                <a:gd name="connsiteY1" fmla="*/ 22042 h 46566"/>
                <a:gd name="connsiteX2" fmla="*/ 40668 w 40357"/>
                <a:gd name="connsiteY2" fmla="*/ 12728 h 46566"/>
                <a:gd name="connsiteX3" fmla="*/ 38495 w 40357"/>
                <a:gd name="connsiteY3" fmla="*/ 9313 h 46566"/>
                <a:gd name="connsiteX4" fmla="*/ 38495 w 40357"/>
                <a:gd name="connsiteY4" fmla="*/ 5278 h 46566"/>
                <a:gd name="connsiteX5" fmla="*/ 38495 w 40357"/>
                <a:gd name="connsiteY5" fmla="*/ 4036 h 46566"/>
                <a:gd name="connsiteX6" fmla="*/ 36322 w 40357"/>
                <a:gd name="connsiteY6" fmla="*/ 4036 h 46566"/>
                <a:gd name="connsiteX7" fmla="*/ 35391 w 40357"/>
                <a:gd name="connsiteY7" fmla="*/ 4036 h 46566"/>
                <a:gd name="connsiteX8" fmla="*/ 31045 w 40357"/>
                <a:gd name="connsiteY8" fmla="*/ 0 h 46566"/>
                <a:gd name="connsiteX9" fmla="*/ 23905 w 40357"/>
                <a:gd name="connsiteY9" fmla="*/ 16764 h 46566"/>
                <a:gd name="connsiteX10" fmla="*/ 11487 w 40357"/>
                <a:gd name="connsiteY10" fmla="*/ 29492 h 46566"/>
                <a:gd name="connsiteX11" fmla="*/ 0 w 40357"/>
                <a:gd name="connsiteY11" fmla="*/ 42221 h 46566"/>
                <a:gd name="connsiteX12" fmla="*/ 0 w 40357"/>
                <a:gd name="connsiteY12" fmla="*/ 46567 h 46566"/>
                <a:gd name="connsiteX13" fmla="*/ 13349 w 40357"/>
                <a:gd name="connsiteY13" fmla="*/ 39116 h 46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0357" h="46566">
                  <a:moveTo>
                    <a:pt x="21731" y="31666"/>
                  </a:moveTo>
                  <a:lnTo>
                    <a:pt x="29182" y="22042"/>
                  </a:lnTo>
                  <a:lnTo>
                    <a:pt x="40668" y="12728"/>
                  </a:lnTo>
                  <a:lnTo>
                    <a:pt x="38495" y="9313"/>
                  </a:lnTo>
                  <a:lnTo>
                    <a:pt x="38495" y="5278"/>
                  </a:lnTo>
                  <a:lnTo>
                    <a:pt x="38495" y="4036"/>
                  </a:lnTo>
                  <a:lnTo>
                    <a:pt x="36322" y="4036"/>
                  </a:lnTo>
                  <a:lnTo>
                    <a:pt x="35391" y="4036"/>
                  </a:lnTo>
                  <a:lnTo>
                    <a:pt x="31045" y="0"/>
                  </a:lnTo>
                  <a:lnTo>
                    <a:pt x="23905" y="16764"/>
                  </a:lnTo>
                  <a:lnTo>
                    <a:pt x="11487" y="29492"/>
                  </a:lnTo>
                  <a:lnTo>
                    <a:pt x="0" y="42221"/>
                  </a:lnTo>
                  <a:lnTo>
                    <a:pt x="0" y="46567"/>
                  </a:lnTo>
                  <a:lnTo>
                    <a:pt x="13349" y="39116"/>
                  </a:lnTo>
                  <a:close/>
                </a:path>
              </a:pathLst>
            </a:custGeom>
            <a:solidFill>
              <a:srgbClr val="D9D9D9"/>
            </a:solidFill>
            <a:ln w="3104" cap="flat">
              <a:no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3B7AFD24-F014-493A-83EB-1AE55B197430}"/>
                </a:ext>
              </a:extLst>
            </p:cNvPr>
            <p:cNvSpPr/>
            <p:nvPr/>
          </p:nvSpPr>
          <p:spPr>
            <a:xfrm>
              <a:off x="4168919" y="5514917"/>
              <a:ext cx="24836" cy="12418"/>
            </a:xfrm>
            <a:custGeom>
              <a:avLst/>
              <a:gdLst>
                <a:gd name="connsiteX0" fmla="*/ 27009 w 24835"/>
                <a:gd name="connsiteY0" fmla="*/ 4036 h 12417"/>
                <a:gd name="connsiteX1" fmla="*/ 21731 w 24835"/>
                <a:gd name="connsiteY1" fmla="*/ 1863 h 12417"/>
                <a:gd name="connsiteX2" fmla="*/ 14591 w 24835"/>
                <a:gd name="connsiteY2" fmla="*/ 1863 h 12417"/>
                <a:gd name="connsiteX3" fmla="*/ 7140 w 24835"/>
                <a:gd name="connsiteY3" fmla="*/ 0 h 12417"/>
                <a:gd name="connsiteX4" fmla="*/ 0 w 24835"/>
                <a:gd name="connsiteY4" fmla="*/ 0 h 12417"/>
                <a:gd name="connsiteX5" fmla="*/ 0 w 24835"/>
                <a:gd name="connsiteY5" fmla="*/ 12728 h 12417"/>
                <a:gd name="connsiteX6" fmla="*/ 27009 w 24835"/>
                <a:gd name="connsiteY6" fmla="*/ 12728 h 1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35" h="12417">
                  <a:moveTo>
                    <a:pt x="27009" y="4036"/>
                  </a:moveTo>
                  <a:lnTo>
                    <a:pt x="21731" y="1863"/>
                  </a:lnTo>
                  <a:lnTo>
                    <a:pt x="14591" y="1863"/>
                  </a:lnTo>
                  <a:lnTo>
                    <a:pt x="7140" y="0"/>
                  </a:lnTo>
                  <a:lnTo>
                    <a:pt x="0" y="0"/>
                  </a:lnTo>
                  <a:lnTo>
                    <a:pt x="0" y="12728"/>
                  </a:lnTo>
                  <a:lnTo>
                    <a:pt x="27009" y="12728"/>
                  </a:lnTo>
                  <a:close/>
                </a:path>
              </a:pathLst>
            </a:custGeom>
            <a:solidFill>
              <a:srgbClr val="D9D9D9"/>
            </a:solidFill>
            <a:ln w="3104" cap="flat">
              <a:no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id="{3ED25AE2-9871-4BA6-B0DA-B9BAE80EC670}"/>
                </a:ext>
              </a:extLst>
            </p:cNvPr>
            <p:cNvSpPr/>
            <p:nvPr/>
          </p:nvSpPr>
          <p:spPr>
            <a:xfrm>
              <a:off x="2808235" y="5420542"/>
              <a:ext cx="27940" cy="15522"/>
            </a:xfrm>
            <a:custGeom>
              <a:avLst/>
              <a:gdLst>
                <a:gd name="connsiteX0" fmla="*/ 16764 w 27940"/>
                <a:gd name="connsiteY0" fmla="*/ 2173 h 15522"/>
                <a:gd name="connsiteX1" fmla="*/ 13660 w 27940"/>
                <a:gd name="connsiteY1" fmla="*/ 2173 h 15522"/>
                <a:gd name="connsiteX2" fmla="*/ 6209 w 27940"/>
                <a:gd name="connsiteY2" fmla="*/ 2173 h 15522"/>
                <a:gd name="connsiteX3" fmla="*/ 0 w 27940"/>
                <a:gd name="connsiteY3" fmla="*/ 0 h 15522"/>
                <a:gd name="connsiteX4" fmla="*/ 0 w 27940"/>
                <a:gd name="connsiteY4" fmla="*/ 17075 h 15522"/>
                <a:gd name="connsiteX5" fmla="*/ 7451 w 27940"/>
                <a:gd name="connsiteY5" fmla="*/ 17075 h 15522"/>
                <a:gd name="connsiteX6" fmla="*/ 13660 w 27940"/>
                <a:gd name="connsiteY6" fmla="*/ 17075 h 15522"/>
                <a:gd name="connsiteX7" fmla="*/ 18937 w 27940"/>
                <a:gd name="connsiteY7" fmla="*/ 14901 h 15522"/>
                <a:gd name="connsiteX8" fmla="*/ 24215 w 27940"/>
                <a:gd name="connsiteY8" fmla="*/ 12728 h 15522"/>
                <a:gd name="connsiteX9" fmla="*/ 28251 w 27940"/>
                <a:gd name="connsiteY9" fmla="*/ 12728 h 15522"/>
                <a:gd name="connsiteX10" fmla="*/ 28251 w 27940"/>
                <a:gd name="connsiteY10" fmla="*/ 5278 h 15522"/>
                <a:gd name="connsiteX11" fmla="*/ 22042 w 27940"/>
                <a:gd name="connsiteY11" fmla="*/ 4346 h 1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940" h="15522">
                  <a:moveTo>
                    <a:pt x="16764" y="2173"/>
                  </a:moveTo>
                  <a:lnTo>
                    <a:pt x="13660" y="2173"/>
                  </a:lnTo>
                  <a:lnTo>
                    <a:pt x="6209" y="2173"/>
                  </a:lnTo>
                  <a:lnTo>
                    <a:pt x="0" y="0"/>
                  </a:lnTo>
                  <a:lnTo>
                    <a:pt x="0" y="17075"/>
                  </a:lnTo>
                  <a:lnTo>
                    <a:pt x="7451" y="17075"/>
                  </a:lnTo>
                  <a:lnTo>
                    <a:pt x="13660" y="17075"/>
                  </a:lnTo>
                  <a:lnTo>
                    <a:pt x="18937" y="14901"/>
                  </a:lnTo>
                  <a:lnTo>
                    <a:pt x="24215" y="12728"/>
                  </a:lnTo>
                  <a:lnTo>
                    <a:pt x="28251" y="12728"/>
                  </a:lnTo>
                  <a:lnTo>
                    <a:pt x="28251" y="5278"/>
                  </a:lnTo>
                  <a:lnTo>
                    <a:pt x="22042" y="4346"/>
                  </a:lnTo>
                  <a:close/>
                </a:path>
              </a:pathLst>
            </a:custGeom>
            <a:solidFill>
              <a:srgbClr val="D9D9D9"/>
            </a:solidFill>
            <a:ln w="3104" cap="flat">
              <a:noFill/>
              <a:prstDash val="solid"/>
              <a:miter/>
            </a:ln>
          </p:spPr>
          <p:txBody>
            <a:bodyPr rtlCol="0" anchor="ctr"/>
            <a:lstStyle/>
            <a:p>
              <a:endParaRPr lang="en-US"/>
            </a:p>
          </p:txBody>
        </p:sp>
        <p:sp>
          <p:nvSpPr>
            <p:cNvPr id="79" name="Freeform: Shape 78">
              <a:extLst>
                <a:ext uri="{FF2B5EF4-FFF2-40B4-BE49-F238E27FC236}">
                  <a16:creationId xmlns:a16="http://schemas.microsoft.com/office/drawing/2014/main" id="{EEA60E66-7E90-4B70-9A33-E5FB4982372B}"/>
                </a:ext>
              </a:extLst>
            </p:cNvPr>
            <p:cNvSpPr/>
            <p:nvPr/>
          </p:nvSpPr>
          <p:spPr>
            <a:xfrm>
              <a:off x="4066782" y="5047076"/>
              <a:ext cx="12418" cy="15522"/>
            </a:xfrm>
            <a:custGeom>
              <a:avLst/>
              <a:gdLst>
                <a:gd name="connsiteX0" fmla="*/ 6209 w 12417"/>
                <a:gd name="connsiteY0" fmla="*/ 17075 h 15522"/>
                <a:gd name="connsiteX1" fmla="*/ 7140 w 12417"/>
                <a:gd name="connsiteY1" fmla="*/ 11487 h 15522"/>
                <a:gd name="connsiteX2" fmla="*/ 7140 w 12417"/>
                <a:gd name="connsiteY2" fmla="*/ 9624 h 15522"/>
                <a:gd name="connsiteX3" fmla="*/ 9313 w 12417"/>
                <a:gd name="connsiteY3" fmla="*/ 6209 h 15522"/>
                <a:gd name="connsiteX4" fmla="*/ 11487 w 12417"/>
                <a:gd name="connsiteY4" fmla="*/ 4346 h 15522"/>
                <a:gd name="connsiteX5" fmla="*/ 12418 w 12417"/>
                <a:gd name="connsiteY5" fmla="*/ 0 h 15522"/>
                <a:gd name="connsiteX6" fmla="*/ 9313 w 12417"/>
                <a:gd name="connsiteY6" fmla="*/ 0 h 15522"/>
                <a:gd name="connsiteX7" fmla="*/ 7140 w 12417"/>
                <a:gd name="connsiteY7" fmla="*/ 4346 h 15522"/>
                <a:gd name="connsiteX8" fmla="*/ 4036 w 12417"/>
                <a:gd name="connsiteY8" fmla="*/ 7451 h 15522"/>
                <a:gd name="connsiteX9" fmla="*/ 2173 w 12417"/>
                <a:gd name="connsiteY9" fmla="*/ 9624 h 15522"/>
                <a:gd name="connsiteX10" fmla="*/ 0 w 12417"/>
                <a:gd name="connsiteY10" fmla="*/ 11487 h 15522"/>
                <a:gd name="connsiteX11" fmla="*/ 0 w 12417"/>
                <a:gd name="connsiteY11" fmla="*/ 13660 h 15522"/>
                <a:gd name="connsiteX12" fmla="*/ 2173 w 12417"/>
                <a:gd name="connsiteY12" fmla="*/ 14901 h 1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417" h="15522">
                  <a:moveTo>
                    <a:pt x="6209" y="17075"/>
                  </a:moveTo>
                  <a:lnTo>
                    <a:pt x="7140" y="11487"/>
                  </a:lnTo>
                  <a:lnTo>
                    <a:pt x="7140" y="9624"/>
                  </a:lnTo>
                  <a:lnTo>
                    <a:pt x="9313" y="6209"/>
                  </a:lnTo>
                  <a:lnTo>
                    <a:pt x="11487" y="4346"/>
                  </a:lnTo>
                  <a:lnTo>
                    <a:pt x="12418" y="0"/>
                  </a:lnTo>
                  <a:lnTo>
                    <a:pt x="9313" y="0"/>
                  </a:lnTo>
                  <a:lnTo>
                    <a:pt x="7140" y="4346"/>
                  </a:lnTo>
                  <a:lnTo>
                    <a:pt x="4036" y="7451"/>
                  </a:lnTo>
                  <a:lnTo>
                    <a:pt x="2173" y="9624"/>
                  </a:lnTo>
                  <a:lnTo>
                    <a:pt x="0" y="11487"/>
                  </a:lnTo>
                  <a:lnTo>
                    <a:pt x="0" y="13660"/>
                  </a:lnTo>
                  <a:lnTo>
                    <a:pt x="2173" y="14901"/>
                  </a:lnTo>
                  <a:close/>
                </a:path>
              </a:pathLst>
            </a:custGeom>
            <a:solidFill>
              <a:srgbClr val="D9D9D9"/>
            </a:solidFill>
            <a:ln w="3104" cap="flat">
              <a:noFill/>
              <a:prstDash val="solid"/>
              <a:miter/>
            </a:ln>
          </p:spPr>
          <p:txBody>
            <a:bodyPr rtlCol="0" anchor="ctr"/>
            <a:lstStyle/>
            <a:p>
              <a:endParaRPr lang="en-US"/>
            </a:p>
          </p:txBody>
        </p:sp>
        <p:sp>
          <p:nvSpPr>
            <p:cNvPr id="80" name="Freeform: Shape 79">
              <a:extLst>
                <a:ext uri="{FF2B5EF4-FFF2-40B4-BE49-F238E27FC236}">
                  <a16:creationId xmlns:a16="http://schemas.microsoft.com/office/drawing/2014/main" id="{CE922DAB-DBF6-4EC9-BB48-74B3BC5D9D60}"/>
                </a:ext>
              </a:extLst>
            </p:cNvPr>
            <p:cNvSpPr/>
            <p:nvPr/>
          </p:nvSpPr>
          <p:spPr>
            <a:xfrm>
              <a:off x="4243736" y="5014168"/>
              <a:ext cx="18627" cy="37253"/>
            </a:xfrm>
            <a:custGeom>
              <a:avLst/>
              <a:gdLst>
                <a:gd name="connsiteX0" fmla="*/ 3104 w 18626"/>
                <a:gd name="connsiteY0" fmla="*/ 31976 h 37253"/>
                <a:gd name="connsiteX1" fmla="*/ 3104 w 18626"/>
                <a:gd name="connsiteY1" fmla="*/ 32907 h 37253"/>
                <a:gd name="connsiteX2" fmla="*/ 3104 w 18626"/>
                <a:gd name="connsiteY2" fmla="*/ 35080 h 37253"/>
                <a:gd name="connsiteX3" fmla="*/ 5278 w 18626"/>
                <a:gd name="connsiteY3" fmla="*/ 37253 h 37253"/>
                <a:gd name="connsiteX4" fmla="*/ 12728 w 18626"/>
                <a:gd name="connsiteY4" fmla="*/ 37253 h 37253"/>
                <a:gd name="connsiteX5" fmla="*/ 14591 w 18626"/>
                <a:gd name="connsiteY5" fmla="*/ 37253 h 37253"/>
                <a:gd name="connsiteX6" fmla="*/ 14591 w 18626"/>
                <a:gd name="connsiteY6" fmla="*/ 35080 h 37253"/>
                <a:gd name="connsiteX7" fmla="*/ 15833 w 18626"/>
                <a:gd name="connsiteY7" fmla="*/ 35080 h 37253"/>
                <a:gd name="connsiteX8" fmla="*/ 17695 w 18626"/>
                <a:gd name="connsiteY8" fmla="*/ 35080 h 37253"/>
                <a:gd name="connsiteX9" fmla="*/ 19869 w 18626"/>
                <a:gd name="connsiteY9" fmla="*/ 32907 h 37253"/>
                <a:gd name="connsiteX10" fmla="*/ 17695 w 18626"/>
                <a:gd name="connsiteY10" fmla="*/ 22352 h 37253"/>
                <a:gd name="connsiteX11" fmla="*/ 15833 w 18626"/>
                <a:gd name="connsiteY11" fmla="*/ 9624 h 37253"/>
                <a:gd name="connsiteX12" fmla="*/ 12728 w 18626"/>
                <a:gd name="connsiteY12" fmla="*/ 0 h 37253"/>
                <a:gd name="connsiteX13" fmla="*/ 0 w 18626"/>
                <a:gd name="connsiteY13" fmla="*/ 29803 h 37253"/>
                <a:gd name="connsiteX14" fmla="*/ 1242 w 18626"/>
                <a:gd name="connsiteY14" fmla="*/ 31976 h 37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626" h="37253">
                  <a:moveTo>
                    <a:pt x="3104" y="31976"/>
                  </a:moveTo>
                  <a:lnTo>
                    <a:pt x="3104" y="32907"/>
                  </a:lnTo>
                  <a:lnTo>
                    <a:pt x="3104" y="35080"/>
                  </a:lnTo>
                  <a:lnTo>
                    <a:pt x="5278" y="37253"/>
                  </a:lnTo>
                  <a:lnTo>
                    <a:pt x="12728" y="37253"/>
                  </a:lnTo>
                  <a:lnTo>
                    <a:pt x="14591" y="37253"/>
                  </a:lnTo>
                  <a:lnTo>
                    <a:pt x="14591" y="35080"/>
                  </a:lnTo>
                  <a:lnTo>
                    <a:pt x="15833" y="35080"/>
                  </a:lnTo>
                  <a:lnTo>
                    <a:pt x="17695" y="35080"/>
                  </a:lnTo>
                  <a:lnTo>
                    <a:pt x="19869" y="32907"/>
                  </a:lnTo>
                  <a:lnTo>
                    <a:pt x="17695" y="22352"/>
                  </a:lnTo>
                  <a:lnTo>
                    <a:pt x="15833" y="9624"/>
                  </a:lnTo>
                  <a:lnTo>
                    <a:pt x="12728" y="0"/>
                  </a:lnTo>
                  <a:lnTo>
                    <a:pt x="0" y="29803"/>
                  </a:lnTo>
                  <a:lnTo>
                    <a:pt x="1242" y="31976"/>
                  </a:lnTo>
                  <a:close/>
                </a:path>
              </a:pathLst>
            </a:custGeom>
            <a:solidFill>
              <a:srgbClr val="D9D9D9"/>
            </a:solidFill>
            <a:ln w="3104" cap="flat">
              <a:noFill/>
              <a:prstDash val="solid"/>
              <a:miter/>
            </a:ln>
          </p:spPr>
          <p:txBody>
            <a:bodyPr rtlCol="0" anchor="ctr"/>
            <a:lstStyle/>
            <a:p>
              <a:endParaRPr lang="en-US"/>
            </a:p>
          </p:txBody>
        </p:sp>
        <p:sp>
          <p:nvSpPr>
            <p:cNvPr id="81" name="Freeform: Shape 80">
              <a:extLst>
                <a:ext uri="{FF2B5EF4-FFF2-40B4-BE49-F238E27FC236}">
                  <a16:creationId xmlns:a16="http://schemas.microsoft.com/office/drawing/2014/main" id="{776FAEF9-A895-48D9-B614-5D4E3EE7EDED}"/>
                </a:ext>
              </a:extLst>
            </p:cNvPr>
            <p:cNvSpPr/>
            <p:nvPr/>
          </p:nvSpPr>
          <p:spPr>
            <a:xfrm>
              <a:off x="6688807" y="5690630"/>
              <a:ext cx="149014" cy="161432"/>
            </a:xfrm>
            <a:custGeom>
              <a:avLst/>
              <a:gdLst>
                <a:gd name="connsiteX0" fmla="*/ 11486 w 149013"/>
                <a:gd name="connsiteY0" fmla="*/ 128835 h 161431"/>
                <a:gd name="connsiteX1" fmla="*/ 23904 w 149013"/>
                <a:gd name="connsiteY1" fmla="*/ 145910 h 161431"/>
                <a:gd name="connsiteX2" fmla="*/ 36322 w 149013"/>
                <a:gd name="connsiteY2" fmla="*/ 151187 h 161431"/>
                <a:gd name="connsiteX3" fmla="*/ 49051 w 149013"/>
                <a:gd name="connsiteY3" fmla="*/ 153360 h 161431"/>
                <a:gd name="connsiteX4" fmla="*/ 62400 w 149013"/>
                <a:gd name="connsiteY4" fmla="*/ 153360 h 161431"/>
                <a:gd name="connsiteX5" fmla="*/ 72955 w 149013"/>
                <a:gd name="connsiteY5" fmla="*/ 155533 h 161431"/>
                <a:gd name="connsiteX6" fmla="*/ 84441 w 149013"/>
                <a:gd name="connsiteY6" fmla="*/ 161742 h 161431"/>
                <a:gd name="connsiteX7" fmla="*/ 90650 w 149013"/>
                <a:gd name="connsiteY7" fmla="*/ 161742 h 161431"/>
                <a:gd name="connsiteX8" fmla="*/ 96859 w 149013"/>
                <a:gd name="connsiteY8" fmla="*/ 160811 h 161431"/>
                <a:gd name="connsiteX9" fmla="*/ 102137 w 149013"/>
                <a:gd name="connsiteY9" fmla="*/ 160811 h 161431"/>
                <a:gd name="connsiteX10" fmla="*/ 107104 w 149013"/>
                <a:gd name="connsiteY10" fmla="*/ 156465 h 161431"/>
                <a:gd name="connsiteX11" fmla="*/ 116728 w 149013"/>
                <a:gd name="connsiteY11" fmla="*/ 138459 h 161431"/>
                <a:gd name="connsiteX12" fmla="*/ 121695 w 149013"/>
                <a:gd name="connsiteY12" fmla="*/ 118280 h 161431"/>
                <a:gd name="connsiteX13" fmla="*/ 131319 w 149013"/>
                <a:gd name="connsiteY13" fmla="*/ 101516 h 161431"/>
                <a:gd name="connsiteX14" fmla="*/ 133181 w 149013"/>
                <a:gd name="connsiteY14" fmla="*/ 97170 h 161431"/>
                <a:gd name="connsiteX15" fmla="*/ 134423 w 149013"/>
                <a:gd name="connsiteY15" fmla="*/ 96238 h 161431"/>
                <a:gd name="connsiteX16" fmla="*/ 136286 w 149013"/>
                <a:gd name="connsiteY16" fmla="*/ 94065 h 161431"/>
                <a:gd name="connsiteX17" fmla="*/ 138459 w 149013"/>
                <a:gd name="connsiteY17" fmla="*/ 94065 h 161431"/>
                <a:gd name="connsiteX18" fmla="*/ 141563 w 149013"/>
                <a:gd name="connsiteY18" fmla="*/ 94065 h 161431"/>
                <a:gd name="connsiteX19" fmla="*/ 147772 w 149013"/>
                <a:gd name="connsiteY19" fmla="*/ 91892 h 161431"/>
                <a:gd name="connsiteX20" fmla="*/ 140632 w 149013"/>
                <a:gd name="connsiteY20" fmla="*/ 76991 h 161431"/>
                <a:gd name="connsiteX21" fmla="*/ 133181 w 149013"/>
                <a:gd name="connsiteY21" fmla="*/ 64262 h 161431"/>
                <a:gd name="connsiteX22" fmla="*/ 126972 w 149013"/>
                <a:gd name="connsiteY22" fmla="*/ 47498 h 161431"/>
                <a:gd name="connsiteX23" fmla="*/ 134423 w 149013"/>
                <a:gd name="connsiteY23" fmla="*/ 44394 h 161431"/>
                <a:gd name="connsiteX24" fmla="*/ 140632 w 149013"/>
                <a:gd name="connsiteY24" fmla="*/ 40047 h 161431"/>
                <a:gd name="connsiteX25" fmla="*/ 145910 w 149013"/>
                <a:gd name="connsiteY25" fmla="*/ 34770 h 161431"/>
                <a:gd name="connsiteX26" fmla="*/ 150877 w 149013"/>
                <a:gd name="connsiteY26" fmla="*/ 31666 h 161431"/>
                <a:gd name="connsiteX27" fmla="*/ 145910 w 149013"/>
                <a:gd name="connsiteY27" fmla="*/ 22042 h 161431"/>
                <a:gd name="connsiteX28" fmla="*/ 134423 w 149013"/>
                <a:gd name="connsiteY28" fmla="*/ 10555 h 161431"/>
                <a:gd name="connsiteX29" fmla="*/ 121695 w 149013"/>
                <a:gd name="connsiteY29" fmla="*/ 3104 h 161431"/>
                <a:gd name="connsiteX30" fmla="*/ 111450 w 149013"/>
                <a:gd name="connsiteY30" fmla="*/ 0 h 161431"/>
                <a:gd name="connsiteX31" fmla="*/ 105241 w 149013"/>
                <a:gd name="connsiteY31" fmla="*/ 9313 h 161431"/>
                <a:gd name="connsiteX32" fmla="*/ 99963 w 149013"/>
                <a:gd name="connsiteY32" fmla="*/ 17695 h 161431"/>
                <a:gd name="connsiteX33" fmla="*/ 94686 w 149013"/>
                <a:gd name="connsiteY33" fmla="*/ 27319 h 161431"/>
                <a:gd name="connsiteX34" fmla="*/ 90650 w 149013"/>
                <a:gd name="connsiteY34" fmla="*/ 40047 h 161431"/>
                <a:gd name="connsiteX35" fmla="*/ 84441 w 149013"/>
                <a:gd name="connsiteY35" fmla="*/ 40047 h 161431"/>
                <a:gd name="connsiteX36" fmla="*/ 78232 w 149013"/>
                <a:gd name="connsiteY36" fmla="*/ 40047 h 161431"/>
                <a:gd name="connsiteX37" fmla="*/ 74817 w 149013"/>
                <a:gd name="connsiteY37" fmla="*/ 40047 h 161431"/>
                <a:gd name="connsiteX38" fmla="*/ 72955 w 149013"/>
                <a:gd name="connsiteY38" fmla="*/ 42221 h 161431"/>
                <a:gd name="connsiteX39" fmla="*/ 72955 w 149013"/>
                <a:gd name="connsiteY39" fmla="*/ 44394 h 161431"/>
                <a:gd name="connsiteX40" fmla="*/ 72955 w 149013"/>
                <a:gd name="connsiteY40" fmla="*/ 46256 h 161431"/>
                <a:gd name="connsiteX41" fmla="*/ 70782 w 149013"/>
                <a:gd name="connsiteY41" fmla="*/ 47498 h 161431"/>
                <a:gd name="connsiteX42" fmla="*/ 70782 w 149013"/>
                <a:gd name="connsiteY42" fmla="*/ 49671 h 161431"/>
                <a:gd name="connsiteX43" fmla="*/ 67677 w 149013"/>
                <a:gd name="connsiteY43" fmla="*/ 53707 h 161431"/>
                <a:gd name="connsiteX44" fmla="*/ 63641 w 149013"/>
                <a:gd name="connsiteY44" fmla="*/ 57122 h 161431"/>
                <a:gd name="connsiteX45" fmla="*/ 40668 w 149013"/>
                <a:gd name="connsiteY45" fmla="*/ 60226 h 161431"/>
                <a:gd name="connsiteX46" fmla="*/ 31355 w 149013"/>
                <a:gd name="connsiteY46" fmla="*/ 75128 h 161431"/>
                <a:gd name="connsiteX47" fmla="*/ 23904 w 149013"/>
                <a:gd name="connsiteY47" fmla="*/ 79164 h 161431"/>
                <a:gd name="connsiteX48" fmla="*/ 16764 w 149013"/>
                <a:gd name="connsiteY48" fmla="*/ 76991 h 161431"/>
                <a:gd name="connsiteX49" fmla="*/ 9313 w 149013"/>
                <a:gd name="connsiteY49" fmla="*/ 76991 h 161431"/>
                <a:gd name="connsiteX50" fmla="*/ 0 w 149013"/>
                <a:gd name="connsiteY50" fmla="*/ 81337 h 161431"/>
                <a:gd name="connsiteX51" fmla="*/ 2173 w 149013"/>
                <a:gd name="connsiteY51" fmla="*/ 106793 h 161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49013" h="161431">
                  <a:moveTo>
                    <a:pt x="11486" y="128835"/>
                  </a:moveTo>
                  <a:lnTo>
                    <a:pt x="23904" y="145910"/>
                  </a:lnTo>
                  <a:lnTo>
                    <a:pt x="36322" y="151187"/>
                  </a:lnTo>
                  <a:lnTo>
                    <a:pt x="49051" y="153360"/>
                  </a:lnTo>
                  <a:lnTo>
                    <a:pt x="62400" y="153360"/>
                  </a:lnTo>
                  <a:lnTo>
                    <a:pt x="72955" y="155533"/>
                  </a:lnTo>
                  <a:lnTo>
                    <a:pt x="84441" y="161742"/>
                  </a:lnTo>
                  <a:lnTo>
                    <a:pt x="90650" y="161742"/>
                  </a:lnTo>
                  <a:lnTo>
                    <a:pt x="96859" y="160811"/>
                  </a:lnTo>
                  <a:lnTo>
                    <a:pt x="102137" y="160811"/>
                  </a:lnTo>
                  <a:lnTo>
                    <a:pt x="107104" y="156465"/>
                  </a:lnTo>
                  <a:lnTo>
                    <a:pt x="116728" y="138459"/>
                  </a:lnTo>
                  <a:lnTo>
                    <a:pt x="121695" y="118280"/>
                  </a:lnTo>
                  <a:lnTo>
                    <a:pt x="131319" y="101516"/>
                  </a:lnTo>
                  <a:lnTo>
                    <a:pt x="133181" y="97170"/>
                  </a:lnTo>
                  <a:lnTo>
                    <a:pt x="134423" y="96238"/>
                  </a:lnTo>
                  <a:lnTo>
                    <a:pt x="136286" y="94065"/>
                  </a:lnTo>
                  <a:lnTo>
                    <a:pt x="138459" y="94065"/>
                  </a:lnTo>
                  <a:lnTo>
                    <a:pt x="141563" y="94065"/>
                  </a:lnTo>
                  <a:lnTo>
                    <a:pt x="147772" y="91892"/>
                  </a:lnTo>
                  <a:lnTo>
                    <a:pt x="140632" y="76991"/>
                  </a:lnTo>
                  <a:lnTo>
                    <a:pt x="133181" y="64262"/>
                  </a:lnTo>
                  <a:lnTo>
                    <a:pt x="126972" y="47498"/>
                  </a:lnTo>
                  <a:lnTo>
                    <a:pt x="134423" y="44394"/>
                  </a:lnTo>
                  <a:lnTo>
                    <a:pt x="140632" y="40047"/>
                  </a:lnTo>
                  <a:lnTo>
                    <a:pt x="145910" y="34770"/>
                  </a:lnTo>
                  <a:lnTo>
                    <a:pt x="150877" y="31666"/>
                  </a:lnTo>
                  <a:lnTo>
                    <a:pt x="145910" y="22042"/>
                  </a:lnTo>
                  <a:lnTo>
                    <a:pt x="134423" y="10555"/>
                  </a:lnTo>
                  <a:lnTo>
                    <a:pt x="121695" y="3104"/>
                  </a:lnTo>
                  <a:lnTo>
                    <a:pt x="111450" y="0"/>
                  </a:lnTo>
                  <a:lnTo>
                    <a:pt x="105241" y="9313"/>
                  </a:lnTo>
                  <a:lnTo>
                    <a:pt x="99963" y="17695"/>
                  </a:lnTo>
                  <a:lnTo>
                    <a:pt x="94686" y="27319"/>
                  </a:lnTo>
                  <a:lnTo>
                    <a:pt x="90650" y="40047"/>
                  </a:lnTo>
                  <a:lnTo>
                    <a:pt x="84441" y="40047"/>
                  </a:lnTo>
                  <a:lnTo>
                    <a:pt x="78232" y="40047"/>
                  </a:lnTo>
                  <a:lnTo>
                    <a:pt x="74817" y="40047"/>
                  </a:lnTo>
                  <a:lnTo>
                    <a:pt x="72955" y="42221"/>
                  </a:lnTo>
                  <a:lnTo>
                    <a:pt x="72955" y="44394"/>
                  </a:lnTo>
                  <a:lnTo>
                    <a:pt x="72955" y="46256"/>
                  </a:lnTo>
                  <a:lnTo>
                    <a:pt x="70782" y="47498"/>
                  </a:lnTo>
                  <a:lnTo>
                    <a:pt x="70782" y="49671"/>
                  </a:lnTo>
                  <a:lnTo>
                    <a:pt x="67677" y="53707"/>
                  </a:lnTo>
                  <a:lnTo>
                    <a:pt x="63641" y="57122"/>
                  </a:lnTo>
                  <a:lnTo>
                    <a:pt x="40668" y="60226"/>
                  </a:lnTo>
                  <a:lnTo>
                    <a:pt x="31355" y="75128"/>
                  </a:lnTo>
                  <a:lnTo>
                    <a:pt x="23904" y="79164"/>
                  </a:lnTo>
                  <a:lnTo>
                    <a:pt x="16764" y="76991"/>
                  </a:lnTo>
                  <a:lnTo>
                    <a:pt x="9313" y="76991"/>
                  </a:lnTo>
                  <a:lnTo>
                    <a:pt x="0" y="81337"/>
                  </a:lnTo>
                  <a:lnTo>
                    <a:pt x="2173" y="106793"/>
                  </a:lnTo>
                  <a:close/>
                </a:path>
              </a:pathLst>
            </a:custGeom>
            <a:solidFill>
              <a:srgbClr val="D9D9D9"/>
            </a:solidFill>
            <a:ln w="3104" cap="flat">
              <a:noFill/>
              <a:prstDash val="solid"/>
              <a:miter/>
            </a:ln>
          </p:spPr>
          <p:txBody>
            <a:bodyPr rtlCol="0" anchor="ctr"/>
            <a:lstStyle/>
            <a:p>
              <a:endParaRPr lang="en-US"/>
            </a:p>
          </p:txBody>
        </p:sp>
        <p:sp>
          <p:nvSpPr>
            <p:cNvPr id="82" name="Freeform: Shape 81">
              <a:extLst>
                <a:ext uri="{FF2B5EF4-FFF2-40B4-BE49-F238E27FC236}">
                  <a16:creationId xmlns:a16="http://schemas.microsoft.com/office/drawing/2014/main" id="{9BB21A92-A51D-4474-B7F5-FEFF4E3D0B62}"/>
                </a:ext>
              </a:extLst>
            </p:cNvPr>
            <p:cNvSpPr/>
            <p:nvPr/>
          </p:nvSpPr>
          <p:spPr>
            <a:xfrm>
              <a:off x="6961689" y="5762343"/>
              <a:ext cx="15522" cy="46567"/>
            </a:xfrm>
            <a:custGeom>
              <a:avLst/>
              <a:gdLst>
                <a:gd name="connsiteX0" fmla="*/ 7140 w 15522"/>
                <a:gd name="connsiteY0" fmla="*/ 46567 h 46566"/>
                <a:gd name="connsiteX1" fmla="*/ 11486 w 15522"/>
                <a:gd name="connsiteY1" fmla="*/ 42531 h 46566"/>
                <a:gd name="connsiteX2" fmla="*/ 12418 w 15522"/>
                <a:gd name="connsiteY2" fmla="*/ 40358 h 46566"/>
                <a:gd name="connsiteX3" fmla="*/ 12418 w 15522"/>
                <a:gd name="connsiteY3" fmla="*/ 39116 h 46566"/>
                <a:gd name="connsiteX4" fmla="*/ 12418 w 15522"/>
                <a:gd name="connsiteY4" fmla="*/ 37253 h 46566"/>
                <a:gd name="connsiteX5" fmla="*/ 12418 w 15522"/>
                <a:gd name="connsiteY5" fmla="*/ 35080 h 46566"/>
                <a:gd name="connsiteX6" fmla="*/ 12418 w 15522"/>
                <a:gd name="connsiteY6" fmla="*/ 32907 h 46566"/>
                <a:gd name="connsiteX7" fmla="*/ 14591 w 15522"/>
                <a:gd name="connsiteY7" fmla="*/ 31976 h 46566"/>
                <a:gd name="connsiteX8" fmla="*/ 17695 w 15522"/>
                <a:gd name="connsiteY8" fmla="*/ 29803 h 46566"/>
                <a:gd name="connsiteX9" fmla="*/ 17695 w 15522"/>
                <a:gd name="connsiteY9" fmla="*/ 20179 h 46566"/>
                <a:gd name="connsiteX10" fmla="*/ 17695 w 15522"/>
                <a:gd name="connsiteY10" fmla="*/ 12728 h 46566"/>
                <a:gd name="connsiteX11" fmla="*/ 16764 w 15522"/>
                <a:gd name="connsiteY11" fmla="*/ 9624 h 46566"/>
                <a:gd name="connsiteX12" fmla="*/ 12418 w 15522"/>
                <a:gd name="connsiteY12" fmla="*/ 5278 h 46566"/>
                <a:gd name="connsiteX13" fmla="*/ 9313 w 15522"/>
                <a:gd name="connsiteY13" fmla="*/ 3415 h 46566"/>
                <a:gd name="connsiteX14" fmla="*/ 2173 w 15522"/>
                <a:gd name="connsiteY14" fmla="*/ 0 h 46566"/>
                <a:gd name="connsiteX15" fmla="*/ 0 w 15522"/>
                <a:gd name="connsiteY15" fmla="*/ 12728 h 46566"/>
                <a:gd name="connsiteX16" fmla="*/ 0 w 15522"/>
                <a:gd name="connsiteY16" fmla="*/ 25457 h 46566"/>
                <a:gd name="connsiteX17" fmla="*/ 7140 w 15522"/>
                <a:gd name="connsiteY17" fmla="*/ 37253 h 46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522" h="46566">
                  <a:moveTo>
                    <a:pt x="7140" y="46567"/>
                  </a:moveTo>
                  <a:lnTo>
                    <a:pt x="11486" y="42531"/>
                  </a:lnTo>
                  <a:lnTo>
                    <a:pt x="12418" y="40358"/>
                  </a:lnTo>
                  <a:lnTo>
                    <a:pt x="12418" y="39116"/>
                  </a:lnTo>
                  <a:lnTo>
                    <a:pt x="12418" y="37253"/>
                  </a:lnTo>
                  <a:lnTo>
                    <a:pt x="12418" y="35080"/>
                  </a:lnTo>
                  <a:lnTo>
                    <a:pt x="12418" y="32907"/>
                  </a:lnTo>
                  <a:lnTo>
                    <a:pt x="14591" y="31976"/>
                  </a:lnTo>
                  <a:lnTo>
                    <a:pt x="17695" y="29803"/>
                  </a:lnTo>
                  <a:lnTo>
                    <a:pt x="17695" y="20179"/>
                  </a:lnTo>
                  <a:lnTo>
                    <a:pt x="17695" y="12728"/>
                  </a:lnTo>
                  <a:lnTo>
                    <a:pt x="16764" y="9624"/>
                  </a:lnTo>
                  <a:lnTo>
                    <a:pt x="12418" y="5278"/>
                  </a:lnTo>
                  <a:lnTo>
                    <a:pt x="9313" y="3415"/>
                  </a:lnTo>
                  <a:lnTo>
                    <a:pt x="2173" y="0"/>
                  </a:lnTo>
                  <a:lnTo>
                    <a:pt x="0" y="12728"/>
                  </a:lnTo>
                  <a:lnTo>
                    <a:pt x="0" y="25457"/>
                  </a:lnTo>
                  <a:lnTo>
                    <a:pt x="7140" y="37253"/>
                  </a:lnTo>
                  <a:close/>
                </a:path>
              </a:pathLst>
            </a:custGeom>
            <a:solidFill>
              <a:srgbClr val="D9D9D9"/>
            </a:solidFill>
            <a:ln w="3104" cap="flat">
              <a:noFill/>
              <a:prstDash val="solid"/>
              <a:miter/>
            </a:ln>
          </p:spPr>
          <p:txBody>
            <a:bodyPr rtlCol="0" anchor="ctr"/>
            <a:lstStyle/>
            <a:p>
              <a:endParaRPr lang="en-US"/>
            </a:p>
          </p:txBody>
        </p:sp>
        <p:sp>
          <p:nvSpPr>
            <p:cNvPr id="83" name="Freeform: Shape 82">
              <a:extLst>
                <a:ext uri="{FF2B5EF4-FFF2-40B4-BE49-F238E27FC236}">
                  <a16:creationId xmlns:a16="http://schemas.microsoft.com/office/drawing/2014/main" id="{B2A7A7E8-A876-4816-98F1-86C70209B63D}"/>
                </a:ext>
              </a:extLst>
            </p:cNvPr>
            <p:cNvSpPr/>
            <p:nvPr/>
          </p:nvSpPr>
          <p:spPr>
            <a:xfrm>
              <a:off x="7269030" y="5852372"/>
              <a:ext cx="58985" cy="31045"/>
            </a:xfrm>
            <a:custGeom>
              <a:avLst/>
              <a:gdLst>
                <a:gd name="connsiteX0" fmla="*/ 12418 w 58984"/>
                <a:gd name="connsiteY0" fmla="*/ 28561 h 31044"/>
                <a:gd name="connsiteX1" fmla="*/ 17695 w 58984"/>
                <a:gd name="connsiteY1" fmla="*/ 29492 h 31044"/>
                <a:gd name="connsiteX2" fmla="*/ 23904 w 58984"/>
                <a:gd name="connsiteY2" fmla="*/ 31666 h 31044"/>
                <a:gd name="connsiteX3" fmla="*/ 60537 w 58984"/>
                <a:gd name="connsiteY3" fmla="*/ 21110 h 31044"/>
                <a:gd name="connsiteX4" fmla="*/ 60537 w 58984"/>
                <a:gd name="connsiteY4" fmla="*/ 931 h 31044"/>
                <a:gd name="connsiteX5" fmla="*/ 59605 w 58984"/>
                <a:gd name="connsiteY5" fmla="*/ 0 h 31044"/>
                <a:gd name="connsiteX6" fmla="*/ 50913 w 58984"/>
                <a:gd name="connsiteY6" fmla="*/ 0 h 31044"/>
                <a:gd name="connsiteX7" fmla="*/ 38495 w 58984"/>
                <a:gd name="connsiteY7" fmla="*/ 9624 h 31044"/>
                <a:gd name="connsiteX8" fmla="*/ 21731 w 58984"/>
                <a:gd name="connsiteY8" fmla="*/ 14901 h 31044"/>
                <a:gd name="connsiteX9" fmla="*/ 0 w 58984"/>
                <a:gd name="connsiteY9" fmla="*/ 17075 h 31044"/>
                <a:gd name="connsiteX10" fmla="*/ 0 w 58984"/>
                <a:gd name="connsiteY10" fmla="*/ 24215 h 31044"/>
                <a:gd name="connsiteX11" fmla="*/ 5277 w 58984"/>
                <a:gd name="connsiteY11" fmla="*/ 26388 h 3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8984" h="31044">
                  <a:moveTo>
                    <a:pt x="12418" y="28561"/>
                  </a:moveTo>
                  <a:lnTo>
                    <a:pt x="17695" y="29492"/>
                  </a:lnTo>
                  <a:lnTo>
                    <a:pt x="23904" y="31666"/>
                  </a:lnTo>
                  <a:lnTo>
                    <a:pt x="60537" y="21110"/>
                  </a:lnTo>
                  <a:lnTo>
                    <a:pt x="60537" y="931"/>
                  </a:lnTo>
                  <a:lnTo>
                    <a:pt x="59605" y="0"/>
                  </a:lnTo>
                  <a:lnTo>
                    <a:pt x="50913" y="0"/>
                  </a:lnTo>
                  <a:lnTo>
                    <a:pt x="38495" y="9624"/>
                  </a:lnTo>
                  <a:lnTo>
                    <a:pt x="21731" y="14901"/>
                  </a:lnTo>
                  <a:lnTo>
                    <a:pt x="0" y="17075"/>
                  </a:lnTo>
                  <a:lnTo>
                    <a:pt x="0" y="24215"/>
                  </a:lnTo>
                  <a:lnTo>
                    <a:pt x="5277" y="26388"/>
                  </a:lnTo>
                  <a:close/>
                </a:path>
              </a:pathLst>
            </a:custGeom>
            <a:solidFill>
              <a:srgbClr val="D9D9D9"/>
            </a:solidFill>
            <a:ln w="3104" cap="flat">
              <a:no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id="{1E818907-07B7-4D99-81A2-46C3EA11ED05}"/>
                </a:ext>
              </a:extLst>
            </p:cNvPr>
            <p:cNvSpPr/>
            <p:nvPr/>
          </p:nvSpPr>
          <p:spPr>
            <a:xfrm>
              <a:off x="7008566" y="5801459"/>
              <a:ext cx="291819" cy="152118"/>
            </a:xfrm>
            <a:custGeom>
              <a:avLst/>
              <a:gdLst>
                <a:gd name="connsiteX0" fmla="*/ 207378 w 291819"/>
                <a:gd name="connsiteY0" fmla="*/ 60537 h 152118"/>
                <a:gd name="connsiteX1" fmla="*/ 192787 w 291819"/>
                <a:gd name="connsiteY1" fmla="*/ 49982 h 152118"/>
                <a:gd name="connsiteX2" fmla="*/ 175091 w 291819"/>
                <a:gd name="connsiteY2" fmla="*/ 38185 h 152118"/>
                <a:gd name="connsiteX3" fmla="*/ 153050 w 291819"/>
                <a:gd name="connsiteY3" fmla="*/ 30734 h 152118"/>
                <a:gd name="connsiteX4" fmla="*/ 135354 w 291819"/>
                <a:gd name="connsiteY4" fmla="*/ 23283 h 152118"/>
                <a:gd name="connsiteX5" fmla="*/ 120763 w 291819"/>
                <a:gd name="connsiteY5" fmla="*/ 14901 h 152118"/>
                <a:gd name="connsiteX6" fmla="*/ 102137 w 291819"/>
                <a:gd name="connsiteY6" fmla="*/ 16143 h 152118"/>
                <a:gd name="connsiteX7" fmla="*/ 89719 w 291819"/>
                <a:gd name="connsiteY7" fmla="*/ 20179 h 152118"/>
                <a:gd name="connsiteX8" fmla="*/ 80095 w 291819"/>
                <a:gd name="connsiteY8" fmla="*/ 25456 h 152118"/>
                <a:gd name="connsiteX9" fmla="*/ 70782 w 291819"/>
                <a:gd name="connsiteY9" fmla="*/ 35080 h 152118"/>
                <a:gd name="connsiteX10" fmla="*/ 70782 w 291819"/>
                <a:gd name="connsiteY10" fmla="*/ 38185 h 152118"/>
                <a:gd name="connsiteX11" fmla="*/ 67677 w 291819"/>
                <a:gd name="connsiteY11" fmla="*/ 38185 h 152118"/>
                <a:gd name="connsiteX12" fmla="*/ 67677 w 291819"/>
                <a:gd name="connsiteY12" fmla="*/ 35080 h 152118"/>
                <a:gd name="connsiteX13" fmla="*/ 60537 w 291819"/>
                <a:gd name="connsiteY13" fmla="*/ 25456 h 152118"/>
                <a:gd name="connsiteX14" fmla="*/ 55259 w 291819"/>
                <a:gd name="connsiteY14" fmla="*/ 14901 h 152118"/>
                <a:gd name="connsiteX15" fmla="*/ 50913 w 291819"/>
                <a:gd name="connsiteY15" fmla="*/ 1242 h 152118"/>
                <a:gd name="connsiteX16" fmla="*/ 36322 w 291819"/>
                <a:gd name="connsiteY16" fmla="*/ 0 h 152118"/>
                <a:gd name="connsiteX17" fmla="*/ 26078 w 291819"/>
                <a:gd name="connsiteY17" fmla="*/ 0 h 152118"/>
                <a:gd name="connsiteX18" fmla="*/ 14591 w 291819"/>
                <a:gd name="connsiteY18" fmla="*/ 0 h 152118"/>
                <a:gd name="connsiteX19" fmla="*/ 0 w 291819"/>
                <a:gd name="connsiteY19" fmla="*/ 1242 h 152118"/>
                <a:gd name="connsiteX20" fmla="*/ 0 w 291819"/>
                <a:gd name="connsiteY20" fmla="*/ 10866 h 152118"/>
                <a:gd name="connsiteX21" fmla="*/ 9313 w 291819"/>
                <a:gd name="connsiteY21" fmla="*/ 14901 h 152118"/>
                <a:gd name="connsiteX22" fmla="*/ 20800 w 291819"/>
                <a:gd name="connsiteY22" fmla="*/ 20179 h 152118"/>
                <a:gd name="connsiteX23" fmla="*/ 31355 w 291819"/>
                <a:gd name="connsiteY23" fmla="*/ 22352 h 152118"/>
                <a:gd name="connsiteX24" fmla="*/ 29182 w 291819"/>
                <a:gd name="connsiteY24" fmla="*/ 25456 h 152118"/>
                <a:gd name="connsiteX25" fmla="*/ 28250 w 291819"/>
                <a:gd name="connsiteY25" fmla="*/ 27630 h 152118"/>
                <a:gd name="connsiteX26" fmla="*/ 26078 w 291819"/>
                <a:gd name="connsiteY26" fmla="*/ 29803 h 152118"/>
                <a:gd name="connsiteX27" fmla="*/ 23904 w 291819"/>
                <a:gd name="connsiteY27" fmla="*/ 29803 h 152118"/>
                <a:gd name="connsiteX28" fmla="*/ 20800 w 291819"/>
                <a:gd name="connsiteY28" fmla="*/ 30734 h 152118"/>
                <a:gd name="connsiteX29" fmla="*/ 29182 w 291819"/>
                <a:gd name="connsiteY29" fmla="*/ 42531 h 152118"/>
                <a:gd name="connsiteX30" fmla="*/ 42842 w 291819"/>
                <a:gd name="connsiteY30" fmla="*/ 49982 h 152118"/>
                <a:gd name="connsiteX31" fmla="*/ 58364 w 291819"/>
                <a:gd name="connsiteY31" fmla="*/ 53086 h 152118"/>
                <a:gd name="connsiteX32" fmla="*/ 75128 w 291819"/>
                <a:gd name="connsiteY32" fmla="*/ 58364 h 152118"/>
                <a:gd name="connsiteX33" fmla="*/ 89719 w 291819"/>
                <a:gd name="connsiteY33" fmla="*/ 62710 h 152118"/>
                <a:gd name="connsiteX34" fmla="*/ 102137 w 291819"/>
                <a:gd name="connsiteY34" fmla="*/ 72023 h 152118"/>
                <a:gd name="connsiteX35" fmla="*/ 111450 w 291819"/>
                <a:gd name="connsiteY35" fmla="*/ 87856 h 152118"/>
                <a:gd name="connsiteX36" fmla="*/ 113623 w 291819"/>
                <a:gd name="connsiteY36" fmla="*/ 92202 h 152118"/>
                <a:gd name="connsiteX37" fmla="*/ 111450 w 291819"/>
                <a:gd name="connsiteY37" fmla="*/ 95307 h 152118"/>
                <a:gd name="connsiteX38" fmla="*/ 109277 w 291819"/>
                <a:gd name="connsiteY38" fmla="*/ 99653 h 152118"/>
                <a:gd name="connsiteX39" fmla="*/ 107414 w 291819"/>
                <a:gd name="connsiteY39" fmla="*/ 102757 h 152118"/>
                <a:gd name="connsiteX40" fmla="*/ 106172 w 291819"/>
                <a:gd name="connsiteY40" fmla="*/ 109277 h 152118"/>
                <a:gd name="connsiteX41" fmla="*/ 104310 w 291819"/>
                <a:gd name="connsiteY41" fmla="*/ 116417 h 152118"/>
                <a:gd name="connsiteX42" fmla="*/ 122005 w 291819"/>
                <a:gd name="connsiteY42" fmla="*/ 114554 h 152118"/>
                <a:gd name="connsiteX43" fmla="*/ 135354 w 291819"/>
                <a:gd name="connsiteY43" fmla="*/ 116417 h 152118"/>
                <a:gd name="connsiteX44" fmla="*/ 147772 w 291819"/>
                <a:gd name="connsiteY44" fmla="*/ 119832 h 152118"/>
                <a:gd name="connsiteX45" fmla="*/ 160500 w 291819"/>
                <a:gd name="connsiteY45" fmla="*/ 126972 h 152118"/>
                <a:gd name="connsiteX46" fmla="*/ 172918 w 291819"/>
                <a:gd name="connsiteY46" fmla="*/ 123868 h 152118"/>
                <a:gd name="connsiteX47" fmla="*/ 185336 w 291819"/>
                <a:gd name="connsiteY47" fmla="*/ 116417 h 152118"/>
                <a:gd name="connsiteX48" fmla="*/ 198996 w 291819"/>
                <a:gd name="connsiteY48" fmla="*/ 112381 h 152118"/>
                <a:gd name="connsiteX49" fmla="*/ 209241 w 291819"/>
                <a:gd name="connsiteY49" fmla="*/ 112381 h 152118"/>
                <a:gd name="connsiteX50" fmla="*/ 223831 w 291819"/>
                <a:gd name="connsiteY50" fmla="*/ 119832 h 152118"/>
                <a:gd name="connsiteX51" fmla="*/ 228178 w 291819"/>
                <a:gd name="connsiteY51" fmla="*/ 123868 h 152118"/>
                <a:gd name="connsiteX52" fmla="*/ 231282 w 291819"/>
                <a:gd name="connsiteY52" fmla="*/ 129145 h 152118"/>
                <a:gd name="connsiteX53" fmla="*/ 235318 w 291819"/>
                <a:gd name="connsiteY53" fmla="*/ 136596 h 152118"/>
                <a:gd name="connsiteX54" fmla="*/ 238423 w 291819"/>
                <a:gd name="connsiteY54" fmla="*/ 139701 h 152118"/>
                <a:gd name="connsiteX55" fmla="*/ 243700 w 291819"/>
                <a:gd name="connsiteY55" fmla="*/ 144047 h 152118"/>
                <a:gd name="connsiteX56" fmla="*/ 249909 w 291819"/>
                <a:gd name="connsiteY56" fmla="*/ 146220 h 152118"/>
                <a:gd name="connsiteX57" fmla="*/ 253013 w 291819"/>
                <a:gd name="connsiteY57" fmla="*/ 147151 h 152118"/>
                <a:gd name="connsiteX58" fmla="*/ 257360 w 291819"/>
                <a:gd name="connsiteY58" fmla="*/ 147151 h 152118"/>
                <a:gd name="connsiteX59" fmla="*/ 260464 w 291819"/>
                <a:gd name="connsiteY59" fmla="*/ 147151 h 152118"/>
                <a:gd name="connsiteX60" fmla="*/ 264500 w 291819"/>
                <a:gd name="connsiteY60" fmla="*/ 149324 h 152118"/>
                <a:gd name="connsiteX61" fmla="*/ 267604 w 291819"/>
                <a:gd name="connsiteY61" fmla="*/ 152429 h 152118"/>
                <a:gd name="connsiteX62" fmla="*/ 291819 w 291819"/>
                <a:gd name="connsiteY62" fmla="*/ 152429 h 152118"/>
                <a:gd name="connsiteX63" fmla="*/ 291819 w 291819"/>
                <a:gd name="connsiteY63" fmla="*/ 144047 h 152118"/>
                <a:gd name="connsiteX64" fmla="*/ 270709 w 291819"/>
                <a:gd name="connsiteY64" fmla="*/ 132560 h 152118"/>
                <a:gd name="connsiteX65" fmla="*/ 253013 w 291819"/>
                <a:gd name="connsiteY65" fmla="*/ 117659 h 152118"/>
                <a:gd name="connsiteX66" fmla="*/ 240595 w 291819"/>
                <a:gd name="connsiteY66" fmla="*/ 99653 h 152118"/>
                <a:gd name="connsiteX67" fmla="*/ 236560 w 291819"/>
                <a:gd name="connsiteY67" fmla="*/ 97480 h 152118"/>
                <a:gd name="connsiteX68" fmla="*/ 235318 w 291819"/>
                <a:gd name="connsiteY68" fmla="*/ 97480 h 152118"/>
                <a:gd name="connsiteX69" fmla="*/ 236560 w 291819"/>
                <a:gd name="connsiteY69" fmla="*/ 95307 h 152118"/>
                <a:gd name="connsiteX70" fmla="*/ 238423 w 291819"/>
                <a:gd name="connsiteY70" fmla="*/ 94375 h 152118"/>
                <a:gd name="connsiteX71" fmla="*/ 242768 w 291819"/>
                <a:gd name="connsiteY71" fmla="*/ 94375 h 152118"/>
                <a:gd name="connsiteX72" fmla="*/ 245873 w 291819"/>
                <a:gd name="connsiteY72" fmla="*/ 92202 h 152118"/>
                <a:gd name="connsiteX73" fmla="*/ 248046 w 291819"/>
                <a:gd name="connsiteY73" fmla="*/ 92202 h 152118"/>
                <a:gd name="connsiteX74" fmla="*/ 248046 w 291819"/>
                <a:gd name="connsiteY74" fmla="*/ 82579 h 152118"/>
                <a:gd name="connsiteX75" fmla="*/ 236560 w 291819"/>
                <a:gd name="connsiteY75" fmla="*/ 80405 h 152118"/>
                <a:gd name="connsiteX76" fmla="*/ 228178 w 291819"/>
                <a:gd name="connsiteY76" fmla="*/ 77301 h 152118"/>
                <a:gd name="connsiteX77" fmla="*/ 214518 w 291819"/>
                <a:gd name="connsiteY77" fmla="*/ 75128 h 152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291819" h="152118">
                  <a:moveTo>
                    <a:pt x="207378" y="60537"/>
                  </a:moveTo>
                  <a:lnTo>
                    <a:pt x="192787" y="49982"/>
                  </a:lnTo>
                  <a:lnTo>
                    <a:pt x="175091" y="38185"/>
                  </a:lnTo>
                  <a:lnTo>
                    <a:pt x="153050" y="30734"/>
                  </a:lnTo>
                  <a:lnTo>
                    <a:pt x="135354" y="23283"/>
                  </a:lnTo>
                  <a:lnTo>
                    <a:pt x="120763" y="14901"/>
                  </a:lnTo>
                  <a:lnTo>
                    <a:pt x="102137" y="16143"/>
                  </a:lnTo>
                  <a:lnTo>
                    <a:pt x="89719" y="20179"/>
                  </a:lnTo>
                  <a:lnTo>
                    <a:pt x="80095" y="25456"/>
                  </a:lnTo>
                  <a:lnTo>
                    <a:pt x="70782" y="35080"/>
                  </a:lnTo>
                  <a:lnTo>
                    <a:pt x="70782" y="38185"/>
                  </a:lnTo>
                  <a:lnTo>
                    <a:pt x="67677" y="38185"/>
                  </a:lnTo>
                  <a:lnTo>
                    <a:pt x="67677" y="35080"/>
                  </a:lnTo>
                  <a:lnTo>
                    <a:pt x="60537" y="25456"/>
                  </a:lnTo>
                  <a:lnTo>
                    <a:pt x="55259" y="14901"/>
                  </a:lnTo>
                  <a:lnTo>
                    <a:pt x="50913" y="1242"/>
                  </a:lnTo>
                  <a:lnTo>
                    <a:pt x="36322" y="0"/>
                  </a:lnTo>
                  <a:lnTo>
                    <a:pt x="26078" y="0"/>
                  </a:lnTo>
                  <a:lnTo>
                    <a:pt x="14591" y="0"/>
                  </a:lnTo>
                  <a:lnTo>
                    <a:pt x="0" y="1242"/>
                  </a:lnTo>
                  <a:lnTo>
                    <a:pt x="0" y="10866"/>
                  </a:lnTo>
                  <a:lnTo>
                    <a:pt x="9313" y="14901"/>
                  </a:lnTo>
                  <a:lnTo>
                    <a:pt x="20800" y="20179"/>
                  </a:lnTo>
                  <a:lnTo>
                    <a:pt x="31355" y="22352"/>
                  </a:lnTo>
                  <a:lnTo>
                    <a:pt x="29182" y="25456"/>
                  </a:lnTo>
                  <a:lnTo>
                    <a:pt x="28250" y="27630"/>
                  </a:lnTo>
                  <a:lnTo>
                    <a:pt x="26078" y="29803"/>
                  </a:lnTo>
                  <a:lnTo>
                    <a:pt x="23904" y="29803"/>
                  </a:lnTo>
                  <a:lnTo>
                    <a:pt x="20800" y="30734"/>
                  </a:lnTo>
                  <a:lnTo>
                    <a:pt x="29182" y="42531"/>
                  </a:lnTo>
                  <a:lnTo>
                    <a:pt x="42842" y="49982"/>
                  </a:lnTo>
                  <a:lnTo>
                    <a:pt x="58364" y="53086"/>
                  </a:lnTo>
                  <a:lnTo>
                    <a:pt x="75128" y="58364"/>
                  </a:lnTo>
                  <a:lnTo>
                    <a:pt x="89719" y="62710"/>
                  </a:lnTo>
                  <a:lnTo>
                    <a:pt x="102137" y="72023"/>
                  </a:lnTo>
                  <a:lnTo>
                    <a:pt x="111450" y="87856"/>
                  </a:lnTo>
                  <a:lnTo>
                    <a:pt x="113623" y="92202"/>
                  </a:lnTo>
                  <a:lnTo>
                    <a:pt x="111450" y="95307"/>
                  </a:lnTo>
                  <a:lnTo>
                    <a:pt x="109277" y="99653"/>
                  </a:lnTo>
                  <a:lnTo>
                    <a:pt x="107414" y="102757"/>
                  </a:lnTo>
                  <a:lnTo>
                    <a:pt x="106172" y="109277"/>
                  </a:lnTo>
                  <a:lnTo>
                    <a:pt x="104310" y="116417"/>
                  </a:lnTo>
                  <a:lnTo>
                    <a:pt x="122005" y="114554"/>
                  </a:lnTo>
                  <a:lnTo>
                    <a:pt x="135354" y="116417"/>
                  </a:lnTo>
                  <a:lnTo>
                    <a:pt x="147772" y="119832"/>
                  </a:lnTo>
                  <a:lnTo>
                    <a:pt x="160500" y="126972"/>
                  </a:lnTo>
                  <a:lnTo>
                    <a:pt x="172918" y="123868"/>
                  </a:lnTo>
                  <a:lnTo>
                    <a:pt x="185336" y="116417"/>
                  </a:lnTo>
                  <a:lnTo>
                    <a:pt x="198996" y="112381"/>
                  </a:lnTo>
                  <a:lnTo>
                    <a:pt x="209241" y="112381"/>
                  </a:lnTo>
                  <a:lnTo>
                    <a:pt x="223831" y="119832"/>
                  </a:lnTo>
                  <a:lnTo>
                    <a:pt x="228178" y="123868"/>
                  </a:lnTo>
                  <a:lnTo>
                    <a:pt x="231282" y="129145"/>
                  </a:lnTo>
                  <a:lnTo>
                    <a:pt x="235318" y="136596"/>
                  </a:lnTo>
                  <a:lnTo>
                    <a:pt x="238423" y="139701"/>
                  </a:lnTo>
                  <a:lnTo>
                    <a:pt x="243700" y="144047"/>
                  </a:lnTo>
                  <a:lnTo>
                    <a:pt x="249909" y="146220"/>
                  </a:lnTo>
                  <a:lnTo>
                    <a:pt x="253013" y="147151"/>
                  </a:lnTo>
                  <a:lnTo>
                    <a:pt x="257360" y="147151"/>
                  </a:lnTo>
                  <a:lnTo>
                    <a:pt x="260464" y="147151"/>
                  </a:lnTo>
                  <a:lnTo>
                    <a:pt x="264500" y="149324"/>
                  </a:lnTo>
                  <a:lnTo>
                    <a:pt x="267604" y="152429"/>
                  </a:lnTo>
                  <a:lnTo>
                    <a:pt x="291819" y="152429"/>
                  </a:lnTo>
                  <a:lnTo>
                    <a:pt x="291819" y="144047"/>
                  </a:lnTo>
                  <a:lnTo>
                    <a:pt x="270709" y="132560"/>
                  </a:lnTo>
                  <a:lnTo>
                    <a:pt x="253013" y="117659"/>
                  </a:lnTo>
                  <a:lnTo>
                    <a:pt x="240595" y="99653"/>
                  </a:lnTo>
                  <a:lnTo>
                    <a:pt x="236560" y="97480"/>
                  </a:lnTo>
                  <a:lnTo>
                    <a:pt x="235318" y="97480"/>
                  </a:lnTo>
                  <a:lnTo>
                    <a:pt x="236560" y="95307"/>
                  </a:lnTo>
                  <a:lnTo>
                    <a:pt x="238423" y="94375"/>
                  </a:lnTo>
                  <a:lnTo>
                    <a:pt x="242768" y="94375"/>
                  </a:lnTo>
                  <a:lnTo>
                    <a:pt x="245873" y="92202"/>
                  </a:lnTo>
                  <a:lnTo>
                    <a:pt x="248046" y="92202"/>
                  </a:lnTo>
                  <a:lnTo>
                    <a:pt x="248046" y="82579"/>
                  </a:lnTo>
                  <a:lnTo>
                    <a:pt x="236560" y="80405"/>
                  </a:lnTo>
                  <a:lnTo>
                    <a:pt x="228178" y="77301"/>
                  </a:lnTo>
                  <a:lnTo>
                    <a:pt x="214518" y="75128"/>
                  </a:lnTo>
                  <a:close/>
                </a:path>
              </a:pathLst>
            </a:custGeom>
            <a:solidFill>
              <a:srgbClr val="D9D9D9"/>
            </a:solidFill>
            <a:ln w="3104" cap="flat">
              <a:noFill/>
              <a:prstDash val="solid"/>
              <a:miter/>
            </a:ln>
          </p:spPr>
          <p:txBody>
            <a:bodyPr rtlCol="0" anchor="ctr"/>
            <a:lstStyle/>
            <a:p>
              <a:endParaRPr lang="en-US"/>
            </a:p>
          </p:txBody>
        </p:sp>
        <p:sp>
          <p:nvSpPr>
            <p:cNvPr id="85" name="Freeform: Shape 84">
              <a:extLst>
                <a:ext uri="{FF2B5EF4-FFF2-40B4-BE49-F238E27FC236}">
                  <a16:creationId xmlns:a16="http://schemas.microsoft.com/office/drawing/2014/main" id="{DB0A999B-BC7A-4CF6-97A9-981576A5CFB0}"/>
                </a:ext>
              </a:extLst>
            </p:cNvPr>
            <p:cNvSpPr/>
            <p:nvPr/>
          </p:nvSpPr>
          <p:spPr>
            <a:xfrm>
              <a:off x="7300385" y="5823811"/>
              <a:ext cx="37253" cy="34149"/>
            </a:xfrm>
            <a:custGeom>
              <a:avLst/>
              <a:gdLst>
                <a:gd name="connsiteX0" fmla="*/ 29182 w 37253"/>
                <a:gd name="connsiteY0" fmla="*/ 29492 h 34149"/>
                <a:gd name="connsiteX1" fmla="*/ 36322 w 37253"/>
                <a:gd name="connsiteY1" fmla="*/ 36012 h 34149"/>
                <a:gd name="connsiteX2" fmla="*/ 39426 w 37253"/>
                <a:gd name="connsiteY2" fmla="*/ 36012 h 34149"/>
                <a:gd name="connsiteX3" fmla="*/ 36322 w 37253"/>
                <a:gd name="connsiteY3" fmla="*/ 22352 h 34149"/>
                <a:gd name="connsiteX4" fmla="*/ 29182 w 37253"/>
                <a:gd name="connsiteY4" fmla="*/ 10555 h 34149"/>
                <a:gd name="connsiteX5" fmla="*/ 19558 w 37253"/>
                <a:gd name="connsiteY5" fmla="*/ 0 h 34149"/>
                <a:gd name="connsiteX6" fmla="*/ 0 w 37253"/>
                <a:gd name="connsiteY6" fmla="*/ 0 h 34149"/>
                <a:gd name="connsiteX7" fmla="*/ 7140 w 37253"/>
                <a:gd name="connsiteY7" fmla="*/ 10555 h 34149"/>
                <a:gd name="connsiteX8" fmla="*/ 17695 w 37253"/>
                <a:gd name="connsiteY8" fmla="*/ 18006 h 34149"/>
                <a:gd name="connsiteX9" fmla="*/ 27009 w 37253"/>
                <a:gd name="connsiteY9" fmla="*/ 27630 h 34149"/>
                <a:gd name="connsiteX10" fmla="*/ 28250 w 37253"/>
                <a:gd name="connsiteY10" fmla="*/ 28561 h 34149"/>
                <a:gd name="connsiteX11" fmla="*/ 29182 w 37253"/>
                <a:gd name="connsiteY11" fmla="*/ 28561 h 34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253" h="34149">
                  <a:moveTo>
                    <a:pt x="29182" y="29492"/>
                  </a:moveTo>
                  <a:lnTo>
                    <a:pt x="36322" y="36012"/>
                  </a:lnTo>
                  <a:lnTo>
                    <a:pt x="39426" y="36012"/>
                  </a:lnTo>
                  <a:lnTo>
                    <a:pt x="36322" y="22352"/>
                  </a:lnTo>
                  <a:lnTo>
                    <a:pt x="29182" y="10555"/>
                  </a:lnTo>
                  <a:lnTo>
                    <a:pt x="19558" y="0"/>
                  </a:lnTo>
                  <a:lnTo>
                    <a:pt x="0" y="0"/>
                  </a:lnTo>
                  <a:lnTo>
                    <a:pt x="7140" y="10555"/>
                  </a:lnTo>
                  <a:lnTo>
                    <a:pt x="17695" y="18006"/>
                  </a:lnTo>
                  <a:lnTo>
                    <a:pt x="27009" y="27630"/>
                  </a:lnTo>
                  <a:lnTo>
                    <a:pt x="28250" y="28561"/>
                  </a:lnTo>
                  <a:lnTo>
                    <a:pt x="29182" y="28561"/>
                  </a:lnTo>
                  <a:close/>
                </a:path>
              </a:pathLst>
            </a:custGeom>
            <a:solidFill>
              <a:srgbClr val="D9D9D9"/>
            </a:solidFill>
            <a:ln w="3104" cap="flat">
              <a:noFill/>
              <a:prstDash val="solid"/>
              <a:miter/>
            </a:ln>
          </p:spPr>
          <p:txBody>
            <a:bodyPr rtlCol="0" anchor="ctr"/>
            <a:lstStyle/>
            <a:p>
              <a:endParaRPr lang="en-US"/>
            </a:p>
          </p:txBody>
        </p:sp>
        <p:sp>
          <p:nvSpPr>
            <p:cNvPr id="86" name="Freeform: Shape 85">
              <a:extLst>
                <a:ext uri="{FF2B5EF4-FFF2-40B4-BE49-F238E27FC236}">
                  <a16:creationId xmlns:a16="http://schemas.microsoft.com/office/drawing/2014/main" id="{8FF20084-679E-46CB-AD55-F45D539A9061}"/>
                </a:ext>
              </a:extLst>
            </p:cNvPr>
            <p:cNvSpPr/>
            <p:nvPr/>
          </p:nvSpPr>
          <p:spPr>
            <a:xfrm>
              <a:off x="7503417" y="6096693"/>
              <a:ext cx="43462" cy="34149"/>
            </a:xfrm>
            <a:custGeom>
              <a:avLst/>
              <a:gdLst>
                <a:gd name="connsiteX0" fmla="*/ 14591 w 43462"/>
                <a:gd name="connsiteY0" fmla="*/ 20179 h 34149"/>
                <a:gd name="connsiteX1" fmla="*/ 23904 w 43462"/>
                <a:gd name="connsiteY1" fmla="*/ 27630 h 34149"/>
                <a:gd name="connsiteX2" fmla="*/ 33218 w 43462"/>
                <a:gd name="connsiteY2" fmla="*/ 35080 h 34149"/>
                <a:gd name="connsiteX3" fmla="*/ 45946 w 43462"/>
                <a:gd name="connsiteY3" fmla="*/ 35080 h 34149"/>
                <a:gd name="connsiteX4" fmla="*/ 45946 w 43462"/>
                <a:gd name="connsiteY4" fmla="*/ 24525 h 34149"/>
                <a:gd name="connsiteX5" fmla="*/ 26078 w 43462"/>
                <a:gd name="connsiteY5" fmla="*/ 12728 h 34149"/>
                <a:gd name="connsiteX6" fmla="*/ 9313 w 43462"/>
                <a:gd name="connsiteY6" fmla="*/ 0 h 34149"/>
                <a:gd name="connsiteX7" fmla="*/ 0 w 43462"/>
                <a:gd name="connsiteY7" fmla="*/ 0 h 34149"/>
                <a:gd name="connsiteX8" fmla="*/ 7140 w 43462"/>
                <a:gd name="connsiteY8" fmla="*/ 10866 h 34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462" h="34149">
                  <a:moveTo>
                    <a:pt x="14591" y="20179"/>
                  </a:moveTo>
                  <a:lnTo>
                    <a:pt x="23904" y="27630"/>
                  </a:lnTo>
                  <a:lnTo>
                    <a:pt x="33218" y="35080"/>
                  </a:lnTo>
                  <a:lnTo>
                    <a:pt x="45946" y="35080"/>
                  </a:lnTo>
                  <a:lnTo>
                    <a:pt x="45946" y="24525"/>
                  </a:lnTo>
                  <a:lnTo>
                    <a:pt x="26078" y="12728"/>
                  </a:lnTo>
                  <a:lnTo>
                    <a:pt x="9313" y="0"/>
                  </a:lnTo>
                  <a:lnTo>
                    <a:pt x="0" y="0"/>
                  </a:lnTo>
                  <a:lnTo>
                    <a:pt x="7140" y="10866"/>
                  </a:lnTo>
                  <a:close/>
                </a:path>
              </a:pathLst>
            </a:custGeom>
            <a:solidFill>
              <a:srgbClr val="D9D9D9"/>
            </a:solidFill>
            <a:ln w="3104" cap="flat">
              <a:noFill/>
              <a:prstDash val="solid"/>
              <a:miter/>
            </a:ln>
          </p:spPr>
          <p:txBody>
            <a:bodyPr rtlCol="0" anchor="ctr"/>
            <a:lstStyle/>
            <a:p>
              <a:endParaRPr lang="en-US"/>
            </a:p>
          </p:txBody>
        </p:sp>
        <p:sp>
          <p:nvSpPr>
            <p:cNvPr id="87" name="Freeform: Shape 86">
              <a:extLst>
                <a:ext uri="{FF2B5EF4-FFF2-40B4-BE49-F238E27FC236}">
                  <a16:creationId xmlns:a16="http://schemas.microsoft.com/office/drawing/2014/main" id="{B7B6CF4C-8349-46EE-AE16-96B02C8384FB}"/>
                </a:ext>
              </a:extLst>
            </p:cNvPr>
            <p:cNvSpPr/>
            <p:nvPr/>
          </p:nvSpPr>
          <p:spPr>
            <a:xfrm>
              <a:off x="7529494" y="6010079"/>
              <a:ext cx="18627" cy="31045"/>
            </a:xfrm>
            <a:custGeom>
              <a:avLst/>
              <a:gdLst>
                <a:gd name="connsiteX0" fmla="*/ 5277 w 18626"/>
                <a:gd name="connsiteY0" fmla="*/ 24215 h 31044"/>
                <a:gd name="connsiteX1" fmla="*/ 7140 w 18626"/>
                <a:gd name="connsiteY1" fmla="*/ 32907 h 31044"/>
                <a:gd name="connsiteX2" fmla="*/ 19868 w 18626"/>
                <a:gd name="connsiteY2" fmla="*/ 32907 h 31044"/>
                <a:gd name="connsiteX3" fmla="*/ 17695 w 18626"/>
                <a:gd name="connsiteY3" fmla="*/ 27630 h 31044"/>
                <a:gd name="connsiteX4" fmla="*/ 15522 w 18626"/>
                <a:gd name="connsiteY4" fmla="*/ 24215 h 31044"/>
                <a:gd name="connsiteX5" fmla="*/ 14591 w 18626"/>
                <a:gd name="connsiteY5" fmla="*/ 20179 h 31044"/>
                <a:gd name="connsiteX6" fmla="*/ 12418 w 18626"/>
                <a:gd name="connsiteY6" fmla="*/ 16764 h 31044"/>
                <a:gd name="connsiteX7" fmla="*/ 12418 w 18626"/>
                <a:gd name="connsiteY7" fmla="*/ 10555 h 31044"/>
                <a:gd name="connsiteX8" fmla="*/ 10244 w 18626"/>
                <a:gd name="connsiteY8" fmla="*/ 5278 h 31044"/>
                <a:gd name="connsiteX9" fmla="*/ 8382 w 18626"/>
                <a:gd name="connsiteY9" fmla="*/ 3104 h 31044"/>
                <a:gd name="connsiteX10" fmla="*/ 7140 w 18626"/>
                <a:gd name="connsiteY10" fmla="*/ 3104 h 31044"/>
                <a:gd name="connsiteX11" fmla="*/ 5277 w 18626"/>
                <a:gd name="connsiteY11" fmla="*/ 3104 h 31044"/>
                <a:gd name="connsiteX12" fmla="*/ 5277 w 18626"/>
                <a:gd name="connsiteY12" fmla="*/ 2173 h 31044"/>
                <a:gd name="connsiteX13" fmla="*/ 3104 w 18626"/>
                <a:gd name="connsiteY13" fmla="*/ 0 h 31044"/>
                <a:gd name="connsiteX14" fmla="*/ 0 w 18626"/>
                <a:gd name="connsiteY14" fmla="*/ 0 h 31044"/>
                <a:gd name="connsiteX15" fmla="*/ 0 w 18626"/>
                <a:gd name="connsiteY15" fmla="*/ 10555 h 31044"/>
                <a:gd name="connsiteX16" fmla="*/ 931 w 18626"/>
                <a:gd name="connsiteY16" fmla="*/ 18006 h 3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8626" h="31044">
                  <a:moveTo>
                    <a:pt x="5277" y="24215"/>
                  </a:moveTo>
                  <a:lnTo>
                    <a:pt x="7140" y="32907"/>
                  </a:lnTo>
                  <a:lnTo>
                    <a:pt x="19868" y="32907"/>
                  </a:lnTo>
                  <a:lnTo>
                    <a:pt x="17695" y="27630"/>
                  </a:lnTo>
                  <a:lnTo>
                    <a:pt x="15522" y="24215"/>
                  </a:lnTo>
                  <a:lnTo>
                    <a:pt x="14591" y="20179"/>
                  </a:lnTo>
                  <a:lnTo>
                    <a:pt x="12418" y="16764"/>
                  </a:lnTo>
                  <a:lnTo>
                    <a:pt x="12418" y="10555"/>
                  </a:lnTo>
                  <a:lnTo>
                    <a:pt x="10244" y="5278"/>
                  </a:lnTo>
                  <a:lnTo>
                    <a:pt x="8382" y="3104"/>
                  </a:lnTo>
                  <a:lnTo>
                    <a:pt x="7140" y="3104"/>
                  </a:lnTo>
                  <a:lnTo>
                    <a:pt x="5277" y="3104"/>
                  </a:lnTo>
                  <a:lnTo>
                    <a:pt x="5277" y="2173"/>
                  </a:lnTo>
                  <a:lnTo>
                    <a:pt x="3104" y="0"/>
                  </a:lnTo>
                  <a:lnTo>
                    <a:pt x="0" y="0"/>
                  </a:lnTo>
                  <a:lnTo>
                    <a:pt x="0" y="10555"/>
                  </a:lnTo>
                  <a:lnTo>
                    <a:pt x="931" y="18006"/>
                  </a:lnTo>
                  <a:close/>
                </a:path>
              </a:pathLst>
            </a:custGeom>
            <a:solidFill>
              <a:srgbClr val="D9D9D9"/>
            </a:solidFill>
            <a:ln w="3104" cap="flat">
              <a:noFill/>
              <a:prstDash val="solid"/>
              <a:miter/>
            </a:ln>
          </p:spPr>
          <p:txBody>
            <a:bodyPr rtlCol="0" anchor="ctr"/>
            <a:lstStyle/>
            <a:p>
              <a:endParaRPr lang="en-US"/>
            </a:p>
          </p:txBody>
        </p:sp>
        <p:sp>
          <p:nvSpPr>
            <p:cNvPr id="88" name="Freeform: Shape 87">
              <a:extLst>
                <a:ext uri="{FF2B5EF4-FFF2-40B4-BE49-F238E27FC236}">
                  <a16:creationId xmlns:a16="http://schemas.microsoft.com/office/drawing/2014/main" id="{FE05D788-72E3-44B7-9132-5BDBD60E1CF5}"/>
                </a:ext>
              </a:extLst>
            </p:cNvPr>
            <p:cNvSpPr/>
            <p:nvPr/>
          </p:nvSpPr>
          <p:spPr>
            <a:xfrm>
              <a:off x="7059479" y="5873482"/>
              <a:ext cx="12418" cy="18627"/>
            </a:xfrm>
            <a:custGeom>
              <a:avLst/>
              <a:gdLst>
                <a:gd name="connsiteX0" fmla="*/ 0 w 12417"/>
                <a:gd name="connsiteY0" fmla="*/ 20179 h 18626"/>
                <a:gd name="connsiteX1" fmla="*/ 2173 w 12417"/>
                <a:gd name="connsiteY1" fmla="*/ 18006 h 18626"/>
                <a:gd name="connsiteX2" fmla="*/ 4346 w 12417"/>
                <a:gd name="connsiteY2" fmla="*/ 15833 h 18626"/>
                <a:gd name="connsiteX3" fmla="*/ 13660 w 12417"/>
                <a:gd name="connsiteY3" fmla="*/ 10555 h 18626"/>
                <a:gd name="connsiteX4" fmla="*/ 13660 w 12417"/>
                <a:gd name="connsiteY4" fmla="*/ 3104 h 18626"/>
                <a:gd name="connsiteX5" fmla="*/ 0 w 12417"/>
                <a:gd name="connsiteY5" fmla="*/ 0 h 18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17" h="18626">
                  <a:moveTo>
                    <a:pt x="0" y="20179"/>
                  </a:moveTo>
                  <a:lnTo>
                    <a:pt x="2173" y="18006"/>
                  </a:lnTo>
                  <a:lnTo>
                    <a:pt x="4346" y="15833"/>
                  </a:lnTo>
                  <a:lnTo>
                    <a:pt x="13660" y="10555"/>
                  </a:lnTo>
                  <a:lnTo>
                    <a:pt x="13660" y="3104"/>
                  </a:lnTo>
                  <a:lnTo>
                    <a:pt x="0" y="0"/>
                  </a:lnTo>
                  <a:close/>
                </a:path>
              </a:pathLst>
            </a:custGeom>
            <a:solidFill>
              <a:srgbClr val="D9D9D9"/>
            </a:solidFill>
            <a:ln w="3104" cap="flat">
              <a:noFill/>
              <a:prstDash val="solid"/>
              <a:miter/>
            </a:ln>
          </p:spPr>
          <p:txBody>
            <a:bodyPr rtlCol="0" anchor="ctr"/>
            <a:lstStyle/>
            <a:p>
              <a:endParaRPr lang="en-US"/>
            </a:p>
          </p:txBody>
        </p:sp>
        <p:sp>
          <p:nvSpPr>
            <p:cNvPr id="89" name="Freeform: Shape 88">
              <a:extLst>
                <a:ext uri="{FF2B5EF4-FFF2-40B4-BE49-F238E27FC236}">
                  <a16:creationId xmlns:a16="http://schemas.microsoft.com/office/drawing/2014/main" id="{3A1A2729-C2CA-440B-A409-DDCAE0BE6E4F}"/>
                </a:ext>
              </a:extLst>
            </p:cNvPr>
            <p:cNvSpPr/>
            <p:nvPr/>
          </p:nvSpPr>
          <p:spPr>
            <a:xfrm>
              <a:off x="6836579" y="5928431"/>
              <a:ext cx="24836" cy="15522"/>
            </a:xfrm>
            <a:custGeom>
              <a:avLst/>
              <a:gdLst>
                <a:gd name="connsiteX0" fmla="*/ 7451 w 24835"/>
                <a:gd name="connsiteY0" fmla="*/ 9624 h 15522"/>
                <a:gd name="connsiteX1" fmla="*/ 12728 w 24835"/>
                <a:gd name="connsiteY1" fmla="*/ 12728 h 15522"/>
                <a:gd name="connsiteX2" fmla="*/ 17696 w 24835"/>
                <a:gd name="connsiteY2" fmla="*/ 14901 h 15522"/>
                <a:gd name="connsiteX3" fmla="*/ 22973 w 24835"/>
                <a:gd name="connsiteY3" fmla="*/ 17075 h 15522"/>
                <a:gd name="connsiteX4" fmla="*/ 22973 w 24835"/>
                <a:gd name="connsiteY4" fmla="*/ 12728 h 15522"/>
                <a:gd name="connsiteX5" fmla="*/ 27319 w 24835"/>
                <a:gd name="connsiteY5" fmla="*/ 12728 h 15522"/>
                <a:gd name="connsiteX6" fmla="*/ 27319 w 24835"/>
                <a:gd name="connsiteY6" fmla="*/ 5588 h 15522"/>
                <a:gd name="connsiteX7" fmla="*/ 22042 w 24835"/>
                <a:gd name="connsiteY7" fmla="*/ 4346 h 15522"/>
                <a:gd name="connsiteX8" fmla="*/ 17696 w 24835"/>
                <a:gd name="connsiteY8" fmla="*/ 2173 h 15522"/>
                <a:gd name="connsiteX9" fmla="*/ 12728 w 24835"/>
                <a:gd name="connsiteY9" fmla="*/ 2173 h 15522"/>
                <a:gd name="connsiteX10" fmla="*/ 7451 w 24835"/>
                <a:gd name="connsiteY10" fmla="*/ 2173 h 15522"/>
                <a:gd name="connsiteX11" fmla="*/ 0 w 24835"/>
                <a:gd name="connsiteY11" fmla="*/ 0 h 15522"/>
                <a:gd name="connsiteX12" fmla="*/ 3104 w 24835"/>
                <a:gd name="connsiteY12" fmla="*/ 5588 h 1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835" h="15522">
                  <a:moveTo>
                    <a:pt x="7451" y="9624"/>
                  </a:moveTo>
                  <a:lnTo>
                    <a:pt x="12728" y="12728"/>
                  </a:lnTo>
                  <a:lnTo>
                    <a:pt x="17696" y="14901"/>
                  </a:lnTo>
                  <a:lnTo>
                    <a:pt x="22973" y="17075"/>
                  </a:lnTo>
                  <a:lnTo>
                    <a:pt x="22973" y="12728"/>
                  </a:lnTo>
                  <a:lnTo>
                    <a:pt x="27319" y="12728"/>
                  </a:lnTo>
                  <a:lnTo>
                    <a:pt x="27319" y="5588"/>
                  </a:lnTo>
                  <a:lnTo>
                    <a:pt x="22042" y="4346"/>
                  </a:lnTo>
                  <a:lnTo>
                    <a:pt x="17696" y="2173"/>
                  </a:lnTo>
                  <a:lnTo>
                    <a:pt x="12728" y="2173"/>
                  </a:lnTo>
                  <a:lnTo>
                    <a:pt x="7451" y="2173"/>
                  </a:lnTo>
                  <a:lnTo>
                    <a:pt x="0" y="0"/>
                  </a:lnTo>
                  <a:lnTo>
                    <a:pt x="3104" y="5588"/>
                  </a:lnTo>
                  <a:close/>
                </a:path>
              </a:pathLst>
            </a:custGeom>
            <a:solidFill>
              <a:srgbClr val="D9D9D9"/>
            </a:solidFill>
            <a:ln w="3104" cap="flat">
              <a:noFill/>
              <a:prstDash val="solid"/>
              <a:miter/>
            </a:ln>
          </p:spPr>
          <p:txBody>
            <a:bodyPr rtlCol="0" anchor="ctr"/>
            <a:lstStyle/>
            <a:p>
              <a:endParaRPr lang="en-US"/>
            </a:p>
          </p:txBody>
        </p:sp>
        <p:sp>
          <p:nvSpPr>
            <p:cNvPr id="90" name="Freeform: Shape 89">
              <a:extLst>
                <a:ext uri="{FF2B5EF4-FFF2-40B4-BE49-F238E27FC236}">
                  <a16:creationId xmlns:a16="http://schemas.microsoft.com/office/drawing/2014/main" id="{24E9774E-BF0D-4641-B519-F63D79833407}"/>
                </a:ext>
              </a:extLst>
            </p:cNvPr>
            <p:cNvSpPr/>
            <p:nvPr/>
          </p:nvSpPr>
          <p:spPr>
            <a:xfrm>
              <a:off x="6939958" y="5836539"/>
              <a:ext cx="18627" cy="9313"/>
            </a:xfrm>
            <a:custGeom>
              <a:avLst/>
              <a:gdLst>
                <a:gd name="connsiteX0" fmla="*/ 0 w 18626"/>
                <a:gd name="connsiteY0" fmla="*/ 0 h 9313"/>
                <a:gd name="connsiteX1" fmla="*/ 0 w 18626"/>
                <a:gd name="connsiteY1" fmla="*/ 10555 h 9313"/>
                <a:gd name="connsiteX2" fmla="*/ 19558 w 18626"/>
                <a:gd name="connsiteY2" fmla="*/ 10555 h 9313"/>
                <a:gd name="connsiteX3" fmla="*/ 19558 w 18626"/>
                <a:gd name="connsiteY3" fmla="*/ 3104 h 9313"/>
                <a:gd name="connsiteX4" fmla="*/ 18627 w 18626"/>
                <a:gd name="connsiteY4" fmla="*/ 2173 h 9313"/>
                <a:gd name="connsiteX5" fmla="*/ 16453 w 18626"/>
                <a:gd name="connsiteY5" fmla="*/ 0 h 9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626" h="9313">
                  <a:moveTo>
                    <a:pt x="0" y="0"/>
                  </a:moveTo>
                  <a:lnTo>
                    <a:pt x="0" y="10555"/>
                  </a:lnTo>
                  <a:lnTo>
                    <a:pt x="19558" y="10555"/>
                  </a:lnTo>
                  <a:lnTo>
                    <a:pt x="19558" y="3104"/>
                  </a:lnTo>
                  <a:lnTo>
                    <a:pt x="18627" y="2173"/>
                  </a:lnTo>
                  <a:lnTo>
                    <a:pt x="16453" y="0"/>
                  </a:lnTo>
                  <a:close/>
                </a:path>
              </a:pathLst>
            </a:custGeom>
            <a:solidFill>
              <a:srgbClr val="D9D9D9"/>
            </a:solidFill>
            <a:ln w="3104" cap="flat">
              <a:noFill/>
              <a:prstDash val="solid"/>
              <a:miter/>
            </a:ln>
          </p:spPr>
          <p:txBody>
            <a:bodyPr rtlCol="0" anchor="ctr"/>
            <a:lstStyle/>
            <a:p>
              <a:endParaRPr lang="en-US"/>
            </a:p>
          </p:txBody>
        </p:sp>
        <p:sp>
          <p:nvSpPr>
            <p:cNvPr id="91" name="Freeform: Shape 90">
              <a:extLst>
                <a:ext uri="{FF2B5EF4-FFF2-40B4-BE49-F238E27FC236}">
                  <a16:creationId xmlns:a16="http://schemas.microsoft.com/office/drawing/2014/main" id="{47032DBA-BFDC-422C-BB90-E664FD740CF4}"/>
                </a:ext>
              </a:extLst>
            </p:cNvPr>
            <p:cNvSpPr/>
            <p:nvPr/>
          </p:nvSpPr>
          <p:spPr>
            <a:xfrm>
              <a:off x="6803361" y="5908563"/>
              <a:ext cx="34149" cy="15522"/>
            </a:xfrm>
            <a:custGeom>
              <a:avLst/>
              <a:gdLst>
                <a:gd name="connsiteX0" fmla="*/ 34459 w 34149"/>
                <a:gd name="connsiteY0" fmla="*/ 9313 h 15522"/>
                <a:gd name="connsiteX1" fmla="*/ 31355 w 34149"/>
                <a:gd name="connsiteY1" fmla="*/ 5277 h 15522"/>
                <a:gd name="connsiteX2" fmla="*/ 27009 w 34149"/>
                <a:gd name="connsiteY2" fmla="*/ 3104 h 15522"/>
                <a:gd name="connsiteX3" fmla="*/ 23904 w 34149"/>
                <a:gd name="connsiteY3" fmla="*/ 2173 h 15522"/>
                <a:gd name="connsiteX4" fmla="*/ 16764 w 34149"/>
                <a:gd name="connsiteY4" fmla="*/ 0 h 15522"/>
                <a:gd name="connsiteX5" fmla="*/ 12418 w 34149"/>
                <a:gd name="connsiteY5" fmla="*/ 3104 h 15522"/>
                <a:gd name="connsiteX6" fmla="*/ 11486 w 34149"/>
                <a:gd name="connsiteY6" fmla="*/ 5277 h 15522"/>
                <a:gd name="connsiteX7" fmla="*/ 5277 w 34149"/>
                <a:gd name="connsiteY7" fmla="*/ 7451 h 15522"/>
                <a:gd name="connsiteX8" fmla="*/ 0 w 34149"/>
                <a:gd name="connsiteY8" fmla="*/ 9313 h 15522"/>
                <a:gd name="connsiteX9" fmla="*/ 0 w 34149"/>
                <a:gd name="connsiteY9" fmla="*/ 16764 h 15522"/>
                <a:gd name="connsiteX10" fmla="*/ 12418 w 34149"/>
                <a:gd name="connsiteY10" fmla="*/ 16764 h 15522"/>
                <a:gd name="connsiteX11" fmla="*/ 23904 w 34149"/>
                <a:gd name="connsiteY11" fmla="*/ 16764 h 15522"/>
                <a:gd name="connsiteX12" fmla="*/ 33218 w 34149"/>
                <a:gd name="connsiteY12" fmla="*/ 12728 h 15522"/>
                <a:gd name="connsiteX13" fmla="*/ 36322 w 34149"/>
                <a:gd name="connsiteY13" fmla="*/ 12728 h 1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4149" h="15522">
                  <a:moveTo>
                    <a:pt x="34459" y="9313"/>
                  </a:moveTo>
                  <a:lnTo>
                    <a:pt x="31355" y="5277"/>
                  </a:lnTo>
                  <a:lnTo>
                    <a:pt x="27009" y="3104"/>
                  </a:lnTo>
                  <a:lnTo>
                    <a:pt x="23904" y="2173"/>
                  </a:lnTo>
                  <a:lnTo>
                    <a:pt x="16764" y="0"/>
                  </a:lnTo>
                  <a:lnTo>
                    <a:pt x="12418" y="3104"/>
                  </a:lnTo>
                  <a:lnTo>
                    <a:pt x="11486" y="5277"/>
                  </a:lnTo>
                  <a:lnTo>
                    <a:pt x="5277" y="7451"/>
                  </a:lnTo>
                  <a:lnTo>
                    <a:pt x="0" y="9313"/>
                  </a:lnTo>
                  <a:lnTo>
                    <a:pt x="0" y="16764"/>
                  </a:lnTo>
                  <a:lnTo>
                    <a:pt x="12418" y="16764"/>
                  </a:lnTo>
                  <a:lnTo>
                    <a:pt x="23904" y="16764"/>
                  </a:lnTo>
                  <a:lnTo>
                    <a:pt x="33218" y="12728"/>
                  </a:lnTo>
                  <a:lnTo>
                    <a:pt x="36322" y="12728"/>
                  </a:lnTo>
                  <a:close/>
                </a:path>
              </a:pathLst>
            </a:custGeom>
            <a:solidFill>
              <a:srgbClr val="D9D9D9"/>
            </a:solidFill>
            <a:ln w="3104" cap="flat">
              <a:noFill/>
              <a:prstDash val="solid"/>
              <a:miter/>
            </a:ln>
          </p:spPr>
          <p:txBody>
            <a:bodyPr rtlCol="0" anchor="ctr"/>
            <a:lstStyle/>
            <a:p>
              <a:endParaRPr lang="en-US"/>
            </a:p>
          </p:txBody>
        </p:sp>
        <p:sp>
          <p:nvSpPr>
            <p:cNvPr id="92" name="Freeform: Shape 91">
              <a:extLst>
                <a:ext uri="{FF2B5EF4-FFF2-40B4-BE49-F238E27FC236}">
                  <a16:creationId xmlns:a16="http://schemas.microsoft.com/office/drawing/2014/main" id="{B0A7682C-2A7A-482D-8DBD-5FA832E3D677}"/>
                </a:ext>
              </a:extLst>
            </p:cNvPr>
            <p:cNvSpPr/>
            <p:nvPr/>
          </p:nvSpPr>
          <p:spPr>
            <a:xfrm>
              <a:off x="2868772" y="5437617"/>
              <a:ext cx="34149" cy="12418"/>
            </a:xfrm>
            <a:custGeom>
              <a:avLst/>
              <a:gdLst>
                <a:gd name="connsiteX0" fmla="*/ 34459 w 34149"/>
                <a:gd name="connsiteY0" fmla="*/ 8382 h 12417"/>
                <a:gd name="connsiteX1" fmla="*/ 34459 w 34149"/>
                <a:gd name="connsiteY1" fmla="*/ 5278 h 12417"/>
                <a:gd name="connsiteX2" fmla="*/ 19869 w 34149"/>
                <a:gd name="connsiteY2" fmla="*/ 0 h 12417"/>
                <a:gd name="connsiteX3" fmla="*/ 14591 w 34149"/>
                <a:gd name="connsiteY3" fmla="*/ 2173 h 12417"/>
                <a:gd name="connsiteX4" fmla="*/ 10555 w 34149"/>
                <a:gd name="connsiteY4" fmla="*/ 3104 h 12417"/>
                <a:gd name="connsiteX5" fmla="*/ 5278 w 34149"/>
                <a:gd name="connsiteY5" fmla="*/ 3104 h 12417"/>
                <a:gd name="connsiteX6" fmla="*/ 0 w 34149"/>
                <a:gd name="connsiteY6" fmla="*/ 5278 h 12417"/>
                <a:gd name="connsiteX7" fmla="*/ 0 w 34149"/>
                <a:gd name="connsiteY7" fmla="*/ 12728 h 12417"/>
                <a:gd name="connsiteX8" fmla="*/ 9313 w 34149"/>
                <a:gd name="connsiteY8" fmla="*/ 12728 h 12417"/>
                <a:gd name="connsiteX9" fmla="*/ 19869 w 34149"/>
                <a:gd name="connsiteY9" fmla="*/ 12728 h 12417"/>
                <a:gd name="connsiteX10" fmla="*/ 31355 w 34149"/>
                <a:gd name="connsiteY10" fmla="*/ 8382 h 1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149" h="12417">
                  <a:moveTo>
                    <a:pt x="34459" y="8382"/>
                  </a:moveTo>
                  <a:lnTo>
                    <a:pt x="34459" y="5278"/>
                  </a:lnTo>
                  <a:lnTo>
                    <a:pt x="19869" y="0"/>
                  </a:lnTo>
                  <a:lnTo>
                    <a:pt x="14591" y="2173"/>
                  </a:lnTo>
                  <a:lnTo>
                    <a:pt x="10555" y="3104"/>
                  </a:lnTo>
                  <a:lnTo>
                    <a:pt x="5278" y="3104"/>
                  </a:lnTo>
                  <a:lnTo>
                    <a:pt x="0" y="5278"/>
                  </a:lnTo>
                  <a:lnTo>
                    <a:pt x="0" y="12728"/>
                  </a:lnTo>
                  <a:lnTo>
                    <a:pt x="9313" y="12728"/>
                  </a:lnTo>
                  <a:lnTo>
                    <a:pt x="19869" y="12728"/>
                  </a:lnTo>
                  <a:lnTo>
                    <a:pt x="31355" y="8382"/>
                  </a:lnTo>
                  <a:close/>
                </a:path>
              </a:pathLst>
            </a:custGeom>
            <a:solidFill>
              <a:srgbClr val="D9D9D9"/>
            </a:solidFill>
            <a:ln w="3104" cap="flat">
              <a:noFill/>
              <a:prstDash val="solid"/>
              <a:miter/>
            </a:ln>
          </p:spPr>
          <p:txBody>
            <a:bodyPr rtlCol="0" anchor="ctr"/>
            <a:lstStyle/>
            <a:p>
              <a:endParaRPr lang="en-US"/>
            </a:p>
          </p:txBody>
        </p:sp>
        <p:sp>
          <p:nvSpPr>
            <p:cNvPr id="93" name="Freeform: Shape 92">
              <a:extLst>
                <a:ext uri="{FF2B5EF4-FFF2-40B4-BE49-F238E27FC236}">
                  <a16:creationId xmlns:a16="http://schemas.microsoft.com/office/drawing/2014/main" id="{0F82E856-DCF8-4728-9278-A1AE1BB3D74D}"/>
                </a:ext>
              </a:extLst>
            </p:cNvPr>
            <p:cNvSpPr/>
            <p:nvPr/>
          </p:nvSpPr>
          <p:spPr>
            <a:xfrm>
              <a:off x="6993044" y="5054526"/>
              <a:ext cx="229730" cy="266983"/>
            </a:xfrm>
            <a:custGeom>
              <a:avLst/>
              <a:gdLst>
                <a:gd name="connsiteX0" fmla="*/ 7140 w 229729"/>
                <a:gd name="connsiteY0" fmla="*/ 247425 h 266983"/>
                <a:gd name="connsiteX1" fmla="*/ 8382 w 229729"/>
                <a:gd name="connsiteY1" fmla="*/ 254876 h 266983"/>
                <a:gd name="connsiteX2" fmla="*/ 10245 w 229729"/>
                <a:gd name="connsiteY2" fmla="*/ 269777 h 266983"/>
                <a:gd name="connsiteX3" fmla="*/ 22663 w 229729"/>
                <a:gd name="connsiteY3" fmla="*/ 269777 h 266983"/>
                <a:gd name="connsiteX4" fmla="*/ 27009 w 229729"/>
                <a:gd name="connsiteY4" fmla="*/ 262327 h 266983"/>
                <a:gd name="connsiteX5" fmla="*/ 30113 w 229729"/>
                <a:gd name="connsiteY5" fmla="*/ 254876 h 266983"/>
                <a:gd name="connsiteX6" fmla="*/ 36322 w 229729"/>
                <a:gd name="connsiteY6" fmla="*/ 249599 h 266983"/>
                <a:gd name="connsiteX7" fmla="*/ 34149 w 229729"/>
                <a:gd name="connsiteY7" fmla="*/ 240285 h 266983"/>
                <a:gd name="connsiteX8" fmla="*/ 34149 w 229729"/>
                <a:gd name="connsiteY8" fmla="*/ 235008 h 266983"/>
                <a:gd name="connsiteX9" fmla="*/ 34149 w 229729"/>
                <a:gd name="connsiteY9" fmla="*/ 231593 h 266983"/>
                <a:gd name="connsiteX10" fmla="*/ 30113 w 229729"/>
                <a:gd name="connsiteY10" fmla="*/ 229730 h 266983"/>
                <a:gd name="connsiteX11" fmla="*/ 27009 w 229729"/>
                <a:gd name="connsiteY11" fmla="*/ 224452 h 266983"/>
                <a:gd name="connsiteX12" fmla="*/ 27009 w 229729"/>
                <a:gd name="connsiteY12" fmla="*/ 220106 h 266983"/>
                <a:gd name="connsiteX13" fmla="*/ 34149 w 229729"/>
                <a:gd name="connsiteY13" fmla="*/ 222279 h 266983"/>
                <a:gd name="connsiteX14" fmla="*/ 37253 w 229729"/>
                <a:gd name="connsiteY14" fmla="*/ 224452 h 266983"/>
                <a:gd name="connsiteX15" fmla="*/ 41600 w 229729"/>
                <a:gd name="connsiteY15" fmla="*/ 224452 h 266983"/>
                <a:gd name="connsiteX16" fmla="*/ 41600 w 229729"/>
                <a:gd name="connsiteY16" fmla="*/ 225384 h 266983"/>
                <a:gd name="connsiteX17" fmla="*/ 41600 w 229729"/>
                <a:gd name="connsiteY17" fmla="*/ 229730 h 266983"/>
                <a:gd name="connsiteX18" fmla="*/ 41600 w 229729"/>
                <a:gd name="connsiteY18" fmla="*/ 231593 h 266983"/>
                <a:gd name="connsiteX19" fmla="*/ 41600 w 229729"/>
                <a:gd name="connsiteY19" fmla="*/ 236870 h 266983"/>
                <a:gd name="connsiteX20" fmla="*/ 43773 w 229729"/>
                <a:gd name="connsiteY20" fmla="*/ 240285 h 266983"/>
                <a:gd name="connsiteX21" fmla="*/ 48740 w 229729"/>
                <a:gd name="connsiteY21" fmla="*/ 239043 h 266983"/>
                <a:gd name="connsiteX22" fmla="*/ 54018 w 229729"/>
                <a:gd name="connsiteY22" fmla="*/ 239043 h 266983"/>
                <a:gd name="connsiteX23" fmla="*/ 56191 w 229729"/>
                <a:gd name="connsiteY23" fmla="*/ 236870 h 266983"/>
                <a:gd name="connsiteX24" fmla="*/ 58364 w 229729"/>
                <a:gd name="connsiteY24" fmla="*/ 235008 h 266983"/>
                <a:gd name="connsiteX25" fmla="*/ 59295 w 229729"/>
                <a:gd name="connsiteY25" fmla="*/ 235008 h 266983"/>
                <a:gd name="connsiteX26" fmla="*/ 61468 w 229729"/>
                <a:gd name="connsiteY26" fmla="*/ 232834 h 266983"/>
                <a:gd name="connsiteX27" fmla="*/ 65504 w 229729"/>
                <a:gd name="connsiteY27" fmla="*/ 232834 h 266983"/>
                <a:gd name="connsiteX28" fmla="*/ 70782 w 229729"/>
                <a:gd name="connsiteY28" fmla="*/ 232834 h 266983"/>
                <a:gd name="connsiteX29" fmla="*/ 72955 w 229729"/>
                <a:gd name="connsiteY29" fmla="*/ 229730 h 266983"/>
                <a:gd name="connsiteX30" fmla="*/ 73886 w 229729"/>
                <a:gd name="connsiteY30" fmla="*/ 224452 h 266983"/>
                <a:gd name="connsiteX31" fmla="*/ 73886 w 229729"/>
                <a:gd name="connsiteY31" fmla="*/ 220106 h 266983"/>
                <a:gd name="connsiteX32" fmla="*/ 76059 w 229729"/>
                <a:gd name="connsiteY32" fmla="*/ 212655 h 266983"/>
                <a:gd name="connsiteX33" fmla="*/ 81026 w 229729"/>
                <a:gd name="connsiteY33" fmla="*/ 220106 h 266983"/>
                <a:gd name="connsiteX34" fmla="*/ 86304 w 229729"/>
                <a:gd name="connsiteY34" fmla="*/ 229730 h 266983"/>
                <a:gd name="connsiteX35" fmla="*/ 112381 w 229729"/>
                <a:gd name="connsiteY35" fmla="*/ 217933 h 266983"/>
                <a:gd name="connsiteX36" fmla="*/ 139390 w 229729"/>
                <a:gd name="connsiteY36" fmla="*/ 205205 h 266983"/>
                <a:gd name="connsiteX37" fmla="*/ 163294 w 229729"/>
                <a:gd name="connsiteY37" fmla="*/ 192476 h 266983"/>
                <a:gd name="connsiteX38" fmla="*/ 165468 w 229729"/>
                <a:gd name="connsiteY38" fmla="*/ 170435 h 266983"/>
                <a:gd name="connsiteX39" fmla="*/ 168572 w 229729"/>
                <a:gd name="connsiteY39" fmla="*/ 152429 h 266983"/>
                <a:gd name="connsiteX40" fmla="*/ 172918 w 229729"/>
                <a:gd name="connsiteY40" fmla="*/ 138459 h 266983"/>
                <a:gd name="connsiteX41" fmla="*/ 173850 w 229729"/>
                <a:gd name="connsiteY41" fmla="*/ 125731 h 266983"/>
                <a:gd name="connsiteX42" fmla="*/ 173850 w 229729"/>
                <a:gd name="connsiteY42" fmla="*/ 113313 h 266983"/>
                <a:gd name="connsiteX43" fmla="*/ 172918 w 229729"/>
                <a:gd name="connsiteY43" fmla="*/ 96238 h 266983"/>
                <a:gd name="connsiteX44" fmla="*/ 166709 w 229729"/>
                <a:gd name="connsiteY44" fmla="*/ 73886 h 266983"/>
                <a:gd name="connsiteX45" fmla="*/ 170745 w 229729"/>
                <a:gd name="connsiteY45" fmla="*/ 72955 h 266983"/>
                <a:gd name="connsiteX46" fmla="*/ 172918 w 229729"/>
                <a:gd name="connsiteY46" fmla="*/ 68609 h 266983"/>
                <a:gd name="connsiteX47" fmla="*/ 176023 w 229729"/>
                <a:gd name="connsiteY47" fmla="*/ 66746 h 266983"/>
                <a:gd name="connsiteX48" fmla="*/ 180059 w 229729"/>
                <a:gd name="connsiteY48" fmla="*/ 65504 h 266983"/>
                <a:gd name="connsiteX49" fmla="*/ 183163 w 229729"/>
                <a:gd name="connsiteY49" fmla="*/ 66746 h 266983"/>
                <a:gd name="connsiteX50" fmla="*/ 186267 w 229729"/>
                <a:gd name="connsiteY50" fmla="*/ 68609 h 266983"/>
                <a:gd name="connsiteX51" fmla="*/ 190614 w 229729"/>
                <a:gd name="connsiteY51" fmla="*/ 73886 h 266983"/>
                <a:gd name="connsiteX52" fmla="*/ 200858 w 229729"/>
                <a:gd name="connsiteY52" fmla="*/ 68609 h 266983"/>
                <a:gd name="connsiteX53" fmla="*/ 208309 w 229729"/>
                <a:gd name="connsiteY53" fmla="*/ 61468 h 266983"/>
                <a:gd name="connsiteX54" fmla="*/ 217622 w 229729"/>
                <a:gd name="connsiteY54" fmla="*/ 54018 h 266983"/>
                <a:gd name="connsiteX55" fmla="*/ 230040 w 229729"/>
                <a:gd name="connsiteY55" fmla="*/ 50603 h 266983"/>
                <a:gd name="connsiteX56" fmla="*/ 230040 w 229729"/>
                <a:gd name="connsiteY56" fmla="*/ 44394 h 266983"/>
                <a:gd name="connsiteX57" fmla="*/ 230040 w 229729"/>
                <a:gd name="connsiteY57" fmla="*/ 41289 h 266983"/>
                <a:gd name="connsiteX58" fmla="*/ 229109 w 229729"/>
                <a:gd name="connsiteY58" fmla="*/ 36943 h 266983"/>
                <a:gd name="connsiteX59" fmla="*/ 226936 w 229729"/>
                <a:gd name="connsiteY59" fmla="*/ 33839 h 266983"/>
                <a:gd name="connsiteX60" fmla="*/ 219796 w 229729"/>
                <a:gd name="connsiteY60" fmla="*/ 28561 h 266983"/>
                <a:gd name="connsiteX61" fmla="*/ 212345 w 229729"/>
                <a:gd name="connsiteY61" fmla="*/ 24215 h 266983"/>
                <a:gd name="connsiteX62" fmla="*/ 200858 w 229729"/>
                <a:gd name="connsiteY62" fmla="*/ 21110 h 266983"/>
                <a:gd name="connsiteX63" fmla="*/ 192476 w 229729"/>
                <a:gd name="connsiteY63" fmla="*/ 13660 h 266983"/>
                <a:gd name="connsiteX64" fmla="*/ 183163 w 229729"/>
                <a:gd name="connsiteY64" fmla="*/ 0 h 266983"/>
                <a:gd name="connsiteX65" fmla="*/ 173850 w 229729"/>
                <a:gd name="connsiteY65" fmla="*/ 9624 h 266983"/>
                <a:gd name="connsiteX66" fmla="*/ 170745 w 229729"/>
                <a:gd name="connsiteY66" fmla="*/ 24215 h 266983"/>
                <a:gd name="connsiteX67" fmla="*/ 170745 w 229729"/>
                <a:gd name="connsiteY67" fmla="*/ 43462 h 266983"/>
                <a:gd name="connsiteX68" fmla="*/ 166709 w 229729"/>
                <a:gd name="connsiteY68" fmla="*/ 43462 h 266983"/>
                <a:gd name="connsiteX69" fmla="*/ 163294 w 229729"/>
                <a:gd name="connsiteY69" fmla="*/ 44394 h 266983"/>
                <a:gd name="connsiteX70" fmla="*/ 158327 w 229729"/>
                <a:gd name="connsiteY70" fmla="*/ 44394 h 266983"/>
                <a:gd name="connsiteX71" fmla="*/ 150877 w 229729"/>
                <a:gd name="connsiteY71" fmla="*/ 46567 h 266983"/>
                <a:gd name="connsiteX72" fmla="*/ 150877 w 229729"/>
                <a:gd name="connsiteY72" fmla="*/ 48740 h 266983"/>
                <a:gd name="connsiteX73" fmla="*/ 150877 w 229729"/>
                <a:gd name="connsiteY73" fmla="*/ 50603 h 266983"/>
                <a:gd name="connsiteX74" fmla="*/ 149014 w 229729"/>
                <a:gd name="connsiteY74" fmla="*/ 51844 h 266983"/>
                <a:gd name="connsiteX75" fmla="*/ 146841 w 229729"/>
                <a:gd name="connsiteY75" fmla="*/ 54018 h 266983"/>
                <a:gd name="connsiteX76" fmla="*/ 146841 w 229729"/>
                <a:gd name="connsiteY76" fmla="*/ 63331 h 266983"/>
                <a:gd name="connsiteX77" fmla="*/ 146841 w 229729"/>
                <a:gd name="connsiteY77" fmla="*/ 70782 h 266983"/>
                <a:gd name="connsiteX78" fmla="*/ 149014 w 229729"/>
                <a:gd name="connsiteY78" fmla="*/ 73886 h 266983"/>
                <a:gd name="connsiteX79" fmla="*/ 150877 w 229729"/>
                <a:gd name="connsiteY79" fmla="*/ 78232 h 266983"/>
                <a:gd name="connsiteX80" fmla="*/ 156154 w 229729"/>
                <a:gd name="connsiteY80" fmla="*/ 81337 h 266983"/>
                <a:gd name="connsiteX81" fmla="*/ 163294 w 229729"/>
                <a:gd name="connsiteY81" fmla="*/ 81337 h 266983"/>
                <a:gd name="connsiteX82" fmla="*/ 152118 w 229729"/>
                <a:gd name="connsiteY82" fmla="*/ 98411 h 266983"/>
                <a:gd name="connsiteX83" fmla="*/ 146841 w 229729"/>
                <a:gd name="connsiteY83" fmla="*/ 111140 h 266983"/>
                <a:gd name="connsiteX84" fmla="*/ 143737 w 229729"/>
                <a:gd name="connsiteY84" fmla="*/ 125731 h 266983"/>
                <a:gd name="connsiteX85" fmla="*/ 139390 w 229729"/>
                <a:gd name="connsiteY85" fmla="*/ 138459 h 266983"/>
                <a:gd name="connsiteX86" fmla="*/ 130077 w 229729"/>
                <a:gd name="connsiteY86" fmla="*/ 150256 h 266983"/>
                <a:gd name="connsiteX87" fmla="*/ 115486 w 229729"/>
                <a:gd name="connsiteY87" fmla="*/ 162984 h 266983"/>
                <a:gd name="connsiteX88" fmla="*/ 114555 w 229729"/>
                <a:gd name="connsiteY88" fmla="*/ 165157 h 266983"/>
                <a:gd name="connsiteX89" fmla="*/ 112381 w 229729"/>
                <a:gd name="connsiteY89" fmla="*/ 165157 h 266983"/>
                <a:gd name="connsiteX90" fmla="*/ 110208 w 229729"/>
                <a:gd name="connsiteY90" fmla="*/ 165157 h 266983"/>
                <a:gd name="connsiteX91" fmla="*/ 108346 w 229729"/>
                <a:gd name="connsiteY91" fmla="*/ 162984 h 266983"/>
                <a:gd name="connsiteX92" fmla="*/ 107104 w 229729"/>
                <a:gd name="connsiteY92" fmla="*/ 159880 h 266983"/>
                <a:gd name="connsiteX93" fmla="*/ 100895 w 229729"/>
                <a:gd name="connsiteY93" fmla="*/ 162984 h 266983"/>
                <a:gd name="connsiteX94" fmla="*/ 97790 w 229729"/>
                <a:gd name="connsiteY94" fmla="*/ 168262 h 266983"/>
                <a:gd name="connsiteX95" fmla="*/ 95617 w 229729"/>
                <a:gd name="connsiteY95" fmla="*/ 172297 h 266983"/>
                <a:gd name="connsiteX96" fmla="*/ 93754 w 229729"/>
                <a:gd name="connsiteY96" fmla="*/ 177886 h 266983"/>
                <a:gd name="connsiteX97" fmla="*/ 90650 w 229729"/>
                <a:gd name="connsiteY97" fmla="*/ 183163 h 266983"/>
                <a:gd name="connsiteX98" fmla="*/ 86304 w 229729"/>
                <a:gd name="connsiteY98" fmla="*/ 188441 h 266983"/>
                <a:gd name="connsiteX99" fmla="*/ 83200 w 229729"/>
                <a:gd name="connsiteY99" fmla="*/ 188441 h 266983"/>
                <a:gd name="connsiteX100" fmla="*/ 80095 w 229729"/>
                <a:gd name="connsiteY100" fmla="*/ 188441 h 266983"/>
                <a:gd name="connsiteX101" fmla="*/ 73886 w 229729"/>
                <a:gd name="connsiteY101" fmla="*/ 187199 h 266983"/>
                <a:gd name="connsiteX102" fmla="*/ 66435 w 229729"/>
                <a:gd name="connsiteY102" fmla="*/ 187199 h 266983"/>
                <a:gd name="connsiteX103" fmla="*/ 59295 w 229729"/>
                <a:gd name="connsiteY103" fmla="*/ 188441 h 266983"/>
                <a:gd name="connsiteX104" fmla="*/ 39426 w 229729"/>
                <a:gd name="connsiteY104" fmla="*/ 197754 h 266983"/>
                <a:gd name="connsiteX105" fmla="*/ 22663 w 229729"/>
                <a:gd name="connsiteY105" fmla="*/ 212655 h 266983"/>
                <a:gd name="connsiteX106" fmla="*/ 10245 w 229729"/>
                <a:gd name="connsiteY106" fmla="*/ 229730 h 266983"/>
                <a:gd name="connsiteX107" fmla="*/ 0 w 229729"/>
                <a:gd name="connsiteY107" fmla="*/ 229730 h 266983"/>
                <a:gd name="connsiteX108" fmla="*/ 3104 w 229729"/>
                <a:gd name="connsiteY108" fmla="*/ 240285 h 266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229729" h="266983">
                  <a:moveTo>
                    <a:pt x="7140" y="247425"/>
                  </a:moveTo>
                  <a:lnTo>
                    <a:pt x="8382" y="254876"/>
                  </a:lnTo>
                  <a:lnTo>
                    <a:pt x="10245" y="269777"/>
                  </a:lnTo>
                  <a:lnTo>
                    <a:pt x="22663" y="269777"/>
                  </a:lnTo>
                  <a:lnTo>
                    <a:pt x="27009" y="262327"/>
                  </a:lnTo>
                  <a:lnTo>
                    <a:pt x="30113" y="254876"/>
                  </a:lnTo>
                  <a:lnTo>
                    <a:pt x="36322" y="249599"/>
                  </a:lnTo>
                  <a:lnTo>
                    <a:pt x="34149" y="240285"/>
                  </a:lnTo>
                  <a:lnTo>
                    <a:pt x="34149" y="235008"/>
                  </a:lnTo>
                  <a:lnTo>
                    <a:pt x="34149" y="231593"/>
                  </a:lnTo>
                  <a:lnTo>
                    <a:pt x="30113" y="229730"/>
                  </a:lnTo>
                  <a:lnTo>
                    <a:pt x="27009" y="224452"/>
                  </a:lnTo>
                  <a:lnTo>
                    <a:pt x="27009" y="220106"/>
                  </a:lnTo>
                  <a:lnTo>
                    <a:pt x="34149" y="222279"/>
                  </a:lnTo>
                  <a:lnTo>
                    <a:pt x="37253" y="224452"/>
                  </a:lnTo>
                  <a:lnTo>
                    <a:pt x="41600" y="224452"/>
                  </a:lnTo>
                  <a:lnTo>
                    <a:pt x="41600" y="225384"/>
                  </a:lnTo>
                  <a:lnTo>
                    <a:pt x="41600" y="229730"/>
                  </a:lnTo>
                  <a:lnTo>
                    <a:pt x="41600" y="231593"/>
                  </a:lnTo>
                  <a:lnTo>
                    <a:pt x="41600" y="236870"/>
                  </a:lnTo>
                  <a:lnTo>
                    <a:pt x="43773" y="240285"/>
                  </a:lnTo>
                  <a:lnTo>
                    <a:pt x="48740" y="239043"/>
                  </a:lnTo>
                  <a:lnTo>
                    <a:pt x="54018" y="239043"/>
                  </a:lnTo>
                  <a:lnTo>
                    <a:pt x="56191" y="236870"/>
                  </a:lnTo>
                  <a:lnTo>
                    <a:pt x="58364" y="235008"/>
                  </a:lnTo>
                  <a:lnTo>
                    <a:pt x="59295" y="235008"/>
                  </a:lnTo>
                  <a:lnTo>
                    <a:pt x="61468" y="232834"/>
                  </a:lnTo>
                  <a:lnTo>
                    <a:pt x="65504" y="232834"/>
                  </a:lnTo>
                  <a:lnTo>
                    <a:pt x="70782" y="232834"/>
                  </a:lnTo>
                  <a:lnTo>
                    <a:pt x="72955" y="229730"/>
                  </a:lnTo>
                  <a:lnTo>
                    <a:pt x="73886" y="224452"/>
                  </a:lnTo>
                  <a:lnTo>
                    <a:pt x="73886" y="220106"/>
                  </a:lnTo>
                  <a:lnTo>
                    <a:pt x="76059" y="212655"/>
                  </a:lnTo>
                  <a:lnTo>
                    <a:pt x="81026" y="220106"/>
                  </a:lnTo>
                  <a:lnTo>
                    <a:pt x="86304" y="229730"/>
                  </a:lnTo>
                  <a:lnTo>
                    <a:pt x="112381" y="217933"/>
                  </a:lnTo>
                  <a:lnTo>
                    <a:pt x="139390" y="205205"/>
                  </a:lnTo>
                  <a:lnTo>
                    <a:pt x="163294" y="192476"/>
                  </a:lnTo>
                  <a:lnTo>
                    <a:pt x="165468" y="170435"/>
                  </a:lnTo>
                  <a:lnTo>
                    <a:pt x="168572" y="152429"/>
                  </a:lnTo>
                  <a:lnTo>
                    <a:pt x="172918" y="138459"/>
                  </a:lnTo>
                  <a:lnTo>
                    <a:pt x="173850" y="125731"/>
                  </a:lnTo>
                  <a:lnTo>
                    <a:pt x="173850" y="113313"/>
                  </a:lnTo>
                  <a:lnTo>
                    <a:pt x="172918" y="96238"/>
                  </a:lnTo>
                  <a:lnTo>
                    <a:pt x="166709" y="73886"/>
                  </a:lnTo>
                  <a:lnTo>
                    <a:pt x="170745" y="72955"/>
                  </a:lnTo>
                  <a:lnTo>
                    <a:pt x="172918" y="68609"/>
                  </a:lnTo>
                  <a:lnTo>
                    <a:pt x="176023" y="66746"/>
                  </a:lnTo>
                  <a:lnTo>
                    <a:pt x="180059" y="65504"/>
                  </a:lnTo>
                  <a:lnTo>
                    <a:pt x="183163" y="66746"/>
                  </a:lnTo>
                  <a:lnTo>
                    <a:pt x="186267" y="68609"/>
                  </a:lnTo>
                  <a:lnTo>
                    <a:pt x="190614" y="73886"/>
                  </a:lnTo>
                  <a:lnTo>
                    <a:pt x="200858" y="68609"/>
                  </a:lnTo>
                  <a:lnTo>
                    <a:pt x="208309" y="61468"/>
                  </a:lnTo>
                  <a:lnTo>
                    <a:pt x="217622" y="54018"/>
                  </a:lnTo>
                  <a:lnTo>
                    <a:pt x="230040" y="50603"/>
                  </a:lnTo>
                  <a:lnTo>
                    <a:pt x="230040" y="44394"/>
                  </a:lnTo>
                  <a:lnTo>
                    <a:pt x="230040" y="41289"/>
                  </a:lnTo>
                  <a:lnTo>
                    <a:pt x="229109" y="36943"/>
                  </a:lnTo>
                  <a:lnTo>
                    <a:pt x="226936" y="33839"/>
                  </a:lnTo>
                  <a:lnTo>
                    <a:pt x="219796" y="28561"/>
                  </a:lnTo>
                  <a:lnTo>
                    <a:pt x="212345" y="24215"/>
                  </a:lnTo>
                  <a:lnTo>
                    <a:pt x="200858" y="21110"/>
                  </a:lnTo>
                  <a:lnTo>
                    <a:pt x="192476" y="13660"/>
                  </a:lnTo>
                  <a:lnTo>
                    <a:pt x="183163" y="0"/>
                  </a:lnTo>
                  <a:lnTo>
                    <a:pt x="173850" y="9624"/>
                  </a:lnTo>
                  <a:lnTo>
                    <a:pt x="170745" y="24215"/>
                  </a:lnTo>
                  <a:lnTo>
                    <a:pt x="170745" y="43462"/>
                  </a:lnTo>
                  <a:lnTo>
                    <a:pt x="166709" y="43462"/>
                  </a:lnTo>
                  <a:lnTo>
                    <a:pt x="163294" y="44394"/>
                  </a:lnTo>
                  <a:lnTo>
                    <a:pt x="158327" y="44394"/>
                  </a:lnTo>
                  <a:lnTo>
                    <a:pt x="150877" y="46567"/>
                  </a:lnTo>
                  <a:lnTo>
                    <a:pt x="150877" y="48740"/>
                  </a:lnTo>
                  <a:lnTo>
                    <a:pt x="150877" y="50603"/>
                  </a:lnTo>
                  <a:lnTo>
                    <a:pt x="149014" y="51844"/>
                  </a:lnTo>
                  <a:lnTo>
                    <a:pt x="146841" y="54018"/>
                  </a:lnTo>
                  <a:lnTo>
                    <a:pt x="146841" y="63331"/>
                  </a:lnTo>
                  <a:lnTo>
                    <a:pt x="146841" y="70782"/>
                  </a:lnTo>
                  <a:lnTo>
                    <a:pt x="149014" y="73886"/>
                  </a:lnTo>
                  <a:lnTo>
                    <a:pt x="150877" y="78232"/>
                  </a:lnTo>
                  <a:lnTo>
                    <a:pt x="156154" y="81337"/>
                  </a:lnTo>
                  <a:lnTo>
                    <a:pt x="163294" y="81337"/>
                  </a:lnTo>
                  <a:lnTo>
                    <a:pt x="152118" y="98411"/>
                  </a:lnTo>
                  <a:lnTo>
                    <a:pt x="146841" y="111140"/>
                  </a:lnTo>
                  <a:lnTo>
                    <a:pt x="143737" y="125731"/>
                  </a:lnTo>
                  <a:lnTo>
                    <a:pt x="139390" y="138459"/>
                  </a:lnTo>
                  <a:lnTo>
                    <a:pt x="130077" y="150256"/>
                  </a:lnTo>
                  <a:lnTo>
                    <a:pt x="115486" y="162984"/>
                  </a:lnTo>
                  <a:lnTo>
                    <a:pt x="114555" y="165157"/>
                  </a:lnTo>
                  <a:lnTo>
                    <a:pt x="112381" y="165157"/>
                  </a:lnTo>
                  <a:lnTo>
                    <a:pt x="110208" y="165157"/>
                  </a:lnTo>
                  <a:lnTo>
                    <a:pt x="108346" y="162984"/>
                  </a:lnTo>
                  <a:lnTo>
                    <a:pt x="107104" y="159880"/>
                  </a:lnTo>
                  <a:lnTo>
                    <a:pt x="100895" y="162984"/>
                  </a:lnTo>
                  <a:lnTo>
                    <a:pt x="97790" y="168262"/>
                  </a:lnTo>
                  <a:lnTo>
                    <a:pt x="95617" y="172297"/>
                  </a:lnTo>
                  <a:lnTo>
                    <a:pt x="93754" y="177886"/>
                  </a:lnTo>
                  <a:lnTo>
                    <a:pt x="90650" y="183163"/>
                  </a:lnTo>
                  <a:lnTo>
                    <a:pt x="86304" y="188441"/>
                  </a:lnTo>
                  <a:lnTo>
                    <a:pt x="83200" y="188441"/>
                  </a:lnTo>
                  <a:lnTo>
                    <a:pt x="80095" y="188441"/>
                  </a:lnTo>
                  <a:lnTo>
                    <a:pt x="73886" y="187199"/>
                  </a:lnTo>
                  <a:lnTo>
                    <a:pt x="66435" y="187199"/>
                  </a:lnTo>
                  <a:lnTo>
                    <a:pt x="59295" y="188441"/>
                  </a:lnTo>
                  <a:lnTo>
                    <a:pt x="39426" y="197754"/>
                  </a:lnTo>
                  <a:lnTo>
                    <a:pt x="22663" y="212655"/>
                  </a:lnTo>
                  <a:lnTo>
                    <a:pt x="10245" y="229730"/>
                  </a:lnTo>
                  <a:lnTo>
                    <a:pt x="0" y="229730"/>
                  </a:lnTo>
                  <a:lnTo>
                    <a:pt x="3104" y="240285"/>
                  </a:lnTo>
                  <a:close/>
                </a:path>
              </a:pathLst>
            </a:custGeom>
            <a:solidFill>
              <a:srgbClr val="D9D9D9"/>
            </a:solidFill>
            <a:ln w="3104" cap="flat">
              <a:noFill/>
              <a:prstDash val="solid"/>
              <a:miter/>
            </a:ln>
          </p:spPr>
          <p:txBody>
            <a:bodyPr rtlCol="0" anchor="ctr"/>
            <a:lstStyle/>
            <a:p>
              <a:endParaRPr lang="en-US"/>
            </a:p>
          </p:txBody>
        </p:sp>
        <p:sp>
          <p:nvSpPr>
            <p:cNvPr id="94" name="Freeform: Shape 93">
              <a:extLst>
                <a:ext uri="{FF2B5EF4-FFF2-40B4-BE49-F238E27FC236}">
                  <a16:creationId xmlns:a16="http://schemas.microsoft.com/office/drawing/2014/main" id="{02C3DD7C-858F-4D18-8F21-716A0E0132EC}"/>
                </a:ext>
              </a:extLst>
            </p:cNvPr>
            <p:cNvSpPr/>
            <p:nvPr/>
          </p:nvSpPr>
          <p:spPr>
            <a:xfrm>
              <a:off x="6968829" y="5832193"/>
              <a:ext cx="43462" cy="18627"/>
            </a:xfrm>
            <a:custGeom>
              <a:avLst/>
              <a:gdLst>
                <a:gd name="connsiteX0" fmla="*/ 0 w 43462"/>
                <a:gd name="connsiteY0" fmla="*/ 0 h 18626"/>
                <a:gd name="connsiteX1" fmla="*/ 0 w 43462"/>
                <a:gd name="connsiteY1" fmla="*/ 11797 h 18626"/>
                <a:gd name="connsiteX2" fmla="*/ 16764 w 43462"/>
                <a:gd name="connsiteY2" fmla="*/ 11797 h 18626"/>
                <a:gd name="connsiteX3" fmla="*/ 29182 w 43462"/>
                <a:gd name="connsiteY3" fmla="*/ 13970 h 18626"/>
                <a:gd name="connsiteX4" fmla="*/ 39737 w 43462"/>
                <a:gd name="connsiteY4" fmla="*/ 20179 h 18626"/>
                <a:gd name="connsiteX5" fmla="*/ 43773 w 43462"/>
                <a:gd name="connsiteY5" fmla="*/ 20179 h 18626"/>
                <a:gd name="connsiteX6" fmla="*/ 41910 w 43462"/>
                <a:gd name="connsiteY6" fmla="*/ 14901 h 18626"/>
                <a:gd name="connsiteX7" fmla="*/ 41910 w 43462"/>
                <a:gd name="connsiteY7" fmla="*/ 11797 h 18626"/>
                <a:gd name="connsiteX8" fmla="*/ 39737 w 43462"/>
                <a:gd name="connsiteY8" fmla="*/ 7451 h 18626"/>
                <a:gd name="connsiteX9" fmla="*/ 39737 w 43462"/>
                <a:gd name="connsiteY9" fmla="*/ 4346 h 18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462" h="18626">
                  <a:moveTo>
                    <a:pt x="0" y="0"/>
                  </a:moveTo>
                  <a:lnTo>
                    <a:pt x="0" y="11797"/>
                  </a:lnTo>
                  <a:lnTo>
                    <a:pt x="16764" y="11797"/>
                  </a:lnTo>
                  <a:lnTo>
                    <a:pt x="29182" y="13970"/>
                  </a:lnTo>
                  <a:lnTo>
                    <a:pt x="39737" y="20179"/>
                  </a:lnTo>
                  <a:lnTo>
                    <a:pt x="43773" y="20179"/>
                  </a:lnTo>
                  <a:lnTo>
                    <a:pt x="41910" y="14901"/>
                  </a:lnTo>
                  <a:lnTo>
                    <a:pt x="41910" y="11797"/>
                  </a:lnTo>
                  <a:lnTo>
                    <a:pt x="39737" y="7451"/>
                  </a:lnTo>
                  <a:lnTo>
                    <a:pt x="39737" y="4346"/>
                  </a:lnTo>
                  <a:close/>
                </a:path>
              </a:pathLst>
            </a:custGeom>
            <a:solidFill>
              <a:srgbClr val="D9D9D9"/>
            </a:solidFill>
            <a:ln w="3104" cap="flat">
              <a:noFill/>
              <a:prstDash val="solid"/>
              <a:miter/>
            </a:ln>
          </p:spPr>
          <p:txBody>
            <a:bodyPr rtlCol="0" anchor="ctr"/>
            <a:lstStyle/>
            <a:p>
              <a:endParaRPr lang="en-US"/>
            </a:p>
          </p:txBody>
        </p:sp>
        <p:sp>
          <p:nvSpPr>
            <p:cNvPr id="95" name="Freeform: Shape 94">
              <a:extLst>
                <a:ext uri="{FF2B5EF4-FFF2-40B4-BE49-F238E27FC236}">
                  <a16:creationId xmlns:a16="http://schemas.microsoft.com/office/drawing/2014/main" id="{288B921D-0DFB-457C-9670-5288CA555B10}"/>
                </a:ext>
              </a:extLst>
            </p:cNvPr>
            <p:cNvSpPr/>
            <p:nvPr/>
          </p:nvSpPr>
          <p:spPr>
            <a:xfrm>
              <a:off x="6983420" y="5324304"/>
              <a:ext cx="15522" cy="24836"/>
            </a:xfrm>
            <a:custGeom>
              <a:avLst/>
              <a:gdLst>
                <a:gd name="connsiteX0" fmla="*/ 10555 w 15522"/>
                <a:gd name="connsiteY0" fmla="*/ 22352 h 24835"/>
                <a:gd name="connsiteX1" fmla="*/ 14591 w 15522"/>
                <a:gd name="connsiteY1" fmla="*/ 17075 h 24835"/>
                <a:gd name="connsiteX2" fmla="*/ 16764 w 15522"/>
                <a:gd name="connsiteY2" fmla="*/ 11797 h 24835"/>
                <a:gd name="connsiteX3" fmla="*/ 16764 w 15522"/>
                <a:gd name="connsiteY3" fmla="*/ 7451 h 24835"/>
                <a:gd name="connsiteX4" fmla="*/ 14591 w 15522"/>
                <a:gd name="connsiteY4" fmla="*/ 4346 h 24835"/>
                <a:gd name="connsiteX5" fmla="*/ 14591 w 15522"/>
                <a:gd name="connsiteY5" fmla="*/ 2173 h 24835"/>
                <a:gd name="connsiteX6" fmla="*/ 12728 w 15522"/>
                <a:gd name="connsiteY6" fmla="*/ 2173 h 24835"/>
                <a:gd name="connsiteX7" fmla="*/ 9624 w 15522"/>
                <a:gd name="connsiteY7" fmla="*/ 0 h 24835"/>
                <a:gd name="connsiteX8" fmla="*/ 7451 w 15522"/>
                <a:gd name="connsiteY8" fmla="*/ 6519 h 24835"/>
                <a:gd name="connsiteX9" fmla="*/ 5277 w 15522"/>
                <a:gd name="connsiteY9" fmla="*/ 9624 h 24835"/>
                <a:gd name="connsiteX10" fmla="*/ 3415 w 15522"/>
                <a:gd name="connsiteY10" fmla="*/ 13660 h 24835"/>
                <a:gd name="connsiteX11" fmla="*/ 0 w 15522"/>
                <a:gd name="connsiteY11" fmla="*/ 14901 h 24835"/>
                <a:gd name="connsiteX12" fmla="*/ 0 w 15522"/>
                <a:gd name="connsiteY12" fmla="*/ 27630 h 24835"/>
                <a:gd name="connsiteX13" fmla="*/ 9624 w 15522"/>
                <a:gd name="connsiteY13" fmla="*/ 27630 h 24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522" h="24835">
                  <a:moveTo>
                    <a:pt x="10555" y="22352"/>
                  </a:moveTo>
                  <a:lnTo>
                    <a:pt x="14591" y="17075"/>
                  </a:lnTo>
                  <a:lnTo>
                    <a:pt x="16764" y="11797"/>
                  </a:lnTo>
                  <a:lnTo>
                    <a:pt x="16764" y="7451"/>
                  </a:lnTo>
                  <a:lnTo>
                    <a:pt x="14591" y="4346"/>
                  </a:lnTo>
                  <a:lnTo>
                    <a:pt x="14591" y="2173"/>
                  </a:lnTo>
                  <a:lnTo>
                    <a:pt x="12728" y="2173"/>
                  </a:lnTo>
                  <a:lnTo>
                    <a:pt x="9624" y="0"/>
                  </a:lnTo>
                  <a:lnTo>
                    <a:pt x="7451" y="6519"/>
                  </a:lnTo>
                  <a:lnTo>
                    <a:pt x="5277" y="9624"/>
                  </a:lnTo>
                  <a:lnTo>
                    <a:pt x="3415" y="13660"/>
                  </a:lnTo>
                  <a:lnTo>
                    <a:pt x="0" y="14901"/>
                  </a:lnTo>
                  <a:lnTo>
                    <a:pt x="0" y="27630"/>
                  </a:lnTo>
                  <a:lnTo>
                    <a:pt x="9624" y="27630"/>
                  </a:lnTo>
                  <a:close/>
                </a:path>
              </a:pathLst>
            </a:custGeom>
            <a:solidFill>
              <a:srgbClr val="D9D9D9"/>
            </a:solidFill>
            <a:ln w="3104" cap="flat">
              <a:noFill/>
              <a:prstDash val="solid"/>
              <a:miter/>
            </a:ln>
          </p:spPr>
          <p:txBody>
            <a:bodyPr rtlCol="0" anchor="ctr"/>
            <a:lstStyle/>
            <a:p>
              <a:endParaRPr lang="en-US"/>
            </a:p>
          </p:txBody>
        </p:sp>
        <p:sp>
          <p:nvSpPr>
            <p:cNvPr id="96" name="Freeform: Shape 95">
              <a:extLst>
                <a:ext uri="{FF2B5EF4-FFF2-40B4-BE49-F238E27FC236}">
                  <a16:creationId xmlns:a16="http://schemas.microsoft.com/office/drawing/2014/main" id="{92F51CE1-CBC7-41A4-AE3B-EA6C72FB8A29}"/>
                </a:ext>
              </a:extLst>
            </p:cNvPr>
            <p:cNvSpPr/>
            <p:nvPr/>
          </p:nvSpPr>
          <p:spPr>
            <a:xfrm>
              <a:off x="6832543" y="5765758"/>
              <a:ext cx="99343" cy="108656"/>
            </a:xfrm>
            <a:custGeom>
              <a:avLst/>
              <a:gdLst>
                <a:gd name="connsiteX0" fmla="*/ 63641 w 99342"/>
                <a:gd name="connsiteY0" fmla="*/ 107725 h 108656"/>
                <a:gd name="connsiteX1" fmla="*/ 67677 w 99342"/>
                <a:gd name="connsiteY1" fmla="*/ 107725 h 108656"/>
                <a:gd name="connsiteX2" fmla="*/ 63641 w 99342"/>
                <a:gd name="connsiteY2" fmla="*/ 88787 h 108656"/>
                <a:gd name="connsiteX3" fmla="*/ 60537 w 99342"/>
                <a:gd name="connsiteY3" fmla="*/ 78232 h 108656"/>
                <a:gd name="connsiteX4" fmla="*/ 53086 w 99342"/>
                <a:gd name="connsiteY4" fmla="*/ 66435 h 108656"/>
                <a:gd name="connsiteX5" fmla="*/ 46877 w 99342"/>
                <a:gd name="connsiteY5" fmla="*/ 53707 h 108656"/>
                <a:gd name="connsiteX6" fmla="*/ 54017 w 99342"/>
                <a:gd name="connsiteY6" fmla="*/ 50603 h 108656"/>
                <a:gd name="connsiteX7" fmla="*/ 61468 w 99342"/>
                <a:gd name="connsiteY7" fmla="*/ 46567 h 108656"/>
                <a:gd name="connsiteX8" fmla="*/ 67677 w 99342"/>
                <a:gd name="connsiteY8" fmla="*/ 43152 h 108656"/>
                <a:gd name="connsiteX9" fmla="*/ 70781 w 99342"/>
                <a:gd name="connsiteY9" fmla="*/ 43152 h 108656"/>
                <a:gd name="connsiteX10" fmla="*/ 70781 w 99342"/>
                <a:gd name="connsiteY10" fmla="*/ 33838 h 108656"/>
                <a:gd name="connsiteX11" fmla="*/ 50913 w 99342"/>
                <a:gd name="connsiteY11" fmla="*/ 39116 h 108656"/>
                <a:gd name="connsiteX12" fmla="*/ 31355 w 99342"/>
                <a:gd name="connsiteY12" fmla="*/ 46567 h 108656"/>
                <a:gd name="connsiteX13" fmla="*/ 29182 w 99342"/>
                <a:gd name="connsiteY13" fmla="*/ 43152 h 108656"/>
                <a:gd name="connsiteX14" fmla="*/ 27009 w 99342"/>
                <a:gd name="connsiteY14" fmla="*/ 40979 h 108656"/>
                <a:gd name="connsiteX15" fmla="*/ 27009 w 99342"/>
                <a:gd name="connsiteY15" fmla="*/ 39116 h 108656"/>
                <a:gd name="connsiteX16" fmla="*/ 23904 w 99342"/>
                <a:gd name="connsiteY16" fmla="*/ 36943 h 108656"/>
                <a:gd name="connsiteX17" fmla="*/ 23904 w 99342"/>
                <a:gd name="connsiteY17" fmla="*/ 26388 h 108656"/>
                <a:gd name="connsiteX18" fmla="*/ 43773 w 99342"/>
                <a:gd name="connsiteY18" fmla="*/ 24215 h 108656"/>
                <a:gd name="connsiteX19" fmla="*/ 60537 w 99342"/>
                <a:gd name="connsiteY19" fmla="*/ 24215 h 108656"/>
                <a:gd name="connsiteX20" fmla="*/ 80095 w 99342"/>
                <a:gd name="connsiteY20" fmla="*/ 26388 h 108656"/>
                <a:gd name="connsiteX21" fmla="*/ 85373 w 99342"/>
                <a:gd name="connsiteY21" fmla="*/ 21110 h 108656"/>
                <a:gd name="connsiteX22" fmla="*/ 90650 w 99342"/>
                <a:gd name="connsiteY22" fmla="*/ 14591 h 108656"/>
                <a:gd name="connsiteX23" fmla="*/ 96859 w 99342"/>
                <a:gd name="connsiteY23" fmla="*/ 9313 h 108656"/>
                <a:gd name="connsiteX24" fmla="*/ 96859 w 99342"/>
                <a:gd name="connsiteY24" fmla="*/ 7140 h 108656"/>
                <a:gd name="connsiteX25" fmla="*/ 97790 w 99342"/>
                <a:gd name="connsiteY25" fmla="*/ 7140 h 108656"/>
                <a:gd name="connsiteX26" fmla="*/ 99963 w 99342"/>
                <a:gd name="connsiteY26" fmla="*/ 6209 h 108656"/>
                <a:gd name="connsiteX27" fmla="*/ 96859 w 99342"/>
                <a:gd name="connsiteY27" fmla="*/ 6209 h 108656"/>
                <a:gd name="connsiteX28" fmla="*/ 96859 w 99342"/>
                <a:gd name="connsiteY28" fmla="*/ 4036 h 108656"/>
                <a:gd name="connsiteX29" fmla="*/ 94686 w 99342"/>
                <a:gd name="connsiteY29" fmla="*/ 4036 h 108656"/>
                <a:gd name="connsiteX30" fmla="*/ 94686 w 99342"/>
                <a:gd name="connsiteY30" fmla="*/ 1863 h 108656"/>
                <a:gd name="connsiteX31" fmla="*/ 94686 w 99342"/>
                <a:gd name="connsiteY31" fmla="*/ 0 h 108656"/>
                <a:gd name="connsiteX32" fmla="*/ 92823 w 99342"/>
                <a:gd name="connsiteY32" fmla="*/ 0 h 108656"/>
                <a:gd name="connsiteX33" fmla="*/ 90650 w 99342"/>
                <a:gd name="connsiteY33" fmla="*/ 0 h 108656"/>
                <a:gd name="connsiteX34" fmla="*/ 80095 w 99342"/>
                <a:gd name="connsiteY34" fmla="*/ 6209 h 108656"/>
                <a:gd name="connsiteX35" fmla="*/ 68608 w 99342"/>
                <a:gd name="connsiteY35" fmla="*/ 9313 h 108656"/>
                <a:gd name="connsiteX36" fmla="*/ 60537 w 99342"/>
                <a:gd name="connsiteY36" fmla="*/ 11486 h 108656"/>
                <a:gd name="connsiteX37" fmla="*/ 49050 w 99342"/>
                <a:gd name="connsiteY37" fmla="*/ 11486 h 108656"/>
                <a:gd name="connsiteX38" fmla="*/ 31355 w 99342"/>
                <a:gd name="connsiteY38" fmla="*/ 6209 h 108656"/>
                <a:gd name="connsiteX39" fmla="*/ 27009 w 99342"/>
                <a:gd name="connsiteY39" fmla="*/ 11486 h 108656"/>
                <a:gd name="connsiteX40" fmla="*/ 19868 w 99342"/>
                <a:gd name="connsiteY40" fmla="*/ 22042 h 108656"/>
                <a:gd name="connsiteX41" fmla="*/ 12418 w 99342"/>
                <a:gd name="connsiteY41" fmla="*/ 35701 h 108656"/>
                <a:gd name="connsiteX42" fmla="*/ 5277 w 99342"/>
                <a:gd name="connsiteY42" fmla="*/ 50603 h 108656"/>
                <a:gd name="connsiteX43" fmla="*/ 0 w 99342"/>
                <a:gd name="connsiteY43" fmla="*/ 61158 h 108656"/>
                <a:gd name="connsiteX44" fmla="*/ 0 w 99342"/>
                <a:gd name="connsiteY44" fmla="*/ 70782 h 108656"/>
                <a:gd name="connsiteX45" fmla="*/ 4036 w 99342"/>
                <a:gd name="connsiteY45" fmla="*/ 80405 h 108656"/>
                <a:gd name="connsiteX46" fmla="*/ 7140 w 99342"/>
                <a:gd name="connsiteY46" fmla="*/ 86614 h 108656"/>
                <a:gd name="connsiteX47" fmla="*/ 9313 w 99342"/>
                <a:gd name="connsiteY47" fmla="*/ 94065 h 108656"/>
                <a:gd name="connsiteX48" fmla="*/ 7140 w 99342"/>
                <a:gd name="connsiteY48" fmla="*/ 107725 h 108656"/>
                <a:gd name="connsiteX49" fmla="*/ 9313 w 99342"/>
                <a:gd name="connsiteY49" fmla="*/ 107725 h 108656"/>
                <a:gd name="connsiteX50" fmla="*/ 9313 w 99342"/>
                <a:gd name="connsiteY50" fmla="*/ 108966 h 108656"/>
                <a:gd name="connsiteX51" fmla="*/ 11486 w 99342"/>
                <a:gd name="connsiteY51" fmla="*/ 108966 h 108656"/>
                <a:gd name="connsiteX52" fmla="*/ 11486 w 99342"/>
                <a:gd name="connsiteY52" fmla="*/ 110829 h 108656"/>
                <a:gd name="connsiteX53" fmla="*/ 27009 w 99342"/>
                <a:gd name="connsiteY53" fmla="*/ 110829 h 108656"/>
                <a:gd name="connsiteX54" fmla="*/ 27009 w 99342"/>
                <a:gd name="connsiteY54" fmla="*/ 70782 h 108656"/>
                <a:gd name="connsiteX55" fmla="*/ 36322 w 99342"/>
                <a:gd name="connsiteY55" fmla="*/ 83510 h 108656"/>
                <a:gd name="connsiteX56" fmla="*/ 45946 w 99342"/>
                <a:gd name="connsiteY56" fmla="*/ 96238 h 108656"/>
                <a:gd name="connsiteX57" fmla="*/ 56191 w 99342"/>
                <a:gd name="connsiteY57" fmla="*/ 107725 h 108656"/>
                <a:gd name="connsiteX58" fmla="*/ 58364 w 99342"/>
                <a:gd name="connsiteY58" fmla="*/ 107725 h 108656"/>
                <a:gd name="connsiteX59" fmla="*/ 58364 w 99342"/>
                <a:gd name="connsiteY59" fmla="*/ 108966 h 108656"/>
                <a:gd name="connsiteX60" fmla="*/ 60537 w 99342"/>
                <a:gd name="connsiteY60" fmla="*/ 108966 h 108656"/>
                <a:gd name="connsiteX61" fmla="*/ 63641 w 99342"/>
                <a:gd name="connsiteY61" fmla="*/ 110829 h 108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99342" h="108656">
                  <a:moveTo>
                    <a:pt x="63641" y="107725"/>
                  </a:moveTo>
                  <a:lnTo>
                    <a:pt x="67677" y="107725"/>
                  </a:lnTo>
                  <a:lnTo>
                    <a:pt x="63641" y="88787"/>
                  </a:lnTo>
                  <a:lnTo>
                    <a:pt x="60537" y="78232"/>
                  </a:lnTo>
                  <a:lnTo>
                    <a:pt x="53086" y="66435"/>
                  </a:lnTo>
                  <a:lnTo>
                    <a:pt x="46877" y="53707"/>
                  </a:lnTo>
                  <a:lnTo>
                    <a:pt x="54017" y="50603"/>
                  </a:lnTo>
                  <a:lnTo>
                    <a:pt x="61468" y="46567"/>
                  </a:lnTo>
                  <a:lnTo>
                    <a:pt x="67677" y="43152"/>
                  </a:lnTo>
                  <a:lnTo>
                    <a:pt x="70781" y="43152"/>
                  </a:lnTo>
                  <a:lnTo>
                    <a:pt x="70781" y="33838"/>
                  </a:lnTo>
                  <a:lnTo>
                    <a:pt x="50913" y="39116"/>
                  </a:lnTo>
                  <a:lnTo>
                    <a:pt x="31355" y="46567"/>
                  </a:lnTo>
                  <a:lnTo>
                    <a:pt x="29182" y="43152"/>
                  </a:lnTo>
                  <a:lnTo>
                    <a:pt x="27009" y="40979"/>
                  </a:lnTo>
                  <a:lnTo>
                    <a:pt x="27009" y="39116"/>
                  </a:lnTo>
                  <a:lnTo>
                    <a:pt x="23904" y="36943"/>
                  </a:lnTo>
                  <a:lnTo>
                    <a:pt x="23904" y="26388"/>
                  </a:lnTo>
                  <a:lnTo>
                    <a:pt x="43773" y="24215"/>
                  </a:lnTo>
                  <a:lnTo>
                    <a:pt x="60537" y="24215"/>
                  </a:lnTo>
                  <a:lnTo>
                    <a:pt x="80095" y="26388"/>
                  </a:lnTo>
                  <a:lnTo>
                    <a:pt x="85373" y="21110"/>
                  </a:lnTo>
                  <a:lnTo>
                    <a:pt x="90650" y="14591"/>
                  </a:lnTo>
                  <a:lnTo>
                    <a:pt x="96859" y="9313"/>
                  </a:lnTo>
                  <a:lnTo>
                    <a:pt x="96859" y="7140"/>
                  </a:lnTo>
                  <a:lnTo>
                    <a:pt x="97790" y="7140"/>
                  </a:lnTo>
                  <a:lnTo>
                    <a:pt x="99963" y="6209"/>
                  </a:lnTo>
                  <a:lnTo>
                    <a:pt x="96859" y="6209"/>
                  </a:lnTo>
                  <a:lnTo>
                    <a:pt x="96859" y="4036"/>
                  </a:lnTo>
                  <a:lnTo>
                    <a:pt x="94686" y="4036"/>
                  </a:lnTo>
                  <a:lnTo>
                    <a:pt x="94686" y="1863"/>
                  </a:lnTo>
                  <a:lnTo>
                    <a:pt x="94686" y="0"/>
                  </a:lnTo>
                  <a:lnTo>
                    <a:pt x="92823" y="0"/>
                  </a:lnTo>
                  <a:lnTo>
                    <a:pt x="90650" y="0"/>
                  </a:lnTo>
                  <a:lnTo>
                    <a:pt x="80095" y="6209"/>
                  </a:lnTo>
                  <a:lnTo>
                    <a:pt x="68608" y="9313"/>
                  </a:lnTo>
                  <a:lnTo>
                    <a:pt x="60537" y="11486"/>
                  </a:lnTo>
                  <a:lnTo>
                    <a:pt x="49050" y="11486"/>
                  </a:lnTo>
                  <a:lnTo>
                    <a:pt x="31355" y="6209"/>
                  </a:lnTo>
                  <a:lnTo>
                    <a:pt x="27009" y="11486"/>
                  </a:lnTo>
                  <a:lnTo>
                    <a:pt x="19868" y="22042"/>
                  </a:lnTo>
                  <a:lnTo>
                    <a:pt x="12418" y="35701"/>
                  </a:lnTo>
                  <a:lnTo>
                    <a:pt x="5277" y="50603"/>
                  </a:lnTo>
                  <a:lnTo>
                    <a:pt x="0" y="61158"/>
                  </a:lnTo>
                  <a:lnTo>
                    <a:pt x="0" y="70782"/>
                  </a:lnTo>
                  <a:lnTo>
                    <a:pt x="4036" y="80405"/>
                  </a:lnTo>
                  <a:lnTo>
                    <a:pt x="7140" y="86614"/>
                  </a:lnTo>
                  <a:lnTo>
                    <a:pt x="9313" y="94065"/>
                  </a:lnTo>
                  <a:lnTo>
                    <a:pt x="7140" y="107725"/>
                  </a:lnTo>
                  <a:lnTo>
                    <a:pt x="9313" y="107725"/>
                  </a:lnTo>
                  <a:lnTo>
                    <a:pt x="9313" y="108966"/>
                  </a:lnTo>
                  <a:lnTo>
                    <a:pt x="11486" y="108966"/>
                  </a:lnTo>
                  <a:lnTo>
                    <a:pt x="11486" y="110829"/>
                  </a:lnTo>
                  <a:lnTo>
                    <a:pt x="27009" y="110829"/>
                  </a:lnTo>
                  <a:lnTo>
                    <a:pt x="27009" y="70782"/>
                  </a:lnTo>
                  <a:lnTo>
                    <a:pt x="36322" y="83510"/>
                  </a:lnTo>
                  <a:lnTo>
                    <a:pt x="45946" y="96238"/>
                  </a:lnTo>
                  <a:lnTo>
                    <a:pt x="56191" y="107725"/>
                  </a:lnTo>
                  <a:lnTo>
                    <a:pt x="58364" y="107725"/>
                  </a:lnTo>
                  <a:lnTo>
                    <a:pt x="58364" y="108966"/>
                  </a:lnTo>
                  <a:lnTo>
                    <a:pt x="60537" y="108966"/>
                  </a:lnTo>
                  <a:lnTo>
                    <a:pt x="63641" y="110829"/>
                  </a:lnTo>
                  <a:close/>
                </a:path>
              </a:pathLst>
            </a:custGeom>
            <a:solidFill>
              <a:srgbClr val="D9D9D9"/>
            </a:solidFill>
            <a:ln w="3104" cap="flat">
              <a:noFill/>
              <a:prstDash val="solid"/>
              <a:miter/>
            </a:ln>
          </p:spPr>
          <p:txBody>
            <a:bodyPr rtlCol="0" anchor="ctr"/>
            <a:lstStyle/>
            <a:p>
              <a:endParaRPr lang="en-US"/>
            </a:p>
          </p:txBody>
        </p:sp>
        <p:sp>
          <p:nvSpPr>
            <p:cNvPr id="97" name="Freeform: Shape 96">
              <a:extLst>
                <a:ext uri="{FF2B5EF4-FFF2-40B4-BE49-F238E27FC236}">
                  <a16:creationId xmlns:a16="http://schemas.microsoft.com/office/drawing/2014/main" id="{919840FC-AF3F-47A5-82E4-1C44D565E63D}"/>
                </a:ext>
              </a:extLst>
            </p:cNvPr>
            <p:cNvSpPr/>
            <p:nvPr/>
          </p:nvSpPr>
          <p:spPr>
            <a:xfrm>
              <a:off x="7352229" y="5852372"/>
              <a:ext cx="21731" cy="34149"/>
            </a:xfrm>
            <a:custGeom>
              <a:avLst/>
              <a:gdLst>
                <a:gd name="connsiteX0" fmla="*/ 18937 w 21731"/>
                <a:gd name="connsiteY0" fmla="*/ 18937 h 34149"/>
                <a:gd name="connsiteX1" fmla="*/ 11487 w 21731"/>
                <a:gd name="connsiteY1" fmla="*/ 7451 h 34149"/>
                <a:gd name="connsiteX2" fmla="*/ 0 w 21731"/>
                <a:gd name="connsiteY2" fmla="*/ 0 h 34149"/>
                <a:gd name="connsiteX3" fmla="*/ 2173 w 21731"/>
                <a:gd name="connsiteY3" fmla="*/ 13660 h 34149"/>
                <a:gd name="connsiteX4" fmla="*/ 4346 w 21731"/>
                <a:gd name="connsiteY4" fmla="*/ 22352 h 34149"/>
                <a:gd name="connsiteX5" fmla="*/ 7451 w 21731"/>
                <a:gd name="connsiteY5" fmla="*/ 31666 h 34149"/>
                <a:gd name="connsiteX6" fmla="*/ 20800 w 21731"/>
                <a:gd name="connsiteY6" fmla="*/ 36943 h 34149"/>
                <a:gd name="connsiteX7" fmla="*/ 20800 w 21731"/>
                <a:gd name="connsiteY7" fmla="*/ 31666 h 34149"/>
                <a:gd name="connsiteX8" fmla="*/ 24215 w 21731"/>
                <a:gd name="connsiteY8" fmla="*/ 31666 h 34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731" h="34149">
                  <a:moveTo>
                    <a:pt x="18937" y="18937"/>
                  </a:moveTo>
                  <a:lnTo>
                    <a:pt x="11487" y="7451"/>
                  </a:lnTo>
                  <a:lnTo>
                    <a:pt x="0" y="0"/>
                  </a:lnTo>
                  <a:lnTo>
                    <a:pt x="2173" y="13660"/>
                  </a:lnTo>
                  <a:lnTo>
                    <a:pt x="4346" y="22352"/>
                  </a:lnTo>
                  <a:lnTo>
                    <a:pt x="7451" y="31666"/>
                  </a:lnTo>
                  <a:lnTo>
                    <a:pt x="20800" y="36943"/>
                  </a:lnTo>
                  <a:lnTo>
                    <a:pt x="20800" y="31666"/>
                  </a:lnTo>
                  <a:lnTo>
                    <a:pt x="24215" y="31666"/>
                  </a:lnTo>
                  <a:close/>
                </a:path>
              </a:pathLst>
            </a:custGeom>
            <a:solidFill>
              <a:srgbClr val="D9D9D9"/>
            </a:solidFill>
            <a:ln w="3104" cap="flat">
              <a:noFill/>
              <a:prstDash val="solid"/>
              <a:miter/>
            </a:ln>
          </p:spPr>
          <p:txBody>
            <a:bodyPr rtlCol="0" anchor="ctr"/>
            <a:lstStyle/>
            <a:p>
              <a:endParaRPr lang="en-US"/>
            </a:p>
          </p:txBody>
        </p:sp>
        <p:sp>
          <p:nvSpPr>
            <p:cNvPr id="98" name="Freeform: Shape 97">
              <a:extLst>
                <a:ext uri="{FF2B5EF4-FFF2-40B4-BE49-F238E27FC236}">
                  <a16:creationId xmlns:a16="http://schemas.microsoft.com/office/drawing/2014/main" id="{E154A8B3-5A4C-48C4-97C1-32BD9A53F986}"/>
                </a:ext>
              </a:extLst>
            </p:cNvPr>
            <p:cNvSpPr/>
            <p:nvPr/>
          </p:nvSpPr>
          <p:spPr>
            <a:xfrm>
              <a:off x="6269084" y="5666105"/>
              <a:ext cx="24836" cy="55880"/>
            </a:xfrm>
            <a:custGeom>
              <a:avLst/>
              <a:gdLst>
                <a:gd name="connsiteX0" fmla="*/ 23904 w 24835"/>
                <a:gd name="connsiteY0" fmla="*/ 41289 h 55880"/>
                <a:gd name="connsiteX1" fmla="*/ 23904 w 24835"/>
                <a:gd name="connsiteY1" fmla="*/ 39116 h 55880"/>
                <a:gd name="connsiteX2" fmla="*/ 23904 w 24835"/>
                <a:gd name="connsiteY2" fmla="*/ 20179 h 55880"/>
                <a:gd name="connsiteX3" fmla="*/ 17695 w 24835"/>
                <a:gd name="connsiteY3" fmla="*/ 7451 h 55880"/>
                <a:gd name="connsiteX4" fmla="*/ 7140 w 24835"/>
                <a:gd name="connsiteY4" fmla="*/ 0 h 55880"/>
                <a:gd name="connsiteX5" fmla="*/ 4967 w 24835"/>
                <a:gd name="connsiteY5" fmla="*/ 5278 h 55880"/>
                <a:gd name="connsiteX6" fmla="*/ 4036 w 24835"/>
                <a:gd name="connsiteY6" fmla="*/ 9624 h 55880"/>
                <a:gd name="connsiteX7" fmla="*/ 1863 w 24835"/>
                <a:gd name="connsiteY7" fmla="*/ 11797 h 55880"/>
                <a:gd name="connsiteX8" fmla="*/ 0 w 24835"/>
                <a:gd name="connsiteY8" fmla="*/ 14901 h 55880"/>
                <a:gd name="connsiteX9" fmla="*/ 0 w 24835"/>
                <a:gd name="connsiteY9" fmla="*/ 36943 h 55880"/>
                <a:gd name="connsiteX10" fmla="*/ 7140 w 24835"/>
                <a:gd name="connsiteY10" fmla="*/ 51844 h 55880"/>
                <a:gd name="connsiteX11" fmla="*/ 9313 w 24835"/>
                <a:gd name="connsiteY11" fmla="*/ 54018 h 55880"/>
                <a:gd name="connsiteX12" fmla="*/ 10244 w 24835"/>
                <a:gd name="connsiteY12" fmla="*/ 54018 h 55880"/>
                <a:gd name="connsiteX13" fmla="*/ 12418 w 24835"/>
                <a:gd name="connsiteY13" fmla="*/ 56191 h 55880"/>
                <a:gd name="connsiteX14" fmla="*/ 14591 w 24835"/>
                <a:gd name="connsiteY14" fmla="*/ 56191 h 55880"/>
                <a:gd name="connsiteX15" fmla="*/ 17695 w 24835"/>
                <a:gd name="connsiteY15" fmla="*/ 54018 h 55880"/>
                <a:gd name="connsiteX16" fmla="*/ 19558 w 24835"/>
                <a:gd name="connsiteY16" fmla="*/ 49671 h 55880"/>
                <a:gd name="connsiteX17" fmla="*/ 23904 w 24835"/>
                <a:gd name="connsiteY17" fmla="*/ 48740 h 55880"/>
                <a:gd name="connsiteX18" fmla="*/ 27009 w 24835"/>
                <a:gd name="connsiteY18" fmla="*/ 48740 h 55880"/>
                <a:gd name="connsiteX19" fmla="*/ 27009 w 24835"/>
                <a:gd name="connsiteY19" fmla="*/ 44394 h 55880"/>
                <a:gd name="connsiteX20" fmla="*/ 27009 w 24835"/>
                <a:gd name="connsiteY20" fmla="*/ 42221 h 55880"/>
                <a:gd name="connsiteX21" fmla="*/ 24836 w 24835"/>
                <a:gd name="connsiteY21" fmla="*/ 41289 h 55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4835" h="55880">
                  <a:moveTo>
                    <a:pt x="23904" y="41289"/>
                  </a:moveTo>
                  <a:lnTo>
                    <a:pt x="23904" y="39116"/>
                  </a:lnTo>
                  <a:lnTo>
                    <a:pt x="23904" y="20179"/>
                  </a:lnTo>
                  <a:lnTo>
                    <a:pt x="17695" y="7451"/>
                  </a:lnTo>
                  <a:lnTo>
                    <a:pt x="7140" y="0"/>
                  </a:lnTo>
                  <a:lnTo>
                    <a:pt x="4967" y="5278"/>
                  </a:lnTo>
                  <a:lnTo>
                    <a:pt x="4036" y="9624"/>
                  </a:lnTo>
                  <a:lnTo>
                    <a:pt x="1863" y="11797"/>
                  </a:lnTo>
                  <a:lnTo>
                    <a:pt x="0" y="14901"/>
                  </a:lnTo>
                  <a:lnTo>
                    <a:pt x="0" y="36943"/>
                  </a:lnTo>
                  <a:lnTo>
                    <a:pt x="7140" y="51844"/>
                  </a:lnTo>
                  <a:lnTo>
                    <a:pt x="9313" y="54018"/>
                  </a:lnTo>
                  <a:lnTo>
                    <a:pt x="10244" y="54018"/>
                  </a:lnTo>
                  <a:lnTo>
                    <a:pt x="12418" y="56191"/>
                  </a:lnTo>
                  <a:lnTo>
                    <a:pt x="14591" y="56191"/>
                  </a:lnTo>
                  <a:lnTo>
                    <a:pt x="17695" y="54018"/>
                  </a:lnTo>
                  <a:lnTo>
                    <a:pt x="19558" y="49671"/>
                  </a:lnTo>
                  <a:lnTo>
                    <a:pt x="23904" y="48740"/>
                  </a:lnTo>
                  <a:lnTo>
                    <a:pt x="27009" y="48740"/>
                  </a:lnTo>
                  <a:lnTo>
                    <a:pt x="27009" y="44394"/>
                  </a:lnTo>
                  <a:lnTo>
                    <a:pt x="27009" y="42221"/>
                  </a:lnTo>
                  <a:lnTo>
                    <a:pt x="24836" y="41289"/>
                  </a:lnTo>
                  <a:close/>
                </a:path>
              </a:pathLst>
            </a:custGeom>
            <a:solidFill>
              <a:srgbClr val="D9D9D9"/>
            </a:solidFill>
            <a:ln w="3104" cap="flat">
              <a:noFill/>
              <a:prstDash val="solid"/>
              <a:miter/>
            </a:ln>
          </p:spPr>
          <p:txBody>
            <a:bodyPr rtlCol="0" anchor="ctr"/>
            <a:lstStyle/>
            <a:p>
              <a:endParaRPr lang="en-US"/>
            </a:p>
          </p:txBody>
        </p:sp>
        <p:sp>
          <p:nvSpPr>
            <p:cNvPr id="99" name="Freeform: Shape 98">
              <a:extLst>
                <a:ext uri="{FF2B5EF4-FFF2-40B4-BE49-F238E27FC236}">
                  <a16:creationId xmlns:a16="http://schemas.microsoft.com/office/drawing/2014/main" id="{805F3C37-E5CC-4C43-AA94-5E57FD253496}"/>
                </a:ext>
              </a:extLst>
            </p:cNvPr>
            <p:cNvSpPr/>
            <p:nvPr/>
          </p:nvSpPr>
          <p:spPr>
            <a:xfrm>
              <a:off x="6752448" y="5941160"/>
              <a:ext cx="599160" cy="468773"/>
            </a:xfrm>
            <a:custGeom>
              <a:avLst/>
              <a:gdLst>
                <a:gd name="connsiteX0" fmla="*/ 587363 w 599160"/>
                <a:gd name="connsiteY0" fmla="*/ 227557 h 468773"/>
                <a:gd name="connsiteX1" fmla="*/ 578050 w 599160"/>
                <a:gd name="connsiteY1" fmla="*/ 214828 h 468773"/>
                <a:gd name="connsiteX2" fmla="*/ 567495 w 599160"/>
                <a:gd name="connsiteY2" fmla="*/ 202100 h 468773"/>
                <a:gd name="connsiteX3" fmla="*/ 560355 w 599160"/>
                <a:gd name="connsiteY3" fmla="*/ 183163 h 468773"/>
                <a:gd name="connsiteX4" fmla="*/ 540486 w 599160"/>
                <a:gd name="connsiteY4" fmla="*/ 183163 h 468773"/>
                <a:gd name="connsiteX5" fmla="*/ 536450 w 599160"/>
                <a:gd name="connsiteY5" fmla="*/ 165157 h 468773"/>
                <a:gd name="connsiteX6" fmla="*/ 526826 w 599160"/>
                <a:gd name="connsiteY6" fmla="*/ 151498 h 468773"/>
                <a:gd name="connsiteX7" fmla="*/ 523722 w 599160"/>
                <a:gd name="connsiteY7" fmla="*/ 146220 h 468773"/>
                <a:gd name="connsiteX8" fmla="*/ 520617 w 599160"/>
                <a:gd name="connsiteY8" fmla="*/ 143115 h 468773"/>
                <a:gd name="connsiteX9" fmla="*/ 514408 w 599160"/>
                <a:gd name="connsiteY9" fmla="*/ 140942 h 468773"/>
                <a:gd name="connsiteX10" fmla="*/ 509131 w 599160"/>
                <a:gd name="connsiteY10" fmla="*/ 138769 h 468773"/>
                <a:gd name="connsiteX11" fmla="*/ 499818 w 599160"/>
                <a:gd name="connsiteY11" fmla="*/ 138769 h 468773"/>
                <a:gd name="connsiteX12" fmla="*/ 496713 w 599160"/>
                <a:gd name="connsiteY12" fmla="*/ 129145 h 468773"/>
                <a:gd name="connsiteX13" fmla="*/ 492677 w 599160"/>
                <a:gd name="connsiteY13" fmla="*/ 116417 h 468773"/>
                <a:gd name="connsiteX14" fmla="*/ 487400 w 599160"/>
                <a:gd name="connsiteY14" fmla="*/ 98411 h 468773"/>
                <a:gd name="connsiteX15" fmla="*/ 484295 w 599160"/>
                <a:gd name="connsiteY15" fmla="*/ 83820 h 468773"/>
                <a:gd name="connsiteX16" fmla="*/ 479949 w 599160"/>
                <a:gd name="connsiteY16" fmla="*/ 71092 h 468773"/>
                <a:gd name="connsiteX17" fmla="*/ 479949 w 599160"/>
                <a:gd name="connsiteY17" fmla="*/ 64573 h 468773"/>
                <a:gd name="connsiteX18" fmla="*/ 476845 w 599160"/>
                <a:gd name="connsiteY18" fmla="*/ 63641 h 468773"/>
                <a:gd name="connsiteX19" fmla="*/ 472809 w 599160"/>
                <a:gd name="connsiteY19" fmla="*/ 63641 h 468773"/>
                <a:gd name="connsiteX20" fmla="*/ 467531 w 599160"/>
                <a:gd name="connsiteY20" fmla="*/ 61468 h 468773"/>
                <a:gd name="connsiteX21" fmla="*/ 463496 w 599160"/>
                <a:gd name="connsiteY21" fmla="*/ 61468 h 468773"/>
                <a:gd name="connsiteX22" fmla="*/ 458218 w 599160"/>
                <a:gd name="connsiteY22" fmla="*/ 59295 h 468773"/>
                <a:gd name="connsiteX23" fmla="*/ 456045 w 599160"/>
                <a:gd name="connsiteY23" fmla="*/ 57122 h 468773"/>
                <a:gd name="connsiteX24" fmla="*/ 452940 w 599160"/>
                <a:gd name="connsiteY24" fmla="*/ 49982 h 468773"/>
                <a:gd name="connsiteX25" fmla="*/ 448905 w 599160"/>
                <a:gd name="connsiteY25" fmla="*/ 37253 h 468773"/>
                <a:gd name="connsiteX26" fmla="*/ 443627 w 599160"/>
                <a:gd name="connsiteY26" fmla="*/ 22352 h 468773"/>
                <a:gd name="connsiteX27" fmla="*/ 441454 w 599160"/>
                <a:gd name="connsiteY27" fmla="*/ 9624 h 468773"/>
                <a:gd name="connsiteX28" fmla="*/ 440523 w 599160"/>
                <a:gd name="connsiteY28" fmla="*/ 0 h 468773"/>
                <a:gd name="connsiteX29" fmla="*/ 436487 w 599160"/>
                <a:gd name="connsiteY29" fmla="*/ 0 h 468773"/>
                <a:gd name="connsiteX30" fmla="*/ 431209 w 599160"/>
                <a:gd name="connsiteY30" fmla="*/ 19247 h 468773"/>
                <a:gd name="connsiteX31" fmla="*/ 426863 w 599160"/>
                <a:gd name="connsiteY31" fmla="*/ 42531 h 468773"/>
                <a:gd name="connsiteX32" fmla="*/ 425931 w 599160"/>
                <a:gd name="connsiteY32" fmla="*/ 66746 h 468773"/>
                <a:gd name="connsiteX33" fmla="*/ 420654 w 599160"/>
                <a:gd name="connsiteY33" fmla="*/ 91271 h 468773"/>
                <a:gd name="connsiteX34" fmla="*/ 411341 w 599160"/>
                <a:gd name="connsiteY34" fmla="*/ 105862 h 468773"/>
                <a:gd name="connsiteX35" fmla="*/ 398923 w 599160"/>
                <a:gd name="connsiteY35" fmla="*/ 105862 h 468773"/>
                <a:gd name="connsiteX36" fmla="*/ 382159 w 599160"/>
                <a:gd name="connsiteY36" fmla="*/ 100584 h 468773"/>
                <a:gd name="connsiteX37" fmla="*/ 365395 w 599160"/>
                <a:gd name="connsiteY37" fmla="*/ 91271 h 468773"/>
                <a:gd name="connsiteX38" fmla="*/ 348941 w 599160"/>
                <a:gd name="connsiteY38" fmla="*/ 81647 h 468773"/>
                <a:gd name="connsiteX39" fmla="*/ 336213 w 599160"/>
                <a:gd name="connsiteY39" fmla="*/ 74196 h 468773"/>
                <a:gd name="connsiteX40" fmla="*/ 343663 w 599160"/>
                <a:gd name="connsiteY40" fmla="*/ 49982 h 468773"/>
                <a:gd name="connsiteX41" fmla="*/ 356081 w 599160"/>
                <a:gd name="connsiteY41" fmla="*/ 33838 h 468773"/>
                <a:gd name="connsiteX42" fmla="*/ 356081 w 599160"/>
                <a:gd name="connsiteY42" fmla="*/ 24525 h 468773"/>
                <a:gd name="connsiteX43" fmla="*/ 338386 w 599160"/>
                <a:gd name="connsiteY43" fmla="*/ 26698 h 468773"/>
                <a:gd name="connsiteX44" fmla="*/ 321622 w 599160"/>
                <a:gd name="connsiteY44" fmla="*/ 26698 h 468773"/>
                <a:gd name="connsiteX45" fmla="*/ 306099 w 599160"/>
                <a:gd name="connsiteY45" fmla="*/ 24525 h 468773"/>
                <a:gd name="connsiteX46" fmla="*/ 291509 w 599160"/>
                <a:gd name="connsiteY46" fmla="*/ 17075 h 468773"/>
                <a:gd name="connsiteX47" fmla="*/ 276917 w 599160"/>
                <a:gd name="connsiteY47" fmla="*/ 17075 h 468773"/>
                <a:gd name="connsiteX48" fmla="*/ 277849 w 599160"/>
                <a:gd name="connsiteY48" fmla="*/ 19247 h 468773"/>
                <a:gd name="connsiteX49" fmla="*/ 280022 w 599160"/>
                <a:gd name="connsiteY49" fmla="*/ 20179 h 468773"/>
                <a:gd name="connsiteX50" fmla="*/ 280022 w 599160"/>
                <a:gd name="connsiteY50" fmla="*/ 22352 h 468773"/>
                <a:gd name="connsiteX51" fmla="*/ 284368 w 599160"/>
                <a:gd name="connsiteY51" fmla="*/ 24525 h 468773"/>
                <a:gd name="connsiteX52" fmla="*/ 274745 w 599160"/>
                <a:gd name="connsiteY52" fmla="*/ 33838 h 468773"/>
                <a:gd name="connsiteX53" fmla="*/ 265431 w 599160"/>
                <a:gd name="connsiteY53" fmla="*/ 37253 h 468773"/>
                <a:gd name="connsiteX54" fmla="*/ 256118 w 599160"/>
                <a:gd name="connsiteY54" fmla="*/ 42531 h 468773"/>
                <a:gd name="connsiteX55" fmla="*/ 248977 w 599160"/>
                <a:gd name="connsiteY55" fmla="*/ 48740 h 468773"/>
                <a:gd name="connsiteX56" fmla="*/ 243700 w 599160"/>
                <a:gd name="connsiteY56" fmla="*/ 57122 h 468773"/>
                <a:gd name="connsiteX57" fmla="*/ 240595 w 599160"/>
                <a:gd name="connsiteY57" fmla="*/ 74196 h 468773"/>
                <a:gd name="connsiteX58" fmla="*/ 234387 w 599160"/>
                <a:gd name="connsiteY58" fmla="*/ 72023 h 468773"/>
                <a:gd name="connsiteX59" fmla="*/ 230972 w 599160"/>
                <a:gd name="connsiteY59" fmla="*/ 71092 h 468773"/>
                <a:gd name="connsiteX60" fmla="*/ 226005 w 599160"/>
                <a:gd name="connsiteY60" fmla="*/ 71092 h 468773"/>
                <a:gd name="connsiteX61" fmla="*/ 220727 w 599160"/>
                <a:gd name="connsiteY61" fmla="*/ 68919 h 468773"/>
                <a:gd name="connsiteX62" fmla="*/ 218554 w 599160"/>
                <a:gd name="connsiteY62" fmla="*/ 63641 h 468773"/>
                <a:gd name="connsiteX63" fmla="*/ 218554 w 599160"/>
                <a:gd name="connsiteY63" fmla="*/ 59295 h 468773"/>
                <a:gd name="connsiteX64" fmla="*/ 218554 w 599160"/>
                <a:gd name="connsiteY64" fmla="*/ 56191 h 468773"/>
                <a:gd name="connsiteX65" fmla="*/ 216381 w 599160"/>
                <a:gd name="connsiteY65" fmla="*/ 54017 h 468773"/>
                <a:gd name="connsiteX66" fmla="*/ 209241 w 599160"/>
                <a:gd name="connsiteY66" fmla="*/ 49982 h 468773"/>
                <a:gd name="connsiteX67" fmla="*/ 198685 w 599160"/>
                <a:gd name="connsiteY67" fmla="*/ 56191 h 468773"/>
                <a:gd name="connsiteX68" fmla="*/ 187509 w 599160"/>
                <a:gd name="connsiteY68" fmla="*/ 63641 h 468773"/>
                <a:gd name="connsiteX69" fmla="*/ 176954 w 599160"/>
                <a:gd name="connsiteY69" fmla="*/ 72023 h 468773"/>
                <a:gd name="connsiteX70" fmla="*/ 167641 w 599160"/>
                <a:gd name="connsiteY70" fmla="*/ 81647 h 468773"/>
                <a:gd name="connsiteX71" fmla="*/ 160190 w 599160"/>
                <a:gd name="connsiteY71" fmla="*/ 85683 h 468773"/>
                <a:gd name="connsiteX72" fmla="*/ 160190 w 599160"/>
                <a:gd name="connsiteY72" fmla="*/ 98411 h 468773"/>
                <a:gd name="connsiteX73" fmla="*/ 145599 w 599160"/>
                <a:gd name="connsiteY73" fmla="*/ 103689 h 468773"/>
                <a:gd name="connsiteX74" fmla="*/ 134112 w 599160"/>
                <a:gd name="connsiteY74" fmla="*/ 114554 h 468773"/>
                <a:gd name="connsiteX75" fmla="*/ 126041 w 599160"/>
                <a:gd name="connsiteY75" fmla="*/ 129145 h 468773"/>
                <a:gd name="connsiteX76" fmla="*/ 120763 w 599160"/>
                <a:gd name="connsiteY76" fmla="*/ 143115 h 468773"/>
                <a:gd name="connsiteX77" fmla="*/ 106172 w 599160"/>
                <a:gd name="connsiteY77" fmla="*/ 146220 h 468773"/>
                <a:gd name="connsiteX78" fmla="*/ 89409 w 599160"/>
                <a:gd name="connsiteY78" fmla="*/ 150256 h 468773"/>
                <a:gd name="connsiteX79" fmla="*/ 70782 w 599160"/>
                <a:gd name="connsiteY79" fmla="*/ 153671 h 468773"/>
                <a:gd name="connsiteX80" fmla="*/ 56191 w 599160"/>
                <a:gd name="connsiteY80" fmla="*/ 155533 h 468773"/>
                <a:gd name="connsiteX81" fmla="*/ 47809 w 599160"/>
                <a:gd name="connsiteY81" fmla="*/ 155533 h 468773"/>
                <a:gd name="connsiteX82" fmla="*/ 34149 w 599160"/>
                <a:gd name="connsiteY82" fmla="*/ 161121 h 468773"/>
                <a:gd name="connsiteX83" fmla="*/ 23904 w 599160"/>
                <a:gd name="connsiteY83" fmla="*/ 170435 h 468773"/>
                <a:gd name="connsiteX84" fmla="*/ 16454 w 599160"/>
                <a:gd name="connsiteY84" fmla="*/ 180990 h 468773"/>
                <a:gd name="connsiteX85" fmla="*/ 9313 w 599160"/>
                <a:gd name="connsiteY85" fmla="*/ 192787 h 468773"/>
                <a:gd name="connsiteX86" fmla="*/ 0 w 599160"/>
                <a:gd name="connsiteY86" fmla="*/ 203342 h 468773"/>
                <a:gd name="connsiteX87" fmla="*/ 4036 w 599160"/>
                <a:gd name="connsiteY87" fmla="*/ 216070 h 468773"/>
                <a:gd name="connsiteX88" fmla="*/ 7140 w 599160"/>
                <a:gd name="connsiteY88" fmla="*/ 227557 h 468773"/>
                <a:gd name="connsiteX89" fmla="*/ 16454 w 599160"/>
                <a:gd name="connsiteY89" fmla="*/ 237180 h 468773"/>
                <a:gd name="connsiteX90" fmla="*/ 14591 w 599160"/>
                <a:gd name="connsiteY90" fmla="*/ 240285 h 468773"/>
                <a:gd name="connsiteX91" fmla="*/ 13349 w 599160"/>
                <a:gd name="connsiteY91" fmla="*/ 242458 h 468773"/>
                <a:gd name="connsiteX92" fmla="*/ 11176 w 599160"/>
                <a:gd name="connsiteY92" fmla="*/ 244631 h 468773"/>
                <a:gd name="connsiteX93" fmla="*/ 9313 w 599160"/>
                <a:gd name="connsiteY93" fmla="*/ 242458 h 468773"/>
                <a:gd name="connsiteX94" fmla="*/ 7140 w 599160"/>
                <a:gd name="connsiteY94" fmla="*/ 242458 h 468773"/>
                <a:gd name="connsiteX95" fmla="*/ 4036 w 599160"/>
                <a:gd name="connsiteY95" fmla="*/ 240285 h 468773"/>
                <a:gd name="connsiteX96" fmla="*/ 0 w 599160"/>
                <a:gd name="connsiteY96" fmla="*/ 240285 h 468773"/>
                <a:gd name="connsiteX97" fmla="*/ 4036 w 599160"/>
                <a:gd name="connsiteY97" fmla="*/ 253013 h 468773"/>
                <a:gd name="connsiteX98" fmla="*/ 9313 w 599160"/>
                <a:gd name="connsiteY98" fmla="*/ 270088 h 468773"/>
                <a:gd name="connsiteX99" fmla="*/ 18627 w 599160"/>
                <a:gd name="connsiteY99" fmla="*/ 289025 h 468773"/>
                <a:gd name="connsiteX100" fmla="*/ 25767 w 599160"/>
                <a:gd name="connsiteY100" fmla="*/ 309204 h 468773"/>
                <a:gd name="connsiteX101" fmla="*/ 33218 w 599160"/>
                <a:gd name="connsiteY101" fmla="*/ 327210 h 468773"/>
                <a:gd name="connsiteX102" fmla="*/ 34149 w 599160"/>
                <a:gd name="connsiteY102" fmla="*/ 346147 h 468773"/>
                <a:gd name="connsiteX103" fmla="*/ 33218 w 599160"/>
                <a:gd name="connsiteY103" fmla="*/ 361980 h 468773"/>
                <a:gd name="connsiteX104" fmla="*/ 23904 w 599160"/>
                <a:gd name="connsiteY104" fmla="*/ 375639 h 468773"/>
                <a:gd name="connsiteX105" fmla="*/ 27009 w 599160"/>
                <a:gd name="connsiteY105" fmla="*/ 381227 h 468773"/>
                <a:gd name="connsiteX106" fmla="*/ 33218 w 599160"/>
                <a:gd name="connsiteY106" fmla="*/ 386505 h 468773"/>
                <a:gd name="connsiteX107" fmla="*/ 36322 w 599160"/>
                <a:gd name="connsiteY107" fmla="*/ 391782 h 468773"/>
                <a:gd name="connsiteX108" fmla="*/ 40358 w 599160"/>
                <a:gd name="connsiteY108" fmla="*/ 398923 h 468773"/>
                <a:gd name="connsiteX109" fmla="*/ 54949 w 599160"/>
                <a:gd name="connsiteY109" fmla="*/ 398923 h 468773"/>
                <a:gd name="connsiteX110" fmla="*/ 67677 w 599160"/>
                <a:gd name="connsiteY110" fmla="*/ 397991 h 468773"/>
                <a:gd name="connsiteX111" fmla="*/ 77922 w 599160"/>
                <a:gd name="connsiteY111" fmla="*/ 391782 h 468773"/>
                <a:gd name="connsiteX112" fmla="*/ 91582 w 599160"/>
                <a:gd name="connsiteY112" fmla="*/ 386505 h 468773"/>
                <a:gd name="connsiteX113" fmla="*/ 103999 w 599160"/>
                <a:gd name="connsiteY113" fmla="*/ 383090 h 468773"/>
                <a:gd name="connsiteX114" fmla="*/ 121695 w 599160"/>
                <a:gd name="connsiteY114" fmla="*/ 381227 h 468773"/>
                <a:gd name="connsiteX115" fmla="*/ 138459 w 599160"/>
                <a:gd name="connsiteY115" fmla="*/ 383090 h 468773"/>
                <a:gd name="connsiteX116" fmla="*/ 156154 w 599160"/>
                <a:gd name="connsiteY116" fmla="*/ 383090 h 468773"/>
                <a:gd name="connsiteX117" fmla="*/ 163294 w 599160"/>
                <a:gd name="connsiteY117" fmla="*/ 358875 h 468773"/>
                <a:gd name="connsiteX118" fmla="*/ 176954 w 599160"/>
                <a:gd name="connsiteY118" fmla="*/ 354529 h 468773"/>
                <a:gd name="connsiteX119" fmla="*/ 194649 w 599160"/>
                <a:gd name="connsiteY119" fmla="*/ 351425 h 468773"/>
                <a:gd name="connsiteX120" fmla="*/ 214518 w 599160"/>
                <a:gd name="connsiteY120" fmla="*/ 347078 h 468773"/>
                <a:gd name="connsiteX121" fmla="*/ 234387 w 599160"/>
                <a:gd name="connsiteY121" fmla="*/ 346147 h 468773"/>
                <a:gd name="connsiteX122" fmla="*/ 255186 w 599160"/>
                <a:gd name="connsiteY122" fmla="*/ 343974 h 468773"/>
                <a:gd name="connsiteX123" fmla="*/ 269777 w 599160"/>
                <a:gd name="connsiteY123" fmla="*/ 346147 h 468773"/>
                <a:gd name="connsiteX124" fmla="*/ 280022 w 599160"/>
                <a:gd name="connsiteY124" fmla="*/ 349252 h 468773"/>
                <a:gd name="connsiteX125" fmla="*/ 296786 w 599160"/>
                <a:gd name="connsiteY125" fmla="*/ 351425 h 468773"/>
                <a:gd name="connsiteX126" fmla="*/ 309204 w 599160"/>
                <a:gd name="connsiteY126" fmla="*/ 358875 h 468773"/>
                <a:gd name="connsiteX127" fmla="*/ 318517 w 599160"/>
                <a:gd name="connsiteY127" fmla="*/ 368499 h 468773"/>
                <a:gd name="connsiteX128" fmla="*/ 325968 w 599160"/>
                <a:gd name="connsiteY128" fmla="*/ 379054 h 468773"/>
                <a:gd name="connsiteX129" fmla="*/ 331245 w 599160"/>
                <a:gd name="connsiteY129" fmla="*/ 390541 h 468773"/>
                <a:gd name="connsiteX130" fmla="*/ 345837 w 599160"/>
                <a:gd name="connsiteY130" fmla="*/ 384332 h 468773"/>
                <a:gd name="connsiteX131" fmla="*/ 355150 w 599160"/>
                <a:gd name="connsiteY131" fmla="*/ 379054 h 468773"/>
                <a:gd name="connsiteX132" fmla="*/ 363532 w 599160"/>
                <a:gd name="connsiteY132" fmla="*/ 369431 h 468773"/>
                <a:gd name="connsiteX133" fmla="*/ 363532 w 599160"/>
                <a:gd name="connsiteY133" fmla="*/ 375639 h 468773"/>
                <a:gd name="connsiteX134" fmla="*/ 367568 w 599160"/>
                <a:gd name="connsiteY134" fmla="*/ 375639 h 468773"/>
                <a:gd name="connsiteX135" fmla="*/ 363532 w 599160"/>
                <a:gd name="connsiteY135" fmla="*/ 381227 h 468773"/>
                <a:gd name="connsiteX136" fmla="*/ 358254 w 599160"/>
                <a:gd name="connsiteY136" fmla="*/ 386505 h 468773"/>
                <a:gd name="connsiteX137" fmla="*/ 350804 w 599160"/>
                <a:gd name="connsiteY137" fmla="*/ 390541 h 468773"/>
                <a:gd name="connsiteX138" fmla="*/ 350804 w 599160"/>
                <a:gd name="connsiteY138" fmla="*/ 393645 h 468773"/>
                <a:gd name="connsiteX139" fmla="*/ 356081 w 599160"/>
                <a:gd name="connsiteY139" fmla="*/ 393645 h 468773"/>
                <a:gd name="connsiteX140" fmla="*/ 356081 w 599160"/>
                <a:gd name="connsiteY140" fmla="*/ 398923 h 468773"/>
                <a:gd name="connsiteX141" fmla="*/ 358254 w 599160"/>
                <a:gd name="connsiteY141" fmla="*/ 398923 h 468773"/>
                <a:gd name="connsiteX142" fmla="*/ 360427 w 599160"/>
                <a:gd name="connsiteY142" fmla="*/ 398923 h 468773"/>
                <a:gd name="connsiteX143" fmla="*/ 362290 w 599160"/>
                <a:gd name="connsiteY143" fmla="*/ 397991 h 468773"/>
                <a:gd name="connsiteX144" fmla="*/ 362290 w 599160"/>
                <a:gd name="connsiteY144" fmla="*/ 395818 h 468773"/>
                <a:gd name="connsiteX145" fmla="*/ 363532 w 599160"/>
                <a:gd name="connsiteY145" fmla="*/ 393645 h 468773"/>
                <a:gd name="connsiteX146" fmla="*/ 369741 w 599160"/>
                <a:gd name="connsiteY146" fmla="*/ 395818 h 468773"/>
                <a:gd name="connsiteX147" fmla="*/ 370672 w 599160"/>
                <a:gd name="connsiteY147" fmla="*/ 397991 h 468773"/>
                <a:gd name="connsiteX148" fmla="*/ 372845 w 599160"/>
                <a:gd name="connsiteY148" fmla="*/ 398923 h 468773"/>
                <a:gd name="connsiteX149" fmla="*/ 372845 w 599160"/>
                <a:gd name="connsiteY149" fmla="*/ 401096 h 468773"/>
                <a:gd name="connsiteX150" fmla="*/ 372845 w 599160"/>
                <a:gd name="connsiteY150" fmla="*/ 403269 h 468773"/>
                <a:gd name="connsiteX151" fmla="*/ 370672 w 599160"/>
                <a:gd name="connsiteY151" fmla="*/ 405442 h 468773"/>
                <a:gd name="connsiteX152" fmla="*/ 370672 w 599160"/>
                <a:gd name="connsiteY152" fmla="*/ 406373 h 468773"/>
                <a:gd name="connsiteX153" fmla="*/ 372845 w 599160"/>
                <a:gd name="connsiteY153" fmla="*/ 408547 h 468773"/>
                <a:gd name="connsiteX154" fmla="*/ 376881 w 599160"/>
                <a:gd name="connsiteY154" fmla="*/ 410720 h 468773"/>
                <a:gd name="connsiteX155" fmla="*/ 379986 w 599160"/>
                <a:gd name="connsiteY155" fmla="*/ 413824 h 468773"/>
                <a:gd name="connsiteX156" fmla="*/ 385263 w 599160"/>
                <a:gd name="connsiteY156" fmla="*/ 415997 h 468773"/>
                <a:gd name="connsiteX157" fmla="*/ 391472 w 599160"/>
                <a:gd name="connsiteY157" fmla="*/ 418170 h 468773"/>
                <a:gd name="connsiteX158" fmla="*/ 396750 w 599160"/>
                <a:gd name="connsiteY158" fmla="*/ 419102 h 468773"/>
                <a:gd name="connsiteX159" fmla="*/ 403890 w 599160"/>
                <a:gd name="connsiteY159" fmla="*/ 456355 h 468773"/>
                <a:gd name="connsiteX160" fmla="*/ 420654 w 599160"/>
                <a:gd name="connsiteY160" fmla="*/ 458218 h 468773"/>
                <a:gd name="connsiteX161" fmla="*/ 434314 w 599160"/>
                <a:gd name="connsiteY161" fmla="*/ 460391 h 468773"/>
                <a:gd name="connsiteX162" fmla="*/ 447663 w 599160"/>
                <a:gd name="connsiteY162" fmla="*/ 462564 h 468773"/>
                <a:gd name="connsiteX163" fmla="*/ 458218 w 599160"/>
                <a:gd name="connsiteY163" fmla="*/ 458218 h 468773"/>
                <a:gd name="connsiteX164" fmla="*/ 467531 w 599160"/>
                <a:gd name="connsiteY164" fmla="*/ 451078 h 468773"/>
                <a:gd name="connsiteX165" fmla="*/ 479949 w 599160"/>
                <a:gd name="connsiteY165" fmla="*/ 462564 h 468773"/>
                <a:gd name="connsiteX166" fmla="*/ 491436 w 599160"/>
                <a:gd name="connsiteY166" fmla="*/ 470946 h 468773"/>
                <a:gd name="connsiteX167" fmla="*/ 499818 w 599160"/>
                <a:gd name="connsiteY167" fmla="*/ 467842 h 468773"/>
                <a:gd name="connsiteX168" fmla="*/ 513477 w 599160"/>
                <a:gd name="connsiteY168" fmla="*/ 462564 h 468773"/>
                <a:gd name="connsiteX169" fmla="*/ 525895 w 599160"/>
                <a:gd name="connsiteY169" fmla="*/ 456355 h 468773"/>
                <a:gd name="connsiteX170" fmla="*/ 536450 w 599160"/>
                <a:gd name="connsiteY170" fmla="*/ 451078 h 468773"/>
                <a:gd name="connsiteX171" fmla="*/ 545764 w 599160"/>
                <a:gd name="connsiteY171" fmla="*/ 441454 h 468773"/>
                <a:gd name="connsiteX172" fmla="*/ 551041 w 599160"/>
                <a:gd name="connsiteY172" fmla="*/ 428726 h 468773"/>
                <a:gd name="connsiteX173" fmla="*/ 555077 w 599160"/>
                <a:gd name="connsiteY173" fmla="*/ 412893 h 468773"/>
                <a:gd name="connsiteX174" fmla="*/ 560355 w 599160"/>
                <a:gd name="connsiteY174" fmla="*/ 397991 h 468773"/>
                <a:gd name="connsiteX175" fmla="*/ 563459 w 599160"/>
                <a:gd name="connsiteY175" fmla="*/ 383090 h 468773"/>
                <a:gd name="connsiteX176" fmla="*/ 574945 w 599160"/>
                <a:gd name="connsiteY176" fmla="*/ 358875 h 468773"/>
                <a:gd name="connsiteX177" fmla="*/ 584259 w 599160"/>
                <a:gd name="connsiteY177" fmla="*/ 336523 h 468773"/>
                <a:gd name="connsiteX178" fmla="*/ 592641 w 599160"/>
                <a:gd name="connsiteY178" fmla="*/ 316655 h 468773"/>
                <a:gd name="connsiteX179" fmla="*/ 598850 w 599160"/>
                <a:gd name="connsiteY179" fmla="*/ 294303 h 468773"/>
                <a:gd name="connsiteX180" fmla="*/ 599781 w 599160"/>
                <a:gd name="connsiteY180" fmla="*/ 271950 h 468773"/>
                <a:gd name="connsiteX181" fmla="*/ 596677 w 599160"/>
                <a:gd name="connsiteY181" fmla="*/ 244631 h 468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Lst>
              <a:rect l="l" t="t" r="r" b="b"/>
              <a:pathLst>
                <a:path w="599160" h="468773">
                  <a:moveTo>
                    <a:pt x="587363" y="227557"/>
                  </a:moveTo>
                  <a:lnTo>
                    <a:pt x="578050" y="214828"/>
                  </a:lnTo>
                  <a:lnTo>
                    <a:pt x="567495" y="202100"/>
                  </a:lnTo>
                  <a:lnTo>
                    <a:pt x="560355" y="183163"/>
                  </a:lnTo>
                  <a:lnTo>
                    <a:pt x="540486" y="183163"/>
                  </a:lnTo>
                  <a:lnTo>
                    <a:pt x="536450" y="165157"/>
                  </a:lnTo>
                  <a:lnTo>
                    <a:pt x="526826" y="151498"/>
                  </a:lnTo>
                  <a:lnTo>
                    <a:pt x="523722" y="146220"/>
                  </a:lnTo>
                  <a:lnTo>
                    <a:pt x="520617" y="143115"/>
                  </a:lnTo>
                  <a:lnTo>
                    <a:pt x="514408" y="140942"/>
                  </a:lnTo>
                  <a:lnTo>
                    <a:pt x="509131" y="138769"/>
                  </a:lnTo>
                  <a:lnTo>
                    <a:pt x="499818" y="138769"/>
                  </a:lnTo>
                  <a:lnTo>
                    <a:pt x="496713" y="129145"/>
                  </a:lnTo>
                  <a:lnTo>
                    <a:pt x="492677" y="116417"/>
                  </a:lnTo>
                  <a:lnTo>
                    <a:pt x="487400" y="98411"/>
                  </a:lnTo>
                  <a:lnTo>
                    <a:pt x="484295" y="83820"/>
                  </a:lnTo>
                  <a:lnTo>
                    <a:pt x="479949" y="71092"/>
                  </a:lnTo>
                  <a:lnTo>
                    <a:pt x="479949" y="64573"/>
                  </a:lnTo>
                  <a:lnTo>
                    <a:pt x="476845" y="63641"/>
                  </a:lnTo>
                  <a:lnTo>
                    <a:pt x="472809" y="63641"/>
                  </a:lnTo>
                  <a:lnTo>
                    <a:pt x="467531" y="61468"/>
                  </a:lnTo>
                  <a:lnTo>
                    <a:pt x="463496" y="61468"/>
                  </a:lnTo>
                  <a:lnTo>
                    <a:pt x="458218" y="59295"/>
                  </a:lnTo>
                  <a:lnTo>
                    <a:pt x="456045" y="57122"/>
                  </a:lnTo>
                  <a:lnTo>
                    <a:pt x="452940" y="49982"/>
                  </a:lnTo>
                  <a:lnTo>
                    <a:pt x="448905" y="37253"/>
                  </a:lnTo>
                  <a:lnTo>
                    <a:pt x="443627" y="22352"/>
                  </a:lnTo>
                  <a:lnTo>
                    <a:pt x="441454" y="9624"/>
                  </a:lnTo>
                  <a:lnTo>
                    <a:pt x="440523" y="0"/>
                  </a:lnTo>
                  <a:lnTo>
                    <a:pt x="436487" y="0"/>
                  </a:lnTo>
                  <a:lnTo>
                    <a:pt x="431209" y="19247"/>
                  </a:lnTo>
                  <a:lnTo>
                    <a:pt x="426863" y="42531"/>
                  </a:lnTo>
                  <a:lnTo>
                    <a:pt x="425931" y="66746"/>
                  </a:lnTo>
                  <a:lnTo>
                    <a:pt x="420654" y="91271"/>
                  </a:lnTo>
                  <a:lnTo>
                    <a:pt x="411341" y="105862"/>
                  </a:lnTo>
                  <a:lnTo>
                    <a:pt x="398923" y="105862"/>
                  </a:lnTo>
                  <a:lnTo>
                    <a:pt x="382159" y="100584"/>
                  </a:lnTo>
                  <a:lnTo>
                    <a:pt x="365395" y="91271"/>
                  </a:lnTo>
                  <a:lnTo>
                    <a:pt x="348941" y="81647"/>
                  </a:lnTo>
                  <a:lnTo>
                    <a:pt x="336213" y="74196"/>
                  </a:lnTo>
                  <a:lnTo>
                    <a:pt x="343663" y="49982"/>
                  </a:lnTo>
                  <a:lnTo>
                    <a:pt x="356081" y="33838"/>
                  </a:lnTo>
                  <a:lnTo>
                    <a:pt x="356081" y="24525"/>
                  </a:lnTo>
                  <a:lnTo>
                    <a:pt x="338386" y="26698"/>
                  </a:lnTo>
                  <a:lnTo>
                    <a:pt x="321622" y="26698"/>
                  </a:lnTo>
                  <a:lnTo>
                    <a:pt x="306099" y="24525"/>
                  </a:lnTo>
                  <a:lnTo>
                    <a:pt x="291509" y="17075"/>
                  </a:lnTo>
                  <a:lnTo>
                    <a:pt x="276917" y="17075"/>
                  </a:lnTo>
                  <a:lnTo>
                    <a:pt x="277849" y="19247"/>
                  </a:lnTo>
                  <a:lnTo>
                    <a:pt x="280022" y="20179"/>
                  </a:lnTo>
                  <a:lnTo>
                    <a:pt x="280022" y="22352"/>
                  </a:lnTo>
                  <a:lnTo>
                    <a:pt x="284368" y="24525"/>
                  </a:lnTo>
                  <a:lnTo>
                    <a:pt x="274745" y="33838"/>
                  </a:lnTo>
                  <a:lnTo>
                    <a:pt x="265431" y="37253"/>
                  </a:lnTo>
                  <a:lnTo>
                    <a:pt x="256118" y="42531"/>
                  </a:lnTo>
                  <a:lnTo>
                    <a:pt x="248977" y="48740"/>
                  </a:lnTo>
                  <a:lnTo>
                    <a:pt x="243700" y="57122"/>
                  </a:lnTo>
                  <a:lnTo>
                    <a:pt x="240595" y="74196"/>
                  </a:lnTo>
                  <a:lnTo>
                    <a:pt x="234387" y="72023"/>
                  </a:lnTo>
                  <a:lnTo>
                    <a:pt x="230972" y="71092"/>
                  </a:lnTo>
                  <a:lnTo>
                    <a:pt x="226005" y="71092"/>
                  </a:lnTo>
                  <a:lnTo>
                    <a:pt x="220727" y="68919"/>
                  </a:lnTo>
                  <a:lnTo>
                    <a:pt x="218554" y="63641"/>
                  </a:lnTo>
                  <a:lnTo>
                    <a:pt x="218554" y="59295"/>
                  </a:lnTo>
                  <a:lnTo>
                    <a:pt x="218554" y="56191"/>
                  </a:lnTo>
                  <a:lnTo>
                    <a:pt x="216381" y="54017"/>
                  </a:lnTo>
                  <a:lnTo>
                    <a:pt x="209241" y="49982"/>
                  </a:lnTo>
                  <a:lnTo>
                    <a:pt x="198685" y="56191"/>
                  </a:lnTo>
                  <a:lnTo>
                    <a:pt x="187509" y="63641"/>
                  </a:lnTo>
                  <a:lnTo>
                    <a:pt x="176954" y="72023"/>
                  </a:lnTo>
                  <a:lnTo>
                    <a:pt x="167641" y="81647"/>
                  </a:lnTo>
                  <a:lnTo>
                    <a:pt x="160190" y="85683"/>
                  </a:lnTo>
                  <a:lnTo>
                    <a:pt x="160190" y="98411"/>
                  </a:lnTo>
                  <a:lnTo>
                    <a:pt x="145599" y="103689"/>
                  </a:lnTo>
                  <a:lnTo>
                    <a:pt x="134112" y="114554"/>
                  </a:lnTo>
                  <a:lnTo>
                    <a:pt x="126041" y="129145"/>
                  </a:lnTo>
                  <a:lnTo>
                    <a:pt x="120763" y="143115"/>
                  </a:lnTo>
                  <a:lnTo>
                    <a:pt x="106172" y="146220"/>
                  </a:lnTo>
                  <a:lnTo>
                    <a:pt x="89409" y="150256"/>
                  </a:lnTo>
                  <a:lnTo>
                    <a:pt x="70782" y="153671"/>
                  </a:lnTo>
                  <a:lnTo>
                    <a:pt x="56191" y="155533"/>
                  </a:lnTo>
                  <a:lnTo>
                    <a:pt x="47809" y="155533"/>
                  </a:lnTo>
                  <a:lnTo>
                    <a:pt x="34149" y="161121"/>
                  </a:lnTo>
                  <a:lnTo>
                    <a:pt x="23904" y="170435"/>
                  </a:lnTo>
                  <a:lnTo>
                    <a:pt x="16454" y="180990"/>
                  </a:lnTo>
                  <a:lnTo>
                    <a:pt x="9313" y="192787"/>
                  </a:lnTo>
                  <a:lnTo>
                    <a:pt x="0" y="203342"/>
                  </a:lnTo>
                  <a:lnTo>
                    <a:pt x="4036" y="216070"/>
                  </a:lnTo>
                  <a:lnTo>
                    <a:pt x="7140" y="227557"/>
                  </a:lnTo>
                  <a:lnTo>
                    <a:pt x="16454" y="237180"/>
                  </a:lnTo>
                  <a:lnTo>
                    <a:pt x="14591" y="240285"/>
                  </a:lnTo>
                  <a:lnTo>
                    <a:pt x="13349" y="242458"/>
                  </a:lnTo>
                  <a:lnTo>
                    <a:pt x="11176" y="244631"/>
                  </a:lnTo>
                  <a:lnTo>
                    <a:pt x="9313" y="242458"/>
                  </a:lnTo>
                  <a:lnTo>
                    <a:pt x="7140" y="242458"/>
                  </a:lnTo>
                  <a:lnTo>
                    <a:pt x="4036" y="240285"/>
                  </a:lnTo>
                  <a:lnTo>
                    <a:pt x="0" y="240285"/>
                  </a:lnTo>
                  <a:lnTo>
                    <a:pt x="4036" y="253013"/>
                  </a:lnTo>
                  <a:lnTo>
                    <a:pt x="9313" y="270088"/>
                  </a:lnTo>
                  <a:lnTo>
                    <a:pt x="18627" y="289025"/>
                  </a:lnTo>
                  <a:lnTo>
                    <a:pt x="25767" y="309204"/>
                  </a:lnTo>
                  <a:lnTo>
                    <a:pt x="33218" y="327210"/>
                  </a:lnTo>
                  <a:lnTo>
                    <a:pt x="34149" y="346147"/>
                  </a:lnTo>
                  <a:lnTo>
                    <a:pt x="33218" y="361980"/>
                  </a:lnTo>
                  <a:lnTo>
                    <a:pt x="23904" y="375639"/>
                  </a:lnTo>
                  <a:lnTo>
                    <a:pt x="27009" y="381227"/>
                  </a:lnTo>
                  <a:lnTo>
                    <a:pt x="33218" y="386505"/>
                  </a:lnTo>
                  <a:lnTo>
                    <a:pt x="36322" y="391782"/>
                  </a:lnTo>
                  <a:lnTo>
                    <a:pt x="40358" y="398923"/>
                  </a:lnTo>
                  <a:lnTo>
                    <a:pt x="54949" y="398923"/>
                  </a:lnTo>
                  <a:lnTo>
                    <a:pt x="67677" y="397991"/>
                  </a:lnTo>
                  <a:lnTo>
                    <a:pt x="77922" y="391782"/>
                  </a:lnTo>
                  <a:lnTo>
                    <a:pt x="91582" y="386505"/>
                  </a:lnTo>
                  <a:lnTo>
                    <a:pt x="103999" y="383090"/>
                  </a:lnTo>
                  <a:lnTo>
                    <a:pt x="121695" y="381227"/>
                  </a:lnTo>
                  <a:lnTo>
                    <a:pt x="138459" y="383090"/>
                  </a:lnTo>
                  <a:lnTo>
                    <a:pt x="156154" y="383090"/>
                  </a:lnTo>
                  <a:lnTo>
                    <a:pt x="163294" y="358875"/>
                  </a:lnTo>
                  <a:lnTo>
                    <a:pt x="176954" y="354529"/>
                  </a:lnTo>
                  <a:lnTo>
                    <a:pt x="194649" y="351425"/>
                  </a:lnTo>
                  <a:lnTo>
                    <a:pt x="214518" y="347078"/>
                  </a:lnTo>
                  <a:lnTo>
                    <a:pt x="234387" y="346147"/>
                  </a:lnTo>
                  <a:lnTo>
                    <a:pt x="255186" y="343974"/>
                  </a:lnTo>
                  <a:lnTo>
                    <a:pt x="269777" y="346147"/>
                  </a:lnTo>
                  <a:lnTo>
                    <a:pt x="280022" y="349252"/>
                  </a:lnTo>
                  <a:lnTo>
                    <a:pt x="296786" y="351425"/>
                  </a:lnTo>
                  <a:lnTo>
                    <a:pt x="309204" y="358875"/>
                  </a:lnTo>
                  <a:lnTo>
                    <a:pt x="318517" y="368499"/>
                  </a:lnTo>
                  <a:lnTo>
                    <a:pt x="325968" y="379054"/>
                  </a:lnTo>
                  <a:lnTo>
                    <a:pt x="331245" y="390541"/>
                  </a:lnTo>
                  <a:lnTo>
                    <a:pt x="345837" y="384332"/>
                  </a:lnTo>
                  <a:lnTo>
                    <a:pt x="355150" y="379054"/>
                  </a:lnTo>
                  <a:lnTo>
                    <a:pt x="363532" y="369431"/>
                  </a:lnTo>
                  <a:lnTo>
                    <a:pt x="363532" y="375639"/>
                  </a:lnTo>
                  <a:lnTo>
                    <a:pt x="367568" y="375639"/>
                  </a:lnTo>
                  <a:lnTo>
                    <a:pt x="363532" y="381227"/>
                  </a:lnTo>
                  <a:lnTo>
                    <a:pt x="358254" y="386505"/>
                  </a:lnTo>
                  <a:lnTo>
                    <a:pt x="350804" y="390541"/>
                  </a:lnTo>
                  <a:lnTo>
                    <a:pt x="350804" y="393645"/>
                  </a:lnTo>
                  <a:lnTo>
                    <a:pt x="356081" y="393645"/>
                  </a:lnTo>
                  <a:lnTo>
                    <a:pt x="356081" y="398923"/>
                  </a:lnTo>
                  <a:lnTo>
                    <a:pt x="358254" y="398923"/>
                  </a:lnTo>
                  <a:lnTo>
                    <a:pt x="360427" y="398923"/>
                  </a:lnTo>
                  <a:lnTo>
                    <a:pt x="362290" y="397991"/>
                  </a:lnTo>
                  <a:lnTo>
                    <a:pt x="362290" y="395818"/>
                  </a:lnTo>
                  <a:lnTo>
                    <a:pt x="363532" y="393645"/>
                  </a:lnTo>
                  <a:lnTo>
                    <a:pt x="369741" y="395818"/>
                  </a:lnTo>
                  <a:lnTo>
                    <a:pt x="370672" y="397991"/>
                  </a:lnTo>
                  <a:lnTo>
                    <a:pt x="372845" y="398923"/>
                  </a:lnTo>
                  <a:lnTo>
                    <a:pt x="372845" y="401096"/>
                  </a:lnTo>
                  <a:lnTo>
                    <a:pt x="372845" y="403269"/>
                  </a:lnTo>
                  <a:lnTo>
                    <a:pt x="370672" y="405442"/>
                  </a:lnTo>
                  <a:lnTo>
                    <a:pt x="370672" y="406373"/>
                  </a:lnTo>
                  <a:lnTo>
                    <a:pt x="372845" y="408547"/>
                  </a:lnTo>
                  <a:lnTo>
                    <a:pt x="376881" y="410720"/>
                  </a:lnTo>
                  <a:lnTo>
                    <a:pt x="379986" y="413824"/>
                  </a:lnTo>
                  <a:lnTo>
                    <a:pt x="385263" y="415997"/>
                  </a:lnTo>
                  <a:lnTo>
                    <a:pt x="391472" y="418170"/>
                  </a:lnTo>
                  <a:lnTo>
                    <a:pt x="396750" y="419102"/>
                  </a:lnTo>
                  <a:lnTo>
                    <a:pt x="403890" y="456355"/>
                  </a:lnTo>
                  <a:lnTo>
                    <a:pt x="420654" y="458218"/>
                  </a:lnTo>
                  <a:lnTo>
                    <a:pt x="434314" y="460391"/>
                  </a:lnTo>
                  <a:lnTo>
                    <a:pt x="447663" y="462564"/>
                  </a:lnTo>
                  <a:lnTo>
                    <a:pt x="458218" y="458218"/>
                  </a:lnTo>
                  <a:lnTo>
                    <a:pt x="467531" y="451078"/>
                  </a:lnTo>
                  <a:lnTo>
                    <a:pt x="479949" y="462564"/>
                  </a:lnTo>
                  <a:lnTo>
                    <a:pt x="491436" y="470946"/>
                  </a:lnTo>
                  <a:lnTo>
                    <a:pt x="499818" y="467842"/>
                  </a:lnTo>
                  <a:lnTo>
                    <a:pt x="513477" y="462564"/>
                  </a:lnTo>
                  <a:lnTo>
                    <a:pt x="525895" y="456355"/>
                  </a:lnTo>
                  <a:lnTo>
                    <a:pt x="536450" y="451078"/>
                  </a:lnTo>
                  <a:lnTo>
                    <a:pt x="545764" y="441454"/>
                  </a:lnTo>
                  <a:lnTo>
                    <a:pt x="551041" y="428726"/>
                  </a:lnTo>
                  <a:lnTo>
                    <a:pt x="555077" y="412893"/>
                  </a:lnTo>
                  <a:lnTo>
                    <a:pt x="560355" y="397991"/>
                  </a:lnTo>
                  <a:lnTo>
                    <a:pt x="563459" y="383090"/>
                  </a:lnTo>
                  <a:lnTo>
                    <a:pt x="574945" y="358875"/>
                  </a:lnTo>
                  <a:lnTo>
                    <a:pt x="584259" y="336523"/>
                  </a:lnTo>
                  <a:lnTo>
                    <a:pt x="592641" y="316655"/>
                  </a:lnTo>
                  <a:lnTo>
                    <a:pt x="598850" y="294303"/>
                  </a:lnTo>
                  <a:lnTo>
                    <a:pt x="599781" y="271950"/>
                  </a:lnTo>
                  <a:lnTo>
                    <a:pt x="596677" y="244631"/>
                  </a:lnTo>
                  <a:close/>
                </a:path>
              </a:pathLst>
            </a:custGeom>
            <a:solidFill>
              <a:srgbClr val="D9D9D9"/>
            </a:solidFill>
            <a:ln w="3104" cap="flat">
              <a:noFill/>
              <a:prstDash val="solid"/>
              <a:miter/>
            </a:ln>
          </p:spPr>
          <p:txBody>
            <a:bodyPr rtlCol="0" anchor="ctr"/>
            <a:lstStyle/>
            <a:p>
              <a:endParaRPr lang="en-US"/>
            </a:p>
          </p:txBody>
        </p:sp>
        <p:sp>
          <p:nvSpPr>
            <p:cNvPr id="100" name="Freeform: Shape 99">
              <a:extLst>
                <a:ext uri="{FF2B5EF4-FFF2-40B4-BE49-F238E27FC236}">
                  <a16:creationId xmlns:a16="http://schemas.microsoft.com/office/drawing/2014/main" id="{E0F2AA85-8C3D-418C-97F0-9778418B7A56}"/>
                </a:ext>
              </a:extLst>
            </p:cNvPr>
            <p:cNvSpPr/>
            <p:nvPr/>
          </p:nvSpPr>
          <p:spPr>
            <a:xfrm>
              <a:off x="7376444" y="5893661"/>
              <a:ext cx="15522" cy="9313"/>
            </a:xfrm>
            <a:custGeom>
              <a:avLst/>
              <a:gdLst>
                <a:gd name="connsiteX0" fmla="*/ 9313 w 15522"/>
                <a:gd name="connsiteY0" fmla="*/ 5278 h 9313"/>
                <a:gd name="connsiteX1" fmla="*/ 9313 w 15522"/>
                <a:gd name="connsiteY1" fmla="*/ 3104 h 9313"/>
                <a:gd name="connsiteX2" fmla="*/ 7140 w 15522"/>
                <a:gd name="connsiteY2" fmla="*/ 2173 h 9313"/>
                <a:gd name="connsiteX3" fmla="*/ 4967 w 15522"/>
                <a:gd name="connsiteY3" fmla="*/ 2173 h 9313"/>
                <a:gd name="connsiteX4" fmla="*/ 3104 w 15522"/>
                <a:gd name="connsiteY4" fmla="*/ 0 h 9313"/>
                <a:gd name="connsiteX5" fmla="*/ 0 w 15522"/>
                <a:gd name="connsiteY5" fmla="*/ 0 h 9313"/>
                <a:gd name="connsiteX6" fmla="*/ 3104 w 15522"/>
                <a:gd name="connsiteY6" fmla="*/ 3104 h 9313"/>
                <a:gd name="connsiteX7" fmla="*/ 4967 w 15522"/>
                <a:gd name="connsiteY7" fmla="*/ 5278 h 9313"/>
                <a:gd name="connsiteX8" fmla="*/ 7140 w 15522"/>
                <a:gd name="connsiteY8" fmla="*/ 7451 h 9313"/>
                <a:gd name="connsiteX9" fmla="*/ 10245 w 15522"/>
                <a:gd name="connsiteY9" fmla="*/ 9624 h 9313"/>
                <a:gd name="connsiteX10" fmla="*/ 16454 w 15522"/>
                <a:gd name="connsiteY10" fmla="*/ 10555 h 9313"/>
                <a:gd name="connsiteX11" fmla="*/ 16454 w 15522"/>
                <a:gd name="connsiteY11" fmla="*/ 7451 h 9313"/>
                <a:gd name="connsiteX12" fmla="*/ 12418 w 15522"/>
                <a:gd name="connsiteY12" fmla="*/ 7451 h 9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522" h="9313">
                  <a:moveTo>
                    <a:pt x="9313" y="5278"/>
                  </a:moveTo>
                  <a:lnTo>
                    <a:pt x="9313" y="3104"/>
                  </a:lnTo>
                  <a:lnTo>
                    <a:pt x="7140" y="2173"/>
                  </a:lnTo>
                  <a:lnTo>
                    <a:pt x="4967" y="2173"/>
                  </a:lnTo>
                  <a:lnTo>
                    <a:pt x="3104" y="0"/>
                  </a:lnTo>
                  <a:lnTo>
                    <a:pt x="0" y="0"/>
                  </a:lnTo>
                  <a:lnTo>
                    <a:pt x="3104" y="3104"/>
                  </a:lnTo>
                  <a:lnTo>
                    <a:pt x="4967" y="5278"/>
                  </a:lnTo>
                  <a:lnTo>
                    <a:pt x="7140" y="7451"/>
                  </a:lnTo>
                  <a:lnTo>
                    <a:pt x="10245" y="9624"/>
                  </a:lnTo>
                  <a:lnTo>
                    <a:pt x="16454" y="10555"/>
                  </a:lnTo>
                  <a:lnTo>
                    <a:pt x="16454" y="7451"/>
                  </a:lnTo>
                  <a:lnTo>
                    <a:pt x="12418" y="7451"/>
                  </a:lnTo>
                  <a:close/>
                </a:path>
              </a:pathLst>
            </a:custGeom>
            <a:solidFill>
              <a:srgbClr val="D9D9D9"/>
            </a:solidFill>
            <a:ln w="3104" cap="flat">
              <a:no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84CCFE87-F53F-48F7-926E-77E19A8F55DD}"/>
                </a:ext>
              </a:extLst>
            </p:cNvPr>
            <p:cNvSpPr/>
            <p:nvPr/>
          </p:nvSpPr>
          <p:spPr>
            <a:xfrm>
              <a:off x="2900127" y="5457796"/>
              <a:ext cx="55880" cy="37253"/>
            </a:xfrm>
            <a:custGeom>
              <a:avLst/>
              <a:gdLst>
                <a:gd name="connsiteX0" fmla="*/ 29182 w 55880"/>
                <a:gd name="connsiteY0" fmla="*/ 5278 h 37253"/>
                <a:gd name="connsiteX1" fmla="*/ 12418 w 55880"/>
                <a:gd name="connsiteY1" fmla="*/ 0 h 37253"/>
                <a:gd name="connsiteX2" fmla="*/ 10245 w 55880"/>
                <a:gd name="connsiteY2" fmla="*/ 1863 h 37253"/>
                <a:gd name="connsiteX3" fmla="*/ 8072 w 55880"/>
                <a:gd name="connsiteY3" fmla="*/ 1863 h 37253"/>
                <a:gd name="connsiteX4" fmla="*/ 8072 w 55880"/>
                <a:gd name="connsiteY4" fmla="*/ 3104 h 37253"/>
                <a:gd name="connsiteX5" fmla="*/ 7140 w 55880"/>
                <a:gd name="connsiteY5" fmla="*/ 3104 h 37253"/>
                <a:gd name="connsiteX6" fmla="*/ 3104 w 55880"/>
                <a:gd name="connsiteY6" fmla="*/ 5278 h 37253"/>
                <a:gd name="connsiteX7" fmla="*/ 3104 w 55880"/>
                <a:gd name="connsiteY7" fmla="*/ 18006 h 37253"/>
                <a:gd name="connsiteX8" fmla="*/ 3104 w 55880"/>
                <a:gd name="connsiteY8" fmla="*/ 27319 h 37253"/>
                <a:gd name="connsiteX9" fmla="*/ 0 w 55880"/>
                <a:gd name="connsiteY9" fmla="*/ 36943 h 37253"/>
                <a:gd name="connsiteX10" fmla="*/ 3104 w 55880"/>
                <a:gd name="connsiteY10" fmla="*/ 36943 h 37253"/>
                <a:gd name="connsiteX11" fmla="*/ 3104 w 55880"/>
                <a:gd name="connsiteY11" fmla="*/ 40047 h 37253"/>
                <a:gd name="connsiteX12" fmla="*/ 15522 w 55880"/>
                <a:gd name="connsiteY12" fmla="*/ 36943 h 37253"/>
                <a:gd name="connsiteX13" fmla="*/ 27009 w 55880"/>
                <a:gd name="connsiteY13" fmla="*/ 34770 h 37253"/>
                <a:gd name="connsiteX14" fmla="*/ 39427 w 55880"/>
                <a:gd name="connsiteY14" fmla="*/ 32597 h 37253"/>
                <a:gd name="connsiteX15" fmla="*/ 51844 w 55880"/>
                <a:gd name="connsiteY15" fmla="*/ 24215 h 37253"/>
                <a:gd name="connsiteX16" fmla="*/ 56191 w 55880"/>
                <a:gd name="connsiteY16" fmla="*/ 24215 h 37253"/>
                <a:gd name="connsiteX17" fmla="*/ 56191 w 55880"/>
                <a:gd name="connsiteY17" fmla="*/ 19868 h 37253"/>
                <a:gd name="connsiteX18" fmla="*/ 41600 w 55880"/>
                <a:gd name="connsiteY18" fmla="*/ 12418 h 37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5880" h="37253">
                  <a:moveTo>
                    <a:pt x="29182" y="5278"/>
                  </a:moveTo>
                  <a:lnTo>
                    <a:pt x="12418" y="0"/>
                  </a:lnTo>
                  <a:lnTo>
                    <a:pt x="10245" y="1863"/>
                  </a:lnTo>
                  <a:lnTo>
                    <a:pt x="8072" y="1863"/>
                  </a:lnTo>
                  <a:lnTo>
                    <a:pt x="8072" y="3104"/>
                  </a:lnTo>
                  <a:lnTo>
                    <a:pt x="7140" y="3104"/>
                  </a:lnTo>
                  <a:lnTo>
                    <a:pt x="3104" y="5278"/>
                  </a:lnTo>
                  <a:lnTo>
                    <a:pt x="3104" y="18006"/>
                  </a:lnTo>
                  <a:lnTo>
                    <a:pt x="3104" y="27319"/>
                  </a:lnTo>
                  <a:lnTo>
                    <a:pt x="0" y="36943"/>
                  </a:lnTo>
                  <a:lnTo>
                    <a:pt x="3104" y="36943"/>
                  </a:lnTo>
                  <a:lnTo>
                    <a:pt x="3104" y="40047"/>
                  </a:lnTo>
                  <a:lnTo>
                    <a:pt x="15522" y="36943"/>
                  </a:lnTo>
                  <a:lnTo>
                    <a:pt x="27009" y="34770"/>
                  </a:lnTo>
                  <a:lnTo>
                    <a:pt x="39427" y="32597"/>
                  </a:lnTo>
                  <a:lnTo>
                    <a:pt x="51844" y="24215"/>
                  </a:lnTo>
                  <a:lnTo>
                    <a:pt x="56191" y="24215"/>
                  </a:lnTo>
                  <a:lnTo>
                    <a:pt x="56191" y="19868"/>
                  </a:lnTo>
                  <a:lnTo>
                    <a:pt x="41600" y="12418"/>
                  </a:lnTo>
                  <a:close/>
                </a:path>
              </a:pathLst>
            </a:custGeom>
            <a:solidFill>
              <a:srgbClr val="D9D9D9"/>
            </a:solidFill>
            <a:ln w="3104" cap="flat">
              <a:noFill/>
              <a:prstDash val="solid"/>
              <a:miter/>
            </a:ln>
          </p:spPr>
          <p:txBody>
            <a:bodyPr rtlCol="0" anchor="ctr"/>
            <a:lstStyle/>
            <a:p>
              <a:endParaRPr lang="en-US"/>
            </a:p>
          </p:txBody>
        </p:sp>
        <p:sp>
          <p:nvSpPr>
            <p:cNvPr id="102" name="Freeform: Shape 101">
              <a:extLst>
                <a:ext uri="{FF2B5EF4-FFF2-40B4-BE49-F238E27FC236}">
                  <a16:creationId xmlns:a16="http://schemas.microsoft.com/office/drawing/2014/main" id="{598164C2-38AF-45F8-BA46-7DF7FB9D814B}"/>
                </a:ext>
              </a:extLst>
            </p:cNvPr>
            <p:cNvSpPr/>
            <p:nvPr/>
          </p:nvSpPr>
          <p:spPr>
            <a:xfrm>
              <a:off x="6488880" y="5710498"/>
              <a:ext cx="301132" cy="207999"/>
            </a:xfrm>
            <a:custGeom>
              <a:avLst/>
              <a:gdLst>
                <a:gd name="connsiteX0" fmla="*/ 284368 w 301132"/>
                <a:gd name="connsiteY0" fmla="*/ 210793 h 207998"/>
                <a:gd name="connsiteX1" fmla="*/ 294613 w 301132"/>
                <a:gd name="connsiteY1" fmla="*/ 207378 h 207998"/>
                <a:gd name="connsiteX2" fmla="*/ 297718 w 301132"/>
                <a:gd name="connsiteY2" fmla="*/ 205515 h 207998"/>
                <a:gd name="connsiteX3" fmla="*/ 299891 w 301132"/>
                <a:gd name="connsiteY3" fmla="*/ 205515 h 207998"/>
                <a:gd name="connsiteX4" fmla="*/ 302064 w 301132"/>
                <a:gd name="connsiteY4" fmla="*/ 203342 h 207998"/>
                <a:gd name="connsiteX5" fmla="*/ 303926 w 301132"/>
                <a:gd name="connsiteY5" fmla="*/ 203342 h 207998"/>
                <a:gd name="connsiteX6" fmla="*/ 287473 w 301132"/>
                <a:gd name="connsiteY6" fmla="*/ 195891 h 207998"/>
                <a:gd name="connsiteX7" fmla="*/ 269777 w 301132"/>
                <a:gd name="connsiteY7" fmla="*/ 186267 h 207998"/>
                <a:gd name="connsiteX8" fmla="*/ 250840 w 301132"/>
                <a:gd name="connsiteY8" fmla="*/ 178817 h 207998"/>
                <a:gd name="connsiteX9" fmla="*/ 234387 w 301132"/>
                <a:gd name="connsiteY9" fmla="*/ 173539 h 207998"/>
                <a:gd name="connsiteX10" fmla="*/ 226936 w 301132"/>
                <a:gd name="connsiteY10" fmla="*/ 175712 h 207998"/>
                <a:gd name="connsiteX11" fmla="*/ 219796 w 301132"/>
                <a:gd name="connsiteY11" fmla="*/ 178817 h 207998"/>
                <a:gd name="connsiteX12" fmla="*/ 211413 w 301132"/>
                <a:gd name="connsiteY12" fmla="*/ 183163 h 207998"/>
                <a:gd name="connsiteX13" fmla="*/ 199927 w 301132"/>
                <a:gd name="connsiteY13" fmla="*/ 183163 h 207998"/>
                <a:gd name="connsiteX14" fmla="*/ 190614 w 301132"/>
                <a:gd name="connsiteY14" fmla="*/ 177886 h 207998"/>
                <a:gd name="connsiteX15" fmla="*/ 184094 w 301132"/>
                <a:gd name="connsiteY15" fmla="*/ 171366 h 207998"/>
                <a:gd name="connsiteX16" fmla="*/ 174781 w 301132"/>
                <a:gd name="connsiteY16" fmla="*/ 168262 h 207998"/>
                <a:gd name="connsiteX17" fmla="*/ 160190 w 301132"/>
                <a:gd name="connsiteY17" fmla="*/ 166089 h 207998"/>
                <a:gd name="connsiteX18" fmla="*/ 160190 w 301132"/>
                <a:gd name="connsiteY18" fmla="*/ 144047 h 207998"/>
                <a:gd name="connsiteX19" fmla="*/ 163294 w 301132"/>
                <a:gd name="connsiteY19" fmla="*/ 126041 h 207998"/>
                <a:gd name="connsiteX20" fmla="*/ 145599 w 301132"/>
                <a:gd name="connsiteY20" fmla="*/ 111140 h 207998"/>
                <a:gd name="connsiteX21" fmla="*/ 133181 w 301132"/>
                <a:gd name="connsiteY21" fmla="*/ 92202 h 207998"/>
                <a:gd name="connsiteX22" fmla="*/ 121695 w 301132"/>
                <a:gd name="connsiteY22" fmla="*/ 76370 h 207998"/>
                <a:gd name="connsiteX23" fmla="*/ 109277 w 301132"/>
                <a:gd name="connsiteY23" fmla="*/ 61468 h 207998"/>
                <a:gd name="connsiteX24" fmla="*/ 101826 w 301132"/>
                <a:gd name="connsiteY24" fmla="*/ 54018 h 207998"/>
                <a:gd name="connsiteX25" fmla="*/ 99964 w 301132"/>
                <a:gd name="connsiteY25" fmla="*/ 54018 h 207998"/>
                <a:gd name="connsiteX26" fmla="*/ 99964 w 301132"/>
                <a:gd name="connsiteY26" fmla="*/ 51844 h 207998"/>
                <a:gd name="connsiteX27" fmla="*/ 94686 w 301132"/>
                <a:gd name="connsiteY27" fmla="*/ 47809 h 207998"/>
                <a:gd name="connsiteX28" fmla="*/ 76991 w 301132"/>
                <a:gd name="connsiteY28" fmla="*/ 39116 h 207998"/>
                <a:gd name="connsiteX29" fmla="*/ 62400 w 301132"/>
                <a:gd name="connsiteY29" fmla="*/ 29803 h 207998"/>
                <a:gd name="connsiteX30" fmla="*/ 47809 w 301132"/>
                <a:gd name="connsiteY30" fmla="*/ 20179 h 207998"/>
                <a:gd name="connsiteX31" fmla="*/ 34149 w 301132"/>
                <a:gd name="connsiteY31" fmla="*/ 4346 h 207998"/>
                <a:gd name="connsiteX32" fmla="*/ 0 w 301132"/>
                <a:gd name="connsiteY32" fmla="*/ 0 h 207998"/>
                <a:gd name="connsiteX33" fmla="*/ 4967 w 301132"/>
                <a:gd name="connsiteY33" fmla="*/ 17075 h 207998"/>
                <a:gd name="connsiteX34" fmla="*/ 16454 w 301132"/>
                <a:gd name="connsiteY34" fmla="*/ 27630 h 207998"/>
                <a:gd name="connsiteX35" fmla="*/ 29182 w 301132"/>
                <a:gd name="connsiteY35" fmla="*/ 39116 h 207998"/>
                <a:gd name="connsiteX36" fmla="*/ 40358 w 301132"/>
                <a:gd name="connsiteY36" fmla="*/ 47809 h 207998"/>
                <a:gd name="connsiteX37" fmla="*/ 50913 w 301132"/>
                <a:gd name="connsiteY37" fmla="*/ 61468 h 207998"/>
                <a:gd name="connsiteX38" fmla="*/ 62400 w 301132"/>
                <a:gd name="connsiteY38" fmla="*/ 77301 h 207998"/>
                <a:gd name="connsiteX39" fmla="*/ 72644 w 301132"/>
                <a:gd name="connsiteY39" fmla="*/ 98411 h 207998"/>
                <a:gd name="connsiteX40" fmla="*/ 85373 w 301132"/>
                <a:gd name="connsiteY40" fmla="*/ 118590 h 207998"/>
                <a:gd name="connsiteX41" fmla="*/ 97790 w 301132"/>
                <a:gd name="connsiteY41" fmla="*/ 136596 h 207998"/>
                <a:gd name="connsiteX42" fmla="*/ 114555 w 301132"/>
                <a:gd name="connsiteY42" fmla="*/ 153671 h 207998"/>
                <a:gd name="connsiteX43" fmla="*/ 133181 w 301132"/>
                <a:gd name="connsiteY43" fmla="*/ 164226 h 207998"/>
                <a:gd name="connsiteX44" fmla="*/ 155223 w 301132"/>
                <a:gd name="connsiteY44" fmla="*/ 170435 h 207998"/>
                <a:gd name="connsiteX45" fmla="*/ 153050 w 301132"/>
                <a:gd name="connsiteY45" fmla="*/ 173539 h 207998"/>
                <a:gd name="connsiteX46" fmla="*/ 150877 w 301132"/>
                <a:gd name="connsiteY46" fmla="*/ 175712 h 207998"/>
                <a:gd name="connsiteX47" fmla="*/ 147772 w 301132"/>
                <a:gd name="connsiteY47" fmla="*/ 178817 h 207998"/>
                <a:gd name="connsiteX48" fmla="*/ 155223 w 301132"/>
                <a:gd name="connsiteY48" fmla="*/ 183163 h 207998"/>
                <a:gd name="connsiteX49" fmla="*/ 170745 w 301132"/>
                <a:gd name="connsiteY49" fmla="*/ 190614 h 207998"/>
                <a:gd name="connsiteX50" fmla="*/ 190614 w 301132"/>
                <a:gd name="connsiteY50" fmla="*/ 195891 h 207998"/>
                <a:gd name="connsiteX51" fmla="*/ 216691 w 301132"/>
                <a:gd name="connsiteY51" fmla="*/ 201169 h 207998"/>
                <a:gd name="connsiteX52" fmla="*/ 240595 w 301132"/>
                <a:gd name="connsiteY52" fmla="*/ 207378 h 207998"/>
                <a:gd name="connsiteX53" fmla="*/ 263569 w 301132"/>
                <a:gd name="connsiteY53" fmla="*/ 210793 h 20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301132" h="207998">
                  <a:moveTo>
                    <a:pt x="284368" y="210793"/>
                  </a:moveTo>
                  <a:lnTo>
                    <a:pt x="294613" y="207378"/>
                  </a:lnTo>
                  <a:lnTo>
                    <a:pt x="297718" y="205515"/>
                  </a:lnTo>
                  <a:lnTo>
                    <a:pt x="299891" y="205515"/>
                  </a:lnTo>
                  <a:lnTo>
                    <a:pt x="302064" y="203342"/>
                  </a:lnTo>
                  <a:lnTo>
                    <a:pt x="303926" y="203342"/>
                  </a:lnTo>
                  <a:lnTo>
                    <a:pt x="287473" y="195891"/>
                  </a:lnTo>
                  <a:lnTo>
                    <a:pt x="269777" y="186267"/>
                  </a:lnTo>
                  <a:lnTo>
                    <a:pt x="250840" y="178817"/>
                  </a:lnTo>
                  <a:lnTo>
                    <a:pt x="234387" y="173539"/>
                  </a:lnTo>
                  <a:lnTo>
                    <a:pt x="226936" y="175712"/>
                  </a:lnTo>
                  <a:lnTo>
                    <a:pt x="219796" y="178817"/>
                  </a:lnTo>
                  <a:lnTo>
                    <a:pt x="211413" y="183163"/>
                  </a:lnTo>
                  <a:lnTo>
                    <a:pt x="199927" y="183163"/>
                  </a:lnTo>
                  <a:lnTo>
                    <a:pt x="190614" y="177886"/>
                  </a:lnTo>
                  <a:lnTo>
                    <a:pt x="184094" y="171366"/>
                  </a:lnTo>
                  <a:lnTo>
                    <a:pt x="174781" y="168262"/>
                  </a:lnTo>
                  <a:lnTo>
                    <a:pt x="160190" y="166089"/>
                  </a:lnTo>
                  <a:lnTo>
                    <a:pt x="160190" y="144047"/>
                  </a:lnTo>
                  <a:lnTo>
                    <a:pt x="163294" y="126041"/>
                  </a:lnTo>
                  <a:lnTo>
                    <a:pt x="145599" y="111140"/>
                  </a:lnTo>
                  <a:lnTo>
                    <a:pt x="133181" y="92202"/>
                  </a:lnTo>
                  <a:lnTo>
                    <a:pt x="121695" y="76370"/>
                  </a:lnTo>
                  <a:lnTo>
                    <a:pt x="109277" y="61468"/>
                  </a:lnTo>
                  <a:lnTo>
                    <a:pt x="101826" y="54018"/>
                  </a:lnTo>
                  <a:lnTo>
                    <a:pt x="99964" y="54018"/>
                  </a:lnTo>
                  <a:lnTo>
                    <a:pt x="99964" y="51844"/>
                  </a:lnTo>
                  <a:lnTo>
                    <a:pt x="94686" y="47809"/>
                  </a:lnTo>
                  <a:lnTo>
                    <a:pt x="76991" y="39116"/>
                  </a:lnTo>
                  <a:lnTo>
                    <a:pt x="62400" y="29803"/>
                  </a:lnTo>
                  <a:lnTo>
                    <a:pt x="47809" y="20179"/>
                  </a:lnTo>
                  <a:lnTo>
                    <a:pt x="34149" y="4346"/>
                  </a:lnTo>
                  <a:lnTo>
                    <a:pt x="0" y="0"/>
                  </a:lnTo>
                  <a:lnTo>
                    <a:pt x="4967" y="17075"/>
                  </a:lnTo>
                  <a:lnTo>
                    <a:pt x="16454" y="27630"/>
                  </a:lnTo>
                  <a:lnTo>
                    <a:pt x="29182" y="39116"/>
                  </a:lnTo>
                  <a:lnTo>
                    <a:pt x="40358" y="47809"/>
                  </a:lnTo>
                  <a:lnTo>
                    <a:pt x="50913" y="61468"/>
                  </a:lnTo>
                  <a:lnTo>
                    <a:pt x="62400" y="77301"/>
                  </a:lnTo>
                  <a:lnTo>
                    <a:pt x="72644" y="98411"/>
                  </a:lnTo>
                  <a:lnTo>
                    <a:pt x="85373" y="118590"/>
                  </a:lnTo>
                  <a:lnTo>
                    <a:pt x="97790" y="136596"/>
                  </a:lnTo>
                  <a:lnTo>
                    <a:pt x="114555" y="153671"/>
                  </a:lnTo>
                  <a:lnTo>
                    <a:pt x="133181" y="164226"/>
                  </a:lnTo>
                  <a:lnTo>
                    <a:pt x="155223" y="170435"/>
                  </a:lnTo>
                  <a:lnTo>
                    <a:pt x="153050" y="173539"/>
                  </a:lnTo>
                  <a:lnTo>
                    <a:pt x="150877" y="175712"/>
                  </a:lnTo>
                  <a:lnTo>
                    <a:pt x="147772" y="178817"/>
                  </a:lnTo>
                  <a:lnTo>
                    <a:pt x="155223" y="183163"/>
                  </a:lnTo>
                  <a:lnTo>
                    <a:pt x="170745" y="190614"/>
                  </a:lnTo>
                  <a:lnTo>
                    <a:pt x="190614" y="195891"/>
                  </a:lnTo>
                  <a:lnTo>
                    <a:pt x="216691" y="201169"/>
                  </a:lnTo>
                  <a:lnTo>
                    <a:pt x="240595" y="207378"/>
                  </a:lnTo>
                  <a:lnTo>
                    <a:pt x="263569" y="210793"/>
                  </a:lnTo>
                  <a:close/>
                </a:path>
              </a:pathLst>
            </a:custGeom>
            <a:solidFill>
              <a:srgbClr val="D9D9D9"/>
            </a:solidFill>
            <a:ln w="3104" cap="flat">
              <a:noFill/>
              <a:prstDash val="solid"/>
              <a:miter/>
            </a:ln>
          </p:spPr>
          <p:txBody>
            <a:bodyPr rtlCol="0" anchor="ctr"/>
            <a:lstStyle/>
            <a:p>
              <a:endParaRPr lang="en-US"/>
            </a:p>
          </p:txBody>
        </p:sp>
        <p:sp>
          <p:nvSpPr>
            <p:cNvPr id="103" name="Freeform: Shape 102">
              <a:extLst>
                <a:ext uri="{FF2B5EF4-FFF2-40B4-BE49-F238E27FC236}">
                  <a16:creationId xmlns:a16="http://schemas.microsoft.com/office/drawing/2014/main" id="{C416B0BE-B7A1-498A-8000-D48CB1AA79AC}"/>
                </a:ext>
              </a:extLst>
            </p:cNvPr>
            <p:cNvSpPr/>
            <p:nvPr/>
          </p:nvSpPr>
          <p:spPr>
            <a:xfrm>
              <a:off x="7403453" y="5901112"/>
              <a:ext cx="24836" cy="21731"/>
            </a:xfrm>
            <a:custGeom>
              <a:avLst/>
              <a:gdLst>
                <a:gd name="connsiteX0" fmla="*/ 26078 w 24835"/>
                <a:gd name="connsiteY0" fmla="*/ 24215 h 21731"/>
                <a:gd name="connsiteX1" fmla="*/ 21731 w 24835"/>
                <a:gd name="connsiteY1" fmla="*/ 18006 h 21731"/>
                <a:gd name="connsiteX2" fmla="*/ 19869 w 24835"/>
                <a:gd name="connsiteY2" fmla="*/ 12728 h 21731"/>
                <a:gd name="connsiteX3" fmla="*/ 16454 w 24835"/>
                <a:gd name="connsiteY3" fmla="*/ 9624 h 21731"/>
                <a:gd name="connsiteX4" fmla="*/ 11487 w 24835"/>
                <a:gd name="connsiteY4" fmla="*/ 5278 h 21731"/>
                <a:gd name="connsiteX5" fmla="*/ 7140 w 24835"/>
                <a:gd name="connsiteY5" fmla="*/ 3104 h 21731"/>
                <a:gd name="connsiteX6" fmla="*/ 0 w 24835"/>
                <a:gd name="connsiteY6" fmla="*/ 0 h 21731"/>
                <a:gd name="connsiteX7" fmla="*/ 4036 w 24835"/>
                <a:gd name="connsiteY7" fmla="*/ 7451 h 21731"/>
                <a:gd name="connsiteX8" fmla="*/ 7140 w 24835"/>
                <a:gd name="connsiteY8" fmla="*/ 12728 h 21731"/>
                <a:gd name="connsiteX9" fmla="*/ 11487 w 24835"/>
                <a:gd name="connsiteY9" fmla="*/ 16764 h 21731"/>
                <a:gd name="connsiteX10" fmla="*/ 16454 w 24835"/>
                <a:gd name="connsiteY10" fmla="*/ 20179 h 21731"/>
                <a:gd name="connsiteX11" fmla="*/ 19869 w 24835"/>
                <a:gd name="connsiteY11" fmla="*/ 24215 h 21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835" h="21731">
                  <a:moveTo>
                    <a:pt x="26078" y="24215"/>
                  </a:moveTo>
                  <a:lnTo>
                    <a:pt x="21731" y="18006"/>
                  </a:lnTo>
                  <a:lnTo>
                    <a:pt x="19869" y="12728"/>
                  </a:lnTo>
                  <a:lnTo>
                    <a:pt x="16454" y="9624"/>
                  </a:lnTo>
                  <a:lnTo>
                    <a:pt x="11487" y="5278"/>
                  </a:lnTo>
                  <a:lnTo>
                    <a:pt x="7140" y="3104"/>
                  </a:lnTo>
                  <a:lnTo>
                    <a:pt x="0" y="0"/>
                  </a:lnTo>
                  <a:lnTo>
                    <a:pt x="4036" y="7451"/>
                  </a:lnTo>
                  <a:lnTo>
                    <a:pt x="7140" y="12728"/>
                  </a:lnTo>
                  <a:lnTo>
                    <a:pt x="11487" y="16764"/>
                  </a:lnTo>
                  <a:lnTo>
                    <a:pt x="16454" y="20179"/>
                  </a:lnTo>
                  <a:lnTo>
                    <a:pt x="19869" y="24215"/>
                  </a:lnTo>
                  <a:close/>
                </a:path>
              </a:pathLst>
            </a:custGeom>
            <a:solidFill>
              <a:srgbClr val="D9D9D9"/>
            </a:solidFill>
            <a:ln w="3104" cap="flat">
              <a:noFill/>
              <a:prstDash val="solid"/>
              <a:miter/>
            </a:ln>
          </p:spPr>
          <p:txBody>
            <a:bodyPr rtlCol="0" anchor="ctr"/>
            <a:lstStyle/>
            <a:p>
              <a:endParaRPr lang="en-US"/>
            </a:p>
          </p:txBody>
        </p:sp>
        <p:sp>
          <p:nvSpPr>
            <p:cNvPr id="104" name="Freeform: Shape 103">
              <a:extLst>
                <a:ext uri="{FF2B5EF4-FFF2-40B4-BE49-F238E27FC236}">
                  <a16:creationId xmlns:a16="http://schemas.microsoft.com/office/drawing/2014/main" id="{1A524F51-5F94-412B-BC02-BB3CA2893C4C}"/>
                </a:ext>
              </a:extLst>
            </p:cNvPr>
            <p:cNvSpPr/>
            <p:nvPr/>
          </p:nvSpPr>
          <p:spPr>
            <a:xfrm>
              <a:off x="7568921" y="6290411"/>
              <a:ext cx="93134" cy="145910"/>
            </a:xfrm>
            <a:custGeom>
              <a:avLst/>
              <a:gdLst>
                <a:gd name="connsiteX0" fmla="*/ 89719 w 93133"/>
                <a:gd name="connsiteY0" fmla="*/ 63641 h 145909"/>
                <a:gd name="connsiteX1" fmla="*/ 87546 w 93133"/>
                <a:gd name="connsiteY1" fmla="*/ 66746 h 145909"/>
                <a:gd name="connsiteX2" fmla="*/ 83510 w 93133"/>
                <a:gd name="connsiteY2" fmla="*/ 69850 h 145909"/>
                <a:gd name="connsiteX3" fmla="*/ 80406 w 93133"/>
                <a:gd name="connsiteY3" fmla="*/ 69850 h 145909"/>
                <a:gd name="connsiteX4" fmla="*/ 78232 w 93133"/>
                <a:gd name="connsiteY4" fmla="*/ 69850 h 145909"/>
                <a:gd name="connsiteX5" fmla="*/ 75128 w 93133"/>
                <a:gd name="connsiteY5" fmla="*/ 69850 h 145909"/>
                <a:gd name="connsiteX6" fmla="*/ 68919 w 93133"/>
                <a:gd name="connsiteY6" fmla="*/ 69850 h 145909"/>
                <a:gd name="connsiteX7" fmla="*/ 63641 w 93133"/>
                <a:gd name="connsiteY7" fmla="*/ 69850 h 145909"/>
                <a:gd name="connsiteX8" fmla="*/ 53086 w 93133"/>
                <a:gd name="connsiteY8" fmla="*/ 48740 h 145909"/>
                <a:gd name="connsiteX9" fmla="*/ 38495 w 93133"/>
                <a:gd name="connsiteY9" fmla="*/ 31976 h 145909"/>
                <a:gd name="connsiteX10" fmla="*/ 23904 w 93133"/>
                <a:gd name="connsiteY10" fmla="*/ 17075 h 145909"/>
                <a:gd name="connsiteX11" fmla="*/ 7451 w 93133"/>
                <a:gd name="connsiteY11" fmla="*/ 0 h 145909"/>
                <a:gd name="connsiteX12" fmla="*/ 0 w 93133"/>
                <a:gd name="connsiteY12" fmla="*/ 0 h 145909"/>
                <a:gd name="connsiteX13" fmla="*/ 4346 w 93133"/>
                <a:gd name="connsiteY13" fmla="*/ 11797 h 145909"/>
                <a:gd name="connsiteX14" fmla="*/ 9313 w 93133"/>
                <a:gd name="connsiteY14" fmla="*/ 26388 h 145909"/>
                <a:gd name="connsiteX15" fmla="*/ 17695 w 93133"/>
                <a:gd name="connsiteY15" fmla="*/ 42531 h 145909"/>
                <a:gd name="connsiteX16" fmla="*/ 29182 w 93133"/>
                <a:gd name="connsiteY16" fmla="*/ 61468 h 145909"/>
                <a:gd name="connsiteX17" fmla="*/ 36633 w 93133"/>
                <a:gd name="connsiteY17" fmla="*/ 74196 h 145909"/>
                <a:gd name="connsiteX18" fmla="*/ 43773 w 93133"/>
                <a:gd name="connsiteY18" fmla="*/ 81647 h 145909"/>
                <a:gd name="connsiteX19" fmla="*/ 38495 w 93133"/>
                <a:gd name="connsiteY19" fmla="*/ 86925 h 145909"/>
                <a:gd name="connsiteX20" fmla="*/ 32286 w 93133"/>
                <a:gd name="connsiteY20" fmla="*/ 92202 h 145909"/>
                <a:gd name="connsiteX21" fmla="*/ 27319 w 93133"/>
                <a:gd name="connsiteY21" fmla="*/ 96238 h 145909"/>
                <a:gd name="connsiteX22" fmla="*/ 23904 w 93133"/>
                <a:gd name="connsiteY22" fmla="*/ 101826 h 145909"/>
                <a:gd name="connsiteX23" fmla="*/ 22042 w 93133"/>
                <a:gd name="connsiteY23" fmla="*/ 103689 h 145909"/>
                <a:gd name="connsiteX24" fmla="*/ 22042 w 93133"/>
                <a:gd name="connsiteY24" fmla="*/ 105862 h 145909"/>
                <a:gd name="connsiteX25" fmla="*/ 23904 w 93133"/>
                <a:gd name="connsiteY25" fmla="*/ 107104 h 145909"/>
                <a:gd name="connsiteX26" fmla="*/ 27319 w 93133"/>
                <a:gd name="connsiteY26" fmla="*/ 108966 h 145909"/>
                <a:gd name="connsiteX27" fmla="*/ 31355 w 93133"/>
                <a:gd name="connsiteY27" fmla="*/ 111140 h 145909"/>
                <a:gd name="connsiteX28" fmla="*/ 34459 w 93133"/>
                <a:gd name="connsiteY28" fmla="*/ 113313 h 145909"/>
                <a:gd name="connsiteX29" fmla="*/ 38495 w 93133"/>
                <a:gd name="connsiteY29" fmla="*/ 114244 h 145909"/>
                <a:gd name="connsiteX30" fmla="*/ 41910 w 93133"/>
                <a:gd name="connsiteY30" fmla="*/ 116417 h 145909"/>
                <a:gd name="connsiteX31" fmla="*/ 43773 w 93133"/>
                <a:gd name="connsiteY31" fmla="*/ 118590 h 145909"/>
                <a:gd name="connsiteX32" fmla="*/ 43773 w 93133"/>
                <a:gd name="connsiteY32" fmla="*/ 121695 h 145909"/>
                <a:gd name="connsiteX33" fmla="*/ 43773 w 93133"/>
                <a:gd name="connsiteY33" fmla="*/ 126041 h 145909"/>
                <a:gd name="connsiteX34" fmla="*/ 41910 w 93133"/>
                <a:gd name="connsiteY34" fmla="*/ 129145 h 145909"/>
                <a:gd name="connsiteX35" fmla="*/ 41910 w 93133"/>
                <a:gd name="connsiteY35" fmla="*/ 135665 h 145909"/>
                <a:gd name="connsiteX36" fmla="*/ 41910 w 93133"/>
                <a:gd name="connsiteY36" fmla="*/ 138769 h 145909"/>
                <a:gd name="connsiteX37" fmla="*/ 43773 w 93133"/>
                <a:gd name="connsiteY37" fmla="*/ 142805 h 145909"/>
                <a:gd name="connsiteX38" fmla="*/ 43773 w 93133"/>
                <a:gd name="connsiteY38" fmla="*/ 148083 h 145909"/>
                <a:gd name="connsiteX39" fmla="*/ 54328 w 93133"/>
                <a:gd name="connsiteY39" fmla="*/ 136596 h 145909"/>
                <a:gd name="connsiteX40" fmla="*/ 63641 w 93133"/>
                <a:gd name="connsiteY40" fmla="*/ 126041 h 145909"/>
                <a:gd name="connsiteX41" fmla="*/ 75128 w 93133"/>
                <a:gd name="connsiteY41" fmla="*/ 114244 h 145909"/>
                <a:gd name="connsiteX42" fmla="*/ 75128 w 93133"/>
                <a:gd name="connsiteY42" fmla="*/ 101826 h 145909"/>
                <a:gd name="connsiteX43" fmla="*/ 87546 w 93133"/>
                <a:gd name="connsiteY43" fmla="*/ 101826 h 145909"/>
                <a:gd name="connsiteX44" fmla="*/ 89719 w 93133"/>
                <a:gd name="connsiteY44" fmla="*/ 98411 h 145909"/>
                <a:gd name="connsiteX45" fmla="*/ 90650 w 93133"/>
                <a:gd name="connsiteY45" fmla="*/ 92202 h 145909"/>
                <a:gd name="connsiteX46" fmla="*/ 92823 w 93133"/>
                <a:gd name="connsiteY46" fmla="*/ 86925 h 145909"/>
                <a:gd name="connsiteX47" fmla="*/ 94996 w 93133"/>
                <a:gd name="connsiteY47" fmla="*/ 81647 h 145909"/>
                <a:gd name="connsiteX48" fmla="*/ 94996 w 93133"/>
                <a:gd name="connsiteY48" fmla="*/ 57122 h 145909"/>
                <a:gd name="connsiteX49" fmla="*/ 90650 w 93133"/>
                <a:gd name="connsiteY49" fmla="*/ 57122 h 145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93133" h="145909">
                  <a:moveTo>
                    <a:pt x="89719" y="63641"/>
                  </a:moveTo>
                  <a:lnTo>
                    <a:pt x="87546" y="66746"/>
                  </a:lnTo>
                  <a:lnTo>
                    <a:pt x="83510" y="69850"/>
                  </a:lnTo>
                  <a:lnTo>
                    <a:pt x="80406" y="69850"/>
                  </a:lnTo>
                  <a:lnTo>
                    <a:pt x="78232" y="69850"/>
                  </a:lnTo>
                  <a:lnTo>
                    <a:pt x="75128" y="69850"/>
                  </a:lnTo>
                  <a:lnTo>
                    <a:pt x="68919" y="69850"/>
                  </a:lnTo>
                  <a:lnTo>
                    <a:pt x="63641" y="69850"/>
                  </a:lnTo>
                  <a:lnTo>
                    <a:pt x="53086" y="48740"/>
                  </a:lnTo>
                  <a:lnTo>
                    <a:pt x="38495" y="31976"/>
                  </a:lnTo>
                  <a:lnTo>
                    <a:pt x="23904" y="17075"/>
                  </a:lnTo>
                  <a:lnTo>
                    <a:pt x="7451" y="0"/>
                  </a:lnTo>
                  <a:lnTo>
                    <a:pt x="0" y="0"/>
                  </a:lnTo>
                  <a:lnTo>
                    <a:pt x="4346" y="11797"/>
                  </a:lnTo>
                  <a:lnTo>
                    <a:pt x="9313" y="26388"/>
                  </a:lnTo>
                  <a:lnTo>
                    <a:pt x="17695" y="42531"/>
                  </a:lnTo>
                  <a:lnTo>
                    <a:pt x="29182" y="61468"/>
                  </a:lnTo>
                  <a:lnTo>
                    <a:pt x="36633" y="74196"/>
                  </a:lnTo>
                  <a:lnTo>
                    <a:pt x="43773" y="81647"/>
                  </a:lnTo>
                  <a:lnTo>
                    <a:pt x="38495" y="86925"/>
                  </a:lnTo>
                  <a:lnTo>
                    <a:pt x="32286" y="92202"/>
                  </a:lnTo>
                  <a:lnTo>
                    <a:pt x="27319" y="96238"/>
                  </a:lnTo>
                  <a:lnTo>
                    <a:pt x="23904" y="101826"/>
                  </a:lnTo>
                  <a:lnTo>
                    <a:pt x="22042" y="103689"/>
                  </a:lnTo>
                  <a:lnTo>
                    <a:pt x="22042" y="105862"/>
                  </a:lnTo>
                  <a:lnTo>
                    <a:pt x="23904" y="107104"/>
                  </a:lnTo>
                  <a:lnTo>
                    <a:pt x="27319" y="108966"/>
                  </a:lnTo>
                  <a:lnTo>
                    <a:pt x="31355" y="111140"/>
                  </a:lnTo>
                  <a:lnTo>
                    <a:pt x="34459" y="113313"/>
                  </a:lnTo>
                  <a:lnTo>
                    <a:pt x="38495" y="114244"/>
                  </a:lnTo>
                  <a:lnTo>
                    <a:pt x="41910" y="116417"/>
                  </a:lnTo>
                  <a:lnTo>
                    <a:pt x="43773" y="118590"/>
                  </a:lnTo>
                  <a:lnTo>
                    <a:pt x="43773" y="121695"/>
                  </a:lnTo>
                  <a:lnTo>
                    <a:pt x="43773" y="126041"/>
                  </a:lnTo>
                  <a:lnTo>
                    <a:pt x="41910" y="129145"/>
                  </a:lnTo>
                  <a:lnTo>
                    <a:pt x="41910" y="135665"/>
                  </a:lnTo>
                  <a:lnTo>
                    <a:pt x="41910" y="138769"/>
                  </a:lnTo>
                  <a:lnTo>
                    <a:pt x="43773" y="142805"/>
                  </a:lnTo>
                  <a:lnTo>
                    <a:pt x="43773" y="148083"/>
                  </a:lnTo>
                  <a:lnTo>
                    <a:pt x="54328" y="136596"/>
                  </a:lnTo>
                  <a:lnTo>
                    <a:pt x="63641" y="126041"/>
                  </a:lnTo>
                  <a:lnTo>
                    <a:pt x="75128" y="114244"/>
                  </a:lnTo>
                  <a:lnTo>
                    <a:pt x="75128" y="101826"/>
                  </a:lnTo>
                  <a:lnTo>
                    <a:pt x="87546" y="101826"/>
                  </a:lnTo>
                  <a:lnTo>
                    <a:pt x="89719" y="98411"/>
                  </a:lnTo>
                  <a:lnTo>
                    <a:pt x="90650" y="92202"/>
                  </a:lnTo>
                  <a:lnTo>
                    <a:pt x="92823" y="86925"/>
                  </a:lnTo>
                  <a:lnTo>
                    <a:pt x="94996" y="81647"/>
                  </a:lnTo>
                  <a:lnTo>
                    <a:pt x="94996" y="57122"/>
                  </a:lnTo>
                  <a:lnTo>
                    <a:pt x="90650" y="57122"/>
                  </a:lnTo>
                  <a:close/>
                </a:path>
              </a:pathLst>
            </a:custGeom>
            <a:solidFill>
              <a:srgbClr val="D9D9D9"/>
            </a:solidFill>
            <a:ln w="3104" cap="flat">
              <a:noFill/>
              <a:prstDash val="solid"/>
              <a:miter/>
            </a:ln>
          </p:spPr>
          <p:txBody>
            <a:bodyPr rtlCol="0" anchor="ctr"/>
            <a:lstStyle/>
            <a:p>
              <a:endParaRPr lang="en-US"/>
            </a:p>
          </p:txBody>
        </p:sp>
        <p:sp>
          <p:nvSpPr>
            <p:cNvPr id="105" name="Freeform: Shape 104">
              <a:extLst>
                <a:ext uri="{FF2B5EF4-FFF2-40B4-BE49-F238E27FC236}">
                  <a16:creationId xmlns:a16="http://schemas.microsoft.com/office/drawing/2014/main" id="{1E835016-26C2-4F97-9F97-F6671E6C11B0}"/>
                </a:ext>
              </a:extLst>
            </p:cNvPr>
            <p:cNvSpPr/>
            <p:nvPr/>
          </p:nvSpPr>
          <p:spPr>
            <a:xfrm>
              <a:off x="7483548" y="6426076"/>
              <a:ext cx="117969" cy="136596"/>
            </a:xfrm>
            <a:custGeom>
              <a:avLst/>
              <a:gdLst>
                <a:gd name="connsiteX0" fmla="*/ 116728 w 117969"/>
                <a:gd name="connsiteY0" fmla="*/ 7140 h 136596"/>
                <a:gd name="connsiteX1" fmla="*/ 116728 w 117969"/>
                <a:gd name="connsiteY1" fmla="*/ 3104 h 136596"/>
                <a:gd name="connsiteX2" fmla="*/ 114555 w 117969"/>
                <a:gd name="connsiteY2" fmla="*/ 3104 h 136596"/>
                <a:gd name="connsiteX3" fmla="*/ 112692 w 117969"/>
                <a:gd name="connsiteY3" fmla="*/ 3104 h 136596"/>
                <a:gd name="connsiteX4" fmla="*/ 112692 w 117969"/>
                <a:gd name="connsiteY4" fmla="*/ 5278 h 136596"/>
                <a:gd name="connsiteX5" fmla="*/ 110519 w 117969"/>
                <a:gd name="connsiteY5" fmla="*/ 8382 h 136596"/>
                <a:gd name="connsiteX6" fmla="*/ 109277 w 117969"/>
                <a:gd name="connsiteY6" fmla="*/ 10555 h 136596"/>
                <a:gd name="connsiteX7" fmla="*/ 109277 w 117969"/>
                <a:gd name="connsiteY7" fmla="*/ 12418 h 136596"/>
                <a:gd name="connsiteX8" fmla="*/ 105241 w 117969"/>
                <a:gd name="connsiteY8" fmla="*/ 8382 h 136596"/>
                <a:gd name="connsiteX9" fmla="*/ 103068 w 117969"/>
                <a:gd name="connsiteY9" fmla="*/ 7140 h 136596"/>
                <a:gd name="connsiteX10" fmla="*/ 102137 w 117969"/>
                <a:gd name="connsiteY10" fmla="*/ 5278 h 136596"/>
                <a:gd name="connsiteX11" fmla="*/ 99963 w 117969"/>
                <a:gd name="connsiteY11" fmla="*/ 3104 h 136596"/>
                <a:gd name="connsiteX12" fmla="*/ 95928 w 117969"/>
                <a:gd name="connsiteY12" fmla="*/ 931 h 136596"/>
                <a:gd name="connsiteX13" fmla="*/ 92823 w 117969"/>
                <a:gd name="connsiteY13" fmla="*/ 0 h 136596"/>
                <a:gd name="connsiteX14" fmla="*/ 87546 w 117969"/>
                <a:gd name="connsiteY14" fmla="*/ 8382 h 136596"/>
                <a:gd name="connsiteX15" fmla="*/ 80406 w 117969"/>
                <a:gd name="connsiteY15" fmla="*/ 23283 h 136596"/>
                <a:gd name="connsiteX16" fmla="*/ 70782 w 117969"/>
                <a:gd name="connsiteY16" fmla="*/ 37874 h 136596"/>
                <a:gd name="connsiteX17" fmla="*/ 63641 w 117969"/>
                <a:gd name="connsiteY17" fmla="*/ 52776 h 136596"/>
                <a:gd name="connsiteX18" fmla="*/ 54328 w 117969"/>
                <a:gd name="connsiteY18" fmla="*/ 65504 h 136596"/>
                <a:gd name="connsiteX19" fmla="*/ 49051 w 117969"/>
                <a:gd name="connsiteY19" fmla="*/ 71713 h 136596"/>
                <a:gd name="connsiteX20" fmla="*/ 38495 w 117969"/>
                <a:gd name="connsiteY20" fmla="*/ 75128 h 136596"/>
                <a:gd name="connsiteX21" fmla="*/ 27009 w 117969"/>
                <a:gd name="connsiteY21" fmla="*/ 76991 h 136596"/>
                <a:gd name="connsiteX22" fmla="*/ 16764 w 117969"/>
                <a:gd name="connsiteY22" fmla="*/ 80406 h 136596"/>
                <a:gd name="connsiteX23" fmla="*/ 12418 w 117969"/>
                <a:gd name="connsiteY23" fmla="*/ 84441 h 136596"/>
                <a:gd name="connsiteX24" fmla="*/ 10555 w 117969"/>
                <a:gd name="connsiteY24" fmla="*/ 89719 h 136596"/>
                <a:gd name="connsiteX25" fmla="*/ 9313 w 117969"/>
                <a:gd name="connsiteY25" fmla="*/ 94997 h 136596"/>
                <a:gd name="connsiteX26" fmla="*/ 7451 w 117969"/>
                <a:gd name="connsiteY26" fmla="*/ 99343 h 136596"/>
                <a:gd name="connsiteX27" fmla="*/ 5277 w 117969"/>
                <a:gd name="connsiteY27" fmla="*/ 104620 h 136596"/>
                <a:gd name="connsiteX28" fmla="*/ 0 w 117969"/>
                <a:gd name="connsiteY28" fmla="*/ 108967 h 136596"/>
                <a:gd name="connsiteX29" fmla="*/ 7451 w 117969"/>
                <a:gd name="connsiteY29" fmla="*/ 119522 h 136596"/>
                <a:gd name="connsiteX30" fmla="*/ 14591 w 117969"/>
                <a:gd name="connsiteY30" fmla="*/ 124799 h 136596"/>
                <a:gd name="connsiteX31" fmla="*/ 23904 w 117969"/>
                <a:gd name="connsiteY31" fmla="*/ 131008 h 136596"/>
                <a:gd name="connsiteX32" fmla="*/ 32286 w 117969"/>
                <a:gd name="connsiteY32" fmla="*/ 137528 h 136596"/>
                <a:gd name="connsiteX33" fmla="*/ 39737 w 117969"/>
                <a:gd name="connsiteY33" fmla="*/ 137528 h 136596"/>
                <a:gd name="connsiteX34" fmla="*/ 45946 w 117969"/>
                <a:gd name="connsiteY34" fmla="*/ 132250 h 136596"/>
                <a:gd name="connsiteX35" fmla="*/ 51224 w 117969"/>
                <a:gd name="connsiteY35" fmla="*/ 128835 h 136596"/>
                <a:gd name="connsiteX36" fmla="*/ 56191 w 117969"/>
                <a:gd name="connsiteY36" fmla="*/ 124799 h 136596"/>
                <a:gd name="connsiteX37" fmla="*/ 61468 w 117969"/>
                <a:gd name="connsiteY37" fmla="*/ 121695 h 136596"/>
                <a:gd name="connsiteX38" fmla="*/ 65814 w 117969"/>
                <a:gd name="connsiteY38" fmla="*/ 117349 h 136596"/>
                <a:gd name="connsiteX39" fmla="*/ 67677 w 117969"/>
                <a:gd name="connsiteY39" fmla="*/ 109898 h 136596"/>
                <a:gd name="connsiteX40" fmla="*/ 67677 w 117969"/>
                <a:gd name="connsiteY40" fmla="*/ 104620 h 136596"/>
                <a:gd name="connsiteX41" fmla="*/ 68919 w 117969"/>
                <a:gd name="connsiteY41" fmla="*/ 99343 h 136596"/>
                <a:gd name="connsiteX42" fmla="*/ 68919 w 117969"/>
                <a:gd name="connsiteY42" fmla="*/ 94065 h 136596"/>
                <a:gd name="connsiteX43" fmla="*/ 72955 w 117969"/>
                <a:gd name="connsiteY43" fmla="*/ 87856 h 136596"/>
                <a:gd name="connsiteX44" fmla="*/ 76059 w 117969"/>
                <a:gd name="connsiteY44" fmla="*/ 86614 h 136596"/>
                <a:gd name="connsiteX45" fmla="*/ 82268 w 117969"/>
                <a:gd name="connsiteY45" fmla="*/ 82268 h 136596"/>
                <a:gd name="connsiteX46" fmla="*/ 87546 w 117969"/>
                <a:gd name="connsiteY46" fmla="*/ 80406 h 136596"/>
                <a:gd name="connsiteX47" fmla="*/ 92823 w 117969"/>
                <a:gd name="connsiteY47" fmla="*/ 79164 h 136596"/>
                <a:gd name="connsiteX48" fmla="*/ 98101 w 117969"/>
                <a:gd name="connsiteY48" fmla="*/ 75128 h 136596"/>
                <a:gd name="connsiteX49" fmla="*/ 99963 w 117969"/>
                <a:gd name="connsiteY49" fmla="*/ 71713 h 136596"/>
                <a:gd name="connsiteX50" fmla="*/ 95928 w 117969"/>
                <a:gd name="connsiteY50" fmla="*/ 60227 h 136596"/>
                <a:gd name="connsiteX51" fmla="*/ 107414 w 117969"/>
                <a:gd name="connsiteY51" fmla="*/ 42221 h 136596"/>
                <a:gd name="connsiteX52" fmla="*/ 119832 w 117969"/>
                <a:gd name="connsiteY52" fmla="*/ 27319 h 136596"/>
                <a:gd name="connsiteX53" fmla="*/ 119832 w 117969"/>
                <a:gd name="connsiteY53" fmla="*/ 22042 h 136596"/>
                <a:gd name="connsiteX54" fmla="*/ 119832 w 117969"/>
                <a:gd name="connsiteY54" fmla="*/ 15833 h 136596"/>
                <a:gd name="connsiteX55" fmla="*/ 117659 w 117969"/>
                <a:gd name="connsiteY55" fmla="*/ 10555 h 136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17969" h="136596">
                  <a:moveTo>
                    <a:pt x="116728" y="7140"/>
                  </a:moveTo>
                  <a:lnTo>
                    <a:pt x="116728" y="3104"/>
                  </a:lnTo>
                  <a:lnTo>
                    <a:pt x="114555" y="3104"/>
                  </a:lnTo>
                  <a:lnTo>
                    <a:pt x="112692" y="3104"/>
                  </a:lnTo>
                  <a:lnTo>
                    <a:pt x="112692" y="5278"/>
                  </a:lnTo>
                  <a:lnTo>
                    <a:pt x="110519" y="8382"/>
                  </a:lnTo>
                  <a:lnTo>
                    <a:pt x="109277" y="10555"/>
                  </a:lnTo>
                  <a:lnTo>
                    <a:pt x="109277" y="12418"/>
                  </a:lnTo>
                  <a:lnTo>
                    <a:pt x="105241" y="8382"/>
                  </a:lnTo>
                  <a:lnTo>
                    <a:pt x="103068" y="7140"/>
                  </a:lnTo>
                  <a:lnTo>
                    <a:pt x="102137" y="5278"/>
                  </a:lnTo>
                  <a:lnTo>
                    <a:pt x="99963" y="3104"/>
                  </a:lnTo>
                  <a:lnTo>
                    <a:pt x="95928" y="931"/>
                  </a:lnTo>
                  <a:lnTo>
                    <a:pt x="92823" y="0"/>
                  </a:lnTo>
                  <a:lnTo>
                    <a:pt x="87546" y="8382"/>
                  </a:lnTo>
                  <a:lnTo>
                    <a:pt x="80406" y="23283"/>
                  </a:lnTo>
                  <a:lnTo>
                    <a:pt x="70782" y="37874"/>
                  </a:lnTo>
                  <a:lnTo>
                    <a:pt x="63641" y="52776"/>
                  </a:lnTo>
                  <a:lnTo>
                    <a:pt x="54328" y="65504"/>
                  </a:lnTo>
                  <a:lnTo>
                    <a:pt x="49051" y="71713"/>
                  </a:lnTo>
                  <a:lnTo>
                    <a:pt x="38495" y="75128"/>
                  </a:lnTo>
                  <a:lnTo>
                    <a:pt x="27009" y="76991"/>
                  </a:lnTo>
                  <a:lnTo>
                    <a:pt x="16764" y="80406"/>
                  </a:lnTo>
                  <a:lnTo>
                    <a:pt x="12418" y="84441"/>
                  </a:lnTo>
                  <a:lnTo>
                    <a:pt x="10555" y="89719"/>
                  </a:lnTo>
                  <a:lnTo>
                    <a:pt x="9313" y="94997"/>
                  </a:lnTo>
                  <a:lnTo>
                    <a:pt x="7451" y="99343"/>
                  </a:lnTo>
                  <a:lnTo>
                    <a:pt x="5277" y="104620"/>
                  </a:lnTo>
                  <a:lnTo>
                    <a:pt x="0" y="108967"/>
                  </a:lnTo>
                  <a:lnTo>
                    <a:pt x="7451" y="119522"/>
                  </a:lnTo>
                  <a:lnTo>
                    <a:pt x="14591" y="124799"/>
                  </a:lnTo>
                  <a:lnTo>
                    <a:pt x="23904" y="131008"/>
                  </a:lnTo>
                  <a:lnTo>
                    <a:pt x="32286" y="137528"/>
                  </a:lnTo>
                  <a:lnTo>
                    <a:pt x="39737" y="137528"/>
                  </a:lnTo>
                  <a:lnTo>
                    <a:pt x="45946" y="132250"/>
                  </a:lnTo>
                  <a:lnTo>
                    <a:pt x="51224" y="128835"/>
                  </a:lnTo>
                  <a:lnTo>
                    <a:pt x="56191" y="124799"/>
                  </a:lnTo>
                  <a:lnTo>
                    <a:pt x="61468" y="121695"/>
                  </a:lnTo>
                  <a:lnTo>
                    <a:pt x="65814" y="117349"/>
                  </a:lnTo>
                  <a:lnTo>
                    <a:pt x="67677" y="109898"/>
                  </a:lnTo>
                  <a:lnTo>
                    <a:pt x="67677" y="104620"/>
                  </a:lnTo>
                  <a:lnTo>
                    <a:pt x="68919" y="99343"/>
                  </a:lnTo>
                  <a:lnTo>
                    <a:pt x="68919" y="94065"/>
                  </a:lnTo>
                  <a:lnTo>
                    <a:pt x="72955" y="87856"/>
                  </a:lnTo>
                  <a:lnTo>
                    <a:pt x="76059" y="86614"/>
                  </a:lnTo>
                  <a:lnTo>
                    <a:pt x="82268" y="82268"/>
                  </a:lnTo>
                  <a:lnTo>
                    <a:pt x="87546" y="80406"/>
                  </a:lnTo>
                  <a:lnTo>
                    <a:pt x="92823" y="79164"/>
                  </a:lnTo>
                  <a:lnTo>
                    <a:pt x="98101" y="75128"/>
                  </a:lnTo>
                  <a:lnTo>
                    <a:pt x="99963" y="71713"/>
                  </a:lnTo>
                  <a:lnTo>
                    <a:pt x="95928" y="60227"/>
                  </a:lnTo>
                  <a:lnTo>
                    <a:pt x="107414" y="42221"/>
                  </a:lnTo>
                  <a:lnTo>
                    <a:pt x="119832" y="27319"/>
                  </a:lnTo>
                  <a:lnTo>
                    <a:pt x="119832" y="22042"/>
                  </a:lnTo>
                  <a:lnTo>
                    <a:pt x="119832" y="15833"/>
                  </a:lnTo>
                  <a:lnTo>
                    <a:pt x="117659" y="10555"/>
                  </a:lnTo>
                  <a:close/>
                </a:path>
              </a:pathLst>
            </a:custGeom>
            <a:solidFill>
              <a:srgbClr val="D9D9D9"/>
            </a:solidFill>
            <a:ln w="3104" cap="flat">
              <a:noFill/>
              <a:prstDash val="solid"/>
              <a:miter/>
            </a:ln>
          </p:spPr>
          <p:txBody>
            <a:bodyPr rtlCol="0" anchor="ctr"/>
            <a:lstStyle/>
            <a:p>
              <a:endParaRPr lang="en-US"/>
            </a:p>
          </p:txBody>
        </p:sp>
        <p:sp>
          <p:nvSpPr>
            <p:cNvPr id="106" name="Freeform: Shape 105">
              <a:extLst>
                <a:ext uri="{FF2B5EF4-FFF2-40B4-BE49-F238E27FC236}">
                  <a16:creationId xmlns:a16="http://schemas.microsoft.com/office/drawing/2014/main" id="{00B22A02-2238-43EE-BB53-2E1FF8527ADF}"/>
                </a:ext>
              </a:extLst>
            </p:cNvPr>
            <p:cNvSpPr/>
            <p:nvPr/>
          </p:nvSpPr>
          <p:spPr>
            <a:xfrm>
              <a:off x="7696203" y="6032431"/>
              <a:ext cx="18627" cy="27940"/>
            </a:xfrm>
            <a:custGeom>
              <a:avLst/>
              <a:gdLst>
                <a:gd name="connsiteX0" fmla="*/ 19558 w 18626"/>
                <a:gd name="connsiteY0" fmla="*/ 30424 h 27940"/>
                <a:gd name="connsiteX1" fmla="*/ 18627 w 18626"/>
                <a:gd name="connsiteY1" fmla="*/ 23283 h 27940"/>
                <a:gd name="connsiteX2" fmla="*/ 16454 w 18626"/>
                <a:gd name="connsiteY2" fmla="*/ 16764 h 27940"/>
                <a:gd name="connsiteX3" fmla="*/ 12418 w 18626"/>
                <a:gd name="connsiteY3" fmla="*/ 10555 h 27940"/>
                <a:gd name="connsiteX4" fmla="*/ 11486 w 18626"/>
                <a:gd name="connsiteY4" fmla="*/ 7140 h 27940"/>
                <a:gd name="connsiteX5" fmla="*/ 9313 w 18626"/>
                <a:gd name="connsiteY5" fmla="*/ 5278 h 27940"/>
                <a:gd name="connsiteX6" fmla="*/ 9313 w 18626"/>
                <a:gd name="connsiteY6" fmla="*/ 3104 h 27940"/>
                <a:gd name="connsiteX7" fmla="*/ 7140 w 18626"/>
                <a:gd name="connsiteY7" fmla="*/ 1863 h 27940"/>
                <a:gd name="connsiteX8" fmla="*/ 4036 w 18626"/>
                <a:gd name="connsiteY8" fmla="*/ 0 h 27940"/>
                <a:gd name="connsiteX9" fmla="*/ 0 w 18626"/>
                <a:gd name="connsiteY9" fmla="*/ 0 h 27940"/>
                <a:gd name="connsiteX10" fmla="*/ 1863 w 18626"/>
                <a:gd name="connsiteY10" fmla="*/ 5278 h 27940"/>
                <a:gd name="connsiteX11" fmla="*/ 4036 w 18626"/>
                <a:gd name="connsiteY11" fmla="*/ 10555 h 27940"/>
                <a:gd name="connsiteX12" fmla="*/ 4967 w 18626"/>
                <a:gd name="connsiteY12" fmla="*/ 14591 h 27940"/>
                <a:gd name="connsiteX13" fmla="*/ 7140 w 18626"/>
                <a:gd name="connsiteY13" fmla="*/ 19869 h 27940"/>
                <a:gd name="connsiteX14" fmla="*/ 12418 w 18626"/>
                <a:gd name="connsiteY14" fmla="*/ 23283 h 27940"/>
                <a:gd name="connsiteX15" fmla="*/ 12418 w 18626"/>
                <a:gd name="connsiteY15" fmla="*/ 30424 h 27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626" h="27940">
                  <a:moveTo>
                    <a:pt x="19558" y="30424"/>
                  </a:moveTo>
                  <a:lnTo>
                    <a:pt x="18627" y="23283"/>
                  </a:lnTo>
                  <a:lnTo>
                    <a:pt x="16454" y="16764"/>
                  </a:lnTo>
                  <a:lnTo>
                    <a:pt x="12418" y="10555"/>
                  </a:lnTo>
                  <a:lnTo>
                    <a:pt x="11486" y="7140"/>
                  </a:lnTo>
                  <a:lnTo>
                    <a:pt x="9313" y="5278"/>
                  </a:lnTo>
                  <a:lnTo>
                    <a:pt x="9313" y="3104"/>
                  </a:lnTo>
                  <a:lnTo>
                    <a:pt x="7140" y="1863"/>
                  </a:lnTo>
                  <a:lnTo>
                    <a:pt x="4036" y="0"/>
                  </a:lnTo>
                  <a:lnTo>
                    <a:pt x="0" y="0"/>
                  </a:lnTo>
                  <a:lnTo>
                    <a:pt x="1863" y="5278"/>
                  </a:lnTo>
                  <a:lnTo>
                    <a:pt x="4036" y="10555"/>
                  </a:lnTo>
                  <a:lnTo>
                    <a:pt x="4967" y="14591"/>
                  </a:lnTo>
                  <a:lnTo>
                    <a:pt x="7140" y="19869"/>
                  </a:lnTo>
                  <a:lnTo>
                    <a:pt x="12418" y="23283"/>
                  </a:lnTo>
                  <a:lnTo>
                    <a:pt x="12418" y="30424"/>
                  </a:lnTo>
                  <a:close/>
                </a:path>
              </a:pathLst>
            </a:custGeom>
            <a:solidFill>
              <a:srgbClr val="D9D9D9"/>
            </a:solidFill>
            <a:ln w="3104" cap="flat">
              <a:noFill/>
              <a:prstDash val="solid"/>
              <a:miter/>
            </a:ln>
          </p:spPr>
          <p:txBody>
            <a:bodyPr rtlCol="0" anchor="ctr"/>
            <a:lstStyle/>
            <a:p>
              <a:endParaRPr lang="en-US"/>
            </a:p>
          </p:txBody>
        </p:sp>
        <p:sp>
          <p:nvSpPr>
            <p:cNvPr id="107" name="Freeform: Shape 106">
              <a:extLst>
                <a:ext uri="{FF2B5EF4-FFF2-40B4-BE49-F238E27FC236}">
                  <a16:creationId xmlns:a16="http://schemas.microsoft.com/office/drawing/2014/main" id="{CE230176-6798-45EF-BE97-69AE8C7F228A}"/>
                </a:ext>
              </a:extLst>
            </p:cNvPr>
            <p:cNvSpPr/>
            <p:nvPr/>
          </p:nvSpPr>
          <p:spPr>
            <a:xfrm>
              <a:off x="7436671" y="5917876"/>
              <a:ext cx="18627" cy="21731"/>
            </a:xfrm>
            <a:custGeom>
              <a:avLst/>
              <a:gdLst>
                <a:gd name="connsiteX0" fmla="*/ 12418 w 18626"/>
                <a:gd name="connsiteY0" fmla="*/ 23283 h 21731"/>
                <a:gd name="connsiteX1" fmla="*/ 19869 w 18626"/>
                <a:gd name="connsiteY1" fmla="*/ 23283 h 21731"/>
                <a:gd name="connsiteX2" fmla="*/ 12418 w 18626"/>
                <a:gd name="connsiteY2" fmla="*/ 0 h 21731"/>
                <a:gd name="connsiteX3" fmla="*/ 0 w 18626"/>
                <a:gd name="connsiteY3" fmla="*/ 0 h 21731"/>
                <a:gd name="connsiteX4" fmla="*/ 931 w 18626"/>
                <a:gd name="connsiteY4" fmla="*/ 5277 h 21731"/>
                <a:gd name="connsiteX5" fmla="*/ 3104 w 18626"/>
                <a:gd name="connsiteY5" fmla="*/ 8692 h 21731"/>
                <a:gd name="connsiteX6" fmla="*/ 5277 w 18626"/>
                <a:gd name="connsiteY6" fmla="*/ 12728 h 21731"/>
                <a:gd name="connsiteX7" fmla="*/ 7451 w 18626"/>
                <a:gd name="connsiteY7" fmla="*/ 16143 h 21731"/>
                <a:gd name="connsiteX8" fmla="*/ 12418 w 18626"/>
                <a:gd name="connsiteY8" fmla="*/ 20179 h 21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626" h="21731">
                  <a:moveTo>
                    <a:pt x="12418" y="23283"/>
                  </a:moveTo>
                  <a:lnTo>
                    <a:pt x="19869" y="23283"/>
                  </a:lnTo>
                  <a:lnTo>
                    <a:pt x="12418" y="0"/>
                  </a:lnTo>
                  <a:lnTo>
                    <a:pt x="0" y="0"/>
                  </a:lnTo>
                  <a:lnTo>
                    <a:pt x="931" y="5277"/>
                  </a:lnTo>
                  <a:lnTo>
                    <a:pt x="3104" y="8692"/>
                  </a:lnTo>
                  <a:lnTo>
                    <a:pt x="5277" y="12728"/>
                  </a:lnTo>
                  <a:lnTo>
                    <a:pt x="7451" y="16143"/>
                  </a:lnTo>
                  <a:lnTo>
                    <a:pt x="12418" y="20179"/>
                  </a:lnTo>
                  <a:close/>
                </a:path>
              </a:pathLst>
            </a:custGeom>
            <a:solidFill>
              <a:srgbClr val="D9D9D9"/>
            </a:solidFill>
            <a:ln w="3104" cap="flat">
              <a:noFill/>
              <a:prstDash val="solid"/>
              <a:miter/>
            </a:ln>
          </p:spPr>
          <p:txBody>
            <a:bodyPr rtlCol="0" anchor="ctr"/>
            <a:lstStyle/>
            <a:p>
              <a:endParaRPr lang="en-US"/>
            </a:p>
          </p:txBody>
        </p:sp>
        <p:sp>
          <p:nvSpPr>
            <p:cNvPr id="108" name="Freeform: Shape 107">
              <a:extLst>
                <a:ext uri="{FF2B5EF4-FFF2-40B4-BE49-F238E27FC236}">
                  <a16:creationId xmlns:a16="http://schemas.microsoft.com/office/drawing/2014/main" id="{81997A42-730B-486E-A273-B053298E77C8}"/>
                </a:ext>
              </a:extLst>
            </p:cNvPr>
            <p:cNvSpPr/>
            <p:nvPr/>
          </p:nvSpPr>
          <p:spPr>
            <a:xfrm>
              <a:off x="7423321" y="5928431"/>
              <a:ext cx="18627" cy="15522"/>
            </a:xfrm>
            <a:custGeom>
              <a:avLst/>
              <a:gdLst>
                <a:gd name="connsiteX0" fmla="*/ 13349 w 18626"/>
                <a:gd name="connsiteY0" fmla="*/ 4346 h 15522"/>
                <a:gd name="connsiteX1" fmla="*/ 9313 w 18626"/>
                <a:gd name="connsiteY1" fmla="*/ 0 h 15522"/>
                <a:gd name="connsiteX2" fmla="*/ 6209 w 18626"/>
                <a:gd name="connsiteY2" fmla="*/ 4346 h 15522"/>
                <a:gd name="connsiteX3" fmla="*/ 4036 w 18626"/>
                <a:gd name="connsiteY3" fmla="*/ 4346 h 15522"/>
                <a:gd name="connsiteX4" fmla="*/ 1863 w 18626"/>
                <a:gd name="connsiteY4" fmla="*/ 4346 h 15522"/>
                <a:gd name="connsiteX5" fmla="*/ 1863 w 18626"/>
                <a:gd name="connsiteY5" fmla="*/ 5588 h 15522"/>
                <a:gd name="connsiteX6" fmla="*/ 1863 w 18626"/>
                <a:gd name="connsiteY6" fmla="*/ 9624 h 15522"/>
                <a:gd name="connsiteX7" fmla="*/ 0 w 18626"/>
                <a:gd name="connsiteY7" fmla="*/ 12728 h 15522"/>
                <a:gd name="connsiteX8" fmla="*/ 6209 w 18626"/>
                <a:gd name="connsiteY8" fmla="*/ 14901 h 15522"/>
                <a:gd name="connsiteX9" fmla="*/ 7140 w 18626"/>
                <a:gd name="connsiteY9" fmla="*/ 14901 h 15522"/>
                <a:gd name="connsiteX10" fmla="*/ 9313 w 18626"/>
                <a:gd name="connsiteY10" fmla="*/ 14901 h 15522"/>
                <a:gd name="connsiteX11" fmla="*/ 11176 w 18626"/>
                <a:gd name="connsiteY11" fmla="*/ 17075 h 15522"/>
                <a:gd name="connsiteX12" fmla="*/ 13349 w 18626"/>
                <a:gd name="connsiteY12" fmla="*/ 17075 h 15522"/>
                <a:gd name="connsiteX13" fmla="*/ 20800 w 18626"/>
                <a:gd name="connsiteY13" fmla="*/ 17075 h 15522"/>
                <a:gd name="connsiteX14" fmla="*/ 20800 w 18626"/>
                <a:gd name="connsiteY14" fmla="*/ 9624 h 15522"/>
                <a:gd name="connsiteX15" fmla="*/ 16454 w 18626"/>
                <a:gd name="connsiteY15" fmla="*/ 7451 h 1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626" h="15522">
                  <a:moveTo>
                    <a:pt x="13349" y="4346"/>
                  </a:moveTo>
                  <a:lnTo>
                    <a:pt x="9313" y="0"/>
                  </a:lnTo>
                  <a:lnTo>
                    <a:pt x="6209" y="4346"/>
                  </a:lnTo>
                  <a:lnTo>
                    <a:pt x="4036" y="4346"/>
                  </a:lnTo>
                  <a:lnTo>
                    <a:pt x="1863" y="4346"/>
                  </a:lnTo>
                  <a:lnTo>
                    <a:pt x="1863" y="5588"/>
                  </a:lnTo>
                  <a:lnTo>
                    <a:pt x="1863" y="9624"/>
                  </a:lnTo>
                  <a:lnTo>
                    <a:pt x="0" y="12728"/>
                  </a:lnTo>
                  <a:lnTo>
                    <a:pt x="6209" y="14901"/>
                  </a:lnTo>
                  <a:lnTo>
                    <a:pt x="7140" y="14901"/>
                  </a:lnTo>
                  <a:lnTo>
                    <a:pt x="9313" y="14901"/>
                  </a:lnTo>
                  <a:lnTo>
                    <a:pt x="11176" y="17075"/>
                  </a:lnTo>
                  <a:lnTo>
                    <a:pt x="13349" y="17075"/>
                  </a:lnTo>
                  <a:lnTo>
                    <a:pt x="20800" y="17075"/>
                  </a:lnTo>
                  <a:lnTo>
                    <a:pt x="20800" y="9624"/>
                  </a:lnTo>
                  <a:lnTo>
                    <a:pt x="16454" y="7451"/>
                  </a:lnTo>
                  <a:close/>
                </a:path>
              </a:pathLst>
            </a:custGeom>
            <a:solidFill>
              <a:srgbClr val="D9D9D9"/>
            </a:solidFill>
            <a:ln w="3104" cap="flat">
              <a:noFill/>
              <a:prstDash val="solid"/>
              <a:miter/>
            </a:ln>
          </p:spPr>
          <p:txBody>
            <a:bodyPr rtlCol="0" anchor="ctr"/>
            <a:lstStyle/>
            <a:p>
              <a:endParaRPr lang="en-US"/>
            </a:p>
          </p:txBody>
        </p:sp>
        <p:sp>
          <p:nvSpPr>
            <p:cNvPr id="109" name="Freeform: Shape 108">
              <a:extLst>
                <a:ext uri="{FF2B5EF4-FFF2-40B4-BE49-F238E27FC236}">
                  <a16:creationId xmlns:a16="http://schemas.microsoft.com/office/drawing/2014/main" id="{0AA7E419-1BA6-4F95-B37F-333E5EE1D92D}"/>
                </a:ext>
              </a:extLst>
            </p:cNvPr>
            <p:cNvSpPr/>
            <p:nvPr/>
          </p:nvSpPr>
          <p:spPr>
            <a:xfrm>
              <a:off x="7449089" y="5945506"/>
              <a:ext cx="12418" cy="12418"/>
            </a:xfrm>
            <a:custGeom>
              <a:avLst/>
              <a:gdLst>
                <a:gd name="connsiteX0" fmla="*/ 0 w 12417"/>
                <a:gd name="connsiteY0" fmla="*/ 3104 h 12417"/>
                <a:gd name="connsiteX1" fmla="*/ 0 w 12417"/>
                <a:gd name="connsiteY1" fmla="*/ 5278 h 12417"/>
                <a:gd name="connsiteX2" fmla="*/ 2173 w 12417"/>
                <a:gd name="connsiteY2" fmla="*/ 5278 h 12417"/>
                <a:gd name="connsiteX3" fmla="*/ 2173 w 12417"/>
                <a:gd name="connsiteY3" fmla="*/ 7451 h 12417"/>
                <a:gd name="connsiteX4" fmla="*/ 3104 w 12417"/>
                <a:gd name="connsiteY4" fmla="*/ 8382 h 12417"/>
                <a:gd name="connsiteX5" fmla="*/ 3104 w 12417"/>
                <a:gd name="connsiteY5" fmla="*/ 12728 h 12417"/>
                <a:gd name="connsiteX6" fmla="*/ 14591 w 12417"/>
                <a:gd name="connsiteY6" fmla="*/ 12728 h 12417"/>
                <a:gd name="connsiteX7" fmla="*/ 14591 w 12417"/>
                <a:gd name="connsiteY7" fmla="*/ 5278 h 12417"/>
                <a:gd name="connsiteX8" fmla="*/ 0 w 12417"/>
                <a:gd name="connsiteY8" fmla="*/ 0 h 1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17" h="12417">
                  <a:moveTo>
                    <a:pt x="0" y="3104"/>
                  </a:moveTo>
                  <a:lnTo>
                    <a:pt x="0" y="5278"/>
                  </a:lnTo>
                  <a:lnTo>
                    <a:pt x="2173" y="5278"/>
                  </a:lnTo>
                  <a:lnTo>
                    <a:pt x="2173" y="7451"/>
                  </a:lnTo>
                  <a:lnTo>
                    <a:pt x="3104" y="8382"/>
                  </a:lnTo>
                  <a:lnTo>
                    <a:pt x="3104" y="12728"/>
                  </a:lnTo>
                  <a:lnTo>
                    <a:pt x="14591" y="12728"/>
                  </a:lnTo>
                  <a:lnTo>
                    <a:pt x="14591" y="5278"/>
                  </a:lnTo>
                  <a:lnTo>
                    <a:pt x="0" y="0"/>
                  </a:lnTo>
                  <a:close/>
                </a:path>
              </a:pathLst>
            </a:custGeom>
            <a:solidFill>
              <a:srgbClr val="D9D9D9"/>
            </a:solidFill>
            <a:ln w="3104" cap="flat">
              <a:noFill/>
              <a:prstDash val="solid"/>
              <a:miter/>
            </a:ln>
          </p:spPr>
          <p:txBody>
            <a:bodyPr rtlCol="0" anchor="ctr"/>
            <a:lstStyle/>
            <a:p>
              <a:endParaRPr lang="en-US"/>
            </a:p>
          </p:txBody>
        </p:sp>
        <p:sp>
          <p:nvSpPr>
            <p:cNvPr id="110" name="Freeform: Shape 109">
              <a:extLst>
                <a:ext uri="{FF2B5EF4-FFF2-40B4-BE49-F238E27FC236}">
                  <a16:creationId xmlns:a16="http://schemas.microsoft.com/office/drawing/2014/main" id="{806473B7-B9F2-4DF6-9DFD-623C7B62D319}"/>
                </a:ext>
              </a:extLst>
            </p:cNvPr>
            <p:cNvSpPr/>
            <p:nvPr/>
          </p:nvSpPr>
          <p:spPr>
            <a:xfrm>
              <a:off x="7229293" y="6429180"/>
              <a:ext cx="52776" cy="68298"/>
            </a:xfrm>
            <a:custGeom>
              <a:avLst/>
              <a:gdLst>
                <a:gd name="connsiteX0" fmla="*/ 46877 w 52775"/>
                <a:gd name="connsiteY0" fmla="*/ 0 h 68298"/>
                <a:gd name="connsiteX1" fmla="*/ 37564 w 52775"/>
                <a:gd name="connsiteY1" fmla="*/ 9313 h 68298"/>
                <a:gd name="connsiteX2" fmla="*/ 27319 w 52775"/>
                <a:gd name="connsiteY2" fmla="*/ 11487 h 68298"/>
                <a:gd name="connsiteX3" fmla="*/ 14591 w 52775"/>
                <a:gd name="connsiteY3" fmla="*/ 4036 h 68298"/>
                <a:gd name="connsiteX4" fmla="*/ 0 w 52775"/>
                <a:gd name="connsiteY4" fmla="*/ 4036 h 68298"/>
                <a:gd name="connsiteX5" fmla="*/ 7451 w 52775"/>
                <a:gd name="connsiteY5" fmla="*/ 24215 h 68298"/>
                <a:gd name="connsiteX6" fmla="*/ 14591 w 52775"/>
                <a:gd name="connsiteY6" fmla="*/ 46567 h 68298"/>
                <a:gd name="connsiteX7" fmla="*/ 19869 w 52775"/>
                <a:gd name="connsiteY7" fmla="*/ 68609 h 68298"/>
                <a:gd name="connsiteX8" fmla="*/ 32286 w 52775"/>
                <a:gd name="connsiteY8" fmla="*/ 62400 h 68298"/>
                <a:gd name="connsiteX9" fmla="*/ 41910 w 52775"/>
                <a:gd name="connsiteY9" fmla="*/ 57122 h 68298"/>
                <a:gd name="connsiteX10" fmla="*/ 49982 w 52775"/>
                <a:gd name="connsiteY10" fmla="*/ 47498 h 68298"/>
                <a:gd name="connsiteX11" fmla="*/ 54328 w 52775"/>
                <a:gd name="connsiteY11" fmla="*/ 31666 h 68298"/>
                <a:gd name="connsiteX12" fmla="*/ 52155 w 52775"/>
                <a:gd name="connsiteY12" fmla="*/ 14902 h 68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775" h="68298">
                  <a:moveTo>
                    <a:pt x="46877" y="0"/>
                  </a:moveTo>
                  <a:lnTo>
                    <a:pt x="37564" y="9313"/>
                  </a:lnTo>
                  <a:lnTo>
                    <a:pt x="27319" y="11487"/>
                  </a:lnTo>
                  <a:lnTo>
                    <a:pt x="14591" y="4036"/>
                  </a:lnTo>
                  <a:lnTo>
                    <a:pt x="0" y="4036"/>
                  </a:lnTo>
                  <a:lnTo>
                    <a:pt x="7451" y="24215"/>
                  </a:lnTo>
                  <a:lnTo>
                    <a:pt x="14591" y="46567"/>
                  </a:lnTo>
                  <a:lnTo>
                    <a:pt x="19869" y="68609"/>
                  </a:lnTo>
                  <a:lnTo>
                    <a:pt x="32286" y="62400"/>
                  </a:lnTo>
                  <a:lnTo>
                    <a:pt x="41910" y="57122"/>
                  </a:lnTo>
                  <a:lnTo>
                    <a:pt x="49982" y="47498"/>
                  </a:lnTo>
                  <a:lnTo>
                    <a:pt x="54328" y="31666"/>
                  </a:lnTo>
                  <a:lnTo>
                    <a:pt x="52155" y="14902"/>
                  </a:lnTo>
                  <a:close/>
                </a:path>
              </a:pathLst>
            </a:custGeom>
            <a:solidFill>
              <a:srgbClr val="D9D9D9"/>
            </a:solidFill>
            <a:ln w="3104" cap="flat">
              <a:noFill/>
              <a:prstDash val="solid"/>
              <a:miter/>
            </a:ln>
          </p:spPr>
          <p:txBody>
            <a:bodyPr rtlCol="0" anchor="ctr"/>
            <a:lstStyle/>
            <a:p>
              <a:endParaRPr lang="en-US"/>
            </a:p>
          </p:txBody>
        </p:sp>
        <p:sp>
          <p:nvSpPr>
            <p:cNvPr id="111" name="Freeform: Shape 110">
              <a:extLst>
                <a:ext uri="{FF2B5EF4-FFF2-40B4-BE49-F238E27FC236}">
                  <a16:creationId xmlns:a16="http://schemas.microsoft.com/office/drawing/2014/main" id="{223C276C-3EF0-4F15-B2AC-46FE5001FBB8}"/>
                </a:ext>
              </a:extLst>
            </p:cNvPr>
            <p:cNvSpPr/>
            <p:nvPr/>
          </p:nvSpPr>
          <p:spPr>
            <a:xfrm>
              <a:off x="4103104" y="5644063"/>
              <a:ext cx="9313" cy="12418"/>
            </a:xfrm>
            <a:custGeom>
              <a:avLst/>
              <a:gdLst>
                <a:gd name="connsiteX0" fmla="*/ 2173 w 9313"/>
                <a:gd name="connsiteY0" fmla="*/ 5278 h 12417"/>
                <a:gd name="connsiteX1" fmla="*/ 2173 w 9313"/>
                <a:gd name="connsiteY1" fmla="*/ 7140 h 12417"/>
                <a:gd name="connsiteX2" fmla="*/ 2173 w 9313"/>
                <a:gd name="connsiteY2" fmla="*/ 9313 h 12417"/>
                <a:gd name="connsiteX3" fmla="*/ 4346 w 9313"/>
                <a:gd name="connsiteY3" fmla="*/ 11487 h 12417"/>
                <a:gd name="connsiteX4" fmla="*/ 5278 w 9313"/>
                <a:gd name="connsiteY4" fmla="*/ 11487 h 12417"/>
                <a:gd name="connsiteX5" fmla="*/ 9624 w 9313"/>
                <a:gd name="connsiteY5" fmla="*/ 12418 h 12417"/>
                <a:gd name="connsiteX6" fmla="*/ 9624 w 9313"/>
                <a:gd name="connsiteY6" fmla="*/ 5278 h 12417"/>
                <a:gd name="connsiteX7" fmla="*/ 0 w 9313"/>
                <a:gd name="connsiteY7" fmla="*/ 0 h 1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313" h="12417">
                  <a:moveTo>
                    <a:pt x="2173" y="5278"/>
                  </a:moveTo>
                  <a:lnTo>
                    <a:pt x="2173" y="7140"/>
                  </a:lnTo>
                  <a:lnTo>
                    <a:pt x="2173" y="9313"/>
                  </a:lnTo>
                  <a:lnTo>
                    <a:pt x="4346" y="11487"/>
                  </a:lnTo>
                  <a:lnTo>
                    <a:pt x="5278" y="11487"/>
                  </a:lnTo>
                  <a:lnTo>
                    <a:pt x="9624" y="12418"/>
                  </a:lnTo>
                  <a:lnTo>
                    <a:pt x="9624" y="5278"/>
                  </a:lnTo>
                  <a:lnTo>
                    <a:pt x="0" y="0"/>
                  </a:lnTo>
                  <a:close/>
                </a:path>
              </a:pathLst>
            </a:custGeom>
            <a:solidFill>
              <a:srgbClr val="D9D9D9"/>
            </a:solidFill>
            <a:ln w="3104" cap="flat">
              <a:noFill/>
              <a:prstDash val="solid"/>
              <a:miter/>
            </a:ln>
          </p:spPr>
          <p:txBody>
            <a:bodyPr rtlCol="0" anchor="ctr"/>
            <a:lstStyle/>
            <a:p>
              <a:endParaRPr lang="en-US"/>
            </a:p>
          </p:txBody>
        </p:sp>
        <p:sp>
          <p:nvSpPr>
            <p:cNvPr id="112" name="Freeform: Shape 111">
              <a:extLst>
                <a:ext uri="{FF2B5EF4-FFF2-40B4-BE49-F238E27FC236}">
                  <a16:creationId xmlns:a16="http://schemas.microsoft.com/office/drawing/2014/main" id="{1426F858-F559-40CE-842D-3BB3D431FD8B}"/>
                </a:ext>
              </a:extLst>
            </p:cNvPr>
            <p:cNvSpPr/>
            <p:nvPr/>
          </p:nvSpPr>
          <p:spPr>
            <a:xfrm>
              <a:off x="4008418" y="5514917"/>
              <a:ext cx="34149" cy="18627"/>
            </a:xfrm>
            <a:custGeom>
              <a:avLst/>
              <a:gdLst>
                <a:gd name="connsiteX0" fmla="*/ 21731 w 34149"/>
                <a:gd name="connsiteY0" fmla="*/ 5278 h 18626"/>
                <a:gd name="connsiteX1" fmla="*/ 16764 w 34149"/>
                <a:gd name="connsiteY1" fmla="*/ 1863 h 18626"/>
                <a:gd name="connsiteX2" fmla="*/ 7140 w 34149"/>
                <a:gd name="connsiteY2" fmla="*/ 0 h 18626"/>
                <a:gd name="connsiteX3" fmla="*/ 6209 w 34149"/>
                <a:gd name="connsiteY3" fmla="*/ 1863 h 18626"/>
                <a:gd name="connsiteX4" fmla="*/ 4036 w 34149"/>
                <a:gd name="connsiteY4" fmla="*/ 1863 h 18626"/>
                <a:gd name="connsiteX5" fmla="*/ 2173 w 34149"/>
                <a:gd name="connsiteY5" fmla="*/ 4036 h 18626"/>
                <a:gd name="connsiteX6" fmla="*/ 0 w 34149"/>
                <a:gd name="connsiteY6" fmla="*/ 4036 h 18626"/>
                <a:gd name="connsiteX7" fmla="*/ 0 w 34149"/>
                <a:gd name="connsiteY7" fmla="*/ 16764 h 18626"/>
                <a:gd name="connsiteX8" fmla="*/ 6209 w 34149"/>
                <a:gd name="connsiteY8" fmla="*/ 18937 h 18626"/>
                <a:gd name="connsiteX9" fmla="*/ 13660 w 34149"/>
                <a:gd name="connsiteY9" fmla="*/ 18937 h 18626"/>
                <a:gd name="connsiteX10" fmla="*/ 16764 w 34149"/>
                <a:gd name="connsiteY10" fmla="*/ 19869 h 18626"/>
                <a:gd name="connsiteX11" fmla="*/ 21731 w 34149"/>
                <a:gd name="connsiteY11" fmla="*/ 18937 h 18626"/>
                <a:gd name="connsiteX12" fmla="*/ 28251 w 34149"/>
                <a:gd name="connsiteY12" fmla="*/ 16764 h 18626"/>
                <a:gd name="connsiteX13" fmla="*/ 35391 w 34149"/>
                <a:gd name="connsiteY13" fmla="*/ 16764 h 18626"/>
                <a:gd name="connsiteX14" fmla="*/ 35391 w 34149"/>
                <a:gd name="connsiteY14" fmla="*/ 12728 h 18626"/>
                <a:gd name="connsiteX15" fmla="*/ 29182 w 34149"/>
                <a:gd name="connsiteY15" fmla="*/ 9313 h 18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4149" h="18626">
                  <a:moveTo>
                    <a:pt x="21731" y="5278"/>
                  </a:moveTo>
                  <a:lnTo>
                    <a:pt x="16764" y="1863"/>
                  </a:lnTo>
                  <a:lnTo>
                    <a:pt x="7140" y="0"/>
                  </a:lnTo>
                  <a:lnTo>
                    <a:pt x="6209" y="1863"/>
                  </a:lnTo>
                  <a:lnTo>
                    <a:pt x="4036" y="1863"/>
                  </a:lnTo>
                  <a:lnTo>
                    <a:pt x="2173" y="4036"/>
                  </a:lnTo>
                  <a:lnTo>
                    <a:pt x="0" y="4036"/>
                  </a:lnTo>
                  <a:lnTo>
                    <a:pt x="0" y="16764"/>
                  </a:lnTo>
                  <a:lnTo>
                    <a:pt x="6209" y="18937"/>
                  </a:lnTo>
                  <a:lnTo>
                    <a:pt x="13660" y="18937"/>
                  </a:lnTo>
                  <a:lnTo>
                    <a:pt x="16764" y="19869"/>
                  </a:lnTo>
                  <a:lnTo>
                    <a:pt x="21731" y="18937"/>
                  </a:lnTo>
                  <a:lnTo>
                    <a:pt x="28251" y="16764"/>
                  </a:lnTo>
                  <a:lnTo>
                    <a:pt x="35391" y="16764"/>
                  </a:lnTo>
                  <a:lnTo>
                    <a:pt x="35391" y="12728"/>
                  </a:lnTo>
                  <a:lnTo>
                    <a:pt x="29182" y="9313"/>
                  </a:lnTo>
                  <a:close/>
                </a:path>
              </a:pathLst>
            </a:custGeom>
            <a:solidFill>
              <a:srgbClr val="D9D9D9"/>
            </a:solidFill>
            <a:ln w="3104" cap="flat">
              <a:noFill/>
              <a:prstDash val="solid"/>
              <a:miter/>
            </a:ln>
          </p:spPr>
          <p:txBody>
            <a:bodyPr rtlCol="0" anchor="ctr"/>
            <a:lstStyle/>
            <a:p>
              <a:endParaRPr lang="en-US"/>
            </a:p>
          </p:txBody>
        </p:sp>
        <p:sp>
          <p:nvSpPr>
            <p:cNvPr id="113" name="Freeform: Shape 112">
              <a:extLst>
                <a:ext uri="{FF2B5EF4-FFF2-40B4-BE49-F238E27FC236}">
                  <a16:creationId xmlns:a16="http://schemas.microsoft.com/office/drawing/2014/main" id="{013CF012-431E-45A2-A234-4425CB4DCB5A}"/>
                </a:ext>
              </a:extLst>
            </p:cNvPr>
            <p:cNvSpPr/>
            <p:nvPr/>
          </p:nvSpPr>
          <p:spPr>
            <a:xfrm>
              <a:off x="3912490" y="5445999"/>
              <a:ext cx="155223" cy="58985"/>
            </a:xfrm>
            <a:custGeom>
              <a:avLst/>
              <a:gdLst>
                <a:gd name="connsiteX0" fmla="*/ 156465 w 155222"/>
                <a:gd name="connsiteY0" fmla="*/ 44394 h 58984"/>
                <a:gd name="connsiteX1" fmla="*/ 134423 w 155222"/>
                <a:gd name="connsiteY1" fmla="*/ 33838 h 58984"/>
                <a:gd name="connsiteX2" fmla="*/ 114554 w 155222"/>
                <a:gd name="connsiteY2" fmla="*/ 24215 h 58984"/>
                <a:gd name="connsiteX3" fmla="*/ 94996 w 155222"/>
                <a:gd name="connsiteY3" fmla="*/ 14901 h 58984"/>
                <a:gd name="connsiteX4" fmla="*/ 68919 w 155222"/>
                <a:gd name="connsiteY4" fmla="*/ 6519 h 58984"/>
                <a:gd name="connsiteX5" fmla="*/ 39737 w 155222"/>
                <a:gd name="connsiteY5" fmla="*/ 0 h 58984"/>
                <a:gd name="connsiteX6" fmla="*/ 36633 w 155222"/>
                <a:gd name="connsiteY6" fmla="*/ 2173 h 58984"/>
                <a:gd name="connsiteX7" fmla="*/ 32286 w 155222"/>
                <a:gd name="connsiteY7" fmla="*/ 2173 h 58984"/>
                <a:gd name="connsiteX8" fmla="*/ 29182 w 155222"/>
                <a:gd name="connsiteY8" fmla="*/ 4346 h 58984"/>
                <a:gd name="connsiteX9" fmla="*/ 23904 w 155222"/>
                <a:gd name="connsiteY9" fmla="*/ 4346 h 58984"/>
                <a:gd name="connsiteX10" fmla="*/ 17695 w 155222"/>
                <a:gd name="connsiteY10" fmla="*/ 9624 h 58984"/>
                <a:gd name="connsiteX11" fmla="*/ 12418 w 155222"/>
                <a:gd name="connsiteY11" fmla="*/ 13660 h 58984"/>
                <a:gd name="connsiteX12" fmla="*/ 7451 w 155222"/>
                <a:gd name="connsiteY12" fmla="*/ 21110 h 58984"/>
                <a:gd name="connsiteX13" fmla="*/ 0 w 155222"/>
                <a:gd name="connsiteY13" fmla="*/ 21110 h 58984"/>
                <a:gd name="connsiteX14" fmla="*/ 3104 w 155222"/>
                <a:gd name="connsiteY14" fmla="*/ 22352 h 58984"/>
                <a:gd name="connsiteX15" fmla="*/ 10555 w 155222"/>
                <a:gd name="connsiteY15" fmla="*/ 26388 h 58984"/>
                <a:gd name="connsiteX16" fmla="*/ 16764 w 155222"/>
                <a:gd name="connsiteY16" fmla="*/ 28561 h 58984"/>
                <a:gd name="connsiteX17" fmla="*/ 22042 w 155222"/>
                <a:gd name="connsiteY17" fmla="*/ 22352 h 58984"/>
                <a:gd name="connsiteX18" fmla="*/ 25146 w 155222"/>
                <a:gd name="connsiteY18" fmla="*/ 17075 h 58984"/>
                <a:gd name="connsiteX19" fmla="*/ 31355 w 155222"/>
                <a:gd name="connsiteY19" fmla="*/ 11797 h 58984"/>
                <a:gd name="connsiteX20" fmla="*/ 58364 w 155222"/>
                <a:gd name="connsiteY20" fmla="*/ 24215 h 58984"/>
                <a:gd name="connsiteX21" fmla="*/ 83510 w 155222"/>
                <a:gd name="connsiteY21" fmla="*/ 36943 h 58984"/>
                <a:gd name="connsiteX22" fmla="*/ 110519 w 155222"/>
                <a:gd name="connsiteY22" fmla="*/ 44394 h 58984"/>
                <a:gd name="connsiteX23" fmla="*/ 112692 w 155222"/>
                <a:gd name="connsiteY23" fmla="*/ 48740 h 58984"/>
                <a:gd name="connsiteX24" fmla="*/ 112692 w 155222"/>
                <a:gd name="connsiteY24" fmla="*/ 50913 h 58984"/>
                <a:gd name="connsiteX25" fmla="*/ 112692 w 155222"/>
                <a:gd name="connsiteY25" fmla="*/ 51844 h 58984"/>
                <a:gd name="connsiteX26" fmla="*/ 112692 w 155222"/>
                <a:gd name="connsiteY26" fmla="*/ 54017 h 58984"/>
                <a:gd name="connsiteX27" fmla="*/ 112692 w 155222"/>
                <a:gd name="connsiteY27" fmla="*/ 58364 h 58984"/>
                <a:gd name="connsiteX28" fmla="*/ 110519 w 155222"/>
                <a:gd name="connsiteY28" fmla="*/ 61468 h 58984"/>
                <a:gd name="connsiteX29" fmla="*/ 124178 w 155222"/>
                <a:gd name="connsiteY29" fmla="*/ 59295 h 58984"/>
                <a:gd name="connsiteX30" fmla="*/ 136596 w 155222"/>
                <a:gd name="connsiteY30" fmla="*/ 56191 h 58984"/>
                <a:gd name="connsiteX31" fmla="*/ 146841 w 155222"/>
                <a:gd name="connsiteY31" fmla="*/ 51844 h 58984"/>
                <a:gd name="connsiteX32" fmla="*/ 156465 w 155222"/>
                <a:gd name="connsiteY32" fmla="*/ 51844 h 58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5222" h="58984">
                  <a:moveTo>
                    <a:pt x="156465" y="44394"/>
                  </a:moveTo>
                  <a:lnTo>
                    <a:pt x="134423" y="33838"/>
                  </a:lnTo>
                  <a:lnTo>
                    <a:pt x="114554" y="24215"/>
                  </a:lnTo>
                  <a:lnTo>
                    <a:pt x="94996" y="14901"/>
                  </a:lnTo>
                  <a:lnTo>
                    <a:pt x="68919" y="6519"/>
                  </a:lnTo>
                  <a:lnTo>
                    <a:pt x="39737" y="0"/>
                  </a:lnTo>
                  <a:lnTo>
                    <a:pt x="36633" y="2173"/>
                  </a:lnTo>
                  <a:lnTo>
                    <a:pt x="32286" y="2173"/>
                  </a:lnTo>
                  <a:lnTo>
                    <a:pt x="29182" y="4346"/>
                  </a:lnTo>
                  <a:lnTo>
                    <a:pt x="23904" y="4346"/>
                  </a:lnTo>
                  <a:lnTo>
                    <a:pt x="17695" y="9624"/>
                  </a:lnTo>
                  <a:lnTo>
                    <a:pt x="12418" y="13660"/>
                  </a:lnTo>
                  <a:lnTo>
                    <a:pt x="7451" y="21110"/>
                  </a:lnTo>
                  <a:lnTo>
                    <a:pt x="0" y="21110"/>
                  </a:lnTo>
                  <a:lnTo>
                    <a:pt x="3104" y="22352"/>
                  </a:lnTo>
                  <a:lnTo>
                    <a:pt x="10555" y="26388"/>
                  </a:lnTo>
                  <a:lnTo>
                    <a:pt x="16764" y="28561"/>
                  </a:lnTo>
                  <a:lnTo>
                    <a:pt x="22042" y="22352"/>
                  </a:lnTo>
                  <a:lnTo>
                    <a:pt x="25146" y="17075"/>
                  </a:lnTo>
                  <a:lnTo>
                    <a:pt x="31355" y="11797"/>
                  </a:lnTo>
                  <a:lnTo>
                    <a:pt x="58364" y="24215"/>
                  </a:lnTo>
                  <a:lnTo>
                    <a:pt x="83510" y="36943"/>
                  </a:lnTo>
                  <a:lnTo>
                    <a:pt x="110519" y="44394"/>
                  </a:lnTo>
                  <a:lnTo>
                    <a:pt x="112692" y="48740"/>
                  </a:lnTo>
                  <a:lnTo>
                    <a:pt x="112692" y="50913"/>
                  </a:lnTo>
                  <a:lnTo>
                    <a:pt x="112692" y="51844"/>
                  </a:lnTo>
                  <a:lnTo>
                    <a:pt x="112692" y="54017"/>
                  </a:lnTo>
                  <a:lnTo>
                    <a:pt x="112692" y="58364"/>
                  </a:lnTo>
                  <a:lnTo>
                    <a:pt x="110519" y="61468"/>
                  </a:lnTo>
                  <a:lnTo>
                    <a:pt x="124178" y="59295"/>
                  </a:lnTo>
                  <a:lnTo>
                    <a:pt x="136596" y="56191"/>
                  </a:lnTo>
                  <a:lnTo>
                    <a:pt x="146841" y="51844"/>
                  </a:lnTo>
                  <a:lnTo>
                    <a:pt x="156465" y="51844"/>
                  </a:lnTo>
                  <a:close/>
                </a:path>
              </a:pathLst>
            </a:custGeom>
            <a:solidFill>
              <a:srgbClr val="D9D9D9"/>
            </a:solidFill>
            <a:ln w="3104" cap="flat">
              <a:noFill/>
              <a:prstDash val="solid"/>
              <a:miter/>
            </a:ln>
          </p:spPr>
          <p:txBody>
            <a:bodyPr rtlCol="0" anchor="ctr"/>
            <a:lstStyle/>
            <a:p>
              <a:endParaRPr lang="en-US"/>
            </a:p>
          </p:txBody>
        </p:sp>
        <p:sp>
          <p:nvSpPr>
            <p:cNvPr id="114" name="Freeform: Shape 113">
              <a:extLst>
                <a:ext uri="{FF2B5EF4-FFF2-40B4-BE49-F238E27FC236}">
                  <a16:creationId xmlns:a16="http://schemas.microsoft.com/office/drawing/2014/main" id="{785A7887-677C-4216-BCED-395B362710C5}"/>
                </a:ext>
              </a:extLst>
            </p:cNvPr>
            <p:cNvSpPr/>
            <p:nvPr/>
          </p:nvSpPr>
          <p:spPr>
            <a:xfrm>
              <a:off x="4008418" y="5417438"/>
              <a:ext cx="12418" cy="24836"/>
            </a:xfrm>
            <a:custGeom>
              <a:avLst/>
              <a:gdLst>
                <a:gd name="connsiteX0" fmla="*/ 6209 w 12417"/>
                <a:gd name="connsiteY0" fmla="*/ 3104 h 24835"/>
                <a:gd name="connsiteX1" fmla="*/ 0 w 12417"/>
                <a:gd name="connsiteY1" fmla="*/ 0 h 24835"/>
                <a:gd name="connsiteX2" fmla="*/ 0 w 12417"/>
                <a:gd name="connsiteY2" fmla="*/ 7451 h 24835"/>
                <a:gd name="connsiteX3" fmla="*/ 0 w 12417"/>
                <a:gd name="connsiteY3" fmla="*/ 10555 h 24835"/>
                <a:gd name="connsiteX4" fmla="*/ 2173 w 12417"/>
                <a:gd name="connsiteY4" fmla="*/ 14901 h 24835"/>
                <a:gd name="connsiteX5" fmla="*/ 4036 w 12417"/>
                <a:gd name="connsiteY5" fmla="*/ 18006 h 24835"/>
                <a:gd name="connsiteX6" fmla="*/ 6209 w 12417"/>
                <a:gd name="connsiteY6" fmla="*/ 20179 h 24835"/>
                <a:gd name="connsiteX7" fmla="*/ 7140 w 12417"/>
                <a:gd name="connsiteY7" fmla="*/ 25457 h 24835"/>
                <a:gd name="connsiteX8" fmla="*/ 14591 w 12417"/>
                <a:gd name="connsiteY8" fmla="*/ 25457 h 24835"/>
                <a:gd name="connsiteX9" fmla="*/ 14591 w 12417"/>
                <a:gd name="connsiteY9" fmla="*/ 15833 h 24835"/>
                <a:gd name="connsiteX10" fmla="*/ 13660 w 12417"/>
                <a:gd name="connsiteY10" fmla="*/ 10555 h 24835"/>
                <a:gd name="connsiteX11" fmla="*/ 9313 w 12417"/>
                <a:gd name="connsiteY11" fmla="*/ 7451 h 24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417" h="24835">
                  <a:moveTo>
                    <a:pt x="6209" y="3104"/>
                  </a:moveTo>
                  <a:lnTo>
                    <a:pt x="0" y="0"/>
                  </a:lnTo>
                  <a:lnTo>
                    <a:pt x="0" y="7451"/>
                  </a:lnTo>
                  <a:lnTo>
                    <a:pt x="0" y="10555"/>
                  </a:lnTo>
                  <a:lnTo>
                    <a:pt x="2173" y="14901"/>
                  </a:lnTo>
                  <a:lnTo>
                    <a:pt x="4036" y="18006"/>
                  </a:lnTo>
                  <a:lnTo>
                    <a:pt x="6209" y="20179"/>
                  </a:lnTo>
                  <a:lnTo>
                    <a:pt x="7140" y="25457"/>
                  </a:lnTo>
                  <a:lnTo>
                    <a:pt x="14591" y="25457"/>
                  </a:lnTo>
                  <a:lnTo>
                    <a:pt x="14591" y="15833"/>
                  </a:lnTo>
                  <a:lnTo>
                    <a:pt x="13660" y="10555"/>
                  </a:lnTo>
                  <a:lnTo>
                    <a:pt x="9313" y="7451"/>
                  </a:lnTo>
                  <a:close/>
                </a:path>
              </a:pathLst>
            </a:custGeom>
            <a:solidFill>
              <a:srgbClr val="D9D9D9"/>
            </a:solidFill>
            <a:ln w="3104" cap="flat">
              <a:noFill/>
              <a:prstDash val="solid"/>
              <a:miter/>
            </a:ln>
          </p:spPr>
          <p:txBody>
            <a:bodyPr rtlCol="0" anchor="ctr"/>
            <a:lstStyle/>
            <a:p>
              <a:endParaRPr lang="en-US"/>
            </a:p>
          </p:txBody>
        </p:sp>
        <p:sp>
          <p:nvSpPr>
            <p:cNvPr id="115" name="Freeform: Shape 114">
              <a:extLst>
                <a:ext uri="{FF2B5EF4-FFF2-40B4-BE49-F238E27FC236}">
                  <a16:creationId xmlns:a16="http://schemas.microsoft.com/office/drawing/2014/main" id="{1388903D-8AFC-478A-863D-D1668B1B5A96}"/>
                </a:ext>
              </a:extLst>
            </p:cNvPr>
            <p:cNvSpPr/>
            <p:nvPr/>
          </p:nvSpPr>
          <p:spPr>
            <a:xfrm>
              <a:off x="4000036" y="5393223"/>
              <a:ext cx="27940" cy="15522"/>
            </a:xfrm>
            <a:custGeom>
              <a:avLst/>
              <a:gdLst>
                <a:gd name="connsiteX0" fmla="*/ 29182 w 27940"/>
                <a:gd name="connsiteY0" fmla="*/ 16764 h 15522"/>
                <a:gd name="connsiteX1" fmla="*/ 29182 w 27940"/>
                <a:gd name="connsiteY1" fmla="*/ 12728 h 15522"/>
                <a:gd name="connsiteX2" fmla="*/ 30113 w 27940"/>
                <a:gd name="connsiteY2" fmla="*/ 10555 h 15522"/>
                <a:gd name="connsiteX3" fmla="*/ 30113 w 27940"/>
                <a:gd name="connsiteY3" fmla="*/ 9313 h 15522"/>
                <a:gd name="connsiteX4" fmla="*/ 29182 w 27940"/>
                <a:gd name="connsiteY4" fmla="*/ 7451 h 15522"/>
                <a:gd name="connsiteX5" fmla="*/ 29182 w 27940"/>
                <a:gd name="connsiteY5" fmla="*/ 5277 h 15522"/>
                <a:gd name="connsiteX6" fmla="*/ 25146 w 27940"/>
                <a:gd name="connsiteY6" fmla="*/ 3104 h 15522"/>
                <a:gd name="connsiteX7" fmla="*/ 22973 w 27940"/>
                <a:gd name="connsiteY7" fmla="*/ 0 h 15522"/>
                <a:gd name="connsiteX8" fmla="*/ 0 w 27940"/>
                <a:gd name="connsiteY8" fmla="*/ 0 h 15522"/>
                <a:gd name="connsiteX9" fmla="*/ 0 w 27940"/>
                <a:gd name="connsiteY9" fmla="*/ 3104 h 15522"/>
                <a:gd name="connsiteX10" fmla="*/ 931 w 27940"/>
                <a:gd name="connsiteY10" fmla="*/ 7451 h 15522"/>
                <a:gd name="connsiteX11" fmla="*/ 5278 w 27940"/>
                <a:gd name="connsiteY11" fmla="*/ 9313 h 15522"/>
                <a:gd name="connsiteX12" fmla="*/ 8382 w 27940"/>
                <a:gd name="connsiteY12" fmla="*/ 9313 h 15522"/>
                <a:gd name="connsiteX13" fmla="*/ 12418 w 27940"/>
                <a:gd name="connsiteY13" fmla="*/ 10555 h 15522"/>
                <a:gd name="connsiteX14" fmla="*/ 17695 w 27940"/>
                <a:gd name="connsiteY14" fmla="*/ 10555 h 15522"/>
                <a:gd name="connsiteX15" fmla="*/ 22973 w 27940"/>
                <a:gd name="connsiteY15" fmla="*/ 12728 h 1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940" h="15522">
                  <a:moveTo>
                    <a:pt x="29182" y="16764"/>
                  </a:moveTo>
                  <a:lnTo>
                    <a:pt x="29182" y="12728"/>
                  </a:lnTo>
                  <a:lnTo>
                    <a:pt x="30113" y="10555"/>
                  </a:lnTo>
                  <a:lnTo>
                    <a:pt x="30113" y="9313"/>
                  </a:lnTo>
                  <a:lnTo>
                    <a:pt x="29182" y="7451"/>
                  </a:lnTo>
                  <a:lnTo>
                    <a:pt x="29182" y="5277"/>
                  </a:lnTo>
                  <a:lnTo>
                    <a:pt x="25146" y="3104"/>
                  </a:lnTo>
                  <a:lnTo>
                    <a:pt x="22973" y="0"/>
                  </a:lnTo>
                  <a:lnTo>
                    <a:pt x="0" y="0"/>
                  </a:lnTo>
                  <a:lnTo>
                    <a:pt x="0" y="3104"/>
                  </a:lnTo>
                  <a:lnTo>
                    <a:pt x="931" y="7451"/>
                  </a:lnTo>
                  <a:lnTo>
                    <a:pt x="5278" y="9313"/>
                  </a:lnTo>
                  <a:lnTo>
                    <a:pt x="8382" y="9313"/>
                  </a:lnTo>
                  <a:lnTo>
                    <a:pt x="12418" y="10555"/>
                  </a:lnTo>
                  <a:lnTo>
                    <a:pt x="17695" y="10555"/>
                  </a:lnTo>
                  <a:lnTo>
                    <a:pt x="22973" y="12728"/>
                  </a:lnTo>
                  <a:close/>
                </a:path>
              </a:pathLst>
            </a:custGeom>
            <a:solidFill>
              <a:srgbClr val="D9D9D9"/>
            </a:solidFill>
            <a:ln w="3104" cap="flat">
              <a:noFill/>
              <a:prstDash val="solid"/>
              <a:miter/>
            </a:ln>
          </p:spPr>
          <p:txBody>
            <a:bodyPr rtlCol="0" anchor="ctr"/>
            <a:lstStyle/>
            <a:p>
              <a:endParaRPr lang="en-US"/>
            </a:p>
          </p:txBody>
        </p:sp>
        <p:sp>
          <p:nvSpPr>
            <p:cNvPr id="116" name="Freeform: Shape 115">
              <a:extLst>
                <a:ext uri="{FF2B5EF4-FFF2-40B4-BE49-F238E27FC236}">
                  <a16:creationId xmlns:a16="http://schemas.microsoft.com/office/drawing/2014/main" id="{70917B11-7F62-4795-A3E7-F2DF5CDD7A60}"/>
                </a:ext>
              </a:extLst>
            </p:cNvPr>
            <p:cNvSpPr/>
            <p:nvPr/>
          </p:nvSpPr>
          <p:spPr>
            <a:xfrm>
              <a:off x="5743810" y="6002628"/>
              <a:ext cx="99343" cy="207999"/>
            </a:xfrm>
            <a:custGeom>
              <a:avLst/>
              <a:gdLst>
                <a:gd name="connsiteX0" fmla="*/ 92823 w 99342"/>
                <a:gd name="connsiteY0" fmla="*/ 0 h 207998"/>
                <a:gd name="connsiteX1" fmla="*/ 83510 w 99342"/>
                <a:gd name="connsiteY1" fmla="*/ 5278 h 207998"/>
                <a:gd name="connsiteX2" fmla="*/ 72023 w 99342"/>
                <a:gd name="connsiteY2" fmla="*/ 14901 h 207998"/>
                <a:gd name="connsiteX3" fmla="*/ 59606 w 99342"/>
                <a:gd name="connsiteY3" fmla="*/ 27630 h 207998"/>
                <a:gd name="connsiteX4" fmla="*/ 49051 w 99342"/>
                <a:gd name="connsiteY4" fmla="*/ 40358 h 207998"/>
                <a:gd name="connsiteX5" fmla="*/ 37564 w 99342"/>
                <a:gd name="connsiteY5" fmla="*/ 51844 h 207998"/>
                <a:gd name="connsiteX6" fmla="*/ 32286 w 99342"/>
                <a:gd name="connsiteY6" fmla="*/ 60226 h 207998"/>
                <a:gd name="connsiteX7" fmla="*/ 12728 w 99342"/>
                <a:gd name="connsiteY7" fmla="*/ 60226 h 207998"/>
                <a:gd name="connsiteX8" fmla="*/ 12728 w 99342"/>
                <a:gd name="connsiteY8" fmla="*/ 75128 h 207998"/>
                <a:gd name="connsiteX9" fmla="*/ 14591 w 99342"/>
                <a:gd name="connsiteY9" fmla="*/ 90029 h 207998"/>
                <a:gd name="connsiteX10" fmla="*/ 15833 w 99342"/>
                <a:gd name="connsiteY10" fmla="*/ 104931 h 207998"/>
                <a:gd name="connsiteX11" fmla="*/ 15833 w 99342"/>
                <a:gd name="connsiteY11" fmla="*/ 114244 h 207998"/>
                <a:gd name="connsiteX12" fmla="*/ 10555 w 99342"/>
                <a:gd name="connsiteY12" fmla="*/ 129145 h 207998"/>
                <a:gd name="connsiteX13" fmla="*/ 5278 w 99342"/>
                <a:gd name="connsiteY13" fmla="*/ 144047 h 207998"/>
                <a:gd name="connsiteX14" fmla="*/ 0 w 99342"/>
                <a:gd name="connsiteY14" fmla="*/ 156775 h 207998"/>
                <a:gd name="connsiteX15" fmla="*/ 1242 w 99342"/>
                <a:gd name="connsiteY15" fmla="*/ 171366 h 207998"/>
                <a:gd name="connsiteX16" fmla="*/ 8382 w 99342"/>
                <a:gd name="connsiteY16" fmla="*/ 186267 h 207998"/>
                <a:gd name="connsiteX17" fmla="*/ 10555 w 99342"/>
                <a:gd name="connsiteY17" fmla="*/ 193718 h 207998"/>
                <a:gd name="connsiteX18" fmla="*/ 14591 w 99342"/>
                <a:gd name="connsiteY18" fmla="*/ 198996 h 207998"/>
                <a:gd name="connsiteX19" fmla="*/ 19869 w 99342"/>
                <a:gd name="connsiteY19" fmla="*/ 203342 h 207998"/>
                <a:gd name="connsiteX20" fmla="*/ 25146 w 99342"/>
                <a:gd name="connsiteY20" fmla="*/ 205205 h 207998"/>
                <a:gd name="connsiteX21" fmla="*/ 32286 w 99342"/>
                <a:gd name="connsiteY21" fmla="*/ 206446 h 207998"/>
                <a:gd name="connsiteX22" fmla="*/ 32286 w 99342"/>
                <a:gd name="connsiteY22" fmla="*/ 210482 h 207998"/>
                <a:gd name="connsiteX23" fmla="*/ 45015 w 99342"/>
                <a:gd name="connsiteY23" fmla="*/ 201169 h 207998"/>
                <a:gd name="connsiteX24" fmla="*/ 52155 w 99342"/>
                <a:gd name="connsiteY24" fmla="*/ 190614 h 207998"/>
                <a:gd name="connsiteX25" fmla="*/ 54328 w 99342"/>
                <a:gd name="connsiteY25" fmla="*/ 176644 h 207998"/>
                <a:gd name="connsiteX26" fmla="*/ 56501 w 99342"/>
                <a:gd name="connsiteY26" fmla="*/ 160811 h 207998"/>
                <a:gd name="connsiteX27" fmla="*/ 59606 w 99342"/>
                <a:gd name="connsiteY27" fmla="*/ 141874 h 207998"/>
                <a:gd name="connsiteX28" fmla="*/ 66746 w 99342"/>
                <a:gd name="connsiteY28" fmla="*/ 126972 h 207998"/>
                <a:gd name="connsiteX29" fmla="*/ 76059 w 99342"/>
                <a:gd name="connsiteY29" fmla="*/ 108966 h 207998"/>
                <a:gd name="connsiteX30" fmla="*/ 86614 w 99342"/>
                <a:gd name="connsiteY30" fmla="*/ 90029 h 207998"/>
                <a:gd name="connsiteX31" fmla="*/ 95928 w 99342"/>
                <a:gd name="connsiteY31" fmla="*/ 69850 h 207998"/>
                <a:gd name="connsiteX32" fmla="*/ 101205 w 99342"/>
                <a:gd name="connsiteY32" fmla="*/ 49671 h 207998"/>
                <a:gd name="connsiteX33" fmla="*/ 101205 w 99342"/>
                <a:gd name="connsiteY33" fmla="*/ 27630 h 207998"/>
                <a:gd name="connsiteX34" fmla="*/ 92823 w 99342"/>
                <a:gd name="connsiteY34" fmla="*/ 7451 h 20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99342" h="207998">
                  <a:moveTo>
                    <a:pt x="92823" y="0"/>
                  </a:moveTo>
                  <a:lnTo>
                    <a:pt x="83510" y="5278"/>
                  </a:lnTo>
                  <a:lnTo>
                    <a:pt x="72023" y="14901"/>
                  </a:lnTo>
                  <a:lnTo>
                    <a:pt x="59606" y="27630"/>
                  </a:lnTo>
                  <a:lnTo>
                    <a:pt x="49051" y="40358"/>
                  </a:lnTo>
                  <a:lnTo>
                    <a:pt x="37564" y="51844"/>
                  </a:lnTo>
                  <a:lnTo>
                    <a:pt x="32286" y="60226"/>
                  </a:lnTo>
                  <a:lnTo>
                    <a:pt x="12728" y="60226"/>
                  </a:lnTo>
                  <a:lnTo>
                    <a:pt x="12728" y="75128"/>
                  </a:lnTo>
                  <a:lnTo>
                    <a:pt x="14591" y="90029"/>
                  </a:lnTo>
                  <a:lnTo>
                    <a:pt x="15833" y="104931"/>
                  </a:lnTo>
                  <a:lnTo>
                    <a:pt x="15833" y="114244"/>
                  </a:lnTo>
                  <a:lnTo>
                    <a:pt x="10555" y="129145"/>
                  </a:lnTo>
                  <a:lnTo>
                    <a:pt x="5278" y="144047"/>
                  </a:lnTo>
                  <a:lnTo>
                    <a:pt x="0" y="156775"/>
                  </a:lnTo>
                  <a:lnTo>
                    <a:pt x="1242" y="171366"/>
                  </a:lnTo>
                  <a:lnTo>
                    <a:pt x="8382" y="186267"/>
                  </a:lnTo>
                  <a:lnTo>
                    <a:pt x="10555" y="193718"/>
                  </a:lnTo>
                  <a:lnTo>
                    <a:pt x="14591" y="198996"/>
                  </a:lnTo>
                  <a:lnTo>
                    <a:pt x="19869" y="203342"/>
                  </a:lnTo>
                  <a:lnTo>
                    <a:pt x="25146" y="205205"/>
                  </a:lnTo>
                  <a:lnTo>
                    <a:pt x="32286" y="206446"/>
                  </a:lnTo>
                  <a:lnTo>
                    <a:pt x="32286" y="210482"/>
                  </a:lnTo>
                  <a:lnTo>
                    <a:pt x="45015" y="201169"/>
                  </a:lnTo>
                  <a:lnTo>
                    <a:pt x="52155" y="190614"/>
                  </a:lnTo>
                  <a:lnTo>
                    <a:pt x="54328" y="176644"/>
                  </a:lnTo>
                  <a:lnTo>
                    <a:pt x="56501" y="160811"/>
                  </a:lnTo>
                  <a:lnTo>
                    <a:pt x="59606" y="141874"/>
                  </a:lnTo>
                  <a:lnTo>
                    <a:pt x="66746" y="126972"/>
                  </a:lnTo>
                  <a:lnTo>
                    <a:pt x="76059" y="108966"/>
                  </a:lnTo>
                  <a:lnTo>
                    <a:pt x="86614" y="90029"/>
                  </a:lnTo>
                  <a:lnTo>
                    <a:pt x="95928" y="69850"/>
                  </a:lnTo>
                  <a:lnTo>
                    <a:pt x="101205" y="49671"/>
                  </a:lnTo>
                  <a:lnTo>
                    <a:pt x="101205" y="27630"/>
                  </a:lnTo>
                  <a:lnTo>
                    <a:pt x="92823" y="7451"/>
                  </a:lnTo>
                  <a:close/>
                </a:path>
              </a:pathLst>
            </a:custGeom>
            <a:solidFill>
              <a:srgbClr val="D9D9D9"/>
            </a:solidFill>
            <a:ln w="3104" cap="flat">
              <a:noFill/>
              <a:prstDash val="solid"/>
              <a:miter/>
            </a:ln>
          </p:spPr>
          <p:txBody>
            <a:bodyPr rtlCol="0" anchor="ctr"/>
            <a:lstStyle/>
            <a:p>
              <a:endParaRPr lang="en-US"/>
            </a:p>
          </p:txBody>
        </p:sp>
        <p:sp>
          <p:nvSpPr>
            <p:cNvPr id="117" name="Freeform: Shape 116">
              <a:extLst>
                <a:ext uri="{FF2B5EF4-FFF2-40B4-BE49-F238E27FC236}">
                  <a16:creationId xmlns:a16="http://schemas.microsoft.com/office/drawing/2014/main" id="{5C73AFBD-4A5C-4895-8B42-F38D3A4B5068}"/>
                </a:ext>
              </a:extLst>
            </p:cNvPr>
            <p:cNvSpPr/>
            <p:nvPr/>
          </p:nvSpPr>
          <p:spPr>
            <a:xfrm>
              <a:off x="4236596" y="6662015"/>
              <a:ext cx="74507" cy="31045"/>
            </a:xfrm>
            <a:custGeom>
              <a:avLst/>
              <a:gdLst>
                <a:gd name="connsiteX0" fmla="*/ 46877 w 74506"/>
                <a:gd name="connsiteY0" fmla="*/ 3104 h 31044"/>
                <a:gd name="connsiteX1" fmla="*/ 32286 w 74506"/>
                <a:gd name="connsiteY1" fmla="*/ 0 h 31044"/>
                <a:gd name="connsiteX2" fmla="*/ 21731 w 74506"/>
                <a:gd name="connsiteY2" fmla="*/ 5278 h 31044"/>
                <a:gd name="connsiteX3" fmla="*/ 10245 w 74506"/>
                <a:gd name="connsiteY3" fmla="*/ 10555 h 31044"/>
                <a:gd name="connsiteX4" fmla="*/ 0 w 74506"/>
                <a:gd name="connsiteY4" fmla="*/ 14591 h 31044"/>
                <a:gd name="connsiteX5" fmla="*/ 0 w 74506"/>
                <a:gd name="connsiteY5" fmla="*/ 31666 h 31044"/>
                <a:gd name="connsiteX6" fmla="*/ 12418 w 74506"/>
                <a:gd name="connsiteY6" fmla="*/ 27319 h 31044"/>
                <a:gd name="connsiteX7" fmla="*/ 21731 w 74506"/>
                <a:gd name="connsiteY7" fmla="*/ 25457 h 31044"/>
                <a:gd name="connsiteX8" fmla="*/ 30113 w 74506"/>
                <a:gd name="connsiteY8" fmla="*/ 20179 h 31044"/>
                <a:gd name="connsiteX9" fmla="*/ 39427 w 74506"/>
                <a:gd name="connsiteY9" fmla="*/ 10555 h 31044"/>
                <a:gd name="connsiteX10" fmla="*/ 42531 w 74506"/>
                <a:gd name="connsiteY10" fmla="*/ 10555 h 31044"/>
                <a:gd name="connsiteX11" fmla="*/ 41600 w 74506"/>
                <a:gd name="connsiteY11" fmla="*/ 14591 h 31044"/>
                <a:gd name="connsiteX12" fmla="*/ 39427 w 74506"/>
                <a:gd name="connsiteY12" fmla="*/ 16764 h 31044"/>
                <a:gd name="connsiteX13" fmla="*/ 39427 w 74506"/>
                <a:gd name="connsiteY13" fmla="*/ 18006 h 31044"/>
                <a:gd name="connsiteX14" fmla="*/ 37564 w 74506"/>
                <a:gd name="connsiteY14" fmla="*/ 20179 h 31044"/>
                <a:gd name="connsiteX15" fmla="*/ 34460 w 74506"/>
                <a:gd name="connsiteY15" fmla="*/ 22042 h 31044"/>
                <a:gd name="connsiteX16" fmla="*/ 32286 w 74506"/>
                <a:gd name="connsiteY16" fmla="*/ 24215 h 31044"/>
                <a:gd name="connsiteX17" fmla="*/ 32286 w 74506"/>
                <a:gd name="connsiteY17" fmla="*/ 31666 h 31044"/>
                <a:gd name="connsiteX18" fmla="*/ 46877 w 74506"/>
                <a:gd name="connsiteY18" fmla="*/ 27319 h 31044"/>
                <a:gd name="connsiteX19" fmla="*/ 59295 w 74506"/>
                <a:gd name="connsiteY19" fmla="*/ 22042 h 31044"/>
                <a:gd name="connsiteX20" fmla="*/ 71713 w 74506"/>
                <a:gd name="connsiteY20" fmla="*/ 14591 h 31044"/>
                <a:gd name="connsiteX21" fmla="*/ 76059 w 74506"/>
                <a:gd name="connsiteY21" fmla="*/ 14591 h 31044"/>
                <a:gd name="connsiteX22" fmla="*/ 63641 w 74506"/>
                <a:gd name="connsiteY22" fmla="*/ 9313 h 3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4506" h="31044">
                  <a:moveTo>
                    <a:pt x="46877" y="3104"/>
                  </a:moveTo>
                  <a:lnTo>
                    <a:pt x="32286" y="0"/>
                  </a:lnTo>
                  <a:lnTo>
                    <a:pt x="21731" y="5278"/>
                  </a:lnTo>
                  <a:lnTo>
                    <a:pt x="10245" y="10555"/>
                  </a:lnTo>
                  <a:lnTo>
                    <a:pt x="0" y="14591"/>
                  </a:lnTo>
                  <a:lnTo>
                    <a:pt x="0" y="31666"/>
                  </a:lnTo>
                  <a:lnTo>
                    <a:pt x="12418" y="27319"/>
                  </a:lnTo>
                  <a:lnTo>
                    <a:pt x="21731" y="25457"/>
                  </a:lnTo>
                  <a:lnTo>
                    <a:pt x="30113" y="20179"/>
                  </a:lnTo>
                  <a:lnTo>
                    <a:pt x="39427" y="10555"/>
                  </a:lnTo>
                  <a:lnTo>
                    <a:pt x="42531" y="10555"/>
                  </a:lnTo>
                  <a:lnTo>
                    <a:pt x="41600" y="14591"/>
                  </a:lnTo>
                  <a:lnTo>
                    <a:pt x="39427" y="16764"/>
                  </a:lnTo>
                  <a:lnTo>
                    <a:pt x="39427" y="18006"/>
                  </a:lnTo>
                  <a:lnTo>
                    <a:pt x="37564" y="20179"/>
                  </a:lnTo>
                  <a:lnTo>
                    <a:pt x="34460" y="22042"/>
                  </a:lnTo>
                  <a:lnTo>
                    <a:pt x="32286" y="24215"/>
                  </a:lnTo>
                  <a:lnTo>
                    <a:pt x="32286" y="31666"/>
                  </a:lnTo>
                  <a:lnTo>
                    <a:pt x="46877" y="27319"/>
                  </a:lnTo>
                  <a:lnTo>
                    <a:pt x="59295" y="22042"/>
                  </a:lnTo>
                  <a:lnTo>
                    <a:pt x="71713" y="14591"/>
                  </a:lnTo>
                  <a:lnTo>
                    <a:pt x="76059" y="14591"/>
                  </a:lnTo>
                  <a:lnTo>
                    <a:pt x="63641" y="9313"/>
                  </a:lnTo>
                  <a:close/>
                </a:path>
              </a:pathLst>
            </a:custGeom>
            <a:solidFill>
              <a:srgbClr val="D9D9D9"/>
            </a:solidFill>
            <a:ln w="3104" cap="flat">
              <a:noFill/>
              <a:prstDash val="solid"/>
              <a:miter/>
            </a:ln>
          </p:spPr>
          <p:txBody>
            <a:bodyPr rtlCol="0" anchor="ctr"/>
            <a:lstStyle/>
            <a:p>
              <a:endParaRPr lang="en-US"/>
            </a:p>
          </p:txBody>
        </p:sp>
        <p:sp>
          <p:nvSpPr>
            <p:cNvPr id="118" name="Freeform: Shape 117">
              <a:extLst>
                <a:ext uri="{FF2B5EF4-FFF2-40B4-BE49-F238E27FC236}">
                  <a16:creationId xmlns:a16="http://schemas.microsoft.com/office/drawing/2014/main" id="{82BA22FE-4491-457C-A31B-A1DBD18AE6EF}"/>
                </a:ext>
              </a:extLst>
            </p:cNvPr>
            <p:cNvSpPr/>
            <p:nvPr/>
          </p:nvSpPr>
          <p:spPr>
            <a:xfrm>
              <a:off x="4403305" y="5779417"/>
              <a:ext cx="34149" cy="31045"/>
            </a:xfrm>
            <a:custGeom>
              <a:avLst/>
              <a:gdLst>
                <a:gd name="connsiteX0" fmla="*/ 27009 w 34149"/>
                <a:gd name="connsiteY0" fmla="*/ 23283 h 31044"/>
                <a:gd name="connsiteX1" fmla="*/ 26078 w 34149"/>
                <a:gd name="connsiteY1" fmla="*/ 22042 h 31044"/>
                <a:gd name="connsiteX2" fmla="*/ 23904 w 34149"/>
                <a:gd name="connsiteY2" fmla="*/ 22042 h 31044"/>
                <a:gd name="connsiteX3" fmla="*/ 19558 w 34149"/>
                <a:gd name="connsiteY3" fmla="*/ 22042 h 31044"/>
                <a:gd name="connsiteX4" fmla="*/ 16454 w 34149"/>
                <a:gd name="connsiteY4" fmla="*/ 20179 h 31044"/>
                <a:gd name="connsiteX5" fmla="*/ 16454 w 34149"/>
                <a:gd name="connsiteY5" fmla="*/ 0 h 31044"/>
                <a:gd name="connsiteX6" fmla="*/ 12418 w 34149"/>
                <a:gd name="connsiteY6" fmla="*/ 0 h 31044"/>
                <a:gd name="connsiteX7" fmla="*/ 4967 w 34149"/>
                <a:gd name="connsiteY7" fmla="*/ 12728 h 31044"/>
                <a:gd name="connsiteX8" fmla="*/ 0 w 34149"/>
                <a:gd name="connsiteY8" fmla="*/ 12728 h 31044"/>
                <a:gd name="connsiteX9" fmla="*/ 0 w 34149"/>
                <a:gd name="connsiteY9" fmla="*/ 15833 h 31044"/>
                <a:gd name="connsiteX10" fmla="*/ 11487 w 34149"/>
                <a:gd name="connsiteY10" fmla="*/ 20179 h 31044"/>
                <a:gd name="connsiteX11" fmla="*/ 21731 w 34149"/>
                <a:gd name="connsiteY11" fmla="*/ 25457 h 31044"/>
                <a:gd name="connsiteX12" fmla="*/ 29182 w 34149"/>
                <a:gd name="connsiteY12" fmla="*/ 30734 h 31044"/>
                <a:gd name="connsiteX13" fmla="*/ 33218 w 34149"/>
                <a:gd name="connsiteY13" fmla="*/ 32907 h 31044"/>
                <a:gd name="connsiteX14" fmla="*/ 34149 w 34149"/>
                <a:gd name="connsiteY14" fmla="*/ 30734 h 31044"/>
                <a:gd name="connsiteX15" fmla="*/ 34149 w 34149"/>
                <a:gd name="connsiteY15" fmla="*/ 29492 h 31044"/>
                <a:gd name="connsiteX16" fmla="*/ 36322 w 34149"/>
                <a:gd name="connsiteY16" fmla="*/ 27319 h 31044"/>
                <a:gd name="connsiteX17" fmla="*/ 36322 w 34149"/>
                <a:gd name="connsiteY17" fmla="*/ 23283 h 31044"/>
                <a:gd name="connsiteX18" fmla="*/ 29182 w 34149"/>
                <a:gd name="connsiteY18" fmla="*/ 23283 h 3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4149" h="31044">
                  <a:moveTo>
                    <a:pt x="27009" y="23283"/>
                  </a:moveTo>
                  <a:lnTo>
                    <a:pt x="26078" y="22042"/>
                  </a:lnTo>
                  <a:lnTo>
                    <a:pt x="23904" y="22042"/>
                  </a:lnTo>
                  <a:lnTo>
                    <a:pt x="19558" y="22042"/>
                  </a:lnTo>
                  <a:lnTo>
                    <a:pt x="16454" y="20179"/>
                  </a:lnTo>
                  <a:lnTo>
                    <a:pt x="16454" y="0"/>
                  </a:lnTo>
                  <a:lnTo>
                    <a:pt x="12418" y="0"/>
                  </a:lnTo>
                  <a:lnTo>
                    <a:pt x="4967" y="12728"/>
                  </a:lnTo>
                  <a:lnTo>
                    <a:pt x="0" y="12728"/>
                  </a:lnTo>
                  <a:lnTo>
                    <a:pt x="0" y="15833"/>
                  </a:lnTo>
                  <a:lnTo>
                    <a:pt x="11487" y="20179"/>
                  </a:lnTo>
                  <a:lnTo>
                    <a:pt x="21731" y="25457"/>
                  </a:lnTo>
                  <a:lnTo>
                    <a:pt x="29182" y="30734"/>
                  </a:lnTo>
                  <a:lnTo>
                    <a:pt x="33218" y="32907"/>
                  </a:lnTo>
                  <a:lnTo>
                    <a:pt x="34149" y="30734"/>
                  </a:lnTo>
                  <a:lnTo>
                    <a:pt x="34149" y="29492"/>
                  </a:lnTo>
                  <a:lnTo>
                    <a:pt x="36322" y="27319"/>
                  </a:lnTo>
                  <a:lnTo>
                    <a:pt x="36322" y="23283"/>
                  </a:lnTo>
                  <a:lnTo>
                    <a:pt x="29182" y="23283"/>
                  </a:lnTo>
                  <a:close/>
                </a:path>
              </a:pathLst>
            </a:custGeom>
            <a:solidFill>
              <a:srgbClr val="D9D9D9"/>
            </a:solidFill>
            <a:ln w="3104" cap="flat">
              <a:noFill/>
              <a:prstDash val="solid"/>
              <a:miter/>
            </a:ln>
          </p:spPr>
          <p:txBody>
            <a:bodyPr rtlCol="0" anchor="ctr"/>
            <a:lstStyle/>
            <a:p>
              <a:endParaRPr lang="en-US"/>
            </a:p>
          </p:txBody>
        </p:sp>
        <p:sp>
          <p:nvSpPr>
            <p:cNvPr id="119" name="Freeform: Shape 118">
              <a:extLst>
                <a:ext uri="{FF2B5EF4-FFF2-40B4-BE49-F238E27FC236}">
                  <a16:creationId xmlns:a16="http://schemas.microsoft.com/office/drawing/2014/main" id="{C76804FC-20B5-41EA-8589-4D94A1D427C6}"/>
                </a:ext>
              </a:extLst>
            </p:cNvPr>
            <p:cNvSpPr/>
            <p:nvPr/>
          </p:nvSpPr>
          <p:spPr>
            <a:xfrm>
              <a:off x="4237527" y="6453395"/>
              <a:ext cx="12418" cy="18627"/>
            </a:xfrm>
            <a:custGeom>
              <a:avLst/>
              <a:gdLst>
                <a:gd name="connsiteX0" fmla="*/ 4346 w 12417"/>
                <a:gd name="connsiteY0" fmla="*/ 15833 h 18626"/>
                <a:gd name="connsiteX1" fmla="*/ 6209 w 12417"/>
                <a:gd name="connsiteY1" fmla="*/ 20179 h 18626"/>
                <a:gd name="connsiteX2" fmla="*/ 14591 w 12417"/>
                <a:gd name="connsiteY2" fmla="*/ 20179 h 18626"/>
                <a:gd name="connsiteX3" fmla="*/ 13660 w 12417"/>
                <a:gd name="connsiteY3" fmla="*/ 14901 h 18626"/>
                <a:gd name="connsiteX4" fmla="*/ 13660 w 12417"/>
                <a:gd name="connsiteY4" fmla="*/ 10555 h 18626"/>
                <a:gd name="connsiteX5" fmla="*/ 11487 w 12417"/>
                <a:gd name="connsiteY5" fmla="*/ 7451 h 18626"/>
                <a:gd name="connsiteX6" fmla="*/ 9313 w 12417"/>
                <a:gd name="connsiteY6" fmla="*/ 5277 h 18626"/>
                <a:gd name="connsiteX7" fmla="*/ 6209 w 12417"/>
                <a:gd name="connsiteY7" fmla="*/ 3104 h 18626"/>
                <a:gd name="connsiteX8" fmla="*/ 2173 w 12417"/>
                <a:gd name="connsiteY8" fmla="*/ 0 h 18626"/>
                <a:gd name="connsiteX9" fmla="*/ 2173 w 12417"/>
                <a:gd name="connsiteY9" fmla="*/ 5277 h 18626"/>
                <a:gd name="connsiteX10" fmla="*/ 0 w 12417"/>
                <a:gd name="connsiteY10" fmla="*/ 8382 h 18626"/>
                <a:gd name="connsiteX11" fmla="*/ 2173 w 12417"/>
                <a:gd name="connsiteY11" fmla="*/ 10555 h 18626"/>
                <a:gd name="connsiteX12" fmla="*/ 2173 w 12417"/>
                <a:gd name="connsiteY12" fmla="*/ 12728 h 18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417" h="18626">
                  <a:moveTo>
                    <a:pt x="4346" y="15833"/>
                  </a:moveTo>
                  <a:lnTo>
                    <a:pt x="6209" y="20179"/>
                  </a:lnTo>
                  <a:lnTo>
                    <a:pt x="14591" y="20179"/>
                  </a:lnTo>
                  <a:lnTo>
                    <a:pt x="13660" y="14901"/>
                  </a:lnTo>
                  <a:lnTo>
                    <a:pt x="13660" y="10555"/>
                  </a:lnTo>
                  <a:lnTo>
                    <a:pt x="11487" y="7451"/>
                  </a:lnTo>
                  <a:lnTo>
                    <a:pt x="9313" y="5277"/>
                  </a:lnTo>
                  <a:lnTo>
                    <a:pt x="6209" y="3104"/>
                  </a:lnTo>
                  <a:lnTo>
                    <a:pt x="2173" y="0"/>
                  </a:lnTo>
                  <a:lnTo>
                    <a:pt x="2173" y="5277"/>
                  </a:lnTo>
                  <a:lnTo>
                    <a:pt x="0" y="8382"/>
                  </a:lnTo>
                  <a:lnTo>
                    <a:pt x="2173" y="10555"/>
                  </a:lnTo>
                  <a:lnTo>
                    <a:pt x="2173" y="12728"/>
                  </a:lnTo>
                  <a:close/>
                </a:path>
              </a:pathLst>
            </a:custGeom>
            <a:solidFill>
              <a:srgbClr val="D9D9D9"/>
            </a:solidFill>
            <a:ln w="3104" cap="flat">
              <a:noFill/>
              <a:prstDash val="solid"/>
              <a:miter/>
            </a:ln>
          </p:spPr>
          <p:txBody>
            <a:bodyPr rtlCol="0" anchor="ctr"/>
            <a:lstStyle/>
            <a:p>
              <a:endParaRPr lang="en-US"/>
            </a:p>
          </p:txBody>
        </p:sp>
        <p:sp>
          <p:nvSpPr>
            <p:cNvPr id="120" name="Freeform: Shape 119">
              <a:extLst>
                <a:ext uri="{FF2B5EF4-FFF2-40B4-BE49-F238E27FC236}">
                  <a16:creationId xmlns:a16="http://schemas.microsoft.com/office/drawing/2014/main" id="{1C9FB5BD-67A2-484C-AC0A-41BB34EA281A}"/>
                </a:ext>
              </a:extLst>
            </p:cNvPr>
            <p:cNvSpPr/>
            <p:nvPr/>
          </p:nvSpPr>
          <p:spPr>
            <a:xfrm>
              <a:off x="4152155" y="6693680"/>
              <a:ext cx="58985" cy="52776"/>
            </a:xfrm>
            <a:custGeom>
              <a:avLst/>
              <a:gdLst>
                <a:gd name="connsiteX0" fmla="*/ 29182 w 58984"/>
                <a:gd name="connsiteY0" fmla="*/ 22352 h 52775"/>
                <a:gd name="connsiteX1" fmla="*/ 14591 w 58984"/>
                <a:gd name="connsiteY1" fmla="*/ 8382 h 52775"/>
                <a:gd name="connsiteX2" fmla="*/ 0 w 58984"/>
                <a:gd name="connsiteY2" fmla="*/ 0 h 52775"/>
                <a:gd name="connsiteX3" fmla="*/ 0 w 58984"/>
                <a:gd name="connsiteY3" fmla="*/ 15833 h 52775"/>
                <a:gd name="connsiteX4" fmla="*/ 4036 w 58984"/>
                <a:gd name="connsiteY4" fmla="*/ 34770 h 52775"/>
                <a:gd name="connsiteX5" fmla="*/ 7451 w 58984"/>
                <a:gd name="connsiteY5" fmla="*/ 49671 h 52775"/>
                <a:gd name="connsiteX6" fmla="*/ 14591 w 58984"/>
                <a:gd name="connsiteY6" fmla="*/ 51844 h 52775"/>
                <a:gd name="connsiteX7" fmla="*/ 27009 w 58984"/>
                <a:gd name="connsiteY7" fmla="*/ 54949 h 52775"/>
                <a:gd name="connsiteX8" fmla="*/ 41600 w 58984"/>
                <a:gd name="connsiteY8" fmla="*/ 54949 h 52775"/>
                <a:gd name="connsiteX9" fmla="*/ 50913 w 58984"/>
                <a:gd name="connsiteY9" fmla="*/ 52776 h 52775"/>
                <a:gd name="connsiteX10" fmla="*/ 60537 w 58984"/>
                <a:gd name="connsiteY10" fmla="*/ 52776 h 52775"/>
                <a:gd name="connsiteX11" fmla="*/ 60537 w 58984"/>
                <a:gd name="connsiteY11" fmla="*/ 44394 h 52775"/>
                <a:gd name="connsiteX12" fmla="*/ 43773 w 58984"/>
                <a:gd name="connsiteY12" fmla="*/ 34770 h 52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8984" h="52775">
                  <a:moveTo>
                    <a:pt x="29182" y="22352"/>
                  </a:moveTo>
                  <a:lnTo>
                    <a:pt x="14591" y="8382"/>
                  </a:lnTo>
                  <a:lnTo>
                    <a:pt x="0" y="0"/>
                  </a:lnTo>
                  <a:lnTo>
                    <a:pt x="0" y="15833"/>
                  </a:lnTo>
                  <a:lnTo>
                    <a:pt x="4036" y="34770"/>
                  </a:lnTo>
                  <a:lnTo>
                    <a:pt x="7451" y="49671"/>
                  </a:lnTo>
                  <a:lnTo>
                    <a:pt x="14591" y="51844"/>
                  </a:lnTo>
                  <a:lnTo>
                    <a:pt x="27009" y="54949"/>
                  </a:lnTo>
                  <a:lnTo>
                    <a:pt x="41600" y="54949"/>
                  </a:lnTo>
                  <a:lnTo>
                    <a:pt x="50913" y="52776"/>
                  </a:lnTo>
                  <a:lnTo>
                    <a:pt x="60537" y="52776"/>
                  </a:lnTo>
                  <a:lnTo>
                    <a:pt x="60537" y="44394"/>
                  </a:lnTo>
                  <a:lnTo>
                    <a:pt x="43773" y="34770"/>
                  </a:lnTo>
                  <a:close/>
                </a:path>
              </a:pathLst>
            </a:custGeom>
            <a:solidFill>
              <a:srgbClr val="D9D9D9"/>
            </a:solidFill>
            <a:ln w="3104" cap="flat">
              <a:noFill/>
              <a:prstDash val="solid"/>
              <a:miter/>
            </a:ln>
          </p:spPr>
          <p:txBody>
            <a:bodyPr rtlCol="0" anchor="ctr"/>
            <a:lstStyle/>
            <a:p>
              <a:endParaRPr lang="en-US"/>
            </a:p>
          </p:txBody>
        </p:sp>
        <p:sp>
          <p:nvSpPr>
            <p:cNvPr id="121" name="Freeform: Shape 120">
              <a:extLst>
                <a:ext uri="{FF2B5EF4-FFF2-40B4-BE49-F238E27FC236}">
                  <a16:creationId xmlns:a16="http://schemas.microsoft.com/office/drawing/2014/main" id="{BABC9B9B-01A8-44A0-84BF-87C6932C3D61}"/>
                </a:ext>
              </a:extLst>
            </p:cNvPr>
            <p:cNvSpPr/>
            <p:nvPr/>
          </p:nvSpPr>
          <p:spPr>
            <a:xfrm>
              <a:off x="4063677" y="5497843"/>
              <a:ext cx="86925" cy="34149"/>
            </a:xfrm>
            <a:custGeom>
              <a:avLst/>
              <a:gdLst>
                <a:gd name="connsiteX0" fmla="*/ 88477 w 86924"/>
                <a:gd name="connsiteY0" fmla="*/ 17075 h 34149"/>
                <a:gd name="connsiteX1" fmla="*/ 70782 w 86924"/>
                <a:gd name="connsiteY1" fmla="*/ 11797 h 34149"/>
                <a:gd name="connsiteX2" fmla="*/ 56191 w 86924"/>
                <a:gd name="connsiteY2" fmla="*/ 6519 h 34149"/>
                <a:gd name="connsiteX3" fmla="*/ 37564 w 86924"/>
                <a:gd name="connsiteY3" fmla="*/ 2173 h 34149"/>
                <a:gd name="connsiteX4" fmla="*/ 15522 w 86924"/>
                <a:gd name="connsiteY4" fmla="*/ 0 h 34149"/>
                <a:gd name="connsiteX5" fmla="*/ 17695 w 86924"/>
                <a:gd name="connsiteY5" fmla="*/ 6519 h 34149"/>
                <a:gd name="connsiteX6" fmla="*/ 19869 w 86924"/>
                <a:gd name="connsiteY6" fmla="*/ 9624 h 34149"/>
                <a:gd name="connsiteX7" fmla="*/ 21731 w 86924"/>
                <a:gd name="connsiteY7" fmla="*/ 11797 h 34149"/>
                <a:gd name="connsiteX8" fmla="*/ 24836 w 86924"/>
                <a:gd name="connsiteY8" fmla="*/ 14902 h 34149"/>
                <a:gd name="connsiteX9" fmla="*/ 29182 w 86924"/>
                <a:gd name="connsiteY9" fmla="*/ 17075 h 34149"/>
                <a:gd name="connsiteX10" fmla="*/ 22973 w 86924"/>
                <a:gd name="connsiteY10" fmla="*/ 18937 h 34149"/>
                <a:gd name="connsiteX11" fmla="*/ 15522 w 86924"/>
                <a:gd name="connsiteY11" fmla="*/ 21110 h 34149"/>
                <a:gd name="connsiteX12" fmla="*/ 9313 w 86924"/>
                <a:gd name="connsiteY12" fmla="*/ 21110 h 34149"/>
                <a:gd name="connsiteX13" fmla="*/ 0 w 86924"/>
                <a:gd name="connsiteY13" fmla="*/ 21110 h 34149"/>
                <a:gd name="connsiteX14" fmla="*/ 5278 w 86924"/>
                <a:gd name="connsiteY14" fmla="*/ 33839 h 34149"/>
                <a:gd name="connsiteX15" fmla="*/ 15522 w 86924"/>
                <a:gd name="connsiteY15" fmla="*/ 33839 h 34149"/>
                <a:gd name="connsiteX16" fmla="*/ 30113 w 86924"/>
                <a:gd name="connsiteY16" fmla="*/ 36012 h 34149"/>
                <a:gd name="connsiteX17" fmla="*/ 43773 w 86924"/>
                <a:gd name="connsiteY17" fmla="*/ 36943 h 34149"/>
                <a:gd name="connsiteX18" fmla="*/ 49050 w 86924"/>
                <a:gd name="connsiteY18" fmla="*/ 36943 h 34149"/>
                <a:gd name="connsiteX19" fmla="*/ 52155 w 86924"/>
                <a:gd name="connsiteY19" fmla="*/ 26388 h 34149"/>
                <a:gd name="connsiteX20" fmla="*/ 54018 w 86924"/>
                <a:gd name="connsiteY20" fmla="*/ 24525 h 34149"/>
                <a:gd name="connsiteX21" fmla="*/ 56191 w 86924"/>
                <a:gd name="connsiteY21" fmla="*/ 26388 h 34149"/>
                <a:gd name="connsiteX22" fmla="*/ 58364 w 86924"/>
                <a:gd name="connsiteY22" fmla="*/ 28561 h 34149"/>
                <a:gd name="connsiteX23" fmla="*/ 59295 w 86924"/>
                <a:gd name="connsiteY23" fmla="*/ 29803 h 34149"/>
                <a:gd name="connsiteX24" fmla="*/ 59295 w 86924"/>
                <a:gd name="connsiteY24" fmla="*/ 31666 h 34149"/>
                <a:gd name="connsiteX25" fmla="*/ 59295 w 86924"/>
                <a:gd name="connsiteY25" fmla="*/ 33839 h 34149"/>
                <a:gd name="connsiteX26" fmla="*/ 65504 w 86924"/>
                <a:gd name="connsiteY26" fmla="*/ 33839 h 34149"/>
                <a:gd name="connsiteX27" fmla="*/ 68609 w 86924"/>
                <a:gd name="connsiteY27" fmla="*/ 31666 h 34149"/>
                <a:gd name="connsiteX28" fmla="*/ 72955 w 86924"/>
                <a:gd name="connsiteY28" fmla="*/ 29803 h 34149"/>
                <a:gd name="connsiteX29" fmla="*/ 77922 w 86924"/>
                <a:gd name="connsiteY29" fmla="*/ 28561 h 34149"/>
                <a:gd name="connsiteX30" fmla="*/ 81337 w 86924"/>
                <a:gd name="connsiteY30" fmla="*/ 26388 h 34149"/>
                <a:gd name="connsiteX31" fmla="*/ 88477 w 86924"/>
                <a:gd name="connsiteY31" fmla="*/ 26388 h 34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86924" h="34149">
                  <a:moveTo>
                    <a:pt x="88477" y="17075"/>
                  </a:moveTo>
                  <a:lnTo>
                    <a:pt x="70782" y="11797"/>
                  </a:lnTo>
                  <a:lnTo>
                    <a:pt x="56191" y="6519"/>
                  </a:lnTo>
                  <a:lnTo>
                    <a:pt x="37564" y="2173"/>
                  </a:lnTo>
                  <a:lnTo>
                    <a:pt x="15522" y="0"/>
                  </a:lnTo>
                  <a:lnTo>
                    <a:pt x="17695" y="6519"/>
                  </a:lnTo>
                  <a:lnTo>
                    <a:pt x="19869" y="9624"/>
                  </a:lnTo>
                  <a:lnTo>
                    <a:pt x="21731" y="11797"/>
                  </a:lnTo>
                  <a:lnTo>
                    <a:pt x="24836" y="14902"/>
                  </a:lnTo>
                  <a:lnTo>
                    <a:pt x="29182" y="17075"/>
                  </a:lnTo>
                  <a:lnTo>
                    <a:pt x="22973" y="18937"/>
                  </a:lnTo>
                  <a:lnTo>
                    <a:pt x="15522" y="21110"/>
                  </a:lnTo>
                  <a:lnTo>
                    <a:pt x="9313" y="21110"/>
                  </a:lnTo>
                  <a:lnTo>
                    <a:pt x="0" y="21110"/>
                  </a:lnTo>
                  <a:lnTo>
                    <a:pt x="5278" y="33839"/>
                  </a:lnTo>
                  <a:lnTo>
                    <a:pt x="15522" y="33839"/>
                  </a:lnTo>
                  <a:lnTo>
                    <a:pt x="30113" y="36012"/>
                  </a:lnTo>
                  <a:lnTo>
                    <a:pt x="43773" y="36943"/>
                  </a:lnTo>
                  <a:lnTo>
                    <a:pt x="49050" y="36943"/>
                  </a:lnTo>
                  <a:lnTo>
                    <a:pt x="52155" y="26388"/>
                  </a:lnTo>
                  <a:lnTo>
                    <a:pt x="54018" y="24525"/>
                  </a:lnTo>
                  <a:lnTo>
                    <a:pt x="56191" y="26388"/>
                  </a:lnTo>
                  <a:lnTo>
                    <a:pt x="58364" y="28561"/>
                  </a:lnTo>
                  <a:lnTo>
                    <a:pt x="59295" y="29803"/>
                  </a:lnTo>
                  <a:lnTo>
                    <a:pt x="59295" y="31666"/>
                  </a:lnTo>
                  <a:lnTo>
                    <a:pt x="59295" y="33839"/>
                  </a:lnTo>
                  <a:lnTo>
                    <a:pt x="65504" y="33839"/>
                  </a:lnTo>
                  <a:lnTo>
                    <a:pt x="68609" y="31666"/>
                  </a:lnTo>
                  <a:lnTo>
                    <a:pt x="72955" y="29803"/>
                  </a:lnTo>
                  <a:lnTo>
                    <a:pt x="77922" y="28561"/>
                  </a:lnTo>
                  <a:lnTo>
                    <a:pt x="81337" y="26388"/>
                  </a:lnTo>
                  <a:lnTo>
                    <a:pt x="88477" y="26388"/>
                  </a:lnTo>
                  <a:close/>
                </a:path>
              </a:pathLst>
            </a:custGeom>
            <a:solidFill>
              <a:srgbClr val="D9D9D9"/>
            </a:solidFill>
            <a:ln w="3104" cap="flat">
              <a:noFill/>
              <a:prstDash val="solid"/>
              <a:miter/>
            </a:ln>
          </p:spPr>
          <p:txBody>
            <a:bodyPr rtlCol="0" anchor="ctr"/>
            <a:lstStyle/>
            <a:p>
              <a:endParaRPr lang="en-US"/>
            </a:p>
          </p:txBody>
        </p:sp>
        <p:sp>
          <p:nvSpPr>
            <p:cNvPr id="122" name="Freeform: Shape 121">
              <a:extLst>
                <a:ext uri="{FF2B5EF4-FFF2-40B4-BE49-F238E27FC236}">
                  <a16:creationId xmlns:a16="http://schemas.microsoft.com/office/drawing/2014/main" id="{61E2932D-47AA-4A9D-A316-BF49AF307A1B}"/>
                </a:ext>
              </a:extLst>
            </p:cNvPr>
            <p:cNvSpPr/>
            <p:nvPr/>
          </p:nvSpPr>
          <p:spPr>
            <a:xfrm>
              <a:off x="4215796" y="5526404"/>
              <a:ext cx="34149" cy="12418"/>
            </a:xfrm>
            <a:custGeom>
              <a:avLst/>
              <a:gdLst>
                <a:gd name="connsiteX0" fmla="*/ 27940 w 34149"/>
                <a:gd name="connsiteY0" fmla="*/ 12728 h 12417"/>
                <a:gd name="connsiteX1" fmla="*/ 31045 w 34149"/>
                <a:gd name="connsiteY1" fmla="*/ 10555 h 12417"/>
                <a:gd name="connsiteX2" fmla="*/ 33218 w 34149"/>
                <a:gd name="connsiteY2" fmla="*/ 7451 h 12417"/>
                <a:gd name="connsiteX3" fmla="*/ 36322 w 34149"/>
                <a:gd name="connsiteY3" fmla="*/ 5278 h 12417"/>
                <a:gd name="connsiteX4" fmla="*/ 27940 w 34149"/>
                <a:gd name="connsiteY4" fmla="*/ 1242 h 12417"/>
                <a:gd name="connsiteX5" fmla="*/ 20800 w 34149"/>
                <a:gd name="connsiteY5" fmla="*/ 0 h 12417"/>
                <a:gd name="connsiteX6" fmla="*/ 13349 w 34149"/>
                <a:gd name="connsiteY6" fmla="*/ 0 h 12417"/>
                <a:gd name="connsiteX7" fmla="*/ 0 w 34149"/>
                <a:gd name="connsiteY7" fmla="*/ 1242 h 12417"/>
                <a:gd name="connsiteX8" fmla="*/ 0 w 34149"/>
                <a:gd name="connsiteY8" fmla="*/ 12728 h 12417"/>
                <a:gd name="connsiteX9" fmla="*/ 6209 w 34149"/>
                <a:gd name="connsiteY9" fmla="*/ 10555 h 12417"/>
                <a:gd name="connsiteX10" fmla="*/ 11487 w 34149"/>
                <a:gd name="connsiteY10" fmla="*/ 10555 h 12417"/>
                <a:gd name="connsiteX11" fmla="*/ 16454 w 34149"/>
                <a:gd name="connsiteY11" fmla="*/ 10555 h 12417"/>
                <a:gd name="connsiteX12" fmla="*/ 21731 w 34149"/>
                <a:gd name="connsiteY12" fmla="*/ 12728 h 1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149" h="12417">
                  <a:moveTo>
                    <a:pt x="27940" y="12728"/>
                  </a:moveTo>
                  <a:lnTo>
                    <a:pt x="31045" y="10555"/>
                  </a:lnTo>
                  <a:lnTo>
                    <a:pt x="33218" y="7451"/>
                  </a:lnTo>
                  <a:lnTo>
                    <a:pt x="36322" y="5278"/>
                  </a:lnTo>
                  <a:lnTo>
                    <a:pt x="27940" y="1242"/>
                  </a:lnTo>
                  <a:lnTo>
                    <a:pt x="20800" y="0"/>
                  </a:lnTo>
                  <a:lnTo>
                    <a:pt x="13349" y="0"/>
                  </a:lnTo>
                  <a:lnTo>
                    <a:pt x="0" y="1242"/>
                  </a:lnTo>
                  <a:lnTo>
                    <a:pt x="0" y="12728"/>
                  </a:lnTo>
                  <a:lnTo>
                    <a:pt x="6209" y="10555"/>
                  </a:lnTo>
                  <a:lnTo>
                    <a:pt x="11487" y="10555"/>
                  </a:lnTo>
                  <a:lnTo>
                    <a:pt x="16454" y="10555"/>
                  </a:lnTo>
                  <a:lnTo>
                    <a:pt x="21731" y="12728"/>
                  </a:lnTo>
                  <a:close/>
                </a:path>
              </a:pathLst>
            </a:custGeom>
            <a:solidFill>
              <a:srgbClr val="D9D9D9"/>
            </a:solidFill>
            <a:ln w="3104" cap="flat">
              <a:noFill/>
              <a:prstDash val="solid"/>
              <a:miter/>
            </a:ln>
          </p:spPr>
          <p:txBody>
            <a:bodyPr rtlCol="0" anchor="ctr"/>
            <a:lstStyle/>
            <a:p>
              <a:endParaRPr lang="en-US"/>
            </a:p>
          </p:txBody>
        </p:sp>
        <p:sp>
          <p:nvSpPr>
            <p:cNvPr id="123" name="Freeform: Shape 122">
              <a:extLst>
                <a:ext uri="{FF2B5EF4-FFF2-40B4-BE49-F238E27FC236}">
                  <a16:creationId xmlns:a16="http://schemas.microsoft.com/office/drawing/2014/main" id="{DDF66B43-9F6A-43AE-B713-D3CE635E30D5}"/>
                </a:ext>
              </a:extLst>
            </p:cNvPr>
            <p:cNvSpPr/>
            <p:nvPr/>
          </p:nvSpPr>
          <p:spPr>
            <a:xfrm>
              <a:off x="4066782" y="5047076"/>
              <a:ext cx="12418" cy="15522"/>
            </a:xfrm>
            <a:custGeom>
              <a:avLst/>
              <a:gdLst>
                <a:gd name="connsiteX0" fmla="*/ 6209 w 12417"/>
                <a:gd name="connsiteY0" fmla="*/ 17075 h 15522"/>
                <a:gd name="connsiteX1" fmla="*/ 7140 w 12417"/>
                <a:gd name="connsiteY1" fmla="*/ 11487 h 15522"/>
                <a:gd name="connsiteX2" fmla="*/ 7140 w 12417"/>
                <a:gd name="connsiteY2" fmla="*/ 9624 h 15522"/>
                <a:gd name="connsiteX3" fmla="*/ 9313 w 12417"/>
                <a:gd name="connsiteY3" fmla="*/ 6209 h 15522"/>
                <a:gd name="connsiteX4" fmla="*/ 11487 w 12417"/>
                <a:gd name="connsiteY4" fmla="*/ 4346 h 15522"/>
                <a:gd name="connsiteX5" fmla="*/ 12418 w 12417"/>
                <a:gd name="connsiteY5" fmla="*/ 0 h 15522"/>
                <a:gd name="connsiteX6" fmla="*/ 9313 w 12417"/>
                <a:gd name="connsiteY6" fmla="*/ 0 h 15522"/>
                <a:gd name="connsiteX7" fmla="*/ 7140 w 12417"/>
                <a:gd name="connsiteY7" fmla="*/ 4346 h 15522"/>
                <a:gd name="connsiteX8" fmla="*/ 4036 w 12417"/>
                <a:gd name="connsiteY8" fmla="*/ 7451 h 15522"/>
                <a:gd name="connsiteX9" fmla="*/ 2173 w 12417"/>
                <a:gd name="connsiteY9" fmla="*/ 9624 h 15522"/>
                <a:gd name="connsiteX10" fmla="*/ 0 w 12417"/>
                <a:gd name="connsiteY10" fmla="*/ 11487 h 15522"/>
                <a:gd name="connsiteX11" fmla="*/ 0 w 12417"/>
                <a:gd name="connsiteY11" fmla="*/ 13660 h 15522"/>
                <a:gd name="connsiteX12" fmla="*/ 2173 w 12417"/>
                <a:gd name="connsiteY12" fmla="*/ 14901 h 1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417" h="15522">
                  <a:moveTo>
                    <a:pt x="6209" y="17075"/>
                  </a:moveTo>
                  <a:lnTo>
                    <a:pt x="7140" y="11487"/>
                  </a:lnTo>
                  <a:lnTo>
                    <a:pt x="7140" y="9624"/>
                  </a:lnTo>
                  <a:lnTo>
                    <a:pt x="9313" y="6209"/>
                  </a:lnTo>
                  <a:lnTo>
                    <a:pt x="11487" y="4346"/>
                  </a:lnTo>
                  <a:lnTo>
                    <a:pt x="12418" y="0"/>
                  </a:lnTo>
                  <a:lnTo>
                    <a:pt x="9313" y="0"/>
                  </a:lnTo>
                  <a:lnTo>
                    <a:pt x="7140" y="4346"/>
                  </a:lnTo>
                  <a:lnTo>
                    <a:pt x="4036" y="7451"/>
                  </a:lnTo>
                  <a:lnTo>
                    <a:pt x="2173" y="9624"/>
                  </a:lnTo>
                  <a:lnTo>
                    <a:pt x="0" y="11487"/>
                  </a:lnTo>
                  <a:lnTo>
                    <a:pt x="0" y="13660"/>
                  </a:lnTo>
                  <a:lnTo>
                    <a:pt x="2173" y="14901"/>
                  </a:lnTo>
                  <a:close/>
                </a:path>
              </a:pathLst>
            </a:custGeom>
            <a:noFill/>
            <a:ln w="3104" cap="flat">
              <a:noFill/>
              <a:prstDash val="solid"/>
              <a:miter/>
            </a:ln>
          </p:spPr>
          <p:txBody>
            <a:bodyPr rtlCol="0" anchor="ctr"/>
            <a:lstStyle/>
            <a:p>
              <a:endParaRPr lang="en-US"/>
            </a:p>
          </p:txBody>
        </p:sp>
        <p:sp>
          <p:nvSpPr>
            <p:cNvPr id="124" name="Freeform: Shape 123">
              <a:extLst>
                <a:ext uri="{FF2B5EF4-FFF2-40B4-BE49-F238E27FC236}">
                  <a16:creationId xmlns:a16="http://schemas.microsoft.com/office/drawing/2014/main" id="{45E9DFC9-A9C0-4BDB-BC22-DAB5DD5061F0}"/>
                </a:ext>
              </a:extLst>
            </p:cNvPr>
            <p:cNvSpPr/>
            <p:nvPr/>
          </p:nvSpPr>
          <p:spPr>
            <a:xfrm>
              <a:off x="3707286" y="4372477"/>
              <a:ext cx="55880" cy="43462"/>
            </a:xfrm>
            <a:custGeom>
              <a:avLst/>
              <a:gdLst>
                <a:gd name="connsiteX0" fmla="*/ 16764 w 55880"/>
                <a:gd name="connsiteY0" fmla="*/ 37564 h 43462"/>
                <a:gd name="connsiteX1" fmla="*/ 23904 w 55880"/>
                <a:gd name="connsiteY1" fmla="*/ 45015 h 43462"/>
                <a:gd name="connsiteX2" fmla="*/ 32286 w 55880"/>
                <a:gd name="connsiteY2" fmla="*/ 45015 h 43462"/>
                <a:gd name="connsiteX3" fmla="*/ 38495 w 55880"/>
                <a:gd name="connsiteY3" fmla="*/ 44083 h 43462"/>
                <a:gd name="connsiteX4" fmla="*/ 43773 w 55880"/>
                <a:gd name="connsiteY4" fmla="*/ 44083 h 43462"/>
                <a:gd name="connsiteX5" fmla="*/ 46877 w 55880"/>
                <a:gd name="connsiteY5" fmla="*/ 41910 h 43462"/>
                <a:gd name="connsiteX6" fmla="*/ 51224 w 55880"/>
                <a:gd name="connsiteY6" fmla="*/ 36633 h 43462"/>
                <a:gd name="connsiteX7" fmla="*/ 56191 w 55880"/>
                <a:gd name="connsiteY7" fmla="*/ 36633 h 43462"/>
                <a:gd name="connsiteX8" fmla="*/ 41600 w 55880"/>
                <a:gd name="connsiteY8" fmla="*/ 22973 h 43462"/>
                <a:gd name="connsiteX9" fmla="*/ 27009 w 55880"/>
                <a:gd name="connsiteY9" fmla="*/ 10245 h 43462"/>
                <a:gd name="connsiteX10" fmla="*/ 10555 w 55880"/>
                <a:gd name="connsiteY10" fmla="*/ 0 h 43462"/>
                <a:gd name="connsiteX11" fmla="*/ 12418 w 55880"/>
                <a:gd name="connsiteY11" fmla="*/ 7140 h 43462"/>
                <a:gd name="connsiteX12" fmla="*/ 12418 w 55880"/>
                <a:gd name="connsiteY12" fmla="*/ 10245 h 43462"/>
                <a:gd name="connsiteX13" fmla="*/ 14591 w 55880"/>
                <a:gd name="connsiteY13" fmla="*/ 12418 h 43462"/>
                <a:gd name="connsiteX14" fmla="*/ 16764 w 55880"/>
                <a:gd name="connsiteY14" fmla="*/ 15522 h 43462"/>
                <a:gd name="connsiteX15" fmla="*/ 0 w 55880"/>
                <a:gd name="connsiteY15" fmla="*/ 25146 h 43462"/>
                <a:gd name="connsiteX16" fmla="*/ 0 w 55880"/>
                <a:gd name="connsiteY16" fmla="*/ 29182 h 43462"/>
                <a:gd name="connsiteX17" fmla="*/ 9313 w 55880"/>
                <a:gd name="connsiteY17" fmla="*/ 32286 h 43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5880" h="43462">
                  <a:moveTo>
                    <a:pt x="16764" y="37564"/>
                  </a:moveTo>
                  <a:lnTo>
                    <a:pt x="23904" y="45015"/>
                  </a:lnTo>
                  <a:lnTo>
                    <a:pt x="32286" y="45015"/>
                  </a:lnTo>
                  <a:lnTo>
                    <a:pt x="38495" y="44083"/>
                  </a:lnTo>
                  <a:lnTo>
                    <a:pt x="43773" y="44083"/>
                  </a:lnTo>
                  <a:lnTo>
                    <a:pt x="46877" y="41910"/>
                  </a:lnTo>
                  <a:lnTo>
                    <a:pt x="51224" y="36633"/>
                  </a:lnTo>
                  <a:lnTo>
                    <a:pt x="56191" y="36633"/>
                  </a:lnTo>
                  <a:lnTo>
                    <a:pt x="41600" y="22973"/>
                  </a:lnTo>
                  <a:lnTo>
                    <a:pt x="27009" y="10245"/>
                  </a:lnTo>
                  <a:lnTo>
                    <a:pt x="10555" y="0"/>
                  </a:lnTo>
                  <a:lnTo>
                    <a:pt x="12418" y="7140"/>
                  </a:lnTo>
                  <a:lnTo>
                    <a:pt x="12418" y="10245"/>
                  </a:lnTo>
                  <a:lnTo>
                    <a:pt x="14591" y="12418"/>
                  </a:lnTo>
                  <a:lnTo>
                    <a:pt x="16764" y="15522"/>
                  </a:lnTo>
                  <a:lnTo>
                    <a:pt x="0" y="25146"/>
                  </a:lnTo>
                  <a:lnTo>
                    <a:pt x="0" y="29182"/>
                  </a:lnTo>
                  <a:lnTo>
                    <a:pt x="9313" y="32286"/>
                  </a:lnTo>
                  <a:close/>
                </a:path>
              </a:pathLst>
            </a:custGeom>
            <a:solidFill>
              <a:srgbClr val="D9D9D9"/>
            </a:solidFill>
            <a:ln w="3104" cap="flat">
              <a:noFill/>
              <a:prstDash val="solid"/>
              <a:miter/>
            </a:ln>
          </p:spPr>
          <p:txBody>
            <a:bodyPr rtlCol="0" anchor="ctr"/>
            <a:lstStyle/>
            <a:p>
              <a:endParaRPr lang="en-US"/>
            </a:p>
          </p:txBody>
        </p:sp>
        <p:sp>
          <p:nvSpPr>
            <p:cNvPr id="125" name="Freeform: Shape 124">
              <a:extLst>
                <a:ext uri="{FF2B5EF4-FFF2-40B4-BE49-F238E27FC236}">
                  <a16:creationId xmlns:a16="http://schemas.microsoft.com/office/drawing/2014/main" id="{368ABA22-9328-4653-9801-1532F6CBE74A}"/>
                </a:ext>
              </a:extLst>
            </p:cNvPr>
            <p:cNvSpPr/>
            <p:nvPr/>
          </p:nvSpPr>
          <p:spPr>
            <a:xfrm>
              <a:off x="3927081" y="4626422"/>
              <a:ext cx="24836" cy="21731"/>
            </a:xfrm>
            <a:custGeom>
              <a:avLst/>
              <a:gdLst>
                <a:gd name="connsiteX0" fmla="*/ 24215 w 24835"/>
                <a:gd name="connsiteY0" fmla="*/ 4346 h 21731"/>
                <a:gd name="connsiteX1" fmla="*/ 19869 w 24835"/>
                <a:gd name="connsiteY1" fmla="*/ 0 h 21731"/>
                <a:gd name="connsiteX2" fmla="*/ 14591 w 24835"/>
                <a:gd name="connsiteY2" fmla="*/ 6519 h 21731"/>
                <a:gd name="connsiteX3" fmla="*/ 7451 w 24835"/>
                <a:gd name="connsiteY3" fmla="*/ 9624 h 21731"/>
                <a:gd name="connsiteX4" fmla="*/ 0 w 24835"/>
                <a:gd name="connsiteY4" fmla="*/ 12728 h 21731"/>
                <a:gd name="connsiteX5" fmla="*/ 0 w 24835"/>
                <a:gd name="connsiteY5" fmla="*/ 17075 h 21731"/>
                <a:gd name="connsiteX6" fmla="*/ 4346 w 24835"/>
                <a:gd name="connsiteY6" fmla="*/ 17075 h 21731"/>
                <a:gd name="connsiteX7" fmla="*/ 9624 w 24835"/>
                <a:gd name="connsiteY7" fmla="*/ 20179 h 21731"/>
                <a:gd name="connsiteX8" fmla="*/ 16764 w 24835"/>
                <a:gd name="connsiteY8" fmla="*/ 22042 h 21731"/>
                <a:gd name="connsiteX9" fmla="*/ 24215 w 24835"/>
                <a:gd name="connsiteY9" fmla="*/ 24215 h 21731"/>
                <a:gd name="connsiteX10" fmla="*/ 24215 w 24835"/>
                <a:gd name="connsiteY10" fmla="*/ 20179 h 21731"/>
                <a:gd name="connsiteX11" fmla="*/ 27319 w 24835"/>
                <a:gd name="connsiteY11" fmla="*/ 20179 h 21731"/>
                <a:gd name="connsiteX12" fmla="*/ 27319 w 24835"/>
                <a:gd name="connsiteY12" fmla="*/ 14901 h 21731"/>
                <a:gd name="connsiteX13" fmla="*/ 27319 w 24835"/>
                <a:gd name="connsiteY13" fmla="*/ 11797 h 21731"/>
                <a:gd name="connsiteX14" fmla="*/ 26077 w 24835"/>
                <a:gd name="connsiteY14" fmla="*/ 7451 h 21731"/>
                <a:gd name="connsiteX15" fmla="*/ 26077 w 24835"/>
                <a:gd name="connsiteY15" fmla="*/ 6519 h 21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4835" h="21731">
                  <a:moveTo>
                    <a:pt x="24215" y="4346"/>
                  </a:moveTo>
                  <a:lnTo>
                    <a:pt x="19869" y="0"/>
                  </a:lnTo>
                  <a:lnTo>
                    <a:pt x="14591" y="6519"/>
                  </a:lnTo>
                  <a:lnTo>
                    <a:pt x="7451" y="9624"/>
                  </a:lnTo>
                  <a:lnTo>
                    <a:pt x="0" y="12728"/>
                  </a:lnTo>
                  <a:lnTo>
                    <a:pt x="0" y="17075"/>
                  </a:lnTo>
                  <a:lnTo>
                    <a:pt x="4346" y="17075"/>
                  </a:lnTo>
                  <a:lnTo>
                    <a:pt x="9624" y="20179"/>
                  </a:lnTo>
                  <a:lnTo>
                    <a:pt x="16764" y="22042"/>
                  </a:lnTo>
                  <a:lnTo>
                    <a:pt x="24215" y="24215"/>
                  </a:lnTo>
                  <a:lnTo>
                    <a:pt x="24215" y="20179"/>
                  </a:lnTo>
                  <a:lnTo>
                    <a:pt x="27319" y="20179"/>
                  </a:lnTo>
                  <a:lnTo>
                    <a:pt x="27319" y="14901"/>
                  </a:lnTo>
                  <a:lnTo>
                    <a:pt x="27319" y="11797"/>
                  </a:lnTo>
                  <a:lnTo>
                    <a:pt x="26077" y="7451"/>
                  </a:lnTo>
                  <a:lnTo>
                    <a:pt x="26077" y="6519"/>
                  </a:lnTo>
                  <a:close/>
                </a:path>
              </a:pathLst>
            </a:custGeom>
            <a:solidFill>
              <a:srgbClr val="D9D9D9"/>
            </a:solidFill>
            <a:ln w="3104" cap="flat">
              <a:noFill/>
              <a:prstDash val="solid"/>
              <a:miter/>
            </a:ln>
          </p:spPr>
          <p:txBody>
            <a:bodyPr rtlCol="0" anchor="ctr"/>
            <a:lstStyle/>
            <a:p>
              <a:endParaRPr lang="en-US"/>
            </a:p>
          </p:txBody>
        </p:sp>
        <p:sp>
          <p:nvSpPr>
            <p:cNvPr id="126" name="Freeform: Shape 125">
              <a:extLst>
                <a:ext uri="{FF2B5EF4-FFF2-40B4-BE49-F238E27FC236}">
                  <a16:creationId xmlns:a16="http://schemas.microsoft.com/office/drawing/2014/main" id="{C1AD84ED-A688-4465-9A44-677FB85E8B1F}"/>
                </a:ext>
              </a:extLst>
            </p:cNvPr>
            <p:cNvSpPr/>
            <p:nvPr/>
          </p:nvSpPr>
          <p:spPr>
            <a:xfrm>
              <a:off x="3587454" y="4223153"/>
              <a:ext cx="37253" cy="31045"/>
            </a:xfrm>
            <a:custGeom>
              <a:avLst/>
              <a:gdLst>
                <a:gd name="connsiteX0" fmla="*/ 19869 w 37253"/>
                <a:gd name="connsiteY0" fmla="*/ 33528 h 31044"/>
                <a:gd name="connsiteX1" fmla="*/ 25146 w 37253"/>
                <a:gd name="connsiteY1" fmla="*/ 31665 h 31044"/>
                <a:gd name="connsiteX2" fmla="*/ 30424 w 37253"/>
                <a:gd name="connsiteY2" fmla="*/ 31665 h 31044"/>
                <a:gd name="connsiteX3" fmla="*/ 34460 w 37253"/>
                <a:gd name="connsiteY3" fmla="*/ 29492 h 31044"/>
                <a:gd name="connsiteX4" fmla="*/ 39737 w 37253"/>
                <a:gd name="connsiteY4" fmla="*/ 29492 h 31044"/>
                <a:gd name="connsiteX5" fmla="*/ 39737 w 37253"/>
                <a:gd name="connsiteY5" fmla="*/ 22042 h 31044"/>
                <a:gd name="connsiteX6" fmla="*/ 37564 w 37253"/>
                <a:gd name="connsiteY6" fmla="*/ 16764 h 31044"/>
                <a:gd name="connsiteX7" fmla="*/ 37564 w 37253"/>
                <a:gd name="connsiteY7" fmla="*/ 12728 h 31044"/>
                <a:gd name="connsiteX8" fmla="*/ 36633 w 37253"/>
                <a:gd name="connsiteY8" fmla="*/ 7451 h 31044"/>
                <a:gd name="connsiteX9" fmla="*/ 30424 w 37253"/>
                <a:gd name="connsiteY9" fmla="*/ 4346 h 31044"/>
                <a:gd name="connsiteX10" fmla="*/ 22973 w 37253"/>
                <a:gd name="connsiteY10" fmla="*/ 2173 h 31044"/>
                <a:gd name="connsiteX11" fmla="*/ 15833 w 37253"/>
                <a:gd name="connsiteY11" fmla="*/ 0 h 31044"/>
                <a:gd name="connsiteX12" fmla="*/ 7451 w 37253"/>
                <a:gd name="connsiteY12" fmla="*/ 0 h 31044"/>
                <a:gd name="connsiteX13" fmla="*/ 0 w 37253"/>
                <a:gd name="connsiteY13" fmla="*/ 16764 h 31044"/>
                <a:gd name="connsiteX14" fmla="*/ 10555 w 37253"/>
                <a:gd name="connsiteY14" fmla="*/ 24215 h 3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7253" h="31044">
                  <a:moveTo>
                    <a:pt x="19869" y="33528"/>
                  </a:moveTo>
                  <a:lnTo>
                    <a:pt x="25146" y="31665"/>
                  </a:lnTo>
                  <a:lnTo>
                    <a:pt x="30424" y="31665"/>
                  </a:lnTo>
                  <a:lnTo>
                    <a:pt x="34460" y="29492"/>
                  </a:lnTo>
                  <a:lnTo>
                    <a:pt x="39737" y="29492"/>
                  </a:lnTo>
                  <a:lnTo>
                    <a:pt x="39737" y="22042"/>
                  </a:lnTo>
                  <a:lnTo>
                    <a:pt x="37564" y="16764"/>
                  </a:lnTo>
                  <a:lnTo>
                    <a:pt x="37564" y="12728"/>
                  </a:lnTo>
                  <a:lnTo>
                    <a:pt x="36633" y="7451"/>
                  </a:lnTo>
                  <a:lnTo>
                    <a:pt x="30424" y="4346"/>
                  </a:lnTo>
                  <a:lnTo>
                    <a:pt x="22973" y="2173"/>
                  </a:lnTo>
                  <a:lnTo>
                    <a:pt x="15833" y="0"/>
                  </a:lnTo>
                  <a:lnTo>
                    <a:pt x="7451" y="0"/>
                  </a:lnTo>
                  <a:lnTo>
                    <a:pt x="0" y="16764"/>
                  </a:lnTo>
                  <a:lnTo>
                    <a:pt x="10555" y="24215"/>
                  </a:lnTo>
                  <a:close/>
                </a:path>
              </a:pathLst>
            </a:custGeom>
            <a:solidFill>
              <a:srgbClr val="D9D9D9"/>
            </a:solidFill>
            <a:ln w="3104" cap="flat">
              <a:noFill/>
              <a:prstDash val="solid"/>
              <a:miter/>
            </a:ln>
          </p:spPr>
          <p:txBody>
            <a:bodyPr rtlCol="0" anchor="ctr"/>
            <a:lstStyle/>
            <a:p>
              <a:endParaRPr lang="en-US"/>
            </a:p>
          </p:txBody>
        </p:sp>
        <p:sp>
          <p:nvSpPr>
            <p:cNvPr id="127" name="Freeform: Shape 126">
              <a:extLst>
                <a:ext uri="{FF2B5EF4-FFF2-40B4-BE49-F238E27FC236}">
                  <a16:creationId xmlns:a16="http://schemas.microsoft.com/office/drawing/2014/main" id="{423913D8-C785-433B-A659-0C85BBAF8B48}"/>
                </a:ext>
              </a:extLst>
            </p:cNvPr>
            <p:cNvSpPr/>
            <p:nvPr/>
          </p:nvSpPr>
          <p:spPr>
            <a:xfrm>
              <a:off x="2717274" y="4696893"/>
              <a:ext cx="18627" cy="9313"/>
            </a:xfrm>
            <a:custGeom>
              <a:avLst/>
              <a:gdLst>
                <a:gd name="connsiteX0" fmla="*/ 4346 w 18626"/>
                <a:gd name="connsiteY0" fmla="*/ 3104 h 9313"/>
                <a:gd name="connsiteX1" fmla="*/ 7451 w 18626"/>
                <a:gd name="connsiteY1" fmla="*/ 5278 h 9313"/>
                <a:gd name="connsiteX2" fmla="*/ 11486 w 18626"/>
                <a:gd name="connsiteY2" fmla="*/ 8382 h 9313"/>
                <a:gd name="connsiteX3" fmla="*/ 16764 w 18626"/>
                <a:gd name="connsiteY3" fmla="*/ 10555 h 9313"/>
                <a:gd name="connsiteX4" fmla="*/ 16764 w 18626"/>
                <a:gd name="connsiteY4" fmla="*/ 7451 h 9313"/>
                <a:gd name="connsiteX5" fmla="*/ 20800 w 18626"/>
                <a:gd name="connsiteY5" fmla="*/ 7451 h 9313"/>
                <a:gd name="connsiteX6" fmla="*/ 20800 w 18626"/>
                <a:gd name="connsiteY6" fmla="*/ 0 h 9313"/>
                <a:gd name="connsiteX7" fmla="*/ 0 w 18626"/>
                <a:gd name="connsiteY7" fmla="*/ 0 h 9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626" h="9313">
                  <a:moveTo>
                    <a:pt x="4346" y="3104"/>
                  </a:moveTo>
                  <a:lnTo>
                    <a:pt x="7451" y="5278"/>
                  </a:lnTo>
                  <a:lnTo>
                    <a:pt x="11486" y="8382"/>
                  </a:lnTo>
                  <a:lnTo>
                    <a:pt x="16764" y="10555"/>
                  </a:lnTo>
                  <a:lnTo>
                    <a:pt x="16764" y="7451"/>
                  </a:lnTo>
                  <a:lnTo>
                    <a:pt x="20800" y="7451"/>
                  </a:lnTo>
                  <a:lnTo>
                    <a:pt x="20800" y="0"/>
                  </a:lnTo>
                  <a:lnTo>
                    <a:pt x="0" y="0"/>
                  </a:lnTo>
                  <a:close/>
                </a:path>
              </a:pathLst>
            </a:custGeom>
            <a:solidFill>
              <a:srgbClr val="D9D9D9"/>
            </a:solidFill>
            <a:ln w="3104" cap="flat">
              <a:noFill/>
              <a:prstDash val="solid"/>
              <a:miter/>
            </a:ln>
          </p:spPr>
          <p:txBody>
            <a:bodyPr rtlCol="0" anchor="ctr"/>
            <a:lstStyle/>
            <a:p>
              <a:endParaRPr lang="en-US"/>
            </a:p>
          </p:txBody>
        </p:sp>
        <p:sp>
          <p:nvSpPr>
            <p:cNvPr id="128" name="Freeform: Shape 127">
              <a:extLst>
                <a:ext uri="{FF2B5EF4-FFF2-40B4-BE49-F238E27FC236}">
                  <a16:creationId xmlns:a16="http://schemas.microsoft.com/office/drawing/2014/main" id="{622AD1BC-4132-4656-B3F0-937E0383910A}"/>
                </a:ext>
              </a:extLst>
            </p:cNvPr>
            <p:cNvSpPr/>
            <p:nvPr/>
          </p:nvSpPr>
          <p:spPr>
            <a:xfrm>
              <a:off x="2917512" y="4768295"/>
              <a:ext cx="31045" cy="34149"/>
            </a:xfrm>
            <a:custGeom>
              <a:avLst/>
              <a:gdLst>
                <a:gd name="connsiteX0" fmla="*/ 21731 w 31044"/>
                <a:gd name="connsiteY0" fmla="*/ 3104 h 34149"/>
                <a:gd name="connsiteX1" fmla="*/ 16764 w 31044"/>
                <a:gd name="connsiteY1" fmla="*/ 5278 h 34149"/>
                <a:gd name="connsiteX2" fmla="*/ 13349 w 31044"/>
                <a:gd name="connsiteY2" fmla="*/ 7451 h 34149"/>
                <a:gd name="connsiteX3" fmla="*/ 0 w 31044"/>
                <a:gd name="connsiteY3" fmla="*/ 12728 h 34149"/>
                <a:gd name="connsiteX4" fmla="*/ 2173 w 31044"/>
                <a:gd name="connsiteY4" fmla="*/ 18006 h 34149"/>
                <a:gd name="connsiteX5" fmla="*/ 2173 w 31044"/>
                <a:gd name="connsiteY5" fmla="*/ 23283 h 34149"/>
                <a:gd name="connsiteX6" fmla="*/ 4036 w 31044"/>
                <a:gd name="connsiteY6" fmla="*/ 29492 h 34149"/>
                <a:gd name="connsiteX7" fmla="*/ 6209 w 31044"/>
                <a:gd name="connsiteY7" fmla="*/ 32597 h 34149"/>
                <a:gd name="connsiteX8" fmla="*/ 9313 w 31044"/>
                <a:gd name="connsiteY8" fmla="*/ 36943 h 34149"/>
                <a:gd name="connsiteX9" fmla="*/ 11487 w 31044"/>
                <a:gd name="connsiteY9" fmla="*/ 34770 h 34149"/>
                <a:gd name="connsiteX10" fmla="*/ 18627 w 31044"/>
                <a:gd name="connsiteY10" fmla="*/ 30424 h 34149"/>
                <a:gd name="connsiteX11" fmla="*/ 26077 w 31044"/>
                <a:gd name="connsiteY11" fmla="*/ 25146 h 34149"/>
                <a:gd name="connsiteX12" fmla="*/ 31355 w 31044"/>
                <a:gd name="connsiteY12" fmla="*/ 15833 h 34149"/>
                <a:gd name="connsiteX13" fmla="*/ 31355 w 31044"/>
                <a:gd name="connsiteY13" fmla="*/ 8382 h 34149"/>
                <a:gd name="connsiteX14" fmla="*/ 26077 w 31044"/>
                <a:gd name="connsiteY14" fmla="*/ 0 h 34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1044" h="34149">
                  <a:moveTo>
                    <a:pt x="21731" y="3104"/>
                  </a:moveTo>
                  <a:lnTo>
                    <a:pt x="16764" y="5278"/>
                  </a:lnTo>
                  <a:lnTo>
                    <a:pt x="13349" y="7451"/>
                  </a:lnTo>
                  <a:lnTo>
                    <a:pt x="0" y="12728"/>
                  </a:lnTo>
                  <a:lnTo>
                    <a:pt x="2173" y="18006"/>
                  </a:lnTo>
                  <a:lnTo>
                    <a:pt x="2173" y="23283"/>
                  </a:lnTo>
                  <a:lnTo>
                    <a:pt x="4036" y="29492"/>
                  </a:lnTo>
                  <a:lnTo>
                    <a:pt x="6209" y="32597"/>
                  </a:lnTo>
                  <a:lnTo>
                    <a:pt x="9313" y="36943"/>
                  </a:lnTo>
                  <a:lnTo>
                    <a:pt x="11487" y="34770"/>
                  </a:lnTo>
                  <a:lnTo>
                    <a:pt x="18627" y="30424"/>
                  </a:lnTo>
                  <a:lnTo>
                    <a:pt x="26077" y="25146"/>
                  </a:lnTo>
                  <a:lnTo>
                    <a:pt x="31355" y="15833"/>
                  </a:lnTo>
                  <a:lnTo>
                    <a:pt x="31355" y="8382"/>
                  </a:lnTo>
                  <a:lnTo>
                    <a:pt x="26077" y="0"/>
                  </a:lnTo>
                  <a:close/>
                </a:path>
              </a:pathLst>
            </a:custGeom>
            <a:solidFill>
              <a:srgbClr val="D9D9D9"/>
            </a:solidFill>
            <a:ln w="3104" cap="flat">
              <a:noFill/>
              <a:prstDash val="solid"/>
              <a:miter/>
            </a:ln>
          </p:spPr>
          <p:txBody>
            <a:bodyPr rtlCol="0" anchor="ctr"/>
            <a:lstStyle/>
            <a:p>
              <a:endParaRPr lang="en-US"/>
            </a:p>
          </p:txBody>
        </p:sp>
        <p:sp>
          <p:nvSpPr>
            <p:cNvPr id="129" name="Freeform: Shape 128">
              <a:extLst>
                <a:ext uri="{FF2B5EF4-FFF2-40B4-BE49-F238E27FC236}">
                  <a16:creationId xmlns:a16="http://schemas.microsoft.com/office/drawing/2014/main" id="{6BFB7B59-FB5E-4298-B37D-0E7D05FE46F8}"/>
                </a:ext>
              </a:extLst>
            </p:cNvPr>
            <p:cNvSpPr/>
            <p:nvPr/>
          </p:nvSpPr>
          <p:spPr>
            <a:xfrm>
              <a:off x="3423849" y="4239917"/>
              <a:ext cx="245252" cy="170745"/>
            </a:xfrm>
            <a:custGeom>
              <a:avLst/>
              <a:gdLst>
                <a:gd name="connsiteX0" fmla="*/ 7451 w 245252"/>
                <a:gd name="connsiteY0" fmla="*/ 86304 h 170745"/>
                <a:gd name="connsiteX1" fmla="*/ 12418 w 245252"/>
                <a:gd name="connsiteY1" fmla="*/ 96859 h 170745"/>
                <a:gd name="connsiteX2" fmla="*/ 14591 w 245252"/>
                <a:gd name="connsiteY2" fmla="*/ 108346 h 170745"/>
                <a:gd name="connsiteX3" fmla="*/ 30424 w 245252"/>
                <a:gd name="connsiteY3" fmla="*/ 108346 h 170745"/>
                <a:gd name="connsiteX4" fmla="*/ 43773 w 245252"/>
                <a:gd name="connsiteY4" fmla="*/ 108346 h 170745"/>
                <a:gd name="connsiteX5" fmla="*/ 49982 w 245252"/>
                <a:gd name="connsiteY5" fmla="*/ 108346 h 170745"/>
                <a:gd name="connsiteX6" fmla="*/ 63641 w 245252"/>
                <a:gd name="connsiteY6" fmla="*/ 110519 h 170745"/>
                <a:gd name="connsiteX7" fmla="*/ 70782 w 245252"/>
                <a:gd name="connsiteY7" fmla="*/ 111450 h 170745"/>
                <a:gd name="connsiteX8" fmla="*/ 76059 w 245252"/>
                <a:gd name="connsiteY8" fmla="*/ 115486 h 170745"/>
                <a:gd name="connsiteX9" fmla="*/ 83510 w 245252"/>
                <a:gd name="connsiteY9" fmla="*/ 120763 h 170745"/>
                <a:gd name="connsiteX10" fmla="*/ 83510 w 245252"/>
                <a:gd name="connsiteY10" fmla="*/ 125110 h 170745"/>
                <a:gd name="connsiteX11" fmla="*/ 66746 w 245252"/>
                <a:gd name="connsiteY11" fmla="*/ 126041 h 170745"/>
                <a:gd name="connsiteX12" fmla="*/ 49982 w 245252"/>
                <a:gd name="connsiteY12" fmla="*/ 128214 h 170745"/>
                <a:gd name="connsiteX13" fmla="*/ 36633 w 245252"/>
                <a:gd name="connsiteY13" fmla="*/ 132560 h 170745"/>
                <a:gd name="connsiteX14" fmla="*/ 27009 w 245252"/>
                <a:gd name="connsiteY14" fmla="*/ 140942 h 170745"/>
                <a:gd name="connsiteX15" fmla="*/ 22973 w 245252"/>
                <a:gd name="connsiteY15" fmla="*/ 140942 h 170745"/>
                <a:gd name="connsiteX16" fmla="*/ 29182 w 245252"/>
                <a:gd name="connsiteY16" fmla="*/ 152429 h 170745"/>
                <a:gd name="connsiteX17" fmla="*/ 37564 w 245252"/>
                <a:gd name="connsiteY17" fmla="*/ 157706 h 170745"/>
                <a:gd name="connsiteX18" fmla="*/ 46877 w 245252"/>
                <a:gd name="connsiteY18" fmla="*/ 159880 h 170745"/>
                <a:gd name="connsiteX19" fmla="*/ 57432 w 245252"/>
                <a:gd name="connsiteY19" fmla="*/ 161742 h 170745"/>
                <a:gd name="connsiteX20" fmla="*/ 70782 w 245252"/>
                <a:gd name="connsiteY20" fmla="*/ 164847 h 170745"/>
                <a:gd name="connsiteX21" fmla="*/ 95928 w 245252"/>
                <a:gd name="connsiteY21" fmla="*/ 172297 h 170745"/>
                <a:gd name="connsiteX22" fmla="*/ 117659 w 245252"/>
                <a:gd name="connsiteY22" fmla="*/ 172297 h 170745"/>
                <a:gd name="connsiteX23" fmla="*/ 137527 w 245252"/>
                <a:gd name="connsiteY23" fmla="*/ 169193 h 170745"/>
                <a:gd name="connsiteX24" fmla="*/ 157396 w 245252"/>
                <a:gd name="connsiteY24" fmla="*/ 162984 h 170745"/>
                <a:gd name="connsiteX25" fmla="*/ 178196 w 245252"/>
                <a:gd name="connsiteY25" fmla="*/ 159880 h 170745"/>
                <a:gd name="connsiteX26" fmla="*/ 195891 w 245252"/>
                <a:gd name="connsiteY26" fmla="*/ 161742 h 170745"/>
                <a:gd name="connsiteX27" fmla="*/ 214828 w 245252"/>
                <a:gd name="connsiteY27" fmla="*/ 169193 h 170745"/>
                <a:gd name="connsiteX28" fmla="*/ 225073 w 245252"/>
                <a:gd name="connsiteY28" fmla="*/ 169193 h 170745"/>
                <a:gd name="connsiteX29" fmla="*/ 234387 w 245252"/>
                <a:gd name="connsiteY29" fmla="*/ 167020 h 170745"/>
                <a:gd name="connsiteX30" fmla="*/ 244010 w 245252"/>
                <a:gd name="connsiteY30" fmla="*/ 164847 h 170745"/>
                <a:gd name="connsiteX31" fmla="*/ 241837 w 245252"/>
                <a:gd name="connsiteY31" fmla="*/ 159880 h 170745"/>
                <a:gd name="connsiteX32" fmla="*/ 241837 w 245252"/>
                <a:gd name="connsiteY32" fmla="*/ 157706 h 170745"/>
                <a:gd name="connsiteX33" fmla="*/ 241837 w 245252"/>
                <a:gd name="connsiteY33" fmla="*/ 154602 h 170745"/>
                <a:gd name="connsiteX34" fmla="*/ 239664 w 245252"/>
                <a:gd name="connsiteY34" fmla="*/ 154602 h 170745"/>
                <a:gd name="connsiteX35" fmla="*/ 237491 w 245252"/>
                <a:gd name="connsiteY35" fmla="*/ 152429 h 170745"/>
                <a:gd name="connsiteX36" fmla="*/ 234387 w 245252"/>
                <a:gd name="connsiteY36" fmla="*/ 148083 h 170745"/>
                <a:gd name="connsiteX37" fmla="*/ 234387 w 245252"/>
                <a:gd name="connsiteY37" fmla="*/ 140942 h 170745"/>
                <a:gd name="connsiteX38" fmla="*/ 237491 w 245252"/>
                <a:gd name="connsiteY38" fmla="*/ 142805 h 170745"/>
                <a:gd name="connsiteX39" fmla="*/ 239664 w 245252"/>
                <a:gd name="connsiteY39" fmla="*/ 144978 h 170745"/>
                <a:gd name="connsiteX40" fmla="*/ 241837 w 245252"/>
                <a:gd name="connsiteY40" fmla="*/ 147151 h 170745"/>
                <a:gd name="connsiteX41" fmla="*/ 244010 w 245252"/>
                <a:gd name="connsiteY41" fmla="*/ 148083 h 170745"/>
                <a:gd name="connsiteX42" fmla="*/ 247115 w 245252"/>
                <a:gd name="connsiteY42" fmla="*/ 148083 h 170745"/>
                <a:gd name="connsiteX43" fmla="*/ 244942 w 245252"/>
                <a:gd name="connsiteY43" fmla="*/ 132560 h 170745"/>
                <a:gd name="connsiteX44" fmla="*/ 239664 w 245252"/>
                <a:gd name="connsiteY44" fmla="*/ 122937 h 170745"/>
                <a:gd name="connsiteX45" fmla="*/ 230351 w 245252"/>
                <a:gd name="connsiteY45" fmla="*/ 115486 h 170745"/>
                <a:gd name="connsiteX46" fmla="*/ 219796 w 245252"/>
                <a:gd name="connsiteY46" fmla="*/ 113623 h 170745"/>
                <a:gd name="connsiteX47" fmla="*/ 203342 w 245252"/>
                <a:gd name="connsiteY47" fmla="*/ 111450 h 170745"/>
                <a:gd name="connsiteX48" fmla="*/ 198064 w 245252"/>
                <a:gd name="connsiteY48" fmla="*/ 83199 h 170745"/>
                <a:gd name="connsiteX49" fmla="*/ 192787 w 245252"/>
                <a:gd name="connsiteY49" fmla="*/ 54638 h 170745"/>
                <a:gd name="connsiteX50" fmla="*/ 185647 w 245252"/>
                <a:gd name="connsiteY50" fmla="*/ 32597 h 170745"/>
                <a:gd name="connsiteX51" fmla="*/ 171987 w 245252"/>
                <a:gd name="connsiteY51" fmla="*/ 14901 h 170745"/>
                <a:gd name="connsiteX52" fmla="*/ 150256 w 245252"/>
                <a:gd name="connsiteY52" fmla="*/ 0 h 170745"/>
                <a:gd name="connsiteX53" fmla="*/ 144978 w 245252"/>
                <a:gd name="connsiteY53" fmla="*/ 10555 h 170745"/>
                <a:gd name="connsiteX54" fmla="*/ 143736 w 245252"/>
                <a:gd name="connsiteY54" fmla="*/ 22042 h 170745"/>
                <a:gd name="connsiteX55" fmla="*/ 150256 w 245252"/>
                <a:gd name="connsiteY55" fmla="*/ 32597 h 170745"/>
                <a:gd name="connsiteX56" fmla="*/ 150256 w 245252"/>
                <a:gd name="connsiteY56" fmla="*/ 40048 h 170745"/>
                <a:gd name="connsiteX57" fmla="*/ 150256 w 245252"/>
                <a:gd name="connsiteY57" fmla="*/ 46256 h 170745"/>
                <a:gd name="connsiteX58" fmla="*/ 149014 w 245252"/>
                <a:gd name="connsiteY58" fmla="*/ 51534 h 170745"/>
                <a:gd name="connsiteX59" fmla="*/ 146841 w 245252"/>
                <a:gd name="connsiteY59" fmla="*/ 56812 h 170745"/>
                <a:gd name="connsiteX60" fmla="*/ 141874 w 245252"/>
                <a:gd name="connsiteY60" fmla="*/ 49361 h 170745"/>
                <a:gd name="connsiteX61" fmla="*/ 134423 w 245252"/>
                <a:gd name="connsiteY61" fmla="*/ 38806 h 170745"/>
                <a:gd name="connsiteX62" fmla="*/ 127283 w 245252"/>
                <a:gd name="connsiteY62" fmla="*/ 24215 h 170745"/>
                <a:gd name="connsiteX63" fmla="*/ 122005 w 245252"/>
                <a:gd name="connsiteY63" fmla="*/ 25457 h 170745"/>
                <a:gd name="connsiteX64" fmla="*/ 115796 w 245252"/>
                <a:gd name="connsiteY64" fmla="*/ 25457 h 170745"/>
                <a:gd name="connsiteX65" fmla="*/ 114555 w 245252"/>
                <a:gd name="connsiteY65" fmla="*/ 27319 h 170745"/>
                <a:gd name="connsiteX66" fmla="*/ 110519 w 245252"/>
                <a:gd name="connsiteY66" fmla="*/ 29492 h 170745"/>
                <a:gd name="connsiteX67" fmla="*/ 108346 w 245252"/>
                <a:gd name="connsiteY67" fmla="*/ 31666 h 170745"/>
                <a:gd name="connsiteX68" fmla="*/ 107414 w 245252"/>
                <a:gd name="connsiteY68" fmla="*/ 36943 h 170745"/>
                <a:gd name="connsiteX69" fmla="*/ 103068 w 245252"/>
                <a:gd name="connsiteY69" fmla="*/ 32597 h 170745"/>
                <a:gd name="connsiteX70" fmla="*/ 99964 w 245252"/>
                <a:gd name="connsiteY70" fmla="*/ 31666 h 170745"/>
                <a:gd name="connsiteX71" fmla="*/ 98101 w 245252"/>
                <a:gd name="connsiteY71" fmla="*/ 27319 h 170745"/>
                <a:gd name="connsiteX72" fmla="*/ 95928 w 245252"/>
                <a:gd name="connsiteY72" fmla="*/ 24215 h 170745"/>
                <a:gd name="connsiteX73" fmla="*/ 93755 w 245252"/>
                <a:gd name="connsiteY73" fmla="*/ 22042 h 170745"/>
                <a:gd name="connsiteX74" fmla="*/ 90650 w 245252"/>
                <a:gd name="connsiteY74" fmla="*/ 20179 h 170745"/>
                <a:gd name="connsiteX75" fmla="*/ 83510 w 245252"/>
                <a:gd name="connsiteY75" fmla="*/ 20179 h 170745"/>
                <a:gd name="connsiteX76" fmla="*/ 72023 w 245252"/>
                <a:gd name="connsiteY76" fmla="*/ 20179 h 170745"/>
                <a:gd name="connsiteX77" fmla="*/ 59295 w 245252"/>
                <a:gd name="connsiteY77" fmla="*/ 20179 h 170745"/>
                <a:gd name="connsiteX78" fmla="*/ 49982 w 245252"/>
                <a:gd name="connsiteY78" fmla="*/ 20179 h 170745"/>
                <a:gd name="connsiteX79" fmla="*/ 49982 w 245252"/>
                <a:gd name="connsiteY79" fmla="*/ 16764 h 170745"/>
                <a:gd name="connsiteX80" fmla="*/ 49050 w 245252"/>
                <a:gd name="connsiteY80" fmla="*/ 14901 h 170745"/>
                <a:gd name="connsiteX81" fmla="*/ 49050 w 245252"/>
                <a:gd name="connsiteY81" fmla="*/ 12728 h 170745"/>
                <a:gd name="connsiteX82" fmla="*/ 49982 w 245252"/>
                <a:gd name="connsiteY82" fmla="*/ 12728 h 170745"/>
                <a:gd name="connsiteX83" fmla="*/ 49982 w 245252"/>
                <a:gd name="connsiteY83" fmla="*/ 10555 h 170745"/>
                <a:gd name="connsiteX84" fmla="*/ 49982 w 245252"/>
                <a:gd name="connsiteY84" fmla="*/ 7451 h 170745"/>
                <a:gd name="connsiteX85" fmla="*/ 46877 w 245252"/>
                <a:gd name="connsiteY85" fmla="*/ 7451 h 170745"/>
                <a:gd name="connsiteX86" fmla="*/ 34459 w 245252"/>
                <a:gd name="connsiteY86" fmla="*/ 5278 h 170745"/>
                <a:gd name="connsiteX87" fmla="*/ 22973 w 245252"/>
                <a:gd name="connsiteY87" fmla="*/ 12728 h 170745"/>
                <a:gd name="connsiteX88" fmla="*/ 14591 w 245252"/>
                <a:gd name="connsiteY88" fmla="*/ 24215 h 170745"/>
                <a:gd name="connsiteX89" fmla="*/ 7451 w 245252"/>
                <a:gd name="connsiteY89" fmla="*/ 36943 h 170745"/>
                <a:gd name="connsiteX90" fmla="*/ 0 w 245252"/>
                <a:gd name="connsiteY90" fmla="*/ 47498 h 170745"/>
                <a:gd name="connsiteX91" fmla="*/ 0 w 245252"/>
                <a:gd name="connsiteY91" fmla="*/ 66125 h 170745"/>
                <a:gd name="connsiteX92" fmla="*/ 3104 w 245252"/>
                <a:gd name="connsiteY92" fmla="*/ 76680 h 170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245252" h="170745">
                  <a:moveTo>
                    <a:pt x="7451" y="86304"/>
                  </a:moveTo>
                  <a:lnTo>
                    <a:pt x="12418" y="96859"/>
                  </a:lnTo>
                  <a:lnTo>
                    <a:pt x="14591" y="108346"/>
                  </a:lnTo>
                  <a:lnTo>
                    <a:pt x="30424" y="108346"/>
                  </a:lnTo>
                  <a:lnTo>
                    <a:pt x="43773" y="108346"/>
                  </a:lnTo>
                  <a:lnTo>
                    <a:pt x="49982" y="108346"/>
                  </a:lnTo>
                  <a:lnTo>
                    <a:pt x="63641" y="110519"/>
                  </a:lnTo>
                  <a:lnTo>
                    <a:pt x="70782" y="111450"/>
                  </a:lnTo>
                  <a:lnTo>
                    <a:pt x="76059" y="115486"/>
                  </a:lnTo>
                  <a:lnTo>
                    <a:pt x="83510" y="120763"/>
                  </a:lnTo>
                  <a:lnTo>
                    <a:pt x="83510" y="125110"/>
                  </a:lnTo>
                  <a:lnTo>
                    <a:pt x="66746" y="126041"/>
                  </a:lnTo>
                  <a:lnTo>
                    <a:pt x="49982" y="128214"/>
                  </a:lnTo>
                  <a:lnTo>
                    <a:pt x="36633" y="132560"/>
                  </a:lnTo>
                  <a:lnTo>
                    <a:pt x="27009" y="140942"/>
                  </a:lnTo>
                  <a:lnTo>
                    <a:pt x="22973" y="140942"/>
                  </a:lnTo>
                  <a:lnTo>
                    <a:pt x="29182" y="152429"/>
                  </a:lnTo>
                  <a:lnTo>
                    <a:pt x="37564" y="157706"/>
                  </a:lnTo>
                  <a:lnTo>
                    <a:pt x="46877" y="159880"/>
                  </a:lnTo>
                  <a:lnTo>
                    <a:pt x="57432" y="161742"/>
                  </a:lnTo>
                  <a:lnTo>
                    <a:pt x="70782" y="164847"/>
                  </a:lnTo>
                  <a:lnTo>
                    <a:pt x="95928" y="172297"/>
                  </a:lnTo>
                  <a:lnTo>
                    <a:pt x="117659" y="172297"/>
                  </a:lnTo>
                  <a:lnTo>
                    <a:pt x="137527" y="169193"/>
                  </a:lnTo>
                  <a:lnTo>
                    <a:pt x="157396" y="162984"/>
                  </a:lnTo>
                  <a:lnTo>
                    <a:pt x="178196" y="159880"/>
                  </a:lnTo>
                  <a:lnTo>
                    <a:pt x="195891" y="161742"/>
                  </a:lnTo>
                  <a:lnTo>
                    <a:pt x="214828" y="169193"/>
                  </a:lnTo>
                  <a:lnTo>
                    <a:pt x="225073" y="169193"/>
                  </a:lnTo>
                  <a:lnTo>
                    <a:pt x="234387" y="167020"/>
                  </a:lnTo>
                  <a:lnTo>
                    <a:pt x="244010" y="164847"/>
                  </a:lnTo>
                  <a:lnTo>
                    <a:pt x="241837" y="159880"/>
                  </a:lnTo>
                  <a:lnTo>
                    <a:pt x="241837" y="157706"/>
                  </a:lnTo>
                  <a:lnTo>
                    <a:pt x="241837" y="154602"/>
                  </a:lnTo>
                  <a:lnTo>
                    <a:pt x="239664" y="154602"/>
                  </a:lnTo>
                  <a:lnTo>
                    <a:pt x="237491" y="152429"/>
                  </a:lnTo>
                  <a:lnTo>
                    <a:pt x="234387" y="148083"/>
                  </a:lnTo>
                  <a:lnTo>
                    <a:pt x="234387" y="140942"/>
                  </a:lnTo>
                  <a:lnTo>
                    <a:pt x="237491" y="142805"/>
                  </a:lnTo>
                  <a:lnTo>
                    <a:pt x="239664" y="144978"/>
                  </a:lnTo>
                  <a:lnTo>
                    <a:pt x="241837" y="147151"/>
                  </a:lnTo>
                  <a:lnTo>
                    <a:pt x="244010" y="148083"/>
                  </a:lnTo>
                  <a:lnTo>
                    <a:pt x="247115" y="148083"/>
                  </a:lnTo>
                  <a:lnTo>
                    <a:pt x="244942" y="132560"/>
                  </a:lnTo>
                  <a:lnTo>
                    <a:pt x="239664" y="122937"/>
                  </a:lnTo>
                  <a:lnTo>
                    <a:pt x="230351" y="115486"/>
                  </a:lnTo>
                  <a:lnTo>
                    <a:pt x="219796" y="113623"/>
                  </a:lnTo>
                  <a:lnTo>
                    <a:pt x="203342" y="111450"/>
                  </a:lnTo>
                  <a:lnTo>
                    <a:pt x="198064" y="83199"/>
                  </a:lnTo>
                  <a:lnTo>
                    <a:pt x="192787" y="54638"/>
                  </a:lnTo>
                  <a:lnTo>
                    <a:pt x="185647" y="32597"/>
                  </a:lnTo>
                  <a:lnTo>
                    <a:pt x="171987" y="14901"/>
                  </a:lnTo>
                  <a:lnTo>
                    <a:pt x="150256" y="0"/>
                  </a:lnTo>
                  <a:lnTo>
                    <a:pt x="144978" y="10555"/>
                  </a:lnTo>
                  <a:lnTo>
                    <a:pt x="143736" y="22042"/>
                  </a:lnTo>
                  <a:lnTo>
                    <a:pt x="150256" y="32597"/>
                  </a:lnTo>
                  <a:lnTo>
                    <a:pt x="150256" y="40048"/>
                  </a:lnTo>
                  <a:lnTo>
                    <a:pt x="150256" y="46256"/>
                  </a:lnTo>
                  <a:lnTo>
                    <a:pt x="149014" y="51534"/>
                  </a:lnTo>
                  <a:lnTo>
                    <a:pt x="146841" y="56812"/>
                  </a:lnTo>
                  <a:lnTo>
                    <a:pt x="141874" y="49361"/>
                  </a:lnTo>
                  <a:lnTo>
                    <a:pt x="134423" y="38806"/>
                  </a:lnTo>
                  <a:lnTo>
                    <a:pt x="127283" y="24215"/>
                  </a:lnTo>
                  <a:lnTo>
                    <a:pt x="122005" y="25457"/>
                  </a:lnTo>
                  <a:lnTo>
                    <a:pt x="115796" y="25457"/>
                  </a:lnTo>
                  <a:lnTo>
                    <a:pt x="114555" y="27319"/>
                  </a:lnTo>
                  <a:lnTo>
                    <a:pt x="110519" y="29492"/>
                  </a:lnTo>
                  <a:lnTo>
                    <a:pt x="108346" y="31666"/>
                  </a:lnTo>
                  <a:lnTo>
                    <a:pt x="107414" y="36943"/>
                  </a:lnTo>
                  <a:lnTo>
                    <a:pt x="103068" y="32597"/>
                  </a:lnTo>
                  <a:lnTo>
                    <a:pt x="99964" y="31666"/>
                  </a:lnTo>
                  <a:lnTo>
                    <a:pt x="98101" y="27319"/>
                  </a:lnTo>
                  <a:lnTo>
                    <a:pt x="95928" y="24215"/>
                  </a:lnTo>
                  <a:lnTo>
                    <a:pt x="93755" y="22042"/>
                  </a:lnTo>
                  <a:lnTo>
                    <a:pt x="90650" y="20179"/>
                  </a:lnTo>
                  <a:lnTo>
                    <a:pt x="83510" y="20179"/>
                  </a:lnTo>
                  <a:lnTo>
                    <a:pt x="72023" y="20179"/>
                  </a:lnTo>
                  <a:lnTo>
                    <a:pt x="59295" y="20179"/>
                  </a:lnTo>
                  <a:lnTo>
                    <a:pt x="49982" y="20179"/>
                  </a:lnTo>
                  <a:lnTo>
                    <a:pt x="49982" y="16764"/>
                  </a:lnTo>
                  <a:lnTo>
                    <a:pt x="49050" y="14901"/>
                  </a:lnTo>
                  <a:lnTo>
                    <a:pt x="49050" y="12728"/>
                  </a:lnTo>
                  <a:lnTo>
                    <a:pt x="49982" y="12728"/>
                  </a:lnTo>
                  <a:lnTo>
                    <a:pt x="49982" y="10555"/>
                  </a:lnTo>
                  <a:lnTo>
                    <a:pt x="49982" y="7451"/>
                  </a:lnTo>
                  <a:lnTo>
                    <a:pt x="46877" y="7451"/>
                  </a:lnTo>
                  <a:lnTo>
                    <a:pt x="34459" y="5278"/>
                  </a:lnTo>
                  <a:lnTo>
                    <a:pt x="22973" y="12728"/>
                  </a:lnTo>
                  <a:lnTo>
                    <a:pt x="14591" y="24215"/>
                  </a:lnTo>
                  <a:lnTo>
                    <a:pt x="7451" y="36943"/>
                  </a:lnTo>
                  <a:lnTo>
                    <a:pt x="0" y="47498"/>
                  </a:lnTo>
                  <a:lnTo>
                    <a:pt x="0" y="66125"/>
                  </a:lnTo>
                  <a:lnTo>
                    <a:pt x="3104" y="76680"/>
                  </a:lnTo>
                  <a:close/>
                </a:path>
              </a:pathLst>
            </a:custGeom>
            <a:solidFill>
              <a:srgbClr val="D9D9D9"/>
            </a:solidFill>
            <a:ln w="3104" cap="flat">
              <a:noFill/>
              <a:prstDash val="solid"/>
              <a:miter/>
            </a:ln>
          </p:spPr>
          <p:txBody>
            <a:bodyPr rtlCol="0" anchor="ctr"/>
            <a:lstStyle/>
            <a:p>
              <a:endParaRPr lang="en-US"/>
            </a:p>
          </p:txBody>
        </p:sp>
        <p:sp>
          <p:nvSpPr>
            <p:cNvPr id="130" name="Freeform: Shape 129">
              <a:extLst>
                <a:ext uri="{FF2B5EF4-FFF2-40B4-BE49-F238E27FC236}">
                  <a16:creationId xmlns:a16="http://schemas.microsoft.com/office/drawing/2014/main" id="{87911325-DB1B-4400-B8A8-EB908B6D7786}"/>
                </a:ext>
              </a:extLst>
            </p:cNvPr>
            <p:cNvSpPr/>
            <p:nvPr/>
          </p:nvSpPr>
          <p:spPr>
            <a:xfrm>
              <a:off x="2687161" y="4573956"/>
              <a:ext cx="37253" cy="27940"/>
            </a:xfrm>
            <a:custGeom>
              <a:avLst/>
              <a:gdLst>
                <a:gd name="connsiteX0" fmla="*/ 32286 w 37253"/>
                <a:gd name="connsiteY0" fmla="*/ 23283 h 27940"/>
                <a:gd name="connsiteX1" fmla="*/ 36322 w 37253"/>
                <a:gd name="connsiteY1" fmla="*/ 23283 h 27940"/>
                <a:gd name="connsiteX2" fmla="*/ 39737 w 37253"/>
                <a:gd name="connsiteY2" fmla="*/ 19869 h 27940"/>
                <a:gd name="connsiteX3" fmla="*/ 30113 w 37253"/>
                <a:gd name="connsiteY3" fmla="*/ 8382 h 27940"/>
                <a:gd name="connsiteX4" fmla="*/ 17695 w 37253"/>
                <a:gd name="connsiteY4" fmla="*/ 3104 h 27940"/>
                <a:gd name="connsiteX5" fmla="*/ 0 w 37253"/>
                <a:gd name="connsiteY5" fmla="*/ 0 h 27940"/>
                <a:gd name="connsiteX6" fmla="*/ 0 w 37253"/>
                <a:gd name="connsiteY6" fmla="*/ 7451 h 27940"/>
                <a:gd name="connsiteX7" fmla="*/ 0 w 37253"/>
                <a:gd name="connsiteY7" fmla="*/ 10555 h 27940"/>
                <a:gd name="connsiteX8" fmla="*/ 3104 w 37253"/>
                <a:gd name="connsiteY8" fmla="*/ 14901 h 27940"/>
                <a:gd name="connsiteX9" fmla="*/ 5278 w 37253"/>
                <a:gd name="connsiteY9" fmla="*/ 15833 h 27940"/>
                <a:gd name="connsiteX10" fmla="*/ 10555 w 37253"/>
                <a:gd name="connsiteY10" fmla="*/ 18006 h 27940"/>
                <a:gd name="connsiteX11" fmla="*/ 14591 w 37253"/>
                <a:gd name="connsiteY11" fmla="*/ 22042 h 27940"/>
                <a:gd name="connsiteX12" fmla="*/ 19869 w 37253"/>
                <a:gd name="connsiteY12" fmla="*/ 25146 h 27940"/>
                <a:gd name="connsiteX13" fmla="*/ 22973 w 37253"/>
                <a:gd name="connsiteY13" fmla="*/ 29492 h 27940"/>
                <a:gd name="connsiteX14" fmla="*/ 29182 w 37253"/>
                <a:gd name="connsiteY14" fmla="*/ 27319 h 27940"/>
                <a:gd name="connsiteX15" fmla="*/ 30113 w 37253"/>
                <a:gd name="connsiteY15" fmla="*/ 25146 h 27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3" h="27940">
                  <a:moveTo>
                    <a:pt x="32286" y="23283"/>
                  </a:moveTo>
                  <a:lnTo>
                    <a:pt x="36322" y="23283"/>
                  </a:lnTo>
                  <a:lnTo>
                    <a:pt x="39737" y="19869"/>
                  </a:lnTo>
                  <a:lnTo>
                    <a:pt x="30113" y="8382"/>
                  </a:lnTo>
                  <a:lnTo>
                    <a:pt x="17695" y="3104"/>
                  </a:lnTo>
                  <a:lnTo>
                    <a:pt x="0" y="0"/>
                  </a:lnTo>
                  <a:lnTo>
                    <a:pt x="0" y="7451"/>
                  </a:lnTo>
                  <a:lnTo>
                    <a:pt x="0" y="10555"/>
                  </a:lnTo>
                  <a:lnTo>
                    <a:pt x="3104" y="14901"/>
                  </a:lnTo>
                  <a:lnTo>
                    <a:pt x="5278" y="15833"/>
                  </a:lnTo>
                  <a:lnTo>
                    <a:pt x="10555" y="18006"/>
                  </a:lnTo>
                  <a:lnTo>
                    <a:pt x="14591" y="22042"/>
                  </a:lnTo>
                  <a:lnTo>
                    <a:pt x="19869" y="25146"/>
                  </a:lnTo>
                  <a:lnTo>
                    <a:pt x="22973" y="29492"/>
                  </a:lnTo>
                  <a:lnTo>
                    <a:pt x="29182" y="27319"/>
                  </a:lnTo>
                  <a:lnTo>
                    <a:pt x="30113" y="25146"/>
                  </a:lnTo>
                  <a:close/>
                </a:path>
              </a:pathLst>
            </a:custGeom>
            <a:solidFill>
              <a:srgbClr val="D9D9D9"/>
            </a:solidFill>
            <a:ln w="3104" cap="flat">
              <a:noFill/>
              <a:prstDash val="solid"/>
              <a:miter/>
            </a:ln>
          </p:spPr>
          <p:txBody>
            <a:bodyPr rtlCol="0" anchor="ctr"/>
            <a:lstStyle/>
            <a:p>
              <a:endParaRPr lang="en-US"/>
            </a:p>
          </p:txBody>
        </p:sp>
        <p:sp>
          <p:nvSpPr>
            <p:cNvPr id="131" name="Freeform: Shape 130">
              <a:extLst>
                <a:ext uri="{FF2B5EF4-FFF2-40B4-BE49-F238E27FC236}">
                  <a16:creationId xmlns:a16="http://schemas.microsoft.com/office/drawing/2014/main" id="{D097C0B1-CB92-418B-A48D-44405B1D88F3}"/>
                </a:ext>
              </a:extLst>
            </p:cNvPr>
            <p:cNvSpPr/>
            <p:nvPr/>
          </p:nvSpPr>
          <p:spPr>
            <a:xfrm>
              <a:off x="3878341" y="4529873"/>
              <a:ext cx="93134" cy="86925"/>
            </a:xfrm>
            <a:custGeom>
              <a:avLst/>
              <a:gdLst>
                <a:gd name="connsiteX0" fmla="*/ 60226 w 93133"/>
                <a:gd name="connsiteY0" fmla="*/ 29492 h 86924"/>
                <a:gd name="connsiteX1" fmla="*/ 39427 w 93133"/>
                <a:gd name="connsiteY1" fmla="*/ 29492 h 86924"/>
                <a:gd name="connsiteX2" fmla="*/ 39427 w 93133"/>
                <a:gd name="connsiteY2" fmla="*/ 22042 h 86924"/>
                <a:gd name="connsiteX3" fmla="*/ 39427 w 93133"/>
                <a:gd name="connsiteY3" fmla="*/ 15833 h 86924"/>
                <a:gd name="connsiteX4" fmla="*/ 38495 w 93133"/>
                <a:gd name="connsiteY4" fmla="*/ 12728 h 86924"/>
                <a:gd name="connsiteX5" fmla="*/ 36322 w 93133"/>
                <a:gd name="connsiteY5" fmla="*/ 8382 h 86924"/>
                <a:gd name="connsiteX6" fmla="*/ 36322 w 93133"/>
                <a:gd name="connsiteY6" fmla="*/ 0 h 86924"/>
                <a:gd name="connsiteX7" fmla="*/ 24836 w 93133"/>
                <a:gd name="connsiteY7" fmla="*/ 10555 h 86924"/>
                <a:gd name="connsiteX8" fmla="*/ 17695 w 93133"/>
                <a:gd name="connsiteY8" fmla="*/ 25146 h 86924"/>
                <a:gd name="connsiteX9" fmla="*/ 10245 w 93133"/>
                <a:gd name="connsiteY9" fmla="*/ 40048 h 86924"/>
                <a:gd name="connsiteX10" fmla="*/ 0 w 93133"/>
                <a:gd name="connsiteY10" fmla="*/ 52465 h 86924"/>
                <a:gd name="connsiteX11" fmla="*/ 3104 w 93133"/>
                <a:gd name="connsiteY11" fmla="*/ 56812 h 86924"/>
                <a:gd name="connsiteX12" fmla="*/ 7140 w 93133"/>
                <a:gd name="connsiteY12" fmla="*/ 58985 h 86924"/>
                <a:gd name="connsiteX13" fmla="*/ 9313 w 93133"/>
                <a:gd name="connsiteY13" fmla="*/ 58985 h 86924"/>
                <a:gd name="connsiteX14" fmla="*/ 12418 w 93133"/>
                <a:gd name="connsiteY14" fmla="*/ 59916 h 86924"/>
                <a:gd name="connsiteX15" fmla="*/ 16454 w 93133"/>
                <a:gd name="connsiteY15" fmla="*/ 59916 h 86924"/>
                <a:gd name="connsiteX16" fmla="*/ 19558 w 93133"/>
                <a:gd name="connsiteY16" fmla="*/ 62089 h 86924"/>
                <a:gd name="connsiteX17" fmla="*/ 24836 w 93133"/>
                <a:gd name="connsiteY17" fmla="*/ 63952 h 86924"/>
                <a:gd name="connsiteX18" fmla="*/ 27009 w 93133"/>
                <a:gd name="connsiteY18" fmla="*/ 69229 h 86924"/>
                <a:gd name="connsiteX19" fmla="*/ 29182 w 93133"/>
                <a:gd name="connsiteY19" fmla="*/ 73576 h 86924"/>
                <a:gd name="connsiteX20" fmla="*/ 31045 w 93133"/>
                <a:gd name="connsiteY20" fmla="*/ 76680 h 86924"/>
                <a:gd name="connsiteX21" fmla="*/ 29182 w 93133"/>
                <a:gd name="connsiteY21" fmla="*/ 81026 h 86924"/>
                <a:gd name="connsiteX22" fmla="*/ 29182 w 93133"/>
                <a:gd name="connsiteY22" fmla="*/ 84131 h 86924"/>
                <a:gd name="connsiteX23" fmla="*/ 29182 w 93133"/>
                <a:gd name="connsiteY23" fmla="*/ 89408 h 86924"/>
                <a:gd name="connsiteX24" fmla="*/ 43773 w 93133"/>
                <a:gd name="connsiteY24" fmla="*/ 84131 h 86924"/>
                <a:gd name="connsiteX25" fmla="*/ 54018 w 93133"/>
                <a:gd name="connsiteY25" fmla="*/ 74507 h 86924"/>
                <a:gd name="connsiteX26" fmla="*/ 60226 w 93133"/>
                <a:gd name="connsiteY26" fmla="*/ 59916 h 86924"/>
                <a:gd name="connsiteX27" fmla="*/ 65504 w 93133"/>
                <a:gd name="connsiteY27" fmla="*/ 63952 h 86924"/>
                <a:gd name="connsiteX28" fmla="*/ 68608 w 93133"/>
                <a:gd name="connsiteY28" fmla="*/ 66125 h 86924"/>
                <a:gd name="connsiteX29" fmla="*/ 72955 w 93133"/>
                <a:gd name="connsiteY29" fmla="*/ 69229 h 86924"/>
                <a:gd name="connsiteX30" fmla="*/ 72955 w 93133"/>
                <a:gd name="connsiteY30" fmla="*/ 71403 h 86924"/>
                <a:gd name="connsiteX31" fmla="*/ 72955 w 93133"/>
                <a:gd name="connsiteY31" fmla="*/ 74507 h 86924"/>
                <a:gd name="connsiteX32" fmla="*/ 72955 w 93133"/>
                <a:gd name="connsiteY32" fmla="*/ 81026 h 86924"/>
                <a:gd name="connsiteX33" fmla="*/ 72955 w 93133"/>
                <a:gd name="connsiteY33" fmla="*/ 86304 h 86924"/>
                <a:gd name="connsiteX34" fmla="*/ 77922 w 93133"/>
                <a:gd name="connsiteY34" fmla="*/ 84131 h 86924"/>
                <a:gd name="connsiteX35" fmla="*/ 83199 w 93133"/>
                <a:gd name="connsiteY35" fmla="*/ 84131 h 86924"/>
                <a:gd name="connsiteX36" fmla="*/ 85373 w 93133"/>
                <a:gd name="connsiteY36" fmla="*/ 84131 h 86924"/>
                <a:gd name="connsiteX37" fmla="*/ 87546 w 93133"/>
                <a:gd name="connsiteY37" fmla="*/ 81958 h 86924"/>
                <a:gd name="connsiteX38" fmla="*/ 89408 w 93133"/>
                <a:gd name="connsiteY38" fmla="*/ 81026 h 86924"/>
                <a:gd name="connsiteX39" fmla="*/ 92513 w 93133"/>
                <a:gd name="connsiteY39" fmla="*/ 76680 h 86924"/>
                <a:gd name="connsiteX40" fmla="*/ 94686 w 93133"/>
                <a:gd name="connsiteY40" fmla="*/ 74507 h 86924"/>
                <a:gd name="connsiteX41" fmla="*/ 94686 w 93133"/>
                <a:gd name="connsiteY41" fmla="*/ 73576 h 86924"/>
                <a:gd name="connsiteX42" fmla="*/ 95617 w 93133"/>
                <a:gd name="connsiteY42" fmla="*/ 71403 h 86924"/>
                <a:gd name="connsiteX43" fmla="*/ 95617 w 93133"/>
                <a:gd name="connsiteY43" fmla="*/ 69229 h 86924"/>
                <a:gd name="connsiteX44" fmla="*/ 77922 w 93133"/>
                <a:gd name="connsiteY44" fmla="*/ 49361 h 86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93133" h="86924">
                  <a:moveTo>
                    <a:pt x="60226" y="29492"/>
                  </a:moveTo>
                  <a:lnTo>
                    <a:pt x="39427" y="29492"/>
                  </a:lnTo>
                  <a:lnTo>
                    <a:pt x="39427" y="22042"/>
                  </a:lnTo>
                  <a:lnTo>
                    <a:pt x="39427" y="15833"/>
                  </a:lnTo>
                  <a:lnTo>
                    <a:pt x="38495" y="12728"/>
                  </a:lnTo>
                  <a:lnTo>
                    <a:pt x="36322" y="8382"/>
                  </a:lnTo>
                  <a:lnTo>
                    <a:pt x="36322" y="0"/>
                  </a:lnTo>
                  <a:lnTo>
                    <a:pt x="24836" y="10555"/>
                  </a:lnTo>
                  <a:lnTo>
                    <a:pt x="17695" y="25146"/>
                  </a:lnTo>
                  <a:lnTo>
                    <a:pt x="10245" y="40048"/>
                  </a:lnTo>
                  <a:lnTo>
                    <a:pt x="0" y="52465"/>
                  </a:lnTo>
                  <a:lnTo>
                    <a:pt x="3104" y="56812"/>
                  </a:lnTo>
                  <a:lnTo>
                    <a:pt x="7140" y="58985"/>
                  </a:lnTo>
                  <a:lnTo>
                    <a:pt x="9313" y="58985"/>
                  </a:lnTo>
                  <a:lnTo>
                    <a:pt x="12418" y="59916"/>
                  </a:lnTo>
                  <a:lnTo>
                    <a:pt x="16454" y="59916"/>
                  </a:lnTo>
                  <a:lnTo>
                    <a:pt x="19558" y="62089"/>
                  </a:lnTo>
                  <a:lnTo>
                    <a:pt x="24836" y="63952"/>
                  </a:lnTo>
                  <a:lnTo>
                    <a:pt x="27009" y="69229"/>
                  </a:lnTo>
                  <a:lnTo>
                    <a:pt x="29182" y="73576"/>
                  </a:lnTo>
                  <a:lnTo>
                    <a:pt x="31045" y="76680"/>
                  </a:lnTo>
                  <a:lnTo>
                    <a:pt x="29182" y="81026"/>
                  </a:lnTo>
                  <a:lnTo>
                    <a:pt x="29182" y="84131"/>
                  </a:lnTo>
                  <a:lnTo>
                    <a:pt x="29182" y="89408"/>
                  </a:lnTo>
                  <a:lnTo>
                    <a:pt x="43773" y="84131"/>
                  </a:lnTo>
                  <a:lnTo>
                    <a:pt x="54018" y="74507"/>
                  </a:lnTo>
                  <a:lnTo>
                    <a:pt x="60226" y="59916"/>
                  </a:lnTo>
                  <a:lnTo>
                    <a:pt x="65504" y="63952"/>
                  </a:lnTo>
                  <a:lnTo>
                    <a:pt x="68608" y="66125"/>
                  </a:lnTo>
                  <a:lnTo>
                    <a:pt x="72955" y="69229"/>
                  </a:lnTo>
                  <a:lnTo>
                    <a:pt x="72955" y="71403"/>
                  </a:lnTo>
                  <a:lnTo>
                    <a:pt x="72955" y="74507"/>
                  </a:lnTo>
                  <a:lnTo>
                    <a:pt x="72955" y="81026"/>
                  </a:lnTo>
                  <a:lnTo>
                    <a:pt x="72955" y="86304"/>
                  </a:lnTo>
                  <a:lnTo>
                    <a:pt x="77922" y="84131"/>
                  </a:lnTo>
                  <a:lnTo>
                    <a:pt x="83199" y="84131"/>
                  </a:lnTo>
                  <a:lnTo>
                    <a:pt x="85373" y="84131"/>
                  </a:lnTo>
                  <a:lnTo>
                    <a:pt x="87546" y="81958"/>
                  </a:lnTo>
                  <a:lnTo>
                    <a:pt x="89408" y="81026"/>
                  </a:lnTo>
                  <a:lnTo>
                    <a:pt x="92513" y="76680"/>
                  </a:lnTo>
                  <a:lnTo>
                    <a:pt x="94686" y="74507"/>
                  </a:lnTo>
                  <a:lnTo>
                    <a:pt x="94686" y="73576"/>
                  </a:lnTo>
                  <a:lnTo>
                    <a:pt x="95617" y="71403"/>
                  </a:lnTo>
                  <a:lnTo>
                    <a:pt x="95617" y="69229"/>
                  </a:lnTo>
                  <a:lnTo>
                    <a:pt x="77922" y="49361"/>
                  </a:lnTo>
                  <a:close/>
                </a:path>
              </a:pathLst>
            </a:custGeom>
            <a:solidFill>
              <a:srgbClr val="D9D9D9"/>
            </a:solidFill>
            <a:ln w="3104" cap="flat">
              <a:noFill/>
              <a:prstDash val="solid"/>
              <a:miter/>
            </a:ln>
          </p:spPr>
          <p:txBody>
            <a:bodyPr rtlCol="0" anchor="ctr"/>
            <a:lstStyle/>
            <a:p>
              <a:endParaRPr lang="en-US"/>
            </a:p>
          </p:txBody>
        </p:sp>
        <p:sp>
          <p:nvSpPr>
            <p:cNvPr id="132" name="Freeform: Shape 131">
              <a:extLst>
                <a:ext uri="{FF2B5EF4-FFF2-40B4-BE49-F238E27FC236}">
                  <a16:creationId xmlns:a16="http://schemas.microsoft.com/office/drawing/2014/main" id="{85E59F89-97BE-493E-A49C-BC99C83567B7}"/>
                </a:ext>
              </a:extLst>
            </p:cNvPr>
            <p:cNvSpPr/>
            <p:nvPr/>
          </p:nvSpPr>
          <p:spPr>
            <a:xfrm>
              <a:off x="4263915" y="4941524"/>
              <a:ext cx="93134" cy="111760"/>
            </a:xfrm>
            <a:custGeom>
              <a:avLst/>
              <a:gdLst>
                <a:gd name="connsiteX0" fmla="*/ 54018 w 93133"/>
                <a:gd name="connsiteY0" fmla="*/ 51534 h 111760"/>
                <a:gd name="connsiteX1" fmla="*/ 53086 w 93133"/>
                <a:gd name="connsiteY1" fmla="*/ 39116 h 111760"/>
                <a:gd name="connsiteX2" fmla="*/ 50913 w 93133"/>
                <a:gd name="connsiteY2" fmla="*/ 28561 h 111760"/>
                <a:gd name="connsiteX3" fmla="*/ 50913 w 93133"/>
                <a:gd name="connsiteY3" fmla="*/ 14901 h 111760"/>
                <a:gd name="connsiteX4" fmla="*/ 50913 w 93133"/>
                <a:gd name="connsiteY4" fmla="*/ 0 h 111760"/>
                <a:gd name="connsiteX5" fmla="*/ 39427 w 93133"/>
                <a:gd name="connsiteY5" fmla="*/ 0 h 111760"/>
                <a:gd name="connsiteX6" fmla="*/ 29182 w 93133"/>
                <a:gd name="connsiteY6" fmla="*/ 24215 h 111760"/>
                <a:gd name="connsiteX7" fmla="*/ 21731 w 93133"/>
                <a:gd name="connsiteY7" fmla="*/ 48430 h 111760"/>
                <a:gd name="connsiteX8" fmla="*/ 10245 w 93133"/>
                <a:gd name="connsiteY8" fmla="*/ 70471 h 111760"/>
                <a:gd name="connsiteX9" fmla="*/ 0 w 93133"/>
                <a:gd name="connsiteY9" fmla="*/ 85062 h 111760"/>
                <a:gd name="connsiteX10" fmla="*/ 4036 w 93133"/>
                <a:gd name="connsiteY10" fmla="*/ 88477 h 111760"/>
                <a:gd name="connsiteX11" fmla="*/ 9313 w 93133"/>
                <a:gd name="connsiteY11" fmla="*/ 90340 h 111760"/>
                <a:gd name="connsiteX12" fmla="*/ 14591 w 93133"/>
                <a:gd name="connsiteY12" fmla="*/ 90340 h 111760"/>
                <a:gd name="connsiteX13" fmla="*/ 19558 w 93133"/>
                <a:gd name="connsiteY13" fmla="*/ 92513 h 111760"/>
                <a:gd name="connsiteX14" fmla="*/ 23904 w 93133"/>
                <a:gd name="connsiteY14" fmla="*/ 92513 h 111760"/>
                <a:gd name="connsiteX15" fmla="*/ 27009 w 93133"/>
                <a:gd name="connsiteY15" fmla="*/ 92513 h 111760"/>
                <a:gd name="connsiteX16" fmla="*/ 36322 w 93133"/>
                <a:gd name="connsiteY16" fmla="*/ 92513 h 111760"/>
                <a:gd name="connsiteX17" fmla="*/ 41600 w 93133"/>
                <a:gd name="connsiteY17" fmla="*/ 92513 h 111760"/>
                <a:gd name="connsiteX18" fmla="*/ 45635 w 93133"/>
                <a:gd name="connsiteY18" fmla="*/ 94686 h 111760"/>
                <a:gd name="connsiteX19" fmla="*/ 46877 w 93133"/>
                <a:gd name="connsiteY19" fmla="*/ 95617 h 111760"/>
                <a:gd name="connsiteX20" fmla="*/ 46877 w 93133"/>
                <a:gd name="connsiteY20" fmla="*/ 97790 h 111760"/>
                <a:gd name="connsiteX21" fmla="*/ 46877 w 93133"/>
                <a:gd name="connsiteY21" fmla="*/ 103068 h 111760"/>
                <a:gd name="connsiteX22" fmla="*/ 46877 w 93133"/>
                <a:gd name="connsiteY22" fmla="*/ 108346 h 111760"/>
                <a:gd name="connsiteX23" fmla="*/ 56191 w 93133"/>
                <a:gd name="connsiteY23" fmla="*/ 103068 h 111760"/>
                <a:gd name="connsiteX24" fmla="*/ 63331 w 93133"/>
                <a:gd name="connsiteY24" fmla="*/ 95617 h 111760"/>
                <a:gd name="connsiteX25" fmla="*/ 70782 w 93133"/>
                <a:gd name="connsiteY25" fmla="*/ 88477 h 111760"/>
                <a:gd name="connsiteX26" fmla="*/ 74817 w 93133"/>
                <a:gd name="connsiteY26" fmla="*/ 88477 h 111760"/>
                <a:gd name="connsiteX27" fmla="*/ 74817 w 93133"/>
                <a:gd name="connsiteY27" fmla="*/ 92513 h 111760"/>
                <a:gd name="connsiteX28" fmla="*/ 74817 w 93133"/>
                <a:gd name="connsiteY28" fmla="*/ 95617 h 111760"/>
                <a:gd name="connsiteX29" fmla="*/ 72955 w 93133"/>
                <a:gd name="connsiteY29" fmla="*/ 97790 h 111760"/>
                <a:gd name="connsiteX30" fmla="*/ 72955 w 93133"/>
                <a:gd name="connsiteY30" fmla="*/ 99964 h 111760"/>
                <a:gd name="connsiteX31" fmla="*/ 70782 w 93133"/>
                <a:gd name="connsiteY31" fmla="*/ 100895 h 111760"/>
                <a:gd name="connsiteX32" fmla="*/ 70782 w 93133"/>
                <a:gd name="connsiteY32" fmla="*/ 108346 h 111760"/>
                <a:gd name="connsiteX33" fmla="*/ 74817 w 93133"/>
                <a:gd name="connsiteY33" fmla="*/ 107104 h 111760"/>
                <a:gd name="connsiteX34" fmla="*/ 76059 w 93133"/>
                <a:gd name="connsiteY34" fmla="*/ 107104 h 111760"/>
                <a:gd name="connsiteX35" fmla="*/ 76059 w 93133"/>
                <a:gd name="connsiteY35" fmla="*/ 105241 h 111760"/>
                <a:gd name="connsiteX36" fmla="*/ 77922 w 93133"/>
                <a:gd name="connsiteY36" fmla="*/ 105241 h 111760"/>
                <a:gd name="connsiteX37" fmla="*/ 80095 w 93133"/>
                <a:gd name="connsiteY37" fmla="*/ 100895 h 111760"/>
                <a:gd name="connsiteX38" fmla="*/ 80095 w 93133"/>
                <a:gd name="connsiteY38" fmla="*/ 103068 h 111760"/>
                <a:gd name="connsiteX39" fmla="*/ 82268 w 93133"/>
                <a:gd name="connsiteY39" fmla="*/ 105241 h 111760"/>
                <a:gd name="connsiteX40" fmla="*/ 82268 w 93133"/>
                <a:gd name="connsiteY40" fmla="*/ 107104 h 111760"/>
                <a:gd name="connsiteX41" fmla="*/ 82268 w 93133"/>
                <a:gd name="connsiteY41" fmla="*/ 108346 h 111760"/>
                <a:gd name="connsiteX42" fmla="*/ 83200 w 93133"/>
                <a:gd name="connsiteY42" fmla="*/ 112381 h 111760"/>
                <a:gd name="connsiteX43" fmla="*/ 87546 w 93133"/>
                <a:gd name="connsiteY43" fmla="*/ 112381 h 111760"/>
                <a:gd name="connsiteX44" fmla="*/ 89408 w 93133"/>
                <a:gd name="connsiteY44" fmla="*/ 99964 h 111760"/>
                <a:gd name="connsiteX45" fmla="*/ 92513 w 93133"/>
                <a:gd name="connsiteY45" fmla="*/ 87235 h 111760"/>
                <a:gd name="connsiteX46" fmla="*/ 94686 w 93133"/>
                <a:gd name="connsiteY46" fmla="*/ 75749 h 111760"/>
                <a:gd name="connsiteX47" fmla="*/ 92513 w 93133"/>
                <a:gd name="connsiteY47" fmla="*/ 73576 h 111760"/>
                <a:gd name="connsiteX48" fmla="*/ 90650 w 93133"/>
                <a:gd name="connsiteY48" fmla="*/ 73576 h 111760"/>
                <a:gd name="connsiteX49" fmla="*/ 89408 w 93133"/>
                <a:gd name="connsiteY49" fmla="*/ 73576 h 111760"/>
                <a:gd name="connsiteX50" fmla="*/ 87546 w 93133"/>
                <a:gd name="connsiteY50" fmla="*/ 73576 h 111760"/>
                <a:gd name="connsiteX51" fmla="*/ 85373 w 93133"/>
                <a:gd name="connsiteY51" fmla="*/ 73576 h 111760"/>
                <a:gd name="connsiteX52" fmla="*/ 83200 w 93133"/>
                <a:gd name="connsiteY52" fmla="*/ 72644 h 111760"/>
                <a:gd name="connsiteX53" fmla="*/ 74817 w 93133"/>
                <a:gd name="connsiteY53" fmla="*/ 72644 h 111760"/>
                <a:gd name="connsiteX54" fmla="*/ 74817 w 93133"/>
                <a:gd name="connsiteY54" fmla="*/ 51534 h 111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93133" h="111760">
                  <a:moveTo>
                    <a:pt x="54018" y="51534"/>
                  </a:moveTo>
                  <a:lnTo>
                    <a:pt x="53086" y="39116"/>
                  </a:lnTo>
                  <a:lnTo>
                    <a:pt x="50913" y="28561"/>
                  </a:lnTo>
                  <a:lnTo>
                    <a:pt x="50913" y="14901"/>
                  </a:lnTo>
                  <a:lnTo>
                    <a:pt x="50913" y="0"/>
                  </a:lnTo>
                  <a:lnTo>
                    <a:pt x="39427" y="0"/>
                  </a:lnTo>
                  <a:lnTo>
                    <a:pt x="29182" y="24215"/>
                  </a:lnTo>
                  <a:lnTo>
                    <a:pt x="21731" y="48430"/>
                  </a:lnTo>
                  <a:lnTo>
                    <a:pt x="10245" y="70471"/>
                  </a:lnTo>
                  <a:lnTo>
                    <a:pt x="0" y="85062"/>
                  </a:lnTo>
                  <a:lnTo>
                    <a:pt x="4036" y="88477"/>
                  </a:lnTo>
                  <a:lnTo>
                    <a:pt x="9313" y="90340"/>
                  </a:lnTo>
                  <a:lnTo>
                    <a:pt x="14591" y="90340"/>
                  </a:lnTo>
                  <a:lnTo>
                    <a:pt x="19558" y="92513"/>
                  </a:lnTo>
                  <a:lnTo>
                    <a:pt x="23904" y="92513"/>
                  </a:lnTo>
                  <a:lnTo>
                    <a:pt x="27009" y="92513"/>
                  </a:lnTo>
                  <a:lnTo>
                    <a:pt x="36322" y="92513"/>
                  </a:lnTo>
                  <a:lnTo>
                    <a:pt x="41600" y="92513"/>
                  </a:lnTo>
                  <a:lnTo>
                    <a:pt x="45635" y="94686"/>
                  </a:lnTo>
                  <a:lnTo>
                    <a:pt x="46877" y="95617"/>
                  </a:lnTo>
                  <a:lnTo>
                    <a:pt x="46877" y="97790"/>
                  </a:lnTo>
                  <a:lnTo>
                    <a:pt x="46877" y="103068"/>
                  </a:lnTo>
                  <a:lnTo>
                    <a:pt x="46877" y="108346"/>
                  </a:lnTo>
                  <a:lnTo>
                    <a:pt x="56191" y="103068"/>
                  </a:lnTo>
                  <a:lnTo>
                    <a:pt x="63331" y="95617"/>
                  </a:lnTo>
                  <a:lnTo>
                    <a:pt x="70782" y="88477"/>
                  </a:lnTo>
                  <a:lnTo>
                    <a:pt x="74817" y="88477"/>
                  </a:lnTo>
                  <a:lnTo>
                    <a:pt x="74817" y="92513"/>
                  </a:lnTo>
                  <a:lnTo>
                    <a:pt x="74817" y="95617"/>
                  </a:lnTo>
                  <a:lnTo>
                    <a:pt x="72955" y="97790"/>
                  </a:lnTo>
                  <a:lnTo>
                    <a:pt x="72955" y="99964"/>
                  </a:lnTo>
                  <a:lnTo>
                    <a:pt x="70782" y="100895"/>
                  </a:lnTo>
                  <a:lnTo>
                    <a:pt x="70782" y="108346"/>
                  </a:lnTo>
                  <a:lnTo>
                    <a:pt x="74817" y="107104"/>
                  </a:lnTo>
                  <a:lnTo>
                    <a:pt x="76059" y="107104"/>
                  </a:lnTo>
                  <a:lnTo>
                    <a:pt x="76059" y="105241"/>
                  </a:lnTo>
                  <a:lnTo>
                    <a:pt x="77922" y="105241"/>
                  </a:lnTo>
                  <a:lnTo>
                    <a:pt x="80095" y="100895"/>
                  </a:lnTo>
                  <a:lnTo>
                    <a:pt x="80095" y="103068"/>
                  </a:lnTo>
                  <a:lnTo>
                    <a:pt x="82268" y="105241"/>
                  </a:lnTo>
                  <a:lnTo>
                    <a:pt x="82268" y="107104"/>
                  </a:lnTo>
                  <a:lnTo>
                    <a:pt x="82268" y="108346"/>
                  </a:lnTo>
                  <a:lnTo>
                    <a:pt x="83200" y="112381"/>
                  </a:lnTo>
                  <a:lnTo>
                    <a:pt x="87546" y="112381"/>
                  </a:lnTo>
                  <a:lnTo>
                    <a:pt x="89408" y="99964"/>
                  </a:lnTo>
                  <a:lnTo>
                    <a:pt x="92513" y="87235"/>
                  </a:lnTo>
                  <a:lnTo>
                    <a:pt x="94686" y="75749"/>
                  </a:lnTo>
                  <a:lnTo>
                    <a:pt x="92513" y="73576"/>
                  </a:lnTo>
                  <a:lnTo>
                    <a:pt x="90650" y="73576"/>
                  </a:lnTo>
                  <a:lnTo>
                    <a:pt x="89408" y="73576"/>
                  </a:lnTo>
                  <a:lnTo>
                    <a:pt x="87546" y="73576"/>
                  </a:lnTo>
                  <a:lnTo>
                    <a:pt x="85373" y="73576"/>
                  </a:lnTo>
                  <a:lnTo>
                    <a:pt x="83200" y="72644"/>
                  </a:lnTo>
                  <a:lnTo>
                    <a:pt x="74817" y="72644"/>
                  </a:lnTo>
                  <a:lnTo>
                    <a:pt x="74817" y="51534"/>
                  </a:lnTo>
                  <a:close/>
                </a:path>
              </a:pathLst>
            </a:custGeom>
            <a:solidFill>
              <a:srgbClr val="D9D9D9"/>
            </a:solidFill>
            <a:ln w="3104" cap="flat">
              <a:noFill/>
              <a:prstDash val="solid"/>
              <a:miter/>
            </a:ln>
          </p:spPr>
          <p:txBody>
            <a:bodyPr rtlCol="0" anchor="ctr"/>
            <a:lstStyle/>
            <a:p>
              <a:endParaRPr lang="en-US"/>
            </a:p>
          </p:txBody>
        </p:sp>
        <p:sp>
          <p:nvSpPr>
            <p:cNvPr id="133" name="Freeform: Shape 132">
              <a:extLst>
                <a:ext uri="{FF2B5EF4-FFF2-40B4-BE49-F238E27FC236}">
                  <a16:creationId xmlns:a16="http://schemas.microsoft.com/office/drawing/2014/main" id="{7C08C208-C3A2-44BC-9A10-E479560CAD77}"/>
                </a:ext>
              </a:extLst>
            </p:cNvPr>
            <p:cNvSpPr/>
            <p:nvPr/>
          </p:nvSpPr>
          <p:spPr>
            <a:xfrm>
              <a:off x="4034496" y="4432083"/>
              <a:ext cx="27940" cy="40358"/>
            </a:xfrm>
            <a:custGeom>
              <a:avLst/>
              <a:gdLst>
                <a:gd name="connsiteX0" fmla="*/ 4346 w 27940"/>
                <a:gd name="connsiteY0" fmla="*/ 42221 h 40357"/>
                <a:gd name="connsiteX1" fmla="*/ 12418 w 27940"/>
                <a:gd name="connsiteY1" fmla="*/ 40979 h 40357"/>
                <a:gd name="connsiteX2" fmla="*/ 18937 w 27940"/>
                <a:gd name="connsiteY2" fmla="*/ 40979 h 40357"/>
                <a:gd name="connsiteX3" fmla="*/ 23904 w 27940"/>
                <a:gd name="connsiteY3" fmla="*/ 39116 h 40357"/>
                <a:gd name="connsiteX4" fmla="*/ 29182 w 27940"/>
                <a:gd name="connsiteY4" fmla="*/ 36943 h 40357"/>
                <a:gd name="connsiteX5" fmla="*/ 27009 w 27940"/>
                <a:gd name="connsiteY5" fmla="*/ 29492 h 40357"/>
                <a:gd name="connsiteX6" fmla="*/ 26077 w 27940"/>
                <a:gd name="connsiteY6" fmla="*/ 24215 h 40357"/>
                <a:gd name="connsiteX7" fmla="*/ 23904 w 27940"/>
                <a:gd name="connsiteY7" fmla="*/ 18937 h 40357"/>
                <a:gd name="connsiteX8" fmla="*/ 19869 w 27940"/>
                <a:gd name="connsiteY8" fmla="*/ 12728 h 40357"/>
                <a:gd name="connsiteX9" fmla="*/ 18937 w 27940"/>
                <a:gd name="connsiteY9" fmla="*/ 9624 h 40357"/>
                <a:gd name="connsiteX10" fmla="*/ 18937 w 27940"/>
                <a:gd name="connsiteY10" fmla="*/ 7451 h 40357"/>
                <a:gd name="connsiteX11" fmla="*/ 18937 w 27940"/>
                <a:gd name="connsiteY11" fmla="*/ 5278 h 40357"/>
                <a:gd name="connsiteX12" fmla="*/ 16764 w 27940"/>
                <a:gd name="connsiteY12" fmla="*/ 4346 h 40357"/>
                <a:gd name="connsiteX13" fmla="*/ 14591 w 27940"/>
                <a:gd name="connsiteY13" fmla="*/ 4346 h 40357"/>
                <a:gd name="connsiteX14" fmla="*/ 12418 w 27940"/>
                <a:gd name="connsiteY14" fmla="*/ 2173 h 40357"/>
                <a:gd name="connsiteX15" fmla="*/ 9313 w 27940"/>
                <a:gd name="connsiteY15" fmla="*/ 0 h 40357"/>
                <a:gd name="connsiteX16" fmla="*/ 5278 w 27940"/>
                <a:gd name="connsiteY16" fmla="*/ 5278 h 40357"/>
                <a:gd name="connsiteX17" fmla="*/ 4346 w 27940"/>
                <a:gd name="connsiteY17" fmla="*/ 9624 h 40357"/>
                <a:gd name="connsiteX18" fmla="*/ 0 w 27940"/>
                <a:gd name="connsiteY18" fmla="*/ 12728 h 40357"/>
                <a:gd name="connsiteX19" fmla="*/ 0 w 27940"/>
                <a:gd name="connsiteY19" fmla="*/ 24215 h 40357"/>
                <a:gd name="connsiteX20" fmla="*/ 2173 w 27940"/>
                <a:gd name="connsiteY20" fmla="*/ 33839 h 40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7940" h="40357">
                  <a:moveTo>
                    <a:pt x="4346" y="42221"/>
                  </a:moveTo>
                  <a:lnTo>
                    <a:pt x="12418" y="40979"/>
                  </a:lnTo>
                  <a:lnTo>
                    <a:pt x="18937" y="40979"/>
                  </a:lnTo>
                  <a:lnTo>
                    <a:pt x="23904" y="39116"/>
                  </a:lnTo>
                  <a:lnTo>
                    <a:pt x="29182" y="36943"/>
                  </a:lnTo>
                  <a:lnTo>
                    <a:pt x="27009" y="29492"/>
                  </a:lnTo>
                  <a:lnTo>
                    <a:pt x="26077" y="24215"/>
                  </a:lnTo>
                  <a:lnTo>
                    <a:pt x="23904" y="18937"/>
                  </a:lnTo>
                  <a:lnTo>
                    <a:pt x="19869" y="12728"/>
                  </a:lnTo>
                  <a:lnTo>
                    <a:pt x="18937" y="9624"/>
                  </a:lnTo>
                  <a:lnTo>
                    <a:pt x="18937" y="7451"/>
                  </a:lnTo>
                  <a:lnTo>
                    <a:pt x="18937" y="5278"/>
                  </a:lnTo>
                  <a:lnTo>
                    <a:pt x="16764" y="4346"/>
                  </a:lnTo>
                  <a:lnTo>
                    <a:pt x="14591" y="4346"/>
                  </a:lnTo>
                  <a:lnTo>
                    <a:pt x="12418" y="2173"/>
                  </a:lnTo>
                  <a:lnTo>
                    <a:pt x="9313" y="0"/>
                  </a:lnTo>
                  <a:lnTo>
                    <a:pt x="5278" y="5278"/>
                  </a:lnTo>
                  <a:lnTo>
                    <a:pt x="4346" y="9624"/>
                  </a:lnTo>
                  <a:lnTo>
                    <a:pt x="0" y="12728"/>
                  </a:lnTo>
                  <a:lnTo>
                    <a:pt x="0" y="24215"/>
                  </a:lnTo>
                  <a:lnTo>
                    <a:pt x="2173" y="33839"/>
                  </a:lnTo>
                  <a:close/>
                </a:path>
              </a:pathLst>
            </a:custGeom>
            <a:solidFill>
              <a:srgbClr val="D9D9D9"/>
            </a:solidFill>
            <a:ln w="3104" cap="flat">
              <a:noFill/>
              <a:prstDash val="solid"/>
              <a:miter/>
            </a:ln>
          </p:spPr>
          <p:txBody>
            <a:bodyPr rtlCol="0" anchor="ctr"/>
            <a:lstStyle/>
            <a:p>
              <a:endParaRPr lang="en-US"/>
            </a:p>
          </p:txBody>
        </p:sp>
        <p:sp>
          <p:nvSpPr>
            <p:cNvPr id="134" name="Freeform: Shape 133">
              <a:extLst>
                <a:ext uri="{FF2B5EF4-FFF2-40B4-BE49-F238E27FC236}">
                  <a16:creationId xmlns:a16="http://schemas.microsoft.com/office/drawing/2014/main" id="{B3E7A673-8E2E-4E95-A895-6725D9DC40CF}"/>
                </a:ext>
              </a:extLst>
            </p:cNvPr>
            <p:cNvSpPr/>
            <p:nvPr/>
          </p:nvSpPr>
          <p:spPr>
            <a:xfrm>
              <a:off x="3958436" y="4877572"/>
              <a:ext cx="15522" cy="9313"/>
            </a:xfrm>
            <a:custGeom>
              <a:avLst/>
              <a:gdLst>
                <a:gd name="connsiteX0" fmla="*/ 0 w 15522"/>
                <a:gd name="connsiteY0" fmla="*/ 11487 h 9313"/>
                <a:gd name="connsiteX1" fmla="*/ 5278 w 15522"/>
                <a:gd name="connsiteY1" fmla="*/ 11487 h 9313"/>
                <a:gd name="connsiteX2" fmla="*/ 7451 w 15522"/>
                <a:gd name="connsiteY2" fmla="*/ 9313 h 9313"/>
                <a:gd name="connsiteX3" fmla="*/ 9313 w 15522"/>
                <a:gd name="connsiteY3" fmla="*/ 9313 h 9313"/>
                <a:gd name="connsiteX4" fmla="*/ 10555 w 15522"/>
                <a:gd name="connsiteY4" fmla="*/ 9313 h 9313"/>
                <a:gd name="connsiteX5" fmla="*/ 12418 w 15522"/>
                <a:gd name="connsiteY5" fmla="*/ 7451 h 9313"/>
                <a:gd name="connsiteX6" fmla="*/ 15522 w 15522"/>
                <a:gd name="connsiteY6" fmla="*/ 7451 h 9313"/>
                <a:gd name="connsiteX7" fmla="*/ 15522 w 15522"/>
                <a:gd name="connsiteY7" fmla="*/ 0 h 9313"/>
                <a:gd name="connsiteX8" fmla="*/ 0 w 15522"/>
                <a:gd name="connsiteY8" fmla="*/ 0 h 9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22" h="9313">
                  <a:moveTo>
                    <a:pt x="0" y="11487"/>
                  </a:moveTo>
                  <a:lnTo>
                    <a:pt x="5278" y="11487"/>
                  </a:lnTo>
                  <a:lnTo>
                    <a:pt x="7451" y="9313"/>
                  </a:lnTo>
                  <a:lnTo>
                    <a:pt x="9313" y="9313"/>
                  </a:lnTo>
                  <a:lnTo>
                    <a:pt x="10555" y="9313"/>
                  </a:lnTo>
                  <a:lnTo>
                    <a:pt x="12418" y="7451"/>
                  </a:lnTo>
                  <a:lnTo>
                    <a:pt x="15522" y="7451"/>
                  </a:lnTo>
                  <a:lnTo>
                    <a:pt x="15522" y="0"/>
                  </a:lnTo>
                  <a:lnTo>
                    <a:pt x="0" y="0"/>
                  </a:lnTo>
                  <a:close/>
                </a:path>
              </a:pathLst>
            </a:custGeom>
            <a:solidFill>
              <a:srgbClr val="D9D9D9"/>
            </a:solidFill>
            <a:ln w="3104" cap="flat">
              <a:noFill/>
              <a:prstDash val="solid"/>
              <a:miter/>
            </a:ln>
          </p:spPr>
          <p:txBody>
            <a:bodyPr rtlCol="0" anchor="ctr"/>
            <a:lstStyle/>
            <a:p>
              <a:endParaRPr lang="en-US"/>
            </a:p>
          </p:txBody>
        </p:sp>
        <p:sp>
          <p:nvSpPr>
            <p:cNvPr id="135" name="Freeform: Shape 134">
              <a:extLst>
                <a:ext uri="{FF2B5EF4-FFF2-40B4-BE49-F238E27FC236}">
                  <a16:creationId xmlns:a16="http://schemas.microsoft.com/office/drawing/2014/main" id="{0C42157C-8CDD-4A61-86FD-38FEE837E6FB}"/>
                </a:ext>
              </a:extLst>
            </p:cNvPr>
            <p:cNvSpPr/>
            <p:nvPr/>
          </p:nvSpPr>
          <p:spPr>
            <a:xfrm>
              <a:off x="4347115" y="4401659"/>
              <a:ext cx="40358" cy="34149"/>
            </a:xfrm>
            <a:custGeom>
              <a:avLst/>
              <a:gdLst>
                <a:gd name="connsiteX0" fmla="*/ 13660 w 40357"/>
                <a:gd name="connsiteY0" fmla="*/ 25457 h 34149"/>
                <a:gd name="connsiteX1" fmla="*/ 18937 w 40357"/>
                <a:gd name="connsiteY1" fmla="*/ 30424 h 34149"/>
                <a:gd name="connsiteX2" fmla="*/ 23904 w 40357"/>
                <a:gd name="connsiteY2" fmla="*/ 35701 h 34149"/>
                <a:gd name="connsiteX3" fmla="*/ 27009 w 40357"/>
                <a:gd name="connsiteY3" fmla="*/ 34770 h 34149"/>
                <a:gd name="connsiteX4" fmla="*/ 29182 w 40357"/>
                <a:gd name="connsiteY4" fmla="*/ 32597 h 34149"/>
                <a:gd name="connsiteX5" fmla="*/ 31355 w 40357"/>
                <a:gd name="connsiteY5" fmla="*/ 32597 h 34149"/>
                <a:gd name="connsiteX6" fmla="*/ 33528 w 40357"/>
                <a:gd name="connsiteY6" fmla="*/ 32597 h 34149"/>
                <a:gd name="connsiteX7" fmla="*/ 33528 w 40357"/>
                <a:gd name="connsiteY7" fmla="*/ 30424 h 34149"/>
                <a:gd name="connsiteX8" fmla="*/ 36633 w 40357"/>
                <a:gd name="connsiteY8" fmla="*/ 27319 h 34149"/>
                <a:gd name="connsiteX9" fmla="*/ 36633 w 40357"/>
                <a:gd name="connsiteY9" fmla="*/ 25457 h 34149"/>
                <a:gd name="connsiteX10" fmla="*/ 38495 w 40357"/>
                <a:gd name="connsiteY10" fmla="*/ 25457 h 34149"/>
                <a:gd name="connsiteX11" fmla="*/ 38495 w 40357"/>
                <a:gd name="connsiteY11" fmla="*/ 23283 h 34149"/>
                <a:gd name="connsiteX12" fmla="*/ 40668 w 40357"/>
                <a:gd name="connsiteY12" fmla="*/ 20179 h 34149"/>
                <a:gd name="connsiteX13" fmla="*/ 34459 w 40357"/>
                <a:gd name="connsiteY13" fmla="*/ 14901 h 34149"/>
                <a:gd name="connsiteX14" fmla="*/ 29182 w 40357"/>
                <a:gd name="connsiteY14" fmla="*/ 10555 h 34149"/>
                <a:gd name="connsiteX15" fmla="*/ 26077 w 40357"/>
                <a:gd name="connsiteY15" fmla="*/ 7451 h 34149"/>
                <a:gd name="connsiteX16" fmla="*/ 18937 w 40357"/>
                <a:gd name="connsiteY16" fmla="*/ 3104 h 34149"/>
                <a:gd name="connsiteX17" fmla="*/ 11487 w 40357"/>
                <a:gd name="connsiteY17" fmla="*/ 0 h 34149"/>
                <a:gd name="connsiteX18" fmla="*/ 9313 w 40357"/>
                <a:gd name="connsiteY18" fmla="*/ 1242 h 34149"/>
                <a:gd name="connsiteX19" fmla="*/ 7451 w 40357"/>
                <a:gd name="connsiteY19" fmla="*/ 3104 h 34149"/>
                <a:gd name="connsiteX20" fmla="*/ 4346 w 40357"/>
                <a:gd name="connsiteY20" fmla="*/ 3104 h 34149"/>
                <a:gd name="connsiteX21" fmla="*/ 0 w 40357"/>
                <a:gd name="connsiteY21" fmla="*/ 15833 h 34149"/>
                <a:gd name="connsiteX22" fmla="*/ 6209 w 40357"/>
                <a:gd name="connsiteY22" fmla="*/ 20179 h 34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0357" h="34149">
                  <a:moveTo>
                    <a:pt x="13660" y="25457"/>
                  </a:moveTo>
                  <a:lnTo>
                    <a:pt x="18937" y="30424"/>
                  </a:lnTo>
                  <a:lnTo>
                    <a:pt x="23904" y="35701"/>
                  </a:lnTo>
                  <a:lnTo>
                    <a:pt x="27009" y="34770"/>
                  </a:lnTo>
                  <a:lnTo>
                    <a:pt x="29182" y="32597"/>
                  </a:lnTo>
                  <a:lnTo>
                    <a:pt x="31355" y="32597"/>
                  </a:lnTo>
                  <a:lnTo>
                    <a:pt x="33528" y="32597"/>
                  </a:lnTo>
                  <a:lnTo>
                    <a:pt x="33528" y="30424"/>
                  </a:lnTo>
                  <a:lnTo>
                    <a:pt x="36633" y="27319"/>
                  </a:lnTo>
                  <a:lnTo>
                    <a:pt x="36633" y="25457"/>
                  </a:lnTo>
                  <a:lnTo>
                    <a:pt x="38495" y="25457"/>
                  </a:lnTo>
                  <a:lnTo>
                    <a:pt x="38495" y="23283"/>
                  </a:lnTo>
                  <a:lnTo>
                    <a:pt x="40668" y="20179"/>
                  </a:lnTo>
                  <a:lnTo>
                    <a:pt x="34459" y="14901"/>
                  </a:lnTo>
                  <a:lnTo>
                    <a:pt x="29182" y="10555"/>
                  </a:lnTo>
                  <a:lnTo>
                    <a:pt x="26077" y="7451"/>
                  </a:lnTo>
                  <a:lnTo>
                    <a:pt x="18937" y="3104"/>
                  </a:lnTo>
                  <a:lnTo>
                    <a:pt x="11487" y="0"/>
                  </a:lnTo>
                  <a:lnTo>
                    <a:pt x="9313" y="1242"/>
                  </a:lnTo>
                  <a:lnTo>
                    <a:pt x="7451" y="3104"/>
                  </a:lnTo>
                  <a:lnTo>
                    <a:pt x="4346" y="3104"/>
                  </a:lnTo>
                  <a:lnTo>
                    <a:pt x="0" y="15833"/>
                  </a:lnTo>
                  <a:lnTo>
                    <a:pt x="6209" y="20179"/>
                  </a:lnTo>
                  <a:close/>
                </a:path>
              </a:pathLst>
            </a:custGeom>
            <a:solidFill>
              <a:srgbClr val="D9D9D9"/>
            </a:solidFill>
            <a:ln w="3104" cap="flat">
              <a:noFill/>
              <a:prstDash val="solid"/>
              <a:miter/>
            </a:ln>
          </p:spPr>
          <p:txBody>
            <a:bodyPr rtlCol="0" anchor="ctr"/>
            <a:lstStyle/>
            <a:p>
              <a:endParaRPr lang="en-US"/>
            </a:p>
          </p:txBody>
        </p:sp>
        <p:sp>
          <p:nvSpPr>
            <p:cNvPr id="136" name="Freeform: Shape 135">
              <a:extLst>
                <a:ext uri="{FF2B5EF4-FFF2-40B4-BE49-F238E27FC236}">
                  <a16:creationId xmlns:a16="http://schemas.microsoft.com/office/drawing/2014/main" id="{40B94878-EE95-4B29-A067-A189429B4C0D}"/>
                </a:ext>
              </a:extLst>
            </p:cNvPr>
            <p:cNvSpPr/>
            <p:nvPr/>
          </p:nvSpPr>
          <p:spPr>
            <a:xfrm>
              <a:off x="4024251" y="4593825"/>
              <a:ext cx="12418" cy="15522"/>
            </a:xfrm>
            <a:custGeom>
              <a:avLst/>
              <a:gdLst>
                <a:gd name="connsiteX0" fmla="*/ 4967 w 12417"/>
                <a:gd name="connsiteY0" fmla="*/ 17075 h 15522"/>
                <a:gd name="connsiteX1" fmla="*/ 7140 w 12417"/>
                <a:gd name="connsiteY1" fmla="*/ 14901 h 15522"/>
                <a:gd name="connsiteX2" fmla="*/ 8072 w 12417"/>
                <a:gd name="connsiteY2" fmla="*/ 14901 h 15522"/>
                <a:gd name="connsiteX3" fmla="*/ 10245 w 12417"/>
                <a:gd name="connsiteY3" fmla="*/ 12728 h 15522"/>
                <a:gd name="connsiteX4" fmla="*/ 12418 w 12417"/>
                <a:gd name="connsiteY4" fmla="*/ 10555 h 15522"/>
                <a:gd name="connsiteX5" fmla="*/ 14591 w 12417"/>
                <a:gd name="connsiteY5" fmla="*/ 9624 h 15522"/>
                <a:gd name="connsiteX6" fmla="*/ 14591 w 12417"/>
                <a:gd name="connsiteY6" fmla="*/ 7451 h 15522"/>
                <a:gd name="connsiteX7" fmla="*/ 14591 w 12417"/>
                <a:gd name="connsiteY7" fmla="*/ 5278 h 15522"/>
                <a:gd name="connsiteX8" fmla="*/ 10245 w 12417"/>
                <a:gd name="connsiteY8" fmla="*/ 5278 h 15522"/>
                <a:gd name="connsiteX9" fmla="*/ 8072 w 12417"/>
                <a:gd name="connsiteY9" fmla="*/ 3415 h 15522"/>
                <a:gd name="connsiteX10" fmla="*/ 7140 w 12417"/>
                <a:gd name="connsiteY10" fmla="*/ 2173 h 15522"/>
                <a:gd name="connsiteX11" fmla="*/ 3104 w 12417"/>
                <a:gd name="connsiteY11" fmla="*/ 0 h 15522"/>
                <a:gd name="connsiteX12" fmla="*/ 931 w 12417"/>
                <a:gd name="connsiteY12" fmla="*/ 5278 h 15522"/>
                <a:gd name="connsiteX13" fmla="*/ 0 w 12417"/>
                <a:gd name="connsiteY13" fmla="*/ 7451 h 15522"/>
                <a:gd name="connsiteX14" fmla="*/ 0 w 12417"/>
                <a:gd name="connsiteY14" fmla="*/ 10555 h 15522"/>
                <a:gd name="connsiteX15" fmla="*/ 0 w 12417"/>
                <a:gd name="connsiteY15" fmla="*/ 17075 h 15522"/>
                <a:gd name="connsiteX16" fmla="*/ 3104 w 12417"/>
                <a:gd name="connsiteY16" fmla="*/ 17075 h 1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417" h="15522">
                  <a:moveTo>
                    <a:pt x="4967" y="17075"/>
                  </a:moveTo>
                  <a:lnTo>
                    <a:pt x="7140" y="14901"/>
                  </a:lnTo>
                  <a:lnTo>
                    <a:pt x="8072" y="14901"/>
                  </a:lnTo>
                  <a:lnTo>
                    <a:pt x="10245" y="12728"/>
                  </a:lnTo>
                  <a:lnTo>
                    <a:pt x="12418" y="10555"/>
                  </a:lnTo>
                  <a:lnTo>
                    <a:pt x="14591" y="9624"/>
                  </a:lnTo>
                  <a:lnTo>
                    <a:pt x="14591" y="7451"/>
                  </a:lnTo>
                  <a:lnTo>
                    <a:pt x="14591" y="5278"/>
                  </a:lnTo>
                  <a:lnTo>
                    <a:pt x="10245" y="5278"/>
                  </a:lnTo>
                  <a:lnTo>
                    <a:pt x="8072" y="3415"/>
                  </a:lnTo>
                  <a:lnTo>
                    <a:pt x="7140" y="2173"/>
                  </a:lnTo>
                  <a:lnTo>
                    <a:pt x="3104" y="0"/>
                  </a:lnTo>
                  <a:lnTo>
                    <a:pt x="931" y="5278"/>
                  </a:lnTo>
                  <a:lnTo>
                    <a:pt x="0" y="7451"/>
                  </a:lnTo>
                  <a:lnTo>
                    <a:pt x="0" y="10555"/>
                  </a:lnTo>
                  <a:lnTo>
                    <a:pt x="0" y="17075"/>
                  </a:lnTo>
                  <a:lnTo>
                    <a:pt x="3104" y="17075"/>
                  </a:lnTo>
                  <a:close/>
                </a:path>
              </a:pathLst>
            </a:custGeom>
            <a:solidFill>
              <a:srgbClr val="D9D9D9"/>
            </a:solidFill>
            <a:ln w="3104" cap="flat">
              <a:noFill/>
              <a:prstDash val="solid"/>
              <a:miter/>
            </a:ln>
          </p:spPr>
          <p:txBody>
            <a:bodyPr rtlCol="0" anchor="ctr"/>
            <a:lstStyle/>
            <a:p>
              <a:endParaRPr lang="en-US"/>
            </a:p>
          </p:txBody>
        </p:sp>
        <p:sp>
          <p:nvSpPr>
            <p:cNvPr id="137" name="Freeform: Shape 136">
              <a:extLst>
                <a:ext uri="{FF2B5EF4-FFF2-40B4-BE49-F238E27FC236}">
                  <a16:creationId xmlns:a16="http://schemas.microsoft.com/office/drawing/2014/main" id="{8DF7DED9-F1B8-4B7A-AD92-D2CA9A04C834}"/>
                </a:ext>
              </a:extLst>
            </p:cNvPr>
            <p:cNvSpPr/>
            <p:nvPr/>
          </p:nvSpPr>
          <p:spPr>
            <a:xfrm>
              <a:off x="3970854" y="4639150"/>
              <a:ext cx="21731" cy="27940"/>
            </a:xfrm>
            <a:custGeom>
              <a:avLst/>
              <a:gdLst>
                <a:gd name="connsiteX0" fmla="*/ 2173 w 21731"/>
                <a:gd name="connsiteY0" fmla="*/ 13660 h 27940"/>
                <a:gd name="connsiteX1" fmla="*/ 2173 w 21731"/>
                <a:gd name="connsiteY1" fmla="*/ 14591 h 27940"/>
                <a:gd name="connsiteX2" fmla="*/ 2173 w 21731"/>
                <a:gd name="connsiteY2" fmla="*/ 16764 h 27940"/>
                <a:gd name="connsiteX3" fmla="*/ 0 w 21731"/>
                <a:gd name="connsiteY3" fmla="*/ 21110 h 27940"/>
                <a:gd name="connsiteX4" fmla="*/ 2173 w 21731"/>
                <a:gd name="connsiteY4" fmla="*/ 22042 h 27940"/>
                <a:gd name="connsiteX5" fmla="*/ 2173 w 21731"/>
                <a:gd name="connsiteY5" fmla="*/ 24215 h 27940"/>
                <a:gd name="connsiteX6" fmla="*/ 3104 w 21731"/>
                <a:gd name="connsiteY6" fmla="*/ 24215 h 27940"/>
                <a:gd name="connsiteX7" fmla="*/ 3104 w 21731"/>
                <a:gd name="connsiteY7" fmla="*/ 28251 h 27940"/>
                <a:gd name="connsiteX8" fmla="*/ 9624 w 21731"/>
                <a:gd name="connsiteY8" fmla="*/ 28251 h 27940"/>
                <a:gd name="connsiteX9" fmla="*/ 14591 w 21731"/>
                <a:gd name="connsiteY9" fmla="*/ 26388 h 27940"/>
                <a:gd name="connsiteX10" fmla="*/ 16764 w 21731"/>
                <a:gd name="connsiteY10" fmla="*/ 26388 h 27940"/>
                <a:gd name="connsiteX11" fmla="*/ 19869 w 21731"/>
                <a:gd name="connsiteY11" fmla="*/ 24215 h 27940"/>
                <a:gd name="connsiteX12" fmla="*/ 24215 w 21731"/>
                <a:gd name="connsiteY12" fmla="*/ 24215 h 27940"/>
                <a:gd name="connsiteX13" fmla="*/ 22042 w 21731"/>
                <a:gd name="connsiteY13" fmla="*/ 16764 h 27940"/>
                <a:gd name="connsiteX14" fmla="*/ 17695 w 21731"/>
                <a:gd name="connsiteY14" fmla="*/ 9313 h 27940"/>
                <a:gd name="connsiteX15" fmla="*/ 12728 w 21731"/>
                <a:gd name="connsiteY15" fmla="*/ 4346 h 27940"/>
                <a:gd name="connsiteX16" fmla="*/ 7451 w 21731"/>
                <a:gd name="connsiteY16" fmla="*/ 0 h 27940"/>
                <a:gd name="connsiteX17" fmla="*/ 3104 w 21731"/>
                <a:gd name="connsiteY17" fmla="*/ 11487 h 27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1731" h="27940">
                  <a:moveTo>
                    <a:pt x="2173" y="13660"/>
                  </a:moveTo>
                  <a:lnTo>
                    <a:pt x="2173" y="14591"/>
                  </a:lnTo>
                  <a:lnTo>
                    <a:pt x="2173" y="16764"/>
                  </a:lnTo>
                  <a:lnTo>
                    <a:pt x="0" y="21110"/>
                  </a:lnTo>
                  <a:lnTo>
                    <a:pt x="2173" y="22042"/>
                  </a:lnTo>
                  <a:lnTo>
                    <a:pt x="2173" y="24215"/>
                  </a:lnTo>
                  <a:lnTo>
                    <a:pt x="3104" y="24215"/>
                  </a:lnTo>
                  <a:lnTo>
                    <a:pt x="3104" y="28251"/>
                  </a:lnTo>
                  <a:lnTo>
                    <a:pt x="9624" y="28251"/>
                  </a:lnTo>
                  <a:lnTo>
                    <a:pt x="14591" y="26388"/>
                  </a:lnTo>
                  <a:lnTo>
                    <a:pt x="16764" y="26388"/>
                  </a:lnTo>
                  <a:lnTo>
                    <a:pt x="19869" y="24215"/>
                  </a:lnTo>
                  <a:lnTo>
                    <a:pt x="24215" y="24215"/>
                  </a:lnTo>
                  <a:lnTo>
                    <a:pt x="22042" y="16764"/>
                  </a:lnTo>
                  <a:lnTo>
                    <a:pt x="17695" y="9313"/>
                  </a:lnTo>
                  <a:lnTo>
                    <a:pt x="12728" y="4346"/>
                  </a:lnTo>
                  <a:lnTo>
                    <a:pt x="7451" y="0"/>
                  </a:lnTo>
                  <a:lnTo>
                    <a:pt x="3104" y="11487"/>
                  </a:lnTo>
                  <a:close/>
                </a:path>
              </a:pathLst>
            </a:custGeom>
            <a:solidFill>
              <a:srgbClr val="D9D9D9"/>
            </a:solidFill>
            <a:ln w="3104" cap="flat">
              <a:noFill/>
              <a:prstDash val="solid"/>
              <a:miter/>
            </a:ln>
          </p:spPr>
          <p:txBody>
            <a:bodyPr rtlCol="0" anchor="ctr"/>
            <a:lstStyle/>
            <a:p>
              <a:endParaRPr lang="en-US"/>
            </a:p>
          </p:txBody>
        </p:sp>
        <p:sp>
          <p:nvSpPr>
            <p:cNvPr id="138" name="Freeform: Shape 137">
              <a:extLst>
                <a:ext uri="{FF2B5EF4-FFF2-40B4-BE49-F238E27FC236}">
                  <a16:creationId xmlns:a16="http://schemas.microsoft.com/office/drawing/2014/main" id="{E5281ECC-56B0-4706-B032-1385BD5451D0}"/>
                </a:ext>
              </a:extLst>
            </p:cNvPr>
            <p:cNvSpPr/>
            <p:nvPr/>
          </p:nvSpPr>
          <p:spPr>
            <a:xfrm>
              <a:off x="7159753" y="4855531"/>
              <a:ext cx="43462" cy="189372"/>
            </a:xfrm>
            <a:custGeom>
              <a:avLst/>
              <a:gdLst>
                <a:gd name="connsiteX0" fmla="*/ 44704 w 43462"/>
                <a:gd name="connsiteY0" fmla="*/ 130077 h 189371"/>
                <a:gd name="connsiteX1" fmla="*/ 39427 w 43462"/>
                <a:gd name="connsiteY1" fmla="*/ 108035 h 189371"/>
                <a:gd name="connsiteX2" fmla="*/ 30113 w 43462"/>
                <a:gd name="connsiteY2" fmla="*/ 88167 h 189371"/>
                <a:gd name="connsiteX3" fmla="*/ 24836 w 43462"/>
                <a:gd name="connsiteY3" fmla="*/ 70471 h 189371"/>
                <a:gd name="connsiteX4" fmla="*/ 21731 w 43462"/>
                <a:gd name="connsiteY4" fmla="*/ 51534 h 189371"/>
                <a:gd name="connsiteX5" fmla="*/ 21731 w 43462"/>
                <a:gd name="connsiteY5" fmla="*/ 35701 h 189371"/>
                <a:gd name="connsiteX6" fmla="*/ 21731 w 43462"/>
                <a:gd name="connsiteY6" fmla="*/ 18937 h 189371"/>
                <a:gd name="connsiteX7" fmla="*/ 15522 w 43462"/>
                <a:gd name="connsiteY7" fmla="*/ 6209 h 189371"/>
                <a:gd name="connsiteX8" fmla="*/ 15522 w 43462"/>
                <a:gd name="connsiteY8" fmla="*/ 4036 h 189371"/>
                <a:gd name="connsiteX9" fmla="*/ 14591 w 43462"/>
                <a:gd name="connsiteY9" fmla="*/ 4036 h 189371"/>
                <a:gd name="connsiteX10" fmla="*/ 14591 w 43462"/>
                <a:gd name="connsiteY10" fmla="*/ 2173 h 189371"/>
                <a:gd name="connsiteX11" fmla="*/ 12418 w 43462"/>
                <a:gd name="connsiteY11" fmla="*/ 0 h 189371"/>
                <a:gd name="connsiteX12" fmla="*/ 10245 w 43462"/>
                <a:gd name="connsiteY12" fmla="*/ 7451 h 189371"/>
                <a:gd name="connsiteX13" fmla="*/ 9313 w 43462"/>
                <a:gd name="connsiteY13" fmla="*/ 13660 h 189371"/>
                <a:gd name="connsiteX14" fmla="*/ 7140 w 43462"/>
                <a:gd name="connsiteY14" fmla="*/ 16764 h 189371"/>
                <a:gd name="connsiteX15" fmla="*/ 5278 w 43462"/>
                <a:gd name="connsiteY15" fmla="*/ 21110 h 189371"/>
                <a:gd name="connsiteX16" fmla="*/ 3104 w 43462"/>
                <a:gd name="connsiteY16" fmla="*/ 24215 h 189371"/>
                <a:gd name="connsiteX17" fmla="*/ 0 w 43462"/>
                <a:gd name="connsiteY17" fmla="*/ 29492 h 189371"/>
                <a:gd name="connsiteX18" fmla="*/ 0 w 43462"/>
                <a:gd name="connsiteY18" fmla="*/ 70471 h 189371"/>
                <a:gd name="connsiteX19" fmla="*/ 3104 w 43462"/>
                <a:gd name="connsiteY19" fmla="*/ 85993 h 189371"/>
                <a:gd name="connsiteX20" fmla="*/ 3104 w 43462"/>
                <a:gd name="connsiteY20" fmla="*/ 110208 h 189371"/>
                <a:gd name="connsiteX21" fmla="*/ 3104 w 43462"/>
                <a:gd name="connsiteY21" fmla="*/ 136596 h 189371"/>
                <a:gd name="connsiteX22" fmla="*/ 3104 w 43462"/>
                <a:gd name="connsiteY22" fmla="*/ 159569 h 189371"/>
                <a:gd name="connsiteX23" fmla="*/ 5278 w 43462"/>
                <a:gd name="connsiteY23" fmla="*/ 180679 h 189371"/>
                <a:gd name="connsiteX24" fmla="*/ 9313 w 43462"/>
                <a:gd name="connsiteY24" fmla="*/ 191235 h 189371"/>
                <a:gd name="connsiteX25" fmla="*/ 12418 w 43462"/>
                <a:gd name="connsiteY25" fmla="*/ 189061 h 189371"/>
                <a:gd name="connsiteX26" fmla="*/ 14591 w 43462"/>
                <a:gd name="connsiteY26" fmla="*/ 189061 h 189371"/>
                <a:gd name="connsiteX27" fmla="*/ 19869 w 43462"/>
                <a:gd name="connsiteY27" fmla="*/ 186888 h 189371"/>
                <a:gd name="connsiteX28" fmla="*/ 22973 w 43462"/>
                <a:gd name="connsiteY28" fmla="*/ 186888 h 189371"/>
                <a:gd name="connsiteX29" fmla="*/ 29182 w 43462"/>
                <a:gd name="connsiteY29" fmla="*/ 186888 h 189371"/>
                <a:gd name="connsiteX30" fmla="*/ 24836 w 43462"/>
                <a:gd name="connsiteY30" fmla="*/ 169193 h 189371"/>
                <a:gd name="connsiteX31" fmla="*/ 22973 w 43462"/>
                <a:gd name="connsiteY31" fmla="*/ 156465 h 189371"/>
                <a:gd name="connsiteX32" fmla="*/ 19869 w 43462"/>
                <a:gd name="connsiteY32" fmla="*/ 143736 h 189371"/>
                <a:gd name="connsiteX33" fmla="*/ 19869 w 43462"/>
                <a:gd name="connsiteY33" fmla="*/ 126972 h 189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43462" h="189371">
                  <a:moveTo>
                    <a:pt x="44704" y="130077"/>
                  </a:moveTo>
                  <a:lnTo>
                    <a:pt x="39427" y="108035"/>
                  </a:lnTo>
                  <a:lnTo>
                    <a:pt x="30113" y="88167"/>
                  </a:lnTo>
                  <a:lnTo>
                    <a:pt x="24836" y="70471"/>
                  </a:lnTo>
                  <a:lnTo>
                    <a:pt x="21731" y="51534"/>
                  </a:lnTo>
                  <a:lnTo>
                    <a:pt x="21731" y="35701"/>
                  </a:lnTo>
                  <a:lnTo>
                    <a:pt x="21731" y="18937"/>
                  </a:lnTo>
                  <a:lnTo>
                    <a:pt x="15522" y="6209"/>
                  </a:lnTo>
                  <a:lnTo>
                    <a:pt x="15522" y="4036"/>
                  </a:lnTo>
                  <a:lnTo>
                    <a:pt x="14591" y="4036"/>
                  </a:lnTo>
                  <a:lnTo>
                    <a:pt x="14591" y="2173"/>
                  </a:lnTo>
                  <a:lnTo>
                    <a:pt x="12418" y="0"/>
                  </a:lnTo>
                  <a:lnTo>
                    <a:pt x="10245" y="7451"/>
                  </a:lnTo>
                  <a:lnTo>
                    <a:pt x="9313" y="13660"/>
                  </a:lnTo>
                  <a:lnTo>
                    <a:pt x="7140" y="16764"/>
                  </a:lnTo>
                  <a:lnTo>
                    <a:pt x="5278" y="21110"/>
                  </a:lnTo>
                  <a:lnTo>
                    <a:pt x="3104" y="24215"/>
                  </a:lnTo>
                  <a:lnTo>
                    <a:pt x="0" y="29492"/>
                  </a:lnTo>
                  <a:lnTo>
                    <a:pt x="0" y="70471"/>
                  </a:lnTo>
                  <a:lnTo>
                    <a:pt x="3104" y="85993"/>
                  </a:lnTo>
                  <a:lnTo>
                    <a:pt x="3104" y="110208"/>
                  </a:lnTo>
                  <a:lnTo>
                    <a:pt x="3104" y="136596"/>
                  </a:lnTo>
                  <a:lnTo>
                    <a:pt x="3104" y="159569"/>
                  </a:lnTo>
                  <a:lnTo>
                    <a:pt x="5278" y="180679"/>
                  </a:lnTo>
                  <a:lnTo>
                    <a:pt x="9313" y="191235"/>
                  </a:lnTo>
                  <a:lnTo>
                    <a:pt x="12418" y="189061"/>
                  </a:lnTo>
                  <a:lnTo>
                    <a:pt x="14591" y="189061"/>
                  </a:lnTo>
                  <a:lnTo>
                    <a:pt x="19869" y="186888"/>
                  </a:lnTo>
                  <a:lnTo>
                    <a:pt x="22973" y="186888"/>
                  </a:lnTo>
                  <a:lnTo>
                    <a:pt x="29182" y="186888"/>
                  </a:lnTo>
                  <a:lnTo>
                    <a:pt x="24836" y="169193"/>
                  </a:lnTo>
                  <a:lnTo>
                    <a:pt x="22973" y="156465"/>
                  </a:lnTo>
                  <a:lnTo>
                    <a:pt x="19869" y="143736"/>
                  </a:lnTo>
                  <a:lnTo>
                    <a:pt x="19869" y="126972"/>
                  </a:lnTo>
                  <a:close/>
                </a:path>
              </a:pathLst>
            </a:custGeom>
            <a:solidFill>
              <a:srgbClr val="D9D9D9"/>
            </a:solidFill>
            <a:ln w="3104" cap="flat">
              <a:noFill/>
              <a:prstDash val="solid"/>
              <a:miter/>
            </a:ln>
          </p:spPr>
          <p:txBody>
            <a:bodyPr rtlCol="0" anchor="ctr"/>
            <a:lstStyle/>
            <a:p>
              <a:endParaRPr lang="en-US"/>
            </a:p>
          </p:txBody>
        </p:sp>
        <p:sp>
          <p:nvSpPr>
            <p:cNvPr id="139" name="Freeform: Shape 138">
              <a:extLst>
                <a:ext uri="{FF2B5EF4-FFF2-40B4-BE49-F238E27FC236}">
                  <a16:creationId xmlns:a16="http://schemas.microsoft.com/office/drawing/2014/main" id="{FA8C5252-6D86-43A6-8311-3B2426EC20B1}"/>
                </a:ext>
              </a:extLst>
            </p:cNvPr>
            <p:cNvSpPr/>
            <p:nvPr/>
          </p:nvSpPr>
          <p:spPr>
            <a:xfrm>
              <a:off x="3223922" y="4869190"/>
              <a:ext cx="34149" cy="43462"/>
            </a:xfrm>
            <a:custGeom>
              <a:avLst/>
              <a:gdLst>
                <a:gd name="connsiteX0" fmla="*/ 29182 w 34149"/>
                <a:gd name="connsiteY0" fmla="*/ 17695 h 43462"/>
                <a:gd name="connsiteX1" fmla="*/ 27009 w 34149"/>
                <a:gd name="connsiteY1" fmla="*/ 3104 h 43462"/>
                <a:gd name="connsiteX2" fmla="*/ 19558 w 34149"/>
                <a:gd name="connsiteY2" fmla="*/ 3104 h 43462"/>
                <a:gd name="connsiteX3" fmla="*/ 14591 w 34149"/>
                <a:gd name="connsiteY3" fmla="*/ 3104 h 43462"/>
                <a:gd name="connsiteX4" fmla="*/ 10245 w 34149"/>
                <a:gd name="connsiteY4" fmla="*/ 931 h 43462"/>
                <a:gd name="connsiteX5" fmla="*/ 7140 w 34149"/>
                <a:gd name="connsiteY5" fmla="*/ 0 h 43462"/>
                <a:gd name="connsiteX6" fmla="*/ 0 w 34149"/>
                <a:gd name="connsiteY6" fmla="*/ 0 h 43462"/>
                <a:gd name="connsiteX7" fmla="*/ 0 w 34149"/>
                <a:gd name="connsiteY7" fmla="*/ 5278 h 43462"/>
                <a:gd name="connsiteX8" fmla="*/ 0 w 34149"/>
                <a:gd name="connsiteY8" fmla="*/ 8382 h 43462"/>
                <a:gd name="connsiteX9" fmla="*/ 931 w 34149"/>
                <a:gd name="connsiteY9" fmla="*/ 12728 h 43462"/>
                <a:gd name="connsiteX10" fmla="*/ 3104 w 34149"/>
                <a:gd name="connsiteY10" fmla="*/ 15833 h 43462"/>
                <a:gd name="connsiteX11" fmla="*/ 7140 w 34149"/>
                <a:gd name="connsiteY11" fmla="*/ 22042 h 43462"/>
                <a:gd name="connsiteX12" fmla="*/ 10245 w 34149"/>
                <a:gd name="connsiteY12" fmla="*/ 27319 h 43462"/>
                <a:gd name="connsiteX13" fmla="*/ 14591 w 34149"/>
                <a:gd name="connsiteY13" fmla="*/ 30424 h 43462"/>
                <a:gd name="connsiteX14" fmla="*/ 19558 w 34149"/>
                <a:gd name="connsiteY14" fmla="*/ 34770 h 43462"/>
                <a:gd name="connsiteX15" fmla="*/ 22973 w 34149"/>
                <a:gd name="connsiteY15" fmla="*/ 37874 h 43462"/>
                <a:gd name="connsiteX16" fmla="*/ 27009 w 34149"/>
                <a:gd name="connsiteY16" fmla="*/ 44083 h 43462"/>
                <a:gd name="connsiteX17" fmla="*/ 34149 w 34149"/>
                <a:gd name="connsiteY17" fmla="*/ 44083 h 43462"/>
                <a:gd name="connsiteX18" fmla="*/ 32286 w 34149"/>
                <a:gd name="connsiteY18" fmla="*/ 29492 h 43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4149" h="43462">
                  <a:moveTo>
                    <a:pt x="29182" y="17695"/>
                  </a:moveTo>
                  <a:lnTo>
                    <a:pt x="27009" y="3104"/>
                  </a:lnTo>
                  <a:lnTo>
                    <a:pt x="19558" y="3104"/>
                  </a:lnTo>
                  <a:lnTo>
                    <a:pt x="14591" y="3104"/>
                  </a:lnTo>
                  <a:lnTo>
                    <a:pt x="10245" y="931"/>
                  </a:lnTo>
                  <a:lnTo>
                    <a:pt x="7140" y="0"/>
                  </a:lnTo>
                  <a:lnTo>
                    <a:pt x="0" y="0"/>
                  </a:lnTo>
                  <a:lnTo>
                    <a:pt x="0" y="5278"/>
                  </a:lnTo>
                  <a:lnTo>
                    <a:pt x="0" y="8382"/>
                  </a:lnTo>
                  <a:lnTo>
                    <a:pt x="931" y="12728"/>
                  </a:lnTo>
                  <a:lnTo>
                    <a:pt x="3104" y="15833"/>
                  </a:lnTo>
                  <a:lnTo>
                    <a:pt x="7140" y="22042"/>
                  </a:lnTo>
                  <a:lnTo>
                    <a:pt x="10245" y="27319"/>
                  </a:lnTo>
                  <a:lnTo>
                    <a:pt x="14591" y="30424"/>
                  </a:lnTo>
                  <a:lnTo>
                    <a:pt x="19558" y="34770"/>
                  </a:lnTo>
                  <a:lnTo>
                    <a:pt x="22973" y="37874"/>
                  </a:lnTo>
                  <a:lnTo>
                    <a:pt x="27009" y="44083"/>
                  </a:lnTo>
                  <a:lnTo>
                    <a:pt x="34149" y="44083"/>
                  </a:lnTo>
                  <a:lnTo>
                    <a:pt x="32286" y="29492"/>
                  </a:lnTo>
                  <a:close/>
                </a:path>
              </a:pathLst>
            </a:custGeom>
            <a:solidFill>
              <a:srgbClr val="D9D9D9"/>
            </a:solidFill>
            <a:ln w="3104" cap="flat">
              <a:noFill/>
              <a:prstDash val="solid"/>
              <a:miter/>
            </a:ln>
          </p:spPr>
          <p:txBody>
            <a:bodyPr rtlCol="0" anchor="ctr"/>
            <a:lstStyle/>
            <a:p>
              <a:endParaRPr lang="en-US"/>
            </a:p>
          </p:txBody>
        </p:sp>
        <p:sp>
          <p:nvSpPr>
            <p:cNvPr id="140" name="Freeform: Shape 139">
              <a:extLst>
                <a:ext uri="{FF2B5EF4-FFF2-40B4-BE49-F238E27FC236}">
                  <a16:creationId xmlns:a16="http://schemas.microsoft.com/office/drawing/2014/main" id="{71FE4E49-454C-478C-8D08-8504AB4D74D4}"/>
                </a:ext>
              </a:extLst>
            </p:cNvPr>
            <p:cNvSpPr/>
            <p:nvPr/>
          </p:nvSpPr>
          <p:spPr>
            <a:xfrm>
              <a:off x="5439263" y="4744081"/>
              <a:ext cx="18627" cy="18627"/>
            </a:xfrm>
            <a:custGeom>
              <a:avLst/>
              <a:gdLst>
                <a:gd name="connsiteX0" fmla="*/ 931 w 18626"/>
                <a:gd name="connsiteY0" fmla="*/ 3104 h 18626"/>
                <a:gd name="connsiteX1" fmla="*/ 0 w 18626"/>
                <a:gd name="connsiteY1" fmla="*/ 7451 h 18626"/>
                <a:gd name="connsiteX2" fmla="*/ 0 w 18626"/>
                <a:gd name="connsiteY2" fmla="*/ 9624 h 18626"/>
                <a:gd name="connsiteX3" fmla="*/ 0 w 18626"/>
                <a:gd name="connsiteY3" fmla="*/ 12728 h 18626"/>
                <a:gd name="connsiteX4" fmla="*/ 0 w 18626"/>
                <a:gd name="connsiteY4" fmla="*/ 16764 h 18626"/>
                <a:gd name="connsiteX5" fmla="*/ 931 w 18626"/>
                <a:gd name="connsiteY5" fmla="*/ 16764 h 18626"/>
                <a:gd name="connsiteX6" fmla="*/ 3104 w 18626"/>
                <a:gd name="connsiteY6" fmla="*/ 18006 h 18626"/>
                <a:gd name="connsiteX7" fmla="*/ 5278 w 18626"/>
                <a:gd name="connsiteY7" fmla="*/ 18006 h 18626"/>
                <a:gd name="connsiteX8" fmla="*/ 8382 w 18626"/>
                <a:gd name="connsiteY8" fmla="*/ 20179 h 18626"/>
                <a:gd name="connsiteX9" fmla="*/ 10555 w 18626"/>
                <a:gd name="connsiteY9" fmla="*/ 16764 h 18626"/>
                <a:gd name="connsiteX10" fmla="*/ 14591 w 18626"/>
                <a:gd name="connsiteY10" fmla="*/ 14901 h 18626"/>
                <a:gd name="connsiteX11" fmla="*/ 15522 w 18626"/>
                <a:gd name="connsiteY11" fmla="*/ 12728 h 18626"/>
                <a:gd name="connsiteX12" fmla="*/ 19869 w 18626"/>
                <a:gd name="connsiteY12" fmla="*/ 12728 h 18626"/>
                <a:gd name="connsiteX13" fmla="*/ 19869 w 18626"/>
                <a:gd name="connsiteY13" fmla="*/ 7451 h 18626"/>
                <a:gd name="connsiteX14" fmla="*/ 5278 w 18626"/>
                <a:gd name="connsiteY14" fmla="*/ 0 h 18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626" h="18626">
                  <a:moveTo>
                    <a:pt x="931" y="3104"/>
                  </a:moveTo>
                  <a:lnTo>
                    <a:pt x="0" y="7451"/>
                  </a:lnTo>
                  <a:lnTo>
                    <a:pt x="0" y="9624"/>
                  </a:lnTo>
                  <a:lnTo>
                    <a:pt x="0" y="12728"/>
                  </a:lnTo>
                  <a:lnTo>
                    <a:pt x="0" y="16764"/>
                  </a:lnTo>
                  <a:lnTo>
                    <a:pt x="931" y="16764"/>
                  </a:lnTo>
                  <a:lnTo>
                    <a:pt x="3104" y="18006"/>
                  </a:lnTo>
                  <a:lnTo>
                    <a:pt x="5278" y="18006"/>
                  </a:lnTo>
                  <a:lnTo>
                    <a:pt x="8382" y="20179"/>
                  </a:lnTo>
                  <a:lnTo>
                    <a:pt x="10555" y="16764"/>
                  </a:lnTo>
                  <a:lnTo>
                    <a:pt x="14591" y="14901"/>
                  </a:lnTo>
                  <a:lnTo>
                    <a:pt x="15522" y="12728"/>
                  </a:lnTo>
                  <a:lnTo>
                    <a:pt x="19869" y="12728"/>
                  </a:lnTo>
                  <a:lnTo>
                    <a:pt x="19869" y="7451"/>
                  </a:lnTo>
                  <a:lnTo>
                    <a:pt x="5278" y="0"/>
                  </a:lnTo>
                  <a:close/>
                </a:path>
              </a:pathLst>
            </a:custGeom>
            <a:solidFill>
              <a:srgbClr val="D9D9D9"/>
            </a:solidFill>
            <a:ln w="3104" cap="flat">
              <a:noFill/>
              <a:prstDash val="solid"/>
              <a:miter/>
            </a:ln>
          </p:spPr>
          <p:txBody>
            <a:bodyPr rtlCol="0" anchor="ctr"/>
            <a:lstStyle/>
            <a:p>
              <a:endParaRPr lang="en-US"/>
            </a:p>
          </p:txBody>
        </p:sp>
        <p:sp>
          <p:nvSpPr>
            <p:cNvPr id="141" name="Freeform: Shape 140">
              <a:extLst>
                <a:ext uri="{FF2B5EF4-FFF2-40B4-BE49-F238E27FC236}">
                  <a16:creationId xmlns:a16="http://schemas.microsoft.com/office/drawing/2014/main" id="{766669A5-2963-4DA9-ADF4-31BF6532DD5C}"/>
                </a:ext>
              </a:extLst>
            </p:cNvPr>
            <p:cNvSpPr/>
            <p:nvPr/>
          </p:nvSpPr>
          <p:spPr>
            <a:xfrm>
              <a:off x="5039098" y="4734767"/>
              <a:ext cx="111760" cy="217312"/>
            </a:xfrm>
            <a:custGeom>
              <a:avLst/>
              <a:gdLst>
                <a:gd name="connsiteX0" fmla="*/ 103068 w 111760"/>
                <a:gd name="connsiteY0" fmla="*/ 141874 h 217312"/>
                <a:gd name="connsiteX1" fmla="*/ 93755 w 111760"/>
                <a:gd name="connsiteY1" fmla="*/ 122937 h 217312"/>
                <a:gd name="connsiteX2" fmla="*/ 83510 w 111760"/>
                <a:gd name="connsiteY2" fmla="*/ 106173 h 217312"/>
                <a:gd name="connsiteX3" fmla="*/ 70782 w 111760"/>
                <a:gd name="connsiteY3" fmla="*/ 92513 h 217312"/>
                <a:gd name="connsiteX4" fmla="*/ 61468 w 111760"/>
                <a:gd name="connsiteY4" fmla="*/ 78853 h 217312"/>
                <a:gd name="connsiteX5" fmla="*/ 52155 w 111760"/>
                <a:gd name="connsiteY5" fmla="*/ 70471 h 217312"/>
                <a:gd name="connsiteX6" fmla="*/ 56191 w 111760"/>
                <a:gd name="connsiteY6" fmla="*/ 63021 h 217312"/>
                <a:gd name="connsiteX7" fmla="*/ 61468 w 111760"/>
                <a:gd name="connsiteY7" fmla="*/ 53397 h 217312"/>
                <a:gd name="connsiteX8" fmla="*/ 64573 w 111760"/>
                <a:gd name="connsiteY8" fmla="*/ 41910 h 217312"/>
                <a:gd name="connsiteX9" fmla="*/ 59295 w 111760"/>
                <a:gd name="connsiteY9" fmla="*/ 29492 h 217312"/>
                <a:gd name="connsiteX10" fmla="*/ 59295 w 111760"/>
                <a:gd name="connsiteY10" fmla="*/ 22042 h 217312"/>
                <a:gd name="connsiteX11" fmla="*/ 54328 w 111760"/>
                <a:gd name="connsiteY11" fmla="*/ 22042 h 217312"/>
                <a:gd name="connsiteX12" fmla="*/ 49982 w 111760"/>
                <a:gd name="connsiteY12" fmla="*/ 24215 h 217312"/>
                <a:gd name="connsiteX13" fmla="*/ 49051 w 111760"/>
                <a:gd name="connsiteY13" fmla="*/ 26078 h 217312"/>
                <a:gd name="connsiteX14" fmla="*/ 44704 w 111760"/>
                <a:gd name="connsiteY14" fmla="*/ 29492 h 217312"/>
                <a:gd name="connsiteX15" fmla="*/ 35391 w 111760"/>
                <a:gd name="connsiteY15" fmla="*/ 29492 h 217312"/>
                <a:gd name="connsiteX16" fmla="*/ 39737 w 111760"/>
                <a:gd name="connsiteY16" fmla="*/ 24215 h 217312"/>
                <a:gd name="connsiteX17" fmla="*/ 42842 w 111760"/>
                <a:gd name="connsiteY17" fmla="*/ 18937 h 217312"/>
                <a:gd name="connsiteX18" fmla="*/ 44704 w 111760"/>
                <a:gd name="connsiteY18" fmla="*/ 12418 h 217312"/>
                <a:gd name="connsiteX19" fmla="*/ 49051 w 111760"/>
                <a:gd name="connsiteY19" fmla="*/ 5278 h 217312"/>
                <a:gd name="connsiteX20" fmla="*/ 34460 w 111760"/>
                <a:gd name="connsiteY20" fmla="*/ 2173 h 217312"/>
                <a:gd name="connsiteX21" fmla="*/ 15522 w 111760"/>
                <a:gd name="connsiteY21" fmla="*/ 0 h 217312"/>
                <a:gd name="connsiteX22" fmla="*/ 14591 w 111760"/>
                <a:gd name="connsiteY22" fmla="*/ 16764 h 217312"/>
                <a:gd name="connsiteX23" fmla="*/ 8382 w 111760"/>
                <a:gd name="connsiteY23" fmla="*/ 27319 h 217312"/>
                <a:gd name="connsiteX24" fmla="*/ 3104 w 111760"/>
                <a:gd name="connsiteY24" fmla="*/ 36633 h 217312"/>
                <a:gd name="connsiteX25" fmla="*/ 0 w 111760"/>
                <a:gd name="connsiteY25" fmla="*/ 46257 h 217312"/>
                <a:gd name="connsiteX26" fmla="*/ 931 w 111760"/>
                <a:gd name="connsiteY26" fmla="*/ 58674 h 217312"/>
                <a:gd name="connsiteX27" fmla="*/ 5278 w 111760"/>
                <a:gd name="connsiteY27" fmla="*/ 75438 h 217312"/>
                <a:gd name="connsiteX28" fmla="*/ 8382 w 111760"/>
                <a:gd name="connsiteY28" fmla="*/ 93444 h 217312"/>
                <a:gd name="connsiteX29" fmla="*/ 10555 w 111760"/>
                <a:gd name="connsiteY29" fmla="*/ 92513 h 217312"/>
                <a:gd name="connsiteX30" fmla="*/ 12418 w 111760"/>
                <a:gd name="connsiteY30" fmla="*/ 90340 h 217312"/>
                <a:gd name="connsiteX31" fmla="*/ 14591 w 111760"/>
                <a:gd name="connsiteY31" fmla="*/ 90340 h 217312"/>
                <a:gd name="connsiteX32" fmla="*/ 14591 w 111760"/>
                <a:gd name="connsiteY32" fmla="*/ 88167 h 217312"/>
                <a:gd name="connsiteX33" fmla="*/ 14591 w 111760"/>
                <a:gd name="connsiteY33" fmla="*/ 85994 h 217312"/>
                <a:gd name="connsiteX34" fmla="*/ 15522 w 111760"/>
                <a:gd name="connsiteY34" fmla="*/ 82889 h 217312"/>
                <a:gd name="connsiteX35" fmla="*/ 19869 w 111760"/>
                <a:gd name="connsiteY35" fmla="*/ 82889 h 217312"/>
                <a:gd name="connsiteX36" fmla="*/ 19869 w 111760"/>
                <a:gd name="connsiteY36" fmla="*/ 85994 h 217312"/>
                <a:gd name="connsiteX37" fmla="*/ 19869 w 111760"/>
                <a:gd name="connsiteY37" fmla="*/ 88167 h 217312"/>
                <a:gd name="connsiteX38" fmla="*/ 17695 w 111760"/>
                <a:gd name="connsiteY38" fmla="*/ 90340 h 217312"/>
                <a:gd name="connsiteX39" fmla="*/ 17695 w 111760"/>
                <a:gd name="connsiteY39" fmla="*/ 92513 h 217312"/>
                <a:gd name="connsiteX40" fmla="*/ 15522 w 111760"/>
                <a:gd name="connsiteY40" fmla="*/ 93444 h 217312"/>
                <a:gd name="connsiteX41" fmla="*/ 17695 w 111760"/>
                <a:gd name="connsiteY41" fmla="*/ 97480 h 217312"/>
                <a:gd name="connsiteX42" fmla="*/ 17695 w 111760"/>
                <a:gd name="connsiteY42" fmla="*/ 100895 h 217312"/>
                <a:gd name="connsiteX43" fmla="*/ 17695 w 111760"/>
                <a:gd name="connsiteY43" fmla="*/ 102758 h 217312"/>
                <a:gd name="connsiteX44" fmla="*/ 19869 w 111760"/>
                <a:gd name="connsiteY44" fmla="*/ 104931 h 217312"/>
                <a:gd name="connsiteX45" fmla="*/ 19869 w 111760"/>
                <a:gd name="connsiteY45" fmla="*/ 106173 h 217312"/>
                <a:gd name="connsiteX46" fmla="*/ 22973 w 111760"/>
                <a:gd name="connsiteY46" fmla="*/ 106173 h 217312"/>
                <a:gd name="connsiteX47" fmla="*/ 27009 w 111760"/>
                <a:gd name="connsiteY47" fmla="*/ 108035 h 217312"/>
                <a:gd name="connsiteX48" fmla="*/ 30113 w 111760"/>
                <a:gd name="connsiteY48" fmla="*/ 108035 h 217312"/>
                <a:gd name="connsiteX49" fmla="*/ 32286 w 111760"/>
                <a:gd name="connsiteY49" fmla="*/ 108035 h 217312"/>
                <a:gd name="connsiteX50" fmla="*/ 35391 w 111760"/>
                <a:gd name="connsiteY50" fmla="*/ 110208 h 217312"/>
                <a:gd name="connsiteX51" fmla="*/ 39737 w 111760"/>
                <a:gd name="connsiteY51" fmla="*/ 112381 h 217312"/>
                <a:gd name="connsiteX52" fmla="*/ 41600 w 111760"/>
                <a:gd name="connsiteY52" fmla="*/ 112381 h 217312"/>
                <a:gd name="connsiteX53" fmla="*/ 41600 w 111760"/>
                <a:gd name="connsiteY53" fmla="*/ 113313 h 217312"/>
                <a:gd name="connsiteX54" fmla="*/ 42842 w 111760"/>
                <a:gd name="connsiteY54" fmla="*/ 113313 h 217312"/>
                <a:gd name="connsiteX55" fmla="*/ 44704 w 111760"/>
                <a:gd name="connsiteY55" fmla="*/ 117659 h 217312"/>
                <a:gd name="connsiteX56" fmla="*/ 44704 w 111760"/>
                <a:gd name="connsiteY56" fmla="*/ 119832 h 217312"/>
                <a:gd name="connsiteX57" fmla="*/ 46877 w 111760"/>
                <a:gd name="connsiteY57" fmla="*/ 120763 h 217312"/>
                <a:gd name="connsiteX58" fmla="*/ 46877 w 111760"/>
                <a:gd name="connsiteY58" fmla="*/ 122937 h 217312"/>
                <a:gd name="connsiteX59" fmla="*/ 49051 w 111760"/>
                <a:gd name="connsiteY59" fmla="*/ 126972 h 217312"/>
                <a:gd name="connsiteX60" fmla="*/ 42842 w 111760"/>
                <a:gd name="connsiteY60" fmla="*/ 130077 h 217312"/>
                <a:gd name="connsiteX61" fmla="*/ 35391 w 111760"/>
                <a:gd name="connsiteY61" fmla="*/ 134423 h 217312"/>
                <a:gd name="connsiteX62" fmla="*/ 32286 w 111760"/>
                <a:gd name="connsiteY62" fmla="*/ 137528 h 217312"/>
                <a:gd name="connsiteX63" fmla="*/ 27009 w 111760"/>
                <a:gd name="connsiteY63" fmla="*/ 142805 h 217312"/>
                <a:gd name="connsiteX64" fmla="*/ 25146 w 111760"/>
                <a:gd name="connsiteY64" fmla="*/ 150256 h 217312"/>
                <a:gd name="connsiteX65" fmla="*/ 22973 w 111760"/>
                <a:gd name="connsiteY65" fmla="*/ 154292 h 217312"/>
                <a:gd name="connsiteX66" fmla="*/ 22973 w 111760"/>
                <a:gd name="connsiteY66" fmla="*/ 156465 h 217312"/>
                <a:gd name="connsiteX67" fmla="*/ 25146 w 111760"/>
                <a:gd name="connsiteY67" fmla="*/ 157396 h 217312"/>
                <a:gd name="connsiteX68" fmla="*/ 25146 w 111760"/>
                <a:gd name="connsiteY68" fmla="*/ 159569 h 217312"/>
                <a:gd name="connsiteX69" fmla="*/ 29182 w 111760"/>
                <a:gd name="connsiteY69" fmla="*/ 163915 h 217312"/>
                <a:gd name="connsiteX70" fmla="*/ 15522 w 111760"/>
                <a:gd name="connsiteY70" fmla="*/ 167020 h 217312"/>
                <a:gd name="connsiteX71" fmla="*/ 17695 w 111760"/>
                <a:gd name="connsiteY71" fmla="*/ 172297 h 217312"/>
                <a:gd name="connsiteX72" fmla="*/ 17695 w 111760"/>
                <a:gd name="connsiteY72" fmla="*/ 176333 h 217312"/>
                <a:gd name="connsiteX73" fmla="*/ 19869 w 111760"/>
                <a:gd name="connsiteY73" fmla="*/ 178506 h 217312"/>
                <a:gd name="connsiteX74" fmla="*/ 19869 w 111760"/>
                <a:gd name="connsiteY74" fmla="*/ 179438 h 217312"/>
                <a:gd name="connsiteX75" fmla="*/ 22973 w 111760"/>
                <a:gd name="connsiteY75" fmla="*/ 181611 h 217312"/>
                <a:gd name="connsiteX76" fmla="*/ 27009 w 111760"/>
                <a:gd name="connsiteY76" fmla="*/ 181611 h 217312"/>
                <a:gd name="connsiteX77" fmla="*/ 32286 w 111760"/>
                <a:gd name="connsiteY77" fmla="*/ 181611 h 217312"/>
                <a:gd name="connsiteX78" fmla="*/ 22973 w 111760"/>
                <a:gd name="connsiteY78" fmla="*/ 198375 h 217312"/>
                <a:gd name="connsiteX79" fmla="*/ 12418 w 111760"/>
                <a:gd name="connsiteY79" fmla="*/ 214208 h 217312"/>
                <a:gd name="connsiteX80" fmla="*/ 12418 w 111760"/>
                <a:gd name="connsiteY80" fmla="*/ 218554 h 217312"/>
                <a:gd name="connsiteX81" fmla="*/ 29182 w 111760"/>
                <a:gd name="connsiteY81" fmla="*/ 216381 h 217312"/>
                <a:gd name="connsiteX82" fmla="*/ 49051 w 111760"/>
                <a:gd name="connsiteY82" fmla="*/ 211103 h 217312"/>
                <a:gd name="connsiteX83" fmla="*/ 70782 w 111760"/>
                <a:gd name="connsiteY83" fmla="*/ 205826 h 217312"/>
                <a:gd name="connsiteX84" fmla="*/ 88477 w 111760"/>
                <a:gd name="connsiteY84" fmla="*/ 198375 h 217312"/>
                <a:gd name="connsiteX85" fmla="*/ 99964 w 111760"/>
                <a:gd name="connsiteY85" fmla="*/ 191235 h 217312"/>
                <a:gd name="connsiteX86" fmla="*/ 108346 w 111760"/>
                <a:gd name="connsiteY86" fmla="*/ 183784 h 217312"/>
                <a:gd name="connsiteX87" fmla="*/ 112692 w 111760"/>
                <a:gd name="connsiteY87" fmla="*/ 171056 h 217312"/>
                <a:gd name="connsiteX88" fmla="*/ 110519 w 111760"/>
                <a:gd name="connsiteY88" fmla="*/ 157396 h 217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111760" h="217312">
                  <a:moveTo>
                    <a:pt x="103068" y="141874"/>
                  </a:moveTo>
                  <a:lnTo>
                    <a:pt x="93755" y="122937"/>
                  </a:lnTo>
                  <a:lnTo>
                    <a:pt x="83510" y="106173"/>
                  </a:lnTo>
                  <a:lnTo>
                    <a:pt x="70782" y="92513"/>
                  </a:lnTo>
                  <a:lnTo>
                    <a:pt x="61468" y="78853"/>
                  </a:lnTo>
                  <a:lnTo>
                    <a:pt x="52155" y="70471"/>
                  </a:lnTo>
                  <a:lnTo>
                    <a:pt x="56191" y="63021"/>
                  </a:lnTo>
                  <a:lnTo>
                    <a:pt x="61468" y="53397"/>
                  </a:lnTo>
                  <a:lnTo>
                    <a:pt x="64573" y="41910"/>
                  </a:lnTo>
                  <a:lnTo>
                    <a:pt x="59295" y="29492"/>
                  </a:lnTo>
                  <a:lnTo>
                    <a:pt x="59295" y="22042"/>
                  </a:lnTo>
                  <a:lnTo>
                    <a:pt x="54328" y="22042"/>
                  </a:lnTo>
                  <a:lnTo>
                    <a:pt x="49982" y="24215"/>
                  </a:lnTo>
                  <a:lnTo>
                    <a:pt x="49051" y="26078"/>
                  </a:lnTo>
                  <a:lnTo>
                    <a:pt x="44704" y="29492"/>
                  </a:lnTo>
                  <a:lnTo>
                    <a:pt x="35391" y="29492"/>
                  </a:lnTo>
                  <a:lnTo>
                    <a:pt x="39737" y="24215"/>
                  </a:lnTo>
                  <a:lnTo>
                    <a:pt x="42842" y="18937"/>
                  </a:lnTo>
                  <a:lnTo>
                    <a:pt x="44704" y="12418"/>
                  </a:lnTo>
                  <a:lnTo>
                    <a:pt x="49051" y="5278"/>
                  </a:lnTo>
                  <a:lnTo>
                    <a:pt x="34460" y="2173"/>
                  </a:lnTo>
                  <a:lnTo>
                    <a:pt x="15522" y="0"/>
                  </a:lnTo>
                  <a:lnTo>
                    <a:pt x="14591" y="16764"/>
                  </a:lnTo>
                  <a:lnTo>
                    <a:pt x="8382" y="27319"/>
                  </a:lnTo>
                  <a:lnTo>
                    <a:pt x="3104" y="36633"/>
                  </a:lnTo>
                  <a:lnTo>
                    <a:pt x="0" y="46257"/>
                  </a:lnTo>
                  <a:lnTo>
                    <a:pt x="931" y="58674"/>
                  </a:lnTo>
                  <a:lnTo>
                    <a:pt x="5278" y="75438"/>
                  </a:lnTo>
                  <a:lnTo>
                    <a:pt x="8382" y="93444"/>
                  </a:lnTo>
                  <a:lnTo>
                    <a:pt x="10555" y="92513"/>
                  </a:lnTo>
                  <a:lnTo>
                    <a:pt x="12418" y="90340"/>
                  </a:lnTo>
                  <a:lnTo>
                    <a:pt x="14591" y="90340"/>
                  </a:lnTo>
                  <a:lnTo>
                    <a:pt x="14591" y="88167"/>
                  </a:lnTo>
                  <a:lnTo>
                    <a:pt x="14591" y="85994"/>
                  </a:lnTo>
                  <a:lnTo>
                    <a:pt x="15522" y="82889"/>
                  </a:lnTo>
                  <a:lnTo>
                    <a:pt x="19869" y="82889"/>
                  </a:lnTo>
                  <a:lnTo>
                    <a:pt x="19869" y="85994"/>
                  </a:lnTo>
                  <a:lnTo>
                    <a:pt x="19869" y="88167"/>
                  </a:lnTo>
                  <a:lnTo>
                    <a:pt x="17695" y="90340"/>
                  </a:lnTo>
                  <a:lnTo>
                    <a:pt x="17695" y="92513"/>
                  </a:lnTo>
                  <a:lnTo>
                    <a:pt x="15522" y="93444"/>
                  </a:lnTo>
                  <a:lnTo>
                    <a:pt x="17695" y="97480"/>
                  </a:lnTo>
                  <a:lnTo>
                    <a:pt x="17695" y="100895"/>
                  </a:lnTo>
                  <a:lnTo>
                    <a:pt x="17695" y="102758"/>
                  </a:lnTo>
                  <a:lnTo>
                    <a:pt x="19869" y="104931"/>
                  </a:lnTo>
                  <a:lnTo>
                    <a:pt x="19869" y="106173"/>
                  </a:lnTo>
                  <a:lnTo>
                    <a:pt x="22973" y="106173"/>
                  </a:lnTo>
                  <a:lnTo>
                    <a:pt x="27009" y="108035"/>
                  </a:lnTo>
                  <a:lnTo>
                    <a:pt x="30113" y="108035"/>
                  </a:lnTo>
                  <a:lnTo>
                    <a:pt x="32286" y="108035"/>
                  </a:lnTo>
                  <a:lnTo>
                    <a:pt x="35391" y="110208"/>
                  </a:lnTo>
                  <a:lnTo>
                    <a:pt x="39737" y="112381"/>
                  </a:lnTo>
                  <a:lnTo>
                    <a:pt x="41600" y="112381"/>
                  </a:lnTo>
                  <a:lnTo>
                    <a:pt x="41600" y="113313"/>
                  </a:lnTo>
                  <a:lnTo>
                    <a:pt x="42842" y="113313"/>
                  </a:lnTo>
                  <a:lnTo>
                    <a:pt x="44704" y="117659"/>
                  </a:lnTo>
                  <a:lnTo>
                    <a:pt x="44704" y="119832"/>
                  </a:lnTo>
                  <a:lnTo>
                    <a:pt x="46877" y="120763"/>
                  </a:lnTo>
                  <a:lnTo>
                    <a:pt x="46877" y="122937"/>
                  </a:lnTo>
                  <a:lnTo>
                    <a:pt x="49051" y="126972"/>
                  </a:lnTo>
                  <a:lnTo>
                    <a:pt x="42842" y="130077"/>
                  </a:lnTo>
                  <a:lnTo>
                    <a:pt x="35391" y="134423"/>
                  </a:lnTo>
                  <a:lnTo>
                    <a:pt x="32286" y="137528"/>
                  </a:lnTo>
                  <a:lnTo>
                    <a:pt x="27009" y="142805"/>
                  </a:lnTo>
                  <a:lnTo>
                    <a:pt x="25146" y="150256"/>
                  </a:lnTo>
                  <a:lnTo>
                    <a:pt x="22973" y="154292"/>
                  </a:lnTo>
                  <a:lnTo>
                    <a:pt x="22973" y="156465"/>
                  </a:lnTo>
                  <a:lnTo>
                    <a:pt x="25146" y="157396"/>
                  </a:lnTo>
                  <a:lnTo>
                    <a:pt x="25146" y="159569"/>
                  </a:lnTo>
                  <a:lnTo>
                    <a:pt x="29182" y="163915"/>
                  </a:lnTo>
                  <a:lnTo>
                    <a:pt x="15522" y="167020"/>
                  </a:lnTo>
                  <a:lnTo>
                    <a:pt x="17695" y="172297"/>
                  </a:lnTo>
                  <a:lnTo>
                    <a:pt x="17695" y="176333"/>
                  </a:lnTo>
                  <a:lnTo>
                    <a:pt x="19869" y="178506"/>
                  </a:lnTo>
                  <a:lnTo>
                    <a:pt x="19869" y="179438"/>
                  </a:lnTo>
                  <a:lnTo>
                    <a:pt x="22973" y="181611"/>
                  </a:lnTo>
                  <a:lnTo>
                    <a:pt x="27009" y="181611"/>
                  </a:lnTo>
                  <a:lnTo>
                    <a:pt x="32286" y="181611"/>
                  </a:lnTo>
                  <a:lnTo>
                    <a:pt x="22973" y="198375"/>
                  </a:lnTo>
                  <a:lnTo>
                    <a:pt x="12418" y="214208"/>
                  </a:lnTo>
                  <a:lnTo>
                    <a:pt x="12418" y="218554"/>
                  </a:lnTo>
                  <a:lnTo>
                    <a:pt x="29182" y="216381"/>
                  </a:lnTo>
                  <a:lnTo>
                    <a:pt x="49051" y="211103"/>
                  </a:lnTo>
                  <a:lnTo>
                    <a:pt x="70782" y="205826"/>
                  </a:lnTo>
                  <a:lnTo>
                    <a:pt x="88477" y="198375"/>
                  </a:lnTo>
                  <a:lnTo>
                    <a:pt x="99964" y="191235"/>
                  </a:lnTo>
                  <a:lnTo>
                    <a:pt x="108346" y="183784"/>
                  </a:lnTo>
                  <a:lnTo>
                    <a:pt x="112692" y="171056"/>
                  </a:lnTo>
                  <a:lnTo>
                    <a:pt x="110519" y="157396"/>
                  </a:lnTo>
                  <a:close/>
                </a:path>
              </a:pathLst>
            </a:custGeom>
            <a:solidFill>
              <a:srgbClr val="D9D9D9"/>
            </a:solidFill>
            <a:ln w="3104" cap="flat">
              <a:noFill/>
              <a:prstDash val="solid"/>
              <a:miter/>
            </a:ln>
          </p:spPr>
          <p:txBody>
            <a:bodyPr rtlCol="0" anchor="ctr"/>
            <a:lstStyle/>
            <a:p>
              <a:endParaRPr lang="en-US"/>
            </a:p>
          </p:txBody>
        </p:sp>
        <p:sp>
          <p:nvSpPr>
            <p:cNvPr id="142" name="Freeform: Shape 141">
              <a:extLst>
                <a:ext uri="{FF2B5EF4-FFF2-40B4-BE49-F238E27FC236}">
                  <a16:creationId xmlns:a16="http://schemas.microsoft.com/office/drawing/2014/main" id="{68FE31F0-AA8B-440E-BC11-93A6971DA3D3}"/>
                </a:ext>
              </a:extLst>
            </p:cNvPr>
            <p:cNvSpPr/>
            <p:nvPr/>
          </p:nvSpPr>
          <p:spPr>
            <a:xfrm>
              <a:off x="5278762" y="4812379"/>
              <a:ext cx="24836" cy="34149"/>
            </a:xfrm>
            <a:custGeom>
              <a:avLst/>
              <a:gdLst>
                <a:gd name="connsiteX0" fmla="*/ 23904 w 24835"/>
                <a:gd name="connsiteY0" fmla="*/ 10555 h 34149"/>
                <a:gd name="connsiteX1" fmla="*/ 23904 w 24835"/>
                <a:gd name="connsiteY1" fmla="*/ 7451 h 34149"/>
                <a:gd name="connsiteX2" fmla="*/ 22042 w 24835"/>
                <a:gd name="connsiteY2" fmla="*/ 5278 h 34149"/>
                <a:gd name="connsiteX3" fmla="*/ 19869 w 24835"/>
                <a:gd name="connsiteY3" fmla="*/ 3104 h 34149"/>
                <a:gd name="connsiteX4" fmla="*/ 16764 w 24835"/>
                <a:gd name="connsiteY4" fmla="*/ 0 h 34149"/>
                <a:gd name="connsiteX5" fmla="*/ 9313 w 24835"/>
                <a:gd name="connsiteY5" fmla="*/ 10555 h 34149"/>
                <a:gd name="connsiteX6" fmla="*/ 2173 w 24835"/>
                <a:gd name="connsiteY6" fmla="*/ 14901 h 34149"/>
                <a:gd name="connsiteX7" fmla="*/ 0 w 24835"/>
                <a:gd name="connsiteY7" fmla="*/ 15833 h 34149"/>
                <a:gd name="connsiteX8" fmla="*/ 0 w 24835"/>
                <a:gd name="connsiteY8" fmla="*/ 18006 h 34149"/>
                <a:gd name="connsiteX9" fmla="*/ 3104 w 24835"/>
                <a:gd name="connsiteY9" fmla="*/ 23283 h 34149"/>
                <a:gd name="connsiteX10" fmla="*/ 9313 w 24835"/>
                <a:gd name="connsiteY10" fmla="*/ 35701 h 34149"/>
                <a:gd name="connsiteX11" fmla="*/ 12418 w 24835"/>
                <a:gd name="connsiteY11" fmla="*/ 35701 h 34149"/>
                <a:gd name="connsiteX12" fmla="*/ 14591 w 24835"/>
                <a:gd name="connsiteY12" fmla="*/ 34770 h 34149"/>
                <a:gd name="connsiteX13" fmla="*/ 16764 w 24835"/>
                <a:gd name="connsiteY13" fmla="*/ 34770 h 34149"/>
                <a:gd name="connsiteX14" fmla="*/ 17695 w 24835"/>
                <a:gd name="connsiteY14" fmla="*/ 34770 h 34149"/>
                <a:gd name="connsiteX15" fmla="*/ 19869 w 24835"/>
                <a:gd name="connsiteY15" fmla="*/ 32597 h 34149"/>
                <a:gd name="connsiteX16" fmla="*/ 22042 w 24835"/>
                <a:gd name="connsiteY16" fmla="*/ 30424 h 34149"/>
                <a:gd name="connsiteX17" fmla="*/ 22042 w 24835"/>
                <a:gd name="connsiteY17" fmla="*/ 28561 h 34149"/>
                <a:gd name="connsiteX18" fmla="*/ 22042 w 24835"/>
                <a:gd name="connsiteY18" fmla="*/ 27319 h 34149"/>
                <a:gd name="connsiteX19" fmla="*/ 22042 w 24835"/>
                <a:gd name="connsiteY19" fmla="*/ 25146 h 34149"/>
                <a:gd name="connsiteX20" fmla="*/ 23904 w 24835"/>
                <a:gd name="connsiteY20" fmla="*/ 23283 h 34149"/>
                <a:gd name="connsiteX21" fmla="*/ 25146 w 24835"/>
                <a:gd name="connsiteY21" fmla="*/ 19869 h 34149"/>
                <a:gd name="connsiteX22" fmla="*/ 23904 w 24835"/>
                <a:gd name="connsiteY22" fmla="*/ 14901 h 34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4835" h="34149">
                  <a:moveTo>
                    <a:pt x="23904" y="10555"/>
                  </a:moveTo>
                  <a:lnTo>
                    <a:pt x="23904" y="7451"/>
                  </a:lnTo>
                  <a:lnTo>
                    <a:pt x="22042" y="5278"/>
                  </a:lnTo>
                  <a:lnTo>
                    <a:pt x="19869" y="3104"/>
                  </a:lnTo>
                  <a:lnTo>
                    <a:pt x="16764" y="0"/>
                  </a:lnTo>
                  <a:lnTo>
                    <a:pt x="9313" y="10555"/>
                  </a:lnTo>
                  <a:lnTo>
                    <a:pt x="2173" y="14901"/>
                  </a:lnTo>
                  <a:lnTo>
                    <a:pt x="0" y="15833"/>
                  </a:lnTo>
                  <a:lnTo>
                    <a:pt x="0" y="18006"/>
                  </a:lnTo>
                  <a:lnTo>
                    <a:pt x="3104" y="23283"/>
                  </a:lnTo>
                  <a:lnTo>
                    <a:pt x="9313" y="35701"/>
                  </a:lnTo>
                  <a:lnTo>
                    <a:pt x="12418" y="35701"/>
                  </a:lnTo>
                  <a:lnTo>
                    <a:pt x="14591" y="34770"/>
                  </a:lnTo>
                  <a:lnTo>
                    <a:pt x="16764" y="34770"/>
                  </a:lnTo>
                  <a:lnTo>
                    <a:pt x="17695" y="34770"/>
                  </a:lnTo>
                  <a:lnTo>
                    <a:pt x="19869" y="32597"/>
                  </a:lnTo>
                  <a:lnTo>
                    <a:pt x="22042" y="30424"/>
                  </a:lnTo>
                  <a:lnTo>
                    <a:pt x="22042" y="28561"/>
                  </a:lnTo>
                  <a:lnTo>
                    <a:pt x="22042" y="27319"/>
                  </a:lnTo>
                  <a:lnTo>
                    <a:pt x="22042" y="25146"/>
                  </a:lnTo>
                  <a:lnTo>
                    <a:pt x="23904" y="23283"/>
                  </a:lnTo>
                  <a:lnTo>
                    <a:pt x="25146" y="19869"/>
                  </a:lnTo>
                  <a:lnTo>
                    <a:pt x="23904" y="14901"/>
                  </a:lnTo>
                  <a:close/>
                </a:path>
              </a:pathLst>
            </a:custGeom>
            <a:solidFill>
              <a:srgbClr val="D9D9D9"/>
            </a:solidFill>
            <a:ln w="3104" cap="flat">
              <a:noFill/>
              <a:prstDash val="solid"/>
              <a:miter/>
            </a:ln>
          </p:spPr>
          <p:txBody>
            <a:bodyPr rtlCol="0" anchor="ctr"/>
            <a:lstStyle/>
            <a:p>
              <a:endParaRPr lang="en-US"/>
            </a:p>
          </p:txBody>
        </p:sp>
        <p:sp>
          <p:nvSpPr>
            <p:cNvPr id="143" name="Freeform: Shape 142">
              <a:extLst>
                <a:ext uri="{FF2B5EF4-FFF2-40B4-BE49-F238E27FC236}">
                  <a16:creationId xmlns:a16="http://schemas.microsoft.com/office/drawing/2014/main" id="{257BE582-91CF-4A7E-93E4-BC8A2F4F618D}"/>
                </a:ext>
              </a:extLst>
            </p:cNvPr>
            <p:cNvSpPr/>
            <p:nvPr/>
          </p:nvSpPr>
          <p:spPr>
            <a:xfrm>
              <a:off x="7689063" y="4320943"/>
              <a:ext cx="49671" cy="27940"/>
            </a:xfrm>
            <a:custGeom>
              <a:avLst/>
              <a:gdLst>
                <a:gd name="connsiteX0" fmla="*/ 49051 w 49671"/>
                <a:gd name="connsiteY0" fmla="*/ 12418 h 27940"/>
                <a:gd name="connsiteX1" fmla="*/ 44704 w 49671"/>
                <a:gd name="connsiteY1" fmla="*/ 10555 h 27940"/>
                <a:gd name="connsiteX2" fmla="*/ 43773 w 49671"/>
                <a:gd name="connsiteY2" fmla="*/ 10555 h 27940"/>
                <a:gd name="connsiteX3" fmla="*/ 41600 w 49671"/>
                <a:gd name="connsiteY3" fmla="*/ 10555 h 27940"/>
                <a:gd name="connsiteX4" fmla="*/ 37564 w 49671"/>
                <a:gd name="connsiteY4" fmla="*/ 10555 h 27940"/>
                <a:gd name="connsiteX5" fmla="*/ 36322 w 49671"/>
                <a:gd name="connsiteY5" fmla="*/ 10555 h 27940"/>
                <a:gd name="connsiteX6" fmla="*/ 34460 w 49671"/>
                <a:gd name="connsiteY6" fmla="*/ 9313 h 27940"/>
                <a:gd name="connsiteX7" fmla="*/ 30113 w 49671"/>
                <a:gd name="connsiteY7" fmla="*/ 9313 h 27940"/>
                <a:gd name="connsiteX8" fmla="*/ 27009 w 49671"/>
                <a:gd name="connsiteY8" fmla="*/ 5278 h 27940"/>
                <a:gd name="connsiteX9" fmla="*/ 22973 w 49671"/>
                <a:gd name="connsiteY9" fmla="*/ 0 h 27940"/>
                <a:gd name="connsiteX10" fmla="*/ 15522 w 49671"/>
                <a:gd name="connsiteY10" fmla="*/ 3104 h 27940"/>
                <a:gd name="connsiteX11" fmla="*/ 10555 w 49671"/>
                <a:gd name="connsiteY11" fmla="*/ 7451 h 27940"/>
                <a:gd name="connsiteX12" fmla="*/ 5278 w 49671"/>
                <a:gd name="connsiteY12" fmla="*/ 10555 h 27940"/>
                <a:gd name="connsiteX13" fmla="*/ 0 w 49671"/>
                <a:gd name="connsiteY13" fmla="*/ 15833 h 27940"/>
                <a:gd name="connsiteX14" fmla="*/ 0 w 49671"/>
                <a:gd name="connsiteY14" fmla="*/ 30424 h 27940"/>
                <a:gd name="connsiteX15" fmla="*/ 36322 w 49671"/>
                <a:gd name="connsiteY15" fmla="*/ 27319 h 27940"/>
                <a:gd name="connsiteX16" fmla="*/ 43773 w 49671"/>
                <a:gd name="connsiteY16" fmla="*/ 22042 h 27940"/>
                <a:gd name="connsiteX17" fmla="*/ 50913 w 49671"/>
                <a:gd name="connsiteY17" fmla="*/ 15833 h 27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9671" h="27940">
                  <a:moveTo>
                    <a:pt x="49051" y="12418"/>
                  </a:moveTo>
                  <a:lnTo>
                    <a:pt x="44704" y="10555"/>
                  </a:lnTo>
                  <a:lnTo>
                    <a:pt x="43773" y="10555"/>
                  </a:lnTo>
                  <a:lnTo>
                    <a:pt x="41600" y="10555"/>
                  </a:lnTo>
                  <a:lnTo>
                    <a:pt x="37564" y="10555"/>
                  </a:lnTo>
                  <a:lnTo>
                    <a:pt x="36322" y="10555"/>
                  </a:lnTo>
                  <a:lnTo>
                    <a:pt x="34460" y="9313"/>
                  </a:lnTo>
                  <a:lnTo>
                    <a:pt x="30113" y="9313"/>
                  </a:lnTo>
                  <a:lnTo>
                    <a:pt x="27009" y="5278"/>
                  </a:lnTo>
                  <a:lnTo>
                    <a:pt x="22973" y="0"/>
                  </a:lnTo>
                  <a:lnTo>
                    <a:pt x="15522" y="3104"/>
                  </a:lnTo>
                  <a:lnTo>
                    <a:pt x="10555" y="7451"/>
                  </a:lnTo>
                  <a:lnTo>
                    <a:pt x="5278" y="10555"/>
                  </a:lnTo>
                  <a:lnTo>
                    <a:pt x="0" y="15833"/>
                  </a:lnTo>
                  <a:lnTo>
                    <a:pt x="0" y="30424"/>
                  </a:lnTo>
                  <a:lnTo>
                    <a:pt x="36322" y="27319"/>
                  </a:lnTo>
                  <a:lnTo>
                    <a:pt x="43773" y="22042"/>
                  </a:lnTo>
                  <a:lnTo>
                    <a:pt x="50913" y="15833"/>
                  </a:lnTo>
                  <a:close/>
                </a:path>
              </a:pathLst>
            </a:custGeom>
            <a:solidFill>
              <a:srgbClr val="D9D9D9"/>
            </a:solidFill>
            <a:ln w="3104" cap="flat">
              <a:noFill/>
              <a:prstDash val="solid"/>
              <a:miter/>
            </a:ln>
          </p:spPr>
          <p:txBody>
            <a:bodyPr rtlCol="0" anchor="ctr"/>
            <a:lstStyle/>
            <a:p>
              <a:endParaRPr lang="en-US"/>
            </a:p>
          </p:txBody>
        </p:sp>
        <p:sp>
          <p:nvSpPr>
            <p:cNvPr id="144" name="Freeform: Shape 143">
              <a:extLst>
                <a:ext uri="{FF2B5EF4-FFF2-40B4-BE49-F238E27FC236}">
                  <a16:creationId xmlns:a16="http://schemas.microsoft.com/office/drawing/2014/main" id="{F353CAB9-B436-4617-B38B-DFAFB80CCDF0}"/>
                </a:ext>
              </a:extLst>
            </p:cNvPr>
            <p:cNvSpPr/>
            <p:nvPr/>
          </p:nvSpPr>
          <p:spPr>
            <a:xfrm>
              <a:off x="5774854" y="4394519"/>
              <a:ext cx="15522" cy="9313"/>
            </a:xfrm>
            <a:custGeom>
              <a:avLst/>
              <a:gdLst>
                <a:gd name="connsiteX0" fmla="*/ 0 w 15522"/>
                <a:gd name="connsiteY0" fmla="*/ 931 h 9313"/>
                <a:gd name="connsiteX1" fmla="*/ 2173 w 15522"/>
                <a:gd name="connsiteY1" fmla="*/ 3104 h 9313"/>
                <a:gd name="connsiteX2" fmla="*/ 2173 w 15522"/>
                <a:gd name="connsiteY2" fmla="*/ 5278 h 9313"/>
                <a:gd name="connsiteX3" fmla="*/ 4036 w 15522"/>
                <a:gd name="connsiteY3" fmla="*/ 8382 h 9313"/>
                <a:gd name="connsiteX4" fmla="*/ 4036 w 15522"/>
                <a:gd name="connsiteY4" fmla="*/ 10245 h 9313"/>
                <a:gd name="connsiteX5" fmla="*/ 7140 w 15522"/>
                <a:gd name="connsiteY5" fmla="*/ 10245 h 9313"/>
                <a:gd name="connsiteX6" fmla="*/ 9313 w 15522"/>
                <a:gd name="connsiteY6" fmla="*/ 10245 h 9313"/>
                <a:gd name="connsiteX7" fmla="*/ 13349 w 15522"/>
                <a:gd name="connsiteY7" fmla="*/ 7140 h 9313"/>
                <a:gd name="connsiteX8" fmla="*/ 16764 w 15522"/>
                <a:gd name="connsiteY8" fmla="*/ 7140 h 9313"/>
                <a:gd name="connsiteX9" fmla="*/ 16764 w 15522"/>
                <a:gd name="connsiteY9" fmla="*/ 0 h 9313"/>
                <a:gd name="connsiteX10" fmla="*/ 0 w 15522"/>
                <a:gd name="connsiteY10" fmla="*/ 0 h 9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22" h="9313">
                  <a:moveTo>
                    <a:pt x="0" y="931"/>
                  </a:moveTo>
                  <a:lnTo>
                    <a:pt x="2173" y="3104"/>
                  </a:lnTo>
                  <a:lnTo>
                    <a:pt x="2173" y="5278"/>
                  </a:lnTo>
                  <a:lnTo>
                    <a:pt x="4036" y="8382"/>
                  </a:lnTo>
                  <a:lnTo>
                    <a:pt x="4036" y="10245"/>
                  </a:lnTo>
                  <a:lnTo>
                    <a:pt x="7140" y="10245"/>
                  </a:lnTo>
                  <a:lnTo>
                    <a:pt x="9313" y="10245"/>
                  </a:lnTo>
                  <a:lnTo>
                    <a:pt x="13349" y="7140"/>
                  </a:lnTo>
                  <a:lnTo>
                    <a:pt x="16764" y="7140"/>
                  </a:lnTo>
                  <a:lnTo>
                    <a:pt x="16764" y="0"/>
                  </a:lnTo>
                  <a:lnTo>
                    <a:pt x="0" y="0"/>
                  </a:lnTo>
                  <a:close/>
                </a:path>
              </a:pathLst>
            </a:custGeom>
            <a:solidFill>
              <a:srgbClr val="D9D9D9"/>
            </a:solidFill>
            <a:ln w="3104" cap="flat">
              <a:noFill/>
              <a:prstDash val="solid"/>
              <a:miter/>
            </a:ln>
          </p:spPr>
          <p:txBody>
            <a:bodyPr rtlCol="0" anchor="ctr"/>
            <a:lstStyle/>
            <a:p>
              <a:endParaRPr lang="en-US"/>
            </a:p>
          </p:txBody>
        </p:sp>
        <p:sp>
          <p:nvSpPr>
            <p:cNvPr id="145" name="Freeform: Shape 144">
              <a:extLst>
                <a:ext uri="{FF2B5EF4-FFF2-40B4-BE49-F238E27FC236}">
                  <a16:creationId xmlns:a16="http://schemas.microsoft.com/office/drawing/2014/main" id="{A25BCAFD-17F5-4CAF-B390-50A8A30C0DC0}"/>
                </a:ext>
              </a:extLst>
            </p:cNvPr>
            <p:cNvSpPr/>
            <p:nvPr/>
          </p:nvSpPr>
          <p:spPr>
            <a:xfrm>
              <a:off x="7132744" y="4215702"/>
              <a:ext cx="55880" cy="21731"/>
            </a:xfrm>
            <a:custGeom>
              <a:avLst/>
              <a:gdLst>
                <a:gd name="connsiteX0" fmla="*/ 51844 w 55880"/>
                <a:gd name="connsiteY0" fmla="*/ 7451 h 21731"/>
                <a:gd name="connsiteX1" fmla="*/ 36322 w 55880"/>
                <a:gd name="connsiteY1" fmla="*/ 4346 h 21731"/>
                <a:gd name="connsiteX2" fmla="*/ 19558 w 55880"/>
                <a:gd name="connsiteY2" fmla="*/ 0 h 21731"/>
                <a:gd name="connsiteX3" fmla="*/ 0 w 55880"/>
                <a:gd name="connsiteY3" fmla="*/ 0 h 21731"/>
                <a:gd name="connsiteX4" fmla="*/ 0 w 55880"/>
                <a:gd name="connsiteY4" fmla="*/ 7451 h 21731"/>
                <a:gd name="connsiteX5" fmla="*/ 931 w 55880"/>
                <a:gd name="connsiteY5" fmla="*/ 13660 h 21731"/>
                <a:gd name="connsiteX6" fmla="*/ 931 w 55880"/>
                <a:gd name="connsiteY6" fmla="*/ 18937 h 21731"/>
                <a:gd name="connsiteX7" fmla="*/ 3104 w 55880"/>
                <a:gd name="connsiteY7" fmla="*/ 24215 h 21731"/>
                <a:gd name="connsiteX8" fmla="*/ 56191 w 55880"/>
                <a:gd name="connsiteY8" fmla="*/ 24215 h 21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880" h="21731">
                  <a:moveTo>
                    <a:pt x="51844" y="7451"/>
                  </a:moveTo>
                  <a:lnTo>
                    <a:pt x="36322" y="4346"/>
                  </a:lnTo>
                  <a:lnTo>
                    <a:pt x="19558" y="0"/>
                  </a:lnTo>
                  <a:lnTo>
                    <a:pt x="0" y="0"/>
                  </a:lnTo>
                  <a:lnTo>
                    <a:pt x="0" y="7451"/>
                  </a:lnTo>
                  <a:lnTo>
                    <a:pt x="931" y="13660"/>
                  </a:lnTo>
                  <a:lnTo>
                    <a:pt x="931" y="18937"/>
                  </a:lnTo>
                  <a:lnTo>
                    <a:pt x="3104" y="24215"/>
                  </a:lnTo>
                  <a:lnTo>
                    <a:pt x="56191" y="24215"/>
                  </a:lnTo>
                  <a:close/>
                </a:path>
              </a:pathLst>
            </a:custGeom>
            <a:solidFill>
              <a:srgbClr val="D9D9D9"/>
            </a:solidFill>
            <a:ln w="3104" cap="flat">
              <a:noFill/>
              <a:prstDash val="solid"/>
              <a:miter/>
            </a:ln>
          </p:spPr>
          <p:txBody>
            <a:bodyPr rtlCol="0" anchor="ctr"/>
            <a:lstStyle/>
            <a:p>
              <a:endParaRPr lang="en-US"/>
            </a:p>
          </p:txBody>
        </p:sp>
        <p:sp>
          <p:nvSpPr>
            <p:cNvPr id="146" name="Freeform: Shape 145">
              <a:extLst>
                <a:ext uri="{FF2B5EF4-FFF2-40B4-BE49-F238E27FC236}">
                  <a16:creationId xmlns:a16="http://schemas.microsoft.com/office/drawing/2014/main" id="{B3AA52B9-0728-48B5-92E0-DBF4A2AC70C2}"/>
                </a:ext>
              </a:extLst>
            </p:cNvPr>
            <p:cNvSpPr/>
            <p:nvPr/>
          </p:nvSpPr>
          <p:spPr>
            <a:xfrm>
              <a:off x="5371586" y="4771400"/>
              <a:ext cx="18627" cy="27940"/>
            </a:xfrm>
            <a:custGeom>
              <a:avLst/>
              <a:gdLst>
                <a:gd name="connsiteX0" fmla="*/ 16454 w 18626"/>
                <a:gd name="connsiteY0" fmla="*/ 2173 h 27940"/>
                <a:gd name="connsiteX1" fmla="*/ 14591 w 18626"/>
                <a:gd name="connsiteY1" fmla="*/ 2173 h 27940"/>
                <a:gd name="connsiteX2" fmla="*/ 12418 w 18626"/>
                <a:gd name="connsiteY2" fmla="*/ 2173 h 27940"/>
                <a:gd name="connsiteX3" fmla="*/ 7140 w 18626"/>
                <a:gd name="connsiteY3" fmla="*/ 0 h 27940"/>
                <a:gd name="connsiteX4" fmla="*/ 7140 w 18626"/>
                <a:gd name="connsiteY4" fmla="*/ 5278 h 27940"/>
                <a:gd name="connsiteX5" fmla="*/ 5278 w 18626"/>
                <a:gd name="connsiteY5" fmla="*/ 9624 h 27940"/>
                <a:gd name="connsiteX6" fmla="*/ 3104 w 18626"/>
                <a:gd name="connsiteY6" fmla="*/ 12728 h 27940"/>
                <a:gd name="connsiteX7" fmla="*/ 0 w 18626"/>
                <a:gd name="connsiteY7" fmla="*/ 16764 h 27940"/>
                <a:gd name="connsiteX8" fmla="*/ 1863 w 18626"/>
                <a:gd name="connsiteY8" fmla="*/ 20179 h 27940"/>
                <a:gd name="connsiteX9" fmla="*/ 1863 w 18626"/>
                <a:gd name="connsiteY9" fmla="*/ 22042 h 27940"/>
                <a:gd name="connsiteX10" fmla="*/ 1863 w 18626"/>
                <a:gd name="connsiteY10" fmla="*/ 24215 h 27940"/>
                <a:gd name="connsiteX11" fmla="*/ 3104 w 18626"/>
                <a:gd name="connsiteY11" fmla="*/ 24215 h 27940"/>
                <a:gd name="connsiteX12" fmla="*/ 3104 w 18626"/>
                <a:gd name="connsiteY12" fmla="*/ 29492 h 27940"/>
                <a:gd name="connsiteX13" fmla="*/ 9313 w 18626"/>
                <a:gd name="connsiteY13" fmla="*/ 26388 h 27940"/>
                <a:gd name="connsiteX14" fmla="*/ 12418 w 18626"/>
                <a:gd name="connsiteY14" fmla="*/ 20179 h 27940"/>
                <a:gd name="connsiteX15" fmla="*/ 14591 w 18626"/>
                <a:gd name="connsiteY15" fmla="*/ 14901 h 27940"/>
                <a:gd name="connsiteX16" fmla="*/ 16454 w 18626"/>
                <a:gd name="connsiteY16" fmla="*/ 9624 h 27940"/>
                <a:gd name="connsiteX17" fmla="*/ 19868 w 18626"/>
                <a:gd name="connsiteY17" fmla="*/ 4346 h 27940"/>
                <a:gd name="connsiteX18" fmla="*/ 17695 w 18626"/>
                <a:gd name="connsiteY18" fmla="*/ 4346 h 27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8626" h="27940">
                  <a:moveTo>
                    <a:pt x="16454" y="2173"/>
                  </a:moveTo>
                  <a:lnTo>
                    <a:pt x="14591" y="2173"/>
                  </a:lnTo>
                  <a:lnTo>
                    <a:pt x="12418" y="2173"/>
                  </a:lnTo>
                  <a:lnTo>
                    <a:pt x="7140" y="0"/>
                  </a:lnTo>
                  <a:lnTo>
                    <a:pt x="7140" y="5278"/>
                  </a:lnTo>
                  <a:lnTo>
                    <a:pt x="5278" y="9624"/>
                  </a:lnTo>
                  <a:lnTo>
                    <a:pt x="3104" y="12728"/>
                  </a:lnTo>
                  <a:lnTo>
                    <a:pt x="0" y="16764"/>
                  </a:lnTo>
                  <a:lnTo>
                    <a:pt x="1863" y="20179"/>
                  </a:lnTo>
                  <a:lnTo>
                    <a:pt x="1863" y="22042"/>
                  </a:lnTo>
                  <a:lnTo>
                    <a:pt x="1863" y="24215"/>
                  </a:lnTo>
                  <a:lnTo>
                    <a:pt x="3104" y="24215"/>
                  </a:lnTo>
                  <a:lnTo>
                    <a:pt x="3104" y="29492"/>
                  </a:lnTo>
                  <a:lnTo>
                    <a:pt x="9313" y="26388"/>
                  </a:lnTo>
                  <a:lnTo>
                    <a:pt x="12418" y="20179"/>
                  </a:lnTo>
                  <a:lnTo>
                    <a:pt x="14591" y="14901"/>
                  </a:lnTo>
                  <a:lnTo>
                    <a:pt x="16454" y="9624"/>
                  </a:lnTo>
                  <a:lnTo>
                    <a:pt x="19868" y="4346"/>
                  </a:lnTo>
                  <a:lnTo>
                    <a:pt x="17695" y="4346"/>
                  </a:lnTo>
                  <a:close/>
                </a:path>
              </a:pathLst>
            </a:custGeom>
            <a:solidFill>
              <a:srgbClr val="D9D9D9"/>
            </a:solidFill>
            <a:ln w="3104" cap="flat">
              <a:noFill/>
              <a:prstDash val="solid"/>
              <a:miter/>
            </a:ln>
          </p:spPr>
          <p:txBody>
            <a:bodyPr rtlCol="0" anchor="ctr"/>
            <a:lstStyle/>
            <a:p>
              <a:endParaRPr lang="en-US"/>
            </a:p>
          </p:txBody>
        </p:sp>
        <p:sp>
          <p:nvSpPr>
            <p:cNvPr id="147" name="Freeform: Shape 146">
              <a:extLst>
                <a:ext uri="{FF2B5EF4-FFF2-40B4-BE49-F238E27FC236}">
                  <a16:creationId xmlns:a16="http://schemas.microsoft.com/office/drawing/2014/main" id="{29C6E21B-5041-4D34-A382-13B34D2353A7}"/>
                </a:ext>
              </a:extLst>
            </p:cNvPr>
            <p:cNvSpPr/>
            <p:nvPr/>
          </p:nvSpPr>
          <p:spPr>
            <a:xfrm>
              <a:off x="4983839" y="4840940"/>
              <a:ext cx="52776" cy="80716"/>
            </a:xfrm>
            <a:custGeom>
              <a:avLst/>
              <a:gdLst>
                <a:gd name="connsiteX0" fmla="*/ 34460 w 52775"/>
                <a:gd name="connsiteY0" fmla="*/ 1863 h 80715"/>
                <a:gd name="connsiteX1" fmla="*/ 23904 w 52775"/>
                <a:gd name="connsiteY1" fmla="*/ 7140 h 80715"/>
                <a:gd name="connsiteX2" fmla="*/ 14591 w 52775"/>
                <a:gd name="connsiteY2" fmla="*/ 14591 h 80715"/>
                <a:gd name="connsiteX3" fmla="*/ 4346 w 52775"/>
                <a:gd name="connsiteY3" fmla="*/ 23904 h 80715"/>
                <a:gd name="connsiteX4" fmla="*/ 5278 w 52775"/>
                <a:gd name="connsiteY4" fmla="*/ 42841 h 80715"/>
                <a:gd name="connsiteX5" fmla="*/ 5278 w 52775"/>
                <a:gd name="connsiteY5" fmla="*/ 58674 h 80715"/>
                <a:gd name="connsiteX6" fmla="*/ 0 w 52775"/>
                <a:gd name="connsiteY6" fmla="*/ 72334 h 80715"/>
                <a:gd name="connsiteX7" fmla="*/ 0 w 52775"/>
                <a:gd name="connsiteY7" fmla="*/ 80716 h 80715"/>
                <a:gd name="connsiteX8" fmla="*/ 19869 w 52775"/>
                <a:gd name="connsiteY8" fmla="*/ 79785 h 80715"/>
                <a:gd name="connsiteX9" fmla="*/ 33528 w 52775"/>
                <a:gd name="connsiteY9" fmla="*/ 75438 h 80715"/>
                <a:gd name="connsiteX10" fmla="*/ 48119 w 52775"/>
                <a:gd name="connsiteY10" fmla="*/ 67988 h 80715"/>
                <a:gd name="connsiteX11" fmla="*/ 53086 w 52775"/>
                <a:gd name="connsiteY11" fmla="*/ 44083 h 80715"/>
                <a:gd name="connsiteX12" fmla="*/ 55259 w 52775"/>
                <a:gd name="connsiteY12" fmla="*/ 22042 h 80715"/>
                <a:gd name="connsiteX13" fmla="*/ 51224 w 52775"/>
                <a:gd name="connsiteY13" fmla="*/ 0 h 80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75" h="80715">
                  <a:moveTo>
                    <a:pt x="34460" y="1863"/>
                  </a:moveTo>
                  <a:lnTo>
                    <a:pt x="23904" y="7140"/>
                  </a:lnTo>
                  <a:lnTo>
                    <a:pt x="14591" y="14591"/>
                  </a:lnTo>
                  <a:lnTo>
                    <a:pt x="4346" y="23904"/>
                  </a:lnTo>
                  <a:lnTo>
                    <a:pt x="5278" y="42841"/>
                  </a:lnTo>
                  <a:lnTo>
                    <a:pt x="5278" y="58674"/>
                  </a:lnTo>
                  <a:lnTo>
                    <a:pt x="0" y="72334"/>
                  </a:lnTo>
                  <a:lnTo>
                    <a:pt x="0" y="80716"/>
                  </a:lnTo>
                  <a:lnTo>
                    <a:pt x="19869" y="79785"/>
                  </a:lnTo>
                  <a:lnTo>
                    <a:pt x="33528" y="75438"/>
                  </a:lnTo>
                  <a:lnTo>
                    <a:pt x="48119" y="67988"/>
                  </a:lnTo>
                  <a:lnTo>
                    <a:pt x="53086" y="44083"/>
                  </a:lnTo>
                  <a:lnTo>
                    <a:pt x="55259" y="22042"/>
                  </a:lnTo>
                  <a:lnTo>
                    <a:pt x="51224" y="0"/>
                  </a:lnTo>
                  <a:close/>
                </a:path>
              </a:pathLst>
            </a:custGeom>
            <a:solidFill>
              <a:srgbClr val="D9D9D9"/>
            </a:solidFill>
            <a:ln w="3104" cap="flat">
              <a:noFill/>
              <a:prstDash val="solid"/>
              <a:miter/>
            </a:ln>
          </p:spPr>
          <p:txBody>
            <a:bodyPr rtlCol="0" anchor="ctr"/>
            <a:lstStyle/>
            <a:p>
              <a:endParaRPr lang="en-US"/>
            </a:p>
          </p:txBody>
        </p:sp>
        <p:sp>
          <p:nvSpPr>
            <p:cNvPr id="148" name="Freeform: Shape 147">
              <a:extLst>
                <a:ext uri="{FF2B5EF4-FFF2-40B4-BE49-F238E27FC236}">
                  <a16:creationId xmlns:a16="http://schemas.microsoft.com/office/drawing/2014/main" id="{33716950-A92E-401B-AE2A-254C09DEE0FF}"/>
                </a:ext>
              </a:extLst>
            </p:cNvPr>
            <p:cNvSpPr/>
            <p:nvPr/>
          </p:nvSpPr>
          <p:spPr>
            <a:xfrm>
              <a:off x="4217969" y="4962635"/>
              <a:ext cx="31045" cy="18627"/>
            </a:xfrm>
            <a:custGeom>
              <a:avLst/>
              <a:gdLst>
                <a:gd name="connsiteX0" fmla="*/ 0 w 31044"/>
                <a:gd name="connsiteY0" fmla="*/ 0 h 18626"/>
                <a:gd name="connsiteX1" fmla="*/ 4036 w 31044"/>
                <a:gd name="connsiteY1" fmla="*/ 5278 h 18626"/>
                <a:gd name="connsiteX2" fmla="*/ 6209 w 31044"/>
                <a:gd name="connsiteY2" fmla="*/ 8382 h 18626"/>
                <a:gd name="connsiteX3" fmla="*/ 7140 w 31044"/>
                <a:gd name="connsiteY3" fmla="*/ 12728 h 18626"/>
                <a:gd name="connsiteX4" fmla="*/ 9313 w 31044"/>
                <a:gd name="connsiteY4" fmla="*/ 14591 h 18626"/>
                <a:gd name="connsiteX5" fmla="*/ 13660 w 31044"/>
                <a:gd name="connsiteY5" fmla="*/ 19869 h 18626"/>
                <a:gd name="connsiteX6" fmla="*/ 18627 w 31044"/>
                <a:gd name="connsiteY6" fmla="*/ 18006 h 18626"/>
                <a:gd name="connsiteX7" fmla="*/ 21731 w 31044"/>
                <a:gd name="connsiteY7" fmla="*/ 18006 h 18626"/>
                <a:gd name="connsiteX8" fmla="*/ 26077 w 31044"/>
                <a:gd name="connsiteY8" fmla="*/ 18006 h 18626"/>
                <a:gd name="connsiteX9" fmla="*/ 29182 w 31044"/>
                <a:gd name="connsiteY9" fmla="*/ 15833 h 18626"/>
                <a:gd name="connsiteX10" fmla="*/ 33218 w 31044"/>
                <a:gd name="connsiteY10" fmla="*/ 15833 h 18626"/>
                <a:gd name="connsiteX11" fmla="*/ 33218 w 31044"/>
                <a:gd name="connsiteY11" fmla="*/ 7451 h 18626"/>
                <a:gd name="connsiteX12" fmla="*/ 21731 w 31044"/>
                <a:gd name="connsiteY12" fmla="*/ 3104 h 18626"/>
                <a:gd name="connsiteX13" fmla="*/ 13660 w 31044"/>
                <a:gd name="connsiteY13" fmla="*/ 931 h 18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044" h="18626">
                  <a:moveTo>
                    <a:pt x="0" y="0"/>
                  </a:moveTo>
                  <a:lnTo>
                    <a:pt x="4036" y="5278"/>
                  </a:lnTo>
                  <a:lnTo>
                    <a:pt x="6209" y="8382"/>
                  </a:lnTo>
                  <a:lnTo>
                    <a:pt x="7140" y="12728"/>
                  </a:lnTo>
                  <a:lnTo>
                    <a:pt x="9313" y="14591"/>
                  </a:lnTo>
                  <a:lnTo>
                    <a:pt x="13660" y="19869"/>
                  </a:lnTo>
                  <a:lnTo>
                    <a:pt x="18627" y="18006"/>
                  </a:lnTo>
                  <a:lnTo>
                    <a:pt x="21731" y="18006"/>
                  </a:lnTo>
                  <a:lnTo>
                    <a:pt x="26077" y="18006"/>
                  </a:lnTo>
                  <a:lnTo>
                    <a:pt x="29182" y="15833"/>
                  </a:lnTo>
                  <a:lnTo>
                    <a:pt x="33218" y="15833"/>
                  </a:lnTo>
                  <a:lnTo>
                    <a:pt x="33218" y="7451"/>
                  </a:lnTo>
                  <a:lnTo>
                    <a:pt x="21731" y="3104"/>
                  </a:lnTo>
                  <a:lnTo>
                    <a:pt x="13660" y="931"/>
                  </a:lnTo>
                  <a:close/>
                </a:path>
              </a:pathLst>
            </a:custGeom>
            <a:solidFill>
              <a:srgbClr val="D9D9D9"/>
            </a:solidFill>
            <a:ln w="3104" cap="flat">
              <a:noFill/>
              <a:prstDash val="solid"/>
              <a:miter/>
            </a:ln>
          </p:spPr>
          <p:txBody>
            <a:bodyPr rtlCol="0" anchor="ctr"/>
            <a:lstStyle/>
            <a:p>
              <a:endParaRPr lang="en-US"/>
            </a:p>
          </p:txBody>
        </p:sp>
        <p:sp>
          <p:nvSpPr>
            <p:cNvPr id="149" name="Freeform: Shape 148">
              <a:extLst>
                <a:ext uri="{FF2B5EF4-FFF2-40B4-BE49-F238E27FC236}">
                  <a16:creationId xmlns:a16="http://schemas.microsoft.com/office/drawing/2014/main" id="{F0121AC0-0414-4FF7-9996-EC5969926529}"/>
                </a:ext>
              </a:extLst>
            </p:cNvPr>
            <p:cNvSpPr/>
            <p:nvPr/>
          </p:nvSpPr>
          <p:spPr>
            <a:xfrm>
              <a:off x="4778634" y="4498518"/>
              <a:ext cx="158327" cy="117969"/>
            </a:xfrm>
            <a:custGeom>
              <a:avLst/>
              <a:gdLst>
                <a:gd name="connsiteX0" fmla="*/ 156154 w 158327"/>
                <a:gd name="connsiteY0" fmla="*/ 29182 h 117969"/>
                <a:gd name="connsiteX1" fmla="*/ 156154 w 158327"/>
                <a:gd name="connsiteY1" fmla="*/ 23904 h 117969"/>
                <a:gd name="connsiteX2" fmla="*/ 156154 w 158327"/>
                <a:gd name="connsiteY2" fmla="*/ 16764 h 117969"/>
                <a:gd name="connsiteX3" fmla="*/ 154292 w 158327"/>
                <a:gd name="connsiteY3" fmla="*/ 12418 h 117969"/>
                <a:gd name="connsiteX4" fmla="*/ 154292 w 158327"/>
                <a:gd name="connsiteY4" fmla="*/ 9313 h 117969"/>
                <a:gd name="connsiteX5" fmla="*/ 153050 w 158327"/>
                <a:gd name="connsiteY5" fmla="*/ 7140 h 117969"/>
                <a:gd name="connsiteX6" fmla="*/ 151187 w 158327"/>
                <a:gd name="connsiteY6" fmla="*/ 4036 h 117969"/>
                <a:gd name="connsiteX7" fmla="*/ 149014 w 158327"/>
                <a:gd name="connsiteY7" fmla="*/ 0 h 117969"/>
                <a:gd name="connsiteX8" fmla="*/ 134423 w 158327"/>
                <a:gd name="connsiteY8" fmla="*/ 1863 h 117969"/>
                <a:gd name="connsiteX9" fmla="*/ 126972 w 158327"/>
                <a:gd name="connsiteY9" fmla="*/ 7140 h 117969"/>
                <a:gd name="connsiteX10" fmla="*/ 119832 w 158327"/>
                <a:gd name="connsiteY10" fmla="*/ 12418 h 117969"/>
                <a:gd name="connsiteX11" fmla="*/ 114554 w 158327"/>
                <a:gd name="connsiteY11" fmla="*/ 18937 h 117969"/>
                <a:gd name="connsiteX12" fmla="*/ 105241 w 158327"/>
                <a:gd name="connsiteY12" fmla="*/ 23904 h 117969"/>
                <a:gd name="connsiteX13" fmla="*/ 102137 w 158327"/>
                <a:gd name="connsiteY13" fmla="*/ 23904 h 117969"/>
                <a:gd name="connsiteX14" fmla="*/ 99964 w 158327"/>
                <a:gd name="connsiteY14" fmla="*/ 23904 h 117969"/>
                <a:gd name="connsiteX15" fmla="*/ 97790 w 158327"/>
                <a:gd name="connsiteY15" fmla="*/ 23904 h 117969"/>
                <a:gd name="connsiteX16" fmla="*/ 97790 w 158327"/>
                <a:gd name="connsiteY16" fmla="*/ 22042 h 117969"/>
                <a:gd name="connsiteX17" fmla="*/ 94686 w 158327"/>
                <a:gd name="connsiteY17" fmla="*/ 19869 h 117969"/>
                <a:gd name="connsiteX18" fmla="*/ 92823 w 158327"/>
                <a:gd name="connsiteY18" fmla="*/ 14591 h 117969"/>
                <a:gd name="connsiteX19" fmla="*/ 78232 w 158327"/>
                <a:gd name="connsiteY19" fmla="*/ 19869 h 117969"/>
                <a:gd name="connsiteX20" fmla="*/ 67677 w 158327"/>
                <a:gd name="connsiteY20" fmla="*/ 27319 h 117969"/>
                <a:gd name="connsiteX21" fmla="*/ 56191 w 158327"/>
                <a:gd name="connsiteY21" fmla="*/ 36633 h 117969"/>
                <a:gd name="connsiteX22" fmla="*/ 53086 w 158327"/>
                <a:gd name="connsiteY22" fmla="*/ 29182 h 117969"/>
                <a:gd name="connsiteX23" fmla="*/ 49050 w 158327"/>
                <a:gd name="connsiteY23" fmla="*/ 26077 h 117969"/>
                <a:gd name="connsiteX24" fmla="*/ 45946 w 158327"/>
                <a:gd name="connsiteY24" fmla="*/ 19869 h 117969"/>
                <a:gd name="connsiteX25" fmla="*/ 39427 w 158327"/>
                <a:gd name="connsiteY25" fmla="*/ 14591 h 117969"/>
                <a:gd name="connsiteX26" fmla="*/ 24836 w 158327"/>
                <a:gd name="connsiteY26" fmla="*/ 18937 h 117969"/>
                <a:gd name="connsiteX27" fmla="*/ 16764 w 158327"/>
                <a:gd name="connsiteY27" fmla="*/ 22042 h 117969"/>
                <a:gd name="connsiteX28" fmla="*/ 9313 w 158327"/>
                <a:gd name="connsiteY28" fmla="*/ 29182 h 117969"/>
                <a:gd name="connsiteX29" fmla="*/ 0 w 158327"/>
                <a:gd name="connsiteY29" fmla="*/ 36633 h 117969"/>
                <a:gd name="connsiteX30" fmla="*/ 5278 w 158327"/>
                <a:gd name="connsiteY30" fmla="*/ 47188 h 117969"/>
                <a:gd name="connsiteX31" fmla="*/ 32286 w 158327"/>
                <a:gd name="connsiteY31" fmla="*/ 47188 h 117969"/>
                <a:gd name="connsiteX32" fmla="*/ 32286 w 158327"/>
                <a:gd name="connsiteY32" fmla="*/ 60847 h 117969"/>
                <a:gd name="connsiteX33" fmla="*/ 27009 w 158327"/>
                <a:gd name="connsiteY33" fmla="*/ 60847 h 117969"/>
                <a:gd name="connsiteX34" fmla="*/ 21731 w 158327"/>
                <a:gd name="connsiteY34" fmla="*/ 60847 h 117969"/>
                <a:gd name="connsiteX35" fmla="*/ 19868 w 158327"/>
                <a:gd name="connsiteY35" fmla="*/ 61779 h 117969"/>
                <a:gd name="connsiteX36" fmla="*/ 17695 w 158327"/>
                <a:gd name="connsiteY36" fmla="*/ 61779 h 117969"/>
                <a:gd name="connsiteX37" fmla="*/ 16764 w 158327"/>
                <a:gd name="connsiteY37" fmla="*/ 63952 h 117969"/>
                <a:gd name="connsiteX38" fmla="*/ 12418 w 158327"/>
                <a:gd name="connsiteY38" fmla="*/ 68298 h 117969"/>
                <a:gd name="connsiteX39" fmla="*/ 9313 w 158327"/>
                <a:gd name="connsiteY39" fmla="*/ 68298 h 117969"/>
                <a:gd name="connsiteX40" fmla="*/ 14591 w 158327"/>
                <a:gd name="connsiteY40" fmla="*/ 71403 h 117969"/>
                <a:gd name="connsiteX41" fmla="*/ 19868 w 158327"/>
                <a:gd name="connsiteY41" fmla="*/ 75438 h 117969"/>
                <a:gd name="connsiteX42" fmla="*/ 27009 w 158327"/>
                <a:gd name="connsiteY42" fmla="*/ 76680 h 117969"/>
                <a:gd name="connsiteX43" fmla="*/ 32286 w 158327"/>
                <a:gd name="connsiteY43" fmla="*/ 80716 h 117969"/>
                <a:gd name="connsiteX44" fmla="*/ 31355 w 158327"/>
                <a:gd name="connsiteY44" fmla="*/ 83820 h 117969"/>
                <a:gd name="connsiteX45" fmla="*/ 31355 w 158327"/>
                <a:gd name="connsiteY45" fmla="*/ 85993 h 117969"/>
                <a:gd name="connsiteX46" fmla="*/ 29182 w 158327"/>
                <a:gd name="connsiteY46" fmla="*/ 88167 h 117969"/>
                <a:gd name="connsiteX47" fmla="*/ 27009 w 158327"/>
                <a:gd name="connsiteY47" fmla="*/ 90340 h 117969"/>
                <a:gd name="connsiteX48" fmla="*/ 24836 w 158327"/>
                <a:gd name="connsiteY48" fmla="*/ 91271 h 117969"/>
                <a:gd name="connsiteX49" fmla="*/ 29182 w 158327"/>
                <a:gd name="connsiteY49" fmla="*/ 95307 h 117969"/>
                <a:gd name="connsiteX50" fmla="*/ 38495 w 158327"/>
                <a:gd name="connsiteY50" fmla="*/ 100584 h 117969"/>
                <a:gd name="connsiteX51" fmla="*/ 49050 w 158327"/>
                <a:gd name="connsiteY51" fmla="*/ 105862 h 117969"/>
                <a:gd name="connsiteX52" fmla="*/ 61468 w 158327"/>
                <a:gd name="connsiteY52" fmla="*/ 113313 h 117969"/>
                <a:gd name="connsiteX53" fmla="*/ 70782 w 158327"/>
                <a:gd name="connsiteY53" fmla="*/ 117659 h 117969"/>
                <a:gd name="connsiteX54" fmla="*/ 76059 w 158327"/>
                <a:gd name="connsiteY54" fmla="*/ 120763 h 117969"/>
                <a:gd name="connsiteX55" fmla="*/ 94686 w 158327"/>
                <a:gd name="connsiteY55" fmla="*/ 105862 h 117969"/>
                <a:gd name="connsiteX56" fmla="*/ 116728 w 158327"/>
                <a:gd name="connsiteY56" fmla="*/ 95307 h 117969"/>
                <a:gd name="connsiteX57" fmla="*/ 139701 w 158327"/>
                <a:gd name="connsiteY57" fmla="*/ 85993 h 117969"/>
                <a:gd name="connsiteX58" fmla="*/ 160501 w 158327"/>
                <a:gd name="connsiteY58" fmla="*/ 75438 h 117969"/>
                <a:gd name="connsiteX59" fmla="*/ 160501 w 158327"/>
                <a:gd name="connsiteY59" fmla="*/ 60847 h 117969"/>
                <a:gd name="connsiteX60" fmla="*/ 158327 w 158327"/>
                <a:gd name="connsiteY60" fmla="*/ 44083 h 117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158327" h="117969">
                  <a:moveTo>
                    <a:pt x="156154" y="29182"/>
                  </a:moveTo>
                  <a:lnTo>
                    <a:pt x="156154" y="23904"/>
                  </a:lnTo>
                  <a:lnTo>
                    <a:pt x="156154" y="16764"/>
                  </a:lnTo>
                  <a:lnTo>
                    <a:pt x="154292" y="12418"/>
                  </a:lnTo>
                  <a:lnTo>
                    <a:pt x="154292" y="9313"/>
                  </a:lnTo>
                  <a:lnTo>
                    <a:pt x="153050" y="7140"/>
                  </a:lnTo>
                  <a:lnTo>
                    <a:pt x="151187" y="4036"/>
                  </a:lnTo>
                  <a:lnTo>
                    <a:pt x="149014" y="0"/>
                  </a:lnTo>
                  <a:lnTo>
                    <a:pt x="134423" y="1863"/>
                  </a:lnTo>
                  <a:lnTo>
                    <a:pt x="126972" y="7140"/>
                  </a:lnTo>
                  <a:lnTo>
                    <a:pt x="119832" y="12418"/>
                  </a:lnTo>
                  <a:lnTo>
                    <a:pt x="114554" y="18937"/>
                  </a:lnTo>
                  <a:lnTo>
                    <a:pt x="105241" y="23904"/>
                  </a:lnTo>
                  <a:lnTo>
                    <a:pt x="102137" y="23904"/>
                  </a:lnTo>
                  <a:lnTo>
                    <a:pt x="99964" y="23904"/>
                  </a:lnTo>
                  <a:lnTo>
                    <a:pt x="97790" y="23904"/>
                  </a:lnTo>
                  <a:lnTo>
                    <a:pt x="97790" y="22042"/>
                  </a:lnTo>
                  <a:lnTo>
                    <a:pt x="94686" y="19869"/>
                  </a:lnTo>
                  <a:lnTo>
                    <a:pt x="92823" y="14591"/>
                  </a:lnTo>
                  <a:lnTo>
                    <a:pt x="78232" y="19869"/>
                  </a:lnTo>
                  <a:lnTo>
                    <a:pt x="67677" y="27319"/>
                  </a:lnTo>
                  <a:lnTo>
                    <a:pt x="56191" y="36633"/>
                  </a:lnTo>
                  <a:lnTo>
                    <a:pt x="53086" y="29182"/>
                  </a:lnTo>
                  <a:lnTo>
                    <a:pt x="49050" y="26077"/>
                  </a:lnTo>
                  <a:lnTo>
                    <a:pt x="45946" y="19869"/>
                  </a:lnTo>
                  <a:lnTo>
                    <a:pt x="39427" y="14591"/>
                  </a:lnTo>
                  <a:lnTo>
                    <a:pt x="24836" y="18937"/>
                  </a:lnTo>
                  <a:lnTo>
                    <a:pt x="16764" y="22042"/>
                  </a:lnTo>
                  <a:lnTo>
                    <a:pt x="9313" y="29182"/>
                  </a:lnTo>
                  <a:lnTo>
                    <a:pt x="0" y="36633"/>
                  </a:lnTo>
                  <a:lnTo>
                    <a:pt x="5278" y="47188"/>
                  </a:lnTo>
                  <a:lnTo>
                    <a:pt x="32286" y="47188"/>
                  </a:lnTo>
                  <a:lnTo>
                    <a:pt x="32286" y="60847"/>
                  </a:lnTo>
                  <a:lnTo>
                    <a:pt x="27009" y="60847"/>
                  </a:lnTo>
                  <a:lnTo>
                    <a:pt x="21731" y="60847"/>
                  </a:lnTo>
                  <a:lnTo>
                    <a:pt x="19868" y="61779"/>
                  </a:lnTo>
                  <a:lnTo>
                    <a:pt x="17695" y="61779"/>
                  </a:lnTo>
                  <a:lnTo>
                    <a:pt x="16764" y="63952"/>
                  </a:lnTo>
                  <a:lnTo>
                    <a:pt x="12418" y="68298"/>
                  </a:lnTo>
                  <a:lnTo>
                    <a:pt x="9313" y="68298"/>
                  </a:lnTo>
                  <a:lnTo>
                    <a:pt x="14591" y="71403"/>
                  </a:lnTo>
                  <a:lnTo>
                    <a:pt x="19868" y="75438"/>
                  </a:lnTo>
                  <a:lnTo>
                    <a:pt x="27009" y="76680"/>
                  </a:lnTo>
                  <a:lnTo>
                    <a:pt x="32286" y="80716"/>
                  </a:lnTo>
                  <a:lnTo>
                    <a:pt x="31355" y="83820"/>
                  </a:lnTo>
                  <a:lnTo>
                    <a:pt x="31355" y="85993"/>
                  </a:lnTo>
                  <a:lnTo>
                    <a:pt x="29182" y="88167"/>
                  </a:lnTo>
                  <a:lnTo>
                    <a:pt x="27009" y="90340"/>
                  </a:lnTo>
                  <a:lnTo>
                    <a:pt x="24836" y="91271"/>
                  </a:lnTo>
                  <a:lnTo>
                    <a:pt x="29182" y="95307"/>
                  </a:lnTo>
                  <a:lnTo>
                    <a:pt x="38495" y="100584"/>
                  </a:lnTo>
                  <a:lnTo>
                    <a:pt x="49050" y="105862"/>
                  </a:lnTo>
                  <a:lnTo>
                    <a:pt x="61468" y="113313"/>
                  </a:lnTo>
                  <a:lnTo>
                    <a:pt x="70782" y="117659"/>
                  </a:lnTo>
                  <a:lnTo>
                    <a:pt x="76059" y="120763"/>
                  </a:lnTo>
                  <a:lnTo>
                    <a:pt x="94686" y="105862"/>
                  </a:lnTo>
                  <a:lnTo>
                    <a:pt x="116728" y="95307"/>
                  </a:lnTo>
                  <a:lnTo>
                    <a:pt x="139701" y="85993"/>
                  </a:lnTo>
                  <a:lnTo>
                    <a:pt x="160501" y="75438"/>
                  </a:lnTo>
                  <a:lnTo>
                    <a:pt x="160501" y="60847"/>
                  </a:lnTo>
                  <a:lnTo>
                    <a:pt x="158327" y="44083"/>
                  </a:lnTo>
                  <a:close/>
                </a:path>
              </a:pathLst>
            </a:custGeom>
            <a:solidFill>
              <a:srgbClr val="D9D9D9"/>
            </a:solidFill>
            <a:ln w="3104" cap="flat">
              <a:noFill/>
              <a:prstDash val="solid"/>
              <a:miter/>
            </a:ln>
          </p:spPr>
          <p:txBody>
            <a:bodyPr rtlCol="0" anchor="ctr"/>
            <a:lstStyle/>
            <a:p>
              <a:endParaRPr lang="en-US"/>
            </a:p>
          </p:txBody>
        </p:sp>
      </p:grpSp>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dirty="0"/>
              <a:t>Infographic Style</a:t>
            </a:r>
          </a:p>
        </p:txBody>
      </p:sp>
      <p:graphicFrame>
        <p:nvGraphicFramePr>
          <p:cNvPr id="3" name="Chart 2">
            <a:extLst>
              <a:ext uri="{FF2B5EF4-FFF2-40B4-BE49-F238E27FC236}">
                <a16:creationId xmlns:a16="http://schemas.microsoft.com/office/drawing/2014/main" id="{FE0CDBD2-96A6-45A8-82F1-D69E148B87A2}"/>
              </a:ext>
            </a:extLst>
          </p:cNvPr>
          <p:cNvGraphicFramePr/>
          <p:nvPr>
            <p:extLst>
              <p:ext uri="{D42A27DB-BD31-4B8C-83A1-F6EECF244321}">
                <p14:modId xmlns:p14="http://schemas.microsoft.com/office/powerpoint/2010/main" val="272691333"/>
              </p:ext>
            </p:extLst>
          </p:nvPr>
        </p:nvGraphicFramePr>
        <p:xfrm>
          <a:off x="6908714" y="1736014"/>
          <a:ext cx="1440388" cy="1481001"/>
        </p:xfrm>
        <a:graphic>
          <a:graphicData uri="http://schemas.openxmlformats.org/drawingml/2006/chart">
            <c:chart xmlns:c="http://schemas.openxmlformats.org/drawingml/2006/chart" xmlns:r="http://schemas.openxmlformats.org/officeDocument/2006/relationships" r:id="rId2"/>
          </a:graphicData>
        </a:graphic>
      </p:graphicFrame>
      <p:grpSp>
        <p:nvGrpSpPr>
          <p:cNvPr id="4" name="Group 3">
            <a:extLst>
              <a:ext uri="{FF2B5EF4-FFF2-40B4-BE49-F238E27FC236}">
                <a16:creationId xmlns:a16="http://schemas.microsoft.com/office/drawing/2014/main" id="{6EFAE6F6-4397-44C1-A3C9-A36C7344736A}"/>
              </a:ext>
            </a:extLst>
          </p:cNvPr>
          <p:cNvGrpSpPr/>
          <p:nvPr/>
        </p:nvGrpSpPr>
        <p:grpSpPr>
          <a:xfrm>
            <a:off x="8503144" y="1766608"/>
            <a:ext cx="3124922" cy="1303977"/>
            <a:chOff x="3059831" y="2116291"/>
            <a:chExt cx="2760888" cy="1111148"/>
          </a:xfrm>
        </p:grpSpPr>
        <p:sp>
          <p:nvSpPr>
            <p:cNvPr id="5" name="TextBox 4">
              <a:extLst>
                <a:ext uri="{FF2B5EF4-FFF2-40B4-BE49-F238E27FC236}">
                  <a16:creationId xmlns:a16="http://schemas.microsoft.com/office/drawing/2014/main" id="{FA605119-CFC2-436F-AB84-C6D25CD162CC}"/>
                </a:ext>
              </a:extLst>
            </p:cNvPr>
            <p:cNvSpPr txBox="1"/>
            <p:nvPr/>
          </p:nvSpPr>
          <p:spPr>
            <a:xfrm>
              <a:off x="3059832" y="2361970"/>
              <a:ext cx="2760887" cy="865469"/>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This PowerPoint Template has clean and neutral design that can be adapted to any content and meets various market segments. Get a modern PowerPoint  Presentation that is beautifully designed. </a:t>
              </a:r>
            </a:p>
          </p:txBody>
        </p:sp>
        <p:sp>
          <p:nvSpPr>
            <p:cNvPr id="6" name="TextBox 5">
              <a:extLst>
                <a:ext uri="{FF2B5EF4-FFF2-40B4-BE49-F238E27FC236}">
                  <a16:creationId xmlns:a16="http://schemas.microsoft.com/office/drawing/2014/main" id="{FB9ABBC6-7ED4-4682-9B15-8ADA8ACCEABA}"/>
                </a:ext>
              </a:extLst>
            </p:cNvPr>
            <p:cNvSpPr txBox="1"/>
            <p:nvPr/>
          </p:nvSpPr>
          <p:spPr>
            <a:xfrm>
              <a:off x="3059831" y="2116291"/>
              <a:ext cx="2760887" cy="262264"/>
            </a:xfrm>
            <a:prstGeom prst="rect">
              <a:avLst/>
            </a:prstGeom>
            <a:noFill/>
          </p:spPr>
          <p:txBody>
            <a:bodyPr wrap="square" rtlCol="0">
              <a:spAutoFit/>
            </a:bodyPr>
            <a:lstStyle/>
            <a:p>
              <a:r>
                <a:rPr lang="en-US" altLang="ko-KR" sz="1400" dirty="0">
                  <a:solidFill>
                    <a:schemeClr val="tx1">
                      <a:lumMod val="75000"/>
                      <a:lumOff val="25000"/>
                    </a:schemeClr>
                  </a:solidFill>
                  <a:cs typeface="Arial" pitchFamily="34" charset="0"/>
                </a:rPr>
                <a:t>Contents  Here </a:t>
              </a:r>
              <a:endParaRPr lang="ko-KR" altLang="en-US" sz="1400" dirty="0">
                <a:solidFill>
                  <a:schemeClr val="tx1">
                    <a:lumMod val="75000"/>
                    <a:lumOff val="25000"/>
                  </a:schemeClr>
                </a:solidFill>
                <a:cs typeface="Arial" pitchFamily="34" charset="0"/>
              </a:endParaRPr>
            </a:p>
          </p:txBody>
        </p:sp>
      </p:grpSp>
      <p:grpSp>
        <p:nvGrpSpPr>
          <p:cNvPr id="7" name="Group 6">
            <a:extLst>
              <a:ext uri="{FF2B5EF4-FFF2-40B4-BE49-F238E27FC236}">
                <a16:creationId xmlns:a16="http://schemas.microsoft.com/office/drawing/2014/main" id="{FEBD5B4E-6491-49BD-8428-C138D1CB00AB}"/>
              </a:ext>
            </a:extLst>
          </p:cNvPr>
          <p:cNvGrpSpPr/>
          <p:nvPr/>
        </p:nvGrpSpPr>
        <p:grpSpPr>
          <a:xfrm>
            <a:off x="3987848" y="1794784"/>
            <a:ext cx="720080" cy="720080"/>
            <a:chOff x="2318399" y="1937948"/>
            <a:chExt cx="720080" cy="720080"/>
          </a:xfrm>
        </p:grpSpPr>
        <p:sp>
          <p:nvSpPr>
            <p:cNvPr id="8" name="Oval 7">
              <a:extLst>
                <a:ext uri="{FF2B5EF4-FFF2-40B4-BE49-F238E27FC236}">
                  <a16:creationId xmlns:a16="http://schemas.microsoft.com/office/drawing/2014/main" id="{1C91280A-1348-4CB6-AE33-F502A859160E}"/>
                </a:ext>
              </a:extLst>
            </p:cNvPr>
            <p:cNvSpPr/>
            <p:nvPr/>
          </p:nvSpPr>
          <p:spPr>
            <a:xfrm>
              <a:off x="2318399" y="1937948"/>
              <a:ext cx="720080" cy="72008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9" name="TextBox 8">
              <a:extLst>
                <a:ext uri="{FF2B5EF4-FFF2-40B4-BE49-F238E27FC236}">
                  <a16:creationId xmlns:a16="http://schemas.microsoft.com/office/drawing/2014/main" id="{8DCB3970-1B93-4B01-89E7-FDD984927658}"/>
                </a:ext>
              </a:extLst>
            </p:cNvPr>
            <p:cNvSpPr txBox="1"/>
            <p:nvPr/>
          </p:nvSpPr>
          <p:spPr>
            <a:xfrm>
              <a:off x="2395036" y="2144100"/>
              <a:ext cx="566806" cy="307777"/>
            </a:xfrm>
            <a:prstGeom prst="rect">
              <a:avLst/>
            </a:prstGeom>
            <a:noFill/>
          </p:spPr>
          <p:txBody>
            <a:bodyPr wrap="square" rtlCol="0">
              <a:spAutoFit/>
            </a:bodyPr>
            <a:lstStyle/>
            <a:p>
              <a:pPr algn="ctr"/>
              <a:r>
                <a:rPr lang="en-US" altLang="ko-KR" sz="1400" b="1" dirty="0">
                  <a:solidFill>
                    <a:schemeClr val="bg1"/>
                  </a:solidFill>
                  <a:cs typeface="Arial" pitchFamily="34" charset="0"/>
                </a:rPr>
                <a:t>60%</a:t>
              </a:r>
              <a:endParaRPr lang="ko-KR" altLang="en-US" sz="1400" b="1" dirty="0">
                <a:solidFill>
                  <a:schemeClr val="bg1"/>
                </a:solidFill>
                <a:cs typeface="Arial" pitchFamily="34" charset="0"/>
              </a:endParaRPr>
            </a:p>
          </p:txBody>
        </p:sp>
      </p:grpSp>
      <p:grpSp>
        <p:nvGrpSpPr>
          <p:cNvPr id="10" name="Group 9">
            <a:extLst>
              <a:ext uri="{FF2B5EF4-FFF2-40B4-BE49-F238E27FC236}">
                <a16:creationId xmlns:a16="http://schemas.microsoft.com/office/drawing/2014/main" id="{EC0D6982-8730-499A-8854-1018A0162F39}"/>
              </a:ext>
            </a:extLst>
          </p:cNvPr>
          <p:cNvGrpSpPr/>
          <p:nvPr/>
        </p:nvGrpSpPr>
        <p:grpSpPr>
          <a:xfrm>
            <a:off x="859177" y="4684907"/>
            <a:ext cx="720080" cy="720080"/>
            <a:chOff x="1990010" y="4813895"/>
            <a:chExt cx="720080" cy="720080"/>
          </a:xfrm>
        </p:grpSpPr>
        <p:sp>
          <p:nvSpPr>
            <p:cNvPr id="11" name="Oval 10">
              <a:extLst>
                <a:ext uri="{FF2B5EF4-FFF2-40B4-BE49-F238E27FC236}">
                  <a16:creationId xmlns:a16="http://schemas.microsoft.com/office/drawing/2014/main" id="{343D1354-6923-4CCB-A347-598AC4748F61}"/>
                </a:ext>
              </a:extLst>
            </p:cNvPr>
            <p:cNvSpPr/>
            <p:nvPr/>
          </p:nvSpPr>
          <p:spPr>
            <a:xfrm>
              <a:off x="1990010" y="4813895"/>
              <a:ext cx="720080" cy="7200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09B89524-745A-4D48-B93D-FC0545BB41B0}"/>
                </a:ext>
              </a:extLst>
            </p:cNvPr>
            <p:cNvSpPr txBox="1"/>
            <p:nvPr/>
          </p:nvSpPr>
          <p:spPr>
            <a:xfrm>
              <a:off x="2066647" y="5020047"/>
              <a:ext cx="566806" cy="307777"/>
            </a:xfrm>
            <a:prstGeom prst="rect">
              <a:avLst/>
            </a:prstGeom>
            <a:noFill/>
          </p:spPr>
          <p:txBody>
            <a:bodyPr wrap="square" rtlCol="0">
              <a:spAutoFit/>
            </a:bodyPr>
            <a:lstStyle/>
            <a:p>
              <a:pPr algn="ctr"/>
              <a:r>
                <a:rPr lang="en-US" altLang="ko-KR" sz="1400" b="1" dirty="0">
                  <a:solidFill>
                    <a:schemeClr val="bg1"/>
                  </a:solidFill>
                  <a:cs typeface="Arial" pitchFamily="34" charset="0"/>
                </a:rPr>
                <a:t>20%</a:t>
              </a:r>
              <a:endParaRPr lang="ko-KR" altLang="en-US" sz="1400" b="1" dirty="0">
                <a:solidFill>
                  <a:schemeClr val="bg1"/>
                </a:solidFill>
                <a:cs typeface="Arial" pitchFamily="34" charset="0"/>
              </a:endParaRPr>
            </a:p>
          </p:txBody>
        </p:sp>
      </p:grpSp>
      <p:grpSp>
        <p:nvGrpSpPr>
          <p:cNvPr id="13" name="Group 12">
            <a:extLst>
              <a:ext uri="{FF2B5EF4-FFF2-40B4-BE49-F238E27FC236}">
                <a16:creationId xmlns:a16="http://schemas.microsoft.com/office/drawing/2014/main" id="{1B55D314-46A8-48E3-B84E-00C599254686}"/>
              </a:ext>
            </a:extLst>
          </p:cNvPr>
          <p:cNvGrpSpPr/>
          <p:nvPr/>
        </p:nvGrpSpPr>
        <p:grpSpPr>
          <a:xfrm>
            <a:off x="4327299" y="5322650"/>
            <a:ext cx="720080" cy="720080"/>
            <a:chOff x="3577722" y="4813895"/>
            <a:chExt cx="720080" cy="720080"/>
          </a:xfrm>
        </p:grpSpPr>
        <p:sp>
          <p:nvSpPr>
            <p:cNvPr id="14" name="Oval 13">
              <a:extLst>
                <a:ext uri="{FF2B5EF4-FFF2-40B4-BE49-F238E27FC236}">
                  <a16:creationId xmlns:a16="http://schemas.microsoft.com/office/drawing/2014/main" id="{BE52BD91-59AC-47F1-B2BD-B07FB7BAD7F3}"/>
                </a:ext>
              </a:extLst>
            </p:cNvPr>
            <p:cNvSpPr/>
            <p:nvPr/>
          </p:nvSpPr>
          <p:spPr>
            <a:xfrm>
              <a:off x="3577722" y="4813895"/>
              <a:ext cx="720080" cy="72008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535C1810-61F4-48FD-9F98-2C1AA0936A4D}"/>
                </a:ext>
              </a:extLst>
            </p:cNvPr>
            <p:cNvSpPr txBox="1"/>
            <p:nvPr/>
          </p:nvSpPr>
          <p:spPr>
            <a:xfrm>
              <a:off x="3654359" y="5020047"/>
              <a:ext cx="566806" cy="307777"/>
            </a:xfrm>
            <a:prstGeom prst="rect">
              <a:avLst/>
            </a:prstGeom>
            <a:noFill/>
          </p:spPr>
          <p:txBody>
            <a:bodyPr wrap="square" rtlCol="0">
              <a:spAutoFit/>
            </a:bodyPr>
            <a:lstStyle/>
            <a:p>
              <a:pPr algn="ctr"/>
              <a:r>
                <a:rPr lang="en-US" altLang="ko-KR" sz="1400" b="1" dirty="0">
                  <a:solidFill>
                    <a:schemeClr val="bg1"/>
                  </a:solidFill>
                  <a:cs typeface="Arial" pitchFamily="34" charset="0"/>
                </a:rPr>
                <a:t>15%</a:t>
              </a:r>
              <a:endParaRPr lang="ko-KR" altLang="en-US" sz="1400" b="1" dirty="0">
                <a:solidFill>
                  <a:schemeClr val="bg1"/>
                </a:solidFill>
                <a:cs typeface="Arial" pitchFamily="34" charset="0"/>
              </a:endParaRPr>
            </a:p>
          </p:txBody>
        </p:sp>
      </p:grpSp>
      <p:sp>
        <p:nvSpPr>
          <p:cNvPr id="16" name="TextBox 15">
            <a:extLst>
              <a:ext uri="{FF2B5EF4-FFF2-40B4-BE49-F238E27FC236}">
                <a16:creationId xmlns:a16="http://schemas.microsoft.com/office/drawing/2014/main" id="{7E27FB24-B079-4C40-AFAB-15811CCF171C}"/>
              </a:ext>
            </a:extLst>
          </p:cNvPr>
          <p:cNvSpPr txBox="1"/>
          <p:nvPr/>
        </p:nvSpPr>
        <p:spPr>
          <a:xfrm>
            <a:off x="7179863" y="1994449"/>
            <a:ext cx="566806" cy="261610"/>
          </a:xfrm>
          <a:prstGeom prst="rect">
            <a:avLst/>
          </a:prstGeom>
          <a:noFill/>
        </p:spPr>
        <p:txBody>
          <a:bodyPr wrap="square" rtlCol="0">
            <a:spAutoFit/>
          </a:bodyPr>
          <a:lstStyle/>
          <a:p>
            <a:pPr algn="ctr"/>
            <a:r>
              <a:rPr lang="en-US" altLang="ko-KR" sz="1100" b="1" dirty="0">
                <a:solidFill>
                  <a:schemeClr val="bg1"/>
                </a:solidFill>
                <a:cs typeface="Arial" pitchFamily="34" charset="0"/>
              </a:rPr>
              <a:t>15%</a:t>
            </a:r>
            <a:endParaRPr lang="ko-KR" altLang="en-US" sz="1100" b="1" dirty="0">
              <a:solidFill>
                <a:schemeClr val="bg1"/>
              </a:solidFill>
              <a:cs typeface="Arial" pitchFamily="34" charset="0"/>
            </a:endParaRPr>
          </a:p>
        </p:txBody>
      </p:sp>
      <p:sp>
        <p:nvSpPr>
          <p:cNvPr id="17" name="TextBox 16">
            <a:extLst>
              <a:ext uri="{FF2B5EF4-FFF2-40B4-BE49-F238E27FC236}">
                <a16:creationId xmlns:a16="http://schemas.microsoft.com/office/drawing/2014/main" id="{19266C57-8492-4875-9FCE-FD59473881AB}"/>
              </a:ext>
            </a:extLst>
          </p:cNvPr>
          <p:cNvSpPr txBox="1"/>
          <p:nvPr/>
        </p:nvSpPr>
        <p:spPr>
          <a:xfrm>
            <a:off x="7012546" y="2334216"/>
            <a:ext cx="566806" cy="261610"/>
          </a:xfrm>
          <a:prstGeom prst="rect">
            <a:avLst/>
          </a:prstGeom>
          <a:noFill/>
        </p:spPr>
        <p:txBody>
          <a:bodyPr wrap="square" rtlCol="0">
            <a:spAutoFit/>
          </a:bodyPr>
          <a:lstStyle/>
          <a:p>
            <a:pPr algn="ctr"/>
            <a:r>
              <a:rPr lang="en-US" altLang="ko-KR" sz="1100" b="1" dirty="0">
                <a:solidFill>
                  <a:schemeClr val="bg1"/>
                </a:solidFill>
                <a:cs typeface="Arial" pitchFamily="34" charset="0"/>
              </a:rPr>
              <a:t>20%</a:t>
            </a:r>
            <a:endParaRPr lang="ko-KR" altLang="en-US" sz="1100" b="1" dirty="0">
              <a:solidFill>
                <a:schemeClr val="bg1"/>
              </a:solidFill>
              <a:cs typeface="Arial" pitchFamily="34" charset="0"/>
            </a:endParaRPr>
          </a:p>
        </p:txBody>
      </p:sp>
      <p:sp>
        <p:nvSpPr>
          <p:cNvPr id="18" name="TextBox 17">
            <a:extLst>
              <a:ext uri="{FF2B5EF4-FFF2-40B4-BE49-F238E27FC236}">
                <a16:creationId xmlns:a16="http://schemas.microsoft.com/office/drawing/2014/main" id="{7FA4EE70-5580-450F-9384-9F1AA7B58DC9}"/>
              </a:ext>
            </a:extLst>
          </p:cNvPr>
          <p:cNvSpPr txBox="1"/>
          <p:nvPr/>
        </p:nvSpPr>
        <p:spPr>
          <a:xfrm>
            <a:off x="7648409" y="2430516"/>
            <a:ext cx="566806" cy="261610"/>
          </a:xfrm>
          <a:prstGeom prst="rect">
            <a:avLst/>
          </a:prstGeom>
          <a:noFill/>
        </p:spPr>
        <p:txBody>
          <a:bodyPr wrap="square" rtlCol="0">
            <a:spAutoFit/>
          </a:bodyPr>
          <a:lstStyle/>
          <a:p>
            <a:pPr algn="ctr"/>
            <a:r>
              <a:rPr lang="en-US" altLang="ko-KR" sz="1100" b="1" dirty="0">
                <a:solidFill>
                  <a:schemeClr val="bg1"/>
                </a:solidFill>
                <a:cs typeface="Arial" pitchFamily="34" charset="0"/>
              </a:rPr>
              <a:t>60%</a:t>
            </a:r>
            <a:endParaRPr lang="ko-KR" altLang="en-US" sz="1100" b="1" dirty="0">
              <a:solidFill>
                <a:schemeClr val="bg1"/>
              </a:solidFill>
              <a:cs typeface="Arial" pitchFamily="34" charset="0"/>
            </a:endParaRPr>
          </a:p>
        </p:txBody>
      </p:sp>
      <p:sp>
        <p:nvSpPr>
          <p:cNvPr id="19" name="TextBox 18">
            <a:extLst>
              <a:ext uri="{FF2B5EF4-FFF2-40B4-BE49-F238E27FC236}">
                <a16:creationId xmlns:a16="http://schemas.microsoft.com/office/drawing/2014/main" id="{4B0069C8-A14C-4904-A2A5-8B93A16667A4}"/>
              </a:ext>
            </a:extLst>
          </p:cNvPr>
          <p:cNvSpPr txBox="1"/>
          <p:nvPr/>
        </p:nvSpPr>
        <p:spPr>
          <a:xfrm>
            <a:off x="8574406" y="3489536"/>
            <a:ext cx="3002845" cy="830997"/>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This PowerPoint Template has clean and neutral design that can be adapted to any content and meets various market segments.</a:t>
            </a:r>
          </a:p>
        </p:txBody>
      </p:sp>
      <p:grpSp>
        <p:nvGrpSpPr>
          <p:cNvPr id="20" name="Group 19">
            <a:extLst>
              <a:ext uri="{FF2B5EF4-FFF2-40B4-BE49-F238E27FC236}">
                <a16:creationId xmlns:a16="http://schemas.microsoft.com/office/drawing/2014/main" id="{031BDA59-08DA-4D08-9B6B-1A7A994FB9EF}"/>
              </a:ext>
            </a:extLst>
          </p:cNvPr>
          <p:cNvGrpSpPr/>
          <p:nvPr/>
        </p:nvGrpSpPr>
        <p:grpSpPr>
          <a:xfrm>
            <a:off x="7595512" y="3544053"/>
            <a:ext cx="960985" cy="721963"/>
            <a:chOff x="5515436" y="3593272"/>
            <a:chExt cx="996474" cy="721963"/>
          </a:xfrm>
        </p:grpSpPr>
        <p:sp>
          <p:nvSpPr>
            <p:cNvPr id="21" name="Content Placeholder 3">
              <a:extLst>
                <a:ext uri="{FF2B5EF4-FFF2-40B4-BE49-F238E27FC236}">
                  <a16:creationId xmlns:a16="http://schemas.microsoft.com/office/drawing/2014/main" id="{410C8B8F-152B-41F5-AD27-87DE63700C53}"/>
                </a:ext>
              </a:extLst>
            </p:cNvPr>
            <p:cNvSpPr txBox="1">
              <a:spLocks/>
            </p:cNvSpPr>
            <p:nvPr/>
          </p:nvSpPr>
          <p:spPr>
            <a:xfrm>
              <a:off x="5518461" y="3999853"/>
              <a:ext cx="993449" cy="315382"/>
            </a:xfrm>
            <a:prstGeom prst="rect">
              <a:avLst/>
            </a:prstGeom>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tLang="ko-KR" sz="1400" dirty="0">
                  <a:solidFill>
                    <a:schemeClr val="tx1">
                      <a:lumMod val="75000"/>
                      <a:lumOff val="25000"/>
                    </a:schemeClr>
                  </a:solidFill>
                  <a:cs typeface="Arial" pitchFamily="34" charset="0"/>
                </a:rPr>
                <a:t>Text Here</a:t>
              </a:r>
              <a:endParaRPr lang="ko-KR" altLang="en-US" sz="1400" dirty="0">
                <a:solidFill>
                  <a:schemeClr val="tx1">
                    <a:lumMod val="75000"/>
                    <a:lumOff val="25000"/>
                  </a:schemeClr>
                </a:solidFill>
                <a:cs typeface="Arial" pitchFamily="34" charset="0"/>
              </a:endParaRPr>
            </a:p>
          </p:txBody>
        </p:sp>
        <p:sp>
          <p:nvSpPr>
            <p:cNvPr id="22" name="TextBox 21">
              <a:extLst>
                <a:ext uri="{FF2B5EF4-FFF2-40B4-BE49-F238E27FC236}">
                  <a16:creationId xmlns:a16="http://schemas.microsoft.com/office/drawing/2014/main" id="{2238F787-B3B7-4DEA-92E4-8ABED0476109}"/>
                </a:ext>
              </a:extLst>
            </p:cNvPr>
            <p:cNvSpPr txBox="1"/>
            <p:nvPr/>
          </p:nvSpPr>
          <p:spPr>
            <a:xfrm>
              <a:off x="5515436" y="3593272"/>
              <a:ext cx="996474" cy="400110"/>
            </a:xfrm>
            <a:prstGeom prst="rect">
              <a:avLst/>
            </a:prstGeom>
            <a:noFill/>
          </p:spPr>
          <p:txBody>
            <a:bodyPr wrap="square" rtlCol="0">
              <a:spAutoFit/>
            </a:bodyPr>
            <a:lstStyle/>
            <a:p>
              <a:pPr algn="ctr"/>
              <a:r>
                <a:rPr lang="en-US" altLang="ko-KR" sz="2000" b="1" dirty="0">
                  <a:solidFill>
                    <a:schemeClr val="tx1">
                      <a:lumMod val="75000"/>
                      <a:lumOff val="25000"/>
                    </a:schemeClr>
                  </a:solidFill>
                  <a:cs typeface="Arial" pitchFamily="34" charset="0"/>
                </a:rPr>
                <a:t>20%</a:t>
              </a:r>
              <a:endParaRPr lang="ko-KR" altLang="en-US" sz="2000" b="1" dirty="0">
                <a:solidFill>
                  <a:schemeClr val="tx1">
                    <a:lumMod val="75000"/>
                    <a:lumOff val="25000"/>
                  </a:schemeClr>
                </a:solidFill>
                <a:cs typeface="Arial" pitchFamily="34" charset="0"/>
              </a:endParaRPr>
            </a:p>
          </p:txBody>
        </p:sp>
      </p:grpSp>
      <p:sp>
        <p:nvSpPr>
          <p:cNvPr id="23" name="TextBox 22">
            <a:extLst>
              <a:ext uri="{FF2B5EF4-FFF2-40B4-BE49-F238E27FC236}">
                <a16:creationId xmlns:a16="http://schemas.microsoft.com/office/drawing/2014/main" id="{C45E9C4D-6BBA-46C3-B0B3-2AFA23311EA4}"/>
              </a:ext>
            </a:extLst>
          </p:cNvPr>
          <p:cNvSpPr txBox="1"/>
          <p:nvPr/>
        </p:nvSpPr>
        <p:spPr>
          <a:xfrm>
            <a:off x="8574406" y="4390149"/>
            <a:ext cx="3002845" cy="830997"/>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This PowerPoint Template has clean and neutral design that can be adapted to any content and meets various market segments.</a:t>
            </a:r>
          </a:p>
        </p:txBody>
      </p:sp>
      <p:grpSp>
        <p:nvGrpSpPr>
          <p:cNvPr id="24" name="Group 23">
            <a:extLst>
              <a:ext uri="{FF2B5EF4-FFF2-40B4-BE49-F238E27FC236}">
                <a16:creationId xmlns:a16="http://schemas.microsoft.com/office/drawing/2014/main" id="{74F953E5-17E6-4FE3-A95D-3E997ED4F59B}"/>
              </a:ext>
            </a:extLst>
          </p:cNvPr>
          <p:cNvGrpSpPr/>
          <p:nvPr/>
        </p:nvGrpSpPr>
        <p:grpSpPr>
          <a:xfrm>
            <a:off x="7595512" y="4444666"/>
            <a:ext cx="960985" cy="721963"/>
            <a:chOff x="5515436" y="3593272"/>
            <a:chExt cx="996474" cy="721963"/>
          </a:xfrm>
        </p:grpSpPr>
        <p:sp>
          <p:nvSpPr>
            <p:cNvPr id="25" name="Content Placeholder 3">
              <a:extLst>
                <a:ext uri="{FF2B5EF4-FFF2-40B4-BE49-F238E27FC236}">
                  <a16:creationId xmlns:a16="http://schemas.microsoft.com/office/drawing/2014/main" id="{3189D7B1-CBDE-4E01-A633-203DD4075761}"/>
                </a:ext>
              </a:extLst>
            </p:cNvPr>
            <p:cNvSpPr txBox="1">
              <a:spLocks/>
            </p:cNvSpPr>
            <p:nvPr/>
          </p:nvSpPr>
          <p:spPr>
            <a:xfrm>
              <a:off x="5518461" y="3999853"/>
              <a:ext cx="993449" cy="315382"/>
            </a:xfrm>
            <a:prstGeom prst="rect">
              <a:avLst/>
            </a:prstGeom>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tLang="ko-KR" sz="1400" dirty="0">
                  <a:solidFill>
                    <a:schemeClr val="tx1">
                      <a:lumMod val="75000"/>
                      <a:lumOff val="25000"/>
                    </a:schemeClr>
                  </a:solidFill>
                  <a:cs typeface="Arial" pitchFamily="34" charset="0"/>
                </a:rPr>
                <a:t>Text Here</a:t>
              </a:r>
              <a:endParaRPr lang="ko-KR" altLang="en-US" sz="1400" dirty="0">
                <a:solidFill>
                  <a:schemeClr val="tx1">
                    <a:lumMod val="75000"/>
                    <a:lumOff val="25000"/>
                  </a:schemeClr>
                </a:solidFill>
                <a:cs typeface="Arial" pitchFamily="34" charset="0"/>
              </a:endParaRPr>
            </a:p>
          </p:txBody>
        </p:sp>
        <p:sp>
          <p:nvSpPr>
            <p:cNvPr id="26" name="TextBox 25">
              <a:extLst>
                <a:ext uri="{FF2B5EF4-FFF2-40B4-BE49-F238E27FC236}">
                  <a16:creationId xmlns:a16="http://schemas.microsoft.com/office/drawing/2014/main" id="{721B7BBB-2A20-4716-B03A-7BBDDD5360D1}"/>
                </a:ext>
              </a:extLst>
            </p:cNvPr>
            <p:cNvSpPr txBox="1"/>
            <p:nvPr/>
          </p:nvSpPr>
          <p:spPr>
            <a:xfrm>
              <a:off x="5515436" y="3593272"/>
              <a:ext cx="944424" cy="400110"/>
            </a:xfrm>
            <a:prstGeom prst="rect">
              <a:avLst/>
            </a:prstGeom>
            <a:noFill/>
          </p:spPr>
          <p:txBody>
            <a:bodyPr wrap="square" rtlCol="0">
              <a:spAutoFit/>
            </a:bodyPr>
            <a:lstStyle/>
            <a:p>
              <a:pPr algn="ctr"/>
              <a:r>
                <a:rPr lang="en-US" altLang="ko-KR" sz="2000" b="1" dirty="0">
                  <a:solidFill>
                    <a:schemeClr val="tx1">
                      <a:lumMod val="75000"/>
                      <a:lumOff val="25000"/>
                    </a:schemeClr>
                  </a:solidFill>
                  <a:cs typeface="Arial" pitchFamily="34" charset="0"/>
                </a:rPr>
                <a:t>60%</a:t>
              </a:r>
              <a:endParaRPr lang="ko-KR" altLang="en-US" sz="2000" b="1" dirty="0">
                <a:solidFill>
                  <a:schemeClr val="tx1">
                    <a:lumMod val="75000"/>
                    <a:lumOff val="25000"/>
                  </a:schemeClr>
                </a:solidFill>
                <a:cs typeface="Arial" pitchFamily="34" charset="0"/>
              </a:endParaRPr>
            </a:p>
          </p:txBody>
        </p:sp>
      </p:grpSp>
      <p:sp>
        <p:nvSpPr>
          <p:cNvPr id="27" name="TextBox 26">
            <a:extLst>
              <a:ext uri="{FF2B5EF4-FFF2-40B4-BE49-F238E27FC236}">
                <a16:creationId xmlns:a16="http://schemas.microsoft.com/office/drawing/2014/main" id="{83CC2A6A-EA6C-49A4-8185-DEF50EB1E03D}"/>
              </a:ext>
            </a:extLst>
          </p:cNvPr>
          <p:cNvSpPr txBox="1"/>
          <p:nvPr/>
        </p:nvSpPr>
        <p:spPr>
          <a:xfrm>
            <a:off x="8574406" y="5290763"/>
            <a:ext cx="3002845" cy="830997"/>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This PowerPoint Template has clean and neutral design that can be adapted to any content and meets various market segments.</a:t>
            </a:r>
          </a:p>
        </p:txBody>
      </p:sp>
      <p:grpSp>
        <p:nvGrpSpPr>
          <p:cNvPr id="28" name="Group 27">
            <a:extLst>
              <a:ext uri="{FF2B5EF4-FFF2-40B4-BE49-F238E27FC236}">
                <a16:creationId xmlns:a16="http://schemas.microsoft.com/office/drawing/2014/main" id="{5A173611-FC77-4BDD-948D-51933D2D014C}"/>
              </a:ext>
            </a:extLst>
          </p:cNvPr>
          <p:cNvGrpSpPr/>
          <p:nvPr/>
        </p:nvGrpSpPr>
        <p:grpSpPr>
          <a:xfrm>
            <a:off x="7595514" y="5345280"/>
            <a:ext cx="960983" cy="721963"/>
            <a:chOff x="5515436" y="3593272"/>
            <a:chExt cx="1032782" cy="721963"/>
          </a:xfrm>
        </p:grpSpPr>
        <p:sp>
          <p:nvSpPr>
            <p:cNvPr id="29" name="Content Placeholder 3">
              <a:extLst>
                <a:ext uri="{FF2B5EF4-FFF2-40B4-BE49-F238E27FC236}">
                  <a16:creationId xmlns:a16="http://schemas.microsoft.com/office/drawing/2014/main" id="{E86E8A56-E335-4483-AA1F-1279F1C54D07}"/>
                </a:ext>
              </a:extLst>
            </p:cNvPr>
            <p:cNvSpPr txBox="1">
              <a:spLocks/>
            </p:cNvSpPr>
            <p:nvPr/>
          </p:nvSpPr>
          <p:spPr>
            <a:xfrm>
              <a:off x="5518462" y="3999853"/>
              <a:ext cx="1029756" cy="315382"/>
            </a:xfrm>
            <a:prstGeom prst="rect">
              <a:avLst/>
            </a:prstGeom>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tLang="ko-KR" sz="1400" dirty="0">
                  <a:solidFill>
                    <a:schemeClr val="tx1">
                      <a:lumMod val="75000"/>
                      <a:lumOff val="25000"/>
                    </a:schemeClr>
                  </a:solidFill>
                  <a:cs typeface="Arial" pitchFamily="34" charset="0"/>
                </a:rPr>
                <a:t>Text Here</a:t>
              </a:r>
              <a:endParaRPr lang="ko-KR" altLang="en-US" sz="1400" dirty="0">
                <a:solidFill>
                  <a:schemeClr val="tx1">
                    <a:lumMod val="75000"/>
                    <a:lumOff val="25000"/>
                  </a:schemeClr>
                </a:solidFill>
                <a:cs typeface="Arial" pitchFamily="34" charset="0"/>
              </a:endParaRPr>
            </a:p>
          </p:txBody>
        </p:sp>
        <p:sp>
          <p:nvSpPr>
            <p:cNvPr id="30" name="TextBox 29">
              <a:extLst>
                <a:ext uri="{FF2B5EF4-FFF2-40B4-BE49-F238E27FC236}">
                  <a16:creationId xmlns:a16="http://schemas.microsoft.com/office/drawing/2014/main" id="{44EE2943-371D-4D09-B93F-3F1B8D56D7E8}"/>
                </a:ext>
              </a:extLst>
            </p:cNvPr>
            <p:cNvSpPr txBox="1"/>
            <p:nvPr/>
          </p:nvSpPr>
          <p:spPr>
            <a:xfrm>
              <a:off x="5515436" y="3593272"/>
              <a:ext cx="996474" cy="400110"/>
            </a:xfrm>
            <a:prstGeom prst="rect">
              <a:avLst/>
            </a:prstGeom>
            <a:noFill/>
          </p:spPr>
          <p:txBody>
            <a:bodyPr wrap="square" rtlCol="0">
              <a:spAutoFit/>
            </a:bodyPr>
            <a:lstStyle/>
            <a:p>
              <a:pPr algn="ctr"/>
              <a:r>
                <a:rPr lang="en-US" altLang="ko-KR" sz="2000" b="1" dirty="0">
                  <a:solidFill>
                    <a:schemeClr val="tx1">
                      <a:lumMod val="75000"/>
                      <a:lumOff val="25000"/>
                    </a:schemeClr>
                  </a:solidFill>
                  <a:cs typeface="Arial" pitchFamily="34" charset="0"/>
                </a:rPr>
                <a:t>15%</a:t>
              </a:r>
              <a:endParaRPr lang="ko-KR" altLang="en-US" sz="2000" b="1" dirty="0">
                <a:solidFill>
                  <a:schemeClr val="tx1">
                    <a:lumMod val="75000"/>
                    <a:lumOff val="25000"/>
                  </a:schemeClr>
                </a:solidFill>
                <a:cs typeface="Arial" pitchFamily="34" charset="0"/>
              </a:endParaRPr>
            </a:p>
          </p:txBody>
        </p:sp>
      </p:grpSp>
      <p:cxnSp>
        <p:nvCxnSpPr>
          <p:cNvPr id="31" name="Straight Connector 30">
            <a:extLst>
              <a:ext uri="{FF2B5EF4-FFF2-40B4-BE49-F238E27FC236}">
                <a16:creationId xmlns:a16="http://schemas.microsoft.com/office/drawing/2014/main" id="{D3E2206C-484B-4C8F-BBDF-1592B582C88C}"/>
              </a:ext>
            </a:extLst>
          </p:cNvPr>
          <p:cNvCxnSpPr>
            <a:cxnSpLocks/>
            <a:stCxn id="8" idx="4"/>
          </p:cNvCxnSpPr>
          <p:nvPr/>
        </p:nvCxnSpPr>
        <p:spPr>
          <a:xfrm>
            <a:off x="4347888" y="2514864"/>
            <a:ext cx="125200" cy="984847"/>
          </a:xfrm>
          <a:prstGeom prst="line">
            <a:avLst/>
          </a:prstGeom>
          <a:ln>
            <a:solidFill>
              <a:schemeClr val="accent3"/>
            </a:solidFill>
            <a:tailEnd type="ova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C35C37FF-AB99-4807-861D-1E20EAB3F60A}"/>
              </a:ext>
            </a:extLst>
          </p:cNvPr>
          <p:cNvCxnSpPr>
            <a:cxnSpLocks/>
            <a:stCxn id="11" idx="7"/>
          </p:cNvCxnSpPr>
          <p:nvPr/>
        </p:nvCxnSpPr>
        <p:spPr>
          <a:xfrm flipV="1">
            <a:off x="1473804" y="3867444"/>
            <a:ext cx="267312" cy="922916"/>
          </a:xfrm>
          <a:prstGeom prst="line">
            <a:avLst/>
          </a:prstGeom>
          <a:ln>
            <a:solidFill>
              <a:schemeClr val="accent2"/>
            </a:solidFill>
            <a:tailEnd type="ova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A6B63A12-4D0A-4860-B552-556D05D5FAD4}"/>
              </a:ext>
            </a:extLst>
          </p:cNvPr>
          <p:cNvCxnSpPr>
            <a:cxnSpLocks/>
            <a:stCxn id="14" idx="6"/>
          </p:cNvCxnSpPr>
          <p:nvPr/>
        </p:nvCxnSpPr>
        <p:spPr>
          <a:xfrm flipV="1">
            <a:off x="5047379" y="5087118"/>
            <a:ext cx="796186" cy="595572"/>
          </a:xfrm>
          <a:prstGeom prst="line">
            <a:avLst/>
          </a:prstGeom>
          <a:ln>
            <a:solidFill>
              <a:schemeClr val="accent4"/>
            </a:solidFill>
            <a:tailEnd type="oval"/>
          </a:ln>
        </p:spPr>
        <p:style>
          <a:lnRef idx="1">
            <a:schemeClr val="accent1"/>
          </a:lnRef>
          <a:fillRef idx="0">
            <a:schemeClr val="accent1"/>
          </a:fillRef>
          <a:effectRef idx="0">
            <a:schemeClr val="accent1"/>
          </a:effectRef>
          <a:fontRef idx="minor">
            <a:schemeClr val="tx1"/>
          </a:fontRef>
        </p:style>
      </p:cxnSp>
      <p:sp>
        <p:nvSpPr>
          <p:cNvPr id="34" name="Rectangle 30">
            <a:extLst>
              <a:ext uri="{FF2B5EF4-FFF2-40B4-BE49-F238E27FC236}">
                <a16:creationId xmlns:a16="http://schemas.microsoft.com/office/drawing/2014/main" id="{AF81245A-718F-49A5-B648-5E8853493538}"/>
              </a:ext>
            </a:extLst>
          </p:cNvPr>
          <p:cNvSpPr/>
          <p:nvPr/>
        </p:nvSpPr>
        <p:spPr>
          <a:xfrm>
            <a:off x="7062011" y="3711389"/>
            <a:ext cx="396914" cy="395754"/>
          </a:xfrm>
          <a:custGeom>
            <a:avLst/>
            <a:gdLst/>
            <a:ahLst/>
            <a:cxnLst/>
            <a:rect l="l" t="t" r="r" b="b"/>
            <a:pathLst>
              <a:path w="3240000" h="3230531">
                <a:moveTo>
                  <a:pt x="720000" y="2697973"/>
                </a:moveTo>
                <a:cubicBezTo>
                  <a:pt x="680235" y="2697973"/>
                  <a:pt x="648000" y="2730208"/>
                  <a:pt x="648000" y="2769973"/>
                </a:cubicBezTo>
                <a:cubicBezTo>
                  <a:pt x="648000" y="2809738"/>
                  <a:pt x="680235" y="2841973"/>
                  <a:pt x="720000" y="2841973"/>
                </a:cubicBezTo>
                <a:lnTo>
                  <a:pt x="2520000" y="2841973"/>
                </a:lnTo>
                <a:cubicBezTo>
                  <a:pt x="2559765" y="2841973"/>
                  <a:pt x="2592000" y="2809738"/>
                  <a:pt x="2592000" y="2769973"/>
                </a:cubicBezTo>
                <a:cubicBezTo>
                  <a:pt x="2592000" y="2730208"/>
                  <a:pt x="2559765" y="2697973"/>
                  <a:pt x="2520000" y="2697973"/>
                </a:cubicBezTo>
                <a:close/>
                <a:moveTo>
                  <a:pt x="720000" y="2366733"/>
                </a:moveTo>
                <a:cubicBezTo>
                  <a:pt x="680235" y="2366733"/>
                  <a:pt x="648000" y="2398968"/>
                  <a:pt x="648000" y="2438733"/>
                </a:cubicBezTo>
                <a:cubicBezTo>
                  <a:pt x="648000" y="2478498"/>
                  <a:pt x="680235" y="2510733"/>
                  <a:pt x="720000" y="2510733"/>
                </a:cubicBezTo>
                <a:lnTo>
                  <a:pt x="2520000" y="2510733"/>
                </a:lnTo>
                <a:cubicBezTo>
                  <a:pt x="2559765" y="2510733"/>
                  <a:pt x="2592000" y="2478498"/>
                  <a:pt x="2592000" y="2438733"/>
                </a:cubicBezTo>
                <a:cubicBezTo>
                  <a:pt x="2592000" y="2398968"/>
                  <a:pt x="2559765" y="2366733"/>
                  <a:pt x="2520000" y="2366733"/>
                </a:cubicBezTo>
                <a:close/>
                <a:moveTo>
                  <a:pt x="720000" y="2035493"/>
                </a:moveTo>
                <a:cubicBezTo>
                  <a:pt x="680235" y="2035493"/>
                  <a:pt x="648000" y="2067728"/>
                  <a:pt x="648000" y="2107493"/>
                </a:cubicBezTo>
                <a:cubicBezTo>
                  <a:pt x="648000" y="2147258"/>
                  <a:pt x="680235" y="2179493"/>
                  <a:pt x="720000" y="2179493"/>
                </a:cubicBezTo>
                <a:lnTo>
                  <a:pt x="2520000" y="2179493"/>
                </a:lnTo>
                <a:cubicBezTo>
                  <a:pt x="2559765" y="2179493"/>
                  <a:pt x="2592000" y="2147258"/>
                  <a:pt x="2592000" y="2107493"/>
                </a:cubicBezTo>
                <a:cubicBezTo>
                  <a:pt x="2592000" y="2067728"/>
                  <a:pt x="2559765" y="2035493"/>
                  <a:pt x="2520000" y="2035493"/>
                </a:cubicBezTo>
                <a:close/>
                <a:moveTo>
                  <a:pt x="720000" y="1704253"/>
                </a:moveTo>
                <a:cubicBezTo>
                  <a:pt x="680235" y="1704253"/>
                  <a:pt x="648000" y="1736488"/>
                  <a:pt x="648000" y="1776253"/>
                </a:cubicBezTo>
                <a:cubicBezTo>
                  <a:pt x="648000" y="1816018"/>
                  <a:pt x="680235" y="1848253"/>
                  <a:pt x="720000" y="1848253"/>
                </a:cubicBezTo>
                <a:lnTo>
                  <a:pt x="2520000" y="1848253"/>
                </a:lnTo>
                <a:cubicBezTo>
                  <a:pt x="2559765" y="1848253"/>
                  <a:pt x="2592000" y="1816018"/>
                  <a:pt x="2592000" y="1776253"/>
                </a:cubicBezTo>
                <a:cubicBezTo>
                  <a:pt x="2592000" y="1736488"/>
                  <a:pt x="2559765" y="1704253"/>
                  <a:pt x="2520000" y="1704253"/>
                </a:cubicBezTo>
                <a:close/>
                <a:moveTo>
                  <a:pt x="720000" y="1373013"/>
                </a:moveTo>
                <a:cubicBezTo>
                  <a:pt x="680235" y="1373013"/>
                  <a:pt x="648000" y="1405248"/>
                  <a:pt x="648000" y="1445013"/>
                </a:cubicBezTo>
                <a:cubicBezTo>
                  <a:pt x="648000" y="1484778"/>
                  <a:pt x="680235" y="1517013"/>
                  <a:pt x="720000" y="1517013"/>
                </a:cubicBezTo>
                <a:lnTo>
                  <a:pt x="2520000" y="1517013"/>
                </a:lnTo>
                <a:cubicBezTo>
                  <a:pt x="2559765" y="1517013"/>
                  <a:pt x="2592000" y="1484778"/>
                  <a:pt x="2592000" y="1445013"/>
                </a:cubicBezTo>
                <a:cubicBezTo>
                  <a:pt x="2592000" y="1405248"/>
                  <a:pt x="2559765" y="1373013"/>
                  <a:pt x="2520000" y="1373013"/>
                </a:cubicBezTo>
                <a:close/>
                <a:moveTo>
                  <a:pt x="720000" y="1041773"/>
                </a:moveTo>
                <a:cubicBezTo>
                  <a:pt x="680235" y="1041773"/>
                  <a:pt x="648000" y="1074008"/>
                  <a:pt x="648000" y="1113773"/>
                </a:cubicBezTo>
                <a:cubicBezTo>
                  <a:pt x="648000" y="1153538"/>
                  <a:pt x="680235" y="1185773"/>
                  <a:pt x="720000" y="1185773"/>
                </a:cubicBezTo>
                <a:lnTo>
                  <a:pt x="2520000" y="1185773"/>
                </a:lnTo>
                <a:cubicBezTo>
                  <a:pt x="2559765" y="1185773"/>
                  <a:pt x="2592000" y="1153538"/>
                  <a:pt x="2592000" y="1113773"/>
                </a:cubicBezTo>
                <a:cubicBezTo>
                  <a:pt x="2592000" y="1074008"/>
                  <a:pt x="2559765" y="1041773"/>
                  <a:pt x="2520000" y="1041773"/>
                </a:cubicBezTo>
                <a:close/>
                <a:moveTo>
                  <a:pt x="0" y="305988"/>
                </a:moveTo>
                <a:lnTo>
                  <a:pt x="181957" y="305988"/>
                </a:lnTo>
                <a:lnTo>
                  <a:pt x="181957" y="470032"/>
                </a:lnTo>
                <a:cubicBezTo>
                  <a:pt x="181957" y="599267"/>
                  <a:pt x="286722" y="704032"/>
                  <a:pt x="415957" y="704032"/>
                </a:cubicBezTo>
                <a:cubicBezTo>
                  <a:pt x="545192" y="704032"/>
                  <a:pt x="649957" y="599267"/>
                  <a:pt x="649957" y="470032"/>
                </a:cubicBezTo>
                <a:lnTo>
                  <a:pt x="649957" y="305988"/>
                </a:lnTo>
                <a:lnTo>
                  <a:pt x="802357" y="305988"/>
                </a:lnTo>
                <a:lnTo>
                  <a:pt x="802357" y="470031"/>
                </a:lnTo>
                <a:cubicBezTo>
                  <a:pt x="802357" y="599266"/>
                  <a:pt x="907122" y="704031"/>
                  <a:pt x="1036357" y="704031"/>
                </a:cubicBezTo>
                <a:cubicBezTo>
                  <a:pt x="1165592" y="704031"/>
                  <a:pt x="1270357" y="599266"/>
                  <a:pt x="1270357" y="470031"/>
                </a:cubicBezTo>
                <a:lnTo>
                  <a:pt x="1270357" y="305988"/>
                </a:lnTo>
                <a:lnTo>
                  <a:pt x="1422757" y="305988"/>
                </a:lnTo>
                <a:lnTo>
                  <a:pt x="1422757" y="470030"/>
                </a:lnTo>
                <a:cubicBezTo>
                  <a:pt x="1422757" y="599265"/>
                  <a:pt x="1527522" y="704030"/>
                  <a:pt x="1656757" y="704030"/>
                </a:cubicBezTo>
                <a:cubicBezTo>
                  <a:pt x="1785992" y="704030"/>
                  <a:pt x="1890757" y="599265"/>
                  <a:pt x="1890757" y="470030"/>
                </a:cubicBezTo>
                <a:lnTo>
                  <a:pt x="1890757" y="305988"/>
                </a:lnTo>
                <a:lnTo>
                  <a:pt x="2043157" y="305988"/>
                </a:lnTo>
                <a:lnTo>
                  <a:pt x="2043157" y="470029"/>
                </a:lnTo>
                <a:cubicBezTo>
                  <a:pt x="2043157" y="599264"/>
                  <a:pt x="2147922" y="704029"/>
                  <a:pt x="2277157" y="704029"/>
                </a:cubicBezTo>
                <a:cubicBezTo>
                  <a:pt x="2406392" y="704029"/>
                  <a:pt x="2511157" y="599264"/>
                  <a:pt x="2511157" y="470029"/>
                </a:cubicBezTo>
                <a:lnTo>
                  <a:pt x="2511157" y="305988"/>
                </a:lnTo>
                <a:lnTo>
                  <a:pt x="2663557" y="305988"/>
                </a:lnTo>
                <a:lnTo>
                  <a:pt x="2663557" y="470028"/>
                </a:lnTo>
                <a:cubicBezTo>
                  <a:pt x="2663557" y="599263"/>
                  <a:pt x="2768322" y="704028"/>
                  <a:pt x="2897557" y="704028"/>
                </a:cubicBezTo>
                <a:cubicBezTo>
                  <a:pt x="3026792" y="704028"/>
                  <a:pt x="3131557" y="599263"/>
                  <a:pt x="3131557" y="470028"/>
                </a:cubicBezTo>
                <a:lnTo>
                  <a:pt x="3131557" y="305988"/>
                </a:lnTo>
                <a:lnTo>
                  <a:pt x="3240000" y="305988"/>
                </a:lnTo>
                <a:lnTo>
                  <a:pt x="3240000" y="3230531"/>
                </a:lnTo>
                <a:lnTo>
                  <a:pt x="0" y="3230531"/>
                </a:lnTo>
                <a:close/>
                <a:moveTo>
                  <a:pt x="415957" y="4"/>
                </a:moveTo>
                <a:cubicBezTo>
                  <a:pt x="485545" y="4"/>
                  <a:pt x="541957" y="56416"/>
                  <a:pt x="541957" y="126004"/>
                </a:cubicBezTo>
                <a:lnTo>
                  <a:pt x="541957" y="485972"/>
                </a:lnTo>
                <a:cubicBezTo>
                  <a:pt x="541957" y="555560"/>
                  <a:pt x="485545" y="611972"/>
                  <a:pt x="415957" y="611972"/>
                </a:cubicBezTo>
                <a:cubicBezTo>
                  <a:pt x="346369" y="611972"/>
                  <a:pt x="289957" y="555560"/>
                  <a:pt x="289957" y="485972"/>
                </a:cubicBezTo>
                <a:lnTo>
                  <a:pt x="289957" y="126004"/>
                </a:lnTo>
                <a:cubicBezTo>
                  <a:pt x="289957" y="56416"/>
                  <a:pt x="346369" y="4"/>
                  <a:pt x="415957" y="4"/>
                </a:cubicBezTo>
                <a:close/>
                <a:moveTo>
                  <a:pt x="1036357" y="3"/>
                </a:moveTo>
                <a:cubicBezTo>
                  <a:pt x="1105945" y="3"/>
                  <a:pt x="1162357" y="56415"/>
                  <a:pt x="1162357" y="126003"/>
                </a:cubicBezTo>
                <a:lnTo>
                  <a:pt x="1162357" y="485971"/>
                </a:lnTo>
                <a:cubicBezTo>
                  <a:pt x="1162357" y="555559"/>
                  <a:pt x="1105945" y="611971"/>
                  <a:pt x="1036357" y="611971"/>
                </a:cubicBezTo>
                <a:cubicBezTo>
                  <a:pt x="966769" y="611971"/>
                  <a:pt x="910357" y="555559"/>
                  <a:pt x="910357" y="485971"/>
                </a:cubicBezTo>
                <a:lnTo>
                  <a:pt x="910357" y="126003"/>
                </a:lnTo>
                <a:cubicBezTo>
                  <a:pt x="910357" y="56415"/>
                  <a:pt x="966769" y="3"/>
                  <a:pt x="1036357" y="3"/>
                </a:cubicBezTo>
                <a:close/>
                <a:moveTo>
                  <a:pt x="1656757" y="2"/>
                </a:moveTo>
                <a:cubicBezTo>
                  <a:pt x="1726345" y="2"/>
                  <a:pt x="1782757" y="56414"/>
                  <a:pt x="1782757" y="126002"/>
                </a:cubicBezTo>
                <a:lnTo>
                  <a:pt x="1782757" y="485970"/>
                </a:lnTo>
                <a:cubicBezTo>
                  <a:pt x="1782757" y="555558"/>
                  <a:pt x="1726345" y="611970"/>
                  <a:pt x="1656757" y="611970"/>
                </a:cubicBezTo>
                <a:cubicBezTo>
                  <a:pt x="1587169" y="611970"/>
                  <a:pt x="1530757" y="555558"/>
                  <a:pt x="1530757" y="485970"/>
                </a:cubicBezTo>
                <a:lnTo>
                  <a:pt x="1530757" y="126002"/>
                </a:lnTo>
                <a:cubicBezTo>
                  <a:pt x="1530757" y="56414"/>
                  <a:pt x="1587169" y="2"/>
                  <a:pt x="1656757" y="2"/>
                </a:cubicBezTo>
                <a:close/>
                <a:moveTo>
                  <a:pt x="2277157" y="1"/>
                </a:moveTo>
                <a:cubicBezTo>
                  <a:pt x="2346745" y="1"/>
                  <a:pt x="2403157" y="56413"/>
                  <a:pt x="2403157" y="126001"/>
                </a:cubicBezTo>
                <a:lnTo>
                  <a:pt x="2403157" y="485969"/>
                </a:lnTo>
                <a:cubicBezTo>
                  <a:pt x="2403157" y="555557"/>
                  <a:pt x="2346745" y="611969"/>
                  <a:pt x="2277157" y="611969"/>
                </a:cubicBezTo>
                <a:cubicBezTo>
                  <a:pt x="2207569" y="611969"/>
                  <a:pt x="2151157" y="555557"/>
                  <a:pt x="2151157" y="485969"/>
                </a:cubicBezTo>
                <a:lnTo>
                  <a:pt x="2151157" y="126001"/>
                </a:lnTo>
                <a:cubicBezTo>
                  <a:pt x="2151157" y="56413"/>
                  <a:pt x="2207569" y="1"/>
                  <a:pt x="2277157" y="1"/>
                </a:cubicBezTo>
                <a:close/>
                <a:moveTo>
                  <a:pt x="2897557" y="0"/>
                </a:moveTo>
                <a:cubicBezTo>
                  <a:pt x="2967145" y="0"/>
                  <a:pt x="3023557" y="56412"/>
                  <a:pt x="3023557" y="126000"/>
                </a:cubicBezTo>
                <a:lnTo>
                  <a:pt x="3023557" y="485968"/>
                </a:lnTo>
                <a:cubicBezTo>
                  <a:pt x="3023557" y="555556"/>
                  <a:pt x="2967145" y="611968"/>
                  <a:pt x="2897557" y="611968"/>
                </a:cubicBezTo>
                <a:cubicBezTo>
                  <a:pt x="2827969" y="611968"/>
                  <a:pt x="2771557" y="555556"/>
                  <a:pt x="2771557" y="485968"/>
                </a:cubicBezTo>
                <a:lnTo>
                  <a:pt x="2771557" y="126000"/>
                </a:lnTo>
                <a:cubicBezTo>
                  <a:pt x="2771557" y="56412"/>
                  <a:pt x="2827969" y="0"/>
                  <a:pt x="2897557"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35" name="Rounded Rectangle 5">
            <a:extLst>
              <a:ext uri="{FF2B5EF4-FFF2-40B4-BE49-F238E27FC236}">
                <a16:creationId xmlns:a16="http://schemas.microsoft.com/office/drawing/2014/main" id="{9D7576F2-8CFC-44D6-9F3B-8DE7F105A06A}"/>
              </a:ext>
            </a:extLst>
          </p:cNvPr>
          <p:cNvSpPr/>
          <p:nvPr/>
        </p:nvSpPr>
        <p:spPr>
          <a:xfrm flipH="1">
            <a:off x="7015418" y="4572317"/>
            <a:ext cx="490100" cy="404303"/>
          </a:xfrm>
          <a:custGeom>
            <a:avLst/>
            <a:gdLst>
              <a:gd name="connsiteX0" fmla="*/ 1384251 w 3217557"/>
              <a:gd name="connsiteY0" fmla="*/ 661544 h 2702049"/>
              <a:gd name="connsiteX1" fmla="*/ 1574067 w 3217557"/>
              <a:gd name="connsiteY1" fmla="*/ 851360 h 2702049"/>
              <a:gd name="connsiteX2" fmla="*/ 1384251 w 3217557"/>
              <a:gd name="connsiteY2" fmla="*/ 1041176 h 2702049"/>
              <a:gd name="connsiteX3" fmla="*/ 1194435 w 3217557"/>
              <a:gd name="connsiteY3" fmla="*/ 851360 h 2702049"/>
              <a:gd name="connsiteX4" fmla="*/ 1384251 w 3217557"/>
              <a:gd name="connsiteY4" fmla="*/ 661544 h 2702049"/>
              <a:gd name="connsiteX5" fmla="*/ 1993421 w 3217557"/>
              <a:gd name="connsiteY5" fmla="*/ 661544 h 2702049"/>
              <a:gd name="connsiteX6" fmla="*/ 2183237 w 3217557"/>
              <a:gd name="connsiteY6" fmla="*/ 851360 h 2702049"/>
              <a:gd name="connsiteX7" fmla="*/ 1993421 w 3217557"/>
              <a:gd name="connsiteY7" fmla="*/ 1041176 h 2702049"/>
              <a:gd name="connsiteX8" fmla="*/ 1803605 w 3217557"/>
              <a:gd name="connsiteY8" fmla="*/ 851360 h 2702049"/>
              <a:gd name="connsiteX9" fmla="*/ 1993421 w 3217557"/>
              <a:gd name="connsiteY9" fmla="*/ 661544 h 2702049"/>
              <a:gd name="connsiteX10" fmla="*/ 2602591 w 3217557"/>
              <a:gd name="connsiteY10" fmla="*/ 661544 h 2702049"/>
              <a:gd name="connsiteX11" fmla="*/ 2792407 w 3217557"/>
              <a:gd name="connsiteY11" fmla="*/ 851360 h 2702049"/>
              <a:gd name="connsiteX12" fmla="*/ 2602591 w 3217557"/>
              <a:gd name="connsiteY12" fmla="*/ 1041176 h 2702049"/>
              <a:gd name="connsiteX13" fmla="*/ 2412775 w 3217557"/>
              <a:gd name="connsiteY13" fmla="*/ 851360 h 2702049"/>
              <a:gd name="connsiteX14" fmla="*/ 2602591 w 3217557"/>
              <a:gd name="connsiteY14" fmla="*/ 661544 h 2702049"/>
              <a:gd name="connsiteX15" fmla="*/ 677114 w 3217557"/>
              <a:gd name="connsiteY15" fmla="*/ 569491 h 2702049"/>
              <a:gd name="connsiteX16" fmla="*/ 330916 w 3217557"/>
              <a:gd name="connsiteY16" fmla="*/ 569491 h 2702049"/>
              <a:gd name="connsiteX17" fmla="*/ 0 w 3217557"/>
              <a:gd name="connsiteY17" fmla="*/ 900407 h 2702049"/>
              <a:gd name="connsiteX18" fmla="*/ 0 w 3217557"/>
              <a:gd name="connsiteY18" fmla="*/ 1952009 h 2702049"/>
              <a:gd name="connsiteX19" fmla="*/ 330916 w 3217557"/>
              <a:gd name="connsiteY19" fmla="*/ 2282925 h 2702049"/>
              <a:gd name="connsiteX20" fmla="*/ 711670 w 3217557"/>
              <a:gd name="connsiteY20" fmla="*/ 2282925 h 2702049"/>
              <a:gd name="connsiteX21" fmla="*/ 15770 w 3217557"/>
              <a:gd name="connsiteY21" fmla="*/ 2702049 h 2702049"/>
              <a:gd name="connsiteX22" fmla="*/ 1294529 w 3217557"/>
              <a:gd name="connsiteY22" fmla="*/ 2282925 h 2702049"/>
              <a:gd name="connsiteX23" fmla="*/ 2117356 w 3217557"/>
              <a:gd name="connsiteY23" fmla="*/ 2282925 h 2702049"/>
              <a:gd name="connsiteX24" fmla="*/ 2418395 w 3217557"/>
              <a:gd name="connsiteY24" fmla="*/ 2087951 h 2702049"/>
              <a:gd name="connsiteX25" fmla="*/ 1830857 w 3217557"/>
              <a:gd name="connsiteY25" fmla="*/ 1799347 h 2702049"/>
              <a:gd name="connsiteX26" fmla="*/ 1008030 w 3217557"/>
              <a:gd name="connsiteY26" fmla="*/ 1799347 h 2702049"/>
              <a:gd name="connsiteX27" fmla="*/ 677114 w 3217557"/>
              <a:gd name="connsiteY27" fmla="*/ 1468431 h 2702049"/>
              <a:gd name="connsiteX28" fmla="*/ 677114 w 3217557"/>
              <a:gd name="connsiteY28" fmla="*/ 569491 h 2702049"/>
              <a:gd name="connsiteX29" fmla="*/ 2886641 w 3217557"/>
              <a:gd name="connsiteY29" fmla="*/ 0 h 2702049"/>
              <a:gd name="connsiteX30" fmla="*/ 1100201 w 3217557"/>
              <a:gd name="connsiteY30" fmla="*/ 0 h 2702049"/>
              <a:gd name="connsiteX31" fmla="*/ 769285 w 3217557"/>
              <a:gd name="connsiteY31" fmla="*/ 330916 h 2702049"/>
              <a:gd name="connsiteX32" fmla="*/ 769285 w 3217557"/>
              <a:gd name="connsiteY32" fmla="*/ 1382518 h 2702049"/>
              <a:gd name="connsiteX33" fmla="*/ 1100201 w 3217557"/>
              <a:gd name="connsiteY33" fmla="*/ 1713434 h 2702049"/>
              <a:gd name="connsiteX34" fmla="*/ 1923028 w 3217557"/>
              <a:gd name="connsiteY34" fmla="*/ 1713434 h 2702049"/>
              <a:gd name="connsiteX35" fmla="*/ 3078958 w 3217557"/>
              <a:gd name="connsiteY35" fmla="*/ 2077967 h 2702049"/>
              <a:gd name="connsiteX36" fmla="*/ 2505887 w 3217557"/>
              <a:gd name="connsiteY36" fmla="*/ 1713434 h 2702049"/>
              <a:gd name="connsiteX37" fmla="*/ 2886641 w 3217557"/>
              <a:gd name="connsiteY37" fmla="*/ 1713434 h 2702049"/>
              <a:gd name="connsiteX38" fmla="*/ 3217557 w 3217557"/>
              <a:gd name="connsiteY38" fmla="*/ 1382518 h 2702049"/>
              <a:gd name="connsiteX39" fmla="*/ 3217557 w 3217557"/>
              <a:gd name="connsiteY39" fmla="*/ 330916 h 2702049"/>
              <a:gd name="connsiteX40" fmla="*/ 2886641 w 3217557"/>
              <a:gd name="connsiteY40" fmla="*/ 0 h 2702049"/>
              <a:gd name="connsiteX0" fmla="*/ 1384251 w 3217557"/>
              <a:gd name="connsiteY0" fmla="*/ 661544 h 2702049"/>
              <a:gd name="connsiteX1" fmla="*/ 1574067 w 3217557"/>
              <a:gd name="connsiteY1" fmla="*/ 851360 h 2702049"/>
              <a:gd name="connsiteX2" fmla="*/ 1384251 w 3217557"/>
              <a:gd name="connsiteY2" fmla="*/ 1041176 h 2702049"/>
              <a:gd name="connsiteX3" fmla="*/ 1194435 w 3217557"/>
              <a:gd name="connsiteY3" fmla="*/ 851360 h 2702049"/>
              <a:gd name="connsiteX4" fmla="*/ 1384251 w 3217557"/>
              <a:gd name="connsiteY4" fmla="*/ 661544 h 2702049"/>
              <a:gd name="connsiteX5" fmla="*/ 1993421 w 3217557"/>
              <a:gd name="connsiteY5" fmla="*/ 661544 h 2702049"/>
              <a:gd name="connsiteX6" fmla="*/ 2183237 w 3217557"/>
              <a:gd name="connsiteY6" fmla="*/ 851360 h 2702049"/>
              <a:gd name="connsiteX7" fmla="*/ 1993421 w 3217557"/>
              <a:gd name="connsiteY7" fmla="*/ 1041176 h 2702049"/>
              <a:gd name="connsiteX8" fmla="*/ 1803605 w 3217557"/>
              <a:gd name="connsiteY8" fmla="*/ 851360 h 2702049"/>
              <a:gd name="connsiteX9" fmla="*/ 1993421 w 3217557"/>
              <a:gd name="connsiteY9" fmla="*/ 661544 h 2702049"/>
              <a:gd name="connsiteX10" fmla="*/ 2602591 w 3217557"/>
              <a:gd name="connsiteY10" fmla="*/ 661544 h 2702049"/>
              <a:gd name="connsiteX11" fmla="*/ 2792407 w 3217557"/>
              <a:gd name="connsiteY11" fmla="*/ 851360 h 2702049"/>
              <a:gd name="connsiteX12" fmla="*/ 2602591 w 3217557"/>
              <a:gd name="connsiteY12" fmla="*/ 1041176 h 2702049"/>
              <a:gd name="connsiteX13" fmla="*/ 2412775 w 3217557"/>
              <a:gd name="connsiteY13" fmla="*/ 851360 h 2702049"/>
              <a:gd name="connsiteX14" fmla="*/ 2602591 w 3217557"/>
              <a:gd name="connsiteY14" fmla="*/ 661544 h 2702049"/>
              <a:gd name="connsiteX15" fmla="*/ 677114 w 3217557"/>
              <a:gd name="connsiteY15" fmla="*/ 569491 h 2702049"/>
              <a:gd name="connsiteX16" fmla="*/ 330916 w 3217557"/>
              <a:gd name="connsiteY16" fmla="*/ 569491 h 2702049"/>
              <a:gd name="connsiteX17" fmla="*/ 0 w 3217557"/>
              <a:gd name="connsiteY17" fmla="*/ 900407 h 2702049"/>
              <a:gd name="connsiteX18" fmla="*/ 0 w 3217557"/>
              <a:gd name="connsiteY18" fmla="*/ 1952009 h 2702049"/>
              <a:gd name="connsiteX19" fmla="*/ 330916 w 3217557"/>
              <a:gd name="connsiteY19" fmla="*/ 2282925 h 2702049"/>
              <a:gd name="connsiteX20" fmla="*/ 711670 w 3217557"/>
              <a:gd name="connsiteY20" fmla="*/ 2282925 h 2702049"/>
              <a:gd name="connsiteX21" fmla="*/ 15770 w 3217557"/>
              <a:gd name="connsiteY21" fmla="*/ 2702049 h 2702049"/>
              <a:gd name="connsiteX22" fmla="*/ 1294529 w 3217557"/>
              <a:gd name="connsiteY22" fmla="*/ 2282925 h 2702049"/>
              <a:gd name="connsiteX23" fmla="*/ 2117356 w 3217557"/>
              <a:gd name="connsiteY23" fmla="*/ 2282925 h 2702049"/>
              <a:gd name="connsiteX24" fmla="*/ 2418395 w 3217557"/>
              <a:gd name="connsiteY24" fmla="*/ 2087951 h 2702049"/>
              <a:gd name="connsiteX25" fmla="*/ 1830857 w 3217557"/>
              <a:gd name="connsiteY25" fmla="*/ 1799347 h 2702049"/>
              <a:gd name="connsiteX26" fmla="*/ 1008030 w 3217557"/>
              <a:gd name="connsiteY26" fmla="*/ 1799347 h 2702049"/>
              <a:gd name="connsiteX27" fmla="*/ 677114 w 3217557"/>
              <a:gd name="connsiteY27" fmla="*/ 1468431 h 2702049"/>
              <a:gd name="connsiteX28" fmla="*/ 677114 w 3217557"/>
              <a:gd name="connsiteY28" fmla="*/ 569491 h 2702049"/>
              <a:gd name="connsiteX29" fmla="*/ 2886641 w 3217557"/>
              <a:gd name="connsiteY29" fmla="*/ 0 h 2702049"/>
              <a:gd name="connsiteX30" fmla="*/ 1100201 w 3217557"/>
              <a:gd name="connsiteY30" fmla="*/ 0 h 2702049"/>
              <a:gd name="connsiteX31" fmla="*/ 769285 w 3217557"/>
              <a:gd name="connsiteY31" fmla="*/ 330916 h 2702049"/>
              <a:gd name="connsiteX32" fmla="*/ 769285 w 3217557"/>
              <a:gd name="connsiteY32" fmla="*/ 1382518 h 2702049"/>
              <a:gd name="connsiteX33" fmla="*/ 1100201 w 3217557"/>
              <a:gd name="connsiteY33" fmla="*/ 1713434 h 2702049"/>
              <a:gd name="connsiteX34" fmla="*/ 1923028 w 3217557"/>
              <a:gd name="connsiteY34" fmla="*/ 1713434 h 2702049"/>
              <a:gd name="connsiteX35" fmla="*/ 3078958 w 3217557"/>
              <a:gd name="connsiteY35" fmla="*/ 2077967 h 2702049"/>
              <a:gd name="connsiteX36" fmla="*/ 2505887 w 3217557"/>
              <a:gd name="connsiteY36" fmla="*/ 1713434 h 2702049"/>
              <a:gd name="connsiteX37" fmla="*/ 2886641 w 3217557"/>
              <a:gd name="connsiteY37" fmla="*/ 1713434 h 2702049"/>
              <a:gd name="connsiteX38" fmla="*/ 3217557 w 3217557"/>
              <a:gd name="connsiteY38" fmla="*/ 1382518 h 2702049"/>
              <a:gd name="connsiteX39" fmla="*/ 3217557 w 3217557"/>
              <a:gd name="connsiteY39" fmla="*/ 330916 h 2702049"/>
              <a:gd name="connsiteX40" fmla="*/ 2886641 w 3217557"/>
              <a:gd name="connsiteY40" fmla="*/ 0 h 2702049"/>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217557" h="2654282">
                <a:moveTo>
                  <a:pt x="1384251" y="661544"/>
                </a:moveTo>
                <a:cubicBezTo>
                  <a:pt x="1489083" y="661544"/>
                  <a:pt x="1574067" y="746528"/>
                  <a:pt x="1574067" y="851360"/>
                </a:cubicBezTo>
                <a:cubicBezTo>
                  <a:pt x="1574067" y="956192"/>
                  <a:pt x="1489083" y="1041176"/>
                  <a:pt x="1384251" y="1041176"/>
                </a:cubicBezTo>
                <a:cubicBezTo>
                  <a:pt x="1279419" y="1041176"/>
                  <a:pt x="1194435" y="956192"/>
                  <a:pt x="1194435" y="851360"/>
                </a:cubicBezTo>
                <a:cubicBezTo>
                  <a:pt x="1194435" y="746528"/>
                  <a:pt x="1279419" y="661544"/>
                  <a:pt x="1384251" y="661544"/>
                </a:cubicBezTo>
                <a:close/>
                <a:moveTo>
                  <a:pt x="1993421" y="661544"/>
                </a:moveTo>
                <a:cubicBezTo>
                  <a:pt x="2098253" y="661544"/>
                  <a:pt x="2183237" y="746528"/>
                  <a:pt x="2183237" y="851360"/>
                </a:cubicBezTo>
                <a:cubicBezTo>
                  <a:pt x="2183237" y="956192"/>
                  <a:pt x="2098253" y="1041176"/>
                  <a:pt x="1993421" y="1041176"/>
                </a:cubicBezTo>
                <a:cubicBezTo>
                  <a:pt x="1888589" y="1041176"/>
                  <a:pt x="1803605" y="956192"/>
                  <a:pt x="1803605" y="851360"/>
                </a:cubicBezTo>
                <a:cubicBezTo>
                  <a:pt x="1803605" y="746528"/>
                  <a:pt x="1888589" y="661544"/>
                  <a:pt x="1993421" y="661544"/>
                </a:cubicBezTo>
                <a:close/>
                <a:moveTo>
                  <a:pt x="2602591" y="661544"/>
                </a:moveTo>
                <a:cubicBezTo>
                  <a:pt x="2707423" y="661544"/>
                  <a:pt x="2792407" y="746528"/>
                  <a:pt x="2792407" y="851360"/>
                </a:cubicBezTo>
                <a:cubicBezTo>
                  <a:pt x="2792407" y="956192"/>
                  <a:pt x="2707423" y="1041176"/>
                  <a:pt x="2602591" y="1041176"/>
                </a:cubicBezTo>
                <a:cubicBezTo>
                  <a:pt x="2497759" y="1041176"/>
                  <a:pt x="2412775" y="956192"/>
                  <a:pt x="2412775" y="851360"/>
                </a:cubicBezTo>
                <a:cubicBezTo>
                  <a:pt x="2412775" y="746528"/>
                  <a:pt x="2497759" y="661544"/>
                  <a:pt x="2602591" y="661544"/>
                </a:cubicBezTo>
                <a:close/>
                <a:moveTo>
                  <a:pt x="677114" y="569491"/>
                </a:moveTo>
                <a:lnTo>
                  <a:pt x="330916" y="569491"/>
                </a:lnTo>
                <a:cubicBezTo>
                  <a:pt x="148156" y="569491"/>
                  <a:pt x="0" y="717647"/>
                  <a:pt x="0" y="900407"/>
                </a:cubicBezTo>
                <a:lnTo>
                  <a:pt x="0" y="1952009"/>
                </a:lnTo>
                <a:cubicBezTo>
                  <a:pt x="0" y="2134769"/>
                  <a:pt x="148156" y="2282925"/>
                  <a:pt x="330916" y="2282925"/>
                </a:cubicBezTo>
                <a:lnTo>
                  <a:pt x="711670" y="2282925"/>
                </a:lnTo>
                <a:cubicBezTo>
                  <a:pt x="639726" y="2394386"/>
                  <a:pt x="647101" y="2475544"/>
                  <a:pt x="275077" y="2654282"/>
                </a:cubicBezTo>
                <a:cubicBezTo>
                  <a:pt x="900998" y="2583693"/>
                  <a:pt x="998412" y="2552618"/>
                  <a:pt x="1294529" y="2282925"/>
                </a:cubicBezTo>
                <a:lnTo>
                  <a:pt x="2117356" y="2282925"/>
                </a:lnTo>
                <a:cubicBezTo>
                  <a:pt x="2251554" y="2282925"/>
                  <a:pt x="2367095" y="2203043"/>
                  <a:pt x="2418395" y="2087951"/>
                </a:cubicBezTo>
                <a:cubicBezTo>
                  <a:pt x="2205538" y="2022975"/>
                  <a:pt x="2032941" y="1932583"/>
                  <a:pt x="1830857" y="1799347"/>
                </a:cubicBezTo>
                <a:lnTo>
                  <a:pt x="1008030" y="1799347"/>
                </a:lnTo>
                <a:cubicBezTo>
                  <a:pt x="825270" y="1799347"/>
                  <a:pt x="677114" y="1651191"/>
                  <a:pt x="677114" y="1468431"/>
                </a:cubicBezTo>
                <a:lnTo>
                  <a:pt x="677114" y="569491"/>
                </a:lnTo>
                <a:close/>
                <a:moveTo>
                  <a:pt x="2886641" y="0"/>
                </a:moveTo>
                <a:lnTo>
                  <a:pt x="1100201" y="0"/>
                </a:lnTo>
                <a:cubicBezTo>
                  <a:pt x="917441" y="0"/>
                  <a:pt x="769285" y="148156"/>
                  <a:pt x="769285" y="330916"/>
                </a:cubicBezTo>
                <a:lnTo>
                  <a:pt x="769285" y="1382518"/>
                </a:lnTo>
                <a:cubicBezTo>
                  <a:pt x="769285" y="1565278"/>
                  <a:pt x="917441" y="1713434"/>
                  <a:pt x="1100201" y="1713434"/>
                </a:cubicBezTo>
                <a:lnTo>
                  <a:pt x="1923028" y="1713434"/>
                </a:lnTo>
                <a:cubicBezTo>
                  <a:pt x="2301032" y="1962656"/>
                  <a:pt x="2453037" y="2007378"/>
                  <a:pt x="3078958" y="2077967"/>
                </a:cubicBezTo>
                <a:cubicBezTo>
                  <a:pt x="2713759" y="1878758"/>
                  <a:pt x="2673367" y="1899957"/>
                  <a:pt x="2505887" y="1713434"/>
                </a:cubicBezTo>
                <a:lnTo>
                  <a:pt x="2886641" y="1713434"/>
                </a:lnTo>
                <a:cubicBezTo>
                  <a:pt x="3069401" y="1713434"/>
                  <a:pt x="3217557" y="1565278"/>
                  <a:pt x="3217557" y="1382518"/>
                </a:cubicBezTo>
                <a:lnTo>
                  <a:pt x="3217557" y="330916"/>
                </a:lnTo>
                <a:cubicBezTo>
                  <a:pt x="3217557" y="148156"/>
                  <a:pt x="3069401" y="0"/>
                  <a:pt x="2886641"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36" name="Rounded Rectangle 27">
            <a:extLst>
              <a:ext uri="{FF2B5EF4-FFF2-40B4-BE49-F238E27FC236}">
                <a16:creationId xmlns:a16="http://schemas.microsoft.com/office/drawing/2014/main" id="{EFBF22FA-0B41-4B53-A344-6A5141C34BD9}"/>
              </a:ext>
            </a:extLst>
          </p:cNvPr>
          <p:cNvSpPr/>
          <p:nvPr/>
        </p:nvSpPr>
        <p:spPr>
          <a:xfrm>
            <a:off x="7043751" y="5441795"/>
            <a:ext cx="433435" cy="332937"/>
          </a:xfrm>
          <a:custGeom>
            <a:avLst/>
            <a:gdLst/>
            <a:ahLst/>
            <a:cxnLst/>
            <a:rect l="l" t="t" r="r" b="b"/>
            <a:pathLst>
              <a:path w="3186824" h="2447912">
                <a:moveTo>
                  <a:pt x="1917737" y="1021643"/>
                </a:moveTo>
                <a:cubicBezTo>
                  <a:pt x="2188548" y="1021643"/>
                  <a:pt x="2408083" y="1241178"/>
                  <a:pt x="2408083" y="1511989"/>
                </a:cubicBezTo>
                <a:cubicBezTo>
                  <a:pt x="2408083" y="1782800"/>
                  <a:pt x="2188548" y="2002335"/>
                  <a:pt x="1917737" y="2002335"/>
                </a:cubicBezTo>
                <a:cubicBezTo>
                  <a:pt x="1646926" y="2002335"/>
                  <a:pt x="1427391" y="1782800"/>
                  <a:pt x="1427391" y="1511989"/>
                </a:cubicBezTo>
                <a:cubicBezTo>
                  <a:pt x="1427391" y="1241178"/>
                  <a:pt x="1646926" y="1021643"/>
                  <a:pt x="1917737" y="1021643"/>
                </a:cubicBezTo>
                <a:close/>
                <a:moveTo>
                  <a:pt x="1917737" y="827913"/>
                </a:moveTo>
                <a:cubicBezTo>
                  <a:pt x="1539932" y="827913"/>
                  <a:pt x="1233661" y="1134184"/>
                  <a:pt x="1233661" y="1511989"/>
                </a:cubicBezTo>
                <a:cubicBezTo>
                  <a:pt x="1233661" y="1889794"/>
                  <a:pt x="1539932" y="2196065"/>
                  <a:pt x="1917737" y="2196065"/>
                </a:cubicBezTo>
                <a:cubicBezTo>
                  <a:pt x="2295542" y="2196065"/>
                  <a:pt x="2601813" y="1889794"/>
                  <a:pt x="2601813" y="1511989"/>
                </a:cubicBezTo>
                <a:cubicBezTo>
                  <a:pt x="2601813" y="1134184"/>
                  <a:pt x="2295542" y="827913"/>
                  <a:pt x="1917737" y="827913"/>
                </a:cubicBezTo>
                <a:close/>
                <a:moveTo>
                  <a:pt x="1112286" y="675885"/>
                </a:moveTo>
                <a:lnTo>
                  <a:pt x="1112286" y="830188"/>
                </a:lnTo>
                <a:lnTo>
                  <a:pt x="1328310" y="830188"/>
                </a:lnTo>
                <a:lnTo>
                  <a:pt x="1328310" y="675885"/>
                </a:lnTo>
                <a:close/>
                <a:moveTo>
                  <a:pt x="2586084" y="626422"/>
                </a:moveTo>
                <a:lnTo>
                  <a:pt x="2586084" y="830188"/>
                </a:lnTo>
                <a:lnTo>
                  <a:pt x="3001340" y="830188"/>
                </a:lnTo>
                <a:lnTo>
                  <a:pt x="3001340" y="626422"/>
                </a:lnTo>
                <a:close/>
                <a:moveTo>
                  <a:pt x="1593701" y="108218"/>
                </a:moveTo>
                <a:lnTo>
                  <a:pt x="1593701" y="432905"/>
                </a:lnTo>
                <a:lnTo>
                  <a:pt x="2241773" y="432905"/>
                </a:lnTo>
                <a:lnTo>
                  <a:pt x="2241773" y="108218"/>
                </a:lnTo>
                <a:close/>
                <a:moveTo>
                  <a:pt x="1452512" y="0"/>
                </a:moveTo>
                <a:lnTo>
                  <a:pt x="2382963" y="0"/>
                </a:lnTo>
                <a:cubicBezTo>
                  <a:pt x="2433311" y="0"/>
                  <a:pt x="2474127" y="40816"/>
                  <a:pt x="2474127" y="91164"/>
                </a:cubicBezTo>
                <a:lnTo>
                  <a:pt x="2474127" y="432905"/>
                </a:lnTo>
                <a:lnTo>
                  <a:pt x="2933014" y="432905"/>
                </a:lnTo>
                <a:cubicBezTo>
                  <a:pt x="3073189" y="432905"/>
                  <a:pt x="3186824" y="546540"/>
                  <a:pt x="3186824" y="686715"/>
                </a:cubicBezTo>
                <a:lnTo>
                  <a:pt x="3186824" y="2194102"/>
                </a:lnTo>
                <a:cubicBezTo>
                  <a:pt x="3186824" y="2334277"/>
                  <a:pt x="3073189" y="2447912"/>
                  <a:pt x="2933014" y="2447912"/>
                </a:cubicBezTo>
                <a:lnTo>
                  <a:pt x="253810" y="2447912"/>
                </a:lnTo>
                <a:cubicBezTo>
                  <a:pt x="113635" y="2447912"/>
                  <a:pt x="0" y="2334277"/>
                  <a:pt x="0" y="2194102"/>
                </a:cubicBezTo>
                <a:lnTo>
                  <a:pt x="0" y="686715"/>
                </a:lnTo>
                <a:cubicBezTo>
                  <a:pt x="0" y="546540"/>
                  <a:pt x="113635" y="432905"/>
                  <a:pt x="253810" y="432905"/>
                </a:cubicBezTo>
                <a:lnTo>
                  <a:pt x="307082" y="432905"/>
                </a:lnTo>
                <a:lnTo>
                  <a:pt x="307082" y="313169"/>
                </a:lnTo>
                <a:cubicBezTo>
                  <a:pt x="307082" y="287995"/>
                  <a:pt x="327490" y="267587"/>
                  <a:pt x="352664" y="267587"/>
                </a:cubicBezTo>
                <a:lnTo>
                  <a:pt x="817888" y="267587"/>
                </a:lnTo>
                <a:cubicBezTo>
                  <a:pt x="843062" y="267587"/>
                  <a:pt x="863470" y="287995"/>
                  <a:pt x="863470" y="313169"/>
                </a:cubicBezTo>
                <a:lnTo>
                  <a:pt x="863470" y="432905"/>
                </a:lnTo>
                <a:lnTo>
                  <a:pt x="1361348" y="432905"/>
                </a:lnTo>
                <a:lnTo>
                  <a:pt x="1361348" y="91164"/>
                </a:lnTo>
                <a:cubicBezTo>
                  <a:pt x="1361348" y="40816"/>
                  <a:pt x="1402164" y="0"/>
                  <a:pt x="1452512"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Tree>
    <p:extLst>
      <p:ext uri="{BB962C8B-B14F-4D97-AF65-F5344CB8AC3E}">
        <p14:creationId xmlns:p14="http://schemas.microsoft.com/office/powerpoint/2010/main" val="15603533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dirty="0"/>
              <a:t>Infographic Style</a:t>
            </a:r>
          </a:p>
        </p:txBody>
      </p:sp>
      <p:grpSp>
        <p:nvGrpSpPr>
          <p:cNvPr id="3" name="Group 2">
            <a:extLst>
              <a:ext uri="{FF2B5EF4-FFF2-40B4-BE49-F238E27FC236}">
                <a16:creationId xmlns:a16="http://schemas.microsoft.com/office/drawing/2014/main" id="{2FB5A4DE-D36C-4623-BE5B-DB534F4A7A45}"/>
              </a:ext>
            </a:extLst>
          </p:cNvPr>
          <p:cNvGrpSpPr/>
          <p:nvPr/>
        </p:nvGrpSpPr>
        <p:grpSpPr>
          <a:xfrm>
            <a:off x="8318310" y="3044649"/>
            <a:ext cx="3073234" cy="857361"/>
            <a:chOff x="720000" y="1114639"/>
            <a:chExt cx="3059912" cy="857361"/>
          </a:xfrm>
        </p:grpSpPr>
        <p:sp>
          <p:nvSpPr>
            <p:cNvPr id="4" name="TextBox 3">
              <a:extLst>
                <a:ext uri="{FF2B5EF4-FFF2-40B4-BE49-F238E27FC236}">
                  <a16:creationId xmlns:a16="http://schemas.microsoft.com/office/drawing/2014/main" id="{2C38F927-C5F3-4E3C-9A78-934D7D42E972}"/>
                </a:ext>
              </a:extLst>
            </p:cNvPr>
            <p:cNvSpPr txBox="1"/>
            <p:nvPr/>
          </p:nvSpPr>
          <p:spPr>
            <a:xfrm>
              <a:off x="720000" y="1325669"/>
              <a:ext cx="3059911" cy="646331"/>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You can simply impress your audience and add a unique zing and appeal to your Presentations.</a:t>
              </a:r>
              <a:endParaRPr lang="ko-KR" altLang="en-US" sz="1200" dirty="0">
                <a:solidFill>
                  <a:schemeClr val="tx1">
                    <a:lumMod val="75000"/>
                    <a:lumOff val="25000"/>
                  </a:schemeClr>
                </a:solidFill>
                <a:cs typeface="Arial" pitchFamily="34" charset="0"/>
              </a:endParaRPr>
            </a:p>
          </p:txBody>
        </p:sp>
        <p:sp>
          <p:nvSpPr>
            <p:cNvPr id="5" name="TextBox 4">
              <a:extLst>
                <a:ext uri="{FF2B5EF4-FFF2-40B4-BE49-F238E27FC236}">
                  <a16:creationId xmlns:a16="http://schemas.microsoft.com/office/drawing/2014/main" id="{396367E5-5745-43B4-A442-9D56984B668E}"/>
                </a:ext>
              </a:extLst>
            </p:cNvPr>
            <p:cNvSpPr txBox="1"/>
            <p:nvPr/>
          </p:nvSpPr>
          <p:spPr>
            <a:xfrm>
              <a:off x="720001" y="1114639"/>
              <a:ext cx="3059911" cy="276999"/>
            </a:xfrm>
            <a:prstGeom prst="rect">
              <a:avLst/>
            </a:prstGeom>
            <a:noFill/>
          </p:spPr>
          <p:txBody>
            <a:bodyPr wrap="square" rtlCol="0">
              <a:spAutoFit/>
            </a:bodyPr>
            <a:lstStyle/>
            <a:p>
              <a:r>
                <a:rPr lang="en-US" altLang="ko-KR" sz="1200" b="1" dirty="0">
                  <a:solidFill>
                    <a:schemeClr val="tx1">
                      <a:lumMod val="75000"/>
                      <a:lumOff val="25000"/>
                    </a:schemeClr>
                  </a:solidFill>
                  <a:cs typeface="Arial" pitchFamily="34" charset="0"/>
                </a:rPr>
                <a:t>Your Text  Here</a:t>
              </a:r>
              <a:endParaRPr lang="ko-KR" altLang="en-US" sz="1200" b="1" dirty="0">
                <a:solidFill>
                  <a:schemeClr val="tx1">
                    <a:lumMod val="75000"/>
                    <a:lumOff val="25000"/>
                  </a:schemeClr>
                </a:solidFill>
                <a:cs typeface="Arial" pitchFamily="34" charset="0"/>
              </a:endParaRPr>
            </a:p>
          </p:txBody>
        </p:sp>
      </p:grpSp>
      <p:grpSp>
        <p:nvGrpSpPr>
          <p:cNvPr id="6" name="Group 5">
            <a:extLst>
              <a:ext uri="{FF2B5EF4-FFF2-40B4-BE49-F238E27FC236}">
                <a16:creationId xmlns:a16="http://schemas.microsoft.com/office/drawing/2014/main" id="{09444DCD-9368-47EF-B12A-CCB90311BC75}"/>
              </a:ext>
            </a:extLst>
          </p:cNvPr>
          <p:cNvGrpSpPr/>
          <p:nvPr/>
        </p:nvGrpSpPr>
        <p:grpSpPr>
          <a:xfrm>
            <a:off x="8318310" y="5240252"/>
            <a:ext cx="3073234" cy="857361"/>
            <a:chOff x="720000" y="2431958"/>
            <a:chExt cx="3059912" cy="857361"/>
          </a:xfrm>
        </p:grpSpPr>
        <p:sp>
          <p:nvSpPr>
            <p:cNvPr id="7" name="TextBox 6">
              <a:extLst>
                <a:ext uri="{FF2B5EF4-FFF2-40B4-BE49-F238E27FC236}">
                  <a16:creationId xmlns:a16="http://schemas.microsoft.com/office/drawing/2014/main" id="{941ECCB1-F92E-4531-A0A9-4BCC7C43E8B3}"/>
                </a:ext>
              </a:extLst>
            </p:cNvPr>
            <p:cNvSpPr txBox="1"/>
            <p:nvPr/>
          </p:nvSpPr>
          <p:spPr>
            <a:xfrm>
              <a:off x="720000" y="2642988"/>
              <a:ext cx="3059911" cy="646331"/>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You can simply impress your audience and add a unique zing and appeal to your Presentations.</a:t>
              </a:r>
              <a:endParaRPr lang="ko-KR" altLang="en-US" sz="1200" dirty="0">
                <a:solidFill>
                  <a:schemeClr val="tx1">
                    <a:lumMod val="75000"/>
                    <a:lumOff val="25000"/>
                  </a:schemeClr>
                </a:solidFill>
                <a:cs typeface="Arial" pitchFamily="34" charset="0"/>
              </a:endParaRPr>
            </a:p>
          </p:txBody>
        </p:sp>
        <p:sp>
          <p:nvSpPr>
            <p:cNvPr id="8" name="TextBox 7">
              <a:extLst>
                <a:ext uri="{FF2B5EF4-FFF2-40B4-BE49-F238E27FC236}">
                  <a16:creationId xmlns:a16="http://schemas.microsoft.com/office/drawing/2014/main" id="{7641CAD9-567A-4079-B0BB-171FFCE0BAA5}"/>
                </a:ext>
              </a:extLst>
            </p:cNvPr>
            <p:cNvSpPr txBox="1"/>
            <p:nvPr/>
          </p:nvSpPr>
          <p:spPr>
            <a:xfrm>
              <a:off x="720001" y="2431958"/>
              <a:ext cx="3059911" cy="276999"/>
            </a:xfrm>
            <a:prstGeom prst="rect">
              <a:avLst/>
            </a:prstGeom>
            <a:noFill/>
          </p:spPr>
          <p:txBody>
            <a:bodyPr wrap="square" rtlCol="0">
              <a:spAutoFit/>
            </a:bodyPr>
            <a:lstStyle/>
            <a:p>
              <a:r>
                <a:rPr lang="en-US" altLang="ko-KR" sz="1200" b="1" dirty="0">
                  <a:solidFill>
                    <a:schemeClr val="tx1">
                      <a:lumMod val="75000"/>
                      <a:lumOff val="25000"/>
                    </a:schemeClr>
                  </a:solidFill>
                  <a:cs typeface="Arial" pitchFamily="34" charset="0"/>
                </a:rPr>
                <a:t>Your Text  Here</a:t>
              </a:r>
              <a:endParaRPr lang="ko-KR" altLang="en-US" sz="1200" b="1" dirty="0">
                <a:solidFill>
                  <a:schemeClr val="tx1">
                    <a:lumMod val="75000"/>
                    <a:lumOff val="25000"/>
                  </a:schemeClr>
                </a:solidFill>
                <a:cs typeface="Arial" pitchFamily="34" charset="0"/>
              </a:endParaRPr>
            </a:p>
          </p:txBody>
        </p:sp>
      </p:grpSp>
      <p:grpSp>
        <p:nvGrpSpPr>
          <p:cNvPr id="9" name="Group 8">
            <a:extLst>
              <a:ext uri="{FF2B5EF4-FFF2-40B4-BE49-F238E27FC236}">
                <a16:creationId xmlns:a16="http://schemas.microsoft.com/office/drawing/2014/main" id="{137BA42F-38B2-4496-95E3-F3639F9CA130}"/>
              </a:ext>
            </a:extLst>
          </p:cNvPr>
          <p:cNvGrpSpPr/>
          <p:nvPr/>
        </p:nvGrpSpPr>
        <p:grpSpPr>
          <a:xfrm>
            <a:off x="8318310" y="4142450"/>
            <a:ext cx="3073234" cy="857361"/>
            <a:chOff x="720000" y="2431958"/>
            <a:chExt cx="3059912" cy="857361"/>
          </a:xfrm>
        </p:grpSpPr>
        <p:sp>
          <p:nvSpPr>
            <p:cNvPr id="10" name="TextBox 9">
              <a:extLst>
                <a:ext uri="{FF2B5EF4-FFF2-40B4-BE49-F238E27FC236}">
                  <a16:creationId xmlns:a16="http://schemas.microsoft.com/office/drawing/2014/main" id="{1FA240BA-9246-4608-B875-232D031ECDF6}"/>
                </a:ext>
              </a:extLst>
            </p:cNvPr>
            <p:cNvSpPr txBox="1"/>
            <p:nvPr/>
          </p:nvSpPr>
          <p:spPr>
            <a:xfrm>
              <a:off x="720000" y="2642988"/>
              <a:ext cx="3059911" cy="646331"/>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You can simply impress your audience and add a unique zing and appeal to your Presentations.</a:t>
              </a:r>
              <a:endParaRPr lang="ko-KR" altLang="en-US" sz="1200" dirty="0">
                <a:solidFill>
                  <a:schemeClr val="tx1">
                    <a:lumMod val="75000"/>
                    <a:lumOff val="25000"/>
                  </a:schemeClr>
                </a:solidFill>
                <a:cs typeface="Arial" pitchFamily="34" charset="0"/>
              </a:endParaRPr>
            </a:p>
          </p:txBody>
        </p:sp>
        <p:sp>
          <p:nvSpPr>
            <p:cNvPr id="11" name="TextBox 10">
              <a:extLst>
                <a:ext uri="{FF2B5EF4-FFF2-40B4-BE49-F238E27FC236}">
                  <a16:creationId xmlns:a16="http://schemas.microsoft.com/office/drawing/2014/main" id="{5240BA06-0ECF-40C3-9C39-A11DE2D18211}"/>
                </a:ext>
              </a:extLst>
            </p:cNvPr>
            <p:cNvSpPr txBox="1"/>
            <p:nvPr/>
          </p:nvSpPr>
          <p:spPr>
            <a:xfrm>
              <a:off x="720001" y="2431958"/>
              <a:ext cx="3059911" cy="276999"/>
            </a:xfrm>
            <a:prstGeom prst="rect">
              <a:avLst/>
            </a:prstGeom>
            <a:noFill/>
          </p:spPr>
          <p:txBody>
            <a:bodyPr wrap="square" rtlCol="0">
              <a:spAutoFit/>
            </a:bodyPr>
            <a:lstStyle/>
            <a:p>
              <a:r>
                <a:rPr lang="en-US" altLang="ko-KR" sz="1200" b="1" dirty="0">
                  <a:solidFill>
                    <a:schemeClr val="tx1">
                      <a:lumMod val="75000"/>
                      <a:lumOff val="25000"/>
                    </a:schemeClr>
                  </a:solidFill>
                  <a:cs typeface="Arial" pitchFamily="34" charset="0"/>
                </a:rPr>
                <a:t>Your Text  Here</a:t>
              </a:r>
              <a:endParaRPr lang="ko-KR" altLang="en-US" sz="1200" b="1" dirty="0">
                <a:solidFill>
                  <a:schemeClr val="tx1">
                    <a:lumMod val="75000"/>
                    <a:lumOff val="25000"/>
                  </a:schemeClr>
                </a:solidFill>
                <a:cs typeface="Arial" pitchFamily="34" charset="0"/>
              </a:endParaRPr>
            </a:p>
          </p:txBody>
        </p:sp>
      </p:grpSp>
      <p:sp>
        <p:nvSpPr>
          <p:cNvPr id="12" name="Oval 11">
            <a:extLst>
              <a:ext uri="{FF2B5EF4-FFF2-40B4-BE49-F238E27FC236}">
                <a16:creationId xmlns:a16="http://schemas.microsoft.com/office/drawing/2014/main" id="{72D07437-09BC-49FC-BF93-B2E94EBF840E}"/>
              </a:ext>
            </a:extLst>
          </p:cNvPr>
          <p:cNvSpPr/>
          <p:nvPr/>
        </p:nvSpPr>
        <p:spPr>
          <a:xfrm>
            <a:off x="7688862" y="3207472"/>
            <a:ext cx="531722" cy="53172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a:p>
        </p:txBody>
      </p:sp>
      <p:sp>
        <p:nvSpPr>
          <p:cNvPr id="13" name="Oval 12">
            <a:extLst>
              <a:ext uri="{FF2B5EF4-FFF2-40B4-BE49-F238E27FC236}">
                <a16:creationId xmlns:a16="http://schemas.microsoft.com/office/drawing/2014/main" id="{E3DDCABE-D4D8-4DEF-8352-72618263973B}"/>
              </a:ext>
            </a:extLst>
          </p:cNvPr>
          <p:cNvSpPr/>
          <p:nvPr/>
        </p:nvSpPr>
        <p:spPr>
          <a:xfrm>
            <a:off x="7688862" y="4305273"/>
            <a:ext cx="531722" cy="53172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a:p>
        </p:txBody>
      </p:sp>
      <p:sp>
        <p:nvSpPr>
          <p:cNvPr id="14" name="Oval 13">
            <a:extLst>
              <a:ext uri="{FF2B5EF4-FFF2-40B4-BE49-F238E27FC236}">
                <a16:creationId xmlns:a16="http://schemas.microsoft.com/office/drawing/2014/main" id="{92466A3B-FCCD-4A9B-B535-0A3D435BAB3F}"/>
              </a:ext>
            </a:extLst>
          </p:cNvPr>
          <p:cNvSpPr/>
          <p:nvPr/>
        </p:nvSpPr>
        <p:spPr>
          <a:xfrm>
            <a:off x="7697126" y="5403076"/>
            <a:ext cx="531722" cy="53172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a:p>
        </p:txBody>
      </p:sp>
      <p:grpSp>
        <p:nvGrpSpPr>
          <p:cNvPr id="15" name="Group 14">
            <a:extLst>
              <a:ext uri="{FF2B5EF4-FFF2-40B4-BE49-F238E27FC236}">
                <a16:creationId xmlns:a16="http://schemas.microsoft.com/office/drawing/2014/main" id="{F8E1C263-9EA8-47D2-884F-493D8F25A5C0}"/>
              </a:ext>
            </a:extLst>
          </p:cNvPr>
          <p:cNvGrpSpPr/>
          <p:nvPr/>
        </p:nvGrpSpPr>
        <p:grpSpPr>
          <a:xfrm>
            <a:off x="839120" y="3044649"/>
            <a:ext cx="3073234" cy="857361"/>
            <a:chOff x="720000" y="1114639"/>
            <a:chExt cx="3059912" cy="857361"/>
          </a:xfrm>
        </p:grpSpPr>
        <p:sp>
          <p:nvSpPr>
            <p:cNvPr id="16" name="TextBox 15">
              <a:extLst>
                <a:ext uri="{FF2B5EF4-FFF2-40B4-BE49-F238E27FC236}">
                  <a16:creationId xmlns:a16="http://schemas.microsoft.com/office/drawing/2014/main" id="{B11538AB-082D-470D-9550-3CBFADC2C4A9}"/>
                </a:ext>
              </a:extLst>
            </p:cNvPr>
            <p:cNvSpPr txBox="1"/>
            <p:nvPr/>
          </p:nvSpPr>
          <p:spPr>
            <a:xfrm>
              <a:off x="720000" y="1325669"/>
              <a:ext cx="3059911" cy="646331"/>
            </a:xfrm>
            <a:prstGeom prst="rect">
              <a:avLst/>
            </a:prstGeom>
            <a:noFill/>
          </p:spPr>
          <p:txBody>
            <a:bodyPr wrap="square" rtlCol="0">
              <a:spAutoFit/>
            </a:bodyPr>
            <a:lstStyle/>
            <a:p>
              <a:pPr algn="r"/>
              <a:r>
                <a:rPr lang="en-US" altLang="ko-KR" sz="1200" dirty="0">
                  <a:solidFill>
                    <a:schemeClr val="tx1">
                      <a:lumMod val="75000"/>
                      <a:lumOff val="25000"/>
                    </a:schemeClr>
                  </a:solidFill>
                  <a:cs typeface="Arial" pitchFamily="34" charset="0"/>
                </a:rPr>
                <a:t>You can simply impress your audience and add a unique zing and appeal to your Presentations.</a:t>
              </a:r>
              <a:endParaRPr lang="ko-KR" altLang="en-US" sz="1200" dirty="0">
                <a:solidFill>
                  <a:schemeClr val="tx1">
                    <a:lumMod val="75000"/>
                    <a:lumOff val="25000"/>
                  </a:schemeClr>
                </a:solidFill>
                <a:cs typeface="Arial" pitchFamily="34" charset="0"/>
              </a:endParaRPr>
            </a:p>
          </p:txBody>
        </p:sp>
        <p:sp>
          <p:nvSpPr>
            <p:cNvPr id="17" name="TextBox 16">
              <a:extLst>
                <a:ext uri="{FF2B5EF4-FFF2-40B4-BE49-F238E27FC236}">
                  <a16:creationId xmlns:a16="http://schemas.microsoft.com/office/drawing/2014/main" id="{BF770567-B4FF-4D40-B31E-C3BCAF7C8DA9}"/>
                </a:ext>
              </a:extLst>
            </p:cNvPr>
            <p:cNvSpPr txBox="1"/>
            <p:nvPr/>
          </p:nvSpPr>
          <p:spPr>
            <a:xfrm>
              <a:off x="720001" y="1114639"/>
              <a:ext cx="3059911" cy="276999"/>
            </a:xfrm>
            <a:prstGeom prst="rect">
              <a:avLst/>
            </a:prstGeom>
            <a:noFill/>
          </p:spPr>
          <p:txBody>
            <a:bodyPr wrap="square" rtlCol="0">
              <a:spAutoFit/>
            </a:bodyPr>
            <a:lstStyle/>
            <a:p>
              <a:pPr algn="r"/>
              <a:r>
                <a:rPr lang="en-US" altLang="ko-KR" sz="1200" b="1" dirty="0">
                  <a:solidFill>
                    <a:schemeClr val="tx1">
                      <a:lumMod val="75000"/>
                      <a:lumOff val="25000"/>
                    </a:schemeClr>
                  </a:solidFill>
                  <a:cs typeface="Arial" pitchFamily="34" charset="0"/>
                </a:rPr>
                <a:t>Your Text  Here</a:t>
              </a:r>
              <a:endParaRPr lang="ko-KR" altLang="en-US" sz="1200" b="1" dirty="0">
                <a:solidFill>
                  <a:schemeClr val="tx1">
                    <a:lumMod val="75000"/>
                    <a:lumOff val="25000"/>
                  </a:schemeClr>
                </a:solidFill>
                <a:cs typeface="Arial" pitchFamily="34" charset="0"/>
              </a:endParaRPr>
            </a:p>
          </p:txBody>
        </p:sp>
      </p:grpSp>
      <p:grpSp>
        <p:nvGrpSpPr>
          <p:cNvPr id="18" name="Group 17">
            <a:extLst>
              <a:ext uri="{FF2B5EF4-FFF2-40B4-BE49-F238E27FC236}">
                <a16:creationId xmlns:a16="http://schemas.microsoft.com/office/drawing/2014/main" id="{DA0B4C57-2A5F-4A13-9D47-18DBB9E5A5F0}"/>
              </a:ext>
            </a:extLst>
          </p:cNvPr>
          <p:cNvGrpSpPr/>
          <p:nvPr/>
        </p:nvGrpSpPr>
        <p:grpSpPr>
          <a:xfrm>
            <a:off x="839120" y="5240252"/>
            <a:ext cx="3073234" cy="857361"/>
            <a:chOff x="720000" y="2431958"/>
            <a:chExt cx="3059912" cy="857361"/>
          </a:xfrm>
        </p:grpSpPr>
        <p:sp>
          <p:nvSpPr>
            <p:cNvPr id="19" name="TextBox 18">
              <a:extLst>
                <a:ext uri="{FF2B5EF4-FFF2-40B4-BE49-F238E27FC236}">
                  <a16:creationId xmlns:a16="http://schemas.microsoft.com/office/drawing/2014/main" id="{00B00014-0B0F-4876-9F13-7379BFE7770D}"/>
                </a:ext>
              </a:extLst>
            </p:cNvPr>
            <p:cNvSpPr txBox="1"/>
            <p:nvPr/>
          </p:nvSpPr>
          <p:spPr>
            <a:xfrm>
              <a:off x="720000" y="2642988"/>
              <a:ext cx="3059911" cy="646331"/>
            </a:xfrm>
            <a:prstGeom prst="rect">
              <a:avLst/>
            </a:prstGeom>
            <a:noFill/>
          </p:spPr>
          <p:txBody>
            <a:bodyPr wrap="square" rtlCol="0">
              <a:spAutoFit/>
            </a:bodyPr>
            <a:lstStyle/>
            <a:p>
              <a:pPr algn="r"/>
              <a:r>
                <a:rPr lang="en-US" altLang="ko-KR" sz="1200" dirty="0">
                  <a:solidFill>
                    <a:schemeClr val="tx1">
                      <a:lumMod val="75000"/>
                      <a:lumOff val="25000"/>
                    </a:schemeClr>
                  </a:solidFill>
                  <a:cs typeface="Arial" pitchFamily="34" charset="0"/>
                </a:rPr>
                <a:t>You can simply impress your audience and add a unique zing and appeal to your Presentations.</a:t>
              </a:r>
              <a:endParaRPr lang="ko-KR" altLang="en-US" sz="1200" dirty="0">
                <a:solidFill>
                  <a:schemeClr val="tx1">
                    <a:lumMod val="75000"/>
                    <a:lumOff val="25000"/>
                  </a:schemeClr>
                </a:solidFill>
                <a:cs typeface="Arial" pitchFamily="34" charset="0"/>
              </a:endParaRPr>
            </a:p>
          </p:txBody>
        </p:sp>
        <p:sp>
          <p:nvSpPr>
            <p:cNvPr id="20" name="TextBox 19">
              <a:extLst>
                <a:ext uri="{FF2B5EF4-FFF2-40B4-BE49-F238E27FC236}">
                  <a16:creationId xmlns:a16="http://schemas.microsoft.com/office/drawing/2014/main" id="{DA3101BA-997C-49B7-934E-BFF6898E7AB4}"/>
                </a:ext>
              </a:extLst>
            </p:cNvPr>
            <p:cNvSpPr txBox="1"/>
            <p:nvPr/>
          </p:nvSpPr>
          <p:spPr>
            <a:xfrm>
              <a:off x="720001" y="2431958"/>
              <a:ext cx="3059911" cy="276999"/>
            </a:xfrm>
            <a:prstGeom prst="rect">
              <a:avLst/>
            </a:prstGeom>
            <a:noFill/>
          </p:spPr>
          <p:txBody>
            <a:bodyPr wrap="square" rtlCol="0">
              <a:spAutoFit/>
            </a:bodyPr>
            <a:lstStyle/>
            <a:p>
              <a:pPr algn="r"/>
              <a:r>
                <a:rPr lang="en-US" altLang="ko-KR" sz="1200" b="1" dirty="0">
                  <a:solidFill>
                    <a:schemeClr val="tx1">
                      <a:lumMod val="75000"/>
                      <a:lumOff val="25000"/>
                    </a:schemeClr>
                  </a:solidFill>
                  <a:cs typeface="Arial" pitchFamily="34" charset="0"/>
                </a:rPr>
                <a:t>Your Text  Here</a:t>
              </a:r>
              <a:endParaRPr lang="ko-KR" altLang="en-US" sz="1200" b="1" dirty="0">
                <a:solidFill>
                  <a:schemeClr val="tx1">
                    <a:lumMod val="75000"/>
                    <a:lumOff val="25000"/>
                  </a:schemeClr>
                </a:solidFill>
                <a:cs typeface="Arial" pitchFamily="34" charset="0"/>
              </a:endParaRPr>
            </a:p>
          </p:txBody>
        </p:sp>
      </p:grpSp>
      <p:sp>
        <p:nvSpPr>
          <p:cNvPr id="21" name="Oval 20">
            <a:extLst>
              <a:ext uri="{FF2B5EF4-FFF2-40B4-BE49-F238E27FC236}">
                <a16:creationId xmlns:a16="http://schemas.microsoft.com/office/drawing/2014/main" id="{E5D4A978-D13C-4D76-B9C4-BC3536EFD1E2}"/>
              </a:ext>
            </a:extLst>
          </p:cNvPr>
          <p:cNvSpPr/>
          <p:nvPr/>
        </p:nvSpPr>
        <p:spPr>
          <a:xfrm>
            <a:off x="4012670" y="3207472"/>
            <a:ext cx="531722" cy="53172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a:p>
        </p:txBody>
      </p:sp>
      <p:sp>
        <p:nvSpPr>
          <p:cNvPr id="22" name="Oval 21">
            <a:extLst>
              <a:ext uri="{FF2B5EF4-FFF2-40B4-BE49-F238E27FC236}">
                <a16:creationId xmlns:a16="http://schemas.microsoft.com/office/drawing/2014/main" id="{323FC426-A6E6-4425-9EEA-B8922CEBD6B2}"/>
              </a:ext>
            </a:extLst>
          </p:cNvPr>
          <p:cNvSpPr/>
          <p:nvPr/>
        </p:nvSpPr>
        <p:spPr>
          <a:xfrm>
            <a:off x="4020934" y="5403076"/>
            <a:ext cx="531722" cy="53172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a:p>
        </p:txBody>
      </p:sp>
      <p:grpSp>
        <p:nvGrpSpPr>
          <p:cNvPr id="23" name="Group 22">
            <a:extLst>
              <a:ext uri="{FF2B5EF4-FFF2-40B4-BE49-F238E27FC236}">
                <a16:creationId xmlns:a16="http://schemas.microsoft.com/office/drawing/2014/main" id="{6757704E-FB46-49CD-9157-88A56300F2E5}"/>
              </a:ext>
            </a:extLst>
          </p:cNvPr>
          <p:cNvGrpSpPr/>
          <p:nvPr/>
        </p:nvGrpSpPr>
        <p:grpSpPr>
          <a:xfrm>
            <a:off x="4847281" y="1788620"/>
            <a:ext cx="2497445" cy="4330594"/>
            <a:chOff x="3532378" y="2415442"/>
            <a:chExt cx="2079484" cy="3605846"/>
          </a:xfrm>
        </p:grpSpPr>
        <p:grpSp>
          <p:nvGrpSpPr>
            <p:cNvPr id="24" name="Group 23">
              <a:extLst>
                <a:ext uri="{FF2B5EF4-FFF2-40B4-BE49-F238E27FC236}">
                  <a16:creationId xmlns:a16="http://schemas.microsoft.com/office/drawing/2014/main" id="{E52E78B0-E6F3-4F97-8BF7-6530CAFBC58E}"/>
                </a:ext>
              </a:extLst>
            </p:cNvPr>
            <p:cNvGrpSpPr/>
            <p:nvPr/>
          </p:nvGrpSpPr>
          <p:grpSpPr>
            <a:xfrm>
              <a:off x="3532378" y="2415442"/>
              <a:ext cx="2079484" cy="3605846"/>
              <a:chOff x="3036633" y="1011843"/>
              <a:chExt cx="2382718" cy="4131657"/>
            </a:xfrm>
          </p:grpSpPr>
          <p:sp>
            <p:nvSpPr>
              <p:cNvPr id="30" name="Block Arc 29">
                <a:extLst>
                  <a:ext uri="{FF2B5EF4-FFF2-40B4-BE49-F238E27FC236}">
                    <a16:creationId xmlns:a16="http://schemas.microsoft.com/office/drawing/2014/main" id="{EE4160B3-D47F-4C4B-9895-CC5108CA8601}"/>
                  </a:ext>
                </a:extLst>
              </p:cNvPr>
              <p:cNvSpPr/>
              <p:nvPr/>
            </p:nvSpPr>
            <p:spPr>
              <a:xfrm rot="10800000">
                <a:off x="3036634" y="2760783"/>
                <a:ext cx="2382717" cy="2382717"/>
              </a:xfrm>
              <a:prstGeom prst="blockArc">
                <a:avLst>
                  <a:gd name="adj1" fmla="val 3289488"/>
                  <a:gd name="adj2" fmla="val 71301"/>
                  <a:gd name="adj3" fmla="val 18167"/>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a:solidFill>
                    <a:schemeClr val="tx1"/>
                  </a:solidFill>
                </a:endParaRPr>
              </a:p>
            </p:txBody>
          </p:sp>
          <p:sp>
            <p:nvSpPr>
              <p:cNvPr id="31" name="Rounded Rectangle 26">
                <a:extLst>
                  <a:ext uri="{FF2B5EF4-FFF2-40B4-BE49-F238E27FC236}">
                    <a16:creationId xmlns:a16="http://schemas.microsoft.com/office/drawing/2014/main" id="{973BD08C-473F-4B1F-A0C0-AA0E2A1D3B8E}"/>
                  </a:ext>
                </a:extLst>
              </p:cNvPr>
              <p:cNvSpPr/>
              <p:nvPr/>
            </p:nvSpPr>
            <p:spPr>
              <a:xfrm>
                <a:off x="4987351" y="1673016"/>
                <a:ext cx="432000" cy="2554919"/>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a:p>
            </p:txBody>
          </p:sp>
          <p:sp>
            <p:nvSpPr>
              <p:cNvPr id="32" name="Rounded Rectangle 27">
                <a:extLst>
                  <a:ext uri="{FF2B5EF4-FFF2-40B4-BE49-F238E27FC236}">
                    <a16:creationId xmlns:a16="http://schemas.microsoft.com/office/drawing/2014/main" id="{5BB255CA-D101-42FE-B801-F5C33F650233}"/>
                  </a:ext>
                </a:extLst>
              </p:cNvPr>
              <p:cNvSpPr/>
              <p:nvPr/>
            </p:nvSpPr>
            <p:spPr>
              <a:xfrm>
                <a:off x="4499670" y="1312976"/>
                <a:ext cx="432000" cy="2010017"/>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a:p>
            </p:txBody>
          </p:sp>
          <p:sp>
            <p:nvSpPr>
              <p:cNvPr id="33" name="Rounded Rectangle 28">
                <a:extLst>
                  <a:ext uri="{FF2B5EF4-FFF2-40B4-BE49-F238E27FC236}">
                    <a16:creationId xmlns:a16="http://schemas.microsoft.com/office/drawing/2014/main" id="{E6F0A7F2-32CB-49E8-84DE-FB9DE6FD456E}"/>
                  </a:ext>
                </a:extLst>
              </p:cNvPr>
              <p:cNvSpPr/>
              <p:nvPr/>
            </p:nvSpPr>
            <p:spPr>
              <a:xfrm>
                <a:off x="4011991" y="1011843"/>
                <a:ext cx="432000" cy="2194470"/>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a:p>
            </p:txBody>
          </p:sp>
          <p:sp>
            <p:nvSpPr>
              <p:cNvPr id="34" name="Rounded Rectangle 29">
                <a:extLst>
                  <a:ext uri="{FF2B5EF4-FFF2-40B4-BE49-F238E27FC236}">
                    <a16:creationId xmlns:a16="http://schemas.microsoft.com/office/drawing/2014/main" id="{B99F5815-9CA8-4FB4-9760-37A91BD54556}"/>
                  </a:ext>
                </a:extLst>
              </p:cNvPr>
              <p:cNvSpPr/>
              <p:nvPr/>
            </p:nvSpPr>
            <p:spPr>
              <a:xfrm>
                <a:off x="3524312" y="1312976"/>
                <a:ext cx="432000" cy="2026685"/>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a:p>
            </p:txBody>
          </p:sp>
          <p:sp>
            <p:nvSpPr>
              <p:cNvPr id="35" name="Rounded Rectangle 30">
                <a:extLst>
                  <a:ext uri="{FF2B5EF4-FFF2-40B4-BE49-F238E27FC236}">
                    <a16:creationId xmlns:a16="http://schemas.microsoft.com/office/drawing/2014/main" id="{FDD663F4-DBD8-428A-9FE3-0B83AF383240}"/>
                  </a:ext>
                </a:extLst>
              </p:cNvPr>
              <p:cNvSpPr/>
              <p:nvPr/>
            </p:nvSpPr>
            <p:spPr>
              <a:xfrm>
                <a:off x="3036633" y="2465104"/>
                <a:ext cx="432000" cy="1762830"/>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a:p>
            </p:txBody>
          </p:sp>
        </p:grpSp>
        <p:sp>
          <p:nvSpPr>
            <p:cNvPr id="25" name="Oval 24">
              <a:extLst>
                <a:ext uri="{FF2B5EF4-FFF2-40B4-BE49-F238E27FC236}">
                  <a16:creationId xmlns:a16="http://schemas.microsoft.com/office/drawing/2014/main" id="{4B9F23B4-6222-4D07-BF3B-037B3A6B8460}"/>
                </a:ext>
              </a:extLst>
            </p:cNvPr>
            <p:cNvSpPr/>
            <p:nvPr/>
          </p:nvSpPr>
          <p:spPr>
            <a:xfrm>
              <a:off x="3570351" y="3726933"/>
              <a:ext cx="301076" cy="30107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a:p>
          </p:txBody>
        </p:sp>
        <p:sp>
          <p:nvSpPr>
            <p:cNvPr id="26" name="Oval 25">
              <a:extLst>
                <a:ext uri="{FF2B5EF4-FFF2-40B4-BE49-F238E27FC236}">
                  <a16:creationId xmlns:a16="http://schemas.microsoft.com/office/drawing/2014/main" id="{210C891B-7D7B-431E-8E8D-B7C46C81BF09}"/>
                </a:ext>
              </a:extLst>
            </p:cNvPr>
            <p:cNvSpPr/>
            <p:nvPr/>
          </p:nvSpPr>
          <p:spPr>
            <a:xfrm>
              <a:off x="3995966" y="2723544"/>
              <a:ext cx="301076" cy="30107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a:p>
          </p:txBody>
        </p:sp>
        <p:sp>
          <p:nvSpPr>
            <p:cNvPr id="27" name="Oval 26">
              <a:extLst>
                <a:ext uri="{FF2B5EF4-FFF2-40B4-BE49-F238E27FC236}">
                  <a16:creationId xmlns:a16="http://schemas.microsoft.com/office/drawing/2014/main" id="{E74942C6-EF0F-4B60-8C30-CED559269E7E}"/>
                </a:ext>
              </a:extLst>
            </p:cNvPr>
            <p:cNvSpPr/>
            <p:nvPr/>
          </p:nvSpPr>
          <p:spPr>
            <a:xfrm>
              <a:off x="4421462" y="2473630"/>
              <a:ext cx="301076" cy="30107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a:p>
          </p:txBody>
        </p:sp>
        <p:sp>
          <p:nvSpPr>
            <p:cNvPr id="28" name="Oval 27">
              <a:extLst>
                <a:ext uri="{FF2B5EF4-FFF2-40B4-BE49-F238E27FC236}">
                  <a16:creationId xmlns:a16="http://schemas.microsoft.com/office/drawing/2014/main" id="{D21A1E28-DCB1-4DBC-8202-92F8D9C679A9}"/>
                </a:ext>
              </a:extLst>
            </p:cNvPr>
            <p:cNvSpPr/>
            <p:nvPr/>
          </p:nvSpPr>
          <p:spPr>
            <a:xfrm>
              <a:off x="4846958" y="2737510"/>
              <a:ext cx="301076" cy="30107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a:p>
          </p:txBody>
        </p:sp>
        <p:sp>
          <p:nvSpPr>
            <p:cNvPr id="29" name="Oval 28">
              <a:extLst>
                <a:ext uri="{FF2B5EF4-FFF2-40B4-BE49-F238E27FC236}">
                  <a16:creationId xmlns:a16="http://schemas.microsoft.com/office/drawing/2014/main" id="{E38CB6B0-DBBC-42AE-AEB6-9D01ECFA38A9}"/>
                </a:ext>
              </a:extLst>
            </p:cNvPr>
            <p:cNvSpPr/>
            <p:nvPr/>
          </p:nvSpPr>
          <p:spPr>
            <a:xfrm>
              <a:off x="5272813" y="3048377"/>
              <a:ext cx="301076" cy="30107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a:p>
          </p:txBody>
        </p:sp>
      </p:grpSp>
      <p:sp>
        <p:nvSpPr>
          <p:cNvPr id="36" name="Oval 7">
            <a:extLst>
              <a:ext uri="{FF2B5EF4-FFF2-40B4-BE49-F238E27FC236}">
                <a16:creationId xmlns:a16="http://schemas.microsoft.com/office/drawing/2014/main" id="{7E8B978B-875B-42C1-A282-CAC9FA11ABD7}"/>
              </a:ext>
            </a:extLst>
          </p:cNvPr>
          <p:cNvSpPr/>
          <p:nvPr/>
        </p:nvSpPr>
        <p:spPr>
          <a:xfrm>
            <a:off x="7844886" y="4393369"/>
            <a:ext cx="270661" cy="355530"/>
          </a:xfrm>
          <a:custGeom>
            <a:avLst/>
            <a:gdLst/>
            <a:ahLst/>
            <a:cxnLst/>
            <a:rect l="l" t="t" r="r" b="b"/>
            <a:pathLst>
              <a:path w="3025265" h="3973870">
                <a:moveTo>
                  <a:pt x="1048235" y="955278"/>
                </a:moveTo>
                <a:cubicBezTo>
                  <a:pt x="1143886" y="955278"/>
                  <a:pt x="1221426" y="1089843"/>
                  <a:pt x="1221426" y="1255837"/>
                </a:cubicBezTo>
                <a:cubicBezTo>
                  <a:pt x="1221426" y="1421831"/>
                  <a:pt x="1143886" y="1556396"/>
                  <a:pt x="1048235" y="1556396"/>
                </a:cubicBezTo>
                <a:cubicBezTo>
                  <a:pt x="952584" y="1556396"/>
                  <a:pt x="875044" y="1421831"/>
                  <a:pt x="875044" y="1255837"/>
                </a:cubicBezTo>
                <a:cubicBezTo>
                  <a:pt x="875044" y="1089843"/>
                  <a:pt x="952584" y="955278"/>
                  <a:pt x="1048235" y="955278"/>
                </a:cubicBezTo>
                <a:close/>
                <a:moveTo>
                  <a:pt x="805954" y="648071"/>
                </a:moveTo>
                <a:lnTo>
                  <a:pt x="805954" y="1853034"/>
                </a:lnTo>
                <a:cubicBezTo>
                  <a:pt x="805954" y="1947724"/>
                  <a:pt x="869395" y="2027597"/>
                  <a:pt x="956357" y="2051540"/>
                </a:cubicBezTo>
                <a:lnTo>
                  <a:pt x="956356" y="2473030"/>
                </a:lnTo>
                <a:cubicBezTo>
                  <a:pt x="956356" y="2523517"/>
                  <a:pt x="997284" y="2564445"/>
                  <a:pt x="1047771" y="2564445"/>
                </a:cubicBezTo>
                <a:cubicBezTo>
                  <a:pt x="1098258" y="2564445"/>
                  <a:pt x="1139186" y="2523517"/>
                  <a:pt x="1139186" y="2473030"/>
                </a:cubicBezTo>
                <a:lnTo>
                  <a:pt x="1139186" y="2051828"/>
                </a:lnTo>
                <a:cubicBezTo>
                  <a:pt x="1226618" y="2028173"/>
                  <a:pt x="1290517" y="1948066"/>
                  <a:pt x="1290517" y="1853034"/>
                </a:cubicBezTo>
                <a:lnTo>
                  <a:pt x="1290517" y="649328"/>
                </a:lnTo>
                <a:cubicBezTo>
                  <a:pt x="1740927" y="708507"/>
                  <a:pt x="2088232" y="1094132"/>
                  <a:pt x="2088232" y="1560875"/>
                </a:cubicBezTo>
                <a:lnTo>
                  <a:pt x="2088232" y="2137870"/>
                </a:lnTo>
                <a:lnTo>
                  <a:pt x="2088233" y="2137870"/>
                </a:lnTo>
                <a:lnTo>
                  <a:pt x="2088233" y="3055870"/>
                </a:lnTo>
                <a:cubicBezTo>
                  <a:pt x="2088233" y="3562867"/>
                  <a:pt x="1677230" y="3973870"/>
                  <a:pt x="1170233" y="3973870"/>
                </a:cubicBezTo>
                <a:lnTo>
                  <a:pt x="918001" y="3973870"/>
                </a:lnTo>
                <a:cubicBezTo>
                  <a:pt x="411004" y="3973870"/>
                  <a:pt x="1" y="3562867"/>
                  <a:pt x="1" y="3055870"/>
                </a:cubicBezTo>
                <a:lnTo>
                  <a:pt x="1" y="2152339"/>
                </a:lnTo>
                <a:lnTo>
                  <a:pt x="0" y="2152339"/>
                </a:lnTo>
                <a:lnTo>
                  <a:pt x="0" y="1560875"/>
                </a:lnTo>
                <a:cubicBezTo>
                  <a:pt x="0" y="1091278"/>
                  <a:pt x="351565" y="703794"/>
                  <a:pt x="805954" y="648071"/>
                </a:cubicBezTo>
                <a:close/>
                <a:moveTo>
                  <a:pt x="1619797" y="91"/>
                </a:moveTo>
                <a:cubicBezTo>
                  <a:pt x="1732841" y="1988"/>
                  <a:pt x="1845389" y="33430"/>
                  <a:pt x="1945434" y="94215"/>
                </a:cubicBezTo>
                <a:cubicBezTo>
                  <a:pt x="2133478" y="208468"/>
                  <a:pt x="2249869" y="409692"/>
                  <a:pt x="2255221" y="627780"/>
                </a:cubicBezTo>
                <a:lnTo>
                  <a:pt x="2257891" y="627572"/>
                </a:lnTo>
                <a:cubicBezTo>
                  <a:pt x="2272309" y="812739"/>
                  <a:pt x="2385479" y="975734"/>
                  <a:pt x="2553934" y="1053951"/>
                </a:cubicBezTo>
                <a:cubicBezTo>
                  <a:pt x="2706200" y="1124651"/>
                  <a:pt x="2882234" y="1116149"/>
                  <a:pt x="3025265" y="1032491"/>
                </a:cubicBezTo>
                <a:lnTo>
                  <a:pt x="3025265" y="1181594"/>
                </a:lnTo>
                <a:cubicBezTo>
                  <a:pt x="2858744" y="1255002"/>
                  <a:pt x="2666516" y="1253932"/>
                  <a:pt x="2497514" y="1175460"/>
                </a:cubicBezTo>
                <a:cubicBezTo>
                  <a:pt x="2293602" y="1080779"/>
                  <a:pt x="2153951" y="887555"/>
                  <a:pt x="2128339" y="665512"/>
                </a:cubicBezTo>
                <a:lnTo>
                  <a:pt x="2122734" y="665324"/>
                </a:lnTo>
                <a:cubicBezTo>
                  <a:pt x="2128967" y="479701"/>
                  <a:pt x="2034597" y="305147"/>
                  <a:pt x="1875870" y="208708"/>
                </a:cubicBezTo>
                <a:cubicBezTo>
                  <a:pt x="1717143" y="112268"/>
                  <a:pt x="1518741" y="108938"/>
                  <a:pt x="1356867" y="199997"/>
                </a:cubicBezTo>
                <a:cubicBezTo>
                  <a:pt x="1194993" y="291056"/>
                  <a:pt x="1094818" y="462344"/>
                  <a:pt x="1094818" y="648071"/>
                </a:cubicBezTo>
                <a:lnTo>
                  <a:pt x="960849" y="648071"/>
                </a:lnTo>
                <a:cubicBezTo>
                  <a:pt x="960849" y="413945"/>
                  <a:pt x="1087128" y="198021"/>
                  <a:pt x="1291185" y="83234"/>
                </a:cubicBezTo>
                <a:cubicBezTo>
                  <a:pt x="1393213" y="25840"/>
                  <a:pt x="1506753" y="-1807"/>
                  <a:pt x="1619797" y="9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sp>
        <p:nvSpPr>
          <p:cNvPr id="37" name="Trapezoid 10">
            <a:extLst>
              <a:ext uri="{FF2B5EF4-FFF2-40B4-BE49-F238E27FC236}">
                <a16:creationId xmlns:a16="http://schemas.microsoft.com/office/drawing/2014/main" id="{B54C56E0-3653-47C1-9C5F-B22A4F453682}"/>
              </a:ext>
            </a:extLst>
          </p:cNvPr>
          <p:cNvSpPr>
            <a:spLocks noChangeAspect="1"/>
          </p:cNvSpPr>
          <p:nvPr/>
        </p:nvSpPr>
        <p:spPr>
          <a:xfrm>
            <a:off x="4134686" y="3321407"/>
            <a:ext cx="304211" cy="303855"/>
          </a:xfrm>
          <a:custGeom>
            <a:avLst/>
            <a:gdLst/>
            <a:ahLst/>
            <a:cxnLst/>
            <a:rect l="l" t="t" r="r" b="b"/>
            <a:pathLst>
              <a:path w="3910377" h="3905794">
                <a:moveTo>
                  <a:pt x="1" y="3797782"/>
                </a:moveTo>
                <a:lnTo>
                  <a:pt x="3910377" y="3797782"/>
                </a:lnTo>
                <a:lnTo>
                  <a:pt x="3910377" y="3905794"/>
                </a:lnTo>
                <a:lnTo>
                  <a:pt x="1" y="3905794"/>
                </a:lnTo>
                <a:close/>
                <a:moveTo>
                  <a:pt x="1757257" y="3353296"/>
                </a:moveTo>
                <a:cubicBezTo>
                  <a:pt x="1690135" y="3353296"/>
                  <a:pt x="1635721" y="3407710"/>
                  <a:pt x="1635721" y="3474832"/>
                </a:cubicBezTo>
                <a:cubicBezTo>
                  <a:pt x="1635721" y="3541954"/>
                  <a:pt x="1690135" y="3596368"/>
                  <a:pt x="1757257" y="3596368"/>
                </a:cubicBezTo>
                <a:lnTo>
                  <a:pt x="2187409" y="3596368"/>
                </a:lnTo>
                <a:cubicBezTo>
                  <a:pt x="2254531" y="3596368"/>
                  <a:pt x="2308945" y="3541954"/>
                  <a:pt x="2308945" y="3474832"/>
                </a:cubicBezTo>
                <a:cubicBezTo>
                  <a:pt x="2308945" y="3407710"/>
                  <a:pt x="2254531" y="3353296"/>
                  <a:pt x="2187409" y="3353296"/>
                </a:cubicBezTo>
                <a:close/>
                <a:moveTo>
                  <a:pt x="492288" y="2449553"/>
                </a:moveTo>
                <a:lnTo>
                  <a:pt x="472244" y="2517369"/>
                </a:lnTo>
                <a:lnTo>
                  <a:pt x="3438134" y="2517369"/>
                </a:lnTo>
                <a:lnTo>
                  <a:pt x="3418090" y="2449553"/>
                </a:lnTo>
                <a:close/>
                <a:moveTo>
                  <a:pt x="432162" y="2249610"/>
                </a:moveTo>
                <a:lnTo>
                  <a:pt x="3478215" y="2249610"/>
                </a:lnTo>
                <a:lnTo>
                  <a:pt x="3910377" y="3711740"/>
                </a:lnTo>
                <a:lnTo>
                  <a:pt x="0" y="3711740"/>
                </a:lnTo>
                <a:close/>
                <a:moveTo>
                  <a:pt x="1637280" y="544956"/>
                </a:moveTo>
                <a:cubicBezTo>
                  <a:pt x="1626413" y="544956"/>
                  <a:pt x="1615547" y="549102"/>
                  <a:pt x="1607256" y="557393"/>
                </a:cubicBezTo>
                <a:lnTo>
                  <a:pt x="796281" y="1368368"/>
                </a:lnTo>
                <a:cubicBezTo>
                  <a:pt x="779699" y="1384950"/>
                  <a:pt x="779699" y="1411834"/>
                  <a:pt x="796281" y="1428415"/>
                </a:cubicBezTo>
                <a:lnTo>
                  <a:pt x="825565" y="1457699"/>
                </a:lnTo>
                <a:cubicBezTo>
                  <a:pt x="842147" y="1474281"/>
                  <a:pt x="869031" y="1474281"/>
                  <a:pt x="885612" y="1457699"/>
                </a:cubicBezTo>
                <a:lnTo>
                  <a:pt x="1696588" y="646724"/>
                </a:lnTo>
                <a:cubicBezTo>
                  <a:pt x="1713169" y="630143"/>
                  <a:pt x="1713169" y="603258"/>
                  <a:pt x="1696588" y="586677"/>
                </a:cubicBezTo>
                <a:lnTo>
                  <a:pt x="1667304" y="557393"/>
                </a:lnTo>
                <a:cubicBezTo>
                  <a:pt x="1659013" y="549102"/>
                  <a:pt x="1648146" y="544956"/>
                  <a:pt x="1637280" y="544956"/>
                </a:cubicBezTo>
                <a:close/>
                <a:moveTo>
                  <a:pt x="1372791" y="439020"/>
                </a:moveTo>
                <a:cubicBezTo>
                  <a:pt x="1361925" y="439020"/>
                  <a:pt x="1351058" y="443165"/>
                  <a:pt x="1342767" y="451456"/>
                </a:cubicBezTo>
                <a:lnTo>
                  <a:pt x="851745" y="942478"/>
                </a:lnTo>
                <a:cubicBezTo>
                  <a:pt x="835164" y="959060"/>
                  <a:pt x="835164" y="985944"/>
                  <a:pt x="851745" y="1002526"/>
                </a:cubicBezTo>
                <a:lnTo>
                  <a:pt x="881029" y="1031810"/>
                </a:lnTo>
                <a:cubicBezTo>
                  <a:pt x="897611" y="1048392"/>
                  <a:pt x="924495" y="1048392"/>
                  <a:pt x="941077" y="1031810"/>
                </a:cubicBezTo>
                <a:lnTo>
                  <a:pt x="1432099" y="540788"/>
                </a:lnTo>
                <a:cubicBezTo>
                  <a:pt x="1448681" y="524206"/>
                  <a:pt x="1448681" y="497322"/>
                  <a:pt x="1432099" y="480740"/>
                </a:cubicBezTo>
                <a:lnTo>
                  <a:pt x="1402815" y="451456"/>
                </a:lnTo>
                <a:cubicBezTo>
                  <a:pt x="1394524" y="443165"/>
                  <a:pt x="1383658" y="439020"/>
                  <a:pt x="1372791" y="439020"/>
                </a:cubicBezTo>
                <a:close/>
                <a:moveTo>
                  <a:pt x="864042" y="270000"/>
                </a:moveTo>
                <a:lnTo>
                  <a:pt x="2945402" y="270000"/>
                </a:lnTo>
                <a:cubicBezTo>
                  <a:pt x="3094522" y="270000"/>
                  <a:pt x="3215407" y="390885"/>
                  <a:pt x="3215407" y="540005"/>
                </a:cubicBezTo>
                <a:lnTo>
                  <a:pt x="3215407" y="1619995"/>
                </a:lnTo>
                <a:cubicBezTo>
                  <a:pt x="3215407" y="1769115"/>
                  <a:pt x="3094522" y="1890000"/>
                  <a:pt x="2945402" y="1890000"/>
                </a:cubicBezTo>
                <a:lnTo>
                  <a:pt x="864042" y="1890000"/>
                </a:lnTo>
                <a:cubicBezTo>
                  <a:pt x="714922" y="1890000"/>
                  <a:pt x="594037" y="1769115"/>
                  <a:pt x="594037" y="1619995"/>
                </a:cubicBezTo>
                <a:lnTo>
                  <a:pt x="594037" y="540005"/>
                </a:lnTo>
                <a:cubicBezTo>
                  <a:pt x="594037" y="390885"/>
                  <a:pt x="714922" y="270000"/>
                  <a:pt x="864042" y="270000"/>
                </a:cubicBezTo>
                <a:close/>
                <a:moveTo>
                  <a:pt x="804042" y="180000"/>
                </a:moveTo>
                <a:cubicBezTo>
                  <a:pt x="638353" y="180000"/>
                  <a:pt x="504036" y="314317"/>
                  <a:pt x="504036" y="480006"/>
                </a:cubicBezTo>
                <a:lnTo>
                  <a:pt x="504036" y="1679994"/>
                </a:lnTo>
                <a:cubicBezTo>
                  <a:pt x="504036" y="1845683"/>
                  <a:pt x="638353" y="1980000"/>
                  <a:pt x="804042" y="1980000"/>
                </a:cubicBezTo>
                <a:lnTo>
                  <a:pt x="3027043" y="1980000"/>
                </a:lnTo>
                <a:cubicBezTo>
                  <a:pt x="3192732" y="1980000"/>
                  <a:pt x="3327049" y="1845683"/>
                  <a:pt x="3327049" y="1679994"/>
                </a:cubicBezTo>
                <a:lnTo>
                  <a:pt x="3327049" y="480006"/>
                </a:lnTo>
                <a:cubicBezTo>
                  <a:pt x="3327049" y="314317"/>
                  <a:pt x="3192732" y="180000"/>
                  <a:pt x="3027043" y="180000"/>
                </a:cubicBezTo>
                <a:close/>
                <a:moveTo>
                  <a:pt x="684043" y="0"/>
                </a:moveTo>
                <a:lnTo>
                  <a:pt x="3190330" y="0"/>
                </a:lnTo>
                <a:cubicBezTo>
                  <a:pt x="3389156" y="0"/>
                  <a:pt x="3550337" y="161181"/>
                  <a:pt x="3550337" y="360007"/>
                </a:cubicBezTo>
                <a:lnTo>
                  <a:pt x="3550337" y="1799993"/>
                </a:lnTo>
                <a:cubicBezTo>
                  <a:pt x="3550337" y="1998819"/>
                  <a:pt x="3389156" y="2160000"/>
                  <a:pt x="3190330" y="2160000"/>
                </a:cubicBezTo>
                <a:lnTo>
                  <a:pt x="684043" y="2160000"/>
                </a:lnTo>
                <a:cubicBezTo>
                  <a:pt x="485217" y="2160000"/>
                  <a:pt x="324036" y="1998819"/>
                  <a:pt x="324036" y="1799993"/>
                </a:cubicBezTo>
                <a:lnTo>
                  <a:pt x="324036" y="360007"/>
                </a:lnTo>
                <a:cubicBezTo>
                  <a:pt x="324036" y="161181"/>
                  <a:pt x="485217" y="0"/>
                  <a:pt x="68404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sp>
        <p:nvSpPr>
          <p:cNvPr id="38" name="Rounded Rectangle 1">
            <a:extLst>
              <a:ext uri="{FF2B5EF4-FFF2-40B4-BE49-F238E27FC236}">
                <a16:creationId xmlns:a16="http://schemas.microsoft.com/office/drawing/2014/main" id="{F4FEB834-EA2D-4EB0-9F67-F4B165C863E3}"/>
              </a:ext>
            </a:extLst>
          </p:cNvPr>
          <p:cNvSpPr>
            <a:spLocks noChangeAspect="1"/>
          </p:cNvSpPr>
          <p:nvPr/>
        </p:nvSpPr>
        <p:spPr>
          <a:xfrm>
            <a:off x="7821288" y="3331116"/>
            <a:ext cx="283389" cy="284429"/>
          </a:xfrm>
          <a:custGeom>
            <a:avLst/>
            <a:gdLst/>
            <a:ahLst/>
            <a:cxnLst/>
            <a:rect l="l" t="t" r="r" b="b"/>
            <a:pathLst>
              <a:path w="3888432" h="3902714">
                <a:moveTo>
                  <a:pt x="1113894" y="3227140"/>
                </a:moveTo>
                <a:lnTo>
                  <a:pt x="2774538" y="3227140"/>
                </a:lnTo>
                <a:cubicBezTo>
                  <a:pt x="2813020" y="3227140"/>
                  <a:pt x="2844216" y="3258336"/>
                  <a:pt x="2844216" y="3296818"/>
                </a:cubicBezTo>
                <a:lnTo>
                  <a:pt x="2844216" y="3337462"/>
                </a:lnTo>
                <a:cubicBezTo>
                  <a:pt x="2844216" y="3375944"/>
                  <a:pt x="2813020" y="3407140"/>
                  <a:pt x="2774538" y="3407140"/>
                </a:cubicBezTo>
                <a:lnTo>
                  <a:pt x="1113894" y="3407140"/>
                </a:lnTo>
                <a:cubicBezTo>
                  <a:pt x="1075412" y="3407140"/>
                  <a:pt x="1044216" y="3375944"/>
                  <a:pt x="1044216" y="3337462"/>
                </a:cubicBezTo>
                <a:lnTo>
                  <a:pt x="1044216" y="3296818"/>
                </a:lnTo>
                <a:cubicBezTo>
                  <a:pt x="1044216" y="3258336"/>
                  <a:pt x="1075412" y="3227140"/>
                  <a:pt x="1113894" y="3227140"/>
                </a:cubicBezTo>
                <a:close/>
                <a:moveTo>
                  <a:pt x="1111898" y="2923315"/>
                </a:moveTo>
                <a:lnTo>
                  <a:pt x="2772542" y="2923315"/>
                </a:lnTo>
                <a:cubicBezTo>
                  <a:pt x="2811024" y="2923315"/>
                  <a:pt x="2842220" y="2954511"/>
                  <a:pt x="2842220" y="2992993"/>
                </a:cubicBezTo>
                <a:lnTo>
                  <a:pt x="2842220" y="3033637"/>
                </a:lnTo>
                <a:cubicBezTo>
                  <a:pt x="2842220" y="3072119"/>
                  <a:pt x="2811024" y="3103315"/>
                  <a:pt x="2772542" y="3103315"/>
                </a:cubicBezTo>
                <a:lnTo>
                  <a:pt x="1111898" y="3103315"/>
                </a:lnTo>
                <a:cubicBezTo>
                  <a:pt x="1073416" y="3103315"/>
                  <a:pt x="1042220" y="3072119"/>
                  <a:pt x="1042220" y="3033637"/>
                </a:cubicBezTo>
                <a:lnTo>
                  <a:pt x="1042220" y="2992993"/>
                </a:lnTo>
                <a:cubicBezTo>
                  <a:pt x="1042220" y="2954511"/>
                  <a:pt x="1073416" y="2923315"/>
                  <a:pt x="1111898" y="2923315"/>
                </a:cubicBezTo>
                <a:close/>
                <a:moveTo>
                  <a:pt x="495275" y="2664296"/>
                </a:moveTo>
                <a:lnTo>
                  <a:pt x="853982" y="2664296"/>
                </a:lnTo>
                <a:lnTo>
                  <a:pt x="853982" y="3560524"/>
                </a:lnTo>
                <a:lnTo>
                  <a:pt x="3006222" y="3560524"/>
                </a:lnTo>
                <a:lnTo>
                  <a:pt x="3006222" y="2664296"/>
                </a:lnTo>
                <a:lnTo>
                  <a:pt x="3364929" y="2664296"/>
                </a:lnTo>
                <a:lnTo>
                  <a:pt x="3364929" y="3902714"/>
                </a:lnTo>
                <a:lnTo>
                  <a:pt x="495275" y="3902714"/>
                </a:lnTo>
                <a:close/>
                <a:moveTo>
                  <a:pt x="1113894" y="2619490"/>
                </a:moveTo>
                <a:lnTo>
                  <a:pt x="2774538" y="2619490"/>
                </a:lnTo>
                <a:cubicBezTo>
                  <a:pt x="2813020" y="2619490"/>
                  <a:pt x="2844216" y="2650686"/>
                  <a:pt x="2844216" y="2689168"/>
                </a:cubicBezTo>
                <a:lnTo>
                  <a:pt x="2844216" y="2729812"/>
                </a:lnTo>
                <a:cubicBezTo>
                  <a:pt x="2844216" y="2768294"/>
                  <a:pt x="2813020" y="2799490"/>
                  <a:pt x="2774538" y="2799490"/>
                </a:cubicBezTo>
                <a:lnTo>
                  <a:pt x="1113894" y="2799490"/>
                </a:lnTo>
                <a:cubicBezTo>
                  <a:pt x="1075412" y="2799490"/>
                  <a:pt x="1044216" y="2768294"/>
                  <a:pt x="1044216" y="2729812"/>
                </a:cubicBezTo>
                <a:lnTo>
                  <a:pt x="1044216" y="2689168"/>
                </a:lnTo>
                <a:cubicBezTo>
                  <a:pt x="1044216" y="2650686"/>
                  <a:pt x="1075412" y="2619490"/>
                  <a:pt x="1113894" y="2619490"/>
                </a:cubicBezTo>
                <a:close/>
                <a:moveTo>
                  <a:pt x="3183220" y="1512740"/>
                </a:moveTo>
                <a:cubicBezTo>
                  <a:pt x="3130821" y="1512740"/>
                  <a:pt x="3088344" y="1555217"/>
                  <a:pt x="3088344" y="1607616"/>
                </a:cubicBezTo>
                <a:lnTo>
                  <a:pt x="3088344" y="1777903"/>
                </a:lnTo>
                <a:cubicBezTo>
                  <a:pt x="3088344" y="1830302"/>
                  <a:pt x="3130821" y="1872779"/>
                  <a:pt x="3183220" y="1872779"/>
                </a:cubicBezTo>
                <a:lnTo>
                  <a:pt x="3334111" y="1872779"/>
                </a:lnTo>
                <a:cubicBezTo>
                  <a:pt x="3386510" y="1872779"/>
                  <a:pt x="3428987" y="1830302"/>
                  <a:pt x="3428987" y="1777903"/>
                </a:cubicBezTo>
                <a:lnTo>
                  <a:pt x="3428987" y="1607616"/>
                </a:lnTo>
                <a:cubicBezTo>
                  <a:pt x="3428987" y="1555217"/>
                  <a:pt x="3386510" y="1512740"/>
                  <a:pt x="3334111" y="1512740"/>
                </a:cubicBezTo>
                <a:close/>
                <a:moveTo>
                  <a:pt x="317370" y="1192161"/>
                </a:moveTo>
                <a:lnTo>
                  <a:pt x="3571062" y="1192161"/>
                </a:lnTo>
                <a:cubicBezTo>
                  <a:pt x="3746341" y="1192161"/>
                  <a:pt x="3888432" y="1369515"/>
                  <a:pt x="3888432" y="1588294"/>
                </a:cubicBezTo>
                <a:lnTo>
                  <a:pt x="3888432" y="3172779"/>
                </a:lnTo>
                <a:cubicBezTo>
                  <a:pt x="3888432" y="3391558"/>
                  <a:pt x="3746341" y="3568912"/>
                  <a:pt x="3571062" y="3568912"/>
                </a:cubicBezTo>
                <a:lnTo>
                  <a:pt x="3484959" y="3568912"/>
                </a:lnTo>
                <a:lnTo>
                  <a:pt x="3484959" y="2490370"/>
                </a:lnTo>
                <a:lnTo>
                  <a:pt x="388615" y="2490370"/>
                </a:lnTo>
                <a:lnTo>
                  <a:pt x="388615" y="3568912"/>
                </a:lnTo>
                <a:lnTo>
                  <a:pt x="317370" y="3568912"/>
                </a:lnTo>
                <a:cubicBezTo>
                  <a:pt x="142091" y="3568912"/>
                  <a:pt x="0" y="3391558"/>
                  <a:pt x="0" y="3172779"/>
                </a:cubicBezTo>
                <a:lnTo>
                  <a:pt x="0" y="1588294"/>
                </a:lnTo>
                <a:cubicBezTo>
                  <a:pt x="0" y="1369515"/>
                  <a:pt x="142091" y="1192161"/>
                  <a:pt x="317370" y="1192161"/>
                </a:cubicBezTo>
                <a:close/>
                <a:moveTo>
                  <a:pt x="3010811" y="792088"/>
                </a:moveTo>
                <a:lnTo>
                  <a:pt x="3369518" y="792088"/>
                </a:lnTo>
                <a:lnTo>
                  <a:pt x="3369518" y="1080119"/>
                </a:lnTo>
                <a:lnTo>
                  <a:pt x="3010811" y="1080119"/>
                </a:lnTo>
                <a:close/>
                <a:moveTo>
                  <a:pt x="2700857" y="0"/>
                </a:moveTo>
                <a:lnTo>
                  <a:pt x="3329483" y="698376"/>
                </a:lnTo>
                <a:lnTo>
                  <a:pt x="2700857" y="698376"/>
                </a:lnTo>
                <a:close/>
                <a:moveTo>
                  <a:pt x="499864" y="0"/>
                </a:moveTo>
                <a:lnTo>
                  <a:pt x="2592288" y="0"/>
                </a:lnTo>
                <a:lnTo>
                  <a:pt x="2592288" y="298450"/>
                </a:lnTo>
                <a:lnTo>
                  <a:pt x="858571" y="298450"/>
                </a:lnTo>
                <a:lnTo>
                  <a:pt x="858571" y="1080119"/>
                </a:lnTo>
                <a:lnTo>
                  <a:pt x="499864" y="108011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sp>
        <p:nvSpPr>
          <p:cNvPr id="39" name="Round Same Side Corner Rectangle 7">
            <a:extLst>
              <a:ext uri="{FF2B5EF4-FFF2-40B4-BE49-F238E27FC236}">
                <a16:creationId xmlns:a16="http://schemas.microsoft.com/office/drawing/2014/main" id="{3F75CF14-1A23-47FC-A914-85304F1A1AD8}"/>
              </a:ext>
            </a:extLst>
          </p:cNvPr>
          <p:cNvSpPr>
            <a:spLocks noChangeAspect="1"/>
          </p:cNvSpPr>
          <p:nvPr/>
        </p:nvSpPr>
        <p:spPr>
          <a:xfrm rot="10800000">
            <a:off x="4134687" y="5507684"/>
            <a:ext cx="306759" cy="322498"/>
          </a:xfrm>
          <a:custGeom>
            <a:avLst/>
            <a:gdLst/>
            <a:ahLst/>
            <a:cxnLst/>
            <a:rect l="l" t="t" r="r" b="b"/>
            <a:pathLst>
              <a:path w="3749229" h="3941586">
                <a:moveTo>
                  <a:pt x="1841173" y="2251014"/>
                </a:moveTo>
                <a:cubicBezTo>
                  <a:pt x="1901032" y="2251014"/>
                  <a:pt x="1949557" y="2202489"/>
                  <a:pt x="1949557" y="2142630"/>
                </a:cubicBezTo>
                <a:cubicBezTo>
                  <a:pt x="1949557" y="2082771"/>
                  <a:pt x="1901032" y="2034246"/>
                  <a:pt x="1841173" y="2034246"/>
                </a:cubicBezTo>
                <a:cubicBezTo>
                  <a:pt x="1781314" y="2034246"/>
                  <a:pt x="1732789" y="2082771"/>
                  <a:pt x="1732789" y="2142630"/>
                </a:cubicBezTo>
                <a:cubicBezTo>
                  <a:pt x="1732789" y="2202489"/>
                  <a:pt x="1781314" y="2251014"/>
                  <a:pt x="1841173" y="2251014"/>
                </a:cubicBezTo>
                <a:close/>
                <a:moveTo>
                  <a:pt x="2197713" y="2395667"/>
                </a:moveTo>
                <a:lnTo>
                  <a:pt x="1492210" y="2296503"/>
                </a:lnTo>
                <a:lnTo>
                  <a:pt x="1492210" y="2109382"/>
                </a:lnTo>
                <a:cubicBezTo>
                  <a:pt x="1492210" y="2024878"/>
                  <a:pt x="1583949" y="1956178"/>
                  <a:pt x="1697980" y="1955114"/>
                </a:cubicBezTo>
                <a:lnTo>
                  <a:pt x="1697980" y="1800200"/>
                </a:lnTo>
                <a:lnTo>
                  <a:pt x="1431133" y="1800200"/>
                </a:lnTo>
                <a:lnTo>
                  <a:pt x="1431133" y="1461593"/>
                </a:lnTo>
                <a:lnTo>
                  <a:pt x="643489" y="471679"/>
                </a:lnTo>
                <a:lnTo>
                  <a:pt x="785968" y="352125"/>
                </a:lnTo>
                <a:lnTo>
                  <a:pt x="1699128" y="1384562"/>
                </a:lnTo>
                <a:lnTo>
                  <a:pt x="1735187" y="0"/>
                </a:lnTo>
                <a:lnTo>
                  <a:pt x="1921179" y="0"/>
                </a:lnTo>
                <a:lnTo>
                  <a:pt x="1958328" y="1426402"/>
                </a:lnTo>
                <a:lnTo>
                  <a:pt x="1976872" y="1426402"/>
                </a:lnTo>
                <a:lnTo>
                  <a:pt x="1972364" y="1422619"/>
                </a:lnTo>
                <a:lnTo>
                  <a:pt x="2919184" y="352125"/>
                </a:lnTo>
                <a:lnTo>
                  <a:pt x="3061662" y="471679"/>
                </a:lnTo>
                <a:lnTo>
                  <a:pt x="2239212" y="1505339"/>
                </a:lnTo>
                <a:lnTo>
                  <a:pt x="2239212" y="1800200"/>
                </a:lnTo>
                <a:lnTo>
                  <a:pt x="1972364" y="1800200"/>
                </a:lnTo>
                <a:lnTo>
                  <a:pt x="1972364" y="1954485"/>
                </a:lnTo>
                <a:lnTo>
                  <a:pt x="1987720" y="1954485"/>
                </a:lnTo>
                <a:cubicBezTo>
                  <a:pt x="2103696" y="1954485"/>
                  <a:pt x="2197713" y="2023835"/>
                  <a:pt x="2197713" y="2109382"/>
                </a:cubicBezTo>
                <a:close/>
                <a:moveTo>
                  <a:pt x="112363" y="2735659"/>
                </a:moveTo>
                <a:cubicBezTo>
                  <a:pt x="100580" y="2737300"/>
                  <a:pt x="88281" y="2736658"/>
                  <a:pt x="76067" y="2733385"/>
                </a:cubicBezTo>
                <a:lnTo>
                  <a:pt x="67901" y="2731197"/>
                </a:lnTo>
                <a:cubicBezTo>
                  <a:pt x="19046" y="2718106"/>
                  <a:pt x="-9948" y="2667888"/>
                  <a:pt x="3143" y="2619032"/>
                </a:cubicBezTo>
                <a:lnTo>
                  <a:pt x="136132" y="2122709"/>
                </a:lnTo>
                <a:cubicBezTo>
                  <a:pt x="149223" y="2073853"/>
                  <a:pt x="199442" y="2044859"/>
                  <a:pt x="248297" y="2057950"/>
                </a:cubicBezTo>
                <a:lnTo>
                  <a:pt x="256463" y="2060138"/>
                </a:lnTo>
                <a:cubicBezTo>
                  <a:pt x="305319" y="2073229"/>
                  <a:pt x="334312" y="2123447"/>
                  <a:pt x="321221" y="2172303"/>
                </a:cubicBezTo>
                <a:lnTo>
                  <a:pt x="188232" y="2668627"/>
                </a:lnTo>
                <a:cubicBezTo>
                  <a:pt x="178414" y="2705268"/>
                  <a:pt x="147712" y="2730738"/>
                  <a:pt x="112363" y="2735659"/>
                </a:cubicBezTo>
                <a:close/>
                <a:moveTo>
                  <a:pt x="816379" y="2803284"/>
                </a:moveTo>
                <a:lnTo>
                  <a:pt x="296148" y="2663889"/>
                </a:lnTo>
                <a:lnTo>
                  <a:pt x="412311" y="2230363"/>
                </a:lnTo>
                <a:lnTo>
                  <a:pt x="932542" y="2369758"/>
                </a:lnTo>
                <a:close/>
                <a:moveTo>
                  <a:pt x="2025342" y="3266622"/>
                </a:moveTo>
                <a:lnTo>
                  <a:pt x="881030" y="2960004"/>
                </a:lnTo>
                <a:lnTo>
                  <a:pt x="1066890" y="2266362"/>
                </a:lnTo>
                <a:lnTo>
                  <a:pt x="2211202" y="2572980"/>
                </a:lnTo>
                <a:close/>
                <a:moveTo>
                  <a:pt x="2928285" y="3694425"/>
                </a:moveTo>
                <a:lnTo>
                  <a:pt x="2109557" y="3475047"/>
                </a:lnTo>
                <a:lnTo>
                  <a:pt x="2388347" y="2434586"/>
                </a:lnTo>
                <a:lnTo>
                  <a:pt x="3207076" y="2653963"/>
                </a:lnTo>
                <a:close/>
                <a:moveTo>
                  <a:pt x="3361202" y="3940500"/>
                </a:moveTo>
                <a:cubicBezTo>
                  <a:pt x="3346463" y="3942552"/>
                  <a:pt x="3331077" y="3941748"/>
                  <a:pt x="3315798" y="3937654"/>
                </a:cubicBezTo>
                <a:lnTo>
                  <a:pt x="3103596" y="3880795"/>
                </a:lnTo>
                <a:cubicBezTo>
                  <a:pt x="3042479" y="3864419"/>
                  <a:pt x="3006210" y="3801598"/>
                  <a:pt x="3022586" y="3740481"/>
                </a:cubicBezTo>
                <a:lnTo>
                  <a:pt x="3311771" y="2661227"/>
                </a:lnTo>
                <a:cubicBezTo>
                  <a:pt x="3328148" y="2600110"/>
                  <a:pt x="3390968" y="2563840"/>
                  <a:pt x="3452085" y="2580216"/>
                </a:cubicBezTo>
                <a:lnTo>
                  <a:pt x="3664287" y="2637076"/>
                </a:lnTo>
                <a:cubicBezTo>
                  <a:pt x="3725404" y="2653452"/>
                  <a:pt x="3761673" y="2716273"/>
                  <a:pt x="3745297" y="2777390"/>
                </a:cubicBezTo>
                <a:lnTo>
                  <a:pt x="3456112" y="3856644"/>
                </a:lnTo>
                <a:cubicBezTo>
                  <a:pt x="3443830" y="3902482"/>
                  <a:pt x="3405423" y="3934343"/>
                  <a:pt x="3361202" y="394050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sp>
        <p:nvSpPr>
          <p:cNvPr id="40" name="Rounded Rectangle 12">
            <a:extLst>
              <a:ext uri="{FF2B5EF4-FFF2-40B4-BE49-F238E27FC236}">
                <a16:creationId xmlns:a16="http://schemas.microsoft.com/office/drawing/2014/main" id="{EEA4C8DC-5069-499A-AEE2-3996DACE1569}"/>
              </a:ext>
            </a:extLst>
          </p:cNvPr>
          <p:cNvSpPr>
            <a:spLocks noChangeAspect="1"/>
          </p:cNvSpPr>
          <p:nvPr/>
        </p:nvSpPr>
        <p:spPr>
          <a:xfrm>
            <a:off x="7836810" y="5509325"/>
            <a:ext cx="267871" cy="319216"/>
          </a:xfrm>
          <a:custGeom>
            <a:avLst/>
            <a:gdLst/>
            <a:ahLst/>
            <a:cxnLst/>
            <a:rect l="l" t="t" r="r" b="b"/>
            <a:pathLst>
              <a:path w="3312367" h="3947283">
                <a:moveTo>
                  <a:pt x="2537615" y="3705909"/>
                </a:moveTo>
                <a:cubicBezTo>
                  <a:pt x="2512344" y="3705909"/>
                  <a:pt x="2491857" y="3726396"/>
                  <a:pt x="2491857" y="3751667"/>
                </a:cubicBezTo>
                <a:cubicBezTo>
                  <a:pt x="2491857" y="3776938"/>
                  <a:pt x="2512344" y="3797425"/>
                  <a:pt x="2537615" y="3797425"/>
                </a:cubicBezTo>
                <a:lnTo>
                  <a:pt x="2762175" y="3797425"/>
                </a:lnTo>
                <a:cubicBezTo>
                  <a:pt x="2787446" y="3797425"/>
                  <a:pt x="2807933" y="3776938"/>
                  <a:pt x="2807933" y="3751667"/>
                </a:cubicBezTo>
                <a:cubicBezTo>
                  <a:pt x="2807933" y="3726396"/>
                  <a:pt x="2787446" y="3705909"/>
                  <a:pt x="2762175" y="3705909"/>
                </a:cubicBezTo>
                <a:close/>
                <a:moveTo>
                  <a:pt x="1141114" y="3408594"/>
                </a:moveTo>
                <a:cubicBezTo>
                  <a:pt x="1097903" y="3408594"/>
                  <a:pt x="1062874" y="3443623"/>
                  <a:pt x="1062874" y="3486834"/>
                </a:cubicBezTo>
                <a:cubicBezTo>
                  <a:pt x="1062874" y="3530045"/>
                  <a:pt x="1097903" y="3565073"/>
                  <a:pt x="1141114" y="3565073"/>
                </a:cubicBezTo>
                <a:lnTo>
                  <a:pt x="1525078" y="3565074"/>
                </a:lnTo>
                <a:cubicBezTo>
                  <a:pt x="1568289" y="3565074"/>
                  <a:pt x="1603318" y="3530045"/>
                  <a:pt x="1603318" y="3486834"/>
                </a:cubicBezTo>
                <a:lnTo>
                  <a:pt x="1603319" y="3486834"/>
                </a:lnTo>
                <a:cubicBezTo>
                  <a:pt x="1603319" y="3443623"/>
                  <a:pt x="1568290" y="3408594"/>
                  <a:pt x="1525079" y="3408594"/>
                </a:cubicBezTo>
                <a:close/>
                <a:moveTo>
                  <a:pt x="2129393" y="1705414"/>
                </a:moveTo>
                <a:lnTo>
                  <a:pt x="2129393" y="3580170"/>
                </a:lnTo>
                <a:lnTo>
                  <a:pt x="3126216" y="3580170"/>
                </a:lnTo>
                <a:lnTo>
                  <a:pt x="3126216" y="1705414"/>
                </a:lnTo>
                <a:close/>
                <a:moveTo>
                  <a:pt x="2481193" y="1533789"/>
                </a:moveTo>
                <a:cubicBezTo>
                  <a:pt x="2462682" y="1533789"/>
                  <a:pt x="2447676" y="1548795"/>
                  <a:pt x="2447676" y="1567306"/>
                </a:cubicBezTo>
                <a:lnTo>
                  <a:pt x="2447676" y="1572258"/>
                </a:lnTo>
                <a:cubicBezTo>
                  <a:pt x="2447676" y="1590769"/>
                  <a:pt x="2462682" y="1605775"/>
                  <a:pt x="2481193" y="1605775"/>
                </a:cubicBezTo>
                <a:lnTo>
                  <a:pt x="2774415" y="1605775"/>
                </a:lnTo>
                <a:cubicBezTo>
                  <a:pt x="2792926" y="1605775"/>
                  <a:pt x="2807932" y="1590769"/>
                  <a:pt x="2807932" y="1572258"/>
                </a:cubicBezTo>
                <a:lnTo>
                  <a:pt x="2807932" y="1567306"/>
                </a:lnTo>
                <a:cubicBezTo>
                  <a:pt x="2807932" y="1548795"/>
                  <a:pt x="2792926" y="1533789"/>
                  <a:pt x="2774415" y="1533789"/>
                </a:cubicBezTo>
                <a:close/>
                <a:moveTo>
                  <a:pt x="2113478" y="1418392"/>
                </a:moveTo>
                <a:lnTo>
                  <a:pt x="3142130" y="1418392"/>
                </a:lnTo>
                <a:cubicBezTo>
                  <a:pt x="3236149" y="1418392"/>
                  <a:pt x="3312367" y="1494610"/>
                  <a:pt x="3312367" y="1588629"/>
                </a:cubicBezTo>
                <a:lnTo>
                  <a:pt x="3312367" y="3777046"/>
                </a:lnTo>
                <a:cubicBezTo>
                  <a:pt x="3312367" y="3871065"/>
                  <a:pt x="3236149" y="3947283"/>
                  <a:pt x="3142130" y="3947283"/>
                </a:cubicBezTo>
                <a:lnTo>
                  <a:pt x="2113478" y="3947283"/>
                </a:lnTo>
                <a:cubicBezTo>
                  <a:pt x="2019459" y="3947283"/>
                  <a:pt x="1943241" y="3871065"/>
                  <a:pt x="1943241" y="3777046"/>
                </a:cubicBezTo>
                <a:lnTo>
                  <a:pt x="1943241" y="1588629"/>
                </a:lnTo>
                <a:cubicBezTo>
                  <a:pt x="1943241" y="1494610"/>
                  <a:pt x="2019459" y="1418392"/>
                  <a:pt x="2113478" y="1418392"/>
                </a:cubicBezTo>
                <a:close/>
                <a:moveTo>
                  <a:pt x="1006317" y="157391"/>
                </a:moveTo>
                <a:cubicBezTo>
                  <a:pt x="987806" y="157391"/>
                  <a:pt x="972800" y="172397"/>
                  <a:pt x="972800" y="190908"/>
                </a:cubicBezTo>
                <a:lnTo>
                  <a:pt x="972800" y="195860"/>
                </a:lnTo>
                <a:cubicBezTo>
                  <a:pt x="972800" y="214371"/>
                  <a:pt x="987806" y="229377"/>
                  <a:pt x="1006317" y="229377"/>
                </a:cubicBezTo>
                <a:lnTo>
                  <a:pt x="1659876" y="229377"/>
                </a:lnTo>
                <a:cubicBezTo>
                  <a:pt x="1678387" y="229377"/>
                  <a:pt x="1693393" y="214371"/>
                  <a:pt x="1693393" y="195860"/>
                </a:cubicBezTo>
                <a:lnTo>
                  <a:pt x="1693393" y="190908"/>
                </a:lnTo>
                <a:cubicBezTo>
                  <a:pt x="1693393" y="172397"/>
                  <a:pt x="1678387" y="157391"/>
                  <a:pt x="1659876" y="157391"/>
                </a:cubicBezTo>
                <a:close/>
                <a:moveTo>
                  <a:pt x="264780" y="0"/>
                </a:moveTo>
                <a:lnTo>
                  <a:pt x="2401413" y="0"/>
                </a:lnTo>
                <a:cubicBezTo>
                  <a:pt x="2547647" y="0"/>
                  <a:pt x="2666193" y="118546"/>
                  <a:pt x="2666193" y="264780"/>
                </a:cubicBezTo>
                <a:lnTo>
                  <a:pt x="2666193" y="1345374"/>
                </a:lnTo>
                <a:lnTo>
                  <a:pt x="2369517" y="1345374"/>
                </a:lnTo>
                <a:lnTo>
                  <a:pt x="2369517" y="366783"/>
                </a:lnTo>
                <a:lnTo>
                  <a:pt x="296676" y="366783"/>
                </a:lnTo>
                <a:lnTo>
                  <a:pt x="296676" y="3219873"/>
                </a:lnTo>
                <a:lnTo>
                  <a:pt x="1867527" y="3219873"/>
                </a:lnTo>
                <a:lnTo>
                  <a:pt x="1867527" y="3778374"/>
                </a:lnTo>
                <a:lnTo>
                  <a:pt x="264780" y="3778374"/>
                </a:lnTo>
                <a:cubicBezTo>
                  <a:pt x="118546" y="3778374"/>
                  <a:pt x="0" y="3659828"/>
                  <a:pt x="0" y="3513594"/>
                </a:cubicBezTo>
                <a:lnTo>
                  <a:pt x="0" y="264780"/>
                </a:lnTo>
                <a:cubicBezTo>
                  <a:pt x="0" y="118546"/>
                  <a:pt x="118546" y="0"/>
                  <a:pt x="26478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sp>
        <p:nvSpPr>
          <p:cNvPr id="41" name="Oval 7">
            <a:extLst>
              <a:ext uri="{FF2B5EF4-FFF2-40B4-BE49-F238E27FC236}">
                <a16:creationId xmlns:a16="http://schemas.microsoft.com/office/drawing/2014/main" id="{D2476A2F-E7B4-4D00-B12F-CFB9E1C41DD0}"/>
              </a:ext>
            </a:extLst>
          </p:cNvPr>
          <p:cNvSpPr/>
          <p:nvPr/>
        </p:nvSpPr>
        <p:spPr>
          <a:xfrm>
            <a:off x="6532376" y="2217085"/>
            <a:ext cx="197018" cy="258794"/>
          </a:xfrm>
          <a:custGeom>
            <a:avLst/>
            <a:gdLst/>
            <a:ahLst/>
            <a:cxnLst/>
            <a:rect l="l" t="t" r="r" b="b"/>
            <a:pathLst>
              <a:path w="3025265" h="3973870">
                <a:moveTo>
                  <a:pt x="1048235" y="955278"/>
                </a:moveTo>
                <a:cubicBezTo>
                  <a:pt x="1143886" y="955278"/>
                  <a:pt x="1221426" y="1089843"/>
                  <a:pt x="1221426" y="1255837"/>
                </a:cubicBezTo>
                <a:cubicBezTo>
                  <a:pt x="1221426" y="1421831"/>
                  <a:pt x="1143886" y="1556396"/>
                  <a:pt x="1048235" y="1556396"/>
                </a:cubicBezTo>
                <a:cubicBezTo>
                  <a:pt x="952584" y="1556396"/>
                  <a:pt x="875044" y="1421831"/>
                  <a:pt x="875044" y="1255837"/>
                </a:cubicBezTo>
                <a:cubicBezTo>
                  <a:pt x="875044" y="1089843"/>
                  <a:pt x="952584" y="955278"/>
                  <a:pt x="1048235" y="955278"/>
                </a:cubicBezTo>
                <a:close/>
                <a:moveTo>
                  <a:pt x="805954" y="648071"/>
                </a:moveTo>
                <a:lnTo>
                  <a:pt x="805954" y="1853034"/>
                </a:lnTo>
                <a:cubicBezTo>
                  <a:pt x="805954" y="1947724"/>
                  <a:pt x="869395" y="2027597"/>
                  <a:pt x="956357" y="2051540"/>
                </a:cubicBezTo>
                <a:lnTo>
                  <a:pt x="956356" y="2473030"/>
                </a:lnTo>
                <a:cubicBezTo>
                  <a:pt x="956356" y="2523517"/>
                  <a:pt x="997284" y="2564445"/>
                  <a:pt x="1047771" y="2564445"/>
                </a:cubicBezTo>
                <a:cubicBezTo>
                  <a:pt x="1098258" y="2564445"/>
                  <a:pt x="1139186" y="2523517"/>
                  <a:pt x="1139186" y="2473030"/>
                </a:cubicBezTo>
                <a:lnTo>
                  <a:pt x="1139186" y="2051828"/>
                </a:lnTo>
                <a:cubicBezTo>
                  <a:pt x="1226618" y="2028173"/>
                  <a:pt x="1290517" y="1948066"/>
                  <a:pt x="1290517" y="1853034"/>
                </a:cubicBezTo>
                <a:lnTo>
                  <a:pt x="1290517" y="649328"/>
                </a:lnTo>
                <a:cubicBezTo>
                  <a:pt x="1740927" y="708507"/>
                  <a:pt x="2088232" y="1094132"/>
                  <a:pt x="2088232" y="1560875"/>
                </a:cubicBezTo>
                <a:lnTo>
                  <a:pt x="2088232" y="2137870"/>
                </a:lnTo>
                <a:lnTo>
                  <a:pt x="2088233" y="2137870"/>
                </a:lnTo>
                <a:lnTo>
                  <a:pt x="2088233" y="3055870"/>
                </a:lnTo>
                <a:cubicBezTo>
                  <a:pt x="2088233" y="3562867"/>
                  <a:pt x="1677230" y="3973870"/>
                  <a:pt x="1170233" y="3973870"/>
                </a:cubicBezTo>
                <a:lnTo>
                  <a:pt x="918001" y="3973870"/>
                </a:lnTo>
                <a:cubicBezTo>
                  <a:pt x="411004" y="3973870"/>
                  <a:pt x="1" y="3562867"/>
                  <a:pt x="1" y="3055870"/>
                </a:cubicBezTo>
                <a:lnTo>
                  <a:pt x="1" y="2152339"/>
                </a:lnTo>
                <a:lnTo>
                  <a:pt x="0" y="2152339"/>
                </a:lnTo>
                <a:lnTo>
                  <a:pt x="0" y="1560875"/>
                </a:lnTo>
                <a:cubicBezTo>
                  <a:pt x="0" y="1091278"/>
                  <a:pt x="351565" y="703794"/>
                  <a:pt x="805954" y="648071"/>
                </a:cubicBezTo>
                <a:close/>
                <a:moveTo>
                  <a:pt x="1619797" y="91"/>
                </a:moveTo>
                <a:cubicBezTo>
                  <a:pt x="1732841" y="1988"/>
                  <a:pt x="1845389" y="33430"/>
                  <a:pt x="1945434" y="94215"/>
                </a:cubicBezTo>
                <a:cubicBezTo>
                  <a:pt x="2133478" y="208468"/>
                  <a:pt x="2249869" y="409692"/>
                  <a:pt x="2255221" y="627780"/>
                </a:cubicBezTo>
                <a:lnTo>
                  <a:pt x="2257891" y="627572"/>
                </a:lnTo>
                <a:cubicBezTo>
                  <a:pt x="2272309" y="812739"/>
                  <a:pt x="2385479" y="975734"/>
                  <a:pt x="2553934" y="1053951"/>
                </a:cubicBezTo>
                <a:cubicBezTo>
                  <a:pt x="2706200" y="1124651"/>
                  <a:pt x="2882234" y="1116149"/>
                  <a:pt x="3025265" y="1032491"/>
                </a:cubicBezTo>
                <a:lnTo>
                  <a:pt x="3025265" y="1181594"/>
                </a:lnTo>
                <a:cubicBezTo>
                  <a:pt x="2858744" y="1255002"/>
                  <a:pt x="2666516" y="1253932"/>
                  <a:pt x="2497514" y="1175460"/>
                </a:cubicBezTo>
                <a:cubicBezTo>
                  <a:pt x="2293602" y="1080779"/>
                  <a:pt x="2153951" y="887555"/>
                  <a:pt x="2128339" y="665512"/>
                </a:cubicBezTo>
                <a:lnTo>
                  <a:pt x="2122734" y="665324"/>
                </a:lnTo>
                <a:cubicBezTo>
                  <a:pt x="2128967" y="479701"/>
                  <a:pt x="2034597" y="305147"/>
                  <a:pt x="1875870" y="208708"/>
                </a:cubicBezTo>
                <a:cubicBezTo>
                  <a:pt x="1717143" y="112268"/>
                  <a:pt x="1518741" y="108938"/>
                  <a:pt x="1356867" y="199997"/>
                </a:cubicBezTo>
                <a:cubicBezTo>
                  <a:pt x="1194993" y="291056"/>
                  <a:pt x="1094818" y="462344"/>
                  <a:pt x="1094818" y="648071"/>
                </a:cubicBezTo>
                <a:lnTo>
                  <a:pt x="960849" y="648071"/>
                </a:lnTo>
                <a:cubicBezTo>
                  <a:pt x="960849" y="413945"/>
                  <a:pt x="1087128" y="198021"/>
                  <a:pt x="1291185" y="83234"/>
                </a:cubicBezTo>
                <a:cubicBezTo>
                  <a:pt x="1393213" y="25840"/>
                  <a:pt x="1506753" y="-1807"/>
                  <a:pt x="1619797" y="91"/>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sp>
        <p:nvSpPr>
          <p:cNvPr id="42" name="Trapezoid 10">
            <a:extLst>
              <a:ext uri="{FF2B5EF4-FFF2-40B4-BE49-F238E27FC236}">
                <a16:creationId xmlns:a16="http://schemas.microsoft.com/office/drawing/2014/main" id="{9408CACD-1DB5-480F-A400-A27499C85C9A}"/>
              </a:ext>
            </a:extLst>
          </p:cNvPr>
          <p:cNvSpPr>
            <a:spLocks noChangeAspect="1"/>
          </p:cNvSpPr>
          <p:nvPr/>
        </p:nvSpPr>
        <p:spPr>
          <a:xfrm>
            <a:off x="4964938" y="3424810"/>
            <a:ext cx="221440" cy="221181"/>
          </a:xfrm>
          <a:custGeom>
            <a:avLst/>
            <a:gdLst/>
            <a:ahLst/>
            <a:cxnLst/>
            <a:rect l="l" t="t" r="r" b="b"/>
            <a:pathLst>
              <a:path w="3910377" h="3905794">
                <a:moveTo>
                  <a:pt x="1" y="3797782"/>
                </a:moveTo>
                <a:lnTo>
                  <a:pt x="3910377" y="3797782"/>
                </a:lnTo>
                <a:lnTo>
                  <a:pt x="3910377" y="3905794"/>
                </a:lnTo>
                <a:lnTo>
                  <a:pt x="1" y="3905794"/>
                </a:lnTo>
                <a:close/>
                <a:moveTo>
                  <a:pt x="1757257" y="3353296"/>
                </a:moveTo>
                <a:cubicBezTo>
                  <a:pt x="1690135" y="3353296"/>
                  <a:pt x="1635721" y="3407710"/>
                  <a:pt x="1635721" y="3474832"/>
                </a:cubicBezTo>
                <a:cubicBezTo>
                  <a:pt x="1635721" y="3541954"/>
                  <a:pt x="1690135" y="3596368"/>
                  <a:pt x="1757257" y="3596368"/>
                </a:cubicBezTo>
                <a:lnTo>
                  <a:pt x="2187409" y="3596368"/>
                </a:lnTo>
                <a:cubicBezTo>
                  <a:pt x="2254531" y="3596368"/>
                  <a:pt x="2308945" y="3541954"/>
                  <a:pt x="2308945" y="3474832"/>
                </a:cubicBezTo>
                <a:cubicBezTo>
                  <a:pt x="2308945" y="3407710"/>
                  <a:pt x="2254531" y="3353296"/>
                  <a:pt x="2187409" y="3353296"/>
                </a:cubicBezTo>
                <a:close/>
                <a:moveTo>
                  <a:pt x="492288" y="2449553"/>
                </a:moveTo>
                <a:lnTo>
                  <a:pt x="472244" y="2517369"/>
                </a:lnTo>
                <a:lnTo>
                  <a:pt x="3438134" y="2517369"/>
                </a:lnTo>
                <a:lnTo>
                  <a:pt x="3418090" y="2449553"/>
                </a:lnTo>
                <a:close/>
                <a:moveTo>
                  <a:pt x="432162" y="2249610"/>
                </a:moveTo>
                <a:lnTo>
                  <a:pt x="3478215" y="2249610"/>
                </a:lnTo>
                <a:lnTo>
                  <a:pt x="3910377" y="3711740"/>
                </a:lnTo>
                <a:lnTo>
                  <a:pt x="0" y="3711740"/>
                </a:lnTo>
                <a:close/>
                <a:moveTo>
                  <a:pt x="1637280" y="544956"/>
                </a:moveTo>
                <a:cubicBezTo>
                  <a:pt x="1626413" y="544956"/>
                  <a:pt x="1615547" y="549102"/>
                  <a:pt x="1607256" y="557393"/>
                </a:cubicBezTo>
                <a:lnTo>
                  <a:pt x="796281" y="1368368"/>
                </a:lnTo>
                <a:cubicBezTo>
                  <a:pt x="779699" y="1384950"/>
                  <a:pt x="779699" y="1411834"/>
                  <a:pt x="796281" y="1428415"/>
                </a:cubicBezTo>
                <a:lnTo>
                  <a:pt x="825565" y="1457699"/>
                </a:lnTo>
                <a:cubicBezTo>
                  <a:pt x="842147" y="1474281"/>
                  <a:pt x="869031" y="1474281"/>
                  <a:pt x="885612" y="1457699"/>
                </a:cubicBezTo>
                <a:lnTo>
                  <a:pt x="1696588" y="646724"/>
                </a:lnTo>
                <a:cubicBezTo>
                  <a:pt x="1713169" y="630143"/>
                  <a:pt x="1713169" y="603258"/>
                  <a:pt x="1696588" y="586677"/>
                </a:cubicBezTo>
                <a:lnTo>
                  <a:pt x="1667304" y="557393"/>
                </a:lnTo>
                <a:cubicBezTo>
                  <a:pt x="1659013" y="549102"/>
                  <a:pt x="1648146" y="544956"/>
                  <a:pt x="1637280" y="544956"/>
                </a:cubicBezTo>
                <a:close/>
                <a:moveTo>
                  <a:pt x="1372791" y="439020"/>
                </a:moveTo>
                <a:cubicBezTo>
                  <a:pt x="1361925" y="439020"/>
                  <a:pt x="1351058" y="443165"/>
                  <a:pt x="1342767" y="451456"/>
                </a:cubicBezTo>
                <a:lnTo>
                  <a:pt x="851745" y="942478"/>
                </a:lnTo>
                <a:cubicBezTo>
                  <a:pt x="835164" y="959060"/>
                  <a:pt x="835164" y="985944"/>
                  <a:pt x="851745" y="1002526"/>
                </a:cubicBezTo>
                <a:lnTo>
                  <a:pt x="881029" y="1031810"/>
                </a:lnTo>
                <a:cubicBezTo>
                  <a:pt x="897611" y="1048392"/>
                  <a:pt x="924495" y="1048392"/>
                  <a:pt x="941077" y="1031810"/>
                </a:cubicBezTo>
                <a:lnTo>
                  <a:pt x="1432099" y="540788"/>
                </a:lnTo>
                <a:cubicBezTo>
                  <a:pt x="1448681" y="524206"/>
                  <a:pt x="1448681" y="497322"/>
                  <a:pt x="1432099" y="480740"/>
                </a:cubicBezTo>
                <a:lnTo>
                  <a:pt x="1402815" y="451456"/>
                </a:lnTo>
                <a:cubicBezTo>
                  <a:pt x="1394524" y="443165"/>
                  <a:pt x="1383658" y="439020"/>
                  <a:pt x="1372791" y="439020"/>
                </a:cubicBezTo>
                <a:close/>
                <a:moveTo>
                  <a:pt x="864042" y="270000"/>
                </a:moveTo>
                <a:lnTo>
                  <a:pt x="2945402" y="270000"/>
                </a:lnTo>
                <a:cubicBezTo>
                  <a:pt x="3094522" y="270000"/>
                  <a:pt x="3215407" y="390885"/>
                  <a:pt x="3215407" y="540005"/>
                </a:cubicBezTo>
                <a:lnTo>
                  <a:pt x="3215407" y="1619995"/>
                </a:lnTo>
                <a:cubicBezTo>
                  <a:pt x="3215407" y="1769115"/>
                  <a:pt x="3094522" y="1890000"/>
                  <a:pt x="2945402" y="1890000"/>
                </a:cubicBezTo>
                <a:lnTo>
                  <a:pt x="864042" y="1890000"/>
                </a:lnTo>
                <a:cubicBezTo>
                  <a:pt x="714922" y="1890000"/>
                  <a:pt x="594037" y="1769115"/>
                  <a:pt x="594037" y="1619995"/>
                </a:cubicBezTo>
                <a:lnTo>
                  <a:pt x="594037" y="540005"/>
                </a:lnTo>
                <a:cubicBezTo>
                  <a:pt x="594037" y="390885"/>
                  <a:pt x="714922" y="270000"/>
                  <a:pt x="864042" y="270000"/>
                </a:cubicBezTo>
                <a:close/>
                <a:moveTo>
                  <a:pt x="804042" y="180000"/>
                </a:moveTo>
                <a:cubicBezTo>
                  <a:pt x="638353" y="180000"/>
                  <a:pt x="504036" y="314317"/>
                  <a:pt x="504036" y="480006"/>
                </a:cubicBezTo>
                <a:lnTo>
                  <a:pt x="504036" y="1679994"/>
                </a:lnTo>
                <a:cubicBezTo>
                  <a:pt x="504036" y="1845683"/>
                  <a:pt x="638353" y="1980000"/>
                  <a:pt x="804042" y="1980000"/>
                </a:cubicBezTo>
                <a:lnTo>
                  <a:pt x="3027043" y="1980000"/>
                </a:lnTo>
                <a:cubicBezTo>
                  <a:pt x="3192732" y="1980000"/>
                  <a:pt x="3327049" y="1845683"/>
                  <a:pt x="3327049" y="1679994"/>
                </a:cubicBezTo>
                <a:lnTo>
                  <a:pt x="3327049" y="480006"/>
                </a:lnTo>
                <a:cubicBezTo>
                  <a:pt x="3327049" y="314317"/>
                  <a:pt x="3192732" y="180000"/>
                  <a:pt x="3027043" y="180000"/>
                </a:cubicBezTo>
                <a:close/>
                <a:moveTo>
                  <a:pt x="684043" y="0"/>
                </a:moveTo>
                <a:lnTo>
                  <a:pt x="3190330" y="0"/>
                </a:lnTo>
                <a:cubicBezTo>
                  <a:pt x="3389156" y="0"/>
                  <a:pt x="3550337" y="161181"/>
                  <a:pt x="3550337" y="360007"/>
                </a:cubicBezTo>
                <a:lnTo>
                  <a:pt x="3550337" y="1799993"/>
                </a:lnTo>
                <a:cubicBezTo>
                  <a:pt x="3550337" y="1998819"/>
                  <a:pt x="3389156" y="2160000"/>
                  <a:pt x="3190330" y="2160000"/>
                </a:cubicBezTo>
                <a:lnTo>
                  <a:pt x="684043" y="2160000"/>
                </a:lnTo>
                <a:cubicBezTo>
                  <a:pt x="485217" y="2160000"/>
                  <a:pt x="324036" y="1998819"/>
                  <a:pt x="324036" y="1799993"/>
                </a:cubicBezTo>
                <a:lnTo>
                  <a:pt x="324036" y="360007"/>
                </a:lnTo>
                <a:cubicBezTo>
                  <a:pt x="324036" y="161181"/>
                  <a:pt x="485217" y="0"/>
                  <a:pt x="684043"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sp>
        <p:nvSpPr>
          <p:cNvPr id="43" name="Rounded Rectangle 1">
            <a:extLst>
              <a:ext uri="{FF2B5EF4-FFF2-40B4-BE49-F238E27FC236}">
                <a16:creationId xmlns:a16="http://schemas.microsoft.com/office/drawing/2014/main" id="{02ABE7F1-4E32-44C2-99DB-A7CE5BE49371}"/>
              </a:ext>
            </a:extLst>
          </p:cNvPr>
          <p:cNvSpPr>
            <a:spLocks noChangeAspect="1"/>
          </p:cNvSpPr>
          <p:nvPr/>
        </p:nvSpPr>
        <p:spPr>
          <a:xfrm>
            <a:off x="5995292" y="1931760"/>
            <a:ext cx="206282" cy="207039"/>
          </a:xfrm>
          <a:custGeom>
            <a:avLst/>
            <a:gdLst/>
            <a:ahLst/>
            <a:cxnLst/>
            <a:rect l="l" t="t" r="r" b="b"/>
            <a:pathLst>
              <a:path w="3888432" h="3902714">
                <a:moveTo>
                  <a:pt x="1113894" y="3227140"/>
                </a:moveTo>
                <a:lnTo>
                  <a:pt x="2774538" y="3227140"/>
                </a:lnTo>
                <a:cubicBezTo>
                  <a:pt x="2813020" y="3227140"/>
                  <a:pt x="2844216" y="3258336"/>
                  <a:pt x="2844216" y="3296818"/>
                </a:cubicBezTo>
                <a:lnTo>
                  <a:pt x="2844216" y="3337462"/>
                </a:lnTo>
                <a:cubicBezTo>
                  <a:pt x="2844216" y="3375944"/>
                  <a:pt x="2813020" y="3407140"/>
                  <a:pt x="2774538" y="3407140"/>
                </a:cubicBezTo>
                <a:lnTo>
                  <a:pt x="1113894" y="3407140"/>
                </a:lnTo>
                <a:cubicBezTo>
                  <a:pt x="1075412" y="3407140"/>
                  <a:pt x="1044216" y="3375944"/>
                  <a:pt x="1044216" y="3337462"/>
                </a:cubicBezTo>
                <a:lnTo>
                  <a:pt x="1044216" y="3296818"/>
                </a:lnTo>
                <a:cubicBezTo>
                  <a:pt x="1044216" y="3258336"/>
                  <a:pt x="1075412" y="3227140"/>
                  <a:pt x="1113894" y="3227140"/>
                </a:cubicBezTo>
                <a:close/>
                <a:moveTo>
                  <a:pt x="1111898" y="2923315"/>
                </a:moveTo>
                <a:lnTo>
                  <a:pt x="2772542" y="2923315"/>
                </a:lnTo>
                <a:cubicBezTo>
                  <a:pt x="2811024" y="2923315"/>
                  <a:pt x="2842220" y="2954511"/>
                  <a:pt x="2842220" y="2992993"/>
                </a:cubicBezTo>
                <a:lnTo>
                  <a:pt x="2842220" y="3033637"/>
                </a:lnTo>
                <a:cubicBezTo>
                  <a:pt x="2842220" y="3072119"/>
                  <a:pt x="2811024" y="3103315"/>
                  <a:pt x="2772542" y="3103315"/>
                </a:cubicBezTo>
                <a:lnTo>
                  <a:pt x="1111898" y="3103315"/>
                </a:lnTo>
                <a:cubicBezTo>
                  <a:pt x="1073416" y="3103315"/>
                  <a:pt x="1042220" y="3072119"/>
                  <a:pt x="1042220" y="3033637"/>
                </a:cubicBezTo>
                <a:lnTo>
                  <a:pt x="1042220" y="2992993"/>
                </a:lnTo>
                <a:cubicBezTo>
                  <a:pt x="1042220" y="2954511"/>
                  <a:pt x="1073416" y="2923315"/>
                  <a:pt x="1111898" y="2923315"/>
                </a:cubicBezTo>
                <a:close/>
                <a:moveTo>
                  <a:pt x="495275" y="2664296"/>
                </a:moveTo>
                <a:lnTo>
                  <a:pt x="853982" y="2664296"/>
                </a:lnTo>
                <a:lnTo>
                  <a:pt x="853982" y="3560524"/>
                </a:lnTo>
                <a:lnTo>
                  <a:pt x="3006222" y="3560524"/>
                </a:lnTo>
                <a:lnTo>
                  <a:pt x="3006222" y="2664296"/>
                </a:lnTo>
                <a:lnTo>
                  <a:pt x="3364929" y="2664296"/>
                </a:lnTo>
                <a:lnTo>
                  <a:pt x="3364929" y="3902714"/>
                </a:lnTo>
                <a:lnTo>
                  <a:pt x="495275" y="3902714"/>
                </a:lnTo>
                <a:close/>
                <a:moveTo>
                  <a:pt x="1113894" y="2619490"/>
                </a:moveTo>
                <a:lnTo>
                  <a:pt x="2774538" y="2619490"/>
                </a:lnTo>
                <a:cubicBezTo>
                  <a:pt x="2813020" y="2619490"/>
                  <a:pt x="2844216" y="2650686"/>
                  <a:pt x="2844216" y="2689168"/>
                </a:cubicBezTo>
                <a:lnTo>
                  <a:pt x="2844216" y="2729812"/>
                </a:lnTo>
                <a:cubicBezTo>
                  <a:pt x="2844216" y="2768294"/>
                  <a:pt x="2813020" y="2799490"/>
                  <a:pt x="2774538" y="2799490"/>
                </a:cubicBezTo>
                <a:lnTo>
                  <a:pt x="1113894" y="2799490"/>
                </a:lnTo>
                <a:cubicBezTo>
                  <a:pt x="1075412" y="2799490"/>
                  <a:pt x="1044216" y="2768294"/>
                  <a:pt x="1044216" y="2729812"/>
                </a:cubicBezTo>
                <a:lnTo>
                  <a:pt x="1044216" y="2689168"/>
                </a:lnTo>
                <a:cubicBezTo>
                  <a:pt x="1044216" y="2650686"/>
                  <a:pt x="1075412" y="2619490"/>
                  <a:pt x="1113894" y="2619490"/>
                </a:cubicBezTo>
                <a:close/>
                <a:moveTo>
                  <a:pt x="3183220" y="1512740"/>
                </a:moveTo>
                <a:cubicBezTo>
                  <a:pt x="3130821" y="1512740"/>
                  <a:pt x="3088344" y="1555217"/>
                  <a:pt x="3088344" y="1607616"/>
                </a:cubicBezTo>
                <a:lnTo>
                  <a:pt x="3088344" y="1777903"/>
                </a:lnTo>
                <a:cubicBezTo>
                  <a:pt x="3088344" y="1830302"/>
                  <a:pt x="3130821" y="1872779"/>
                  <a:pt x="3183220" y="1872779"/>
                </a:cubicBezTo>
                <a:lnTo>
                  <a:pt x="3334111" y="1872779"/>
                </a:lnTo>
                <a:cubicBezTo>
                  <a:pt x="3386510" y="1872779"/>
                  <a:pt x="3428987" y="1830302"/>
                  <a:pt x="3428987" y="1777903"/>
                </a:cubicBezTo>
                <a:lnTo>
                  <a:pt x="3428987" y="1607616"/>
                </a:lnTo>
                <a:cubicBezTo>
                  <a:pt x="3428987" y="1555217"/>
                  <a:pt x="3386510" y="1512740"/>
                  <a:pt x="3334111" y="1512740"/>
                </a:cubicBezTo>
                <a:close/>
                <a:moveTo>
                  <a:pt x="317370" y="1192161"/>
                </a:moveTo>
                <a:lnTo>
                  <a:pt x="3571062" y="1192161"/>
                </a:lnTo>
                <a:cubicBezTo>
                  <a:pt x="3746341" y="1192161"/>
                  <a:pt x="3888432" y="1369515"/>
                  <a:pt x="3888432" y="1588294"/>
                </a:cubicBezTo>
                <a:lnTo>
                  <a:pt x="3888432" y="3172779"/>
                </a:lnTo>
                <a:cubicBezTo>
                  <a:pt x="3888432" y="3391558"/>
                  <a:pt x="3746341" y="3568912"/>
                  <a:pt x="3571062" y="3568912"/>
                </a:cubicBezTo>
                <a:lnTo>
                  <a:pt x="3484959" y="3568912"/>
                </a:lnTo>
                <a:lnTo>
                  <a:pt x="3484959" y="2490370"/>
                </a:lnTo>
                <a:lnTo>
                  <a:pt x="388615" y="2490370"/>
                </a:lnTo>
                <a:lnTo>
                  <a:pt x="388615" y="3568912"/>
                </a:lnTo>
                <a:lnTo>
                  <a:pt x="317370" y="3568912"/>
                </a:lnTo>
                <a:cubicBezTo>
                  <a:pt x="142091" y="3568912"/>
                  <a:pt x="0" y="3391558"/>
                  <a:pt x="0" y="3172779"/>
                </a:cubicBezTo>
                <a:lnTo>
                  <a:pt x="0" y="1588294"/>
                </a:lnTo>
                <a:cubicBezTo>
                  <a:pt x="0" y="1369515"/>
                  <a:pt x="142091" y="1192161"/>
                  <a:pt x="317370" y="1192161"/>
                </a:cubicBezTo>
                <a:close/>
                <a:moveTo>
                  <a:pt x="3010811" y="792088"/>
                </a:moveTo>
                <a:lnTo>
                  <a:pt x="3369518" y="792088"/>
                </a:lnTo>
                <a:lnTo>
                  <a:pt x="3369518" y="1080119"/>
                </a:lnTo>
                <a:lnTo>
                  <a:pt x="3010811" y="1080119"/>
                </a:lnTo>
                <a:close/>
                <a:moveTo>
                  <a:pt x="2700857" y="0"/>
                </a:moveTo>
                <a:lnTo>
                  <a:pt x="3329483" y="698376"/>
                </a:lnTo>
                <a:lnTo>
                  <a:pt x="2700857" y="698376"/>
                </a:lnTo>
                <a:close/>
                <a:moveTo>
                  <a:pt x="499864" y="0"/>
                </a:moveTo>
                <a:lnTo>
                  <a:pt x="2592288" y="0"/>
                </a:lnTo>
                <a:lnTo>
                  <a:pt x="2592288" y="298450"/>
                </a:lnTo>
                <a:lnTo>
                  <a:pt x="858571" y="298450"/>
                </a:lnTo>
                <a:lnTo>
                  <a:pt x="858571" y="1080119"/>
                </a:lnTo>
                <a:lnTo>
                  <a:pt x="499864" y="1080119"/>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sp>
        <p:nvSpPr>
          <p:cNvPr id="44" name="Round Same Side Corner Rectangle 7">
            <a:extLst>
              <a:ext uri="{FF2B5EF4-FFF2-40B4-BE49-F238E27FC236}">
                <a16:creationId xmlns:a16="http://schemas.microsoft.com/office/drawing/2014/main" id="{266998BA-B3DF-4C5C-9906-43E957111571}"/>
              </a:ext>
            </a:extLst>
          </p:cNvPr>
          <p:cNvSpPr>
            <a:spLocks noChangeAspect="1"/>
          </p:cNvSpPr>
          <p:nvPr/>
        </p:nvSpPr>
        <p:spPr>
          <a:xfrm rot="10800000">
            <a:off x="5479124" y="2225888"/>
            <a:ext cx="223294" cy="234751"/>
          </a:xfrm>
          <a:custGeom>
            <a:avLst/>
            <a:gdLst/>
            <a:ahLst/>
            <a:cxnLst/>
            <a:rect l="l" t="t" r="r" b="b"/>
            <a:pathLst>
              <a:path w="3749229" h="3941586">
                <a:moveTo>
                  <a:pt x="1841173" y="2251014"/>
                </a:moveTo>
                <a:cubicBezTo>
                  <a:pt x="1901032" y="2251014"/>
                  <a:pt x="1949557" y="2202489"/>
                  <a:pt x="1949557" y="2142630"/>
                </a:cubicBezTo>
                <a:cubicBezTo>
                  <a:pt x="1949557" y="2082771"/>
                  <a:pt x="1901032" y="2034246"/>
                  <a:pt x="1841173" y="2034246"/>
                </a:cubicBezTo>
                <a:cubicBezTo>
                  <a:pt x="1781314" y="2034246"/>
                  <a:pt x="1732789" y="2082771"/>
                  <a:pt x="1732789" y="2142630"/>
                </a:cubicBezTo>
                <a:cubicBezTo>
                  <a:pt x="1732789" y="2202489"/>
                  <a:pt x="1781314" y="2251014"/>
                  <a:pt x="1841173" y="2251014"/>
                </a:cubicBezTo>
                <a:close/>
                <a:moveTo>
                  <a:pt x="2197713" y="2395667"/>
                </a:moveTo>
                <a:lnTo>
                  <a:pt x="1492210" y="2296503"/>
                </a:lnTo>
                <a:lnTo>
                  <a:pt x="1492210" y="2109382"/>
                </a:lnTo>
                <a:cubicBezTo>
                  <a:pt x="1492210" y="2024878"/>
                  <a:pt x="1583949" y="1956178"/>
                  <a:pt x="1697980" y="1955114"/>
                </a:cubicBezTo>
                <a:lnTo>
                  <a:pt x="1697980" y="1800200"/>
                </a:lnTo>
                <a:lnTo>
                  <a:pt x="1431133" y="1800200"/>
                </a:lnTo>
                <a:lnTo>
                  <a:pt x="1431133" y="1461593"/>
                </a:lnTo>
                <a:lnTo>
                  <a:pt x="643489" y="471679"/>
                </a:lnTo>
                <a:lnTo>
                  <a:pt x="785968" y="352125"/>
                </a:lnTo>
                <a:lnTo>
                  <a:pt x="1699128" y="1384562"/>
                </a:lnTo>
                <a:lnTo>
                  <a:pt x="1735187" y="0"/>
                </a:lnTo>
                <a:lnTo>
                  <a:pt x="1921179" y="0"/>
                </a:lnTo>
                <a:lnTo>
                  <a:pt x="1958328" y="1426402"/>
                </a:lnTo>
                <a:lnTo>
                  <a:pt x="1976872" y="1426402"/>
                </a:lnTo>
                <a:lnTo>
                  <a:pt x="1972364" y="1422619"/>
                </a:lnTo>
                <a:lnTo>
                  <a:pt x="2919184" y="352125"/>
                </a:lnTo>
                <a:lnTo>
                  <a:pt x="3061662" y="471679"/>
                </a:lnTo>
                <a:lnTo>
                  <a:pt x="2239212" y="1505339"/>
                </a:lnTo>
                <a:lnTo>
                  <a:pt x="2239212" y="1800200"/>
                </a:lnTo>
                <a:lnTo>
                  <a:pt x="1972364" y="1800200"/>
                </a:lnTo>
                <a:lnTo>
                  <a:pt x="1972364" y="1954485"/>
                </a:lnTo>
                <a:lnTo>
                  <a:pt x="1987720" y="1954485"/>
                </a:lnTo>
                <a:cubicBezTo>
                  <a:pt x="2103696" y="1954485"/>
                  <a:pt x="2197713" y="2023835"/>
                  <a:pt x="2197713" y="2109382"/>
                </a:cubicBezTo>
                <a:close/>
                <a:moveTo>
                  <a:pt x="112363" y="2735659"/>
                </a:moveTo>
                <a:cubicBezTo>
                  <a:pt x="100580" y="2737300"/>
                  <a:pt x="88281" y="2736658"/>
                  <a:pt x="76067" y="2733385"/>
                </a:cubicBezTo>
                <a:lnTo>
                  <a:pt x="67901" y="2731197"/>
                </a:lnTo>
                <a:cubicBezTo>
                  <a:pt x="19046" y="2718106"/>
                  <a:pt x="-9948" y="2667888"/>
                  <a:pt x="3143" y="2619032"/>
                </a:cubicBezTo>
                <a:lnTo>
                  <a:pt x="136132" y="2122709"/>
                </a:lnTo>
                <a:cubicBezTo>
                  <a:pt x="149223" y="2073853"/>
                  <a:pt x="199442" y="2044859"/>
                  <a:pt x="248297" y="2057950"/>
                </a:cubicBezTo>
                <a:lnTo>
                  <a:pt x="256463" y="2060138"/>
                </a:lnTo>
                <a:cubicBezTo>
                  <a:pt x="305319" y="2073229"/>
                  <a:pt x="334312" y="2123447"/>
                  <a:pt x="321221" y="2172303"/>
                </a:cubicBezTo>
                <a:lnTo>
                  <a:pt x="188232" y="2668627"/>
                </a:lnTo>
                <a:cubicBezTo>
                  <a:pt x="178414" y="2705268"/>
                  <a:pt x="147712" y="2730738"/>
                  <a:pt x="112363" y="2735659"/>
                </a:cubicBezTo>
                <a:close/>
                <a:moveTo>
                  <a:pt x="816379" y="2803284"/>
                </a:moveTo>
                <a:lnTo>
                  <a:pt x="296148" y="2663889"/>
                </a:lnTo>
                <a:lnTo>
                  <a:pt x="412311" y="2230363"/>
                </a:lnTo>
                <a:lnTo>
                  <a:pt x="932542" y="2369758"/>
                </a:lnTo>
                <a:close/>
                <a:moveTo>
                  <a:pt x="2025342" y="3266622"/>
                </a:moveTo>
                <a:lnTo>
                  <a:pt x="881030" y="2960004"/>
                </a:lnTo>
                <a:lnTo>
                  <a:pt x="1066890" y="2266362"/>
                </a:lnTo>
                <a:lnTo>
                  <a:pt x="2211202" y="2572980"/>
                </a:lnTo>
                <a:close/>
                <a:moveTo>
                  <a:pt x="2928285" y="3694425"/>
                </a:moveTo>
                <a:lnTo>
                  <a:pt x="2109557" y="3475047"/>
                </a:lnTo>
                <a:lnTo>
                  <a:pt x="2388347" y="2434586"/>
                </a:lnTo>
                <a:lnTo>
                  <a:pt x="3207076" y="2653963"/>
                </a:lnTo>
                <a:close/>
                <a:moveTo>
                  <a:pt x="3361202" y="3940500"/>
                </a:moveTo>
                <a:cubicBezTo>
                  <a:pt x="3346463" y="3942552"/>
                  <a:pt x="3331077" y="3941748"/>
                  <a:pt x="3315798" y="3937654"/>
                </a:cubicBezTo>
                <a:lnTo>
                  <a:pt x="3103596" y="3880795"/>
                </a:lnTo>
                <a:cubicBezTo>
                  <a:pt x="3042479" y="3864419"/>
                  <a:pt x="3006210" y="3801598"/>
                  <a:pt x="3022586" y="3740481"/>
                </a:cubicBezTo>
                <a:lnTo>
                  <a:pt x="3311771" y="2661227"/>
                </a:lnTo>
                <a:cubicBezTo>
                  <a:pt x="3328148" y="2600110"/>
                  <a:pt x="3390968" y="2563840"/>
                  <a:pt x="3452085" y="2580216"/>
                </a:cubicBezTo>
                <a:lnTo>
                  <a:pt x="3664287" y="2637076"/>
                </a:lnTo>
                <a:cubicBezTo>
                  <a:pt x="3725404" y="2653452"/>
                  <a:pt x="3761673" y="2716273"/>
                  <a:pt x="3745297" y="2777390"/>
                </a:cubicBezTo>
                <a:lnTo>
                  <a:pt x="3456112" y="3856644"/>
                </a:lnTo>
                <a:cubicBezTo>
                  <a:pt x="3443830" y="3902482"/>
                  <a:pt x="3405423" y="3934343"/>
                  <a:pt x="3361202" y="394050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sp>
        <p:nvSpPr>
          <p:cNvPr id="45" name="Rounded Rectangle 12">
            <a:extLst>
              <a:ext uri="{FF2B5EF4-FFF2-40B4-BE49-F238E27FC236}">
                <a16:creationId xmlns:a16="http://schemas.microsoft.com/office/drawing/2014/main" id="{8ADDEE37-4543-4833-9086-D7A555A42609}"/>
              </a:ext>
            </a:extLst>
          </p:cNvPr>
          <p:cNvSpPr>
            <a:spLocks noChangeAspect="1"/>
          </p:cNvSpPr>
          <p:nvPr/>
        </p:nvSpPr>
        <p:spPr>
          <a:xfrm>
            <a:off x="7030705" y="2611130"/>
            <a:ext cx="194987" cy="232362"/>
          </a:xfrm>
          <a:custGeom>
            <a:avLst/>
            <a:gdLst/>
            <a:ahLst/>
            <a:cxnLst/>
            <a:rect l="l" t="t" r="r" b="b"/>
            <a:pathLst>
              <a:path w="3312367" h="3947283">
                <a:moveTo>
                  <a:pt x="2537615" y="3705909"/>
                </a:moveTo>
                <a:cubicBezTo>
                  <a:pt x="2512344" y="3705909"/>
                  <a:pt x="2491857" y="3726396"/>
                  <a:pt x="2491857" y="3751667"/>
                </a:cubicBezTo>
                <a:cubicBezTo>
                  <a:pt x="2491857" y="3776938"/>
                  <a:pt x="2512344" y="3797425"/>
                  <a:pt x="2537615" y="3797425"/>
                </a:cubicBezTo>
                <a:lnTo>
                  <a:pt x="2762175" y="3797425"/>
                </a:lnTo>
                <a:cubicBezTo>
                  <a:pt x="2787446" y="3797425"/>
                  <a:pt x="2807933" y="3776938"/>
                  <a:pt x="2807933" y="3751667"/>
                </a:cubicBezTo>
                <a:cubicBezTo>
                  <a:pt x="2807933" y="3726396"/>
                  <a:pt x="2787446" y="3705909"/>
                  <a:pt x="2762175" y="3705909"/>
                </a:cubicBezTo>
                <a:close/>
                <a:moveTo>
                  <a:pt x="1141114" y="3408594"/>
                </a:moveTo>
                <a:cubicBezTo>
                  <a:pt x="1097903" y="3408594"/>
                  <a:pt x="1062874" y="3443623"/>
                  <a:pt x="1062874" y="3486834"/>
                </a:cubicBezTo>
                <a:cubicBezTo>
                  <a:pt x="1062874" y="3530045"/>
                  <a:pt x="1097903" y="3565073"/>
                  <a:pt x="1141114" y="3565073"/>
                </a:cubicBezTo>
                <a:lnTo>
                  <a:pt x="1525078" y="3565074"/>
                </a:lnTo>
                <a:cubicBezTo>
                  <a:pt x="1568289" y="3565074"/>
                  <a:pt x="1603318" y="3530045"/>
                  <a:pt x="1603318" y="3486834"/>
                </a:cubicBezTo>
                <a:lnTo>
                  <a:pt x="1603319" y="3486834"/>
                </a:lnTo>
                <a:cubicBezTo>
                  <a:pt x="1603319" y="3443623"/>
                  <a:pt x="1568290" y="3408594"/>
                  <a:pt x="1525079" y="3408594"/>
                </a:cubicBezTo>
                <a:close/>
                <a:moveTo>
                  <a:pt x="2129393" y="1705414"/>
                </a:moveTo>
                <a:lnTo>
                  <a:pt x="2129393" y="3580170"/>
                </a:lnTo>
                <a:lnTo>
                  <a:pt x="3126216" y="3580170"/>
                </a:lnTo>
                <a:lnTo>
                  <a:pt x="3126216" y="1705414"/>
                </a:lnTo>
                <a:close/>
                <a:moveTo>
                  <a:pt x="2481193" y="1533789"/>
                </a:moveTo>
                <a:cubicBezTo>
                  <a:pt x="2462682" y="1533789"/>
                  <a:pt x="2447676" y="1548795"/>
                  <a:pt x="2447676" y="1567306"/>
                </a:cubicBezTo>
                <a:lnTo>
                  <a:pt x="2447676" y="1572258"/>
                </a:lnTo>
                <a:cubicBezTo>
                  <a:pt x="2447676" y="1590769"/>
                  <a:pt x="2462682" y="1605775"/>
                  <a:pt x="2481193" y="1605775"/>
                </a:cubicBezTo>
                <a:lnTo>
                  <a:pt x="2774415" y="1605775"/>
                </a:lnTo>
                <a:cubicBezTo>
                  <a:pt x="2792926" y="1605775"/>
                  <a:pt x="2807932" y="1590769"/>
                  <a:pt x="2807932" y="1572258"/>
                </a:cubicBezTo>
                <a:lnTo>
                  <a:pt x="2807932" y="1567306"/>
                </a:lnTo>
                <a:cubicBezTo>
                  <a:pt x="2807932" y="1548795"/>
                  <a:pt x="2792926" y="1533789"/>
                  <a:pt x="2774415" y="1533789"/>
                </a:cubicBezTo>
                <a:close/>
                <a:moveTo>
                  <a:pt x="2113478" y="1418392"/>
                </a:moveTo>
                <a:lnTo>
                  <a:pt x="3142130" y="1418392"/>
                </a:lnTo>
                <a:cubicBezTo>
                  <a:pt x="3236149" y="1418392"/>
                  <a:pt x="3312367" y="1494610"/>
                  <a:pt x="3312367" y="1588629"/>
                </a:cubicBezTo>
                <a:lnTo>
                  <a:pt x="3312367" y="3777046"/>
                </a:lnTo>
                <a:cubicBezTo>
                  <a:pt x="3312367" y="3871065"/>
                  <a:pt x="3236149" y="3947283"/>
                  <a:pt x="3142130" y="3947283"/>
                </a:cubicBezTo>
                <a:lnTo>
                  <a:pt x="2113478" y="3947283"/>
                </a:lnTo>
                <a:cubicBezTo>
                  <a:pt x="2019459" y="3947283"/>
                  <a:pt x="1943241" y="3871065"/>
                  <a:pt x="1943241" y="3777046"/>
                </a:cubicBezTo>
                <a:lnTo>
                  <a:pt x="1943241" y="1588629"/>
                </a:lnTo>
                <a:cubicBezTo>
                  <a:pt x="1943241" y="1494610"/>
                  <a:pt x="2019459" y="1418392"/>
                  <a:pt x="2113478" y="1418392"/>
                </a:cubicBezTo>
                <a:close/>
                <a:moveTo>
                  <a:pt x="1006317" y="157391"/>
                </a:moveTo>
                <a:cubicBezTo>
                  <a:pt x="987806" y="157391"/>
                  <a:pt x="972800" y="172397"/>
                  <a:pt x="972800" y="190908"/>
                </a:cubicBezTo>
                <a:lnTo>
                  <a:pt x="972800" y="195860"/>
                </a:lnTo>
                <a:cubicBezTo>
                  <a:pt x="972800" y="214371"/>
                  <a:pt x="987806" y="229377"/>
                  <a:pt x="1006317" y="229377"/>
                </a:cubicBezTo>
                <a:lnTo>
                  <a:pt x="1659876" y="229377"/>
                </a:lnTo>
                <a:cubicBezTo>
                  <a:pt x="1678387" y="229377"/>
                  <a:pt x="1693393" y="214371"/>
                  <a:pt x="1693393" y="195860"/>
                </a:cubicBezTo>
                <a:lnTo>
                  <a:pt x="1693393" y="190908"/>
                </a:lnTo>
                <a:cubicBezTo>
                  <a:pt x="1693393" y="172397"/>
                  <a:pt x="1678387" y="157391"/>
                  <a:pt x="1659876" y="157391"/>
                </a:cubicBezTo>
                <a:close/>
                <a:moveTo>
                  <a:pt x="264780" y="0"/>
                </a:moveTo>
                <a:lnTo>
                  <a:pt x="2401413" y="0"/>
                </a:lnTo>
                <a:cubicBezTo>
                  <a:pt x="2547647" y="0"/>
                  <a:pt x="2666193" y="118546"/>
                  <a:pt x="2666193" y="264780"/>
                </a:cubicBezTo>
                <a:lnTo>
                  <a:pt x="2666193" y="1345374"/>
                </a:lnTo>
                <a:lnTo>
                  <a:pt x="2369517" y="1345374"/>
                </a:lnTo>
                <a:lnTo>
                  <a:pt x="2369517" y="366783"/>
                </a:lnTo>
                <a:lnTo>
                  <a:pt x="296676" y="366783"/>
                </a:lnTo>
                <a:lnTo>
                  <a:pt x="296676" y="3219873"/>
                </a:lnTo>
                <a:lnTo>
                  <a:pt x="1867527" y="3219873"/>
                </a:lnTo>
                <a:lnTo>
                  <a:pt x="1867527" y="3778374"/>
                </a:lnTo>
                <a:lnTo>
                  <a:pt x="264780" y="3778374"/>
                </a:lnTo>
                <a:cubicBezTo>
                  <a:pt x="118546" y="3778374"/>
                  <a:pt x="0" y="3659828"/>
                  <a:pt x="0" y="3513594"/>
                </a:cubicBezTo>
                <a:lnTo>
                  <a:pt x="0" y="264780"/>
                </a:lnTo>
                <a:cubicBezTo>
                  <a:pt x="0" y="118546"/>
                  <a:pt x="118546" y="0"/>
                  <a:pt x="26478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spTree>
    <p:extLst>
      <p:ext uri="{BB962C8B-B14F-4D97-AF65-F5344CB8AC3E}">
        <p14:creationId xmlns:p14="http://schemas.microsoft.com/office/powerpoint/2010/main" val="41846009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921E004-0203-4E11-8A32-13F0EAECDF3F}"/>
              </a:ext>
            </a:extLst>
          </p:cNvPr>
          <p:cNvSpPr/>
          <p:nvPr/>
        </p:nvSpPr>
        <p:spPr>
          <a:xfrm>
            <a:off x="0" y="0"/>
            <a:ext cx="5956419" cy="6858000"/>
          </a:xfrm>
          <a:prstGeom prst="rect">
            <a:avLst/>
          </a:prstGeom>
          <a:solidFill>
            <a:schemeClr val="accent6">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Oval 4">
            <a:extLst>
              <a:ext uri="{FF2B5EF4-FFF2-40B4-BE49-F238E27FC236}">
                <a16:creationId xmlns:a16="http://schemas.microsoft.com/office/drawing/2014/main" id="{C596969E-D622-408E-8AEA-E4D6BAB1243D}"/>
              </a:ext>
            </a:extLst>
          </p:cNvPr>
          <p:cNvSpPr/>
          <p:nvPr/>
        </p:nvSpPr>
        <p:spPr>
          <a:xfrm>
            <a:off x="693012" y="3382567"/>
            <a:ext cx="556818" cy="55681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Oval 5">
            <a:extLst>
              <a:ext uri="{FF2B5EF4-FFF2-40B4-BE49-F238E27FC236}">
                <a16:creationId xmlns:a16="http://schemas.microsoft.com/office/drawing/2014/main" id="{3C70752A-5034-4147-9CC1-884BC936DD15}"/>
              </a:ext>
            </a:extLst>
          </p:cNvPr>
          <p:cNvSpPr/>
          <p:nvPr/>
        </p:nvSpPr>
        <p:spPr>
          <a:xfrm>
            <a:off x="693012" y="4238138"/>
            <a:ext cx="556818" cy="55681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Oval 6">
            <a:extLst>
              <a:ext uri="{FF2B5EF4-FFF2-40B4-BE49-F238E27FC236}">
                <a16:creationId xmlns:a16="http://schemas.microsoft.com/office/drawing/2014/main" id="{E4A4A390-A008-467D-86E9-DE68CB7A031C}"/>
              </a:ext>
            </a:extLst>
          </p:cNvPr>
          <p:cNvSpPr/>
          <p:nvPr/>
        </p:nvSpPr>
        <p:spPr>
          <a:xfrm>
            <a:off x="693012" y="5093709"/>
            <a:ext cx="556818" cy="55681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Oval 7">
            <a:extLst>
              <a:ext uri="{FF2B5EF4-FFF2-40B4-BE49-F238E27FC236}">
                <a16:creationId xmlns:a16="http://schemas.microsoft.com/office/drawing/2014/main" id="{EF4D6D80-043C-4479-B150-B24E67A17D55}"/>
              </a:ext>
            </a:extLst>
          </p:cNvPr>
          <p:cNvSpPr/>
          <p:nvPr/>
        </p:nvSpPr>
        <p:spPr>
          <a:xfrm>
            <a:off x="693012" y="5949280"/>
            <a:ext cx="556818" cy="55681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EBD26D2D-3330-4148-B1A2-168E06DD237B}"/>
              </a:ext>
            </a:extLst>
          </p:cNvPr>
          <p:cNvSpPr txBox="1"/>
          <p:nvPr/>
        </p:nvSpPr>
        <p:spPr>
          <a:xfrm>
            <a:off x="733444" y="3460921"/>
            <a:ext cx="470000" cy="400110"/>
          </a:xfrm>
          <a:prstGeom prst="rect">
            <a:avLst/>
          </a:prstGeom>
          <a:noFill/>
        </p:spPr>
        <p:txBody>
          <a:bodyPr wrap="none" rtlCol="0">
            <a:spAutoFit/>
          </a:bodyPr>
          <a:lstStyle/>
          <a:p>
            <a:r>
              <a:rPr lang="en-US" altLang="ko-KR" sz="2000" b="1" dirty="0">
                <a:solidFill>
                  <a:schemeClr val="bg1"/>
                </a:solidFill>
                <a:latin typeface="Arial" pitchFamily="34" charset="0"/>
                <a:cs typeface="Arial" pitchFamily="34" charset="0"/>
              </a:rPr>
              <a:t>01</a:t>
            </a:r>
            <a:endParaRPr lang="ko-KR" altLang="en-US" sz="2000" b="1" dirty="0">
              <a:solidFill>
                <a:schemeClr val="bg1"/>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8B06976E-B9AF-4CC7-B266-300939760FE0}"/>
              </a:ext>
            </a:extLst>
          </p:cNvPr>
          <p:cNvSpPr txBox="1"/>
          <p:nvPr/>
        </p:nvSpPr>
        <p:spPr>
          <a:xfrm>
            <a:off x="733444" y="4317734"/>
            <a:ext cx="470000" cy="400110"/>
          </a:xfrm>
          <a:prstGeom prst="rect">
            <a:avLst/>
          </a:prstGeom>
          <a:noFill/>
        </p:spPr>
        <p:txBody>
          <a:bodyPr wrap="none" rtlCol="0">
            <a:spAutoFit/>
          </a:bodyPr>
          <a:lstStyle/>
          <a:p>
            <a:r>
              <a:rPr lang="en-US" altLang="ko-KR" sz="2000" b="1" dirty="0">
                <a:solidFill>
                  <a:schemeClr val="bg1"/>
                </a:solidFill>
                <a:latin typeface="Arial" pitchFamily="34" charset="0"/>
                <a:cs typeface="Arial" pitchFamily="34" charset="0"/>
              </a:rPr>
              <a:t>02</a:t>
            </a:r>
            <a:endParaRPr lang="ko-KR" altLang="en-US" sz="2000" b="1" dirty="0">
              <a:solidFill>
                <a:schemeClr val="bg1"/>
              </a:solidFill>
              <a:latin typeface="Arial" pitchFamily="34" charset="0"/>
              <a:cs typeface="Arial" pitchFamily="34" charset="0"/>
            </a:endParaRPr>
          </a:p>
        </p:txBody>
      </p:sp>
      <p:sp>
        <p:nvSpPr>
          <p:cNvPr id="11" name="TextBox 10">
            <a:extLst>
              <a:ext uri="{FF2B5EF4-FFF2-40B4-BE49-F238E27FC236}">
                <a16:creationId xmlns:a16="http://schemas.microsoft.com/office/drawing/2014/main" id="{F132B6D3-B5F6-4F70-A99B-1C4EDD6AD60E}"/>
              </a:ext>
            </a:extLst>
          </p:cNvPr>
          <p:cNvSpPr txBox="1"/>
          <p:nvPr/>
        </p:nvSpPr>
        <p:spPr>
          <a:xfrm>
            <a:off x="733444" y="5174547"/>
            <a:ext cx="470000" cy="400110"/>
          </a:xfrm>
          <a:prstGeom prst="rect">
            <a:avLst/>
          </a:prstGeom>
          <a:noFill/>
        </p:spPr>
        <p:txBody>
          <a:bodyPr wrap="none" rtlCol="0">
            <a:spAutoFit/>
          </a:bodyPr>
          <a:lstStyle/>
          <a:p>
            <a:r>
              <a:rPr lang="en-US" altLang="ko-KR" sz="2000" b="1" dirty="0">
                <a:solidFill>
                  <a:schemeClr val="bg1"/>
                </a:solidFill>
                <a:latin typeface="Arial" pitchFamily="34" charset="0"/>
                <a:cs typeface="Arial" pitchFamily="34" charset="0"/>
              </a:rPr>
              <a:t>03</a:t>
            </a:r>
            <a:endParaRPr lang="ko-KR" altLang="en-US" sz="2000" b="1" dirty="0">
              <a:solidFill>
                <a:schemeClr val="bg1"/>
              </a:solidFill>
              <a:latin typeface="Arial" pitchFamily="34" charset="0"/>
              <a:cs typeface="Arial" pitchFamily="34" charset="0"/>
            </a:endParaRPr>
          </a:p>
        </p:txBody>
      </p:sp>
      <p:sp>
        <p:nvSpPr>
          <p:cNvPr id="12" name="TextBox 11">
            <a:extLst>
              <a:ext uri="{FF2B5EF4-FFF2-40B4-BE49-F238E27FC236}">
                <a16:creationId xmlns:a16="http://schemas.microsoft.com/office/drawing/2014/main" id="{9420897C-F8A3-41EC-B5A2-A34B21384822}"/>
              </a:ext>
            </a:extLst>
          </p:cNvPr>
          <p:cNvSpPr txBox="1"/>
          <p:nvPr/>
        </p:nvSpPr>
        <p:spPr>
          <a:xfrm>
            <a:off x="733444" y="6031360"/>
            <a:ext cx="470000" cy="400110"/>
          </a:xfrm>
          <a:prstGeom prst="rect">
            <a:avLst/>
          </a:prstGeom>
          <a:noFill/>
        </p:spPr>
        <p:txBody>
          <a:bodyPr wrap="none" rtlCol="0">
            <a:spAutoFit/>
          </a:bodyPr>
          <a:lstStyle/>
          <a:p>
            <a:r>
              <a:rPr lang="en-US" altLang="ko-KR" sz="2000" b="1" dirty="0">
                <a:solidFill>
                  <a:schemeClr val="bg1"/>
                </a:solidFill>
                <a:latin typeface="Arial" pitchFamily="34" charset="0"/>
                <a:cs typeface="Arial" pitchFamily="34" charset="0"/>
              </a:rPr>
              <a:t>04</a:t>
            </a:r>
            <a:endParaRPr lang="ko-KR" altLang="en-US" sz="2000" b="1" dirty="0">
              <a:solidFill>
                <a:schemeClr val="bg1"/>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AA9DF814-DC10-4D23-A931-DE50FF055468}"/>
              </a:ext>
            </a:extLst>
          </p:cNvPr>
          <p:cNvGrpSpPr/>
          <p:nvPr/>
        </p:nvGrpSpPr>
        <p:grpSpPr>
          <a:xfrm>
            <a:off x="1382220" y="4147215"/>
            <a:ext cx="4232365" cy="738664"/>
            <a:chOff x="2551705" y="4283314"/>
            <a:chExt cx="2357001" cy="738664"/>
          </a:xfrm>
        </p:grpSpPr>
        <p:sp>
          <p:nvSpPr>
            <p:cNvPr id="14" name="TextBox 13">
              <a:extLst>
                <a:ext uri="{FF2B5EF4-FFF2-40B4-BE49-F238E27FC236}">
                  <a16:creationId xmlns:a16="http://schemas.microsoft.com/office/drawing/2014/main" id="{73C4203A-8D92-4AF4-B8A3-C7244F02CAD1}"/>
                </a:ext>
              </a:extLst>
            </p:cNvPr>
            <p:cNvSpPr txBox="1"/>
            <p:nvPr/>
          </p:nvSpPr>
          <p:spPr>
            <a:xfrm>
              <a:off x="2551705" y="4560313"/>
              <a:ext cx="2357001" cy="461665"/>
            </a:xfrm>
            <a:prstGeom prst="rect">
              <a:avLst/>
            </a:prstGeom>
            <a:noFill/>
          </p:spPr>
          <p:txBody>
            <a:bodyPr wrap="square" rtlCol="0">
              <a:spAutoFit/>
            </a:bodyPr>
            <a:lstStyle/>
            <a:p>
              <a:r>
                <a:rPr lang="en-US" altLang="ko-KR" sz="1200" dirty="0">
                  <a:solidFill>
                    <a:schemeClr val="bg1"/>
                  </a:solidFill>
                  <a:latin typeface="Arial" pitchFamily="34" charset="0"/>
                  <a:cs typeface="Arial" pitchFamily="34" charset="0"/>
                </a:rPr>
                <a:t>I hope and I believe that this Template will your Time, Money and Reputation .</a:t>
              </a:r>
              <a:endParaRPr lang="ko-KR" altLang="en-US" sz="1200" dirty="0">
                <a:solidFill>
                  <a:schemeClr val="bg1"/>
                </a:solidFill>
                <a:latin typeface="Arial" pitchFamily="34" charset="0"/>
                <a:cs typeface="Arial" pitchFamily="34" charset="0"/>
              </a:endParaRPr>
            </a:p>
          </p:txBody>
        </p:sp>
        <p:sp>
          <p:nvSpPr>
            <p:cNvPr id="15" name="TextBox 14">
              <a:extLst>
                <a:ext uri="{FF2B5EF4-FFF2-40B4-BE49-F238E27FC236}">
                  <a16:creationId xmlns:a16="http://schemas.microsoft.com/office/drawing/2014/main" id="{9A608B7D-DA32-4C5A-8A07-ACC5BCE72839}"/>
                </a:ext>
              </a:extLst>
            </p:cNvPr>
            <p:cNvSpPr txBox="1"/>
            <p:nvPr/>
          </p:nvSpPr>
          <p:spPr>
            <a:xfrm>
              <a:off x="2551705" y="4283314"/>
              <a:ext cx="2357001" cy="276999"/>
            </a:xfrm>
            <a:prstGeom prst="rect">
              <a:avLst/>
            </a:prstGeom>
            <a:noFill/>
          </p:spPr>
          <p:txBody>
            <a:bodyPr wrap="square" rtlCol="0">
              <a:spAutoFit/>
            </a:bodyPr>
            <a:lstStyle/>
            <a:p>
              <a:r>
                <a:rPr lang="en-US" altLang="ko-KR" sz="1200" b="1" dirty="0">
                  <a:solidFill>
                    <a:schemeClr val="bg1"/>
                  </a:solidFill>
                  <a:latin typeface="Arial" pitchFamily="34" charset="0"/>
                  <a:cs typeface="Arial" pitchFamily="34" charset="0"/>
                </a:rPr>
                <a:t>Your Text Here</a:t>
              </a:r>
              <a:endParaRPr lang="ko-KR" altLang="en-US" sz="1200" b="1" dirty="0">
                <a:solidFill>
                  <a:schemeClr val="bg1"/>
                </a:solidFill>
                <a:latin typeface="Arial" pitchFamily="34" charset="0"/>
                <a:cs typeface="Arial" pitchFamily="34" charset="0"/>
              </a:endParaRPr>
            </a:p>
          </p:txBody>
        </p:sp>
      </p:grpSp>
      <p:grpSp>
        <p:nvGrpSpPr>
          <p:cNvPr id="16" name="Group 15">
            <a:extLst>
              <a:ext uri="{FF2B5EF4-FFF2-40B4-BE49-F238E27FC236}">
                <a16:creationId xmlns:a16="http://schemas.microsoft.com/office/drawing/2014/main" id="{41E9D3B4-BE70-45BA-A6EA-F25562DD76E5}"/>
              </a:ext>
            </a:extLst>
          </p:cNvPr>
          <p:cNvGrpSpPr/>
          <p:nvPr/>
        </p:nvGrpSpPr>
        <p:grpSpPr>
          <a:xfrm>
            <a:off x="1382220" y="3291644"/>
            <a:ext cx="4232365" cy="738664"/>
            <a:chOff x="2551705" y="4283314"/>
            <a:chExt cx="2357001" cy="738664"/>
          </a:xfrm>
        </p:grpSpPr>
        <p:sp>
          <p:nvSpPr>
            <p:cNvPr id="17" name="TextBox 16">
              <a:extLst>
                <a:ext uri="{FF2B5EF4-FFF2-40B4-BE49-F238E27FC236}">
                  <a16:creationId xmlns:a16="http://schemas.microsoft.com/office/drawing/2014/main" id="{AA7253A8-A24B-444B-8D73-A2DD0EF493D6}"/>
                </a:ext>
              </a:extLst>
            </p:cNvPr>
            <p:cNvSpPr txBox="1"/>
            <p:nvPr/>
          </p:nvSpPr>
          <p:spPr>
            <a:xfrm>
              <a:off x="2551705" y="4560313"/>
              <a:ext cx="2357001" cy="461665"/>
            </a:xfrm>
            <a:prstGeom prst="rect">
              <a:avLst/>
            </a:prstGeom>
            <a:noFill/>
          </p:spPr>
          <p:txBody>
            <a:bodyPr wrap="square" rtlCol="0">
              <a:spAutoFit/>
            </a:bodyPr>
            <a:lstStyle/>
            <a:p>
              <a:r>
                <a:rPr lang="en-US" altLang="ko-KR" sz="1200" dirty="0">
                  <a:solidFill>
                    <a:schemeClr val="bg1"/>
                  </a:solidFill>
                  <a:latin typeface="Arial" pitchFamily="34" charset="0"/>
                  <a:cs typeface="Arial" pitchFamily="34" charset="0"/>
                </a:rPr>
                <a:t>I hope and I believe that this Template will your Time, Money and Reputation .</a:t>
              </a:r>
              <a:endParaRPr lang="ko-KR" altLang="en-US" sz="1200" dirty="0">
                <a:solidFill>
                  <a:schemeClr val="bg1"/>
                </a:solidFill>
                <a:latin typeface="Arial" pitchFamily="34" charset="0"/>
                <a:cs typeface="Arial" pitchFamily="34" charset="0"/>
              </a:endParaRPr>
            </a:p>
          </p:txBody>
        </p:sp>
        <p:sp>
          <p:nvSpPr>
            <p:cNvPr id="18" name="TextBox 17">
              <a:extLst>
                <a:ext uri="{FF2B5EF4-FFF2-40B4-BE49-F238E27FC236}">
                  <a16:creationId xmlns:a16="http://schemas.microsoft.com/office/drawing/2014/main" id="{77EDD4C0-84E4-4975-A973-CFE63C027B54}"/>
                </a:ext>
              </a:extLst>
            </p:cNvPr>
            <p:cNvSpPr txBox="1"/>
            <p:nvPr/>
          </p:nvSpPr>
          <p:spPr>
            <a:xfrm>
              <a:off x="2551705" y="4283314"/>
              <a:ext cx="2357001" cy="276999"/>
            </a:xfrm>
            <a:prstGeom prst="rect">
              <a:avLst/>
            </a:prstGeom>
            <a:noFill/>
          </p:spPr>
          <p:txBody>
            <a:bodyPr wrap="square" rtlCol="0">
              <a:spAutoFit/>
            </a:bodyPr>
            <a:lstStyle/>
            <a:p>
              <a:r>
                <a:rPr lang="en-US" altLang="ko-KR" sz="1200" b="1" dirty="0">
                  <a:solidFill>
                    <a:schemeClr val="bg1"/>
                  </a:solidFill>
                  <a:latin typeface="Arial" pitchFamily="34" charset="0"/>
                  <a:cs typeface="Arial" pitchFamily="34" charset="0"/>
                </a:rPr>
                <a:t>Your Text Here</a:t>
              </a:r>
              <a:endParaRPr lang="ko-KR" altLang="en-US" sz="1200" b="1" dirty="0">
                <a:solidFill>
                  <a:schemeClr val="bg1"/>
                </a:solidFill>
                <a:latin typeface="Arial" pitchFamily="34" charset="0"/>
                <a:cs typeface="Arial" pitchFamily="34" charset="0"/>
              </a:endParaRPr>
            </a:p>
          </p:txBody>
        </p:sp>
      </p:grpSp>
      <p:grpSp>
        <p:nvGrpSpPr>
          <p:cNvPr id="19" name="Group 18">
            <a:extLst>
              <a:ext uri="{FF2B5EF4-FFF2-40B4-BE49-F238E27FC236}">
                <a16:creationId xmlns:a16="http://schemas.microsoft.com/office/drawing/2014/main" id="{DA534FAD-239F-4DBC-989C-B71B25925D26}"/>
              </a:ext>
            </a:extLst>
          </p:cNvPr>
          <p:cNvGrpSpPr/>
          <p:nvPr/>
        </p:nvGrpSpPr>
        <p:grpSpPr>
          <a:xfrm>
            <a:off x="1382220" y="5002786"/>
            <a:ext cx="4232365" cy="738664"/>
            <a:chOff x="2551705" y="4283314"/>
            <a:chExt cx="2357001" cy="738664"/>
          </a:xfrm>
        </p:grpSpPr>
        <p:sp>
          <p:nvSpPr>
            <p:cNvPr id="20" name="TextBox 19">
              <a:extLst>
                <a:ext uri="{FF2B5EF4-FFF2-40B4-BE49-F238E27FC236}">
                  <a16:creationId xmlns:a16="http://schemas.microsoft.com/office/drawing/2014/main" id="{AA5976FF-02ED-43D5-8D48-F3EAEE0F161F}"/>
                </a:ext>
              </a:extLst>
            </p:cNvPr>
            <p:cNvSpPr txBox="1"/>
            <p:nvPr/>
          </p:nvSpPr>
          <p:spPr>
            <a:xfrm>
              <a:off x="2551705" y="4560313"/>
              <a:ext cx="2357001" cy="461665"/>
            </a:xfrm>
            <a:prstGeom prst="rect">
              <a:avLst/>
            </a:prstGeom>
            <a:noFill/>
          </p:spPr>
          <p:txBody>
            <a:bodyPr wrap="square" rtlCol="0">
              <a:spAutoFit/>
            </a:bodyPr>
            <a:lstStyle/>
            <a:p>
              <a:r>
                <a:rPr lang="en-US" altLang="ko-KR" sz="1200" dirty="0">
                  <a:solidFill>
                    <a:schemeClr val="bg1"/>
                  </a:solidFill>
                  <a:latin typeface="Arial" pitchFamily="34" charset="0"/>
                  <a:cs typeface="Arial" pitchFamily="34" charset="0"/>
                </a:rPr>
                <a:t>I hope and I believe that this Template will your Time, Money and Reputation .</a:t>
              </a:r>
              <a:endParaRPr lang="ko-KR" altLang="en-US" sz="1200" dirty="0">
                <a:solidFill>
                  <a:schemeClr val="bg1"/>
                </a:solidFill>
                <a:latin typeface="Arial" pitchFamily="34" charset="0"/>
                <a:cs typeface="Arial" pitchFamily="34" charset="0"/>
              </a:endParaRPr>
            </a:p>
          </p:txBody>
        </p:sp>
        <p:sp>
          <p:nvSpPr>
            <p:cNvPr id="21" name="TextBox 20">
              <a:extLst>
                <a:ext uri="{FF2B5EF4-FFF2-40B4-BE49-F238E27FC236}">
                  <a16:creationId xmlns:a16="http://schemas.microsoft.com/office/drawing/2014/main" id="{736AE1A2-5ED2-409A-9C42-7D0CD58BA65C}"/>
                </a:ext>
              </a:extLst>
            </p:cNvPr>
            <p:cNvSpPr txBox="1"/>
            <p:nvPr/>
          </p:nvSpPr>
          <p:spPr>
            <a:xfrm>
              <a:off x="2551705" y="4283314"/>
              <a:ext cx="2357001" cy="276999"/>
            </a:xfrm>
            <a:prstGeom prst="rect">
              <a:avLst/>
            </a:prstGeom>
            <a:noFill/>
          </p:spPr>
          <p:txBody>
            <a:bodyPr wrap="square" rtlCol="0">
              <a:spAutoFit/>
            </a:bodyPr>
            <a:lstStyle/>
            <a:p>
              <a:r>
                <a:rPr lang="en-US" altLang="ko-KR" sz="1200" b="1" dirty="0">
                  <a:solidFill>
                    <a:schemeClr val="bg1"/>
                  </a:solidFill>
                  <a:latin typeface="Arial" pitchFamily="34" charset="0"/>
                  <a:cs typeface="Arial" pitchFamily="34" charset="0"/>
                </a:rPr>
                <a:t>Your Text Here</a:t>
              </a:r>
              <a:endParaRPr lang="ko-KR" altLang="en-US" sz="1200" b="1" dirty="0">
                <a:solidFill>
                  <a:schemeClr val="bg1"/>
                </a:solidFill>
                <a:latin typeface="Arial" pitchFamily="34" charset="0"/>
                <a:cs typeface="Arial" pitchFamily="34" charset="0"/>
              </a:endParaRPr>
            </a:p>
          </p:txBody>
        </p:sp>
      </p:grpSp>
      <p:grpSp>
        <p:nvGrpSpPr>
          <p:cNvPr id="22" name="Group 21">
            <a:extLst>
              <a:ext uri="{FF2B5EF4-FFF2-40B4-BE49-F238E27FC236}">
                <a16:creationId xmlns:a16="http://schemas.microsoft.com/office/drawing/2014/main" id="{C1FA926C-C58F-41DF-9058-851EC7AF11BF}"/>
              </a:ext>
            </a:extLst>
          </p:cNvPr>
          <p:cNvGrpSpPr/>
          <p:nvPr/>
        </p:nvGrpSpPr>
        <p:grpSpPr>
          <a:xfrm>
            <a:off x="1382220" y="5858357"/>
            <a:ext cx="4232365" cy="738664"/>
            <a:chOff x="2551705" y="4283314"/>
            <a:chExt cx="2357001" cy="738664"/>
          </a:xfrm>
        </p:grpSpPr>
        <p:sp>
          <p:nvSpPr>
            <p:cNvPr id="23" name="TextBox 22">
              <a:extLst>
                <a:ext uri="{FF2B5EF4-FFF2-40B4-BE49-F238E27FC236}">
                  <a16:creationId xmlns:a16="http://schemas.microsoft.com/office/drawing/2014/main" id="{17A60CD4-290F-4CA2-BFAB-9AA348ADB7B2}"/>
                </a:ext>
              </a:extLst>
            </p:cNvPr>
            <p:cNvSpPr txBox="1"/>
            <p:nvPr/>
          </p:nvSpPr>
          <p:spPr>
            <a:xfrm>
              <a:off x="2551705" y="4560313"/>
              <a:ext cx="2357001" cy="461665"/>
            </a:xfrm>
            <a:prstGeom prst="rect">
              <a:avLst/>
            </a:prstGeom>
            <a:noFill/>
          </p:spPr>
          <p:txBody>
            <a:bodyPr wrap="square" rtlCol="0">
              <a:spAutoFit/>
            </a:bodyPr>
            <a:lstStyle/>
            <a:p>
              <a:r>
                <a:rPr lang="en-US" altLang="ko-KR" sz="1200" dirty="0">
                  <a:solidFill>
                    <a:schemeClr val="bg1"/>
                  </a:solidFill>
                  <a:latin typeface="Arial" pitchFamily="34" charset="0"/>
                  <a:cs typeface="Arial" pitchFamily="34" charset="0"/>
                </a:rPr>
                <a:t>I hope and I believe that this Template will your Time, Money and Reputation .</a:t>
              </a:r>
              <a:endParaRPr lang="ko-KR" altLang="en-US" sz="1200" dirty="0">
                <a:solidFill>
                  <a:schemeClr val="bg1"/>
                </a:solidFill>
                <a:latin typeface="Arial" pitchFamily="34" charset="0"/>
                <a:cs typeface="Arial" pitchFamily="34" charset="0"/>
              </a:endParaRPr>
            </a:p>
          </p:txBody>
        </p:sp>
        <p:sp>
          <p:nvSpPr>
            <p:cNvPr id="24" name="TextBox 23">
              <a:extLst>
                <a:ext uri="{FF2B5EF4-FFF2-40B4-BE49-F238E27FC236}">
                  <a16:creationId xmlns:a16="http://schemas.microsoft.com/office/drawing/2014/main" id="{7D19281D-A920-481D-9502-AA778184432E}"/>
                </a:ext>
              </a:extLst>
            </p:cNvPr>
            <p:cNvSpPr txBox="1"/>
            <p:nvPr/>
          </p:nvSpPr>
          <p:spPr>
            <a:xfrm>
              <a:off x="2551705" y="4283314"/>
              <a:ext cx="2357001" cy="276999"/>
            </a:xfrm>
            <a:prstGeom prst="rect">
              <a:avLst/>
            </a:prstGeom>
            <a:noFill/>
          </p:spPr>
          <p:txBody>
            <a:bodyPr wrap="square" rtlCol="0">
              <a:spAutoFit/>
            </a:bodyPr>
            <a:lstStyle/>
            <a:p>
              <a:r>
                <a:rPr lang="en-US" altLang="ko-KR" sz="1200" b="1" dirty="0">
                  <a:solidFill>
                    <a:schemeClr val="bg1"/>
                  </a:solidFill>
                  <a:latin typeface="Arial" pitchFamily="34" charset="0"/>
                  <a:cs typeface="Arial" pitchFamily="34" charset="0"/>
                </a:rPr>
                <a:t>Your Text Here</a:t>
              </a:r>
              <a:endParaRPr lang="ko-KR" altLang="en-US" sz="1200" b="1" dirty="0">
                <a:solidFill>
                  <a:schemeClr val="bg1"/>
                </a:solidFill>
                <a:latin typeface="Arial" pitchFamily="34" charset="0"/>
                <a:cs typeface="Arial" pitchFamily="34" charset="0"/>
              </a:endParaRPr>
            </a:p>
          </p:txBody>
        </p:sp>
      </p:grpSp>
      <p:sp>
        <p:nvSpPr>
          <p:cNvPr id="25" name="Oval 24">
            <a:extLst>
              <a:ext uri="{FF2B5EF4-FFF2-40B4-BE49-F238E27FC236}">
                <a16:creationId xmlns:a16="http://schemas.microsoft.com/office/drawing/2014/main" id="{1CD958C4-9D97-402D-A4E6-BD1CFF61B870}"/>
              </a:ext>
            </a:extLst>
          </p:cNvPr>
          <p:cNvSpPr/>
          <p:nvPr/>
        </p:nvSpPr>
        <p:spPr>
          <a:xfrm>
            <a:off x="4635228" y="825883"/>
            <a:ext cx="2642381" cy="264238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 name="Oval 25">
            <a:extLst>
              <a:ext uri="{FF2B5EF4-FFF2-40B4-BE49-F238E27FC236}">
                <a16:creationId xmlns:a16="http://schemas.microsoft.com/office/drawing/2014/main" id="{8E4FCA6E-730A-4258-99E0-FE5BAE885719}"/>
              </a:ext>
            </a:extLst>
          </p:cNvPr>
          <p:cNvSpPr/>
          <p:nvPr/>
        </p:nvSpPr>
        <p:spPr>
          <a:xfrm>
            <a:off x="6668260" y="87699"/>
            <a:ext cx="1820258" cy="182025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8" name="Group 27">
            <a:extLst>
              <a:ext uri="{FF2B5EF4-FFF2-40B4-BE49-F238E27FC236}">
                <a16:creationId xmlns:a16="http://schemas.microsoft.com/office/drawing/2014/main" id="{FEA5BC3D-7559-4E85-BA96-F51CD32397C9}"/>
              </a:ext>
            </a:extLst>
          </p:cNvPr>
          <p:cNvGrpSpPr/>
          <p:nvPr/>
        </p:nvGrpSpPr>
        <p:grpSpPr>
          <a:xfrm>
            <a:off x="4957867" y="2007957"/>
            <a:ext cx="1997102" cy="1048024"/>
            <a:chOff x="803640" y="3362835"/>
            <a:chExt cx="2059657" cy="1048024"/>
          </a:xfrm>
        </p:grpSpPr>
        <p:sp>
          <p:nvSpPr>
            <p:cNvPr id="29" name="TextBox 28">
              <a:extLst>
                <a:ext uri="{FF2B5EF4-FFF2-40B4-BE49-F238E27FC236}">
                  <a16:creationId xmlns:a16="http://schemas.microsoft.com/office/drawing/2014/main" id="{73A92927-7C5E-4A10-929C-2FC5251EA31D}"/>
                </a:ext>
              </a:extLst>
            </p:cNvPr>
            <p:cNvSpPr txBox="1"/>
            <p:nvPr/>
          </p:nvSpPr>
          <p:spPr>
            <a:xfrm>
              <a:off x="803640" y="3579862"/>
              <a:ext cx="2059657" cy="830997"/>
            </a:xfrm>
            <a:prstGeom prst="rect">
              <a:avLst/>
            </a:prstGeom>
            <a:noFill/>
          </p:spPr>
          <p:txBody>
            <a:bodyPr wrap="square" rtlCol="0">
              <a:spAutoFit/>
            </a:bodyPr>
            <a:lstStyle/>
            <a:p>
              <a:pPr algn="ctr"/>
              <a:r>
                <a:rPr lang="en-US" altLang="ko-KR" sz="1200" dirty="0">
                  <a:solidFill>
                    <a:schemeClr val="bg1"/>
                  </a:solidFill>
                  <a:latin typeface="Arial" pitchFamily="34" charset="0"/>
                  <a:cs typeface="Arial" pitchFamily="34" charset="0"/>
                </a:rPr>
                <a:t>You can simply impress your audience and add a unique zing and appeal to your Presentations.    </a:t>
              </a:r>
              <a:endParaRPr lang="ko-KR" altLang="en-US" sz="1200" dirty="0">
                <a:solidFill>
                  <a:schemeClr val="bg1"/>
                </a:solidFill>
                <a:latin typeface="Arial" pitchFamily="34" charset="0"/>
                <a:cs typeface="Arial" pitchFamily="34" charset="0"/>
              </a:endParaRPr>
            </a:p>
          </p:txBody>
        </p:sp>
        <p:sp>
          <p:nvSpPr>
            <p:cNvPr id="30" name="TextBox 29">
              <a:extLst>
                <a:ext uri="{FF2B5EF4-FFF2-40B4-BE49-F238E27FC236}">
                  <a16:creationId xmlns:a16="http://schemas.microsoft.com/office/drawing/2014/main" id="{03875725-D29C-4B43-82FE-DBAEA77C3E46}"/>
                </a:ext>
              </a:extLst>
            </p:cNvPr>
            <p:cNvSpPr txBox="1"/>
            <p:nvPr/>
          </p:nvSpPr>
          <p:spPr>
            <a:xfrm>
              <a:off x="803640" y="3362835"/>
              <a:ext cx="2059657" cy="276999"/>
            </a:xfrm>
            <a:prstGeom prst="rect">
              <a:avLst/>
            </a:prstGeom>
            <a:noFill/>
          </p:spPr>
          <p:txBody>
            <a:bodyPr wrap="square" rtlCol="0">
              <a:spAutoFit/>
            </a:bodyPr>
            <a:lstStyle/>
            <a:p>
              <a:pPr algn="ctr"/>
              <a:r>
                <a:rPr lang="en-US" altLang="ko-KR" sz="1200" b="1" dirty="0">
                  <a:solidFill>
                    <a:schemeClr val="bg1"/>
                  </a:solidFill>
                  <a:latin typeface="Arial" pitchFamily="34" charset="0"/>
                  <a:cs typeface="Arial" pitchFamily="34" charset="0"/>
                </a:rPr>
                <a:t>Your Text  Here</a:t>
              </a:r>
              <a:endParaRPr lang="ko-KR" altLang="en-US" sz="1200" b="1" dirty="0">
                <a:solidFill>
                  <a:schemeClr val="bg1"/>
                </a:solidFill>
                <a:latin typeface="Arial" pitchFamily="34" charset="0"/>
                <a:cs typeface="Arial" pitchFamily="34" charset="0"/>
              </a:endParaRPr>
            </a:p>
          </p:txBody>
        </p:sp>
      </p:grpSp>
      <p:grpSp>
        <p:nvGrpSpPr>
          <p:cNvPr id="31" name="Group 30">
            <a:extLst>
              <a:ext uri="{FF2B5EF4-FFF2-40B4-BE49-F238E27FC236}">
                <a16:creationId xmlns:a16="http://schemas.microsoft.com/office/drawing/2014/main" id="{18075CA1-0E5B-433F-B45B-21D4D72CBCC7}"/>
              </a:ext>
            </a:extLst>
          </p:cNvPr>
          <p:cNvGrpSpPr/>
          <p:nvPr/>
        </p:nvGrpSpPr>
        <p:grpSpPr>
          <a:xfrm>
            <a:off x="6802514" y="981029"/>
            <a:ext cx="1551750" cy="673514"/>
            <a:chOff x="2113657" y="4283314"/>
            <a:chExt cx="3647460" cy="673514"/>
          </a:xfrm>
        </p:grpSpPr>
        <p:sp>
          <p:nvSpPr>
            <p:cNvPr id="32" name="TextBox 31">
              <a:extLst>
                <a:ext uri="{FF2B5EF4-FFF2-40B4-BE49-F238E27FC236}">
                  <a16:creationId xmlns:a16="http://schemas.microsoft.com/office/drawing/2014/main" id="{41A600F3-DB6C-4299-8A90-DEF4377E9EB2}"/>
                </a:ext>
              </a:extLst>
            </p:cNvPr>
            <p:cNvSpPr txBox="1"/>
            <p:nvPr/>
          </p:nvSpPr>
          <p:spPr>
            <a:xfrm>
              <a:off x="2113657" y="4495163"/>
              <a:ext cx="3647457" cy="461665"/>
            </a:xfrm>
            <a:prstGeom prst="rect">
              <a:avLst/>
            </a:prstGeom>
            <a:noFill/>
          </p:spPr>
          <p:txBody>
            <a:bodyPr wrap="square" rtlCol="0">
              <a:spAutoFit/>
            </a:bodyPr>
            <a:lstStyle/>
            <a:p>
              <a:pPr algn="ctr"/>
              <a:r>
                <a:rPr lang="en-US" altLang="ko-KR" sz="1200" dirty="0">
                  <a:solidFill>
                    <a:schemeClr val="bg1"/>
                  </a:solidFill>
                  <a:latin typeface="Arial" pitchFamily="34" charset="0"/>
                  <a:cs typeface="Arial" pitchFamily="34" charset="0"/>
                </a:rPr>
                <a:t>Easy to change colors.</a:t>
              </a:r>
            </a:p>
          </p:txBody>
        </p:sp>
        <p:sp>
          <p:nvSpPr>
            <p:cNvPr id="33" name="TextBox 32">
              <a:extLst>
                <a:ext uri="{FF2B5EF4-FFF2-40B4-BE49-F238E27FC236}">
                  <a16:creationId xmlns:a16="http://schemas.microsoft.com/office/drawing/2014/main" id="{A1F153C4-59C3-44D1-BA26-6378FD1414ED}"/>
                </a:ext>
              </a:extLst>
            </p:cNvPr>
            <p:cNvSpPr txBox="1"/>
            <p:nvPr/>
          </p:nvSpPr>
          <p:spPr>
            <a:xfrm>
              <a:off x="2113658" y="4283314"/>
              <a:ext cx="3647459" cy="276999"/>
            </a:xfrm>
            <a:prstGeom prst="rect">
              <a:avLst/>
            </a:prstGeom>
            <a:noFill/>
          </p:spPr>
          <p:txBody>
            <a:bodyPr wrap="square" rtlCol="0">
              <a:spAutoFit/>
            </a:bodyPr>
            <a:lstStyle/>
            <a:p>
              <a:pPr algn="ctr"/>
              <a:r>
                <a:rPr lang="en-US" altLang="ko-KR" sz="1200" b="1" dirty="0">
                  <a:solidFill>
                    <a:schemeClr val="bg1"/>
                  </a:solidFill>
                  <a:latin typeface="Arial" pitchFamily="34" charset="0"/>
                  <a:cs typeface="Arial" pitchFamily="34" charset="0"/>
                </a:rPr>
                <a:t> Text  Here</a:t>
              </a:r>
              <a:endParaRPr lang="ko-KR" altLang="en-US" sz="1200" b="1" dirty="0">
                <a:solidFill>
                  <a:schemeClr val="bg1"/>
                </a:solidFill>
                <a:latin typeface="Arial" pitchFamily="34" charset="0"/>
                <a:cs typeface="Arial" pitchFamily="34" charset="0"/>
              </a:endParaRPr>
            </a:p>
          </p:txBody>
        </p:sp>
      </p:grpSp>
      <p:sp>
        <p:nvSpPr>
          <p:cNvPr id="35" name="Rectangle 36">
            <a:extLst>
              <a:ext uri="{FF2B5EF4-FFF2-40B4-BE49-F238E27FC236}">
                <a16:creationId xmlns:a16="http://schemas.microsoft.com/office/drawing/2014/main" id="{24AADDCA-95D6-48B6-AEBC-51709D55746E}"/>
              </a:ext>
            </a:extLst>
          </p:cNvPr>
          <p:cNvSpPr/>
          <p:nvPr/>
        </p:nvSpPr>
        <p:spPr>
          <a:xfrm>
            <a:off x="5699517" y="1437122"/>
            <a:ext cx="499643" cy="417662"/>
          </a:xfrm>
          <a:custGeom>
            <a:avLst/>
            <a:gdLst/>
            <a:ahLst/>
            <a:cxnLst/>
            <a:rect l="l" t="t" r="r" b="b"/>
            <a:pathLst>
              <a:path w="3186824" h="2663936">
                <a:moveTo>
                  <a:pt x="2624444" y="2376100"/>
                </a:moveTo>
                <a:lnTo>
                  <a:pt x="2624444" y="2520100"/>
                </a:lnTo>
                <a:lnTo>
                  <a:pt x="2952463" y="2520100"/>
                </a:lnTo>
                <a:lnTo>
                  <a:pt x="2952463" y="2376100"/>
                </a:lnTo>
                <a:close/>
                <a:moveTo>
                  <a:pt x="210911" y="2376100"/>
                </a:moveTo>
                <a:lnTo>
                  <a:pt x="210911" y="2520100"/>
                </a:lnTo>
                <a:lnTo>
                  <a:pt x="538930" y="2520100"/>
                </a:lnTo>
                <a:lnTo>
                  <a:pt x="538930" y="2376100"/>
                </a:lnTo>
                <a:close/>
                <a:moveTo>
                  <a:pt x="2624444" y="2095269"/>
                </a:moveTo>
                <a:lnTo>
                  <a:pt x="2624444" y="2239269"/>
                </a:lnTo>
                <a:lnTo>
                  <a:pt x="2952463" y="2239269"/>
                </a:lnTo>
                <a:lnTo>
                  <a:pt x="2952463" y="2095269"/>
                </a:lnTo>
                <a:close/>
                <a:moveTo>
                  <a:pt x="210911" y="2095269"/>
                </a:moveTo>
                <a:lnTo>
                  <a:pt x="210911" y="2239269"/>
                </a:lnTo>
                <a:lnTo>
                  <a:pt x="538930" y="2239269"/>
                </a:lnTo>
                <a:lnTo>
                  <a:pt x="538930" y="2095269"/>
                </a:lnTo>
                <a:close/>
                <a:moveTo>
                  <a:pt x="2624444" y="1814436"/>
                </a:moveTo>
                <a:lnTo>
                  <a:pt x="2624444" y="1958436"/>
                </a:lnTo>
                <a:lnTo>
                  <a:pt x="2952463" y="1958436"/>
                </a:lnTo>
                <a:lnTo>
                  <a:pt x="2952463" y="1814436"/>
                </a:lnTo>
                <a:close/>
                <a:moveTo>
                  <a:pt x="210911" y="1814436"/>
                </a:moveTo>
                <a:lnTo>
                  <a:pt x="210911" y="1958436"/>
                </a:lnTo>
                <a:lnTo>
                  <a:pt x="538930" y="1958436"/>
                </a:lnTo>
                <a:lnTo>
                  <a:pt x="538930" y="1814436"/>
                </a:lnTo>
                <a:close/>
                <a:moveTo>
                  <a:pt x="2624444" y="1533603"/>
                </a:moveTo>
                <a:lnTo>
                  <a:pt x="2624444" y="1677603"/>
                </a:lnTo>
                <a:lnTo>
                  <a:pt x="2952463" y="1677603"/>
                </a:lnTo>
                <a:lnTo>
                  <a:pt x="2952463" y="1533603"/>
                </a:lnTo>
                <a:close/>
                <a:moveTo>
                  <a:pt x="210911" y="1533603"/>
                </a:moveTo>
                <a:lnTo>
                  <a:pt x="210911" y="1677603"/>
                </a:lnTo>
                <a:lnTo>
                  <a:pt x="538930" y="1677603"/>
                </a:lnTo>
                <a:lnTo>
                  <a:pt x="538930" y="1533603"/>
                </a:lnTo>
                <a:close/>
                <a:moveTo>
                  <a:pt x="2624444" y="1252770"/>
                </a:moveTo>
                <a:lnTo>
                  <a:pt x="2624444" y="1396770"/>
                </a:lnTo>
                <a:lnTo>
                  <a:pt x="2952463" y="1396770"/>
                </a:lnTo>
                <a:lnTo>
                  <a:pt x="2952463" y="1252770"/>
                </a:lnTo>
                <a:close/>
                <a:moveTo>
                  <a:pt x="210911" y="1252770"/>
                </a:moveTo>
                <a:lnTo>
                  <a:pt x="210911" y="1396770"/>
                </a:lnTo>
                <a:lnTo>
                  <a:pt x="538930" y="1396770"/>
                </a:lnTo>
                <a:lnTo>
                  <a:pt x="538930" y="1252770"/>
                </a:lnTo>
                <a:close/>
                <a:moveTo>
                  <a:pt x="2624444" y="971937"/>
                </a:moveTo>
                <a:lnTo>
                  <a:pt x="2624444" y="1115937"/>
                </a:lnTo>
                <a:lnTo>
                  <a:pt x="2952463" y="1115937"/>
                </a:lnTo>
                <a:lnTo>
                  <a:pt x="2952463" y="971937"/>
                </a:lnTo>
                <a:close/>
                <a:moveTo>
                  <a:pt x="210911" y="971937"/>
                </a:moveTo>
                <a:lnTo>
                  <a:pt x="210911" y="1115937"/>
                </a:lnTo>
                <a:lnTo>
                  <a:pt x="538930" y="1115937"/>
                </a:lnTo>
                <a:lnTo>
                  <a:pt x="538930" y="971937"/>
                </a:lnTo>
                <a:close/>
                <a:moveTo>
                  <a:pt x="2624444" y="691104"/>
                </a:moveTo>
                <a:lnTo>
                  <a:pt x="2624444" y="835104"/>
                </a:lnTo>
                <a:lnTo>
                  <a:pt x="2952463" y="835104"/>
                </a:lnTo>
                <a:lnTo>
                  <a:pt x="2952463" y="691104"/>
                </a:lnTo>
                <a:close/>
                <a:moveTo>
                  <a:pt x="210911" y="691104"/>
                </a:moveTo>
                <a:lnTo>
                  <a:pt x="210911" y="835104"/>
                </a:lnTo>
                <a:lnTo>
                  <a:pt x="538930" y="835104"/>
                </a:lnTo>
                <a:lnTo>
                  <a:pt x="538930" y="691104"/>
                </a:lnTo>
                <a:close/>
                <a:moveTo>
                  <a:pt x="988006" y="552354"/>
                </a:moveTo>
                <a:lnTo>
                  <a:pt x="988006" y="2111583"/>
                </a:lnTo>
                <a:lnTo>
                  <a:pt x="2332169" y="1331969"/>
                </a:lnTo>
                <a:close/>
                <a:moveTo>
                  <a:pt x="2624444" y="410271"/>
                </a:moveTo>
                <a:lnTo>
                  <a:pt x="2624444" y="554271"/>
                </a:lnTo>
                <a:lnTo>
                  <a:pt x="2952463" y="554271"/>
                </a:lnTo>
                <a:lnTo>
                  <a:pt x="2952463" y="410271"/>
                </a:lnTo>
                <a:close/>
                <a:moveTo>
                  <a:pt x="210911" y="410271"/>
                </a:moveTo>
                <a:lnTo>
                  <a:pt x="210911" y="554271"/>
                </a:lnTo>
                <a:lnTo>
                  <a:pt x="538930" y="554271"/>
                </a:lnTo>
                <a:lnTo>
                  <a:pt x="538930" y="410271"/>
                </a:lnTo>
                <a:close/>
                <a:moveTo>
                  <a:pt x="2624444" y="129438"/>
                </a:moveTo>
                <a:lnTo>
                  <a:pt x="2624444" y="273438"/>
                </a:lnTo>
                <a:lnTo>
                  <a:pt x="2952463" y="273438"/>
                </a:lnTo>
                <a:lnTo>
                  <a:pt x="2952463" y="129438"/>
                </a:lnTo>
                <a:close/>
                <a:moveTo>
                  <a:pt x="210911" y="129438"/>
                </a:moveTo>
                <a:lnTo>
                  <a:pt x="210911" y="273438"/>
                </a:lnTo>
                <a:lnTo>
                  <a:pt x="538930" y="273438"/>
                </a:lnTo>
                <a:lnTo>
                  <a:pt x="538930" y="129438"/>
                </a:lnTo>
                <a:close/>
                <a:moveTo>
                  <a:pt x="0" y="0"/>
                </a:moveTo>
                <a:lnTo>
                  <a:pt x="3186824" y="0"/>
                </a:lnTo>
                <a:lnTo>
                  <a:pt x="3186824" y="2663936"/>
                </a:lnTo>
                <a:lnTo>
                  <a:pt x="0" y="266393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
        <p:nvSpPr>
          <p:cNvPr id="36" name="Rectangle 16">
            <a:extLst>
              <a:ext uri="{FF2B5EF4-FFF2-40B4-BE49-F238E27FC236}">
                <a16:creationId xmlns:a16="http://schemas.microsoft.com/office/drawing/2014/main" id="{0B9451AB-79EF-48EC-8A8C-E6915EEA8119}"/>
              </a:ext>
            </a:extLst>
          </p:cNvPr>
          <p:cNvSpPr/>
          <p:nvPr/>
        </p:nvSpPr>
        <p:spPr>
          <a:xfrm>
            <a:off x="7367146" y="536239"/>
            <a:ext cx="432135" cy="284005"/>
          </a:xfrm>
          <a:custGeom>
            <a:avLst/>
            <a:gdLst/>
            <a:ahLst/>
            <a:cxnLst/>
            <a:rect l="l" t="t" r="r" b="b"/>
            <a:pathLst>
              <a:path w="3240006" h="2129375">
                <a:moveTo>
                  <a:pt x="1916836" y="454558"/>
                </a:moveTo>
                <a:cubicBezTo>
                  <a:pt x="2018418" y="454558"/>
                  <a:pt x="2100766" y="536906"/>
                  <a:pt x="2100766" y="638488"/>
                </a:cubicBezTo>
                <a:cubicBezTo>
                  <a:pt x="2100766" y="740070"/>
                  <a:pt x="2018418" y="822418"/>
                  <a:pt x="1916836" y="822418"/>
                </a:cubicBezTo>
                <a:cubicBezTo>
                  <a:pt x="1815254" y="822418"/>
                  <a:pt x="1732906" y="740070"/>
                  <a:pt x="1732906" y="638488"/>
                </a:cubicBezTo>
                <a:cubicBezTo>
                  <a:pt x="1732906" y="536906"/>
                  <a:pt x="1815254" y="454558"/>
                  <a:pt x="1916836" y="454558"/>
                </a:cubicBezTo>
                <a:close/>
                <a:moveTo>
                  <a:pt x="1197545" y="272737"/>
                </a:moveTo>
                <a:lnTo>
                  <a:pt x="1861974" y="1458536"/>
                </a:lnTo>
                <a:lnTo>
                  <a:pt x="2263096" y="848801"/>
                </a:lnTo>
                <a:lnTo>
                  <a:pt x="2919562" y="1846679"/>
                </a:lnTo>
                <a:lnTo>
                  <a:pt x="2079459" y="1846679"/>
                </a:lnTo>
                <a:lnTo>
                  <a:pt x="1606629" y="1846679"/>
                </a:lnTo>
                <a:lnTo>
                  <a:pt x="315630" y="1846679"/>
                </a:lnTo>
                <a:close/>
                <a:moveTo>
                  <a:pt x="180003" y="164687"/>
                </a:moveTo>
                <a:lnTo>
                  <a:pt x="180003" y="1964687"/>
                </a:lnTo>
                <a:lnTo>
                  <a:pt x="3060003" y="1964687"/>
                </a:lnTo>
                <a:lnTo>
                  <a:pt x="3060003" y="164687"/>
                </a:lnTo>
                <a:close/>
                <a:moveTo>
                  <a:pt x="0" y="0"/>
                </a:moveTo>
                <a:lnTo>
                  <a:pt x="3240006" y="0"/>
                </a:lnTo>
                <a:lnTo>
                  <a:pt x="3240006" y="2129375"/>
                </a:lnTo>
                <a:lnTo>
                  <a:pt x="0" y="212937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38" name="TextBox 37">
            <a:extLst>
              <a:ext uri="{FF2B5EF4-FFF2-40B4-BE49-F238E27FC236}">
                <a16:creationId xmlns:a16="http://schemas.microsoft.com/office/drawing/2014/main" id="{5ED623C3-F0F3-486E-9891-A04BC0B98D20}"/>
              </a:ext>
            </a:extLst>
          </p:cNvPr>
          <p:cNvSpPr txBox="1"/>
          <p:nvPr/>
        </p:nvSpPr>
        <p:spPr>
          <a:xfrm>
            <a:off x="880627" y="469489"/>
            <a:ext cx="3396372" cy="1292662"/>
          </a:xfrm>
          <a:prstGeom prst="rect">
            <a:avLst/>
          </a:prstGeom>
          <a:noFill/>
        </p:spPr>
        <p:txBody>
          <a:bodyPr wrap="square" lIns="36000" tIns="0" rIns="36000" bIns="0" rtlCol="0" anchor="ctr">
            <a:spAutoFit/>
          </a:bodyPr>
          <a:lstStyle/>
          <a:p>
            <a:r>
              <a:rPr lang="en-US" altLang="ko-KR" sz="2800" dirty="0">
                <a:solidFill>
                  <a:schemeClr val="bg1"/>
                </a:solidFill>
              </a:rPr>
              <a:t>We Create</a:t>
            </a:r>
          </a:p>
          <a:p>
            <a:r>
              <a:rPr lang="en-US" altLang="ko-KR" sz="2800" dirty="0">
                <a:solidFill>
                  <a:schemeClr val="bg1"/>
                </a:solidFill>
              </a:rPr>
              <a:t>Quality Professional </a:t>
            </a:r>
          </a:p>
          <a:p>
            <a:r>
              <a:rPr lang="en-US" altLang="ko-KR" sz="2800" dirty="0">
                <a:solidFill>
                  <a:schemeClr val="bg1"/>
                </a:solidFill>
              </a:rPr>
              <a:t>PPT Presentation</a:t>
            </a:r>
            <a:endParaRPr lang="ko-KR" altLang="en-US" sz="2800" dirty="0">
              <a:solidFill>
                <a:schemeClr val="bg1"/>
              </a:solidFill>
            </a:endParaRPr>
          </a:p>
        </p:txBody>
      </p:sp>
    </p:spTree>
    <p:extLst>
      <p:ext uri="{BB962C8B-B14F-4D97-AF65-F5344CB8AC3E}">
        <p14:creationId xmlns:p14="http://schemas.microsoft.com/office/powerpoint/2010/main" val="14043395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dirty="0"/>
              <a:t>Infographic Style</a:t>
            </a:r>
          </a:p>
        </p:txBody>
      </p:sp>
      <p:sp>
        <p:nvSpPr>
          <p:cNvPr id="3" name="Rectangle 2">
            <a:extLst>
              <a:ext uri="{FF2B5EF4-FFF2-40B4-BE49-F238E27FC236}">
                <a16:creationId xmlns:a16="http://schemas.microsoft.com/office/drawing/2014/main" id="{01ED33B5-FEE0-4679-801E-2045D25D8C46}"/>
              </a:ext>
            </a:extLst>
          </p:cNvPr>
          <p:cNvSpPr/>
          <p:nvPr/>
        </p:nvSpPr>
        <p:spPr>
          <a:xfrm>
            <a:off x="0" y="4904709"/>
            <a:ext cx="12192000" cy="195329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4" name="Oval 3">
            <a:extLst>
              <a:ext uri="{FF2B5EF4-FFF2-40B4-BE49-F238E27FC236}">
                <a16:creationId xmlns:a16="http://schemas.microsoft.com/office/drawing/2014/main" id="{7A1B2410-D760-43FB-AF4C-AA4B7A3C5380}"/>
              </a:ext>
            </a:extLst>
          </p:cNvPr>
          <p:cNvSpPr/>
          <p:nvPr/>
        </p:nvSpPr>
        <p:spPr>
          <a:xfrm>
            <a:off x="3650111" y="2190339"/>
            <a:ext cx="548640" cy="548640"/>
          </a:xfrm>
          <a:prstGeom prst="ellipse">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5" name="TextBox 4">
            <a:extLst>
              <a:ext uri="{FF2B5EF4-FFF2-40B4-BE49-F238E27FC236}">
                <a16:creationId xmlns:a16="http://schemas.microsoft.com/office/drawing/2014/main" id="{2CB73B98-2884-43D9-A781-0BCB89812673}"/>
              </a:ext>
            </a:extLst>
          </p:cNvPr>
          <p:cNvSpPr txBox="1"/>
          <p:nvPr/>
        </p:nvSpPr>
        <p:spPr>
          <a:xfrm>
            <a:off x="3686055" y="2272147"/>
            <a:ext cx="470000" cy="400110"/>
          </a:xfrm>
          <a:prstGeom prst="rect">
            <a:avLst/>
          </a:prstGeom>
          <a:noFill/>
        </p:spPr>
        <p:txBody>
          <a:bodyPr wrap="none" rtlCol="0">
            <a:spAutoFit/>
          </a:bodyPr>
          <a:lstStyle/>
          <a:p>
            <a:pPr algn="r"/>
            <a:r>
              <a:rPr lang="en-US" altLang="ko-KR" sz="2000" b="1" dirty="0">
                <a:solidFill>
                  <a:schemeClr val="bg1"/>
                </a:solidFill>
                <a:cs typeface="Arial" pitchFamily="34" charset="0"/>
              </a:rPr>
              <a:t>01</a:t>
            </a:r>
            <a:endParaRPr lang="ko-KR" altLang="en-US" sz="2000" b="1" dirty="0">
              <a:solidFill>
                <a:schemeClr val="bg1"/>
              </a:solidFill>
              <a:cs typeface="Arial" pitchFamily="34" charset="0"/>
            </a:endParaRPr>
          </a:p>
        </p:txBody>
      </p:sp>
      <p:grpSp>
        <p:nvGrpSpPr>
          <p:cNvPr id="6" name="Group 5">
            <a:extLst>
              <a:ext uri="{FF2B5EF4-FFF2-40B4-BE49-F238E27FC236}">
                <a16:creationId xmlns:a16="http://schemas.microsoft.com/office/drawing/2014/main" id="{93B6AEA8-0A60-4690-815B-8D1EC2560347}"/>
              </a:ext>
            </a:extLst>
          </p:cNvPr>
          <p:cNvGrpSpPr/>
          <p:nvPr/>
        </p:nvGrpSpPr>
        <p:grpSpPr>
          <a:xfrm>
            <a:off x="708886" y="2132855"/>
            <a:ext cx="2880010" cy="678692"/>
            <a:chOff x="803637" y="3362835"/>
            <a:chExt cx="2272809" cy="678692"/>
          </a:xfrm>
        </p:grpSpPr>
        <p:sp>
          <p:nvSpPr>
            <p:cNvPr id="7" name="TextBox 6">
              <a:extLst>
                <a:ext uri="{FF2B5EF4-FFF2-40B4-BE49-F238E27FC236}">
                  <a16:creationId xmlns:a16="http://schemas.microsoft.com/office/drawing/2014/main" id="{94FFBB9D-C033-4840-AEA1-372A23C3C177}"/>
                </a:ext>
              </a:extLst>
            </p:cNvPr>
            <p:cNvSpPr txBox="1"/>
            <p:nvPr/>
          </p:nvSpPr>
          <p:spPr>
            <a:xfrm>
              <a:off x="803644" y="3579862"/>
              <a:ext cx="2272802" cy="461665"/>
            </a:xfrm>
            <a:prstGeom prst="rect">
              <a:avLst/>
            </a:prstGeom>
            <a:noFill/>
          </p:spPr>
          <p:txBody>
            <a:bodyPr wrap="square" rtlCol="0">
              <a:spAutoFit/>
            </a:bodyPr>
            <a:lstStyle/>
            <a:p>
              <a:pPr algn="r"/>
              <a:r>
                <a:rPr lang="en-US" altLang="ko-KR" sz="1200" dirty="0">
                  <a:solidFill>
                    <a:schemeClr val="tx1">
                      <a:lumMod val="75000"/>
                      <a:lumOff val="25000"/>
                    </a:schemeClr>
                  </a:solidFill>
                  <a:cs typeface="Arial" pitchFamily="34" charset="0"/>
                </a:rPr>
                <a:t>I hope and I believe that this Template will your Time, Money and Reputation.</a:t>
              </a:r>
              <a:endParaRPr lang="ko-KR" altLang="en-US" sz="1200" dirty="0">
                <a:solidFill>
                  <a:schemeClr val="tx1">
                    <a:lumMod val="75000"/>
                    <a:lumOff val="25000"/>
                  </a:schemeClr>
                </a:solidFill>
                <a:cs typeface="Arial" pitchFamily="34" charset="0"/>
              </a:endParaRPr>
            </a:p>
          </p:txBody>
        </p:sp>
        <p:sp>
          <p:nvSpPr>
            <p:cNvPr id="8" name="TextBox 7">
              <a:extLst>
                <a:ext uri="{FF2B5EF4-FFF2-40B4-BE49-F238E27FC236}">
                  <a16:creationId xmlns:a16="http://schemas.microsoft.com/office/drawing/2014/main" id="{07D2AEEE-867C-4CF8-BD5E-97067CD7BD92}"/>
                </a:ext>
              </a:extLst>
            </p:cNvPr>
            <p:cNvSpPr txBox="1"/>
            <p:nvPr/>
          </p:nvSpPr>
          <p:spPr>
            <a:xfrm>
              <a:off x="803637" y="3362835"/>
              <a:ext cx="2272802" cy="276999"/>
            </a:xfrm>
            <a:prstGeom prst="rect">
              <a:avLst/>
            </a:prstGeom>
            <a:noFill/>
          </p:spPr>
          <p:txBody>
            <a:bodyPr wrap="square" rtlCol="0">
              <a:spAutoFit/>
            </a:bodyPr>
            <a:lstStyle/>
            <a:p>
              <a:pPr algn="r"/>
              <a:r>
                <a:rPr lang="en-US" altLang="ko-KR" sz="1200" b="1" dirty="0">
                  <a:solidFill>
                    <a:schemeClr val="tx1">
                      <a:lumMod val="75000"/>
                      <a:lumOff val="25000"/>
                    </a:schemeClr>
                  </a:solidFill>
                  <a:cs typeface="Arial" pitchFamily="34" charset="0"/>
                </a:rPr>
                <a:t>Your Text  Here</a:t>
              </a:r>
              <a:endParaRPr lang="ko-KR" altLang="en-US" sz="1200" b="1" dirty="0">
                <a:solidFill>
                  <a:schemeClr val="tx1">
                    <a:lumMod val="75000"/>
                    <a:lumOff val="25000"/>
                  </a:schemeClr>
                </a:solidFill>
                <a:cs typeface="Arial" pitchFamily="34" charset="0"/>
              </a:endParaRPr>
            </a:p>
          </p:txBody>
        </p:sp>
      </p:grpSp>
      <p:sp>
        <p:nvSpPr>
          <p:cNvPr id="9" name="Oval 8">
            <a:extLst>
              <a:ext uri="{FF2B5EF4-FFF2-40B4-BE49-F238E27FC236}">
                <a16:creationId xmlns:a16="http://schemas.microsoft.com/office/drawing/2014/main" id="{67A47ADE-540E-4478-B387-BFA4C6E8EBDE}"/>
              </a:ext>
            </a:extLst>
          </p:cNvPr>
          <p:cNvSpPr/>
          <p:nvPr/>
        </p:nvSpPr>
        <p:spPr>
          <a:xfrm>
            <a:off x="3650111" y="3085211"/>
            <a:ext cx="548640" cy="548640"/>
          </a:xfrm>
          <a:prstGeom prst="ellipse">
            <a:avLst/>
          </a:prstGeom>
          <a:solidFill>
            <a:schemeClr val="accent6"/>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10" name="TextBox 9">
            <a:extLst>
              <a:ext uri="{FF2B5EF4-FFF2-40B4-BE49-F238E27FC236}">
                <a16:creationId xmlns:a16="http://schemas.microsoft.com/office/drawing/2014/main" id="{A8967592-C866-4AEF-8B79-D09C5D687845}"/>
              </a:ext>
            </a:extLst>
          </p:cNvPr>
          <p:cNvSpPr txBox="1"/>
          <p:nvPr/>
        </p:nvSpPr>
        <p:spPr>
          <a:xfrm>
            <a:off x="3686055" y="3167019"/>
            <a:ext cx="470000" cy="400110"/>
          </a:xfrm>
          <a:prstGeom prst="rect">
            <a:avLst/>
          </a:prstGeom>
          <a:noFill/>
        </p:spPr>
        <p:txBody>
          <a:bodyPr wrap="none" rtlCol="0">
            <a:spAutoFit/>
          </a:bodyPr>
          <a:lstStyle/>
          <a:p>
            <a:pPr algn="r"/>
            <a:r>
              <a:rPr lang="en-US" altLang="ko-KR" sz="2000" b="1" dirty="0">
                <a:solidFill>
                  <a:schemeClr val="bg1"/>
                </a:solidFill>
                <a:cs typeface="Arial" pitchFamily="34" charset="0"/>
              </a:rPr>
              <a:t>03</a:t>
            </a:r>
            <a:endParaRPr lang="ko-KR" altLang="en-US" sz="2000" b="1" dirty="0">
              <a:solidFill>
                <a:schemeClr val="bg1"/>
              </a:solidFill>
              <a:cs typeface="Arial" pitchFamily="34" charset="0"/>
            </a:endParaRPr>
          </a:p>
        </p:txBody>
      </p:sp>
      <p:grpSp>
        <p:nvGrpSpPr>
          <p:cNvPr id="11" name="Group 10">
            <a:extLst>
              <a:ext uri="{FF2B5EF4-FFF2-40B4-BE49-F238E27FC236}">
                <a16:creationId xmlns:a16="http://schemas.microsoft.com/office/drawing/2014/main" id="{0893D901-8203-411A-A81A-084811246BFC}"/>
              </a:ext>
            </a:extLst>
          </p:cNvPr>
          <p:cNvGrpSpPr/>
          <p:nvPr/>
        </p:nvGrpSpPr>
        <p:grpSpPr>
          <a:xfrm>
            <a:off x="708882" y="3009727"/>
            <a:ext cx="2880000" cy="678692"/>
            <a:chOff x="803638" y="3362835"/>
            <a:chExt cx="2272817" cy="678692"/>
          </a:xfrm>
        </p:grpSpPr>
        <p:sp>
          <p:nvSpPr>
            <p:cNvPr id="12" name="TextBox 11">
              <a:extLst>
                <a:ext uri="{FF2B5EF4-FFF2-40B4-BE49-F238E27FC236}">
                  <a16:creationId xmlns:a16="http://schemas.microsoft.com/office/drawing/2014/main" id="{D054A887-4591-45E9-B28C-83EE8BE14280}"/>
                </a:ext>
              </a:extLst>
            </p:cNvPr>
            <p:cNvSpPr txBox="1"/>
            <p:nvPr/>
          </p:nvSpPr>
          <p:spPr>
            <a:xfrm>
              <a:off x="803638" y="3579862"/>
              <a:ext cx="2272817" cy="461665"/>
            </a:xfrm>
            <a:prstGeom prst="rect">
              <a:avLst/>
            </a:prstGeom>
            <a:noFill/>
          </p:spPr>
          <p:txBody>
            <a:bodyPr wrap="square" rtlCol="0">
              <a:spAutoFit/>
            </a:bodyPr>
            <a:lstStyle/>
            <a:p>
              <a:pPr algn="r"/>
              <a:r>
                <a:rPr lang="en-US" altLang="ko-KR" sz="1200" dirty="0">
                  <a:solidFill>
                    <a:schemeClr val="tx1">
                      <a:lumMod val="75000"/>
                      <a:lumOff val="25000"/>
                    </a:schemeClr>
                  </a:solidFill>
                  <a:cs typeface="Arial" pitchFamily="34" charset="0"/>
                </a:rPr>
                <a:t>I hope and I believe that this Template will your Time, Money and Reputation.</a:t>
              </a:r>
              <a:endParaRPr lang="ko-KR" altLang="en-US" sz="1200" dirty="0">
                <a:solidFill>
                  <a:schemeClr val="tx1">
                    <a:lumMod val="75000"/>
                    <a:lumOff val="25000"/>
                  </a:schemeClr>
                </a:solidFill>
                <a:cs typeface="Arial" pitchFamily="34" charset="0"/>
              </a:endParaRPr>
            </a:p>
          </p:txBody>
        </p:sp>
        <p:sp>
          <p:nvSpPr>
            <p:cNvPr id="13" name="TextBox 12">
              <a:extLst>
                <a:ext uri="{FF2B5EF4-FFF2-40B4-BE49-F238E27FC236}">
                  <a16:creationId xmlns:a16="http://schemas.microsoft.com/office/drawing/2014/main" id="{F24C4AC7-89C7-4AFB-B921-5DC094C0E35E}"/>
                </a:ext>
              </a:extLst>
            </p:cNvPr>
            <p:cNvSpPr txBox="1"/>
            <p:nvPr/>
          </p:nvSpPr>
          <p:spPr>
            <a:xfrm>
              <a:off x="803638" y="3362835"/>
              <a:ext cx="2272817" cy="276999"/>
            </a:xfrm>
            <a:prstGeom prst="rect">
              <a:avLst/>
            </a:prstGeom>
            <a:noFill/>
          </p:spPr>
          <p:txBody>
            <a:bodyPr wrap="square" rtlCol="0">
              <a:spAutoFit/>
            </a:bodyPr>
            <a:lstStyle/>
            <a:p>
              <a:pPr algn="r"/>
              <a:r>
                <a:rPr lang="en-US" altLang="ko-KR" sz="1200" b="1" dirty="0">
                  <a:solidFill>
                    <a:schemeClr val="tx1">
                      <a:lumMod val="75000"/>
                      <a:lumOff val="25000"/>
                    </a:schemeClr>
                  </a:solidFill>
                  <a:cs typeface="Arial" pitchFamily="34" charset="0"/>
                </a:rPr>
                <a:t>Your Text  Here</a:t>
              </a:r>
              <a:endParaRPr lang="ko-KR" altLang="en-US" sz="1200" b="1" dirty="0">
                <a:solidFill>
                  <a:schemeClr val="tx1">
                    <a:lumMod val="75000"/>
                    <a:lumOff val="25000"/>
                  </a:schemeClr>
                </a:solidFill>
                <a:cs typeface="Arial" pitchFamily="34" charset="0"/>
              </a:endParaRPr>
            </a:p>
          </p:txBody>
        </p:sp>
      </p:grpSp>
      <p:sp>
        <p:nvSpPr>
          <p:cNvPr id="14" name="Oval 13">
            <a:extLst>
              <a:ext uri="{FF2B5EF4-FFF2-40B4-BE49-F238E27FC236}">
                <a16:creationId xmlns:a16="http://schemas.microsoft.com/office/drawing/2014/main" id="{F53FEFE3-D46E-46B2-94C2-6BCCB8983661}"/>
              </a:ext>
            </a:extLst>
          </p:cNvPr>
          <p:cNvSpPr/>
          <p:nvPr/>
        </p:nvSpPr>
        <p:spPr>
          <a:xfrm>
            <a:off x="3650111" y="3944081"/>
            <a:ext cx="548640" cy="548640"/>
          </a:xfrm>
          <a:prstGeom prst="ellipse">
            <a:avLst/>
          </a:prstGeom>
          <a:solidFill>
            <a:schemeClr val="accent5"/>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15" name="TextBox 14">
            <a:extLst>
              <a:ext uri="{FF2B5EF4-FFF2-40B4-BE49-F238E27FC236}">
                <a16:creationId xmlns:a16="http://schemas.microsoft.com/office/drawing/2014/main" id="{7EC53C7F-A62A-40B4-8B3D-3E2989EE5989}"/>
              </a:ext>
            </a:extLst>
          </p:cNvPr>
          <p:cNvSpPr txBox="1"/>
          <p:nvPr/>
        </p:nvSpPr>
        <p:spPr>
          <a:xfrm>
            <a:off x="3686055" y="4025889"/>
            <a:ext cx="470000" cy="400110"/>
          </a:xfrm>
          <a:prstGeom prst="rect">
            <a:avLst/>
          </a:prstGeom>
          <a:noFill/>
        </p:spPr>
        <p:txBody>
          <a:bodyPr wrap="none" rtlCol="0">
            <a:spAutoFit/>
          </a:bodyPr>
          <a:lstStyle/>
          <a:p>
            <a:pPr algn="r"/>
            <a:r>
              <a:rPr lang="en-US" altLang="ko-KR" sz="2000" b="1" dirty="0">
                <a:solidFill>
                  <a:schemeClr val="bg1"/>
                </a:solidFill>
                <a:cs typeface="Arial" pitchFamily="34" charset="0"/>
              </a:rPr>
              <a:t>05</a:t>
            </a:r>
            <a:endParaRPr lang="ko-KR" altLang="en-US" sz="2000" b="1" dirty="0">
              <a:solidFill>
                <a:schemeClr val="bg1"/>
              </a:solidFill>
              <a:cs typeface="Arial" pitchFamily="34" charset="0"/>
            </a:endParaRPr>
          </a:p>
        </p:txBody>
      </p:sp>
      <p:grpSp>
        <p:nvGrpSpPr>
          <p:cNvPr id="16" name="Group 15">
            <a:extLst>
              <a:ext uri="{FF2B5EF4-FFF2-40B4-BE49-F238E27FC236}">
                <a16:creationId xmlns:a16="http://schemas.microsoft.com/office/drawing/2014/main" id="{8AC3FB65-C698-46D2-92C6-8D70B6DA92F8}"/>
              </a:ext>
            </a:extLst>
          </p:cNvPr>
          <p:cNvGrpSpPr/>
          <p:nvPr/>
        </p:nvGrpSpPr>
        <p:grpSpPr>
          <a:xfrm>
            <a:off x="708872" y="3886598"/>
            <a:ext cx="2880000" cy="678692"/>
            <a:chOff x="803639" y="3362835"/>
            <a:chExt cx="2272839" cy="678692"/>
          </a:xfrm>
        </p:grpSpPr>
        <p:sp>
          <p:nvSpPr>
            <p:cNvPr id="17" name="TextBox 16">
              <a:extLst>
                <a:ext uri="{FF2B5EF4-FFF2-40B4-BE49-F238E27FC236}">
                  <a16:creationId xmlns:a16="http://schemas.microsoft.com/office/drawing/2014/main" id="{9A327381-8A08-42B3-8CD6-91125F753DC8}"/>
                </a:ext>
              </a:extLst>
            </p:cNvPr>
            <p:cNvSpPr txBox="1"/>
            <p:nvPr/>
          </p:nvSpPr>
          <p:spPr>
            <a:xfrm>
              <a:off x="803639" y="3579862"/>
              <a:ext cx="2272839" cy="461665"/>
            </a:xfrm>
            <a:prstGeom prst="rect">
              <a:avLst/>
            </a:prstGeom>
            <a:noFill/>
          </p:spPr>
          <p:txBody>
            <a:bodyPr wrap="square" rtlCol="0">
              <a:spAutoFit/>
            </a:bodyPr>
            <a:lstStyle/>
            <a:p>
              <a:pPr algn="r"/>
              <a:r>
                <a:rPr lang="en-US" altLang="ko-KR" sz="1200" dirty="0">
                  <a:solidFill>
                    <a:schemeClr val="tx1">
                      <a:lumMod val="75000"/>
                      <a:lumOff val="25000"/>
                    </a:schemeClr>
                  </a:solidFill>
                  <a:cs typeface="Arial" pitchFamily="34" charset="0"/>
                </a:rPr>
                <a:t>I hope and I believe that this Template will your Time, Money and Reputation.</a:t>
              </a:r>
              <a:endParaRPr lang="ko-KR" altLang="en-US" sz="1200" dirty="0">
                <a:solidFill>
                  <a:schemeClr val="tx1">
                    <a:lumMod val="75000"/>
                    <a:lumOff val="25000"/>
                  </a:schemeClr>
                </a:solidFill>
                <a:cs typeface="Arial" pitchFamily="34" charset="0"/>
              </a:endParaRPr>
            </a:p>
          </p:txBody>
        </p:sp>
        <p:sp>
          <p:nvSpPr>
            <p:cNvPr id="18" name="TextBox 17">
              <a:extLst>
                <a:ext uri="{FF2B5EF4-FFF2-40B4-BE49-F238E27FC236}">
                  <a16:creationId xmlns:a16="http://schemas.microsoft.com/office/drawing/2014/main" id="{38278922-1D1E-4707-AD29-2CBC7B007F4B}"/>
                </a:ext>
              </a:extLst>
            </p:cNvPr>
            <p:cNvSpPr txBox="1"/>
            <p:nvPr/>
          </p:nvSpPr>
          <p:spPr>
            <a:xfrm>
              <a:off x="803639" y="3362835"/>
              <a:ext cx="2272839" cy="276999"/>
            </a:xfrm>
            <a:prstGeom prst="rect">
              <a:avLst/>
            </a:prstGeom>
            <a:noFill/>
          </p:spPr>
          <p:txBody>
            <a:bodyPr wrap="square" rtlCol="0">
              <a:spAutoFit/>
            </a:bodyPr>
            <a:lstStyle/>
            <a:p>
              <a:pPr algn="r"/>
              <a:r>
                <a:rPr lang="en-US" altLang="ko-KR" sz="1200" b="1" dirty="0">
                  <a:solidFill>
                    <a:schemeClr val="tx1">
                      <a:lumMod val="75000"/>
                      <a:lumOff val="25000"/>
                    </a:schemeClr>
                  </a:solidFill>
                  <a:cs typeface="Arial" pitchFamily="34" charset="0"/>
                </a:rPr>
                <a:t>Your Text  Here</a:t>
              </a:r>
              <a:endParaRPr lang="ko-KR" altLang="en-US" sz="1200" b="1" dirty="0">
                <a:solidFill>
                  <a:schemeClr val="tx1">
                    <a:lumMod val="75000"/>
                    <a:lumOff val="25000"/>
                  </a:schemeClr>
                </a:solidFill>
                <a:cs typeface="Arial" pitchFamily="34" charset="0"/>
              </a:endParaRPr>
            </a:p>
          </p:txBody>
        </p:sp>
      </p:grpSp>
      <p:sp>
        <p:nvSpPr>
          <p:cNvPr id="19" name="Oval 18">
            <a:extLst>
              <a:ext uri="{FF2B5EF4-FFF2-40B4-BE49-F238E27FC236}">
                <a16:creationId xmlns:a16="http://schemas.microsoft.com/office/drawing/2014/main" id="{DFA58F14-CAEA-40FE-99B1-67E0DC72FBED}"/>
              </a:ext>
            </a:extLst>
          </p:cNvPr>
          <p:cNvSpPr/>
          <p:nvPr/>
        </p:nvSpPr>
        <p:spPr>
          <a:xfrm>
            <a:off x="7988522" y="2190339"/>
            <a:ext cx="548640" cy="548640"/>
          </a:xfrm>
          <a:prstGeom prst="ellipse">
            <a:avLst/>
          </a:prstGeom>
          <a:solidFill>
            <a:schemeClr val="accent4"/>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20" name="TextBox 19">
            <a:extLst>
              <a:ext uri="{FF2B5EF4-FFF2-40B4-BE49-F238E27FC236}">
                <a16:creationId xmlns:a16="http://schemas.microsoft.com/office/drawing/2014/main" id="{5135AA35-A498-47D7-B283-08F434C33F77}"/>
              </a:ext>
            </a:extLst>
          </p:cNvPr>
          <p:cNvSpPr txBox="1"/>
          <p:nvPr/>
        </p:nvSpPr>
        <p:spPr>
          <a:xfrm>
            <a:off x="8024466" y="2272147"/>
            <a:ext cx="470000" cy="400110"/>
          </a:xfrm>
          <a:prstGeom prst="rect">
            <a:avLst/>
          </a:prstGeom>
          <a:noFill/>
        </p:spPr>
        <p:txBody>
          <a:bodyPr wrap="none" rtlCol="0">
            <a:spAutoFit/>
          </a:bodyPr>
          <a:lstStyle/>
          <a:p>
            <a:pPr algn="r"/>
            <a:r>
              <a:rPr lang="en-US" altLang="ko-KR" sz="2000" b="1" dirty="0">
                <a:solidFill>
                  <a:schemeClr val="bg1"/>
                </a:solidFill>
                <a:cs typeface="Arial" pitchFamily="34" charset="0"/>
              </a:rPr>
              <a:t>02</a:t>
            </a:r>
            <a:endParaRPr lang="ko-KR" altLang="en-US" sz="2000" b="1" dirty="0">
              <a:solidFill>
                <a:schemeClr val="bg1"/>
              </a:solidFill>
              <a:cs typeface="Arial" pitchFamily="34" charset="0"/>
            </a:endParaRPr>
          </a:p>
        </p:txBody>
      </p:sp>
      <p:grpSp>
        <p:nvGrpSpPr>
          <p:cNvPr id="21" name="Group 20">
            <a:extLst>
              <a:ext uri="{FF2B5EF4-FFF2-40B4-BE49-F238E27FC236}">
                <a16:creationId xmlns:a16="http://schemas.microsoft.com/office/drawing/2014/main" id="{69D435A0-32A4-4D93-8EBB-171673621E56}"/>
              </a:ext>
            </a:extLst>
          </p:cNvPr>
          <p:cNvGrpSpPr/>
          <p:nvPr/>
        </p:nvGrpSpPr>
        <p:grpSpPr>
          <a:xfrm>
            <a:off x="8587179" y="2132855"/>
            <a:ext cx="2880000" cy="678692"/>
            <a:chOff x="803640" y="3362835"/>
            <a:chExt cx="2063592" cy="678692"/>
          </a:xfrm>
        </p:grpSpPr>
        <p:sp>
          <p:nvSpPr>
            <p:cNvPr id="22" name="TextBox 21">
              <a:extLst>
                <a:ext uri="{FF2B5EF4-FFF2-40B4-BE49-F238E27FC236}">
                  <a16:creationId xmlns:a16="http://schemas.microsoft.com/office/drawing/2014/main" id="{F987B781-1483-42C4-8B4D-7E410664035A}"/>
                </a:ext>
              </a:extLst>
            </p:cNvPr>
            <p:cNvSpPr txBox="1"/>
            <p:nvPr/>
          </p:nvSpPr>
          <p:spPr>
            <a:xfrm>
              <a:off x="803640" y="3579862"/>
              <a:ext cx="2063592" cy="461665"/>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I hope and I believe that this Template will your Time, Money and Reputation.</a:t>
              </a:r>
              <a:endParaRPr lang="ko-KR" altLang="en-US" sz="1200" dirty="0">
                <a:solidFill>
                  <a:schemeClr val="tx1">
                    <a:lumMod val="75000"/>
                    <a:lumOff val="25000"/>
                  </a:schemeClr>
                </a:solidFill>
                <a:cs typeface="Arial" pitchFamily="34" charset="0"/>
              </a:endParaRPr>
            </a:p>
          </p:txBody>
        </p:sp>
        <p:sp>
          <p:nvSpPr>
            <p:cNvPr id="23" name="TextBox 22">
              <a:extLst>
                <a:ext uri="{FF2B5EF4-FFF2-40B4-BE49-F238E27FC236}">
                  <a16:creationId xmlns:a16="http://schemas.microsoft.com/office/drawing/2014/main" id="{9B565750-7F87-4D29-8061-13342D52EDD4}"/>
                </a:ext>
              </a:extLst>
            </p:cNvPr>
            <p:cNvSpPr txBox="1"/>
            <p:nvPr/>
          </p:nvSpPr>
          <p:spPr>
            <a:xfrm>
              <a:off x="803640" y="3362835"/>
              <a:ext cx="2063592" cy="276999"/>
            </a:xfrm>
            <a:prstGeom prst="rect">
              <a:avLst/>
            </a:prstGeom>
            <a:noFill/>
          </p:spPr>
          <p:txBody>
            <a:bodyPr wrap="square" rtlCol="0">
              <a:spAutoFit/>
            </a:bodyPr>
            <a:lstStyle/>
            <a:p>
              <a:r>
                <a:rPr lang="en-US" altLang="ko-KR" sz="1200" b="1" dirty="0">
                  <a:solidFill>
                    <a:schemeClr val="tx1">
                      <a:lumMod val="75000"/>
                      <a:lumOff val="25000"/>
                    </a:schemeClr>
                  </a:solidFill>
                  <a:cs typeface="Arial" pitchFamily="34" charset="0"/>
                </a:rPr>
                <a:t>Your Text  Here</a:t>
              </a:r>
              <a:endParaRPr lang="ko-KR" altLang="en-US" sz="1200" b="1" dirty="0">
                <a:solidFill>
                  <a:schemeClr val="tx1">
                    <a:lumMod val="75000"/>
                    <a:lumOff val="25000"/>
                  </a:schemeClr>
                </a:solidFill>
                <a:cs typeface="Arial" pitchFamily="34" charset="0"/>
              </a:endParaRPr>
            </a:p>
          </p:txBody>
        </p:sp>
      </p:grpSp>
      <p:sp>
        <p:nvSpPr>
          <p:cNvPr id="24" name="Oval 23">
            <a:extLst>
              <a:ext uri="{FF2B5EF4-FFF2-40B4-BE49-F238E27FC236}">
                <a16:creationId xmlns:a16="http://schemas.microsoft.com/office/drawing/2014/main" id="{A26D8761-7665-41BA-BF92-C3A4410631A5}"/>
              </a:ext>
            </a:extLst>
          </p:cNvPr>
          <p:cNvSpPr/>
          <p:nvPr/>
        </p:nvSpPr>
        <p:spPr>
          <a:xfrm>
            <a:off x="7988522" y="3085211"/>
            <a:ext cx="548640" cy="548640"/>
          </a:xfrm>
          <a:prstGeom prst="ellipse">
            <a:avLst/>
          </a:prstGeom>
          <a:solidFill>
            <a:schemeClr val="accent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25" name="TextBox 24">
            <a:extLst>
              <a:ext uri="{FF2B5EF4-FFF2-40B4-BE49-F238E27FC236}">
                <a16:creationId xmlns:a16="http://schemas.microsoft.com/office/drawing/2014/main" id="{8E6233C1-E84F-4BD7-A7FF-48FDC3C0BEC4}"/>
              </a:ext>
            </a:extLst>
          </p:cNvPr>
          <p:cNvSpPr txBox="1"/>
          <p:nvPr/>
        </p:nvSpPr>
        <p:spPr>
          <a:xfrm>
            <a:off x="8024466" y="3167019"/>
            <a:ext cx="470000" cy="400110"/>
          </a:xfrm>
          <a:prstGeom prst="rect">
            <a:avLst/>
          </a:prstGeom>
          <a:noFill/>
        </p:spPr>
        <p:txBody>
          <a:bodyPr wrap="none" rtlCol="0">
            <a:spAutoFit/>
          </a:bodyPr>
          <a:lstStyle/>
          <a:p>
            <a:pPr algn="r"/>
            <a:r>
              <a:rPr lang="en-US" altLang="ko-KR" sz="2000" b="1" dirty="0">
                <a:solidFill>
                  <a:schemeClr val="bg1"/>
                </a:solidFill>
                <a:cs typeface="Arial" pitchFamily="34" charset="0"/>
              </a:rPr>
              <a:t>04</a:t>
            </a:r>
            <a:endParaRPr lang="ko-KR" altLang="en-US" sz="2000" b="1" dirty="0">
              <a:solidFill>
                <a:schemeClr val="bg1"/>
              </a:solidFill>
              <a:cs typeface="Arial" pitchFamily="34" charset="0"/>
            </a:endParaRPr>
          </a:p>
        </p:txBody>
      </p:sp>
      <p:grpSp>
        <p:nvGrpSpPr>
          <p:cNvPr id="26" name="Group 25">
            <a:extLst>
              <a:ext uri="{FF2B5EF4-FFF2-40B4-BE49-F238E27FC236}">
                <a16:creationId xmlns:a16="http://schemas.microsoft.com/office/drawing/2014/main" id="{CA7E1E28-3C62-455A-9B4A-A3619D7C21C8}"/>
              </a:ext>
            </a:extLst>
          </p:cNvPr>
          <p:cNvGrpSpPr/>
          <p:nvPr/>
        </p:nvGrpSpPr>
        <p:grpSpPr>
          <a:xfrm>
            <a:off x="8587179" y="3009727"/>
            <a:ext cx="2880000" cy="678692"/>
            <a:chOff x="803640" y="3362835"/>
            <a:chExt cx="2063592" cy="678692"/>
          </a:xfrm>
        </p:grpSpPr>
        <p:sp>
          <p:nvSpPr>
            <p:cNvPr id="27" name="TextBox 26">
              <a:extLst>
                <a:ext uri="{FF2B5EF4-FFF2-40B4-BE49-F238E27FC236}">
                  <a16:creationId xmlns:a16="http://schemas.microsoft.com/office/drawing/2014/main" id="{314E2A12-D7E2-4913-9DD5-E933C2E60991}"/>
                </a:ext>
              </a:extLst>
            </p:cNvPr>
            <p:cNvSpPr txBox="1"/>
            <p:nvPr/>
          </p:nvSpPr>
          <p:spPr>
            <a:xfrm>
              <a:off x="803640" y="3579862"/>
              <a:ext cx="2063592" cy="461665"/>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I hope and I believe that this Template will your Time, Money and Reputation.</a:t>
              </a:r>
              <a:endParaRPr lang="ko-KR" altLang="en-US" sz="1200" dirty="0">
                <a:solidFill>
                  <a:schemeClr val="tx1">
                    <a:lumMod val="75000"/>
                    <a:lumOff val="25000"/>
                  </a:schemeClr>
                </a:solidFill>
                <a:cs typeface="Arial" pitchFamily="34" charset="0"/>
              </a:endParaRPr>
            </a:p>
          </p:txBody>
        </p:sp>
        <p:sp>
          <p:nvSpPr>
            <p:cNvPr id="28" name="TextBox 27">
              <a:extLst>
                <a:ext uri="{FF2B5EF4-FFF2-40B4-BE49-F238E27FC236}">
                  <a16:creationId xmlns:a16="http://schemas.microsoft.com/office/drawing/2014/main" id="{62E08CAC-1991-494A-B895-2956D2B86638}"/>
                </a:ext>
              </a:extLst>
            </p:cNvPr>
            <p:cNvSpPr txBox="1"/>
            <p:nvPr/>
          </p:nvSpPr>
          <p:spPr>
            <a:xfrm>
              <a:off x="803640" y="3362835"/>
              <a:ext cx="2063592" cy="276999"/>
            </a:xfrm>
            <a:prstGeom prst="rect">
              <a:avLst/>
            </a:prstGeom>
            <a:noFill/>
          </p:spPr>
          <p:txBody>
            <a:bodyPr wrap="square" rtlCol="0">
              <a:spAutoFit/>
            </a:bodyPr>
            <a:lstStyle/>
            <a:p>
              <a:r>
                <a:rPr lang="en-US" altLang="ko-KR" sz="1200" b="1" dirty="0">
                  <a:solidFill>
                    <a:schemeClr val="tx1">
                      <a:lumMod val="75000"/>
                      <a:lumOff val="25000"/>
                    </a:schemeClr>
                  </a:solidFill>
                  <a:cs typeface="Arial" pitchFamily="34" charset="0"/>
                </a:rPr>
                <a:t>Your Text  Here</a:t>
              </a:r>
              <a:endParaRPr lang="ko-KR" altLang="en-US" sz="1200" b="1" dirty="0">
                <a:solidFill>
                  <a:schemeClr val="tx1">
                    <a:lumMod val="75000"/>
                    <a:lumOff val="25000"/>
                  </a:schemeClr>
                </a:solidFill>
                <a:cs typeface="Arial" pitchFamily="34" charset="0"/>
              </a:endParaRPr>
            </a:p>
          </p:txBody>
        </p:sp>
      </p:grpSp>
      <p:sp>
        <p:nvSpPr>
          <p:cNvPr id="29" name="Oval 28">
            <a:extLst>
              <a:ext uri="{FF2B5EF4-FFF2-40B4-BE49-F238E27FC236}">
                <a16:creationId xmlns:a16="http://schemas.microsoft.com/office/drawing/2014/main" id="{3A85CC41-25D1-45BC-A7A7-64F94E9C5231}"/>
              </a:ext>
            </a:extLst>
          </p:cNvPr>
          <p:cNvSpPr/>
          <p:nvPr/>
        </p:nvSpPr>
        <p:spPr>
          <a:xfrm>
            <a:off x="7988522" y="3944081"/>
            <a:ext cx="548640" cy="548640"/>
          </a:xfrm>
          <a:prstGeom prst="ellipse">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30" name="TextBox 29">
            <a:extLst>
              <a:ext uri="{FF2B5EF4-FFF2-40B4-BE49-F238E27FC236}">
                <a16:creationId xmlns:a16="http://schemas.microsoft.com/office/drawing/2014/main" id="{887748E7-607A-4D01-9C53-6EFCBD939F83}"/>
              </a:ext>
            </a:extLst>
          </p:cNvPr>
          <p:cNvSpPr txBox="1"/>
          <p:nvPr/>
        </p:nvSpPr>
        <p:spPr>
          <a:xfrm>
            <a:off x="8024466" y="4025889"/>
            <a:ext cx="470000" cy="400110"/>
          </a:xfrm>
          <a:prstGeom prst="rect">
            <a:avLst/>
          </a:prstGeom>
          <a:noFill/>
        </p:spPr>
        <p:txBody>
          <a:bodyPr wrap="none" rtlCol="0">
            <a:spAutoFit/>
          </a:bodyPr>
          <a:lstStyle/>
          <a:p>
            <a:pPr algn="r"/>
            <a:r>
              <a:rPr lang="en-US" altLang="ko-KR" sz="2000" b="1" dirty="0">
                <a:solidFill>
                  <a:schemeClr val="bg1"/>
                </a:solidFill>
                <a:cs typeface="Arial" pitchFamily="34" charset="0"/>
              </a:rPr>
              <a:t>06</a:t>
            </a:r>
            <a:endParaRPr lang="ko-KR" altLang="en-US" sz="2000" b="1" dirty="0">
              <a:solidFill>
                <a:schemeClr val="bg1"/>
              </a:solidFill>
              <a:cs typeface="Arial" pitchFamily="34" charset="0"/>
            </a:endParaRPr>
          </a:p>
        </p:txBody>
      </p:sp>
      <p:grpSp>
        <p:nvGrpSpPr>
          <p:cNvPr id="31" name="Group 30">
            <a:extLst>
              <a:ext uri="{FF2B5EF4-FFF2-40B4-BE49-F238E27FC236}">
                <a16:creationId xmlns:a16="http://schemas.microsoft.com/office/drawing/2014/main" id="{73C59334-B7B5-4527-8C7F-E4BD69BA4FF7}"/>
              </a:ext>
            </a:extLst>
          </p:cNvPr>
          <p:cNvGrpSpPr/>
          <p:nvPr/>
        </p:nvGrpSpPr>
        <p:grpSpPr>
          <a:xfrm>
            <a:off x="8587179" y="3886598"/>
            <a:ext cx="2880000" cy="678692"/>
            <a:chOff x="803640" y="3362835"/>
            <a:chExt cx="2063592" cy="678692"/>
          </a:xfrm>
        </p:grpSpPr>
        <p:sp>
          <p:nvSpPr>
            <p:cNvPr id="32" name="TextBox 31">
              <a:extLst>
                <a:ext uri="{FF2B5EF4-FFF2-40B4-BE49-F238E27FC236}">
                  <a16:creationId xmlns:a16="http://schemas.microsoft.com/office/drawing/2014/main" id="{6BA9BF8C-3B42-488F-A4E7-83F51583B550}"/>
                </a:ext>
              </a:extLst>
            </p:cNvPr>
            <p:cNvSpPr txBox="1"/>
            <p:nvPr/>
          </p:nvSpPr>
          <p:spPr>
            <a:xfrm>
              <a:off x="803640" y="3579862"/>
              <a:ext cx="2063592" cy="461665"/>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I hope and I believe that this Template will your Time, Money and Reputation.</a:t>
              </a:r>
              <a:endParaRPr lang="ko-KR" altLang="en-US" sz="1200" dirty="0">
                <a:solidFill>
                  <a:schemeClr val="tx1">
                    <a:lumMod val="75000"/>
                    <a:lumOff val="25000"/>
                  </a:schemeClr>
                </a:solidFill>
                <a:cs typeface="Arial" pitchFamily="34" charset="0"/>
              </a:endParaRPr>
            </a:p>
          </p:txBody>
        </p:sp>
        <p:sp>
          <p:nvSpPr>
            <p:cNvPr id="33" name="TextBox 32">
              <a:extLst>
                <a:ext uri="{FF2B5EF4-FFF2-40B4-BE49-F238E27FC236}">
                  <a16:creationId xmlns:a16="http://schemas.microsoft.com/office/drawing/2014/main" id="{A22740AE-8D77-48DA-A72A-4DDDA716ED09}"/>
                </a:ext>
              </a:extLst>
            </p:cNvPr>
            <p:cNvSpPr txBox="1"/>
            <p:nvPr/>
          </p:nvSpPr>
          <p:spPr>
            <a:xfrm>
              <a:off x="803640" y="3362835"/>
              <a:ext cx="2063592" cy="276999"/>
            </a:xfrm>
            <a:prstGeom prst="rect">
              <a:avLst/>
            </a:prstGeom>
            <a:noFill/>
          </p:spPr>
          <p:txBody>
            <a:bodyPr wrap="square" rtlCol="0">
              <a:spAutoFit/>
            </a:bodyPr>
            <a:lstStyle/>
            <a:p>
              <a:r>
                <a:rPr lang="en-US" altLang="ko-KR" sz="1200" b="1" dirty="0">
                  <a:solidFill>
                    <a:schemeClr val="tx1">
                      <a:lumMod val="75000"/>
                      <a:lumOff val="25000"/>
                    </a:schemeClr>
                  </a:solidFill>
                  <a:cs typeface="Arial" pitchFamily="34" charset="0"/>
                </a:rPr>
                <a:t>Your Text  Here</a:t>
              </a:r>
              <a:endParaRPr lang="ko-KR" altLang="en-US" sz="1200" b="1" dirty="0">
                <a:solidFill>
                  <a:schemeClr val="tx1">
                    <a:lumMod val="75000"/>
                    <a:lumOff val="25000"/>
                  </a:schemeClr>
                </a:solidFill>
                <a:cs typeface="Arial" pitchFamily="34" charset="0"/>
              </a:endParaRPr>
            </a:p>
          </p:txBody>
        </p:sp>
      </p:grpSp>
      <p:sp>
        <p:nvSpPr>
          <p:cNvPr id="34" name="TextBox 33">
            <a:extLst>
              <a:ext uri="{FF2B5EF4-FFF2-40B4-BE49-F238E27FC236}">
                <a16:creationId xmlns:a16="http://schemas.microsoft.com/office/drawing/2014/main" id="{42C39080-9F15-4056-B6B8-D8F14EA3A508}"/>
              </a:ext>
            </a:extLst>
          </p:cNvPr>
          <p:cNvSpPr txBox="1"/>
          <p:nvPr/>
        </p:nvSpPr>
        <p:spPr>
          <a:xfrm>
            <a:off x="855463" y="5373523"/>
            <a:ext cx="3973232" cy="1015663"/>
          </a:xfrm>
          <a:prstGeom prst="rect">
            <a:avLst/>
          </a:prstGeom>
          <a:noFill/>
        </p:spPr>
        <p:txBody>
          <a:bodyPr wrap="square" rtlCol="0">
            <a:spAutoFit/>
          </a:bodyPr>
          <a:lstStyle/>
          <a:p>
            <a:r>
              <a:rPr lang="en-US" altLang="ko-KR" sz="1200" dirty="0">
                <a:solidFill>
                  <a:schemeClr val="bg1"/>
                </a:solidFill>
                <a:cs typeface="Arial" pitchFamily="34" charset="0"/>
              </a:rPr>
              <a:t>Get a modern PowerPoint  Presentation that is beautifully designed.  Easy to change colors, photos and Text. You can simply impress your audience and add a unique zing and appeal to your Presentations. Easy to change colors, photos and Text.   </a:t>
            </a:r>
            <a:endParaRPr lang="ko-KR" altLang="en-US" sz="1200" dirty="0">
              <a:solidFill>
                <a:schemeClr val="bg1"/>
              </a:solidFill>
              <a:cs typeface="Arial" pitchFamily="34" charset="0"/>
            </a:endParaRPr>
          </a:p>
        </p:txBody>
      </p:sp>
      <p:sp>
        <p:nvSpPr>
          <p:cNvPr id="35" name="TextBox 34">
            <a:extLst>
              <a:ext uri="{FF2B5EF4-FFF2-40B4-BE49-F238E27FC236}">
                <a16:creationId xmlns:a16="http://schemas.microsoft.com/office/drawing/2014/main" id="{A600C346-962D-4A15-9BE2-F2594814FBDF}"/>
              </a:ext>
            </a:extLst>
          </p:cNvPr>
          <p:cNvSpPr txBox="1"/>
          <p:nvPr/>
        </p:nvSpPr>
        <p:spPr>
          <a:xfrm>
            <a:off x="7655370" y="5373523"/>
            <a:ext cx="3724837" cy="1015663"/>
          </a:xfrm>
          <a:prstGeom prst="rect">
            <a:avLst/>
          </a:prstGeom>
          <a:noFill/>
        </p:spPr>
        <p:txBody>
          <a:bodyPr wrap="square" rtlCol="0">
            <a:spAutoFit/>
          </a:bodyPr>
          <a:lstStyle/>
          <a:p>
            <a:pPr algn="r"/>
            <a:r>
              <a:rPr lang="en-US" altLang="ko-KR" sz="1200" dirty="0">
                <a:solidFill>
                  <a:schemeClr val="bg1"/>
                </a:solidFill>
                <a:cs typeface="Arial" pitchFamily="34" charset="0"/>
              </a:rPr>
              <a:t>Get a modern PowerPoint  Presentation that is beautifully designed.  Easy to change colors, photos and Text. You can simply impress your audience and add a unique zing and appeal to your Presentations. Easy to change colors, photos and Text.   </a:t>
            </a:r>
            <a:endParaRPr lang="ko-KR" altLang="en-US" sz="1200" dirty="0">
              <a:solidFill>
                <a:schemeClr val="bg1"/>
              </a:solidFill>
              <a:cs typeface="Arial" pitchFamily="34" charset="0"/>
            </a:endParaRPr>
          </a:p>
        </p:txBody>
      </p:sp>
      <p:grpSp>
        <p:nvGrpSpPr>
          <p:cNvPr id="36" name="Group 35">
            <a:extLst>
              <a:ext uri="{FF2B5EF4-FFF2-40B4-BE49-F238E27FC236}">
                <a16:creationId xmlns:a16="http://schemas.microsoft.com/office/drawing/2014/main" id="{6C244F84-EBAE-459C-B738-E8587AADAFB2}"/>
              </a:ext>
            </a:extLst>
          </p:cNvPr>
          <p:cNvGrpSpPr/>
          <p:nvPr/>
        </p:nvGrpSpPr>
        <p:grpSpPr>
          <a:xfrm>
            <a:off x="5011204" y="4959484"/>
            <a:ext cx="2050634" cy="1568039"/>
            <a:chOff x="3432883" y="4959482"/>
            <a:chExt cx="2050634" cy="1568039"/>
          </a:xfrm>
        </p:grpSpPr>
        <p:sp>
          <p:nvSpPr>
            <p:cNvPr id="37" name="Freeform 8">
              <a:extLst>
                <a:ext uri="{FF2B5EF4-FFF2-40B4-BE49-F238E27FC236}">
                  <a16:creationId xmlns:a16="http://schemas.microsoft.com/office/drawing/2014/main" id="{F2375C31-FA95-4D4A-A8FA-79400860BA27}"/>
                </a:ext>
              </a:extLst>
            </p:cNvPr>
            <p:cNvSpPr/>
            <p:nvPr/>
          </p:nvSpPr>
          <p:spPr>
            <a:xfrm>
              <a:off x="3768393" y="5031845"/>
              <a:ext cx="1617554" cy="1495676"/>
            </a:xfrm>
            <a:custGeom>
              <a:avLst/>
              <a:gdLst>
                <a:gd name="connsiteX0" fmla="*/ 922351 w 1836751"/>
                <a:gd name="connsiteY0" fmla="*/ 0 h 1001864"/>
                <a:gd name="connsiteX1" fmla="*/ 0 w 1836751"/>
                <a:gd name="connsiteY1" fmla="*/ 405516 h 1001864"/>
                <a:gd name="connsiteX2" fmla="*/ 842838 w 1836751"/>
                <a:gd name="connsiteY2" fmla="*/ 143123 h 1001864"/>
                <a:gd name="connsiteX3" fmla="*/ 652007 w 1836751"/>
                <a:gd name="connsiteY3" fmla="*/ 787179 h 1001864"/>
                <a:gd name="connsiteX4" fmla="*/ 962108 w 1836751"/>
                <a:gd name="connsiteY4" fmla="*/ 159026 h 1001864"/>
                <a:gd name="connsiteX5" fmla="*/ 930303 w 1836751"/>
                <a:gd name="connsiteY5" fmla="*/ 1001864 h 1001864"/>
                <a:gd name="connsiteX6" fmla="*/ 1033670 w 1836751"/>
                <a:gd name="connsiteY6" fmla="*/ 95416 h 1001864"/>
                <a:gd name="connsiteX7" fmla="*/ 1272209 w 1836751"/>
                <a:gd name="connsiteY7" fmla="*/ 985962 h 1001864"/>
                <a:gd name="connsiteX8" fmla="*/ 1160891 w 1836751"/>
                <a:gd name="connsiteY8" fmla="*/ 95416 h 1001864"/>
                <a:gd name="connsiteX9" fmla="*/ 1733385 w 1836751"/>
                <a:gd name="connsiteY9" fmla="*/ 763325 h 1001864"/>
                <a:gd name="connsiteX10" fmla="*/ 1264258 w 1836751"/>
                <a:gd name="connsiteY10" fmla="*/ 79513 h 1001864"/>
                <a:gd name="connsiteX11" fmla="*/ 1836751 w 1836751"/>
                <a:gd name="connsiteY11" fmla="*/ 214685 h 1001864"/>
                <a:gd name="connsiteX12" fmla="*/ 922351 w 1836751"/>
                <a:gd name="connsiteY12" fmla="*/ 0 h 1001864"/>
                <a:gd name="connsiteX0" fmla="*/ 943782 w 1836751"/>
                <a:gd name="connsiteY0" fmla="*/ 0 h 989958"/>
                <a:gd name="connsiteX1" fmla="*/ 0 w 1836751"/>
                <a:gd name="connsiteY1" fmla="*/ 393610 h 989958"/>
                <a:gd name="connsiteX2" fmla="*/ 842838 w 1836751"/>
                <a:gd name="connsiteY2" fmla="*/ 131217 h 989958"/>
                <a:gd name="connsiteX3" fmla="*/ 652007 w 1836751"/>
                <a:gd name="connsiteY3" fmla="*/ 775273 h 989958"/>
                <a:gd name="connsiteX4" fmla="*/ 962108 w 1836751"/>
                <a:gd name="connsiteY4" fmla="*/ 147120 h 989958"/>
                <a:gd name="connsiteX5" fmla="*/ 930303 w 1836751"/>
                <a:gd name="connsiteY5" fmla="*/ 989958 h 989958"/>
                <a:gd name="connsiteX6" fmla="*/ 1033670 w 1836751"/>
                <a:gd name="connsiteY6" fmla="*/ 83510 h 989958"/>
                <a:gd name="connsiteX7" fmla="*/ 1272209 w 1836751"/>
                <a:gd name="connsiteY7" fmla="*/ 974056 h 989958"/>
                <a:gd name="connsiteX8" fmla="*/ 1160891 w 1836751"/>
                <a:gd name="connsiteY8" fmla="*/ 83510 h 989958"/>
                <a:gd name="connsiteX9" fmla="*/ 1733385 w 1836751"/>
                <a:gd name="connsiteY9" fmla="*/ 751419 h 989958"/>
                <a:gd name="connsiteX10" fmla="*/ 1264258 w 1836751"/>
                <a:gd name="connsiteY10" fmla="*/ 67607 h 989958"/>
                <a:gd name="connsiteX11" fmla="*/ 1836751 w 1836751"/>
                <a:gd name="connsiteY11" fmla="*/ 202779 h 989958"/>
                <a:gd name="connsiteX12" fmla="*/ 943782 w 1836751"/>
                <a:gd name="connsiteY12" fmla="*/ 0 h 989958"/>
                <a:gd name="connsiteX0" fmla="*/ 943782 w 1836751"/>
                <a:gd name="connsiteY0" fmla="*/ 0 h 989958"/>
                <a:gd name="connsiteX1" fmla="*/ 0 w 1836751"/>
                <a:gd name="connsiteY1" fmla="*/ 393610 h 989958"/>
                <a:gd name="connsiteX2" fmla="*/ 885701 w 1836751"/>
                <a:gd name="connsiteY2" fmla="*/ 78829 h 989958"/>
                <a:gd name="connsiteX3" fmla="*/ 652007 w 1836751"/>
                <a:gd name="connsiteY3" fmla="*/ 775273 h 989958"/>
                <a:gd name="connsiteX4" fmla="*/ 962108 w 1836751"/>
                <a:gd name="connsiteY4" fmla="*/ 147120 h 989958"/>
                <a:gd name="connsiteX5" fmla="*/ 930303 w 1836751"/>
                <a:gd name="connsiteY5" fmla="*/ 989958 h 989958"/>
                <a:gd name="connsiteX6" fmla="*/ 1033670 w 1836751"/>
                <a:gd name="connsiteY6" fmla="*/ 83510 h 989958"/>
                <a:gd name="connsiteX7" fmla="*/ 1272209 w 1836751"/>
                <a:gd name="connsiteY7" fmla="*/ 974056 h 989958"/>
                <a:gd name="connsiteX8" fmla="*/ 1160891 w 1836751"/>
                <a:gd name="connsiteY8" fmla="*/ 83510 h 989958"/>
                <a:gd name="connsiteX9" fmla="*/ 1733385 w 1836751"/>
                <a:gd name="connsiteY9" fmla="*/ 751419 h 989958"/>
                <a:gd name="connsiteX10" fmla="*/ 1264258 w 1836751"/>
                <a:gd name="connsiteY10" fmla="*/ 67607 h 989958"/>
                <a:gd name="connsiteX11" fmla="*/ 1836751 w 1836751"/>
                <a:gd name="connsiteY11" fmla="*/ 202779 h 989958"/>
                <a:gd name="connsiteX12" fmla="*/ 943782 w 1836751"/>
                <a:gd name="connsiteY12" fmla="*/ 0 h 989958"/>
                <a:gd name="connsiteX0" fmla="*/ 929495 w 1822464"/>
                <a:gd name="connsiteY0" fmla="*/ 0 h 989958"/>
                <a:gd name="connsiteX1" fmla="*/ 0 w 1822464"/>
                <a:gd name="connsiteY1" fmla="*/ 476953 h 989958"/>
                <a:gd name="connsiteX2" fmla="*/ 871414 w 1822464"/>
                <a:gd name="connsiteY2" fmla="*/ 78829 h 989958"/>
                <a:gd name="connsiteX3" fmla="*/ 637720 w 1822464"/>
                <a:gd name="connsiteY3" fmla="*/ 775273 h 989958"/>
                <a:gd name="connsiteX4" fmla="*/ 947821 w 1822464"/>
                <a:gd name="connsiteY4" fmla="*/ 147120 h 989958"/>
                <a:gd name="connsiteX5" fmla="*/ 916016 w 1822464"/>
                <a:gd name="connsiteY5" fmla="*/ 989958 h 989958"/>
                <a:gd name="connsiteX6" fmla="*/ 1019383 w 1822464"/>
                <a:gd name="connsiteY6" fmla="*/ 83510 h 989958"/>
                <a:gd name="connsiteX7" fmla="*/ 1257922 w 1822464"/>
                <a:gd name="connsiteY7" fmla="*/ 974056 h 989958"/>
                <a:gd name="connsiteX8" fmla="*/ 1146604 w 1822464"/>
                <a:gd name="connsiteY8" fmla="*/ 83510 h 989958"/>
                <a:gd name="connsiteX9" fmla="*/ 1719098 w 1822464"/>
                <a:gd name="connsiteY9" fmla="*/ 751419 h 989958"/>
                <a:gd name="connsiteX10" fmla="*/ 1249971 w 1822464"/>
                <a:gd name="connsiteY10" fmla="*/ 67607 h 989958"/>
                <a:gd name="connsiteX11" fmla="*/ 1822464 w 1822464"/>
                <a:gd name="connsiteY11" fmla="*/ 202779 h 989958"/>
                <a:gd name="connsiteX12" fmla="*/ 929495 w 1822464"/>
                <a:gd name="connsiteY12" fmla="*/ 0 h 989958"/>
                <a:gd name="connsiteX0" fmla="*/ 867583 w 1760552"/>
                <a:gd name="connsiteY0" fmla="*/ 0 h 989958"/>
                <a:gd name="connsiteX1" fmla="*/ 0 w 1760552"/>
                <a:gd name="connsiteY1" fmla="*/ 619828 h 989958"/>
                <a:gd name="connsiteX2" fmla="*/ 809502 w 1760552"/>
                <a:gd name="connsiteY2" fmla="*/ 78829 h 989958"/>
                <a:gd name="connsiteX3" fmla="*/ 575808 w 1760552"/>
                <a:gd name="connsiteY3" fmla="*/ 775273 h 989958"/>
                <a:gd name="connsiteX4" fmla="*/ 885909 w 1760552"/>
                <a:gd name="connsiteY4" fmla="*/ 147120 h 989958"/>
                <a:gd name="connsiteX5" fmla="*/ 854104 w 1760552"/>
                <a:gd name="connsiteY5" fmla="*/ 989958 h 989958"/>
                <a:gd name="connsiteX6" fmla="*/ 957471 w 1760552"/>
                <a:gd name="connsiteY6" fmla="*/ 83510 h 989958"/>
                <a:gd name="connsiteX7" fmla="*/ 1196010 w 1760552"/>
                <a:gd name="connsiteY7" fmla="*/ 974056 h 989958"/>
                <a:gd name="connsiteX8" fmla="*/ 1084692 w 1760552"/>
                <a:gd name="connsiteY8" fmla="*/ 83510 h 989958"/>
                <a:gd name="connsiteX9" fmla="*/ 1657186 w 1760552"/>
                <a:gd name="connsiteY9" fmla="*/ 751419 h 989958"/>
                <a:gd name="connsiteX10" fmla="*/ 1188059 w 1760552"/>
                <a:gd name="connsiteY10" fmla="*/ 67607 h 989958"/>
                <a:gd name="connsiteX11" fmla="*/ 1760552 w 1760552"/>
                <a:gd name="connsiteY11" fmla="*/ 202779 h 989958"/>
                <a:gd name="connsiteX12" fmla="*/ 867583 w 1760552"/>
                <a:gd name="connsiteY12" fmla="*/ 0 h 989958"/>
                <a:gd name="connsiteX0" fmla="*/ 867583 w 1760552"/>
                <a:gd name="connsiteY0" fmla="*/ 0 h 989958"/>
                <a:gd name="connsiteX1" fmla="*/ 0 w 1760552"/>
                <a:gd name="connsiteY1" fmla="*/ 619828 h 989958"/>
                <a:gd name="connsiteX2" fmla="*/ 809502 w 1760552"/>
                <a:gd name="connsiteY2" fmla="*/ 78829 h 989958"/>
                <a:gd name="connsiteX3" fmla="*/ 480558 w 1760552"/>
                <a:gd name="connsiteY3" fmla="*/ 784798 h 989958"/>
                <a:gd name="connsiteX4" fmla="*/ 885909 w 1760552"/>
                <a:gd name="connsiteY4" fmla="*/ 147120 h 989958"/>
                <a:gd name="connsiteX5" fmla="*/ 854104 w 1760552"/>
                <a:gd name="connsiteY5" fmla="*/ 989958 h 989958"/>
                <a:gd name="connsiteX6" fmla="*/ 957471 w 1760552"/>
                <a:gd name="connsiteY6" fmla="*/ 83510 h 989958"/>
                <a:gd name="connsiteX7" fmla="*/ 1196010 w 1760552"/>
                <a:gd name="connsiteY7" fmla="*/ 974056 h 989958"/>
                <a:gd name="connsiteX8" fmla="*/ 1084692 w 1760552"/>
                <a:gd name="connsiteY8" fmla="*/ 83510 h 989958"/>
                <a:gd name="connsiteX9" fmla="*/ 1657186 w 1760552"/>
                <a:gd name="connsiteY9" fmla="*/ 751419 h 989958"/>
                <a:gd name="connsiteX10" fmla="*/ 1188059 w 1760552"/>
                <a:gd name="connsiteY10" fmla="*/ 67607 h 989958"/>
                <a:gd name="connsiteX11" fmla="*/ 1760552 w 1760552"/>
                <a:gd name="connsiteY11" fmla="*/ 202779 h 989958"/>
                <a:gd name="connsiteX12" fmla="*/ 867583 w 1760552"/>
                <a:gd name="connsiteY12" fmla="*/ 0 h 989958"/>
                <a:gd name="connsiteX0" fmla="*/ 867583 w 1760552"/>
                <a:gd name="connsiteY0" fmla="*/ 0 h 989958"/>
                <a:gd name="connsiteX1" fmla="*/ 0 w 1760552"/>
                <a:gd name="connsiteY1" fmla="*/ 619828 h 989958"/>
                <a:gd name="connsiteX2" fmla="*/ 809502 w 1760552"/>
                <a:gd name="connsiteY2" fmla="*/ 78829 h 989958"/>
                <a:gd name="connsiteX3" fmla="*/ 480558 w 1760552"/>
                <a:gd name="connsiteY3" fmla="*/ 784798 h 989958"/>
                <a:gd name="connsiteX4" fmla="*/ 871622 w 1760552"/>
                <a:gd name="connsiteY4" fmla="*/ 85208 h 989958"/>
                <a:gd name="connsiteX5" fmla="*/ 854104 w 1760552"/>
                <a:gd name="connsiteY5" fmla="*/ 989958 h 989958"/>
                <a:gd name="connsiteX6" fmla="*/ 957471 w 1760552"/>
                <a:gd name="connsiteY6" fmla="*/ 83510 h 989958"/>
                <a:gd name="connsiteX7" fmla="*/ 1196010 w 1760552"/>
                <a:gd name="connsiteY7" fmla="*/ 974056 h 989958"/>
                <a:gd name="connsiteX8" fmla="*/ 1084692 w 1760552"/>
                <a:gd name="connsiteY8" fmla="*/ 83510 h 989958"/>
                <a:gd name="connsiteX9" fmla="*/ 1657186 w 1760552"/>
                <a:gd name="connsiteY9" fmla="*/ 751419 h 989958"/>
                <a:gd name="connsiteX10" fmla="*/ 1188059 w 1760552"/>
                <a:gd name="connsiteY10" fmla="*/ 67607 h 989958"/>
                <a:gd name="connsiteX11" fmla="*/ 1760552 w 1760552"/>
                <a:gd name="connsiteY11" fmla="*/ 202779 h 989958"/>
                <a:gd name="connsiteX12" fmla="*/ 867583 w 1760552"/>
                <a:gd name="connsiteY12" fmla="*/ 0 h 989958"/>
                <a:gd name="connsiteX0" fmla="*/ 867583 w 1760552"/>
                <a:gd name="connsiteY0" fmla="*/ 0 h 989958"/>
                <a:gd name="connsiteX1" fmla="*/ 0 w 1760552"/>
                <a:gd name="connsiteY1" fmla="*/ 619828 h 989958"/>
                <a:gd name="connsiteX2" fmla="*/ 809502 w 1760552"/>
                <a:gd name="connsiteY2" fmla="*/ 78829 h 989958"/>
                <a:gd name="connsiteX3" fmla="*/ 480558 w 1760552"/>
                <a:gd name="connsiteY3" fmla="*/ 784798 h 989958"/>
                <a:gd name="connsiteX4" fmla="*/ 871622 w 1760552"/>
                <a:gd name="connsiteY4" fmla="*/ 85208 h 989958"/>
                <a:gd name="connsiteX5" fmla="*/ 854104 w 1760552"/>
                <a:gd name="connsiteY5" fmla="*/ 989958 h 989958"/>
                <a:gd name="connsiteX6" fmla="*/ 912227 w 1760552"/>
                <a:gd name="connsiteY6" fmla="*/ 57316 h 989958"/>
                <a:gd name="connsiteX7" fmla="*/ 1196010 w 1760552"/>
                <a:gd name="connsiteY7" fmla="*/ 974056 h 989958"/>
                <a:gd name="connsiteX8" fmla="*/ 1084692 w 1760552"/>
                <a:gd name="connsiteY8" fmla="*/ 83510 h 989958"/>
                <a:gd name="connsiteX9" fmla="*/ 1657186 w 1760552"/>
                <a:gd name="connsiteY9" fmla="*/ 751419 h 989958"/>
                <a:gd name="connsiteX10" fmla="*/ 1188059 w 1760552"/>
                <a:gd name="connsiteY10" fmla="*/ 67607 h 989958"/>
                <a:gd name="connsiteX11" fmla="*/ 1760552 w 1760552"/>
                <a:gd name="connsiteY11" fmla="*/ 202779 h 989958"/>
                <a:gd name="connsiteX12" fmla="*/ 867583 w 1760552"/>
                <a:gd name="connsiteY12" fmla="*/ 0 h 989958"/>
                <a:gd name="connsiteX0" fmla="*/ 867583 w 1760552"/>
                <a:gd name="connsiteY0" fmla="*/ 0 h 989958"/>
                <a:gd name="connsiteX1" fmla="*/ 0 w 1760552"/>
                <a:gd name="connsiteY1" fmla="*/ 619828 h 989958"/>
                <a:gd name="connsiteX2" fmla="*/ 809502 w 1760552"/>
                <a:gd name="connsiteY2" fmla="*/ 78829 h 989958"/>
                <a:gd name="connsiteX3" fmla="*/ 480558 w 1760552"/>
                <a:gd name="connsiteY3" fmla="*/ 784798 h 989958"/>
                <a:gd name="connsiteX4" fmla="*/ 871622 w 1760552"/>
                <a:gd name="connsiteY4" fmla="*/ 85208 h 989958"/>
                <a:gd name="connsiteX5" fmla="*/ 854104 w 1760552"/>
                <a:gd name="connsiteY5" fmla="*/ 989958 h 989958"/>
                <a:gd name="connsiteX6" fmla="*/ 912227 w 1760552"/>
                <a:gd name="connsiteY6" fmla="*/ 57316 h 989958"/>
                <a:gd name="connsiteX7" fmla="*/ 1079329 w 1760552"/>
                <a:gd name="connsiteY7" fmla="*/ 971675 h 989958"/>
                <a:gd name="connsiteX8" fmla="*/ 1084692 w 1760552"/>
                <a:gd name="connsiteY8" fmla="*/ 83510 h 989958"/>
                <a:gd name="connsiteX9" fmla="*/ 1657186 w 1760552"/>
                <a:gd name="connsiteY9" fmla="*/ 751419 h 989958"/>
                <a:gd name="connsiteX10" fmla="*/ 1188059 w 1760552"/>
                <a:gd name="connsiteY10" fmla="*/ 67607 h 989958"/>
                <a:gd name="connsiteX11" fmla="*/ 1760552 w 1760552"/>
                <a:gd name="connsiteY11" fmla="*/ 202779 h 989958"/>
                <a:gd name="connsiteX12" fmla="*/ 867583 w 1760552"/>
                <a:gd name="connsiteY12" fmla="*/ 0 h 989958"/>
                <a:gd name="connsiteX0" fmla="*/ 867583 w 1760552"/>
                <a:gd name="connsiteY0" fmla="*/ 0 h 989958"/>
                <a:gd name="connsiteX1" fmla="*/ 0 w 1760552"/>
                <a:gd name="connsiteY1" fmla="*/ 619828 h 989958"/>
                <a:gd name="connsiteX2" fmla="*/ 809502 w 1760552"/>
                <a:gd name="connsiteY2" fmla="*/ 78829 h 989958"/>
                <a:gd name="connsiteX3" fmla="*/ 480558 w 1760552"/>
                <a:gd name="connsiteY3" fmla="*/ 784798 h 989958"/>
                <a:gd name="connsiteX4" fmla="*/ 871622 w 1760552"/>
                <a:gd name="connsiteY4" fmla="*/ 85208 h 989958"/>
                <a:gd name="connsiteX5" fmla="*/ 854104 w 1760552"/>
                <a:gd name="connsiteY5" fmla="*/ 989958 h 989958"/>
                <a:gd name="connsiteX6" fmla="*/ 912227 w 1760552"/>
                <a:gd name="connsiteY6" fmla="*/ 57316 h 989958"/>
                <a:gd name="connsiteX7" fmla="*/ 1079329 w 1760552"/>
                <a:gd name="connsiteY7" fmla="*/ 971675 h 989958"/>
                <a:gd name="connsiteX8" fmla="*/ 958485 w 1760552"/>
                <a:gd name="connsiteY8" fmla="*/ 66841 h 989958"/>
                <a:gd name="connsiteX9" fmla="*/ 1657186 w 1760552"/>
                <a:gd name="connsiteY9" fmla="*/ 751419 h 989958"/>
                <a:gd name="connsiteX10" fmla="*/ 1188059 w 1760552"/>
                <a:gd name="connsiteY10" fmla="*/ 67607 h 989958"/>
                <a:gd name="connsiteX11" fmla="*/ 1760552 w 1760552"/>
                <a:gd name="connsiteY11" fmla="*/ 202779 h 989958"/>
                <a:gd name="connsiteX12" fmla="*/ 867583 w 1760552"/>
                <a:gd name="connsiteY12" fmla="*/ 0 h 989958"/>
                <a:gd name="connsiteX0" fmla="*/ 867583 w 1760552"/>
                <a:gd name="connsiteY0" fmla="*/ 0 h 989958"/>
                <a:gd name="connsiteX1" fmla="*/ 0 w 1760552"/>
                <a:gd name="connsiteY1" fmla="*/ 619828 h 989958"/>
                <a:gd name="connsiteX2" fmla="*/ 809502 w 1760552"/>
                <a:gd name="connsiteY2" fmla="*/ 78829 h 989958"/>
                <a:gd name="connsiteX3" fmla="*/ 480558 w 1760552"/>
                <a:gd name="connsiteY3" fmla="*/ 784798 h 989958"/>
                <a:gd name="connsiteX4" fmla="*/ 871622 w 1760552"/>
                <a:gd name="connsiteY4" fmla="*/ 85208 h 989958"/>
                <a:gd name="connsiteX5" fmla="*/ 854104 w 1760552"/>
                <a:gd name="connsiteY5" fmla="*/ 989958 h 989958"/>
                <a:gd name="connsiteX6" fmla="*/ 912227 w 1760552"/>
                <a:gd name="connsiteY6" fmla="*/ 57316 h 989958"/>
                <a:gd name="connsiteX7" fmla="*/ 1079329 w 1760552"/>
                <a:gd name="connsiteY7" fmla="*/ 971675 h 989958"/>
                <a:gd name="connsiteX8" fmla="*/ 958485 w 1760552"/>
                <a:gd name="connsiteY8" fmla="*/ 66841 h 989958"/>
                <a:gd name="connsiteX9" fmla="*/ 1657186 w 1760552"/>
                <a:gd name="connsiteY9" fmla="*/ 751419 h 989958"/>
                <a:gd name="connsiteX10" fmla="*/ 1188059 w 1760552"/>
                <a:gd name="connsiteY10" fmla="*/ 67607 h 989958"/>
                <a:gd name="connsiteX11" fmla="*/ 1760552 w 1760552"/>
                <a:gd name="connsiteY11" fmla="*/ 202779 h 989958"/>
                <a:gd name="connsiteX12" fmla="*/ 867583 w 1760552"/>
                <a:gd name="connsiteY12" fmla="*/ 0 h 989958"/>
                <a:gd name="connsiteX0" fmla="*/ 867583 w 1760552"/>
                <a:gd name="connsiteY0" fmla="*/ 0 h 989958"/>
                <a:gd name="connsiteX1" fmla="*/ 0 w 1760552"/>
                <a:gd name="connsiteY1" fmla="*/ 619828 h 989958"/>
                <a:gd name="connsiteX2" fmla="*/ 809502 w 1760552"/>
                <a:gd name="connsiteY2" fmla="*/ 78829 h 989958"/>
                <a:gd name="connsiteX3" fmla="*/ 480558 w 1760552"/>
                <a:gd name="connsiteY3" fmla="*/ 784798 h 989958"/>
                <a:gd name="connsiteX4" fmla="*/ 871622 w 1760552"/>
                <a:gd name="connsiteY4" fmla="*/ 85208 h 989958"/>
                <a:gd name="connsiteX5" fmla="*/ 854104 w 1760552"/>
                <a:gd name="connsiteY5" fmla="*/ 989958 h 989958"/>
                <a:gd name="connsiteX6" fmla="*/ 912227 w 1760552"/>
                <a:gd name="connsiteY6" fmla="*/ 57316 h 989958"/>
                <a:gd name="connsiteX7" fmla="*/ 1079329 w 1760552"/>
                <a:gd name="connsiteY7" fmla="*/ 971675 h 989958"/>
                <a:gd name="connsiteX8" fmla="*/ 958485 w 1760552"/>
                <a:gd name="connsiteY8" fmla="*/ 66841 h 989958"/>
                <a:gd name="connsiteX9" fmla="*/ 1657186 w 1760552"/>
                <a:gd name="connsiteY9" fmla="*/ 751419 h 989958"/>
                <a:gd name="connsiteX10" fmla="*/ 1188059 w 1760552"/>
                <a:gd name="connsiteY10" fmla="*/ 67607 h 989958"/>
                <a:gd name="connsiteX11" fmla="*/ 1760552 w 1760552"/>
                <a:gd name="connsiteY11" fmla="*/ 202779 h 989958"/>
                <a:gd name="connsiteX12" fmla="*/ 867583 w 1760552"/>
                <a:gd name="connsiteY12" fmla="*/ 0 h 989958"/>
                <a:gd name="connsiteX0" fmla="*/ 867583 w 1760552"/>
                <a:gd name="connsiteY0" fmla="*/ 0 h 989958"/>
                <a:gd name="connsiteX1" fmla="*/ 0 w 1760552"/>
                <a:gd name="connsiteY1" fmla="*/ 619828 h 989958"/>
                <a:gd name="connsiteX2" fmla="*/ 809502 w 1760552"/>
                <a:gd name="connsiteY2" fmla="*/ 78829 h 989958"/>
                <a:gd name="connsiteX3" fmla="*/ 480558 w 1760552"/>
                <a:gd name="connsiteY3" fmla="*/ 784798 h 989958"/>
                <a:gd name="connsiteX4" fmla="*/ 871622 w 1760552"/>
                <a:gd name="connsiteY4" fmla="*/ 85208 h 989958"/>
                <a:gd name="connsiteX5" fmla="*/ 854104 w 1760552"/>
                <a:gd name="connsiteY5" fmla="*/ 989958 h 989958"/>
                <a:gd name="connsiteX6" fmla="*/ 912227 w 1760552"/>
                <a:gd name="connsiteY6" fmla="*/ 57316 h 989958"/>
                <a:gd name="connsiteX7" fmla="*/ 1079329 w 1760552"/>
                <a:gd name="connsiteY7" fmla="*/ 971675 h 989958"/>
                <a:gd name="connsiteX8" fmla="*/ 958485 w 1760552"/>
                <a:gd name="connsiteY8" fmla="*/ 66841 h 989958"/>
                <a:gd name="connsiteX9" fmla="*/ 1657186 w 1760552"/>
                <a:gd name="connsiteY9" fmla="*/ 751419 h 989958"/>
                <a:gd name="connsiteX10" fmla="*/ 983272 w 1760552"/>
                <a:gd name="connsiteY10" fmla="*/ 53320 h 989958"/>
                <a:gd name="connsiteX11" fmla="*/ 1760552 w 1760552"/>
                <a:gd name="connsiteY11" fmla="*/ 202779 h 989958"/>
                <a:gd name="connsiteX12" fmla="*/ 867583 w 1760552"/>
                <a:gd name="connsiteY12" fmla="*/ 0 h 989958"/>
                <a:gd name="connsiteX0" fmla="*/ 867583 w 1760552"/>
                <a:gd name="connsiteY0" fmla="*/ 4327 h 994285"/>
                <a:gd name="connsiteX1" fmla="*/ 0 w 1760552"/>
                <a:gd name="connsiteY1" fmla="*/ 624155 h 994285"/>
                <a:gd name="connsiteX2" fmla="*/ 809502 w 1760552"/>
                <a:gd name="connsiteY2" fmla="*/ 83156 h 994285"/>
                <a:gd name="connsiteX3" fmla="*/ 480558 w 1760552"/>
                <a:gd name="connsiteY3" fmla="*/ 789125 h 994285"/>
                <a:gd name="connsiteX4" fmla="*/ 871622 w 1760552"/>
                <a:gd name="connsiteY4" fmla="*/ 89535 h 994285"/>
                <a:gd name="connsiteX5" fmla="*/ 854104 w 1760552"/>
                <a:gd name="connsiteY5" fmla="*/ 994285 h 994285"/>
                <a:gd name="connsiteX6" fmla="*/ 912227 w 1760552"/>
                <a:gd name="connsiteY6" fmla="*/ 61643 h 994285"/>
                <a:gd name="connsiteX7" fmla="*/ 1079329 w 1760552"/>
                <a:gd name="connsiteY7" fmla="*/ 976002 h 994285"/>
                <a:gd name="connsiteX8" fmla="*/ 958485 w 1760552"/>
                <a:gd name="connsiteY8" fmla="*/ 71168 h 994285"/>
                <a:gd name="connsiteX9" fmla="*/ 1657186 w 1760552"/>
                <a:gd name="connsiteY9" fmla="*/ 755746 h 994285"/>
                <a:gd name="connsiteX10" fmla="*/ 983272 w 1760552"/>
                <a:gd name="connsiteY10" fmla="*/ 57647 h 994285"/>
                <a:gd name="connsiteX11" fmla="*/ 1760552 w 1760552"/>
                <a:gd name="connsiteY11" fmla="*/ 207106 h 994285"/>
                <a:gd name="connsiteX12" fmla="*/ 907339 w 1760552"/>
                <a:gd name="connsiteY12" fmla="*/ 0 h 994285"/>
                <a:gd name="connsiteX13" fmla="*/ 867583 w 1760552"/>
                <a:gd name="connsiteY13" fmla="*/ 4327 h 994285"/>
                <a:gd name="connsiteX0" fmla="*/ 867583 w 1769068"/>
                <a:gd name="connsiteY0" fmla="*/ 4327 h 994285"/>
                <a:gd name="connsiteX1" fmla="*/ 0 w 1769068"/>
                <a:gd name="connsiteY1" fmla="*/ 624155 h 994285"/>
                <a:gd name="connsiteX2" fmla="*/ 809502 w 1769068"/>
                <a:gd name="connsiteY2" fmla="*/ 83156 h 994285"/>
                <a:gd name="connsiteX3" fmla="*/ 480558 w 1769068"/>
                <a:gd name="connsiteY3" fmla="*/ 789125 h 994285"/>
                <a:gd name="connsiteX4" fmla="*/ 871622 w 1769068"/>
                <a:gd name="connsiteY4" fmla="*/ 89535 h 994285"/>
                <a:gd name="connsiteX5" fmla="*/ 854104 w 1769068"/>
                <a:gd name="connsiteY5" fmla="*/ 994285 h 994285"/>
                <a:gd name="connsiteX6" fmla="*/ 912227 w 1769068"/>
                <a:gd name="connsiteY6" fmla="*/ 61643 h 994285"/>
                <a:gd name="connsiteX7" fmla="*/ 1079329 w 1769068"/>
                <a:gd name="connsiteY7" fmla="*/ 976002 h 994285"/>
                <a:gd name="connsiteX8" fmla="*/ 958485 w 1769068"/>
                <a:gd name="connsiteY8" fmla="*/ 71168 h 994285"/>
                <a:gd name="connsiteX9" fmla="*/ 1657186 w 1769068"/>
                <a:gd name="connsiteY9" fmla="*/ 755746 h 994285"/>
                <a:gd name="connsiteX10" fmla="*/ 983272 w 1769068"/>
                <a:gd name="connsiteY10" fmla="*/ 57647 h 994285"/>
                <a:gd name="connsiteX11" fmla="*/ 1760552 w 1769068"/>
                <a:gd name="connsiteY11" fmla="*/ 207106 h 994285"/>
                <a:gd name="connsiteX12" fmla="*/ 1381208 w 1769068"/>
                <a:gd name="connsiteY12" fmla="*/ 97632 h 994285"/>
                <a:gd name="connsiteX13" fmla="*/ 907339 w 1769068"/>
                <a:gd name="connsiteY13" fmla="*/ 0 h 994285"/>
                <a:gd name="connsiteX14" fmla="*/ 867583 w 1769068"/>
                <a:gd name="connsiteY14" fmla="*/ 4327 h 994285"/>
                <a:gd name="connsiteX0" fmla="*/ 867583 w 1731999"/>
                <a:gd name="connsiteY0" fmla="*/ 4327 h 994285"/>
                <a:gd name="connsiteX1" fmla="*/ 0 w 1731999"/>
                <a:gd name="connsiteY1" fmla="*/ 624155 h 994285"/>
                <a:gd name="connsiteX2" fmla="*/ 809502 w 1731999"/>
                <a:gd name="connsiteY2" fmla="*/ 83156 h 994285"/>
                <a:gd name="connsiteX3" fmla="*/ 480558 w 1731999"/>
                <a:gd name="connsiteY3" fmla="*/ 789125 h 994285"/>
                <a:gd name="connsiteX4" fmla="*/ 871622 w 1731999"/>
                <a:gd name="connsiteY4" fmla="*/ 89535 h 994285"/>
                <a:gd name="connsiteX5" fmla="*/ 854104 w 1731999"/>
                <a:gd name="connsiteY5" fmla="*/ 994285 h 994285"/>
                <a:gd name="connsiteX6" fmla="*/ 912227 w 1731999"/>
                <a:gd name="connsiteY6" fmla="*/ 61643 h 994285"/>
                <a:gd name="connsiteX7" fmla="*/ 1079329 w 1731999"/>
                <a:gd name="connsiteY7" fmla="*/ 976002 h 994285"/>
                <a:gd name="connsiteX8" fmla="*/ 958485 w 1731999"/>
                <a:gd name="connsiteY8" fmla="*/ 71168 h 994285"/>
                <a:gd name="connsiteX9" fmla="*/ 1657186 w 1731999"/>
                <a:gd name="connsiteY9" fmla="*/ 755746 h 994285"/>
                <a:gd name="connsiteX10" fmla="*/ 983272 w 1731999"/>
                <a:gd name="connsiteY10" fmla="*/ 57647 h 994285"/>
                <a:gd name="connsiteX11" fmla="*/ 1722452 w 1731999"/>
                <a:gd name="connsiteY11" fmla="*/ 388081 h 994285"/>
                <a:gd name="connsiteX12" fmla="*/ 1381208 w 1731999"/>
                <a:gd name="connsiteY12" fmla="*/ 97632 h 994285"/>
                <a:gd name="connsiteX13" fmla="*/ 907339 w 1731999"/>
                <a:gd name="connsiteY13" fmla="*/ 0 h 994285"/>
                <a:gd name="connsiteX14" fmla="*/ 867583 w 1731999"/>
                <a:gd name="connsiteY14" fmla="*/ 4327 h 994285"/>
                <a:gd name="connsiteX0" fmla="*/ 867583 w 1731999"/>
                <a:gd name="connsiteY0" fmla="*/ 4327 h 994285"/>
                <a:gd name="connsiteX1" fmla="*/ 0 w 1731999"/>
                <a:gd name="connsiteY1" fmla="*/ 624155 h 994285"/>
                <a:gd name="connsiteX2" fmla="*/ 809502 w 1731999"/>
                <a:gd name="connsiteY2" fmla="*/ 83156 h 994285"/>
                <a:gd name="connsiteX3" fmla="*/ 480558 w 1731999"/>
                <a:gd name="connsiteY3" fmla="*/ 789125 h 994285"/>
                <a:gd name="connsiteX4" fmla="*/ 871622 w 1731999"/>
                <a:gd name="connsiteY4" fmla="*/ 89535 h 994285"/>
                <a:gd name="connsiteX5" fmla="*/ 854104 w 1731999"/>
                <a:gd name="connsiteY5" fmla="*/ 994285 h 994285"/>
                <a:gd name="connsiteX6" fmla="*/ 912227 w 1731999"/>
                <a:gd name="connsiteY6" fmla="*/ 61643 h 994285"/>
                <a:gd name="connsiteX7" fmla="*/ 1079329 w 1731999"/>
                <a:gd name="connsiteY7" fmla="*/ 976002 h 994285"/>
                <a:gd name="connsiteX8" fmla="*/ 958485 w 1731999"/>
                <a:gd name="connsiteY8" fmla="*/ 71168 h 994285"/>
                <a:gd name="connsiteX9" fmla="*/ 1657186 w 1731999"/>
                <a:gd name="connsiteY9" fmla="*/ 755746 h 994285"/>
                <a:gd name="connsiteX10" fmla="*/ 983272 w 1731999"/>
                <a:gd name="connsiteY10" fmla="*/ 57647 h 994285"/>
                <a:gd name="connsiteX11" fmla="*/ 1722452 w 1731999"/>
                <a:gd name="connsiteY11" fmla="*/ 388081 h 994285"/>
                <a:gd name="connsiteX12" fmla="*/ 1381208 w 1731999"/>
                <a:gd name="connsiteY12" fmla="*/ 97632 h 994285"/>
                <a:gd name="connsiteX13" fmla="*/ 907339 w 1731999"/>
                <a:gd name="connsiteY13" fmla="*/ 0 h 994285"/>
                <a:gd name="connsiteX14" fmla="*/ 867583 w 1731999"/>
                <a:gd name="connsiteY14" fmla="*/ 4327 h 994285"/>
                <a:gd name="connsiteX0" fmla="*/ 867583 w 1722452"/>
                <a:gd name="connsiteY0" fmla="*/ 4327 h 994285"/>
                <a:gd name="connsiteX1" fmla="*/ 0 w 1722452"/>
                <a:gd name="connsiteY1" fmla="*/ 624155 h 994285"/>
                <a:gd name="connsiteX2" fmla="*/ 809502 w 1722452"/>
                <a:gd name="connsiteY2" fmla="*/ 83156 h 994285"/>
                <a:gd name="connsiteX3" fmla="*/ 480558 w 1722452"/>
                <a:gd name="connsiteY3" fmla="*/ 789125 h 994285"/>
                <a:gd name="connsiteX4" fmla="*/ 871622 w 1722452"/>
                <a:gd name="connsiteY4" fmla="*/ 89535 h 994285"/>
                <a:gd name="connsiteX5" fmla="*/ 854104 w 1722452"/>
                <a:gd name="connsiteY5" fmla="*/ 994285 h 994285"/>
                <a:gd name="connsiteX6" fmla="*/ 912227 w 1722452"/>
                <a:gd name="connsiteY6" fmla="*/ 61643 h 994285"/>
                <a:gd name="connsiteX7" fmla="*/ 1079329 w 1722452"/>
                <a:gd name="connsiteY7" fmla="*/ 976002 h 994285"/>
                <a:gd name="connsiteX8" fmla="*/ 958485 w 1722452"/>
                <a:gd name="connsiteY8" fmla="*/ 71168 h 994285"/>
                <a:gd name="connsiteX9" fmla="*/ 1657186 w 1722452"/>
                <a:gd name="connsiteY9" fmla="*/ 755746 h 994285"/>
                <a:gd name="connsiteX10" fmla="*/ 983272 w 1722452"/>
                <a:gd name="connsiteY10" fmla="*/ 57647 h 994285"/>
                <a:gd name="connsiteX11" fmla="*/ 1722452 w 1722452"/>
                <a:gd name="connsiteY11" fmla="*/ 388081 h 994285"/>
                <a:gd name="connsiteX12" fmla="*/ 1381208 w 1722452"/>
                <a:gd name="connsiteY12" fmla="*/ 97632 h 994285"/>
                <a:gd name="connsiteX13" fmla="*/ 907339 w 1722452"/>
                <a:gd name="connsiteY13" fmla="*/ 0 h 994285"/>
                <a:gd name="connsiteX14" fmla="*/ 867583 w 1722452"/>
                <a:gd name="connsiteY14" fmla="*/ 4327 h 994285"/>
                <a:gd name="connsiteX0" fmla="*/ 867583 w 1722452"/>
                <a:gd name="connsiteY0" fmla="*/ 4327 h 994285"/>
                <a:gd name="connsiteX1" fmla="*/ 0 w 1722452"/>
                <a:gd name="connsiteY1" fmla="*/ 624155 h 994285"/>
                <a:gd name="connsiteX2" fmla="*/ 809502 w 1722452"/>
                <a:gd name="connsiteY2" fmla="*/ 83156 h 994285"/>
                <a:gd name="connsiteX3" fmla="*/ 480558 w 1722452"/>
                <a:gd name="connsiteY3" fmla="*/ 789125 h 994285"/>
                <a:gd name="connsiteX4" fmla="*/ 871622 w 1722452"/>
                <a:gd name="connsiteY4" fmla="*/ 89535 h 994285"/>
                <a:gd name="connsiteX5" fmla="*/ 854104 w 1722452"/>
                <a:gd name="connsiteY5" fmla="*/ 994285 h 994285"/>
                <a:gd name="connsiteX6" fmla="*/ 912227 w 1722452"/>
                <a:gd name="connsiteY6" fmla="*/ 61643 h 994285"/>
                <a:gd name="connsiteX7" fmla="*/ 1079329 w 1722452"/>
                <a:gd name="connsiteY7" fmla="*/ 976002 h 994285"/>
                <a:gd name="connsiteX8" fmla="*/ 958485 w 1722452"/>
                <a:gd name="connsiteY8" fmla="*/ 71168 h 994285"/>
                <a:gd name="connsiteX9" fmla="*/ 1657186 w 1722452"/>
                <a:gd name="connsiteY9" fmla="*/ 755746 h 994285"/>
                <a:gd name="connsiteX10" fmla="*/ 983272 w 1722452"/>
                <a:gd name="connsiteY10" fmla="*/ 57647 h 994285"/>
                <a:gd name="connsiteX11" fmla="*/ 1722452 w 1722452"/>
                <a:gd name="connsiteY11" fmla="*/ 388081 h 994285"/>
                <a:gd name="connsiteX12" fmla="*/ 1381208 w 1722452"/>
                <a:gd name="connsiteY12" fmla="*/ 97632 h 994285"/>
                <a:gd name="connsiteX13" fmla="*/ 907339 w 1722452"/>
                <a:gd name="connsiteY13" fmla="*/ 0 h 994285"/>
                <a:gd name="connsiteX14" fmla="*/ 867583 w 1722452"/>
                <a:gd name="connsiteY14" fmla="*/ 4327 h 994285"/>
                <a:gd name="connsiteX0" fmla="*/ 867583 w 1722452"/>
                <a:gd name="connsiteY0" fmla="*/ 4327 h 994285"/>
                <a:gd name="connsiteX1" fmla="*/ 0 w 1722452"/>
                <a:gd name="connsiteY1" fmla="*/ 624155 h 994285"/>
                <a:gd name="connsiteX2" fmla="*/ 809502 w 1722452"/>
                <a:gd name="connsiteY2" fmla="*/ 83156 h 994285"/>
                <a:gd name="connsiteX3" fmla="*/ 480558 w 1722452"/>
                <a:gd name="connsiteY3" fmla="*/ 789125 h 994285"/>
                <a:gd name="connsiteX4" fmla="*/ 871622 w 1722452"/>
                <a:gd name="connsiteY4" fmla="*/ 89535 h 994285"/>
                <a:gd name="connsiteX5" fmla="*/ 854104 w 1722452"/>
                <a:gd name="connsiteY5" fmla="*/ 994285 h 994285"/>
                <a:gd name="connsiteX6" fmla="*/ 912227 w 1722452"/>
                <a:gd name="connsiteY6" fmla="*/ 61643 h 994285"/>
                <a:gd name="connsiteX7" fmla="*/ 1079329 w 1722452"/>
                <a:gd name="connsiteY7" fmla="*/ 976002 h 994285"/>
                <a:gd name="connsiteX8" fmla="*/ 958485 w 1722452"/>
                <a:gd name="connsiteY8" fmla="*/ 71168 h 994285"/>
                <a:gd name="connsiteX9" fmla="*/ 1657186 w 1722452"/>
                <a:gd name="connsiteY9" fmla="*/ 755746 h 994285"/>
                <a:gd name="connsiteX10" fmla="*/ 983272 w 1722452"/>
                <a:gd name="connsiteY10" fmla="*/ 57647 h 994285"/>
                <a:gd name="connsiteX11" fmla="*/ 1722452 w 1722452"/>
                <a:gd name="connsiteY11" fmla="*/ 388081 h 994285"/>
                <a:gd name="connsiteX12" fmla="*/ 1381208 w 1722452"/>
                <a:gd name="connsiteY12" fmla="*/ 97632 h 994285"/>
                <a:gd name="connsiteX13" fmla="*/ 907339 w 1722452"/>
                <a:gd name="connsiteY13" fmla="*/ 0 h 994285"/>
                <a:gd name="connsiteX14" fmla="*/ 867583 w 1722452"/>
                <a:gd name="connsiteY14" fmla="*/ 4327 h 994285"/>
                <a:gd name="connsiteX0" fmla="*/ 867583 w 1722452"/>
                <a:gd name="connsiteY0" fmla="*/ 4327 h 994285"/>
                <a:gd name="connsiteX1" fmla="*/ 0 w 1722452"/>
                <a:gd name="connsiteY1" fmla="*/ 624155 h 994285"/>
                <a:gd name="connsiteX2" fmla="*/ 809502 w 1722452"/>
                <a:gd name="connsiteY2" fmla="*/ 83156 h 994285"/>
                <a:gd name="connsiteX3" fmla="*/ 480558 w 1722452"/>
                <a:gd name="connsiteY3" fmla="*/ 789125 h 994285"/>
                <a:gd name="connsiteX4" fmla="*/ 871622 w 1722452"/>
                <a:gd name="connsiteY4" fmla="*/ 89535 h 994285"/>
                <a:gd name="connsiteX5" fmla="*/ 854104 w 1722452"/>
                <a:gd name="connsiteY5" fmla="*/ 994285 h 994285"/>
                <a:gd name="connsiteX6" fmla="*/ 912227 w 1722452"/>
                <a:gd name="connsiteY6" fmla="*/ 61643 h 994285"/>
                <a:gd name="connsiteX7" fmla="*/ 1079329 w 1722452"/>
                <a:gd name="connsiteY7" fmla="*/ 976002 h 994285"/>
                <a:gd name="connsiteX8" fmla="*/ 958485 w 1722452"/>
                <a:gd name="connsiteY8" fmla="*/ 71168 h 994285"/>
                <a:gd name="connsiteX9" fmla="*/ 1657186 w 1722452"/>
                <a:gd name="connsiteY9" fmla="*/ 755746 h 994285"/>
                <a:gd name="connsiteX10" fmla="*/ 983272 w 1722452"/>
                <a:gd name="connsiteY10" fmla="*/ 57647 h 994285"/>
                <a:gd name="connsiteX11" fmla="*/ 1722452 w 1722452"/>
                <a:gd name="connsiteY11" fmla="*/ 388081 h 994285"/>
                <a:gd name="connsiteX12" fmla="*/ 1381208 w 1722452"/>
                <a:gd name="connsiteY12" fmla="*/ 97632 h 994285"/>
                <a:gd name="connsiteX13" fmla="*/ 907339 w 1722452"/>
                <a:gd name="connsiteY13" fmla="*/ 0 h 994285"/>
                <a:gd name="connsiteX14" fmla="*/ 867583 w 1722452"/>
                <a:gd name="connsiteY14" fmla="*/ 4327 h 994285"/>
                <a:gd name="connsiteX0" fmla="*/ 867583 w 1722452"/>
                <a:gd name="connsiteY0" fmla="*/ 4327 h 994285"/>
                <a:gd name="connsiteX1" fmla="*/ 0 w 1722452"/>
                <a:gd name="connsiteY1" fmla="*/ 624155 h 994285"/>
                <a:gd name="connsiteX2" fmla="*/ 809502 w 1722452"/>
                <a:gd name="connsiteY2" fmla="*/ 83156 h 994285"/>
                <a:gd name="connsiteX3" fmla="*/ 480558 w 1722452"/>
                <a:gd name="connsiteY3" fmla="*/ 789125 h 994285"/>
                <a:gd name="connsiteX4" fmla="*/ 871622 w 1722452"/>
                <a:gd name="connsiteY4" fmla="*/ 89535 h 994285"/>
                <a:gd name="connsiteX5" fmla="*/ 854104 w 1722452"/>
                <a:gd name="connsiteY5" fmla="*/ 994285 h 994285"/>
                <a:gd name="connsiteX6" fmla="*/ 912227 w 1722452"/>
                <a:gd name="connsiteY6" fmla="*/ 61643 h 994285"/>
                <a:gd name="connsiteX7" fmla="*/ 1079329 w 1722452"/>
                <a:gd name="connsiteY7" fmla="*/ 976002 h 994285"/>
                <a:gd name="connsiteX8" fmla="*/ 958485 w 1722452"/>
                <a:gd name="connsiteY8" fmla="*/ 71168 h 994285"/>
                <a:gd name="connsiteX9" fmla="*/ 1657186 w 1722452"/>
                <a:gd name="connsiteY9" fmla="*/ 755746 h 994285"/>
                <a:gd name="connsiteX10" fmla="*/ 983272 w 1722452"/>
                <a:gd name="connsiteY10" fmla="*/ 57647 h 994285"/>
                <a:gd name="connsiteX11" fmla="*/ 1722452 w 1722452"/>
                <a:gd name="connsiteY11" fmla="*/ 388081 h 994285"/>
                <a:gd name="connsiteX12" fmla="*/ 1233570 w 1722452"/>
                <a:gd name="connsiteY12" fmla="*/ 61914 h 994285"/>
                <a:gd name="connsiteX13" fmla="*/ 907339 w 1722452"/>
                <a:gd name="connsiteY13" fmla="*/ 0 h 994285"/>
                <a:gd name="connsiteX14" fmla="*/ 867583 w 1722452"/>
                <a:gd name="connsiteY14" fmla="*/ 4327 h 994285"/>
                <a:gd name="connsiteX0" fmla="*/ 867583 w 1722452"/>
                <a:gd name="connsiteY0" fmla="*/ 4327 h 994285"/>
                <a:gd name="connsiteX1" fmla="*/ 0 w 1722452"/>
                <a:gd name="connsiteY1" fmla="*/ 624155 h 994285"/>
                <a:gd name="connsiteX2" fmla="*/ 809502 w 1722452"/>
                <a:gd name="connsiteY2" fmla="*/ 83156 h 994285"/>
                <a:gd name="connsiteX3" fmla="*/ 480558 w 1722452"/>
                <a:gd name="connsiteY3" fmla="*/ 789125 h 994285"/>
                <a:gd name="connsiteX4" fmla="*/ 871622 w 1722452"/>
                <a:gd name="connsiteY4" fmla="*/ 89535 h 994285"/>
                <a:gd name="connsiteX5" fmla="*/ 854104 w 1722452"/>
                <a:gd name="connsiteY5" fmla="*/ 994285 h 994285"/>
                <a:gd name="connsiteX6" fmla="*/ 912227 w 1722452"/>
                <a:gd name="connsiteY6" fmla="*/ 61643 h 994285"/>
                <a:gd name="connsiteX7" fmla="*/ 1079329 w 1722452"/>
                <a:gd name="connsiteY7" fmla="*/ 976002 h 994285"/>
                <a:gd name="connsiteX8" fmla="*/ 958485 w 1722452"/>
                <a:gd name="connsiteY8" fmla="*/ 71168 h 994285"/>
                <a:gd name="connsiteX9" fmla="*/ 1657186 w 1722452"/>
                <a:gd name="connsiteY9" fmla="*/ 755746 h 994285"/>
                <a:gd name="connsiteX10" fmla="*/ 983272 w 1722452"/>
                <a:gd name="connsiteY10" fmla="*/ 57647 h 994285"/>
                <a:gd name="connsiteX11" fmla="*/ 1722452 w 1722452"/>
                <a:gd name="connsiteY11" fmla="*/ 388081 h 994285"/>
                <a:gd name="connsiteX12" fmla="*/ 1271670 w 1722452"/>
                <a:gd name="connsiteY12" fmla="*/ 64295 h 994285"/>
                <a:gd name="connsiteX13" fmla="*/ 907339 w 1722452"/>
                <a:gd name="connsiteY13" fmla="*/ 0 h 994285"/>
                <a:gd name="connsiteX14" fmla="*/ 867583 w 1722452"/>
                <a:gd name="connsiteY14" fmla="*/ 4327 h 994285"/>
                <a:gd name="connsiteX0" fmla="*/ 867583 w 1722452"/>
                <a:gd name="connsiteY0" fmla="*/ 4327 h 994285"/>
                <a:gd name="connsiteX1" fmla="*/ 0 w 1722452"/>
                <a:gd name="connsiteY1" fmla="*/ 624155 h 994285"/>
                <a:gd name="connsiteX2" fmla="*/ 809502 w 1722452"/>
                <a:gd name="connsiteY2" fmla="*/ 83156 h 994285"/>
                <a:gd name="connsiteX3" fmla="*/ 480558 w 1722452"/>
                <a:gd name="connsiteY3" fmla="*/ 789125 h 994285"/>
                <a:gd name="connsiteX4" fmla="*/ 871622 w 1722452"/>
                <a:gd name="connsiteY4" fmla="*/ 89535 h 994285"/>
                <a:gd name="connsiteX5" fmla="*/ 854104 w 1722452"/>
                <a:gd name="connsiteY5" fmla="*/ 994285 h 994285"/>
                <a:gd name="connsiteX6" fmla="*/ 912227 w 1722452"/>
                <a:gd name="connsiteY6" fmla="*/ 61643 h 994285"/>
                <a:gd name="connsiteX7" fmla="*/ 1079329 w 1722452"/>
                <a:gd name="connsiteY7" fmla="*/ 976002 h 994285"/>
                <a:gd name="connsiteX8" fmla="*/ 958485 w 1722452"/>
                <a:gd name="connsiteY8" fmla="*/ 71168 h 994285"/>
                <a:gd name="connsiteX9" fmla="*/ 1657186 w 1722452"/>
                <a:gd name="connsiteY9" fmla="*/ 755746 h 994285"/>
                <a:gd name="connsiteX10" fmla="*/ 983272 w 1722452"/>
                <a:gd name="connsiteY10" fmla="*/ 57647 h 994285"/>
                <a:gd name="connsiteX11" fmla="*/ 1722452 w 1722452"/>
                <a:gd name="connsiteY11" fmla="*/ 388081 h 994285"/>
                <a:gd name="connsiteX12" fmla="*/ 1271670 w 1722452"/>
                <a:gd name="connsiteY12" fmla="*/ 64295 h 994285"/>
                <a:gd name="connsiteX13" fmla="*/ 907339 w 1722452"/>
                <a:gd name="connsiteY13" fmla="*/ 0 h 994285"/>
                <a:gd name="connsiteX14" fmla="*/ 867583 w 1722452"/>
                <a:gd name="connsiteY14" fmla="*/ 4327 h 994285"/>
                <a:gd name="connsiteX0" fmla="*/ 867583 w 1722452"/>
                <a:gd name="connsiteY0" fmla="*/ 4327 h 994285"/>
                <a:gd name="connsiteX1" fmla="*/ 0 w 1722452"/>
                <a:gd name="connsiteY1" fmla="*/ 624155 h 994285"/>
                <a:gd name="connsiteX2" fmla="*/ 809502 w 1722452"/>
                <a:gd name="connsiteY2" fmla="*/ 83156 h 994285"/>
                <a:gd name="connsiteX3" fmla="*/ 480558 w 1722452"/>
                <a:gd name="connsiteY3" fmla="*/ 789125 h 994285"/>
                <a:gd name="connsiteX4" fmla="*/ 871622 w 1722452"/>
                <a:gd name="connsiteY4" fmla="*/ 89535 h 994285"/>
                <a:gd name="connsiteX5" fmla="*/ 854104 w 1722452"/>
                <a:gd name="connsiteY5" fmla="*/ 994285 h 994285"/>
                <a:gd name="connsiteX6" fmla="*/ 912227 w 1722452"/>
                <a:gd name="connsiteY6" fmla="*/ 61643 h 994285"/>
                <a:gd name="connsiteX7" fmla="*/ 1079329 w 1722452"/>
                <a:gd name="connsiteY7" fmla="*/ 976002 h 994285"/>
                <a:gd name="connsiteX8" fmla="*/ 958485 w 1722452"/>
                <a:gd name="connsiteY8" fmla="*/ 71168 h 994285"/>
                <a:gd name="connsiteX9" fmla="*/ 1657186 w 1722452"/>
                <a:gd name="connsiteY9" fmla="*/ 755746 h 994285"/>
                <a:gd name="connsiteX10" fmla="*/ 983272 w 1722452"/>
                <a:gd name="connsiteY10" fmla="*/ 57647 h 994285"/>
                <a:gd name="connsiteX11" fmla="*/ 1722452 w 1722452"/>
                <a:gd name="connsiteY11" fmla="*/ 388081 h 994285"/>
                <a:gd name="connsiteX12" fmla="*/ 1271670 w 1722452"/>
                <a:gd name="connsiteY12" fmla="*/ 64295 h 994285"/>
                <a:gd name="connsiteX13" fmla="*/ 907339 w 1722452"/>
                <a:gd name="connsiteY13" fmla="*/ 0 h 994285"/>
                <a:gd name="connsiteX14" fmla="*/ 867583 w 1722452"/>
                <a:gd name="connsiteY14" fmla="*/ 4327 h 994285"/>
                <a:gd name="connsiteX0" fmla="*/ 867583 w 1722452"/>
                <a:gd name="connsiteY0" fmla="*/ 4327 h 994285"/>
                <a:gd name="connsiteX1" fmla="*/ 528722 w 1722452"/>
                <a:gd name="connsiteY1" fmla="*/ 200026 h 994285"/>
                <a:gd name="connsiteX2" fmla="*/ 0 w 1722452"/>
                <a:gd name="connsiteY2" fmla="*/ 624155 h 994285"/>
                <a:gd name="connsiteX3" fmla="*/ 809502 w 1722452"/>
                <a:gd name="connsiteY3" fmla="*/ 83156 h 994285"/>
                <a:gd name="connsiteX4" fmla="*/ 480558 w 1722452"/>
                <a:gd name="connsiteY4" fmla="*/ 789125 h 994285"/>
                <a:gd name="connsiteX5" fmla="*/ 871622 w 1722452"/>
                <a:gd name="connsiteY5" fmla="*/ 89535 h 994285"/>
                <a:gd name="connsiteX6" fmla="*/ 854104 w 1722452"/>
                <a:gd name="connsiteY6" fmla="*/ 994285 h 994285"/>
                <a:gd name="connsiteX7" fmla="*/ 912227 w 1722452"/>
                <a:gd name="connsiteY7" fmla="*/ 61643 h 994285"/>
                <a:gd name="connsiteX8" fmla="*/ 1079329 w 1722452"/>
                <a:gd name="connsiteY8" fmla="*/ 976002 h 994285"/>
                <a:gd name="connsiteX9" fmla="*/ 958485 w 1722452"/>
                <a:gd name="connsiteY9" fmla="*/ 71168 h 994285"/>
                <a:gd name="connsiteX10" fmla="*/ 1657186 w 1722452"/>
                <a:gd name="connsiteY10" fmla="*/ 755746 h 994285"/>
                <a:gd name="connsiteX11" fmla="*/ 983272 w 1722452"/>
                <a:gd name="connsiteY11" fmla="*/ 57647 h 994285"/>
                <a:gd name="connsiteX12" fmla="*/ 1722452 w 1722452"/>
                <a:gd name="connsiteY12" fmla="*/ 388081 h 994285"/>
                <a:gd name="connsiteX13" fmla="*/ 1271670 w 1722452"/>
                <a:gd name="connsiteY13" fmla="*/ 64295 h 994285"/>
                <a:gd name="connsiteX14" fmla="*/ 907339 w 1722452"/>
                <a:gd name="connsiteY14" fmla="*/ 0 h 994285"/>
                <a:gd name="connsiteX15" fmla="*/ 867583 w 1722452"/>
                <a:gd name="connsiteY15" fmla="*/ 4327 h 994285"/>
                <a:gd name="connsiteX0" fmla="*/ 636601 w 1491470"/>
                <a:gd name="connsiteY0" fmla="*/ 4327 h 994285"/>
                <a:gd name="connsiteX1" fmla="*/ 297740 w 1491470"/>
                <a:gd name="connsiteY1" fmla="*/ 200026 h 994285"/>
                <a:gd name="connsiteX2" fmla="*/ 0 w 1491470"/>
                <a:gd name="connsiteY2" fmla="*/ 607487 h 994285"/>
                <a:gd name="connsiteX3" fmla="*/ 578520 w 1491470"/>
                <a:gd name="connsiteY3" fmla="*/ 83156 h 994285"/>
                <a:gd name="connsiteX4" fmla="*/ 249576 w 1491470"/>
                <a:gd name="connsiteY4" fmla="*/ 789125 h 994285"/>
                <a:gd name="connsiteX5" fmla="*/ 640640 w 1491470"/>
                <a:gd name="connsiteY5" fmla="*/ 89535 h 994285"/>
                <a:gd name="connsiteX6" fmla="*/ 623122 w 1491470"/>
                <a:gd name="connsiteY6" fmla="*/ 994285 h 994285"/>
                <a:gd name="connsiteX7" fmla="*/ 681245 w 1491470"/>
                <a:gd name="connsiteY7" fmla="*/ 61643 h 994285"/>
                <a:gd name="connsiteX8" fmla="*/ 848347 w 1491470"/>
                <a:gd name="connsiteY8" fmla="*/ 976002 h 994285"/>
                <a:gd name="connsiteX9" fmla="*/ 727503 w 1491470"/>
                <a:gd name="connsiteY9" fmla="*/ 71168 h 994285"/>
                <a:gd name="connsiteX10" fmla="*/ 1426204 w 1491470"/>
                <a:gd name="connsiteY10" fmla="*/ 755746 h 994285"/>
                <a:gd name="connsiteX11" fmla="*/ 752290 w 1491470"/>
                <a:gd name="connsiteY11" fmla="*/ 57647 h 994285"/>
                <a:gd name="connsiteX12" fmla="*/ 1491470 w 1491470"/>
                <a:gd name="connsiteY12" fmla="*/ 388081 h 994285"/>
                <a:gd name="connsiteX13" fmla="*/ 1040688 w 1491470"/>
                <a:gd name="connsiteY13" fmla="*/ 64295 h 994285"/>
                <a:gd name="connsiteX14" fmla="*/ 676357 w 1491470"/>
                <a:gd name="connsiteY14" fmla="*/ 0 h 994285"/>
                <a:gd name="connsiteX15" fmla="*/ 636601 w 1491470"/>
                <a:gd name="connsiteY15" fmla="*/ 4327 h 994285"/>
                <a:gd name="connsiteX0" fmla="*/ 636601 w 1491470"/>
                <a:gd name="connsiteY0" fmla="*/ 4327 h 994285"/>
                <a:gd name="connsiteX1" fmla="*/ 297740 w 1491470"/>
                <a:gd name="connsiteY1" fmla="*/ 200026 h 994285"/>
                <a:gd name="connsiteX2" fmla="*/ 0 w 1491470"/>
                <a:gd name="connsiteY2" fmla="*/ 607487 h 994285"/>
                <a:gd name="connsiteX3" fmla="*/ 578520 w 1491470"/>
                <a:gd name="connsiteY3" fmla="*/ 83156 h 994285"/>
                <a:gd name="connsiteX4" fmla="*/ 249576 w 1491470"/>
                <a:gd name="connsiteY4" fmla="*/ 789125 h 994285"/>
                <a:gd name="connsiteX5" fmla="*/ 640640 w 1491470"/>
                <a:gd name="connsiteY5" fmla="*/ 89535 h 994285"/>
                <a:gd name="connsiteX6" fmla="*/ 623122 w 1491470"/>
                <a:gd name="connsiteY6" fmla="*/ 994285 h 994285"/>
                <a:gd name="connsiteX7" fmla="*/ 681245 w 1491470"/>
                <a:gd name="connsiteY7" fmla="*/ 61643 h 994285"/>
                <a:gd name="connsiteX8" fmla="*/ 848347 w 1491470"/>
                <a:gd name="connsiteY8" fmla="*/ 976002 h 994285"/>
                <a:gd name="connsiteX9" fmla="*/ 727503 w 1491470"/>
                <a:gd name="connsiteY9" fmla="*/ 71168 h 994285"/>
                <a:gd name="connsiteX10" fmla="*/ 1426204 w 1491470"/>
                <a:gd name="connsiteY10" fmla="*/ 755746 h 994285"/>
                <a:gd name="connsiteX11" fmla="*/ 752290 w 1491470"/>
                <a:gd name="connsiteY11" fmla="*/ 57647 h 994285"/>
                <a:gd name="connsiteX12" fmla="*/ 1491470 w 1491470"/>
                <a:gd name="connsiteY12" fmla="*/ 388081 h 994285"/>
                <a:gd name="connsiteX13" fmla="*/ 1040688 w 1491470"/>
                <a:gd name="connsiteY13" fmla="*/ 64295 h 994285"/>
                <a:gd name="connsiteX14" fmla="*/ 676357 w 1491470"/>
                <a:gd name="connsiteY14" fmla="*/ 0 h 994285"/>
                <a:gd name="connsiteX15" fmla="*/ 636601 w 1491470"/>
                <a:gd name="connsiteY15" fmla="*/ 4327 h 994285"/>
                <a:gd name="connsiteX0" fmla="*/ 636601 w 1491470"/>
                <a:gd name="connsiteY0" fmla="*/ 4327 h 994285"/>
                <a:gd name="connsiteX1" fmla="*/ 297740 w 1491470"/>
                <a:gd name="connsiteY1" fmla="*/ 200026 h 994285"/>
                <a:gd name="connsiteX2" fmla="*/ 0 w 1491470"/>
                <a:gd name="connsiteY2" fmla="*/ 607487 h 994285"/>
                <a:gd name="connsiteX3" fmla="*/ 578520 w 1491470"/>
                <a:gd name="connsiteY3" fmla="*/ 83156 h 994285"/>
                <a:gd name="connsiteX4" fmla="*/ 249576 w 1491470"/>
                <a:gd name="connsiteY4" fmla="*/ 789125 h 994285"/>
                <a:gd name="connsiteX5" fmla="*/ 640640 w 1491470"/>
                <a:gd name="connsiteY5" fmla="*/ 89535 h 994285"/>
                <a:gd name="connsiteX6" fmla="*/ 623122 w 1491470"/>
                <a:gd name="connsiteY6" fmla="*/ 994285 h 994285"/>
                <a:gd name="connsiteX7" fmla="*/ 681245 w 1491470"/>
                <a:gd name="connsiteY7" fmla="*/ 61643 h 994285"/>
                <a:gd name="connsiteX8" fmla="*/ 848347 w 1491470"/>
                <a:gd name="connsiteY8" fmla="*/ 976002 h 994285"/>
                <a:gd name="connsiteX9" fmla="*/ 727503 w 1491470"/>
                <a:gd name="connsiteY9" fmla="*/ 71168 h 994285"/>
                <a:gd name="connsiteX10" fmla="*/ 1426204 w 1491470"/>
                <a:gd name="connsiteY10" fmla="*/ 755746 h 994285"/>
                <a:gd name="connsiteX11" fmla="*/ 752290 w 1491470"/>
                <a:gd name="connsiteY11" fmla="*/ 57647 h 994285"/>
                <a:gd name="connsiteX12" fmla="*/ 1491470 w 1491470"/>
                <a:gd name="connsiteY12" fmla="*/ 388081 h 994285"/>
                <a:gd name="connsiteX13" fmla="*/ 1040688 w 1491470"/>
                <a:gd name="connsiteY13" fmla="*/ 64295 h 994285"/>
                <a:gd name="connsiteX14" fmla="*/ 676357 w 1491470"/>
                <a:gd name="connsiteY14" fmla="*/ 0 h 994285"/>
                <a:gd name="connsiteX15" fmla="*/ 636601 w 1491470"/>
                <a:gd name="connsiteY15" fmla="*/ 4327 h 994285"/>
                <a:gd name="connsiteX0" fmla="*/ 636601 w 1491470"/>
                <a:gd name="connsiteY0" fmla="*/ 4327 h 994285"/>
                <a:gd name="connsiteX1" fmla="*/ 297740 w 1491470"/>
                <a:gd name="connsiteY1" fmla="*/ 200026 h 994285"/>
                <a:gd name="connsiteX2" fmla="*/ 0 w 1491470"/>
                <a:gd name="connsiteY2" fmla="*/ 607487 h 994285"/>
                <a:gd name="connsiteX3" fmla="*/ 578520 w 1491470"/>
                <a:gd name="connsiteY3" fmla="*/ 83156 h 994285"/>
                <a:gd name="connsiteX4" fmla="*/ 249576 w 1491470"/>
                <a:gd name="connsiteY4" fmla="*/ 789125 h 994285"/>
                <a:gd name="connsiteX5" fmla="*/ 640640 w 1491470"/>
                <a:gd name="connsiteY5" fmla="*/ 89535 h 994285"/>
                <a:gd name="connsiteX6" fmla="*/ 623122 w 1491470"/>
                <a:gd name="connsiteY6" fmla="*/ 994285 h 994285"/>
                <a:gd name="connsiteX7" fmla="*/ 681245 w 1491470"/>
                <a:gd name="connsiteY7" fmla="*/ 61643 h 994285"/>
                <a:gd name="connsiteX8" fmla="*/ 848347 w 1491470"/>
                <a:gd name="connsiteY8" fmla="*/ 976002 h 994285"/>
                <a:gd name="connsiteX9" fmla="*/ 727503 w 1491470"/>
                <a:gd name="connsiteY9" fmla="*/ 71168 h 994285"/>
                <a:gd name="connsiteX10" fmla="*/ 1426204 w 1491470"/>
                <a:gd name="connsiteY10" fmla="*/ 755746 h 994285"/>
                <a:gd name="connsiteX11" fmla="*/ 752290 w 1491470"/>
                <a:gd name="connsiteY11" fmla="*/ 57647 h 994285"/>
                <a:gd name="connsiteX12" fmla="*/ 1491470 w 1491470"/>
                <a:gd name="connsiteY12" fmla="*/ 388081 h 994285"/>
                <a:gd name="connsiteX13" fmla="*/ 1040688 w 1491470"/>
                <a:gd name="connsiteY13" fmla="*/ 64295 h 994285"/>
                <a:gd name="connsiteX14" fmla="*/ 676357 w 1491470"/>
                <a:gd name="connsiteY14" fmla="*/ 0 h 994285"/>
                <a:gd name="connsiteX15" fmla="*/ 636601 w 1491470"/>
                <a:gd name="connsiteY15" fmla="*/ 4327 h 994285"/>
                <a:gd name="connsiteX0" fmla="*/ 610408 w 1465277"/>
                <a:gd name="connsiteY0" fmla="*/ 4327 h 994285"/>
                <a:gd name="connsiteX1" fmla="*/ 271547 w 1465277"/>
                <a:gd name="connsiteY1" fmla="*/ 200026 h 994285"/>
                <a:gd name="connsiteX2" fmla="*/ 0 w 1465277"/>
                <a:gd name="connsiteY2" fmla="*/ 612249 h 994285"/>
                <a:gd name="connsiteX3" fmla="*/ 552327 w 1465277"/>
                <a:gd name="connsiteY3" fmla="*/ 83156 h 994285"/>
                <a:gd name="connsiteX4" fmla="*/ 223383 w 1465277"/>
                <a:gd name="connsiteY4" fmla="*/ 789125 h 994285"/>
                <a:gd name="connsiteX5" fmla="*/ 614447 w 1465277"/>
                <a:gd name="connsiteY5" fmla="*/ 89535 h 994285"/>
                <a:gd name="connsiteX6" fmla="*/ 596929 w 1465277"/>
                <a:gd name="connsiteY6" fmla="*/ 994285 h 994285"/>
                <a:gd name="connsiteX7" fmla="*/ 655052 w 1465277"/>
                <a:gd name="connsiteY7" fmla="*/ 61643 h 994285"/>
                <a:gd name="connsiteX8" fmla="*/ 822154 w 1465277"/>
                <a:gd name="connsiteY8" fmla="*/ 976002 h 994285"/>
                <a:gd name="connsiteX9" fmla="*/ 701310 w 1465277"/>
                <a:gd name="connsiteY9" fmla="*/ 71168 h 994285"/>
                <a:gd name="connsiteX10" fmla="*/ 1400011 w 1465277"/>
                <a:gd name="connsiteY10" fmla="*/ 755746 h 994285"/>
                <a:gd name="connsiteX11" fmla="*/ 726097 w 1465277"/>
                <a:gd name="connsiteY11" fmla="*/ 57647 h 994285"/>
                <a:gd name="connsiteX12" fmla="*/ 1465277 w 1465277"/>
                <a:gd name="connsiteY12" fmla="*/ 388081 h 994285"/>
                <a:gd name="connsiteX13" fmla="*/ 1014495 w 1465277"/>
                <a:gd name="connsiteY13" fmla="*/ 64295 h 994285"/>
                <a:gd name="connsiteX14" fmla="*/ 650164 w 1465277"/>
                <a:gd name="connsiteY14" fmla="*/ 0 h 994285"/>
                <a:gd name="connsiteX15" fmla="*/ 610408 w 1465277"/>
                <a:gd name="connsiteY15" fmla="*/ 4327 h 994285"/>
                <a:gd name="connsiteX0" fmla="*/ 610408 w 1465277"/>
                <a:gd name="connsiteY0" fmla="*/ 4327 h 994285"/>
                <a:gd name="connsiteX1" fmla="*/ 271547 w 1465277"/>
                <a:gd name="connsiteY1" fmla="*/ 200026 h 994285"/>
                <a:gd name="connsiteX2" fmla="*/ 0 w 1465277"/>
                <a:gd name="connsiteY2" fmla="*/ 612249 h 994285"/>
                <a:gd name="connsiteX3" fmla="*/ 552327 w 1465277"/>
                <a:gd name="connsiteY3" fmla="*/ 83156 h 994285"/>
                <a:gd name="connsiteX4" fmla="*/ 223383 w 1465277"/>
                <a:gd name="connsiteY4" fmla="*/ 789125 h 994285"/>
                <a:gd name="connsiteX5" fmla="*/ 614447 w 1465277"/>
                <a:gd name="connsiteY5" fmla="*/ 89535 h 994285"/>
                <a:gd name="connsiteX6" fmla="*/ 596929 w 1465277"/>
                <a:gd name="connsiteY6" fmla="*/ 994285 h 994285"/>
                <a:gd name="connsiteX7" fmla="*/ 655052 w 1465277"/>
                <a:gd name="connsiteY7" fmla="*/ 61643 h 994285"/>
                <a:gd name="connsiteX8" fmla="*/ 822154 w 1465277"/>
                <a:gd name="connsiteY8" fmla="*/ 976002 h 994285"/>
                <a:gd name="connsiteX9" fmla="*/ 701310 w 1465277"/>
                <a:gd name="connsiteY9" fmla="*/ 71168 h 994285"/>
                <a:gd name="connsiteX10" fmla="*/ 1400011 w 1465277"/>
                <a:gd name="connsiteY10" fmla="*/ 755746 h 994285"/>
                <a:gd name="connsiteX11" fmla="*/ 726097 w 1465277"/>
                <a:gd name="connsiteY11" fmla="*/ 57647 h 994285"/>
                <a:gd name="connsiteX12" fmla="*/ 1465277 w 1465277"/>
                <a:gd name="connsiteY12" fmla="*/ 388081 h 994285"/>
                <a:gd name="connsiteX13" fmla="*/ 1014495 w 1465277"/>
                <a:gd name="connsiteY13" fmla="*/ 64295 h 994285"/>
                <a:gd name="connsiteX14" fmla="*/ 650164 w 1465277"/>
                <a:gd name="connsiteY14" fmla="*/ 0 h 994285"/>
                <a:gd name="connsiteX15" fmla="*/ 610408 w 1465277"/>
                <a:gd name="connsiteY15" fmla="*/ 4327 h 994285"/>
                <a:gd name="connsiteX0" fmla="*/ 610408 w 1465277"/>
                <a:gd name="connsiteY0" fmla="*/ 4327 h 994285"/>
                <a:gd name="connsiteX1" fmla="*/ 271547 w 1465277"/>
                <a:gd name="connsiteY1" fmla="*/ 200026 h 994285"/>
                <a:gd name="connsiteX2" fmla="*/ 0 w 1465277"/>
                <a:gd name="connsiteY2" fmla="*/ 612249 h 994285"/>
                <a:gd name="connsiteX3" fmla="*/ 552327 w 1465277"/>
                <a:gd name="connsiteY3" fmla="*/ 83156 h 994285"/>
                <a:gd name="connsiteX4" fmla="*/ 223383 w 1465277"/>
                <a:gd name="connsiteY4" fmla="*/ 789125 h 994285"/>
                <a:gd name="connsiteX5" fmla="*/ 614447 w 1465277"/>
                <a:gd name="connsiteY5" fmla="*/ 89535 h 994285"/>
                <a:gd name="connsiteX6" fmla="*/ 596929 w 1465277"/>
                <a:gd name="connsiteY6" fmla="*/ 994285 h 994285"/>
                <a:gd name="connsiteX7" fmla="*/ 655052 w 1465277"/>
                <a:gd name="connsiteY7" fmla="*/ 61643 h 994285"/>
                <a:gd name="connsiteX8" fmla="*/ 822154 w 1465277"/>
                <a:gd name="connsiteY8" fmla="*/ 976002 h 994285"/>
                <a:gd name="connsiteX9" fmla="*/ 701310 w 1465277"/>
                <a:gd name="connsiteY9" fmla="*/ 71168 h 994285"/>
                <a:gd name="connsiteX10" fmla="*/ 1400011 w 1465277"/>
                <a:gd name="connsiteY10" fmla="*/ 755746 h 994285"/>
                <a:gd name="connsiteX11" fmla="*/ 726097 w 1465277"/>
                <a:gd name="connsiteY11" fmla="*/ 57647 h 994285"/>
                <a:gd name="connsiteX12" fmla="*/ 1465277 w 1465277"/>
                <a:gd name="connsiteY12" fmla="*/ 388081 h 994285"/>
                <a:gd name="connsiteX13" fmla="*/ 1014495 w 1465277"/>
                <a:gd name="connsiteY13" fmla="*/ 64295 h 994285"/>
                <a:gd name="connsiteX14" fmla="*/ 650164 w 1465277"/>
                <a:gd name="connsiteY14" fmla="*/ 0 h 994285"/>
                <a:gd name="connsiteX15" fmla="*/ 610408 w 1465277"/>
                <a:gd name="connsiteY15" fmla="*/ 4327 h 994285"/>
                <a:gd name="connsiteX0" fmla="*/ 610408 w 1465277"/>
                <a:gd name="connsiteY0" fmla="*/ 4327 h 994285"/>
                <a:gd name="connsiteX1" fmla="*/ 271547 w 1465277"/>
                <a:gd name="connsiteY1" fmla="*/ 200026 h 994285"/>
                <a:gd name="connsiteX2" fmla="*/ 0 w 1465277"/>
                <a:gd name="connsiteY2" fmla="*/ 612249 h 994285"/>
                <a:gd name="connsiteX3" fmla="*/ 552327 w 1465277"/>
                <a:gd name="connsiteY3" fmla="*/ 83156 h 994285"/>
                <a:gd name="connsiteX4" fmla="*/ 223383 w 1465277"/>
                <a:gd name="connsiteY4" fmla="*/ 789125 h 994285"/>
                <a:gd name="connsiteX5" fmla="*/ 614447 w 1465277"/>
                <a:gd name="connsiteY5" fmla="*/ 89535 h 994285"/>
                <a:gd name="connsiteX6" fmla="*/ 596929 w 1465277"/>
                <a:gd name="connsiteY6" fmla="*/ 994285 h 994285"/>
                <a:gd name="connsiteX7" fmla="*/ 655052 w 1465277"/>
                <a:gd name="connsiteY7" fmla="*/ 61643 h 994285"/>
                <a:gd name="connsiteX8" fmla="*/ 822154 w 1465277"/>
                <a:gd name="connsiteY8" fmla="*/ 976002 h 994285"/>
                <a:gd name="connsiteX9" fmla="*/ 701310 w 1465277"/>
                <a:gd name="connsiteY9" fmla="*/ 71168 h 994285"/>
                <a:gd name="connsiteX10" fmla="*/ 1400011 w 1465277"/>
                <a:gd name="connsiteY10" fmla="*/ 755746 h 994285"/>
                <a:gd name="connsiteX11" fmla="*/ 726097 w 1465277"/>
                <a:gd name="connsiteY11" fmla="*/ 57647 h 994285"/>
                <a:gd name="connsiteX12" fmla="*/ 1465277 w 1465277"/>
                <a:gd name="connsiteY12" fmla="*/ 388081 h 994285"/>
                <a:gd name="connsiteX13" fmla="*/ 1014495 w 1465277"/>
                <a:gd name="connsiteY13" fmla="*/ 64295 h 994285"/>
                <a:gd name="connsiteX14" fmla="*/ 650164 w 1465277"/>
                <a:gd name="connsiteY14" fmla="*/ 0 h 994285"/>
                <a:gd name="connsiteX15" fmla="*/ 610408 w 1465277"/>
                <a:gd name="connsiteY15" fmla="*/ 4327 h 994285"/>
                <a:gd name="connsiteX0" fmla="*/ 610408 w 1465277"/>
                <a:gd name="connsiteY0" fmla="*/ 4327 h 994285"/>
                <a:gd name="connsiteX1" fmla="*/ 271547 w 1465277"/>
                <a:gd name="connsiteY1" fmla="*/ 200026 h 994285"/>
                <a:gd name="connsiteX2" fmla="*/ 0 w 1465277"/>
                <a:gd name="connsiteY2" fmla="*/ 612249 h 994285"/>
                <a:gd name="connsiteX3" fmla="*/ 552327 w 1465277"/>
                <a:gd name="connsiteY3" fmla="*/ 83156 h 994285"/>
                <a:gd name="connsiteX4" fmla="*/ 364415 w 1465277"/>
                <a:gd name="connsiteY4" fmla="*/ 411957 h 994285"/>
                <a:gd name="connsiteX5" fmla="*/ 223383 w 1465277"/>
                <a:gd name="connsiteY5" fmla="*/ 789125 h 994285"/>
                <a:gd name="connsiteX6" fmla="*/ 614447 w 1465277"/>
                <a:gd name="connsiteY6" fmla="*/ 89535 h 994285"/>
                <a:gd name="connsiteX7" fmla="*/ 596929 w 1465277"/>
                <a:gd name="connsiteY7" fmla="*/ 994285 h 994285"/>
                <a:gd name="connsiteX8" fmla="*/ 655052 w 1465277"/>
                <a:gd name="connsiteY8" fmla="*/ 61643 h 994285"/>
                <a:gd name="connsiteX9" fmla="*/ 822154 w 1465277"/>
                <a:gd name="connsiteY9" fmla="*/ 976002 h 994285"/>
                <a:gd name="connsiteX10" fmla="*/ 701310 w 1465277"/>
                <a:gd name="connsiteY10" fmla="*/ 71168 h 994285"/>
                <a:gd name="connsiteX11" fmla="*/ 1400011 w 1465277"/>
                <a:gd name="connsiteY11" fmla="*/ 755746 h 994285"/>
                <a:gd name="connsiteX12" fmla="*/ 726097 w 1465277"/>
                <a:gd name="connsiteY12" fmla="*/ 57647 h 994285"/>
                <a:gd name="connsiteX13" fmla="*/ 1465277 w 1465277"/>
                <a:gd name="connsiteY13" fmla="*/ 388081 h 994285"/>
                <a:gd name="connsiteX14" fmla="*/ 1014495 w 1465277"/>
                <a:gd name="connsiteY14" fmla="*/ 64295 h 994285"/>
                <a:gd name="connsiteX15" fmla="*/ 650164 w 1465277"/>
                <a:gd name="connsiteY15" fmla="*/ 0 h 994285"/>
                <a:gd name="connsiteX16" fmla="*/ 610408 w 1465277"/>
                <a:gd name="connsiteY16" fmla="*/ 4327 h 994285"/>
                <a:gd name="connsiteX0" fmla="*/ 610408 w 1465277"/>
                <a:gd name="connsiteY0" fmla="*/ 4327 h 994285"/>
                <a:gd name="connsiteX1" fmla="*/ 271547 w 1465277"/>
                <a:gd name="connsiteY1" fmla="*/ 200026 h 994285"/>
                <a:gd name="connsiteX2" fmla="*/ 0 w 1465277"/>
                <a:gd name="connsiteY2" fmla="*/ 612249 h 994285"/>
                <a:gd name="connsiteX3" fmla="*/ 552327 w 1465277"/>
                <a:gd name="connsiteY3" fmla="*/ 83156 h 994285"/>
                <a:gd name="connsiteX4" fmla="*/ 364415 w 1465277"/>
                <a:gd name="connsiteY4" fmla="*/ 411957 h 994285"/>
                <a:gd name="connsiteX5" fmla="*/ 309108 w 1465277"/>
                <a:gd name="connsiteY5" fmla="*/ 862944 h 994285"/>
                <a:gd name="connsiteX6" fmla="*/ 614447 w 1465277"/>
                <a:gd name="connsiteY6" fmla="*/ 89535 h 994285"/>
                <a:gd name="connsiteX7" fmla="*/ 596929 w 1465277"/>
                <a:gd name="connsiteY7" fmla="*/ 994285 h 994285"/>
                <a:gd name="connsiteX8" fmla="*/ 655052 w 1465277"/>
                <a:gd name="connsiteY8" fmla="*/ 61643 h 994285"/>
                <a:gd name="connsiteX9" fmla="*/ 822154 w 1465277"/>
                <a:gd name="connsiteY9" fmla="*/ 976002 h 994285"/>
                <a:gd name="connsiteX10" fmla="*/ 701310 w 1465277"/>
                <a:gd name="connsiteY10" fmla="*/ 71168 h 994285"/>
                <a:gd name="connsiteX11" fmla="*/ 1400011 w 1465277"/>
                <a:gd name="connsiteY11" fmla="*/ 755746 h 994285"/>
                <a:gd name="connsiteX12" fmla="*/ 726097 w 1465277"/>
                <a:gd name="connsiteY12" fmla="*/ 57647 h 994285"/>
                <a:gd name="connsiteX13" fmla="*/ 1465277 w 1465277"/>
                <a:gd name="connsiteY13" fmla="*/ 388081 h 994285"/>
                <a:gd name="connsiteX14" fmla="*/ 1014495 w 1465277"/>
                <a:gd name="connsiteY14" fmla="*/ 64295 h 994285"/>
                <a:gd name="connsiteX15" fmla="*/ 650164 w 1465277"/>
                <a:gd name="connsiteY15" fmla="*/ 0 h 994285"/>
                <a:gd name="connsiteX16" fmla="*/ 610408 w 1465277"/>
                <a:gd name="connsiteY16" fmla="*/ 4327 h 994285"/>
                <a:gd name="connsiteX0" fmla="*/ 610408 w 1465277"/>
                <a:gd name="connsiteY0" fmla="*/ 4327 h 994285"/>
                <a:gd name="connsiteX1" fmla="*/ 271547 w 1465277"/>
                <a:gd name="connsiteY1" fmla="*/ 200026 h 994285"/>
                <a:gd name="connsiteX2" fmla="*/ 0 w 1465277"/>
                <a:gd name="connsiteY2" fmla="*/ 612249 h 994285"/>
                <a:gd name="connsiteX3" fmla="*/ 552327 w 1465277"/>
                <a:gd name="connsiteY3" fmla="*/ 83156 h 994285"/>
                <a:gd name="connsiteX4" fmla="*/ 381084 w 1465277"/>
                <a:gd name="connsiteY4" fmla="*/ 359570 h 994285"/>
                <a:gd name="connsiteX5" fmla="*/ 309108 w 1465277"/>
                <a:gd name="connsiteY5" fmla="*/ 862944 h 994285"/>
                <a:gd name="connsiteX6" fmla="*/ 614447 w 1465277"/>
                <a:gd name="connsiteY6" fmla="*/ 89535 h 994285"/>
                <a:gd name="connsiteX7" fmla="*/ 596929 w 1465277"/>
                <a:gd name="connsiteY7" fmla="*/ 994285 h 994285"/>
                <a:gd name="connsiteX8" fmla="*/ 655052 w 1465277"/>
                <a:gd name="connsiteY8" fmla="*/ 61643 h 994285"/>
                <a:gd name="connsiteX9" fmla="*/ 822154 w 1465277"/>
                <a:gd name="connsiteY9" fmla="*/ 976002 h 994285"/>
                <a:gd name="connsiteX10" fmla="*/ 701310 w 1465277"/>
                <a:gd name="connsiteY10" fmla="*/ 71168 h 994285"/>
                <a:gd name="connsiteX11" fmla="*/ 1400011 w 1465277"/>
                <a:gd name="connsiteY11" fmla="*/ 755746 h 994285"/>
                <a:gd name="connsiteX12" fmla="*/ 726097 w 1465277"/>
                <a:gd name="connsiteY12" fmla="*/ 57647 h 994285"/>
                <a:gd name="connsiteX13" fmla="*/ 1465277 w 1465277"/>
                <a:gd name="connsiteY13" fmla="*/ 388081 h 994285"/>
                <a:gd name="connsiteX14" fmla="*/ 1014495 w 1465277"/>
                <a:gd name="connsiteY14" fmla="*/ 64295 h 994285"/>
                <a:gd name="connsiteX15" fmla="*/ 650164 w 1465277"/>
                <a:gd name="connsiteY15" fmla="*/ 0 h 994285"/>
                <a:gd name="connsiteX16" fmla="*/ 610408 w 1465277"/>
                <a:gd name="connsiteY16" fmla="*/ 4327 h 994285"/>
                <a:gd name="connsiteX0" fmla="*/ 610408 w 1465277"/>
                <a:gd name="connsiteY0" fmla="*/ 4327 h 994285"/>
                <a:gd name="connsiteX1" fmla="*/ 271547 w 1465277"/>
                <a:gd name="connsiteY1" fmla="*/ 200026 h 994285"/>
                <a:gd name="connsiteX2" fmla="*/ 0 w 1465277"/>
                <a:gd name="connsiteY2" fmla="*/ 612249 h 994285"/>
                <a:gd name="connsiteX3" fmla="*/ 552327 w 1465277"/>
                <a:gd name="connsiteY3" fmla="*/ 83156 h 994285"/>
                <a:gd name="connsiteX4" fmla="*/ 381084 w 1465277"/>
                <a:gd name="connsiteY4" fmla="*/ 359570 h 994285"/>
                <a:gd name="connsiteX5" fmla="*/ 309108 w 1465277"/>
                <a:gd name="connsiteY5" fmla="*/ 862944 h 994285"/>
                <a:gd name="connsiteX6" fmla="*/ 614447 w 1465277"/>
                <a:gd name="connsiteY6" fmla="*/ 89535 h 994285"/>
                <a:gd name="connsiteX7" fmla="*/ 596929 w 1465277"/>
                <a:gd name="connsiteY7" fmla="*/ 994285 h 994285"/>
                <a:gd name="connsiteX8" fmla="*/ 655052 w 1465277"/>
                <a:gd name="connsiteY8" fmla="*/ 61643 h 994285"/>
                <a:gd name="connsiteX9" fmla="*/ 822154 w 1465277"/>
                <a:gd name="connsiteY9" fmla="*/ 976002 h 994285"/>
                <a:gd name="connsiteX10" fmla="*/ 701310 w 1465277"/>
                <a:gd name="connsiteY10" fmla="*/ 71168 h 994285"/>
                <a:gd name="connsiteX11" fmla="*/ 1400011 w 1465277"/>
                <a:gd name="connsiteY11" fmla="*/ 755746 h 994285"/>
                <a:gd name="connsiteX12" fmla="*/ 726097 w 1465277"/>
                <a:gd name="connsiteY12" fmla="*/ 57647 h 994285"/>
                <a:gd name="connsiteX13" fmla="*/ 1465277 w 1465277"/>
                <a:gd name="connsiteY13" fmla="*/ 388081 h 994285"/>
                <a:gd name="connsiteX14" fmla="*/ 1014495 w 1465277"/>
                <a:gd name="connsiteY14" fmla="*/ 64295 h 994285"/>
                <a:gd name="connsiteX15" fmla="*/ 650164 w 1465277"/>
                <a:gd name="connsiteY15" fmla="*/ 0 h 994285"/>
                <a:gd name="connsiteX16" fmla="*/ 610408 w 1465277"/>
                <a:gd name="connsiteY16" fmla="*/ 4327 h 994285"/>
                <a:gd name="connsiteX0" fmla="*/ 610408 w 1465277"/>
                <a:gd name="connsiteY0" fmla="*/ 4327 h 994285"/>
                <a:gd name="connsiteX1" fmla="*/ 271547 w 1465277"/>
                <a:gd name="connsiteY1" fmla="*/ 200026 h 994285"/>
                <a:gd name="connsiteX2" fmla="*/ 0 w 1465277"/>
                <a:gd name="connsiteY2" fmla="*/ 612249 h 994285"/>
                <a:gd name="connsiteX3" fmla="*/ 552327 w 1465277"/>
                <a:gd name="connsiteY3" fmla="*/ 83156 h 994285"/>
                <a:gd name="connsiteX4" fmla="*/ 381084 w 1465277"/>
                <a:gd name="connsiteY4" fmla="*/ 359570 h 994285"/>
                <a:gd name="connsiteX5" fmla="*/ 309108 w 1465277"/>
                <a:gd name="connsiteY5" fmla="*/ 862944 h 994285"/>
                <a:gd name="connsiteX6" fmla="*/ 614447 w 1465277"/>
                <a:gd name="connsiteY6" fmla="*/ 89535 h 994285"/>
                <a:gd name="connsiteX7" fmla="*/ 596929 w 1465277"/>
                <a:gd name="connsiteY7" fmla="*/ 994285 h 994285"/>
                <a:gd name="connsiteX8" fmla="*/ 655052 w 1465277"/>
                <a:gd name="connsiteY8" fmla="*/ 61643 h 994285"/>
                <a:gd name="connsiteX9" fmla="*/ 822154 w 1465277"/>
                <a:gd name="connsiteY9" fmla="*/ 976002 h 994285"/>
                <a:gd name="connsiteX10" fmla="*/ 701310 w 1465277"/>
                <a:gd name="connsiteY10" fmla="*/ 71168 h 994285"/>
                <a:gd name="connsiteX11" fmla="*/ 1400011 w 1465277"/>
                <a:gd name="connsiteY11" fmla="*/ 755746 h 994285"/>
                <a:gd name="connsiteX12" fmla="*/ 726097 w 1465277"/>
                <a:gd name="connsiteY12" fmla="*/ 57647 h 994285"/>
                <a:gd name="connsiteX13" fmla="*/ 1465277 w 1465277"/>
                <a:gd name="connsiteY13" fmla="*/ 388081 h 994285"/>
                <a:gd name="connsiteX14" fmla="*/ 1014495 w 1465277"/>
                <a:gd name="connsiteY14" fmla="*/ 64295 h 994285"/>
                <a:gd name="connsiteX15" fmla="*/ 650164 w 1465277"/>
                <a:gd name="connsiteY15" fmla="*/ 0 h 994285"/>
                <a:gd name="connsiteX16" fmla="*/ 610408 w 1465277"/>
                <a:gd name="connsiteY16" fmla="*/ 4327 h 994285"/>
                <a:gd name="connsiteX0" fmla="*/ 610408 w 1465277"/>
                <a:gd name="connsiteY0" fmla="*/ 4327 h 994285"/>
                <a:gd name="connsiteX1" fmla="*/ 271547 w 1465277"/>
                <a:gd name="connsiteY1" fmla="*/ 200026 h 994285"/>
                <a:gd name="connsiteX2" fmla="*/ 0 w 1465277"/>
                <a:gd name="connsiteY2" fmla="*/ 612249 h 994285"/>
                <a:gd name="connsiteX3" fmla="*/ 552327 w 1465277"/>
                <a:gd name="connsiteY3" fmla="*/ 83156 h 994285"/>
                <a:gd name="connsiteX4" fmla="*/ 381084 w 1465277"/>
                <a:gd name="connsiteY4" fmla="*/ 359570 h 994285"/>
                <a:gd name="connsiteX5" fmla="*/ 309108 w 1465277"/>
                <a:gd name="connsiteY5" fmla="*/ 862944 h 994285"/>
                <a:gd name="connsiteX6" fmla="*/ 614447 w 1465277"/>
                <a:gd name="connsiteY6" fmla="*/ 89535 h 994285"/>
                <a:gd name="connsiteX7" fmla="*/ 596929 w 1465277"/>
                <a:gd name="connsiteY7" fmla="*/ 994285 h 994285"/>
                <a:gd name="connsiteX8" fmla="*/ 655052 w 1465277"/>
                <a:gd name="connsiteY8" fmla="*/ 61643 h 994285"/>
                <a:gd name="connsiteX9" fmla="*/ 822154 w 1465277"/>
                <a:gd name="connsiteY9" fmla="*/ 976002 h 994285"/>
                <a:gd name="connsiteX10" fmla="*/ 701310 w 1465277"/>
                <a:gd name="connsiteY10" fmla="*/ 71168 h 994285"/>
                <a:gd name="connsiteX11" fmla="*/ 1400011 w 1465277"/>
                <a:gd name="connsiteY11" fmla="*/ 755746 h 994285"/>
                <a:gd name="connsiteX12" fmla="*/ 726097 w 1465277"/>
                <a:gd name="connsiteY12" fmla="*/ 57647 h 994285"/>
                <a:gd name="connsiteX13" fmla="*/ 1465277 w 1465277"/>
                <a:gd name="connsiteY13" fmla="*/ 388081 h 994285"/>
                <a:gd name="connsiteX14" fmla="*/ 1014495 w 1465277"/>
                <a:gd name="connsiteY14" fmla="*/ 64295 h 994285"/>
                <a:gd name="connsiteX15" fmla="*/ 650164 w 1465277"/>
                <a:gd name="connsiteY15" fmla="*/ 0 h 994285"/>
                <a:gd name="connsiteX16" fmla="*/ 610408 w 1465277"/>
                <a:gd name="connsiteY16" fmla="*/ 4327 h 994285"/>
                <a:gd name="connsiteX0" fmla="*/ 610408 w 1465277"/>
                <a:gd name="connsiteY0" fmla="*/ 4327 h 994285"/>
                <a:gd name="connsiteX1" fmla="*/ 271547 w 1465277"/>
                <a:gd name="connsiteY1" fmla="*/ 200026 h 994285"/>
                <a:gd name="connsiteX2" fmla="*/ 0 w 1465277"/>
                <a:gd name="connsiteY2" fmla="*/ 612249 h 994285"/>
                <a:gd name="connsiteX3" fmla="*/ 552327 w 1465277"/>
                <a:gd name="connsiteY3" fmla="*/ 83156 h 994285"/>
                <a:gd name="connsiteX4" fmla="*/ 381084 w 1465277"/>
                <a:gd name="connsiteY4" fmla="*/ 359570 h 994285"/>
                <a:gd name="connsiteX5" fmla="*/ 309108 w 1465277"/>
                <a:gd name="connsiteY5" fmla="*/ 862944 h 994285"/>
                <a:gd name="connsiteX6" fmla="*/ 602540 w 1465277"/>
                <a:gd name="connsiteY6" fmla="*/ 89535 h 994285"/>
                <a:gd name="connsiteX7" fmla="*/ 596929 w 1465277"/>
                <a:gd name="connsiteY7" fmla="*/ 994285 h 994285"/>
                <a:gd name="connsiteX8" fmla="*/ 655052 w 1465277"/>
                <a:gd name="connsiteY8" fmla="*/ 61643 h 994285"/>
                <a:gd name="connsiteX9" fmla="*/ 822154 w 1465277"/>
                <a:gd name="connsiteY9" fmla="*/ 976002 h 994285"/>
                <a:gd name="connsiteX10" fmla="*/ 701310 w 1465277"/>
                <a:gd name="connsiteY10" fmla="*/ 71168 h 994285"/>
                <a:gd name="connsiteX11" fmla="*/ 1400011 w 1465277"/>
                <a:gd name="connsiteY11" fmla="*/ 755746 h 994285"/>
                <a:gd name="connsiteX12" fmla="*/ 726097 w 1465277"/>
                <a:gd name="connsiteY12" fmla="*/ 57647 h 994285"/>
                <a:gd name="connsiteX13" fmla="*/ 1465277 w 1465277"/>
                <a:gd name="connsiteY13" fmla="*/ 388081 h 994285"/>
                <a:gd name="connsiteX14" fmla="*/ 1014495 w 1465277"/>
                <a:gd name="connsiteY14" fmla="*/ 64295 h 994285"/>
                <a:gd name="connsiteX15" fmla="*/ 650164 w 1465277"/>
                <a:gd name="connsiteY15" fmla="*/ 0 h 994285"/>
                <a:gd name="connsiteX16" fmla="*/ 610408 w 1465277"/>
                <a:gd name="connsiteY16" fmla="*/ 4327 h 994285"/>
                <a:gd name="connsiteX0" fmla="*/ 610408 w 1465277"/>
                <a:gd name="connsiteY0" fmla="*/ 4327 h 994285"/>
                <a:gd name="connsiteX1" fmla="*/ 271547 w 1465277"/>
                <a:gd name="connsiteY1" fmla="*/ 200026 h 994285"/>
                <a:gd name="connsiteX2" fmla="*/ 0 w 1465277"/>
                <a:gd name="connsiteY2" fmla="*/ 612249 h 994285"/>
                <a:gd name="connsiteX3" fmla="*/ 552327 w 1465277"/>
                <a:gd name="connsiteY3" fmla="*/ 83156 h 994285"/>
                <a:gd name="connsiteX4" fmla="*/ 381084 w 1465277"/>
                <a:gd name="connsiteY4" fmla="*/ 359570 h 994285"/>
                <a:gd name="connsiteX5" fmla="*/ 309108 w 1465277"/>
                <a:gd name="connsiteY5" fmla="*/ 862944 h 994285"/>
                <a:gd name="connsiteX6" fmla="*/ 602540 w 1465277"/>
                <a:gd name="connsiteY6" fmla="*/ 89535 h 994285"/>
                <a:gd name="connsiteX7" fmla="*/ 596929 w 1465277"/>
                <a:gd name="connsiteY7" fmla="*/ 994285 h 994285"/>
                <a:gd name="connsiteX8" fmla="*/ 655052 w 1465277"/>
                <a:gd name="connsiteY8" fmla="*/ 61643 h 994285"/>
                <a:gd name="connsiteX9" fmla="*/ 822154 w 1465277"/>
                <a:gd name="connsiteY9" fmla="*/ 976002 h 994285"/>
                <a:gd name="connsiteX10" fmla="*/ 701310 w 1465277"/>
                <a:gd name="connsiteY10" fmla="*/ 71168 h 994285"/>
                <a:gd name="connsiteX11" fmla="*/ 1400011 w 1465277"/>
                <a:gd name="connsiteY11" fmla="*/ 755746 h 994285"/>
                <a:gd name="connsiteX12" fmla="*/ 726097 w 1465277"/>
                <a:gd name="connsiteY12" fmla="*/ 57647 h 994285"/>
                <a:gd name="connsiteX13" fmla="*/ 1465277 w 1465277"/>
                <a:gd name="connsiteY13" fmla="*/ 388081 h 994285"/>
                <a:gd name="connsiteX14" fmla="*/ 1014495 w 1465277"/>
                <a:gd name="connsiteY14" fmla="*/ 64295 h 994285"/>
                <a:gd name="connsiteX15" fmla="*/ 650164 w 1465277"/>
                <a:gd name="connsiteY15" fmla="*/ 0 h 994285"/>
                <a:gd name="connsiteX16" fmla="*/ 610408 w 1465277"/>
                <a:gd name="connsiteY16" fmla="*/ 4327 h 994285"/>
                <a:gd name="connsiteX0" fmla="*/ 610408 w 1465277"/>
                <a:gd name="connsiteY0" fmla="*/ 4327 h 994285"/>
                <a:gd name="connsiteX1" fmla="*/ 271547 w 1465277"/>
                <a:gd name="connsiteY1" fmla="*/ 200026 h 994285"/>
                <a:gd name="connsiteX2" fmla="*/ 0 w 1465277"/>
                <a:gd name="connsiteY2" fmla="*/ 612249 h 994285"/>
                <a:gd name="connsiteX3" fmla="*/ 552327 w 1465277"/>
                <a:gd name="connsiteY3" fmla="*/ 83156 h 994285"/>
                <a:gd name="connsiteX4" fmla="*/ 381084 w 1465277"/>
                <a:gd name="connsiteY4" fmla="*/ 359570 h 994285"/>
                <a:gd name="connsiteX5" fmla="*/ 309108 w 1465277"/>
                <a:gd name="connsiteY5" fmla="*/ 862944 h 994285"/>
                <a:gd name="connsiteX6" fmla="*/ 602540 w 1465277"/>
                <a:gd name="connsiteY6" fmla="*/ 89535 h 994285"/>
                <a:gd name="connsiteX7" fmla="*/ 596929 w 1465277"/>
                <a:gd name="connsiteY7" fmla="*/ 994285 h 994285"/>
                <a:gd name="connsiteX8" fmla="*/ 655052 w 1465277"/>
                <a:gd name="connsiteY8" fmla="*/ 61643 h 994285"/>
                <a:gd name="connsiteX9" fmla="*/ 822154 w 1465277"/>
                <a:gd name="connsiteY9" fmla="*/ 976002 h 994285"/>
                <a:gd name="connsiteX10" fmla="*/ 701310 w 1465277"/>
                <a:gd name="connsiteY10" fmla="*/ 71168 h 994285"/>
                <a:gd name="connsiteX11" fmla="*/ 1400011 w 1465277"/>
                <a:gd name="connsiteY11" fmla="*/ 755746 h 994285"/>
                <a:gd name="connsiteX12" fmla="*/ 726097 w 1465277"/>
                <a:gd name="connsiteY12" fmla="*/ 57647 h 994285"/>
                <a:gd name="connsiteX13" fmla="*/ 1465277 w 1465277"/>
                <a:gd name="connsiteY13" fmla="*/ 388081 h 994285"/>
                <a:gd name="connsiteX14" fmla="*/ 1014495 w 1465277"/>
                <a:gd name="connsiteY14" fmla="*/ 64295 h 994285"/>
                <a:gd name="connsiteX15" fmla="*/ 650164 w 1465277"/>
                <a:gd name="connsiteY15" fmla="*/ 0 h 994285"/>
                <a:gd name="connsiteX16" fmla="*/ 610408 w 1465277"/>
                <a:gd name="connsiteY16" fmla="*/ 4327 h 994285"/>
                <a:gd name="connsiteX0" fmla="*/ 610408 w 1465277"/>
                <a:gd name="connsiteY0" fmla="*/ 4327 h 994285"/>
                <a:gd name="connsiteX1" fmla="*/ 271547 w 1465277"/>
                <a:gd name="connsiteY1" fmla="*/ 200026 h 994285"/>
                <a:gd name="connsiteX2" fmla="*/ 0 w 1465277"/>
                <a:gd name="connsiteY2" fmla="*/ 612249 h 994285"/>
                <a:gd name="connsiteX3" fmla="*/ 552327 w 1465277"/>
                <a:gd name="connsiteY3" fmla="*/ 83156 h 994285"/>
                <a:gd name="connsiteX4" fmla="*/ 381084 w 1465277"/>
                <a:gd name="connsiteY4" fmla="*/ 359570 h 994285"/>
                <a:gd name="connsiteX5" fmla="*/ 309108 w 1465277"/>
                <a:gd name="connsiteY5" fmla="*/ 862944 h 994285"/>
                <a:gd name="connsiteX6" fmla="*/ 602540 w 1465277"/>
                <a:gd name="connsiteY6" fmla="*/ 89535 h 994285"/>
                <a:gd name="connsiteX7" fmla="*/ 596929 w 1465277"/>
                <a:gd name="connsiteY7" fmla="*/ 994285 h 994285"/>
                <a:gd name="connsiteX8" fmla="*/ 655052 w 1465277"/>
                <a:gd name="connsiteY8" fmla="*/ 61643 h 994285"/>
                <a:gd name="connsiteX9" fmla="*/ 822154 w 1465277"/>
                <a:gd name="connsiteY9" fmla="*/ 976002 h 994285"/>
                <a:gd name="connsiteX10" fmla="*/ 701310 w 1465277"/>
                <a:gd name="connsiteY10" fmla="*/ 71168 h 994285"/>
                <a:gd name="connsiteX11" fmla="*/ 1171411 w 1465277"/>
                <a:gd name="connsiteY11" fmla="*/ 784321 h 994285"/>
                <a:gd name="connsiteX12" fmla="*/ 726097 w 1465277"/>
                <a:gd name="connsiteY12" fmla="*/ 57647 h 994285"/>
                <a:gd name="connsiteX13" fmla="*/ 1465277 w 1465277"/>
                <a:gd name="connsiteY13" fmla="*/ 388081 h 994285"/>
                <a:gd name="connsiteX14" fmla="*/ 1014495 w 1465277"/>
                <a:gd name="connsiteY14" fmla="*/ 64295 h 994285"/>
                <a:gd name="connsiteX15" fmla="*/ 650164 w 1465277"/>
                <a:gd name="connsiteY15" fmla="*/ 0 h 994285"/>
                <a:gd name="connsiteX16" fmla="*/ 610408 w 1465277"/>
                <a:gd name="connsiteY16" fmla="*/ 4327 h 994285"/>
                <a:gd name="connsiteX0" fmla="*/ 610408 w 1465277"/>
                <a:gd name="connsiteY0" fmla="*/ 4327 h 994285"/>
                <a:gd name="connsiteX1" fmla="*/ 271547 w 1465277"/>
                <a:gd name="connsiteY1" fmla="*/ 200026 h 994285"/>
                <a:gd name="connsiteX2" fmla="*/ 0 w 1465277"/>
                <a:gd name="connsiteY2" fmla="*/ 612249 h 994285"/>
                <a:gd name="connsiteX3" fmla="*/ 552327 w 1465277"/>
                <a:gd name="connsiteY3" fmla="*/ 83156 h 994285"/>
                <a:gd name="connsiteX4" fmla="*/ 381084 w 1465277"/>
                <a:gd name="connsiteY4" fmla="*/ 359570 h 994285"/>
                <a:gd name="connsiteX5" fmla="*/ 309108 w 1465277"/>
                <a:gd name="connsiteY5" fmla="*/ 862944 h 994285"/>
                <a:gd name="connsiteX6" fmla="*/ 602540 w 1465277"/>
                <a:gd name="connsiteY6" fmla="*/ 89535 h 994285"/>
                <a:gd name="connsiteX7" fmla="*/ 596929 w 1465277"/>
                <a:gd name="connsiteY7" fmla="*/ 994285 h 994285"/>
                <a:gd name="connsiteX8" fmla="*/ 655052 w 1465277"/>
                <a:gd name="connsiteY8" fmla="*/ 61643 h 994285"/>
                <a:gd name="connsiteX9" fmla="*/ 822154 w 1465277"/>
                <a:gd name="connsiteY9" fmla="*/ 976002 h 994285"/>
                <a:gd name="connsiteX10" fmla="*/ 701310 w 1465277"/>
                <a:gd name="connsiteY10" fmla="*/ 71168 h 994285"/>
                <a:gd name="connsiteX11" fmla="*/ 1171411 w 1465277"/>
                <a:gd name="connsiteY11" fmla="*/ 784321 h 994285"/>
                <a:gd name="connsiteX12" fmla="*/ 950203 w 1465277"/>
                <a:gd name="connsiteY12" fmla="*/ 302419 h 994285"/>
                <a:gd name="connsiteX13" fmla="*/ 726097 w 1465277"/>
                <a:gd name="connsiteY13" fmla="*/ 57647 h 994285"/>
                <a:gd name="connsiteX14" fmla="*/ 1465277 w 1465277"/>
                <a:gd name="connsiteY14" fmla="*/ 388081 h 994285"/>
                <a:gd name="connsiteX15" fmla="*/ 1014495 w 1465277"/>
                <a:gd name="connsiteY15" fmla="*/ 64295 h 994285"/>
                <a:gd name="connsiteX16" fmla="*/ 650164 w 1465277"/>
                <a:gd name="connsiteY16" fmla="*/ 0 h 994285"/>
                <a:gd name="connsiteX17" fmla="*/ 610408 w 1465277"/>
                <a:gd name="connsiteY17" fmla="*/ 4327 h 994285"/>
                <a:gd name="connsiteX0" fmla="*/ 610408 w 1465277"/>
                <a:gd name="connsiteY0" fmla="*/ 4327 h 994285"/>
                <a:gd name="connsiteX1" fmla="*/ 271547 w 1465277"/>
                <a:gd name="connsiteY1" fmla="*/ 200026 h 994285"/>
                <a:gd name="connsiteX2" fmla="*/ 0 w 1465277"/>
                <a:gd name="connsiteY2" fmla="*/ 612249 h 994285"/>
                <a:gd name="connsiteX3" fmla="*/ 552327 w 1465277"/>
                <a:gd name="connsiteY3" fmla="*/ 83156 h 994285"/>
                <a:gd name="connsiteX4" fmla="*/ 381084 w 1465277"/>
                <a:gd name="connsiteY4" fmla="*/ 359570 h 994285"/>
                <a:gd name="connsiteX5" fmla="*/ 309108 w 1465277"/>
                <a:gd name="connsiteY5" fmla="*/ 862944 h 994285"/>
                <a:gd name="connsiteX6" fmla="*/ 602540 w 1465277"/>
                <a:gd name="connsiteY6" fmla="*/ 89535 h 994285"/>
                <a:gd name="connsiteX7" fmla="*/ 596929 w 1465277"/>
                <a:gd name="connsiteY7" fmla="*/ 994285 h 994285"/>
                <a:gd name="connsiteX8" fmla="*/ 655052 w 1465277"/>
                <a:gd name="connsiteY8" fmla="*/ 61643 h 994285"/>
                <a:gd name="connsiteX9" fmla="*/ 822154 w 1465277"/>
                <a:gd name="connsiteY9" fmla="*/ 976002 h 994285"/>
                <a:gd name="connsiteX10" fmla="*/ 701310 w 1465277"/>
                <a:gd name="connsiteY10" fmla="*/ 71168 h 994285"/>
                <a:gd name="connsiteX11" fmla="*/ 1171411 w 1465277"/>
                <a:gd name="connsiteY11" fmla="*/ 784321 h 994285"/>
                <a:gd name="connsiteX12" fmla="*/ 950203 w 1465277"/>
                <a:gd name="connsiteY12" fmla="*/ 302419 h 994285"/>
                <a:gd name="connsiteX13" fmla="*/ 726097 w 1465277"/>
                <a:gd name="connsiteY13" fmla="*/ 57647 h 994285"/>
                <a:gd name="connsiteX14" fmla="*/ 1465277 w 1465277"/>
                <a:gd name="connsiteY14" fmla="*/ 388081 h 994285"/>
                <a:gd name="connsiteX15" fmla="*/ 1014495 w 1465277"/>
                <a:gd name="connsiteY15" fmla="*/ 64295 h 994285"/>
                <a:gd name="connsiteX16" fmla="*/ 650164 w 1465277"/>
                <a:gd name="connsiteY16" fmla="*/ 0 h 994285"/>
                <a:gd name="connsiteX17" fmla="*/ 610408 w 1465277"/>
                <a:gd name="connsiteY17" fmla="*/ 4327 h 994285"/>
                <a:gd name="connsiteX0" fmla="*/ 610408 w 1465277"/>
                <a:gd name="connsiteY0" fmla="*/ 4327 h 994285"/>
                <a:gd name="connsiteX1" fmla="*/ 271547 w 1465277"/>
                <a:gd name="connsiteY1" fmla="*/ 200026 h 994285"/>
                <a:gd name="connsiteX2" fmla="*/ 0 w 1465277"/>
                <a:gd name="connsiteY2" fmla="*/ 612249 h 994285"/>
                <a:gd name="connsiteX3" fmla="*/ 552327 w 1465277"/>
                <a:gd name="connsiteY3" fmla="*/ 83156 h 994285"/>
                <a:gd name="connsiteX4" fmla="*/ 381084 w 1465277"/>
                <a:gd name="connsiteY4" fmla="*/ 359570 h 994285"/>
                <a:gd name="connsiteX5" fmla="*/ 309108 w 1465277"/>
                <a:gd name="connsiteY5" fmla="*/ 862944 h 994285"/>
                <a:gd name="connsiteX6" fmla="*/ 602540 w 1465277"/>
                <a:gd name="connsiteY6" fmla="*/ 89535 h 994285"/>
                <a:gd name="connsiteX7" fmla="*/ 596929 w 1465277"/>
                <a:gd name="connsiteY7" fmla="*/ 994285 h 994285"/>
                <a:gd name="connsiteX8" fmla="*/ 655052 w 1465277"/>
                <a:gd name="connsiteY8" fmla="*/ 61643 h 994285"/>
                <a:gd name="connsiteX9" fmla="*/ 822154 w 1465277"/>
                <a:gd name="connsiteY9" fmla="*/ 976002 h 994285"/>
                <a:gd name="connsiteX10" fmla="*/ 701310 w 1465277"/>
                <a:gd name="connsiteY10" fmla="*/ 71168 h 994285"/>
                <a:gd name="connsiteX11" fmla="*/ 1171411 w 1465277"/>
                <a:gd name="connsiteY11" fmla="*/ 784321 h 994285"/>
                <a:gd name="connsiteX12" fmla="*/ 950203 w 1465277"/>
                <a:gd name="connsiteY12" fmla="*/ 302419 h 994285"/>
                <a:gd name="connsiteX13" fmla="*/ 726097 w 1465277"/>
                <a:gd name="connsiteY13" fmla="*/ 57647 h 994285"/>
                <a:gd name="connsiteX14" fmla="*/ 1465277 w 1465277"/>
                <a:gd name="connsiteY14" fmla="*/ 388081 h 994285"/>
                <a:gd name="connsiteX15" fmla="*/ 1014495 w 1465277"/>
                <a:gd name="connsiteY15" fmla="*/ 64295 h 994285"/>
                <a:gd name="connsiteX16" fmla="*/ 650164 w 1465277"/>
                <a:gd name="connsiteY16" fmla="*/ 0 h 994285"/>
                <a:gd name="connsiteX17" fmla="*/ 610408 w 1465277"/>
                <a:gd name="connsiteY17" fmla="*/ 4327 h 994285"/>
                <a:gd name="connsiteX0" fmla="*/ 610408 w 1465277"/>
                <a:gd name="connsiteY0" fmla="*/ 4327 h 994285"/>
                <a:gd name="connsiteX1" fmla="*/ 271547 w 1465277"/>
                <a:gd name="connsiteY1" fmla="*/ 200026 h 994285"/>
                <a:gd name="connsiteX2" fmla="*/ 0 w 1465277"/>
                <a:gd name="connsiteY2" fmla="*/ 612249 h 994285"/>
                <a:gd name="connsiteX3" fmla="*/ 552327 w 1465277"/>
                <a:gd name="connsiteY3" fmla="*/ 83156 h 994285"/>
                <a:gd name="connsiteX4" fmla="*/ 381084 w 1465277"/>
                <a:gd name="connsiteY4" fmla="*/ 359570 h 994285"/>
                <a:gd name="connsiteX5" fmla="*/ 309108 w 1465277"/>
                <a:gd name="connsiteY5" fmla="*/ 862944 h 994285"/>
                <a:gd name="connsiteX6" fmla="*/ 602540 w 1465277"/>
                <a:gd name="connsiteY6" fmla="*/ 89535 h 994285"/>
                <a:gd name="connsiteX7" fmla="*/ 596929 w 1465277"/>
                <a:gd name="connsiteY7" fmla="*/ 994285 h 994285"/>
                <a:gd name="connsiteX8" fmla="*/ 655052 w 1465277"/>
                <a:gd name="connsiteY8" fmla="*/ 61643 h 994285"/>
                <a:gd name="connsiteX9" fmla="*/ 822154 w 1465277"/>
                <a:gd name="connsiteY9" fmla="*/ 976002 h 994285"/>
                <a:gd name="connsiteX10" fmla="*/ 694166 w 1465277"/>
                <a:gd name="connsiteY10" fmla="*/ 85456 h 994285"/>
                <a:gd name="connsiteX11" fmla="*/ 1171411 w 1465277"/>
                <a:gd name="connsiteY11" fmla="*/ 784321 h 994285"/>
                <a:gd name="connsiteX12" fmla="*/ 950203 w 1465277"/>
                <a:gd name="connsiteY12" fmla="*/ 302419 h 994285"/>
                <a:gd name="connsiteX13" fmla="*/ 726097 w 1465277"/>
                <a:gd name="connsiteY13" fmla="*/ 57647 h 994285"/>
                <a:gd name="connsiteX14" fmla="*/ 1465277 w 1465277"/>
                <a:gd name="connsiteY14" fmla="*/ 388081 h 994285"/>
                <a:gd name="connsiteX15" fmla="*/ 1014495 w 1465277"/>
                <a:gd name="connsiteY15" fmla="*/ 64295 h 994285"/>
                <a:gd name="connsiteX16" fmla="*/ 650164 w 1465277"/>
                <a:gd name="connsiteY16" fmla="*/ 0 h 994285"/>
                <a:gd name="connsiteX17" fmla="*/ 610408 w 1465277"/>
                <a:gd name="connsiteY17" fmla="*/ 4327 h 994285"/>
                <a:gd name="connsiteX0" fmla="*/ 610408 w 1465277"/>
                <a:gd name="connsiteY0" fmla="*/ 4327 h 994285"/>
                <a:gd name="connsiteX1" fmla="*/ 271547 w 1465277"/>
                <a:gd name="connsiteY1" fmla="*/ 200026 h 994285"/>
                <a:gd name="connsiteX2" fmla="*/ 0 w 1465277"/>
                <a:gd name="connsiteY2" fmla="*/ 612249 h 994285"/>
                <a:gd name="connsiteX3" fmla="*/ 552327 w 1465277"/>
                <a:gd name="connsiteY3" fmla="*/ 83156 h 994285"/>
                <a:gd name="connsiteX4" fmla="*/ 381084 w 1465277"/>
                <a:gd name="connsiteY4" fmla="*/ 359570 h 994285"/>
                <a:gd name="connsiteX5" fmla="*/ 309108 w 1465277"/>
                <a:gd name="connsiteY5" fmla="*/ 862944 h 994285"/>
                <a:gd name="connsiteX6" fmla="*/ 602540 w 1465277"/>
                <a:gd name="connsiteY6" fmla="*/ 89535 h 994285"/>
                <a:gd name="connsiteX7" fmla="*/ 596929 w 1465277"/>
                <a:gd name="connsiteY7" fmla="*/ 994285 h 994285"/>
                <a:gd name="connsiteX8" fmla="*/ 655052 w 1465277"/>
                <a:gd name="connsiteY8" fmla="*/ 61643 h 994285"/>
                <a:gd name="connsiteX9" fmla="*/ 822154 w 1465277"/>
                <a:gd name="connsiteY9" fmla="*/ 976002 h 994285"/>
                <a:gd name="connsiteX10" fmla="*/ 694166 w 1465277"/>
                <a:gd name="connsiteY10" fmla="*/ 85456 h 994285"/>
                <a:gd name="connsiteX11" fmla="*/ 1171411 w 1465277"/>
                <a:gd name="connsiteY11" fmla="*/ 784321 h 994285"/>
                <a:gd name="connsiteX12" fmla="*/ 950203 w 1465277"/>
                <a:gd name="connsiteY12" fmla="*/ 302419 h 994285"/>
                <a:gd name="connsiteX13" fmla="*/ 726097 w 1465277"/>
                <a:gd name="connsiteY13" fmla="*/ 57647 h 994285"/>
                <a:gd name="connsiteX14" fmla="*/ 1465277 w 1465277"/>
                <a:gd name="connsiteY14" fmla="*/ 388081 h 994285"/>
                <a:gd name="connsiteX15" fmla="*/ 1014495 w 1465277"/>
                <a:gd name="connsiteY15" fmla="*/ 64295 h 994285"/>
                <a:gd name="connsiteX16" fmla="*/ 650164 w 1465277"/>
                <a:gd name="connsiteY16" fmla="*/ 0 h 994285"/>
                <a:gd name="connsiteX17" fmla="*/ 610408 w 1465277"/>
                <a:gd name="connsiteY17" fmla="*/ 4327 h 994285"/>
                <a:gd name="connsiteX0" fmla="*/ 610408 w 1465277"/>
                <a:gd name="connsiteY0" fmla="*/ 4327 h 994285"/>
                <a:gd name="connsiteX1" fmla="*/ 271547 w 1465277"/>
                <a:gd name="connsiteY1" fmla="*/ 200026 h 994285"/>
                <a:gd name="connsiteX2" fmla="*/ 0 w 1465277"/>
                <a:gd name="connsiteY2" fmla="*/ 612249 h 994285"/>
                <a:gd name="connsiteX3" fmla="*/ 552327 w 1465277"/>
                <a:gd name="connsiteY3" fmla="*/ 83156 h 994285"/>
                <a:gd name="connsiteX4" fmla="*/ 381084 w 1465277"/>
                <a:gd name="connsiteY4" fmla="*/ 359570 h 994285"/>
                <a:gd name="connsiteX5" fmla="*/ 309108 w 1465277"/>
                <a:gd name="connsiteY5" fmla="*/ 862944 h 994285"/>
                <a:gd name="connsiteX6" fmla="*/ 602540 w 1465277"/>
                <a:gd name="connsiteY6" fmla="*/ 89535 h 994285"/>
                <a:gd name="connsiteX7" fmla="*/ 596929 w 1465277"/>
                <a:gd name="connsiteY7" fmla="*/ 994285 h 994285"/>
                <a:gd name="connsiteX8" fmla="*/ 655052 w 1465277"/>
                <a:gd name="connsiteY8" fmla="*/ 61643 h 994285"/>
                <a:gd name="connsiteX9" fmla="*/ 822154 w 1465277"/>
                <a:gd name="connsiteY9" fmla="*/ 976002 h 994285"/>
                <a:gd name="connsiteX10" fmla="*/ 694166 w 1465277"/>
                <a:gd name="connsiteY10" fmla="*/ 85456 h 994285"/>
                <a:gd name="connsiteX11" fmla="*/ 1171411 w 1465277"/>
                <a:gd name="connsiteY11" fmla="*/ 784321 h 994285"/>
                <a:gd name="connsiteX12" fmla="*/ 950203 w 1465277"/>
                <a:gd name="connsiteY12" fmla="*/ 302419 h 994285"/>
                <a:gd name="connsiteX13" fmla="*/ 726097 w 1465277"/>
                <a:gd name="connsiteY13" fmla="*/ 57647 h 994285"/>
                <a:gd name="connsiteX14" fmla="*/ 1465277 w 1465277"/>
                <a:gd name="connsiteY14" fmla="*/ 388081 h 994285"/>
                <a:gd name="connsiteX15" fmla="*/ 1014495 w 1465277"/>
                <a:gd name="connsiteY15" fmla="*/ 64295 h 994285"/>
                <a:gd name="connsiteX16" fmla="*/ 650164 w 1465277"/>
                <a:gd name="connsiteY16" fmla="*/ 0 h 994285"/>
                <a:gd name="connsiteX17" fmla="*/ 610408 w 1465277"/>
                <a:gd name="connsiteY17" fmla="*/ 4327 h 994285"/>
                <a:gd name="connsiteX0" fmla="*/ 610408 w 1365264"/>
                <a:gd name="connsiteY0" fmla="*/ 4327 h 994285"/>
                <a:gd name="connsiteX1" fmla="*/ 271547 w 1365264"/>
                <a:gd name="connsiteY1" fmla="*/ 200026 h 994285"/>
                <a:gd name="connsiteX2" fmla="*/ 0 w 1365264"/>
                <a:gd name="connsiteY2" fmla="*/ 612249 h 994285"/>
                <a:gd name="connsiteX3" fmla="*/ 552327 w 1365264"/>
                <a:gd name="connsiteY3" fmla="*/ 83156 h 994285"/>
                <a:gd name="connsiteX4" fmla="*/ 381084 w 1365264"/>
                <a:gd name="connsiteY4" fmla="*/ 359570 h 994285"/>
                <a:gd name="connsiteX5" fmla="*/ 309108 w 1365264"/>
                <a:gd name="connsiteY5" fmla="*/ 862944 h 994285"/>
                <a:gd name="connsiteX6" fmla="*/ 602540 w 1365264"/>
                <a:gd name="connsiteY6" fmla="*/ 89535 h 994285"/>
                <a:gd name="connsiteX7" fmla="*/ 596929 w 1365264"/>
                <a:gd name="connsiteY7" fmla="*/ 994285 h 994285"/>
                <a:gd name="connsiteX8" fmla="*/ 655052 w 1365264"/>
                <a:gd name="connsiteY8" fmla="*/ 61643 h 994285"/>
                <a:gd name="connsiteX9" fmla="*/ 822154 w 1365264"/>
                <a:gd name="connsiteY9" fmla="*/ 976002 h 994285"/>
                <a:gd name="connsiteX10" fmla="*/ 694166 w 1365264"/>
                <a:gd name="connsiteY10" fmla="*/ 85456 h 994285"/>
                <a:gd name="connsiteX11" fmla="*/ 1171411 w 1365264"/>
                <a:gd name="connsiteY11" fmla="*/ 784321 h 994285"/>
                <a:gd name="connsiteX12" fmla="*/ 950203 w 1365264"/>
                <a:gd name="connsiteY12" fmla="*/ 302419 h 994285"/>
                <a:gd name="connsiteX13" fmla="*/ 726097 w 1365264"/>
                <a:gd name="connsiteY13" fmla="*/ 57647 h 994285"/>
                <a:gd name="connsiteX14" fmla="*/ 1365264 w 1365264"/>
                <a:gd name="connsiteY14" fmla="*/ 507144 h 994285"/>
                <a:gd name="connsiteX15" fmla="*/ 1014495 w 1365264"/>
                <a:gd name="connsiteY15" fmla="*/ 64295 h 994285"/>
                <a:gd name="connsiteX16" fmla="*/ 650164 w 1365264"/>
                <a:gd name="connsiteY16" fmla="*/ 0 h 994285"/>
                <a:gd name="connsiteX17" fmla="*/ 610408 w 1365264"/>
                <a:gd name="connsiteY17" fmla="*/ 4327 h 994285"/>
                <a:gd name="connsiteX0" fmla="*/ 610408 w 1365264"/>
                <a:gd name="connsiteY0" fmla="*/ 4327 h 994285"/>
                <a:gd name="connsiteX1" fmla="*/ 271547 w 1365264"/>
                <a:gd name="connsiteY1" fmla="*/ 200026 h 994285"/>
                <a:gd name="connsiteX2" fmla="*/ 0 w 1365264"/>
                <a:gd name="connsiteY2" fmla="*/ 612249 h 994285"/>
                <a:gd name="connsiteX3" fmla="*/ 552327 w 1365264"/>
                <a:gd name="connsiteY3" fmla="*/ 83156 h 994285"/>
                <a:gd name="connsiteX4" fmla="*/ 381084 w 1365264"/>
                <a:gd name="connsiteY4" fmla="*/ 359570 h 994285"/>
                <a:gd name="connsiteX5" fmla="*/ 309108 w 1365264"/>
                <a:gd name="connsiteY5" fmla="*/ 862944 h 994285"/>
                <a:gd name="connsiteX6" fmla="*/ 602540 w 1365264"/>
                <a:gd name="connsiteY6" fmla="*/ 89535 h 994285"/>
                <a:gd name="connsiteX7" fmla="*/ 596929 w 1365264"/>
                <a:gd name="connsiteY7" fmla="*/ 994285 h 994285"/>
                <a:gd name="connsiteX8" fmla="*/ 655052 w 1365264"/>
                <a:gd name="connsiteY8" fmla="*/ 61643 h 994285"/>
                <a:gd name="connsiteX9" fmla="*/ 822154 w 1365264"/>
                <a:gd name="connsiteY9" fmla="*/ 976002 h 994285"/>
                <a:gd name="connsiteX10" fmla="*/ 694166 w 1365264"/>
                <a:gd name="connsiteY10" fmla="*/ 85456 h 994285"/>
                <a:gd name="connsiteX11" fmla="*/ 1171411 w 1365264"/>
                <a:gd name="connsiteY11" fmla="*/ 784321 h 994285"/>
                <a:gd name="connsiteX12" fmla="*/ 950203 w 1365264"/>
                <a:gd name="connsiteY12" fmla="*/ 302419 h 994285"/>
                <a:gd name="connsiteX13" fmla="*/ 726097 w 1365264"/>
                <a:gd name="connsiteY13" fmla="*/ 57647 h 994285"/>
                <a:gd name="connsiteX14" fmla="*/ 1365264 w 1365264"/>
                <a:gd name="connsiteY14" fmla="*/ 507144 h 994285"/>
                <a:gd name="connsiteX15" fmla="*/ 1040689 w 1365264"/>
                <a:gd name="connsiteY15" fmla="*/ 154782 h 994285"/>
                <a:gd name="connsiteX16" fmla="*/ 650164 w 1365264"/>
                <a:gd name="connsiteY16" fmla="*/ 0 h 994285"/>
                <a:gd name="connsiteX17" fmla="*/ 610408 w 1365264"/>
                <a:gd name="connsiteY17" fmla="*/ 4327 h 994285"/>
                <a:gd name="connsiteX0" fmla="*/ 610408 w 1365264"/>
                <a:gd name="connsiteY0" fmla="*/ 4327 h 994285"/>
                <a:gd name="connsiteX1" fmla="*/ 271547 w 1365264"/>
                <a:gd name="connsiteY1" fmla="*/ 200026 h 994285"/>
                <a:gd name="connsiteX2" fmla="*/ 0 w 1365264"/>
                <a:gd name="connsiteY2" fmla="*/ 612249 h 994285"/>
                <a:gd name="connsiteX3" fmla="*/ 552327 w 1365264"/>
                <a:gd name="connsiteY3" fmla="*/ 83156 h 994285"/>
                <a:gd name="connsiteX4" fmla="*/ 381084 w 1365264"/>
                <a:gd name="connsiteY4" fmla="*/ 359570 h 994285"/>
                <a:gd name="connsiteX5" fmla="*/ 309108 w 1365264"/>
                <a:gd name="connsiteY5" fmla="*/ 862944 h 994285"/>
                <a:gd name="connsiteX6" fmla="*/ 602540 w 1365264"/>
                <a:gd name="connsiteY6" fmla="*/ 89535 h 994285"/>
                <a:gd name="connsiteX7" fmla="*/ 596929 w 1365264"/>
                <a:gd name="connsiteY7" fmla="*/ 994285 h 994285"/>
                <a:gd name="connsiteX8" fmla="*/ 655052 w 1365264"/>
                <a:gd name="connsiteY8" fmla="*/ 61643 h 994285"/>
                <a:gd name="connsiteX9" fmla="*/ 822154 w 1365264"/>
                <a:gd name="connsiteY9" fmla="*/ 976002 h 994285"/>
                <a:gd name="connsiteX10" fmla="*/ 694166 w 1365264"/>
                <a:gd name="connsiteY10" fmla="*/ 85456 h 994285"/>
                <a:gd name="connsiteX11" fmla="*/ 1171411 w 1365264"/>
                <a:gd name="connsiteY11" fmla="*/ 784321 h 994285"/>
                <a:gd name="connsiteX12" fmla="*/ 950203 w 1365264"/>
                <a:gd name="connsiteY12" fmla="*/ 302419 h 994285"/>
                <a:gd name="connsiteX13" fmla="*/ 726097 w 1365264"/>
                <a:gd name="connsiteY13" fmla="*/ 57647 h 994285"/>
                <a:gd name="connsiteX14" fmla="*/ 1365264 w 1365264"/>
                <a:gd name="connsiteY14" fmla="*/ 507144 h 994285"/>
                <a:gd name="connsiteX15" fmla="*/ 1040689 w 1365264"/>
                <a:gd name="connsiteY15" fmla="*/ 154782 h 994285"/>
                <a:gd name="connsiteX16" fmla="*/ 650164 w 1365264"/>
                <a:gd name="connsiteY16" fmla="*/ 0 h 994285"/>
                <a:gd name="connsiteX17" fmla="*/ 610408 w 1365264"/>
                <a:gd name="connsiteY17" fmla="*/ 4327 h 994285"/>
                <a:gd name="connsiteX0" fmla="*/ 610408 w 1365264"/>
                <a:gd name="connsiteY0" fmla="*/ 4327 h 994285"/>
                <a:gd name="connsiteX1" fmla="*/ 271547 w 1365264"/>
                <a:gd name="connsiteY1" fmla="*/ 200026 h 994285"/>
                <a:gd name="connsiteX2" fmla="*/ 0 w 1365264"/>
                <a:gd name="connsiteY2" fmla="*/ 612249 h 994285"/>
                <a:gd name="connsiteX3" fmla="*/ 552327 w 1365264"/>
                <a:gd name="connsiteY3" fmla="*/ 83156 h 994285"/>
                <a:gd name="connsiteX4" fmla="*/ 381084 w 1365264"/>
                <a:gd name="connsiteY4" fmla="*/ 359570 h 994285"/>
                <a:gd name="connsiteX5" fmla="*/ 309108 w 1365264"/>
                <a:gd name="connsiteY5" fmla="*/ 862944 h 994285"/>
                <a:gd name="connsiteX6" fmla="*/ 602540 w 1365264"/>
                <a:gd name="connsiteY6" fmla="*/ 89535 h 994285"/>
                <a:gd name="connsiteX7" fmla="*/ 596929 w 1365264"/>
                <a:gd name="connsiteY7" fmla="*/ 994285 h 994285"/>
                <a:gd name="connsiteX8" fmla="*/ 655052 w 1365264"/>
                <a:gd name="connsiteY8" fmla="*/ 61643 h 994285"/>
                <a:gd name="connsiteX9" fmla="*/ 822154 w 1365264"/>
                <a:gd name="connsiteY9" fmla="*/ 976002 h 994285"/>
                <a:gd name="connsiteX10" fmla="*/ 694166 w 1365264"/>
                <a:gd name="connsiteY10" fmla="*/ 85456 h 994285"/>
                <a:gd name="connsiteX11" fmla="*/ 1171411 w 1365264"/>
                <a:gd name="connsiteY11" fmla="*/ 784321 h 994285"/>
                <a:gd name="connsiteX12" fmla="*/ 950203 w 1365264"/>
                <a:gd name="connsiteY12" fmla="*/ 302419 h 994285"/>
                <a:gd name="connsiteX13" fmla="*/ 726097 w 1365264"/>
                <a:gd name="connsiteY13" fmla="*/ 57647 h 994285"/>
                <a:gd name="connsiteX14" fmla="*/ 1365264 w 1365264"/>
                <a:gd name="connsiteY14" fmla="*/ 507144 h 994285"/>
                <a:gd name="connsiteX15" fmla="*/ 1040689 w 1365264"/>
                <a:gd name="connsiteY15" fmla="*/ 154782 h 994285"/>
                <a:gd name="connsiteX16" fmla="*/ 650164 w 1365264"/>
                <a:gd name="connsiteY16" fmla="*/ 0 h 994285"/>
                <a:gd name="connsiteX17" fmla="*/ 610408 w 1365264"/>
                <a:gd name="connsiteY17" fmla="*/ 4327 h 994285"/>
                <a:gd name="connsiteX0" fmla="*/ 610408 w 1336689"/>
                <a:gd name="connsiteY0" fmla="*/ 4327 h 994285"/>
                <a:gd name="connsiteX1" fmla="*/ 271547 w 1336689"/>
                <a:gd name="connsiteY1" fmla="*/ 200026 h 994285"/>
                <a:gd name="connsiteX2" fmla="*/ 0 w 1336689"/>
                <a:gd name="connsiteY2" fmla="*/ 612249 h 994285"/>
                <a:gd name="connsiteX3" fmla="*/ 552327 w 1336689"/>
                <a:gd name="connsiteY3" fmla="*/ 83156 h 994285"/>
                <a:gd name="connsiteX4" fmla="*/ 381084 w 1336689"/>
                <a:gd name="connsiteY4" fmla="*/ 359570 h 994285"/>
                <a:gd name="connsiteX5" fmla="*/ 309108 w 1336689"/>
                <a:gd name="connsiteY5" fmla="*/ 862944 h 994285"/>
                <a:gd name="connsiteX6" fmla="*/ 602540 w 1336689"/>
                <a:gd name="connsiteY6" fmla="*/ 89535 h 994285"/>
                <a:gd name="connsiteX7" fmla="*/ 596929 w 1336689"/>
                <a:gd name="connsiteY7" fmla="*/ 994285 h 994285"/>
                <a:gd name="connsiteX8" fmla="*/ 655052 w 1336689"/>
                <a:gd name="connsiteY8" fmla="*/ 61643 h 994285"/>
                <a:gd name="connsiteX9" fmla="*/ 822154 w 1336689"/>
                <a:gd name="connsiteY9" fmla="*/ 976002 h 994285"/>
                <a:gd name="connsiteX10" fmla="*/ 694166 w 1336689"/>
                <a:gd name="connsiteY10" fmla="*/ 85456 h 994285"/>
                <a:gd name="connsiteX11" fmla="*/ 1171411 w 1336689"/>
                <a:gd name="connsiteY11" fmla="*/ 784321 h 994285"/>
                <a:gd name="connsiteX12" fmla="*/ 950203 w 1336689"/>
                <a:gd name="connsiteY12" fmla="*/ 302419 h 994285"/>
                <a:gd name="connsiteX13" fmla="*/ 726097 w 1336689"/>
                <a:gd name="connsiteY13" fmla="*/ 57647 h 994285"/>
                <a:gd name="connsiteX14" fmla="*/ 1336689 w 1336689"/>
                <a:gd name="connsiteY14" fmla="*/ 554769 h 994285"/>
                <a:gd name="connsiteX15" fmla="*/ 1040689 w 1336689"/>
                <a:gd name="connsiteY15" fmla="*/ 154782 h 994285"/>
                <a:gd name="connsiteX16" fmla="*/ 650164 w 1336689"/>
                <a:gd name="connsiteY16" fmla="*/ 0 h 994285"/>
                <a:gd name="connsiteX17" fmla="*/ 610408 w 1336689"/>
                <a:gd name="connsiteY17" fmla="*/ 4327 h 994285"/>
                <a:gd name="connsiteX0" fmla="*/ 610408 w 1336689"/>
                <a:gd name="connsiteY0" fmla="*/ 4327 h 994285"/>
                <a:gd name="connsiteX1" fmla="*/ 271547 w 1336689"/>
                <a:gd name="connsiteY1" fmla="*/ 200026 h 994285"/>
                <a:gd name="connsiteX2" fmla="*/ 0 w 1336689"/>
                <a:gd name="connsiteY2" fmla="*/ 612249 h 994285"/>
                <a:gd name="connsiteX3" fmla="*/ 552327 w 1336689"/>
                <a:gd name="connsiteY3" fmla="*/ 83156 h 994285"/>
                <a:gd name="connsiteX4" fmla="*/ 381084 w 1336689"/>
                <a:gd name="connsiteY4" fmla="*/ 359570 h 994285"/>
                <a:gd name="connsiteX5" fmla="*/ 309108 w 1336689"/>
                <a:gd name="connsiteY5" fmla="*/ 862944 h 994285"/>
                <a:gd name="connsiteX6" fmla="*/ 602540 w 1336689"/>
                <a:gd name="connsiteY6" fmla="*/ 89535 h 994285"/>
                <a:gd name="connsiteX7" fmla="*/ 596929 w 1336689"/>
                <a:gd name="connsiteY7" fmla="*/ 994285 h 994285"/>
                <a:gd name="connsiteX8" fmla="*/ 655052 w 1336689"/>
                <a:gd name="connsiteY8" fmla="*/ 61643 h 994285"/>
                <a:gd name="connsiteX9" fmla="*/ 822154 w 1336689"/>
                <a:gd name="connsiteY9" fmla="*/ 976002 h 994285"/>
                <a:gd name="connsiteX10" fmla="*/ 694166 w 1336689"/>
                <a:gd name="connsiteY10" fmla="*/ 85456 h 994285"/>
                <a:gd name="connsiteX11" fmla="*/ 1171411 w 1336689"/>
                <a:gd name="connsiteY11" fmla="*/ 784321 h 994285"/>
                <a:gd name="connsiteX12" fmla="*/ 950203 w 1336689"/>
                <a:gd name="connsiteY12" fmla="*/ 302419 h 994285"/>
                <a:gd name="connsiteX13" fmla="*/ 726097 w 1336689"/>
                <a:gd name="connsiteY13" fmla="*/ 57647 h 994285"/>
                <a:gd name="connsiteX14" fmla="*/ 1336689 w 1336689"/>
                <a:gd name="connsiteY14" fmla="*/ 554769 h 994285"/>
                <a:gd name="connsiteX15" fmla="*/ 1040689 w 1336689"/>
                <a:gd name="connsiteY15" fmla="*/ 154782 h 994285"/>
                <a:gd name="connsiteX16" fmla="*/ 650164 w 1336689"/>
                <a:gd name="connsiteY16" fmla="*/ 0 h 994285"/>
                <a:gd name="connsiteX17" fmla="*/ 610408 w 1336689"/>
                <a:gd name="connsiteY17" fmla="*/ 4327 h 994285"/>
                <a:gd name="connsiteX0" fmla="*/ 610408 w 1336689"/>
                <a:gd name="connsiteY0" fmla="*/ 4327 h 994285"/>
                <a:gd name="connsiteX1" fmla="*/ 271547 w 1336689"/>
                <a:gd name="connsiteY1" fmla="*/ 200026 h 994285"/>
                <a:gd name="connsiteX2" fmla="*/ 0 w 1336689"/>
                <a:gd name="connsiteY2" fmla="*/ 612249 h 994285"/>
                <a:gd name="connsiteX3" fmla="*/ 552327 w 1336689"/>
                <a:gd name="connsiteY3" fmla="*/ 83156 h 994285"/>
                <a:gd name="connsiteX4" fmla="*/ 381084 w 1336689"/>
                <a:gd name="connsiteY4" fmla="*/ 359570 h 994285"/>
                <a:gd name="connsiteX5" fmla="*/ 309108 w 1336689"/>
                <a:gd name="connsiteY5" fmla="*/ 862944 h 994285"/>
                <a:gd name="connsiteX6" fmla="*/ 602540 w 1336689"/>
                <a:gd name="connsiteY6" fmla="*/ 89535 h 994285"/>
                <a:gd name="connsiteX7" fmla="*/ 596929 w 1336689"/>
                <a:gd name="connsiteY7" fmla="*/ 994285 h 994285"/>
                <a:gd name="connsiteX8" fmla="*/ 655052 w 1336689"/>
                <a:gd name="connsiteY8" fmla="*/ 61643 h 994285"/>
                <a:gd name="connsiteX9" fmla="*/ 822154 w 1336689"/>
                <a:gd name="connsiteY9" fmla="*/ 976002 h 994285"/>
                <a:gd name="connsiteX10" fmla="*/ 694166 w 1336689"/>
                <a:gd name="connsiteY10" fmla="*/ 85456 h 994285"/>
                <a:gd name="connsiteX11" fmla="*/ 1171411 w 1336689"/>
                <a:gd name="connsiteY11" fmla="*/ 784321 h 994285"/>
                <a:gd name="connsiteX12" fmla="*/ 950203 w 1336689"/>
                <a:gd name="connsiteY12" fmla="*/ 302419 h 994285"/>
                <a:gd name="connsiteX13" fmla="*/ 726097 w 1336689"/>
                <a:gd name="connsiteY13" fmla="*/ 57647 h 994285"/>
                <a:gd name="connsiteX14" fmla="*/ 1336689 w 1336689"/>
                <a:gd name="connsiteY14" fmla="*/ 554769 h 994285"/>
                <a:gd name="connsiteX15" fmla="*/ 1040689 w 1336689"/>
                <a:gd name="connsiteY15" fmla="*/ 154782 h 994285"/>
                <a:gd name="connsiteX16" fmla="*/ 650164 w 1336689"/>
                <a:gd name="connsiteY16" fmla="*/ 0 h 994285"/>
                <a:gd name="connsiteX17" fmla="*/ 610408 w 1336689"/>
                <a:gd name="connsiteY17" fmla="*/ 4327 h 994285"/>
                <a:gd name="connsiteX0" fmla="*/ 610408 w 1336689"/>
                <a:gd name="connsiteY0" fmla="*/ 4327 h 994285"/>
                <a:gd name="connsiteX1" fmla="*/ 271547 w 1336689"/>
                <a:gd name="connsiteY1" fmla="*/ 200026 h 994285"/>
                <a:gd name="connsiteX2" fmla="*/ 0 w 1336689"/>
                <a:gd name="connsiteY2" fmla="*/ 612249 h 994285"/>
                <a:gd name="connsiteX3" fmla="*/ 552327 w 1336689"/>
                <a:gd name="connsiteY3" fmla="*/ 83156 h 994285"/>
                <a:gd name="connsiteX4" fmla="*/ 381084 w 1336689"/>
                <a:gd name="connsiteY4" fmla="*/ 359570 h 994285"/>
                <a:gd name="connsiteX5" fmla="*/ 309108 w 1336689"/>
                <a:gd name="connsiteY5" fmla="*/ 862944 h 994285"/>
                <a:gd name="connsiteX6" fmla="*/ 602540 w 1336689"/>
                <a:gd name="connsiteY6" fmla="*/ 89535 h 994285"/>
                <a:gd name="connsiteX7" fmla="*/ 596929 w 1336689"/>
                <a:gd name="connsiteY7" fmla="*/ 994285 h 994285"/>
                <a:gd name="connsiteX8" fmla="*/ 655052 w 1336689"/>
                <a:gd name="connsiteY8" fmla="*/ 61643 h 994285"/>
                <a:gd name="connsiteX9" fmla="*/ 822154 w 1336689"/>
                <a:gd name="connsiteY9" fmla="*/ 976002 h 994285"/>
                <a:gd name="connsiteX10" fmla="*/ 694166 w 1336689"/>
                <a:gd name="connsiteY10" fmla="*/ 85456 h 994285"/>
                <a:gd name="connsiteX11" fmla="*/ 1171411 w 1336689"/>
                <a:gd name="connsiteY11" fmla="*/ 784321 h 994285"/>
                <a:gd name="connsiteX12" fmla="*/ 950203 w 1336689"/>
                <a:gd name="connsiteY12" fmla="*/ 302419 h 994285"/>
                <a:gd name="connsiteX13" fmla="*/ 726097 w 1336689"/>
                <a:gd name="connsiteY13" fmla="*/ 57647 h 994285"/>
                <a:gd name="connsiteX14" fmla="*/ 1336689 w 1336689"/>
                <a:gd name="connsiteY14" fmla="*/ 554769 h 994285"/>
                <a:gd name="connsiteX15" fmla="*/ 1040689 w 1336689"/>
                <a:gd name="connsiteY15" fmla="*/ 154782 h 994285"/>
                <a:gd name="connsiteX16" fmla="*/ 650164 w 1336689"/>
                <a:gd name="connsiteY16" fmla="*/ 0 h 994285"/>
                <a:gd name="connsiteX17" fmla="*/ 610408 w 1336689"/>
                <a:gd name="connsiteY17" fmla="*/ 4327 h 994285"/>
                <a:gd name="connsiteX0" fmla="*/ 610408 w 1336689"/>
                <a:gd name="connsiteY0" fmla="*/ 4327 h 994285"/>
                <a:gd name="connsiteX1" fmla="*/ 271547 w 1336689"/>
                <a:gd name="connsiteY1" fmla="*/ 200026 h 994285"/>
                <a:gd name="connsiteX2" fmla="*/ 0 w 1336689"/>
                <a:gd name="connsiteY2" fmla="*/ 612249 h 994285"/>
                <a:gd name="connsiteX3" fmla="*/ 552327 w 1336689"/>
                <a:gd name="connsiteY3" fmla="*/ 83156 h 994285"/>
                <a:gd name="connsiteX4" fmla="*/ 381084 w 1336689"/>
                <a:gd name="connsiteY4" fmla="*/ 359570 h 994285"/>
                <a:gd name="connsiteX5" fmla="*/ 309108 w 1336689"/>
                <a:gd name="connsiteY5" fmla="*/ 862944 h 994285"/>
                <a:gd name="connsiteX6" fmla="*/ 602540 w 1336689"/>
                <a:gd name="connsiteY6" fmla="*/ 89535 h 994285"/>
                <a:gd name="connsiteX7" fmla="*/ 596929 w 1336689"/>
                <a:gd name="connsiteY7" fmla="*/ 994285 h 994285"/>
                <a:gd name="connsiteX8" fmla="*/ 655052 w 1336689"/>
                <a:gd name="connsiteY8" fmla="*/ 61643 h 994285"/>
                <a:gd name="connsiteX9" fmla="*/ 822154 w 1336689"/>
                <a:gd name="connsiteY9" fmla="*/ 976002 h 994285"/>
                <a:gd name="connsiteX10" fmla="*/ 694166 w 1336689"/>
                <a:gd name="connsiteY10" fmla="*/ 85456 h 994285"/>
                <a:gd name="connsiteX11" fmla="*/ 1171411 w 1336689"/>
                <a:gd name="connsiteY11" fmla="*/ 784321 h 994285"/>
                <a:gd name="connsiteX12" fmla="*/ 950203 w 1336689"/>
                <a:gd name="connsiteY12" fmla="*/ 302419 h 994285"/>
                <a:gd name="connsiteX13" fmla="*/ 726097 w 1336689"/>
                <a:gd name="connsiteY13" fmla="*/ 57647 h 994285"/>
                <a:gd name="connsiteX14" fmla="*/ 1336689 w 1336689"/>
                <a:gd name="connsiteY14" fmla="*/ 554769 h 994285"/>
                <a:gd name="connsiteX15" fmla="*/ 1040689 w 1336689"/>
                <a:gd name="connsiteY15" fmla="*/ 154782 h 994285"/>
                <a:gd name="connsiteX16" fmla="*/ 650164 w 1336689"/>
                <a:gd name="connsiteY16" fmla="*/ 0 h 994285"/>
                <a:gd name="connsiteX17" fmla="*/ 610408 w 1336689"/>
                <a:gd name="connsiteY17" fmla="*/ 4327 h 994285"/>
                <a:gd name="connsiteX0" fmla="*/ 610408 w 1336689"/>
                <a:gd name="connsiteY0" fmla="*/ 4327 h 994285"/>
                <a:gd name="connsiteX1" fmla="*/ 271547 w 1336689"/>
                <a:gd name="connsiteY1" fmla="*/ 200026 h 994285"/>
                <a:gd name="connsiteX2" fmla="*/ 0 w 1336689"/>
                <a:gd name="connsiteY2" fmla="*/ 612249 h 994285"/>
                <a:gd name="connsiteX3" fmla="*/ 552327 w 1336689"/>
                <a:gd name="connsiteY3" fmla="*/ 83156 h 994285"/>
                <a:gd name="connsiteX4" fmla="*/ 381084 w 1336689"/>
                <a:gd name="connsiteY4" fmla="*/ 359570 h 994285"/>
                <a:gd name="connsiteX5" fmla="*/ 309108 w 1336689"/>
                <a:gd name="connsiteY5" fmla="*/ 862944 h 994285"/>
                <a:gd name="connsiteX6" fmla="*/ 602540 w 1336689"/>
                <a:gd name="connsiteY6" fmla="*/ 89535 h 994285"/>
                <a:gd name="connsiteX7" fmla="*/ 596929 w 1336689"/>
                <a:gd name="connsiteY7" fmla="*/ 994285 h 994285"/>
                <a:gd name="connsiteX8" fmla="*/ 655052 w 1336689"/>
                <a:gd name="connsiteY8" fmla="*/ 61643 h 994285"/>
                <a:gd name="connsiteX9" fmla="*/ 822154 w 1336689"/>
                <a:gd name="connsiteY9" fmla="*/ 976002 h 994285"/>
                <a:gd name="connsiteX10" fmla="*/ 694166 w 1336689"/>
                <a:gd name="connsiteY10" fmla="*/ 85456 h 994285"/>
                <a:gd name="connsiteX11" fmla="*/ 1171411 w 1336689"/>
                <a:gd name="connsiteY11" fmla="*/ 784321 h 994285"/>
                <a:gd name="connsiteX12" fmla="*/ 950203 w 1336689"/>
                <a:gd name="connsiteY12" fmla="*/ 302419 h 994285"/>
                <a:gd name="connsiteX13" fmla="*/ 726097 w 1336689"/>
                <a:gd name="connsiteY13" fmla="*/ 57647 h 994285"/>
                <a:gd name="connsiteX14" fmla="*/ 1336689 w 1336689"/>
                <a:gd name="connsiteY14" fmla="*/ 554769 h 994285"/>
                <a:gd name="connsiteX15" fmla="*/ 1040689 w 1336689"/>
                <a:gd name="connsiteY15" fmla="*/ 154782 h 994285"/>
                <a:gd name="connsiteX16" fmla="*/ 650164 w 1336689"/>
                <a:gd name="connsiteY16" fmla="*/ 0 h 994285"/>
                <a:gd name="connsiteX17" fmla="*/ 610408 w 1336689"/>
                <a:gd name="connsiteY17" fmla="*/ 4327 h 994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336689" h="994285">
                  <a:moveTo>
                    <a:pt x="610408" y="4327"/>
                  </a:moveTo>
                  <a:cubicBezTo>
                    <a:pt x="472847" y="67178"/>
                    <a:pt x="366245" y="132412"/>
                    <a:pt x="271547" y="200026"/>
                  </a:cubicBezTo>
                  <a:cubicBezTo>
                    <a:pt x="122294" y="321559"/>
                    <a:pt x="56385" y="478810"/>
                    <a:pt x="0" y="612249"/>
                  </a:cubicBezTo>
                  <a:cubicBezTo>
                    <a:pt x="183315" y="292215"/>
                    <a:pt x="288049" y="219833"/>
                    <a:pt x="552327" y="83156"/>
                  </a:cubicBezTo>
                  <a:cubicBezTo>
                    <a:pt x="502390" y="190375"/>
                    <a:pt x="431021" y="252351"/>
                    <a:pt x="381084" y="359570"/>
                  </a:cubicBezTo>
                  <a:cubicBezTo>
                    <a:pt x="302324" y="527361"/>
                    <a:pt x="309287" y="695153"/>
                    <a:pt x="309108" y="862944"/>
                  </a:cubicBezTo>
                  <a:cubicBezTo>
                    <a:pt x="353738" y="421785"/>
                    <a:pt x="395985" y="387819"/>
                    <a:pt x="602540" y="89535"/>
                  </a:cubicBezTo>
                  <a:cubicBezTo>
                    <a:pt x="600670" y="391118"/>
                    <a:pt x="598799" y="692702"/>
                    <a:pt x="596929" y="994285"/>
                  </a:cubicBezTo>
                  <a:lnTo>
                    <a:pt x="655052" y="61643"/>
                  </a:lnTo>
                  <a:lnTo>
                    <a:pt x="822154" y="976002"/>
                  </a:lnTo>
                  <a:cubicBezTo>
                    <a:pt x="795367" y="677566"/>
                    <a:pt x="749528" y="386274"/>
                    <a:pt x="694166" y="85456"/>
                  </a:cubicBezTo>
                  <a:cubicBezTo>
                    <a:pt x="886585" y="246974"/>
                    <a:pt x="1079004" y="544222"/>
                    <a:pt x="1171411" y="784321"/>
                  </a:cubicBezTo>
                  <a:cubicBezTo>
                    <a:pt x="1123869" y="610193"/>
                    <a:pt x="1042989" y="450353"/>
                    <a:pt x="950203" y="302419"/>
                  </a:cubicBezTo>
                  <a:lnTo>
                    <a:pt x="726097" y="57647"/>
                  </a:lnTo>
                  <a:cubicBezTo>
                    <a:pt x="1017734" y="120167"/>
                    <a:pt x="1137920" y="249362"/>
                    <a:pt x="1336689" y="554769"/>
                  </a:cubicBezTo>
                  <a:cubicBezTo>
                    <a:pt x="1254183" y="407842"/>
                    <a:pt x="1180510" y="277406"/>
                    <a:pt x="1040689" y="154782"/>
                  </a:cubicBezTo>
                  <a:cubicBezTo>
                    <a:pt x="922299" y="84545"/>
                    <a:pt x="732196" y="16741"/>
                    <a:pt x="650164" y="0"/>
                  </a:cubicBezTo>
                  <a:lnTo>
                    <a:pt x="610408" y="432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38" name="Freeform 10">
              <a:extLst>
                <a:ext uri="{FF2B5EF4-FFF2-40B4-BE49-F238E27FC236}">
                  <a16:creationId xmlns:a16="http://schemas.microsoft.com/office/drawing/2014/main" id="{4CC196DF-92EE-418D-8AFC-D4BB56E5C24E}"/>
                </a:ext>
              </a:extLst>
            </p:cNvPr>
            <p:cNvSpPr/>
            <p:nvPr/>
          </p:nvSpPr>
          <p:spPr>
            <a:xfrm rot="3110647" flipH="1">
              <a:off x="3717171" y="5218156"/>
              <a:ext cx="126697" cy="695274"/>
            </a:xfrm>
            <a:custGeom>
              <a:avLst/>
              <a:gdLst/>
              <a:ahLst/>
              <a:cxnLst/>
              <a:rect l="l" t="t" r="r" b="b"/>
              <a:pathLst>
                <a:path w="146824" h="805728">
                  <a:moveTo>
                    <a:pt x="28967" y="776"/>
                  </a:moveTo>
                  <a:lnTo>
                    <a:pt x="34704" y="0"/>
                  </a:lnTo>
                  <a:cubicBezTo>
                    <a:pt x="35278" y="146"/>
                    <a:pt x="35860" y="297"/>
                    <a:pt x="36429" y="581"/>
                  </a:cubicBezTo>
                  <a:lnTo>
                    <a:pt x="65109" y="82021"/>
                  </a:lnTo>
                  <a:cubicBezTo>
                    <a:pt x="100515" y="321247"/>
                    <a:pt x="129665" y="553285"/>
                    <a:pt x="146824" y="790913"/>
                  </a:cubicBezTo>
                  <a:lnTo>
                    <a:pt x="37890" y="49954"/>
                  </a:lnTo>
                  <a:lnTo>
                    <a:pt x="0" y="805728"/>
                  </a:lnTo>
                  <a:lnTo>
                    <a:pt x="3506" y="1029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39" name="Freeform 80">
              <a:extLst>
                <a:ext uri="{FF2B5EF4-FFF2-40B4-BE49-F238E27FC236}">
                  <a16:creationId xmlns:a16="http://schemas.microsoft.com/office/drawing/2014/main" id="{824F03A5-F847-4918-890F-3F2AEFC0FF37}"/>
                </a:ext>
              </a:extLst>
            </p:cNvPr>
            <p:cNvSpPr/>
            <p:nvPr/>
          </p:nvSpPr>
          <p:spPr>
            <a:xfrm rot="1873218">
              <a:off x="3899211" y="4959482"/>
              <a:ext cx="418104" cy="698519"/>
            </a:xfrm>
            <a:custGeom>
              <a:avLst/>
              <a:gdLst/>
              <a:ahLst/>
              <a:cxnLst/>
              <a:rect l="l" t="t" r="r" b="b"/>
              <a:pathLst>
                <a:path w="418104" h="698519">
                  <a:moveTo>
                    <a:pt x="397924" y="2731"/>
                  </a:moveTo>
                  <a:lnTo>
                    <a:pt x="418104" y="0"/>
                  </a:lnTo>
                  <a:lnTo>
                    <a:pt x="392642" y="102124"/>
                  </a:lnTo>
                  <a:cubicBezTo>
                    <a:pt x="392693" y="92009"/>
                    <a:pt x="392744" y="81894"/>
                    <a:pt x="392794" y="71780"/>
                  </a:cubicBezTo>
                  <a:cubicBezTo>
                    <a:pt x="258142" y="313497"/>
                    <a:pt x="230601" y="341022"/>
                    <a:pt x="201507" y="698519"/>
                  </a:cubicBezTo>
                  <a:cubicBezTo>
                    <a:pt x="201623" y="562547"/>
                    <a:pt x="197084" y="426576"/>
                    <a:pt x="248428" y="290605"/>
                  </a:cubicBezTo>
                  <a:cubicBezTo>
                    <a:pt x="280982" y="203719"/>
                    <a:pt x="327507" y="153496"/>
                    <a:pt x="360060" y="66611"/>
                  </a:cubicBezTo>
                  <a:cubicBezTo>
                    <a:pt x="187778" y="177368"/>
                    <a:pt x="119503" y="236024"/>
                    <a:pt x="0" y="495367"/>
                  </a:cubicBezTo>
                  <a:cubicBezTo>
                    <a:pt x="36757" y="387232"/>
                    <a:pt x="79723" y="259803"/>
                    <a:pt x="177022" y="161317"/>
                  </a:cubicBezTo>
                  <a:cubicBezTo>
                    <a:pt x="238755" y="106525"/>
                    <a:pt x="308248" y="53662"/>
                    <a:pt x="397924" y="273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40" name="Freeform 82">
              <a:extLst>
                <a:ext uri="{FF2B5EF4-FFF2-40B4-BE49-F238E27FC236}">
                  <a16:creationId xmlns:a16="http://schemas.microsoft.com/office/drawing/2014/main" id="{7DE3A9DA-EAA2-44D0-8489-D59E1FA3BE31}"/>
                </a:ext>
              </a:extLst>
            </p:cNvPr>
            <p:cNvSpPr/>
            <p:nvPr/>
          </p:nvSpPr>
          <p:spPr>
            <a:xfrm rot="1318805" flipH="1">
              <a:off x="3985361" y="5642449"/>
              <a:ext cx="126697" cy="695274"/>
            </a:xfrm>
            <a:custGeom>
              <a:avLst/>
              <a:gdLst/>
              <a:ahLst/>
              <a:cxnLst/>
              <a:rect l="l" t="t" r="r" b="b"/>
              <a:pathLst>
                <a:path w="146824" h="805728">
                  <a:moveTo>
                    <a:pt x="28967" y="776"/>
                  </a:moveTo>
                  <a:lnTo>
                    <a:pt x="34704" y="0"/>
                  </a:lnTo>
                  <a:cubicBezTo>
                    <a:pt x="35278" y="146"/>
                    <a:pt x="35860" y="297"/>
                    <a:pt x="36429" y="581"/>
                  </a:cubicBezTo>
                  <a:lnTo>
                    <a:pt x="65109" y="82021"/>
                  </a:lnTo>
                  <a:cubicBezTo>
                    <a:pt x="100515" y="321247"/>
                    <a:pt x="129665" y="553285"/>
                    <a:pt x="146824" y="790913"/>
                  </a:cubicBezTo>
                  <a:lnTo>
                    <a:pt x="37890" y="49954"/>
                  </a:lnTo>
                  <a:lnTo>
                    <a:pt x="0" y="805728"/>
                  </a:lnTo>
                  <a:lnTo>
                    <a:pt x="3506" y="1029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41" name="Freeform 83">
              <a:extLst>
                <a:ext uri="{FF2B5EF4-FFF2-40B4-BE49-F238E27FC236}">
                  <a16:creationId xmlns:a16="http://schemas.microsoft.com/office/drawing/2014/main" id="{C2BDE614-B41F-4869-A56C-0C3DF10E6C67}"/>
                </a:ext>
              </a:extLst>
            </p:cNvPr>
            <p:cNvSpPr/>
            <p:nvPr/>
          </p:nvSpPr>
          <p:spPr>
            <a:xfrm rot="256526" flipH="1">
              <a:off x="4263309" y="5368142"/>
              <a:ext cx="126697" cy="695274"/>
            </a:xfrm>
            <a:custGeom>
              <a:avLst/>
              <a:gdLst/>
              <a:ahLst/>
              <a:cxnLst/>
              <a:rect l="l" t="t" r="r" b="b"/>
              <a:pathLst>
                <a:path w="146824" h="805728">
                  <a:moveTo>
                    <a:pt x="28967" y="776"/>
                  </a:moveTo>
                  <a:lnTo>
                    <a:pt x="34704" y="0"/>
                  </a:lnTo>
                  <a:cubicBezTo>
                    <a:pt x="35278" y="146"/>
                    <a:pt x="35860" y="297"/>
                    <a:pt x="36429" y="581"/>
                  </a:cubicBezTo>
                  <a:lnTo>
                    <a:pt x="65109" y="82021"/>
                  </a:lnTo>
                  <a:cubicBezTo>
                    <a:pt x="100515" y="321247"/>
                    <a:pt x="129665" y="553285"/>
                    <a:pt x="146824" y="790913"/>
                  </a:cubicBezTo>
                  <a:lnTo>
                    <a:pt x="37890" y="49954"/>
                  </a:lnTo>
                  <a:lnTo>
                    <a:pt x="0" y="805728"/>
                  </a:lnTo>
                  <a:lnTo>
                    <a:pt x="3506" y="1029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42" name="Freeform 84">
              <a:extLst>
                <a:ext uri="{FF2B5EF4-FFF2-40B4-BE49-F238E27FC236}">
                  <a16:creationId xmlns:a16="http://schemas.microsoft.com/office/drawing/2014/main" id="{FB7FDD27-1BBD-422F-898D-323032852FF5}"/>
                </a:ext>
              </a:extLst>
            </p:cNvPr>
            <p:cNvSpPr/>
            <p:nvPr/>
          </p:nvSpPr>
          <p:spPr>
            <a:xfrm rot="1453040">
              <a:off x="4062935" y="5244480"/>
              <a:ext cx="126697" cy="695274"/>
            </a:xfrm>
            <a:custGeom>
              <a:avLst/>
              <a:gdLst/>
              <a:ahLst/>
              <a:cxnLst/>
              <a:rect l="l" t="t" r="r" b="b"/>
              <a:pathLst>
                <a:path w="146824" h="805728">
                  <a:moveTo>
                    <a:pt x="28967" y="776"/>
                  </a:moveTo>
                  <a:lnTo>
                    <a:pt x="34704" y="0"/>
                  </a:lnTo>
                  <a:cubicBezTo>
                    <a:pt x="35278" y="146"/>
                    <a:pt x="35860" y="297"/>
                    <a:pt x="36429" y="581"/>
                  </a:cubicBezTo>
                  <a:lnTo>
                    <a:pt x="65109" y="82021"/>
                  </a:lnTo>
                  <a:cubicBezTo>
                    <a:pt x="100515" y="321247"/>
                    <a:pt x="129665" y="553285"/>
                    <a:pt x="146824" y="790913"/>
                  </a:cubicBezTo>
                  <a:lnTo>
                    <a:pt x="37890" y="49954"/>
                  </a:lnTo>
                  <a:lnTo>
                    <a:pt x="0" y="805728"/>
                  </a:lnTo>
                  <a:lnTo>
                    <a:pt x="3506" y="1029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43" name="Freeform 85">
              <a:extLst>
                <a:ext uri="{FF2B5EF4-FFF2-40B4-BE49-F238E27FC236}">
                  <a16:creationId xmlns:a16="http://schemas.microsoft.com/office/drawing/2014/main" id="{C82BE990-A89A-451E-8E82-6496BFC1972C}"/>
                </a:ext>
              </a:extLst>
            </p:cNvPr>
            <p:cNvSpPr/>
            <p:nvPr/>
          </p:nvSpPr>
          <p:spPr>
            <a:xfrm rot="20428859">
              <a:off x="4767467" y="5833485"/>
              <a:ext cx="101963" cy="559541"/>
            </a:xfrm>
            <a:custGeom>
              <a:avLst/>
              <a:gdLst/>
              <a:ahLst/>
              <a:cxnLst/>
              <a:rect l="l" t="t" r="r" b="b"/>
              <a:pathLst>
                <a:path w="146824" h="805728">
                  <a:moveTo>
                    <a:pt x="28967" y="776"/>
                  </a:moveTo>
                  <a:lnTo>
                    <a:pt x="34704" y="0"/>
                  </a:lnTo>
                  <a:cubicBezTo>
                    <a:pt x="35278" y="146"/>
                    <a:pt x="35860" y="297"/>
                    <a:pt x="36429" y="581"/>
                  </a:cubicBezTo>
                  <a:lnTo>
                    <a:pt x="65109" y="82021"/>
                  </a:lnTo>
                  <a:cubicBezTo>
                    <a:pt x="100515" y="321247"/>
                    <a:pt x="129665" y="553285"/>
                    <a:pt x="146824" y="790913"/>
                  </a:cubicBezTo>
                  <a:lnTo>
                    <a:pt x="37890" y="49954"/>
                  </a:lnTo>
                  <a:lnTo>
                    <a:pt x="0" y="805728"/>
                  </a:lnTo>
                  <a:lnTo>
                    <a:pt x="3506" y="1029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44" name="Freeform 86">
              <a:extLst>
                <a:ext uri="{FF2B5EF4-FFF2-40B4-BE49-F238E27FC236}">
                  <a16:creationId xmlns:a16="http://schemas.microsoft.com/office/drawing/2014/main" id="{61A915CA-A13E-4904-AE1D-A55456708407}"/>
                </a:ext>
              </a:extLst>
            </p:cNvPr>
            <p:cNvSpPr/>
            <p:nvPr/>
          </p:nvSpPr>
          <p:spPr>
            <a:xfrm rot="17799804" flipH="1">
              <a:off x="5152765" y="5114915"/>
              <a:ext cx="101963" cy="559541"/>
            </a:xfrm>
            <a:custGeom>
              <a:avLst/>
              <a:gdLst/>
              <a:ahLst/>
              <a:cxnLst/>
              <a:rect l="l" t="t" r="r" b="b"/>
              <a:pathLst>
                <a:path w="146824" h="805728">
                  <a:moveTo>
                    <a:pt x="28967" y="776"/>
                  </a:moveTo>
                  <a:lnTo>
                    <a:pt x="34704" y="0"/>
                  </a:lnTo>
                  <a:cubicBezTo>
                    <a:pt x="35278" y="146"/>
                    <a:pt x="35860" y="297"/>
                    <a:pt x="36429" y="581"/>
                  </a:cubicBezTo>
                  <a:lnTo>
                    <a:pt x="65109" y="82021"/>
                  </a:lnTo>
                  <a:cubicBezTo>
                    <a:pt x="100515" y="321247"/>
                    <a:pt x="129665" y="553285"/>
                    <a:pt x="146824" y="790913"/>
                  </a:cubicBezTo>
                  <a:lnTo>
                    <a:pt x="37890" y="49954"/>
                  </a:lnTo>
                  <a:lnTo>
                    <a:pt x="0" y="805728"/>
                  </a:lnTo>
                  <a:lnTo>
                    <a:pt x="3506" y="1029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45" name="Freeform 87">
              <a:extLst>
                <a:ext uri="{FF2B5EF4-FFF2-40B4-BE49-F238E27FC236}">
                  <a16:creationId xmlns:a16="http://schemas.microsoft.com/office/drawing/2014/main" id="{28994EF8-0518-434E-BF36-1662882DD252}"/>
                </a:ext>
              </a:extLst>
            </p:cNvPr>
            <p:cNvSpPr/>
            <p:nvPr/>
          </p:nvSpPr>
          <p:spPr>
            <a:xfrm rot="16678242">
              <a:off x="4939097" y="5389893"/>
              <a:ext cx="304202" cy="508225"/>
            </a:xfrm>
            <a:custGeom>
              <a:avLst/>
              <a:gdLst/>
              <a:ahLst/>
              <a:cxnLst/>
              <a:rect l="l" t="t" r="r" b="b"/>
              <a:pathLst>
                <a:path w="418104" h="698519">
                  <a:moveTo>
                    <a:pt x="397924" y="2731"/>
                  </a:moveTo>
                  <a:lnTo>
                    <a:pt x="418104" y="0"/>
                  </a:lnTo>
                  <a:lnTo>
                    <a:pt x="392642" y="102124"/>
                  </a:lnTo>
                  <a:cubicBezTo>
                    <a:pt x="392693" y="92009"/>
                    <a:pt x="392744" y="81894"/>
                    <a:pt x="392794" y="71780"/>
                  </a:cubicBezTo>
                  <a:cubicBezTo>
                    <a:pt x="258142" y="313497"/>
                    <a:pt x="230601" y="341022"/>
                    <a:pt x="201507" y="698519"/>
                  </a:cubicBezTo>
                  <a:cubicBezTo>
                    <a:pt x="201623" y="562547"/>
                    <a:pt x="197084" y="426576"/>
                    <a:pt x="248428" y="290605"/>
                  </a:cubicBezTo>
                  <a:cubicBezTo>
                    <a:pt x="280982" y="203719"/>
                    <a:pt x="327507" y="153496"/>
                    <a:pt x="360060" y="66611"/>
                  </a:cubicBezTo>
                  <a:cubicBezTo>
                    <a:pt x="187778" y="177368"/>
                    <a:pt x="119503" y="236024"/>
                    <a:pt x="0" y="495367"/>
                  </a:cubicBezTo>
                  <a:cubicBezTo>
                    <a:pt x="36757" y="387232"/>
                    <a:pt x="79723" y="259803"/>
                    <a:pt x="177022" y="161317"/>
                  </a:cubicBezTo>
                  <a:cubicBezTo>
                    <a:pt x="238755" y="106525"/>
                    <a:pt x="308248" y="53662"/>
                    <a:pt x="397924" y="273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46" name="Freeform 88">
              <a:extLst>
                <a:ext uri="{FF2B5EF4-FFF2-40B4-BE49-F238E27FC236}">
                  <a16:creationId xmlns:a16="http://schemas.microsoft.com/office/drawing/2014/main" id="{AF1B3789-B078-4F35-B008-F90596FA6F9B}"/>
                </a:ext>
              </a:extLst>
            </p:cNvPr>
            <p:cNvSpPr/>
            <p:nvPr/>
          </p:nvSpPr>
          <p:spPr>
            <a:xfrm rot="1953358" flipH="1">
              <a:off x="4353854" y="5871794"/>
              <a:ext cx="304202" cy="508225"/>
            </a:xfrm>
            <a:custGeom>
              <a:avLst/>
              <a:gdLst/>
              <a:ahLst/>
              <a:cxnLst/>
              <a:rect l="l" t="t" r="r" b="b"/>
              <a:pathLst>
                <a:path w="418104" h="698519">
                  <a:moveTo>
                    <a:pt x="397924" y="2731"/>
                  </a:moveTo>
                  <a:lnTo>
                    <a:pt x="418104" y="0"/>
                  </a:lnTo>
                  <a:lnTo>
                    <a:pt x="392642" y="102124"/>
                  </a:lnTo>
                  <a:cubicBezTo>
                    <a:pt x="392693" y="92009"/>
                    <a:pt x="392744" y="81894"/>
                    <a:pt x="392794" y="71780"/>
                  </a:cubicBezTo>
                  <a:cubicBezTo>
                    <a:pt x="258142" y="313497"/>
                    <a:pt x="230601" y="341022"/>
                    <a:pt x="201507" y="698519"/>
                  </a:cubicBezTo>
                  <a:cubicBezTo>
                    <a:pt x="201623" y="562547"/>
                    <a:pt x="197084" y="426576"/>
                    <a:pt x="248428" y="290605"/>
                  </a:cubicBezTo>
                  <a:cubicBezTo>
                    <a:pt x="280982" y="203719"/>
                    <a:pt x="327507" y="153496"/>
                    <a:pt x="360060" y="66611"/>
                  </a:cubicBezTo>
                  <a:cubicBezTo>
                    <a:pt x="187778" y="177368"/>
                    <a:pt x="119503" y="236024"/>
                    <a:pt x="0" y="495367"/>
                  </a:cubicBezTo>
                  <a:cubicBezTo>
                    <a:pt x="36757" y="387232"/>
                    <a:pt x="79723" y="259803"/>
                    <a:pt x="177022" y="161317"/>
                  </a:cubicBezTo>
                  <a:cubicBezTo>
                    <a:pt x="238755" y="106525"/>
                    <a:pt x="308248" y="53662"/>
                    <a:pt x="397924" y="273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47" name="Freeform 89">
              <a:extLst>
                <a:ext uri="{FF2B5EF4-FFF2-40B4-BE49-F238E27FC236}">
                  <a16:creationId xmlns:a16="http://schemas.microsoft.com/office/drawing/2014/main" id="{63995AE6-0DD7-4C80-97FD-C3BF7E8CDA72}"/>
                </a:ext>
              </a:extLst>
            </p:cNvPr>
            <p:cNvSpPr/>
            <p:nvPr/>
          </p:nvSpPr>
          <p:spPr>
            <a:xfrm rot="1953358" flipH="1">
              <a:off x="4844391" y="5745770"/>
              <a:ext cx="304202" cy="508225"/>
            </a:xfrm>
            <a:custGeom>
              <a:avLst/>
              <a:gdLst/>
              <a:ahLst/>
              <a:cxnLst/>
              <a:rect l="l" t="t" r="r" b="b"/>
              <a:pathLst>
                <a:path w="418104" h="698519">
                  <a:moveTo>
                    <a:pt x="397924" y="2731"/>
                  </a:moveTo>
                  <a:lnTo>
                    <a:pt x="418104" y="0"/>
                  </a:lnTo>
                  <a:lnTo>
                    <a:pt x="392642" y="102124"/>
                  </a:lnTo>
                  <a:cubicBezTo>
                    <a:pt x="392693" y="92009"/>
                    <a:pt x="392744" y="81894"/>
                    <a:pt x="392794" y="71780"/>
                  </a:cubicBezTo>
                  <a:cubicBezTo>
                    <a:pt x="258142" y="313497"/>
                    <a:pt x="230601" y="341022"/>
                    <a:pt x="201507" y="698519"/>
                  </a:cubicBezTo>
                  <a:cubicBezTo>
                    <a:pt x="201623" y="562547"/>
                    <a:pt x="197084" y="426576"/>
                    <a:pt x="248428" y="290605"/>
                  </a:cubicBezTo>
                  <a:cubicBezTo>
                    <a:pt x="280982" y="203719"/>
                    <a:pt x="327507" y="153496"/>
                    <a:pt x="360060" y="66611"/>
                  </a:cubicBezTo>
                  <a:cubicBezTo>
                    <a:pt x="187778" y="177368"/>
                    <a:pt x="119503" y="236024"/>
                    <a:pt x="0" y="495367"/>
                  </a:cubicBezTo>
                  <a:cubicBezTo>
                    <a:pt x="36757" y="387232"/>
                    <a:pt x="79723" y="259803"/>
                    <a:pt x="177022" y="161317"/>
                  </a:cubicBezTo>
                  <a:cubicBezTo>
                    <a:pt x="238755" y="106525"/>
                    <a:pt x="308248" y="53662"/>
                    <a:pt x="397924" y="273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48" name="Freeform 90">
              <a:extLst>
                <a:ext uri="{FF2B5EF4-FFF2-40B4-BE49-F238E27FC236}">
                  <a16:creationId xmlns:a16="http://schemas.microsoft.com/office/drawing/2014/main" id="{C387F408-2237-400B-834E-8E73A059F72A}"/>
                </a:ext>
              </a:extLst>
            </p:cNvPr>
            <p:cNvSpPr/>
            <p:nvPr/>
          </p:nvSpPr>
          <p:spPr>
            <a:xfrm rot="18020636">
              <a:off x="4841110" y="5178289"/>
              <a:ext cx="304202" cy="508225"/>
            </a:xfrm>
            <a:custGeom>
              <a:avLst/>
              <a:gdLst/>
              <a:ahLst/>
              <a:cxnLst/>
              <a:rect l="l" t="t" r="r" b="b"/>
              <a:pathLst>
                <a:path w="418104" h="698519">
                  <a:moveTo>
                    <a:pt x="397924" y="2731"/>
                  </a:moveTo>
                  <a:lnTo>
                    <a:pt x="418104" y="0"/>
                  </a:lnTo>
                  <a:lnTo>
                    <a:pt x="392642" y="102124"/>
                  </a:lnTo>
                  <a:cubicBezTo>
                    <a:pt x="392693" y="92009"/>
                    <a:pt x="392744" y="81894"/>
                    <a:pt x="392794" y="71780"/>
                  </a:cubicBezTo>
                  <a:cubicBezTo>
                    <a:pt x="258142" y="313497"/>
                    <a:pt x="230601" y="341022"/>
                    <a:pt x="201507" y="698519"/>
                  </a:cubicBezTo>
                  <a:cubicBezTo>
                    <a:pt x="201623" y="562547"/>
                    <a:pt x="197084" y="426576"/>
                    <a:pt x="248428" y="290605"/>
                  </a:cubicBezTo>
                  <a:cubicBezTo>
                    <a:pt x="280982" y="203719"/>
                    <a:pt x="327507" y="153496"/>
                    <a:pt x="360060" y="66611"/>
                  </a:cubicBezTo>
                  <a:cubicBezTo>
                    <a:pt x="187778" y="177368"/>
                    <a:pt x="119503" y="236024"/>
                    <a:pt x="0" y="495367"/>
                  </a:cubicBezTo>
                  <a:cubicBezTo>
                    <a:pt x="36757" y="387232"/>
                    <a:pt x="79723" y="259803"/>
                    <a:pt x="177022" y="161317"/>
                  </a:cubicBezTo>
                  <a:cubicBezTo>
                    <a:pt x="238755" y="106525"/>
                    <a:pt x="308248" y="53662"/>
                    <a:pt x="397924" y="273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49" name="Freeform 91">
              <a:extLst>
                <a:ext uri="{FF2B5EF4-FFF2-40B4-BE49-F238E27FC236}">
                  <a16:creationId xmlns:a16="http://schemas.microsoft.com/office/drawing/2014/main" id="{C5070710-0948-4581-A1AC-37BF807E8DA8}"/>
                </a:ext>
              </a:extLst>
            </p:cNvPr>
            <p:cNvSpPr/>
            <p:nvPr/>
          </p:nvSpPr>
          <p:spPr>
            <a:xfrm rot="19439538">
              <a:off x="4676160" y="5405253"/>
              <a:ext cx="304202" cy="508225"/>
            </a:xfrm>
            <a:custGeom>
              <a:avLst/>
              <a:gdLst/>
              <a:ahLst/>
              <a:cxnLst/>
              <a:rect l="l" t="t" r="r" b="b"/>
              <a:pathLst>
                <a:path w="418104" h="698519">
                  <a:moveTo>
                    <a:pt x="397924" y="2731"/>
                  </a:moveTo>
                  <a:lnTo>
                    <a:pt x="418104" y="0"/>
                  </a:lnTo>
                  <a:lnTo>
                    <a:pt x="392642" y="102124"/>
                  </a:lnTo>
                  <a:cubicBezTo>
                    <a:pt x="392693" y="92009"/>
                    <a:pt x="392744" y="81894"/>
                    <a:pt x="392794" y="71780"/>
                  </a:cubicBezTo>
                  <a:cubicBezTo>
                    <a:pt x="258142" y="313497"/>
                    <a:pt x="230601" y="341022"/>
                    <a:pt x="201507" y="698519"/>
                  </a:cubicBezTo>
                  <a:cubicBezTo>
                    <a:pt x="201623" y="562547"/>
                    <a:pt x="197084" y="426576"/>
                    <a:pt x="248428" y="290605"/>
                  </a:cubicBezTo>
                  <a:cubicBezTo>
                    <a:pt x="280982" y="203719"/>
                    <a:pt x="327507" y="153496"/>
                    <a:pt x="360060" y="66611"/>
                  </a:cubicBezTo>
                  <a:cubicBezTo>
                    <a:pt x="187778" y="177368"/>
                    <a:pt x="119503" y="236024"/>
                    <a:pt x="0" y="495367"/>
                  </a:cubicBezTo>
                  <a:cubicBezTo>
                    <a:pt x="36757" y="387232"/>
                    <a:pt x="79723" y="259803"/>
                    <a:pt x="177022" y="161317"/>
                  </a:cubicBezTo>
                  <a:cubicBezTo>
                    <a:pt x="238755" y="106525"/>
                    <a:pt x="308248" y="53662"/>
                    <a:pt x="397924" y="273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50" name="Freeform 92">
              <a:extLst>
                <a:ext uri="{FF2B5EF4-FFF2-40B4-BE49-F238E27FC236}">
                  <a16:creationId xmlns:a16="http://schemas.microsoft.com/office/drawing/2014/main" id="{A47F8C8E-4E36-44FC-A466-267501EEED45}"/>
                </a:ext>
              </a:extLst>
            </p:cNvPr>
            <p:cNvSpPr/>
            <p:nvPr/>
          </p:nvSpPr>
          <p:spPr>
            <a:xfrm rot="19439538">
              <a:off x="4307184" y="5646390"/>
              <a:ext cx="189756" cy="317022"/>
            </a:xfrm>
            <a:custGeom>
              <a:avLst/>
              <a:gdLst/>
              <a:ahLst/>
              <a:cxnLst/>
              <a:rect l="l" t="t" r="r" b="b"/>
              <a:pathLst>
                <a:path w="418104" h="698519">
                  <a:moveTo>
                    <a:pt x="397924" y="2731"/>
                  </a:moveTo>
                  <a:lnTo>
                    <a:pt x="418104" y="0"/>
                  </a:lnTo>
                  <a:lnTo>
                    <a:pt x="392642" y="102124"/>
                  </a:lnTo>
                  <a:cubicBezTo>
                    <a:pt x="392693" y="92009"/>
                    <a:pt x="392744" y="81894"/>
                    <a:pt x="392794" y="71780"/>
                  </a:cubicBezTo>
                  <a:cubicBezTo>
                    <a:pt x="258142" y="313497"/>
                    <a:pt x="230601" y="341022"/>
                    <a:pt x="201507" y="698519"/>
                  </a:cubicBezTo>
                  <a:cubicBezTo>
                    <a:pt x="201623" y="562547"/>
                    <a:pt x="197084" y="426576"/>
                    <a:pt x="248428" y="290605"/>
                  </a:cubicBezTo>
                  <a:cubicBezTo>
                    <a:pt x="280982" y="203719"/>
                    <a:pt x="327507" y="153496"/>
                    <a:pt x="360060" y="66611"/>
                  </a:cubicBezTo>
                  <a:cubicBezTo>
                    <a:pt x="187778" y="177368"/>
                    <a:pt x="119503" y="236024"/>
                    <a:pt x="0" y="495367"/>
                  </a:cubicBezTo>
                  <a:cubicBezTo>
                    <a:pt x="36757" y="387232"/>
                    <a:pt x="79723" y="259803"/>
                    <a:pt x="177022" y="161317"/>
                  </a:cubicBezTo>
                  <a:cubicBezTo>
                    <a:pt x="238755" y="106525"/>
                    <a:pt x="308248" y="53662"/>
                    <a:pt x="397924" y="273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51" name="Freeform 93">
              <a:extLst>
                <a:ext uri="{FF2B5EF4-FFF2-40B4-BE49-F238E27FC236}">
                  <a16:creationId xmlns:a16="http://schemas.microsoft.com/office/drawing/2014/main" id="{CD74DF2D-C721-4DC3-87A1-5A64263FAF7A}"/>
                </a:ext>
              </a:extLst>
            </p:cNvPr>
            <p:cNvSpPr/>
            <p:nvPr/>
          </p:nvSpPr>
          <p:spPr>
            <a:xfrm rot="20887601">
              <a:off x="3764972" y="5637027"/>
              <a:ext cx="189756" cy="317022"/>
            </a:xfrm>
            <a:custGeom>
              <a:avLst/>
              <a:gdLst/>
              <a:ahLst/>
              <a:cxnLst/>
              <a:rect l="l" t="t" r="r" b="b"/>
              <a:pathLst>
                <a:path w="418104" h="698519">
                  <a:moveTo>
                    <a:pt x="397924" y="2731"/>
                  </a:moveTo>
                  <a:lnTo>
                    <a:pt x="418104" y="0"/>
                  </a:lnTo>
                  <a:lnTo>
                    <a:pt x="392642" y="102124"/>
                  </a:lnTo>
                  <a:cubicBezTo>
                    <a:pt x="392693" y="92009"/>
                    <a:pt x="392744" y="81894"/>
                    <a:pt x="392794" y="71780"/>
                  </a:cubicBezTo>
                  <a:cubicBezTo>
                    <a:pt x="258142" y="313497"/>
                    <a:pt x="230601" y="341022"/>
                    <a:pt x="201507" y="698519"/>
                  </a:cubicBezTo>
                  <a:cubicBezTo>
                    <a:pt x="201623" y="562547"/>
                    <a:pt x="197084" y="426576"/>
                    <a:pt x="248428" y="290605"/>
                  </a:cubicBezTo>
                  <a:cubicBezTo>
                    <a:pt x="280982" y="203719"/>
                    <a:pt x="327507" y="153496"/>
                    <a:pt x="360060" y="66611"/>
                  </a:cubicBezTo>
                  <a:cubicBezTo>
                    <a:pt x="187778" y="177368"/>
                    <a:pt x="119503" y="236024"/>
                    <a:pt x="0" y="495367"/>
                  </a:cubicBezTo>
                  <a:cubicBezTo>
                    <a:pt x="36757" y="387232"/>
                    <a:pt x="79723" y="259803"/>
                    <a:pt x="177022" y="161317"/>
                  </a:cubicBezTo>
                  <a:cubicBezTo>
                    <a:pt x="238755" y="106525"/>
                    <a:pt x="308248" y="53662"/>
                    <a:pt x="397924" y="273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52" name="Freeform 94">
              <a:extLst>
                <a:ext uri="{FF2B5EF4-FFF2-40B4-BE49-F238E27FC236}">
                  <a16:creationId xmlns:a16="http://schemas.microsoft.com/office/drawing/2014/main" id="{BC41A6D3-4A95-4C3B-B42D-418213C6B4E4}"/>
                </a:ext>
              </a:extLst>
            </p:cNvPr>
            <p:cNvSpPr/>
            <p:nvPr/>
          </p:nvSpPr>
          <p:spPr>
            <a:xfrm rot="19308419">
              <a:off x="4084919" y="5986007"/>
              <a:ext cx="189756" cy="317022"/>
            </a:xfrm>
            <a:custGeom>
              <a:avLst/>
              <a:gdLst/>
              <a:ahLst/>
              <a:cxnLst/>
              <a:rect l="l" t="t" r="r" b="b"/>
              <a:pathLst>
                <a:path w="418104" h="698519">
                  <a:moveTo>
                    <a:pt x="397924" y="2731"/>
                  </a:moveTo>
                  <a:lnTo>
                    <a:pt x="418104" y="0"/>
                  </a:lnTo>
                  <a:lnTo>
                    <a:pt x="392642" y="102124"/>
                  </a:lnTo>
                  <a:cubicBezTo>
                    <a:pt x="392693" y="92009"/>
                    <a:pt x="392744" y="81894"/>
                    <a:pt x="392794" y="71780"/>
                  </a:cubicBezTo>
                  <a:cubicBezTo>
                    <a:pt x="258142" y="313497"/>
                    <a:pt x="230601" y="341022"/>
                    <a:pt x="201507" y="698519"/>
                  </a:cubicBezTo>
                  <a:cubicBezTo>
                    <a:pt x="201623" y="562547"/>
                    <a:pt x="197084" y="426576"/>
                    <a:pt x="248428" y="290605"/>
                  </a:cubicBezTo>
                  <a:cubicBezTo>
                    <a:pt x="280982" y="203719"/>
                    <a:pt x="327507" y="153496"/>
                    <a:pt x="360060" y="66611"/>
                  </a:cubicBezTo>
                  <a:cubicBezTo>
                    <a:pt x="187778" y="177368"/>
                    <a:pt x="119503" y="236024"/>
                    <a:pt x="0" y="495367"/>
                  </a:cubicBezTo>
                  <a:cubicBezTo>
                    <a:pt x="36757" y="387232"/>
                    <a:pt x="79723" y="259803"/>
                    <a:pt x="177022" y="161317"/>
                  </a:cubicBezTo>
                  <a:cubicBezTo>
                    <a:pt x="238755" y="106525"/>
                    <a:pt x="308248" y="53662"/>
                    <a:pt x="397924" y="273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53" name="Freeform 95">
              <a:extLst>
                <a:ext uri="{FF2B5EF4-FFF2-40B4-BE49-F238E27FC236}">
                  <a16:creationId xmlns:a16="http://schemas.microsoft.com/office/drawing/2014/main" id="{1384E6A3-458C-43A0-9205-869195FD19F2}"/>
                </a:ext>
              </a:extLst>
            </p:cNvPr>
            <p:cNvSpPr/>
            <p:nvPr/>
          </p:nvSpPr>
          <p:spPr>
            <a:xfrm rot="915568">
              <a:off x="4293387" y="5851911"/>
              <a:ext cx="189756" cy="317022"/>
            </a:xfrm>
            <a:custGeom>
              <a:avLst/>
              <a:gdLst/>
              <a:ahLst/>
              <a:cxnLst/>
              <a:rect l="l" t="t" r="r" b="b"/>
              <a:pathLst>
                <a:path w="418104" h="698519">
                  <a:moveTo>
                    <a:pt x="397924" y="2731"/>
                  </a:moveTo>
                  <a:lnTo>
                    <a:pt x="418104" y="0"/>
                  </a:lnTo>
                  <a:lnTo>
                    <a:pt x="392642" y="102124"/>
                  </a:lnTo>
                  <a:cubicBezTo>
                    <a:pt x="392693" y="92009"/>
                    <a:pt x="392744" y="81894"/>
                    <a:pt x="392794" y="71780"/>
                  </a:cubicBezTo>
                  <a:cubicBezTo>
                    <a:pt x="258142" y="313497"/>
                    <a:pt x="230601" y="341022"/>
                    <a:pt x="201507" y="698519"/>
                  </a:cubicBezTo>
                  <a:cubicBezTo>
                    <a:pt x="201623" y="562547"/>
                    <a:pt x="197084" y="426576"/>
                    <a:pt x="248428" y="290605"/>
                  </a:cubicBezTo>
                  <a:cubicBezTo>
                    <a:pt x="280982" y="203719"/>
                    <a:pt x="327507" y="153496"/>
                    <a:pt x="360060" y="66611"/>
                  </a:cubicBezTo>
                  <a:cubicBezTo>
                    <a:pt x="187778" y="177368"/>
                    <a:pt x="119503" y="236024"/>
                    <a:pt x="0" y="495367"/>
                  </a:cubicBezTo>
                  <a:cubicBezTo>
                    <a:pt x="36757" y="387232"/>
                    <a:pt x="79723" y="259803"/>
                    <a:pt x="177022" y="161317"/>
                  </a:cubicBezTo>
                  <a:cubicBezTo>
                    <a:pt x="238755" y="106525"/>
                    <a:pt x="308248" y="53662"/>
                    <a:pt x="397924" y="273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54" name="Freeform 96">
              <a:extLst>
                <a:ext uri="{FF2B5EF4-FFF2-40B4-BE49-F238E27FC236}">
                  <a16:creationId xmlns:a16="http://schemas.microsoft.com/office/drawing/2014/main" id="{176DDC70-B8D3-4B96-B92A-B4EBA03CD5E2}"/>
                </a:ext>
              </a:extLst>
            </p:cNvPr>
            <p:cNvSpPr/>
            <p:nvPr/>
          </p:nvSpPr>
          <p:spPr>
            <a:xfrm rot="900000">
              <a:off x="4521018" y="5337147"/>
              <a:ext cx="101963" cy="559541"/>
            </a:xfrm>
            <a:custGeom>
              <a:avLst/>
              <a:gdLst/>
              <a:ahLst/>
              <a:cxnLst/>
              <a:rect l="l" t="t" r="r" b="b"/>
              <a:pathLst>
                <a:path w="146824" h="805728">
                  <a:moveTo>
                    <a:pt x="28967" y="776"/>
                  </a:moveTo>
                  <a:lnTo>
                    <a:pt x="34704" y="0"/>
                  </a:lnTo>
                  <a:cubicBezTo>
                    <a:pt x="35278" y="146"/>
                    <a:pt x="35860" y="297"/>
                    <a:pt x="36429" y="581"/>
                  </a:cubicBezTo>
                  <a:lnTo>
                    <a:pt x="65109" y="82021"/>
                  </a:lnTo>
                  <a:cubicBezTo>
                    <a:pt x="100515" y="321247"/>
                    <a:pt x="129665" y="553285"/>
                    <a:pt x="146824" y="790913"/>
                  </a:cubicBezTo>
                  <a:lnTo>
                    <a:pt x="37890" y="49954"/>
                  </a:lnTo>
                  <a:lnTo>
                    <a:pt x="0" y="805728"/>
                  </a:lnTo>
                  <a:lnTo>
                    <a:pt x="3506" y="1029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55" name="Freeform 97">
              <a:extLst>
                <a:ext uri="{FF2B5EF4-FFF2-40B4-BE49-F238E27FC236}">
                  <a16:creationId xmlns:a16="http://schemas.microsoft.com/office/drawing/2014/main" id="{B5C75698-B193-4FD4-9593-310BF142E57E}"/>
                </a:ext>
              </a:extLst>
            </p:cNvPr>
            <p:cNvSpPr/>
            <p:nvPr/>
          </p:nvSpPr>
          <p:spPr>
            <a:xfrm rot="445708">
              <a:off x="4459130" y="5286022"/>
              <a:ext cx="101963" cy="559541"/>
            </a:xfrm>
            <a:custGeom>
              <a:avLst/>
              <a:gdLst/>
              <a:ahLst/>
              <a:cxnLst/>
              <a:rect l="l" t="t" r="r" b="b"/>
              <a:pathLst>
                <a:path w="146824" h="805728">
                  <a:moveTo>
                    <a:pt x="28967" y="776"/>
                  </a:moveTo>
                  <a:lnTo>
                    <a:pt x="34704" y="0"/>
                  </a:lnTo>
                  <a:cubicBezTo>
                    <a:pt x="35278" y="146"/>
                    <a:pt x="35860" y="297"/>
                    <a:pt x="36429" y="581"/>
                  </a:cubicBezTo>
                  <a:lnTo>
                    <a:pt x="65109" y="82021"/>
                  </a:lnTo>
                  <a:cubicBezTo>
                    <a:pt x="100515" y="321247"/>
                    <a:pt x="129665" y="553285"/>
                    <a:pt x="146824" y="790913"/>
                  </a:cubicBezTo>
                  <a:lnTo>
                    <a:pt x="37890" y="49954"/>
                  </a:lnTo>
                  <a:lnTo>
                    <a:pt x="0" y="805728"/>
                  </a:lnTo>
                  <a:lnTo>
                    <a:pt x="3506" y="1029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56" name="Freeform 98">
              <a:extLst>
                <a:ext uri="{FF2B5EF4-FFF2-40B4-BE49-F238E27FC236}">
                  <a16:creationId xmlns:a16="http://schemas.microsoft.com/office/drawing/2014/main" id="{C413C7F5-1758-4D77-B14B-5B74F4C06535}"/>
                </a:ext>
              </a:extLst>
            </p:cNvPr>
            <p:cNvSpPr/>
            <p:nvPr/>
          </p:nvSpPr>
          <p:spPr>
            <a:xfrm rot="20467473" flipH="1">
              <a:off x="5291069" y="5545339"/>
              <a:ext cx="189756" cy="317022"/>
            </a:xfrm>
            <a:custGeom>
              <a:avLst/>
              <a:gdLst/>
              <a:ahLst/>
              <a:cxnLst/>
              <a:rect l="l" t="t" r="r" b="b"/>
              <a:pathLst>
                <a:path w="418104" h="698519">
                  <a:moveTo>
                    <a:pt x="397924" y="2731"/>
                  </a:moveTo>
                  <a:lnTo>
                    <a:pt x="418104" y="0"/>
                  </a:lnTo>
                  <a:lnTo>
                    <a:pt x="392642" y="102124"/>
                  </a:lnTo>
                  <a:cubicBezTo>
                    <a:pt x="392693" y="92009"/>
                    <a:pt x="392744" y="81894"/>
                    <a:pt x="392794" y="71780"/>
                  </a:cubicBezTo>
                  <a:cubicBezTo>
                    <a:pt x="258142" y="313497"/>
                    <a:pt x="230601" y="341022"/>
                    <a:pt x="201507" y="698519"/>
                  </a:cubicBezTo>
                  <a:cubicBezTo>
                    <a:pt x="201623" y="562547"/>
                    <a:pt x="197084" y="426576"/>
                    <a:pt x="248428" y="290605"/>
                  </a:cubicBezTo>
                  <a:cubicBezTo>
                    <a:pt x="280982" y="203719"/>
                    <a:pt x="327507" y="153496"/>
                    <a:pt x="360060" y="66611"/>
                  </a:cubicBezTo>
                  <a:cubicBezTo>
                    <a:pt x="187778" y="177368"/>
                    <a:pt x="119503" y="236024"/>
                    <a:pt x="0" y="495367"/>
                  </a:cubicBezTo>
                  <a:cubicBezTo>
                    <a:pt x="36757" y="387232"/>
                    <a:pt x="79723" y="259803"/>
                    <a:pt x="177022" y="161317"/>
                  </a:cubicBezTo>
                  <a:cubicBezTo>
                    <a:pt x="238755" y="106525"/>
                    <a:pt x="308248" y="53662"/>
                    <a:pt x="397924" y="273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57" name="Freeform 99">
              <a:extLst>
                <a:ext uri="{FF2B5EF4-FFF2-40B4-BE49-F238E27FC236}">
                  <a16:creationId xmlns:a16="http://schemas.microsoft.com/office/drawing/2014/main" id="{EACEB36B-5B48-4439-9E40-54B7175B0278}"/>
                </a:ext>
              </a:extLst>
            </p:cNvPr>
            <p:cNvSpPr/>
            <p:nvPr/>
          </p:nvSpPr>
          <p:spPr>
            <a:xfrm rot="20467473" flipH="1">
              <a:off x="5118257" y="5846033"/>
              <a:ext cx="189756" cy="317022"/>
            </a:xfrm>
            <a:custGeom>
              <a:avLst/>
              <a:gdLst/>
              <a:ahLst/>
              <a:cxnLst/>
              <a:rect l="l" t="t" r="r" b="b"/>
              <a:pathLst>
                <a:path w="418104" h="698519">
                  <a:moveTo>
                    <a:pt x="397924" y="2731"/>
                  </a:moveTo>
                  <a:lnTo>
                    <a:pt x="418104" y="0"/>
                  </a:lnTo>
                  <a:lnTo>
                    <a:pt x="392642" y="102124"/>
                  </a:lnTo>
                  <a:cubicBezTo>
                    <a:pt x="392693" y="92009"/>
                    <a:pt x="392744" y="81894"/>
                    <a:pt x="392794" y="71780"/>
                  </a:cubicBezTo>
                  <a:cubicBezTo>
                    <a:pt x="258142" y="313497"/>
                    <a:pt x="230601" y="341022"/>
                    <a:pt x="201507" y="698519"/>
                  </a:cubicBezTo>
                  <a:cubicBezTo>
                    <a:pt x="201623" y="562547"/>
                    <a:pt x="197084" y="426576"/>
                    <a:pt x="248428" y="290605"/>
                  </a:cubicBezTo>
                  <a:cubicBezTo>
                    <a:pt x="280982" y="203719"/>
                    <a:pt x="327507" y="153496"/>
                    <a:pt x="360060" y="66611"/>
                  </a:cubicBezTo>
                  <a:cubicBezTo>
                    <a:pt x="187778" y="177368"/>
                    <a:pt x="119503" y="236024"/>
                    <a:pt x="0" y="495367"/>
                  </a:cubicBezTo>
                  <a:cubicBezTo>
                    <a:pt x="36757" y="387232"/>
                    <a:pt x="79723" y="259803"/>
                    <a:pt x="177022" y="161317"/>
                  </a:cubicBezTo>
                  <a:cubicBezTo>
                    <a:pt x="238755" y="106525"/>
                    <a:pt x="308248" y="53662"/>
                    <a:pt x="397924" y="273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58" name="Freeform 100">
              <a:extLst>
                <a:ext uri="{FF2B5EF4-FFF2-40B4-BE49-F238E27FC236}">
                  <a16:creationId xmlns:a16="http://schemas.microsoft.com/office/drawing/2014/main" id="{053D3F59-EAB8-41D4-8522-33F0FFCDDF34}"/>
                </a:ext>
              </a:extLst>
            </p:cNvPr>
            <p:cNvSpPr/>
            <p:nvPr/>
          </p:nvSpPr>
          <p:spPr>
            <a:xfrm rot="1132527">
              <a:off x="3832653" y="5882362"/>
              <a:ext cx="189756" cy="317022"/>
            </a:xfrm>
            <a:custGeom>
              <a:avLst/>
              <a:gdLst/>
              <a:ahLst/>
              <a:cxnLst/>
              <a:rect l="l" t="t" r="r" b="b"/>
              <a:pathLst>
                <a:path w="418104" h="698519">
                  <a:moveTo>
                    <a:pt x="397924" y="2731"/>
                  </a:moveTo>
                  <a:lnTo>
                    <a:pt x="418104" y="0"/>
                  </a:lnTo>
                  <a:lnTo>
                    <a:pt x="392642" y="102124"/>
                  </a:lnTo>
                  <a:cubicBezTo>
                    <a:pt x="392693" y="92009"/>
                    <a:pt x="392744" y="81894"/>
                    <a:pt x="392794" y="71780"/>
                  </a:cubicBezTo>
                  <a:cubicBezTo>
                    <a:pt x="258142" y="313497"/>
                    <a:pt x="230601" y="341022"/>
                    <a:pt x="201507" y="698519"/>
                  </a:cubicBezTo>
                  <a:cubicBezTo>
                    <a:pt x="201623" y="562547"/>
                    <a:pt x="197084" y="426576"/>
                    <a:pt x="248428" y="290605"/>
                  </a:cubicBezTo>
                  <a:cubicBezTo>
                    <a:pt x="280982" y="203719"/>
                    <a:pt x="327507" y="153496"/>
                    <a:pt x="360060" y="66611"/>
                  </a:cubicBezTo>
                  <a:cubicBezTo>
                    <a:pt x="187778" y="177368"/>
                    <a:pt x="119503" y="236024"/>
                    <a:pt x="0" y="495367"/>
                  </a:cubicBezTo>
                  <a:cubicBezTo>
                    <a:pt x="36757" y="387232"/>
                    <a:pt x="79723" y="259803"/>
                    <a:pt x="177022" y="161317"/>
                  </a:cubicBezTo>
                  <a:cubicBezTo>
                    <a:pt x="238755" y="106525"/>
                    <a:pt x="308248" y="53662"/>
                    <a:pt x="397924" y="273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grpSp>
      <p:grpSp>
        <p:nvGrpSpPr>
          <p:cNvPr id="59" name="그룹 4">
            <a:extLst>
              <a:ext uri="{FF2B5EF4-FFF2-40B4-BE49-F238E27FC236}">
                <a16:creationId xmlns:a16="http://schemas.microsoft.com/office/drawing/2014/main" id="{3F768C80-866B-4FB2-BC20-A684AEE8E570}"/>
              </a:ext>
            </a:extLst>
          </p:cNvPr>
          <p:cNvGrpSpPr/>
          <p:nvPr/>
        </p:nvGrpSpPr>
        <p:grpSpPr>
          <a:xfrm>
            <a:off x="4372976" y="1747714"/>
            <a:ext cx="3427951" cy="3409730"/>
            <a:chOff x="4276854" y="1647556"/>
            <a:chExt cx="3528392" cy="3509637"/>
          </a:xfrm>
        </p:grpSpPr>
        <p:sp>
          <p:nvSpPr>
            <p:cNvPr id="60" name="Rounded Rectangle 50">
              <a:extLst>
                <a:ext uri="{FF2B5EF4-FFF2-40B4-BE49-F238E27FC236}">
                  <a16:creationId xmlns:a16="http://schemas.microsoft.com/office/drawing/2014/main" id="{FDFDC1F9-FEDD-4C33-9B2D-892C939657AA}"/>
                </a:ext>
              </a:extLst>
            </p:cNvPr>
            <p:cNvSpPr/>
            <p:nvPr/>
          </p:nvSpPr>
          <p:spPr>
            <a:xfrm>
              <a:off x="5935814" y="1751747"/>
              <a:ext cx="288032" cy="2198154"/>
            </a:xfrm>
            <a:prstGeom prst="roundRect">
              <a:avLst/>
            </a:prstGeom>
            <a:solidFill>
              <a:schemeClr val="tx1">
                <a:lumMod val="50000"/>
                <a:lumOff val="50000"/>
              </a:schemeClr>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nvGrpSpPr>
            <p:cNvPr id="61" name="Group 60">
              <a:extLst>
                <a:ext uri="{FF2B5EF4-FFF2-40B4-BE49-F238E27FC236}">
                  <a16:creationId xmlns:a16="http://schemas.microsoft.com/office/drawing/2014/main" id="{DE9DB384-5955-46A4-BE14-AB41BA80B20F}"/>
                </a:ext>
              </a:extLst>
            </p:cNvPr>
            <p:cNvGrpSpPr/>
            <p:nvPr/>
          </p:nvGrpSpPr>
          <p:grpSpPr>
            <a:xfrm>
              <a:off x="4276854" y="1647556"/>
              <a:ext cx="3528392" cy="3509637"/>
              <a:chOff x="2555776" y="2420888"/>
              <a:chExt cx="3960440" cy="3237510"/>
            </a:xfrm>
          </p:grpSpPr>
          <p:grpSp>
            <p:nvGrpSpPr>
              <p:cNvPr id="68" name="Group 67">
                <a:extLst>
                  <a:ext uri="{FF2B5EF4-FFF2-40B4-BE49-F238E27FC236}">
                    <a16:creationId xmlns:a16="http://schemas.microsoft.com/office/drawing/2014/main" id="{82851EAE-0D78-4765-9136-7C0491A063DB}"/>
                  </a:ext>
                </a:extLst>
              </p:cNvPr>
              <p:cNvGrpSpPr/>
              <p:nvPr/>
            </p:nvGrpSpPr>
            <p:grpSpPr>
              <a:xfrm>
                <a:off x="2771800" y="3938689"/>
                <a:ext cx="1802976" cy="1296143"/>
                <a:chOff x="2860082" y="2814998"/>
                <a:chExt cx="1711918" cy="1294233"/>
              </a:xfrm>
              <a:effectLst>
                <a:outerShdw blurRad="50800" dist="38100" dir="5400000" algn="t" rotWithShape="0">
                  <a:prstClr val="black">
                    <a:alpha val="40000"/>
                  </a:prstClr>
                </a:outerShdw>
              </a:effectLst>
            </p:grpSpPr>
            <p:sp>
              <p:nvSpPr>
                <p:cNvPr id="84" name="Freeform 76">
                  <a:extLst>
                    <a:ext uri="{FF2B5EF4-FFF2-40B4-BE49-F238E27FC236}">
                      <a16:creationId xmlns:a16="http://schemas.microsoft.com/office/drawing/2014/main" id="{6976CE71-737E-4306-8D32-90D88570B459}"/>
                    </a:ext>
                  </a:extLst>
                </p:cNvPr>
                <p:cNvSpPr>
                  <a:spLocks/>
                </p:cNvSpPr>
                <p:nvPr/>
              </p:nvSpPr>
              <p:spPr bwMode="auto">
                <a:xfrm>
                  <a:off x="2860082" y="2857760"/>
                  <a:ext cx="1711918" cy="1251471"/>
                </a:xfrm>
                <a:custGeom>
                  <a:avLst/>
                  <a:gdLst>
                    <a:gd name="T0" fmla="*/ 194 w 798"/>
                    <a:gd name="T1" fmla="*/ 0 h 583"/>
                    <a:gd name="T2" fmla="*/ 604 w 798"/>
                    <a:gd name="T3" fmla="*/ 0 h 583"/>
                    <a:gd name="T4" fmla="*/ 798 w 798"/>
                    <a:gd name="T5" fmla="*/ 195 h 583"/>
                    <a:gd name="T6" fmla="*/ 798 w 798"/>
                    <a:gd name="T7" fmla="*/ 198 h 583"/>
                    <a:gd name="T8" fmla="*/ 798 w 798"/>
                    <a:gd name="T9" fmla="*/ 198 h 583"/>
                    <a:gd name="T10" fmla="*/ 798 w 798"/>
                    <a:gd name="T11" fmla="*/ 583 h 583"/>
                    <a:gd name="T12" fmla="*/ 604 w 798"/>
                    <a:gd name="T13" fmla="*/ 389 h 583"/>
                    <a:gd name="T14" fmla="*/ 335 w 798"/>
                    <a:gd name="T15" fmla="*/ 389 h 583"/>
                    <a:gd name="T16" fmla="*/ 194 w 798"/>
                    <a:gd name="T17" fmla="*/ 389 h 583"/>
                    <a:gd name="T18" fmla="*/ 0 w 798"/>
                    <a:gd name="T19" fmla="*/ 195 h 583"/>
                    <a:gd name="T20" fmla="*/ 194 w 798"/>
                    <a:gd name="T21" fmla="*/ 0 h 5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8" h="583">
                      <a:moveTo>
                        <a:pt x="194" y="0"/>
                      </a:moveTo>
                      <a:cubicBezTo>
                        <a:pt x="199" y="0"/>
                        <a:pt x="599" y="0"/>
                        <a:pt x="604" y="0"/>
                      </a:cubicBezTo>
                      <a:cubicBezTo>
                        <a:pt x="711" y="0"/>
                        <a:pt x="798" y="87"/>
                        <a:pt x="798" y="195"/>
                      </a:cubicBezTo>
                      <a:cubicBezTo>
                        <a:pt x="798" y="196"/>
                        <a:pt x="798" y="197"/>
                        <a:pt x="798" y="198"/>
                      </a:cubicBezTo>
                      <a:cubicBezTo>
                        <a:pt x="798" y="198"/>
                        <a:pt x="798" y="198"/>
                        <a:pt x="798" y="198"/>
                      </a:cubicBezTo>
                      <a:cubicBezTo>
                        <a:pt x="798" y="583"/>
                        <a:pt x="798" y="583"/>
                        <a:pt x="798" y="583"/>
                      </a:cubicBezTo>
                      <a:cubicBezTo>
                        <a:pt x="798" y="476"/>
                        <a:pt x="711" y="389"/>
                        <a:pt x="604" y="389"/>
                      </a:cubicBezTo>
                      <a:cubicBezTo>
                        <a:pt x="600" y="389"/>
                        <a:pt x="452" y="389"/>
                        <a:pt x="335" y="389"/>
                      </a:cubicBezTo>
                      <a:cubicBezTo>
                        <a:pt x="259" y="389"/>
                        <a:pt x="196" y="389"/>
                        <a:pt x="194" y="389"/>
                      </a:cubicBezTo>
                      <a:cubicBezTo>
                        <a:pt x="87" y="389"/>
                        <a:pt x="0" y="302"/>
                        <a:pt x="0" y="195"/>
                      </a:cubicBezTo>
                      <a:cubicBezTo>
                        <a:pt x="0" y="87"/>
                        <a:pt x="87" y="0"/>
                        <a:pt x="194" y="0"/>
                      </a:cubicBezTo>
                      <a:close/>
                    </a:path>
                  </a:pathLst>
                </a:custGeom>
                <a:gradFill flip="none" rotWithShape="1">
                  <a:gsLst>
                    <a:gs pos="0">
                      <a:schemeClr val="accent5"/>
                    </a:gs>
                    <a:gs pos="100000">
                      <a:schemeClr val="accent5">
                        <a:lumMod val="75000"/>
                      </a:schemeClr>
                    </a:gs>
                  </a:gsLst>
                  <a:lin ang="5400000" scaled="1"/>
                  <a:tileRect/>
                </a:gradFill>
                <a:ln>
                  <a:noFill/>
                </a:ln>
              </p:spPr>
              <p:txBody>
                <a:bodyPr vert="horz" wrap="square" lIns="91440" tIns="45720" rIns="91440" bIns="45720" numCol="1" anchor="t" anchorCtr="0" compatLnSpc="1">
                  <a:prstTxWarp prst="textNoShape">
                    <a:avLst/>
                  </a:prstTxWarp>
                </a:bodyPr>
                <a:lstStyle/>
                <a:p>
                  <a:endParaRPr lang="ko-KR" altLang="en-US" sz="2701"/>
                </a:p>
              </p:txBody>
            </p:sp>
            <p:sp>
              <p:nvSpPr>
                <p:cNvPr id="85" name="Freeform 16">
                  <a:extLst>
                    <a:ext uri="{FF2B5EF4-FFF2-40B4-BE49-F238E27FC236}">
                      <a16:creationId xmlns:a16="http://schemas.microsoft.com/office/drawing/2014/main" id="{F6ECFCA7-B24D-4579-B24E-195D1B4E720F}"/>
                    </a:ext>
                  </a:extLst>
                </p:cNvPr>
                <p:cNvSpPr>
                  <a:spLocks/>
                </p:cNvSpPr>
                <p:nvPr/>
              </p:nvSpPr>
              <p:spPr bwMode="auto">
                <a:xfrm>
                  <a:off x="2860082" y="2814998"/>
                  <a:ext cx="1711918" cy="1251471"/>
                </a:xfrm>
                <a:custGeom>
                  <a:avLst/>
                  <a:gdLst>
                    <a:gd name="T0" fmla="*/ 194 w 798"/>
                    <a:gd name="T1" fmla="*/ 0 h 583"/>
                    <a:gd name="T2" fmla="*/ 604 w 798"/>
                    <a:gd name="T3" fmla="*/ 0 h 583"/>
                    <a:gd name="T4" fmla="*/ 798 w 798"/>
                    <a:gd name="T5" fmla="*/ 195 h 583"/>
                    <a:gd name="T6" fmla="*/ 798 w 798"/>
                    <a:gd name="T7" fmla="*/ 198 h 583"/>
                    <a:gd name="T8" fmla="*/ 798 w 798"/>
                    <a:gd name="T9" fmla="*/ 198 h 583"/>
                    <a:gd name="T10" fmla="*/ 798 w 798"/>
                    <a:gd name="T11" fmla="*/ 583 h 583"/>
                    <a:gd name="T12" fmla="*/ 604 w 798"/>
                    <a:gd name="T13" fmla="*/ 389 h 583"/>
                    <a:gd name="T14" fmla="*/ 335 w 798"/>
                    <a:gd name="T15" fmla="*/ 389 h 583"/>
                    <a:gd name="T16" fmla="*/ 194 w 798"/>
                    <a:gd name="T17" fmla="*/ 389 h 583"/>
                    <a:gd name="T18" fmla="*/ 0 w 798"/>
                    <a:gd name="T19" fmla="*/ 195 h 583"/>
                    <a:gd name="T20" fmla="*/ 194 w 798"/>
                    <a:gd name="T21" fmla="*/ 0 h 5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8" h="583">
                      <a:moveTo>
                        <a:pt x="194" y="0"/>
                      </a:moveTo>
                      <a:cubicBezTo>
                        <a:pt x="199" y="0"/>
                        <a:pt x="599" y="0"/>
                        <a:pt x="604" y="0"/>
                      </a:cubicBezTo>
                      <a:cubicBezTo>
                        <a:pt x="711" y="0"/>
                        <a:pt x="798" y="87"/>
                        <a:pt x="798" y="195"/>
                      </a:cubicBezTo>
                      <a:cubicBezTo>
                        <a:pt x="798" y="196"/>
                        <a:pt x="798" y="197"/>
                        <a:pt x="798" y="198"/>
                      </a:cubicBezTo>
                      <a:cubicBezTo>
                        <a:pt x="798" y="198"/>
                        <a:pt x="798" y="198"/>
                        <a:pt x="798" y="198"/>
                      </a:cubicBezTo>
                      <a:cubicBezTo>
                        <a:pt x="798" y="583"/>
                        <a:pt x="798" y="583"/>
                        <a:pt x="798" y="583"/>
                      </a:cubicBezTo>
                      <a:cubicBezTo>
                        <a:pt x="798" y="476"/>
                        <a:pt x="711" y="389"/>
                        <a:pt x="604" y="389"/>
                      </a:cubicBezTo>
                      <a:cubicBezTo>
                        <a:pt x="600" y="389"/>
                        <a:pt x="452" y="389"/>
                        <a:pt x="335" y="389"/>
                      </a:cubicBezTo>
                      <a:cubicBezTo>
                        <a:pt x="259" y="389"/>
                        <a:pt x="196" y="389"/>
                        <a:pt x="194" y="389"/>
                      </a:cubicBezTo>
                      <a:cubicBezTo>
                        <a:pt x="87" y="389"/>
                        <a:pt x="0" y="302"/>
                        <a:pt x="0" y="195"/>
                      </a:cubicBezTo>
                      <a:cubicBezTo>
                        <a:pt x="0" y="87"/>
                        <a:pt x="87" y="0"/>
                        <a:pt x="194" y="0"/>
                      </a:cubicBezTo>
                      <a:close/>
                    </a:path>
                  </a:pathLst>
                </a:custGeom>
                <a:gradFill>
                  <a:gsLst>
                    <a:gs pos="77000">
                      <a:schemeClr val="accent5"/>
                    </a:gs>
                    <a:gs pos="100000">
                      <a:schemeClr val="accent5">
                        <a:lumMod val="50000"/>
                      </a:schemeClr>
                    </a:gs>
                  </a:gsLst>
                  <a:lin ang="0" scaled="1"/>
                </a:gradFill>
                <a:ln>
                  <a:noFill/>
                </a:ln>
              </p:spPr>
              <p:txBody>
                <a:bodyPr vert="horz" wrap="square" lIns="91440" tIns="45720" rIns="91440" bIns="45720" numCol="1" anchor="t" anchorCtr="0" compatLnSpc="1">
                  <a:prstTxWarp prst="textNoShape">
                    <a:avLst/>
                  </a:prstTxWarp>
                </a:bodyPr>
                <a:lstStyle/>
                <a:p>
                  <a:endParaRPr lang="ko-KR" altLang="en-US" sz="2701"/>
                </a:p>
              </p:txBody>
            </p:sp>
          </p:grpSp>
          <p:grpSp>
            <p:nvGrpSpPr>
              <p:cNvPr id="69" name="Group 68">
                <a:extLst>
                  <a:ext uri="{FF2B5EF4-FFF2-40B4-BE49-F238E27FC236}">
                    <a16:creationId xmlns:a16="http://schemas.microsoft.com/office/drawing/2014/main" id="{6F1755BA-5B34-4EAB-A188-256178E3BA64}"/>
                  </a:ext>
                </a:extLst>
              </p:cNvPr>
              <p:cNvGrpSpPr/>
              <p:nvPr/>
            </p:nvGrpSpPr>
            <p:grpSpPr>
              <a:xfrm flipH="1">
                <a:off x="4574776" y="4406927"/>
                <a:ext cx="1437384" cy="1251471"/>
                <a:chOff x="2860082" y="2834525"/>
                <a:chExt cx="1711918" cy="1294234"/>
              </a:xfrm>
              <a:effectLst>
                <a:outerShdw blurRad="50800" dist="38100" dir="5400000" algn="t" rotWithShape="0">
                  <a:prstClr val="black">
                    <a:alpha val="40000"/>
                  </a:prstClr>
                </a:outerShdw>
              </a:effectLst>
            </p:grpSpPr>
            <p:sp>
              <p:nvSpPr>
                <p:cNvPr id="82" name="Freeform 74">
                  <a:extLst>
                    <a:ext uri="{FF2B5EF4-FFF2-40B4-BE49-F238E27FC236}">
                      <a16:creationId xmlns:a16="http://schemas.microsoft.com/office/drawing/2014/main" id="{78C943F6-C8C5-4756-BE9B-5E1D7F0AF00D}"/>
                    </a:ext>
                  </a:extLst>
                </p:cNvPr>
                <p:cNvSpPr>
                  <a:spLocks/>
                </p:cNvSpPr>
                <p:nvPr/>
              </p:nvSpPr>
              <p:spPr bwMode="auto">
                <a:xfrm>
                  <a:off x="2860082" y="2877288"/>
                  <a:ext cx="1711918" cy="1251471"/>
                </a:xfrm>
                <a:custGeom>
                  <a:avLst/>
                  <a:gdLst>
                    <a:gd name="T0" fmla="*/ 194 w 798"/>
                    <a:gd name="T1" fmla="*/ 0 h 583"/>
                    <a:gd name="T2" fmla="*/ 604 w 798"/>
                    <a:gd name="T3" fmla="*/ 0 h 583"/>
                    <a:gd name="T4" fmla="*/ 798 w 798"/>
                    <a:gd name="T5" fmla="*/ 195 h 583"/>
                    <a:gd name="T6" fmla="*/ 798 w 798"/>
                    <a:gd name="T7" fmla="*/ 198 h 583"/>
                    <a:gd name="T8" fmla="*/ 798 w 798"/>
                    <a:gd name="T9" fmla="*/ 198 h 583"/>
                    <a:gd name="T10" fmla="*/ 798 w 798"/>
                    <a:gd name="T11" fmla="*/ 583 h 583"/>
                    <a:gd name="T12" fmla="*/ 604 w 798"/>
                    <a:gd name="T13" fmla="*/ 389 h 583"/>
                    <a:gd name="T14" fmla="*/ 335 w 798"/>
                    <a:gd name="T15" fmla="*/ 389 h 583"/>
                    <a:gd name="T16" fmla="*/ 194 w 798"/>
                    <a:gd name="T17" fmla="*/ 389 h 583"/>
                    <a:gd name="T18" fmla="*/ 0 w 798"/>
                    <a:gd name="T19" fmla="*/ 195 h 583"/>
                    <a:gd name="T20" fmla="*/ 194 w 798"/>
                    <a:gd name="T21" fmla="*/ 0 h 5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8" h="583">
                      <a:moveTo>
                        <a:pt x="194" y="0"/>
                      </a:moveTo>
                      <a:cubicBezTo>
                        <a:pt x="199" y="0"/>
                        <a:pt x="599" y="0"/>
                        <a:pt x="604" y="0"/>
                      </a:cubicBezTo>
                      <a:cubicBezTo>
                        <a:pt x="711" y="0"/>
                        <a:pt x="798" y="87"/>
                        <a:pt x="798" y="195"/>
                      </a:cubicBezTo>
                      <a:cubicBezTo>
                        <a:pt x="798" y="196"/>
                        <a:pt x="798" y="197"/>
                        <a:pt x="798" y="198"/>
                      </a:cubicBezTo>
                      <a:cubicBezTo>
                        <a:pt x="798" y="198"/>
                        <a:pt x="798" y="198"/>
                        <a:pt x="798" y="198"/>
                      </a:cubicBezTo>
                      <a:cubicBezTo>
                        <a:pt x="798" y="583"/>
                        <a:pt x="798" y="583"/>
                        <a:pt x="798" y="583"/>
                      </a:cubicBezTo>
                      <a:cubicBezTo>
                        <a:pt x="798" y="476"/>
                        <a:pt x="711" y="389"/>
                        <a:pt x="604" y="389"/>
                      </a:cubicBezTo>
                      <a:cubicBezTo>
                        <a:pt x="600" y="389"/>
                        <a:pt x="452" y="389"/>
                        <a:pt x="335" y="389"/>
                      </a:cubicBezTo>
                      <a:cubicBezTo>
                        <a:pt x="259" y="389"/>
                        <a:pt x="196" y="389"/>
                        <a:pt x="194" y="389"/>
                      </a:cubicBezTo>
                      <a:cubicBezTo>
                        <a:pt x="87" y="389"/>
                        <a:pt x="0" y="302"/>
                        <a:pt x="0" y="195"/>
                      </a:cubicBezTo>
                      <a:cubicBezTo>
                        <a:pt x="0" y="87"/>
                        <a:pt x="87" y="0"/>
                        <a:pt x="194" y="0"/>
                      </a:cubicBezTo>
                      <a:close/>
                    </a:path>
                  </a:pathLst>
                </a:custGeom>
                <a:gradFill flip="none" rotWithShape="1">
                  <a:gsLst>
                    <a:gs pos="0">
                      <a:schemeClr val="accent2"/>
                    </a:gs>
                    <a:gs pos="100000">
                      <a:schemeClr val="accent2">
                        <a:lumMod val="75000"/>
                      </a:schemeClr>
                    </a:gs>
                  </a:gsLst>
                  <a:lin ang="5400000" scaled="1"/>
                  <a:tileRect/>
                </a:gradFill>
                <a:ln>
                  <a:noFill/>
                </a:ln>
              </p:spPr>
              <p:txBody>
                <a:bodyPr vert="horz" wrap="square" lIns="91440" tIns="45720" rIns="91440" bIns="45720" numCol="1" anchor="t" anchorCtr="0" compatLnSpc="1">
                  <a:prstTxWarp prst="textNoShape">
                    <a:avLst/>
                  </a:prstTxWarp>
                </a:bodyPr>
                <a:lstStyle/>
                <a:p>
                  <a:endParaRPr lang="ko-KR" altLang="en-US" sz="2701"/>
                </a:p>
              </p:txBody>
            </p:sp>
            <p:sp>
              <p:nvSpPr>
                <p:cNvPr id="83" name="Freeform 16">
                  <a:extLst>
                    <a:ext uri="{FF2B5EF4-FFF2-40B4-BE49-F238E27FC236}">
                      <a16:creationId xmlns:a16="http://schemas.microsoft.com/office/drawing/2014/main" id="{6353541C-D474-42B5-A863-B566C720B990}"/>
                    </a:ext>
                  </a:extLst>
                </p:cNvPr>
                <p:cNvSpPr>
                  <a:spLocks/>
                </p:cNvSpPr>
                <p:nvPr/>
              </p:nvSpPr>
              <p:spPr bwMode="auto">
                <a:xfrm>
                  <a:off x="2860082" y="2834525"/>
                  <a:ext cx="1711918" cy="1251469"/>
                </a:xfrm>
                <a:custGeom>
                  <a:avLst/>
                  <a:gdLst>
                    <a:gd name="T0" fmla="*/ 194 w 798"/>
                    <a:gd name="T1" fmla="*/ 0 h 583"/>
                    <a:gd name="T2" fmla="*/ 604 w 798"/>
                    <a:gd name="T3" fmla="*/ 0 h 583"/>
                    <a:gd name="T4" fmla="*/ 798 w 798"/>
                    <a:gd name="T5" fmla="*/ 195 h 583"/>
                    <a:gd name="T6" fmla="*/ 798 w 798"/>
                    <a:gd name="T7" fmla="*/ 198 h 583"/>
                    <a:gd name="T8" fmla="*/ 798 w 798"/>
                    <a:gd name="T9" fmla="*/ 198 h 583"/>
                    <a:gd name="T10" fmla="*/ 798 w 798"/>
                    <a:gd name="T11" fmla="*/ 583 h 583"/>
                    <a:gd name="T12" fmla="*/ 604 w 798"/>
                    <a:gd name="T13" fmla="*/ 389 h 583"/>
                    <a:gd name="T14" fmla="*/ 335 w 798"/>
                    <a:gd name="T15" fmla="*/ 389 h 583"/>
                    <a:gd name="T16" fmla="*/ 194 w 798"/>
                    <a:gd name="T17" fmla="*/ 389 h 583"/>
                    <a:gd name="T18" fmla="*/ 0 w 798"/>
                    <a:gd name="T19" fmla="*/ 195 h 583"/>
                    <a:gd name="T20" fmla="*/ 194 w 798"/>
                    <a:gd name="T21" fmla="*/ 0 h 5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8" h="583">
                      <a:moveTo>
                        <a:pt x="194" y="0"/>
                      </a:moveTo>
                      <a:cubicBezTo>
                        <a:pt x="199" y="0"/>
                        <a:pt x="599" y="0"/>
                        <a:pt x="604" y="0"/>
                      </a:cubicBezTo>
                      <a:cubicBezTo>
                        <a:pt x="711" y="0"/>
                        <a:pt x="798" y="87"/>
                        <a:pt x="798" y="195"/>
                      </a:cubicBezTo>
                      <a:cubicBezTo>
                        <a:pt x="798" y="196"/>
                        <a:pt x="798" y="197"/>
                        <a:pt x="798" y="198"/>
                      </a:cubicBezTo>
                      <a:cubicBezTo>
                        <a:pt x="798" y="198"/>
                        <a:pt x="798" y="198"/>
                        <a:pt x="798" y="198"/>
                      </a:cubicBezTo>
                      <a:cubicBezTo>
                        <a:pt x="798" y="583"/>
                        <a:pt x="798" y="583"/>
                        <a:pt x="798" y="583"/>
                      </a:cubicBezTo>
                      <a:cubicBezTo>
                        <a:pt x="798" y="476"/>
                        <a:pt x="711" y="389"/>
                        <a:pt x="604" y="389"/>
                      </a:cubicBezTo>
                      <a:cubicBezTo>
                        <a:pt x="600" y="389"/>
                        <a:pt x="452" y="389"/>
                        <a:pt x="335" y="389"/>
                      </a:cubicBezTo>
                      <a:cubicBezTo>
                        <a:pt x="259" y="389"/>
                        <a:pt x="196" y="389"/>
                        <a:pt x="194" y="389"/>
                      </a:cubicBezTo>
                      <a:cubicBezTo>
                        <a:pt x="87" y="389"/>
                        <a:pt x="0" y="302"/>
                        <a:pt x="0" y="195"/>
                      </a:cubicBezTo>
                      <a:cubicBezTo>
                        <a:pt x="0" y="87"/>
                        <a:pt x="87" y="0"/>
                        <a:pt x="194" y="0"/>
                      </a:cubicBezTo>
                      <a:close/>
                    </a:path>
                  </a:pathLst>
                </a:custGeom>
                <a:gradFill>
                  <a:gsLst>
                    <a:gs pos="77000">
                      <a:schemeClr val="accent2"/>
                    </a:gs>
                    <a:gs pos="100000">
                      <a:schemeClr val="accent2">
                        <a:lumMod val="50000"/>
                      </a:schemeClr>
                    </a:gs>
                  </a:gsLst>
                  <a:lin ang="0" scaled="1"/>
                </a:gradFill>
                <a:ln>
                  <a:noFill/>
                </a:ln>
              </p:spPr>
              <p:txBody>
                <a:bodyPr vert="horz" wrap="square" lIns="91440" tIns="45720" rIns="91440" bIns="45720" numCol="1" anchor="t" anchorCtr="0" compatLnSpc="1">
                  <a:prstTxWarp prst="textNoShape">
                    <a:avLst/>
                  </a:prstTxWarp>
                </a:bodyPr>
                <a:lstStyle/>
                <a:p>
                  <a:endParaRPr lang="ko-KR" altLang="en-US" sz="2701" dirty="0"/>
                </a:p>
              </p:txBody>
            </p:sp>
          </p:grpSp>
          <p:grpSp>
            <p:nvGrpSpPr>
              <p:cNvPr id="70" name="Group 69">
                <a:extLst>
                  <a:ext uri="{FF2B5EF4-FFF2-40B4-BE49-F238E27FC236}">
                    <a16:creationId xmlns:a16="http://schemas.microsoft.com/office/drawing/2014/main" id="{1D8D3FDC-E505-430B-9A5F-8C8111E1431E}"/>
                  </a:ext>
                </a:extLst>
              </p:cNvPr>
              <p:cNvGrpSpPr/>
              <p:nvPr/>
            </p:nvGrpSpPr>
            <p:grpSpPr>
              <a:xfrm>
                <a:off x="2555776" y="3067050"/>
                <a:ext cx="2019000" cy="1440160"/>
                <a:chOff x="2860082" y="2268017"/>
                <a:chExt cx="1711918" cy="1294234"/>
              </a:xfrm>
              <a:effectLst>
                <a:outerShdw blurRad="50800" dist="38100" dir="5400000" algn="t" rotWithShape="0">
                  <a:prstClr val="black">
                    <a:alpha val="40000"/>
                  </a:prstClr>
                </a:outerShdw>
              </a:effectLst>
            </p:grpSpPr>
            <p:sp>
              <p:nvSpPr>
                <p:cNvPr id="80" name="Freeform 72">
                  <a:extLst>
                    <a:ext uri="{FF2B5EF4-FFF2-40B4-BE49-F238E27FC236}">
                      <a16:creationId xmlns:a16="http://schemas.microsoft.com/office/drawing/2014/main" id="{86D9CD51-FA1D-4572-A125-FC7C66A93E41}"/>
                    </a:ext>
                  </a:extLst>
                </p:cNvPr>
                <p:cNvSpPr>
                  <a:spLocks/>
                </p:cNvSpPr>
                <p:nvPr/>
              </p:nvSpPr>
              <p:spPr bwMode="auto">
                <a:xfrm>
                  <a:off x="2860082" y="2310780"/>
                  <a:ext cx="1711918" cy="1251471"/>
                </a:xfrm>
                <a:custGeom>
                  <a:avLst/>
                  <a:gdLst>
                    <a:gd name="T0" fmla="*/ 194 w 798"/>
                    <a:gd name="T1" fmla="*/ 0 h 583"/>
                    <a:gd name="T2" fmla="*/ 604 w 798"/>
                    <a:gd name="T3" fmla="*/ 0 h 583"/>
                    <a:gd name="T4" fmla="*/ 798 w 798"/>
                    <a:gd name="T5" fmla="*/ 195 h 583"/>
                    <a:gd name="T6" fmla="*/ 798 w 798"/>
                    <a:gd name="T7" fmla="*/ 198 h 583"/>
                    <a:gd name="T8" fmla="*/ 798 w 798"/>
                    <a:gd name="T9" fmla="*/ 198 h 583"/>
                    <a:gd name="T10" fmla="*/ 798 w 798"/>
                    <a:gd name="T11" fmla="*/ 583 h 583"/>
                    <a:gd name="T12" fmla="*/ 604 w 798"/>
                    <a:gd name="T13" fmla="*/ 389 h 583"/>
                    <a:gd name="T14" fmla="*/ 335 w 798"/>
                    <a:gd name="T15" fmla="*/ 389 h 583"/>
                    <a:gd name="T16" fmla="*/ 194 w 798"/>
                    <a:gd name="T17" fmla="*/ 389 h 583"/>
                    <a:gd name="T18" fmla="*/ 0 w 798"/>
                    <a:gd name="T19" fmla="*/ 195 h 583"/>
                    <a:gd name="T20" fmla="*/ 194 w 798"/>
                    <a:gd name="T21" fmla="*/ 0 h 5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8" h="583">
                      <a:moveTo>
                        <a:pt x="194" y="0"/>
                      </a:moveTo>
                      <a:cubicBezTo>
                        <a:pt x="199" y="0"/>
                        <a:pt x="599" y="0"/>
                        <a:pt x="604" y="0"/>
                      </a:cubicBezTo>
                      <a:cubicBezTo>
                        <a:pt x="711" y="0"/>
                        <a:pt x="798" y="87"/>
                        <a:pt x="798" y="195"/>
                      </a:cubicBezTo>
                      <a:cubicBezTo>
                        <a:pt x="798" y="196"/>
                        <a:pt x="798" y="197"/>
                        <a:pt x="798" y="198"/>
                      </a:cubicBezTo>
                      <a:cubicBezTo>
                        <a:pt x="798" y="198"/>
                        <a:pt x="798" y="198"/>
                        <a:pt x="798" y="198"/>
                      </a:cubicBezTo>
                      <a:cubicBezTo>
                        <a:pt x="798" y="583"/>
                        <a:pt x="798" y="583"/>
                        <a:pt x="798" y="583"/>
                      </a:cubicBezTo>
                      <a:cubicBezTo>
                        <a:pt x="798" y="476"/>
                        <a:pt x="711" y="389"/>
                        <a:pt x="604" y="389"/>
                      </a:cubicBezTo>
                      <a:cubicBezTo>
                        <a:pt x="600" y="389"/>
                        <a:pt x="452" y="389"/>
                        <a:pt x="335" y="389"/>
                      </a:cubicBezTo>
                      <a:cubicBezTo>
                        <a:pt x="259" y="389"/>
                        <a:pt x="196" y="389"/>
                        <a:pt x="194" y="389"/>
                      </a:cubicBezTo>
                      <a:cubicBezTo>
                        <a:pt x="87" y="389"/>
                        <a:pt x="0" y="302"/>
                        <a:pt x="0" y="195"/>
                      </a:cubicBezTo>
                      <a:cubicBezTo>
                        <a:pt x="0" y="87"/>
                        <a:pt x="87" y="0"/>
                        <a:pt x="194" y="0"/>
                      </a:cubicBezTo>
                      <a:close/>
                    </a:path>
                  </a:pathLst>
                </a:custGeom>
                <a:gradFill flip="none" rotWithShape="1">
                  <a:gsLst>
                    <a:gs pos="0">
                      <a:schemeClr val="accent6"/>
                    </a:gs>
                    <a:gs pos="100000">
                      <a:schemeClr val="accent6">
                        <a:lumMod val="75000"/>
                      </a:schemeClr>
                    </a:gs>
                  </a:gsLst>
                  <a:lin ang="5400000" scaled="1"/>
                  <a:tileRect/>
                </a:gradFill>
                <a:ln>
                  <a:noFill/>
                </a:ln>
              </p:spPr>
              <p:txBody>
                <a:bodyPr vert="horz" wrap="square" lIns="91440" tIns="45720" rIns="91440" bIns="45720" numCol="1" anchor="t" anchorCtr="0" compatLnSpc="1">
                  <a:prstTxWarp prst="textNoShape">
                    <a:avLst/>
                  </a:prstTxWarp>
                </a:bodyPr>
                <a:lstStyle/>
                <a:p>
                  <a:endParaRPr lang="ko-KR" altLang="en-US" sz="2701" dirty="0"/>
                </a:p>
              </p:txBody>
            </p:sp>
            <p:sp>
              <p:nvSpPr>
                <p:cNvPr id="81" name="Freeform 16">
                  <a:extLst>
                    <a:ext uri="{FF2B5EF4-FFF2-40B4-BE49-F238E27FC236}">
                      <a16:creationId xmlns:a16="http://schemas.microsoft.com/office/drawing/2014/main" id="{00624B26-6E01-45C9-9AF7-1C1DA63EA1AE}"/>
                    </a:ext>
                  </a:extLst>
                </p:cNvPr>
                <p:cNvSpPr>
                  <a:spLocks/>
                </p:cNvSpPr>
                <p:nvPr/>
              </p:nvSpPr>
              <p:spPr bwMode="auto">
                <a:xfrm>
                  <a:off x="2860082" y="2268017"/>
                  <a:ext cx="1711918" cy="1251471"/>
                </a:xfrm>
                <a:custGeom>
                  <a:avLst/>
                  <a:gdLst>
                    <a:gd name="T0" fmla="*/ 194 w 798"/>
                    <a:gd name="T1" fmla="*/ 0 h 583"/>
                    <a:gd name="T2" fmla="*/ 604 w 798"/>
                    <a:gd name="T3" fmla="*/ 0 h 583"/>
                    <a:gd name="T4" fmla="*/ 798 w 798"/>
                    <a:gd name="T5" fmla="*/ 195 h 583"/>
                    <a:gd name="T6" fmla="*/ 798 w 798"/>
                    <a:gd name="T7" fmla="*/ 198 h 583"/>
                    <a:gd name="T8" fmla="*/ 798 w 798"/>
                    <a:gd name="T9" fmla="*/ 198 h 583"/>
                    <a:gd name="T10" fmla="*/ 798 w 798"/>
                    <a:gd name="T11" fmla="*/ 583 h 583"/>
                    <a:gd name="T12" fmla="*/ 604 w 798"/>
                    <a:gd name="T13" fmla="*/ 389 h 583"/>
                    <a:gd name="T14" fmla="*/ 335 w 798"/>
                    <a:gd name="T15" fmla="*/ 389 h 583"/>
                    <a:gd name="T16" fmla="*/ 194 w 798"/>
                    <a:gd name="T17" fmla="*/ 389 h 583"/>
                    <a:gd name="T18" fmla="*/ 0 w 798"/>
                    <a:gd name="T19" fmla="*/ 195 h 583"/>
                    <a:gd name="T20" fmla="*/ 194 w 798"/>
                    <a:gd name="T21" fmla="*/ 0 h 5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8" h="583">
                      <a:moveTo>
                        <a:pt x="194" y="0"/>
                      </a:moveTo>
                      <a:cubicBezTo>
                        <a:pt x="199" y="0"/>
                        <a:pt x="599" y="0"/>
                        <a:pt x="604" y="0"/>
                      </a:cubicBezTo>
                      <a:cubicBezTo>
                        <a:pt x="711" y="0"/>
                        <a:pt x="798" y="87"/>
                        <a:pt x="798" y="195"/>
                      </a:cubicBezTo>
                      <a:cubicBezTo>
                        <a:pt x="798" y="196"/>
                        <a:pt x="798" y="197"/>
                        <a:pt x="798" y="198"/>
                      </a:cubicBezTo>
                      <a:cubicBezTo>
                        <a:pt x="798" y="198"/>
                        <a:pt x="798" y="198"/>
                        <a:pt x="798" y="198"/>
                      </a:cubicBezTo>
                      <a:cubicBezTo>
                        <a:pt x="798" y="583"/>
                        <a:pt x="798" y="583"/>
                        <a:pt x="798" y="583"/>
                      </a:cubicBezTo>
                      <a:cubicBezTo>
                        <a:pt x="798" y="476"/>
                        <a:pt x="711" y="389"/>
                        <a:pt x="604" y="389"/>
                      </a:cubicBezTo>
                      <a:cubicBezTo>
                        <a:pt x="600" y="389"/>
                        <a:pt x="452" y="389"/>
                        <a:pt x="335" y="389"/>
                      </a:cubicBezTo>
                      <a:cubicBezTo>
                        <a:pt x="259" y="389"/>
                        <a:pt x="196" y="389"/>
                        <a:pt x="194" y="389"/>
                      </a:cubicBezTo>
                      <a:cubicBezTo>
                        <a:pt x="87" y="389"/>
                        <a:pt x="0" y="302"/>
                        <a:pt x="0" y="195"/>
                      </a:cubicBezTo>
                      <a:cubicBezTo>
                        <a:pt x="0" y="87"/>
                        <a:pt x="87" y="0"/>
                        <a:pt x="194" y="0"/>
                      </a:cubicBezTo>
                      <a:close/>
                    </a:path>
                  </a:pathLst>
                </a:custGeom>
                <a:gradFill>
                  <a:gsLst>
                    <a:gs pos="77000">
                      <a:schemeClr val="accent6"/>
                    </a:gs>
                    <a:gs pos="100000">
                      <a:schemeClr val="accent6">
                        <a:lumMod val="50000"/>
                      </a:schemeClr>
                    </a:gs>
                  </a:gsLst>
                  <a:lin ang="0" scaled="1"/>
                </a:gradFill>
                <a:ln>
                  <a:noFill/>
                </a:ln>
              </p:spPr>
              <p:txBody>
                <a:bodyPr vert="horz" wrap="square" lIns="91440" tIns="45720" rIns="91440" bIns="45720" numCol="1" anchor="t" anchorCtr="0" compatLnSpc="1">
                  <a:prstTxWarp prst="textNoShape">
                    <a:avLst/>
                  </a:prstTxWarp>
                </a:bodyPr>
                <a:lstStyle/>
                <a:p>
                  <a:endParaRPr lang="ko-KR" altLang="en-US" sz="2701"/>
                </a:p>
              </p:txBody>
            </p:sp>
          </p:grpSp>
          <p:grpSp>
            <p:nvGrpSpPr>
              <p:cNvPr id="71" name="Group 70">
                <a:extLst>
                  <a:ext uri="{FF2B5EF4-FFF2-40B4-BE49-F238E27FC236}">
                    <a16:creationId xmlns:a16="http://schemas.microsoft.com/office/drawing/2014/main" id="{96A647DE-85E0-4B23-95F9-994E9E3F678E}"/>
                  </a:ext>
                </a:extLst>
              </p:cNvPr>
              <p:cNvGrpSpPr/>
              <p:nvPr/>
            </p:nvGrpSpPr>
            <p:grpSpPr>
              <a:xfrm flipH="1">
                <a:off x="4574776" y="3579961"/>
                <a:ext cx="1656184" cy="1294234"/>
                <a:chOff x="2860082" y="2268017"/>
                <a:chExt cx="1711918" cy="1294234"/>
              </a:xfrm>
              <a:gradFill>
                <a:gsLst>
                  <a:gs pos="77000">
                    <a:schemeClr val="bg1"/>
                  </a:gs>
                  <a:gs pos="100000">
                    <a:schemeClr val="bg1">
                      <a:lumMod val="64000"/>
                    </a:schemeClr>
                  </a:gs>
                </a:gsLst>
                <a:lin ang="0" scaled="1"/>
              </a:gradFill>
              <a:effectLst>
                <a:outerShdw blurRad="50800" dist="38100" dir="5400000" algn="t" rotWithShape="0">
                  <a:prstClr val="black">
                    <a:alpha val="40000"/>
                  </a:prstClr>
                </a:outerShdw>
              </a:effectLst>
            </p:grpSpPr>
            <p:sp>
              <p:nvSpPr>
                <p:cNvPr id="78" name="Freeform 70">
                  <a:extLst>
                    <a:ext uri="{FF2B5EF4-FFF2-40B4-BE49-F238E27FC236}">
                      <a16:creationId xmlns:a16="http://schemas.microsoft.com/office/drawing/2014/main" id="{416CE612-56B0-42EC-83C2-17E73DC24D64}"/>
                    </a:ext>
                  </a:extLst>
                </p:cNvPr>
                <p:cNvSpPr>
                  <a:spLocks/>
                </p:cNvSpPr>
                <p:nvPr/>
              </p:nvSpPr>
              <p:spPr bwMode="auto">
                <a:xfrm>
                  <a:off x="2860082" y="2310780"/>
                  <a:ext cx="1711918" cy="1251471"/>
                </a:xfrm>
                <a:custGeom>
                  <a:avLst/>
                  <a:gdLst>
                    <a:gd name="T0" fmla="*/ 194 w 798"/>
                    <a:gd name="T1" fmla="*/ 0 h 583"/>
                    <a:gd name="T2" fmla="*/ 604 w 798"/>
                    <a:gd name="T3" fmla="*/ 0 h 583"/>
                    <a:gd name="T4" fmla="*/ 798 w 798"/>
                    <a:gd name="T5" fmla="*/ 195 h 583"/>
                    <a:gd name="T6" fmla="*/ 798 w 798"/>
                    <a:gd name="T7" fmla="*/ 198 h 583"/>
                    <a:gd name="T8" fmla="*/ 798 w 798"/>
                    <a:gd name="T9" fmla="*/ 198 h 583"/>
                    <a:gd name="T10" fmla="*/ 798 w 798"/>
                    <a:gd name="T11" fmla="*/ 583 h 583"/>
                    <a:gd name="T12" fmla="*/ 604 w 798"/>
                    <a:gd name="T13" fmla="*/ 389 h 583"/>
                    <a:gd name="T14" fmla="*/ 335 w 798"/>
                    <a:gd name="T15" fmla="*/ 389 h 583"/>
                    <a:gd name="T16" fmla="*/ 194 w 798"/>
                    <a:gd name="T17" fmla="*/ 389 h 583"/>
                    <a:gd name="T18" fmla="*/ 0 w 798"/>
                    <a:gd name="T19" fmla="*/ 195 h 583"/>
                    <a:gd name="T20" fmla="*/ 194 w 798"/>
                    <a:gd name="T21" fmla="*/ 0 h 5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8" h="583">
                      <a:moveTo>
                        <a:pt x="194" y="0"/>
                      </a:moveTo>
                      <a:cubicBezTo>
                        <a:pt x="199" y="0"/>
                        <a:pt x="599" y="0"/>
                        <a:pt x="604" y="0"/>
                      </a:cubicBezTo>
                      <a:cubicBezTo>
                        <a:pt x="711" y="0"/>
                        <a:pt x="798" y="87"/>
                        <a:pt x="798" y="195"/>
                      </a:cubicBezTo>
                      <a:cubicBezTo>
                        <a:pt x="798" y="196"/>
                        <a:pt x="798" y="197"/>
                        <a:pt x="798" y="198"/>
                      </a:cubicBezTo>
                      <a:cubicBezTo>
                        <a:pt x="798" y="198"/>
                        <a:pt x="798" y="198"/>
                        <a:pt x="798" y="198"/>
                      </a:cubicBezTo>
                      <a:cubicBezTo>
                        <a:pt x="798" y="583"/>
                        <a:pt x="798" y="583"/>
                        <a:pt x="798" y="583"/>
                      </a:cubicBezTo>
                      <a:cubicBezTo>
                        <a:pt x="798" y="476"/>
                        <a:pt x="711" y="389"/>
                        <a:pt x="604" y="389"/>
                      </a:cubicBezTo>
                      <a:cubicBezTo>
                        <a:pt x="600" y="389"/>
                        <a:pt x="452" y="389"/>
                        <a:pt x="335" y="389"/>
                      </a:cubicBezTo>
                      <a:cubicBezTo>
                        <a:pt x="259" y="389"/>
                        <a:pt x="196" y="389"/>
                        <a:pt x="194" y="389"/>
                      </a:cubicBezTo>
                      <a:cubicBezTo>
                        <a:pt x="87" y="389"/>
                        <a:pt x="0" y="302"/>
                        <a:pt x="0" y="195"/>
                      </a:cubicBezTo>
                      <a:cubicBezTo>
                        <a:pt x="0" y="87"/>
                        <a:pt x="87" y="0"/>
                        <a:pt x="194" y="0"/>
                      </a:cubicBezTo>
                      <a:close/>
                    </a:path>
                  </a:pathLst>
                </a:custGeom>
                <a:gradFill>
                  <a:gsLst>
                    <a:gs pos="0">
                      <a:schemeClr val="accent3"/>
                    </a:gs>
                    <a:gs pos="100000">
                      <a:schemeClr val="accent3">
                        <a:lumMod val="75000"/>
                      </a:schemeClr>
                    </a:gs>
                  </a:gsLst>
                  <a:lin ang="0" scaled="1"/>
                </a:gradFill>
                <a:ln>
                  <a:noFill/>
                </a:ln>
              </p:spPr>
              <p:txBody>
                <a:bodyPr vert="horz" wrap="square" lIns="91440" tIns="45720" rIns="91440" bIns="45720" numCol="1" anchor="t" anchorCtr="0" compatLnSpc="1">
                  <a:prstTxWarp prst="textNoShape">
                    <a:avLst/>
                  </a:prstTxWarp>
                </a:bodyPr>
                <a:lstStyle/>
                <a:p>
                  <a:endParaRPr lang="ko-KR" altLang="en-US" sz="2701" dirty="0"/>
                </a:p>
              </p:txBody>
            </p:sp>
            <p:sp>
              <p:nvSpPr>
                <p:cNvPr id="79" name="Freeform 16">
                  <a:extLst>
                    <a:ext uri="{FF2B5EF4-FFF2-40B4-BE49-F238E27FC236}">
                      <a16:creationId xmlns:a16="http://schemas.microsoft.com/office/drawing/2014/main" id="{8D820F3A-833F-426B-9BA8-3723A5FE39E5}"/>
                    </a:ext>
                  </a:extLst>
                </p:cNvPr>
                <p:cNvSpPr>
                  <a:spLocks/>
                </p:cNvSpPr>
                <p:nvPr/>
              </p:nvSpPr>
              <p:spPr bwMode="auto">
                <a:xfrm>
                  <a:off x="2860082" y="2268017"/>
                  <a:ext cx="1711918" cy="1251471"/>
                </a:xfrm>
                <a:custGeom>
                  <a:avLst/>
                  <a:gdLst>
                    <a:gd name="T0" fmla="*/ 194 w 798"/>
                    <a:gd name="T1" fmla="*/ 0 h 583"/>
                    <a:gd name="T2" fmla="*/ 604 w 798"/>
                    <a:gd name="T3" fmla="*/ 0 h 583"/>
                    <a:gd name="T4" fmla="*/ 798 w 798"/>
                    <a:gd name="T5" fmla="*/ 195 h 583"/>
                    <a:gd name="T6" fmla="*/ 798 w 798"/>
                    <a:gd name="T7" fmla="*/ 198 h 583"/>
                    <a:gd name="T8" fmla="*/ 798 w 798"/>
                    <a:gd name="T9" fmla="*/ 198 h 583"/>
                    <a:gd name="T10" fmla="*/ 798 w 798"/>
                    <a:gd name="T11" fmla="*/ 583 h 583"/>
                    <a:gd name="T12" fmla="*/ 604 w 798"/>
                    <a:gd name="T13" fmla="*/ 389 h 583"/>
                    <a:gd name="T14" fmla="*/ 335 w 798"/>
                    <a:gd name="T15" fmla="*/ 389 h 583"/>
                    <a:gd name="T16" fmla="*/ 194 w 798"/>
                    <a:gd name="T17" fmla="*/ 389 h 583"/>
                    <a:gd name="T18" fmla="*/ 0 w 798"/>
                    <a:gd name="T19" fmla="*/ 195 h 583"/>
                    <a:gd name="T20" fmla="*/ 194 w 798"/>
                    <a:gd name="T21" fmla="*/ 0 h 5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8" h="583">
                      <a:moveTo>
                        <a:pt x="194" y="0"/>
                      </a:moveTo>
                      <a:cubicBezTo>
                        <a:pt x="199" y="0"/>
                        <a:pt x="599" y="0"/>
                        <a:pt x="604" y="0"/>
                      </a:cubicBezTo>
                      <a:cubicBezTo>
                        <a:pt x="711" y="0"/>
                        <a:pt x="798" y="87"/>
                        <a:pt x="798" y="195"/>
                      </a:cubicBezTo>
                      <a:cubicBezTo>
                        <a:pt x="798" y="196"/>
                        <a:pt x="798" y="197"/>
                        <a:pt x="798" y="198"/>
                      </a:cubicBezTo>
                      <a:cubicBezTo>
                        <a:pt x="798" y="198"/>
                        <a:pt x="798" y="198"/>
                        <a:pt x="798" y="198"/>
                      </a:cubicBezTo>
                      <a:cubicBezTo>
                        <a:pt x="798" y="583"/>
                        <a:pt x="798" y="583"/>
                        <a:pt x="798" y="583"/>
                      </a:cubicBezTo>
                      <a:cubicBezTo>
                        <a:pt x="798" y="476"/>
                        <a:pt x="711" y="389"/>
                        <a:pt x="604" y="389"/>
                      </a:cubicBezTo>
                      <a:cubicBezTo>
                        <a:pt x="600" y="389"/>
                        <a:pt x="452" y="389"/>
                        <a:pt x="335" y="389"/>
                      </a:cubicBezTo>
                      <a:cubicBezTo>
                        <a:pt x="259" y="389"/>
                        <a:pt x="196" y="389"/>
                        <a:pt x="194" y="389"/>
                      </a:cubicBezTo>
                      <a:cubicBezTo>
                        <a:pt x="87" y="389"/>
                        <a:pt x="0" y="302"/>
                        <a:pt x="0" y="195"/>
                      </a:cubicBezTo>
                      <a:cubicBezTo>
                        <a:pt x="0" y="87"/>
                        <a:pt x="87" y="0"/>
                        <a:pt x="194" y="0"/>
                      </a:cubicBezTo>
                      <a:close/>
                    </a:path>
                  </a:pathLst>
                </a:custGeom>
                <a:gradFill>
                  <a:gsLst>
                    <a:gs pos="77000">
                      <a:schemeClr val="accent3"/>
                    </a:gs>
                    <a:gs pos="100000">
                      <a:schemeClr val="accent3">
                        <a:lumMod val="50000"/>
                      </a:schemeClr>
                    </a:gs>
                  </a:gsLst>
                  <a:lin ang="0" scaled="1"/>
                </a:gradFill>
                <a:ln>
                  <a:noFill/>
                </a:ln>
              </p:spPr>
              <p:txBody>
                <a:bodyPr vert="horz" wrap="square" lIns="91440" tIns="45720" rIns="91440" bIns="45720" numCol="1" anchor="t" anchorCtr="0" compatLnSpc="1">
                  <a:prstTxWarp prst="textNoShape">
                    <a:avLst/>
                  </a:prstTxWarp>
                </a:bodyPr>
                <a:lstStyle/>
                <a:p>
                  <a:endParaRPr lang="ko-KR" altLang="en-US" sz="2701" dirty="0"/>
                </a:p>
              </p:txBody>
            </p:sp>
          </p:grpSp>
          <p:grpSp>
            <p:nvGrpSpPr>
              <p:cNvPr id="72" name="Group 71">
                <a:extLst>
                  <a:ext uri="{FF2B5EF4-FFF2-40B4-BE49-F238E27FC236}">
                    <a16:creationId xmlns:a16="http://schemas.microsoft.com/office/drawing/2014/main" id="{F8DAE40C-6524-4B42-BDFE-34DB6DA599A1}"/>
                  </a:ext>
                </a:extLst>
              </p:cNvPr>
              <p:cNvGrpSpPr/>
              <p:nvPr/>
            </p:nvGrpSpPr>
            <p:grpSpPr>
              <a:xfrm>
                <a:off x="2860082" y="2420888"/>
                <a:ext cx="1711918" cy="1294234"/>
                <a:chOff x="2860082" y="2268017"/>
                <a:chExt cx="1711918" cy="1294234"/>
              </a:xfrm>
              <a:effectLst>
                <a:outerShdw blurRad="50800" dist="38100" dir="5400000" algn="t" rotWithShape="0">
                  <a:prstClr val="black">
                    <a:alpha val="40000"/>
                  </a:prstClr>
                </a:outerShdw>
              </a:effectLst>
            </p:grpSpPr>
            <p:sp>
              <p:nvSpPr>
                <p:cNvPr id="76" name="Freeform 68">
                  <a:extLst>
                    <a:ext uri="{FF2B5EF4-FFF2-40B4-BE49-F238E27FC236}">
                      <a16:creationId xmlns:a16="http://schemas.microsoft.com/office/drawing/2014/main" id="{F0179FA8-8CD6-453D-842B-268EA65C6B61}"/>
                    </a:ext>
                  </a:extLst>
                </p:cNvPr>
                <p:cNvSpPr>
                  <a:spLocks/>
                </p:cNvSpPr>
                <p:nvPr/>
              </p:nvSpPr>
              <p:spPr bwMode="auto">
                <a:xfrm>
                  <a:off x="2860082" y="2310780"/>
                  <a:ext cx="1711918" cy="1251471"/>
                </a:xfrm>
                <a:custGeom>
                  <a:avLst/>
                  <a:gdLst>
                    <a:gd name="T0" fmla="*/ 194 w 798"/>
                    <a:gd name="T1" fmla="*/ 0 h 583"/>
                    <a:gd name="T2" fmla="*/ 604 w 798"/>
                    <a:gd name="T3" fmla="*/ 0 h 583"/>
                    <a:gd name="T4" fmla="*/ 798 w 798"/>
                    <a:gd name="T5" fmla="*/ 195 h 583"/>
                    <a:gd name="T6" fmla="*/ 798 w 798"/>
                    <a:gd name="T7" fmla="*/ 198 h 583"/>
                    <a:gd name="T8" fmla="*/ 798 w 798"/>
                    <a:gd name="T9" fmla="*/ 198 h 583"/>
                    <a:gd name="T10" fmla="*/ 798 w 798"/>
                    <a:gd name="T11" fmla="*/ 583 h 583"/>
                    <a:gd name="T12" fmla="*/ 604 w 798"/>
                    <a:gd name="T13" fmla="*/ 389 h 583"/>
                    <a:gd name="T14" fmla="*/ 335 w 798"/>
                    <a:gd name="T15" fmla="*/ 389 h 583"/>
                    <a:gd name="T16" fmla="*/ 194 w 798"/>
                    <a:gd name="T17" fmla="*/ 389 h 583"/>
                    <a:gd name="T18" fmla="*/ 0 w 798"/>
                    <a:gd name="T19" fmla="*/ 195 h 583"/>
                    <a:gd name="T20" fmla="*/ 194 w 798"/>
                    <a:gd name="T21" fmla="*/ 0 h 5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8" h="583">
                      <a:moveTo>
                        <a:pt x="194" y="0"/>
                      </a:moveTo>
                      <a:cubicBezTo>
                        <a:pt x="199" y="0"/>
                        <a:pt x="599" y="0"/>
                        <a:pt x="604" y="0"/>
                      </a:cubicBezTo>
                      <a:cubicBezTo>
                        <a:pt x="711" y="0"/>
                        <a:pt x="798" y="87"/>
                        <a:pt x="798" y="195"/>
                      </a:cubicBezTo>
                      <a:cubicBezTo>
                        <a:pt x="798" y="196"/>
                        <a:pt x="798" y="197"/>
                        <a:pt x="798" y="198"/>
                      </a:cubicBezTo>
                      <a:cubicBezTo>
                        <a:pt x="798" y="198"/>
                        <a:pt x="798" y="198"/>
                        <a:pt x="798" y="198"/>
                      </a:cubicBezTo>
                      <a:cubicBezTo>
                        <a:pt x="798" y="583"/>
                        <a:pt x="798" y="583"/>
                        <a:pt x="798" y="583"/>
                      </a:cubicBezTo>
                      <a:cubicBezTo>
                        <a:pt x="798" y="476"/>
                        <a:pt x="711" y="389"/>
                        <a:pt x="604" y="389"/>
                      </a:cubicBezTo>
                      <a:cubicBezTo>
                        <a:pt x="600" y="389"/>
                        <a:pt x="452" y="389"/>
                        <a:pt x="335" y="389"/>
                      </a:cubicBezTo>
                      <a:cubicBezTo>
                        <a:pt x="259" y="389"/>
                        <a:pt x="196" y="389"/>
                        <a:pt x="194" y="389"/>
                      </a:cubicBezTo>
                      <a:cubicBezTo>
                        <a:pt x="87" y="389"/>
                        <a:pt x="0" y="302"/>
                        <a:pt x="0" y="195"/>
                      </a:cubicBezTo>
                      <a:cubicBezTo>
                        <a:pt x="0" y="87"/>
                        <a:pt x="87" y="0"/>
                        <a:pt x="194" y="0"/>
                      </a:cubicBezTo>
                      <a:close/>
                    </a:path>
                  </a:pathLst>
                </a:custGeom>
                <a:gradFill flip="none" rotWithShape="1">
                  <a:gsLst>
                    <a:gs pos="0">
                      <a:schemeClr val="accent1"/>
                    </a:gs>
                    <a:gs pos="100000">
                      <a:schemeClr val="accent1">
                        <a:lumMod val="75000"/>
                      </a:schemeClr>
                    </a:gs>
                  </a:gsLst>
                  <a:lin ang="5400000" scaled="1"/>
                  <a:tileRect/>
                </a:gradFill>
                <a:ln>
                  <a:noFill/>
                </a:ln>
              </p:spPr>
              <p:txBody>
                <a:bodyPr vert="horz" wrap="square" lIns="91440" tIns="45720" rIns="91440" bIns="45720" numCol="1" anchor="t" anchorCtr="0" compatLnSpc="1">
                  <a:prstTxWarp prst="textNoShape">
                    <a:avLst/>
                  </a:prstTxWarp>
                </a:bodyPr>
                <a:lstStyle/>
                <a:p>
                  <a:endParaRPr lang="ko-KR" altLang="en-US" sz="2701"/>
                </a:p>
              </p:txBody>
            </p:sp>
            <p:sp>
              <p:nvSpPr>
                <p:cNvPr id="77" name="Freeform 16">
                  <a:extLst>
                    <a:ext uri="{FF2B5EF4-FFF2-40B4-BE49-F238E27FC236}">
                      <a16:creationId xmlns:a16="http://schemas.microsoft.com/office/drawing/2014/main" id="{FE89EFEC-93A7-49D9-A2D2-B8DA9B7CEFA0}"/>
                    </a:ext>
                  </a:extLst>
                </p:cNvPr>
                <p:cNvSpPr>
                  <a:spLocks/>
                </p:cNvSpPr>
                <p:nvPr/>
              </p:nvSpPr>
              <p:spPr bwMode="auto">
                <a:xfrm>
                  <a:off x="2860082" y="2268017"/>
                  <a:ext cx="1711918" cy="1251471"/>
                </a:xfrm>
                <a:custGeom>
                  <a:avLst/>
                  <a:gdLst>
                    <a:gd name="T0" fmla="*/ 194 w 798"/>
                    <a:gd name="T1" fmla="*/ 0 h 583"/>
                    <a:gd name="T2" fmla="*/ 604 w 798"/>
                    <a:gd name="T3" fmla="*/ 0 h 583"/>
                    <a:gd name="T4" fmla="*/ 798 w 798"/>
                    <a:gd name="T5" fmla="*/ 195 h 583"/>
                    <a:gd name="T6" fmla="*/ 798 w 798"/>
                    <a:gd name="T7" fmla="*/ 198 h 583"/>
                    <a:gd name="T8" fmla="*/ 798 w 798"/>
                    <a:gd name="T9" fmla="*/ 198 h 583"/>
                    <a:gd name="T10" fmla="*/ 798 w 798"/>
                    <a:gd name="T11" fmla="*/ 583 h 583"/>
                    <a:gd name="T12" fmla="*/ 604 w 798"/>
                    <a:gd name="T13" fmla="*/ 389 h 583"/>
                    <a:gd name="T14" fmla="*/ 335 w 798"/>
                    <a:gd name="T15" fmla="*/ 389 h 583"/>
                    <a:gd name="T16" fmla="*/ 194 w 798"/>
                    <a:gd name="T17" fmla="*/ 389 h 583"/>
                    <a:gd name="T18" fmla="*/ 0 w 798"/>
                    <a:gd name="T19" fmla="*/ 195 h 583"/>
                    <a:gd name="T20" fmla="*/ 194 w 798"/>
                    <a:gd name="T21" fmla="*/ 0 h 5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8" h="583">
                      <a:moveTo>
                        <a:pt x="194" y="0"/>
                      </a:moveTo>
                      <a:cubicBezTo>
                        <a:pt x="199" y="0"/>
                        <a:pt x="599" y="0"/>
                        <a:pt x="604" y="0"/>
                      </a:cubicBezTo>
                      <a:cubicBezTo>
                        <a:pt x="711" y="0"/>
                        <a:pt x="798" y="87"/>
                        <a:pt x="798" y="195"/>
                      </a:cubicBezTo>
                      <a:cubicBezTo>
                        <a:pt x="798" y="196"/>
                        <a:pt x="798" y="197"/>
                        <a:pt x="798" y="198"/>
                      </a:cubicBezTo>
                      <a:cubicBezTo>
                        <a:pt x="798" y="198"/>
                        <a:pt x="798" y="198"/>
                        <a:pt x="798" y="198"/>
                      </a:cubicBezTo>
                      <a:cubicBezTo>
                        <a:pt x="798" y="583"/>
                        <a:pt x="798" y="583"/>
                        <a:pt x="798" y="583"/>
                      </a:cubicBezTo>
                      <a:cubicBezTo>
                        <a:pt x="798" y="476"/>
                        <a:pt x="711" y="389"/>
                        <a:pt x="604" y="389"/>
                      </a:cubicBezTo>
                      <a:cubicBezTo>
                        <a:pt x="600" y="389"/>
                        <a:pt x="452" y="389"/>
                        <a:pt x="335" y="389"/>
                      </a:cubicBezTo>
                      <a:cubicBezTo>
                        <a:pt x="259" y="389"/>
                        <a:pt x="196" y="389"/>
                        <a:pt x="194" y="389"/>
                      </a:cubicBezTo>
                      <a:cubicBezTo>
                        <a:pt x="87" y="389"/>
                        <a:pt x="0" y="302"/>
                        <a:pt x="0" y="195"/>
                      </a:cubicBezTo>
                      <a:cubicBezTo>
                        <a:pt x="0" y="87"/>
                        <a:pt x="87" y="0"/>
                        <a:pt x="194" y="0"/>
                      </a:cubicBezTo>
                      <a:close/>
                    </a:path>
                  </a:pathLst>
                </a:custGeom>
                <a:gradFill flip="none" rotWithShape="1">
                  <a:gsLst>
                    <a:gs pos="77000">
                      <a:schemeClr val="accent1"/>
                    </a:gs>
                    <a:gs pos="100000">
                      <a:schemeClr val="accent1">
                        <a:lumMod val="50000"/>
                      </a:schemeClr>
                    </a:gs>
                  </a:gsLst>
                  <a:lin ang="0" scaled="1"/>
                  <a:tileRect/>
                </a:gradFill>
                <a:ln>
                  <a:noFill/>
                </a:ln>
              </p:spPr>
              <p:txBody>
                <a:bodyPr vert="horz" wrap="square" lIns="91440" tIns="45720" rIns="91440" bIns="45720" numCol="1" anchor="t" anchorCtr="0" compatLnSpc="1">
                  <a:prstTxWarp prst="textNoShape">
                    <a:avLst/>
                  </a:prstTxWarp>
                </a:bodyPr>
                <a:lstStyle/>
                <a:p>
                  <a:endParaRPr lang="ko-KR" altLang="en-US" sz="2701" dirty="0"/>
                </a:p>
              </p:txBody>
            </p:sp>
          </p:grpSp>
          <p:grpSp>
            <p:nvGrpSpPr>
              <p:cNvPr id="73" name="Group 72">
                <a:extLst>
                  <a:ext uri="{FF2B5EF4-FFF2-40B4-BE49-F238E27FC236}">
                    <a16:creationId xmlns:a16="http://schemas.microsoft.com/office/drawing/2014/main" id="{05480F61-8AE2-4847-ACBE-D929E8D21F07}"/>
                  </a:ext>
                </a:extLst>
              </p:cNvPr>
              <p:cNvGrpSpPr/>
              <p:nvPr/>
            </p:nvGrpSpPr>
            <p:grpSpPr>
              <a:xfrm flipH="1">
                <a:off x="4572000" y="2635002"/>
                <a:ext cx="1944216" cy="1438250"/>
                <a:chOff x="2860082" y="2268017"/>
                <a:chExt cx="1711918" cy="1294234"/>
              </a:xfrm>
              <a:effectLst>
                <a:outerShdw blurRad="50800" dist="38100" dir="5400000" algn="t" rotWithShape="0">
                  <a:prstClr val="black">
                    <a:alpha val="40000"/>
                  </a:prstClr>
                </a:outerShdw>
              </a:effectLst>
            </p:grpSpPr>
            <p:sp>
              <p:nvSpPr>
                <p:cNvPr id="74" name="Freeform 66">
                  <a:extLst>
                    <a:ext uri="{FF2B5EF4-FFF2-40B4-BE49-F238E27FC236}">
                      <a16:creationId xmlns:a16="http://schemas.microsoft.com/office/drawing/2014/main" id="{7D4246D9-865A-4D64-A6FD-0515DB2FDBA2}"/>
                    </a:ext>
                  </a:extLst>
                </p:cNvPr>
                <p:cNvSpPr>
                  <a:spLocks/>
                </p:cNvSpPr>
                <p:nvPr/>
              </p:nvSpPr>
              <p:spPr bwMode="auto">
                <a:xfrm>
                  <a:off x="2860082" y="2310780"/>
                  <a:ext cx="1711918" cy="1251471"/>
                </a:xfrm>
                <a:custGeom>
                  <a:avLst/>
                  <a:gdLst>
                    <a:gd name="T0" fmla="*/ 194 w 798"/>
                    <a:gd name="T1" fmla="*/ 0 h 583"/>
                    <a:gd name="T2" fmla="*/ 604 w 798"/>
                    <a:gd name="T3" fmla="*/ 0 h 583"/>
                    <a:gd name="T4" fmla="*/ 798 w 798"/>
                    <a:gd name="T5" fmla="*/ 195 h 583"/>
                    <a:gd name="T6" fmla="*/ 798 w 798"/>
                    <a:gd name="T7" fmla="*/ 198 h 583"/>
                    <a:gd name="T8" fmla="*/ 798 w 798"/>
                    <a:gd name="T9" fmla="*/ 198 h 583"/>
                    <a:gd name="T10" fmla="*/ 798 w 798"/>
                    <a:gd name="T11" fmla="*/ 583 h 583"/>
                    <a:gd name="T12" fmla="*/ 604 w 798"/>
                    <a:gd name="T13" fmla="*/ 389 h 583"/>
                    <a:gd name="T14" fmla="*/ 335 w 798"/>
                    <a:gd name="T15" fmla="*/ 389 h 583"/>
                    <a:gd name="T16" fmla="*/ 194 w 798"/>
                    <a:gd name="T17" fmla="*/ 389 h 583"/>
                    <a:gd name="T18" fmla="*/ 0 w 798"/>
                    <a:gd name="T19" fmla="*/ 195 h 583"/>
                    <a:gd name="T20" fmla="*/ 194 w 798"/>
                    <a:gd name="T21" fmla="*/ 0 h 5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8" h="583">
                      <a:moveTo>
                        <a:pt x="194" y="0"/>
                      </a:moveTo>
                      <a:cubicBezTo>
                        <a:pt x="199" y="0"/>
                        <a:pt x="599" y="0"/>
                        <a:pt x="604" y="0"/>
                      </a:cubicBezTo>
                      <a:cubicBezTo>
                        <a:pt x="711" y="0"/>
                        <a:pt x="798" y="87"/>
                        <a:pt x="798" y="195"/>
                      </a:cubicBezTo>
                      <a:cubicBezTo>
                        <a:pt x="798" y="196"/>
                        <a:pt x="798" y="197"/>
                        <a:pt x="798" y="198"/>
                      </a:cubicBezTo>
                      <a:cubicBezTo>
                        <a:pt x="798" y="198"/>
                        <a:pt x="798" y="198"/>
                        <a:pt x="798" y="198"/>
                      </a:cubicBezTo>
                      <a:cubicBezTo>
                        <a:pt x="798" y="583"/>
                        <a:pt x="798" y="583"/>
                        <a:pt x="798" y="583"/>
                      </a:cubicBezTo>
                      <a:cubicBezTo>
                        <a:pt x="798" y="476"/>
                        <a:pt x="711" y="389"/>
                        <a:pt x="604" y="389"/>
                      </a:cubicBezTo>
                      <a:cubicBezTo>
                        <a:pt x="600" y="389"/>
                        <a:pt x="452" y="389"/>
                        <a:pt x="335" y="389"/>
                      </a:cubicBezTo>
                      <a:cubicBezTo>
                        <a:pt x="259" y="389"/>
                        <a:pt x="196" y="389"/>
                        <a:pt x="194" y="389"/>
                      </a:cubicBezTo>
                      <a:cubicBezTo>
                        <a:pt x="87" y="389"/>
                        <a:pt x="0" y="302"/>
                        <a:pt x="0" y="195"/>
                      </a:cubicBezTo>
                      <a:cubicBezTo>
                        <a:pt x="0" y="87"/>
                        <a:pt x="87" y="0"/>
                        <a:pt x="194" y="0"/>
                      </a:cubicBezTo>
                      <a:close/>
                    </a:path>
                  </a:pathLst>
                </a:custGeom>
                <a:gradFill flip="none" rotWithShape="1">
                  <a:gsLst>
                    <a:gs pos="0">
                      <a:schemeClr val="accent4"/>
                    </a:gs>
                    <a:gs pos="100000">
                      <a:schemeClr val="accent4">
                        <a:lumMod val="75000"/>
                      </a:schemeClr>
                    </a:gs>
                  </a:gsLst>
                  <a:lin ang="5400000" scaled="1"/>
                  <a:tileRect/>
                </a:gradFill>
                <a:ln>
                  <a:noFill/>
                </a:ln>
              </p:spPr>
              <p:txBody>
                <a:bodyPr vert="horz" wrap="square" lIns="91440" tIns="45720" rIns="91440" bIns="45720" numCol="1" anchor="t" anchorCtr="0" compatLnSpc="1">
                  <a:prstTxWarp prst="textNoShape">
                    <a:avLst/>
                  </a:prstTxWarp>
                </a:bodyPr>
                <a:lstStyle/>
                <a:p>
                  <a:endParaRPr lang="ko-KR" altLang="en-US" sz="2701"/>
                </a:p>
              </p:txBody>
            </p:sp>
            <p:sp>
              <p:nvSpPr>
                <p:cNvPr id="75" name="Freeform 16">
                  <a:extLst>
                    <a:ext uri="{FF2B5EF4-FFF2-40B4-BE49-F238E27FC236}">
                      <a16:creationId xmlns:a16="http://schemas.microsoft.com/office/drawing/2014/main" id="{9EEABA3B-7524-4A32-9352-0D0CFA1C002D}"/>
                    </a:ext>
                  </a:extLst>
                </p:cNvPr>
                <p:cNvSpPr>
                  <a:spLocks/>
                </p:cNvSpPr>
                <p:nvPr/>
              </p:nvSpPr>
              <p:spPr bwMode="auto">
                <a:xfrm>
                  <a:off x="2860082" y="2268017"/>
                  <a:ext cx="1711918" cy="1251471"/>
                </a:xfrm>
                <a:custGeom>
                  <a:avLst/>
                  <a:gdLst>
                    <a:gd name="T0" fmla="*/ 194 w 798"/>
                    <a:gd name="T1" fmla="*/ 0 h 583"/>
                    <a:gd name="T2" fmla="*/ 604 w 798"/>
                    <a:gd name="T3" fmla="*/ 0 h 583"/>
                    <a:gd name="T4" fmla="*/ 798 w 798"/>
                    <a:gd name="T5" fmla="*/ 195 h 583"/>
                    <a:gd name="T6" fmla="*/ 798 w 798"/>
                    <a:gd name="T7" fmla="*/ 198 h 583"/>
                    <a:gd name="T8" fmla="*/ 798 w 798"/>
                    <a:gd name="T9" fmla="*/ 198 h 583"/>
                    <a:gd name="T10" fmla="*/ 798 w 798"/>
                    <a:gd name="T11" fmla="*/ 583 h 583"/>
                    <a:gd name="T12" fmla="*/ 604 w 798"/>
                    <a:gd name="T13" fmla="*/ 389 h 583"/>
                    <a:gd name="T14" fmla="*/ 335 w 798"/>
                    <a:gd name="T15" fmla="*/ 389 h 583"/>
                    <a:gd name="T16" fmla="*/ 194 w 798"/>
                    <a:gd name="T17" fmla="*/ 389 h 583"/>
                    <a:gd name="T18" fmla="*/ 0 w 798"/>
                    <a:gd name="T19" fmla="*/ 195 h 583"/>
                    <a:gd name="T20" fmla="*/ 194 w 798"/>
                    <a:gd name="T21" fmla="*/ 0 h 5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8" h="583">
                      <a:moveTo>
                        <a:pt x="194" y="0"/>
                      </a:moveTo>
                      <a:cubicBezTo>
                        <a:pt x="199" y="0"/>
                        <a:pt x="599" y="0"/>
                        <a:pt x="604" y="0"/>
                      </a:cubicBezTo>
                      <a:cubicBezTo>
                        <a:pt x="711" y="0"/>
                        <a:pt x="798" y="87"/>
                        <a:pt x="798" y="195"/>
                      </a:cubicBezTo>
                      <a:cubicBezTo>
                        <a:pt x="798" y="196"/>
                        <a:pt x="798" y="197"/>
                        <a:pt x="798" y="198"/>
                      </a:cubicBezTo>
                      <a:cubicBezTo>
                        <a:pt x="798" y="198"/>
                        <a:pt x="798" y="198"/>
                        <a:pt x="798" y="198"/>
                      </a:cubicBezTo>
                      <a:cubicBezTo>
                        <a:pt x="798" y="583"/>
                        <a:pt x="798" y="583"/>
                        <a:pt x="798" y="583"/>
                      </a:cubicBezTo>
                      <a:cubicBezTo>
                        <a:pt x="798" y="476"/>
                        <a:pt x="711" y="389"/>
                        <a:pt x="604" y="389"/>
                      </a:cubicBezTo>
                      <a:cubicBezTo>
                        <a:pt x="600" y="389"/>
                        <a:pt x="452" y="389"/>
                        <a:pt x="335" y="389"/>
                      </a:cubicBezTo>
                      <a:cubicBezTo>
                        <a:pt x="259" y="389"/>
                        <a:pt x="196" y="389"/>
                        <a:pt x="194" y="389"/>
                      </a:cubicBezTo>
                      <a:cubicBezTo>
                        <a:pt x="87" y="389"/>
                        <a:pt x="0" y="302"/>
                        <a:pt x="0" y="195"/>
                      </a:cubicBezTo>
                      <a:cubicBezTo>
                        <a:pt x="0" y="87"/>
                        <a:pt x="87" y="0"/>
                        <a:pt x="194" y="0"/>
                      </a:cubicBezTo>
                      <a:close/>
                    </a:path>
                  </a:pathLst>
                </a:custGeom>
                <a:gradFill>
                  <a:gsLst>
                    <a:gs pos="77000">
                      <a:schemeClr val="accent4"/>
                    </a:gs>
                    <a:gs pos="100000">
                      <a:schemeClr val="accent4">
                        <a:lumMod val="50000"/>
                      </a:schemeClr>
                    </a:gs>
                  </a:gsLst>
                  <a:lin ang="0" scaled="1"/>
                </a:gradFill>
                <a:ln>
                  <a:noFill/>
                </a:ln>
              </p:spPr>
              <p:txBody>
                <a:bodyPr vert="horz" wrap="square" lIns="91440" tIns="45720" rIns="91440" bIns="45720" numCol="1" anchor="t" anchorCtr="0" compatLnSpc="1">
                  <a:prstTxWarp prst="textNoShape">
                    <a:avLst/>
                  </a:prstTxWarp>
                </a:bodyPr>
                <a:lstStyle/>
                <a:p>
                  <a:endParaRPr lang="ko-KR" altLang="en-US" sz="2701"/>
                </a:p>
              </p:txBody>
            </p:sp>
          </p:grpSp>
        </p:grpSp>
        <p:sp>
          <p:nvSpPr>
            <p:cNvPr id="62" name="Oval 7">
              <a:extLst>
                <a:ext uri="{FF2B5EF4-FFF2-40B4-BE49-F238E27FC236}">
                  <a16:creationId xmlns:a16="http://schemas.microsoft.com/office/drawing/2014/main" id="{A59126D5-9BE0-4FB9-AB26-A2065D889425}"/>
                </a:ext>
              </a:extLst>
            </p:cNvPr>
            <p:cNvSpPr/>
            <p:nvPr/>
          </p:nvSpPr>
          <p:spPr>
            <a:xfrm>
              <a:off x="4672730" y="2657367"/>
              <a:ext cx="375598" cy="493372"/>
            </a:xfrm>
            <a:custGeom>
              <a:avLst/>
              <a:gdLst/>
              <a:ahLst/>
              <a:cxnLst/>
              <a:rect l="l" t="t" r="r" b="b"/>
              <a:pathLst>
                <a:path w="3025265" h="3973870">
                  <a:moveTo>
                    <a:pt x="1048235" y="955278"/>
                  </a:moveTo>
                  <a:cubicBezTo>
                    <a:pt x="1143886" y="955278"/>
                    <a:pt x="1221426" y="1089843"/>
                    <a:pt x="1221426" y="1255837"/>
                  </a:cubicBezTo>
                  <a:cubicBezTo>
                    <a:pt x="1221426" y="1421831"/>
                    <a:pt x="1143886" y="1556396"/>
                    <a:pt x="1048235" y="1556396"/>
                  </a:cubicBezTo>
                  <a:cubicBezTo>
                    <a:pt x="952584" y="1556396"/>
                    <a:pt x="875044" y="1421831"/>
                    <a:pt x="875044" y="1255837"/>
                  </a:cubicBezTo>
                  <a:cubicBezTo>
                    <a:pt x="875044" y="1089843"/>
                    <a:pt x="952584" y="955278"/>
                    <a:pt x="1048235" y="955278"/>
                  </a:cubicBezTo>
                  <a:close/>
                  <a:moveTo>
                    <a:pt x="805954" y="648071"/>
                  </a:moveTo>
                  <a:lnTo>
                    <a:pt x="805954" y="1853034"/>
                  </a:lnTo>
                  <a:cubicBezTo>
                    <a:pt x="805954" y="1947724"/>
                    <a:pt x="869395" y="2027597"/>
                    <a:pt x="956357" y="2051540"/>
                  </a:cubicBezTo>
                  <a:lnTo>
                    <a:pt x="956356" y="2473030"/>
                  </a:lnTo>
                  <a:cubicBezTo>
                    <a:pt x="956356" y="2523517"/>
                    <a:pt x="997284" y="2564445"/>
                    <a:pt x="1047771" y="2564445"/>
                  </a:cubicBezTo>
                  <a:cubicBezTo>
                    <a:pt x="1098258" y="2564445"/>
                    <a:pt x="1139186" y="2523517"/>
                    <a:pt x="1139186" y="2473030"/>
                  </a:cubicBezTo>
                  <a:lnTo>
                    <a:pt x="1139186" y="2051828"/>
                  </a:lnTo>
                  <a:cubicBezTo>
                    <a:pt x="1226618" y="2028173"/>
                    <a:pt x="1290517" y="1948066"/>
                    <a:pt x="1290517" y="1853034"/>
                  </a:cubicBezTo>
                  <a:lnTo>
                    <a:pt x="1290517" y="649328"/>
                  </a:lnTo>
                  <a:cubicBezTo>
                    <a:pt x="1740927" y="708507"/>
                    <a:pt x="2088232" y="1094132"/>
                    <a:pt x="2088232" y="1560875"/>
                  </a:cubicBezTo>
                  <a:lnTo>
                    <a:pt x="2088232" y="2137870"/>
                  </a:lnTo>
                  <a:lnTo>
                    <a:pt x="2088233" y="2137870"/>
                  </a:lnTo>
                  <a:lnTo>
                    <a:pt x="2088233" y="3055870"/>
                  </a:lnTo>
                  <a:cubicBezTo>
                    <a:pt x="2088233" y="3562867"/>
                    <a:pt x="1677230" y="3973870"/>
                    <a:pt x="1170233" y="3973870"/>
                  </a:cubicBezTo>
                  <a:lnTo>
                    <a:pt x="918001" y="3973870"/>
                  </a:lnTo>
                  <a:cubicBezTo>
                    <a:pt x="411004" y="3973870"/>
                    <a:pt x="1" y="3562867"/>
                    <a:pt x="1" y="3055870"/>
                  </a:cubicBezTo>
                  <a:lnTo>
                    <a:pt x="1" y="2152339"/>
                  </a:lnTo>
                  <a:lnTo>
                    <a:pt x="0" y="2152339"/>
                  </a:lnTo>
                  <a:lnTo>
                    <a:pt x="0" y="1560875"/>
                  </a:lnTo>
                  <a:cubicBezTo>
                    <a:pt x="0" y="1091278"/>
                    <a:pt x="351565" y="703794"/>
                    <a:pt x="805954" y="648071"/>
                  </a:cubicBezTo>
                  <a:close/>
                  <a:moveTo>
                    <a:pt x="1619797" y="91"/>
                  </a:moveTo>
                  <a:cubicBezTo>
                    <a:pt x="1732841" y="1988"/>
                    <a:pt x="1845389" y="33430"/>
                    <a:pt x="1945434" y="94215"/>
                  </a:cubicBezTo>
                  <a:cubicBezTo>
                    <a:pt x="2133478" y="208468"/>
                    <a:pt x="2249869" y="409692"/>
                    <a:pt x="2255221" y="627780"/>
                  </a:cubicBezTo>
                  <a:lnTo>
                    <a:pt x="2257891" y="627572"/>
                  </a:lnTo>
                  <a:cubicBezTo>
                    <a:pt x="2272309" y="812739"/>
                    <a:pt x="2385479" y="975734"/>
                    <a:pt x="2553934" y="1053951"/>
                  </a:cubicBezTo>
                  <a:cubicBezTo>
                    <a:pt x="2706200" y="1124651"/>
                    <a:pt x="2882234" y="1116149"/>
                    <a:pt x="3025265" y="1032491"/>
                  </a:cubicBezTo>
                  <a:lnTo>
                    <a:pt x="3025265" y="1181594"/>
                  </a:lnTo>
                  <a:cubicBezTo>
                    <a:pt x="2858744" y="1255002"/>
                    <a:pt x="2666516" y="1253932"/>
                    <a:pt x="2497514" y="1175460"/>
                  </a:cubicBezTo>
                  <a:cubicBezTo>
                    <a:pt x="2293602" y="1080779"/>
                    <a:pt x="2153951" y="887555"/>
                    <a:pt x="2128339" y="665512"/>
                  </a:cubicBezTo>
                  <a:lnTo>
                    <a:pt x="2122734" y="665324"/>
                  </a:lnTo>
                  <a:cubicBezTo>
                    <a:pt x="2128967" y="479701"/>
                    <a:pt x="2034597" y="305147"/>
                    <a:pt x="1875870" y="208708"/>
                  </a:cubicBezTo>
                  <a:cubicBezTo>
                    <a:pt x="1717143" y="112268"/>
                    <a:pt x="1518741" y="108938"/>
                    <a:pt x="1356867" y="199997"/>
                  </a:cubicBezTo>
                  <a:cubicBezTo>
                    <a:pt x="1194993" y="291056"/>
                    <a:pt x="1094818" y="462344"/>
                    <a:pt x="1094818" y="648071"/>
                  </a:cubicBezTo>
                  <a:lnTo>
                    <a:pt x="960849" y="648071"/>
                  </a:lnTo>
                  <a:cubicBezTo>
                    <a:pt x="960849" y="413945"/>
                    <a:pt x="1087128" y="198021"/>
                    <a:pt x="1291185" y="83234"/>
                  </a:cubicBezTo>
                  <a:cubicBezTo>
                    <a:pt x="1393213" y="25840"/>
                    <a:pt x="1506753" y="-1807"/>
                    <a:pt x="1619797" y="9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63" name="Trapezoid 10">
              <a:extLst>
                <a:ext uri="{FF2B5EF4-FFF2-40B4-BE49-F238E27FC236}">
                  <a16:creationId xmlns:a16="http://schemas.microsoft.com/office/drawing/2014/main" id="{1B1EFBA0-F32C-46C8-90DF-8EE4AB1EBED4}"/>
                </a:ext>
              </a:extLst>
            </p:cNvPr>
            <p:cNvSpPr>
              <a:spLocks noChangeAspect="1"/>
            </p:cNvSpPr>
            <p:nvPr/>
          </p:nvSpPr>
          <p:spPr>
            <a:xfrm>
              <a:off x="7018767" y="2157134"/>
              <a:ext cx="422158" cy="421663"/>
            </a:xfrm>
            <a:custGeom>
              <a:avLst/>
              <a:gdLst/>
              <a:ahLst/>
              <a:cxnLst/>
              <a:rect l="l" t="t" r="r" b="b"/>
              <a:pathLst>
                <a:path w="3910377" h="3905794">
                  <a:moveTo>
                    <a:pt x="1" y="3797782"/>
                  </a:moveTo>
                  <a:lnTo>
                    <a:pt x="3910377" y="3797782"/>
                  </a:lnTo>
                  <a:lnTo>
                    <a:pt x="3910377" y="3905794"/>
                  </a:lnTo>
                  <a:lnTo>
                    <a:pt x="1" y="3905794"/>
                  </a:lnTo>
                  <a:close/>
                  <a:moveTo>
                    <a:pt x="1757257" y="3353296"/>
                  </a:moveTo>
                  <a:cubicBezTo>
                    <a:pt x="1690135" y="3353296"/>
                    <a:pt x="1635721" y="3407710"/>
                    <a:pt x="1635721" y="3474832"/>
                  </a:cubicBezTo>
                  <a:cubicBezTo>
                    <a:pt x="1635721" y="3541954"/>
                    <a:pt x="1690135" y="3596368"/>
                    <a:pt x="1757257" y="3596368"/>
                  </a:cubicBezTo>
                  <a:lnTo>
                    <a:pt x="2187409" y="3596368"/>
                  </a:lnTo>
                  <a:cubicBezTo>
                    <a:pt x="2254531" y="3596368"/>
                    <a:pt x="2308945" y="3541954"/>
                    <a:pt x="2308945" y="3474832"/>
                  </a:cubicBezTo>
                  <a:cubicBezTo>
                    <a:pt x="2308945" y="3407710"/>
                    <a:pt x="2254531" y="3353296"/>
                    <a:pt x="2187409" y="3353296"/>
                  </a:cubicBezTo>
                  <a:close/>
                  <a:moveTo>
                    <a:pt x="492288" y="2449553"/>
                  </a:moveTo>
                  <a:lnTo>
                    <a:pt x="472244" y="2517369"/>
                  </a:lnTo>
                  <a:lnTo>
                    <a:pt x="3438134" y="2517369"/>
                  </a:lnTo>
                  <a:lnTo>
                    <a:pt x="3418090" y="2449553"/>
                  </a:lnTo>
                  <a:close/>
                  <a:moveTo>
                    <a:pt x="432162" y="2249610"/>
                  </a:moveTo>
                  <a:lnTo>
                    <a:pt x="3478215" y="2249610"/>
                  </a:lnTo>
                  <a:lnTo>
                    <a:pt x="3910377" y="3711740"/>
                  </a:lnTo>
                  <a:lnTo>
                    <a:pt x="0" y="3711740"/>
                  </a:lnTo>
                  <a:close/>
                  <a:moveTo>
                    <a:pt x="1637280" y="544956"/>
                  </a:moveTo>
                  <a:cubicBezTo>
                    <a:pt x="1626413" y="544956"/>
                    <a:pt x="1615547" y="549102"/>
                    <a:pt x="1607256" y="557393"/>
                  </a:cubicBezTo>
                  <a:lnTo>
                    <a:pt x="796281" y="1368368"/>
                  </a:lnTo>
                  <a:cubicBezTo>
                    <a:pt x="779699" y="1384950"/>
                    <a:pt x="779699" y="1411834"/>
                    <a:pt x="796281" y="1428415"/>
                  </a:cubicBezTo>
                  <a:lnTo>
                    <a:pt x="825565" y="1457699"/>
                  </a:lnTo>
                  <a:cubicBezTo>
                    <a:pt x="842147" y="1474281"/>
                    <a:pt x="869031" y="1474281"/>
                    <a:pt x="885612" y="1457699"/>
                  </a:cubicBezTo>
                  <a:lnTo>
                    <a:pt x="1696588" y="646724"/>
                  </a:lnTo>
                  <a:cubicBezTo>
                    <a:pt x="1713169" y="630143"/>
                    <a:pt x="1713169" y="603258"/>
                    <a:pt x="1696588" y="586677"/>
                  </a:cubicBezTo>
                  <a:lnTo>
                    <a:pt x="1667304" y="557393"/>
                  </a:lnTo>
                  <a:cubicBezTo>
                    <a:pt x="1659013" y="549102"/>
                    <a:pt x="1648146" y="544956"/>
                    <a:pt x="1637280" y="544956"/>
                  </a:cubicBezTo>
                  <a:close/>
                  <a:moveTo>
                    <a:pt x="1372791" y="439020"/>
                  </a:moveTo>
                  <a:cubicBezTo>
                    <a:pt x="1361925" y="439020"/>
                    <a:pt x="1351058" y="443165"/>
                    <a:pt x="1342767" y="451456"/>
                  </a:cubicBezTo>
                  <a:lnTo>
                    <a:pt x="851745" y="942478"/>
                  </a:lnTo>
                  <a:cubicBezTo>
                    <a:pt x="835164" y="959060"/>
                    <a:pt x="835164" y="985944"/>
                    <a:pt x="851745" y="1002526"/>
                  </a:cubicBezTo>
                  <a:lnTo>
                    <a:pt x="881029" y="1031810"/>
                  </a:lnTo>
                  <a:cubicBezTo>
                    <a:pt x="897611" y="1048392"/>
                    <a:pt x="924495" y="1048392"/>
                    <a:pt x="941077" y="1031810"/>
                  </a:cubicBezTo>
                  <a:lnTo>
                    <a:pt x="1432099" y="540788"/>
                  </a:lnTo>
                  <a:cubicBezTo>
                    <a:pt x="1448681" y="524206"/>
                    <a:pt x="1448681" y="497322"/>
                    <a:pt x="1432099" y="480740"/>
                  </a:cubicBezTo>
                  <a:lnTo>
                    <a:pt x="1402815" y="451456"/>
                  </a:lnTo>
                  <a:cubicBezTo>
                    <a:pt x="1394524" y="443165"/>
                    <a:pt x="1383658" y="439020"/>
                    <a:pt x="1372791" y="439020"/>
                  </a:cubicBezTo>
                  <a:close/>
                  <a:moveTo>
                    <a:pt x="864042" y="270000"/>
                  </a:moveTo>
                  <a:lnTo>
                    <a:pt x="2945402" y="270000"/>
                  </a:lnTo>
                  <a:cubicBezTo>
                    <a:pt x="3094522" y="270000"/>
                    <a:pt x="3215407" y="390885"/>
                    <a:pt x="3215407" y="540005"/>
                  </a:cubicBezTo>
                  <a:lnTo>
                    <a:pt x="3215407" y="1619995"/>
                  </a:lnTo>
                  <a:cubicBezTo>
                    <a:pt x="3215407" y="1769115"/>
                    <a:pt x="3094522" y="1890000"/>
                    <a:pt x="2945402" y="1890000"/>
                  </a:cubicBezTo>
                  <a:lnTo>
                    <a:pt x="864042" y="1890000"/>
                  </a:lnTo>
                  <a:cubicBezTo>
                    <a:pt x="714922" y="1890000"/>
                    <a:pt x="594037" y="1769115"/>
                    <a:pt x="594037" y="1619995"/>
                  </a:cubicBezTo>
                  <a:lnTo>
                    <a:pt x="594037" y="540005"/>
                  </a:lnTo>
                  <a:cubicBezTo>
                    <a:pt x="594037" y="390885"/>
                    <a:pt x="714922" y="270000"/>
                    <a:pt x="864042" y="270000"/>
                  </a:cubicBezTo>
                  <a:close/>
                  <a:moveTo>
                    <a:pt x="804042" y="180000"/>
                  </a:moveTo>
                  <a:cubicBezTo>
                    <a:pt x="638353" y="180000"/>
                    <a:pt x="504036" y="314317"/>
                    <a:pt x="504036" y="480006"/>
                  </a:cubicBezTo>
                  <a:lnTo>
                    <a:pt x="504036" y="1679994"/>
                  </a:lnTo>
                  <a:cubicBezTo>
                    <a:pt x="504036" y="1845683"/>
                    <a:pt x="638353" y="1980000"/>
                    <a:pt x="804042" y="1980000"/>
                  </a:cubicBezTo>
                  <a:lnTo>
                    <a:pt x="3027043" y="1980000"/>
                  </a:lnTo>
                  <a:cubicBezTo>
                    <a:pt x="3192732" y="1980000"/>
                    <a:pt x="3327049" y="1845683"/>
                    <a:pt x="3327049" y="1679994"/>
                  </a:cubicBezTo>
                  <a:lnTo>
                    <a:pt x="3327049" y="480006"/>
                  </a:lnTo>
                  <a:cubicBezTo>
                    <a:pt x="3327049" y="314317"/>
                    <a:pt x="3192732" y="180000"/>
                    <a:pt x="3027043" y="180000"/>
                  </a:cubicBezTo>
                  <a:close/>
                  <a:moveTo>
                    <a:pt x="684043" y="0"/>
                  </a:moveTo>
                  <a:lnTo>
                    <a:pt x="3190330" y="0"/>
                  </a:lnTo>
                  <a:cubicBezTo>
                    <a:pt x="3389156" y="0"/>
                    <a:pt x="3550337" y="161181"/>
                    <a:pt x="3550337" y="360007"/>
                  </a:cubicBezTo>
                  <a:lnTo>
                    <a:pt x="3550337" y="1799993"/>
                  </a:lnTo>
                  <a:cubicBezTo>
                    <a:pt x="3550337" y="1998819"/>
                    <a:pt x="3389156" y="2160000"/>
                    <a:pt x="3190330" y="2160000"/>
                  </a:cubicBezTo>
                  <a:lnTo>
                    <a:pt x="684043" y="2160000"/>
                  </a:lnTo>
                  <a:cubicBezTo>
                    <a:pt x="485217" y="2160000"/>
                    <a:pt x="324036" y="1998819"/>
                    <a:pt x="324036" y="1799993"/>
                  </a:cubicBezTo>
                  <a:lnTo>
                    <a:pt x="324036" y="360007"/>
                  </a:lnTo>
                  <a:cubicBezTo>
                    <a:pt x="324036" y="161181"/>
                    <a:pt x="485217" y="0"/>
                    <a:pt x="68404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64" name="Rounded Rectangle 12">
              <a:extLst>
                <a:ext uri="{FF2B5EF4-FFF2-40B4-BE49-F238E27FC236}">
                  <a16:creationId xmlns:a16="http://schemas.microsoft.com/office/drawing/2014/main" id="{3DA1E267-B254-4827-A3E2-CA6B64350EC4}"/>
                </a:ext>
              </a:extLst>
            </p:cNvPr>
            <p:cNvSpPr>
              <a:spLocks noChangeAspect="1"/>
            </p:cNvSpPr>
            <p:nvPr/>
          </p:nvSpPr>
          <p:spPr>
            <a:xfrm>
              <a:off x="4889145" y="3611356"/>
              <a:ext cx="383310" cy="456783"/>
            </a:xfrm>
            <a:custGeom>
              <a:avLst/>
              <a:gdLst/>
              <a:ahLst/>
              <a:cxnLst/>
              <a:rect l="l" t="t" r="r" b="b"/>
              <a:pathLst>
                <a:path w="3312367" h="3947283">
                  <a:moveTo>
                    <a:pt x="2537615" y="3705909"/>
                  </a:moveTo>
                  <a:cubicBezTo>
                    <a:pt x="2512344" y="3705909"/>
                    <a:pt x="2491857" y="3726396"/>
                    <a:pt x="2491857" y="3751667"/>
                  </a:cubicBezTo>
                  <a:cubicBezTo>
                    <a:pt x="2491857" y="3776938"/>
                    <a:pt x="2512344" y="3797425"/>
                    <a:pt x="2537615" y="3797425"/>
                  </a:cubicBezTo>
                  <a:lnTo>
                    <a:pt x="2762175" y="3797425"/>
                  </a:lnTo>
                  <a:cubicBezTo>
                    <a:pt x="2787446" y="3797425"/>
                    <a:pt x="2807933" y="3776938"/>
                    <a:pt x="2807933" y="3751667"/>
                  </a:cubicBezTo>
                  <a:cubicBezTo>
                    <a:pt x="2807933" y="3726396"/>
                    <a:pt x="2787446" y="3705909"/>
                    <a:pt x="2762175" y="3705909"/>
                  </a:cubicBezTo>
                  <a:close/>
                  <a:moveTo>
                    <a:pt x="1141114" y="3408594"/>
                  </a:moveTo>
                  <a:cubicBezTo>
                    <a:pt x="1097903" y="3408594"/>
                    <a:pt x="1062874" y="3443623"/>
                    <a:pt x="1062874" y="3486834"/>
                  </a:cubicBezTo>
                  <a:cubicBezTo>
                    <a:pt x="1062874" y="3530045"/>
                    <a:pt x="1097903" y="3565073"/>
                    <a:pt x="1141114" y="3565073"/>
                  </a:cubicBezTo>
                  <a:lnTo>
                    <a:pt x="1525078" y="3565074"/>
                  </a:lnTo>
                  <a:cubicBezTo>
                    <a:pt x="1568289" y="3565074"/>
                    <a:pt x="1603318" y="3530045"/>
                    <a:pt x="1603318" y="3486834"/>
                  </a:cubicBezTo>
                  <a:lnTo>
                    <a:pt x="1603319" y="3486834"/>
                  </a:lnTo>
                  <a:cubicBezTo>
                    <a:pt x="1603319" y="3443623"/>
                    <a:pt x="1568290" y="3408594"/>
                    <a:pt x="1525079" y="3408594"/>
                  </a:cubicBezTo>
                  <a:close/>
                  <a:moveTo>
                    <a:pt x="2129393" y="1705414"/>
                  </a:moveTo>
                  <a:lnTo>
                    <a:pt x="2129393" y="3580170"/>
                  </a:lnTo>
                  <a:lnTo>
                    <a:pt x="3126216" y="3580170"/>
                  </a:lnTo>
                  <a:lnTo>
                    <a:pt x="3126216" y="1705414"/>
                  </a:lnTo>
                  <a:close/>
                  <a:moveTo>
                    <a:pt x="2481193" y="1533789"/>
                  </a:moveTo>
                  <a:cubicBezTo>
                    <a:pt x="2462682" y="1533789"/>
                    <a:pt x="2447676" y="1548795"/>
                    <a:pt x="2447676" y="1567306"/>
                  </a:cubicBezTo>
                  <a:lnTo>
                    <a:pt x="2447676" y="1572258"/>
                  </a:lnTo>
                  <a:cubicBezTo>
                    <a:pt x="2447676" y="1590769"/>
                    <a:pt x="2462682" y="1605775"/>
                    <a:pt x="2481193" y="1605775"/>
                  </a:cubicBezTo>
                  <a:lnTo>
                    <a:pt x="2774415" y="1605775"/>
                  </a:lnTo>
                  <a:cubicBezTo>
                    <a:pt x="2792926" y="1605775"/>
                    <a:pt x="2807932" y="1590769"/>
                    <a:pt x="2807932" y="1572258"/>
                  </a:cubicBezTo>
                  <a:lnTo>
                    <a:pt x="2807932" y="1567306"/>
                  </a:lnTo>
                  <a:cubicBezTo>
                    <a:pt x="2807932" y="1548795"/>
                    <a:pt x="2792926" y="1533789"/>
                    <a:pt x="2774415" y="1533789"/>
                  </a:cubicBezTo>
                  <a:close/>
                  <a:moveTo>
                    <a:pt x="2113478" y="1418392"/>
                  </a:moveTo>
                  <a:lnTo>
                    <a:pt x="3142130" y="1418392"/>
                  </a:lnTo>
                  <a:cubicBezTo>
                    <a:pt x="3236149" y="1418392"/>
                    <a:pt x="3312367" y="1494610"/>
                    <a:pt x="3312367" y="1588629"/>
                  </a:cubicBezTo>
                  <a:lnTo>
                    <a:pt x="3312367" y="3777046"/>
                  </a:lnTo>
                  <a:cubicBezTo>
                    <a:pt x="3312367" y="3871065"/>
                    <a:pt x="3236149" y="3947283"/>
                    <a:pt x="3142130" y="3947283"/>
                  </a:cubicBezTo>
                  <a:lnTo>
                    <a:pt x="2113478" y="3947283"/>
                  </a:lnTo>
                  <a:cubicBezTo>
                    <a:pt x="2019459" y="3947283"/>
                    <a:pt x="1943241" y="3871065"/>
                    <a:pt x="1943241" y="3777046"/>
                  </a:cubicBezTo>
                  <a:lnTo>
                    <a:pt x="1943241" y="1588629"/>
                  </a:lnTo>
                  <a:cubicBezTo>
                    <a:pt x="1943241" y="1494610"/>
                    <a:pt x="2019459" y="1418392"/>
                    <a:pt x="2113478" y="1418392"/>
                  </a:cubicBezTo>
                  <a:close/>
                  <a:moveTo>
                    <a:pt x="1006317" y="157391"/>
                  </a:moveTo>
                  <a:cubicBezTo>
                    <a:pt x="987806" y="157391"/>
                    <a:pt x="972800" y="172397"/>
                    <a:pt x="972800" y="190908"/>
                  </a:cubicBezTo>
                  <a:lnTo>
                    <a:pt x="972800" y="195860"/>
                  </a:lnTo>
                  <a:cubicBezTo>
                    <a:pt x="972800" y="214371"/>
                    <a:pt x="987806" y="229377"/>
                    <a:pt x="1006317" y="229377"/>
                  </a:cubicBezTo>
                  <a:lnTo>
                    <a:pt x="1659876" y="229377"/>
                  </a:lnTo>
                  <a:cubicBezTo>
                    <a:pt x="1678387" y="229377"/>
                    <a:pt x="1693393" y="214371"/>
                    <a:pt x="1693393" y="195860"/>
                  </a:cubicBezTo>
                  <a:lnTo>
                    <a:pt x="1693393" y="190908"/>
                  </a:lnTo>
                  <a:cubicBezTo>
                    <a:pt x="1693393" y="172397"/>
                    <a:pt x="1678387" y="157391"/>
                    <a:pt x="1659876" y="157391"/>
                  </a:cubicBezTo>
                  <a:close/>
                  <a:moveTo>
                    <a:pt x="264780" y="0"/>
                  </a:moveTo>
                  <a:lnTo>
                    <a:pt x="2401413" y="0"/>
                  </a:lnTo>
                  <a:cubicBezTo>
                    <a:pt x="2547647" y="0"/>
                    <a:pt x="2666193" y="118546"/>
                    <a:pt x="2666193" y="264780"/>
                  </a:cubicBezTo>
                  <a:lnTo>
                    <a:pt x="2666193" y="1345374"/>
                  </a:lnTo>
                  <a:lnTo>
                    <a:pt x="2369517" y="1345374"/>
                  </a:lnTo>
                  <a:lnTo>
                    <a:pt x="2369517" y="366783"/>
                  </a:lnTo>
                  <a:lnTo>
                    <a:pt x="296676" y="366783"/>
                  </a:lnTo>
                  <a:lnTo>
                    <a:pt x="296676" y="3219873"/>
                  </a:lnTo>
                  <a:lnTo>
                    <a:pt x="1867527" y="3219873"/>
                  </a:lnTo>
                  <a:lnTo>
                    <a:pt x="1867527" y="3778374"/>
                  </a:lnTo>
                  <a:lnTo>
                    <a:pt x="264780" y="3778374"/>
                  </a:lnTo>
                  <a:cubicBezTo>
                    <a:pt x="118546" y="3778374"/>
                    <a:pt x="0" y="3659828"/>
                    <a:pt x="0" y="3513594"/>
                  </a:cubicBezTo>
                  <a:lnTo>
                    <a:pt x="0" y="264780"/>
                  </a:lnTo>
                  <a:cubicBezTo>
                    <a:pt x="0" y="118546"/>
                    <a:pt x="118546" y="0"/>
                    <a:pt x="26478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65" name="Rounded Rectangle 1">
              <a:extLst>
                <a:ext uri="{FF2B5EF4-FFF2-40B4-BE49-F238E27FC236}">
                  <a16:creationId xmlns:a16="http://schemas.microsoft.com/office/drawing/2014/main" id="{E4F286F3-7C06-4360-BE61-05A3D7E478A8}"/>
                </a:ext>
              </a:extLst>
            </p:cNvPr>
            <p:cNvSpPr>
              <a:spLocks noChangeAspect="1"/>
            </p:cNvSpPr>
            <p:nvPr/>
          </p:nvSpPr>
          <p:spPr>
            <a:xfrm>
              <a:off x="4884170" y="1931182"/>
              <a:ext cx="393260" cy="394704"/>
            </a:xfrm>
            <a:custGeom>
              <a:avLst/>
              <a:gdLst/>
              <a:ahLst/>
              <a:cxnLst/>
              <a:rect l="l" t="t" r="r" b="b"/>
              <a:pathLst>
                <a:path w="3888432" h="3902714">
                  <a:moveTo>
                    <a:pt x="1113894" y="3227140"/>
                  </a:moveTo>
                  <a:lnTo>
                    <a:pt x="2774538" y="3227140"/>
                  </a:lnTo>
                  <a:cubicBezTo>
                    <a:pt x="2813020" y="3227140"/>
                    <a:pt x="2844216" y="3258336"/>
                    <a:pt x="2844216" y="3296818"/>
                  </a:cubicBezTo>
                  <a:lnTo>
                    <a:pt x="2844216" y="3337462"/>
                  </a:lnTo>
                  <a:cubicBezTo>
                    <a:pt x="2844216" y="3375944"/>
                    <a:pt x="2813020" y="3407140"/>
                    <a:pt x="2774538" y="3407140"/>
                  </a:cubicBezTo>
                  <a:lnTo>
                    <a:pt x="1113894" y="3407140"/>
                  </a:lnTo>
                  <a:cubicBezTo>
                    <a:pt x="1075412" y="3407140"/>
                    <a:pt x="1044216" y="3375944"/>
                    <a:pt x="1044216" y="3337462"/>
                  </a:cubicBezTo>
                  <a:lnTo>
                    <a:pt x="1044216" y="3296818"/>
                  </a:lnTo>
                  <a:cubicBezTo>
                    <a:pt x="1044216" y="3258336"/>
                    <a:pt x="1075412" y="3227140"/>
                    <a:pt x="1113894" y="3227140"/>
                  </a:cubicBezTo>
                  <a:close/>
                  <a:moveTo>
                    <a:pt x="1111898" y="2923315"/>
                  </a:moveTo>
                  <a:lnTo>
                    <a:pt x="2772542" y="2923315"/>
                  </a:lnTo>
                  <a:cubicBezTo>
                    <a:pt x="2811024" y="2923315"/>
                    <a:pt x="2842220" y="2954511"/>
                    <a:pt x="2842220" y="2992993"/>
                  </a:cubicBezTo>
                  <a:lnTo>
                    <a:pt x="2842220" y="3033637"/>
                  </a:lnTo>
                  <a:cubicBezTo>
                    <a:pt x="2842220" y="3072119"/>
                    <a:pt x="2811024" y="3103315"/>
                    <a:pt x="2772542" y="3103315"/>
                  </a:cubicBezTo>
                  <a:lnTo>
                    <a:pt x="1111898" y="3103315"/>
                  </a:lnTo>
                  <a:cubicBezTo>
                    <a:pt x="1073416" y="3103315"/>
                    <a:pt x="1042220" y="3072119"/>
                    <a:pt x="1042220" y="3033637"/>
                  </a:cubicBezTo>
                  <a:lnTo>
                    <a:pt x="1042220" y="2992993"/>
                  </a:lnTo>
                  <a:cubicBezTo>
                    <a:pt x="1042220" y="2954511"/>
                    <a:pt x="1073416" y="2923315"/>
                    <a:pt x="1111898" y="2923315"/>
                  </a:cubicBezTo>
                  <a:close/>
                  <a:moveTo>
                    <a:pt x="495275" y="2664296"/>
                  </a:moveTo>
                  <a:lnTo>
                    <a:pt x="853982" y="2664296"/>
                  </a:lnTo>
                  <a:lnTo>
                    <a:pt x="853982" y="3560524"/>
                  </a:lnTo>
                  <a:lnTo>
                    <a:pt x="3006222" y="3560524"/>
                  </a:lnTo>
                  <a:lnTo>
                    <a:pt x="3006222" y="2664296"/>
                  </a:lnTo>
                  <a:lnTo>
                    <a:pt x="3364929" y="2664296"/>
                  </a:lnTo>
                  <a:lnTo>
                    <a:pt x="3364929" y="3902714"/>
                  </a:lnTo>
                  <a:lnTo>
                    <a:pt x="495275" y="3902714"/>
                  </a:lnTo>
                  <a:close/>
                  <a:moveTo>
                    <a:pt x="1113894" y="2619490"/>
                  </a:moveTo>
                  <a:lnTo>
                    <a:pt x="2774538" y="2619490"/>
                  </a:lnTo>
                  <a:cubicBezTo>
                    <a:pt x="2813020" y="2619490"/>
                    <a:pt x="2844216" y="2650686"/>
                    <a:pt x="2844216" y="2689168"/>
                  </a:cubicBezTo>
                  <a:lnTo>
                    <a:pt x="2844216" y="2729812"/>
                  </a:lnTo>
                  <a:cubicBezTo>
                    <a:pt x="2844216" y="2768294"/>
                    <a:pt x="2813020" y="2799490"/>
                    <a:pt x="2774538" y="2799490"/>
                  </a:cubicBezTo>
                  <a:lnTo>
                    <a:pt x="1113894" y="2799490"/>
                  </a:lnTo>
                  <a:cubicBezTo>
                    <a:pt x="1075412" y="2799490"/>
                    <a:pt x="1044216" y="2768294"/>
                    <a:pt x="1044216" y="2729812"/>
                  </a:cubicBezTo>
                  <a:lnTo>
                    <a:pt x="1044216" y="2689168"/>
                  </a:lnTo>
                  <a:cubicBezTo>
                    <a:pt x="1044216" y="2650686"/>
                    <a:pt x="1075412" y="2619490"/>
                    <a:pt x="1113894" y="2619490"/>
                  </a:cubicBezTo>
                  <a:close/>
                  <a:moveTo>
                    <a:pt x="3183220" y="1512740"/>
                  </a:moveTo>
                  <a:cubicBezTo>
                    <a:pt x="3130821" y="1512740"/>
                    <a:pt x="3088344" y="1555217"/>
                    <a:pt x="3088344" y="1607616"/>
                  </a:cubicBezTo>
                  <a:lnTo>
                    <a:pt x="3088344" y="1777903"/>
                  </a:lnTo>
                  <a:cubicBezTo>
                    <a:pt x="3088344" y="1830302"/>
                    <a:pt x="3130821" y="1872779"/>
                    <a:pt x="3183220" y="1872779"/>
                  </a:cubicBezTo>
                  <a:lnTo>
                    <a:pt x="3334111" y="1872779"/>
                  </a:lnTo>
                  <a:cubicBezTo>
                    <a:pt x="3386510" y="1872779"/>
                    <a:pt x="3428987" y="1830302"/>
                    <a:pt x="3428987" y="1777903"/>
                  </a:cubicBezTo>
                  <a:lnTo>
                    <a:pt x="3428987" y="1607616"/>
                  </a:lnTo>
                  <a:cubicBezTo>
                    <a:pt x="3428987" y="1555217"/>
                    <a:pt x="3386510" y="1512740"/>
                    <a:pt x="3334111" y="1512740"/>
                  </a:cubicBezTo>
                  <a:close/>
                  <a:moveTo>
                    <a:pt x="317370" y="1192161"/>
                  </a:moveTo>
                  <a:lnTo>
                    <a:pt x="3571062" y="1192161"/>
                  </a:lnTo>
                  <a:cubicBezTo>
                    <a:pt x="3746341" y="1192161"/>
                    <a:pt x="3888432" y="1369515"/>
                    <a:pt x="3888432" y="1588294"/>
                  </a:cubicBezTo>
                  <a:lnTo>
                    <a:pt x="3888432" y="3172779"/>
                  </a:lnTo>
                  <a:cubicBezTo>
                    <a:pt x="3888432" y="3391558"/>
                    <a:pt x="3746341" y="3568912"/>
                    <a:pt x="3571062" y="3568912"/>
                  </a:cubicBezTo>
                  <a:lnTo>
                    <a:pt x="3484959" y="3568912"/>
                  </a:lnTo>
                  <a:lnTo>
                    <a:pt x="3484959" y="2490370"/>
                  </a:lnTo>
                  <a:lnTo>
                    <a:pt x="388615" y="2490370"/>
                  </a:lnTo>
                  <a:lnTo>
                    <a:pt x="388615" y="3568912"/>
                  </a:lnTo>
                  <a:lnTo>
                    <a:pt x="317370" y="3568912"/>
                  </a:lnTo>
                  <a:cubicBezTo>
                    <a:pt x="142091" y="3568912"/>
                    <a:pt x="0" y="3391558"/>
                    <a:pt x="0" y="3172779"/>
                  </a:cubicBezTo>
                  <a:lnTo>
                    <a:pt x="0" y="1588294"/>
                  </a:lnTo>
                  <a:cubicBezTo>
                    <a:pt x="0" y="1369515"/>
                    <a:pt x="142091" y="1192161"/>
                    <a:pt x="317370" y="1192161"/>
                  </a:cubicBezTo>
                  <a:close/>
                  <a:moveTo>
                    <a:pt x="3010811" y="792088"/>
                  </a:moveTo>
                  <a:lnTo>
                    <a:pt x="3369518" y="792088"/>
                  </a:lnTo>
                  <a:lnTo>
                    <a:pt x="3369518" y="1080119"/>
                  </a:lnTo>
                  <a:lnTo>
                    <a:pt x="3010811" y="1080119"/>
                  </a:lnTo>
                  <a:close/>
                  <a:moveTo>
                    <a:pt x="2700857" y="0"/>
                  </a:moveTo>
                  <a:lnTo>
                    <a:pt x="3329483" y="698376"/>
                  </a:lnTo>
                  <a:lnTo>
                    <a:pt x="2700857" y="698376"/>
                  </a:lnTo>
                  <a:close/>
                  <a:moveTo>
                    <a:pt x="499864" y="0"/>
                  </a:moveTo>
                  <a:lnTo>
                    <a:pt x="2592288" y="0"/>
                  </a:lnTo>
                  <a:lnTo>
                    <a:pt x="2592288" y="298450"/>
                  </a:lnTo>
                  <a:lnTo>
                    <a:pt x="858571" y="298450"/>
                  </a:lnTo>
                  <a:lnTo>
                    <a:pt x="858571" y="1080119"/>
                  </a:lnTo>
                  <a:lnTo>
                    <a:pt x="499864" y="108011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66" name="Rectangle 9">
              <a:extLst>
                <a:ext uri="{FF2B5EF4-FFF2-40B4-BE49-F238E27FC236}">
                  <a16:creationId xmlns:a16="http://schemas.microsoft.com/office/drawing/2014/main" id="{CE18DCB2-44CB-4FC9-A05C-1D602840547F}"/>
                </a:ext>
              </a:extLst>
            </p:cNvPr>
            <p:cNvSpPr>
              <a:spLocks noChangeAspect="1"/>
            </p:cNvSpPr>
            <p:nvPr/>
          </p:nvSpPr>
          <p:spPr>
            <a:xfrm rot="18900000">
              <a:off x="6735495" y="4129389"/>
              <a:ext cx="398780" cy="256007"/>
            </a:xfrm>
            <a:custGeom>
              <a:avLst/>
              <a:gdLst/>
              <a:ahLst/>
              <a:cxnLst/>
              <a:rect l="l" t="t" r="r" b="b"/>
              <a:pathLst>
                <a:path w="4124304" h="2647702">
                  <a:moveTo>
                    <a:pt x="1686761" y="960941"/>
                  </a:moveTo>
                  <a:cubicBezTo>
                    <a:pt x="1753842" y="1028021"/>
                    <a:pt x="1798471" y="1109050"/>
                    <a:pt x="1818618" y="1195219"/>
                  </a:cubicBezTo>
                  <a:lnTo>
                    <a:pt x="1357681" y="1195218"/>
                  </a:lnTo>
                  <a:cubicBezTo>
                    <a:pt x="1313297" y="1181285"/>
                    <a:pt x="1263467" y="1193011"/>
                    <a:pt x="1228239" y="1228239"/>
                  </a:cubicBezTo>
                  <a:cubicBezTo>
                    <a:pt x="1175433" y="1281044"/>
                    <a:pt x="1175433" y="1366658"/>
                    <a:pt x="1228239" y="1419463"/>
                  </a:cubicBezTo>
                  <a:cubicBezTo>
                    <a:pt x="1268711" y="1459935"/>
                    <a:pt x="1328455" y="1469389"/>
                    <a:pt x="1377667" y="1447218"/>
                  </a:cubicBezTo>
                  <a:lnTo>
                    <a:pt x="1820178" y="1447218"/>
                  </a:lnTo>
                  <a:cubicBezTo>
                    <a:pt x="1800316" y="1535281"/>
                    <a:pt x="1755235" y="1618288"/>
                    <a:pt x="1686761" y="1686762"/>
                  </a:cubicBezTo>
                  <a:cubicBezTo>
                    <a:pt x="1486331" y="1887192"/>
                    <a:pt x="1161370" y="1887192"/>
                    <a:pt x="960940" y="1686762"/>
                  </a:cubicBezTo>
                  <a:cubicBezTo>
                    <a:pt x="760510" y="1486332"/>
                    <a:pt x="760510" y="1161371"/>
                    <a:pt x="960940" y="960941"/>
                  </a:cubicBezTo>
                  <a:cubicBezTo>
                    <a:pt x="1161370" y="760511"/>
                    <a:pt x="1486331" y="760511"/>
                    <a:pt x="1686761" y="960941"/>
                  </a:cubicBezTo>
                  <a:close/>
                  <a:moveTo>
                    <a:pt x="1990695" y="657007"/>
                  </a:moveTo>
                  <a:cubicBezTo>
                    <a:pt x="2141919" y="808231"/>
                    <a:pt x="2231048" y="998036"/>
                    <a:pt x="2254582" y="1195218"/>
                  </a:cubicBezTo>
                  <a:lnTo>
                    <a:pt x="2033623" y="1195218"/>
                  </a:lnTo>
                  <a:cubicBezTo>
                    <a:pt x="2009221" y="1055209"/>
                    <a:pt x="1942559" y="921354"/>
                    <a:pt x="1834453" y="813249"/>
                  </a:cubicBezTo>
                  <a:cubicBezTo>
                    <a:pt x="1552456" y="531251"/>
                    <a:pt x="1095246" y="531251"/>
                    <a:pt x="813248" y="813249"/>
                  </a:cubicBezTo>
                  <a:cubicBezTo>
                    <a:pt x="531251" y="1095246"/>
                    <a:pt x="531251" y="1552456"/>
                    <a:pt x="813248" y="1834454"/>
                  </a:cubicBezTo>
                  <a:cubicBezTo>
                    <a:pt x="1095246" y="2116452"/>
                    <a:pt x="1552456" y="2116452"/>
                    <a:pt x="1834453" y="1834454"/>
                  </a:cubicBezTo>
                  <a:cubicBezTo>
                    <a:pt x="1943898" y="1725009"/>
                    <a:pt x="2010867" y="1589173"/>
                    <a:pt x="2034128" y="1447218"/>
                  </a:cubicBezTo>
                  <a:lnTo>
                    <a:pt x="2255087" y="1447218"/>
                  </a:lnTo>
                  <a:cubicBezTo>
                    <a:pt x="2232632" y="1646282"/>
                    <a:pt x="2143266" y="1838124"/>
                    <a:pt x="1990695" y="1990695"/>
                  </a:cubicBezTo>
                  <a:cubicBezTo>
                    <a:pt x="1622407" y="2358984"/>
                    <a:pt x="1025295" y="2358984"/>
                    <a:pt x="657007" y="1990695"/>
                  </a:cubicBezTo>
                  <a:cubicBezTo>
                    <a:pt x="288719" y="1622407"/>
                    <a:pt x="288719" y="1025295"/>
                    <a:pt x="657007" y="657007"/>
                  </a:cubicBezTo>
                  <a:cubicBezTo>
                    <a:pt x="1025295" y="288719"/>
                    <a:pt x="1622407" y="288719"/>
                    <a:pt x="1990695" y="657007"/>
                  </a:cubicBezTo>
                  <a:close/>
                  <a:moveTo>
                    <a:pt x="2331989" y="315713"/>
                  </a:moveTo>
                  <a:cubicBezTo>
                    <a:pt x="2577620" y="561344"/>
                    <a:pt x="2714888" y="874304"/>
                    <a:pt x="2743432" y="1195218"/>
                  </a:cubicBezTo>
                  <a:lnTo>
                    <a:pt x="2495534" y="1195219"/>
                  </a:lnTo>
                  <a:cubicBezTo>
                    <a:pt x="2468062" y="937544"/>
                    <a:pt x="2355257" y="687433"/>
                    <a:pt x="2157763" y="489939"/>
                  </a:cubicBezTo>
                  <a:cubicBezTo>
                    <a:pt x="1697206" y="29382"/>
                    <a:pt x="950496" y="29382"/>
                    <a:pt x="489939" y="489939"/>
                  </a:cubicBezTo>
                  <a:cubicBezTo>
                    <a:pt x="29381" y="950496"/>
                    <a:pt x="29381" y="1697206"/>
                    <a:pt x="489939" y="2157764"/>
                  </a:cubicBezTo>
                  <a:cubicBezTo>
                    <a:pt x="950496" y="2618321"/>
                    <a:pt x="1697206" y="2618321"/>
                    <a:pt x="2157763" y="2157764"/>
                  </a:cubicBezTo>
                  <a:cubicBezTo>
                    <a:pt x="2356608" y="1958919"/>
                    <a:pt x="2469602" y="1706733"/>
                    <a:pt x="2496294" y="1447218"/>
                  </a:cubicBezTo>
                  <a:lnTo>
                    <a:pt x="2743684" y="1447218"/>
                  </a:lnTo>
                  <a:cubicBezTo>
                    <a:pt x="2716382" y="1769985"/>
                    <a:pt x="2578960" y="2085019"/>
                    <a:pt x="2331989" y="2331990"/>
                  </a:cubicBezTo>
                  <a:cubicBezTo>
                    <a:pt x="1775210" y="2888769"/>
                    <a:pt x="872492" y="2888769"/>
                    <a:pt x="315712" y="2331990"/>
                  </a:cubicBezTo>
                  <a:cubicBezTo>
                    <a:pt x="-241067" y="1775210"/>
                    <a:pt x="-241067" y="872492"/>
                    <a:pt x="315712" y="315713"/>
                  </a:cubicBezTo>
                  <a:cubicBezTo>
                    <a:pt x="872492" y="-241067"/>
                    <a:pt x="1775210" y="-241067"/>
                    <a:pt x="2331989" y="315713"/>
                  </a:cubicBezTo>
                  <a:close/>
                  <a:moveTo>
                    <a:pt x="2647702" y="0"/>
                  </a:moveTo>
                  <a:cubicBezTo>
                    <a:pt x="2980508" y="332806"/>
                    <a:pt x="3161825" y="759734"/>
                    <a:pt x="3189918" y="1195218"/>
                  </a:cubicBezTo>
                  <a:lnTo>
                    <a:pt x="2940090" y="1195219"/>
                  </a:lnTo>
                  <a:cubicBezTo>
                    <a:pt x="2911774" y="823816"/>
                    <a:pt x="2755074" y="460681"/>
                    <a:pt x="2471047" y="176655"/>
                  </a:cubicBezTo>
                  <a:cubicBezTo>
                    <a:pt x="1837468" y="-456924"/>
                    <a:pt x="810233" y="-456924"/>
                    <a:pt x="176654" y="176655"/>
                  </a:cubicBezTo>
                  <a:cubicBezTo>
                    <a:pt x="-456925" y="810234"/>
                    <a:pt x="-456925" y="1837469"/>
                    <a:pt x="176654" y="2471048"/>
                  </a:cubicBezTo>
                  <a:cubicBezTo>
                    <a:pt x="810233" y="3104627"/>
                    <a:pt x="1837468" y="3104627"/>
                    <a:pt x="2471047" y="2471048"/>
                  </a:cubicBezTo>
                  <a:cubicBezTo>
                    <a:pt x="2756414" y="2185682"/>
                    <a:pt x="2913250" y="1820457"/>
                    <a:pt x="2940341" y="1447218"/>
                  </a:cubicBezTo>
                  <a:lnTo>
                    <a:pt x="3190169" y="1447219"/>
                  </a:lnTo>
                  <a:cubicBezTo>
                    <a:pt x="3163284" y="1884525"/>
                    <a:pt x="2981849" y="2313555"/>
                    <a:pt x="2647702" y="2647702"/>
                  </a:cubicBezTo>
                  <a:cubicBezTo>
                    <a:pt x="1916559" y="3378845"/>
                    <a:pt x="731143" y="3378845"/>
                    <a:pt x="0" y="2647702"/>
                  </a:cubicBezTo>
                  <a:cubicBezTo>
                    <a:pt x="-731143" y="1916559"/>
                    <a:pt x="-731143" y="731143"/>
                    <a:pt x="0" y="0"/>
                  </a:cubicBezTo>
                  <a:cubicBezTo>
                    <a:pt x="731143" y="-731142"/>
                    <a:pt x="1916559" y="-731142"/>
                    <a:pt x="2647702" y="0"/>
                  </a:cubicBezTo>
                  <a:close/>
                  <a:moveTo>
                    <a:pt x="4124304" y="1067606"/>
                  </a:moveTo>
                  <a:lnTo>
                    <a:pt x="3881988" y="1309922"/>
                  </a:lnTo>
                  <a:lnTo>
                    <a:pt x="4124304" y="1552238"/>
                  </a:lnTo>
                  <a:lnTo>
                    <a:pt x="3582443" y="1552238"/>
                  </a:lnTo>
                  <a:lnTo>
                    <a:pt x="3423422" y="1393218"/>
                  </a:lnTo>
                  <a:lnTo>
                    <a:pt x="1314873" y="1393218"/>
                  </a:lnTo>
                  <a:cubicBezTo>
                    <a:pt x="1275517" y="1350840"/>
                    <a:pt x="1278327" y="1311274"/>
                    <a:pt x="1314873" y="1249218"/>
                  </a:cubicBezTo>
                  <a:lnTo>
                    <a:pt x="3400831" y="1249218"/>
                  </a:lnTo>
                  <a:lnTo>
                    <a:pt x="3582443" y="106760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67" name="Round Same Side Corner Rectangle 7">
              <a:extLst>
                <a:ext uri="{FF2B5EF4-FFF2-40B4-BE49-F238E27FC236}">
                  <a16:creationId xmlns:a16="http://schemas.microsoft.com/office/drawing/2014/main" id="{6E58A02B-5966-453D-8499-983259DF4933}"/>
                </a:ext>
              </a:extLst>
            </p:cNvPr>
            <p:cNvSpPr>
              <a:spLocks noChangeAspect="1"/>
            </p:cNvSpPr>
            <p:nvPr/>
          </p:nvSpPr>
          <p:spPr>
            <a:xfrm rot="10800000">
              <a:off x="6836970" y="3206105"/>
              <a:ext cx="379318" cy="398780"/>
            </a:xfrm>
            <a:custGeom>
              <a:avLst/>
              <a:gdLst/>
              <a:ahLst/>
              <a:cxnLst/>
              <a:rect l="l" t="t" r="r" b="b"/>
              <a:pathLst>
                <a:path w="3749229" h="3941586">
                  <a:moveTo>
                    <a:pt x="1841173" y="2251014"/>
                  </a:moveTo>
                  <a:cubicBezTo>
                    <a:pt x="1901032" y="2251014"/>
                    <a:pt x="1949557" y="2202489"/>
                    <a:pt x="1949557" y="2142630"/>
                  </a:cubicBezTo>
                  <a:cubicBezTo>
                    <a:pt x="1949557" y="2082771"/>
                    <a:pt x="1901032" y="2034246"/>
                    <a:pt x="1841173" y="2034246"/>
                  </a:cubicBezTo>
                  <a:cubicBezTo>
                    <a:pt x="1781314" y="2034246"/>
                    <a:pt x="1732789" y="2082771"/>
                    <a:pt x="1732789" y="2142630"/>
                  </a:cubicBezTo>
                  <a:cubicBezTo>
                    <a:pt x="1732789" y="2202489"/>
                    <a:pt x="1781314" y="2251014"/>
                    <a:pt x="1841173" y="2251014"/>
                  </a:cubicBezTo>
                  <a:close/>
                  <a:moveTo>
                    <a:pt x="2197713" y="2395667"/>
                  </a:moveTo>
                  <a:lnTo>
                    <a:pt x="1492210" y="2296503"/>
                  </a:lnTo>
                  <a:lnTo>
                    <a:pt x="1492210" y="2109382"/>
                  </a:lnTo>
                  <a:cubicBezTo>
                    <a:pt x="1492210" y="2024878"/>
                    <a:pt x="1583949" y="1956178"/>
                    <a:pt x="1697980" y="1955114"/>
                  </a:cubicBezTo>
                  <a:lnTo>
                    <a:pt x="1697980" y="1800200"/>
                  </a:lnTo>
                  <a:lnTo>
                    <a:pt x="1431133" y="1800200"/>
                  </a:lnTo>
                  <a:lnTo>
                    <a:pt x="1431133" y="1461593"/>
                  </a:lnTo>
                  <a:lnTo>
                    <a:pt x="643489" y="471679"/>
                  </a:lnTo>
                  <a:lnTo>
                    <a:pt x="785968" y="352125"/>
                  </a:lnTo>
                  <a:lnTo>
                    <a:pt x="1699128" y="1384562"/>
                  </a:lnTo>
                  <a:lnTo>
                    <a:pt x="1735187" y="0"/>
                  </a:lnTo>
                  <a:lnTo>
                    <a:pt x="1921179" y="0"/>
                  </a:lnTo>
                  <a:lnTo>
                    <a:pt x="1958328" y="1426402"/>
                  </a:lnTo>
                  <a:lnTo>
                    <a:pt x="1976872" y="1426402"/>
                  </a:lnTo>
                  <a:lnTo>
                    <a:pt x="1972364" y="1422619"/>
                  </a:lnTo>
                  <a:lnTo>
                    <a:pt x="2919184" y="352125"/>
                  </a:lnTo>
                  <a:lnTo>
                    <a:pt x="3061662" y="471679"/>
                  </a:lnTo>
                  <a:lnTo>
                    <a:pt x="2239212" y="1505339"/>
                  </a:lnTo>
                  <a:lnTo>
                    <a:pt x="2239212" y="1800200"/>
                  </a:lnTo>
                  <a:lnTo>
                    <a:pt x="1972364" y="1800200"/>
                  </a:lnTo>
                  <a:lnTo>
                    <a:pt x="1972364" y="1954485"/>
                  </a:lnTo>
                  <a:lnTo>
                    <a:pt x="1987720" y="1954485"/>
                  </a:lnTo>
                  <a:cubicBezTo>
                    <a:pt x="2103696" y="1954485"/>
                    <a:pt x="2197713" y="2023835"/>
                    <a:pt x="2197713" y="2109382"/>
                  </a:cubicBezTo>
                  <a:close/>
                  <a:moveTo>
                    <a:pt x="112363" y="2735659"/>
                  </a:moveTo>
                  <a:cubicBezTo>
                    <a:pt x="100580" y="2737300"/>
                    <a:pt x="88281" y="2736658"/>
                    <a:pt x="76067" y="2733385"/>
                  </a:cubicBezTo>
                  <a:lnTo>
                    <a:pt x="67901" y="2731197"/>
                  </a:lnTo>
                  <a:cubicBezTo>
                    <a:pt x="19046" y="2718106"/>
                    <a:pt x="-9948" y="2667888"/>
                    <a:pt x="3143" y="2619032"/>
                  </a:cubicBezTo>
                  <a:lnTo>
                    <a:pt x="136132" y="2122709"/>
                  </a:lnTo>
                  <a:cubicBezTo>
                    <a:pt x="149223" y="2073853"/>
                    <a:pt x="199442" y="2044859"/>
                    <a:pt x="248297" y="2057950"/>
                  </a:cubicBezTo>
                  <a:lnTo>
                    <a:pt x="256463" y="2060138"/>
                  </a:lnTo>
                  <a:cubicBezTo>
                    <a:pt x="305319" y="2073229"/>
                    <a:pt x="334312" y="2123447"/>
                    <a:pt x="321221" y="2172303"/>
                  </a:cubicBezTo>
                  <a:lnTo>
                    <a:pt x="188232" y="2668627"/>
                  </a:lnTo>
                  <a:cubicBezTo>
                    <a:pt x="178414" y="2705268"/>
                    <a:pt x="147712" y="2730738"/>
                    <a:pt x="112363" y="2735659"/>
                  </a:cubicBezTo>
                  <a:close/>
                  <a:moveTo>
                    <a:pt x="816379" y="2803284"/>
                  </a:moveTo>
                  <a:lnTo>
                    <a:pt x="296148" y="2663889"/>
                  </a:lnTo>
                  <a:lnTo>
                    <a:pt x="412311" y="2230363"/>
                  </a:lnTo>
                  <a:lnTo>
                    <a:pt x="932542" y="2369758"/>
                  </a:lnTo>
                  <a:close/>
                  <a:moveTo>
                    <a:pt x="2025342" y="3266622"/>
                  </a:moveTo>
                  <a:lnTo>
                    <a:pt x="881030" y="2960004"/>
                  </a:lnTo>
                  <a:lnTo>
                    <a:pt x="1066890" y="2266362"/>
                  </a:lnTo>
                  <a:lnTo>
                    <a:pt x="2211202" y="2572980"/>
                  </a:lnTo>
                  <a:close/>
                  <a:moveTo>
                    <a:pt x="2928285" y="3694425"/>
                  </a:moveTo>
                  <a:lnTo>
                    <a:pt x="2109557" y="3475047"/>
                  </a:lnTo>
                  <a:lnTo>
                    <a:pt x="2388347" y="2434586"/>
                  </a:lnTo>
                  <a:lnTo>
                    <a:pt x="3207076" y="2653963"/>
                  </a:lnTo>
                  <a:close/>
                  <a:moveTo>
                    <a:pt x="3361202" y="3940500"/>
                  </a:moveTo>
                  <a:cubicBezTo>
                    <a:pt x="3346463" y="3942552"/>
                    <a:pt x="3331077" y="3941748"/>
                    <a:pt x="3315798" y="3937654"/>
                  </a:cubicBezTo>
                  <a:lnTo>
                    <a:pt x="3103596" y="3880795"/>
                  </a:lnTo>
                  <a:cubicBezTo>
                    <a:pt x="3042479" y="3864419"/>
                    <a:pt x="3006210" y="3801598"/>
                    <a:pt x="3022586" y="3740481"/>
                  </a:cubicBezTo>
                  <a:lnTo>
                    <a:pt x="3311771" y="2661227"/>
                  </a:lnTo>
                  <a:cubicBezTo>
                    <a:pt x="3328148" y="2600110"/>
                    <a:pt x="3390968" y="2563840"/>
                    <a:pt x="3452085" y="2580216"/>
                  </a:cubicBezTo>
                  <a:lnTo>
                    <a:pt x="3664287" y="2637076"/>
                  </a:lnTo>
                  <a:cubicBezTo>
                    <a:pt x="3725404" y="2653452"/>
                    <a:pt x="3761673" y="2716273"/>
                    <a:pt x="3745297" y="2777390"/>
                  </a:cubicBezTo>
                  <a:lnTo>
                    <a:pt x="3456112" y="3856644"/>
                  </a:lnTo>
                  <a:cubicBezTo>
                    <a:pt x="3443830" y="3902482"/>
                    <a:pt x="3405423" y="3934343"/>
                    <a:pt x="3361202" y="394050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spTree>
    <p:extLst>
      <p:ext uri="{BB962C8B-B14F-4D97-AF65-F5344CB8AC3E}">
        <p14:creationId xmlns:p14="http://schemas.microsoft.com/office/powerpoint/2010/main" val="62469553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dirty="0"/>
              <a:t>Infographic Style</a:t>
            </a:r>
          </a:p>
        </p:txBody>
      </p:sp>
      <p:graphicFrame>
        <p:nvGraphicFramePr>
          <p:cNvPr id="3" name="Chart 2">
            <a:extLst>
              <a:ext uri="{FF2B5EF4-FFF2-40B4-BE49-F238E27FC236}">
                <a16:creationId xmlns:a16="http://schemas.microsoft.com/office/drawing/2014/main" id="{7C3E48D6-E893-4FD1-A9FD-1C7CCF3F55F7}"/>
              </a:ext>
            </a:extLst>
          </p:cNvPr>
          <p:cNvGraphicFramePr/>
          <p:nvPr>
            <p:extLst>
              <p:ext uri="{D42A27DB-BD31-4B8C-83A1-F6EECF244321}">
                <p14:modId xmlns:p14="http://schemas.microsoft.com/office/powerpoint/2010/main" val="2705941924"/>
              </p:ext>
            </p:extLst>
          </p:nvPr>
        </p:nvGraphicFramePr>
        <p:xfrm>
          <a:off x="878186" y="1690512"/>
          <a:ext cx="7061703" cy="2602584"/>
        </p:xfrm>
        <a:graphic>
          <a:graphicData uri="http://schemas.openxmlformats.org/drawingml/2006/chart">
            <c:chart xmlns:c="http://schemas.openxmlformats.org/drawingml/2006/chart" xmlns:r="http://schemas.openxmlformats.org/officeDocument/2006/relationships" r:id="rId2"/>
          </a:graphicData>
        </a:graphic>
      </p:graphicFrame>
      <p:grpSp>
        <p:nvGrpSpPr>
          <p:cNvPr id="4" name="Group 3">
            <a:extLst>
              <a:ext uri="{FF2B5EF4-FFF2-40B4-BE49-F238E27FC236}">
                <a16:creationId xmlns:a16="http://schemas.microsoft.com/office/drawing/2014/main" id="{52E3E274-1AB3-4224-8231-AF0F94F08A09}"/>
              </a:ext>
            </a:extLst>
          </p:cNvPr>
          <p:cNvGrpSpPr/>
          <p:nvPr/>
        </p:nvGrpSpPr>
        <p:grpSpPr>
          <a:xfrm>
            <a:off x="8039478" y="1830344"/>
            <a:ext cx="3274338" cy="2206007"/>
            <a:chOff x="179512" y="5240233"/>
            <a:chExt cx="4220765" cy="2206007"/>
          </a:xfrm>
        </p:grpSpPr>
        <p:sp>
          <p:nvSpPr>
            <p:cNvPr id="5" name="TextBox 4">
              <a:extLst>
                <a:ext uri="{FF2B5EF4-FFF2-40B4-BE49-F238E27FC236}">
                  <a16:creationId xmlns:a16="http://schemas.microsoft.com/office/drawing/2014/main" id="{88988847-F812-44DD-AB39-BE9AE00F7363}"/>
                </a:ext>
              </a:extLst>
            </p:cNvPr>
            <p:cNvSpPr txBox="1"/>
            <p:nvPr/>
          </p:nvSpPr>
          <p:spPr>
            <a:xfrm>
              <a:off x="188133" y="5507248"/>
              <a:ext cx="4212144" cy="1938992"/>
            </a:xfrm>
            <a:prstGeom prst="rect">
              <a:avLst/>
            </a:prstGeom>
            <a:noFill/>
          </p:spPr>
          <p:txBody>
            <a:bodyPr wrap="square" rtlCol="0">
              <a:spAutoFit/>
            </a:bodyPr>
            <a:lstStyle/>
            <a:p>
              <a:pPr algn="r"/>
              <a:r>
                <a:rPr lang="en-US" altLang="ko-KR" sz="1200" dirty="0">
                  <a:solidFill>
                    <a:schemeClr val="tx1">
                      <a:lumMod val="75000"/>
                      <a:lumOff val="25000"/>
                    </a:schemeClr>
                  </a:solidFill>
                  <a:cs typeface="Arial" pitchFamily="34" charset="0"/>
                </a:rPr>
                <a:t>Get a modern PowerPoint  Presentation that is beautifully designed. I hope and I believe that this Template will your Time, Money and Reputation. Easy to change colors, photos and Text. Get a modern PowerPoint  Presentation that is beautifully designed. You can simply impress your audience and add a unique zing and appeal to your Presentations. Get a modern PowerPoint  Presentation that is beautifully designed. </a:t>
              </a:r>
              <a:endParaRPr lang="ko-KR" altLang="en-US" sz="1200" dirty="0">
                <a:solidFill>
                  <a:schemeClr val="tx1">
                    <a:lumMod val="75000"/>
                    <a:lumOff val="25000"/>
                  </a:schemeClr>
                </a:solidFill>
                <a:cs typeface="Arial" pitchFamily="34" charset="0"/>
              </a:endParaRPr>
            </a:p>
          </p:txBody>
        </p:sp>
        <p:sp>
          <p:nvSpPr>
            <p:cNvPr id="6" name="TextBox 5">
              <a:extLst>
                <a:ext uri="{FF2B5EF4-FFF2-40B4-BE49-F238E27FC236}">
                  <a16:creationId xmlns:a16="http://schemas.microsoft.com/office/drawing/2014/main" id="{90685A57-EC40-4DE6-8674-4EA331E79422}"/>
                </a:ext>
              </a:extLst>
            </p:cNvPr>
            <p:cNvSpPr txBox="1"/>
            <p:nvPr/>
          </p:nvSpPr>
          <p:spPr>
            <a:xfrm>
              <a:off x="179512" y="5240233"/>
              <a:ext cx="4220765" cy="276999"/>
            </a:xfrm>
            <a:prstGeom prst="rect">
              <a:avLst/>
            </a:prstGeom>
            <a:noFill/>
          </p:spPr>
          <p:txBody>
            <a:bodyPr wrap="square" rtlCol="0">
              <a:spAutoFit/>
            </a:bodyPr>
            <a:lstStyle/>
            <a:p>
              <a:pPr algn="r"/>
              <a:r>
                <a:rPr lang="en-US" altLang="ko-KR" sz="1200" b="1" dirty="0">
                  <a:solidFill>
                    <a:schemeClr val="tx1">
                      <a:lumMod val="75000"/>
                      <a:lumOff val="25000"/>
                    </a:schemeClr>
                  </a:solidFill>
                  <a:cs typeface="Arial" pitchFamily="34" charset="0"/>
                </a:rPr>
                <a:t>Contents Here </a:t>
              </a:r>
              <a:endParaRPr lang="ko-KR" altLang="en-US" sz="1200" b="1" dirty="0">
                <a:solidFill>
                  <a:schemeClr val="tx1">
                    <a:lumMod val="75000"/>
                    <a:lumOff val="25000"/>
                  </a:schemeClr>
                </a:solidFill>
                <a:cs typeface="Arial" pitchFamily="34" charset="0"/>
              </a:endParaRPr>
            </a:p>
          </p:txBody>
        </p:sp>
      </p:grpSp>
      <p:sp>
        <p:nvSpPr>
          <p:cNvPr id="7" name="Oval 6">
            <a:extLst>
              <a:ext uri="{FF2B5EF4-FFF2-40B4-BE49-F238E27FC236}">
                <a16:creationId xmlns:a16="http://schemas.microsoft.com/office/drawing/2014/main" id="{B14DC90F-829A-4B20-9336-306E293842BC}"/>
              </a:ext>
            </a:extLst>
          </p:cNvPr>
          <p:cNvSpPr/>
          <p:nvPr/>
        </p:nvSpPr>
        <p:spPr>
          <a:xfrm>
            <a:off x="913326" y="5045180"/>
            <a:ext cx="693414" cy="69341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grpSp>
        <p:nvGrpSpPr>
          <p:cNvPr id="8" name="Group 7">
            <a:extLst>
              <a:ext uri="{FF2B5EF4-FFF2-40B4-BE49-F238E27FC236}">
                <a16:creationId xmlns:a16="http://schemas.microsoft.com/office/drawing/2014/main" id="{C5F10BE3-3167-4274-A122-F7737E1A106C}"/>
              </a:ext>
            </a:extLst>
          </p:cNvPr>
          <p:cNvGrpSpPr/>
          <p:nvPr/>
        </p:nvGrpSpPr>
        <p:grpSpPr>
          <a:xfrm>
            <a:off x="5362340" y="4649375"/>
            <a:ext cx="2401003" cy="1485026"/>
            <a:chOff x="1775729" y="2124268"/>
            <a:chExt cx="1716151" cy="1485026"/>
          </a:xfrm>
        </p:grpSpPr>
        <p:sp>
          <p:nvSpPr>
            <p:cNvPr id="9" name="TextBox 8">
              <a:extLst>
                <a:ext uri="{FF2B5EF4-FFF2-40B4-BE49-F238E27FC236}">
                  <a16:creationId xmlns:a16="http://schemas.microsoft.com/office/drawing/2014/main" id="{3F35F49F-9A3F-4E84-BB70-742B65DCD8CE}"/>
                </a:ext>
              </a:extLst>
            </p:cNvPr>
            <p:cNvSpPr txBox="1"/>
            <p:nvPr/>
          </p:nvSpPr>
          <p:spPr>
            <a:xfrm>
              <a:off x="1775729" y="2408965"/>
              <a:ext cx="1709467" cy="1200329"/>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You can simply impress your audience and add a unique zing and appeal to your Presentations. Get a modern PowerPoint  Presentation that is beautifully designed. </a:t>
              </a:r>
              <a:endParaRPr lang="ko-KR" altLang="en-US" sz="1200" dirty="0">
                <a:solidFill>
                  <a:schemeClr val="tx1">
                    <a:lumMod val="75000"/>
                    <a:lumOff val="25000"/>
                  </a:schemeClr>
                </a:solidFill>
                <a:cs typeface="Arial" pitchFamily="34" charset="0"/>
              </a:endParaRPr>
            </a:p>
          </p:txBody>
        </p:sp>
        <p:sp>
          <p:nvSpPr>
            <p:cNvPr id="10" name="TextBox 9">
              <a:extLst>
                <a:ext uri="{FF2B5EF4-FFF2-40B4-BE49-F238E27FC236}">
                  <a16:creationId xmlns:a16="http://schemas.microsoft.com/office/drawing/2014/main" id="{A6EFB01F-203A-45BF-8614-346C093E1519}"/>
                </a:ext>
              </a:extLst>
            </p:cNvPr>
            <p:cNvSpPr txBox="1"/>
            <p:nvPr/>
          </p:nvSpPr>
          <p:spPr>
            <a:xfrm>
              <a:off x="1777330" y="2124268"/>
              <a:ext cx="1714550" cy="276999"/>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Contents Here</a:t>
              </a:r>
              <a:endParaRPr lang="ko-KR" altLang="en-US" sz="1200" dirty="0">
                <a:solidFill>
                  <a:schemeClr val="tx1">
                    <a:lumMod val="75000"/>
                    <a:lumOff val="25000"/>
                  </a:schemeClr>
                </a:solidFill>
                <a:cs typeface="Arial" pitchFamily="34" charset="0"/>
              </a:endParaRPr>
            </a:p>
          </p:txBody>
        </p:sp>
      </p:grpSp>
      <p:sp>
        <p:nvSpPr>
          <p:cNvPr id="11" name="Oval 10">
            <a:extLst>
              <a:ext uri="{FF2B5EF4-FFF2-40B4-BE49-F238E27FC236}">
                <a16:creationId xmlns:a16="http://schemas.microsoft.com/office/drawing/2014/main" id="{6C40870B-C5A6-4158-A121-E939569C71AA}"/>
              </a:ext>
            </a:extLst>
          </p:cNvPr>
          <p:cNvSpPr/>
          <p:nvPr/>
        </p:nvSpPr>
        <p:spPr>
          <a:xfrm>
            <a:off x="4527818" y="5045180"/>
            <a:ext cx="693414" cy="69341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12" name="Oval 11">
            <a:extLst>
              <a:ext uri="{FF2B5EF4-FFF2-40B4-BE49-F238E27FC236}">
                <a16:creationId xmlns:a16="http://schemas.microsoft.com/office/drawing/2014/main" id="{BC130CD8-C5A9-4072-915A-865D01995609}"/>
              </a:ext>
            </a:extLst>
          </p:cNvPr>
          <p:cNvSpPr/>
          <p:nvPr/>
        </p:nvSpPr>
        <p:spPr>
          <a:xfrm>
            <a:off x="8142312" y="5045180"/>
            <a:ext cx="693414" cy="693414"/>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grpSp>
        <p:nvGrpSpPr>
          <p:cNvPr id="13" name="Group 12">
            <a:extLst>
              <a:ext uri="{FF2B5EF4-FFF2-40B4-BE49-F238E27FC236}">
                <a16:creationId xmlns:a16="http://schemas.microsoft.com/office/drawing/2014/main" id="{087C4CF9-82A7-419A-8095-FEA27E1A5FEF}"/>
              </a:ext>
            </a:extLst>
          </p:cNvPr>
          <p:cNvGrpSpPr/>
          <p:nvPr/>
        </p:nvGrpSpPr>
        <p:grpSpPr>
          <a:xfrm>
            <a:off x="1683553" y="4649375"/>
            <a:ext cx="2517255" cy="1485026"/>
            <a:chOff x="1775729" y="2124268"/>
            <a:chExt cx="1716151" cy="1485026"/>
          </a:xfrm>
        </p:grpSpPr>
        <p:sp>
          <p:nvSpPr>
            <p:cNvPr id="14" name="TextBox 13">
              <a:extLst>
                <a:ext uri="{FF2B5EF4-FFF2-40B4-BE49-F238E27FC236}">
                  <a16:creationId xmlns:a16="http://schemas.microsoft.com/office/drawing/2014/main" id="{DEEC196A-5D9B-4229-9456-1DDD2A7532EB}"/>
                </a:ext>
              </a:extLst>
            </p:cNvPr>
            <p:cNvSpPr txBox="1"/>
            <p:nvPr/>
          </p:nvSpPr>
          <p:spPr>
            <a:xfrm>
              <a:off x="1775729" y="2408965"/>
              <a:ext cx="1709467" cy="1200329"/>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You can simply impress your audience and add a unique zing and appeal to your Presentations. Get a modern PowerPoint  Presentation that is beautifully designed. </a:t>
              </a:r>
              <a:endParaRPr lang="ko-KR" altLang="en-US" sz="1200" dirty="0">
                <a:solidFill>
                  <a:schemeClr val="tx1">
                    <a:lumMod val="75000"/>
                    <a:lumOff val="25000"/>
                  </a:schemeClr>
                </a:solidFill>
                <a:cs typeface="Arial" pitchFamily="34" charset="0"/>
              </a:endParaRPr>
            </a:p>
          </p:txBody>
        </p:sp>
        <p:sp>
          <p:nvSpPr>
            <p:cNvPr id="15" name="TextBox 14">
              <a:extLst>
                <a:ext uri="{FF2B5EF4-FFF2-40B4-BE49-F238E27FC236}">
                  <a16:creationId xmlns:a16="http://schemas.microsoft.com/office/drawing/2014/main" id="{6B79D006-B175-4844-A477-2888F7AB5BD8}"/>
                </a:ext>
              </a:extLst>
            </p:cNvPr>
            <p:cNvSpPr txBox="1"/>
            <p:nvPr/>
          </p:nvSpPr>
          <p:spPr>
            <a:xfrm>
              <a:off x="1777330" y="2124268"/>
              <a:ext cx="1714550" cy="276999"/>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Contents Here</a:t>
              </a:r>
              <a:endParaRPr lang="ko-KR" altLang="en-US" sz="1200" dirty="0">
                <a:solidFill>
                  <a:schemeClr val="tx1">
                    <a:lumMod val="75000"/>
                    <a:lumOff val="25000"/>
                  </a:schemeClr>
                </a:solidFill>
                <a:cs typeface="Arial" pitchFamily="34" charset="0"/>
              </a:endParaRPr>
            </a:p>
          </p:txBody>
        </p:sp>
      </p:grpSp>
      <p:grpSp>
        <p:nvGrpSpPr>
          <p:cNvPr id="16" name="Group 15">
            <a:extLst>
              <a:ext uri="{FF2B5EF4-FFF2-40B4-BE49-F238E27FC236}">
                <a16:creationId xmlns:a16="http://schemas.microsoft.com/office/drawing/2014/main" id="{DD9C06AD-9E85-4B08-A5F2-0F78FA221AC0}"/>
              </a:ext>
            </a:extLst>
          </p:cNvPr>
          <p:cNvGrpSpPr/>
          <p:nvPr/>
        </p:nvGrpSpPr>
        <p:grpSpPr>
          <a:xfrm>
            <a:off x="8924876" y="4649375"/>
            <a:ext cx="2401003" cy="1485026"/>
            <a:chOff x="1775729" y="2124268"/>
            <a:chExt cx="1716151" cy="1485026"/>
          </a:xfrm>
        </p:grpSpPr>
        <p:sp>
          <p:nvSpPr>
            <p:cNvPr id="17" name="TextBox 16">
              <a:extLst>
                <a:ext uri="{FF2B5EF4-FFF2-40B4-BE49-F238E27FC236}">
                  <a16:creationId xmlns:a16="http://schemas.microsoft.com/office/drawing/2014/main" id="{9F5AB100-49A3-4E03-BCCC-989096F5C1BF}"/>
                </a:ext>
              </a:extLst>
            </p:cNvPr>
            <p:cNvSpPr txBox="1"/>
            <p:nvPr/>
          </p:nvSpPr>
          <p:spPr>
            <a:xfrm>
              <a:off x="1775729" y="2408965"/>
              <a:ext cx="1709467" cy="1200329"/>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You can simply impress your audience and add a unique zing and appeal to your Presentations. Get a modern PowerPoint  Presentation that is beautifully designed. </a:t>
              </a:r>
              <a:endParaRPr lang="ko-KR" altLang="en-US" sz="1200" dirty="0">
                <a:solidFill>
                  <a:schemeClr val="tx1">
                    <a:lumMod val="75000"/>
                    <a:lumOff val="25000"/>
                  </a:schemeClr>
                </a:solidFill>
                <a:cs typeface="Arial" pitchFamily="34" charset="0"/>
              </a:endParaRPr>
            </a:p>
          </p:txBody>
        </p:sp>
        <p:sp>
          <p:nvSpPr>
            <p:cNvPr id="18" name="TextBox 17">
              <a:extLst>
                <a:ext uri="{FF2B5EF4-FFF2-40B4-BE49-F238E27FC236}">
                  <a16:creationId xmlns:a16="http://schemas.microsoft.com/office/drawing/2014/main" id="{6E370507-23F7-4424-89CA-43038D3D35BA}"/>
                </a:ext>
              </a:extLst>
            </p:cNvPr>
            <p:cNvSpPr txBox="1"/>
            <p:nvPr/>
          </p:nvSpPr>
          <p:spPr>
            <a:xfrm>
              <a:off x="1777330" y="2124268"/>
              <a:ext cx="1714550" cy="276999"/>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Contents Here</a:t>
              </a:r>
              <a:endParaRPr lang="ko-KR" altLang="en-US" sz="1200" dirty="0">
                <a:solidFill>
                  <a:schemeClr val="tx1">
                    <a:lumMod val="75000"/>
                    <a:lumOff val="25000"/>
                  </a:schemeClr>
                </a:solidFill>
                <a:cs typeface="Arial" pitchFamily="34" charset="0"/>
              </a:endParaRPr>
            </a:p>
          </p:txBody>
        </p:sp>
      </p:grpSp>
      <p:sp>
        <p:nvSpPr>
          <p:cNvPr id="19" name="Donut 39">
            <a:extLst>
              <a:ext uri="{FF2B5EF4-FFF2-40B4-BE49-F238E27FC236}">
                <a16:creationId xmlns:a16="http://schemas.microsoft.com/office/drawing/2014/main" id="{58951EB8-6B00-4261-BE97-1CC3E99A10FB}"/>
              </a:ext>
            </a:extLst>
          </p:cNvPr>
          <p:cNvSpPr/>
          <p:nvPr/>
        </p:nvSpPr>
        <p:spPr>
          <a:xfrm>
            <a:off x="4677808" y="5198716"/>
            <a:ext cx="407618" cy="407618"/>
          </a:xfrm>
          <a:custGeom>
            <a:avLst/>
            <a:gdLst/>
            <a:ahLst/>
            <a:cxnLst/>
            <a:rect l="l" t="t" r="r" b="b"/>
            <a:pathLst>
              <a:path w="3240000" h="3240000">
                <a:moveTo>
                  <a:pt x="1152300" y="922782"/>
                </a:moveTo>
                <a:lnTo>
                  <a:pt x="2354400" y="1620000"/>
                </a:lnTo>
                <a:lnTo>
                  <a:pt x="1152300" y="2317218"/>
                </a:lnTo>
                <a:close/>
                <a:moveTo>
                  <a:pt x="1620000" y="342403"/>
                </a:moveTo>
                <a:cubicBezTo>
                  <a:pt x="914403" y="342403"/>
                  <a:pt x="342403" y="914403"/>
                  <a:pt x="342403" y="1620000"/>
                </a:cubicBezTo>
                <a:cubicBezTo>
                  <a:pt x="342403" y="2325597"/>
                  <a:pt x="914403" y="2897597"/>
                  <a:pt x="1620000" y="2897597"/>
                </a:cubicBezTo>
                <a:cubicBezTo>
                  <a:pt x="2325597" y="2897597"/>
                  <a:pt x="2897597" y="2325597"/>
                  <a:pt x="2897597" y="1620000"/>
                </a:cubicBezTo>
                <a:cubicBezTo>
                  <a:pt x="2897597" y="914403"/>
                  <a:pt x="2325597" y="342403"/>
                  <a:pt x="1620000" y="342403"/>
                </a:cubicBezTo>
                <a:close/>
                <a:moveTo>
                  <a:pt x="1620000" y="0"/>
                </a:moveTo>
                <a:cubicBezTo>
                  <a:pt x="2514701" y="0"/>
                  <a:pt x="3240000" y="725299"/>
                  <a:pt x="3240000" y="1620000"/>
                </a:cubicBezTo>
                <a:cubicBezTo>
                  <a:pt x="3240000" y="2514701"/>
                  <a:pt x="2514701" y="3240000"/>
                  <a:pt x="1620000" y="3240000"/>
                </a:cubicBezTo>
                <a:cubicBezTo>
                  <a:pt x="725299" y="3240000"/>
                  <a:pt x="0" y="2514701"/>
                  <a:pt x="0" y="1620000"/>
                </a:cubicBezTo>
                <a:cubicBezTo>
                  <a:pt x="0" y="725299"/>
                  <a:pt x="725299" y="0"/>
                  <a:pt x="16200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tx1"/>
              </a:solidFill>
            </a:endParaRPr>
          </a:p>
        </p:txBody>
      </p:sp>
      <p:sp>
        <p:nvSpPr>
          <p:cNvPr id="20" name="Round Same Side Corner Rectangle 36">
            <a:extLst>
              <a:ext uri="{FF2B5EF4-FFF2-40B4-BE49-F238E27FC236}">
                <a16:creationId xmlns:a16="http://schemas.microsoft.com/office/drawing/2014/main" id="{07D4B215-7594-4E4F-AAF9-4FFE80D2C443}"/>
              </a:ext>
            </a:extLst>
          </p:cNvPr>
          <p:cNvSpPr>
            <a:spLocks noChangeAspect="1"/>
          </p:cNvSpPr>
          <p:nvPr/>
        </p:nvSpPr>
        <p:spPr>
          <a:xfrm>
            <a:off x="8286300" y="5231694"/>
            <a:ext cx="396000" cy="313084"/>
          </a:xfrm>
          <a:custGeom>
            <a:avLst/>
            <a:gdLst/>
            <a:ahLst/>
            <a:cxnLst/>
            <a:rect l="l" t="t" r="r" b="b"/>
            <a:pathLst>
              <a:path w="3219104" h="2545072">
                <a:moveTo>
                  <a:pt x="2779672" y="457200"/>
                </a:moveTo>
                <a:lnTo>
                  <a:pt x="2975888" y="457200"/>
                </a:lnTo>
                <a:cubicBezTo>
                  <a:pt x="3110212" y="457200"/>
                  <a:pt x="3219104" y="566092"/>
                  <a:pt x="3219104" y="700416"/>
                </a:cubicBezTo>
                <a:lnTo>
                  <a:pt x="3219104" y="2301856"/>
                </a:lnTo>
                <a:cubicBezTo>
                  <a:pt x="3219104" y="2436180"/>
                  <a:pt x="3110212" y="2545072"/>
                  <a:pt x="2975888" y="2545072"/>
                </a:cubicBezTo>
                <a:lnTo>
                  <a:pt x="2779672" y="2545072"/>
                </a:lnTo>
                <a:close/>
                <a:moveTo>
                  <a:pt x="243216" y="457200"/>
                </a:moveTo>
                <a:lnTo>
                  <a:pt x="439432" y="457200"/>
                </a:lnTo>
                <a:lnTo>
                  <a:pt x="439432" y="2545072"/>
                </a:lnTo>
                <a:lnTo>
                  <a:pt x="243216" y="2545072"/>
                </a:lnTo>
                <a:cubicBezTo>
                  <a:pt x="108892" y="2545072"/>
                  <a:pt x="0" y="2436180"/>
                  <a:pt x="0" y="2301856"/>
                </a:cubicBezTo>
                <a:lnTo>
                  <a:pt x="0" y="700416"/>
                </a:lnTo>
                <a:cubicBezTo>
                  <a:pt x="0" y="566092"/>
                  <a:pt x="108892" y="457200"/>
                  <a:pt x="243216" y="457200"/>
                </a:cubicBezTo>
                <a:close/>
                <a:moveTo>
                  <a:pt x="1428476" y="174246"/>
                </a:moveTo>
                <a:cubicBezTo>
                  <a:pt x="1372210" y="174246"/>
                  <a:pt x="1326598" y="219858"/>
                  <a:pt x="1326598" y="276124"/>
                </a:cubicBezTo>
                <a:lnTo>
                  <a:pt x="1326598" y="457200"/>
                </a:lnTo>
                <a:lnTo>
                  <a:pt x="1892506" y="457200"/>
                </a:lnTo>
                <a:lnTo>
                  <a:pt x="1892506" y="276124"/>
                </a:lnTo>
                <a:cubicBezTo>
                  <a:pt x="1892506" y="219858"/>
                  <a:pt x="1846894" y="174246"/>
                  <a:pt x="1790628" y="174246"/>
                </a:cubicBezTo>
                <a:close/>
                <a:moveTo>
                  <a:pt x="1285704" y="0"/>
                </a:moveTo>
                <a:lnTo>
                  <a:pt x="1933400" y="0"/>
                </a:lnTo>
                <a:cubicBezTo>
                  <a:pt x="2007048" y="0"/>
                  <a:pt x="2066752" y="59704"/>
                  <a:pt x="2066752" y="133352"/>
                </a:cubicBezTo>
                <a:lnTo>
                  <a:pt x="2066752" y="457200"/>
                </a:lnTo>
                <a:lnTo>
                  <a:pt x="2599672" y="457200"/>
                </a:lnTo>
                <a:lnTo>
                  <a:pt x="2599672" y="2545072"/>
                </a:lnTo>
                <a:lnTo>
                  <a:pt x="619432" y="2545072"/>
                </a:lnTo>
                <a:lnTo>
                  <a:pt x="619432" y="457200"/>
                </a:lnTo>
                <a:lnTo>
                  <a:pt x="1152352" y="457200"/>
                </a:lnTo>
                <a:lnTo>
                  <a:pt x="1152352" y="133352"/>
                </a:lnTo>
                <a:cubicBezTo>
                  <a:pt x="1152352" y="59704"/>
                  <a:pt x="1212056" y="0"/>
                  <a:pt x="128570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21" name="자유형 151">
            <a:extLst>
              <a:ext uri="{FF2B5EF4-FFF2-40B4-BE49-F238E27FC236}">
                <a16:creationId xmlns:a16="http://schemas.microsoft.com/office/drawing/2014/main" id="{EC630DB6-DFC2-4E7D-BBA4-0C01DCF1F476}"/>
              </a:ext>
            </a:extLst>
          </p:cNvPr>
          <p:cNvSpPr/>
          <p:nvPr/>
        </p:nvSpPr>
        <p:spPr>
          <a:xfrm>
            <a:off x="1080135" y="5193126"/>
            <a:ext cx="369092" cy="387388"/>
          </a:xfrm>
          <a:custGeom>
            <a:avLst/>
            <a:gdLst>
              <a:gd name="connsiteX0" fmla="*/ 1460984 w 2921968"/>
              <a:gd name="connsiteY0" fmla="*/ 233294 h 3066808"/>
              <a:gd name="connsiteX1" fmla="*/ 1320049 w 2921968"/>
              <a:gd name="connsiteY1" fmla="*/ 374229 h 3066808"/>
              <a:gd name="connsiteX2" fmla="*/ 1460984 w 2921968"/>
              <a:gd name="connsiteY2" fmla="*/ 515164 h 3066808"/>
              <a:gd name="connsiteX3" fmla="*/ 1601919 w 2921968"/>
              <a:gd name="connsiteY3" fmla="*/ 374229 h 3066808"/>
              <a:gd name="connsiteX4" fmla="*/ 1460984 w 2921968"/>
              <a:gd name="connsiteY4" fmla="*/ 233294 h 3066808"/>
              <a:gd name="connsiteX5" fmla="*/ 1460984 w 2921968"/>
              <a:gd name="connsiteY5" fmla="*/ 0 h 3066808"/>
              <a:gd name="connsiteX6" fmla="*/ 1835213 w 2921968"/>
              <a:gd name="connsiteY6" fmla="*/ 374229 h 3066808"/>
              <a:gd name="connsiteX7" fmla="*/ 1670219 w 2921968"/>
              <a:gd name="connsiteY7" fmla="*/ 684545 h 3066808"/>
              <a:gd name="connsiteX8" fmla="*/ 1626866 w 2921968"/>
              <a:gd name="connsiteY8" fmla="*/ 708077 h 3066808"/>
              <a:gd name="connsiteX9" fmla="*/ 1646248 w 2921968"/>
              <a:gd name="connsiteY9" fmla="*/ 873151 h 3066808"/>
              <a:gd name="connsiteX10" fmla="*/ 2235203 w 2921968"/>
              <a:gd name="connsiteY10" fmla="*/ 873151 h 3066808"/>
              <a:gd name="connsiteX11" fmla="*/ 2241832 w 2921968"/>
              <a:gd name="connsiteY11" fmla="*/ 851796 h 3066808"/>
              <a:gd name="connsiteX12" fmla="*/ 2430803 w 2921968"/>
              <a:gd name="connsiteY12" fmla="*/ 726537 h 3066808"/>
              <a:gd name="connsiteX13" fmla="*/ 2635891 w 2921968"/>
              <a:gd name="connsiteY13" fmla="*/ 931625 h 3066808"/>
              <a:gd name="connsiteX14" fmla="*/ 2430803 w 2921968"/>
              <a:gd name="connsiteY14" fmla="*/ 1136713 h 3066808"/>
              <a:gd name="connsiteX15" fmla="*/ 2241832 w 2921968"/>
              <a:gd name="connsiteY15" fmla="*/ 1011455 h 3066808"/>
              <a:gd name="connsiteX16" fmla="*/ 2233652 w 2921968"/>
              <a:gd name="connsiteY16" fmla="*/ 985105 h 3066808"/>
              <a:gd name="connsiteX17" fmla="*/ 1659393 w 2921968"/>
              <a:gd name="connsiteY17" fmla="*/ 985105 h 3066808"/>
              <a:gd name="connsiteX18" fmla="*/ 1835639 w 2921968"/>
              <a:gd name="connsiteY18" fmla="*/ 2486125 h 3066808"/>
              <a:gd name="connsiteX19" fmla="*/ 2605322 w 2921968"/>
              <a:gd name="connsiteY19" fmla="*/ 1804902 h 3066808"/>
              <a:gd name="connsiteX20" fmla="*/ 2437231 w 2921968"/>
              <a:gd name="connsiteY20" fmla="*/ 1828663 h 3066808"/>
              <a:gd name="connsiteX21" fmla="*/ 2679599 w 2921968"/>
              <a:gd name="connsiteY21" fmla="*/ 1472350 h 3066808"/>
              <a:gd name="connsiteX22" fmla="*/ 2921968 w 2921968"/>
              <a:gd name="connsiteY22" fmla="*/ 1828663 h 3066808"/>
              <a:gd name="connsiteX23" fmla="*/ 2749252 w 2921968"/>
              <a:gd name="connsiteY23" fmla="*/ 1804848 h 3066808"/>
              <a:gd name="connsiteX24" fmla="*/ 1665272 w 2921968"/>
              <a:gd name="connsiteY24" fmla="*/ 2905483 h 3066808"/>
              <a:gd name="connsiteX25" fmla="*/ 1462434 w 2921968"/>
              <a:gd name="connsiteY25" fmla="*/ 3066808 h 3066808"/>
              <a:gd name="connsiteX26" fmla="*/ 1265857 w 2921968"/>
              <a:gd name="connsiteY26" fmla="*/ 2910631 h 3066808"/>
              <a:gd name="connsiteX27" fmla="*/ 175466 w 2921968"/>
              <a:gd name="connsiteY27" fmla="*/ 1804523 h 3066808"/>
              <a:gd name="connsiteX28" fmla="*/ 0 w 2921968"/>
              <a:gd name="connsiteY28" fmla="*/ 1828663 h 3066808"/>
              <a:gd name="connsiteX29" fmla="*/ 242369 w 2921968"/>
              <a:gd name="connsiteY29" fmla="*/ 1472350 h 3066808"/>
              <a:gd name="connsiteX30" fmla="*/ 484739 w 2921968"/>
              <a:gd name="connsiteY30" fmla="*/ 1828663 h 3066808"/>
              <a:gd name="connsiteX31" fmla="*/ 319066 w 2921968"/>
              <a:gd name="connsiteY31" fmla="*/ 1805271 h 3066808"/>
              <a:gd name="connsiteX32" fmla="*/ 1095798 w 2921968"/>
              <a:gd name="connsiteY32" fmla="*/ 2488933 h 3066808"/>
              <a:gd name="connsiteX33" fmla="*/ 1266566 w 2921968"/>
              <a:gd name="connsiteY33" fmla="*/ 985105 h 3066808"/>
              <a:gd name="connsiteX34" fmla="*/ 728631 w 2921968"/>
              <a:gd name="connsiteY34" fmla="*/ 985105 h 3066808"/>
              <a:gd name="connsiteX35" fmla="*/ 727109 w 2921968"/>
              <a:gd name="connsiteY35" fmla="*/ 987221 h 3066808"/>
              <a:gd name="connsiteX36" fmla="*/ 719586 w 2921968"/>
              <a:gd name="connsiteY36" fmla="*/ 1011455 h 3066808"/>
              <a:gd name="connsiteX37" fmla="*/ 530615 w 2921968"/>
              <a:gd name="connsiteY37" fmla="*/ 1136713 h 3066808"/>
              <a:gd name="connsiteX38" fmla="*/ 325527 w 2921968"/>
              <a:gd name="connsiteY38" fmla="*/ 931625 h 3066808"/>
              <a:gd name="connsiteX39" fmla="*/ 530615 w 2921968"/>
              <a:gd name="connsiteY39" fmla="*/ 726537 h 3066808"/>
              <a:gd name="connsiteX40" fmla="*/ 719586 w 2921968"/>
              <a:gd name="connsiteY40" fmla="*/ 851796 h 3066808"/>
              <a:gd name="connsiteX41" fmla="*/ 724380 w 2921968"/>
              <a:gd name="connsiteY41" fmla="*/ 867240 h 3066808"/>
              <a:gd name="connsiteX42" fmla="*/ 728634 w 2921968"/>
              <a:gd name="connsiteY42" fmla="*/ 873151 h 3066808"/>
              <a:gd name="connsiteX43" fmla="*/ 1279279 w 2921968"/>
              <a:gd name="connsiteY43" fmla="*/ 873151 h 3066808"/>
              <a:gd name="connsiteX44" fmla="*/ 1297855 w 2921968"/>
              <a:gd name="connsiteY44" fmla="*/ 709571 h 3066808"/>
              <a:gd name="connsiteX45" fmla="*/ 1251749 w 2921968"/>
              <a:gd name="connsiteY45" fmla="*/ 684545 h 3066808"/>
              <a:gd name="connsiteX46" fmla="*/ 1086755 w 2921968"/>
              <a:gd name="connsiteY46" fmla="*/ 374229 h 3066808"/>
              <a:gd name="connsiteX47" fmla="*/ 1460984 w 2921968"/>
              <a:gd name="connsiteY47" fmla="*/ 0 h 30668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921968" h="3066808">
                <a:moveTo>
                  <a:pt x="1460984" y="233294"/>
                </a:moveTo>
                <a:cubicBezTo>
                  <a:pt x="1383148" y="233294"/>
                  <a:pt x="1320049" y="296393"/>
                  <a:pt x="1320049" y="374229"/>
                </a:cubicBezTo>
                <a:cubicBezTo>
                  <a:pt x="1320049" y="452065"/>
                  <a:pt x="1383148" y="515164"/>
                  <a:pt x="1460984" y="515164"/>
                </a:cubicBezTo>
                <a:cubicBezTo>
                  <a:pt x="1538820" y="515164"/>
                  <a:pt x="1601919" y="452065"/>
                  <a:pt x="1601919" y="374229"/>
                </a:cubicBezTo>
                <a:cubicBezTo>
                  <a:pt x="1601919" y="296393"/>
                  <a:pt x="1538820" y="233294"/>
                  <a:pt x="1460984" y="233294"/>
                </a:cubicBezTo>
                <a:close/>
                <a:moveTo>
                  <a:pt x="1460984" y="0"/>
                </a:moveTo>
                <a:cubicBezTo>
                  <a:pt x="1667665" y="0"/>
                  <a:pt x="1835213" y="167548"/>
                  <a:pt x="1835213" y="374229"/>
                </a:cubicBezTo>
                <a:cubicBezTo>
                  <a:pt x="1835213" y="503404"/>
                  <a:pt x="1769765" y="617294"/>
                  <a:pt x="1670219" y="684545"/>
                </a:cubicBezTo>
                <a:lnTo>
                  <a:pt x="1626866" y="708077"/>
                </a:lnTo>
                <a:lnTo>
                  <a:pt x="1646248" y="873151"/>
                </a:lnTo>
                <a:lnTo>
                  <a:pt x="2235203" y="873151"/>
                </a:lnTo>
                <a:lnTo>
                  <a:pt x="2241832" y="851796"/>
                </a:lnTo>
                <a:cubicBezTo>
                  <a:pt x="2272966" y="778187"/>
                  <a:pt x="2345853" y="726537"/>
                  <a:pt x="2430803" y="726537"/>
                </a:cubicBezTo>
                <a:cubicBezTo>
                  <a:pt x="2544070" y="726537"/>
                  <a:pt x="2635891" y="818358"/>
                  <a:pt x="2635891" y="931625"/>
                </a:cubicBezTo>
                <a:cubicBezTo>
                  <a:pt x="2635891" y="1044892"/>
                  <a:pt x="2544070" y="1136713"/>
                  <a:pt x="2430803" y="1136713"/>
                </a:cubicBezTo>
                <a:cubicBezTo>
                  <a:pt x="2345853" y="1136713"/>
                  <a:pt x="2272966" y="1085064"/>
                  <a:pt x="2241832" y="1011455"/>
                </a:cubicBezTo>
                <a:lnTo>
                  <a:pt x="2233652" y="985105"/>
                </a:lnTo>
                <a:lnTo>
                  <a:pt x="1659393" y="985105"/>
                </a:lnTo>
                <a:lnTo>
                  <a:pt x="1835639" y="2486125"/>
                </a:lnTo>
                <a:cubicBezTo>
                  <a:pt x="2257126" y="2356235"/>
                  <a:pt x="2582425" y="2203368"/>
                  <a:pt x="2605322" y="1804902"/>
                </a:cubicBezTo>
                <a:cubicBezTo>
                  <a:pt x="2547615" y="1806965"/>
                  <a:pt x="2490707" y="1815307"/>
                  <a:pt x="2437231" y="1828663"/>
                </a:cubicBezTo>
                <a:cubicBezTo>
                  <a:pt x="2542844" y="1722240"/>
                  <a:pt x="2642253" y="1622871"/>
                  <a:pt x="2679599" y="1472350"/>
                </a:cubicBezTo>
                <a:cubicBezTo>
                  <a:pt x="2719016" y="1621107"/>
                  <a:pt x="2816355" y="1715183"/>
                  <a:pt x="2921968" y="1828663"/>
                </a:cubicBezTo>
                <a:cubicBezTo>
                  <a:pt x="2868630" y="1815688"/>
                  <a:pt x="2809977" y="1807008"/>
                  <a:pt x="2749252" y="1804848"/>
                </a:cubicBezTo>
                <a:cubicBezTo>
                  <a:pt x="2719427" y="2342499"/>
                  <a:pt x="2353693" y="2860207"/>
                  <a:pt x="1665272" y="2905483"/>
                </a:cubicBezTo>
                <a:cubicBezTo>
                  <a:pt x="1561523" y="2978866"/>
                  <a:pt x="1523475" y="3013033"/>
                  <a:pt x="1462434" y="3066808"/>
                </a:cubicBezTo>
                <a:cubicBezTo>
                  <a:pt x="1404574" y="3011016"/>
                  <a:pt x="1369708" y="2980430"/>
                  <a:pt x="1265857" y="2910631"/>
                </a:cubicBezTo>
                <a:cubicBezTo>
                  <a:pt x="648092" y="2849018"/>
                  <a:pt x="205460" y="2343748"/>
                  <a:pt x="175466" y="1804523"/>
                </a:cubicBezTo>
                <a:cubicBezTo>
                  <a:pt x="115256" y="1806261"/>
                  <a:pt x="55763" y="1814736"/>
                  <a:pt x="0" y="1828663"/>
                </a:cubicBezTo>
                <a:cubicBezTo>
                  <a:pt x="105615" y="1722240"/>
                  <a:pt x="205022" y="1622871"/>
                  <a:pt x="242369" y="1472350"/>
                </a:cubicBezTo>
                <a:cubicBezTo>
                  <a:pt x="281785" y="1621107"/>
                  <a:pt x="379124" y="1715183"/>
                  <a:pt x="484739" y="1828663"/>
                </a:cubicBezTo>
                <a:cubicBezTo>
                  <a:pt x="433473" y="1816193"/>
                  <a:pt x="377298" y="1807690"/>
                  <a:pt x="319066" y="1805271"/>
                </a:cubicBezTo>
                <a:cubicBezTo>
                  <a:pt x="342774" y="2204526"/>
                  <a:pt x="675270" y="2359301"/>
                  <a:pt x="1095798" y="2488933"/>
                </a:cubicBezTo>
                <a:lnTo>
                  <a:pt x="1266566" y="985105"/>
                </a:lnTo>
                <a:lnTo>
                  <a:pt x="728631" y="985105"/>
                </a:lnTo>
                <a:lnTo>
                  <a:pt x="727109" y="987221"/>
                </a:lnTo>
                <a:lnTo>
                  <a:pt x="719586" y="1011455"/>
                </a:lnTo>
                <a:cubicBezTo>
                  <a:pt x="688452" y="1085064"/>
                  <a:pt x="615566" y="1136713"/>
                  <a:pt x="530615" y="1136713"/>
                </a:cubicBezTo>
                <a:cubicBezTo>
                  <a:pt x="417348" y="1136713"/>
                  <a:pt x="325527" y="1044892"/>
                  <a:pt x="325527" y="931625"/>
                </a:cubicBezTo>
                <a:cubicBezTo>
                  <a:pt x="325527" y="818358"/>
                  <a:pt x="417348" y="726537"/>
                  <a:pt x="530615" y="726537"/>
                </a:cubicBezTo>
                <a:cubicBezTo>
                  <a:pt x="615566" y="726537"/>
                  <a:pt x="688452" y="778187"/>
                  <a:pt x="719586" y="851796"/>
                </a:cubicBezTo>
                <a:lnTo>
                  <a:pt x="724380" y="867240"/>
                </a:lnTo>
                <a:lnTo>
                  <a:pt x="728634" y="873151"/>
                </a:lnTo>
                <a:lnTo>
                  <a:pt x="1279279" y="873151"/>
                </a:lnTo>
                <a:lnTo>
                  <a:pt x="1297855" y="709571"/>
                </a:lnTo>
                <a:lnTo>
                  <a:pt x="1251749" y="684545"/>
                </a:lnTo>
                <a:cubicBezTo>
                  <a:pt x="1152204" y="617294"/>
                  <a:pt x="1086755" y="503404"/>
                  <a:pt x="1086755" y="374229"/>
                </a:cubicBezTo>
                <a:cubicBezTo>
                  <a:pt x="1086755" y="167548"/>
                  <a:pt x="1254303" y="0"/>
                  <a:pt x="146098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Tree>
    <p:extLst>
      <p:ext uri="{BB962C8B-B14F-4D97-AF65-F5344CB8AC3E}">
        <p14:creationId xmlns:p14="http://schemas.microsoft.com/office/powerpoint/2010/main" val="16931041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EF3C3CE-0249-421D-A765-E28B52063377}"/>
              </a:ext>
            </a:extLst>
          </p:cNvPr>
          <p:cNvSpPr txBox="1"/>
          <p:nvPr/>
        </p:nvSpPr>
        <p:spPr>
          <a:xfrm>
            <a:off x="592190" y="2644170"/>
            <a:ext cx="3522610" cy="1569660"/>
          </a:xfrm>
          <a:prstGeom prst="rect">
            <a:avLst/>
          </a:prstGeom>
          <a:noFill/>
        </p:spPr>
        <p:txBody>
          <a:bodyPr wrap="square" rtlCol="0">
            <a:spAutoFit/>
          </a:bodyPr>
          <a:lstStyle/>
          <a:p>
            <a:r>
              <a:rPr lang="en-US" altLang="ko-KR" sz="4800" b="1" dirty="0">
                <a:solidFill>
                  <a:schemeClr val="tx1">
                    <a:lumMod val="65000"/>
                    <a:lumOff val="35000"/>
                  </a:schemeClr>
                </a:solidFill>
                <a:latin typeface="+mj-lt"/>
                <a:cs typeface="Arial" pitchFamily="34" charset="0"/>
              </a:rPr>
              <a:t>SYSTEM </a:t>
            </a:r>
            <a:r>
              <a:rPr lang="en-US" altLang="ko-KR" sz="4800" b="1" dirty="0">
                <a:solidFill>
                  <a:schemeClr val="accent1"/>
                </a:solidFill>
                <a:latin typeface="+mj-lt"/>
                <a:cs typeface="Arial" pitchFamily="34" charset="0"/>
              </a:rPr>
              <a:t>DIAGRAMS</a:t>
            </a:r>
            <a:endParaRPr lang="en-US" altLang="ko-KR" sz="4800" b="1" dirty="0">
              <a:solidFill>
                <a:schemeClr val="tx1">
                  <a:lumMod val="65000"/>
                  <a:lumOff val="35000"/>
                </a:schemeClr>
              </a:solidFill>
              <a:latin typeface="+mj-lt"/>
              <a:cs typeface="Arial" pitchFamily="34" charset="0"/>
            </a:endParaRPr>
          </a:p>
        </p:txBody>
      </p:sp>
      <p:grpSp>
        <p:nvGrpSpPr>
          <p:cNvPr id="30" name="Group 29">
            <a:extLst>
              <a:ext uri="{FF2B5EF4-FFF2-40B4-BE49-F238E27FC236}">
                <a16:creationId xmlns:a16="http://schemas.microsoft.com/office/drawing/2014/main" id="{07D2DF24-D926-91EF-FD58-BE344AACCA61}"/>
              </a:ext>
            </a:extLst>
          </p:cNvPr>
          <p:cNvGrpSpPr/>
          <p:nvPr/>
        </p:nvGrpSpPr>
        <p:grpSpPr>
          <a:xfrm>
            <a:off x="4555027" y="951266"/>
            <a:ext cx="7218626" cy="4955468"/>
            <a:chOff x="4530964" y="730959"/>
            <a:chExt cx="7218626" cy="4955468"/>
          </a:xfrm>
        </p:grpSpPr>
        <p:pic>
          <p:nvPicPr>
            <p:cNvPr id="5" name="Picture 4">
              <a:extLst>
                <a:ext uri="{FF2B5EF4-FFF2-40B4-BE49-F238E27FC236}">
                  <a16:creationId xmlns:a16="http://schemas.microsoft.com/office/drawing/2014/main" id="{2885A0B4-72EC-B3AB-3BF7-5319DE3B01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11053" y="1847102"/>
              <a:ext cx="4745501" cy="1381753"/>
            </a:xfrm>
            <a:prstGeom prst="rect">
              <a:avLst/>
            </a:prstGeom>
          </p:spPr>
        </p:pic>
        <p:pic>
          <p:nvPicPr>
            <p:cNvPr id="9" name="Picture 8">
              <a:extLst>
                <a:ext uri="{FF2B5EF4-FFF2-40B4-BE49-F238E27FC236}">
                  <a16:creationId xmlns:a16="http://schemas.microsoft.com/office/drawing/2014/main" id="{6EC9B1C2-C568-E839-768A-F1BF25BD2C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01456" y="2418013"/>
              <a:ext cx="3777455" cy="2021974"/>
            </a:xfrm>
            <a:prstGeom prst="rect">
              <a:avLst/>
            </a:prstGeom>
          </p:spPr>
        </p:pic>
        <p:pic>
          <p:nvPicPr>
            <p:cNvPr id="12" name="Picture 11">
              <a:extLst>
                <a:ext uri="{FF2B5EF4-FFF2-40B4-BE49-F238E27FC236}">
                  <a16:creationId xmlns:a16="http://schemas.microsoft.com/office/drawing/2014/main" id="{DC671E5F-ECB7-3324-76D7-122E6D6DE9F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76699" y="2872957"/>
              <a:ext cx="3426970" cy="1112085"/>
            </a:xfrm>
            <a:prstGeom prst="rect">
              <a:avLst/>
            </a:prstGeom>
          </p:spPr>
        </p:pic>
        <p:pic>
          <p:nvPicPr>
            <p:cNvPr id="14" name="Picture 13">
              <a:extLst>
                <a:ext uri="{FF2B5EF4-FFF2-40B4-BE49-F238E27FC236}">
                  <a16:creationId xmlns:a16="http://schemas.microsoft.com/office/drawing/2014/main" id="{05F82CD1-0DB1-CCA1-B2B4-163CE864CDD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94363" y="1774658"/>
              <a:ext cx="2391641" cy="3308684"/>
            </a:xfrm>
            <a:prstGeom prst="rect">
              <a:avLst/>
            </a:prstGeom>
          </p:spPr>
        </p:pic>
        <p:pic>
          <p:nvPicPr>
            <p:cNvPr id="16" name="Picture 15">
              <a:extLst>
                <a:ext uri="{FF2B5EF4-FFF2-40B4-BE49-F238E27FC236}">
                  <a16:creationId xmlns:a16="http://schemas.microsoft.com/office/drawing/2014/main" id="{DF242080-451A-CA07-752A-697F19C29C2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44492" y="1898734"/>
              <a:ext cx="2691383" cy="3060533"/>
            </a:xfrm>
            <a:prstGeom prst="rect">
              <a:avLst/>
            </a:prstGeom>
          </p:spPr>
        </p:pic>
        <p:pic>
          <p:nvPicPr>
            <p:cNvPr id="18" name="Picture 17">
              <a:extLst>
                <a:ext uri="{FF2B5EF4-FFF2-40B4-BE49-F238E27FC236}">
                  <a16:creationId xmlns:a16="http://schemas.microsoft.com/office/drawing/2014/main" id="{9B7BFCA6-ED68-D242-F89A-41F1E37AC1F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057580" y="1774658"/>
              <a:ext cx="3265207" cy="3308684"/>
            </a:xfrm>
            <a:prstGeom prst="rect">
              <a:avLst/>
            </a:prstGeom>
          </p:spPr>
        </p:pic>
        <p:pic>
          <p:nvPicPr>
            <p:cNvPr id="20" name="Picture 19">
              <a:extLst>
                <a:ext uri="{FF2B5EF4-FFF2-40B4-BE49-F238E27FC236}">
                  <a16:creationId xmlns:a16="http://schemas.microsoft.com/office/drawing/2014/main" id="{3F313E1B-87C5-291C-D457-CD33D8C8B22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530964" y="1716007"/>
              <a:ext cx="3261463" cy="3308684"/>
            </a:xfrm>
            <a:prstGeom prst="rect">
              <a:avLst/>
            </a:prstGeom>
          </p:spPr>
        </p:pic>
        <p:pic>
          <p:nvPicPr>
            <p:cNvPr id="22" name="Picture 21">
              <a:extLst>
                <a:ext uri="{FF2B5EF4-FFF2-40B4-BE49-F238E27FC236}">
                  <a16:creationId xmlns:a16="http://schemas.microsoft.com/office/drawing/2014/main" id="{8D566BF7-075C-AAEB-1BDF-904B6D18432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211053" y="2977563"/>
              <a:ext cx="5538537" cy="2708864"/>
            </a:xfrm>
            <a:prstGeom prst="rect">
              <a:avLst/>
            </a:prstGeom>
          </p:spPr>
        </p:pic>
        <p:pic>
          <p:nvPicPr>
            <p:cNvPr id="24" name="Picture 23">
              <a:extLst>
                <a:ext uri="{FF2B5EF4-FFF2-40B4-BE49-F238E27FC236}">
                  <a16:creationId xmlns:a16="http://schemas.microsoft.com/office/drawing/2014/main" id="{9A8E83CA-2B8A-28CE-914A-C7A1B3052E0A}"/>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301222" y="2139992"/>
              <a:ext cx="2777922" cy="2578016"/>
            </a:xfrm>
            <a:prstGeom prst="rect">
              <a:avLst/>
            </a:prstGeom>
          </p:spPr>
        </p:pic>
        <p:pic>
          <p:nvPicPr>
            <p:cNvPr id="26" name="Picture 25">
              <a:extLst>
                <a:ext uri="{FF2B5EF4-FFF2-40B4-BE49-F238E27FC236}">
                  <a16:creationId xmlns:a16="http://schemas.microsoft.com/office/drawing/2014/main" id="{2D9E4B4D-FE09-19A7-0FD6-317F1D8948E0}"/>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750931" y="730959"/>
              <a:ext cx="2740359" cy="3308684"/>
            </a:xfrm>
            <a:prstGeom prst="rect">
              <a:avLst/>
            </a:prstGeom>
          </p:spPr>
        </p:pic>
        <p:pic>
          <p:nvPicPr>
            <p:cNvPr id="28" name="Picture 27">
              <a:extLst>
                <a:ext uri="{FF2B5EF4-FFF2-40B4-BE49-F238E27FC236}">
                  <a16:creationId xmlns:a16="http://schemas.microsoft.com/office/drawing/2014/main" id="{92FCFF14-D4AB-A091-D51D-F0C3995928FA}"/>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505058" y="2906214"/>
              <a:ext cx="3898611" cy="2118477"/>
            </a:xfrm>
            <a:prstGeom prst="rect">
              <a:avLst/>
            </a:prstGeom>
          </p:spPr>
        </p:pic>
      </p:grpSp>
    </p:spTree>
    <p:extLst>
      <p:ext uri="{BB962C8B-B14F-4D97-AF65-F5344CB8AC3E}">
        <p14:creationId xmlns:p14="http://schemas.microsoft.com/office/powerpoint/2010/main" val="234562980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34">
            <a:extLst>
              <a:ext uri="{FF2B5EF4-FFF2-40B4-BE49-F238E27FC236}">
                <a16:creationId xmlns:a16="http://schemas.microsoft.com/office/drawing/2014/main" id="{C1D282D4-CA17-4B86-8A3C-C021A0B04782}"/>
              </a:ext>
            </a:extLst>
          </p:cNvPr>
          <p:cNvSpPr/>
          <p:nvPr/>
        </p:nvSpPr>
        <p:spPr>
          <a:xfrm>
            <a:off x="7603933" y="548680"/>
            <a:ext cx="936104" cy="93610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Oval 35">
            <a:extLst>
              <a:ext uri="{FF2B5EF4-FFF2-40B4-BE49-F238E27FC236}">
                <a16:creationId xmlns:a16="http://schemas.microsoft.com/office/drawing/2014/main" id="{67466534-985D-409A-BA6A-57C0FB42ECF5}"/>
              </a:ext>
            </a:extLst>
          </p:cNvPr>
          <p:cNvSpPr/>
          <p:nvPr/>
        </p:nvSpPr>
        <p:spPr>
          <a:xfrm>
            <a:off x="9945723" y="548680"/>
            <a:ext cx="936104" cy="936104"/>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Oval 33">
            <a:extLst>
              <a:ext uri="{FF2B5EF4-FFF2-40B4-BE49-F238E27FC236}">
                <a16:creationId xmlns:a16="http://schemas.microsoft.com/office/drawing/2014/main" id="{76724CBB-C4AA-40E1-9D1F-1BF01D260161}"/>
              </a:ext>
            </a:extLst>
          </p:cNvPr>
          <p:cNvSpPr/>
          <p:nvPr/>
        </p:nvSpPr>
        <p:spPr>
          <a:xfrm>
            <a:off x="5262143" y="548680"/>
            <a:ext cx="936104" cy="93610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6" name="TextBox 5">
            <a:extLst>
              <a:ext uri="{FF2B5EF4-FFF2-40B4-BE49-F238E27FC236}">
                <a16:creationId xmlns:a16="http://schemas.microsoft.com/office/drawing/2014/main" id="{ED7C02A1-6081-42EE-856B-778CEECE912C}"/>
              </a:ext>
            </a:extLst>
          </p:cNvPr>
          <p:cNvSpPr txBox="1"/>
          <p:nvPr/>
        </p:nvSpPr>
        <p:spPr>
          <a:xfrm flipH="1">
            <a:off x="782271" y="650244"/>
            <a:ext cx="2787467" cy="1569660"/>
          </a:xfrm>
          <a:prstGeom prst="rect">
            <a:avLst/>
          </a:prstGeom>
          <a:noFill/>
        </p:spPr>
        <p:txBody>
          <a:bodyPr wrap="square" rtlCol="0">
            <a:spAutoFit/>
          </a:bodyPr>
          <a:lstStyle/>
          <a:p>
            <a:r>
              <a:rPr lang="en-US" altLang="ko-KR" sz="3200" b="1" dirty="0">
                <a:solidFill>
                  <a:schemeClr val="accent1"/>
                </a:solidFill>
                <a:latin typeface="+mj-lt"/>
                <a:cs typeface="Arial" pitchFamily="34" charset="0"/>
              </a:rPr>
              <a:t>Portfolio</a:t>
            </a:r>
          </a:p>
          <a:p>
            <a:r>
              <a:rPr lang="en-US" altLang="ko-KR" sz="3200" b="1" dirty="0">
                <a:solidFill>
                  <a:schemeClr val="tx1">
                    <a:lumMod val="75000"/>
                    <a:lumOff val="25000"/>
                  </a:schemeClr>
                </a:solidFill>
                <a:latin typeface="+mj-lt"/>
                <a:cs typeface="Arial" pitchFamily="34" charset="0"/>
              </a:rPr>
              <a:t>Presentation Designed</a:t>
            </a:r>
          </a:p>
        </p:txBody>
      </p:sp>
      <p:grpSp>
        <p:nvGrpSpPr>
          <p:cNvPr id="7" name="Group 36">
            <a:extLst>
              <a:ext uri="{FF2B5EF4-FFF2-40B4-BE49-F238E27FC236}">
                <a16:creationId xmlns:a16="http://schemas.microsoft.com/office/drawing/2014/main" id="{FF686CAD-999A-4981-AB03-5641B56033B2}"/>
              </a:ext>
            </a:extLst>
          </p:cNvPr>
          <p:cNvGrpSpPr/>
          <p:nvPr/>
        </p:nvGrpSpPr>
        <p:grpSpPr>
          <a:xfrm>
            <a:off x="9284385" y="1610699"/>
            <a:ext cx="2258780" cy="1113093"/>
            <a:chOff x="2079598" y="4324401"/>
            <a:chExt cx="3476763" cy="1113093"/>
          </a:xfrm>
        </p:grpSpPr>
        <p:sp>
          <p:nvSpPr>
            <p:cNvPr id="8" name="TextBox 7">
              <a:extLst>
                <a:ext uri="{FF2B5EF4-FFF2-40B4-BE49-F238E27FC236}">
                  <a16:creationId xmlns:a16="http://schemas.microsoft.com/office/drawing/2014/main" id="{2B72BF6F-0CFF-482D-A604-76E1745933C0}"/>
                </a:ext>
              </a:extLst>
            </p:cNvPr>
            <p:cNvSpPr txBox="1"/>
            <p:nvPr/>
          </p:nvSpPr>
          <p:spPr>
            <a:xfrm>
              <a:off x="2079598" y="4606497"/>
              <a:ext cx="3476763" cy="830997"/>
            </a:xfrm>
            <a:prstGeom prst="rect">
              <a:avLst/>
            </a:prstGeom>
            <a:noFill/>
          </p:spPr>
          <p:txBody>
            <a:bodyPr wrap="square" rtlCol="0">
              <a:spAutoFit/>
            </a:bodyPr>
            <a:lstStyle/>
            <a:p>
              <a:pPr algn="ctr"/>
              <a:r>
                <a:rPr lang="en-US" altLang="ko-KR" sz="1200" dirty="0">
                  <a:solidFill>
                    <a:schemeClr val="tx1">
                      <a:lumMod val="75000"/>
                      <a:lumOff val="25000"/>
                    </a:schemeClr>
                  </a:solidFill>
                  <a:cs typeface="Arial" pitchFamily="34" charset="0"/>
                </a:rPr>
                <a:t>You can simply impress your audience and add a unique zing and appeal to your Presentations.  </a:t>
              </a:r>
            </a:p>
          </p:txBody>
        </p:sp>
        <p:sp>
          <p:nvSpPr>
            <p:cNvPr id="9" name="TextBox 8">
              <a:extLst>
                <a:ext uri="{FF2B5EF4-FFF2-40B4-BE49-F238E27FC236}">
                  <a16:creationId xmlns:a16="http://schemas.microsoft.com/office/drawing/2014/main" id="{CCA32247-562A-4B5E-A273-CD773672A1EF}"/>
                </a:ext>
              </a:extLst>
            </p:cNvPr>
            <p:cNvSpPr txBox="1"/>
            <p:nvPr/>
          </p:nvSpPr>
          <p:spPr>
            <a:xfrm>
              <a:off x="2079598" y="4324401"/>
              <a:ext cx="3476763" cy="276999"/>
            </a:xfrm>
            <a:prstGeom prst="rect">
              <a:avLst/>
            </a:prstGeom>
            <a:noFill/>
          </p:spPr>
          <p:txBody>
            <a:bodyPr wrap="square" rtlCol="0">
              <a:spAutoFit/>
            </a:bodyPr>
            <a:lstStyle/>
            <a:p>
              <a:pPr algn="ctr"/>
              <a:r>
                <a:rPr lang="en-US" altLang="ko-KR" sz="1200" b="1" dirty="0">
                  <a:solidFill>
                    <a:schemeClr val="tx1">
                      <a:lumMod val="75000"/>
                      <a:lumOff val="25000"/>
                    </a:schemeClr>
                  </a:solidFill>
                  <a:cs typeface="Arial" pitchFamily="34" charset="0"/>
                </a:rPr>
                <a:t>Content  Here</a:t>
              </a:r>
              <a:endParaRPr lang="ko-KR" altLang="en-US" sz="1200" b="1" dirty="0">
                <a:solidFill>
                  <a:schemeClr val="tx1">
                    <a:lumMod val="75000"/>
                    <a:lumOff val="25000"/>
                  </a:schemeClr>
                </a:solidFill>
                <a:cs typeface="Arial" pitchFamily="34" charset="0"/>
              </a:endParaRPr>
            </a:p>
          </p:txBody>
        </p:sp>
      </p:grpSp>
      <p:grpSp>
        <p:nvGrpSpPr>
          <p:cNvPr id="10" name="Group 39">
            <a:extLst>
              <a:ext uri="{FF2B5EF4-FFF2-40B4-BE49-F238E27FC236}">
                <a16:creationId xmlns:a16="http://schemas.microsoft.com/office/drawing/2014/main" id="{94C0E9BA-4F87-4819-8954-CCDB868A7FB2}"/>
              </a:ext>
            </a:extLst>
          </p:cNvPr>
          <p:cNvGrpSpPr/>
          <p:nvPr/>
        </p:nvGrpSpPr>
        <p:grpSpPr>
          <a:xfrm>
            <a:off x="6942595" y="1610699"/>
            <a:ext cx="2258780" cy="1113093"/>
            <a:chOff x="2079598" y="4324401"/>
            <a:chExt cx="3476763" cy="1113093"/>
          </a:xfrm>
        </p:grpSpPr>
        <p:sp>
          <p:nvSpPr>
            <p:cNvPr id="11" name="TextBox 10">
              <a:extLst>
                <a:ext uri="{FF2B5EF4-FFF2-40B4-BE49-F238E27FC236}">
                  <a16:creationId xmlns:a16="http://schemas.microsoft.com/office/drawing/2014/main" id="{30876706-F33C-4B2F-A215-CD8260BB7581}"/>
                </a:ext>
              </a:extLst>
            </p:cNvPr>
            <p:cNvSpPr txBox="1"/>
            <p:nvPr/>
          </p:nvSpPr>
          <p:spPr>
            <a:xfrm>
              <a:off x="2079598" y="4606497"/>
              <a:ext cx="3476763" cy="830997"/>
            </a:xfrm>
            <a:prstGeom prst="rect">
              <a:avLst/>
            </a:prstGeom>
            <a:noFill/>
          </p:spPr>
          <p:txBody>
            <a:bodyPr wrap="square" rtlCol="0">
              <a:spAutoFit/>
            </a:bodyPr>
            <a:lstStyle/>
            <a:p>
              <a:pPr algn="ctr"/>
              <a:r>
                <a:rPr lang="en-US" altLang="ko-KR" sz="1200" dirty="0">
                  <a:solidFill>
                    <a:schemeClr val="tx1">
                      <a:lumMod val="75000"/>
                      <a:lumOff val="25000"/>
                    </a:schemeClr>
                  </a:solidFill>
                  <a:cs typeface="Arial" pitchFamily="34" charset="0"/>
                </a:rPr>
                <a:t>You can simply impress your audience and add a unique zing and appeal to your Presentations.  </a:t>
              </a:r>
            </a:p>
          </p:txBody>
        </p:sp>
        <p:sp>
          <p:nvSpPr>
            <p:cNvPr id="12" name="TextBox 11">
              <a:extLst>
                <a:ext uri="{FF2B5EF4-FFF2-40B4-BE49-F238E27FC236}">
                  <a16:creationId xmlns:a16="http://schemas.microsoft.com/office/drawing/2014/main" id="{980B9F78-F22D-4816-AEBD-D55505704863}"/>
                </a:ext>
              </a:extLst>
            </p:cNvPr>
            <p:cNvSpPr txBox="1"/>
            <p:nvPr/>
          </p:nvSpPr>
          <p:spPr>
            <a:xfrm>
              <a:off x="2079598" y="4324401"/>
              <a:ext cx="3476763" cy="276999"/>
            </a:xfrm>
            <a:prstGeom prst="rect">
              <a:avLst/>
            </a:prstGeom>
            <a:noFill/>
          </p:spPr>
          <p:txBody>
            <a:bodyPr wrap="square" rtlCol="0">
              <a:spAutoFit/>
            </a:bodyPr>
            <a:lstStyle/>
            <a:p>
              <a:pPr algn="ctr"/>
              <a:r>
                <a:rPr lang="en-US" altLang="ko-KR" sz="1200" b="1" dirty="0">
                  <a:solidFill>
                    <a:schemeClr val="tx1">
                      <a:lumMod val="75000"/>
                      <a:lumOff val="25000"/>
                    </a:schemeClr>
                  </a:solidFill>
                  <a:cs typeface="Arial" pitchFamily="34" charset="0"/>
                </a:rPr>
                <a:t>Content  Here</a:t>
              </a:r>
              <a:endParaRPr lang="ko-KR" altLang="en-US" sz="1200" b="1" dirty="0">
                <a:solidFill>
                  <a:schemeClr val="tx1">
                    <a:lumMod val="75000"/>
                    <a:lumOff val="25000"/>
                  </a:schemeClr>
                </a:solidFill>
                <a:cs typeface="Arial" pitchFamily="34" charset="0"/>
              </a:endParaRPr>
            </a:p>
          </p:txBody>
        </p:sp>
      </p:grpSp>
      <p:grpSp>
        <p:nvGrpSpPr>
          <p:cNvPr id="13" name="Group 42">
            <a:extLst>
              <a:ext uri="{FF2B5EF4-FFF2-40B4-BE49-F238E27FC236}">
                <a16:creationId xmlns:a16="http://schemas.microsoft.com/office/drawing/2014/main" id="{1AC49B81-8514-4496-8952-1EF852E8F673}"/>
              </a:ext>
            </a:extLst>
          </p:cNvPr>
          <p:cNvGrpSpPr/>
          <p:nvPr/>
        </p:nvGrpSpPr>
        <p:grpSpPr>
          <a:xfrm>
            <a:off x="4600805" y="1610699"/>
            <a:ext cx="2258780" cy="1113093"/>
            <a:chOff x="2079598" y="4324401"/>
            <a:chExt cx="3476763" cy="1113093"/>
          </a:xfrm>
        </p:grpSpPr>
        <p:sp>
          <p:nvSpPr>
            <p:cNvPr id="14" name="TextBox 13">
              <a:extLst>
                <a:ext uri="{FF2B5EF4-FFF2-40B4-BE49-F238E27FC236}">
                  <a16:creationId xmlns:a16="http://schemas.microsoft.com/office/drawing/2014/main" id="{C36884D0-777F-4D95-A46C-3BEF11A1BDAE}"/>
                </a:ext>
              </a:extLst>
            </p:cNvPr>
            <p:cNvSpPr txBox="1"/>
            <p:nvPr/>
          </p:nvSpPr>
          <p:spPr>
            <a:xfrm>
              <a:off x="2079598" y="4606497"/>
              <a:ext cx="3476763" cy="830997"/>
            </a:xfrm>
            <a:prstGeom prst="rect">
              <a:avLst/>
            </a:prstGeom>
            <a:noFill/>
          </p:spPr>
          <p:txBody>
            <a:bodyPr wrap="square" rtlCol="0">
              <a:spAutoFit/>
            </a:bodyPr>
            <a:lstStyle/>
            <a:p>
              <a:pPr algn="ctr"/>
              <a:r>
                <a:rPr lang="en-US" altLang="ko-KR" sz="1200" dirty="0">
                  <a:solidFill>
                    <a:schemeClr val="tx1">
                      <a:lumMod val="75000"/>
                      <a:lumOff val="25000"/>
                    </a:schemeClr>
                  </a:solidFill>
                  <a:cs typeface="Arial" pitchFamily="34" charset="0"/>
                </a:rPr>
                <a:t>You can simply impress your audience and add a unique zing and appeal to your Presentations.  </a:t>
              </a:r>
            </a:p>
          </p:txBody>
        </p:sp>
        <p:sp>
          <p:nvSpPr>
            <p:cNvPr id="15" name="TextBox 14">
              <a:extLst>
                <a:ext uri="{FF2B5EF4-FFF2-40B4-BE49-F238E27FC236}">
                  <a16:creationId xmlns:a16="http://schemas.microsoft.com/office/drawing/2014/main" id="{D21F4850-C72A-4653-ABFB-834D09D3D2E4}"/>
                </a:ext>
              </a:extLst>
            </p:cNvPr>
            <p:cNvSpPr txBox="1"/>
            <p:nvPr/>
          </p:nvSpPr>
          <p:spPr>
            <a:xfrm>
              <a:off x="2079598" y="4324401"/>
              <a:ext cx="3476763" cy="276999"/>
            </a:xfrm>
            <a:prstGeom prst="rect">
              <a:avLst/>
            </a:prstGeom>
            <a:noFill/>
          </p:spPr>
          <p:txBody>
            <a:bodyPr wrap="square" rtlCol="0">
              <a:spAutoFit/>
            </a:bodyPr>
            <a:lstStyle/>
            <a:p>
              <a:pPr algn="ctr"/>
              <a:r>
                <a:rPr lang="en-US" altLang="ko-KR" sz="1200" b="1" dirty="0">
                  <a:solidFill>
                    <a:schemeClr val="tx1">
                      <a:lumMod val="75000"/>
                      <a:lumOff val="25000"/>
                    </a:schemeClr>
                  </a:solidFill>
                  <a:cs typeface="Arial" pitchFamily="34" charset="0"/>
                </a:rPr>
                <a:t>Content  Here</a:t>
              </a:r>
              <a:endParaRPr lang="ko-KR" altLang="en-US" sz="1200" b="1" dirty="0">
                <a:solidFill>
                  <a:schemeClr val="tx1">
                    <a:lumMod val="75000"/>
                    <a:lumOff val="25000"/>
                  </a:schemeClr>
                </a:solidFill>
                <a:cs typeface="Arial" pitchFamily="34" charset="0"/>
              </a:endParaRPr>
            </a:p>
          </p:txBody>
        </p:sp>
      </p:grpSp>
      <p:sp>
        <p:nvSpPr>
          <p:cNvPr id="16" name="TextBox 15">
            <a:extLst>
              <a:ext uri="{FF2B5EF4-FFF2-40B4-BE49-F238E27FC236}">
                <a16:creationId xmlns:a16="http://schemas.microsoft.com/office/drawing/2014/main" id="{9E955C60-594A-4CE4-B941-0009AA7CE924}"/>
              </a:ext>
            </a:extLst>
          </p:cNvPr>
          <p:cNvSpPr txBox="1"/>
          <p:nvPr/>
        </p:nvSpPr>
        <p:spPr>
          <a:xfrm>
            <a:off x="851287" y="2641540"/>
            <a:ext cx="2082043" cy="646331"/>
          </a:xfrm>
          <a:prstGeom prst="rect">
            <a:avLst/>
          </a:prstGeom>
          <a:noFill/>
        </p:spPr>
        <p:txBody>
          <a:bodyPr wrap="square" rtlCol="0">
            <a:spAutoFit/>
          </a:bodyPr>
          <a:lstStyle/>
          <a:p>
            <a:r>
              <a:rPr lang="en-US" altLang="ko-KR" sz="1200" b="1" dirty="0">
                <a:solidFill>
                  <a:schemeClr val="tx1">
                    <a:lumMod val="75000"/>
                    <a:lumOff val="25000"/>
                  </a:schemeClr>
                </a:solidFill>
                <a:cs typeface="Arial" pitchFamily="34" charset="0"/>
              </a:rPr>
              <a:t>Get a modern PowerPoint  Presentation that is beautifully designed. </a:t>
            </a:r>
            <a:endParaRPr lang="ko-KR" altLang="en-US" sz="1200" b="1" dirty="0">
              <a:solidFill>
                <a:schemeClr val="tx1">
                  <a:lumMod val="75000"/>
                  <a:lumOff val="25000"/>
                </a:schemeClr>
              </a:solidFill>
              <a:cs typeface="Arial" pitchFamily="34" charset="0"/>
            </a:endParaRPr>
          </a:p>
        </p:txBody>
      </p:sp>
      <p:sp>
        <p:nvSpPr>
          <p:cNvPr id="17" name="TextBox 16">
            <a:extLst>
              <a:ext uri="{FF2B5EF4-FFF2-40B4-BE49-F238E27FC236}">
                <a16:creationId xmlns:a16="http://schemas.microsoft.com/office/drawing/2014/main" id="{7E755A8C-EE05-413A-A6E3-81FB273B1786}"/>
              </a:ext>
            </a:extLst>
          </p:cNvPr>
          <p:cNvSpPr txBox="1"/>
          <p:nvPr/>
        </p:nvSpPr>
        <p:spPr>
          <a:xfrm>
            <a:off x="6631985" y="2884122"/>
            <a:ext cx="2880000" cy="276999"/>
          </a:xfrm>
          <a:prstGeom prst="rect">
            <a:avLst/>
          </a:prstGeom>
          <a:solidFill>
            <a:schemeClr val="accent1"/>
          </a:solidFill>
          <a:ln w="12700">
            <a:noFill/>
          </a:ln>
        </p:spPr>
        <p:txBody>
          <a:bodyPr wrap="square" rtlCol="0" anchor="ctr">
            <a:spAutoFit/>
          </a:bodyPr>
          <a:lstStyle/>
          <a:p>
            <a:pPr algn="ctr"/>
            <a:r>
              <a:rPr lang="en-US" altLang="ko-KR" sz="1200" b="1" dirty="0">
                <a:solidFill>
                  <a:schemeClr val="bg1"/>
                </a:solidFill>
                <a:cs typeface="Arial" pitchFamily="34" charset="0"/>
              </a:rPr>
              <a:t>Modern PowerPoint  Presentation</a:t>
            </a:r>
            <a:endParaRPr lang="ko-KR" altLang="en-US" sz="1200" b="1" dirty="0">
              <a:solidFill>
                <a:schemeClr val="bg1"/>
              </a:solidFill>
              <a:cs typeface="Arial" pitchFamily="34" charset="0"/>
            </a:endParaRPr>
          </a:p>
        </p:txBody>
      </p:sp>
      <p:sp>
        <p:nvSpPr>
          <p:cNvPr id="18" name="Rectangle 16">
            <a:extLst>
              <a:ext uri="{FF2B5EF4-FFF2-40B4-BE49-F238E27FC236}">
                <a16:creationId xmlns:a16="http://schemas.microsoft.com/office/drawing/2014/main" id="{06CE1EB5-4AF9-4B97-9F1A-F2A728F9E43A}"/>
              </a:ext>
            </a:extLst>
          </p:cNvPr>
          <p:cNvSpPr/>
          <p:nvPr/>
        </p:nvSpPr>
        <p:spPr>
          <a:xfrm>
            <a:off x="5531398" y="880052"/>
            <a:ext cx="432135" cy="284005"/>
          </a:xfrm>
          <a:custGeom>
            <a:avLst/>
            <a:gdLst/>
            <a:ahLst/>
            <a:cxnLst/>
            <a:rect l="l" t="t" r="r" b="b"/>
            <a:pathLst>
              <a:path w="3240006" h="2129375">
                <a:moveTo>
                  <a:pt x="1916836" y="454558"/>
                </a:moveTo>
                <a:cubicBezTo>
                  <a:pt x="2018418" y="454558"/>
                  <a:pt x="2100766" y="536906"/>
                  <a:pt x="2100766" y="638488"/>
                </a:cubicBezTo>
                <a:cubicBezTo>
                  <a:pt x="2100766" y="740070"/>
                  <a:pt x="2018418" y="822418"/>
                  <a:pt x="1916836" y="822418"/>
                </a:cubicBezTo>
                <a:cubicBezTo>
                  <a:pt x="1815254" y="822418"/>
                  <a:pt x="1732906" y="740070"/>
                  <a:pt x="1732906" y="638488"/>
                </a:cubicBezTo>
                <a:cubicBezTo>
                  <a:pt x="1732906" y="536906"/>
                  <a:pt x="1815254" y="454558"/>
                  <a:pt x="1916836" y="454558"/>
                </a:cubicBezTo>
                <a:close/>
                <a:moveTo>
                  <a:pt x="1197545" y="272737"/>
                </a:moveTo>
                <a:lnTo>
                  <a:pt x="1861974" y="1458536"/>
                </a:lnTo>
                <a:lnTo>
                  <a:pt x="2263096" y="848801"/>
                </a:lnTo>
                <a:lnTo>
                  <a:pt x="2919562" y="1846679"/>
                </a:lnTo>
                <a:lnTo>
                  <a:pt x="2079459" y="1846679"/>
                </a:lnTo>
                <a:lnTo>
                  <a:pt x="1606629" y="1846679"/>
                </a:lnTo>
                <a:lnTo>
                  <a:pt x="315630" y="1846679"/>
                </a:lnTo>
                <a:close/>
                <a:moveTo>
                  <a:pt x="180003" y="164687"/>
                </a:moveTo>
                <a:lnTo>
                  <a:pt x="180003" y="1964687"/>
                </a:lnTo>
                <a:lnTo>
                  <a:pt x="3060003" y="1964687"/>
                </a:lnTo>
                <a:lnTo>
                  <a:pt x="3060003" y="164687"/>
                </a:lnTo>
                <a:close/>
                <a:moveTo>
                  <a:pt x="0" y="0"/>
                </a:moveTo>
                <a:lnTo>
                  <a:pt x="3240006" y="0"/>
                </a:lnTo>
                <a:lnTo>
                  <a:pt x="3240006" y="2129375"/>
                </a:lnTo>
                <a:lnTo>
                  <a:pt x="0" y="212937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9" name="Oval 21">
            <a:extLst>
              <a:ext uri="{FF2B5EF4-FFF2-40B4-BE49-F238E27FC236}">
                <a16:creationId xmlns:a16="http://schemas.microsoft.com/office/drawing/2014/main" id="{1642F387-A798-474A-94DA-2F9EFEBBD692}"/>
              </a:ext>
            </a:extLst>
          </p:cNvPr>
          <p:cNvSpPr>
            <a:spLocks noChangeAspect="1"/>
          </p:cNvSpPr>
          <p:nvPr/>
        </p:nvSpPr>
        <p:spPr>
          <a:xfrm>
            <a:off x="7875749" y="810210"/>
            <a:ext cx="407502" cy="410905"/>
          </a:xfrm>
          <a:custGeom>
            <a:avLst/>
            <a:gdLst/>
            <a:ahLst/>
            <a:cxnLst/>
            <a:rect l="l" t="t" r="r" b="b"/>
            <a:pathLst>
              <a:path w="1652142" h="1665940">
                <a:moveTo>
                  <a:pt x="898689" y="548008"/>
                </a:moveTo>
                <a:cubicBezTo>
                  <a:pt x="737950" y="504938"/>
                  <a:pt x="572731" y="600328"/>
                  <a:pt x="529661" y="761066"/>
                </a:cubicBezTo>
                <a:cubicBezTo>
                  <a:pt x="486591" y="921805"/>
                  <a:pt x="581980" y="1087025"/>
                  <a:pt x="742719" y="1130094"/>
                </a:cubicBezTo>
                <a:cubicBezTo>
                  <a:pt x="903458" y="1173164"/>
                  <a:pt x="1068677" y="1077775"/>
                  <a:pt x="1111747" y="917036"/>
                </a:cubicBezTo>
                <a:cubicBezTo>
                  <a:pt x="1154817" y="756297"/>
                  <a:pt x="1059428" y="591077"/>
                  <a:pt x="898689" y="548008"/>
                </a:cubicBezTo>
                <a:close/>
                <a:moveTo>
                  <a:pt x="952303" y="347916"/>
                </a:moveTo>
                <a:cubicBezTo>
                  <a:pt x="1223549" y="420596"/>
                  <a:pt x="1384519" y="699404"/>
                  <a:pt x="1311839" y="970650"/>
                </a:cubicBezTo>
                <a:cubicBezTo>
                  <a:pt x="1239159" y="1241896"/>
                  <a:pt x="960351" y="1402866"/>
                  <a:pt x="689105" y="1330186"/>
                </a:cubicBezTo>
                <a:cubicBezTo>
                  <a:pt x="417859" y="1257506"/>
                  <a:pt x="256889" y="978698"/>
                  <a:pt x="329569" y="707451"/>
                </a:cubicBezTo>
                <a:cubicBezTo>
                  <a:pt x="402249" y="436205"/>
                  <a:pt x="681057" y="275235"/>
                  <a:pt x="952303" y="347916"/>
                </a:cubicBezTo>
                <a:close/>
                <a:moveTo>
                  <a:pt x="971799" y="275155"/>
                </a:moveTo>
                <a:cubicBezTo>
                  <a:pt x="660368" y="191707"/>
                  <a:pt x="340256" y="376524"/>
                  <a:pt x="256808" y="687955"/>
                </a:cubicBezTo>
                <a:cubicBezTo>
                  <a:pt x="173361" y="999387"/>
                  <a:pt x="358178" y="1319499"/>
                  <a:pt x="669609" y="1402947"/>
                </a:cubicBezTo>
                <a:cubicBezTo>
                  <a:pt x="981040" y="1486395"/>
                  <a:pt x="1301152" y="1301577"/>
                  <a:pt x="1384600" y="990146"/>
                </a:cubicBezTo>
                <a:cubicBezTo>
                  <a:pt x="1468047" y="678715"/>
                  <a:pt x="1283230" y="358603"/>
                  <a:pt x="971799" y="275155"/>
                </a:cubicBezTo>
                <a:close/>
                <a:moveTo>
                  <a:pt x="1652142" y="394531"/>
                </a:moveTo>
                <a:lnTo>
                  <a:pt x="1649662" y="403784"/>
                </a:lnTo>
                <a:lnTo>
                  <a:pt x="1647140" y="399895"/>
                </a:lnTo>
                <a:close/>
                <a:moveTo>
                  <a:pt x="1158157" y="65026"/>
                </a:moveTo>
                <a:lnTo>
                  <a:pt x="1154679" y="271718"/>
                </a:lnTo>
                <a:lnTo>
                  <a:pt x="1148331" y="270017"/>
                </a:lnTo>
                <a:cubicBezTo>
                  <a:pt x="1200055" y="299127"/>
                  <a:pt x="1246804" y="334821"/>
                  <a:pt x="1286346" y="377149"/>
                </a:cubicBezTo>
                <a:lnTo>
                  <a:pt x="1470353" y="331395"/>
                </a:lnTo>
                <a:lnTo>
                  <a:pt x="1588305" y="553229"/>
                </a:lnTo>
                <a:lnTo>
                  <a:pt x="1457194" y="671432"/>
                </a:lnTo>
                <a:cubicBezTo>
                  <a:pt x="1473630" y="731297"/>
                  <a:pt x="1481376" y="793983"/>
                  <a:pt x="1478595" y="857704"/>
                </a:cubicBezTo>
                <a:lnTo>
                  <a:pt x="1642362" y="948616"/>
                </a:lnTo>
                <a:lnTo>
                  <a:pt x="1577335" y="1191298"/>
                </a:lnTo>
                <a:lnTo>
                  <a:pt x="1378614" y="1187955"/>
                </a:lnTo>
                <a:cubicBezTo>
                  <a:pt x="1353489" y="1229936"/>
                  <a:pt x="1323048" y="1267799"/>
                  <a:pt x="1288939" y="1301599"/>
                </a:cubicBezTo>
                <a:lnTo>
                  <a:pt x="1354201" y="1471932"/>
                </a:lnTo>
                <a:lnTo>
                  <a:pt x="1148396" y="1616039"/>
                </a:lnTo>
                <a:lnTo>
                  <a:pt x="992294" y="1480516"/>
                </a:lnTo>
                <a:lnTo>
                  <a:pt x="1011291" y="1467215"/>
                </a:lnTo>
                <a:cubicBezTo>
                  <a:pt x="951500" y="1486565"/>
                  <a:pt x="888271" y="1495869"/>
                  <a:pt x="823805" y="1495510"/>
                </a:cubicBezTo>
                <a:lnTo>
                  <a:pt x="729193" y="1665940"/>
                </a:lnTo>
                <a:lnTo>
                  <a:pt x="486511" y="1600914"/>
                </a:lnTo>
                <a:lnTo>
                  <a:pt x="489790" y="1406012"/>
                </a:lnTo>
                <a:cubicBezTo>
                  <a:pt x="438364" y="1376702"/>
                  <a:pt x="391917" y="1340859"/>
                  <a:pt x="352658" y="1298452"/>
                </a:cubicBezTo>
                <a:lnTo>
                  <a:pt x="355803" y="1305197"/>
                </a:lnTo>
                <a:lnTo>
                  <a:pt x="152856" y="1344512"/>
                </a:lnTo>
                <a:lnTo>
                  <a:pt x="46675" y="1116809"/>
                </a:lnTo>
                <a:lnTo>
                  <a:pt x="183929" y="1005520"/>
                </a:lnTo>
                <a:cubicBezTo>
                  <a:pt x="169279" y="951824"/>
                  <a:pt x="161626" y="895865"/>
                  <a:pt x="161615" y="838915"/>
                </a:cubicBezTo>
                <a:lnTo>
                  <a:pt x="0" y="749197"/>
                </a:lnTo>
                <a:lnTo>
                  <a:pt x="65026" y="506515"/>
                </a:lnTo>
                <a:lnTo>
                  <a:pt x="250227" y="509630"/>
                </a:lnTo>
                <a:cubicBezTo>
                  <a:pt x="275353" y="465291"/>
                  <a:pt x="305693" y="424864"/>
                  <a:pt x="340015" y="388679"/>
                </a:cubicBezTo>
                <a:lnTo>
                  <a:pt x="277984" y="197357"/>
                </a:lnTo>
                <a:lnTo>
                  <a:pt x="491050" y="64219"/>
                </a:lnTo>
                <a:lnTo>
                  <a:pt x="639843" y="207726"/>
                </a:lnTo>
                <a:lnTo>
                  <a:pt x="638348" y="208660"/>
                </a:lnTo>
                <a:cubicBezTo>
                  <a:pt x="696840" y="190256"/>
                  <a:pt x="758594" y="181748"/>
                  <a:pt x="821488" y="182440"/>
                </a:cubicBezTo>
                <a:lnTo>
                  <a:pt x="815140" y="180739"/>
                </a:lnTo>
                <a:lnTo>
                  <a:pt x="915476"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20" name="Oval 32">
            <a:extLst>
              <a:ext uri="{FF2B5EF4-FFF2-40B4-BE49-F238E27FC236}">
                <a16:creationId xmlns:a16="http://schemas.microsoft.com/office/drawing/2014/main" id="{98249A2E-610C-4880-A7FB-6668F17C4439}"/>
              </a:ext>
            </a:extLst>
          </p:cNvPr>
          <p:cNvSpPr/>
          <p:nvPr/>
        </p:nvSpPr>
        <p:spPr>
          <a:xfrm>
            <a:off x="10219766" y="787143"/>
            <a:ext cx="388018" cy="466793"/>
          </a:xfrm>
          <a:custGeom>
            <a:avLst/>
            <a:gdLst/>
            <a:ahLst/>
            <a:cxnLst/>
            <a:rect l="l" t="t" r="r" b="b"/>
            <a:pathLst>
              <a:path w="2671236" h="3213546">
                <a:moveTo>
                  <a:pt x="1336943" y="151152"/>
                </a:moveTo>
                <a:cubicBezTo>
                  <a:pt x="1223677" y="151152"/>
                  <a:pt x="1131857" y="242973"/>
                  <a:pt x="1131857" y="356239"/>
                </a:cubicBezTo>
                <a:cubicBezTo>
                  <a:pt x="1131857" y="469506"/>
                  <a:pt x="1223677" y="561326"/>
                  <a:pt x="1336943" y="561326"/>
                </a:cubicBezTo>
                <a:cubicBezTo>
                  <a:pt x="1450210" y="561326"/>
                  <a:pt x="1542030" y="469506"/>
                  <a:pt x="1542030" y="356239"/>
                </a:cubicBezTo>
                <a:cubicBezTo>
                  <a:pt x="1542030" y="242973"/>
                  <a:pt x="1450210" y="151152"/>
                  <a:pt x="1336943" y="151152"/>
                </a:cubicBezTo>
                <a:close/>
                <a:moveTo>
                  <a:pt x="1336943" y="0"/>
                </a:moveTo>
                <a:cubicBezTo>
                  <a:pt x="1533689" y="0"/>
                  <a:pt x="1693182" y="159493"/>
                  <a:pt x="1693182" y="356239"/>
                </a:cubicBezTo>
                <a:cubicBezTo>
                  <a:pt x="1693182" y="499348"/>
                  <a:pt x="1608797" y="622748"/>
                  <a:pt x="1486649" y="678491"/>
                </a:cubicBezTo>
                <a:lnTo>
                  <a:pt x="1504985" y="861628"/>
                </a:lnTo>
                <a:lnTo>
                  <a:pt x="2050955" y="861628"/>
                </a:lnTo>
                <a:cubicBezTo>
                  <a:pt x="2073924" y="808095"/>
                  <a:pt x="2127168" y="770742"/>
                  <a:pt x="2189136" y="770742"/>
                </a:cubicBezTo>
                <a:cubicBezTo>
                  <a:pt x="2272476" y="770742"/>
                  <a:pt x="2340037" y="838303"/>
                  <a:pt x="2340037" y="921643"/>
                </a:cubicBezTo>
                <a:cubicBezTo>
                  <a:pt x="2340037" y="1004983"/>
                  <a:pt x="2272476" y="1072544"/>
                  <a:pt x="2189136" y="1072544"/>
                </a:cubicBezTo>
                <a:cubicBezTo>
                  <a:pt x="2127168" y="1072544"/>
                  <a:pt x="2073924" y="1035191"/>
                  <a:pt x="2050955" y="981658"/>
                </a:cubicBezTo>
                <a:lnTo>
                  <a:pt x="1517002" y="981658"/>
                </a:lnTo>
                <a:lnTo>
                  <a:pt x="1678124" y="2590970"/>
                </a:lnTo>
                <a:cubicBezTo>
                  <a:pt x="2063444" y="2451708"/>
                  <a:pt x="2360829" y="2287813"/>
                  <a:pt x="2381761" y="1860600"/>
                </a:cubicBezTo>
                <a:cubicBezTo>
                  <a:pt x="2329006" y="1862811"/>
                  <a:pt x="2276981" y="1871755"/>
                  <a:pt x="2228094" y="1886075"/>
                </a:cubicBezTo>
                <a:cubicBezTo>
                  <a:pt x="2324645" y="1771974"/>
                  <a:pt x="2415523" y="1665436"/>
                  <a:pt x="2449665" y="1504055"/>
                </a:cubicBezTo>
                <a:cubicBezTo>
                  <a:pt x="2485699" y="1663545"/>
                  <a:pt x="2574685" y="1764408"/>
                  <a:pt x="2671236" y="1886075"/>
                </a:cubicBezTo>
                <a:cubicBezTo>
                  <a:pt x="2622475" y="1872164"/>
                  <a:pt x="2568855" y="1862858"/>
                  <a:pt x="2513341" y="1860541"/>
                </a:cubicBezTo>
                <a:cubicBezTo>
                  <a:pt x="2486075" y="2436981"/>
                  <a:pt x="2151724" y="2992040"/>
                  <a:pt x="1522375" y="3040581"/>
                </a:cubicBezTo>
                <a:cubicBezTo>
                  <a:pt x="1427529" y="3119259"/>
                  <a:pt x="1392747" y="3155891"/>
                  <a:pt x="1336943" y="3213546"/>
                </a:cubicBezTo>
                <a:cubicBezTo>
                  <a:pt x="1284048" y="3153728"/>
                  <a:pt x="1252174" y="3120936"/>
                  <a:pt x="1157234" y="3046101"/>
                </a:cubicBezTo>
                <a:cubicBezTo>
                  <a:pt x="592479" y="2980043"/>
                  <a:pt x="187829" y="2438320"/>
                  <a:pt x="160409" y="1860193"/>
                </a:cubicBezTo>
                <a:cubicBezTo>
                  <a:pt x="105366" y="1862056"/>
                  <a:pt x="50978" y="1871143"/>
                  <a:pt x="0" y="1886075"/>
                </a:cubicBezTo>
                <a:cubicBezTo>
                  <a:pt x="96552" y="1771974"/>
                  <a:pt x="187429" y="1665436"/>
                  <a:pt x="221571" y="1504055"/>
                </a:cubicBezTo>
                <a:cubicBezTo>
                  <a:pt x="257605" y="1663545"/>
                  <a:pt x="346591" y="1764408"/>
                  <a:pt x="443143" y="1886075"/>
                </a:cubicBezTo>
                <a:cubicBezTo>
                  <a:pt x="396276" y="1872705"/>
                  <a:pt x="344922" y="1863589"/>
                  <a:pt x="291687" y="1860996"/>
                </a:cubicBezTo>
                <a:cubicBezTo>
                  <a:pt x="313360" y="2289054"/>
                  <a:pt x="617325" y="2454996"/>
                  <a:pt x="1001768" y="2593980"/>
                </a:cubicBezTo>
                <a:lnTo>
                  <a:pt x="1157883" y="981658"/>
                </a:lnTo>
                <a:lnTo>
                  <a:pt x="666108" y="981658"/>
                </a:lnTo>
                <a:cubicBezTo>
                  <a:pt x="643139" y="1035191"/>
                  <a:pt x="589896" y="1072543"/>
                  <a:pt x="527928" y="1072543"/>
                </a:cubicBezTo>
                <a:cubicBezTo>
                  <a:pt x="444588" y="1072543"/>
                  <a:pt x="377027" y="1004982"/>
                  <a:pt x="377027" y="921642"/>
                </a:cubicBezTo>
                <a:cubicBezTo>
                  <a:pt x="377027" y="838302"/>
                  <a:pt x="444588" y="770741"/>
                  <a:pt x="527928" y="770741"/>
                </a:cubicBezTo>
                <a:cubicBezTo>
                  <a:pt x="589896" y="770741"/>
                  <a:pt x="643141" y="808095"/>
                  <a:pt x="666110" y="861628"/>
                </a:cubicBezTo>
                <a:lnTo>
                  <a:pt x="1169505" y="861628"/>
                </a:lnTo>
                <a:lnTo>
                  <a:pt x="1187237" y="678491"/>
                </a:lnTo>
                <a:cubicBezTo>
                  <a:pt x="1065090" y="622748"/>
                  <a:pt x="980704" y="499348"/>
                  <a:pt x="980704" y="356239"/>
                </a:cubicBezTo>
                <a:cubicBezTo>
                  <a:pt x="980704" y="159493"/>
                  <a:pt x="1140198" y="0"/>
                  <a:pt x="133694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21" name="Picture Placeholder 20">
            <a:extLst>
              <a:ext uri="{FF2B5EF4-FFF2-40B4-BE49-F238E27FC236}">
                <a16:creationId xmlns:a16="http://schemas.microsoft.com/office/drawing/2014/main" id="{A3181F4D-6CA3-4277-84A6-8AB5912A98B6}"/>
              </a:ext>
            </a:extLst>
          </p:cNvPr>
          <p:cNvSpPr>
            <a:spLocks noGrp="1"/>
          </p:cNvSpPr>
          <p:nvPr>
            <p:ph type="pic" idx="10"/>
          </p:nvPr>
        </p:nvSpPr>
        <p:spPr/>
      </p:sp>
    </p:spTree>
    <p:extLst>
      <p:ext uri="{BB962C8B-B14F-4D97-AF65-F5344CB8AC3E}">
        <p14:creationId xmlns:p14="http://schemas.microsoft.com/office/powerpoint/2010/main" val="60899351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dirty="0"/>
              <a:t>Infographic Style</a:t>
            </a:r>
          </a:p>
        </p:txBody>
      </p:sp>
      <p:grpSp>
        <p:nvGrpSpPr>
          <p:cNvPr id="51" name="Group 50">
            <a:extLst>
              <a:ext uri="{FF2B5EF4-FFF2-40B4-BE49-F238E27FC236}">
                <a16:creationId xmlns:a16="http://schemas.microsoft.com/office/drawing/2014/main" id="{297AE816-B5EF-4AF7-8B6E-A7A457D7CC55}"/>
              </a:ext>
            </a:extLst>
          </p:cNvPr>
          <p:cNvGrpSpPr/>
          <p:nvPr/>
        </p:nvGrpSpPr>
        <p:grpSpPr>
          <a:xfrm>
            <a:off x="8639132" y="1226194"/>
            <a:ext cx="2538541" cy="4897619"/>
            <a:chOff x="8639132" y="1226194"/>
            <a:chExt cx="2538541" cy="4897619"/>
          </a:xfrm>
        </p:grpSpPr>
        <p:grpSp>
          <p:nvGrpSpPr>
            <p:cNvPr id="3" name="Group 2">
              <a:extLst>
                <a:ext uri="{FF2B5EF4-FFF2-40B4-BE49-F238E27FC236}">
                  <a16:creationId xmlns:a16="http://schemas.microsoft.com/office/drawing/2014/main" id="{7F63B3D0-89AC-452D-9B89-7C88A59AF849}"/>
                </a:ext>
              </a:extLst>
            </p:cNvPr>
            <p:cNvGrpSpPr/>
            <p:nvPr/>
          </p:nvGrpSpPr>
          <p:grpSpPr>
            <a:xfrm>
              <a:off x="9361227" y="4899623"/>
              <a:ext cx="1422003" cy="1224190"/>
              <a:chOff x="5580112" y="4160675"/>
              <a:chExt cx="2016224" cy="1735751"/>
            </a:xfrm>
          </p:grpSpPr>
          <p:sp>
            <p:nvSpPr>
              <p:cNvPr id="4" name="Trapezoid 1">
                <a:extLst>
                  <a:ext uri="{FF2B5EF4-FFF2-40B4-BE49-F238E27FC236}">
                    <a16:creationId xmlns:a16="http://schemas.microsoft.com/office/drawing/2014/main" id="{0BEB667F-BC6D-4617-8600-953006D1D31E}"/>
                  </a:ext>
                </a:extLst>
              </p:cNvPr>
              <p:cNvSpPr/>
              <p:nvPr/>
            </p:nvSpPr>
            <p:spPr>
              <a:xfrm rot="10800000">
                <a:off x="5796136" y="4653136"/>
                <a:ext cx="1584176" cy="1243290"/>
              </a:xfrm>
              <a:custGeom>
                <a:avLst/>
                <a:gdLst>
                  <a:gd name="connsiteX0" fmla="*/ 0 w 1584176"/>
                  <a:gd name="connsiteY0" fmla="*/ 1216152 h 1216152"/>
                  <a:gd name="connsiteX1" fmla="*/ 304038 w 1584176"/>
                  <a:gd name="connsiteY1" fmla="*/ 0 h 1216152"/>
                  <a:gd name="connsiteX2" fmla="*/ 1280138 w 1584176"/>
                  <a:gd name="connsiteY2" fmla="*/ 0 h 1216152"/>
                  <a:gd name="connsiteX3" fmla="*/ 1584176 w 1584176"/>
                  <a:gd name="connsiteY3" fmla="*/ 1216152 h 1216152"/>
                  <a:gd name="connsiteX4" fmla="*/ 0 w 1584176"/>
                  <a:gd name="connsiteY4" fmla="*/ 1216152 h 1216152"/>
                  <a:gd name="connsiteX0" fmla="*/ 0 w 1584176"/>
                  <a:gd name="connsiteY0" fmla="*/ 1235792 h 1235792"/>
                  <a:gd name="connsiteX1" fmla="*/ 304038 w 1584176"/>
                  <a:gd name="connsiteY1" fmla="*/ 19640 h 1235792"/>
                  <a:gd name="connsiteX2" fmla="*/ 1280138 w 1584176"/>
                  <a:gd name="connsiteY2" fmla="*/ 19640 h 1235792"/>
                  <a:gd name="connsiteX3" fmla="*/ 1584176 w 1584176"/>
                  <a:gd name="connsiteY3" fmla="*/ 1235792 h 1235792"/>
                  <a:gd name="connsiteX4" fmla="*/ 0 w 1584176"/>
                  <a:gd name="connsiteY4" fmla="*/ 1235792 h 1235792"/>
                  <a:gd name="connsiteX0" fmla="*/ 0 w 1584176"/>
                  <a:gd name="connsiteY0" fmla="*/ 1243290 h 1243290"/>
                  <a:gd name="connsiteX1" fmla="*/ 304038 w 1584176"/>
                  <a:gd name="connsiteY1" fmla="*/ 27138 h 1243290"/>
                  <a:gd name="connsiteX2" fmla="*/ 1280138 w 1584176"/>
                  <a:gd name="connsiteY2" fmla="*/ 27138 h 1243290"/>
                  <a:gd name="connsiteX3" fmla="*/ 1584176 w 1584176"/>
                  <a:gd name="connsiteY3" fmla="*/ 1243290 h 1243290"/>
                  <a:gd name="connsiteX4" fmla="*/ 0 w 1584176"/>
                  <a:gd name="connsiteY4" fmla="*/ 1243290 h 12432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176" h="1243290">
                    <a:moveTo>
                      <a:pt x="0" y="1243290"/>
                    </a:moveTo>
                    <a:lnTo>
                      <a:pt x="304038" y="27138"/>
                    </a:lnTo>
                    <a:cubicBezTo>
                      <a:pt x="629405" y="-57"/>
                      <a:pt x="941174" y="-17053"/>
                      <a:pt x="1280138" y="27138"/>
                    </a:cubicBezTo>
                    <a:lnTo>
                      <a:pt x="1584176" y="1243290"/>
                    </a:lnTo>
                    <a:lnTo>
                      <a:pt x="0" y="1243290"/>
                    </a:lnTo>
                    <a:close/>
                  </a:path>
                </a:pathLst>
              </a:cu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5" name="Trapezoid 6">
                <a:extLst>
                  <a:ext uri="{FF2B5EF4-FFF2-40B4-BE49-F238E27FC236}">
                    <a16:creationId xmlns:a16="http://schemas.microsoft.com/office/drawing/2014/main" id="{C0200B7F-478C-4F1E-9583-8C44DD9B4850}"/>
                  </a:ext>
                </a:extLst>
              </p:cNvPr>
              <p:cNvSpPr/>
              <p:nvPr/>
            </p:nvSpPr>
            <p:spPr>
              <a:xfrm rot="10800000">
                <a:off x="5580112" y="4312147"/>
                <a:ext cx="2016224" cy="471979"/>
              </a:xfrm>
              <a:custGeom>
                <a:avLst/>
                <a:gdLst>
                  <a:gd name="connsiteX0" fmla="*/ 0 w 2016224"/>
                  <a:gd name="connsiteY0" fmla="*/ 360040 h 360040"/>
                  <a:gd name="connsiteX1" fmla="*/ 128109 w 2016224"/>
                  <a:gd name="connsiteY1" fmla="*/ 0 h 360040"/>
                  <a:gd name="connsiteX2" fmla="*/ 1888115 w 2016224"/>
                  <a:gd name="connsiteY2" fmla="*/ 0 h 360040"/>
                  <a:gd name="connsiteX3" fmla="*/ 2016224 w 2016224"/>
                  <a:gd name="connsiteY3" fmla="*/ 360040 h 360040"/>
                  <a:gd name="connsiteX4" fmla="*/ 0 w 2016224"/>
                  <a:gd name="connsiteY4" fmla="*/ 360040 h 360040"/>
                  <a:gd name="connsiteX0" fmla="*/ 0 w 2016224"/>
                  <a:gd name="connsiteY0" fmla="*/ 431046 h 431046"/>
                  <a:gd name="connsiteX1" fmla="*/ 128109 w 2016224"/>
                  <a:gd name="connsiteY1" fmla="*/ 71006 h 431046"/>
                  <a:gd name="connsiteX2" fmla="*/ 1888115 w 2016224"/>
                  <a:gd name="connsiteY2" fmla="*/ 71006 h 431046"/>
                  <a:gd name="connsiteX3" fmla="*/ 2016224 w 2016224"/>
                  <a:gd name="connsiteY3" fmla="*/ 431046 h 431046"/>
                  <a:gd name="connsiteX4" fmla="*/ 0 w 2016224"/>
                  <a:gd name="connsiteY4" fmla="*/ 431046 h 431046"/>
                  <a:gd name="connsiteX0" fmla="*/ 0 w 2016224"/>
                  <a:gd name="connsiteY0" fmla="*/ 458241 h 458241"/>
                  <a:gd name="connsiteX1" fmla="*/ 128109 w 2016224"/>
                  <a:gd name="connsiteY1" fmla="*/ 98201 h 458241"/>
                  <a:gd name="connsiteX2" fmla="*/ 1888115 w 2016224"/>
                  <a:gd name="connsiteY2" fmla="*/ 98201 h 458241"/>
                  <a:gd name="connsiteX3" fmla="*/ 2016224 w 2016224"/>
                  <a:gd name="connsiteY3" fmla="*/ 458241 h 458241"/>
                  <a:gd name="connsiteX4" fmla="*/ 0 w 2016224"/>
                  <a:gd name="connsiteY4" fmla="*/ 458241 h 458241"/>
                  <a:gd name="connsiteX0" fmla="*/ 0 w 2016224"/>
                  <a:gd name="connsiteY0" fmla="*/ 465296 h 465296"/>
                  <a:gd name="connsiteX1" fmla="*/ 128109 w 2016224"/>
                  <a:gd name="connsiteY1" fmla="*/ 105256 h 465296"/>
                  <a:gd name="connsiteX2" fmla="*/ 1888115 w 2016224"/>
                  <a:gd name="connsiteY2" fmla="*/ 105256 h 465296"/>
                  <a:gd name="connsiteX3" fmla="*/ 2016224 w 2016224"/>
                  <a:gd name="connsiteY3" fmla="*/ 465296 h 465296"/>
                  <a:gd name="connsiteX4" fmla="*/ 0 w 2016224"/>
                  <a:gd name="connsiteY4" fmla="*/ 465296 h 465296"/>
                  <a:gd name="connsiteX0" fmla="*/ 0 w 2016224"/>
                  <a:gd name="connsiteY0" fmla="*/ 471979 h 471979"/>
                  <a:gd name="connsiteX1" fmla="*/ 128109 w 2016224"/>
                  <a:gd name="connsiteY1" fmla="*/ 111939 h 471979"/>
                  <a:gd name="connsiteX2" fmla="*/ 1888115 w 2016224"/>
                  <a:gd name="connsiteY2" fmla="*/ 111939 h 471979"/>
                  <a:gd name="connsiteX3" fmla="*/ 2016224 w 2016224"/>
                  <a:gd name="connsiteY3" fmla="*/ 471979 h 471979"/>
                  <a:gd name="connsiteX4" fmla="*/ 0 w 2016224"/>
                  <a:gd name="connsiteY4" fmla="*/ 471979 h 471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6224" h="471979">
                    <a:moveTo>
                      <a:pt x="0" y="471979"/>
                    </a:moveTo>
                    <a:lnTo>
                      <a:pt x="128109" y="111939"/>
                    </a:lnTo>
                    <a:cubicBezTo>
                      <a:pt x="572010" y="-7034"/>
                      <a:pt x="1260655" y="-64822"/>
                      <a:pt x="1888115" y="111939"/>
                    </a:cubicBezTo>
                    <a:lnTo>
                      <a:pt x="2016224" y="471979"/>
                    </a:lnTo>
                    <a:lnTo>
                      <a:pt x="0" y="471979"/>
                    </a:lnTo>
                    <a:close/>
                  </a:path>
                </a:pathLst>
              </a:cu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6" name="Oval 5">
                <a:extLst>
                  <a:ext uri="{FF2B5EF4-FFF2-40B4-BE49-F238E27FC236}">
                    <a16:creationId xmlns:a16="http://schemas.microsoft.com/office/drawing/2014/main" id="{E24C7281-3E70-4E1A-A657-C50C3EF2BAA3}"/>
                  </a:ext>
                </a:extLst>
              </p:cNvPr>
              <p:cNvSpPr/>
              <p:nvPr/>
            </p:nvSpPr>
            <p:spPr>
              <a:xfrm>
                <a:off x="5580223" y="4160675"/>
                <a:ext cx="2016000" cy="302944"/>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grpSp>
        <p:sp>
          <p:nvSpPr>
            <p:cNvPr id="7" name="Oval 1">
              <a:extLst>
                <a:ext uri="{FF2B5EF4-FFF2-40B4-BE49-F238E27FC236}">
                  <a16:creationId xmlns:a16="http://schemas.microsoft.com/office/drawing/2014/main" id="{59173067-CAAC-4548-AF80-9C297780F4AD}"/>
                </a:ext>
              </a:extLst>
            </p:cNvPr>
            <p:cNvSpPr/>
            <p:nvPr/>
          </p:nvSpPr>
          <p:spPr>
            <a:xfrm>
              <a:off x="9251061" y="1226194"/>
              <a:ext cx="1532091" cy="1343867"/>
            </a:xfrm>
            <a:custGeom>
              <a:avLst/>
              <a:gdLst/>
              <a:ahLst/>
              <a:cxnLst/>
              <a:rect l="l" t="t" r="r" b="b"/>
              <a:pathLst>
                <a:path w="1629237" h="1429078">
                  <a:moveTo>
                    <a:pt x="788250" y="811267"/>
                  </a:moveTo>
                  <a:cubicBezTo>
                    <a:pt x="777162" y="823036"/>
                    <a:pt x="761883" y="830075"/>
                    <a:pt x="745080" y="830075"/>
                  </a:cubicBezTo>
                  <a:cubicBezTo>
                    <a:pt x="731312" y="830075"/>
                    <a:pt x="718566" y="825349"/>
                    <a:pt x="708901" y="816356"/>
                  </a:cubicBezTo>
                  <a:lnTo>
                    <a:pt x="793313" y="1349315"/>
                  </a:lnTo>
                  <a:lnTo>
                    <a:pt x="826489" y="1349049"/>
                  </a:lnTo>
                  <a:lnTo>
                    <a:pt x="826489" y="1349030"/>
                  </a:lnTo>
                  <a:lnTo>
                    <a:pt x="827682" y="1349040"/>
                  </a:lnTo>
                  <a:lnTo>
                    <a:pt x="828874" y="1349030"/>
                  </a:lnTo>
                  <a:lnTo>
                    <a:pt x="828874" y="1349049"/>
                  </a:lnTo>
                  <a:lnTo>
                    <a:pt x="861656" y="1349312"/>
                  </a:lnTo>
                  <a:lnTo>
                    <a:pt x="945043" y="822831"/>
                  </a:lnTo>
                  <a:cubicBezTo>
                    <a:pt x="936966" y="827649"/>
                    <a:pt x="927625" y="830075"/>
                    <a:pt x="917761" y="830075"/>
                  </a:cubicBezTo>
                  <a:cubicBezTo>
                    <a:pt x="900958" y="830075"/>
                    <a:pt x="885679" y="823036"/>
                    <a:pt x="874591" y="811267"/>
                  </a:cubicBezTo>
                  <a:cubicBezTo>
                    <a:pt x="863502" y="823036"/>
                    <a:pt x="848223" y="830075"/>
                    <a:pt x="831420" y="830075"/>
                  </a:cubicBezTo>
                  <a:cubicBezTo>
                    <a:pt x="814617" y="830075"/>
                    <a:pt x="799338" y="823036"/>
                    <a:pt x="788250" y="811267"/>
                  </a:cubicBezTo>
                  <a:close/>
                  <a:moveTo>
                    <a:pt x="1629237" y="597932"/>
                  </a:moveTo>
                  <a:lnTo>
                    <a:pt x="1629237" y="724090"/>
                  </a:lnTo>
                  <a:lnTo>
                    <a:pt x="1449012" y="698858"/>
                  </a:lnTo>
                  <a:lnTo>
                    <a:pt x="1449012" y="623164"/>
                  </a:lnTo>
                  <a:close/>
                  <a:moveTo>
                    <a:pt x="0" y="597932"/>
                  </a:moveTo>
                  <a:lnTo>
                    <a:pt x="180225" y="623164"/>
                  </a:lnTo>
                  <a:lnTo>
                    <a:pt x="180225" y="698858"/>
                  </a:lnTo>
                  <a:lnTo>
                    <a:pt x="0" y="724090"/>
                  </a:lnTo>
                  <a:close/>
                  <a:moveTo>
                    <a:pt x="826489" y="343855"/>
                  </a:moveTo>
                  <a:cubicBezTo>
                    <a:pt x="582980" y="344141"/>
                    <a:pt x="385675" y="541640"/>
                    <a:pt x="385675" y="785222"/>
                  </a:cubicBezTo>
                  <a:cubicBezTo>
                    <a:pt x="385675" y="950118"/>
                    <a:pt x="503361" y="1112862"/>
                    <a:pt x="596022" y="1187212"/>
                  </a:cubicBezTo>
                  <a:cubicBezTo>
                    <a:pt x="638271" y="1236093"/>
                    <a:pt x="634922" y="1237095"/>
                    <a:pt x="652091" y="1299657"/>
                  </a:cubicBezTo>
                  <a:cubicBezTo>
                    <a:pt x="658931" y="1343524"/>
                    <a:pt x="645074" y="1347909"/>
                    <a:pt x="684382" y="1350189"/>
                  </a:cubicBezTo>
                  <a:lnTo>
                    <a:pt x="713002" y="1349959"/>
                  </a:lnTo>
                  <a:lnTo>
                    <a:pt x="616715" y="742031"/>
                  </a:lnTo>
                  <a:cubicBezTo>
                    <a:pt x="613343" y="720743"/>
                    <a:pt x="627867" y="700753"/>
                    <a:pt x="649155" y="697381"/>
                  </a:cubicBezTo>
                  <a:lnTo>
                    <a:pt x="650512" y="697167"/>
                  </a:lnTo>
                  <a:cubicBezTo>
                    <a:pt x="669859" y="694102"/>
                    <a:pt x="688135" y="705820"/>
                    <a:pt x="693142" y="724182"/>
                  </a:cubicBezTo>
                  <a:cubicBezTo>
                    <a:pt x="703502" y="705062"/>
                    <a:pt x="722973" y="692875"/>
                    <a:pt x="745080" y="692875"/>
                  </a:cubicBezTo>
                  <a:cubicBezTo>
                    <a:pt x="761883" y="692875"/>
                    <a:pt x="777162" y="699916"/>
                    <a:pt x="788250" y="711684"/>
                  </a:cubicBezTo>
                  <a:cubicBezTo>
                    <a:pt x="799338" y="699916"/>
                    <a:pt x="814617" y="692875"/>
                    <a:pt x="831420" y="692875"/>
                  </a:cubicBezTo>
                  <a:cubicBezTo>
                    <a:pt x="848223" y="692875"/>
                    <a:pt x="863502" y="699916"/>
                    <a:pt x="874591" y="711684"/>
                  </a:cubicBezTo>
                  <a:cubicBezTo>
                    <a:pt x="885679" y="699916"/>
                    <a:pt x="900958" y="692875"/>
                    <a:pt x="917761" y="692875"/>
                  </a:cubicBezTo>
                  <a:cubicBezTo>
                    <a:pt x="936430" y="692875"/>
                    <a:pt x="953219" y="701567"/>
                    <a:pt x="964433" y="715752"/>
                  </a:cubicBezTo>
                  <a:cubicBezTo>
                    <a:pt x="971427" y="700847"/>
                    <a:pt x="987718" y="691969"/>
                    <a:pt x="1004850" y="694683"/>
                  </a:cubicBezTo>
                  <a:lnTo>
                    <a:pt x="1006207" y="694898"/>
                  </a:lnTo>
                  <a:cubicBezTo>
                    <a:pt x="1027496" y="698270"/>
                    <a:pt x="1042019" y="718259"/>
                    <a:pt x="1038647" y="739547"/>
                  </a:cubicBezTo>
                  <a:lnTo>
                    <a:pt x="941968" y="1349956"/>
                  </a:lnTo>
                  <a:lnTo>
                    <a:pt x="970980" y="1350189"/>
                  </a:lnTo>
                  <a:cubicBezTo>
                    <a:pt x="1010288" y="1347909"/>
                    <a:pt x="996432" y="1343524"/>
                    <a:pt x="1003271" y="1299657"/>
                  </a:cubicBezTo>
                  <a:cubicBezTo>
                    <a:pt x="1020440" y="1237095"/>
                    <a:pt x="1017091" y="1236093"/>
                    <a:pt x="1059340" y="1187212"/>
                  </a:cubicBezTo>
                  <a:cubicBezTo>
                    <a:pt x="1152001" y="1112862"/>
                    <a:pt x="1269687" y="950118"/>
                    <a:pt x="1269687" y="785222"/>
                  </a:cubicBezTo>
                  <a:cubicBezTo>
                    <a:pt x="1269687" y="541640"/>
                    <a:pt x="1072383" y="344141"/>
                    <a:pt x="828874" y="343855"/>
                  </a:cubicBezTo>
                  <a:lnTo>
                    <a:pt x="828874" y="343965"/>
                  </a:lnTo>
                  <a:lnTo>
                    <a:pt x="827682" y="343872"/>
                  </a:lnTo>
                  <a:lnTo>
                    <a:pt x="826489" y="343965"/>
                  </a:lnTo>
                  <a:close/>
                  <a:moveTo>
                    <a:pt x="826666" y="234292"/>
                  </a:moveTo>
                  <a:lnTo>
                    <a:pt x="827682" y="234370"/>
                  </a:lnTo>
                  <a:lnTo>
                    <a:pt x="828696" y="234292"/>
                  </a:lnTo>
                  <a:cubicBezTo>
                    <a:pt x="1127204" y="234292"/>
                    <a:pt x="1369193" y="476281"/>
                    <a:pt x="1369193" y="774790"/>
                  </a:cubicBezTo>
                  <a:cubicBezTo>
                    <a:pt x="1369193" y="976792"/>
                    <a:pt x="1224964" y="1176156"/>
                    <a:pt x="1111484" y="1267155"/>
                  </a:cubicBezTo>
                  <a:cubicBezTo>
                    <a:pt x="1077677" y="1306104"/>
                    <a:pt x="1092596" y="1326571"/>
                    <a:pt x="1085332" y="1377346"/>
                  </a:cubicBezTo>
                  <a:cubicBezTo>
                    <a:pt x="1066445" y="1416544"/>
                    <a:pt x="1049551" y="1429078"/>
                    <a:pt x="1016165" y="1429078"/>
                  </a:cubicBezTo>
                  <a:lnTo>
                    <a:pt x="827682" y="1428403"/>
                  </a:lnTo>
                  <a:lnTo>
                    <a:pt x="639197" y="1429078"/>
                  </a:lnTo>
                  <a:cubicBezTo>
                    <a:pt x="605812" y="1429078"/>
                    <a:pt x="588918" y="1416544"/>
                    <a:pt x="570030" y="1377346"/>
                  </a:cubicBezTo>
                  <a:cubicBezTo>
                    <a:pt x="562766" y="1326571"/>
                    <a:pt x="577686" y="1306104"/>
                    <a:pt x="543878" y="1267155"/>
                  </a:cubicBezTo>
                  <a:cubicBezTo>
                    <a:pt x="430398" y="1176156"/>
                    <a:pt x="286169" y="976792"/>
                    <a:pt x="286169" y="774790"/>
                  </a:cubicBezTo>
                  <a:cubicBezTo>
                    <a:pt x="286169" y="476281"/>
                    <a:pt x="528158" y="234292"/>
                    <a:pt x="826666" y="234292"/>
                  </a:cubicBezTo>
                  <a:close/>
                  <a:moveTo>
                    <a:pt x="1287881" y="124716"/>
                  </a:moveTo>
                  <a:lnTo>
                    <a:pt x="1384523" y="205808"/>
                  </a:lnTo>
                  <a:lnTo>
                    <a:pt x="1249349" y="327650"/>
                  </a:lnTo>
                  <a:lnTo>
                    <a:pt x="1191363" y="278995"/>
                  </a:lnTo>
                  <a:close/>
                  <a:moveTo>
                    <a:pt x="332408" y="124716"/>
                  </a:moveTo>
                  <a:lnTo>
                    <a:pt x="428926" y="278995"/>
                  </a:lnTo>
                  <a:lnTo>
                    <a:pt x="370940" y="327650"/>
                  </a:lnTo>
                  <a:lnTo>
                    <a:pt x="235766" y="205808"/>
                  </a:lnTo>
                  <a:close/>
                  <a:moveTo>
                    <a:pt x="764602" y="0"/>
                  </a:moveTo>
                  <a:lnTo>
                    <a:pt x="890759" y="0"/>
                  </a:lnTo>
                  <a:lnTo>
                    <a:pt x="865528" y="180225"/>
                  </a:lnTo>
                  <a:lnTo>
                    <a:pt x="789834" y="180225"/>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8" name="Freeform 9">
              <a:extLst>
                <a:ext uri="{FF2B5EF4-FFF2-40B4-BE49-F238E27FC236}">
                  <a16:creationId xmlns:a16="http://schemas.microsoft.com/office/drawing/2014/main" id="{5A4C868E-10B5-41D6-94F0-D5E661CB51BF}"/>
                </a:ext>
              </a:extLst>
            </p:cNvPr>
            <p:cNvSpPr/>
            <p:nvPr/>
          </p:nvSpPr>
          <p:spPr>
            <a:xfrm>
              <a:off x="9810121" y="3031449"/>
              <a:ext cx="384488" cy="2030026"/>
            </a:xfrm>
            <a:custGeom>
              <a:avLst/>
              <a:gdLst>
                <a:gd name="connsiteX0" fmla="*/ 171450 w 323850"/>
                <a:gd name="connsiteY0" fmla="*/ 28575 h 2152650"/>
                <a:gd name="connsiteX1" fmla="*/ 152400 w 323850"/>
                <a:gd name="connsiteY1" fmla="*/ 647700 h 2152650"/>
                <a:gd name="connsiteX2" fmla="*/ 0 w 323850"/>
                <a:gd name="connsiteY2" fmla="*/ 1457325 h 2152650"/>
                <a:gd name="connsiteX3" fmla="*/ 180975 w 323850"/>
                <a:gd name="connsiteY3" fmla="*/ 2152650 h 2152650"/>
                <a:gd name="connsiteX4" fmla="*/ 323850 w 323850"/>
                <a:gd name="connsiteY4" fmla="*/ 2066925 h 2152650"/>
                <a:gd name="connsiteX5" fmla="*/ 161925 w 323850"/>
                <a:gd name="connsiteY5" fmla="*/ 1419225 h 2152650"/>
                <a:gd name="connsiteX6" fmla="*/ 295275 w 323850"/>
                <a:gd name="connsiteY6" fmla="*/ 628650 h 2152650"/>
                <a:gd name="connsiteX7" fmla="*/ 285750 w 323850"/>
                <a:gd name="connsiteY7" fmla="*/ 542925 h 2152650"/>
                <a:gd name="connsiteX8" fmla="*/ 276225 w 323850"/>
                <a:gd name="connsiteY8" fmla="*/ 0 h 2152650"/>
                <a:gd name="connsiteX9" fmla="*/ 171450 w 323850"/>
                <a:gd name="connsiteY9" fmla="*/ 28575 h 2152650"/>
                <a:gd name="connsiteX0" fmla="*/ 167117 w 323850"/>
                <a:gd name="connsiteY0" fmla="*/ 2573 h 2152650"/>
                <a:gd name="connsiteX1" fmla="*/ 152400 w 323850"/>
                <a:gd name="connsiteY1" fmla="*/ 647700 h 2152650"/>
                <a:gd name="connsiteX2" fmla="*/ 0 w 323850"/>
                <a:gd name="connsiteY2" fmla="*/ 1457325 h 2152650"/>
                <a:gd name="connsiteX3" fmla="*/ 180975 w 323850"/>
                <a:gd name="connsiteY3" fmla="*/ 2152650 h 2152650"/>
                <a:gd name="connsiteX4" fmla="*/ 323850 w 323850"/>
                <a:gd name="connsiteY4" fmla="*/ 2066925 h 2152650"/>
                <a:gd name="connsiteX5" fmla="*/ 161925 w 323850"/>
                <a:gd name="connsiteY5" fmla="*/ 1419225 h 2152650"/>
                <a:gd name="connsiteX6" fmla="*/ 295275 w 323850"/>
                <a:gd name="connsiteY6" fmla="*/ 628650 h 2152650"/>
                <a:gd name="connsiteX7" fmla="*/ 285750 w 323850"/>
                <a:gd name="connsiteY7" fmla="*/ 542925 h 2152650"/>
                <a:gd name="connsiteX8" fmla="*/ 276225 w 323850"/>
                <a:gd name="connsiteY8" fmla="*/ 0 h 2152650"/>
                <a:gd name="connsiteX9" fmla="*/ 167117 w 323850"/>
                <a:gd name="connsiteY9" fmla="*/ 2573 h 2152650"/>
                <a:gd name="connsiteX0" fmla="*/ 167117 w 323850"/>
                <a:gd name="connsiteY0" fmla="*/ 2573 h 2152650"/>
                <a:gd name="connsiteX1" fmla="*/ 152400 w 323850"/>
                <a:gd name="connsiteY1" fmla="*/ 647700 h 2152650"/>
                <a:gd name="connsiteX2" fmla="*/ 0 w 323850"/>
                <a:gd name="connsiteY2" fmla="*/ 1457325 h 2152650"/>
                <a:gd name="connsiteX3" fmla="*/ 180975 w 323850"/>
                <a:gd name="connsiteY3" fmla="*/ 2152650 h 2152650"/>
                <a:gd name="connsiteX4" fmla="*/ 323850 w 323850"/>
                <a:gd name="connsiteY4" fmla="*/ 2066925 h 2152650"/>
                <a:gd name="connsiteX5" fmla="*/ 161925 w 323850"/>
                <a:gd name="connsiteY5" fmla="*/ 1419225 h 2152650"/>
                <a:gd name="connsiteX6" fmla="*/ 295275 w 323850"/>
                <a:gd name="connsiteY6" fmla="*/ 628650 h 2152650"/>
                <a:gd name="connsiteX7" fmla="*/ 285750 w 323850"/>
                <a:gd name="connsiteY7" fmla="*/ 542925 h 2152650"/>
                <a:gd name="connsiteX8" fmla="*/ 276225 w 323850"/>
                <a:gd name="connsiteY8" fmla="*/ 0 h 2152650"/>
                <a:gd name="connsiteX9" fmla="*/ 167117 w 323850"/>
                <a:gd name="connsiteY9" fmla="*/ 2573 h 2152650"/>
                <a:gd name="connsiteX0" fmla="*/ 167117 w 323850"/>
                <a:gd name="connsiteY0" fmla="*/ 2573 h 2152650"/>
                <a:gd name="connsiteX1" fmla="*/ 152400 w 323850"/>
                <a:gd name="connsiteY1" fmla="*/ 647700 h 2152650"/>
                <a:gd name="connsiteX2" fmla="*/ 0 w 323850"/>
                <a:gd name="connsiteY2" fmla="*/ 1457325 h 2152650"/>
                <a:gd name="connsiteX3" fmla="*/ 180975 w 323850"/>
                <a:gd name="connsiteY3" fmla="*/ 2152650 h 2152650"/>
                <a:gd name="connsiteX4" fmla="*/ 323850 w 323850"/>
                <a:gd name="connsiteY4" fmla="*/ 2066925 h 2152650"/>
                <a:gd name="connsiteX5" fmla="*/ 161925 w 323850"/>
                <a:gd name="connsiteY5" fmla="*/ 1419225 h 2152650"/>
                <a:gd name="connsiteX6" fmla="*/ 295275 w 323850"/>
                <a:gd name="connsiteY6" fmla="*/ 628650 h 2152650"/>
                <a:gd name="connsiteX7" fmla="*/ 285750 w 323850"/>
                <a:gd name="connsiteY7" fmla="*/ 542925 h 2152650"/>
                <a:gd name="connsiteX8" fmla="*/ 276225 w 323850"/>
                <a:gd name="connsiteY8" fmla="*/ 0 h 2152650"/>
                <a:gd name="connsiteX9" fmla="*/ 167117 w 323850"/>
                <a:gd name="connsiteY9" fmla="*/ 2573 h 2152650"/>
                <a:gd name="connsiteX0" fmla="*/ 167117 w 323850"/>
                <a:gd name="connsiteY0" fmla="*/ 2573 h 2152650"/>
                <a:gd name="connsiteX1" fmla="*/ 152400 w 323850"/>
                <a:gd name="connsiteY1" fmla="*/ 647700 h 2152650"/>
                <a:gd name="connsiteX2" fmla="*/ 0 w 323850"/>
                <a:gd name="connsiteY2" fmla="*/ 1457325 h 2152650"/>
                <a:gd name="connsiteX3" fmla="*/ 180975 w 323850"/>
                <a:gd name="connsiteY3" fmla="*/ 2152650 h 2152650"/>
                <a:gd name="connsiteX4" fmla="*/ 323850 w 323850"/>
                <a:gd name="connsiteY4" fmla="*/ 2066925 h 2152650"/>
                <a:gd name="connsiteX5" fmla="*/ 161925 w 323850"/>
                <a:gd name="connsiteY5" fmla="*/ 1419225 h 2152650"/>
                <a:gd name="connsiteX6" fmla="*/ 295275 w 323850"/>
                <a:gd name="connsiteY6" fmla="*/ 628650 h 2152650"/>
                <a:gd name="connsiteX7" fmla="*/ 285750 w 323850"/>
                <a:gd name="connsiteY7" fmla="*/ 542925 h 2152650"/>
                <a:gd name="connsiteX8" fmla="*/ 276225 w 323850"/>
                <a:gd name="connsiteY8" fmla="*/ 0 h 2152650"/>
                <a:gd name="connsiteX9" fmla="*/ 167117 w 323850"/>
                <a:gd name="connsiteY9" fmla="*/ 2573 h 2152650"/>
                <a:gd name="connsiteX0" fmla="*/ 167117 w 323850"/>
                <a:gd name="connsiteY0" fmla="*/ 2573 h 2152650"/>
                <a:gd name="connsiteX1" fmla="*/ 152400 w 323850"/>
                <a:gd name="connsiteY1" fmla="*/ 647700 h 2152650"/>
                <a:gd name="connsiteX2" fmla="*/ 0 w 323850"/>
                <a:gd name="connsiteY2" fmla="*/ 1457325 h 2152650"/>
                <a:gd name="connsiteX3" fmla="*/ 180975 w 323850"/>
                <a:gd name="connsiteY3" fmla="*/ 2152650 h 2152650"/>
                <a:gd name="connsiteX4" fmla="*/ 323850 w 323850"/>
                <a:gd name="connsiteY4" fmla="*/ 2066925 h 2152650"/>
                <a:gd name="connsiteX5" fmla="*/ 161925 w 323850"/>
                <a:gd name="connsiteY5" fmla="*/ 1419225 h 2152650"/>
                <a:gd name="connsiteX6" fmla="*/ 295275 w 323850"/>
                <a:gd name="connsiteY6" fmla="*/ 628650 h 2152650"/>
                <a:gd name="connsiteX7" fmla="*/ 276225 w 323850"/>
                <a:gd name="connsiteY7" fmla="*/ 0 h 2152650"/>
                <a:gd name="connsiteX8" fmla="*/ 167117 w 323850"/>
                <a:gd name="connsiteY8" fmla="*/ 2573 h 2152650"/>
                <a:gd name="connsiteX0" fmla="*/ 167117 w 327783"/>
                <a:gd name="connsiteY0" fmla="*/ 2573 h 2152650"/>
                <a:gd name="connsiteX1" fmla="*/ 152400 w 327783"/>
                <a:gd name="connsiteY1" fmla="*/ 647700 h 2152650"/>
                <a:gd name="connsiteX2" fmla="*/ 0 w 327783"/>
                <a:gd name="connsiteY2" fmla="*/ 1457325 h 2152650"/>
                <a:gd name="connsiteX3" fmla="*/ 180975 w 327783"/>
                <a:gd name="connsiteY3" fmla="*/ 2152650 h 2152650"/>
                <a:gd name="connsiteX4" fmla="*/ 323850 w 327783"/>
                <a:gd name="connsiteY4" fmla="*/ 2066925 h 2152650"/>
                <a:gd name="connsiteX5" fmla="*/ 161925 w 327783"/>
                <a:gd name="connsiteY5" fmla="*/ 1419225 h 2152650"/>
                <a:gd name="connsiteX6" fmla="*/ 295275 w 327783"/>
                <a:gd name="connsiteY6" fmla="*/ 628650 h 2152650"/>
                <a:gd name="connsiteX7" fmla="*/ 276225 w 327783"/>
                <a:gd name="connsiteY7" fmla="*/ 0 h 2152650"/>
                <a:gd name="connsiteX8" fmla="*/ 167117 w 327783"/>
                <a:gd name="connsiteY8" fmla="*/ 2573 h 2152650"/>
                <a:gd name="connsiteX0" fmla="*/ 167117 w 349517"/>
                <a:gd name="connsiteY0" fmla="*/ 2573 h 2152650"/>
                <a:gd name="connsiteX1" fmla="*/ 152400 w 349517"/>
                <a:gd name="connsiteY1" fmla="*/ 647700 h 2152650"/>
                <a:gd name="connsiteX2" fmla="*/ 0 w 349517"/>
                <a:gd name="connsiteY2" fmla="*/ 1457325 h 2152650"/>
                <a:gd name="connsiteX3" fmla="*/ 180975 w 349517"/>
                <a:gd name="connsiteY3" fmla="*/ 2152650 h 2152650"/>
                <a:gd name="connsiteX4" fmla="*/ 323850 w 349517"/>
                <a:gd name="connsiteY4" fmla="*/ 2066925 h 2152650"/>
                <a:gd name="connsiteX5" fmla="*/ 161925 w 349517"/>
                <a:gd name="connsiteY5" fmla="*/ 1419225 h 2152650"/>
                <a:gd name="connsiteX6" fmla="*/ 295275 w 349517"/>
                <a:gd name="connsiteY6" fmla="*/ 628650 h 2152650"/>
                <a:gd name="connsiteX7" fmla="*/ 349310 w 349517"/>
                <a:gd name="connsiteY7" fmla="*/ 216050 h 2152650"/>
                <a:gd name="connsiteX8" fmla="*/ 276225 w 349517"/>
                <a:gd name="connsiteY8" fmla="*/ 0 h 2152650"/>
                <a:gd name="connsiteX9" fmla="*/ 167117 w 349517"/>
                <a:gd name="connsiteY9" fmla="*/ 2573 h 2152650"/>
                <a:gd name="connsiteX0" fmla="*/ 167117 w 349517"/>
                <a:gd name="connsiteY0" fmla="*/ 2573 h 2152650"/>
                <a:gd name="connsiteX1" fmla="*/ 152400 w 349517"/>
                <a:gd name="connsiteY1" fmla="*/ 647700 h 2152650"/>
                <a:gd name="connsiteX2" fmla="*/ 0 w 349517"/>
                <a:gd name="connsiteY2" fmla="*/ 1457325 h 2152650"/>
                <a:gd name="connsiteX3" fmla="*/ 180975 w 349517"/>
                <a:gd name="connsiteY3" fmla="*/ 2152650 h 2152650"/>
                <a:gd name="connsiteX4" fmla="*/ 323850 w 349517"/>
                <a:gd name="connsiteY4" fmla="*/ 2066925 h 2152650"/>
                <a:gd name="connsiteX5" fmla="*/ 161925 w 349517"/>
                <a:gd name="connsiteY5" fmla="*/ 1419225 h 2152650"/>
                <a:gd name="connsiteX6" fmla="*/ 295275 w 349517"/>
                <a:gd name="connsiteY6" fmla="*/ 628650 h 2152650"/>
                <a:gd name="connsiteX7" fmla="*/ 349310 w 349517"/>
                <a:gd name="connsiteY7" fmla="*/ 216050 h 2152650"/>
                <a:gd name="connsiteX8" fmla="*/ 276225 w 349517"/>
                <a:gd name="connsiteY8" fmla="*/ 0 h 2152650"/>
                <a:gd name="connsiteX9" fmla="*/ 167117 w 349517"/>
                <a:gd name="connsiteY9" fmla="*/ 2573 h 2152650"/>
                <a:gd name="connsiteX0" fmla="*/ 167117 w 349517"/>
                <a:gd name="connsiteY0" fmla="*/ 2573 h 2152650"/>
                <a:gd name="connsiteX1" fmla="*/ 152400 w 349517"/>
                <a:gd name="connsiteY1" fmla="*/ 647700 h 2152650"/>
                <a:gd name="connsiteX2" fmla="*/ 0 w 349517"/>
                <a:gd name="connsiteY2" fmla="*/ 1457325 h 2152650"/>
                <a:gd name="connsiteX3" fmla="*/ 180975 w 349517"/>
                <a:gd name="connsiteY3" fmla="*/ 2152650 h 2152650"/>
                <a:gd name="connsiteX4" fmla="*/ 323850 w 349517"/>
                <a:gd name="connsiteY4" fmla="*/ 2066925 h 2152650"/>
                <a:gd name="connsiteX5" fmla="*/ 161925 w 349517"/>
                <a:gd name="connsiteY5" fmla="*/ 1419225 h 2152650"/>
                <a:gd name="connsiteX6" fmla="*/ 295275 w 349517"/>
                <a:gd name="connsiteY6" fmla="*/ 628650 h 2152650"/>
                <a:gd name="connsiteX7" fmla="*/ 349310 w 349517"/>
                <a:gd name="connsiteY7" fmla="*/ 216050 h 2152650"/>
                <a:gd name="connsiteX8" fmla="*/ 276225 w 349517"/>
                <a:gd name="connsiteY8" fmla="*/ 0 h 2152650"/>
                <a:gd name="connsiteX9" fmla="*/ 167117 w 349517"/>
                <a:gd name="connsiteY9" fmla="*/ 2573 h 2152650"/>
                <a:gd name="connsiteX0" fmla="*/ 167117 w 349782"/>
                <a:gd name="connsiteY0" fmla="*/ 2573 h 2152650"/>
                <a:gd name="connsiteX1" fmla="*/ 152400 w 349782"/>
                <a:gd name="connsiteY1" fmla="*/ 647700 h 2152650"/>
                <a:gd name="connsiteX2" fmla="*/ 0 w 349782"/>
                <a:gd name="connsiteY2" fmla="*/ 1457325 h 2152650"/>
                <a:gd name="connsiteX3" fmla="*/ 180975 w 349782"/>
                <a:gd name="connsiteY3" fmla="*/ 2152650 h 2152650"/>
                <a:gd name="connsiteX4" fmla="*/ 323850 w 349782"/>
                <a:gd name="connsiteY4" fmla="*/ 2066925 h 2152650"/>
                <a:gd name="connsiteX5" fmla="*/ 161925 w 349782"/>
                <a:gd name="connsiteY5" fmla="*/ 1419225 h 2152650"/>
                <a:gd name="connsiteX6" fmla="*/ 295275 w 349782"/>
                <a:gd name="connsiteY6" fmla="*/ 628650 h 2152650"/>
                <a:gd name="connsiteX7" fmla="*/ 349310 w 349782"/>
                <a:gd name="connsiteY7" fmla="*/ 216050 h 2152650"/>
                <a:gd name="connsiteX8" fmla="*/ 276225 w 349782"/>
                <a:gd name="connsiteY8" fmla="*/ 0 h 2152650"/>
                <a:gd name="connsiteX9" fmla="*/ 167117 w 349782"/>
                <a:gd name="connsiteY9" fmla="*/ 2573 h 2152650"/>
                <a:gd name="connsiteX0" fmla="*/ 167117 w 349782"/>
                <a:gd name="connsiteY0" fmla="*/ 2573 h 2152650"/>
                <a:gd name="connsiteX1" fmla="*/ 152400 w 349782"/>
                <a:gd name="connsiteY1" fmla="*/ 647700 h 2152650"/>
                <a:gd name="connsiteX2" fmla="*/ 0 w 349782"/>
                <a:gd name="connsiteY2" fmla="*/ 1457325 h 2152650"/>
                <a:gd name="connsiteX3" fmla="*/ 180975 w 349782"/>
                <a:gd name="connsiteY3" fmla="*/ 2152650 h 2152650"/>
                <a:gd name="connsiteX4" fmla="*/ 323850 w 349782"/>
                <a:gd name="connsiteY4" fmla="*/ 2066925 h 2152650"/>
                <a:gd name="connsiteX5" fmla="*/ 161925 w 349782"/>
                <a:gd name="connsiteY5" fmla="*/ 1419225 h 2152650"/>
                <a:gd name="connsiteX6" fmla="*/ 295275 w 349782"/>
                <a:gd name="connsiteY6" fmla="*/ 628650 h 2152650"/>
                <a:gd name="connsiteX7" fmla="*/ 349310 w 349782"/>
                <a:gd name="connsiteY7" fmla="*/ 216050 h 2152650"/>
                <a:gd name="connsiteX8" fmla="*/ 276225 w 349782"/>
                <a:gd name="connsiteY8" fmla="*/ 0 h 2152650"/>
                <a:gd name="connsiteX9" fmla="*/ 167117 w 349782"/>
                <a:gd name="connsiteY9" fmla="*/ 2573 h 2152650"/>
                <a:gd name="connsiteX0" fmla="*/ 167117 w 349782"/>
                <a:gd name="connsiteY0" fmla="*/ 2573 h 2152650"/>
                <a:gd name="connsiteX1" fmla="*/ 152400 w 349782"/>
                <a:gd name="connsiteY1" fmla="*/ 647700 h 2152650"/>
                <a:gd name="connsiteX2" fmla="*/ 0 w 349782"/>
                <a:gd name="connsiteY2" fmla="*/ 1457325 h 2152650"/>
                <a:gd name="connsiteX3" fmla="*/ 180975 w 349782"/>
                <a:gd name="connsiteY3" fmla="*/ 2152650 h 2152650"/>
                <a:gd name="connsiteX4" fmla="*/ 323850 w 349782"/>
                <a:gd name="connsiteY4" fmla="*/ 2066925 h 2152650"/>
                <a:gd name="connsiteX5" fmla="*/ 161925 w 349782"/>
                <a:gd name="connsiteY5" fmla="*/ 1419225 h 2152650"/>
                <a:gd name="connsiteX6" fmla="*/ 295275 w 349782"/>
                <a:gd name="connsiteY6" fmla="*/ 628650 h 2152650"/>
                <a:gd name="connsiteX7" fmla="*/ 349310 w 349782"/>
                <a:gd name="connsiteY7" fmla="*/ 216050 h 2152650"/>
                <a:gd name="connsiteX8" fmla="*/ 276225 w 349782"/>
                <a:gd name="connsiteY8" fmla="*/ 0 h 2152650"/>
                <a:gd name="connsiteX9" fmla="*/ 167117 w 349782"/>
                <a:gd name="connsiteY9" fmla="*/ 2573 h 2152650"/>
                <a:gd name="connsiteX0" fmla="*/ 167117 w 349782"/>
                <a:gd name="connsiteY0" fmla="*/ 2573 h 2152650"/>
                <a:gd name="connsiteX1" fmla="*/ 152400 w 349782"/>
                <a:gd name="connsiteY1" fmla="*/ 647700 h 2152650"/>
                <a:gd name="connsiteX2" fmla="*/ 0 w 349782"/>
                <a:gd name="connsiteY2" fmla="*/ 1457325 h 2152650"/>
                <a:gd name="connsiteX3" fmla="*/ 180975 w 349782"/>
                <a:gd name="connsiteY3" fmla="*/ 2152650 h 2152650"/>
                <a:gd name="connsiteX4" fmla="*/ 323850 w 349782"/>
                <a:gd name="connsiteY4" fmla="*/ 2066925 h 2152650"/>
                <a:gd name="connsiteX5" fmla="*/ 161925 w 349782"/>
                <a:gd name="connsiteY5" fmla="*/ 1419225 h 2152650"/>
                <a:gd name="connsiteX6" fmla="*/ 295275 w 349782"/>
                <a:gd name="connsiteY6" fmla="*/ 628650 h 2152650"/>
                <a:gd name="connsiteX7" fmla="*/ 349310 w 349782"/>
                <a:gd name="connsiteY7" fmla="*/ 216050 h 2152650"/>
                <a:gd name="connsiteX8" fmla="*/ 276225 w 349782"/>
                <a:gd name="connsiteY8" fmla="*/ 0 h 2152650"/>
                <a:gd name="connsiteX9" fmla="*/ 167117 w 349782"/>
                <a:gd name="connsiteY9" fmla="*/ 2573 h 2152650"/>
                <a:gd name="connsiteX0" fmla="*/ 178793 w 361458"/>
                <a:gd name="connsiteY0" fmla="*/ 2573 h 2152650"/>
                <a:gd name="connsiteX1" fmla="*/ 164076 w 361458"/>
                <a:gd name="connsiteY1" fmla="*/ 647700 h 2152650"/>
                <a:gd name="connsiteX2" fmla="*/ 11676 w 361458"/>
                <a:gd name="connsiteY2" fmla="*/ 1457325 h 2152650"/>
                <a:gd name="connsiteX3" fmla="*/ 192651 w 361458"/>
                <a:gd name="connsiteY3" fmla="*/ 2152650 h 2152650"/>
                <a:gd name="connsiteX4" fmla="*/ 335526 w 361458"/>
                <a:gd name="connsiteY4" fmla="*/ 2066925 h 2152650"/>
                <a:gd name="connsiteX5" fmla="*/ 173601 w 361458"/>
                <a:gd name="connsiteY5" fmla="*/ 1419225 h 2152650"/>
                <a:gd name="connsiteX6" fmla="*/ 306951 w 361458"/>
                <a:gd name="connsiteY6" fmla="*/ 628650 h 2152650"/>
                <a:gd name="connsiteX7" fmla="*/ 360986 w 361458"/>
                <a:gd name="connsiteY7" fmla="*/ 216050 h 2152650"/>
                <a:gd name="connsiteX8" fmla="*/ 287901 w 361458"/>
                <a:gd name="connsiteY8" fmla="*/ 0 h 2152650"/>
                <a:gd name="connsiteX9" fmla="*/ 178793 w 361458"/>
                <a:gd name="connsiteY9" fmla="*/ 2573 h 2152650"/>
                <a:gd name="connsiteX0" fmla="*/ 178793 w 361849"/>
                <a:gd name="connsiteY0" fmla="*/ 2573 h 2152650"/>
                <a:gd name="connsiteX1" fmla="*/ 164076 w 361849"/>
                <a:gd name="connsiteY1" fmla="*/ 647700 h 2152650"/>
                <a:gd name="connsiteX2" fmla="*/ 11676 w 361849"/>
                <a:gd name="connsiteY2" fmla="*/ 1457325 h 2152650"/>
                <a:gd name="connsiteX3" fmla="*/ 192651 w 361849"/>
                <a:gd name="connsiteY3" fmla="*/ 2152650 h 2152650"/>
                <a:gd name="connsiteX4" fmla="*/ 335526 w 361849"/>
                <a:gd name="connsiteY4" fmla="*/ 2066925 h 2152650"/>
                <a:gd name="connsiteX5" fmla="*/ 173601 w 361849"/>
                <a:gd name="connsiteY5" fmla="*/ 1419225 h 2152650"/>
                <a:gd name="connsiteX6" fmla="*/ 315618 w 361849"/>
                <a:gd name="connsiteY6" fmla="*/ 654652 h 2152650"/>
                <a:gd name="connsiteX7" fmla="*/ 360986 w 361849"/>
                <a:gd name="connsiteY7" fmla="*/ 216050 h 2152650"/>
                <a:gd name="connsiteX8" fmla="*/ 287901 w 361849"/>
                <a:gd name="connsiteY8" fmla="*/ 0 h 2152650"/>
                <a:gd name="connsiteX9" fmla="*/ 178793 w 361849"/>
                <a:gd name="connsiteY9" fmla="*/ 2573 h 2152650"/>
                <a:gd name="connsiteX0" fmla="*/ 178793 w 361849"/>
                <a:gd name="connsiteY0" fmla="*/ 2573 h 2152650"/>
                <a:gd name="connsiteX1" fmla="*/ 164076 w 361849"/>
                <a:gd name="connsiteY1" fmla="*/ 647700 h 2152650"/>
                <a:gd name="connsiteX2" fmla="*/ 11676 w 361849"/>
                <a:gd name="connsiteY2" fmla="*/ 1457325 h 2152650"/>
                <a:gd name="connsiteX3" fmla="*/ 192651 w 361849"/>
                <a:gd name="connsiteY3" fmla="*/ 2152650 h 2152650"/>
                <a:gd name="connsiteX4" fmla="*/ 361528 w 361849"/>
                <a:gd name="connsiteY4" fmla="*/ 2131929 h 2152650"/>
                <a:gd name="connsiteX5" fmla="*/ 173601 w 361849"/>
                <a:gd name="connsiteY5" fmla="*/ 1419225 h 2152650"/>
                <a:gd name="connsiteX6" fmla="*/ 315618 w 361849"/>
                <a:gd name="connsiteY6" fmla="*/ 654652 h 2152650"/>
                <a:gd name="connsiteX7" fmla="*/ 360986 w 361849"/>
                <a:gd name="connsiteY7" fmla="*/ 216050 h 2152650"/>
                <a:gd name="connsiteX8" fmla="*/ 287901 w 361849"/>
                <a:gd name="connsiteY8" fmla="*/ 0 h 2152650"/>
                <a:gd name="connsiteX9" fmla="*/ 178793 w 361849"/>
                <a:gd name="connsiteY9" fmla="*/ 2573 h 2152650"/>
                <a:gd name="connsiteX0" fmla="*/ 178793 w 361528"/>
                <a:gd name="connsiteY0" fmla="*/ 2573 h 2152650"/>
                <a:gd name="connsiteX1" fmla="*/ 164076 w 361528"/>
                <a:gd name="connsiteY1" fmla="*/ 647700 h 2152650"/>
                <a:gd name="connsiteX2" fmla="*/ 11676 w 361528"/>
                <a:gd name="connsiteY2" fmla="*/ 1457325 h 2152650"/>
                <a:gd name="connsiteX3" fmla="*/ 192651 w 361528"/>
                <a:gd name="connsiteY3" fmla="*/ 2152650 h 2152650"/>
                <a:gd name="connsiteX4" fmla="*/ 361528 w 361528"/>
                <a:gd name="connsiteY4" fmla="*/ 2131929 h 2152650"/>
                <a:gd name="connsiteX5" fmla="*/ 173601 w 361528"/>
                <a:gd name="connsiteY5" fmla="*/ 1419225 h 2152650"/>
                <a:gd name="connsiteX6" fmla="*/ 315618 w 361528"/>
                <a:gd name="connsiteY6" fmla="*/ 654652 h 2152650"/>
                <a:gd name="connsiteX7" fmla="*/ 287901 w 361528"/>
                <a:gd name="connsiteY7" fmla="*/ 0 h 2152650"/>
                <a:gd name="connsiteX8" fmla="*/ 178793 w 361528"/>
                <a:gd name="connsiteY8" fmla="*/ 2573 h 2152650"/>
                <a:gd name="connsiteX0" fmla="*/ 178793 w 374776"/>
                <a:gd name="connsiteY0" fmla="*/ 2573 h 2152650"/>
                <a:gd name="connsiteX1" fmla="*/ 164076 w 374776"/>
                <a:gd name="connsiteY1" fmla="*/ 647700 h 2152650"/>
                <a:gd name="connsiteX2" fmla="*/ 11676 w 374776"/>
                <a:gd name="connsiteY2" fmla="*/ 1457325 h 2152650"/>
                <a:gd name="connsiteX3" fmla="*/ 192651 w 374776"/>
                <a:gd name="connsiteY3" fmla="*/ 2152650 h 2152650"/>
                <a:gd name="connsiteX4" fmla="*/ 361528 w 374776"/>
                <a:gd name="connsiteY4" fmla="*/ 2131929 h 2152650"/>
                <a:gd name="connsiteX5" fmla="*/ 173601 w 374776"/>
                <a:gd name="connsiteY5" fmla="*/ 1419225 h 2152650"/>
                <a:gd name="connsiteX6" fmla="*/ 315618 w 374776"/>
                <a:gd name="connsiteY6" fmla="*/ 654652 h 2152650"/>
                <a:gd name="connsiteX7" fmla="*/ 287901 w 374776"/>
                <a:gd name="connsiteY7" fmla="*/ 0 h 2152650"/>
                <a:gd name="connsiteX8" fmla="*/ 178793 w 374776"/>
                <a:gd name="connsiteY8" fmla="*/ 2573 h 2152650"/>
                <a:gd name="connsiteX0" fmla="*/ 178793 w 391181"/>
                <a:gd name="connsiteY0" fmla="*/ 2573 h 2152650"/>
                <a:gd name="connsiteX1" fmla="*/ 164076 w 391181"/>
                <a:gd name="connsiteY1" fmla="*/ 647700 h 2152650"/>
                <a:gd name="connsiteX2" fmla="*/ 11676 w 391181"/>
                <a:gd name="connsiteY2" fmla="*/ 1457325 h 2152650"/>
                <a:gd name="connsiteX3" fmla="*/ 192651 w 391181"/>
                <a:gd name="connsiteY3" fmla="*/ 2152650 h 2152650"/>
                <a:gd name="connsiteX4" fmla="*/ 361528 w 391181"/>
                <a:gd name="connsiteY4" fmla="*/ 2131929 h 2152650"/>
                <a:gd name="connsiteX5" fmla="*/ 173601 w 391181"/>
                <a:gd name="connsiteY5" fmla="*/ 1419225 h 2152650"/>
                <a:gd name="connsiteX6" fmla="*/ 315618 w 391181"/>
                <a:gd name="connsiteY6" fmla="*/ 654652 h 2152650"/>
                <a:gd name="connsiteX7" fmla="*/ 287901 w 391181"/>
                <a:gd name="connsiteY7" fmla="*/ 0 h 2152650"/>
                <a:gd name="connsiteX8" fmla="*/ 178793 w 391181"/>
                <a:gd name="connsiteY8" fmla="*/ 2573 h 2152650"/>
                <a:gd name="connsiteX0" fmla="*/ 148458 w 391181"/>
                <a:gd name="connsiteY0" fmla="*/ 15574 h 2152650"/>
                <a:gd name="connsiteX1" fmla="*/ 164076 w 391181"/>
                <a:gd name="connsiteY1" fmla="*/ 647700 h 2152650"/>
                <a:gd name="connsiteX2" fmla="*/ 11676 w 391181"/>
                <a:gd name="connsiteY2" fmla="*/ 1457325 h 2152650"/>
                <a:gd name="connsiteX3" fmla="*/ 192651 w 391181"/>
                <a:gd name="connsiteY3" fmla="*/ 2152650 h 2152650"/>
                <a:gd name="connsiteX4" fmla="*/ 361528 w 391181"/>
                <a:gd name="connsiteY4" fmla="*/ 2131929 h 2152650"/>
                <a:gd name="connsiteX5" fmla="*/ 173601 w 391181"/>
                <a:gd name="connsiteY5" fmla="*/ 1419225 h 2152650"/>
                <a:gd name="connsiteX6" fmla="*/ 315618 w 391181"/>
                <a:gd name="connsiteY6" fmla="*/ 654652 h 2152650"/>
                <a:gd name="connsiteX7" fmla="*/ 287901 w 391181"/>
                <a:gd name="connsiteY7" fmla="*/ 0 h 2152650"/>
                <a:gd name="connsiteX8" fmla="*/ 148458 w 391181"/>
                <a:gd name="connsiteY8" fmla="*/ 15574 h 2152650"/>
                <a:gd name="connsiteX0" fmla="*/ 148458 w 391181"/>
                <a:gd name="connsiteY0" fmla="*/ 15574 h 2152650"/>
                <a:gd name="connsiteX1" fmla="*/ 164076 w 391181"/>
                <a:gd name="connsiteY1" fmla="*/ 647700 h 2152650"/>
                <a:gd name="connsiteX2" fmla="*/ 11676 w 391181"/>
                <a:gd name="connsiteY2" fmla="*/ 1457325 h 2152650"/>
                <a:gd name="connsiteX3" fmla="*/ 192651 w 391181"/>
                <a:gd name="connsiteY3" fmla="*/ 2152650 h 2152650"/>
                <a:gd name="connsiteX4" fmla="*/ 361528 w 391181"/>
                <a:gd name="connsiteY4" fmla="*/ 2131929 h 2152650"/>
                <a:gd name="connsiteX5" fmla="*/ 173601 w 391181"/>
                <a:gd name="connsiteY5" fmla="*/ 1419225 h 2152650"/>
                <a:gd name="connsiteX6" fmla="*/ 315618 w 391181"/>
                <a:gd name="connsiteY6" fmla="*/ 654652 h 2152650"/>
                <a:gd name="connsiteX7" fmla="*/ 287901 w 391181"/>
                <a:gd name="connsiteY7" fmla="*/ 0 h 2152650"/>
                <a:gd name="connsiteX8" fmla="*/ 148458 w 391181"/>
                <a:gd name="connsiteY8" fmla="*/ 15574 h 2152650"/>
                <a:gd name="connsiteX0" fmla="*/ 148458 w 391181"/>
                <a:gd name="connsiteY0" fmla="*/ 15574 h 2152650"/>
                <a:gd name="connsiteX1" fmla="*/ 164076 w 391181"/>
                <a:gd name="connsiteY1" fmla="*/ 647700 h 2152650"/>
                <a:gd name="connsiteX2" fmla="*/ 11676 w 391181"/>
                <a:gd name="connsiteY2" fmla="*/ 1457325 h 2152650"/>
                <a:gd name="connsiteX3" fmla="*/ 192651 w 391181"/>
                <a:gd name="connsiteY3" fmla="*/ 2152650 h 2152650"/>
                <a:gd name="connsiteX4" fmla="*/ 361528 w 391181"/>
                <a:gd name="connsiteY4" fmla="*/ 2131929 h 2152650"/>
                <a:gd name="connsiteX5" fmla="*/ 173601 w 391181"/>
                <a:gd name="connsiteY5" fmla="*/ 1419225 h 2152650"/>
                <a:gd name="connsiteX6" fmla="*/ 315618 w 391181"/>
                <a:gd name="connsiteY6" fmla="*/ 654652 h 2152650"/>
                <a:gd name="connsiteX7" fmla="*/ 287901 w 391181"/>
                <a:gd name="connsiteY7" fmla="*/ 0 h 2152650"/>
                <a:gd name="connsiteX8" fmla="*/ 148458 w 391181"/>
                <a:gd name="connsiteY8" fmla="*/ 15574 h 2152650"/>
                <a:gd name="connsiteX0" fmla="*/ 150132 w 392855"/>
                <a:gd name="connsiteY0" fmla="*/ 15574 h 2152650"/>
                <a:gd name="connsiteX1" fmla="*/ 148416 w 392855"/>
                <a:gd name="connsiteY1" fmla="*/ 647700 h 2152650"/>
                <a:gd name="connsiteX2" fmla="*/ 13350 w 392855"/>
                <a:gd name="connsiteY2" fmla="*/ 1457325 h 2152650"/>
                <a:gd name="connsiteX3" fmla="*/ 194325 w 392855"/>
                <a:gd name="connsiteY3" fmla="*/ 2152650 h 2152650"/>
                <a:gd name="connsiteX4" fmla="*/ 363202 w 392855"/>
                <a:gd name="connsiteY4" fmla="*/ 2131929 h 2152650"/>
                <a:gd name="connsiteX5" fmla="*/ 175275 w 392855"/>
                <a:gd name="connsiteY5" fmla="*/ 1419225 h 2152650"/>
                <a:gd name="connsiteX6" fmla="*/ 317292 w 392855"/>
                <a:gd name="connsiteY6" fmla="*/ 654652 h 2152650"/>
                <a:gd name="connsiteX7" fmla="*/ 289575 w 392855"/>
                <a:gd name="connsiteY7" fmla="*/ 0 h 2152650"/>
                <a:gd name="connsiteX8" fmla="*/ 150132 w 392855"/>
                <a:gd name="connsiteY8" fmla="*/ 15574 h 2152650"/>
                <a:gd name="connsiteX0" fmla="*/ 132798 w 392855"/>
                <a:gd name="connsiteY0" fmla="*/ 11240 h 2152650"/>
                <a:gd name="connsiteX1" fmla="*/ 148416 w 392855"/>
                <a:gd name="connsiteY1" fmla="*/ 647700 h 2152650"/>
                <a:gd name="connsiteX2" fmla="*/ 13350 w 392855"/>
                <a:gd name="connsiteY2" fmla="*/ 1457325 h 2152650"/>
                <a:gd name="connsiteX3" fmla="*/ 194325 w 392855"/>
                <a:gd name="connsiteY3" fmla="*/ 2152650 h 2152650"/>
                <a:gd name="connsiteX4" fmla="*/ 363202 w 392855"/>
                <a:gd name="connsiteY4" fmla="*/ 2131929 h 2152650"/>
                <a:gd name="connsiteX5" fmla="*/ 175275 w 392855"/>
                <a:gd name="connsiteY5" fmla="*/ 1419225 h 2152650"/>
                <a:gd name="connsiteX6" fmla="*/ 317292 w 392855"/>
                <a:gd name="connsiteY6" fmla="*/ 654652 h 2152650"/>
                <a:gd name="connsiteX7" fmla="*/ 289575 w 392855"/>
                <a:gd name="connsiteY7" fmla="*/ 0 h 2152650"/>
                <a:gd name="connsiteX8" fmla="*/ 132798 w 392855"/>
                <a:gd name="connsiteY8" fmla="*/ 11240 h 2152650"/>
                <a:gd name="connsiteX0" fmla="*/ 115464 w 392855"/>
                <a:gd name="connsiteY0" fmla="*/ 0 h 2158745"/>
                <a:gd name="connsiteX1" fmla="*/ 148416 w 392855"/>
                <a:gd name="connsiteY1" fmla="*/ 653795 h 2158745"/>
                <a:gd name="connsiteX2" fmla="*/ 13350 w 392855"/>
                <a:gd name="connsiteY2" fmla="*/ 1463420 h 2158745"/>
                <a:gd name="connsiteX3" fmla="*/ 194325 w 392855"/>
                <a:gd name="connsiteY3" fmla="*/ 2158745 h 2158745"/>
                <a:gd name="connsiteX4" fmla="*/ 363202 w 392855"/>
                <a:gd name="connsiteY4" fmla="*/ 2138024 h 2158745"/>
                <a:gd name="connsiteX5" fmla="*/ 175275 w 392855"/>
                <a:gd name="connsiteY5" fmla="*/ 1425320 h 2158745"/>
                <a:gd name="connsiteX6" fmla="*/ 317292 w 392855"/>
                <a:gd name="connsiteY6" fmla="*/ 660747 h 2158745"/>
                <a:gd name="connsiteX7" fmla="*/ 289575 w 392855"/>
                <a:gd name="connsiteY7" fmla="*/ 6095 h 2158745"/>
                <a:gd name="connsiteX8" fmla="*/ 115464 w 392855"/>
                <a:gd name="connsiteY8" fmla="*/ 0 h 2158745"/>
                <a:gd name="connsiteX0" fmla="*/ 115464 w 392855"/>
                <a:gd name="connsiteY0" fmla="*/ 0 h 2158745"/>
                <a:gd name="connsiteX1" fmla="*/ 148416 w 392855"/>
                <a:gd name="connsiteY1" fmla="*/ 653795 h 2158745"/>
                <a:gd name="connsiteX2" fmla="*/ 13350 w 392855"/>
                <a:gd name="connsiteY2" fmla="*/ 1463420 h 2158745"/>
                <a:gd name="connsiteX3" fmla="*/ 194325 w 392855"/>
                <a:gd name="connsiteY3" fmla="*/ 2158745 h 2158745"/>
                <a:gd name="connsiteX4" fmla="*/ 363202 w 392855"/>
                <a:gd name="connsiteY4" fmla="*/ 2138024 h 2158745"/>
                <a:gd name="connsiteX5" fmla="*/ 175275 w 392855"/>
                <a:gd name="connsiteY5" fmla="*/ 1425320 h 2158745"/>
                <a:gd name="connsiteX6" fmla="*/ 317292 w 392855"/>
                <a:gd name="connsiteY6" fmla="*/ 660747 h 2158745"/>
                <a:gd name="connsiteX7" fmla="*/ 289575 w 392855"/>
                <a:gd name="connsiteY7" fmla="*/ 6095 h 2158745"/>
                <a:gd name="connsiteX8" fmla="*/ 115464 w 392855"/>
                <a:gd name="connsiteY8" fmla="*/ 0 h 2158745"/>
                <a:gd name="connsiteX0" fmla="*/ 115464 w 387669"/>
                <a:gd name="connsiteY0" fmla="*/ 0 h 2158745"/>
                <a:gd name="connsiteX1" fmla="*/ 148416 w 387669"/>
                <a:gd name="connsiteY1" fmla="*/ 653795 h 2158745"/>
                <a:gd name="connsiteX2" fmla="*/ 13350 w 387669"/>
                <a:gd name="connsiteY2" fmla="*/ 1463420 h 2158745"/>
                <a:gd name="connsiteX3" fmla="*/ 194325 w 387669"/>
                <a:gd name="connsiteY3" fmla="*/ 2158745 h 2158745"/>
                <a:gd name="connsiteX4" fmla="*/ 363202 w 387669"/>
                <a:gd name="connsiteY4" fmla="*/ 2138024 h 2158745"/>
                <a:gd name="connsiteX5" fmla="*/ 175275 w 387669"/>
                <a:gd name="connsiteY5" fmla="*/ 1425320 h 2158745"/>
                <a:gd name="connsiteX6" fmla="*/ 317292 w 387669"/>
                <a:gd name="connsiteY6" fmla="*/ 660747 h 2158745"/>
                <a:gd name="connsiteX7" fmla="*/ 289575 w 387669"/>
                <a:gd name="connsiteY7" fmla="*/ 6095 h 2158745"/>
                <a:gd name="connsiteX8" fmla="*/ 115464 w 387669"/>
                <a:gd name="connsiteY8" fmla="*/ 0 h 2158745"/>
                <a:gd name="connsiteX0" fmla="*/ 115464 w 387669"/>
                <a:gd name="connsiteY0" fmla="*/ 0 h 2158745"/>
                <a:gd name="connsiteX1" fmla="*/ 148416 w 387669"/>
                <a:gd name="connsiteY1" fmla="*/ 653795 h 2158745"/>
                <a:gd name="connsiteX2" fmla="*/ 13350 w 387669"/>
                <a:gd name="connsiteY2" fmla="*/ 1463420 h 2158745"/>
                <a:gd name="connsiteX3" fmla="*/ 194325 w 387669"/>
                <a:gd name="connsiteY3" fmla="*/ 2158745 h 2158745"/>
                <a:gd name="connsiteX4" fmla="*/ 363202 w 387669"/>
                <a:gd name="connsiteY4" fmla="*/ 2138024 h 2158745"/>
                <a:gd name="connsiteX5" fmla="*/ 175275 w 387669"/>
                <a:gd name="connsiteY5" fmla="*/ 1425320 h 2158745"/>
                <a:gd name="connsiteX6" fmla="*/ 317292 w 387669"/>
                <a:gd name="connsiteY6" fmla="*/ 660747 h 2158745"/>
                <a:gd name="connsiteX7" fmla="*/ 289575 w 387669"/>
                <a:gd name="connsiteY7" fmla="*/ 6095 h 2158745"/>
                <a:gd name="connsiteX8" fmla="*/ 115464 w 387669"/>
                <a:gd name="connsiteY8" fmla="*/ 0 h 2158745"/>
                <a:gd name="connsiteX0" fmla="*/ 115464 w 387669"/>
                <a:gd name="connsiteY0" fmla="*/ 0 h 2158745"/>
                <a:gd name="connsiteX1" fmla="*/ 148416 w 387669"/>
                <a:gd name="connsiteY1" fmla="*/ 653795 h 2158745"/>
                <a:gd name="connsiteX2" fmla="*/ 13350 w 387669"/>
                <a:gd name="connsiteY2" fmla="*/ 1463420 h 2158745"/>
                <a:gd name="connsiteX3" fmla="*/ 194325 w 387669"/>
                <a:gd name="connsiteY3" fmla="*/ 2158745 h 2158745"/>
                <a:gd name="connsiteX4" fmla="*/ 363202 w 387669"/>
                <a:gd name="connsiteY4" fmla="*/ 2138024 h 2158745"/>
                <a:gd name="connsiteX5" fmla="*/ 175275 w 387669"/>
                <a:gd name="connsiteY5" fmla="*/ 1425320 h 2158745"/>
                <a:gd name="connsiteX6" fmla="*/ 317292 w 387669"/>
                <a:gd name="connsiteY6" fmla="*/ 660747 h 2158745"/>
                <a:gd name="connsiteX7" fmla="*/ 289575 w 387669"/>
                <a:gd name="connsiteY7" fmla="*/ 6095 h 2158745"/>
                <a:gd name="connsiteX8" fmla="*/ 115464 w 387669"/>
                <a:gd name="connsiteY8" fmla="*/ 0 h 2158745"/>
                <a:gd name="connsiteX0" fmla="*/ 127719 w 399924"/>
                <a:gd name="connsiteY0" fmla="*/ 0 h 2158745"/>
                <a:gd name="connsiteX1" fmla="*/ 160671 w 399924"/>
                <a:gd name="connsiteY1" fmla="*/ 653795 h 2158745"/>
                <a:gd name="connsiteX2" fmla="*/ 25605 w 399924"/>
                <a:gd name="connsiteY2" fmla="*/ 1463420 h 2158745"/>
                <a:gd name="connsiteX3" fmla="*/ 206580 w 399924"/>
                <a:gd name="connsiteY3" fmla="*/ 2158745 h 2158745"/>
                <a:gd name="connsiteX4" fmla="*/ 375457 w 399924"/>
                <a:gd name="connsiteY4" fmla="*/ 2138024 h 2158745"/>
                <a:gd name="connsiteX5" fmla="*/ 187530 w 399924"/>
                <a:gd name="connsiteY5" fmla="*/ 1425320 h 2158745"/>
                <a:gd name="connsiteX6" fmla="*/ 329547 w 399924"/>
                <a:gd name="connsiteY6" fmla="*/ 660747 h 2158745"/>
                <a:gd name="connsiteX7" fmla="*/ 301830 w 399924"/>
                <a:gd name="connsiteY7" fmla="*/ 6095 h 2158745"/>
                <a:gd name="connsiteX8" fmla="*/ 127719 w 399924"/>
                <a:gd name="connsiteY8" fmla="*/ 0 h 2158745"/>
                <a:gd name="connsiteX0" fmla="*/ 127719 w 399924"/>
                <a:gd name="connsiteY0" fmla="*/ 0 h 2158745"/>
                <a:gd name="connsiteX1" fmla="*/ 160671 w 399924"/>
                <a:gd name="connsiteY1" fmla="*/ 653795 h 2158745"/>
                <a:gd name="connsiteX2" fmla="*/ 25605 w 399924"/>
                <a:gd name="connsiteY2" fmla="*/ 1463420 h 2158745"/>
                <a:gd name="connsiteX3" fmla="*/ 206580 w 399924"/>
                <a:gd name="connsiteY3" fmla="*/ 2158745 h 2158745"/>
                <a:gd name="connsiteX4" fmla="*/ 375457 w 399924"/>
                <a:gd name="connsiteY4" fmla="*/ 2138024 h 2158745"/>
                <a:gd name="connsiteX5" fmla="*/ 187530 w 399924"/>
                <a:gd name="connsiteY5" fmla="*/ 1425320 h 2158745"/>
                <a:gd name="connsiteX6" fmla="*/ 329547 w 399924"/>
                <a:gd name="connsiteY6" fmla="*/ 660747 h 2158745"/>
                <a:gd name="connsiteX7" fmla="*/ 301830 w 399924"/>
                <a:gd name="connsiteY7" fmla="*/ 6095 h 2158745"/>
                <a:gd name="connsiteX8" fmla="*/ 127719 w 399924"/>
                <a:gd name="connsiteY8" fmla="*/ 0 h 2158745"/>
                <a:gd name="connsiteX0" fmla="*/ 127719 w 399924"/>
                <a:gd name="connsiteY0" fmla="*/ 0 h 2158745"/>
                <a:gd name="connsiteX1" fmla="*/ 160671 w 399924"/>
                <a:gd name="connsiteY1" fmla="*/ 653795 h 2158745"/>
                <a:gd name="connsiteX2" fmla="*/ 25605 w 399924"/>
                <a:gd name="connsiteY2" fmla="*/ 1463420 h 2158745"/>
                <a:gd name="connsiteX3" fmla="*/ 206580 w 399924"/>
                <a:gd name="connsiteY3" fmla="*/ 2158745 h 2158745"/>
                <a:gd name="connsiteX4" fmla="*/ 375457 w 399924"/>
                <a:gd name="connsiteY4" fmla="*/ 2138024 h 2158745"/>
                <a:gd name="connsiteX5" fmla="*/ 187530 w 399924"/>
                <a:gd name="connsiteY5" fmla="*/ 1425320 h 2158745"/>
                <a:gd name="connsiteX6" fmla="*/ 329547 w 399924"/>
                <a:gd name="connsiteY6" fmla="*/ 660747 h 2158745"/>
                <a:gd name="connsiteX7" fmla="*/ 301830 w 399924"/>
                <a:gd name="connsiteY7" fmla="*/ 6095 h 2158745"/>
                <a:gd name="connsiteX8" fmla="*/ 127719 w 399924"/>
                <a:gd name="connsiteY8" fmla="*/ 0 h 2158745"/>
                <a:gd name="connsiteX0" fmla="*/ 146589 w 418794"/>
                <a:gd name="connsiteY0" fmla="*/ 0 h 2158745"/>
                <a:gd name="connsiteX1" fmla="*/ 179541 w 418794"/>
                <a:gd name="connsiteY1" fmla="*/ 653795 h 2158745"/>
                <a:gd name="connsiteX2" fmla="*/ 22807 w 418794"/>
                <a:gd name="connsiteY2" fmla="*/ 1463420 h 2158745"/>
                <a:gd name="connsiteX3" fmla="*/ 225450 w 418794"/>
                <a:gd name="connsiteY3" fmla="*/ 2158745 h 2158745"/>
                <a:gd name="connsiteX4" fmla="*/ 394327 w 418794"/>
                <a:gd name="connsiteY4" fmla="*/ 2138024 h 2158745"/>
                <a:gd name="connsiteX5" fmla="*/ 206400 w 418794"/>
                <a:gd name="connsiteY5" fmla="*/ 1425320 h 2158745"/>
                <a:gd name="connsiteX6" fmla="*/ 348417 w 418794"/>
                <a:gd name="connsiteY6" fmla="*/ 660747 h 2158745"/>
                <a:gd name="connsiteX7" fmla="*/ 320700 w 418794"/>
                <a:gd name="connsiteY7" fmla="*/ 6095 h 2158745"/>
                <a:gd name="connsiteX8" fmla="*/ 146589 w 418794"/>
                <a:gd name="connsiteY8" fmla="*/ 0 h 2158745"/>
                <a:gd name="connsiteX0" fmla="*/ 136662 w 408867"/>
                <a:gd name="connsiteY0" fmla="*/ 0 h 2158745"/>
                <a:gd name="connsiteX1" fmla="*/ 169614 w 408867"/>
                <a:gd name="connsiteY1" fmla="*/ 653795 h 2158745"/>
                <a:gd name="connsiteX2" fmla="*/ 12880 w 408867"/>
                <a:gd name="connsiteY2" fmla="*/ 1463420 h 2158745"/>
                <a:gd name="connsiteX3" fmla="*/ 215523 w 408867"/>
                <a:gd name="connsiteY3" fmla="*/ 2158745 h 2158745"/>
                <a:gd name="connsiteX4" fmla="*/ 384400 w 408867"/>
                <a:gd name="connsiteY4" fmla="*/ 2138024 h 2158745"/>
                <a:gd name="connsiteX5" fmla="*/ 196473 w 408867"/>
                <a:gd name="connsiteY5" fmla="*/ 1425320 h 2158745"/>
                <a:gd name="connsiteX6" fmla="*/ 338490 w 408867"/>
                <a:gd name="connsiteY6" fmla="*/ 660747 h 2158745"/>
                <a:gd name="connsiteX7" fmla="*/ 310773 w 408867"/>
                <a:gd name="connsiteY7" fmla="*/ 6095 h 2158745"/>
                <a:gd name="connsiteX8" fmla="*/ 136662 w 408867"/>
                <a:gd name="connsiteY8" fmla="*/ 0 h 2158745"/>
                <a:gd name="connsiteX0" fmla="*/ 136662 w 408867"/>
                <a:gd name="connsiteY0" fmla="*/ 0 h 2158745"/>
                <a:gd name="connsiteX1" fmla="*/ 169614 w 408867"/>
                <a:gd name="connsiteY1" fmla="*/ 653795 h 2158745"/>
                <a:gd name="connsiteX2" fmla="*/ 12880 w 408867"/>
                <a:gd name="connsiteY2" fmla="*/ 1463420 h 2158745"/>
                <a:gd name="connsiteX3" fmla="*/ 215523 w 408867"/>
                <a:gd name="connsiteY3" fmla="*/ 2158745 h 2158745"/>
                <a:gd name="connsiteX4" fmla="*/ 384400 w 408867"/>
                <a:gd name="connsiteY4" fmla="*/ 2138024 h 2158745"/>
                <a:gd name="connsiteX5" fmla="*/ 196473 w 408867"/>
                <a:gd name="connsiteY5" fmla="*/ 1425320 h 2158745"/>
                <a:gd name="connsiteX6" fmla="*/ 338490 w 408867"/>
                <a:gd name="connsiteY6" fmla="*/ 660747 h 2158745"/>
                <a:gd name="connsiteX7" fmla="*/ 310773 w 408867"/>
                <a:gd name="connsiteY7" fmla="*/ 6095 h 2158745"/>
                <a:gd name="connsiteX8" fmla="*/ 136662 w 408867"/>
                <a:gd name="connsiteY8" fmla="*/ 0 h 2158745"/>
                <a:gd name="connsiteX0" fmla="*/ 136662 w 408867"/>
                <a:gd name="connsiteY0" fmla="*/ 0 h 2158745"/>
                <a:gd name="connsiteX1" fmla="*/ 169614 w 408867"/>
                <a:gd name="connsiteY1" fmla="*/ 653795 h 2158745"/>
                <a:gd name="connsiteX2" fmla="*/ 12880 w 408867"/>
                <a:gd name="connsiteY2" fmla="*/ 1463420 h 2158745"/>
                <a:gd name="connsiteX3" fmla="*/ 215523 w 408867"/>
                <a:gd name="connsiteY3" fmla="*/ 2158745 h 2158745"/>
                <a:gd name="connsiteX4" fmla="*/ 384400 w 408867"/>
                <a:gd name="connsiteY4" fmla="*/ 2138024 h 2158745"/>
                <a:gd name="connsiteX5" fmla="*/ 196473 w 408867"/>
                <a:gd name="connsiteY5" fmla="*/ 1425320 h 2158745"/>
                <a:gd name="connsiteX6" fmla="*/ 338490 w 408867"/>
                <a:gd name="connsiteY6" fmla="*/ 660747 h 2158745"/>
                <a:gd name="connsiteX7" fmla="*/ 310773 w 408867"/>
                <a:gd name="connsiteY7" fmla="*/ 6095 h 2158745"/>
                <a:gd name="connsiteX8" fmla="*/ 136662 w 408867"/>
                <a:gd name="connsiteY8" fmla="*/ 0 h 2158745"/>
                <a:gd name="connsiteX0" fmla="*/ 136662 w 408867"/>
                <a:gd name="connsiteY0" fmla="*/ 0 h 2158745"/>
                <a:gd name="connsiteX1" fmla="*/ 169614 w 408867"/>
                <a:gd name="connsiteY1" fmla="*/ 653795 h 2158745"/>
                <a:gd name="connsiteX2" fmla="*/ 12880 w 408867"/>
                <a:gd name="connsiteY2" fmla="*/ 1463420 h 2158745"/>
                <a:gd name="connsiteX3" fmla="*/ 215523 w 408867"/>
                <a:gd name="connsiteY3" fmla="*/ 2158745 h 2158745"/>
                <a:gd name="connsiteX4" fmla="*/ 384400 w 408867"/>
                <a:gd name="connsiteY4" fmla="*/ 2138024 h 2158745"/>
                <a:gd name="connsiteX5" fmla="*/ 192139 w 408867"/>
                <a:gd name="connsiteY5" fmla="*/ 1442655 h 2158745"/>
                <a:gd name="connsiteX6" fmla="*/ 338490 w 408867"/>
                <a:gd name="connsiteY6" fmla="*/ 660747 h 2158745"/>
                <a:gd name="connsiteX7" fmla="*/ 310773 w 408867"/>
                <a:gd name="connsiteY7" fmla="*/ 6095 h 2158745"/>
                <a:gd name="connsiteX8" fmla="*/ 136662 w 408867"/>
                <a:gd name="connsiteY8" fmla="*/ 0 h 2158745"/>
                <a:gd name="connsiteX0" fmla="*/ 136662 w 408867"/>
                <a:gd name="connsiteY0" fmla="*/ 0 h 2158745"/>
                <a:gd name="connsiteX1" fmla="*/ 169614 w 408867"/>
                <a:gd name="connsiteY1" fmla="*/ 653795 h 2158745"/>
                <a:gd name="connsiteX2" fmla="*/ 12880 w 408867"/>
                <a:gd name="connsiteY2" fmla="*/ 1463420 h 2158745"/>
                <a:gd name="connsiteX3" fmla="*/ 215523 w 408867"/>
                <a:gd name="connsiteY3" fmla="*/ 2158745 h 2158745"/>
                <a:gd name="connsiteX4" fmla="*/ 384400 w 408867"/>
                <a:gd name="connsiteY4" fmla="*/ 2138024 h 2158745"/>
                <a:gd name="connsiteX5" fmla="*/ 183472 w 408867"/>
                <a:gd name="connsiteY5" fmla="*/ 1464323 h 2158745"/>
                <a:gd name="connsiteX6" fmla="*/ 338490 w 408867"/>
                <a:gd name="connsiteY6" fmla="*/ 660747 h 2158745"/>
                <a:gd name="connsiteX7" fmla="*/ 310773 w 408867"/>
                <a:gd name="connsiteY7" fmla="*/ 6095 h 2158745"/>
                <a:gd name="connsiteX8" fmla="*/ 136662 w 408867"/>
                <a:gd name="connsiteY8" fmla="*/ 0 h 2158745"/>
                <a:gd name="connsiteX0" fmla="*/ 136662 w 408867"/>
                <a:gd name="connsiteY0" fmla="*/ 0 h 2158745"/>
                <a:gd name="connsiteX1" fmla="*/ 169614 w 408867"/>
                <a:gd name="connsiteY1" fmla="*/ 653795 h 2158745"/>
                <a:gd name="connsiteX2" fmla="*/ 12880 w 408867"/>
                <a:gd name="connsiteY2" fmla="*/ 1463420 h 2158745"/>
                <a:gd name="connsiteX3" fmla="*/ 215523 w 408867"/>
                <a:gd name="connsiteY3" fmla="*/ 2158745 h 2158745"/>
                <a:gd name="connsiteX4" fmla="*/ 384400 w 408867"/>
                <a:gd name="connsiteY4" fmla="*/ 2138024 h 2158745"/>
                <a:gd name="connsiteX5" fmla="*/ 183472 w 408867"/>
                <a:gd name="connsiteY5" fmla="*/ 1464323 h 2158745"/>
                <a:gd name="connsiteX6" fmla="*/ 338490 w 408867"/>
                <a:gd name="connsiteY6" fmla="*/ 660747 h 2158745"/>
                <a:gd name="connsiteX7" fmla="*/ 310773 w 408867"/>
                <a:gd name="connsiteY7" fmla="*/ 6095 h 2158745"/>
                <a:gd name="connsiteX8" fmla="*/ 136662 w 408867"/>
                <a:gd name="connsiteY8" fmla="*/ 0 h 2158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8867" h="2158745">
                  <a:moveTo>
                    <a:pt x="136662" y="0"/>
                  </a:moveTo>
                  <a:cubicBezTo>
                    <a:pt x="357106" y="423057"/>
                    <a:pt x="226524" y="447420"/>
                    <a:pt x="169614" y="653795"/>
                  </a:cubicBezTo>
                  <a:cubicBezTo>
                    <a:pt x="62476" y="928004"/>
                    <a:pt x="-35995" y="1228214"/>
                    <a:pt x="12880" y="1463420"/>
                  </a:cubicBezTo>
                  <a:cubicBezTo>
                    <a:pt x="90539" y="1695195"/>
                    <a:pt x="124862" y="1909635"/>
                    <a:pt x="215523" y="2158745"/>
                  </a:cubicBezTo>
                  <a:lnTo>
                    <a:pt x="384400" y="2138024"/>
                  </a:lnTo>
                  <a:cubicBezTo>
                    <a:pt x="291422" y="1891788"/>
                    <a:pt x="246114" y="1701891"/>
                    <a:pt x="183472" y="1464323"/>
                  </a:cubicBezTo>
                  <a:cubicBezTo>
                    <a:pt x="123916" y="1200798"/>
                    <a:pt x="220367" y="928605"/>
                    <a:pt x="338490" y="660747"/>
                  </a:cubicBezTo>
                  <a:cubicBezTo>
                    <a:pt x="409544" y="458878"/>
                    <a:pt x="463586" y="335791"/>
                    <a:pt x="310773" y="6095"/>
                  </a:cubicBezTo>
                  <a:lnTo>
                    <a:pt x="136662"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nvGrpSpPr>
            <p:cNvPr id="9" name="Group 8">
              <a:extLst>
                <a:ext uri="{FF2B5EF4-FFF2-40B4-BE49-F238E27FC236}">
                  <a16:creationId xmlns:a16="http://schemas.microsoft.com/office/drawing/2014/main" id="{D47D368D-51A4-48C9-AF86-B2778021A976}"/>
                </a:ext>
              </a:extLst>
            </p:cNvPr>
            <p:cNvGrpSpPr/>
            <p:nvPr/>
          </p:nvGrpSpPr>
          <p:grpSpPr>
            <a:xfrm rot="15300000">
              <a:off x="8824481" y="3920674"/>
              <a:ext cx="840355" cy="1211053"/>
              <a:chOff x="967240" y="3289369"/>
              <a:chExt cx="1100200" cy="1585520"/>
            </a:xfrm>
          </p:grpSpPr>
          <p:sp>
            <p:nvSpPr>
              <p:cNvPr id="10" name="Freeform 3">
                <a:extLst>
                  <a:ext uri="{FF2B5EF4-FFF2-40B4-BE49-F238E27FC236}">
                    <a16:creationId xmlns:a16="http://schemas.microsoft.com/office/drawing/2014/main" id="{EE0175B9-0515-4445-9C2B-7426B92651F5}"/>
                  </a:ext>
                </a:extLst>
              </p:cNvPr>
              <p:cNvSpPr/>
              <p:nvPr/>
            </p:nvSpPr>
            <p:spPr>
              <a:xfrm>
                <a:off x="967240" y="3289369"/>
                <a:ext cx="552481" cy="1585520"/>
              </a:xfrm>
              <a:custGeom>
                <a:avLst/>
                <a:gdLst/>
                <a:ahLst/>
                <a:cxnLst/>
                <a:rect l="l" t="t" r="r" b="b"/>
                <a:pathLst>
                  <a:path w="552481" h="1585520">
                    <a:moveTo>
                      <a:pt x="550099" y="0"/>
                    </a:moveTo>
                    <a:lnTo>
                      <a:pt x="550454" y="236086"/>
                    </a:lnTo>
                    <a:lnTo>
                      <a:pt x="488816" y="193543"/>
                    </a:lnTo>
                    <a:lnTo>
                      <a:pt x="550466" y="244157"/>
                    </a:lnTo>
                    <a:lnTo>
                      <a:pt x="550735" y="423083"/>
                    </a:lnTo>
                    <a:lnTo>
                      <a:pt x="440807" y="347209"/>
                    </a:lnTo>
                    <a:lnTo>
                      <a:pt x="550756" y="437477"/>
                    </a:lnTo>
                    <a:lnTo>
                      <a:pt x="551026" y="616991"/>
                    </a:lnTo>
                    <a:lnTo>
                      <a:pt x="372197" y="491984"/>
                    </a:lnTo>
                    <a:lnTo>
                      <a:pt x="551056" y="637056"/>
                    </a:lnTo>
                    <a:lnTo>
                      <a:pt x="551331" y="819782"/>
                    </a:lnTo>
                    <a:lnTo>
                      <a:pt x="270832" y="619203"/>
                    </a:lnTo>
                    <a:lnTo>
                      <a:pt x="551364" y="841805"/>
                    </a:lnTo>
                    <a:lnTo>
                      <a:pt x="551613" y="1007603"/>
                    </a:lnTo>
                    <a:lnTo>
                      <a:pt x="184579" y="741931"/>
                    </a:lnTo>
                    <a:lnTo>
                      <a:pt x="551646" y="1029766"/>
                    </a:lnTo>
                    <a:lnTo>
                      <a:pt x="551910" y="1205103"/>
                    </a:lnTo>
                    <a:lnTo>
                      <a:pt x="119129" y="889458"/>
                    </a:lnTo>
                    <a:lnTo>
                      <a:pt x="551942" y="1226335"/>
                    </a:lnTo>
                    <a:lnTo>
                      <a:pt x="552201" y="1398749"/>
                    </a:lnTo>
                    <a:lnTo>
                      <a:pt x="184579" y="1132651"/>
                    </a:lnTo>
                    <a:lnTo>
                      <a:pt x="552234" y="1420947"/>
                    </a:lnTo>
                    <a:lnTo>
                      <a:pt x="552481" y="1585328"/>
                    </a:lnTo>
                    <a:cubicBezTo>
                      <a:pt x="331520" y="1590267"/>
                      <a:pt x="189138" y="1499959"/>
                      <a:pt x="103908" y="1357263"/>
                    </a:cubicBezTo>
                    <a:cubicBezTo>
                      <a:pt x="-144138" y="933499"/>
                      <a:pt x="70524" y="593019"/>
                      <a:pt x="550099"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1" name="Freeform 4">
                <a:extLst>
                  <a:ext uri="{FF2B5EF4-FFF2-40B4-BE49-F238E27FC236}">
                    <a16:creationId xmlns:a16="http://schemas.microsoft.com/office/drawing/2014/main" id="{5D095273-5169-48B5-8752-239AFD47EA4A}"/>
                  </a:ext>
                </a:extLst>
              </p:cNvPr>
              <p:cNvSpPr/>
              <p:nvPr/>
            </p:nvSpPr>
            <p:spPr>
              <a:xfrm flipH="1">
                <a:off x="1514959" y="3289369"/>
                <a:ext cx="552481" cy="1585520"/>
              </a:xfrm>
              <a:custGeom>
                <a:avLst/>
                <a:gdLst/>
                <a:ahLst/>
                <a:cxnLst/>
                <a:rect l="l" t="t" r="r" b="b"/>
                <a:pathLst>
                  <a:path w="552481" h="1585520">
                    <a:moveTo>
                      <a:pt x="550099" y="0"/>
                    </a:moveTo>
                    <a:lnTo>
                      <a:pt x="550454" y="236086"/>
                    </a:lnTo>
                    <a:lnTo>
                      <a:pt x="488816" y="193543"/>
                    </a:lnTo>
                    <a:lnTo>
                      <a:pt x="550466" y="244157"/>
                    </a:lnTo>
                    <a:lnTo>
                      <a:pt x="550735" y="423083"/>
                    </a:lnTo>
                    <a:lnTo>
                      <a:pt x="440807" y="347209"/>
                    </a:lnTo>
                    <a:lnTo>
                      <a:pt x="550756" y="437477"/>
                    </a:lnTo>
                    <a:lnTo>
                      <a:pt x="551026" y="616991"/>
                    </a:lnTo>
                    <a:lnTo>
                      <a:pt x="372197" y="491984"/>
                    </a:lnTo>
                    <a:lnTo>
                      <a:pt x="551056" y="637056"/>
                    </a:lnTo>
                    <a:lnTo>
                      <a:pt x="551331" y="819782"/>
                    </a:lnTo>
                    <a:lnTo>
                      <a:pt x="270832" y="619203"/>
                    </a:lnTo>
                    <a:lnTo>
                      <a:pt x="551364" y="841805"/>
                    </a:lnTo>
                    <a:lnTo>
                      <a:pt x="551613" y="1007603"/>
                    </a:lnTo>
                    <a:lnTo>
                      <a:pt x="184579" y="741931"/>
                    </a:lnTo>
                    <a:lnTo>
                      <a:pt x="551646" y="1029766"/>
                    </a:lnTo>
                    <a:lnTo>
                      <a:pt x="551910" y="1205103"/>
                    </a:lnTo>
                    <a:lnTo>
                      <a:pt x="119129" y="889458"/>
                    </a:lnTo>
                    <a:lnTo>
                      <a:pt x="551942" y="1226335"/>
                    </a:lnTo>
                    <a:lnTo>
                      <a:pt x="552201" y="1398749"/>
                    </a:lnTo>
                    <a:lnTo>
                      <a:pt x="184579" y="1132651"/>
                    </a:lnTo>
                    <a:lnTo>
                      <a:pt x="552234" y="1420947"/>
                    </a:lnTo>
                    <a:lnTo>
                      <a:pt x="552481" y="1585328"/>
                    </a:lnTo>
                    <a:cubicBezTo>
                      <a:pt x="331520" y="1590267"/>
                      <a:pt x="189138" y="1499959"/>
                      <a:pt x="103908" y="1357263"/>
                    </a:cubicBezTo>
                    <a:cubicBezTo>
                      <a:pt x="-144138" y="933499"/>
                      <a:pt x="70524" y="593019"/>
                      <a:pt x="550099" y="0"/>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sp>
          <p:nvSpPr>
            <p:cNvPr id="12" name="Freeform 13">
              <a:extLst>
                <a:ext uri="{FF2B5EF4-FFF2-40B4-BE49-F238E27FC236}">
                  <a16:creationId xmlns:a16="http://schemas.microsoft.com/office/drawing/2014/main" id="{F4795FD5-E379-4D01-A574-AB517E7F434F}"/>
                </a:ext>
              </a:extLst>
            </p:cNvPr>
            <p:cNvSpPr/>
            <p:nvPr/>
          </p:nvSpPr>
          <p:spPr>
            <a:xfrm rot="4407011">
              <a:off x="10407640" y="2828708"/>
              <a:ext cx="312622" cy="880439"/>
            </a:xfrm>
            <a:custGeom>
              <a:avLst/>
              <a:gdLst>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51056 w 552481"/>
                <a:gd name="connsiteY9" fmla="*/ 637056 h 1585520"/>
                <a:gd name="connsiteX10" fmla="*/ 551331 w 552481"/>
                <a:gd name="connsiteY10" fmla="*/ 819782 h 1585520"/>
                <a:gd name="connsiteX11" fmla="*/ 270832 w 552481"/>
                <a:gd name="connsiteY11" fmla="*/ 619203 h 1585520"/>
                <a:gd name="connsiteX12" fmla="*/ 551364 w 552481"/>
                <a:gd name="connsiteY12" fmla="*/ 841805 h 1585520"/>
                <a:gd name="connsiteX13" fmla="*/ 551613 w 552481"/>
                <a:gd name="connsiteY13" fmla="*/ 1007603 h 1585520"/>
                <a:gd name="connsiteX14" fmla="*/ 184579 w 552481"/>
                <a:gd name="connsiteY14" fmla="*/ 741931 h 1585520"/>
                <a:gd name="connsiteX15" fmla="*/ 551646 w 552481"/>
                <a:gd name="connsiteY15" fmla="*/ 1029766 h 1585520"/>
                <a:gd name="connsiteX16" fmla="*/ 551910 w 552481"/>
                <a:gd name="connsiteY16" fmla="*/ 1205103 h 1585520"/>
                <a:gd name="connsiteX17" fmla="*/ 119129 w 552481"/>
                <a:gd name="connsiteY17" fmla="*/ 889458 h 1585520"/>
                <a:gd name="connsiteX18" fmla="*/ 551942 w 552481"/>
                <a:gd name="connsiteY18" fmla="*/ 1226335 h 1585520"/>
                <a:gd name="connsiteX19" fmla="*/ 552201 w 552481"/>
                <a:gd name="connsiteY19" fmla="*/ 1398749 h 1585520"/>
                <a:gd name="connsiteX20" fmla="*/ 184579 w 552481"/>
                <a:gd name="connsiteY20" fmla="*/ 1132651 h 1585520"/>
                <a:gd name="connsiteX21" fmla="*/ 552234 w 552481"/>
                <a:gd name="connsiteY21" fmla="*/ 1420947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51056 w 552481"/>
                <a:gd name="connsiteY9" fmla="*/ 637056 h 1585520"/>
                <a:gd name="connsiteX10" fmla="*/ 551331 w 552481"/>
                <a:gd name="connsiteY10" fmla="*/ 819782 h 1585520"/>
                <a:gd name="connsiteX11" fmla="*/ 270832 w 552481"/>
                <a:gd name="connsiteY11" fmla="*/ 619203 h 1585520"/>
                <a:gd name="connsiteX12" fmla="*/ 551364 w 552481"/>
                <a:gd name="connsiteY12" fmla="*/ 841805 h 1585520"/>
                <a:gd name="connsiteX13" fmla="*/ 551613 w 552481"/>
                <a:gd name="connsiteY13" fmla="*/ 1007603 h 1585520"/>
                <a:gd name="connsiteX14" fmla="*/ 184579 w 552481"/>
                <a:gd name="connsiteY14" fmla="*/ 741931 h 1585520"/>
                <a:gd name="connsiteX15" fmla="*/ 551646 w 552481"/>
                <a:gd name="connsiteY15" fmla="*/ 1029766 h 1585520"/>
                <a:gd name="connsiteX16" fmla="*/ 551910 w 552481"/>
                <a:gd name="connsiteY16" fmla="*/ 1205103 h 1585520"/>
                <a:gd name="connsiteX17" fmla="*/ 119129 w 552481"/>
                <a:gd name="connsiteY17" fmla="*/ 889458 h 1585520"/>
                <a:gd name="connsiteX18" fmla="*/ 551942 w 552481"/>
                <a:gd name="connsiteY18" fmla="*/ 1226335 h 1585520"/>
                <a:gd name="connsiteX19" fmla="*/ 552201 w 552481"/>
                <a:gd name="connsiteY19" fmla="*/ 1398749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51056 w 552481"/>
                <a:gd name="connsiteY9" fmla="*/ 637056 h 1585520"/>
                <a:gd name="connsiteX10" fmla="*/ 551331 w 552481"/>
                <a:gd name="connsiteY10" fmla="*/ 819782 h 1585520"/>
                <a:gd name="connsiteX11" fmla="*/ 270832 w 552481"/>
                <a:gd name="connsiteY11" fmla="*/ 619203 h 1585520"/>
                <a:gd name="connsiteX12" fmla="*/ 551364 w 552481"/>
                <a:gd name="connsiteY12" fmla="*/ 841805 h 1585520"/>
                <a:gd name="connsiteX13" fmla="*/ 551613 w 552481"/>
                <a:gd name="connsiteY13" fmla="*/ 1007603 h 1585520"/>
                <a:gd name="connsiteX14" fmla="*/ 184579 w 552481"/>
                <a:gd name="connsiteY14" fmla="*/ 741931 h 1585520"/>
                <a:gd name="connsiteX15" fmla="*/ 551646 w 552481"/>
                <a:gd name="connsiteY15" fmla="*/ 1029766 h 1585520"/>
                <a:gd name="connsiteX16" fmla="*/ 551910 w 552481"/>
                <a:gd name="connsiteY16" fmla="*/ 1205103 h 1585520"/>
                <a:gd name="connsiteX17" fmla="*/ 119129 w 552481"/>
                <a:gd name="connsiteY17" fmla="*/ 889458 h 1585520"/>
                <a:gd name="connsiteX18" fmla="*/ 551942 w 552481"/>
                <a:gd name="connsiteY18" fmla="*/ 1226335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51056 w 552481"/>
                <a:gd name="connsiteY9" fmla="*/ 637056 h 1585520"/>
                <a:gd name="connsiteX10" fmla="*/ 551331 w 552481"/>
                <a:gd name="connsiteY10" fmla="*/ 819782 h 1585520"/>
                <a:gd name="connsiteX11" fmla="*/ 270832 w 552481"/>
                <a:gd name="connsiteY11" fmla="*/ 619203 h 1585520"/>
                <a:gd name="connsiteX12" fmla="*/ 551364 w 552481"/>
                <a:gd name="connsiteY12" fmla="*/ 841805 h 1585520"/>
                <a:gd name="connsiteX13" fmla="*/ 551613 w 552481"/>
                <a:gd name="connsiteY13" fmla="*/ 1007603 h 1585520"/>
                <a:gd name="connsiteX14" fmla="*/ 184579 w 552481"/>
                <a:gd name="connsiteY14" fmla="*/ 741931 h 1585520"/>
                <a:gd name="connsiteX15" fmla="*/ 551646 w 552481"/>
                <a:gd name="connsiteY15" fmla="*/ 1029766 h 1585520"/>
                <a:gd name="connsiteX16" fmla="*/ 551910 w 552481"/>
                <a:gd name="connsiteY16" fmla="*/ 1205103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51056 w 552481"/>
                <a:gd name="connsiteY9" fmla="*/ 637056 h 1585520"/>
                <a:gd name="connsiteX10" fmla="*/ 551331 w 552481"/>
                <a:gd name="connsiteY10" fmla="*/ 819782 h 1585520"/>
                <a:gd name="connsiteX11" fmla="*/ 270832 w 552481"/>
                <a:gd name="connsiteY11" fmla="*/ 619203 h 1585520"/>
                <a:gd name="connsiteX12" fmla="*/ 551364 w 552481"/>
                <a:gd name="connsiteY12" fmla="*/ 841805 h 1585520"/>
                <a:gd name="connsiteX13" fmla="*/ 551613 w 552481"/>
                <a:gd name="connsiteY13" fmla="*/ 1007603 h 1585520"/>
                <a:gd name="connsiteX14" fmla="*/ 184579 w 552481"/>
                <a:gd name="connsiteY14" fmla="*/ 741931 h 1585520"/>
                <a:gd name="connsiteX15" fmla="*/ 551646 w 552481"/>
                <a:gd name="connsiteY15" fmla="*/ 1029766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51056 w 552481"/>
                <a:gd name="connsiteY9" fmla="*/ 637056 h 1585520"/>
                <a:gd name="connsiteX10" fmla="*/ 551331 w 552481"/>
                <a:gd name="connsiteY10" fmla="*/ 819782 h 1585520"/>
                <a:gd name="connsiteX11" fmla="*/ 270832 w 552481"/>
                <a:gd name="connsiteY11" fmla="*/ 619203 h 1585520"/>
                <a:gd name="connsiteX12" fmla="*/ 551364 w 552481"/>
                <a:gd name="connsiteY12" fmla="*/ 841805 h 1585520"/>
                <a:gd name="connsiteX13" fmla="*/ 551613 w 552481"/>
                <a:gd name="connsiteY13" fmla="*/ 1007603 h 1585520"/>
                <a:gd name="connsiteX14" fmla="*/ 184579 w 552481"/>
                <a:gd name="connsiteY14" fmla="*/ 741931 h 1585520"/>
                <a:gd name="connsiteX15" fmla="*/ 521700 w 552481"/>
                <a:gd name="connsiteY15" fmla="*/ 1009232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51056 w 552481"/>
                <a:gd name="connsiteY9" fmla="*/ 637056 h 1585520"/>
                <a:gd name="connsiteX10" fmla="*/ 551331 w 552481"/>
                <a:gd name="connsiteY10" fmla="*/ 819782 h 1585520"/>
                <a:gd name="connsiteX11" fmla="*/ 270832 w 552481"/>
                <a:gd name="connsiteY11" fmla="*/ 619203 h 1585520"/>
                <a:gd name="connsiteX12" fmla="*/ 551364 w 552481"/>
                <a:gd name="connsiteY12" fmla="*/ 841805 h 1585520"/>
                <a:gd name="connsiteX13" fmla="*/ 534221 w 552481"/>
                <a:gd name="connsiteY13" fmla="*/ 989751 h 1585520"/>
                <a:gd name="connsiteX14" fmla="*/ 184579 w 552481"/>
                <a:gd name="connsiteY14" fmla="*/ 741931 h 1585520"/>
                <a:gd name="connsiteX15" fmla="*/ 521700 w 552481"/>
                <a:gd name="connsiteY15" fmla="*/ 1009232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51056 w 552481"/>
                <a:gd name="connsiteY9" fmla="*/ 637056 h 1585520"/>
                <a:gd name="connsiteX10" fmla="*/ 551331 w 552481"/>
                <a:gd name="connsiteY10" fmla="*/ 819782 h 1585520"/>
                <a:gd name="connsiteX11" fmla="*/ 270832 w 552481"/>
                <a:gd name="connsiteY11" fmla="*/ 619203 h 1585520"/>
                <a:gd name="connsiteX12" fmla="*/ 501344 w 552481"/>
                <a:gd name="connsiteY12" fmla="*/ 815973 h 1585520"/>
                <a:gd name="connsiteX13" fmla="*/ 534221 w 552481"/>
                <a:gd name="connsiteY13" fmla="*/ 989751 h 1585520"/>
                <a:gd name="connsiteX14" fmla="*/ 184579 w 552481"/>
                <a:gd name="connsiteY14" fmla="*/ 741931 h 1585520"/>
                <a:gd name="connsiteX15" fmla="*/ 521700 w 552481"/>
                <a:gd name="connsiteY15" fmla="*/ 1009232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51056 w 552481"/>
                <a:gd name="connsiteY9" fmla="*/ 637056 h 1585520"/>
                <a:gd name="connsiteX10" fmla="*/ 508896 w 552481"/>
                <a:gd name="connsiteY10" fmla="*/ 791532 h 1585520"/>
                <a:gd name="connsiteX11" fmla="*/ 270832 w 552481"/>
                <a:gd name="connsiteY11" fmla="*/ 619203 h 1585520"/>
                <a:gd name="connsiteX12" fmla="*/ 501344 w 552481"/>
                <a:gd name="connsiteY12" fmla="*/ 815973 h 1585520"/>
                <a:gd name="connsiteX13" fmla="*/ 534221 w 552481"/>
                <a:gd name="connsiteY13" fmla="*/ 989751 h 1585520"/>
                <a:gd name="connsiteX14" fmla="*/ 184579 w 552481"/>
                <a:gd name="connsiteY14" fmla="*/ 741931 h 1585520"/>
                <a:gd name="connsiteX15" fmla="*/ 521700 w 552481"/>
                <a:gd name="connsiteY15" fmla="*/ 1009232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21176 w 552481"/>
                <a:gd name="connsiteY9" fmla="*/ 611487 h 1585520"/>
                <a:gd name="connsiteX10" fmla="*/ 508896 w 552481"/>
                <a:gd name="connsiteY10" fmla="*/ 791532 h 1585520"/>
                <a:gd name="connsiteX11" fmla="*/ 270832 w 552481"/>
                <a:gd name="connsiteY11" fmla="*/ 619203 h 1585520"/>
                <a:gd name="connsiteX12" fmla="*/ 501344 w 552481"/>
                <a:gd name="connsiteY12" fmla="*/ 815973 h 1585520"/>
                <a:gd name="connsiteX13" fmla="*/ 534221 w 552481"/>
                <a:gd name="connsiteY13" fmla="*/ 989751 h 1585520"/>
                <a:gd name="connsiteX14" fmla="*/ 184579 w 552481"/>
                <a:gd name="connsiteY14" fmla="*/ 741931 h 1585520"/>
                <a:gd name="connsiteX15" fmla="*/ 521700 w 552481"/>
                <a:gd name="connsiteY15" fmla="*/ 1009232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23630 w 552481"/>
                <a:gd name="connsiteY7" fmla="*/ 593972 h 1585520"/>
                <a:gd name="connsiteX8" fmla="*/ 372197 w 552481"/>
                <a:gd name="connsiteY8" fmla="*/ 491984 h 1585520"/>
                <a:gd name="connsiteX9" fmla="*/ 521176 w 552481"/>
                <a:gd name="connsiteY9" fmla="*/ 611487 h 1585520"/>
                <a:gd name="connsiteX10" fmla="*/ 508896 w 552481"/>
                <a:gd name="connsiteY10" fmla="*/ 791532 h 1585520"/>
                <a:gd name="connsiteX11" fmla="*/ 270832 w 552481"/>
                <a:gd name="connsiteY11" fmla="*/ 619203 h 1585520"/>
                <a:gd name="connsiteX12" fmla="*/ 501344 w 552481"/>
                <a:gd name="connsiteY12" fmla="*/ 815973 h 1585520"/>
                <a:gd name="connsiteX13" fmla="*/ 534221 w 552481"/>
                <a:gd name="connsiteY13" fmla="*/ 989751 h 1585520"/>
                <a:gd name="connsiteX14" fmla="*/ 184579 w 552481"/>
                <a:gd name="connsiteY14" fmla="*/ 741931 h 1585520"/>
                <a:gd name="connsiteX15" fmla="*/ 521700 w 552481"/>
                <a:gd name="connsiteY15" fmla="*/ 1009232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30748 w 552481"/>
                <a:gd name="connsiteY6" fmla="*/ 427144 h 1585520"/>
                <a:gd name="connsiteX7" fmla="*/ 523630 w 552481"/>
                <a:gd name="connsiteY7" fmla="*/ 593972 h 1585520"/>
                <a:gd name="connsiteX8" fmla="*/ 372197 w 552481"/>
                <a:gd name="connsiteY8" fmla="*/ 491984 h 1585520"/>
                <a:gd name="connsiteX9" fmla="*/ 521176 w 552481"/>
                <a:gd name="connsiteY9" fmla="*/ 611487 h 1585520"/>
                <a:gd name="connsiteX10" fmla="*/ 508896 w 552481"/>
                <a:gd name="connsiteY10" fmla="*/ 791532 h 1585520"/>
                <a:gd name="connsiteX11" fmla="*/ 270832 w 552481"/>
                <a:gd name="connsiteY11" fmla="*/ 619203 h 1585520"/>
                <a:gd name="connsiteX12" fmla="*/ 501344 w 552481"/>
                <a:gd name="connsiteY12" fmla="*/ 815973 h 1585520"/>
                <a:gd name="connsiteX13" fmla="*/ 534221 w 552481"/>
                <a:gd name="connsiteY13" fmla="*/ 989751 h 1585520"/>
                <a:gd name="connsiteX14" fmla="*/ 184579 w 552481"/>
                <a:gd name="connsiteY14" fmla="*/ 741931 h 1585520"/>
                <a:gd name="connsiteX15" fmla="*/ 521700 w 552481"/>
                <a:gd name="connsiteY15" fmla="*/ 1009232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28440 w 552481"/>
                <a:gd name="connsiteY4" fmla="*/ 395095 h 1585520"/>
                <a:gd name="connsiteX5" fmla="*/ 440807 w 552481"/>
                <a:gd name="connsiteY5" fmla="*/ 347209 h 1585520"/>
                <a:gd name="connsiteX6" fmla="*/ 530748 w 552481"/>
                <a:gd name="connsiteY6" fmla="*/ 427144 h 1585520"/>
                <a:gd name="connsiteX7" fmla="*/ 523630 w 552481"/>
                <a:gd name="connsiteY7" fmla="*/ 593972 h 1585520"/>
                <a:gd name="connsiteX8" fmla="*/ 372197 w 552481"/>
                <a:gd name="connsiteY8" fmla="*/ 491984 h 1585520"/>
                <a:gd name="connsiteX9" fmla="*/ 521176 w 552481"/>
                <a:gd name="connsiteY9" fmla="*/ 611487 h 1585520"/>
                <a:gd name="connsiteX10" fmla="*/ 508896 w 552481"/>
                <a:gd name="connsiteY10" fmla="*/ 791532 h 1585520"/>
                <a:gd name="connsiteX11" fmla="*/ 270832 w 552481"/>
                <a:gd name="connsiteY11" fmla="*/ 619203 h 1585520"/>
                <a:gd name="connsiteX12" fmla="*/ 501344 w 552481"/>
                <a:gd name="connsiteY12" fmla="*/ 815973 h 1585520"/>
                <a:gd name="connsiteX13" fmla="*/ 534221 w 552481"/>
                <a:gd name="connsiteY13" fmla="*/ 989751 h 1585520"/>
                <a:gd name="connsiteX14" fmla="*/ 184579 w 552481"/>
                <a:gd name="connsiteY14" fmla="*/ 741931 h 1585520"/>
                <a:gd name="connsiteX15" fmla="*/ 521700 w 552481"/>
                <a:gd name="connsiteY15" fmla="*/ 1009232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32877 w 552481"/>
                <a:gd name="connsiteY3" fmla="*/ 241409 h 1585520"/>
                <a:gd name="connsiteX4" fmla="*/ 528440 w 552481"/>
                <a:gd name="connsiteY4" fmla="*/ 395095 h 1585520"/>
                <a:gd name="connsiteX5" fmla="*/ 440807 w 552481"/>
                <a:gd name="connsiteY5" fmla="*/ 347209 h 1585520"/>
                <a:gd name="connsiteX6" fmla="*/ 530748 w 552481"/>
                <a:gd name="connsiteY6" fmla="*/ 427144 h 1585520"/>
                <a:gd name="connsiteX7" fmla="*/ 523630 w 552481"/>
                <a:gd name="connsiteY7" fmla="*/ 593972 h 1585520"/>
                <a:gd name="connsiteX8" fmla="*/ 372197 w 552481"/>
                <a:gd name="connsiteY8" fmla="*/ 491984 h 1585520"/>
                <a:gd name="connsiteX9" fmla="*/ 521176 w 552481"/>
                <a:gd name="connsiteY9" fmla="*/ 611487 h 1585520"/>
                <a:gd name="connsiteX10" fmla="*/ 508896 w 552481"/>
                <a:gd name="connsiteY10" fmla="*/ 791532 h 1585520"/>
                <a:gd name="connsiteX11" fmla="*/ 270832 w 552481"/>
                <a:gd name="connsiteY11" fmla="*/ 619203 h 1585520"/>
                <a:gd name="connsiteX12" fmla="*/ 501344 w 552481"/>
                <a:gd name="connsiteY12" fmla="*/ 815973 h 1585520"/>
                <a:gd name="connsiteX13" fmla="*/ 534221 w 552481"/>
                <a:gd name="connsiteY13" fmla="*/ 989751 h 1585520"/>
                <a:gd name="connsiteX14" fmla="*/ 184579 w 552481"/>
                <a:gd name="connsiteY14" fmla="*/ 741931 h 1585520"/>
                <a:gd name="connsiteX15" fmla="*/ 521700 w 552481"/>
                <a:gd name="connsiteY15" fmla="*/ 1009232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523630 w 580141"/>
                <a:gd name="connsiteY8" fmla="*/ 648711 h 1640259"/>
                <a:gd name="connsiteX9" fmla="*/ 372197 w 580141"/>
                <a:gd name="connsiteY9" fmla="*/ 546723 h 1640259"/>
                <a:gd name="connsiteX10" fmla="*/ 521176 w 580141"/>
                <a:gd name="connsiteY10" fmla="*/ 666226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534221 w 580141"/>
                <a:gd name="connsiteY14" fmla="*/ 1044490 h 1640259"/>
                <a:gd name="connsiteX15" fmla="*/ 184579 w 580141"/>
                <a:gd name="connsiteY15" fmla="*/ 796670 h 1640259"/>
                <a:gd name="connsiteX16" fmla="*/ 521700 w 580141"/>
                <a:gd name="connsiteY16" fmla="*/ 1063971 h 1640259"/>
                <a:gd name="connsiteX17" fmla="*/ 507056 w 580141"/>
                <a:gd name="connsiteY17" fmla="*/ 1224006 h 1640259"/>
                <a:gd name="connsiteX18" fmla="*/ 119129 w 580141"/>
                <a:gd name="connsiteY18" fmla="*/ 944197 h 1640259"/>
                <a:gd name="connsiteX19" fmla="*/ 504472 w 580141"/>
                <a:gd name="connsiteY19" fmla="*/ 1252757 h 1640259"/>
                <a:gd name="connsiteX20" fmla="*/ 519836 w 580141"/>
                <a:gd name="connsiteY20" fmla="*/ 1425369 h 1640259"/>
                <a:gd name="connsiteX21" fmla="*/ 184579 w 580141"/>
                <a:gd name="connsiteY21" fmla="*/ 1187390 h 1640259"/>
                <a:gd name="connsiteX22" fmla="*/ 509865 w 580141"/>
                <a:gd name="connsiteY22" fmla="*/ 1442400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523630 w 580141"/>
                <a:gd name="connsiteY8" fmla="*/ 648711 h 1640259"/>
                <a:gd name="connsiteX9" fmla="*/ 372197 w 580141"/>
                <a:gd name="connsiteY9" fmla="*/ 546723 h 1640259"/>
                <a:gd name="connsiteX10" fmla="*/ 521176 w 580141"/>
                <a:gd name="connsiteY10" fmla="*/ 666226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521700 w 580141"/>
                <a:gd name="connsiteY16" fmla="*/ 1063971 h 1640259"/>
                <a:gd name="connsiteX17" fmla="*/ 507056 w 580141"/>
                <a:gd name="connsiteY17" fmla="*/ 1224006 h 1640259"/>
                <a:gd name="connsiteX18" fmla="*/ 119129 w 580141"/>
                <a:gd name="connsiteY18" fmla="*/ 944197 h 1640259"/>
                <a:gd name="connsiteX19" fmla="*/ 504472 w 580141"/>
                <a:gd name="connsiteY19" fmla="*/ 1252757 h 1640259"/>
                <a:gd name="connsiteX20" fmla="*/ 519836 w 580141"/>
                <a:gd name="connsiteY20" fmla="*/ 1425369 h 1640259"/>
                <a:gd name="connsiteX21" fmla="*/ 184579 w 580141"/>
                <a:gd name="connsiteY21" fmla="*/ 1187390 h 1640259"/>
                <a:gd name="connsiteX22" fmla="*/ 509865 w 580141"/>
                <a:gd name="connsiteY22" fmla="*/ 1442400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523630 w 580141"/>
                <a:gd name="connsiteY8" fmla="*/ 648711 h 1640259"/>
                <a:gd name="connsiteX9" fmla="*/ 372197 w 580141"/>
                <a:gd name="connsiteY9" fmla="*/ 546723 h 1640259"/>
                <a:gd name="connsiteX10" fmla="*/ 521176 w 580141"/>
                <a:gd name="connsiteY10" fmla="*/ 666226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507056 w 580141"/>
                <a:gd name="connsiteY17" fmla="*/ 1224006 h 1640259"/>
                <a:gd name="connsiteX18" fmla="*/ 119129 w 580141"/>
                <a:gd name="connsiteY18" fmla="*/ 944197 h 1640259"/>
                <a:gd name="connsiteX19" fmla="*/ 504472 w 580141"/>
                <a:gd name="connsiteY19" fmla="*/ 1252757 h 1640259"/>
                <a:gd name="connsiteX20" fmla="*/ 519836 w 580141"/>
                <a:gd name="connsiteY20" fmla="*/ 1425369 h 1640259"/>
                <a:gd name="connsiteX21" fmla="*/ 184579 w 580141"/>
                <a:gd name="connsiteY21" fmla="*/ 1187390 h 1640259"/>
                <a:gd name="connsiteX22" fmla="*/ 509865 w 580141"/>
                <a:gd name="connsiteY22" fmla="*/ 1442400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523630 w 580141"/>
                <a:gd name="connsiteY8" fmla="*/ 648711 h 1640259"/>
                <a:gd name="connsiteX9" fmla="*/ 372197 w 580141"/>
                <a:gd name="connsiteY9" fmla="*/ 546723 h 1640259"/>
                <a:gd name="connsiteX10" fmla="*/ 521176 w 580141"/>
                <a:gd name="connsiteY10" fmla="*/ 666226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504472 w 580141"/>
                <a:gd name="connsiteY19" fmla="*/ 1252757 h 1640259"/>
                <a:gd name="connsiteX20" fmla="*/ 519836 w 580141"/>
                <a:gd name="connsiteY20" fmla="*/ 1425369 h 1640259"/>
                <a:gd name="connsiteX21" fmla="*/ 184579 w 580141"/>
                <a:gd name="connsiteY21" fmla="*/ 1187390 h 1640259"/>
                <a:gd name="connsiteX22" fmla="*/ 509865 w 580141"/>
                <a:gd name="connsiteY22" fmla="*/ 1442400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523630 w 580141"/>
                <a:gd name="connsiteY8" fmla="*/ 648711 h 1640259"/>
                <a:gd name="connsiteX9" fmla="*/ 372197 w 580141"/>
                <a:gd name="connsiteY9" fmla="*/ 546723 h 1640259"/>
                <a:gd name="connsiteX10" fmla="*/ 521176 w 580141"/>
                <a:gd name="connsiteY10" fmla="*/ 666226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467006 w 580141"/>
                <a:gd name="connsiteY19" fmla="*/ 1229607 h 1640259"/>
                <a:gd name="connsiteX20" fmla="*/ 519836 w 580141"/>
                <a:gd name="connsiteY20" fmla="*/ 1425369 h 1640259"/>
                <a:gd name="connsiteX21" fmla="*/ 184579 w 580141"/>
                <a:gd name="connsiteY21" fmla="*/ 1187390 h 1640259"/>
                <a:gd name="connsiteX22" fmla="*/ 509865 w 580141"/>
                <a:gd name="connsiteY22" fmla="*/ 1442400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523630 w 580141"/>
                <a:gd name="connsiteY8" fmla="*/ 648711 h 1640259"/>
                <a:gd name="connsiteX9" fmla="*/ 372197 w 580141"/>
                <a:gd name="connsiteY9" fmla="*/ 546723 h 1640259"/>
                <a:gd name="connsiteX10" fmla="*/ 521176 w 580141"/>
                <a:gd name="connsiteY10" fmla="*/ 666226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467006 w 580141"/>
                <a:gd name="connsiteY19" fmla="*/ 1229607 h 1640259"/>
                <a:gd name="connsiteX20" fmla="*/ 519836 w 580141"/>
                <a:gd name="connsiteY20" fmla="*/ 1425369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523630 w 580141"/>
                <a:gd name="connsiteY8" fmla="*/ 648711 h 1640259"/>
                <a:gd name="connsiteX9" fmla="*/ 372197 w 580141"/>
                <a:gd name="connsiteY9" fmla="*/ 546723 h 1640259"/>
                <a:gd name="connsiteX10" fmla="*/ 521176 w 580141"/>
                <a:gd name="connsiteY10" fmla="*/ 666226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467006 w 580141"/>
                <a:gd name="connsiteY19" fmla="*/ 1229607 h 1640259"/>
                <a:gd name="connsiteX20" fmla="*/ 487405 w 580141"/>
                <a:gd name="connsiteY20" fmla="*/ 1402284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523630 w 580141"/>
                <a:gd name="connsiteY8" fmla="*/ 648711 h 1640259"/>
                <a:gd name="connsiteX9" fmla="*/ 372197 w 580141"/>
                <a:gd name="connsiteY9" fmla="*/ 546723 h 1640259"/>
                <a:gd name="connsiteX10" fmla="*/ 521176 w 580141"/>
                <a:gd name="connsiteY10" fmla="*/ 666226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523630 w 580141"/>
                <a:gd name="connsiteY8" fmla="*/ 648711 h 1640259"/>
                <a:gd name="connsiteX9" fmla="*/ 372197 w 580141"/>
                <a:gd name="connsiteY9" fmla="*/ 546723 h 1640259"/>
                <a:gd name="connsiteX10" fmla="*/ 498617 w 580141"/>
                <a:gd name="connsiteY10" fmla="*/ 658378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498587 w 580141"/>
                <a:gd name="connsiteY8" fmla="*/ 638313 h 1640259"/>
                <a:gd name="connsiteX9" fmla="*/ 372197 w 580141"/>
                <a:gd name="connsiteY9" fmla="*/ 546723 h 1640259"/>
                <a:gd name="connsiteX10" fmla="*/ 498617 w 580141"/>
                <a:gd name="connsiteY10" fmla="*/ 658378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18260 w 580141"/>
                <a:gd name="connsiteY7" fmla="*/ 474167 h 1640259"/>
                <a:gd name="connsiteX8" fmla="*/ 498587 w 580141"/>
                <a:gd name="connsiteY8" fmla="*/ 638313 h 1640259"/>
                <a:gd name="connsiteX9" fmla="*/ 372197 w 580141"/>
                <a:gd name="connsiteY9" fmla="*/ 546723 h 1640259"/>
                <a:gd name="connsiteX10" fmla="*/ 498617 w 580141"/>
                <a:gd name="connsiteY10" fmla="*/ 658378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18260 w 580141"/>
                <a:gd name="connsiteY7" fmla="*/ 474167 h 1640259"/>
                <a:gd name="connsiteX8" fmla="*/ 498587 w 580141"/>
                <a:gd name="connsiteY8" fmla="*/ 638313 h 1640259"/>
                <a:gd name="connsiteX9" fmla="*/ 372197 w 580141"/>
                <a:gd name="connsiteY9" fmla="*/ 546723 h 1640259"/>
                <a:gd name="connsiteX10" fmla="*/ 498617 w 580141"/>
                <a:gd name="connsiteY10" fmla="*/ 658378 h 1640259"/>
                <a:gd name="connsiteX11" fmla="*/ 484050 w 580141"/>
                <a:gd name="connsiteY11" fmla="*/ 820768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18260 w 580141"/>
                <a:gd name="connsiteY7" fmla="*/ 474167 h 1640259"/>
                <a:gd name="connsiteX8" fmla="*/ 498587 w 580141"/>
                <a:gd name="connsiteY8" fmla="*/ 638313 h 1640259"/>
                <a:gd name="connsiteX9" fmla="*/ 372197 w 580141"/>
                <a:gd name="connsiteY9" fmla="*/ 546723 h 1640259"/>
                <a:gd name="connsiteX10" fmla="*/ 498617 w 580141"/>
                <a:gd name="connsiteY10" fmla="*/ 658378 h 1640259"/>
                <a:gd name="connsiteX11" fmla="*/ 484050 w 580141"/>
                <a:gd name="connsiteY11" fmla="*/ 820768 h 1640259"/>
                <a:gd name="connsiteX12" fmla="*/ 270832 w 580141"/>
                <a:gd name="connsiteY12" fmla="*/ 673942 h 1640259"/>
                <a:gd name="connsiteX13" fmla="*/ 478917 w 580141"/>
                <a:gd name="connsiteY13" fmla="*/ 852794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18260 w 580141"/>
                <a:gd name="connsiteY7" fmla="*/ 474167 h 1640259"/>
                <a:gd name="connsiteX8" fmla="*/ 498587 w 580141"/>
                <a:gd name="connsiteY8" fmla="*/ 638313 h 1640259"/>
                <a:gd name="connsiteX9" fmla="*/ 372197 w 580141"/>
                <a:gd name="connsiteY9" fmla="*/ 546723 h 1640259"/>
                <a:gd name="connsiteX10" fmla="*/ 498617 w 580141"/>
                <a:gd name="connsiteY10" fmla="*/ 658378 h 1640259"/>
                <a:gd name="connsiteX11" fmla="*/ 484050 w 580141"/>
                <a:gd name="connsiteY11" fmla="*/ 820768 h 1640259"/>
                <a:gd name="connsiteX12" fmla="*/ 270832 w 580141"/>
                <a:gd name="connsiteY12" fmla="*/ 673942 h 1640259"/>
                <a:gd name="connsiteX13" fmla="*/ 478917 w 580141"/>
                <a:gd name="connsiteY13" fmla="*/ 852794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59783 w 580141"/>
                <a:gd name="connsiteY17" fmla="*/ 1180585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18260 w 580141"/>
                <a:gd name="connsiteY7" fmla="*/ 474167 h 1640259"/>
                <a:gd name="connsiteX8" fmla="*/ 498587 w 580141"/>
                <a:gd name="connsiteY8" fmla="*/ 638313 h 1640259"/>
                <a:gd name="connsiteX9" fmla="*/ 372197 w 580141"/>
                <a:gd name="connsiteY9" fmla="*/ 546723 h 1640259"/>
                <a:gd name="connsiteX10" fmla="*/ 498617 w 580141"/>
                <a:gd name="connsiteY10" fmla="*/ 658378 h 1640259"/>
                <a:gd name="connsiteX11" fmla="*/ 484050 w 580141"/>
                <a:gd name="connsiteY11" fmla="*/ 820768 h 1640259"/>
                <a:gd name="connsiteX12" fmla="*/ 270832 w 580141"/>
                <a:gd name="connsiteY12" fmla="*/ 673942 h 1640259"/>
                <a:gd name="connsiteX13" fmla="*/ 478917 w 580141"/>
                <a:gd name="connsiteY13" fmla="*/ 852794 h 1640259"/>
                <a:gd name="connsiteX14" fmla="*/ 484201 w 580141"/>
                <a:gd name="connsiteY14" fmla="*/ 1018658 h 1640259"/>
                <a:gd name="connsiteX15" fmla="*/ 184579 w 580141"/>
                <a:gd name="connsiteY15" fmla="*/ 796670 h 1640259"/>
                <a:gd name="connsiteX16" fmla="*/ 466579 w 580141"/>
                <a:gd name="connsiteY16" fmla="*/ 1043108 h 1640259"/>
                <a:gd name="connsiteX17" fmla="*/ 459783 w 580141"/>
                <a:gd name="connsiteY17" fmla="*/ 1180585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18260 w 580141"/>
                <a:gd name="connsiteY7" fmla="*/ 474167 h 1640259"/>
                <a:gd name="connsiteX8" fmla="*/ 498587 w 580141"/>
                <a:gd name="connsiteY8" fmla="*/ 638313 h 1640259"/>
                <a:gd name="connsiteX9" fmla="*/ 372197 w 580141"/>
                <a:gd name="connsiteY9" fmla="*/ 546723 h 1640259"/>
                <a:gd name="connsiteX10" fmla="*/ 498617 w 580141"/>
                <a:gd name="connsiteY10" fmla="*/ 658378 h 1640259"/>
                <a:gd name="connsiteX11" fmla="*/ 484050 w 580141"/>
                <a:gd name="connsiteY11" fmla="*/ 820768 h 1640259"/>
                <a:gd name="connsiteX12" fmla="*/ 270832 w 580141"/>
                <a:gd name="connsiteY12" fmla="*/ 673942 h 1640259"/>
                <a:gd name="connsiteX13" fmla="*/ 478917 w 580141"/>
                <a:gd name="connsiteY13" fmla="*/ 852794 h 1640259"/>
                <a:gd name="connsiteX14" fmla="*/ 469294 w 580141"/>
                <a:gd name="connsiteY14" fmla="*/ 1003356 h 1640259"/>
                <a:gd name="connsiteX15" fmla="*/ 184579 w 580141"/>
                <a:gd name="connsiteY15" fmla="*/ 796670 h 1640259"/>
                <a:gd name="connsiteX16" fmla="*/ 466579 w 580141"/>
                <a:gd name="connsiteY16" fmla="*/ 1043108 h 1640259"/>
                <a:gd name="connsiteX17" fmla="*/ 459783 w 580141"/>
                <a:gd name="connsiteY17" fmla="*/ 1180585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11048 w 580141"/>
                <a:gd name="connsiteY5" fmla="*/ 431982 h 1640259"/>
                <a:gd name="connsiteX6" fmla="*/ 440807 w 580141"/>
                <a:gd name="connsiteY6" fmla="*/ 401948 h 1640259"/>
                <a:gd name="connsiteX7" fmla="*/ 518260 w 580141"/>
                <a:gd name="connsiteY7" fmla="*/ 474167 h 1640259"/>
                <a:gd name="connsiteX8" fmla="*/ 498587 w 580141"/>
                <a:gd name="connsiteY8" fmla="*/ 638313 h 1640259"/>
                <a:gd name="connsiteX9" fmla="*/ 372197 w 580141"/>
                <a:gd name="connsiteY9" fmla="*/ 546723 h 1640259"/>
                <a:gd name="connsiteX10" fmla="*/ 498617 w 580141"/>
                <a:gd name="connsiteY10" fmla="*/ 658378 h 1640259"/>
                <a:gd name="connsiteX11" fmla="*/ 484050 w 580141"/>
                <a:gd name="connsiteY11" fmla="*/ 820768 h 1640259"/>
                <a:gd name="connsiteX12" fmla="*/ 270832 w 580141"/>
                <a:gd name="connsiteY12" fmla="*/ 673942 h 1640259"/>
                <a:gd name="connsiteX13" fmla="*/ 478917 w 580141"/>
                <a:gd name="connsiteY13" fmla="*/ 852794 h 1640259"/>
                <a:gd name="connsiteX14" fmla="*/ 469294 w 580141"/>
                <a:gd name="connsiteY14" fmla="*/ 1003356 h 1640259"/>
                <a:gd name="connsiteX15" fmla="*/ 184579 w 580141"/>
                <a:gd name="connsiteY15" fmla="*/ 796670 h 1640259"/>
                <a:gd name="connsiteX16" fmla="*/ 466579 w 580141"/>
                <a:gd name="connsiteY16" fmla="*/ 1043108 h 1640259"/>
                <a:gd name="connsiteX17" fmla="*/ 459783 w 580141"/>
                <a:gd name="connsiteY17" fmla="*/ 1180585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2162"/>
                <a:gd name="connsiteY0" fmla="*/ 54028 h 1639548"/>
                <a:gd name="connsiteX1" fmla="*/ 536842 w 582162"/>
                <a:gd name="connsiteY1" fmla="*/ 262190 h 1639548"/>
                <a:gd name="connsiteX2" fmla="*/ 488816 w 582162"/>
                <a:gd name="connsiteY2" fmla="*/ 247571 h 1639548"/>
                <a:gd name="connsiteX3" fmla="*/ 532877 w 582162"/>
                <a:gd name="connsiteY3" fmla="*/ 295437 h 1639548"/>
                <a:gd name="connsiteX4" fmla="*/ 511048 w 582162"/>
                <a:gd name="connsiteY4" fmla="*/ 431271 h 1639548"/>
                <a:gd name="connsiteX5" fmla="*/ 440807 w 582162"/>
                <a:gd name="connsiteY5" fmla="*/ 401237 h 1639548"/>
                <a:gd name="connsiteX6" fmla="*/ 518260 w 582162"/>
                <a:gd name="connsiteY6" fmla="*/ 473456 h 1639548"/>
                <a:gd name="connsiteX7" fmla="*/ 498587 w 582162"/>
                <a:gd name="connsiteY7" fmla="*/ 637602 h 1639548"/>
                <a:gd name="connsiteX8" fmla="*/ 372197 w 582162"/>
                <a:gd name="connsiteY8" fmla="*/ 546012 h 1639548"/>
                <a:gd name="connsiteX9" fmla="*/ 498617 w 582162"/>
                <a:gd name="connsiteY9" fmla="*/ 657667 h 1639548"/>
                <a:gd name="connsiteX10" fmla="*/ 484050 w 582162"/>
                <a:gd name="connsiteY10" fmla="*/ 820057 h 1639548"/>
                <a:gd name="connsiteX11" fmla="*/ 270832 w 582162"/>
                <a:gd name="connsiteY11" fmla="*/ 673231 h 1639548"/>
                <a:gd name="connsiteX12" fmla="*/ 478917 w 582162"/>
                <a:gd name="connsiteY12" fmla="*/ 852083 h 1639548"/>
                <a:gd name="connsiteX13" fmla="*/ 469294 w 582162"/>
                <a:gd name="connsiteY13" fmla="*/ 1002645 h 1639548"/>
                <a:gd name="connsiteX14" fmla="*/ 184579 w 582162"/>
                <a:gd name="connsiteY14" fmla="*/ 795959 h 1639548"/>
                <a:gd name="connsiteX15" fmla="*/ 466579 w 582162"/>
                <a:gd name="connsiteY15" fmla="*/ 1042397 h 1639548"/>
                <a:gd name="connsiteX16" fmla="*/ 459783 w 582162"/>
                <a:gd name="connsiteY16" fmla="*/ 1179874 h 1639548"/>
                <a:gd name="connsiteX17" fmla="*/ 119129 w 582162"/>
                <a:gd name="connsiteY17" fmla="*/ 943486 h 1639548"/>
                <a:gd name="connsiteX18" fmla="*/ 467006 w 582162"/>
                <a:gd name="connsiteY18" fmla="*/ 1228896 h 1639548"/>
                <a:gd name="connsiteX19" fmla="*/ 480083 w 582162"/>
                <a:gd name="connsiteY19" fmla="*/ 1383852 h 1639548"/>
                <a:gd name="connsiteX20" fmla="*/ 184579 w 582162"/>
                <a:gd name="connsiteY20" fmla="*/ 1186679 h 1639548"/>
                <a:gd name="connsiteX21" fmla="*/ 480050 w 582162"/>
                <a:gd name="connsiteY21" fmla="*/ 1411085 h 1639548"/>
                <a:gd name="connsiteX22" fmla="*/ 552481 w 582162"/>
                <a:gd name="connsiteY22" fmla="*/ 1639356 h 1639548"/>
                <a:gd name="connsiteX23" fmla="*/ 103908 w 582162"/>
                <a:gd name="connsiteY23" fmla="*/ 1411291 h 1639548"/>
                <a:gd name="connsiteX24" fmla="*/ 550099 w 582162"/>
                <a:gd name="connsiteY24" fmla="*/ 54028 h 1639548"/>
                <a:gd name="connsiteX0" fmla="*/ 550099 w 582162"/>
                <a:gd name="connsiteY0" fmla="*/ 54028 h 1639548"/>
                <a:gd name="connsiteX1" fmla="*/ 536842 w 582162"/>
                <a:gd name="connsiteY1" fmla="*/ 262190 h 1639548"/>
                <a:gd name="connsiteX2" fmla="*/ 488816 w 582162"/>
                <a:gd name="connsiteY2" fmla="*/ 247571 h 1639548"/>
                <a:gd name="connsiteX3" fmla="*/ 532877 w 582162"/>
                <a:gd name="connsiteY3" fmla="*/ 295437 h 1639548"/>
                <a:gd name="connsiteX4" fmla="*/ 526021 w 582162"/>
                <a:gd name="connsiteY4" fmla="*/ 441538 h 1639548"/>
                <a:gd name="connsiteX5" fmla="*/ 440807 w 582162"/>
                <a:gd name="connsiteY5" fmla="*/ 401237 h 1639548"/>
                <a:gd name="connsiteX6" fmla="*/ 518260 w 582162"/>
                <a:gd name="connsiteY6" fmla="*/ 473456 h 1639548"/>
                <a:gd name="connsiteX7" fmla="*/ 498587 w 582162"/>
                <a:gd name="connsiteY7" fmla="*/ 637602 h 1639548"/>
                <a:gd name="connsiteX8" fmla="*/ 372197 w 582162"/>
                <a:gd name="connsiteY8" fmla="*/ 546012 h 1639548"/>
                <a:gd name="connsiteX9" fmla="*/ 498617 w 582162"/>
                <a:gd name="connsiteY9" fmla="*/ 657667 h 1639548"/>
                <a:gd name="connsiteX10" fmla="*/ 484050 w 582162"/>
                <a:gd name="connsiteY10" fmla="*/ 820057 h 1639548"/>
                <a:gd name="connsiteX11" fmla="*/ 270832 w 582162"/>
                <a:gd name="connsiteY11" fmla="*/ 673231 h 1639548"/>
                <a:gd name="connsiteX12" fmla="*/ 478917 w 582162"/>
                <a:gd name="connsiteY12" fmla="*/ 852083 h 1639548"/>
                <a:gd name="connsiteX13" fmla="*/ 469294 w 582162"/>
                <a:gd name="connsiteY13" fmla="*/ 1002645 h 1639548"/>
                <a:gd name="connsiteX14" fmla="*/ 184579 w 582162"/>
                <a:gd name="connsiteY14" fmla="*/ 795959 h 1639548"/>
                <a:gd name="connsiteX15" fmla="*/ 466579 w 582162"/>
                <a:gd name="connsiteY15" fmla="*/ 1042397 h 1639548"/>
                <a:gd name="connsiteX16" fmla="*/ 459783 w 582162"/>
                <a:gd name="connsiteY16" fmla="*/ 1179874 h 1639548"/>
                <a:gd name="connsiteX17" fmla="*/ 119129 w 582162"/>
                <a:gd name="connsiteY17" fmla="*/ 943486 h 1639548"/>
                <a:gd name="connsiteX18" fmla="*/ 467006 w 582162"/>
                <a:gd name="connsiteY18" fmla="*/ 1228896 h 1639548"/>
                <a:gd name="connsiteX19" fmla="*/ 480083 w 582162"/>
                <a:gd name="connsiteY19" fmla="*/ 1383852 h 1639548"/>
                <a:gd name="connsiteX20" fmla="*/ 184579 w 582162"/>
                <a:gd name="connsiteY20" fmla="*/ 1186679 h 1639548"/>
                <a:gd name="connsiteX21" fmla="*/ 480050 w 582162"/>
                <a:gd name="connsiteY21" fmla="*/ 1411085 h 1639548"/>
                <a:gd name="connsiteX22" fmla="*/ 552481 w 582162"/>
                <a:gd name="connsiteY22" fmla="*/ 1639356 h 1639548"/>
                <a:gd name="connsiteX23" fmla="*/ 103908 w 582162"/>
                <a:gd name="connsiteY23" fmla="*/ 1411291 h 1639548"/>
                <a:gd name="connsiteX24" fmla="*/ 550099 w 582162"/>
                <a:gd name="connsiteY24" fmla="*/ 54028 h 1639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82162" h="1639548">
                  <a:moveTo>
                    <a:pt x="550099" y="54028"/>
                  </a:moveTo>
                  <a:cubicBezTo>
                    <a:pt x="624739" y="-134938"/>
                    <a:pt x="547056" y="229933"/>
                    <a:pt x="536842" y="262190"/>
                  </a:cubicBezTo>
                  <a:cubicBezTo>
                    <a:pt x="526628" y="294447"/>
                    <a:pt x="489477" y="242030"/>
                    <a:pt x="488816" y="247571"/>
                  </a:cubicBezTo>
                  <a:lnTo>
                    <a:pt x="532877" y="295437"/>
                  </a:lnTo>
                  <a:cubicBezTo>
                    <a:pt x="532967" y="355079"/>
                    <a:pt x="525931" y="381896"/>
                    <a:pt x="526021" y="441538"/>
                  </a:cubicBezTo>
                  <a:lnTo>
                    <a:pt x="440807" y="401237"/>
                  </a:lnTo>
                  <a:lnTo>
                    <a:pt x="518260" y="473456"/>
                  </a:lnTo>
                  <a:lnTo>
                    <a:pt x="498587" y="637602"/>
                  </a:lnTo>
                  <a:lnTo>
                    <a:pt x="372197" y="546012"/>
                  </a:lnTo>
                  <a:lnTo>
                    <a:pt x="498617" y="657667"/>
                  </a:lnTo>
                  <a:cubicBezTo>
                    <a:pt x="498709" y="718576"/>
                    <a:pt x="483958" y="759148"/>
                    <a:pt x="484050" y="820057"/>
                  </a:cubicBezTo>
                  <a:lnTo>
                    <a:pt x="270832" y="673231"/>
                  </a:lnTo>
                  <a:lnTo>
                    <a:pt x="478917" y="852083"/>
                  </a:lnTo>
                  <a:lnTo>
                    <a:pt x="469294" y="1002645"/>
                  </a:lnTo>
                  <a:lnTo>
                    <a:pt x="184579" y="795959"/>
                  </a:lnTo>
                  <a:lnTo>
                    <a:pt x="466579" y="1042397"/>
                  </a:lnTo>
                  <a:lnTo>
                    <a:pt x="459783" y="1179874"/>
                  </a:lnTo>
                  <a:lnTo>
                    <a:pt x="119129" y="943486"/>
                  </a:lnTo>
                  <a:lnTo>
                    <a:pt x="467006" y="1228896"/>
                  </a:lnTo>
                  <a:cubicBezTo>
                    <a:pt x="467092" y="1286367"/>
                    <a:pt x="479997" y="1326381"/>
                    <a:pt x="480083" y="1383852"/>
                  </a:cubicBezTo>
                  <a:lnTo>
                    <a:pt x="184579" y="1186679"/>
                  </a:lnTo>
                  <a:lnTo>
                    <a:pt x="480050" y="1411085"/>
                  </a:lnTo>
                  <a:cubicBezTo>
                    <a:pt x="480132" y="1465879"/>
                    <a:pt x="497607" y="1538525"/>
                    <a:pt x="552481" y="1639356"/>
                  </a:cubicBezTo>
                  <a:cubicBezTo>
                    <a:pt x="331520" y="1644295"/>
                    <a:pt x="189138" y="1553987"/>
                    <a:pt x="103908" y="1411291"/>
                  </a:cubicBezTo>
                  <a:cubicBezTo>
                    <a:pt x="-144138" y="987527"/>
                    <a:pt x="70524" y="647047"/>
                    <a:pt x="550099" y="54028"/>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nvGrpSpPr>
            <p:cNvPr id="13" name="Group 12">
              <a:extLst>
                <a:ext uri="{FF2B5EF4-FFF2-40B4-BE49-F238E27FC236}">
                  <a16:creationId xmlns:a16="http://schemas.microsoft.com/office/drawing/2014/main" id="{7B31D70C-D624-4EA4-BAAB-889EAD7873BC}"/>
                </a:ext>
              </a:extLst>
            </p:cNvPr>
            <p:cNvGrpSpPr/>
            <p:nvPr/>
          </p:nvGrpSpPr>
          <p:grpSpPr>
            <a:xfrm rot="5400000">
              <a:off x="10163425" y="3352604"/>
              <a:ext cx="830970" cy="1197527"/>
              <a:chOff x="967240" y="3289369"/>
              <a:chExt cx="1100200" cy="1585520"/>
            </a:xfrm>
          </p:grpSpPr>
          <p:sp>
            <p:nvSpPr>
              <p:cNvPr id="14" name="Freeform 16">
                <a:extLst>
                  <a:ext uri="{FF2B5EF4-FFF2-40B4-BE49-F238E27FC236}">
                    <a16:creationId xmlns:a16="http://schemas.microsoft.com/office/drawing/2014/main" id="{408987E4-E6D5-474E-99E7-5BFE1B0AA6F4}"/>
                  </a:ext>
                </a:extLst>
              </p:cNvPr>
              <p:cNvSpPr/>
              <p:nvPr/>
            </p:nvSpPr>
            <p:spPr>
              <a:xfrm>
                <a:off x="967240" y="3289369"/>
                <a:ext cx="552481" cy="1585520"/>
              </a:xfrm>
              <a:custGeom>
                <a:avLst/>
                <a:gdLst/>
                <a:ahLst/>
                <a:cxnLst/>
                <a:rect l="l" t="t" r="r" b="b"/>
                <a:pathLst>
                  <a:path w="552481" h="1585520">
                    <a:moveTo>
                      <a:pt x="550099" y="0"/>
                    </a:moveTo>
                    <a:lnTo>
                      <a:pt x="550454" y="236086"/>
                    </a:lnTo>
                    <a:lnTo>
                      <a:pt x="488816" y="193543"/>
                    </a:lnTo>
                    <a:lnTo>
                      <a:pt x="550466" y="244157"/>
                    </a:lnTo>
                    <a:lnTo>
                      <a:pt x="550735" y="423083"/>
                    </a:lnTo>
                    <a:lnTo>
                      <a:pt x="440807" y="347209"/>
                    </a:lnTo>
                    <a:lnTo>
                      <a:pt x="550756" y="437477"/>
                    </a:lnTo>
                    <a:lnTo>
                      <a:pt x="551026" y="616991"/>
                    </a:lnTo>
                    <a:lnTo>
                      <a:pt x="372197" y="491984"/>
                    </a:lnTo>
                    <a:lnTo>
                      <a:pt x="551056" y="637056"/>
                    </a:lnTo>
                    <a:lnTo>
                      <a:pt x="551331" y="819782"/>
                    </a:lnTo>
                    <a:lnTo>
                      <a:pt x="270832" y="619203"/>
                    </a:lnTo>
                    <a:lnTo>
                      <a:pt x="551364" y="841805"/>
                    </a:lnTo>
                    <a:lnTo>
                      <a:pt x="551613" y="1007603"/>
                    </a:lnTo>
                    <a:lnTo>
                      <a:pt x="184579" y="741931"/>
                    </a:lnTo>
                    <a:lnTo>
                      <a:pt x="551646" y="1029766"/>
                    </a:lnTo>
                    <a:lnTo>
                      <a:pt x="551910" y="1205103"/>
                    </a:lnTo>
                    <a:lnTo>
                      <a:pt x="119129" y="889458"/>
                    </a:lnTo>
                    <a:lnTo>
                      <a:pt x="551942" y="1226335"/>
                    </a:lnTo>
                    <a:lnTo>
                      <a:pt x="552201" y="1398749"/>
                    </a:lnTo>
                    <a:lnTo>
                      <a:pt x="184579" y="1132651"/>
                    </a:lnTo>
                    <a:lnTo>
                      <a:pt x="552234" y="1420947"/>
                    </a:lnTo>
                    <a:lnTo>
                      <a:pt x="552481" y="1585328"/>
                    </a:lnTo>
                    <a:cubicBezTo>
                      <a:pt x="331520" y="1590267"/>
                      <a:pt x="189138" y="1499959"/>
                      <a:pt x="103908" y="1357263"/>
                    </a:cubicBezTo>
                    <a:cubicBezTo>
                      <a:pt x="-144138" y="933499"/>
                      <a:pt x="70524" y="593019"/>
                      <a:pt x="550099"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5" name="Freeform 17">
                <a:extLst>
                  <a:ext uri="{FF2B5EF4-FFF2-40B4-BE49-F238E27FC236}">
                    <a16:creationId xmlns:a16="http://schemas.microsoft.com/office/drawing/2014/main" id="{750DD27B-30BE-44F8-B18C-B9B5A66A89A1}"/>
                  </a:ext>
                </a:extLst>
              </p:cNvPr>
              <p:cNvSpPr/>
              <p:nvPr/>
            </p:nvSpPr>
            <p:spPr>
              <a:xfrm flipH="1">
                <a:off x="1514959" y="3289369"/>
                <a:ext cx="552481" cy="1585520"/>
              </a:xfrm>
              <a:custGeom>
                <a:avLst/>
                <a:gdLst/>
                <a:ahLst/>
                <a:cxnLst/>
                <a:rect l="l" t="t" r="r" b="b"/>
                <a:pathLst>
                  <a:path w="552481" h="1585520">
                    <a:moveTo>
                      <a:pt x="550099" y="0"/>
                    </a:moveTo>
                    <a:lnTo>
                      <a:pt x="550454" y="236086"/>
                    </a:lnTo>
                    <a:lnTo>
                      <a:pt x="488816" y="193543"/>
                    </a:lnTo>
                    <a:lnTo>
                      <a:pt x="550466" y="244157"/>
                    </a:lnTo>
                    <a:lnTo>
                      <a:pt x="550735" y="423083"/>
                    </a:lnTo>
                    <a:lnTo>
                      <a:pt x="440807" y="347209"/>
                    </a:lnTo>
                    <a:lnTo>
                      <a:pt x="550756" y="437477"/>
                    </a:lnTo>
                    <a:lnTo>
                      <a:pt x="551026" y="616991"/>
                    </a:lnTo>
                    <a:lnTo>
                      <a:pt x="372197" y="491984"/>
                    </a:lnTo>
                    <a:lnTo>
                      <a:pt x="551056" y="637056"/>
                    </a:lnTo>
                    <a:lnTo>
                      <a:pt x="551331" y="819782"/>
                    </a:lnTo>
                    <a:lnTo>
                      <a:pt x="270832" y="619203"/>
                    </a:lnTo>
                    <a:lnTo>
                      <a:pt x="551364" y="841805"/>
                    </a:lnTo>
                    <a:lnTo>
                      <a:pt x="551613" y="1007603"/>
                    </a:lnTo>
                    <a:lnTo>
                      <a:pt x="184579" y="741931"/>
                    </a:lnTo>
                    <a:lnTo>
                      <a:pt x="551646" y="1029766"/>
                    </a:lnTo>
                    <a:lnTo>
                      <a:pt x="551910" y="1205103"/>
                    </a:lnTo>
                    <a:lnTo>
                      <a:pt x="119129" y="889458"/>
                    </a:lnTo>
                    <a:lnTo>
                      <a:pt x="551942" y="1226335"/>
                    </a:lnTo>
                    <a:lnTo>
                      <a:pt x="552201" y="1398749"/>
                    </a:lnTo>
                    <a:lnTo>
                      <a:pt x="184579" y="1132651"/>
                    </a:lnTo>
                    <a:lnTo>
                      <a:pt x="552234" y="1420947"/>
                    </a:lnTo>
                    <a:lnTo>
                      <a:pt x="552481" y="1585328"/>
                    </a:lnTo>
                    <a:cubicBezTo>
                      <a:pt x="331520" y="1590267"/>
                      <a:pt x="189138" y="1499959"/>
                      <a:pt x="103908" y="1357263"/>
                    </a:cubicBezTo>
                    <a:cubicBezTo>
                      <a:pt x="-144138" y="933499"/>
                      <a:pt x="70524" y="593019"/>
                      <a:pt x="550099" y="0"/>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sp>
          <p:nvSpPr>
            <p:cNvPr id="16" name="Freeform 18">
              <a:extLst>
                <a:ext uri="{FF2B5EF4-FFF2-40B4-BE49-F238E27FC236}">
                  <a16:creationId xmlns:a16="http://schemas.microsoft.com/office/drawing/2014/main" id="{25B7BF15-E5BD-422C-A481-48D5B10A4B55}"/>
                </a:ext>
              </a:extLst>
            </p:cNvPr>
            <p:cNvSpPr/>
            <p:nvPr/>
          </p:nvSpPr>
          <p:spPr>
            <a:xfrm rot="7156190" flipV="1">
              <a:off x="9396128" y="2784216"/>
              <a:ext cx="368290" cy="1037214"/>
            </a:xfrm>
            <a:custGeom>
              <a:avLst/>
              <a:gdLst>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51056 w 552481"/>
                <a:gd name="connsiteY9" fmla="*/ 637056 h 1585520"/>
                <a:gd name="connsiteX10" fmla="*/ 551331 w 552481"/>
                <a:gd name="connsiteY10" fmla="*/ 819782 h 1585520"/>
                <a:gd name="connsiteX11" fmla="*/ 270832 w 552481"/>
                <a:gd name="connsiteY11" fmla="*/ 619203 h 1585520"/>
                <a:gd name="connsiteX12" fmla="*/ 551364 w 552481"/>
                <a:gd name="connsiteY12" fmla="*/ 841805 h 1585520"/>
                <a:gd name="connsiteX13" fmla="*/ 551613 w 552481"/>
                <a:gd name="connsiteY13" fmla="*/ 1007603 h 1585520"/>
                <a:gd name="connsiteX14" fmla="*/ 184579 w 552481"/>
                <a:gd name="connsiteY14" fmla="*/ 741931 h 1585520"/>
                <a:gd name="connsiteX15" fmla="*/ 551646 w 552481"/>
                <a:gd name="connsiteY15" fmla="*/ 1029766 h 1585520"/>
                <a:gd name="connsiteX16" fmla="*/ 551910 w 552481"/>
                <a:gd name="connsiteY16" fmla="*/ 1205103 h 1585520"/>
                <a:gd name="connsiteX17" fmla="*/ 119129 w 552481"/>
                <a:gd name="connsiteY17" fmla="*/ 889458 h 1585520"/>
                <a:gd name="connsiteX18" fmla="*/ 551942 w 552481"/>
                <a:gd name="connsiteY18" fmla="*/ 1226335 h 1585520"/>
                <a:gd name="connsiteX19" fmla="*/ 552201 w 552481"/>
                <a:gd name="connsiteY19" fmla="*/ 1398749 h 1585520"/>
                <a:gd name="connsiteX20" fmla="*/ 184579 w 552481"/>
                <a:gd name="connsiteY20" fmla="*/ 1132651 h 1585520"/>
                <a:gd name="connsiteX21" fmla="*/ 552234 w 552481"/>
                <a:gd name="connsiteY21" fmla="*/ 1420947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51056 w 552481"/>
                <a:gd name="connsiteY9" fmla="*/ 637056 h 1585520"/>
                <a:gd name="connsiteX10" fmla="*/ 551331 w 552481"/>
                <a:gd name="connsiteY10" fmla="*/ 819782 h 1585520"/>
                <a:gd name="connsiteX11" fmla="*/ 270832 w 552481"/>
                <a:gd name="connsiteY11" fmla="*/ 619203 h 1585520"/>
                <a:gd name="connsiteX12" fmla="*/ 551364 w 552481"/>
                <a:gd name="connsiteY12" fmla="*/ 841805 h 1585520"/>
                <a:gd name="connsiteX13" fmla="*/ 551613 w 552481"/>
                <a:gd name="connsiteY13" fmla="*/ 1007603 h 1585520"/>
                <a:gd name="connsiteX14" fmla="*/ 184579 w 552481"/>
                <a:gd name="connsiteY14" fmla="*/ 741931 h 1585520"/>
                <a:gd name="connsiteX15" fmla="*/ 551646 w 552481"/>
                <a:gd name="connsiteY15" fmla="*/ 1029766 h 1585520"/>
                <a:gd name="connsiteX16" fmla="*/ 551910 w 552481"/>
                <a:gd name="connsiteY16" fmla="*/ 1205103 h 1585520"/>
                <a:gd name="connsiteX17" fmla="*/ 119129 w 552481"/>
                <a:gd name="connsiteY17" fmla="*/ 889458 h 1585520"/>
                <a:gd name="connsiteX18" fmla="*/ 551942 w 552481"/>
                <a:gd name="connsiteY18" fmla="*/ 1226335 h 1585520"/>
                <a:gd name="connsiteX19" fmla="*/ 552201 w 552481"/>
                <a:gd name="connsiteY19" fmla="*/ 1398749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51056 w 552481"/>
                <a:gd name="connsiteY9" fmla="*/ 637056 h 1585520"/>
                <a:gd name="connsiteX10" fmla="*/ 551331 w 552481"/>
                <a:gd name="connsiteY10" fmla="*/ 819782 h 1585520"/>
                <a:gd name="connsiteX11" fmla="*/ 270832 w 552481"/>
                <a:gd name="connsiteY11" fmla="*/ 619203 h 1585520"/>
                <a:gd name="connsiteX12" fmla="*/ 551364 w 552481"/>
                <a:gd name="connsiteY12" fmla="*/ 841805 h 1585520"/>
                <a:gd name="connsiteX13" fmla="*/ 551613 w 552481"/>
                <a:gd name="connsiteY13" fmla="*/ 1007603 h 1585520"/>
                <a:gd name="connsiteX14" fmla="*/ 184579 w 552481"/>
                <a:gd name="connsiteY14" fmla="*/ 741931 h 1585520"/>
                <a:gd name="connsiteX15" fmla="*/ 551646 w 552481"/>
                <a:gd name="connsiteY15" fmla="*/ 1029766 h 1585520"/>
                <a:gd name="connsiteX16" fmla="*/ 551910 w 552481"/>
                <a:gd name="connsiteY16" fmla="*/ 1205103 h 1585520"/>
                <a:gd name="connsiteX17" fmla="*/ 119129 w 552481"/>
                <a:gd name="connsiteY17" fmla="*/ 889458 h 1585520"/>
                <a:gd name="connsiteX18" fmla="*/ 551942 w 552481"/>
                <a:gd name="connsiteY18" fmla="*/ 1226335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51056 w 552481"/>
                <a:gd name="connsiteY9" fmla="*/ 637056 h 1585520"/>
                <a:gd name="connsiteX10" fmla="*/ 551331 w 552481"/>
                <a:gd name="connsiteY10" fmla="*/ 819782 h 1585520"/>
                <a:gd name="connsiteX11" fmla="*/ 270832 w 552481"/>
                <a:gd name="connsiteY11" fmla="*/ 619203 h 1585520"/>
                <a:gd name="connsiteX12" fmla="*/ 551364 w 552481"/>
                <a:gd name="connsiteY12" fmla="*/ 841805 h 1585520"/>
                <a:gd name="connsiteX13" fmla="*/ 551613 w 552481"/>
                <a:gd name="connsiteY13" fmla="*/ 1007603 h 1585520"/>
                <a:gd name="connsiteX14" fmla="*/ 184579 w 552481"/>
                <a:gd name="connsiteY14" fmla="*/ 741931 h 1585520"/>
                <a:gd name="connsiteX15" fmla="*/ 551646 w 552481"/>
                <a:gd name="connsiteY15" fmla="*/ 1029766 h 1585520"/>
                <a:gd name="connsiteX16" fmla="*/ 551910 w 552481"/>
                <a:gd name="connsiteY16" fmla="*/ 1205103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51056 w 552481"/>
                <a:gd name="connsiteY9" fmla="*/ 637056 h 1585520"/>
                <a:gd name="connsiteX10" fmla="*/ 551331 w 552481"/>
                <a:gd name="connsiteY10" fmla="*/ 819782 h 1585520"/>
                <a:gd name="connsiteX11" fmla="*/ 270832 w 552481"/>
                <a:gd name="connsiteY11" fmla="*/ 619203 h 1585520"/>
                <a:gd name="connsiteX12" fmla="*/ 551364 w 552481"/>
                <a:gd name="connsiteY12" fmla="*/ 841805 h 1585520"/>
                <a:gd name="connsiteX13" fmla="*/ 551613 w 552481"/>
                <a:gd name="connsiteY13" fmla="*/ 1007603 h 1585520"/>
                <a:gd name="connsiteX14" fmla="*/ 184579 w 552481"/>
                <a:gd name="connsiteY14" fmla="*/ 741931 h 1585520"/>
                <a:gd name="connsiteX15" fmla="*/ 551646 w 552481"/>
                <a:gd name="connsiteY15" fmla="*/ 1029766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51056 w 552481"/>
                <a:gd name="connsiteY9" fmla="*/ 637056 h 1585520"/>
                <a:gd name="connsiteX10" fmla="*/ 551331 w 552481"/>
                <a:gd name="connsiteY10" fmla="*/ 819782 h 1585520"/>
                <a:gd name="connsiteX11" fmla="*/ 270832 w 552481"/>
                <a:gd name="connsiteY11" fmla="*/ 619203 h 1585520"/>
                <a:gd name="connsiteX12" fmla="*/ 551364 w 552481"/>
                <a:gd name="connsiteY12" fmla="*/ 841805 h 1585520"/>
                <a:gd name="connsiteX13" fmla="*/ 551613 w 552481"/>
                <a:gd name="connsiteY13" fmla="*/ 1007603 h 1585520"/>
                <a:gd name="connsiteX14" fmla="*/ 184579 w 552481"/>
                <a:gd name="connsiteY14" fmla="*/ 741931 h 1585520"/>
                <a:gd name="connsiteX15" fmla="*/ 521700 w 552481"/>
                <a:gd name="connsiteY15" fmla="*/ 1009232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51056 w 552481"/>
                <a:gd name="connsiteY9" fmla="*/ 637056 h 1585520"/>
                <a:gd name="connsiteX10" fmla="*/ 551331 w 552481"/>
                <a:gd name="connsiteY10" fmla="*/ 819782 h 1585520"/>
                <a:gd name="connsiteX11" fmla="*/ 270832 w 552481"/>
                <a:gd name="connsiteY11" fmla="*/ 619203 h 1585520"/>
                <a:gd name="connsiteX12" fmla="*/ 551364 w 552481"/>
                <a:gd name="connsiteY12" fmla="*/ 841805 h 1585520"/>
                <a:gd name="connsiteX13" fmla="*/ 534221 w 552481"/>
                <a:gd name="connsiteY13" fmla="*/ 989751 h 1585520"/>
                <a:gd name="connsiteX14" fmla="*/ 184579 w 552481"/>
                <a:gd name="connsiteY14" fmla="*/ 741931 h 1585520"/>
                <a:gd name="connsiteX15" fmla="*/ 521700 w 552481"/>
                <a:gd name="connsiteY15" fmla="*/ 1009232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51056 w 552481"/>
                <a:gd name="connsiteY9" fmla="*/ 637056 h 1585520"/>
                <a:gd name="connsiteX10" fmla="*/ 551331 w 552481"/>
                <a:gd name="connsiteY10" fmla="*/ 819782 h 1585520"/>
                <a:gd name="connsiteX11" fmla="*/ 270832 w 552481"/>
                <a:gd name="connsiteY11" fmla="*/ 619203 h 1585520"/>
                <a:gd name="connsiteX12" fmla="*/ 501344 w 552481"/>
                <a:gd name="connsiteY12" fmla="*/ 815973 h 1585520"/>
                <a:gd name="connsiteX13" fmla="*/ 534221 w 552481"/>
                <a:gd name="connsiteY13" fmla="*/ 989751 h 1585520"/>
                <a:gd name="connsiteX14" fmla="*/ 184579 w 552481"/>
                <a:gd name="connsiteY14" fmla="*/ 741931 h 1585520"/>
                <a:gd name="connsiteX15" fmla="*/ 521700 w 552481"/>
                <a:gd name="connsiteY15" fmla="*/ 1009232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51056 w 552481"/>
                <a:gd name="connsiteY9" fmla="*/ 637056 h 1585520"/>
                <a:gd name="connsiteX10" fmla="*/ 508896 w 552481"/>
                <a:gd name="connsiteY10" fmla="*/ 791532 h 1585520"/>
                <a:gd name="connsiteX11" fmla="*/ 270832 w 552481"/>
                <a:gd name="connsiteY11" fmla="*/ 619203 h 1585520"/>
                <a:gd name="connsiteX12" fmla="*/ 501344 w 552481"/>
                <a:gd name="connsiteY12" fmla="*/ 815973 h 1585520"/>
                <a:gd name="connsiteX13" fmla="*/ 534221 w 552481"/>
                <a:gd name="connsiteY13" fmla="*/ 989751 h 1585520"/>
                <a:gd name="connsiteX14" fmla="*/ 184579 w 552481"/>
                <a:gd name="connsiteY14" fmla="*/ 741931 h 1585520"/>
                <a:gd name="connsiteX15" fmla="*/ 521700 w 552481"/>
                <a:gd name="connsiteY15" fmla="*/ 1009232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21176 w 552481"/>
                <a:gd name="connsiteY9" fmla="*/ 611487 h 1585520"/>
                <a:gd name="connsiteX10" fmla="*/ 508896 w 552481"/>
                <a:gd name="connsiteY10" fmla="*/ 791532 h 1585520"/>
                <a:gd name="connsiteX11" fmla="*/ 270832 w 552481"/>
                <a:gd name="connsiteY11" fmla="*/ 619203 h 1585520"/>
                <a:gd name="connsiteX12" fmla="*/ 501344 w 552481"/>
                <a:gd name="connsiteY12" fmla="*/ 815973 h 1585520"/>
                <a:gd name="connsiteX13" fmla="*/ 534221 w 552481"/>
                <a:gd name="connsiteY13" fmla="*/ 989751 h 1585520"/>
                <a:gd name="connsiteX14" fmla="*/ 184579 w 552481"/>
                <a:gd name="connsiteY14" fmla="*/ 741931 h 1585520"/>
                <a:gd name="connsiteX15" fmla="*/ 521700 w 552481"/>
                <a:gd name="connsiteY15" fmla="*/ 1009232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23630 w 552481"/>
                <a:gd name="connsiteY7" fmla="*/ 593972 h 1585520"/>
                <a:gd name="connsiteX8" fmla="*/ 372197 w 552481"/>
                <a:gd name="connsiteY8" fmla="*/ 491984 h 1585520"/>
                <a:gd name="connsiteX9" fmla="*/ 521176 w 552481"/>
                <a:gd name="connsiteY9" fmla="*/ 611487 h 1585520"/>
                <a:gd name="connsiteX10" fmla="*/ 508896 w 552481"/>
                <a:gd name="connsiteY10" fmla="*/ 791532 h 1585520"/>
                <a:gd name="connsiteX11" fmla="*/ 270832 w 552481"/>
                <a:gd name="connsiteY11" fmla="*/ 619203 h 1585520"/>
                <a:gd name="connsiteX12" fmla="*/ 501344 w 552481"/>
                <a:gd name="connsiteY12" fmla="*/ 815973 h 1585520"/>
                <a:gd name="connsiteX13" fmla="*/ 534221 w 552481"/>
                <a:gd name="connsiteY13" fmla="*/ 989751 h 1585520"/>
                <a:gd name="connsiteX14" fmla="*/ 184579 w 552481"/>
                <a:gd name="connsiteY14" fmla="*/ 741931 h 1585520"/>
                <a:gd name="connsiteX15" fmla="*/ 521700 w 552481"/>
                <a:gd name="connsiteY15" fmla="*/ 1009232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30748 w 552481"/>
                <a:gd name="connsiteY6" fmla="*/ 427144 h 1585520"/>
                <a:gd name="connsiteX7" fmla="*/ 523630 w 552481"/>
                <a:gd name="connsiteY7" fmla="*/ 593972 h 1585520"/>
                <a:gd name="connsiteX8" fmla="*/ 372197 w 552481"/>
                <a:gd name="connsiteY8" fmla="*/ 491984 h 1585520"/>
                <a:gd name="connsiteX9" fmla="*/ 521176 w 552481"/>
                <a:gd name="connsiteY9" fmla="*/ 611487 h 1585520"/>
                <a:gd name="connsiteX10" fmla="*/ 508896 w 552481"/>
                <a:gd name="connsiteY10" fmla="*/ 791532 h 1585520"/>
                <a:gd name="connsiteX11" fmla="*/ 270832 w 552481"/>
                <a:gd name="connsiteY11" fmla="*/ 619203 h 1585520"/>
                <a:gd name="connsiteX12" fmla="*/ 501344 w 552481"/>
                <a:gd name="connsiteY12" fmla="*/ 815973 h 1585520"/>
                <a:gd name="connsiteX13" fmla="*/ 534221 w 552481"/>
                <a:gd name="connsiteY13" fmla="*/ 989751 h 1585520"/>
                <a:gd name="connsiteX14" fmla="*/ 184579 w 552481"/>
                <a:gd name="connsiteY14" fmla="*/ 741931 h 1585520"/>
                <a:gd name="connsiteX15" fmla="*/ 521700 w 552481"/>
                <a:gd name="connsiteY15" fmla="*/ 1009232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28440 w 552481"/>
                <a:gd name="connsiteY4" fmla="*/ 395095 h 1585520"/>
                <a:gd name="connsiteX5" fmla="*/ 440807 w 552481"/>
                <a:gd name="connsiteY5" fmla="*/ 347209 h 1585520"/>
                <a:gd name="connsiteX6" fmla="*/ 530748 w 552481"/>
                <a:gd name="connsiteY6" fmla="*/ 427144 h 1585520"/>
                <a:gd name="connsiteX7" fmla="*/ 523630 w 552481"/>
                <a:gd name="connsiteY7" fmla="*/ 593972 h 1585520"/>
                <a:gd name="connsiteX8" fmla="*/ 372197 w 552481"/>
                <a:gd name="connsiteY8" fmla="*/ 491984 h 1585520"/>
                <a:gd name="connsiteX9" fmla="*/ 521176 w 552481"/>
                <a:gd name="connsiteY9" fmla="*/ 611487 h 1585520"/>
                <a:gd name="connsiteX10" fmla="*/ 508896 w 552481"/>
                <a:gd name="connsiteY10" fmla="*/ 791532 h 1585520"/>
                <a:gd name="connsiteX11" fmla="*/ 270832 w 552481"/>
                <a:gd name="connsiteY11" fmla="*/ 619203 h 1585520"/>
                <a:gd name="connsiteX12" fmla="*/ 501344 w 552481"/>
                <a:gd name="connsiteY12" fmla="*/ 815973 h 1585520"/>
                <a:gd name="connsiteX13" fmla="*/ 534221 w 552481"/>
                <a:gd name="connsiteY13" fmla="*/ 989751 h 1585520"/>
                <a:gd name="connsiteX14" fmla="*/ 184579 w 552481"/>
                <a:gd name="connsiteY14" fmla="*/ 741931 h 1585520"/>
                <a:gd name="connsiteX15" fmla="*/ 521700 w 552481"/>
                <a:gd name="connsiteY15" fmla="*/ 1009232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32877 w 552481"/>
                <a:gd name="connsiteY3" fmla="*/ 241409 h 1585520"/>
                <a:gd name="connsiteX4" fmla="*/ 528440 w 552481"/>
                <a:gd name="connsiteY4" fmla="*/ 395095 h 1585520"/>
                <a:gd name="connsiteX5" fmla="*/ 440807 w 552481"/>
                <a:gd name="connsiteY5" fmla="*/ 347209 h 1585520"/>
                <a:gd name="connsiteX6" fmla="*/ 530748 w 552481"/>
                <a:gd name="connsiteY6" fmla="*/ 427144 h 1585520"/>
                <a:gd name="connsiteX7" fmla="*/ 523630 w 552481"/>
                <a:gd name="connsiteY7" fmla="*/ 593972 h 1585520"/>
                <a:gd name="connsiteX8" fmla="*/ 372197 w 552481"/>
                <a:gd name="connsiteY8" fmla="*/ 491984 h 1585520"/>
                <a:gd name="connsiteX9" fmla="*/ 521176 w 552481"/>
                <a:gd name="connsiteY9" fmla="*/ 611487 h 1585520"/>
                <a:gd name="connsiteX10" fmla="*/ 508896 w 552481"/>
                <a:gd name="connsiteY10" fmla="*/ 791532 h 1585520"/>
                <a:gd name="connsiteX11" fmla="*/ 270832 w 552481"/>
                <a:gd name="connsiteY11" fmla="*/ 619203 h 1585520"/>
                <a:gd name="connsiteX12" fmla="*/ 501344 w 552481"/>
                <a:gd name="connsiteY12" fmla="*/ 815973 h 1585520"/>
                <a:gd name="connsiteX13" fmla="*/ 534221 w 552481"/>
                <a:gd name="connsiteY13" fmla="*/ 989751 h 1585520"/>
                <a:gd name="connsiteX14" fmla="*/ 184579 w 552481"/>
                <a:gd name="connsiteY14" fmla="*/ 741931 h 1585520"/>
                <a:gd name="connsiteX15" fmla="*/ 521700 w 552481"/>
                <a:gd name="connsiteY15" fmla="*/ 1009232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523630 w 580141"/>
                <a:gd name="connsiteY8" fmla="*/ 648711 h 1640259"/>
                <a:gd name="connsiteX9" fmla="*/ 372197 w 580141"/>
                <a:gd name="connsiteY9" fmla="*/ 546723 h 1640259"/>
                <a:gd name="connsiteX10" fmla="*/ 521176 w 580141"/>
                <a:gd name="connsiteY10" fmla="*/ 666226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534221 w 580141"/>
                <a:gd name="connsiteY14" fmla="*/ 1044490 h 1640259"/>
                <a:gd name="connsiteX15" fmla="*/ 184579 w 580141"/>
                <a:gd name="connsiteY15" fmla="*/ 796670 h 1640259"/>
                <a:gd name="connsiteX16" fmla="*/ 521700 w 580141"/>
                <a:gd name="connsiteY16" fmla="*/ 1063971 h 1640259"/>
                <a:gd name="connsiteX17" fmla="*/ 507056 w 580141"/>
                <a:gd name="connsiteY17" fmla="*/ 1224006 h 1640259"/>
                <a:gd name="connsiteX18" fmla="*/ 119129 w 580141"/>
                <a:gd name="connsiteY18" fmla="*/ 944197 h 1640259"/>
                <a:gd name="connsiteX19" fmla="*/ 504472 w 580141"/>
                <a:gd name="connsiteY19" fmla="*/ 1252757 h 1640259"/>
                <a:gd name="connsiteX20" fmla="*/ 519836 w 580141"/>
                <a:gd name="connsiteY20" fmla="*/ 1425369 h 1640259"/>
                <a:gd name="connsiteX21" fmla="*/ 184579 w 580141"/>
                <a:gd name="connsiteY21" fmla="*/ 1187390 h 1640259"/>
                <a:gd name="connsiteX22" fmla="*/ 509865 w 580141"/>
                <a:gd name="connsiteY22" fmla="*/ 1442400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523630 w 580141"/>
                <a:gd name="connsiteY8" fmla="*/ 648711 h 1640259"/>
                <a:gd name="connsiteX9" fmla="*/ 372197 w 580141"/>
                <a:gd name="connsiteY9" fmla="*/ 546723 h 1640259"/>
                <a:gd name="connsiteX10" fmla="*/ 521176 w 580141"/>
                <a:gd name="connsiteY10" fmla="*/ 666226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521700 w 580141"/>
                <a:gd name="connsiteY16" fmla="*/ 1063971 h 1640259"/>
                <a:gd name="connsiteX17" fmla="*/ 507056 w 580141"/>
                <a:gd name="connsiteY17" fmla="*/ 1224006 h 1640259"/>
                <a:gd name="connsiteX18" fmla="*/ 119129 w 580141"/>
                <a:gd name="connsiteY18" fmla="*/ 944197 h 1640259"/>
                <a:gd name="connsiteX19" fmla="*/ 504472 w 580141"/>
                <a:gd name="connsiteY19" fmla="*/ 1252757 h 1640259"/>
                <a:gd name="connsiteX20" fmla="*/ 519836 w 580141"/>
                <a:gd name="connsiteY20" fmla="*/ 1425369 h 1640259"/>
                <a:gd name="connsiteX21" fmla="*/ 184579 w 580141"/>
                <a:gd name="connsiteY21" fmla="*/ 1187390 h 1640259"/>
                <a:gd name="connsiteX22" fmla="*/ 509865 w 580141"/>
                <a:gd name="connsiteY22" fmla="*/ 1442400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523630 w 580141"/>
                <a:gd name="connsiteY8" fmla="*/ 648711 h 1640259"/>
                <a:gd name="connsiteX9" fmla="*/ 372197 w 580141"/>
                <a:gd name="connsiteY9" fmla="*/ 546723 h 1640259"/>
                <a:gd name="connsiteX10" fmla="*/ 521176 w 580141"/>
                <a:gd name="connsiteY10" fmla="*/ 666226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507056 w 580141"/>
                <a:gd name="connsiteY17" fmla="*/ 1224006 h 1640259"/>
                <a:gd name="connsiteX18" fmla="*/ 119129 w 580141"/>
                <a:gd name="connsiteY18" fmla="*/ 944197 h 1640259"/>
                <a:gd name="connsiteX19" fmla="*/ 504472 w 580141"/>
                <a:gd name="connsiteY19" fmla="*/ 1252757 h 1640259"/>
                <a:gd name="connsiteX20" fmla="*/ 519836 w 580141"/>
                <a:gd name="connsiteY20" fmla="*/ 1425369 h 1640259"/>
                <a:gd name="connsiteX21" fmla="*/ 184579 w 580141"/>
                <a:gd name="connsiteY21" fmla="*/ 1187390 h 1640259"/>
                <a:gd name="connsiteX22" fmla="*/ 509865 w 580141"/>
                <a:gd name="connsiteY22" fmla="*/ 1442400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523630 w 580141"/>
                <a:gd name="connsiteY8" fmla="*/ 648711 h 1640259"/>
                <a:gd name="connsiteX9" fmla="*/ 372197 w 580141"/>
                <a:gd name="connsiteY9" fmla="*/ 546723 h 1640259"/>
                <a:gd name="connsiteX10" fmla="*/ 521176 w 580141"/>
                <a:gd name="connsiteY10" fmla="*/ 666226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504472 w 580141"/>
                <a:gd name="connsiteY19" fmla="*/ 1252757 h 1640259"/>
                <a:gd name="connsiteX20" fmla="*/ 519836 w 580141"/>
                <a:gd name="connsiteY20" fmla="*/ 1425369 h 1640259"/>
                <a:gd name="connsiteX21" fmla="*/ 184579 w 580141"/>
                <a:gd name="connsiteY21" fmla="*/ 1187390 h 1640259"/>
                <a:gd name="connsiteX22" fmla="*/ 509865 w 580141"/>
                <a:gd name="connsiteY22" fmla="*/ 1442400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523630 w 580141"/>
                <a:gd name="connsiteY8" fmla="*/ 648711 h 1640259"/>
                <a:gd name="connsiteX9" fmla="*/ 372197 w 580141"/>
                <a:gd name="connsiteY9" fmla="*/ 546723 h 1640259"/>
                <a:gd name="connsiteX10" fmla="*/ 521176 w 580141"/>
                <a:gd name="connsiteY10" fmla="*/ 666226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467006 w 580141"/>
                <a:gd name="connsiteY19" fmla="*/ 1229607 h 1640259"/>
                <a:gd name="connsiteX20" fmla="*/ 519836 w 580141"/>
                <a:gd name="connsiteY20" fmla="*/ 1425369 h 1640259"/>
                <a:gd name="connsiteX21" fmla="*/ 184579 w 580141"/>
                <a:gd name="connsiteY21" fmla="*/ 1187390 h 1640259"/>
                <a:gd name="connsiteX22" fmla="*/ 509865 w 580141"/>
                <a:gd name="connsiteY22" fmla="*/ 1442400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523630 w 580141"/>
                <a:gd name="connsiteY8" fmla="*/ 648711 h 1640259"/>
                <a:gd name="connsiteX9" fmla="*/ 372197 w 580141"/>
                <a:gd name="connsiteY9" fmla="*/ 546723 h 1640259"/>
                <a:gd name="connsiteX10" fmla="*/ 521176 w 580141"/>
                <a:gd name="connsiteY10" fmla="*/ 666226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467006 w 580141"/>
                <a:gd name="connsiteY19" fmla="*/ 1229607 h 1640259"/>
                <a:gd name="connsiteX20" fmla="*/ 519836 w 580141"/>
                <a:gd name="connsiteY20" fmla="*/ 1425369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523630 w 580141"/>
                <a:gd name="connsiteY8" fmla="*/ 648711 h 1640259"/>
                <a:gd name="connsiteX9" fmla="*/ 372197 w 580141"/>
                <a:gd name="connsiteY9" fmla="*/ 546723 h 1640259"/>
                <a:gd name="connsiteX10" fmla="*/ 521176 w 580141"/>
                <a:gd name="connsiteY10" fmla="*/ 666226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467006 w 580141"/>
                <a:gd name="connsiteY19" fmla="*/ 1229607 h 1640259"/>
                <a:gd name="connsiteX20" fmla="*/ 487405 w 580141"/>
                <a:gd name="connsiteY20" fmla="*/ 1402284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523630 w 580141"/>
                <a:gd name="connsiteY8" fmla="*/ 648711 h 1640259"/>
                <a:gd name="connsiteX9" fmla="*/ 372197 w 580141"/>
                <a:gd name="connsiteY9" fmla="*/ 546723 h 1640259"/>
                <a:gd name="connsiteX10" fmla="*/ 521176 w 580141"/>
                <a:gd name="connsiteY10" fmla="*/ 666226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523630 w 580141"/>
                <a:gd name="connsiteY8" fmla="*/ 648711 h 1640259"/>
                <a:gd name="connsiteX9" fmla="*/ 372197 w 580141"/>
                <a:gd name="connsiteY9" fmla="*/ 546723 h 1640259"/>
                <a:gd name="connsiteX10" fmla="*/ 498617 w 580141"/>
                <a:gd name="connsiteY10" fmla="*/ 658378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498587 w 580141"/>
                <a:gd name="connsiteY8" fmla="*/ 638313 h 1640259"/>
                <a:gd name="connsiteX9" fmla="*/ 372197 w 580141"/>
                <a:gd name="connsiteY9" fmla="*/ 546723 h 1640259"/>
                <a:gd name="connsiteX10" fmla="*/ 498617 w 580141"/>
                <a:gd name="connsiteY10" fmla="*/ 658378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18260 w 580141"/>
                <a:gd name="connsiteY7" fmla="*/ 474167 h 1640259"/>
                <a:gd name="connsiteX8" fmla="*/ 498587 w 580141"/>
                <a:gd name="connsiteY8" fmla="*/ 638313 h 1640259"/>
                <a:gd name="connsiteX9" fmla="*/ 372197 w 580141"/>
                <a:gd name="connsiteY9" fmla="*/ 546723 h 1640259"/>
                <a:gd name="connsiteX10" fmla="*/ 498617 w 580141"/>
                <a:gd name="connsiteY10" fmla="*/ 658378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18260 w 580141"/>
                <a:gd name="connsiteY7" fmla="*/ 474167 h 1640259"/>
                <a:gd name="connsiteX8" fmla="*/ 498587 w 580141"/>
                <a:gd name="connsiteY8" fmla="*/ 638313 h 1640259"/>
                <a:gd name="connsiteX9" fmla="*/ 372197 w 580141"/>
                <a:gd name="connsiteY9" fmla="*/ 546723 h 1640259"/>
                <a:gd name="connsiteX10" fmla="*/ 498617 w 580141"/>
                <a:gd name="connsiteY10" fmla="*/ 658378 h 1640259"/>
                <a:gd name="connsiteX11" fmla="*/ 484050 w 580141"/>
                <a:gd name="connsiteY11" fmla="*/ 820768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18260 w 580141"/>
                <a:gd name="connsiteY7" fmla="*/ 474167 h 1640259"/>
                <a:gd name="connsiteX8" fmla="*/ 498587 w 580141"/>
                <a:gd name="connsiteY8" fmla="*/ 638313 h 1640259"/>
                <a:gd name="connsiteX9" fmla="*/ 372197 w 580141"/>
                <a:gd name="connsiteY9" fmla="*/ 546723 h 1640259"/>
                <a:gd name="connsiteX10" fmla="*/ 498617 w 580141"/>
                <a:gd name="connsiteY10" fmla="*/ 658378 h 1640259"/>
                <a:gd name="connsiteX11" fmla="*/ 484050 w 580141"/>
                <a:gd name="connsiteY11" fmla="*/ 820768 h 1640259"/>
                <a:gd name="connsiteX12" fmla="*/ 270832 w 580141"/>
                <a:gd name="connsiteY12" fmla="*/ 673942 h 1640259"/>
                <a:gd name="connsiteX13" fmla="*/ 478917 w 580141"/>
                <a:gd name="connsiteY13" fmla="*/ 852794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18260 w 580141"/>
                <a:gd name="connsiteY7" fmla="*/ 474167 h 1640259"/>
                <a:gd name="connsiteX8" fmla="*/ 498587 w 580141"/>
                <a:gd name="connsiteY8" fmla="*/ 638313 h 1640259"/>
                <a:gd name="connsiteX9" fmla="*/ 372197 w 580141"/>
                <a:gd name="connsiteY9" fmla="*/ 546723 h 1640259"/>
                <a:gd name="connsiteX10" fmla="*/ 498617 w 580141"/>
                <a:gd name="connsiteY10" fmla="*/ 658378 h 1640259"/>
                <a:gd name="connsiteX11" fmla="*/ 484050 w 580141"/>
                <a:gd name="connsiteY11" fmla="*/ 820768 h 1640259"/>
                <a:gd name="connsiteX12" fmla="*/ 270832 w 580141"/>
                <a:gd name="connsiteY12" fmla="*/ 673942 h 1640259"/>
                <a:gd name="connsiteX13" fmla="*/ 478917 w 580141"/>
                <a:gd name="connsiteY13" fmla="*/ 852794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59783 w 580141"/>
                <a:gd name="connsiteY17" fmla="*/ 1180585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18260 w 580141"/>
                <a:gd name="connsiteY7" fmla="*/ 474167 h 1640259"/>
                <a:gd name="connsiteX8" fmla="*/ 498587 w 580141"/>
                <a:gd name="connsiteY8" fmla="*/ 638313 h 1640259"/>
                <a:gd name="connsiteX9" fmla="*/ 372197 w 580141"/>
                <a:gd name="connsiteY9" fmla="*/ 546723 h 1640259"/>
                <a:gd name="connsiteX10" fmla="*/ 498617 w 580141"/>
                <a:gd name="connsiteY10" fmla="*/ 658378 h 1640259"/>
                <a:gd name="connsiteX11" fmla="*/ 484050 w 580141"/>
                <a:gd name="connsiteY11" fmla="*/ 820768 h 1640259"/>
                <a:gd name="connsiteX12" fmla="*/ 270832 w 580141"/>
                <a:gd name="connsiteY12" fmla="*/ 673942 h 1640259"/>
                <a:gd name="connsiteX13" fmla="*/ 478917 w 580141"/>
                <a:gd name="connsiteY13" fmla="*/ 852794 h 1640259"/>
                <a:gd name="connsiteX14" fmla="*/ 484201 w 580141"/>
                <a:gd name="connsiteY14" fmla="*/ 1018658 h 1640259"/>
                <a:gd name="connsiteX15" fmla="*/ 184579 w 580141"/>
                <a:gd name="connsiteY15" fmla="*/ 796670 h 1640259"/>
                <a:gd name="connsiteX16" fmla="*/ 466579 w 580141"/>
                <a:gd name="connsiteY16" fmla="*/ 1043108 h 1640259"/>
                <a:gd name="connsiteX17" fmla="*/ 459783 w 580141"/>
                <a:gd name="connsiteY17" fmla="*/ 1180585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18260 w 580141"/>
                <a:gd name="connsiteY7" fmla="*/ 474167 h 1640259"/>
                <a:gd name="connsiteX8" fmla="*/ 498587 w 580141"/>
                <a:gd name="connsiteY8" fmla="*/ 638313 h 1640259"/>
                <a:gd name="connsiteX9" fmla="*/ 372197 w 580141"/>
                <a:gd name="connsiteY9" fmla="*/ 546723 h 1640259"/>
                <a:gd name="connsiteX10" fmla="*/ 498617 w 580141"/>
                <a:gd name="connsiteY10" fmla="*/ 658378 h 1640259"/>
                <a:gd name="connsiteX11" fmla="*/ 484050 w 580141"/>
                <a:gd name="connsiteY11" fmla="*/ 820768 h 1640259"/>
                <a:gd name="connsiteX12" fmla="*/ 270832 w 580141"/>
                <a:gd name="connsiteY12" fmla="*/ 673942 h 1640259"/>
                <a:gd name="connsiteX13" fmla="*/ 478917 w 580141"/>
                <a:gd name="connsiteY13" fmla="*/ 852794 h 1640259"/>
                <a:gd name="connsiteX14" fmla="*/ 469294 w 580141"/>
                <a:gd name="connsiteY14" fmla="*/ 1003356 h 1640259"/>
                <a:gd name="connsiteX15" fmla="*/ 184579 w 580141"/>
                <a:gd name="connsiteY15" fmla="*/ 796670 h 1640259"/>
                <a:gd name="connsiteX16" fmla="*/ 466579 w 580141"/>
                <a:gd name="connsiteY16" fmla="*/ 1043108 h 1640259"/>
                <a:gd name="connsiteX17" fmla="*/ 459783 w 580141"/>
                <a:gd name="connsiteY17" fmla="*/ 1180585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11048 w 580141"/>
                <a:gd name="connsiteY5" fmla="*/ 431982 h 1640259"/>
                <a:gd name="connsiteX6" fmla="*/ 440807 w 580141"/>
                <a:gd name="connsiteY6" fmla="*/ 401948 h 1640259"/>
                <a:gd name="connsiteX7" fmla="*/ 518260 w 580141"/>
                <a:gd name="connsiteY7" fmla="*/ 474167 h 1640259"/>
                <a:gd name="connsiteX8" fmla="*/ 498587 w 580141"/>
                <a:gd name="connsiteY8" fmla="*/ 638313 h 1640259"/>
                <a:gd name="connsiteX9" fmla="*/ 372197 w 580141"/>
                <a:gd name="connsiteY9" fmla="*/ 546723 h 1640259"/>
                <a:gd name="connsiteX10" fmla="*/ 498617 w 580141"/>
                <a:gd name="connsiteY10" fmla="*/ 658378 h 1640259"/>
                <a:gd name="connsiteX11" fmla="*/ 484050 w 580141"/>
                <a:gd name="connsiteY11" fmla="*/ 820768 h 1640259"/>
                <a:gd name="connsiteX12" fmla="*/ 270832 w 580141"/>
                <a:gd name="connsiteY12" fmla="*/ 673942 h 1640259"/>
                <a:gd name="connsiteX13" fmla="*/ 478917 w 580141"/>
                <a:gd name="connsiteY13" fmla="*/ 852794 h 1640259"/>
                <a:gd name="connsiteX14" fmla="*/ 469294 w 580141"/>
                <a:gd name="connsiteY14" fmla="*/ 1003356 h 1640259"/>
                <a:gd name="connsiteX15" fmla="*/ 184579 w 580141"/>
                <a:gd name="connsiteY15" fmla="*/ 796670 h 1640259"/>
                <a:gd name="connsiteX16" fmla="*/ 466579 w 580141"/>
                <a:gd name="connsiteY16" fmla="*/ 1043108 h 1640259"/>
                <a:gd name="connsiteX17" fmla="*/ 459783 w 580141"/>
                <a:gd name="connsiteY17" fmla="*/ 1180585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2162"/>
                <a:gd name="connsiteY0" fmla="*/ 54028 h 1639548"/>
                <a:gd name="connsiteX1" fmla="*/ 536842 w 582162"/>
                <a:gd name="connsiteY1" fmla="*/ 262190 h 1639548"/>
                <a:gd name="connsiteX2" fmla="*/ 488816 w 582162"/>
                <a:gd name="connsiteY2" fmla="*/ 247571 h 1639548"/>
                <a:gd name="connsiteX3" fmla="*/ 532877 w 582162"/>
                <a:gd name="connsiteY3" fmla="*/ 295437 h 1639548"/>
                <a:gd name="connsiteX4" fmla="*/ 511048 w 582162"/>
                <a:gd name="connsiteY4" fmla="*/ 431271 h 1639548"/>
                <a:gd name="connsiteX5" fmla="*/ 440807 w 582162"/>
                <a:gd name="connsiteY5" fmla="*/ 401237 h 1639548"/>
                <a:gd name="connsiteX6" fmla="*/ 518260 w 582162"/>
                <a:gd name="connsiteY6" fmla="*/ 473456 h 1639548"/>
                <a:gd name="connsiteX7" fmla="*/ 498587 w 582162"/>
                <a:gd name="connsiteY7" fmla="*/ 637602 h 1639548"/>
                <a:gd name="connsiteX8" fmla="*/ 372197 w 582162"/>
                <a:gd name="connsiteY8" fmla="*/ 546012 h 1639548"/>
                <a:gd name="connsiteX9" fmla="*/ 498617 w 582162"/>
                <a:gd name="connsiteY9" fmla="*/ 657667 h 1639548"/>
                <a:gd name="connsiteX10" fmla="*/ 484050 w 582162"/>
                <a:gd name="connsiteY10" fmla="*/ 820057 h 1639548"/>
                <a:gd name="connsiteX11" fmla="*/ 270832 w 582162"/>
                <a:gd name="connsiteY11" fmla="*/ 673231 h 1639548"/>
                <a:gd name="connsiteX12" fmla="*/ 478917 w 582162"/>
                <a:gd name="connsiteY12" fmla="*/ 852083 h 1639548"/>
                <a:gd name="connsiteX13" fmla="*/ 469294 w 582162"/>
                <a:gd name="connsiteY13" fmla="*/ 1002645 h 1639548"/>
                <a:gd name="connsiteX14" fmla="*/ 184579 w 582162"/>
                <a:gd name="connsiteY14" fmla="*/ 795959 h 1639548"/>
                <a:gd name="connsiteX15" fmla="*/ 466579 w 582162"/>
                <a:gd name="connsiteY15" fmla="*/ 1042397 h 1639548"/>
                <a:gd name="connsiteX16" fmla="*/ 459783 w 582162"/>
                <a:gd name="connsiteY16" fmla="*/ 1179874 h 1639548"/>
                <a:gd name="connsiteX17" fmla="*/ 119129 w 582162"/>
                <a:gd name="connsiteY17" fmla="*/ 943486 h 1639548"/>
                <a:gd name="connsiteX18" fmla="*/ 467006 w 582162"/>
                <a:gd name="connsiteY18" fmla="*/ 1228896 h 1639548"/>
                <a:gd name="connsiteX19" fmla="*/ 480083 w 582162"/>
                <a:gd name="connsiteY19" fmla="*/ 1383852 h 1639548"/>
                <a:gd name="connsiteX20" fmla="*/ 184579 w 582162"/>
                <a:gd name="connsiteY20" fmla="*/ 1186679 h 1639548"/>
                <a:gd name="connsiteX21" fmla="*/ 480050 w 582162"/>
                <a:gd name="connsiteY21" fmla="*/ 1411085 h 1639548"/>
                <a:gd name="connsiteX22" fmla="*/ 552481 w 582162"/>
                <a:gd name="connsiteY22" fmla="*/ 1639356 h 1639548"/>
                <a:gd name="connsiteX23" fmla="*/ 103908 w 582162"/>
                <a:gd name="connsiteY23" fmla="*/ 1411291 h 1639548"/>
                <a:gd name="connsiteX24" fmla="*/ 550099 w 582162"/>
                <a:gd name="connsiteY24" fmla="*/ 54028 h 1639548"/>
                <a:gd name="connsiteX0" fmla="*/ 550099 w 582162"/>
                <a:gd name="connsiteY0" fmla="*/ 54028 h 1639548"/>
                <a:gd name="connsiteX1" fmla="*/ 536842 w 582162"/>
                <a:gd name="connsiteY1" fmla="*/ 262190 h 1639548"/>
                <a:gd name="connsiteX2" fmla="*/ 488816 w 582162"/>
                <a:gd name="connsiteY2" fmla="*/ 247571 h 1639548"/>
                <a:gd name="connsiteX3" fmla="*/ 532877 w 582162"/>
                <a:gd name="connsiteY3" fmla="*/ 295437 h 1639548"/>
                <a:gd name="connsiteX4" fmla="*/ 526021 w 582162"/>
                <a:gd name="connsiteY4" fmla="*/ 441538 h 1639548"/>
                <a:gd name="connsiteX5" fmla="*/ 440807 w 582162"/>
                <a:gd name="connsiteY5" fmla="*/ 401237 h 1639548"/>
                <a:gd name="connsiteX6" fmla="*/ 518260 w 582162"/>
                <a:gd name="connsiteY6" fmla="*/ 473456 h 1639548"/>
                <a:gd name="connsiteX7" fmla="*/ 498587 w 582162"/>
                <a:gd name="connsiteY7" fmla="*/ 637602 h 1639548"/>
                <a:gd name="connsiteX8" fmla="*/ 372197 w 582162"/>
                <a:gd name="connsiteY8" fmla="*/ 546012 h 1639548"/>
                <a:gd name="connsiteX9" fmla="*/ 498617 w 582162"/>
                <a:gd name="connsiteY9" fmla="*/ 657667 h 1639548"/>
                <a:gd name="connsiteX10" fmla="*/ 484050 w 582162"/>
                <a:gd name="connsiteY10" fmla="*/ 820057 h 1639548"/>
                <a:gd name="connsiteX11" fmla="*/ 270832 w 582162"/>
                <a:gd name="connsiteY11" fmla="*/ 673231 h 1639548"/>
                <a:gd name="connsiteX12" fmla="*/ 478917 w 582162"/>
                <a:gd name="connsiteY12" fmla="*/ 852083 h 1639548"/>
                <a:gd name="connsiteX13" fmla="*/ 469294 w 582162"/>
                <a:gd name="connsiteY13" fmla="*/ 1002645 h 1639548"/>
                <a:gd name="connsiteX14" fmla="*/ 184579 w 582162"/>
                <a:gd name="connsiteY14" fmla="*/ 795959 h 1639548"/>
                <a:gd name="connsiteX15" fmla="*/ 466579 w 582162"/>
                <a:gd name="connsiteY15" fmla="*/ 1042397 h 1639548"/>
                <a:gd name="connsiteX16" fmla="*/ 459783 w 582162"/>
                <a:gd name="connsiteY16" fmla="*/ 1179874 h 1639548"/>
                <a:gd name="connsiteX17" fmla="*/ 119129 w 582162"/>
                <a:gd name="connsiteY17" fmla="*/ 943486 h 1639548"/>
                <a:gd name="connsiteX18" fmla="*/ 467006 w 582162"/>
                <a:gd name="connsiteY18" fmla="*/ 1228896 h 1639548"/>
                <a:gd name="connsiteX19" fmla="*/ 480083 w 582162"/>
                <a:gd name="connsiteY19" fmla="*/ 1383852 h 1639548"/>
                <a:gd name="connsiteX20" fmla="*/ 184579 w 582162"/>
                <a:gd name="connsiteY20" fmla="*/ 1186679 h 1639548"/>
                <a:gd name="connsiteX21" fmla="*/ 480050 w 582162"/>
                <a:gd name="connsiteY21" fmla="*/ 1411085 h 1639548"/>
                <a:gd name="connsiteX22" fmla="*/ 552481 w 582162"/>
                <a:gd name="connsiteY22" fmla="*/ 1639356 h 1639548"/>
                <a:gd name="connsiteX23" fmla="*/ 103908 w 582162"/>
                <a:gd name="connsiteY23" fmla="*/ 1411291 h 1639548"/>
                <a:gd name="connsiteX24" fmla="*/ 550099 w 582162"/>
                <a:gd name="connsiteY24" fmla="*/ 54028 h 1639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82162" h="1639548">
                  <a:moveTo>
                    <a:pt x="550099" y="54028"/>
                  </a:moveTo>
                  <a:cubicBezTo>
                    <a:pt x="624739" y="-134938"/>
                    <a:pt x="547056" y="229933"/>
                    <a:pt x="536842" y="262190"/>
                  </a:cubicBezTo>
                  <a:cubicBezTo>
                    <a:pt x="526628" y="294447"/>
                    <a:pt x="489477" y="242030"/>
                    <a:pt x="488816" y="247571"/>
                  </a:cubicBezTo>
                  <a:lnTo>
                    <a:pt x="532877" y="295437"/>
                  </a:lnTo>
                  <a:cubicBezTo>
                    <a:pt x="532967" y="355079"/>
                    <a:pt x="525931" y="381896"/>
                    <a:pt x="526021" y="441538"/>
                  </a:cubicBezTo>
                  <a:lnTo>
                    <a:pt x="440807" y="401237"/>
                  </a:lnTo>
                  <a:lnTo>
                    <a:pt x="518260" y="473456"/>
                  </a:lnTo>
                  <a:lnTo>
                    <a:pt x="498587" y="637602"/>
                  </a:lnTo>
                  <a:lnTo>
                    <a:pt x="372197" y="546012"/>
                  </a:lnTo>
                  <a:lnTo>
                    <a:pt x="498617" y="657667"/>
                  </a:lnTo>
                  <a:cubicBezTo>
                    <a:pt x="498709" y="718576"/>
                    <a:pt x="483958" y="759148"/>
                    <a:pt x="484050" y="820057"/>
                  </a:cubicBezTo>
                  <a:lnTo>
                    <a:pt x="270832" y="673231"/>
                  </a:lnTo>
                  <a:lnTo>
                    <a:pt x="478917" y="852083"/>
                  </a:lnTo>
                  <a:lnTo>
                    <a:pt x="469294" y="1002645"/>
                  </a:lnTo>
                  <a:lnTo>
                    <a:pt x="184579" y="795959"/>
                  </a:lnTo>
                  <a:lnTo>
                    <a:pt x="466579" y="1042397"/>
                  </a:lnTo>
                  <a:lnTo>
                    <a:pt x="459783" y="1179874"/>
                  </a:lnTo>
                  <a:lnTo>
                    <a:pt x="119129" y="943486"/>
                  </a:lnTo>
                  <a:lnTo>
                    <a:pt x="467006" y="1228896"/>
                  </a:lnTo>
                  <a:cubicBezTo>
                    <a:pt x="467092" y="1286367"/>
                    <a:pt x="479997" y="1326381"/>
                    <a:pt x="480083" y="1383852"/>
                  </a:cubicBezTo>
                  <a:lnTo>
                    <a:pt x="184579" y="1186679"/>
                  </a:lnTo>
                  <a:lnTo>
                    <a:pt x="480050" y="1411085"/>
                  </a:lnTo>
                  <a:cubicBezTo>
                    <a:pt x="480132" y="1465879"/>
                    <a:pt x="497607" y="1538525"/>
                    <a:pt x="552481" y="1639356"/>
                  </a:cubicBezTo>
                  <a:cubicBezTo>
                    <a:pt x="331520" y="1644295"/>
                    <a:pt x="189138" y="1553987"/>
                    <a:pt x="103908" y="1411291"/>
                  </a:cubicBezTo>
                  <a:cubicBezTo>
                    <a:pt x="-144138" y="987527"/>
                    <a:pt x="70524" y="647047"/>
                    <a:pt x="550099" y="54028"/>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7" name="Freeform 19">
              <a:extLst>
                <a:ext uri="{FF2B5EF4-FFF2-40B4-BE49-F238E27FC236}">
                  <a16:creationId xmlns:a16="http://schemas.microsoft.com/office/drawing/2014/main" id="{30C1B44E-B1D7-459F-84E1-24E1166F2447}"/>
                </a:ext>
              </a:extLst>
            </p:cNvPr>
            <p:cNvSpPr/>
            <p:nvPr/>
          </p:nvSpPr>
          <p:spPr>
            <a:xfrm rot="3762166">
              <a:off x="10320199" y="4082006"/>
              <a:ext cx="352120" cy="991677"/>
            </a:xfrm>
            <a:custGeom>
              <a:avLst/>
              <a:gdLst>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51056 w 552481"/>
                <a:gd name="connsiteY9" fmla="*/ 637056 h 1585520"/>
                <a:gd name="connsiteX10" fmla="*/ 551331 w 552481"/>
                <a:gd name="connsiteY10" fmla="*/ 819782 h 1585520"/>
                <a:gd name="connsiteX11" fmla="*/ 270832 w 552481"/>
                <a:gd name="connsiteY11" fmla="*/ 619203 h 1585520"/>
                <a:gd name="connsiteX12" fmla="*/ 551364 w 552481"/>
                <a:gd name="connsiteY12" fmla="*/ 841805 h 1585520"/>
                <a:gd name="connsiteX13" fmla="*/ 551613 w 552481"/>
                <a:gd name="connsiteY13" fmla="*/ 1007603 h 1585520"/>
                <a:gd name="connsiteX14" fmla="*/ 184579 w 552481"/>
                <a:gd name="connsiteY14" fmla="*/ 741931 h 1585520"/>
                <a:gd name="connsiteX15" fmla="*/ 551646 w 552481"/>
                <a:gd name="connsiteY15" fmla="*/ 1029766 h 1585520"/>
                <a:gd name="connsiteX16" fmla="*/ 551910 w 552481"/>
                <a:gd name="connsiteY16" fmla="*/ 1205103 h 1585520"/>
                <a:gd name="connsiteX17" fmla="*/ 119129 w 552481"/>
                <a:gd name="connsiteY17" fmla="*/ 889458 h 1585520"/>
                <a:gd name="connsiteX18" fmla="*/ 551942 w 552481"/>
                <a:gd name="connsiteY18" fmla="*/ 1226335 h 1585520"/>
                <a:gd name="connsiteX19" fmla="*/ 552201 w 552481"/>
                <a:gd name="connsiteY19" fmla="*/ 1398749 h 1585520"/>
                <a:gd name="connsiteX20" fmla="*/ 184579 w 552481"/>
                <a:gd name="connsiteY20" fmla="*/ 1132651 h 1585520"/>
                <a:gd name="connsiteX21" fmla="*/ 552234 w 552481"/>
                <a:gd name="connsiteY21" fmla="*/ 1420947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51056 w 552481"/>
                <a:gd name="connsiteY9" fmla="*/ 637056 h 1585520"/>
                <a:gd name="connsiteX10" fmla="*/ 551331 w 552481"/>
                <a:gd name="connsiteY10" fmla="*/ 819782 h 1585520"/>
                <a:gd name="connsiteX11" fmla="*/ 270832 w 552481"/>
                <a:gd name="connsiteY11" fmla="*/ 619203 h 1585520"/>
                <a:gd name="connsiteX12" fmla="*/ 551364 w 552481"/>
                <a:gd name="connsiteY12" fmla="*/ 841805 h 1585520"/>
                <a:gd name="connsiteX13" fmla="*/ 551613 w 552481"/>
                <a:gd name="connsiteY13" fmla="*/ 1007603 h 1585520"/>
                <a:gd name="connsiteX14" fmla="*/ 184579 w 552481"/>
                <a:gd name="connsiteY14" fmla="*/ 741931 h 1585520"/>
                <a:gd name="connsiteX15" fmla="*/ 551646 w 552481"/>
                <a:gd name="connsiteY15" fmla="*/ 1029766 h 1585520"/>
                <a:gd name="connsiteX16" fmla="*/ 551910 w 552481"/>
                <a:gd name="connsiteY16" fmla="*/ 1205103 h 1585520"/>
                <a:gd name="connsiteX17" fmla="*/ 119129 w 552481"/>
                <a:gd name="connsiteY17" fmla="*/ 889458 h 1585520"/>
                <a:gd name="connsiteX18" fmla="*/ 551942 w 552481"/>
                <a:gd name="connsiteY18" fmla="*/ 1226335 h 1585520"/>
                <a:gd name="connsiteX19" fmla="*/ 552201 w 552481"/>
                <a:gd name="connsiteY19" fmla="*/ 1398749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51056 w 552481"/>
                <a:gd name="connsiteY9" fmla="*/ 637056 h 1585520"/>
                <a:gd name="connsiteX10" fmla="*/ 551331 w 552481"/>
                <a:gd name="connsiteY10" fmla="*/ 819782 h 1585520"/>
                <a:gd name="connsiteX11" fmla="*/ 270832 w 552481"/>
                <a:gd name="connsiteY11" fmla="*/ 619203 h 1585520"/>
                <a:gd name="connsiteX12" fmla="*/ 551364 w 552481"/>
                <a:gd name="connsiteY12" fmla="*/ 841805 h 1585520"/>
                <a:gd name="connsiteX13" fmla="*/ 551613 w 552481"/>
                <a:gd name="connsiteY13" fmla="*/ 1007603 h 1585520"/>
                <a:gd name="connsiteX14" fmla="*/ 184579 w 552481"/>
                <a:gd name="connsiteY14" fmla="*/ 741931 h 1585520"/>
                <a:gd name="connsiteX15" fmla="*/ 551646 w 552481"/>
                <a:gd name="connsiteY15" fmla="*/ 1029766 h 1585520"/>
                <a:gd name="connsiteX16" fmla="*/ 551910 w 552481"/>
                <a:gd name="connsiteY16" fmla="*/ 1205103 h 1585520"/>
                <a:gd name="connsiteX17" fmla="*/ 119129 w 552481"/>
                <a:gd name="connsiteY17" fmla="*/ 889458 h 1585520"/>
                <a:gd name="connsiteX18" fmla="*/ 551942 w 552481"/>
                <a:gd name="connsiteY18" fmla="*/ 1226335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51056 w 552481"/>
                <a:gd name="connsiteY9" fmla="*/ 637056 h 1585520"/>
                <a:gd name="connsiteX10" fmla="*/ 551331 w 552481"/>
                <a:gd name="connsiteY10" fmla="*/ 819782 h 1585520"/>
                <a:gd name="connsiteX11" fmla="*/ 270832 w 552481"/>
                <a:gd name="connsiteY11" fmla="*/ 619203 h 1585520"/>
                <a:gd name="connsiteX12" fmla="*/ 551364 w 552481"/>
                <a:gd name="connsiteY12" fmla="*/ 841805 h 1585520"/>
                <a:gd name="connsiteX13" fmla="*/ 551613 w 552481"/>
                <a:gd name="connsiteY13" fmla="*/ 1007603 h 1585520"/>
                <a:gd name="connsiteX14" fmla="*/ 184579 w 552481"/>
                <a:gd name="connsiteY14" fmla="*/ 741931 h 1585520"/>
                <a:gd name="connsiteX15" fmla="*/ 551646 w 552481"/>
                <a:gd name="connsiteY15" fmla="*/ 1029766 h 1585520"/>
                <a:gd name="connsiteX16" fmla="*/ 551910 w 552481"/>
                <a:gd name="connsiteY16" fmla="*/ 1205103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51056 w 552481"/>
                <a:gd name="connsiteY9" fmla="*/ 637056 h 1585520"/>
                <a:gd name="connsiteX10" fmla="*/ 551331 w 552481"/>
                <a:gd name="connsiteY10" fmla="*/ 819782 h 1585520"/>
                <a:gd name="connsiteX11" fmla="*/ 270832 w 552481"/>
                <a:gd name="connsiteY11" fmla="*/ 619203 h 1585520"/>
                <a:gd name="connsiteX12" fmla="*/ 551364 w 552481"/>
                <a:gd name="connsiteY12" fmla="*/ 841805 h 1585520"/>
                <a:gd name="connsiteX13" fmla="*/ 551613 w 552481"/>
                <a:gd name="connsiteY13" fmla="*/ 1007603 h 1585520"/>
                <a:gd name="connsiteX14" fmla="*/ 184579 w 552481"/>
                <a:gd name="connsiteY14" fmla="*/ 741931 h 1585520"/>
                <a:gd name="connsiteX15" fmla="*/ 551646 w 552481"/>
                <a:gd name="connsiteY15" fmla="*/ 1029766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51056 w 552481"/>
                <a:gd name="connsiteY9" fmla="*/ 637056 h 1585520"/>
                <a:gd name="connsiteX10" fmla="*/ 551331 w 552481"/>
                <a:gd name="connsiteY10" fmla="*/ 819782 h 1585520"/>
                <a:gd name="connsiteX11" fmla="*/ 270832 w 552481"/>
                <a:gd name="connsiteY11" fmla="*/ 619203 h 1585520"/>
                <a:gd name="connsiteX12" fmla="*/ 551364 w 552481"/>
                <a:gd name="connsiteY12" fmla="*/ 841805 h 1585520"/>
                <a:gd name="connsiteX13" fmla="*/ 551613 w 552481"/>
                <a:gd name="connsiteY13" fmla="*/ 1007603 h 1585520"/>
                <a:gd name="connsiteX14" fmla="*/ 184579 w 552481"/>
                <a:gd name="connsiteY14" fmla="*/ 741931 h 1585520"/>
                <a:gd name="connsiteX15" fmla="*/ 521700 w 552481"/>
                <a:gd name="connsiteY15" fmla="*/ 1009232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51056 w 552481"/>
                <a:gd name="connsiteY9" fmla="*/ 637056 h 1585520"/>
                <a:gd name="connsiteX10" fmla="*/ 551331 w 552481"/>
                <a:gd name="connsiteY10" fmla="*/ 819782 h 1585520"/>
                <a:gd name="connsiteX11" fmla="*/ 270832 w 552481"/>
                <a:gd name="connsiteY11" fmla="*/ 619203 h 1585520"/>
                <a:gd name="connsiteX12" fmla="*/ 551364 w 552481"/>
                <a:gd name="connsiteY12" fmla="*/ 841805 h 1585520"/>
                <a:gd name="connsiteX13" fmla="*/ 534221 w 552481"/>
                <a:gd name="connsiteY13" fmla="*/ 989751 h 1585520"/>
                <a:gd name="connsiteX14" fmla="*/ 184579 w 552481"/>
                <a:gd name="connsiteY14" fmla="*/ 741931 h 1585520"/>
                <a:gd name="connsiteX15" fmla="*/ 521700 w 552481"/>
                <a:gd name="connsiteY15" fmla="*/ 1009232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51056 w 552481"/>
                <a:gd name="connsiteY9" fmla="*/ 637056 h 1585520"/>
                <a:gd name="connsiteX10" fmla="*/ 551331 w 552481"/>
                <a:gd name="connsiteY10" fmla="*/ 819782 h 1585520"/>
                <a:gd name="connsiteX11" fmla="*/ 270832 w 552481"/>
                <a:gd name="connsiteY11" fmla="*/ 619203 h 1585520"/>
                <a:gd name="connsiteX12" fmla="*/ 501344 w 552481"/>
                <a:gd name="connsiteY12" fmla="*/ 815973 h 1585520"/>
                <a:gd name="connsiteX13" fmla="*/ 534221 w 552481"/>
                <a:gd name="connsiteY13" fmla="*/ 989751 h 1585520"/>
                <a:gd name="connsiteX14" fmla="*/ 184579 w 552481"/>
                <a:gd name="connsiteY14" fmla="*/ 741931 h 1585520"/>
                <a:gd name="connsiteX15" fmla="*/ 521700 w 552481"/>
                <a:gd name="connsiteY15" fmla="*/ 1009232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51056 w 552481"/>
                <a:gd name="connsiteY9" fmla="*/ 637056 h 1585520"/>
                <a:gd name="connsiteX10" fmla="*/ 508896 w 552481"/>
                <a:gd name="connsiteY10" fmla="*/ 791532 h 1585520"/>
                <a:gd name="connsiteX11" fmla="*/ 270832 w 552481"/>
                <a:gd name="connsiteY11" fmla="*/ 619203 h 1585520"/>
                <a:gd name="connsiteX12" fmla="*/ 501344 w 552481"/>
                <a:gd name="connsiteY12" fmla="*/ 815973 h 1585520"/>
                <a:gd name="connsiteX13" fmla="*/ 534221 w 552481"/>
                <a:gd name="connsiteY13" fmla="*/ 989751 h 1585520"/>
                <a:gd name="connsiteX14" fmla="*/ 184579 w 552481"/>
                <a:gd name="connsiteY14" fmla="*/ 741931 h 1585520"/>
                <a:gd name="connsiteX15" fmla="*/ 521700 w 552481"/>
                <a:gd name="connsiteY15" fmla="*/ 1009232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21176 w 552481"/>
                <a:gd name="connsiteY9" fmla="*/ 611487 h 1585520"/>
                <a:gd name="connsiteX10" fmla="*/ 508896 w 552481"/>
                <a:gd name="connsiteY10" fmla="*/ 791532 h 1585520"/>
                <a:gd name="connsiteX11" fmla="*/ 270832 w 552481"/>
                <a:gd name="connsiteY11" fmla="*/ 619203 h 1585520"/>
                <a:gd name="connsiteX12" fmla="*/ 501344 w 552481"/>
                <a:gd name="connsiteY12" fmla="*/ 815973 h 1585520"/>
                <a:gd name="connsiteX13" fmla="*/ 534221 w 552481"/>
                <a:gd name="connsiteY13" fmla="*/ 989751 h 1585520"/>
                <a:gd name="connsiteX14" fmla="*/ 184579 w 552481"/>
                <a:gd name="connsiteY14" fmla="*/ 741931 h 1585520"/>
                <a:gd name="connsiteX15" fmla="*/ 521700 w 552481"/>
                <a:gd name="connsiteY15" fmla="*/ 1009232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23630 w 552481"/>
                <a:gd name="connsiteY7" fmla="*/ 593972 h 1585520"/>
                <a:gd name="connsiteX8" fmla="*/ 372197 w 552481"/>
                <a:gd name="connsiteY8" fmla="*/ 491984 h 1585520"/>
                <a:gd name="connsiteX9" fmla="*/ 521176 w 552481"/>
                <a:gd name="connsiteY9" fmla="*/ 611487 h 1585520"/>
                <a:gd name="connsiteX10" fmla="*/ 508896 w 552481"/>
                <a:gd name="connsiteY10" fmla="*/ 791532 h 1585520"/>
                <a:gd name="connsiteX11" fmla="*/ 270832 w 552481"/>
                <a:gd name="connsiteY11" fmla="*/ 619203 h 1585520"/>
                <a:gd name="connsiteX12" fmla="*/ 501344 w 552481"/>
                <a:gd name="connsiteY12" fmla="*/ 815973 h 1585520"/>
                <a:gd name="connsiteX13" fmla="*/ 534221 w 552481"/>
                <a:gd name="connsiteY13" fmla="*/ 989751 h 1585520"/>
                <a:gd name="connsiteX14" fmla="*/ 184579 w 552481"/>
                <a:gd name="connsiteY14" fmla="*/ 741931 h 1585520"/>
                <a:gd name="connsiteX15" fmla="*/ 521700 w 552481"/>
                <a:gd name="connsiteY15" fmla="*/ 1009232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30748 w 552481"/>
                <a:gd name="connsiteY6" fmla="*/ 427144 h 1585520"/>
                <a:gd name="connsiteX7" fmla="*/ 523630 w 552481"/>
                <a:gd name="connsiteY7" fmla="*/ 593972 h 1585520"/>
                <a:gd name="connsiteX8" fmla="*/ 372197 w 552481"/>
                <a:gd name="connsiteY8" fmla="*/ 491984 h 1585520"/>
                <a:gd name="connsiteX9" fmla="*/ 521176 w 552481"/>
                <a:gd name="connsiteY9" fmla="*/ 611487 h 1585520"/>
                <a:gd name="connsiteX10" fmla="*/ 508896 w 552481"/>
                <a:gd name="connsiteY10" fmla="*/ 791532 h 1585520"/>
                <a:gd name="connsiteX11" fmla="*/ 270832 w 552481"/>
                <a:gd name="connsiteY11" fmla="*/ 619203 h 1585520"/>
                <a:gd name="connsiteX12" fmla="*/ 501344 w 552481"/>
                <a:gd name="connsiteY12" fmla="*/ 815973 h 1585520"/>
                <a:gd name="connsiteX13" fmla="*/ 534221 w 552481"/>
                <a:gd name="connsiteY13" fmla="*/ 989751 h 1585520"/>
                <a:gd name="connsiteX14" fmla="*/ 184579 w 552481"/>
                <a:gd name="connsiteY14" fmla="*/ 741931 h 1585520"/>
                <a:gd name="connsiteX15" fmla="*/ 521700 w 552481"/>
                <a:gd name="connsiteY15" fmla="*/ 1009232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28440 w 552481"/>
                <a:gd name="connsiteY4" fmla="*/ 395095 h 1585520"/>
                <a:gd name="connsiteX5" fmla="*/ 440807 w 552481"/>
                <a:gd name="connsiteY5" fmla="*/ 347209 h 1585520"/>
                <a:gd name="connsiteX6" fmla="*/ 530748 w 552481"/>
                <a:gd name="connsiteY6" fmla="*/ 427144 h 1585520"/>
                <a:gd name="connsiteX7" fmla="*/ 523630 w 552481"/>
                <a:gd name="connsiteY7" fmla="*/ 593972 h 1585520"/>
                <a:gd name="connsiteX8" fmla="*/ 372197 w 552481"/>
                <a:gd name="connsiteY8" fmla="*/ 491984 h 1585520"/>
                <a:gd name="connsiteX9" fmla="*/ 521176 w 552481"/>
                <a:gd name="connsiteY9" fmla="*/ 611487 h 1585520"/>
                <a:gd name="connsiteX10" fmla="*/ 508896 w 552481"/>
                <a:gd name="connsiteY10" fmla="*/ 791532 h 1585520"/>
                <a:gd name="connsiteX11" fmla="*/ 270832 w 552481"/>
                <a:gd name="connsiteY11" fmla="*/ 619203 h 1585520"/>
                <a:gd name="connsiteX12" fmla="*/ 501344 w 552481"/>
                <a:gd name="connsiteY12" fmla="*/ 815973 h 1585520"/>
                <a:gd name="connsiteX13" fmla="*/ 534221 w 552481"/>
                <a:gd name="connsiteY13" fmla="*/ 989751 h 1585520"/>
                <a:gd name="connsiteX14" fmla="*/ 184579 w 552481"/>
                <a:gd name="connsiteY14" fmla="*/ 741931 h 1585520"/>
                <a:gd name="connsiteX15" fmla="*/ 521700 w 552481"/>
                <a:gd name="connsiteY15" fmla="*/ 1009232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32877 w 552481"/>
                <a:gd name="connsiteY3" fmla="*/ 241409 h 1585520"/>
                <a:gd name="connsiteX4" fmla="*/ 528440 w 552481"/>
                <a:gd name="connsiteY4" fmla="*/ 395095 h 1585520"/>
                <a:gd name="connsiteX5" fmla="*/ 440807 w 552481"/>
                <a:gd name="connsiteY5" fmla="*/ 347209 h 1585520"/>
                <a:gd name="connsiteX6" fmla="*/ 530748 w 552481"/>
                <a:gd name="connsiteY6" fmla="*/ 427144 h 1585520"/>
                <a:gd name="connsiteX7" fmla="*/ 523630 w 552481"/>
                <a:gd name="connsiteY7" fmla="*/ 593972 h 1585520"/>
                <a:gd name="connsiteX8" fmla="*/ 372197 w 552481"/>
                <a:gd name="connsiteY8" fmla="*/ 491984 h 1585520"/>
                <a:gd name="connsiteX9" fmla="*/ 521176 w 552481"/>
                <a:gd name="connsiteY9" fmla="*/ 611487 h 1585520"/>
                <a:gd name="connsiteX10" fmla="*/ 508896 w 552481"/>
                <a:gd name="connsiteY10" fmla="*/ 791532 h 1585520"/>
                <a:gd name="connsiteX11" fmla="*/ 270832 w 552481"/>
                <a:gd name="connsiteY11" fmla="*/ 619203 h 1585520"/>
                <a:gd name="connsiteX12" fmla="*/ 501344 w 552481"/>
                <a:gd name="connsiteY12" fmla="*/ 815973 h 1585520"/>
                <a:gd name="connsiteX13" fmla="*/ 534221 w 552481"/>
                <a:gd name="connsiteY13" fmla="*/ 989751 h 1585520"/>
                <a:gd name="connsiteX14" fmla="*/ 184579 w 552481"/>
                <a:gd name="connsiteY14" fmla="*/ 741931 h 1585520"/>
                <a:gd name="connsiteX15" fmla="*/ 521700 w 552481"/>
                <a:gd name="connsiteY15" fmla="*/ 1009232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523630 w 580141"/>
                <a:gd name="connsiteY8" fmla="*/ 648711 h 1640259"/>
                <a:gd name="connsiteX9" fmla="*/ 372197 w 580141"/>
                <a:gd name="connsiteY9" fmla="*/ 546723 h 1640259"/>
                <a:gd name="connsiteX10" fmla="*/ 521176 w 580141"/>
                <a:gd name="connsiteY10" fmla="*/ 666226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534221 w 580141"/>
                <a:gd name="connsiteY14" fmla="*/ 1044490 h 1640259"/>
                <a:gd name="connsiteX15" fmla="*/ 184579 w 580141"/>
                <a:gd name="connsiteY15" fmla="*/ 796670 h 1640259"/>
                <a:gd name="connsiteX16" fmla="*/ 521700 w 580141"/>
                <a:gd name="connsiteY16" fmla="*/ 1063971 h 1640259"/>
                <a:gd name="connsiteX17" fmla="*/ 507056 w 580141"/>
                <a:gd name="connsiteY17" fmla="*/ 1224006 h 1640259"/>
                <a:gd name="connsiteX18" fmla="*/ 119129 w 580141"/>
                <a:gd name="connsiteY18" fmla="*/ 944197 h 1640259"/>
                <a:gd name="connsiteX19" fmla="*/ 504472 w 580141"/>
                <a:gd name="connsiteY19" fmla="*/ 1252757 h 1640259"/>
                <a:gd name="connsiteX20" fmla="*/ 519836 w 580141"/>
                <a:gd name="connsiteY20" fmla="*/ 1425369 h 1640259"/>
                <a:gd name="connsiteX21" fmla="*/ 184579 w 580141"/>
                <a:gd name="connsiteY21" fmla="*/ 1187390 h 1640259"/>
                <a:gd name="connsiteX22" fmla="*/ 509865 w 580141"/>
                <a:gd name="connsiteY22" fmla="*/ 1442400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523630 w 580141"/>
                <a:gd name="connsiteY8" fmla="*/ 648711 h 1640259"/>
                <a:gd name="connsiteX9" fmla="*/ 372197 w 580141"/>
                <a:gd name="connsiteY9" fmla="*/ 546723 h 1640259"/>
                <a:gd name="connsiteX10" fmla="*/ 521176 w 580141"/>
                <a:gd name="connsiteY10" fmla="*/ 666226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521700 w 580141"/>
                <a:gd name="connsiteY16" fmla="*/ 1063971 h 1640259"/>
                <a:gd name="connsiteX17" fmla="*/ 507056 w 580141"/>
                <a:gd name="connsiteY17" fmla="*/ 1224006 h 1640259"/>
                <a:gd name="connsiteX18" fmla="*/ 119129 w 580141"/>
                <a:gd name="connsiteY18" fmla="*/ 944197 h 1640259"/>
                <a:gd name="connsiteX19" fmla="*/ 504472 w 580141"/>
                <a:gd name="connsiteY19" fmla="*/ 1252757 h 1640259"/>
                <a:gd name="connsiteX20" fmla="*/ 519836 w 580141"/>
                <a:gd name="connsiteY20" fmla="*/ 1425369 h 1640259"/>
                <a:gd name="connsiteX21" fmla="*/ 184579 w 580141"/>
                <a:gd name="connsiteY21" fmla="*/ 1187390 h 1640259"/>
                <a:gd name="connsiteX22" fmla="*/ 509865 w 580141"/>
                <a:gd name="connsiteY22" fmla="*/ 1442400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523630 w 580141"/>
                <a:gd name="connsiteY8" fmla="*/ 648711 h 1640259"/>
                <a:gd name="connsiteX9" fmla="*/ 372197 w 580141"/>
                <a:gd name="connsiteY9" fmla="*/ 546723 h 1640259"/>
                <a:gd name="connsiteX10" fmla="*/ 521176 w 580141"/>
                <a:gd name="connsiteY10" fmla="*/ 666226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507056 w 580141"/>
                <a:gd name="connsiteY17" fmla="*/ 1224006 h 1640259"/>
                <a:gd name="connsiteX18" fmla="*/ 119129 w 580141"/>
                <a:gd name="connsiteY18" fmla="*/ 944197 h 1640259"/>
                <a:gd name="connsiteX19" fmla="*/ 504472 w 580141"/>
                <a:gd name="connsiteY19" fmla="*/ 1252757 h 1640259"/>
                <a:gd name="connsiteX20" fmla="*/ 519836 w 580141"/>
                <a:gd name="connsiteY20" fmla="*/ 1425369 h 1640259"/>
                <a:gd name="connsiteX21" fmla="*/ 184579 w 580141"/>
                <a:gd name="connsiteY21" fmla="*/ 1187390 h 1640259"/>
                <a:gd name="connsiteX22" fmla="*/ 509865 w 580141"/>
                <a:gd name="connsiteY22" fmla="*/ 1442400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523630 w 580141"/>
                <a:gd name="connsiteY8" fmla="*/ 648711 h 1640259"/>
                <a:gd name="connsiteX9" fmla="*/ 372197 w 580141"/>
                <a:gd name="connsiteY9" fmla="*/ 546723 h 1640259"/>
                <a:gd name="connsiteX10" fmla="*/ 521176 w 580141"/>
                <a:gd name="connsiteY10" fmla="*/ 666226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504472 w 580141"/>
                <a:gd name="connsiteY19" fmla="*/ 1252757 h 1640259"/>
                <a:gd name="connsiteX20" fmla="*/ 519836 w 580141"/>
                <a:gd name="connsiteY20" fmla="*/ 1425369 h 1640259"/>
                <a:gd name="connsiteX21" fmla="*/ 184579 w 580141"/>
                <a:gd name="connsiteY21" fmla="*/ 1187390 h 1640259"/>
                <a:gd name="connsiteX22" fmla="*/ 509865 w 580141"/>
                <a:gd name="connsiteY22" fmla="*/ 1442400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523630 w 580141"/>
                <a:gd name="connsiteY8" fmla="*/ 648711 h 1640259"/>
                <a:gd name="connsiteX9" fmla="*/ 372197 w 580141"/>
                <a:gd name="connsiteY9" fmla="*/ 546723 h 1640259"/>
                <a:gd name="connsiteX10" fmla="*/ 521176 w 580141"/>
                <a:gd name="connsiteY10" fmla="*/ 666226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467006 w 580141"/>
                <a:gd name="connsiteY19" fmla="*/ 1229607 h 1640259"/>
                <a:gd name="connsiteX20" fmla="*/ 519836 w 580141"/>
                <a:gd name="connsiteY20" fmla="*/ 1425369 h 1640259"/>
                <a:gd name="connsiteX21" fmla="*/ 184579 w 580141"/>
                <a:gd name="connsiteY21" fmla="*/ 1187390 h 1640259"/>
                <a:gd name="connsiteX22" fmla="*/ 509865 w 580141"/>
                <a:gd name="connsiteY22" fmla="*/ 1442400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523630 w 580141"/>
                <a:gd name="connsiteY8" fmla="*/ 648711 h 1640259"/>
                <a:gd name="connsiteX9" fmla="*/ 372197 w 580141"/>
                <a:gd name="connsiteY9" fmla="*/ 546723 h 1640259"/>
                <a:gd name="connsiteX10" fmla="*/ 521176 w 580141"/>
                <a:gd name="connsiteY10" fmla="*/ 666226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467006 w 580141"/>
                <a:gd name="connsiteY19" fmla="*/ 1229607 h 1640259"/>
                <a:gd name="connsiteX20" fmla="*/ 519836 w 580141"/>
                <a:gd name="connsiteY20" fmla="*/ 1425369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523630 w 580141"/>
                <a:gd name="connsiteY8" fmla="*/ 648711 h 1640259"/>
                <a:gd name="connsiteX9" fmla="*/ 372197 w 580141"/>
                <a:gd name="connsiteY9" fmla="*/ 546723 h 1640259"/>
                <a:gd name="connsiteX10" fmla="*/ 521176 w 580141"/>
                <a:gd name="connsiteY10" fmla="*/ 666226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467006 w 580141"/>
                <a:gd name="connsiteY19" fmla="*/ 1229607 h 1640259"/>
                <a:gd name="connsiteX20" fmla="*/ 487405 w 580141"/>
                <a:gd name="connsiteY20" fmla="*/ 1402284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523630 w 580141"/>
                <a:gd name="connsiteY8" fmla="*/ 648711 h 1640259"/>
                <a:gd name="connsiteX9" fmla="*/ 372197 w 580141"/>
                <a:gd name="connsiteY9" fmla="*/ 546723 h 1640259"/>
                <a:gd name="connsiteX10" fmla="*/ 521176 w 580141"/>
                <a:gd name="connsiteY10" fmla="*/ 666226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523630 w 580141"/>
                <a:gd name="connsiteY8" fmla="*/ 648711 h 1640259"/>
                <a:gd name="connsiteX9" fmla="*/ 372197 w 580141"/>
                <a:gd name="connsiteY9" fmla="*/ 546723 h 1640259"/>
                <a:gd name="connsiteX10" fmla="*/ 498617 w 580141"/>
                <a:gd name="connsiteY10" fmla="*/ 658378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498587 w 580141"/>
                <a:gd name="connsiteY8" fmla="*/ 638313 h 1640259"/>
                <a:gd name="connsiteX9" fmla="*/ 372197 w 580141"/>
                <a:gd name="connsiteY9" fmla="*/ 546723 h 1640259"/>
                <a:gd name="connsiteX10" fmla="*/ 498617 w 580141"/>
                <a:gd name="connsiteY10" fmla="*/ 658378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18260 w 580141"/>
                <a:gd name="connsiteY7" fmla="*/ 474167 h 1640259"/>
                <a:gd name="connsiteX8" fmla="*/ 498587 w 580141"/>
                <a:gd name="connsiteY8" fmla="*/ 638313 h 1640259"/>
                <a:gd name="connsiteX9" fmla="*/ 372197 w 580141"/>
                <a:gd name="connsiteY9" fmla="*/ 546723 h 1640259"/>
                <a:gd name="connsiteX10" fmla="*/ 498617 w 580141"/>
                <a:gd name="connsiteY10" fmla="*/ 658378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18260 w 580141"/>
                <a:gd name="connsiteY7" fmla="*/ 474167 h 1640259"/>
                <a:gd name="connsiteX8" fmla="*/ 498587 w 580141"/>
                <a:gd name="connsiteY8" fmla="*/ 638313 h 1640259"/>
                <a:gd name="connsiteX9" fmla="*/ 372197 w 580141"/>
                <a:gd name="connsiteY9" fmla="*/ 546723 h 1640259"/>
                <a:gd name="connsiteX10" fmla="*/ 498617 w 580141"/>
                <a:gd name="connsiteY10" fmla="*/ 658378 h 1640259"/>
                <a:gd name="connsiteX11" fmla="*/ 484050 w 580141"/>
                <a:gd name="connsiteY11" fmla="*/ 820768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18260 w 580141"/>
                <a:gd name="connsiteY7" fmla="*/ 474167 h 1640259"/>
                <a:gd name="connsiteX8" fmla="*/ 498587 w 580141"/>
                <a:gd name="connsiteY8" fmla="*/ 638313 h 1640259"/>
                <a:gd name="connsiteX9" fmla="*/ 372197 w 580141"/>
                <a:gd name="connsiteY9" fmla="*/ 546723 h 1640259"/>
                <a:gd name="connsiteX10" fmla="*/ 498617 w 580141"/>
                <a:gd name="connsiteY10" fmla="*/ 658378 h 1640259"/>
                <a:gd name="connsiteX11" fmla="*/ 484050 w 580141"/>
                <a:gd name="connsiteY11" fmla="*/ 820768 h 1640259"/>
                <a:gd name="connsiteX12" fmla="*/ 270832 w 580141"/>
                <a:gd name="connsiteY12" fmla="*/ 673942 h 1640259"/>
                <a:gd name="connsiteX13" fmla="*/ 478917 w 580141"/>
                <a:gd name="connsiteY13" fmla="*/ 852794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18260 w 580141"/>
                <a:gd name="connsiteY7" fmla="*/ 474167 h 1640259"/>
                <a:gd name="connsiteX8" fmla="*/ 498587 w 580141"/>
                <a:gd name="connsiteY8" fmla="*/ 638313 h 1640259"/>
                <a:gd name="connsiteX9" fmla="*/ 372197 w 580141"/>
                <a:gd name="connsiteY9" fmla="*/ 546723 h 1640259"/>
                <a:gd name="connsiteX10" fmla="*/ 498617 w 580141"/>
                <a:gd name="connsiteY10" fmla="*/ 658378 h 1640259"/>
                <a:gd name="connsiteX11" fmla="*/ 484050 w 580141"/>
                <a:gd name="connsiteY11" fmla="*/ 820768 h 1640259"/>
                <a:gd name="connsiteX12" fmla="*/ 270832 w 580141"/>
                <a:gd name="connsiteY12" fmla="*/ 673942 h 1640259"/>
                <a:gd name="connsiteX13" fmla="*/ 478917 w 580141"/>
                <a:gd name="connsiteY13" fmla="*/ 852794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59783 w 580141"/>
                <a:gd name="connsiteY17" fmla="*/ 1180585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18260 w 580141"/>
                <a:gd name="connsiteY7" fmla="*/ 474167 h 1640259"/>
                <a:gd name="connsiteX8" fmla="*/ 498587 w 580141"/>
                <a:gd name="connsiteY8" fmla="*/ 638313 h 1640259"/>
                <a:gd name="connsiteX9" fmla="*/ 372197 w 580141"/>
                <a:gd name="connsiteY9" fmla="*/ 546723 h 1640259"/>
                <a:gd name="connsiteX10" fmla="*/ 498617 w 580141"/>
                <a:gd name="connsiteY10" fmla="*/ 658378 h 1640259"/>
                <a:gd name="connsiteX11" fmla="*/ 484050 w 580141"/>
                <a:gd name="connsiteY11" fmla="*/ 820768 h 1640259"/>
                <a:gd name="connsiteX12" fmla="*/ 270832 w 580141"/>
                <a:gd name="connsiteY12" fmla="*/ 673942 h 1640259"/>
                <a:gd name="connsiteX13" fmla="*/ 478917 w 580141"/>
                <a:gd name="connsiteY13" fmla="*/ 852794 h 1640259"/>
                <a:gd name="connsiteX14" fmla="*/ 484201 w 580141"/>
                <a:gd name="connsiteY14" fmla="*/ 1018658 h 1640259"/>
                <a:gd name="connsiteX15" fmla="*/ 184579 w 580141"/>
                <a:gd name="connsiteY15" fmla="*/ 796670 h 1640259"/>
                <a:gd name="connsiteX16" fmla="*/ 466579 w 580141"/>
                <a:gd name="connsiteY16" fmla="*/ 1043108 h 1640259"/>
                <a:gd name="connsiteX17" fmla="*/ 459783 w 580141"/>
                <a:gd name="connsiteY17" fmla="*/ 1180585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18260 w 580141"/>
                <a:gd name="connsiteY7" fmla="*/ 474167 h 1640259"/>
                <a:gd name="connsiteX8" fmla="*/ 498587 w 580141"/>
                <a:gd name="connsiteY8" fmla="*/ 638313 h 1640259"/>
                <a:gd name="connsiteX9" fmla="*/ 372197 w 580141"/>
                <a:gd name="connsiteY9" fmla="*/ 546723 h 1640259"/>
                <a:gd name="connsiteX10" fmla="*/ 498617 w 580141"/>
                <a:gd name="connsiteY10" fmla="*/ 658378 h 1640259"/>
                <a:gd name="connsiteX11" fmla="*/ 484050 w 580141"/>
                <a:gd name="connsiteY11" fmla="*/ 820768 h 1640259"/>
                <a:gd name="connsiteX12" fmla="*/ 270832 w 580141"/>
                <a:gd name="connsiteY12" fmla="*/ 673942 h 1640259"/>
                <a:gd name="connsiteX13" fmla="*/ 478917 w 580141"/>
                <a:gd name="connsiteY13" fmla="*/ 852794 h 1640259"/>
                <a:gd name="connsiteX14" fmla="*/ 469294 w 580141"/>
                <a:gd name="connsiteY14" fmla="*/ 1003356 h 1640259"/>
                <a:gd name="connsiteX15" fmla="*/ 184579 w 580141"/>
                <a:gd name="connsiteY15" fmla="*/ 796670 h 1640259"/>
                <a:gd name="connsiteX16" fmla="*/ 466579 w 580141"/>
                <a:gd name="connsiteY16" fmla="*/ 1043108 h 1640259"/>
                <a:gd name="connsiteX17" fmla="*/ 459783 w 580141"/>
                <a:gd name="connsiteY17" fmla="*/ 1180585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11048 w 580141"/>
                <a:gd name="connsiteY5" fmla="*/ 431982 h 1640259"/>
                <a:gd name="connsiteX6" fmla="*/ 440807 w 580141"/>
                <a:gd name="connsiteY6" fmla="*/ 401948 h 1640259"/>
                <a:gd name="connsiteX7" fmla="*/ 518260 w 580141"/>
                <a:gd name="connsiteY7" fmla="*/ 474167 h 1640259"/>
                <a:gd name="connsiteX8" fmla="*/ 498587 w 580141"/>
                <a:gd name="connsiteY8" fmla="*/ 638313 h 1640259"/>
                <a:gd name="connsiteX9" fmla="*/ 372197 w 580141"/>
                <a:gd name="connsiteY9" fmla="*/ 546723 h 1640259"/>
                <a:gd name="connsiteX10" fmla="*/ 498617 w 580141"/>
                <a:gd name="connsiteY10" fmla="*/ 658378 h 1640259"/>
                <a:gd name="connsiteX11" fmla="*/ 484050 w 580141"/>
                <a:gd name="connsiteY11" fmla="*/ 820768 h 1640259"/>
                <a:gd name="connsiteX12" fmla="*/ 270832 w 580141"/>
                <a:gd name="connsiteY12" fmla="*/ 673942 h 1640259"/>
                <a:gd name="connsiteX13" fmla="*/ 478917 w 580141"/>
                <a:gd name="connsiteY13" fmla="*/ 852794 h 1640259"/>
                <a:gd name="connsiteX14" fmla="*/ 469294 w 580141"/>
                <a:gd name="connsiteY14" fmla="*/ 1003356 h 1640259"/>
                <a:gd name="connsiteX15" fmla="*/ 184579 w 580141"/>
                <a:gd name="connsiteY15" fmla="*/ 796670 h 1640259"/>
                <a:gd name="connsiteX16" fmla="*/ 466579 w 580141"/>
                <a:gd name="connsiteY16" fmla="*/ 1043108 h 1640259"/>
                <a:gd name="connsiteX17" fmla="*/ 459783 w 580141"/>
                <a:gd name="connsiteY17" fmla="*/ 1180585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2162"/>
                <a:gd name="connsiteY0" fmla="*/ 54028 h 1639548"/>
                <a:gd name="connsiteX1" fmla="*/ 536842 w 582162"/>
                <a:gd name="connsiteY1" fmla="*/ 262190 h 1639548"/>
                <a:gd name="connsiteX2" fmla="*/ 488816 w 582162"/>
                <a:gd name="connsiteY2" fmla="*/ 247571 h 1639548"/>
                <a:gd name="connsiteX3" fmla="*/ 532877 w 582162"/>
                <a:gd name="connsiteY3" fmla="*/ 295437 h 1639548"/>
                <a:gd name="connsiteX4" fmla="*/ 511048 w 582162"/>
                <a:gd name="connsiteY4" fmla="*/ 431271 h 1639548"/>
                <a:gd name="connsiteX5" fmla="*/ 440807 w 582162"/>
                <a:gd name="connsiteY5" fmla="*/ 401237 h 1639548"/>
                <a:gd name="connsiteX6" fmla="*/ 518260 w 582162"/>
                <a:gd name="connsiteY6" fmla="*/ 473456 h 1639548"/>
                <a:gd name="connsiteX7" fmla="*/ 498587 w 582162"/>
                <a:gd name="connsiteY7" fmla="*/ 637602 h 1639548"/>
                <a:gd name="connsiteX8" fmla="*/ 372197 w 582162"/>
                <a:gd name="connsiteY8" fmla="*/ 546012 h 1639548"/>
                <a:gd name="connsiteX9" fmla="*/ 498617 w 582162"/>
                <a:gd name="connsiteY9" fmla="*/ 657667 h 1639548"/>
                <a:gd name="connsiteX10" fmla="*/ 484050 w 582162"/>
                <a:gd name="connsiteY10" fmla="*/ 820057 h 1639548"/>
                <a:gd name="connsiteX11" fmla="*/ 270832 w 582162"/>
                <a:gd name="connsiteY11" fmla="*/ 673231 h 1639548"/>
                <a:gd name="connsiteX12" fmla="*/ 478917 w 582162"/>
                <a:gd name="connsiteY12" fmla="*/ 852083 h 1639548"/>
                <a:gd name="connsiteX13" fmla="*/ 469294 w 582162"/>
                <a:gd name="connsiteY13" fmla="*/ 1002645 h 1639548"/>
                <a:gd name="connsiteX14" fmla="*/ 184579 w 582162"/>
                <a:gd name="connsiteY14" fmla="*/ 795959 h 1639548"/>
                <a:gd name="connsiteX15" fmla="*/ 466579 w 582162"/>
                <a:gd name="connsiteY15" fmla="*/ 1042397 h 1639548"/>
                <a:gd name="connsiteX16" fmla="*/ 459783 w 582162"/>
                <a:gd name="connsiteY16" fmla="*/ 1179874 h 1639548"/>
                <a:gd name="connsiteX17" fmla="*/ 119129 w 582162"/>
                <a:gd name="connsiteY17" fmla="*/ 943486 h 1639548"/>
                <a:gd name="connsiteX18" fmla="*/ 467006 w 582162"/>
                <a:gd name="connsiteY18" fmla="*/ 1228896 h 1639548"/>
                <a:gd name="connsiteX19" fmla="*/ 480083 w 582162"/>
                <a:gd name="connsiteY19" fmla="*/ 1383852 h 1639548"/>
                <a:gd name="connsiteX20" fmla="*/ 184579 w 582162"/>
                <a:gd name="connsiteY20" fmla="*/ 1186679 h 1639548"/>
                <a:gd name="connsiteX21" fmla="*/ 480050 w 582162"/>
                <a:gd name="connsiteY21" fmla="*/ 1411085 h 1639548"/>
                <a:gd name="connsiteX22" fmla="*/ 552481 w 582162"/>
                <a:gd name="connsiteY22" fmla="*/ 1639356 h 1639548"/>
                <a:gd name="connsiteX23" fmla="*/ 103908 w 582162"/>
                <a:gd name="connsiteY23" fmla="*/ 1411291 h 1639548"/>
                <a:gd name="connsiteX24" fmla="*/ 550099 w 582162"/>
                <a:gd name="connsiteY24" fmla="*/ 54028 h 1639548"/>
                <a:gd name="connsiteX0" fmla="*/ 550099 w 582162"/>
                <a:gd name="connsiteY0" fmla="*/ 54028 h 1639548"/>
                <a:gd name="connsiteX1" fmla="*/ 536842 w 582162"/>
                <a:gd name="connsiteY1" fmla="*/ 262190 h 1639548"/>
                <a:gd name="connsiteX2" fmla="*/ 488816 w 582162"/>
                <a:gd name="connsiteY2" fmla="*/ 247571 h 1639548"/>
                <a:gd name="connsiteX3" fmla="*/ 532877 w 582162"/>
                <a:gd name="connsiteY3" fmla="*/ 295437 h 1639548"/>
                <a:gd name="connsiteX4" fmla="*/ 526021 w 582162"/>
                <a:gd name="connsiteY4" fmla="*/ 441538 h 1639548"/>
                <a:gd name="connsiteX5" fmla="*/ 440807 w 582162"/>
                <a:gd name="connsiteY5" fmla="*/ 401237 h 1639548"/>
                <a:gd name="connsiteX6" fmla="*/ 518260 w 582162"/>
                <a:gd name="connsiteY6" fmla="*/ 473456 h 1639548"/>
                <a:gd name="connsiteX7" fmla="*/ 498587 w 582162"/>
                <a:gd name="connsiteY7" fmla="*/ 637602 h 1639548"/>
                <a:gd name="connsiteX8" fmla="*/ 372197 w 582162"/>
                <a:gd name="connsiteY8" fmla="*/ 546012 h 1639548"/>
                <a:gd name="connsiteX9" fmla="*/ 498617 w 582162"/>
                <a:gd name="connsiteY9" fmla="*/ 657667 h 1639548"/>
                <a:gd name="connsiteX10" fmla="*/ 484050 w 582162"/>
                <a:gd name="connsiteY10" fmla="*/ 820057 h 1639548"/>
                <a:gd name="connsiteX11" fmla="*/ 270832 w 582162"/>
                <a:gd name="connsiteY11" fmla="*/ 673231 h 1639548"/>
                <a:gd name="connsiteX12" fmla="*/ 478917 w 582162"/>
                <a:gd name="connsiteY12" fmla="*/ 852083 h 1639548"/>
                <a:gd name="connsiteX13" fmla="*/ 469294 w 582162"/>
                <a:gd name="connsiteY13" fmla="*/ 1002645 h 1639548"/>
                <a:gd name="connsiteX14" fmla="*/ 184579 w 582162"/>
                <a:gd name="connsiteY14" fmla="*/ 795959 h 1639548"/>
                <a:gd name="connsiteX15" fmla="*/ 466579 w 582162"/>
                <a:gd name="connsiteY15" fmla="*/ 1042397 h 1639548"/>
                <a:gd name="connsiteX16" fmla="*/ 459783 w 582162"/>
                <a:gd name="connsiteY16" fmla="*/ 1179874 h 1639548"/>
                <a:gd name="connsiteX17" fmla="*/ 119129 w 582162"/>
                <a:gd name="connsiteY17" fmla="*/ 943486 h 1639548"/>
                <a:gd name="connsiteX18" fmla="*/ 467006 w 582162"/>
                <a:gd name="connsiteY18" fmla="*/ 1228896 h 1639548"/>
                <a:gd name="connsiteX19" fmla="*/ 480083 w 582162"/>
                <a:gd name="connsiteY19" fmla="*/ 1383852 h 1639548"/>
                <a:gd name="connsiteX20" fmla="*/ 184579 w 582162"/>
                <a:gd name="connsiteY20" fmla="*/ 1186679 h 1639548"/>
                <a:gd name="connsiteX21" fmla="*/ 480050 w 582162"/>
                <a:gd name="connsiteY21" fmla="*/ 1411085 h 1639548"/>
                <a:gd name="connsiteX22" fmla="*/ 552481 w 582162"/>
                <a:gd name="connsiteY22" fmla="*/ 1639356 h 1639548"/>
                <a:gd name="connsiteX23" fmla="*/ 103908 w 582162"/>
                <a:gd name="connsiteY23" fmla="*/ 1411291 h 1639548"/>
                <a:gd name="connsiteX24" fmla="*/ 550099 w 582162"/>
                <a:gd name="connsiteY24" fmla="*/ 54028 h 1639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82162" h="1639548">
                  <a:moveTo>
                    <a:pt x="550099" y="54028"/>
                  </a:moveTo>
                  <a:cubicBezTo>
                    <a:pt x="624739" y="-134938"/>
                    <a:pt x="547056" y="229933"/>
                    <a:pt x="536842" y="262190"/>
                  </a:cubicBezTo>
                  <a:cubicBezTo>
                    <a:pt x="526628" y="294447"/>
                    <a:pt x="489477" y="242030"/>
                    <a:pt x="488816" y="247571"/>
                  </a:cubicBezTo>
                  <a:lnTo>
                    <a:pt x="532877" y="295437"/>
                  </a:lnTo>
                  <a:cubicBezTo>
                    <a:pt x="532967" y="355079"/>
                    <a:pt x="525931" y="381896"/>
                    <a:pt x="526021" y="441538"/>
                  </a:cubicBezTo>
                  <a:lnTo>
                    <a:pt x="440807" y="401237"/>
                  </a:lnTo>
                  <a:lnTo>
                    <a:pt x="518260" y="473456"/>
                  </a:lnTo>
                  <a:lnTo>
                    <a:pt x="498587" y="637602"/>
                  </a:lnTo>
                  <a:lnTo>
                    <a:pt x="372197" y="546012"/>
                  </a:lnTo>
                  <a:lnTo>
                    <a:pt x="498617" y="657667"/>
                  </a:lnTo>
                  <a:cubicBezTo>
                    <a:pt x="498709" y="718576"/>
                    <a:pt x="483958" y="759148"/>
                    <a:pt x="484050" y="820057"/>
                  </a:cubicBezTo>
                  <a:lnTo>
                    <a:pt x="270832" y="673231"/>
                  </a:lnTo>
                  <a:lnTo>
                    <a:pt x="478917" y="852083"/>
                  </a:lnTo>
                  <a:lnTo>
                    <a:pt x="469294" y="1002645"/>
                  </a:lnTo>
                  <a:lnTo>
                    <a:pt x="184579" y="795959"/>
                  </a:lnTo>
                  <a:lnTo>
                    <a:pt x="466579" y="1042397"/>
                  </a:lnTo>
                  <a:lnTo>
                    <a:pt x="459783" y="1179874"/>
                  </a:lnTo>
                  <a:lnTo>
                    <a:pt x="119129" y="943486"/>
                  </a:lnTo>
                  <a:lnTo>
                    <a:pt x="467006" y="1228896"/>
                  </a:lnTo>
                  <a:cubicBezTo>
                    <a:pt x="467092" y="1286367"/>
                    <a:pt x="479997" y="1326381"/>
                    <a:pt x="480083" y="1383852"/>
                  </a:cubicBezTo>
                  <a:lnTo>
                    <a:pt x="184579" y="1186679"/>
                  </a:lnTo>
                  <a:lnTo>
                    <a:pt x="480050" y="1411085"/>
                  </a:lnTo>
                  <a:cubicBezTo>
                    <a:pt x="480132" y="1465879"/>
                    <a:pt x="497607" y="1538525"/>
                    <a:pt x="552481" y="1639356"/>
                  </a:cubicBezTo>
                  <a:cubicBezTo>
                    <a:pt x="331520" y="1644295"/>
                    <a:pt x="189138" y="1553987"/>
                    <a:pt x="103908" y="1411291"/>
                  </a:cubicBezTo>
                  <a:cubicBezTo>
                    <a:pt x="-144138" y="987527"/>
                    <a:pt x="70524" y="647047"/>
                    <a:pt x="550099" y="54028"/>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8" name="Freeform 20">
              <a:extLst>
                <a:ext uri="{FF2B5EF4-FFF2-40B4-BE49-F238E27FC236}">
                  <a16:creationId xmlns:a16="http://schemas.microsoft.com/office/drawing/2014/main" id="{78FF53C7-EE39-4D82-8BC3-90FED7CB7D5D}"/>
                </a:ext>
              </a:extLst>
            </p:cNvPr>
            <p:cNvSpPr/>
            <p:nvPr/>
          </p:nvSpPr>
          <p:spPr>
            <a:xfrm rot="6040617" flipV="1">
              <a:off x="9104381" y="3162082"/>
              <a:ext cx="430914" cy="1213583"/>
            </a:xfrm>
            <a:custGeom>
              <a:avLst/>
              <a:gdLst>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51056 w 552481"/>
                <a:gd name="connsiteY9" fmla="*/ 637056 h 1585520"/>
                <a:gd name="connsiteX10" fmla="*/ 551331 w 552481"/>
                <a:gd name="connsiteY10" fmla="*/ 819782 h 1585520"/>
                <a:gd name="connsiteX11" fmla="*/ 270832 w 552481"/>
                <a:gd name="connsiteY11" fmla="*/ 619203 h 1585520"/>
                <a:gd name="connsiteX12" fmla="*/ 551364 w 552481"/>
                <a:gd name="connsiteY12" fmla="*/ 841805 h 1585520"/>
                <a:gd name="connsiteX13" fmla="*/ 551613 w 552481"/>
                <a:gd name="connsiteY13" fmla="*/ 1007603 h 1585520"/>
                <a:gd name="connsiteX14" fmla="*/ 184579 w 552481"/>
                <a:gd name="connsiteY14" fmla="*/ 741931 h 1585520"/>
                <a:gd name="connsiteX15" fmla="*/ 551646 w 552481"/>
                <a:gd name="connsiteY15" fmla="*/ 1029766 h 1585520"/>
                <a:gd name="connsiteX16" fmla="*/ 551910 w 552481"/>
                <a:gd name="connsiteY16" fmla="*/ 1205103 h 1585520"/>
                <a:gd name="connsiteX17" fmla="*/ 119129 w 552481"/>
                <a:gd name="connsiteY17" fmla="*/ 889458 h 1585520"/>
                <a:gd name="connsiteX18" fmla="*/ 551942 w 552481"/>
                <a:gd name="connsiteY18" fmla="*/ 1226335 h 1585520"/>
                <a:gd name="connsiteX19" fmla="*/ 552201 w 552481"/>
                <a:gd name="connsiteY19" fmla="*/ 1398749 h 1585520"/>
                <a:gd name="connsiteX20" fmla="*/ 184579 w 552481"/>
                <a:gd name="connsiteY20" fmla="*/ 1132651 h 1585520"/>
                <a:gd name="connsiteX21" fmla="*/ 552234 w 552481"/>
                <a:gd name="connsiteY21" fmla="*/ 1420947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51056 w 552481"/>
                <a:gd name="connsiteY9" fmla="*/ 637056 h 1585520"/>
                <a:gd name="connsiteX10" fmla="*/ 551331 w 552481"/>
                <a:gd name="connsiteY10" fmla="*/ 819782 h 1585520"/>
                <a:gd name="connsiteX11" fmla="*/ 270832 w 552481"/>
                <a:gd name="connsiteY11" fmla="*/ 619203 h 1585520"/>
                <a:gd name="connsiteX12" fmla="*/ 551364 w 552481"/>
                <a:gd name="connsiteY12" fmla="*/ 841805 h 1585520"/>
                <a:gd name="connsiteX13" fmla="*/ 551613 w 552481"/>
                <a:gd name="connsiteY13" fmla="*/ 1007603 h 1585520"/>
                <a:gd name="connsiteX14" fmla="*/ 184579 w 552481"/>
                <a:gd name="connsiteY14" fmla="*/ 741931 h 1585520"/>
                <a:gd name="connsiteX15" fmla="*/ 551646 w 552481"/>
                <a:gd name="connsiteY15" fmla="*/ 1029766 h 1585520"/>
                <a:gd name="connsiteX16" fmla="*/ 551910 w 552481"/>
                <a:gd name="connsiteY16" fmla="*/ 1205103 h 1585520"/>
                <a:gd name="connsiteX17" fmla="*/ 119129 w 552481"/>
                <a:gd name="connsiteY17" fmla="*/ 889458 h 1585520"/>
                <a:gd name="connsiteX18" fmla="*/ 551942 w 552481"/>
                <a:gd name="connsiteY18" fmla="*/ 1226335 h 1585520"/>
                <a:gd name="connsiteX19" fmla="*/ 552201 w 552481"/>
                <a:gd name="connsiteY19" fmla="*/ 1398749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51056 w 552481"/>
                <a:gd name="connsiteY9" fmla="*/ 637056 h 1585520"/>
                <a:gd name="connsiteX10" fmla="*/ 551331 w 552481"/>
                <a:gd name="connsiteY10" fmla="*/ 819782 h 1585520"/>
                <a:gd name="connsiteX11" fmla="*/ 270832 w 552481"/>
                <a:gd name="connsiteY11" fmla="*/ 619203 h 1585520"/>
                <a:gd name="connsiteX12" fmla="*/ 551364 w 552481"/>
                <a:gd name="connsiteY12" fmla="*/ 841805 h 1585520"/>
                <a:gd name="connsiteX13" fmla="*/ 551613 w 552481"/>
                <a:gd name="connsiteY13" fmla="*/ 1007603 h 1585520"/>
                <a:gd name="connsiteX14" fmla="*/ 184579 w 552481"/>
                <a:gd name="connsiteY14" fmla="*/ 741931 h 1585520"/>
                <a:gd name="connsiteX15" fmla="*/ 551646 w 552481"/>
                <a:gd name="connsiteY15" fmla="*/ 1029766 h 1585520"/>
                <a:gd name="connsiteX16" fmla="*/ 551910 w 552481"/>
                <a:gd name="connsiteY16" fmla="*/ 1205103 h 1585520"/>
                <a:gd name="connsiteX17" fmla="*/ 119129 w 552481"/>
                <a:gd name="connsiteY17" fmla="*/ 889458 h 1585520"/>
                <a:gd name="connsiteX18" fmla="*/ 551942 w 552481"/>
                <a:gd name="connsiteY18" fmla="*/ 1226335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51056 w 552481"/>
                <a:gd name="connsiteY9" fmla="*/ 637056 h 1585520"/>
                <a:gd name="connsiteX10" fmla="*/ 551331 w 552481"/>
                <a:gd name="connsiteY10" fmla="*/ 819782 h 1585520"/>
                <a:gd name="connsiteX11" fmla="*/ 270832 w 552481"/>
                <a:gd name="connsiteY11" fmla="*/ 619203 h 1585520"/>
                <a:gd name="connsiteX12" fmla="*/ 551364 w 552481"/>
                <a:gd name="connsiteY12" fmla="*/ 841805 h 1585520"/>
                <a:gd name="connsiteX13" fmla="*/ 551613 w 552481"/>
                <a:gd name="connsiteY13" fmla="*/ 1007603 h 1585520"/>
                <a:gd name="connsiteX14" fmla="*/ 184579 w 552481"/>
                <a:gd name="connsiteY14" fmla="*/ 741931 h 1585520"/>
                <a:gd name="connsiteX15" fmla="*/ 551646 w 552481"/>
                <a:gd name="connsiteY15" fmla="*/ 1029766 h 1585520"/>
                <a:gd name="connsiteX16" fmla="*/ 551910 w 552481"/>
                <a:gd name="connsiteY16" fmla="*/ 1205103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51056 w 552481"/>
                <a:gd name="connsiteY9" fmla="*/ 637056 h 1585520"/>
                <a:gd name="connsiteX10" fmla="*/ 551331 w 552481"/>
                <a:gd name="connsiteY10" fmla="*/ 819782 h 1585520"/>
                <a:gd name="connsiteX11" fmla="*/ 270832 w 552481"/>
                <a:gd name="connsiteY11" fmla="*/ 619203 h 1585520"/>
                <a:gd name="connsiteX12" fmla="*/ 551364 w 552481"/>
                <a:gd name="connsiteY12" fmla="*/ 841805 h 1585520"/>
                <a:gd name="connsiteX13" fmla="*/ 551613 w 552481"/>
                <a:gd name="connsiteY13" fmla="*/ 1007603 h 1585520"/>
                <a:gd name="connsiteX14" fmla="*/ 184579 w 552481"/>
                <a:gd name="connsiteY14" fmla="*/ 741931 h 1585520"/>
                <a:gd name="connsiteX15" fmla="*/ 551646 w 552481"/>
                <a:gd name="connsiteY15" fmla="*/ 1029766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51056 w 552481"/>
                <a:gd name="connsiteY9" fmla="*/ 637056 h 1585520"/>
                <a:gd name="connsiteX10" fmla="*/ 551331 w 552481"/>
                <a:gd name="connsiteY10" fmla="*/ 819782 h 1585520"/>
                <a:gd name="connsiteX11" fmla="*/ 270832 w 552481"/>
                <a:gd name="connsiteY11" fmla="*/ 619203 h 1585520"/>
                <a:gd name="connsiteX12" fmla="*/ 551364 w 552481"/>
                <a:gd name="connsiteY12" fmla="*/ 841805 h 1585520"/>
                <a:gd name="connsiteX13" fmla="*/ 551613 w 552481"/>
                <a:gd name="connsiteY13" fmla="*/ 1007603 h 1585520"/>
                <a:gd name="connsiteX14" fmla="*/ 184579 w 552481"/>
                <a:gd name="connsiteY14" fmla="*/ 741931 h 1585520"/>
                <a:gd name="connsiteX15" fmla="*/ 521700 w 552481"/>
                <a:gd name="connsiteY15" fmla="*/ 1009232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51056 w 552481"/>
                <a:gd name="connsiteY9" fmla="*/ 637056 h 1585520"/>
                <a:gd name="connsiteX10" fmla="*/ 551331 w 552481"/>
                <a:gd name="connsiteY10" fmla="*/ 819782 h 1585520"/>
                <a:gd name="connsiteX11" fmla="*/ 270832 w 552481"/>
                <a:gd name="connsiteY11" fmla="*/ 619203 h 1585520"/>
                <a:gd name="connsiteX12" fmla="*/ 551364 w 552481"/>
                <a:gd name="connsiteY12" fmla="*/ 841805 h 1585520"/>
                <a:gd name="connsiteX13" fmla="*/ 534221 w 552481"/>
                <a:gd name="connsiteY13" fmla="*/ 989751 h 1585520"/>
                <a:gd name="connsiteX14" fmla="*/ 184579 w 552481"/>
                <a:gd name="connsiteY14" fmla="*/ 741931 h 1585520"/>
                <a:gd name="connsiteX15" fmla="*/ 521700 w 552481"/>
                <a:gd name="connsiteY15" fmla="*/ 1009232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51056 w 552481"/>
                <a:gd name="connsiteY9" fmla="*/ 637056 h 1585520"/>
                <a:gd name="connsiteX10" fmla="*/ 551331 w 552481"/>
                <a:gd name="connsiteY10" fmla="*/ 819782 h 1585520"/>
                <a:gd name="connsiteX11" fmla="*/ 270832 w 552481"/>
                <a:gd name="connsiteY11" fmla="*/ 619203 h 1585520"/>
                <a:gd name="connsiteX12" fmla="*/ 501344 w 552481"/>
                <a:gd name="connsiteY12" fmla="*/ 815973 h 1585520"/>
                <a:gd name="connsiteX13" fmla="*/ 534221 w 552481"/>
                <a:gd name="connsiteY13" fmla="*/ 989751 h 1585520"/>
                <a:gd name="connsiteX14" fmla="*/ 184579 w 552481"/>
                <a:gd name="connsiteY14" fmla="*/ 741931 h 1585520"/>
                <a:gd name="connsiteX15" fmla="*/ 521700 w 552481"/>
                <a:gd name="connsiteY15" fmla="*/ 1009232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51056 w 552481"/>
                <a:gd name="connsiteY9" fmla="*/ 637056 h 1585520"/>
                <a:gd name="connsiteX10" fmla="*/ 508896 w 552481"/>
                <a:gd name="connsiteY10" fmla="*/ 791532 h 1585520"/>
                <a:gd name="connsiteX11" fmla="*/ 270832 w 552481"/>
                <a:gd name="connsiteY11" fmla="*/ 619203 h 1585520"/>
                <a:gd name="connsiteX12" fmla="*/ 501344 w 552481"/>
                <a:gd name="connsiteY12" fmla="*/ 815973 h 1585520"/>
                <a:gd name="connsiteX13" fmla="*/ 534221 w 552481"/>
                <a:gd name="connsiteY13" fmla="*/ 989751 h 1585520"/>
                <a:gd name="connsiteX14" fmla="*/ 184579 w 552481"/>
                <a:gd name="connsiteY14" fmla="*/ 741931 h 1585520"/>
                <a:gd name="connsiteX15" fmla="*/ 521700 w 552481"/>
                <a:gd name="connsiteY15" fmla="*/ 1009232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21176 w 552481"/>
                <a:gd name="connsiteY9" fmla="*/ 611487 h 1585520"/>
                <a:gd name="connsiteX10" fmla="*/ 508896 w 552481"/>
                <a:gd name="connsiteY10" fmla="*/ 791532 h 1585520"/>
                <a:gd name="connsiteX11" fmla="*/ 270832 w 552481"/>
                <a:gd name="connsiteY11" fmla="*/ 619203 h 1585520"/>
                <a:gd name="connsiteX12" fmla="*/ 501344 w 552481"/>
                <a:gd name="connsiteY12" fmla="*/ 815973 h 1585520"/>
                <a:gd name="connsiteX13" fmla="*/ 534221 w 552481"/>
                <a:gd name="connsiteY13" fmla="*/ 989751 h 1585520"/>
                <a:gd name="connsiteX14" fmla="*/ 184579 w 552481"/>
                <a:gd name="connsiteY14" fmla="*/ 741931 h 1585520"/>
                <a:gd name="connsiteX15" fmla="*/ 521700 w 552481"/>
                <a:gd name="connsiteY15" fmla="*/ 1009232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23630 w 552481"/>
                <a:gd name="connsiteY7" fmla="*/ 593972 h 1585520"/>
                <a:gd name="connsiteX8" fmla="*/ 372197 w 552481"/>
                <a:gd name="connsiteY8" fmla="*/ 491984 h 1585520"/>
                <a:gd name="connsiteX9" fmla="*/ 521176 w 552481"/>
                <a:gd name="connsiteY9" fmla="*/ 611487 h 1585520"/>
                <a:gd name="connsiteX10" fmla="*/ 508896 w 552481"/>
                <a:gd name="connsiteY10" fmla="*/ 791532 h 1585520"/>
                <a:gd name="connsiteX11" fmla="*/ 270832 w 552481"/>
                <a:gd name="connsiteY11" fmla="*/ 619203 h 1585520"/>
                <a:gd name="connsiteX12" fmla="*/ 501344 w 552481"/>
                <a:gd name="connsiteY12" fmla="*/ 815973 h 1585520"/>
                <a:gd name="connsiteX13" fmla="*/ 534221 w 552481"/>
                <a:gd name="connsiteY13" fmla="*/ 989751 h 1585520"/>
                <a:gd name="connsiteX14" fmla="*/ 184579 w 552481"/>
                <a:gd name="connsiteY14" fmla="*/ 741931 h 1585520"/>
                <a:gd name="connsiteX15" fmla="*/ 521700 w 552481"/>
                <a:gd name="connsiteY15" fmla="*/ 1009232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30748 w 552481"/>
                <a:gd name="connsiteY6" fmla="*/ 427144 h 1585520"/>
                <a:gd name="connsiteX7" fmla="*/ 523630 w 552481"/>
                <a:gd name="connsiteY7" fmla="*/ 593972 h 1585520"/>
                <a:gd name="connsiteX8" fmla="*/ 372197 w 552481"/>
                <a:gd name="connsiteY8" fmla="*/ 491984 h 1585520"/>
                <a:gd name="connsiteX9" fmla="*/ 521176 w 552481"/>
                <a:gd name="connsiteY9" fmla="*/ 611487 h 1585520"/>
                <a:gd name="connsiteX10" fmla="*/ 508896 w 552481"/>
                <a:gd name="connsiteY10" fmla="*/ 791532 h 1585520"/>
                <a:gd name="connsiteX11" fmla="*/ 270832 w 552481"/>
                <a:gd name="connsiteY11" fmla="*/ 619203 h 1585520"/>
                <a:gd name="connsiteX12" fmla="*/ 501344 w 552481"/>
                <a:gd name="connsiteY12" fmla="*/ 815973 h 1585520"/>
                <a:gd name="connsiteX13" fmla="*/ 534221 w 552481"/>
                <a:gd name="connsiteY13" fmla="*/ 989751 h 1585520"/>
                <a:gd name="connsiteX14" fmla="*/ 184579 w 552481"/>
                <a:gd name="connsiteY14" fmla="*/ 741931 h 1585520"/>
                <a:gd name="connsiteX15" fmla="*/ 521700 w 552481"/>
                <a:gd name="connsiteY15" fmla="*/ 1009232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28440 w 552481"/>
                <a:gd name="connsiteY4" fmla="*/ 395095 h 1585520"/>
                <a:gd name="connsiteX5" fmla="*/ 440807 w 552481"/>
                <a:gd name="connsiteY5" fmla="*/ 347209 h 1585520"/>
                <a:gd name="connsiteX6" fmla="*/ 530748 w 552481"/>
                <a:gd name="connsiteY6" fmla="*/ 427144 h 1585520"/>
                <a:gd name="connsiteX7" fmla="*/ 523630 w 552481"/>
                <a:gd name="connsiteY7" fmla="*/ 593972 h 1585520"/>
                <a:gd name="connsiteX8" fmla="*/ 372197 w 552481"/>
                <a:gd name="connsiteY8" fmla="*/ 491984 h 1585520"/>
                <a:gd name="connsiteX9" fmla="*/ 521176 w 552481"/>
                <a:gd name="connsiteY9" fmla="*/ 611487 h 1585520"/>
                <a:gd name="connsiteX10" fmla="*/ 508896 w 552481"/>
                <a:gd name="connsiteY10" fmla="*/ 791532 h 1585520"/>
                <a:gd name="connsiteX11" fmla="*/ 270832 w 552481"/>
                <a:gd name="connsiteY11" fmla="*/ 619203 h 1585520"/>
                <a:gd name="connsiteX12" fmla="*/ 501344 w 552481"/>
                <a:gd name="connsiteY12" fmla="*/ 815973 h 1585520"/>
                <a:gd name="connsiteX13" fmla="*/ 534221 w 552481"/>
                <a:gd name="connsiteY13" fmla="*/ 989751 h 1585520"/>
                <a:gd name="connsiteX14" fmla="*/ 184579 w 552481"/>
                <a:gd name="connsiteY14" fmla="*/ 741931 h 1585520"/>
                <a:gd name="connsiteX15" fmla="*/ 521700 w 552481"/>
                <a:gd name="connsiteY15" fmla="*/ 1009232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32877 w 552481"/>
                <a:gd name="connsiteY3" fmla="*/ 241409 h 1585520"/>
                <a:gd name="connsiteX4" fmla="*/ 528440 w 552481"/>
                <a:gd name="connsiteY4" fmla="*/ 395095 h 1585520"/>
                <a:gd name="connsiteX5" fmla="*/ 440807 w 552481"/>
                <a:gd name="connsiteY5" fmla="*/ 347209 h 1585520"/>
                <a:gd name="connsiteX6" fmla="*/ 530748 w 552481"/>
                <a:gd name="connsiteY6" fmla="*/ 427144 h 1585520"/>
                <a:gd name="connsiteX7" fmla="*/ 523630 w 552481"/>
                <a:gd name="connsiteY7" fmla="*/ 593972 h 1585520"/>
                <a:gd name="connsiteX8" fmla="*/ 372197 w 552481"/>
                <a:gd name="connsiteY8" fmla="*/ 491984 h 1585520"/>
                <a:gd name="connsiteX9" fmla="*/ 521176 w 552481"/>
                <a:gd name="connsiteY9" fmla="*/ 611487 h 1585520"/>
                <a:gd name="connsiteX10" fmla="*/ 508896 w 552481"/>
                <a:gd name="connsiteY10" fmla="*/ 791532 h 1585520"/>
                <a:gd name="connsiteX11" fmla="*/ 270832 w 552481"/>
                <a:gd name="connsiteY11" fmla="*/ 619203 h 1585520"/>
                <a:gd name="connsiteX12" fmla="*/ 501344 w 552481"/>
                <a:gd name="connsiteY12" fmla="*/ 815973 h 1585520"/>
                <a:gd name="connsiteX13" fmla="*/ 534221 w 552481"/>
                <a:gd name="connsiteY13" fmla="*/ 989751 h 1585520"/>
                <a:gd name="connsiteX14" fmla="*/ 184579 w 552481"/>
                <a:gd name="connsiteY14" fmla="*/ 741931 h 1585520"/>
                <a:gd name="connsiteX15" fmla="*/ 521700 w 552481"/>
                <a:gd name="connsiteY15" fmla="*/ 1009232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523630 w 580141"/>
                <a:gd name="connsiteY8" fmla="*/ 648711 h 1640259"/>
                <a:gd name="connsiteX9" fmla="*/ 372197 w 580141"/>
                <a:gd name="connsiteY9" fmla="*/ 546723 h 1640259"/>
                <a:gd name="connsiteX10" fmla="*/ 521176 w 580141"/>
                <a:gd name="connsiteY10" fmla="*/ 666226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534221 w 580141"/>
                <a:gd name="connsiteY14" fmla="*/ 1044490 h 1640259"/>
                <a:gd name="connsiteX15" fmla="*/ 184579 w 580141"/>
                <a:gd name="connsiteY15" fmla="*/ 796670 h 1640259"/>
                <a:gd name="connsiteX16" fmla="*/ 521700 w 580141"/>
                <a:gd name="connsiteY16" fmla="*/ 1063971 h 1640259"/>
                <a:gd name="connsiteX17" fmla="*/ 507056 w 580141"/>
                <a:gd name="connsiteY17" fmla="*/ 1224006 h 1640259"/>
                <a:gd name="connsiteX18" fmla="*/ 119129 w 580141"/>
                <a:gd name="connsiteY18" fmla="*/ 944197 h 1640259"/>
                <a:gd name="connsiteX19" fmla="*/ 504472 w 580141"/>
                <a:gd name="connsiteY19" fmla="*/ 1252757 h 1640259"/>
                <a:gd name="connsiteX20" fmla="*/ 519836 w 580141"/>
                <a:gd name="connsiteY20" fmla="*/ 1425369 h 1640259"/>
                <a:gd name="connsiteX21" fmla="*/ 184579 w 580141"/>
                <a:gd name="connsiteY21" fmla="*/ 1187390 h 1640259"/>
                <a:gd name="connsiteX22" fmla="*/ 509865 w 580141"/>
                <a:gd name="connsiteY22" fmla="*/ 1442400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523630 w 580141"/>
                <a:gd name="connsiteY8" fmla="*/ 648711 h 1640259"/>
                <a:gd name="connsiteX9" fmla="*/ 372197 w 580141"/>
                <a:gd name="connsiteY9" fmla="*/ 546723 h 1640259"/>
                <a:gd name="connsiteX10" fmla="*/ 521176 w 580141"/>
                <a:gd name="connsiteY10" fmla="*/ 666226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521700 w 580141"/>
                <a:gd name="connsiteY16" fmla="*/ 1063971 h 1640259"/>
                <a:gd name="connsiteX17" fmla="*/ 507056 w 580141"/>
                <a:gd name="connsiteY17" fmla="*/ 1224006 h 1640259"/>
                <a:gd name="connsiteX18" fmla="*/ 119129 w 580141"/>
                <a:gd name="connsiteY18" fmla="*/ 944197 h 1640259"/>
                <a:gd name="connsiteX19" fmla="*/ 504472 w 580141"/>
                <a:gd name="connsiteY19" fmla="*/ 1252757 h 1640259"/>
                <a:gd name="connsiteX20" fmla="*/ 519836 w 580141"/>
                <a:gd name="connsiteY20" fmla="*/ 1425369 h 1640259"/>
                <a:gd name="connsiteX21" fmla="*/ 184579 w 580141"/>
                <a:gd name="connsiteY21" fmla="*/ 1187390 h 1640259"/>
                <a:gd name="connsiteX22" fmla="*/ 509865 w 580141"/>
                <a:gd name="connsiteY22" fmla="*/ 1442400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523630 w 580141"/>
                <a:gd name="connsiteY8" fmla="*/ 648711 h 1640259"/>
                <a:gd name="connsiteX9" fmla="*/ 372197 w 580141"/>
                <a:gd name="connsiteY9" fmla="*/ 546723 h 1640259"/>
                <a:gd name="connsiteX10" fmla="*/ 521176 w 580141"/>
                <a:gd name="connsiteY10" fmla="*/ 666226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507056 w 580141"/>
                <a:gd name="connsiteY17" fmla="*/ 1224006 h 1640259"/>
                <a:gd name="connsiteX18" fmla="*/ 119129 w 580141"/>
                <a:gd name="connsiteY18" fmla="*/ 944197 h 1640259"/>
                <a:gd name="connsiteX19" fmla="*/ 504472 w 580141"/>
                <a:gd name="connsiteY19" fmla="*/ 1252757 h 1640259"/>
                <a:gd name="connsiteX20" fmla="*/ 519836 w 580141"/>
                <a:gd name="connsiteY20" fmla="*/ 1425369 h 1640259"/>
                <a:gd name="connsiteX21" fmla="*/ 184579 w 580141"/>
                <a:gd name="connsiteY21" fmla="*/ 1187390 h 1640259"/>
                <a:gd name="connsiteX22" fmla="*/ 509865 w 580141"/>
                <a:gd name="connsiteY22" fmla="*/ 1442400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523630 w 580141"/>
                <a:gd name="connsiteY8" fmla="*/ 648711 h 1640259"/>
                <a:gd name="connsiteX9" fmla="*/ 372197 w 580141"/>
                <a:gd name="connsiteY9" fmla="*/ 546723 h 1640259"/>
                <a:gd name="connsiteX10" fmla="*/ 521176 w 580141"/>
                <a:gd name="connsiteY10" fmla="*/ 666226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504472 w 580141"/>
                <a:gd name="connsiteY19" fmla="*/ 1252757 h 1640259"/>
                <a:gd name="connsiteX20" fmla="*/ 519836 w 580141"/>
                <a:gd name="connsiteY20" fmla="*/ 1425369 h 1640259"/>
                <a:gd name="connsiteX21" fmla="*/ 184579 w 580141"/>
                <a:gd name="connsiteY21" fmla="*/ 1187390 h 1640259"/>
                <a:gd name="connsiteX22" fmla="*/ 509865 w 580141"/>
                <a:gd name="connsiteY22" fmla="*/ 1442400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523630 w 580141"/>
                <a:gd name="connsiteY8" fmla="*/ 648711 h 1640259"/>
                <a:gd name="connsiteX9" fmla="*/ 372197 w 580141"/>
                <a:gd name="connsiteY9" fmla="*/ 546723 h 1640259"/>
                <a:gd name="connsiteX10" fmla="*/ 521176 w 580141"/>
                <a:gd name="connsiteY10" fmla="*/ 666226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467006 w 580141"/>
                <a:gd name="connsiteY19" fmla="*/ 1229607 h 1640259"/>
                <a:gd name="connsiteX20" fmla="*/ 519836 w 580141"/>
                <a:gd name="connsiteY20" fmla="*/ 1425369 h 1640259"/>
                <a:gd name="connsiteX21" fmla="*/ 184579 w 580141"/>
                <a:gd name="connsiteY21" fmla="*/ 1187390 h 1640259"/>
                <a:gd name="connsiteX22" fmla="*/ 509865 w 580141"/>
                <a:gd name="connsiteY22" fmla="*/ 1442400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523630 w 580141"/>
                <a:gd name="connsiteY8" fmla="*/ 648711 h 1640259"/>
                <a:gd name="connsiteX9" fmla="*/ 372197 w 580141"/>
                <a:gd name="connsiteY9" fmla="*/ 546723 h 1640259"/>
                <a:gd name="connsiteX10" fmla="*/ 521176 w 580141"/>
                <a:gd name="connsiteY10" fmla="*/ 666226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467006 w 580141"/>
                <a:gd name="connsiteY19" fmla="*/ 1229607 h 1640259"/>
                <a:gd name="connsiteX20" fmla="*/ 519836 w 580141"/>
                <a:gd name="connsiteY20" fmla="*/ 1425369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523630 w 580141"/>
                <a:gd name="connsiteY8" fmla="*/ 648711 h 1640259"/>
                <a:gd name="connsiteX9" fmla="*/ 372197 w 580141"/>
                <a:gd name="connsiteY9" fmla="*/ 546723 h 1640259"/>
                <a:gd name="connsiteX10" fmla="*/ 521176 w 580141"/>
                <a:gd name="connsiteY10" fmla="*/ 666226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467006 w 580141"/>
                <a:gd name="connsiteY19" fmla="*/ 1229607 h 1640259"/>
                <a:gd name="connsiteX20" fmla="*/ 487405 w 580141"/>
                <a:gd name="connsiteY20" fmla="*/ 1402284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523630 w 580141"/>
                <a:gd name="connsiteY8" fmla="*/ 648711 h 1640259"/>
                <a:gd name="connsiteX9" fmla="*/ 372197 w 580141"/>
                <a:gd name="connsiteY9" fmla="*/ 546723 h 1640259"/>
                <a:gd name="connsiteX10" fmla="*/ 521176 w 580141"/>
                <a:gd name="connsiteY10" fmla="*/ 666226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523630 w 580141"/>
                <a:gd name="connsiteY8" fmla="*/ 648711 h 1640259"/>
                <a:gd name="connsiteX9" fmla="*/ 372197 w 580141"/>
                <a:gd name="connsiteY9" fmla="*/ 546723 h 1640259"/>
                <a:gd name="connsiteX10" fmla="*/ 498617 w 580141"/>
                <a:gd name="connsiteY10" fmla="*/ 658378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498587 w 580141"/>
                <a:gd name="connsiteY8" fmla="*/ 638313 h 1640259"/>
                <a:gd name="connsiteX9" fmla="*/ 372197 w 580141"/>
                <a:gd name="connsiteY9" fmla="*/ 546723 h 1640259"/>
                <a:gd name="connsiteX10" fmla="*/ 498617 w 580141"/>
                <a:gd name="connsiteY10" fmla="*/ 658378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18260 w 580141"/>
                <a:gd name="connsiteY7" fmla="*/ 474167 h 1640259"/>
                <a:gd name="connsiteX8" fmla="*/ 498587 w 580141"/>
                <a:gd name="connsiteY8" fmla="*/ 638313 h 1640259"/>
                <a:gd name="connsiteX9" fmla="*/ 372197 w 580141"/>
                <a:gd name="connsiteY9" fmla="*/ 546723 h 1640259"/>
                <a:gd name="connsiteX10" fmla="*/ 498617 w 580141"/>
                <a:gd name="connsiteY10" fmla="*/ 658378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18260 w 580141"/>
                <a:gd name="connsiteY7" fmla="*/ 474167 h 1640259"/>
                <a:gd name="connsiteX8" fmla="*/ 498587 w 580141"/>
                <a:gd name="connsiteY8" fmla="*/ 638313 h 1640259"/>
                <a:gd name="connsiteX9" fmla="*/ 372197 w 580141"/>
                <a:gd name="connsiteY9" fmla="*/ 546723 h 1640259"/>
                <a:gd name="connsiteX10" fmla="*/ 498617 w 580141"/>
                <a:gd name="connsiteY10" fmla="*/ 658378 h 1640259"/>
                <a:gd name="connsiteX11" fmla="*/ 484050 w 580141"/>
                <a:gd name="connsiteY11" fmla="*/ 820768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18260 w 580141"/>
                <a:gd name="connsiteY7" fmla="*/ 474167 h 1640259"/>
                <a:gd name="connsiteX8" fmla="*/ 498587 w 580141"/>
                <a:gd name="connsiteY8" fmla="*/ 638313 h 1640259"/>
                <a:gd name="connsiteX9" fmla="*/ 372197 w 580141"/>
                <a:gd name="connsiteY9" fmla="*/ 546723 h 1640259"/>
                <a:gd name="connsiteX10" fmla="*/ 498617 w 580141"/>
                <a:gd name="connsiteY10" fmla="*/ 658378 h 1640259"/>
                <a:gd name="connsiteX11" fmla="*/ 484050 w 580141"/>
                <a:gd name="connsiteY11" fmla="*/ 820768 h 1640259"/>
                <a:gd name="connsiteX12" fmla="*/ 270832 w 580141"/>
                <a:gd name="connsiteY12" fmla="*/ 673942 h 1640259"/>
                <a:gd name="connsiteX13" fmla="*/ 478917 w 580141"/>
                <a:gd name="connsiteY13" fmla="*/ 852794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18260 w 580141"/>
                <a:gd name="connsiteY7" fmla="*/ 474167 h 1640259"/>
                <a:gd name="connsiteX8" fmla="*/ 498587 w 580141"/>
                <a:gd name="connsiteY8" fmla="*/ 638313 h 1640259"/>
                <a:gd name="connsiteX9" fmla="*/ 372197 w 580141"/>
                <a:gd name="connsiteY9" fmla="*/ 546723 h 1640259"/>
                <a:gd name="connsiteX10" fmla="*/ 498617 w 580141"/>
                <a:gd name="connsiteY10" fmla="*/ 658378 h 1640259"/>
                <a:gd name="connsiteX11" fmla="*/ 484050 w 580141"/>
                <a:gd name="connsiteY11" fmla="*/ 820768 h 1640259"/>
                <a:gd name="connsiteX12" fmla="*/ 270832 w 580141"/>
                <a:gd name="connsiteY12" fmla="*/ 673942 h 1640259"/>
                <a:gd name="connsiteX13" fmla="*/ 478917 w 580141"/>
                <a:gd name="connsiteY13" fmla="*/ 852794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59783 w 580141"/>
                <a:gd name="connsiteY17" fmla="*/ 1180585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18260 w 580141"/>
                <a:gd name="connsiteY7" fmla="*/ 474167 h 1640259"/>
                <a:gd name="connsiteX8" fmla="*/ 498587 w 580141"/>
                <a:gd name="connsiteY8" fmla="*/ 638313 h 1640259"/>
                <a:gd name="connsiteX9" fmla="*/ 372197 w 580141"/>
                <a:gd name="connsiteY9" fmla="*/ 546723 h 1640259"/>
                <a:gd name="connsiteX10" fmla="*/ 498617 w 580141"/>
                <a:gd name="connsiteY10" fmla="*/ 658378 h 1640259"/>
                <a:gd name="connsiteX11" fmla="*/ 484050 w 580141"/>
                <a:gd name="connsiteY11" fmla="*/ 820768 h 1640259"/>
                <a:gd name="connsiteX12" fmla="*/ 270832 w 580141"/>
                <a:gd name="connsiteY12" fmla="*/ 673942 h 1640259"/>
                <a:gd name="connsiteX13" fmla="*/ 478917 w 580141"/>
                <a:gd name="connsiteY13" fmla="*/ 852794 h 1640259"/>
                <a:gd name="connsiteX14" fmla="*/ 484201 w 580141"/>
                <a:gd name="connsiteY14" fmla="*/ 1018658 h 1640259"/>
                <a:gd name="connsiteX15" fmla="*/ 184579 w 580141"/>
                <a:gd name="connsiteY15" fmla="*/ 796670 h 1640259"/>
                <a:gd name="connsiteX16" fmla="*/ 466579 w 580141"/>
                <a:gd name="connsiteY16" fmla="*/ 1043108 h 1640259"/>
                <a:gd name="connsiteX17" fmla="*/ 459783 w 580141"/>
                <a:gd name="connsiteY17" fmla="*/ 1180585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18260 w 580141"/>
                <a:gd name="connsiteY7" fmla="*/ 474167 h 1640259"/>
                <a:gd name="connsiteX8" fmla="*/ 498587 w 580141"/>
                <a:gd name="connsiteY8" fmla="*/ 638313 h 1640259"/>
                <a:gd name="connsiteX9" fmla="*/ 372197 w 580141"/>
                <a:gd name="connsiteY9" fmla="*/ 546723 h 1640259"/>
                <a:gd name="connsiteX10" fmla="*/ 498617 w 580141"/>
                <a:gd name="connsiteY10" fmla="*/ 658378 h 1640259"/>
                <a:gd name="connsiteX11" fmla="*/ 484050 w 580141"/>
                <a:gd name="connsiteY11" fmla="*/ 820768 h 1640259"/>
                <a:gd name="connsiteX12" fmla="*/ 270832 w 580141"/>
                <a:gd name="connsiteY12" fmla="*/ 673942 h 1640259"/>
                <a:gd name="connsiteX13" fmla="*/ 478917 w 580141"/>
                <a:gd name="connsiteY13" fmla="*/ 852794 h 1640259"/>
                <a:gd name="connsiteX14" fmla="*/ 469294 w 580141"/>
                <a:gd name="connsiteY14" fmla="*/ 1003356 h 1640259"/>
                <a:gd name="connsiteX15" fmla="*/ 184579 w 580141"/>
                <a:gd name="connsiteY15" fmla="*/ 796670 h 1640259"/>
                <a:gd name="connsiteX16" fmla="*/ 466579 w 580141"/>
                <a:gd name="connsiteY16" fmla="*/ 1043108 h 1640259"/>
                <a:gd name="connsiteX17" fmla="*/ 459783 w 580141"/>
                <a:gd name="connsiteY17" fmla="*/ 1180585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11048 w 580141"/>
                <a:gd name="connsiteY5" fmla="*/ 431982 h 1640259"/>
                <a:gd name="connsiteX6" fmla="*/ 440807 w 580141"/>
                <a:gd name="connsiteY6" fmla="*/ 401948 h 1640259"/>
                <a:gd name="connsiteX7" fmla="*/ 518260 w 580141"/>
                <a:gd name="connsiteY7" fmla="*/ 474167 h 1640259"/>
                <a:gd name="connsiteX8" fmla="*/ 498587 w 580141"/>
                <a:gd name="connsiteY8" fmla="*/ 638313 h 1640259"/>
                <a:gd name="connsiteX9" fmla="*/ 372197 w 580141"/>
                <a:gd name="connsiteY9" fmla="*/ 546723 h 1640259"/>
                <a:gd name="connsiteX10" fmla="*/ 498617 w 580141"/>
                <a:gd name="connsiteY10" fmla="*/ 658378 h 1640259"/>
                <a:gd name="connsiteX11" fmla="*/ 484050 w 580141"/>
                <a:gd name="connsiteY11" fmla="*/ 820768 h 1640259"/>
                <a:gd name="connsiteX12" fmla="*/ 270832 w 580141"/>
                <a:gd name="connsiteY12" fmla="*/ 673942 h 1640259"/>
                <a:gd name="connsiteX13" fmla="*/ 478917 w 580141"/>
                <a:gd name="connsiteY13" fmla="*/ 852794 h 1640259"/>
                <a:gd name="connsiteX14" fmla="*/ 469294 w 580141"/>
                <a:gd name="connsiteY14" fmla="*/ 1003356 h 1640259"/>
                <a:gd name="connsiteX15" fmla="*/ 184579 w 580141"/>
                <a:gd name="connsiteY15" fmla="*/ 796670 h 1640259"/>
                <a:gd name="connsiteX16" fmla="*/ 466579 w 580141"/>
                <a:gd name="connsiteY16" fmla="*/ 1043108 h 1640259"/>
                <a:gd name="connsiteX17" fmla="*/ 459783 w 580141"/>
                <a:gd name="connsiteY17" fmla="*/ 1180585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2162"/>
                <a:gd name="connsiteY0" fmla="*/ 54028 h 1639548"/>
                <a:gd name="connsiteX1" fmla="*/ 536842 w 582162"/>
                <a:gd name="connsiteY1" fmla="*/ 262190 h 1639548"/>
                <a:gd name="connsiteX2" fmla="*/ 488816 w 582162"/>
                <a:gd name="connsiteY2" fmla="*/ 247571 h 1639548"/>
                <a:gd name="connsiteX3" fmla="*/ 532877 w 582162"/>
                <a:gd name="connsiteY3" fmla="*/ 295437 h 1639548"/>
                <a:gd name="connsiteX4" fmla="*/ 511048 w 582162"/>
                <a:gd name="connsiteY4" fmla="*/ 431271 h 1639548"/>
                <a:gd name="connsiteX5" fmla="*/ 440807 w 582162"/>
                <a:gd name="connsiteY5" fmla="*/ 401237 h 1639548"/>
                <a:gd name="connsiteX6" fmla="*/ 518260 w 582162"/>
                <a:gd name="connsiteY6" fmla="*/ 473456 h 1639548"/>
                <a:gd name="connsiteX7" fmla="*/ 498587 w 582162"/>
                <a:gd name="connsiteY7" fmla="*/ 637602 h 1639548"/>
                <a:gd name="connsiteX8" fmla="*/ 372197 w 582162"/>
                <a:gd name="connsiteY8" fmla="*/ 546012 h 1639548"/>
                <a:gd name="connsiteX9" fmla="*/ 498617 w 582162"/>
                <a:gd name="connsiteY9" fmla="*/ 657667 h 1639548"/>
                <a:gd name="connsiteX10" fmla="*/ 484050 w 582162"/>
                <a:gd name="connsiteY10" fmla="*/ 820057 h 1639548"/>
                <a:gd name="connsiteX11" fmla="*/ 270832 w 582162"/>
                <a:gd name="connsiteY11" fmla="*/ 673231 h 1639548"/>
                <a:gd name="connsiteX12" fmla="*/ 478917 w 582162"/>
                <a:gd name="connsiteY12" fmla="*/ 852083 h 1639548"/>
                <a:gd name="connsiteX13" fmla="*/ 469294 w 582162"/>
                <a:gd name="connsiteY13" fmla="*/ 1002645 h 1639548"/>
                <a:gd name="connsiteX14" fmla="*/ 184579 w 582162"/>
                <a:gd name="connsiteY14" fmla="*/ 795959 h 1639548"/>
                <a:gd name="connsiteX15" fmla="*/ 466579 w 582162"/>
                <a:gd name="connsiteY15" fmla="*/ 1042397 h 1639548"/>
                <a:gd name="connsiteX16" fmla="*/ 459783 w 582162"/>
                <a:gd name="connsiteY16" fmla="*/ 1179874 h 1639548"/>
                <a:gd name="connsiteX17" fmla="*/ 119129 w 582162"/>
                <a:gd name="connsiteY17" fmla="*/ 943486 h 1639548"/>
                <a:gd name="connsiteX18" fmla="*/ 467006 w 582162"/>
                <a:gd name="connsiteY18" fmla="*/ 1228896 h 1639548"/>
                <a:gd name="connsiteX19" fmla="*/ 480083 w 582162"/>
                <a:gd name="connsiteY19" fmla="*/ 1383852 h 1639548"/>
                <a:gd name="connsiteX20" fmla="*/ 184579 w 582162"/>
                <a:gd name="connsiteY20" fmla="*/ 1186679 h 1639548"/>
                <a:gd name="connsiteX21" fmla="*/ 480050 w 582162"/>
                <a:gd name="connsiteY21" fmla="*/ 1411085 h 1639548"/>
                <a:gd name="connsiteX22" fmla="*/ 552481 w 582162"/>
                <a:gd name="connsiteY22" fmla="*/ 1639356 h 1639548"/>
                <a:gd name="connsiteX23" fmla="*/ 103908 w 582162"/>
                <a:gd name="connsiteY23" fmla="*/ 1411291 h 1639548"/>
                <a:gd name="connsiteX24" fmla="*/ 550099 w 582162"/>
                <a:gd name="connsiteY24" fmla="*/ 54028 h 1639548"/>
                <a:gd name="connsiteX0" fmla="*/ 550099 w 582162"/>
                <a:gd name="connsiteY0" fmla="*/ 54028 h 1639548"/>
                <a:gd name="connsiteX1" fmla="*/ 536842 w 582162"/>
                <a:gd name="connsiteY1" fmla="*/ 262190 h 1639548"/>
                <a:gd name="connsiteX2" fmla="*/ 488816 w 582162"/>
                <a:gd name="connsiteY2" fmla="*/ 247571 h 1639548"/>
                <a:gd name="connsiteX3" fmla="*/ 532877 w 582162"/>
                <a:gd name="connsiteY3" fmla="*/ 295437 h 1639548"/>
                <a:gd name="connsiteX4" fmla="*/ 526021 w 582162"/>
                <a:gd name="connsiteY4" fmla="*/ 441538 h 1639548"/>
                <a:gd name="connsiteX5" fmla="*/ 440807 w 582162"/>
                <a:gd name="connsiteY5" fmla="*/ 401237 h 1639548"/>
                <a:gd name="connsiteX6" fmla="*/ 518260 w 582162"/>
                <a:gd name="connsiteY6" fmla="*/ 473456 h 1639548"/>
                <a:gd name="connsiteX7" fmla="*/ 498587 w 582162"/>
                <a:gd name="connsiteY7" fmla="*/ 637602 h 1639548"/>
                <a:gd name="connsiteX8" fmla="*/ 372197 w 582162"/>
                <a:gd name="connsiteY8" fmla="*/ 546012 h 1639548"/>
                <a:gd name="connsiteX9" fmla="*/ 498617 w 582162"/>
                <a:gd name="connsiteY9" fmla="*/ 657667 h 1639548"/>
                <a:gd name="connsiteX10" fmla="*/ 484050 w 582162"/>
                <a:gd name="connsiteY10" fmla="*/ 820057 h 1639548"/>
                <a:gd name="connsiteX11" fmla="*/ 270832 w 582162"/>
                <a:gd name="connsiteY11" fmla="*/ 673231 h 1639548"/>
                <a:gd name="connsiteX12" fmla="*/ 478917 w 582162"/>
                <a:gd name="connsiteY12" fmla="*/ 852083 h 1639548"/>
                <a:gd name="connsiteX13" fmla="*/ 469294 w 582162"/>
                <a:gd name="connsiteY13" fmla="*/ 1002645 h 1639548"/>
                <a:gd name="connsiteX14" fmla="*/ 184579 w 582162"/>
                <a:gd name="connsiteY14" fmla="*/ 795959 h 1639548"/>
                <a:gd name="connsiteX15" fmla="*/ 466579 w 582162"/>
                <a:gd name="connsiteY15" fmla="*/ 1042397 h 1639548"/>
                <a:gd name="connsiteX16" fmla="*/ 459783 w 582162"/>
                <a:gd name="connsiteY16" fmla="*/ 1179874 h 1639548"/>
                <a:gd name="connsiteX17" fmla="*/ 119129 w 582162"/>
                <a:gd name="connsiteY17" fmla="*/ 943486 h 1639548"/>
                <a:gd name="connsiteX18" fmla="*/ 467006 w 582162"/>
                <a:gd name="connsiteY18" fmla="*/ 1228896 h 1639548"/>
                <a:gd name="connsiteX19" fmla="*/ 480083 w 582162"/>
                <a:gd name="connsiteY19" fmla="*/ 1383852 h 1639548"/>
                <a:gd name="connsiteX20" fmla="*/ 184579 w 582162"/>
                <a:gd name="connsiteY20" fmla="*/ 1186679 h 1639548"/>
                <a:gd name="connsiteX21" fmla="*/ 480050 w 582162"/>
                <a:gd name="connsiteY21" fmla="*/ 1411085 h 1639548"/>
                <a:gd name="connsiteX22" fmla="*/ 552481 w 582162"/>
                <a:gd name="connsiteY22" fmla="*/ 1639356 h 1639548"/>
                <a:gd name="connsiteX23" fmla="*/ 103908 w 582162"/>
                <a:gd name="connsiteY23" fmla="*/ 1411291 h 1639548"/>
                <a:gd name="connsiteX24" fmla="*/ 550099 w 582162"/>
                <a:gd name="connsiteY24" fmla="*/ 54028 h 1639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82162" h="1639548">
                  <a:moveTo>
                    <a:pt x="550099" y="54028"/>
                  </a:moveTo>
                  <a:cubicBezTo>
                    <a:pt x="624739" y="-134938"/>
                    <a:pt x="547056" y="229933"/>
                    <a:pt x="536842" y="262190"/>
                  </a:cubicBezTo>
                  <a:cubicBezTo>
                    <a:pt x="526628" y="294447"/>
                    <a:pt x="489477" y="242030"/>
                    <a:pt x="488816" y="247571"/>
                  </a:cubicBezTo>
                  <a:lnTo>
                    <a:pt x="532877" y="295437"/>
                  </a:lnTo>
                  <a:cubicBezTo>
                    <a:pt x="532967" y="355079"/>
                    <a:pt x="525931" y="381896"/>
                    <a:pt x="526021" y="441538"/>
                  </a:cubicBezTo>
                  <a:lnTo>
                    <a:pt x="440807" y="401237"/>
                  </a:lnTo>
                  <a:lnTo>
                    <a:pt x="518260" y="473456"/>
                  </a:lnTo>
                  <a:lnTo>
                    <a:pt x="498587" y="637602"/>
                  </a:lnTo>
                  <a:lnTo>
                    <a:pt x="372197" y="546012"/>
                  </a:lnTo>
                  <a:lnTo>
                    <a:pt x="498617" y="657667"/>
                  </a:lnTo>
                  <a:cubicBezTo>
                    <a:pt x="498709" y="718576"/>
                    <a:pt x="483958" y="759148"/>
                    <a:pt x="484050" y="820057"/>
                  </a:cubicBezTo>
                  <a:lnTo>
                    <a:pt x="270832" y="673231"/>
                  </a:lnTo>
                  <a:lnTo>
                    <a:pt x="478917" y="852083"/>
                  </a:lnTo>
                  <a:lnTo>
                    <a:pt x="469294" y="1002645"/>
                  </a:lnTo>
                  <a:lnTo>
                    <a:pt x="184579" y="795959"/>
                  </a:lnTo>
                  <a:lnTo>
                    <a:pt x="466579" y="1042397"/>
                  </a:lnTo>
                  <a:lnTo>
                    <a:pt x="459783" y="1179874"/>
                  </a:lnTo>
                  <a:lnTo>
                    <a:pt x="119129" y="943486"/>
                  </a:lnTo>
                  <a:lnTo>
                    <a:pt x="467006" y="1228896"/>
                  </a:lnTo>
                  <a:cubicBezTo>
                    <a:pt x="467092" y="1286367"/>
                    <a:pt x="479997" y="1326381"/>
                    <a:pt x="480083" y="1383852"/>
                  </a:cubicBezTo>
                  <a:lnTo>
                    <a:pt x="184579" y="1186679"/>
                  </a:lnTo>
                  <a:lnTo>
                    <a:pt x="480050" y="1411085"/>
                  </a:lnTo>
                  <a:cubicBezTo>
                    <a:pt x="480132" y="1465879"/>
                    <a:pt x="497607" y="1538525"/>
                    <a:pt x="552481" y="1639356"/>
                  </a:cubicBezTo>
                  <a:cubicBezTo>
                    <a:pt x="331520" y="1644295"/>
                    <a:pt x="189138" y="1553987"/>
                    <a:pt x="103908" y="1411291"/>
                  </a:cubicBezTo>
                  <a:cubicBezTo>
                    <a:pt x="-144138" y="987527"/>
                    <a:pt x="70524" y="647047"/>
                    <a:pt x="550099" y="54028"/>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9" name="Oval 1">
              <a:extLst>
                <a:ext uri="{FF2B5EF4-FFF2-40B4-BE49-F238E27FC236}">
                  <a16:creationId xmlns:a16="http://schemas.microsoft.com/office/drawing/2014/main" id="{BF68B5F4-2084-40C7-AB04-BAD31061B43B}"/>
                </a:ext>
              </a:extLst>
            </p:cNvPr>
            <p:cNvSpPr/>
            <p:nvPr/>
          </p:nvSpPr>
          <p:spPr>
            <a:xfrm>
              <a:off x="9777559" y="2609739"/>
              <a:ext cx="511534" cy="482610"/>
            </a:xfrm>
            <a:custGeom>
              <a:avLst/>
              <a:gdLst/>
              <a:ahLst/>
              <a:cxnLst/>
              <a:rect l="l" t="t" r="r" b="b"/>
              <a:pathLst>
                <a:path w="543969" h="513210">
                  <a:moveTo>
                    <a:pt x="72529" y="368152"/>
                  </a:moveTo>
                  <a:lnTo>
                    <a:pt x="471440" y="368152"/>
                  </a:lnTo>
                  <a:lnTo>
                    <a:pt x="471440" y="440681"/>
                  </a:lnTo>
                  <a:cubicBezTo>
                    <a:pt x="471440" y="480738"/>
                    <a:pt x="382141" y="513210"/>
                    <a:pt x="271985" y="513210"/>
                  </a:cubicBezTo>
                  <a:cubicBezTo>
                    <a:pt x="161829" y="513210"/>
                    <a:pt x="72529" y="480738"/>
                    <a:pt x="72529" y="440681"/>
                  </a:cubicBezTo>
                  <a:close/>
                  <a:moveTo>
                    <a:pt x="73404" y="245435"/>
                  </a:moveTo>
                  <a:lnTo>
                    <a:pt x="470566" y="245435"/>
                  </a:lnTo>
                  <a:cubicBezTo>
                    <a:pt x="491077" y="245435"/>
                    <a:pt x="507705" y="262062"/>
                    <a:pt x="507705" y="282574"/>
                  </a:cubicBezTo>
                  <a:lnTo>
                    <a:pt x="507705" y="298967"/>
                  </a:lnTo>
                  <a:cubicBezTo>
                    <a:pt x="507705" y="319478"/>
                    <a:pt x="491077" y="336106"/>
                    <a:pt x="470566" y="336106"/>
                  </a:cubicBezTo>
                  <a:lnTo>
                    <a:pt x="73404" y="336106"/>
                  </a:lnTo>
                  <a:cubicBezTo>
                    <a:pt x="52893" y="336106"/>
                    <a:pt x="36265" y="319478"/>
                    <a:pt x="36265" y="298967"/>
                  </a:cubicBezTo>
                  <a:lnTo>
                    <a:pt x="36265" y="282574"/>
                  </a:lnTo>
                  <a:cubicBezTo>
                    <a:pt x="36265" y="262062"/>
                    <a:pt x="52893" y="245435"/>
                    <a:pt x="73404" y="245435"/>
                  </a:cubicBezTo>
                  <a:close/>
                  <a:moveTo>
                    <a:pt x="55271" y="122718"/>
                  </a:moveTo>
                  <a:lnTo>
                    <a:pt x="488697" y="122718"/>
                  </a:lnTo>
                  <a:cubicBezTo>
                    <a:pt x="509209" y="122718"/>
                    <a:pt x="525837" y="139345"/>
                    <a:pt x="525837" y="159856"/>
                  </a:cubicBezTo>
                  <a:lnTo>
                    <a:pt x="525837" y="176250"/>
                  </a:lnTo>
                  <a:cubicBezTo>
                    <a:pt x="525837" y="196761"/>
                    <a:pt x="509209" y="213389"/>
                    <a:pt x="488697" y="213389"/>
                  </a:cubicBezTo>
                  <a:lnTo>
                    <a:pt x="55271" y="213389"/>
                  </a:lnTo>
                  <a:cubicBezTo>
                    <a:pt x="34760" y="213389"/>
                    <a:pt x="18132" y="196761"/>
                    <a:pt x="18132" y="176250"/>
                  </a:cubicBezTo>
                  <a:lnTo>
                    <a:pt x="18132" y="159856"/>
                  </a:lnTo>
                  <a:cubicBezTo>
                    <a:pt x="18132" y="139345"/>
                    <a:pt x="34760" y="122718"/>
                    <a:pt x="55271" y="122718"/>
                  </a:cubicBezTo>
                  <a:close/>
                  <a:moveTo>
                    <a:pt x="37139" y="0"/>
                  </a:moveTo>
                  <a:lnTo>
                    <a:pt x="506830" y="0"/>
                  </a:lnTo>
                  <a:cubicBezTo>
                    <a:pt x="527341" y="0"/>
                    <a:pt x="543969" y="16628"/>
                    <a:pt x="543969" y="37139"/>
                  </a:cubicBezTo>
                  <a:lnTo>
                    <a:pt x="543969" y="53533"/>
                  </a:lnTo>
                  <a:cubicBezTo>
                    <a:pt x="543969" y="74043"/>
                    <a:pt x="527341" y="90672"/>
                    <a:pt x="506830" y="90672"/>
                  </a:cubicBezTo>
                  <a:lnTo>
                    <a:pt x="37139" y="90672"/>
                  </a:lnTo>
                  <a:cubicBezTo>
                    <a:pt x="16628" y="90672"/>
                    <a:pt x="0" y="74043"/>
                    <a:pt x="0" y="53533"/>
                  </a:cubicBezTo>
                  <a:lnTo>
                    <a:pt x="0" y="37139"/>
                  </a:lnTo>
                  <a:cubicBezTo>
                    <a:pt x="0" y="16628"/>
                    <a:pt x="16628" y="0"/>
                    <a:pt x="37139"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20" name="Chord 23">
              <a:extLst>
                <a:ext uri="{FF2B5EF4-FFF2-40B4-BE49-F238E27FC236}">
                  <a16:creationId xmlns:a16="http://schemas.microsoft.com/office/drawing/2014/main" id="{66C2A933-C046-405B-9BE4-0E99B5647633}"/>
                </a:ext>
              </a:extLst>
            </p:cNvPr>
            <p:cNvSpPr/>
            <p:nvPr/>
          </p:nvSpPr>
          <p:spPr>
            <a:xfrm>
              <a:off x="9695350" y="4926932"/>
              <a:ext cx="722992" cy="177384"/>
            </a:xfrm>
            <a:custGeom>
              <a:avLst/>
              <a:gdLst>
                <a:gd name="connsiteX0" fmla="*/ 115433 w 914400"/>
                <a:gd name="connsiteY0" fmla="*/ 153510 h 914400"/>
                <a:gd name="connsiteX1" fmla="*/ 462323 w 914400"/>
                <a:gd name="connsiteY1" fmla="*/ 28 h 914400"/>
                <a:gd name="connsiteX2" fmla="*/ 805686 w 914400"/>
                <a:gd name="connsiteY2" fmla="*/ 161244 h 914400"/>
                <a:gd name="connsiteX3" fmla="*/ 115433 w 914400"/>
                <a:gd name="connsiteY3" fmla="*/ 153510 h 914400"/>
                <a:gd name="connsiteX0" fmla="*/ 0 w 723591"/>
                <a:gd name="connsiteY0" fmla="*/ 177315 h 177532"/>
                <a:gd name="connsiteX1" fmla="*/ 380228 w 723591"/>
                <a:gd name="connsiteY1" fmla="*/ 21 h 177532"/>
                <a:gd name="connsiteX2" fmla="*/ 723591 w 723591"/>
                <a:gd name="connsiteY2" fmla="*/ 161237 h 177532"/>
                <a:gd name="connsiteX3" fmla="*/ 0 w 723591"/>
                <a:gd name="connsiteY3" fmla="*/ 177315 h 177532"/>
                <a:gd name="connsiteX0" fmla="*/ 0 w 759310"/>
                <a:gd name="connsiteY0" fmla="*/ 177315 h 185049"/>
                <a:gd name="connsiteX1" fmla="*/ 380228 w 759310"/>
                <a:gd name="connsiteY1" fmla="*/ 21 h 185049"/>
                <a:gd name="connsiteX2" fmla="*/ 759310 w 759310"/>
                <a:gd name="connsiteY2" fmla="*/ 185049 h 185049"/>
                <a:gd name="connsiteX3" fmla="*/ 0 w 759310"/>
                <a:gd name="connsiteY3" fmla="*/ 177315 h 185049"/>
                <a:gd name="connsiteX0" fmla="*/ 0 w 759310"/>
                <a:gd name="connsiteY0" fmla="*/ 177315 h 188144"/>
                <a:gd name="connsiteX1" fmla="*/ 380228 w 759310"/>
                <a:gd name="connsiteY1" fmla="*/ 21 h 188144"/>
                <a:gd name="connsiteX2" fmla="*/ 759310 w 759310"/>
                <a:gd name="connsiteY2" fmla="*/ 185049 h 188144"/>
                <a:gd name="connsiteX3" fmla="*/ 0 w 759310"/>
                <a:gd name="connsiteY3" fmla="*/ 177315 h 188144"/>
                <a:gd name="connsiteX0" fmla="*/ 0 w 759310"/>
                <a:gd name="connsiteY0" fmla="*/ 177315 h 191233"/>
                <a:gd name="connsiteX1" fmla="*/ 380228 w 759310"/>
                <a:gd name="connsiteY1" fmla="*/ 21 h 191233"/>
                <a:gd name="connsiteX2" fmla="*/ 759310 w 759310"/>
                <a:gd name="connsiteY2" fmla="*/ 185049 h 191233"/>
                <a:gd name="connsiteX3" fmla="*/ 0 w 759310"/>
                <a:gd name="connsiteY3" fmla="*/ 177315 h 191233"/>
                <a:gd name="connsiteX0" fmla="*/ 0 w 759310"/>
                <a:gd name="connsiteY0" fmla="*/ 177315 h 187572"/>
                <a:gd name="connsiteX1" fmla="*/ 380228 w 759310"/>
                <a:gd name="connsiteY1" fmla="*/ 21 h 187572"/>
                <a:gd name="connsiteX2" fmla="*/ 759310 w 759310"/>
                <a:gd name="connsiteY2" fmla="*/ 177905 h 187572"/>
                <a:gd name="connsiteX3" fmla="*/ 0 w 759310"/>
                <a:gd name="connsiteY3" fmla="*/ 177315 h 187572"/>
                <a:gd name="connsiteX0" fmla="*/ 0 w 768835"/>
                <a:gd name="connsiteY0" fmla="*/ 177315 h 188632"/>
                <a:gd name="connsiteX1" fmla="*/ 380228 w 768835"/>
                <a:gd name="connsiteY1" fmla="*/ 21 h 188632"/>
                <a:gd name="connsiteX2" fmla="*/ 768835 w 768835"/>
                <a:gd name="connsiteY2" fmla="*/ 180287 h 188632"/>
                <a:gd name="connsiteX3" fmla="*/ 0 w 768835"/>
                <a:gd name="connsiteY3" fmla="*/ 177315 h 188632"/>
              </a:gdLst>
              <a:ahLst/>
              <a:cxnLst>
                <a:cxn ang="0">
                  <a:pos x="connsiteX0" y="connsiteY0"/>
                </a:cxn>
                <a:cxn ang="0">
                  <a:pos x="connsiteX1" y="connsiteY1"/>
                </a:cxn>
                <a:cxn ang="0">
                  <a:pos x="connsiteX2" y="connsiteY2"/>
                </a:cxn>
                <a:cxn ang="0">
                  <a:pos x="connsiteX3" y="connsiteY3"/>
                </a:cxn>
              </a:cxnLst>
              <a:rect l="l" t="t" r="r" b="b"/>
              <a:pathLst>
                <a:path w="768835" h="188632">
                  <a:moveTo>
                    <a:pt x="0" y="177315"/>
                  </a:moveTo>
                  <a:cubicBezTo>
                    <a:pt x="87950" y="78338"/>
                    <a:pt x="247828" y="-1462"/>
                    <a:pt x="380228" y="21"/>
                  </a:cubicBezTo>
                  <a:cubicBezTo>
                    <a:pt x="512627" y="1505"/>
                    <a:pt x="683125" y="79364"/>
                    <a:pt x="768835" y="180287"/>
                  </a:cubicBezTo>
                  <a:cubicBezTo>
                    <a:pt x="513351" y="189616"/>
                    <a:pt x="257866" y="194180"/>
                    <a:pt x="0" y="177315"/>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grpSp>
      <p:grpSp>
        <p:nvGrpSpPr>
          <p:cNvPr id="21" name="Group 20">
            <a:extLst>
              <a:ext uri="{FF2B5EF4-FFF2-40B4-BE49-F238E27FC236}">
                <a16:creationId xmlns:a16="http://schemas.microsoft.com/office/drawing/2014/main" id="{64831F61-C12F-4F95-A523-461B0AF8560E}"/>
              </a:ext>
            </a:extLst>
          </p:cNvPr>
          <p:cNvGrpSpPr/>
          <p:nvPr/>
        </p:nvGrpSpPr>
        <p:grpSpPr>
          <a:xfrm>
            <a:off x="1618904" y="1775046"/>
            <a:ext cx="2832407" cy="1048024"/>
            <a:chOff x="803640" y="3362835"/>
            <a:chExt cx="2059657" cy="1048024"/>
          </a:xfrm>
        </p:grpSpPr>
        <p:sp>
          <p:nvSpPr>
            <p:cNvPr id="22" name="TextBox 21">
              <a:extLst>
                <a:ext uri="{FF2B5EF4-FFF2-40B4-BE49-F238E27FC236}">
                  <a16:creationId xmlns:a16="http://schemas.microsoft.com/office/drawing/2014/main" id="{FDC0DDAB-9092-4B62-B587-2204E5E63BE1}"/>
                </a:ext>
              </a:extLst>
            </p:cNvPr>
            <p:cNvSpPr txBox="1"/>
            <p:nvPr/>
          </p:nvSpPr>
          <p:spPr>
            <a:xfrm>
              <a:off x="803640" y="3579862"/>
              <a:ext cx="2059657" cy="830997"/>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You can simply impress your audience and add a unique zing and appeal to your Presentations. Easy to change colors, photos and Text. </a:t>
              </a:r>
              <a:endParaRPr lang="ko-KR" altLang="en-US" sz="1200" dirty="0">
                <a:solidFill>
                  <a:schemeClr val="tx1">
                    <a:lumMod val="75000"/>
                    <a:lumOff val="25000"/>
                  </a:schemeClr>
                </a:solidFill>
                <a:cs typeface="Arial" pitchFamily="34" charset="0"/>
              </a:endParaRPr>
            </a:p>
          </p:txBody>
        </p:sp>
        <p:sp>
          <p:nvSpPr>
            <p:cNvPr id="23" name="TextBox 22">
              <a:extLst>
                <a:ext uri="{FF2B5EF4-FFF2-40B4-BE49-F238E27FC236}">
                  <a16:creationId xmlns:a16="http://schemas.microsoft.com/office/drawing/2014/main" id="{A68A89C8-316E-4572-B5F7-368937ADF173}"/>
                </a:ext>
              </a:extLst>
            </p:cNvPr>
            <p:cNvSpPr txBox="1"/>
            <p:nvPr/>
          </p:nvSpPr>
          <p:spPr>
            <a:xfrm>
              <a:off x="803640" y="3362835"/>
              <a:ext cx="2059657" cy="276999"/>
            </a:xfrm>
            <a:prstGeom prst="rect">
              <a:avLst/>
            </a:prstGeom>
            <a:noFill/>
          </p:spPr>
          <p:txBody>
            <a:bodyPr wrap="square" rtlCol="0">
              <a:spAutoFit/>
            </a:bodyPr>
            <a:lstStyle/>
            <a:p>
              <a:r>
                <a:rPr lang="en-US" altLang="ko-KR" sz="1200" b="1" dirty="0">
                  <a:solidFill>
                    <a:schemeClr val="tx1">
                      <a:lumMod val="75000"/>
                      <a:lumOff val="25000"/>
                    </a:schemeClr>
                  </a:solidFill>
                  <a:cs typeface="Arial" pitchFamily="34" charset="0"/>
                </a:rPr>
                <a:t>Your Text  Here</a:t>
              </a:r>
              <a:endParaRPr lang="ko-KR" altLang="en-US" sz="1200" b="1" dirty="0">
                <a:solidFill>
                  <a:schemeClr val="tx1">
                    <a:lumMod val="75000"/>
                    <a:lumOff val="25000"/>
                  </a:schemeClr>
                </a:solidFill>
                <a:cs typeface="Arial" pitchFamily="34" charset="0"/>
              </a:endParaRPr>
            </a:p>
          </p:txBody>
        </p:sp>
      </p:grpSp>
      <p:grpSp>
        <p:nvGrpSpPr>
          <p:cNvPr id="24" name="Group 23">
            <a:extLst>
              <a:ext uri="{FF2B5EF4-FFF2-40B4-BE49-F238E27FC236}">
                <a16:creationId xmlns:a16="http://schemas.microsoft.com/office/drawing/2014/main" id="{3943AFBC-E84F-49C1-BF26-59AF191A6E54}"/>
              </a:ext>
            </a:extLst>
          </p:cNvPr>
          <p:cNvGrpSpPr/>
          <p:nvPr/>
        </p:nvGrpSpPr>
        <p:grpSpPr>
          <a:xfrm>
            <a:off x="1618904" y="3403870"/>
            <a:ext cx="2832407" cy="1048024"/>
            <a:chOff x="803640" y="3362835"/>
            <a:chExt cx="2059657" cy="1048024"/>
          </a:xfrm>
        </p:grpSpPr>
        <p:sp>
          <p:nvSpPr>
            <p:cNvPr id="25" name="TextBox 24">
              <a:extLst>
                <a:ext uri="{FF2B5EF4-FFF2-40B4-BE49-F238E27FC236}">
                  <a16:creationId xmlns:a16="http://schemas.microsoft.com/office/drawing/2014/main" id="{337F3EF4-6C6B-48A3-92E4-EDB86C538D8B}"/>
                </a:ext>
              </a:extLst>
            </p:cNvPr>
            <p:cNvSpPr txBox="1"/>
            <p:nvPr/>
          </p:nvSpPr>
          <p:spPr>
            <a:xfrm>
              <a:off x="803640" y="3579862"/>
              <a:ext cx="2059657" cy="830997"/>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You can simply impress your audience and add a unique zing and appeal to your Presentations. Easy to change colors, photos and Text. </a:t>
              </a:r>
              <a:endParaRPr lang="ko-KR" altLang="en-US" sz="1200" dirty="0">
                <a:solidFill>
                  <a:schemeClr val="tx1">
                    <a:lumMod val="75000"/>
                    <a:lumOff val="25000"/>
                  </a:schemeClr>
                </a:solidFill>
                <a:cs typeface="Arial" pitchFamily="34" charset="0"/>
              </a:endParaRPr>
            </a:p>
          </p:txBody>
        </p:sp>
        <p:sp>
          <p:nvSpPr>
            <p:cNvPr id="26" name="TextBox 25">
              <a:extLst>
                <a:ext uri="{FF2B5EF4-FFF2-40B4-BE49-F238E27FC236}">
                  <a16:creationId xmlns:a16="http://schemas.microsoft.com/office/drawing/2014/main" id="{37CA0B16-728A-46E3-985C-0E4DF67E554D}"/>
                </a:ext>
              </a:extLst>
            </p:cNvPr>
            <p:cNvSpPr txBox="1"/>
            <p:nvPr/>
          </p:nvSpPr>
          <p:spPr>
            <a:xfrm>
              <a:off x="803640" y="3362835"/>
              <a:ext cx="2059657" cy="276999"/>
            </a:xfrm>
            <a:prstGeom prst="rect">
              <a:avLst/>
            </a:prstGeom>
            <a:noFill/>
          </p:spPr>
          <p:txBody>
            <a:bodyPr wrap="square" rtlCol="0">
              <a:spAutoFit/>
            </a:bodyPr>
            <a:lstStyle/>
            <a:p>
              <a:r>
                <a:rPr lang="en-US" altLang="ko-KR" sz="1200" b="1" dirty="0">
                  <a:solidFill>
                    <a:schemeClr val="tx1">
                      <a:lumMod val="75000"/>
                      <a:lumOff val="25000"/>
                    </a:schemeClr>
                  </a:solidFill>
                  <a:cs typeface="Arial" pitchFamily="34" charset="0"/>
                </a:rPr>
                <a:t>Your Text  Here</a:t>
              </a:r>
              <a:endParaRPr lang="ko-KR" altLang="en-US" sz="1200" b="1" dirty="0">
                <a:solidFill>
                  <a:schemeClr val="tx1">
                    <a:lumMod val="75000"/>
                    <a:lumOff val="25000"/>
                  </a:schemeClr>
                </a:solidFill>
                <a:cs typeface="Arial" pitchFamily="34" charset="0"/>
              </a:endParaRPr>
            </a:p>
          </p:txBody>
        </p:sp>
      </p:grpSp>
      <p:grpSp>
        <p:nvGrpSpPr>
          <p:cNvPr id="27" name="Group 26">
            <a:extLst>
              <a:ext uri="{FF2B5EF4-FFF2-40B4-BE49-F238E27FC236}">
                <a16:creationId xmlns:a16="http://schemas.microsoft.com/office/drawing/2014/main" id="{760080E2-312D-42D6-AF99-8FBC9EEEFA36}"/>
              </a:ext>
            </a:extLst>
          </p:cNvPr>
          <p:cNvGrpSpPr/>
          <p:nvPr/>
        </p:nvGrpSpPr>
        <p:grpSpPr>
          <a:xfrm>
            <a:off x="5494864" y="1775046"/>
            <a:ext cx="2849197" cy="1048024"/>
            <a:chOff x="803640" y="3362835"/>
            <a:chExt cx="2059657" cy="1048024"/>
          </a:xfrm>
        </p:grpSpPr>
        <p:sp>
          <p:nvSpPr>
            <p:cNvPr id="28" name="TextBox 27">
              <a:extLst>
                <a:ext uri="{FF2B5EF4-FFF2-40B4-BE49-F238E27FC236}">
                  <a16:creationId xmlns:a16="http://schemas.microsoft.com/office/drawing/2014/main" id="{D76B1EE3-9EF9-49AB-A785-886FEFE2CDAC}"/>
                </a:ext>
              </a:extLst>
            </p:cNvPr>
            <p:cNvSpPr txBox="1"/>
            <p:nvPr/>
          </p:nvSpPr>
          <p:spPr>
            <a:xfrm>
              <a:off x="803640" y="3579862"/>
              <a:ext cx="2059657" cy="830997"/>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You can simply impress your audience and add a unique zing and appeal to your Presentations. Easy to change colors, photos and Text. </a:t>
              </a:r>
              <a:endParaRPr lang="ko-KR" altLang="en-US" sz="1200" dirty="0">
                <a:solidFill>
                  <a:schemeClr val="tx1">
                    <a:lumMod val="75000"/>
                    <a:lumOff val="25000"/>
                  </a:schemeClr>
                </a:solidFill>
                <a:cs typeface="Arial" pitchFamily="34" charset="0"/>
              </a:endParaRPr>
            </a:p>
          </p:txBody>
        </p:sp>
        <p:sp>
          <p:nvSpPr>
            <p:cNvPr id="29" name="TextBox 28">
              <a:extLst>
                <a:ext uri="{FF2B5EF4-FFF2-40B4-BE49-F238E27FC236}">
                  <a16:creationId xmlns:a16="http://schemas.microsoft.com/office/drawing/2014/main" id="{5833794C-36A7-433B-A1CF-E4C9E0B7EFDC}"/>
                </a:ext>
              </a:extLst>
            </p:cNvPr>
            <p:cNvSpPr txBox="1"/>
            <p:nvPr/>
          </p:nvSpPr>
          <p:spPr>
            <a:xfrm>
              <a:off x="803640" y="3362835"/>
              <a:ext cx="2059657" cy="276999"/>
            </a:xfrm>
            <a:prstGeom prst="rect">
              <a:avLst/>
            </a:prstGeom>
            <a:noFill/>
          </p:spPr>
          <p:txBody>
            <a:bodyPr wrap="square" rtlCol="0">
              <a:spAutoFit/>
            </a:bodyPr>
            <a:lstStyle/>
            <a:p>
              <a:r>
                <a:rPr lang="en-US" altLang="ko-KR" sz="1200" b="1" dirty="0">
                  <a:solidFill>
                    <a:schemeClr val="tx1">
                      <a:lumMod val="75000"/>
                      <a:lumOff val="25000"/>
                    </a:schemeClr>
                  </a:solidFill>
                  <a:cs typeface="Arial" pitchFamily="34" charset="0"/>
                </a:rPr>
                <a:t>Your Text  Here</a:t>
              </a:r>
              <a:endParaRPr lang="ko-KR" altLang="en-US" sz="1200" b="1" dirty="0">
                <a:solidFill>
                  <a:schemeClr val="tx1">
                    <a:lumMod val="75000"/>
                    <a:lumOff val="25000"/>
                  </a:schemeClr>
                </a:solidFill>
                <a:cs typeface="Arial" pitchFamily="34" charset="0"/>
              </a:endParaRPr>
            </a:p>
          </p:txBody>
        </p:sp>
      </p:grpSp>
      <p:grpSp>
        <p:nvGrpSpPr>
          <p:cNvPr id="30" name="Group 29">
            <a:extLst>
              <a:ext uri="{FF2B5EF4-FFF2-40B4-BE49-F238E27FC236}">
                <a16:creationId xmlns:a16="http://schemas.microsoft.com/office/drawing/2014/main" id="{436B7F2E-87E3-45FA-BE9D-77FCCD1CA76B}"/>
              </a:ext>
            </a:extLst>
          </p:cNvPr>
          <p:cNvGrpSpPr/>
          <p:nvPr/>
        </p:nvGrpSpPr>
        <p:grpSpPr>
          <a:xfrm>
            <a:off x="5494864" y="3403870"/>
            <a:ext cx="2849197" cy="1048024"/>
            <a:chOff x="803640" y="3362835"/>
            <a:chExt cx="2059657" cy="1048024"/>
          </a:xfrm>
        </p:grpSpPr>
        <p:sp>
          <p:nvSpPr>
            <p:cNvPr id="31" name="TextBox 30">
              <a:extLst>
                <a:ext uri="{FF2B5EF4-FFF2-40B4-BE49-F238E27FC236}">
                  <a16:creationId xmlns:a16="http://schemas.microsoft.com/office/drawing/2014/main" id="{AE2FDF70-AFEF-411C-B709-71741A86E00D}"/>
                </a:ext>
              </a:extLst>
            </p:cNvPr>
            <p:cNvSpPr txBox="1"/>
            <p:nvPr/>
          </p:nvSpPr>
          <p:spPr>
            <a:xfrm>
              <a:off x="803640" y="3579862"/>
              <a:ext cx="2059657" cy="830997"/>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You can simply impress your audience and add a unique zing and appeal to your Presentations. Easy to change colors, photos and Text. </a:t>
              </a:r>
              <a:endParaRPr lang="ko-KR" altLang="en-US" sz="1200" dirty="0">
                <a:solidFill>
                  <a:schemeClr val="tx1">
                    <a:lumMod val="75000"/>
                    <a:lumOff val="25000"/>
                  </a:schemeClr>
                </a:solidFill>
                <a:cs typeface="Arial" pitchFamily="34" charset="0"/>
              </a:endParaRPr>
            </a:p>
          </p:txBody>
        </p:sp>
        <p:sp>
          <p:nvSpPr>
            <p:cNvPr id="32" name="TextBox 31">
              <a:extLst>
                <a:ext uri="{FF2B5EF4-FFF2-40B4-BE49-F238E27FC236}">
                  <a16:creationId xmlns:a16="http://schemas.microsoft.com/office/drawing/2014/main" id="{24477876-3E4D-43C2-86B1-BEDB05318443}"/>
                </a:ext>
              </a:extLst>
            </p:cNvPr>
            <p:cNvSpPr txBox="1"/>
            <p:nvPr/>
          </p:nvSpPr>
          <p:spPr>
            <a:xfrm>
              <a:off x="803640" y="3362835"/>
              <a:ext cx="2059657" cy="276999"/>
            </a:xfrm>
            <a:prstGeom prst="rect">
              <a:avLst/>
            </a:prstGeom>
            <a:noFill/>
          </p:spPr>
          <p:txBody>
            <a:bodyPr wrap="square" rtlCol="0">
              <a:spAutoFit/>
            </a:bodyPr>
            <a:lstStyle/>
            <a:p>
              <a:r>
                <a:rPr lang="en-US" altLang="ko-KR" sz="1200" b="1" dirty="0">
                  <a:solidFill>
                    <a:schemeClr val="tx1">
                      <a:lumMod val="75000"/>
                      <a:lumOff val="25000"/>
                    </a:schemeClr>
                  </a:solidFill>
                  <a:cs typeface="Arial" pitchFamily="34" charset="0"/>
                </a:rPr>
                <a:t>Your Text  Here</a:t>
              </a:r>
              <a:endParaRPr lang="ko-KR" altLang="en-US" sz="1200" b="1" dirty="0">
                <a:solidFill>
                  <a:schemeClr val="tx1">
                    <a:lumMod val="75000"/>
                    <a:lumOff val="25000"/>
                  </a:schemeClr>
                </a:solidFill>
                <a:cs typeface="Arial" pitchFamily="34" charset="0"/>
              </a:endParaRPr>
            </a:p>
          </p:txBody>
        </p:sp>
      </p:grpSp>
      <p:sp>
        <p:nvSpPr>
          <p:cNvPr id="33" name="Oval 32">
            <a:extLst>
              <a:ext uri="{FF2B5EF4-FFF2-40B4-BE49-F238E27FC236}">
                <a16:creationId xmlns:a16="http://schemas.microsoft.com/office/drawing/2014/main" id="{FCFB066D-683B-4E1C-B766-D9AFA4BC3EA3}"/>
              </a:ext>
            </a:extLst>
          </p:cNvPr>
          <p:cNvSpPr/>
          <p:nvPr/>
        </p:nvSpPr>
        <p:spPr>
          <a:xfrm>
            <a:off x="4844042" y="2013223"/>
            <a:ext cx="571672" cy="57167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4" name="Oval 33">
            <a:extLst>
              <a:ext uri="{FF2B5EF4-FFF2-40B4-BE49-F238E27FC236}">
                <a16:creationId xmlns:a16="http://schemas.microsoft.com/office/drawing/2014/main" id="{0DEDAF0C-596E-4ED1-9190-519141F47BED}"/>
              </a:ext>
            </a:extLst>
          </p:cNvPr>
          <p:cNvSpPr/>
          <p:nvPr/>
        </p:nvSpPr>
        <p:spPr>
          <a:xfrm>
            <a:off x="4844042" y="3642049"/>
            <a:ext cx="571672" cy="57167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5" name="Oval 34">
            <a:extLst>
              <a:ext uri="{FF2B5EF4-FFF2-40B4-BE49-F238E27FC236}">
                <a16:creationId xmlns:a16="http://schemas.microsoft.com/office/drawing/2014/main" id="{59A8CDC1-49F5-4689-A453-589D3488CD35}"/>
              </a:ext>
            </a:extLst>
          </p:cNvPr>
          <p:cNvSpPr/>
          <p:nvPr/>
        </p:nvSpPr>
        <p:spPr>
          <a:xfrm>
            <a:off x="957396" y="2013223"/>
            <a:ext cx="571672" cy="57167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6" name="Oval 35">
            <a:extLst>
              <a:ext uri="{FF2B5EF4-FFF2-40B4-BE49-F238E27FC236}">
                <a16:creationId xmlns:a16="http://schemas.microsoft.com/office/drawing/2014/main" id="{92F2C9E6-EDC6-4471-9017-C7468D7B88A7}"/>
              </a:ext>
            </a:extLst>
          </p:cNvPr>
          <p:cNvSpPr/>
          <p:nvPr/>
        </p:nvSpPr>
        <p:spPr>
          <a:xfrm>
            <a:off x="957396" y="3642049"/>
            <a:ext cx="571672" cy="571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nvGrpSpPr>
          <p:cNvPr id="37" name="Group 36">
            <a:extLst>
              <a:ext uri="{FF2B5EF4-FFF2-40B4-BE49-F238E27FC236}">
                <a16:creationId xmlns:a16="http://schemas.microsoft.com/office/drawing/2014/main" id="{5F3CF200-0ED8-44C3-8588-58195F899629}"/>
              </a:ext>
            </a:extLst>
          </p:cNvPr>
          <p:cNvGrpSpPr/>
          <p:nvPr/>
        </p:nvGrpSpPr>
        <p:grpSpPr>
          <a:xfrm>
            <a:off x="1618904" y="5032695"/>
            <a:ext cx="2832407" cy="1048024"/>
            <a:chOff x="803640" y="3362835"/>
            <a:chExt cx="2059657" cy="1048024"/>
          </a:xfrm>
        </p:grpSpPr>
        <p:sp>
          <p:nvSpPr>
            <p:cNvPr id="38" name="TextBox 37">
              <a:extLst>
                <a:ext uri="{FF2B5EF4-FFF2-40B4-BE49-F238E27FC236}">
                  <a16:creationId xmlns:a16="http://schemas.microsoft.com/office/drawing/2014/main" id="{BE99B825-6C7E-4F13-9EB0-8E48965B0409}"/>
                </a:ext>
              </a:extLst>
            </p:cNvPr>
            <p:cNvSpPr txBox="1"/>
            <p:nvPr/>
          </p:nvSpPr>
          <p:spPr>
            <a:xfrm>
              <a:off x="803640" y="3579862"/>
              <a:ext cx="2059657" cy="830997"/>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You can simply impress your audience and add a unique zing and appeal to your Presentations. Easy to change colors, photos and Text. </a:t>
              </a:r>
              <a:endParaRPr lang="ko-KR" altLang="en-US" sz="1200" dirty="0">
                <a:solidFill>
                  <a:schemeClr val="tx1">
                    <a:lumMod val="75000"/>
                    <a:lumOff val="25000"/>
                  </a:schemeClr>
                </a:solidFill>
                <a:cs typeface="Arial" pitchFamily="34" charset="0"/>
              </a:endParaRPr>
            </a:p>
          </p:txBody>
        </p:sp>
        <p:sp>
          <p:nvSpPr>
            <p:cNvPr id="39" name="TextBox 38">
              <a:extLst>
                <a:ext uri="{FF2B5EF4-FFF2-40B4-BE49-F238E27FC236}">
                  <a16:creationId xmlns:a16="http://schemas.microsoft.com/office/drawing/2014/main" id="{C5C2024F-302A-4764-A20D-DDFC8B244FDC}"/>
                </a:ext>
              </a:extLst>
            </p:cNvPr>
            <p:cNvSpPr txBox="1"/>
            <p:nvPr/>
          </p:nvSpPr>
          <p:spPr>
            <a:xfrm>
              <a:off x="803640" y="3362835"/>
              <a:ext cx="2059657" cy="276999"/>
            </a:xfrm>
            <a:prstGeom prst="rect">
              <a:avLst/>
            </a:prstGeom>
            <a:noFill/>
          </p:spPr>
          <p:txBody>
            <a:bodyPr wrap="square" rtlCol="0">
              <a:spAutoFit/>
            </a:bodyPr>
            <a:lstStyle/>
            <a:p>
              <a:r>
                <a:rPr lang="en-US" altLang="ko-KR" sz="1200" b="1" dirty="0">
                  <a:solidFill>
                    <a:schemeClr val="tx1">
                      <a:lumMod val="75000"/>
                      <a:lumOff val="25000"/>
                    </a:schemeClr>
                  </a:solidFill>
                  <a:cs typeface="Arial" pitchFamily="34" charset="0"/>
                </a:rPr>
                <a:t>Your Text  Here</a:t>
              </a:r>
              <a:endParaRPr lang="ko-KR" altLang="en-US" sz="1200" b="1" dirty="0">
                <a:solidFill>
                  <a:schemeClr val="tx1">
                    <a:lumMod val="75000"/>
                    <a:lumOff val="25000"/>
                  </a:schemeClr>
                </a:solidFill>
                <a:cs typeface="Arial" pitchFamily="34" charset="0"/>
              </a:endParaRPr>
            </a:p>
          </p:txBody>
        </p:sp>
      </p:grpSp>
      <p:grpSp>
        <p:nvGrpSpPr>
          <p:cNvPr id="40" name="Group 39">
            <a:extLst>
              <a:ext uri="{FF2B5EF4-FFF2-40B4-BE49-F238E27FC236}">
                <a16:creationId xmlns:a16="http://schemas.microsoft.com/office/drawing/2014/main" id="{96ACCCCA-2262-4B8E-ABEF-B4842ACBB444}"/>
              </a:ext>
            </a:extLst>
          </p:cNvPr>
          <p:cNvGrpSpPr/>
          <p:nvPr/>
        </p:nvGrpSpPr>
        <p:grpSpPr>
          <a:xfrm>
            <a:off x="5494864" y="5032695"/>
            <a:ext cx="2849197" cy="1048024"/>
            <a:chOff x="803640" y="3362835"/>
            <a:chExt cx="2059657" cy="1048024"/>
          </a:xfrm>
        </p:grpSpPr>
        <p:sp>
          <p:nvSpPr>
            <p:cNvPr id="41" name="TextBox 40">
              <a:extLst>
                <a:ext uri="{FF2B5EF4-FFF2-40B4-BE49-F238E27FC236}">
                  <a16:creationId xmlns:a16="http://schemas.microsoft.com/office/drawing/2014/main" id="{79ADE270-5C21-47FF-B51E-021779BED870}"/>
                </a:ext>
              </a:extLst>
            </p:cNvPr>
            <p:cNvSpPr txBox="1"/>
            <p:nvPr/>
          </p:nvSpPr>
          <p:spPr>
            <a:xfrm>
              <a:off x="803640" y="3579862"/>
              <a:ext cx="2059657" cy="830997"/>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You can simply impress your audience and add a unique zing and appeal to your Presentations. Easy to change colors, photos and Text. </a:t>
              </a:r>
              <a:endParaRPr lang="ko-KR" altLang="en-US" sz="1200" dirty="0">
                <a:solidFill>
                  <a:schemeClr val="tx1">
                    <a:lumMod val="75000"/>
                    <a:lumOff val="25000"/>
                  </a:schemeClr>
                </a:solidFill>
                <a:cs typeface="Arial" pitchFamily="34" charset="0"/>
              </a:endParaRPr>
            </a:p>
          </p:txBody>
        </p:sp>
        <p:sp>
          <p:nvSpPr>
            <p:cNvPr id="42" name="TextBox 41">
              <a:extLst>
                <a:ext uri="{FF2B5EF4-FFF2-40B4-BE49-F238E27FC236}">
                  <a16:creationId xmlns:a16="http://schemas.microsoft.com/office/drawing/2014/main" id="{FAE1E248-9C9D-414E-8751-16762ED0AE1D}"/>
                </a:ext>
              </a:extLst>
            </p:cNvPr>
            <p:cNvSpPr txBox="1"/>
            <p:nvPr/>
          </p:nvSpPr>
          <p:spPr>
            <a:xfrm>
              <a:off x="803640" y="3362835"/>
              <a:ext cx="2059657" cy="276999"/>
            </a:xfrm>
            <a:prstGeom prst="rect">
              <a:avLst/>
            </a:prstGeom>
            <a:noFill/>
          </p:spPr>
          <p:txBody>
            <a:bodyPr wrap="square" rtlCol="0">
              <a:spAutoFit/>
            </a:bodyPr>
            <a:lstStyle/>
            <a:p>
              <a:r>
                <a:rPr lang="en-US" altLang="ko-KR" sz="1200" b="1" dirty="0">
                  <a:solidFill>
                    <a:schemeClr val="tx1">
                      <a:lumMod val="75000"/>
                      <a:lumOff val="25000"/>
                    </a:schemeClr>
                  </a:solidFill>
                  <a:cs typeface="Arial" pitchFamily="34" charset="0"/>
                </a:rPr>
                <a:t>Your Text  Here</a:t>
              </a:r>
              <a:endParaRPr lang="ko-KR" altLang="en-US" sz="1200" b="1" dirty="0">
                <a:solidFill>
                  <a:schemeClr val="tx1">
                    <a:lumMod val="75000"/>
                    <a:lumOff val="25000"/>
                  </a:schemeClr>
                </a:solidFill>
                <a:cs typeface="Arial" pitchFamily="34" charset="0"/>
              </a:endParaRPr>
            </a:p>
          </p:txBody>
        </p:sp>
      </p:grpSp>
      <p:sp>
        <p:nvSpPr>
          <p:cNvPr id="43" name="Oval 42">
            <a:extLst>
              <a:ext uri="{FF2B5EF4-FFF2-40B4-BE49-F238E27FC236}">
                <a16:creationId xmlns:a16="http://schemas.microsoft.com/office/drawing/2014/main" id="{AEF5F303-B539-42F8-8D97-7D46C8F7CABA}"/>
              </a:ext>
            </a:extLst>
          </p:cNvPr>
          <p:cNvSpPr/>
          <p:nvPr/>
        </p:nvSpPr>
        <p:spPr>
          <a:xfrm>
            <a:off x="4844042" y="5270873"/>
            <a:ext cx="571672" cy="57167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4" name="Oval 43">
            <a:extLst>
              <a:ext uri="{FF2B5EF4-FFF2-40B4-BE49-F238E27FC236}">
                <a16:creationId xmlns:a16="http://schemas.microsoft.com/office/drawing/2014/main" id="{0E061022-A8C7-4554-92A1-B4891F3AEEE3}"/>
              </a:ext>
            </a:extLst>
          </p:cNvPr>
          <p:cNvSpPr/>
          <p:nvPr/>
        </p:nvSpPr>
        <p:spPr>
          <a:xfrm>
            <a:off x="957396" y="5270873"/>
            <a:ext cx="571672" cy="57167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5" name="Oval 21">
            <a:extLst>
              <a:ext uri="{FF2B5EF4-FFF2-40B4-BE49-F238E27FC236}">
                <a16:creationId xmlns:a16="http://schemas.microsoft.com/office/drawing/2014/main" id="{A8618ABA-427D-40E9-8901-147CA2419FCE}"/>
              </a:ext>
            </a:extLst>
          </p:cNvPr>
          <p:cNvSpPr/>
          <p:nvPr/>
        </p:nvSpPr>
        <p:spPr>
          <a:xfrm rot="20700000">
            <a:off x="4952153" y="3761173"/>
            <a:ext cx="355455" cy="311531"/>
          </a:xfrm>
          <a:custGeom>
            <a:avLst/>
            <a:gdLst/>
            <a:ahLst/>
            <a:cxnLst/>
            <a:rect l="l" t="t" r="r" b="b"/>
            <a:pathLst>
              <a:path w="4088377" h="3321003">
                <a:moveTo>
                  <a:pt x="1365628" y="1622218"/>
                </a:moveTo>
                <a:cubicBezTo>
                  <a:pt x="1121373" y="1556771"/>
                  <a:pt x="870309" y="1701722"/>
                  <a:pt x="804861" y="1945977"/>
                </a:cubicBezTo>
                <a:cubicBezTo>
                  <a:pt x="739413" y="2190232"/>
                  <a:pt x="884365" y="2441296"/>
                  <a:pt x="1128620" y="2506744"/>
                </a:cubicBezTo>
                <a:cubicBezTo>
                  <a:pt x="1372875" y="2572191"/>
                  <a:pt x="1623939" y="2427240"/>
                  <a:pt x="1689387" y="2182985"/>
                </a:cubicBezTo>
                <a:cubicBezTo>
                  <a:pt x="1754835" y="1938730"/>
                  <a:pt x="1609883" y="1687666"/>
                  <a:pt x="1365628" y="1622218"/>
                </a:cubicBezTo>
                <a:close/>
                <a:moveTo>
                  <a:pt x="1447099" y="1318163"/>
                </a:moveTo>
                <a:cubicBezTo>
                  <a:pt x="1859279" y="1428606"/>
                  <a:pt x="2103885" y="1852277"/>
                  <a:pt x="1993442" y="2264456"/>
                </a:cubicBezTo>
                <a:cubicBezTo>
                  <a:pt x="1882999" y="2676636"/>
                  <a:pt x="1459328" y="2921242"/>
                  <a:pt x="1047149" y="2810799"/>
                </a:cubicBezTo>
                <a:cubicBezTo>
                  <a:pt x="634969" y="2700356"/>
                  <a:pt x="390363" y="2276685"/>
                  <a:pt x="500806" y="1864505"/>
                </a:cubicBezTo>
                <a:cubicBezTo>
                  <a:pt x="611249" y="1452326"/>
                  <a:pt x="1034920" y="1207720"/>
                  <a:pt x="1447099" y="1318163"/>
                </a:cubicBezTo>
                <a:close/>
                <a:moveTo>
                  <a:pt x="1476725" y="1207597"/>
                </a:moveTo>
                <a:cubicBezTo>
                  <a:pt x="1003481" y="1080792"/>
                  <a:pt x="517045" y="1361635"/>
                  <a:pt x="390240" y="1834879"/>
                </a:cubicBezTo>
                <a:cubicBezTo>
                  <a:pt x="263435" y="2308124"/>
                  <a:pt x="544279" y="2794559"/>
                  <a:pt x="1017523" y="2921365"/>
                </a:cubicBezTo>
                <a:cubicBezTo>
                  <a:pt x="1490767" y="3048170"/>
                  <a:pt x="1977202" y="2767326"/>
                  <a:pt x="2104008" y="2294082"/>
                </a:cubicBezTo>
                <a:cubicBezTo>
                  <a:pt x="2230813" y="1820838"/>
                  <a:pt x="1949969" y="1334403"/>
                  <a:pt x="1476725" y="1207597"/>
                </a:cubicBezTo>
                <a:close/>
                <a:moveTo>
                  <a:pt x="3290290" y="1590224"/>
                </a:moveTo>
                <a:cubicBezTo>
                  <a:pt x="3269727" y="1586016"/>
                  <a:pt x="3248437" y="1583806"/>
                  <a:pt x="3226630" y="1583806"/>
                </a:cubicBezTo>
                <a:cubicBezTo>
                  <a:pt x="3052179" y="1583806"/>
                  <a:pt x="2910758" y="1725227"/>
                  <a:pt x="2910758" y="1899678"/>
                </a:cubicBezTo>
                <a:cubicBezTo>
                  <a:pt x="2910758" y="2074130"/>
                  <a:pt x="3052179" y="2215551"/>
                  <a:pt x="3226630" y="2215550"/>
                </a:cubicBezTo>
                <a:cubicBezTo>
                  <a:pt x="3401082" y="2215551"/>
                  <a:pt x="3542503" y="2074130"/>
                  <a:pt x="3542502" y="1899678"/>
                </a:cubicBezTo>
                <a:cubicBezTo>
                  <a:pt x="3542503" y="1747033"/>
                  <a:pt x="3434228" y="1619677"/>
                  <a:pt x="3290290" y="1590224"/>
                </a:cubicBezTo>
                <a:close/>
                <a:moveTo>
                  <a:pt x="3334055" y="1377473"/>
                </a:moveTo>
                <a:cubicBezTo>
                  <a:pt x="3576950" y="1427177"/>
                  <a:pt x="3759665" y="1642090"/>
                  <a:pt x="3759665" y="1899678"/>
                </a:cubicBezTo>
                <a:cubicBezTo>
                  <a:pt x="3759665" y="2194064"/>
                  <a:pt x="3521017" y="2432713"/>
                  <a:pt x="3226630" y="2432713"/>
                </a:cubicBezTo>
                <a:cubicBezTo>
                  <a:pt x="2932244" y="2432712"/>
                  <a:pt x="2693596" y="2194065"/>
                  <a:pt x="2693596" y="1899678"/>
                </a:cubicBezTo>
                <a:cubicBezTo>
                  <a:pt x="2693596" y="1605292"/>
                  <a:pt x="2932244" y="1366644"/>
                  <a:pt x="3226630" y="1366644"/>
                </a:cubicBezTo>
                <a:cubicBezTo>
                  <a:pt x="3263429" y="1366644"/>
                  <a:pt x="3299356" y="1370373"/>
                  <a:pt x="3334055" y="1377473"/>
                </a:cubicBezTo>
                <a:close/>
                <a:moveTo>
                  <a:pt x="1391137" y="789478"/>
                </a:moveTo>
                <a:lnTo>
                  <a:pt x="1759910" y="888290"/>
                </a:lnTo>
                <a:lnTo>
                  <a:pt x="1754625" y="1202375"/>
                </a:lnTo>
                <a:lnTo>
                  <a:pt x="1744979" y="1199790"/>
                </a:lnTo>
                <a:cubicBezTo>
                  <a:pt x="1823578" y="1244024"/>
                  <a:pt x="1894617" y="1298265"/>
                  <a:pt x="1954704" y="1362586"/>
                </a:cubicBezTo>
                <a:lnTo>
                  <a:pt x="2234317" y="1293059"/>
                </a:lnTo>
                <a:lnTo>
                  <a:pt x="2413554" y="1630152"/>
                </a:lnTo>
                <a:lnTo>
                  <a:pt x="2214321" y="1809770"/>
                </a:lnTo>
                <a:cubicBezTo>
                  <a:pt x="2239296" y="1900740"/>
                  <a:pt x="2251067" y="1995997"/>
                  <a:pt x="2246841" y="2092825"/>
                </a:cubicBezTo>
                <a:lnTo>
                  <a:pt x="2495698" y="2230974"/>
                </a:lnTo>
                <a:lnTo>
                  <a:pt x="2396885" y="2599747"/>
                </a:lnTo>
                <a:lnTo>
                  <a:pt x="2094912" y="2594668"/>
                </a:lnTo>
                <a:cubicBezTo>
                  <a:pt x="2056732" y="2658461"/>
                  <a:pt x="2010475" y="2715996"/>
                  <a:pt x="1958644" y="2767359"/>
                </a:cubicBezTo>
                <a:lnTo>
                  <a:pt x="2057814" y="3026193"/>
                </a:lnTo>
                <a:lnTo>
                  <a:pt x="1745078" y="3245174"/>
                </a:lnTo>
                <a:lnTo>
                  <a:pt x="1507869" y="3039237"/>
                </a:lnTo>
                <a:lnTo>
                  <a:pt x="1536736" y="3019025"/>
                </a:lnTo>
                <a:cubicBezTo>
                  <a:pt x="1445878" y="3048429"/>
                  <a:pt x="1349798" y="3062567"/>
                  <a:pt x="1251837" y="3062021"/>
                </a:cubicBezTo>
                <a:lnTo>
                  <a:pt x="1108065" y="3321003"/>
                </a:lnTo>
                <a:lnTo>
                  <a:pt x="739291" y="3222191"/>
                </a:lnTo>
                <a:lnTo>
                  <a:pt x="744274" y="2926021"/>
                </a:lnTo>
                <a:cubicBezTo>
                  <a:pt x="666128" y="2881484"/>
                  <a:pt x="595548" y="2827017"/>
                  <a:pt x="535891" y="2762576"/>
                </a:cubicBezTo>
                <a:lnTo>
                  <a:pt x="540671" y="2772825"/>
                </a:lnTo>
                <a:lnTo>
                  <a:pt x="232276" y="2832568"/>
                </a:lnTo>
                <a:lnTo>
                  <a:pt x="70927" y="2486556"/>
                </a:lnTo>
                <a:lnTo>
                  <a:pt x="279495" y="2317444"/>
                </a:lnTo>
                <a:cubicBezTo>
                  <a:pt x="257233" y="2235849"/>
                  <a:pt x="245603" y="2150814"/>
                  <a:pt x="245586" y="2064274"/>
                </a:cubicBezTo>
                <a:lnTo>
                  <a:pt x="0" y="1927940"/>
                </a:lnTo>
                <a:lnTo>
                  <a:pt x="98812" y="1559167"/>
                </a:lnTo>
                <a:lnTo>
                  <a:pt x="380240" y="1563901"/>
                </a:lnTo>
                <a:cubicBezTo>
                  <a:pt x="418421" y="1496524"/>
                  <a:pt x="464524" y="1435092"/>
                  <a:pt x="516679" y="1380105"/>
                </a:cubicBezTo>
                <a:lnTo>
                  <a:pt x="422419" y="1089378"/>
                </a:lnTo>
                <a:lnTo>
                  <a:pt x="746189" y="887063"/>
                </a:lnTo>
                <a:lnTo>
                  <a:pt x="972292" y="1105134"/>
                </a:lnTo>
                <a:lnTo>
                  <a:pt x="970019" y="1106554"/>
                </a:lnTo>
                <a:cubicBezTo>
                  <a:pt x="1058903" y="1078586"/>
                  <a:pt x="1152743" y="1065659"/>
                  <a:pt x="1248316" y="1066709"/>
                </a:cubicBezTo>
                <a:lnTo>
                  <a:pt x="1238669" y="1064125"/>
                </a:lnTo>
                <a:close/>
                <a:moveTo>
                  <a:pt x="3349970" y="1300109"/>
                </a:moveTo>
                <a:cubicBezTo>
                  <a:pt x="3310130" y="1291957"/>
                  <a:pt x="3268880" y="1287676"/>
                  <a:pt x="3226630" y="1287676"/>
                </a:cubicBezTo>
                <a:cubicBezTo>
                  <a:pt x="2888631" y="1287676"/>
                  <a:pt x="2614628" y="1561679"/>
                  <a:pt x="2614628" y="1899678"/>
                </a:cubicBezTo>
                <a:cubicBezTo>
                  <a:pt x="2614628" y="2237678"/>
                  <a:pt x="2888630" y="2511680"/>
                  <a:pt x="3226630" y="2511681"/>
                </a:cubicBezTo>
                <a:cubicBezTo>
                  <a:pt x="3564630" y="2511681"/>
                  <a:pt x="3838633" y="2237678"/>
                  <a:pt x="3838633" y="1899678"/>
                </a:cubicBezTo>
                <a:cubicBezTo>
                  <a:pt x="3838632" y="1603928"/>
                  <a:pt x="3628849" y="1357176"/>
                  <a:pt x="3349970" y="1300109"/>
                </a:cubicBezTo>
                <a:close/>
                <a:moveTo>
                  <a:pt x="3358324" y="1024334"/>
                </a:moveTo>
                <a:lnTo>
                  <a:pt x="3410883" y="1234575"/>
                </a:lnTo>
                <a:lnTo>
                  <a:pt x="3403994" y="1234575"/>
                </a:lnTo>
                <a:cubicBezTo>
                  <a:pt x="3464268" y="1250018"/>
                  <a:pt x="3521292" y="1273478"/>
                  <a:pt x="3572818" y="1305612"/>
                </a:cubicBezTo>
                <a:lnTo>
                  <a:pt x="3746730" y="1209354"/>
                </a:lnTo>
                <a:lnTo>
                  <a:pt x="3926358" y="1401981"/>
                </a:lnTo>
                <a:lnTo>
                  <a:pt x="3825667" y="1557247"/>
                </a:lnTo>
                <a:cubicBezTo>
                  <a:pt x="3858552" y="1613408"/>
                  <a:pt x="3883404" y="1674784"/>
                  <a:pt x="3897877" y="1740062"/>
                </a:cubicBezTo>
                <a:lnTo>
                  <a:pt x="4088377" y="1787686"/>
                </a:lnTo>
                <a:lnTo>
                  <a:pt x="4088377" y="2051071"/>
                </a:lnTo>
                <a:lnTo>
                  <a:pt x="3886243" y="2101605"/>
                </a:lnTo>
                <a:cubicBezTo>
                  <a:pt x="3872191" y="2150933"/>
                  <a:pt x="3851639" y="2197531"/>
                  <a:pt x="3826272" y="2241013"/>
                </a:cubicBezTo>
                <a:lnTo>
                  <a:pt x="3938572" y="2395786"/>
                </a:lnTo>
                <a:lnTo>
                  <a:pt x="3769272" y="2597551"/>
                </a:lnTo>
                <a:lnTo>
                  <a:pt x="3574432" y="2502674"/>
                </a:lnTo>
                <a:lnTo>
                  <a:pt x="3590059" y="2484050"/>
                </a:lnTo>
                <a:cubicBezTo>
                  <a:pt x="3534764" y="2519868"/>
                  <a:pt x="3473263" y="2546445"/>
                  <a:pt x="3407886" y="2563572"/>
                </a:cubicBezTo>
                <a:lnTo>
                  <a:pt x="3358323" y="2761823"/>
                </a:lnTo>
                <a:lnTo>
                  <a:pt x="3094938" y="2761823"/>
                </a:lnTo>
                <a:lnTo>
                  <a:pt x="3045375" y="2563574"/>
                </a:lnTo>
                <a:cubicBezTo>
                  <a:pt x="2985349" y="2547848"/>
                  <a:pt x="2928591" y="2524155"/>
                  <a:pt x="2877330" y="2491865"/>
                </a:cubicBezTo>
                <a:lnTo>
                  <a:pt x="2882346" y="2497841"/>
                </a:lnTo>
                <a:lnTo>
                  <a:pt x="2687507" y="2592718"/>
                </a:lnTo>
                <a:lnTo>
                  <a:pt x="2518206" y="2390954"/>
                </a:lnTo>
                <a:lnTo>
                  <a:pt x="2626994" y="2241021"/>
                </a:lnTo>
                <a:cubicBezTo>
                  <a:pt x="2597591" y="2190623"/>
                  <a:pt x="2574657" y="2136035"/>
                  <a:pt x="2559194" y="2078370"/>
                </a:cubicBezTo>
                <a:lnTo>
                  <a:pt x="2371198" y="2031371"/>
                </a:lnTo>
                <a:lnTo>
                  <a:pt x="2371198" y="1767986"/>
                </a:lnTo>
                <a:lnTo>
                  <a:pt x="2559579" y="1720890"/>
                </a:lnTo>
                <a:cubicBezTo>
                  <a:pt x="2572992" y="1669175"/>
                  <a:pt x="2592745" y="1620006"/>
                  <a:pt x="2617681" y="1574051"/>
                </a:cubicBezTo>
                <a:lnTo>
                  <a:pt x="2502958" y="1397149"/>
                </a:lnTo>
                <a:lnTo>
                  <a:pt x="2682587" y="1204520"/>
                </a:lnTo>
                <a:lnTo>
                  <a:pt x="2872193" y="1309466"/>
                </a:lnTo>
                <a:lnTo>
                  <a:pt x="2870932" y="1310818"/>
                </a:lnTo>
                <a:cubicBezTo>
                  <a:pt x="2925169" y="1276310"/>
                  <a:pt x="2985393" y="1250941"/>
                  <a:pt x="3049268" y="1234575"/>
                </a:cubicBezTo>
                <a:lnTo>
                  <a:pt x="3042378" y="1234576"/>
                </a:lnTo>
                <a:lnTo>
                  <a:pt x="3094939" y="1024334"/>
                </a:lnTo>
                <a:close/>
                <a:moveTo>
                  <a:pt x="2786480" y="402820"/>
                </a:moveTo>
                <a:cubicBezTo>
                  <a:pt x="2745900" y="389943"/>
                  <a:pt x="2701172" y="388627"/>
                  <a:pt x="2657264" y="401580"/>
                </a:cubicBezTo>
                <a:cubicBezTo>
                  <a:pt x="2540176" y="436121"/>
                  <a:pt x="2473258" y="559041"/>
                  <a:pt x="2507800" y="676128"/>
                </a:cubicBezTo>
                <a:cubicBezTo>
                  <a:pt x="2542340" y="793216"/>
                  <a:pt x="2665260" y="860133"/>
                  <a:pt x="2782348" y="825592"/>
                </a:cubicBezTo>
                <a:cubicBezTo>
                  <a:pt x="2899435" y="791051"/>
                  <a:pt x="2966353" y="668132"/>
                  <a:pt x="2931812" y="551045"/>
                </a:cubicBezTo>
                <a:cubicBezTo>
                  <a:pt x="2910223" y="477864"/>
                  <a:pt x="2854113" y="424282"/>
                  <a:pt x="2786480" y="402820"/>
                </a:cubicBezTo>
                <a:close/>
                <a:moveTo>
                  <a:pt x="2932202" y="47278"/>
                </a:moveTo>
                <a:lnTo>
                  <a:pt x="3090904" y="140999"/>
                </a:lnTo>
                <a:lnTo>
                  <a:pt x="3054065" y="265147"/>
                </a:lnTo>
                <a:cubicBezTo>
                  <a:pt x="3087256" y="296329"/>
                  <a:pt x="3116089" y="332603"/>
                  <a:pt x="3138727" y="373550"/>
                </a:cubicBezTo>
                <a:lnTo>
                  <a:pt x="3276016" y="367796"/>
                </a:lnTo>
                <a:lnTo>
                  <a:pt x="3328165" y="544574"/>
                </a:lnTo>
                <a:lnTo>
                  <a:pt x="3202503" y="618514"/>
                </a:lnTo>
                <a:cubicBezTo>
                  <a:pt x="3202838" y="654403"/>
                  <a:pt x="3198271" y="689748"/>
                  <a:pt x="3189855" y="723955"/>
                </a:cubicBezTo>
                <a:lnTo>
                  <a:pt x="3295873" y="805599"/>
                </a:lnTo>
                <a:lnTo>
                  <a:pt x="3222192" y="974540"/>
                </a:lnTo>
                <a:lnTo>
                  <a:pt x="3072634" y="949439"/>
                </a:lnTo>
                <a:lnTo>
                  <a:pt x="3079435" y="933845"/>
                </a:lnTo>
                <a:cubicBezTo>
                  <a:pt x="3049413" y="968833"/>
                  <a:pt x="3013398" y="998848"/>
                  <a:pt x="2972910" y="1023288"/>
                </a:cubicBezTo>
                <a:lnTo>
                  <a:pt x="2978897" y="1166163"/>
                </a:lnTo>
                <a:lnTo>
                  <a:pt x="2802119" y="1218312"/>
                </a:lnTo>
                <a:lnTo>
                  <a:pt x="2729602" y="1095065"/>
                </a:lnTo>
                <a:cubicBezTo>
                  <a:pt x="2686199" y="1096396"/>
                  <a:pt x="2643414" y="1091732"/>
                  <a:pt x="2602615" y="1080209"/>
                </a:cubicBezTo>
                <a:lnTo>
                  <a:pt x="2607165" y="1083226"/>
                </a:lnTo>
                <a:lnTo>
                  <a:pt x="2495179" y="1185484"/>
                </a:lnTo>
                <a:lnTo>
                  <a:pt x="2341599" y="1083585"/>
                </a:lnTo>
                <a:lnTo>
                  <a:pt x="2384929" y="961414"/>
                </a:lnTo>
                <a:cubicBezTo>
                  <a:pt x="2355215" y="933409"/>
                  <a:pt x="2329015" y="901312"/>
                  <a:pt x="2307218" y="865670"/>
                </a:cubicBezTo>
                <a:lnTo>
                  <a:pt x="2171734" y="871348"/>
                </a:lnTo>
                <a:lnTo>
                  <a:pt x="2119584" y="694571"/>
                </a:lnTo>
                <a:lnTo>
                  <a:pt x="2236697" y="625662"/>
                </a:lnTo>
                <a:cubicBezTo>
                  <a:pt x="2235459" y="588297"/>
                  <a:pt x="2238982" y="551385"/>
                  <a:pt x="2246620" y="515603"/>
                </a:cubicBezTo>
                <a:lnTo>
                  <a:pt x="2134594" y="419585"/>
                </a:lnTo>
                <a:lnTo>
                  <a:pt x="2217016" y="254732"/>
                </a:lnTo>
                <a:lnTo>
                  <a:pt x="2365055" y="287627"/>
                </a:lnTo>
                <a:lnTo>
                  <a:pt x="2364476" y="288784"/>
                </a:lnTo>
                <a:cubicBezTo>
                  <a:pt x="2394046" y="254885"/>
                  <a:pt x="2429444" y="225933"/>
                  <a:pt x="2469075" y="202302"/>
                </a:cubicBezTo>
                <a:lnTo>
                  <a:pt x="2464452" y="203666"/>
                </a:lnTo>
                <a:lnTo>
                  <a:pt x="2458102" y="52150"/>
                </a:lnTo>
                <a:lnTo>
                  <a:pt x="2634880" y="0"/>
                </a:lnTo>
                <a:lnTo>
                  <a:pt x="2711784" y="130703"/>
                </a:lnTo>
                <a:lnTo>
                  <a:pt x="2707159" y="132067"/>
                </a:lnTo>
                <a:cubicBezTo>
                  <a:pt x="2750672" y="130497"/>
                  <a:pt x="2793590" y="134953"/>
                  <a:pt x="2834535" y="14631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46" name="Trapezoid 3">
            <a:extLst>
              <a:ext uri="{FF2B5EF4-FFF2-40B4-BE49-F238E27FC236}">
                <a16:creationId xmlns:a16="http://schemas.microsoft.com/office/drawing/2014/main" id="{E884D933-5A94-45C4-AEA5-8AFB638A09BD}"/>
              </a:ext>
            </a:extLst>
          </p:cNvPr>
          <p:cNvSpPr/>
          <p:nvPr/>
        </p:nvSpPr>
        <p:spPr>
          <a:xfrm>
            <a:off x="4983911" y="5359724"/>
            <a:ext cx="316346" cy="322413"/>
          </a:xfrm>
          <a:custGeom>
            <a:avLst/>
            <a:gdLst/>
            <a:ahLst/>
            <a:cxnLst/>
            <a:rect l="l" t="t" r="r" b="b"/>
            <a:pathLst>
              <a:path w="3890855" h="3965475">
                <a:moveTo>
                  <a:pt x="513635" y="2426125"/>
                </a:moveTo>
                <a:lnTo>
                  <a:pt x="1518439" y="2426125"/>
                </a:lnTo>
                <a:cubicBezTo>
                  <a:pt x="1550976" y="2510415"/>
                  <a:pt x="1581900" y="2596962"/>
                  <a:pt x="1610725" y="2683637"/>
                </a:cubicBezTo>
                <a:lnTo>
                  <a:pt x="901668" y="2683637"/>
                </a:lnTo>
                <a:lnTo>
                  <a:pt x="559881" y="3707964"/>
                </a:lnTo>
                <a:lnTo>
                  <a:pt x="1917114" y="3707964"/>
                </a:lnTo>
                <a:cubicBezTo>
                  <a:pt x="1925031" y="3729959"/>
                  <a:pt x="1931702" y="3744180"/>
                  <a:pt x="1936944" y="3749452"/>
                </a:cubicBezTo>
                <a:cubicBezTo>
                  <a:pt x="1940579" y="3743065"/>
                  <a:pt x="1945876" y="3728913"/>
                  <a:pt x="1952632" y="3707964"/>
                </a:cubicBezTo>
                <a:lnTo>
                  <a:pt x="3330974" y="3707964"/>
                </a:lnTo>
                <a:lnTo>
                  <a:pt x="2989187" y="2683637"/>
                </a:lnTo>
                <a:lnTo>
                  <a:pt x="2271337" y="2683637"/>
                </a:lnTo>
                <a:cubicBezTo>
                  <a:pt x="2301469" y="2597098"/>
                  <a:pt x="2333531" y="2510572"/>
                  <a:pt x="2366939" y="2426125"/>
                </a:cubicBezTo>
                <a:lnTo>
                  <a:pt x="3377220" y="2426125"/>
                </a:lnTo>
                <a:lnTo>
                  <a:pt x="3890855" y="3965475"/>
                </a:lnTo>
                <a:lnTo>
                  <a:pt x="0" y="3965475"/>
                </a:lnTo>
                <a:close/>
                <a:moveTo>
                  <a:pt x="1936944" y="620869"/>
                </a:moveTo>
                <a:cubicBezTo>
                  <a:pt x="1782578" y="620869"/>
                  <a:pt x="1657440" y="746006"/>
                  <a:pt x="1657440" y="900372"/>
                </a:cubicBezTo>
                <a:cubicBezTo>
                  <a:pt x="1657440" y="1054738"/>
                  <a:pt x="1782578" y="1179876"/>
                  <a:pt x="1936944" y="1179876"/>
                </a:cubicBezTo>
                <a:cubicBezTo>
                  <a:pt x="2091310" y="1179876"/>
                  <a:pt x="2216447" y="1054738"/>
                  <a:pt x="2216447" y="900372"/>
                </a:cubicBezTo>
                <a:cubicBezTo>
                  <a:pt x="2216447" y="746006"/>
                  <a:pt x="2091310" y="620869"/>
                  <a:pt x="1936944" y="620869"/>
                </a:cubicBezTo>
                <a:close/>
                <a:moveTo>
                  <a:pt x="1936944" y="0"/>
                </a:moveTo>
                <a:cubicBezTo>
                  <a:pt x="2169175" y="0"/>
                  <a:pt x="2401406" y="88593"/>
                  <a:pt x="2578592" y="265779"/>
                </a:cubicBezTo>
                <a:lnTo>
                  <a:pt x="2578592" y="265780"/>
                </a:lnTo>
                <a:cubicBezTo>
                  <a:pt x="2932964" y="620153"/>
                  <a:pt x="2888999" y="1155622"/>
                  <a:pt x="2578592" y="1549077"/>
                </a:cubicBezTo>
                <a:cubicBezTo>
                  <a:pt x="2248849" y="1967039"/>
                  <a:pt x="1976153" y="3125749"/>
                  <a:pt x="1936944" y="3194660"/>
                </a:cubicBezTo>
                <a:cubicBezTo>
                  <a:pt x="1883033" y="3140450"/>
                  <a:pt x="1647095" y="1944983"/>
                  <a:pt x="1295295" y="1549076"/>
                </a:cubicBezTo>
                <a:cubicBezTo>
                  <a:pt x="962406" y="1174450"/>
                  <a:pt x="940923" y="620152"/>
                  <a:pt x="1295295" y="265779"/>
                </a:cubicBezTo>
                <a:cubicBezTo>
                  <a:pt x="1472481" y="88593"/>
                  <a:pt x="1704713" y="0"/>
                  <a:pt x="193694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solidFill>
                <a:schemeClr val="tx1"/>
              </a:solidFill>
            </a:endParaRPr>
          </a:p>
        </p:txBody>
      </p:sp>
      <p:sp>
        <p:nvSpPr>
          <p:cNvPr id="47" name="Down Arrow 1">
            <a:extLst>
              <a:ext uri="{FF2B5EF4-FFF2-40B4-BE49-F238E27FC236}">
                <a16:creationId xmlns:a16="http://schemas.microsoft.com/office/drawing/2014/main" id="{E1335515-928E-45C3-BD71-326DEE448297}"/>
              </a:ext>
            </a:extLst>
          </p:cNvPr>
          <p:cNvSpPr/>
          <p:nvPr/>
        </p:nvSpPr>
        <p:spPr>
          <a:xfrm rot="10800000" flipH="1">
            <a:off x="1076313" y="5407063"/>
            <a:ext cx="296600" cy="333082"/>
          </a:xfrm>
          <a:custGeom>
            <a:avLst/>
            <a:gdLst/>
            <a:ahLst/>
            <a:cxnLst/>
            <a:rect l="l" t="t" r="r" b="b"/>
            <a:pathLst>
              <a:path w="3496146" h="3926159">
                <a:moveTo>
                  <a:pt x="1476067" y="1782198"/>
                </a:moveTo>
                <a:lnTo>
                  <a:pt x="2085005" y="1782198"/>
                </a:lnTo>
                <a:lnTo>
                  <a:pt x="2085005" y="560436"/>
                </a:lnTo>
                <a:lnTo>
                  <a:pt x="2389473" y="560436"/>
                </a:lnTo>
                <a:lnTo>
                  <a:pt x="1780536" y="0"/>
                </a:lnTo>
                <a:lnTo>
                  <a:pt x="1171598" y="560436"/>
                </a:lnTo>
                <a:lnTo>
                  <a:pt x="1476067" y="560436"/>
                </a:lnTo>
                <a:close/>
                <a:moveTo>
                  <a:pt x="2794909" y="2376264"/>
                </a:moveTo>
                <a:lnTo>
                  <a:pt x="3403846" y="1815828"/>
                </a:lnTo>
                <a:lnTo>
                  <a:pt x="3099377" y="1815828"/>
                </a:lnTo>
                <a:lnTo>
                  <a:pt x="3099377" y="594066"/>
                </a:lnTo>
                <a:lnTo>
                  <a:pt x="2490440" y="594066"/>
                </a:lnTo>
                <a:lnTo>
                  <a:pt x="2490440" y="1815828"/>
                </a:lnTo>
                <a:lnTo>
                  <a:pt x="2185971" y="1815828"/>
                </a:lnTo>
                <a:close/>
                <a:moveTo>
                  <a:pt x="1738539" y="2704452"/>
                </a:moveTo>
                <a:cubicBezTo>
                  <a:pt x="2025742" y="2708651"/>
                  <a:pt x="2249289" y="2617027"/>
                  <a:pt x="2474392" y="2519294"/>
                </a:cubicBezTo>
                <a:cubicBezTo>
                  <a:pt x="2631335" y="2431624"/>
                  <a:pt x="2641220" y="2356014"/>
                  <a:pt x="2614641" y="2282563"/>
                </a:cubicBezTo>
                <a:cubicBezTo>
                  <a:pt x="2582745" y="2203226"/>
                  <a:pt x="2511446" y="2141129"/>
                  <a:pt x="2374721" y="2203680"/>
                </a:cubicBezTo>
                <a:cubicBezTo>
                  <a:pt x="2195292" y="2350932"/>
                  <a:pt x="1621166" y="2470817"/>
                  <a:pt x="1266317" y="2262320"/>
                </a:cubicBezTo>
                <a:cubicBezTo>
                  <a:pt x="1169173" y="2191011"/>
                  <a:pt x="970584" y="2135007"/>
                  <a:pt x="918755" y="2260582"/>
                </a:cubicBezTo>
                <a:cubicBezTo>
                  <a:pt x="905798" y="2301917"/>
                  <a:pt x="901034" y="2336556"/>
                  <a:pt x="904186" y="2366667"/>
                </a:cubicBezTo>
                <a:cubicBezTo>
                  <a:pt x="913642" y="2457000"/>
                  <a:pt x="994333" y="2506589"/>
                  <a:pt x="1138739" y="2574025"/>
                </a:cubicBezTo>
                <a:cubicBezTo>
                  <a:pt x="1370979" y="2664916"/>
                  <a:pt x="1566218" y="2701932"/>
                  <a:pt x="1738539" y="2704452"/>
                </a:cubicBezTo>
                <a:close/>
                <a:moveTo>
                  <a:pt x="1709810" y="3318171"/>
                </a:moveTo>
                <a:cubicBezTo>
                  <a:pt x="2287461" y="3321186"/>
                  <a:pt x="2747532" y="3089987"/>
                  <a:pt x="2907033" y="2982480"/>
                </a:cubicBezTo>
                <a:cubicBezTo>
                  <a:pt x="3019837" y="2919930"/>
                  <a:pt x="3127019" y="2830470"/>
                  <a:pt x="3047283" y="2692494"/>
                </a:cubicBezTo>
                <a:cubicBezTo>
                  <a:pt x="2931427" y="2583612"/>
                  <a:pt x="2859428" y="2623285"/>
                  <a:pt x="2747560" y="2705958"/>
                </a:cubicBezTo>
                <a:cubicBezTo>
                  <a:pt x="2476410" y="2811508"/>
                  <a:pt x="1878339" y="3347087"/>
                  <a:pt x="714142" y="2686413"/>
                </a:cubicBezTo>
                <a:cubicBezTo>
                  <a:pt x="581403" y="2592588"/>
                  <a:pt x="478211" y="2639047"/>
                  <a:pt x="434354" y="2730111"/>
                </a:cubicBezTo>
                <a:cubicBezTo>
                  <a:pt x="423118" y="2754726"/>
                  <a:pt x="419107" y="2778362"/>
                  <a:pt x="421326" y="2801084"/>
                </a:cubicBezTo>
                <a:cubicBezTo>
                  <a:pt x="427982" y="2869247"/>
                  <a:pt x="490703" y="2929162"/>
                  <a:pt x="582577" y="2982481"/>
                </a:cubicBezTo>
                <a:cubicBezTo>
                  <a:pt x="974299" y="3230234"/>
                  <a:pt x="1363219" y="3316361"/>
                  <a:pt x="1709810" y="3318171"/>
                </a:cubicBezTo>
                <a:close/>
                <a:moveTo>
                  <a:pt x="1650124" y="3925606"/>
                </a:moveTo>
                <a:cubicBezTo>
                  <a:pt x="2273556" y="3938577"/>
                  <a:pt x="2858828" y="3722251"/>
                  <a:pt x="3329308" y="3414392"/>
                </a:cubicBezTo>
                <a:cubicBezTo>
                  <a:pt x="3434138" y="3367480"/>
                  <a:pt x="3549293" y="3215474"/>
                  <a:pt x="3469556" y="3100952"/>
                </a:cubicBezTo>
                <a:cubicBezTo>
                  <a:pt x="3361675" y="3005103"/>
                  <a:pt x="3225886" y="3077348"/>
                  <a:pt x="3149901" y="3145689"/>
                </a:cubicBezTo>
                <a:cubicBezTo>
                  <a:pt x="2987266" y="3247333"/>
                  <a:pt x="1796029" y="4146474"/>
                  <a:pt x="297808" y="3098777"/>
                </a:cubicBezTo>
                <a:cubicBezTo>
                  <a:pt x="177029" y="2997135"/>
                  <a:pt x="65861" y="3063139"/>
                  <a:pt x="18020" y="3134657"/>
                </a:cubicBezTo>
                <a:cubicBezTo>
                  <a:pt x="4124" y="3161552"/>
                  <a:pt x="-1298" y="3188690"/>
                  <a:pt x="257" y="3215218"/>
                </a:cubicBezTo>
                <a:cubicBezTo>
                  <a:pt x="4919" y="3294803"/>
                  <a:pt x="72375" y="3368892"/>
                  <a:pt x="162256" y="3414392"/>
                </a:cubicBezTo>
                <a:cubicBezTo>
                  <a:pt x="657258" y="3766720"/>
                  <a:pt x="1165233" y="3915518"/>
                  <a:pt x="1650124" y="3925606"/>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solidFill>
                <a:schemeClr val="tx1"/>
              </a:solidFill>
            </a:endParaRPr>
          </a:p>
        </p:txBody>
      </p:sp>
      <p:sp>
        <p:nvSpPr>
          <p:cNvPr id="48" name="Rectangle 15">
            <a:extLst>
              <a:ext uri="{FF2B5EF4-FFF2-40B4-BE49-F238E27FC236}">
                <a16:creationId xmlns:a16="http://schemas.microsoft.com/office/drawing/2014/main" id="{9B537C7E-C0C4-4128-B40B-7E280B035911}"/>
              </a:ext>
            </a:extLst>
          </p:cNvPr>
          <p:cNvSpPr/>
          <p:nvPr/>
        </p:nvSpPr>
        <p:spPr>
          <a:xfrm rot="14270044">
            <a:off x="1085152" y="3755066"/>
            <a:ext cx="316158" cy="329338"/>
          </a:xfrm>
          <a:custGeom>
            <a:avLst/>
            <a:gdLst/>
            <a:ahLst/>
            <a:cxnLst/>
            <a:rect l="l" t="t" r="r" b="b"/>
            <a:pathLst>
              <a:path w="4088964" h="4259405">
                <a:moveTo>
                  <a:pt x="1480605" y="2231940"/>
                </a:moveTo>
                <a:lnTo>
                  <a:pt x="1199818" y="2044620"/>
                </a:lnTo>
                <a:lnTo>
                  <a:pt x="761621" y="2687221"/>
                </a:lnTo>
                <a:cubicBezTo>
                  <a:pt x="501536" y="2652619"/>
                  <a:pt x="265323" y="2467912"/>
                  <a:pt x="39127" y="2272940"/>
                </a:cubicBezTo>
                <a:cubicBezTo>
                  <a:pt x="-80639" y="2070133"/>
                  <a:pt x="269496" y="1743507"/>
                  <a:pt x="374515" y="1494038"/>
                </a:cubicBezTo>
                <a:lnTo>
                  <a:pt x="93728" y="1306717"/>
                </a:lnTo>
                <a:lnTo>
                  <a:pt x="1091841" y="1312633"/>
                </a:lnTo>
                <a:close/>
                <a:moveTo>
                  <a:pt x="2759566" y="226796"/>
                </a:moveTo>
                <a:cubicBezTo>
                  <a:pt x="2331051" y="377379"/>
                  <a:pt x="2150002" y="492309"/>
                  <a:pt x="1991062" y="643648"/>
                </a:cubicBezTo>
                <a:lnTo>
                  <a:pt x="1463599" y="1446568"/>
                </a:lnTo>
                <a:lnTo>
                  <a:pt x="610317" y="909936"/>
                </a:lnTo>
                <a:cubicBezTo>
                  <a:pt x="810411" y="627556"/>
                  <a:pt x="1020899" y="239191"/>
                  <a:pt x="1244930" y="61882"/>
                </a:cubicBezTo>
                <a:cubicBezTo>
                  <a:pt x="1491876" y="-75367"/>
                  <a:pt x="1697752" y="31605"/>
                  <a:pt x="2759566" y="226796"/>
                </a:cubicBezTo>
                <a:close/>
                <a:moveTo>
                  <a:pt x="1722488" y="3820535"/>
                </a:moveTo>
                <a:cubicBezTo>
                  <a:pt x="1376925" y="3801485"/>
                  <a:pt x="936112" y="3830060"/>
                  <a:pt x="666750" y="3734810"/>
                </a:cubicBezTo>
                <a:cubicBezTo>
                  <a:pt x="419100" y="3598835"/>
                  <a:pt x="400050" y="3367610"/>
                  <a:pt x="0" y="2364860"/>
                </a:cubicBezTo>
                <a:cubicBezTo>
                  <a:pt x="355600" y="2647435"/>
                  <a:pt x="549276" y="2739510"/>
                  <a:pt x="762000" y="2793485"/>
                </a:cubicBezTo>
                <a:lnTo>
                  <a:pt x="1722487" y="2812535"/>
                </a:lnTo>
                <a:close/>
                <a:moveTo>
                  <a:pt x="3605396" y="869465"/>
                </a:moveTo>
                <a:lnTo>
                  <a:pt x="3069019" y="1711228"/>
                </a:lnTo>
                <a:lnTo>
                  <a:pt x="2083849" y="1550906"/>
                </a:lnTo>
                <a:lnTo>
                  <a:pt x="2391902" y="1412941"/>
                </a:lnTo>
                <a:lnTo>
                  <a:pt x="2081217" y="699900"/>
                </a:lnTo>
                <a:cubicBezTo>
                  <a:pt x="2248971" y="498156"/>
                  <a:pt x="2531081" y="396532"/>
                  <a:pt x="2816547" y="308854"/>
                </a:cubicBezTo>
                <a:cubicBezTo>
                  <a:pt x="3051986" y="315439"/>
                  <a:pt x="3142075" y="785719"/>
                  <a:pt x="3297344" y="1007430"/>
                </a:cubicBezTo>
                <a:close/>
                <a:moveTo>
                  <a:pt x="3222215" y="3788662"/>
                </a:moveTo>
                <a:cubicBezTo>
                  <a:pt x="3089072" y="3954283"/>
                  <a:pt x="2662122" y="3869088"/>
                  <a:pt x="2413930" y="3921936"/>
                </a:cubicBezTo>
                <a:lnTo>
                  <a:pt x="2420658" y="4259405"/>
                </a:lnTo>
                <a:lnTo>
                  <a:pt x="1855155" y="3436926"/>
                </a:lnTo>
                <a:lnTo>
                  <a:pt x="2387428" y="2592563"/>
                </a:lnTo>
                <a:lnTo>
                  <a:pt x="2394156" y="2930032"/>
                </a:lnTo>
                <a:lnTo>
                  <a:pt x="3171906" y="2922431"/>
                </a:lnTo>
                <a:cubicBezTo>
                  <a:pt x="3292132" y="3155642"/>
                  <a:pt x="3275533" y="3455038"/>
                  <a:pt x="3244786" y="3752078"/>
                </a:cubicBezTo>
                <a:cubicBezTo>
                  <a:pt x="3238662" y="3765464"/>
                  <a:pt x="3231091" y="3777620"/>
                  <a:pt x="3222215" y="3788662"/>
                </a:cubicBezTo>
                <a:close/>
                <a:moveTo>
                  <a:pt x="3948285" y="2834020"/>
                </a:moveTo>
                <a:cubicBezTo>
                  <a:pt x="3833022" y="3018741"/>
                  <a:pt x="3639730" y="3281008"/>
                  <a:pt x="3342579" y="3731662"/>
                </a:cubicBezTo>
                <a:cubicBezTo>
                  <a:pt x="3371271" y="3278367"/>
                  <a:pt x="3336159" y="3066813"/>
                  <a:pt x="3258895" y="2861397"/>
                </a:cubicBezTo>
                <a:lnTo>
                  <a:pt x="2725671" y="2062291"/>
                </a:lnTo>
                <a:lnTo>
                  <a:pt x="3552883" y="1486284"/>
                </a:lnTo>
                <a:cubicBezTo>
                  <a:pt x="3734716" y="1780754"/>
                  <a:pt x="4010062" y="2126176"/>
                  <a:pt x="4085819" y="2401657"/>
                </a:cubicBezTo>
                <a:cubicBezTo>
                  <a:pt x="4100783" y="2542124"/>
                  <a:pt x="4063549" y="2649298"/>
                  <a:pt x="3948285" y="283402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49" name="Frame 1">
            <a:extLst>
              <a:ext uri="{FF2B5EF4-FFF2-40B4-BE49-F238E27FC236}">
                <a16:creationId xmlns:a16="http://schemas.microsoft.com/office/drawing/2014/main" id="{EA9D2534-7178-460B-BD49-1182DDB1B9FE}"/>
              </a:ext>
            </a:extLst>
          </p:cNvPr>
          <p:cNvSpPr/>
          <p:nvPr/>
        </p:nvSpPr>
        <p:spPr>
          <a:xfrm>
            <a:off x="4993431" y="2140327"/>
            <a:ext cx="301343" cy="301343"/>
          </a:xfrm>
          <a:custGeom>
            <a:avLst/>
            <a:gdLst/>
            <a:ahLst/>
            <a:cxnLst/>
            <a:rect l="l" t="t" r="r" b="b"/>
            <a:pathLst>
              <a:path w="3960000" h="3960000">
                <a:moveTo>
                  <a:pt x="0" y="2700080"/>
                </a:moveTo>
                <a:lnTo>
                  <a:pt x="569408" y="2700080"/>
                </a:lnTo>
                <a:lnTo>
                  <a:pt x="569408" y="3390592"/>
                </a:lnTo>
                <a:lnTo>
                  <a:pt x="3390592" y="3390592"/>
                </a:lnTo>
                <a:lnTo>
                  <a:pt x="3390592" y="2700080"/>
                </a:lnTo>
                <a:lnTo>
                  <a:pt x="3960000" y="2700080"/>
                </a:lnTo>
                <a:lnTo>
                  <a:pt x="3960000" y="3960000"/>
                </a:lnTo>
                <a:lnTo>
                  <a:pt x="0" y="3960000"/>
                </a:lnTo>
                <a:close/>
                <a:moveTo>
                  <a:pt x="1530791" y="0"/>
                </a:moveTo>
                <a:lnTo>
                  <a:pt x="2429209" y="0"/>
                </a:lnTo>
                <a:lnTo>
                  <a:pt x="2429209" y="2108456"/>
                </a:lnTo>
                <a:lnTo>
                  <a:pt x="2772088" y="2108456"/>
                </a:lnTo>
                <a:lnTo>
                  <a:pt x="1980000" y="3198242"/>
                </a:lnTo>
                <a:lnTo>
                  <a:pt x="1187912" y="2108456"/>
                </a:lnTo>
                <a:lnTo>
                  <a:pt x="1530791" y="210845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solidFill>
                <a:schemeClr val="tx1"/>
              </a:solidFill>
            </a:endParaRPr>
          </a:p>
        </p:txBody>
      </p:sp>
      <p:sp>
        <p:nvSpPr>
          <p:cNvPr id="50" name="Donut 15">
            <a:extLst>
              <a:ext uri="{FF2B5EF4-FFF2-40B4-BE49-F238E27FC236}">
                <a16:creationId xmlns:a16="http://schemas.microsoft.com/office/drawing/2014/main" id="{D390547F-565D-4F12-AF8B-761337B1A19F}"/>
              </a:ext>
            </a:extLst>
          </p:cNvPr>
          <p:cNvSpPr/>
          <p:nvPr/>
        </p:nvSpPr>
        <p:spPr>
          <a:xfrm>
            <a:off x="1076311" y="2123375"/>
            <a:ext cx="333838" cy="335242"/>
          </a:xfrm>
          <a:custGeom>
            <a:avLst/>
            <a:gdLst/>
            <a:ahLst/>
            <a:cxnLst/>
            <a:rect l="l" t="t" r="r" b="b"/>
            <a:pathLst>
              <a:path w="3821708" h="3795110">
                <a:moveTo>
                  <a:pt x="1910854" y="903842"/>
                </a:moveTo>
                <a:lnTo>
                  <a:pt x="1793831" y="1129420"/>
                </a:lnTo>
                <a:lnTo>
                  <a:pt x="1791613" y="1129420"/>
                </a:lnTo>
                <a:lnTo>
                  <a:pt x="1791892" y="1133157"/>
                </a:lnTo>
                <a:lnTo>
                  <a:pt x="1791613" y="1133695"/>
                </a:lnTo>
                <a:lnTo>
                  <a:pt x="1791933" y="1133695"/>
                </a:lnTo>
                <a:lnTo>
                  <a:pt x="1833002" y="1683464"/>
                </a:lnTo>
                <a:cubicBezTo>
                  <a:pt x="1744939" y="1714584"/>
                  <a:pt x="1682254" y="1798749"/>
                  <a:pt x="1682254" y="1897555"/>
                </a:cubicBezTo>
                <a:cubicBezTo>
                  <a:pt x="1682254" y="2023808"/>
                  <a:pt x="1784602" y="2126156"/>
                  <a:pt x="1910855" y="2126156"/>
                </a:cubicBezTo>
                <a:cubicBezTo>
                  <a:pt x="1975561" y="2126156"/>
                  <a:pt x="2033988" y="2099273"/>
                  <a:pt x="2075304" y="2055803"/>
                </a:cubicBezTo>
                <a:lnTo>
                  <a:pt x="2443125" y="2288080"/>
                </a:lnTo>
                <a:lnTo>
                  <a:pt x="2443003" y="2288309"/>
                </a:lnTo>
                <a:lnTo>
                  <a:pt x="2443494" y="2288314"/>
                </a:lnTo>
                <a:lnTo>
                  <a:pt x="2446061" y="2289935"/>
                </a:lnTo>
                <a:lnTo>
                  <a:pt x="2446904" y="2288348"/>
                </a:lnTo>
                <a:lnTo>
                  <a:pt x="2652725" y="2290436"/>
                </a:lnTo>
                <a:lnTo>
                  <a:pt x="2535900" y="2120971"/>
                </a:lnTo>
                <a:lnTo>
                  <a:pt x="2536744" y="2119385"/>
                </a:lnTo>
                <a:lnTo>
                  <a:pt x="2533964" y="2118163"/>
                </a:lnTo>
                <a:lnTo>
                  <a:pt x="2533686" y="2117759"/>
                </a:lnTo>
                <a:lnTo>
                  <a:pt x="2533565" y="2117988"/>
                </a:lnTo>
                <a:lnTo>
                  <a:pt x="2134900" y="1942755"/>
                </a:lnTo>
                <a:cubicBezTo>
                  <a:pt x="2137918" y="1928156"/>
                  <a:pt x="2139456" y="1913035"/>
                  <a:pt x="2139456" y="1897555"/>
                </a:cubicBezTo>
                <a:cubicBezTo>
                  <a:pt x="2139456" y="1798748"/>
                  <a:pt x="2076770" y="1714583"/>
                  <a:pt x="1988706" y="1683463"/>
                </a:cubicBezTo>
                <a:lnTo>
                  <a:pt x="2029775" y="1133695"/>
                </a:lnTo>
                <a:lnTo>
                  <a:pt x="2030094" y="1133695"/>
                </a:lnTo>
                <a:lnTo>
                  <a:pt x="2029815" y="1133157"/>
                </a:lnTo>
                <a:lnTo>
                  <a:pt x="2030094" y="1129420"/>
                </a:lnTo>
                <a:lnTo>
                  <a:pt x="2027877" y="1129420"/>
                </a:lnTo>
                <a:close/>
                <a:moveTo>
                  <a:pt x="1910854" y="565406"/>
                </a:moveTo>
                <a:cubicBezTo>
                  <a:pt x="2646579" y="565406"/>
                  <a:pt x="3243002" y="1161829"/>
                  <a:pt x="3243002" y="1897554"/>
                </a:cubicBezTo>
                <a:cubicBezTo>
                  <a:pt x="3243002" y="2633279"/>
                  <a:pt x="2646579" y="3229702"/>
                  <a:pt x="1910854" y="3229702"/>
                </a:cubicBezTo>
                <a:cubicBezTo>
                  <a:pt x="1175129" y="3229702"/>
                  <a:pt x="578706" y="2633279"/>
                  <a:pt x="578706" y="1897554"/>
                </a:cubicBezTo>
                <a:cubicBezTo>
                  <a:pt x="578706" y="1161829"/>
                  <a:pt x="1175129" y="565406"/>
                  <a:pt x="1910854" y="565406"/>
                </a:cubicBezTo>
                <a:close/>
                <a:moveTo>
                  <a:pt x="1766837" y="367010"/>
                </a:moveTo>
                <a:cubicBezTo>
                  <a:pt x="1050362" y="432397"/>
                  <a:pt x="475174" y="981146"/>
                  <a:pt x="377476" y="1681610"/>
                </a:cubicBezTo>
                <a:lnTo>
                  <a:pt x="426306" y="1681610"/>
                </a:lnTo>
                <a:cubicBezTo>
                  <a:pt x="510474" y="1681610"/>
                  <a:pt x="578706" y="1746088"/>
                  <a:pt x="578706" y="1825626"/>
                </a:cubicBezTo>
                <a:cubicBezTo>
                  <a:pt x="578706" y="1905164"/>
                  <a:pt x="510474" y="1969642"/>
                  <a:pt x="426306" y="1969642"/>
                </a:cubicBezTo>
                <a:lnTo>
                  <a:pt x="364094" y="1969642"/>
                </a:lnTo>
                <a:cubicBezTo>
                  <a:pt x="398055" y="2738400"/>
                  <a:pt x="1003246" y="3359660"/>
                  <a:pt x="1769417" y="3427809"/>
                </a:cubicBezTo>
                <a:lnTo>
                  <a:pt x="1769417" y="3382101"/>
                </a:lnTo>
                <a:cubicBezTo>
                  <a:pt x="1769417" y="3297933"/>
                  <a:pt x="1833895" y="3229701"/>
                  <a:pt x="1913433" y="3229701"/>
                </a:cubicBezTo>
                <a:cubicBezTo>
                  <a:pt x="1992971" y="3229701"/>
                  <a:pt x="2057449" y="3297933"/>
                  <a:pt x="2057449" y="3382101"/>
                </a:cubicBezTo>
                <a:lnTo>
                  <a:pt x="2057449" y="3427707"/>
                </a:lnTo>
                <a:cubicBezTo>
                  <a:pt x="2804164" y="3358467"/>
                  <a:pt x="3396856" y="2764020"/>
                  <a:pt x="3455018" y="2020616"/>
                </a:cubicBezTo>
                <a:lnTo>
                  <a:pt x="3395402" y="2020616"/>
                </a:lnTo>
                <a:cubicBezTo>
                  <a:pt x="3311234" y="2020616"/>
                  <a:pt x="3243002" y="1956138"/>
                  <a:pt x="3243002" y="1876600"/>
                </a:cubicBezTo>
                <a:cubicBezTo>
                  <a:pt x="3243002" y="1797062"/>
                  <a:pt x="3311234" y="1732584"/>
                  <a:pt x="3395402" y="1732584"/>
                </a:cubicBezTo>
                <a:lnTo>
                  <a:pt x="3451747" y="1732584"/>
                </a:lnTo>
                <a:cubicBezTo>
                  <a:pt x="3374444" y="1008025"/>
                  <a:pt x="2788738" y="434055"/>
                  <a:pt x="2054869" y="367632"/>
                </a:cubicBezTo>
                <a:lnTo>
                  <a:pt x="2054869" y="407296"/>
                </a:lnTo>
                <a:cubicBezTo>
                  <a:pt x="2054869" y="491464"/>
                  <a:pt x="1990391" y="559696"/>
                  <a:pt x="1910853" y="559696"/>
                </a:cubicBezTo>
                <a:cubicBezTo>
                  <a:pt x="1831315" y="559696"/>
                  <a:pt x="1766837" y="491464"/>
                  <a:pt x="1766837" y="407296"/>
                </a:cubicBezTo>
                <a:close/>
                <a:moveTo>
                  <a:pt x="1910854" y="0"/>
                </a:moveTo>
                <a:cubicBezTo>
                  <a:pt x="2966190" y="0"/>
                  <a:pt x="3821708" y="849564"/>
                  <a:pt x="3821708" y="1897555"/>
                </a:cubicBezTo>
                <a:cubicBezTo>
                  <a:pt x="3821708" y="2945546"/>
                  <a:pt x="2966190" y="3795110"/>
                  <a:pt x="1910854" y="3795110"/>
                </a:cubicBezTo>
                <a:cubicBezTo>
                  <a:pt x="855518" y="3795110"/>
                  <a:pt x="0" y="2945546"/>
                  <a:pt x="0" y="1897555"/>
                </a:cubicBezTo>
                <a:cubicBezTo>
                  <a:pt x="0" y="849564"/>
                  <a:pt x="855518" y="0"/>
                  <a:pt x="191085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solidFill>
                <a:schemeClr val="tx1"/>
              </a:solidFill>
            </a:endParaRPr>
          </a:p>
        </p:txBody>
      </p:sp>
    </p:spTree>
    <p:extLst>
      <p:ext uri="{BB962C8B-B14F-4D97-AF65-F5344CB8AC3E}">
        <p14:creationId xmlns:p14="http://schemas.microsoft.com/office/powerpoint/2010/main" val="8482126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dirty="0"/>
              <a:t>Infographic Style</a:t>
            </a:r>
          </a:p>
        </p:txBody>
      </p:sp>
      <p:graphicFrame>
        <p:nvGraphicFramePr>
          <p:cNvPr id="3" name="Table 2">
            <a:extLst>
              <a:ext uri="{FF2B5EF4-FFF2-40B4-BE49-F238E27FC236}">
                <a16:creationId xmlns:a16="http://schemas.microsoft.com/office/drawing/2014/main" id="{AD7EBEEB-D9C5-43EF-AD61-B6C83649F056}"/>
              </a:ext>
            </a:extLst>
          </p:cNvPr>
          <p:cNvGraphicFramePr>
            <a:graphicFrameLocks noGrp="1"/>
          </p:cNvGraphicFramePr>
          <p:nvPr>
            <p:extLst>
              <p:ext uri="{D42A27DB-BD31-4B8C-83A1-F6EECF244321}">
                <p14:modId xmlns:p14="http://schemas.microsoft.com/office/powerpoint/2010/main" val="3787692723"/>
              </p:ext>
            </p:extLst>
          </p:nvPr>
        </p:nvGraphicFramePr>
        <p:xfrm>
          <a:off x="931818" y="2326490"/>
          <a:ext cx="10328366" cy="3740924"/>
        </p:xfrm>
        <a:graphic>
          <a:graphicData uri="http://schemas.openxmlformats.org/drawingml/2006/table">
            <a:tbl>
              <a:tblPr firstRow="1" bandRow="1">
                <a:tableStyleId>{5940675A-B579-460E-94D1-54222C63F5DA}</a:tableStyleId>
              </a:tblPr>
              <a:tblGrid>
                <a:gridCol w="2190031">
                  <a:extLst>
                    <a:ext uri="{9D8B030D-6E8A-4147-A177-3AD203B41FA5}">
                      <a16:colId xmlns:a16="http://schemas.microsoft.com/office/drawing/2014/main" val="20000"/>
                    </a:ext>
                  </a:extLst>
                </a:gridCol>
                <a:gridCol w="2037384">
                  <a:extLst>
                    <a:ext uri="{9D8B030D-6E8A-4147-A177-3AD203B41FA5}">
                      <a16:colId xmlns:a16="http://schemas.microsoft.com/office/drawing/2014/main" val="20001"/>
                    </a:ext>
                  </a:extLst>
                </a:gridCol>
                <a:gridCol w="2058262">
                  <a:extLst>
                    <a:ext uri="{9D8B030D-6E8A-4147-A177-3AD203B41FA5}">
                      <a16:colId xmlns:a16="http://schemas.microsoft.com/office/drawing/2014/main" val="20002"/>
                    </a:ext>
                  </a:extLst>
                </a:gridCol>
                <a:gridCol w="2032851">
                  <a:extLst>
                    <a:ext uri="{9D8B030D-6E8A-4147-A177-3AD203B41FA5}">
                      <a16:colId xmlns:a16="http://schemas.microsoft.com/office/drawing/2014/main" val="20003"/>
                    </a:ext>
                  </a:extLst>
                </a:gridCol>
                <a:gridCol w="2009838">
                  <a:extLst>
                    <a:ext uri="{9D8B030D-6E8A-4147-A177-3AD203B41FA5}">
                      <a16:colId xmlns:a16="http://schemas.microsoft.com/office/drawing/2014/main" val="20004"/>
                    </a:ext>
                  </a:extLst>
                </a:gridCol>
              </a:tblGrid>
              <a:tr h="410590">
                <a:tc>
                  <a:txBody>
                    <a:bodyPr/>
                    <a:lstStyle/>
                    <a:p>
                      <a:pPr marL="0" marR="0" indent="0" algn="ctr" defTabSz="914400" rtl="0" eaLnBrk="1" fontAlgn="auto" latinLnBrk="1" hangingPunct="1">
                        <a:lnSpc>
                          <a:spcPct val="150000"/>
                        </a:lnSpc>
                        <a:spcBef>
                          <a:spcPts val="0"/>
                        </a:spcBef>
                        <a:spcAft>
                          <a:spcPts val="0"/>
                        </a:spcAft>
                        <a:buClrTx/>
                        <a:buSzTx/>
                        <a:buFontTx/>
                        <a:buNone/>
                        <a:tabLst/>
                        <a:defRPr/>
                      </a:pPr>
                      <a:endParaRPr lang="en-US" altLang="ko-KR" sz="1200" dirty="0">
                        <a:latin typeface="+mn-lt"/>
                        <a:cs typeface="Arial"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solidFill>
                  </a:tcPr>
                </a:tc>
                <a:tc>
                  <a:txBody>
                    <a:bodyPr/>
                    <a:lstStyle/>
                    <a:p>
                      <a:pPr marL="0" marR="0" indent="0" algn="ctr" defTabSz="914400" rtl="0" eaLnBrk="1" fontAlgn="auto" latinLnBrk="1" hangingPunct="1">
                        <a:lnSpc>
                          <a:spcPct val="150000"/>
                        </a:lnSpc>
                        <a:spcBef>
                          <a:spcPts val="0"/>
                        </a:spcBef>
                        <a:spcAft>
                          <a:spcPts val="0"/>
                        </a:spcAft>
                        <a:buClrTx/>
                        <a:buSzTx/>
                        <a:buFontTx/>
                        <a:buNone/>
                        <a:tabLst/>
                        <a:defRPr/>
                      </a:pPr>
                      <a:r>
                        <a:rPr lang="en-US" altLang="ko-KR" sz="1400" b="1" dirty="0">
                          <a:solidFill>
                            <a:schemeClr val="bg1"/>
                          </a:solidFill>
                          <a:latin typeface="+mn-lt"/>
                          <a:cs typeface="Arial" charset="0"/>
                        </a:rPr>
                        <a:t>Text</a:t>
                      </a:r>
                      <a:r>
                        <a:rPr lang="en-US" altLang="ko-KR" sz="1400" b="1" baseline="0" dirty="0">
                          <a:solidFill>
                            <a:schemeClr val="bg1"/>
                          </a:solidFill>
                          <a:latin typeface="+mn-lt"/>
                          <a:cs typeface="Arial" charset="0"/>
                        </a:rPr>
                        <a:t> </a:t>
                      </a:r>
                      <a:r>
                        <a:rPr lang="en-US" altLang="ko-KR" sz="1400" b="1" dirty="0">
                          <a:solidFill>
                            <a:schemeClr val="bg1"/>
                          </a:solidFill>
                          <a:latin typeface="+mn-lt"/>
                          <a:cs typeface="Arial" charset="0"/>
                        </a:rPr>
                        <a:t>Here</a:t>
                      </a:r>
                      <a:endParaRPr lang="ko-KR" altLang="en-US" sz="1400" dirty="0">
                        <a:solidFill>
                          <a:schemeClr val="bg1"/>
                        </a:solidFill>
                        <a:latin typeface="+mn-lt"/>
                      </a:endParaRPr>
                    </a:p>
                  </a:txBody>
                  <a:tcPr anchor="ctr">
                    <a:lnL w="12700" cmpd="sng">
                      <a:noFill/>
                    </a:lnL>
                    <a:lnR w="1270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accent3"/>
                    </a:solidFill>
                  </a:tcPr>
                </a:tc>
                <a:tc>
                  <a:txBody>
                    <a:bodyPr/>
                    <a:lstStyle/>
                    <a:p>
                      <a:pPr marL="0" marR="0" indent="0" algn="ctr" defTabSz="914400" rtl="0" eaLnBrk="1" fontAlgn="auto" latinLnBrk="1" hangingPunct="1">
                        <a:lnSpc>
                          <a:spcPct val="150000"/>
                        </a:lnSpc>
                        <a:spcBef>
                          <a:spcPts val="0"/>
                        </a:spcBef>
                        <a:spcAft>
                          <a:spcPts val="0"/>
                        </a:spcAft>
                        <a:buClrTx/>
                        <a:buSzTx/>
                        <a:buFontTx/>
                        <a:buNone/>
                        <a:tabLst/>
                        <a:defRPr/>
                      </a:pPr>
                      <a:r>
                        <a:rPr lang="en-US" altLang="ko-KR" sz="1400" b="1" dirty="0">
                          <a:solidFill>
                            <a:schemeClr val="bg1"/>
                          </a:solidFill>
                          <a:latin typeface="+mn-lt"/>
                          <a:cs typeface="Arial" charset="0"/>
                        </a:rPr>
                        <a:t>Text Here</a:t>
                      </a:r>
                      <a:endParaRPr lang="ko-KR" altLang="en-US" sz="1400" dirty="0">
                        <a:solidFill>
                          <a:schemeClr val="bg1"/>
                        </a:solidFill>
                        <a:latin typeface="+mn-lt"/>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accent3"/>
                    </a:solidFill>
                  </a:tcPr>
                </a:tc>
                <a:tc>
                  <a:txBody>
                    <a:bodyPr/>
                    <a:lstStyle/>
                    <a:p>
                      <a:pPr marL="0" marR="0" indent="0" algn="ctr" defTabSz="914400" rtl="0" eaLnBrk="1" fontAlgn="auto" latinLnBrk="1" hangingPunct="1">
                        <a:lnSpc>
                          <a:spcPct val="150000"/>
                        </a:lnSpc>
                        <a:spcBef>
                          <a:spcPts val="0"/>
                        </a:spcBef>
                        <a:spcAft>
                          <a:spcPts val="0"/>
                        </a:spcAft>
                        <a:buClrTx/>
                        <a:buSzTx/>
                        <a:buFontTx/>
                        <a:buNone/>
                        <a:tabLst/>
                        <a:defRPr/>
                      </a:pPr>
                      <a:r>
                        <a:rPr lang="en-US" altLang="ko-KR" sz="1400" b="1" dirty="0">
                          <a:solidFill>
                            <a:schemeClr val="bg1"/>
                          </a:solidFill>
                          <a:latin typeface="+mn-lt"/>
                          <a:cs typeface="Arial" charset="0"/>
                        </a:rPr>
                        <a:t>Text Here</a:t>
                      </a:r>
                      <a:endParaRPr lang="ko-KR" altLang="en-US" sz="1400" dirty="0">
                        <a:solidFill>
                          <a:schemeClr val="bg1"/>
                        </a:solidFill>
                        <a:latin typeface="+mn-lt"/>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accent4"/>
                    </a:solidFill>
                  </a:tcPr>
                </a:tc>
                <a:tc>
                  <a:txBody>
                    <a:bodyPr/>
                    <a:lstStyle/>
                    <a:p>
                      <a:pPr marL="0" marR="0" indent="0" algn="ctr" defTabSz="914400" rtl="0" eaLnBrk="1" fontAlgn="auto" latinLnBrk="1" hangingPunct="1">
                        <a:lnSpc>
                          <a:spcPct val="150000"/>
                        </a:lnSpc>
                        <a:spcBef>
                          <a:spcPts val="0"/>
                        </a:spcBef>
                        <a:spcAft>
                          <a:spcPts val="0"/>
                        </a:spcAft>
                        <a:buClrTx/>
                        <a:buSzTx/>
                        <a:buFontTx/>
                        <a:buNone/>
                        <a:tabLst/>
                        <a:defRPr/>
                      </a:pPr>
                      <a:r>
                        <a:rPr lang="en-US" altLang="ko-KR" sz="1400" b="1" dirty="0">
                          <a:solidFill>
                            <a:schemeClr val="bg1"/>
                          </a:solidFill>
                          <a:latin typeface="+mn-lt"/>
                          <a:cs typeface="Arial" charset="0"/>
                        </a:rPr>
                        <a:t>Text Here</a:t>
                      </a:r>
                      <a:endParaRPr lang="ko-KR" altLang="en-US" sz="1400" dirty="0">
                        <a:solidFill>
                          <a:schemeClr val="bg1"/>
                        </a:solidFill>
                        <a:latin typeface="+mn-lt"/>
                      </a:endParaRPr>
                    </a:p>
                  </a:txBody>
                  <a:tcPr anchor="ctr">
                    <a:lnL w="12700" cap="flat" cmpd="sng" algn="ctr">
                      <a:solidFill>
                        <a:schemeClr val="bg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10000"/>
                  </a:ext>
                </a:extLst>
              </a:tr>
              <a:tr h="364968">
                <a:tc>
                  <a:txBody>
                    <a:bodyPr/>
                    <a:lstStyle/>
                    <a:p>
                      <a:pPr marL="0" marR="0" indent="0" algn="l" defTabSz="914400" rtl="0" eaLnBrk="1" fontAlgn="auto" latinLnBrk="1" hangingPunct="1">
                        <a:lnSpc>
                          <a:spcPct val="150000"/>
                        </a:lnSpc>
                        <a:spcBef>
                          <a:spcPts val="0"/>
                        </a:spcBef>
                        <a:spcAft>
                          <a:spcPts val="0"/>
                        </a:spcAft>
                        <a:buClrTx/>
                        <a:buSzTx/>
                        <a:buFontTx/>
                        <a:buNone/>
                        <a:tabLst/>
                        <a:defRPr/>
                      </a:pPr>
                      <a:r>
                        <a:rPr lang="en-US" altLang="ko-KR" sz="1200" dirty="0">
                          <a:latin typeface="+mn-lt"/>
                          <a:cs typeface="Arial" pitchFamily="34" charset="0"/>
                        </a:rPr>
                        <a:t>Your Text  Here</a:t>
                      </a:r>
                    </a:p>
                  </a:txBody>
                  <a:tcPr anchor="ctr">
                    <a:lnL w="12700" cmpd="sng">
                      <a:noFill/>
                    </a:lnL>
                    <a:lnR w="12700" cap="flat" cmpd="sng" algn="ctr">
                      <a:solidFill>
                        <a:schemeClr val="bg1">
                          <a:lumMod val="95000"/>
                        </a:schemeClr>
                      </a:solidFill>
                      <a:prstDash val="solid"/>
                      <a:round/>
                      <a:headEnd type="none" w="med" len="med"/>
                      <a:tailEnd type="none" w="med" len="med"/>
                    </a:lnR>
                    <a:lnT w="12700" cmpd="sng">
                      <a:noFill/>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accent2">
                        <a:alpha val="20000"/>
                      </a:schemeClr>
                    </a:solidFill>
                  </a:tcPr>
                </a:tc>
                <a:tc>
                  <a:txBody>
                    <a:bodyPr/>
                    <a:lstStyle/>
                    <a:p>
                      <a:pPr marL="0" marR="0" indent="0" algn="r" defTabSz="914400" rtl="0" eaLnBrk="1" fontAlgn="auto" latinLnBrk="1" hangingPunct="1">
                        <a:lnSpc>
                          <a:spcPct val="100000"/>
                        </a:lnSpc>
                        <a:spcBef>
                          <a:spcPts val="0"/>
                        </a:spcBef>
                        <a:spcAft>
                          <a:spcPts val="0"/>
                        </a:spcAft>
                        <a:buClrTx/>
                        <a:buSzTx/>
                        <a:buFontTx/>
                        <a:buNone/>
                        <a:tabLst/>
                        <a:defRPr/>
                      </a:pPr>
                      <a:r>
                        <a:rPr lang="en-US" altLang="ko-KR" sz="1200" dirty="0">
                          <a:latin typeface="+mn-lt"/>
                          <a:cs typeface="Arial" pitchFamily="34" charset="0"/>
                        </a:rPr>
                        <a:t>Your Text  Here</a:t>
                      </a:r>
                    </a:p>
                  </a:txBody>
                  <a:tcPr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mpd="sng">
                      <a:noFill/>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accent3">
                        <a:alpha val="20000"/>
                      </a:schemeClr>
                    </a:solidFill>
                  </a:tcPr>
                </a:tc>
                <a:tc>
                  <a:txBody>
                    <a:bodyPr/>
                    <a:lstStyle/>
                    <a:p>
                      <a:pPr marL="0" marR="0" indent="0" algn="r" defTabSz="914400" rtl="0" eaLnBrk="1" fontAlgn="auto" latinLnBrk="1" hangingPunct="1">
                        <a:lnSpc>
                          <a:spcPct val="150000"/>
                        </a:lnSpc>
                        <a:spcBef>
                          <a:spcPts val="0"/>
                        </a:spcBef>
                        <a:spcAft>
                          <a:spcPts val="0"/>
                        </a:spcAft>
                        <a:buClrTx/>
                        <a:buSzTx/>
                        <a:buFontTx/>
                        <a:buNone/>
                        <a:tabLst/>
                        <a:defRPr/>
                      </a:pPr>
                      <a:r>
                        <a:rPr lang="en-US" altLang="ko-KR" sz="1200" dirty="0">
                          <a:latin typeface="+mn-lt"/>
                          <a:cs typeface="Arial" pitchFamily="34" charset="0"/>
                        </a:rPr>
                        <a:t>Your Text  Here</a:t>
                      </a:r>
                    </a:p>
                  </a:txBody>
                  <a:tcPr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mpd="sng">
                      <a:noFill/>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accent3">
                        <a:alpha val="20000"/>
                      </a:schemeClr>
                    </a:solidFill>
                  </a:tcPr>
                </a:tc>
                <a:tc>
                  <a:txBody>
                    <a:bodyPr/>
                    <a:lstStyle/>
                    <a:p>
                      <a:pPr marL="0" marR="0" indent="0" algn="r" defTabSz="914400" rtl="0" eaLnBrk="1" fontAlgn="auto" latinLnBrk="1" hangingPunct="1">
                        <a:lnSpc>
                          <a:spcPct val="150000"/>
                        </a:lnSpc>
                        <a:spcBef>
                          <a:spcPts val="0"/>
                        </a:spcBef>
                        <a:spcAft>
                          <a:spcPts val="0"/>
                        </a:spcAft>
                        <a:buClrTx/>
                        <a:buSzTx/>
                        <a:buFontTx/>
                        <a:buNone/>
                        <a:tabLst/>
                        <a:defRPr/>
                      </a:pPr>
                      <a:r>
                        <a:rPr lang="en-US" altLang="ko-KR" sz="1200" dirty="0">
                          <a:latin typeface="+mn-lt"/>
                          <a:cs typeface="Arial" pitchFamily="34" charset="0"/>
                        </a:rPr>
                        <a:t>Your Text  Here</a:t>
                      </a:r>
                    </a:p>
                  </a:txBody>
                  <a:tcPr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mpd="sng">
                      <a:noFill/>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accent4">
                        <a:alpha val="20000"/>
                      </a:schemeClr>
                    </a:solidFill>
                  </a:tcPr>
                </a:tc>
                <a:tc>
                  <a:txBody>
                    <a:bodyPr/>
                    <a:lstStyle/>
                    <a:p>
                      <a:pPr marL="0" marR="0" indent="0" algn="r" defTabSz="914400" rtl="0" eaLnBrk="1" fontAlgn="auto" latinLnBrk="1" hangingPunct="1">
                        <a:lnSpc>
                          <a:spcPct val="150000"/>
                        </a:lnSpc>
                        <a:spcBef>
                          <a:spcPts val="0"/>
                        </a:spcBef>
                        <a:spcAft>
                          <a:spcPts val="0"/>
                        </a:spcAft>
                        <a:buClrTx/>
                        <a:buSzTx/>
                        <a:buFontTx/>
                        <a:buNone/>
                        <a:tabLst/>
                        <a:defRPr/>
                      </a:pPr>
                      <a:r>
                        <a:rPr lang="en-US" altLang="ko-KR" sz="1200" dirty="0">
                          <a:latin typeface="+mn-lt"/>
                          <a:cs typeface="Arial" pitchFamily="34" charset="0"/>
                        </a:rPr>
                        <a:t>Your Text  Here</a:t>
                      </a:r>
                    </a:p>
                  </a:txBody>
                  <a:tcPr anchor="ctr">
                    <a:lnL w="12700" cap="flat" cmpd="sng" algn="ctr">
                      <a:solidFill>
                        <a:schemeClr val="bg1">
                          <a:lumMod val="95000"/>
                        </a:schemeClr>
                      </a:solidFill>
                      <a:prstDash val="solid"/>
                      <a:round/>
                      <a:headEnd type="none" w="med" len="med"/>
                      <a:tailEnd type="none" w="med" len="med"/>
                    </a:lnL>
                    <a:lnR w="12700" cmpd="sng">
                      <a:noFill/>
                    </a:lnR>
                    <a:lnT w="12700" cmpd="sng">
                      <a:noFill/>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accent4">
                        <a:alpha val="20000"/>
                      </a:schemeClr>
                    </a:solidFill>
                  </a:tcPr>
                </a:tc>
                <a:extLst>
                  <a:ext uri="{0D108BD9-81ED-4DB2-BD59-A6C34878D82A}">
                    <a16:rowId xmlns:a16="http://schemas.microsoft.com/office/drawing/2014/main" val="10001"/>
                  </a:ext>
                </a:extLst>
              </a:tr>
              <a:tr h="364968">
                <a:tc>
                  <a:txBody>
                    <a:bodyPr/>
                    <a:lstStyle/>
                    <a:p>
                      <a:pPr marL="0" marR="0" indent="0" algn="l" defTabSz="914400" rtl="0" eaLnBrk="1" fontAlgn="auto" latinLnBrk="1" hangingPunct="1">
                        <a:lnSpc>
                          <a:spcPct val="150000"/>
                        </a:lnSpc>
                        <a:spcBef>
                          <a:spcPts val="0"/>
                        </a:spcBef>
                        <a:spcAft>
                          <a:spcPts val="0"/>
                        </a:spcAft>
                        <a:buClrTx/>
                        <a:buSzTx/>
                        <a:buFontTx/>
                        <a:buNone/>
                        <a:tabLst/>
                        <a:defRPr/>
                      </a:pPr>
                      <a:r>
                        <a:rPr lang="en-US" altLang="ko-KR" sz="1200" dirty="0">
                          <a:latin typeface="+mn-lt"/>
                          <a:cs typeface="Arial" pitchFamily="34" charset="0"/>
                        </a:rPr>
                        <a:t>Add Text</a:t>
                      </a:r>
                      <a:endParaRPr lang="ko-KR" altLang="en-US" sz="1200" b="0" dirty="0">
                        <a:solidFill>
                          <a:schemeClr val="tx1">
                            <a:lumMod val="65000"/>
                            <a:lumOff val="35000"/>
                          </a:schemeClr>
                        </a:solidFill>
                        <a:latin typeface="+mn-lt"/>
                        <a:cs typeface="Arial" pitchFamily="34" charset="0"/>
                      </a:endParaRPr>
                    </a:p>
                  </a:txBody>
                  <a:tcPr anchor="ctr">
                    <a:lnL w="12700" cmpd="sng">
                      <a:noFill/>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accent2">
                        <a:alpha val="40000"/>
                      </a:schemeClr>
                    </a:solidFill>
                  </a:tcPr>
                </a:tc>
                <a:tc>
                  <a:txBody>
                    <a:bodyPr/>
                    <a:lstStyle/>
                    <a:p>
                      <a:pPr marL="0" marR="0" indent="0" algn="r" defTabSz="914400" rtl="0" eaLnBrk="1" fontAlgn="auto" latinLnBrk="1" hangingPunct="1">
                        <a:lnSpc>
                          <a:spcPct val="150000"/>
                        </a:lnSpc>
                        <a:spcBef>
                          <a:spcPts val="0"/>
                        </a:spcBef>
                        <a:spcAft>
                          <a:spcPts val="0"/>
                        </a:spcAft>
                        <a:buClrTx/>
                        <a:buSzTx/>
                        <a:buFontTx/>
                        <a:buNone/>
                        <a:tabLst/>
                        <a:defRPr/>
                      </a:pPr>
                      <a:r>
                        <a:rPr lang="en-US" altLang="ko-KR" sz="1200" dirty="0">
                          <a:latin typeface="+mn-lt"/>
                          <a:cs typeface="Arial" pitchFamily="34" charset="0"/>
                        </a:rPr>
                        <a:t>Add Text</a:t>
                      </a:r>
                      <a:endParaRPr lang="ko-KR" altLang="en-US" sz="1200" b="0" dirty="0">
                        <a:solidFill>
                          <a:schemeClr val="tx1">
                            <a:lumMod val="65000"/>
                            <a:lumOff val="35000"/>
                          </a:schemeClr>
                        </a:solidFill>
                        <a:latin typeface="+mn-lt"/>
                        <a:cs typeface="Arial" pitchFamily="34" charset="0"/>
                      </a:endParaRPr>
                    </a:p>
                  </a:txBody>
                  <a:tcPr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accent3">
                        <a:alpha val="40000"/>
                      </a:schemeClr>
                    </a:solidFill>
                  </a:tcPr>
                </a:tc>
                <a:tc>
                  <a:txBody>
                    <a:bodyPr/>
                    <a:lstStyle/>
                    <a:p>
                      <a:pPr marL="0" marR="0" indent="0" algn="r" defTabSz="914400" rtl="0" eaLnBrk="1" fontAlgn="auto" latinLnBrk="1" hangingPunct="1">
                        <a:lnSpc>
                          <a:spcPct val="150000"/>
                        </a:lnSpc>
                        <a:spcBef>
                          <a:spcPts val="0"/>
                        </a:spcBef>
                        <a:spcAft>
                          <a:spcPts val="0"/>
                        </a:spcAft>
                        <a:buClrTx/>
                        <a:buSzTx/>
                        <a:buFontTx/>
                        <a:buNone/>
                        <a:tabLst/>
                        <a:defRPr/>
                      </a:pPr>
                      <a:r>
                        <a:rPr lang="en-US" altLang="ko-KR" sz="1200" dirty="0">
                          <a:latin typeface="+mn-lt"/>
                          <a:cs typeface="Arial" pitchFamily="34" charset="0"/>
                        </a:rPr>
                        <a:t>Add Text</a:t>
                      </a:r>
                      <a:endParaRPr lang="ko-KR" altLang="en-US" sz="1200" b="0" dirty="0">
                        <a:solidFill>
                          <a:schemeClr val="tx1">
                            <a:lumMod val="65000"/>
                            <a:lumOff val="35000"/>
                          </a:schemeClr>
                        </a:solidFill>
                        <a:latin typeface="+mn-lt"/>
                        <a:cs typeface="Arial" pitchFamily="34" charset="0"/>
                      </a:endParaRPr>
                    </a:p>
                  </a:txBody>
                  <a:tcPr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accent3">
                        <a:alpha val="40000"/>
                      </a:schemeClr>
                    </a:solidFill>
                  </a:tcPr>
                </a:tc>
                <a:tc>
                  <a:txBody>
                    <a:bodyPr/>
                    <a:lstStyle/>
                    <a:p>
                      <a:pPr marL="0" marR="0" indent="0" algn="r" defTabSz="914400" rtl="0" eaLnBrk="1" fontAlgn="auto" latinLnBrk="1" hangingPunct="1">
                        <a:lnSpc>
                          <a:spcPct val="150000"/>
                        </a:lnSpc>
                        <a:spcBef>
                          <a:spcPts val="0"/>
                        </a:spcBef>
                        <a:spcAft>
                          <a:spcPts val="0"/>
                        </a:spcAft>
                        <a:buClrTx/>
                        <a:buSzTx/>
                        <a:buFontTx/>
                        <a:buNone/>
                        <a:tabLst/>
                        <a:defRPr/>
                      </a:pPr>
                      <a:r>
                        <a:rPr lang="en-US" altLang="ko-KR" sz="1200" dirty="0">
                          <a:latin typeface="+mn-lt"/>
                          <a:cs typeface="Arial" pitchFamily="34" charset="0"/>
                        </a:rPr>
                        <a:t>Add Text</a:t>
                      </a:r>
                      <a:endParaRPr lang="ko-KR" altLang="en-US" sz="1200" b="0" dirty="0">
                        <a:solidFill>
                          <a:schemeClr val="tx1">
                            <a:lumMod val="65000"/>
                            <a:lumOff val="35000"/>
                          </a:schemeClr>
                        </a:solidFill>
                        <a:latin typeface="+mn-lt"/>
                        <a:cs typeface="Arial" pitchFamily="34" charset="0"/>
                      </a:endParaRPr>
                    </a:p>
                  </a:txBody>
                  <a:tcPr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accent4">
                        <a:alpha val="40000"/>
                      </a:schemeClr>
                    </a:solidFill>
                  </a:tcPr>
                </a:tc>
                <a:tc>
                  <a:txBody>
                    <a:bodyPr/>
                    <a:lstStyle/>
                    <a:p>
                      <a:pPr marL="0" marR="0" indent="0" algn="r" defTabSz="914400" rtl="0" eaLnBrk="1" fontAlgn="auto" latinLnBrk="1" hangingPunct="1">
                        <a:lnSpc>
                          <a:spcPct val="150000"/>
                        </a:lnSpc>
                        <a:spcBef>
                          <a:spcPts val="0"/>
                        </a:spcBef>
                        <a:spcAft>
                          <a:spcPts val="0"/>
                        </a:spcAft>
                        <a:buClrTx/>
                        <a:buSzTx/>
                        <a:buFontTx/>
                        <a:buNone/>
                        <a:tabLst/>
                        <a:defRPr/>
                      </a:pPr>
                      <a:r>
                        <a:rPr lang="en-US" altLang="ko-KR" sz="1200" dirty="0">
                          <a:latin typeface="+mn-lt"/>
                          <a:cs typeface="Arial" pitchFamily="34" charset="0"/>
                        </a:rPr>
                        <a:t>Add Text</a:t>
                      </a:r>
                      <a:endParaRPr lang="ko-KR" altLang="en-US" sz="1200" b="0" dirty="0">
                        <a:solidFill>
                          <a:schemeClr val="tx1">
                            <a:lumMod val="65000"/>
                            <a:lumOff val="35000"/>
                          </a:schemeClr>
                        </a:solidFill>
                        <a:latin typeface="+mn-lt"/>
                        <a:cs typeface="Arial" pitchFamily="34" charset="0"/>
                      </a:endParaRPr>
                    </a:p>
                  </a:txBody>
                  <a:tcPr anchor="ctr">
                    <a:lnL w="12700" cap="flat" cmpd="sng" algn="ctr">
                      <a:solidFill>
                        <a:schemeClr val="bg1">
                          <a:lumMod val="95000"/>
                        </a:schemeClr>
                      </a:solidFill>
                      <a:prstDash val="solid"/>
                      <a:round/>
                      <a:headEnd type="none" w="med" len="med"/>
                      <a:tailEnd type="none" w="med" len="med"/>
                    </a:lnL>
                    <a:lnR w="12700" cmpd="sng">
                      <a:noFill/>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accent4">
                        <a:alpha val="40000"/>
                      </a:schemeClr>
                    </a:solidFill>
                  </a:tcPr>
                </a:tc>
                <a:extLst>
                  <a:ext uri="{0D108BD9-81ED-4DB2-BD59-A6C34878D82A}">
                    <a16:rowId xmlns:a16="http://schemas.microsoft.com/office/drawing/2014/main" val="10002"/>
                  </a:ext>
                </a:extLst>
              </a:tr>
              <a:tr h="364968">
                <a:tc>
                  <a:txBody>
                    <a:bodyPr/>
                    <a:lstStyle/>
                    <a:p>
                      <a:pPr marL="0" marR="0" indent="0" algn="l" defTabSz="914400" rtl="0" eaLnBrk="1" fontAlgn="auto" latinLnBrk="1" hangingPunct="1">
                        <a:lnSpc>
                          <a:spcPct val="150000"/>
                        </a:lnSpc>
                        <a:spcBef>
                          <a:spcPts val="0"/>
                        </a:spcBef>
                        <a:spcAft>
                          <a:spcPts val="0"/>
                        </a:spcAft>
                        <a:buClrTx/>
                        <a:buSzTx/>
                        <a:buFontTx/>
                        <a:buNone/>
                        <a:tabLst/>
                        <a:defRPr/>
                      </a:pPr>
                      <a:r>
                        <a:rPr lang="en-US" altLang="ko-KR" sz="1200" dirty="0">
                          <a:latin typeface="+mn-lt"/>
                          <a:cs typeface="Arial" pitchFamily="34" charset="0"/>
                        </a:rPr>
                        <a:t>Your Text  Here</a:t>
                      </a:r>
                    </a:p>
                  </a:txBody>
                  <a:tcPr anchor="ctr">
                    <a:lnL w="12700" cmpd="sng">
                      <a:noFill/>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accent2">
                        <a:alpha val="20000"/>
                      </a:schemeClr>
                    </a:solidFill>
                  </a:tcPr>
                </a:tc>
                <a:tc>
                  <a:txBody>
                    <a:bodyPr/>
                    <a:lstStyle/>
                    <a:p>
                      <a:pPr marL="0" marR="0" indent="0" algn="r" defTabSz="914400" rtl="0" eaLnBrk="1" fontAlgn="auto" latinLnBrk="1" hangingPunct="1">
                        <a:lnSpc>
                          <a:spcPct val="100000"/>
                        </a:lnSpc>
                        <a:spcBef>
                          <a:spcPts val="0"/>
                        </a:spcBef>
                        <a:spcAft>
                          <a:spcPts val="0"/>
                        </a:spcAft>
                        <a:buClrTx/>
                        <a:buSzTx/>
                        <a:buFontTx/>
                        <a:buNone/>
                        <a:tabLst/>
                        <a:defRPr/>
                      </a:pPr>
                      <a:r>
                        <a:rPr lang="en-US" altLang="ko-KR" sz="1200" dirty="0">
                          <a:latin typeface="+mn-lt"/>
                          <a:cs typeface="Arial" pitchFamily="34" charset="0"/>
                        </a:rPr>
                        <a:t>Your Text  Here</a:t>
                      </a:r>
                    </a:p>
                  </a:txBody>
                  <a:tcPr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accent3">
                        <a:alpha val="20000"/>
                      </a:schemeClr>
                    </a:solidFill>
                  </a:tcPr>
                </a:tc>
                <a:tc>
                  <a:txBody>
                    <a:bodyPr/>
                    <a:lstStyle/>
                    <a:p>
                      <a:pPr marL="0" marR="0" indent="0" algn="r" defTabSz="914400" rtl="0" eaLnBrk="1" fontAlgn="auto" latinLnBrk="1" hangingPunct="1">
                        <a:lnSpc>
                          <a:spcPct val="150000"/>
                        </a:lnSpc>
                        <a:spcBef>
                          <a:spcPts val="0"/>
                        </a:spcBef>
                        <a:spcAft>
                          <a:spcPts val="0"/>
                        </a:spcAft>
                        <a:buClrTx/>
                        <a:buSzTx/>
                        <a:buFontTx/>
                        <a:buNone/>
                        <a:tabLst/>
                        <a:defRPr/>
                      </a:pPr>
                      <a:r>
                        <a:rPr lang="en-US" altLang="ko-KR" sz="1200" dirty="0">
                          <a:latin typeface="+mn-lt"/>
                          <a:cs typeface="Arial" pitchFamily="34" charset="0"/>
                        </a:rPr>
                        <a:t>Your Text  Here</a:t>
                      </a:r>
                    </a:p>
                  </a:txBody>
                  <a:tcPr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accent3">
                        <a:alpha val="20000"/>
                      </a:schemeClr>
                    </a:solidFill>
                  </a:tcPr>
                </a:tc>
                <a:tc>
                  <a:txBody>
                    <a:bodyPr/>
                    <a:lstStyle/>
                    <a:p>
                      <a:pPr marL="0" marR="0" indent="0" algn="r" defTabSz="914400" rtl="0" eaLnBrk="1" fontAlgn="auto" latinLnBrk="1" hangingPunct="1">
                        <a:lnSpc>
                          <a:spcPct val="150000"/>
                        </a:lnSpc>
                        <a:spcBef>
                          <a:spcPts val="0"/>
                        </a:spcBef>
                        <a:spcAft>
                          <a:spcPts val="0"/>
                        </a:spcAft>
                        <a:buClrTx/>
                        <a:buSzTx/>
                        <a:buFontTx/>
                        <a:buNone/>
                        <a:tabLst/>
                        <a:defRPr/>
                      </a:pPr>
                      <a:r>
                        <a:rPr lang="en-US" altLang="ko-KR" sz="1200" dirty="0">
                          <a:latin typeface="+mn-lt"/>
                          <a:cs typeface="Arial" pitchFamily="34" charset="0"/>
                        </a:rPr>
                        <a:t>Your Text  Here</a:t>
                      </a:r>
                    </a:p>
                  </a:txBody>
                  <a:tcPr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accent4">
                        <a:alpha val="20000"/>
                      </a:schemeClr>
                    </a:solidFill>
                  </a:tcPr>
                </a:tc>
                <a:tc>
                  <a:txBody>
                    <a:bodyPr/>
                    <a:lstStyle/>
                    <a:p>
                      <a:pPr marL="0" marR="0" indent="0" algn="r" defTabSz="914400" rtl="0" eaLnBrk="1" fontAlgn="auto" latinLnBrk="1" hangingPunct="1">
                        <a:lnSpc>
                          <a:spcPct val="150000"/>
                        </a:lnSpc>
                        <a:spcBef>
                          <a:spcPts val="0"/>
                        </a:spcBef>
                        <a:spcAft>
                          <a:spcPts val="0"/>
                        </a:spcAft>
                        <a:buClrTx/>
                        <a:buSzTx/>
                        <a:buFontTx/>
                        <a:buNone/>
                        <a:tabLst/>
                        <a:defRPr/>
                      </a:pPr>
                      <a:r>
                        <a:rPr lang="en-US" altLang="ko-KR" sz="1200" dirty="0">
                          <a:latin typeface="+mn-lt"/>
                          <a:cs typeface="Arial" pitchFamily="34" charset="0"/>
                        </a:rPr>
                        <a:t>Your Text  Here</a:t>
                      </a:r>
                    </a:p>
                  </a:txBody>
                  <a:tcPr anchor="ctr">
                    <a:lnL w="12700" cap="flat" cmpd="sng" algn="ctr">
                      <a:solidFill>
                        <a:schemeClr val="bg1">
                          <a:lumMod val="95000"/>
                        </a:schemeClr>
                      </a:solidFill>
                      <a:prstDash val="solid"/>
                      <a:round/>
                      <a:headEnd type="none" w="med" len="med"/>
                      <a:tailEnd type="none" w="med" len="med"/>
                    </a:lnL>
                    <a:lnR w="12700" cmpd="sng">
                      <a:noFill/>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accent4">
                        <a:alpha val="20000"/>
                      </a:schemeClr>
                    </a:solidFill>
                  </a:tcPr>
                </a:tc>
                <a:extLst>
                  <a:ext uri="{0D108BD9-81ED-4DB2-BD59-A6C34878D82A}">
                    <a16:rowId xmlns:a16="http://schemas.microsoft.com/office/drawing/2014/main" val="10003"/>
                  </a:ext>
                </a:extLst>
              </a:tr>
              <a:tr h="364968">
                <a:tc>
                  <a:txBody>
                    <a:bodyPr/>
                    <a:lstStyle/>
                    <a:p>
                      <a:pPr marL="0" marR="0" indent="0" algn="l" defTabSz="914400" rtl="0" eaLnBrk="1" fontAlgn="auto" latinLnBrk="1" hangingPunct="1">
                        <a:lnSpc>
                          <a:spcPct val="150000"/>
                        </a:lnSpc>
                        <a:spcBef>
                          <a:spcPts val="0"/>
                        </a:spcBef>
                        <a:spcAft>
                          <a:spcPts val="0"/>
                        </a:spcAft>
                        <a:buClrTx/>
                        <a:buSzTx/>
                        <a:buFontTx/>
                        <a:buNone/>
                        <a:tabLst/>
                        <a:defRPr/>
                      </a:pPr>
                      <a:r>
                        <a:rPr lang="en-US" altLang="ko-KR" sz="1200" dirty="0">
                          <a:latin typeface="+mn-lt"/>
                          <a:cs typeface="Arial" pitchFamily="34" charset="0"/>
                        </a:rPr>
                        <a:t>Add Text</a:t>
                      </a:r>
                      <a:endParaRPr lang="ko-KR" altLang="en-US" sz="1200" b="0" dirty="0">
                        <a:solidFill>
                          <a:schemeClr val="tx1">
                            <a:lumMod val="65000"/>
                            <a:lumOff val="35000"/>
                          </a:schemeClr>
                        </a:solidFill>
                        <a:latin typeface="+mn-lt"/>
                        <a:cs typeface="Arial" pitchFamily="34" charset="0"/>
                      </a:endParaRPr>
                    </a:p>
                  </a:txBody>
                  <a:tcPr anchor="ctr">
                    <a:lnL w="12700" cmpd="sng">
                      <a:noFill/>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accent2">
                        <a:alpha val="40000"/>
                      </a:schemeClr>
                    </a:solidFill>
                  </a:tcPr>
                </a:tc>
                <a:tc>
                  <a:txBody>
                    <a:bodyPr/>
                    <a:lstStyle/>
                    <a:p>
                      <a:pPr marL="0" marR="0" indent="0" algn="r" defTabSz="914400" rtl="0" eaLnBrk="1" fontAlgn="auto" latinLnBrk="1" hangingPunct="1">
                        <a:lnSpc>
                          <a:spcPct val="150000"/>
                        </a:lnSpc>
                        <a:spcBef>
                          <a:spcPts val="0"/>
                        </a:spcBef>
                        <a:spcAft>
                          <a:spcPts val="0"/>
                        </a:spcAft>
                        <a:buClrTx/>
                        <a:buSzTx/>
                        <a:buFontTx/>
                        <a:buNone/>
                        <a:tabLst/>
                        <a:defRPr/>
                      </a:pPr>
                      <a:r>
                        <a:rPr lang="en-US" altLang="ko-KR" sz="1200" dirty="0">
                          <a:latin typeface="+mn-lt"/>
                          <a:cs typeface="Arial" pitchFamily="34" charset="0"/>
                        </a:rPr>
                        <a:t>Add Text</a:t>
                      </a:r>
                      <a:endParaRPr lang="ko-KR" altLang="en-US" sz="1200" b="0" dirty="0">
                        <a:solidFill>
                          <a:schemeClr val="tx1">
                            <a:lumMod val="65000"/>
                            <a:lumOff val="35000"/>
                          </a:schemeClr>
                        </a:solidFill>
                        <a:latin typeface="+mn-lt"/>
                        <a:cs typeface="Arial" pitchFamily="34" charset="0"/>
                      </a:endParaRPr>
                    </a:p>
                  </a:txBody>
                  <a:tcPr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accent3">
                        <a:alpha val="40000"/>
                      </a:schemeClr>
                    </a:solidFill>
                  </a:tcPr>
                </a:tc>
                <a:tc>
                  <a:txBody>
                    <a:bodyPr/>
                    <a:lstStyle/>
                    <a:p>
                      <a:pPr marL="0" marR="0" indent="0" algn="r" defTabSz="914400" rtl="0" eaLnBrk="1" fontAlgn="auto" latinLnBrk="1" hangingPunct="1">
                        <a:lnSpc>
                          <a:spcPct val="150000"/>
                        </a:lnSpc>
                        <a:spcBef>
                          <a:spcPts val="0"/>
                        </a:spcBef>
                        <a:spcAft>
                          <a:spcPts val="0"/>
                        </a:spcAft>
                        <a:buClrTx/>
                        <a:buSzTx/>
                        <a:buFontTx/>
                        <a:buNone/>
                        <a:tabLst/>
                        <a:defRPr/>
                      </a:pPr>
                      <a:r>
                        <a:rPr lang="en-US" altLang="ko-KR" sz="1200" dirty="0">
                          <a:latin typeface="+mn-lt"/>
                          <a:cs typeface="Arial" pitchFamily="34" charset="0"/>
                        </a:rPr>
                        <a:t>Add Text</a:t>
                      </a:r>
                      <a:endParaRPr lang="ko-KR" altLang="en-US" sz="1200" b="0" dirty="0">
                        <a:solidFill>
                          <a:schemeClr val="tx1">
                            <a:lumMod val="65000"/>
                            <a:lumOff val="35000"/>
                          </a:schemeClr>
                        </a:solidFill>
                        <a:latin typeface="+mn-lt"/>
                        <a:cs typeface="Arial" pitchFamily="34" charset="0"/>
                      </a:endParaRPr>
                    </a:p>
                  </a:txBody>
                  <a:tcPr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accent3">
                        <a:alpha val="40000"/>
                      </a:schemeClr>
                    </a:solidFill>
                  </a:tcPr>
                </a:tc>
                <a:tc>
                  <a:txBody>
                    <a:bodyPr/>
                    <a:lstStyle/>
                    <a:p>
                      <a:pPr marL="0" marR="0" indent="0" algn="r" defTabSz="914400" rtl="0" eaLnBrk="1" fontAlgn="auto" latinLnBrk="1" hangingPunct="1">
                        <a:lnSpc>
                          <a:spcPct val="150000"/>
                        </a:lnSpc>
                        <a:spcBef>
                          <a:spcPts val="0"/>
                        </a:spcBef>
                        <a:spcAft>
                          <a:spcPts val="0"/>
                        </a:spcAft>
                        <a:buClrTx/>
                        <a:buSzTx/>
                        <a:buFontTx/>
                        <a:buNone/>
                        <a:tabLst/>
                        <a:defRPr/>
                      </a:pPr>
                      <a:r>
                        <a:rPr lang="en-US" altLang="ko-KR" sz="1200" dirty="0">
                          <a:latin typeface="+mn-lt"/>
                          <a:cs typeface="Arial" pitchFamily="34" charset="0"/>
                        </a:rPr>
                        <a:t>Add Text</a:t>
                      </a:r>
                      <a:endParaRPr lang="ko-KR" altLang="en-US" sz="1200" b="0" dirty="0">
                        <a:solidFill>
                          <a:schemeClr val="tx1">
                            <a:lumMod val="65000"/>
                            <a:lumOff val="35000"/>
                          </a:schemeClr>
                        </a:solidFill>
                        <a:latin typeface="+mn-lt"/>
                        <a:cs typeface="Arial" pitchFamily="34" charset="0"/>
                      </a:endParaRPr>
                    </a:p>
                  </a:txBody>
                  <a:tcPr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accent4">
                        <a:alpha val="40000"/>
                      </a:schemeClr>
                    </a:solidFill>
                  </a:tcPr>
                </a:tc>
                <a:tc>
                  <a:txBody>
                    <a:bodyPr/>
                    <a:lstStyle/>
                    <a:p>
                      <a:pPr marL="0" marR="0" indent="0" algn="r" defTabSz="914400" rtl="0" eaLnBrk="1" fontAlgn="auto" latinLnBrk="1" hangingPunct="1">
                        <a:lnSpc>
                          <a:spcPct val="150000"/>
                        </a:lnSpc>
                        <a:spcBef>
                          <a:spcPts val="0"/>
                        </a:spcBef>
                        <a:spcAft>
                          <a:spcPts val="0"/>
                        </a:spcAft>
                        <a:buClrTx/>
                        <a:buSzTx/>
                        <a:buFontTx/>
                        <a:buNone/>
                        <a:tabLst/>
                        <a:defRPr/>
                      </a:pPr>
                      <a:r>
                        <a:rPr lang="en-US" altLang="ko-KR" sz="1200" dirty="0">
                          <a:latin typeface="+mn-lt"/>
                          <a:cs typeface="Arial" pitchFamily="34" charset="0"/>
                        </a:rPr>
                        <a:t>Add Text</a:t>
                      </a:r>
                      <a:endParaRPr lang="ko-KR" altLang="en-US" sz="1200" b="0" dirty="0">
                        <a:solidFill>
                          <a:schemeClr val="tx1">
                            <a:lumMod val="65000"/>
                            <a:lumOff val="35000"/>
                          </a:schemeClr>
                        </a:solidFill>
                        <a:latin typeface="+mn-lt"/>
                        <a:cs typeface="Arial" pitchFamily="34" charset="0"/>
                      </a:endParaRPr>
                    </a:p>
                  </a:txBody>
                  <a:tcPr anchor="ctr">
                    <a:lnL w="12700" cap="flat" cmpd="sng" algn="ctr">
                      <a:solidFill>
                        <a:schemeClr val="bg1">
                          <a:lumMod val="95000"/>
                        </a:schemeClr>
                      </a:solidFill>
                      <a:prstDash val="solid"/>
                      <a:round/>
                      <a:headEnd type="none" w="med" len="med"/>
                      <a:tailEnd type="none" w="med" len="med"/>
                    </a:lnL>
                    <a:lnR w="12700" cmpd="sng">
                      <a:noFill/>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accent4">
                        <a:alpha val="40000"/>
                      </a:schemeClr>
                    </a:solidFill>
                  </a:tcPr>
                </a:tc>
                <a:extLst>
                  <a:ext uri="{0D108BD9-81ED-4DB2-BD59-A6C34878D82A}">
                    <a16:rowId xmlns:a16="http://schemas.microsoft.com/office/drawing/2014/main" val="10004"/>
                  </a:ext>
                </a:extLst>
              </a:tr>
              <a:tr h="364968">
                <a:tc>
                  <a:txBody>
                    <a:bodyPr/>
                    <a:lstStyle/>
                    <a:p>
                      <a:pPr marL="0" marR="0" indent="0" algn="l" defTabSz="914400" rtl="0" eaLnBrk="1" fontAlgn="auto" latinLnBrk="1" hangingPunct="1">
                        <a:lnSpc>
                          <a:spcPct val="150000"/>
                        </a:lnSpc>
                        <a:spcBef>
                          <a:spcPts val="0"/>
                        </a:spcBef>
                        <a:spcAft>
                          <a:spcPts val="0"/>
                        </a:spcAft>
                        <a:buClrTx/>
                        <a:buSzTx/>
                        <a:buFontTx/>
                        <a:buNone/>
                        <a:tabLst/>
                        <a:defRPr/>
                      </a:pPr>
                      <a:r>
                        <a:rPr lang="en-US" altLang="ko-KR" sz="1200" dirty="0">
                          <a:latin typeface="+mn-lt"/>
                          <a:cs typeface="Arial" pitchFamily="34" charset="0"/>
                        </a:rPr>
                        <a:t>Your Text  Here</a:t>
                      </a:r>
                    </a:p>
                  </a:txBody>
                  <a:tcPr anchor="ctr">
                    <a:lnL w="12700" cmpd="sng">
                      <a:noFill/>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accent2">
                        <a:alpha val="20000"/>
                      </a:schemeClr>
                    </a:solidFill>
                  </a:tcPr>
                </a:tc>
                <a:tc>
                  <a:txBody>
                    <a:bodyPr/>
                    <a:lstStyle/>
                    <a:p>
                      <a:pPr marL="0" marR="0" indent="0" algn="r" defTabSz="914400" rtl="0" eaLnBrk="1" fontAlgn="auto" latinLnBrk="1" hangingPunct="1">
                        <a:lnSpc>
                          <a:spcPct val="100000"/>
                        </a:lnSpc>
                        <a:spcBef>
                          <a:spcPts val="0"/>
                        </a:spcBef>
                        <a:spcAft>
                          <a:spcPts val="0"/>
                        </a:spcAft>
                        <a:buClrTx/>
                        <a:buSzTx/>
                        <a:buFontTx/>
                        <a:buNone/>
                        <a:tabLst/>
                        <a:defRPr/>
                      </a:pPr>
                      <a:r>
                        <a:rPr lang="en-US" altLang="ko-KR" sz="1200" dirty="0">
                          <a:latin typeface="+mn-lt"/>
                          <a:cs typeface="Arial" pitchFamily="34" charset="0"/>
                        </a:rPr>
                        <a:t>Your Text  Here</a:t>
                      </a:r>
                    </a:p>
                  </a:txBody>
                  <a:tcPr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accent3">
                        <a:alpha val="20000"/>
                      </a:schemeClr>
                    </a:solidFill>
                  </a:tcPr>
                </a:tc>
                <a:tc>
                  <a:txBody>
                    <a:bodyPr/>
                    <a:lstStyle/>
                    <a:p>
                      <a:pPr marL="0" marR="0" indent="0" algn="r" defTabSz="914400" rtl="0" eaLnBrk="1" fontAlgn="auto" latinLnBrk="1" hangingPunct="1">
                        <a:lnSpc>
                          <a:spcPct val="150000"/>
                        </a:lnSpc>
                        <a:spcBef>
                          <a:spcPts val="0"/>
                        </a:spcBef>
                        <a:spcAft>
                          <a:spcPts val="0"/>
                        </a:spcAft>
                        <a:buClrTx/>
                        <a:buSzTx/>
                        <a:buFontTx/>
                        <a:buNone/>
                        <a:tabLst/>
                        <a:defRPr/>
                      </a:pPr>
                      <a:r>
                        <a:rPr lang="en-US" altLang="ko-KR" sz="1200" dirty="0">
                          <a:latin typeface="+mn-lt"/>
                          <a:cs typeface="Arial" pitchFamily="34" charset="0"/>
                        </a:rPr>
                        <a:t>Your Text  Here</a:t>
                      </a:r>
                    </a:p>
                  </a:txBody>
                  <a:tcPr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accent3">
                        <a:alpha val="20000"/>
                      </a:schemeClr>
                    </a:solidFill>
                  </a:tcPr>
                </a:tc>
                <a:tc>
                  <a:txBody>
                    <a:bodyPr/>
                    <a:lstStyle/>
                    <a:p>
                      <a:pPr marL="0" marR="0" indent="0" algn="r" defTabSz="914400" rtl="0" eaLnBrk="1" fontAlgn="auto" latinLnBrk="1" hangingPunct="1">
                        <a:lnSpc>
                          <a:spcPct val="150000"/>
                        </a:lnSpc>
                        <a:spcBef>
                          <a:spcPts val="0"/>
                        </a:spcBef>
                        <a:spcAft>
                          <a:spcPts val="0"/>
                        </a:spcAft>
                        <a:buClrTx/>
                        <a:buSzTx/>
                        <a:buFontTx/>
                        <a:buNone/>
                        <a:tabLst/>
                        <a:defRPr/>
                      </a:pPr>
                      <a:r>
                        <a:rPr lang="en-US" altLang="ko-KR" sz="1200" dirty="0">
                          <a:latin typeface="+mn-lt"/>
                          <a:cs typeface="Arial" pitchFamily="34" charset="0"/>
                        </a:rPr>
                        <a:t>Your Text  Here</a:t>
                      </a:r>
                    </a:p>
                  </a:txBody>
                  <a:tcPr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accent4">
                        <a:alpha val="20000"/>
                      </a:schemeClr>
                    </a:solidFill>
                  </a:tcPr>
                </a:tc>
                <a:tc>
                  <a:txBody>
                    <a:bodyPr/>
                    <a:lstStyle/>
                    <a:p>
                      <a:pPr marL="0" marR="0" indent="0" algn="r" defTabSz="914400" rtl="0" eaLnBrk="1" fontAlgn="auto" latinLnBrk="1" hangingPunct="1">
                        <a:lnSpc>
                          <a:spcPct val="150000"/>
                        </a:lnSpc>
                        <a:spcBef>
                          <a:spcPts val="0"/>
                        </a:spcBef>
                        <a:spcAft>
                          <a:spcPts val="0"/>
                        </a:spcAft>
                        <a:buClrTx/>
                        <a:buSzTx/>
                        <a:buFontTx/>
                        <a:buNone/>
                        <a:tabLst/>
                        <a:defRPr/>
                      </a:pPr>
                      <a:r>
                        <a:rPr lang="en-US" altLang="ko-KR" sz="1200" dirty="0">
                          <a:latin typeface="+mn-lt"/>
                          <a:cs typeface="Arial" pitchFamily="34" charset="0"/>
                        </a:rPr>
                        <a:t>Your Text  Here</a:t>
                      </a:r>
                    </a:p>
                  </a:txBody>
                  <a:tcPr anchor="ctr">
                    <a:lnL w="12700" cap="flat" cmpd="sng" algn="ctr">
                      <a:solidFill>
                        <a:schemeClr val="bg1">
                          <a:lumMod val="95000"/>
                        </a:schemeClr>
                      </a:solidFill>
                      <a:prstDash val="solid"/>
                      <a:round/>
                      <a:headEnd type="none" w="med" len="med"/>
                      <a:tailEnd type="none" w="med" len="med"/>
                    </a:lnL>
                    <a:lnR w="12700" cmpd="sng">
                      <a:noFill/>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accent4">
                        <a:alpha val="20000"/>
                      </a:schemeClr>
                    </a:solidFill>
                  </a:tcPr>
                </a:tc>
                <a:extLst>
                  <a:ext uri="{0D108BD9-81ED-4DB2-BD59-A6C34878D82A}">
                    <a16:rowId xmlns:a16="http://schemas.microsoft.com/office/drawing/2014/main" val="10005"/>
                  </a:ext>
                </a:extLst>
              </a:tr>
              <a:tr h="364968">
                <a:tc>
                  <a:txBody>
                    <a:bodyPr/>
                    <a:lstStyle/>
                    <a:p>
                      <a:pPr marL="0" marR="0" indent="0" algn="l" defTabSz="914400" rtl="0" eaLnBrk="1" fontAlgn="auto" latinLnBrk="1" hangingPunct="1">
                        <a:lnSpc>
                          <a:spcPct val="150000"/>
                        </a:lnSpc>
                        <a:spcBef>
                          <a:spcPts val="0"/>
                        </a:spcBef>
                        <a:spcAft>
                          <a:spcPts val="0"/>
                        </a:spcAft>
                        <a:buClrTx/>
                        <a:buSzTx/>
                        <a:buFontTx/>
                        <a:buNone/>
                        <a:tabLst/>
                        <a:defRPr/>
                      </a:pPr>
                      <a:r>
                        <a:rPr lang="en-US" altLang="ko-KR" sz="1200" dirty="0">
                          <a:latin typeface="+mn-lt"/>
                          <a:cs typeface="Arial" pitchFamily="34" charset="0"/>
                        </a:rPr>
                        <a:t>Add Text</a:t>
                      </a:r>
                      <a:endParaRPr lang="ko-KR" altLang="en-US" sz="1200" b="0" dirty="0">
                        <a:solidFill>
                          <a:schemeClr val="tx1">
                            <a:lumMod val="65000"/>
                            <a:lumOff val="35000"/>
                          </a:schemeClr>
                        </a:solidFill>
                        <a:latin typeface="+mn-lt"/>
                        <a:cs typeface="Arial" pitchFamily="34" charset="0"/>
                      </a:endParaRPr>
                    </a:p>
                  </a:txBody>
                  <a:tcPr anchor="ctr">
                    <a:lnL w="12700" cmpd="sng">
                      <a:noFill/>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accent2">
                        <a:alpha val="40000"/>
                      </a:schemeClr>
                    </a:solidFill>
                  </a:tcPr>
                </a:tc>
                <a:tc>
                  <a:txBody>
                    <a:bodyPr/>
                    <a:lstStyle/>
                    <a:p>
                      <a:pPr marL="0" marR="0" indent="0" algn="r" defTabSz="914400" rtl="0" eaLnBrk="1" fontAlgn="auto" latinLnBrk="1" hangingPunct="1">
                        <a:lnSpc>
                          <a:spcPct val="150000"/>
                        </a:lnSpc>
                        <a:spcBef>
                          <a:spcPts val="0"/>
                        </a:spcBef>
                        <a:spcAft>
                          <a:spcPts val="0"/>
                        </a:spcAft>
                        <a:buClrTx/>
                        <a:buSzTx/>
                        <a:buFontTx/>
                        <a:buNone/>
                        <a:tabLst/>
                        <a:defRPr/>
                      </a:pPr>
                      <a:r>
                        <a:rPr lang="en-US" altLang="ko-KR" sz="1200" dirty="0">
                          <a:latin typeface="+mn-lt"/>
                          <a:cs typeface="Arial" pitchFamily="34" charset="0"/>
                        </a:rPr>
                        <a:t>Add Text</a:t>
                      </a:r>
                      <a:endParaRPr lang="ko-KR" altLang="en-US" sz="1200" b="0" dirty="0">
                        <a:solidFill>
                          <a:schemeClr val="tx1">
                            <a:lumMod val="65000"/>
                            <a:lumOff val="35000"/>
                          </a:schemeClr>
                        </a:solidFill>
                        <a:latin typeface="+mn-lt"/>
                        <a:cs typeface="Arial" pitchFamily="34" charset="0"/>
                      </a:endParaRPr>
                    </a:p>
                  </a:txBody>
                  <a:tcPr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accent3">
                        <a:alpha val="40000"/>
                      </a:schemeClr>
                    </a:solidFill>
                  </a:tcPr>
                </a:tc>
                <a:tc>
                  <a:txBody>
                    <a:bodyPr/>
                    <a:lstStyle/>
                    <a:p>
                      <a:pPr marL="0" marR="0" indent="0" algn="r" defTabSz="914400" rtl="0" eaLnBrk="1" fontAlgn="auto" latinLnBrk="1" hangingPunct="1">
                        <a:lnSpc>
                          <a:spcPct val="150000"/>
                        </a:lnSpc>
                        <a:spcBef>
                          <a:spcPts val="0"/>
                        </a:spcBef>
                        <a:spcAft>
                          <a:spcPts val="0"/>
                        </a:spcAft>
                        <a:buClrTx/>
                        <a:buSzTx/>
                        <a:buFontTx/>
                        <a:buNone/>
                        <a:tabLst/>
                        <a:defRPr/>
                      </a:pPr>
                      <a:r>
                        <a:rPr lang="en-US" altLang="ko-KR" sz="1200" dirty="0">
                          <a:latin typeface="+mn-lt"/>
                          <a:cs typeface="Arial" pitchFamily="34" charset="0"/>
                        </a:rPr>
                        <a:t>Add Text</a:t>
                      </a:r>
                      <a:endParaRPr lang="ko-KR" altLang="en-US" sz="1200" b="0" dirty="0">
                        <a:solidFill>
                          <a:schemeClr val="tx1">
                            <a:lumMod val="65000"/>
                            <a:lumOff val="35000"/>
                          </a:schemeClr>
                        </a:solidFill>
                        <a:latin typeface="+mn-lt"/>
                        <a:cs typeface="Arial" pitchFamily="34" charset="0"/>
                      </a:endParaRPr>
                    </a:p>
                  </a:txBody>
                  <a:tcPr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accent3">
                        <a:alpha val="40000"/>
                      </a:schemeClr>
                    </a:solidFill>
                  </a:tcPr>
                </a:tc>
                <a:tc>
                  <a:txBody>
                    <a:bodyPr/>
                    <a:lstStyle/>
                    <a:p>
                      <a:pPr marL="0" marR="0" indent="0" algn="r" defTabSz="914400" rtl="0" eaLnBrk="1" fontAlgn="auto" latinLnBrk="1" hangingPunct="1">
                        <a:lnSpc>
                          <a:spcPct val="150000"/>
                        </a:lnSpc>
                        <a:spcBef>
                          <a:spcPts val="0"/>
                        </a:spcBef>
                        <a:spcAft>
                          <a:spcPts val="0"/>
                        </a:spcAft>
                        <a:buClrTx/>
                        <a:buSzTx/>
                        <a:buFontTx/>
                        <a:buNone/>
                        <a:tabLst/>
                        <a:defRPr/>
                      </a:pPr>
                      <a:r>
                        <a:rPr lang="en-US" altLang="ko-KR" sz="1200" dirty="0">
                          <a:latin typeface="+mn-lt"/>
                          <a:cs typeface="Arial" pitchFamily="34" charset="0"/>
                        </a:rPr>
                        <a:t>Add Text</a:t>
                      </a:r>
                      <a:endParaRPr lang="ko-KR" altLang="en-US" sz="1200" b="0" dirty="0">
                        <a:solidFill>
                          <a:schemeClr val="tx1">
                            <a:lumMod val="65000"/>
                            <a:lumOff val="35000"/>
                          </a:schemeClr>
                        </a:solidFill>
                        <a:latin typeface="+mn-lt"/>
                        <a:cs typeface="Arial" pitchFamily="34" charset="0"/>
                      </a:endParaRPr>
                    </a:p>
                  </a:txBody>
                  <a:tcPr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accent4">
                        <a:alpha val="40000"/>
                      </a:schemeClr>
                    </a:solidFill>
                  </a:tcPr>
                </a:tc>
                <a:tc>
                  <a:txBody>
                    <a:bodyPr/>
                    <a:lstStyle/>
                    <a:p>
                      <a:pPr marL="0" marR="0" indent="0" algn="r" defTabSz="914400" rtl="0" eaLnBrk="1" fontAlgn="auto" latinLnBrk="1" hangingPunct="1">
                        <a:lnSpc>
                          <a:spcPct val="150000"/>
                        </a:lnSpc>
                        <a:spcBef>
                          <a:spcPts val="0"/>
                        </a:spcBef>
                        <a:spcAft>
                          <a:spcPts val="0"/>
                        </a:spcAft>
                        <a:buClrTx/>
                        <a:buSzTx/>
                        <a:buFontTx/>
                        <a:buNone/>
                        <a:tabLst/>
                        <a:defRPr/>
                      </a:pPr>
                      <a:r>
                        <a:rPr lang="en-US" altLang="ko-KR" sz="1200" dirty="0">
                          <a:latin typeface="+mn-lt"/>
                          <a:cs typeface="Arial" pitchFamily="34" charset="0"/>
                        </a:rPr>
                        <a:t>Add Text</a:t>
                      </a:r>
                      <a:endParaRPr lang="ko-KR" altLang="en-US" sz="1200" b="0" dirty="0">
                        <a:solidFill>
                          <a:schemeClr val="tx1">
                            <a:lumMod val="65000"/>
                            <a:lumOff val="35000"/>
                          </a:schemeClr>
                        </a:solidFill>
                        <a:latin typeface="+mn-lt"/>
                        <a:cs typeface="Arial" pitchFamily="34" charset="0"/>
                      </a:endParaRPr>
                    </a:p>
                  </a:txBody>
                  <a:tcPr anchor="ctr">
                    <a:lnL w="12700" cap="flat" cmpd="sng" algn="ctr">
                      <a:solidFill>
                        <a:schemeClr val="bg1">
                          <a:lumMod val="95000"/>
                        </a:schemeClr>
                      </a:solidFill>
                      <a:prstDash val="solid"/>
                      <a:round/>
                      <a:headEnd type="none" w="med" len="med"/>
                      <a:tailEnd type="none" w="med" len="med"/>
                    </a:lnL>
                    <a:lnR w="12700" cmpd="sng">
                      <a:noFill/>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accent4">
                        <a:alpha val="40000"/>
                      </a:schemeClr>
                    </a:solidFill>
                  </a:tcPr>
                </a:tc>
                <a:extLst>
                  <a:ext uri="{0D108BD9-81ED-4DB2-BD59-A6C34878D82A}">
                    <a16:rowId xmlns:a16="http://schemas.microsoft.com/office/drawing/2014/main" val="10006"/>
                  </a:ext>
                </a:extLst>
              </a:tr>
              <a:tr h="364968">
                <a:tc>
                  <a:txBody>
                    <a:bodyPr/>
                    <a:lstStyle/>
                    <a:p>
                      <a:pPr marL="0" marR="0" indent="0" algn="l" defTabSz="914400" rtl="0" eaLnBrk="1" fontAlgn="auto" latinLnBrk="1" hangingPunct="1">
                        <a:lnSpc>
                          <a:spcPct val="150000"/>
                        </a:lnSpc>
                        <a:spcBef>
                          <a:spcPts val="0"/>
                        </a:spcBef>
                        <a:spcAft>
                          <a:spcPts val="0"/>
                        </a:spcAft>
                        <a:buClrTx/>
                        <a:buSzTx/>
                        <a:buFontTx/>
                        <a:buNone/>
                        <a:tabLst/>
                        <a:defRPr/>
                      </a:pPr>
                      <a:r>
                        <a:rPr lang="en-US" altLang="ko-KR" sz="1200" dirty="0">
                          <a:latin typeface="+mn-lt"/>
                          <a:cs typeface="Arial" pitchFamily="34" charset="0"/>
                        </a:rPr>
                        <a:t>Your Text  Here</a:t>
                      </a:r>
                    </a:p>
                  </a:txBody>
                  <a:tcPr anchor="ctr">
                    <a:lnL w="12700" cmpd="sng">
                      <a:noFill/>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alpha val="20000"/>
                      </a:schemeClr>
                    </a:solidFill>
                  </a:tcPr>
                </a:tc>
                <a:tc>
                  <a:txBody>
                    <a:bodyPr/>
                    <a:lstStyle/>
                    <a:p>
                      <a:pPr marL="0" marR="0" indent="0" algn="r" defTabSz="914400" rtl="0" eaLnBrk="1" fontAlgn="auto" latinLnBrk="1" hangingPunct="1">
                        <a:lnSpc>
                          <a:spcPct val="100000"/>
                        </a:lnSpc>
                        <a:spcBef>
                          <a:spcPts val="0"/>
                        </a:spcBef>
                        <a:spcAft>
                          <a:spcPts val="0"/>
                        </a:spcAft>
                        <a:buClrTx/>
                        <a:buSzTx/>
                        <a:buFontTx/>
                        <a:buNone/>
                        <a:tabLst/>
                        <a:defRPr/>
                      </a:pPr>
                      <a:r>
                        <a:rPr lang="en-US" altLang="ko-KR" sz="1200" dirty="0">
                          <a:latin typeface="+mn-lt"/>
                          <a:cs typeface="Arial" pitchFamily="34" charset="0"/>
                        </a:rPr>
                        <a:t>Your Text  Here</a:t>
                      </a:r>
                    </a:p>
                  </a:txBody>
                  <a:tcPr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accent3">
                        <a:alpha val="20000"/>
                      </a:schemeClr>
                    </a:solidFill>
                  </a:tcPr>
                </a:tc>
                <a:tc>
                  <a:txBody>
                    <a:bodyPr/>
                    <a:lstStyle/>
                    <a:p>
                      <a:pPr marL="0" marR="0" indent="0" algn="r" defTabSz="914400" rtl="0" eaLnBrk="1" fontAlgn="auto" latinLnBrk="1" hangingPunct="1">
                        <a:lnSpc>
                          <a:spcPct val="150000"/>
                        </a:lnSpc>
                        <a:spcBef>
                          <a:spcPts val="0"/>
                        </a:spcBef>
                        <a:spcAft>
                          <a:spcPts val="0"/>
                        </a:spcAft>
                        <a:buClrTx/>
                        <a:buSzTx/>
                        <a:buFontTx/>
                        <a:buNone/>
                        <a:tabLst/>
                        <a:defRPr/>
                      </a:pPr>
                      <a:r>
                        <a:rPr lang="en-US" altLang="ko-KR" sz="1200" dirty="0">
                          <a:latin typeface="+mn-lt"/>
                          <a:cs typeface="Arial" pitchFamily="34" charset="0"/>
                        </a:rPr>
                        <a:t>Your Text  Here</a:t>
                      </a:r>
                    </a:p>
                  </a:txBody>
                  <a:tcPr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accent3">
                        <a:alpha val="20000"/>
                      </a:schemeClr>
                    </a:solidFill>
                  </a:tcPr>
                </a:tc>
                <a:tc>
                  <a:txBody>
                    <a:bodyPr/>
                    <a:lstStyle/>
                    <a:p>
                      <a:pPr marL="0" marR="0" indent="0" algn="r" defTabSz="914400" rtl="0" eaLnBrk="1" fontAlgn="auto" latinLnBrk="1" hangingPunct="1">
                        <a:lnSpc>
                          <a:spcPct val="150000"/>
                        </a:lnSpc>
                        <a:spcBef>
                          <a:spcPts val="0"/>
                        </a:spcBef>
                        <a:spcAft>
                          <a:spcPts val="0"/>
                        </a:spcAft>
                        <a:buClrTx/>
                        <a:buSzTx/>
                        <a:buFontTx/>
                        <a:buNone/>
                        <a:tabLst/>
                        <a:defRPr/>
                      </a:pPr>
                      <a:r>
                        <a:rPr lang="en-US" altLang="ko-KR" sz="1200" dirty="0">
                          <a:latin typeface="+mn-lt"/>
                          <a:cs typeface="Arial" pitchFamily="34" charset="0"/>
                        </a:rPr>
                        <a:t>Your Text  Here</a:t>
                      </a:r>
                    </a:p>
                  </a:txBody>
                  <a:tcPr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accent4">
                        <a:alpha val="20000"/>
                      </a:schemeClr>
                    </a:solidFill>
                  </a:tcPr>
                </a:tc>
                <a:tc>
                  <a:txBody>
                    <a:bodyPr/>
                    <a:lstStyle/>
                    <a:p>
                      <a:pPr marL="0" marR="0" indent="0" algn="r" defTabSz="914400" rtl="0" eaLnBrk="1" fontAlgn="auto" latinLnBrk="1" hangingPunct="1">
                        <a:lnSpc>
                          <a:spcPct val="150000"/>
                        </a:lnSpc>
                        <a:spcBef>
                          <a:spcPts val="0"/>
                        </a:spcBef>
                        <a:spcAft>
                          <a:spcPts val="0"/>
                        </a:spcAft>
                        <a:buClrTx/>
                        <a:buSzTx/>
                        <a:buFontTx/>
                        <a:buNone/>
                        <a:tabLst/>
                        <a:defRPr/>
                      </a:pPr>
                      <a:r>
                        <a:rPr lang="en-US" altLang="ko-KR" sz="1200" dirty="0">
                          <a:latin typeface="+mn-lt"/>
                          <a:cs typeface="Arial" pitchFamily="34" charset="0"/>
                        </a:rPr>
                        <a:t>Your Text  Here</a:t>
                      </a:r>
                    </a:p>
                  </a:txBody>
                  <a:tcPr anchor="ctr">
                    <a:lnL w="12700" cap="flat" cmpd="sng" algn="ctr">
                      <a:solidFill>
                        <a:schemeClr val="bg1">
                          <a:lumMod val="95000"/>
                        </a:schemeClr>
                      </a:solidFill>
                      <a:prstDash val="solid"/>
                      <a:round/>
                      <a:headEnd type="none" w="med" len="med"/>
                      <a:tailEnd type="none" w="med" len="med"/>
                    </a:lnL>
                    <a:lnR w="12700" cmpd="sng">
                      <a:noFill/>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accent4">
                        <a:alpha val="20000"/>
                      </a:schemeClr>
                    </a:solidFill>
                  </a:tcPr>
                </a:tc>
                <a:extLst>
                  <a:ext uri="{0D108BD9-81ED-4DB2-BD59-A6C34878D82A}">
                    <a16:rowId xmlns:a16="http://schemas.microsoft.com/office/drawing/2014/main" val="10007"/>
                  </a:ext>
                </a:extLst>
              </a:tr>
              <a:tr h="364968">
                <a:tc>
                  <a:txBody>
                    <a:bodyPr/>
                    <a:lstStyle/>
                    <a:p>
                      <a:pPr marL="0" marR="0" indent="0" algn="l" defTabSz="914400" rtl="0" eaLnBrk="1" fontAlgn="auto" latinLnBrk="1" hangingPunct="1">
                        <a:lnSpc>
                          <a:spcPct val="150000"/>
                        </a:lnSpc>
                        <a:spcBef>
                          <a:spcPts val="0"/>
                        </a:spcBef>
                        <a:spcAft>
                          <a:spcPts val="0"/>
                        </a:spcAft>
                        <a:buClrTx/>
                        <a:buSzTx/>
                        <a:buFontTx/>
                        <a:buNone/>
                        <a:tabLst/>
                        <a:defRPr/>
                      </a:pPr>
                      <a:r>
                        <a:rPr lang="en-US" altLang="ko-KR" sz="1200" dirty="0">
                          <a:latin typeface="+mn-lt"/>
                          <a:cs typeface="Arial" pitchFamily="34" charset="0"/>
                        </a:rPr>
                        <a:t>Add Text</a:t>
                      </a:r>
                      <a:endParaRPr lang="ko-KR" altLang="en-US" sz="1200" b="0" dirty="0">
                        <a:solidFill>
                          <a:schemeClr val="tx1">
                            <a:lumMod val="65000"/>
                            <a:lumOff val="35000"/>
                          </a:schemeClr>
                        </a:solidFill>
                        <a:latin typeface="+mn-lt"/>
                        <a:cs typeface="Arial" pitchFamily="34" charset="0"/>
                      </a:endParaRPr>
                    </a:p>
                  </a:txBody>
                  <a:tcPr anchor="ctr">
                    <a:lnL w="12700" cmpd="sng">
                      <a:noFill/>
                    </a:lnL>
                    <a:lnR w="12700" cap="flat" cmpd="sng" algn="ctr">
                      <a:solidFill>
                        <a:schemeClr val="bg1">
                          <a:lumMod val="95000"/>
                        </a:scheme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alpha val="40000"/>
                      </a:schemeClr>
                    </a:solidFill>
                  </a:tcPr>
                </a:tc>
                <a:tc>
                  <a:txBody>
                    <a:bodyPr/>
                    <a:lstStyle/>
                    <a:p>
                      <a:pPr marL="0" marR="0" indent="0" algn="r" defTabSz="914400" rtl="0" eaLnBrk="1" fontAlgn="auto" latinLnBrk="1" hangingPunct="1">
                        <a:lnSpc>
                          <a:spcPct val="150000"/>
                        </a:lnSpc>
                        <a:spcBef>
                          <a:spcPts val="0"/>
                        </a:spcBef>
                        <a:spcAft>
                          <a:spcPts val="0"/>
                        </a:spcAft>
                        <a:buClrTx/>
                        <a:buSzTx/>
                        <a:buFontTx/>
                        <a:buNone/>
                        <a:tabLst/>
                        <a:defRPr/>
                      </a:pPr>
                      <a:r>
                        <a:rPr lang="en-US" altLang="ko-KR" sz="1200" dirty="0">
                          <a:latin typeface="+mn-lt"/>
                          <a:cs typeface="Arial" pitchFamily="34" charset="0"/>
                        </a:rPr>
                        <a:t>Add Text</a:t>
                      </a:r>
                      <a:endParaRPr lang="ko-KR" altLang="en-US" sz="1200" b="0" dirty="0">
                        <a:solidFill>
                          <a:schemeClr val="tx1">
                            <a:lumMod val="65000"/>
                            <a:lumOff val="35000"/>
                          </a:schemeClr>
                        </a:solidFill>
                        <a:latin typeface="+mn-lt"/>
                        <a:cs typeface="Arial" pitchFamily="34" charset="0"/>
                      </a:endParaRPr>
                    </a:p>
                  </a:txBody>
                  <a:tcPr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alpha val="40000"/>
                      </a:schemeClr>
                    </a:solidFill>
                  </a:tcPr>
                </a:tc>
                <a:tc>
                  <a:txBody>
                    <a:bodyPr/>
                    <a:lstStyle/>
                    <a:p>
                      <a:pPr marL="0" marR="0" indent="0" algn="r" defTabSz="914400" rtl="0" eaLnBrk="1" fontAlgn="auto" latinLnBrk="1" hangingPunct="1">
                        <a:lnSpc>
                          <a:spcPct val="150000"/>
                        </a:lnSpc>
                        <a:spcBef>
                          <a:spcPts val="0"/>
                        </a:spcBef>
                        <a:spcAft>
                          <a:spcPts val="0"/>
                        </a:spcAft>
                        <a:buClrTx/>
                        <a:buSzTx/>
                        <a:buFontTx/>
                        <a:buNone/>
                        <a:tabLst/>
                        <a:defRPr/>
                      </a:pPr>
                      <a:r>
                        <a:rPr lang="en-US" altLang="ko-KR" sz="1200" dirty="0">
                          <a:latin typeface="+mn-lt"/>
                          <a:cs typeface="Arial" pitchFamily="34" charset="0"/>
                        </a:rPr>
                        <a:t>Add Text</a:t>
                      </a:r>
                      <a:endParaRPr lang="ko-KR" altLang="en-US" sz="1200" b="0" dirty="0">
                        <a:solidFill>
                          <a:schemeClr val="tx1">
                            <a:lumMod val="65000"/>
                            <a:lumOff val="35000"/>
                          </a:schemeClr>
                        </a:solidFill>
                        <a:latin typeface="+mn-lt"/>
                        <a:cs typeface="Arial" pitchFamily="34" charset="0"/>
                      </a:endParaRPr>
                    </a:p>
                  </a:txBody>
                  <a:tcPr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alpha val="40000"/>
                      </a:schemeClr>
                    </a:solidFill>
                  </a:tcPr>
                </a:tc>
                <a:tc>
                  <a:txBody>
                    <a:bodyPr/>
                    <a:lstStyle/>
                    <a:p>
                      <a:pPr marL="0" marR="0" indent="0" algn="r" defTabSz="914400" rtl="0" eaLnBrk="1" fontAlgn="auto" latinLnBrk="1" hangingPunct="1">
                        <a:lnSpc>
                          <a:spcPct val="150000"/>
                        </a:lnSpc>
                        <a:spcBef>
                          <a:spcPts val="0"/>
                        </a:spcBef>
                        <a:spcAft>
                          <a:spcPts val="0"/>
                        </a:spcAft>
                        <a:buClrTx/>
                        <a:buSzTx/>
                        <a:buFontTx/>
                        <a:buNone/>
                        <a:tabLst/>
                        <a:defRPr/>
                      </a:pPr>
                      <a:r>
                        <a:rPr lang="en-US" altLang="ko-KR" sz="1200" dirty="0">
                          <a:latin typeface="+mn-lt"/>
                          <a:cs typeface="Arial" pitchFamily="34" charset="0"/>
                        </a:rPr>
                        <a:t>Add Text</a:t>
                      </a:r>
                      <a:endParaRPr lang="ko-KR" altLang="en-US" sz="1200" b="0" dirty="0">
                        <a:solidFill>
                          <a:schemeClr val="tx1">
                            <a:lumMod val="65000"/>
                            <a:lumOff val="35000"/>
                          </a:schemeClr>
                        </a:solidFill>
                        <a:latin typeface="+mn-lt"/>
                        <a:cs typeface="Arial" pitchFamily="34" charset="0"/>
                      </a:endParaRPr>
                    </a:p>
                  </a:txBody>
                  <a:tcPr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alpha val="40000"/>
                      </a:schemeClr>
                    </a:solidFill>
                  </a:tcPr>
                </a:tc>
                <a:tc>
                  <a:txBody>
                    <a:bodyPr/>
                    <a:lstStyle/>
                    <a:p>
                      <a:pPr marL="0" marR="0" indent="0" algn="r" defTabSz="914400" rtl="0" eaLnBrk="1" fontAlgn="auto" latinLnBrk="1" hangingPunct="1">
                        <a:lnSpc>
                          <a:spcPct val="150000"/>
                        </a:lnSpc>
                        <a:spcBef>
                          <a:spcPts val="0"/>
                        </a:spcBef>
                        <a:spcAft>
                          <a:spcPts val="0"/>
                        </a:spcAft>
                        <a:buClrTx/>
                        <a:buSzTx/>
                        <a:buFontTx/>
                        <a:buNone/>
                        <a:tabLst/>
                        <a:defRPr/>
                      </a:pPr>
                      <a:r>
                        <a:rPr lang="en-US" altLang="ko-KR" sz="1200" dirty="0">
                          <a:latin typeface="+mn-lt"/>
                          <a:cs typeface="Arial" pitchFamily="34" charset="0"/>
                        </a:rPr>
                        <a:t>Add Text</a:t>
                      </a:r>
                      <a:endParaRPr lang="ko-KR" altLang="en-US" sz="1200" b="0" dirty="0">
                        <a:solidFill>
                          <a:schemeClr val="tx1">
                            <a:lumMod val="65000"/>
                            <a:lumOff val="35000"/>
                          </a:schemeClr>
                        </a:solidFill>
                        <a:latin typeface="+mn-lt"/>
                        <a:cs typeface="Arial" pitchFamily="34" charset="0"/>
                      </a:endParaRPr>
                    </a:p>
                  </a:txBody>
                  <a:tcPr anchor="ctr">
                    <a:lnL w="12700" cap="flat" cmpd="sng" algn="ctr">
                      <a:solidFill>
                        <a:schemeClr val="bg1">
                          <a:lumMod val="95000"/>
                        </a:schemeClr>
                      </a:solidFill>
                      <a:prstDash val="solid"/>
                      <a:round/>
                      <a:headEnd type="none" w="med" len="med"/>
                      <a:tailEnd type="none" w="med" len="med"/>
                    </a:lnL>
                    <a:lnR w="12700" cmpd="sng">
                      <a:noFill/>
                    </a:lnR>
                    <a:lnT w="12700" cap="flat" cmpd="sng" algn="ctr">
                      <a:solidFill>
                        <a:schemeClr val="bg1">
                          <a:lumMod val="95000"/>
                        </a:schemeClr>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alpha val="40000"/>
                      </a:schemeClr>
                    </a:solidFill>
                  </a:tcPr>
                </a:tc>
                <a:extLst>
                  <a:ext uri="{0D108BD9-81ED-4DB2-BD59-A6C34878D82A}">
                    <a16:rowId xmlns:a16="http://schemas.microsoft.com/office/drawing/2014/main" val="10008"/>
                  </a:ext>
                </a:extLst>
              </a:tr>
              <a:tr h="410590">
                <a:tc>
                  <a:txBody>
                    <a:bodyPr/>
                    <a:lstStyle/>
                    <a:p>
                      <a:pPr marL="0" marR="0" indent="0" algn="l" defTabSz="914400" rtl="0" eaLnBrk="1" fontAlgn="auto" latinLnBrk="1" hangingPunct="1">
                        <a:lnSpc>
                          <a:spcPct val="150000"/>
                        </a:lnSpc>
                        <a:spcBef>
                          <a:spcPts val="0"/>
                        </a:spcBef>
                        <a:spcAft>
                          <a:spcPts val="0"/>
                        </a:spcAft>
                        <a:buClrTx/>
                        <a:buSzTx/>
                        <a:buFontTx/>
                        <a:buNone/>
                        <a:tabLst/>
                        <a:defRPr/>
                      </a:pPr>
                      <a:r>
                        <a:rPr lang="en-US" altLang="ko-KR" sz="1400" dirty="0">
                          <a:solidFill>
                            <a:schemeClr val="bg1"/>
                          </a:solidFill>
                          <a:latin typeface="+mn-lt"/>
                          <a:cs typeface="Arial" pitchFamily="34" charset="0"/>
                        </a:rPr>
                        <a:t>Add Text</a:t>
                      </a:r>
                      <a:endParaRPr lang="ko-KR" altLang="en-US" sz="1400" b="0" dirty="0">
                        <a:solidFill>
                          <a:schemeClr val="bg1"/>
                        </a:solidFill>
                        <a:latin typeface="+mn-lt"/>
                        <a:cs typeface="Arial" pitchFamily="34" charset="0"/>
                      </a:endParaRPr>
                    </a:p>
                  </a:txBody>
                  <a:tcPr anchor="ctr">
                    <a:lnL w="12700" cmpd="sng">
                      <a:noFill/>
                    </a:lnL>
                    <a:lnR w="12700" cap="flat" cmpd="sng" algn="ctr">
                      <a:noFill/>
                      <a:prstDash val="solid"/>
                      <a:round/>
                      <a:headEnd type="none" w="med" len="med"/>
                      <a:tailEnd type="none" w="med" len="med"/>
                    </a:lnR>
                    <a:lnT w="19050" cap="flat" cmpd="sng" algn="ctr">
                      <a:solidFill>
                        <a:schemeClr val="bg1"/>
                      </a:solid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marL="0" marR="0" indent="0" algn="r" defTabSz="914400" rtl="0" eaLnBrk="1" fontAlgn="auto" latinLnBrk="1" hangingPunct="1">
                        <a:lnSpc>
                          <a:spcPct val="150000"/>
                        </a:lnSpc>
                        <a:spcBef>
                          <a:spcPts val="0"/>
                        </a:spcBef>
                        <a:spcAft>
                          <a:spcPts val="0"/>
                        </a:spcAft>
                        <a:buClrTx/>
                        <a:buSzTx/>
                        <a:buFontTx/>
                        <a:buNone/>
                        <a:tabLst/>
                        <a:defRPr/>
                      </a:pPr>
                      <a:r>
                        <a:rPr lang="en-US" altLang="ko-KR" sz="1400" dirty="0">
                          <a:solidFill>
                            <a:schemeClr val="bg1"/>
                          </a:solidFill>
                          <a:latin typeface="+mn-lt"/>
                          <a:cs typeface="Arial" pitchFamily="34" charset="0"/>
                        </a:rPr>
                        <a:t>Add Text</a:t>
                      </a:r>
                      <a:endParaRPr lang="ko-KR" altLang="en-US" sz="1400" b="0" dirty="0">
                        <a:solidFill>
                          <a:schemeClr val="bg1"/>
                        </a:solidFill>
                        <a:latin typeface="+mn-lt"/>
                        <a:cs typeface="Arial"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bg1"/>
                      </a:solid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marL="0" marR="0" indent="0" algn="r" defTabSz="914400" rtl="0" eaLnBrk="1" fontAlgn="auto" latinLnBrk="1" hangingPunct="1">
                        <a:lnSpc>
                          <a:spcPct val="150000"/>
                        </a:lnSpc>
                        <a:spcBef>
                          <a:spcPts val="0"/>
                        </a:spcBef>
                        <a:spcAft>
                          <a:spcPts val="0"/>
                        </a:spcAft>
                        <a:buClrTx/>
                        <a:buSzTx/>
                        <a:buFontTx/>
                        <a:buNone/>
                        <a:tabLst/>
                        <a:defRPr/>
                      </a:pPr>
                      <a:r>
                        <a:rPr lang="en-US" altLang="ko-KR" sz="1400" dirty="0">
                          <a:solidFill>
                            <a:schemeClr val="bg1"/>
                          </a:solidFill>
                          <a:latin typeface="+mn-lt"/>
                          <a:cs typeface="Arial" pitchFamily="34" charset="0"/>
                        </a:rPr>
                        <a:t>Add Text</a:t>
                      </a:r>
                      <a:endParaRPr lang="ko-KR" altLang="en-US" sz="1400" b="0" dirty="0">
                        <a:solidFill>
                          <a:schemeClr val="bg1"/>
                        </a:solidFill>
                        <a:latin typeface="+mn-lt"/>
                        <a:cs typeface="Arial"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bg1"/>
                      </a:solid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marL="0" marR="0" indent="0" algn="r" defTabSz="914400" rtl="0" eaLnBrk="1" fontAlgn="auto" latinLnBrk="1" hangingPunct="1">
                        <a:lnSpc>
                          <a:spcPct val="150000"/>
                        </a:lnSpc>
                        <a:spcBef>
                          <a:spcPts val="0"/>
                        </a:spcBef>
                        <a:spcAft>
                          <a:spcPts val="0"/>
                        </a:spcAft>
                        <a:buClrTx/>
                        <a:buSzTx/>
                        <a:buFontTx/>
                        <a:buNone/>
                        <a:tabLst/>
                        <a:defRPr/>
                      </a:pPr>
                      <a:r>
                        <a:rPr lang="en-US" altLang="ko-KR" sz="1400" dirty="0">
                          <a:solidFill>
                            <a:schemeClr val="bg1"/>
                          </a:solidFill>
                          <a:latin typeface="+mn-lt"/>
                          <a:cs typeface="Arial" pitchFamily="34" charset="0"/>
                        </a:rPr>
                        <a:t>Add Text</a:t>
                      </a:r>
                      <a:endParaRPr lang="ko-KR" altLang="en-US" sz="1400" b="0" dirty="0">
                        <a:solidFill>
                          <a:schemeClr val="bg1"/>
                        </a:solidFill>
                        <a:latin typeface="+mn-lt"/>
                        <a:cs typeface="Arial"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bg1"/>
                      </a:solid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marL="0" marR="0" indent="0" algn="r" defTabSz="914400" rtl="0" eaLnBrk="1" fontAlgn="auto" latinLnBrk="1" hangingPunct="1">
                        <a:lnSpc>
                          <a:spcPct val="150000"/>
                        </a:lnSpc>
                        <a:spcBef>
                          <a:spcPts val="0"/>
                        </a:spcBef>
                        <a:spcAft>
                          <a:spcPts val="0"/>
                        </a:spcAft>
                        <a:buClrTx/>
                        <a:buSzTx/>
                        <a:buFontTx/>
                        <a:buNone/>
                        <a:tabLst/>
                        <a:defRPr/>
                      </a:pPr>
                      <a:r>
                        <a:rPr lang="en-US" altLang="ko-KR" sz="1400" dirty="0">
                          <a:solidFill>
                            <a:schemeClr val="bg1"/>
                          </a:solidFill>
                          <a:latin typeface="+mn-lt"/>
                          <a:cs typeface="Arial" pitchFamily="34" charset="0"/>
                        </a:rPr>
                        <a:t>Add Text</a:t>
                      </a:r>
                      <a:endParaRPr lang="ko-KR" altLang="en-US" sz="1400" b="0" dirty="0">
                        <a:solidFill>
                          <a:schemeClr val="bg1"/>
                        </a:solidFill>
                        <a:latin typeface="+mn-lt"/>
                        <a:cs typeface="Arial" pitchFamily="34" charset="0"/>
                      </a:endParaRPr>
                    </a:p>
                  </a:txBody>
                  <a:tcPr anchor="ctr">
                    <a:lnL w="12700" cap="flat" cmpd="sng" algn="ctr">
                      <a:noFill/>
                      <a:prstDash val="solid"/>
                      <a:round/>
                      <a:headEnd type="none" w="med" len="med"/>
                      <a:tailEnd type="none" w="med" len="med"/>
                    </a:lnL>
                    <a:lnR w="12700" cmpd="sng">
                      <a:noFill/>
                    </a:lnR>
                    <a:lnT w="19050" cap="flat" cmpd="sng" algn="ctr">
                      <a:solidFill>
                        <a:schemeClr val="bg1"/>
                      </a:solid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10009"/>
                  </a:ext>
                </a:extLst>
              </a:tr>
            </a:tbl>
          </a:graphicData>
        </a:graphic>
      </p:graphicFrame>
      <p:sp>
        <p:nvSpPr>
          <p:cNvPr id="4" name="Round Same Side Corner Rectangle 4">
            <a:extLst>
              <a:ext uri="{FF2B5EF4-FFF2-40B4-BE49-F238E27FC236}">
                <a16:creationId xmlns:a16="http://schemas.microsoft.com/office/drawing/2014/main" id="{730D4DED-9E55-4204-9FE3-947E6D96DB57}"/>
              </a:ext>
            </a:extLst>
          </p:cNvPr>
          <p:cNvSpPr/>
          <p:nvPr/>
        </p:nvSpPr>
        <p:spPr>
          <a:xfrm>
            <a:off x="3161213" y="1780804"/>
            <a:ext cx="4032000" cy="493387"/>
          </a:xfrm>
          <a:prstGeom prst="round2SameRect">
            <a:avLst>
              <a:gd name="adj1" fmla="val 50000"/>
              <a:gd name="adj2" fmla="val 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5" name="Round Same Side Corner Rectangle 5">
            <a:extLst>
              <a:ext uri="{FF2B5EF4-FFF2-40B4-BE49-F238E27FC236}">
                <a16:creationId xmlns:a16="http://schemas.microsoft.com/office/drawing/2014/main" id="{25118799-7A38-40E0-A47A-C7A1A5B02FC2}"/>
              </a:ext>
            </a:extLst>
          </p:cNvPr>
          <p:cNvSpPr/>
          <p:nvPr/>
        </p:nvSpPr>
        <p:spPr>
          <a:xfrm>
            <a:off x="7228430" y="1780804"/>
            <a:ext cx="4032000" cy="493387"/>
          </a:xfrm>
          <a:prstGeom prst="round2SameRect">
            <a:avLst>
              <a:gd name="adj1" fmla="val 50000"/>
              <a:gd name="adj2" fmla="val 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6" name="TextBox 5">
            <a:extLst>
              <a:ext uri="{FF2B5EF4-FFF2-40B4-BE49-F238E27FC236}">
                <a16:creationId xmlns:a16="http://schemas.microsoft.com/office/drawing/2014/main" id="{DD8B5FE2-DED6-43B3-96AD-885C35E8AF8C}"/>
              </a:ext>
            </a:extLst>
          </p:cNvPr>
          <p:cNvSpPr txBox="1"/>
          <p:nvPr/>
        </p:nvSpPr>
        <p:spPr>
          <a:xfrm>
            <a:off x="3968025" y="1873608"/>
            <a:ext cx="2418376" cy="307777"/>
          </a:xfrm>
          <a:prstGeom prst="rect">
            <a:avLst/>
          </a:prstGeom>
          <a:noFill/>
        </p:spPr>
        <p:txBody>
          <a:bodyPr wrap="square" rtlCol="0">
            <a:spAutoFit/>
          </a:bodyPr>
          <a:lstStyle/>
          <a:p>
            <a:pPr algn="ctr"/>
            <a:r>
              <a:rPr lang="en-US" altLang="ko-KR" sz="1400" b="1" dirty="0">
                <a:solidFill>
                  <a:schemeClr val="bg1"/>
                </a:solidFill>
                <a:cs typeface="Arial" pitchFamily="34" charset="0"/>
              </a:rPr>
              <a:t>Content  Here</a:t>
            </a:r>
            <a:endParaRPr lang="ko-KR" altLang="en-US" sz="1400" b="1" dirty="0">
              <a:solidFill>
                <a:schemeClr val="bg1"/>
              </a:solidFill>
              <a:cs typeface="Arial" pitchFamily="34" charset="0"/>
            </a:endParaRPr>
          </a:p>
        </p:txBody>
      </p:sp>
      <p:sp>
        <p:nvSpPr>
          <p:cNvPr id="7" name="TextBox 6">
            <a:extLst>
              <a:ext uri="{FF2B5EF4-FFF2-40B4-BE49-F238E27FC236}">
                <a16:creationId xmlns:a16="http://schemas.microsoft.com/office/drawing/2014/main" id="{3442EE8A-A89E-43A3-86A6-F2FDBA000346}"/>
              </a:ext>
            </a:extLst>
          </p:cNvPr>
          <p:cNvSpPr txBox="1"/>
          <p:nvPr/>
        </p:nvSpPr>
        <p:spPr>
          <a:xfrm>
            <a:off x="8035242" y="1873608"/>
            <a:ext cx="2418376" cy="307777"/>
          </a:xfrm>
          <a:prstGeom prst="rect">
            <a:avLst/>
          </a:prstGeom>
          <a:noFill/>
        </p:spPr>
        <p:txBody>
          <a:bodyPr wrap="square" rtlCol="0">
            <a:spAutoFit/>
          </a:bodyPr>
          <a:lstStyle/>
          <a:p>
            <a:pPr algn="ctr"/>
            <a:r>
              <a:rPr lang="en-US" altLang="ko-KR" sz="1400" b="1" dirty="0">
                <a:solidFill>
                  <a:schemeClr val="bg1"/>
                </a:solidFill>
                <a:cs typeface="Arial" pitchFamily="34" charset="0"/>
              </a:rPr>
              <a:t>Content  Here</a:t>
            </a:r>
            <a:endParaRPr lang="ko-KR" altLang="en-US" sz="1400" b="1" dirty="0">
              <a:solidFill>
                <a:schemeClr val="bg1"/>
              </a:solidFill>
              <a:cs typeface="Arial" pitchFamily="34" charset="0"/>
            </a:endParaRPr>
          </a:p>
        </p:txBody>
      </p:sp>
    </p:spTree>
    <p:extLst>
      <p:ext uri="{BB962C8B-B14F-4D97-AF65-F5344CB8AC3E}">
        <p14:creationId xmlns:p14="http://schemas.microsoft.com/office/powerpoint/2010/main" val="18473687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AD6FF6F0-9194-489B-93A4-868092EF980F}"/>
              </a:ext>
            </a:extLst>
          </p:cNvPr>
          <p:cNvSpPr/>
          <p:nvPr/>
        </p:nvSpPr>
        <p:spPr>
          <a:xfrm>
            <a:off x="527004" y="0"/>
            <a:ext cx="8176007" cy="6858000"/>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Rectangle 16">
            <a:extLst>
              <a:ext uri="{FF2B5EF4-FFF2-40B4-BE49-F238E27FC236}">
                <a16:creationId xmlns:a16="http://schemas.microsoft.com/office/drawing/2014/main" id="{D0F63FED-1CCF-49B1-9CB5-B14CC14BBB55}"/>
              </a:ext>
            </a:extLst>
          </p:cNvPr>
          <p:cNvSpPr/>
          <p:nvPr/>
        </p:nvSpPr>
        <p:spPr>
          <a:xfrm>
            <a:off x="520303" y="3332284"/>
            <a:ext cx="8182708" cy="676275"/>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FACB66AA-E7C5-4DEC-871B-8EE4B2B30C34}"/>
              </a:ext>
            </a:extLst>
          </p:cNvPr>
          <p:cNvSpPr/>
          <p:nvPr/>
        </p:nvSpPr>
        <p:spPr>
          <a:xfrm>
            <a:off x="520303" y="4122859"/>
            <a:ext cx="8182708" cy="676275"/>
          </a:xfrm>
          <a:prstGeom prst="rect">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F1D7D693-5C88-480F-9057-9C8F47CB0BAA}"/>
              </a:ext>
            </a:extLst>
          </p:cNvPr>
          <p:cNvSpPr/>
          <p:nvPr/>
        </p:nvSpPr>
        <p:spPr>
          <a:xfrm>
            <a:off x="520303" y="4913434"/>
            <a:ext cx="8182708" cy="676275"/>
          </a:xfrm>
          <a:prstGeom prst="rect">
            <a:avLst/>
          </a:prstGeom>
          <a:solidFill>
            <a:schemeClr val="accent3">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B9C4DBF3-9FC2-479D-8F2E-E9C81CE1FEB1}"/>
              </a:ext>
            </a:extLst>
          </p:cNvPr>
          <p:cNvSpPr txBox="1"/>
          <p:nvPr/>
        </p:nvSpPr>
        <p:spPr>
          <a:xfrm>
            <a:off x="6689665" y="3408811"/>
            <a:ext cx="1761331" cy="523220"/>
          </a:xfrm>
          <a:prstGeom prst="rect">
            <a:avLst/>
          </a:prstGeom>
          <a:noFill/>
        </p:spPr>
        <p:txBody>
          <a:bodyPr wrap="square" rtlCol="0">
            <a:spAutoFit/>
          </a:bodyPr>
          <a:lstStyle/>
          <a:p>
            <a:pPr algn="ctr"/>
            <a:r>
              <a:rPr lang="en-US" altLang="ko-KR" sz="2800" b="1" dirty="0">
                <a:solidFill>
                  <a:schemeClr val="bg1"/>
                </a:solidFill>
                <a:ea typeface="FZShuTi" pitchFamily="2" charset="-122"/>
                <a:cs typeface="Arial" pitchFamily="34" charset="0"/>
              </a:rPr>
              <a:t>$  64,090</a:t>
            </a:r>
            <a:endParaRPr lang="ko-KR" altLang="en-US" sz="2800" b="1" dirty="0">
              <a:solidFill>
                <a:schemeClr val="bg1"/>
              </a:solidFill>
              <a:cs typeface="Arial" pitchFamily="34" charset="0"/>
            </a:endParaRPr>
          </a:p>
        </p:txBody>
      </p:sp>
      <p:sp>
        <p:nvSpPr>
          <p:cNvPr id="21" name="TextBox 20">
            <a:extLst>
              <a:ext uri="{FF2B5EF4-FFF2-40B4-BE49-F238E27FC236}">
                <a16:creationId xmlns:a16="http://schemas.microsoft.com/office/drawing/2014/main" id="{D5F363E0-D484-41F7-8726-D61DFF56E5F5}"/>
              </a:ext>
            </a:extLst>
          </p:cNvPr>
          <p:cNvSpPr txBox="1"/>
          <p:nvPr/>
        </p:nvSpPr>
        <p:spPr>
          <a:xfrm>
            <a:off x="6689665" y="4166049"/>
            <a:ext cx="1761331" cy="523220"/>
          </a:xfrm>
          <a:prstGeom prst="rect">
            <a:avLst/>
          </a:prstGeom>
          <a:noFill/>
        </p:spPr>
        <p:txBody>
          <a:bodyPr wrap="square" rtlCol="0">
            <a:spAutoFit/>
          </a:bodyPr>
          <a:lstStyle/>
          <a:p>
            <a:pPr algn="ctr"/>
            <a:r>
              <a:rPr lang="en-US" altLang="ko-KR" sz="2800" b="1" dirty="0">
                <a:solidFill>
                  <a:schemeClr val="bg1"/>
                </a:solidFill>
                <a:ea typeface="FZShuTi" pitchFamily="2" charset="-122"/>
                <a:cs typeface="Arial" pitchFamily="34" charset="0"/>
              </a:rPr>
              <a:t>$124,090</a:t>
            </a:r>
            <a:endParaRPr lang="ko-KR" altLang="en-US" sz="2800" b="1" dirty="0">
              <a:solidFill>
                <a:schemeClr val="bg1"/>
              </a:solidFill>
              <a:cs typeface="Arial" pitchFamily="34" charset="0"/>
            </a:endParaRPr>
          </a:p>
        </p:txBody>
      </p:sp>
      <p:sp>
        <p:nvSpPr>
          <p:cNvPr id="22" name="TextBox 21">
            <a:extLst>
              <a:ext uri="{FF2B5EF4-FFF2-40B4-BE49-F238E27FC236}">
                <a16:creationId xmlns:a16="http://schemas.microsoft.com/office/drawing/2014/main" id="{E0CA015D-F73E-4C65-A063-5FADAF442D3C}"/>
              </a:ext>
            </a:extLst>
          </p:cNvPr>
          <p:cNvSpPr txBox="1"/>
          <p:nvPr/>
        </p:nvSpPr>
        <p:spPr>
          <a:xfrm>
            <a:off x="6689665" y="4989961"/>
            <a:ext cx="1761331" cy="523220"/>
          </a:xfrm>
          <a:prstGeom prst="rect">
            <a:avLst/>
          </a:prstGeom>
          <a:noFill/>
        </p:spPr>
        <p:txBody>
          <a:bodyPr wrap="square" rtlCol="0">
            <a:spAutoFit/>
          </a:bodyPr>
          <a:lstStyle/>
          <a:p>
            <a:pPr algn="ctr"/>
            <a:r>
              <a:rPr lang="en-US" altLang="ko-KR" sz="2800" b="1" dirty="0">
                <a:solidFill>
                  <a:schemeClr val="bg1"/>
                </a:solidFill>
                <a:ea typeface="FZShuTi" pitchFamily="2" charset="-122"/>
                <a:cs typeface="Arial" pitchFamily="34" charset="0"/>
              </a:rPr>
              <a:t>$234,090</a:t>
            </a:r>
            <a:endParaRPr lang="ko-KR" altLang="en-US" sz="2800" b="1" dirty="0">
              <a:solidFill>
                <a:schemeClr val="bg1"/>
              </a:solidFill>
              <a:cs typeface="Arial" pitchFamily="34" charset="0"/>
            </a:endParaRPr>
          </a:p>
        </p:txBody>
      </p:sp>
      <p:sp>
        <p:nvSpPr>
          <p:cNvPr id="23" name="TextBox 22">
            <a:extLst>
              <a:ext uri="{FF2B5EF4-FFF2-40B4-BE49-F238E27FC236}">
                <a16:creationId xmlns:a16="http://schemas.microsoft.com/office/drawing/2014/main" id="{DE8C3F49-1816-4C8A-B493-591AA7877078}"/>
              </a:ext>
            </a:extLst>
          </p:cNvPr>
          <p:cNvSpPr txBox="1"/>
          <p:nvPr/>
        </p:nvSpPr>
        <p:spPr>
          <a:xfrm>
            <a:off x="4263740" y="3428977"/>
            <a:ext cx="2112235" cy="482889"/>
          </a:xfrm>
          <a:prstGeom prst="rect">
            <a:avLst/>
          </a:prstGeom>
          <a:noFill/>
        </p:spPr>
        <p:txBody>
          <a:bodyPr wrap="square" rtlCol="0">
            <a:spAutoFit/>
          </a:bodyPr>
          <a:lstStyle/>
          <a:p>
            <a:pPr>
              <a:lnSpc>
                <a:spcPct val="110000"/>
              </a:lnSpc>
            </a:pPr>
            <a:r>
              <a:rPr lang="en-US" altLang="ko-KR" sz="1200" dirty="0">
                <a:solidFill>
                  <a:schemeClr val="bg1"/>
                </a:solidFill>
                <a:cs typeface="Arial" pitchFamily="34" charset="0"/>
              </a:rPr>
              <a:t>Easy to change colors, photos and Text.</a:t>
            </a:r>
          </a:p>
        </p:txBody>
      </p:sp>
      <p:sp>
        <p:nvSpPr>
          <p:cNvPr id="24" name="TextBox 23">
            <a:extLst>
              <a:ext uri="{FF2B5EF4-FFF2-40B4-BE49-F238E27FC236}">
                <a16:creationId xmlns:a16="http://schemas.microsoft.com/office/drawing/2014/main" id="{6333E863-BFE9-4D9A-89DB-3EF9A5A110CB}"/>
              </a:ext>
            </a:extLst>
          </p:cNvPr>
          <p:cNvSpPr txBox="1"/>
          <p:nvPr/>
        </p:nvSpPr>
        <p:spPr>
          <a:xfrm>
            <a:off x="1017477" y="3439589"/>
            <a:ext cx="2932573" cy="461665"/>
          </a:xfrm>
          <a:prstGeom prst="rect">
            <a:avLst/>
          </a:prstGeom>
          <a:noFill/>
        </p:spPr>
        <p:txBody>
          <a:bodyPr wrap="square" rtlCol="0" anchor="ctr">
            <a:spAutoFit/>
          </a:bodyPr>
          <a:lstStyle/>
          <a:p>
            <a:r>
              <a:rPr lang="en-GB" altLang="ko-KR" sz="1200" dirty="0">
                <a:solidFill>
                  <a:schemeClr val="bg1"/>
                </a:solidFill>
                <a:cs typeface="Arial" pitchFamily="34" charset="0"/>
              </a:rPr>
              <a:t>L</a:t>
            </a:r>
            <a:r>
              <a:rPr lang="en-US" altLang="ko-KR" sz="1200" dirty="0">
                <a:solidFill>
                  <a:schemeClr val="bg1"/>
                </a:solidFill>
                <a:cs typeface="Arial" pitchFamily="34" charset="0"/>
              </a:rPr>
              <a:t>OREM IPSUM DOLOR SIT AMET,</a:t>
            </a:r>
          </a:p>
          <a:p>
            <a:r>
              <a:rPr lang="en-US" altLang="ko-KR" sz="1200" dirty="0">
                <a:solidFill>
                  <a:schemeClr val="bg1"/>
                </a:solidFill>
                <a:cs typeface="Arial" pitchFamily="34" charset="0"/>
              </a:rPr>
              <a:t>CU USU AGAM INTEGRE IMPEDIT.</a:t>
            </a:r>
            <a:endParaRPr lang="ko-KR" altLang="en-US" sz="1200" dirty="0">
              <a:solidFill>
                <a:schemeClr val="bg1"/>
              </a:solidFill>
              <a:cs typeface="Arial" pitchFamily="34" charset="0"/>
            </a:endParaRPr>
          </a:p>
        </p:txBody>
      </p:sp>
      <p:sp>
        <p:nvSpPr>
          <p:cNvPr id="25" name="TextBox 24">
            <a:extLst>
              <a:ext uri="{FF2B5EF4-FFF2-40B4-BE49-F238E27FC236}">
                <a16:creationId xmlns:a16="http://schemas.microsoft.com/office/drawing/2014/main" id="{17E5E38B-5662-4D69-8A10-78C279B30899}"/>
              </a:ext>
            </a:extLst>
          </p:cNvPr>
          <p:cNvSpPr txBox="1"/>
          <p:nvPr/>
        </p:nvSpPr>
        <p:spPr>
          <a:xfrm>
            <a:off x="4263740" y="4223219"/>
            <a:ext cx="2112235" cy="482889"/>
          </a:xfrm>
          <a:prstGeom prst="rect">
            <a:avLst/>
          </a:prstGeom>
          <a:noFill/>
        </p:spPr>
        <p:txBody>
          <a:bodyPr wrap="square" rtlCol="0">
            <a:spAutoFit/>
          </a:bodyPr>
          <a:lstStyle/>
          <a:p>
            <a:pPr>
              <a:lnSpc>
                <a:spcPct val="110000"/>
              </a:lnSpc>
            </a:pPr>
            <a:r>
              <a:rPr lang="en-US" altLang="ko-KR" sz="1200" dirty="0">
                <a:solidFill>
                  <a:schemeClr val="bg1"/>
                </a:solidFill>
                <a:cs typeface="Arial" pitchFamily="34" charset="0"/>
              </a:rPr>
              <a:t>Easy to change colors, photos and Text.</a:t>
            </a:r>
          </a:p>
        </p:txBody>
      </p:sp>
      <p:sp>
        <p:nvSpPr>
          <p:cNvPr id="26" name="TextBox 25">
            <a:extLst>
              <a:ext uri="{FF2B5EF4-FFF2-40B4-BE49-F238E27FC236}">
                <a16:creationId xmlns:a16="http://schemas.microsoft.com/office/drawing/2014/main" id="{681FEC1D-8C31-4E20-A775-E7C3E924A037}"/>
              </a:ext>
            </a:extLst>
          </p:cNvPr>
          <p:cNvSpPr txBox="1"/>
          <p:nvPr/>
        </p:nvSpPr>
        <p:spPr>
          <a:xfrm>
            <a:off x="1017477" y="4233831"/>
            <a:ext cx="2932573" cy="461665"/>
          </a:xfrm>
          <a:prstGeom prst="rect">
            <a:avLst/>
          </a:prstGeom>
          <a:noFill/>
        </p:spPr>
        <p:txBody>
          <a:bodyPr wrap="square" rtlCol="0" anchor="ctr">
            <a:spAutoFit/>
          </a:bodyPr>
          <a:lstStyle/>
          <a:p>
            <a:r>
              <a:rPr lang="en-GB" altLang="ko-KR" sz="1200" dirty="0">
                <a:solidFill>
                  <a:schemeClr val="bg1"/>
                </a:solidFill>
                <a:cs typeface="Arial" pitchFamily="34" charset="0"/>
              </a:rPr>
              <a:t>L</a:t>
            </a:r>
            <a:r>
              <a:rPr lang="en-US" altLang="ko-KR" sz="1200" dirty="0">
                <a:solidFill>
                  <a:schemeClr val="bg1"/>
                </a:solidFill>
                <a:cs typeface="Arial" pitchFamily="34" charset="0"/>
              </a:rPr>
              <a:t>OREM IPSUM DOLOR SIT AMET,</a:t>
            </a:r>
          </a:p>
          <a:p>
            <a:r>
              <a:rPr lang="en-US" altLang="ko-KR" sz="1200" dirty="0">
                <a:solidFill>
                  <a:schemeClr val="bg1"/>
                </a:solidFill>
                <a:cs typeface="Arial" pitchFamily="34" charset="0"/>
              </a:rPr>
              <a:t>CU USU AGAM INTEGRE IMPEDIT.</a:t>
            </a:r>
            <a:endParaRPr lang="ko-KR" altLang="en-US" sz="1200" dirty="0">
              <a:solidFill>
                <a:schemeClr val="bg1"/>
              </a:solidFill>
              <a:cs typeface="Arial" pitchFamily="34" charset="0"/>
            </a:endParaRPr>
          </a:p>
        </p:txBody>
      </p:sp>
      <p:sp>
        <p:nvSpPr>
          <p:cNvPr id="27" name="TextBox 26">
            <a:extLst>
              <a:ext uri="{FF2B5EF4-FFF2-40B4-BE49-F238E27FC236}">
                <a16:creationId xmlns:a16="http://schemas.microsoft.com/office/drawing/2014/main" id="{710EA7A5-BACD-4396-BAC6-8A659AB6253C}"/>
              </a:ext>
            </a:extLst>
          </p:cNvPr>
          <p:cNvSpPr txBox="1"/>
          <p:nvPr/>
        </p:nvSpPr>
        <p:spPr>
          <a:xfrm>
            <a:off x="4263740" y="5017461"/>
            <a:ext cx="2112235" cy="482889"/>
          </a:xfrm>
          <a:prstGeom prst="rect">
            <a:avLst/>
          </a:prstGeom>
          <a:noFill/>
        </p:spPr>
        <p:txBody>
          <a:bodyPr wrap="square" rtlCol="0">
            <a:spAutoFit/>
          </a:bodyPr>
          <a:lstStyle/>
          <a:p>
            <a:pPr>
              <a:lnSpc>
                <a:spcPct val="110000"/>
              </a:lnSpc>
            </a:pPr>
            <a:r>
              <a:rPr lang="en-US" altLang="ko-KR" sz="1200" dirty="0">
                <a:solidFill>
                  <a:schemeClr val="bg1"/>
                </a:solidFill>
                <a:cs typeface="Arial" pitchFamily="34" charset="0"/>
              </a:rPr>
              <a:t>Easy to change colors, photos and Text.</a:t>
            </a:r>
          </a:p>
        </p:txBody>
      </p:sp>
      <p:sp>
        <p:nvSpPr>
          <p:cNvPr id="28" name="TextBox 27">
            <a:extLst>
              <a:ext uri="{FF2B5EF4-FFF2-40B4-BE49-F238E27FC236}">
                <a16:creationId xmlns:a16="http://schemas.microsoft.com/office/drawing/2014/main" id="{3B8B6A89-1EE2-4773-B107-B4A692D8E814}"/>
              </a:ext>
            </a:extLst>
          </p:cNvPr>
          <p:cNvSpPr txBox="1"/>
          <p:nvPr/>
        </p:nvSpPr>
        <p:spPr>
          <a:xfrm>
            <a:off x="1017477" y="5028073"/>
            <a:ext cx="2932573" cy="461665"/>
          </a:xfrm>
          <a:prstGeom prst="rect">
            <a:avLst/>
          </a:prstGeom>
          <a:noFill/>
        </p:spPr>
        <p:txBody>
          <a:bodyPr wrap="square" rtlCol="0" anchor="ctr">
            <a:spAutoFit/>
          </a:bodyPr>
          <a:lstStyle/>
          <a:p>
            <a:r>
              <a:rPr lang="en-GB" altLang="ko-KR" sz="1200" dirty="0">
                <a:solidFill>
                  <a:schemeClr val="bg1"/>
                </a:solidFill>
                <a:cs typeface="Arial" pitchFamily="34" charset="0"/>
              </a:rPr>
              <a:t>L</a:t>
            </a:r>
            <a:r>
              <a:rPr lang="en-US" altLang="ko-KR" sz="1200" dirty="0">
                <a:solidFill>
                  <a:schemeClr val="bg1"/>
                </a:solidFill>
                <a:cs typeface="Arial" pitchFamily="34" charset="0"/>
              </a:rPr>
              <a:t>OREM IPSUM DOLOR SIT AMET,</a:t>
            </a:r>
          </a:p>
          <a:p>
            <a:r>
              <a:rPr lang="en-US" altLang="ko-KR" sz="1200" dirty="0">
                <a:solidFill>
                  <a:schemeClr val="bg1"/>
                </a:solidFill>
                <a:cs typeface="Arial" pitchFamily="34" charset="0"/>
              </a:rPr>
              <a:t>CU USU AGAM INTEGRE IMPEDIT.</a:t>
            </a:r>
            <a:endParaRPr lang="ko-KR" altLang="en-US" sz="1200" dirty="0">
              <a:solidFill>
                <a:schemeClr val="bg1"/>
              </a:solidFill>
              <a:cs typeface="Arial" pitchFamily="34" charset="0"/>
            </a:endParaRPr>
          </a:p>
        </p:txBody>
      </p:sp>
      <p:sp>
        <p:nvSpPr>
          <p:cNvPr id="29" name="Rectangle 28">
            <a:extLst>
              <a:ext uri="{FF2B5EF4-FFF2-40B4-BE49-F238E27FC236}">
                <a16:creationId xmlns:a16="http://schemas.microsoft.com/office/drawing/2014/main" id="{08796548-227B-4F2C-968A-7D9CC6EC834E}"/>
              </a:ext>
            </a:extLst>
          </p:cNvPr>
          <p:cNvSpPr/>
          <p:nvPr/>
        </p:nvSpPr>
        <p:spPr>
          <a:xfrm>
            <a:off x="527004" y="5704009"/>
            <a:ext cx="8182708" cy="676275"/>
          </a:xfrm>
          <a:prstGeom prst="rect">
            <a:avLst/>
          </a:prstGeom>
          <a:solidFill>
            <a:schemeClr val="accent3">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71C873A4-2014-4A45-8E39-BCDAB039D47F}"/>
              </a:ext>
            </a:extLst>
          </p:cNvPr>
          <p:cNvSpPr txBox="1"/>
          <p:nvPr/>
        </p:nvSpPr>
        <p:spPr>
          <a:xfrm>
            <a:off x="6696366" y="5780536"/>
            <a:ext cx="1761331" cy="523220"/>
          </a:xfrm>
          <a:prstGeom prst="rect">
            <a:avLst/>
          </a:prstGeom>
          <a:noFill/>
        </p:spPr>
        <p:txBody>
          <a:bodyPr wrap="square" rtlCol="0">
            <a:spAutoFit/>
          </a:bodyPr>
          <a:lstStyle/>
          <a:p>
            <a:pPr algn="ctr"/>
            <a:r>
              <a:rPr lang="en-US" altLang="ko-KR" sz="2800" b="1" dirty="0">
                <a:solidFill>
                  <a:schemeClr val="bg1"/>
                </a:solidFill>
                <a:ea typeface="FZShuTi" pitchFamily="2" charset="-122"/>
                <a:cs typeface="Arial" pitchFamily="34" charset="0"/>
              </a:rPr>
              <a:t>$382,090</a:t>
            </a:r>
            <a:endParaRPr lang="ko-KR" altLang="en-US" sz="2800" b="1" dirty="0">
              <a:solidFill>
                <a:schemeClr val="bg1"/>
              </a:solidFill>
              <a:cs typeface="Arial" pitchFamily="34" charset="0"/>
            </a:endParaRPr>
          </a:p>
        </p:txBody>
      </p:sp>
      <p:sp>
        <p:nvSpPr>
          <p:cNvPr id="31" name="TextBox 30">
            <a:extLst>
              <a:ext uri="{FF2B5EF4-FFF2-40B4-BE49-F238E27FC236}">
                <a16:creationId xmlns:a16="http://schemas.microsoft.com/office/drawing/2014/main" id="{49C0C4E5-8841-407A-A6BD-75642CEB7E60}"/>
              </a:ext>
            </a:extLst>
          </p:cNvPr>
          <p:cNvSpPr txBox="1"/>
          <p:nvPr/>
        </p:nvSpPr>
        <p:spPr>
          <a:xfrm>
            <a:off x="4270441" y="5808036"/>
            <a:ext cx="2112235" cy="482889"/>
          </a:xfrm>
          <a:prstGeom prst="rect">
            <a:avLst/>
          </a:prstGeom>
          <a:noFill/>
        </p:spPr>
        <p:txBody>
          <a:bodyPr wrap="square" rtlCol="0">
            <a:spAutoFit/>
          </a:bodyPr>
          <a:lstStyle/>
          <a:p>
            <a:pPr>
              <a:lnSpc>
                <a:spcPct val="110000"/>
              </a:lnSpc>
            </a:pPr>
            <a:r>
              <a:rPr lang="en-US" altLang="ko-KR" sz="1200" dirty="0">
                <a:solidFill>
                  <a:schemeClr val="bg1"/>
                </a:solidFill>
                <a:cs typeface="Arial" pitchFamily="34" charset="0"/>
              </a:rPr>
              <a:t>Easy to change colors, photos and Text.</a:t>
            </a:r>
          </a:p>
        </p:txBody>
      </p:sp>
      <p:sp>
        <p:nvSpPr>
          <p:cNvPr id="32" name="TextBox 31">
            <a:extLst>
              <a:ext uri="{FF2B5EF4-FFF2-40B4-BE49-F238E27FC236}">
                <a16:creationId xmlns:a16="http://schemas.microsoft.com/office/drawing/2014/main" id="{767B7B92-4DA9-4991-BD1F-08851EF5DF15}"/>
              </a:ext>
            </a:extLst>
          </p:cNvPr>
          <p:cNvSpPr txBox="1"/>
          <p:nvPr/>
        </p:nvSpPr>
        <p:spPr>
          <a:xfrm>
            <a:off x="1024178" y="5818648"/>
            <a:ext cx="2932573" cy="461665"/>
          </a:xfrm>
          <a:prstGeom prst="rect">
            <a:avLst/>
          </a:prstGeom>
          <a:noFill/>
        </p:spPr>
        <p:txBody>
          <a:bodyPr wrap="square" rtlCol="0" anchor="ctr">
            <a:spAutoFit/>
          </a:bodyPr>
          <a:lstStyle/>
          <a:p>
            <a:r>
              <a:rPr lang="en-GB" altLang="ko-KR" sz="1200" dirty="0">
                <a:solidFill>
                  <a:schemeClr val="bg1"/>
                </a:solidFill>
                <a:cs typeface="Arial" pitchFamily="34" charset="0"/>
              </a:rPr>
              <a:t>L</a:t>
            </a:r>
            <a:r>
              <a:rPr lang="en-US" altLang="ko-KR" sz="1200" dirty="0">
                <a:solidFill>
                  <a:schemeClr val="bg1"/>
                </a:solidFill>
                <a:cs typeface="Arial" pitchFamily="34" charset="0"/>
              </a:rPr>
              <a:t>OREM IPSUM DOLOR SIT AMET,</a:t>
            </a:r>
          </a:p>
          <a:p>
            <a:r>
              <a:rPr lang="en-US" altLang="ko-KR" sz="1200" dirty="0">
                <a:solidFill>
                  <a:schemeClr val="bg1"/>
                </a:solidFill>
                <a:cs typeface="Arial" pitchFamily="34" charset="0"/>
              </a:rPr>
              <a:t>CU USU AGAM INTEGRE IMPEDIT.</a:t>
            </a:r>
            <a:endParaRPr lang="ko-KR" altLang="en-US" sz="1200" dirty="0">
              <a:solidFill>
                <a:schemeClr val="bg1"/>
              </a:solidFill>
              <a:cs typeface="Arial" pitchFamily="34" charset="0"/>
            </a:endParaRPr>
          </a:p>
        </p:txBody>
      </p:sp>
      <p:sp>
        <p:nvSpPr>
          <p:cNvPr id="33" name="TextBox 32">
            <a:extLst>
              <a:ext uri="{FF2B5EF4-FFF2-40B4-BE49-F238E27FC236}">
                <a16:creationId xmlns:a16="http://schemas.microsoft.com/office/drawing/2014/main" id="{CDD0972C-9000-418C-A91F-B668983B2F15}"/>
              </a:ext>
            </a:extLst>
          </p:cNvPr>
          <p:cNvSpPr txBox="1"/>
          <p:nvPr/>
        </p:nvSpPr>
        <p:spPr>
          <a:xfrm>
            <a:off x="1017477" y="312754"/>
            <a:ext cx="4253546" cy="769441"/>
          </a:xfrm>
          <a:prstGeom prst="rect">
            <a:avLst/>
          </a:prstGeom>
          <a:noFill/>
        </p:spPr>
        <p:txBody>
          <a:bodyPr wrap="square" rtlCol="0" anchor="ctr">
            <a:spAutoFit/>
          </a:bodyPr>
          <a:lstStyle/>
          <a:p>
            <a:pPr algn="dist"/>
            <a:r>
              <a:rPr lang="en-US" altLang="ko-KR" sz="4400" b="1" dirty="0">
                <a:solidFill>
                  <a:schemeClr val="bg1"/>
                </a:solidFill>
                <a:latin typeface="+mj-lt"/>
                <a:cs typeface="Arial" pitchFamily="34" charset="0"/>
              </a:rPr>
              <a:t>AWESOME</a:t>
            </a:r>
          </a:p>
        </p:txBody>
      </p:sp>
      <p:sp>
        <p:nvSpPr>
          <p:cNvPr id="34" name="TextBox 33">
            <a:extLst>
              <a:ext uri="{FF2B5EF4-FFF2-40B4-BE49-F238E27FC236}">
                <a16:creationId xmlns:a16="http://schemas.microsoft.com/office/drawing/2014/main" id="{B7871016-D68E-49AE-89D0-CB97543F825B}"/>
              </a:ext>
            </a:extLst>
          </p:cNvPr>
          <p:cNvSpPr txBox="1"/>
          <p:nvPr/>
        </p:nvSpPr>
        <p:spPr>
          <a:xfrm>
            <a:off x="1017477" y="959916"/>
            <a:ext cx="4253546" cy="584775"/>
          </a:xfrm>
          <a:prstGeom prst="rect">
            <a:avLst/>
          </a:prstGeom>
          <a:noFill/>
        </p:spPr>
        <p:txBody>
          <a:bodyPr wrap="square" rtlCol="0" anchor="ctr">
            <a:spAutoFit/>
          </a:bodyPr>
          <a:lstStyle/>
          <a:p>
            <a:pPr algn="dist"/>
            <a:r>
              <a:rPr lang="en-GB" altLang="ko-KR" sz="3200" b="1" dirty="0">
                <a:solidFill>
                  <a:schemeClr val="bg1"/>
                </a:solidFill>
                <a:cs typeface="Arial" pitchFamily="34" charset="0"/>
              </a:rPr>
              <a:t>PRESENTATION</a:t>
            </a:r>
            <a:endParaRPr lang="ko-KR" altLang="en-US" sz="3200" b="1" dirty="0">
              <a:solidFill>
                <a:schemeClr val="bg1"/>
              </a:solidFill>
              <a:cs typeface="Arial" pitchFamily="34" charset="0"/>
            </a:endParaRPr>
          </a:p>
        </p:txBody>
      </p:sp>
      <p:sp>
        <p:nvSpPr>
          <p:cNvPr id="35" name="TextBox 34">
            <a:extLst>
              <a:ext uri="{FF2B5EF4-FFF2-40B4-BE49-F238E27FC236}">
                <a16:creationId xmlns:a16="http://schemas.microsoft.com/office/drawing/2014/main" id="{9F5839A2-01B8-44B6-9962-05F2CB8C25C6}"/>
              </a:ext>
            </a:extLst>
          </p:cNvPr>
          <p:cNvSpPr txBox="1"/>
          <p:nvPr/>
        </p:nvSpPr>
        <p:spPr>
          <a:xfrm>
            <a:off x="1017477" y="1524384"/>
            <a:ext cx="4253545" cy="307777"/>
          </a:xfrm>
          <a:prstGeom prst="rect">
            <a:avLst/>
          </a:prstGeom>
          <a:noFill/>
        </p:spPr>
        <p:txBody>
          <a:bodyPr wrap="square" rtlCol="0">
            <a:spAutoFit/>
          </a:bodyPr>
          <a:lstStyle/>
          <a:p>
            <a:pPr algn="dist"/>
            <a:r>
              <a:rPr lang="en-US" altLang="ko-KR" sz="1400" b="0" dirty="0">
                <a:solidFill>
                  <a:schemeClr val="bg1"/>
                </a:solidFill>
                <a:ea typeface="FZShuTi" pitchFamily="2" charset="-122"/>
                <a:cs typeface="Arial" pitchFamily="34" charset="0"/>
              </a:rPr>
              <a:t>EASY TO CHANGE COLORS, PHOTOS.   </a:t>
            </a:r>
            <a:endParaRPr lang="ko-KR" altLang="en-US" sz="1400" b="0" dirty="0">
              <a:solidFill>
                <a:schemeClr val="bg1"/>
              </a:solidFill>
              <a:cs typeface="Arial" pitchFamily="34" charset="0"/>
            </a:endParaRPr>
          </a:p>
        </p:txBody>
      </p:sp>
    </p:spTree>
    <p:extLst>
      <p:ext uri="{BB962C8B-B14F-4D97-AF65-F5344CB8AC3E}">
        <p14:creationId xmlns:p14="http://schemas.microsoft.com/office/powerpoint/2010/main" val="2774522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dirty="0"/>
              <a:t>Infographic Style</a:t>
            </a:r>
          </a:p>
        </p:txBody>
      </p:sp>
      <p:sp>
        <p:nvSpPr>
          <p:cNvPr id="3" name="Freeform: Shape 2">
            <a:extLst>
              <a:ext uri="{FF2B5EF4-FFF2-40B4-BE49-F238E27FC236}">
                <a16:creationId xmlns:a16="http://schemas.microsoft.com/office/drawing/2014/main" id="{484B0B32-B2D7-4840-8D1D-1FCA7BA44C13}"/>
              </a:ext>
            </a:extLst>
          </p:cNvPr>
          <p:cNvSpPr/>
          <p:nvPr/>
        </p:nvSpPr>
        <p:spPr>
          <a:xfrm>
            <a:off x="3624752" y="2274090"/>
            <a:ext cx="3114024" cy="2298158"/>
          </a:xfrm>
          <a:custGeom>
            <a:avLst/>
            <a:gdLst>
              <a:gd name="connsiteX0" fmla="*/ 43590 w 4114165"/>
              <a:gd name="connsiteY0" fmla="*/ 3035606 h 3036265"/>
              <a:gd name="connsiteX1" fmla="*/ 26 w 4114165"/>
              <a:gd name="connsiteY1" fmla="*/ 2993362 h 3036265"/>
              <a:gd name="connsiteX2" fmla="*/ 686 w 4114165"/>
              <a:gd name="connsiteY2" fmla="*/ 2683135 h 3036265"/>
              <a:gd name="connsiteX3" fmla="*/ 44250 w 4114165"/>
              <a:gd name="connsiteY3" fmla="*/ 2638251 h 3036265"/>
              <a:gd name="connsiteX4" fmla="*/ 314874 w 4114165"/>
              <a:gd name="connsiteY4" fmla="*/ 2638251 h 3036265"/>
              <a:gd name="connsiteX5" fmla="*/ 357117 w 4114165"/>
              <a:gd name="connsiteY5" fmla="*/ 2633631 h 3036265"/>
              <a:gd name="connsiteX6" fmla="*/ 357117 w 4114165"/>
              <a:gd name="connsiteY6" fmla="*/ 2627690 h 3036265"/>
              <a:gd name="connsiteX7" fmla="*/ 357117 w 4114165"/>
              <a:gd name="connsiteY7" fmla="*/ 2282480 h 3036265"/>
              <a:gd name="connsiteX8" fmla="*/ 357777 w 4114165"/>
              <a:gd name="connsiteY8" fmla="*/ 1953111 h 3036265"/>
              <a:gd name="connsiteX9" fmla="*/ 449525 w 4114165"/>
              <a:gd name="connsiteY9" fmla="*/ 1860043 h 3036265"/>
              <a:gd name="connsiteX10" fmla="*/ 1027076 w 4114165"/>
              <a:gd name="connsiteY10" fmla="*/ 1860043 h 3036265"/>
              <a:gd name="connsiteX11" fmla="*/ 1122124 w 4114165"/>
              <a:gd name="connsiteY11" fmla="*/ 1956411 h 3036265"/>
              <a:gd name="connsiteX12" fmla="*/ 1122124 w 4114165"/>
              <a:gd name="connsiteY12" fmla="*/ 2593367 h 3036265"/>
              <a:gd name="connsiteX13" fmla="*/ 1188790 w 4114165"/>
              <a:gd name="connsiteY13" fmla="*/ 2636271 h 3036265"/>
              <a:gd name="connsiteX14" fmla="*/ 1201991 w 4114165"/>
              <a:gd name="connsiteY14" fmla="*/ 2615809 h 3036265"/>
              <a:gd name="connsiteX15" fmla="*/ 1202651 w 4114165"/>
              <a:gd name="connsiteY15" fmla="*/ 2579506 h 3036265"/>
              <a:gd name="connsiteX16" fmla="*/ 1202651 w 4114165"/>
              <a:gd name="connsiteY16" fmla="*/ 1355099 h 3036265"/>
              <a:gd name="connsiteX17" fmla="*/ 1202651 w 4114165"/>
              <a:gd name="connsiteY17" fmla="*/ 1322096 h 3036265"/>
              <a:gd name="connsiteX18" fmla="*/ 1279878 w 4114165"/>
              <a:gd name="connsiteY18" fmla="*/ 1245529 h 3036265"/>
              <a:gd name="connsiteX19" fmla="*/ 1613207 w 4114165"/>
              <a:gd name="connsiteY19" fmla="*/ 1245529 h 3036265"/>
              <a:gd name="connsiteX20" fmla="*/ 1870630 w 4114165"/>
              <a:gd name="connsiteY20" fmla="*/ 1245529 h 3036265"/>
              <a:gd name="connsiteX21" fmla="*/ 1966998 w 4114165"/>
              <a:gd name="connsiteY21" fmla="*/ 1343878 h 3036265"/>
              <a:gd name="connsiteX22" fmla="*/ 1966998 w 4114165"/>
              <a:gd name="connsiteY22" fmla="*/ 2597987 h 3036265"/>
              <a:gd name="connsiteX23" fmla="*/ 1978879 w 4114165"/>
              <a:gd name="connsiteY23" fmla="*/ 2635611 h 3036265"/>
              <a:gd name="connsiteX24" fmla="*/ 2036964 w 4114165"/>
              <a:gd name="connsiteY24" fmla="*/ 2634951 h 3036265"/>
              <a:gd name="connsiteX25" fmla="*/ 2046205 w 4114165"/>
              <a:gd name="connsiteY25" fmla="*/ 2599307 h 3036265"/>
              <a:gd name="connsiteX26" fmla="*/ 2046205 w 4114165"/>
              <a:gd name="connsiteY26" fmla="*/ 830353 h 3036265"/>
              <a:gd name="connsiteX27" fmla="*/ 2046205 w 4114165"/>
              <a:gd name="connsiteY27" fmla="*/ 800650 h 3036265"/>
              <a:gd name="connsiteX28" fmla="*/ 2118152 w 4114165"/>
              <a:gd name="connsiteY28" fmla="*/ 727384 h 3036265"/>
              <a:gd name="connsiteX29" fmla="*/ 2738605 w 4114165"/>
              <a:gd name="connsiteY29" fmla="*/ 727384 h 3036265"/>
              <a:gd name="connsiteX30" fmla="*/ 2809892 w 4114165"/>
              <a:gd name="connsiteY30" fmla="*/ 801970 h 3036265"/>
              <a:gd name="connsiteX31" fmla="*/ 2810552 w 4114165"/>
              <a:gd name="connsiteY31" fmla="*/ 2594027 h 3036265"/>
              <a:gd name="connsiteX32" fmla="*/ 2857416 w 4114165"/>
              <a:gd name="connsiteY32" fmla="*/ 2639571 h 3036265"/>
              <a:gd name="connsiteX33" fmla="*/ 2891079 w 4114165"/>
              <a:gd name="connsiteY33" fmla="*/ 2590727 h 3036265"/>
              <a:gd name="connsiteX34" fmla="*/ 2891079 w 4114165"/>
              <a:gd name="connsiteY34" fmla="*/ 122771 h 3036265"/>
              <a:gd name="connsiteX35" fmla="*/ 3012529 w 4114165"/>
              <a:gd name="connsiteY35" fmla="*/ 0 h 3036265"/>
              <a:gd name="connsiteX36" fmla="*/ 3563678 w 4114165"/>
              <a:gd name="connsiteY36" fmla="*/ 0 h 3036265"/>
              <a:gd name="connsiteX37" fmla="*/ 3653446 w 4114165"/>
              <a:gd name="connsiteY37" fmla="*/ 87788 h 3036265"/>
              <a:gd name="connsiteX38" fmla="*/ 3650806 w 4114165"/>
              <a:gd name="connsiteY38" fmla="*/ 2594687 h 3036265"/>
              <a:gd name="connsiteX39" fmla="*/ 3695029 w 4114165"/>
              <a:gd name="connsiteY39" fmla="*/ 2638911 h 3036265"/>
              <a:gd name="connsiteX40" fmla="*/ 4071262 w 4114165"/>
              <a:gd name="connsiteY40" fmla="*/ 2638911 h 3036265"/>
              <a:gd name="connsiteX41" fmla="*/ 4114166 w 4114165"/>
              <a:gd name="connsiteY41" fmla="*/ 2681815 h 3036265"/>
              <a:gd name="connsiteX42" fmla="*/ 4114166 w 4114165"/>
              <a:gd name="connsiteY42" fmla="*/ 2992042 h 3036265"/>
              <a:gd name="connsiteX43" fmla="*/ 4069283 w 4114165"/>
              <a:gd name="connsiteY43" fmla="*/ 3036266 h 3036265"/>
              <a:gd name="connsiteX44" fmla="*/ 43590 w 4114165"/>
              <a:gd name="connsiteY44" fmla="*/ 3035606 h 3036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4114165" h="3036265">
                <a:moveTo>
                  <a:pt x="43590" y="3035606"/>
                </a:moveTo>
                <a:cubicBezTo>
                  <a:pt x="11247" y="3035606"/>
                  <a:pt x="-634" y="3027685"/>
                  <a:pt x="26" y="2993362"/>
                </a:cubicBezTo>
                <a:cubicBezTo>
                  <a:pt x="2006" y="2889733"/>
                  <a:pt x="686" y="2786764"/>
                  <a:pt x="686" y="2683135"/>
                </a:cubicBezTo>
                <a:cubicBezTo>
                  <a:pt x="686" y="2638911"/>
                  <a:pt x="1346" y="2638251"/>
                  <a:pt x="44250" y="2638251"/>
                </a:cubicBezTo>
                <a:cubicBezTo>
                  <a:pt x="134678" y="2638251"/>
                  <a:pt x="224446" y="2638251"/>
                  <a:pt x="314874" y="2638251"/>
                </a:cubicBezTo>
                <a:cubicBezTo>
                  <a:pt x="328735" y="2638251"/>
                  <a:pt x="343256" y="2640231"/>
                  <a:pt x="357117" y="2633631"/>
                </a:cubicBezTo>
                <a:cubicBezTo>
                  <a:pt x="357117" y="2631650"/>
                  <a:pt x="357117" y="2629670"/>
                  <a:pt x="357117" y="2627690"/>
                </a:cubicBezTo>
                <a:cubicBezTo>
                  <a:pt x="356457" y="2512840"/>
                  <a:pt x="357117" y="2397330"/>
                  <a:pt x="357117" y="2282480"/>
                </a:cubicBezTo>
                <a:cubicBezTo>
                  <a:pt x="357117" y="2280500"/>
                  <a:pt x="357777" y="2060700"/>
                  <a:pt x="357777" y="1953111"/>
                </a:cubicBezTo>
                <a:cubicBezTo>
                  <a:pt x="357777" y="1881165"/>
                  <a:pt x="378899" y="1860043"/>
                  <a:pt x="449525" y="1860043"/>
                </a:cubicBezTo>
                <a:cubicBezTo>
                  <a:pt x="642262" y="1860043"/>
                  <a:pt x="834339" y="1860043"/>
                  <a:pt x="1027076" y="1860043"/>
                </a:cubicBezTo>
                <a:cubicBezTo>
                  <a:pt x="1101663" y="1860043"/>
                  <a:pt x="1122124" y="1880505"/>
                  <a:pt x="1122124" y="1956411"/>
                </a:cubicBezTo>
                <a:cubicBezTo>
                  <a:pt x="1122124" y="2168950"/>
                  <a:pt x="1122124" y="2380829"/>
                  <a:pt x="1122124" y="2593367"/>
                </a:cubicBezTo>
                <a:cubicBezTo>
                  <a:pt x="1122124" y="2634290"/>
                  <a:pt x="1149187" y="2652112"/>
                  <a:pt x="1188790" y="2636271"/>
                </a:cubicBezTo>
                <a:cubicBezTo>
                  <a:pt x="1198691" y="2632310"/>
                  <a:pt x="1201991" y="2625050"/>
                  <a:pt x="1201991" y="2615809"/>
                </a:cubicBezTo>
                <a:cubicBezTo>
                  <a:pt x="1201991" y="2603928"/>
                  <a:pt x="1202651" y="2591387"/>
                  <a:pt x="1202651" y="2579506"/>
                </a:cubicBezTo>
                <a:cubicBezTo>
                  <a:pt x="1202651" y="2171590"/>
                  <a:pt x="1202651" y="1763674"/>
                  <a:pt x="1202651" y="1355099"/>
                </a:cubicBezTo>
                <a:cubicBezTo>
                  <a:pt x="1202651" y="1343878"/>
                  <a:pt x="1202651" y="1333317"/>
                  <a:pt x="1202651" y="1322096"/>
                </a:cubicBezTo>
                <a:cubicBezTo>
                  <a:pt x="1203971" y="1268631"/>
                  <a:pt x="1227074" y="1245529"/>
                  <a:pt x="1279878" y="1245529"/>
                </a:cubicBezTo>
                <a:cubicBezTo>
                  <a:pt x="1390768" y="1244869"/>
                  <a:pt x="1502318" y="1245529"/>
                  <a:pt x="1613207" y="1245529"/>
                </a:cubicBezTo>
                <a:cubicBezTo>
                  <a:pt x="1699015" y="1245529"/>
                  <a:pt x="1784822" y="1245529"/>
                  <a:pt x="1870630" y="1245529"/>
                </a:cubicBezTo>
                <a:cubicBezTo>
                  <a:pt x="1947857" y="1245529"/>
                  <a:pt x="1966998" y="1264671"/>
                  <a:pt x="1966998" y="1343878"/>
                </a:cubicBezTo>
                <a:cubicBezTo>
                  <a:pt x="1966998" y="1662685"/>
                  <a:pt x="1966998" y="2498979"/>
                  <a:pt x="1966998" y="2597987"/>
                </a:cubicBezTo>
                <a:cubicBezTo>
                  <a:pt x="1966998" y="2611189"/>
                  <a:pt x="1961058" y="2629670"/>
                  <a:pt x="1978879" y="2635611"/>
                </a:cubicBezTo>
                <a:cubicBezTo>
                  <a:pt x="1997361" y="2641551"/>
                  <a:pt x="2018483" y="2642872"/>
                  <a:pt x="2036964" y="2634951"/>
                </a:cubicBezTo>
                <a:cubicBezTo>
                  <a:pt x="2052146" y="2628350"/>
                  <a:pt x="2046205" y="2611849"/>
                  <a:pt x="2046205" y="2599307"/>
                </a:cubicBezTo>
                <a:cubicBezTo>
                  <a:pt x="2046865" y="2454095"/>
                  <a:pt x="2046205" y="1275232"/>
                  <a:pt x="2046205" y="830353"/>
                </a:cubicBezTo>
                <a:cubicBezTo>
                  <a:pt x="2046205" y="820452"/>
                  <a:pt x="2046205" y="810551"/>
                  <a:pt x="2046205" y="800650"/>
                </a:cubicBezTo>
                <a:cubicBezTo>
                  <a:pt x="2048185" y="754446"/>
                  <a:pt x="2072607" y="727384"/>
                  <a:pt x="2118152" y="727384"/>
                </a:cubicBezTo>
                <a:cubicBezTo>
                  <a:pt x="2324750" y="726724"/>
                  <a:pt x="2532008" y="726724"/>
                  <a:pt x="2738605" y="727384"/>
                </a:cubicBezTo>
                <a:cubicBezTo>
                  <a:pt x="2782830" y="727384"/>
                  <a:pt x="2808572" y="756426"/>
                  <a:pt x="2809892" y="801970"/>
                </a:cubicBezTo>
                <a:cubicBezTo>
                  <a:pt x="2811212" y="848174"/>
                  <a:pt x="2810552" y="2042879"/>
                  <a:pt x="2810552" y="2594027"/>
                </a:cubicBezTo>
                <a:cubicBezTo>
                  <a:pt x="2810552" y="2638251"/>
                  <a:pt x="2813192" y="2638251"/>
                  <a:pt x="2857416" y="2639571"/>
                </a:cubicBezTo>
                <a:cubicBezTo>
                  <a:pt x="2897019" y="2640891"/>
                  <a:pt x="2891079" y="2614489"/>
                  <a:pt x="2891079" y="2590727"/>
                </a:cubicBezTo>
                <a:cubicBezTo>
                  <a:pt x="2891079" y="1768295"/>
                  <a:pt x="2891079" y="945203"/>
                  <a:pt x="2891079" y="122771"/>
                </a:cubicBezTo>
                <a:cubicBezTo>
                  <a:pt x="2891079" y="9241"/>
                  <a:pt x="2900320" y="0"/>
                  <a:pt x="3012529" y="0"/>
                </a:cubicBezTo>
                <a:cubicBezTo>
                  <a:pt x="3196026" y="0"/>
                  <a:pt x="3380182" y="0"/>
                  <a:pt x="3563678" y="0"/>
                </a:cubicBezTo>
                <a:cubicBezTo>
                  <a:pt x="3631664" y="0"/>
                  <a:pt x="3652785" y="21122"/>
                  <a:pt x="3653446" y="87788"/>
                </a:cubicBezTo>
                <a:cubicBezTo>
                  <a:pt x="3654106" y="264023"/>
                  <a:pt x="3651466" y="2399310"/>
                  <a:pt x="3650806" y="2594687"/>
                </a:cubicBezTo>
                <a:cubicBezTo>
                  <a:pt x="3650806" y="2638911"/>
                  <a:pt x="3650806" y="2638911"/>
                  <a:pt x="3695029" y="2638911"/>
                </a:cubicBezTo>
                <a:cubicBezTo>
                  <a:pt x="3820440" y="2638911"/>
                  <a:pt x="3945851" y="2638911"/>
                  <a:pt x="4071262" y="2638911"/>
                </a:cubicBezTo>
                <a:cubicBezTo>
                  <a:pt x="4112186" y="2638911"/>
                  <a:pt x="4114166" y="2640891"/>
                  <a:pt x="4114166" y="2681815"/>
                </a:cubicBezTo>
                <a:cubicBezTo>
                  <a:pt x="4114166" y="2785444"/>
                  <a:pt x="4114166" y="2888413"/>
                  <a:pt x="4114166" y="2992042"/>
                </a:cubicBezTo>
                <a:cubicBezTo>
                  <a:pt x="4114166" y="3034946"/>
                  <a:pt x="4113506" y="3036266"/>
                  <a:pt x="4069283" y="3036266"/>
                </a:cubicBezTo>
                <a:cubicBezTo>
                  <a:pt x="3504933" y="3034946"/>
                  <a:pt x="196723" y="3034286"/>
                  <a:pt x="43590" y="3035606"/>
                </a:cubicBezTo>
                <a:close/>
              </a:path>
            </a:pathLst>
          </a:custGeom>
          <a:solidFill>
            <a:schemeClr val="accent1"/>
          </a:solidFill>
          <a:ln w="6595" cap="flat">
            <a:noFill/>
            <a:prstDash val="solid"/>
            <a:miter/>
          </a:ln>
        </p:spPr>
        <p:txBody>
          <a:bodyPr rtlCol="0" anchor="ctr"/>
          <a:lstStyle/>
          <a:p>
            <a:endParaRPr lang="en-US"/>
          </a:p>
        </p:txBody>
      </p:sp>
      <p:sp>
        <p:nvSpPr>
          <p:cNvPr id="4" name="Freeform: Shape 3">
            <a:extLst>
              <a:ext uri="{FF2B5EF4-FFF2-40B4-BE49-F238E27FC236}">
                <a16:creationId xmlns:a16="http://schemas.microsoft.com/office/drawing/2014/main" id="{D112705B-739F-476B-A8B8-523FBAAADAB0}"/>
              </a:ext>
            </a:extLst>
          </p:cNvPr>
          <p:cNvSpPr/>
          <p:nvPr/>
        </p:nvSpPr>
        <p:spPr>
          <a:xfrm>
            <a:off x="3793733" y="1483368"/>
            <a:ext cx="2432524" cy="1831535"/>
          </a:xfrm>
          <a:custGeom>
            <a:avLst/>
            <a:gdLst>
              <a:gd name="connsiteX0" fmla="*/ 1064151 w 2969257"/>
              <a:gd name="connsiteY0" fmla="*/ 935232 h 2235661"/>
              <a:gd name="connsiteX1" fmla="*/ 1755891 w 2969257"/>
              <a:gd name="connsiteY1" fmla="*/ 1096946 h 2235661"/>
              <a:gd name="connsiteX2" fmla="*/ 1823878 w 2969257"/>
              <a:gd name="connsiteY2" fmla="*/ 1078465 h 2235661"/>
              <a:gd name="connsiteX3" fmla="*/ 2653570 w 2969257"/>
              <a:gd name="connsiteY3" fmla="*/ 270554 h 2235661"/>
              <a:gd name="connsiteX4" fmla="*/ 2654230 w 2969257"/>
              <a:gd name="connsiteY4" fmla="*/ 228310 h 2235661"/>
              <a:gd name="connsiteX5" fmla="*/ 2578984 w 2969257"/>
              <a:gd name="connsiteY5" fmla="*/ 154384 h 2235661"/>
              <a:gd name="connsiteX6" fmla="*/ 2586244 w 2969257"/>
              <a:gd name="connsiteY6" fmla="*/ 118741 h 2235661"/>
              <a:gd name="connsiteX7" fmla="*/ 2938055 w 2969257"/>
              <a:gd name="connsiteY7" fmla="*/ 5211 h 2235661"/>
              <a:gd name="connsiteX8" fmla="*/ 2965778 w 2969257"/>
              <a:gd name="connsiteY8" fmla="*/ 4551 h 2235661"/>
              <a:gd name="connsiteX9" fmla="*/ 2964457 w 2969257"/>
              <a:gd name="connsiteY9" fmla="*/ 29633 h 2235661"/>
              <a:gd name="connsiteX10" fmla="*/ 2857528 w 2969257"/>
              <a:gd name="connsiteY10" fmla="*/ 383424 h 2235661"/>
              <a:gd name="connsiteX11" fmla="*/ 2817924 w 2969257"/>
              <a:gd name="connsiteY11" fmla="*/ 392665 h 2235661"/>
              <a:gd name="connsiteX12" fmla="*/ 2761820 w 2969257"/>
              <a:gd name="connsiteY12" fmla="*/ 336560 h 2235661"/>
              <a:gd name="connsiteX13" fmla="*/ 2714956 w 2969257"/>
              <a:gd name="connsiteY13" fmla="*/ 337220 h 2235661"/>
              <a:gd name="connsiteX14" fmla="*/ 1858200 w 2969257"/>
              <a:gd name="connsiteY14" fmla="*/ 1225657 h 2235661"/>
              <a:gd name="connsiteX15" fmla="*/ 1800115 w 2969257"/>
              <a:gd name="connsiteY15" fmla="*/ 1242159 h 2235661"/>
              <a:gd name="connsiteX16" fmla="*/ 1132137 w 2969257"/>
              <a:gd name="connsiteY16" fmla="*/ 1070544 h 2235661"/>
              <a:gd name="connsiteX17" fmla="*/ 1064151 w 2969257"/>
              <a:gd name="connsiteY17" fmla="*/ 1091666 h 2235661"/>
              <a:gd name="connsiteX18" fmla="*/ 114988 w 2969257"/>
              <a:gd name="connsiteY18" fmla="*/ 2222345 h 2235661"/>
              <a:gd name="connsiteX19" fmla="*/ 74724 w 2969257"/>
              <a:gd name="connsiteY19" fmla="*/ 2225645 h 2235661"/>
              <a:gd name="connsiteX20" fmla="*/ 15979 w 2969257"/>
              <a:gd name="connsiteY20" fmla="*/ 2178121 h 2235661"/>
              <a:gd name="connsiteX21" fmla="*/ 11359 w 2969257"/>
              <a:gd name="connsiteY21" fmla="*/ 2132577 h 2235661"/>
              <a:gd name="connsiteX22" fmla="*/ 1024547 w 2969257"/>
              <a:gd name="connsiteY22" fmla="*/ 954374 h 2235661"/>
              <a:gd name="connsiteX23" fmla="*/ 1064151 w 2969257"/>
              <a:gd name="connsiteY23" fmla="*/ 935232 h 2235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969257" h="2235661">
                <a:moveTo>
                  <a:pt x="1064151" y="935232"/>
                </a:moveTo>
                <a:cubicBezTo>
                  <a:pt x="1105074" y="944473"/>
                  <a:pt x="1572395" y="1052722"/>
                  <a:pt x="1755891" y="1096946"/>
                </a:cubicBezTo>
                <a:cubicBezTo>
                  <a:pt x="1783614" y="1103547"/>
                  <a:pt x="1803415" y="1098266"/>
                  <a:pt x="1823878" y="1078465"/>
                </a:cubicBezTo>
                <a:cubicBezTo>
                  <a:pt x="2011334" y="894308"/>
                  <a:pt x="2564462" y="355701"/>
                  <a:pt x="2653570" y="270554"/>
                </a:cubicBezTo>
                <a:cubicBezTo>
                  <a:pt x="2670731" y="254052"/>
                  <a:pt x="2670731" y="243491"/>
                  <a:pt x="2654230" y="228310"/>
                </a:cubicBezTo>
                <a:cubicBezTo>
                  <a:pt x="2628488" y="204548"/>
                  <a:pt x="2604725" y="178806"/>
                  <a:pt x="2578984" y="154384"/>
                </a:cubicBezTo>
                <a:cubicBezTo>
                  <a:pt x="2561162" y="137222"/>
                  <a:pt x="2559842" y="126661"/>
                  <a:pt x="2586244" y="118741"/>
                </a:cubicBezTo>
                <a:cubicBezTo>
                  <a:pt x="2703734" y="81117"/>
                  <a:pt x="2820565" y="42834"/>
                  <a:pt x="2938055" y="5211"/>
                </a:cubicBezTo>
                <a:cubicBezTo>
                  <a:pt x="2947296" y="2570"/>
                  <a:pt x="2957196" y="-4690"/>
                  <a:pt x="2965778" y="4551"/>
                </a:cubicBezTo>
                <a:cubicBezTo>
                  <a:pt x="2973038" y="11811"/>
                  <a:pt x="2967097" y="21712"/>
                  <a:pt x="2964457" y="29633"/>
                </a:cubicBezTo>
                <a:cubicBezTo>
                  <a:pt x="2928814" y="147783"/>
                  <a:pt x="2893171" y="265273"/>
                  <a:pt x="2857528" y="383424"/>
                </a:cubicBezTo>
                <a:cubicBezTo>
                  <a:pt x="2847627" y="416427"/>
                  <a:pt x="2843007" y="417087"/>
                  <a:pt x="2817924" y="392665"/>
                </a:cubicBezTo>
                <a:cubicBezTo>
                  <a:pt x="2798783" y="374183"/>
                  <a:pt x="2778981" y="357021"/>
                  <a:pt x="2761820" y="336560"/>
                </a:cubicBezTo>
                <a:cubicBezTo>
                  <a:pt x="2743998" y="315438"/>
                  <a:pt x="2732117" y="318738"/>
                  <a:pt x="2714956" y="337220"/>
                </a:cubicBezTo>
                <a:cubicBezTo>
                  <a:pt x="2576343" y="481772"/>
                  <a:pt x="2004073" y="1073184"/>
                  <a:pt x="1858200" y="1225657"/>
                </a:cubicBezTo>
                <a:cubicBezTo>
                  <a:pt x="1840379" y="1244139"/>
                  <a:pt x="1824537" y="1248099"/>
                  <a:pt x="1800115" y="1242159"/>
                </a:cubicBezTo>
                <a:cubicBezTo>
                  <a:pt x="1577676" y="1184734"/>
                  <a:pt x="1354576" y="1128629"/>
                  <a:pt x="1132137" y="1070544"/>
                </a:cubicBezTo>
                <a:cubicBezTo>
                  <a:pt x="1102434" y="1062623"/>
                  <a:pt x="1083953" y="1067904"/>
                  <a:pt x="1064151" y="1091666"/>
                </a:cubicBezTo>
                <a:cubicBezTo>
                  <a:pt x="922238" y="1260641"/>
                  <a:pt x="288583" y="2014426"/>
                  <a:pt x="114988" y="2222345"/>
                </a:cubicBezTo>
                <a:cubicBezTo>
                  <a:pt x="100466" y="2239506"/>
                  <a:pt x="89906" y="2239506"/>
                  <a:pt x="74724" y="2225645"/>
                </a:cubicBezTo>
                <a:cubicBezTo>
                  <a:pt x="55583" y="2209143"/>
                  <a:pt x="36441" y="2191982"/>
                  <a:pt x="15979" y="2178121"/>
                </a:cubicBezTo>
                <a:cubicBezTo>
                  <a:pt x="-4483" y="2163600"/>
                  <a:pt x="-4483" y="2150398"/>
                  <a:pt x="11359" y="2132577"/>
                </a:cubicBezTo>
                <a:cubicBezTo>
                  <a:pt x="81985" y="2051390"/>
                  <a:pt x="924879" y="1070544"/>
                  <a:pt x="1024547" y="954374"/>
                </a:cubicBezTo>
                <a:cubicBezTo>
                  <a:pt x="1032468" y="944473"/>
                  <a:pt x="1039729" y="932592"/>
                  <a:pt x="1064151" y="935232"/>
                </a:cubicBezTo>
                <a:close/>
              </a:path>
            </a:pathLst>
          </a:custGeom>
          <a:solidFill>
            <a:schemeClr val="accent3"/>
          </a:solidFill>
          <a:ln w="6595" cap="flat">
            <a:noFill/>
            <a:prstDash val="solid"/>
            <a:miter/>
          </a:ln>
        </p:spPr>
        <p:txBody>
          <a:bodyPr rtlCol="0" anchor="ctr"/>
          <a:lstStyle/>
          <a:p>
            <a:endParaRPr lang="en-US"/>
          </a:p>
        </p:txBody>
      </p:sp>
      <p:grpSp>
        <p:nvGrpSpPr>
          <p:cNvPr id="5" name="Group 4">
            <a:extLst>
              <a:ext uri="{FF2B5EF4-FFF2-40B4-BE49-F238E27FC236}">
                <a16:creationId xmlns:a16="http://schemas.microsoft.com/office/drawing/2014/main" id="{ED274628-AAE9-4342-9845-D82F005C99A2}"/>
              </a:ext>
            </a:extLst>
          </p:cNvPr>
          <p:cNvGrpSpPr/>
          <p:nvPr/>
        </p:nvGrpSpPr>
        <p:grpSpPr>
          <a:xfrm>
            <a:off x="319983" y="2613403"/>
            <a:ext cx="5024694" cy="4244597"/>
            <a:chOff x="319983" y="2613403"/>
            <a:chExt cx="5024694" cy="4244597"/>
          </a:xfrm>
        </p:grpSpPr>
        <p:grpSp>
          <p:nvGrpSpPr>
            <p:cNvPr id="6" name="Graphic 60">
              <a:extLst>
                <a:ext uri="{FF2B5EF4-FFF2-40B4-BE49-F238E27FC236}">
                  <a16:creationId xmlns:a16="http://schemas.microsoft.com/office/drawing/2014/main" id="{9D9C9125-0429-45E9-A050-D9A478EDCB6B}"/>
                </a:ext>
              </a:extLst>
            </p:cNvPr>
            <p:cNvGrpSpPr/>
            <p:nvPr/>
          </p:nvGrpSpPr>
          <p:grpSpPr>
            <a:xfrm>
              <a:off x="1545801" y="2613865"/>
              <a:ext cx="1177542" cy="1489096"/>
              <a:chOff x="3487745" y="1253233"/>
              <a:chExt cx="1555735" cy="1967347"/>
            </a:xfrm>
            <a:solidFill>
              <a:schemeClr val="accent1"/>
            </a:solidFill>
          </p:grpSpPr>
          <p:sp>
            <p:nvSpPr>
              <p:cNvPr id="21" name="Freeform: Shape 20">
                <a:extLst>
                  <a:ext uri="{FF2B5EF4-FFF2-40B4-BE49-F238E27FC236}">
                    <a16:creationId xmlns:a16="http://schemas.microsoft.com/office/drawing/2014/main" id="{09026ABF-28EB-4F8A-85D3-803F9C715B03}"/>
                  </a:ext>
                </a:extLst>
              </p:cNvPr>
              <p:cNvSpPr/>
              <p:nvPr/>
            </p:nvSpPr>
            <p:spPr>
              <a:xfrm>
                <a:off x="3487745" y="1253233"/>
                <a:ext cx="1555735" cy="1967347"/>
              </a:xfrm>
              <a:custGeom>
                <a:avLst/>
                <a:gdLst>
                  <a:gd name="connsiteX0" fmla="*/ 1458429 w 1555737"/>
                  <a:gd name="connsiteY0" fmla="*/ 1078087 h 1967353"/>
                  <a:gd name="connsiteX1" fmla="*/ 1550177 w 1555737"/>
                  <a:gd name="connsiteY1" fmla="*/ 976438 h 1967353"/>
                  <a:gd name="connsiteX2" fmla="*/ 1515854 w 1555737"/>
                  <a:gd name="connsiteY2" fmla="*/ 910432 h 1967353"/>
                  <a:gd name="connsiteX3" fmla="*/ 1395724 w 1555737"/>
                  <a:gd name="connsiteY3" fmla="*/ 845746 h 1967353"/>
                  <a:gd name="connsiteX4" fmla="*/ 1263712 w 1555737"/>
                  <a:gd name="connsiteY4" fmla="*/ 590964 h 1967353"/>
                  <a:gd name="connsiteX5" fmla="*/ 1230049 w 1555737"/>
                  <a:gd name="connsiteY5" fmla="*/ 478094 h 1967353"/>
                  <a:gd name="connsiteX6" fmla="*/ 1111239 w 1555737"/>
                  <a:gd name="connsiteY6" fmla="*/ 338822 h 1967353"/>
                  <a:gd name="connsiteX7" fmla="*/ 1111239 w 1555737"/>
                  <a:gd name="connsiteY7" fmla="*/ 338822 h 1967353"/>
                  <a:gd name="connsiteX8" fmla="*/ 1091437 w 1555737"/>
                  <a:gd name="connsiteY8" fmla="*/ 319680 h 1967353"/>
                  <a:gd name="connsiteX9" fmla="*/ 1113879 w 1555737"/>
                  <a:gd name="connsiteY9" fmla="*/ 270176 h 1967353"/>
                  <a:gd name="connsiteX10" fmla="*/ 1146222 w 1555737"/>
                  <a:gd name="connsiteY10" fmla="*/ 218031 h 1967353"/>
                  <a:gd name="connsiteX11" fmla="*/ 1195066 w 1555737"/>
                  <a:gd name="connsiteY11" fmla="*/ 124303 h 1967353"/>
                  <a:gd name="connsiteX12" fmla="*/ 1107939 w 1555737"/>
                  <a:gd name="connsiteY12" fmla="*/ 56977 h 1967353"/>
                  <a:gd name="connsiteX13" fmla="*/ 1098038 w 1555737"/>
                  <a:gd name="connsiteY13" fmla="*/ 54337 h 1967353"/>
                  <a:gd name="connsiteX14" fmla="*/ 806292 w 1555737"/>
                  <a:gd name="connsiteY14" fmla="*/ 2852 h 1967353"/>
                  <a:gd name="connsiteX15" fmla="*/ 507286 w 1555737"/>
                  <a:gd name="connsiteY15" fmla="*/ 72159 h 1967353"/>
                  <a:gd name="connsiteX16" fmla="*/ 173957 w 1555737"/>
                  <a:gd name="connsiteY16" fmla="*/ 314400 h 1967353"/>
                  <a:gd name="connsiteX17" fmla="*/ 4322 w 1555737"/>
                  <a:gd name="connsiteY17" fmla="*/ 766539 h 1967353"/>
                  <a:gd name="connsiteX18" fmla="*/ 142934 w 1555737"/>
                  <a:gd name="connsiteY18" fmla="*/ 1175775 h 1967353"/>
                  <a:gd name="connsiteX19" fmla="*/ 333031 w 1555737"/>
                  <a:gd name="connsiteY19" fmla="*/ 1418676 h 1967353"/>
                  <a:gd name="connsiteX20" fmla="*/ 371974 w 1555737"/>
                  <a:gd name="connsiteY20" fmla="*/ 1416696 h 1967353"/>
                  <a:gd name="connsiteX21" fmla="*/ 378575 w 1555737"/>
                  <a:gd name="connsiteY21" fmla="*/ 1470821 h 1967353"/>
                  <a:gd name="connsiteX22" fmla="*/ 432699 w 1555737"/>
                  <a:gd name="connsiteY22" fmla="*/ 1596232 h 1967353"/>
                  <a:gd name="connsiteX23" fmla="*/ 459102 w 1555737"/>
                  <a:gd name="connsiteY23" fmla="*/ 1706461 h 1967353"/>
                  <a:gd name="connsiteX24" fmla="*/ 449861 w 1555737"/>
                  <a:gd name="connsiteY24" fmla="*/ 1810751 h 1967353"/>
                  <a:gd name="connsiteX25" fmla="*/ 487484 w 1555737"/>
                  <a:gd name="connsiteY25" fmla="*/ 1893918 h 1967353"/>
                  <a:gd name="connsiteX26" fmla="*/ 598374 w 1555737"/>
                  <a:gd name="connsiteY26" fmla="*/ 1946063 h 1967353"/>
                  <a:gd name="connsiteX27" fmla="*/ 853156 w 1555737"/>
                  <a:gd name="connsiteY27" fmla="*/ 1959924 h 1967353"/>
                  <a:gd name="connsiteX28" fmla="*/ 1198366 w 1555737"/>
                  <a:gd name="connsiteY28" fmla="*/ 1875436 h 1967353"/>
                  <a:gd name="connsiteX29" fmla="*/ 1180545 w 1555737"/>
                  <a:gd name="connsiteY29" fmla="*/ 1729564 h 1967353"/>
                  <a:gd name="connsiteX30" fmla="*/ 1169324 w 1555737"/>
                  <a:gd name="connsiteY30" fmla="*/ 1632535 h 1967353"/>
                  <a:gd name="connsiteX31" fmla="*/ 1453149 w 1555737"/>
                  <a:gd name="connsiteY31" fmla="*/ 1616034 h 1967353"/>
                  <a:gd name="connsiteX32" fmla="*/ 1516514 w 1555737"/>
                  <a:gd name="connsiteY32" fmla="*/ 1543427 h 1967353"/>
                  <a:gd name="connsiteX33" fmla="*/ 1493412 w 1555737"/>
                  <a:gd name="connsiteY33" fmla="*/ 1276104 h 1967353"/>
                  <a:gd name="connsiteX34" fmla="*/ 1493412 w 1555737"/>
                  <a:gd name="connsiteY34" fmla="*/ 1276104 h 1967353"/>
                  <a:gd name="connsiteX35" fmla="*/ 1467670 w 1555737"/>
                  <a:gd name="connsiteY35" fmla="*/ 1308447 h 1967353"/>
                  <a:gd name="connsiteX36" fmla="*/ 1269653 w 1555737"/>
                  <a:gd name="connsiteY36" fmla="*/ 1249702 h 1967353"/>
                  <a:gd name="connsiteX37" fmla="*/ 1472290 w 1555737"/>
                  <a:gd name="connsiteY37" fmla="*/ 1217359 h 1967353"/>
                  <a:gd name="connsiteX38" fmla="*/ 1438627 w 1555737"/>
                  <a:gd name="connsiteY38" fmla="*/ 1134851 h 1967353"/>
                  <a:gd name="connsiteX39" fmla="*/ 1458429 w 1555737"/>
                  <a:gd name="connsiteY39" fmla="*/ 1078087 h 1967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555737" h="1967353">
                    <a:moveTo>
                      <a:pt x="1458429" y="1078087"/>
                    </a:moveTo>
                    <a:cubicBezTo>
                      <a:pt x="1501993" y="1057625"/>
                      <a:pt x="1536316" y="1025282"/>
                      <a:pt x="1550177" y="976438"/>
                    </a:cubicBezTo>
                    <a:cubicBezTo>
                      <a:pt x="1562058" y="933534"/>
                      <a:pt x="1556778" y="924953"/>
                      <a:pt x="1515854" y="910432"/>
                    </a:cubicBezTo>
                    <a:cubicBezTo>
                      <a:pt x="1472290" y="894590"/>
                      <a:pt x="1430707" y="879409"/>
                      <a:pt x="1395724" y="845746"/>
                    </a:cubicBezTo>
                    <a:cubicBezTo>
                      <a:pt x="1321797" y="775780"/>
                      <a:pt x="1278894" y="690633"/>
                      <a:pt x="1263712" y="590964"/>
                    </a:cubicBezTo>
                    <a:cubicBezTo>
                      <a:pt x="1257772" y="552021"/>
                      <a:pt x="1251831" y="513077"/>
                      <a:pt x="1230049" y="478094"/>
                    </a:cubicBezTo>
                    <a:cubicBezTo>
                      <a:pt x="1197046" y="425949"/>
                      <a:pt x="1156783" y="379745"/>
                      <a:pt x="1111239" y="338822"/>
                    </a:cubicBezTo>
                    <a:lnTo>
                      <a:pt x="1111239" y="338822"/>
                    </a:lnTo>
                    <a:cubicBezTo>
                      <a:pt x="1104638" y="332221"/>
                      <a:pt x="1098038" y="325621"/>
                      <a:pt x="1091437" y="319680"/>
                    </a:cubicBezTo>
                    <a:cubicBezTo>
                      <a:pt x="1109919" y="308459"/>
                      <a:pt x="1109259" y="287337"/>
                      <a:pt x="1113879" y="270176"/>
                    </a:cubicBezTo>
                    <a:cubicBezTo>
                      <a:pt x="1119820" y="249054"/>
                      <a:pt x="1129720" y="232553"/>
                      <a:pt x="1146222" y="218031"/>
                    </a:cubicBezTo>
                    <a:cubicBezTo>
                      <a:pt x="1173944" y="192949"/>
                      <a:pt x="1206287" y="167867"/>
                      <a:pt x="1195066" y="124303"/>
                    </a:cubicBezTo>
                    <a:cubicBezTo>
                      <a:pt x="1183845" y="81399"/>
                      <a:pt x="1144242" y="70178"/>
                      <a:pt x="1107939" y="56977"/>
                    </a:cubicBezTo>
                    <a:cubicBezTo>
                      <a:pt x="1104638" y="55657"/>
                      <a:pt x="1101338" y="55657"/>
                      <a:pt x="1098038" y="54337"/>
                    </a:cubicBezTo>
                    <a:cubicBezTo>
                      <a:pt x="1002989" y="26614"/>
                      <a:pt x="904641" y="12753"/>
                      <a:pt x="806292" y="2852"/>
                    </a:cubicBezTo>
                    <a:cubicBezTo>
                      <a:pt x="698703" y="-7709"/>
                      <a:pt x="598374" y="10113"/>
                      <a:pt x="507286" y="72159"/>
                    </a:cubicBezTo>
                    <a:cubicBezTo>
                      <a:pt x="393756" y="149385"/>
                      <a:pt x="278246" y="223972"/>
                      <a:pt x="173957" y="314400"/>
                    </a:cubicBezTo>
                    <a:cubicBezTo>
                      <a:pt x="35345" y="434530"/>
                      <a:pt x="-16140" y="586344"/>
                      <a:pt x="4322" y="766539"/>
                    </a:cubicBezTo>
                    <a:cubicBezTo>
                      <a:pt x="20823" y="913072"/>
                      <a:pt x="72968" y="1047724"/>
                      <a:pt x="142934" y="1175775"/>
                    </a:cubicBezTo>
                    <a:cubicBezTo>
                      <a:pt x="192438" y="1267523"/>
                      <a:pt x="255144" y="1349370"/>
                      <a:pt x="333031" y="1418676"/>
                    </a:cubicBezTo>
                    <a:cubicBezTo>
                      <a:pt x="346892" y="1431218"/>
                      <a:pt x="360753" y="1443098"/>
                      <a:pt x="371974" y="1416696"/>
                    </a:cubicBezTo>
                    <a:cubicBezTo>
                      <a:pt x="372634" y="1435178"/>
                      <a:pt x="366033" y="1455640"/>
                      <a:pt x="378575" y="1470821"/>
                    </a:cubicBezTo>
                    <a:cubicBezTo>
                      <a:pt x="408277" y="1507784"/>
                      <a:pt x="418178" y="1552668"/>
                      <a:pt x="432699" y="1596232"/>
                    </a:cubicBezTo>
                    <a:cubicBezTo>
                      <a:pt x="444580" y="1631875"/>
                      <a:pt x="465042" y="1668178"/>
                      <a:pt x="459102" y="1706461"/>
                    </a:cubicBezTo>
                    <a:cubicBezTo>
                      <a:pt x="453821" y="1741445"/>
                      <a:pt x="450521" y="1775768"/>
                      <a:pt x="449861" y="1810751"/>
                    </a:cubicBezTo>
                    <a:cubicBezTo>
                      <a:pt x="453821" y="1840453"/>
                      <a:pt x="452501" y="1879397"/>
                      <a:pt x="487484" y="1893918"/>
                    </a:cubicBezTo>
                    <a:cubicBezTo>
                      <a:pt x="517847" y="1903819"/>
                      <a:pt x="554150" y="1928241"/>
                      <a:pt x="598374" y="1946063"/>
                    </a:cubicBezTo>
                    <a:cubicBezTo>
                      <a:pt x="742927" y="1973785"/>
                      <a:pt x="680221" y="1969824"/>
                      <a:pt x="853156" y="1959924"/>
                    </a:cubicBezTo>
                    <a:cubicBezTo>
                      <a:pt x="913881" y="1953323"/>
                      <a:pt x="1146882" y="1917020"/>
                      <a:pt x="1198366" y="1875436"/>
                    </a:cubicBezTo>
                    <a:cubicBezTo>
                      <a:pt x="1206947" y="1868176"/>
                      <a:pt x="1182525" y="1748045"/>
                      <a:pt x="1180545" y="1729564"/>
                    </a:cubicBezTo>
                    <a:cubicBezTo>
                      <a:pt x="1177245" y="1697221"/>
                      <a:pt x="1162063" y="1666198"/>
                      <a:pt x="1169324" y="1632535"/>
                    </a:cubicBezTo>
                    <a:cubicBezTo>
                      <a:pt x="1265032" y="1650357"/>
                      <a:pt x="1359420" y="1636495"/>
                      <a:pt x="1453149" y="1616034"/>
                    </a:cubicBezTo>
                    <a:cubicBezTo>
                      <a:pt x="1489452" y="1608113"/>
                      <a:pt x="1512554" y="1579731"/>
                      <a:pt x="1516514" y="1543427"/>
                    </a:cubicBezTo>
                    <a:cubicBezTo>
                      <a:pt x="1526415" y="1452999"/>
                      <a:pt x="1514534" y="1363892"/>
                      <a:pt x="1493412" y="1276104"/>
                    </a:cubicBezTo>
                    <a:cubicBezTo>
                      <a:pt x="1493412" y="1276104"/>
                      <a:pt x="1493412" y="1276104"/>
                      <a:pt x="1493412" y="1276104"/>
                    </a:cubicBezTo>
                    <a:cubicBezTo>
                      <a:pt x="1492092" y="1292605"/>
                      <a:pt x="1492092" y="1311747"/>
                      <a:pt x="1467670" y="1308447"/>
                    </a:cubicBezTo>
                    <a:cubicBezTo>
                      <a:pt x="1399684" y="1299866"/>
                      <a:pt x="1333018" y="1283364"/>
                      <a:pt x="1269653" y="1249702"/>
                    </a:cubicBezTo>
                    <a:cubicBezTo>
                      <a:pt x="1338959" y="1247721"/>
                      <a:pt x="1406285" y="1234520"/>
                      <a:pt x="1472290" y="1217359"/>
                    </a:cubicBezTo>
                    <a:cubicBezTo>
                      <a:pt x="1461070" y="1189636"/>
                      <a:pt x="1451829" y="1161914"/>
                      <a:pt x="1438627" y="1134851"/>
                    </a:cubicBezTo>
                    <a:cubicBezTo>
                      <a:pt x="1426746" y="1107789"/>
                      <a:pt x="1429387" y="1091948"/>
                      <a:pt x="1458429" y="1078087"/>
                    </a:cubicBezTo>
                    <a:close/>
                  </a:path>
                </a:pathLst>
              </a:custGeom>
              <a:solidFill>
                <a:srgbClr val="FEC88A"/>
              </a:solidFill>
              <a:ln w="3423"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03729601-761F-4A5D-9CCE-825AF9D38848}"/>
                  </a:ext>
                </a:extLst>
              </p:cNvPr>
              <p:cNvSpPr/>
              <p:nvPr/>
            </p:nvSpPr>
            <p:spPr>
              <a:xfrm>
                <a:off x="4960694" y="2470582"/>
                <a:ext cx="6600" cy="6600"/>
              </a:xfrm>
              <a:custGeom>
                <a:avLst/>
                <a:gdLst>
                  <a:gd name="connsiteX0" fmla="*/ 0 w 6600"/>
                  <a:gd name="connsiteY0" fmla="*/ 0 h 6600"/>
                  <a:gd name="connsiteX1" fmla="*/ 0 w 6600"/>
                  <a:gd name="connsiteY1" fmla="*/ 0 h 6600"/>
                  <a:gd name="connsiteX2" fmla="*/ 0 w 6600"/>
                  <a:gd name="connsiteY2" fmla="*/ 0 h 6600"/>
                </a:gdLst>
                <a:ahLst/>
                <a:cxnLst>
                  <a:cxn ang="0">
                    <a:pos x="connsiteX0" y="connsiteY0"/>
                  </a:cxn>
                  <a:cxn ang="0">
                    <a:pos x="connsiteX1" y="connsiteY1"/>
                  </a:cxn>
                  <a:cxn ang="0">
                    <a:pos x="connsiteX2" y="connsiteY2"/>
                  </a:cxn>
                </a:cxnLst>
                <a:rect l="l" t="t" r="r" b="b"/>
                <a:pathLst>
                  <a:path w="6600" h="6600">
                    <a:moveTo>
                      <a:pt x="0" y="0"/>
                    </a:moveTo>
                    <a:lnTo>
                      <a:pt x="0" y="0"/>
                    </a:lnTo>
                    <a:lnTo>
                      <a:pt x="0" y="0"/>
                    </a:lnTo>
                    <a:close/>
                  </a:path>
                </a:pathLst>
              </a:custGeom>
              <a:solidFill>
                <a:srgbClr val="FEC88A"/>
              </a:solidFill>
              <a:ln w="3423" cap="flat">
                <a:noFill/>
                <a:prstDash val="solid"/>
                <a:miter/>
              </a:ln>
            </p:spPr>
            <p:txBody>
              <a:bodyPr rtlCol="0" anchor="ctr"/>
              <a:lstStyle/>
              <a:p>
                <a:endParaRPr lang="en-US"/>
              </a:p>
            </p:txBody>
          </p:sp>
        </p:grpSp>
        <p:sp>
          <p:nvSpPr>
            <p:cNvPr id="7" name="Freeform: Shape 6">
              <a:extLst>
                <a:ext uri="{FF2B5EF4-FFF2-40B4-BE49-F238E27FC236}">
                  <a16:creationId xmlns:a16="http://schemas.microsoft.com/office/drawing/2014/main" id="{B5722B5D-CF65-46F3-8A40-EBBBA4F6F28D}"/>
                </a:ext>
              </a:extLst>
            </p:cNvPr>
            <p:cNvSpPr/>
            <p:nvPr/>
          </p:nvSpPr>
          <p:spPr>
            <a:xfrm>
              <a:off x="2327614" y="3157457"/>
              <a:ext cx="129522" cy="102081"/>
            </a:xfrm>
            <a:custGeom>
              <a:avLst/>
              <a:gdLst>
                <a:gd name="connsiteX0" fmla="*/ 158197 w 171122"/>
                <a:gd name="connsiteY0" fmla="*/ 47786 h 134866"/>
                <a:gd name="connsiteX1" fmla="*/ 98487 w 171122"/>
                <a:gd name="connsiteY1" fmla="*/ 115220 h 134866"/>
                <a:gd name="connsiteX2" fmla="*/ 12926 w 171122"/>
                <a:gd name="connsiteY2" fmla="*/ 87080 h 134866"/>
                <a:gd name="connsiteX3" fmla="*/ 72636 w 171122"/>
                <a:gd name="connsiteY3" fmla="*/ 19647 h 134866"/>
                <a:gd name="connsiteX4" fmla="*/ 158197 w 171122"/>
                <a:gd name="connsiteY4" fmla="*/ 47786 h 1348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122" h="134866">
                  <a:moveTo>
                    <a:pt x="158197" y="47786"/>
                  </a:moveTo>
                  <a:cubicBezTo>
                    <a:pt x="165335" y="74178"/>
                    <a:pt x="138602" y="104369"/>
                    <a:pt x="98487" y="115220"/>
                  </a:cubicBezTo>
                  <a:cubicBezTo>
                    <a:pt x="58371" y="126071"/>
                    <a:pt x="20064" y="113472"/>
                    <a:pt x="12926" y="87080"/>
                  </a:cubicBezTo>
                  <a:cubicBezTo>
                    <a:pt x="5787" y="60688"/>
                    <a:pt x="32520" y="30497"/>
                    <a:pt x="72636" y="19647"/>
                  </a:cubicBezTo>
                  <a:cubicBezTo>
                    <a:pt x="112751" y="8796"/>
                    <a:pt x="151058" y="21395"/>
                    <a:pt x="158197" y="47786"/>
                  </a:cubicBezTo>
                  <a:close/>
                </a:path>
              </a:pathLst>
            </a:custGeom>
            <a:solidFill>
              <a:srgbClr val="F0F0F0"/>
            </a:solidFill>
            <a:ln w="6595"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8BE8D68A-3C24-4FF4-9C1A-9492C733DE8F}"/>
                </a:ext>
              </a:extLst>
            </p:cNvPr>
            <p:cNvSpPr/>
            <p:nvPr/>
          </p:nvSpPr>
          <p:spPr>
            <a:xfrm>
              <a:off x="319983" y="3908488"/>
              <a:ext cx="4328106" cy="2949512"/>
            </a:xfrm>
            <a:custGeom>
              <a:avLst/>
              <a:gdLst>
                <a:gd name="connsiteX0" fmla="*/ 5627749 w 5718176"/>
                <a:gd name="connsiteY0" fmla="*/ 1295693 h 3896816"/>
                <a:gd name="connsiteX1" fmla="*/ 5718177 w 5718176"/>
                <a:gd name="connsiteY1" fmla="*/ 1192724 h 3896816"/>
                <a:gd name="connsiteX2" fmla="*/ 5493097 w 5718176"/>
                <a:gd name="connsiteY2" fmla="*/ 941242 h 3896816"/>
                <a:gd name="connsiteX3" fmla="*/ 5475935 w 5718176"/>
                <a:gd name="connsiteY3" fmla="*/ 945203 h 3896816"/>
                <a:gd name="connsiteX4" fmla="*/ 5396069 w 5718176"/>
                <a:gd name="connsiteY4" fmla="*/ 992727 h 3896816"/>
                <a:gd name="connsiteX5" fmla="*/ 5342604 w 5718176"/>
                <a:gd name="connsiteY5" fmla="*/ 994047 h 3896816"/>
                <a:gd name="connsiteX6" fmla="*/ 4660104 w 5718176"/>
                <a:gd name="connsiteY6" fmla="*/ 1592719 h 3896816"/>
                <a:gd name="connsiteX7" fmla="*/ 4602679 w 5718176"/>
                <a:gd name="connsiteY7" fmla="*/ 1596020 h 3896816"/>
                <a:gd name="connsiteX8" fmla="*/ 4407302 w 5718176"/>
                <a:gd name="connsiteY8" fmla="*/ 1438926 h 3896816"/>
                <a:gd name="connsiteX9" fmla="*/ 4003347 w 5718176"/>
                <a:gd name="connsiteY9" fmla="*/ 919460 h 3896816"/>
                <a:gd name="connsiteX10" fmla="*/ 3658796 w 5718176"/>
                <a:gd name="connsiteY10" fmla="*/ 269964 h 3896816"/>
                <a:gd name="connsiteX11" fmla="*/ 3607972 w 5718176"/>
                <a:gd name="connsiteY11" fmla="*/ 225080 h 3896816"/>
                <a:gd name="connsiteX12" fmla="*/ 2860787 w 5718176"/>
                <a:gd name="connsiteY12" fmla="*/ 45544 h 3896816"/>
                <a:gd name="connsiteX13" fmla="*/ 2800721 w 5718176"/>
                <a:gd name="connsiteY13" fmla="*/ 19802 h 3896816"/>
                <a:gd name="connsiteX14" fmla="*/ 2817883 w 5718176"/>
                <a:gd name="connsiteY14" fmla="*/ 163034 h 3896816"/>
                <a:gd name="connsiteX15" fmla="*/ 2472673 w 5718176"/>
                <a:gd name="connsiteY15" fmla="*/ 247522 h 3896816"/>
                <a:gd name="connsiteX16" fmla="*/ 2217890 w 5718176"/>
                <a:gd name="connsiteY16" fmla="*/ 233660 h 3896816"/>
                <a:gd name="connsiteX17" fmla="*/ 2107001 w 5718176"/>
                <a:gd name="connsiteY17" fmla="*/ 181516 h 3896816"/>
                <a:gd name="connsiteX18" fmla="*/ 2069377 w 5718176"/>
                <a:gd name="connsiteY18" fmla="*/ 98349 h 3896816"/>
                <a:gd name="connsiteX19" fmla="*/ 2077958 w 5718176"/>
                <a:gd name="connsiteY19" fmla="*/ 0 h 3896816"/>
                <a:gd name="connsiteX20" fmla="*/ 2023833 w 5718176"/>
                <a:gd name="connsiteY20" fmla="*/ 81187 h 3896816"/>
                <a:gd name="connsiteX21" fmla="*/ 1936046 w 5718176"/>
                <a:gd name="connsiteY21" fmla="*/ 139932 h 3896816"/>
                <a:gd name="connsiteX22" fmla="*/ 1936046 w 5718176"/>
                <a:gd name="connsiteY22" fmla="*/ 139932 h 3896816"/>
                <a:gd name="connsiteX23" fmla="*/ 1844298 w 5718176"/>
                <a:gd name="connsiteY23" fmla="*/ 190757 h 3896816"/>
                <a:gd name="connsiteX24" fmla="*/ 1085231 w 5718176"/>
                <a:gd name="connsiteY24" fmla="*/ 495703 h 3896816"/>
                <a:gd name="connsiteX25" fmla="*/ 1044968 w 5718176"/>
                <a:gd name="connsiteY25" fmla="*/ 532006 h 3896816"/>
                <a:gd name="connsiteX26" fmla="*/ 837709 w 5718176"/>
                <a:gd name="connsiteY26" fmla="*/ 896358 h 3896816"/>
                <a:gd name="connsiteX27" fmla="*/ 621210 w 5718176"/>
                <a:gd name="connsiteY27" fmla="*/ 1177543 h 3896816"/>
                <a:gd name="connsiteX28" fmla="*/ 98445 w 5718176"/>
                <a:gd name="connsiteY28" fmla="*/ 1822419 h 3896816"/>
                <a:gd name="connsiteX29" fmla="*/ 15277 w 5718176"/>
                <a:gd name="connsiteY29" fmla="*/ 2244856 h 3896816"/>
                <a:gd name="connsiteX30" fmla="*/ 209334 w 5718176"/>
                <a:gd name="connsiteY30" fmla="*/ 2624390 h 3896816"/>
                <a:gd name="connsiteX31" fmla="*/ 964441 w 5718176"/>
                <a:gd name="connsiteY31" fmla="*/ 3531969 h 3896816"/>
                <a:gd name="connsiteX32" fmla="*/ 1007344 w 5718176"/>
                <a:gd name="connsiteY32" fmla="*/ 3531969 h 3896816"/>
                <a:gd name="connsiteX33" fmla="*/ 1052888 w 5718176"/>
                <a:gd name="connsiteY33" fmla="*/ 3480485 h 3896816"/>
                <a:gd name="connsiteX34" fmla="*/ 1052888 w 5718176"/>
                <a:gd name="connsiteY34" fmla="*/ 3480485 h 3896816"/>
                <a:gd name="connsiteX35" fmla="*/ 1143976 w 5718176"/>
                <a:gd name="connsiteY35" fmla="*/ 3476524 h 3896816"/>
                <a:gd name="connsiteX36" fmla="*/ 1227144 w 5718176"/>
                <a:gd name="connsiteY36" fmla="*/ 3467944 h 3896816"/>
                <a:gd name="connsiteX37" fmla="*/ 1356515 w 5718176"/>
                <a:gd name="connsiteY37" fmla="*/ 3502927 h 3896816"/>
                <a:gd name="connsiteX38" fmla="*/ 1356515 w 5718176"/>
                <a:gd name="connsiteY38" fmla="*/ 3502927 h 3896816"/>
                <a:gd name="connsiteX39" fmla="*/ 1629119 w 5718176"/>
                <a:gd name="connsiteY39" fmla="*/ 3615136 h 3896816"/>
                <a:gd name="connsiteX40" fmla="*/ 1629119 w 5718176"/>
                <a:gd name="connsiteY40" fmla="*/ 3896321 h 3896816"/>
                <a:gd name="connsiteX41" fmla="*/ 4352517 w 5718176"/>
                <a:gd name="connsiteY41" fmla="*/ 3896321 h 3896816"/>
                <a:gd name="connsiteX42" fmla="*/ 3776947 w 5718176"/>
                <a:gd name="connsiteY42" fmla="*/ 1702949 h 3896816"/>
                <a:gd name="connsiteX43" fmla="*/ 3777607 w 5718176"/>
                <a:gd name="connsiteY43" fmla="*/ 1681167 h 3896816"/>
                <a:gd name="connsiteX44" fmla="*/ 3800709 w 5718176"/>
                <a:gd name="connsiteY44" fmla="*/ 1686448 h 3896816"/>
                <a:gd name="connsiteX45" fmla="*/ 3858794 w 5718176"/>
                <a:gd name="connsiteY45" fmla="*/ 1730011 h 3896816"/>
                <a:gd name="connsiteX46" fmla="*/ 4361098 w 5718176"/>
                <a:gd name="connsiteY46" fmla="*/ 2186771 h 3896816"/>
                <a:gd name="connsiteX47" fmla="*/ 4448226 w 5718176"/>
                <a:gd name="connsiteY47" fmla="*/ 2234955 h 3896816"/>
                <a:gd name="connsiteX48" fmla="*/ 4589478 w 5718176"/>
                <a:gd name="connsiteY48" fmla="*/ 2267298 h 3896816"/>
                <a:gd name="connsiteX49" fmla="*/ 4652844 w 5718176"/>
                <a:gd name="connsiteY49" fmla="*/ 2253437 h 3896816"/>
                <a:gd name="connsiteX50" fmla="*/ 5448213 w 5718176"/>
                <a:gd name="connsiteY50" fmla="*/ 1617142 h 3896816"/>
                <a:gd name="connsiteX51" fmla="*/ 5667352 w 5718176"/>
                <a:gd name="connsiteY51" fmla="*/ 1407903 h 3896816"/>
                <a:gd name="connsiteX52" fmla="*/ 5666692 w 5718176"/>
                <a:gd name="connsiteY52" fmla="*/ 1349158 h 3896816"/>
                <a:gd name="connsiteX53" fmla="*/ 5627749 w 5718176"/>
                <a:gd name="connsiteY53" fmla="*/ 1295693 h 3896816"/>
                <a:gd name="connsiteX54" fmla="*/ 1495787 w 5718176"/>
                <a:gd name="connsiteY54" fmla="*/ 3179498 h 3896816"/>
                <a:gd name="connsiteX55" fmla="*/ 1381597 w 5718176"/>
                <a:gd name="connsiteY55" fmla="*/ 3196660 h 3896816"/>
                <a:gd name="connsiteX56" fmla="*/ 1347934 w 5718176"/>
                <a:gd name="connsiteY56" fmla="*/ 3180158 h 3896816"/>
                <a:gd name="connsiteX57" fmla="*/ 1291829 w 5718176"/>
                <a:gd name="connsiteY57" fmla="*/ 3173558 h 3896816"/>
                <a:gd name="connsiteX58" fmla="*/ 1331433 w 5718176"/>
                <a:gd name="connsiteY58" fmla="*/ 3123393 h 3896816"/>
                <a:gd name="connsiteX59" fmla="*/ 1328132 w 5718176"/>
                <a:gd name="connsiteY59" fmla="*/ 3091711 h 3896816"/>
                <a:gd name="connsiteX60" fmla="*/ 1105693 w 5718176"/>
                <a:gd name="connsiteY60" fmla="*/ 2922736 h 3896816"/>
                <a:gd name="connsiteX61" fmla="*/ 830449 w 5718176"/>
                <a:gd name="connsiteY61" fmla="*/ 2616469 h 3896816"/>
                <a:gd name="connsiteX62" fmla="*/ 671375 w 5718176"/>
                <a:gd name="connsiteY62" fmla="*/ 2377528 h 3896816"/>
                <a:gd name="connsiteX63" fmla="*/ 578967 w 5718176"/>
                <a:gd name="connsiteY63" fmla="*/ 2236936 h 3896816"/>
                <a:gd name="connsiteX64" fmla="*/ 585567 w 5718176"/>
                <a:gd name="connsiteY64" fmla="*/ 2173570 h 3896816"/>
                <a:gd name="connsiteX65" fmla="*/ 1142656 w 5718176"/>
                <a:gd name="connsiteY65" fmla="*/ 1513512 h 3896816"/>
                <a:gd name="connsiteX66" fmla="*/ 1181600 w 5718176"/>
                <a:gd name="connsiteY66" fmla="*/ 1479189 h 3896816"/>
                <a:gd name="connsiteX67" fmla="*/ 1202721 w 5718176"/>
                <a:gd name="connsiteY67" fmla="*/ 1528034 h 3896816"/>
                <a:gd name="connsiteX68" fmla="*/ 1561133 w 5718176"/>
                <a:gd name="connsiteY68" fmla="*/ 3176198 h 3896816"/>
                <a:gd name="connsiteX69" fmla="*/ 1495787 w 5718176"/>
                <a:gd name="connsiteY69" fmla="*/ 3179498 h 3896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5718176" h="3896816">
                  <a:moveTo>
                    <a:pt x="5627749" y="1295693"/>
                  </a:moveTo>
                  <a:cubicBezTo>
                    <a:pt x="5667352" y="1269291"/>
                    <a:pt x="5691115" y="1229688"/>
                    <a:pt x="5718177" y="1192724"/>
                  </a:cubicBezTo>
                  <a:lnTo>
                    <a:pt x="5493097" y="941242"/>
                  </a:lnTo>
                  <a:cubicBezTo>
                    <a:pt x="5487156" y="942562"/>
                    <a:pt x="5481876" y="943883"/>
                    <a:pt x="5475935" y="945203"/>
                  </a:cubicBezTo>
                  <a:cubicBezTo>
                    <a:pt x="5447553" y="958404"/>
                    <a:pt x="5413890" y="962364"/>
                    <a:pt x="5396069" y="992727"/>
                  </a:cubicBezTo>
                  <a:cubicBezTo>
                    <a:pt x="5377587" y="970945"/>
                    <a:pt x="5363066" y="976226"/>
                    <a:pt x="5342604" y="994047"/>
                  </a:cubicBezTo>
                  <a:cubicBezTo>
                    <a:pt x="5115544" y="1194705"/>
                    <a:pt x="4887164" y="1392722"/>
                    <a:pt x="4660104" y="1592719"/>
                  </a:cubicBezTo>
                  <a:cubicBezTo>
                    <a:pt x="4639643" y="1610541"/>
                    <a:pt x="4624461" y="1611201"/>
                    <a:pt x="4602679" y="1596020"/>
                  </a:cubicBezTo>
                  <a:cubicBezTo>
                    <a:pt x="4533373" y="1549156"/>
                    <a:pt x="4468028" y="1497671"/>
                    <a:pt x="4407302" y="1438926"/>
                  </a:cubicBezTo>
                  <a:cubicBezTo>
                    <a:pt x="4247568" y="1285133"/>
                    <a:pt x="4120177" y="1106257"/>
                    <a:pt x="4003347" y="919460"/>
                  </a:cubicBezTo>
                  <a:cubicBezTo>
                    <a:pt x="3873315" y="710882"/>
                    <a:pt x="3761766" y="492403"/>
                    <a:pt x="3658796" y="269964"/>
                  </a:cubicBezTo>
                  <a:cubicBezTo>
                    <a:pt x="3648236" y="246201"/>
                    <a:pt x="3635034" y="231680"/>
                    <a:pt x="3607972" y="225080"/>
                  </a:cubicBezTo>
                  <a:cubicBezTo>
                    <a:pt x="3359130" y="163694"/>
                    <a:pt x="3110289" y="102309"/>
                    <a:pt x="2860787" y="45544"/>
                  </a:cubicBezTo>
                  <a:cubicBezTo>
                    <a:pt x="2833064" y="39603"/>
                    <a:pt x="2804022" y="36303"/>
                    <a:pt x="2800721" y="19802"/>
                  </a:cubicBezTo>
                  <a:cubicBezTo>
                    <a:pt x="2804022" y="44884"/>
                    <a:pt x="2826464" y="156434"/>
                    <a:pt x="2817883" y="163034"/>
                  </a:cubicBezTo>
                  <a:cubicBezTo>
                    <a:pt x="2766398" y="204618"/>
                    <a:pt x="2532738" y="240261"/>
                    <a:pt x="2472673" y="247522"/>
                  </a:cubicBezTo>
                  <a:cubicBezTo>
                    <a:pt x="2299077" y="257423"/>
                    <a:pt x="2362443" y="261383"/>
                    <a:pt x="2217890" y="233660"/>
                  </a:cubicBezTo>
                  <a:cubicBezTo>
                    <a:pt x="2173666" y="215179"/>
                    <a:pt x="2136703" y="190757"/>
                    <a:pt x="2107001" y="181516"/>
                  </a:cubicBezTo>
                  <a:cubicBezTo>
                    <a:pt x="2072017" y="166995"/>
                    <a:pt x="2073998" y="128051"/>
                    <a:pt x="2069377" y="98349"/>
                  </a:cubicBezTo>
                  <a:cubicBezTo>
                    <a:pt x="2070037" y="65346"/>
                    <a:pt x="2072678" y="33003"/>
                    <a:pt x="2077958" y="0"/>
                  </a:cubicBezTo>
                  <a:cubicBezTo>
                    <a:pt x="2072017" y="32343"/>
                    <a:pt x="2060137" y="57425"/>
                    <a:pt x="2023833" y="81187"/>
                  </a:cubicBezTo>
                  <a:cubicBezTo>
                    <a:pt x="1994791" y="100329"/>
                    <a:pt x="1965748" y="120131"/>
                    <a:pt x="1936046" y="139932"/>
                  </a:cubicBezTo>
                  <a:cubicBezTo>
                    <a:pt x="1936046" y="139932"/>
                    <a:pt x="1936046" y="139932"/>
                    <a:pt x="1936046" y="139932"/>
                  </a:cubicBezTo>
                  <a:cubicBezTo>
                    <a:pt x="1905683" y="157094"/>
                    <a:pt x="1875980" y="178216"/>
                    <a:pt x="1844298" y="190757"/>
                  </a:cubicBezTo>
                  <a:cubicBezTo>
                    <a:pt x="1591495" y="293066"/>
                    <a:pt x="1338693" y="394714"/>
                    <a:pt x="1085231" y="495703"/>
                  </a:cubicBezTo>
                  <a:cubicBezTo>
                    <a:pt x="1066750" y="502964"/>
                    <a:pt x="1054869" y="514845"/>
                    <a:pt x="1044968" y="532006"/>
                  </a:cubicBezTo>
                  <a:cubicBezTo>
                    <a:pt x="976322" y="653457"/>
                    <a:pt x="907676" y="774908"/>
                    <a:pt x="837709" y="896358"/>
                  </a:cubicBezTo>
                  <a:cubicBezTo>
                    <a:pt x="817908" y="930681"/>
                    <a:pt x="672695" y="1117478"/>
                    <a:pt x="621210" y="1177543"/>
                  </a:cubicBezTo>
                  <a:cubicBezTo>
                    <a:pt x="440355" y="1387442"/>
                    <a:pt x="254878" y="1592719"/>
                    <a:pt x="98445" y="1822419"/>
                  </a:cubicBezTo>
                  <a:cubicBezTo>
                    <a:pt x="9337" y="1953771"/>
                    <a:pt x="-21686" y="2091723"/>
                    <a:pt x="15277" y="2244856"/>
                  </a:cubicBezTo>
                  <a:cubicBezTo>
                    <a:pt x="49600" y="2386769"/>
                    <a:pt x="126827" y="2506899"/>
                    <a:pt x="209334" y="2624390"/>
                  </a:cubicBezTo>
                  <a:cubicBezTo>
                    <a:pt x="338706" y="2807886"/>
                    <a:pt x="852891" y="3403918"/>
                    <a:pt x="964441" y="3531969"/>
                  </a:cubicBezTo>
                  <a:cubicBezTo>
                    <a:pt x="980282" y="3550451"/>
                    <a:pt x="991503" y="3553751"/>
                    <a:pt x="1007344" y="3531969"/>
                  </a:cubicBezTo>
                  <a:cubicBezTo>
                    <a:pt x="1020545" y="3513487"/>
                    <a:pt x="1033747" y="3493686"/>
                    <a:pt x="1052888" y="3480485"/>
                  </a:cubicBezTo>
                  <a:lnTo>
                    <a:pt x="1052888" y="3480485"/>
                  </a:lnTo>
                  <a:cubicBezTo>
                    <a:pt x="1083911" y="3493026"/>
                    <a:pt x="1114934" y="3494346"/>
                    <a:pt x="1143976" y="3476524"/>
                  </a:cubicBezTo>
                  <a:cubicBezTo>
                    <a:pt x="1171039" y="3459363"/>
                    <a:pt x="1196781" y="3457383"/>
                    <a:pt x="1227144" y="3467944"/>
                  </a:cubicBezTo>
                  <a:cubicBezTo>
                    <a:pt x="1269387" y="3482465"/>
                    <a:pt x="1313611" y="3491706"/>
                    <a:pt x="1356515" y="3502927"/>
                  </a:cubicBezTo>
                  <a:cubicBezTo>
                    <a:pt x="1356515" y="3502927"/>
                    <a:pt x="1356515" y="3502927"/>
                    <a:pt x="1356515" y="3502927"/>
                  </a:cubicBezTo>
                  <a:cubicBezTo>
                    <a:pt x="1361135" y="3511507"/>
                    <a:pt x="1545291" y="3582793"/>
                    <a:pt x="1629119" y="3615136"/>
                  </a:cubicBezTo>
                  <a:cubicBezTo>
                    <a:pt x="1639680" y="3708865"/>
                    <a:pt x="1633739" y="3802593"/>
                    <a:pt x="1629119" y="3896321"/>
                  </a:cubicBezTo>
                  <a:cubicBezTo>
                    <a:pt x="1642320" y="3896981"/>
                    <a:pt x="4339316" y="3896981"/>
                    <a:pt x="4352517" y="3896321"/>
                  </a:cubicBezTo>
                  <a:cubicBezTo>
                    <a:pt x="4266710" y="3566952"/>
                    <a:pt x="3792128" y="1761034"/>
                    <a:pt x="3776947" y="1702949"/>
                  </a:cubicBezTo>
                  <a:cubicBezTo>
                    <a:pt x="3774967" y="1695689"/>
                    <a:pt x="3770346" y="1687108"/>
                    <a:pt x="3777607" y="1681167"/>
                  </a:cubicBezTo>
                  <a:cubicBezTo>
                    <a:pt x="3786848" y="1673906"/>
                    <a:pt x="3794108" y="1681827"/>
                    <a:pt x="3800709" y="1686448"/>
                  </a:cubicBezTo>
                  <a:cubicBezTo>
                    <a:pt x="3820511" y="1700309"/>
                    <a:pt x="3840312" y="1714170"/>
                    <a:pt x="3858794" y="1730011"/>
                  </a:cubicBezTo>
                  <a:cubicBezTo>
                    <a:pt x="4033049" y="1875224"/>
                    <a:pt x="4196744" y="2030998"/>
                    <a:pt x="4361098" y="2186771"/>
                  </a:cubicBezTo>
                  <a:cubicBezTo>
                    <a:pt x="4386840" y="2211194"/>
                    <a:pt x="4411923" y="2229015"/>
                    <a:pt x="4448226" y="2234955"/>
                  </a:cubicBezTo>
                  <a:cubicBezTo>
                    <a:pt x="4495750" y="2242876"/>
                    <a:pt x="4542614" y="2254757"/>
                    <a:pt x="4589478" y="2267298"/>
                  </a:cubicBezTo>
                  <a:cubicBezTo>
                    <a:pt x="4613900" y="2273899"/>
                    <a:pt x="4633042" y="2269279"/>
                    <a:pt x="4652844" y="2253437"/>
                  </a:cubicBezTo>
                  <a:cubicBezTo>
                    <a:pt x="4922147" y="2046839"/>
                    <a:pt x="5190791" y="1838921"/>
                    <a:pt x="5448213" y="1617142"/>
                  </a:cubicBezTo>
                  <a:cubicBezTo>
                    <a:pt x="5524780" y="1551136"/>
                    <a:pt x="5600027" y="1483810"/>
                    <a:pt x="5667352" y="1407903"/>
                  </a:cubicBezTo>
                  <a:cubicBezTo>
                    <a:pt x="5687154" y="1386121"/>
                    <a:pt x="5686494" y="1369620"/>
                    <a:pt x="5666692" y="1349158"/>
                  </a:cubicBezTo>
                  <a:cubicBezTo>
                    <a:pt x="5652171" y="1332657"/>
                    <a:pt x="5637650" y="1316155"/>
                    <a:pt x="5627749" y="1295693"/>
                  </a:cubicBezTo>
                  <a:close/>
                  <a:moveTo>
                    <a:pt x="1495787" y="3179498"/>
                  </a:moveTo>
                  <a:cubicBezTo>
                    <a:pt x="1458164" y="3185439"/>
                    <a:pt x="1419880" y="3194020"/>
                    <a:pt x="1381597" y="3196660"/>
                  </a:cubicBezTo>
                  <a:cubicBezTo>
                    <a:pt x="1374336" y="3187419"/>
                    <a:pt x="1363776" y="3181478"/>
                    <a:pt x="1347934" y="3180158"/>
                  </a:cubicBezTo>
                  <a:cubicBezTo>
                    <a:pt x="1329452" y="3175538"/>
                    <a:pt x="1310971" y="3172898"/>
                    <a:pt x="1291829" y="3173558"/>
                  </a:cubicBezTo>
                  <a:cubicBezTo>
                    <a:pt x="1303050" y="3155736"/>
                    <a:pt x="1318892" y="3140555"/>
                    <a:pt x="1331433" y="3123393"/>
                  </a:cubicBezTo>
                  <a:cubicBezTo>
                    <a:pt x="1340674" y="3110192"/>
                    <a:pt x="1343974" y="3101612"/>
                    <a:pt x="1328132" y="3091711"/>
                  </a:cubicBezTo>
                  <a:cubicBezTo>
                    <a:pt x="1285229" y="3065968"/>
                    <a:pt x="1122854" y="2941878"/>
                    <a:pt x="1105693" y="2922736"/>
                  </a:cubicBezTo>
                  <a:cubicBezTo>
                    <a:pt x="1044968" y="2856730"/>
                    <a:pt x="856851" y="2655412"/>
                    <a:pt x="830449" y="2616469"/>
                  </a:cubicBezTo>
                  <a:cubicBezTo>
                    <a:pt x="776984" y="2537262"/>
                    <a:pt x="723519" y="2458055"/>
                    <a:pt x="671375" y="2377528"/>
                  </a:cubicBezTo>
                  <a:cubicBezTo>
                    <a:pt x="641012" y="2330664"/>
                    <a:pt x="606689" y="2285780"/>
                    <a:pt x="578967" y="2236936"/>
                  </a:cubicBezTo>
                  <a:cubicBezTo>
                    <a:pt x="565766" y="2213834"/>
                    <a:pt x="567746" y="2193372"/>
                    <a:pt x="585567" y="2173570"/>
                  </a:cubicBezTo>
                  <a:cubicBezTo>
                    <a:pt x="678636" y="2066641"/>
                    <a:pt x="1053548" y="1629683"/>
                    <a:pt x="1142656" y="1513512"/>
                  </a:cubicBezTo>
                  <a:cubicBezTo>
                    <a:pt x="1153217" y="1499651"/>
                    <a:pt x="1160478" y="1473249"/>
                    <a:pt x="1181600" y="1479189"/>
                  </a:cubicBezTo>
                  <a:cubicBezTo>
                    <a:pt x="1200081" y="1484470"/>
                    <a:pt x="1198761" y="1510212"/>
                    <a:pt x="1202721" y="1528034"/>
                  </a:cubicBezTo>
                  <a:cubicBezTo>
                    <a:pt x="1249586" y="1761034"/>
                    <a:pt x="1548592" y="3166957"/>
                    <a:pt x="1561133" y="3176198"/>
                  </a:cubicBezTo>
                  <a:cubicBezTo>
                    <a:pt x="1538691" y="3178178"/>
                    <a:pt x="1516909" y="3176198"/>
                    <a:pt x="1495787" y="3179498"/>
                  </a:cubicBezTo>
                  <a:close/>
                </a:path>
              </a:pathLst>
            </a:custGeom>
            <a:solidFill>
              <a:schemeClr val="tx1">
                <a:lumMod val="85000"/>
                <a:lumOff val="15000"/>
              </a:schemeClr>
            </a:solidFill>
            <a:ln w="659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2DEE67A8-766C-44F1-BEA5-F2A7C410C694}"/>
                </a:ext>
              </a:extLst>
            </p:cNvPr>
            <p:cNvSpPr/>
            <p:nvPr/>
          </p:nvSpPr>
          <p:spPr>
            <a:xfrm>
              <a:off x="4478224" y="4538808"/>
              <a:ext cx="866453" cy="259492"/>
            </a:xfrm>
            <a:custGeom>
              <a:avLst/>
              <a:gdLst>
                <a:gd name="connsiteX0" fmla="*/ 1143880 w 1144734"/>
                <a:gd name="connsiteY0" fmla="*/ 41154 h 342834"/>
                <a:gd name="connsiteX1" fmla="*/ 717483 w 1144734"/>
                <a:gd name="connsiteY1" fmla="*/ 47094 h 342834"/>
                <a:gd name="connsiteX2" fmla="*/ 161054 w 1144734"/>
                <a:gd name="connsiteY2" fmla="*/ 34553 h 342834"/>
                <a:gd name="connsiteX3" fmla="*/ 0 w 1144734"/>
                <a:gd name="connsiteY3" fmla="*/ 108480 h 342834"/>
                <a:gd name="connsiteX4" fmla="*/ 227720 w 1144734"/>
                <a:gd name="connsiteY4" fmla="*/ 342800 h 342834"/>
                <a:gd name="connsiteX5" fmla="*/ 718803 w 1144734"/>
                <a:gd name="connsiteY5" fmla="*/ 197587 h 342834"/>
                <a:gd name="connsiteX6" fmla="*/ 1100316 w 1144734"/>
                <a:gd name="connsiteY6" fmla="*/ 97919 h 342834"/>
                <a:gd name="connsiteX7" fmla="*/ 1143880 w 1144734"/>
                <a:gd name="connsiteY7" fmla="*/ 41154 h 342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44734" h="342834">
                  <a:moveTo>
                    <a:pt x="1143880" y="41154"/>
                  </a:moveTo>
                  <a:cubicBezTo>
                    <a:pt x="1144540" y="18712"/>
                    <a:pt x="836293" y="47094"/>
                    <a:pt x="717483" y="47094"/>
                  </a:cubicBezTo>
                  <a:cubicBezTo>
                    <a:pt x="508244" y="47094"/>
                    <a:pt x="264023" y="-49934"/>
                    <a:pt x="161054" y="34553"/>
                  </a:cubicBezTo>
                  <a:cubicBezTo>
                    <a:pt x="109570" y="64256"/>
                    <a:pt x="57425" y="93298"/>
                    <a:pt x="0" y="108480"/>
                  </a:cubicBezTo>
                  <a:cubicBezTo>
                    <a:pt x="0" y="108480"/>
                    <a:pt x="214519" y="346100"/>
                    <a:pt x="227720" y="342800"/>
                  </a:cubicBezTo>
                  <a:cubicBezTo>
                    <a:pt x="382174" y="301217"/>
                    <a:pt x="564349" y="239171"/>
                    <a:pt x="718803" y="197587"/>
                  </a:cubicBezTo>
                  <a:cubicBezTo>
                    <a:pt x="845534" y="163925"/>
                    <a:pt x="972265" y="127621"/>
                    <a:pt x="1100316" y="97919"/>
                  </a:cubicBezTo>
                  <a:cubicBezTo>
                    <a:pt x="1142560" y="88678"/>
                    <a:pt x="1147180" y="74817"/>
                    <a:pt x="1143880" y="41154"/>
                  </a:cubicBezTo>
                  <a:close/>
                </a:path>
              </a:pathLst>
            </a:custGeom>
            <a:solidFill>
              <a:srgbClr val="FEC88A"/>
            </a:solidFill>
            <a:ln w="3423"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5F823D2D-1F0D-4D19-ACA1-CF5602A975C5}"/>
                </a:ext>
              </a:extLst>
            </p:cNvPr>
            <p:cNvSpPr/>
            <p:nvPr/>
          </p:nvSpPr>
          <p:spPr>
            <a:xfrm>
              <a:off x="1545801" y="2613403"/>
              <a:ext cx="906277" cy="1084445"/>
            </a:xfrm>
            <a:custGeom>
              <a:avLst/>
              <a:gdLst>
                <a:gd name="connsiteX0" fmla="*/ 371974 w 1197349"/>
                <a:gd name="connsiteY0" fmla="*/ 1416646 h 1432740"/>
                <a:gd name="connsiteX1" fmla="*/ 333031 w 1197349"/>
                <a:gd name="connsiteY1" fmla="*/ 1418626 h 1432740"/>
                <a:gd name="connsiteX2" fmla="*/ 142934 w 1197349"/>
                <a:gd name="connsiteY2" fmla="*/ 1175725 h 1432740"/>
                <a:gd name="connsiteX3" fmla="*/ 4322 w 1197349"/>
                <a:gd name="connsiteY3" fmla="*/ 766489 h 1432740"/>
                <a:gd name="connsiteX4" fmla="*/ 173957 w 1197349"/>
                <a:gd name="connsiteY4" fmla="*/ 314349 h 1432740"/>
                <a:gd name="connsiteX5" fmla="*/ 507286 w 1197349"/>
                <a:gd name="connsiteY5" fmla="*/ 72108 h 1432740"/>
                <a:gd name="connsiteX6" fmla="*/ 806292 w 1197349"/>
                <a:gd name="connsiteY6" fmla="*/ 2802 h 1432740"/>
                <a:gd name="connsiteX7" fmla="*/ 1098038 w 1197349"/>
                <a:gd name="connsiteY7" fmla="*/ 54286 h 1432740"/>
                <a:gd name="connsiteX8" fmla="*/ 1107939 w 1197349"/>
                <a:gd name="connsiteY8" fmla="*/ 56927 h 1432740"/>
                <a:gd name="connsiteX9" fmla="*/ 1195066 w 1197349"/>
                <a:gd name="connsiteY9" fmla="*/ 124253 h 1432740"/>
                <a:gd name="connsiteX10" fmla="*/ 1146222 w 1197349"/>
                <a:gd name="connsiteY10" fmla="*/ 217981 h 1432740"/>
                <a:gd name="connsiteX11" fmla="*/ 1113879 w 1197349"/>
                <a:gd name="connsiteY11" fmla="*/ 270125 h 1432740"/>
                <a:gd name="connsiteX12" fmla="*/ 1091437 w 1197349"/>
                <a:gd name="connsiteY12" fmla="*/ 319630 h 1432740"/>
                <a:gd name="connsiteX13" fmla="*/ 1051834 w 1197349"/>
                <a:gd name="connsiteY13" fmla="*/ 334811 h 1432740"/>
                <a:gd name="connsiteX14" fmla="*/ 851836 w 1197349"/>
                <a:gd name="connsiteY14" fmla="*/ 426559 h 1432740"/>
                <a:gd name="connsiteX15" fmla="*/ 832034 w 1197349"/>
                <a:gd name="connsiteY15" fmla="*/ 475403 h 1432740"/>
                <a:gd name="connsiteX16" fmla="*/ 743587 w 1197349"/>
                <a:gd name="connsiteY16" fmla="*/ 610055 h 1432740"/>
                <a:gd name="connsiteX17" fmla="*/ 660419 w 1197349"/>
                <a:gd name="connsiteY17" fmla="*/ 642398 h 1432740"/>
                <a:gd name="connsiteX18" fmla="*/ 577252 w 1197349"/>
                <a:gd name="connsiteY18" fmla="*/ 792891 h 1432740"/>
                <a:gd name="connsiteX19" fmla="*/ 623456 w 1197349"/>
                <a:gd name="connsiteY19" fmla="*/ 1028532 h 1432740"/>
                <a:gd name="connsiteX20" fmla="*/ 649858 w 1197349"/>
                <a:gd name="connsiteY20" fmla="*/ 1140742 h 1432740"/>
                <a:gd name="connsiteX21" fmla="*/ 637977 w 1197349"/>
                <a:gd name="connsiteY21" fmla="*/ 1204767 h 1432740"/>
                <a:gd name="connsiteX22" fmla="*/ 569331 w 1197349"/>
                <a:gd name="connsiteY22" fmla="*/ 1188266 h 1432740"/>
                <a:gd name="connsiteX23" fmla="*/ 538969 w 1197349"/>
                <a:gd name="connsiteY23" fmla="*/ 1136781 h 1432740"/>
                <a:gd name="connsiteX24" fmla="*/ 533688 w 1197349"/>
                <a:gd name="connsiteY24" fmla="*/ 1104438 h 1432740"/>
                <a:gd name="connsiteX25" fmla="*/ 461742 w 1197349"/>
                <a:gd name="connsiteY25" fmla="*/ 1021271 h 1432740"/>
                <a:gd name="connsiteX26" fmla="*/ 343592 w 1197349"/>
                <a:gd name="connsiteY26" fmla="*/ 1052294 h 1432740"/>
                <a:gd name="connsiteX27" fmla="*/ 331711 w 1197349"/>
                <a:gd name="connsiteY27" fmla="*/ 1130181 h 1432740"/>
                <a:gd name="connsiteX28" fmla="*/ 426759 w 1197349"/>
                <a:gd name="connsiteY28" fmla="*/ 1340079 h 1432740"/>
                <a:gd name="connsiteX29" fmla="*/ 433359 w 1197349"/>
                <a:gd name="connsiteY29" fmla="*/ 1385623 h 1432740"/>
                <a:gd name="connsiteX30" fmla="*/ 371974 w 1197349"/>
                <a:gd name="connsiteY30" fmla="*/ 1416646 h 1432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197349" h="1432740">
                  <a:moveTo>
                    <a:pt x="371974" y="1416646"/>
                  </a:moveTo>
                  <a:cubicBezTo>
                    <a:pt x="360753" y="1443708"/>
                    <a:pt x="346892" y="1431167"/>
                    <a:pt x="333031" y="1418626"/>
                  </a:cubicBezTo>
                  <a:cubicBezTo>
                    <a:pt x="254484" y="1349320"/>
                    <a:pt x="192438" y="1267473"/>
                    <a:pt x="142934" y="1175725"/>
                  </a:cubicBezTo>
                  <a:cubicBezTo>
                    <a:pt x="72968" y="1047013"/>
                    <a:pt x="20823" y="913022"/>
                    <a:pt x="4322" y="766489"/>
                  </a:cubicBezTo>
                  <a:cubicBezTo>
                    <a:pt x="-16140" y="586293"/>
                    <a:pt x="35345" y="434480"/>
                    <a:pt x="173957" y="314349"/>
                  </a:cubicBezTo>
                  <a:cubicBezTo>
                    <a:pt x="278246" y="223921"/>
                    <a:pt x="393756" y="149335"/>
                    <a:pt x="507286" y="72108"/>
                  </a:cubicBezTo>
                  <a:cubicBezTo>
                    <a:pt x="597714" y="10723"/>
                    <a:pt x="698703" y="-7759"/>
                    <a:pt x="806292" y="2802"/>
                  </a:cubicBezTo>
                  <a:cubicBezTo>
                    <a:pt x="904641" y="12703"/>
                    <a:pt x="1002329" y="26564"/>
                    <a:pt x="1098038" y="54286"/>
                  </a:cubicBezTo>
                  <a:cubicBezTo>
                    <a:pt x="1101338" y="54947"/>
                    <a:pt x="1104638" y="55607"/>
                    <a:pt x="1107939" y="56927"/>
                  </a:cubicBezTo>
                  <a:cubicBezTo>
                    <a:pt x="1144242" y="70128"/>
                    <a:pt x="1183845" y="81349"/>
                    <a:pt x="1195066" y="124253"/>
                  </a:cubicBezTo>
                  <a:cubicBezTo>
                    <a:pt x="1206287" y="167816"/>
                    <a:pt x="1173944" y="192899"/>
                    <a:pt x="1146222" y="217981"/>
                  </a:cubicBezTo>
                  <a:cubicBezTo>
                    <a:pt x="1130381" y="232502"/>
                    <a:pt x="1119820" y="249003"/>
                    <a:pt x="1113879" y="270125"/>
                  </a:cubicBezTo>
                  <a:cubicBezTo>
                    <a:pt x="1109259" y="287287"/>
                    <a:pt x="1109259" y="307749"/>
                    <a:pt x="1091437" y="319630"/>
                  </a:cubicBezTo>
                  <a:cubicBezTo>
                    <a:pt x="1080216" y="329531"/>
                    <a:pt x="1065695" y="331511"/>
                    <a:pt x="1051834" y="334811"/>
                  </a:cubicBezTo>
                  <a:cubicBezTo>
                    <a:pt x="979227" y="352633"/>
                    <a:pt x="917182" y="393556"/>
                    <a:pt x="851836" y="426559"/>
                  </a:cubicBezTo>
                  <a:cubicBezTo>
                    <a:pt x="832694" y="436460"/>
                    <a:pt x="830714" y="455601"/>
                    <a:pt x="832034" y="475403"/>
                  </a:cubicBezTo>
                  <a:cubicBezTo>
                    <a:pt x="837315" y="548010"/>
                    <a:pt x="812233" y="586293"/>
                    <a:pt x="743587" y="610055"/>
                  </a:cubicBezTo>
                  <a:cubicBezTo>
                    <a:pt x="715864" y="619956"/>
                    <a:pt x="687482" y="628537"/>
                    <a:pt x="660419" y="642398"/>
                  </a:cubicBezTo>
                  <a:cubicBezTo>
                    <a:pt x="597714" y="675401"/>
                    <a:pt x="573952" y="721605"/>
                    <a:pt x="577252" y="792891"/>
                  </a:cubicBezTo>
                  <a:cubicBezTo>
                    <a:pt x="581212" y="874078"/>
                    <a:pt x="605635" y="950645"/>
                    <a:pt x="623456" y="1028532"/>
                  </a:cubicBezTo>
                  <a:cubicBezTo>
                    <a:pt x="632037" y="1066155"/>
                    <a:pt x="643918" y="1103118"/>
                    <a:pt x="649858" y="1140742"/>
                  </a:cubicBezTo>
                  <a:cubicBezTo>
                    <a:pt x="653159" y="1162523"/>
                    <a:pt x="660419" y="1190246"/>
                    <a:pt x="637977" y="1204767"/>
                  </a:cubicBezTo>
                  <a:cubicBezTo>
                    <a:pt x="612235" y="1221269"/>
                    <a:pt x="590453" y="1203447"/>
                    <a:pt x="569331" y="1188266"/>
                  </a:cubicBezTo>
                  <a:cubicBezTo>
                    <a:pt x="550850" y="1175064"/>
                    <a:pt x="540289" y="1159883"/>
                    <a:pt x="538969" y="1136781"/>
                  </a:cubicBezTo>
                  <a:cubicBezTo>
                    <a:pt x="538309" y="1126220"/>
                    <a:pt x="535008" y="1114999"/>
                    <a:pt x="533688" y="1104438"/>
                  </a:cubicBezTo>
                  <a:cubicBezTo>
                    <a:pt x="529728" y="1059554"/>
                    <a:pt x="505306" y="1031832"/>
                    <a:pt x="461742" y="1021271"/>
                  </a:cubicBezTo>
                  <a:cubicBezTo>
                    <a:pt x="416198" y="1010050"/>
                    <a:pt x="375934" y="1019951"/>
                    <a:pt x="343592" y="1052294"/>
                  </a:cubicBezTo>
                  <a:cubicBezTo>
                    <a:pt x="322470" y="1073416"/>
                    <a:pt x="324450" y="1101798"/>
                    <a:pt x="331711" y="1130181"/>
                  </a:cubicBezTo>
                  <a:cubicBezTo>
                    <a:pt x="352172" y="1205427"/>
                    <a:pt x="390456" y="1272093"/>
                    <a:pt x="426759" y="1340079"/>
                  </a:cubicBezTo>
                  <a:cubicBezTo>
                    <a:pt x="434680" y="1354600"/>
                    <a:pt x="446561" y="1371102"/>
                    <a:pt x="433359" y="1385623"/>
                  </a:cubicBezTo>
                  <a:cubicBezTo>
                    <a:pt x="417518" y="1403444"/>
                    <a:pt x="401017" y="1423906"/>
                    <a:pt x="371974" y="1416646"/>
                  </a:cubicBezTo>
                  <a:close/>
                </a:path>
              </a:pathLst>
            </a:custGeom>
            <a:solidFill>
              <a:schemeClr val="tx1">
                <a:lumMod val="75000"/>
                <a:lumOff val="25000"/>
              </a:schemeClr>
            </a:solidFill>
            <a:ln w="659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9B166717-FE6E-4454-ADD3-637055BF287E}"/>
                </a:ext>
              </a:extLst>
            </p:cNvPr>
            <p:cNvSpPr/>
            <p:nvPr/>
          </p:nvSpPr>
          <p:spPr>
            <a:xfrm>
              <a:off x="1779279" y="2852415"/>
              <a:ext cx="676447" cy="1250046"/>
            </a:xfrm>
            <a:custGeom>
              <a:avLst/>
              <a:gdLst>
                <a:gd name="connsiteX0" fmla="*/ 47668 w 893702"/>
                <a:gd name="connsiteY0" fmla="*/ 1116711 h 1651527"/>
                <a:gd name="connsiteX1" fmla="*/ 75390 w 893702"/>
                <a:gd name="connsiteY1" fmla="*/ 1088989 h 1651527"/>
                <a:gd name="connsiteX2" fmla="*/ 89912 w 893702"/>
                <a:gd name="connsiteY2" fmla="*/ 1009122 h 1651527"/>
                <a:gd name="connsiteX3" fmla="*/ 8064 w 893702"/>
                <a:gd name="connsiteY3" fmla="*/ 828926 h 1651527"/>
                <a:gd name="connsiteX4" fmla="*/ 105753 w 893702"/>
                <a:gd name="connsiteY4" fmla="*/ 687014 h 1651527"/>
                <a:gd name="connsiteX5" fmla="*/ 241725 w 893702"/>
                <a:gd name="connsiteY5" fmla="*/ 795923 h 1651527"/>
                <a:gd name="connsiteX6" fmla="*/ 292549 w 893702"/>
                <a:gd name="connsiteY6" fmla="*/ 876450 h 1651527"/>
                <a:gd name="connsiteX7" fmla="*/ 328852 w 893702"/>
                <a:gd name="connsiteY7" fmla="*/ 855328 h 1651527"/>
                <a:gd name="connsiteX8" fmla="*/ 319612 w 893702"/>
                <a:gd name="connsiteY8" fmla="*/ 803844 h 1651527"/>
                <a:gd name="connsiteX9" fmla="*/ 258886 w 893702"/>
                <a:gd name="connsiteY9" fmla="*/ 550382 h 1651527"/>
                <a:gd name="connsiteX10" fmla="*/ 252286 w 893702"/>
                <a:gd name="connsiteY10" fmla="*/ 438832 h 1651527"/>
                <a:gd name="connsiteX11" fmla="*/ 335453 w 893702"/>
                <a:gd name="connsiteY11" fmla="*/ 316721 h 1651527"/>
                <a:gd name="connsiteX12" fmla="*/ 439082 w 893702"/>
                <a:gd name="connsiteY12" fmla="*/ 275137 h 1651527"/>
                <a:gd name="connsiteX13" fmla="*/ 506408 w 893702"/>
                <a:gd name="connsiteY13" fmla="*/ 162268 h 1651527"/>
                <a:gd name="connsiteX14" fmla="*/ 546011 w 893702"/>
                <a:gd name="connsiteY14" fmla="*/ 89001 h 1651527"/>
                <a:gd name="connsiteX15" fmla="*/ 688584 w 893702"/>
                <a:gd name="connsiteY15" fmla="*/ 19695 h 1651527"/>
                <a:gd name="connsiteX16" fmla="*/ 782972 w 893702"/>
                <a:gd name="connsiteY16" fmla="*/ 4514 h 1651527"/>
                <a:gd name="connsiteX17" fmla="*/ 802774 w 893702"/>
                <a:gd name="connsiteY17" fmla="*/ 23655 h 1651527"/>
                <a:gd name="connsiteX18" fmla="*/ 786273 w 893702"/>
                <a:gd name="connsiteY18" fmla="*/ 62599 h 1651527"/>
                <a:gd name="connsiteX19" fmla="*/ 657561 w 893702"/>
                <a:gd name="connsiteY19" fmla="*/ 202531 h 1651527"/>
                <a:gd name="connsiteX20" fmla="*/ 528190 w 893702"/>
                <a:gd name="connsiteY20" fmla="*/ 591965 h 1651527"/>
                <a:gd name="connsiteX21" fmla="*/ 546672 w 893702"/>
                <a:gd name="connsiteY21" fmla="*/ 872490 h 1651527"/>
                <a:gd name="connsiteX22" fmla="*/ 662842 w 893702"/>
                <a:gd name="connsiteY22" fmla="*/ 1091629 h 1651527"/>
                <a:gd name="connsiteX23" fmla="*/ 831156 w 893702"/>
                <a:gd name="connsiteY23" fmla="*/ 1262584 h 1651527"/>
                <a:gd name="connsiteX24" fmla="*/ 862839 w 893702"/>
                <a:gd name="connsiteY24" fmla="*/ 1316709 h 1651527"/>
                <a:gd name="connsiteX25" fmla="*/ 874060 w 893702"/>
                <a:gd name="connsiteY25" fmla="*/ 1413737 h 1651527"/>
                <a:gd name="connsiteX26" fmla="*/ 891882 w 893702"/>
                <a:gd name="connsiteY26" fmla="*/ 1559610 h 1651527"/>
                <a:gd name="connsiteX27" fmla="*/ 546672 w 893702"/>
                <a:gd name="connsiteY27" fmla="*/ 1644097 h 1651527"/>
                <a:gd name="connsiteX28" fmla="*/ 291889 w 893702"/>
                <a:gd name="connsiteY28" fmla="*/ 1630236 h 1651527"/>
                <a:gd name="connsiteX29" fmla="*/ 181000 w 893702"/>
                <a:gd name="connsiteY29" fmla="*/ 1578092 h 1651527"/>
                <a:gd name="connsiteX30" fmla="*/ 143376 w 893702"/>
                <a:gd name="connsiteY30" fmla="*/ 1494924 h 1651527"/>
                <a:gd name="connsiteX31" fmla="*/ 152617 w 893702"/>
                <a:gd name="connsiteY31" fmla="*/ 1390635 h 1651527"/>
                <a:gd name="connsiteX32" fmla="*/ 126215 w 893702"/>
                <a:gd name="connsiteY32" fmla="*/ 1280406 h 1651527"/>
                <a:gd name="connsiteX33" fmla="*/ 47668 w 893702"/>
                <a:gd name="connsiteY33" fmla="*/ 1116711 h 1651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893702" h="1651527">
                  <a:moveTo>
                    <a:pt x="47668" y="1116711"/>
                  </a:moveTo>
                  <a:cubicBezTo>
                    <a:pt x="51628" y="1112751"/>
                    <a:pt x="70770" y="1092289"/>
                    <a:pt x="75390" y="1088989"/>
                  </a:cubicBezTo>
                  <a:cubicBezTo>
                    <a:pt x="115654" y="1056646"/>
                    <a:pt x="115654" y="1056646"/>
                    <a:pt x="89912" y="1009122"/>
                  </a:cubicBezTo>
                  <a:cubicBezTo>
                    <a:pt x="58889" y="951037"/>
                    <a:pt x="27206" y="892952"/>
                    <a:pt x="8064" y="828926"/>
                  </a:cubicBezTo>
                  <a:cubicBezTo>
                    <a:pt x="-17018" y="743778"/>
                    <a:pt x="16645" y="692294"/>
                    <a:pt x="105753" y="687014"/>
                  </a:cubicBezTo>
                  <a:cubicBezTo>
                    <a:pt x="192221" y="681073"/>
                    <a:pt x="238425" y="712756"/>
                    <a:pt x="241725" y="795923"/>
                  </a:cubicBezTo>
                  <a:cubicBezTo>
                    <a:pt x="243045" y="834867"/>
                    <a:pt x="258226" y="859949"/>
                    <a:pt x="292549" y="876450"/>
                  </a:cubicBezTo>
                  <a:cubicBezTo>
                    <a:pt x="316971" y="887671"/>
                    <a:pt x="327532" y="881071"/>
                    <a:pt x="328852" y="855328"/>
                  </a:cubicBezTo>
                  <a:cubicBezTo>
                    <a:pt x="329513" y="837507"/>
                    <a:pt x="324232" y="820345"/>
                    <a:pt x="319612" y="803844"/>
                  </a:cubicBezTo>
                  <a:cubicBezTo>
                    <a:pt x="298490" y="719356"/>
                    <a:pt x="274728" y="636189"/>
                    <a:pt x="258886" y="550382"/>
                  </a:cubicBezTo>
                  <a:cubicBezTo>
                    <a:pt x="252286" y="513418"/>
                    <a:pt x="249645" y="476455"/>
                    <a:pt x="252286" y="438832"/>
                  </a:cubicBezTo>
                  <a:cubicBezTo>
                    <a:pt x="256246" y="382067"/>
                    <a:pt x="285289" y="341143"/>
                    <a:pt x="335453" y="316721"/>
                  </a:cubicBezTo>
                  <a:cubicBezTo>
                    <a:pt x="369116" y="300220"/>
                    <a:pt x="404759" y="288339"/>
                    <a:pt x="439082" y="275137"/>
                  </a:cubicBezTo>
                  <a:cubicBezTo>
                    <a:pt x="493207" y="254676"/>
                    <a:pt x="513669" y="220353"/>
                    <a:pt x="506408" y="162268"/>
                  </a:cubicBezTo>
                  <a:cubicBezTo>
                    <a:pt x="498487" y="101542"/>
                    <a:pt x="493867" y="115404"/>
                    <a:pt x="546011" y="89001"/>
                  </a:cubicBezTo>
                  <a:cubicBezTo>
                    <a:pt x="592876" y="65239"/>
                    <a:pt x="640400" y="40817"/>
                    <a:pt x="688584" y="19695"/>
                  </a:cubicBezTo>
                  <a:cubicBezTo>
                    <a:pt x="718287" y="6494"/>
                    <a:pt x="748649" y="-7367"/>
                    <a:pt x="782972" y="4514"/>
                  </a:cubicBezTo>
                  <a:cubicBezTo>
                    <a:pt x="789573" y="11114"/>
                    <a:pt x="796173" y="17715"/>
                    <a:pt x="802774" y="23655"/>
                  </a:cubicBezTo>
                  <a:cubicBezTo>
                    <a:pt x="808715" y="41477"/>
                    <a:pt x="798154" y="51378"/>
                    <a:pt x="786273" y="62599"/>
                  </a:cubicBezTo>
                  <a:cubicBezTo>
                    <a:pt x="739408" y="105503"/>
                    <a:pt x="691884" y="147746"/>
                    <a:pt x="657561" y="202531"/>
                  </a:cubicBezTo>
                  <a:cubicBezTo>
                    <a:pt x="583635" y="322002"/>
                    <a:pt x="539411" y="450713"/>
                    <a:pt x="528190" y="591965"/>
                  </a:cubicBezTo>
                  <a:cubicBezTo>
                    <a:pt x="520269" y="687014"/>
                    <a:pt x="522909" y="779422"/>
                    <a:pt x="546672" y="872490"/>
                  </a:cubicBezTo>
                  <a:cubicBezTo>
                    <a:pt x="568454" y="955657"/>
                    <a:pt x="608717" y="1026943"/>
                    <a:pt x="662842" y="1091629"/>
                  </a:cubicBezTo>
                  <a:cubicBezTo>
                    <a:pt x="714326" y="1153014"/>
                    <a:pt x="771751" y="1209119"/>
                    <a:pt x="831156" y="1262584"/>
                  </a:cubicBezTo>
                  <a:cubicBezTo>
                    <a:pt x="846338" y="1276445"/>
                    <a:pt x="873400" y="1286346"/>
                    <a:pt x="862839" y="1316709"/>
                  </a:cubicBezTo>
                  <a:cubicBezTo>
                    <a:pt x="855579" y="1350372"/>
                    <a:pt x="870760" y="1381394"/>
                    <a:pt x="874060" y="1413737"/>
                  </a:cubicBezTo>
                  <a:cubicBezTo>
                    <a:pt x="876040" y="1432219"/>
                    <a:pt x="900463" y="1553009"/>
                    <a:pt x="891882" y="1559610"/>
                  </a:cubicBezTo>
                  <a:cubicBezTo>
                    <a:pt x="840397" y="1601194"/>
                    <a:pt x="606737" y="1636837"/>
                    <a:pt x="546672" y="1644097"/>
                  </a:cubicBezTo>
                  <a:cubicBezTo>
                    <a:pt x="373076" y="1653998"/>
                    <a:pt x="436442" y="1657958"/>
                    <a:pt x="291889" y="1630236"/>
                  </a:cubicBezTo>
                  <a:cubicBezTo>
                    <a:pt x="247665" y="1611754"/>
                    <a:pt x="210702" y="1587332"/>
                    <a:pt x="181000" y="1578092"/>
                  </a:cubicBezTo>
                  <a:cubicBezTo>
                    <a:pt x="146017" y="1563570"/>
                    <a:pt x="147997" y="1524627"/>
                    <a:pt x="143376" y="1494924"/>
                  </a:cubicBezTo>
                  <a:cubicBezTo>
                    <a:pt x="144036" y="1459941"/>
                    <a:pt x="146676" y="1425618"/>
                    <a:pt x="152617" y="1390635"/>
                  </a:cubicBezTo>
                  <a:cubicBezTo>
                    <a:pt x="158558" y="1352352"/>
                    <a:pt x="138096" y="1316709"/>
                    <a:pt x="126215" y="1280406"/>
                  </a:cubicBezTo>
                  <a:cubicBezTo>
                    <a:pt x="110373" y="1236842"/>
                    <a:pt x="47668" y="1116711"/>
                    <a:pt x="47668" y="1116711"/>
                  </a:cubicBezTo>
                  <a:close/>
                </a:path>
              </a:pathLst>
            </a:custGeom>
            <a:solidFill>
              <a:srgbClr val="FEAB77"/>
            </a:solidFill>
            <a:ln w="3423"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39B89BD0-B620-401B-B745-79671339651B}"/>
                </a:ext>
              </a:extLst>
            </p:cNvPr>
            <p:cNvSpPr/>
            <p:nvPr/>
          </p:nvSpPr>
          <p:spPr>
            <a:xfrm>
              <a:off x="4403784" y="4601432"/>
              <a:ext cx="251435" cy="287271"/>
            </a:xfrm>
            <a:custGeom>
              <a:avLst/>
              <a:gdLst>
                <a:gd name="connsiteX0" fmla="*/ 90428 w 332189"/>
                <a:gd name="connsiteY0" fmla="*/ 0 h 379533"/>
                <a:gd name="connsiteX1" fmla="*/ 325408 w 332189"/>
                <a:gd name="connsiteY1" fmla="*/ 260723 h 379533"/>
                <a:gd name="connsiteX2" fmla="*/ 330689 w 332189"/>
                <a:gd name="connsiteY2" fmla="*/ 274584 h 379533"/>
                <a:gd name="connsiteX3" fmla="*/ 238941 w 332189"/>
                <a:gd name="connsiteY3" fmla="*/ 379533 h 379533"/>
                <a:gd name="connsiteX4" fmla="*/ 0 w 332189"/>
                <a:gd name="connsiteY4" fmla="*/ 70626 h 379533"/>
                <a:gd name="connsiteX5" fmla="*/ 90428 w 332189"/>
                <a:gd name="connsiteY5" fmla="*/ 0 h 379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2189" h="379533">
                  <a:moveTo>
                    <a:pt x="90428" y="0"/>
                  </a:moveTo>
                  <a:cubicBezTo>
                    <a:pt x="123430" y="26402"/>
                    <a:pt x="310227" y="254782"/>
                    <a:pt x="325408" y="260723"/>
                  </a:cubicBezTo>
                  <a:cubicBezTo>
                    <a:pt x="330029" y="264023"/>
                    <a:pt x="334649" y="269963"/>
                    <a:pt x="330689" y="274584"/>
                  </a:cubicBezTo>
                  <a:cubicBezTo>
                    <a:pt x="302966" y="312207"/>
                    <a:pt x="278544" y="352471"/>
                    <a:pt x="238941" y="379533"/>
                  </a:cubicBezTo>
                  <a:cubicBezTo>
                    <a:pt x="154453" y="284485"/>
                    <a:pt x="74586" y="173595"/>
                    <a:pt x="0" y="70626"/>
                  </a:cubicBezTo>
                  <a:cubicBezTo>
                    <a:pt x="35643" y="33003"/>
                    <a:pt x="62045" y="13201"/>
                    <a:pt x="90428" y="0"/>
                  </a:cubicBezTo>
                  <a:close/>
                </a:path>
              </a:pathLst>
            </a:custGeom>
            <a:solidFill>
              <a:schemeClr val="bg1">
                <a:lumMod val="85000"/>
              </a:schemeClr>
            </a:solidFill>
            <a:ln w="659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CB888655-157F-4B6B-80C1-744F809EDB1D}"/>
                </a:ext>
              </a:extLst>
            </p:cNvPr>
            <p:cNvSpPr/>
            <p:nvPr/>
          </p:nvSpPr>
          <p:spPr>
            <a:xfrm>
              <a:off x="2299970" y="3098811"/>
              <a:ext cx="124900" cy="58277"/>
            </a:xfrm>
            <a:custGeom>
              <a:avLst/>
              <a:gdLst>
                <a:gd name="connsiteX0" fmla="*/ 0 w 165014"/>
                <a:gd name="connsiteY0" fmla="*/ 76996 h 76995"/>
                <a:gd name="connsiteX1" fmla="*/ 165014 w 165014"/>
                <a:gd name="connsiteY1" fmla="*/ 34752 h 76995"/>
                <a:gd name="connsiteX2" fmla="*/ 0 w 165014"/>
                <a:gd name="connsiteY2" fmla="*/ 76996 h 76995"/>
              </a:gdLst>
              <a:ahLst/>
              <a:cxnLst>
                <a:cxn ang="0">
                  <a:pos x="connsiteX0" y="connsiteY0"/>
                </a:cxn>
                <a:cxn ang="0">
                  <a:pos x="connsiteX1" y="connsiteY1"/>
                </a:cxn>
                <a:cxn ang="0">
                  <a:pos x="connsiteX2" y="connsiteY2"/>
                </a:cxn>
              </a:cxnLst>
              <a:rect l="l" t="t" r="r" b="b"/>
              <a:pathLst>
                <a:path w="165014" h="76995">
                  <a:moveTo>
                    <a:pt x="0" y="76996"/>
                  </a:moveTo>
                  <a:cubicBezTo>
                    <a:pt x="31683" y="-6172"/>
                    <a:pt x="108250" y="-24653"/>
                    <a:pt x="165014" y="34752"/>
                  </a:cubicBezTo>
                  <a:cubicBezTo>
                    <a:pt x="110230" y="48613"/>
                    <a:pt x="57425" y="62474"/>
                    <a:pt x="0" y="76996"/>
                  </a:cubicBezTo>
                  <a:close/>
                </a:path>
              </a:pathLst>
            </a:custGeom>
            <a:solidFill>
              <a:schemeClr val="tx1">
                <a:lumMod val="75000"/>
                <a:lumOff val="25000"/>
              </a:schemeClr>
            </a:solidFill>
            <a:ln w="659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ACDCBF0D-DC24-4B37-9C3B-2515474C1B27}"/>
                </a:ext>
              </a:extLst>
            </p:cNvPr>
            <p:cNvSpPr/>
            <p:nvPr/>
          </p:nvSpPr>
          <p:spPr>
            <a:xfrm>
              <a:off x="2665677" y="3358927"/>
              <a:ext cx="29476" cy="28477"/>
            </a:xfrm>
            <a:custGeom>
              <a:avLst/>
              <a:gdLst>
                <a:gd name="connsiteX0" fmla="*/ 38943 w 38943"/>
                <a:gd name="connsiteY0" fmla="*/ 0 h 37623"/>
                <a:gd name="connsiteX1" fmla="*/ 0 w 38943"/>
                <a:gd name="connsiteY1" fmla="*/ 37623 h 37623"/>
                <a:gd name="connsiteX2" fmla="*/ 38943 w 38943"/>
                <a:gd name="connsiteY2" fmla="*/ 0 h 37623"/>
              </a:gdLst>
              <a:ahLst/>
              <a:cxnLst>
                <a:cxn ang="0">
                  <a:pos x="connsiteX0" y="connsiteY0"/>
                </a:cxn>
                <a:cxn ang="0">
                  <a:pos x="connsiteX1" y="connsiteY1"/>
                </a:cxn>
                <a:cxn ang="0">
                  <a:pos x="connsiteX2" y="connsiteY2"/>
                </a:cxn>
              </a:cxnLst>
              <a:rect l="l" t="t" r="r" b="b"/>
              <a:pathLst>
                <a:path w="38943" h="37623">
                  <a:moveTo>
                    <a:pt x="38943" y="0"/>
                  </a:moveTo>
                  <a:cubicBezTo>
                    <a:pt x="32343" y="25742"/>
                    <a:pt x="19802" y="32343"/>
                    <a:pt x="0" y="37623"/>
                  </a:cubicBezTo>
                  <a:cubicBezTo>
                    <a:pt x="7261" y="19142"/>
                    <a:pt x="17822" y="10561"/>
                    <a:pt x="38943" y="0"/>
                  </a:cubicBezTo>
                  <a:close/>
                </a:path>
              </a:pathLst>
            </a:custGeom>
            <a:solidFill>
              <a:schemeClr val="tx1">
                <a:lumMod val="75000"/>
                <a:lumOff val="25000"/>
              </a:schemeClr>
            </a:solidFill>
            <a:ln w="6595"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B9200FEE-6768-4128-8CE0-03CCB4AFA0DB}"/>
                </a:ext>
              </a:extLst>
            </p:cNvPr>
            <p:cNvSpPr/>
            <p:nvPr/>
          </p:nvSpPr>
          <p:spPr>
            <a:xfrm>
              <a:off x="1852754" y="3892002"/>
              <a:ext cx="1168176" cy="2630422"/>
            </a:xfrm>
            <a:custGeom>
              <a:avLst/>
              <a:gdLst>
                <a:gd name="connsiteX0" fmla="*/ 248940 w 1543364"/>
                <a:gd name="connsiteY0" fmla="*/ 2975540 h 3475242"/>
                <a:gd name="connsiteX1" fmla="*/ 72704 w 1543364"/>
                <a:gd name="connsiteY1" fmla="*/ 2116805 h 3475242"/>
                <a:gd name="connsiteX2" fmla="*/ 48942 w 1543364"/>
                <a:gd name="connsiteY2" fmla="*/ 1867963 h 3475242"/>
                <a:gd name="connsiteX3" fmla="*/ 1418 w 1543364"/>
                <a:gd name="connsiteY3" fmla="*/ 1180843 h 3475242"/>
                <a:gd name="connsiteX4" fmla="*/ 23860 w 1543364"/>
                <a:gd name="connsiteY4" fmla="*/ 419137 h 3475242"/>
                <a:gd name="connsiteX5" fmla="*/ 43002 w 1543364"/>
                <a:gd name="connsiteY5" fmla="*/ 146533 h 3475242"/>
                <a:gd name="connsiteX6" fmla="*/ 54223 w 1543364"/>
                <a:gd name="connsiteY6" fmla="*/ 0 h 3475242"/>
                <a:gd name="connsiteX7" fmla="*/ 148611 w 1543364"/>
                <a:gd name="connsiteY7" fmla="*/ 158414 h 3475242"/>
                <a:gd name="connsiteX8" fmla="*/ 447617 w 1543364"/>
                <a:gd name="connsiteY8" fmla="*/ 269964 h 3475242"/>
                <a:gd name="connsiteX9" fmla="*/ 674017 w 1543364"/>
                <a:gd name="connsiteY9" fmla="*/ 201318 h 3475242"/>
                <a:gd name="connsiteX10" fmla="*/ 758505 w 1543364"/>
                <a:gd name="connsiteY10" fmla="*/ 108910 h 3475242"/>
                <a:gd name="connsiteX11" fmla="*/ 775006 w 1543364"/>
                <a:gd name="connsiteY11" fmla="*/ 40923 h 3475242"/>
                <a:gd name="connsiteX12" fmla="*/ 823190 w 1543364"/>
                <a:gd name="connsiteY12" fmla="*/ 262703 h 3475242"/>
                <a:gd name="connsiteX13" fmla="*/ 1099754 w 1543364"/>
                <a:gd name="connsiteY13" fmla="*/ 1077214 h 3475242"/>
                <a:gd name="connsiteX14" fmla="*/ 1366418 w 1543364"/>
                <a:gd name="connsiteY14" fmla="*/ 2444854 h 3475242"/>
                <a:gd name="connsiteX15" fmla="*/ 1514271 w 1543364"/>
                <a:gd name="connsiteY15" fmla="*/ 3205901 h 3475242"/>
                <a:gd name="connsiteX16" fmla="*/ 1540673 w 1543364"/>
                <a:gd name="connsiteY16" fmla="*/ 3344513 h 3475242"/>
                <a:gd name="connsiteX17" fmla="*/ 1511630 w 1543364"/>
                <a:gd name="connsiteY17" fmla="*/ 3387417 h 3475242"/>
                <a:gd name="connsiteX18" fmla="*/ 1224505 w 1543364"/>
                <a:gd name="connsiteY18" fmla="*/ 3428340 h 3475242"/>
                <a:gd name="connsiteX19" fmla="*/ 503062 w 1543364"/>
                <a:gd name="connsiteY19" fmla="*/ 3463323 h 3475242"/>
                <a:gd name="connsiteX20" fmla="*/ 309005 w 1543364"/>
                <a:gd name="connsiteY20" fmla="*/ 3475204 h 3475242"/>
                <a:gd name="connsiteX21" fmla="*/ 248940 w 1543364"/>
                <a:gd name="connsiteY21" fmla="*/ 2975540 h 3475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43364" h="3475242">
                  <a:moveTo>
                    <a:pt x="248940" y="2975540"/>
                  </a:moveTo>
                  <a:cubicBezTo>
                    <a:pt x="189535" y="2689735"/>
                    <a:pt x="132110" y="2402610"/>
                    <a:pt x="72704" y="2116805"/>
                  </a:cubicBezTo>
                  <a:cubicBezTo>
                    <a:pt x="55543" y="2034298"/>
                    <a:pt x="54883" y="1951131"/>
                    <a:pt x="48942" y="1867963"/>
                  </a:cubicBezTo>
                  <a:cubicBezTo>
                    <a:pt x="31781" y="1638923"/>
                    <a:pt x="14619" y="1409883"/>
                    <a:pt x="1418" y="1180843"/>
                  </a:cubicBezTo>
                  <a:cubicBezTo>
                    <a:pt x="-6503" y="1042231"/>
                    <a:pt x="21220" y="517485"/>
                    <a:pt x="23860" y="419137"/>
                  </a:cubicBezTo>
                  <a:cubicBezTo>
                    <a:pt x="25840" y="349831"/>
                    <a:pt x="36401" y="215839"/>
                    <a:pt x="43002" y="146533"/>
                  </a:cubicBezTo>
                  <a:cubicBezTo>
                    <a:pt x="41022" y="83827"/>
                    <a:pt x="43002" y="91088"/>
                    <a:pt x="54223" y="0"/>
                  </a:cubicBezTo>
                  <a:cubicBezTo>
                    <a:pt x="91846" y="134652"/>
                    <a:pt x="108348" y="122111"/>
                    <a:pt x="148611" y="158414"/>
                  </a:cubicBezTo>
                  <a:cubicBezTo>
                    <a:pt x="270722" y="235641"/>
                    <a:pt x="314946" y="260723"/>
                    <a:pt x="447617" y="269964"/>
                  </a:cubicBezTo>
                  <a:cubicBezTo>
                    <a:pt x="563787" y="252142"/>
                    <a:pt x="617252" y="239601"/>
                    <a:pt x="674017" y="201318"/>
                  </a:cubicBezTo>
                  <a:cubicBezTo>
                    <a:pt x="731442" y="150493"/>
                    <a:pt x="735403" y="145213"/>
                    <a:pt x="758505" y="108910"/>
                  </a:cubicBezTo>
                  <a:cubicBezTo>
                    <a:pt x="771706" y="71286"/>
                    <a:pt x="763785" y="20462"/>
                    <a:pt x="775006" y="40923"/>
                  </a:cubicBezTo>
                  <a:cubicBezTo>
                    <a:pt x="788207" y="54785"/>
                    <a:pt x="802068" y="219139"/>
                    <a:pt x="823190" y="262703"/>
                  </a:cubicBezTo>
                  <a:cubicBezTo>
                    <a:pt x="910318" y="542568"/>
                    <a:pt x="1018567" y="796030"/>
                    <a:pt x="1099754" y="1077214"/>
                  </a:cubicBezTo>
                  <a:cubicBezTo>
                    <a:pt x="1136718" y="1204605"/>
                    <a:pt x="1303712" y="2119445"/>
                    <a:pt x="1366418" y="2444854"/>
                  </a:cubicBezTo>
                  <a:cubicBezTo>
                    <a:pt x="1415262" y="2698316"/>
                    <a:pt x="1465426" y="2952438"/>
                    <a:pt x="1514271" y="3205901"/>
                  </a:cubicBezTo>
                  <a:cubicBezTo>
                    <a:pt x="1523511" y="3252105"/>
                    <a:pt x="1528792" y="3299629"/>
                    <a:pt x="1540673" y="3344513"/>
                  </a:cubicBezTo>
                  <a:cubicBezTo>
                    <a:pt x="1549254" y="3375535"/>
                    <a:pt x="1536712" y="3382136"/>
                    <a:pt x="1511630" y="3387417"/>
                  </a:cubicBezTo>
                  <a:cubicBezTo>
                    <a:pt x="1417242" y="3408538"/>
                    <a:pt x="1320874" y="3419759"/>
                    <a:pt x="1224505" y="3428340"/>
                  </a:cubicBezTo>
                  <a:cubicBezTo>
                    <a:pt x="984244" y="3449462"/>
                    <a:pt x="743983" y="3458042"/>
                    <a:pt x="503062" y="3463323"/>
                  </a:cubicBezTo>
                  <a:cubicBezTo>
                    <a:pt x="438376" y="3464643"/>
                    <a:pt x="373691" y="3471244"/>
                    <a:pt x="309005" y="3475204"/>
                  </a:cubicBezTo>
                  <a:cubicBezTo>
                    <a:pt x="290523" y="3479825"/>
                    <a:pt x="268081" y="3069269"/>
                    <a:pt x="248940" y="2975540"/>
                  </a:cubicBezTo>
                  <a:close/>
                </a:path>
              </a:pathLst>
            </a:custGeom>
            <a:solidFill>
              <a:schemeClr val="bg1">
                <a:lumMod val="85000"/>
              </a:schemeClr>
            </a:solidFill>
            <a:ln w="659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66D2C35F-388A-4BC2-8071-C251B08C4299}"/>
                </a:ext>
              </a:extLst>
            </p:cNvPr>
            <p:cNvSpPr/>
            <p:nvPr/>
          </p:nvSpPr>
          <p:spPr>
            <a:xfrm>
              <a:off x="2120158" y="4096642"/>
              <a:ext cx="558318" cy="2268576"/>
            </a:xfrm>
            <a:custGeom>
              <a:avLst/>
              <a:gdLst>
                <a:gd name="connsiteX0" fmla="*/ 221061 w 737634"/>
                <a:gd name="connsiteY0" fmla="*/ 100587 h 2997181"/>
                <a:gd name="connsiteX1" fmla="*/ 215121 w 737634"/>
                <a:gd name="connsiteY1" fmla="*/ 139530 h 2997181"/>
                <a:gd name="connsiteX2" fmla="*/ 218421 w 737634"/>
                <a:gd name="connsiteY2" fmla="*/ 344148 h 2997181"/>
                <a:gd name="connsiteX3" fmla="*/ 734586 w 737634"/>
                <a:gd name="connsiteY3" fmla="*/ 2748078 h 2997181"/>
                <a:gd name="connsiteX4" fmla="*/ 708844 w 737634"/>
                <a:gd name="connsiteY4" fmla="*/ 2823325 h 2997181"/>
                <a:gd name="connsiteX5" fmla="*/ 553070 w 737634"/>
                <a:gd name="connsiteY5" fmla="*/ 2988340 h 2997181"/>
                <a:gd name="connsiteX6" fmla="*/ 519407 w 737634"/>
                <a:gd name="connsiteY6" fmla="*/ 2985699 h 2997181"/>
                <a:gd name="connsiteX7" fmla="*/ 342512 w 737634"/>
                <a:gd name="connsiteY7" fmla="*/ 2772501 h 2997181"/>
                <a:gd name="connsiteX8" fmla="*/ 325350 w 737634"/>
                <a:gd name="connsiteY8" fmla="*/ 2730917 h 2997181"/>
                <a:gd name="connsiteX9" fmla="*/ 92350 w 737634"/>
                <a:gd name="connsiteY9" fmla="*/ 335567 h 2997181"/>
                <a:gd name="connsiteX10" fmla="*/ 16443 w 737634"/>
                <a:gd name="connsiteY10" fmla="*/ 175173 h 2997181"/>
                <a:gd name="connsiteX11" fmla="*/ 11163 w 737634"/>
                <a:gd name="connsiteY11" fmla="*/ 115108 h 2997181"/>
                <a:gd name="connsiteX12" fmla="*/ 73208 w 737634"/>
                <a:gd name="connsiteY12" fmla="*/ 14119 h 2997181"/>
                <a:gd name="connsiteX13" fmla="*/ 106211 w 737634"/>
                <a:gd name="connsiteY13" fmla="*/ 7518 h 2997181"/>
                <a:gd name="connsiteX14" fmla="*/ 203240 w 737634"/>
                <a:gd name="connsiteY14" fmla="*/ 75504 h 2997181"/>
                <a:gd name="connsiteX15" fmla="*/ 221061 w 737634"/>
                <a:gd name="connsiteY15" fmla="*/ 100587 h 2997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37634" h="2997181">
                  <a:moveTo>
                    <a:pt x="221061" y="100587"/>
                  </a:moveTo>
                  <a:cubicBezTo>
                    <a:pt x="219081" y="113788"/>
                    <a:pt x="218421" y="126989"/>
                    <a:pt x="215121" y="139530"/>
                  </a:cubicBezTo>
                  <a:cubicBezTo>
                    <a:pt x="197299" y="208176"/>
                    <a:pt x="203240" y="274842"/>
                    <a:pt x="218421" y="344148"/>
                  </a:cubicBezTo>
                  <a:cubicBezTo>
                    <a:pt x="306869" y="738862"/>
                    <a:pt x="642178" y="2334882"/>
                    <a:pt x="734586" y="2748078"/>
                  </a:cubicBezTo>
                  <a:cubicBezTo>
                    <a:pt x="741847" y="2781081"/>
                    <a:pt x="737226" y="2801543"/>
                    <a:pt x="708844" y="2823325"/>
                  </a:cubicBezTo>
                  <a:cubicBezTo>
                    <a:pt x="648779" y="2868869"/>
                    <a:pt x="611155" y="2938835"/>
                    <a:pt x="553070" y="2988340"/>
                  </a:cubicBezTo>
                  <a:cubicBezTo>
                    <a:pt x="539209" y="3000221"/>
                    <a:pt x="531288" y="3000880"/>
                    <a:pt x="519407" y="2985699"/>
                  </a:cubicBezTo>
                  <a:cubicBezTo>
                    <a:pt x="461322" y="2913753"/>
                    <a:pt x="401917" y="2843127"/>
                    <a:pt x="342512" y="2772501"/>
                  </a:cubicBezTo>
                  <a:cubicBezTo>
                    <a:pt x="331951" y="2759959"/>
                    <a:pt x="326670" y="2746758"/>
                    <a:pt x="325350" y="2730917"/>
                  </a:cubicBezTo>
                  <a:cubicBezTo>
                    <a:pt x="298948" y="2461613"/>
                    <a:pt x="102911" y="503882"/>
                    <a:pt x="92350" y="335567"/>
                  </a:cubicBezTo>
                  <a:cubicBezTo>
                    <a:pt x="88390" y="267581"/>
                    <a:pt x="60007" y="219397"/>
                    <a:pt x="16443" y="175173"/>
                  </a:cubicBezTo>
                  <a:cubicBezTo>
                    <a:pt x="-2699" y="156031"/>
                    <a:pt x="-5999" y="138870"/>
                    <a:pt x="11163" y="115108"/>
                  </a:cubicBezTo>
                  <a:cubicBezTo>
                    <a:pt x="34265" y="83425"/>
                    <a:pt x="54066" y="48442"/>
                    <a:pt x="73208" y="14119"/>
                  </a:cubicBezTo>
                  <a:cubicBezTo>
                    <a:pt x="83109" y="-3042"/>
                    <a:pt x="91030" y="-3702"/>
                    <a:pt x="106211" y="7518"/>
                  </a:cubicBezTo>
                  <a:cubicBezTo>
                    <a:pt x="137894" y="31281"/>
                    <a:pt x="170897" y="53063"/>
                    <a:pt x="203240" y="75504"/>
                  </a:cubicBezTo>
                  <a:cubicBezTo>
                    <a:pt x="213140" y="81445"/>
                    <a:pt x="225021" y="86065"/>
                    <a:pt x="221061" y="100587"/>
                  </a:cubicBezTo>
                  <a:close/>
                </a:path>
              </a:pathLst>
            </a:custGeom>
            <a:solidFill>
              <a:schemeClr val="accent2"/>
            </a:solidFill>
            <a:ln w="659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67FBDB49-4C3F-4681-B0CB-4C23D1A2B1E2}"/>
                </a:ext>
              </a:extLst>
            </p:cNvPr>
            <p:cNvSpPr/>
            <p:nvPr/>
          </p:nvSpPr>
          <p:spPr>
            <a:xfrm>
              <a:off x="2351728" y="3163980"/>
              <a:ext cx="81296" cy="89035"/>
            </a:xfrm>
            <a:custGeom>
              <a:avLst/>
              <a:gdLst>
                <a:gd name="connsiteX0" fmla="*/ 94481 w 107406"/>
                <a:gd name="connsiteY0" fmla="*/ 47786 h 117632"/>
                <a:gd name="connsiteX1" fmla="*/ 66629 w 107406"/>
                <a:gd name="connsiteY1" fmla="*/ 106603 h 117632"/>
                <a:gd name="connsiteX2" fmla="*/ 12926 w 107406"/>
                <a:gd name="connsiteY2" fmla="*/ 69846 h 117632"/>
                <a:gd name="connsiteX3" fmla="*/ 40778 w 107406"/>
                <a:gd name="connsiteY3" fmla="*/ 11030 h 117632"/>
                <a:gd name="connsiteX4" fmla="*/ 94481 w 107406"/>
                <a:gd name="connsiteY4" fmla="*/ 47786 h 1176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406" h="117632">
                  <a:moveTo>
                    <a:pt x="94481" y="47786"/>
                  </a:moveTo>
                  <a:cubicBezTo>
                    <a:pt x="101620" y="74178"/>
                    <a:pt x="89150" y="100511"/>
                    <a:pt x="66629" y="106603"/>
                  </a:cubicBezTo>
                  <a:cubicBezTo>
                    <a:pt x="44108" y="112694"/>
                    <a:pt x="20064" y="96238"/>
                    <a:pt x="12926" y="69846"/>
                  </a:cubicBezTo>
                  <a:cubicBezTo>
                    <a:pt x="5787" y="43454"/>
                    <a:pt x="18257" y="17121"/>
                    <a:pt x="40778" y="11030"/>
                  </a:cubicBezTo>
                  <a:cubicBezTo>
                    <a:pt x="63299" y="4938"/>
                    <a:pt x="87343" y="21395"/>
                    <a:pt x="94481" y="47786"/>
                  </a:cubicBezTo>
                  <a:close/>
                </a:path>
              </a:pathLst>
            </a:custGeom>
            <a:solidFill>
              <a:schemeClr val="tx1">
                <a:lumMod val="75000"/>
                <a:lumOff val="25000"/>
              </a:schemeClr>
            </a:solidFill>
            <a:ln w="659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60BC0DE0-AAAB-448B-A7B5-93BCF961D537}"/>
                </a:ext>
              </a:extLst>
            </p:cNvPr>
            <p:cNvSpPr/>
            <p:nvPr/>
          </p:nvSpPr>
          <p:spPr>
            <a:xfrm>
              <a:off x="1105926" y="6302973"/>
              <a:ext cx="253797" cy="257079"/>
            </a:xfrm>
            <a:custGeom>
              <a:avLst/>
              <a:gdLst>
                <a:gd name="connsiteX0" fmla="*/ 335309 w 335309"/>
                <a:gd name="connsiteY0" fmla="*/ 24549 h 339646"/>
                <a:gd name="connsiteX1" fmla="*/ 260723 w 335309"/>
                <a:gd name="connsiteY1" fmla="*/ 127 h 339646"/>
                <a:gd name="connsiteX2" fmla="*/ 168315 w 335309"/>
                <a:gd name="connsiteY2" fmla="*/ 96496 h 339646"/>
                <a:gd name="connsiteX3" fmla="*/ 0 w 335309"/>
                <a:gd name="connsiteY3" fmla="*/ 328176 h 339646"/>
                <a:gd name="connsiteX4" fmla="*/ 95048 w 335309"/>
                <a:gd name="connsiteY4" fmla="*/ 328176 h 339646"/>
                <a:gd name="connsiteX5" fmla="*/ 189437 w 335309"/>
                <a:gd name="connsiteY5" fmla="*/ 301773 h 339646"/>
                <a:gd name="connsiteX6" fmla="*/ 318808 w 335309"/>
                <a:gd name="connsiteY6" fmla="*/ 337417 h 339646"/>
                <a:gd name="connsiteX7" fmla="*/ 324088 w 335309"/>
                <a:gd name="connsiteY7" fmla="*/ 161181 h 339646"/>
                <a:gd name="connsiteX8" fmla="*/ 335309 w 335309"/>
                <a:gd name="connsiteY8" fmla="*/ 24549 h 339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5309" h="339646">
                  <a:moveTo>
                    <a:pt x="335309" y="24549"/>
                  </a:moveTo>
                  <a:cubicBezTo>
                    <a:pt x="328709" y="19929"/>
                    <a:pt x="283825" y="-1853"/>
                    <a:pt x="260723" y="127"/>
                  </a:cubicBezTo>
                  <a:cubicBezTo>
                    <a:pt x="231020" y="21249"/>
                    <a:pt x="189437" y="68113"/>
                    <a:pt x="168315" y="96496"/>
                  </a:cubicBezTo>
                  <a:cubicBezTo>
                    <a:pt x="163694" y="103096"/>
                    <a:pt x="50824" y="262830"/>
                    <a:pt x="0" y="328176"/>
                  </a:cubicBezTo>
                  <a:cubicBezTo>
                    <a:pt x="31023" y="340717"/>
                    <a:pt x="66006" y="345997"/>
                    <a:pt x="95048" y="328176"/>
                  </a:cubicBezTo>
                  <a:cubicBezTo>
                    <a:pt x="122111" y="311014"/>
                    <a:pt x="158414" y="291213"/>
                    <a:pt x="189437" y="301773"/>
                  </a:cubicBezTo>
                  <a:cubicBezTo>
                    <a:pt x="228380" y="314975"/>
                    <a:pt x="279204" y="327516"/>
                    <a:pt x="318808" y="337417"/>
                  </a:cubicBezTo>
                  <a:lnTo>
                    <a:pt x="324088" y="161181"/>
                  </a:lnTo>
                  <a:lnTo>
                    <a:pt x="335309" y="24549"/>
                  </a:lnTo>
                  <a:close/>
                </a:path>
              </a:pathLst>
            </a:custGeom>
            <a:solidFill>
              <a:schemeClr val="bg1">
                <a:lumMod val="85000"/>
              </a:schemeClr>
            </a:solidFill>
            <a:ln w="659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F37F7263-E08C-4849-AC6E-3201F42A1A7C}"/>
                </a:ext>
              </a:extLst>
            </p:cNvPr>
            <p:cNvSpPr/>
            <p:nvPr/>
          </p:nvSpPr>
          <p:spPr>
            <a:xfrm>
              <a:off x="1343086" y="6226990"/>
              <a:ext cx="744560" cy="454775"/>
            </a:xfrm>
            <a:custGeom>
              <a:avLst/>
              <a:gdLst>
                <a:gd name="connsiteX0" fmla="*/ 945401 w 983694"/>
                <a:gd name="connsiteY0" fmla="*/ 155299 h 600838"/>
                <a:gd name="connsiteX1" fmla="*/ 811409 w 983694"/>
                <a:gd name="connsiteY1" fmla="*/ 71472 h 600838"/>
                <a:gd name="connsiteX2" fmla="*/ 493261 w 983694"/>
                <a:gd name="connsiteY2" fmla="*/ 10086 h 600838"/>
                <a:gd name="connsiteX3" fmla="*/ 238479 w 983694"/>
                <a:gd name="connsiteY3" fmla="*/ 105795 h 600838"/>
                <a:gd name="connsiteX4" fmla="*/ 139470 w 983694"/>
                <a:gd name="connsiteY4" fmla="*/ 115696 h 600838"/>
                <a:gd name="connsiteX5" fmla="*/ 25280 w 983694"/>
                <a:gd name="connsiteY5" fmla="*/ 132857 h 600838"/>
                <a:gd name="connsiteX6" fmla="*/ 198 w 983694"/>
                <a:gd name="connsiteY6" fmla="*/ 437144 h 600838"/>
                <a:gd name="connsiteX7" fmla="*/ 198 w 983694"/>
                <a:gd name="connsiteY7" fmla="*/ 437144 h 600838"/>
                <a:gd name="connsiteX8" fmla="*/ 198 w 983694"/>
                <a:gd name="connsiteY8" fmla="*/ 437144 h 600838"/>
                <a:gd name="connsiteX9" fmla="*/ 21320 w 983694"/>
                <a:gd name="connsiteY9" fmla="*/ 451005 h 600838"/>
                <a:gd name="connsiteX10" fmla="*/ 272142 w 983694"/>
                <a:gd name="connsiteY10" fmla="*/ 549354 h 600838"/>
                <a:gd name="connsiteX11" fmla="*/ 351349 w 983694"/>
                <a:gd name="connsiteY11" fmla="*/ 580377 h 600838"/>
                <a:gd name="connsiteX12" fmla="*/ 411414 w 983694"/>
                <a:gd name="connsiteY12" fmla="*/ 596218 h 600838"/>
                <a:gd name="connsiteX13" fmla="*/ 783026 w 983694"/>
                <a:gd name="connsiteY13" fmla="*/ 600838 h 600838"/>
                <a:gd name="connsiteX14" fmla="*/ 822630 w 983694"/>
                <a:gd name="connsiteY14" fmla="*/ 583677 h 600838"/>
                <a:gd name="connsiteX15" fmla="*/ 952661 w 983694"/>
                <a:gd name="connsiteY15" fmla="*/ 435164 h 600838"/>
                <a:gd name="connsiteX16" fmla="*/ 978404 w 983694"/>
                <a:gd name="connsiteY16" fmla="*/ 390280 h 600838"/>
                <a:gd name="connsiteX17" fmla="*/ 983684 w 983694"/>
                <a:gd name="connsiteY17" fmla="*/ 218005 h 600838"/>
                <a:gd name="connsiteX18" fmla="*/ 945401 w 983694"/>
                <a:gd name="connsiteY18" fmla="*/ 155299 h 600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83694" h="600838">
                  <a:moveTo>
                    <a:pt x="945401" y="155299"/>
                  </a:moveTo>
                  <a:cubicBezTo>
                    <a:pt x="900517" y="127577"/>
                    <a:pt x="856953" y="97874"/>
                    <a:pt x="811409" y="71472"/>
                  </a:cubicBezTo>
                  <a:cubicBezTo>
                    <a:pt x="713060" y="14707"/>
                    <a:pt x="608111" y="-17636"/>
                    <a:pt x="493261" y="10086"/>
                  </a:cubicBezTo>
                  <a:cubicBezTo>
                    <a:pt x="404153" y="31208"/>
                    <a:pt x="320326" y="65531"/>
                    <a:pt x="238479" y="105795"/>
                  </a:cubicBezTo>
                  <a:cubicBezTo>
                    <a:pt x="206796" y="118996"/>
                    <a:pt x="172473" y="110415"/>
                    <a:pt x="139470" y="115696"/>
                  </a:cubicBezTo>
                  <a:cubicBezTo>
                    <a:pt x="101847" y="121636"/>
                    <a:pt x="63563" y="132857"/>
                    <a:pt x="25280" y="132857"/>
                  </a:cubicBezTo>
                  <a:cubicBezTo>
                    <a:pt x="11419" y="132857"/>
                    <a:pt x="-1782" y="424603"/>
                    <a:pt x="198" y="437144"/>
                  </a:cubicBezTo>
                  <a:cubicBezTo>
                    <a:pt x="198" y="437144"/>
                    <a:pt x="198" y="437144"/>
                    <a:pt x="198" y="437144"/>
                  </a:cubicBezTo>
                  <a:cubicBezTo>
                    <a:pt x="198" y="437144"/>
                    <a:pt x="198" y="437144"/>
                    <a:pt x="198" y="437144"/>
                  </a:cubicBezTo>
                  <a:cubicBezTo>
                    <a:pt x="4818" y="445725"/>
                    <a:pt x="13399" y="448365"/>
                    <a:pt x="21320" y="451005"/>
                  </a:cubicBezTo>
                  <a:cubicBezTo>
                    <a:pt x="105147" y="483348"/>
                    <a:pt x="188974" y="516351"/>
                    <a:pt x="272142" y="549354"/>
                  </a:cubicBezTo>
                  <a:cubicBezTo>
                    <a:pt x="298544" y="559915"/>
                    <a:pt x="324946" y="570476"/>
                    <a:pt x="351349" y="580377"/>
                  </a:cubicBezTo>
                  <a:cubicBezTo>
                    <a:pt x="370490" y="587637"/>
                    <a:pt x="389632" y="596218"/>
                    <a:pt x="411414" y="596218"/>
                  </a:cubicBezTo>
                  <a:cubicBezTo>
                    <a:pt x="535505" y="596878"/>
                    <a:pt x="658936" y="598858"/>
                    <a:pt x="783026" y="600838"/>
                  </a:cubicBezTo>
                  <a:cubicBezTo>
                    <a:pt x="799528" y="600838"/>
                    <a:pt x="811409" y="596878"/>
                    <a:pt x="822630" y="583677"/>
                  </a:cubicBezTo>
                  <a:cubicBezTo>
                    <a:pt x="865534" y="533513"/>
                    <a:pt x="909098" y="484008"/>
                    <a:pt x="952661" y="435164"/>
                  </a:cubicBezTo>
                  <a:cubicBezTo>
                    <a:pt x="964542" y="421963"/>
                    <a:pt x="973783" y="407441"/>
                    <a:pt x="978404" y="390280"/>
                  </a:cubicBezTo>
                  <a:cubicBezTo>
                    <a:pt x="963882" y="353977"/>
                    <a:pt x="983684" y="243747"/>
                    <a:pt x="983684" y="218005"/>
                  </a:cubicBezTo>
                  <a:cubicBezTo>
                    <a:pt x="984344" y="218665"/>
                    <a:pt x="955302" y="161900"/>
                    <a:pt x="945401" y="155299"/>
                  </a:cubicBezTo>
                  <a:close/>
                </a:path>
              </a:pathLst>
            </a:custGeom>
            <a:solidFill>
              <a:srgbClr val="FEC88A"/>
            </a:solidFill>
            <a:ln w="342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0" name="Freeform: Shape 19">
              <a:extLst>
                <a:ext uri="{FF2B5EF4-FFF2-40B4-BE49-F238E27FC236}">
                  <a16:creationId xmlns:a16="http://schemas.microsoft.com/office/drawing/2014/main" id="{E7511244-78FF-4547-96A0-2B3DEA875E7D}"/>
                </a:ext>
              </a:extLst>
            </p:cNvPr>
            <p:cNvSpPr/>
            <p:nvPr/>
          </p:nvSpPr>
          <p:spPr>
            <a:xfrm>
              <a:off x="1351230" y="6226990"/>
              <a:ext cx="741474" cy="184687"/>
            </a:xfrm>
            <a:custGeom>
              <a:avLst/>
              <a:gdLst>
                <a:gd name="connsiteX0" fmla="*/ 937942 w 979617"/>
                <a:gd name="connsiteY0" fmla="*/ 155299 h 244005"/>
                <a:gd name="connsiteX1" fmla="*/ 803951 w 979617"/>
                <a:gd name="connsiteY1" fmla="*/ 71472 h 244005"/>
                <a:gd name="connsiteX2" fmla="*/ 485803 w 979617"/>
                <a:gd name="connsiteY2" fmla="*/ 10086 h 244005"/>
                <a:gd name="connsiteX3" fmla="*/ 231020 w 979617"/>
                <a:gd name="connsiteY3" fmla="*/ 105795 h 244005"/>
                <a:gd name="connsiteX4" fmla="*/ 132012 w 979617"/>
                <a:gd name="connsiteY4" fmla="*/ 115696 h 244005"/>
                <a:gd name="connsiteX5" fmla="*/ 11221 w 979617"/>
                <a:gd name="connsiteY5" fmla="*/ 125597 h 244005"/>
                <a:gd name="connsiteX6" fmla="*/ 0 w 979617"/>
                <a:gd name="connsiteY6" fmla="*/ 237146 h 244005"/>
                <a:gd name="connsiteX7" fmla="*/ 686460 w 979617"/>
                <a:gd name="connsiteY7" fmla="*/ 243087 h 244005"/>
                <a:gd name="connsiteX8" fmla="*/ 877877 w 979617"/>
                <a:gd name="connsiteY8" fmla="*/ 242427 h 244005"/>
                <a:gd name="connsiteX9" fmla="*/ 976886 w 979617"/>
                <a:gd name="connsiteY9" fmla="*/ 218665 h 244005"/>
                <a:gd name="connsiteX10" fmla="*/ 976886 w 979617"/>
                <a:gd name="connsiteY10" fmla="*/ 218665 h 244005"/>
                <a:gd name="connsiteX11" fmla="*/ 976886 w 979617"/>
                <a:gd name="connsiteY11" fmla="*/ 218665 h 244005"/>
                <a:gd name="connsiteX12" fmla="*/ 937942 w 979617"/>
                <a:gd name="connsiteY12" fmla="*/ 155299 h 244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79617" h="244005">
                  <a:moveTo>
                    <a:pt x="937942" y="155299"/>
                  </a:moveTo>
                  <a:cubicBezTo>
                    <a:pt x="893058" y="127577"/>
                    <a:pt x="849494" y="97874"/>
                    <a:pt x="803951" y="71472"/>
                  </a:cubicBezTo>
                  <a:cubicBezTo>
                    <a:pt x="705602" y="14707"/>
                    <a:pt x="600653" y="-17636"/>
                    <a:pt x="485803" y="10086"/>
                  </a:cubicBezTo>
                  <a:cubicBezTo>
                    <a:pt x="396695" y="31208"/>
                    <a:pt x="312867" y="65531"/>
                    <a:pt x="231020" y="105795"/>
                  </a:cubicBezTo>
                  <a:cubicBezTo>
                    <a:pt x="199338" y="118996"/>
                    <a:pt x="165014" y="110415"/>
                    <a:pt x="132012" y="115696"/>
                  </a:cubicBezTo>
                  <a:cubicBezTo>
                    <a:pt x="94388" y="121636"/>
                    <a:pt x="50164" y="122957"/>
                    <a:pt x="11221" y="125597"/>
                  </a:cubicBezTo>
                  <a:cubicBezTo>
                    <a:pt x="11221" y="142758"/>
                    <a:pt x="4620" y="183022"/>
                    <a:pt x="0" y="237146"/>
                  </a:cubicBezTo>
                  <a:cubicBezTo>
                    <a:pt x="205278" y="233186"/>
                    <a:pt x="480522" y="247707"/>
                    <a:pt x="686460" y="243087"/>
                  </a:cubicBezTo>
                  <a:cubicBezTo>
                    <a:pt x="742565" y="241767"/>
                    <a:pt x="821772" y="245727"/>
                    <a:pt x="877877" y="242427"/>
                  </a:cubicBezTo>
                  <a:cubicBezTo>
                    <a:pt x="905599" y="241107"/>
                    <a:pt x="969625" y="206124"/>
                    <a:pt x="976886" y="218665"/>
                  </a:cubicBezTo>
                  <a:cubicBezTo>
                    <a:pt x="976886" y="218665"/>
                    <a:pt x="976886" y="218665"/>
                    <a:pt x="976886" y="218665"/>
                  </a:cubicBezTo>
                  <a:cubicBezTo>
                    <a:pt x="976886" y="218665"/>
                    <a:pt x="976886" y="218665"/>
                    <a:pt x="976886" y="218665"/>
                  </a:cubicBezTo>
                  <a:cubicBezTo>
                    <a:pt x="990747" y="200183"/>
                    <a:pt x="947843" y="161900"/>
                    <a:pt x="937942" y="155299"/>
                  </a:cubicBezTo>
                  <a:close/>
                </a:path>
              </a:pathLst>
            </a:custGeom>
            <a:solidFill>
              <a:srgbClr val="FEAB77"/>
            </a:solidFill>
            <a:ln w="342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grpSp>
      <p:sp>
        <p:nvSpPr>
          <p:cNvPr id="23" name="TextBox 22">
            <a:extLst>
              <a:ext uri="{FF2B5EF4-FFF2-40B4-BE49-F238E27FC236}">
                <a16:creationId xmlns:a16="http://schemas.microsoft.com/office/drawing/2014/main" id="{EA32FAF5-632C-4FE0-843D-980BE89DE35B}"/>
              </a:ext>
            </a:extLst>
          </p:cNvPr>
          <p:cNvSpPr txBox="1"/>
          <p:nvPr/>
        </p:nvSpPr>
        <p:spPr>
          <a:xfrm>
            <a:off x="7285135" y="1845138"/>
            <a:ext cx="4073313" cy="1107996"/>
          </a:xfrm>
          <a:prstGeom prst="rect">
            <a:avLst/>
          </a:prstGeom>
          <a:noFill/>
        </p:spPr>
        <p:txBody>
          <a:bodyPr wrap="square" lIns="36000" tIns="0" rIns="36000" bIns="0" rtlCol="0">
            <a:spAutoFit/>
          </a:bodyPr>
          <a:lstStyle/>
          <a:p>
            <a:pPr algn="r"/>
            <a:r>
              <a:rPr lang="en-US" altLang="ko-KR" sz="2400" b="1" dirty="0">
                <a:solidFill>
                  <a:schemeClr val="tx1">
                    <a:lumMod val="75000"/>
                    <a:lumOff val="25000"/>
                  </a:schemeClr>
                </a:solidFill>
                <a:cs typeface="Arial" pitchFamily="34" charset="0"/>
              </a:rPr>
              <a:t>We Create</a:t>
            </a:r>
          </a:p>
          <a:p>
            <a:pPr algn="r"/>
            <a:r>
              <a:rPr lang="en-US" altLang="ko-KR" sz="2400" b="1" dirty="0">
                <a:solidFill>
                  <a:schemeClr val="tx1">
                    <a:lumMod val="75000"/>
                    <a:lumOff val="25000"/>
                  </a:schemeClr>
                </a:solidFill>
                <a:cs typeface="Arial" pitchFamily="34" charset="0"/>
              </a:rPr>
              <a:t>Quality Professional </a:t>
            </a:r>
          </a:p>
          <a:p>
            <a:pPr algn="r"/>
            <a:r>
              <a:rPr lang="en-US" altLang="ko-KR" sz="2400" b="1" dirty="0">
                <a:solidFill>
                  <a:schemeClr val="tx1">
                    <a:lumMod val="75000"/>
                    <a:lumOff val="25000"/>
                  </a:schemeClr>
                </a:solidFill>
                <a:cs typeface="Arial" pitchFamily="34" charset="0"/>
              </a:rPr>
              <a:t>PPT Presentation</a:t>
            </a:r>
            <a:endParaRPr lang="ko-KR" altLang="en-US" sz="2400" b="1" dirty="0">
              <a:solidFill>
                <a:schemeClr val="tx1">
                  <a:lumMod val="75000"/>
                  <a:lumOff val="25000"/>
                </a:schemeClr>
              </a:solidFill>
              <a:cs typeface="Arial" pitchFamily="34" charset="0"/>
            </a:endParaRPr>
          </a:p>
        </p:txBody>
      </p:sp>
      <p:sp>
        <p:nvSpPr>
          <p:cNvPr id="24" name="TextBox 23">
            <a:extLst>
              <a:ext uri="{FF2B5EF4-FFF2-40B4-BE49-F238E27FC236}">
                <a16:creationId xmlns:a16="http://schemas.microsoft.com/office/drawing/2014/main" id="{4863721E-B011-4169-8004-ADA79FC90FF6}"/>
              </a:ext>
            </a:extLst>
          </p:cNvPr>
          <p:cNvSpPr txBox="1"/>
          <p:nvPr/>
        </p:nvSpPr>
        <p:spPr>
          <a:xfrm>
            <a:off x="7285135" y="3093826"/>
            <a:ext cx="4073313" cy="1384995"/>
          </a:xfrm>
          <a:prstGeom prst="rect">
            <a:avLst/>
          </a:prstGeom>
          <a:noFill/>
        </p:spPr>
        <p:txBody>
          <a:bodyPr wrap="square" rtlCol="0">
            <a:spAutoFit/>
          </a:bodyPr>
          <a:lstStyle/>
          <a:p>
            <a:pPr algn="r"/>
            <a:r>
              <a:rPr lang="en-US" altLang="ko-KR" sz="1200" dirty="0">
                <a:solidFill>
                  <a:schemeClr val="tx1">
                    <a:lumMod val="75000"/>
                    <a:lumOff val="25000"/>
                  </a:schemeClr>
                </a:solidFill>
                <a:cs typeface="Arial" pitchFamily="34" charset="0"/>
              </a:rPr>
              <a:t>Example Text : Get a modern PowerPoint  Presentation that is beautifully designed. I hope and I believe that this Template will your Time, Money and Reputation. You can simply impress your audience and add a unique zing.</a:t>
            </a:r>
          </a:p>
          <a:p>
            <a:pPr algn="r"/>
            <a:endParaRPr lang="en-US" altLang="ko-KR" sz="1200" dirty="0">
              <a:solidFill>
                <a:schemeClr val="tx1">
                  <a:lumMod val="75000"/>
                  <a:lumOff val="25000"/>
                </a:schemeClr>
              </a:solidFill>
              <a:cs typeface="Arial" pitchFamily="34" charset="0"/>
            </a:endParaRPr>
          </a:p>
          <a:p>
            <a:pPr algn="r"/>
            <a:r>
              <a:rPr lang="en-US" altLang="ko-KR" sz="1200" dirty="0">
                <a:solidFill>
                  <a:schemeClr val="tx1">
                    <a:lumMod val="75000"/>
                    <a:lumOff val="25000"/>
                  </a:schemeClr>
                </a:solidFill>
                <a:cs typeface="Arial" pitchFamily="34" charset="0"/>
              </a:rPr>
              <a:t>You can simply impress your audience and add a unique zing and appeal to your Presentations. </a:t>
            </a:r>
          </a:p>
        </p:txBody>
      </p:sp>
      <p:sp>
        <p:nvSpPr>
          <p:cNvPr id="25" name="Rounded Rectangle 4">
            <a:extLst>
              <a:ext uri="{FF2B5EF4-FFF2-40B4-BE49-F238E27FC236}">
                <a16:creationId xmlns:a16="http://schemas.microsoft.com/office/drawing/2014/main" id="{D6845E28-7E7E-4AE5-9F85-44842BB615F5}"/>
              </a:ext>
            </a:extLst>
          </p:cNvPr>
          <p:cNvSpPr/>
          <p:nvPr/>
        </p:nvSpPr>
        <p:spPr>
          <a:xfrm>
            <a:off x="9918448" y="4934973"/>
            <a:ext cx="1440000" cy="1368000"/>
          </a:xfrm>
          <a:prstGeom prst="roundRect">
            <a:avLst>
              <a:gd name="adj" fmla="val 8843"/>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6" name="Rounded Rectangle 6">
            <a:extLst>
              <a:ext uri="{FF2B5EF4-FFF2-40B4-BE49-F238E27FC236}">
                <a16:creationId xmlns:a16="http://schemas.microsoft.com/office/drawing/2014/main" id="{653E78D7-E76C-42AD-B73A-17253F48B177}"/>
              </a:ext>
            </a:extLst>
          </p:cNvPr>
          <p:cNvSpPr/>
          <p:nvPr/>
        </p:nvSpPr>
        <p:spPr>
          <a:xfrm>
            <a:off x="8072352" y="4934973"/>
            <a:ext cx="1440000" cy="1368000"/>
          </a:xfrm>
          <a:prstGeom prst="roundRect">
            <a:avLst>
              <a:gd name="adj" fmla="val 8843"/>
            </a:avLst>
          </a:prstGeom>
          <a:solidFill>
            <a:schemeClr val="accent2"/>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7" name="Rounded Rectangle 8">
            <a:extLst>
              <a:ext uri="{FF2B5EF4-FFF2-40B4-BE49-F238E27FC236}">
                <a16:creationId xmlns:a16="http://schemas.microsoft.com/office/drawing/2014/main" id="{1EC16D86-538C-4BBC-9A76-4899DDAE84CC}"/>
              </a:ext>
            </a:extLst>
          </p:cNvPr>
          <p:cNvSpPr/>
          <p:nvPr/>
        </p:nvSpPr>
        <p:spPr>
          <a:xfrm>
            <a:off x="6226257" y="4934973"/>
            <a:ext cx="1440000" cy="1368000"/>
          </a:xfrm>
          <a:prstGeom prst="roundRect">
            <a:avLst>
              <a:gd name="adj" fmla="val 8843"/>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8" name="TextBox 27">
            <a:extLst>
              <a:ext uri="{FF2B5EF4-FFF2-40B4-BE49-F238E27FC236}">
                <a16:creationId xmlns:a16="http://schemas.microsoft.com/office/drawing/2014/main" id="{63F3BA39-56C8-4E48-B3E5-3B594CF8A7F8}"/>
              </a:ext>
            </a:extLst>
          </p:cNvPr>
          <p:cNvSpPr txBox="1"/>
          <p:nvPr/>
        </p:nvSpPr>
        <p:spPr>
          <a:xfrm>
            <a:off x="6365943" y="5689011"/>
            <a:ext cx="1160631" cy="461665"/>
          </a:xfrm>
          <a:prstGeom prst="rect">
            <a:avLst/>
          </a:prstGeom>
          <a:noFill/>
        </p:spPr>
        <p:txBody>
          <a:bodyPr wrap="square" rtlCol="0">
            <a:spAutoFit/>
          </a:bodyPr>
          <a:lstStyle/>
          <a:p>
            <a:pPr algn="ctr"/>
            <a:r>
              <a:rPr lang="en-US" altLang="ko-KR" sz="1200" b="1" dirty="0">
                <a:solidFill>
                  <a:schemeClr val="tx1">
                    <a:lumMod val="75000"/>
                    <a:lumOff val="25000"/>
                  </a:schemeClr>
                </a:solidFill>
                <a:cs typeface="Arial" pitchFamily="34" charset="0"/>
              </a:rPr>
              <a:t>PowerPoint  Presentation</a:t>
            </a:r>
            <a:endParaRPr lang="ko-KR" altLang="en-US" sz="1200" b="1" dirty="0">
              <a:solidFill>
                <a:schemeClr val="tx1">
                  <a:lumMod val="75000"/>
                  <a:lumOff val="25000"/>
                </a:schemeClr>
              </a:solidFill>
              <a:cs typeface="Arial" pitchFamily="34" charset="0"/>
            </a:endParaRPr>
          </a:p>
        </p:txBody>
      </p:sp>
      <p:sp>
        <p:nvSpPr>
          <p:cNvPr id="29" name="TextBox 28">
            <a:extLst>
              <a:ext uri="{FF2B5EF4-FFF2-40B4-BE49-F238E27FC236}">
                <a16:creationId xmlns:a16="http://schemas.microsoft.com/office/drawing/2014/main" id="{C5151A26-88FA-458A-AD65-93BBA0808D48}"/>
              </a:ext>
            </a:extLst>
          </p:cNvPr>
          <p:cNvSpPr txBox="1"/>
          <p:nvPr/>
        </p:nvSpPr>
        <p:spPr>
          <a:xfrm>
            <a:off x="8212039" y="5689011"/>
            <a:ext cx="1160631" cy="461665"/>
          </a:xfrm>
          <a:prstGeom prst="rect">
            <a:avLst/>
          </a:prstGeom>
          <a:noFill/>
        </p:spPr>
        <p:txBody>
          <a:bodyPr wrap="square" rtlCol="0">
            <a:spAutoFit/>
          </a:bodyPr>
          <a:lstStyle/>
          <a:p>
            <a:pPr algn="ctr"/>
            <a:r>
              <a:rPr lang="en-US" altLang="ko-KR" sz="1200" b="1" dirty="0">
                <a:solidFill>
                  <a:schemeClr val="bg1"/>
                </a:solidFill>
                <a:cs typeface="Arial" pitchFamily="34" charset="0"/>
              </a:rPr>
              <a:t>PowerPoint  Presentation</a:t>
            </a:r>
            <a:endParaRPr lang="ko-KR" altLang="en-US" sz="1200" b="1" dirty="0">
              <a:solidFill>
                <a:schemeClr val="bg1"/>
              </a:solidFill>
              <a:cs typeface="Arial" pitchFamily="34" charset="0"/>
            </a:endParaRPr>
          </a:p>
        </p:txBody>
      </p:sp>
      <p:sp>
        <p:nvSpPr>
          <p:cNvPr id="30" name="TextBox 29">
            <a:extLst>
              <a:ext uri="{FF2B5EF4-FFF2-40B4-BE49-F238E27FC236}">
                <a16:creationId xmlns:a16="http://schemas.microsoft.com/office/drawing/2014/main" id="{DDC20492-C62B-480C-8C4A-4ED7A27E3763}"/>
              </a:ext>
            </a:extLst>
          </p:cNvPr>
          <p:cNvSpPr txBox="1"/>
          <p:nvPr/>
        </p:nvSpPr>
        <p:spPr>
          <a:xfrm>
            <a:off x="10058134" y="5689011"/>
            <a:ext cx="1160631" cy="461665"/>
          </a:xfrm>
          <a:prstGeom prst="rect">
            <a:avLst/>
          </a:prstGeom>
          <a:noFill/>
        </p:spPr>
        <p:txBody>
          <a:bodyPr wrap="square" rtlCol="0">
            <a:spAutoFit/>
          </a:bodyPr>
          <a:lstStyle/>
          <a:p>
            <a:pPr algn="ctr"/>
            <a:r>
              <a:rPr lang="en-US" altLang="ko-KR" sz="1200" b="1" dirty="0">
                <a:solidFill>
                  <a:schemeClr val="tx1">
                    <a:lumMod val="75000"/>
                    <a:lumOff val="25000"/>
                  </a:schemeClr>
                </a:solidFill>
                <a:cs typeface="Arial" pitchFamily="34" charset="0"/>
              </a:rPr>
              <a:t>PowerPoint  Presentation</a:t>
            </a:r>
            <a:endParaRPr lang="ko-KR" altLang="en-US" sz="1200" b="1" dirty="0">
              <a:solidFill>
                <a:schemeClr val="tx1">
                  <a:lumMod val="75000"/>
                  <a:lumOff val="25000"/>
                </a:schemeClr>
              </a:solidFill>
              <a:cs typeface="Arial" pitchFamily="34" charset="0"/>
            </a:endParaRPr>
          </a:p>
        </p:txBody>
      </p:sp>
      <p:sp>
        <p:nvSpPr>
          <p:cNvPr id="31" name="Trapezoid 3">
            <a:extLst>
              <a:ext uri="{FF2B5EF4-FFF2-40B4-BE49-F238E27FC236}">
                <a16:creationId xmlns:a16="http://schemas.microsoft.com/office/drawing/2014/main" id="{E0AC4E30-A909-411E-BA59-031D805A8B05}"/>
              </a:ext>
            </a:extLst>
          </p:cNvPr>
          <p:cNvSpPr/>
          <p:nvPr/>
        </p:nvSpPr>
        <p:spPr>
          <a:xfrm>
            <a:off x="8634183" y="5242563"/>
            <a:ext cx="316346" cy="322413"/>
          </a:xfrm>
          <a:custGeom>
            <a:avLst/>
            <a:gdLst/>
            <a:ahLst/>
            <a:cxnLst/>
            <a:rect l="l" t="t" r="r" b="b"/>
            <a:pathLst>
              <a:path w="3890855" h="3965475">
                <a:moveTo>
                  <a:pt x="513635" y="2426125"/>
                </a:moveTo>
                <a:lnTo>
                  <a:pt x="1518439" y="2426125"/>
                </a:lnTo>
                <a:cubicBezTo>
                  <a:pt x="1550976" y="2510415"/>
                  <a:pt x="1581900" y="2596962"/>
                  <a:pt x="1610725" y="2683637"/>
                </a:cubicBezTo>
                <a:lnTo>
                  <a:pt x="901668" y="2683637"/>
                </a:lnTo>
                <a:lnTo>
                  <a:pt x="559881" y="3707964"/>
                </a:lnTo>
                <a:lnTo>
                  <a:pt x="1917114" y="3707964"/>
                </a:lnTo>
                <a:cubicBezTo>
                  <a:pt x="1925031" y="3729959"/>
                  <a:pt x="1931702" y="3744180"/>
                  <a:pt x="1936944" y="3749452"/>
                </a:cubicBezTo>
                <a:cubicBezTo>
                  <a:pt x="1940579" y="3743065"/>
                  <a:pt x="1945876" y="3728913"/>
                  <a:pt x="1952632" y="3707964"/>
                </a:cubicBezTo>
                <a:lnTo>
                  <a:pt x="3330974" y="3707964"/>
                </a:lnTo>
                <a:lnTo>
                  <a:pt x="2989187" y="2683637"/>
                </a:lnTo>
                <a:lnTo>
                  <a:pt x="2271337" y="2683637"/>
                </a:lnTo>
                <a:cubicBezTo>
                  <a:pt x="2301469" y="2597098"/>
                  <a:pt x="2333531" y="2510572"/>
                  <a:pt x="2366939" y="2426125"/>
                </a:cubicBezTo>
                <a:lnTo>
                  <a:pt x="3377220" y="2426125"/>
                </a:lnTo>
                <a:lnTo>
                  <a:pt x="3890855" y="3965475"/>
                </a:lnTo>
                <a:lnTo>
                  <a:pt x="0" y="3965475"/>
                </a:lnTo>
                <a:close/>
                <a:moveTo>
                  <a:pt x="1936944" y="620869"/>
                </a:moveTo>
                <a:cubicBezTo>
                  <a:pt x="1782578" y="620869"/>
                  <a:pt x="1657440" y="746006"/>
                  <a:pt x="1657440" y="900372"/>
                </a:cubicBezTo>
                <a:cubicBezTo>
                  <a:pt x="1657440" y="1054738"/>
                  <a:pt x="1782578" y="1179876"/>
                  <a:pt x="1936944" y="1179876"/>
                </a:cubicBezTo>
                <a:cubicBezTo>
                  <a:pt x="2091310" y="1179876"/>
                  <a:pt x="2216447" y="1054738"/>
                  <a:pt x="2216447" y="900372"/>
                </a:cubicBezTo>
                <a:cubicBezTo>
                  <a:pt x="2216447" y="746006"/>
                  <a:pt x="2091310" y="620869"/>
                  <a:pt x="1936944" y="620869"/>
                </a:cubicBezTo>
                <a:close/>
                <a:moveTo>
                  <a:pt x="1936944" y="0"/>
                </a:moveTo>
                <a:cubicBezTo>
                  <a:pt x="2169175" y="0"/>
                  <a:pt x="2401406" y="88593"/>
                  <a:pt x="2578592" y="265779"/>
                </a:cubicBezTo>
                <a:lnTo>
                  <a:pt x="2578592" y="265780"/>
                </a:lnTo>
                <a:cubicBezTo>
                  <a:pt x="2932964" y="620153"/>
                  <a:pt x="2888999" y="1155622"/>
                  <a:pt x="2578592" y="1549077"/>
                </a:cubicBezTo>
                <a:cubicBezTo>
                  <a:pt x="2248849" y="1967039"/>
                  <a:pt x="1976153" y="3125749"/>
                  <a:pt x="1936944" y="3194660"/>
                </a:cubicBezTo>
                <a:cubicBezTo>
                  <a:pt x="1883033" y="3140450"/>
                  <a:pt x="1647095" y="1944983"/>
                  <a:pt x="1295295" y="1549076"/>
                </a:cubicBezTo>
                <a:cubicBezTo>
                  <a:pt x="962406" y="1174450"/>
                  <a:pt x="940923" y="620152"/>
                  <a:pt x="1295295" y="265779"/>
                </a:cubicBezTo>
                <a:cubicBezTo>
                  <a:pt x="1472481" y="88593"/>
                  <a:pt x="1704713" y="0"/>
                  <a:pt x="193694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solidFill>
                <a:schemeClr val="tx1"/>
              </a:solidFill>
            </a:endParaRPr>
          </a:p>
        </p:txBody>
      </p:sp>
      <p:sp>
        <p:nvSpPr>
          <p:cNvPr id="32" name="Rectangle 15">
            <a:extLst>
              <a:ext uri="{FF2B5EF4-FFF2-40B4-BE49-F238E27FC236}">
                <a16:creationId xmlns:a16="http://schemas.microsoft.com/office/drawing/2014/main" id="{E7CD94C7-4D51-4972-8C97-F4BD612AB47A}"/>
              </a:ext>
            </a:extLst>
          </p:cNvPr>
          <p:cNvSpPr/>
          <p:nvPr/>
        </p:nvSpPr>
        <p:spPr>
          <a:xfrm rot="14270044">
            <a:off x="6765745" y="5203393"/>
            <a:ext cx="361027" cy="376077"/>
          </a:xfrm>
          <a:custGeom>
            <a:avLst/>
            <a:gdLst/>
            <a:ahLst/>
            <a:cxnLst/>
            <a:rect l="l" t="t" r="r" b="b"/>
            <a:pathLst>
              <a:path w="4088964" h="4259405">
                <a:moveTo>
                  <a:pt x="1480605" y="2231940"/>
                </a:moveTo>
                <a:lnTo>
                  <a:pt x="1199818" y="2044620"/>
                </a:lnTo>
                <a:lnTo>
                  <a:pt x="761621" y="2687221"/>
                </a:lnTo>
                <a:cubicBezTo>
                  <a:pt x="501536" y="2652619"/>
                  <a:pt x="265323" y="2467912"/>
                  <a:pt x="39127" y="2272940"/>
                </a:cubicBezTo>
                <a:cubicBezTo>
                  <a:pt x="-80639" y="2070133"/>
                  <a:pt x="269496" y="1743507"/>
                  <a:pt x="374515" y="1494038"/>
                </a:cubicBezTo>
                <a:lnTo>
                  <a:pt x="93728" y="1306717"/>
                </a:lnTo>
                <a:lnTo>
                  <a:pt x="1091841" y="1312633"/>
                </a:lnTo>
                <a:close/>
                <a:moveTo>
                  <a:pt x="2759566" y="226796"/>
                </a:moveTo>
                <a:cubicBezTo>
                  <a:pt x="2331051" y="377379"/>
                  <a:pt x="2150002" y="492309"/>
                  <a:pt x="1991062" y="643648"/>
                </a:cubicBezTo>
                <a:lnTo>
                  <a:pt x="1463599" y="1446568"/>
                </a:lnTo>
                <a:lnTo>
                  <a:pt x="610317" y="909936"/>
                </a:lnTo>
                <a:cubicBezTo>
                  <a:pt x="810411" y="627556"/>
                  <a:pt x="1020899" y="239191"/>
                  <a:pt x="1244930" y="61882"/>
                </a:cubicBezTo>
                <a:cubicBezTo>
                  <a:pt x="1491876" y="-75367"/>
                  <a:pt x="1697752" y="31605"/>
                  <a:pt x="2759566" y="226796"/>
                </a:cubicBezTo>
                <a:close/>
                <a:moveTo>
                  <a:pt x="1722488" y="3820535"/>
                </a:moveTo>
                <a:cubicBezTo>
                  <a:pt x="1376925" y="3801485"/>
                  <a:pt x="936112" y="3830060"/>
                  <a:pt x="666750" y="3734810"/>
                </a:cubicBezTo>
                <a:cubicBezTo>
                  <a:pt x="419100" y="3598835"/>
                  <a:pt x="400050" y="3367610"/>
                  <a:pt x="0" y="2364860"/>
                </a:cubicBezTo>
                <a:cubicBezTo>
                  <a:pt x="355600" y="2647435"/>
                  <a:pt x="549276" y="2739510"/>
                  <a:pt x="762000" y="2793485"/>
                </a:cubicBezTo>
                <a:lnTo>
                  <a:pt x="1722487" y="2812535"/>
                </a:lnTo>
                <a:close/>
                <a:moveTo>
                  <a:pt x="3605396" y="869465"/>
                </a:moveTo>
                <a:lnTo>
                  <a:pt x="3069019" y="1711228"/>
                </a:lnTo>
                <a:lnTo>
                  <a:pt x="2083849" y="1550906"/>
                </a:lnTo>
                <a:lnTo>
                  <a:pt x="2391902" y="1412941"/>
                </a:lnTo>
                <a:lnTo>
                  <a:pt x="2081217" y="699900"/>
                </a:lnTo>
                <a:cubicBezTo>
                  <a:pt x="2248971" y="498156"/>
                  <a:pt x="2531081" y="396532"/>
                  <a:pt x="2816547" y="308854"/>
                </a:cubicBezTo>
                <a:cubicBezTo>
                  <a:pt x="3051986" y="315439"/>
                  <a:pt x="3142075" y="785719"/>
                  <a:pt x="3297344" y="1007430"/>
                </a:cubicBezTo>
                <a:close/>
                <a:moveTo>
                  <a:pt x="3222215" y="3788662"/>
                </a:moveTo>
                <a:cubicBezTo>
                  <a:pt x="3089072" y="3954283"/>
                  <a:pt x="2662122" y="3869088"/>
                  <a:pt x="2413930" y="3921936"/>
                </a:cubicBezTo>
                <a:lnTo>
                  <a:pt x="2420658" y="4259405"/>
                </a:lnTo>
                <a:lnTo>
                  <a:pt x="1855155" y="3436926"/>
                </a:lnTo>
                <a:lnTo>
                  <a:pt x="2387428" y="2592563"/>
                </a:lnTo>
                <a:lnTo>
                  <a:pt x="2394156" y="2930032"/>
                </a:lnTo>
                <a:lnTo>
                  <a:pt x="3171906" y="2922431"/>
                </a:lnTo>
                <a:cubicBezTo>
                  <a:pt x="3292132" y="3155642"/>
                  <a:pt x="3275533" y="3455038"/>
                  <a:pt x="3244786" y="3752078"/>
                </a:cubicBezTo>
                <a:cubicBezTo>
                  <a:pt x="3238662" y="3765464"/>
                  <a:pt x="3231091" y="3777620"/>
                  <a:pt x="3222215" y="3788662"/>
                </a:cubicBezTo>
                <a:close/>
                <a:moveTo>
                  <a:pt x="3948285" y="2834020"/>
                </a:moveTo>
                <a:cubicBezTo>
                  <a:pt x="3833022" y="3018741"/>
                  <a:pt x="3639730" y="3281008"/>
                  <a:pt x="3342579" y="3731662"/>
                </a:cubicBezTo>
                <a:cubicBezTo>
                  <a:pt x="3371271" y="3278367"/>
                  <a:pt x="3336159" y="3066813"/>
                  <a:pt x="3258895" y="2861397"/>
                </a:cubicBezTo>
                <a:lnTo>
                  <a:pt x="2725671" y="2062291"/>
                </a:lnTo>
                <a:lnTo>
                  <a:pt x="3552883" y="1486284"/>
                </a:lnTo>
                <a:cubicBezTo>
                  <a:pt x="3734716" y="1780754"/>
                  <a:pt x="4010062" y="2126176"/>
                  <a:pt x="4085819" y="2401657"/>
                </a:cubicBezTo>
                <a:cubicBezTo>
                  <a:pt x="4100783" y="2542124"/>
                  <a:pt x="4063549" y="2649298"/>
                  <a:pt x="3948285" y="283402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33" name="Donut 15">
            <a:extLst>
              <a:ext uri="{FF2B5EF4-FFF2-40B4-BE49-F238E27FC236}">
                <a16:creationId xmlns:a16="http://schemas.microsoft.com/office/drawing/2014/main" id="{77337672-2745-4691-AE61-48C1BA8A0E9B}"/>
              </a:ext>
            </a:extLst>
          </p:cNvPr>
          <p:cNvSpPr/>
          <p:nvPr/>
        </p:nvSpPr>
        <p:spPr>
          <a:xfrm>
            <a:off x="10471529" y="5200577"/>
            <a:ext cx="333838" cy="335242"/>
          </a:xfrm>
          <a:custGeom>
            <a:avLst/>
            <a:gdLst/>
            <a:ahLst/>
            <a:cxnLst/>
            <a:rect l="l" t="t" r="r" b="b"/>
            <a:pathLst>
              <a:path w="3821708" h="3795110">
                <a:moveTo>
                  <a:pt x="1910854" y="903842"/>
                </a:moveTo>
                <a:lnTo>
                  <a:pt x="1793831" y="1129420"/>
                </a:lnTo>
                <a:lnTo>
                  <a:pt x="1791613" y="1129420"/>
                </a:lnTo>
                <a:lnTo>
                  <a:pt x="1791892" y="1133157"/>
                </a:lnTo>
                <a:lnTo>
                  <a:pt x="1791613" y="1133695"/>
                </a:lnTo>
                <a:lnTo>
                  <a:pt x="1791933" y="1133695"/>
                </a:lnTo>
                <a:lnTo>
                  <a:pt x="1833002" y="1683464"/>
                </a:lnTo>
                <a:cubicBezTo>
                  <a:pt x="1744939" y="1714584"/>
                  <a:pt x="1682254" y="1798749"/>
                  <a:pt x="1682254" y="1897555"/>
                </a:cubicBezTo>
                <a:cubicBezTo>
                  <a:pt x="1682254" y="2023808"/>
                  <a:pt x="1784602" y="2126156"/>
                  <a:pt x="1910855" y="2126156"/>
                </a:cubicBezTo>
                <a:cubicBezTo>
                  <a:pt x="1975561" y="2126156"/>
                  <a:pt x="2033988" y="2099273"/>
                  <a:pt x="2075304" y="2055803"/>
                </a:cubicBezTo>
                <a:lnTo>
                  <a:pt x="2443125" y="2288080"/>
                </a:lnTo>
                <a:lnTo>
                  <a:pt x="2443003" y="2288309"/>
                </a:lnTo>
                <a:lnTo>
                  <a:pt x="2443494" y="2288314"/>
                </a:lnTo>
                <a:lnTo>
                  <a:pt x="2446061" y="2289935"/>
                </a:lnTo>
                <a:lnTo>
                  <a:pt x="2446904" y="2288348"/>
                </a:lnTo>
                <a:lnTo>
                  <a:pt x="2652725" y="2290436"/>
                </a:lnTo>
                <a:lnTo>
                  <a:pt x="2535900" y="2120971"/>
                </a:lnTo>
                <a:lnTo>
                  <a:pt x="2536744" y="2119385"/>
                </a:lnTo>
                <a:lnTo>
                  <a:pt x="2533964" y="2118163"/>
                </a:lnTo>
                <a:lnTo>
                  <a:pt x="2533686" y="2117759"/>
                </a:lnTo>
                <a:lnTo>
                  <a:pt x="2533565" y="2117988"/>
                </a:lnTo>
                <a:lnTo>
                  <a:pt x="2134900" y="1942755"/>
                </a:lnTo>
                <a:cubicBezTo>
                  <a:pt x="2137918" y="1928156"/>
                  <a:pt x="2139456" y="1913035"/>
                  <a:pt x="2139456" y="1897555"/>
                </a:cubicBezTo>
                <a:cubicBezTo>
                  <a:pt x="2139456" y="1798748"/>
                  <a:pt x="2076770" y="1714583"/>
                  <a:pt x="1988706" y="1683463"/>
                </a:cubicBezTo>
                <a:lnTo>
                  <a:pt x="2029775" y="1133695"/>
                </a:lnTo>
                <a:lnTo>
                  <a:pt x="2030094" y="1133695"/>
                </a:lnTo>
                <a:lnTo>
                  <a:pt x="2029815" y="1133157"/>
                </a:lnTo>
                <a:lnTo>
                  <a:pt x="2030094" y="1129420"/>
                </a:lnTo>
                <a:lnTo>
                  <a:pt x="2027877" y="1129420"/>
                </a:lnTo>
                <a:close/>
                <a:moveTo>
                  <a:pt x="1910854" y="565406"/>
                </a:moveTo>
                <a:cubicBezTo>
                  <a:pt x="2646579" y="565406"/>
                  <a:pt x="3243002" y="1161829"/>
                  <a:pt x="3243002" y="1897554"/>
                </a:cubicBezTo>
                <a:cubicBezTo>
                  <a:pt x="3243002" y="2633279"/>
                  <a:pt x="2646579" y="3229702"/>
                  <a:pt x="1910854" y="3229702"/>
                </a:cubicBezTo>
                <a:cubicBezTo>
                  <a:pt x="1175129" y="3229702"/>
                  <a:pt x="578706" y="2633279"/>
                  <a:pt x="578706" y="1897554"/>
                </a:cubicBezTo>
                <a:cubicBezTo>
                  <a:pt x="578706" y="1161829"/>
                  <a:pt x="1175129" y="565406"/>
                  <a:pt x="1910854" y="565406"/>
                </a:cubicBezTo>
                <a:close/>
                <a:moveTo>
                  <a:pt x="1766837" y="367010"/>
                </a:moveTo>
                <a:cubicBezTo>
                  <a:pt x="1050362" y="432397"/>
                  <a:pt x="475174" y="981146"/>
                  <a:pt x="377476" y="1681610"/>
                </a:cubicBezTo>
                <a:lnTo>
                  <a:pt x="426306" y="1681610"/>
                </a:lnTo>
                <a:cubicBezTo>
                  <a:pt x="510474" y="1681610"/>
                  <a:pt x="578706" y="1746088"/>
                  <a:pt x="578706" y="1825626"/>
                </a:cubicBezTo>
                <a:cubicBezTo>
                  <a:pt x="578706" y="1905164"/>
                  <a:pt x="510474" y="1969642"/>
                  <a:pt x="426306" y="1969642"/>
                </a:cubicBezTo>
                <a:lnTo>
                  <a:pt x="364094" y="1969642"/>
                </a:lnTo>
                <a:cubicBezTo>
                  <a:pt x="398055" y="2738400"/>
                  <a:pt x="1003246" y="3359660"/>
                  <a:pt x="1769417" y="3427809"/>
                </a:cubicBezTo>
                <a:lnTo>
                  <a:pt x="1769417" y="3382101"/>
                </a:lnTo>
                <a:cubicBezTo>
                  <a:pt x="1769417" y="3297933"/>
                  <a:pt x="1833895" y="3229701"/>
                  <a:pt x="1913433" y="3229701"/>
                </a:cubicBezTo>
                <a:cubicBezTo>
                  <a:pt x="1992971" y="3229701"/>
                  <a:pt x="2057449" y="3297933"/>
                  <a:pt x="2057449" y="3382101"/>
                </a:cubicBezTo>
                <a:lnTo>
                  <a:pt x="2057449" y="3427707"/>
                </a:lnTo>
                <a:cubicBezTo>
                  <a:pt x="2804164" y="3358467"/>
                  <a:pt x="3396856" y="2764020"/>
                  <a:pt x="3455018" y="2020616"/>
                </a:cubicBezTo>
                <a:lnTo>
                  <a:pt x="3395402" y="2020616"/>
                </a:lnTo>
                <a:cubicBezTo>
                  <a:pt x="3311234" y="2020616"/>
                  <a:pt x="3243002" y="1956138"/>
                  <a:pt x="3243002" y="1876600"/>
                </a:cubicBezTo>
                <a:cubicBezTo>
                  <a:pt x="3243002" y="1797062"/>
                  <a:pt x="3311234" y="1732584"/>
                  <a:pt x="3395402" y="1732584"/>
                </a:cubicBezTo>
                <a:lnTo>
                  <a:pt x="3451747" y="1732584"/>
                </a:lnTo>
                <a:cubicBezTo>
                  <a:pt x="3374444" y="1008025"/>
                  <a:pt x="2788738" y="434055"/>
                  <a:pt x="2054869" y="367632"/>
                </a:cubicBezTo>
                <a:lnTo>
                  <a:pt x="2054869" y="407296"/>
                </a:lnTo>
                <a:cubicBezTo>
                  <a:pt x="2054869" y="491464"/>
                  <a:pt x="1990391" y="559696"/>
                  <a:pt x="1910853" y="559696"/>
                </a:cubicBezTo>
                <a:cubicBezTo>
                  <a:pt x="1831315" y="559696"/>
                  <a:pt x="1766837" y="491464"/>
                  <a:pt x="1766837" y="407296"/>
                </a:cubicBezTo>
                <a:close/>
                <a:moveTo>
                  <a:pt x="1910854" y="0"/>
                </a:moveTo>
                <a:cubicBezTo>
                  <a:pt x="2966190" y="0"/>
                  <a:pt x="3821708" y="849564"/>
                  <a:pt x="3821708" y="1897555"/>
                </a:cubicBezTo>
                <a:cubicBezTo>
                  <a:pt x="3821708" y="2945546"/>
                  <a:pt x="2966190" y="3795110"/>
                  <a:pt x="1910854" y="3795110"/>
                </a:cubicBezTo>
                <a:cubicBezTo>
                  <a:pt x="855518" y="3795110"/>
                  <a:pt x="0" y="2945546"/>
                  <a:pt x="0" y="1897555"/>
                </a:cubicBezTo>
                <a:cubicBezTo>
                  <a:pt x="0" y="849564"/>
                  <a:pt x="855518" y="0"/>
                  <a:pt x="1910854"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solidFill>
                <a:schemeClr val="tx1"/>
              </a:solidFill>
            </a:endParaRPr>
          </a:p>
        </p:txBody>
      </p:sp>
    </p:spTree>
    <p:extLst>
      <p:ext uri="{BB962C8B-B14F-4D97-AF65-F5344CB8AC3E}">
        <p14:creationId xmlns:p14="http://schemas.microsoft.com/office/powerpoint/2010/main" val="119340319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dirty="0"/>
              <a:t>Infographic Style</a:t>
            </a:r>
          </a:p>
        </p:txBody>
      </p:sp>
      <p:grpSp>
        <p:nvGrpSpPr>
          <p:cNvPr id="171" name="Group 170">
            <a:extLst>
              <a:ext uri="{FF2B5EF4-FFF2-40B4-BE49-F238E27FC236}">
                <a16:creationId xmlns:a16="http://schemas.microsoft.com/office/drawing/2014/main" id="{E4725A6B-82B3-41AD-9674-8D957B87EDF0}"/>
              </a:ext>
            </a:extLst>
          </p:cNvPr>
          <p:cNvGrpSpPr/>
          <p:nvPr/>
        </p:nvGrpSpPr>
        <p:grpSpPr>
          <a:xfrm>
            <a:off x="1062690" y="1821838"/>
            <a:ext cx="1812725" cy="1615280"/>
            <a:chOff x="1115616" y="2394020"/>
            <a:chExt cx="2449476" cy="2182675"/>
          </a:xfrm>
        </p:grpSpPr>
        <p:sp>
          <p:nvSpPr>
            <p:cNvPr id="172" name="Rectangle 9">
              <a:extLst>
                <a:ext uri="{FF2B5EF4-FFF2-40B4-BE49-F238E27FC236}">
                  <a16:creationId xmlns:a16="http://schemas.microsoft.com/office/drawing/2014/main" id="{0097F152-AB4C-4EA0-9846-CCBED055794F}"/>
                </a:ext>
              </a:extLst>
            </p:cNvPr>
            <p:cNvSpPr/>
            <p:nvPr/>
          </p:nvSpPr>
          <p:spPr>
            <a:xfrm>
              <a:off x="1115616" y="2394020"/>
              <a:ext cx="2449476" cy="1783395"/>
            </a:xfrm>
            <a:custGeom>
              <a:avLst/>
              <a:gdLst/>
              <a:ahLst/>
              <a:cxnLst/>
              <a:rect l="l" t="t" r="r" b="b"/>
              <a:pathLst>
                <a:path w="2449476" h="1783395">
                  <a:moveTo>
                    <a:pt x="1265719" y="0"/>
                  </a:moveTo>
                  <a:cubicBezTo>
                    <a:pt x="1424914" y="0"/>
                    <a:pt x="1561903" y="95083"/>
                    <a:pt x="1620733" y="232227"/>
                  </a:cubicBezTo>
                  <a:cubicBezTo>
                    <a:pt x="1647504" y="226520"/>
                    <a:pt x="1675250" y="223871"/>
                    <a:pt x="1703613" y="223871"/>
                  </a:cubicBezTo>
                  <a:cubicBezTo>
                    <a:pt x="1886848" y="223871"/>
                    <a:pt x="2044265" y="334409"/>
                    <a:pt x="2112477" y="492588"/>
                  </a:cubicBezTo>
                  <a:cubicBezTo>
                    <a:pt x="2303003" y="517391"/>
                    <a:pt x="2449476" y="680770"/>
                    <a:pt x="2449476" y="878358"/>
                  </a:cubicBezTo>
                  <a:lnTo>
                    <a:pt x="2448132" y="891698"/>
                  </a:lnTo>
                  <a:cubicBezTo>
                    <a:pt x="2449400" y="896101"/>
                    <a:pt x="2449476" y="900561"/>
                    <a:pt x="2449476" y="905038"/>
                  </a:cubicBezTo>
                  <a:cubicBezTo>
                    <a:pt x="2449476" y="1087146"/>
                    <a:pt x="2325055" y="1240194"/>
                    <a:pt x="2156215" y="1282389"/>
                  </a:cubicBezTo>
                  <a:cubicBezTo>
                    <a:pt x="2159560" y="1295383"/>
                    <a:pt x="2160240" y="1308771"/>
                    <a:pt x="2160240" y="1322318"/>
                  </a:cubicBezTo>
                  <a:cubicBezTo>
                    <a:pt x="2160240" y="1541047"/>
                    <a:pt x="1982925" y="1718362"/>
                    <a:pt x="1764196" y="1718362"/>
                  </a:cubicBezTo>
                  <a:cubicBezTo>
                    <a:pt x="1663169" y="1718362"/>
                    <a:pt x="1570976" y="1680534"/>
                    <a:pt x="1502035" y="1617119"/>
                  </a:cubicBezTo>
                  <a:cubicBezTo>
                    <a:pt x="1432519" y="1718009"/>
                    <a:pt x="1315774" y="1783395"/>
                    <a:pt x="1183758" y="1783395"/>
                  </a:cubicBezTo>
                  <a:cubicBezTo>
                    <a:pt x="1062898" y="1783395"/>
                    <a:pt x="954838" y="1728593"/>
                    <a:pt x="884304" y="1641769"/>
                  </a:cubicBezTo>
                  <a:cubicBezTo>
                    <a:pt x="844769" y="1657131"/>
                    <a:pt x="801762" y="1664549"/>
                    <a:pt x="757023" y="1664549"/>
                  </a:cubicBezTo>
                  <a:cubicBezTo>
                    <a:pt x="546719" y="1664549"/>
                    <a:pt x="374700" y="1500631"/>
                    <a:pt x="363497" y="1293480"/>
                  </a:cubicBezTo>
                  <a:cubicBezTo>
                    <a:pt x="160301" y="1281006"/>
                    <a:pt x="0" y="1111743"/>
                    <a:pt x="0" y="905038"/>
                  </a:cubicBezTo>
                  <a:lnTo>
                    <a:pt x="1346" y="891698"/>
                  </a:lnTo>
                  <a:cubicBezTo>
                    <a:pt x="76" y="887296"/>
                    <a:pt x="0" y="882836"/>
                    <a:pt x="0" y="878358"/>
                  </a:cubicBezTo>
                  <a:cubicBezTo>
                    <a:pt x="0" y="697917"/>
                    <a:pt x="122154" y="546007"/>
                    <a:pt x="288714" y="502417"/>
                  </a:cubicBezTo>
                  <a:cubicBezTo>
                    <a:pt x="288051" y="500174"/>
                    <a:pt x="288032" y="497916"/>
                    <a:pt x="288032" y="495653"/>
                  </a:cubicBezTo>
                  <a:cubicBezTo>
                    <a:pt x="288032" y="276924"/>
                    <a:pt x="465347" y="99609"/>
                    <a:pt x="684076" y="99609"/>
                  </a:cubicBezTo>
                  <a:cubicBezTo>
                    <a:pt x="778623" y="99609"/>
                    <a:pt x="865433" y="132740"/>
                    <a:pt x="932390" y="189427"/>
                  </a:cubicBezTo>
                  <a:cubicBezTo>
                    <a:pt x="999486" y="75591"/>
                    <a:pt x="1123775" y="0"/>
                    <a:pt x="1265719" y="0"/>
                  </a:cubicBezTo>
                  <a:close/>
                </a:path>
              </a:pathLst>
            </a:custGeom>
            <a:solidFill>
              <a:schemeClr val="accent1"/>
            </a:solidFill>
            <a:ln w="666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73" name="Oval 172">
              <a:extLst>
                <a:ext uri="{FF2B5EF4-FFF2-40B4-BE49-F238E27FC236}">
                  <a16:creationId xmlns:a16="http://schemas.microsoft.com/office/drawing/2014/main" id="{19F7B907-AAC6-44A0-B806-5BBDE500A65D}"/>
                </a:ext>
              </a:extLst>
            </p:cNvPr>
            <p:cNvSpPr/>
            <p:nvPr/>
          </p:nvSpPr>
          <p:spPr>
            <a:xfrm>
              <a:off x="2501600" y="4155643"/>
              <a:ext cx="326958" cy="251677"/>
            </a:xfrm>
            <a:prstGeom prst="ellipse">
              <a:avLst/>
            </a:prstGeom>
            <a:solidFill>
              <a:schemeClr val="accent1"/>
            </a:solidFill>
            <a:ln w="666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74" name="Oval 173">
              <a:extLst>
                <a:ext uri="{FF2B5EF4-FFF2-40B4-BE49-F238E27FC236}">
                  <a16:creationId xmlns:a16="http://schemas.microsoft.com/office/drawing/2014/main" id="{8D454B94-A2A2-4BEA-859A-AD9CD06751B4}"/>
                </a:ext>
              </a:extLst>
            </p:cNvPr>
            <p:cNvSpPr/>
            <p:nvPr/>
          </p:nvSpPr>
          <p:spPr>
            <a:xfrm>
              <a:off x="2401908" y="4439979"/>
              <a:ext cx="177611" cy="136716"/>
            </a:xfrm>
            <a:prstGeom prst="ellipse">
              <a:avLst/>
            </a:prstGeom>
            <a:solidFill>
              <a:schemeClr val="accent1"/>
            </a:solidFill>
            <a:ln w="666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sp>
        <p:nvSpPr>
          <p:cNvPr id="175" name="Rounded Rectangle 10">
            <a:extLst>
              <a:ext uri="{FF2B5EF4-FFF2-40B4-BE49-F238E27FC236}">
                <a16:creationId xmlns:a16="http://schemas.microsoft.com/office/drawing/2014/main" id="{6CA0E9E4-E45F-4DFA-83CB-2D3E1B71EC33}"/>
              </a:ext>
            </a:extLst>
          </p:cNvPr>
          <p:cNvSpPr/>
          <p:nvPr/>
        </p:nvSpPr>
        <p:spPr>
          <a:xfrm>
            <a:off x="931985" y="3625022"/>
            <a:ext cx="2074135" cy="2272130"/>
          </a:xfrm>
          <a:prstGeom prst="roundRect">
            <a:avLst>
              <a:gd name="adj" fmla="val 7753"/>
            </a:avLst>
          </a:prstGeom>
          <a:solidFill>
            <a:schemeClr val="accent1"/>
          </a:solidFill>
          <a:ln w="666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76" name="TextBox 175">
            <a:extLst>
              <a:ext uri="{FF2B5EF4-FFF2-40B4-BE49-F238E27FC236}">
                <a16:creationId xmlns:a16="http://schemas.microsoft.com/office/drawing/2014/main" id="{BD26CA0B-379B-4D09-BEBE-3322496F3EB0}"/>
              </a:ext>
            </a:extLst>
          </p:cNvPr>
          <p:cNvSpPr txBox="1"/>
          <p:nvPr/>
        </p:nvSpPr>
        <p:spPr>
          <a:xfrm>
            <a:off x="1135063" y="2595121"/>
            <a:ext cx="1667976" cy="307777"/>
          </a:xfrm>
          <a:prstGeom prst="rect">
            <a:avLst/>
          </a:prstGeom>
          <a:noFill/>
        </p:spPr>
        <p:txBody>
          <a:bodyPr wrap="square" lIns="108000" rIns="108000" rtlCol="0">
            <a:spAutoFit/>
          </a:bodyPr>
          <a:lstStyle/>
          <a:p>
            <a:pPr algn="ctr"/>
            <a:r>
              <a:rPr lang="en-US" altLang="ko-KR" sz="1400" b="1" dirty="0">
                <a:solidFill>
                  <a:schemeClr val="bg1"/>
                </a:solidFill>
                <a:cs typeface="Arial" pitchFamily="34" charset="0"/>
              </a:rPr>
              <a:t>Contents Title</a:t>
            </a:r>
            <a:endParaRPr lang="ko-KR" altLang="en-US" sz="1400" b="1" dirty="0">
              <a:solidFill>
                <a:schemeClr val="bg1"/>
              </a:solidFill>
              <a:cs typeface="Arial" pitchFamily="34" charset="0"/>
            </a:endParaRPr>
          </a:p>
        </p:txBody>
      </p:sp>
      <p:grpSp>
        <p:nvGrpSpPr>
          <p:cNvPr id="177" name="그룹 3">
            <a:extLst>
              <a:ext uri="{FF2B5EF4-FFF2-40B4-BE49-F238E27FC236}">
                <a16:creationId xmlns:a16="http://schemas.microsoft.com/office/drawing/2014/main" id="{672A4C74-35F4-4793-AA78-85FCA1291455}"/>
              </a:ext>
            </a:extLst>
          </p:cNvPr>
          <p:cNvGrpSpPr/>
          <p:nvPr/>
        </p:nvGrpSpPr>
        <p:grpSpPr>
          <a:xfrm>
            <a:off x="1134631" y="3808921"/>
            <a:ext cx="1668843" cy="1921124"/>
            <a:chOff x="1134630" y="3808919"/>
            <a:chExt cx="1668843" cy="1921124"/>
          </a:xfrm>
        </p:grpSpPr>
        <p:sp>
          <p:nvSpPr>
            <p:cNvPr id="178" name="TextBox 177">
              <a:extLst>
                <a:ext uri="{FF2B5EF4-FFF2-40B4-BE49-F238E27FC236}">
                  <a16:creationId xmlns:a16="http://schemas.microsoft.com/office/drawing/2014/main" id="{227287F7-C55B-4DD8-B7E3-B40475D98581}"/>
                </a:ext>
              </a:extLst>
            </p:cNvPr>
            <p:cNvSpPr txBox="1"/>
            <p:nvPr/>
          </p:nvSpPr>
          <p:spPr>
            <a:xfrm>
              <a:off x="1139162" y="4160383"/>
              <a:ext cx="1664311" cy="1569660"/>
            </a:xfrm>
            <a:prstGeom prst="rect">
              <a:avLst/>
            </a:prstGeom>
            <a:noFill/>
          </p:spPr>
          <p:txBody>
            <a:bodyPr wrap="square" rtlCol="0">
              <a:spAutoFit/>
            </a:bodyPr>
            <a:lstStyle/>
            <a:p>
              <a:pPr algn="ctr"/>
              <a:r>
                <a:rPr lang="en-US" altLang="ko-KR" sz="1200" dirty="0">
                  <a:solidFill>
                    <a:schemeClr val="bg1"/>
                  </a:solidFill>
                  <a:ea typeface="FZShuTi" pitchFamily="2" charset="-122"/>
                  <a:cs typeface="Arial" pitchFamily="34" charset="0"/>
                </a:rPr>
                <a:t>Example Text : Get a modern PowerPoint  Presentation that is beautifully designed. I hope and I believe that this Template will your Time, Money and Reputation. </a:t>
              </a:r>
              <a:endParaRPr lang="ko-KR" altLang="en-US" sz="1200" dirty="0">
                <a:solidFill>
                  <a:schemeClr val="bg1"/>
                </a:solidFill>
                <a:cs typeface="Arial" pitchFamily="34" charset="0"/>
              </a:endParaRPr>
            </a:p>
          </p:txBody>
        </p:sp>
        <p:sp>
          <p:nvSpPr>
            <p:cNvPr id="179" name="TextBox 178">
              <a:extLst>
                <a:ext uri="{FF2B5EF4-FFF2-40B4-BE49-F238E27FC236}">
                  <a16:creationId xmlns:a16="http://schemas.microsoft.com/office/drawing/2014/main" id="{D5238083-3471-47AB-8122-E0B4C1F9A239}"/>
                </a:ext>
              </a:extLst>
            </p:cNvPr>
            <p:cNvSpPr txBox="1"/>
            <p:nvPr/>
          </p:nvSpPr>
          <p:spPr>
            <a:xfrm>
              <a:off x="1134630" y="3808919"/>
              <a:ext cx="1666411" cy="276999"/>
            </a:xfrm>
            <a:prstGeom prst="rect">
              <a:avLst/>
            </a:prstGeom>
            <a:noFill/>
          </p:spPr>
          <p:txBody>
            <a:bodyPr wrap="square" rtlCol="0">
              <a:spAutoFit/>
            </a:bodyPr>
            <a:lstStyle/>
            <a:p>
              <a:pPr algn="ctr"/>
              <a:r>
                <a:rPr lang="en-US" altLang="ko-KR" sz="1200" b="1" dirty="0">
                  <a:solidFill>
                    <a:schemeClr val="bg1"/>
                  </a:solidFill>
                  <a:ea typeface="FZShuTi" pitchFamily="2" charset="-122"/>
                  <a:cs typeface="Arial" pitchFamily="34" charset="0"/>
                </a:rPr>
                <a:t>Contents_Here</a:t>
              </a:r>
              <a:endParaRPr lang="ko-KR" altLang="en-US" sz="1200" b="1" dirty="0">
                <a:solidFill>
                  <a:schemeClr val="bg1"/>
                </a:solidFill>
                <a:cs typeface="Arial" pitchFamily="34" charset="0"/>
              </a:endParaRPr>
            </a:p>
          </p:txBody>
        </p:sp>
      </p:grpSp>
      <p:grpSp>
        <p:nvGrpSpPr>
          <p:cNvPr id="180" name="Group 179">
            <a:extLst>
              <a:ext uri="{FF2B5EF4-FFF2-40B4-BE49-F238E27FC236}">
                <a16:creationId xmlns:a16="http://schemas.microsoft.com/office/drawing/2014/main" id="{21F84695-FADF-440E-A728-577D9A140D24}"/>
              </a:ext>
            </a:extLst>
          </p:cNvPr>
          <p:cNvGrpSpPr/>
          <p:nvPr/>
        </p:nvGrpSpPr>
        <p:grpSpPr>
          <a:xfrm>
            <a:off x="3848221" y="1821838"/>
            <a:ext cx="1812725" cy="1615280"/>
            <a:chOff x="1115616" y="2394020"/>
            <a:chExt cx="2449476" cy="2182675"/>
          </a:xfrm>
        </p:grpSpPr>
        <p:sp>
          <p:nvSpPr>
            <p:cNvPr id="181" name="Rectangle 9">
              <a:extLst>
                <a:ext uri="{FF2B5EF4-FFF2-40B4-BE49-F238E27FC236}">
                  <a16:creationId xmlns:a16="http://schemas.microsoft.com/office/drawing/2014/main" id="{FC7DEE51-D29C-447A-8AA1-F70010814CD4}"/>
                </a:ext>
              </a:extLst>
            </p:cNvPr>
            <p:cNvSpPr/>
            <p:nvPr/>
          </p:nvSpPr>
          <p:spPr>
            <a:xfrm>
              <a:off x="1115616" y="2394020"/>
              <a:ext cx="2449476" cy="1783395"/>
            </a:xfrm>
            <a:custGeom>
              <a:avLst/>
              <a:gdLst/>
              <a:ahLst/>
              <a:cxnLst/>
              <a:rect l="l" t="t" r="r" b="b"/>
              <a:pathLst>
                <a:path w="2449476" h="1783395">
                  <a:moveTo>
                    <a:pt x="1265719" y="0"/>
                  </a:moveTo>
                  <a:cubicBezTo>
                    <a:pt x="1424914" y="0"/>
                    <a:pt x="1561903" y="95083"/>
                    <a:pt x="1620733" y="232227"/>
                  </a:cubicBezTo>
                  <a:cubicBezTo>
                    <a:pt x="1647504" y="226520"/>
                    <a:pt x="1675250" y="223871"/>
                    <a:pt x="1703613" y="223871"/>
                  </a:cubicBezTo>
                  <a:cubicBezTo>
                    <a:pt x="1886848" y="223871"/>
                    <a:pt x="2044265" y="334409"/>
                    <a:pt x="2112477" y="492588"/>
                  </a:cubicBezTo>
                  <a:cubicBezTo>
                    <a:pt x="2303003" y="517391"/>
                    <a:pt x="2449476" y="680770"/>
                    <a:pt x="2449476" y="878358"/>
                  </a:cubicBezTo>
                  <a:lnTo>
                    <a:pt x="2448132" y="891698"/>
                  </a:lnTo>
                  <a:cubicBezTo>
                    <a:pt x="2449400" y="896101"/>
                    <a:pt x="2449476" y="900561"/>
                    <a:pt x="2449476" y="905038"/>
                  </a:cubicBezTo>
                  <a:cubicBezTo>
                    <a:pt x="2449476" y="1087146"/>
                    <a:pt x="2325055" y="1240194"/>
                    <a:pt x="2156215" y="1282389"/>
                  </a:cubicBezTo>
                  <a:cubicBezTo>
                    <a:pt x="2159560" y="1295383"/>
                    <a:pt x="2160240" y="1308771"/>
                    <a:pt x="2160240" y="1322318"/>
                  </a:cubicBezTo>
                  <a:cubicBezTo>
                    <a:pt x="2160240" y="1541047"/>
                    <a:pt x="1982925" y="1718362"/>
                    <a:pt x="1764196" y="1718362"/>
                  </a:cubicBezTo>
                  <a:cubicBezTo>
                    <a:pt x="1663169" y="1718362"/>
                    <a:pt x="1570976" y="1680534"/>
                    <a:pt x="1502035" y="1617119"/>
                  </a:cubicBezTo>
                  <a:cubicBezTo>
                    <a:pt x="1432519" y="1718009"/>
                    <a:pt x="1315774" y="1783395"/>
                    <a:pt x="1183758" y="1783395"/>
                  </a:cubicBezTo>
                  <a:cubicBezTo>
                    <a:pt x="1062898" y="1783395"/>
                    <a:pt x="954838" y="1728593"/>
                    <a:pt x="884304" y="1641769"/>
                  </a:cubicBezTo>
                  <a:cubicBezTo>
                    <a:pt x="844769" y="1657131"/>
                    <a:pt x="801762" y="1664549"/>
                    <a:pt x="757023" y="1664549"/>
                  </a:cubicBezTo>
                  <a:cubicBezTo>
                    <a:pt x="546719" y="1664549"/>
                    <a:pt x="374700" y="1500631"/>
                    <a:pt x="363497" y="1293480"/>
                  </a:cubicBezTo>
                  <a:cubicBezTo>
                    <a:pt x="160301" y="1281006"/>
                    <a:pt x="0" y="1111743"/>
                    <a:pt x="0" y="905038"/>
                  </a:cubicBezTo>
                  <a:lnTo>
                    <a:pt x="1346" y="891698"/>
                  </a:lnTo>
                  <a:cubicBezTo>
                    <a:pt x="76" y="887296"/>
                    <a:pt x="0" y="882836"/>
                    <a:pt x="0" y="878358"/>
                  </a:cubicBezTo>
                  <a:cubicBezTo>
                    <a:pt x="0" y="697917"/>
                    <a:pt x="122154" y="546007"/>
                    <a:pt x="288714" y="502417"/>
                  </a:cubicBezTo>
                  <a:cubicBezTo>
                    <a:pt x="288051" y="500174"/>
                    <a:pt x="288032" y="497916"/>
                    <a:pt x="288032" y="495653"/>
                  </a:cubicBezTo>
                  <a:cubicBezTo>
                    <a:pt x="288032" y="276924"/>
                    <a:pt x="465347" y="99609"/>
                    <a:pt x="684076" y="99609"/>
                  </a:cubicBezTo>
                  <a:cubicBezTo>
                    <a:pt x="778623" y="99609"/>
                    <a:pt x="865433" y="132740"/>
                    <a:pt x="932390" y="189427"/>
                  </a:cubicBezTo>
                  <a:cubicBezTo>
                    <a:pt x="999486" y="75591"/>
                    <a:pt x="1123775" y="0"/>
                    <a:pt x="1265719" y="0"/>
                  </a:cubicBezTo>
                  <a:close/>
                </a:path>
              </a:pathLst>
            </a:custGeom>
            <a:solidFill>
              <a:schemeClr val="accent2"/>
            </a:solidFill>
            <a:ln w="666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82" name="Oval 181">
              <a:extLst>
                <a:ext uri="{FF2B5EF4-FFF2-40B4-BE49-F238E27FC236}">
                  <a16:creationId xmlns:a16="http://schemas.microsoft.com/office/drawing/2014/main" id="{4AEB1012-5A6B-4E70-854A-61DC8FFA17C6}"/>
                </a:ext>
              </a:extLst>
            </p:cNvPr>
            <p:cNvSpPr/>
            <p:nvPr/>
          </p:nvSpPr>
          <p:spPr>
            <a:xfrm>
              <a:off x="2501600" y="4155643"/>
              <a:ext cx="326958" cy="251677"/>
            </a:xfrm>
            <a:prstGeom prst="ellipse">
              <a:avLst/>
            </a:prstGeom>
            <a:solidFill>
              <a:schemeClr val="accent2"/>
            </a:solidFill>
            <a:ln w="666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83" name="Oval 182">
              <a:extLst>
                <a:ext uri="{FF2B5EF4-FFF2-40B4-BE49-F238E27FC236}">
                  <a16:creationId xmlns:a16="http://schemas.microsoft.com/office/drawing/2014/main" id="{43195777-174E-432D-A8D2-976B4C6701B7}"/>
                </a:ext>
              </a:extLst>
            </p:cNvPr>
            <p:cNvSpPr/>
            <p:nvPr/>
          </p:nvSpPr>
          <p:spPr>
            <a:xfrm>
              <a:off x="2401908" y="4439979"/>
              <a:ext cx="177611" cy="136716"/>
            </a:xfrm>
            <a:prstGeom prst="ellipse">
              <a:avLst/>
            </a:prstGeom>
            <a:solidFill>
              <a:schemeClr val="accent2"/>
            </a:solidFill>
            <a:ln w="666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sp>
        <p:nvSpPr>
          <p:cNvPr id="184" name="Rounded Rectangle 105">
            <a:extLst>
              <a:ext uri="{FF2B5EF4-FFF2-40B4-BE49-F238E27FC236}">
                <a16:creationId xmlns:a16="http://schemas.microsoft.com/office/drawing/2014/main" id="{0AC14DA2-3A8A-42D3-94C8-90DAD25371B4}"/>
              </a:ext>
            </a:extLst>
          </p:cNvPr>
          <p:cNvSpPr/>
          <p:nvPr/>
        </p:nvSpPr>
        <p:spPr>
          <a:xfrm>
            <a:off x="3717516" y="3625022"/>
            <a:ext cx="2074135" cy="2272130"/>
          </a:xfrm>
          <a:prstGeom prst="roundRect">
            <a:avLst>
              <a:gd name="adj" fmla="val 7753"/>
            </a:avLst>
          </a:prstGeom>
          <a:solidFill>
            <a:schemeClr val="accent2"/>
          </a:solidFill>
          <a:ln w="666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85" name="TextBox 184">
            <a:extLst>
              <a:ext uri="{FF2B5EF4-FFF2-40B4-BE49-F238E27FC236}">
                <a16:creationId xmlns:a16="http://schemas.microsoft.com/office/drawing/2014/main" id="{767CCCC3-BA36-45C0-BDF4-5D01D55C3734}"/>
              </a:ext>
            </a:extLst>
          </p:cNvPr>
          <p:cNvSpPr txBox="1"/>
          <p:nvPr/>
        </p:nvSpPr>
        <p:spPr>
          <a:xfrm>
            <a:off x="3920594" y="2595121"/>
            <a:ext cx="1667976" cy="307777"/>
          </a:xfrm>
          <a:prstGeom prst="rect">
            <a:avLst/>
          </a:prstGeom>
          <a:noFill/>
        </p:spPr>
        <p:txBody>
          <a:bodyPr wrap="square" lIns="108000" rIns="108000" rtlCol="0">
            <a:spAutoFit/>
          </a:bodyPr>
          <a:lstStyle/>
          <a:p>
            <a:pPr algn="ctr"/>
            <a:r>
              <a:rPr lang="en-US" altLang="ko-KR" sz="1400" b="1" dirty="0">
                <a:solidFill>
                  <a:schemeClr val="bg1"/>
                </a:solidFill>
                <a:cs typeface="Arial" pitchFamily="34" charset="0"/>
              </a:rPr>
              <a:t>Contents Title</a:t>
            </a:r>
            <a:endParaRPr lang="ko-KR" altLang="en-US" sz="1400" b="1" dirty="0">
              <a:solidFill>
                <a:schemeClr val="bg1"/>
              </a:solidFill>
              <a:cs typeface="Arial" pitchFamily="34" charset="0"/>
            </a:endParaRPr>
          </a:p>
        </p:txBody>
      </p:sp>
      <p:grpSp>
        <p:nvGrpSpPr>
          <p:cNvPr id="186" name="그룹 4">
            <a:extLst>
              <a:ext uri="{FF2B5EF4-FFF2-40B4-BE49-F238E27FC236}">
                <a16:creationId xmlns:a16="http://schemas.microsoft.com/office/drawing/2014/main" id="{1C7D9E7B-60F6-403E-8360-BB61B883E9A4}"/>
              </a:ext>
            </a:extLst>
          </p:cNvPr>
          <p:cNvGrpSpPr/>
          <p:nvPr/>
        </p:nvGrpSpPr>
        <p:grpSpPr>
          <a:xfrm>
            <a:off x="3920162" y="3808921"/>
            <a:ext cx="1668843" cy="1921124"/>
            <a:chOff x="3920161" y="3808919"/>
            <a:chExt cx="1668843" cy="1921124"/>
          </a:xfrm>
        </p:grpSpPr>
        <p:sp>
          <p:nvSpPr>
            <p:cNvPr id="187" name="TextBox 186">
              <a:extLst>
                <a:ext uri="{FF2B5EF4-FFF2-40B4-BE49-F238E27FC236}">
                  <a16:creationId xmlns:a16="http://schemas.microsoft.com/office/drawing/2014/main" id="{7803087E-8634-48C3-97F8-00BED51BC10F}"/>
                </a:ext>
              </a:extLst>
            </p:cNvPr>
            <p:cNvSpPr txBox="1"/>
            <p:nvPr/>
          </p:nvSpPr>
          <p:spPr>
            <a:xfrm>
              <a:off x="3924693" y="4160383"/>
              <a:ext cx="1664311" cy="1569660"/>
            </a:xfrm>
            <a:prstGeom prst="rect">
              <a:avLst/>
            </a:prstGeom>
            <a:noFill/>
          </p:spPr>
          <p:txBody>
            <a:bodyPr wrap="square" rtlCol="0">
              <a:spAutoFit/>
            </a:bodyPr>
            <a:lstStyle/>
            <a:p>
              <a:pPr algn="ctr"/>
              <a:r>
                <a:rPr lang="en-US" altLang="ko-KR" sz="1200" dirty="0">
                  <a:solidFill>
                    <a:schemeClr val="bg1"/>
                  </a:solidFill>
                  <a:ea typeface="FZShuTi" pitchFamily="2" charset="-122"/>
                  <a:cs typeface="Arial" pitchFamily="34" charset="0"/>
                </a:rPr>
                <a:t>Example Text : Get a modern PowerPoint  Presentation that is beautifully designed. I hope and I believe that this Template will your Time, Money and Reputation. </a:t>
              </a:r>
              <a:endParaRPr lang="ko-KR" altLang="en-US" sz="1200" dirty="0">
                <a:solidFill>
                  <a:schemeClr val="bg1"/>
                </a:solidFill>
                <a:cs typeface="Arial" pitchFamily="34" charset="0"/>
              </a:endParaRPr>
            </a:p>
          </p:txBody>
        </p:sp>
        <p:sp>
          <p:nvSpPr>
            <p:cNvPr id="188" name="TextBox 187">
              <a:extLst>
                <a:ext uri="{FF2B5EF4-FFF2-40B4-BE49-F238E27FC236}">
                  <a16:creationId xmlns:a16="http://schemas.microsoft.com/office/drawing/2014/main" id="{36D0D82C-18A8-4470-AD83-E26395B47762}"/>
                </a:ext>
              </a:extLst>
            </p:cNvPr>
            <p:cNvSpPr txBox="1"/>
            <p:nvPr/>
          </p:nvSpPr>
          <p:spPr>
            <a:xfrm>
              <a:off x="3920161" y="3808919"/>
              <a:ext cx="1666411" cy="276999"/>
            </a:xfrm>
            <a:prstGeom prst="rect">
              <a:avLst/>
            </a:prstGeom>
            <a:noFill/>
          </p:spPr>
          <p:txBody>
            <a:bodyPr wrap="square" rtlCol="0">
              <a:spAutoFit/>
            </a:bodyPr>
            <a:lstStyle/>
            <a:p>
              <a:pPr algn="ctr"/>
              <a:r>
                <a:rPr lang="en-US" altLang="ko-KR" sz="1200" b="1" dirty="0">
                  <a:solidFill>
                    <a:schemeClr val="bg1"/>
                  </a:solidFill>
                  <a:ea typeface="FZShuTi" pitchFamily="2" charset="-122"/>
                  <a:cs typeface="Arial" pitchFamily="34" charset="0"/>
                </a:rPr>
                <a:t>Contents_Here</a:t>
              </a:r>
              <a:endParaRPr lang="ko-KR" altLang="en-US" sz="1200" b="1" dirty="0">
                <a:solidFill>
                  <a:schemeClr val="bg1"/>
                </a:solidFill>
                <a:cs typeface="Arial" pitchFamily="34" charset="0"/>
              </a:endParaRPr>
            </a:p>
          </p:txBody>
        </p:sp>
      </p:grpSp>
      <p:grpSp>
        <p:nvGrpSpPr>
          <p:cNvPr id="189" name="Group 188">
            <a:extLst>
              <a:ext uri="{FF2B5EF4-FFF2-40B4-BE49-F238E27FC236}">
                <a16:creationId xmlns:a16="http://schemas.microsoft.com/office/drawing/2014/main" id="{2BED21DA-4D87-4E56-A380-5F4B035132F1}"/>
              </a:ext>
            </a:extLst>
          </p:cNvPr>
          <p:cNvGrpSpPr/>
          <p:nvPr/>
        </p:nvGrpSpPr>
        <p:grpSpPr>
          <a:xfrm>
            <a:off x="6633752" y="1821837"/>
            <a:ext cx="1812725" cy="1615280"/>
            <a:chOff x="1115616" y="2394020"/>
            <a:chExt cx="2449476" cy="2182675"/>
          </a:xfrm>
        </p:grpSpPr>
        <p:sp>
          <p:nvSpPr>
            <p:cNvPr id="190" name="Rectangle 9">
              <a:extLst>
                <a:ext uri="{FF2B5EF4-FFF2-40B4-BE49-F238E27FC236}">
                  <a16:creationId xmlns:a16="http://schemas.microsoft.com/office/drawing/2014/main" id="{77ACC142-B6BD-4B95-8335-90C647A1C373}"/>
                </a:ext>
              </a:extLst>
            </p:cNvPr>
            <p:cNvSpPr/>
            <p:nvPr/>
          </p:nvSpPr>
          <p:spPr>
            <a:xfrm>
              <a:off x="1115616" y="2394020"/>
              <a:ext cx="2449476" cy="1783395"/>
            </a:xfrm>
            <a:custGeom>
              <a:avLst/>
              <a:gdLst/>
              <a:ahLst/>
              <a:cxnLst/>
              <a:rect l="l" t="t" r="r" b="b"/>
              <a:pathLst>
                <a:path w="2449476" h="1783395">
                  <a:moveTo>
                    <a:pt x="1265719" y="0"/>
                  </a:moveTo>
                  <a:cubicBezTo>
                    <a:pt x="1424914" y="0"/>
                    <a:pt x="1561903" y="95083"/>
                    <a:pt x="1620733" y="232227"/>
                  </a:cubicBezTo>
                  <a:cubicBezTo>
                    <a:pt x="1647504" y="226520"/>
                    <a:pt x="1675250" y="223871"/>
                    <a:pt x="1703613" y="223871"/>
                  </a:cubicBezTo>
                  <a:cubicBezTo>
                    <a:pt x="1886848" y="223871"/>
                    <a:pt x="2044265" y="334409"/>
                    <a:pt x="2112477" y="492588"/>
                  </a:cubicBezTo>
                  <a:cubicBezTo>
                    <a:pt x="2303003" y="517391"/>
                    <a:pt x="2449476" y="680770"/>
                    <a:pt x="2449476" y="878358"/>
                  </a:cubicBezTo>
                  <a:lnTo>
                    <a:pt x="2448132" y="891698"/>
                  </a:lnTo>
                  <a:cubicBezTo>
                    <a:pt x="2449400" y="896101"/>
                    <a:pt x="2449476" y="900561"/>
                    <a:pt x="2449476" y="905038"/>
                  </a:cubicBezTo>
                  <a:cubicBezTo>
                    <a:pt x="2449476" y="1087146"/>
                    <a:pt x="2325055" y="1240194"/>
                    <a:pt x="2156215" y="1282389"/>
                  </a:cubicBezTo>
                  <a:cubicBezTo>
                    <a:pt x="2159560" y="1295383"/>
                    <a:pt x="2160240" y="1308771"/>
                    <a:pt x="2160240" y="1322318"/>
                  </a:cubicBezTo>
                  <a:cubicBezTo>
                    <a:pt x="2160240" y="1541047"/>
                    <a:pt x="1982925" y="1718362"/>
                    <a:pt x="1764196" y="1718362"/>
                  </a:cubicBezTo>
                  <a:cubicBezTo>
                    <a:pt x="1663169" y="1718362"/>
                    <a:pt x="1570976" y="1680534"/>
                    <a:pt x="1502035" y="1617119"/>
                  </a:cubicBezTo>
                  <a:cubicBezTo>
                    <a:pt x="1432519" y="1718009"/>
                    <a:pt x="1315774" y="1783395"/>
                    <a:pt x="1183758" y="1783395"/>
                  </a:cubicBezTo>
                  <a:cubicBezTo>
                    <a:pt x="1062898" y="1783395"/>
                    <a:pt x="954838" y="1728593"/>
                    <a:pt x="884304" y="1641769"/>
                  </a:cubicBezTo>
                  <a:cubicBezTo>
                    <a:pt x="844769" y="1657131"/>
                    <a:pt x="801762" y="1664549"/>
                    <a:pt x="757023" y="1664549"/>
                  </a:cubicBezTo>
                  <a:cubicBezTo>
                    <a:pt x="546719" y="1664549"/>
                    <a:pt x="374700" y="1500631"/>
                    <a:pt x="363497" y="1293480"/>
                  </a:cubicBezTo>
                  <a:cubicBezTo>
                    <a:pt x="160301" y="1281006"/>
                    <a:pt x="0" y="1111743"/>
                    <a:pt x="0" y="905038"/>
                  </a:cubicBezTo>
                  <a:lnTo>
                    <a:pt x="1346" y="891698"/>
                  </a:lnTo>
                  <a:cubicBezTo>
                    <a:pt x="76" y="887296"/>
                    <a:pt x="0" y="882836"/>
                    <a:pt x="0" y="878358"/>
                  </a:cubicBezTo>
                  <a:cubicBezTo>
                    <a:pt x="0" y="697917"/>
                    <a:pt x="122154" y="546007"/>
                    <a:pt x="288714" y="502417"/>
                  </a:cubicBezTo>
                  <a:cubicBezTo>
                    <a:pt x="288051" y="500174"/>
                    <a:pt x="288032" y="497916"/>
                    <a:pt x="288032" y="495653"/>
                  </a:cubicBezTo>
                  <a:cubicBezTo>
                    <a:pt x="288032" y="276924"/>
                    <a:pt x="465347" y="99609"/>
                    <a:pt x="684076" y="99609"/>
                  </a:cubicBezTo>
                  <a:cubicBezTo>
                    <a:pt x="778623" y="99609"/>
                    <a:pt x="865433" y="132740"/>
                    <a:pt x="932390" y="189427"/>
                  </a:cubicBezTo>
                  <a:cubicBezTo>
                    <a:pt x="999486" y="75591"/>
                    <a:pt x="1123775" y="0"/>
                    <a:pt x="1265719" y="0"/>
                  </a:cubicBezTo>
                  <a:close/>
                </a:path>
              </a:pathLst>
            </a:custGeom>
            <a:solidFill>
              <a:schemeClr val="accent3"/>
            </a:solidFill>
            <a:ln w="666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91" name="Oval 190">
              <a:extLst>
                <a:ext uri="{FF2B5EF4-FFF2-40B4-BE49-F238E27FC236}">
                  <a16:creationId xmlns:a16="http://schemas.microsoft.com/office/drawing/2014/main" id="{1DE37758-10EA-4518-926D-3AFA1B66BBB5}"/>
                </a:ext>
              </a:extLst>
            </p:cNvPr>
            <p:cNvSpPr/>
            <p:nvPr/>
          </p:nvSpPr>
          <p:spPr>
            <a:xfrm>
              <a:off x="2501600" y="4155643"/>
              <a:ext cx="326958" cy="251677"/>
            </a:xfrm>
            <a:prstGeom prst="ellipse">
              <a:avLst/>
            </a:prstGeom>
            <a:solidFill>
              <a:schemeClr val="accent3"/>
            </a:solidFill>
            <a:ln w="666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92" name="Oval 191">
              <a:extLst>
                <a:ext uri="{FF2B5EF4-FFF2-40B4-BE49-F238E27FC236}">
                  <a16:creationId xmlns:a16="http://schemas.microsoft.com/office/drawing/2014/main" id="{9A0FF8F2-9837-419A-834F-8CA4FB7320EB}"/>
                </a:ext>
              </a:extLst>
            </p:cNvPr>
            <p:cNvSpPr/>
            <p:nvPr/>
          </p:nvSpPr>
          <p:spPr>
            <a:xfrm>
              <a:off x="2401908" y="4439979"/>
              <a:ext cx="177611" cy="136716"/>
            </a:xfrm>
            <a:prstGeom prst="ellipse">
              <a:avLst/>
            </a:prstGeom>
            <a:solidFill>
              <a:schemeClr val="accent3"/>
            </a:solidFill>
            <a:ln w="666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sp>
        <p:nvSpPr>
          <p:cNvPr id="193" name="Rounded Rectangle 142">
            <a:extLst>
              <a:ext uri="{FF2B5EF4-FFF2-40B4-BE49-F238E27FC236}">
                <a16:creationId xmlns:a16="http://schemas.microsoft.com/office/drawing/2014/main" id="{2D90656B-6951-42C2-866E-1B7F2CFF82DD}"/>
              </a:ext>
            </a:extLst>
          </p:cNvPr>
          <p:cNvSpPr/>
          <p:nvPr/>
        </p:nvSpPr>
        <p:spPr>
          <a:xfrm>
            <a:off x="6503047" y="3625020"/>
            <a:ext cx="2074135" cy="2272130"/>
          </a:xfrm>
          <a:prstGeom prst="roundRect">
            <a:avLst>
              <a:gd name="adj" fmla="val 7753"/>
            </a:avLst>
          </a:prstGeom>
          <a:solidFill>
            <a:schemeClr val="accent3"/>
          </a:solidFill>
          <a:ln w="666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94" name="TextBox 193">
            <a:extLst>
              <a:ext uri="{FF2B5EF4-FFF2-40B4-BE49-F238E27FC236}">
                <a16:creationId xmlns:a16="http://schemas.microsoft.com/office/drawing/2014/main" id="{B65D651C-EBB5-4A48-8869-C965243139A1}"/>
              </a:ext>
            </a:extLst>
          </p:cNvPr>
          <p:cNvSpPr txBox="1"/>
          <p:nvPr/>
        </p:nvSpPr>
        <p:spPr>
          <a:xfrm>
            <a:off x="6706125" y="2595120"/>
            <a:ext cx="1667976" cy="307777"/>
          </a:xfrm>
          <a:prstGeom prst="rect">
            <a:avLst/>
          </a:prstGeom>
          <a:noFill/>
        </p:spPr>
        <p:txBody>
          <a:bodyPr wrap="square" lIns="108000" rIns="108000" rtlCol="0">
            <a:spAutoFit/>
          </a:bodyPr>
          <a:lstStyle/>
          <a:p>
            <a:pPr algn="ctr"/>
            <a:r>
              <a:rPr lang="en-US" altLang="ko-KR" sz="1400" b="1" dirty="0">
                <a:solidFill>
                  <a:schemeClr val="bg1"/>
                </a:solidFill>
                <a:cs typeface="Arial" pitchFamily="34" charset="0"/>
              </a:rPr>
              <a:t>Contents Title</a:t>
            </a:r>
            <a:endParaRPr lang="ko-KR" altLang="en-US" sz="1400" b="1" dirty="0">
              <a:solidFill>
                <a:schemeClr val="bg1"/>
              </a:solidFill>
              <a:cs typeface="Arial" pitchFamily="34" charset="0"/>
            </a:endParaRPr>
          </a:p>
        </p:txBody>
      </p:sp>
      <p:grpSp>
        <p:nvGrpSpPr>
          <p:cNvPr id="195" name="그룹 5">
            <a:extLst>
              <a:ext uri="{FF2B5EF4-FFF2-40B4-BE49-F238E27FC236}">
                <a16:creationId xmlns:a16="http://schemas.microsoft.com/office/drawing/2014/main" id="{C9C846B5-D7DA-4716-8216-1690AC335135}"/>
              </a:ext>
            </a:extLst>
          </p:cNvPr>
          <p:cNvGrpSpPr/>
          <p:nvPr/>
        </p:nvGrpSpPr>
        <p:grpSpPr>
          <a:xfrm>
            <a:off x="6705693" y="3808919"/>
            <a:ext cx="1668843" cy="1921123"/>
            <a:chOff x="6705692" y="3808919"/>
            <a:chExt cx="1668843" cy="1921123"/>
          </a:xfrm>
        </p:grpSpPr>
        <p:sp>
          <p:nvSpPr>
            <p:cNvPr id="196" name="TextBox 195">
              <a:extLst>
                <a:ext uri="{FF2B5EF4-FFF2-40B4-BE49-F238E27FC236}">
                  <a16:creationId xmlns:a16="http://schemas.microsoft.com/office/drawing/2014/main" id="{B935226D-29AE-4EB9-AEDB-153E72F3E53B}"/>
                </a:ext>
              </a:extLst>
            </p:cNvPr>
            <p:cNvSpPr txBox="1"/>
            <p:nvPr/>
          </p:nvSpPr>
          <p:spPr>
            <a:xfrm>
              <a:off x="6710224" y="4160382"/>
              <a:ext cx="1664311" cy="1569660"/>
            </a:xfrm>
            <a:prstGeom prst="rect">
              <a:avLst/>
            </a:prstGeom>
            <a:noFill/>
          </p:spPr>
          <p:txBody>
            <a:bodyPr wrap="square" rtlCol="0">
              <a:spAutoFit/>
            </a:bodyPr>
            <a:lstStyle/>
            <a:p>
              <a:pPr algn="ctr"/>
              <a:r>
                <a:rPr lang="en-US" altLang="ko-KR" sz="1200" dirty="0">
                  <a:solidFill>
                    <a:schemeClr val="bg1"/>
                  </a:solidFill>
                  <a:ea typeface="FZShuTi" pitchFamily="2" charset="-122"/>
                  <a:cs typeface="Arial" pitchFamily="34" charset="0"/>
                </a:rPr>
                <a:t>Example Text : Get a modern PowerPoint  Presentation that is beautifully designed. I hope and I believe that this Template will your Time, Money and Reputation. </a:t>
              </a:r>
              <a:endParaRPr lang="ko-KR" altLang="en-US" sz="1200" dirty="0">
                <a:solidFill>
                  <a:schemeClr val="bg1"/>
                </a:solidFill>
                <a:cs typeface="Arial" pitchFamily="34" charset="0"/>
              </a:endParaRPr>
            </a:p>
          </p:txBody>
        </p:sp>
        <p:sp>
          <p:nvSpPr>
            <p:cNvPr id="197" name="TextBox 196">
              <a:extLst>
                <a:ext uri="{FF2B5EF4-FFF2-40B4-BE49-F238E27FC236}">
                  <a16:creationId xmlns:a16="http://schemas.microsoft.com/office/drawing/2014/main" id="{3793235B-EE9B-4516-9DC4-F6A2BBD96712}"/>
                </a:ext>
              </a:extLst>
            </p:cNvPr>
            <p:cNvSpPr txBox="1"/>
            <p:nvPr/>
          </p:nvSpPr>
          <p:spPr>
            <a:xfrm>
              <a:off x="6705692" y="3808919"/>
              <a:ext cx="1666411" cy="276999"/>
            </a:xfrm>
            <a:prstGeom prst="rect">
              <a:avLst/>
            </a:prstGeom>
            <a:noFill/>
          </p:spPr>
          <p:txBody>
            <a:bodyPr wrap="square" rtlCol="0">
              <a:spAutoFit/>
            </a:bodyPr>
            <a:lstStyle/>
            <a:p>
              <a:pPr algn="ctr"/>
              <a:r>
                <a:rPr lang="en-US" altLang="ko-KR" sz="1200" b="1" dirty="0">
                  <a:solidFill>
                    <a:schemeClr val="bg1"/>
                  </a:solidFill>
                  <a:ea typeface="FZShuTi" pitchFamily="2" charset="-122"/>
                  <a:cs typeface="Arial" pitchFamily="34" charset="0"/>
                </a:rPr>
                <a:t>Contents_Here</a:t>
              </a:r>
              <a:endParaRPr lang="ko-KR" altLang="en-US" sz="1200" b="1" dirty="0">
                <a:solidFill>
                  <a:schemeClr val="bg1"/>
                </a:solidFill>
                <a:cs typeface="Arial" pitchFamily="34" charset="0"/>
              </a:endParaRPr>
            </a:p>
          </p:txBody>
        </p:sp>
      </p:grpSp>
      <p:grpSp>
        <p:nvGrpSpPr>
          <p:cNvPr id="198" name="Group 197">
            <a:extLst>
              <a:ext uri="{FF2B5EF4-FFF2-40B4-BE49-F238E27FC236}">
                <a16:creationId xmlns:a16="http://schemas.microsoft.com/office/drawing/2014/main" id="{8D16CEC0-5246-4F85-B81E-FD8B471D04B2}"/>
              </a:ext>
            </a:extLst>
          </p:cNvPr>
          <p:cNvGrpSpPr/>
          <p:nvPr/>
        </p:nvGrpSpPr>
        <p:grpSpPr>
          <a:xfrm>
            <a:off x="9419282" y="1821837"/>
            <a:ext cx="1812725" cy="1615280"/>
            <a:chOff x="1115616" y="2394020"/>
            <a:chExt cx="2449476" cy="2182675"/>
          </a:xfrm>
        </p:grpSpPr>
        <p:sp>
          <p:nvSpPr>
            <p:cNvPr id="199" name="Rectangle 9">
              <a:extLst>
                <a:ext uri="{FF2B5EF4-FFF2-40B4-BE49-F238E27FC236}">
                  <a16:creationId xmlns:a16="http://schemas.microsoft.com/office/drawing/2014/main" id="{0D156F55-83D3-4530-9CEA-A28D90F65E5F}"/>
                </a:ext>
              </a:extLst>
            </p:cNvPr>
            <p:cNvSpPr/>
            <p:nvPr/>
          </p:nvSpPr>
          <p:spPr>
            <a:xfrm>
              <a:off x="1115616" y="2394020"/>
              <a:ext cx="2449476" cy="1783395"/>
            </a:xfrm>
            <a:custGeom>
              <a:avLst/>
              <a:gdLst/>
              <a:ahLst/>
              <a:cxnLst/>
              <a:rect l="l" t="t" r="r" b="b"/>
              <a:pathLst>
                <a:path w="2449476" h="1783395">
                  <a:moveTo>
                    <a:pt x="1265719" y="0"/>
                  </a:moveTo>
                  <a:cubicBezTo>
                    <a:pt x="1424914" y="0"/>
                    <a:pt x="1561903" y="95083"/>
                    <a:pt x="1620733" y="232227"/>
                  </a:cubicBezTo>
                  <a:cubicBezTo>
                    <a:pt x="1647504" y="226520"/>
                    <a:pt x="1675250" y="223871"/>
                    <a:pt x="1703613" y="223871"/>
                  </a:cubicBezTo>
                  <a:cubicBezTo>
                    <a:pt x="1886848" y="223871"/>
                    <a:pt x="2044265" y="334409"/>
                    <a:pt x="2112477" y="492588"/>
                  </a:cubicBezTo>
                  <a:cubicBezTo>
                    <a:pt x="2303003" y="517391"/>
                    <a:pt x="2449476" y="680770"/>
                    <a:pt x="2449476" y="878358"/>
                  </a:cubicBezTo>
                  <a:lnTo>
                    <a:pt x="2448132" y="891698"/>
                  </a:lnTo>
                  <a:cubicBezTo>
                    <a:pt x="2449400" y="896101"/>
                    <a:pt x="2449476" y="900561"/>
                    <a:pt x="2449476" y="905038"/>
                  </a:cubicBezTo>
                  <a:cubicBezTo>
                    <a:pt x="2449476" y="1087146"/>
                    <a:pt x="2325055" y="1240194"/>
                    <a:pt x="2156215" y="1282389"/>
                  </a:cubicBezTo>
                  <a:cubicBezTo>
                    <a:pt x="2159560" y="1295383"/>
                    <a:pt x="2160240" y="1308771"/>
                    <a:pt x="2160240" y="1322318"/>
                  </a:cubicBezTo>
                  <a:cubicBezTo>
                    <a:pt x="2160240" y="1541047"/>
                    <a:pt x="1982925" y="1718362"/>
                    <a:pt x="1764196" y="1718362"/>
                  </a:cubicBezTo>
                  <a:cubicBezTo>
                    <a:pt x="1663169" y="1718362"/>
                    <a:pt x="1570976" y="1680534"/>
                    <a:pt x="1502035" y="1617119"/>
                  </a:cubicBezTo>
                  <a:cubicBezTo>
                    <a:pt x="1432519" y="1718009"/>
                    <a:pt x="1315774" y="1783395"/>
                    <a:pt x="1183758" y="1783395"/>
                  </a:cubicBezTo>
                  <a:cubicBezTo>
                    <a:pt x="1062898" y="1783395"/>
                    <a:pt x="954838" y="1728593"/>
                    <a:pt x="884304" y="1641769"/>
                  </a:cubicBezTo>
                  <a:cubicBezTo>
                    <a:pt x="844769" y="1657131"/>
                    <a:pt x="801762" y="1664549"/>
                    <a:pt x="757023" y="1664549"/>
                  </a:cubicBezTo>
                  <a:cubicBezTo>
                    <a:pt x="546719" y="1664549"/>
                    <a:pt x="374700" y="1500631"/>
                    <a:pt x="363497" y="1293480"/>
                  </a:cubicBezTo>
                  <a:cubicBezTo>
                    <a:pt x="160301" y="1281006"/>
                    <a:pt x="0" y="1111743"/>
                    <a:pt x="0" y="905038"/>
                  </a:cubicBezTo>
                  <a:lnTo>
                    <a:pt x="1346" y="891698"/>
                  </a:lnTo>
                  <a:cubicBezTo>
                    <a:pt x="76" y="887296"/>
                    <a:pt x="0" y="882836"/>
                    <a:pt x="0" y="878358"/>
                  </a:cubicBezTo>
                  <a:cubicBezTo>
                    <a:pt x="0" y="697917"/>
                    <a:pt x="122154" y="546007"/>
                    <a:pt x="288714" y="502417"/>
                  </a:cubicBezTo>
                  <a:cubicBezTo>
                    <a:pt x="288051" y="500174"/>
                    <a:pt x="288032" y="497916"/>
                    <a:pt x="288032" y="495653"/>
                  </a:cubicBezTo>
                  <a:cubicBezTo>
                    <a:pt x="288032" y="276924"/>
                    <a:pt x="465347" y="99609"/>
                    <a:pt x="684076" y="99609"/>
                  </a:cubicBezTo>
                  <a:cubicBezTo>
                    <a:pt x="778623" y="99609"/>
                    <a:pt x="865433" y="132740"/>
                    <a:pt x="932390" y="189427"/>
                  </a:cubicBezTo>
                  <a:cubicBezTo>
                    <a:pt x="999486" y="75591"/>
                    <a:pt x="1123775" y="0"/>
                    <a:pt x="1265719" y="0"/>
                  </a:cubicBezTo>
                  <a:close/>
                </a:path>
              </a:pathLst>
            </a:custGeom>
            <a:solidFill>
              <a:schemeClr val="accent4"/>
            </a:solidFill>
            <a:ln w="666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00" name="Oval 199">
              <a:extLst>
                <a:ext uri="{FF2B5EF4-FFF2-40B4-BE49-F238E27FC236}">
                  <a16:creationId xmlns:a16="http://schemas.microsoft.com/office/drawing/2014/main" id="{415FBC50-D0F0-4231-BCF2-53B21FD4E082}"/>
                </a:ext>
              </a:extLst>
            </p:cNvPr>
            <p:cNvSpPr/>
            <p:nvPr/>
          </p:nvSpPr>
          <p:spPr>
            <a:xfrm>
              <a:off x="2501600" y="4155643"/>
              <a:ext cx="326958" cy="251677"/>
            </a:xfrm>
            <a:prstGeom prst="ellipse">
              <a:avLst/>
            </a:prstGeom>
            <a:solidFill>
              <a:schemeClr val="accent4"/>
            </a:solidFill>
            <a:ln w="666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01" name="Oval 200">
              <a:extLst>
                <a:ext uri="{FF2B5EF4-FFF2-40B4-BE49-F238E27FC236}">
                  <a16:creationId xmlns:a16="http://schemas.microsoft.com/office/drawing/2014/main" id="{F855A3C8-9A25-4EFA-8597-8FEFE1641D90}"/>
                </a:ext>
              </a:extLst>
            </p:cNvPr>
            <p:cNvSpPr/>
            <p:nvPr/>
          </p:nvSpPr>
          <p:spPr>
            <a:xfrm>
              <a:off x="2401908" y="4439979"/>
              <a:ext cx="177611" cy="136716"/>
            </a:xfrm>
            <a:prstGeom prst="ellipse">
              <a:avLst/>
            </a:prstGeom>
            <a:solidFill>
              <a:schemeClr val="accent4"/>
            </a:solidFill>
            <a:ln w="666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sp>
        <p:nvSpPr>
          <p:cNvPr id="202" name="Rounded Rectangle 152">
            <a:extLst>
              <a:ext uri="{FF2B5EF4-FFF2-40B4-BE49-F238E27FC236}">
                <a16:creationId xmlns:a16="http://schemas.microsoft.com/office/drawing/2014/main" id="{C3F6DFEF-A095-41D1-A6EF-3085959269FF}"/>
              </a:ext>
            </a:extLst>
          </p:cNvPr>
          <p:cNvSpPr/>
          <p:nvPr/>
        </p:nvSpPr>
        <p:spPr>
          <a:xfrm>
            <a:off x="9288577" y="3625020"/>
            <a:ext cx="2074135" cy="2272130"/>
          </a:xfrm>
          <a:prstGeom prst="roundRect">
            <a:avLst>
              <a:gd name="adj" fmla="val 7753"/>
            </a:avLst>
          </a:prstGeom>
          <a:solidFill>
            <a:schemeClr val="accent4"/>
          </a:solidFill>
          <a:ln w="666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03" name="TextBox 202">
            <a:extLst>
              <a:ext uri="{FF2B5EF4-FFF2-40B4-BE49-F238E27FC236}">
                <a16:creationId xmlns:a16="http://schemas.microsoft.com/office/drawing/2014/main" id="{56D389A7-CFAA-4D9E-851D-A3F8F556CF5D}"/>
              </a:ext>
            </a:extLst>
          </p:cNvPr>
          <p:cNvSpPr txBox="1"/>
          <p:nvPr/>
        </p:nvSpPr>
        <p:spPr>
          <a:xfrm>
            <a:off x="9491655" y="2595120"/>
            <a:ext cx="1667976" cy="307777"/>
          </a:xfrm>
          <a:prstGeom prst="rect">
            <a:avLst/>
          </a:prstGeom>
          <a:noFill/>
        </p:spPr>
        <p:txBody>
          <a:bodyPr wrap="square" lIns="108000" rIns="108000" rtlCol="0">
            <a:spAutoFit/>
          </a:bodyPr>
          <a:lstStyle/>
          <a:p>
            <a:pPr algn="ctr"/>
            <a:r>
              <a:rPr lang="en-US" altLang="ko-KR" sz="1400" b="1" dirty="0">
                <a:solidFill>
                  <a:schemeClr val="bg1"/>
                </a:solidFill>
                <a:cs typeface="Arial" pitchFamily="34" charset="0"/>
              </a:rPr>
              <a:t>Contents Title</a:t>
            </a:r>
            <a:endParaRPr lang="ko-KR" altLang="en-US" sz="1400" b="1" dirty="0">
              <a:solidFill>
                <a:schemeClr val="bg1"/>
              </a:solidFill>
              <a:cs typeface="Arial" pitchFamily="34" charset="0"/>
            </a:endParaRPr>
          </a:p>
        </p:txBody>
      </p:sp>
      <p:grpSp>
        <p:nvGrpSpPr>
          <p:cNvPr id="204" name="그룹 6">
            <a:extLst>
              <a:ext uri="{FF2B5EF4-FFF2-40B4-BE49-F238E27FC236}">
                <a16:creationId xmlns:a16="http://schemas.microsoft.com/office/drawing/2014/main" id="{807B675E-BD5E-468D-A65D-81478833DFCF}"/>
              </a:ext>
            </a:extLst>
          </p:cNvPr>
          <p:cNvGrpSpPr/>
          <p:nvPr/>
        </p:nvGrpSpPr>
        <p:grpSpPr>
          <a:xfrm>
            <a:off x="9491223" y="3808919"/>
            <a:ext cx="1668843" cy="1921123"/>
            <a:chOff x="9491222" y="3808919"/>
            <a:chExt cx="1668843" cy="1921123"/>
          </a:xfrm>
        </p:grpSpPr>
        <p:sp>
          <p:nvSpPr>
            <p:cNvPr id="205" name="TextBox 204">
              <a:extLst>
                <a:ext uri="{FF2B5EF4-FFF2-40B4-BE49-F238E27FC236}">
                  <a16:creationId xmlns:a16="http://schemas.microsoft.com/office/drawing/2014/main" id="{EDD4CDB3-99B4-434C-953C-0166E802DD95}"/>
                </a:ext>
              </a:extLst>
            </p:cNvPr>
            <p:cNvSpPr txBox="1"/>
            <p:nvPr/>
          </p:nvSpPr>
          <p:spPr>
            <a:xfrm>
              <a:off x="9495754" y="4160382"/>
              <a:ext cx="1664311" cy="1569660"/>
            </a:xfrm>
            <a:prstGeom prst="rect">
              <a:avLst/>
            </a:prstGeom>
            <a:noFill/>
          </p:spPr>
          <p:txBody>
            <a:bodyPr wrap="square" rtlCol="0">
              <a:spAutoFit/>
            </a:bodyPr>
            <a:lstStyle/>
            <a:p>
              <a:pPr algn="ctr"/>
              <a:r>
                <a:rPr lang="en-US" altLang="ko-KR" sz="1200" dirty="0">
                  <a:solidFill>
                    <a:schemeClr val="bg1"/>
                  </a:solidFill>
                  <a:ea typeface="FZShuTi" pitchFamily="2" charset="-122"/>
                  <a:cs typeface="Arial" pitchFamily="34" charset="0"/>
                </a:rPr>
                <a:t>Example Text : Get a modern PowerPoint  Presentation that is beautifully designed. I hope and I believe that this Template will your Time, Money and Reputation. </a:t>
              </a:r>
              <a:endParaRPr lang="ko-KR" altLang="en-US" sz="1200" dirty="0">
                <a:solidFill>
                  <a:schemeClr val="bg1"/>
                </a:solidFill>
                <a:cs typeface="Arial" pitchFamily="34" charset="0"/>
              </a:endParaRPr>
            </a:p>
          </p:txBody>
        </p:sp>
        <p:sp>
          <p:nvSpPr>
            <p:cNvPr id="206" name="TextBox 205">
              <a:extLst>
                <a:ext uri="{FF2B5EF4-FFF2-40B4-BE49-F238E27FC236}">
                  <a16:creationId xmlns:a16="http://schemas.microsoft.com/office/drawing/2014/main" id="{4D10E9F8-E96F-41AE-8F34-CE28B1679E01}"/>
                </a:ext>
              </a:extLst>
            </p:cNvPr>
            <p:cNvSpPr txBox="1"/>
            <p:nvPr/>
          </p:nvSpPr>
          <p:spPr>
            <a:xfrm>
              <a:off x="9491222" y="3808919"/>
              <a:ext cx="1666411" cy="276999"/>
            </a:xfrm>
            <a:prstGeom prst="rect">
              <a:avLst/>
            </a:prstGeom>
            <a:noFill/>
          </p:spPr>
          <p:txBody>
            <a:bodyPr wrap="square" rtlCol="0">
              <a:spAutoFit/>
            </a:bodyPr>
            <a:lstStyle/>
            <a:p>
              <a:pPr algn="ctr"/>
              <a:r>
                <a:rPr lang="en-US" altLang="ko-KR" sz="1200" b="1" dirty="0">
                  <a:solidFill>
                    <a:schemeClr val="bg1"/>
                  </a:solidFill>
                  <a:ea typeface="FZShuTi" pitchFamily="2" charset="-122"/>
                  <a:cs typeface="Arial" pitchFamily="34" charset="0"/>
                </a:rPr>
                <a:t>Contents_Here</a:t>
              </a:r>
              <a:endParaRPr lang="ko-KR" altLang="en-US" sz="1200" b="1" dirty="0">
                <a:solidFill>
                  <a:schemeClr val="bg1"/>
                </a:solidFill>
                <a:cs typeface="Arial" pitchFamily="34" charset="0"/>
              </a:endParaRPr>
            </a:p>
          </p:txBody>
        </p:sp>
      </p:grpSp>
      <p:sp>
        <p:nvSpPr>
          <p:cNvPr id="207" name="Rectangle 30">
            <a:extLst>
              <a:ext uri="{FF2B5EF4-FFF2-40B4-BE49-F238E27FC236}">
                <a16:creationId xmlns:a16="http://schemas.microsoft.com/office/drawing/2014/main" id="{06E72E63-DC70-418B-8D9A-7319546E6EED}"/>
              </a:ext>
            </a:extLst>
          </p:cNvPr>
          <p:cNvSpPr/>
          <p:nvPr/>
        </p:nvSpPr>
        <p:spPr>
          <a:xfrm>
            <a:off x="4614367" y="2175422"/>
            <a:ext cx="317209" cy="316282"/>
          </a:xfrm>
          <a:custGeom>
            <a:avLst/>
            <a:gdLst/>
            <a:ahLst/>
            <a:cxnLst/>
            <a:rect l="l" t="t" r="r" b="b"/>
            <a:pathLst>
              <a:path w="3240000" h="3230531">
                <a:moveTo>
                  <a:pt x="720000" y="2697973"/>
                </a:moveTo>
                <a:cubicBezTo>
                  <a:pt x="680235" y="2697973"/>
                  <a:pt x="648000" y="2730208"/>
                  <a:pt x="648000" y="2769973"/>
                </a:cubicBezTo>
                <a:cubicBezTo>
                  <a:pt x="648000" y="2809738"/>
                  <a:pt x="680235" y="2841973"/>
                  <a:pt x="720000" y="2841973"/>
                </a:cubicBezTo>
                <a:lnTo>
                  <a:pt x="2520000" y="2841973"/>
                </a:lnTo>
                <a:cubicBezTo>
                  <a:pt x="2559765" y="2841973"/>
                  <a:pt x="2592000" y="2809738"/>
                  <a:pt x="2592000" y="2769973"/>
                </a:cubicBezTo>
                <a:cubicBezTo>
                  <a:pt x="2592000" y="2730208"/>
                  <a:pt x="2559765" y="2697973"/>
                  <a:pt x="2520000" y="2697973"/>
                </a:cubicBezTo>
                <a:close/>
                <a:moveTo>
                  <a:pt x="720000" y="2366733"/>
                </a:moveTo>
                <a:cubicBezTo>
                  <a:pt x="680235" y="2366733"/>
                  <a:pt x="648000" y="2398968"/>
                  <a:pt x="648000" y="2438733"/>
                </a:cubicBezTo>
                <a:cubicBezTo>
                  <a:pt x="648000" y="2478498"/>
                  <a:pt x="680235" y="2510733"/>
                  <a:pt x="720000" y="2510733"/>
                </a:cubicBezTo>
                <a:lnTo>
                  <a:pt x="2520000" y="2510733"/>
                </a:lnTo>
                <a:cubicBezTo>
                  <a:pt x="2559765" y="2510733"/>
                  <a:pt x="2592000" y="2478498"/>
                  <a:pt x="2592000" y="2438733"/>
                </a:cubicBezTo>
                <a:cubicBezTo>
                  <a:pt x="2592000" y="2398968"/>
                  <a:pt x="2559765" y="2366733"/>
                  <a:pt x="2520000" y="2366733"/>
                </a:cubicBezTo>
                <a:close/>
                <a:moveTo>
                  <a:pt x="720000" y="2035493"/>
                </a:moveTo>
                <a:cubicBezTo>
                  <a:pt x="680235" y="2035493"/>
                  <a:pt x="648000" y="2067728"/>
                  <a:pt x="648000" y="2107493"/>
                </a:cubicBezTo>
                <a:cubicBezTo>
                  <a:pt x="648000" y="2147258"/>
                  <a:pt x="680235" y="2179493"/>
                  <a:pt x="720000" y="2179493"/>
                </a:cubicBezTo>
                <a:lnTo>
                  <a:pt x="2520000" y="2179493"/>
                </a:lnTo>
                <a:cubicBezTo>
                  <a:pt x="2559765" y="2179493"/>
                  <a:pt x="2592000" y="2147258"/>
                  <a:pt x="2592000" y="2107493"/>
                </a:cubicBezTo>
                <a:cubicBezTo>
                  <a:pt x="2592000" y="2067728"/>
                  <a:pt x="2559765" y="2035493"/>
                  <a:pt x="2520000" y="2035493"/>
                </a:cubicBezTo>
                <a:close/>
                <a:moveTo>
                  <a:pt x="720000" y="1704253"/>
                </a:moveTo>
                <a:cubicBezTo>
                  <a:pt x="680235" y="1704253"/>
                  <a:pt x="648000" y="1736488"/>
                  <a:pt x="648000" y="1776253"/>
                </a:cubicBezTo>
                <a:cubicBezTo>
                  <a:pt x="648000" y="1816018"/>
                  <a:pt x="680235" y="1848253"/>
                  <a:pt x="720000" y="1848253"/>
                </a:cubicBezTo>
                <a:lnTo>
                  <a:pt x="2520000" y="1848253"/>
                </a:lnTo>
                <a:cubicBezTo>
                  <a:pt x="2559765" y="1848253"/>
                  <a:pt x="2592000" y="1816018"/>
                  <a:pt x="2592000" y="1776253"/>
                </a:cubicBezTo>
                <a:cubicBezTo>
                  <a:pt x="2592000" y="1736488"/>
                  <a:pt x="2559765" y="1704253"/>
                  <a:pt x="2520000" y="1704253"/>
                </a:cubicBezTo>
                <a:close/>
                <a:moveTo>
                  <a:pt x="720000" y="1373013"/>
                </a:moveTo>
                <a:cubicBezTo>
                  <a:pt x="680235" y="1373013"/>
                  <a:pt x="648000" y="1405248"/>
                  <a:pt x="648000" y="1445013"/>
                </a:cubicBezTo>
                <a:cubicBezTo>
                  <a:pt x="648000" y="1484778"/>
                  <a:pt x="680235" y="1517013"/>
                  <a:pt x="720000" y="1517013"/>
                </a:cubicBezTo>
                <a:lnTo>
                  <a:pt x="2520000" y="1517013"/>
                </a:lnTo>
                <a:cubicBezTo>
                  <a:pt x="2559765" y="1517013"/>
                  <a:pt x="2592000" y="1484778"/>
                  <a:pt x="2592000" y="1445013"/>
                </a:cubicBezTo>
                <a:cubicBezTo>
                  <a:pt x="2592000" y="1405248"/>
                  <a:pt x="2559765" y="1373013"/>
                  <a:pt x="2520000" y="1373013"/>
                </a:cubicBezTo>
                <a:close/>
                <a:moveTo>
                  <a:pt x="720000" y="1041773"/>
                </a:moveTo>
                <a:cubicBezTo>
                  <a:pt x="680235" y="1041773"/>
                  <a:pt x="648000" y="1074008"/>
                  <a:pt x="648000" y="1113773"/>
                </a:cubicBezTo>
                <a:cubicBezTo>
                  <a:pt x="648000" y="1153538"/>
                  <a:pt x="680235" y="1185773"/>
                  <a:pt x="720000" y="1185773"/>
                </a:cubicBezTo>
                <a:lnTo>
                  <a:pt x="2520000" y="1185773"/>
                </a:lnTo>
                <a:cubicBezTo>
                  <a:pt x="2559765" y="1185773"/>
                  <a:pt x="2592000" y="1153538"/>
                  <a:pt x="2592000" y="1113773"/>
                </a:cubicBezTo>
                <a:cubicBezTo>
                  <a:pt x="2592000" y="1074008"/>
                  <a:pt x="2559765" y="1041773"/>
                  <a:pt x="2520000" y="1041773"/>
                </a:cubicBezTo>
                <a:close/>
                <a:moveTo>
                  <a:pt x="0" y="305988"/>
                </a:moveTo>
                <a:lnTo>
                  <a:pt x="181957" y="305988"/>
                </a:lnTo>
                <a:lnTo>
                  <a:pt x="181957" y="470032"/>
                </a:lnTo>
                <a:cubicBezTo>
                  <a:pt x="181957" y="599267"/>
                  <a:pt x="286722" y="704032"/>
                  <a:pt x="415957" y="704032"/>
                </a:cubicBezTo>
                <a:cubicBezTo>
                  <a:pt x="545192" y="704032"/>
                  <a:pt x="649957" y="599267"/>
                  <a:pt x="649957" y="470032"/>
                </a:cubicBezTo>
                <a:lnTo>
                  <a:pt x="649957" y="305988"/>
                </a:lnTo>
                <a:lnTo>
                  <a:pt x="802357" y="305988"/>
                </a:lnTo>
                <a:lnTo>
                  <a:pt x="802357" y="470031"/>
                </a:lnTo>
                <a:cubicBezTo>
                  <a:pt x="802357" y="599266"/>
                  <a:pt x="907122" y="704031"/>
                  <a:pt x="1036357" y="704031"/>
                </a:cubicBezTo>
                <a:cubicBezTo>
                  <a:pt x="1165592" y="704031"/>
                  <a:pt x="1270357" y="599266"/>
                  <a:pt x="1270357" y="470031"/>
                </a:cubicBezTo>
                <a:lnTo>
                  <a:pt x="1270357" y="305988"/>
                </a:lnTo>
                <a:lnTo>
                  <a:pt x="1422757" y="305988"/>
                </a:lnTo>
                <a:lnTo>
                  <a:pt x="1422757" y="470030"/>
                </a:lnTo>
                <a:cubicBezTo>
                  <a:pt x="1422757" y="599265"/>
                  <a:pt x="1527522" y="704030"/>
                  <a:pt x="1656757" y="704030"/>
                </a:cubicBezTo>
                <a:cubicBezTo>
                  <a:pt x="1785992" y="704030"/>
                  <a:pt x="1890757" y="599265"/>
                  <a:pt x="1890757" y="470030"/>
                </a:cubicBezTo>
                <a:lnTo>
                  <a:pt x="1890757" y="305988"/>
                </a:lnTo>
                <a:lnTo>
                  <a:pt x="2043157" y="305988"/>
                </a:lnTo>
                <a:lnTo>
                  <a:pt x="2043157" y="470029"/>
                </a:lnTo>
                <a:cubicBezTo>
                  <a:pt x="2043157" y="599264"/>
                  <a:pt x="2147922" y="704029"/>
                  <a:pt x="2277157" y="704029"/>
                </a:cubicBezTo>
                <a:cubicBezTo>
                  <a:pt x="2406392" y="704029"/>
                  <a:pt x="2511157" y="599264"/>
                  <a:pt x="2511157" y="470029"/>
                </a:cubicBezTo>
                <a:lnTo>
                  <a:pt x="2511157" y="305988"/>
                </a:lnTo>
                <a:lnTo>
                  <a:pt x="2663557" y="305988"/>
                </a:lnTo>
                <a:lnTo>
                  <a:pt x="2663557" y="470028"/>
                </a:lnTo>
                <a:cubicBezTo>
                  <a:pt x="2663557" y="599263"/>
                  <a:pt x="2768322" y="704028"/>
                  <a:pt x="2897557" y="704028"/>
                </a:cubicBezTo>
                <a:cubicBezTo>
                  <a:pt x="3026792" y="704028"/>
                  <a:pt x="3131557" y="599263"/>
                  <a:pt x="3131557" y="470028"/>
                </a:cubicBezTo>
                <a:lnTo>
                  <a:pt x="3131557" y="305988"/>
                </a:lnTo>
                <a:lnTo>
                  <a:pt x="3240000" y="305988"/>
                </a:lnTo>
                <a:lnTo>
                  <a:pt x="3240000" y="3230531"/>
                </a:lnTo>
                <a:lnTo>
                  <a:pt x="0" y="3230531"/>
                </a:lnTo>
                <a:close/>
                <a:moveTo>
                  <a:pt x="415957" y="4"/>
                </a:moveTo>
                <a:cubicBezTo>
                  <a:pt x="485545" y="4"/>
                  <a:pt x="541957" y="56416"/>
                  <a:pt x="541957" y="126004"/>
                </a:cubicBezTo>
                <a:lnTo>
                  <a:pt x="541957" y="485972"/>
                </a:lnTo>
                <a:cubicBezTo>
                  <a:pt x="541957" y="555560"/>
                  <a:pt x="485545" y="611972"/>
                  <a:pt x="415957" y="611972"/>
                </a:cubicBezTo>
                <a:cubicBezTo>
                  <a:pt x="346369" y="611972"/>
                  <a:pt x="289957" y="555560"/>
                  <a:pt x="289957" y="485972"/>
                </a:cubicBezTo>
                <a:lnTo>
                  <a:pt x="289957" y="126004"/>
                </a:lnTo>
                <a:cubicBezTo>
                  <a:pt x="289957" y="56416"/>
                  <a:pt x="346369" y="4"/>
                  <a:pt x="415957" y="4"/>
                </a:cubicBezTo>
                <a:close/>
                <a:moveTo>
                  <a:pt x="1036357" y="3"/>
                </a:moveTo>
                <a:cubicBezTo>
                  <a:pt x="1105945" y="3"/>
                  <a:pt x="1162357" y="56415"/>
                  <a:pt x="1162357" y="126003"/>
                </a:cubicBezTo>
                <a:lnTo>
                  <a:pt x="1162357" y="485971"/>
                </a:lnTo>
                <a:cubicBezTo>
                  <a:pt x="1162357" y="555559"/>
                  <a:pt x="1105945" y="611971"/>
                  <a:pt x="1036357" y="611971"/>
                </a:cubicBezTo>
                <a:cubicBezTo>
                  <a:pt x="966769" y="611971"/>
                  <a:pt x="910357" y="555559"/>
                  <a:pt x="910357" y="485971"/>
                </a:cubicBezTo>
                <a:lnTo>
                  <a:pt x="910357" y="126003"/>
                </a:lnTo>
                <a:cubicBezTo>
                  <a:pt x="910357" y="56415"/>
                  <a:pt x="966769" y="3"/>
                  <a:pt x="1036357" y="3"/>
                </a:cubicBezTo>
                <a:close/>
                <a:moveTo>
                  <a:pt x="1656757" y="2"/>
                </a:moveTo>
                <a:cubicBezTo>
                  <a:pt x="1726345" y="2"/>
                  <a:pt x="1782757" y="56414"/>
                  <a:pt x="1782757" y="126002"/>
                </a:cubicBezTo>
                <a:lnTo>
                  <a:pt x="1782757" y="485970"/>
                </a:lnTo>
                <a:cubicBezTo>
                  <a:pt x="1782757" y="555558"/>
                  <a:pt x="1726345" y="611970"/>
                  <a:pt x="1656757" y="611970"/>
                </a:cubicBezTo>
                <a:cubicBezTo>
                  <a:pt x="1587169" y="611970"/>
                  <a:pt x="1530757" y="555558"/>
                  <a:pt x="1530757" y="485970"/>
                </a:cubicBezTo>
                <a:lnTo>
                  <a:pt x="1530757" y="126002"/>
                </a:lnTo>
                <a:cubicBezTo>
                  <a:pt x="1530757" y="56414"/>
                  <a:pt x="1587169" y="2"/>
                  <a:pt x="1656757" y="2"/>
                </a:cubicBezTo>
                <a:close/>
                <a:moveTo>
                  <a:pt x="2277157" y="1"/>
                </a:moveTo>
                <a:cubicBezTo>
                  <a:pt x="2346745" y="1"/>
                  <a:pt x="2403157" y="56413"/>
                  <a:pt x="2403157" y="126001"/>
                </a:cubicBezTo>
                <a:lnTo>
                  <a:pt x="2403157" y="485969"/>
                </a:lnTo>
                <a:cubicBezTo>
                  <a:pt x="2403157" y="555557"/>
                  <a:pt x="2346745" y="611969"/>
                  <a:pt x="2277157" y="611969"/>
                </a:cubicBezTo>
                <a:cubicBezTo>
                  <a:pt x="2207569" y="611969"/>
                  <a:pt x="2151157" y="555557"/>
                  <a:pt x="2151157" y="485969"/>
                </a:cubicBezTo>
                <a:lnTo>
                  <a:pt x="2151157" y="126001"/>
                </a:lnTo>
                <a:cubicBezTo>
                  <a:pt x="2151157" y="56413"/>
                  <a:pt x="2207569" y="1"/>
                  <a:pt x="2277157" y="1"/>
                </a:cubicBezTo>
                <a:close/>
                <a:moveTo>
                  <a:pt x="2897557" y="0"/>
                </a:moveTo>
                <a:cubicBezTo>
                  <a:pt x="2967145" y="0"/>
                  <a:pt x="3023557" y="56412"/>
                  <a:pt x="3023557" y="126000"/>
                </a:cubicBezTo>
                <a:lnTo>
                  <a:pt x="3023557" y="485968"/>
                </a:lnTo>
                <a:cubicBezTo>
                  <a:pt x="3023557" y="555556"/>
                  <a:pt x="2967145" y="611968"/>
                  <a:pt x="2897557" y="611968"/>
                </a:cubicBezTo>
                <a:cubicBezTo>
                  <a:pt x="2827969" y="611968"/>
                  <a:pt x="2771557" y="555556"/>
                  <a:pt x="2771557" y="485968"/>
                </a:cubicBezTo>
                <a:lnTo>
                  <a:pt x="2771557" y="126000"/>
                </a:lnTo>
                <a:cubicBezTo>
                  <a:pt x="2771557" y="56412"/>
                  <a:pt x="2827969" y="0"/>
                  <a:pt x="289755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208" name="Oval 7">
            <a:extLst>
              <a:ext uri="{FF2B5EF4-FFF2-40B4-BE49-F238E27FC236}">
                <a16:creationId xmlns:a16="http://schemas.microsoft.com/office/drawing/2014/main" id="{23AC1098-B48A-4DD3-A861-74A441C3E5AB}"/>
              </a:ext>
            </a:extLst>
          </p:cNvPr>
          <p:cNvSpPr/>
          <p:nvPr/>
        </p:nvSpPr>
        <p:spPr>
          <a:xfrm>
            <a:off x="10141360" y="2166197"/>
            <a:ext cx="361277" cy="361277"/>
          </a:xfrm>
          <a:custGeom>
            <a:avLst/>
            <a:gdLst/>
            <a:ahLst/>
            <a:cxnLst/>
            <a:rect l="l" t="t" r="r" b="b"/>
            <a:pathLst>
              <a:path w="3240000" h="3240000">
                <a:moveTo>
                  <a:pt x="1415334" y="1947658"/>
                </a:moveTo>
                <a:lnTo>
                  <a:pt x="838053" y="2871852"/>
                </a:lnTo>
                <a:cubicBezTo>
                  <a:pt x="1312591" y="3168264"/>
                  <a:pt x="1913932" y="3170879"/>
                  <a:pt x="2391030" y="2878606"/>
                </a:cubicBezTo>
                <a:lnTo>
                  <a:pt x="1821709" y="1949263"/>
                </a:lnTo>
                <a:cubicBezTo>
                  <a:pt x="1763478" y="1986502"/>
                  <a:pt x="1694174" y="2007350"/>
                  <a:pt x="1620000" y="2007350"/>
                </a:cubicBezTo>
                <a:cubicBezTo>
                  <a:pt x="1544621" y="2007350"/>
                  <a:pt x="1474270" y="1985818"/>
                  <a:pt x="1415334" y="1947658"/>
                </a:cubicBezTo>
                <a:close/>
                <a:moveTo>
                  <a:pt x="1620001" y="1350973"/>
                </a:moveTo>
                <a:cubicBezTo>
                  <a:pt x="1471421" y="1350973"/>
                  <a:pt x="1350973" y="1471421"/>
                  <a:pt x="1350973" y="1620001"/>
                </a:cubicBezTo>
                <a:cubicBezTo>
                  <a:pt x="1350973" y="1768581"/>
                  <a:pt x="1471421" y="1889029"/>
                  <a:pt x="1620001" y="1889029"/>
                </a:cubicBezTo>
                <a:cubicBezTo>
                  <a:pt x="1768581" y="1889029"/>
                  <a:pt x="1889029" y="1768581"/>
                  <a:pt x="1889029" y="1620001"/>
                </a:cubicBezTo>
                <a:cubicBezTo>
                  <a:pt x="1889029" y="1471421"/>
                  <a:pt x="1768581" y="1350973"/>
                  <a:pt x="1620001" y="1350973"/>
                </a:cubicBezTo>
                <a:close/>
                <a:moveTo>
                  <a:pt x="2324470" y="322965"/>
                </a:moveTo>
                <a:lnTo>
                  <a:pt x="1804044" y="1281148"/>
                </a:lnTo>
                <a:cubicBezTo>
                  <a:pt x="1925507" y="1345192"/>
                  <a:pt x="2007350" y="1473038"/>
                  <a:pt x="2007350" y="1620000"/>
                </a:cubicBezTo>
                <a:lnTo>
                  <a:pt x="2005998" y="1633413"/>
                </a:lnTo>
                <a:lnTo>
                  <a:pt x="3095109" y="1671260"/>
                </a:lnTo>
                <a:cubicBezTo>
                  <a:pt x="3114541" y="1112092"/>
                  <a:pt x="2816135" y="590008"/>
                  <a:pt x="2324470" y="322965"/>
                </a:cubicBezTo>
                <a:close/>
                <a:moveTo>
                  <a:pt x="926838" y="316888"/>
                </a:moveTo>
                <a:cubicBezTo>
                  <a:pt x="432869" y="579644"/>
                  <a:pt x="129933" y="1099113"/>
                  <a:pt x="144500" y="1658429"/>
                </a:cubicBezTo>
                <a:lnTo>
                  <a:pt x="1233664" y="1630062"/>
                </a:lnTo>
                <a:cubicBezTo>
                  <a:pt x="1232693" y="1626734"/>
                  <a:pt x="1232650" y="1623372"/>
                  <a:pt x="1232650" y="1620000"/>
                </a:cubicBezTo>
                <a:cubicBezTo>
                  <a:pt x="1232650" y="1471836"/>
                  <a:pt x="1315838" y="1343102"/>
                  <a:pt x="1438904" y="1279548"/>
                </a:cubicBezTo>
                <a:close/>
                <a:moveTo>
                  <a:pt x="1620000" y="0"/>
                </a:moveTo>
                <a:cubicBezTo>
                  <a:pt x="2514701" y="0"/>
                  <a:pt x="3240000" y="725299"/>
                  <a:pt x="3240000" y="1620000"/>
                </a:cubicBezTo>
                <a:cubicBezTo>
                  <a:pt x="3240000" y="2514701"/>
                  <a:pt x="2514701" y="3240000"/>
                  <a:pt x="1620000" y="3240000"/>
                </a:cubicBezTo>
                <a:cubicBezTo>
                  <a:pt x="725299" y="3240000"/>
                  <a:pt x="0" y="2514701"/>
                  <a:pt x="0" y="1620000"/>
                </a:cubicBezTo>
                <a:cubicBezTo>
                  <a:pt x="0" y="725299"/>
                  <a:pt x="725299" y="0"/>
                  <a:pt x="16200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209" name="Rounded Rectangle 25">
            <a:extLst>
              <a:ext uri="{FF2B5EF4-FFF2-40B4-BE49-F238E27FC236}">
                <a16:creationId xmlns:a16="http://schemas.microsoft.com/office/drawing/2014/main" id="{3CF71776-7283-4C8B-8111-B4B68BC74258}"/>
              </a:ext>
            </a:extLst>
          </p:cNvPr>
          <p:cNvSpPr/>
          <p:nvPr/>
        </p:nvSpPr>
        <p:spPr>
          <a:xfrm>
            <a:off x="7304938" y="2174782"/>
            <a:ext cx="412168" cy="302054"/>
          </a:xfrm>
          <a:custGeom>
            <a:avLst/>
            <a:gdLst/>
            <a:ahLst/>
            <a:cxnLst/>
            <a:rect l="l" t="t" r="r" b="b"/>
            <a:pathLst>
              <a:path w="3248842" h="2380886">
                <a:moveTo>
                  <a:pt x="1194785" y="1472263"/>
                </a:moveTo>
                <a:cubicBezTo>
                  <a:pt x="1150014" y="1472263"/>
                  <a:pt x="1113720" y="1508557"/>
                  <a:pt x="1113720" y="1553328"/>
                </a:cubicBezTo>
                <a:lnTo>
                  <a:pt x="1113720" y="1600880"/>
                </a:lnTo>
                <a:cubicBezTo>
                  <a:pt x="1113720" y="1645651"/>
                  <a:pt x="1150014" y="1681945"/>
                  <a:pt x="1194785" y="1681945"/>
                </a:cubicBezTo>
                <a:lnTo>
                  <a:pt x="2067186" y="1681945"/>
                </a:lnTo>
                <a:cubicBezTo>
                  <a:pt x="2111957" y="1681945"/>
                  <a:pt x="2148251" y="1645651"/>
                  <a:pt x="2148251" y="1600880"/>
                </a:cubicBezTo>
                <a:lnTo>
                  <a:pt x="2148251" y="1553328"/>
                </a:lnTo>
                <a:cubicBezTo>
                  <a:pt x="2148251" y="1508557"/>
                  <a:pt x="2111957" y="1472263"/>
                  <a:pt x="2067186" y="1472263"/>
                </a:cubicBezTo>
                <a:close/>
                <a:moveTo>
                  <a:pt x="2582402" y="986449"/>
                </a:moveTo>
                <a:cubicBezTo>
                  <a:pt x="2477247" y="986449"/>
                  <a:pt x="2392002" y="1071694"/>
                  <a:pt x="2392002" y="1176848"/>
                </a:cubicBezTo>
                <a:cubicBezTo>
                  <a:pt x="2392002" y="1282003"/>
                  <a:pt x="2477247" y="1367248"/>
                  <a:pt x="2582402" y="1367248"/>
                </a:cubicBezTo>
                <a:cubicBezTo>
                  <a:pt x="2687557" y="1367248"/>
                  <a:pt x="2772801" y="1282003"/>
                  <a:pt x="2772801" y="1176848"/>
                </a:cubicBezTo>
                <a:cubicBezTo>
                  <a:pt x="2772801" y="1071694"/>
                  <a:pt x="2687557" y="986449"/>
                  <a:pt x="2582402" y="986449"/>
                </a:cubicBezTo>
                <a:close/>
                <a:moveTo>
                  <a:pt x="679570" y="986449"/>
                </a:moveTo>
                <a:cubicBezTo>
                  <a:pt x="574415" y="986449"/>
                  <a:pt x="489171" y="1071694"/>
                  <a:pt x="489171" y="1176848"/>
                </a:cubicBezTo>
                <a:cubicBezTo>
                  <a:pt x="489171" y="1282003"/>
                  <a:pt x="574415" y="1367248"/>
                  <a:pt x="679570" y="1367248"/>
                </a:cubicBezTo>
                <a:cubicBezTo>
                  <a:pt x="784725" y="1367248"/>
                  <a:pt x="869970" y="1282003"/>
                  <a:pt x="869970" y="1176848"/>
                </a:cubicBezTo>
                <a:cubicBezTo>
                  <a:pt x="869970" y="1071694"/>
                  <a:pt x="784725" y="986449"/>
                  <a:pt x="679570" y="986449"/>
                </a:cubicBezTo>
                <a:close/>
                <a:moveTo>
                  <a:pt x="867954" y="155801"/>
                </a:moveTo>
                <a:lnTo>
                  <a:pt x="726849" y="858549"/>
                </a:lnTo>
                <a:lnTo>
                  <a:pt x="2535122" y="858549"/>
                </a:lnTo>
                <a:lnTo>
                  <a:pt x="2394017" y="155801"/>
                </a:lnTo>
                <a:close/>
                <a:moveTo>
                  <a:pt x="677268" y="0"/>
                </a:moveTo>
                <a:lnTo>
                  <a:pt x="2584703" y="0"/>
                </a:lnTo>
                <a:lnTo>
                  <a:pt x="2736658" y="607820"/>
                </a:lnTo>
                <a:cubicBezTo>
                  <a:pt x="2766265" y="579906"/>
                  <a:pt x="2806392" y="564164"/>
                  <a:pt x="2850195" y="564164"/>
                </a:cubicBezTo>
                <a:lnTo>
                  <a:pt x="3069929" y="564164"/>
                </a:lnTo>
                <a:cubicBezTo>
                  <a:pt x="3168740" y="564164"/>
                  <a:pt x="3248842" y="644266"/>
                  <a:pt x="3248842" y="743077"/>
                </a:cubicBezTo>
                <a:lnTo>
                  <a:pt x="3248842" y="792706"/>
                </a:lnTo>
                <a:cubicBezTo>
                  <a:pt x="3248842" y="891517"/>
                  <a:pt x="3168740" y="971619"/>
                  <a:pt x="3069929" y="971619"/>
                </a:cubicBezTo>
                <a:lnTo>
                  <a:pt x="3054536" y="971619"/>
                </a:lnTo>
                <a:cubicBezTo>
                  <a:pt x="3060628" y="989042"/>
                  <a:pt x="3063411" y="1007758"/>
                  <a:pt x="3063411" y="1027125"/>
                </a:cubicBezTo>
                <a:lnTo>
                  <a:pt x="3063411" y="2015961"/>
                </a:lnTo>
                <a:lnTo>
                  <a:pt x="2889080" y="2015961"/>
                </a:lnTo>
                <a:lnTo>
                  <a:pt x="2889080" y="2260325"/>
                </a:lnTo>
                <a:cubicBezTo>
                  <a:pt x="2889080" y="2326909"/>
                  <a:pt x="2835102" y="2380886"/>
                  <a:pt x="2768518" y="2380886"/>
                </a:cubicBezTo>
                <a:lnTo>
                  <a:pt x="2286284" y="2380886"/>
                </a:lnTo>
                <a:cubicBezTo>
                  <a:pt x="2219700" y="2380886"/>
                  <a:pt x="2165723" y="2326909"/>
                  <a:pt x="2165723" y="2260325"/>
                </a:cubicBezTo>
                <a:lnTo>
                  <a:pt x="2165723" y="2015961"/>
                </a:lnTo>
                <a:lnTo>
                  <a:pt x="1096248" y="2015961"/>
                </a:lnTo>
                <a:lnTo>
                  <a:pt x="1096248" y="2260325"/>
                </a:lnTo>
                <a:cubicBezTo>
                  <a:pt x="1096248" y="2326909"/>
                  <a:pt x="1042270" y="2380886"/>
                  <a:pt x="975686" y="2380886"/>
                </a:cubicBezTo>
                <a:lnTo>
                  <a:pt x="493453" y="2380886"/>
                </a:lnTo>
                <a:cubicBezTo>
                  <a:pt x="426869" y="2380886"/>
                  <a:pt x="372891" y="2326909"/>
                  <a:pt x="372891" y="2260325"/>
                </a:cubicBezTo>
                <a:lnTo>
                  <a:pt x="372891" y="2015961"/>
                </a:lnTo>
                <a:lnTo>
                  <a:pt x="198560" y="2015961"/>
                </a:lnTo>
                <a:lnTo>
                  <a:pt x="198560" y="1027125"/>
                </a:lnTo>
                <a:cubicBezTo>
                  <a:pt x="198560" y="1007758"/>
                  <a:pt x="201343" y="989042"/>
                  <a:pt x="207435" y="971619"/>
                </a:cubicBezTo>
                <a:lnTo>
                  <a:pt x="178913" y="971619"/>
                </a:lnTo>
                <a:cubicBezTo>
                  <a:pt x="80102" y="971619"/>
                  <a:pt x="0" y="891517"/>
                  <a:pt x="0" y="792706"/>
                </a:cubicBezTo>
                <a:lnTo>
                  <a:pt x="0" y="743077"/>
                </a:lnTo>
                <a:cubicBezTo>
                  <a:pt x="0" y="644266"/>
                  <a:pt x="80102" y="564164"/>
                  <a:pt x="178913" y="564164"/>
                </a:cubicBezTo>
                <a:lnTo>
                  <a:pt x="398647" y="564164"/>
                </a:lnTo>
                <a:cubicBezTo>
                  <a:pt x="447310" y="564164"/>
                  <a:pt x="491436" y="583593"/>
                  <a:pt x="523419" y="615395"/>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210" name="Rectangle 36">
            <a:extLst>
              <a:ext uri="{FF2B5EF4-FFF2-40B4-BE49-F238E27FC236}">
                <a16:creationId xmlns:a16="http://schemas.microsoft.com/office/drawing/2014/main" id="{DD31D687-D972-493D-BE0B-0380991F5E39}"/>
              </a:ext>
            </a:extLst>
          </p:cNvPr>
          <p:cNvSpPr/>
          <p:nvPr/>
        </p:nvSpPr>
        <p:spPr>
          <a:xfrm>
            <a:off x="1761646" y="2173088"/>
            <a:ext cx="389370" cy="325482"/>
          </a:xfrm>
          <a:custGeom>
            <a:avLst/>
            <a:gdLst/>
            <a:ahLst/>
            <a:cxnLst/>
            <a:rect l="l" t="t" r="r" b="b"/>
            <a:pathLst>
              <a:path w="3186824" h="2663936">
                <a:moveTo>
                  <a:pt x="2624444" y="2376100"/>
                </a:moveTo>
                <a:lnTo>
                  <a:pt x="2624444" y="2520100"/>
                </a:lnTo>
                <a:lnTo>
                  <a:pt x="2952463" y="2520100"/>
                </a:lnTo>
                <a:lnTo>
                  <a:pt x="2952463" y="2376100"/>
                </a:lnTo>
                <a:close/>
                <a:moveTo>
                  <a:pt x="210911" y="2376100"/>
                </a:moveTo>
                <a:lnTo>
                  <a:pt x="210911" y="2520100"/>
                </a:lnTo>
                <a:lnTo>
                  <a:pt x="538930" y="2520100"/>
                </a:lnTo>
                <a:lnTo>
                  <a:pt x="538930" y="2376100"/>
                </a:lnTo>
                <a:close/>
                <a:moveTo>
                  <a:pt x="2624444" y="2095269"/>
                </a:moveTo>
                <a:lnTo>
                  <a:pt x="2624444" y="2239269"/>
                </a:lnTo>
                <a:lnTo>
                  <a:pt x="2952463" y="2239269"/>
                </a:lnTo>
                <a:lnTo>
                  <a:pt x="2952463" y="2095269"/>
                </a:lnTo>
                <a:close/>
                <a:moveTo>
                  <a:pt x="210911" y="2095269"/>
                </a:moveTo>
                <a:lnTo>
                  <a:pt x="210911" y="2239269"/>
                </a:lnTo>
                <a:lnTo>
                  <a:pt x="538930" y="2239269"/>
                </a:lnTo>
                <a:lnTo>
                  <a:pt x="538930" y="2095269"/>
                </a:lnTo>
                <a:close/>
                <a:moveTo>
                  <a:pt x="2624444" y="1814436"/>
                </a:moveTo>
                <a:lnTo>
                  <a:pt x="2624444" y="1958436"/>
                </a:lnTo>
                <a:lnTo>
                  <a:pt x="2952463" y="1958436"/>
                </a:lnTo>
                <a:lnTo>
                  <a:pt x="2952463" y="1814436"/>
                </a:lnTo>
                <a:close/>
                <a:moveTo>
                  <a:pt x="210911" y="1814436"/>
                </a:moveTo>
                <a:lnTo>
                  <a:pt x="210911" y="1958436"/>
                </a:lnTo>
                <a:lnTo>
                  <a:pt x="538930" y="1958436"/>
                </a:lnTo>
                <a:lnTo>
                  <a:pt x="538930" y="1814436"/>
                </a:lnTo>
                <a:close/>
                <a:moveTo>
                  <a:pt x="2624444" y="1533603"/>
                </a:moveTo>
                <a:lnTo>
                  <a:pt x="2624444" y="1677603"/>
                </a:lnTo>
                <a:lnTo>
                  <a:pt x="2952463" y="1677603"/>
                </a:lnTo>
                <a:lnTo>
                  <a:pt x="2952463" y="1533603"/>
                </a:lnTo>
                <a:close/>
                <a:moveTo>
                  <a:pt x="210911" y="1533603"/>
                </a:moveTo>
                <a:lnTo>
                  <a:pt x="210911" y="1677603"/>
                </a:lnTo>
                <a:lnTo>
                  <a:pt x="538930" y="1677603"/>
                </a:lnTo>
                <a:lnTo>
                  <a:pt x="538930" y="1533603"/>
                </a:lnTo>
                <a:close/>
                <a:moveTo>
                  <a:pt x="2624444" y="1252770"/>
                </a:moveTo>
                <a:lnTo>
                  <a:pt x="2624444" y="1396770"/>
                </a:lnTo>
                <a:lnTo>
                  <a:pt x="2952463" y="1396770"/>
                </a:lnTo>
                <a:lnTo>
                  <a:pt x="2952463" y="1252770"/>
                </a:lnTo>
                <a:close/>
                <a:moveTo>
                  <a:pt x="210911" y="1252770"/>
                </a:moveTo>
                <a:lnTo>
                  <a:pt x="210911" y="1396770"/>
                </a:lnTo>
                <a:lnTo>
                  <a:pt x="538930" y="1396770"/>
                </a:lnTo>
                <a:lnTo>
                  <a:pt x="538930" y="1252770"/>
                </a:lnTo>
                <a:close/>
                <a:moveTo>
                  <a:pt x="2624444" y="971937"/>
                </a:moveTo>
                <a:lnTo>
                  <a:pt x="2624444" y="1115937"/>
                </a:lnTo>
                <a:lnTo>
                  <a:pt x="2952463" y="1115937"/>
                </a:lnTo>
                <a:lnTo>
                  <a:pt x="2952463" y="971937"/>
                </a:lnTo>
                <a:close/>
                <a:moveTo>
                  <a:pt x="210911" y="971937"/>
                </a:moveTo>
                <a:lnTo>
                  <a:pt x="210911" y="1115937"/>
                </a:lnTo>
                <a:lnTo>
                  <a:pt x="538930" y="1115937"/>
                </a:lnTo>
                <a:lnTo>
                  <a:pt x="538930" y="971937"/>
                </a:lnTo>
                <a:close/>
                <a:moveTo>
                  <a:pt x="2624444" y="691104"/>
                </a:moveTo>
                <a:lnTo>
                  <a:pt x="2624444" y="835104"/>
                </a:lnTo>
                <a:lnTo>
                  <a:pt x="2952463" y="835104"/>
                </a:lnTo>
                <a:lnTo>
                  <a:pt x="2952463" y="691104"/>
                </a:lnTo>
                <a:close/>
                <a:moveTo>
                  <a:pt x="210911" y="691104"/>
                </a:moveTo>
                <a:lnTo>
                  <a:pt x="210911" y="835104"/>
                </a:lnTo>
                <a:lnTo>
                  <a:pt x="538930" y="835104"/>
                </a:lnTo>
                <a:lnTo>
                  <a:pt x="538930" y="691104"/>
                </a:lnTo>
                <a:close/>
                <a:moveTo>
                  <a:pt x="988006" y="552354"/>
                </a:moveTo>
                <a:lnTo>
                  <a:pt x="988006" y="2111583"/>
                </a:lnTo>
                <a:lnTo>
                  <a:pt x="2332169" y="1331969"/>
                </a:lnTo>
                <a:close/>
                <a:moveTo>
                  <a:pt x="2624444" y="410271"/>
                </a:moveTo>
                <a:lnTo>
                  <a:pt x="2624444" y="554271"/>
                </a:lnTo>
                <a:lnTo>
                  <a:pt x="2952463" y="554271"/>
                </a:lnTo>
                <a:lnTo>
                  <a:pt x="2952463" y="410271"/>
                </a:lnTo>
                <a:close/>
                <a:moveTo>
                  <a:pt x="210911" y="410271"/>
                </a:moveTo>
                <a:lnTo>
                  <a:pt x="210911" y="554271"/>
                </a:lnTo>
                <a:lnTo>
                  <a:pt x="538930" y="554271"/>
                </a:lnTo>
                <a:lnTo>
                  <a:pt x="538930" y="410271"/>
                </a:lnTo>
                <a:close/>
                <a:moveTo>
                  <a:pt x="2624444" y="129438"/>
                </a:moveTo>
                <a:lnTo>
                  <a:pt x="2624444" y="273438"/>
                </a:lnTo>
                <a:lnTo>
                  <a:pt x="2952463" y="273438"/>
                </a:lnTo>
                <a:lnTo>
                  <a:pt x="2952463" y="129438"/>
                </a:lnTo>
                <a:close/>
                <a:moveTo>
                  <a:pt x="210911" y="129438"/>
                </a:moveTo>
                <a:lnTo>
                  <a:pt x="210911" y="273438"/>
                </a:lnTo>
                <a:lnTo>
                  <a:pt x="538930" y="273438"/>
                </a:lnTo>
                <a:lnTo>
                  <a:pt x="538930" y="129438"/>
                </a:lnTo>
                <a:close/>
                <a:moveTo>
                  <a:pt x="0" y="0"/>
                </a:moveTo>
                <a:lnTo>
                  <a:pt x="3186824" y="0"/>
                </a:lnTo>
                <a:lnTo>
                  <a:pt x="3186824" y="2663936"/>
                </a:lnTo>
                <a:lnTo>
                  <a:pt x="0" y="266393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Tree>
    <p:extLst>
      <p:ext uri="{BB962C8B-B14F-4D97-AF65-F5344CB8AC3E}">
        <p14:creationId xmlns:p14="http://schemas.microsoft.com/office/powerpoint/2010/main" val="119838368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00ADB11-DDE1-438F-8CB2-C8EC17FC8B82}"/>
              </a:ext>
            </a:extLst>
          </p:cNvPr>
          <p:cNvSpPr txBox="1"/>
          <p:nvPr/>
        </p:nvSpPr>
        <p:spPr>
          <a:xfrm>
            <a:off x="8915400" y="3471381"/>
            <a:ext cx="2588157" cy="2862322"/>
          </a:xfrm>
          <a:prstGeom prst="rect">
            <a:avLst/>
          </a:prstGeom>
          <a:noFill/>
        </p:spPr>
        <p:txBody>
          <a:bodyPr wrap="square" rtlCol="0">
            <a:spAutoFit/>
          </a:bodyPr>
          <a:lstStyle/>
          <a:p>
            <a:pPr algn="r"/>
            <a:r>
              <a:rPr lang="en-US" altLang="ko-KR" sz="1200" dirty="0">
                <a:solidFill>
                  <a:schemeClr val="tx1">
                    <a:lumMod val="75000"/>
                    <a:lumOff val="25000"/>
                  </a:schemeClr>
                </a:solidFill>
                <a:cs typeface="Arial" pitchFamily="34" charset="0"/>
              </a:rPr>
              <a:t>You can simply impress your audience and add a unique zing and appeal to your Presentations. Easy to change colors, photos and Text. Get a modern PowerPoint  Presentation that is beautifully designed. I hope and I believe that this Template will your Time and Money. You can simply impress your audience and add a unique zing and appeal to your Presentations. I hope and I believe that this Template will your Time and Money. Easy to change colors, photos and Text. </a:t>
            </a:r>
            <a:endParaRPr lang="ko-KR" altLang="en-US" sz="1200" dirty="0">
              <a:solidFill>
                <a:schemeClr val="tx1">
                  <a:lumMod val="75000"/>
                  <a:lumOff val="25000"/>
                </a:schemeClr>
              </a:solidFill>
              <a:cs typeface="Arial" pitchFamily="34" charset="0"/>
            </a:endParaRPr>
          </a:p>
        </p:txBody>
      </p:sp>
      <p:sp>
        <p:nvSpPr>
          <p:cNvPr id="6" name="TextBox 5">
            <a:extLst>
              <a:ext uri="{FF2B5EF4-FFF2-40B4-BE49-F238E27FC236}">
                <a16:creationId xmlns:a16="http://schemas.microsoft.com/office/drawing/2014/main" id="{7EF3C3CE-0249-421D-A765-E28B52063377}"/>
              </a:ext>
            </a:extLst>
          </p:cNvPr>
          <p:cNvSpPr txBox="1"/>
          <p:nvPr/>
        </p:nvSpPr>
        <p:spPr>
          <a:xfrm>
            <a:off x="688443" y="3229734"/>
            <a:ext cx="3393900" cy="1569660"/>
          </a:xfrm>
          <a:prstGeom prst="rect">
            <a:avLst/>
          </a:prstGeom>
          <a:noFill/>
        </p:spPr>
        <p:txBody>
          <a:bodyPr wrap="square" rtlCol="0">
            <a:spAutoFit/>
          </a:bodyPr>
          <a:lstStyle/>
          <a:p>
            <a:r>
              <a:rPr lang="en-US" altLang="ko-KR" sz="3200" b="1" dirty="0">
                <a:solidFill>
                  <a:schemeClr val="tx1">
                    <a:lumMod val="65000"/>
                    <a:lumOff val="35000"/>
                  </a:schemeClr>
                </a:solidFill>
                <a:latin typeface="+mj-lt"/>
                <a:cs typeface="Arial" pitchFamily="34" charset="0"/>
              </a:rPr>
              <a:t>Simple </a:t>
            </a:r>
            <a:r>
              <a:rPr lang="en-US" altLang="ko-KR" sz="3200" b="1" dirty="0">
                <a:solidFill>
                  <a:schemeClr val="accent1"/>
                </a:solidFill>
                <a:latin typeface="+mj-lt"/>
                <a:cs typeface="Arial" pitchFamily="34" charset="0"/>
              </a:rPr>
              <a:t>Portfolio</a:t>
            </a:r>
          </a:p>
          <a:p>
            <a:r>
              <a:rPr lang="en-US" altLang="ko-KR" sz="3200" b="1" dirty="0">
                <a:solidFill>
                  <a:schemeClr val="tx1">
                    <a:lumMod val="65000"/>
                    <a:lumOff val="35000"/>
                  </a:schemeClr>
                </a:solidFill>
                <a:latin typeface="+mj-lt"/>
                <a:cs typeface="Arial" pitchFamily="34" charset="0"/>
              </a:rPr>
              <a:t>Presentation Designed</a:t>
            </a:r>
          </a:p>
        </p:txBody>
      </p:sp>
      <p:sp>
        <p:nvSpPr>
          <p:cNvPr id="10" name="TextBox 9">
            <a:extLst>
              <a:ext uri="{FF2B5EF4-FFF2-40B4-BE49-F238E27FC236}">
                <a16:creationId xmlns:a16="http://schemas.microsoft.com/office/drawing/2014/main" id="{FC026644-11B9-4577-AE1C-E544E6FE7B3C}"/>
              </a:ext>
            </a:extLst>
          </p:cNvPr>
          <p:cNvSpPr txBox="1"/>
          <p:nvPr/>
        </p:nvSpPr>
        <p:spPr>
          <a:xfrm>
            <a:off x="2030025" y="5678014"/>
            <a:ext cx="3393900" cy="738664"/>
          </a:xfrm>
          <a:prstGeom prst="rect">
            <a:avLst/>
          </a:prstGeom>
          <a:noFill/>
        </p:spPr>
        <p:txBody>
          <a:bodyPr wrap="square" rtlCol="0">
            <a:spAutoFit/>
          </a:bodyPr>
          <a:lstStyle/>
          <a:p>
            <a:pPr algn="r"/>
            <a:r>
              <a:rPr lang="en-US" altLang="ko-KR" sz="1400" b="1" dirty="0">
                <a:solidFill>
                  <a:schemeClr val="tx1">
                    <a:lumMod val="65000"/>
                    <a:lumOff val="35000"/>
                  </a:schemeClr>
                </a:solidFill>
                <a:cs typeface="Arial" pitchFamily="34" charset="0"/>
              </a:rPr>
              <a:t>Get a modern PowerPoint  Presentation that is beautifully designed. </a:t>
            </a:r>
            <a:endParaRPr lang="ko-KR" altLang="en-US" sz="1400" b="1" dirty="0">
              <a:solidFill>
                <a:schemeClr val="tx1">
                  <a:lumMod val="65000"/>
                  <a:lumOff val="35000"/>
                </a:schemeClr>
              </a:solidFill>
              <a:cs typeface="Arial" pitchFamily="34" charset="0"/>
            </a:endParaRPr>
          </a:p>
        </p:txBody>
      </p:sp>
      <p:sp>
        <p:nvSpPr>
          <p:cNvPr id="3" name="Picture Placeholder 2">
            <a:extLst>
              <a:ext uri="{FF2B5EF4-FFF2-40B4-BE49-F238E27FC236}">
                <a16:creationId xmlns:a16="http://schemas.microsoft.com/office/drawing/2014/main" id="{8CBCA4B9-E6D4-4A81-A7EA-98D26ECB98FD}"/>
              </a:ext>
            </a:extLst>
          </p:cNvPr>
          <p:cNvSpPr>
            <a:spLocks noGrp="1"/>
          </p:cNvSpPr>
          <p:nvPr>
            <p:ph type="pic" idx="12"/>
          </p:nvPr>
        </p:nvSpPr>
        <p:spPr/>
      </p:sp>
      <p:sp>
        <p:nvSpPr>
          <p:cNvPr id="7" name="Picture Placeholder 6">
            <a:extLst>
              <a:ext uri="{FF2B5EF4-FFF2-40B4-BE49-F238E27FC236}">
                <a16:creationId xmlns:a16="http://schemas.microsoft.com/office/drawing/2014/main" id="{B57C16DF-26C4-497A-9687-662511371FAE}"/>
              </a:ext>
            </a:extLst>
          </p:cNvPr>
          <p:cNvSpPr>
            <a:spLocks noGrp="1"/>
          </p:cNvSpPr>
          <p:nvPr>
            <p:ph type="pic" idx="14"/>
          </p:nvPr>
        </p:nvSpPr>
        <p:spPr/>
      </p:sp>
    </p:spTree>
    <p:extLst>
      <p:ext uri="{BB962C8B-B14F-4D97-AF65-F5344CB8AC3E}">
        <p14:creationId xmlns:p14="http://schemas.microsoft.com/office/powerpoint/2010/main" val="306502434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dirty="0"/>
              <a:t>Infographic Style</a:t>
            </a:r>
          </a:p>
        </p:txBody>
      </p:sp>
      <p:grpSp>
        <p:nvGrpSpPr>
          <p:cNvPr id="10" name="Group 9">
            <a:extLst>
              <a:ext uri="{FF2B5EF4-FFF2-40B4-BE49-F238E27FC236}">
                <a16:creationId xmlns:a16="http://schemas.microsoft.com/office/drawing/2014/main" id="{3F27A4E9-57E8-41F1-BDEA-3C5C7A810A6C}"/>
              </a:ext>
            </a:extLst>
          </p:cNvPr>
          <p:cNvGrpSpPr/>
          <p:nvPr/>
        </p:nvGrpSpPr>
        <p:grpSpPr>
          <a:xfrm>
            <a:off x="1623429" y="4005064"/>
            <a:ext cx="2551007" cy="866890"/>
            <a:chOff x="1113220" y="4149080"/>
            <a:chExt cx="1516195" cy="866890"/>
          </a:xfrm>
        </p:grpSpPr>
        <p:sp>
          <p:nvSpPr>
            <p:cNvPr id="11" name="TextBox 10">
              <a:extLst>
                <a:ext uri="{FF2B5EF4-FFF2-40B4-BE49-F238E27FC236}">
                  <a16:creationId xmlns:a16="http://schemas.microsoft.com/office/drawing/2014/main" id="{54EF002A-DA7A-40D8-8E4C-26D662ED2D50}"/>
                </a:ext>
              </a:extLst>
            </p:cNvPr>
            <p:cNvSpPr txBox="1"/>
            <p:nvPr/>
          </p:nvSpPr>
          <p:spPr>
            <a:xfrm>
              <a:off x="1113220" y="4149080"/>
              <a:ext cx="1516195" cy="276999"/>
            </a:xfrm>
            <a:prstGeom prst="rect">
              <a:avLst/>
            </a:prstGeom>
            <a:noFill/>
          </p:spPr>
          <p:txBody>
            <a:bodyPr wrap="square" rtlCol="0">
              <a:spAutoFit/>
            </a:bodyPr>
            <a:lstStyle/>
            <a:p>
              <a:r>
                <a:rPr lang="en-US" altLang="ko-KR" sz="1200" b="1" dirty="0">
                  <a:solidFill>
                    <a:schemeClr val="tx1">
                      <a:lumMod val="75000"/>
                      <a:lumOff val="25000"/>
                    </a:schemeClr>
                  </a:solidFill>
                  <a:cs typeface="Arial" pitchFamily="34" charset="0"/>
                </a:rPr>
                <a:t>Your Text Here</a:t>
              </a:r>
              <a:endParaRPr lang="ko-KR" altLang="en-US" sz="1200" b="1" dirty="0">
                <a:solidFill>
                  <a:schemeClr val="tx1">
                    <a:lumMod val="75000"/>
                    <a:lumOff val="25000"/>
                  </a:schemeClr>
                </a:solidFill>
                <a:cs typeface="Arial" pitchFamily="34" charset="0"/>
              </a:endParaRPr>
            </a:p>
          </p:txBody>
        </p:sp>
        <p:sp>
          <p:nvSpPr>
            <p:cNvPr id="12" name="TextBox 11">
              <a:extLst>
                <a:ext uri="{FF2B5EF4-FFF2-40B4-BE49-F238E27FC236}">
                  <a16:creationId xmlns:a16="http://schemas.microsoft.com/office/drawing/2014/main" id="{03BA5B29-18D4-4525-B4B6-0363B3BA79EE}"/>
                </a:ext>
              </a:extLst>
            </p:cNvPr>
            <p:cNvSpPr txBox="1"/>
            <p:nvPr/>
          </p:nvSpPr>
          <p:spPr>
            <a:xfrm>
              <a:off x="1113220" y="4369639"/>
              <a:ext cx="1516195" cy="646331"/>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You can simply impress your audience and add a unique zing and appeal to your Presentations. </a:t>
              </a:r>
              <a:endParaRPr lang="ko-KR" altLang="en-US" sz="1200" dirty="0">
                <a:solidFill>
                  <a:schemeClr val="tx1">
                    <a:lumMod val="75000"/>
                    <a:lumOff val="25000"/>
                  </a:schemeClr>
                </a:solidFill>
                <a:cs typeface="Arial" pitchFamily="34" charset="0"/>
              </a:endParaRPr>
            </a:p>
          </p:txBody>
        </p:sp>
      </p:grpSp>
      <p:grpSp>
        <p:nvGrpSpPr>
          <p:cNvPr id="13" name="Group 12">
            <a:extLst>
              <a:ext uri="{FF2B5EF4-FFF2-40B4-BE49-F238E27FC236}">
                <a16:creationId xmlns:a16="http://schemas.microsoft.com/office/drawing/2014/main" id="{1D3F81EE-A1A1-4643-AB5D-5FB604901F86}"/>
              </a:ext>
            </a:extLst>
          </p:cNvPr>
          <p:cNvGrpSpPr/>
          <p:nvPr/>
        </p:nvGrpSpPr>
        <p:grpSpPr>
          <a:xfrm>
            <a:off x="975794" y="4062776"/>
            <a:ext cx="566802" cy="566802"/>
            <a:chOff x="465585" y="4206791"/>
            <a:chExt cx="566802" cy="566802"/>
          </a:xfrm>
        </p:grpSpPr>
        <p:sp>
          <p:nvSpPr>
            <p:cNvPr id="14" name="Oval 13">
              <a:extLst>
                <a:ext uri="{FF2B5EF4-FFF2-40B4-BE49-F238E27FC236}">
                  <a16:creationId xmlns:a16="http://schemas.microsoft.com/office/drawing/2014/main" id="{B1388D50-151E-4D73-92D8-8EB38E5E5502}"/>
                </a:ext>
              </a:extLst>
            </p:cNvPr>
            <p:cNvSpPr/>
            <p:nvPr/>
          </p:nvSpPr>
          <p:spPr>
            <a:xfrm>
              <a:off x="465585" y="4206791"/>
              <a:ext cx="566802" cy="566802"/>
            </a:xfrm>
            <a:prstGeom prst="ellipse">
              <a:avLst/>
            </a:prstGeom>
            <a:solidFill>
              <a:schemeClr val="tx1">
                <a:lumMod val="50000"/>
                <a:lumOff val="5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5" name="TextBox 14">
              <a:extLst>
                <a:ext uri="{FF2B5EF4-FFF2-40B4-BE49-F238E27FC236}">
                  <a16:creationId xmlns:a16="http://schemas.microsoft.com/office/drawing/2014/main" id="{4A18BC20-124C-4CBB-B70C-C9289DE55C4C}"/>
                </a:ext>
              </a:extLst>
            </p:cNvPr>
            <p:cNvSpPr txBox="1"/>
            <p:nvPr/>
          </p:nvSpPr>
          <p:spPr>
            <a:xfrm>
              <a:off x="465585" y="4340806"/>
              <a:ext cx="566802" cy="307777"/>
            </a:xfrm>
            <a:prstGeom prst="rect">
              <a:avLst/>
            </a:prstGeom>
            <a:noFill/>
          </p:spPr>
          <p:txBody>
            <a:bodyPr wrap="square" lIns="0" tIns="0" rIns="0" bIns="0" rtlCol="0">
              <a:spAutoFit/>
            </a:bodyPr>
            <a:lstStyle/>
            <a:p>
              <a:pPr algn="ctr"/>
              <a:r>
                <a:rPr lang="en-US" altLang="ko-KR" sz="2000" b="1" dirty="0">
                  <a:solidFill>
                    <a:schemeClr val="bg1"/>
                  </a:solidFill>
                  <a:cs typeface="Arial" pitchFamily="34" charset="0"/>
                </a:rPr>
                <a:t>01</a:t>
              </a:r>
              <a:endParaRPr lang="ko-KR" altLang="en-US" sz="2000" b="1" dirty="0">
                <a:solidFill>
                  <a:schemeClr val="bg1"/>
                </a:solidFill>
                <a:cs typeface="Arial" pitchFamily="34" charset="0"/>
              </a:endParaRPr>
            </a:p>
          </p:txBody>
        </p:sp>
      </p:grpSp>
      <p:grpSp>
        <p:nvGrpSpPr>
          <p:cNvPr id="16" name="Group 15">
            <a:extLst>
              <a:ext uri="{FF2B5EF4-FFF2-40B4-BE49-F238E27FC236}">
                <a16:creationId xmlns:a16="http://schemas.microsoft.com/office/drawing/2014/main" id="{287D5279-CCA2-4966-A8FD-7F39434E0E74}"/>
              </a:ext>
            </a:extLst>
          </p:cNvPr>
          <p:cNvGrpSpPr/>
          <p:nvPr/>
        </p:nvGrpSpPr>
        <p:grpSpPr>
          <a:xfrm>
            <a:off x="1625388" y="5062871"/>
            <a:ext cx="2551007" cy="866890"/>
            <a:chOff x="1113220" y="4149080"/>
            <a:chExt cx="1516195" cy="866890"/>
          </a:xfrm>
        </p:grpSpPr>
        <p:sp>
          <p:nvSpPr>
            <p:cNvPr id="17" name="TextBox 16">
              <a:extLst>
                <a:ext uri="{FF2B5EF4-FFF2-40B4-BE49-F238E27FC236}">
                  <a16:creationId xmlns:a16="http://schemas.microsoft.com/office/drawing/2014/main" id="{5C4AA77D-4454-4C5B-A497-5CAC198BD9F0}"/>
                </a:ext>
              </a:extLst>
            </p:cNvPr>
            <p:cNvSpPr txBox="1"/>
            <p:nvPr/>
          </p:nvSpPr>
          <p:spPr>
            <a:xfrm>
              <a:off x="1113220" y="4149080"/>
              <a:ext cx="1516195" cy="276999"/>
            </a:xfrm>
            <a:prstGeom prst="rect">
              <a:avLst/>
            </a:prstGeom>
            <a:noFill/>
          </p:spPr>
          <p:txBody>
            <a:bodyPr wrap="square" rtlCol="0">
              <a:spAutoFit/>
            </a:bodyPr>
            <a:lstStyle/>
            <a:p>
              <a:r>
                <a:rPr lang="en-US" altLang="ko-KR" sz="1200" b="1" dirty="0">
                  <a:solidFill>
                    <a:schemeClr val="tx1">
                      <a:lumMod val="75000"/>
                      <a:lumOff val="25000"/>
                    </a:schemeClr>
                  </a:solidFill>
                  <a:cs typeface="Arial" pitchFamily="34" charset="0"/>
                </a:rPr>
                <a:t>Your Text Here</a:t>
              </a:r>
              <a:endParaRPr lang="ko-KR" altLang="en-US" sz="1200" b="1" dirty="0">
                <a:solidFill>
                  <a:schemeClr val="tx1">
                    <a:lumMod val="75000"/>
                    <a:lumOff val="25000"/>
                  </a:schemeClr>
                </a:solidFill>
                <a:cs typeface="Arial" pitchFamily="34" charset="0"/>
              </a:endParaRPr>
            </a:p>
          </p:txBody>
        </p:sp>
        <p:sp>
          <p:nvSpPr>
            <p:cNvPr id="18" name="TextBox 17">
              <a:extLst>
                <a:ext uri="{FF2B5EF4-FFF2-40B4-BE49-F238E27FC236}">
                  <a16:creationId xmlns:a16="http://schemas.microsoft.com/office/drawing/2014/main" id="{2FCA9AB4-5562-4A01-BC76-BD2A33933A62}"/>
                </a:ext>
              </a:extLst>
            </p:cNvPr>
            <p:cNvSpPr txBox="1"/>
            <p:nvPr/>
          </p:nvSpPr>
          <p:spPr>
            <a:xfrm>
              <a:off x="1113220" y="4369639"/>
              <a:ext cx="1516195" cy="646331"/>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You can simply impress your audience and add a unique zing and appeal to your Presentations. </a:t>
              </a:r>
              <a:endParaRPr lang="ko-KR" altLang="en-US" sz="1200" dirty="0">
                <a:solidFill>
                  <a:schemeClr val="tx1">
                    <a:lumMod val="75000"/>
                    <a:lumOff val="25000"/>
                  </a:schemeClr>
                </a:solidFill>
                <a:cs typeface="Arial" pitchFamily="34" charset="0"/>
              </a:endParaRPr>
            </a:p>
          </p:txBody>
        </p:sp>
      </p:grpSp>
      <p:grpSp>
        <p:nvGrpSpPr>
          <p:cNvPr id="19" name="Group 18">
            <a:extLst>
              <a:ext uri="{FF2B5EF4-FFF2-40B4-BE49-F238E27FC236}">
                <a16:creationId xmlns:a16="http://schemas.microsoft.com/office/drawing/2014/main" id="{81AD2E9C-0D79-4495-A4D7-122C2EFE24AE}"/>
              </a:ext>
            </a:extLst>
          </p:cNvPr>
          <p:cNvGrpSpPr/>
          <p:nvPr/>
        </p:nvGrpSpPr>
        <p:grpSpPr>
          <a:xfrm>
            <a:off x="977752" y="5120582"/>
            <a:ext cx="566802" cy="566802"/>
            <a:chOff x="465585" y="4206791"/>
            <a:chExt cx="566802" cy="566802"/>
          </a:xfrm>
        </p:grpSpPr>
        <p:sp>
          <p:nvSpPr>
            <p:cNvPr id="20" name="Oval 19">
              <a:extLst>
                <a:ext uri="{FF2B5EF4-FFF2-40B4-BE49-F238E27FC236}">
                  <a16:creationId xmlns:a16="http://schemas.microsoft.com/office/drawing/2014/main" id="{BEBD013B-F7A4-4C84-917B-016BE1282651}"/>
                </a:ext>
              </a:extLst>
            </p:cNvPr>
            <p:cNvSpPr/>
            <p:nvPr/>
          </p:nvSpPr>
          <p:spPr>
            <a:xfrm>
              <a:off x="465585" y="4206791"/>
              <a:ext cx="566802" cy="56680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1" name="TextBox 20">
              <a:extLst>
                <a:ext uri="{FF2B5EF4-FFF2-40B4-BE49-F238E27FC236}">
                  <a16:creationId xmlns:a16="http://schemas.microsoft.com/office/drawing/2014/main" id="{22B4778D-A3CD-419F-BE1D-8CD2FF7043D0}"/>
                </a:ext>
              </a:extLst>
            </p:cNvPr>
            <p:cNvSpPr txBox="1"/>
            <p:nvPr/>
          </p:nvSpPr>
          <p:spPr>
            <a:xfrm>
              <a:off x="465585" y="4340806"/>
              <a:ext cx="566802" cy="307777"/>
            </a:xfrm>
            <a:prstGeom prst="rect">
              <a:avLst/>
            </a:prstGeom>
            <a:noFill/>
          </p:spPr>
          <p:txBody>
            <a:bodyPr wrap="square" lIns="0" tIns="0" rIns="0" bIns="0" rtlCol="0">
              <a:spAutoFit/>
            </a:bodyPr>
            <a:lstStyle/>
            <a:p>
              <a:pPr algn="ctr"/>
              <a:r>
                <a:rPr lang="en-US" altLang="ko-KR" sz="2000" b="1" dirty="0">
                  <a:solidFill>
                    <a:schemeClr val="bg1"/>
                  </a:solidFill>
                  <a:cs typeface="Arial" pitchFamily="34" charset="0"/>
                </a:rPr>
                <a:t>04</a:t>
              </a:r>
              <a:endParaRPr lang="ko-KR" altLang="en-US" sz="2000" b="1" dirty="0">
                <a:solidFill>
                  <a:schemeClr val="bg1"/>
                </a:solidFill>
                <a:cs typeface="Arial" pitchFamily="34" charset="0"/>
              </a:endParaRPr>
            </a:p>
          </p:txBody>
        </p:sp>
      </p:grpSp>
      <p:grpSp>
        <p:nvGrpSpPr>
          <p:cNvPr id="22" name="Group 21">
            <a:extLst>
              <a:ext uri="{FF2B5EF4-FFF2-40B4-BE49-F238E27FC236}">
                <a16:creationId xmlns:a16="http://schemas.microsoft.com/office/drawing/2014/main" id="{6C8480D5-506E-40D1-AD2F-E17BE3412B4A}"/>
              </a:ext>
            </a:extLst>
          </p:cNvPr>
          <p:cNvGrpSpPr/>
          <p:nvPr/>
        </p:nvGrpSpPr>
        <p:grpSpPr>
          <a:xfrm>
            <a:off x="5257390" y="4005064"/>
            <a:ext cx="2551007" cy="866890"/>
            <a:chOff x="1113220" y="4149080"/>
            <a:chExt cx="1516195" cy="866890"/>
          </a:xfrm>
        </p:grpSpPr>
        <p:sp>
          <p:nvSpPr>
            <p:cNvPr id="23" name="TextBox 22">
              <a:extLst>
                <a:ext uri="{FF2B5EF4-FFF2-40B4-BE49-F238E27FC236}">
                  <a16:creationId xmlns:a16="http://schemas.microsoft.com/office/drawing/2014/main" id="{0C297915-A6F7-4A2B-9C96-4CFB80EC0656}"/>
                </a:ext>
              </a:extLst>
            </p:cNvPr>
            <p:cNvSpPr txBox="1"/>
            <p:nvPr/>
          </p:nvSpPr>
          <p:spPr>
            <a:xfrm>
              <a:off x="1113220" y="4149080"/>
              <a:ext cx="1516195" cy="276999"/>
            </a:xfrm>
            <a:prstGeom prst="rect">
              <a:avLst/>
            </a:prstGeom>
            <a:noFill/>
          </p:spPr>
          <p:txBody>
            <a:bodyPr wrap="square" rtlCol="0">
              <a:spAutoFit/>
            </a:bodyPr>
            <a:lstStyle/>
            <a:p>
              <a:r>
                <a:rPr lang="en-US" altLang="ko-KR" sz="1200" b="1" dirty="0">
                  <a:solidFill>
                    <a:schemeClr val="tx1">
                      <a:lumMod val="75000"/>
                      <a:lumOff val="25000"/>
                    </a:schemeClr>
                  </a:solidFill>
                  <a:cs typeface="Arial" pitchFamily="34" charset="0"/>
                </a:rPr>
                <a:t>Your Text Here</a:t>
              </a:r>
              <a:endParaRPr lang="ko-KR" altLang="en-US" sz="1200" b="1" dirty="0">
                <a:solidFill>
                  <a:schemeClr val="tx1">
                    <a:lumMod val="75000"/>
                    <a:lumOff val="25000"/>
                  </a:schemeClr>
                </a:solidFill>
                <a:cs typeface="Arial" pitchFamily="34" charset="0"/>
              </a:endParaRPr>
            </a:p>
          </p:txBody>
        </p:sp>
        <p:sp>
          <p:nvSpPr>
            <p:cNvPr id="24" name="TextBox 23">
              <a:extLst>
                <a:ext uri="{FF2B5EF4-FFF2-40B4-BE49-F238E27FC236}">
                  <a16:creationId xmlns:a16="http://schemas.microsoft.com/office/drawing/2014/main" id="{464E4590-50A3-4690-9CF1-AA2F0C47D07E}"/>
                </a:ext>
              </a:extLst>
            </p:cNvPr>
            <p:cNvSpPr txBox="1"/>
            <p:nvPr/>
          </p:nvSpPr>
          <p:spPr>
            <a:xfrm>
              <a:off x="1113220" y="4369639"/>
              <a:ext cx="1516195" cy="646331"/>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You can simply impress your audience and add a unique zing and appeal to your Presentations. </a:t>
              </a:r>
              <a:endParaRPr lang="ko-KR" altLang="en-US" sz="1200" dirty="0">
                <a:solidFill>
                  <a:schemeClr val="tx1">
                    <a:lumMod val="75000"/>
                    <a:lumOff val="25000"/>
                  </a:schemeClr>
                </a:solidFill>
                <a:cs typeface="Arial" pitchFamily="34" charset="0"/>
              </a:endParaRPr>
            </a:p>
          </p:txBody>
        </p:sp>
      </p:grpSp>
      <p:grpSp>
        <p:nvGrpSpPr>
          <p:cNvPr id="25" name="Group 24">
            <a:extLst>
              <a:ext uri="{FF2B5EF4-FFF2-40B4-BE49-F238E27FC236}">
                <a16:creationId xmlns:a16="http://schemas.microsoft.com/office/drawing/2014/main" id="{60F49F7E-2D68-43B3-87A5-17F9B5D6EFC3}"/>
              </a:ext>
            </a:extLst>
          </p:cNvPr>
          <p:cNvGrpSpPr/>
          <p:nvPr/>
        </p:nvGrpSpPr>
        <p:grpSpPr>
          <a:xfrm>
            <a:off x="4609754" y="4062776"/>
            <a:ext cx="566802" cy="566802"/>
            <a:chOff x="465585" y="4206791"/>
            <a:chExt cx="566802" cy="566802"/>
          </a:xfrm>
        </p:grpSpPr>
        <p:sp>
          <p:nvSpPr>
            <p:cNvPr id="26" name="Oval 25">
              <a:extLst>
                <a:ext uri="{FF2B5EF4-FFF2-40B4-BE49-F238E27FC236}">
                  <a16:creationId xmlns:a16="http://schemas.microsoft.com/office/drawing/2014/main" id="{F78AED6D-48BF-4EAC-B73F-F6DD7400993A}"/>
                </a:ext>
              </a:extLst>
            </p:cNvPr>
            <p:cNvSpPr/>
            <p:nvPr/>
          </p:nvSpPr>
          <p:spPr>
            <a:xfrm>
              <a:off x="465585" y="4206791"/>
              <a:ext cx="566802" cy="56680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7" name="TextBox 26">
              <a:extLst>
                <a:ext uri="{FF2B5EF4-FFF2-40B4-BE49-F238E27FC236}">
                  <a16:creationId xmlns:a16="http://schemas.microsoft.com/office/drawing/2014/main" id="{530A4C3A-D939-433D-91A2-1ED30E62EE90}"/>
                </a:ext>
              </a:extLst>
            </p:cNvPr>
            <p:cNvSpPr txBox="1"/>
            <p:nvPr/>
          </p:nvSpPr>
          <p:spPr>
            <a:xfrm>
              <a:off x="465585" y="4340806"/>
              <a:ext cx="566802" cy="307777"/>
            </a:xfrm>
            <a:prstGeom prst="rect">
              <a:avLst/>
            </a:prstGeom>
            <a:noFill/>
          </p:spPr>
          <p:txBody>
            <a:bodyPr wrap="square" lIns="0" tIns="0" rIns="0" bIns="0" rtlCol="0">
              <a:spAutoFit/>
            </a:bodyPr>
            <a:lstStyle/>
            <a:p>
              <a:pPr algn="ctr"/>
              <a:r>
                <a:rPr lang="en-US" altLang="ko-KR" sz="2000" b="1" dirty="0">
                  <a:solidFill>
                    <a:schemeClr val="bg1"/>
                  </a:solidFill>
                  <a:cs typeface="Arial" pitchFamily="34" charset="0"/>
                </a:rPr>
                <a:t>02</a:t>
              </a:r>
              <a:endParaRPr lang="ko-KR" altLang="en-US" sz="2000" b="1" dirty="0">
                <a:solidFill>
                  <a:schemeClr val="bg1"/>
                </a:solidFill>
                <a:cs typeface="Arial" pitchFamily="34" charset="0"/>
              </a:endParaRPr>
            </a:p>
          </p:txBody>
        </p:sp>
      </p:grpSp>
      <p:grpSp>
        <p:nvGrpSpPr>
          <p:cNvPr id="28" name="Group 27">
            <a:extLst>
              <a:ext uri="{FF2B5EF4-FFF2-40B4-BE49-F238E27FC236}">
                <a16:creationId xmlns:a16="http://schemas.microsoft.com/office/drawing/2014/main" id="{748E8C93-7660-46F0-A4A6-5AFF634E2560}"/>
              </a:ext>
            </a:extLst>
          </p:cNvPr>
          <p:cNvGrpSpPr/>
          <p:nvPr/>
        </p:nvGrpSpPr>
        <p:grpSpPr>
          <a:xfrm>
            <a:off x="5259349" y="5062871"/>
            <a:ext cx="2551007" cy="866890"/>
            <a:chOff x="1113220" y="4149080"/>
            <a:chExt cx="1516195" cy="866890"/>
          </a:xfrm>
        </p:grpSpPr>
        <p:sp>
          <p:nvSpPr>
            <p:cNvPr id="29" name="TextBox 28">
              <a:extLst>
                <a:ext uri="{FF2B5EF4-FFF2-40B4-BE49-F238E27FC236}">
                  <a16:creationId xmlns:a16="http://schemas.microsoft.com/office/drawing/2014/main" id="{3D482C9F-9DE7-4C7D-A0A9-F97728B1906D}"/>
                </a:ext>
              </a:extLst>
            </p:cNvPr>
            <p:cNvSpPr txBox="1"/>
            <p:nvPr/>
          </p:nvSpPr>
          <p:spPr>
            <a:xfrm>
              <a:off x="1113220" y="4149080"/>
              <a:ext cx="1516195" cy="276999"/>
            </a:xfrm>
            <a:prstGeom prst="rect">
              <a:avLst/>
            </a:prstGeom>
            <a:noFill/>
          </p:spPr>
          <p:txBody>
            <a:bodyPr wrap="square" rtlCol="0">
              <a:spAutoFit/>
            </a:bodyPr>
            <a:lstStyle/>
            <a:p>
              <a:r>
                <a:rPr lang="en-US" altLang="ko-KR" sz="1200" b="1" dirty="0">
                  <a:solidFill>
                    <a:schemeClr val="tx1">
                      <a:lumMod val="75000"/>
                      <a:lumOff val="25000"/>
                    </a:schemeClr>
                  </a:solidFill>
                  <a:cs typeface="Arial" pitchFamily="34" charset="0"/>
                </a:rPr>
                <a:t>Your Text Here</a:t>
              </a:r>
              <a:endParaRPr lang="ko-KR" altLang="en-US" sz="1200" b="1" dirty="0">
                <a:solidFill>
                  <a:schemeClr val="tx1">
                    <a:lumMod val="75000"/>
                    <a:lumOff val="25000"/>
                  </a:schemeClr>
                </a:solidFill>
                <a:cs typeface="Arial" pitchFamily="34" charset="0"/>
              </a:endParaRPr>
            </a:p>
          </p:txBody>
        </p:sp>
        <p:sp>
          <p:nvSpPr>
            <p:cNvPr id="30" name="TextBox 29">
              <a:extLst>
                <a:ext uri="{FF2B5EF4-FFF2-40B4-BE49-F238E27FC236}">
                  <a16:creationId xmlns:a16="http://schemas.microsoft.com/office/drawing/2014/main" id="{2848CB30-E449-49C2-AE16-8F9E2BACD37B}"/>
                </a:ext>
              </a:extLst>
            </p:cNvPr>
            <p:cNvSpPr txBox="1"/>
            <p:nvPr/>
          </p:nvSpPr>
          <p:spPr>
            <a:xfrm>
              <a:off x="1113220" y="4369639"/>
              <a:ext cx="1516195" cy="646331"/>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You can simply impress your audience and add a unique zing and appeal to your Presentations. </a:t>
              </a:r>
              <a:endParaRPr lang="ko-KR" altLang="en-US" sz="1200" dirty="0">
                <a:solidFill>
                  <a:schemeClr val="tx1">
                    <a:lumMod val="75000"/>
                    <a:lumOff val="25000"/>
                  </a:schemeClr>
                </a:solidFill>
                <a:cs typeface="Arial" pitchFamily="34" charset="0"/>
              </a:endParaRPr>
            </a:p>
          </p:txBody>
        </p:sp>
      </p:grpSp>
      <p:grpSp>
        <p:nvGrpSpPr>
          <p:cNvPr id="31" name="Group 30">
            <a:extLst>
              <a:ext uri="{FF2B5EF4-FFF2-40B4-BE49-F238E27FC236}">
                <a16:creationId xmlns:a16="http://schemas.microsoft.com/office/drawing/2014/main" id="{90F42508-8C7C-442B-BE9A-1DF6F23BA077}"/>
              </a:ext>
            </a:extLst>
          </p:cNvPr>
          <p:cNvGrpSpPr/>
          <p:nvPr/>
        </p:nvGrpSpPr>
        <p:grpSpPr>
          <a:xfrm>
            <a:off x="4611714" y="5120582"/>
            <a:ext cx="566802" cy="566802"/>
            <a:chOff x="465585" y="4206791"/>
            <a:chExt cx="566802" cy="566802"/>
          </a:xfrm>
        </p:grpSpPr>
        <p:sp>
          <p:nvSpPr>
            <p:cNvPr id="32" name="Oval 31">
              <a:extLst>
                <a:ext uri="{FF2B5EF4-FFF2-40B4-BE49-F238E27FC236}">
                  <a16:creationId xmlns:a16="http://schemas.microsoft.com/office/drawing/2014/main" id="{300219C8-F555-43BC-9AEC-87A208D9E3BF}"/>
                </a:ext>
              </a:extLst>
            </p:cNvPr>
            <p:cNvSpPr/>
            <p:nvPr/>
          </p:nvSpPr>
          <p:spPr>
            <a:xfrm>
              <a:off x="465585" y="4206791"/>
              <a:ext cx="566802" cy="56680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33" name="TextBox 32">
              <a:extLst>
                <a:ext uri="{FF2B5EF4-FFF2-40B4-BE49-F238E27FC236}">
                  <a16:creationId xmlns:a16="http://schemas.microsoft.com/office/drawing/2014/main" id="{EF79E825-64E7-472D-87C5-3C97FCE4CA86}"/>
                </a:ext>
              </a:extLst>
            </p:cNvPr>
            <p:cNvSpPr txBox="1"/>
            <p:nvPr/>
          </p:nvSpPr>
          <p:spPr>
            <a:xfrm>
              <a:off x="465585" y="4340806"/>
              <a:ext cx="566802" cy="307777"/>
            </a:xfrm>
            <a:prstGeom prst="rect">
              <a:avLst/>
            </a:prstGeom>
            <a:noFill/>
          </p:spPr>
          <p:txBody>
            <a:bodyPr wrap="square" lIns="0" tIns="0" rIns="0" bIns="0" rtlCol="0">
              <a:spAutoFit/>
            </a:bodyPr>
            <a:lstStyle/>
            <a:p>
              <a:pPr algn="ctr"/>
              <a:r>
                <a:rPr lang="en-US" altLang="ko-KR" sz="2000" b="1" dirty="0">
                  <a:solidFill>
                    <a:schemeClr val="bg1"/>
                  </a:solidFill>
                  <a:cs typeface="Arial" pitchFamily="34" charset="0"/>
                </a:rPr>
                <a:t>05</a:t>
              </a:r>
              <a:endParaRPr lang="ko-KR" altLang="en-US" sz="2000" b="1" dirty="0">
                <a:solidFill>
                  <a:schemeClr val="bg1"/>
                </a:solidFill>
                <a:cs typeface="Arial" pitchFamily="34" charset="0"/>
              </a:endParaRPr>
            </a:p>
          </p:txBody>
        </p:sp>
      </p:grpSp>
      <p:grpSp>
        <p:nvGrpSpPr>
          <p:cNvPr id="34" name="Group 33">
            <a:extLst>
              <a:ext uri="{FF2B5EF4-FFF2-40B4-BE49-F238E27FC236}">
                <a16:creationId xmlns:a16="http://schemas.microsoft.com/office/drawing/2014/main" id="{03F69B32-BA7A-4F83-81E2-24BBBBC90DBB}"/>
              </a:ext>
            </a:extLst>
          </p:cNvPr>
          <p:cNvGrpSpPr/>
          <p:nvPr/>
        </p:nvGrpSpPr>
        <p:grpSpPr>
          <a:xfrm>
            <a:off x="8891352" y="4005064"/>
            <a:ext cx="2551007" cy="866890"/>
            <a:chOff x="1113220" y="4149080"/>
            <a:chExt cx="1516195" cy="866890"/>
          </a:xfrm>
        </p:grpSpPr>
        <p:sp>
          <p:nvSpPr>
            <p:cNvPr id="35" name="TextBox 34">
              <a:extLst>
                <a:ext uri="{FF2B5EF4-FFF2-40B4-BE49-F238E27FC236}">
                  <a16:creationId xmlns:a16="http://schemas.microsoft.com/office/drawing/2014/main" id="{88731077-B99D-46C6-9C89-9906E04222ED}"/>
                </a:ext>
              </a:extLst>
            </p:cNvPr>
            <p:cNvSpPr txBox="1"/>
            <p:nvPr/>
          </p:nvSpPr>
          <p:spPr>
            <a:xfrm>
              <a:off x="1113220" y="4149080"/>
              <a:ext cx="1516195" cy="276999"/>
            </a:xfrm>
            <a:prstGeom prst="rect">
              <a:avLst/>
            </a:prstGeom>
            <a:noFill/>
          </p:spPr>
          <p:txBody>
            <a:bodyPr wrap="square" rtlCol="0">
              <a:spAutoFit/>
            </a:bodyPr>
            <a:lstStyle/>
            <a:p>
              <a:r>
                <a:rPr lang="en-US" altLang="ko-KR" sz="1200" b="1" dirty="0">
                  <a:solidFill>
                    <a:schemeClr val="tx1">
                      <a:lumMod val="75000"/>
                      <a:lumOff val="25000"/>
                    </a:schemeClr>
                  </a:solidFill>
                  <a:cs typeface="Arial" pitchFamily="34" charset="0"/>
                </a:rPr>
                <a:t>Your Text Here</a:t>
              </a:r>
              <a:endParaRPr lang="ko-KR" altLang="en-US" sz="1200" b="1" dirty="0">
                <a:solidFill>
                  <a:schemeClr val="tx1">
                    <a:lumMod val="75000"/>
                    <a:lumOff val="25000"/>
                  </a:schemeClr>
                </a:solidFill>
                <a:cs typeface="Arial" pitchFamily="34" charset="0"/>
              </a:endParaRPr>
            </a:p>
          </p:txBody>
        </p:sp>
        <p:sp>
          <p:nvSpPr>
            <p:cNvPr id="36" name="TextBox 35">
              <a:extLst>
                <a:ext uri="{FF2B5EF4-FFF2-40B4-BE49-F238E27FC236}">
                  <a16:creationId xmlns:a16="http://schemas.microsoft.com/office/drawing/2014/main" id="{C97283AF-3E04-4061-8964-111902A6CA86}"/>
                </a:ext>
              </a:extLst>
            </p:cNvPr>
            <p:cNvSpPr txBox="1"/>
            <p:nvPr/>
          </p:nvSpPr>
          <p:spPr>
            <a:xfrm>
              <a:off x="1113220" y="4369639"/>
              <a:ext cx="1516195" cy="646331"/>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You can simply impress your audience and add a unique zing and appeal to your Presentations. </a:t>
              </a:r>
              <a:endParaRPr lang="ko-KR" altLang="en-US" sz="1200" dirty="0">
                <a:solidFill>
                  <a:schemeClr val="tx1">
                    <a:lumMod val="75000"/>
                    <a:lumOff val="25000"/>
                  </a:schemeClr>
                </a:solidFill>
                <a:cs typeface="Arial" pitchFamily="34" charset="0"/>
              </a:endParaRPr>
            </a:p>
          </p:txBody>
        </p:sp>
      </p:grpSp>
      <p:grpSp>
        <p:nvGrpSpPr>
          <p:cNvPr id="37" name="Group 36">
            <a:extLst>
              <a:ext uri="{FF2B5EF4-FFF2-40B4-BE49-F238E27FC236}">
                <a16:creationId xmlns:a16="http://schemas.microsoft.com/office/drawing/2014/main" id="{F22CEA23-FE9C-499E-BDDF-847A64EEB3CB}"/>
              </a:ext>
            </a:extLst>
          </p:cNvPr>
          <p:cNvGrpSpPr/>
          <p:nvPr/>
        </p:nvGrpSpPr>
        <p:grpSpPr>
          <a:xfrm>
            <a:off x="8243716" y="4062776"/>
            <a:ext cx="566802" cy="566802"/>
            <a:chOff x="465585" y="4206791"/>
            <a:chExt cx="566802" cy="566802"/>
          </a:xfrm>
        </p:grpSpPr>
        <p:sp>
          <p:nvSpPr>
            <p:cNvPr id="38" name="Oval 37">
              <a:extLst>
                <a:ext uri="{FF2B5EF4-FFF2-40B4-BE49-F238E27FC236}">
                  <a16:creationId xmlns:a16="http://schemas.microsoft.com/office/drawing/2014/main" id="{3E6A3F30-51CA-4172-BE3C-DCA15F1744B0}"/>
                </a:ext>
              </a:extLst>
            </p:cNvPr>
            <p:cNvSpPr/>
            <p:nvPr/>
          </p:nvSpPr>
          <p:spPr>
            <a:xfrm>
              <a:off x="465585" y="4206791"/>
              <a:ext cx="566802" cy="56680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39" name="TextBox 38">
              <a:extLst>
                <a:ext uri="{FF2B5EF4-FFF2-40B4-BE49-F238E27FC236}">
                  <a16:creationId xmlns:a16="http://schemas.microsoft.com/office/drawing/2014/main" id="{E1E9556B-0DAB-41E6-AFED-75DE1ED23AB7}"/>
                </a:ext>
              </a:extLst>
            </p:cNvPr>
            <p:cNvSpPr txBox="1"/>
            <p:nvPr/>
          </p:nvSpPr>
          <p:spPr>
            <a:xfrm>
              <a:off x="465585" y="4340806"/>
              <a:ext cx="566802" cy="307777"/>
            </a:xfrm>
            <a:prstGeom prst="rect">
              <a:avLst/>
            </a:prstGeom>
            <a:noFill/>
          </p:spPr>
          <p:txBody>
            <a:bodyPr wrap="square" lIns="0" tIns="0" rIns="0" bIns="0" rtlCol="0">
              <a:spAutoFit/>
            </a:bodyPr>
            <a:lstStyle/>
            <a:p>
              <a:pPr algn="ctr"/>
              <a:r>
                <a:rPr lang="en-US" altLang="ko-KR" sz="2000" b="1" dirty="0">
                  <a:solidFill>
                    <a:schemeClr val="bg1"/>
                  </a:solidFill>
                  <a:cs typeface="Arial" pitchFamily="34" charset="0"/>
                </a:rPr>
                <a:t>03</a:t>
              </a:r>
              <a:endParaRPr lang="ko-KR" altLang="en-US" sz="2000" b="1" dirty="0">
                <a:solidFill>
                  <a:schemeClr val="bg1"/>
                </a:solidFill>
                <a:cs typeface="Arial" pitchFamily="34" charset="0"/>
              </a:endParaRPr>
            </a:p>
          </p:txBody>
        </p:sp>
      </p:grpSp>
      <p:grpSp>
        <p:nvGrpSpPr>
          <p:cNvPr id="40" name="Group 39">
            <a:extLst>
              <a:ext uri="{FF2B5EF4-FFF2-40B4-BE49-F238E27FC236}">
                <a16:creationId xmlns:a16="http://schemas.microsoft.com/office/drawing/2014/main" id="{7F6B83C0-259E-43E9-985D-B627133425D8}"/>
              </a:ext>
            </a:extLst>
          </p:cNvPr>
          <p:cNvGrpSpPr/>
          <p:nvPr/>
        </p:nvGrpSpPr>
        <p:grpSpPr>
          <a:xfrm>
            <a:off x="8893311" y="5062871"/>
            <a:ext cx="2551007" cy="866890"/>
            <a:chOff x="1113220" y="4149080"/>
            <a:chExt cx="1516195" cy="866890"/>
          </a:xfrm>
        </p:grpSpPr>
        <p:sp>
          <p:nvSpPr>
            <p:cNvPr id="41" name="TextBox 40">
              <a:extLst>
                <a:ext uri="{FF2B5EF4-FFF2-40B4-BE49-F238E27FC236}">
                  <a16:creationId xmlns:a16="http://schemas.microsoft.com/office/drawing/2014/main" id="{10AC4885-1174-4F12-898F-FC168285AE0F}"/>
                </a:ext>
              </a:extLst>
            </p:cNvPr>
            <p:cNvSpPr txBox="1"/>
            <p:nvPr/>
          </p:nvSpPr>
          <p:spPr>
            <a:xfrm>
              <a:off x="1113220" y="4149080"/>
              <a:ext cx="1516195" cy="276999"/>
            </a:xfrm>
            <a:prstGeom prst="rect">
              <a:avLst/>
            </a:prstGeom>
            <a:noFill/>
          </p:spPr>
          <p:txBody>
            <a:bodyPr wrap="square" rtlCol="0">
              <a:spAutoFit/>
            </a:bodyPr>
            <a:lstStyle/>
            <a:p>
              <a:r>
                <a:rPr lang="en-US" altLang="ko-KR" sz="1200" b="1" dirty="0">
                  <a:solidFill>
                    <a:schemeClr val="tx1">
                      <a:lumMod val="75000"/>
                      <a:lumOff val="25000"/>
                    </a:schemeClr>
                  </a:solidFill>
                  <a:cs typeface="Arial" pitchFamily="34" charset="0"/>
                </a:rPr>
                <a:t>Your Text Here</a:t>
              </a:r>
              <a:endParaRPr lang="ko-KR" altLang="en-US" sz="1200" b="1" dirty="0">
                <a:solidFill>
                  <a:schemeClr val="tx1">
                    <a:lumMod val="75000"/>
                    <a:lumOff val="25000"/>
                  </a:schemeClr>
                </a:solidFill>
                <a:cs typeface="Arial" pitchFamily="34" charset="0"/>
              </a:endParaRPr>
            </a:p>
          </p:txBody>
        </p:sp>
        <p:sp>
          <p:nvSpPr>
            <p:cNvPr id="42" name="TextBox 41">
              <a:extLst>
                <a:ext uri="{FF2B5EF4-FFF2-40B4-BE49-F238E27FC236}">
                  <a16:creationId xmlns:a16="http://schemas.microsoft.com/office/drawing/2014/main" id="{FB5FAD0C-EB39-4232-849B-54DC1D8D77E2}"/>
                </a:ext>
              </a:extLst>
            </p:cNvPr>
            <p:cNvSpPr txBox="1"/>
            <p:nvPr/>
          </p:nvSpPr>
          <p:spPr>
            <a:xfrm>
              <a:off x="1113220" y="4369639"/>
              <a:ext cx="1516195" cy="646331"/>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You can simply impress your audience and add a unique zing and appeal to your Presentations. </a:t>
              </a:r>
              <a:endParaRPr lang="ko-KR" altLang="en-US" sz="1200" dirty="0">
                <a:solidFill>
                  <a:schemeClr val="tx1">
                    <a:lumMod val="75000"/>
                    <a:lumOff val="25000"/>
                  </a:schemeClr>
                </a:solidFill>
                <a:cs typeface="Arial" pitchFamily="34" charset="0"/>
              </a:endParaRPr>
            </a:p>
          </p:txBody>
        </p:sp>
      </p:grpSp>
      <p:grpSp>
        <p:nvGrpSpPr>
          <p:cNvPr id="43" name="Group 42">
            <a:extLst>
              <a:ext uri="{FF2B5EF4-FFF2-40B4-BE49-F238E27FC236}">
                <a16:creationId xmlns:a16="http://schemas.microsoft.com/office/drawing/2014/main" id="{683B2AEC-34AF-470E-A09A-0C432343B5D1}"/>
              </a:ext>
            </a:extLst>
          </p:cNvPr>
          <p:cNvGrpSpPr/>
          <p:nvPr/>
        </p:nvGrpSpPr>
        <p:grpSpPr>
          <a:xfrm>
            <a:off x="8245676" y="5120582"/>
            <a:ext cx="566802" cy="566802"/>
            <a:chOff x="465585" y="4206791"/>
            <a:chExt cx="566802" cy="566802"/>
          </a:xfrm>
        </p:grpSpPr>
        <p:sp>
          <p:nvSpPr>
            <p:cNvPr id="44" name="Oval 43">
              <a:extLst>
                <a:ext uri="{FF2B5EF4-FFF2-40B4-BE49-F238E27FC236}">
                  <a16:creationId xmlns:a16="http://schemas.microsoft.com/office/drawing/2014/main" id="{D8620EA5-768F-4704-A074-473560284E79}"/>
                </a:ext>
              </a:extLst>
            </p:cNvPr>
            <p:cNvSpPr/>
            <p:nvPr/>
          </p:nvSpPr>
          <p:spPr>
            <a:xfrm>
              <a:off x="465585" y="4206791"/>
              <a:ext cx="566802" cy="56680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45" name="TextBox 44">
              <a:extLst>
                <a:ext uri="{FF2B5EF4-FFF2-40B4-BE49-F238E27FC236}">
                  <a16:creationId xmlns:a16="http://schemas.microsoft.com/office/drawing/2014/main" id="{FAFAC030-9343-4F87-8631-24672DD220C5}"/>
                </a:ext>
              </a:extLst>
            </p:cNvPr>
            <p:cNvSpPr txBox="1"/>
            <p:nvPr/>
          </p:nvSpPr>
          <p:spPr>
            <a:xfrm>
              <a:off x="465585" y="4340806"/>
              <a:ext cx="566802" cy="307777"/>
            </a:xfrm>
            <a:prstGeom prst="rect">
              <a:avLst/>
            </a:prstGeom>
            <a:noFill/>
          </p:spPr>
          <p:txBody>
            <a:bodyPr wrap="square" lIns="0" tIns="0" rIns="0" bIns="0" rtlCol="0">
              <a:spAutoFit/>
            </a:bodyPr>
            <a:lstStyle/>
            <a:p>
              <a:pPr algn="ctr"/>
              <a:r>
                <a:rPr lang="en-US" altLang="ko-KR" sz="2000" b="1" dirty="0">
                  <a:solidFill>
                    <a:schemeClr val="bg1"/>
                  </a:solidFill>
                  <a:cs typeface="Arial" pitchFamily="34" charset="0"/>
                </a:rPr>
                <a:t>06</a:t>
              </a:r>
              <a:endParaRPr lang="ko-KR" altLang="en-US" sz="2000" b="1" dirty="0">
                <a:solidFill>
                  <a:schemeClr val="bg1"/>
                </a:solidFill>
                <a:cs typeface="Arial" pitchFamily="34" charset="0"/>
              </a:endParaRPr>
            </a:p>
          </p:txBody>
        </p:sp>
      </p:grpSp>
      <p:grpSp>
        <p:nvGrpSpPr>
          <p:cNvPr id="3" name="Group 2">
            <a:extLst>
              <a:ext uri="{FF2B5EF4-FFF2-40B4-BE49-F238E27FC236}">
                <a16:creationId xmlns:a16="http://schemas.microsoft.com/office/drawing/2014/main" id="{3441549E-A035-4885-9ADE-9E2CDD74C71B}"/>
              </a:ext>
            </a:extLst>
          </p:cNvPr>
          <p:cNvGrpSpPr/>
          <p:nvPr/>
        </p:nvGrpSpPr>
        <p:grpSpPr>
          <a:xfrm>
            <a:off x="1960110" y="1867530"/>
            <a:ext cx="8271781" cy="1720210"/>
            <a:chOff x="-899081" y="2036492"/>
            <a:chExt cx="8271781" cy="1720210"/>
          </a:xfrm>
        </p:grpSpPr>
        <p:sp>
          <p:nvSpPr>
            <p:cNvPr id="4" name="Oval 3">
              <a:extLst>
                <a:ext uri="{FF2B5EF4-FFF2-40B4-BE49-F238E27FC236}">
                  <a16:creationId xmlns:a16="http://schemas.microsoft.com/office/drawing/2014/main" id="{84659965-9182-4DA7-907B-5E021DBF7A24}"/>
                </a:ext>
              </a:extLst>
            </p:cNvPr>
            <p:cNvSpPr/>
            <p:nvPr/>
          </p:nvSpPr>
          <p:spPr>
            <a:xfrm>
              <a:off x="439080" y="2036492"/>
              <a:ext cx="1718596" cy="1718597"/>
            </a:xfrm>
            <a:prstGeom prst="ellipse">
              <a:avLst/>
            </a:prstGeom>
            <a:solidFill>
              <a:schemeClr val="accent6">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5" name="Oval 4">
              <a:extLst>
                <a:ext uri="{FF2B5EF4-FFF2-40B4-BE49-F238E27FC236}">
                  <a16:creationId xmlns:a16="http://schemas.microsoft.com/office/drawing/2014/main" id="{CBA7E52D-44D3-45A3-BD68-6054DC3287C3}"/>
                </a:ext>
              </a:extLst>
            </p:cNvPr>
            <p:cNvSpPr/>
            <p:nvPr/>
          </p:nvSpPr>
          <p:spPr>
            <a:xfrm>
              <a:off x="1742836" y="2038105"/>
              <a:ext cx="1718596" cy="1718597"/>
            </a:xfrm>
            <a:prstGeom prst="ellipse">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6" name="Oval 5">
              <a:extLst>
                <a:ext uri="{FF2B5EF4-FFF2-40B4-BE49-F238E27FC236}">
                  <a16:creationId xmlns:a16="http://schemas.microsoft.com/office/drawing/2014/main" id="{65BAF232-D4A7-4FC3-A395-6C0BC2E29E46}"/>
                </a:ext>
              </a:extLst>
            </p:cNvPr>
            <p:cNvSpPr/>
            <p:nvPr/>
          </p:nvSpPr>
          <p:spPr>
            <a:xfrm>
              <a:off x="3046592" y="2038105"/>
              <a:ext cx="1718596" cy="1718597"/>
            </a:xfrm>
            <a:prstGeom prst="ellipse">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7" name="Oval 6">
              <a:extLst>
                <a:ext uri="{FF2B5EF4-FFF2-40B4-BE49-F238E27FC236}">
                  <a16:creationId xmlns:a16="http://schemas.microsoft.com/office/drawing/2014/main" id="{FE656924-1F3F-4BA6-AB9B-53FFED243605}"/>
                </a:ext>
              </a:extLst>
            </p:cNvPr>
            <p:cNvSpPr/>
            <p:nvPr/>
          </p:nvSpPr>
          <p:spPr>
            <a:xfrm>
              <a:off x="4350348" y="2038105"/>
              <a:ext cx="1718596" cy="1718597"/>
            </a:xfrm>
            <a:prstGeom prst="ellipse">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 name="Oval 7">
              <a:extLst>
                <a:ext uri="{FF2B5EF4-FFF2-40B4-BE49-F238E27FC236}">
                  <a16:creationId xmlns:a16="http://schemas.microsoft.com/office/drawing/2014/main" id="{1A876D77-2554-46EC-8D8B-64A1D9D6D21D}"/>
                </a:ext>
              </a:extLst>
            </p:cNvPr>
            <p:cNvSpPr/>
            <p:nvPr/>
          </p:nvSpPr>
          <p:spPr>
            <a:xfrm>
              <a:off x="5654104" y="2038105"/>
              <a:ext cx="1718596" cy="1718597"/>
            </a:xfrm>
            <a:prstGeom prst="ellipse">
              <a:avLst/>
            </a:prstGeom>
            <a:solidFill>
              <a:schemeClr val="accent4">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9" name="Oval 8">
              <a:extLst>
                <a:ext uri="{FF2B5EF4-FFF2-40B4-BE49-F238E27FC236}">
                  <a16:creationId xmlns:a16="http://schemas.microsoft.com/office/drawing/2014/main" id="{D6D674BE-02EB-4C78-8F9E-FAE29FE75692}"/>
                </a:ext>
              </a:extLst>
            </p:cNvPr>
            <p:cNvSpPr/>
            <p:nvPr/>
          </p:nvSpPr>
          <p:spPr>
            <a:xfrm>
              <a:off x="-899081" y="2037298"/>
              <a:ext cx="1718596" cy="1718597"/>
            </a:xfrm>
            <a:prstGeom prst="ellipse">
              <a:avLst/>
            </a:prstGeom>
            <a:solidFill>
              <a:schemeClr val="accent5">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grpSp>
      <p:sp>
        <p:nvSpPr>
          <p:cNvPr id="46" name="Isosceles Triangle 51">
            <a:extLst>
              <a:ext uri="{FF2B5EF4-FFF2-40B4-BE49-F238E27FC236}">
                <a16:creationId xmlns:a16="http://schemas.microsoft.com/office/drawing/2014/main" id="{8FD2DC7E-C998-4656-B3A7-1D9881848486}"/>
              </a:ext>
            </a:extLst>
          </p:cNvPr>
          <p:cNvSpPr/>
          <p:nvPr/>
        </p:nvSpPr>
        <p:spPr>
          <a:xfrm>
            <a:off x="3922319" y="2572690"/>
            <a:ext cx="436096" cy="319791"/>
          </a:xfrm>
          <a:custGeom>
            <a:avLst/>
            <a:gdLst/>
            <a:ahLst/>
            <a:cxnLst/>
            <a:rect l="l" t="t" r="r" b="b"/>
            <a:pathLst>
              <a:path w="3240001" h="2375905">
                <a:moveTo>
                  <a:pt x="1974640" y="1379575"/>
                </a:moveTo>
                <a:lnTo>
                  <a:pt x="3240001" y="2375905"/>
                </a:lnTo>
                <a:lnTo>
                  <a:pt x="1" y="2375905"/>
                </a:lnTo>
                <a:lnTo>
                  <a:pt x="1269863" y="1399042"/>
                </a:lnTo>
                <a:lnTo>
                  <a:pt x="1610574" y="1745545"/>
                </a:lnTo>
                <a:close/>
                <a:moveTo>
                  <a:pt x="3240001" y="126952"/>
                </a:moveTo>
                <a:lnTo>
                  <a:pt x="3240001" y="2258912"/>
                </a:lnTo>
                <a:lnTo>
                  <a:pt x="2032457" y="1334195"/>
                </a:lnTo>
                <a:close/>
                <a:moveTo>
                  <a:pt x="0" y="117525"/>
                </a:moveTo>
                <a:lnTo>
                  <a:pt x="1207545" y="1324768"/>
                </a:lnTo>
                <a:lnTo>
                  <a:pt x="0" y="2249485"/>
                </a:lnTo>
                <a:close/>
                <a:moveTo>
                  <a:pt x="0" y="0"/>
                </a:moveTo>
                <a:lnTo>
                  <a:pt x="3240000" y="0"/>
                </a:lnTo>
                <a:lnTo>
                  <a:pt x="1610572" y="162051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47" name="Rectangle 7">
            <a:extLst>
              <a:ext uri="{FF2B5EF4-FFF2-40B4-BE49-F238E27FC236}">
                <a16:creationId xmlns:a16="http://schemas.microsoft.com/office/drawing/2014/main" id="{43ACBE9C-2E45-461F-B9A6-9D143F14F583}"/>
              </a:ext>
            </a:extLst>
          </p:cNvPr>
          <p:cNvSpPr/>
          <p:nvPr/>
        </p:nvSpPr>
        <p:spPr>
          <a:xfrm>
            <a:off x="5298781" y="2515982"/>
            <a:ext cx="421690" cy="421690"/>
          </a:xfrm>
          <a:custGeom>
            <a:avLst/>
            <a:gdLst/>
            <a:ahLst/>
            <a:cxnLst/>
            <a:rect l="l" t="t" r="r" b="b"/>
            <a:pathLst>
              <a:path w="3240000" h="3240000">
                <a:moveTo>
                  <a:pt x="401869" y="2055482"/>
                </a:moveTo>
                <a:lnTo>
                  <a:pt x="869869" y="2055482"/>
                </a:lnTo>
                <a:lnTo>
                  <a:pt x="869869" y="2919482"/>
                </a:lnTo>
                <a:lnTo>
                  <a:pt x="401869" y="2919482"/>
                </a:lnTo>
                <a:close/>
                <a:moveTo>
                  <a:pt x="1121949" y="1695482"/>
                </a:moveTo>
                <a:lnTo>
                  <a:pt x="1589949" y="1695482"/>
                </a:lnTo>
                <a:lnTo>
                  <a:pt x="1589949" y="2919482"/>
                </a:lnTo>
                <a:lnTo>
                  <a:pt x="1121949" y="2919482"/>
                </a:lnTo>
                <a:close/>
                <a:moveTo>
                  <a:pt x="1842029" y="1335482"/>
                </a:moveTo>
                <a:lnTo>
                  <a:pt x="2310029" y="1335482"/>
                </a:lnTo>
                <a:lnTo>
                  <a:pt x="2310029" y="2919482"/>
                </a:lnTo>
                <a:lnTo>
                  <a:pt x="1842029" y="2919482"/>
                </a:lnTo>
                <a:close/>
                <a:moveTo>
                  <a:pt x="2562109" y="975482"/>
                </a:moveTo>
                <a:lnTo>
                  <a:pt x="3030109" y="975482"/>
                </a:lnTo>
                <a:lnTo>
                  <a:pt x="3030109" y="2919482"/>
                </a:lnTo>
                <a:lnTo>
                  <a:pt x="2562109" y="2919482"/>
                </a:lnTo>
                <a:close/>
                <a:moveTo>
                  <a:pt x="2321888" y="224805"/>
                </a:moveTo>
                <a:lnTo>
                  <a:pt x="2880631" y="247420"/>
                </a:lnTo>
                <a:lnTo>
                  <a:pt x="2620844" y="742612"/>
                </a:lnTo>
                <a:lnTo>
                  <a:pt x="2546105" y="613161"/>
                </a:lnTo>
                <a:lnTo>
                  <a:pt x="541555" y="1770488"/>
                </a:lnTo>
                <a:lnTo>
                  <a:pt x="392077" y="1511585"/>
                </a:lnTo>
                <a:lnTo>
                  <a:pt x="2396627" y="354257"/>
                </a:lnTo>
                <a:close/>
                <a:moveTo>
                  <a:pt x="0" y="0"/>
                </a:moveTo>
                <a:lnTo>
                  <a:pt x="180000" y="0"/>
                </a:lnTo>
                <a:lnTo>
                  <a:pt x="180000" y="3059999"/>
                </a:lnTo>
                <a:lnTo>
                  <a:pt x="3240000" y="3059999"/>
                </a:lnTo>
                <a:lnTo>
                  <a:pt x="3240000" y="3239999"/>
                </a:lnTo>
                <a:lnTo>
                  <a:pt x="180000" y="3239999"/>
                </a:lnTo>
                <a:lnTo>
                  <a:pt x="180000" y="3240000"/>
                </a:lnTo>
                <a:lnTo>
                  <a:pt x="0" y="3240000"/>
                </a:lnTo>
                <a:lnTo>
                  <a:pt x="0" y="3239999"/>
                </a:lnTo>
                <a:lnTo>
                  <a:pt x="0" y="305999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48" name="Rounded Rectangle 32">
            <a:extLst>
              <a:ext uri="{FF2B5EF4-FFF2-40B4-BE49-F238E27FC236}">
                <a16:creationId xmlns:a16="http://schemas.microsoft.com/office/drawing/2014/main" id="{A6FC4EEF-01E8-4813-8E33-9688699AAAD2}"/>
              </a:ext>
            </a:extLst>
          </p:cNvPr>
          <p:cNvSpPr/>
          <p:nvPr/>
        </p:nvSpPr>
        <p:spPr>
          <a:xfrm>
            <a:off x="6564236" y="2515983"/>
            <a:ext cx="422471" cy="422471"/>
          </a:xfrm>
          <a:custGeom>
            <a:avLst/>
            <a:gdLst/>
            <a:ahLst/>
            <a:cxnLst/>
            <a:rect l="l" t="t" r="r" b="b"/>
            <a:pathLst>
              <a:path w="3240000" h="3240000">
                <a:moveTo>
                  <a:pt x="2019696" y="2510955"/>
                </a:moveTo>
                <a:lnTo>
                  <a:pt x="2019696" y="2797359"/>
                </a:lnTo>
                <a:lnTo>
                  <a:pt x="2914589" y="2797359"/>
                </a:lnTo>
                <a:lnTo>
                  <a:pt x="2914589" y="2510955"/>
                </a:lnTo>
                <a:close/>
                <a:moveTo>
                  <a:pt x="2019696" y="2081348"/>
                </a:moveTo>
                <a:lnTo>
                  <a:pt x="2019696" y="2367752"/>
                </a:lnTo>
                <a:lnTo>
                  <a:pt x="2914589" y="2367752"/>
                </a:lnTo>
                <a:lnTo>
                  <a:pt x="2914589" y="2081348"/>
                </a:lnTo>
                <a:close/>
                <a:moveTo>
                  <a:pt x="580710" y="2021703"/>
                </a:moveTo>
                <a:lnTo>
                  <a:pt x="378191" y="2224222"/>
                </a:lnTo>
                <a:lnTo>
                  <a:pt x="593323" y="2439354"/>
                </a:lnTo>
                <a:lnTo>
                  <a:pt x="378191" y="2654485"/>
                </a:lnTo>
                <a:lnTo>
                  <a:pt x="580710" y="2857004"/>
                </a:lnTo>
                <a:lnTo>
                  <a:pt x="795842" y="2641872"/>
                </a:lnTo>
                <a:lnTo>
                  <a:pt x="1010973" y="2857004"/>
                </a:lnTo>
                <a:lnTo>
                  <a:pt x="1213492" y="2654485"/>
                </a:lnTo>
                <a:lnTo>
                  <a:pt x="998360" y="2439354"/>
                </a:lnTo>
                <a:lnTo>
                  <a:pt x="1213492" y="2224222"/>
                </a:lnTo>
                <a:lnTo>
                  <a:pt x="1010973" y="2021703"/>
                </a:lnTo>
                <a:lnTo>
                  <a:pt x="795842" y="2236835"/>
                </a:lnTo>
                <a:close/>
                <a:moveTo>
                  <a:pt x="1656000" y="1656001"/>
                </a:moveTo>
                <a:lnTo>
                  <a:pt x="3240000" y="1656001"/>
                </a:lnTo>
                <a:lnTo>
                  <a:pt x="3240000" y="2699989"/>
                </a:lnTo>
                <a:cubicBezTo>
                  <a:pt x="3240000" y="2998229"/>
                  <a:pt x="2998229" y="3240000"/>
                  <a:pt x="2699989" y="3240000"/>
                </a:cubicBezTo>
                <a:lnTo>
                  <a:pt x="1656000" y="3240000"/>
                </a:lnTo>
                <a:close/>
                <a:moveTo>
                  <a:pt x="0" y="1656001"/>
                </a:moveTo>
                <a:lnTo>
                  <a:pt x="1584000" y="1656001"/>
                </a:lnTo>
                <a:lnTo>
                  <a:pt x="1584000" y="3240000"/>
                </a:lnTo>
                <a:lnTo>
                  <a:pt x="540011" y="3240000"/>
                </a:lnTo>
                <a:cubicBezTo>
                  <a:pt x="241771" y="3240000"/>
                  <a:pt x="0" y="2998229"/>
                  <a:pt x="0" y="2699989"/>
                </a:cubicBezTo>
                <a:close/>
                <a:moveTo>
                  <a:pt x="2467143" y="957859"/>
                </a:moveTo>
                <a:cubicBezTo>
                  <a:pt x="2388055" y="957859"/>
                  <a:pt x="2323941" y="1021973"/>
                  <a:pt x="2323941" y="1101061"/>
                </a:cubicBezTo>
                <a:cubicBezTo>
                  <a:pt x="2323941" y="1180149"/>
                  <a:pt x="2388055" y="1244263"/>
                  <a:pt x="2467143" y="1244263"/>
                </a:cubicBezTo>
                <a:cubicBezTo>
                  <a:pt x="2546231" y="1244263"/>
                  <a:pt x="2610345" y="1180149"/>
                  <a:pt x="2610345" y="1101061"/>
                </a:cubicBezTo>
                <a:cubicBezTo>
                  <a:pt x="2610345" y="1021973"/>
                  <a:pt x="2546231" y="957859"/>
                  <a:pt x="2467143" y="957859"/>
                </a:cubicBezTo>
                <a:close/>
                <a:moveTo>
                  <a:pt x="2019696" y="635775"/>
                </a:moveTo>
                <a:lnTo>
                  <a:pt x="2019696" y="922180"/>
                </a:lnTo>
                <a:lnTo>
                  <a:pt x="2914589" y="922180"/>
                </a:lnTo>
                <a:lnTo>
                  <a:pt x="2914589" y="635775"/>
                </a:lnTo>
                <a:close/>
                <a:moveTo>
                  <a:pt x="652639" y="331531"/>
                </a:moveTo>
                <a:lnTo>
                  <a:pt x="652639" y="635775"/>
                </a:lnTo>
                <a:lnTo>
                  <a:pt x="348395" y="635775"/>
                </a:lnTo>
                <a:lnTo>
                  <a:pt x="348395" y="922180"/>
                </a:lnTo>
                <a:lnTo>
                  <a:pt x="652639" y="922180"/>
                </a:lnTo>
                <a:lnTo>
                  <a:pt x="652639" y="1226424"/>
                </a:lnTo>
                <a:lnTo>
                  <a:pt x="939044" y="1226424"/>
                </a:lnTo>
                <a:lnTo>
                  <a:pt x="939044" y="922180"/>
                </a:lnTo>
                <a:lnTo>
                  <a:pt x="1243288" y="922180"/>
                </a:lnTo>
                <a:lnTo>
                  <a:pt x="1243288" y="635775"/>
                </a:lnTo>
                <a:lnTo>
                  <a:pt x="939044" y="635775"/>
                </a:lnTo>
                <a:lnTo>
                  <a:pt x="939044" y="331531"/>
                </a:lnTo>
                <a:close/>
                <a:moveTo>
                  <a:pt x="2467143" y="313692"/>
                </a:moveTo>
                <a:cubicBezTo>
                  <a:pt x="2388055" y="313692"/>
                  <a:pt x="2323941" y="377806"/>
                  <a:pt x="2323941" y="456894"/>
                </a:cubicBezTo>
                <a:cubicBezTo>
                  <a:pt x="2323941" y="535982"/>
                  <a:pt x="2388055" y="600096"/>
                  <a:pt x="2467143" y="600096"/>
                </a:cubicBezTo>
                <a:cubicBezTo>
                  <a:pt x="2546231" y="600096"/>
                  <a:pt x="2610345" y="535982"/>
                  <a:pt x="2610345" y="456894"/>
                </a:cubicBezTo>
                <a:cubicBezTo>
                  <a:pt x="2610345" y="377806"/>
                  <a:pt x="2546231" y="313692"/>
                  <a:pt x="2467143" y="313692"/>
                </a:cubicBezTo>
                <a:close/>
                <a:moveTo>
                  <a:pt x="540011" y="0"/>
                </a:moveTo>
                <a:lnTo>
                  <a:pt x="2699989" y="0"/>
                </a:lnTo>
                <a:cubicBezTo>
                  <a:pt x="2998229" y="0"/>
                  <a:pt x="3240000" y="241771"/>
                  <a:pt x="3240000" y="540011"/>
                </a:cubicBezTo>
                <a:lnTo>
                  <a:pt x="3240000" y="1584001"/>
                </a:lnTo>
                <a:lnTo>
                  <a:pt x="1656000" y="1584001"/>
                </a:lnTo>
                <a:lnTo>
                  <a:pt x="1656000" y="1"/>
                </a:lnTo>
                <a:lnTo>
                  <a:pt x="1584000" y="1"/>
                </a:lnTo>
                <a:lnTo>
                  <a:pt x="1584000" y="1584001"/>
                </a:lnTo>
                <a:lnTo>
                  <a:pt x="0" y="1584001"/>
                </a:lnTo>
                <a:lnTo>
                  <a:pt x="0" y="540011"/>
                </a:lnTo>
                <a:cubicBezTo>
                  <a:pt x="0" y="241771"/>
                  <a:pt x="241771" y="0"/>
                  <a:pt x="54001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49" name="Frame 17">
            <a:extLst>
              <a:ext uri="{FF2B5EF4-FFF2-40B4-BE49-F238E27FC236}">
                <a16:creationId xmlns:a16="http://schemas.microsoft.com/office/drawing/2014/main" id="{E20278DB-1A7F-4730-A44B-DBA515DC6913}"/>
              </a:ext>
            </a:extLst>
          </p:cNvPr>
          <p:cNvSpPr/>
          <p:nvPr/>
        </p:nvSpPr>
        <p:spPr>
          <a:xfrm>
            <a:off x="7884844" y="2579983"/>
            <a:ext cx="416968" cy="416968"/>
          </a:xfrm>
          <a:custGeom>
            <a:avLst/>
            <a:gdLst/>
            <a:ahLst/>
            <a:cxnLst/>
            <a:rect l="l" t="t" r="r" b="b"/>
            <a:pathLst>
              <a:path w="3240000" h="3240000">
                <a:moveTo>
                  <a:pt x="415456" y="380544"/>
                </a:moveTo>
                <a:lnTo>
                  <a:pt x="415456" y="385333"/>
                </a:lnTo>
                <a:lnTo>
                  <a:pt x="385333" y="385333"/>
                </a:lnTo>
                <a:lnTo>
                  <a:pt x="385333" y="2854667"/>
                </a:lnTo>
                <a:lnTo>
                  <a:pt x="1529120" y="2854667"/>
                </a:lnTo>
                <a:cubicBezTo>
                  <a:pt x="1267123" y="2430711"/>
                  <a:pt x="997530" y="1721825"/>
                  <a:pt x="436017" y="1672600"/>
                </a:cubicBezTo>
                <a:lnTo>
                  <a:pt x="600235" y="1185112"/>
                </a:lnTo>
                <a:cubicBezTo>
                  <a:pt x="1132790" y="1359573"/>
                  <a:pt x="1278822" y="1550851"/>
                  <a:pt x="1544730" y="1923929"/>
                </a:cubicBezTo>
                <a:cubicBezTo>
                  <a:pt x="1789452" y="1379400"/>
                  <a:pt x="1927092" y="1088696"/>
                  <a:pt x="2233403" y="596568"/>
                </a:cubicBezTo>
                <a:lnTo>
                  <a:pt x="2770666" y="596568"/>
                </a:lnTo>
                <a:cubicBezTo>
                  <a:pt x="2331495" y="1220469"/>
                  <a:pt x="1907612" y="2113878"/>
                  <a:pt x="1578489" y="2854667"/>
                </a:cubicBezTo>
                <a:lnTo>
                  <a:pt x="2854667" y="2854667"/>
                </a:lnTo>
                <a:lnTo>
                  <a:pt x="2854667" y="596568"/>
                </a:lnTo>
                <a:lnTo>
                  <a:pt x="2858395" y="596568"/>
                </a:lnTo>
                <a:lnTo>
                  <a:pt x="2858395" y="380544"/>
                </a:lnTo>
                <a:close/>
                <a:moveTo>
                  <a:pt x="0" y="0"/>
                </a:moveTo>
                <a:lnTo>
                  <a:pt x="3240000" y="0"/>
                </a:lnTo>
                <a:lnTo>
                  <a:pt x="3240000" y="3240000"/>
                </a:lnTo>
                <a:lnTo>
                  <a:pt x="0" y="3240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tx1"/>
              </a:solidFill>
            </a:endParaRPr>
          </a:p>
        </p:txBody>
      </p:sp>
      <p:sp>
        <p:nvSpPr>
          <p:cNvPr id="50" name="Freeform 53">
            <a:extLst>
              <a:ext uri="{FF2B5EF4-FFF2-40B4-BE49-F238E27FC236}">
                <a16:creationId xmlns:a16="http://schemas.microsoft.com/office/drawing/2014/main" id="{B109A828-3059-40E9-A39D-FE7DEB76E70C}"/>
              </a:ext>
            </a:extLst>
          </p:cNvPr>
          <p:cNvSpPr/>
          <p:nvPr/>
        </p:nvSpPr>
        <p:spPr>
          <a:xfrm>
            <a:off x="9210080" y="2564747"/>
            <a:ext cx="421556" cy="432205"/>
          </a:xfrm>
          <a:custGeom>
            <a:avLst/>
            <a:gdLst>
              <a:gd name="connsiteX0" fmla="*/ 0 w 2305050"/>
              <a:gd name="connsiteY0" fmla="*/ 0 h 2352675"/>
              <a:gd name="connsiteX1" fmla="*/ 771525 w 2305050"/>
              <a:gd name="connsiteY1" fmla="*/ 561975 h 2352675"/>
              <a:gd name="connsiteX2" fmla="*/ 2019300 w 2305050"/>
              <a:gd name="connsiteY2" fmla="*/ 428625 h 2352675"/>
              <a:gd name="connsiteX3" fmla="*/ 2266950 w 2305050"/>
              <a:gd name="connsiteY3" fmla="*/ 657225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47675 w 2305050"/>
              <a:gd name="connsiteY15" fmla="*/ 2276475 h 2352675"/>
              <a:gd name="connsiteX16" fmla="*/ 238125 w 2305050"/>
              <a:gd name="connsiteY16" fmla="*/ 2171700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19300 w 2305050"/>
              <a:gd name="connsiteY2" fmla="*/ 428625 h 2352675"/>
              <a:gd name="connsiteX3" fmla="*/ 2266950 w 2305050"/>
              <a:gd name="connsiteY3" fmla="*/ 657225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47675 w 2305050"/>
              <a:gd name="connsiteY15" fmla="*/ 2276475 h 2352675"/>
              <a:gd name="connsiteX16" fmla="*/ 260071 w 2305050"/>
              <a:gd name="connsiteY16" fmla="*/ 2087575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19300 w 2305050"/>
              <a:gd name="connsiteY2" fmla="*/ 428625 h 2352675"/>
              <a:gd name="connsiteX3" fmla="*/ 2266950 w 2305050"/>
              <a:gd name="connsiteY3" fmla="*/ 657225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47675 w 2305050"/>
              <a:gd name="connsiteY15" fmla="*/ 2276475 h 2352675"/>
              <a:gd name="connsiteX16" fmla="*/ 296647 w 2305050"/>
              <a:gd name="connsiteY16" fmla="*/ 2094890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19300 w 2305050"/>
              <a:gd name="connsiteY2" fmla="*/ 428625 h 2352675"/>
              <a:gd name="connsiteX3" fmla="*/ 2266950 w 2305050"/>
              <a:gd name="connsiteY3" fmla="*/ 657225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47675 w 2305050"/>
              <a:gd name="connsiteY15" fmla="*/ 227647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19300 w 2305050"/>
              <a:gd name="connsiteY2" fmla="*/ 428625 h 2352675"/>
              <a:gd name="connsiteX3" fmla="*/ 2266950 w 2305050"/>
              <a:gd name="connsiteY3" fmla="*/ 657225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19300 w 2305050"/>
              <a:gd name="connsiteY2" fmla="*/ 428625 h 2352675"/>
              <a:gd name="connsiteX3" fmla="*/ 2292554 w 2305050"/>
              <a:gd name="connsiteY3" fmla="*/ 627964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81480 w 2305050"/>
              <a:gd name="connsiteY2" fmla="*/ 476174 h 2352675"/>
              <a:gd name="connsiteX3" fmla="*/ 2292554 w 2305050"/>
              <a:gd name="connsiteY3" fmla="*/ 627964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04671 w 2305050"/>
              <a:gd name="connsiteY2" fmla="*/ 468859 h 2352675"/>
              <a:gd name="connsiteX3" fmla="*/ 2292554 w 2305050"/>
              <a:gd name="connsiteY3" fmla="*/ 627964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1960779 w 2305050"/>
              <a:gd name="connsiteY2" fmla="*/ 472517 h 2352675"/>
              <a:gd name="connsiteX3" fmla="*/ 2292554 w 2305050"/>
              <a:gd name="connsiteY3" fmla="*/ 627964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1960779 w 2305050"/>
              <a:gd name="connsiteY2" fmla="*/ 472517 h 2352675"/>
              <a:gd name="connsiteX3" fmla="*/ 2270609 w 2305050"/>
              <a:gd name="connsiteY3" fmla="*/ 649910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1960779 w 2305050"/>
              <a:gd name="connsiteY2" fmla="*/ 472517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1982725 w 2305050"/>
              <a:gd name="connsiteY2" fmla="*/ 494463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41246 w 2305050"/>
              <a:gd name="connsiteY2" fmla="*/ 498120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41246 w 2305050"/>
              <a:gd name="connsiteY2" fmla="*/ 498120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0217 w 2305050"/>
              <a:gd name="connsiteY17" fmla="*/ 750951 h 2352675"/>
              <a:gd name="connsiteX18" fmla="*/ 0 w 2305050"/>
              <a:gd name="connsiteY18" fmla="*/ 0 h 2352675"/>
              <a:gd name="connsiteX0" fmla="*/ 0 w 2305050"/>
              <a:gd name="connsiteY0" fmla="*/ 0 h 2352675"/>
              <a:gd name="connsiteX1" fmla="*/ 771525 w 2305050"/>
              <a:gd name="connsiteY1" fmla="*/ 561975 h 2352675"/>
              <a:gd name="connsiteX2" fmla="*/ 2041246 w 2305050"/>
              <a:gd name="connsiteY2" fmla="*/ 498120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0217 w 2305050"/>
              <a:gd name="connsiteY17" fmla="*/ 750951 h 2352675"/>
              <a:gd name="connsiteX18" fmla="*/ 0 w 2305050"/>
              <a:gd name="connsiteY18" fmla="*/ 0 h 2352675"/>
              <a:gd name="connsiteX0" fmla="*/ 0 w 2305050"/>
              <a:gd name="connsiteY0" fmla="*/ 0 h 2352675"/>
              <a:gd name="connsiteX1" fmla="*/ 771525 w 2305050"/>
              <a:gd name="connsiteY1" fmla="*/ 561975 h 2352675"/>
              <a:gd name="connsiteX2" fmla="*/ 2041246 w 2305050"/>
              <a:gd name="connsiteY2" fmla="*/ 498120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0217 w 2305050"/>
              <a:gd name="connsiteY17" fmla="*/ 750951 h 2352675"/>
              <a:gd name="connsiteX18" fmla="*/ 0 w 2305050"/>
              <a:gd name="connsiteY18" fmla="*/ 0 h 2352675"/>
              <a:gd name="connsiteX0" fmla="*/ 0 w 2305050"/>
              <a:gd name="connsiteY0" fmla="*/ 0 h 2352675"/>
              <a:gd name="connsiteX1" fmla="*/ 771525 w 2305050"/>
              <a:gd name="connsiteY1" fmla="*/ 561975 h 2352675"/>
              <a:gd name="connsiteX2" fmla="*/ 2041246 w 2305050"/>
              <a:gd name="connsiteY2" fmla="*/ 498120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0217 w 2305050"/>
              <a:gd name="connsiteY17" fmla="*/ 750951 h 2352675"/>
              <a:gd name="connsiteX18" fmla="*/ 0 w 2305050"/>
              <a:gd name="connsiteY18" fmla="*/ 0 h 2352675"/>
              <a:gd name="connsiteX0" fmla="*/ 0 w 2294077"/>
              <a:gd name="connsiteY0" fmla="*/ 0 h 2363647"/>
              <a:gd name="connsiteX1" fmla="*/ 760552 w 2294077"/>
              <a:gd name="connsiteY1" fmla="*/ 572947 h 2363647"/>
              <a:gd name="connsiteX2" fmla="*/ 2030273 w 2294077"/>
              <a:gd name="connsiteY2" fmla="*/ 509092 h 2363647"/>
              <a:gd name="connsiteX3" fmla="*/ 2285239 w 2294077"/>
              <a:gd name="connsiteY3" fmla="*/ 657224 h 2363647"/>
              <a:gd name="connsiteX4" fmla="*/ 1132027 w 2294077"/>
              <a:gd name="connsiteY4" fmla="*/ 1020622 h 2363647"/>
              <a:gd name="connsiteX5" fmla="*/ 1617802 w 2294077"/>
              <a:gd name="connsiteY5" fmla="*/ 1544497 h 2363647"/>
              <a:gd name="connsiteX6" fmla="*/ 2065477 w 2294077"/>
              <a:gd name="connsiteY6" fmla="*/ 1544497 h 2363647"/>
              <a:gd name="connsiteX7" fmla="*/ 2294077 w 2294077"/>
              <a:gd name="connsiteY7" fmla="*/ 1734997 h 2363647"/>
              <a:gd name="connsiteX8" fmla="*/ 1827352 w 2294077"/>
              <a:gd name="connsiteY8" fmla="*/ 1868347 h 2363647"/>
              <a:gd name="connsiteX9" fmla="*/ 1998802 w 2294077"/>
              <a:gd name="connsiteY9" fmla="*/ 2115997 h 2363647"/>
              <a:gd name="connsiteX10" fmla="*/ 1722577 w 2294077"/>
              <a:gd name="connsiteY10" fmla="*/ 1982647 h 2363647"/>
              <a:gd name="connsiteX11" fmla="*/ 1532077 w 2294077"/>
              <a:gd name="connsiteY11" fmla="*/ 2363647 h 2363647"/>
              <a:gd name="connsiteX12" fmla="*/ 1303477 w 2294077"/>
              <a:gd name="connsiteY12" fmla="*/ 2144572 h 2363647"/>
              <a:gd name="connsiteX13" fmla="*/ 1436827 w 2294077"/>
              <a:gd name="connsiteY13" fmla="*/ 1782622 h 2363647"/>
              <a:gd name="connsiteX14" fmla="*/ 912952 w 2294077"/>
              <a:gd name="connsiteY14" fmla="*/ 1201597 h 2363647"/>
              <a:gd name="connsiteX15" fmla="*/ 403784 w 2294077"/>
              <a:gd name="connsiteY15" fmla="*/ 2316707 h 2363647"/>
              <a:gd name="connsiteX16" fmla="*/ 282017 w 2294077"/>
              <a:gd name="connsiteY16" fmla="*/ 2047340 h 2363647"/>
              <a:gd name="connsiteX17" fmla="*/ 509244 w 2294077"/>
              <a:gd name="connsiteY17" fmla="*/ 761923 h 2363647"/>
              <a:gd name="connsiteX18" fmla="*/ 0 w 2294077"/>
              <a:gd name="connsiteY18" fmla="*/ 0 h 2363647"/>
              <a:gd name="connsiteX0" fmla="*/ 6569 w 2300646"/>
              <a:gd name="connsiteY0" fmla="*/ 0 h 2363647"/>
              <a:gd name="connsiteX1" fmla="*/ 767121 w 2300646"/>
              <a:gd name="connsiteY1" fmla="*/ 572947 h 2363647"/>
              <a:gd name="connsiteX2" fmla="*/ 2036842 w 2300646"/>
              <a:gd name="connsiteY2" fmla="*/ 509092 h 2363647"/>
              <a:gd name="connsiteX3" fmla="*/ 2291808 w 2300646"/>
              <a:gd name="connsiteY3" fmla="*/ 657224 h 2363647"/>
              <a:gd name="connsiteX4" fmla="*/ 1138596 w 2300646"/>
              <a:gd name="connsiteY4" fmla="*/ 1020622 h 2363647"/>
              <a:gd name="connsiteX5" fmla="*/ 1624371 w 2300646"/>
              <a:gd name="connsiteY5" fmla="*/ 1544497 h 2363647"/>
              <a:gd name="connsiteX6" fmla="*/ 2072046 w 2300646"/>
              <a:gd name="connsiteY6" fmla="*/ 1544497 h 2363647"/>
              <a:gd name="connsiteX7" fmla="*/ 2300646 w 2300646"/>
              <a:gd name="connsiteY7" fmla="*/ 1734997 h 2363647"/>
              <a:gd name="connsiteX8" fmla="*/ 1833921 w 2300646"/>
              <a:gd name="connsiteY8" fmla="*/ 1868347 h 2363647"/>
              <a:gd name="connsiteX9" fmla="*/ 2005371 w 2300646"/>
              <a:gd name="connsiteY9" fmla="*/ 2115997 h 2363647"/>
              <a:gd name="connsiteX10" fmla="*/ 1729146 w 2300646"/>
              <a:gd name="connsiteY10" fmla="*/ 1982647 h 2363647"/>
              <a:gd name="connsiteX11" fmla="*/ 1538646 w 2300646"/>
              <a:gd name="connsiteY11" fmla="*/ 2363647 h 2363647"/>
              <a:gd name="connsiteX12" fmla="*/ 1310046 w 2300646"/>
              <a:gd name="connsiteY12" fmla="*/ 2144572 h 2363647"/>
              <a:gd name="connsiteX13" fmla="*/ 1443396 w 2300646"/>
              <a:gd name="connsiteY13" fmla="*/ 1782622 h 2363647"/>
              <a:gd name="connsiteX14" fmla="*/ 919521 w 2300646"/>
              <a:gd name="connsiteY14" fmla="*/ 1201597 h 2363647"/>
              <a:gd name="connsiteX15" fmla="*/ 410353 w 2300646"/>
              <a:gd name="connsiteY15" fmla="*/ 2316707 h 2363647"/>
              <a:gd name="connsiteX16" fmla="*/ 288586 w 2300646"/>
              <a:gd name="connsiteY16" fmla="*/ 2047340 h 2363647"/>
              <a:gd name="connsiteX17" fmla="*/ 515813 w 2300646"/>
              <a:gd name="connsiteY17" fmla="*/ 761923 h 2363647"/>
              <a:gd name="connsiteX18" fmla="*/ 6569 w 2300646"/>
              <a:gd name="connsiteY18" fmla="*/ 0 h 2363647"/>
              <a:gd name="connsiteX0" fmla="*/ 6569 w 2300646"/>
              <a:gd name="connsiteY0" fmla="*/ 5505 h 2369152"/>
              <a:gd name="connsiteX1" fmla="*/ 767121 w 2300646"/>
              <a:gd name="connsiteY1" fmla="*/ 578452 h 2369152"/>
              <a:gd name="connsiteX2" fmla="*/ 2036842 w 2300646"/>
              <a:gd name="connsiteY2" fmla="*/ 514597 h 2369152"/>
              <a:gd name="connsiteX3" fmla="*/ 2291808 w 2300646"/>
              <a:gd name="connsiteY3" fmla="*/ 662729 h 2369152"/>
              <a:gd name="connsiteX4" fmla="*/ 1138596 w 2300646"/>
              <a:gd name="connsiteY4" fmla="*/ 1026127 h 2369152"/>
              <a:gd name="connsiteX5" fmla="*/ 1624371 w 2300646"/>
              <a:gd name="connsiteY5" fmla="*/ 1550002 h 2369152"/>
              <a:gd name="connsiteX6" fmla="*/ 2072046 w 2300646"/>
              <a:gd name="connsiteY6" fmla="*/ 1550002 h 2369152"/>
              <a:gd name="connsiteX7" fmla="*/ 2300646 w 2300646"/>
              <a:gd name="connsiteY7" fmla="*/ 1740502 h 2369152"/>
              <a:gd name="connsiteX8" fmla="*/ 1833921 w 2300646"/>
              <a:gd name="connsiteY8" fmla="*/ 1873852 h 2369152"/>
              <a:gd name="connsiteX9" fmla="*/ 2005371 w 2300646"/>
              <a:gd name="connsiteY9" fmla="*/ 2121502 h 2369152"/>
              <a:gd name="connsiteX10" fmla="*/ 1729146 w 2300646"/>
              <a:gd name="connsiteY10" fmla="*/ 1988152 h 2369152"/>
              <a:gd name="connsiteX11" fmla="*/ 1538646 w 2300646"/>
              <a:gd name="connsiteY11" fmla="*/ 2369152 h 2369152"/>
              <a:gd name="connsiteX12" fmla="*/ 1310046 w 2300646"/>
              <a:gd name="connsiteY12" fmla="*/ 2150077 h 2369152"/>
              <a:gd name="connsiteX13" fmla="*/ 1443396 w 2300646"/>
              <a:gd name="connsiteY13" fmla="*/ 1788127 h 2369152"/>
              <a:gd name="connsiteX14" fmla="*/ 919521 w 2300646"/>
              <a:gd name="connsiteY14" fmla="*/ 1207102 h 2369152"/>
              <a:gd name="connsiteX15" fmla="*/ 410353 w 2300646"/>
              <a:gd name="connsiteY15" fmla="*/ 2322212 h 2369152"/>
              <a:gd name="connsiteX16" fmla="*/ 288586 w 2300646"/>
              <a:gd name="connsiteY16" fmla="*/ 2052845 h 2369152"/>
              <a:gd name="connsiteX17" fmla="*/ 515813 w 2300646"/>
              <a:gd name="connsiteY17" fmla="*/ 767428 h 2369152"/>
              <a:gd name="connsiteX18" fmla="*/ 6569 w 2300646"/>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43194 w 2305244"/>
              <a:gd name="connsiteY4" fmla="*/ 1026127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47994 w 2305244"/>
              <a:gd name="connsiteY13" fmla="*/ 1788127 h 2369152"/>
              <a:gd name="connsiteX14" fmla="*/ 924119 w 2305244"/>
              <a:gd name="connsiteY14" fmla="*/ 1207102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43194 w 2305244"/>
              <a:gd name="connsiteY4" fmla="*/ 1026127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47994 w 2305244"/>
              <a:gd name="connsiteY13" fmla="*/ 1788127 h 2369152"/>
              <a:gd name="connsiteX14" fmla="*/ 909489 w 2305244"/>
              <a:gd name="connsiteY14" fmla="*/ 1185156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06618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47994 w 2305244"/>
              <a:gd name="connsiteY13" fmla="*/ 1788127 h 2369152"/>
              <a:gd name="connsiteX14" fmla="*/ 909489 w 2305244"/>
              <a:gd name="connsiteY14" fmla="*/ 1185156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06618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47994 w 2305244"/>
              <a:gd name="connsiteY13" fmla="*/ 1788127 h 2369152"/>
              <a:gd name="connsiteX14" fmla="*/ 898516 w 2305244"/>
              <a:gd name="connsiteY14" fmla="*/ 1196129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47994 w 2305244"/>
              <a:gd name="connsiteY13" fmla="*/ 1788127 h 2369152"/>
              <a:gd name="connsiteX14" fmla="*/ 898516 w 2305244"/>
              <a:gd name="connsiteY14" fmla="*/ 1196129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47994 w 2305244"/>
              <a:gd name="connsiteY13" fmla="*/ 1788127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73597 w 2305244"/>
              <a:gd name="connsiteY13" fmla="*/ 1788127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513830 w 2305244"/>
              <a:gd name="connsiteY13" fmla="*/ 1784469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95542 w 2305244"/>
              <a:gd name="connsiteY13" fmla="*/ 1788127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50914 w 2305244"/>
              <a:gd name="connsiteY5" fmla="*/ 1597551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95542 w 2305244"/>
              <a:gd name="connsiteY13" fmla="*/ 1788127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76517 w 2305244"/>
              <a:gd name="connsiteY5" fmla="*/ 1608523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95542 w 2305244"/>
              <a:gd name="connsiteY13" fmla="*/ 1788127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76517 w 2305244"/>
              <a:gd name="connsiteY5" fmla="*/ 1608523 h 2369152"/>
              <a:gd name="connsiteX6" fmla="*/ 2032752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95542 w 2305244"/>
              <a:gd name="connsiteY13" fmla="*/ 1788127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2305244 w 2305244"/>
              <a:gd name="connsiteY0" fmla="*/ 1740502 h 2369152"/>
              <a:gd name="connsiteX1" fmla="*/ 1838519 w 2305244"/>
              <a:gd name="connsiteY1" fmla="*/ 1873852 h 2369152"/>
              <a:gd name="connsiteX2" fmla="*/ 2009969 w 2305244"/>
              <a:gd name="connsiteY2" fmla="*/ 2121502 h 2369152"/>
              <a:gd name="connsiteX3" fmla="*/ 1733744 w 2305244"/>
              <a:gd name="connsiteY3" fmla="*/ 1988152 h 2369152"/>
              <a:gd name="connsiteX4" fmla="*/ 1543244 w 2305244"/>
              <a:gd name="connsiteY4" fmla="*/ 2369152 h 2369152"/>
              <a:gd name="connsiteX5" fmla="*/ 1314644 w 2305244"/>
              <a:gd name="connsiteY5" fmla="*/ 2150077 h 2369152"/>
              <a:gd name="connsiteX6" fmla="*/ 1495542 w 2305244"/>
              <a:gd name="connsiteY6" fmla="*/ 1788127 h 2369152"/>
              <a:gd name="connsiteX7" fmla="*/ 909489 w 2305244"/>
              <a:gd name="connsiteY7" fmla="*/ 1225390 h 2369152"/>
              <a:gd name="connsiteX8" fmla="*/ 414951 w 2305244"/>
              <a:gd name="connsiteY8" fmla="*/ 2322212 h 2369152"/>
              <a:gd name="connsiteX9" fmla="*/ 293184 w 2305244"/>
              <a:gd name="connsiteY9" fmla="*/ 2052845 h 2369152"/>
              <a:gd name="connsiteX10" fmla="*/ 520411 w 2305244"/>
              <a:gd name="connsiteY10" fmla="*/ 767428 h 2369152"/>
              <a:gd name="connsiteX11" fmla="*/ 11167 w 2305244"/>
              <a:gd name="connsiteY11" fmla="*/ 5505 h 2369152"/>
              <a:gd name="connsiteX12" fmla="*/ 771719 w 2305244"/>
              <a:gd name="connsiteY12" fmla="*/ 578452 h 2369152"/>
              <a:gd name="connsiteX13" fmla="*/ 2041440 w 2305244"/>
              <a:gd name="connsiteY13" fmla="*/ 514597 h 2369152"/>
              <a:gd name="connsiteX14" fmla="*/ 2296406 w 2305244"/>
              <a:gd name="connsiteY14" fmla="*/ 662729 h 2369152"/>
              <a:gd name="connsiteX15" fmla="*/ 1124906 w 2305244"/>
              <a:gd name="connsiteY15" fmla="*/ 1004182 h 2369152"/>
              <a:gd name="connsiteX16" fmla="*/ 1676517 w 2305244"/>
              <a:gd name="connsiteY16" fmla="*/ 1608523 h 2369152"/>
              <a:gd name="connsiteX17" fmla="*/ 2124192 w 2305244"/>
              <a:gd name="connsiteY17" fmla="*/ 1641442 h 2369152"/>
              <a:gd name="connsiteX0" fmla="*/ 2305244 w 2305244"/>
              <a:gd name="connsiteY0" fmla="*/ 1740502 h 2369152"/>
              <a:gd name="connsiteX1" fmla="*/ 1838519 w 2305244"/>
              <a:gd name="connsiteY1" fmla="*/ 1873852 h 2369152"/>
              <a:gd name="connsiteX2" fmla="*/ 2009969 w 2305244"/>
              <a:gd name="connsiteY2" fmla="*/ 2121502 h 2369152"/>
              <a:gd name="connsiteX3" fmla="*/ 1733744 w 2305244"/>
              <a:gd name="connsiteY3" fmla="*/ 1988152 h 2369152"/>
              <a:gd name="connsiteX4" fmla="*/ 1543244 w 2305244"/>
              <a:gd name="connsiteY4" fmla="*/ 2369152 h 2369152"/>
              <a:gd name="connsiteX5" fmla="*/ 1314644 w 2305244"/>
              <a:gd name="connsiteY5" fmla="*/ 2150077 h 2369152"/>
              <a:gd name="connsiteX6" fmla="*/ 1495542 w 2305244"/>
              <a:gd name="connsiteY6" fmla="*/ 1788127 h 2369152"/>
              <a:gd name="connsiteX7" fmla="*/ 909489 w 2305244"/>
              <a:gd name="connsiteY7" fmla="*/ 1225390 h 2369152"/>
              <a:gd name="connsiteX8" fmla="*/ 414951 w 2305244"/>
              <a:gd name="connsiteY8" fmla="*/ 2322212 h 2369152"/>
              <a:gd name="connsiteX9" fmla="*/ 293184 w 2305244"/>
              <a:gd name="connsiteY9" fmla="*/ 2052845 h 2369152"/>
              <a:gd name="connsiteX10" fmla="*/ 520411 w 2305244"/>
              <a:gd name="connsiteY10" fmla="*/ 767428 h 2369152"/>
              <a:gd name="connsiteX11" fmla="*/ 11167 w 2305244"/>
              <a:gd name="connsiteY11" fmla="*/ 5505 h 2369152"/>
              <a:gd name="connsiteX12" fmla="*/ 771719 w 2305244"/>
              <a:gd name="connsiteY12" fmla="*/ 578452 h 2369152"/>
              <a:gd name="connsiteX13" fmla="*/ 2041440 w 2305244"/>
              <a:gd name="connsiteY13" fmla="*/ 514597 h 2369152"/>
              <a:gd name="connsiteX14" fmla="*/ 2296406 w 2305244"/>
              <a:gd name="connsiteY14" fmla="*/ 662729 h 2369152"/>
              <a:gd name="connsiteX15" fmla="*/ 1124906 w 2305244"/>
              <a:gd name="connsiteY15" fmla="*/ 1004182 h 2369152"/>
              <a:gd name="connsiteX16" fmla="*/ 1676517 w 2305244"/>
              <a:gd name="connsiteY16" fmla="*/ 1608523 h 2369152"/>
              <a:gd name="connsiteX17" fmla="*/ 2102246 w 2305244"/>
              <a:gd name="connsiteY17" fmla="*/ 1579262 h 2369152"/>
              <a:gd name="connsiteX0" fmla="*/ 2275983 w 2296406"/>
              <a:gd name="connsiteY0" fmla="*/ 1747817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102246 w 2296406"/>
              <a:gd name="connsiteY17" fmla="*/ 1579262 h 2369152"/>
              <a:gd name="connsiteX0" fmla="*/ 2290614 w 2296406"/>
              <a:gd name="connsiteY0" fmla="*/ 1777078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102246 w 2296406"/>
              <a:gd name="connsiteY17" fmla="*/ 1579262 h 2369152"/>
              <a:gd name="connsiteX0" fmla="*/ 2290614 w 2296406"/>
              <a:gd name="connsiteY0" fmla="*/ 1740502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102246 w 2296406"/>
              <a:gd name="connsiteY17" fmla="*/ 1579262 h 2369152"/>
              <a:gd name="connsiteX0" fmla="*/ 2290614 w 2296406"/>
              <a:gd name="connsiteY0" fmla="*/ 1740502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062012 w 2296406"/>
              <a:gd name="connsiteY17" fmla="*/ 1560974 h 2369152"/>
              <a:gd name="connsiteX0" fmla="*/ 2257695 w 2296406"/>
              <a:gd name="connsiteY0" fmla="*/ 1755133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062012 w 2296406"/>
              <a:gd name="connsiteY17" fmla="*/ 1560974 h 2369152"/>
              <a:gd name="connsiteX0" fmla="*/ 2279640 w 2296406"/>
              <a:gd name="connsiteY0" fmla="*/ 1747818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062012 w 2296406"/>
              <a:gd name="connsiteY17" fmla="*/ 1560974 h 2369152"/>
              <a:gd name="connsiteX0" fmla="*/ 2279640 w 2296406"/>
              <a:gd name="connsiteY0" fmla="*/ 1747818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094931 w 2296406"/>
              <a:gd name="connsiteY17" fmla="*/ 1557316 h 2369152"/>
              <a:gd name="connsiteX0" fmla="*/ 2279640 w 2296406"/>
              <a:gd name="connsiteY0" fmla="*/ 1747818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9145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094931 w 2296406"/>
              <a:gd name="connsiteY17" fmla="*/ 1557316 h 2369152"/>
              <a:gd name="connsiteX0" fmla="*/ 2279640 w 2296406"/>
              <a:gd name="connsiteY0" fmla="*/ 1747818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80482 w 2296406"/>
              <a:gd name="connsiteY5" fmla="*/ 2120816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094931 w 2296406"/>
              <a:gd name="connsiteY17" fmla="*/ 1557316 h 2369152"/>
              <a:gd name="connsiteX0" fmla="*/ 2279640 w 2296406"/>
              <a:gd name="connsiteY0" fmla="*/ 1747818 h 2354521"/>
              <a:gd name="connsiteX1" fmla="*/ 1838519 w 2296406"/>
              <a:gd name="connsiteY1" fmla="*/ 1873852 h 2354521"/>
              <a:gd name="connsiteX2" fmla="*/ 2009969 w 2296406"/>
              <a:gd name="connsiteY2" fmla="*/ 2121502 h 2354521"/>
              <a:gd name="connsiteX3" fmla="*/ 1733744 w 2296406"/>
              <a:gd name="connsiteY3" fmla="*/ 1988152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38519 w 2296406"/>
              <a:gd name="connsiteY1" fmla="*/ 1873852 h 2354521"/>
              <a:gd name="connsiteX2" fmla="*/ 2009969 w 2296406"/>
              <a:gd name="connsiteY2" fmla="*/ 2121502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16574 w 2296406"/>
              <a:gd name="connsiteY1" fmla="*/ 1851907 h 2354521"/>
              <a:gd name="connsiteX2" fmla="*/ 2009969 w 2296406"/>
              <a:gd name="connsiteY2" fmla="*/ 2121502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16574 w 2296406"/>
              <a:gd name="connsiteY1" fmla="*/ 1851907 h 2354521"/>
              <a:gd name="connsiteX2" fmla="*/ 1991681 w 2296406"/>
              <a:gd name="connsiteY2" fmla="*/ 2136133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16574 w 2296406"/>
              <a:gd name="connsiteY1" fmla="*/ 1851907 h 2354521"/>
              <a:gd name="connsiteX2" fmla="*/ 2042887 w 2296406"/>
              <a:gd name="connsiteY2" fmla="*/ 2194655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16574 w 2296406"/>
              <a:gd name="connsiteY1" fmla="*/ 1851907 h 2354521"/>
              <a:gd name="connsiteX2" fmla="*/ 1955104 w 2296406"/>
              <a:gd name="connsiteY2" fmla="*/ 2095900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16574 w 2296406"/>
              <a:gd name="connsiteY1" fmla="*/ 1851907 h 2354521"/>
              <a:gd name="connsiteX2" fmla="*/ 1955104 w 2296406"/>
              <a:gd name="connsiteY2" fmla="*/ 2095900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16574 w 2296406"/>
              <a:gd name="connsiteY1" fmla="*/ 1851907 h 2354521"/>
              <a:gd name="connsiteX2" fmla="*/ 1955104 w 2296406"/>
              <a:gd name="connsiteY2" fmla="*/ 2095900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23889 w 2296406"/>
              <a:gd name="connsiteY1" fmla="*/ 1837277 h 2354521"/>
              <a:gd name="connsiteX2" fmla="*/ 1955104 w 2296406"/>
              <a:gd name="connsiteY2" fmla="*/ 2095900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27546 w 2296406"/>
              <a:gd name="connsiteY1" fmla="*/ 1826304 h 2354521"/>
              <a:gd name="connsiteX2" fmla="*/ 1955104 w 2296406"/>
              <a:gd name="connsiteY2" fmla="*/ 2095900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80220 w 2296986"/>
              <a:gd name="connsiteY0" fmla="*/ 1747818 h 2354521"/>
              <a:gd name="connsiteX1" fmla="*/ 1828126 w 2296986"/>
              <a:gd name="connsiteY1" fmla="*/ 1826304 h 2354521"/>
              <a:gd name="connsiteX2" fmla="*/ 1955684 w 2296986"/>
              <a:gd name="connsiteY2" fmla="*/ 2095900 h 2354521"/>
              <a:gd name="connsiteX3" fmla="*/ 1683117 w 2296986"/>
              <a:gd name="connsiteY3" fmla="*/ 1962549 h 2354521"/>
              <a:gd name="connsiteX4" fmla="*/ 1529193 w 2296986"/>
              <a:gd name="connsiteY4" fmla="*/ 2354521 h 2354521"/>
              <a:gd name="connsiteX5" fmla="*/ 1381062 w 2296986"/>
              <a:gd name="connsiteY5" fmla="*/ 2120816 h 2354521"/>
              <a:gd name="connsiteX6" fmla="*/ 1496122 w 2296986"/>
              <a:gd name="connsiteY6" fmla="*/ 1788127 h 2354521"/>
              <a:gd name="connsiteX7" fmla="*/ 910069 w 2296986"/>
              <a:gd name="connsiteY7" fmla="*/ 1225390 h 2354521"/>
              <a:gd name="connsiteX8" fmla="*/ 415531 w 2296986"/>
              <a:gd name="connsiteY8" fmla="*/ 2322212 h 2354521"/>
              <a:gd name="connsiteX9" fmla="*/ 293764 w 2296986"/>
              <a:gd name="connsiteY9" fmla="*/ 2052845 h 2354521"/>
              <a:gd name="connsiteX10" fmla="*/ 497994 w 2296986"/>
              <a:gd name="connsiteY10" fmla="*/ 836420 h 2354521"/>
              <a:gd name="connsiteX11" fmla="*/ 11747 w 2296986"/>
              <a:gd name="connsiteY11" fmla="*/ 5505 h 2354521"/>
              <a:gd name="connsiteX12" fmla="*/ 772299 w 2296986"/>
              <a:gd name="connsiteY12" fmla="*/ 578452 h 2354521"/>
              <a:gd name="connsiteX13" fmla="*/ 2042020 w 2296986"/>
              <a:gd name="connsiteY13" fmla="*/ 514597 h 2354521"/>
              <a:gd name="connsiteX14" fmla="*/ 2296986 w 2296986"/>
              <a:gd name="connsiteY14" fmla="*/ 662729 h 2354521"/>
              <a:gd name="connsiteX15" fmla="*/ 1125486 w 2296986"/>
              <a:gd name="connsiteY15" fmla="*/ 1004182 h 2354521"/>
              <a:gd name="connsiteX16" fmla="*/ 1677097 w 2296986"/>
              <a:gd name="connsiteY16" fmla="*/ 1608523 h 2354521"/>
              <a:gd name="connsiteX17" fmla="*/ 2095511 w 2296986"/>
              <a:gd name="connsiteY17" fmla="*/ 1557316 h 2354521"/>
              <a:gd name="connsiteX0" fmla="*/ 2280220 w 2296986"/>
              <a:gd name="connsiteY0" fmla="*/ 1747911 h 2354614"/>
              <a:gd name="connsiteX1" fmla="*/ 1828126 w 2296986"/>
              <a:gd name="connsiteY1" fmla="*/ 1826397 h 2354614"/>
              <a:gd name="connsiteX2" fmla="*/ 1955684 w 2296986"/>
              <a:gd name="connsiteY2" fmla="*/ 2095993 h 2354614"/>
              <a:gd name="connsiteX3" fmla="*/ 1683117 w 2296986"/>
              <a:gd name="connsiteY3" fmla="*/ 1962642 h 2354614"/>
              <a:gd name="connsiteX4" fmla="*/ 1529193 w 2296986"/>
              <a:gd name="connsiteY4" fmla="*/ 2354614 h 2354614"/>
              <a:gd name="connsiteX5" fmla="*/ 1381062 w 2296986"/>
              <a:gd name="connsiteY5" fmla="*/ 2120909 h 2354614"/>
              <a:gd name="connsiteX6" fmla="*/ 1496122 w 2296986"/>
              <a:gd name="connsiteY6" fmla="*/ 1788220 h 2354614"/>
              <a:gd name="connsiteX7" fmla="*/ 910069 w 2296986"/>
              <a:gd name="connsiteY7" fmla="*/ 1225483 h 2354614"/>
              <a:gd name="connsiteX8" fmla="*/ 415531 w 2296986"/>
              <a:gd name="connsiteY8" fmla="*/ 2322305 h 2354614"/>
              <a:gd name="connsiteX9" fmla="*/ 293764 w 2296986"/>
              <a:gd name="connsiteY9" fmla="*/ 2052938 h 2354614"/>
              <a:gd name="connsiteX10" fmla="*/ 497994 w 2296986"/>
              <a:gd name="connsiteY10" fmla="*/ 836513 h 2354614"/>
              <a:gd name="connsiteX11" fmla="*/ 11747 w 2296986"/>
              <a:gd name="connsiteY11" fmla="*/ 5598 h 2354614"/>
              <a:gd name="connsiteX12" fmla="*/ 841291 w 2296986"/>
              <a:gd name="connsiteY12" fmla="*/ 570880 h 2354614"/>
              <a:gd name="connsiteX13" fmla="*/ 2042020 w 2296986"/>
              <a:gd name="connsiteY13" fmla="*/ 514690 h 2354614"/>
              <a:gd name="connsiteX14" fmla="*/ 2296986 w 2296986"/>
              <a:gd name="connsiteY14" fmla="*/ 662822 h 2354614"/>
              <a:gd name="connsiteX15" fmla="*/ 1125486 w 2296986"/>
              <a:gd name="connsiteY15" fmla="*/ 1004275 h 2354614"/>
              <a:gd name="connsiteX16" fmla="*/ 1677097 w 2296986"/>
              <a:gd name="connsiteY16" fmla="*/ 1608616 h 2354614"/>
              <a:gd name="connsiteX17" fmla="*/ 2095511 w 2296986"/>
              <a:gd name="connsiteY17" fmla="*/ 1557409 h 2354614"/>
              <a:gd name="connsiteX0" fmla="*/ 2280220 w 2296986"/>
              <a:gd name="connsiteY0" fmla="*/ 1747911 h 2354614"/>
              <a:gd name="connsiteX1" fmla="*/ 1828126 w 2296986"/>
              <a:gd name="connsiteY1" fmla="*/ 1826397 h 2354614"/>
              <a:gd name="connsiteX2" fmla="*/ 1955684 w 2296986"/>
              <a:gd name="connsiteY2" fmla="*/ 2095993 h 2354614"/>
              <a:gd name="connsiteX3" fmla="*/ 1683117 w 2296986"/>
              <a:gd name="connsiteY3" fmla="*/ 1962642 h 2354614"/>
              <a:gd name="connsiteX4" fmla="*/ 1529193 w 2296986"/>
              <a:gd name="connsiteY4" fmla="*/ 2354614 h 2354614"/>
              <a:gd name="connsiteX5" fmla="*/ 1381062 w 2296986"/>
              <a:gd name="connsiteY5" fmla="*/ 2120909 h 2354614"/>
              <a:gd name="connsiteX6" fmla="*/ 1496122 w 2296986"/>
              <a:gd name="connsiteY6" fmla="*/ 1788220 h 2354614"/>
              <a:gd name="connsiteX7" fmla="*/ 864075 w 2296986"/>
              <a:gd name="connsiteY7" fmla="*/ 1325138 h 2354614"/>
              <a:gd name="connsiteX8" fmla="*/ 415531 w 2296986"/>
              <a:gd name="connsiteY8" fmla="*/ 2322305 h 2354614"/>
              <a:gd name="connsiteX9" fmla="*/ 293764 w 2296986"/>
              <a:gd name="connsiteY9" fmla="*/ 2052938 h 2354614"/>
              <a:gd name="connsiteX10" fmla="*/ 497994 w 2296986"/>
              <a:gd name="connsiteY10" fmla="*/ 836513 h 2354614"/>
              <a:gd name="connsiteX11" fmla="*/ 11747 w 2296986"/>
              <a:gd name="connsiteY11" fmla="*/ 5598 h 2354614"/>
              <a:gd name="connsiteX12" fmla="*/ 841291 w 2296986"/>
              <a:gd name="connsiteY12" fmla="*/ 570880 h 2354614"/>
              <a:gd name="connsiteX13" fmla="*/ 2042020 w 2296986"/>
              <a:gd name="connsiteY13" fmla="*/ 514690 h 2354614"/>
              <a:gd name="connsiteX14" fmla="*/ 2296986 w 2296986"/>
              <a:gd name="connsiteY14" fmla="*/ 662822 h 2354614"/>
              <a:gd name="connsiteX15" fmla="*/ 1125486 w 2296986"/>
              <a:gd name="connsiteY15" fmla="*/ 1004275 h 2354614"/>
              <a:gd name="connsiteX16" fmla="*/ 1677097 w 2296986"/>
              <a:gd name="connsiteY16" fmla="*/ 1608616 h 2354614"/>
              <a:gd name="connsiteX17" fmla="*/ 2095511 w 2296986"/>
              <a:gd name="connsiteY17" fmla="*/ 1557409 h 2354614"/>
              <a:gd name="connsiteX0" fmla="*/ 2280220 w 2296986"/>
              <a:gd name="connsiteY0" fmla="*/ 1747911 h 2354614"/>
              <a:gd name="connsiteX1" fmla="*/ 1828126 w 2296986"/>
              <a:gd name="connsiteY1" fmla="*/ 1826397 h 2354614"/>
              <a:gd name="connsiteX2" fmla="*/ 1955684 w 2296986"/>
              <a:gd name="connsiteY2" fmla="*/ 2095993 h 2354614"/>
              <a:gd name="connsiteX3" fmla="*/ 1683117 w 2296986"/>
              <a:gd name="connsiteY3" fmla="*/ 1962642 h 2354614"/>
              <a:gd name="connsiteX4" fmla="*/ 1529193 w 2296986"/>
              <a:gd name="connsiteY4" fmla="*/ 2354614 h 2354614"/>
              <a:gd name="connsiteX5" fmla="*/ 1381062 w 2296986"/>
              <a:gd name="connsiteY5" fmla="*/ 2120909 h 2354614"/>
              <a:gd name="connsiteX6" fmla="*/ 1496122 w 2296986"/>
              <a:gd name="connsiteY6" fmla="*/ 1788220 h 2354614"/>
              <a:gd name="connsiteX7" fmla="*/ 864075 w 2296986"/>
              <a:gd name="connsiteY7" fmla="*/ 1325138 h 2354614"/>
              <a:gd name="connsiteX8" fmla="*/ 415531 w 2296986"/>
              <a:gd name="connsiteY8" fmla="*/ 2322305 h 2354614"/>
              <a:gd name="connsiteX9" fmla="*/ 293764 w 2296986"/>
              <a:gd name="connsiteY9" fmla="*/ 2052938 h 2354614"/>
              <a:gd name="connsiteX10" fmla="*/ 497994 w 2296986"/>
              <a:gd name="connsiteY10" fmla="*/ 836513 h 2354614"/>
              <a:gd name="connsiteX11" fmla="*/ 11747 w 2296986"/>
              <a:gd name="connsiteY11" fmla="*/ 5598 h 2354614"/>
              <a:gd name="connsiteX12" fmla="*/ 841291 w 2296986"/>
              <a:gd name="connsiteY12" fmla="*/ 570880 h 2354614"/>
              <a:gd name="connsiteX13" fmla="*/ 2042020 w 2296986"/>
              <a:gd name="connsiteY13" fmla="*/ 514690 h 2354614"/>
              <a:gd name="connsiteX14" fmla="*/ 2296986 w 2296986"/>
              <a:gd name="connsiteY14" fmla="*/ 662822 h 2354614"/>
              <a:gd name="connsiteX15" fmla="*/ 1209809 w 2296986"/>
              <a:gd name="connsiteY15" fmla="*/ 996610 h 2354614"/>
              <a:gd name="connsiteX16" fmla="*/ 1677097 w 2296986"/>
              <a:gd name="connsiteY16" fmla="*/ 1608616 h 2354614"/>
              <a:gd name="connsiteX17" fmla="*/ 2095511 w 2296986"/>
              <a:gd name="connsiteY17" fmla="*/ 1557409 h 2354614"/>
              <a:gd name="connsiteX0" fmla="*/ 2279828 w 2296594"/>
              <a:gd name="connsiteY0" fmla="*/ 1747911 h 2354614"/>
              <a:gd name="connsiteX1" fmla="*/ 1827734 w 2296594"/>
              <a:gd name="connsiteY1" fmla="*/ 1826397 h 2354614"/>
              <a:gd name="connsiteX2" fmla="*/ 1955292 w 2296594"/>
              <a:gd name="connsiteY2" fmla="*/ 2095993 h 2354614"/>
              <a:gd name="connsiteX3" fmla="*/ 1682725 w 2296594"/>
              <a:gd name="connsiteY3" fmla="*/ 1962642 h 2354614"/>
              <a:gd name="connsiteX4" fmla="*/ 1528801 w 2296594"/>
              <a:gd name="connsiteY4" fmla="*/ 2354614 h 2354614"/>
              <a:gd name="connsiteX5" fmla="*/ 1380670 w 2296594"/>
              <a:gd name="connsiteY5" fmla="*/ 2120909 h 2354614"/>
              <a:gd name="connsiteX6" fmla="*/ 1495730 w 2296594"/>
              <a:gd name="connsiteY6" fmla="*/ 1788220 h 2354614"/>
              <a:gd name="connsiteX7" fmla="*/ 863683 w 2296594"/>
              <a:gd name="connsiteY7" fmla="*/ 1325138 h 2354614"/>
              <a:gd name="connsiteX8" fmla="*/ 415139 w 2296594"/>
              <a:gd name="connsiteY8" fmla="*/ 2322305 h 2354614"/>
              <a:gd name="connsiteX9" fmla="*/ 293372 w 2296594"/>
              <a:gd name="connsiteY9" fmla="*/ 2052938 h 2354614"/>
              <a:gd name="connsiteX10" fmla="*/ 512934 w 2296594"/>
              <a:gd name="connsiteY10" fmla="*/ 874842 h 2354614"/>
              <a:gd name="connsiteX11" fmla="*/ 11355 w 2296594"/>
              <a:gd name="connsiteY11" fmla="*/ 5598 h 2354614"/>
              <a:gd name="connsiteX12" fmla="*/ 840899 w 2296594"/>
              <a:gd name="connsiteY12" fmla="*/ 570880 h 2354614"/>
              <a:gd name="connsiteX13" fmla="*/ 2041628 w 2296594"/>
              <a:gd name="connsiteY13" fmla="*/ 514690 h 2354614"/>
              <a:gd name="connsiteX14" fmla="*/ 2296594 w 2296594"/>
              <a:gd name="connsiteY14" fmla="*/ 662822 h 2354614"/>
              <a:gd name="connsiteX15" fmla="*/ 1209417 w 2296594"/>
              <a:gd name="connsiteY15" fmla="*/ 996610 h 2354614"/>
              <a:gd name="connsiteX16" fmla="*/ 1676705 w 2296594"/>
              <a:gd name="connsiteY16" fmla="*/ 1608616 h 2354614"/>
              <a:gd name="connsiteX17" fmla="*/ 2095119 w 2296594"/>
              <a:gd name="connsiteY17" fmla="*/ 1557409 h 2354614"/>
              <a:gd name="connsiteX0" fmla="*/ 2279828 w 2296594"/>
              <a:gd name="connsiteY0" fmla="*/ 1747911 h 2354614"/>
              <a:gd name="connsiteX1" fmla="*/ 1827734 w 2296594"/>
              <a:gd name="connsiteY1" fmla="*/ 1826397 h 2354614"/>
              <a:gd name="connsiteX2" fmla="*/ 1955292 w 2296594"/>
              <a:gd name="connsiteY2" fmla="*/ 2095993 h 2354614"/>
              <a:gd name="connsiteX3" fmla="*/ 1682725 w 2296594"/>
              <a:gd name="connsiteY3" fmla="*/ 1962642 h 2354614"/>
              <a:gd name="connsiteX4" fmla="*/ 1528801 w 2296594"/>
              <a:gd name="connsiteY4" fmla="*/ 2354614 h 2354614"/>
              <a:gd name="connsiteX5" fmla="*/ 1380670 w 2296594"/>
              <a:gd name="connsiteY5" fmla="*/ 2120909 h 2354614"/>
              <a:gd name="connsiteX6" fmla="*/ 1495730 w 2296594"/>
              <a:gd name="connsiteY6" fmla="*/ 1788220 h 2354614"/>
              <a:gd name="connsiteX7" fmla="*/ 856016 w 2296594"/>
              <a:gd name="connsiteY7" fmla="*/ 1302141 h 2354614"/>
              <a:gd name="connsiteX8" fmla="*/ 415139 w 2296594"/>
              <a:gd name="connsiteY8" fmla="*/ 2322305 h 2354614"/>
              <a:gd name="connsiteX9" fmla="*/ 293372 w 2296594"/>
              <a:gd name="connsiteY9" fmla="*/ 2052938 h 2354614"/>
              <a:gd name="connsiteX10" fmla="*/ 512934 w 2296594"/>
              <a:gd name="connsiteY10" fmla="*/ 874842 h 2354614"/>
              <a:gd name="connsiteX11" fmla="*/ 11355 w 2296594"/>
              <a:gd name="connsiteY11" fmla="*/ 5598 h 2354614"/>
              <a:gd name="connsiteX12" fmla="*/ 840899 w 2296594"/>
              <a:gd name="connsiteY12" fmla="*/ 570880 h 2354614"/>
              <a:gd name="connsiteX13" fmla="*/ 2041628 w 2296594"/>
              <a:gd name="connsiteY13" fmla="*/ 514690 h 2354614"/>
              <a:gd name="connsiteX14" fmla="*/ 2296594 w 2296594"/>
              <a:gd name="connsiteY14" fmla="*/ 662822 h 2354614"/>
              <a:gd name="connsiteX15" fmla="*/ 1209417 w 2296594"/>
              <a:gd name="connsiteY15" fmla="*/ 996610 h 2354614"/>
              <a:gd name="connsiteX16" fmla="*/ 1676705 w 2296594"/>
              <a:gd name="connsiteY16" fmla="*/ 1608616 h 2354614"/>
              <a:gd name="connsiteX17" fmla="*/ 2095119 w 2296594"/>
              <a:gd name="connsiteY17" fmla="*/ 1557409 h 2354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96594" h="2354614">
                <a:moveTo>
                  <a:pt x="2279828" y="1747911"/>
                </a:moveTo>
                <a:lnTo>
                  <a:pt x="1827734" y="1826397"/>
                </a:lnTo>
                <a:cubicBezTo>
                  <a:pt x="1873911" y="1907728"/>
                  <a:pt x="1985925" y="2047581"/>
                  <a:pt x="1955292" y="2095993"/>
                </a:cubicBezTo>
                <a:cubicBezTo>
                  <a:pt x="1897354" y="2139325"/>
                  <a:pt x="1773581" y="2007092"/>
                  <a:pt x="1682725" y="1962642"/>
                </a:cubicBezTo>
                <a:lnTo>
                  <a:pt x="1528801" y="2354614"/>
                </a:lnTo>
                <a:lnTo>
                  <a:pt x="1380670" y="2120909"/>
                </a:lnTo>
                <a:lnTo>
                  <a:pt x="1495730" y="1788220"/>
                </a:lnTo>
                <a:lnTo>
                  <a:pt x="856016" y="1302141"/>
                </a:lnTo>
                <a:lnTo>
                  <a:pt x="415139" y="2322305"/>
                </a:lnTo>
                <a:lnTo>
                  <a:pt x="293372" y="2052938"/>
                </a:lnTo>
                <a:cubicBezTo>
                  <a:pt x="369114" y="1624466"/>
                  <a:pt x="437192" y="1303314"/>
                  <a:pt x="512934" y="874842"/>
                </a:cubicBezTo>
                <a:cubicBezTo>
                  <a:pt x="317583" y="650129"/>
                  <a:pt x="-71270" y="102295"/>
                  <a:pt x="11355" y="5598"/>
                </a:cubicBezTo>
                <a:cubicBezTo>
                  <a:pt x="111253" y="-52136"/>
                  <a:pt x="623957" y="350637"/>
                  <a:pt x="840899" y="570880"/>
                </a:cubicBezTo>
                <a:lnTo>
                  <a:pt x="2041628" y="514690"/>
                </a:lnTo>
                <a:lnTo>
                  <a:pt x="2296594" y="662822"/>
                </a:lnTo>
                <a:lnTo>
                  <a:pt x="1209417" y="996610"/>
                </a:lnTo>
                <a:lnTo>
                  <a:pt x="1676705" y="1608616"/>
                </a:lnTo>
                <a:cubicBezTo>
                  <a:pt x="1795450" y="1589109"/>
                  <a:pt x="2095119" y="1557409"/>
                  <a:pt x="2095119" y="1557409"/>
                </a:cubicBezTo>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51" name="자유형 151">
            <a:extLst>
              <a:ext uri="{FF2B5EF4-FFF2-40B4-BE49-F238E27FC236}">
                <a16:creationId xmlns:a16="http://schemas.microsoft.com/office/drawing/2014/main" id="{D824EE97-1FBE-4049-990E-DB84BF40C89F}"/>
              </a:ext>
            </a:extLst>
          </p:cNvPr>
          <p:cNvSpPr/>
          <p:nvPr/>
        </p:nvSpPr>
        <p:spPr>
          <a:xfrm>
            <a:off x="2560364" y="2515982"/>
            <a:ext cx="435758" cy="457359"/>
          </a:xfrm>
          <a:custGeom>
            <a:avLst/>
            <a:gdLst>
              <a:gd name="connsiteX0" fmla="*/ 1460984 w 2921968"/>
              <a:gd name="connsiteY0" fmla="*/ 233294 h 3066808"/>
              <a:gd name="connsiteX1" fmla="*/ 1320049 w 2921968"/>
              <a:gd name="connsiteY1" fmla="*/ 374229 h 3066808"/>
              <a:gd name="connsiteX2" fmla="*/ 1460984 w 2921968"/>
              <a:gd name="connsiteY2" fmla="*/ 515164 h 3066808"/>
              <a:gd name="connsiteX3" fmla="*/ 1601919 w 2921968"/>
              <a:gd name="connsiteY3" fmla="*/ 374229 h 3066808"/>
              <a:gd name="connsiteX4" fmla="*/ 1460984 w 2921968"/>
              <a:gd name="connsiteY4" fmla="*/ 233294 h 3066808"/>
              <a:gd name="connsiteX5" fmla="*/ 1460984 w 2921968"/>
              <a:gd name="connsiteY5" fmla="*/ 0 h 3066808"/>
              <a:gd name="connsiteX6" fmla="*/ 1835213 w 2921968"/>
              <a:gd name="connsiteY6" fmla="*/ 374229 h 3066808"/>
              <a:gd name="connsiteX7" fmla="*/ 1670219 w 2921968"/>
              <a:gd name="connsiteY7" fmla="*/ 684545 h 3066808"/>
              <a:gd name="connsiteX8" fmla="*/ 1626866 w 2921968"/>
              <a:gd name="connsiteY8" fmla="*/ 708077 h 3066808"/>
              <a:gd name="connsiteX9" fmla="*/ 1646248 w 2921968"/>
              <a:gd name="connsiteY9" fmla="*/ 873151 h 3066808"/>
              <a:gd name="connsiteX10" fmla="*/ 2235203 w 2921968"/>
              <a:gd name="connsiteY10" fmla="*/ 873151 h 3066808"/>
              <a:gd name="connsiteX11" fmla="*/ 2241832 w 2921968"/>
              <a:gd name="connsiteY11" fmla="*/ 851796 h 3066808"/>
              <a:gd name="connsiteX12" fmla="*/ 2430803 w 2921968"/>
              <a:gd name="connsiteY12" fmla="*/ 726537 h 3066808"/>
              <a:gd name="connsiteX13" fmla="*/ 2635891 w 2921968"/>
              <a:gd name="connsiteY13" fmla="*/ 931625 h 3066808"/>
              <a:gd name="connsiteX14" fmla="*/ 2430803 w 2921968"/>
              <a:gd name="connsiteY14" fmla="*/ 1136713 h 3066808"/>
              <a:gd name="connsiteX15" fmla="*/ 2241832 w 2921968"/>
              <a:gd name="connsiteY15" fmla="*/ 1011455 h 3066808"/>
              <a:gd name="connsiteX16" fmla="*/ 2233652 w 2921968"/>
              <a:gd name="connsiteY16" fmla="*/ 985105 h 3066808"/>
              <a:gd name="connsiteX17" fmla="*/ 1659393 w 2921968"/>
              <a:gd name="connsiteY17" fmla="*/ 985105 h 3066808"/>
              <a:gd name="connsiteX18" fmla="*/ 1835639 w 2921968"/>
              <a:gd name="connsiteY18" fmla="*/ 2486125 h 3066808"/>
              <a:gd name="connsiteX19" fmla="*/ 2605322 w 2921968"/>
              <a:gd name="connsiteY19" fmla="*/ 1804902 h 3066808"/>
              <a:gd name="connsiteX20" fmla="*/ 2437231 w 2921968"/>
              <a:gd name="connsiteY20" fmla="*/ 1828663 h 3066808"/>
              <a:gd name="connsiteX21" fmla="*/ 2679599 w 2921968"/>
              <a:gd name="connsiteY21" fmla="*/ 1472350 h 3066808"/>
              <a:gd name="connsiteX22" fmla="*/ 2921968 w 2921968"/>
              <a:gd name="connsiteY22" fmla="*/ 1828663 h 3066808"/>
              <a:gd name="connsiteX23" fmla="*/ 2749252 w 2921968"/>
              <a:gd name="connsiteY23" fmla="*/ 1804848 h 3066808"/>
              <a:gd name="connsiteX24" fmla="*/ 1665272 w 2921968"/>
              <a:gd name="connsiteY24" fmla="*/ 2905483 h 3066808"/>
              <a:gd name="connsiteX25" fmla="*/ 1462434 w 2921968"/>
              <a:gd name="connsiteY25" fmla="*/ 3066808 h 3066808"/>
              <a:gd name="connsiteX26" fmla="*/ 1265857 w 2921968"/>
              <a:gd name="connsiteY26" fmla="*/ 2910631 h 3066808"/>
              <a:gd name="connsiteX27" fmla="*/ 175466 w 2921968"/>
              <a:gd name="connsiteY27" fmla="*/ 1804523 h 3066808"/>
              <a:gd name="connsiteX28" fmla="*/ 0 w 2921968"/>
              <a:gd name="connsiteY28" fmla="*/ 1828663 h 3066808"/>
              <a:gd name="connsiteX29" fmla="*/ 242369 w 2921968"/>
              <a:gd name="connsiteY29" fmla="*/ 1472350 h 3066808"/>
              <a:gd name="connsiteX30" fmla="*/ 484739 w 2921968"/>
              <a:gd name="connsiteY30" fmla="*/ 1828663 h 3066808"/>
              <a:gd name="connsiteX31" fmla="*/ 319066 w 2921968"/>
              <a:gd name="connsiteY31" fmla="*/ 1805271 h 3066808"/>
              <a:gd name="connsiteX32" fmla="*/ 1095798 w 2921968"/>
              <a:gd name="connsiteY32" fmla="*/ 2488933 h 3066808"/>
              <a:gd name="connsiteX33" fmla="*/ 1266566 w 2921968"/>
              <a:gd name="connsiteY33" fmla="*/ 985105 h 3066808"/>
              <a:gd name="connsiteX34" fmla="*/ 728631 w 2921968"/>
              <a:gd name="connsiteY34" fmla="*/ 985105 h 3066808"/>
              <a:gd name="connsiteX35" fmla="*/ 727109 w 2921968"/>
              <a:gd name="connsiteY35" fmla="*/ 987221 h 3066808"/>
              <a:gd name="connsiteX36" fmla="*/ 719586 w 2921968"/>
              <a:gd name="connsiteY36" fmla="*/ 1011455 h 3066808"/>
              <a:gd name="connsiteX37" fmla="*/ 530615 w 2921968"/>
              <a:gd name="connsiteY37" fmla="*/ 1136713 h 3066808"/>
              <a:gd name="connsiteX38" fmla="*/ 325527 w 2921968"/>
              <a:gd name="connsiteY38" fmla="*/ 931625 h 3066808"/>
              <a:gd name="connsiteX39" fmla="*/ 530615 w 2921968"/>
              <a:gd name="connsiteY39" fmla="*/ 726537 h 3066808"/>
              <a:gd name="connsiteX40" fmla="*/ 719586 w 2921968"/>
              <a:gd name="connsiteY40" fmla="*/ 851796 h 3066808"/>
              <a:gd name="connsiteX41" fmla="*/ 724380 w 2921968"/>
              <a:gd name="connsiteY41" fmla="*/ 867240 h 3066808"/>
              <a:gd name="connsiteX42" fmla="*/ 728634 w 2921968"/>
              <a:gd name="connsiteY42" fmla="*/ 873151 h 3066808"/>
              <a:gd name="connsiteX43" fmla="*/ 1279279 w 2921968"/>
              <a:gd name="connsiteY43" fmla="*/ 873151 h 3066808"/>
              <a:gd name="connsiteX44" fmla="*/ 1297855 w 2921968"/>
              <a:gd name="connsiteY44" fmla="*/ 709571 h 3066808"/>
              <a:gd name="connsiteX45" fmla="*/ 1251749 w 2921968"/>
              <a:gd name="connsiteY45" fmla="*/ 684545 h 3066808"/>
              <a:gd name="connsiteX46" fmla="*/ 1086755 w 2921968"/>
              <a:gd name="connsiteY46" fmla="*/ 374229 h 3066808"/>
              <a:gd name="connsiteX47" fmla="*/ 1460984 w 2921968"/>
              <a:gd name="connsiteY47" fmla="*/ 0 h 30668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921968" h="3066808">
                <a:moveTo>
                  <a:pt x="1460984" y="233294"/>
                </a:moveTo>
                <a:cubicBezTo>
                  <a:pt x="1383148" y="233294"/>
                  <a:pt x="1320049" y="296393"/>
                  <a:pt x="1320049" y="374229"/>
                </a:cubicBezTo>
                <a:cubicBezTo>
                  <a:pt x="1320049" y="452065"/>
                  <a:pt x="1383148" y="515164"/>
                  <a:pt x="1460984" y="515164"/>
                </a:cubicBezTo>
                <a:cubicBezTo>
                  <a:pt x="1538820" y="515164"/>
                  <a:pt x="1601919" y="452065"/>
                  <a:pt x="1601919" y="374229"/>
                </a:cubicBezTo>
                <a:cubicBezTo>
                  <a:pt x="1601919" y="296393"/>
                  <a:pt x="1538820" y="233294"/>
                  <a:pt x="1460984" y="233294"/>
                </a:cubicBezTo>
                <a:close/>
                <a:moveTo>
                  <a:pt x="1460984" y="0"/>
                </a:moveTo>
                <a:cubicBezTo>
                  <a:pt x="1667665" y="0"/>
                  <a:pt x="1835213" y="167548"/>
                  <a:pt x="1835213" y="374229"/>
                </a:cubicBezTo>
                <a:cubicBezTo>
                  <a:pt x="1835213" y="503404"/>
                  <a:pt x="1769765" y="617294"/>
                  <a:pt x="1670219" y="684545"/>
                </a:cubicBezTo>
                <a:lnTo>
                  <a:pt x="1626866" y="708077"/>
                </a:lnTo>
                <a:lnTo>
                  <a:pt x="1646248" y="873151"/>
                </a:lnTo>
                <a:lnTo>
                  <a:pt x="2235203" y="873151"/>
                </a:lnTo>
                <a:lnTo>
                  <a:pt x="2241832" y="851796"/>
                </a:lnTo>
                <a:cubicBezTo>
                  <a:pt x="2272966" y="778187"/>
                  <a:pt x="2345853" y="726537"/>
                  <a:pt x="2430803" y="726537"/>
                </a:cubicBezTo>
                <a:cubicBezTo>
                  <a:pt x="2544070" y="726537"/>
                  <a:pt x="2635891" y="818358"/>
                  <a:pt x="2635891" y="931625"/>
                </a:cubicBezTo>
                <a:cubicBezTo>
                  <a:pt x="2635891" y="1044892"/>
                  <a:pt x="2544070" y="1136713"/>
                  <a:pt x="2430803" y="1136713"/>
                </a:cubicBezTo>
                <a:cubicBezTo>
                  <a:pt x="2345853" y="1136713"/>
                  <a:pt x="2272966" y="1085064"/>
                  <a:pt x="2241832" y="1011455"/>
                </a:cubicBezTo>
                <a:lnTo>
                  <a:pt x="2233652" y="985105"/>
                </a:lnTo>
                <a:lnTo>
                  <a:pt x="1659393" y="985105"/>
                </a:lnTo>
                <a:lnTo>
                  <a:pt x="1835639" y="2486125"/>
                </a:lnTo>
                <a:cubicBezTo>
                  <a:pt x="2257126" y="2356235"/>
                  <a:pt x="2582425" y="2203368"/>
                  <a:pt x="2605322" y="1804902"/>
                </a:cubicBezTo>
                <a:cubicBezTo>
                  <a:pt x="2547615" y="1806965"/>
                  <a:pt x="2490707" y="1815307"/>
                  <a:pt x="2437231" y="1828663"/>
                </a:cubicBezTo>
                <a:cubicBezTo>
                  <a:pt x="2542844" y="1722240"/>
                  <a:pt x="2642253" y="1622871"/>
                  <a:pt x="2679599" y="1472350"/>
                </a:cubicBezTo>
                <a:cubicBezTo>
                  <a:pt x="2719016" y="1621107"/>
                  <a:pt x="2816355" y="1715183"/>
                  <a:pt x="2921968" y="1828663"/>
                </a:cubicBezTo>
                <a:cubicBezTo>
                  <a:pt x="2868630" y="1815688"/>
                  <a:pt x="2809977" y="1807008"/>
                  <a:pt x="2749252" y="1804848"/>
                </a:cubicBezTo>
                <a:cubicBezTo>
                  <a:pt x="2719427" y="2342499"/>
                  <a:pt x="2353693" y="2860207"/>
                  <a:pt x="1665272" y="2905483"/>
                </a:cubicBezTo>
                <a:cubicBezTo>
                  <a:pt x="1561523" y="2978866"/>
                  <a:pt x="1523475" y="3013033"/>
                  <a:pt x="1462434" y="3066808"/>
                </a:cubicBezTo>
                <a:cubicBezTo>
                  <a:pt x="1404574" y="3011016"/>
                  <a:pt x="1369708" y="2980430"/>
                  <a:pt x="1265857" y="2910631"/>
                </a:cubicBezTo>
                <a:cubicBezTo>
                  <a:pt x="648092" y="2849018"/>
                  <a:pt x="205460" y="2343748"/>
                  <a:pt x="175466" y="1804523"/>
                </a:cubicBezTo>
                <a:cubicBezTo>
                  <a:pt x="115256" y="1806261"/>
                  <a:pt x="55763" y="1814736"/>
                  <a:pt x="0" y="1828663"/>
                </a:cubicBezTo>
                <a:cubicBezTo>
                  <a:pt x="105615" y="1722240"/>
                  <a:pt x="205022" y="1622871"/>
                  <a:pt x="242369" y="1472350"/>
                </a:cubicBezTo>
                <a:cubicBezTo>
                  <a:pt x="281785" y="1621107"/>
                  <a:pt x="379124" y="1715183"/>
                  <a:pt x="484739" y="1828663"/>
                </a:cubicBezTo>
                <a:cubicBezTo>
                  <a:pt x="433473" y="1816193"/>
                  <a:pt x="377298" y="1807690"/>
                  <a:pt x="319066" y="1805271"/>
                </a:cubicBezTo>
                <a:cubicBezTo>
                  <a:pt x="342774" y="2204526"/>
                  <a:pt x="675270" y="2359301"/>
                  <a:pt x="1095798" y="2488933"/>
                </a:cubicBezTo>
                <a:lnTo>
                  <a:pt x="1266566" y="985105"/>
                </a:lnTo>
                <a:lnTo>
                  <a:pt x="728631" y="985105"/>
                </a:lnTo>
                <a:lnTo>
                  <a:pt x="727109" y="987221"/>
                </a:lnTo>
                <a:lnTo>
                  <a:pt x="719586" y="1011455"/>
                </a:lnTo>
                <a:cubicBezTo>
                  <a:pt x="688452" y="1085064"/>
                  <a:pt x="615566" y="1136713"/>
                  <a:pt x="530615" y="1136713"/>
                </a:cubicBezTo>
                <a:cubicBezTo>
                  <a:pt x="417348" y="1136713"/>
                  <a:pt x="325527" y="1044892"/>
                  <a:pt x="325527" y="931625"/>
                </a:cubicBezTo>
                <a:cubicBezTo>
                  <a:pt x="325527" y="818358"/>
                  <a:pt x="417348" y="726537"/>
                  <a:pt x="530615" y="726537"/>
                </a:cubicBezTo>
                <a:cubicBezTo>
                  <a:pt x="615566" y="726537"/>
                  <a:pt x="688452" y="778187"/>
                  <a:pt x="719586" y="851796"/>
                </a:cubicBezTo>
                <a:lnTo>
                  <a:pt x="724380" y="867240"/>
                </a:lnTo>
                <a:lnTo>
                  <a:pt x="728634" y="873151"/>
                </a:lnTo>
                <a:lnTo>
                  <a:pt x="1279279" y="873151"/>
                </a:lnTo>
                <a:lnTo>
                  <a:pt x="1297855" y="709571"/>
                </a:lnTo>
                <a:lnTo>
                  <a:pt x="1251749" y="684545"/>
                </a:lnTo>
                <a:cubicBezTo>
                  <a:pt x="1152204" y="617294"/>
                  <a:pt x="1086755" y="503404"/>
                  <a:pt x="1086755" y="374229"/>
                </a:cubicBezTo>
                <a:cubicBezTo>
                  <a:pt x="1086755" y="167548"/>
                  <a:pt x="1254303" y="0"/>
                  <a:pt x="146098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Tree>
    <p:extLst>
      <p:ext uri="{BB962C8B-B14F-4D97-AF65-F5344CB8AC3E}">
        <p14:creationId xmlns:p14="http://schemas.microsoft.com/office/powerpoint/2010/main" val="40188679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dirty="0"/>
              <a:t>Infographic Style</a:t>
            </a:r>
          </a:p>
        </p:txBody>
      </p:sp>
      <p:grpSp>
        <p:nvGrpSpPr>
          <p:cNvPr id="3" name="그룹 36">
            <a:extLst>
              <a:ext uri="{FF2B5EF4-FFF2-40B4-BE49-F238E27FC236}">
                <a16:creationId xmlns:a16="http://schemas.microsoft.com/office/drawing/2014/main" id="{444BCDBB-401F-474D-B230-822F2714A0B9}"/>
              </a:ext>
            </a:extLst>
          </p:cNvPr>
          <p:cNvGrpSpPr/>
          <p:nvPr/>
        </p:nvGrpSpPr>
        <p:grpSpPr>
          <a:xfrm>
            <a:off x="950506" y="1845832"/>
            <a:ext cx="10310446" cy="4176596"/>
            <a:chOff x="2063552" y="1806318"/>
            <a:chExt cx="8064896" cy="3355223"/>
          </a:xfrm>
        </p:grpSpPr>
        <p:sp>
          <p:nvSpPr>
            <p:cNvPr id="4" name="사각형: 둥근 모서리 37">
              <a:extLst>
                <a:ext uri="{FF2B5EF4-FFF2-40B4-BE49-F238E27FC236}">
                  <a16:creationId xmlns:a16="http://schemas.microsoft.com/office/drawing/2014/main" id="{EC3AA4C5-7BA2-47A1-858B-3FC1742EB26A}"/>
                </a:ext>
              </a:extLst>
            </p:cNvPr>
            <p:cNvSpPr/>
            <p:nvPr/>
          </p:nvSpPr>
          <p:spPr>
            <a:xfrm>
              <a:off x="2063552" y="3513089"/>
              <a:ext cx="3960000" cy="1648452"/>
            </a:xfrm>
            <a:prstGeom prst="roundRect">
              <a:avLst>
                <a:gd name="adj" fmla="val 12276"/>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5" name="사각형: 둥근 모서리 47">
              <a:extLst>
                <a:ext uri="{FF2B5EF4-FFF2-40B4-BE49-F238E27FC236}">
                  <a16:creationId xmlns:a16="http://schemas.microsoft.com/office/drawing/2014/main" id="{535A0ABB-27D4-4BA4-8F3F-4277EC02D3C4}"/>
                </a:ext>
              </a:extLst>
            </p:cNvPr>
            <p:cNvSpPr/>
            <p:nvPr/>
          </p:nvSpPr>
          <p:spPr>
            <a:xfrm>
              <a:off x="6168448" y="3513088"/>
              <a:ext cx="3960000" cy="1648452"/>
            </a:xfrm>
            <a:prstGeom prst="roundRect">
              <a:avLst>
                <a:gd name="adj" fmla="val 12276"/>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6" name="사각형: 둥근 모서리 48">
              <a:extLst>
                <a:ext uri="{FF2B5EF4-FFF2-40B4-BE49-F238E27FC236}">
                  <a16:creationId xmlns:a16="http://schemas.microsoft.com/office/drawing/2014/main" id="{5DB1610F-0E6E-4467-9356-D46DD14961C9}"/>
                </a:ext>
              </a:extLst>
            </p:cNvPr>
            <p:cNvSpPr/>
            <p:nvPr/>
          </p:nvSpPr>
          <p:spPr>
            <a:xfrm>
              <a:off x="6168448" y="1806318"/>
              <a:ext cx="3960000" cy="1648452"/>
            </a:xfrm>
            <a:prstGeom prst="roundRect">
              <a:avLst>
                <a:gd name="adj" fmla="val 12276"/>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7" name="사각형: 둥근 모서리 49">
              <a:extLst>
                <a:ext uri="{FF2B5EF4-FFF2-40B4-BE49-F238E27FC236}">
                  <a16:creationId xmlns:a16="http://schemas.microsoft.com/office/drawing/2014/main" id="{883B34F4-F745-49F1-922E-2B837580588C}"/>
                </a:ext>
              </a:extLst>
            </p:cNvPr>
            <p:cNvSpPr/>
            <p:nvPr/>
          </p:nvSpPr>
          <p:spPr>
            <a:xfrm>
              <a:off x="2063552" y="1806318"/>
              <a:ext cx="3960000" cy="1648452"/>
            </a:xfrm>
            <a:prstGeom prst="roundRect">
              <a:avLst>
                <a:gd name="adj" fmla="val 1227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grpSp>
      <p:grpSp>
        <p:nvGrpSpPr>
          <p:cNvPr id="8" name="그룹 6">
            <a:extLst>
              <a:ext uri="{FF2B5EF4-FFF2-40B4-BE49-F238E27FC236}">
                <a16:creationId xmlns:a16="http://schemas.microsoft.com/office/drawing/2014/main" id="{A02107F5-4214-4AB5-98B8-0EE342A5FB31}"/>
              </a:ext>
            </a:extLst>
          </p:cNvPr>
          <p:cNvGrpSpPr/>
          <p:nvPr/>
        </p:nvGrpSpPr>
        <p:grpSpPr>
          <a:xfrm>
            <a:off x="4468844" y="2297246"/>
            <a:ext cx="3273771" cy="3273771"/>
            <a:chOff x="11977794" y="1437147"/>
            <a:chExt cx="3273771" cy="3273771"/>
          </a:xfrm>
        </p:grpSpPr>
        <p:sp>
          <p:nvSpPr>
            <p:cNvPr id="9" name="타원 3">
              <a:extLst>
                <a:ext uri="{FF2B5EF4-FFF2-40B4-BE49-F238E27FC236}">
                  <a16:creationId xmlns:a16="http://schemas.microsoft.com/office/drawing/2014/main" id="{CA89B0CA-3704-4BC6-8E28-60ECDF7BB4CC}"/>
                </a:ext>
              </a:extLst>
            </p:cNvPr>
            <p:cNvSpPr/>
            <p:nvPr/>
          </p:nvSpPr>
          <p:spPr>
            <a:xfrm>
              <a:off x="11977794" y="1437147"/>
              <a:ext cx="3273771" cy="3273771"/>
            </a:xfrm>
            <a:prstGeom prst="ellipse">
              <a:avLst/>
            </a:prstGeom>
            <a:solidFill>
              <a:schemeClr val="tx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10" name="타원 4">
              <a:extLst>
                <a:ext uri="{FF2B5EF4-FFF2-40B4-BE49-F238E27FC236}">
                  <a16:creationId xmlns:a16="http://schemas.microsoft.com/office/drawing/2014/main" id="{23C66EBB-1523-4733-A8A5-D126F0D79442}"/>
                </a:ext>
              </a:extLst>
            </p:cNvPr>
            <p:cNvSpPr/>
            <p:nvPr/>
          </p:nvSpPr>
          <p:spPr>
            <a:xfrm>
              <a:off x="12378035" y="1837388"/>
              <a:ext cx="2473289" cy="247328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grpSp>
      <p:grpSp>
        <p:nvGrpSpPr>
          <p:cNvPr id="11" name="Group 10">
            <a:extLst>
              <a:ext uri="{FF2B5EF4-FFF2-40B4-BE49-F238E27FC236}">
                <a16:creationId xmlns:a16="http://schemas.microsoft.com/office/drawing/2014/main" id="{705FC555-BCB8-4B23-8023-63391573043E}"/>
              </a:ext>
            </a:extLst>
          </p:cNvPr>
          <p:cNvGrpSpPr/>
          <p:nvPr/>
        </p:nvGrpSpPr>
        <p:grpSpPr>
          <a:xfrm>
            <a:off x="1444618" y="2141772"/>
            <a:ext cx="2936722" cy="1470776"/>
            <a:chOff x="270023" y="1638319"/>
            <a:chExt cx="2605242" cy="1485485"/>
          </a:xfrm>
        </p:grpSpPr>
        <p:sp>
          <p:nvSpPr>
            <p:cNvPr id="12" name="TextBox 11">
              <a:extLst>
                <a:ext uri="{FF2B5EF4-FFF2-40B4-BE49-F238E27FC236}">
                  <a16:creationId xmlns:a16="http://schemas.microsoft.com/office/drawing/2014/main" id="{0334E8E4-6B5B-4663-A3F2-129C1B94E2B2}"/>
                </a:ext>
              </a:extLst>
            </p:cNvPr>
            <p:cNvSpPr txBox="1"/>
            <p:nvPr/>
          </p:nvSpPr>
          <p:spPr>
            <a:xfrm>
              <a:off x="270024" y="1911471"/>
              <a:ext cx="2605241" cy="1212333"/>
            </a:xfrm>
            <a:prstGeom prst="rect">
              <a:avLst/>
            </a:prstGeom>
            <a:noFill/>
          </p:spPr>
          <p:txBody>
            <a:bodyPr wrap="square" rtlCol="0">
              <a:spAutoFit/>
            </a:bodyPr>
            <a:lstStyle/>
            <a:p>
              <a:r>
                <a:rPr lang="en-US" altLang="ko-KR" sz="1200" dirty="0">
                  <a:solidFill>
                    <a:schemeClr val="bg1"/>
                  </a:solidFill>
                  <a:cs typeface="Arial" pitchFamily="34" charset="0"/>
                </a:rPr>
                <a:t>You can simply impress your audience and add a unique zing and appeal to your Presentations. Easy to change colors, photos and Text. Get a modern PowerPoint  Presentation that is beautifully designed.  </a:t>
              </a:r>
              <a:endParaRPr lang="ko-KR" altLang="en-US" sz="1200" dirty="0">
                <a:solidFill>
                  <a:schemeClr val="bg1"/>
                </a:solidFill>
                <a:cs typeface="Arial" pitchFamily="34" charset="0"/>
              </a:endParaRPr>
            </a:p>
          </p:txBody>
        </p:sp>
        <p:sp>
          <p:nvSpPr>
            <p:cNvPr id="13" name="TextBox 12">
              <a:extLst>
                <a:ext uri="{FF2B5EF4-FFF2-40B4-BE49-F238E27FC236}">
                  <a16:creationId xmlns:a16="http://schemas.microsoft.com/office/drawing/2014/main" id="{F6DEF717-908C-41A9-B335-4D6374D6B8C2}"/>
                </a:ext>
              </a:extLst>
            </p:cNvPr>
            <p:cNvSpPr txBox="1"/>
            <p:nvPr/>
          </p:nvSpPr>
          <p:spPr>
            <a:xfrm>
              <a:off x="270023" y="1638319"/>
              <a:ext cx="2605241" cy="279769"/>
            </a:xfrm>
            <a:prstGeom prst="rect">
              <a:avLst/>
            </a:prstGeom>
            <a:noFill/>
          </p:spPr>
          <p:txBody>
            <a:bodyPr wrap="square" rtlCol="0">
              <a:spAutoFit/>
            </a:bodyPr>
            <a:lstStyle/>
            <a:p>
              <a:r>
                <a:rPr lang="en-US" altLang="ko-KR" sz="1200" b="1" dirty="0">
                  <a:solidFill>
                    <a:schemeClr val="bg1"/>
                  </a:solidFill>
                  <a:cs typeface="Arial" pitchFamily="34" charset="0"/>
                </a:rPr>
                <a:t>Add Title</a:t>
              </a:r>
              <a:endParaRPr lang="ko-KR" altLang="en-US" sz="1200" b="1" dirty="0">
                <a:solidFill>
                  <a:schemeClr val="bg1"/>
                </a:solidFill>
                <a:cs typeface="Arial" pitchFamily="34" charset="0"/>
              </a:endParaRPr>
            </a:p>
          </p:txBody>
        </p:sp>
      </p:grpSp>
      <p:sp>
        <p:nvSpPr>
          <p:cNvPr id="14" name="TextBox 13">
            <a:extLst>
              <a:ext uri="{FF2B5EF4-FFF2-40B4-BE49-F238E27FC236}">
                <a16:creationId xmlns:a16="http://schemas.microsoft.com/office/drawing/2014/main" id="{DE8D891C-7C22-4837-A9CF-E6E4C79A48CA}"/>
              </a:ext>
            </a:extLst>
          </p:cNvPr>
          <p:cNvSpPr txBox="1"/>
          <p:nvPr/>
        </p:nvSpPr>
        <p:spPr>
          <a:xfrm rot="18900000">
            <a:off x="4812112" y="2555245"/>
            <a:ext cx="2446398" cy="2635271"/>
          </a:xfrm>
          <a:prstGeom prst="rect">
            <a:avLst/>
          </a:prstGeom>
          <a:noFill/>
        </p:spPr>
        <p:txBody>
          <a:bodyPr wrap="square" rtlCol="0">
            <a:prstTxWarp prst="textArchUp">
              <a:avLst>
                <a:gd name="adj" fmla="val 13656205"/>
              </a:avLst>
            </a:prstTxWarp>
            <a:spAutoFit/>
          </a:bodyPr>
          <a:lstStyle/>
          <a:p>
            <a:pPr algn="ctr"/>
            <a:r>
              <a:rPr lang="en-US" altLang="ko-KR" sz="1600" b="1" dirty="0">
                <a:solidFill>
                  <a:schemeClr val="bg1"/>
                </a:solidFill>
                <a:cs typeface="Arial" pitchFamily="34" charset="0"/>
              </a:rPr>
              <a:t>Strengths</a:t>
            </a:r>
            <a:endParaRPr lang="ko-KR" altLang="en-US" sz="1600" b="1" dirty="0">
              <a:solidFill>
                <a:schemeClr val="bg1"/>
              </a:solidFill>
              <a:cs typeface="Arial" pitchFamily="34" charset="0"/>
            </a:endParaRPr>
          </a:p>
        </p:txBody>
      </p:sp>
      <p:sp>
        <p:nvSpPr>
          <p:cNvPr id="15" name="TextBox 14">
            <a:extLst>
              <a:ext uri="{FF2B5EF4-FFF2-40B4-BE49-F238E27FC236}">
                <a16:creationId xmlns:a16="http://schemas.microsoft.com/office/drawing/2014/main" id="{C8291552-5C95-4D70-A8F8-8BA59B4B6B03}"/>
              </a:ext>
            </a:extLst>
          </p:cNvPr>
          <p:cNvSpPr txBox="1"/>
          <p:nvPr/>
        </p:nvSpPr>
        <p:spPr>
          <a:xfrm rot="2700000">
            <a:off x="4954784" y="2555245"/>
            <a:ext cx="2446398" cy="2635271"/>
          </a:xfrm>
          <a:prstGeom prst="rect">
            <a:avLst/>
          </a:prstGeom>
          <a:noFill/>
        </p:spPr>
        <p:txBody>
          <a:bodyPr wrap="square" rtlCol="0">
            <a:prstTxWarp prst="textArchUp">
              <a:avLst>
                <a:gd name="adj" fmla="val 13656205"/>
              </a:avLst>
            </a:prstTxWarp>
            <a:spAutoFit/>
          </a:bodyPr>
          <a:lstStyle/>
          <a:p>
            <a:pPr algn="ctr"/>
            <a:r>
              <a:rPr lang="en-US" altLang="ko-KR" sz="1600" b="1" dirty="0">
                <a:solidFill>
                  <a:schemeClr val="bg1"/>
                </a:solidFill>
                <a:cs typeface="Arial" pitchFamily="34" charset="0"/>
              </a:rPr>
              <a:t>Weaknesses</a:t>
            </a:r>
            <a:endParaRPr lang="ko-KR" altLang="en-US" sz="1600" b="1" dirty="0">
              <a:solidFill>
                <a:schemeClr val="bg1"/>
              </a:solidFill>
              <a:cs typeface="Arial" pitchFamily="34" charset="0"/>
            </a:endParaRPr>
          </a:p>
        </p:txBody>
      </p:sp>
      <p:sp>
        <p:nvSpPr>
          <p:cNvPr id="16" name="TextBox 15">
            <a:extLst>
              <a:ext uri="{FF2B5EF4-FFF2-40B4-BE49-F238E27FC236}">
                <a16:creationId xmlns:a16="http://schemas.microsoft.com/office/drawing/2014/main" id="{B098D652-08C9-46F4-981A-9CE3A89593A4}"/>
              </a:ext>
            </a:extLst>
          </p:cNvPr>
          <p:cNvSpPr txBox="1"/>
          <p:nvPr/>
        </p:nvSpPr>
        <p:spPr>
          <a:xfrm rot="13500000">
            <a:off x="4812112" y="2678427"/>
            <a:ext cx="2446398" cy="2635271"/>
          </a:xfrm>
          <a:prstGeom prst="rect">
            <a:avLst/>
          </a:prstGeom>
          <a:noFill/>
        </p:spPr>
        <p:txBody>
          <a:bodyPr wrap="square" rtlCol="0">
            <a:prstTxWarp prst="textArchUp">
              <a:avLst>
                <a:gd name="adj" fmla="val 13656205"/>
              </a:avLst>
            </a:prstTxWarp>
            <a:spAutoFit/>
          </a:bodyPr>
          <a:lstStyle/>
          <a:p>
            <a:pPr algn="ctr"/>
            <a:r>
              <a:rPr lang="en-US" altLang="ko-KR" sz="1600" b="1" dirty="0">
                <a:solidFill>
                  <a:schemeClr val="bg1"/>
                </a:solidFill>
                <a:cs typeface="Arial" pitchFamily="34" charset="0"/>
              </a:rPr>
              <a:t>Opportunities</a:t>
            </a:r>
            <a:endParaRPr lang="ko-KR" altLang="en-US" sz="1600" b="1" dirty="0">
              <a:solidFill>
                <a:schemeClr val="bg1"/>
              </a:solidFill>
              <a:cs typeface="Arial" pitchFamily="34" charset="0"/>
            </a:endParaRPr>
          </a:p>
        </p:txBody>
      </p:sp>
      <p:sp>
        <p:nvSpPr>
          <p:cNvPr id="17" name="TextBox 16">
            <a:extLst>
              <a:ext uri="{FF2B5EF4-FFF2-40B4-BE49-F238E27FC236}">
                <a16:creationId xmlns:a16="http://schemas.microsoft.com/office/drawing/2014/main" id="{BC3BA23A-26DD-417D-9CF8-D27F5380D950}"/>
              </a:ext>
            </a:extLst>
          </p:cNvPr>
          <p:cNvSpPr txBox="1"/>
          <p:nvPr/>
        </p:nvSpPr>
        <p:spPr>
          <a:xfrm rot="8100000">
            <a:off x="4954784" y="2678427"/>
            <a:ext cx="2446398" cy="2635271"/>
          </a:xfrm>
          <a:prstGeom prst="rect">
            <a:avLst/>
          </a:prstGeom>
          <a:noFill/>
        </p:spPr>
        <p:txBody>
          <a:bodyPr wrap="square" rtlCol="0">
            <a:prstTxWarp prst="textArchUp">
              <a:avLst>
                <a:gd name="adj" fmla="val 13656205"/>
              </a:avLst>
            </a:prstTxWarp>
            <a:spAutoFit/>
          </a:bodyPr>
          <a:lstStyle/>
          <a:p>
            <a:pPr algn="ctr"/>
            <a:r>
              <a:rPr lang="en-US" altLang="ko-KR" sz="1600" b="1" dirty="0">
                <a:solidFill>
                  <a:schemeClr val="bg1"/>
                </a:solidFill>
                <a:cs typeface="Arial" pitchFamily="34" charset="0"/>
              </a:rPr>
              <a:t>Threats</a:t>
            </a:r>
            <a:endParaRPr lang="ko-KR" altLang="en-US" sz="1600" b="1" dirty="0">
              <a:solidFill>
                <a:schemeClr val="bg1"/>
              </a:solidFill>
              <a:cs typeface="Arial" pitchFamily="34" charset="0"/>
            </a:endParaRPr>
          </a:p>
        </p:txBody>
      </p:sp>
      <p:sp>
        <p:nvSpPr>
          <p:cNvPr id="18" name="TextBox 17">
            <a:extLst>
              <a:ext uri="{FF2B5EF4-FFF2-40B4-BE49-F238E27FC236}">
                <a16:creationId xmlns:a16="http://schemas.microsoft.com/office/drawing/2014/main" id="{A25D512C-9009-47B4-B13F-992341EBFD6A}"/>
              </a:ext>
            </a:extLst>
          </p:cNvPr>
          <p:cNvSpPr txBox="1"/>
          <p:nvPr/>
        </p:nvSpPr>
        <p:spPr>
          <a:xfrm>
            <a:off x="4861824" y="3580187"/>
            <a:ext cx="2487810" cy="707886"/>
          </a:xfrm>
          <a:prstGeom prst="rect">
            <a:avLst/>
          </a:prstGeom>
          <a:noFill/>
        </p:spPr>
        <p:txBody>
          <a:bodyPr wrap="square" rtlCol="0">
            <a:spAutoFit/>
          </a:bodyPr>
          <a:lstStyle/>
          <a:p>
            <a:pPr algn="ctr"/>
            <a:r>
              <a:rPr lang="en-US" altLang="ko-KR" sz="4000" b="1" dirty="0">
                <a:solidFill>
                  <a:schemeClr val="tx1">
                    <a:lumMod val="75000"/>
                    <a:lumOff val="25000"/>
                  </a:schemeClr>
                </a:solidFill>
                <a:cs typeface="Arial" pitchFamily="34" charset="0"/>
              </a:rPr>
              <a:t>SWOT</a:t>
            </a:r>
            <a:endParaRPr lang="ko-KR" altLang="en-US" sz="4000" b="1" dirty="0">
              <a:solidFill>
                <a:schemeClr val="tx1">
                  <a:lumMod val="75000"/>
                  <a:lumOff val="25000"/>
                </a:schemeClr>
              </a:solidFill>
              <a:cs typeface="Arial" pitchFamily="34" charset="0"/>
            </a:endParaRPr>
          </a:p>
        </p:txBody>
      </p:sp>
      <p:grpSp>
        <p:nvGrpSpPr>
          <p:cNvPr id="19" name="Group 18">
            <a:extLst>
              <a:ext uri="{FF2B5EF4-FFF2-40B4-BE49-F238E27FC236}">
                <a16:creationId xmlns:a16="http://schemas.microsoft.com/office/drawing/2014/main" id="{1E000E0C-05DD-45E6-9829-7E0DF4C01C10}"/>
              </a:ext>
            </a:extLst>
          </p:cNvPr>
          <p:cNvGrpSpPr/>
          <p:nvPr/>
        </p:nvGrpSpPr>
        <p:grpSpPr>
          <a:xfrm>
            <a:off x="1444618" y="4249900"/>
            <a:ext cx="2936722" cy="1470776"/>
            <a:chOff x="270023" y="1638319"/>
            <a:chExt cx="2605242" cy="1485485"/>
          </a:xfrm>
        </p:grpSpPr>
        <p:sp>
          <p:nvSpPr>
            <p:cNvPr id="20" name="TextBox 19">
              <a:extLst>
                <a:ext uri="{FF2B5EF4-FFF2-40B4-BE49-F238E27FC236}">
                  <a16:creationId xmlns:a16="http://schemas.microsoft.com/office/drawing/2014/main" id="{33AECE52-D9B5-44EF-A450-439B9EF332A5}"/>
                </a:ext>
              </a:extLst>
            </p:cNvPr>
            <p:cNvSpPr txBox="1"/>
            <p:nvPr/>
          </p:nvSpPr>
          <p:spPr>
            <a:xfrm>
              <a:off x="270024" y="1911471"/>
              <a:ext cx="2605241" cy="1212333"/>
            </a:xfrm>
            <a:prstGeom prst="rect">
              <a:avLst/>
            </a:prstGeom>
            <a:noFill/>
          </p:spPr>
          <p:txBody>
            <a:bodyPr wrap="square" rtlCol="0">
              <a:spAutoFit/>
            </a:bodyPr>
            <a:lstStyle/>
            <a:p>
              <a:r>
                <a:rPr lang="en-US" altLang="ko-KR" sz="1200" dirty="0">
                  <a:solidFill>
                    <a:schemeClr val="bg1"/>
                  </a:solidFill>
                  <a:cs typeface="Arial" pitchFamily="34" charset="0"/>
                </a:rPr>
                <a:t>You can simply impress your audience and add a unique zing and appeal to your Presentations. Easy to change colors, photos and Text. Get a modern PowerPoint  Presentation that is beautifully designed.  </a:t>
              </a:r>
              <a:endParaRPr lang="ko-KR" altLang="en-US" sz="1200" dirty="0">
                <a:solidFill>
                  <a:schemeClr val="bg1"/>
                </a:solidFill>
                <a:cs typeface="Arial" pitchFamily="34" charset="0"/>
              </a:endParaRPr>
            </a:p>
          </p:txBody>
        </p:sp>
        <p:sp>
          <p:nvSpPr>
            <p:cNvPr id="21" name="TextBox 20">
              <a:extLst>
                <a:ext uri="{FF2B5EF4-FFF2-40B4-BE49-F238E27FC236}">
                  <a16:creationId xmlns:a16="http://schemas.microsoft.com/office/drawing/2014/main" id="{92D39A68-E1E8-4985-9638-DE45BA4F2BD0}"/>
                </a:ext>
              </a:extLst>
            </p:cNvPr>
            <p:cNvSpPr txBox="1"/>
            <p:nvPr/>
          </p:nvSpPr>
          <p:spPr>
            <a:xfrm>
              <a:off x="270023" y="1638319"/>
              <a:ext cx="2605241" cy="279769"/>
            </a:xfrm>
            <a:prstGeom prst="rect">
              <a:avLst/>
            </a:prstGeom>
            <a:noFill/>
          </p:spPr>
          <p:txBody>
            <a:bodyPr wrap="square" rtlCol="0">
              <a:spAutoFit/>
            </a:bodyPr>
            <a:lstStyle/>
            <a:p>
              <a:r>
                <a:rPr lang="en-US" altLang="ko-KR" sz="1200" b="1" dirty="0">
                  <a:solidFill>
                    <a:schemeClr val="bg1"/>
                  </a:solidFill>
                  <a:cs typeface="Arial" pitchFamily="34" charset="0"/>
                </a:rPr>
                <a:t>Add Title</a:t>
              </a:r>
              <a:endParaRPr lang="ko-KR" altLang="en-US" sz="1200" b="1" dirty="0">
                <a:solidFill>
                  <a:schemeClr val="bg1"/>
                </a:solidFill>
                <a:cs typeface="Arial" pitchFamily="34" charset="0"/>
              </a:endParaRPr>
            </a:p>
          </p:txBody>
        </p:sp>
      </p:grpSp>
      <p:grpSp>
        <p:nvGrpSpPr>
          <p:cNvPr id="22" name="Group 21">
            <a:extLst>
              <a:ext uri="{FF2B5EF4-FFF2-40B4-BE49-F238E27FC236}">
                <a16:creationId xmlns:a16="http://schemas.microsoft.com/office/drawing/2014/main" id="{B126A57D-4083-4CA0-AF9A-64569A2A0DE5}"/>
              </a:ext>
            </a:extLst>
          </p:cNvPr>
          <p:cNvGrpSpPr/>
          <p:nvPr/>
        </p:nvGrpSpPr>
        <p:grpSpPr>
          <a:xfrm>
            <a:off x="7795756" y="2141772"/>
            <a:ext cx="2936722" cy="1470776"/>
            <a:chOff x="270023" y="1638319"/>
            <a:chExt cx="2605242" cy="1485485"/>
          </a:xfrm>
        </p:grpSpPr>
        <p:sp>
          <p:nvSpPr>
            <p:cNvPr id="23" name="TextBox 22">
              <a:extLst>
                <a:ext uri="{FF2B5EF4-FFF2-40B4-BE49-F238E27FC236}">
                  <a16:creationId xmlns:a16="http://schemas.microsoft.com/office/drawing/2014/main" id="{3FE4BEF1-C74E-4A53-AA74-AEE40A68E3B5}"/>
                </a:ext>
              </a:extLst>
            </p:cNvPr>
            <p:cNvSpPr txBox="1"/>
            <p:nvPr/>
          </p:nvSpPr>
          <p:spPr>
            <a:xfrm>
              <a:off x="270024" y="1911471"/>
              <a:ext cx="2605241" cy="1212333"/>
            </a:xfrm>
            <a:prstGeom prst="rect">
              <a:avLst/>
            </a:prstGeom>
            <a:noFill/>
          </p:spPr>
          <p:txBody>
            <a:bodyPr wrap="square" rtlCol="0">
              <a:spAutoFit/>
            </a:bodyPr>
            <a:lstStyle/>
            <a:p>
              <a:pPr algn="r"/>
              <a:r>
                <a:rPr lang="en-US" altLang="ko-KR" sz="1200" dirty="0">
                  <a:solidFill>
                    <a:schemeClr val="bg1"/>
                  </a:solidFill>
                  <a:cs typeface="Arial" pitchFamily="34" charset="0"/>
                </a:rPr>
                <a:t>You can simply impress your audience and add a unique zing and appeal to your Presentations. Easy to change colors, photos and Text. Get a modern PowerPoint  Presentation that is beautifully designed.  </a:t>
              </a:r>
              <a:endParaRPr lang="ko-KR" altLang="en-US" sz="1200" dirty="0">
                <a:solidFill>
                  <a:schemeClr val="bg1"/>
                </a:solidFill>
                <a:cs typeface="Arial" pitchFamily="34" charset="0"/>
              </a:endParaRPr>
            </a:p>
          </p:txBody>
        </p:sp>
        <p:sp>
          <p:nvSpPr>
            <p:cNvPr id="24" name="TextBox 23">
              <a:extLst>
                <a:ext uri="{FF2B5EF4-FFF2-40B4-BE49-F238E27FC236}">
                  <a16:creationId xmlns:a16="http://schemas.microsoft.com/office/drawing/2014/main" id="{451BD8DD-A453-478F-B7F2-59F37CA78F44}"/>
                </a:ext>
              </a:extLst>
            </p:cNvPr>
            <p:cNvSpPr txBox="1"/>
            <p:nvPr/>
          </p:nvSpPr>
          <p:spPr>
            <a:xfrm>
              <a:off x="270023" y="1638319"/>
              <a:ext cx="2605241" cy="279769"/>
            </a:xfrm>
            <a:prstGeom prst="rect">
              <a:avLst/>
            </a:prstGeom>
            <a:noFill/>
          </p:spPr>
          <p:txBody>
            <a:bodyPr wrap="square" rtlCol="0">
              <a:spAutoFit/>
            </a:bodyPr>
            <a:lstStyle/>
            <a:p>
              <a:pPr algn="r"/>
              <a:r>
                <a:rPr lang="en-US" altLang="ko-KR" sz="1200" b="1" dirty="0">
                  <a:solidFill>
                    <a:schemeClr val="bg1"/>
                  </a:solidFill>
                  <a:cs typeface="Arial" pitchFamily="34" charset="0"/>
                </a:rPr>
                <a:t>Add Title</a:t>
              </a:r>
              <a:endParaRPr lang="ko-KR" altLang="en-US" sz="1200" b="1" dirty="0">
                <a:solidFill>
                  <a:schemeClr val="bg1"/>
                </a:solidFill>
                <a:cs typeface="Arial" pitchFamily="34" charset="0"/>
              </a:endParaRPr>
            </a:p>
          </p:txBody>
        </p:sp>
      </p:grpSp>
      <p:grpSp>
        <p:nvGrpSpPr>
          <p:cNvPr id="25" name="Group 24">
            <a:extLst>
              <a:ext uri="{FF2B5EF4-FFF2-40B4-BE49-F238E27FC236}">
                <a16:creationId xmlns:a16="http://schemas.microsoft.com/office/drawing/2014/main" id="{185B8927-CBC5-4278-B267-CE60E15897E0}"/>
              </a:ext>
            </a:extLst>
          </p:cNvPr>
          <p:cNvGrpSpPr/>
          <p:nvPr/>
        </p:nvGrpSpPr>
        <p:grpSpPr>
          <a:xfrm>
            <a:off x="7799948" y="4249900"/>
            <a:ext cx="2936722" cy="1470776"/>
            <a:chOff x="270023" y="1638319"/>
            <a:chExt cx="2605242" cy="1485485"/>
          </a:xfrm>
        </p:grpSpPr>
        <p:sp>
          <p:nvSpPr>
            <p:cNvPr id="26" name="TextBox 25">
              <a:extLst>
                <a:ext uri="{FF2B5EF4-FFF2-40B4-BE49-F238E27FC236}">
                  <a16:creationId xmlns:a16="http://schemas.microsoft.com/office/drawing/2014/main" id="{5770B650-24D7-4924-88D8-9CC6DFF54A0E}"/>
                </a:ext>
              </a:extLst>
            </p:cNvPr>
            <p:cNvSpPr txBox="1"/>
            <p:nvPr/>
          </p:nvSpPr>
          <p:spPr>
            <a:xfrm>
              <a:off x="270024" y="1911471"/>
              <a:ext cx="2605241" cy="1212333"/>
            </a:xfrm>
            <a:prstGeom prst="rect">
              <a:avLst/>
            </a:prstGeom>
            <a:noFill/>
          </p:spPr>
          <p:txBody>
            <a:bodyPr wrap="square" rtlCol="0">
              <a:spAutoFit/>
            </a:bodyPr>
            <a:lstStyle/>
            <a:p>
              <a:pPr algn="r"/>
              <a:r>
                <a:rPr lang="en-US" altLang="ko-KR" sz="1200" dirty="0">
                  <a:solidFill>
                    <a:schemeClr val="bg1"/>
                  </a:solidFill>
                  <a:cs typeface="Arial" pitchFamily="34" charset="0"/>
                </a:rPr>
                <a:t>You can simply impress your audience and add a unique zing and appeal to your Presentations. Easy to change colors, photos and Text. Get a modern PowerPoint  Presentation that is beautifully designed.  </a:t>
              </a:r>
              <a:endParaRPr lang="ko-KR" altLang="en-US" sz="1200" dirty="0">
                <a:solidFill>
                  <a:schemeClr val="bg1"/>
                </a:solidFill>
                <a:cs typeface="Arial" pitchFamily="34" charset="0"/>
              </a:endParaRPr>
            </a:p>
          </p:txBody>
        </p:sp>
        <p:sp>
          <p:nvSpPr>
            <p:cNvPr id="27" name="TextBox 26">
              <a:extLst>
                <a:ext uri="{FF2B5EF4-FFF2-40B4-BE49-F238E27FC236}">
                  <a16:creationId xmlns:a16="http://schemas.microsoft.com/office/drawing/2014/main" id="{500A4759-EAF9-4823-B51A-52492C6637F2}"/>
                </a:ext>
              </a:extLst>
            </p:cNvPr>
            <p:cNvSpPr txBox="1"/>
            <p:nvPr/>
          </p:nvSpPr>
          <p:spPr>
            <a:xfrm>
              <a:off x="270023" y="1638319"/>
              <a:ext cx="2605241" cy="279769"/>
            </a:xfrm>
            <a:prstGeom prst="rect">
              <a:avLst/>
            </a:prstGeom>
            <a:noFill/>
          </p:spPr>
          <p:txBody>
            <a:bodyPr wrap="square" rtlCol="0">
              <a:spAutoFit/>
            </a:bodyPr>
            <a:lstStyle/>
            <a:p>
              <a:pPr algn="r"/>
              <a:r>
                <a:rPr lang="en-US" altLang="ko-KR" sz="1200" b="1" dirty="0">
                  <a:solidFill>
                    <a:schemeClr val="bg1"/>
                  </a:solidFill>
                  <a:cs typeface="Arial" pitchFamily="34" charset="0"/>
                </a:rPr>
                <a:t>Add Title</a:t>
              </a:r>
              <a:endParaRPr lang="ko-KR" altLang="en-US" sz="1200" b="1" dirty="0">
                <a:solidFill>
                  <a:schemeClr val="bg1"/>
                </a:solidFill>
                <a:cs typeface="Arial" pitchFamily="34" charset="0"/>
              </a:endParaRPr>
            </a:p>
          </p:txBody>
        </p:sp>
      </p:grpSp>
    </p:spTree>
    <p:extLst>
      <p:ext uri="{BB962C8B-B14F-4D97-AF65-F5344CB8AC3E}">
        <p14:creationId xmlns:p14="http://schemas.microsoft.com/office/powerpoint/2010/main" val="130978265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직사각형 5">
            <a:extLst>
              <a:ext uri="{FF2B5EF4-FFF2-40B4-BE49-F238E27FC236}">
                <a16:creationId xmlns:a16="http://schemas.microsoft.com/office/drawing/2014/main" id="{F9FCDFB4-C552-4833-B81F-AE6AEE43EC58}"/>
              </a:ext>
            </a:extLst>
          </p:cNvPr>
          <p:cNvSpPr/>
          <p:nvPr/>
        </p:nvSpPr>
        <p:spPr>
          <a:xfrm>
            <a:off x="575985" y="3848100"/>
            <a:ext cx="4396803" cy="720638"/>
          </a:xfrm>
          <a:prstGeom prst="rect">
            <a:avLst/>
          </a:prstGeom>
          <a:noFill/>
        </p:spPr>
        <p:txBody>
          <a:bodyPr lIns="0" anchor="ctr"/>
          <a:lstStyle/>
          <a:p>
            <a:r>
              <a:rPr lang="en-US" altLang="ko-KR" sz="4000" b="1" dirty="0">
                <a:solidFill>
                  <a:schemeClr val="bg1"/>
                </a:solidFill>
                <a:latin typeface="+mj-lt"/>
              </a:rPr>
              <a:t>PORTFOLIO</a:t>
            </a:r>
          </a:p>
        </p:txBody>
      </p:sp>
      <p:sp>
        <p:nvSpPr>
          <p:cNvPr id="6" name="직사각형 6">
            <a:extLst>
              <a:ext uri="{FF2B5EF4-FFF2-40B4-BE49-F238E27FC236}">
                <a16:creationId xmlns:a16="http://schemas.microsoft.com/office/drawing/2014/main" id="{31808F9F-03F6-4CC0-95B5-E2E9B38677AF}"/>
              </a:ext>
            </a:extLst>
          </p:cNvPr>
          <p:cNvSpPr/>
          <p:nvPr/>
        </p:nvSpPr>
        <p:spPr>
          <a:xfrm>
            <a:off x="1350986" y="4381521"/>
            <a:ext cx="4396804" cy="720638"/>
          </a:xfrm>
          <a:prstGeom prst="rect">
            <a:avLst/>
          </a:prstGeom>
          <a:noFill/>
        </p:spPr>
        <p:txBody>
          <a:bodyPr lIns="0" anchor="ctr"/>
          <a:lstStyle/>
          <a:p>
            <a:r>
              <a:rPr lang="en-US" altLang="ko-KR" sz="4000" b="1" dirty="0">
                <a:solidFill>
                  <a:schemeClr val="bg1"/>
                </a:solidFill>
                <a:latin typeface="+mj-lt"/>
              </a:rPr>
              <a:t>PRESENTATION</a:t>
            </a:r>
          </a:p>
        </p:txBody>
      </p:sp>
      <p:sp>
        <p:nvSpPr>
          <p:cNvPr id="7" name="TextBox 6">
            <a:extLst>
              <a:ext uri="{FF2B5EF4-FFF2-40B4-BE49-F238E27FC236}">
                <a16:creationId xmlns:a16="http://schemas.microsoft.com/office/drawing/2014/main" id="{BA1B693A-F91A-40F3-A8A5-1E79A0A4573F}"/>
              </a:ext>
            </a:extLst>
          </p:cNvPr>
          <p:cNvSpPr txBox="1"/>
          <p:nvPr/>
        </p:nvSpPr>
        <p:spPr>
          <a:xfrm>
            <a:off x="2465907" y="5151750"/>
            <a:ext cx="2469103" cy="1077218"/>
          </a:xfrm>
          <a:prstGeom prst="rect">
            <a:avLst/>
          </a:prstGeom>
          <a:noFill/>
        </p:spPr>
        <p:txBody>
          <a:bodyPr wrap="square" rtlCol="0" anchor="ctr">
            <a:spAutoFit/>
          </a:bodyPr>
          <a:lstStyle/>
          <a:p>
            <a:r>
              <a:rPr lang="en-GB" altLang="ko-KR" sz="1600" dirty="0">
                <a:solidFill>
                  <a:schemeClr val="bg1"/>
                </a:solidFill>
                <a:cs typeface="Arial" pitchFamily="34" charset="0"/>
              </a:rPr>
              <a:t>L</a:t>
            </a:r>
            <a:r>
              <a:rPr lang="en-US" altLang="ko-KR" sz="1600" dirty="0">
                <a:solidFill>
                  <a:schemeClr val="bg1"/>
                </a:solidFill>
                <a:cs typeface="Arial" pitchFamily="34" charset="0"/>
              </a:rPr>
              <a:t>OREM IPSUM DOLOR SIT AMET,</a:t>
            </a:r>
          </a:p>
          <a:p>
            <a:r>
              <a:rPr lang="en-US" altLang="ko-KR" sz="1600" dirty="0">
                <a:solidFill>
                  <a:schemeClr val="bg1"/>
                </a:solidFill>
                <a:cs typeface="Arial" pitchFamily="34" charset="0"/>
              </a:rPr>
              <a:t>CU USU AGAM INTEGRE IMPEDIT.</a:t>
            </a:r>
            <a:endParaRPr lang="ko-KR" altLang="en-US" sz="1600" dirty="0">
              <a:solidFill>
                <a:schemeClr val="bg1"/>
              </a:solidFill>
              <a:cs typeface="Arial" pitchFamily="34" charset="0"/>
            </a:endParaRPr>
          </a:p>
        </p:txBody>
      </p:sp>
      <p:sp>
        <p:nvSpPr>
          <p:cNvPr id="8" name="TextBox 7">
            <a:extLst>
              <a:ext uri="{FF2B5EF4-FFF2-40B4-BE49-F238E27FC236}">
                <a16:creationId xmlns:a16="http://schemas.microsoft.com/office/drawing/2014/main" id="{6B1EC15E-2711-471F-B984-AA5733E226AA}"/>
              </a:ext>
            </a:extLst>
          </p:cNvPr>
          <p:cNvSpPr txBox="1"/>
          <p:nvPr/>
        </p:nvSpPr>
        <p:spPr>
          <a:xfrm>
            <a:off x="6728362" y="4774592"/>
            <a:ext cx="5003953" cy="1569660"/>
          </a:xfrm>
          <a:prstGeom prst="rect">
            <a:avLst/>
          </a:prstGeom>
          <a:noFill/>
        </p:spPr>
        <p:txBody>
          <a:bodyPr wrap="square" lIns="0" rtlCol="0">
            <a:spAutoFit/>
          </a:bodyPr>
          <a:lstStyle/>
          <a:p>
            <a:pPr marL="171450" indent="-171450">
              <a:buFont typeface="Wingdings" pitchFamily="2" charset="2"/>
              <a:buChar char="ü"/>
            </a:pPr>
            <a:r>
              <a:rPr lang="en-US" altLang="ko-KR" sz="1200" dirty="0">
                <a:solidFill>
                  <a:schemeClr val="bg1"/>
                </a:solidFill>
                <a:cs typeface="Arial" pitchFamily="34" charset="0"/>
              </a:rPr>
              <a:t>Get a modern PowerPoint  Presentation that is beautifully designed. Easy to change colors, photos and Text. </a:t>
            </a:r>
          </a:p>
          <a:p>
            <a:pPr marL="171450" indent="-171450">
              <a:buFont typeface="Wingdings" pitchFamily="2" charset="2"/>
              <a:buChar char="ü"/>
            </a:pPr>
            <a:endParaRPr lang="en-US" altLang="ko-KR" sz="1200" dirty="0">
              <a:solidFill>
                <a:schemeClr val="bg1"/>
              </a:solidFill>
              <a:cs typeface="Arial" pitchFamily="34" charset="0"/>
            </a:endParaRPr>
          </a:p>
          <a:p>
            <a:pPr marL="171450" indent="-171450">
              <a:buFont typeface="Wingdings" pitchFamily="2" charset="2"/>
              <a:buChar char="ü"/>
            </a:pPr>
            <a:r>
              <a:rPr lang="en-US" altLang="ko-KR" sz="1200" dirty="0">
                <a:solidFill>
                  <a:schemeClr val="bg1"/>
                </a:solidFill>
                <a:cs typeface="Arial" pitchFamily="34" charset="0"/>
              </a:rPr>
              <a:t>Get a modern PowerPoint  Presentation that is beautifully designed. Easy to change colors, photos and Text. </a:t>
            </a:r>
          </a:p>
          <a:p>
            <a:pPr marL="171450" indent="-171450">
              <a:buFont typeface="Wingdings" pitchFamily="2" charset="2"/>
              <a:buChar char="ü"/>
            </a:pPr>
            <a:endParaRPr lang="en-US" altLang="ko-KR" sz="1200" dirty="0">
              <a:solidFill>
                <a:schemeClr val="bg1"/>
              </a:solidFill>
              <a:cs typeface="Arial" pitchFamily="34" charset="0"/>
            </a:endParaRPr>
          </a:p>
          <a:p>
            <a:pPr marL="171450" indent="-171450">
              <a:buFont typeface="Wingdings" pitchFamily="2" charset="2"/>
              <a:buChar char="ü"/>
            </a:pPr>
            <a:r>
              <a:rPr lang="en-US" altLang="ko-KR" sz="1200" dirty="0">
                <a:solidFill>
                  <a:schemeClr val="bg1"/>
                </a:solidFill>
                <a:cs typeface="Arial" pitchFamily="34" charset="0"/>
              </a:rPr>
              <a:t>Get a modern PowerPoint  Presentation that is beautifully designed. Easy to change colors, photos and Text. </a:t>
            </a:r>
          </a:p>
        </p:txBody>
      </p:sp>
      <p:sp>
        <p:nvSpPr>
          <p:cNvPr id="9" name="Text Placeholder 27">
            <a:extLst>
              <a:ext uri="{FF2B5EF4-FFF2-40B4-BE49-F238E27FC236}">
                <a16:creationId xmlns:a16="http://schemas.microsoft.com/office/drawing/2014/main" id="{D74AEE00-D90E-4CDA-8C9C-A24ED8C6968D}"/>
              </a:ext>
            </a:extLst>
          </p:cNvPr>
          <p:cNvSpPr txBox="1">
            <a:spLocks/>
          </p:cNvSpPr>
          <p:nvPr/>
        </p:nvSpPr>
        <p:spPr>
          <a:xfrm>
            <a:off x="8138905" y="4253332"/>
            <a:ext cx="1597269" cy="301848"/>
          </a:xfrm>
          <a:prstGeom prst="rect">
            <a:avLst/>
          </a:prstGeom>
          <a:solidFill>
            <a:schemeClr val="bg1"/>
          </a:solidFill>
          <a:ln w="28575">
            <a:noFill/>
          </a:ln>
        </p:spPr>
        <p:txBody>
          <a:bodyPr lIns="91440" tIns="91440" anchor="ctr"/>
          <a:lstStyle>
            <a:lvl1pPr marL="0" indent="0" algn="l" defTabSz="914400" rtl="0" eaLnBrk="1" latinLnBrk="1" hangingPunct="1">
              <a:lnSpc>
                <a:spcPct val="90000"/>
              </a:lnSpc>
              <a:spcBef>
                <a:spcPts val="1000"/>
              </a:spcBef>
              <a:buFontTx/>
              <a:buNone/>
              <a:defRPr sz="3200" b="1" kern="1200">
                <a:solidFill>
                  <a:schemeClr val="bg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altLang="ko-KR" sz="1400" dirty="0">
                <a:solidFill>
                  <a:schemeClr val="accent2"/>
                </a:solidFill>
                <a:cs typeface="Arial" pitchFamily="34" charset="0"/>
              </a:rPr>
              <a:t>PRESENTATION</a:t>
            </a:r>
            <a:endParaRPr lang="en-US" altLang="ko-KR" sz="1400" dirty="0">
              <a:solidFill>
                <a:schemeClr val="accent2"/>
              </a:solidFill>
            </a:endParaRPr>
          </a:p>
        </p:txBody>
      </p:sp>
      <p:sp>
        <p:nvSpPr>
          <p:cNvPr id="10" name="Text Placeholder 27">
            <a:extLst>
              <a:ext uri="{FF2B5EF4-FFF2-40B4-BE49-F238E27FC236}">
                <a16:creationId xmlns:a16="http://schemas.microsoft.com/office/drawing/2014/main" id="{8D12A700-122D-4D5E-966D-834383B90F48}"/>
              </a:ext>
            </a:extLst>
          </p:cNvPr>
          <p:cNvSpPr txBox="1">
            <a:spLocks/>
          </p:cNvSpPr>
          <p:nvPr/>
        </p:nvSpPr>
        <p:spPr>
          <a:xfrm>
            <a:off x="9910697" y="4253332"/>
            <a:ext cx="1520124" cy="301848"/>
          </a:xfrm>
          <a:prstGeom prst="rect">
            <a:avLst/>
          </a:prstGeom>
          <a:solidFill>
            <a:schemeClr val="bg1"/>
          </a:solidFill>
          <a:ln w="28575">
            <a:noFill/>
          </a:ln>
        </p:spPr>
        <p:txBody>
          <a:bodyPr lIns="91440" tIns="91440" anchor="ctr"/>
          <a:lstStyle>
            <a:lvl1pPr marL="0" indent="0" algn="l" defTabSz="914400" rtl="0" eaLnBrk="1" latinLnBrk="1" hangingPunct="1">
              <a:lnSpc>
                <a:spcPct val="90000"/>
              </a:lnSpc>
              <a:spcBef>
                <a:spcPts val="1000"/>
              </a:spcBef>
              <a:buFontTx/>
              <a:buNone/>
              <a:defRPr sz="3200" b="1" kern="1200">
                <a:solidFill>
                  <a:schemeClr val="bg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altLang="ko-KR" sz="1400" dirty="0">
                <a:solidFill>
                  <a:schemeClr val="accent2"/>
                </a:solidFill>
              </a:rPr>
              <a:t>INFOGRAPHIC</a:t>
            </a:r>
          </a:p>
        </p:txBody>
      </p:sp>
    </p:spTree>
    <p:extLst>
      <p:ext uri="{BB962C8B-B14F-4D97-AF65-F5344CB8AC3E}">
        <p14:creationId xmlns:p14="http://schemas.microsoft.com/office/powerpoint/2010/main" val="15851718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 name="Picture 48">
            <a:extLst>
              <a:ext uri="{FF2B5EF4-FFF2-40B4-BE49-F238E27FC236}">
                <a16:creationId xmlns:a16="http://schemas.microsoft.com/office/drawing/2014/main" id="{80A9B36B-01D5-40F0-E4DF-EFCB0F876D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8623" y="1414223"/>
            <a:ext cx="10431439" cy="4803952"/>
          </a:xfrm>
          <a:prstGeom prst="rect">
            <a:avLst/>
          </a:prstGeom>
        </p:spPr>
      </p:pic>
      <p:sp>
        <p:nvSpPr>
          <p:cNvPr id="6" name="TextBox 5">
            <a:extLst>
              <a:ext uri="{FF2B5EF4-FFF2-40B4-BE49-F238E27FC236}">
                <a16:creationId xmlns:a16="http://schemas.microsoft.com/office/drawing/2014/main" id="{7EF3C3CE-0249-421D-A765-E28B52063377}"/>
              </a:ext>
            </a:extLst>
          </p:cNvPr>
          <p:cNvSpPr txBox="1"/>
          <p:nvPr/>
        </p:nvSpPr>
        <p:spPr>
          <a:xfrm>
            <a:off x="880280" y="1414223"/>
            <a:ext cx="3522610" cy="1323439"/>
          </a:xfrm>
          <a:prstGeom prst="rect">
            <a:avLst/>
          </a:prstGeom>
          <a:noFill/>
        </p:spPr>
        <p:txBody>
          <a:bodyPr wrap="square" rtlCol="0">
            <a:spAutoFit/>
          </a:bodyPr>
          <a:lstStyle/>
          <a:p>
            <a:r>
              <a:rPr lang="en-US" altLang="ko-KR" sz="4000" b="1" dirty="0">
                <a:solidFill>
                  <a:schemeClr val="tx1">
                    <a:lumMod val="65000"/>
                    <a:lumOff val="35000"/>
                  </a:schemeClr>
                </a:solidFill>
                <a:latin typeface="+mj-lt"/>
                <a:cs typeface="Arial" pitchFamily="34" charset="0"/>
              </a:rPr>
              <a:t>DESIGN OVERVIEW</a:t>
            </a:r>
          </a:p>
        </p:txBody>
      </p:sp>
    </p:spTree>
    <p:extLst>
      <p:ext uri="{BB962C8B-B14F-4D97-AF65-F5344CB8AC3E}">
        <p14:creationId xmlns:p14="http://schemas.microsoft.com/office/powerpoint/2010/main" val="189367197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dirty="0"/>
              <a:t>Infographic Style</a:t>
            </a:r>
          </a:p>
        </p:txBody>
      </p:sp>
      <p:sp>
        <p:nvSpPr>
          <p:cNvPr id="3" name="Teardrop 2">
            <a:extLst>
              <a:ext uri="{FF2B5EF4-FFF2-40B4-BE49-F238E27FC236}">
                <a16:creationId xmlns:a16="http://schemas.microsoft.com/office/drawing/2014/main" id="{567A94FC-1483-4CCF-8632-E21C46D578B8}"/>
              </a:ext>
            </a:extLst>
          </p:cNvPr>
          <p:cNvSpPr/>
          <p:nvPr/>
        </p:nvSpPr>
        <p:spPr>
          <a:xfrm rot="5400000">
            <a:off x="7195502" y="1918659"/>
            <a:ext cx="1944000" cy="1944000"/>
          </a:xfrm>
          <a:custGeom>
            <a:avLst/>
            <a:gdLst/>
            <a:ahLst/>
            <a:cxnLst/>
            <a:rect l="l" t="t" r="r" b="b"/>
            <a:pathLst>
              <a:path w="2016225" h="2016224">
                <a:moveTo>
                  <a:pt x="0" y="1008112"/>
                </a:moveTo>
                <a:cubicBezTo>
                  <a:pt x="0" y="451347"/>
                  <a:pt x="451347" y="0"/>
                  <a:pt x="1008112" y="0"/>
                </a:cubicBezTo>
                <a:lnTo>
                  <a:pt x="1008113" y="0"/>
                </a:lnTo>
                <a:lnTo>
                  <a:pt x="2016224" y="0"/>
                </a:lnTo>
                <a:lnTo>
                  <a:pt x="2016224" y="1008092"/>
                </a:lnTo>
                <a:cubicBezTo>
                  <a:pt x="2016225" y="1008099"/>
                  <a:pt x="2016225" y="1008106"/>
                  <a:pt x="2016225" y="1008112"/>
                </a:cubicBezTo>
                <a:cubicBezTo>
                  <a:pt x="2016225" y="1564877"/>
                  <a:pt x="1564878" y="2016224"/>
                  <a:pt x="1008113" y="2016224"/>
                </a:cubicBezTo>
                <a:lnTo>
                  <a:pt x="1008112" y="2016224"/>
                </a:lnTo>
                <a:lnTo>
                  <a:pt x="1" y="2016224"/>
                </a:lnTo>
                <a:lnTo>
                  <a:pt x="1" y="1008132"/>
                </a:lnTo>
                <a:cubicBezTo>
                  <a:pt x="0" y="1008125"/>
                  <a:pt x="0" y="1008119"/>
                  <a:pt x="0" y="1008112"/>
                </a:cubicBezTo>
                <a:close/>
              </a:path>
            </a:pathLst>
          </a:cu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p>
        </p:txBody>
      </p:sp>
      <p:sp>
        <p:nvSpPr>
          <p:cNvPr id="4" name="Teardrop 2">
            <a:extLst>
              <a:ext uri="{FF2B5EF4-FFF2-40B4-BE49-F238E27FC236}">
                <a16:creationId xmlns:a16="http://schemas.microsoft.com/office/drawing/2014/main" id="{6FB325DA-0ABF-4F67-9BAC-1D4F425B60A7}"/>
              </a:ext>
            </a:extLst>
          </p:cNvPr>
          <p:cNvSpPr/>
          <p:nvPr/>
        </p:nvSpPr>
        <p:spPr>
          <a:xfrm>
            <a:off x="9292132" y="1913488"/>
            <a:ext cx="1944000" cy="1944000"/>
          </a:xfrm>
          <a:custGeom>
            <a:avLst/>
            <a:gdLst/>
            <a:ahLst/>
            <a:cxnLst/>
            <a:rect l="l" t="t" r="r" b="b"/>
            <a:pathLst>
              <a:path w="2016225" h="2016224">
                <a:moveTo>
                  <a:pt x="0" y="1008112"/>
                </a:moveTo>
                <a:cubicBezTo>
                  <a:pt x="0" y="451347"/>
                  <a:pt x="451347" y="0"/>
                  <a:pt x="1008112" y="0"/>
                </a:cubicBezTo>
                <a:lnTo>
                  <a:pt x="1008113" y="0"/>
                </a:lnTo>
                <a:lnTo>
                  <a:pt x="2016224" y="0"/>
                </a:lnTo>
                <a:lnTo>
                  <a:pt x="2016224" y="1008092"/>
                </a:lnTo>
                <a:cubicBezTo>
                  <a:pt x="2016225" y="1008099"/>
                  <a:pt x="2016225" y="1008106"/>
                  <a:pt x="2016225" y="1008112"/>
                </a:cubicBezTo>
                <a:cubicBezTo>
                  <a:pt x="2016225" y="1564877"/>
                  <a:pt x="1564878" y="2016224"/>
                  <a:pt x="1008113" y="2016224"/>
                </a:cubicBezTo>
                <a:lnTo>
                  <a:pt x="1008112" y="2016224"/>
                </a:lnTo>
                <a:lnTo>
                  <a:pt x="1" y="2016224"/>
                </a:lnTo>
                <a:lnTo>
                  <a:pt x="1" y="1008132"/>
                </a:lnTo>
                <a:cubicBezTo>
                  <a:pt x="0" y="1008125"/>
                  <a:pt x="0" y="1008119"/>
                  <a:pt x="0" y="1008112"/>
                </a:cubicBezTo>
                <a:close/>
              </a:path>
            </a:pathLst>
          </a:cu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p>
        </p:txBody>
      </p:sp>
      <p:sp>
        <p:nvSpPr>
          <p:cNvPr id="5" name="Teardrop 2">
            <a:extLst>
              <a:ext uri="{FF2B5EF4-FFF2-40B4-BE49-F238E27FC236}">
                <a16:creationId xmlns:a16="http://schemas.microsoft.com/office/drawing/2014/main" id="{7FB6D313-139C-40F9-86C7-C677D41F4846}"/>
              </a:ext>
            </a:extLst>
          </p:cNvPr>
          <p:cNvSpPr/>
          <p:nvPr/>
        </p:nvSpPr>
        <p:spPr>
          <a:xfrm rot="5400000">
            <a:off x="9292132" y="4007918"/>
            <a:ext cx="1944000" cy="1944000"/>
          </a:xfrm>
          <a:custGeom>
            <a:avLst/>
            <a:gdLst/>
            <a:ahLst/>
            <a:cxnLst/>
            <a:rect l="l" t="t" r="r" b="b"/>
            <a:pathLst>
              <a:path w="2016225" h="2016224">
                <a:moveTo>
                  <a:pt x="0" y="1008112"/>
                </a:moveTo>
                <a:cubicBezTo>
                  <a:pt x="0" y="451347"/>
                  <a:pt x="451347" y="0"/>
                  <a:pt x="1008112" y="0"/>
                </a:cubicBezTo>
                <a:lnTo>
                  <a:pt x="1008113" y="0"/>
                </a:lnTo>
                <a:lnTo>
                  <a:pt x="2016224" y="0"/>
                </a:lnTo>
                <a:lnTo>
                  <a:pt x="2016224" y="1008092"/>
                </a:lnTo>
                <a:cubicBezTo>
                  <a:pt x="2016225" y="1008099"/>
                  <a:pt x="2016225" y="1008106"/>
                  <a:pt x="2016225" y="1008112"/>
                </a:cubicBezTo>
                <a:cubicBezTo>
                  <a:pt x="2016225" y="1564877"/>
                  <a:pt x="1564878" y="2016224"/>
                  <a:pt x="1008113" y="2016224"/>
                </a:cubicBezTo>
                <a:lnTo>
                  <a:pt x="1008112" y="2016224"/>
                </a:lnTo>
                <a:lnTo>
                  <a:pt x="1" y="2016224"/>
                </a:lnTo>
                <a:lnTo>
                  <a:pt x="1" y="1008132"/>
                </a:lnTo>
                <a:cubicBezTo>
                  <a:pt x="0" y="1008125"/>
                  <a:pt x="0" y="1008119"/>
                  <a:pt x="0" y="1008112"/>
                </a:cubicBezTo>
                <a:close/>
              </a:path>
            </a:pathLst>
          </a:cu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p>
        </p:txBody>
      </p:sp>
      <p:sp>
        <p:nvSpPr>
          <p:cNvPr id="6" name="Teardrop 2">
            <a:extLst>
              <a:ext uri="{FF2B5EF4-FFF2-40B4-BE49-F238E27FC236}">
                <a16:creationId xmlns:a16="http://schemas.microsoft.com/office/drawing/2014/main" id="{BFC8D629-DBDC-4431-BF57-6FB273464758}"/>
              </a:ext>
            </a:extLst>
          </p:cNvPr>
          <p:cNvSpPr/>
          <p:nvPr/>
        </p:nvSpPr>
        <p:spPr>
          <a:xfrm>
            <a:off x="7189586" y="4016194"/>
            <a:ext cx="1944000" cy="1944000"/>
          </a:xfrm>
          <a:custGeom>
            <a:avLst/>
            <a:gdLst/>
            <a:ahLst/>
            <a:cxnLst/>
            <a:rect l="l" t="t" r="r" b="b"/>
            <a:pathLst>
              <a:path w="2016225" h="2016224">
                <a:moveTo>
                  <a:pt x="0" y="1008112"/>
                </a:moveTo>
                <a:cubicBezTo>
                  <a:pt x="0" y="451347"/>
                  <a:pt x="451347" y="0"/>
                  <a:pt x="1008112" y="0"/>
                </a:cubicBezTo>
                <a:lnTo>
                  <a:pt x="1008113" y="0"/>
                </a:lnTo>
                <a:lnTo>
                  <a:pt x="2016224" y="0"/>
                </a:lnTo>
                <a:lnTo>
                  <a:pt x="2016224" y="1008092"/>
                </a:lnTo>
                <a:cubicBezTo>
                  <a:pt x="2016225" y="1008099"/>
                  <a:pt x="2016225" y="1008106"/>
                  <a:pt x="2016225" y="1008112"/>
                </a:cubicBezTo>
                <a:cubicBezTo>
                  <a:pt x="2016225" y="1564877"/>
                  <a:pt x="1564878" y="2016224"/>
                  <a:pt x="1008113" y="2016224"/>
                </a:cubicBezTo>
                <a:lnTo>
                  <a:pt x="1008112" y="2016224"/>
                </a:lnTo>
                <a:lnTo>
                  <a:pt x="1" y="2016224"/>
                </a:lnTo>
                <a:lnTo>
                  <a:pt x="1" y="1008132"/>
                </a:lnTo>
                <a:cubicBezTo>
                  <a:pt x="0" y="1008125"/>
                  <a:pt x="0" y="1008119"/>
                  <a:pt x="0" y="1008112"/>
                </a:cubicBezTo>
                <a:close/>
              </a:path>
            </a:pathLst>
          </a:cu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p>
        </p:txBody>
      </p:sp>
      <p:sp>
        <p:nvSpPr>
          <p:cNvPr id="7" name="Teardrop 2">
            <a:extLst>
              <a:ext uri="{FF2B5EF4-FFF2-40B4-BE49-F238E27FC236}">
                <a16:creationId xmlns:a16="http://schemas.microsoft.com/office/drawing/2014/main" id="{596E9DF0-6BB8-434B-81B9-476FF5E4775B}"/>
              </a:ext>
            </a:extLst>
          </p:cNvPr>
          <p:cNvSpPr/>
          <p:nvPr/>
        </p:nvSpPr>
        <p:spPr>
          <a:xfrm rot="5400000">
            <a:off x="8419502" y="3135323"/>
            <a:ext cx="720000" cy="720000"/>
          </a:xfrm>
          <a:custGeom>
            <a:avLst/>
            <a:gdLst/>
            <a:ahLst/>
            <a:cxnLst/>
            <a:rect l="l" t="t" r="r" b="b"/>
            <a:pathLst>
              <a:path w="2016225" h="2016224">
                <a:moveTo>
                  <a:pt x="0" y="1008112"/>
                </a:moveTo>
                <a:cubicBezTo>
                  <a:pt x="0" y="451347"/>
                  <a:pt x="451347" y="0"/>
                  <a:pt x="1008112" y="0"/>
                </a:cubicBezTo>
                <a:lnTo>
                  <a:pt x="1008113" y="0"/>
                </a:lnTo>
                <a:lnTo>
                  <a:pt x="2016224" y="0"/>
                </a:lnTo>
                <a:lnTo>
                  <a:pt x="2016224" y="1008092"/>
                </a:lnTo>
                <a:cubicBezTo>
                  <a:pt x="2016225" y="1008099"/>
                  <a:pt x="2016225" y="1008106"/>
                  <a:pt x="2016225" y="1008112"/>
                </a:cubicBezTo>
                <a:cubicBezTo>
                  <a:pt x="2016225" y="1564877"/>
                  <a:pt x="1564878" y="2016224"/>
                  <a:pt x="1008113" y="2016224"/>
                </a:cubicBezTo>
                <a:lnTo>
                  <a:pt x="1008112" y="2016224"/>
                </a:lnTo>
                <a:lnTo>
                  <a:pt x="1" y="2016224"/>
                </a:lnTo>
                <a:lnTo>
                  <a:pt x="1" y="1008132"/>
                </a:lnTo>
                <a:cubicBezTo>
                  <a:pt x="0" y="1008125"/>
                  <a:pt x="0" y="1008119"/>
                  <a:pt x="0" y="1008112"/>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p>
        </p:txBody>
      </p:sp>
      <p:sp>
        <p:nvSpPr>
          <p:cNvPr id="8" name="Teardrop 2">
            <a:extLst>
              <a:ext uri="{FF2B5EF4-FFF2-40B4-BE49-F238E27FC236}">
                <a16:creationId xmlns:a16="http://schemas.microsoft.com/office/drawing/2014/main" id="{C50982C8-8270-4671-9FC2-A45B9217E22E}"/>
              </a:ext>
            </a:extLst>
          </p:cNvPr>
          <p:cNvSpPr/>
          <p:nvPr/>
        </p:nvSpPr>
        <p:spPr>
          <a:xfrm rot="16200000">
            <a:off x="9292132" y="4016195"/>
            <a:ext cx="720000" cy="720000"/>
          </a:xfrm>
          <a:custGeom>
            <a:avLst/>
            <a:gdLst/>
            <a:ahLst/>
            <a:cxnLst/>
            <a:rect l="l" t="t" r="r" b="b"/>
            <a:pathLst>
              <a:path w="2016225" h="2016224">
                <a:moveTo>
                  <a:pt x="0" y="1008112"/>
                </a:moveTo>
                <a:cubicBezTo>
                  <a:pt x="0" y="451347"/>
                  <a:pt x="451347" y="0"/>
                  <a:pt x="1008112" y="0"/>
                </a:cubicBezTo>
                <a:lnTo>
                  <a:pt x="1008113" y="0"/>
                </a:lnTo>
                <a:lnTo>
                  <a:pt x="2016224" y="0"/>
                </a:lnTo>
                <a:lnTo>
                  <a:pt x="2016224" y="1008092"/>
                </a:lnTo>
                <a:cubicBezTo>
                  <a:pt x="2016225" y="1008099"/>
                  <a:pt x="2016225" y="1008106"/>
                  <a:pt x="2016225" y="1008112"/>
                </a:cubicBezTo>
                <a:cubicBezTo>
                  <a:pt x="2016225" y="1564877"/>
                  <a:pt x="1564878" y="2016224"/>
                  <a:pt x="1008113" y="2016224"/>
                </a:cubicBezTo>
                <a:lnTo>
                  <a:pt x="1008112" y="2016224"/>
                </a:lnTo>
                <a:lnTo>
                  <a:pt x="1" y="2016224"/>
                </a:lnTo>
                <a:lnTo>
                  <a:pt x="1" y="1008132"/>
                </a:lnTo>
                <a:cubicBezTo>
                  <a:pt x="0" y="1008125"/>
                  <a:pt x="0" y="1008119"/>
                  <a:pt x="0" y="100811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p>
        </p:txBody>
      </p:sp>
      <p:sp>
        <p:nvSpPr>
          <p:cNvPr id="9" name="Teardrop 2">
            <a:extLst>
              <a:ext uri="{FF2B5EF4-FFF2-40B4-BE49-F238E27FC236}">
                <a16:creationId xmlns:a16="http://schemas.microsoft.com/office/drawing/2014/main" id="{1B1D6AF6-9C78-427F-8265-ACE4A8F70AE3}"/>
              </a:ext>
            </a:extLst>
          </p:cNvPr>
          <p:cNvSpPr/>
          <p:nvPr/>
        </p:nvSpPr>
        <p:spPr>
          <a:xfrm rot="10800000">
            <a:off x="9292132" y="3137488"/>
            <a:ext cx="720000" cy="720000"/>
          </a:xfrm>
          <a:custGeom>
            <a:avLst/>
            <a:gdLst/>
            <a:ahLst/>
            <a:cxnLst/>
            <a:rect l="l" t="t" r="r" b="b"/>
            <a:pathLst>
              <a:path w="2016225" h="2016224">
                <a:moveTo>
                  <a:pt x="0" y="1008112"/>
                </a:moveTo>
                <a:cubicBezTo>
                  <a:pt x="0" y="451347"/>
                  <a:pt x="451347" y="0"/>
                  <a:pt x="1008112" y="0"/>
                </a:cubicBezTo>
                <a:lnTo>
                  <a:pt x="1008113" y="0"/>
                </a:lnTo>
                <a:lnTo>
                  <a:pt x="2016224" y="0"/>
                </a:lnTo>
                <a:lnTo>
                  <a:pt x="2016224" y="1008092"/>
                </a:lnTo>
                <a:cubicBezTo>
                  <a:pt x="2016225" y="1008099"/>
                  <a:pt x="2016225" y="1008106"/>
                  <a:pt x="2016225" y="1008112"/>
                </a:cubicBezTo>
                <a:cubicBezTo>
                  <a:pt x="2016225" y="1564877"/>
                  <a:pt x="1564878" y="2016224"/>
                  <a:pt x="1008113" y="2016224"/>
                </a:cubicBezTo>
                <a:lnTo>
                  <a:pt x="1008112" y="2016224"/>
                </a:lnTo>
                <a:lnTo>
                  <a:pt x="1" y="2016224"/>
                </a:lnTo>
                <a:lnTo>
                  <a:pt x="1" y="1008132"/>
                </a:lnTo>
                <a:cubicBezTo>
                  <a:pt x="0" y="1008125"/>
                  <a:pt x="0" y="1008119"/>
                  <a:pt x="0" y="1008112"/>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p>
        </p:txBody>
      </p:sp>
      <p:sp>
        <p:nvSpPr>
          <p:cNvPr id="10" name="Teardrop 2">
            <a:extLst>
              <a:ext uri="{FF2B5EF4-FFF2-40B4-BE49-F238E27FC236}">
                <a16:creationId xmlns:a16="http://schemas.microsoft.com/office/drawing/2014/main" id="{A1AB4057-D828-4C77-98FB-65960CE16A91}"/>
              </a:ext>
            </a:extLst>
          </p:cNvPr>
          <p:cNvSpPr/>
          <p:nvPr/>
        </p:nvSpPr>
        <p:spPr>
          <a:xfrm>
            <a:off x="8413586" y="4016194"/>
            <a:ext cx="720000" cy="720000"/>
          </a:xfrm>
          <a:custGeom>
            <a:avLst/>
            <a:gdLst/>
            <a:ahLst/>
            <a:cxnLst/>
            <a:rect l="l" t="t" r="r" b="b"/>
            <a:pathLst>
              <a:path w="2016225" h="2016224">
                <a:moveTo>
                  <a:pt x="0" y="1008112"/>
                </a:moveTo>
                <a:cubicBezTo>
                  <a:pt x="0" y="451347"/>
                  <a:pt x="451347" y="0"/>
                  <a:pt x="1008112" y="0"/>
                </a:cubicBezTo>
                <a:lnTo>
                  <a:pt x="1008113" y="0"/>
                </a:lnTo>
                <a:lnTo>
                  <a:pt x="2016224" y="0"/>
                </a:lnTo>
                <a:lnTo>
                  <a:pt x="2016224" y="1008092"/>
                </a:lnTo>
                <a:cubicBezTo>
                  <a:pt x="2016225" y="1008099"/>
                  <a:pt x="2016225" y="1008106"/>
                  <a:pt x="2016225" y="1008112"/>
                </a:cubicBezTo>
                <a:cubicBezTo>
                  <a:pt x="2016225" y="1564877"/>
                  <a:pt x="1564878" y="2016224"/>
                  <a:pt x="1008113" y="2016224"/>
                </a:cubicBezTo>
                <a:lnTo>
                  <a:pt x="1008112" y="2016224"/>
                </a:lnTo>
                <a:lnTo>
                  <a:pt x="1" y="2016224"/>
                </a:lnTo>
                <a:lnTo>
                  <a:pt x="1" y="1008132"/>
                </a:lnTo>
                <a:cubicBezTo>
                  <a:pt x="0" y="1008125"/>
                  <a:pt x="0" y="1008119"/>
                  <a:pt x="0" y="1008112"/>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p>
        </p:txBody>
      </p:sp>
      <p:sp>
        <p:nvSpPr>
          <p:cNvPr id="15" name="TextBox 14">
            <a:extLst>
              <a:ext uri="{FF2B5EF4-FFF2-40B4-BE49-F238E27FC236}">
                <a16:creationId xmlns:a16="http://schemas.microsoft.com/office/drawing/2014/main" id="{51ECB9F3-E3C8-4FDE-8C1E-36732E7367E5}"/>
              </a:ext>
            </a:extLst>
          </p:cNvPr>
          <p:cNvSpPr txBox="1"/>
          <p:nvPr/>
        </p:nvSpPr>
        <p:spPr>
          <a:xfrm>
            <a:off x="7428791" y="2312213"/>
            <a:ext cx="1511355" cy="830997"/>
          </a:xfrm>
          <a:prstGeom prst="rect">
            <a:avLst/>
          </a:prstGeom>
          <a:noFill/>
        </p:spPr>
        <p:txBody>
          <a:bodyPr wrap="square" lIns="0" rIns="0" rtlCol="0">
            <a:spAutoFit/>
          </a:bodyPr>
          <a:lstStyle/>
          <a:p>
            <a:pPr algn="ctr"/>
            <a:r>
              <a:rPr lang="en-US" altLang="ko-KR" sz="1200" dirty="0">
                <a:solidFill>
                  <a:schemeClr val="bg1"/>
                </a:solidFill>
                <a:cs typeface="Arial" pitchFamily="34" charset="0"/>
              </a:rPr>
              <a:t>Get a modern PowerPoint  Presentation that is beautifully designed.</a:t>
            </a:r>
            <a:endParaRPr lang="ko-KR" altLang="en-US" sz="1200" dirty="0">
              <a:solidFill>
                <a:schemeClr val="bg1"/>
              </a:solidFill>
              <a:cs typeface="Arial" pitchFamily="34" charset="0"/>
            </a:endParaRPr>
          </a:p>
        </p:txBody>
      </p:sp>
      <p:sp>
        <p:nvSpPr>
          <p:cNvPr id="16" name="TextBox 15">
            <a:extLst>
              <a:ext uri="{FF2B5EF4-FFF2-40B4-BE49-F238E27FC236}">
                <a16:creationId xmlns:a16="http://schemas.microsoft.com/office/drawing/2014/main" id="{E5A34682-2227-4EE3-A6A4-9E8AD3156467}"/>
              </a:ext>
            </a:extLst>
          </p:cNvPr>
          <p:cNvSpPr txBox="1"/>
          <p:nvPr/>
        </p:nvSpPr>
        <p:spPr>
          <a:xfrm>
            <a:off x="9526894" y="2312213"/>
            <a:ext cx="1511355" cy="830997"/>
          </a:xfrm>
          <a:prstGeom prst="rect">
            <a:avLst/>
          </a:prstGeom>
          <a:noFill/>
        </p:spPr>
        <p:txBody>
          <a:bodyPr wrap="square" lIns="0" rIns="0" rtlCol="0">
            <a:spAutoFit/>
          </a:bodyPr>
          <a:lstStyle/>
          <a:p>
            <a:pPr algn="ctr"/>
            <a:r>
              <a:rPr lang="en-US" altLang="ko-KR" sz="1200" dirty="0">
                <a:solidFill>
                  <a:schemeClr val="bg1"/>
                </a:solidFill>
                <a:cs typeface="Arial" pitchFamily="34" charset="0"/>
              </a:rPr>
              <a:t>Get a modern PowerPoint  Presentation that is beautifully designed.</a:t>
            </a:r>
            <a:endParaRPr lang="ko-KR" altLang="en-US" sz="1200" dirty="0">
              <a:solidFill>
                <a:schemeClr val="bg1"/>
              </a:solidFill>
              <a:cs typeface="Arial" pitchFamily="34" charset="0"/>
            </a:endParaRPr>
          </a:p>
        </p:txBody>
      </p:sp>
      <p:grpSp>
        <p:nvGrpSpPr>
          <p:cNvPr id="17" name="Group 16">
            <a:extLst>
              <a:ext uri="{FF2B5EF4-FFF2-40B4-BE49-F238E27FC236}">
                <a16:creationId xmlns:a16="http://schemas.microsoft.com/office/drawing/2014/main" id="{9FAC0086-8F85-40F5-B699-63DD754D3844}"/>
              </a:ext>
            </a:extLst>
          </p:cNvPr>
          <p:cNvGrpSpPr/>
          <p:nvPr/>
        </p:nvGrpSpPr>
        <p:grpSpPr>
          <a:xfrm>
            <a:off x="887528" y="1777990"/>
            <a:ext cx="5352488" cy="763955"/>
            <a:chOff x="369382" y="1658430"/>
            <a:chExt cx="3975308" cy="763955"/>
          </a:xfrm>
        </p:grpSpPr>
        <p:sp>
          <p:nvSpPr>
            <p:cNvPr id="18" name="TextBox 17">
              <a:extLst>
                <a:ext uri="{FF2B5EF4-FFF2-40B4-BE49-F238E27FC236}">
                  <a16:creationId xmlns:a16="http://schemas.microsoft.com/office/drawing/2014/main" id="{A974549D-07D3-4B70-A20B-9465EFFDD01E}"/>
                </a:ext>
              </a:extLst>
            </p:cNvPr>
            <p:cNvSpPr txBox="1"/>
            <p:nvPr/>
          </p:nvSpPr>
          <p:spPr>
            <a:xfrm>
              <a:off x="369383" y="1960720"/>
              <a:ext cx="3975307" cy="461665"/>
            </a:xfrm>
            <a:prstGeom prst="rect">
              <a:avLst/>
            </a:prstGeom>
            <a:noFill/>
          </p:spPr>
          <p:txBody>
            <a:bodyPr wrap="square" rtlCol="0">
              <a:spAutoFit/>
            </a:bodyPr>
            <a:lstStyle/>
            <a:p>
              <a:r>
                <a:rPr lang="en-US" altLang="ko-KR" sz="1200" dirty="0">
                  <a:solidFill>
                    <a:schemeClr val="tx1">
                      <a:lumMod val="65000"/>
                      <a:lumOff val="35000"/>
                    </a:schemeClr>
                  </a:solidFill>
                  <a:cs typeface="Arial" pitchFamily="34" charset="0"/>
                </a:rPr>
                <a:t>I hope and I believe that this Template will your Time, Money and Reputation. Get a modern PowerPoint  Presentation that is beautifully designed.  </a:t>
              </a:r>
            </a:p>
          </p:txBody>
        </p:sp>
        <p:sp>
          <p:nvSpPr>
            <p:cNvPr id="19" name="텍스트 개체 틀 11">
              <a:extLst>
                <a:ext uri="{FF2B5EF4-FFF2-40B4-BE49-F238E27FC236}">
                  <a16:creationId xmlns:a16="http://schemas.microsoft.com/office/drawing/2014/main" id="{F786711B-3C51-492F-8EE1-B2AE453E52BC}"/>
                </a:ext>
              </a:extLst>
            </p:cNvPr>
            <p:cNvSpPr txBox="1">
              <a:spLocks/>
            </p:cNvSpPr>
            <p:nvPr/>
          </p:nvSpPr>
          <p:spPr>
            <a:xfrm>
              <a:off x="369382" y="1658430"/>
              <a:ext cx="3975308" cy="360040"/>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tLang="ko-KR" sz="1200" b="1" dirty="0">
                  <a:solidFill>
                    <a:schemeClr val="accent3"/>
                  </a:solidFill>
                  <a:cs typeface="Arial" pitchFamily="34" charset="0"/>
                </a:rPr>
                <a:t>Content  Here</a:t>
              </a:r>
              <a:endParaRPr lang="ko-KR" altLang="en-US" sz="1200" b="1" dirty="0">
                <a:solidFill>
                  <a:schemeClr val="accent3"/>
                </a:solidFill>
                <a:cs typeface="Arial" pitchFamily="34" charset="0"/>
              </a:endParaRPr>
            </a:p>
          </p:txBody>
        </p:sp>
      </p:grpSp>
      <p:grpSp>
        <p:nvGrpSpPr>
          <p:cNvPr id="20" name="Group 19">
            <a:extLst>
              <a:ext uri="{FF2B5EF4-FFF2-40B4-BE49-F238E27FC236}">
                <a16:creationId xmlns:a16="http://schemas.microsoft.com/office/drawing/2014/main" id="{8D10D6A2-4B22-47DE-A41D-49259EEDDAD7}"/>
              </a:ext>
            </a:extLst>
          </p:cNvPr>
          <p:cNvGrpSpPr/>
          <p:nvPr/>
        </p:nvGrpSpPr>
        <p:grpSpPr>
          <a:xfrm>
            <a:off x="887528" y="2921990"/>
            <a:ext cx="5344342" cy="770671"/>
            <a:chOff x="366357" y="2654543"/>
            <a:chExt cx="3969258" cy="770671"/>
          </a:xfrm>
        </p:grpSpPr>
        <p:sp>
          <p:nvSpPr>
            <p:cNvPr id="21" name="TextBox 20">
              <a:extLst>
                <a:ext uri="{FF2B5EF4-FFF2-40B4-BE49-F238E27FC236}">
                  <a16:creationId xmlns:a16="http://schemas.microsoft.com/office/drawing/2014/main" id="{EF104821-E2F3-40BA-BBA4-92AA26B22084}"/>
                </a:ext>
              </a:extLst>
            </p:cNvPr>
            <p:cNvSpPr txBox="1"/>
            <p:nvPr/>
          </p:nvSpPr>
          <p:spPr>
            <a:xfrm>
              <a:off x="366357" y="2963549"/>
              <a:ext cx="3969258" cy="461665"/>
            </a:xfrm>
            <a:prstGeom prst="rect">
              <a:avLst/>
            </a:prstGeom>
            <a:noFill/>
          </p:spPr>
          <p:txBody>
            <a:bodyPr wrap="square" rtlCol="0">
              <a:spAutoFit/>
            </a:bodyPr>
            <a:lstStyle/>
            <a:p>
              <a:r>
                <a:rPr lang="en-US" altLang="ko-KR" sz="1200" dirty="0">
                  <a:solidFill>
                    <a:schemeClr val="tx1">
                      <a:lumMod val="65000"/>
                      <a:lumOff val="35000"/>
                    </a:schemeClr>
                  </a:solidFill>
                  <a:cs typeface="Arial" pitchFamily="34" charset="0"/>
                </a:rPr>
                <a:t>I hope and I believe that this Template will your Time, Money and Reputation. Get a modern PowerPoint  Presentation that is beautifully designed.  </a:t>
              </a:r>
            </a:p>
          </p:txBody>
        </p:sp>
        <p:sp>
          <p:nvSpPr>
            <p:cNvPr id="22" name="텍스트 개체 틀 11">
              <a:extLst>
                <a:ext uri="{FF2B5EF4-FFF2-40B4-BE49-F238E27FC236}">
                  <a16:creationId xmlns:a16="http://schemas.microsoft.com/office/drawing/2014/main" id="{4F86EF70-E062-472C-B2C9-F3142D3971A5}"/>
                </a:ext>
              </a:extLst>
            </p:cNvPr>
            <p:cNvSpPr txBox="1">
              <a:spLocks/>
            </p:cNvSpPr>
            <p:nvPr/>
          </p:nvSpPr>
          <p:spPr>
            <a:xfrm>
              <a:off x="366358" y="2654543"/>
              <a:ext cx="3969257" cy="360040"/>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tLang="ko-KR" sz="1200" b="1" dirty="0">
                  <a:solidFill>
                    <a:schemeClr val="accent2"/>
                  </a:solidFill>
                  <a:cs typeface="Arial" pitchFamily="34" charset="0"/>
                </a:rPr>
                <a:t>Content  Here</a:t>
              </a:r>
              <a:endParaRPr lang="ko-KR" altLang="en-US" sz="1200" b="1" dirty="0">
                <a:solidFill>
                  <a:schemeClr val="accent2"/>
                </a:solidFill>
                <a:cs typeface="Arial" pitchFamily="34" charset="0"/>
              </a:endParaRPr>
            </a:p>
          </p:txBody>
        </p:sp>
      </p:grpSp>
      <p:grpSp>
        <p:nvGrpSpPr>
          <p:cNvPr id="23" name="Group 22">
            <a:extLst>
              <a:ext uri="{FF2B5EF4-FFF2-40B4-BE49-F238E27FC236}">
                <a16:creationId xmlns:a16="http://schemas.microsoft.com/office/drawing/2014/main" id="{EB35D58E-CA17-4411-8EF7-8BA57E510F9C}"/>
              </a:ext>
            </a:extLst>
          </p:cNvPr>
          <p:cNvGrpSpPr/>
          <p:nvPr/>
        </p:nvGrpSpPr>
        <p:grpSpPr>
          <a:xfrm>
            <a:off x="887529" y="4072706"/>
            <a:ext cx="5357167" cy="784617"/>
            <a:chOff x="383490" y="3861677"/>
            <a:chExt cx="3978783" cy="784617"/>
          </a:xfrm>
        </p:grpSpPr>
        <p:sp>
          <p:nvSpPr>
            <p:cNvPr id="24" name="TextBox 23">
              <a:extLst>
                <a:ext uri="{FF2B5EF4-FFF2-40B4-BE49-F238E27FC236}">
                  <a16:creationId xmlns:a16="http://schemas.microsoft.com/office/drawing/2014/main" id="{50950DFD-9964-4CA7-AAD9-CEE05D43A102}"/>
                </a:ext>
              </a:extLst>
            </p:cNvPr>
            <p:cNvSpPr txBox="1"/>
            <p:nvPr/>
          </p:nvSpPr>
          <p:spPr>
            <a:xfrm>
              <a:off x="383490" y="4184629"/>
              <a:ext cx="3978783" cy="461665"/>
            </a:xfrm>
            <a:prstGeom prst="rect">
              <a:avLst/>
            </a:prstGeom>
            <a:noFill/>
          </p:spPr>
          <p:txBody>
            <a:bodyPr wrap="square" rtlCol="0">
              <a:spAutoFit/>
            </a:bodyPr>
            <a:lstStyle/>
            <a:p>
              <a:r>
                <a:rPr lang="en-US" altLang="ko-KR" sz="1200" dirty="0">
                  <a:solidFill>
                    <a:schemeClr val="tx1">
                      <a:lumMod val="65000"/>
                      <a:lumOff val="35000"/>
                    </a:schemeClr>
                  </a:solidFill>
                  <a:cs typeface="Arial" pitchFamily="34" charset="0"/>
                </a:rPr>
                <a:t>I hope and I believe that this Template will your Time, Money and Reputation. Get a modern PowerPoint  Presentation that is beautifully designed.  </a:t>
              </a:r>
            </a:p>
          </p:txBody>
        </p:sp>
        <p:sp>
          <p:nvSpPr>
            <p:cNvPr id="25" name="텍스트 개체 틀 11">
              <a:extLst>
                <a:ext uri="{FF2B5EF4-FFF2-40B4-BE49-F238E27FC236}">
                  <a16:creationId xmlns:a16="http://schemas.microsoft.com/office/drawing/2014/main" id="{4E698E45-7B60-49CE-B129-F56FFF4ABE69}"/>
                </a:ext>
              </a:extLst>
            </p:cNvPr>
            <p:cNvSpPr txBox="1">
              <a:spLocks/>
            </p:cNvSpPr>
            <p:nvPr/>
          </p:nvSpPr>
          <p:spPr>
            <a:xfrm>
              <a:off x="388818" y="3861677"/>
              <a:ext cx="3968127" cy="360040"/>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tLang="ko-KR" sz="1200" b="1" dirty="0">
                  <a:solidFill>
                    <a:schemeClr val="accent1"/>
                  </a:solidFill>
                  <a:cs typeface="Arial" pitchFamily="34" charset="0"/>
                </a:rPr>
                <a:t>Content  Here</a:t>
              </a:r>
              <a:endParaRPr lang="ko-KR" altLang="en-US" sz="1200" b="1" dirty="0">
                <a:solidFill>
                  <a:schemeClr val="accent1"/>
                </a:solidFill>
                <a:cs typeface="Arial" pitchFamily="34" charset="0"/>
              </a:endParaRPr>
            </a:p>
          </p:txBody>
        </p:sp>
      </p:grpSp>
      <p:grpSp>
        <p:nvGrpSpPr>
          <p:cNvPr id="26" name="Group 25">
            <a:extLst>
              <a:ext uri="{FF2B5EF4-FFF2-40B4-BE49-F238E27FC236}">
                <a16:creationId xmlns:a16="http://schemas.microsoft.com/office/drawing/2014/main" id="{2F973BBB-63AB-4DB3-9D75-BC74DCCA9D98}"/>
              </a:ext>
            </a:extLst>
          </p:cNvPr>
          <p:cNvGrpSpPr/>
          <p:nvPr/>
        </p:nvGrpSpPr>
        <p:grpSpPr>
          <a:xfrm>
            <a:off x="887528" y="5237370"/>
            <a:ext cx="5344342" cy="779553"/>
            <a:chOff x="372407" y="4868534"/>
            <a:chExt cx="3969258" cy="779553"/>
          </a:xfrm>
        </p:grpSpPr>
        <p:sp>
          <p:nvSpPr>
            <p:cNvPr id="27" name="텍스트 개체 틀 11">
              <a:extLst>
                <a:ext uri="{FF2B5EF4-FFF2-40B4-BE49-F238E27FC236}">
                  <a16:creationId xmlns:a16="http://schemas.microsoft.com/office/drawing/2014/main" id="{3BDEBA40-48DD-42A3-BB60-CC28147298E0}"/>
                </a:ext>
              </a:extLst>
            </p:cNvPr>
            <p:cNvSpPr txBox="1">
              <a:spLocks/>
            </p:cNvSpPr>
            <p:nvPr/>
          </p:nvSpPr>
          <p:spPr>
            <a:xfrm>
              <a:off x="391151" y="4868534"/>
              <a:ext cx="3931770" cy="360040"/>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tLang="ko-KR" sz="1200" b="1" dirty="0">
                  <a:solidFill>
                    <a:schemeClr val="accent4"/>
                  </a:solidFill>
                  <a:cs typeface="Arial" pitchFamily="34" charset="0"/>
                </a:rPr>
                <a:t>Content  Here</a:t>
              </a:r>
              <a:endParaRPr lang="ko-KR" altLang="en-US" sz="1200" b="1" dirty="0">
                <a:solidFill>
                  <a:schemeClr val="accent4"/>
                </a:solidFill>
                <a:cs typeface="Arial" pitchFamily="34" charset="0"/>
              </a:endParaRPr>
            </a:p>
          </p:txBody>
        </p:sp>
        <p:sp>
          <p:nvSpPr>
            <p:cNvPr id="28" name="TextBox 27">
              <a:extLst>
                <a:ext uri="{FF2B5EF4-FFF2-40B4-BE49-F238E27FC236}">
                  <a16:creationId xmlns:a16="http://schemas.microsoft.com/office/drawing/2014/main" id="{D1B79430-1D5E-4D8C-BBA6-176917EDF398}"/>
                </a:ext>
              </a:extLst>
            </p:cNvPr>
            <p:cNvSpPr txBox="1"/>
            <p:nvPr/>
          </p:nvSpPr>
          <p:spPr>
            <a:xfrm>
              <a:off x="372407" y="5186422"/>
              <a:ext cx="3969258" cy="461665"/>
            </a:xfrm>
            <a:prstGeom prst="rect">
              <a:avLst/>
            </a:prstGeom>
            <a:noFill/>
          </p:spPr>
          <p:txBody>
            <a:bodyPr wrap="square" rtlCol="0">
              <a:spAutoFit/>
            </a:bodyPr>
            <a:lstStyle/>
            <a:p>
              <a:r>
                <a:rPr lang="en-US" altLang="ko-KR" sz="1200" dirty="0">
                  <a:solidFill>
                    <a:schemeClr val="tx1">
                      <a:lumMod val="65000"/>
                      <a:lumOff val="35000"/>
                    </a:schemeClr>
                  </a:solidFill>
                  <a:cs typeface="Arial" pitchFamily="34" charset="0"/>
                </a:rPr>
                <a:t>I hope and I believe that this Template will your Time, Money and Reputation. Get a modern PowerPoint  Presentation that is beautifully designed.  </a:t>
              </a:r>
            </a:p>
          </p:txBody>
        </p:sp>
      </p:grpSp>
      <p:sp>
        <p:nvSpPr>
          <p:cNvPr id="29" name="TextBox 28">
            <a:extLst>
              <a:ext uri="{FF2B5EF4-FFF2-40B4-BE49-F238E27FC236}">
                <a16:creationId xmlns:a16="http://schemas.microsoft.com/office/drawing/2014/main" id="{F585521F-ABD2-4018-BA08-BFD1A90DA4C3}"/>
              </a:ext>
            </a:extLst>
          </p:cNvPr>
          <p:cNvSpPr txBox="1"/>
          <p:nvPr/>
        </p:nvSpPr>
        <p:spPr>
          <a:xfrm>
            <a:off x="7428791" y="4794258"/>
            <a:ext cx="1511355" cy="830997"/>
          </a:xfrm>
          <a:prstGeom prst="rect">
            <a:avLst/>
          </a:prstGeom>
          <a:noFill/>
        </p:spPr>
        <p:txBody>
          <a:bodyPr wrap="square" lIns="0" rIns="0" rtlCol="0">
            <a:spAutoFit/>
          </a:bodyPr>
          <a:lstStyle/>
          <a:p>
            <a:pPr algn="ctr"/>
            <a:r>
              <a:rPr lang="en-US" altLang="ko-KR" sz="1200" dirty="0">
                <a:solidFill>
                  <a:schemeClr val="bg1"/>
                </a:solidFill>
                <a:cs typeface="Arial" pitchFamily="34" charset="0"/>
              </a:rPr>
              <a:t>Get a modern PowerPoint  Presentation that is beautifully designed.</a:t>
            </a:r>
            <a:endParaRPr lang="ko-KR" altLang="en-US" sz="1200" dirty="0">
              <a:solidFill>
                <a:schemeClr val="bg1"/>
              </a:solidFill>
              <a:cs typeface="Arial" pitchFamily="34" charset="0"/>
            </a:endParaRPr>
          </a:p>
        </p:txBody>
      </p:sp>
      <p:sp>
        <p:nvSpPr>
          <p:cNvPr id="30" name="TextBox 29">
            <a:extLst>
              <a:ext uri="{FF2B5EF4-FFF2-40B4-BE49-F238E27FC236}">
                <a16:creationId xmlns:a16="http://schemas.microsoft.com/office/drawing/2014/main" id="{1A3CCE20-06B5-4082-92CF-89950A22A321}"/>
              </a:ext>
            </a:extLst>
          </p:cNvPr>
          <p:cNvSpPr txBox="1"/>
          <p:nvPr/>
        </p:nvSpPr>
        <p:spPr>
          <a:xfrm>
            <a:off x="9526894" y="4794258"/>
            <a:ext cx="1511355" cy="830997"/>
          </a:xfrm>
          <a:prstGeom prst="rect">
            <a:avLst/>
          </a:prstGeom>
          <a:noFill/>
        </p:spPr>
        <p:txBody>
          <a:bodyPr wrap="square" lIns="0" rIns="0" rtlCol="0">
            <a:spAutoFit/>
          </a:bodyPr>
          <a:lstStyle/>
          <a:p>
            <a:pPr algn="ctr"/>
            <a:r>
              <a:rPr lang="en-US" altLang="ko-KR" sz="1200" dirty="0">
                <a:solidFill>
                  <a:schemeClr val="bg1"/>
                </a:solidFill>
                <a:cs typeface="Arial" pitchFamily="34" charset="0"/>
              </a:rPr>
              <a:t>Get a modern PowerPoint  Presentation that is beautifully designed.</a:t>
            </a:r>
            <a:endParaRPr lang="ko-KR" altLang="en-US" sz="1200" dirty="0">
              <a:solidFill>
                <a:schemeClr val="bg1"/>
              </a:solidFill>
              <a:cs typeface="Arial" pitchFamily="34" charset="0"/>
            </a:endParaRPr>
          </a:p>
        </p:txBody>
      </p:sp>
      <p:sp>
        <p:nvSpPr>
          <p:cNvPr id="31" name="Isosceles Triangle 51">
            <a:extLst>
              <a:ext uri="{FF2B5EF4-FFF2-40B4-BE49-F238E27FC236}">
                <a16:creationId xmlns:a16="http://schemas.microsoft.com/office/drawing/2014/main" id="{D5D64996-9F12-4C28-862C-62A1CBEC8B9D}"/>
              </a:ext>
            </a:extLst>
          </p:cNvPr>
          <p:cNvSpPr/>
          <p:nvPr/>
        </p:nvSpPr>
        <p:spPr>
          <a:xfrm>
            <a:off x="8635686" y="3389433"/>
            <a:ext cx="332537" cy="243851"/>
          </a:xfrm>
          <a:custGeom>
            <a:avLst/>
            <a:gdLst/>
            <a:ahLst/>
            <a:cxnLst/>
            <a:rect l="l" t="t" r="r" b="b"/>
            <a:pathLst>
              <a:path w="3240001" h="2375905">
                <a:moveTo>
                  <a:pt x="1974640" y="1379575"/>
                </a:moveTo>
                <a:lnTo>
                  <a:pt x="3240001" y="2375905"/>
                </a:lnTo>
                <a:lnTo>
                  <a:pt x="1" y="2375905"/>
                </a:lnTo>
                <a:lnTo>
                  <a:pt x="1269863" y="1399042"/>
                </a:lnTo>
                <a:lnTo>
                  <a:pt x="1610574" y="1745545"/>
                </a:lnTo>
                <a:close/>
                <a:moveTo>
                  <a:pt x="3240001" y="126952"/>
                </a:moveTo>
                <a:lnTo>
                  <a:pt x="3240001" y="2258912"/>
                </a:lnTo>
                <a:lnTo>
                  <a:pt x="2032457" y="1334195"/>
                </a:lnTo>
                <a:close/>
                <a:moveTo>
                  <a:pt x="0" y="117525"/>
                </a:moveTo>
                <a:lnTo>
                  <a:pt x="1207545" y="1324768"/>
                </a:lnTo>
                <a:lnTo>
                  <a:pt x="0" y="2249485"/>
                </a:lnTo>
                <a:close/>
                <a:moveTo>
                  <a:pt x="0" y="0"/>
                </a:moveTo>
                <a:lnTo>
                  <a:pt x="3240000" y="0"/>
                </a:lnTo>
                <a:lnTo>
                  <a:pt x="1610572" y="162051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32" name="Rectangle 7">
            <a:extLst>
              <a:ext uri="{FF2B5EF4-FFF2-40B4-BE49-F238E27FC236}">
                <a16:creationId xmlns:a16="http://schemas.microsoft.com/office/drawing/2014/main" id="{0EFA3D5A-171C-4D0A-8852-41EAA985BB58}"/>
              </a:ext>
            </a:extLst>
          </p:cNvPr>
          <p:cNvSpPr/>
          <p:nvPr/>
        </p:nvSpPr>
        <p:spPr>
          <a:xfrm>
            <a:off x="8641178" y="4202806"/>
            <a:ext cx="321552" cy="321552"/>
          </a:xfrm>
          <a:custGeom>
            <a:avLst/>
            <a:gdLst/>
            <a:ahLst/>
            <a:cxnLst/>
            <a:rect l="l" t="t" r="r" b="b"/>
            <a:pathLst>
              <a:path w="3240000" h="3240000">
                <a:moveTo>
                  <a:pt x="401869" y="2055482"/>
                </a:moveTo>
                <a:lnTo>
                  <a:pt x="869869" y="2055482"/>
                </a:lnTo>
                <a:lnTo>
                  <a:pt x="869869" y="2919482"/>
                </a:lnTo>
                <a:lnTo>
                  <a:pt x="401869" y="2919482"/>
                </a:lnTo>
                <a:close/>
                <a:moveTo>
                  <a:pt x="1121949" y="1695482"/>
                </a:moveTo>
                <a:lnTo>
                  <a:pt x="1589949" y="1695482"/>
                </a:lnTo>
                <a:lnTo>
                  <a:pt x="1589949" y="2919482"/>
                </a:lnTo>
                <a:lnTo>
                  <a:pt x="1121949" y="2919482"/>
                </a:lnTo>
                <a:close/>
                <a:moveTo>
                  <a:pt x="1842029" y="1335482"/>
                </a:moveTo>
                <a:lnTo>
                  <a:pt x="2310029" y="1335482"/>
                </a:lnTo>
                <a:lnTo>
                  <a:pt x="2310029" y="2919482"/>
                </a:lnTo>
                <a:lnTo>
                  <a:pt x="1842029" y="2919482"/>
                </a:lnTo>
                <a:close/>
                <a:moveTo>
                  <a:pt x="2562109" y="975482"/>
                </a:moveTo>
                <a:lnTo>
                  <a:pt x="3030109" y="975482"/>
                </a:lnTo>
                <a:lnTo>
                  <a:pt x="3030109" y="2919482"/>
                </a:lnTo>
                <a:lnTo>
                  <a:pt x="2562109" y="2919482"/>
                </a:lnTo>
                <a:close/>
                <a:moveTo>
                  <a:pt x="2321888" y="224805"/>
                </a:moveTo>
                <a:lnTo>
                  <a:pt x="2880631" y="247420"/>
                </a:lnTo>
                <a:lnTo>
                  <a:pt x="2620844" y="742612"/>
                </a:lnTo>
                <a:lnTo>
                  <a:pt x="2546105" y="613161"/>
                </a:lnTo>
                <a:lnTo>
                  <a:pt x="541555" y="1770488"/>
                </a:lnTo>
                <a:lnTo>
                  <a:pt x="392077" y="1511585"/>
                </a:lnTo>
                <a:lnTo>
                  <a:pt x="2396627" y="354257"/>
                </a:lnTo>
                <a:close/>
                <a:moveTo>
                  <a:pt x="0" y="0"/>
                </a:moveTo>
                <a:lnTo>
                  <a:pt x="180000" y="0"/>
                </a:lnTo>
                <a:lnTo>
                  <a:pt x="180000" y="3059999"/>
                </a:lnTo>
                <a:lnTo>
                  <a:pt x="3240000" y="3059999"/>
                </a:lnTo>
                <a:lnTo>
                  <a:pt x="3240000" y="3239999"/>
                </a:lnTo>
                <a:lnTo>
                  <a:pt x="180000" y="3239999"/>
                </a:lnTo>
                <a:lnTo>
                  <a:pt x="180000" y="3240000"/>
                </a:lnTo>
                <a:lnTo>
                  <a:pt x="0" y="3240000"/>
                </a:lnTo>
                <a:lnTo>
                  <a:pt x="0" y="3239999"/>
                </a:lnTo>
                <a:lnTo>
                  <a:pt x="0" y="305999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33" name="Rounded Rectangle 32">
            <a:extLst>
              <a:ext uri="{FF2B5EF4-FFF2-40B4-BE49-F238E27FC236}">
                <a16:creationId xmlns:a16="http://schemas.microsoft.com/office/drawing/2014/main" id="{51980165-B25A-48B2-992E-B0814B115889}"/>
              </a:ext>
            </a:extLst>
          </p:cNvPr>
          <p:cNvSpPr/>
          <p:nvPr/>
        </p:nvSpPr>
        <p:spPr>
          <a:xfrm>
            <a:off x="9497060" y="4202509"/>
            <a:ext cx="322147" cy="322147"/>
          </a:xfrm>
          <a:custGeom>
            <a:avLst/>
            <a:gdLst/>
            <a:ahLst/>
            <a:cxnLst/>
            <a:rect l="l" t="t" r="r" b="b"/>
            <a:pathLst>
              <a:path w="3240000" h="3240000">
                <a:moveTo>
                  <a:pt x="2019696" y="2510955"/>
                </a:moveTo>
                <a:lnTo>
                  <a:pt x="2019696" y="2797359"/>
                </a:lnTo>
                <a:lnTo>
                  <a:pt x="2914589" y="2797359"/>
                </a:lnTo>
                <a:lnTo>
                  <a:pt x="2914589" y="2510955"/>
                </a:lnTo>
                <a:close/>
                <a:moveTo>
                  <a:pt x="2019696" y="2081348"/>
                </a:moveTo>
                <a:lnTo>
                  <a:pt x="2019696" y="2367752"/>
                </a:lnTo>
                <a:lnTo>
                  <a:pt x="2914589" y="2367752"/>
                </a:lnTo>
                <a:lnTo>
                  <a:pt x="2914589" y="2081348"/>
                </a:lnTo>
                <a:close/>
                <a:moveTo>
                  <a:pt x="580710" y="2021703"/>
                </a:moveTo>
                <a:lnTo>
                  <a:pt x="378191" y="2224222"/>
                </a:lnTo>
                <a:lnTo>
                  <a:pt x="593323" y="2439354"/>
                </a:lnTo>
                <a:lnTo>
                  <a:pt x="378191" y="2654485"/>
                </a:lnTo>
                <a:lnTo>
                  <a:pt x="580710" y="2857004"/>
                </a:lnTo>
                <a:lnTo>
                  <a:pt x="795842" y="2641872"/>
                </a:lnTo>
                <a:lnTo>
                  <a:pt x="1010973" y="2857004"/>
                </a:lnTo>
                <a:lnTo>
                  <a:pt x="1213492" y="2654485"/>
                </a:lnTo>
                <a:lnTo>
                  <a:pt x="998360" y="2439354"/>
                </a:lnTo>
                <a:lnTo>
                  <a:pt x="1213492" y="2224222"/>
                </a:lnTo>
                <a:lnTo>
                  <a:pt x="1010973" y="2021703"/>
                </a:lnTo>
                <a:lnTo>
                  <a:pt x="795842" y="2236835"/>
                </a:lnTo>
                <a:close/>
                <a:moveTo>
                  <a:pt x="1656000" y="1656001"/>
                </a:moveTo>
                <a:lnTo>
                  <a:pt x="3240000" y="1656001"/>
                </a:lnTo>
                <a:lnTo>
                  <a:pt x="3240000" y="2699989"/>
                </a:lnTo>
                <a:cubicBezTo>
                  <a:pt x="3240000" y="2998229"/>
                  <a:pt x="2998229" y="3240000"/>
                  <a:pt x="2699989" y="3240000"/>
                </a:cubicBezTo>
                <a:lnTo>
                  <a:pt x="1656000" y="3240000"/>
                </a:lnTo>
                <a:close/>
                <a:moveTo>
                  <a:pt x="0" y="1656001"/>
                </a:moveTo>
                <a:lnTo>
                  <a:pt x="1584000" y="1656001"/>
                </a:lnTo>
                <a:lnTo>
                  <a:pt x="1584000" y="3240000"/>
                </a:lnTo>
                <a:lnTo>
                  <a:pt x="540011" y="3240000"/>
                </a:lnTo>
                <a:cubicBezTo>
                  <a:pt x="241771" y="3240000"/>
                  <a:pt x="0" y="2998229"/>
                  <a:pt x="0" y="2699989"/>
                </a:cubicBezTo>
                <a:close/>
                <a:moveTo>
                  <a:pt x="2467143" y="957859"/>
                </a:moveTo>
                <a:cubicBezTo>
                  <a:pt x="2388055" y="957859"/>
                  <a:pt x="2323941" y="1021973"/>
                  <a:pt x="2323941" y="1101061"/>
                </a:cubicBezTo>
                <a:cubicBezTo>
                  <a:pt x="2323941" y="1180149"/>
                  <a:pt x="2388055" y="1244263"/>
                  <a:pt x="2467143" y="1244263"/>
                </a:cubicBezTo>
                <a:cubicBezTo>
                  <a:pt x="2546231" y="1244263"/>
                  <a:pt x="2610345" y="1180149"/>
                  <a:pt x="2610345" y="1101061"/>
                </a:cubicBezTo>
                <a:cubicBezTo>
                  <a:pt x="2610345" y="1021973"/>
                  <a:pt x="2546231" y="957859"/>
                  <a:pt x="2467143" y="957859"/>
                </a:cubicBezTo>
                <a:close/>
                <a:moveTo>
                  <a:pt x="2019696" y="635775"/>
                </a:moveTo>
                <a:lnTo>
                  <a:pt x="2019696" y="922180"/>
                </a:lnTo>
                <a:lnTo>
                  <a:pt x="2914589" y="922180"/>
                </a:lnTo>
                <a:lnTo>
                  <a:pt x="2914589" y="635775"/>
                </a:lnTo>
                <a:close/>
                <a:moveTo>
                  <a:pt x="652639" y="331531"/>
                </a:moveTo>
                <a:lnTo>
                  <a:pt x="652639" y="635775"/>
                </a:lnTo>
                <a:lnTo>
                  <a:pt x="348395" y="635775"/>
                </a:lnTo>
                <a:lnTo>
                  <a:pt x="348395" y="922180"/>
                </a:lnTo>
                <a:lnTo>
                  <a:pt x="652639" y="922180"/>
                </a:lnTo>
                <a:lnTo>
                  <a:pt x="652639" y="1226424"/>
                </a:lnTo>
                <a:lnTo>
                  <a:pt x="939044" y="1226424"/>
                </a:lnTo>
                <a:lnTo>
                  <a:pt x="939044" y="922180"/>
                </a:lnTo>
                <a:lnTo>
                  <a:pt x="1243288" y="922180"/>
                </a:lnTo>
                <a:lnTo>
                  <a:pt x="1243288" y="635775"/>
                </a:lnTo>
                <a:lnTo>
                  <a:pt x="939044" y="635775"/>
                </a:lnTo>
                <a:lnTo>
                  <a:pt x="939044" y="331531"/>
                </a:lnTo>
                <a:close/>
                <a:moveTo>
                  <a:pt x="2467143" y="313692"/>
                </a:moveTo>
                <a:cubicBezTo>
                  <a:pt x="2388055" y="313692"/>
                  <a:pt x="2323941" y="377806"/>
                  <a:pt x="2323941" y="456894"/>
                </a:cubicBezTo>
                <a:cubicBezTo>
                  <a:pt x="2323941" y="535982"/>
                  <a:pt x="2388055" y="600096"/>
                  <a:pt x="2467143" y="600096"/>
                </a:cubicBezTo>
                <a:cubicBezTo>
                  <a:pt x="2546231" y="600096"/>
                  <a:pt x="2610345" y="535982"/>
                  <a:pt x="2610345" y="456894"/>
                </a:cubicBezTo>
                <a:cubicBezTo>
                  <a:pt x="2610345" y="377806"/>
                  <a:pt x="2546231" y="313692"/>
                  <a:pt x="2467143" y="313692"/>
                </a:cubicBezTo>
                <a:close/>
                <a:moveTo>
                  <a:pt x="540011" y="0"/>
                </a:moveTo>
                <a:lnTo>
                  <a:pt x="2699989" y="0"/>
                </a:lnTo>
                <a:cubicBezTo>
                  <a:pt x="2998229" y="0"/>
                  <a:pt x="3240000" y="241771"/>
                  <a:pt x="3240000" y="540011"/>
                </a:cubicBezTo>
                <a:lnTo>
                  <a:pt x="3240000" y="1584001"/>
                </a:lnTo>
                <a:lnTo>
                  <a:pt x="1656000" y="1584001"/>
                </a:lnTo>
                <a:lnTo>
                  <a:pt x="1656000" y="1"/>
                </a:lnTo>
                <a:lnTo>
                  <a:pt x="1584000" y="1"/>
                </a:lnTo>
                <a:lnTo>
                  <a:pt x="1584000" y="1584001"/>
                </a:lnTo>
                <a:lnTo>
                  <a:pt x="0" y="1584001"/>
                </a:lnTo>
                <a:lnTo>
                  <a:pt x="0" y="540011"/>
                </a:lnTo>
                <a:cubicBezTo>
                  <a:pt x="0" y="241771"/>
                  <a:pt x="241771" y="0"/>
                  <a:pt x="54001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34" name="Frame 17">
            <a:extLst>
              <a:ext uri="{FF2B5EF4-FFF2-40B4-BE49-F238E27FC236}">
                <a16:creationId xmlns:a16="http://schemas.microsoft.com/office/drawing/2014/main" id="{3DB34AE8-D72D-4D9D-A3ED-BF0CE717968D}"/>
              </a:ext>
            </a:extLst>
          </p:cNvPr>
          <p:cNvSpPr/>
          <p:nvPr/>
        </p:nvSpPr>
        <p:spPr>
          <a:xfrm>
            <a:off x="9499158" y="3346377"/>
            <a:ext cx="317951" cy="317951"/>
          </a:xfrm>
          <a:custGeom>
            <a:avLst/>
            <a:gdLst/>
            <a:ahLst/>
            <a:cxnLst/>
            <a:rect l="l" t="t" r="r" b="b"/>
            <a:pathLst>
              <a:path w="3240000" h="3240000">
                <a:moveTo>
                  <a:pt x="415456" y="380544"/>
                </a:moveTo>
                <a:lnTo>
                  <a:pt x="415456" y="385333"/>
                </a:lnTo>
                <a:lnTo>
                  <a:pt x="385333" y="385333"/>
                </a:lnTo>
                <a:lnTo>
                  <a:pt x="385333" y="2854667"/>
                </a:lnTo>
                <a:lnTo>
                  <a:pt x="1529120" y="2854667"/>
                </a:lnTo>
                <a:cubicBezTo>
                  <a:pt x="1267123" y="2430711"/>
                  <a:pt x="997530" y="1721825"/>
                  <a:pt x="436017" y="1672600"/>
                </a:cubicBezTo>
                <a:lnTo>
                  <a:pt x="600235" y="1185112"/>
                </a:lnTo>
                <a:cubicBezTo>
                  <a:pt x="1132790" y="1359573"/>
                  <a:pt x="1278822" y="1550851"/>
                  <a:pt x="1544730" y="1923929"/>
                </a:cubicBezTo>
                <a:cubicBezTo>
                  <a:pt x="1789452" y="1379400"/>
                  <a:pt x="1927092" y="1088696"/>
                  <a:pt x="2233403" y="596568"/>
                </a:cubicBezTo>
                <a:lnTo>
                  <a:pt x="2770666" y="596568"/>
                </a:lnTo>
                <a:cubicBezTo>
                  <a:pt x="2331495" y="1220469"/>
                  <a:pt x="1907612" y="2113878"/>
                  <a:pt x="1578489" y="2854667"/>
                </a:cubicBezTo>
                <a:lnTo>
                  <a:pt x="2854667" y="2854667"/>
                </a:lnTo>
                <a:lnTo>
                  <a:pt x="2854667" y="596568"/>
                </a:lnTo>
                <a:lnTo>
                  <a:pt x="2858395" y="596568"/>
                </a:lnTo>
                <a:lnTo>
                  <a:pt x="2858395" y="380544"/>
                </a:lnTo>
                <a:close/>
                <a:moveTo>
                  <a:pt x="0" y="0"/>
                </a:moveTo>
                <a:lnTo>
                  <a:pt x="3240000" y="0"/>
                </a:lnTo>
                <a:lnTo>
                  <a:pt x="3240000" y="3240000"/>
                </a:lnTo>
                <a:lnTo>
                  <a:pt x="0" y="3240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tx1"/>
              </a:solidFill>
            </a:endParaRPr>
          </a:p>
        </p:txBody>
      </p:sp>
    </p:spTree>
    <p:extLst>
      <p:ext uri="{BB962C8B-B14F-4D97-AF65-F5344CB8AC3E}">
        <p14:creationId xmlns:p14="http://schemas.microsoft.com/office/powerpoint/2010/main" val="154701237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dirty="0"/>
              <a:t>Infographic Style</a:t>
            </a:r>
          </a:p>
        </p:txBody>
      </p:sp>
      <p:grpSp>
        <p:nvGrpSpPr>
          <p:cNvPr id="3" name="그룹 3">
            <a:extLst>
              <a:ext uri="{FF2B5EF4-FFF2-40B4-BE49-F238E27FC236}">
                <a16:creationId xmlns:a16="http://schemas.microsoft.com/office/drawing/2014/main" id="{C37F6C8D-6651-4CE5-BA45-FC90728C8E32}"/>
              </a:ext>
            </a:extLst>
          </p:cNvPr>
          <p:cNvGrpSpPr/>
          <p:nvPr/>
        </p:nvGrpSpPr>
        <p:grpSpPr>
          <a:xfrm>
            <a:off x="4313162" y="2111865"/>
            <a:ext cx="3565676" cy="3580380"/>
            <a:chOff x="4677611" y="2551340"/>
            <a:chExt cx="2808312" cy="2819893"/>
          </a:xfrm>
        </p:grpSpPr>
        <p:sp>
          <p:nvSpPr>
            <p:cNvPr id="4" name="Oval 37">
              <a:extLst>
                <a:ext uri="{FF2B5EF4-FFF2-40B4-BE49-F238E27FC236}">
                  <a16:creationId xmlns:a16="http://schemas.microsoft.com/office/drawing/2014/main" id="{A356A50E-D46C-4325-BF6E-B2F3CF660A32}"/>
                </a:ext>
              </a:extLst>
            </p:cNvPr>
            <p:cNvSpPr/>
            <p:nvPr/>
          </p:nvSpPr>
          <p:spPr>
            <a:xfrm>
              <a:off x="4677611" y="2551340"/>
              <a:ext cx="1656184" cy="1462256"/>
            </a:xfrm>
            <a:custGeom>
              <a:avLst/>
              <a:gdLst/>
              <a:ahLst/>
              <a:cxnLst/>
              <a:rect l="l" t="t" r="r" b="b"/>
              <a:pathLst>
                <a:path w="1656184" h="1462256">
                  <a:moveTo>
                    <a:pt x="1395166" y="1414051"/>
                  </a:moveTo>
                  <a:lnTo>
                    <a:pt x="1404159" y="1421466"/>
                  </a:lnTo>
                  <a:lnTo>
                    <a:pt x="1354721" y="1462256"/>
                  </a:lnTo>
                  <a:close/>
                  <a:moveTo>
                    <a:pt x="1407188" y="1400115"/>
                  </a:moveTo>
                  <a:cubicBezTo>
                    <a:pt x="1402752" y="1404328"/>
                    <a:pt x="1398363" y="1408590"/>
                    <a:pt x="1395166" y="1414051"/>
                  </a:cubicBezTo>
                  <a:lnTo>
                    <a:pt x="1395020" y="1413931"/>
                  </a:lnTo>
                  <a:close/>
                  <a:moveTo>
                    <a:pt x="828092" y="0"/>
                  </a:moveTo>
                  <a:cubicBezTo>
                    <a:pt x="1285435" y="0"/>
                    <a:pt x="1656184" y="370749"/>
                    <a:pt x="1656184" y="828092"/>
                  </a:cubicBezTo>
                  <a:cubicBezTo>
                    <a:pt x="1656184" y="1052939"/>
                    <a:pt x="1566572" y="1256855"/>
                    <a:pt x="1420433" y="1405411"/>
                  </a:cubicBezTo>
                  <a:cubicBezTo>
                    <a:pt x="1271659" y="1249071"/>
                    <a:pt x="1061116" y="1152822"/>
                    <a:pt x="828092" y="1152822"/>
                  </a:cubicBezTo>
                  <a:cubicBezTo>
                    <a:pt x="595173" y="1152822"/>
                    <a:pt x="384715" y="1248984"/>
                    <a:pt x="235002" y="1404503"/>
                  </a:cubicBezTo>
                  <a:cubicBezTo>
                    <a:pt x="89276" y="1256089"/>
                    <a:pt x="0" y="1052516"/>
                    <a:pt x="0" y="828092"/>
                  </a:cubicBezTo>
                  <a:cubicBezTo>
                    <a:pt x="0" y="625700"/>
                    <a:pt x="72608" y="440267"/>
                    <a:pt x="196089" y="298844"/>
                  </a:cubicBezTo>
                  <a:lnTo>
                    <a:pt x="114371" y="63132"/>
                  </a:lnTo>
                  <a:lnTo>
                    <a:pt x="357732" y="147502"/>
                  </a:lnTo>
                  <a:cubicBezTo>
                    <a:pt x="490929" y="54231"/>
                    <a:pt x="653177" y="0"/>
                    <a:pt x="828092" y="0"/>
                  </a:cubicBezTo>
                  <a:close/>
                </a:path>
              </a:pathLst>
            </a:custGeom>
            <a:solidFill>
              <a:schemeClr val="accent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5" name="Oval 33">
              <a:extLst>
                <a:ext uri="{FF2B5EF4-FFF2-40B4-BE49-F238E27FC236}">
                  <a16:creationId xmlns:a16="http://schemas.microsoft.com/office/drawing/2014/main" id="{FAB4AE2E-2625-48CD-9C55-E6CD5C274F92}"/>
                </a:ext>
              </a:extLst>
            </p:cNvPr>
            <p:cNvSpPr/>
            <p:nvPr/>
          </p:nvSpPr>
          <p:spPr>
            <a:xfrm>
              <a:off x="6072631" y="2551340"/>
              <a:ext cx="1413292" cy="1656184"/>
            </a:xfrm>
            <a:custGeom>
              <a:avLst/>
              <a:gdLst/>
              <a:ahLst/>
              <a:cxnLst/>
              <a:rect l="l" t="t" r="r" b="b"/>
              <a:pathLst>
                <a:path w="1413292" h="1656184">
                  <a:moveTo>
                    <a:pt x="585200" y="0"/>
                  </a:moveTo>
                  <a:cubicBezTo>
                    <a:pt x="768725" y="0"/>
                    <a:pt x="938305" y="59702"/>
                    <a:pt x="1074079" y="162782"/>
                  </a:cubicBezTo>
                  <a:lnTo>
                    <a:pt x="1296886" y="103555"/>
                  </a:lnTo>
                  <a:lnTo>
                    <a:pt x="1238206" y="324301"/>
                  </a:lnTo>
                  <a:cubicBezTo>
                    <a:pt x="1348977" y="462146"/>
                    <a:pt x="1413292" y="637608"/>
                    <a:pt x="1413292" y="828092"/>
                  </a:cubicBezTo>
                  <a:cubicBezTo>
                    <a:pt x="1413292" y="1285435"/>
                    <a:pt x="1042543" y="1656184"/>
                    <a:pt x="585200" y="1656184"/>
                  </a:cubicBezTo>
                  <a:cubicBezTo>
                    <a:pt x="356691" y="1656184"/>
                    <a:pt x="149799" y="1563628"/>
                    <a:pt x="0" y="1413930"/>
                  </a:cubicBezTo>
                  <a:cubicBezTo>
                    <a:pt x="161319" y="1264368"/>
                    <a:pt x="261164" y="1050352"/>
                    <a:pt x="261164" y="813015"/>
                  </a:cubicBezTo>
                  <a:cubicBezTo>
                    <a:pt x="261164" y="584182"/>
                    <a:pt x="168346" y="377027"/>
                    <a:pt x="18273" y="227178"/>
                  </a:cubicBezTo>
                  <a:cubicBezTo>
                    <a:pt x="165226" y="85796"/>
                    <a:pt x="365194" y="0"/>
                    <a:pt x="585200" y="0"/>
                  </a:cubicBezTo>
                  <a:close/>
                </a:path>
              </a:pathLst>
            </a:custGeom>
            <a:solidFill>
              <a:schemeClr val="accent4"/>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6" name="Oval 35">
              <a:extLst>
                <a:ext uri="{FF2B5EF4-FFF2-40B4-BE49-F238E27FC236}">
                  <a16:creationId xmlns:a16="http://schemas.microsoft.com/office/drawing/2014/main" id="{AA251099-3F9B-4506-9955-08E070ACF753}"/>
                </a:ext>
              </a:extLst>
            </p:cNvPr>
            <p:cNvSpPr/>
            <p:nvPr/>
          </p:nvSpPr>
          <p:spPr>
            <a:xfrm>
              <a:off x="5829739" y="3947264"/>
              <a:ext cx="1656184" cy="1423969"/>
            </a:xfrm>
            <a:custGeom>
              <a:avLst/>
              <a:gdLst/>
              <a:ahLst/>
              <a:cxnLst/>
              <a:rect l="l" t="t" r="r" b="b"/>
              <a:pathLst>
                <a:path w="1656184" h="1423969">
                  <a:moveTo>
                    <a:pt x="1414962" y="11928"/>
                  </a:moveTo>
                  <a:cubicBezTo>
                    <a:pt x="1564098" y="161528"/>
                    <a:pt x="1656184" y="367949"/>
                    <a:pt x="1656184" y="595877"/>
                  </a:cubicBezTo>
                  <a:cubicBezTo>
                    <a:pt x="1656184" y="806216"/>
                    <a:pt x="1577763" y="998238"/>
                    <a:pt x="1446084" y="1142107"/>
                  </a:cubicBezTo>
                  <a:lnTo>
                    <a:pt x="1497925" y="1337129"/>
                  </a:lnTo>
                  <a:lnTo>
                    <a:pt x="1291451" y="1282244"/>
                  </a:lnTo>
                  <a:cubicBezTo>
                    <a:pt x="1159235" y="1371730"/>
                    <a:pt x="999764" y="1423969"/>
                    <a:pt x="828092" y="1423969"/>
                  </a:cubicBezTo>
                  <a:cubicBezTo>
                    <a:pt x="370749" y="1423969"/>
                    <a:pt x="0" y="1053220"/>
                    <a:pt x="0" y="595877"/>
                  </a:cubicBezTo>
                  <a:cubicBezTo>
                    <a:pt x="0" y="367987"/>
                    <a:pt x="92056" y="161597"/>
                    <a:pt x="243038" y="13936"/>
                  </a:cubicBezTo>
                  <a:cubicBezTo>
                    <a:pt x="392814" y="163569"/>
                    <a:pt x="599651" y="256070"/>
                    <a:pt x="828092" y="256070"/>
                  </a:cubicBezTo>
                  <a:cubicBezTo>
                    <a:pt x="1057507" y="256070"/>
                    <a:pt x="1265132" y="162780"/>
                    <a:pt x="1414962" y="11928"/>
                  </a:cubicBezTo>
                  <a:close/>
                  <a:moveTo>
                    <a:pt x="255060" y="0"/>
                  </a:moveTo>
                  <a:cubicBezTo>
                    <a:pt x="250624" y="4213"/>
                    <a:pt x="246235" y="8475"/>
                    <a:pt x="243038" y="13936"/>
                  </a:cubicBezTo>
                  <a:lnTo>
                    <a:pt x="242892" y="13816"/>
                  </a:lnTo>
                  <a:close/>
                </a:path>
              </a:pathLst>
            </a:custGeom>
            <a:solidFill>
              <a:schemeClr val="accent3"/>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7" name="Oval 34">
              <a:extLst>
                <a:ext uri="{FF2B5EF4-FFF2-40B4-BE49-F238E27FC236}">
                  <a16:creationId xmlns:a16="http://schemas.microsoft.com/office/drawing/2014/main" id="{8180717C-F023-4150-8007-8A7D568849CF}"/>
                </a:ext>
              </a:extLst>
            </p:cNvPr>
            <p:cNvSpPr/>
            <p:nvPr/>
          </p:nvSpPr>
          <p:spPr>
            <a:xfrm>
              <a:off x="4682097" y="3704162"/>
              <a:ext cx="1412307" cy="1656184"/>
            </a:xfrm>
            <a:custGeom>
              <a:avLst/>
              <a:gdLst/>
              <a:ahLst/>
              <a:cxnLst/>
              <a:rect l="l" t="t" r="r" b="b"/>
              <a:pathLst>
                <a:path w="1412307" h="1656184">
                  <a:moveTo>
                    <a:pt x="828092" y="0"/>
                  </a:moveTo>
                  <a:cubicBezTo>
                    <a:pt x="1056992" y="0"/>
                    <a:pt x="1264199" y="92872"/>
                    <a:pt x="1412307" y="244533"/>
                  </a:cubicBezTo>
                  <a:lnTo>
                    <a:pt x="1401956" y="266828"/>
                  </a:lnTo>
                  <a:lnTo>
                    <a:pt x="1395166" y="261229"/>
                  </a:lnTo>
                  <a:cubicBezTo>
                    <a:pt x="1398363" y="255768"/>
                    <a:pt x="1402752" y="251506"/>
                    <a:pt x="1407188" y="247293"/>
                  </a:cubicBezTo>
                  <a:lnTo>
                    <a:pt x="1395020" y="261109"/>
                  </a:lnTo>
                  <a:lnTo>
                    <a:pt x="1395166" y="261229"/>
                  </a:lnTo>
                  <a:cubicBezTo>
                    <a:pt x="1244184" y="408890"/>
                    <a:pt x="1152128" y="615280"/>
                    <a:pt x="1152128" y="843170"/>
                  </a:cubicBezTo>
                  <a:cubicBezTo>
                    <a:pt x="1152128" y="1072003"/>
                    <a:pt x="1244947" y="1279157"/>
                    <a:pt x="1395019" y="1429007"/>
                  </a:cubicBezTo>
                  <a:cubicBezTo>
                    <a:pt x="1248066" y="1570389"/>
                    <a:pt x="1048098" y="1656184"/>
                    <a:pt x="828092" y="1656184"/>
                  </a:cubicBezTo>
                  <a:cubicBezTo>
                    <a:pt x="654425" y="1656184"/>
                    <a:pt x="493245" y="1602724"/>
                    <a:pt x="360425" y="1510904"/>
                  </a:cubicBezTo>
                  <a:lnTo>
                    <a:pt x="152808" y="1566093"/>
                  </a:lnTo>
                  <a:lnTo>
                    <a:pt x="205324" y="1368532"/>
                  </a:lnTo>
                  <a:cubicBezTo>
                    <a:pt x="76415" y="1225504"/>
                    <a:pt x="0" y="1035722"/>
                    <a:pt x="0" y="828092"/>
                  </a:cubicBezTo>
                  <a:cubicBezTo>
                    <a:pt x="0" y="370749"/>
                    <a:pt x="370749" y="0"/>
                    <a:pt x="828092" y="0"/>
                  </a:cubicBezTo>
                  <a:close/>
                </a:path>
              </a:pathLst>
            </a:custGeom>
            <a:solidFill>
              <a:schemeClr val="accent2"/>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sp>
        <p:nvSpPr>
          <p:cNvPr id="8" name="TextBox 7">
            <a:extLst>
              <a:ext uri="{FF2B5EF4-FFF2-40B4-BE49-F238E27FC236}">
                <a16:creationId xmlns:a16="http://schemas.microsoft.com/office/drawing/2014/main" id="{97E2B71A-08B3-4885-B3C6-600F9D325793}"/>
              </a:ext>
            </a:extLst>
          </p:cNvPr>
          <p:cNvSpPr txBox="1"/>
          <p:nvPr/>
        </p:nvSpPr>
        <p:spPr>
          <a:xfrm>
            <a:off x="4614602" y="2956252"/>
            <a:ext cx="1465870" cy="523220"/>
          </a:xfrm>
          <a:prstGeom prst="rect">
            <a:avLst/>
          </a:prstGeom>
          <a:noFill/>
        </p:spPr>
        <p:txBody>
          <a:bodyPr wrap="square" rtlCol="0" anchor="ctr">
            <a:spAutoFit/>
          </a:bodyPr>
          <a:lstStyle/>
          <a:p>
            <a:pPr algn="ctr"/>
            <a:r>
              <a:rPr lang="en-US" altLang="ko-KR" sz="1400" b="1" dirty="0">
                <a:solidFill>
                  <a:schemeClr val="bg1"/>
                </a:solidFill>
                <a:cs typeface="Arial" pitchFamily="34" charset="0"/>
              </a:rPr>
              <a:t>Content</a:t>
            </a:r>
          </a:p>
          <a:p>
            <a:pPr algn="ctr"/>
            <a:r>
              <a:rPr lang="en-US" altLang="ko-KR" sz="1400" b="1" dirty="0">
                <a:solidFill>
                  <a:schemeClr val="bg1"/>
                </a:solidFill>
                <a:cs typeface="Arial" pitchFamily="34" charset="0"/>
              </a:rPr>
              <a:t>Here</a:t>
            </a:r>
            <a:endParaRPr lang="ko-KR" altLang="en-US" sz="1400" b="1" dirty="0">
              <a:solidFill>
                <a:schemeClr val="bg1"/>
              </a:solidFill>
              <a:cs typeface="Arial" pitchFamily="34" charset="0"/>
            </a:endParaRPr>
          </a:p>
        </p:txBody>
      </p:sp>
      <p:sp>
        <p:nvSpPr>
          <p:cNvPr id="9" name="TextBox 8">
            <a:extLst>
              <a:ext uri="{FF2B5EF4-FFF2-40B4-BE49-F238E27FC236}">
                <a16:creationId xmlns:a16="http://schemas.microsoft.com/office/drawing/2014/main" id="{BB0C0760-068D-4860-A4D9-8265153DD297}"/>
              </a:ext>
            </a:extLst>
          </p:cNvPr>
          <p:cNvSpPr txBox="1"/>
          <p:nvPr/>
        </p:nvSpPr>
        <p:spPr>
          <a:xfrm>
            <a:off x="6373213" y="3199445"/>
            <a:ext cx="1391521" cy="523220"/>
          </a:xfrm>
          <a:prstGeom prst="rect">
            <a:avLst/>
          </a:prstGeom>
          <a:noFill/>
        </p:spPr>
        <p:txBody>
          <a:bodyPr wrap="square" rtlCol="0" anchor="ctr">
            <a:spAutoFit/>
          </a:bodyPr>
          <a:lstStyle/>
          <a:p>
            <a:pPr algn="ctr"/>
            <a:r>
              <a:rPr lang="en-US" altLang="ko-KR" sz="1400" b="1" dirty="0">
                <a:solidFill>
                  <a:schemeClr val="bg1"/>
                </a:solidFill>
                <a:cs typeface="Arial" pitchFamily="34" charset="0"/>
              </a:rPr>
              <a:t>Content</a:t>
            </a:r>
          </a:p>
          <a:p>
            <a:pPr algn="ctr"/>
            <a:r>
              <a:rPr lang="en-US" altLang="ko-KR" sz="1400" b="1" dirty="0">
                <a:solidFill>
                  <a:schemeClr val="bg1"/>
                </a:solidFill>
                <a:cs typeface="Arial" pitchFamily="34" charset="0"/>
              </a:rPr>
              <a:t>Here</a:t>
            </a:r>
            <a:endParaRPr lang="ko-KR" altLang="en-US" sz="1400" b="1" dirty="0">
              <a:solidFill>
                <a:schemeClr val="bg1"/>
              </a:solidFill>
              <a:cs typeface="Arial" pitchFamily="34" charset="0"/>
            </a:endParaRPr>
          </a:p>
        </p:txBody>
      </p:sp>
      <p:sp>
        <p:nvSpPr>
          <p:cNvPr id="10" name="TextBox 9">
            <a:extLst>
              <a:ext uri="{FF2B5EF4-FFF2-40B4-BE49-F238E27FC236}">
                <a16:creationId xmlns:a16="http://schemas.microsoft.com/office/drawing/2014/main" id="{11763B9C-AA97-4DF4-AF14-69B20E22D2C6}"/>
              </a:ext>
            </a:extLst>
          </p:cNvPr>
          <p:cNvSpPr txBox="1"/>
          <p:nvPr/>
        </p:nvSpPr>
        <p:spPr>
          <a:xfrm>
            <a:off x="6130019" y="4914432"/>
            <a:ext cx="1391521" cy="523220"/>
          </a:xfrm>
          <a:prstGeom prst="rect">
            <a:avLst/>
          </a:prstGeom>
          <a:noFill/>
        </p:spPr>
        <p:txBody>
          <a:bodyPr wrap="square" rtlCol="0" anchor="ctr">
            <a:spAutoFit/>
          </a:bodyPr>
          <a:lstStyle/>
          <a:p>
            <a:pPr algn="ctr"/>
            <a:r>
              <a:rPr lang="en-US" altLang="ko-KR" sz="1400" b="1" dirty="0">
                <a:solidFill>
                  <a:schemeClr val="bg1"/>
                </a:solidFill>
                <a:cs typeface="Arial" pitchFamily="34" charset="0"/>
              </a:rPr>
              <a:t>Content</a:t>
            </a:r>
          </a:p>
          <a:p>
            <a:pPr algn="ctr"/>
            <a:r>
              <a:rPr lang="en-US" altLang="ko-KR" sz="1400" b="1" dirty="0">
                <a:solidFill>
                  <a:schemeClr val="bg1"/>
                </a:solidFill>
                <a:cs typeface="Arial" pitchFamily="34" charset="0"/>
              </a:rPr>
              <a:t>Here</a:t>
            </a:r>
            <a:endParaRPr lang="ko-KR" altLang="en-US" sz="1400" b="1" dirty="0">
              <a:solidFill>
                <a:schemeClr val="bg1"/>
              </a:solidFill>
              <a:cs typeface="Arial" pitchFamily="34" charset="0"/>
            </a:endParaRPr>
          </a:p>
        </p:txBody>
      </p:sp>
      <p:sp>
        <p:nvSpPr>
          <p:cNvPr id="11" name="TextBox 10">
            <a:extLst>
              <a:ext uri="{FF2B5EF4-FFF2-40B4-BE49-F238E27FC236}">
                <a16:creationId xmlns:a16="http://schemas.microsoft.com/office/drawing/2014/main" id="{66E91D43-329D-4361-B91C-A479BD682D0C}"/>
              </a:ext>
            </a:extLst>
          </p:cNvPr>
          <p:cNvSpPr txBox="1"/>
          <p:nvPr/>
        </p:nvSpPr>
        <p:spPr>
          <a:xfrm>
            <a:off x="4457223" y="4710152"/>
            <a:ext cx="1391521" cy="523220"/>
          </a:xfrm>
          <a:prstGeom prst="rect">
            <a:avLst/>
          </a:prstGeom>
          <a:noFill/>
        </p:spPr>
        <p:txBody>
          <a:bodyPr wrap="square" rtlCol="0" anchor="ctr">
            <a:spAutoFit/>
          </a:bodyPr>
          <a:lstStyle/>
          <a:p>
            <a:pPr algn="ctr"/>
            <a:r>
              <a:rPr lang="en-US" altLang="ko-KR" sz="1400" b="1" dirty="0">
                <a:solidFill>
                  <a:schemeClr val="bg1"/>
                </a:solidFill>
                <a:cs typeface="Arial" pitchFamily="34" charset="0"/>
              </a:rPr>
              <a:t>Content</a:t>
            </a:r>
          </a:p>
          <a:p>
            <a:pPr algn="ctr"/>
            <a:r>
              <a:rPr lang="en-US" altLang="ko-KR" sz="1400" b="1" dirty="0">
                <a:solidFill>
                  <a:schemeClr val="bg1"/>
                </a:solidFill>
                <a:cs typeface="Arial" pitchFamily="34" charset="0"/>
              </a:rPr>
              <a:t>Here</a:t>
            </a:r>
            <a:endParaRPr lang="ko-KR" altLang="en-US" sz="1400" b="1" dirty="0">
              <a:solidFill>
                <a:schemeClr val="bg1"/>
              </a:solidFill>
              <a:cs typeface="Arial" pitchFamily="34" charset="0"/>
            </a:endParaRPr>
          </a:p>
        </p:txBody>
      </p:sp>
      <p:sp>
        <p:nvSpPr>
          <p:cNvPr id="12" name="TextBox 11">
            <a:extLst>
              <a:ext uri="{FF2B5EF4-FFF2-40B4-BE49-F238E27FC236}">
                <a16:creationId xmlns:a16="http://schemas.microsoft.com/office/drawing/2014/main" id="{0CC34969-C59D-4D9B-B296-5D80FA07B186}"/>
              </a:ext>
            </a:extLst>
          </p:cNvPr>
          <p:cNvSpPr txBox="1"/>
          <p:nvPr/>
        </p:nvSpPr>
        <p:spPr>
          <a:xfrm>
            <a:off x="8523030" y="2288604"/>
            <a:ext cx="2829148" cy="307777"/>
          </a:xfrm>
          <a:prstGeom prst="rect">
            <a:avLst/>
          </a:prstGeom>
          <a:noFill/>
        </p:spPr>
        <p:txBody>
          <a:bodyPr wrap="square" lIns="0" rtlCol="0" anchor="ctr">
            <a:spAutoFit/>
          </a:bodyPr>
          <a:lstStyle/>
          <a:p>
            <a:r>
              <a:rPr lang="en-US" altLang="ko-KR" sz="1400" b="1" dirty="0">
                <a:solidFill>
                  <a:schemeClr val="tx1">
                    <a:lumMod val="75000"/>
                    <a:lumOff val="25000"/>
                  </a:schemeClr>
                </a:solidFill>
                <a:cs typeface="Arial" pitchFamily="34" charset="0"/>
              </a:rPr>
              <a:t>Content  Here</a:t>
            </a:r>
            <a:endParaRPr lang="ko-KR" altLang="en-US" sz="1400" b="1" dirty="0">
              <a:solidFill>
                <a:schemeClr val="tx1">
                  <a:lumMod val="75000"/>
                  <a:lumOff val="25000"/>
                </a:schemeClr>
              </a:solidFill>
              <a:cs typeface="Arial" pitchFamily="34" charset="0"/>
            </a:endParaRPr>
          </a:p>
        </p:txBody>
      </p:sp>
      <p:sp>
        <p:nvSpPr>
          <p:cNvPr id="13" name="TextBox 12">
            <a:extLst>
              <a:ext uri="{FF2B5EF4-FFF2-40B4-BE49-F238E27FC236}">
                <a16:creationId xmlns:a16="http://schemas.microsoft.com/office/drawing/2014/main" id="{2B12337E-5F07-413E-B138-7F138B30AC11}"/>
              </a:ext>
            </a:extLst>
          </p:cNvPr>
          <p:cNvSpPr txBox="1"/>
          <p:nvPr/>
        </p:nvSpPr>
        <p:spPr>
          <a:xfrm>
            <a:off x="8523030" y="2515399"/>
            <a:ext cx="2829148" cy="646331"/>
          </a:xfrm>
          <a:prstGeom prst="rect">
            <a:avLst/>
          </a:prstGeom>
          <a:noFill/>
        </p:spPr>
        <p:txBody>
          <a:bodyPr wrap="square" lIns="0" rtlCol="0">
            <a:spAutoFit/>
          </a:bodyPr>
          <a:lstStyle/>
          <a:p>
            <a:r>
              <a:rPr lang="en-US" altLang="ko-KR" sz="1200" dirty="0">
                <a:solidFill>
                  <a:schemeClr val="tx1">
                    <a:lumMod val="75000"/>
                    <a:lumOff val="25000"/>
                  </a:schemeClr>
                </a:solidFill>
                <a:cs typeface="Arial" pitchFamily="34" charset="0"/>
              </a:rPr>
              <a:t>Get a modern PowerPoint  Presentation that is beautifully designed. I hope and I believe that this Template will your Time.</a:t>
            </a:r>
            <a:endParaRPr lang="ko-KR" altLang="en-US" sz="1200" dirty="0">
              <a:solidFill>
                <a:schemeClr val="tx1">
                  <a:lumMod val="75000"/>
                  <a:lumOff val="25000"/>
                </a:schemeClr>
              </a:solidFill>
              <a:cs typeface="Arial" pitchFamily="34" charset="0"/>
            </a:endParaRPr>
          </a:p>
        </p:txBody>
      </p:sp>
      <p:sp>
        <p:nvSpPr>
          <p:cNvPr id="14" name="TextBox 13">
            <a:extLst>
              <a:ext uri="{FF2B5EF4-FFF2-40B4-BE49-F238E27FC236}">
                <a16:creationId xmlns:a16="http://schemas.microsoft.com/office/drawing/2014/main" id="{DC292AE8-36DA-43FA-B160-47DCF564D108}"/>
              </a:ext>
            </a:extLst>
          </p:cNvPr>
          <p:cNvSpPr txBox="1"/>
          <p:nvPr/>
        </p:nvSpPr>
        <p:spPr>
          <a:xfrm>
            <a:off x="8523028" y="5195311"/>
            <a:ext cx="2829147" cy="307777"/>
          </a:xfrm>
          <a:prstGeom prst="rect">
            <a:avLst/>
          </a:prstGeom>
          <a:noFill/>
        </p:spPr>
        <p:txBody>
          <a:bodyPr wrap="square" lIns="0" rtlCol="0" anchor="ctr">
            <a:spAutoFit/>
          </a:bodyPr>
          <a:lstStyle/>
          <a:p>
            <a:r>
              <a:rPr lang="en-US" altLang="ko-KR" sz="1400" b="1" dirty="0">
                <a:solidFill>
                  <a:schemeClr val="tx1">
                    <a:lumMod val="75000"/>
                    <a:lumOff val="25000"/>
                  </a:schemeClr>
                </a:solidFill>
                <a:cs typeface="Arial" pitchFamily="34" charset="0"/>
              </a:rPr>
              <a:t>Content  Here</a:t>
            </a:r>
            <a:endParaRPr lang="ko-KR" altLang="en-US" sz="1400" b="1" dirty="0">
              <a:solidFill>
                <a:schemeClr val="tx1">
                  <a:lumMod val="75000"/>
                  <a:lumOff val="25000"/>
                </a:schemeClr>
              </a:solidFill>
              <a:cs typeface="Arial" pitchFamily="34" charset="0"/>
            </a:endParaRPr>
          </a:p>
        </p:txBody>
      </p:sp>
      <p:sp>
        <p:nvSpPr>
          <p:cNvPr id="15" name="TextBox 14">
            <a:extLst>
              <a:ext uri="{FF2B5EF4-FFF2-40B4-BE49-F238E27FC236}">
                <a16:creationId xmlns:a16="http://schemas.microsoft.com/office/drawing/2014/main" id="{C2A791EA-5BD8-4A9B-8121-7AEBB241B8F9}"/>
              </a:ext>
            </a:extLst>
          </p:cNvPr>
          <p:cNvSpPr txBox="1"/>
          <p:nvPr/>
        </p:nvSpPr>
        <p:spPr>
          <a:xfrm>
            <a:off x="8523028" y="5422106"/>
            <a:ext cx="2829147" cy="646331"/>
          </a:xfrm>
          <a:prstGeom prst="rect">
            <a:avLst/>
          </a:prstGeom>
          <a:noFill/>
        </p:spPr>
        <p:txBody>
          <a:bodyPr wrap="square" lIns="0" rtlCol="0">
            <a:spAutoFit/>
          </a:bodyPr>
          <a:lstStyle/>
          <a:p>
            <a:r>
              <a:rPr lang="en-US" altLang="ko-KR" sz="1200" dirty="0">
                <a:solidFill>
                  <a:schemeClr val="tx1">
                    <a:lumMod val="75000"/>
                    <a:lumOff val="25000"/>
                  </a:schemeClr>
                </a:solidFill>
                <a:cs typeface="Arial" pitchFamily="34" charset="0"/>
              </a:rPr>
              <a:t>Get a modern PowerPoint  Presentation that is beautifully designed. I hope and I believe that this Template will your Time.</a:t>
            </a:r>
            <a:endParaRPr lang="ko-KR" altLang="en-US" sz="1200" dirty="0">
              <a:solidFill>
                <a:schemeClr val="tx1">
                  <a:lumMod val="75000"/>
                  <a:lumOff val="25000"/>
                </a:schemeClr>
              </a:solidFill>
              <a:cs typeface="Arial" pitchFamily="34" charset="0"/>
            </a:endParaRPr>
          </a:p>
        </p:txBody>
      </p:sp>
      <p:sp>
        <p:nvSpPr>
          <p:cNvPr id="16" name="TextBox 15">
            <a:extLst>
              <a:ext uri="{FF2B5EF4-FFF2-40B4-BE49-F238E27FC236}">
                <a16:creationId xmlns:a16="http://schemas.microsoft.com/office/drawing/2014/main" id="{FEF2CFB7-7F46-49D7-BCCD-FA1E824E7834}"/>
              </a:ext>
            </a:extLst>
          </p:cNvPr>
          <p:cNvSpPr txBox="1"/>
          <p:nvPr/>
        </p:nvSpPr>
        <p:spPr>
          <a:xfrm>
            <a:off x="8513699" y="4596987"/>
            <a:ext cx="1055801" cy="677108"/>
          </a:xfrm>
          <a:prstGeom prst="rect">
            <a:avLst/>
          </a:prstGeom>
          <a:noFill/>
        </p:spPr>
        <p:txBody>
          <a:bodyPr wrap="square" lIns="0" tIns="0" rIns="0" bIns="0" rtlCol="0" anchor="ctr">
            <a:spAutoFit/>
          </a:bodyPr>
          <a:lstStyle/>
          <a:p>
            <a:r>
              <a:rPr lang="en-US" altLang="ko-KR" sz="4400" b="1" dirty="0">
                <a:solidFill>
                  <a:schemeClr val="accent3"/>
                </a:solidFill>
                <a:cs typeface="Arial" pitchFamily="34" charset="0"/>
              </a:rPr>
              <a:t>56</a:t>
            </a:r>
            <a:r>
              <a:rPr lang="en-US" altLang="ko-KR" sz="2400" b="1" dirty="0">
                <a:solidFill>
                  <a:schemeClr val="accent3"/>
                </a:solidFill>
                <a:cs typeface="Arial" pitchFamily="34" charset="0"/>
              </a:rPr>
              <a:t>%</a:t>
            </a:r>
            <a:endParaRPr lang="ko-KR" altLang="en-US" sz="2400" b="1" dirty="0">
              <a:solidFill>
                <a:schemeClr val="accent3"/>
              </a:solidFill>
              <a:cs typeface="Arial" pitchFamily="34" charset="0"/>
            </a:endParaRPr>
          </a:p>
        </p:txBody>
      </p:sp>
      <p:sp>
        <p:nvSpPr>
          <p:cNvPr id="17" name="TextBox 16">
            <a:extLst>
              <a:ext uri="{FF2B5EF4-FFF2-40B4-BE49-F238E27FC236}">
                <a16:creationId xmlns:a16="http://schemas.microsoft.com/office/drawing/2014/main" id="{2E264110-737B-4290-9823-A5096D2E20CA}"/>
              </a:ext>
            </a:extLst>
          </p:cNvPr>
          <p:cNvSpPr txBox="1"/>
          <p:nvPr/>
        </p:nvSpPr>
        <p:spPr>
          <a:xfrm>
            <a:off x="937974" y="2283106"/>
            <a:ext cx="2744304" cy="307777"/>
          </a:xfrm>
          <a:prstGeom prst="rect">
            <a:avLst/>
          </a:prstGeom>
          <a:noFill/>
        </p:spPr>
        <p:txBody>
          <a:bodyPr wrap="square" lIns="0" rIns="0" rtlCol="0" anchor="ctr">
            <a:spAutoFit/>
          </a:bodyPr>
          <a:lstStyle/>
          <a:p>
            <a:pPr algn="r"/>
            <a:r>
              <a:rPr lang="en-US" altLang="ko-KR" sz="1400" b="1" dirty="0">
                <a:solidFill>
                  <a:schemeClr val="tx1">
                    <a:lumMod val="75000"/>
                    <a:lumOff val="25000"/>
                  </a:schemeClr>
                </a:solidFill>
                <a:cs typeface="Arial" pitchFamily="34" charset="0"/>
              </a:rPr>
              <a:t>Content  Here</a:t>
            </a:r>
            <a:endParaRPr lang="ko-KR" altLang="en-US" sz="1400" b="1" dirty="0">
              <a:solidFill>
                <a:schemeClr val="tx1">
                  <a:lumMod val="75000"/>
                  <a:lumOff val="25000"/>
                </a:schemeClr>
              </a:solidFill>
              <a:cs typeface="Arial" pitchFamily="34" charset="0"/>
            </a:endParaRPr>
          </a:p>
        </p:txBody>
      </p:sp>
      <p:sp>
        <p:nvSpPr>
          <p:cNvPr id="18" name="TextBox 17">
            <a:extLst>
              <a:ext uri="{FF2B5EF4-FFF2-40B4-BE49-F238E27FC236}">
                <a16:creationId xmlns:a16="http://schemas.microsoft.com/office/drawing/2014/main" id="{CB176721-144E-4DCE-9B4D-28D598D21D13}"/>
              </a:ext>
            </a:extLst>
          </p:cNvPr>
          <p:cNvSpPr txBox="1"/>
          <p:nvPr/>
        </p:nvSpPr>
        <p:spPr>
          <a:xfrm>
            <a:off x="937974" y="2509901"/>
            <a:ext cx="2744304" cy="646331"/>
          </a:xfrm>
          <a:prstGeom prst="rect">
            <a:avLst/>
          </a:prstGeom>
          <a:noFill/>
        </p:spPr>
        <p:txBody>
          <a:bodyPr wrap="square" lIns="0" rIns="0" rtlCol="0">
            <a:spAutoFit/>
          </a:bodyPr>
          <a:lstStyle/>
          <a:p>
            <a:pPr algn="r"/>
            <a:r>
              <a:rPr lang="en-US" altLang="ko-KR" sz="1200" dirty="0">
                <a:solidFill>
                  <a:schemeClr val="tx1">
                    <a:lumMod val="75000"/>
                    <a:lumOff val="25000"/>
                  </a:schemeClr>
                </a:solidFill>
                <a:cs typeface="Arial" pitchFamily="34" charset="0"/>
              </a:rPr>
              <a:t>Get a modern PowerPoint  Presentation that is beautifully designed. I hope and I believe that this Template will your Time.</a:t>
            </a:r>
            <a:endParaRPr lang="ko-KR" altLang="en-US" sz="1200" dirty="0">
              <a:solidFill>
                <a:schemeClr val="tx1">
                  <a:lumMod val="75000"/>
                  <a:lumOff val="25000"/>
                </a:schemeClr>
              </a:solidFill>
              <a:cs typeface="Arial" pitchFamily="34" charset="0"/>
            </a:endParaRPr>
          </a:p>
        </p:txBody>
      </p:sp>
      <p:sp>
        <p:nvSpPr>
          <p:cNvPr id="19" name="TextBox 18">
            <a:extLst>
              <a:ext uri="{FF2B5EF4-FFF2-40B4-BE49-F238E27FC236}">
                <a16:creationId xmlns:a16="http://schemas.microsoft.com/office/drawing/2014/main" id="{5E63F4B1-0744-4D26-9BDC-2B46F5990633}"/>
              </a:ext>
            </a:extLst>
          </p:cNvPr>
          <p:cNvSpPr txBox="1"/>
          <p:nvPr/>
        </p:nvSpPr>
        <p:spPr>
          <a:xfrm>
            <a:off x="937973" y="5189813"/>
            <a:ext cx="2744304" cy="307777"/>
          </a:xfrm>
          <a:prstGeom prst="rect">
            <a:avLst/>
          </a:prstGeom>
          <a:noFill/>
        </p:spPr>
        <p:txBody>
          <a:bodyPr wrap="square" lIns="0" rIns="0" rtlCol="0" anchor="ctr">
            <a:spAutoFit/>
          </a:bodyPr>
          <a:lstStyle/>
          <a:p>
            <a:pPr algn="r"/>
            <a:r>
              <a:rPr lang="en-US" altLang="ko-KR" sz="1400" b="1" dirty="0">
                <a:solidFill>
                  <a:schemeClr val="tx1">
                    <a:lumMod val="75000"/>
                    <a:lumOff val="25000"/>
                  </a:schemeClr>
                </a:solidFill>
                <a:cs typeface="Arial" pitchFamily="34" charset="0"/>
              </a:rPr>
              <a:t>Content  Here</a:t>
            </a:r>
            <a:endParaRPr lang="ko-KR" altLang="en-US" sz="1400" b="1" dirty="0">
              <a:solidFill>
                <a:schemeClr val="tx1">
                  <a:lumMod val="75000"/>
                  <a:lumOff val="25000"/>
                </a:schemeClr>
              </a:solidFill>
              <a:cs typeface="Arial" pitchFamily="34" charset="0"/>
            </a:endParaRPr>
          </a:p>
        </p:txBody>
      </p:sp>
      <p:sp>
        <p:nvSpPr>
          <p:cNvPr id="20" name="TextBox 19">
            <a:extLst>
              <a:ext uri="{FF2B5EF4-FFF2-40B4-BE49-F238E27FC236}">
                <a16:creationId xmlns:a16="http://schemas.microsoft.com/office/drawing/2014/main" id="{381DB3FC-25AB-45EC-86DD-DF919245384A}"/>
              </a:ext>
            </a:extLst>
          </p:cNvPr>
          <p:cNvSpPr txBox="1"/>
          <p:nvPr/>
        </p:nvSpPr>
        <p:spPr>
          <a:xfrm>
            <a:off x="937973" y="5416608"/>
            <a:ext cx="2744304" cy="646331"/>
          </a:xfrm>
          <a:prstGeom prst="rect">
            <a:avLst/>
          </a:prstGeom>
          <a:noFill/>
        </p:spPr>
        <p:txBody>
          <a:bodyPr wrap="square" lIns="0" rIns="0" rtlCol="0">
            <a:spAutoFit/>
          </a:bodyPr>
          <a:lstStyle/>
          <a:p>
            <a:pPr algn="r"/>
            <a:r>
              <a:rPr lang="en-US" altLang="ko-KR" sz="1200" dirty="0">
                <a:solidFill>
                  <a:schemeClr val="tx1">
                    <a:lumMod val="75000"/>
                    <a:lumOff val="25000"/>
                  </a:schemeClr>
                </a:solidFill>
                <a:cs typeface="Arial" pitchFamily="34" charset="0"/>
              </a:rPr>
              <a:t>Get a modern PowerPoint  Presentation that is beautifully designed. I hope and I believe that this Template will your Time.</a:t>
            </a:r>
            <a:endParaRPr lang="ko-KR" altLang="en-US" sz="1200" dirty="0">
              <a:solidFill>
                <a:schemeClr val="tx1">
                  <a:lumMod val="75000"/>
                  <a:lumOff val="25000"/>
                </a:schemeClr>
              </a:solidFill>
              <a:cs typeface="Arial" pitchFamily="34" charset="0"/>
            </a:endParaRPr>
          </a:p>
        </p:txBody>
      </p:sp>
      <p:sp>
        <p:nvSpPr>
          <p:cNvPr id="21" name="TextBox 20">
            <a:extLst>
              <a:ext uri="{FF2B5EF4-FFF2-40B4-BE49-F238E27FC236}">
                <a16:creationId xmlns:a16="http://schemas.microsoft.com/office/drawing/2014/main" id="{1EE322F8-511B-4DE3-937D-02E68CE9117B}"/>
              </a:ext>
            </a:extLst>
          </p:cNvPr>
          <p:cNvSpPr txBox="1"/>
          <p:nvPr/>
        </p:nvSpPr>
        <p:spPr>
          <a:xfrm>
            <a:off x="2625534" y="4591489"/>
            <a:ext cx="1055801" cy="677108"/>
          </a:xfrm>
          <a:prstGeom prst="rect">
            <a:avLst/>
          </a:prstGeom>
          <a:noFill/>
        </p:spPr>
        <p:txBody>
          <a:bodyPr wrap="square" lIns="0" tIns="0" rIns="0" bIns="0" rtlCol="0" anchor="ctr">
            <a:spAutoFit/>
          </a:bodyPr>
          <a:lstStyle/>
          <a:p>
            <a:pPr algn="r"/>
            <a:r>
              <a:rPr lang="en-US" altLang="ko-KR" sz="4400" b="1" dirty="0">
                <a:solidFill>
                  <a:schemeClr val="accent2"/>
                </a:solidFill>
                <a:cs typeface="Arial" pitchFamily="34" charset="0"/>
              </a:rPr>
              <a:t>32</a:t>
            </a:r>
            <a:r>
              <a:rPr lang="en-US" altLang="ko-KR" sz="2400" b="1" dirty="0">
                <a:solidFill>
                  <a:schemeClr val="accent2"/>
                </a:solidFill>
                <a:cs typeface="Arial" pitchFamily="34" charset="0"/>
              </a:rPr>
              <a:t>%</a:t>
            </a:r>
            <a:endParaRPr lang="ko-KR" altLang="en-US" sz="2400" b="1" dirty="0">
              <a:solidFill>
                <a:schemeClr val="accent2"/>
              </a:solidFill>
              <a:cs typeface="Arial" pitchFamily="34" charset="0"/>
            </a:endParaRPr>
          </a:p>
        </p:txBody>
      </p:sp>
      <p:sp>
        <p:nvSpPr>
          <p:cNvPr id="22" name="Rounded Rectangle 10">
            <a:extLst>
              <a:ext uri="{FF2B5EF4-FFF2-40B4-BE49-F238E27FC236}">
                <a16:creationId xmlns:a16="http://schemas.microsoft.com/office/drawing/2014/main" id="{00D1F9E2-A73A-4837-B80F-4477070565C5}"/>
              </a:ext>
            </a:extLst>
          </p:cNvPr>
          <p:cNvSpPr/>
          <p:nvPr/>
        </p:nvSpPr>
        <p:spPr>
          <a:xfrm>
            <a:off x="5074500" y="4137324"/>
            <a:ext cx="281903" cy="373067"/>
          </a:xfrm>
          <a:custGeom>
            <a:avLst/>
            <a:gdLst/>
            <a:ahLst/>
            <a:cxnLst/>
            <a:rect l="l" t="t" r="r" b="b"/>
            <a:pathLst>
              <a:path w="2448272" h="3240000">
                <a:moveTo>
                  <a:pt x="1358676" y="2676152"/>
                </a:moveTo>
                <a:cubicBezTo>
                  <a:pt x="1327753" y="2676152"/>
                  <a:pt x="1302685" y="2701220"/>
                  <a:pt x="1302685" y="2732143"/>
                </a:cubicBezTo>
                <a:lnTo>
                  <a:pt x="1302685" y="2956101"/>
                </a:lnTo>
                <a:cubicBezTo>
                  <a:pt x="1302685" y="2987024"/>
                  <a:pt x="1327753" y="3012092"/>
                  <a:pt x="1358676" y="3012092"/>
                </a:cubicBezTo>
                <a:lnTo>
                  <a:pt x="1582634" y="3012092"/>
                </a:lnTo>
                <a:cubicBezTo>
                  <a:pt x="1613557" y="3012092"/>
                  <a:pt x="1638625" y="2987024"/>
                  <a:pt x="1638625" y="2956101"/>
                </a:cubicBezTo>
                <a:lnTo>
                  <a:pt x="1638625" y="2732143"/>
                </a:lnTo>
                <a:cubicBezTo>
                  <a:pt x="1638625" y="2701220"/>
                  <a:pt x="1613557" y="2676152"/>
                  <a:pt x="1582634" y="2676152"/>
                </a:cubicBezTo>
                <a:close/>
                <a:moveTo>
                  <a:pt x="837062" y="2676152"/>
                </a:moveTo>
                <a:cubicBezTo>
                  <a:pt x="806139" y="2676152"/>
                  <a:pt x="781071" y="2701220"/>
                  <a:pt x="781071" y="2732143"/>
                </a:cubicBezTo>
                <a:lnTo>
                  <a:pt x="781071" y="2956101"/>
                </a:lnTo>
                <a:cubicBezTo>
                  <a:pt x="781071" y="2987024"/>
                  <a:pt x="806139" y="3012092"/>
                  <a:pt x="837062" y="3012092"/>
                </a:cubicBezTo>
                <a:lnTo>
                  <a:pt x="1061020" y="3012092"/>
                </a:lnTo>
                <a:cubicBezTo>
                  <a:pt x="1091943" y="3012092"/>
                  <a:pt x="1117011" y="2987024"/>
                  <a:pt x="1117011" y="2956101"/>
                </a:cubicBezTo>
                <a:lnTo>
                  <a:pt x="1117011" y="2732143"/>
                </a:lnTo>
                <a:cubicBezTo>
                  <a:pt x="1117011" y="2701220"/>
                  <a:pt x="1091943" y="2676152"/>
                  <a:pt x="1061020" y="2676152"/>
                </a:cubicBezTo>
                <a:close/>
                <a:moveTo>
                  <a:pt x="315448" y="2676152"/>
                </a:moveTo>
                <a:cubicBezTo>
                  <a:pt x="284525" y="2676152"/>
                  <a:pt x="259457" y="2701220"/>
                  <a:pt x="259457" y="2732143"/>
                </a:cubicBezTo>
                <a:lnTo>
                  <a:pt x="259457" y="2956101"/>
                </a:lnTo>
                <a:cubicBezTo>
                  <a:pt x="259457" y="2987024"/>
                  <a:pt x="284525" y="3012092"/>
                  <a:pt x="315448" y="3012092"/>
                </a:cubicBezTo>
                <a:lnTo>
                  <a:pt x="539406" y="3012092"/>
                </a:lnTo>
                <a:cubicBezTo>
                  <a:pt x="570329" y="3012092"/>
                  <a:pt x="595397" y="2987024"/>
                  <a:pt x="595397" y="2956101"/>
                </a:cubicBezTo>
                <a:lnTo>
                  <a:pt x="595397" y="2732143"/>
                </a:lnTo>
                <a:cubicBezTo>
                  <a:pt x="595397" y="2701220"/>
                  <a:pt x="570329" y="2676152"/>
                  <a:pt x="539406" y="2676152"/>
                </a:cubicBezTo>
                <a:close/>
                <a:moveTo>
                  <a:pt x="1880291" y="2179832"/>
                </a:moveTo>
                <a:cubicBezTo>
                  <a:pt x="1849368" y="2179832"/>
                  <a:pt x="1824300" y="2204900"/>
                  <a:pt x="1824300" y="2235823"/>
                </a:cubicBezTo>
                <a:lnTo>
                  <a:pt x="1824300" y="2956101"/>
                </a:lnTo>
                <a:cubicBezTo>
                  <a:pt x="1824300" y="2987024"/>
                  <a:pt x="1849368" y="3012092"/>
                  <a:pt x="1880291" y="3012092"/>
                </a:cubicBezTo>
                <a:lnTo>
                  <a:pt x="2104249" y="3012092"/>
                </a:lnTo>
                <a:cubicBezTo>
                  <a:pt x="2135172" y="3012092"/>
                  <a:pt x="2160240" y="2987024"/>
                  <a:pt x="2160240" y="2956101"/>
                </a:cubicBezTo>
                <a:lnTo>
                  <a:pt x="2160240" y="2235823"/>
                </a:lnTo>
                <a:cubicBezTo>
                  <a:pt x="2160240" y="2204900"/>
                  <a:pt x="2135172" y="2179832"/>
                  <a:pt x="2104249" y="2179832"/>
                </a:cubicBezTo>
                <a:close/>
                <a:moveTo>
                  <a:pt x="1358676" y="2179832"/>
                </a:moveTo>
                <a:cubicBezTo>
                  <a:pt x="1327753" y="2179832"/>
                  <a:pt x="1302685" y="2204900"/>
                  <a:pt x="1302685" y="2235823"/>
                </a:cubicBezTo>
                <a:lnTo>
                  <a:pt x="1302685" y="2459781"/>
                </a:lnTo>
                <a:cubicBezTo>
                  <a:pt x="1302685" y="2490704"/>
                  <a:pt x="1327753" y="2515772"/>
                  <a:pt x="1358676" y="2515772"/>
                </a:cubicBezTo>
                <a:lnTo>
                  <a:pt x="1582634" y="2515772"/>
                </a:lnTo>
                <a:cubicBezTo>
                  <a:pt x="1613557" y="2515772"/>
                  <a:pt x="1638625" y="2490704"/>
                  <a:pt x="1638625" y="2459781"/>
                </a:cubicBezTo>
                <a:lnTo>
                  <a:pt x="1638625" y="2235823"/>
                </a:lnTo>
                <a:cubicBezTo>
                  <a:pt x="1638625" y="2204900"/>
                  <a:pt x="1613557" y="2179832"/>
                  <a:pt x="1582634" y="2179832"/>
                </a:cubicBezTo>
                <a:close/>
                <a:moveTo>
                  <a:pt x="837062" y="2179832"/>
                </a:moveTo>
                <a:cubicBezTo>
                  <a:pt x="806139" y="2179832"/>
                  <a:pt x="781071" y="2204900"/>
                  <a:pt x="781071" y="2235823"/>
                </a:cubicBezTo>
                <a:lnTo>
                  <a:pt x="781071" y="2459781"/>
                </a:lnTo>
                <a:cubicBezTo>
                  <a:pt x="781071" y="2490704"/>
                  <a:pt x="806139" y="2515772"/>
                  <a:pt x="837062" y="2515772"/>
                </a:cubicBezTo>
                <a:lnTo>
                  <a:pt x="1061020" y="2515772"/>
                </a:lnTo>
                <a:cubicBezTo>
                  <a:pt x="1091943" y="2515772"/>
                  <a:pt x="1117011" y="2490704"/>
                  <a:pt x="1117011" y="2459781"/>
                </a:cubicBezTo>
                <a:lnTo>
                  <a:pt x="1117011" y="2235823"/>
                </a:lnTo>
                <a:cubicBezTo>
                  <a:pt x="1117011" y="2204900"/>
                  <a:pt x="1091943" y="2179832"/>
                  <a:pt x="1061020" y="2179832"/>
                </a:cubicBezTo>
                <a:close/>
                <a:moveTo>
                  <a:pt x="315448" y="2179832"/>
                </a:moveTo>
                <a:cubicBezTo>
                  <a:pt x="284525" y="2179832"/>
                  <a:pt x="259457" y="2204900"/>
                  <a:pt x="259457" y="2235823"/>
                </a:cubicBezTo>
                <a:lnTo>
                  <a:pt x="259457" y="2459781"/>
                </a:lnTo>
                <a:cubicBezTo>
                  <a:pt x="259457" y="2490704"/>
                  <a:pt x="284525" y="2515772"/>
                  <a:pt x="315448" y="2515772"/>
                </a:cubicBezTo>
                <a:lnTo>
                  <a:pt x="539406" y="2515772"/>
                </a:lnTo>
                <a:cubicBezTo>
                  <a:pt x="570329" y="2515772"/>
                  <a:pt x="595397" y="2490704"/>
                  <a:pt x="595397" y="2459781"/>
                </a:cubicBezTo>
                <a:lnTo>
                  <a:pt x="595397" y="2235823"/>
                </a:lnTo>
                <a:cubicBezTo>
                  <a:pt x="595397" y="2204900"/>
                  <a:pt x="570329" y="2179832"/>
                  <a:pt x="539406" y="2179832"/>
                </a:cubicBezTo>
                <a:close/>
                <a:moveTo>
                  <a:pt x="1880291" y="1683512"/>
                </a:moveTo>
                <a:cubicBezTo>
                  <a:pt x="1849368" y="1683512"/>
                  <a:pt x="1824300" y="1708580"/>
                  <a:pt x="1824300" y="1739503"/>
                </a:cubicBezTo>
                <a:lnTo>
                  <a:pt x="1824300" y="1963461"/>
                </a:lnTo>
                <a:cubicBezTo>
                  <a:pt x="1824300" y="1994384"/>
                  <a:pt x="1849368" y="2019452"/>
                  <a:pt x="1880291" y="2019452"/>
                </a:cubicBezTo>
                <a:lnTo>
                  <a:pt x="2104249" y="2019452"/>
                </a:lnTo>
                <a:cubicBezTo>
                  <a:pt x="2135172" y="2019452"/>
                  <a:pt x="2160240" y="1994384"/>
                  <a:pt x="2160240" y="1963461"/>
                </a:cubicBezTo>
                <a:lnTo>
                  <a:pt x="2160240" y="1739503"/>
                </a:lnTo>
                <a:cubicBezTo>
                  <a:pt x="2160240" y="1708580"/>
                  <a:pt x="2135172" y="1683512"/>
                  <a:pt x="2104249" y="1683512"/>
                </a:cubicBezTo>
                <a:close/>
                <a:moveTo>
                  <a:pt x="1358676" y="1683512"/>
                </a:moveTo>
                <a:cubicBezTo>
                  <a:pt x="1327753" y="1683512"/>
                  <a:pt x="1302685" y="1708580"/>
                  <a:pt x="1302685" y="1739503"/>
                </a:cubicBezTo>
                <a:lnTo>
                  <a:pt x="1302685" y="1963461"/>
                </a:lnTo>
                <a:cubicBezTo>
                  <a:pt x="1302685" y="1994384"/>
                  <a:pt x="1327753" y="2019452"/>
                  <a:pt x="1358676" y="2019452"/>
                </a:cubicBezTo>
                <a:lnTo>
                  <a:pt x="1582634" y="2019452"/>
                </a:lnTo>
                <a:cubicBezTo>
                  <a:pt x="1613557" y="2019452"/>
                  <a:pt x="1638625" y="1994384"/>
                  <a:pt x="1638625" y="1963461"/>
                </a:cubicBezTo>
                <a:lnTo>
                  <a:pt x="1638625" y="1739503"/>
                </a:lnTo>
                <a:cubicBezTo>
                  <a:pt x="1638625" y="1708580"/>
                  <a:pt x="1613557" y="1683512"/>
                  <a:pt x="1582634" y="1683512"/>
                </a:cubicBezTo>
                <a:close/>
                <a:moveTo>
                  <a:pt x="837062" y="1683512"/>
                </a:moveTo>
                <a:cubicBezTo>
                  <a:pt x="806139" y="1683512"/>
                  <a:pt x="781071" y="1708580"/>
                  <a:pt x="781071" y="1739503"/>
                </a:cubicBezTo>
                <a:lnTo>
                  <a:pt x="781071" y="1963461"/>
                </a:lnTo>
                <a:cubicBezTo>
                  <a:pt x="781071" y="1994384"/>
                  <a:pt x="806139" y="2019452"/>
                  <a:pt x="837062" y="2019452"/>
                </a:cubicBezTo>
                <a:lnTo>
                  <a:pt x="1061020" y="2019452"/>
                </a:lnTo>
                <a:cubicBezTo>
                  <a:pt x="1091943" y="2019452"/>
                  <a:pt x="1117011" y="1994384"/>
                  <a:pt x="1117011" y="1963461"/>
                </a:cubicBezTo>
                <a:lnTo>
                  <a:pt x="1117011" y="1739503"/>
                </a:lnTo>
                <a:cubicBezTo>
                  <a:pt x="1117011" y="1708580"/>
                  <a:pt x="1091943" y="1683512"/>
                  <a:pt x="1061020" y="1683512"/>
                </a:cubicBezTo>
                <a:close/>
                <a:moveTo>
                  <a:pt x="315448" y="1683512"/>
                </a:moveTo>
                <a:cubicBezTo>
                  <a:pt x="284525" y="1683512"/>
                  <a:pt x="259457" y="1708580"/>
                  <a:pt x="259457" y="1739503"/>
                </a:cubicBezTo>
                <a:lnTo>
                  <a:pt x="259457" y="1963461"/>
                </a:lnTo>
                <a:cubicBezTo>
                  <a:pt x="259457" y="1994384"/>
                  <a:pt x="284525" y="2019452"/>
                  <a:pt x="315448" y="2019452"/>
                </a:cubicBezTo>
                <a:lnTo>
                  <a:pt x="539406" y="2019452"/>
                </a:lnTo>
                <a:cubicBezTo>
                  <a:pt x="570329" y="2019452"/>
                  <a:pt x="595397" y="1994384"/>
                  <a:pt x="595397" y="1963461"/>
                </a:cubicBezTo>
                <a:lnTo>
                  <a:pt x="595397" y="1739503"/>
                </a:lnTo>
                <a:cubicBezTo>
                  <a:pt x="595397" y="1708580"/>
                  <a:pt x="570329" y="1683512"/>
                  <a:pt x="539406" y="1683512"/>
                </a:cubicBezTo>
                <a:close/>
                <a:moveTo>
                  <a:pt x="1880291" y="1187192"/>
                </a:moveTo>
                <a:cubicBezTo>
                  <a:pt x="1849368" y="1187192"/>
                  <a:pt x="1824300" y="1212260"/>
                  <a:pt x="1824300" y="1243183"/>
                </a:cubicBezTo>
                <a:lnTo>
                  <a:pt x="1824300" y="1467141"/>
                </a:lnTo>
                <a:cubicBezTo>
                  <a:pt x="1824300" y="1498064"/>
                  <a:pt x="1849368" y="1523132"/>
                  <a:pt x="1880291" y="1523132"/>
                </a:cubicBezTo>
                <a:lnTo>
                  <a:pt x="2104249" y="1523132"/>
                </a:lnTo>
                <a:cubicBezTo>
                  <a:pt x="2135172" y="1523132"/>
                  <a:pt x="2160240" y="1498064"/>
                  <a:pt x="2160240" y="1467141"/>
                </a:cubicBezTo>
                <a:lnTo>
                  <a:pt x="2160240" y="1243183"/>
                </a:lnTo>
                <a:cubicBezTo>
                  <a:pt x="2160240" y="1212260"/>
                  <a:pt x="2135172" y="1187192"/>
                  <a:pt x="2104249" y="1187192"/>
                </a:cubicBezTo>
                <a:close/>
                <a:moveTo>
                  <a:pt x="1358676" y="1187192"/>
                </a:moveTo>
                <a:cubicBezTo>
                  <a:pt x="1327753" y="1187192"/>
                  <a:pt x="1302685" y="1212260"/>
                  <a:pt x="1302685" y="1243183"/>
                </a:cubicBezTo>
                <a:lnTo>
                  <a:pt x="1302685" y="1467141"/>
                </a:lnTo>
                <a:cubicBezTo>
                  <a:pt x="1302685" y="1498064"/>
                  <a:pt x="1327753" y="1523132"/>
                  <a:pt x="1358676" y="1523132"/>
                </a:cubicBezTo>
                <a:lnTo>
                  <a:pt x="1582634" y="1523132"/>
                </a:lnTo>
                <a:cubicBezTo>
                  <a:pt x="1613557" y="1523132"/>
                  <a:pt x="1638625" y="1498064"/>
                  <a:pt x="1638625" y="1467141"/>
                </a:cubicBezTo>
                <a:lnTo>
                  <a:pt x="1638625" y="1243183"/>
                </a:lnTo>
                <a:cubicBezTo>
                  <a:pt x="1638625" y="1212260"/>
                  <a:pt x="1613557" y="1187192"/>
                  <a:pt x="1582634" y="1187192"/>
                </a:cubicBezTo>
                <a:close/>
                <a:moveTo>
                  <a:pt x="837062" y="1187192"/>
                </a:moveTo>
                <a:cubicBezTo>
                  <a:pt x="806139" y="1187192"/>
                  <a:pt x="781071" y="1212260"/>
                  <a:pt x="781071" y="1243183"/>
                </a:cubicBezTo>
                <a:lnTo>
                  <a:pt x="781071" y="1467141"/>
                </a:lnTo>
                <a:cubicBezTo>
                  <a:pt x="781071" y="1498064"/>
                  <a:pt x="806139" y="1523132"/>
                  <a:pt x="837062" y="1523132"/>
                </a:cubicBezTo>
                <a:lnTo>
                  <a:pt x="1061020" y="1523132"/>
                </a:lnTo>
                <a:cubicBezTo>
                  <a:pt x="1091943" y="1523132"/>
                  <a:pt x="1117011" y="1498064"/>
                  <a:pt x="1117011" y="1467141"/>
                </a:cubicBezTo>
                <a:lnTo>
                  <a:pt x="1117011" y="1243183"/>
                </a:lnTo>
                <a:cubicBezTo>
                  <a:pt x="1117011" y="1212260"/>
                  <a:pt x="1091943" y="1187192"/>
                  <a:pt x="1061020" y="1187192"/>
                </a:cubicBezTo>
                <a:close/>
                <a:moveTo>
                  <a:pt x="315448" y="1187192"/>
                </a:moveTo>
                <a:cubicBezTo>
                  <a:pt x="284525" y="1187192"/>
                  <a:pt x="259457" y="1212260"/>
                  <a:pt x="259457" y="1243183"/>
                </a:cubicBezTo>
                <a:lnTo>
                  <a:pt x="259457" y="1467141"/>
                </a:lnTo>
                <a:cubicBezTo>
                  <a:pt x="259457" y="1498064"/>
                  <a:pt x="284525" y="1523132"/>
                  <a:pt x="315448" y="1523132"/>
                </a:cubicBezTo>
                <a:lnTo>
                  <a:pt x="539406" y="1523132"/>
                </a:lnTo>
                <a:cubicBezTo>
                  <a:pt x="570329" y="1523132"/>
                  <a:pt x="595397" y="1498064"/>
                  <a:pt x="595397" y="1467141"/>
                </a:cubicBezTo>
                <a:lnTo>
                  <a:pt x="595397" y="1243183"/>
                </a:lnTo>
                <a:cubicBezTo>
                  <a:pt x="595397" y="1212260"/>
                  <a:pt x="570329" y="1187192"/>
                  <a:pt x="539406" y="1187192"/>
                </a:cubicBezTo>
                <a:close/>
                <a:moveTo>
                  <a:pt x="348041" y="163575"/>
                </a:moveTo>
                <a:cubicBezTo>
                  <a:pt x="275130" y="163575"/>
                  <a:pt x="216024" y="222681"/>
                  <a:pt x="216024" y="295592"/>
                </a:cubicBezTo>
                <a:lnTo>
                  <a:pt x="216024" y="823646"/>
                </a:lnTo>
                <a:cubicBezTo>
                  <a:pt x="216024" y="896557"/>
                  <a:pt x="275130" y="955663"/>
                  <a:pt x="348041" y="955663"/>
                </a:cubicBezTo>
                <a:lnTo>
                  <a:pt x="2100231" y="955663"/>
                </a:lnTo>
                <a:cubicBezTo>
                  <a:pt x="2173142" y="955663"/>
                  <a:pt x="2232248" y="896557"/>
                  <a:pt x="2232248" y="823646"/>
                </a:cubicBezTo>
                <a:lnTo>
                  <a:pt x="2232248" y="295592"/>
                </a:lnTo>
                <a:cubicBezTo>
                  <a:pt x="2232248" y="222681"/>
                  <a:pt x="2173142" y="163575"/>
                  <a:pt x="2100231" y="163575"/>
                </a:cubicBezTo>
                <a:close/>
                <a:moveTo>
                  <a:pt x="265172" y="0"/>
                </a:moveTo>
                <a:lnTo>
                  <a:pt x="2183100" y="0"/>
                </a:lnTo>
                <a:cubicBezTo>
                  <a:pt x="2329550" y="0"/>
                  <a:pt x="2448272" y="118722"/>
                  <a:pt x="2448272" y="265172"/>
                </a:cubicBezTo>
                <a:lnTo>
                  <a:pt x="2448272" y="2974828"/>
                </a:lnTo>
                <a:cubicBezTo>
                  <a:pt x="2448272" y="3121278"/>
                  <a:pt x="2329550" y="3240000"/>
                  <a:pt x="2183100" y="3240000"/>
                </a:cubicBezTo>
                <a:lnTo>
                  <a:pt x="265172" y="3240000"/>
                </a:lnTo>
                <a:cubicBezTo>
                  <a:pt x="118722" y="3240000"/>
                  <a:pt x="0" y="3121278"/>
                  <a:pt x="0" y="2974828"/>
                </a:cubicBezTo>
                <a:lnTo>
                  <a:pt x="0" y="265172"/>
                </a:lnTo>
                <a:cubicBezTo>
                  <a:pt x="0" y="118722"/>
                  <a:pt x="118722" y="0"/>
                  <a:pt x="26517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23" name="Rectangle 16">
            <a:extLst>
              <a:ext uri="{FF2B5EF4-FFF2-40B4-BE49-F238E27FC236}">
                <a16:creationId xmlns:a16="http://schemas.microsoft.com/office/drawing/2014/main" id="{0777FD22-77B0-43BA-BC11-0FAA4D0A9F77}"/>
              </a:ext>
            </a:extLst>
          </p:cNvPr>
          <p:cNvSpPr/>
          <p:nvPr/>
        </p:nvSpPr>
        <p:spPr>
          <a:xfrm rot="2700000">
            <a:off x="5267899" y="2386803"/>
            <a:ext cx="294947" cy="528785"/>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24" name="Rounded Rectangle 5">
            <a:extLst>
              <a:ext uri="{FF2B5EF4-FFF2-40B4-BE49-F238E27FC236}">
                <a16:creationId xmlns:a16="http://schemas.microsoft.com/office/drawing/2014/main" id="{8930253F-8ACC-4192-8306-61A411417808}"/>
              </a:ext>
            </a:extLst>
          </p:cNvPr>
          <p:cNvSpPr/>
          <p:nvPr/>
        </p:nvSpPr>
        <p:spPr>
          <a:xfrm flipH="1">
            <a:off x="6837210" y="2728715"/>
            <a:ext cx="434437" cy="358384"/>
          </a:xfrm>
          <a:custGeom>
            <a:avLst/>
            <a:gdLst>
              <a:gd name="connsiteX0" fmla="*/ 1384251 w 3217557"/>
              <a:gd name="connsiteY0" fmla="*/ 661544 h 2702049"/>
              <a:gd name="connsiteX1" fmla="*/ 1574067 w 3217557"/>
              <a:gd name="connsiteY1" fmla="*/ 851360 h 2702049"/>
              <a:gd name="connsiteX2" fmla="*/ 1384251 w 3217557"/>
              <a:gd name="connsiteY2" fmla="*/ 1041176 h 2702049"/>
              <a:gd name="connsiteX3" fmla="*/ 1194435 w 3217557"/>
              <a:gd name="connsiteY3" fmla="*/ 851360 h 2702049"/>
              <a:gd name="connsiteX4" fmla="*/ 1384251 w 3217557"/>
              <a:gd name="connsiteY4" fmla="*/ 661544 h 2702049"/>
              <a:gd name="connsiteX5" fmla="*/ 1993421 w 3217557"/>
              <a:gd name="connsiteY5" fmla="*/ 661544 h 2702049"/>
              <a:gd name="connsiteX6" fmla="*/ 2183237 w 3217557"/>
              <a:gd name="connsiteY6" fmla="*/ 851360 h 2702049"/>
              <a:gd name="connsiteX7" fmla="*/ 1993421 w 3217557"/>
              <a:gd name="connsiteY7" fmla="*/ 1041176 h 2702049"/>
              <a:gd name="connsiteX8" fmla="*/ 1803605 w 3217557"/>
              <a:gd name="connsiteY8" fmla="*/ 851360 h 2702049"/>
              <a:gd name="connsiteX9" fmla="*/ 1993421 w 3217557"/>
              <a:gd name="connsiteY9" fmla="*/ 661544 h 2702049"/>
              <a:gd name="connsiteX10" fmla="*/ 2602591 w 3217557"/>
              <a:gd name="connsiteY10" fmla="*/ 661544 h 2702049"/>
              <a:gd name="connsiteX11" fmla="*/ 2792407 w 3217557"/>
              <a:gd name="connsiteY11" fmla="*/ 851360 h 2702049"/>
              <a:gd name="connsiteX12" fmla="*/ 2602591 w 3217557"/>
              <a:gd name="connsiteY12" fmla="*/ 1041176 h 2702049"/>
              <a:gd name="connsiteX13" fmla="*/ 2412775 w 3217557"/>
              <a:gd name="connsiteY13" fmla="*/ 851360 h 2702049"/>
              <a:gd name="connsiteX14" fmla="*/ 2602591 w 3217557"/>
              <a:gd name="connsiteY14" fmla="*/ 661544 h 2702049"/>
              <a:gd name="connsiteX15" fmla="*/ 677114 w 3217557"/>
              <a:gd name="connsiteY15" fmla="*/ 569491 h 2702049"/>
              <a:gd name="connsiteX16" fmla="*/ 330916 w 3217557"/>
              <a:gd name="connsiteY16" fmla="*/ 569491 h 2702049"/>
              <a:gd name="connsiteX17" fmla="*/ 0 w 3217557"/>
              <a:gd name="connsiteY17" fmla="*/ 900407 h 2702049"/>
              <a:gd name="connsiteX18" fmla="*/ 0 w 3217557"/>
              <a:gd name="connsiteY18" fmla="*/ 1952009 h 2702049"/>
              <a:gd name="connsiteX19" fmla="*/ 330916 w 3217557"/>
              <a:gd name="connsiteY19" fmla="*/ 2282925 h 2702049"/>
              <a:gd name="connsiteX20" fmla="*/ 711670 w 3217557"/>
              <a:gd name="connsiteY20" fmla="*/ 2282925 h 2702049"/>
              <a:gd name="connsiteX21" fmla="*/ 15770 w 3217557"/>
              <a:gd name="connsiteY21" fmla="*/ 2702049 h 2702049"/>
              <a:gd name="connsiteX22" fmla="*/ 1294529 w 3217557"/>
              <a:gd name="connsiteY22" fmla="*/ 2282925 h 2702049"/>
              <a:gd name="connsiteX23" fmla="*/ 2117356 w 3217557"/>
              <a:gd name="connsiteY23" fmla="*/ 2282925 h 2702049"/>
              <a:gd name="connsiteX24" fmla="*/ 2418395 w 3217557"/>
              <a:gd name="connsiteY24" fmla="*/ 2087951 h 2702049"/>
              <a:gd name="connsiteX25" fmla="*/ 1830857 w 3217557"/>
              <a:gd name="connsiteY25" fmla="*/ 1799347 h 2702049"/>
              <a:gd name="connsiteX26" fmla="*/ 1008030 w 3217557"/>
              <a:gd name="connsiteY26" fmla="*/ 1799347 h 2702049"/>
              <a:gd name="connsiteX27" fmla="*/ 677114 w 3217557"/>
              <a:gd name="connsiteY27" fmla="*/ 1468431 h 2702049"/>
              <a:gd name="connsiteX28" fmla="*/ 677114 w 3217557"/>
              <a:gd name="connsiteY28" fmla="*/ 569491 h 2702049"/>
              <a:gd name="connsiteX29" fmla="*/ 2886641 w 3217557"/>
              <a:gd name="connsiteY29" fmla="*/ 0 h 2702049"/>
              <a:gd name="connsiteX30" fmla="*/ 1100201 w 3217557"/>
              <a:gd name="connsiteY30" fmla="*/ 0 h 2702049"/>
              <a:gd name="connsiteX31" fmla="*/ 769285 w 3217557"/>
              <a:gd name="connsiteY31" fmla="*/ 330916 h 2702049"/>
              <a:gd name="connsiteX32" fmla="*/ 769285 w 3217557"/>
              <a:gd name="connsiteY32" fmla="*/ 1382518 h 2702049"/>
              <a:gd name="connsiteX33" fmla="*/ 1100201 w 3217557"/>
              <a:gd name="connsiteY33" fmla="*/ 1713434 h 2702049"/>
              <a:gd name="connsiteX34" fmla="*/ 1923028 w 3217557"/>
              <a:gd name="connsiteY34" fmla="*/ 1713434 h 2702049"/>
              <a:gd name="connsiteX35" fmla="*/ 3078958 w 3217557"/>
              <a:gd name="connsiteY35" fmla="*/ 2077967 h 2702049"/>
              <a:gd name="connsiteX36" fmla="*/ 2505887 w 3217557"/>
              <a:gd name="connsiteY36" fmla="*/ 1713434 h 2702049"/>
              <a:gd name="connsiteX37" fmla="*/ 2886641 w 3217557"/>
              <a:gd name="connsiteY37" fmla="*/ 1713434 h 2702049"/>
              <a:gd name="connsiteX38" fmla="*/ 3217557 w 3217557"/>
              <a:gd name="connsiteY38" fmla="*/ 1382518 h 2702049"/>
              <a:gd name="connsiteX39" fmla="*/ 3217557 w 3217557"/>
              <a:gd name="connsiteY39" fmla="*/ 330916 h 2702049"/>
              <a:gd name="connsiteX40" fmla="*/ 2886641 w 3217557"/>
              <a:gd name="connsiteY40" fmla="*/ 0 h 2702049"/>
              <a:gd name="connsiteX0" fmla="*/ 1384251 w 3217557"/>
              <a:gd name="connsiteY0" fmla="*/ 661544 h 2702049"/>
              <a:gd name="connsiteX1" fmla="*/ 1574067 w 3217557"/>
              <a:gd name="connsiteY1" fmla="*/ 851360 h 2702049"/>
              <a:gd name="connsiteX2" fmla="*/ 1384251 w 3217557"/>
              <a:gd name="connsiteY2" fmla="*/ 1041176 h 2702049"/>
              <a:gd name="connsiteX3" fmla="*/ 1194435 w 3217557"/>
              <a:gd name="connsiteY3" fmla="*/ 851360 h 2702049"/>
              <a:gd name="connsiteX4" fmla="*/ 1384251 w 3217557"/>
              <a:gd name="connsiteY4" fmla="*/ 661544 h 2702049"/>
              <a:gd name="connsiteX5" fmla="*/ 1993421 w 3217557"/>
              <a:gd name="connsiteY5" fmla="*/ 661544 h 2702049"/>
              <a:gd name="connsiteX6" fmla="*/ 2183237 w 3217557"/>
              <a:gd name="connsiteY6" fmla="*/ 851360 h 2702049"/>
              <a:gd name="connsiteX7" fmla="*/ 1993421 w 3217557"/>
              <a:gd name="connsiteY7" fmla="*/ 1041176 h 2702049"/>
              <a:gd name="connsiteX8" fmla="*/ 1803605 w 3217557"/>
              <a:gd name="connsiteY8" fmla="*/ 851360 h 2702049"/>
              <a:gd name="connsiteX9" fmla="*/ 1993421 w 3217557"/>
              <a:gd name="connsiteY9" fmla="*/ 661544 h 2702049"/>
              <a:gd name="connsiteX10" fmla="*/ 2602591 w 3217557"/>
              <a:gd name="connsiteY10" fmla="*/ 661544 h 2702049"/>
              <a:gd name="connsiteX11" fmla="*/ 2792407 w 3217557"/>
              <a:gd name="connsiteY11" fmla="*/ 851360 h 2702049"/>
              <a:gd name="connsiteX12" fmla="*/ 2602591 w 3217557"/>
              <a:gd name="connsiteY12" fmla="*/ 1041176 h 2702049"/>
              <a:gd name="connsiteX13" fmla="*/ 2412775 w 3217557"/>
              <a:gd name="connsiteY13" fmla="*/ 851360 h 2702049"/>
              <a:gd name="connsiteX14" fmla="*/ 2602591 w 3217557"/>
              <a:gd name="connsiteY14" fmla="*/ 661544 h 2702049"/>
              <a:gd name="connsiteX15" fmla="*/ 677114 w 3217557"/>
              <a:gd name="connsiteY15" fmla="*/ 569491 h 2702049"/>
              <a:gd name="connsiteX16" fmla="*/ 330916 w 3217557"/>
              <a:gd name="connsiteY16" fmla="*/ 569491 h 2702049"/>
              <a:gd name="connsiteX17" fmla="*/ 0 w 3217557"/>
              <a:gd name="connsiteY17" fmla="*/ 900407 h 2702049"/>
              <a:gd name="connsiteX18" fmla="*/ 0 w 3217557"/>
              <a:gd name="connsiteY18" fmla="*/ 1952009 h 2702049"/>
              <a:gd name="connsiteX19" fmla="*/ 330916 w 3217557"/>
              <a:gd name="connsiteY19" fmla="*/ 2282925 h 2702049"/>
              <a:gd name="connsiteX20" fmla="*/ 711670 w 3217557"/>
              <a:gd name="connsiteY20" fmla="*/ 2282925 h 2702049"/>
              <a:gd name="connsiteX21" fmla="*/ 15770 w 3217557"/>
              <a:gd name="connsiteY21" fmla="*/ 2702049 h 2702049"/>
              <a:gd name="connsiteX22" fmla="*/ 1294529 w 3217557"/>
              <a:gd name="connsiteY22" fmla="*/ 2282925 h 2702049"/>
              <a:gd name="connsiteX23" fmla="*/ 2117356 w 3217557"/>
              <a:gd name="connsiteY23" fmla="*/ 2282925 h 2702049"/>
              <a:gd name="connsiteX24" fmla="*/ 2418395 w 3217557"/>
              <a:gd name="connsiteY24" fmla="*/ 2087951 h 2702049"/>
              <a:gd name="connsiteX25" fmla="*/ 1830857 w 3217557"/>
              <a:gd name="connsiteY25" fmla="*/ 1799347 h 2702049"/>
              <a:gd name="connsiteX26" fmla="*/ 1008030 w 3217557"/>
              <a:gd name="connsiteY26" fmla="*/ 1799347 h 2702049"/>
              <a:gd name="connsiteX27" fmla="*/ 677114 w 3217557"/>
              <a:gd name="connsiteY27" fmla="*/ 1468431 h 2702049"/>
              <a:gd name="connsiteX28" fmla="*/ 677114 w 3217557"/>
              <a:gd name="connsiteY28" fmla="*/ 569491 h 2702049"/>
              <a:gd name="connsiteX29" fmla="*/ 2886641 w 3217557"/>
              <a:gd name="connsiteY29" fmla="*/ 0 h 2702049"/>
              <a:gd name="connsiteX30" fmla="*/ 1100201 w 3217557"/>
              <a:gd name="connsiteY30" fmla="*/ 0 h 2702049"/>
              <a:gd name="connsiteX31" fmla="*/ 769285 w 3217557"/>
              <a:gd name="connsiteY31" fmla="*/ 330916 h 2702049"/>
              <a:gd name="connsiteX32" fmla="*/ 769285 w 3217557"/>
              <a:gd name="connsiteY32" fmla="*/ 1382518 h 2702049"/>
              <a:gd name="connsiteX33" fmla="*/ 1100201 w 3217557"/>
              <a:gd name="connsiteY33" fmla="*/ 1713434 h 2702049"/>
              <a:gd name="connsiteX34" fmla="*/ 1923028 w 3217557"/>
              <a:gd name="connsiteY34" fmla="*/ 1713434 h 2702049"/>
              <a:gd name="connsiteX35" fmla="*/ 3078958 w 3217557"/>
              <a:gd name="connsiteY35" fmla="*/ 2077967 h 2702049"/>
              <a:gd name="connsiteX36" fmla="*/ 2505887 w 3217557"/>
              <a:gd name="connsiteY36" fmla="*/ 1713434 h 2702049"/>
              <a:gd name="connsiteX37" fmla="*/ 2886641 w 3217557"/>
              <a:gd name="connsiteY37" fmla="*/ 1713434 h 2702049"/>
              <a:gd name="connsiteX38" fmla="*/ 3217557 w 3217557"/>
              <a:gd name="connsiteY38" fmla="*/ 1382518 h 2702049"/>
              <a:gd name="connsiteX39" fmla="*/ 3217557 w 3217557"/>
              <a:gd name="connsiteY39" fmla="*/ 330916 h 2702049"/>
              <a:gd name="connsiteX40" fmla="*/ 2886641 w 3217557"/>
              <a:gd name="connsiteY40" fmla="*/ 0 h 2702049"/>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217557" h="2654282">
                <a:moveTo>
                  <a:pt x="1384251" y="661544"/>
                </a:moveTo>
                <a:cubicBezTo>
                  <a:pt x="1489083" y="661544"/>
                  <a:pt x="1574067" y="746528"/>
                  <a:pt x="1574067" y="851360"/>
                </a:cubicBezTo>
                <a:cubicBezTo>
                  <a:pt x="1574067" y="956192"/>
                  <a:pt x="1489083" y="1041176"/>
                  <a:pt x="1384251" y="1041176"/>
                </a:cubicBezTo>
                <a:cubicBezTo>
                  <a:pt x="1279419" y="1041176"/>
                  <a:pt x="1194435" y="956192"/>
                  <a:pt x="1194435" y="851360"/>
                </a:cubicBezTo>
                <a:cubicBezTo>
                  <a:pt x="1194435" y="746528"/>
                  <a:pt x="1279419" y="661544"/>
                  <a:pt x="1384251" y="661544"/>
                </a:cubicBezTo>
                <a:close/>
                <a:moveTo>
                  <a:pt x="1993421" y="661544"/>
                </a:moveTo>
                <a:cubicBezTo>
                  <a:pt x="2098253" y="661544"/>
                  <a:pt x="2183237" y="746528"/>
                  <a:pt x="2183237" y="851360"/>
                </a:cubicBezTo>
                <a:cubicBezTo>
                  <a:pt x="2183237" y="956192"/>
                  <a:pt x="2098253" y="1041176"/>
                  <a:pt x="1993421" y="1041176"/>
                </a:cubicBezTo>
                <a:cubicBezTo>
                  <a:pt x="1888589" y="1041176"/>
                  <a:pt x="1803605" y="956192"/>
                  <a:pt x="1803605" y="851360"/>
                </a:cubicBezTo>
                <a:cubicBezTo>
                  <a:pt x="1803605" y="746528"/>
                  <a:pt x="1888589" y="661544"/>
                  <a:pt x="1993421" y="661544"/>
                </a:cubicBezTo>
                <a:close/>
                <a:moveTo>
                  <a:pt x="2602591" y="661544"/>
                </a:moveTo>
                <a:cubicBezTo>
                  <a:pt x="2707423" y="661544"/>
                  <a:pt x="2792407" y="746528"/>
                  <a:pt x="2792407" y="851360"/>
                </a:cubicBezTo>
                <a:cubicBezTo>
                  <a:pt x="2792407" y="956192"/>
                  <a:pt x="2707423" y="1041176"/>
                  <a:pt x="2602591" y="1041176"/>
                </a:cubicBezTo>
                <a:cubicBezTo>
                  <a:pt x="2497759" y="1041176"/>
                  <a:pt x="2412775" y="956192"/>
                  <a:pt x="2412775" y="851360"/>
                </a:cubicBezTo>
                <a:cubicBezTo>
                  <a:pt x="2412775" y="746528"/>
                  <a:pt x="2497759" y="661544"/>
                  <a:pt x="2602591" y="661544"/>
                </a:cubicBezTo>
                <a:close/>
                <a:moveTo>
                  <a:pt x="677114" y="569491"/>
                </a:moveTo>
                <a:lnTo>
                  <a:pt x="330916" y="569491"/>
                </a:lnTo>
                <a:cubicBezTo>
                  <a:pt x="148156" y="569491"/>
                  <a:pt x="0" y="717647"/>
                  <a:pt x="0" y="900407"/>
                </a:cubicBezTo>
                <a:lnTo>
                  <a:pt x="0" y="1952009"/>
                </a:lnTo>
                <a:cubicBezTo>
                  <a:pt x="0" y="2134769"/>
                  <a:pt x="148156" y="2282925"/>
                  <a:pt x="330916" y="2282925"/>
                </a:cubicBezTo>
                <a:lnTo>
                  <a:pt x="711670" y="2282925"/>
                </a:lnTo>
                <a:cubicBezTo>
                  <a:pt x="639726" y="2394386"/>
                  <a:pt x="647101" y="2475544"/>
                  <a:pt x="275077" y="2654282"/>
                </a:cubicBezTo>
                <a:cubicBezTo>
                  <a:pt x="900998" y="2583693"/>
                  <a:pt x="998412" y="2552618"/>
                  <a:pt x="1294529" y="2282925"/>
                </a:cubicBezTo>
                <a:lnTo>
                  <a:pt x="2117356" y="2282925"/>
                </a:lnTo>
                <a:cubicBezTo>
                  <a:pt x="2251554" y="2282925"/>
                  <a:pt x="2367095" y="2203043"/>
                  <a:pt x="2418395" y="2087951"/>
                </a:cubicBezTo>
                <a:cubicBezTo>
                  <a:pt x="2205538" y="2022975"/>
                  <a:pt x="2032941" y="1932583"/>
                  <a:pt x="1830857" y="1799347"/>
                </a:cubicBezTo>
                <a:lnTo>
                  <a:pt x="1008030" y="1799347"/>
                </a:lnTo>
                <a:cubicBezTo>
                  <a:pt x="825270" y="1799347"/>
                  <a:pt x="677114" y="1651191"/>
                  <a:pt x="677114" y="1468431"/>
                </a:cubicBezTo>
                <a:lnTo>
                  <a:pt x="677114" y="569491"/>
                </a:lnTo>
                <a:close/>
                <a:moveTo>
                  <a:pt x="2886641" y="0"/>
                </a:moveTo>
                <a:lnTo>
                  <a:pt x="1100201" y="0"/>
                </a:lnTo>
                <a:cubicBezTo>
                  <a:pt x="917441" y="0"/>
                  <a:pt x="769285" y="148156"/>
                  <a:pt x="769285" y="330916"/>
                </a:cubicBezTo>
                <a:lnTo>
                  <a:pt x="769285" y="1382518"/>
                </a:lnTo>
                <a:cubicBezTo>
                  <a:pt x="769285" y="1565278"/>
                  <a:pt x="917441" y="1713434"/>
                  <a:pt x="1100201" y="1713434"/>
                </a:cubicBezTo>
                <a:lnTo>
                  <a:pt x="1923028" y="1713434"/>
                </a:lnTo>
                <a:cubicBezTo>
                  <a:pt x="2301032" y="1962656"/>
                  <a:pt x="2453037" y="2007378"/>
                  <a:pt x="3078958" y="2077967"/>
                </a:cubicBezTo>
                <a:cubicBezTo>
                  <a:pt x="2713759" y="1878758"/>
                  <a:pt x="2673367" y="1899957"/>
                  <a:pt x="2505887" y="1713434"/>
                </a:cubicBezTo>
                <a:lnTo>
                  <a:pt x="2886641" y="1713434"/>
                </a:lnTo>
                <a:cubicBezTo>
                  <a:pt x="3069401" y="1713434"/>
                  <a:pt x="3217557" y="1565278"/>
                  <a:pt x="3217557" y="1382518"/>
                </a:cubicBezTo>
                <a:lnTo>
                  <a:pt x="3217557" y="330916"/>
                </a:lnTo>
                <a:cubicBezTo>
                  <a:pt x="3217557" y="148156"/>
                  <a:pt x="3069401" y="0"/>
                  <a:pt x="288664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25" name="Rectangle 36">
            <a:extLst>
              <a:ext uri="{FF2B5EF4-FFF2-40B4-BE49-F238E27FC236}">
                <a16:creationId xmlns:a16="http://schemas.microsoft.com/office/drawing/2014/main" id="{BA9011B3-302A-4645-9224-407808DED1D3}"/>
              </a:ext>
            </a:extLst>
          </p:cNvPr>
          <p:cNvSpPr/>
          <p:nvPr/>
        </p:nvSpPr>
        <p:spPr>
          <a:xfrm>
            <a:off x="6627473" y="4399090"/>
            <a:ext cx="431872" cy="361010"/>
          </a:xfrm>
          <a:custGeom>
            <a:avLst/>
            <a:gdLst/>
            <a:ahLst/>
            <a:cxnLst/>
            <a:rect l="l" t="t" r="r" b="b"/>
            <a:pathLst>
              <a:path w="3186824" h="2663936">
                <a:moveTo>
                  <a:pt x="2624444" y="2376100"/>
                </a:moveTo>
                <a:lnTo>
                  <a:pt x="2624444" y="2520100"/>
                </a:lnTo>
                <a:lnTo>
                  <a:pt x="2952463" y="2520100"/>
                </a:lnTo>
                <a:lnTo>
                  <a:pt x="2952463" y="2376100"/>
                </a:lnTo>
                <a:close/>
                <a:moveTo>
                  <a:pt x="210911" y="2376100"/>
                </a:moveTo>
                <a:lnTo>
                  <a:pt x="210911" y="2520100"/>
                </a:lnTo>
                <a:lnTo>
                  <a:pt x="538930" y="2520100"/>
                </a:lnTo>
                <a:lnTo>
                  <a:pt x="538930" y="2376100"/>
                </a:lnTo>
                <a:close/>
                <a:moveTo>
                  <a:pt x="2624444" y="2095269"/>
                </a:moveTo>
                <a:lnTo>
                  <a:pt x="2624444" y="2239269"/>
                </a:lnTo>
                <a:lnTo>
                  <a:pt x="2952463" y="2239269"/>
                </a:lnTo>
                <a:lnTo>
                  <a:pt x="2952463" y="2095269"/>
                </a:lnTo>
                <a:close/>
                <a:moveTo>
                  <a:pt x="210911" y="2095269"/>
                </a:moveTo>
                <a:lnTo>
                  <a:pt x="210911" y="2239269"/>
                </a:lnTo>
                <a:lnTo>
                  <a:pt x="538930" y="2239269"/>
                </a:lnTo>
                <a:lnTo>
                  <a:pt x="538930" y="2095269"/>
                </a:lnTo>
                <a:close/>
                <a:moveTo>
                  <a:pt x="2624444" y="1814436"/>
                </a:moveTo>
                <a:lnTo>
                  <a:pt x="2624444" y="1958436"/>
                </a:lnTo>
                <a:lnTo>
                  <a:pt x="2952463" y="1958436"/>
                </a:lnTo>
                <a:lnTo>
                  <a:pt x="2952463" y="1814436"/>
                </a:lnTo>
                <a:close/>
                <a:moveTo>
                  <a:pt x="210911" y="1814436"/>
                </a:moveTo>
                <a:lnTo>
                  <a:pt x="210911" y="1958436"/>
                </a:lnTo>
                <a:lnTo>
                  <a:pt x="538930" y="1958436"/>
                </a:lnTo>
                <a:lnTo>
                  <a:pt x="538930" y="1814436"/>
                </a:lnTo>
                <a:close/>
                <a:moveTo>
                  <a:pt x="2624444" y="1533603"/>
                </a:moveTo>
                <a:lnTo>
                  <a:pt x="2624444" y="1677603"/>
                </a:lnTo>
                <a:lnTo>
                  <a:pt x="2952463" y="1677603"/>
                </a:lnTo>
                <a:lnTo>
                  <a:pt x="2952463" y="1533603"/>
                </a:lnTo>
                <a:close/>
                <a:moveTo>
                  <a:pt x="210911" y="1533603"/>
                </a:moveTo>
                <a:lnTo>
                  <a:pt x="210911" y="1677603"/>
                </a:lnTo>
                <a:lnTo>
                  <a:pt x="538930" y="1677603"/>
                </a:lnTo>
                <a:lnTo>
                  <a:pt x="538930" y="1533603"/>
                </a:lnTo>
                <a:close/>
                <a:moveTo>
                  <a:pt x="2624444" y="1252770"/>
                </a:moveTo>
                <a:lnTo>
                  <a:pt x="2624444" y="1396770"/>
                </a:lnTo>
                <a:lnTo>
                  <a:pt x="2952463" y="1396770"/>
                </a:lnTo>
                <a:lnTo>
                  <a:pt x="2952463" y="1252770"/>
                </a:lnTo>
                <a:close/>
                <a:moveTo>
                  <a:pt x="210911" y="1252770"/>
                </a:moveTo>
                <a:lnTo>
                  <a:pt x="210911" y="1396770"/>
                </a:lnTo>
                <a:lnTo>
                  <a:pt x="538930" y="1396770"/>
                </a:lnTo>
                <a:lnTo>
                  <a:pt x="538930" y="1252770"/>
                </a:lnTo>
                <a:close/>
                <a:moveTo>
                  <a:pt x="2624444" y="971937"/>
                </a:moveTo>
                <a:lnTo>
                  <a:pt x="2624444" y="1115937"/>
                </a:lnTo>
                <a:lnTo>
                  <a:pt x="2952463" y="1115937"/>
                </a:lnTo>
                <a:lnTo>
                  <a:pt x="2952463" y="971937"/>
                </a:lnTo>
                <a:close/>
                <a:moveTo>
                  <a:pt x="210911" y="971937"/>
                </a:moveTo>
                <a:lnTo>
                  <a:pt x="210911" y="1115937"/>
                </a:lnTo>
                <a:lnTo>
                  <a:pt x="538930" y="1115937"/>
                </a:lnTo>
                <a:lnTo>
                  <a:pt x="538930" y="971937"/>
                </a:lnTo>
                <a:close/>
                <a:moveTo>
                  <a:pt x="2624444" y="691104"/>
                </a:moveTo>
                <a:lnTo>
                  <a:pt x="2624444" y="835104"/>
                </a:lnTo>
                <a:lnTo>
                  <a:pt x="2952463" y="835104"/>
                </a:lnTo>
                <a:lnTo>
                  <a:pt x="2952463" y="691104"/>
                </a:lnTo>
                <a:close/>
                <a:moveTo>
                  <a:pt x="210911" y="691104"/>
                </a:moveTo>
                <a:lnTo>
                  <a:pt x="210911" y="835104"/>
                </a:lnTo>
                <a:lnTo>
                  <a:pt x="538930" y="835104"/>
                </a:lnTo>
                <a:lnTo>
                  <a:pt x="538930" y="691104"/>
                </a:lnTo>
                <a:close/>
                <a:moveTo>
                  <a:pt x="988006" y="552354"/>
                </a:moveTo>
                <a:lnTo>
                  <a:pt x="988006" y="2111583"/>
                </a:lnTo>
                <a:lnTo>
                  <a:pt x="2332169" y="1331969"/>
                </a:lnTo>
                <a:close/>
                <a:moveTo>
                  <a:pt x="2624444" y="410271"/>
                </a:moveTo>
                <a:lnTo>
                  <a:pt x="2624444" y="554271"/>
                </a:lnTo>
                <a:lnTo>
                  <a:pt x="2952463" y="554271"/>
                </a:lnTo>
                <a:lnTo>
                  <a:pt x="2952463" y="410271"/>
                </a:lnTo>
                <a:close/>
                <a:moveTo>
                  <a:pt x="210911" y="410271"/>
                </a:moveTo>
                <a:lnTo>
                  <a:pt x="210911" y="554271"/>
                </a:lnTo>
                <a:lnTo>
                  <a:pt x="538930" y="554271"/>
                </a:lnTo>
                <a:lnTo>
                  <a:pt x="538930" y="410271"/>
                </a:lnTo>
                <a:close/>
                <a:moveTo>
                  <a:pt x="2624444" y="129438"/>
                </a:moveTo>
                <a:lnTo>
                  <a:pt x="2624444" y="273438"/>
                </a:lnTo>
                <a:lnTo>
                  <a:pt x="2952463" y="273438"/>
                </a:lnTo>
                <a:lnTo>
                  <a:pt x="2952463" y="129438"/>
                </a:lnTo>
                <a:close/>
                <a:moveTo>
                  <a:pt x="210911" y="129438"/>
                </a:moveTo>
                <a:lnTo>
                  <a:pt x="210911" y="273438"/>
                </a:lnTo>
                <a:lnTo>
                  <a:pt x="538930" y="273438"/>
                </a:lnTo>
                <a:lnTo>
                  <a:pt x="538930" y="129438"/>
                </a:lnTo>
                <a:close/>
                <a:moveTo>
                  <a:pt x="0" y="0"/>
                </a:moveTo>
                <a:lnTo>
                  <a:pt x="3186824" y="0"/>
                </a:lnTo>
                <a:lnTo>
                  <a:pt x="3186824" y="2663936"/>
                </a:lnTo>
                <a:lnTo>
                  <a:pt x="0" y="266393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Tree>
    <p:extLst>
      <p:ext uri="{BB962C8B-B14F-4D97-AF65-F5344CB8AC3E}">
        <p14:creationId xmlns:p14="http://schemas.microsoft.com/office/powerpoint/2010/main" val="223753452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4C07B37-AFD7-49B9-BECD-5BE49C994A84}"/>
              </a:ext>
            </a:extLst>
          </p:cNvPr>
          <p:cNvSpPr/>
          <p:nvPr/>
        </p:nvSpPr>
        <p:spPr>
          <a:xfrm>
            <a:off x="1" y="0"/>
            <a:ext cx="388402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3" name="TextBox 2">
            <a:extLst>
              <a:ext uri="{FF2B5EF4-FFF2-40B4-BE49-F238E27FC236}">
                <a16:creationId xmlns:a16="http://schemas.microsoft.com/office/drawing/2014/main" id="{57F9EEF0-CEBB-4CDC-A8C8-DDA58C38C263}"/>
              </a:ext>
            </a:extLst>
          </p:cNvPr>
          <p:cNvSpPr txBox="1"/>
          <p:nvPr/>
        </p:nvSpPr>
        <p:spPr>
          <a:xfrm>
            <a:off x="741682" y="4182621"/>
            <a:ext cx="2556995" cy="1754326"/>
          </a:xfrm>
          <a:prstGeom prst="rect">
            <a:avLst/>
          </a:prstGeom>
          <a:noFill/>
        </p:spPr>
        <p:txBody>
          <a:bodyPr wrap="square" rtlCol="0">
            <a:spAutoFit/>
          </a:bodyPr>
          <a:lstStyle/>
          <a:p>
            <a:r>
              <a:rPr lang="en-US" altLang="ko-KR" sz="1200" dirty="0">
                <a:solidFill>
                  <a:schemeClr val="bg1"/>
                </a:solidFill>
                <a:latin typeface="Arial" pitchFamily="34" charset="0"/>
                <a:cs typeface="Arial" pitchFamily="34" charset="0"/>
              </a:rPr>
              <a:t>You can simply impress your audience and add a unique zing and appeal to your Presentations. Easy to change colors, photos and Text. Get a modern PowerPoint  Presentation that is beautifully designed. </a:t>
            </a:r>
            <a:r>
              <a:rPr lang="en-US" altLang="ko-KR" sz="1200" dirty="0">
                <a:solidFill>
                  <a:schemeClr val="bg1"/>
                </a:solidFill>
                <a:cs typeface="Arial" pitchFamily="34" charset="0"/>
              </a:rPr>
              <a:t>I hope and I believe that this Template will your Time, Money and Reputation. </a:t>
            </a:r>
            <a:endParaRPr lang="ko-KR" altLang="en-US" sz="1200" dirty="0">
              <a:solidFill>
                <a:schemeClr val="bg1"/>
              </a:solidFill>
              <a:latin typeface="Arial" pitchFamily="34" charset="0"/>
              <a:cs typeface="Arial" pitchFamily="34" charset="0"/>
            </a:endParaRPr>
          </a:p>
        </p:txBody>
      </p:sp>
      <p:grpSp>
        <p:nvGrpSpPr>
          <p:cNvPr id="4" name="Group 3">
            <a:extLst>
              <a:ext uri="{FF2B5EF4-FFF2-40B4-BE49-F238E27FC236}">
                <a16:creationId xmlns:a16="http://schemas.microsoft.com/office/drawing/2014/main" id="{09D82147-27A3-4A09-A194-15C49A1CF4E6}"/>
              </a:ext>
            </a:extLst>
          </p:cNvPr>
          <p:cNvGrpSpPr/>
          <p:nvPr/>
        </p:nvGrpSpPr>
        <p:grpSpPr>
          <a:xfrm>
            <a:off x="4603136" y="1342482"/>
            <a:ext cx="1782210" cy="1292662"/>
            <a:chOff x="3017859" y="4283314"/>
            <a:chExt cx="1870812" cy="1292662"/>
          </a:xfrm>
        </p:grpSpPr>
        <p:sp>
          <p:nvSpPr>
            <p:cNvPr id="5" name="TextBox 4">
              <a:extLst>
                <a:ext uri="{FF2B5EF4-FFF2-40B4-BE49-F238E27FC236}">
                  <a16:creationId xmlns:a16="http://schemas.microsoft.com/office/drawing/2014/main" id="{3906DBAC-7E12-4B2C-B3F1-99CF1BFA1A77}"/>
                </a:ext>
              </a:extLst>
            </p:cNvPr>
            <p:cNvSpPr txBox="1"/>
            <p:nvPr/>
          </p:nvSpPr>
          <p:spPr>
            <a:xfrm>
              <a:off x="3021856" y="4560313"/>
              <a:ext cx="1843923" cy="1015663"/>
            </a:xfrm>
            <a:prstGeom prst="rect">
              <a:avLst/>
            </a:prstGeom>
            <a:noFill/>
          </p:spPr>
          <p:txBody>
            <a:bodyPr wrap="square" rtlCol="0">
              <a:spAutoFit/>
            </a:bodyPr>
            <a:lstStyle/>
            <a:p>
              <a:pPr algn="ctr"/>
              <a:r>
                <a:rPr lang="en-US" altLang="ko-KR" sz="1200" dirty="0">
                  <a:solidFill>
                    <a:schemeClr val="tx1">
                      <a:lumMod val="75000"/>
                      <a:lumOff val="25000"/>
                    </a:schemeClr>
                  </a:solidFill>
                  <a:cs typeface="Arial" pitchFamily="34" charset="0"/>
                </a:rPr>
                <a:t>You can simply impress your audience and add a unique zing and appeal to your Presentations.    </a:t>
              </a:r>
            </a:p>
          </p:txBody>
        </p:sp>
        <p:sp>
          <p:nvSpPr>
            <p:cNvPr id="6" name="TextBox 5">
              <a:extLst>
                <a:ext uri="{FF2B5EF4-FFF2-40B4-BE49-F238E27FC236}">
                  <a16:creationId xmlns:a16="http://schemas.microsoft.com/office/drawing/2014/main" id="{60E99E53-0F6A-49CA-80F9-10AEC5142244}"/>
                </a:ext>
              </a:extLst>
            </p:cNvPr>
            <p:cNvSpPr txBox="1"/>
            <p:nvPr/>
          </p:nvSpPr>
          <p:spPr>
            <a:xfrm>
              <a:off x="3017859" y="4283314"/>
              <a:ext cx="1870812" cy="276999"/>
            </a:xfrm>
            <a:prstGeom prst="rect">
              <a:avLst/>
            </a:prstGeom>
            <a:noFill/>
          </p:spPr>
          <p:txBody>
            <a:bodyPr wrap="square" rtlCol="0">
              <a:spAutoFit/>
            </a:bodyPr>
            <a:lstStyle/>
            <a:p>
              <a:pPr algn="ctr"/>
              <a:r>
                <a:rPr lang="en-US" altLang="ko-KR" sz="1200" b="1" dirty="0">
                  <a:solidFill>
                    <a:schemeClr val="tx1">
                      <a:lumMod val="75000"/>
                      <a:lumOff val="25000"/>
                    </a:schemeClr>
                  </a:solidFill>
                  <a:cs typeface="Arial" pitchFamily="34" charset="0"/>
                </a:rPr>
                <a:t>Your Text Here</a:t>
              </a:r>
              <a:endParaRPr lang="ko-KR" altLang="en-US" sz="1200" b="1" dirty="0">
                <a:solidFill>
                  <a:schemeClr val="tx1">
                    <a:lumMod val="75000"/>
                    <a:lumOff val="25000"/>
                  </a:schemeClr>
                </a:solidFill>
                <a:cs typeface="Arial" pitchFamily="34" charset="0"/>
              </a:endParaRPr>
            </a:p>
          </p:txBody>
        </p:sp>
      </p:grpSp>
      <p:grpSp>
        <p:nvGrpSpPr>
          <p:cNvPr id="7" name="Group 6">
            <a:extLst>
              <a:ext uri="{FF2B5EF4-FFF2-40B4-BE49-F238E27FC236}">
                <a16:creationId xmlns:a16="http://schemas.microsoft.com/office/drawing/2014/main" id="{EFB7EE98-79FC-4596-81B7-FB44D82F9B63}"/>
              </a:ext>
            </a:extLst>
          </p:cNvPr>
          <p:cNvGrpSpPr/>
          <p:nvPr/>
        </p:nvGrpSpPr>
        <p:grpSpPr>
          <a:xfrm>
            <a:off x="7094602" y="1342482"/>
            <a:ext cx="1782210" cy="1292662"/>
            <a:chOff x="2997861" y="4283314"/>
            <a:chExt cx="1870812" cy="1292662"/>
          </a:xfrm>
        </p:grpSpPr>
        <p:sp>
          <p:nvSpPr>
            <p:cNvPr id="8" name="TextBox 7">
              <a:extLst>
                <a:ext uri="{FF2B5EF4-FFF2-40B4-BE49-F238E27FC236}">
                  <a16:creationId xmlns:a16="http://schemas.microsoft.com/office/drawing/2014/main" id="{EE1D8E1E-D0A9-4AAF-87BA-662CDB05709D}"/>
                </a:ext>
              </a:extLst>
            </p:cNvPr>
            <p:cNvSpPr txBox="1"/>
            <p:nvPr/>
          </p:nvSpPr>
          <p:spPr>
            <a:xfrm>
              <a:off x="3021856" y="4560313"/>
              <a:ext cx="1843923" cy="1015663"/>
            </a:xfrm>
            <a:prstGeom prst="rect">
              <a:avLst/>
            </a:prstGeom>
            <a:noFill/>
          </p:spPr>
          <p:txBody>
            <a:bodyPr wrap="square" rtlCol="0">
              <a:spAutoFit/>
            </a:bodyPr>
            <a:lstStyle/>
            <a:p>
              <a:pPr algn="ctr"/>
              <a:r>
                <a:rPr lang="en-US" altLang="ko-KR" sz="1200" dirty="0">
                  <a:solidFill>
                    <a:schemeClr val="tx1">
                      <a:lumMod val="75000"/>
                      <a:lumOff val="25000"/>
                    </a:schemeClr>
                  </a:solidFill>
                  <a:cs typeface="Arial" pitchFamily="34" charset="0"/>
                </a:rPr>
                <a:t>You can simply impress your audience and add a unique zing and appeal to your Presentations.    </a:t>
              </a:r>
            </a:p>
          </p:txBody>
        </p:sp>
        <p:sp>
          <p:nvSpPr>
            <p:cNvPr id="9" name="TextBox 8">
              <a:extLst>
                <a:ext uri="{FF2B5EF4-FFF2-40B4-BE49-F238E27FC236}">
                  <a16:creationId xmlns:a16="http://schemas.microsoft.com/office/drawing/2014/main" id="{69D8F989-F6B7-4AC5-8A72-CC30559A3435}"/>
                </a:ext>
              </a:extLst>
            </p:cNvPr>
            <p:cNvSpPr txBox="1"/>
            <p:nvPr/>
          </p:nvSpPr>
          <p:spPr>
            <a:xfrm>
              <a:off x="2997861" y="4283314"/>
              <a:ext cx="1870812" cy="276999"/>
            </a:xfrm>
            <a:prstGeom prst="rect">
              <a:avLst/>
            </a:prstGeom>
            <a:noFill/>
          </p:spPr>
          <p:txBody>
            <a:bodyPr wrap="square" rtlCol="0">
              <a:spAutoFit/>
            </a:bodyPr>
            <a:lstStyle/>
            <a:p>
              <a:pPr algn="ctr"/>
              <a:r>
                <a:rPr lang="en-US" altLang="ko-KR" sz="1200" b="1" dirty="0">
                  <a:solidFill>
                    <a:schemeClr val="tx1">
                      <a:lumMod val="75000"/>
                      <a:lumOff val="25000"/>
                    </a:schemeClr>
                  </a:solidFill>
                  <a:cs typeface="Arial" pitchFamily="34" charset="0"/>
                </a:rPr>
                <a:t>Your Text Here</a:t>
              </a:r>
              <a:endParaRPr lang="ko-KR" altLang="en-US" sz="1200" b="1" dirty="0">
                <a:solidFill>
                  <a:schemeClr val="tx1">
                    <a:lumMod val="75000"/>
                    <a:lumOff val="25000"/>
                  </a:schemeClr>
                </a:solidFill>
                <a:cs typeface="Arial" pitchFamily="34" charset="0"/>
              </a:endParaRPr>
            </a:p>
          </p:txBody>
        </p:sp>
      </p:grpSp>
      <p:grpSp>
        <p:nvGrpSpPr>
          <p:cNvPr id="10" name="Group 9">
            <a:extLst>
              <a:ext uri="{FF2B5EF4-FFF2-40B4-BE49-F238E27FC236}">
                <a16:creationId xmlns:a16="http://schemas.microsoft.com/office/drawing/2014/main" id="{EB8F91D3-C624-4495-9899-A225DD0579B5}"/>
              </a:ext>
            </a:extLst>
          </p:cNvPr>
          <p:cNvGrpSpPr/>
          <p:nvPr/>
        </p:nvGrpSpPr>
        <p:grpSpPr>
          <a:xfrm>
            <a:off x="9586070" y="1342482"/>
            <a:ext cx="1782210" cy="1292662"/>
            <a:chOff x="3017859" y="4283314"/>
            <a:chExt cx="1870812" cy="1292662"/>
          </a:xfrm>
        </p:grpSpPr>
        <p:sp>
          <p:nvSpPr>
            <p:cNvPr id="11" name="TextBox 10">
              <a:extLst>
                <a:ext uri="{FF2B5EF4-FFF2-40B4-BE49-F238E27FC236}">
                  <a16:creationId xmlns:a16="http://schemas.microsoft.com/office/drawing/2014/main" id="{9641123D-12AC-4C0E-9800-1F3302BFD1B7}"/>
                </a:ext>
              </a:extLst>
            </p:cNvPr>
            <p:cNvSpPr txBox="1"/>
            <p:nvPr/>
          </p:nvSpPr>
          <p:spPr>
            <a:xfrm>
              <a:off x="3021856" y="4560313"/>
              <a:ext cx="1843923" cy="1015663"/>
            </a:xfrm>
            <a:prstGeom prst="rect">
              <a:avLst/>
            </a:prstGeom>
            <a:noFill/>
          </p:spPr>
          <p:txBody>
            <a:bodyPr wrap="square" rtlCol="0">
              <a:spAutoFit/>
            </a:bodyPr>
            <a:lstStyle/>
            <a:p>
              <a:pPr algn="ctr"/>
              <a:r>
                <a:rPr lang="en-US" altLang="ko-KR" sz="1200" dirty="0">
                  <a:solidFill>
                    <a:schemeClr val="tx1">
                      <a:lumMod val="75000"/>
                      <a:lumOff val="25000"/>
                    </a:schemeClr>
                  </a:solidFill>
                  <a:cs typeface="Arial" pitchFamily="34" charset="0"/>
                </a:rPr>
                <a:t>You can simply impress your audience and add a unique zing and appeal to your Presentations.    </a:t>
              </a:r>
            </a:p>
          </p:txBody>
        </p:sp>
        <p:sp>
          <p:nvSpPr>
            <p:cNvPr id="12" name="TextBox 11">
              <a:extLst>
                <a:ext uri="{FF2B5EF4-FFF2-40B4-BE49-F238E27FC236}">
                  <a16:creationId xmlns:a16="http://schemas.microsoft.com/office/drawing/2014/main" id="{F77DD280-19AC-45D0-BFF1-28252242D002}"/>
                </a:ext>
              </a:extLst>
            </p:cNvPr>
            <p:cNvSpPr txBox="1"/>
            <p:nvPr/>
          </p:nvSpPr>
          <p:spPr>
            <a:xfrm>
              <a:off x="3017859" y="4283314"/>
              <a:ext cx="1870812" cy="276999"/>
            </a:xfrm>
            <a:prstGeom prst="rect">
              <a:avLst/>
            </a:prstGeom>
            <a:noFill/>
          </p:spPr>
          <p:txBody>
            <a:bodyPr wrap="square" rtlCol="0">
              <a:spAutoFit/>
            </a:bodyPr>
            <a:lstStyle/>
            <a:p>
              <a:pPr algn="ctr"/>
              <a:r>
                <a:rPr lang="en-US" altLang="ko-KR" sz="1200" b="1" dirty="0">
                  <a:solidFill>
                    <a:schemeClr val="tx1">
                      <a:lumMod val="75000"/>
                      <a:lumOff val="25000"/>
                    </a:schemeClr>
                  </a:solidFill>
                  <a:cs typeface="Arial" pitchFamily="34" charset="0"/>
                </a:rPr>
                <a:t>Your Text Here</a:t>
              </a:r>
              <a:endParaRPr lang="ko-KR" altLang="en-US" sz="1200" b="1" dirty="0">
                <a:solidFill>
                  <a:schemeClr val="tx1">
                    <a:lumMod val="75000"/>
                    <a:lumOff val="25000"/>
                  </a:schemeClr>
                </a:solidFill>
                <a:cs typeface="Arial" pitchFamily="34" charset="0"/>
              </a:endParaRPr>
            </a:p>
          </p:txBody>
        </p:sp>
      </p:grpSp>
      <p:sp>
        <p:nvSpPr>
          <p:cNvPr id="13" name="Oval 12">
            <a:extLst>
              <a:ext uri="{FF2B5EF4-FFF2-40B4-BE49-F238E27FC236}">
                <a16:creationId xmlns:a16="http://schemas.microsoft.com/office/drawing/2014/main" id="{7E749BF1-E160-4440-9181-41524ABF003E}"/>
              </a:ext>
            </a:extLst>
          </p:cNvPr>
          <p:cNvSpPr/>
          <p:nvPr/>
        </p:nvSpPr>
        <p:spPr>
          <a:xfrm>
            <a:off x="7656939" y="536689"/>
            <a:ext cx="657536" cy="65753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4" name="Oval 13">
            <a:extLst>
              <a:ext uri="{FF2B5EF4-FFF2-40B4-BE49-F238E27FC236}">
                <a16:creationId xmlns:a16="http://schemas.microsoft.com/office/drawing/2014/main" id="{EB2E32AE-BFA1-4DF1-8D0C-BD63FD62661B}"/>
              </a:ext>
            </a:extLst>
          </p:cNvPr>
          <p:cNvSpPr/>
          <p:nvPr/>
        </p:nvSpPr>
        <p:spPr>
          <a:xfrm>
            <a:off x="5165472" y="536689"/>
            <a:ext cx="657536" cy="65753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5" name="Oval 14">
            <a:extLst>
              <a:ext uri="{FF2B5EF4-FFF2-40B4-BE49-F238E27FC236}">
                <a16:creationId xmlns:a16="http://schemas.microsoft.com/office/drawing/2014/main" id="{64EF6ED8-37B0-4C87-A4CF-F401F41E8516}"/>
              </a:ext>
            </a:extLst>
          </p:cNvPr>
          <p:cNvSpPr/>
          <p:nvPr/>
        </p:nvSpPr>
        <p:spPr>
          <a:xfrm>
            <a:off x="10148407" y="536689"/>
            <a:ext cx="657536" cy="65753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6" name="TextBox 15">
            <a:extLst>
              <a:ext uri="{FF2B5EF4-FFF2-40B4-BE49-F238E27FC236}">
                <a16:creationId xmlns:a16="http://schemas.microsoft.com/office/drawing/2014/main" id="{368C1782-58AF-4F77-9BEC-2165A39FF511}"/>
              </a:ext>
            </a:extLst>
          </p:cNvPr>
          <p:cNvSpPr txBox="1"/>
          <p:nvPr/>
        </p:nvSpPr>
        <p:spPr>
          <a:xfrm>
            <a:off x="741683" y="659218"/>
            <a:ext cx="2147749" cy="1920526"/>
          </a:xfrm>
          <a:prstGeom prst="rect">
            <a:avLst/>
          </a:prstGeom>
          <a:noFill/>
        </p:spPr>
        <p:txBody>
          <a:bodyPr wrap="square" rtlCol="0">
            <a:spAutoFit/>
          </a:bodyPr>
          <a:lstStyle/>
          <a:p>
            <a:pPr>
              <a:lnSpc>
                <a:spcPct val="90000"/>
              </a:lnSpc>
            </a:pPr>
            <a:r>
              <a:rPr lang="en-US" altLang="ko-KR" sz="4400" dirty="0">
                <a:solidFill>
                  <a:schemeClr val="bg1"/>
                </a:solidFill>
                <a:latin typeface="+mj-lt"/>
                <a:cs typeface="Arial" pitchFamily="34" charset="0"/>
              </a:rPr>
              <a:t>Simple Mobile Style</a:t>
            </a:r>
          </a:p>
        </p:txBody>
      </p:sp>
      <p:sp>
        <p:nvSpPr>
          <p:cNvPr id="17" name="Rectangle 36">
            <a:extLst>
              <a:ext uri="{FF2B5EF4-FFF2-40B4-BE49-F238E27FC236}">
                <a16:creationId xmlns:a16="http://schemas.microsoft.com/office/drawing/2014/main" id="{4D0445D1-A602-45A1-B179-0390855E0D62}"/>
              </a:ext>
            </a:extLst>
          </p:cNvPr>
          <p:cNvSpPr/>
          <p:nvPr/>
        </p:nvSpPr>
        <p:spPr>
          <a:xfrm>
            <a:off x="857109" y="3429001"/>
            <a:ext cx="582023" cy="486525"/>
          </a:xfrm>
          <a:custGeom>
            <a:avLst/>
            <a:gdLst/>
            <a:ahLst/>
            <a:cxnLst/>
            <a:rect l="l" t="t" r="r" b="b"/>
            <a:pathLst>
              <a:path w="3186824" h="2663936">
                <a:moveTo>
                  <a:pt x="2624444" y="2376100"/>
                </a:moveTo>
                <a:lnTo>
                  <a:pt x="2624444" y="2520100"/>
                </a:lnTo>
                <a:lnTo>
                  <a:pt x="2952463" y="2520100"/>
                </a:lnTo>
                <a:lnTo>
                  <a:pt x="2952463" y="2376100"/>
                </a:lnTo>
                <a:close/>
                <a:moveTo>
                  <a:pt x="210911" y="2376100"/>
                </a:moveTo>
                <a:lnTo>
                  <a:pt x="210911" y="2520100"/>
                </a:lnTo>
                <a:lnTo>
                  <a:pt x="538930" y="2520100"/>
                </a:lnTo>
                <a:lnTo>
                  <a:pt x="538930" y="2376100"/>
                </a:lnTo>
                <a:close/>
                <a:moveTo>
                  <a:pt x="2624444" y="2095269"/>
                </a:moveTo>
                <a:lnTo>
                  <a:pt x="2624444" y="2239269"/>
                </a:lnTo>
                <a:lnTo>
                  <a:pt x="2952463" y="2239269"/>
                </a:lnTo>
                <a:lnTo>
                  <a:pt x="2952463" y="2095269"/>
                </a:lnTo>
                <a:close/>
                <a:moveTo>
                  <a:pt x="210911" y="2095269"/>
                </a:moveTo>
                <a:lnTo>
                  <a:pt x="210911" y="2239269"/>
                </a:lnTo>
                <a:lnTo>
                  <a:pt x="538930" y="2239269"/>
                </a:lnTo>
                <a:lnTo>
                  <a:pt x="538930" y="2095269"/>
                </a:lnTo>
                <a:close/>
                <a:moveTo>
                  <a:pt x="2624444" y="1814436"/>
                </a:moveTo>
                <a:lnTo>
                  <a:pt x="2624444" y="1958436"/>
                </a:lnTo>
                <a:lnTo>
                  <a:pt x="2952463" y="1958436"/>
                </a:lnTo>
                <a:lnTo>
                  <a:pt x="2952463" y="1814436"/>
                </a:lnTo>
                <a:close/>
                <a:moveTo>
                  <a:pt x="210911" y="1814436"/>
                </a:moveTo>
                <a:lnTo>
                  <a:pt x="210911" y="1958436"/>
                </a:lnTo>
                <a:lnTo>
                  <a:pt x="538930" y="1958436"/>
                </a:lnTo>
                <a:lnTo>
                  <a:pt x="538930" y="1814436"/>
                </a:lnTo>
                <a:close/>
                <a:moveTo>
                  <a:pt x="2624444" y="1533603"/>
                </a:moveTo>
                <a:lnTo>
                  <a:pt x="2624444" y="1677603"/>
                </a:lnTo>
                <a:lnTo>
                  <a:pt x="2952463" y="1677603"/>
                </a:lnTo>
                <a:lnTo>
                  <a:pt x="2952463" y="1533603"/>
                </a:lnTo>
                <a:close/>
                <a:moveTo>
                  <a:pt x="210911" y="1533603"/>
                </a:moveTo>
                <a:lnTo>
                  <a:pt x="210911" y="1677603"/>
                </a:lnTo>
                <a:lnTo>
                  <a:pt x="538930" y="1677603"/>
                </a:lnTo>
                <a:lnTo>
                  <a:pt x="538930" y="1533603"/>
                </a:lnTo>
                <a:close/>
                <a:moveTo>
                  <a:pt x="2624444" y="1252770"/>
                </a:moveTo>
                <a:lnTo>
                  <a:pt x="2624444" y="1396770"/>
                </a:lnTo>
                <a:lnTo>
                  <a:pt x="2952463" y="1396770"/>
                </a:lnTo>
                <a:lnTo>
                  <a:pt x="2952463" y="1252770"/>
                </a:lnTo>
                <a:close/>
                <a:moveTo>
                  <a:pt x="210911" y="1252770"/>
                </a:moveTo>
                <a:lnTo>
                  <a:pt x="210911" y="1396770"/>
                </a:lnTo>
                <a:lnTo>
                  <a:pt x="538930" y="1396770"/>
                </a:lnTo>
                <a:lnTo>
                  <a:pt x="538930" y="1252770"/>
                </a:lnTo>
                <a:close/>
                <a:moveTo>
                  <a:pt x="2624444" y="971937"/>
                </a:moveTo>
                <a:lnTo>
                  <a:pt x="2624444" y="1115937"/>
                </a:lnTo>
                <a:lnTo>
                  <a:pt x="2952463" y="1115937"/>
                </a:lnTo>
                <a:lnTo>
                  <a:pt x="2952463" y="971937"/>
                </a:lnTo>
                <a:close/>
                <a:moveTo>
                  <a:pt x="210911" y="971937"/>
                </a:moveTo>
                <a:lnTo>
                  <a:pt x="210911" y="1115937"/>
                </a:lnTo>
                <a:lnTo>
                  <a:pt x="538930" y="1115937"/>
                </a:lnTo>
                <a:lnTo>
                  <a:pt x="538930" y="971937"/>
                </a:lnTo>
                <a:close/>
                <a:moveTo>
                  <a:pt x="2624444" y="691104"/>
                </a:moveTo>
                <a:lnTo>
                  <a:pt x="2624444" y="835104"/>
                </a:lnTo>
                <a:lnTo>
                  <a:pt x="2952463" y="835104"/>
                </a:lnTo>
                <a:lnTo>
                  <a:pt x="2952463" y="691104"/>
                </a:lnTo>
                <a:close/>
                <a:moveTo>
                  <a:pt x="210911" y="691104"/>
                </a:moveTo>
                <a:lnTo>
                  <a:pt x="210911" y="835104"/>
                </a:lnTo>
                <a:lnTo>
                  <a:pt x="538930" y="835104"/>
                </a:lnTo>
                <a:lnTo>
                  <a:pt x="538930" y="691104"/>
                </a:lnTo>
                <a:close/>
                <a:moveTo>
                  <a:pt x="988006" y="552354"/>
                </a:moveTo>
                <a:lnTo>
                  <a:pt x="988006" y="2111583"/>
                </a:lnTo>
                <a:lnTo>
                  <a:pt x="2332169" y="1331969"/>
                </a:lnTo>
                <a:close/>
                <a:moveTo>
                  <a:pt x="2624444" y="410271"/>
                </a:moveTo>
                <a:lnTo>
                  <a:pt x="2624444" y="554271"/>
                </a:lnTo>
                <a:lnTo>
                  <a:pt x="2952463" y="554271"/>
                </a:lnTo>
                <a:lnTo>
                  <a:pt x="2952463" y="410271"/>
                </a:lnTo>
                <a:close/>
                <a:moveTo>
                  <a:pt x="210911" y="410271"/>
                </a:moveTo>
                <a:lnTo>
                  <a:pt x="210911" y="554271"/>
                </a:lnTo>
                <a:lnTo>
                  <a:pt x="538930" y="554271"/>
                </a:lnTo>
                <a:lnTo>
                  <a:pt x="538930" y="410271"/>
                </a:lnTo>
                <a:close/>
                <a:moveTo>
                  <a:pt x="2624444" y="129438"/>
                </a:moveTo>
                <a:lnTo>
                  <a:pt x="2624444" y="273438"/>
                </a:lnTo>
                <a:lnTo>
                  <a:pt x="2952463" y="273438"/>
                </a:lnTo>
                <a:lnTo>
                  <a:pt x="2952463" y="129438"/>
                </a:lnTo>
                <a:close/>
                <a:moveTo>
                  <a:pt x="210911" y="129438"/>
                </a:moveTo>
                <a:lnTo>
                  <a:pt x="210911" y="273438"/>
                </a:lnTo>
                <a:lnTo>
                  <a:pt x="538930" y="273438"/>
                </a:lnTo>
                <a:lnTo>
                  <a:pt x="538930" y="129438"/>
                </a:lnTo>
                <a:close/>
                <a:moveTo>
                  <a:pt x="0" y="0"/>
                </a:moveTo>
                <a:lnTo>
                  <a:pt x="3186824" y="0"/>
                </a:lnTo>
                <a:lnTo>
                  <a:pt x="3186824" y="2663936"/>
                </a:lnTo>
                <a:lnTo>
                  <a:pt x="0" y="266393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p>
        </p:txBody>
      </p:sp>
      <p:sp>
        <p:nvSpPr>
          <p:cNvPr id="18" name="Rounded Rectangle 27">
            <a:extLst>
              <a:ext uri="{FF2B5EF4-FFF2-40B4-BE49-F238E27FC236}">
                <a16:creationId xmlns:a16="http://schemas.microsoft.com/office/drawing/2014/main" id="{75536B3A-3589-4AE2-A989-31FB9553B2E7}"/>
              </a:ext>
            </a:extLst>
          </p:cNvPr>
          <p:cNvSpPr/>
          <p:nvPr/>
        </p:nvSpPr>
        <p:spPr>
          <a:xfrm>
            <a:off x="5309927" y="730793"/>
            <a:ext cx="350627" cy="269329"/>
          </a:xfrm>
          <a:custGeom>
            <a:avLst/>
            <a:gdLst/>
            <a:ahLst/>
            <a:cxnLst/>
            <a:rect l="l" t="t" r="r" b="b"/>
            <a:pathLst>
              <a:path w="3186824" h="2447912">
                <a:moveTo>
                  <a:pt x="1917737" y="1021643"/>
                </a:moveTo>
                <a:cubicBezTo>
                  <a:pt x="2188548" y="1021643"/>
                  <a:pt x="2408083" y="1241178"/>
                  <a:pt x="2408083" y="1511989"/>
                </a:cubicBezTo>
                <a:cubicBezTo>
                  <a:pt x="2408083" y="1782800"/>
                  <a:pt x="2188548" y="2002335"/>
                  <a:pt x="1917737" y="2002335"/>
                </a:cubicBezTo>
                <a:cubicBezTo>
                  <a:pt x="1646926" y="2002335"/>
                  <a:pt x="1427391" y="1782800"/>
                  <a:pt x="1427391" y="1511989"/>
                </a:cubicBezTo>
                <a:cubicBezTo>
                  <a:pt x="1427391" y="1241178"/>
                  <a:pt x="1646926" y="1021643"/>
                  <a:pt x="1917737" y="1021643"/>
                </a:cubicBezTo>
                <a:close/>
                <a:moveTo>
                  <a:pt x="1917737" y="827913"/>
                </a:moveTo>
                <a:cubicBezTo>
                  <a:pt x="1539932" y="827913"/>
                  <a:pt x="1233661" y="1134184"/>
                  <a:pt x="1233661" y="1511989"/>
                </a:cubicBezTo>
                <a:cubicBezTo>
                  <a:pt x="1233661" y="1889794"/>
                  <a:pt x="1539932" y="2196065"/>
                  <a:pt x="1917737" y="2196065"/>
                </a:cubicBezTo>
                <a:cubicBezTo>
                  <a:pt x="2295542" y="2196065"/>
                  <a:pt x="2601813" y="1889794"/>
                  <a:pt x="2601813" y="1511989"/>
                </a:cubicBezTo>
                <a:cubicBezTo>
                  <a:pt x="2601813" y="1134184"/>
                  <a:pt x="2295542" y="827913"/>
                  <a:pt x="1917737" y="827913"/>
                </a:cubicBezTo>
                <a:close/>
                <a:moveTo>
                  <a:pt x="1112286" y="675885"/>
                </a:moveTo>
                <a:lnTo>
                  <a:pt x="1112286" y="830188"/>
                </a:lnTo>
                <a:lnTo>
                  <a:pt x="1328310" y="830188"/>
                </a:lnTo>
                <a:lnTo>
                  <a:pt x="1328310" y="675885"/>
                </a:lnTo>
                <a:close/>
                <a:moveTo>
                  <a:pt x="2586084" y="626422"/>
                </a:moveTo>
                <a:lnTo>
                  <a:pt x="2586084" y="830188"/>
                </a:lnTo>
                <a:lnTo>
                  <a:pt x="3001340" y="830188"/>
                </a:lnTo>
                <a:lnTo>
                  <a:pt x="3001340" y="626422"/>
                </a:lnTo>
                <a:close/>
                <a:moveTo>
                  <a:pt x="1593701" y="108218"/>
                </a:moveTo>
                <a:lnTo>
                  <a:pt x="1593701" y="432905"/>
                </a:lnTo>
                <a:lnTo>
                  <a:pt x="2241773" y="432905"/>
                </a:lnTo>
                <a:lnTo>
                  <a:pt x="2241773" y="108218"/>
                </a:lnTo>
                <a:close/>
                <a:moveTo>
                  <a:pt x="1452512" y="0"/>
                </a:moveTo>
                <a:lnTo>
                  <a:pt x="2382963" y="0"/>
                </a:lnTo>
                <a:cubicBezTo>
                  <a:pt x="2433311" y="0"/>
                  <a:pt x="2474127" y="40816"/>
                  <a:pt x="2474127" y="91164"/>
                </a:cubicBezTo>
                <a:lnTo>
                  <a:pt x="2474127" y="432905"/>
                </a:lnTo>
                <a:lnTo>
                  <a:pt x="2933014" y="432905"/>
                </a:lnTo>
                <a:cubicBezTo>
                  <a:pt x="3073189" y="432905"/>
                  <a:pt x="3186824" y="546540"/>
                  <a:pt x="3186824" y="686715"/>
                </a:cubicBezTo>
                <a:lnTo>
                  <a:pt x="3186824" y="2194102"/>
                </a:lnTo>
                <a:cubicBezTo>
                  <a:pt x="3186824" y="2334277"/>
                  <a:pt x="3073189" y="2447912"/>
                  <a:pt x="2933014" y="2447912"/>
                </a:cubicBezTo>
                <a:lnTo>
                  <a:pt x="253810" y="2447912"/>
                </a:lnTo>
                <a:cubicBezTo>
                  <a:pt x="113635" y="2447912"/>
                  <a:pt x="0" y="2334277"/>
                  <a:pt x="0" y="2194102"/>
                </a:cubicBezTo>
                <a:lnTo>
                  <a:pt x="0" y="686715"/>
                </a:lnTo>
                <a:cubicBezTo>
                  <a:pt x="0" y="546540"/>
                  <a:pt x="113635" y="432905"/>
                  <a:pt x="253810" y="432905"/>
                </a:cubicBezTo>
                <a:lnTo>
                  <a:pt x="307082" y="432905"/>
                </a:lnTo>
                <a:lnTo>
                  <a:pt x="307082" y="313169"/>
                </a:lnTo>
                <a:cubicBezTo>
                  <a:pt x="307082" y="287995"/>
                  <a:pt x="327490" y="267587"/>
                  <a:pt x="352664" y="267587"/>
                </a:cubicBezTo>
                <a:lnTo>
                  <a:pt x="817888" y="267587"/>
                </a:lnTo>
                <a:cubicBezTo>
                  <a:pt x="843062" y="267587"/>
                  <a:pt x="863470" y="287995"/>
                  <a:pt x="863470" y="313169"/>
                </a:cubicBezTo>
                <a:lnTo>
                  <a:pt x="863470" y="432905"/>
                </a:lnTo>
                <a:lnTo>
                  <a:pt x="1361348" y="432905"/>
                </a:lnTo>
                <a:lnTo>
                  <a:pt x="1361348" y="91164"/>
                </a:lnTo>
                <a:cubicBezTo>
                  <a:pt x="1361348" y="40816"/>
                  <a:pt x="1402164" y="0"/>
                  <a:pt x="145251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19" name="Rectangle 16">
            <a:extLst>
              <a:ext uri="{FF2B5EF4-FFF2-40B4-BE49-F238E27FC236}">
                <a16:creationId xmlns:a16="http://schemas.microsoft.com/office/drawing/2014/main" id="{DA7F4144-7E4F-4DEE-BF89-4FDE767F9494}"/>
              </a:ext>
            </a:extLst>
          </p:cNvPr>
          <p:cNvSpPr/>
          <p:nvPr/>
        </p:nvSpPr>
        <p:spPr>
          <a:xfrm rot="2700000">
            <a:off x="10362176" y="671176"/>
            <a:ext cx="250429" cy="448973"/>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0" name="Rectangle 9">
            <a:extLst>
              <a:ext uri="{FF2B5EF4-FFF2-40B4-BE49-F238E27FC236}">
                <a16:creationId xmlns:a16="http://schemas.microsoft.com/office/drawing/2014/main" id="{1FFBE6B0-FE0C-41ED-A7D6-FE1437B41B99}"/>
              </a:ext>
            </a:extLst>
          </p:cNvPr>
          <p:cNvSpPr/>
          <p:nvPr/>
        </p:nvSpPr>
        <p:spPr>
          <a:xfrm>
            <a:off x="7806237" y="698192"/>
            <a:ext cx="339147" cy="317472"/>
          </a:xfrm>
          <a:custGeom>
            <a:avLst/>
            <a:gdLst>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2991331 w 3239999"/>
              <a:gd name="connsiteY3" fmla="*/ 2709748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239999" h="3032924">
                <a:moveTo>
                  <a:pt x="1576606" y="2778202"/>
                </a:moveTo>
                <a:cubicBezTo>
                  <a:pt x="1576606" y="2778795"/>
                  <a:pt x="1663394" y="2792670"/>
                  <a:pt x="1663394" y="2778202"/>
                </a:cubicBezTo>
                <a:lnTo>
                  <a:pt x="1663394" y="2776423"/>
                </a:lnTo>
                <a:cubicBezTo>
                  <a:pt x="2185083" y="2605634"/>
                  <a:pt x="2444552" y="2500589"/>
                  <a:pt x="2991331" y="2709748"/>
                </a:cubicBezTo>
                <a:lnTo>
                  <a:pt x="3000856" y="526981"/>
                </a:lnTo>
                <a:lnTo>
                  <a:pt x="2855082" y="526981"/>
                </a:lnTo>
                <a:cubicBezTo>
                  <a:pt x="2857178" y="1175360"/>
                  <a:pt x="2859273" y="1823738"/>
                  <a:pt x="2861369" y="2472117"/>
                </a:cubicBezTo>
                <a:cubicBezTo>
                  <a:pt x="2483869" y="2318121"/>
                  <a:pt x="2052449" y="2439541"/>
                  <a:pt x="1663394" y="2765302"/>
                </a:cubicBezTo>
                <a:lnTo>
                  <a:pt x="1663394" y="526981"/>
                </a:lnTo>
                <a:lnTo>
                  <a:pt x="1663394" y="430441"/>
                </a:lnTo>
                <a:lnTo>
                  <a:pt x="1663394" y="402054"/>
                </a:lnTo>
                <a:cubicBezTo>
                  <a:pt x="1896442" y="149589"/>
                  <a:pt x="2115835" y="2106"/>
                  <a:pt x="2406065" y="22"/>
                </a:cubicBezTo>
                <a:cubicBezTo>
                  <a:pt x="2537987" y="-925"/>
                  <a:pt x="2684544" y="28169"/>
                  <a:pt x="2853673" y="91100"/>
                </a:cubicBezTo>
                <a:cubicBezTo>
                  <a:pt x="2854039" y="204214"/>
                  <a:pt x="2854404" y="317327"/>
                  <a:pt x="2854770" y="430441"/>
                </a:cubicBezTo>
                <a:lnTo>
                  <a:pt x="3120669" y="428517"/>
                </a:lnTo>
                <a:lnTo>
                  <a:pt x="3120669" y="738345"/>
                </a:lnTo>
                <a:lnTo>
                  <a:pt x="3239999" y="738345"/>
                </a:lnTo>
                <a:lnTo>
                  <a:pt x="3239999" y="3032924"/>
                </a:lnTo>
                <a:lnTo>
                  <a:pt x="0" y="3032924"/>
                </a:lnTo>
                <a:lnTo>
                  <a:pt x="0" y="738345"/>
                </a:lnTo>
                <a:lnTo>
                  <a:pt x="102477" y="738345"/>
                </a:lnTo>
                <a:lnTo>
                  <a:pt x="102477" y="428517"/>
                </a:lnTo>
                <a:lnTo>
                  <a:pt x="385229" y="430441"/>
                </a:lnTo>
                <a:cubicBezTo>
                  <a:pt x="385595" y="317327"/>
                  <a:pt x="385960" y="204214"/>
                  <a:pt x="386326" y="91100"/>
                </a:cubicBezTo>
                <a:cubicBezTo>
                  <a:pt x="555455" y="28169"/>
                  <a:pt x="702013" y="-925"/>
                  <a:pt x="833935" y="22"/>
                </a:cubicBezTo>
                <a:cubicBezTo>
                  <a:pt x="1124164" y="2106"/>
                  <a:pt x="1343558" y="149589"/>
                  <a:pt x="1576606" y="402054"/>
                </a:cubicBezTo>
                <a:lnTo>
                  <a:pt x="1576606" y="430441"/>
                </a:lnTo>
                <a:lnTo>
                  <a:pt x="1576606" y="526981"/>
                </a:lnTo>
                <a:lnTo>
                  <a:pt x="1576606" y="2765302"/>
                </a:lnTo>
                <a:cubicBezTo>
                  <a:pt x="1187550" y="2439541"/>
                  <a:pt x="756130" y="2318121"/>
                  <a:pt x="378630" y="2472117"/>
                </a:cubicBezTo>
                <a:lnTo>
                  <a:pt x="384918" y="526981"/>
                </a:lnTo>
                <a:lnTo>
                  <a:pt x="239143" y="526981"/>
                </a:lnTo>
                <a:lnTo>
                  <a:pt x="229618" y="2690698"/>
                </a:lnTo>
                <a:cubicBezTo>
                  <a:pt x="773243" y="2466244"/>
                  <a:pt x="1081748" y="2626096"/>
                  <a:pt x="1576606" y="2776423"/>
                </a:cubicBezTo>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2" name="Picture Placeholder 21">
            <a:extLst>
              <a:ext uri="{FF2B5EF4-FFF2-40B4-BE49-F238E27FC236}">
                <a16:creationId xmlns:a16="http://schemas.microsoft.com/office/drawing/2014/main" id="{88B2860A-6472-4E0C-A372-A9133FB17DF5}"/>
              </a:ext>
            </a:extLst>
          </p:cNvPr>
          <p:cNvSpPr>
            <a:spLocks noGrp="1"/>
          </p:cNvSpPr>
          <p:nvPr>
            <p:ph type="pic" idx="16"/>
          </p:nvPr>
        </p:nvSpPr>
        <p:spPr/>
      </p:sp>
      <p:sp>
        <p:nvSpPr>
          <p:cNvPr id="24" name="Picture Placeholder 23">
            <a:extLst>
              <a:ext uri="{FF2B5EF4-FFF2-40B4-BE49-F238E27FC236}">
                <a16:creationId xmlns:a16="http://schemas.microsoft.com/office/drawing/2014/main" id="{48425D4E-98EB-4752-B7A4-218FB55067BF}"/>
              </a:ext>
            </a:extLst>
          </p:cNvPr>
          <p:cNvSpPr>
            <a:spLocks noGrp="1"/>
          </p:cNvSpPr>
          <p:nvPr>
            <p:ph type="pic" idx="17"/>
          </p:nvPr>
        </p:nvSpPr>
        <p:spPr/>
      </p:sp>
      <p:sp>
        <p:nvSpPr>
          <p:cNvPr id="28" name="Picture Placeholder 27">
            <a:extLst>
              <a:ext uri="{FF2B5EF4-FFF2-40B4-BE49-F238E27FC236}">
                <a16:creationId xmlns:a16="http://schemas.microsoft.com/office/drawing/2014/main" id="{61FD4EE1-957F-44B6-B2AE-F78323CDE452}"/>
              </a:ext>
            </a:extLst>
          </p:cNvPr>
          <p:cNvSpPr>
            <a:spLocks noGrp="1"/>
          </p:cNvSpPr>
          <p:nvPr>
            <p:ph type="pic" idx="18"/>
          </p:nvPr>
        </p:nvSpPr>
        <p:spPr/>
      </p:sp>
    </p:spTree>
    <p:extLst>
      <p:ext uri="{BB962C8B-B14F-4D97-AF65-F5344CB8AC3E}">
        <p14:creationId xmlns:p14="http://schemas.microsoft.com/office/powerpoint/2010/main" val="322366547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dirty="0"/>
              <a:t>Infographic Style</a:t>
            </a:r>
          </a:p>
        </p:txBody>
      </p:sp>
      <p:graphicFrame>
        <p:nvGraphicFramePr>
          <p:cNvPr id="23" name="Table 22">
            <a:extLst>
              <a:ext uri="{FF2B5EF4-FFF2-40B4-BE49-F238E27FC236}">
                <a16:creationId xmlns:a16="http://schemas.microsoft.com/office/drawing/2014/main" id="{DAD944F5-D2EA-45B0-8AE9-B7CB3A827883}"/>
              </a:ext>
            </a:extLst>
          </p:cNvPr>
          <p:cNvGraphicFramePr>
            <a:graphicFrameLocks noGrp="1"/>
          </p:cNvGraphicFramePr>
          <p:nvPr>
            <p:extLst>
              <p:ext uri="{D42A27DB-BD31-4B8C-83A1-F6EECF244321}">
                <p14:modId xmlns:p14="http://schemas.microsoft.com/office/powerpoint/2010/main" val="1265282618"/>
              </p:ext>
            </p:extLst>
          </p:nvPr>
        </p:nvGraphicFramePr>
        <p:xfrm>
          <a:off x="905609" y="1802425"/>
          <a:ext cx="10357337" cy="4264995"/>
        </p:xfrm>
        <a:graphic>
          <a:graphicData uri="http://schemas.openxmlformats.org/drawingml/2006/table">
            <a:tbl>
              <a:tblPr firstRow="1" bandRow="1">
                <a:tableStyleId>{5C22544A-7EE6-4342-B048-85BDC9FD1C3A}</a:tableStyleId>
              </a:tblPr>
              <a:tblGrid>
                <a:gridCol w="3499909">
                  <a:extLst>
                    <a:ext uri="{9D8B030D-6E8A-4147-A177-3AD203B41FA5}">
                      <a16:colId xmlns:a16="http://schemas.microsoft.com/office/drawing/2014/main" val="20000"/>
                    </a:ext>
                  </a:extLst>
                </a:gridCol>
                <a:gridCol w="299240">
                  <a:extLst>
                    <a:ext uri="{9D8B030D-6E8A-4147-A177-3AD203B41FA5}">
                      <a16:colId xmlns:a16="http://schemas.microsoft.com/office/drawing/2014/main" val="20001"/>
                    </a:ext>
                  </a:extLst>
                </a:gridCol>
                <a:gridCol w="3663203">
                  <a:extLst>
                    <a:ext uri="{9D8B030D-6E8A-4147-A177-3AD203B41FA5}">
                      <a16:colId xmlns:a16="http://schemas.microsoft.com/office/drawing/2014/main" val="20002"/>
                    </a:ext>
                  </a:extLst>
                </a:gridCol>
                <a:gridCol w="286355">
                  <a:extLst>
                    <a:ext uri="{9D8B030D-6E8A-4147-A177-3AD203B41FA5}">
                      <a16:colId xmlns:a16="http://schemas.microsoft.com/office/drawing/2014/main" val="20003"/>
                    </a:ext>
                  </a:extLst>
                </a:gridCol>
                <a:gridCol w="2608630">
                  <a:extLst>
                    <a:ext uri="{9D8B030D-6E8A-4147-A177-3AD203B41FA5}">
                      <a16:colId xmlns:a16="http://schemas.microsoft.com/office/drawing/2014/main" val="20004"/>
                    </a:ext>
                  </a:extLst>
                </a:gridCol>
              </a:tblGrid>
              <a:tr h="852999">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400" b="1" dirty="0">
                          <a:solidFill>
                            <a:schemeClr val="bg1"/>
                          </a:solidFill>
                          <a:latin typeface="+mn-lt"/>
                          <a:cs typeface="Arial" pitchFamily="34" charset="0"/>
                        </a:rPr>
                        <a:t>Your Text  Here</a:t>
                      </a:r>
                      <a:endParaRPr lang="ko-KR" altLang="en-US" sz="1400" b="1" dirty="0">
                        <a:solidFill>
                          <a:schemeClr val="bg1"/>
                        </a:solidFill>
                        <a:latin typeface="+mn-lt"/>
                        <a:cs typeface="Arial" pitchFamily="34" charset="0"/>
                      </a:endParaRPr>
                    </a:p>
                  </a:txBody>
                  <a:tcPr anchor="ctr">
                    <a:lnR w="57150" cap="flat" cmpd="sng" algn="ctr">
                      <a:solidFill>
                        <a:schemeClr val="bg1"/>
                      </a:solidFill>
                      <a:prstDash val="solid"/>
                      <a:round/>
                      <a:headEnd type="none" w="med" len="med"/>
                      <a:tailEnd type="none" w="med" len="med"/>
                    </a:lnR>
                    <a:lnT w="57150" cap="flat" cmpd="sng" algn="ctr">
                      <a:noFill/>
                      <a:prstDash val="solid"/>
                      <a:round/>
                      <a:headEnd type="none" w="med" len="med"/>
                      <a:tailEnd type="none" w="med" len="med"/>
                    </a:lnT>
                    <a:lnB w="57150" cap="flat" cmpd="sng" algn="ctr">
                      <a:solidFill>
                        <a:schemeClr val="bg1"/>
                      </a:solidFill>
                      <a:prstDash val="solid"/>
                      <a:round/>
                      <a:headEnd type="none" w="med" len="med"/>
                      <a:tailEnd type="none" w="med" len="med"/>
                    </a:lnB>
                    <a:solidFill>
                      <a:schemeClr val="accent6">
                        <a:alpha val="70000"/>
                      </a:schemeClr>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ko-KR" altLang="en-US" sz="1200" b="0" dirty="0">
                        <a:solidFill>
                          <a:schemeClr val="bg1"/>
                        </a:solidFill>
                        <a:latin typeface="+mn-lt"/>
                        <a:cs typeface="Arial" pitchFamily="34" charset="0"/>
                      </a:endParaRPr>
                    </a:p>
                  </a:txBody>
                  <a:tcPr anchor="ctr">
                    <a:lnL w="57150" cap="flat" cmpd="sng" algn="ctr">
                      <a:solidFill>
                        <a:schemeClr val="bg1"/>
                      </a:solidFill>
                      <a:prstDash val="solid"/>
                      <a:round/>
                      <a:headEnd type="none" w="med" len="med"/>
                      <a:tailEnd type="none" w="med" len="med"/>
                    </a:lnL>
                    <a:lnR w="5715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solidFill>
                        <a:schemeClr val="bg1"/>
                      </a:solidFill>
                      <a:prstDash val="solid"/>
                      <a:round/>
                      <a:headEnd type="none" w="med" len="med"/>
                      <a:tailEnd type="none" w="med" len="med"/>
                    </a:lnB>
                    <a:solidFill>
                      <a:schemeClr val="accent6">
                        <a:alpha val="70000"/>
                      </a:schemeClr>
                    </a:solidFill>
                  </a:tcPr>
                </a:tc>
                <a:tc gridSpan="3">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400" b="1" dirty="0">
                          <a:solidFill>
                            <a:schemeClr val="bg1"/>
                          </a:solidFill>
                          <a:latin typeface="+mn-lt"/>
                          <a:cs typeface="Arial" pitchFamily="34" charset="0"/>
                        </a:rPr>
                        <a:t>Your Text  Here</a:t>
                      </a:r>
                      <a:endParaRPr lang="ko-KR" altLang="en-US" sz="1400" b="1" dirty="0">
                        <a:solidFill>
                          <a:schemeClr val="bg1"/>
                        </a:solidFill>
                        <a:latin typeface="+mn-lt"/>
                        <a:cs typeface="Arial" pitchFamily="34" charset="0"/>
                      </a:endParaRPr>
                    </a:p>
                  </a:txBody>
                  <a:tcPr anchor="ctr">
                    <a:lnL w="57150" cap="flat" cmpd="sng" algn="ctr">
                      <a:noFill/>
                      <a:prstDash val="solid"/>
                      <a:round/>
                      <a:headEnd type="none" w="med" len="med"/>
                      <a:tailEnd type="none" w="med" len="med"/>
                    </a:lnL>
                    <a:lnT w="57150" cap="flat" cmpd="sng" algn="ctr">
                      <a:noFill/>
                      <a:prstDash val="solid"/>
                      <a:round/>
                      <a:headEnd type="none" w="med" len="med"/>
                      <a:tailEnd type="none" w="med" len="med"/>
                    </a:lnT>
                    <a:lnB w="57150" cap="flat" cmpd="sng" algn="ctr">
                      <a:solidFill>
                        <a:schemeClr val="bg1"/>
                      </a:solidFill>
                      <a:prstDash val="solid"/>
                      <a:round/>
                      <a:headEnd type="none" w="med" len="med"/>
                      <a:tailEnd type="none" w="med" len="med"/>
                    </a:lnB>
                    <a:solidFill>
                      <a:schemeClr val="accent6">
                        <a:alpha val="70000"/>
                      </a:schemeClr>
                    </a:solidFill>
                  </a:tcPr>
                </a:tc>
                <a:tc hMerge="1">
                  <a:txBody>
                    <a:bodyPr/>
                    <a:lstStyle/>
                    <a:p>
                      <a:pPr latinLnBrk="1"/>
                      <a:endParaRPr lang="ko-KR" altLang="en-US"/>
                    </a:p>
                  </a:txBody>
                  <a:tcPr/>
                </a:tc>
                <a:tc hMerge="1">
                  <a:txBody>
                    <a:bodyPr/>
                    <a:lstStyle/>
                    <a:p>
                      <a:pPr latinLnBrk="1"/>
                      <a:endParaRPr lang="ko-KR" altLang="en-US" dirty="0"/>
                    </a:p>
                  </a:txBody>
                  <a:tcPr/>
                </a:tc>
                <a:extLst>
                  <a:ext uri="{0D108BD9-81ED-4DB2-BD59-A6C34878D82A}">
                    <a16:rowId xmlns:a16="http://schemas.microsoft.com/office/drawing/2014/main" val="10000"/>
                  </a:ext>
                </a:extLst>
              </a:tr>
              <a:tr h="852999">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400" b="1" dirty="0">
                          <a:solidFill>
                            <a:schemeClr val="bg1"/>
                          </a:solidFill>
                          <a:latin typeface="+mn-lt"/>
                          <a:cs typeface="Arial" pitchFamily="34" charset="0"/>
                        </a:rPr>
                        <a:t>Your Text  Here</a:t>
                      </a:r>
                      <a:endParaRPr lang="ko-KR" altLang="en-US" sz="1400" b="1" dirty="0">
                        <a:solidFill>
                          <a:schemeClr val="bg1"/>
                        </a:solidFill>
                        <a:latin typeface="+mn-lt"/>
                        <a:cs typeface="Arial" pitchFamily="34" charset="0"/>
                      </a:endParaRPr>
                    </a:p>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400" dirty="0">
                          <a:solidFill>
                            <a:schemeClr val="bg1"/>
                          </a:solidFill>
                          <a:latin typeface="+mn-lt"/>
                          <a:cs typeface="Arial" pitchFamily="34" charset="0"/>
                        </a:rPr>
                        <a:t>Contents</a:t>
                      </a:r>
                      <a:endParaRPr lang="ko-KR" altLang="en-US" sz="1400" dirty="0">
                        <a:solidFill>
                          <a:schemeClr val="bg1"/>
                        </a:solidFill>
                        <a:latin typeface="+mn-lt"/>
                        <a:cs typeface="Arial" pitchFamily="34" charset="0"/>
                      </a:endParaRPr>
                    </a:p>
                  </a:txBody>
                  <a:tcPr anchor="ctr">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solidFill>
                      <a:schemeClr val="accent3">
                        <a:alpha val="70000"/>
                      </a:schemeClr>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1200" dirty="0">
                        <a:solidFill>
                          <a:schemeClr val="tx1">
                            <a:lumMod val="75000"/>
                            <a:lumOff val="25000"/>
                          </a:schemeClr>
                        </a:solidFill>
                        <a:latin typeface="+mn-lt"/>
                        <a:cs typeface="Arial" pitchFamily="34" charset="0"/>
                      </a:endParaRPr>
                    </a:p>
                  </a:txBody>
                  <a:tcPr anchor="ctr">
                    <a:lnL w="57150" cap="flat" cmpd="sng" algn="ctr">
                      <a:solidFill>
                        <a:schemeClr val="bg1"/>
                      </a:solidFill>
                      <a:prstDash val="solid"/>
                      <a:round/>
                      <a:headEnd type="none" w="med" len="med"/>
                      <a:tailEnd type="none" w="med" len="med"/>
                    </a:lnL>
                    <a:lnR w="5715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dirty="0">
                          <a:solidFill>
                            <a:schemeClr val="tx1">
                              <a:lumMod val="75000"/>
                              <a:lumOff val="25000"/>
                            </a:schemeClr>
                          </a:solidFill>
                          <a:latin typeface="+mn-lt"/>
                          <a:cs typeface="Arial" pitchFamily="34" charset="0"/>
                        </a:rPr>
                        <a:t>You can simply impress your audience and add a unique zing and appeal to your Presentations. </a:t>
                      </a:r>
                      <a:endParaRPr lang="ko-KR" altLang="en-US" sz="1200" dirty="0">
                        <a:solidFill>
                          <a:schemeClr val="tx1">
                            <a:lumMod val="75000"/>
                            <a:lumOff val="25000"/>
                          </a:schemeClr>
                        </a:solidFill>
                        <a:latin typeface="+mn-lt"/>
                        <a:cs typeface="Arial" pitchFamily="34" charset="0"/>
                      </a:endParaRPr>
                    </a:p>
                  </a:txBody>
                  <a:tcPr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1200" dirty="0">
                        <a:solidFill>
                          <a:schemeClr val="tx1">
                            <a:lumMod val="75000"/>
                            <a:lumOff val="25000"/>
                          </a:schemeClr>
                        </a:solidFill>
                        <a:latin typeface="+mn-lt"/>
                        <a:cs typeface="Arial" pitchFamily="34" charset="0"/>
                      </a:endParaRPr>
                    </a:p>
                  </a:txBody>
                  <a:tcPr anchor="ctr">
                    <a:lnL w="57150" cap="flat" cmpd="sng" algn="ctr">
                      <a:noFill/>
                      <a:prstDash val="solid"/>
                      <a:round/>
                      <a:headEnd type="none" w="med" len="med"/>
                      <a:tailEnd type="none" w="med" len="med"/>
                    </a:lnL>
                    <a:lnT w="57150" cap="flat" cmpd="sng" algn="ctr">
                      <a:solidFill>
                        <a:schemeClr val="bg1"/>
                      </a:solidFill>
                      <a:prstDash val="solid"/>
                      <a:round/>
                      <a:headEnd type="none" w="med" len="med"/>
                      <a:tailEnd type="none" w="med" len="med"/>
                    </a:lnT>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1" dirty="0">
                          <a:solidFill>
                            <a:schemeClr val="accent3"/>
                          </a:solidFill>
                          <a:latin typeface="+mn-lt"/>
                          <a:cs typeface="Arial" pitchFamily="34" charset="0"/>
                        </a:rPr>
                        <a:t>Contents</a:t>
                      </a:r>
                      <a:endParaRPr lang="ko-KR" altLang="en-US" sz="1200" b="1" dirty="0">
                        <a:solidFill>
                          <a:schemeClr val="accent3"/>
                        </a:solidFill>
                        <a:latin typeface="+mn-lt"/>
                        <a:cs typeface="Arial" pitchFamily="34" charset="0"/>
                      </a:endParaRPr>
                    </a:p>
                  </a:txBody>
                  <a:tcPr anchor="ctr">
                    <a:lnT w="57150" cap="flat" cmpd="sng" algn="ctr">
                      <a:solidFill>
                        <a:schemeClr val="bg1"/>
                      </a:solidFill>
                      <a:prstDash val="solid"/>
                      <a:round/>
                      <a:headEnd type="none" w="med" len="med"/>
                      <a:tailEnd type="none" w="med" len="med"/>
                    </a:lnT>
                    <a:solidFill>
                      <a:schemeClr val="bg1"/>
                    </a:solidFill>
                  </a:tcPr>
                </a:tc>
                <a:extLst>
                  <a:ext uri="{0D108BD9-81ED-4DB2-BD59-A6C34878D82A}">
                    <a16:rowId xmlns:a16="http://schemas.microsoft.com/office/drawing/2014/main" val="10001"/>
                  </a:ext>
                </a:extLst>
              </a:tr>
              <a:tr h="852999">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400" b="1" dirty="0">
                          <a:solidFill>
                            <a:schemeClr val="bg1"/>
                          </a:solidFill>
                          <a:latin typeface="+mn-lt"/>
                          <a:cs typeface="Arial" pitchFamily="34" charset="0"/>
                        </a:rPr>
                        <a:t>Your Text  Here</a:t>
                      </a:r>
                      <a:endParaRPr lang="ko-KR" altLang="en-US" sz="1400" b="1" dirty="0">
                        <a:solidFill>
                          <a:schemeClr val="bg1"/>
                        </a:solidFill>
                        <a:latin typeface="+mn-lt"/>
                        <a:cs typeface="Arial" pitchFamily="34" charset="0"/>
                      </a:endParaRPr>
                    </a:p>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400" dirty="0">
                          <a:solidFill>
                            <a:schemeClr val="bg1"/>
                          </a:solidFill>
                          <a:latin typeface="+mn-lt"/>
                          <a:cs typeface="Arial" pitchFamily="34" charset="0"/>
                        </a:rPr>
                        <a:t>Contents</a:t>
                      </a:r>
                      <a:endParaRPr lang="ko-KR" altLang="en-US" sz="1400" dirty="0">
                        <a:solidFill>
                          <a:schemeClr val="bg1"/>
                        </a:solidFill>
                        <a:latin typeface="+mn-lt"/>
                        <a:cs typeface="Arial" pitchFamily="34" charset="0"/>
                      </a:endParaRPr>
                    </a:p>
                  </a:txBody>
                  <a:tcPr anchor="ctr">
                    <a:lnR w="57150" cap="flat" cmpd="sng" algn="ctr">
                      <a:solidFill>
                        <a:schemeClr val="bg1"/>
                      </a:solidFill>
                      <a:prstDash val="solid"/>
                      <a:round/>
                      <a:headEnd type="none" w="med" len="med"/>
                      <a:tailEnd type="none" w="med" len="med"/>
                    </a:lnR>
                    <a:solidFill>
                      <a:schemeClr val="accent2">
                        <a:alpha val="70000"/>
                      </a:schemeClr>
                    </a:solidFill>
                  </a:tcPr>
                </a:tc>
                <a:tc>
                  <a:txBody>
                    <a:bodyPr/>
                    <a:lstStyle/>
                    <a:p>
                      <a:pPr algn="l" latinLnBrk="1"/>
                      <a:endParaRPr lang="ko-KR" altLang="en-US" sz="1200" dirty="0">
                        <a:latin typeface="+mn-lt"/>
                        <a:cs typeface="Arial" pitchFamily="34" charset="0"/>
                      </a:endParaRPr>
                    </a:p>
                  </a:txBody>
                  <a:tcPr anchor="ctr">
                    <a:lnL w="57150" cap="flat" cmpd="sng" algn="ctr">
                      <a:solidFill>
                        <a:schemeClr val="bg1"/>
                      </a:solidFill>
                      <a:prstDash val="solid"/>
                      <a:round/>
                      <a:headEnd type="none" w="med" len="med"/>
                      <a:tailEnd type="none" w="med" len="med"/>
                    </a:lnL>
                    <a:lnR w="57150" cap="flat" cmpd="sng" algn="ctr">
                      <a:noFill/>
                      <a:prstDash val="solid"/>
                      <a:round/>
                      <a:headEnd type="none" w="med" len="med"/>
                      <a:tailEnd type="none" w="med" len="med"/>
                    </a:lnR>
                    <a:solidFill>
                      <a:schemeClr val="bg1">
                        <a:lumMod val="95000"/>
                      </a:schemeClr>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dirty="0">
                          <a:solidFill>
                            <a:schemeClr val="tx1">
                              <a:lumMod val="75000"/>
                              <a:lumOff val="25000"/>
                            </a:schemeClr>
                          </a:solidFill>
                          <a:latin typeface="+mn-lt"/>
                          <a:cs typeface="Arial" pitchFamily="34" charset="0"/>
                        </a:rPr>
                        <a:t>You can simply impress your audience and add a unique zing and appeal to your Presentations. </a:t>
                      </a:r>
                      <a:endParaRPr lang="ko-KR" altLang="en-US" sz="1200" dirty="0">
                        <a:solidFill>
                          <a:schemeClr val="tx1">
                            <a:lumMod val="75000"/>
                            <a:lumOff val="25000"/>
                          </a:schemeClr>
                        </a:solidFill>
                        <a:latin typeface="+mn-lt"/>
                        <a:cs typeface="Arial" pitchFamily="34" charset="0"/>
                      </a:endParaRPr>
                    </a:p>
                  </a:txBody>
                  <a:tcPr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solidFill>
                      <a:schemeClr val="bg1">
                        <a:lumMod val="95000"/>
                      </a:schemeClr>
                    </a:solidFill>
                  </a:tcPr>
                </a:tc>
                <a:tc>
                  <a:txBody>
                    <a:bodyPr/>
                    <a:lstStyle/>
                    <a:p>
                      <a:pPr algn="l" latinLnBrk="1"/>
                      <a:endParaRPr lang="ko-KR" altLang="en-US" sz="1200" dirty="0">
                        <a:latin typeface="+mn-lt"/>
                        <a:cs typeface="Arial" pitchFamily="34" charset="0"/>
                      </a:endParaRPr>
                    </a:p>
                  </a:txBody>
                  <a:tcPr anchor="ctr">
                    <a:lnL w="57150" cap="flat" cmpd="sng" algn="ctr">
                      <a:noFill/>
                      <a:prstDash val="solid"/>
                      <a:round/>
                      <a:headEnd type="none" w="med" len="med"/>
                      <a:tailEnd type="none" w="med" len="med"/>
                    </a:lnL>
                    <a:solidFill>
                      <a:schemeClr val="bg1">
                        <a:lumMod val="95000"/>
                      </a:schemeClr>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1" dirty="0">
                          <a:solidFill>
                            <a:schemeClr val="accent2"/>
                          </a:solidFill>
                          <a:latin typeface="+mn-lt"/>
                          <a:cs typeface="Arial" pitchFamily="34" charset="0"/>
                        </a:rPr>
                        <a:t>Contents</a:t>
                      </a:r>
                      <a:endParaRPr lang="ko-KR" altLang="en-US" sz="1200" b="1" dirty="0">
                        <a:solidFill>
                          <a:schemeClr val="accent2"/>
                        </a:solidFill>
                        <a:latin typeface="+mn-lt"/>
                        <a:cs typeface="Arial" pitchFamily="34" charset="0"/>
                      </a:endParaRPr>
                    </a:p>
                  </a:txBody>
                  <a:tcPr anchor="ctr">
                    <a:solidFill>
                      <a:schemeClr val="bg1">
                        <a:lumMod val="95000"/>
                      </a:schemeClr>
                    </a:solidFill>
                  </a:tcPr>
                </a:tc>
                <a:extLst>
                  <a:ext uri="{0D108BD9-81ED-4DB2-BD59-A6C34878D82A}">
                    <a16:rowId xmlns:a16="http://schemas.microsoft.com/office/drawing/2014/main" val="10002"/>
                  </a:ext>
                </a:extLst>
              </a:tr>
              <a:tr h="852999">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400" b="1" dirty="0">
                          <a:solidFill>
                            <a:schemeClr val="bg1"/>
                          </a:solidFill>
                          <a:latin typeface="+mn-lt"/>
                          <a:cs typeface="Arial" pitchFamily="34" charset="0"/>
                        </a:rPr>
                        <a:t>Your Text  Here</a:t>
                      </a:r>
                      <a:endParaRPr lang="ko-KR" altLang="en-US" sz="1400" b="1" dirty="0">
                        <a:solidFill>
                          <a:schemeClr val="bg1"/>
                        </a:solidFill>
                        <a:latin typeface="+mn-lt"/>
                        <a:cs typeface="Arial" pitchFamily="34" charset="0"/>
                      </a:endParaRPr>
                    </a:p>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400" dirty="0">
                          <a:solidFill>
                            <a:schemeClr val="bg1"/>
                          </a:solidFill>
                          <a:latin typeface="+mn-lt"/>
                          <a:cs typeface="Arial" pitchFamily="34" charset="0"/>
                        </a:rPr>
                        <a:t>Contents</a:t>
                      </a:r>
                      <a:endParaRPr lang="ko-KR" altLang="en-US" sz="1400" dirty="0">
                        <a:solidFill>
                          <a:schemeClr val="bg1"/>
                        </a:solidFill>
                        <a:latin typeface="+mn-lt"/>
                        <a:cs typeface="Arial" pitchFamily="34" charset="0"/>
                      </a:endParaRPr>
                    </a:p>
                  </a:txBody>
                  <a:tcPr anchor="ctr">
                    <a:lnR w="57150" cap="flat" cmpd="sng" algn="ctr">
                      <a:solidFill>
                        <a:schemeClr val="bg1"/>
                      </a:solidFill>
                      <a:prstDash val="solid"/>
                      <a:round/>
                      <a:headEnd type="none" w="med" len="med"/>
                      <a:tailEnd type="none" w="med" len="med"/>
                    </a:lnR>
                    <a:solidFill>
                      <a:schemeClr val="accent1">
                        <a:alpha val="70000"/>
                      </a:schemeClr>
                    </a:solidFill>
                  </a:tcPr>
                </a:tc>
                <a:tc>
                  <a:txBody>
                    <a:bodyPr/>
                    <a:lstStyle/>
                    <a:p>
                      <a:pPr algn="l" latinLnBrk="1"/>
                      <a:endParaRPr lang="ko-KR" altLang="en-US" sz="1200" dirty="0">
                        <a:latin typeface="+mn-lt"/>
                        <a:cs typeface="Arial" pitchFamily="34" charset="0"/>
                      </a:endParaRPr>
                    </a:p>
                  </a:txBody>
                  <a:tcPr anchor="ctr">
                    <a:lnL w="57150" cap="flat" cmpd="sng" algn="ctr">
                      <a:solidFill>
                        <a:schemeClr val="bg1"/>
                      </a:solidFill>
                      <a:prstDash val="solid"/>
                      <a:round/>
                      <a:headEnd type="none" w="med" len="med"/>
                      <a:tailEnd type="none" w="med" len="med"/>
                    </a:lnL>
                    <a:lnR w="57150" cap="flat" cmpd="sng" algn="ctr">
                      <a:noFill/>
                      <a:prstDash val="solid"/>
                      <a:round/>
                      <a:headEnd type="none" w="med" len="med"/>
                      <a:tailEnd type="none" w="med" len="med"/>
                    </a:lnR>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dirty="0">
                          <a:solidFill>
                            <a:schemeClr val="tx1">
                              <a:lumMod val="75000"/>
                              <a:lumOff val="25000"/>
                            </a:schemeClr>
                          </a:solidFill>
                          <a:latin typeface="+mn-lt"/>
                          <a:cs typeface="Arial" pitchFamily="34" charset="0"/>
                        </a:rPr>
                        <a:t>You can simply impress your audience and add a unique zing and appeal to your Presentations. </a:t>
                      </a:r>
                      <a:endParaRPr lang="ko-KR" altLang="en-US" sz="1200" dirty="0">
                        <a:solidFill>
                          <a:schemeClr val="tx1">
                            <a:lumMod val="75000"/>
                            <a:lumOff val="25000"/>
                          </a:schemeClr>
                        </a:solidFill>
                        <a:latin typeface="+mn-lt"/>
                        <a:cs typeface="Arial" pitchFamily="34" charset="0"/>
                      </a:endParaRPr>
                    </a:p>
                  </a:txBody>
                  <a:tcPr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solidFill>
                      <a:schemeClr val="bg1"/>
                    </a:solidFill>
                  </a:tcPr>
                </a:tc>
                <a:tc>
                  <a:txBody>
                    <a:bodyPr/>
                    <a:lstStyle/>
                    <a:p>
                      <a:pPr algn="l" latinLnBrk="1"/>
                      <a:endParaRPr lang="ko-KR" altLang="en-US" sz="1200" dirty="0">
                        <a:latin typeface="+mn-lt"/>
                        <a:cs typeface="Arial" pitchFamily="34" charset="0"/>
                      </a:endParaRPr>
                    </a:p>
                  </a:txBody>
                  <a:tcPr anchor="ctr">
                    <a:lnL w="57150" cap="flat" cmpd="sng" algn="ctr">
                      <a:noFill/>
                      <a:prstDash val="solid"/>
                      <a:round/>
                      <a:headEnd type="none" w="med" len="med"/>
                      <a:tailEnd type="none" w="med" len="med"/>
                    </a:lnL>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1" dirty="0">
                          <a:solidFill>
                            <a:schemeClr val="accent1"/>
                          </a:solidFill>
                          <a:latin typeface="+mn-lt"/>
                          <a:cs typeface="Arial" pitchFamily="34" charset="0"/>
                        </a:rPr>
                        <a:t>Contents</a:t>
                      </a:r>
                      <a:endParaRPr lang="ko-KR" altLang="en-US" sz="1200" b="1" dirty="0">
                        <a:solidFill>
                          <a:schemeClr val="accent1"/>
                        </a:solidFill>
                        <a:latin typeface="+mn-lt"/>
                        <a:cs typeface="Arial" pitchFamily="34" charset="0"/>
                      </a:endParaRPr>
                    </a:p>
                  </a:txBody>
                  <a:tcPr anchor="ctr">
                    <a:solidFill>
                      <a:schemeClr val="bg1"/>
                    </a:solidFill>
                  </a:tcPr>
                </a:tc>
                <a:extLst>
                  <a:ext uri="{0D108BD9-81ED-4DB2-BD59-A6C34878D82A}">
                    <a16:rowId xmlns:a16="http://schemas.microsoft.com/office/drawing/2014/main" val="10003"/>
                  </a:ext>
                </a:extLst>
              </a:tr>
              <a:tr h="852999">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400" b="1" dirty="0">
                          <a:solidFill>
                            <a:schemeClr val="bg1"/>
                          </a:solidFill>
                          <a:latin typeface="+mn-lt"/>
                          <a:cs typeface="Arial" pitchFamily="34" charset="0"/>
                        </a:rPr>
                        <a:t>Your Text  Here</a:t>
                      </a:r>
                      <a:endParaRPr lang="ko-KR" altLang="en-US" sz="1400" b="1" dirty="0">
                        <a:solidFill>
                          <a:schemeClr val="bg1"/>
                        </a:solidFill>
                        <a:latin typeface="+mn-lt"/>
                        <a:cs typeface="Arial" pitchFamily="34" charset="0"/>
                      </a:endParaRPr>
                    </a:p>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400" dirty="0">
                          <a:solidFill>
                            <a:schemeClr val="bg1"/>
                          </a:solidFill>
                          <a:latin typeface="+mn-lt"/>
                          <a:cs typeface="Arial" pitchFamily="34" charset="0"/>
                        </a:rPr>
                        <a:t>Contents</a:t>
                      </a:r>
                      <a:endParaRPr lang="ko-KR" altLang="en-US" sz="1400" dirty="0">
                        <a:solidFill>
                          <a:schemeClr val="bg1"/>
                        </a:solidFill>
                        <a:latin typeface="+mn-lt"/>
                        <a:cs typeface="Arial" pitchFamily="34" charset="0"/>
                      </a:endParaRPr>
                    </a:p>
                  </a:txBody>
                  <a:tcPr anchor="ctr">
                    <a:lnR w="57150" cap="flat" cmpd="sng" algn="ctr">
                      <a:solidFill>
                        <a:schemeClr val="bg1"/>
                      </a:solidFill>
                      <a:prstDash val="solid"/>
                      <a:round/>
                      <a:headEnd type="none" w="med" len="med"/>
                      <a:tailEnd type="none" w="med" len="med"/>
                    </a:lnR>
                    <a:solidFill>
                      <a:schemeClr val="accent4">
                        <a:alpha val="70000"/>
                      </a:schemeClr>
                    </a:solidFill>
                  </a:tcPr>
                </a:tc>
                <a:tc>
                  <a:txBody>
                    <a:bodyPr/>
                    <a:lstStyle/>
                    <a:p>
                      <a:pPr algn="l" latinLnBrk="1"/>
                      <a:endParaRPr lang="ko-KR" altLang="en-US" sz="1200" dirty="0">
                        <a:latin typeface="+mn-lt"/>
                        <a:cs typeface="Arial" pitchFamily="34" charset="0"/>
                      </a:endParaRPr>
                    </a:p>
                  </a:txBody>
                  <a:tcPr anchor="ctr">
                    <a:lnL w="57150" cap="flat" cmpd="sng" algn="ctr">
                      <a:solidFill>
                        <a:schemeClr val="bg1"/>
                      </a:solidFill>
                      <a:prstDash val="solid"/>
                      <a:round/>
                      <a:headEnd type="none" w="med" len="med"/>
                      <a:tailEnd type="none" w="med" len="med"/>
                    </a:lnL>
                    <a:lnR w="57150" cap="flat" cmpd="sng" algn="ctr">
                      <a:noFill/>
                      <a:prstDash val="solid"/>
                      <a:round/>
                      <a:headEnd type="none" w="med" len="med"/>
                      <a:tailEnd type="none" w="med" len="med"/>
                    </a:lnR>
                    <a:solidFill>
                      <a:schemeClr val="bg1">
                        <a:lumMod val="95000"/>
                      </a:schemeClr>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dirty="0">
                          <a:solidFill>
                            <a:schemeClr val="tx1">
                              <a:lumMod val="75000"/>
                              <a:lumOff val="25000"/>
                            </a:schemeClr>
                          </a:solidFill>
                          <a:latin typeface="+mn-lt"/>
                          <a:cs typeface="Arial" pitchFamily="34" charset="0"/>
                        </a:rPr>
                        <a:t>You can simply impress your audience and add a unique zing and appeal to your Presentations. </a:t>
                      </a:r>
                      <a:endParaRPr lang="ko-KR" altLang="en-US" sz="1200" dirty="0">
                        <a:solidFill>
                          <a:schemeClr val="tx1">
                            <a:lumMod val="75000"/>
                            <a:lumOff val="25000"/>
                          </a:schemeClr>
                        </a:solidFill>
                        <a:latin typeface="+mn-lt"/>
                        <a:cs typeface="Arial" pitchFamily="34" charset="0"/>
                      </a:endParaRPr>
                    </a:p>
                  </a:txBody>
                  <a:tcPr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solidFill>
                      <a:schemeClr val="bg1">
                        <a:lumMod val="95000"/>
                      </a:schemeClr>
                    </a:solidFill>
                  </a:tcPr>
                </a:tc>
                <a:tc>
                  <a:txBody>
                    <a:bodyPr/>
                    <a:lstStyle/>
                    <a:p>
                      <a:pPr algn="l" latinLnBrk="1"/>
                      <a:endParaRPr lang="ko-KR" altLang="en-US" sz="1200" dirty="0">
                        <a:latin typeface="+mn-lt"/>
                        <a:cs typeface="Arial" pitchFamily="34" charset="0"/>
                      </a:endParaRPr>
                    </a:p>
                  </a:txBody>
                  <a:tcPr anchor="ctr">
                    <a:lnL w="57150" cap="flat" cmpd="sng" algn="ctr">
                      <a:noFill/>
                      <a:prstDash val="solid"/>
                      <a:round/>
                      <a:headEnd type="none" w="med" len="med"/>
                      <a:tailEnd type="none" w="med" len="med"/>
                    </a:lnL>
                    <a:solidFill>
                      <a:schemeClr val="bg1">
                        <a:lumMod val="95000"/>
                      </a:schemeClr>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1" dirty="0">
                          <a:solidFill>
                            <a:schemeClr val="accent4"/>
                          </a:solidFill>
                          <a:latin typeface="+mn-lt"/>
                          <a:cs typeface="Arial" pitchFamily="34" charset="0"/>
                        </a:rPr>
                        <a:t>Contents</a:t>
                      </a:r>
                      <a:endParaRPr lang="ko-KR" altLang="en-US" sz="1200" b="1" dirty="0">
                        <a:solidFill>
                          <a:schemeClr val="accent4"/>
                        </a:solidFill>
                        <a:latin typeface="+mn-lt"/>
                        <a:cs typeface="Arial" pitchFamily="34" charset="0"/>
                      </a:endParaRPr>
                    </a:p>
                  </a:txBody>
                  <a:tcPr anchor="ctr">
                    <a:solidFill>
                      <a:schemeClr val="bg1">
                        <a:lumMod val="95000"/>
                      </a:schemeClr>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94000877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dirty="0"/>
              <a:t>Infographic Style</a:t>
            </a:r>
          </a:p>
        </p:txBody>
      </p:sp>
      <p:grpSp>
        <p:nvGrpSpPr>
          <p:cNvPr id="3" name="Group 2">
            <a:extLst>
              <a:ext uri="{FF2B5EF4-FFF2-40B4-BE49-F238E27FC236}">
                <a16:creationId xmlns:a16="http://schemas.microsoft.com/office/drawing/2014/main" id="{1D5C8EFF-E60E-40FC-AD17-EFCFB458A2DB}"/>
              </a:ext>
            </a:extLst>
          </p:cNvPr>
          <p:cNvGrpSpPr/>
          <p:nvPr/>
        </p:nvGrpSpPr>
        <p:grpSpPr>
          <a:xfrm>
            <a:off x="4263679" y="2698464"/>
            <a:ext cx="3664645" cy="2411119"/>
            <a:chOff x="3037265" y="3084075"/>
            <a:chExt cx="2158400" cy="1420099"/>
          </a:xfrm>
        </p:grpSpPr>
        <p:grpSp>
          <p:nvGrpSpPr>
            <p:cNvPr id="4" name="Group 3">
              <a:extLst>
                <a:ext uri="{FF2B5EF4-FFF2-40B4-BE49-F238E27FC236}">
                  <a16:creationId xmlns:a16="http://schemas.microsoft.com/office/drawing/2014/main" id="{D8D488C5-D017-486A-BD1B-1816D601EE87}"/>
                </a:ext>
              </a:extLst>
            </p:cNvPr>
            <p:cNvGrpSpPr/>
            <p:nvPr/>
          </p:nvGrpSpPr>
          <p:grpSpPr>
            <a:xfrm>
              <a:off x="3037265" y="3097405"/>
              <a:ext cx="2158400" cy="1400089"/>
              <a:chOff x="3133680" y="3201350"/>
              <a:chExt cx="1998156" cy="1296144"/>
            </a:xfrm>
          </p:grpSpPr>
          <p:sp>
            <p:nvSpPr>
              <p:cNvPr id="13" name="Block Arc 12">
                <a:extLst>
                  <a:ext uri="{FF2B5EF4-FFF2-40B4-BE49-F238E27FC236}">
                    <a16:creationId xmlns:a16="http://schemas.microsoft.com/office/drawing/2014/main" id="{B1D62677-884D-4246-819C-17768A7C2400}"/>
                  </a:ext>
                </a:extLst>
              </p:cNvPr>
              <p:cNvSpPr/>
              <p:nvPr/>
            </p:nvSpPr>
            <p:spPr>
              <a:xfrm rot="16200000">
                <a:off x="3133680" y="3201350"/>
                <a:ext cx="1296144" cy="1296144"/>
              </a:xfrm>
              <a:prstGeom prst="blockArc">
                <a:avLst>
                  <a:gd name="adj1" fmla="val 11982758"/>
                  <a:gd name="adj2" fmla="val 20451208"/>
                  <a:gd name="adj3" fmla="val 2565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solidFill>
                    <a:schemeClr val="tx1"/>
                  </a:solidFill>
                  <a:cs typeface="Arial" pitchFamily="34" charset="0"/>
                </a:endParaRPr>
              </a:p>
            </p:txBody>
          </p:sp>
          <p:sp>
            <p:nvSpPr>
              <p:cNvPr id="14" name="Block Arc 13">
                <a:extLst>
                  <a:ext uri="{FF2B5EF4-FFF2-40B4-BE49-F238E27FC236}">
                    <a16:creationId xmlns:a16="http://schemas.microsoft.com/office/drawing/2014/main" id="{A06E343F-966E-4A30-9DB1-AD3968E7EDD4}"/>
                  </a:ext>
                </a:extLst>
              </p:cNvPr>
              <p:cNvSpPr/>
              <p:nvPr/>
            </p:nvSpPr>
            <p:spPr>
              <a:xfrm rot="5400000">
                <a:off x="3835692" y="3201350"/>
                <a:ext cx="1296144" cy="1296144"/>
              </a:xfrm>
              <a:prstGeom prst="blockArc">
                <a:avLst>
                  <a:gd name="adj1" fmla="val 11982758"/>
                  <a:gd name="adj2" fmla="val 20451208"/>
                  <a:gd name="adj3" fmla="val 2565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cs typeface="Arial" pitchFamily="34" charset="0"/>
                </a:endParaRPr>
              </a:p>
            </p:txBody>
          </p:sp>
        </p:grpSp>
        <p:grpSp>
          <p:nvGrpSpPr>
            <p:cNvPr id="5" name="Group 4">
              <a:extLst>
                <a:ext uri="{FF2B5EF4-FFF2-40B4-BE49-F238E27FC236}">
                  <a16:creationId xmlns:a16="http://schemas.microsoft.com/office/drawing/2014/main" id="{70F7CCDE-3EDA-42C3-8379-249FBD623954}"/>
                </a:ext>
              </a:extLst>
            </p:cNvPr>
            <p:cNvGrpSpPr/>
            <p:nvPr/>
          </p:nvGrpSpPr>
          <p:grpSpPr>
            <a:xfrm rot="5400000">
              <a:off x="3406415" y="3323016"/>
              <a:ext cx="1420099" cy="942218"/>
              <a:chOff x="3209463" y="3353750"/>
              <a:chExt cx="1953537" cy="1296145"/>
            </a:xfrm>
          </p:grpSpPr>
          <p:sp>
            <p:nvSpPr>
              <p:cNvPr id="11" name="Block Arc 10">
                <a:extLst>
                  <a:ext uri="{FF2B5EF4-FFF2-40B4-BE49-F238E27FC236}">
                    <a16:creationId xmlns:a16="http://schemas.microsoft.com/office/drawing/2014/main" id="{2E8A4A14-B4F5-42C8-8B7B-6EEDB9DD6CB1}"/>
                  </a:ext>
                </a:extLst>
              </p:cNvPr>
              <p:cNvSpPr/>
              <p:nvPr/>
            </p:nvSpPr>
            <p:spPr>
              <a:xfrm rot="16200000">
                <a:off x="3209464" y="3353750"/>
                <a:ext cx="1296144" cy="1296145"/>
              </a:xfrm>
              <a:prstGeom prst="blockArc">
                <a:avLst>
                  <a:gd name="adj1" fmla="val 11982758"/>
                  <a:gd name="adj2" fmla="val 20451208"/>
                  <a:gd name="adj3" fmla="val 2565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cs typeface="Arial" pitchFamily="34" charset="0"/>
                </a:endParaRPr>
              </a:p>
            </p:txBody>
          </p:sp>
          <p:sp>
            <p:nvSpPr>
              <p:cNvPr id="12" name="Block Arc 11">
                <a:extLst>
                  <a:ext uri="{FF2B5EF4-FFF2-40B4-BE49-F238E27FC236}">
                    <a16:creationId xmlns:a16="http://schemas.microsoft.com/office/drawing/2014/main" id="{DC571A7C-03B5-4361-8080-B890338B23BE}"/>
                  </a:ext>
                </a:extLst>
              </p:cNvPr>
              <p:cNvSpPr/>
              <p:nvPr/>
            </p:nvSpPr>
            <p:spPr>
              <a:xfrm rot="5400000">
                <a:off x="3866856" y="3353749"/>
                <a:ext cx="1296144" cy="1296145"/>
              </a:xfrm>
              <a:prstGeom prst="blockArc">
                <a:avLst>
                  <a:gd name="adj1" fmla="val 11982758"/>
                  <a:gd name="adj2" fmla="val 20451208"/>
                  <a:gd name="adj3" fmla="val 2565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solidFill>
                    <a:schemeClr val="tx1"/>
                  </a:solidFill>
                  <a:cs typeface="Arial" pitchFamily="34" charset="0"/>
                </a:endParaRPr>
              </a:p>
            </p:txBody>
          </p:sp>
        </p:grpSp>
        <p:grpSp>
          <p:nvGrpSpPr>
            <p:cNvPr id="6" name="Group 5">
              <a:extLst>
                <a:ext uri="{FF2B5EF4-FFF2-40B4-BE49-F238E27FC236}">
                  <a16:creationId xmlns:a16="http://schemas.microsoft.com/office/drawing/2014/main" id="{2323EDEF-6420-41E5-84C4-0BD2469C0208}"/>
                </a:ext>
              </a:extLst>
            </p:cNvPr>
            <p:cNvGrpSpPr/>
            <p:nvPr/>
          </p:nvGrpSpPr>
          <p:grpSpPr>
            <a:xfrm rot="18900000">
              <a:off x="3780436" y="3459428"/>
              <a:ext cx="676037" cy="676035"/>
              <a:chOff x="6131024" y="2986370"/>
              <a:chExt cx="676037" cy="676035"/>
            </a:xfrm>
          </p:grpSpPr>
          <p:sp>
            <p:nvSpPr>
              <p:cNvPr id="7" name="Pie 5">
                <a:extLst>
                  <a:ext uri="{FF2B5EF4-FFF2-40B4-BE49-F238E27FC236}">
                    <a16:creationId xmlns:a16="http://schemas.microsoft.com/office/drawing/2014/main" id="{FE70DB89-6832-4AF9-82DF-B7BD8836F2B3}"/>
                  </a:ext>
                </a:extLst>
              </p:cNvPr>
              <p:cNvSpPr/>
              <p:nvPr/>
            </p:nvSpPr>
            <p:spPr>
              <a:xfrm rot="10800000">
                <a:off x="6131024" y="2986370"/>
                <a:ext cx="673224" cy="673224"/>
              </a:xfrm>
              <a:prstGeom prst="pie">
                <a:avLst>
                  <a:gd name="adj1" fmla="val 0"/>
                  <a:gd name="adj2" fmla="val 5471606"/>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cs typeface="Arial" pitchFamily="34" charset="0"/>
                </a:endParaRPr>
              </a:p>
            </p:txBody>
          </p:sp>
          <p:sp>
            <p:nvSpPr>
              <p:cNvPr id="8" name="Pie 6">
                <a:extLst>
                  <a:ext uri="{FF2B5EF4-FFF2-40B4-BE49-F238E27FC236}">
                    <a16:creationId xmlns:a16="http://schemas.microsoft.com/office/drawing/2014/main" id="{F1C5AC83-048E-431E-8BE8-02EB7E07B029}"/>
                  </a:ext>
                </a:extLst>
              </p:cNvPr>
              <p:cNvSpPr/>
              <p:nvPr/>
            </p:nvSpPr>
            <p:spPr>
              <a:xfrm>
                <a:off x="6131024" y="2986370"/>
                <a:ext cx="673224" cy="673224"/>
              </a:xfrm>
              <a:prstGeom prst="pie">
                <a:avLst>
                  <a:gd name="adj1" fmla="val 0"/>
                  <a:gd name="adj2" fmla="val 5471606"/>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cs typeface="Arial" pitchFamily="34" charset="0"/>
                </a:endParaRPr>
              </a:p>
            </p:txBody>
          </p:sp>
          <p:sp>
            <p:nvSpPr>
              <p:cNvPr id="9" name="Pie 7">
                <a:extLst>
                  <a:ext uri="{FF2B5EF4-FFF2-40B4-BE49-F238E27FC236}">
                    <a16:creationId xmlns:a16="http://schemas.microsoft.com/office/drawing/2014/main" id="{DBC1F418-95DD-47E5-BA12-49ED4B9285BD}"/>
                  </a:ext>
                </a:extLst>
              </p:cNvPr>
              <p:cNvSpPr/>
              <p:nvPr/>
            </p:nvSpPr>
            <p:spPr>
              <a:xfrm rot="5400000">
                <a:off x="6133837" y="2989181"/>
                <a:ext cx="673223" cy="673225"/>
              </a:xfrm>
              <a:prstGeom prst="pie">
                <a:avLst>
                  <a:gd name="adj1" fmla="val 0"/>
                  <a:gd name="adj2" fmla="val 547160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cs typeface="Arial" pitchFamily="34" charset="0"/>
                </a:endParaRPr>
              </a:p>
            </p:txBody>
          </p:sp>
          <p:sp>
            <p:nvSpPr>
              <p:cNvPr id="10" name="Pie 8">
                <a:extLst>
                  <a:ext uri="{FF2B5EF4-FFF2-40B4-BE49-F238E27FC236}">
                    <a16:creationId xmlns:a16="http://schemas.microsoft.com/office/drawing/2014/main" id="{B598C0DF-5AB9-4350-87D9-E88ABA01C239}"/>
                  </a:ext>
                </a:extLst>
              </p:cNvPr>
              <p:cNvSpPr/>
              <p:nvPr/>
            </p:nvSpPr>
            <p:spPr>
              <a:xfrm rot="16200000">
                <a:off x="6133837" y="2989179"/>
                <a:ext cx="673224" cy="673224"/>
              </a:xfrm>
              <a:prstGeom prst="pie">
                <a:avLst>
                  <a:gd name="adj1" fmla="val 0"/>
                  <a:gd name="adj2" fmla="val 5471606"/>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cs typeface="Arial" pitchFamily="34" charset="0"/>
                </a:endParaRPr>
              </a:p>
            </p:txBody>
          </p:sp>
        </p:grpSp>
      </p:grpSp>
      <p:grpSp>
        <p:nvGrpSpPr>
          <p:cNvPr id="15" name="Group 14">
            <a:extLst>
              <a:ext uri="{FF2B5EF4-FFF2-40B4-BE49-F238E27FC236}">
                <a16:creationId xmlns:a16="http://schemas.microsoft.com/office/drawing/2014/main" id="{16663E28-0A8C-4E2F-962B-1A266ADF68BF}"/>
              </a:ext>
            </a:extLst>
          </p:cNvPr>
          <p:cNvGrpSpPr/>
          <p:nvPr/>
        </p:nvGrpSpPr>
        <p:grpSpPr>
          <a:xfrm>
            <a:off x="8064362" y="3261004"/>
            <a:ext cx="3242040" cy="1292662"/>
            <a:chOff x="3017859" y="4283314"/>
            <a:chExt cx="1886852" cy="1292662"/>
          </a:xfrm>
        </p:grpSpPr>
        <p:sp>
          <p:nvSpPr>
            <p:cNvPr id="16" name="TextBox 15">
              <a:extLst>
                <a:ext uri="{FF2B5EF4-FFF2-40B4-BE49-F238E27FC236}">
                  <a16:creationId xmlns:a16="http://schemas.microsoft.com/office/drawing/2014/main" id="{8E4D4CE3-9F58-4EA0-A134-3613CEEDBC94}"/>
                </a:ext>
              </a:extLst>
            </p:cNvPr>
            <p:cNvSpPr txBox="1"/>
            <p:nvPr/>
          </p:nvSpPr>
          <p:spPr>
            <a:xfrm>
              <a:off x="3017859" y="4560313"/>
              <a:ext cx="1886852" cy="1015663"/>
            </a:xfrm>
            <a:prstGeom prst="rect">
              <a:avLst/>
            </a:prstGeom>
            <a:noFill/>
          </p:spPr>
          <p:txBody>
            <a:bodyPr wrap="square" rtlCol="0">
              <a:spAutoFit/>
            </a:bodyPr>
            <a:lstStyle/>
            <a:p>
              <a:pPr algn="ctr"/>
              <a:r>
                <a:rPr lang="en-US" altLang="ko-KR" sz="1200" dirty="0">
                  <a:solidFill>
                    <a:schemeClr val="tx1">
                      <a:lumMod val="65000"/>
                      <a:lumOff val="35000"/>
                    </a:schemeClr>
                  </a:solidFill>
                  <a:cs typeface="Arial" pitchFamily="34" charset="0"/>
                </a:rPr>
                <a:t>You can simply impress your audience and add a unique zing and appeal to your Presentations.  I hope and I believe that this Template will your Time, Money and Reputation.    </a:t>
              </a:r>
              <a:endParaRPr lang="ko-KR" altLang="en-US" sz="1200" dirty="0">
                <a:solidFill>
                  <a:schemeClr val="tx1">
                    <a:lumMod val="65000"/>
                    <a:lumOff val="35000"/>
                  </a:schemeClr>
                </a:solidFill>
                <a:cs typeface="Arial" pitchFamily="34" charset="0"/>
              </a:endParaRPr>
            </a:p>
          </p:txBody>
        </p:sp>
        <p:sp>
          <p:nvSpPr>
            <p:cNvPr id="17" name="TextBox 16">
              <a:extLst>
                <a:ext uri="{FF2B5EF4-FFF2-40B4-BE49-F238E27FC236}">
                  <a16:creationId xmlns:a16="http://schemas.microsoft.com/office/drawing/2014/main" id="{2CCAC556-5A66-4FC7-BCC7-6BE87DDC1DE5}"/>
                </a:ext>
              </a:extLst>
            </p:cNvPr>
            <p:cNvSpPr txBox="1"/>
            <p:nvPr/>
          </p:nvSpPr>
          <p:spPr>
            <a:xfrm>
              <a:off x="3017859" y="4283314"/>
              <a:ext cx="1886852" cy="276999"/>
            </a:xfrm>
            <a:prstGeom prst="rect">
              <a:avLst/>
            </a:prstGeom>
            <a:noFill/>
          </p:spPr>
          <p:txBody>
            <a:bodyPr wrap="square" rtlCol="0">
              <a:spAutoFit/>
            </a:bodyPr>
            <a:lstStyle/>
            <a:p>
              <a:pPr algn="ctr"/>
              <a:r>
                <a:rPr lang="en-US" altLang="ko-KR" sz="1200" b="1" dirty="0">
                  <a:solidFill>
                    <a:schemeClr val="accent2"/>
                  </a:solidFill>
                  <a:cs typeface="Arial" pitchFamily="34" charset="0"/>
                </a:rPr>
                <a:t>Your Text Here</a:t>
              </a:r>
              <a:endParaRPr lang="ko-KR" altLang="en-US" sz="1200" b="1" dirty="0">
                <a:solidFill>
                  <a:schemeClr val="accent2"/>
                </a:solidFill>
                <a:cs typeface="Arial" pitchFamily="34" charset="0"/>
              </a:endParaRPr>
            </a:p>
          </p:txBody>
        </p:sp>
      </p:grpSp>
      <p:grpSp>
        <p:nvGrpSpPr>
          <p:cNvPr id="18" name="Group 17">
            <a:extLst>
              <a:ext uri="{FF2B5EF4-FFF2-40B4-BE49-F238E27FC236}">
                <a16:creationId xmlns:a16="http://schemas.microsoft.com/office/drawing/2014/main" id="{25C9A062-D1E8-4A65-A1A5-3EF8FDE2EC4C}"/>
              </a:ext>
            </a:extLst>
          </p:cNvPr>
          <p:cNvGrpSpPr/>
          <p:nvPr/>
        </p:nvGrpSpPr>
        <p:grpSpPr>
          <a:xfrm>
            <a:off x="3910519" y="1722468"/>
            <a:ext cx="4364716" cy="923330"/>
            <a:chOff x="3017859" y="4283314"/>
            <a:chExt cx="1886852" cy="923330"/>
          </a:xfrm>
        </p:grpSpPr>
        <p:sp>
          <p:nvSpPr>
            <p:cNvPr id="19" name="TextBox 18">
              <a:extLst>
                <a:ext uri="{FF2B5EF4-FFF2-40B4-BE49-F238E27FC236}">
                  <a16:creationId xmlns:a16="http://schemas.microsoft.com/office/drawing/2014/main" id="{5A0FB214-9077-4CC0-BCEE-843AABFC3230}"/>
                </a:ext>
              </a:extLst>
            </p:cNvPr>
            <p:cNvSpPr txBox="1"/>
            <p:nvPr/>
          </p:nvSpPr>
          <p:spPr>
            <a:xfrm>
              <a:off x="3017859" y="4560313"/>
              <a:ext cx="1886852" cy="646331"/>
            </a:xfrm>
            <a:prstGeom prst="rect">
              <a:avLst/>
            </a:prstGeom>
            <a:noFill/>
          </p:spPr>
          <p:txBody>
            <a:bodyPr wrap="square" rtlCol="0">
              <a:spAutoFit/>
            </a:bodyPr>
            <a:lstStyle/>
            <a:p>
              <a:pPr algn="ctr"/>
              <a:r>
                <a:rPr lang="en-US" altLang="ko-KR" sz="1200" dirty="0">
                  <a:solidFill>
                    <a:schemeClr val="tx1">
                      <a:lumMod val="65000"/>
                      <a:lumOff val="35000"/>
                    </a:schemeClr>
                  </a:solidFill>
                  <a:cs typeface="Arial" pitchFamily="34" charset="0"/>
                </a:rPr>
                <a:t>You can simply impress your audience and add a unique zing and appeal to your Presentations.  I hope and I believe that this Template will your Time, Money and Reputation.    </a:t>
              </a:r>
              <a:endParaRPr lang="ko-KR" altLang="en-US" sz="1200" dirty="0">
                <a:solidFill>
                  <a:schemeClr val="tx1">
                    <a:lumMod val="65000"/>
                    <a:lumOff val="35000"/>
                  </a:schemeClr>
                </a:solidFill>
                <a:cs typeface="Arial" pitchFamily="34" charset="0"/>
              </a:endParaRPr>
            </a:p>
          </p:txBody>
        </p:sp>
        <p:sp>
          <p:nvSpPr>
            <p:cNvPr id="20" name="TextBox 19">
              <a:extLst>
                <a:ext uri="{FF2B5EF4-FFF2-40B4-BE49-F238E27FC236}">
                  <a16:creationId xmlns:a16="http://schemas.microsoft.com/office/drawing/2014/main" id="{203687E2-1E3B-431A-98FA-59E8B52A6D12}"/>
                </a:ext>
              </a:extLst>
            </p:cNvPr>
            <p:cNvSpPr txBox="1"/>
            <p:nvPr/>
          </p:nvSpPr>
          <p:spPr>
            <a:xfrm>
              <a:off x="3017859" y="4283314"/>
              <a:ext cx="1886852" cy="276999"/>
            </a:xfrm>
            <a:prstGeom prst="rect">
              <a:avLst/>
            </a:prstGeom>
            <a:noFill/>
          </p:spPr>
          <p:txBody>
            <a:bodyPr wrap="square" rtlCol="0">
              <a:spAutoFit/>
            </a:bodyPr>
            <a:lstStyle/>
            <a:p>
              <a:pPr algn="ctr"/>
              <a:r>
                <a:rPr lang="en-US" altLang="ko-KR" sz="1200" b="1" dirty="0">
                  <a:solidFill>
                    <a:schemeClr val="accent3"/>
                  </a:solidFill>
                  <a:cs typeface="Arial" pitchFamily="34" charset="0"/>
                </a:rPr>
                <a:t>Your Text Here</a:t>
              </a:r>
              <a:endParaRPr lang="ko-KR" altLang="en-US" sz="1200" b="1" dirty="0">
                <a:solidFill>
                  <a:schemeClr val="accent3"/>
                </a:solidFill>
                <a:cs typeface="Arial" pitchFamily="34" charset="0"/>
              </a:endParaRPr>
            </a:p>
          </p:txBody>
        </p:sp>
      </p:grpSp>
      <p:grpSp>
        <p:nvGrpSpPr>
          <p:cNvPr id="21" name="Group 20">
            <a:extLst>
              <a:ext uri="{FF2B5EF4-FFF2-40B4-BE49-F238E27FC236}">
                <a16:creationId xmlns:a16="http://schemas.microsoft.com/office/drawing/2014/main" id="{F4817858-C684-4029-AC46-6F4D5CBE02C2}"/>
              </a:ext>
            </a:extLst>
          </p:cNvPr>
          <p:cNvGrpSpPr/>
          <p:nvPr/>
        </p:nvGrpSpPr>
        <p:grpSpPr>
          <a:xfrm>
            <a:off x="865759" y="3261004"/>
            <a:ext cx="3242040" cy="1292662"/>
            <a:chOff x="3017859" y="4283314"/>
            <a:chExt cx="1886852" cy="1292662"/>
          </a:xfrm>
        </p:grpSpPr>
        <p:sp>
          <p:nvSpPr>
            <p:cNvPr id="22" name="TextBox 21">
              <a:extLst>
                <a:ext uri="{FF2B5EF4-FFF2-40B4-BE49-F238E27FC236}">
                  <a16:creationId xmlns:a16="http://schemas.microsoft.com/office/drawing/2014/main" id="{6D492B0D-FEE5-4B07-BC94-45733A1E6FBE}"/>
                </a:ext>
              </a:extLst>
            </p:cNvPr>
            <p:cNvSpPr txBox="1"/>
            <p:nvPr/>
          </p:nvSpPr>
          <p:spPr>
            <a:xfrm>
              <a:off x="3017859" y="4560313"/>
              <a:ext cx="1886852" cy="1015663"/>
            </a:xfrm>
            <a:prstGeom prst="rect">
              <a:avLst/>
            </a:prstGeom>
            <a:noFill/>
          </p:spPr>
          <p:txBody>
            <a:bodyPr wrap="square" rtlCol="0">
              <a:spAutoFit/>
            </a:bodyPr>
            <a:lstStyle/>
            <a:p>
              <a:pPr algn="ctr"/>
              <a:r>
                <a:rPr lang="en-US" altLang="ko-KR" sz="1200" dirty="0">
                  <a:solidFill>
                    <a:schemeClr val="tx1">
                      <a:lumMod val="65000"/>
                      <a:lumOff val="35000"/>
                    </a:schemeClr>
                  </a:solidFill>
                  <a:cs typeface="Arial" pitchFamily="34" charset="0"/>
                </a:rPr>
                <a:t>You can simply impress your audience and add a unique zing and appeal to your Presentations.  I hope and I believe that this Template will your Time, Money and Reputation.    </a:t>
              </a:r>
              <a:endParaRPr lang="ko-KR" altLang="en-US" sz="1200" dirty="0">
                <a:solidFill>
                  <a:schemeClr val="tx1">
                    <a:lumMod val="65000"/>
                    <a:lumOff val="35000"/>
                  </a:schemeClr>
                </a:solidFill>
                <a:cs typeface="Arial" pitchFamily="34" charset="0"/>
              </a:endParaRPr>
            </a:p>
          </p:txBody>
        </p:sp>
        <p:sp>
          <p:nvSpPr>
            <p:cNvPr id="23" name="TextBox 22">
              <a:extLst>
                <a:ext uri="{FF2B5EF4-FFF2-40B4-BE49-F238E27FC236}">
                  <a16:creationId xmlns:a16="http://schemas.microsoft.com/office/drawing/2014/main" id="{59D11D79-B6A4-40FE-858A-2ECB9A549FD2}"/>
                </a:ext>
              </a:extLst>
            </p:cNvPr>
            <p:cNvSpPr txBox="1"/>
            <p:nvPr/>
          </p:nvSpPr>
          <p:spPr>
            <a:xfrm>
              <a:off x="3017859" y="4283314"/>
              <a:ext cx="1885840" cy="276999"/>
            </a:xfrm>
            <a:prstGeom prst="rect">
              <a:avLst/>
            </a:prstGeom>
            <a:noFill/>
          </p:spPr>
          <p:txBody>
            <a:bodyPr wrap="square" rtlCol="0">
              <a:spAutoFit/>
            </a:bodyPr>
            <a:lstStyle/>
            <a:p>
              <a:pPr algn="ctr"/>
              <a:r>
                <a:rPr lang="en-US" altLang="ko-KR" sz="1200" b="1" dirty="0">
                  <a:solidFill>
                    <a:schemeClr val="accent4"/>
                  </a:solidFill>
                  <a:cs typeface="Arial" pitchFamily="34" charset="0"/>
                </a:rPr>
                <a:t>Your Text Here</a:t>
              </a:r>
              <a:endParaRPr lang="ko-KR" altLang="en-US" sz="1200" b="1" dirty="0">
                <a:solidFill>
                  <a:schemeClr val="accent4"/>
                </a:solidFill>
                <a:cs typeface="Arial" pitchFamily="34" charset="0"/>
              </a:endParaRPr>
            </a:p>
          </p:txBody>
        </p:sp>
      </p:grpSp>
      <p:grpSp>
        <p:nvGrpSpPr>
          <p:cNvPr id="24" name="Group 23">
            <a:extLst>
              <a:ext uri="{FF2B5EF4-FFF2-40B4-BE49-F238E27FC236}">
                <a16:creationId xmlns:a16="http://schemas.microsoft.com/office/drawing/2014/main" id="{78AA9ADF-1F86-4054-90B3-3F2F127D1F18}"/>
              </a:ext>
            </a:extLst>
          </p:cNvPr>
          <p:cNvGrpSpPr/>
          <p:nvPr/>
        </p:nvGrpSpPr>
        <p:grpSpPr>
          <a:xfrm>
            <a:off x="3919145" y="5190180"/>
            <a:ext cx="4364716" cy="923330"/>
            <a:chOff x="3017859" y="4283314"/>
            <a:chExt cx="1886852" cy="923330"/>
          </a:xfrm>
        </p:grpSpPr>
        <p:sp>
          <p:nvSpPr>
            <p:cNvPr id="25" name="TextBox 24">
              <a:extLst>
                <a:ext uri="{FF2B5EF4-FFF2-40B4-BE49-F238E27FC236}">
                  <a16:creationId xmlns:a16="http://schemas.microsoft.com/office/drawing/2014/main" id="{62261848-534C-4C3C-8DF1-C3CADC98A5D5}"/>
                </a:ext>
              </a:extLst>
            </p:cNvPr>
            <p:cNvSpPr txBox="1"/>
            <p:nvPr/>
          </p:nvSpPr>
          <p:spPr>
            <a:xfrm>
              <a:off x="3017859" y="4560313"/>
              <a:ext cx="1886852" cy="646331"/>
            </a:xfrm>
            <a:prstGeom prst="rect">
              <a:avLst/>
            </a:prstGeom>
            <a:noFill/>
          </p:spPr>
          <p:txBody>
            <a:bodyPr wrap="square" rtlCol="0">
              <a:spAutoFit/>
            </a:bodyPr>
            <a:lstStyle/>
            <a:p>
              <a:pPr algn="ctr"/>
              <a:r>
                <a:rPr lang="en-US" altLang="ko-KR" sz="1200" dirty="0">
                  <a:solidFill>
                    <a:schemeClr val="tx1">
                      <a:lumMod val="65000"/>
                      <a:lumOff val="35000"/>
                    </a:schemeClr>
                  </a:solidFill>
                  <a:cs typeface="Arial" pitchFamily="34" charset="0"/>
                </a:rPr>
                <a:t>You can simply impress your audience and add a unique zing and appeal to your Presentations.  I hope and I believe that this Template will your Time, Money and Reputation.    </a:t>
              </a:r>
              <a:endParaRPr lang="ko-KR" altLang="en-US" sz="1200" dirty="0">
                <a:solidFill>
                  <a:schemeClr val="tx1">
                    <a:lumMod val="65000"/>
                    <a:lumOff val="35000"/>
                  </a:schemeClr>
                </a:solidFill>
                <a:cs typeface="Arial" pitchFamily="34" charset="0"/>
              </a:endParaRPr>
            </a:p>
          </p:txBody>
        </p:sp>
        <p:sp>
          <p:nvSpPr>
            <p:cNvPr id="26" name="TextBox 25">
              <a:extLst>
                <a:ext uri="{FF2B5EF4-FFF2-40B4-BE49-F238E27FC236}">
                  <a16:creationId xmlns:a16="http://schemas.microsoft.com/office/drawing/2014/main" id="{F6708759-398F-49D7-83DC-31664417DC09}"/>
                </a:ext>
              </a:extLst>
            </p:cNvPr>
            <p:cNvSpPr txBox="1"/>
            <p:nvPr/>
          </p:nvSpPr>
          <p:spPr>
            <a:xfrm>
              <a:off x="3017859" y="4283314"/>
              <a:ext cx="1886852" cy="276999"/>
            </a:xfrm>
            <a:prstGeom prst="rect">
              <a:avLst/>
            </a:prstGeom>
            <a:noFill/>
          </p:spPr>
          <p:txBody>
            <a:bodyPr wrap="square" rtlCol="0">
              <a:spAutoFit/>
            </a:bodyPr>
            <a:lstStyle/>
            <a:p>
              <a:pPr algn="ctr"/>
              <a:r>
                <a:rPr lang="en-US" altLang="ko-KR" sz="1200" b="1" dirty="0">
                  <a:solidFill>
                    <a:schemeClr val="accent1"/>
                  </a:solidFill>
                  <a:cs typeface="Arial" pitchFamily="34" charset="0"/>
                </a:rPr>
                <a:t>Your Text Here</a:t>
              </a:r>
              <a:endParaRPr lang="ko-KR" altLang="en-US" sz="1200" b="1" dirty="0">
                <a:solidFill>
                  <a:schemeClr val="accent1"/>
                </a:solidFill>
                <a:cs typeface="Arial" pitchFamily="34" charset="0"/>
              </a:endParaRPr>
            </a:p>
          </p:txBody>
        </p:sp>
      </p:grpSp>
      <p:sp>
        <p:nvSpPr>
          <p:cNvPr id="27" name="Rectangle 16">
            <a:extLst>
              <a:ext uri="{FF2B5EF4-FFF2-40B4-BE49-F238E27FC236}">
                <a16:creationId xmlns:a16="http://schemas.microsoft.com/office/drawing/2014/main" id="{BF600F9C-1A82-4596-A956-8DFC0E07CD5B}"/>
              </a:ext>
            </a:extLst>
          </p:cNvPr>
          <p:cNvSpPr/>
          <p:nvPr/>
        </p:nvSpPr>
        <p:spPr>
          <a:xfrm rot="2700000">
            <a:off x="5135539" y="3714448"/>
            <a:ext cx="265920" cy="476745"/>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28" name="Rounded Rectangle 5">
            <a:extLst>
              <a:ext uri="{FF2B5EF4-FFF2-40B4-BE49-F238E27FC236}">
                <a16:creationId xmlns:a16="http://schemas.microsoft.com/office/drawing/2014/main" id="{1BE22722-0879-4808-8F34-03ED657A858D}"/>
              </a:ext>
            </a:extLst>
          </p:cNvPr>
          <p:cNvSpPr/>
          <p:nvPr/>
        </p:nvSpPr>
        <p:spPr>
          <a:xfrm flipH="1">
            <a:off x="6783178" y="3772268"/>
            <a:ext cx="391682" cy="323114"/>
          </a:xfrm>
          <a:custGeom>
            <a:avLst/>
            <a:gdLst>
              <a:gd name="connsiteX0" fmla="*/ 1384251 w 3217557"/>
              <a:gd name="connsiteY0" fmla="*/ 661544 h 2702049"/>
              <a:gd name="connsiteX1" fmla="*/ 1574067 w 3217557"/>
              <a:gd name="connsiteY1" fmla="*/ 851360 h 2702049"/>
              <a:gd name="connsiteX2" fmla="*/ 1384251 w 3217557"/>
              <a:gd name="connsiteY2" fmla="*/ 1041176 h 2702049"/>
              <a:gd name="connsiteX3" fmla="*/ 1194435 w 3217557"/>
              <a:gd name="connsiteY3" fmla="*/ 851360 h 2702049"/>
              <a:gd name="connsiteX4" fmla="*/ 1384251 w 3217557"/>
              <a:gd name="connsiteY4" fmla="*/ 661544 h 2702049"/>
              <a:gd name="connsiteX5" fmla="*/ 1993421 w 3217557"/>
              <a:gd name="connsiteY5" fmla="*/ 661544 h 2702049"/>
              <a:gd name="connsiteX6" fmla="*/ 2183237 w 3217557"/>
              <a:gd name="connsiteY6" fmla="*/ 851360 h 2702049"/>
              <a:gd name="connsiteX7" fmla="*/ 1993421 w 3217557"/>
              <a:gd name="connsiteY7" fmla="*/ 1041176 h 2702049"/>
              <a:gd name="connsiteX8" fmla="*/ 1803605 w 3217557"/>
              <a:gd name="connsiteY8" fmla="*/ 851360 h 2702049"/>
              <a:gd name="connsiteX9" fmla="*/ 1993421 w 3217557"/>
              <a:gd name="connsiteY9" fmla="*/ 661544 h 2702049"/>
              <a:gd name="connsiteX10" fmla="*/ 2602591 w 3217557"/>
              <a:gd name="connsiteY10" fmla="*/ 661544 h 2702049"/>
              <a:gd name="connsiteX11" fmla="*/ 2792407 w 3217557"/>
              <a:gd name="connsiteY11" fmla="*/ 851360 h 2702049"/>
              <a:gd name="connsiteX12" fmla="*/ 2602591 w 3217557"/>
              <a:gd name="connsiteY12" fmla="*/ 1041176 h 2702049"/>
              <a:gd name="connsiteX13" fmla="*/ 2412775 w 3217557"/>
              <a:gd name="connsiteY13" fmla="*/ 851360 h 2702049"/>
              <a:gd name="connsiteX14" fmla="*/ 2602591 w 3217557"/>
              <a:gd name="connsiteY14" fmla="*/ 661544 h 2702049"/>
              <a:gd name="connsiteX15" fmla="*/ 677114 w 3217557"/>
              <a:gd name="connsiteY15" fmla="*/ 569491 h 2702049"/>
              <a:gd name="connsiteX16" fmla="*/ 330916 w 3217557"/>
              <a:gd name="connsiteY16" fmla="*/ 569491 h 2702049"/>
              <a:gd name="connsiteX17" fmla="*/ 0 w 3217557"/>
              <a:gd name="connsiteY17" fmla="*/ 900407 h 2702049"/>
              <a:gd name="connsiteX18" fmla="*/ 0 w 3217557"/>
              <a:gd name="connsiteY18" fmla="*/ 1952009 h 2702049"/>
              <a:gd name="connsiteX19" fmla="*/ 330916 w 3217557"/>
              <a:gd name="connsiteY19" fmla="*/ 2282925 h 2702049"/>
              <a:gd name="connsiteX20" fmla="*/ 711670 w 3217557"/>
              <a:gd name="connsiteY20" fmla="*/ 2282925 h 2702049"/>
              <a:gd name="connsiteX21" fmla="*/ 15770 w 3217557"/>
              <a:gd name="connsiteY21" fmla="*/ 2702049 h 2702049"/>
              <a:gd name="connsiteX22" fmla="*/ 1294529 w 3217557"/>
              <a:gd name="connsiteY22" fmla="*/ 2282925 h 2702049"/>
              <a:gd name="connsiteX23" fmla="*/ 2117356 w 3217557"/>
              <a:gd name="connsiteY23" fmla="*/ 2282925 h 2702049"/>
              <a:gd name="connsiteX24" fmla="*/ 2418395 w 3217557"/>
              <a:gd name="connsiteY24" fmla="*/ 2087951 h 2702049"/>
              <a:gd name="connsiteX25" fmla="*/ 1830857 w 3217557"/>
              <a:gd name="connsiteY25" fmla="*/ 1799347 h 2702049"/>
              <a:gd name="connsiteX26" fmla="*/ 1008030 w 3217557"/>
              <a:gd name="connsiteY26" fmla="*/ 1799347 h 2702049"/>
              <a:gd name="connsiteX27" fmla="*/ 677114 w 3217557"/>
              <a:gd name="connsiteY27" fmla="*/ 1468431 h 2702049"/>
              <a:gd name="connsiteX28" fmla="*/ 677114 w 3217557"/>
              <a:gd name="connsiteY28" fmla="*/ 569491 h 2702049"/>
              <a:gd name="connsiteX29" fmla="*/ 2886641 w 3217557"/>
              <a:gd name="connsiteY29" fmla="*/ 0 h 2702049"/>
              <a:gd name="connsiteX30" fmla="*/ 1100201 w 3217557"/>
              <a:gd name="connsiteY30" fmla="*/ 0 h 2702049"/>
              <a:gd name="connsiteX31" fmla="*/ 769285 w 3217557"/>
              <a:gd name="connsiteY31" fmla="*/ 330916 h 2702049"/>
              <a:gd name="connsiteX32" fmla="*/ 769285 w 3217557"/>
              <a:gd name="connsiteY32" fmla="*/ 1382518 h 2702049"/>
              <a:gd name="connsiteX33" fmla="*/ 1100201 w 3217557"/>
              <a:gd name="connsiteY33" fmla="*/ 1713434 h 2702049"/>
              <a:gd name="connsiteX34" fmla="*/ 1923028 w 3217557"/>
              <a:gd name="connsiteY34" fmla="*/ 1713434 h 2702049"/>
              <a:gd name="connsiteX35" fmla="*/ 3078958 w 3217557"/>
              <a:gd name="connsiteY35" fmla="*/ 2077967 h 2702049"/>
              <a:gd name="connsiteX36" fmla="*/ 2505887 w 3217557"/>
              <a:gd name="connsiteY36" fmla="*/ 1713434 h 2702049"/>
              <a:gd name="connsiteX37" fmla="*/ 2886641 w 3217557"/>
              <a:gd name="connsiteY37" fmla="*/ 1713434 h 2702049"/>
              <a:gd name="connsiteX38" fmla="*/ 3217557 w 3217557"/>
              <a:gd name="connsiteY38" fmla="*/ 1382518 h 2702049"/>
              <a:gd name="connsiteX39" fmla="*/ 3217557 w 3217557"/>
              <a:gd name="connsiteY39" fmla="*/ 330916 h 2702049"/>
              <a:gd name="connsiteX40" fmla="*/ 2886641 w 3217557"/>
              <a:gd name="connsiteY40" fmla="*/ 0 h 2702049"/>
              <a:gd name="connsiteX0" fmla="*/ 1384251 w 3217557"/>
              <a:gd name="connsiteY0" fmla="*/ 661544 h 2702049"/>
              <a:gd name="connsiteX1" fmla="*/ 1574067 w 3217557"/>
              <a:gd name="connsiteY1" fmla="*/ 851360 h 2702049"/>
              <a:gd name="connsiteX2" fmla="*/ 1384251 w 3217557"/>
              <a:gd name="connsiteY2" fmla="*/ 1041176 h 2702049"/>
              <a:gd name="connsiteX3" fmla="*/ 1194435 w 3217557"/>
              <a:gd name="connsiteY3" fmla="*/ 851360 h 2702049"/>
              <a:gd name="connsiteX4" fmla="*/ 1384251 w 3217557"/>
              <a:gd name="connsiteY4" fmla="*/ 661544 h 2702049"/>
              <a:gd name="connsiteX5" fmla="*/ 1993421 w 3217557"/>
              <a:gd name="connsiteY5" fmla="*/ 661544 h 2702049"/>
              <a:gd name="connsiteX6" fmla="*/ 2183237 w 3217557"/>
              <a:gd name="connsiteY6" fmla="*/ 851360 h 2702049"/>
              <a:gd name="connsiteX7" fmla="*/ 1993421 w 3217557"/>
              <a:gd name="connsiteY7" fmla="*/ 1041176 h 2702049"/>
              <a:gd name="connsiteX8" fmla="*/ 1803605 w 3217557"/>
              <a:gd name="connsiteY8" fmla="*/ 851360 h 2702049"/>
              <a:gd name="connsiteX9" fmla="*/ 1993421 w 3217557"/>
              <a:gd name="connsiteY9" fmla="*/ 661544 h 2702049"/>
              <a:gd name="connsiteX10" fmla="*/ 2602591 w 3217557"/>
              <a:gd name="connsiteY10" fmla="*/ 661544 h 2702049"/>
              <a:gd name="connsiteX11" fmla="*/ 2792407 w 3217557"/>
              <a:gd name="connsiteY11" fmla="*/ 851360 h 2702049"/>
              <a:gd name="connsiteX12" fmla="*/ 2602591 w 3217557"/>
              <a:gd name="connsiteY12" fmla="*/ 1041176 h 2702049"/>
              <a:gd name="connsiteX13" fmla="*/ 2412775 w 3217557"/>
              <a:gd name="connsiteY13" fmla="*/ 851360 h 2702049"/>
              <a:gd name="connsiteX14" fmla="*/ 2602591 w 3217557"/>
              <a:gd name="connsiteY14" fmla="*/ 661544 h 2702049"/>
              <a:gd name="connsiteX15" fmla="*/ 677114 w 3217557"/>
              <a:gd name="connsiteY15" fmla="*/ 569491 h 2702049"/>
              <a:gd name="connsiteX16" fmla="*/ 330916 w 3217557"/>
              <a:gd name="connsiteY16" fmla="*/ 569491 h 2702049"/>
              <a:gd name="connsiteX17" fmla="*/ 0 w 3217557"/>
              <a:gd name="connsiteY17" fmla="*/ 900407 h 2702049"/>
              <a:gd name="connsiteX18" fmla="*/ 0 w 3217557"/>
              <a:gd name="connsiteY18" fmla="*/ 1952009 h 2702049"/>
              <a:gd name="connsiteX19" fmla="*/ 330916 w 3217557"/>
              <a:gd name="connsiteY19" fmla="*/ 2282925 h 2702049"/>
              <a:gd name="connsiteX20" fmla="*/ 711670 w 3217557"/>
              <a:gd name="connsiteY20" fmla="*/ 2282925 h 2702049"/>
              <a:gd name="connsiteX21" fmla="*/ 15770 w 3217557"/>
              <a:gd name="connsiteY21" fmla="*/ 2702049 h 2702049"/>
              <a:gd name="connsiteX22" fmla="*/ 1294529 w 3217557"/>
              <a:gd name="connsiteY22" fmla="*/ 2282925 h 2702049"/>
              <a:gd name="connsiteX23" fmla="*/ 2117356 w 3217557"/>
              <a:gd name="connsiteY23" fmla="*/ 2282925 h 2702049"/>
              <a:gd name="connsiteX24" fmla="*/ 2418395 w 3217557"/>
              <a:gd name="connsiteY24" fmla="*/ 2087951 h 2702049"/>
              <a:gd name="connsiteX25" fmla="*/ 1830857 w 3217557"/>
              <a:gd name="connsiteY25" fmla="*/ 1799347 h 2702049"/>
              <a:gd name="connsiteX26" fmla="*/ 1008030 w 3217557"/>
              <a:gd name="connsiteY26" fmla="*/ 1799347 h 2702049"/>
              <a:gd name="connsiteX27" fmla="*/ 677114 w 3217557"/>
              <a:gd name="connsiteY27" fmla="*/ 1468431 h 2702049"/>
              <a:gd name="connsiteX28" fmla="*/ 677114 w 3217557"/>
              <a:gd name="connsiteY28" fmla="*/ 569491 h 2702049"/>
              <a:gd name="connsiteX29" fmla="*/ 2886641 w 3217557"/>
              <a:gd name="connsiteY29" fmla="*/ 0 h 2702049"/>
              <a:gd name="connsiteX30" fmla="*/ 1100201 w 3217557"/>
              <a:gd name="connsiteY30" fmla="*/ 0 h 2702049"/>
              <a:gd name="connsiteX31" fmla="*/ 769285 w 3217557"/>
              <a:gd name="connsiteY31" fmla="*/ 330916 h 2702049"/>
              <a:gd name="connsiteX32" fmla="*/ 769285 w 3217557"/>
              <a:gd name="connsiteY32" fmla="*/ 1382518 h 2702049"/>
              <a:gd name="connsiteX33" fmla="*/ 1100201 w 3217557"/>
              <a:gd name="connsiteY33" fmla="*/ 1713434 h 2702049"/>
              <a:gd name="connsiteX34" fmla="*/ 1923028 w 3217557"/>
              <a:gd name="connsiteY34" fmla="*/ 1713434 h 2702049"/>
              <a:gd name="connsiteX35" fmla="*/ 3078958 w 3217557"/>
              <a:gd name="connsiteY35" fmla="*/ 2077967 h 2702049"/>
              <a:gd name="connsiteX36" fmla="*/ 2505887 w 3217557"/>
              <a:gd name="connsiteY36" fmla="*/ 1713434 h 2702049"/>
              <a:gd name="connsiteX37" fmla="*/ 2886641 w 3217557"/>
              <a:gd name="connsiteY37" fmla="*/ 1713434 h 2702049"/>
              <a:gd name="connsiteX38" fmla="*/ 3217557 w 3217557"/>
              <a:gd name="connsiteY38" fmla="*/ 1382518 h 2702049"/>
              <a:gd name="connsiteX39" fmla="*/ 3217557 w 3217557"/>
              <a:gd name="connsiteY39" fmla="*/ 330916 h 2702049"/>
              <a:gd name="connsiteX40" fmla="*/ 2886641 w 3217557"/>
              <a:gd name="connsiteY40" fmla="*/ 0 h 2702049"/>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217557" h="2654282">
                <a:moveTo>
                  <a:pt x="1384251" y="661544"/>
                </a:moveTo>
                <a:cubicBezTo>
                  <a:pt x="1489083" y="661544"/>
                  <a:pt x="1574067" y="746528"/>
                  <a:pt x="1574067" y="851360"/>
                </a:cubicBezTo>
                <a:cubicBezTo>
                  <a:pt x="1574067" y="956192"/>
                  <a:pt x="1489083" y="1041176"/>
                  <a:pt x="1384251" y="1041176"/>
                </a:cubicBezTo>
                <a:cubicBezTo>
                  <a:pt x="1279419" y="1041176"/>
                  <a:pt x="1194435" y="956192"/>
                  <a:pt x="1194435" y="851360"/>
                </a:cubicBezTo>
                <a:cubicBezTo>
                  <a:pt x="1194435" y="746528"/>
                  <a:pt x="1279419" y="661544"/>
                  <a:pt x="1384251" y="661544"/>
                </a:cubicBezTo>
                <a:close/>
                <a:moveTo>
                  <a:pt x="1993421" y="661544"/>
                </a:moveTo>
                <a:cubicBezTo>
                  <a:pt x="2098253" y="661544"/>
                  <a:pt x="2183237" y="746528"/>
                  <a:pt x="2183237" y="851360"/>
                </a:cubicBezTo>
                <a:cubicBezTo>
                  <a:pt x="2183237" y="956192"/>
                  <a:pt x="2098253" y="1041176"/>
                  <a:pt x="1993421" y="1041176"/>
                </a:cubicBezTo>
                <a:cubicBezTo>
                  <a:pt x="1888589" y="1041176"/>
                  <a:pt x="1803605" y="956192"/>
                  <a:pt x="1803605" y="851360"/>
                </a:cubicBezTo>
                <a:cubicBezTo>
                  <a:pt x="1803605" y="746528"/>
                  <a:pt x="1888589" y="661544"/>
                  <a:pt x="1993421" y="661544"/>
                </a:cubicBezTo>
                <a:close/>
                <a:moveTo>
                  <a:pt x="2602591" y="661544"/>
                </a:moveTo>
                <a:cubicBezTo>
                  <a:pt x="2707423" y="661544"/>
                  <a:pt x="2792407" y="746528"/>
                  <a:pt x="2792407" y="851360"/>
                </a:cubicBezTo>
                <a:cubicBezTo>
                  <a:pt x="2792407" y="956192"/>
                  <a:pt x="2707423" y="1041176"/>
                  <a:pt x="2602591" y="1041176"/>
                </a:cubicBezTo>
                <a:cubicBezTo>
                  <a:pt x="2497759" y="1041176"/>
                  <a:pt x="2412775" y="956192"/>
                  <a:pt x="2412775" y="851360"/>
                </a:cubicBezTo>
                <a:cubicBezTo>
                  <a:pt x="2412775" y="746528"/>
                  <a:pt x="2497759" y="661544"/>
                  <a:pt x="2602591" y="661544"/>
                </a:cubicBezTo>
                <a:close/>
                <a:moveTo>
                  <a:pt x="677114" y="569491"/>
                </a:moveTo>
                <a:lnTo>
                  <a:pt x="330916" y="569491"/>
                </a:lnTo>
                <a:cubicBezTo>
                  <a:pt x="148156" y="569491"/>
                  <a:pt x="0" y="717647"/>
                  <a:pt x="0" y="900407"/>
                </a:cubicBezTo>
                <a:lnTo>
                  <a:pt x="0" y="1952009"/>
                </a:lnTo>
                <a:cubicBezTo>
                  <a:pt x="0" y="2134769"/>
                  <a:pt x="148156" y="2282925"/>
                  <a:pt x="330916" y="2282925"/>
                </a:cubicBezTo>
                <a:lnTo>
                  <a:pt x="711670" y="2282925"/>
                </a:lnTo>
                <a:cubicBezTo>
                  <a:pt x="639726" y="2394386"/>
                  <a:pt x="647101" y="2475544"/>
                  <a:pt x="275077" y="2654282"/>
                </a:cubicBezTo>
                <a:cubicBezTo>
                  <a:pt x="900998" y="2583693"/>
                  <a:pt x="998412" y="2552618"/>
                  <a:pt x="1294529" y="2282925"/>
                </a:cubicBezTo>
                <a:lnTo>
                  <a:pt x="2117356" y="2282925"/>
                </a:lnTo>
                <a:cubicBezTo>
                  <a:pt x="2251554" y="2282925"/>
                  <a:pt x="2367095" y="2203043"/>
                  <a:pt x="2418395" y="2087951"/>
                </a:cubicBezTo>
                <a:cubicBezTo>
                  <a:pt x="2205538" y="2022975"/>
                  <a:pt x="2032941" y="1932583"/>
                  <a:pt x="1830857" y="1799347"/>
                </a:cubicBezTo>
                <a:lnTo>
                  <a:pt x="1008030" y="1799347"/>
                </a:lnTo>
                <a:cubicBezTo>
                  <a:pt x="825270" y="1799347"/>
                  <a:pt x="677114" y="1651191"/>
                  <a:pt x="677114" y="1468431"/>
                </a:cubicBezTo>
                <a:lnTo>
                  <a:pt x="677114" y="569491"/>
                </a:lnTo>
                <a:close/>
                <a:moveTo>
                  <a:pt x="2886641" y="0"/>
                </a:moveTo>
                <a:lnTo>
                  <a:pt x="1100201" y="0"/>
                </a:lnTo>
                <a:cubicBezTo>
                  <a:pt x="917441" y="0"/>
                  <a:pt x="769285" y="148156"/>
                  <a:pt x="769285" y="330916"/>
                </a:cubicBezTo>
                <a:lnTo>
                  <a:pt x="769285" y="1382518"/>
                </a:lnTo>
                <a:cubicBezTo>
                  <a:pt x="769285" y="1565278"/>
                  <a:pt x="917441" y="1713434"/>
                  <a:pt x="1100201" y="1713434"/>
                </a:cubicBezTo>
                <a:lnTo>
                  <a:pt x="1923028" y="1713434"/>
                </a:lnTo>
                <a:cubicBezTo>
                  <a:pt x="2301032" y="1962656"/>
                  <a:pt x="2453037" y="2007378"/>
                  <a:pt x="3078958" y="2077967"/>
                </a:cubicBezTo>
                <a:cubicBezTo>
                  <a:pt x="2713759" y="1878758"/>
                  <a:pt x="2673367" y="1899957"/>
                  <a:pt x="2505887" y="1713434"/>
                </a:cubicBezTo>
                <a:lnTo>
                  <a:pt x="2886641" y="1713434"/>
                </a:lnTo>
                <a:cubicBezTo>
                  <a:pt x="3069401" y="1713434"/>
                  <a:pt x="3217557" y="1565278"/>
                  <a:pt x="3217557" y="1382518"/>
                </a:cubicBezTo>
                <a:lnTo>
                  <a:pt x="3217557" y="330916"/>
                </a:lnTo>
                <a:cubicBezTo>
                  <a:pt x="3217557" y="148156"/>
                  <a:pt x="3069401" y="0"/>
                  <a:pt x="2886641"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29" name="Rounded Rectangle 32">
            <a:extLst>
              <a:ext uri="{FF2B5EF4-FFF2-40B4-BE49-F238E27FC236}">
                <a16:creationId xmlns:a16="http://schemas.microsoft.com/office/drawing/2014/main" id="{721162D6-74DF-4CDB-99C0-D2EFE7541739}"/>
              </a:ext>
            </a:extLst>
          </p:cNvPr>
          <p:cNvSpPr/>
          <p:nvPr/>
        </p:nvSpPr>
        <p:spPr>
          <a:xfrm>
            <a:off x="4404132" y="3748634"/>
            <a:ext cx="322637" cy="322637"/>
          </a:xfrm>
          <a:custGeom>
            <a:avLst/>
            <a:gdLst/>
            <a:ahLst/>
            <a:cxnLst/>
            <a:rect l="l" t="t" r="r" b="b"/>
            <a:pathLst>
              <a:path w="3240000" h="3240000">
                <a:moveTo>
                  <a:pt x="2019696" y="2510955"/>
                </a:moveTo>
                <a:lnTo>
                  <a:pt x="2019696" y="2797359"/>
                </a:lnTo>
                <a:lnTo>
                  <a:pt x="2914589" y="2797359"/>
                </a:lnTo>
                <a:lnTo>
                  <a:pt x="2914589" y="2510955"/>
                </a:lnTo>
                <a:close/>
                <a:moveTo>
                  <a:pt x="2019696" y="2081348"/>
                </a:moveTo>
                <a:lnTo>
                  <a:pt x="2019696" y="2367752"/>
                </a:lnTo>
                <a:lnTo>
                  <a:pt x="2914589" y="2367752"/>
                </a:lnTo>
                <a:lnTo>
                  <a:pt x="2914589" y="2081348"/>
                </a:lnTo>
                <a:close/>
                <a:moveTo>
                  <a:pt x="580710" y="2021703"/>
                </a:moveTo>
                <a:lnTo>
                  <a:pt x="378191" y="2224222"/>
                </a:lnTo>
                <a:lnTo>
                  <a:pt x="593323" y="2439354"/>
                </a:lnTo>
                <a:lnTo>
                  <a:pt x="378191" y="2654485"/>
                </a:lnTo>
                <a:lnTo>
                  <a:pt x="580710" y="2857004"/>
                </a:lnTo>
                <a:lnTo>
                  <a:pt x="795842" y="2641872"/>
                </a:lnTo>
                <a:lnTo>
                  <a:pt x="1010973" y="2857004"/>
                </a:lnTo>
                <a:lnTo>
                  <a:pt x="1213492" y="2654485"/>
                </a:lnTo>
                <a:lnTo>
                  <a:pt x="998360" y="2439354"/>
                </a:lnTo>
                <a:lnTo>
                  <a:pt x="1213492" y="2224222"/>
                </a:lnTo>
                <a:lnTo>
                  <a:pt x="1010973" y="2021703"/>
                </a:lnTo>
                <a:lnTo>
                  <a:pt x="795842" y="2236835"/>
                </a:lnTo>
                <a:close/>
                <a:moveTo>
                  <a:pt x="1656000" y="1656001"/>
                </a:moveTo>
                <a:lnTo>
                  <a:pt x="3240000" y="1656001"/>
                </a:lnTo>
                <a:lnTo>
                  <a:pt x="3240000" y="2699989"/>
                </a:lnTo>
                <a:cubicBezTo>
                  <a:pt x="3240000" y="2998229"/>
                  <a:pt x="2998229" y="3240000"/>
                  <a:pt x="2699989" y="3240000"/>
                </a:cubicBezTo>
                <a:lnTo>
                  <a:pt x="1656000" y="3240000"/>
                </a:lnTo>
                <a:close/>
                <a:moveTo>
                  <a:pt x="0" y="1656001"/>
                </a:moveTo>
                <a:lnTo>
                  <a:pt x="1584000" y="1656001"/>
                </a:lnTo>
                <a:lnTo>
                  <a:pt x="1584000" y="3240000"/>
                </a:lnTo>
                <a:lnTo>
                  <a:pt x="540011" y="3240000"/>
                </a:lnTo>
                <a:cubicBezTo>
                  <a:pt x="241771" y="3240000"/>
                  <a:pt x="0" y="2998229"/>
                  <a:pt x="0" y="2699989"/>
                </a:cubicBezTo>
                <a:close/>
                <a:moveTo>
                  <a:pt x="2467143" y="957859"/>
                </a:moveTo>
                <a:cubicBezTo>
                  <a:pt x="2388055" y="957859"/>
                  <a:pt x="2323941" y="1021973"/>
                  <a:pt x="2323941" y="1101061"/>
                </a:cubicBezTo>
                <a:cubicBezTo>
                  <a:pt x="2323941" y="1180149"/>
                  <a:pt x="2388055" y="1244263"/>
                  <a:pt x="2467143" y="1244263"/>
                </a:cubicBezTo>
                <a:cubicBezTo>
                  <a:pt x="2546231" y="1244263"/>
                  <a:pt x="2610345" y="1180149"/>
                  <a:pt x="2610345" y="1101061"/>
                </a:cubicBezTo>
                <a:cubicBezTo>
                  <a:pt x="2610345" y="1021973"/>
                  <a:pt x="2546231" y="957859"/>
                  <a:pt x="2467143" y="957859"/>
                </a:cubicBezTo>
                <a:close/>
                <a:moveTo>
                  <a:pt x="2019696" y="635775"/>
                </a:moveTo>
                <a:lnTo>
                  <a:pt x="2019696" y="922180"/>
                </a:lnTo>
                <a:lnTo>
                  <a:pt x="2914589" y="922180"/>
                </a:lnTo>
                <a:lnTo>
                  <a:pt x="2914589" y="635775"/>
                </a:lnTo>
                <a:close/>
                <a:moveTo>
                  <a:pt x="652639" y="331531"/>
                </a:moveTo>
                <a:lnTo>
                  <a:pt x="652639" y="635775"/>
                </a:lnTo>
                <a:lnTo>
                  <a:pt x="348395" y="635775"/>
                </a:lnTo>
                <a:lnTo>
                  <a:pt x="348395" y="922180"/>
                </a:lnTo>
                <a:lnTo>
                  <a:pt x="652639" y="922180"/>
                </a:lnTo>
                <a:lnTo>
                  <a:pt x="652639" y="1226424"/>
                </a:lnTo>
                <a:lnTo>
                  <a:pt x="939044" y="1226424"/>
                </a:lnTo>
                <a:lnTo>
                  <a:pt x="939044" y="922180"/>
                </a:lnTo>
                <a:lnTo>
                  <a:pt x="1243288" y="922180"/>
                </a:lnTo>
                <a:lnTo>
                  <a:pt x="1243288" y="635775"/>
                </a:lnTo>
                <a:lnTo>
                  <a:pt x="939044" y="635775"/>
                </a:lnTo>
                <a:lnTo>
                  <a:pt x="939044" y="331531"/>
                </a:lnTo>
                <a:close/>
                <a:moveTo>
                  <a:pt x="2467143" y="313692"/>
                </a:moveTo>
                <a:cubicBezTo>
                  <a:pt x="2388055" y="313692"/>
                  <a:pt x="2323941" y="377806"/>
                  <a:pt x="2323941" y="456894"/>
                </a:cubicBezTo>
                <a:cubicBezTo>
                  <a:pt x="2323941" y="535982"/>
                  <a:pt x="2388055" y="600096"/>
                  <a:pt x="2467143" y="600096"/>
                </a:cubicBezTo>
                <a:cubicBezTo>
                  <a:pt x="2546231" y="600096"/>
                  <a:pt x="2610345" y="535982"/>
                  <a:pt x="2610345" y="456894"/>
                </a:cubicBezTo>
                <a:cubicBezTo>
                  <a:pt x="2610345" y="377806"/>
                  <a:pt x="2546231" y="313692"/>
                  <a:pt x="2467143" y="313692"/>
                </a:cubicBezTo>
                <a:close/>
                <a:moveTo>
                  <a:pt x="540011" y="0"/>
                </a:moveTo>
                <a:lnTo>
                  <a:pt x="2699989" y="0"/>
                </a:lnTo>
                <a:cubicBezTo>
                  <a:pt x="2998229" y="0"/>
                  <a:pt x="3240000" y="241771"/>
                  <a:pt x="3240000" y="540011"/>
                </a:cubicBezTo>
                <a:lnTo>
                  <a:pt x="3240000" y="1584001"/>
                </a:lnTo>
                <a:lnTo>
                  <a:pt x="1656000" y="1584001"/>
                </a:lnTo>
                <a:lnTo>
                  <a:pt x="1656000" y="1"/>
                </a:lnTo>
                <a:lnTo>
                  <a:pt x="1584000" y="1"/>
                </a:lnTo>
                <a:lnTo>
                  <a:pt x="1584000" y="1584001"/>
                </a:lnTo>
                <a:lnTo>
                  <a:pt x="0" y="1584001"/>
                </a:lnTo>
                <a:lnTo>
                  <a:pt x="0" y="540011"/>
                </a:lnTo>
                <a:cubicBezTo>
                  <a:pt x="0" y="241771"/>
                  <a:pt x="241771" y="0"/>
                  <a:pt x="54001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30" name="Rectangle 9">
            <a:extLst>
              <a:ext uri="{FF2B5EF4-FFF2-40B4-BE49-F238E27FC236}">
                <a16:creationId xmlns:a16="http://schemas.microsoft.com/office/drawing/2014/main" id="{AB31969A-CB3B-44BC-9BE8-FD86A76E81E8}"/>
              </a:ext>
            </a:extLst>
          </p:cNvPr>
          <p:cNvSpPr/>
          <p:nvPr/>
        </p:nvSpPr>
        <p:spPr>
          <a:xfrm>
            <a:off x="7500170" y="3763786"/>
            <a:ext cx="329463" cy="308407"/>
          </a:xfrm>
          <a:custGeom>
            <a:avLst/>
            <a:gdLst>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2991331 w 3239999"/>
              <a:gd name="connsiteY3" fmla="*/ 2709748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239999" h="3032924">
                <a:moveTo>
                  <a:pt x="1576606" y="2778202"/>
                </a:moveTo>
                <a:cubicBezTo>
                  <a:pt x="1576606" y="2778795"/>
                  <a:pt x="1663394" y="2792670"/>
                  <a:pt x="1663394" y="2778202"/>
                </a:cubicBezTo>
                <a:lnTo>
                  <a:pt x="1663394" y="2776423"/>
                </a:lnTo>
                <a:cubicBezTo>
                  <a:pt x="2185083" y="2605634"/>
                  <a:pt x="2444552" y="2500589"/>
                  <a:pt x="2991331" y="2709748"/>
                </a:cubicBezTo>
                <a:lnTo>
                  <a:pt x="3000856" y="526981"/>
                </a:lnTo>
                <a:lnTo>
                  <a:pt x="2855082" y="526981"/>
                </a:lnTo>
                <a:cubicBezTo>
                  <a:pt x="2857178" y="1175360"/>
                  <a:pt x="2859273" y="1823738"/>
                  <a:pt x="2861369" y="2472117"/>
                </a:cubicBezTo>
                <a:cubicBezTo>
                  <a:pt x="2483869" y="2318121"/>
                  <a:pt x="2052449" y="2439541"/>
                  <a:pt x="1663394" y="2765302"/>
                </a:cubicBezTo>
                <a:lnTo>
                  <a:pt x="1663394" y="526981"/>
                </a:lnTo>
                <a:lnTo>
                  <a:pt x="1663394" y="430441"/>
                </a:lnTo>
                <a:lnTo>
                  <a:pt x="1663394" y="402054"/>
                </a:lnTo>
                <a:cubicBezTo>
                  <a:pt x="1896442" y="149589"/>
                  <a:pt x="2115835" y="2106"/>
                  <a:pt x="2406065" y="22"/>
                </a:cubicBezTo>
                <a:cubicBezTo>
                  <a:pt x="2537987" y="-925"/>
                  <a:pt x="2684544" y="28169"/>
                  <a:pt x="2853673" y="91100"/>
                </a:cubicBezTo>
                <a:cubicBezTo>
                  <a:pt x="2854039" y="204214"/>
                  <a:pt x="2854404" y="317327"/>
                  <a:pt x="2854770" y="430441"/>
                </a:cubicBezTo>
                <a:lnTo>
                  <a:pt x="3120669" y="428517"/>
                </a:lnTo>
                <a:lnTo>
                  <a:pt x="3120669" y="738345"/>
                </a:lnTo>
                <a:lnTo>
                  <a:pt x="3239999" y="738345"/>
                </a:lnTo>
                <a:lnTo>
                  <a:pt x="3239999" y="3032924"/>
                </a:lnTo>
                <a:lnTo>
                  <a:pt x="0" y="3032924"/>
                </a:lnTo>
                <a:lnTo>
                  <a:pt x="0" y="738345"/>
                </a:lnTo>
                <a:lnTo>
                  <a:pt x="102477" y="738345"/>
                </a:lnTo>
                <a:lnTo>
                  <a:pt x="102477" y="428517"/>
                </a:lnTo>
                <a:lnTo>
                  <a:pt x="385229" y="430441"/>
                </a:lnTo>
                <a:cubicBezTo>
                  <a:pt x="385595" y="317327"/>
                  <a:pt x="385960" y="204214"/>
                  <a:pt x="386326" y="91100"/>
                </a:cubicBezTo>
                <a:cubicBezTo>
                  <a:pt x="555455" y="28169"/>
                  <a:pt x="702013" y="-925"/>
                  <a:pt x="833935" y="22"/>
                </a:cubicBezTo>
                <a:cubicBezTo>
                  <a:pt x="1124164" y="2106"/>
                  <a:pt x="1343558" y="149589"/>
                  <a:pt x="1576606" y="402054"/>
                </a:cubicBezTo>
                <a:lnTo>
                  <a:pt x="1576606" y="430441"/>
                </a:lnTo>
                <a:lnTo>
                  <a:pt x="1576606" y="526981"/>
                </a:lnTo>
                <a:lnTo>
                  <a:pt x="1576606" y="2765302"/>
                </a:lnTo>
                <a:cubicBezTo>
                  <a:pt x="1187550" y="2439541"/>
                  <a:pt x="756130" y="2318121"/>
                  <a:pt x="378630" y="2472117"/>
                </a:cubicBezTo>
                <a:lnTo>
                  <a:pt x="384918" y="526981"/>
                </a:lnTo>
                <a:lnTo>
                  <a:pt x="239143" y="526981"/>
                </a:lnTo>
                <a:lnTo>
                  <a:pt x="229618" y="2690698"/>
                </a:lnTo>
                <a:cubicBezTo>
                  <a:pt x="773243" y="2466244"/>
                  <a:pt x="1081748" y="2626096"/>
                  <a:pt x="1576606" y="2776423"/>
                </a:cubicBezTo>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Tree>
    <p:extLst>
      <p:ext uri="{BB962C8B-B14F-4D97-AF65-F5344CB8AC3E}">
        <p14:creationId xmlns:p14="http://schemas.microsoft.com/office/powerpoint/2010/main" val="268227107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467ECD6F-6B12-4418-9F67-3DF59DBCE1FC}"/>
              </a:ext>
            </a:extLst>
          </p:cNvPr>
          <p:cNvSpPr/>
          <p:nvPr/>
        </p:nvSpPr>
        <p:spPr>
          <a:xfrm>
            <a:off x="3028060" y="1993307"/>
            <a:ext cx="6135880" cy="2871387"/>
          </a:xfrm>
          <a:prstGeom prst="roundRect">
            <a:avLst>
              <a:gd name="adj" fmla="val 6250"/>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65C11D1D-EEE1-46CC-92A3-A2B02AA1E951}"/>
              </a:ext>
            </a:extLst>
          </p:cNvPr>
          <p:cNvSpPr txBox="1"/>
          <p:nvPr/>
        </p:nvSpPr>
        <p:spPr>
          <a:xfrm>
            <a:off x="3350565" y="3626011"/>
            <a:ext cx="5490870" cy="830997"/>
          </a:xfrm>
          <a:prstGeom prst="rect">
            <a:avLst/>
          </a:prstGeom>
          <a:noFill/>
        </p:spPr>
        <p:txBody>
          <a:bodyPr wrap="square" rtlCol="0">
            <a:spAutoFit/>
          </a:bodyPr>
          <a:lstStyle/>
          <a:p>
            <a:pPr algn="ctr"/>
            <a:r>
              <a:rPr lang="en-US" altLang="ko-KR" sz="1200" dirty="0">
                <a:solidFill>
                  <a:schemeClr val="bg1"/>
                </a:solidFill>
                <a:cs typeface="Arial" pitchFamily="34" charset="0"/>
              </a:rPr>
              <a:t>Get a modern PowerPoint  Presentation that is beautifully designed. I hope and I believe that this Template will your Time, Money and Reputation. Easy to change colors, photos and Text. Get a modern PowerPoint  Presentation that is beautifully designed.  </a:t>
            </a:r>
            <a:endParaRPr lang="ko-KR" altLang="en-US" sz="1200" dirty="0">
              <a:solidFill>
                <a:schemeClr val="bg1"/>
              </a:solidFill>
              <a:cs typeface="Arial" pitchFamily="34" charset="0"/>
            </a:endParaRPr>
          </a:p>
        </p:txBody>
      </p:sp>
      <p:sp>
        <p:nvSpPr>
          <p:cNvPr id="5" name="TextBox 4">
            <a:extLst>
              <a:ext uri="{FF2B5EF4-FFF2-40B4-BE49-F238E27FC236}">
                <a16:creationId xmlns:a16="http://schemas.microsoft.com/office/drawing/2014/main" id="{2BC2FD05-8DC1-417C-85E7-0454762E4459}"/>
              </a:ext>
            </a:extLst>
          </p:cNvPr>
          <p:cNvSpPr txBox="1"/>
          <p:nvPr/>
        </p:nvSpPr>
        <p:spPr>
          <a:xfrm>
            <a:off x="3311230" y="2321004"/>
            <a:ext cx="5569540" cy="1107996"/>
          </a:xfrm>
          <a:prstGeom prst="rect">
            <a:avLst/>
          </a:prstGeom>
          <a:noFill/>
        </p:spPr>
        <p:txBody>
          <a:bodyPr wrap="square" lIns="48000" tIns="0" rIns="24000" bIns="0" rtlCol="0">
            <a:spAutoFit/>
          </a:bodyPr>
          <a:lstStyle/>
          <a:p>
            <a:pPr algn="ctr"/>
            <a:r>
              <a:rPr lang="en-US" altLang="ko-KR" sz="3600" dirty="0">
                <a:solidFill>
                  <a:schemeClr val="bg1"/>
                </a:solidFill>
                <a:latin typeface="+mj-lt"/>
                <a:cs typeface="Arial" pitchFamily="34" charset="0"/>
              </a:rPr>
              <a:t>We Create</a:t>
            </a:r>
          </a:p>
          <a:p>
            <a:pPr algn="ctr"/>
            <a:r>
              <a:rPr lang="en-US" altLang="ko-KR" sz="3600" dirty="0">
                <a:solidFill>
                  <a:schemeClr val="bg1"/>
                </a:solidFill>
                <a:latin typeface="+mj-lt"/>
                <a:cs typeface="Arial" pitchFamily="34" charset="0"/>
              </a:rPr>
              <a:t>Professional Presentation</a:t>
            </a:r>
            <a:endParaRPr lang="ko-KR" altLang="en-US" sz="3600" dirty="0">
              <a:solidFill>
                <a:schemeClr val="bg1"/>
              </a:solidFill>
              <a:latin typeface="+mj-lt"/>
              <a:cs typeface="Arial" pitchFamily="34" charset="0"/>
            </a:endParaRPr>
          </a:p>
        </p:txBody>
      </p:sp>
    </p:spTree>
    <p:extLst>
      <p:ext uri="{BB962C8B-B14F-4D97-AF65-F5344CB8AC3E}">
        <p14:creationId xmlns:p14="http://schemas.microsoft.com/office/powerpoint/2010/main" val="388336923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dirty="0"/>
              <a:t>Infographic Style</a:t>
            </a:r>
          </a:p>
        </p:txBody>
      </p:sp>
      <p:grpSp>
        <p:nvGrpSpPr>
          <p:cNvPr id="40" name="Group 39">
            <a:extLst>
              <a:ext uri="{FF2B5EF4-FFF2-40B4-BE49-F238E27FC236}">
                <a16:creationId xmlns:a16="http://schemas.microsoft.com/office/drawing/2014/main" id="{A6041CA3-C600-422A-AA90-9D946D96CD7B}"/>
              </a:ext>
            </a:extLst>
          </p:cNvPr>
          <p:cNvGrpSpPr/>
          <p:nvPr/>
        </p:nvGrpSpPr>
        <p:grpSpPr>
          <a:xfrm>
            <a:off x="4322309" y="2106124"/>
            <a:ext cx="3563895" cy="3564514"/>
            <a:chOff x="4322309" y="2106124"/>
            <a:chExt cx="3563895" cy="3564514"/>
          </a:xfrm>
        </p:grpSpPr>
        <p:grpSp>
          <p:nvGrpSpPr>
            <p:cNvPr id="4" name="Group 3">
              <a:extLst>
                <a:ext uri="{FF2B5EF4-FFF2-40B4-BE49-F238E27FC236}">
                  <a16:creationId xmlns:a16="http://schemas.microsoft.com/office/drawing/2014/main" id="{321B7FDF-B2B9-46FF-99A7-C2BB78001EE9}"/>
                </a:ext>
              </a:extLst>
            </p:cNvPr>
            <p:cNvGrpSpPr/>
            <p:nvPr/>
          </p:nvGrpSpPr>
          <p:grpSpPr>
            <a:xfrm>
              <a:off x="4322311" y="3890490"/>
              <a:ext cx="1780147" cy="1780147"/>
              <a:chOff x="2706391" y="2850597"/>
              <a:chExt cx="1368152" cy="1368152"/>
            </a:xfrm>
          </p:grpSpPr>
          <p:sp>
            <p:nvSpPr>
              <p:cNvPr id="18" name="Teardrop 17">
                <a:extLst>
                  <a:ext uri="{FF2B5EF4-FFF2-40B4-BE49-F238E27FC236}">
                    <a16:creationId xmlns:a16="http://schemas.microsoft.com/office/drawing/2014/main" id="{61747AAB-1698-4419-BCD8-BBE6DBA16B4B}"/>
                  </a:ext>
                </a:extLst>
              </p:cNvPr>
              <p:cNvSpPr/>
              <p:nvPr/>
            </p:nvSpPr>
            <p:spPr>
              <a:xfrm>
                <a:off x="2706391" y="2850597"/>
                <a:ext cx="1368152" cy="1368152"/>
              </a:xfrm>
              <a:prstGeom prst="teardrop">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9" name="Teardrop 18">
                <a:extLst>
                  <a:ext uri="{FF2B5EF4-FFF2-40B4-BE49-F238E27FC236}">
                    <a16:creationId xmlns:a16="http://schemas.microsoft.com/office/drawing/2014/main" id="{80278D9B-5E7D-4F09-9A7F-84DD6DE98B63}"/>
                  </a:ext>
                </a:extLst>
              </p:cNvPr>
              <p:cNvSpPr/>
              <p:nvPr/>
            </p:nvSpPr>
            <p:spPr>
              <a:xfrm>
                <a:off x="2889090" y="2850597"/>
                <a:ext cx="1185453" cy="1185453"/>
              </a:xfrm>
              <a:prstGeom prst="teardrop">
                <a:avLst/>
              </a:prstGeom>
              <a:solidFill>
                <a:schemeClr val="bg1">
                  <a:alpha val="70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lumMod val="65000"/>
                      <a:lumOff val="35000"/>
                    </a:schemeClr>
                  </a:solidFill>
                </a:endParaRPr>
              </a:p>
            </p:txBody>
          </p:sp>
        </p:grpSp>
        <p:grpSp>
          <p:nvGrpSpPr>
            <p:cNvPr id="5" name="Group 4">
              <a:extLst>
                <a:ext uri="{FF2B5EF4-FFF2-40B4-BE49-F238E27FC236}">
                  <a16:creationId xmlns:a16="http://schemas.microsoft.com/office/drawing/2014/main" id="{221DF8DA-DC68-45CB-A4DC-FA2007138F55}"/>
                </a:ext>
              </a:extLst>
            </p:cNvPr>
            <p:cNvGrpSpPr/>
            <p:nvPr/>
          </p:nvGrpSpPr>
          <p:grpSpPr>
            <a:xfrm rot="16200000">
              <a:off x="6106056" y="3890491"/>
              <a:ext cx="1780147" cy="1780148"/>
              <a:chOff x="2702134" y="2831837"/>
              <a:chExt cx="1368152" cy="1368153"/>
            </a:xfrm>
          </p:grpSpPr>
          <p:sp>
            <p:nvSpPr>
              <p:cNvPr id="16" name="Teardrop 15">
                <a:extLst>
                  <a:ext uri="{FF2B5EF4-FFF2-40B4-BE49-F238E27FC236}">
                    <a16:creationId xmlns:a16="http://schemas.microsoft.com/office/drawing/2014/main" id="{08F803B8-B4E7-4D42-AC5B-03BEFD8F5399}"/>
                  </a:ext>
                </a:extLst>
              </p:cNvPr>
              <p:cNvSpPr/>
              <p:nvPr/>
            </p:nvSpPr>
            <p:spPr>
              <a:xfrm>
                <a:off x="2702134" y="2831838"/>
                <a:ext cx="1368152" cy="1368152"/>
              </a:xfrm>
              <a:prstGeom prst="teardrop">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7" name="Teardrop 16">
                <a:extLst>
                  <a:ext uri="{FF2B5EF4-FFF2-40B4-BE49-F238E27FC236}">
                    <a16:creationId xmlns:a16="http://schemas.microsoft.com/office/drawing/2014/main" id="{DD0E90A4-5158-48CE-831C-798FAA4BAD97}"/>
                  </a:ext>
                </a:extLst>
              </p:cNvPr>
              <p:cNvSpPr/>
              <p:nvPr/>
            </p:nvSpPr>
            <p:spPr>
              <a:xfrm>
                <a:off x="2884833" y="2831837"/>
                <a:ext cx="1185453" cy="1185453"/>
              </a:xfrm>
              <a:prstGeom prst="teardrop">
                <a:avLst/>
              </a:prstGeom>
              <a:solidFill>
                <a:schemeClr val="bg1">
                  <a:alpha val="70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chemeClr val="tx1">
                      <a:lumMod val="65000"/>
                      <a:lumOff val="35000"/>
                    </a:schemeClr>
                  </a:solidFill>
                </a:endParaRPr>
              </a:p>
            </p:txBody>
          </p:sp>
        </p:grpSp>
        <p:grpSp>
          <p:nvGrpSpPr>
            <p:cNvPr id="6" name="Group 5">
              <a:extLst>
                <a:ext uri="{FF2B5EF4-FFF2-40B4-BE49-F238E27FC236}">
                  <a16:creationId xmlns:a16="http://schemas.microsoft.com/office/drawing/2014/main" id="{3C03A78B-782A-40B3-8EB0-B1A1DFDFBE9B}"/>
                </a:ext>
              </a:extLst>
            </p:cNvPr>
            <p:cNvGrpSpPr/>
            <p:nvPr/>
          </p:nvGrpSpPr>
          <p:grpSpPr>
            <a:xfrm rot="5400000">
              <a:off x="4322309" y="2106125"/>
              <a:ext cx="1780148" cy="1780147"/>
              <a:chOff x="2713259" y="2846179"/>
              <a:chExt cx="1368153" cy="1368152"/>
            </a:xfrm>
          </p:grpSpPr>
          <p:sp>
            <p:nvSpPr>
              <p:cNvPr id="14" name="Teardrop 13">
                <a:extLst>
                  <a:ext uri="{FF2B5EF4-FFF2-40B4-BE49-F238E27FC236}">
                    <a16:creationId xmlns:a16="http://schemas.microsoft.com/office/drawing/2014/main" id="{0423E988-359E-4F68-9D7A-5F5CFD541566}"/>
                  </a:ext>
                </a:extLst>
              </p:cNvPr>
              <p:cNvSpPr/>
              <p:nvPr/>
            </p:nvSpPr>
            <p:spPr>
              <a:xfrm>
                <a:off x="2713259" y="2846179"/>
                <a:ext cx="1368152" cy="1368152"/>
              </a:xfrm>
              <a:prstGeom prst="teardrop">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15" name="Teardrop 14">
                <a:extLst>
                  <a:ext uri="{FF2B5EF4-FFF2-40B4-BE49-F238E27FC236}">
                    <a16:creationId xmlns:a16="http://schemas.microsoft.com/office/drawing/2014/main" id="{B5E191AF-82FA-4052-85A0-3CFE30DA5FDD}"/>
                  </a:ext>
                </a:extLst>
              </p:cNvPr>
              <p:cNvSpPr/>
              <p:nvPr/>
            </p:nvSpPr>
            <p:spPr>
              <a:xfrm>
                <a:off x="2895959" y="2846179"/>
                <a:ext cx="1185453" cy="1185453"/>
              </a:xfrm>
              <a:prstGeom prst="teardrop">
                <a:avLst/>
              </a:prstGeom>
              <a:solidFill>
                <a:schemeClr val="bg1">
                  <a:alpha val="70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lumMod val="65000"/>
                      <a:lumOff val="35000"/>
                    </a:schemeClr>
                  </a:solidFill>
                </a:endParaRPr>
              </a:p>
            </p:txBody>
          </p:sp>
        </p:grpSp>
        <p:grpSp>
          <p:nvGrpSpPr>
            <p:cNvPr id="7" name="Group 6">
              <a:extLst>
                <a:ext uri="{FF2B5EF4-FFF2-40B4-BE49-F238E27FC236}">
                  <a16:creationId xmlns:a16="http://schemas.microsoft.com/office/drawing/2014/main" id="{80D57145-FAF1-4361-89F8-C37527A60076}"/>
                </a:ext>
              </a:extLst>
            </p:cNvPr>
            <p:cNvGrpSpPr/>
            <p:nvPr/>
          </p:nvGrpSpPr>
          <p:grpSpPr>
            <a:xfrm rot="10800000">
              <a:off x="6106057" y="2106124"/>
              <a:ext cx="1780147" cy="1780148"/>
              <a:chOff x="2709476" y="2839467"/>
              <a:chExt cx="1368152" cy="1368153"/>
            </a:xfrm>
          </p:grpSpPr>
          <p:sp>
            <p:nvSpPr>
              <p:cNvPr id="12" name="Teardrop 11">
                <a:extLst>
                  <a:ext uri="{FF2B5EF4-FFF2-40B4-BE49-F238E27FC236}">
                    <a16:creationId xmlns:a16="http://schemas.microsoft.com/office/drawing/2014/main" id="{F7963F65-419C-4579-8865-548B7FD73270}"/>
                  </a:ext>
                </a:extLst>
              </p:cNvPr>
              <p:cNvSpPr/>
              <p:nvPr/>
            </p:nvSpPr>
            <p:spPr>
              <a:xfrm>
                <a:off x="2709476" y="2839468"/>
                <a:ext cx="1368152" cy="1368152"/>
              </a:xfrm>
              <a:prstGeom prst="teardrop">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3" name="Teardrop 12">
                <a:extLst>
                  <a:ext uri="{FF2B5EF4-FFF2-40B4-BE49-F238E27FC236}">
                    <a16:creationId xmlns:a16="http://schemas.microsoft.com/office/drawing/2014/main" id="{F7DE4CD6-A618-496C-B1FC-3F4041AC4BE0}"/>
                  </a:ext>
                </a:extLst>
              </p:cNvPr>
              <p:cNvSpPr/>
              <p:nvPr/>
            </p:nvSpPr>
            <p:spPr>
              <a:xfrm>
                <a:off x="2892175" y="2839467"/>
                <a:ext cx="1185453" cy="1185453"/>
              </a:xfrm>
              <a:prstGeom prst="teardrop">
                <a:avLst/>
              </a:prstGeom>
              <a:solidFill>
                <a:schemeClr val="bg1">
                  <a:alpha val="70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lumMod val="65000"/>
                      <a:lumOff val="35000"/>
                    </a:schemeClr>
                  </a:solidFill>
                </a:endParaRPr>
              </a:p>
            </p:txBody>
          </p:sp>
        </p:grpSp>
        <p:sp>
          <p:nvSpPr>
            <p:cNvPr id="8" name="TextBox 7">
              <a:extLst>
                <a:ext uri="{FF2B5EF4-FFF2-40B4-BE49-F238E27FC236}">
                  <a16:creationId xmlns:a16="http://schemas.microsoft.com/office/drawing/2014/main" id="{F76DD939-E0A7-479B-946D-8B89A721A55A}"/>
                </a:ext>
              </a:extLst>
            </p:cNvPr>
            <p:cNvSpPr txBox="1"/>
            <p:nvPr/>
          </p:nvSpPr>
          <p:spPr>
            <a:xfrm>
              <a:off x="5429959" y="3293471"/>
              <a:ext cx="550151" cy="523220"/>
            </a:xfrm>
            <a:prstGeom prst="rect">
              <a:avLst/>
            </a:prstGeom>
            <a:noFill/>
          </p:spPr>
          <p:txBody>
            <a:bodyPr wrap="none" rtlCol="0" anchor="ctr">
              <a:spAutoFit/>
            </a:bodyPr>
            <a:lstStyle/>
            <a:p>
              <a:pPr algn="ctr"/>
              <a:r>
                <a:rPr lang="en-US" altLang="ko-KR" sz="2800" dirty="0">
                  <a:solidFill>
                    <a:schemeClr val="tx1">
                      <a:lumMod val="65000"/>
                      <a:lumOff val="35000"/>
                    </a:schemeClr>
                  </a:solidFill>
                </a:rPr>
                <a:t>01</a:t>
              </a:r>
              <a:endParaRPr lang="ko-KR" altLang="en-US" sz="2800" dirty="0">
                <a:solidFill>
                  <a:schemeClr val="tx1">
                    <a:lumMod val="65000"/>
                    <a:lumOff val="35000"/>
                  </a:schemeClr>
                </a:solidFill>
              </a:endParaRPr>
            </a:p>
          </p:txBody>
        </p:sp>
        <p:sp>
          <p:nvSpPr>
            <p:cNvPr id="9" name="TextBox 8">
              <a:extLst>
                <a:ext uri="{FF2B5EF4-FFF2-40B4-BE49-F238E27FC236}">
                  <a16:creationId xmlns:a16="http://schemas.microsoft.com/office/drawing/2014/main" id="{CD17123C-C212-48C1-A425-FF59837E3A9B}"/>
                </a:ext>
              </a:extLst>
            </p:cNvPr>
            <p:cNvSpPr txBox="1"/>
            <p:nvPr/>
          </p:nvSpPr>
          <p:spPr>
            <a:xfrm>
              <a:off x="6211834" y="3293471"/>
              <a:ext cx="550151" cy="523220"/>
            </a:xfrm>
            <a:prstGeom prst="rect">
              <a:avLst/>
            </a:prstGeom>
            <a:noFill/>
          </p:spPr>
          <p:txBody>
            <a:bodyPr wrap="none" rtlCol="0" anchor="ctr">
              <a:spAutoFit/>
            </a:bodyPr>
            <a:lstStyle/>
            <a:p>
              <a:pPr algn="ctr"/>
              <a:r>
                <a:rPr lang="en-US" altLang="ko-KR" sz="2800" dirty="0">
                  <a:solidFill>
                    <a:schemeClr val="tx1">
                      <a:lumMod val="65000"/>
                      <a:lumOff val="35000"/>
                    </a:schemeClr>
                  </a:solidFill>
                </a:rPr>
                <a:t>02</a:t>
              </a:r>
              <a:endParaRPr lang="ko-KR" altLang="en-US" sz="2800" dirty="0">
                <a:solidFill>
                  <a:schemeClr val="tx1">
                    <a:lumMod val="65000"/>
                    <a:lumOff val="35000"/>
                  </a:schemeClr>
                </a:solidFill>
              </a:endParaRPr>
            </a:p>
          </p:txBody>
        </p:sp>
        <p:sp>
          <p:nvSpPr>
            <p:cNvPr id="10" name="TextBox 9">
              <a:extLst>
                <a:ext uri="{FF2B5EF4-FFF2-40B4-BE49-F238E27FC236}">
                  <a16:creationId xmlns:a16="http://schemas.microsoft.com/office/drawing/2014/main" id="{F5772A2F-6897-44F3-BF6F-8C968B012B6C}"/>
                </a:ext>
              </a:extLst>
            </p:cNvPr>
            <p:cNvSpPr txBox="1"/>
            <p:nvPr/>
          </p:nvSpPr>
          <p:spPr>
            <a:xfrm>
              <a:off x="5429959" y="3972657"/>
              <a:ext cx="550151" cy="523220"/>
            </a:xfrm>
            <a:prstGeom prst="rect">
              <a:avLst/>
            </a:prstGeom>
            <a:noFill/>
          </p:spPr>
          <p:txBody>
            <a:bodyPr wrap="none" rtlCol="0" anchor="ctr">
              <a:spAutoFit/>
            </a:bodyPr>
            <a:lstStyle/>
            <a:p>
              <a:pPr algn="ctr"/>
              <a:r>
                <a:rPr lang="en-US" altLang="ko-KR" sz="2800" dirty="0">
                  <a:solidFill>
                    <a:schemeClr val="tx1">
                      <a:lumMod val="65000"/>
                      <a:lumOff val="35000"/>
                    </a:schemeClr>
                  </a:solidFill>
                </a:rPr>
                <a:t>03</a:t>
              </a:r>
              <a:endParaRPr lang="ko-KR" altLang="en-US" sz="2800" dirty="0">
                <a:solidFill>
                  <a:schemeClr val="tx1">
                    <a:lumMod val="65000"/>
                    <a:lumOff val="35000"/>
                  </a:schemeClr>
                </a:solidFill>
              </a:endParaRPr>
            </a:p>
          </p:txBody>
        </p:sp>
        <p:sp>
          <p:nvSpPr>
            <p:cNvPr id="11" name="TextBox 10">
              <a:extLst>
                <a:ext uri="{FF2B5EF4-FFF2-40B4-BE49-F238E27FC236}">
                  <a16:creationId xmlns:a16="http://schemas.microsoft.com/office/drawing/2014/main" id="{26FDB726-AC71-4045-BAB8-2F1E387CD708}"/>
                </a:ext>
              </a:extLst>
            </p:cNvPr>
            <p:cNvSpPr txBox="1"/>
            <p:nvPr/>
          </p:nvSpPr>
          <p:spPr>
            <a:xfrm>
              <a:off x="6211834" y="3972657"/>
              <a:ext cx="550151" cy="523220"/>
            </a:xfrm>
            <a:prstGeom prst="rect">
              <a:avLst/>
            </a:prstGeom>
            <a:noFill/>
          </p:spPr>
          <p:txBody>
            <a:bodyPr wrap="none" rtlCol="0" anchor="ctr">
              <a:spAutoFit/>
            </a:bodyPr>
            <a:lstStyle/>
            <a:p>
              <a:pPr algn="ctr"/>
              <a:r>
                <a:rPr lang="en-US" altLang="ko-KR" sz="2800" dirty="0">
                  <a:solidFill>
                    <a:schemeClr val="tx1">
                      <a:lumMod val="65000"/>
                      <a:lumOff val="35000"/>
                    </a:schemeClr>
                  </a:solidFill>
                </a:rPr>
                <a:t>04</a:t>
              </a:r>
              <a:endParaRPr lang="ko-KR" altLang="en-US" sz="2800" dirty="0">
                <a:solidFill>
                  <a:schemeClr val="tx1">
                    <a:lumMod val="65000"/>
                    <a:lumOff val="35000"/>
                  </a:schemeClr>
                </a:solidFill>
              </a:endParaRPr>
            </a:p>
          </p:txBody>
        </p:sp>
      </p:grpSp>
      <p:sp>
        <p:nvSpPr>
          <p:cNvPr id="20" name="Oval 19">
            <a:extLst>
              <a:ext uri="{FF2B5EF4-FFF2-40B4-BE49-F238E27FC236}">
                <a16:creationId xmlns:a16="http://schemas.microsoft.com/office/drawing/2014/main" id="{E1DB56C7-9280-4571-8873-8C832B816BAD}"/>
              </a:ext>
            </a:extLst>
          </p:cNvPr>
          <p:cNvSpPr/>
          <p:nvPr/>
        </p:nvSpPr>
        <p:spPr>
          <a:xfrm>
            <a:off x="3281899" y="1502207"/>
            <a:ext cx="605782" cy="60578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1" name="Oval 20">
            <a:extLst>
              <a:ext uri="{FF2B5EF4-FFF2-40B4-BE49-F238E27FC236}">
                <a16:creationId xmlns:a16="http://schemas.microsoft.com/office/drawing/2014/main" id="{D7E8021D-5CF0-488B-A7F9-D53CE575C4E5}"/>
              </a:ext>
            </a:extLst>
          </p:cNvPr>
          <p:cNvSpPr/>
          <p:nvPr/>
        </p:nvSpPr>
        <p:spPr>
          <a:xfrm>
            <a:off x="8285714" y="1502207"/>
            <a:ext cx="605782" cy="60578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nvGrpSpPr>
          <p:cNvPr id="22" name="그룹 6">
            <a:extLst>
              <a:ext uri="{FF2B5EF4-FFF2-40B4-BE49-F238E27FC236}">
                <a16:creationId xmlns:a16="http://schemas.microsoft.com/office/drawing/2014/main" id="{D2A8E6E8-D3AF-4FB0-8E57-E00A73DA9C4A}"/>
              </a:ext>
            </a:extLst>
          </p:cNvPr>
          <p:cNvGrpSpPr/>
          <p:nvPr/>
        </p:nvGrpSpPr>
        <p:grpSpPr>
          <a:xfrm>
            <a:off x="719682" y="2219564"/>
            <a:ext cx="3167999" cy="894353"/>
            <a:chOff x="1167185" y="2219562"/>
            <a:chExt cx="2895178" cy="894353"/>
          </a:xfrm>
        </p:grpSpPr>
        <p:sp>
          <p:nvSpPr>
            <p:cNvPr id="23" name="TextBox 22">
              <a:extLst>
                <a:ext uri="{FF2B5EF4-FFF2-40B4-BE49-F238E27FC236}">
                  <a16:creationId xmlns:a16="http://schemas.microsoft.com/office/drawing/2014/main" id="{666EC7E5-CE54-4CE4-9413-AFA004F45B00}"/>
                </a:ext>
              </a:extLst>
            </p:cNvPr>
            <p:cNvSpPr txBox="1"/>
            <p:nvPr/>
          </p:nvSpPr>
          <p:spPr>
            <a:xfrm>
              <a:off x="1167185" y="2219562"/>
              <a:ext cx="2895178" cy="307777"/>
            </a:xfrm>
            <a:prstGeom prst="rect">
              <a:avLst/>
            </a:prstGeom>
            <a:noFill/>
          </p:spPr>
          <p:txBody>
            <a:bodyPr wrap="square" rtlCol="0">
              <a:spAutoFit/>
            </a:bodyPr>
            <a:lstStyle/>
            <a:p>
              <a:pPr algn="r"/>
              <a:r>
                <a:rPr lang="en-US" altLang="ko-KR" sz="1400" b="1" dirty="0">
                  <a:solidFill>
                    <a:schemeClr val="tx1">
                      <a:lumMod val="75000"/>
                      <a:lumOff val="25000"/>
                    </a:schemeClr>
                  </a:solidFill>
                  <a:latin typeface="Calibri" pitchFamily="34" charset="0"/>
                  <a:cs typeface="Calibri" pitchFamily="34" charset="0"/>
                </a:rPr>
                <a:t>Your Text Here</a:t>
              </a:r>
              <a:endParaRPr lang="ko-KR" altLang="en-US" sz="1400" b="1" dirty="0">
                <a:solidFill>
                  <a:schemeClr val="tx1">
                    <a:lumMod val="75000"/>
                    <a:lumOff val="25000"/>
                  </a:schemeClr>
                </a:solidFill>
                <a:latin typeface="Calibri" pitchFamily="34" charset="0"/>
                <a:cs typeface="Calibri" pitchFamily="34" charset="0"/>
              </a:endParaRPr>
            </a:p>
          </p:txBody>
        </p:sp>
        <p:sp>
          <p:nvSpPr>
            <p:cNvPr id="24" name="TextBox 23">
              <a:extLst>
                <a:ext uri="{FF2B5EF4-FFF2-40B4-BE49-F238E27FC236}">
                  <a16:creationId xmlns:a16="http://schemas.microsoft.com/office/drawing/2014/main" id="{F53353C3-D9BC-4087-8804-25F0C69E0C7F}"/>
                </a:ext>
              </a:extLst>
            </p:cNvPr>
            <p:cNvSpPr txBox="1"/>
            <p:nvPr/>
          </p:nvSpPr>
          <p:spPr>
            <a:xfrm>
              <a:off x="1167185" y="2467584"/>
              <a:ext cx="2895178" cy="646331"/>
            </a:xfrm>
            <a:prstGeom prst="rect">
              <a:avLst/>
            </a:prstGeom>
            <a:noFill/>
          </p:spPr>
          <p:txBody>
            <a:bodyPr wrap="square" rtlCol="0">
              <a:spAutoFit/>
            </a:bodyPr>
            <a:lstStyle/>
            <a:p>
              <a:pPr algn="r"/>
              <a:r>
                <a:rPr lang="en-US" altLang="ko-KR" sz="1200" dirty="0">
                  <a:solidFill>
                    <a:schemeClr val="tx1">
                      <a:lumMod val="75000"/>
                      <a:lumOff val="25000"/>
                    </a:schemeClr>
                  </a:solidFill>
                </a:rPr>
                <a:t>Example Text : Get a modern PowerPoint  Presentation that is beautifully designed.</a:t>
              </a:r>
              <a:r>
                <a:rPr lang="en-US" altLang="ko-KR" sz="1200" dirty="0">
                  <a:solidFill>
                    <a:schemeClr val="tx1">
                      <a:lumMod val="75000"/>
                      <a:lumOff val="25000"/>
                    </a:schemeClr>
                  </a:solidFill>
                  <a:cs typeface="Arial" pitchFamily="34" charset="0"/>
                </a:rPr>
                <a:t> Easy to change colors, photos and Text.</a:t>
              </a:r>
              <a:endParaRPr lang="ko-KR" altLang="en-US" sz="1200" dirty="0">
                <a:solidFill>
                  <a:schemeClr val="tx1">
                    <a:lumMod val="75000"/>
                    <a:lumOff val="25000"/>
                  </a:schemeClr>
                </a:solidFill>
              </a:endParaRPr>
            </a:p>
          </p:txBody>
        </p:sp>
      </p:grpSp>
      <p:grpSp>
        <p:nvGrpSpPr>
          <p:cNvPr id="25" name="그룹 10">
            <a:extLst>
              <a:ext uri="{FF2B5EF4-FFF2-40B4-BE49-F238E27FC236}">
                <a16:creationId xmlns:a16="http://schemas.microsoft.com/office/drawing/2014/main" id="{41E2E651-58B5-4DFA-A944-B0AD195F4F0E}"/>
              </a:ext>
            </a:extLst>
          </p:cNvPr>
          <p:cNvGrpSpPr/>
          <p:nvPr/>
        </p:nvGrpSpPr>
        <p:grpSpPr>
          <a:xfrm>
            <a:off x="8286856" y="2219564"/>
            <a:ext cx="3168000" cy="894353"/>
            <a:chOff x="8197779" y="2219562"/>
            <a:chExt cx="2822031" cy="894353"/>
          </a:xfrm>
        </p:grpSpPr>
        <p:sp>
          <p:nvSpPr>
            <p:cNvPr id="26" name="TextBox 25">
              <a:extLst>
                <a:ext uri="{FF2B5EF4-FFF2-40B4-BE49-F238E27FC236}">
                  <a16:creationId xmlns:a16="http://schemas.microsoft.com/office/drawing/2014/main" id="{7C43E305-DAE3-463C-8846-788CAA1E4607}"/>
                </a:ext>
              </a:extLst>
            </p:cNvPr>
            <p:cNvSpPr txBox="1"/>
            <p:nvPr/>
          </p:nvSpPr>
          <p:spPr>
            <a:xfrm>
              <a:off x="8197779" y="2219562"/>
              <a:ext cx="2822031" cy="307777"/>
            </a:xfrm>
            <a:prstGeom prst="rect">
              <a:avLst/>
            </a:prstGeom>
            <a:noFill/>
          </p:spPr>
          <p:txBody>
            <a:bodyPr wrap="square" rtlCol="0">
              <a:spAutoFit/>
            </a:bodyPr>
            <a:lstStyle/>
            <a:p>
              <a:r>
                <a:rPr lang="en-US" altLang="ko-KR" sz="1400" b="1" dirty="0">
                  <a:solidFill>
                    <a:schemeClr val="tx1">
                      <a:lumMod val="75000"/>
                      <a:lumOff val="25000"/>
                    </a:schemeClr>
                  </a:solidFill>
                  <a:latin typeface="Calibri" pitchFamily="34" charset="0"/>
                  <a:cs typeface="Calibri" pitchFamily="34" charset="0"/>
                </a:rPr>
                <a:t>Your Text Here</a:t>
              </a:r>
              <a:endParaRPr lang="ko-KR" altLang="en-US" sz="1400" b="1" dirty="0">
                <a:solidFill>
                  <a:schemeClr val="tx1">
                    <a:lumMod val="75000"/>
                    <a:lumOff val="25000"/>
                  </a:schemeClr>
                </a:solidFill>
                <a:latin typeface="Calibri" pitchFamily="34" charset="0"/>
                <a:cs typeface="Calibri" pitchFamily="34" charset="0"/>
              </a:endParaRPr>
            </a:p>
          </p:txBody>
        </p:sp>
        <p:sp>
          <p:nvSpPr>
            <p:cNvPr id="27" name="TextBox 26">
              <a:extLst>
                <a:ext uri="{FF2B5EF4-FFF2-40B4-BE49-F238E27FC236}">
                  <a16:creationId xmlns:a16="http://schemas.microsoft.com/office/drawing/2014/main" id="{E45048EE-C983-469C-8462-AE71A5FA411D}"/>
                </a:ext>
              </a:extLst>
            </p:cNvPr>
            <p:cNvSpPr txBox="1"/>
            <p:nvPr/>
          </p:nvSpPr>
          <p:spPr>
            <a:xfrm>
              <a:off x="8197779" y="2467584"/>
              <a:ext cx="2822030" cy="646331"/>
            </a:xfrm>
            <a:prstGeom prst="rect">
              <a:avLst/>
            </a:prstGeom>
            <a:noFill/>
          </p:spPr>
          <p:txBody>
            <a:bodyPr wrap="square" rtlCol="0">
              <a:spAutoFit/>
            </a:bodyPr>
            <a:lstStyle/>
            <a:p>
              <a:r>
                <a:rPr lang="en-US" altLang="ko-KR" sz="1200" dirty="0">
                  <a:solidFill>
                    <a:schemeClr val="tx1">
                      <a:lumMod val="75000"/>
                      <a:lumOff val="25000"/>
                    </a:schemeClr>
                  </a:solidFill>
                </a:rPr>
                <a:t>Example Text : Get a modern PowerPoint  Presentation that is beautifully designed.</a:t>
              </a:r>
              <a:r>
                <a:rPr lang="en-US" altLang="ko-KR" sz="1200" dirty="0">
                  <a:solidFill>
                    <a:schemeClr val="tx1">
                      <a:lumMod val="75000"/>
                      <a:lumOff val="25000"/>
                    </a:schemeClr>
                  </a:solidFill>
                  <a:cs typeface="Arial" pitchFamily="34" charset="0"/>
                </a:rPr>
                <a:t> Easy to change colors, photos and Text.</a:t>
              </a:r>
              <a:endParaRPr lang="ko-KR" altLang="en-US" sz="1200" dirty="0">
                <a:solidFill>
                  <a:schemeClr val="tx1">
                    <a:lumMod val="75000"/>
                    <a:lumOff val="25000"/>
                  </a:schemeClr>
                </a:solidFill>
              </a:endParaRPr>
            </a:p>
          </p:txBody>
        </p:sp>
      </p:grpSp>
      <p:sp>
        <p:nvSpPr>
          <p:cNvPr id="28" name="Oval 27">
            <a:extLst>
              <a:ext uri="{FF2B5EF4-FFF2-40B4-BE49-F238E27FC236}">
                <a16:creationId xmlns:a16="http://schemas.microsoft.com/office/drawing/2014/main" id="{47273A5B-E2B0-418F-84EF-4B45C7730FC6}"/>
              </a:ext>
            </a:extLst>
          </p:cNvPr>
          <p:cNvSpPr/>
          <p:nvPr/>
        </p:nvSpPr>
        <p:spPr>
          <a:xfrm>
            <a:off x="3299362" y="4449676"/>
            <a:ext cx="605782" cy="60578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9" name="Oval 28">
            <a:extLst>
              <a:ext uri="{FF2B5EF4-FFF2-40B4-BE49-F238E27FC236}">
                <a16:creationId xmlns:a16="http://schemas.microsoft.com/office/drawing/2014/main" id="{844ACB3A-53B4-43D5-8D2F-F58FA38B5933}"/>
              </a:ext>
            </a:extLst>
          </p:cNvPr>
          <p:cNvSpPr/>
          <p:nvPr/>
        </p:nvSpPr>
        <p:spPr>
          <a:xfrm>
            <a:off x="8303177" y="4449677"/>
            <a:ext cx="605782" cy="60578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nvGrpSpPr>
          <p:cNvPr id="30" name="그룹 5">
            <a:extLst>
              <a:ext uri="{FF2B5EF4-FFF2-40B4-BE49-F238E27FC236}">
                <a16:creationId xmlns:a16="http://schemas.microsoft.com/office/drawing/2014/main" id="{889C7BAC-2D08-41F9-B691-0D46670E4E90}"/>
              </a:ext>
            </a:extLst>
          </p:cNvPr>
          <p:cNvGrpSpPr/>
          <p:nvPr/>
        </p:nvGrpSpPr>
        <p:grpSpPr>
          <a:xfrm>
            <a:off x="737145" y="5167036"/>
            <a:ext cx="3167999" cy="905927"/>
            <a:chOff x="1184648" y="5167032"/>
            <a:chExt cx="2895178" cy="905927"/>
          </a:xfrm>
        </p:grpSpPr>
        <p:sp>
          <p:nvSpPr>
            <p:cNvPr id="31" name="TextBox 30">
              <a:extLst>
                <a:ext uri="{FF2B5EF4-FFF2-40B4-BE49-F238E27FC236}">
                  <a16:creationId xmlns:a16="http://schemas.microsoft.com/office/drawing/2014/main" id="{A80CD2DB-DB2A-45E8-A934-E46CE9785675}"/>
                </a:ext>
              </a:extLst>
            </p:cNvPr>
            <p:cNvSpPr txBox="1"/>
            <p:nvPr/>
          </p:nvSpPr>
          <p:spPr>
            <a:xfrm>
              <a:off x="1184648" y="5167032"/>
              <a:ext cx="2895178" cy="307777"/>
            </a:xfrm>
            <a:prstGeom prst="rect">
              <a:avLst/>
            </a:prstGeom>
            <a:noFill/>
          </p:spPr>
          <p:txBody>
            <a:bodyPr wrap="square" rtlCol="0">
              <a:spAutoFit/>
            </a:bodyPr>
            <a:lstStyle/>
            <a:p>
              <a:pPr algn="r"/>
              <a:r>
                <a:rPr lang="en-US" altLang="ko-KR" sz="1400" b="1" dirty="0">
                  <a:solidFill>
                    <a:schemeClr val="tx1">
                      <a:lumMod val="75000"/>
                      <a:lumOff val="25000"/>
                    </a:schemeClr>
                  </a:solidFill>
                  <a:latin typeface="Calibri" pitchFamily="34" charset="0"/>
                  <a:cs typeface="Calibri" pitchFamily="34" charset="0"/>
                </a:rPr>
                <a:t>Your Text Here</a:t>
              </a:r>
              <a:endParaRPr lang="ko-KR" altLang="en-US" sz="1400" b="1" dirty="0">
                <a:solidFill>
                  <a:schemeClr val="tx1">
                    <a:lumMod val="75000"/>
                    <a:lumOff val="25000"/>
                  </a:schemeClr>
                </a:solidFill>
                <a:latin typeface="Calibri" pitchFamily="34" charset="0"/>
                <a:cs typeface="Calibri" pitchFamily="34" charset="0"/>
              </a:endParaRPr>
            </a:p>
          </p:txBody>
        </p:sp>
        <p:sp>
          <p:nvSpPr>
            <p:cNvPr id="32" name="TextBox 31">
              <a:extLst>
                <a:ext uri="{FF2B5EF4-FFF2-40B4-BE49-F238E27FC236}">
                  <a16:creationId xmlns:a16="http://schemas.microsoft.com/office/drawing/2014/main" id="{FF493171-18F1-4812-B994-A69D04FC06FB}"/>
                </a:ext>
              </a:extLst>
            </p:cNvPr>
            <p:cNvSpPr txBox="1"/>
            <p:nvPr/>
          </p:nvSpPr>
          <p:spPr>
            <a:xfrm>
              <a:off x="1184648" y="5426628"/>
              <a:ext cx="2895178" cy="646331"/>
            </a:xfrm>
            <a:prstGeom prst="rect">
              <a:avLst/>
            </a:prstGeom>
            <a:noFill/>
          </p:spPr>
          <p:txBody>
            <a:bodyPr wrap="square" rtlCol="0">
              <a:spAutoFit/>
            </a:bodyPr>
            <a:lstStyle/>
            <a:p>
              <a:pPr algn="r"/>
              <a:r>
                <a:rPr lang="en-US" altLang="ko-KR" sz="1200" dirty="0">
                  <a:solidFill>
                    <a:schemeClr val="tx1">
                      <a:lumMod val="75000"/>
                      <a:lumOff val="25000"/>
                    </a:schemeClr>
                  </a:solidFill>
                </a:rPr>
                <a:t>Example Text : Get a modern PowerPoint  Presentation that is beautifully designed.</a:t>
              </a:r>
              <a:r>
                <a:rPr lang="en-US" altLang="ko-KR" sz="1200" dirty="0">
                  <a:solidFill>
                    <a:schemeClr val="tx1">
                      <a:lumMod val="75000"/>
                      <a:lumOff val="25000"/>
                    </a:schemeClr>
                  </a:solidFill>
                  <a:cs typeface="Arial" pitchFamily="34" charset="0"/>
                </a:rPr>
                <a:t> Easy to change colors, photos and Text.</a:t>
              </a:r>
              <a:endParaRPr lang="ko-KR" altLang="en-US" sz="1200" dirty="0">
                <a:solidFill>
                  <a:schemeClr val="tx1">
                    <a:lumMod val="75000"/>
                    <a:lumOff val="25000"/>
                  </a:schemeClr>
                </a:solidFill>
              </a:endParaRPr>
            </a:p>
          </p:txBody>
        </p:sp>
      </p:grpSp>
      <p:grpSp>
        <p:nvGrpSpPr>
          <p:cNvPr id="33" name="그룹 12">
            <a:extLst>
              <a:ext uri="{FF2B5EF4-FFF2-40B4-BE49-F238E27FC236}">
                <a16:creationId xmlns:a16="http://schemas.microsoft.com/office/drawing/2014/main" id="{0092C81D-F833-4E1F-B935-99B6BF5A3B7F}"/>
              </a:ext>
            </a:extLst>
          </p:cNvPr>
          <p:cNvGrpSpPr/>
          <p:nvPr/>
        </p:nvGrpSpPr>
        <p:grpSpPr>
          <a:xfrm>
            <a:off x="8304319" y="5167036"/>
            <a:ext cx="3168000" cy="905927"/>
            <a:chOff x="8215242" y="5167032"/>
            <a:chExt cx="2822031" cy="905927"/>
          </a:xfrm>
        </p:grpSpPr>
        <p:sp>
          <p:nvSpPr>
            <p:cNvPr id="34" name="TextBox 33">
              <a:extLst>
                <a:ext uri="{FF2B5EF4-FFF2-40B4-BE49-F238E27FC236}">
                  <a16:creationId xmlns:a16="http://schemas.microsoft.com/office/drawing/2014/main" id="{B713D815-3FE8-43AF-B16F-817DF946092E}"/>
                </a:ext>
              </a:extLst>
            </p:cNvPr>
            <p:cNvSpPr txBox="1"/>
            <p:nvPr/>
          </p:nvSpPr>
          <p:spPr>
            <a:xfrm>
              <a:off x="8215242" y="5167032"/>
              <a:ext cx="2822031" cy="307777"/>
            </a:xfrm>
            <a:prstGeom prst="rect">
              <a:avLst/>
            </a:prstGeom>
            <a:noFill/>
          </p:spPr>
          <p:txBody>
            <a:bodyPr wrap="square" rtlCol="0">
              <a:spAutoFit/>
            </a:bodyPr>
            <a:lstStyle/>
            <a:p>
              <a:r>
                <a:rPr lang="en-US" altLang="ko-KR" sz="1400" b="1" dirty="0">
                  <a:solidFill>
                    <a:schemeClr val="tx1">
                      <a:lumMod val="75000"/>
                      <a:lumOff val="25000"/>
                    </a:schemeClr>
                  </a:solidFill>
                  <a:latin typeface="Calibri" pitchFamily="34" charset="0"/>
                  <a:cs typeface="Calibri" pitchFamily="34" charset="0"/>
                </a:rPr>
                <a:t>Your Text Here</a:t>
              </a:r>
              <a:endParaRPr lang="ko-KR" altLang="en-US" sz="1400" b="1" dirty="0">
                <a:solidFill>
                  <a:schemeClr val="tx1">
                    <a:lumMod val="75000"/>
                    <a:lumOff val="25000"/>
                  </a:schemeClr>
                </a:solidFill>
                <a:latin typeface="Calibri" pitchFamily="34" charset="0"/>
                <a:cs typeface="Calibri" pitchFamily="34" charset="0"/>
              </a:endParaRPr>
            </a:p>
          </p:txBody>
        </p:sp>
        <p:sp>
          <p:nvSpPr>
            <p:cNvPr id="35" name="TextBox 34">
              <a:extLst>
                <a:ext uri="{FF2B5EF4-FFF2-40B4-BE49-F238E27FC236}">
                  <a16:creationId xmlns:a16="http://schemas.microsoft.com/office/drawing/2014/main" id="{8BA502A4-D142-41A4-87D9-69F998AB4F3F}"/>
                </a:ext>
              </a:extLst>
            </p:cNvPr>
            <p:cNvSpPr txBox="1"/>
            <p:nvPr/>
          </p:nvSpPr>
          <p:spPr>
            <a:xfrm>
              <a:off x="8215242" y="5426628"/>
              <a:ext cx="2822030" cy="646331"/>
            </a:xfrm>
            <a:prstGeom prst="rect">
              <a:avLst/>
            </a:prstGeom>
            <a:noFill/>
          </p:spPr>
          <p:txBody>
            <a:bodyPr wrap="square" rtlCol="0">
              <a:spAutoFit/>
            </a:bodyPr>
            <a:lstStyle/>
            <a:p>
              <a:r>
                <a:rPr lang="en-US" altLang="ko-KR" sz="1200" dirty="0">
                  <a:solidFill>
                    <a:schemeClr val="tx1">
                      <a:lumMod val="75000"/>
                      <a:lumOff val="25000"/>
                    </a:schemeClr>
                  </a:solidFill>
                </a:rPr>
                <a:t>Example Text : Get a modern PowerPoint  Presentation that is beautifully designed.</a:t>
              </a:r>
              <a:r>
                <a:rPr lang="en-US" altLang="ko-KR" sz="1200" dirty="0">
                  <a:solidFill>
                    <a:schemeClr val="tx1">
                      <a:lumMod val="75000"/>
                      <a:lumOff val="25000"/>
                    </a:schemeClr>
                  </a:solidFill>
                  <a:cs typeface="Arial" pitchFamily="34" charset="0"/>
                </a:rPr>
                <a:t> Easy to change colors, photos and Text.</a:t>
              </a:r>
              <a:endParaRPr lang="ko-KR" altLang="en-US" sz="1200" dirty="0">
                <a:solidFill>
                  <a:schemeClr val="tx1">
                    <a:lumMod val="75000"/>
                    <a:lumOff val="25000"/>
                  </a:schemeClr>
                </a:solidFill>
              </a:endParaRPr>
            </a:p>
          </p:txBody>
        </p:sp>
      </p:grpSp>
      <p:sp>
        <p:nvSpPr>
          <p:cNvPr id="36" name="Round Same Side Corner Rectangle 11">
            <a:extLst>
              <a:ext uri="{FF2B5EF4-FFF2-40B4-BE49-F238E27FC236}">
                <a16:creationId xmlns:a16="http://schemas.microsoft.com/office/drawing/2014/main" id="{190903F9-6449-4D36-AC33-468FCD302499}"/>
              </a:ext>
            </a:extLst>
          </p:cNvPr>
          <p:cNvSpPr>
            <a:spLocks noChangeAspect="1"/>
          </p:cNvSpPr>
          <p:nvPr/>
        </p:nvSpPr>
        <p:spPr>
          <a:xfrm rot="9900000">
            <a:off x="3438511" y="4619795"/>
            <a:ext cx="327486" cy="278140"/>
          </a:xfrm>
          <a:custGeom>
            <a:avLst/>
            <a:gdLst/>
            <a:ahLst/>
            <a:cxnLst/>
            <a:rect l="l" t="t" r="r" b="b"/>
            <a:pathLst>
              <a:path w="2911009" h="2472345">
                <a:moveTo>
                  <a:pt x="2219598" y="1335309"/>
                </a:moveTo>
                <a:lnTo>
                  <a:pt x="2219598" y="1222573"/>
                </a:lnTo>
                <a:cubicBezTo>
                  <a:pt x="2219598" y="1176944"/>
                  <a:pt x="2241926" y="1136530"/>
                  <a:pt x="2277694" y="1113650"/>
                </a:cubicBezTo>
                <a:lnTo>
                  <a:pt x="2277694" y="137786"/>
                </a:lnTo>
                <a:cubicBezTo>
                  <a:pt x="2277694" y="61689"/>
                  <a:pt x="2339383" y="0"/>
                  <a:pt x="2415480" y="0"/>
                </a:cubicBezTo>
                <a:lnTo>
                  <a:pt x="2545196" y="0"/>
                </a:lnTo>
                <a:cubicBezTo>
                  <a:pt x="2621293" y="0"/>
                  <a:pt x="2682982" y="61689"/>
                  <a:pt x="2682982" y="137786"/>
                </a:cubicBezTo>
                <a:lnTo>
                  <a:pt x="2682982" y="1099067"/>
                </a:lnTo>
                <a:cubicBezTo>
                  <a:pt x="2730197" y="1120049"/>
                  <a:pt x="2762708" y="1167515"/>
                  <a:pt x="2762708" y="1222573"/>
                </a:cubicBezTo>
                <a:lnTo>
                  <a:pt x="2762708" y="1480834"/>
                </a:lnTo>
                <a:close/>
                <a:moveTo>
                  <a:pt x="241900" y="1676361"/>
                </a:moveTo>
                <a:cubicBezTo>
                  <a:pt x="69371" y="1631107"/>
                  <a:pt x="-34146" y="1454930"/>
                  <a:pt x="10296" y="1282189"/>
                </a:cubicBezTo>
                <a:cubicBezTo>
                  <a:pt x="54739" y="1109449"/>
                  <a:pt x="230428" y="1005105"/>
                  <a:pt x="403375" y="1048736"/>
                </a:cubicBezTo>
                <a:cubicBezTo>
                  <a:pt x="349550" y="1257945"/>
                  <a:pt x="295726" y="1467153"/>
                  <a:pt x="241900" y="1676361"/>
                </a:cubicBezTo>
                <a:close/>
                <a:moveTo>
                  <a:pt x="2578947" y="2467929"/>
                </a:moveTo>
                <a:lnTo>
                  <a:pt x="1957545" y="2301425"/>
                </a:lnTo>
                <a:lnTo>
                  <a:pt x="2194209" y="1418183"/>
                </a:lnTo>
                <a:lnTo>
                  <a:pt x="2815611" y="1584687"/>
                </a:lnTo>
                <a:cubicBezTo>
                  <a:pt x="2884250" y="1603079"/>
                  <a:pt x="2924985" y="1673632"/>
                  <a:pt x="2906593" y="1742272"/>
                </a:cubicBezTo>
                <a:lnTo>
                  <a:pt x="2736532" y="2376947"/>
                </a:lnTo>
                <a:cubicBezTo>
                  <a:pt x="2718140" y="2445587"/>
                  <a:pt x="2647586" y="2486321"/>
                  <a:pt x="2578947" y="2467929"/>
                </a:cubicBezTo>
                <a:close/>
                <a:moveTo>
                  <a:pt x="610249" y="2287120"/>
                </a:moveTo>
                <a:lnTo>
                  <a:pt x="1020264" y="756923"/>
                </a:lnTo>
                <a:lnTo>
                  <a:pt x="2107356" y="1398691"/>
                </a:lnTo>
                <a:lnTo>
                  <a:pt x="1872582" y="2274879"/>
                </a:lnTo>
                <a:close/>
                <a:moveTo>
                  <a:pt x="426016" y="2349577"/>
                </a:moveTo>
                <a:lnTo>
                  <a:pt x="243978" y="2300800"/>
                </a:lnTo>
                <a:cubicBezTo>
                  <a:pt x="205115" y="2290387"/>
                  <a:pt x="182051" y="2250439"/>
                  <a:pt x="192464" y="2211576"/>
                </a:cubicBezTo>
                <a:lnTo>
                  <a:pt x="620679" y="613455"/>
                </a:lnTo>
                <a:cubicBezTo>
                  <a:pt x="631093" y="574592"/>
                  <a:pt x="671040" y="551528"/>
                  <a:pt x="709903" y="561941"/>
                </a:cubicBezTo>
                <a:lnTo>
                  <a:pt x="891942" y="610718"/>
                </a:lnTo>
                <a:cubicBezTo>
                  <a:pt x="930805" y="621132"/>
                  <a:pt x="953869" y="661079"/>
                  <a:pt x="943455" y="699942"/>
                </a:cubicBezTo>
                <a:lnTo>
                  <a:pt x="515240" y="2298064"/>
                </a:lnTo>
                <a:cubicBezTo>
                  <a:pt x="504827" y="2336927"/>
                  <a:pt x="464879" y="2359990"/>
                  <a:pt x="426016" y="234957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37" name="Rounded Rectangle 27">
            <a:extLst>
              <a:ext uri="{FF2B5EF4-FFF2-40B4-BE49-F238E27FC236}">
                <a16:creationId xmlns:a16="http://schemas.microsoft.com/office/drawing/2014/main" id="{A6DB8F22-BB8A-4534-B0BF-250E489878DF}"/>
              </a:ext>
            </a:extLst>
          </p:cNvPr>
          <p:cNvSpPr/>
          <p:nvPr/>
        </p:nvSpPr>
        <p:spPr>
          <a:xfrm>
            <a:off x="3443671" y="1687722"/>
            <a:ext cx="286462" cy="220042"/>
          </a:xfrm>
          <a:custGeom>
            <a:avLst/>
            <a:gdLst/>
            <a:ahLst/>
            <a:cxnLst/>
            <a:rect l="l" t="t" r="r" b="b"/>
            <a:pathLst>
              <a:path w="3186824" h="2447912">
                <a:moveTo>
                  <a:pt x="1917737" y="1021643"/>
                </a:moveTo>
                <a:cubicBezTo>
                  <a:pt x="2188548" y="1021643"/>
                  <a:pt x="2408083" y="1241178"/>
                  <a:pt x="2408083" y="1511989"/>
                </a:cubicBezTo>
                <a:cubicBezTo>
                  <a:pt x="2408083" y="1782800"/>
                  <a:pt x="2188548" y="2002335"/>
                  <a:pt x="1917737" y="2002335"/>
                </a:cubicBezTo>
                <a:cubicBezTo>
                  <a:pt x="1646926" y="2002335"/>
                  <a:pt x="1427391" y="1782800"/>
                  <a:pt x="1427391" y="1511989"/>
                </a:cubicBezTo>
                <a:cubicBezTo>
                  <a:pt x="1427391" y="1241178"/>
                  <a:pt x="1646926" y="1021643"/>
                  <a:pt x="1917737" y="1021643"/>
                </a:cubicBezTo>
                <a:close/>
                <a:moveTo>
                  <a:pt x="1917737" y="827913"/>
                </a:moveTo>
                <a:cubicBezTo>
                  <a:pt x="1539932" y="827913"/>
                  <a:pt x="1233661" y="1134184"/>
                  <a:pt x="1233661" y="1511989"/>
                </a:cubicBezTo>
                <a:cubicBezTo>
                  <a:pt x="1233661" y="1889794"/>
                  <a:pt x="1539932" y="2196065"/>
                  <a:pt x="1917737" y="2196065"/>
                </a:cubicBezTo>
                <a:cubicBezTo>
                  <a:pt x="2295542" y="2196065"/>
                  <a:pt x="2601813" y="1889794"/>
                  <a:pt x="2601813" y="1511989"/>
                </a:cubicBezTo>
                <a:cubicBezTo>
                  <a:pt x="2601813" y="1134184"/>
                  <a:pt x="2295542" y="827913"/>
                  <a:pt x="1917737" y="827913"/>
                </a:cubicBezTo>
                <a:close/>
                <a:moveTo>
                  <a:pt x="1112286" y="675885"/>
                </a:moveTo>
                <a:lnTo>
                  <a:pt x="1112286" y="830188"/>
                </a:lnTo>
                <a:lnTo>
                  <a:pt x="1328310" y="830188"/>
                </a:lnTo>
                <a:lnTo>
                  <a:pt x="1328310" y="675885"/>
                </a:lnTo>
                <a:close/>
                <a:moveTo>
                  <a:pt x="2586084" y="626422"/>
                </a:moveTo>
                <a:lnTo>
                  <a:pt x="2586084" y="830188"/>
                </a:lnTo>
                <a:lnTo>
                  <a:pt x="3001340" y="830188"/>
                </a:lnTo>
                <a:lnTo>
                  <a:pt x="3001340" y="626422"/>
                </a:lnTo>
                <a:close/>
                <a:moveTo>
                  <a:pt x="1593701" y="108218"/>
                </a:moveTo>
                <a:lnTo>
                  <a:pt x="1593701" y="432905"/>
                </a:lnTo>
                <a:lnTo>
                  <a:pt x="2241773" y="432905"/>
                </a:lnTo>
                <a:lnTo>
                  <a:pt x="2241773" y="108218"/>
                </a:lnTo>
                <a:close/>
                <a:moveTo>
                  <a:pt x="1452512" y="0"/>
                </a:moveTo>
                <a:lnTo>
                  <a:pt x="2382963" y="0"/>
                </a:lnTo>
                <a:cubicBezTo>
                  <a:pt x="2433311" y="0"/>
                  <a:pt x="2474127" y="40816"/>
                  <a:pt x="2474127" y="91164"/>
                </a:cubicBezTo>
                <a:lnTo>
                  <a:pt x="2474127" y="432905"/>
                </a:lnTo>
                <a:lnTo>
                  <a:pt x="2933014" y="432905"/>
                </a:lnTo>
                <a:cubicBezTo>
                  <a:pt x="3073189" y="432905"/>
                  <a:pt x="3186824" y="546540"/>
                  <a:pt x="3186824" y="686715"/>
                </a:cubicBezTo>
                <a:lnTo>
                  <a:pt x="3186824" y="2194102"/>
                </a:lnTo>
                <a:cubicBezTo>
                  <a:pt x="3186824" y="2334277"/>
                  <a:pt x="3073189" y="2447912"/>
                  <a:pt x="2933014" y="2447912"/>
                </a:cubicBezTo>
                <a:lnTo>
                  <a:pt x="253810" y="2447912"/>
                </a:lnTo>
                <a:cubicBezTo>
                  <a:pt x="113635" y="2447912"/>
                  <a:pt x="0" y="2334277"/>
                  <a:pt x="0" y="2194102"/>
                </a:cubicBezTo>
                <a:lnTo>
                  <a:pt x="0" y="686715"/>
                </a:lnTo>
                <a:cubicBezTo>
                  <a:pt x="0" y="546540"/>
                  <a:pt x="113635" y="432905"/>
                  <a:pt x="253810" y="432905"/>
                </a:cubicBezTo>
                <a:lnTo>
                  <a:pt x="307082" y="432905"/>
                </a:lnTo>
                <a:lnTo>
                  <a:pt x="307082" y="313169"/>
                </a:lnTo>
                <a:cubicBezTo>
                  <a:pt x="307082" y="287995"/>
                  <a:pt x="327490" y="267587"/>
                  <a:pt x="352664" y="267587"/>
                </a:cubicBezTo>
                <a:lnTo>
                  <a:pt x="817888" y="267587"/>
                </a:lnTo>
                <a:cubicBezTo>
                  <a:pt x="843062" y="267587"/>
                  <a:pt x="863470" y="287995"/>
                  <a:pt x="863470" y="313169"/>
                </a:cubicBezTo>
                <a:lnTo>
                  <a:pt x="863470" y="432905"/>
                </a:lnTo>
                <a:lnTo>
                  <a:pt x="1361348" y="432905"/>
                </a:lnTo>
                <a:lnTo>
                  <a:pt x="1361348" y="91164"/>
                </a:lnTo>
                <a:cubicBezTo>
                  <a:pt x="1361348" y="40816"/>
                  <a:pt x="1402164" y="0"/>
                  <a:pt x="145251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38" name="Rounded Rectangle 7">
            <a:extLst>
              <a:ext uri="{FF2B5EF4-FFF2-40B4-BE49-F238E27FC236}">
                <a16:creationId xmlns:a16="http://schemas.microsoft.com/office/drawing/2014/main" id="{B6832A86-2F9F-4A88-A38B-6FC07A4ED9CF}"/>
              </a:ext>
            </a:extLst>
          </p:cNvPr>
          <p:cNvSpPr/>
          <p:nvPr/>
        </p:nvSpPr>
        <p:spPr>
          <a:xfrm>
            <a:off x="8477540" y="4594264"/>
            <a:ext cx="291244" cy="251338"/>
          </a:xfrm>
          <a:custGeom>
            <a:avLst/>
            <a:gdLst/>
            <a:ahLst/>
            <a:cxnLst/>
            <a:rect l="l" t="t" r="r" b="b"/>
            <a:pathLst>
              <a:path w="3240006" h="2796091">
                <a:moveTo>
                  <a:pt x="686867" y="612319"/>
                </a:moveTo>
                <a:cubicBezTo>
                  <a:pt x="611281" y="612319"/>
                  <a:pt x="550007" y="673593"/>
                  <a:pt x="550007" y="749179"/>
                </a:cubicBezTo>
                <a:cubicBezTo>
                  <a:pt x="550007" y="824765"/>
                  <a:pt x="611281" y="886039"/>
                  <a:pt x="686867" y="886039"/>
                </a:cubicBezTo>
                <a:cubicBezTo>
                  <a:pt x="762453" y="886039"/>
                  <a:pt x="823727" y="824765"/>
                  <a:pt x="823727" y="749179"/>
                </a:cubicBezTo>
                <a:cubicBezTo>
                  <a:pt x="823727" y="673593"/>
                  <a:pt x="762453" y="612319"/>
                  <a:pt x="686867" y="612319"/>
                </a:cubicBezTo>
                <a:close/>
                <a:moveTo>
                  <a:pt x="1587500" y="281447"/>
                </a:moveTo>
                <a:cubicBezTo>
                  <a:pt x="1432061" y="281447"/>
                  <a:pt x="1306053" y="407455"/>
                  <a:pt x="1306053" y="562894"/>
                </a:cubicBezTo>
                <a:cubicBezTo>
                  <a:pt x="1306053" y="718333"/>
                  <a:pt x="1432061" y="844341"/>
                  <a:pt x="1587500" y="844341"/>
                </a:cubicBezTo>
                <a:cubicBezTo>
                  <a:pt x="1742939" y="844341"/>
                  <a:pt x="1868947" y="718333"/>
                  <a:pt x="1868947" y="562894"/>
                </a:cubicBezTo>
                <a:cubicBezTo>
                  <a:pt x="1868947" y="407455"/>
                  <a:pt x="1742939" y="281447"/>
                  <a:pt x="1587500" y="281447"/>
                </a:cubicBezTo>
                <a:close/>
                <a:moveTo>
                  <a:pt x="1587500" y="0"/>
                </a:moveTo>
                <a:cubicBezTo>
                  <a:pt x="1898378" y="0"/>
                  <a:pt x="2150394" y="252016"/>
                  <a:pt x="2150394" y="562894"/>
                </a:cubicBezTo>
                <a:cubicBezTo>
                  <a:pt x="2150394" y="786167"/>
                  <a:pt x="2020401" y="979078"/>
                  <a:pt x="1831095" y="1068260"/>
                </a:cubicBezTo>
                <a:lnTo>
                  <a:pt x="2215710" y="1068260"/>
                </a:lnTo>
                <a:cubicBezTo>
                  <a:pt x="2374756" y="1068260"/>
                  <a:pt x="2503688" y="1197192"/>
                  <a:pt x="2503688" y="1356238"/>
                </a:cubicBezTo>
                <a:lnTo>
                  <a:pt x="2503688" y="1474975"/>
                </a:lnTo>
                <a:lnTo>
                  <a:pt x="2656086" y="1474975"/>
                </a:lnTo>
                <a:cubicBezTo>
                  <a:pt x="2692420" y="1474975"/>
                  <a:pt x="2722815" y="1500405"/>
                  <a:pt x="2728975" y="1534767"/>
                </a:cubicBezTo>
                <a:lnTo>
                  <a:pt x="3240006" y="1109804"/>
                </a:lnTo>
                <a:lnTo>
                  <a:pt x="3240006" y="2754548"/>
                </a:lnTo>
                <a:lnTo>
                  <a:pt x="2728975" y="2329585"/>
                </a:lnTo>
                <a:cubicBezTo>
                  <a:pt x="2722815" y="2363946"/>
                  <a:pt x="2692420" y="2389375"/>
                  <a:pt x="2656086" y="2389375"/>
                </a:cubicBezTo>
                <a:lnTo>
                  <a:pt x="2503688" y="2389375"/>
                </a:lnTo>
                <a:lnTo>
                  <a:pt x="2503688" y="2508113"/>
                </a:lnTo>
                <a:cubicBezTo>
                  <a:pt x="2503688" y="2667159"/>
                  <a:pt x="2374756" y="2796091"/>
                  <a:pt x="2215710" y="2796091"/>
                </a:cubicBezTo>
                <a:lnTo>
                  <a:pt x="287978" y="2796091"/>
                </a:lnTo>
                <a:cubicBezTo>
                  <a:pt x="128932" y="2796091"/>
                  <a:pt x="0" y="2667159"/>
                  <a:pt x="0" y="2508113"/>
                </a:cubicBezTo>
                <a:lnTo>
                  <a:pt x="0" y="1356238"/>
                </a:lnTo>
                <a:cubicBezTo>
                  <a:pt x="0" y="1197192"/>
                  <a:pt x="128932" y="1068260"/>
                  <a:pt x="287978" y="1068260"/>
                </a:cubicBezTo>
                <a:lnTo>
                  <a:pt x="544513" y="1068260"/>
                </a:lnTo>
                <a:cubicBezTo>
                  <a:pt x="422089" y="1014226"/>
                  <a:pt x="336949" y="891645"/>
                  <a:pt x="336949" y="749179"/>
                </a:cubicBezTo>
                <a:cubicBezTo>
                  <a:pt x="336949" y="555925"/>
                  <a:pt x="493613" y="399261"/>
                  <a:pt x="686867" y="399261"/>
                </a:cubicBezTo>
                <a:cubicBezTo>
                  <a:pt x="880121" y="399261"/>
                  <a:pt x="1036785" y="555925"/>
                  <a:pt x="1036785" y="749179"/>
                </a:cubicBezTo>
                <a:cubicBezTo>
                  <a:pt x="1036785" y="891645"/>
                  <a:pt x="951645" y="1014226"/>
                  <a:pt x="829222" y="1068260"/>
                </a:cubicBezTo>
                <a:lnTo>
                  <a:pt x="1343906" y="1068260"/>
                </a:lnTo>
                <a:cubicBezTo>
                  <a:pt x="1154600" y="979078"/>
                  <a:pt x="1024606" y="786167"/>
                  <a:pt x="1024606" y="562894"/>
                </a:cubicBezTo>
                <a:cubicBezTo>
                  <a:pt x="1024606" y="252016"/>
                  <a:pt x="1276622" y="0"/>
                  <a:pt x="15875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39" name="Block Arc 10">
            <a:extLst>
              <a:ext uri="{FF2B5EF4-FFF2-40B4-BE49-F238E27FC236}">
                <a16:creationId xmlns:a16="http://schemas.microsoft.com/office/drawing/2014/main" id="{A6B638CC-D974-4236-B290-35674F91F3EE}"/>
              </a:ext>
            </a:extLst>
          </p:cNvPr>
          <p:cNvSpPr/>
          <p:nvPr/>
        </p:nvSpPr>
        <p:spPr>
          <a:xfrm>
            <a:off x="8419716" y="1685152"/>
            <a:ext cx="356850" cy="241710"/>
          </a:xfrm>
          <a:custGeom>
            <a:avLst/>
            <a:gdLst/>
            <a:ahLst/>
            <a:cxnLst/>
            <a:rect l="l" t="t" r="r" b="b"/>
            <a:pathLst>
              <a:path w="3219104" h="2180445">
                <a:moveTo>
                  <a:pt x="631935" y="660566"/>
                </a:moveTo>
                <a:cubicBezTo>
                  <a:pt x="582229" y="660566"/>
                  <a:pt x="541935" y="700860"/>
                  <a:pt x="541935" y="750566"/>
                </a:cubicBezTo>
                <a:cubicBezTo>
                  <a:pt x="541935" y="800272"/>
                  <a:pt x="582229" y="840566"/>
                  <a:pt x="631935" y="840566"/>
                </a:cubicBezTo>
                <a:cubicBezTo>
                  <a:pt x="681641" y="840566"/>
                  <a:pt x="721935" y="800272"/>
                  <a:pt x="721935" y="750566"/>
                </a:cubicBezTo>
                <a:cubicBezTo>
                  <a:pt x="721935" y="700860"/>
                  <a:pt x="681641" y="660566"/>
                  <a:pt x="631935" y="660566"/>
                </a:cubicBezTo>
                <a:close/>
                <a:moveTo>
                  <a:pt x="2920524" y="132986"/>
                </a:moveTo>
                <a:cubicBezTo>
                  <a:pt x="2884582" y="132986"/>
                  <a:pt x="2855445" y="171564"/>
                  <a:pt x="2855445" y="219152"/>
                </a:cubicBezTo>
                <a:cubicBezTo>
                  <a:pt x="2855445" y="266740"/>
                  <a:pt x="2884582" y="305318"/>
                  <a:pt x="2920524" y="305318"/>
                </a:cubicBezTo>
                <a:cubicBezTo>
                  <a:pt x="2956466" y="305318"/>
                  <a:pt x="2985603" y="266740"/>
                  <a:pt x="2985603" y="219152"/>
                </a:cubicBezTo>
                <a:cubicBezTo>
                  <a:pt x="2985603" y="171564"/>
                  <a:pt x="2956466" y="132986"/>
                  <a:pt x="2920524" y="132986"/>
                </a:cubicBezTo>
                <a:close/>
                <a:moveTo>
                  <a:pt x="1840097" y="123357"/>
                </a:moveTo>
                <a:cubicBezTo>
                  <a:pt x="1690593" y="125267"/>
                  <a:pt x="1541569" y="163386"/>
                  <a:pt x="1407089" y="237534"/>
                </a:cubicBezTo>
                <a:lnTo>
                  <a:pt x="1442443" y="299445"/>
                </a:lnTo>
                <a:cubicBezTo>
                  <a:pt x="1690026" y="162934"/>
                  <a:pt x="1991162" y="159087"/>
                  <a:pt x="2242273" y="289227"/>
                </a:cubicBezTo>
                <a:lnTo>
                  <a:pt x="2275978" y="226435"/>
                </a:lnTo>
                <a:cubicBezTo>
                  <a:pt x="2139582" y="155746"/>
                  <a:pt x="1989600" y="121447"/>
                  <a:pt x="1840097" y="123357"/>
                </a:cubicBezTo>
                <a:close/>
                <a:moveTo>
                  <a:pt x="1808744" y="1233"/>
                </a:moveTo>
                <a:cubicBezTo>
                  <a:pt x="2156106" y="-14520"/>
                  <a:pt x="2554236" y="122009"/>
                  <a:pt x="2727916" y="332053"/>
                </a:cubicBezTo>
                <a:lnTo>
                  <a:pt x="2797407" y="426906"/>
                </a:lnTo>
                <a:cubicBezTo>
                  <a:pt x="2816730" y="407744"/>
                  <a:pt x="2822914" y="396798"/>
                  <a:pt x="2848347" y="374270"/>
                </a:cubicBezTo>
                <a:cubicBezTo>
                  <a:pt x="2789714" y="335227"/>
                  <a:pt x="2770554" y="301522"/>
                  <a:pt x="2770554" y="211287"/>
                </a:cubicBezTo>
                <a:cubicBezTo>
                  <a:pt x="2770554" y="109060"/>
                  <a:pt x="2826850" y="34523"/>
                  <a:pt x="2918697" y="33333"/>
                </a:cubicBezTo>
                <a:cubicBezTo>
                  <a:pt x="3010544" y="32143"/>
                  <a:pt x="3068737" y="122977"/>
                  <a:pt x="3064459" y="218431"/>
                </a:cubicBezTo>
                <a:cubicBezTo>
                  <a:pt x="3062319" y="266188"/>
                  <a:pt x="3063213" y="242475"/>
                  <a:pt x="3054577" y="285936"/>
                </a:cubicBezTo>
                <a:cubicBezTo>
                  <a:pt x="3088600" y="260795"/>
                  <a:pt x="3146396" y="297212"/>
                  <a:pt x="3198377" y="27802"/>
                </a:cubicBezTo>
                <a:cubicBezTo>
                  <a:pt x="3270974" y="270322"/>
                  <a:pt x="3142267" y="378871"/>
                  <a:pt x="2977023" y="405424"/>
                </a:cubicBezTo>
                <a:cubicBezTo>
                  <a:pt x="2937650" y="455263"/>
                  <a:pt x="2906651" y="507366"/>
                  <a:pt x="2854455" y="531728"/>
                </a:cubicBezTo>
                <a:cubicBezTo>
                  <a:pt x="2854593" y="531917"/>
                  <a:pt x="2854687" y="532126"/>
                  <a:pt x="2854781" y="532336"/>
                </a:cubicBezTo>
                <a:lnTo>
                  <a:pt x="2914835" y="719911"/>
                </a:lnTo>
                <a:cubicBezTo>
                  <a:pt x="2982387" y="1030651"/>
                  <a:pt x="2875068" y="1334999"/>
                  <a:pt x="2751965" y="1458417"/>
                </a:cubicBezTo>
                <a:cubicBezTo>
                  <a:pt x="2718119" y="1752479"/>
                  <a:pt x="2636178" y="1904762"/>
                  <a:pt x="2564924" y="2133185"/>
                </a:cubicBezTo>
                <a:cubicBezTo>
                  <a:pt x="2548001" y="2174319"/>
                  <a:pt x="2290597" y="2162941"/>
                  <a:pt x="2284362" y="2130560"/>
                </a:cubicBezTo>
                <a:cubicBezTo>
                  <a:pt x="2253189" y="1989654"/>
                  <a:pt x="2205984" y="1832997"/>
                  <a:pt x="2190842" y="1681589"/>
                </a:cubicBezTo>
                <a:cubicBezTo>
                  <a:pt x="1937891" y="1727975"/>
                  <a:pt x="1628829" y="1727099"/>
                  <a:pt x="1429318" y="1710471"/>
                </a:cubicBezTo>
                <a:cubicBezTo>
                  <a:pt x="1387456" y="1891634"/>
                  <a:pt x="1268107" y="2057044"/>
                  <a:pt x="1143413" y="2180445"/>
                </a:cubicBezTo>
                <a:lnTo>
                  <a:pt x="943012" y="2180445"/>
                </a:lnTo>
                <a:cubicBezTo>
                  <a:pt x="894916" y="2170818"/>
                  <a:pt x="902932" y="1825120"/>
                  <a:pt x="910948" y="1650083"/>
                </a:cubicBezTo>
                <a:cubicBezTo>
                  <a:pt x="600994" y="1508303"/>
                  <a:pt x="-80369" y="1319263"/>
                  <a:pt x="7807" y="838786"/>
                </a:cubicBezTo>
                <a:cubicBezTo>
                  <a:pt x="13151" y="796777"/>
                  <a:pt x="184160" y="802028"/>
                  <a:pt x="275009" y="799402"/>
                </a:cubicBezTo>
                <a:cubicBezTo>
                  <a:pt x="369419" y="659373"/>
                  <a:pt x="418407" y="582356"/>
                  <a:pt x="555570" y="465957"/>
                </a:cubicBezTo>
                <a:cubicBezTo>
                  <a:pt x="547554" y="374062"/>
                  <a:pt x="496786" y="206026"/>
                  <a:pt x="531522" y="190273"/>
                </a:cubicBezTo>
                <a:cubicBezTo>
                  <a:pt x="764877" y="64246"/>
                  <a:pt x="803177" y="250661"/>
                  <a:pt x="924308" y="355683"/>
                </a:cubicBezTo>
                <a:cubicBezTo>
                  <a:pt x="1130053" y="143013"/>
                  <a:pt x="1554903" y="11735"/>
                  <a:pt x="1808744" y="123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tx1"/>
              </a:solidFill>
            </a:endParaRPr>
          </a:p>
        </p:txBody>
      </p:sp>
    </p:spTree>
    <p:extLst>
      <p:ext uri="{BB962C8B-B14F-4D97-AF65-F5344CB8AC3E}">
        <p14:creationId xmlns:p14="http://schemas.microsoft.com/office/powerpoint/2010/main" val="400527168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dirty="0"/>
              <a:t>Infographic Style</a:t>
            </a:r>
          </a:p>
        </p:txBody>
      </p:sp>
      <p:sp>
        <p:nvSpPr>
          <p:cNvPr id="3" name="Oval 2">
            <a:extLst>
              <a:ext uri="{FF2B5EF4-FFF2-40B4-BE49-F238E27FC236}">
                <a16:creationId xmlns:a16="http://schemas.microsoft.com/office/drawing/2014/main" id="{CCFF6404-D512-40FE-9612-A995E67F0CEC}"/>
              </a:ext>
            </a:extLst>
          </p:cNvPr>
          <p:cNvSpPr/>
          <p:nvPr/>
        </p:nvSpPr>
        <p:spPr>
          <a:xfrm>
            <a:off x="6798506" y="2331883"/>
            <a:ext cx="914400" cy="914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4" name="Oval 3">
            <a:extLst>
              <a:ext uri="{FF2B5EF4-FFF2-40B4-BE49-F238E27FC236}">
                <a16:creationId xmlns:a16="http://schemas.microsoft.com/office/drawing/2014/main" id="{71561BC0-76FC-4A48-9D4C-12860F19832E}"/>
              </a:ext>
            </a:extLst>
          </p:cNvPr>
          <p:cNvSpPr/>
          <p:nvPr/>
        </p:nvSpPr>
        <p:spPr>
          <a:xfrm>
            <a:off x="4469056" y="4632566"/>
            <a:ext cx="914400" cy="9144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5" name="Oval 4">
            <a:extLst>
              <a:ext uri="{FF2B5EF4-FFF2-40B4-BE49-F238E27FC236}">
                <a16:creationId xmlns:a16="http://schemas.microsoft.com/office/drawing/2014/main" id="{42ED8923-9912-457B-AB88-AFB23C7670DD}"/>
              </a:ext>
            </a:extLst>
          </p:cNvPr>
          <p:cNvSpPr/>
          <p:nvPr/>
        </p:nvSpPr>
        <p:spPr>
          <a:xfrm>
            <a:off x="6798506" y="4632566"/>
            <a:ext cx="914400" cy="9144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6" name="Oval 5">
            <a:extLst>
              <a:ext uri="{FF2B5EF4-FFF2-40B4-BE49-F238E27FC236}">
                <a16:creationId xmlns:a16="http://schemas.microsoft.com/office/drawing/2014/main" id="{9506A6E1-C120-44C7-B408-08E771EDFC89}"/>
              </a:ext>
            </a:extLst>
          </p:cNvPr>
          <p:cNvSpPr/>
          <p:nvPr/>
        </p:nvSpPr>
        <p:spPr>
          <a:xfrm>
            <a:off x="4469056" y="2331883"/>
            <a:ext cx="914400" cy="9144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7" name="TextBox 6">
            <a:extLst>
              <a:ext uri="{FF2B5EF4-FFF2-40B4-BE49-F238E27FC236}">
                <a16:creationId xmlns:a16="http://schemas.microsoft.com/office/drawing/2014/main" id="{49AA6F91-5F77-4D29-99D5-B6063C4A3AD7}"/>
              </a:ext>
            </a:extLst>
          </p:cNvPr>
          <p:cNvSpPr txBox="1"/>
          <p:nvPr/>
        </p:nvSpPr>
        <p:spPr>
          <a:xfrm>
            <a:off x="6787654" y="4858935"/>
            <a:ext cx="936104" cy="461665"/>
          </a:xfrm>
          <a:prstGeom prst="rect">
            <a:avLst/>
          </a:prstGeom>
          <a:noFill/>
        </p:spPr>
        <p:txBody>
          <a:bodyPr wrap="square" rtlCol="0" anchor="ctr">
            <a:spAutoFit/>
          </a:bodyPr>
          <a:lstStyle/>
          <a:p>
            <a:pPr algn="ctr"/>
            <a:r>
              <a:rPr lang="en-US" altLang="ko-KR" sz="2400" b="1" dirty="0">
                <a:solidFill>
                  <a:schemeClr val="bg1"/>
                </a:solidFill>
                <a:cs typeface="Arial" pitchFamily="34" charset="0"/>
              </a:rPr>
              <a:t>40%</a:t>
            </a:r>
            <a:endParaRPr lang="ko-KR" altLang="en-US" sz="2400" b="1" dirty="0">
              <a:solidFill>
                <a:schemeClr val="bg1"/>
              </a:solidFill>
              <a:cs typeface="Arial" pitchFamily="34" charset="0"/>
            </a:endParaRPr>
          </a:p>
        </p:txBody>
      </p:sp>
      <p:sp>
        <p:nvSpPr>
          <p:cNvPr id="8" name="TextBox 7">
            <a:extLst>
              <a:ext uri="{FF2B5EF4-FFF2-40B4-BE49-F238E27FC236}">
                <a16:creationId xmlns:a16="http://schemas.microsoft.com/office/drawing/2014/main" id="{7D173B74-7A8C-4948-841A-FE29F76A401F}"/>
              </a:ext>
            </a:extLst>
          </p:cNvPr>
          <p:cNvSpPr txBox="1"/>
          <p:nvPr/>
        </p:nvSpPr>
        <p:spPr>
          <a:xfrm>
            <a:off x="4458204" y="4858935"/>
            <a:ext cx="936104" cy="461665"/>
          </a:xfrm>
          <a:prstGeom prst="rect">
            <a:avLst/>
          </a:prstGeom>
          <a:noFill/>
        </p:spPr>
        <p:txBody>
          <a:bodyPr wrap="square" rtlCol="0" anchor="ctr">
            <a:spAutoFit/>
          </a:bodyPr>
          <a:lstStyle/>
          <a:p>
            <a:pPr algn="ctr"/>
            <a:r>
              <a:rPr lang="en-US" altLang="ko-KR" sz="2400" b="1" dirty="0">
                <a:solidFill>
                  <a:schemeClr val="bg1"/>
                </a:solidFill>
                <a:cs typeface="Arial" pitchFamily="34" charset="0"/>
              </a:rPr>
              <a:t>80%</a:t>
            </a:r>
            <a:endParaRPr lang="ko-KR" altLang="en-US" sz="2400" b="1" dirty="0">
              <a:solidFill>
                <a:schemeClr val="bg1"/>
              </a:solidFill>
              <a:cs typeface="Arial" pitchFamily="34" charset="0"/>
            </a:endParaRPr>
          </a:p>
        </p:txBody>
      </p:sp>
      <p:sp>
        <p:nvSpPr>
          <p:cNvPr id="9" name="TextBox 8">
            <a:extLst>
              <a:ext uri="{FF2B5EF4-FFF2-40B4-BE49-F238E27FC236}">
                <a16:creationId xmlns:a16="http://schemas.microsoft.com/office/drawing/2014/main" id="{345B2BBC-54C5-4991-9387-273CF39DF642}"/>
              </a:ext>
            </a:extLst>
          </p:cNvPr>
          <p:cNvSpPr txBox="1"/>
          <p:nvPr/>
        </p:nvSpPr>
        <p:spPr>
          <a:xfrm>
            <a:off x="4458204" y="2558252"/>
            <a:ext cx="936104" cy="461665"/>
          </a:xfrm>
          <a:prstGeom prst="rect">
            <a:avLst/>
          </a:prstGeom>
          <a:noFill/>
        </p:spPr>
        <p:txBody>
          <a:bodyPr wrap="square" rtlCol="0" anchor="ctr">
            <a:spAutoFit/>
          </a:bodyPr>
          <a:lstStyle/>
          <a:p>
            <a:pPr algn="ctr"/>
            <a:r>
              <a:rPr lang="en-US" altLang="ko-KR" sz="2400" b="1" dirty="0">
                <a:solidFill>
                  <a:schemeClr val="bg1"/>
                </a:solidFill>
                <a:cs typeface="Arial" pitchFamily="34" charset="0"/>
              </a:rPr>
              <a:t>60%</a:t>
            </a:r>
            <a:endParaRPr lang="ko-KR" altLang="en-US" sz="2400" b="1" dirty="0">
              <a:solidFill>
                <a:schemeClr val="bg1"/>
              </a:solidFill>
              <a:cs typeface="Arial" pitchFamily="34" charset="0"/>
            </a:endParaRPr>
          </a:p>
        </p:txBody>
      </p:sp>
      <p:sp>
        <p:nvSpPr>
          <p:cNvPr id="10" name="TextBox 9">
            <a:extLst>
              <a:ext uri="{FF2B5EF4-FFF2-40B4-BE49-F238E27FC236}">
                <a16:creationId xmlns:a16="http://schemas.microsoft.com/office/drawing/2014/main" id="{9BC6F680-CB8C-4017-98A2-9A1A502885E4}"/>
              </a:ext>
            </a:extLst>
          </p:cNvPr>
          <p:cNvSpPr txBox="1"/>
          <p:nvPr/>
        </p:nvSpPr>
        <p:spPr>
          <a:xfrm>
            <a:off x="6787654" y="2558252"/>
            <a:ext cx="936104" cy="461665"/>
          </a:xfrm>
          <a:prstGeom prst="rect">
            <a:avLst/>
          </a:prstGeom>
          <a:noFill/>
        </p:spPr>
        <p:txBody>
          <a:bodyPr wrap="square" rtlCol="0" anchor="ctr">
            <a:spAutoFit/>
          </a:bodyPr>
          <a:lstStyle/>
          <a:p>
            <a:pPr algn="ctr"/>
            <a:r>
              <a:rPr lang="en-US" altLang="ko-KR" sz="2400" b="1" dirty="0">
                <a:solidFill>
                  <a:schemeClr val="bg1"/>
                </a:solidFill>
                <a:cs typeface="Arial" pitchFamily="34" charset="0"/>
              </a:rPr>
              <a:t>50%</a:t>
            </a:r>
            <a:endParaRPr lang="ko-KR" altLang="en-US" sz="2400" b="1" dirty="0">
              <a:solidFill>
                <a:schemeClr val="bg1"/>
              </a:solidFill>
              <a:cs typeface="Arial" pitchFamily="34" charset="0"/>
            </a:endParaRPr>
          </a:p>
        </p:txBody>
      </p:sp>
      <p:sp>
        <p:nvSpPr>
          <p:cNvPr id="11" name="Oval 10">
            <a:extLst>
              <a:ext uri="{FF2B5EF4-FFF2-40B4-BE49-F238E27FC236}">
                <a16:creationId xmlns:a16="http://schemas.microsoft.com/office/drawing/2014/main" id="{0CD7F572-0228-4D06-8947-C29EA936A14E}"/>
              </a:ext>
            </a:extLst>
          </p:cNvPr>
          <p:cNvSpPr/>
          <p:nvPr/>
        </p:nvSpPr>
        <p:spPr>
          <a:xfrm>
            <a:off x="8404403" y="2473602"/>
            <a:ext cx="630965" cy="630965"/>
          </a:xfrm>
          <a:prstGeom prst="ellipse">
            <a:avLst/>
          </a:prstGeom>
          <a:solidFill>
            <a:schemeClr val="accent2"/>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b="1" dirty="0">
              <a:cs typeface="Arial" pitchFamily="34" charset="0"/>
            </a:endParaRPr>
          </a:p>
        </p:txBody>
      </p:sp>
      <p:sp>
        <p:nvSpPr>
          <p:cNvPr id="12" name="Oval 11">
            <a:extLst>
              <a:ext uri="{FF2B5EF4-FFF2-40B4-BE49-F238E27FC236}">
                <a16:creationId xmlns:a16="http://schemas.microsoft.com/office/drawing/2014/main" id="{02C60C71-B162-45BE-A7F6-DCBF4FC00FFD}"/>
              </a:ext>
            </a:extLst>
          </p:cNvPr>
          <p:cNvSpPr/>
          <p:nvPr/>
        </p:nvSpPr>
        <p:spPr>
          <a:xfrm>
            <a:off x="3163155" y="2473602"/>
            <a:ext cx="630965" cy="630965"/>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b="1" dirty="0">
              <a:cs typeface="Arial" pitchFamily="34" charset="0"/>
            </a:endParaRPr>
          </a:p>
        </p:txBody>
      </p:sp>
      <p:sp>
        <p:nvSpPr>
          <p:cNvPr id="13" name="Oval 12">
            <a:extLst>
              <a:ext uri="{FF2B5EF4-FFF2-40B4-BE49-F238E27FC236}">
                <a16:creationId xmlns:a16="http://schemas.microsoft.com/office/drawing/2014/main" id="{62715759-3118-4DB0-8C82-B0F97A1CEED8}"/>
              </a:ext>
            </a:extLst>
          </p:cNvPr>
          <p:cNvSpPr/>
          <p:nvPr/>
        </p:nvSpPr>
        <p:spPr>
          <a:xfrm>
            <a:off x="8404403" y="4774285"/>
            <a:ext cx="630965" cy="630965"/>
          </a:xfrm>
          <a:prstGeom prst="ellipse">
            <a:avLst/>
          </a:prstGeom>
          <a:solidFill>
            <a:schemeClr val="accent3"/>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b="1" dirty="0">
              <a:cs typeface="Arial" pitchFamily="34" charset="0"/>
            </a:endParaRPr>
          </a:p>
        </p:txBody>
      </p:sp>
      <p:sp>
        <p:nvSpPr>
          <p:cNvPr id="14" name="Oval 13">
            <a:extLst>
              <a:ext uri="{FF2B5EF4-FFF2-40B4-BE49-F238E27FC236}">
                <a16:creationId xmlns:a16="http://schemas.microsoft.com/office/drawing/2014/main" id="{1A0ED26D-8DAE-45BD-92C3-D0EF9D6CC933}"/>
              </a:ext>
            </a:extLst>
          </p:cNvPr>
          <p:cNvSpPr/>
          <p:nvPr/>
        </p:nvSpPr>
        <p:spPr>
          <a:xfrm>
            <a:off x="3163155" y="4774285"/>
            <a:ext cx="630965" cy="630965"/>
          </a:xfrm>
          <a:prstGeom prst="ellipse">
            <a:avLst/>
          </a:prstGeom>
          <a:solidFill>
            <a:schemeClr val="accent4"/>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b="1" dirty="0">
              <a:cs typeface="Arial" pitchFamily="34" charset="0"/>
            </a:endParaRPr>
          </a:p>
        </p:txBody>
      </p:sp>
      <p:grpSp>
        <p:nvGrpSpPr>
          <p:cNvPr id="15" name="Group 14">
            <a:extLst>
              <a:ext uri="{FF2B5EF4-FFF2-40B4-BE49-F238E27FC236}">
                <a16:creationId xmlns:a16="http://schemas.microsoft.com/office/drawing/2014/main" id="{548CA555-F698-49D2-BA2E-3E94AF0295E6}"/>
              </a:ext>
            </a:extLst>
          </p:cNvPr>
          <p:cNvGrpSpPr/>
          <p:nvPr/>
        </p:nvGrpSpPr>
        <p:grpSpPr>
          <a:xfrm>
            <a:off x="800456" y="2348860"/>
            <a:ext cx="2256490" cy="895840"/>
            <a:chOff x="3131840" y="2220253"/>
            <a:chExt cx="3096344" cy="895840"/>
          </a:xfrm>
        </p:grpSpPr>
        <p:sp>
          <p:nvSpPr>
            <p:cNvPr id="16" name="TextBox 15">
              <a:extLst>
                <a:ext uri="{FF2B5EF4-FFF2-40B4-BE49-F238E27FC236}">
                  <a16:creationId xmlns:a16="http://schemas.microsoft.com/office/drawing/2014/main" id="{DA33EBFE-FADD-448A-85DA-892A822EBD7A}"/>
                </a:ext>
              </a:extLst>
            </p:cNvPr>
            <p:cNvSpPr txBox="1"/>
            <p:nvPr/>
          </p:nvSpPr>
          <p:spPr>
            <a:xfrm>
              <a:off x="3131840" y="2220253"/>
              <a:ext cx="3096344" cy="276999"/>
            </a:xfrm>
            <a:prstGeom prst="rect">
              <a:avLst/>
            </a:prstGeom>
            <a:noFill/>
          </p:spPr>
          <p:txBody>
            <a:bodyPr wrap="square" rtlCol="0" anchor="ctr">
              <a:spAutoFit/>
            </a:bodyPr>
            <a:lstStyle/>
            <a:p>
              <a:pPr algn="r"/>
              <a:r>
                <a:rPr lang="en-US" altLang="ko-KR" sz="1200" b="1" dirty="0">
                  <a:solidFill>
                    <a:schemeClr val="tx1">
                      <a:lumMod val="75000"/>
                      <a:lumOff val="25000"/>
                    </a:schemeClr>
                  </a:solidFill>
                  <a:cs typeface="Arial" pitchFamily="34" charset="0"/>
                </a:rPr>
                <a:t>Text  Here</a:t>
              </a:r>
              <a:endParaRPr lang="ko-KR" altLang="en-US" sz="1200" b="1" dirty="0">
                <a:solidFill>
                  <a:schemeClr val="tx1">
                    <a:lumMod val="75000"/>
                    <a:lumOff val="25000"/>
                  </a:schemeClr>
                </a:solidFill>
                <a:cs typeface="Arial" pitchFamily="34" charset="0"/>
              </a:endParaRPr>
            </a:p>
          </p:txBody>
        </p:sp>
        <p:sp>
          <p:nvSpPr>
            <p:cNvPr id="17" name="TextBox 16">
              <a:extLst>
                <a:ext uri="{FF2B5EF4-FFF2-40B4-BE49-F238E27FC236}">
                  <a16:creationId xmlns:a16="http://schemas.microsoft.com/office/drawing/2014/main" id="{1886D0EC-A8BC-40D8-A3E9-BC298C8F6A11}"/>
                </a:ext>
              </a:extLst>
            </p:cNvPr>
            <p:cNvSpPr txBox="1"/>
            <p:nvPr/>
          </p:nvSpPr>
          <p:spPr>
            <a:xfrm>
              <a:off x="3131840" y="2469762"/>
              <a:ext cx="3096344" cy="646331"/>
            </a:xfrm>
            <a:prstGeom prst="rect">
              <a:avLst/>
            </a:prstGeom>
            <a:noFill/>
          </p:spPr>
          <p:txBody>
            <a:bodyPr wrap="square" rtlCol="0">
              <a:spAutoFit/>
            </a:bodyPr>
            <a:lstStyle/>
            <a:p>
              <a:pPr algn="r"/>
              <a:r>
                <a:rPr lang="en-US" altLang="ko-KR" sz="1200" dirty="0">
                  <a:solidFill>
                    <a:schemeClr val="tx1">
                      <a:lumMod val="75000"/>
                      <a:lumOff val="25000"/>
                    </a:schemeClr>
                  </a:solidFill>
                  <a:cs typeface="Arial" pitchFamily="34" charset="0"/>
                </a:rPr>
                <a:t>Get a modern PowerPoint  Presentation that is beautifully designed.</a:t>
              </a:r>
            </a:p>
          </p:txBody>
        </p:sp>
      </p:grpSp>
      <p:grpSp>
        <p:nvGrpSpPr>
          <p:cNvPr id="18" name="Group 17">
            <a:extLst>
              <a:ext uri="{FF2B5EF4-FFF2-40B4-BE49-F238E27FC236}">
                <a16:creationId xmlns:a16="http://schemas.microsoft.com/office/drawing/2014/main" id="{D66D4178-DA8B-4A04-B670-2389CE7C0AA0}"/>
              </a:ext>
            </a:extLst>
          </p:cNvPr>
          <p:cNvGrpSpPr/>
          <p:nvPr/>
        </p:nvGrpSpPr>
        <p:grpSpPr>
          <a:xfrm>
            <a:off x="800456" y="4649544"/>
            <a:ext cx="2256490" cy="895840"/>
            <a:chOff x="3131840" y="2220253"/>
            <a:chExt cx="3096344" cy="895840"/>
          </a:xfrm>
        </p:grpSpPr>
        <p:sp>
          <p:nvSpPr>
            <p:cNvPr id="19" name="TextBox 18">
              <a:extLst>
                <a:ext uri="{FF2B5EF4-FFF2-40B4-BE49-F238E27FC236}">
                  <a16:creationId xmlns:a16="http://schemas.microsoft.com/office/drawing/2014/main" id="{F261EB15-B97E-4322-B5E3-52787B2184CB}"/>
                </a:ext>
              </a:extLst>
            </p:cNvPr>
            <p:cNvSpPr txBox="1"/>
            <p:nvPr/>
          </p:nvSpPr>
          <p:spPr>
            <a:xfrm>
              <a:off x="3131840" y="2220253"/>
              <a:ext cx="3096344" cy="276999"/>
            </a:xfrm>
            <a:prstGeom prst="rect">
              <a:avLst/>
            </a:prstGeom>
            <a:noFill/>
          </p:spPr>
          <p:txBody>
            <a:bodyPr wrap="square" rtlCol="0" anchor="ctr">
              <a:spAutoFit/>
            </a:bodyPr>
            <a:lstStyle/>
            <a:p>
              <a:pPr algn="r"/>
              <a:r>
                <a:rPr lang="en-US" altLang="ko-KR" sz="1200" b="1" dirty="0">
                  <a:solidFill>
                    <a:schemeClr val="tx1">
                      <a:lumMod val="75000"/>
                      <a:lumOff val="25000"/>
                    </a:schemeClr>
                  </a:solidFill>
                  <a:cs typeface="Arial" pitchFamily="34" charset="0"/>
                </a:rPr>
                <a:t>Text  Here</a:t>
              </a:r>
              <a:endParaRPr lang="ko-KR" altLang="en-US" sz="1200" b="1" dirty="0">
                <a:solidFill>
                  <a:schemeClr val="tx1">
                    <a:lumMod val="75000"/>
                    <a:lumOff val="25000"/>
                  </a:schemeClr>
                </a:solidFill>
                <a:cs typeface="Arial" pitchFamily="34" charset="0"/>
              </a:endParaRPr>
            </a:p>
          </p:txBody>
        </p:sp>
        <p:sp>
          <p:nvSpPr>
            <p:cNvPr id="20" name="TextBox 19">
              <a:extLst>
                <a:ext uri="{FF2B5EF4-FFF2-40B4-BE49-F238E27FC236}">
                  <a16:creationId xmlns:a16="http://schemas.microsoft.com/office/drawing/2014/main" id="{19DE0E10-12AD-42A4-8E0A-2526FD683640}"/>
                </a:ext>
              </a:extLst>
            </p:cNvPr>
            <p:cNvSpPr txBox="1"/>
            <p:nvPr/>
          </p:nvSpPr>
          <p:spPr>
            <a:xfrm>
              <a:off x="3131840" y="2469762"/>
              <a:ext cx="3096344" cy="646331"/>
            </a:xfrm>
            <a:prstGeom prst="rect">
              <a:avLst/>
            </a:prstGeom>
            <a:noFill/>
          </p:spPr>
          <p:txBody>
            <a:bodyPr wrap="square" rtlCol="0">
              <a:spAutoFit/>
            </a:bodyPr>
            <a:lstStyle/>
            <a:p>
              <a:pPr algn="r"/>
              <a:r>
                <a:rPr lang="en-US" altLang="ko-KR" sz="1200" dirty="0">
                  <a:solidFill>
                    <a:schemeClr val="tx1">
                      <a:lumMod val="75000"/>
                      <a:lumOff val="25000"/>
                    </a:schemeClr>
                  </a:solidFill>
                  <a:cs typeface="Arial" pitchFamily="34" charset="0"/>
                </a:rPr>
                <a:t>Get a modern PowerPoint  Presentation that is beautifully designed.</a:t>
              </a:r>
            </a:p>
          </p:txBody>
        </p:sp>
      </p:grpSp>
      <p:grpSp>
        <p:nvGrpSpPr>
          <p:cNvPr id="21" name="Group 20">
            <a:extLst>
              <a:ext uri="{FF2B5EF4-FFF2-40B4-BE49-F238E27FC236}">
                <a16:creationId xmlns:a16="http://schemas.microsoft.com/office/drawing/2014/main" id="{BD630C88-4620-4DE8-880C-D3643F1022BC}"/>
              </a:ext>
            </a:extLst>
          </p:cNvPr>
          <p:cNvGrpSpPr/>
          <p:nvPr/>
        </p:nvGrpSpPr>
        <p:grpSpPr>
          <a:xfrm>
            <a:off x="9109608" y="2348860"/>
            <a:ext cx="2281936" cy="895840"/>
            <a:chOff x="3131840" y="2220253"/>
            <a:chExt cx="3096344" cy="895840"/>
          </a:xfrm>
        </p:grpSpPr>
        <p:sp>
          <p:nvSpPr>
            <p:cNvPr id="22" name="TextBox 21">
              <a:extLst>
                <a:ext uri="{FF2B5EF4-FFF2-40B4-BE49-F238E27FC236}">
                  <a16:creationId xmlns:a16="http://schemas.microsoft.com/office/drawing/2014/main" id="{9C69E35C-3B34-482D-A9EB-73485C7E2DB9}"/>
                </a:ext>
              </a:extLst>
            </p:cNvPr>
            <p:cNvSpPr txBox="1"/>
            <p:nvPr/>
          </p:nvSpPr>
          <p:spPr>
            <a:xfrm>
              <a:off x="3131840" y="2220253"/>
              <a:ext cx="3096344" cy="276999"/>
            </a:xfrm>
            <a:prstGeom prst="rect">
              <a:avLst/>
            </a:prstGeom>
            <a:noFill/>
          </p:spPr>
          <p:txBody>
            <a:bodyPr wrap="square" rtlCol="0" anchor="ctr">
              <a:spAutoFit/>
            </a:bodyPr>
            <a:lstStyle/>
            <a:p>
              <a:r>
                <a:rPr lang="en-US" altLang="ko-KR" sz="1200" b="1" dirty="0">
                  <a:solidFill>
                    <a:schemeClr val="tx1">
                      <a:lumMod val="75000"/>
                      <a:lumOff val="25000"/>
                    </a:schemeClr>
                  </a:solidFill>
                  <a:cs typeface="Arial" pitchFamily="34" charset="0"/>
                </a:rPr>
                <a:t>Text  Here</a:t>
              </a:r>
              <a:endParaRPr lang="ko-KR" altLang="en-US" sz="1200" b="1" dirty="0">
                <a:solidFill>
                  <a:schemeClr val="tx1">
                    <a:lumMod val="75000"/>
                    <a:lumOff val="25000"/>
                  </a:schemeClr>
                </a:solidFill>
                <a:cs typeface="Arial" pitchFamily="34" charset="0"/>
              </a:endParaRPr>
            </a:p>
          </p:txBody>
        </p:sp>
        <p:sp>
          <p:nvSpPr>
            <p:cNvPr id="23" name="TextBox 22">
              <a:extLst>
                <a:ext uri="{FF2B5EF4-FFF2-40B4-BE49-F238E27FC236}">
                  <a16:creationId xmlns:a16="http://schemas.microsoft.com/office/drawing/2014/main" id="{85F9DBDB-4863-4DA6-BE07-A5EC23FAC519}"/>
                </a:ext>
              </a:extLst>
            </p:cNvPr>
            <p:cNvSpPr txBox="1"/>
            <p:nvPr/>
          </p:nvSpPr>
          <p:spPr>
            <a:xfrm>
              <a:off x="3131840" y="2469762"/>
              <a:ext cx="3096344" cy="646331"/>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Get a modern PowerPoint  Presentation that is beautifully designed.</a:t>
              </a:r>
            </a:p>
          </p:txBody>
        </p:sp>
      </p:grpSp>
      <p:grpSp>
        <p:nvGrpSpPr>
          <p:cNvPr id="24" name="Group 23">
            <a:extLst>
              <a:ext uri="{FF2B5EF4-FFF2-40B4-BE49-F238E27FC236}">
                <a16:creationId xmlns:a16="http://schemas.microsoft.com/office/drawing/2014/main" id="{8D521F73-553E-493E-BDD7-F556F7083B6D}"/>
              </a:ext>
            </a:extLst>
          </p:cNvPr>
          <p:cNvGrpSpPr/>
          <p:nvPr/>
        </p:nvGrpSpPr>
        <p:grpSpPr>
          <a:xfrm>
            <a:off x="9109608" y="4649544"/>
            <a:ext cx="2281936" cy="895840"/>
            <a:chOff x="3131840" y="2220253"/>
            <a:chExt cx="3096344" cy="895840"/>
          </a:xfrm>
        </p:grpSpPr>
        <p:sp>
          <p:nvSpPr>
            <p:cNvPr id="25" name="TextBox 24">
              <a:extLst>
                <a:ext uri="{FF2B5EF4-FFF2-40B4-BE49-F238E27FC236}">
                  <a16:creationId xmlns:a16="http://schemas.microsoft.com/office/drawing/2014/main" id="{EEB46D8B-8075-4A6C-A849-1811A5F87F08}"/>
                </a:ext>
              </a:extLst>
            </p:cNvPr>
            <p:cNvSpPr txBox="1"/>
            <p:nvPr/>
          </p:nvSpPr>
          <p:spPr>
            <a:xfrm>
              <a:off x="3131840" y="2220253"/>
              <a:ext cx="3096344" cy="276999"/>
            </a:xfrm>
            <a:prstGeom prst="rect">
              <a:avLst/>
            </a:prstGeom>
            <a:noFill/>
          </p:spPr>
          <p:txBody>
            <a:bodyPr wrap="square" rtlCol="0" anchor="ctr">
              <a:spAutoFit/>
            </a:bodyPr>
            <a:lstStyle/>
            <a:p>
              <a:r>
                <a:rPr lang="en-US" altLang="ko-KR" sz="1200" b="1" dirty="0">
                  <a:solidFill>
                    <a:schemeClr val="tx1">
                      <a:lumMod val="75000"/>
                      <a:lumOff val="25000"/>
                    </a:schemeClr>
                  </a:solidFill>
                  <a:cs typeface="Arial" pitchFamily="34" charset="0"/>
                </a:rPr>
                <a:t>Text  Here</a:t>
              </a:r>
              <a:endParaRPr lang="ko-KR" altLang="en-US" sz="1200" b="1" dirty="0">
                <a:solidFill>
                  <a:schemeClr val="tx1">
                    <a:lumMod val="75000"/>
                    <a:lumOff val="25000"/>
                  </a:schemeClr>
                </a:solidFill>
                <a:cs typeface="Arial" pitchFamily="34" charset="0"/>
              </a:endParaRPr>
            </a:p>
          </p:txBody>
        </p:sp>
        <p:sp>
          <p:nvSpPr>
            <p:cNvPr id="26" name="TextBox 25">
              <a:extLst>
                <a:ext uri="{FF2B5EF4-FFF2-40B4-BE49-F238E27FC236}">
                  <a16:creationId xmlns:a16="http://schemas.microsoft.com/office/drawing/2014/main" id="{42C9C6D3-EA93-49E2-8019-FDB2F3A8FE6C}"/>
                </a:ext>
              </a:extLst>
            </p:cNvPr>
            <p:cNvSpPr txBox="1"/>
            <p:nvPr/>
          </p:nvSpPr>
          <p:spPr>
            <a:xfrm>
              <a:off x="3131840" y="2469762"/>
              <a:ext cx="3096344" cy="646331"/>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Get a modern PowerPoint  Presentation that is beautifully designed.</a:t>
              </a:r>
            </a:p>
          </p:txBody>
        </p:sp>
      </p:grpSp>
      <p:graphicFrame>
        <p:nvGraphicFramePr>
          <p:cNvPr id="27" name="Chart 26">
            <a:extLst>
              <a:ext uri="{FF2B5EF4-FFF2-40B4-BE49-F238E27FC236}">
                <a16:creationId xmlns:a16="http://schemas.microsoft.com/office/drawing/2014/main" id="{190B0B01-382E-461A-9EBA-204EDA63BFF1}"/>
              </a:ext>
            </a:extLst>
          </p:cNvPr>
          <p:cNvGraphicFramePr/>
          <p:nvPr>
            <p:extLst>
              <p:ext uri="{D42A27DB-BD31-4B8C-83A1-F6EECF244321}">
                <p14:modId xmlns:p14="http://schemas.microsoft.com/office/powerpoint/2010/main" val="1218314842"/>
              </p:ext>
            </p:extLst>
          </p:nvPr>
        </p:nvGraphicFramePr>
        <p:xfrm>
          <a:off x="3892430" y="1816628"/>
          <a:ext cx="2067654" cy="194491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8" name="Chart 27">
            <a:extLst>
              <a:ext uri="{FF2B5EF4-FFF2-40B4-BE49-F238E27FC236}">
                <a16:creationId xmlns:a16="http://schemas.microsoft.com/office/drawing/2014/main" id="{E54AB62B-62B5-4C1C-957B-03D30636821A}"/>
              </a:ext>
            </a:extLst>
          </p:cNvPr>
          <p:cNvGraphicFramePr/>
          <p:nvPr>
            <p:extLst>
              <p:ext uri="{D42A27DB-BD31-4B8C-83A1-F6EECF244321}">
                <p14:modId xmlns:p14="http://schemas.microsoft.com/office/powerpoint/2010/main" val="1196624664"/>
              </p:ext>
            </p:extLst>
          </p:nvPr>
        </p:nvGraphicFramePr>
        <p:xfrm>
          <a:off x="6221880" y="1816628"/>
          <a:ext cx="2067654" cy="194491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9" name="Chart 28">
            <a:extLst>
              <a:ext uri="{FF2B5EF4-FFF2-40B4-BE49-F238E27FC236}">
                <a16:creationId xmlns:a16="http://schemas.microsoft.com/office/drawing/2014/main" id="{05A11B26-E962-46F5-9D53-13CF55B93FA8}"/>
              </a:ext>
            </a:extLst>
          </p:cNvPr>
          <p:cNvGraphicFramePr/>
          <p:nvPr>
            <p:extLst>
              <p:ext uri="{D42A27DB-BD31-4B8C-83A1-F6EECF244321}">
                <p14:modId xmlns:p14="http://schemas.microsoft.com/office/powerpoint/2010/main" val="398398541"/>
              </p:ext>
            </p:extLst>
          </p:nvPr>
        </p:nvGraphicFramePr>
        <p:xfrm>
          <a:off x="3892430" y="4117312"/>
          <a:ext cx="2067654" cy="194491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30" name="Chart 29">
            <a:extLst>
              <a:ext uri="{FF2B5EF4-FFF2-40B4-BE49-F238E27FC236}">
                <a16:creationId xmlns:a16="http://schemas.microsoft.com/office/drawing/2014/main" id="{3553D216-8AB0-4D15-82FD-09E4D322DA95}"/>
              </a:ext>
            </a:extLst>
          </p:cNvPr>
          <p:cNvGraphicFramePr/>
          <p:nvPr>
            <p:extLst>
              <p:ext uri="{D42A27DB-BD31-4B8C-83A1-F6EECF244321}">
                <p14:modId xmlns:p14="http://schemas.microsoft.com/office/powerpoint/2010/main" val="1133836723"/>
              </p:ext>
            </p:extLst>
          </p:nvPr>
        </p:nvGraphicFramePr>
        <p:xfrm>
          <a:off x="6221880" y="4117312"/>
          <a:ext cx="2067654" cy="1944910"/>
        </p:xfrm>
        <a:graphic>
          <a:graphicData uri="http://schemas.openxmlformats.org/drawingml/2006/chart">
            <c:chart xmlns:c="http://schemas.openxmlformats.org/drawingml/2006/chart" xmlns:r="http://schemas.openxmlformats.org/officeDocument/2006/relationships" r:id="rId5"/>
          </a:graphicData>
        </a:graphic>
      </p:graphicFrame>
      <p:sp>
        <p:nvSpPr>
          <p:cNvPr id="31" name="Rectangle 7">
            <a:extLst>
              <a:ext uri="{FF2B5EF4-FFF2-40B4-BE49-F238E27FC236}">
                <a16:creationId xmlns:a16="http://schemas.microsoft.com/office/drawing/2014/main" id="{DDA9C7FD-A1AF-4F03-9BA4-E23F5F332EA2}"/>
              </a:ext>
            </a:extLst>
          </p:cNvPr>
          <p:cNvSpPr/>
          <p:nvPr/>
        </p:nvSpPr>
        <p:spPr>
          <a:xfrm>
            <a:off x="3308593" y="2607256"/>
            <a:ext cx="322040" cy="322040"/>
          </a:xfrm>
          <a:custGeom>
            <a:avLst/>
            <a:gdLst/>
            <a:ahLst/>
            <a:cxnLst/>
            <a:rect l="l" t="t" r="r" b="b"/>
            <a:pathLst>
              <a:path w="3240000" h="3240000">
                <a:moveTo>
                  <a:pt x="401869" y="2055482"/>
                </a:moveTo>
                <a:lnTo>
                  <a:pt x="869869" y="2055482"/>
                </a:lnTo>
                <a:lnTo>
                  <a:pt x="869869" y="2919482"/>
                </a:lnTo>
                <a:lnTo>
                  <a:pt x="401869" y="2919482"/>
                </a:lnTo>
                <a:close/>
                <a:moveTo>
                  <a:pt x="1121949" y="1695482"/>
                </a:moveTo>
                <a:lnTo>
                  <a:pt x="1589949" y="1695482"/>
                </a:lnTo>
                <a:lnTo>
                  <a:pt x="1589949" y="2919482"/>
                </a:lnTo>
                <a:lnTo>
                  <a:pt x="1121949" y="2919482"/>
                </a:lnTo>
                <a:close/>
                <a:moveTo>
                  <a:pt x="1842029" y="1335482"/>
                </a:moveTo>
                <a:lnTo>
                  <a:pt x="2310029" y="1335482"/>
                </a:lnTo>
                <a:lnTo>
                  <a:pt x="2310029" y="2919482"/>
                </a:lnTo>
                <a:lnTo>
                  <a:pt x="1842029" y="2919482"/>
                </a:lnTo>
                <a:close/>
                <a:moveTo>
                  <a:pt x="2562109" y="975482"/>
                </a:moveTo>
                <a:lnTo>
                  <a:pt x="3030109" y="975482"/>
                </a:lnTo>
                <a:lnTo>
                  <a:pt x="3030109" y="2919482"/>
                </a:lnTo>
                <a:lnTo>
                  <a:pt x="2562109" y="2919482"/>
                </a:lnTo>
                <a:close/>
                <a:moveTo>
                  <a:pt x="2321888" y="224805"/>
                </a:moveTo>
                <a:lnTo>
                  <a:pt x="2880631" y="247420"/>
                </a:lnTo>
                <a:lnTo>
                  <a:pt x="2620844" y="742612"/>
                </a:lnTo>
                <a:lnTo>
                  <a:pt x="2546105" y="613161"/>
                </a:lnTo>
                <a:lnTo>
                  <a:pt x="541555" y="1770488"/>
                </a:lnTo>
                <a:lnTo>
                  <a:pt x="392077" y="1511585"/>
                </a:lnTo>
                <a:lnTo>
                  <a:pt x="2396627" y="354257"/>
                </a:lnTo>
                <a:close/>
                <a:moveTo>
                  <a:pt x="0" y="0"/>
                </a:moveTo>
                <a:lnTo>
                  <a:pt x="180000" y="0"/>
                </a:lnTo>
                <a:lnTo>
                  <a:pt x="180000" y="3059999"/>
                </a:lnTo>
                <a:lnTo>
                  <a:pt x="3240000" y="3059999"/>
                </a:lnTo>
                <a:lnTo>
                  <a:pt x="3240000" y="3239999"/>
                </a:lnTo>
                <a:lnTo>
                  <a:pt x="180000" y="3239999"/>
                </a:lnTo>
                <a:lnTo>
                  <a:pt x="180000" y="3240000"/>
                </a:lnTo>
                <a:lnTo>
                  <a:pt x="0" y="3240000"/>
                </a:lnTo>
                <a:lnTo>
                  <a:pt x="0" y="3239999"/>
                </a:lnTo>
                <a:lnTo>
                  <a:pt x="0" y="305999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32" name="Frame 17">
            <a:extLst>
              <a:ext uri="{FF2B5EF4-FFF2-40B4-BE49-F238E27FC236}">
                <a16:creationId xmlns:a16="http://schemas.microsoft.com/office/drawing/2014/main" id="{22C573FF-1D3D-4C18-9C53-A52C2C359495}"/>
              </a:ext>
            </a:extLst>
          </p:cNvPr>
          <p:cNvSpPr/>
          <p:nvPr/>
        </p:nvSpPr>
        <p:spPr>
          <a:xfrm>
            <a:off x="3309836" y="4933384"/>
            <a:ext cx="318434" cy="318434"/>
          </a:xfrm>
          <a:custGeom>
            <a:avLst/>
            <a:gdLst/>
            <a:ahLst/>
            <a:cxnLst/>
            <a:rect l="l" t="t" r="r" b="b"/>
            <a:pathLst>
              <a:path w="3240000" h="3240000">
                <a:moveTo>
                  <a:pt x="415456" y="380544"/>
                </a:moveTo>
                <a:lnTo>
                  <a:pt x="415456" y="385333"/>
                </a:lnTo>
                <a:lnTo>
                  <a:pt x="385333" y="385333"/>
                </a:lnTo>
                <a:lnTo>
                  <a:pt x="385333" y="2854667"/>
                </a:lnTo>
                <a:lnTo>
                  <a:pt x="1529120" y="2854667"/>
                </a:lnTo>
                <a:cubicBezTo>
                  <a:pt x="1267123" y="2430711"/>
                  <a:pt x="997530" y="1721825"/>
                  <a:pt x="436017" y="1672600"/>
                </a:cubicBezTo>
                <a:lnTo>
                  <a:pt x="600235" y="1185112"/>
                </a:lnTo>
                <a:cubicBezTo>
                  <a:pt x="1132790" y="1359573"/>
                  <a:pt x="1278822" y="1550851"/>
                  <a:pt x="1544730" y="1923929"/>
                </a:cubicBezTo>
                <a:cubicBezTo>
                  <a:pt x="1789452" y="1379400"/>
                  <a:pt x="1927092" y="1088696"/>
                  <a:pt x="2233403" y="596568"/>
                </a:cubicBezTo>
                <a:lnTo>
                  <a:pt x="2770666" y="596568"/>
                </a:lnTo>
                <a:cubicBezTo>
                  <a:pt x="2331495" y="1220469"/>
                  <a:pt x="1907612" y="2113878"/>
                  <a:pt x="1578489" y="2854667"/>
                </a:cubicBezTo>
                <a:lnTo>
                  <a:pt x="2854667" y="2854667"/>
                </a:lnTo>
                <a:lnTo>
                  <a:pt x="2854667" y="596568"/>
                </a:lnTo>
                <a:lnTo>
                  <a:pt x="2858395" y="596568"/>
                </a:lnTo>
                <a:lnTo>
                  <a:pt x="2858395" y="380544"/>
                </a:lnTo>
                <a:close/>
                <a:moveTo>
                  <a:pt x="0" y="0"/>
                </a:moveTo>
                <a:lnTo>
                  <a:pt x="3240000" y="0"/>
                </a:lnTo>
                <a:lnTo>
                  <a:pt x="3240000" y="3240000"/>
                </a:lnTo>
                <a:lnTo>
                  <a:pt x="0" y="3240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tx1"/>
              </a:solidFill>
            </a:endParaRPr>
          </a:p>
        </p:txBody>
      </p:sp>
      <p:sp>
        <p:nvSpPr>
          <p:cNvPr id="33" name="Isosceles Triangle 8">
            <a:extLst>
              <a:ext uri="{FF2B5EF4-FFF2-40B4-BE49-F238E27FC236}">
                <a16:creationId xmlns:a16="http://schemas.microsoft.com/office/drawing/2014/main" id="{8A76F2A0-949D-49DA-B661-24A2014538FE}"/>
              </a:ext>
            </a:extLst>
          </p:cNvPr>
          <p:cNvSpPr/>
          <p:nvPr/>
        </p:nvSpPr>
        <p:spPr>
          <a:xfrm rot="16200000">
            <a:off x="8536362" y="4883255"/>
            <a:ext cx="340647" cy="406141"/>
          </a:xfrm>
          <a:custGeom>
            <a:avLst/>
            <a:gdLst/>
            <a:ahLst/>
            <a:cxnLst/>
            <a:rect l="l" t="t" r="r" b="b"/>
            <a:pathLst>
              <a:path w="2708011" h="3228660">
                <a:moveTo>
                  <a:pt x="1895121" y="2005092"/>
                </a:moveTo>
                <a:cubicBezTo>
                  <a:pt x="1769067" y="2196199"/>
                  <a:pt x="1559641" y="2315968"/>
                  <a:pt x="1331007" y="2327705"/>
                </a:cubicBezTo>
                <a:cubicBezTo>
                  <a:pt x="1102373" y="2339443"/>
                  <a:pt x="881783" y="2241749"/>
                  <a:pt x="736821" y="2064556"/>
                </a:cubicBezTo>
                <a:lnTo>
                  <a:pt x="885891" y="1942602"/>
                </a:lnTo>
                <a:cubicBezTo>
                  <a:pt x="992076" y="2072396"/>
                  <a:pt x="1153658" y="2143956"/>
                  <a:pt x="1321132" y="2135359"/>
                </a:cubicBezTo>
                <a:cubicBezTo>
                  <a:pt x="1488607" y="2126761"/>
                  <a:pt x="1642011" y="2039030"/>
                  <a:pt x="1734346" y="1899045"/>
                </a:cubicBezTo>
                <a:close/>
                <a:moveTo>
                  <a:pt x="2315256" y="2179725"/>
                </a:moveTo>
                <a:cubicBezTo>
                  <a:pt x="2124977" y="2519973"/>
                  <a:pt x="1777729" y="2743099"/>
                  <a:pt x="1389179" y="2774782"/>
                </a:cubicBezTo>
                <a:cubicBezTo>
                  <a:pt x="1000629" y="2806465"/>
                  <a:pt x="621821" y="2642541"/>
                  <a:pt x="378934" y="2337614"/>
                </a:cubicBezTo>
                <a:lnTo>
                  <a:pt x="519502" y="2225645"/>
                </a:lnTo>
                <a:cubicBezTo>
                  <a:pt x="725082" y="2483736"/>
                  <a:pt x="1045705" y="2622480"/>
                  <a:pt x="1374574" y="2595664"/>
                </a:cubicBezTo>
                <a:cubicBezTo>
                  <a:pt x="1703443" y="2568848"/>
                  <a:pt x="1997353" y="2379994"/>
                  <a:pt x="2158406" y="2092008"/>
                </a:cubicBezTo>
                <a:close/>
                <a:moveTo>
                  <a:pt x="2315941" y="1615003"/>
                </a:moveTo>
                <a:lnTo>
                  <a:pt x="272242" y="1615003"/>
                </a:lnTo>
                <a:lnTo>
                  <a:pt x="872561" y="666216"/>
                </a:lnTo>
                <a:lnTo>
                  <a:pt x="872561" y="219906"/>
                </a:lnTo>
                <a:cubicBezTo>
                  <a:pt x="872561" y="98674"/>
                  <a:pt x="970839" y="396"/>
                  <a:pt x="1092071" y="396"/>
                </a:cubicBezTo>
                <a:lnTo>
                  <a:pt x="1293841" y="396"/>
                </a:lnTo>
                <a:lnTo>
                  <a:pt x="1294092" y="0"/>
                </a:lnTo>
                <a:lnTo>
                  <a:pt x="1294343" y="396"/>
                </a:lnTo>
                <a:lnTo>
                  <a:pt x="1470231" y="396"/>
                </a:lnTo>
                <a:cubicBezTo>
                  <a:pt x="1591463" y="396"/>
                  <a:pt x="1689741" y="98674"/>
                  <a:pt x="1689741" y="219906"/>
                </a:cubicBezTo>
                <a:lnTo>
                  <a:pt x="1689741" y="625313"/>
                </a:lnTo>
                <a:close/>
                <a:moveTo>
                  <a:pt x="2708011" y="2399368"/>
                </a:moveTo>
                <a:cubicBezTo>
                  <a:pt x="2440740" y="2877288"/>
                  <a:pt x="1950128" y="3187847"/>
                  <a:pt x="1403807" y="3224932"/>
                </a:cubicBezTo>
                <a:cubicBezTo>
                  <a:pt x="857486" y="3262017"/>
                  <a:pt x="329406" y="3020609"/>
                  <a:pt x="0" y="2583191"/>
                </a:cubicBezTo>
                <a:lnTo>
                  <a:pt x="143153" y="2475389"/>
                </a:lnTo>
                <a:cubicBezTo>
                  <a:pt x="436120" y="2864419"/>
                  <a:pt x="905784" y="3079123"/>
                  <a:pt x="1391671" y="3046140"/>
                </a:cubicBezTo>
                <a:cubicBezTo>
                  <a:pt x="1877558" y="3013157"/>
                  <a:pt x="2313899" y="2736952"/>
                  <a:pt x="2551604" y="231189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34" name="Round Same Side Corner Rectangle 11">
            <a:extLst>
              <a:ext uri="{FF2B5EF4-FFF2-40B4-BE49-F238E27FC236}">
                <a16:creationId xmlns:a16="http://schemas.microsoft.com/office/drawing/2014/main" id="{46ED283D-088D-4BC7-AA1A-40603FA28F16}"/>
              </a:ext>
            </a:extLst>
          </p:cNvPr>
          <p:cNvSpPr>
            <a:spLocks noChangeAspect="1"/>
          </p:cNvSpPr>
          <p:nvPr/>
        </p:nvSpPr>
        <p:spPr>
          <a:xfrm rot="9900000">
            <a:off x="8523300" y="2638074"/>
            <a:ext cx="396000" cy="336326"/>
          </a:xfrm>
          <a:custGeom>
            <a:avLst/>
            <a:gdLst/>
            <a:ahLst/>
            <a:cxnLst/>
            <a:rect l="l" t="t" r="r" b="b"/>
            <a:pathLst>
              <a:path w="2911009" h="2472345">
                <a:moveTo>
                  <a:pt x="2219598" y="1335309"/>
                </a:moveTo>
                <a:lnTo>
                  <a:pt x="2219598" y="1222573"/>
                </a:lnTo>
                <a:cubicBezTo>
                  <a:pt x="2219598" y="1176944"/>
                  <a:pt x="2241926" y="1136530"/>
                  <a:pt x="2277694" y="1113650"/>
                </a:cubicBezTo>
                <a:lnTo>
                  <a:pt x="2277694" y="137786"/>
                </a:lnTo>
                <a:cubicBezTo>
                  <a:pt x="2277694" y="61689"/>
                  <a:pt x="2339383" y="0"/>
                  <a:pt x="2415480" y="0"/>
                </a:cubicBezTo>
                <a:lnTo>
                  <a:pt x="2545196" y="0"/>
                </a:lnTo>
                <a:cubicBezTo>
                  <a:pt x="2621293" y="0"/>
                  <a:pt x="2682982" y="61689"/>
                  <a:pt x="2682982" y="137786"/>
                </a:cubicBezTo>
                <a:lnTo>
                  <a:pt x="2682982" y="1099067"/>
                </a:lnTo>
                <a:cubicBezTo>
                  <a:pt x="2730197" y="1120049"/>
                  <a:pt x="2762708" y="1167515"/>
                  <a:pt x="2762708" y="1222573"/>
                </a:cubicBezTo>
                <a:lnTo>
                  <a:pt x="2762708" y="1480834"/>
                </a:lnTo>
                <a:close/>
                <a:moveTo>
                  <a:pt x="241900" y="1676361"/>
                </a:moveTo>
                <a:cubicBezTo>
                  <a:pt x="69371" y="1631107"/>
                  <a:pt x="-34146" y="1454930"/>
                  <a:pt x="10296" y="1282189"/>
                </a:cubicBezTo>
                <a:cubicBezTo>
                  <a:pt x="54739" y="1109449"/>
                  <a:pt x="230428" y="1005105"/>
                  <a:pt x="403375" y="1048736"/>
                </a:cubicBezTo>
                <a:cubicBezTo>
                  <a:pt x="349550" y="1257945"/>
                  <a:pt x="295726" y="1467153"/>
                  <a:pt x="241900" y="1676361"/>
                </a:cubicBezTo>
                <a:close/>
                <a:moveTo>
                  <a:pt x="2578947" y="2467929"/>
                </a:moveTo>
                <a:lnTo>
                  <a:pt x="1957545" y="2301425"/>
                </a:lnTo>
                <a:lnTo>
                  <a:pt x="2194209" y="1418183"/>
                </a:lnTo>
                <a:lnTo>
                  <a:pt x="2815611" y="1584687"/>
                </a:lnTo>
                <a:cubicBezTo>
                  <a:pt x="2884250" y="1603079"/>
                  <a:pt x="2924985" y="1673632"/>
                  <a:pt x="2906593" y="1742272"/>
                </a:cubicBezTo>
                <a:lnTo>
                  <a:pt x="2736532" y="2376947"/>
                </a:lnTo>
                <a:cubicBezTo>
                  <a:pt x="2718140" y="2445587"/>
                  <a:pt x="2647586" y="2486321"/>
                  <a:pt x="2578947" y="2467929"/>
                </a:cubicBezTo>
                <a:close/>
                <a:moveTo>
                  <a:pt x="610249" y="2287120"/>
                </a:moveTo>
                <a:lnTo>
                  <a:pt x="1020264" y="756923"/>
                </a:lnTo>
                <a:lnTo>
                  <a:pt x="2107356" y="1398691"/>
                </a:lnTo>
                <a:lnTo>
                  <a:pt x="1872582" y="2274879"/>
                </a:lnTo>
                <a:close/>
                <a:moveTo>
                  <a:pt x="426016" y="2349577"/>
                </a:moveTo>
                <a:lnTo>
                  <a:pt x="243978" y="2300800"/>
                </a:lnTo>
                <a:cubicBezTo>
                  <a:pt x="205115" y="2290387"/>
                  <a:pt x="182051" y="2250439"/>
                  <a:pt x="192464" y="2211576"/>
                </a:cubicBezTo>
                <a:lnTo>
                  <a:pt x="620679" y="613455"/>
                </a:lnTo>
                <a:cubicBezTo>
                  <a:pt x="631093" y="574592"/>
                  <a:pt x="671040" y="551528"/>
                  <a:pt x="709903" y="561941"/>
                </a:cubicBezTo>
                <a:lnTo>
                  <a:pt x="891942" y="610718"/>
                </a:lnTo>
                <a:cubicBezTo>
                  <a:pt x="930805" y="621132"/>
                  <a:pt x="953869" y="661079"/>
                  <a:pt x="943455" y="699942"/>
                </a:cubicBezTo>
                <a:lnTo>
                  <a:pt x="515240" y="2298064"/>
                </a:lnTo>
                <a:cubicBezTo>
                  <a:pt x="504827" y="2336927"/>
                  <a:pt x="464879" y="2359990"/>
                  <a:pt x="426016" y="234957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Tree>
    <p:extLst>
      <p:ext uri="{BB962C8B-B14F-4D97-AF65-F5344CB8AC3E}">
        <p14:creationId xmlns:p14="http://schemas.microsoft.com/office/powerpoint/2010/main" val="342802825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6">
            <a:extLst>
              <a:ext uri="{FF2B5EF4-FFF2-40B4-BE49-F238E27FC236}">
                <a16:creationId xmlns:a16="http://schemas.microsoft.com/office/drawing/2014/main" id="{3C8D7799-0FAD-45BD-BAD6-9F63E3FB1C8A}"/>
              </a:ext>
            </a:extLst>
          </p:cNvPr>
          <p:cNvSpPr/>
          <p:nvPr/>
        </p:nvSpPr>
        <p:spPr>
          <a:xfrm>
            <a:off x="6962845" y="1025797"/>
            <a:ext cx="4743380" cy="1569660"/>
          </a:xfrm>
          <a:prstGeom prst="rect">
            <a:avLst/>
          </a:prstGeom>
        </p:spPr>
        <p:txBody>
          <a:bodyPr wrap="square">
            <a:spAutoFit/>
          </a:bodyPr>
          <a:lstStyle/>
          <a:p>
            <a:r>
              <a:rPr lang="en-US" altLang="ko-KR" sz="1200" dirty="0">
                <a:solidFill>
                  <a:schemeClr val="tx1">
                    <a:lumMod val="75000"/>
                    <a:lumOff val="25000"/>
                  </a:schemeClr>
                </a:solidFill>
              </a:rPr>
              <a:t>Get a modern PowerPoint  Presentation that is beautifully designed. I hope and I believe that this Template will your Time, Money and Reputation. Easy to change colors, photos and Text. Get a modern PowerPoint  Presentation that is beautifully designed. </a:t>
            </a:r>
            <a:r>
              <a:rPr lang="en-US" altLang="ko-KR" sz="1200" dirty="0">
                <a:solidFill>
                  <a:schemeClr val="tx1">
                    <a:lumMod val="75000"/>
                    <a:lumOff val="25000"/>
                  </a:schemeClr>
                </a:solidFill>
                <a:cs typeface="Arial" pitchFamily="34" charset="0"/>
              </a:rPr>
              <a:t>You can simply impress your audience and add a unique zing and appeal to your Presentations.</a:t>
            </a:r>
            <a:r>
              <a:rPr lang="en-US" altLang="ko-KR" sz="1200" dirty="0">
                <a:solidFill>
                  <a:schemeClr val="tx1">
                    <a:lumMod val="75000"/>
                    <a:lumOff val="25000"/>
                  </a:schemeClr>
                </a:solidFill>
              </a:rPr>
              <a:t> I hope and I believe that this Template will your Time, Money and Reputation. Get a modern PowerPoint  Presentation that is beautifully designed. </a:t>
            </a:r>
            <a:endParaRPr lang="ko-KR" altLang="en-US" sz="1200" dirty="0">
              <a:solidFill>
                <a:schemeClr val="tx1">
                  <a:lumMod val="75000"/>
                  <a:lumOff val="25000"/>
                </a:schemeClr>
              </a:solidFill>
            </a:endParaRPr>
          </a:p>
        </p:txBody>
      </p:sp>
      <p:sp>
        <p:nvSpPr>
          <p:cNvPr id="3" name="TextBox 2">
            <a:extLst>
              <a:ext uri="{FF2B5EF4-FFF2-40B4-BE49-F238E27FC236}">
                <a16:creationId xmlns:a16="http://schemas.microsoft.com/office/drawing/2014/main" id="{6C8E1029-E061-4804-AF42-343705CF3108}"/>
              </a:ext>
            </a:extLst>
          </p:cNvPr>
          <p:cNvSpPr txBox="1"/>
          <p:nvPr/>
        </p:nvSpPr>
        <p:spPr>
          <a:xfrm>
            <a:off x="8979205" y="5775752"/>
            <a:ext cx="2727020" cy="338554"/>
          </a:xfrm>
          <a:prstGeom prst="rect">
            <a:avLst/>
          </a:prstGeom>
          <a:noFill/>
        </p:spPr>
        <p:txBody>
          <a:bodyPr wrap="square" rtlCol="0">
            <a:spAutoFit/>
          </a:bodyPr>
          <a:lstStyle/>
          <a:p>
            <a:pPr algn="r"/>
            <a:r>
              <a:rPr lang="en-US" altLang="ko-KR" sz="1600" b="1" dirty="0">
                <a:solidFill>
                  <a:schemeClr val="tx1">
                    <a:lumMod val="75000"/>
                    <a:lumOff val="25000"/>
                  </a:schemeClr>
                </a:solidFill>
                <a:cs typeface="Arial" pitchFamily="34" charset="0"/>
              </a:rPr>
              <a:t>Simple  Presentation</a:t>
            </a:r>
            <a:endParaRPr lang="ko-KR" altLang="en-US" sz="1600" b="1" dirty="0">
              <a:solidFill>
                <a:schemeClr val="tx1">
                  <a:lumMod val="75000"/>
                  <a:lumOff val="25000"/>
                </a:schemeClr>
              </a:solidFill>
              <a:cs typeface="Arial" pitchFamily="34" charset="0"/>
            </a:endParaRPr>
          </a:p>
        </p:txBody>
      </p:sp>
      <p:sp>
        <p:nvSpPr>
          <p:cNvPr id="4" name="직사각형 2">
            <a:extLst>
              <a:ext uri="{FF2B5EF4-FFF2-40B4-BE49-F238E27FC236}">
                <a16:creationId xmlns:a16="http://schemas.microsoft.com/office/drawing/2014/main" id="{C56AFA7A-B846-49E5-B645-6054CE7DD6C2}"/>
              </a:ext>
            </a:extLst>
          </p:cNvPr>
          <p:cNvSpPr/>
          <p:nvPr/>
        </p:nvSpPr>
        <p:spPr>
          <a:xfrm>
            <a:off x="603115" y="1222632"/>
            <a:ext cx="4506435" cy="1754326"/>
          </a:xfrm>
          <a:prstGeom prst="rect">
            <a:avLst/>
          </a:prstGeom>
        </p:spPr>
        <p:txBody>
          <a:bodyPr wrap="square">
            <a:spAutoFit/>
          </a:bodyPr>
          <a:lstStyle/>
          <a:p>
            <a:r>
              <a:rPr lang="en-US" altLang="ko-KR" sz="3600" dirty="0">
                <a:solidFill>
                  <a:schemeClr val="bg1"/>
                </a:solidFill>
                <a:latin typeface="+mj-lt"/>
                <a:cs typeface="Arial" pitchFamily="34" charset="0"/>
              </a:rPr>
              <a:t>We Create</a:t>
            </a:r>
          </a:p>
          <a:p>
            <a:r>
              <a:rPr lang="en-US" altLang="ko-KR" sz="3600" dirty="0">
                <a:solidFill>
                  <a:schemeClr val="bg1"/>
                </a:solidFill>
                <a:latin typeface="+mj-lt"/>
                <a:cs typeface="Arial" pitchFamily="34" charset="0"/>
              </a:rPr>
              <a:t>Quality Professional </a:t>
            </a:r>
            <a:endParaRPr lang="ko-KR" altLang="en-US" sz="3600" dirty="0">
              <a:solidFill>
                <a:schemeClr val="bg1"/>
              </a:solidFill>
              <a:latin typeface="+mj-lt"/>
              <a:cs typeface="Arial" pitchFamily="34" charset="0"/>
            </a:endParaRPr>
          </a:p>
          <a:p>
            <a:r>
              <a:rPr lang="en-US" altLang="ko-KR" sz="3600" dirty="0">
                <a:solidFill>
                  <a:schemeClr val="bg1"/>
                </a:solidFill>
                <a:latin typeface="+mj-lt"/>
                <a:cs typeface="Arial" pitchFamily="34" charset="0"/>
              </a:rPr>
              <a:t>PPT Presentation</a:t>
            </a:r>
          </a:p>
        </p:txBody>
      </p:sp>
      <p:sp>
        <p:nvSpPr>
          <p:cNvPr id="5" name="TextBox 4">
            <a:extLst>
              <a:ext uri="{FF2B5EF4-FFF2-40B4-BE49-F238E27FC236}">
                <a16:creationId xmlns:a16="http://schemas.microsoft.com/office/drawing/2014/main" id="{81DD9FC4-1BEC-4AFC-8BB2-74ECCB621B36}"/>
              </a:ext>
            </a:extLst>
          </p:cNvPr>
          <p:cNvSpPr txBox="1"/>
          <p:nvPr/>
        </p:nvSpPr>
        <p:spPr>
          <a:xfrm>
            <a:off x="1128409" y="3904890"/>
            <a:ext cx="4326561" cy="1754326"/>
          </a:xfrm>
          <a:prstGeom prst="rect">
            <a:avLst/>
          </a:prstGeom>
          <a:noFill/>
        </p:spPr>
        <p:txBody>
          <a:bodyPr wrap="square" rtlCol="0">
            <a:spAutoFit/>
          </a:bodyPr>
          <a:lstStyle/>
          <a:p>
            <a:pPr algn="r"/>
            <a:r>
              <a:rPr lang="en-US" altLang="ko-KR" dirty="0">
                <a:solidFill>
                  <a:schemeClr val="bg1"/>
                </a:solidFill>
                <a:cs typeface="Arial" pitchFamily="34" charset="0"/>
              </a:rPr>
              <a:t>You can simply impress your audience and add a unique zing and appeal to your Presentations. Easy to change colors, photos and Text. Get a modern PowerPoint  Presentation that is beautifully designed. </a:t>
            </a:r>
          </a:p>
        </p:txBody>
      </p:sp>
      <p:sp>
        <p:nvSpPr>
          <p:cNvPr id="7" name="Picture Placeholder 6">
            <a:extLst>
              <a:ext uri="{FF2B5EF4-FFF2-40B4-BE49-F238E27FC236}">
                <a16:creationId xmlns:a16="http://schemas.microsoft.com/office/drawing/2014/main" id="{7B4DFE6F-93C8-4D35-9CE1-15D27608E6B7}"/>
              </a:ext>
            </a:extLst>
          </p:cNvPr>
          <p:cNvSpPr>
            <a:spLocks noGrp="1"/>
          </p:cNvSpPr>
          <p:nvPr>
            <p:ph type="pic" sz="quarter" idx="65"/>
          </p:nvPr>
        </p:nvSpPr>
        <p:spPr/>
      </p:sp>
    </p:spTree>
    <p:extLst>
      <p:ext uri="{BB962C8B-B14F-4D97-AF65-F5344CB8AC3E}">
        <p14:creationId xmlns:p14="http://schemas.microsoft.com/office/powerpoint/2010/main" val="325305818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dirty="0"/>
              <a:t>Infographic Style</a:t>
            </a:r>
          </a:p>
        </p:txBody>
      </p:sp>
      <p:grpSp>
        <p:nvGrpSpPr>
          <p:cNvPr id="3" name="Group 2">
            <a:extLst>
              <a:ext uri="{FF2B5EF4-FFF2-40B4-BE49-F238E27FC236}">
                <a16:creationId xmlns:a16="http://schemas.microsoft.com/office/drawing/2014/main" id="{993922C9-EC49-4748-B82C-B87AECF38B18}"/>
              </a:ext>
            </a:extLst>
          </p:cNvPr>
          <p:cNvGrpSpPr/>
          <p:nvPr/>
        </p:nvGrpSpPr>
        <p:grpSpPr>
          <a:xfrm>
            <a:off x="983971" y="1755063"/>
            <a:ext cx="4251628" cy="4203873"/>
            <a:chOff x="2829719" y="1994076"/>
            <a:chExt cx="3701454" cy="3659879"/>
          </a:xfrm>
        </p:grpSpPr>
        <p:sp>
          <p:nvSpPr>
            <p:cNvPr id="4" name="Donut 17">
              <a:extLst>
                <a:ext uri="{FF2B5EF4-FFF2-40B4-BE49-F238E27FC236}">
                  <a16:creationId xmlns:a16="http://schemas.microsoft.com/office/drawing/2014/main" id="{7559A73C-5DC6-4A3E-804C-C9C05CE41799}"/>
                </a:ext>
              </a:extLst>
            </p:cNvPr>
            <p:cNvSpPr/>
            <p:nvPr/>
          </p:nvSpPr>
          <p:spPr>
            <a:xfrm>
              <a:off x="3039183" y="2343701"/>
              <a:ext cx="3310254" cy="3310254"/>
            </a:xfrm>
            <a:prstGeom prst="donut">
              <a:avLst>
                <a:gd name="adj" fmla="val 10645"/>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solidFill>
              </a:endParaRPr>
            </a:p>
          </p:txBody>
        </p:sp>
        <p:grpSp>
          <p:nvGrpSpPr>
            <p:cNvPr id="5" name="Group 4">
              <a:extLst>
                <a:ext uri="{FF2B5EF4-FFF2-40B4-BE49-F238E27FC236}">
                  <a16:creationId xmlns:a16="http://schemas.microsoft.com/office/drawing/2014/main" id="{B5B2A655-E1DE-47D9-AABF-0A8F75EBE8EC}"/>
                </a:ext>
              </a:extLst>
            </p:cNvPr>
            <p:cNvGrpSpPr/>
            <p:nvPr/>
          </p:nvGrpSpPr>
          <p:grpSpPr>
            <a:xfrm>
              <a:off x="2829719" y="1994076"/>
              <a:ext cx="3701454" cy="3402026"/>
              <a:chOff x="2829719" y="1899183"/>
              <a:chExt cx="3701454" cy="3402026"/>
            </a:xfrm>
          </p:grpSpPr>
          <p:sp>
            <p:nvSpPr>
              <p:cNvPr id="9" name="Freeform 6">
                <a:extLst>
                  <a:ext uri="{FF2B5EF4-FFF2-40B4-BE49-F238E27FC236}">
                    <a16:creationId xmlns:a16="http://schemas.microsoft.com/office/drawing/2014/main" id="{680198A0-EEA3-4A4D-8B27-6394D88175AB}"/>
                  </a:ext>
                </a:extLst>
              </p:cNvPr>
              <p:cNvSpPr>
                <a:spLocks/>
              </p:cNvSpPr>
              <p:nvPr/>
            </p:nvSpPr>
            <p:spPr bwMode="auto">
              <a:xfrm>
                <a:off x="4696967" y="3728201"/>
                <a:ext cx="1834206" cy="1573008"/>
              </a:xfrm>
              <a:custGeom>
                <a:avLst/>
                <a:gdLst>
                  <a:gd name="T0" fmla="*/ 970 w 1201"/>
                  <a:gd name="T1" fmla="*/ 196 h 1030"/>
                  <a:gd name="T2" fmla="*/ 619 w 1201"/>
                  <a:gd name="T3" fmla="*/ 122 h 1030"/>
                  <a:gd name="T4" fmla="*/ 619 w 1201"/>
                  <a:gd name="T5" fmla="*/ 121 h 1030"/>
                  <a:gd name="T6" fmla="*/ 610 w 1201"/>
                  <a:gd name="T7" fmla="*/ 124 h 1030"/>
                  <a:gd name="T8" fmla="*/ 536 w 1201"/>
                  <a:gd name="T9" fmla="*/ 150 h 1030"/>
                  <a:gd name="T10" fmla="*/ 455 w 1201"/>
                  <a:gd name="T11" fmla="*/ 173 h 1030"/>
                  <a:gd name="T12" fmla="*/ 237 w 1201"/>
                  <a:gd name="T13" fmla="*/ 80 h 1030"/>
                  <a:gd name="T14" fmla="*/ 173 w 1201"/>
                  <a:gd name="T15" fmla="*/ 0 h 1030"/>
                  <a:gd name="T16" fmla="*/ 130 w 1201"/>
                  <a:gd name="T17" fmla="*/ 78 h 1030"/>
                  <a:gd name="T18" fmla="*/ 42 w 1201"/>
                  <a:gd name="T19" fmla="*/ 239 h 1030"/>
                  <a:gd name="T20" fmla="*/ 0 w 1201"/>
                  <a:gd name="T21" fmla="*/ 318 h 1030"/>
                  <a:gd name="T22" fmla="*/ 99 w 1201"/>
                  <a:gd name="T23" fmla="*/ 335 h 1030"/>
                  <a:gd name="T24" fmla="*/ 267 w 1201"/>
                  <a:gd name="T25" fmla="*/ 494 h 1030"/>
                  <a:gd name="T26" fmla="*/ 291 w 1201"/>
                  <a:gd name="T27" fmla="*/ 624 h 1030"/>
                  <a:gd name="T28" fmla="*/ 458 w 1201"/>
                  <a:gd name="T29" fmla="*/ 889 h 1030"/>
                  <a:gd name="T30" fmla="*/ 1060 w 1201"/>
                  <a:gd name="T31" fmla="*/ 798 h 1030"/>
                  <a:gd name="T32" fmla="*/ 970 w 1201"/>
                  <a:gd name="T33" fmla="*/ 196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01" h="1030">
                    <a:moveTo>
                      <a:pt x="970" y="196"/>
                    </a:moveTo>
                    <a:cubicBezTo>
                      <a:pt x="865" y="119"/>
                      <a:pt x="737" y="96"/>
                      <a:pt x="619" y="122"/>
                    </a:cubicBezTo>
                    <a:cubicBezTo>
                      <a:pt x="619" y="121"/>
                      <a:pt x="619" y="121"/>
                      <a:pt x="619" y="121"/>
                    </a:cubicBezTo>
                    <a:cubicBezTo>
                      <a:pt x="617" y="122"/>
                      <a:pt x="613" y="123"/>
                      <a:pt x="610" y="124"/>
                    </a:cubicBezTo>
                    <a:cubicBezTo>
                      <a:pt x="584" y="131"/>
                      <a:pt x="560" y="139"/>
                      <a:pt x="536" y="150"/>
                    </a:cubicBezTo>
                    <a:cubicBezTo>
                      <a:pt x="509" y="159"/>
                      <a:pt x="480" y="168"/>
                      <a:pt x="455" y="173"/>
                    </a:cubicBezTo>
                    <a:cubicBezTo>
                      <a:pt x="376" y="188"/>
                      <a:pt x="267" y="128"/>
                      <a:pt x="237" y="80"/>
                    </a:cubicBezTo>
                    <a:cubicBezTo>
                      <a:pt x="207" y="31"/>
                      <a:pt x="173" y="0"/>
                      <a:pt x="173" y="0"/>
                    </a:cubicBezTo>
                    <a:cubicBezTo>
                      <a:pt x="130" y="78"/>
                      <a:pt x="130" y="78"/>
                      <a:pt x="130" y="78"/>
                    </a:cubicBezTo>
                    <a:cubicBezTo>
                      <a:pt x="42" y="239"/>
                      <a:pt x="42" y="239"/>
                      <a:pt x="42" y="239"/>
                    </a:cubicBezTo>
                    <a:cubicBezTo>
                      <a:pt x="0" y="318"/>
                      <a:pt x="0" y="318"/>
                      <a:pt x="0" y="318"/>
                    </a:cubicBezTo>
                    <a:cubicBezTo>
                      <a:pt x="0" y="318"/>
                      <a:pt x="42" y="331"/>
                      <a:pt x="99" y="335"/>
                    </a:cubicBezTo>
                    <a:cubicBezTo>
                      <a:pt x="184" y="342"/>
                      <a:pt x="244" y="416"/>
                      <a:pt x="267" y="494"/>
                    </a:cubicBezTo>
                    <a:cubicBezTo>
                      <a:pt x="284" y="553"/>
                      <a:pt x="285" y="598"/>
                      <a:pt x="291" y="624"/>
                    </a:cubicBezTo>
                    <a:cubicBezTo>
                      <a:pt x="311" y="726"/>
                      <a:pt x="367" y="822"/>
                      <a:pt x="458" y="889"/>
                    </a:cubicBezTo>
                    <a:cubicBezTo>
                      <a:pt x="649" y="1030"/>
                      <a:pt x="919" y="990"/>
                      <a:pt x="1060" y="798"/>
                    </a:cubicBezTo>
                    <a:cubicBezTo>
                      <a:pt x="1201" y="607"/>
                      <a:pt x="1161" y="337"/>
                      <a:pt x="970" y="196"/>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ko-KR" altLang="en-US" sz="2700"/>
              </a:p>
            </p:txBody>
          </p:sp>
          <p:sp>
            <p:nvSpPr>
              <p:cNvPr id="10" name="Freeform 6">
                <a:extLst>
                  <a:ext uri="{FF2B5EF4-FFF2-40B4-BE49-F238E27FC236}">
                    <a16:creationId xmlns:a16="http://schemas.microsoft.com/office/drawing/2014/main" id="{C2B0DFA0-00C4-455B-A39B-4C50985B23E0}"/>
                  </a:ext>
                </a:extLst>
              </p:cNvPr>
              <p:cNvSpPr>
                <a:spLocks/>
              </p:cNvSpPr>
              <p:nvPr/>
            </p:nvSpPr>
            <p:spPr bwMode="auto">
              <a:xfrm rot="14400000">
                <a:off x="3858478" y="2029782"/>
                <a:ext cx="1834206" cy="1573008"/>
              </a:xfrm>
              <a:custGeom>
                <a:avLst/>
                <a:gdLst>
                  <a:gd name="T0" fmla="*/ 970 w 1201"/>
                  <a:gd name="T1" fmla="*/ 196 h 1030"/>
                  <a:gd name="T2" fmla="*/ 619 w 1201"/>
                  <a:gd name="T3" fmla="*/ 122 h 1030"/>
                  <a:gd name="T4" fmla="*/ 619 w 1201"/>
                  <a:gd name="T5" fmla="*/ 121 h 1030"/>
                  <a:gd name="T6" fmla="*/ 610 w 1201"/>
                  <a:gd name="T7" fmla="*/ 124 h 1030"/>
                  <a:gd name="T8" fmla="*/ 536 w 1201"/>
                  <a:gd name="T9" fmla="*/ 150 h 1030"/>
                  <a:gd name="T10" fmla="*/ 455 w 1201"/>
                  <a:gd name="T11" fmla="*/ 173 h 1030"/>
                  <a:gd name="T12" fmla="*/ 237 w 1201"/>
                  <a:gd name="T13" fmla="*/ 80 h 1030"/>
                  <a:gd name="T14" fmla="*/ 173 w 1201"/>
                  <a:gd name="T15" fmla="*/ 0 h 1030"/>
                  <a:gd name="T16" fmla="*/ 130 w 1201"/>
                  <a:gd name="T17" fmla="*/ 78 h 1030"/>
                  <a:gd name="T18" fmla="*/ 42 w 1201"/>
                  <a:gd name="T19" fmla="*/ 239 h 1030"/>
                  <a:gd name="T20" fmla="*/ 0 w 1201"/>
                  <a:gd name="T21" fmla="*/ 318 h 1030"/>
                  <a:gd name="T22" fmla="*/ 99 w 1201"/>
                  <a:gd name="T23" fmla="*/ 335 h 1030"/>
                  <a:gd name="T24" fmla="*/ 267 w 1201"/>
                  <a:gd name="T25" fmla="*/ 494 h 1030"/>
                  <a:gd name="T26" fmla="*/ 291 w 1201"/>
                  <a:gd name="T27" fmla="*/ 624 h 1030"/>
                  <a:gd name="T28" fmla="*/ 458 w 1201"/>
                  <a:gd name="T29" fmla="*/ 889 h 1030"/>
                  <a:gd name="T30" fmla="*/ 1060 w 1201"/>
                  <a:gd name="T31" fmla="*/ 798 h 1030"/>
                  <a:gd name="T32" fmla="*/ 970 w 1201"/>
                  <a:gd name="T33" fmla="*/ 196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01" h="1030">
                    <a:moveTo>
                      <a:pt x="970" y="196"/>
                    </a:moveTo>
                    <a:cubicBezTo>
                      <a:pt x="865" y="119"/>
                      <a:pt x="737" y="96"/>
                      <a:pt x="619" y="122"/>
                    </a:cubicBezTo>
                    <a:cubicBezTo>
                      <a:pt x="619" y="121"/>
                      <a:pt x="619" y="121"/>
                      <a:pt x="619" y="121"/>
                    </a:cubicBezTo>
                    <a:cubicBezTo>
                      <a:pt x="617" y="122"/>
                      <a:pt x="613" y="123"/>
                      <a:pt x="610" y="124"/>
                    </a:cubicBezTo>
                    <a:cubicBezTo>
                      <a:pt x="584" y="131"/>
                      <a:pt x="560" y="139"/>
                      <a:pt x="536" y="150"/>
                    </a:cubicBezTo>
                    <a:cubicBezTo>
                      <a:pt x="509" y="159"/>
                      <a:pt x="480" y="168"/>
                      <a:pt x="455" y="173"/>
                    </a:cubicBezTo>
                    <a:cubicBezTo>
                      <a:pt x="376" y="188"/>
                      <a:pt x="267" y="128"/>
                      <a:pt x="237" y="80"/>
                    </a:cubicBezTo>
                    <a:cubicBezTo>
                      <a:pt x="207" y="31"/>
                      <a:pt x="173" y="0"/>
                      <a:pt x="173" y="0"/>
                    </a:cubicBezTo>
                    <a:cubicBezTo>
                      <a:pt x="130" y="78"/>
                      <a:pt x="130" y="78"/>
                      <a:pt x="130" y="78"/>
                    </a:cubicBezTo>
                    <a:cubicBezTo>
                      <a:pt x="42" y="239"/>
                      <a:pt x="42" y="239"/>
                      <a:pt x="42" y="239"/>
                    </a:cubicBezTo>
                    <a:cubicBezTo>
                      <a:pt x="0" y="318"/>
                      <a:pt x="0" y="318"/>
                      <a:pt x="0" y="318"/>
                    </a:cubicBezTo>
                    <a:cubicBezTo>
                      <a:pt x="0" y="318"/>
                      <a:pt x="42" y="331"/>
                      <a:pt x="99" y="335"/>
                    </a:cubicBezTo>
                    <a:cubicBezTo>
                      <a:pt x="184" y="342"/>
                      <a:pt x="244" y="416"/>
                      <a:pt x="267" y="494"/>
                    </a:cubicBezTo>
                    <a:cubicBezTo>
                      <a:pt x="284" y="553"/>
                      <a:pt x="285" y="598"/>
                      <a:pt x="291" y="624"/>
                    </a:cubicBezTo>
                    <a:cubicBezTo>
                      <a:pt x="311" y="726"/>
                      <a:pt x="367" y="822"/>
                      <a:pt x="458" y="889"/>
                    </a:cubicBezTo>
                    <a:cubicBezTo>
                      <a:pt x="649" y="1030"/>
                      <a:pt x="919" y="990"/>
                      <a:pt x="1060" y="798"/>
                    </a:cubicBezTo>
                    <a:cubicBezTo>
                      <a:pt x="1201" y="607"/>
                      <a:pt x="1161" y="337"/>
                      <a:pt x="970" y="196"/>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ko-KR" altLang="en-US" sz="2700"/>
              </a:p>
            </p:txBody>
          </p:sp>
          <p:sp>
            <p:nvSpPr>
              <p:cNvPr id="11" name="Freeform 6">
                <a:extLst>
                  <a:ext uri="{FF2B5EF4-FFF2-40B4-BE49-F238E27FC236}">
                    <a16:creationId xmlns:a16="http://schemas.microsoft.com/office/drawing/2014/main" id="{06F53578-68DE-499E-B778-6104265DF683}"/>
                  </a:ext>
                </a:extLst>
              </p:cNvPr>
              <p:cNvSpPr>
                <a:spLocks/>
              </p:cNvSpPr>
              <p:nvPr/>
            </p:nvSpPr>
            <p:spPr bwMode="auto">
              <a:xfrm flipH="1">
                <a:off x="2829719" y="3728201"/>
                <a:ext cx="1880593" cy="1573008"/>
              </a:xfrm>
              <a:custGeom>
                <a:avLst/>
                <a:gdLst>
                  <a:gd name="T0" fmla="*/ 970 w 1201"/>
                  <a:gd name="T1" fmla="*/ 196 h 1030"/>
                  <a:gd name="T2" fmla="*/ 619 w 1201"/>
                  <a:gd name="T3" fmla="*/ 122 h 1030"/>
                  <a:gd name="T4" fmla="*/ 619 w 1201"/>
                  <a:gd name="T5" fmla="*/ 121 h 1030"/>
                  <a:gd name="T6" fmla="*/ 610 w 1201"/>
                  <a:gd name="T7" fmla="*/ 124 h 1030"/>
                  <a:gd name="T8" fmla="*/ 536 w 1201"/>
                  <a:gd name="T9" fmla="*/ 150 h 1030"/>
                  <a:gd name="T10" fmla="*/ 455 w 1201"/>
                  <a:gd name="T11" fmla="*/ 173 h 1030"/>
                  <a:gd name="T12" fmla="*/ 237 w 1201"/>
                  <a:gd name="T13" fmla="*/ 80 h 1030"/>
                  <a:gd name="T14" fmla="*/ 173 w 1201"/>
                  <a:gd name="T15" fmla="*/ 0 h 1030"/>
                  <a:gd name="T16" fmla="*/ 130 w 1201"/>
                  <a:gd name="T17" fmla="*/ 78 h 1030"/>
                  <a:gd name="T18" fmla="*/ 42 w 1201"/>
                  <a:gd name="T19" fmla="*/ 239 h 1030"/>
                  <a:gd name="T20" fmla="*/ 0 w 1201"/>
                  <a:gd name="T21" fmla="*/ 318 h 1030"/>
                  <a:gd name="T22" fmla="*/ 99 w 1201"/>
                  <a:gd name="T23" fmla="*/ 335 h 1030"/>
                  <a:gd name="T24" fmla="*/ 267 w 1201"/>
                  <a:gd name="T25" fmla="*/ 494 h 1030"/>
                  <a:gd name="T26" fmla="*/ 291 w 1201"/>
                  <a:gd name="T27" fmla="*/ 624 h 1030"/>
                  <a:gd name="T28" fmla="*/ 458 w 1201"/>
                  <a:gd name="T29" fmla="*/ 889 h 1030"/>
                  <a:gd name="T30" fmla="*/ 1060 w 1201"/>
                  <a:gd name="T31" fmla="*/ 798 h 1030"/>
                  <a:gd name="T32" fmla="*/ 970 w 1201"/>
                  <a:gd name="T33" fmla="*/ 196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01" h="1030">
                    <a:moveTo>
                      <a:pt x="970" y="196"/>
                    </a:moveTo>
                    <a:cubicBezTo>
                      <a:pt x="865" y="119"/>
                      <a:pt x="737" y="96"/>
                      <a:pt x="619" y="122"/>
                    </a:cubicBezTo>
                    <a:cubicBezTo>
                      <a:pt x="619" y="121"/>
                      <a:pt x="619" y="121"/>
                      <a:pt x="619" y="121"/>
                    </a:cubicBezTo>
                    <a:cubicBezTo>
                      <a:pt x="617" y="122"/>
                      <a:pt x="613" y="123"/>
                      <a:pt x="610" y="124"/>
                    </a:cubicBezTo>
                    <a:cubicBezTo>
                      <a:pt x="584" y="131"/>
                      <a:pt x="560" y="139"/>
                      <a:pt x="536" y="150"/>
                    </a:cubicBezTo>
                    <a:cubicBezTo>
                      <a:pt x="509" y="159"/>
                      <a:pt x="480" y="168"/>
                      <a:pt x="455" y="173"/>
                    </a:cubicBezTo>
                    <a:cubicBezTo>
                      <a:pt x="376" y="188"/>
                      <a:pt x="267" y="128"/>
                      <a:pt x="237" y="80"/>
                    </a:cubicBezTo>
                    <a:cubicBezTo>
                      <a:pt x="207" y="31"/>
                      <a:pt x="173" y="0"/>
                      <a:pt x="173" y="0"/>
                    </a:cubicBezTo>
                    <a:cubicBezTo>
                      <a:pt x="130" y="78"/>
                      <a:pt x="130" y="78"/>
                      <a:pt x="130" y="78"/>
                    </a:cubicBezTo>
                    <a:cubicBezTo>
                      <a:pt x="42" y="239"/>
                      <a:pt x="42" y="239"/>
                      <a:pt x="42" y="239"/>
                    </a:cubicBezTo>
                    <a:cubicBezTo>
                      <a:pt x="0" y="318"/>
                      <a:pt x="0" y="318"/>
                      <a:pt x="0" y="318"/>
                    </a:cubicBezTo>
                    <a:cubicBezTo>
                      <a:pt x="0" y="318"/>
                      <a:pt x="42" y="331"/>
                      <a:pt x="99" y="335"/>
                    </a:cubicBezTo>
                    <a:cubicBezTo>
                      <a:pt x="184" y="342"/>
                      <a:pt x="244" y="416"/>
                      <a:pt x="267" y="494"/>
                    </a:cubicBezTo>
                    <a:cubicBezTo>
                      <a:pt x="284" y="553"/>
                      <a:pt x="285" y="598"/>
                      <a:pt x="291" y="624"/>
                    </a:cubicBezTo>
                    <a:cubicBezTo>
                      <a:pt x="311" y="726"/>
                      <a:pt x="367" y="822"/>
                      <a:pt x="458" y="889"/>
                    </a:cubicBezTo>
                    <a:cubicBezTo>
                      <a:pt x="649" y="1030"/>
                      <a:pt x="919" y="990"/>
                      <a:pt x="1060" y="798"/>
                    </a:cubicBezTo>
                    <a:cubicBezTo>
                      <a:pt x="1201" y="607"/>
                      <a:pt x="1161" y="337"/>
                      <a:pt x="970" y="196"/>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ko-KR" altLang="en-US" sz="2700"/>
              </a:p>
            </p:txBody>
          </p:sp>
          <p:sp>
            <p:nvSpPr>
              <p:cNvPr id="12" name="Oval 11">
                <a:extLst>
                  <a:ext uri="{FF2B5EF4-FFF2-40B4-BE49-F238E27FC236}">
                    <a16:creationId xmlns:a16="http://schemas.microsoft.com/office/drawing/2014/main" id="{BA662413-1402-41FB-B7DA-211B6DFC01B7}"/>
                  </a:ext>
                </a:extLst>
              </p:cNvPr>
              <p:cNvSpPr/>
              <p:nvPr/>
            </p:nvSpPr>
            <p:spPr>
              <a:xfrm>
                <a:off x="4169785" y="2093822"/>
                <a:ext cx="1100104" cy="1100104"/>
              </a:xfrm>
              <a:prstGeom prst="ellipse">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chemeClr val="tx1">
                      <a:lumMod val="65000"/>
                      <a:lumOff val="35000"/>
                    </a:schemeClr>
                  </a:solidFill>
                </a:endParaRPr>
              </a:p>
            </p:txBody>
          </p:sp>
          <p:sp>
            <p:nvSpPr>
              <p:cNvPr id="13" name="Oval 12">
                <a:extLst>
                  <a:ext uri="{FF2B5EF4-FFF2-40B4-BE49-F238E27FC236}">
                    <a16:creationId xmlns:a16="http://schemas.microsoft.com/office/drawing/2014/main" id="{2B32AFFE-46C5-4855-AD2B-9A5505D584D7}"/>
                  </a:ext>
                </a:extLst>
              </p:cNvPr>
              <p:cNvSpPr/>
              <p:nvPr/>
            </p:nvSpPr>
            <p:spPr>
              <a:xfrm>
                <a:off x="5231789" y="4003773"/>
                <a:ext cx="1100104" cy="1100104"/>
              </a:xfrm>
              <a:prstGeom prst="ellipse">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chemeClr val="tx1">
                      <a:lumMod val="65000"/>
                      <a:lumOff val="35000"/>
                    </a:schemeClr>
                  </a:solidFill>
                </a:endParaRPr>
              </a:p>
            </p:txBody>
          </p:sp>
          <p:sp>
            <p:nvSpPr>
              <p:cNvPr id="14" name="Oval 13">
                <a:extLst>
                  <a:ext uri="{FF2B5EF4-FFF2-40B4-BE49-F238E27FC236}">
                    <a16:creationId xmlns:a16="http://schemas.microsoft.com/office/drawing/2014/main" id="{A2B03CE8-FB69-431B-8244-56CD6254CEA3}"/>
                  </a:ext>
                </a:extLst>
              </p:cNvPr>
              <p:cNvSpPr/>
              <p:nvPr/>
            </p:nvSpPr>
            <p:spPr>
              <a:xfrm>
                <a:off x="3030323" y="4013298"/>
                <a:ext cx="1100104" cy="1100104"/>
              </a:xfrm>
              <a:prstGeom prst="ellipse">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chemeClr val="tx1">
                      <a:lumMod val="65000"/>
                      <a:lumOff val="35000"/>
                    </a:schemeClr>
                  </a:solidFill>
                </a:endParaRPr>
              </a:p>
            </p:txBody>
          </p:sp>
          <p:sp>
            <p:nvSpPr>
              <p:cNvPr id="15" name="Oval 14">
                <a:extLst>
                  <a:ext uri="{FF2B5EF4-FFF2-40B4-BE49-F238E27FC236}">
                    <a16:creationId xmlns:a16="http://schemas.microsoft.com/office/drawing/2014/main" id="{E27E80C2-401E-4F96-86AA-EEA24FDDF902}"/>
                  </a:ext>
                </a:extLst>
              </p:cNvPr>
              <p:cNvSpPr/>
              <p:nvPr/>
            </p:nvSpPr>
            <p:spPr>
              <a:xfrm>
                <a:off x="4379537" y="3558158"/>
                <a:ext cx="649663" cy="649663"/>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6" name="Oval 15">
                <a:extLst>
                  <a:ext uri="{FF2B5EF4-FFF2-40B4-BE49-F238E27FC236}">
                    <a16:creationId xmlns:a16="http://schemas.microsoft.com/office/drawing/2014/main" id="{5E70DAC2-D451-44A9-858B-824E90E2C105}"/>
                  </a:ext>
                </a:extLst>
              </p:cNvPr>
              <p:cNvSpPr/>
              <p:nvPr/>
            </p:nvSpPr>
            <p:spPr>
              <a:xfrm>
                <a:off x="4425717" y="3609056"/>
                <a:ext cx="548372" cy="548372"/>
              </a:xfrm>
              <a:prstGeom prst="ellipse">
                <a:avLst/>
              </a:prstGeom>
              <a:gradFill flip="none" rotWithShape="1">
                <a:gsLst>
                  <a:gs pos="0">
                    <a:schemeClr val="bg1">
                      <a:lumMod val="87000"/>
                    </a:schemeClr>
                  </a:gs>
                  <a:gs pos="100000">
                    <a:schemeClr val="bg1"/>
                  </a:gs>
                </a:gsLst>
                <a:lin ang="8100000" scaled="1"/>
                <a:tileRect/>
              </a:gra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chemeClr val="tx1">
                      <a:lumMod val="65000"/>
                      <a:lumOff val="35000"/>
                    </a:schemeClr>
                  </a:solidFill>
                </a:endParaRPr>
              </a:p>
            </p:txBody>
          </p:sp>
        </p:grpSp>
        <p:sp>
          <p:nvSpPr>
            <p:cNvPr id="6" name="Arc 5">
              <a:extLst>
                <a:ext uri="{FF2B5EF4-FFF2-40B4-BE49-F238E27FC236}">
                  <a16:creationId xmlns:a16="http://schemas.microsoft.com/office/drawing/2014/main" id="{002D5F87-E334-4011-A113-84B426B8A907}"/>
                </a:ext>
              </a:extLst>
            </p:cNvPr>
            <p:cNvSpPr/>
            <p:nvPr/>
          </p:nvSpPr>
          <p:spPr>
            <a:xfrm>
              <a:off x="3273733" y="2536329"/>
              <a:ext cx="2901493" cy="2901493"/>
            </a:xfrm>
            <a:prstGeom prst="arc">
              <a:avLst>
                <a:gd name="adj1" fmla="val 18179519"/>
                <a:gd name="adj2" fmla="val 21517766"/>
              </a:avLst>
            </a:prstGeom>
            <a:ln w="12700">
              <a:solidFill>
                <a:schemeClr val="bg1"/>
              </a:solidFill>
              <a:prstDash val="dash"/>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700"/>
            </a:p>
          </p:txBody>
        </p:sp>
        <p:sp>
          <p:nvSpPr>
            <p:cNvPr id="7" name="Arc 6">
              <a:extLst>
                <a:ext uri="{FF2B5EF4-FFF2-40B4-BE49-F238E27FC236}">
                  <a16:creationId xmlns:a16="http://schemas.microsoft.com/office/drawing/2014/main" id="{C984E011-24E1-4073-8BE3-8093066016A4}"/>
                </a:ext>
              </a:extLst>
            </p:cNvPr>
            <p:cNvSpPr/>
            <p:nvPr/>
          </p:nvSpPr>
          <p:spPr>
            <a:xfrm rot="14360900">
              <a:off x="3205931" y="2590242"/>
              <a:ext cx="2901493" cy="2901493"/>
            </a:xfrm>
            <a:prstGeom prst="arc">
              <a:avLst>
                <a:gd name="adj1" fmla="val 18179519"/>
                <a:gd name="adj2" fmla="val 21517766"/>
              </a:avLst>
            </a:prstGeom>
            <a:ln w="12700">
              <a:solidFill>
                <a:schemeClr val="bg1"/>
              </a:solidFill>
              <a:prstDash val="dash"/>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700"/>
            </a:p>
          </p:txBody>
        </p:sp>
        <p:sp>
          <p:nvSpPr>
            <p:cNvPr id="8" name="Arc 7">
              <a:extLst>
                <a:ext uri="{FF2B5EF4-FFF2-40B4-BE49-F238E27FC236}">
                  <a16:creationId xmlns:a16="http://schemas.microsoft.com/office/drawing/2014/main" id="{E1AA7815-2226-4759-82B4-F492243CA4A5}"/>
                </a:ext>
              </a:extLst>
            </p:cNvPr>
            <p:cNvSpPr/>
            <p:nvPr/>
          </p:nvSpPr>
          <p:spPr>
            <a:xfrm rot="7097419">
              <a:off x="3263081" y="2590242"/>
              <a:ext cx="2901493" cy="2901493"/>
            </a:xfrm>
            <a:prstGeom prst="arc">
              <a:avLst>
                <a:gd name="adj1" fmla="val 18179519"/>
                <a:gd name="adj2" fmla="val 21517766"/>
              </a:avLst>
            </a:prstGeom>
            <a:ln w="12700">
              <a:solidFill>
                <a:schemeClr val="bg1"/>
              </a:solidFill>
              <a:prstDash val="dash"/>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700"/>
            </a:p>
          </p:txBody>
        </p:sp>
      </p:grpSp>
      <p:sp>
        <p:nvSpPr>
          <p:cNvPr id="17" name="TextBox 16">
            <a:extLst>
              <a:ext uri="{FF2B5EF4-FFF2-40B4-BE49-F238E27FC236}">
                <a16:creationId xmlns:a16="http://schemas.microsoft.com/office/drawing/2014/main" id="{1B71A0D1-4EE0-4AAF-AA07-82EF87819A71}"/>
              </a:ext>
            </a:extLst>
          </p:cNvPr>
          <p:cNvSpPr txBox="1"/>
          <p:nvPr/>
        </p:nvSpPr>
        <p:spPr>
          <a:xfrm>
            <a:off x="6318917" y="1775965"/>
            <a:ext cx="4892423" cy="830997"/>
          </a:xfrm>
          <a:prstGeom prst="rect">
            <a:avLst/>
          </a:prstGeom>
          <a:noFill/>
        </p:spPr>
        <p:txBody>
          <a:bodyPr wrap="square" rtlCol="0">
            <a:spAutoFit/>
          </a:bodyPr>
          <a:lstStyle/>
          <a:p>
            <a:r>
              <a:rPr lang="en-US" altLang="ko-KR" sz="1200" dirty="0">
                <a:solidFill>
                  <a:schemeClr val="tx1">
                    <a:lumMod val="65000"/>
                    <a:lumOff val="35000"/>
                  </a:schemeClr>
                </a:solidFill>
              </a:rPr>
              <a:t>Example Text : </a:t>
            </a:r>
          </a:p>
          <a:p>
            <a:r>
              <a:rPr lang="en-US" altLang="ko-KR" sz="1200" dirty="0">
                <a:solidFill>
                  <a:schemeClr val="tx1">
                    <a:lumMod val="65000"/>
                    <a:lumOff val="35000"/>
                  </a:schemeClr>
                </a:solidFill>
              </a:rPr>
              <a:t>Get a modern PowerPoint  Presentation that is beautifully designed. </a:t>
            </a:r>
            <a:r>
              <a:rPr lang="en-US" altLang="ko-KR" sz="1200" dirty="0">
                <a:solidFill>
                  <a:schemeClr val="tx1">
                    <a:lumMod val="75000"/>
                    <a:lumOff val="25000"/>
                  </a:schemeClr>
                </a:solidFill>
                <a:cs typeface="Arial" pitchFamily="34" charset="0"/>
              </a:rPr>
              <a:t>You can simply impress your audience and add a unique zing and appeal to your Presentations. </a:t>
            </a:r>
            <a:endParaRPr lang="en-US" altLang="ko-KR" sz="1200" dirty="0">
              <a:solidFill>
                <a:schemeClr val="tx1">
                  <a:lumMod val="75000"/>
                  <a:lumOff val="25000"/>
                </a:schemeClr>
              </a:solidFill>
            </a:endParaRPr>
          </a:p>
        </p:txBody>
      </p:sp>
      <p:sp>
        <p:nvSpPr>
          <p:cNvPr id="18" name="Oval 17">
            <a:extLst>
              <a:ext uri="{FF2B5EF4-FFF2-40B4-BE49-F238E27FC236}">
                <a16:creationId xmlns:a16="http://schemas.microsoft.com/office/drawing/2014/main" id="{35066FC0-8BF1-4151-B4A9-1FCCE1A0BD17}"/>
              </a:ext>
            </a:extLst>
          </p:cNvPr>
          <p:cNvSpPr/>
          <p:nvPr/>
        </p:nvSpPr>
        <p:spPr>
          <a:xfrm>
            <a:off x="5814859" y="1849167"/>
            <a:ext cx="504058" cy="50405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b="1" dirty="0"/>
              <a:t>01</a:t>
            </a:r>
            <a:endParaRPr lang="ko-KR" altLang="en-US" sz="1200" b="1" dirty="0"/>
          </a:p>
        </p:txBody>
      </p:sp>
      <p:sp>
        <p:nvSpPr>
          <p:cNvPr id="19" name="TextBox 18">
            <a:extLst>
              <a:ext uri="{FF2B5EF4-FFF2-40B4-BE49-F238E27FC236}">
                <a16:creationId xmlns:a16="http://schemas.microsoft.com/office/drawing/2014/main" id="{45625612-20EC-4228-9AA5-96FA72551151}"/>
              </a:ext>
            </a:extLst>
          </p:cNvPr>
          <p:cNvSpPr txBox="1"/>
          <p:nvPr/>
        </p:nvSpPr>
        <p:spPr>
          <a:xfrm>
            <a:off x="6318917" y="3515342"/>
            <a:ext cx="4892423" cy="830997"/>
          </a:xfrm>
          <a:prstGeom prst="rect">
            <a:avLst/>
          </a:prstGeom>
          <a:noFill/>
        </p:spPr>
        <p:txBody>
          <a:bodyPr wrap="square" rtlCol="0">
            <a:spAutoFit/>
          </a:bodyPr>
          <a:lstStyle/>
          <a:p>
            <a:r>
              <a:rPr lang="en-US" altLang="ko-KR" sz="1200" dirty="0">
                <a:solidFill>
                  <a:schemeClr val="tx1">
                    <a:lumMod val="65000"/>
                    <a:lumOff val="35000"/>
                  </a:schemeClr>
                </a:solidFill>
              </a:rPr>
              <a:t>Example Text : </a:t>
            </a:r>
          </a:p>
          <a:p>
            <a:r>
              <a:rPr lang="en-US" altLang="ko-KR" sz="1200" dirty="0">
                <a:solidFill>
                  <a:schemeClr val="tx1">
                    <a:lumMod val="65000"/>
                    <a:lumOff val="35000"/>
                  </a:schemeClr>
                </a:solidFill>
              </a:rPr>
              <a:t>Get a modern PowerPoint  Presentation that is beautifully designed. </a:t>
            </a:r>
            <a:r>
              <a:rPr lang="en-US" altLang="ko-KR" sz="1200" dirty="0">
                <a:solidFill>
                  <a:schemeClr val="tx1">
                    <a:lumMod val="75000"/>
                    <a:lumOff val="25000"/>
                  </a:schemeClr>
                </a:solidFill>
                <a:cs typeface="Arial" pitchFamily="34" charset="0"/>
              </a:rPr>
              <a:t>You can simply impress your audience and add a unique zing and appeal to your Presentations. </a:t>
            </a:r>
            <a:endParaRPr lang="en-US" altLang="ko-KR" sz="1200" dirty="0">
              <a:solidFill>
                <a:schemeClr val="tx1">
                  <a:lumMod val="75000"/>
                  <a:lumOff val="25000"/>
                </a:schemeClr>
              </a:solidFill>
            </a:endParaRPr>
          </a:p>
        </p:txBody>
      </p:sp>
      <p:sp>
        <p:nvSpPr>
          <p:cNvPr id="20" name="Oval 19">
            <a:extLst>
              <a:ext uri="{FF2B5EF4-FFF2-40B4-BE49-F238E27FC236}">
                <a16:creationId xmlns:a16="http://schemas.microsoft.com/office/drawing/2014/main" id="{87436649-EAA3-4368-800C-CC43F1F4F5DB}"/>
              </a:ext>
            </a:extLst>
          </p:cNvPr>
          <p:cNvSpPr/>
          <p:nvPr/>
        </p:nvSpPr>
        <p:spPr>
          <a:xfrm>
            <a:off x="5814859" y="3588544"/>
            <a:ext cx="504058" cy="50405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b="1" dirty="0"/>
              <a:t>02</a:t>
            </a:r>
            <a:endParaRPr lang="ko-KR" altLang="en-US" sz="1200" b="1" dirty="0"/>
          </a:p>
        </p:txBody>
      </p:sp>
      <p:sp>
        <p:nvSpPr>
          <p:cNvPr id="21" name="TextBox 20">
            <a:extLst>
              <a:ext uri="{FF2B5EF4-FFF2-40B4-BE49-F238E27FC236}">
                <a16:creationId xmlns:a16="http://schemas.microsoft.com/office/drawing/2014/main" id="{B1A153F6-A342-406F-BB87-437D4C06741D}"/>
              </a:ext>
            </a:extLst>
          </p:cNvPr>
          <p:cNvSpPr txBox="1"/>
          <p:nvPr/>
        </p:nvSpPr>
        <p:spPr>
          <a:xfrm>
            <a:off x="6318917" y="5254719"/>
            <a:ext cx="4892423" cy="830997"/>
          </a:xfrm>
          <a:prstGeom prst="rect">
            <a:avLst/>
          </a:prstGeom>
          <a:noFill/>
        </p:spPr>
        <p:txBody>
          <a:bodyPr wrap="square" rtlCol="0">
            <a:spAutoFit/>
          </a:bodyPr>
          <a:lstStyle/>
          <a:p>
            <a:r>
              <a:rPr lang="en-US" altLang="ko-KR" sz="1200" dirty="0">
                <a:solidFill>
                  <a:schemeClr val="tx1">
                    <a:lumMod val="65000"/>
                    <a:lumOff val="35000"/>
                  </a:schemeClr>
                </a:solidFill>
              </a:rPr>
              <a:t>Example Text : </a:t>
            </a:r>
          </a:p>
          <a:p>
            <a:r>
              <a:rPr lang="en-US" altLang="ko-KR" sz="1200" dirty="0">
                <a:solidFill>
                  <a:schemeClr val="tx1">
                    <a:lumMod val="65000"/>
                    <a:lumOff val="35000"/>
                  </a:schemeClr>
                </a:solidFill>
              </a:rPr>
              <a:t>Get a modern PowerPoint  Presentation that is beautifully designed. </a:t>
            </a:r>
            <a:r>
              <a:rPr lang="en-US" altLang="ko-KR" sz="1200" dirty="0">
                <a:solidFill>
                  <a:schemeClr val="tx1">
                    <a:lumMod val="75000"/>
                    <a:lumOff val="25000"/>
                  </a:schemeClr>
                </a:solidFill>
                <a:cs typeface="Arial" pitchFamily="34" charset="0"/>
              </a:rPr>
              <a:t>You can simply impress your audience and add a unique zing and appeal to your Presentations. </a:t>
            </a:r>
            <a:endParaRPr lang="en-US" altLang="ko-KR" sz="1200" dirty="0">
              <a:solidFill>
                <a:schemeClr val="tx1">
                  <a:lumMod val="75000"/>
                  <a:lumOff val="25000"/>
                </a:schemeClr>
              </a:solidFill>
            </a:endParaRPr>
          </a:p>
        </p:txBody>
      </p:sp>
      <p:sp>
        <p:nvSpPr>
          <p:cNvPr id="22" name="Oval 21">
            <a:extLst>
              <a:ext uri="{FF2B5EF4-FFF2-40B4-BE49-F238E27FC236}">
                <a16:creationId xmlns:a16="http://schemas.microsoft.com/office/drawing/2014/main" id="{618679F6-482F-4832-B26B-4175B8DA134B}"/>
              </a:ext>
            </a:extLst>
          </p:cNvPr>
          <p:cNvSpPr/>
          <p:nvPr/>
        </p:nvSpPr>
        <p:spPr>
          <a:xfrm>
            <a:off x="5814859" y="5327921"/>
            <a:ext cx="504058" cy="50405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b="1" dirty="0"/>
              <a:t>03</a:t>
            </a:r>
            <a:endParaRPr lang="ko-KR" altLang="en-US" sz="1200" b="1" dirty="0"/>
          </a:p>
        </p:txBody>
      </p:sp>
      <p:sp>
        <p:nvSpPr>
          <p:cNvPr id="23" name="TextBox 22">
            <a:extLst>
              <a:ext uri="{FF2B5EF4-FFF2-40B4-BE49-F238E27FC236}">
                <a16:creationId xmlns:a16="http://schemas.microsoft.com/office/drawing/2014/main" id="{67E73AB9-671B-4491-B410-5AF6E4093FA0}"/>
              </a:ext>
            </a:extLst>
          </p:cNvPr>
          <p:cNvSpPr txBox="1"/>
          <p:nvPr/>
        </p:nvSpPr>
        <p:spPr>
          <a:xfrm>
            <a:off x="2615796" y="2763939"/>
            <a:ext cx="1100104" cy="276999"/>
          </a:xfrm>
          <a:prstGeom prst="rect">
            <a:avLst/>
          </a:prstGeom>
          <a:noFill/>
        </p:spPr>
        <p:txBody>
          <a:bodyPr wrap="square" rtlCol="0">
            <a:spAutoFit/>
          </a:bodyPr>
          <a:lstStyle/>
          <a:p>
            <a:pPr algn="ctr"/>
            <a:r>
              <a:rPr lang="en-US" altLang="ko-KR" sz="1200" b="1" dirty="0">
                <a:solidFill>
                  <a:schemeClr val="accent1"/>
                </a:solidFill>
                <a:cs typeface="Calibri" pitchFamily="34" charset="0"/>
              </a:rPr>
              <a:t>Contents</a:t>
            </a:r>
            <a:endParaRPr lang="ko-KR" altLang="en-US" sz="1200" b="1" dirty="0">
              <a:solidFill>
                <a:schemeClr val="accent1"/>
              </a:solidFill>
              <a:cs typeface="Calibri" pitchFamily="34" charset="0"/>
            </a:endParaRPr>
          </a:p>
        </p:txBody>
      </p:sp>
      <p:sp>
        <p:nvSpPr>
          <p:cNvPr id="24" name="TextBox 23">
            <a:extLst>
              <a:ext uri="{FF2B5EF4-FFF2-40B4-BE49-F238E27FC236}">
                <a16:creationId xmlns:a16="http://schemas.microsoft.com/office/drawing/2014/main" id="{7FB26C52-9BE3-444E-945F-2660D2BC7516}"/>
              </a:ext>
            </a:extLst>
          </p:cNvPr>
          <p:cNvSpPr txBox="1"/>
          <p:nvPr/>
        </p:nvSpPr>
        <p:spPr>
          <a:xfrm>
            <a:off x="1286824" y="5002332"/>
            <a:ext cx="1100104" cy="276999"/>
          </a:xfrm>
          <a:prstGeom prst="rect">
            <a:avLst/>
          </a:prstGeom>
          <a:noFill/>
        </p:spPr>
        <p:txBody>
          <a:bodyPr wrap="square" rtlCol="0">
            <a:spAutoFit/>
          </a:bodyPr>
          <a:lstStyle/>
          <a:p>
            <a:pPr algn="ctr"/>
            <a:r>
              <a:rPr lang="en-US" altLang="ko-KR" sz="1200" b="1" dirty="0">
                <a:solidFill>
                  <a:schemeClr val="accent2"/>
                </a:solidFill>
                <a:cs typeface="Calibri" pitchFamily="34" charset="0"/>
              </a:rPr>
              <a:t>Contents</a:t>
            </a:r>
            <a:endParaRPr lang="ko-KR" altLang="en-US" sz="1200" b="1" dirty="0">
              <a:solidFill>
                <a:schemeClr val="accent2"/>
              </a:solidFill>
              <a:cs typeface="Calibri" pitchFamily="34" charset="0"/>
            </a:endParaRPr>
          </a:p>
        </p:txBody>
      </p:sp>
      <p:sp>
        <p:nvSpPr>
          <p:cNvPr id="25" name="TextBox 24">
            <a:extLst>
              <a:ext uri="{FF2B5EF4-FFF2-40B4-BE49-F238E27FC236}">
                <a16:creationId xmlns:a16="http://schemas.microsoft.com/office/drawing/2014/main" id="{F769D7E4-A2E8-45CA-88CA-53365BD7EDB2}"/>
              </a:ext>
            </a:extLst>
          </p:cNvPr>
          <p:cNvSpPr txBox="1"/>
          <p:nvPr/>
        </p:nvSpPr>
        <p:spPr>
          <a:xfrm>
            <a:off x="3836411" y="5002332"/>
            <a:ext cx="1100104" cy="276999"/>
          </a:xfrm>
          <a:prstGeom prst="rect">
            <a:avLst/>
          </a:prstGeom>
          <a:noFill/>
        </p:spPr>
        <p:txBody>
          <a:bodyPr wrap="square" rtlCol="0">
            <a:spAutoFit/>
          </a:bodyPr>
          <a:lstStyle/>
          <a:p>
            <a:pPr algn="ctr"/>
            <a:r>
              <a:rPr lang="en-US" altLang="ko-KR" sz="1200" b="1" dirty="0">
                <a:solidFill>
                  <a:schemeClr val="accent4"/>
                </a:solidFill>
                <a:cs typeface="Calibri" pitchFamily="34" charset="0"/>
              </a:rPr>
              <a:t>Contents</a:t>
            </a:r>
            <a:endParaRPr lang="ko-KR" altLang="en-US" sz="1200" b="1" dirty="0">
              <a:solidFill>
                <a:schemeClr val="accent4"/>
              </a:solidFill>
              <a:cs typeface="Calibri" pitchFamily="34" charset="0"/>
            </a:endParaRPr>
          </a:p>
        </p:txBody>
      </p:sp>
      <p:sp>
        <p:nvSpPr>
          <p:cNvPr id="26" name="Rectangle 16">
            <a:extLst>
              <a:ext uri="{FF2B5EF4-FFF2-40B4-BE49-F238E27FC236}">
                <a16:creationId xmlns:a16="http://schemas.microsoft.com/office/drawing/2014/main" id="{105832D5-EE36-4329-BE6D-873F83F70585}"/>
              </a:ext>
            </a:extLst>
          </p:cNvPr>
          <p:cNvSpPr/>
          <p:nvPr/>
        </p:nvSpPr>
        <p:spPr>
          <a:xfrm rot="2700000">
            <a:off x="1649003" y="4380004"/>
            <a:ext cx="342187" cy="613478"/>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27" name="Rectangle 9">
            <a:extLst>
              <a:ext uri="{FF2B5EF4-FFF2-40B4-BE49-F238E27FC236}">
                <a16:creationId xmlns:a16="http://schemas.microsoft.com/office/drawing/2014/main" id="{FB13EC3C-7CA7-4146-AEDC-89415B42745B}"/>
              </a:ext>
            </a:extLst>
          </p:cNvPr>
          <p:cNvSpPr/>
          <p:nvPr/>
        </p:nvSpPr>
        <p:spPr>
          <a:xfrm>
            <a:off x="2953871" y="2248454"/>
            <a:ext cx="423955" cy="396860"/>
          </a:xfrm>
          <a:custGeom>
            <a:avLst/>
            <a:gdLst>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2991331 w 3239999"/>
              <a:gd name="connsiteY3" fmla="*/ 2709748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239999" h="3032924">
                <a:moveTo>
                  <a:pt x="1576606" y="2778202"/>
                </a:moveTo>
                <a:cubicBezTo>
                  <a:pt x="1576606" y="2778795"/>
                  <a:pt x="1663394" y="2792670"/>
                  <a:pt x="1663394" y="2778202"/>
                </a:cubicBezTo>
                <a:lnTo>
                  <a:pt x="1663394" y="2776423"/>
                </a:lnTo>
                <a:cubicBezTo>
                  <a:pt x="2185083" y="2605634"/>
                  <a:pt x="2444552" y="2500589"/>
                  <a:pt x="2991331" y="2709748"/>
                </a:cubicBezTo>
                <a:lnTo>
                  <a:pt x="3000856" y="526981"/>
                </a:lnTo>
                <a:lnTo>
                  <a:pt x="2855082" y="526981"/>
                </a:lnTo>
                <a:cubicBezTo>
                  <a:pt x="2857178" y="1175360"/>
                  <a:pt x="2859273" y="1823738"/>
                  <a:pt x="2861369" y="2472117"/>
                </a:cubicBezTo>
                <a:cubicBezTo>
                  <a:pt x="2483869" y="2318121"/>
                  <a:pt x="2052449" y="2439541"/>
                  <a:pt x="1663394" y="2765302"/>
                </a:cubicBezTo>
                <a:lnTo>
                  <a:pt x="1663394" y="526981"/>
                </a:lnTo>
                <a:lnTo>
                  <a:pt x="1663394" y="430441"/>
                </a:lnTo>
                <a:lnTo>
                  <a:pt x="1663394" y="402054"/>
                </a:lnTo>
                <a:cubicBezTo>
                  <a:pt x="1896442" y="149589"/>
                  <a:pt x="2115835" y="2106"/>
                  <a:pt x="2406065" y="22"/>
                </a:cubicBezTo>
                <a:cubicBezTo>
                  <a:pt x="2537987" y="-925"/>
                  <a:pt x="2684544" y="28169"/>
                  <a:pt x="2853673" y="91100"/>
                </a:cubicBezTo>
                <a:cubicBezTo>
                  <a:pt x="2854039" y="204214"/>
                  <a:pt x="2854404" y="317327"/>
                  <a:pt x="2854770" y="430441"/>
                </a:cubicBezTo>
                <a:lnTo>
                  <a:pt x="3120669" y="428517"/>
                </a:lnTo>
                <a:lnTo>
                  <a:pt x="3120669" y="738345"/>
                </a:lnTo>
                <a:lnTo>
                  <a:pt x="3239999" y="738345"/>
                </a:lnTo>
                <a:lnTo>
                  <a:pt x="3239999" y="3032924"/>
                </a:lnTo>
                <a:lnTo>
                  <a:pt x="0" y="3032924"/>
                </a:lnTo>
                <a:lnTo>
                  <a:pt x="0" y="738345"/>
                </a:lnTo>
                <a:lnTo>
                  <a:pt x="102477" y="738345"/>
                </a:lnTo>
                <a:lnTo>
                  <a:pt x="102477" y="428517"/>
                </a:lnTo>
                <a:lnTo>
                  <a:pt x="385229" y="430441"/>
                </a:lnTo>
                <a:cubicBezTo>
                  <a:pt x="385595" y="317327"/>
                  <a:pt x="385960" y="204214"/>
                  <a:pt x="386326" y="91100"/>
                </a:cubicBezTo>
                <a:cubicBezTo>
                  <a:pt x="555455" y="28169"/>
                  <a:pt x="702013" y="-925"/>
                  <a:pt x="833935" y="22"/>
                </a:cubicBezTo>
                <a:cubicBezTo>
                  <a:pt x="1124164" y="2106"/>
                  <a:pt x="1343558" y="149589"/>
                  <a:pt x="1576606" y="402054"/>
                </a:cubicBezTo>
                <a:lnTo>
                  <a:pt x="1576606" y="430441"/>
                </a:lnTo>
                <a:lnTo>
                  <a:pt x="1576606" y="526981"/>
                </a:lnTo>
                <a:lnTo>
                  <a:pt x="1576606" y="2765302"/>
                </a:lnTo>
                <a:cubicBezTo>
                  <a:pt x="1187550" y="2439541"/>
                  <a:pt x="756130" y="2318121"/>
                  <a:pt x="378630" y="2472117"/>
                </a:cubicBezTo>
                <a:lnTo>
                  <a:pt x="384918" y="526981"/>
                </a:lnTo>
                <a:lnTo>
                  <a:pt x="239143" y="526981"/>
                </a:lnTo>
                <a:lnTo>
                  <a:pt x="229618" y="2690698"/>
                </a:lnTo>
                <a:cubicBezTo>
                  <a:pt x="773243" y="2466244"/>
                  <a:pt x="1081748" y="2626096"/>
                  <a:pt x="1576606" y="2776423"/>
                </a:cubicBezTo>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28" name="Oval 21">
            <a:extLst>
              <a:ext uri="{FF2B5EF4-FFF2-40B4-BE49-F238E27FC236}">
                <a16:creationId xmlns:a16="http://schemas.microsoft.com/office/drawing/2014/main" id="{D6F790E2-B56D-4BAB-A75B-D4FE6E9DA024}"/>
              </a:ext>
            </a:extLst>
          </p:cNvPr>
          <p:cNvSpPr>
            <a:spLocks noChangeAspect="1"/>
          </p:cNvSpPr>
          <p:nvPr/>
        </p:nvSpPr>
        <p:spPr>
          <a:xfrm>
            <a:off x="4152224" y="4453110"/>
            <a:ext cx="456399" cy="460211"/>
          </a:xfrm>
          <a:custGeom>
            <a:avLst/>
            <a:gdLst/>
            <a:ahLst/>
            <a:cxnLst/>
            <a:rect l="l" t="t" r="r" b="b"/>
            <a:pathLst>
              <a:path w="1652142" h="1665940">
                <a:moveTo>
                  <a:pt x="898689" y="548008"/>
                </a:moveTo>
                <a:cubicBezTo>
                  <a:pt x="737950" y="504938"/>
                  <a:pt x="572731" y="600328"/>
                  <a:pt x="529661" y="761066"/>
                </a:cubicBezTo>
                <a:cubicBezTo>
                  <a:pt x="486591" y="921805"/>
                  <a:pt x="581980" y="1087025"/>
                  <a:pt x="742719" y="1130094"/>
                </a:cubicBezTo>
                <a:cubicBezTo>
                  <a:pt x="903458" y="1173164"/>
                  <a:pt x="1068677" y="1077775"/>
                  <a:pt x="1111747" y="917036"/>
                </a:cubicBezTo>
                <a:cubicBezTo>
                  <a:pt x="1154817" y="756297"/>
                  <a:pt x="1059428" y="591077"/>
                  <a:pt x="898689" y="548008"/>
                </a:cubicBezTo>
                <a:close/>
                <a:moveTo>
                  <a:pt x="952303" y="347916"/>
                </a:moveTo>
                <a:cubicBezTo>
                  <a:pt x="1223549" y="420596"/>
                  <a:pt x="1384519" y="699404"/>
                  <a:pt x="1311839" y="970650"/>
                </a:cubicBezTo>
                <a:cubicBezTo>
                  <a:pt x="1239159" y="1241896"/>
                  <a:pt x="960351" y="1402866"/>
                  <a:pt x="689105" y="1330186"/>
                </a:cubicBezTo>
                <a:cubicBezTo>
                  <a:pt x="417859" y="1257506"/>
                  <a:pt x="256889" y="978698"/>
                  <a:pt x="329569" y="707451"/>
                </a:cubicBezTo>
                <a:cubicBezTo>
                  <a:pt x="402249" y="436205"/>
                  <a:pt x="681057" y="275235"/>
                  <a:pt x="952303" y="347916"/>
                </a:cubicBezTo>
                <a:close/>
                <a:moveTo>
                  <a:pt x="971799" y="275155"/>
                </a:moveTo>
                <a:cubicBezTo>
                  <a:pt x="660368" y="191707"/>
                  <a:pt x="340256" y="376524"/>
                  <a:pt x="256808" y="687955"/>
                </a:cubicBezTo>
                <a:cubicBezTo>
                  <a:pt x="173361" y="999387"/>
                  <a:pt x="358178" y="1319499"/>
                  <a:pt x="669609" y="1402947"/>
                </a:cubicBezTo>
                <a:cubicBezTo>
                  <a:pt x="981040" y="1486395"/>
                  <a:pt x="1301152" y="1301577"/>
                  <a:pt x="1384600" y="990146"/>
                </a:cubicBezTo>
                <a:cubicBezTo>
                  <a:pt x="1468047" y="678715"/>
                  <a:pt x="1283230" y="358603"/>
                  <a:pt x="971799" y="275155"/>
                </a:cubicBezTo>
                <a:close/>
                <a:moveTo>
                  <a:pt x="1652142" y="394531"/>
                </a:moveTo>
                <a:lnTo>
                  <a:pt x="1649662" y="403784"/>
                </a:lnTo>
                <a:lnTo>
                  <a:pt x="1647140" y="399895"/>
                </a:lnTo>
                <a:close/>
                <a:moveTo>
                  <a:pt x="1158157" y="65026"/>
                </a:moveTo>
                <a:lnTo>
                  <a:pt x="1154679" y="271718"/>
                </a:lnTo>
                <a:lnTo>
                  <a:pt x="1148331" y="270017"/>
                </a:lnTo>
                <a:cubicBezTo>
                  <a:pt x="1200055" y="299127"/>
                  <a:pt x="1246804" y="334821"/>
                  <a:pt x="1286346" y="377149"/>
                </a:cubicBezTo>
                <a:lnTo>
                  <a:pt x="1470353" y="331395"/>
                </a:lnTo>
                <a:lnTo>
                  <a:pt x="1588305" y="553229"/>
                </a:lnTo>
                <a:lnTo>
                  <a:pt x="1457194" y="671432"/>
                </a:lnTo>
                <a:cubicBezTo>
                  <a:pt x="1473630" y="731297"/>
                  <a:pt x="1481376" y="793983"/>
                  <a:pt x="1478595" y="857704"/>
                </a:cubicBezTo>
                <a:lnTo>
                  <a:pt x="1642362" y="948616"/>
                </a:lnTo>
                <a:lnTo>
                  <a:pt x="1577335" y="1191298"/>
                </a:lnTo>
                <a:lnTo>
                  <a:pt x="1378614" y="1187955"/>
                </a:lnTo>
                <a:cubicBezTo>
                  <a:pt x="1353489" y="1229936"/>
                  <a:pt x="1323048" y="1267799"/>
                  <a:pt x="1288939" y="1301599"/>
                </a:cubicBezTo>
                <a:lnTo>
                  <a:pt x="1354201" y="1471932"/>
                </a:lnTo>
                <a:lnTo>
                  <a:pt x="1148396" y="1616039"/>
                </a:lnTo>
                <a:lnTo>
                  <a:pt x="992294" y="1480516"/>
                </a:lnTo>
                <a:lnTo>
                  <a:pt x="1011291" y="1467215"/>
                </a:lnTo>
                <a:cubicBezTo>
                  <a:pt x="951500" y="1486565"/>
                  <a:pt x="888271" y="1495869"/>
                  <a:pt x="823805" y="1495510"/>
                </a:cubicBezTo>
                <a:lnTo>
                  <a:pt x="729193" y="1665940"/>
                </a:lnTo>
                <a:lnTo>
                  <a:pt x="486511" y="1600914"/>
                </a:lnTo>
                <a:lnTo>
                  <a:pt x="489790" y="1406012"/>
                </a:lnTo>
                <a:cubicBezTo>
                  <a:pt x="438364" y="1376702"/>
                  <a:pt x="391917" y="1340859"/>
                  <a:pt x="352658" y="1298452"/>
                </a:cubicBezTo>
                <a:lnTo>
                  <a:pt x="355803" y="1305197"/>
                </a:lnTo>
                <a:lnTo>
                  <a:pt x="152856" y="1344512"/>
                </a:lnTo>
                <a:lnTo>
                  <a:pt x="46675" y="1116809"/>
                </a:lnTo>
                <a:lnTo>
                  <a:pt x="183929" y="1005520"/>
                </a:lnTo>
                <a:cubicBezTo>
                  <a:pt x="169279" y="951824"/>
                  <a:pt x="161626" y="895865"/>
                  <a:pt x="161615" y="838915"/>
                </a:cubicBezTo>
                <a:lnTo>
                  <a:pt x="0" y="749197"/>
                </a:lnTo>
                <a:lnTo>
                  <a:pt x="65026" y="506515"/>
                </a:lnTo>
                <a:lnTo>
                  <a:pt x="250227" y="509630"/>
                </a:lnTo>
                <a:cubicBezTo>
                  <a:pt x="275353" y="465291"/>
                  <a:pt x="305693" y="424864"/>
                  <a:pt x="340015" y="388679"/>
                </a:cubicBezTo>
                <a:lnTo>
                  <a:pt x="277984" y="197357"/>
                </a:lnTo>
                <a:lnTo>
                  <a:pt x="491050" y="64219"/>
                </a:lnTo>
                <a:lnTo>
                  <a:pt x="639843" y="207726"/>
                </a:lnTo>
                <a:lnTo>
                  <a:pt x="638348" y="208660"/>
                </a:lnTo>
                <a:cubicBezTo>
                  <a:pt x="696840" y="190256"/>
                  <a:pt x="758594" y="181748"/>
                  <a:pt x="821488" y="182440"/>
                </a:cubicBezTo>
                <a:lnTo>
                  <a:pt x="815140" y="180739"/>
                </a:lnTo>
                <a:lnTo>
                  <a:pt x="915476" y="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Tree>
    <p:extLst>
      <p:ext uri="{BB962C8B-B14F-4D97-AF65-F5344CB8AC3E}">
        <p14:creationId xmlns:p14="http://schemas.microsoft.com/office/powerpoint/2010/main" val="41577889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EF3C3CE-0249-421D-A765-E28B52063377}"/>
              </a:ext>
            </a:extLst>
          </p:cNvPr>
          <p:cNvSpPr txBox="1"/>
          <p:nvPr/>
        </p:nvSpPr>
        <p:spPr>
          <a:xfrm>
            <a:off x="8326109" y="2767280"/>
            <a:ext cx="3522610" cy="1323439"/>
          </a:xfrm>
          <a:prstGeom prst="rect">
            <a:avLst/>
          </a:prstGeom>
          <a:noFill/>
        </p:spPr>
        <p:txBody>
          <a:bodyPr wrap="square" rtlCol="0">
            <a:spAutoFit/>
          </a:bodyPr>
          <a:lstStyle/>
          <a:p>
            <a:r>
              <a:rPr lang="en-US" altLang="ko-KR" sz="4000" b="1" dirty="0">
                <a:solidFill>
                  <a:schemeClr val="tx1">
                    <a:lumMod val="65000"/>
                    <a:lumOff val="35000"/>
                  </a:schemeClr>
                </a:solidFill>
                <a:latin typeface="+mj-lt"/>
                <a:cs typeface="Arial" pitchFamily="34" charset="0"/>
              </a:rPr>
              <a:t>USE CASE</a:t>
            </a:r>
          </a:p>
          <a:p>
            <a:r>
              <a:rPr lang="en-US" altLang="ko-KR" sz="4000" b="1" dirty="0">
                <a:solidFill>
                  <a:schemeClr val="tx1">
                    <a:lumMod val="65000"/>
                    <a:lumOff val="35000"/>
                  </a:schemeClr>
                </a:solidFill>
                <a:latin typeface="+mj-lt"/>
                <a:cs typeface="Arial" pitchFamily="34" charset="0"/>
              </a:rPr>
              <a:t>DIAGRAM</a:t>
            </a:r>
          </a:p>
        </p:txBody>
      </p:sp>
      <p:pic>
        <p:nvPicPr>
          <p:cNvPr id="3" name="Picture 2">
            <a:extLst>
              <a:ext uri="{FF2B5EF4-FFF2-40B4-BE49-F238E27FC236}">
                <a16:creationId xmlns:a16="http://schemas.microsoft.com/office/drawing/2014/main" id="{53634019-BDF2-BD46-05DC-CAFF3138BA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7971" y="361883"/>
            <a:ext cx="7019925" cy="6134234"/>
          </a:xfrm>
          <a:prstGeom prst="rect">
            <a:avLst/>
          </a:prstGeom>
        </p:spPr>
      </p:pic>
    </p:spTree>
    <p:extLst>
      <p:ext uri="{BB962C8B-B14F-4D97-AF65-F5344CB8AC3E}">
        <p14:creationId xmlns:p14="http://schemas.microsoft.com/office/powerpoint/2010/main" val="238537635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dirty="0"/>
              <a:t>Infographic Style</a:t>
            </a:r>
          </a:p>
        </p:txBody>
      </p:sp>
      <p:sp>
        <p:nvSpPr>
          <p:cNvPr id="3" name="Oval 2">
            <a:extLst>
              <a:ext uri="{FF2B5EF4-FFF2-40B4-BE49-F238E27FC236}">
                <a16:creationId xmlns:a16="http://schemas.microsoft.com/office/drawing/2014/main" id="{597D00D5-9683-4B9F-9D14-2E32FFEF93B5}"/>
              </a:ext>
            </a:extLst>
          </p:cNvPr>
          <p:cNvSpPr/>
          <p:nvPr/>
        </p:nvSpPr>
        <p:spPr>
          <a:xfrm>
            <a:off x="3564647" y="1842052"/>
            <a:ext cx="792088" cy="79208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p>
        </p:txBody>
      </p:sp>
      <p:sp>
        <p:nvSpPr>
          <p:cNvPr id="4" name="TextBox 3">
            <a:extLst>
              <a:ext uri="{FF2B5EF4-FFF2-40B4-BE49-F238E27FC236}">
                <a16:creationId xmlns:a16="http://schemas.microsoft.com/office/drawing/2014/main" id="{7D39FDC6-BF59-4498-9D19-11F1D8F11746}"/>
              </a:ext>
            </a:extLst>
          </p:cNvPr>
          <p:cNvSpPr txBox="1"/>
          <p:nvPr/>
        </p:nvSpPr>
        <p:spPr>
          <a:xfrm>
            <a:off x="876454" y="1914932"/>
            <a:ext cx="806953" cy="646331"/>
          </a:xfrm>
          <a:prstGeom prst="rect">
            <a:avLst/>
          </a:prstGeom>
          <a:noFill/>
        </p:spPr>
        <p:txBody>
          <a:bodyPr wrap="square" rtlCol="0">
            <a:spAutoFit/>
          </a:bodyPr>
          <a:lstStyle/>
          <a:p>
            <a:pPr algn="ctr"/>
            <a:r>
              <a:rPr lang="en-US" altLang="ko-KR" sz="3600" b="1" dirty="0">
                <a:solidFill>
                  <a:schemeClr val="tx1">
                    <a:lumMod val="65000"/>
                    <a:lumOff val="35000"/>
                  </a:schemeClr>
                </a:solidFill>
              </a:rPr>
              <a:t>01</a:t>
            </a:r>
            <a:endParaRPr lang="ko-KR" altLang="en-US" sz="3600" b="1" dirty="0">
              <a:solidFill>
                <a:schemeClr val="tx1">
                  <a:lumMod val="65000"/>
                  <a:lumOff val="35000"/>
                </a:schemeClr>
              </a:solidFill>
            </a:endParaRPr>
          </a:p>
        </p:txBody>
      </p:sp>
      <p:sp>
        <p:nvSpPr>
          <p:cNvPr id="5" name="TextBox 4">
            <a:extLst>
              <a:ext uri="{FF2B5EF4-FFF2-40B4-BE49-F238E27FC236}">
                <a16:creationId xmlns:a16="http://schemas.microsoft.com/office/drawing/2014/main" id="{3AFC5958-066D-401E-A78F-E195B2045665}"/>
              </a:ext>
            </a:extLst>
          </p:cNvPr>
          <p:cNvSpPr txBox="1"/>
          <p:nvPr/>
        </p:nvSpPr>
        <p:spPr>
          <a:xfrm>
            <a:off x="1912725" y="2084209"/>
            <a:ext cx="1422604" cy="338554"/>
          </a:xfrm>
          <a:prstGeom prst="rect">
            <a:avLst/>
          </a:prstGeom>
          <a:noFill/>
        </p:spPr>
        <p:txBody>
          <a:bodyPr wrap="square" rtlCol="0">
            <a:spAutoFit/>
          </a:bodyPr>
          <a:lstStyle/>
          <a:p>
            <a:pPr algn="ctr"/>
            <a:r>
              <a:rPr lang="en-US" altLang="ko-KR" sz="1600" b="1" dirty="0">
                <a:solidFill>
                  <a:schemeClr val="tx1">
                    <a:lumMod val="75000"/>
                    <a:lumOff val="25000"/>
                  </a:schemeClr>
                </a:solidFill>
              </a:rPr>
              <a:t>Add Text</a:t>
            </a:r>
            <a:endParaRPr lang="ko-KR" altLang="en-US" sz="1600" b="1" dirty="0">
              <a:solidFill>
                <a:schemeClr val="tx1">
                  <a:lumMod val="75000"/>
                  <a:lumOff val="25000"/>
                </a:schemeClr>
              </a:solidFill>
            </a:endParaRPr>
          </a:p>
        </p:txBody>
      </p:sp>
      <p:sp>
        <p:nvSpPr>
          <p:cNvPr id="6" name="Chevron 13">
            <a:extLst>
              <a:ext uri="{FF2B5EF4-FFF2-40B4-BE49-F238E27FC236}">
                <a16:creationId xmlns:a16="http://schemas.microsoft.com/office/drawing/2014/main" id="{E0516EB8-CE6C-4EBA-BC6A-00AAE73AFA15}"/>
              </a:ext>
            </a:extLst>
          </p:cNvPr>
          <p:cNvSpPr/>
          <p:nvPr/>
        </p:nvSpPr>
        <p:spPr>
          <a:xfrm>
            <a:off x="4785868" y="1981518"/>
            <a:ext cx="400199" cy="513159"/>
          </a:xfrm>
          <a:prstGeom prst="chevron">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solidFill>
                <a:schemeClr val="tx1"/>
              </a:solidFill>
            </a:endParaRPr>
          </a:p>
        </p:txBody>
      </p:sp>
      <p:grpSp>
        <p:nvGrpSpPr>
          <p:cNvPr id="7" name="Group 6">
            <a:extLst>
              <a:ext uri="{FF2B5EF4-FFF2-40B4-BE49-F238E27FC236}">
                <a16:creationId xmlns:a16="http://schemas.microsoft.com/office/drawing/2014/main" id="{CB796684-A768-47E0-9677-E5A612207E89}"/>
              </a:ext>
            </a:extLst>
          </p:cNvPr>
          <p:cNvGrpSpPr/>
          <p:nvPr/>
        </p:nvGrpSpPr>
        <p:grpSpPr>
          <a:xfrm>
            <a:off x="5615198" y="1903907"/>
            <a:ext cx="5717526" cy="668379"/>
            <a:chOff x="3779912" y="1717580"/>
            <a:chExt cx="4896545" cy="668379"/>
          </a:xfrm>
        </p:grpSpPr>
        <p:sp>
          <p:nvSpPr>
            <p:cNvPr id="8" name="TextBox 7">
              <a:extLst>
                <a:ext uri="{FF2B5EF4-FFF2-40B4-BE49-F238E27FC236}">
                  <a16:creationId xmlns:a16="http://schemas.microsoft.com/office/drawing/2014/main" id="{FE5F999A-D2D2-446D-819A-952C7E847B00}"/>
                </a:ext>
              </a:extLst>
            </p:cNvPr>
            <p:cNvSpPr txBox="1"/>
            <p:nvPr/>
          </p:nvSpPr>
          <p:spPr>
            <a:xfrm>
              <a:off x="3779913" y="1924294"/>
              <a:ext cx="4896544" cy="461665"/>
            </a:xfrm>
            <a:prstGeom prst="rect">
              <a:avLst/>
            </a:prstGeom>
            <a:noFill/>
          </p:spPr>
          <p:txBody>
            <a:bodyPr wrap="square" rtlCol="0">
              <a:spAutoFit/>
            </a:bodyPr>
            <a:lstStyle/>
            <a:p>
              <a:r>
                <a:rPr lang="en-US" altLang="ko-KR" sz="1200" dirty="0">
                  <a:solidFill>
                    <a:schemeClr val="tx1">
                      <a:lumMod val="75000"/>
                      <a:lumOff val="25000"/>
                    </a:schemeClr>
                  </a:solidFill>
                </a:rPr>
                <a:t>You can simply impress your audience and add a unique zing and appeal to your Presentations. Easy to change colors, photos and Text.</a:t>
              </a:r>
              <a:endParaRPr lang="ko-KR" altLang="en-US" sz="1200" dirty="0">
                <a:solidFill>
                  <a:schemeClr val="tx1">
                    <a:lumMod val="75000"/>
                    <a:lumOff val="25000"/>
                  </a:schemeClr>
                </a:solidFill>
              </a:endParaRPr>
            </a:p>
          </p:txBody>
        </p:sp>
        <p:sp>
          <p:nvSpPr>
            <p:cNvPr id="9" name="TextBox 8">
              <a:extLst>
                <a:ext uri="{FF2B5EF4-FFF2-40B4-BE49-F238E27FC236}">
                  <a16:creationId xmlns:a16="http://schemas.microsoft.com/office/drawing/2014/main" id="{59A51596-EE39-4898-B08B-55D201B956C3}"/>
                </a:ext>
              </a:extLst>
            </p:cNvPr>
            <p:cNvSpPr txBox="1"/>
            <p:nvPr/>
          </p:nvSpPr>
          <p:spPr>
            <a:xfrm>
              <a:off x="3779912" y="1717580"/>
              <a:ext cx="4896544" cy="276999"/>
            </a:xfrm>
            <a:prstGeom prst="rect">
              <a:avLst/>
            </a:prstGeom>
            <a:noFill/>
          </p:spPr>
          <p:txBody>
            <a:bodyPr wrap="square" rtlCol="0">
              <a:spAutoFit/>
            </a:bodyPr>
            <a:lstStyle/>
            <a:p>
              <a:r>
                <a:rPr lang="en-US" altLang="ko-KR" sz="1200" b="1" dirty="0">
                  <a:solidFill>
                    <a:schemeClr val="tx1">
                      <a:lumMod val="75000"/>
                      <a:lumOff val="25000"/>
                    </a:schemeClr>
                  </a:solidFill>
                </a:rPr>
                <a:t>Add Contents Title</a:t>
              </a:r>
              <a:endParaRPr lang="ko-KR" altLang="en-US" sz="1200" b="1" dirty="0">
                <a:solidFill>
                  <a:schemeClr val="tx1">
                    <a:lumMod val="75000"/>
                    <a:lumOff val="25000"/>
                  </a:schemeClr>
                </a:solidFill>
              </a:endParaRPr>
            </a:p>
          </p:txBody>
        </p:sp>
      </p:grpSp>
      <p:sp>
        <p:nvSpPr>
          <p:cNvPr id="10" name="Oval 9">
            <a:extLst>
              <a:ext uri="{FF2B5EF4-FFF2-40B4-BE49-F238E27FC236}">
                <a16:creationId xmlns:a16="http://schemas.microsoft.com/office/drawing/2014/main" id="{4B709118-A96D-4150-ADA7-C47749247347}"/>
              </a:ext>
            </a:extLst>
          </p:cNvPr>
          <p:cNvSpPr/>
          <p:nvPr/>
        </p:nvSpPr>
        <p:spPr>
          <a:xfrm>
            <a:off x="3564647" y="2961305"/>
            <a:ext cx="792088" cy="79208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p>
        </p:txBody>
      </p:sp>
      <p:sp>
        <p:nvSpPr>
          <p:cNvPr id="11" name="TextBox 10">
            <a:extLst>
              <a:ext uri="{FF2B5EF4-FFF2-40B4-BE49-F238E27FC236}">
                <a16:creationId xmlns:a16="http://schemas.microsoft.com/office/drawing/2014/main" id="{6955E550-997F-4E7E-B935-1DDEB436172D}"/>
              </a:ext>
            </a:extLst>
          </p:cNvPr>
          <p:cNvSpPr txBox="1"/>
          <p:nvPr/>
        </p:nvSpPr>
        <p:spPr>
          <a:xfrm>
            <a:off x="876454" y="3034184"/>
            <a:ext cx="806953" cy="646331"/>
          </a:xfrm>
          <a:prstGeom prst="rect">
            <a:avLst/>
          </a:prstGeom>
          <a:noFill/>
        </p:spPr>
        <p:txBody>
          <a:bodyPr wrap="square" rtlCol="0">
            <a:spAutoFit/>
          </a:bodyPr>
          <a:lstStyle/>
          <a:p>
            <a:pPr algn="ctr"/>
            <a:r>
              <a:rPr lang="en-US" altLang="ko-KR" sz="3600" b="1" dirty="0">
                <a:solidFill>
                  <a:schemeClr val="tx1">
                    <a:lumMod val="65000"/>
                    <a:lumOff val="35000"/>
                  </a:schemeClr>
                </a:solidFill>
              </a:rPr>
              <a:t>02</a:t>
            </a:r>
            <a:endParaRPr lang="ko-KR" altLang="en-US" sz="3600" b="1" dirty="0">
              <a:solidFill>
                <a:schemeClr val="tx1">
                  <a:lumMod val="65000"/>
                  <a:lumOff val="35000"/>
                </a:schemeClr>
              </a:solidFill>
            </a:endParaRPr>
          </a:p>
        </p:txBody>
      </p:sp>
      <p:sp>
        <p:nvSpPr>
          <p:cNvPr id="12" name="TextBox 11">
            <a:extLst>
              <a:ext uri="{FF2B5EF4-FFF2-40B4-BE49-F238E27FC236}">
                <a16:creationId xmlns:a16="http://schemas.microsoft.com/office/drawing/2014/main" id="{8F584776-68D9-4F02-ACF7-7D4E5EFFE116}"/>
              </a:ext>
            </a:extLst>
          </p:cNvPr>
          <p:cNvSpPr txBox="1"/>
          <p:nvPr/>
        </p:nvSpPr>
        <p:spPr>
          <a:xfrm>
            <a:off x="1912725" y="3218849"/>
            <a:ext cx="1422604" cy="338554"/>
          </a:xfrm>
          <a:prstGeom prst="rect">
            <a:avLst/>
          </a:prstGeom>
          <a:noFill/>
        </p:spPr>
        <p:txBody>
          <a:bodyPr wrap="square" rtlCol="0">
            <a:spAutoFit/>
          </a:bodyPr>
          <a:lstStyle/>
          <a:p>
            <a:pPr algn="ctr"/>
            <a:r>
              <a:rPr lang="en-US" altLang="ko-KR" sz="1600" b="1" dirty="0">
                <a:solidFill>
                  <a:schemeClr val="tx1">
                    <a:lumMod val="75000"/>
                    <a:lumOff val="25000"/>
                  </a:schemeClr>
                </a:solidFill>
              </a:rPr>
              <a:t>Add Text</a:t>
            </a:r>
            <a:endParaRPr lang="ko-KR" altLang="en-US" sz="1600" b="1" dirty="0">
              <a:solidFill>
                <a:schemeClr val="tx1">
                  <a:lumMod val="75000"/>
                  <a:lumOff val="25000"/>
                </a:schemeClr>
              </a:solidFill>
            </a:endParaRPr>
          </a:p>
        </p:txBody>
      </p:sp>
      <p:sp>
        <p:nvSpPr>
          <p:cNvPr id="13" name="Chevron 21">
            <a:extLst>
              <a:ext uri="{FF2B5EF4-FFF2-40B4-BE49-F238E27FC236}">
                <a16:creationId xmlns:a16="http://schemas.microsoft.com/office/drawing/2014/main" id="{0D7917F9-5A5A-44A9-8790-096BD5CD2CC5}"/>
              </a:ext>
            </a:extLst>
          </p:cNvPr>
          <p:cNvSpPr/>
          <p:nvPr/>
        </p:nvSpPr>
        <p:spPr>
          <a:xfrm>
            <a:off x="4785868" y="3077497"/>
            <a:ext cx="400199" cy="513159"/>
          </a:xfrm>
          <a:prstGeom prst="chevron">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solidFill>
                <a:schemeClr val="tx1"/>
              </a:solidFill>
            </a:endParaRPr>
          </a:p>
        </p:txBody>
      </p:sp>
      <p:grpSp>
        <p:nvGrpSpPr>
          <p:cNvPr id="14" name="Group 13">
            <a:extLst>
              <a:ext uri="{FF2B5EF4-FFF2-40B4-BE49-F238E27FC236}">
                <a16:creationId xmlns:a16="http://schemas.microsoft.com/office/drawing/2014/main" id="{D7C9611F-C73C-4C83-A601-B51838FCF3AC}"/>
              </a:ext>
            </a:extLst>
          </p:cNvPr>
          <p:cNvGrpSpPr/>
          <p:nvPr/>
        </p:nvGrpSpPr>
        <p:grpSpPr>
          <a:xfrm>
            <a:off x="5615198" y="3013990"/>
            <a:ext cx="5717526" cy="668379"/>
            <a:chOff x="3779912" y="1717580"/>
            <a:chExt cx="4896545" cy="668379"/>
          </a:xfrm>
        </p:grpSpPr>
        <p:sp>
          <p:nvSpPr>
            <p:cNvPr id="15" name="TextBox 14">
              <a:extLst>
                <a:ext uri="{FF2B5EF4-FFF2-40B4-BE49-F238E27FC236}">
                  <a16:creationId xmlns:a16="http://schemas.microsoft.com/office/drawing/2014/main" id="{36FCAAF9-F6C3-474C-9EC9-1A635A0D8B63}"/>
                </a:ext>
              </a:extLst>
            </p:cNvPr>
            <p:cNvSpPr txBox="1"/>
            <p:nvPr/>
          </p:nvSpPr>
          <p:spPr>
            <a:xfrm>
              <a:off x="3779913" y="1924294"/>
              <a:ext cx="4896544" cy="461665"/>
            </a:xfrm>
            <a:prstGeom prst="rect">
              <a:avLst/>
            </a:prstGeom>
            <a:noFill/>
          </p:spPr>
          <p:txBody>
            <a:bodyPr wrap="square" rtlCol="0">
              <a:spAutoFit/>
            </a:bodyPr>
            <a:lstStyle/>
            <a:p>
              <a:r>
                <a:rPr lang="en-US" altLang="ko-KR" sz="1200" dirty="0">
                  <a:solidFill>
                    <a:schemeClr val="tx1">
                      <a:lumMod val="75000"/>
                      <a:lumOff val="25000"/>
                    </a:schemeClr>
                  </a:solidFill>
                </a:rPr>
                <a:t>You can simply impress your audience and add a unique zing and appeal to your Presentations. Easy to change colors, photos and Text.</a:t>
              </a:r>
              <a:endParaRPr lang="ko-KR" altLang="en-US" sz="1200" dirty="0">
                <a:solidFill>
                  <a:schemeClr val="tx1">
                    <a:lumMod val="75000"/>
                    <a:lumOff val="25000"/>
                  </a:schemeClr>
                </a:solidFill>
              </a:endParaRPr>
            </a:p>
          </p:txBody>
        </p:sp>
        <p:sp>
          <p:nvSpPr>
            <p:cNvPr id="16" name="TextBox 15">
              <a:extLst>
                <a:ext uri="{FF2B5EF4-FFF2-40B4-BE49-F238E27FC236}">
                  <a16:creationId xmlns:a16="http://schemas.microsoft.com/office/drawing/2014/main" id="{EF79C160-5EAE-4CEC-B203-6502B0F5F573}"/>
                </a:ext>
              </a:extLst>
            </p:cNvPr>
            <p:cNvSpPr txBox="1"/>
            <p:nvPr/>
          </p:nvSpPr>
          <p:spPr>
            <a:xfrm>
              <a:off x="3779912" y="1717580"/>
              <a:ext cx="4896544" cy="276999"/>
            </a:xfrm>
            <a:prstGeom prst="rect">
              <a:avLst/>
            </a:prstGeom>
            <a:noFill/>
          </p:spPr>
          <p:txBody>
            <a:bodyPr wrap="square" rtlCol="0">
              <a:spAutoFit/>
            </a:bodyPr>
            <a:lstStyle/>
            <a:p>
              <a:r>
                <a:rPr lang="en-US" altLang="ko-KR" sz="1200" b="1" dirty="0">
                  <a:solidFill>
                    <a:schemeClr val="tx1">
                      <a:lumMod val="75000"/>
                      <a:lumOff val="25000"/>
                    </a:schemeClr>
                  </a:solidFill>
                </a:rPr>
                <a:t>Add Contents Title</a:t>
              </a:r>
              <a:endParaRPr lang="ko-KR" altLang="en-US" sz="1200" b="1" dirty="0">
                <a:solidFill>
                  <a:schemeClr val="tx1">
                    <a:lumMod val="75000"/>
                    <a:lumOff val="25000"/>
                  </a:schemeClr>
                </a:solidFill>
              </a:endParaRPr>
            </a:p>
          </p:txBody>
        </p:sp>
      </p:grpSp>
      <p:sp>
        <p:nvSpPr>
          <p:cNvPr id="17" name="Oval 16">
            <a:extLst>
              <a:ext uri="{FF2B5EF4-FFF2-40B4-BE49-F238E27FC236}">
                <a16:creationId xmlns:a16="http://schemas.microsoft.com/office/drawing/2014/main" id="{67C144EB-BAA0-4A68-B1B9-DB7F76162D0A}"/>
              </a:ext>
            </a:extLst>
          </p:cNvPr>
          <p:cNvSpPr/>
          <p:nvPr/>
        </p:nvSpPr>
        <p:spPr>
          <a:xfrm>
            <a:off x="3564647" y="4080558"/>
            <a:ext cx="792088" cy="79208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18" name="TextBox 17">
            <a:extLst>
              <a:ext uri="{FF2B5EF4-FFF2-40B4-BE49-F238E27FC236}">
                <a16:creationId xmlns:a16="http://schemas.microsoft.com/office/drawing/2014/main" id="{191FB8ED-DBB5-4CE6-8ED0-96E713970BD5}"/>
              </a:ext>
            </a:extLst>
          </p:cNvPr>
          <p:cNvSpPr txBox="1"/>
          <p:nvPr/>
        </p:nvSpPr>
        <p:spPr>
          <a:xfrm>
            <a:off x="876454" y="4153437"/>
            <a:ext cx="806953" cy="646331"/>
          </a:xfrm>
          <a:prstGeom prst="rect">
            <a:avLst/>
          </a:prstGeom>
          <a:noFill/>
        </p:spPr>
        <p:txBody>
          <a:bodyPr wrap="square" rtlCol="0">
            <a:spAutoFit/>
          </a:bodyPr>
          <a:lstStyle/>
          <a:p>
            <a:pPr algn="ctr"/>
            <a:r>
              <a:rPr lang="en-US" altLang="ko-KR" sz="3600" b="1" dirty="0">
                <a:solidFill>
                  <a:schemeClr val="tx1">
                    <a:lumMod val="65000"/>
                    <a:lumOff val="35000"/>
                  </a:schemeClr>
                </a:solidFill>
              </a:rPr>
              <a:t>03</a:t>
            </a:r>
            <a:endParaRPr lang="ko-KR" altLang="en-US" sz="3600" b="1" dirty="0">
              <a:solidFill>
                <a:schemeClr val="tx1">
                  <a:lumMod val="65000"/>
                  <a:lumOff val="35000"/>
                </a:schemeClr>
              </a:solidFill>
            </a:endParaRPr>
          </a:p>
        </p:txBody>
      </p:sp>
      <p:sp>
        <p:nvSpPr>
          <p:cNvPr id="19" name="TextBox 18">
            <a:extLst>
              <a:ext uri="{FF2B5EF4-FFF2-40B4-BE49-F238E27FC236}">
                <a16:creationId xmlns:a16="http://schemas.microsoft.com/office/drawing/2014/main" id="{7A81D8F2-1D9A-4950-A70C-872AA60007C8}"/>
              </a:ext>
            </a:extLst>
          </p:cNvPr>
          <p:cNvSpPr txBox="1"/>
          <p:nvPr/>
        </p:nvSpPr>
        <p:spPr>
          <a:xfrm>
            <a:off x="1912725" y="4338103"/>
            <a:ext cx="1422604" cy="338554"/>
          </a:xfrm>
          <a:prstGeom prst="rect">
            <a:avLst/>
          </a:prstGeom>
          <a:noFill/>
        </p:spPr>
        <p:txBody>
          <a:bodyPr wrap="square" rtlCol="0">
            <a:spAutoFit/>
          </a:bodyPr>
          <a:lstStyle/>
          <a:p>
            <a:pPr algn="ctr"/>
            <a:r>
              <a:rPr lang="en-US" altLang="ko-KR" sz="1600" b="1" dirty="0">
                <a:solidFill>
                  <a:schemeClr val="tx1">
                    <a:lumMod val="75000"/>
                    <a:lumOff val="25000"/>
                  </a:schemeClr>
                </a:solidFill>
              </a:rPr>
              <a:t>Add Text</a:t>
            </a:r>
            <a:endParaRPr lang="ko-KR" altLang="en-US" sz="1600" b="1" dirty="0">
              <a:solidFill>
                <a:schemeClr val="tx1">
                  <a:lumMod val="75000"/>
                  <a:lumOff val="25000"/>
                </a:schemeClr>
              </a:solidFill>
            </a:endParaRPr>
          </a:p>
        </p:txBody>
      </p:sp>
      <p:sp>
        <p:nvSpPr>
          <p:cNvPr id="20" name="Chevron 29">
            <a:extLst>
              <a:ext uri="{FF2B5EF4-FFF2-40B4-BE49-F238E27FC236}">
                <a16:creationId xmlns:a16="http://schemas.microsoft.com/office/drawing/2014/main" id="{4F9F797D-39A6-490B-BDBF-3D4C45EDE791}"/>
              </a:ext>
            </a:extLst>
          </p:cNvPr>
          <p:cNvSpPr/>
          <p:nvPr/>
        </p:nvSpPr>
        <p:spPr>
          <a:xfrm>
            <a:off x="4785868" y="4196750"/>
            <a:ext cx="400199" cy="513159"/>
          </a:xfrm>
          <a:prstGeom prst="chevron">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solidFill>
                <a:schemeClr val="tx1"/>
              </a:solidFill>
            </a:endParaRPr>
          </a:p>
        </p:txBody>
      </p:sp>
      <p:grpSp>
        <p:nvGrpSpPr>
          <p:cNvPr id="21" name="Group 20">
            <a:extLst>
              <a:ext uri="{FF2B5EF4-FFF2-40B4-BE49-F238E27FC236}">
                <a16:creationId xmlns:a16="http://schemas.microsoft.com/office/drawing/2014/main" id="{95BC7F9D-D05A-4B61-A3E6-6730252355D8}"/>
              </a:ext>
            </a:extLst>
          </p:cNvPr>
          <p:cNvGrpSpPr/>
          <p:nvPr/>
        </p:nvGrpSpPr>
        <p:grpSpPr>
          <a:xfrm>
            <a:off x="5615198" y="4133243"/>
            <a:ext cx="5717526" cy="668379"/>
            <a:chOff x="3779912" y="1717580"/>
            <a:chExt cx="4896545" cy="668379"/>
          </a:xfrm>
        </p:grpSpPr>
        <p:sp>
          <p:nvSpPr>
            <p:cNvPr id="22" name="TextBox 21">
              <a:extLst>
                <a:ext uri="{FF2B5EF4-FFF2-40B4-BE49-F238E27FC236}">
                  <a16:creationId xmlns:a16="http://schemas.microsoft.com/office/drawing/2014/main" id="{A35F3828-1086-4C4E-851F-E3DC92DFED6C}"/>
                </a:ext>
              </a:extLst>
            </p:cNvPr>
            <p:cNvSpPr txBox="1"/>
            <p:nvPr/>
          </p:nvSpPr>
          <p:spPr>
            <a:xfrm>
              <a:off x="3779913" y="1924294"/>
              <a:ext cx="4896544" cy="461665"/>
            </a:xfrm>
            <a:prstGeom prst="rect">
              <a:avLst/>
            </a:prstGeom>
            <a:noFill/>
          </p:spPr>
          <p:txBody>
            <a:bodyPr wrap="square" rtlCol="0">
              <a:spAutoFit/>
            </a:bodyPr>
            <a:lstStyle/>
            <a:p>
              <a:r>
                <a:rPr lang="en-US" altLang="ko-KR" sz="1200" dirty="0">
                  <a:solidFill>
                    <a:schemeClr val="tx1">
                      <a:lumMod val="75000"/>
                      <a:lumOff val="25000"/>
                    </a:schemeClr>
                  </a:solidFill>
                </a:rPr>
                <a:t>You can simply impress your audience and add a unique zing and appeal to your Presentations. Easy to change colors, photos and Text.</a:t>
              </a:r>
              <a:endParaRPr lang="ko-KR" altLang="en-US" sz="1200" dirty="0">
                <a:solidFill>
                  <a:schemeClr val="tx1">
                    <a:lumMod val="75000"/>
                    <a:lumOff val="25000"/>
                  </a:schemeClr>
                </a:solidFill>
              </a:endParaRPr>
            </a:p>
          </p:txBody>
        </p:sp>
        <p:sp>
          <p:nvSpPr>
            <p:cNvPr id="23" name="TextBox 22">
              <a:extLst>
                <a:ext uri="{FF2B5EF4-FFF2-40B4-BE49-F238E27FC236}">
                  <a16:creationId xmlns:a16="http://schemas.microsoft.com/office/drawing/2014/main" id="{A8DC10C8-0987-4EC2-B98B-8D6B57282376}"/>
                </a:ext>
              </a:extLst>
            </p:cNvPr>
            <p:cNvSpPr txBox="1"/>
            <p:nvPr/>
          </p:nvSpPr>
          <p:spPr>
            <a:xfrm>
              <a:off x="3779912" y="1717580"/>
              <a:ext cx="4896544" cy="276999"/>
            </a:xfrm>
            <a:prstGeom prst="rect">
              <a:avLst/>
            </a:prstGeom>
            <a:noFill/>
          </p:spPr>
          <p:txBody>
            <a:bodyPr wrap="square" rtlCol="0">
              <a:spAutoFit/>
            </a:bodyPr>
            <a:lstStyle/>
            <a:p>
              <a:r>
                <a:rPr lang="en-US" altLang="ko-KR" sz="1200" b="1" dirty="0">
                  <a:solidFill>
                    <a:schemeClr val="tx1">
                      <a:lumMod val="75000"/>
                      <a:lumOff val="25000"/>
                    </a:schemeClr>
                  </a:solidFill>
                </a:rPr>
                <a:t>Add Contents Title</a:t>
              </a:r>
              <a:endParaRPr lang="ko-KR" altLang="en-US" sz="1200" b="1" dirty="0">
                <a:solidFill>
                  <a:schemeClr val="tx1">
                    <a:lumMod val="75000"/>
                    <a:lumOff val="25000"/>
                  </a:schemeClr>
                </a:solidFill>
              </a:endParaRPr>
            </a:p>
          </p:txBody>
        </p:sp>
      </p:grpSp>
      <p:sp>
        <p:nvSpPr>
          <p:cNvPr id="24" name="Oval 23">
            <a:extLst>
              <a:ext uri="{FF2B5EF4-FFF2-40B4-BE49-F238E27FC236}">
                <a16:creationId xmlns:a16="http://schemas.microsoft.com/office/drawing/2014/main" id="{7B048770-EE77-4AEA-8E80-EDF15CB87F70}"/>
              </a:ext>
            </a:extLst>
          </p:cNvPr>
          <p:cNvSpPr/>
          <p:nvPr/>
        </p:nvSpPr>
        <p:spPr>
          <a:xfrm>
            <a:off x="3564647" y="5199810"/>
            <a:ext cx="792088" cy="79208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25" name="TextBox 24">
            <a:extLst>
              <a:ext uri="{FF2B5EF4-FFF2-40B4-BE49-F238E27FC236}">
                <a16:creationId xmlns:a16="http://schemas.microsoft.com/office/drawing/2014/main" id="{47E6E1CD-7AD8-4231-B048-F4901EBF0904}"/>
              </a:ext>
            </a:extLst>
          </p:cNvPr>
          <p:cNvSpPr txBox="1"/>
          <p:nvPr/>
        </p:nvSpPr>
        <p:spPr>
          <a:xfrm>
            <a:off x="876454" y="5272690"/>
            <a:ext cx="806953" cy="646331"/>
          </a:xfrm>
          <a:prstGeom prst="rect">
            <a:avLst/>
          </a:prstGeom>
          <a:noFill/>
        </p:spPr>
        <p:txBody>
          <a:bodyPr wrap="square" rtlCol="0">
            <a:spAutoFit/>
          </a:bodyPr>
          <a:lstStyle/>
          <a:p>
            <a:pPr algn="ctr"/>
            <a:r>
              <a:rPr lang="en-US" altLang="ko-KR" sz="3600" b="1" dirty="0">
                <a:solidFill>
                  <a:schemeClr val="tx1">
                    <a:lumMod val="65000"/>
                    <a:lumOff val="35000"/>
                  </a:schemeClr>
                </a:solidFill>
              </a:rPr>
              <a:t>04</a:t>
            </a:r>
            <a:endParaRPr lang="ko-KR" altLang="en-US" sz="3600" b="1" dirty="0">
              <a:solidFill>
                <a:schemeClr val="tx1">
                  <a:lumMod val="65000"/>
                  <a:lumOff val="35000"/>
                </a:schemeClr>
              </a:solidFill>
            </a:endParaRPr>
          </a:p>
        </p:txBody>
      </p:sp>
      <p:sp>
        <p:nvSpPr>
          <p:cNvPr id="26" name="TextBox 25">
            <a:extLst>
              <a:ext uri="{FF2B5EF4-FFF2-40B4-BE49-F238E27FC236}">
                <a16:creationId xmlns:a16="http://schemas.microsoft.com/office/drawing/2014/main" id="{01F51E96-4CB8-4D4B-87B1-66E574DF6F50}"/>
              </a:ext>
            </a:extLst>
          </p:cNvPr>
          <p:cNvSpPr txBox="1"/>
          <p:nvPr/>
        </p:nvSpPr>
        <p:spPr>
          <a:xfrm>
            <a:off x="1912724" y="5441967"/>
            <a:ext cx="1422604" cy="338554"/>
          </a:xfrm>
          <a:prstGeom prst="rect">
            <a:avLst/>
          </a:prstGeom>
          <a:noFill/>
        </p:spPr>
        <p:txBody>
          <a:bodyPr wrap="square" rtlCol="0">
            <a:spAutoFit/>
          </a:bodyPr>
          <a:lstStyle/>
          <a:p>
            <a:pPr algn="ctr"/>
            <a:r>
              <a:rPr lang="en-US" altLang="ko-KR" sz="1600" b="1" dirty="0">
                <a:solidFill>
                  <a:schemeClr val="tx1">
                    <a:lumMod val="75000"/>
                    <a:lumOff val="25000"/>
                  </a:schemeClr>
                </a:solidFill>
              </a:rPr>
              <a:t>Add Text</a:t>
            </a:r>
            <a:endParaRPr lang="ko-KR" altLang="en-US" sz="1600" b="1" dirty="0">
              <a:solidFill>
                <a:schemeClr val="tx1">
                  <a:lumMod val="75000"/>
                  <a:lumOff val="25000"/>
                </a:schemeClr>
              </a:solidFill>
            </a:endParaRPr>
          </a:p>
        </p:txBody>
      </p:sp>
      <p:sp>
        <p:nvSpPr>
          <p:cNvPr id="27" name="Chevron 37">
            <a:extLst>
              <a:ext uri="{FF2B5EF4-FFF2-40B4-BE49-F238E27FC236}">
                <a16:creationId xmlns:a16="http://schemas.microsoft.com/office/drawing/2014/main" id="{ADC6EED0-6BB3-41F2-A672-B51926404BA9}"/>
              </a:ext>
            </a:extLst>
          </p:cNvPr>
          <p:cNvSpPr/>
          <p:nvPr/>
        </p:nvSpPr>
        <p:spPr>
          <a:xfrm>
            <a:off x="4785868" y="5339276"/>
            <a:ext cx="400199" cy="513159"/>
          </a:xfrm>
          <a:prstGeom prst="chevron">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solidFill>
                <a:schemeClr val="tx1"/>
              </a:solidFill>
            </a:endParaRPr>
          </a:p>
        </p:txBody>
      </p:sp>
      <p:grpSp>
        <p:nvGrpSpPr>
          <p:cNvPr id="28" name="Group 27">
            <a:extLst>
              <a:ext uri="{FF2B5EF4-FFF2-40B4-BE49-F238E27FC236}">
                <a16:creationId xmlns:a16="http://schemas.microsoft.com/office/drawing/2014/main" id="{679C21FE-1F6D-4AA2-A85A-CE7689DA52F0}"/>
              </a:ext>
            </a:extLst>
          </p:cNvPr>
          <p:cNvGrpSpPr/>
          <p:nvPr/>
        </p:nvGrpSpPr>
        <p:grpSpPr>
          <a:xfrm>
            <a:off x="5615198" y="5261665"/>
            <a:ext cx="5717526" cy="668379"/>
            <a:chOff x="3779912" y="1717580"/>
            <a:chExt cx="4896545" cy="668379"/>
          </a:xfrm>
        </p:grpSpPr>
        <p:sp>
          <p:nvSpPr>
            <p:cNvPr id="29" name="TextBox 28">
              <a:extLst>
                <a:ext uri="{FF2B5EF4-FFF2-40B4-BE49-F238E27FC236}">
                  <a16:creationId xmlns:a16="http://schemas.microsoft.com/office/drawing/2014/main" id="{FB0CEECE-AD2C-46BF-B63B-71F0BE37DDEB}"/>
                </a:ext>
              </a:extLst>
            </p:cNvPr>
            <p:cNvSpPr txBox="1"/>
            <p:nvPr/>
          </p:nvSpPr>
          <p:spPr>
            <a:xfrm>
              <a:off x="3779913" y="1924294"/>
              <a:ext cx="4896544" cy="461665"/>
            </a:xfrm>
            <a:prstGeom prst="rect">
              <a:avLst/>
            </a:prstGeom>
            <a:noFill/>
          </p:spPr>
          <p:txBody>
            <a:bodyPr wrap="square" rtlCol="0">
              <a:spAutoFit/>
            </a:bodyPr>
            <a:lstStyle/>
            <a:p>
              <a:r>
                <a:rPr lang="en-US" altLang="ko-KR" sz="1200" dirty="0">
                  <a:solidFill>
                    <a:schemeClr val="tx1">
                      <a:lumMod val="75000"/>
                      <a:lumOff val="25000"/>
                    </a:schemeClr>
                  </a:solidFill>
                </a:rPr>
                <a:t>You can simply impress your audience and add a unique zing and appeal to your Presentations. Easy to change colors, photos and Text.</a:t>
              </a:r>
              <a:endParaRPr lang="ko-KR" altLang="en-US" sz="1200" dirty="0">
                <a:solidFill>
                  <a:schemeClr val="tx1">
                    <a:lumMod val="75000"/>
                    <a:lumOff val="25000"/>
                  </a:schemeClr>
                </a:solidFill>
              </a:endParaRPr>
            </a:p>
          </p:txBody>
        </p:sp>
        <p:sp>
          <p:nvSpPr>
            <p:cNvPr id="30" name="TextBox 29">
              <a:extLst>
                <a:ext uri="{FF2B5EF4-FFF2-40B4-BE49-F238E27FC236}">
                  <a16:creationId xmlns:a16="http://schemas.microsoft.com/office/drawing/2014/main" id="{90E5C1E3-FD68-47AF-B55E-63622D3911E5}"/>
                </a:ext>
              </a:extLst>
            </p:cNvPr>
            <p:cNvSpPr txBox="1"/>
            <p:nvPr/>
          </p:nvSpPr>
          <p:spPr>
            <a:xfrm>
              <a:off x="3779912" y="1717580"/>
              <a:ext cx="4896544" cy="276999"/>
            </a:xfrm>
            <a:prstGeom prst="rect">
              <a:avLst/>
            </a:prstGeom>
            <a:noFill/>
          </p:spPr>
          <p:txBody>
            <a:bodyPr wrap="square" rtlCol="0">
              <a:spAutoFit/>
            </a:bodyPr>
            <a:lstStyle/>
            <a:p>
              <a:r>
                <a:rPr lang="en-US" altLang="ko-KR" sz="1200" b="1" dirty="0">
                  <a:solidFill>
                    <a:schemeClr val="tx1">
                      <a:lumMod val="75000"/>
                      <a:lumOff val="25000"/>
                    </a:schemeClr>
                  </a:solidFill>
                </a:rPr>
                <a:t>Add Contents Title</a:t>
              </a:r>
              <a:endParaRPr lang="ko-KR" altLang="en-US" sz="1200" b="1" dirty="0">
                <a:solidFill>
                  <a:schemeClr val="tx1">
                    <a:lumMod val="75000"/>
                    <a:lumOff val="25000"/>
                  </a:schemeClr>
                </a:solidFill>
              </a:endParaRPr>
            </a:p>
          </p:txBody>
        </p:sp>
      </p:grpSp>
      <p:sp>
        <p:nvSpPr>
          <p:cNvPr id="31" name="Rectangle 16">
            <a:extLst>
              <a:ext uri="{FF2B5EF4-FFF2-40B4-BE49-F238E27FC236}">
                <a16:creationId xmlns:a16="http://schemas.microsoft.com/office/drawing/2014/main" id="{67972D65-CE60-47CF-9329-792096756ECC}"/>
              </a:ext>
            </a:extLst>
          </p:cNvPr>
          <p:cNvSpPr/>
          <p:nvPr/>
        </p:nvSpPr>
        <p:spPr>
          <a:xfrm rot="2700000">
            <a:off x="3832812" y="4243973"/>
            <a:ext cx="265920" cy="476745"/>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32" name="Rounded Rectangle 5">
            <a:extLst>
              <a:ext uri="{FF2B5EF4-FFF2-40B4-BE49-F238E27FC236}">
                <a16:creationId xmlns:a16="http://schemas.microsoft.com/office/drawing/2014/main" id="{3F4BEBDF-3788-405C-9CBD-F576AFC256B9}"/>
              </a:ext>
            </a:extLst>
          </p:cNvPr>
          <p:cNvSpPr/>
          <p:nvPr/>
        </p:nvSpPr>
        <p:spPr>
          <a:xfrm flipH="1">
            <a:off x="3764460" y="3208632"/>
            <a:ext cx="391682" cy="323114"/>
          </a:xfrm>
          <a:custGeom>
            <a:avLst/>
            <a:gdLst>
              <a:gd name="connsiteX0" fmla="*/ 1384251 w 3217557"/>
              <a:gd name="connsiteY0" fmla="*/ 661544 h 2702049"/>
              <a:gd name="connsiteX1" fmla="*/ 1574067 w 3217557"/>
              <a:gd name="connsiteY1" fmla="*/ 851360 h 2702049"/>
              <a:gd name="connsiteX2" fmla="*/ 1384251 w 3217557"/>
              <a:gd name="connsiteY2" fmla="*/ 1041176 h 2702049"/>
              <a:gd name="connsiteX3" fmla="*/ 1194435 w 3217557"/>
              <a:gd name="connsiteY3" fmla="*/ 851360 h 2702049"/>
              <a:gd name="connsiteX4" fmla="*/ 1384251 w 3217557"/>
              <a:gd name="connsiteY4" fmla="*/ 661544 h 2702049"/>
              <a:gd name="connsiteX5" fmla="*/ 1993421 w 3217557"/>
              <a:gd name="connsiteY5" fmla="*/ 661544 h 2702049"/>
              <a:gd name="connsiteX6" fmla="*/ 2183237 w 3217557"/>
              <a:gd name="connsiteY6" fmla="*/ 851360 h 2702049"/>
              <a:gd name="connsiteX7" fmla="*/ 1993421 w 3217557"/>
              <a:gd name="connsiteY7" fmla="*/ 1041176 h 2702049"/>
              <a:gd name="connsiteX8" fmla="*/ 1803605 w 3217557"/>
              <a:gd name="connsiteY8" fmla="*/ 851360 h 2702049"/>
              <a:gd name="connsiteX9" fmla="*/ 1993421 w 3217557"/>
              <a:gd name="connsiteY9" fmla="*/ 661544 h 2702049"/>
              <a:gd name="connsiteX10" fmla="*/ 2602591 w 3217557"/>
              <a:gd name="connsiteY10" fmla="*/ 661544 h 2702049"/>
              <a:gd name="connsiteX11" fmla="*/ 2792407 w 3217557"/>
              <a:gd name="connsiteY11" fmla="*/ 851360 h 2702049"/>
              <a:gd name="connsiteX12" fmla="*/ 2602591 w 3217557"/>
              <a:gd name="connsiteY12" fmla="*/ 1041176 h 2702049"/>
              <a:gd name="connsiteX13" fmla="*/ 2412775 w 3217557"/>
              <a:gd name="connsiteY13" fmla="*/ 851360 h 2702049"/>
              <a:gd name="connsiteX14" fmla="*/ 2602591 w 3217557"/>
              <a:gd name="connsiteY14" fmla="*/ 661544 h 2702049"/>
              <a:gd name="connsiteX15" fmla="*/ 677114 w 3217557"/>
              <a:gd name="connsiteY15" fmla="*/ 569491 h 2702049"/>
              <a:gd name="connsiteX16" fmla="*/ 330916 w 3217557"/>
              <a:gd name="connsiteY16" fmla="*/ 569491 h 2702049"/>
              <a:gd name="connsiteX17" fmla="*/ 0 w 3217557"/>
              <a:gd name="connsiteY17" fmla="*/ 900407 h 2702049"/>
              <a:gd name="connsiteX18" fmla="*/ 0 w 3217557"/>
              <a:gd name="connsiteY18" fmla="*/ 1952009 h 2702049"/>
              <a:gd name="connsiteX19" fmla="*/ 330916 w 3217557"/>
              <a:gd name="connsiteY19" fmla="*/ 2282925 h 2702049"/>
              <a:gd name="connsiteX20" fmla="*/ 711670 w 3217557"/>
              <a:gd name="connsiteY20" fmla="*/ 2282925 h 2702049"/>
              <a:gd name="connsiteX21" fmla="*/ 15770 w 3217557"/>
              <a:gd name="connsiteY21" fmla="*/ 2702049 h 2702049"/>
              <a:gd name="connsiteX22" fmla="*/ 1294529 w 3217557"/>
              <a:gd name="connsiteY22" fmla="*/ 2282925 h 2702049"/>
              <a:gd name="connsiteX23" fmla="*/ 2117356 w 3217557"/>
              <a:gd name="connsiteY23" fmla="*/ 2282925 h 2702049"/>
              <a:gd name="connsiteX24" fmla="*/ 2418395 w 3217557"/>
              <a:gd name="connsiteY24" fmla="*/ 2087951 h 2702049"/>
              <a:gd name="connsiteX25" fmla="*/ 1830857 w 3217557"/>
              <a:gd name="connsiteY25" fmla="*/ 1799347 h 2702049"/>
              <a:gd name="connsiteX26" fmla="*/ 1008030 w 3217557"/>
              <a:gd name="connsiteY26" fmla="*/ 1799347 h 2702049"/>
              <a:gd name="connsiteX27" fmla="*/ 677114 w 3217557"/>
              <a:gd name="connsiteY27" fmla="*/ 1468431 h 2702049"/>
              <a:gd name="connsiteX28" fmla="*/ 677114 w 3217557"/>
              <a:gd name="connsiteY28" fmla="*/ 569491 h 2702049"/>
              <a:gd name="connsiteX29" fmla="*/ 2886641 w 3217557"/>
              <a:gd name="connsiteY29" fmla="*/ 0 h 2702049"/>
              <a:gd name="connsiteX30" fmla="*/ 1100201 w 3217557"/>
              <a:gd name="connsiteY30" fmla="*/ 0 h 2702049"/>
              <a:gd name="connsiteX31" fmla="*/ 769285 w 3217557"/>
              <a:gd name="connsiteY31" fmla="*/ 330916 h 2702049"/>
              <a:gd name="connsiteX32" fmla="*/ 769285 w 3217557"/>
              <a:gd name="connsiteY32" fmla="*/ 1382518 h 2702049"/>
              <a:gd name="connsiteX33" fmla="*/ 1100201 w 3217557"/>
              <a:gd name="connsiteY33" fmla="*/ 1713434 h 2702049"/>
              <a:gd name="connsiteX34" fmla="*/ 1923028 w 3217557"/>
              <a:gd name="connsiteY34" fmla="*/ 1713434 h 2702049"/>
              <a:gd name="connsiteX35" fmla="*/ 3078958 w 3217557"/>
              <a:gd name="connsiteY35" fmla="*/ 2077967 h 2702049"/>
              <a:gd name="connsiteX36" fmla="*/ 2505887 w 3217557"/>
              <a:gd name="connsiteY36" fmla="*/ 1713434 h 2702049"/>
              <a:gd name="connsiteX37" fmla="*/ 2886641 w 3217557"/>
              <a:gd name="connsiteY37" fmla="*/ 1713434 h 2702049"/>
              <a:gd name="connsiteX38" fmla="*/ 3217557 w 3217557"/>
              <a:gd name="connsiteY38" fmla="*/ 1382518 h 2702049"/>
              <a:gd name="connsiteX39" fmla="*/ 3217557 w 3217557"/>
              <a:gd name="connsiteY39" fmla="*/ 330916 h 2702049"/>
              <a:gd name="connsiteX40" fmla="*/ 2886641 w 3217557"/>
              <a:gd name="connsiteY40" fmla="*/ 0 h 2702049"/>
              <a:gd name="connsiteX0" fmla="*/ 1384251 w 3217557"/>
              <a:gd name="connsiteY0" fmla="*/ 661544 h 2702049"/>
              <a:gd name="connsiteX1" fmla="*/ 1574067 w 3217557"/>
              <a:gd name="connsiteY1" fmla="*/ 851360 h 2702049"/>
              <a:gd name="connsiteX2" fmla="*/ 1384251 w 3217557"/>
              <a:gd name="connsiteY2" fmla="*/ 1041176 h 2702049"/>
              <a:gd name="connsiteX3" fmla="*/ 1194435 w 3217557"/>
              <a:gd name="connsiteY3" fmla="*/ 851360 h 2702049"/>
              <a:gd name="connsiteX4" fmla="*/ 1384251 w 3217557"/>
              <a:gd name="connsiteY4" fmla="*/ 661544 h 2702049"/>
              <a:gd name="connsiteX5" fmla="*/ 1993421 w 3217557"/>
              <a:gd name="connsiteY5" fmla="*/ 661544 h 2702049"/>
              <a:gd name="connsiteX6" fmla="*/ 2183237 w 3217557"/>
              <a:gd name="connsiteY6" fmla="*/ 851360 h 2702049"/>
              <a:gd name="connsiteX7" fmla="*/ 1993421 w 3217557"/>
              <a:gd name="connsiteY7" fmla="*/ 1041176 h 2702049"/>
              <a:gd name="connsiteX8" fmla="*/ 1803605 w 3217557"/>
              <a:gd name="connsiteY8" fmla="*/ 851360 h 2702049"/>
              <a:gd name="connsiteX9" fmla="*/ 1993421 w 3217557"/>
              <a:gd name="connsiteY9" fmla="*/ 661544 h 2702049"/>
              <a:gd name="connsiteX10" fmla="*/ 2602591 w 3217557"/>
              <a:gd name="connsiteY10" fmla="*/ 661544 h 2702049"/>
              <a:gd name="connsiteX11" fmla="*/ 2792407 w 3217557"/>
              <a:gd name="connsiteY11" fmla="*/ 851360 h 2702049"/>
              <a:gd name="connsiteX12" fmla="*/ 2602591 w 3217557"/>
              <a:gd name="connsiteY12" fmla="*/ 1041176 h 2702049"/>
              <a:gd name="connsiteX13" fmla="*/ 2412775 w 3217557"/>
              <a:gd name="connsiteY13" fmla="*/ 851360 h 2702049"/>
              <a:gd name="connsiteX14" fmla="*/ 2602591 w 3217557"/>
              <a:gd name="connsiteY14" fmla="*/ 661544 h 2702049"/>
              <a:gd name="connsiteX15" fmla="*/ 677114 w 3217557"/>
              <a:gd name="connsiteY15" fmla="*/ 569491 h 2702049"/>
              <a:gd name="connsiteX16" fmla="*/ 330916 w 3217557"/>
              <a:gd name="connsiteY16" fmla="*/ 569491 h 2702049"/>
              <a:gd name="connsiteX17" fmla="*/ 0 w 3217557"/>
              <a:gd name="connsiteY17" fmla="*/ 900407 h 2702049"/>
              <a:gd name="connsiteX18" fmla="*/ 0 w 3217557"/>
              <a:gd name="connsiteY18" fmla="*/ 1952009 h 2702049"/>
              <a:gd name="connsiteX19" fmla="*/ 330916 w 3217557"/>
              <a:gd name="connsiteY19" fmla="*/ 2282925 h 2702049"/>
              <a:gd name="connsiteX20" fmla="*/ 711670 w 3217557"/>
              <a:gd name="connsiteY20" fmla="*/ 2282925 h 2702049"/>
              <a:gd name="connsiteX21" fmla="*/ 15770 w 3217557"/>
              <a:gd name="connsiteY21" fmla="*/ 2702049 h 2702049"/>
              <a:gd name="connsiteX22" fmla="*/ 1294529 w 3217557"/>
              <a:gd name="connsiteY22" fmla="*/ 2282925 h 2702049"/>
              <a:gd name="connsiteX23" fmla="*/ 2117356 w 3217557"/>
              <a:gd name="connsiteY23" fmla="*/ 2282925 h 2702049"/>
              <a:gd name="connsiteX24" fmla="*/ 2418395 w 3217557"/>
              <a:gd name="connsiteY24" fmla="*/ 2087951 h 2702049"/>
              <a:gd name="connsiteX25" fmla="*/ 1830857 w 3217557"/>
              <a:gd name="connsiteY25" fmla="*/ 1799347 h 2702049"/>
              <a:gd name="connsiteX26" fmla="*/ 1008030 w 3217557"/>
              <a:gd name="connsiteY26" fmla="*/ 1799347 h 2702049"/>
              <a:gd name="connsiteX27" fmla="*/ 677114 w 3217557"/>
              <a:gd name="connsiteY27" fmla="*/ 1468431 h 2702049"/>
              <a:gd name="connsiteX28" fmla="*/ 677114 w 3217557"/>
              <a:gd name="connsiteY28" fmla="*/ 569491 h 2702049"/>
              <a:gd name="connsiteX29" fmla="*/ 2886641 w 3217557"/>
              <a:gd name="connsiteY29" fmla="*/ 0 h 2702049"/>
              <a:gd name="connsiteX30" fmla="*/ 1100201 w 3217557"/>
              <a:gd name="connsiteY30" fmla="*/ 0 h 2702049"/>
              <a:gd name="connsiteX31" fmla="*/ 769285 w 3217557"/>
              <a:gd name="connsiteY31" fmla="*/ 330916 h 2702049"/>
              <a:gd name="connsiteX32" fmla="*/ 769285 w 3217557"/>
              <a:gd name="connsiteY32" fmla="*/ 1382518 h 2702049"/>
              <a:gd name="connsiteX33" fmla="*/ 1100201 w 3217557"/>
              <a:gd name="connsiteY33" fmla="*/ 1713434 h 2702049"/>
              <a:gd name="connsiteX34" fmla="*/ 1923028 w 3217557"/>
              <a:gd name="connsiteY34" fmla="*/ 1713434 h 2702049"/>
              <a:gd name="connsiteX35" fmla="*/ 3078958 w 3217557"/>
              <a:gd name="connsiteY35" fmla="*/ 2077967 h 2702049"/>
              <a:gd name="connsiteX36" fmla="*/ 2505887 w 3217557"/>
              <a:gd name="connsiteY36" fmla="*/ 1713434 h 2702049"/>
              <a:gd name="connsiteX37" fmla="*/ 2886641 w 3217557"/>
              <a:gd name="connsiteY37" fmla="*/ 1713434 h 2702049"/>
              <a:gd name="connsiteX38" fmla="*/ 3217557 w 3217557"/>
              <a:gd name="connsiteY38" fmla="*/ 1382518 h 2702049"/>
              <a:gd name="connsiteX39" fmla="*/ 3217557 w 3217557"/>
              <a:gd name="connsiteY39" fmla="*/ 330916 h 2702049"/>
              <a:gd name="connsiteX40" fmla="*/ 2886641 w 3217557"/>
              <a:gd name="connsiteY40" fmla="*/ 0 h 2702049"/>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217557" h="2654282">
                <a:moveTo>
                  <a:pt x="1384251" y="661544"/>
                </a:moveTo>
                <a:cubicBezTo>
                  <a:pt x="1489083" y="661544"/>
                  <a:pt x="1574067" y="746528"/>
                  <a:pt x="1574067" y="851360"/>
                </a:cubicBezTo>
                <a:cubicBezTo>
                  <a:pt x="1574067" y="956192"/>
                  <a:pt x="1489083" y="1041176"/>
                  <a:pt x="1384251" y="1041176"/>
                </a:cubicBezTo>
                <a:cubicBezTo>
                  <a:pt x="1279419" y="1041176"/>
                  <a:pt x="1194435" y="956192"/>
                  <a:pt x="1194435" y="851360"/>
                </a:cubicBezTo>
                <a:cubicBezTo>
                  <a:pt x="1194435" y="746528"/>
                  <a:pt x="1279419" y="661544"/>
                  <a:pt x="1384251" y="661544"/>
                </a:cubicBezTo>
                <a:close/>
                <a:moveTo>
                  <a:pt x="1993421" y="661544"/>
                </a:moveTo>
                <a:cubicBezTo>
                  <a:pt x="2098253" y="661544"/>
                  <a:pt x="2183237" y="746528"/>
                  <a:pt x="2183237" y="851360"/>
                </a:cubicBezTo>
                <a:cubicBezTo>
                  <a:pt x="2183237" y="956192"/>
                  <a:pt x="2098253" y="1041176"/>
                  <a:pt x="1993421" y="1041176"/>
                </a:cubicBezTo>
                <a:cubicBezTo>
                  <a:pt x="1888589" y="1041176"/>
                  <a:pt x="1803605" y="956192"/>
                  <a:pt x="1803605" y="851360"/>
                </a:cubicBezTo>
                <a:cubicBezTo>
                  <a:pt x="1803605" y="746528"/>
                  <a:pt x="1888589" y="661544"/>
                  <a:pt x="1993421" y="661544"/>
                </a:cubicBezTo>
                <a:close/>
                <a:moveTo>
                  <a:pt x="2602591" y="661544"/>
                </a:moveTo>
                <a:cubicBezTo>
                  <a:pt x="2707423" y="661544"/>
                  <a:pt x="2792407" y="746528"/>
                  <a:pt x="2792407" y="851360"/>
                </a:cubicBezTo>
                <a:cubicBezTo>
                  <a:pt x="2792407" y="956192"/>
                  <a:pt x="2707423" y="1041176"/>
                  <a:pt x="2602591" y="1041176"/>
                </a:cubicBezTo>
                <a:cubicBezTo>
                  <a:pt x="2497759" y="1041176"/>
                  <a:pt x="2412775" y="956192"/>
                  <a:pt x="2412775" y="851360"/>
                </a:cubicBezTo>
                <a:cubicBezTo>
                  <a:pt x="2412775" y="746528"/>
                  <a:pt x="2497759" y="661544"/>
                  <a:pt x="2602591" y="661544"/>
                </a:cubicBezTo>
                <a:close/>
                <a:moveTo>
                  <a:pt x="677114" y="569491"/>
                </a:moveTo>
                <a:lnTo>
                  <a:pt x="330916" y="569491"/>
                </a:lnTo>
                <a:cubicBezTo>
                  <a:pt x="148156" y="569491"/>
                  <a:pt x="0" y="717647"/>
                  <a:pt x="0" y="900407"/>
                </a:cubicBezTo>
                <a:lnTo>
                  <a:pt x="0" y="1952009"/>
                </a:lnTo>
                <a:cubicBezTo>
                  <a:pt x="0" y="2134769"/>
                  <a:pt x="148156" y="2282925"/>
                  <a:pt x="330916" y="2282925"/>
                </a:cubicBezTo>
                <a:lnTo>
                  <a:pt x="711670" y="2282925"/>
                </a:lnTo>
                <a:cubicBezTo>
                  <a:pt x="639726" y="2394386"/>
                  <a:pt x="647101" y="2475544"/>
                  <a:pt x="275077" y="2654282"/>
                </a:cubicBezTo>
                <a:cubicBezTo>
                  <a:pt x="900998" y="2583693"/>
                  <a:pt x="998412" y="2552618"/>
                  <a:pt x="1294529" y="2282925"/>
                </a:cubicBezTo>
                <a:lnTo>
                  <a:pt x="2117356" y="2282925"/>
                </a:lnTo>
                <a:cubicBezTo>
                  <a:pt x="2251554" y="2282925"/>
                  <a:pt x="2367095" y="2203043"/>
                  <a:pt x="2418395" y="2087951"/>
                </a:cubicBezTo>
                <a:cubicBezTo>
                  <a:pt x="2205538" y="2022975"/>
                  <a:pt x="2032941" y="1932583"/>
                  <a:pt x="1830857" y="1799347"/>
                </a:cubicBezTo>
                <a:lnTo>
                  <a:pt x="1008030" y="1799347"/>
                </a:lnTo>
                <a:cubicBezTo>
                  <a:pt x="825270" y="1799347"/>
                  <a:pt x="677114" y="1651191"/>
                  <a:pt x="677114" y="1468431"/>
                </a:cubicBezTo>
                <a:lnTo>
                  <a:pt x="677114" y="569491"/>
                </a:lnTo>
                <a:close/>
                <a:moveTo>
                  <a:pt x="2886641" y="0"/>
                </a:moveTo>
                <a:lnTo>
                  <a:pt x="1100201" y="0"/>
                </a:lnTo>
                <a:cubicBezTo>
                  <a:pt x="917441" y="0"/>
                  <a:pt x="769285" y="148156"/>
                  <a:pt x="769285" y="330916"/>
                </a:cubicBezTo>
                <a:lnTo>
                  <a:pt x="769285" y="1382518"/>
                </a:lnTo>
                <a:cubicBezTo>
                  <a:pt x="769285" y="1565278"/>
                  <a:pt x="917441" y="1713434"/>
                  <a:pt x="1100201" y="1713434"/>
                </a:cubicBezTo>
                <a:lnTo>
                  <a:pt x="1923028" y="1713434"/>
                </a:lnTo>
                <a:cubicBezTo>
                  <a:pt x="2301032" y="1962656"/>
                  <a:pt x="2453037" y="2007378"/>
                  <a:pt x="3078958" y="2077967"/>
                </a:cubicBezTo>
                <a:cubicBezTo>
                  <a:pt x="2713759" y="1878758"/>
                  <a:pt x="2673367" y="1899957"/>
                  <a:pt x="2505887" y="1713434"/>
                </a:cubicBezTo>
                <a:lnTo>
                  <a:pt x="2886641" y="1713434"/>
                </a:lnTo>
                <a:cubicBezTo>
                  <a:pt x="3069401" y="1713434"/>
                  <a:pt x="3217557" y="1565278"/>
                  <a:pt x="3217557" y="1382518"/>
                </a:cubicBezTo>
                <a:lnTo>
                  <a:pt x="3217557" y="330916"/>
                </a:lnTo>
                <a:cubicBezTo>
                  <a:pt x="3217557" y="148156"/>
                  <a:pt x="3069401" y="0"/>
                  <a:pt x="288664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33" name="Rounded Rectangle 27">
            <a:extLst>
              <a:ext uri="{FF2B5EF4-FFF2-40B4-BE49-F238E27FC236}">
                <a16:creationId xmlns:a16="http://schemas.microsoft.com/office/drawing/2014/main" id="{5A53010A-6E26-4523-92C5-CFCC2DA2B4AB}"/>
              </a:ext>
            </a:extLst>
          </p:cNvPr>
          <p:cNvSpPr/>
          <p:nvPr/>
        </p:nvSpPr>
        <p:spPr>
          <a:xfrm>
            <a:off x="3813680" y="2089076"/>
            <a:ext cx="346396" cy="266079"/>
          </a:xfrm>
          <a:custGeom>
            <a:avLst/>
            <a:gdLst/>
            <a:ahLst/>
            <a:cxnLst/>
            <a:rect l="l" t="t" r="r" b="b"/>
            <a:pathLst>
              <a:path w="3186824" h="2447912">
                <a:moveTo>
                  <a:pt x="1917737" y="1021643"/>
                </a:moveTo>
                <a:cubicBezTo>
                  <a:pt x="2188548" y="1021643"/>
                  <a:pt x="2408083" y="1241178"/>
                  <a:pt x="2408083" y="1511989"/>
                </a:cubicBezTo>
                <a:cubicBezTo>
                  <a:pt x="2408083" y="1782800"/>
                  <a:pt x="2188548" y="2002335"/>
                  <a:pt x="1917737" y="2002335"/>
                </a:cubicBezTo>
                <a:cubicBezTo>
                  <a:pt x="1646926" y="2002335"/>
                  <a:pt x="1427391" y="1782800"/>
                  <a:pt x="1427391" y="1511989"/>
                </a:cubicBezTo>
                <a:cubicBezTo>
                  <a:pt x="1427391" y="1241178"/>
                  <a:pt x="1646926" y="1021643"/>
                  <a:pt x="1917737" y="1021643"/>
                </a:cubicBezTo>
                <a:close/>
                <a:moveTo>
                  <a:pt x="1917737" y="827913"/>
                </a:moveTo>
                <a:cubicBezTo>
                  <a:pt x="1539932" y="827913"/>
                  <a:pt x="1233661" y="1134184"/>
                  <a:pt x="1233661" y="1511989"/>
                </a:cubicBezTo>
                <a:cubicBezTo>
                  <a:pt x="1233661" y="1889794"/>
                  <a:pt x="1539932" y="2196065"/>
                  <a:pt x="1917737" y="2196065"/>
                </a:cubicBezTo>
                <a:cubicBezTo>
                  <a:pt x="2295542" y="2196065"/>
                  <a:pt x="2601813" y="1889794"/>
                  <a:pt x="2601813" y="1511989"/>
                </a:cubicBezTo>
                <a:cubicBezTo>
                  <a:pt x="2601813" y="1134184"/>
                  <a:pt x="2295542" y="827913"/>
                  <a:pt x="1917737" y="827913"/>
                </a:cubicBezTo>
                <a:close/>
                <a:moveTo>
                  <a:pt x="1112286" y="675885"/>
                </a:moveTo>
                <a:lnTo>
                  <a:pt x="1112286" y="830188"/>
                </a:lnTo>
                <a:lnTo>
                  <a:pt x="1328310" y="830188"/>
                </a:lnTo>
                <a:lnTo>
                  <a:pt x="1328310" y="675885"/>
                </a:lnTo>
                <a:close/>
                <a:moveTo>
                  <a:pt x="2586084" y="626422"/>
                </a:moveTo>
                <a:lnTo>
                  <a:pt x="2586084" y="830188"/>
                </a:lnTo>
                <a:lnTo>
                  <a:pt x="3001340" y="830188"/>
                </a:lnTo>
                <a:lnTo>
                  <a:pt x="3001340" y="626422"/>
                </a:lnTo>
                <a:close/>
                <a:moveTo>
                  <a:pt x="1593701" y="108218"/>
                </a:moveTo>
                <a:lnTo>
                  <a:pt x="1593701" y="432905"/>
                </a:lnTo>
                <a:lnTo>
                  <a:pt x="2241773" y="432905"/>
                </a:lnTo>
                <a:lnTo>
                  <a:pt x="2241773" y="108218"/>
                </a:lnTo>
                <a:close/>
                <a:moveTo>
                  <a:pt x="1452512" y="0"/>
                </a:moveTo>
                <a:lnTo>
                  <a:pt x="2382963" y="0"/>
                </a:lnTo>
                <a:cubicBezTo>
                  <a:pt x="2433311" y="0"/>
                  <a:pt x="2474127" y="40816"/>
                  <a:pt x="2474127" y="91164"/>
                </a:cubicBezTo>
                <a:lnTo>
                  <a:pt x="2474127" y="432905"/>
                </a:lnTo>
                <a:lnTo>
                  <a:pt x="2933014" y="432905"/>
                </a:lnTo>
                <a:cubicBezTo>
                  <a:pt x="3073189" y="432905"/>
                  <a:pt x="3186824" y="546540"/>
                  <a:pt x="3186824" y="686715"/>
                </a:cubicBezTo>
                <a:lnTo>
                  <a:pt x="3186824" y="2194102"/>
                </a:lnTo>
                <a:cubicBezTo>
                  <a:pt x="3186824" y="2334277"/>
                  <a:pt x="3073189" y="2447912"/>
                  <a:pt x="2933014" y="2447912"/>
                </a:cubicBezTo>
                <a:lnTo>
                  <a:pt x="253810" y="2447912"/>
                </a:lnTo>
                <a:cubicBezTo>
                  <a:pt x="113635" y="2447912"/>
                  <a:pt x="0" y="2334277"/>
                  <a:pt x="0" y="2194102"/>
                </a:cubicBezTo>
                <a:lnTo>
                  <a:pt x="0" y="686715"/>
                </a:lnTo>
                <a:cubicBezTo>
                  <a:pt x="0" y="546540"/>
                  <a:pt x="113635" y="432905"/>
                  <a:pt x="253810" y="432905"/>
                </a:cubicBezTo>
                <a:lnTo>
                  <a:pt x="307082" y="432905"/>
                </a:lnTo>
                <a:lnTo>
                  <a:pt x="307082" y="313169"/>
                </a:lnTo>
                <a:cubicBezTo>
                  <a:pt x="307082" y="287995"/>
                  <a:pt x="327490" y="267587"/>
                  <a:pt x="352664" y="267587"/>
                </a:cubicBezTo>
                <a:lnTo>
                  <a:pt x="817888" y="267587"/>
                </a:lnTo>
                <a:cubicBezTo>
                  <a:pt x="843062" y="267587"/>
                  <a:pt x="863470" y="287995"/>
                  <a:pt x="863470" y="313169"/>
                </a:cubicBezTo>
                <a:lnTo>
                  <a:pt x="863470" y="432905"/>
                </a:lnTo>
                <a:lnTo>
                  <a:pt x="1361348" y="432905"/>
                </a:lnTo>
                <a:lnTo>
                  <a:pt x="1361348" y="91164"/>
                </a:lnTo>
                <a:cubicBezTo>
                  <a:pt x="1361348" y="40816"/>
                  <a:pt x="1402164" y="0"/>
                  <a:pt x="145251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34" name="Round Same Side Corner Rectangle 36">
            <a:extLst>
              <a:ext uri="{FF2B5EF4-FFF2-40B4-BE49-F238E27FC236}">
                <a16:creationId xmlns:a16="http://schemas.microsoft.com/office/drawing/2014/main" id="{0DEC3BED-1D59-4441-98B8-9F9A52A9B6E6}"/>
              </a:ext>
            </a:extLst>
          </p:cNvPr>
          <p:cNvSpPr>
            <a:spLocks noChangeAspect="1"/>
          </p:cNvSpPr>
          <p:nvPr/>
        </p:nvSpPr>
        <p:spPr>
          <a:xfrm>
            <a:off x="3788878" y="5433656"/>
            <a:ext cx="396000" cy="313084"/>
          </a:xfrm>
          <a:custGeom>
            <a:avLst/>
            <a:gdLst/>
            <a:ahLst/>
            <a:cxnLst/>
            <a:rect l="l" t="t" r="r" b="b"/>
            <a:pathLst>
              <a:path w="3219104" h="2545072">
                <a:moveTo>
                  <a:pt x="2779672" y="457200"/>
                </a:moveTo>
                <a:lnTo>
                  <a:pt x="2975888" y="457200"/>
                </a:lnTo>
                <a:cubicBezTo>
                  <a:pt x="3110212" y="457200"/>
                  <a:pt x="3219104" y="566092"/>
                  <a:pt x="3219104" y="700416"/>
                </a:cubicBezTo>
                <a:lnTo>
                  <a:pt x="3219104" y="2301856"/>
                </a:lnTo>
                <a:cubicBezTo>
                  <a:pt x="3219104" y="2436180"/>
                  <a:pt x="3110212" y="2545072"/>
                  <a:pt x="2975888" y="2545072"/>
                </a:cubicBezTo>
                <a:lnTo>
                  <a:pt x="2779672" y="2545072"/>
                </a:lnTo>
                <a:close/>
                <a:moveTo>
                  <a:pt x="243216" y="457200"/>
                </a:moveTo>
                <a:lnTo>
                  <a:pt x="439432" y="457200"/>
                </a:lnTo>
                <a:lnTo>
                  <a:pt x="439432" y="2545072"/>
                </a:lnTo>
                <a:lnTo>
                  <a:pt x="243216" y="2545072"/>
                </a:lnTo>
                <a:cubicBezTo>
                  <a:pt x="108892" y="2545072"/>
                  <a:pt x="0" y="2436180"/>
                  <a:pt x="0" y="2301856"/>
                </a:cubicBezTo>
                <a:lnTo>
                  <a:pt x="0" y="700416"/>
                </a:lnTo>
                <a:cubicBezTo>
                  <a:pt x="0" y="566092"/>
                  <a:pt x="108892" y="457200"/>
                  <a:pt x="243216" y="457200"/>
                </a:cubicBezTo>
                <a:close/>
                <a:moveTo>
                  <a:pt x="1428476" y="174246"/>
                </a:moveTo>
                <a:cubicBezTo>
                  <a:pt x="1372210" y="174246"/>
                  <a:pt x="1326598" y="219858"/>
                  <a:pt x="1326598" y="276124"/>
                </a:cubicBezTo>
                <a:lnTo>
                  <a:pt x="1326598" y="457200"/>
                </a:lnTo>
                <a:lnTo>
                  <a:pt x="1892506" y="457200"/>
                </a:lnTo>
                <a:lnTo>
                  <a:pt x="1892506" y="276124"/>
                </a:lnTo>
                <a:cubicBezTo>
                  <a:pt x="1892506" y="219858"/>
                  <a:pt x="1846894" y="174246"/>
                  <a:pt x="1790628" y="174246"/>
                </a:cubicBezTo>
                <a:close/>
                <a:moveTo>
                  <a:pt x="1285704" y="0"/>
                </a:moveTo>
                <a:lnTo>
                  <a:pt x="1933400" y="0"/>
                </a:lnTo>
                <a:cubicBezTo>
                  <a:pt x="2007048" y="0"/>
                  <a:pt x="2066752" y="59704"/>
                  <a:pt x="2066752" y="133352"/>
                </a:cubicBezTo>
                <a:lnTo>
                  <a:pt x="2066752" y="457200"/>
                </a:lnTo>
                <a:lnTo>
                  <a:pt x="2599672" y="457200"/>
                </a:lnTo>
                <a:lnTo>
                  <a:pt x="2599672" y="2545072"/>
                </a:lnTo>
                <a:lnTo>
                  <a:pt x="619432" y="2545072"/>
                </a:lnTo>
                <a:lnTo>
                  <a:pt x="619432" y="457200"/>
                </a:lnTo>
                <a:lnTo>
                  <a:pt x="1152352" y="457200"/>
                </a:lnTo>
                <a:lnTo>
                  <a:pt x="1152352" y="133352"/>
                </a:lnTo>
                <a:cubicBezTo>
                  <a:pt x="1152352" y="59704"/>
                  <a:pt x="1212056" y="0"/>
                  <a:pt x="128570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Tree>
    <p:extLst>
      <p:ext uri="{BB962C8B-B14F-4D97-AF65-F5344CB8AC3E}">
        <p14:creationId xmlns:p14="http://schemas.microsoft.com/office/powerpoint/2010/main" val="318365175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38B56C8-2ECC-40CE-8512-1AB853C9BE30}"/>
              </a:ext>
            </a:extLst>
          </p:cNvPr>
          <p:cNvSpPr txBox="1"/>
          <p:nvPr/>
        </p:nvSpPr>
        <p:spPr>
          <a:xfrm>
            <a:off x="644118" y="773568"/>
            <a:ext cx="10903763" cy="923330"/>
          </a:xfrm>
          <a:prstGeom prst="rect">
            <a:avLst/>
          </a:prstGeom>
          <a:noFill/>
        </p:spPr>
        <p:txBody>
          <a:bodyPr wrap="square" rtlCol="0" anchor="ctr">
            <a:spAutoFit/>
          </a:bodyPr>
          <a:lstStyle/>
          <a:p>
            <a:pPr algn="ctr"/>
            <a:r>
              <a:rPr lang="en-US" altLang="ko-KR" sz="5400" dirty="0">
                <a:solidFill>
                  <a:schemeClr val="bg1"/>
                </a:solidFill>
                <a:latin typeface="+mj-lt"/>
                <a:cs typeface="Arial" pitchFamily="34" charset="0"/>
              </a:rPr>
              <a:t>Column  Style</a:t>
            </a:r>
            <a:endParaRPr lang="ko-KR" altLang="en-US" sz="5400" dirty="0">
              <a:solidFill>
                <a:schemeClr val="bg1"/>
              </a:solidFill>
              <a:latin typeface="+mj-lt"/>
              <a:cs typeface="Arial" pitchFamily="34" charset="0"/>
            </a:endParaRPr>
          </a:p>
        </p:txBody>
      </p:sp>
      <p:sp>
        <p:nvSpPr>
          <p:cNvPr id="5" name="TextBox 4">
            <a:extLst>
              <a:ext uri="{FF2B5EF4-FFF2-40B4-BE49-F238E27FC236}">
                <a16:creationId xmlns:a16="http://schemas.microsoft.com/office/drawing/2014/main" id="{7339DE07-485A-4329-91E3-96F931F94F7A}"/>
              </a:ext>
            </a:extLst>
          </p:cNvPr>
          <p:cNvSpPr txBox="1"/>
          <p:nvPr/>
        </p:nvSpPr>
        <p:spPr>
          <a:xfrm>
            <a:off x="1984834" y="1910435"/>
            <a:ext cx="8230319" cy="584775"/>
          </a:xfrm>
          <a:prstGeom prst="rect">
            <a:avLst/>
          </a:prstGeom>
          <a:noFill/>
        </p:spPr>
        <p:txBody>
          <a:bodyPr wrap="square" rtlCol="0">
            <a:spAutoFit/>
          </a:bodyPr>
          <a:lstStyle/>
          <a:p>
            <a:r>
              <a:rPr lang="en-US" altLang="ko-KR" sz="1600" b="1" dirty="0">
                <a:solidFill>
                  <a:schemeClr val="bg1"/>
                </a:solidFill>
                <a:cs typeface="Arial" pitchFamily="34" charset="0"/>
              </a:rPr>
              <a:t>Get a modern PowerPoint  Presentation that is beautifully designed. </a:t>
            </a:r>
            <a:r>
              <a:rPr lang="en-US" altLang="ko-KR" sz="1600" b="1" dirty="0">
                <a:solidFill>
                  <a:schemeClr val="bg1"/>
                </a:solidFill>
                <a:ea typeface="FZShuTi" pitchFamily="2" charset="-122"/>
                <a:cs typeface="Arial" pitchFamily="34" charset="0"/>
              </a:rPr>
              <a:t>I hope and I believe that this Template will your Time.</a:t>
            </a:r>
            <a:endParaRPr lang="en-US" altLang="ko-KR" sz="1600" b="1" dirty="0">
              <a:solidFill>
                <a:schemeClr val="bg1"/>
              </a:solidFill>
              <a:cs typeface="Arial" pitchFamily="34" charset="0"/>
            </a:endParaRPr>
          </a:p>
        </p:txBody>
      </p:sp>
      <p:sp>
        <p:nvSpPr>
          <p:cNvPr id="6" name="TextBox 5">
            <a:extLst>
              <a:ext uri="{FF2B5EF4-FFF2-40B4-BE49-F238E27FC236}">
                <a16:creationId xmlns:a16="http://schemas.microsoft.com/office/drawing/2014/main" id="{192C123C-772C-4D4B-AC66-8E9D8666B982}"/>
              </a:ext>
            </a:extLst>
          </p:cNvPr>
          <p:cNvSpPr txBox="1"/>
          <p:nvPr/>
        </p:nvSpPr>
        <p:spPr>
          <a:xfrm>
            <a:off x="1984834" y="2540178"/>
            <a:ext cx="8230319" cy="3231654"/>
          </a:xfrm>
          <a:prstGeom prst="rect">
            <a:avLst/>
          </a:prstGeom>
          <a:noFill/>
        </p:spPr>
        <p:txBody>
          <a:bodyPr wrap="square" rtlCol="0">
            <a:spAutoFit/>
          </a:bodyPr>
          <a:lstStyle/>
          <a:p>
            <a:r>
              <a:rPr lang="en-US" altLang="ko-KR" sz="1200" dirty="0">
                <a:solidFill>
                  <a:schemeClr val="bg1"/>
                </a:solidFill>
                <a:cs typeface="Arial" pitchFamily="34" charset="0"/>
              </a:rPr>
              <a:t>You can simply impress your audience and add a unique zing and appeal to your Presentations. Easy to change colors, photos and Text. I hope and I believe that this Template will your Time, Money and Reputation. You can simply impress your audience and add a unique zing and appeal to your Presentations. Easy to change colors, photos and Text. You can simply impress your audience and add a unique zing and appeal to your Presentations. Easy to change colors, photos and Text. I hope and I believe that this Template will your Time, Money and Reputation. You can simply impress your audience and add a unique zing and appeal to your Presentations. Easy to change colors, photos and Text. I hope and I believe that this Template will your Time, Money and Reputation. You can simply impress your audience and add a unique zing and appeal to your Presentations. Easy to change colors, photos and Text. You can simply impress your audience and add a unique zing and appeal to your Presentations. Easy to change colors, photos and Text. I hope and I believe that this Template will your Time, Money and Reputation. I hope and I believe that this Template will your Time, Money and Reputation. Easy to change colors, photos and Text. </a:t>
            </a:r>
          </a:p>
          <a:p>
            <a:endParaRPr lang="en-US" altLang="ko-KR" sz="1200" dirty="0">
              <a:solidFill>
                <a:schemeClr val="bg1"/>
              </a:solidFill>
              <a:cs typeface="Arial" pitchFamily="34" charset="0"/>
            </a:endParaRPr>
          </a:p>
          <a:p>
            <a:r>
              <a:rPr lang="en-US" altLang="ko-KR" sz="1200" dirty="0">
                <a:solidFill>
                  <a:schemeClr val="bg1"/>
                </a:solidFill>
                <a:cs typeface="Arial" pitchFamily="34" charset="0"/>
              </a:rPr>
              <a:t>I hope and I believe that this Template will your Time, Money and Reputation. Easy to change colors, photos and Text. You can simply impress your audience and add a unique zing and appeal to your Presentations.</a:t>
            </a:r>
          </a:p>
          <a:p>
            <a:endParaRPr lang="en-US" altLang="ko-KR" sz="1200" dirty="0">
              <a:solidFill>
                <a:schemeClr val="bg1"/>
              </a:solidFill>
              <a:cs typeface="Arial" pitchFamily="34" charset="0"/>
            </a:endParaRPr>
          </a:p>
          <a:p>
            <a:r>
              <a:rPr lang="en-US" altLang="ko-KR" sz="1200" dirty="0">
                <a:solidFill>
                  <a:schemeClr val="bg1"/>
                </a:solidFill>
                <a:cs typeface="Arial" pitchFamily="34" charset="0"/>
              </a:rPr>
              <a:t>You can simply impress your audience and add a unique zing and appeal to your Presentations. Easy to change colors, photos and Text. </a:t>
            </a:r>
            <a:endParaRPr lang="ko-KR" altLang="en-US" sz="1200" dirty="0">
              <a:solidFill>
                <a:schemeClr val="bg1"/>
              </a:solidFill>
              <a:cs typeface="Arial" pitchFamily="34" charset="0"/>
            </a:endParaRPr>
          </a:p>
        </p:txBody>
      </p:sp>
    </p:spTree>
    <p:extLst>
      <p:ext uri="{BB962C8B-B14F-4D97-AF65-F5344CB8AC3E}">
        <p14:creationId xmlns:p14="http://schemas.microsoft.com/office/powerpoint/2010/main" val="417915349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FDDFE08-D1A3-4890-B395-3D514078D9E9}"/>
              </a:ext>
            </a:extLst>
          </p:cNvPr>
          <p:cNvSpPr txBox="1"/>
          <p:nvPr/>
        </p:nvSpPr>
        <p:spPr>
          <a:xfrm>
            <a:off x="7863207" y="4590435"/>
            <a:ext cx="3894014" cy="1754326"/>
          </a:xfrm>
          <a:prstGeom prst="rect">
            <a:avLst/>
          </a:prstGeom>
          <a:noFill/>
        </p:spPr>
        <p:txBody>
          <a:bodyPr wrap="square" rtlCol="0" anchor="ctr">
            <a:spAutoFit/>
          </a:bodyPr>
          <a:lstStyle/>
          <a:p>
            <a:r>
              <a:rPr lang="en-US" altLang="ko-KR" sz="5400" dirty="0">
                <a:solidFill>
                  <a:schemeClr val="bg1"/>
                </a:solidFill>
                <a:latin typeface="+mj-lt"/>
                <a:cs typeface="Arial" pitchFamily="34" charset="0"/>
              </a:rPr>
              <a:t>Columns  Style</a:t>
            </a:r>
            <a:endParaRPr lang="ko-KR" altLang="en-US" sz="5400" dirty="0">
              <a:solidFill>
                <a:schemeClr val="bg1"/>
              </a:solidFill>
              <a:latin typeface="+mj-lt"/>
              <a:cs typeface="Arial" pitchFamily="34" charset="0"/>
            </a:endParaRPr>
          </a:p>
        </p:txBody>
      </p:sp>
      <p:sp>
        <p:nvSpPr>
          <p:cNvPr id="9" name="Freeform: Shape 8">
            <a:extLst>
              <a:ext uri="{FF2B5EF4-FFF2-40B4-BE49-F238E27FC236}">
                <a16:creationId xmlns:a16="http://schemas.microsoft.com/office/drawing/2014/main" id="{E30A4A4A-88F6-4A8F-A5CD-F41140607D56}"/>
              </a:ext>
            </a:extLst>
          </p:cNvPr>
          <p:cNvSpPr/>
          <p:nvPr/>
        </p:nvSpPr>
        <p:spPr>
          <a:xfrm>
            <a:off x="287067" y="303133"/>
            <a:ext cx="11617867" cy="6251735"/>
          </a:xfrm>
          <a:custGeom>
            <a:avLst/>
            <a:gdLst>
              <a:gd name="connsiteX0" fmla="*/ 0 w 11617867"/>
              <a:gd name="connsiteY0" fmla="*/ 0 h 6251735"/>
              <a:gd name="connsiteX1" fmla="*/ 11617867 w 11617867"/>
              <a:gd name="connsiteY1" fmla="*/ 0 h 6251735"/>
              <a:gd name="connsiteX2" fmla="*/ 11617867 w 11617867"/>
              <a:gd name="connsiteY2" fmla="*/ 4329492 h 6251735"/>
              <a:gd name="connsiteX3" fmla="*/ 11550473 w 11617867"/>
              <a:gd name="connsiteY3" fmla="*/ 4128390 h 6251735"/>
              <a:gd name="connsiteX4" fmla="*/ 11550473 w 11617867"/>
              <a:gd name="connsiteY4" fmla="*/ 67394 h 6251735"/>
              <a:gd name="connsiteX5" fmla="*/ 67394 w 11617867"/>
              <a:gd name="connsiteY5" fmla="*/ 67394 h 6251735"/>
              <a:gd name="connsiteX6" fmla="*/ 67394 w 11617867"/>
              <a:gd name="connsiteY6" fmla="*/ 6184341 h 6251735"/>
              <a:gd name="connsiteX7" fmla="*/ 9813562 w 11617867"/>
              <a:gd name="connsiteY7" fmla="*/ 6184341 h 6251735"/>
              <a:gd name="connsiteX8" fmla="*/ 9860387 w 11617867"/>
              <a:gd name="connsiteY8" fmla="*/ 6251735 h 6251735"/>
              <a:gd name="connsiteX9" fmla="*/ 0 w 11617867"/>
              <a:gd name="connsiteY9" fmla="*/ 6251735 h 6251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617867" h="6251735">
                <a:moveTo>
                  <a:pt x="0" y="0"/>
                </a:moveTo>
                <a:lnTo>
                  <a:pt x="11617867" y="0"/>
                </a:lnTo>
                <a:lnTo>
                  <a:pt x="11617867" y="4329492"/>
                </a:lnTo>
                <a:lnTo>
                  <a:pt x="11550473" y="4128390"/>
                </a:lnTo>
                <a:lnTo>
                  <a:pt x="11550473" y="67394"/>
                </a:lnTo>
                <a:lnTo>
                  <a:pt x="67394" y="67394"/>
                </a:lnTo>
                <a:lnTo>
                  <a:pt x="67394" y="6184341"/>
                </a:lnTo>
                <a:lnTo>
                  <a:pt x="9813562" y="6184341"/>
                </a:lnTo>
                <a:lnTo>
                  <a:pt x="9860387" y="6251735"/>
                </a:lnTo>
                <a:lnTo>
                  <a:pt x="0" y="6251735"/>
                </a:lnTo>
                <a:close/>
              </a:path>
            </a:pathLst>
          </a:custGeom>
          <a:solidFill>
            <a:schemeClr val="bg1"/>
          </a:solidFill>
          <a:ln>
            <a:no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grpSp>
        <p:nvGrpSpPr>
          <p:cNvPr id="5" name="Group 4">
            <a:extLst>
              <a:ext uri="{FF2B5EF4-FFF2-40B4-BE49-F238E27FC236}">
                <a16:creationId xmlns:a16="http://schemas.microsoft.com/office/drawing/2014/main" id="{5198BE8E-55D6-4AB2-8C30-B8844C9B9609}"/>
              </a:ext>
            </a:extLst>
          </p:cNvPr>
          <p:cNvGrpSpPr/>
          <p:nvPr/>
        </p:nvGrpSpPr>
        <p:grpSpPr>
          <a:xfrm>
            <a:off x="954983" y="1106024"/>
            <a:ext cx="2793172" cy="4645953"/>
            <a:chOff x="4821685" y="2083007"/>
            <a:chExt cx="2793172" cy="4645953"/>
          </a:xfrm>
        </p:grpSpPr>
        <p:sp>
          <p:nvSpPr>
            <p:cNvPr id="6" name="TextBox 5">
              <a:extLst>
                <a:ext uri="{FF2B5EF4-FFF2-40B4-BE49-F238E27FC236}">
                  <a16:creationId xmlns:a16="http://schemas.microsoft.com/office/drawing/2014/main" id="{A9880277-0911-468F-92F4-ADAB85AA4C61}"/>
                </a:ext>
              </a:extLst>
            </p:cNvPr>
            <p:cNvSpPr txBox="1"/>
            <p:nvPr/>
          </p:nvSpPr>
          <p:spPr>
            <a:xfrm>
              <a:off x="4821685" y="2759378"/>
              <a:ext cx="2793171" cy="307777"/>
            </a:xfrm>
            <a:prstGeom prst="rect">
              <a:avLst/>
            </a:prstGeom>
            <a:noFill/>
          </p:spPr>
          <p:txBody>
            <a:bodyPr wrap="square" rtlCol="0">
              <a:spAutoFit/>
            </a:bodyPr>
            <a:lstStyle/>
            <a:p>
              <a:r>
                <a:rPr lang="en-US" altLang="ko-KR" sz="1400" b="1" dirty="0">
                  <a:solidFill>
                    <a:schemeClr val="bg1"/>
                  </a:solidFill>
                  <a:cs typeface="Calibri" pitchFamily="34" charset="0"/>
                </a:rPr>
                <a:t>PowerPoint Presentation</a:t>
              </a:r>
              <a:endParaRPr lang="ko-KR" altLang="en-US" sz="1400" b="1" dirty="0">
                <a:solidFill>
                  <a:schemeClr val="bg1"/>
                </a:solidFill>
                <a:cs typeface="Calibri" pitchFamily="34" charset="0"/>
              </a:endParaRPr>
            </a:p>
          </p:txBody>
        </p:sp>
        <p:sp>
          <p:nvSpPr>
            <p:cNvPr id="7" name="TextBox 6">
              <a:extLst>
                <a:ext uri="{FF2B5EF4-FFF2-40B4-BE49-F238E27FC236}">
                  <a16:creationId xmlns:a16="http://schemas.microsoft.com/office/drawing/2014/main" id="{E28F35AD-987D-479E-BFE7-974862445BEF}"/>
                </a:ext>
              </a:extLst>
            </p:cNvPr>
            <p:cNvSpPr txBox="1"/>
            <p:nvPr/>
          </p:nvSpPr>
          <p:spPr>
            <a:xfrm>
              <a:off x="4821685" y="3127974"/>
              <a:ext cx="2793171" cy="3600986"/>
            </a:xfrm>
            <a:prstGeom prst="rect">
              <a:avLst/>
            </a:prstGeom>
            <a:noFill/>
          </p:spPr>
          <p:txBody>
            <a:bodyPr wrap="square" rtlCol="0">
              <a:spAutoFit/>
            </a:bodyPr>
            <a:lstStyle/>
            <a:p>
              <a:r>
                <a:rPr lang="en-US" altLang="ko-KR" sz="1200" dirty="0">
                  <a:solidFill>
                    <a:schemeClr val="bg1"/>
                  </a:solidFill>
                  <a:cs typeface="Arial" pitchFamily="34" charset="0"/>
                </a:rPr>
                <a:t>Get a modern PowerPoint  Presentation that is beautifully designed. I hope and I believe that this Template will your Time, Money and Reputation. Easy to change colors, photos and Text.</a:t>
              </a:r>
              <a:r>
                <a:rPr lang="en-US" altLang="ko-KR" sz="1200" dirty="0">
                  <a:solidFill>
                    <a:schemeClr val="bg1"/>
                  </a:solidFill>
                </a:rPr>
                <a:t> You can simply impress your audience and add a unique zing and appeal to your Reports and Presentations with our Templates.</a:t>
              </a:r>
              <a:r>
                <a:rPr lang="en-US" altLang="ko-KR" sz="1200" dirty="0">
                  <a:solidFill>
                    <a:schemeClr val="bg1"/>
                  </a:solidFill>
                  <a:cs typeface="Arial" pitchFamily="34" charset="0"/>
                </a:rPr>
                <a:t> Get a modern PowerPoint  Presentation that is beautifully designed. I hope and I believe that this Template will your Time, Money and Reputation. Easy to change colors, photos and Text.</a:t>
              </a:r>
              <a:r>
                <a:rPr lang="en-US" altLang="ko-KR" sz="1200" dirty="0">
                  <a:solidFill>
                    <a:schemeClr val="bg1"/>
                  </a:solidFill>
                </a:rPr>
                <a:t> You can simply impress your audience and add a unique zing and appeal to your Reports and Presentations with our Templates.</a:t>
              </a:r>
              <a:endParaRPr lang="en-US" altLang="ko-KR" sz="1200" dirty="0">
                <a:solidFill>
                  <a:schemeClr val="bg1"/>
                </a:solidFill>
                <a:cs typeface="Arial" pitchFamily="34" charset="0"/>
              </a:endParaRPr>
            </a:p>
          </p:txBody>
        </p:sp>
        <p:sp>
          <p:nvSpPr>
            <p:cNvPr id="8" name="TextBox 7">
              <a:extLst>
                <a:ext uri="{FF2B5EF4-FFF2-40B4-BE49-F238E27FC236}">
                  <a16:creationId xmlns:a16="http://schemas.microsoft.com/office/drawing/2014/main" id="{CDB14020-2042-4C0E-B20B-DECAE790ED73}"/>
                </a:ext>
              </a:extLst>
            </p:cNvPr>
            <p:cNvSpPr txBox="1"/>
            <p:nvPr/>
          </p:nvSpPr>
          <p:spPr>
            <a:xfrm>
              <a:off x="5537675" y="2113785"/>
              <a:ext cx="2077182" cy="523220"/>
            </a:xfrm>
            <a:prstGeom prst="rect">
              <a:avLst/>
            </a:prstGeom>
            <a:noFill/>
          </p:spPr>
          <p:txBody>
            <a:bodyPr wrap="square" rtlCol="0">
              <a:spAutoFit/>
            </a:bodyPr>
            <a:lstStyle/>
            <a:p>
              <a:r>
                <a:rPr lang="en-US" altLang="ko-KR" sz="1400" b="1" dirty="0">
                  <a:solidFill>
                    <a:schemeClr val="bg1"/>
                  </a:solidFill>
                  <a:cs typeface="Arial" pitchFamily="34" charset="0"/>
                </a:rPr>
                <a:t>Easy to change colors, photos and Text.</a:t>
              </a:r>
            </a:p>
          </p:txBody>
        </p:sp>
        <p:sp>
          <p:nvSpPr>
            <p:cNvPr id="10" name="TextBox 9">
              <a:extLst>
                <a:ext uri="{FF2B5EF4-FFF2-40B4-BE49-F238E27FC236}">
                  <a16:creationId xmlns:a16="http://schemas.microsoft.com/office/drawing/2014/main" id="{B2144B60-510A-4038-BE35-5B9E518736F9}"/>
                </a:ext>
              </a:extLst>
            </p:cNvPr>
            <p:cNvSpPr txBox="1"/>
            <p:nvPr/>
          </p:nvSpPr>
          <p:spPr>
            <a:xfrm>
              <a:off x="4821685" y="2083007"/>
              <a:ext cx="773945" cy="646331"/>
            </a:xfrm>
            <a:prstGeom prst="rect">
              <a:avLst/>
            </a:prstGeom>
            <a:noFill/>
          </p:spPr>
          <p:txBody>
            <a:bodyPr wrap="square" rtlCol="0">
              <a:spAutoFit/>
            </a:bodyPr>
            <a:lstStyle/>
            <a:p>
              <a:r>
                <a:rPr lang="en-US" altLang="ko-KR" sz="3600" b="1" dirty="0">
                  <a:solidFill>
                    <a:schemeClr val="bg1"/>
                  </a:solidFill>
                  <a:cs typeface="Calibri" pitchFamily="34" charset="0"/>
                </a:rPr>
                <a:t>01</a:t>
              </a:r>
              <a:endParaRPr lang="ko-KR" altLang="en-US" sz="3600" b="1" dirty="0">
                <a:solidFill>
                  <a:schemeClr val="bg1"/>
                </a:solidFill>
                <a:cs typeface="Calibri" pitchFamily="34" charset="0"/>
              </a:endParaRPr>
            </a:p>
          </p:txBody>
        </p:sp>
      </p:grpSp>
      <p:grpSp>
        <p:nvGrpSpPr>
          <p:cNvPr id="11" name="Group 10">
            <a:extLst>
              <a:ext uri="{FF2B5EF4-FFF2-40B4-BE49-F238E27FC236}">
                <a16:creationId xmlns:a16="http://schemas.microsoft.com/office/drawing/2014/main" id="{2B8906B8-FF11-491D-8118-6DAB152B5186}"/>
              </a:ext>
            </a:extLst>
          </p:cNvPr>
          <p:cNvGrpSpPr/>
          <p:nvPr/>
        </p:nvGrpSpPr>
        <p:grpSpPr>
          <a:xfrm>
            <a:off x="4402120" y="1106024"/>
            <a:ext cx="2793172" cy="4645953"/>
            <a:chOff x="4821685" y="2083007"/>
            <a:chExt cx="2793172" cy="4645953"/>
          </a:xfrm>
        </p:grpSpPr>
        <p:sp>
          <p:nvSpPr>
            <p:cNvPr id="12" name="TextBox 11">
              <a:extLst>
                <a:ext uri="{FF2B5EF4-FFF2-40B4-BE49-F238E27FC236}">
                  <a16:creationId xmlns:a16="http://schemas.microsoft.com/office/drawing/2014/main" id="{71383603-171A-4D7C-BEA0-E78DA276DB86}"/>
                </a:ext>
              </a:extLst>
            </p:cNvPr>
            <p:cNvSpPr txBox="1"/>
            <p:nvPr/>
          </p:nvSpPr>
          <p:spPr>
            <a:xfrm>
              <a:off x="4821685" y="2759378"/>
              <a:ext cx="2793171" cy="307777"/>
            </a:xfrm>
            <a:prstGeom prst="rect">
              <a:avLst/>
            </a:prstGeom>
            <a:noFill/>
          </p:spPr>
          <p:txBody>
            <a:bodyPr wrap="square" rtlCol="0">
              <a:spAutoFit/>
            </a:bodyPr>
            <a:lstStyle/>
            <a:p>
              <a:r>
                <a:rPr lang="en-US" altLang="ko-KR" sz="1400" b="1" dirty="0">
                  <a:solidFill>
                    <a:schemeClr val="bg1"/>
                  </a:solidFill>
                  <a:cs typeface="Calibri" pitchFamily="34" charset="0"/>
                </a:rPr>
                <a:t>PowerPoint Presentation</a:t>
              </a:r>
              <a:endParaRPr lang="ko-KR" altLang="en-US" sz="1400" b="1" dirty="0">
                <a:solidFill>
                  <a:schemeClr val="bg1"/>
                </a:solidFill>
                <a:cs typeface="Calibri" pitchFamily="34" charset="0"/>
              </a:endParaRPr>
            </a:p>
          </p:txBody>
        </p:sp>
        <p:sp>
          <p:nvSpPr>
            <p:cNvPr id="13" name="TextBox 12">
              <a:extLst>
                <a:ext uri="{FF2B5EF4-FFF2-40B4-BE49-F238E27FC236}">
                  <a16:creationId xmlns:a16="http://schemas.microsoft.com/office/drawing/2014/main" id="{0D580EBB-F958-4D5A-B510-9B1790626313}"/>
                </a:ext>
              </a:extLst>
            </p:cNvPr>
            <p:cNvSpPr txBox="1"/>
            <p:nvPr/>
          </p:nvSpPr>
          <p:spPr>
            <a:xfrm>
              <a:off x="4821685" y="3127974"/>
              <a:ext cx="2793171" cy="3600986"/>
            </a:xfrm>
            <a:prstGeom prst="rect">
              <a:avLst/>
            </a:prstGeom>
            <a:noFill/>
          </p:spPr>
          <p:txBody>
            <a:bodyPr wrap="square" rtlCol="0">
              <a:spAutoFit/>
            </a:bodyPr>
            <a:lstStyle/>
            <a:p>
              <a:r>
                <a:rPr lang="en-US" altLang="ko-KR" sz="1200" dirty="0">
                  <a:solidFill>
                    <a:schemeClr val="bg1"/>
                  </a:solidFill>
                  <a:cs typeface="Arial" pitchFamily="34" charset="0"/>
                </a:rPr>
                <a:t>Get a modern PowerPoint  Presentation that is beautifully designed. I hope and I believe that this Template will your Time, Money and Reputation. Easy to change colors, photos and Text.</a:t>
              </a:r>
              <a:r>
                <a:rPr lang="en-US" altLang="ko-KR" sz="1200" dirty="0">
                  <a:solidFill>
                    <a:schemeClr val="bg1"/>
                  </a:solidFill>
                </a:rPr>
                <a:t> You can simply impress your audience and add a unique zing and appeal to your Reports and Presentations with our Templates.</a:t>
              </a:r>
              <a:r>
                <a:rPr lang="en-US" altLang="ko-KR" sz="1200" dirty="0">
                  <a:solidFill>
                    <a:schemeClr val="bg1"/>
                  </a:solidFill>
                  <a:cs typeface="Arial" pitchFamily="34" charset="0"/>
                </a:rPr>
                <a:t> Get a modern PowerPoint  Presentation that is beautifully designed. I hope and I believe that this Template will your Time, Money and Reputation. Easy to change colors, photos and Text.</a:t>
              </a:r>
              <a:r>
                <a:rPr lang="en-US" altLang="ko-KR" sz="1200" dirty="0">
                  <a:solidFill>
                    <a:schemeClr val="bg1"/>
                  </a:solidFill>
                </a:rPr>
                <a:t> You can simply impress your audience and add a unique zing and appeal to your Reports and Presentations with our Templates.</a:t>
              </a:r>
              <a:endParaRPr lang="en-US" altLang="ko-KR" sz="1200" dirty="0">
                <a:solidFill>
                  <a:schemeClr val="bg1"/>
                </a:solidFill>
                <a:cs typeface="Arial" pitchFamily="34" charset="0"/>
              </a:endParaRPr>
            </a:p>
          </p:txBody>
        </p:sp>
        <p:sp>
          <p:nvSpPr>
            <p:cNvPr id="14" name="TextBox 13">
              <a:extLst>
                <a:ext uri="{FF2B5EF4-FFF2-40B4-BE49-F238E27FC236}">
                  <a16:creationId xmlns:a16="http://schemas.microsoft.com/office/drawing/2014/main" id="{C4585A78-9ED2-4C5F-98E3-32CF60E9271C}"/>
                </a:ext>
              </a:extLst>
            </p:cNvPr>
            <p:cNvSpPr txBox="1"/>
            <p:nvPr/>
          </p:nvSpPr>
          <p:spPr>
            <a:xfrm>
              <a:off x="5537675" y="2113785"/>
              <a:ext cx="2077182" cy="523220"/>
            </a:xfrm>
            <a:prstGeom prst="rect">
              <a:avLst/>
            </a:prstGeom>
            <a:noFill/>
          </p:spPr>
          <p:txBody>
            <a:bodyPr wrap="square" rtlCol="0">
              <a:spAutoFit/>
            </a:bodyPr>
            <a:lstStyle/>
            <a:p>
              <a:r>
                <a:rPr lang="en-US" altLang="ko-KR" sz="1400" dirty="0">
                  <a:solidFill>
                    <a:schemeClr val="bg1"/>
                  </a:solidFill>
                  <a:cs typeface="Arial" pitchFamily="34" charset="0"/>
                </a:rPr>
                <a:t>Easy to change colors, photos and Text.</a:t>
              </a:r>
            </a:p>
          </p:txBody>
        </p:sp>
        <p:sp>
          <p:nvSpPr>
            <p:cNvPr id="15" name="TextBox 14">
              <a:extLst>
                <a:ext uri="{FF2B5EF4-FFF2-40B4-BE49-F238E27FC236}">
                  <a16:creationId xmlns:a16="http://schemas.microsoft.com/office/drawing/2014/main" id="{07FB7721-2F1C-4315-8A2D-F6477D6CF9EA}"/>
                </a:ext>
              </a:extLst>
            </p:cNvPr>
            <p:cNvSpPr txBox="1"/>
            <p:nvPr/>
          </p:nvSpPr>
          <p:spPr>
            <a:xfrm>
              <a:off x="4821685" y="2083007"/>
              <a:ext cx="773945" cy="646331"/>
            </a:xfrm>
            <a:prstGeom prst="rect">
              <a:avLst/>
            </a:prstGeom>
            <a:noFill/>
          </p:spPr>
          <p:txBody>
            <a:bodyPr wrap="square" rtlCol="0">
              <a:spAutoFit/>
            </a:bodyPr>
            <a:lstStyle/>
            <a:p>
              <a:r>
                <a:rPr lang="en-US" altLang="ko-KR" sz="3600" b="1" dirty="0">
                  <a:solidFill>
                    <a:schemeClr val="bg1"/>
                  </a:solidFill>
                  <a:cs typeface="Calibri" pitchFamily="34" charset="0"/>
                </a:rPr>
                <a:t>02</a:t>
              </a:r>
              <a:endParaRPr lang="ko-KR" altLang="en-US" sz="3600" b="1" dirty="0">
                <a:solidFill>
                  <a:schemeClr val="bg1"/>
                </a:solidFill>
                <a:cs typeface="Calibri" pitchFamily="34" charset="0"/>
              </a:endParaRPr>
            </a:p>
          </p:txBody>
        </p:sp>
      </p:grpSp>
      <p:sp>
        <p:nvSpPr>
          <p:cNvPr id="17" name="TextBox 16">
            <a:extLst>
              <a:ext uri="{FF2B5EF4-FFF2-40B4-BE49-F238E27FC236}">
                <a16:creationId xmlns:a16="http://schemas.microsoft.com/office/drawing/2014/main" id="{86AB92C9-49F8-4F6E-A0BA-63E05BFD55BF}"/>
              </a:ext>
            </a:extLst>
          </p:cNvPr>
          <p:cNvSpPr txBox="1"/>
          <p:nvPr/>
        </p:nvSpPr>
        <p:spPr>
          <a:xfrm>
            <a:off x="8521590" y="1482125"/>
            <a:ext cx="3061125" cy="430887"/>
          </a:xfrm>
          <a:prstGeom prst="rect">
            <a:avLst/>
          </a:prstGeom>
          <a:noFill/>
        </p:spPr>
        <p:txBody>
          <a:bodyPr wrap="square" rtlCol="0" anchor="ctr">
            <a:spAutoFit/>
          </a:bodyPr>
          <a:lstStyle/>
          <a:p>
            <a:pPr algn="r"/>
            <a:r>
              <a:rPr lang="en-GB" altLang="ko-KR" sz="1100" dirty="0">
                <a:solidFill>
                  <a:schemeClr val="bg1"/>
                </a:solidFill>
                <a:cs typeface="Arial" pitchFamily="34" charset="0"/>
              </a:rPr>
              <a:t>L</a:t>
            </a:r>
            <a:r>
              <a:rPr lang="en-US" altLang="ko-KR" sz="1100" dirty="0">
                <a:solidFill>
                  <a:schemeClr val="bg1"/>
                </a:solidFill>
                <a:cs typeface="Arial" pitchFamily="34" charset="0"/>
              </a:rPr>
              <a:t>OREM IPSUM DOLOR SIT AMET,</a:t>
            </a:r>
          </a:p>
          <a:p>
            <a:pPr algn="r"/>
            <a:r>
              <a:rPr lang="en-US" altLang="ko-KR" sz="1100" dirty="0">
                <a:solidFill>
                  <a:schemeClr val="bg1"/>
                </a:solidFill>
                <a:cs typeface="Arial" pitchFamily="34" charset="0"/>
              </a:rPr>
              <a:t>CU USU AGAM INTEGRE IMPEDIT.</a:t>
            </a:r>
            <a:endParaRPr lang="ko-KR" altLang="en-US" sz="1100" dirty="0">
              <a:solidFill>
                <a:schemeClr val="bg1"/>
              </a:solidFill>
              <a:cs typeface="Arial" pitchFamily="34" charset="0"/>
            </a:endParaRPr>
          </a:p>
        </p:txBody>
      </p:sp>
      <p:sp>
        <p:nvSpPr>
          <p:cNvPr id="18" name="TextBox 17">
            <a:extLst>
              <a:ext uri="{FF2B5EF4-FFF2-40B4-BE49-F238E27FC236}">
                <a16:creationId xmlns:a16="http://schemas.microsoft.com/office/drawing/2014/main" id="{9A8D3731-A1CD-43F9-A457-A2331DD11AB2}"/>
              </a:ext>
            </a:extLst>
          </p:cNvPr>
          <p:cNvSpPr txBox="1"/>
          <p:nvPr/>
        </p:nvSpPr>
        <p:spPr>
          <a:xfrm>
            <a:off x="8521590" y="721303"/>
            <a:ext cx="3061126" cy="830997"/>
          </a:xfrm>
          <a:prstGeom prst="rect">
            <a:avLst/>
          </a:prstGeom>
          <a:noFill/>
        </p:spPr>
        <p:txBody>
          <a:bodyPr wrap="square" rtlCol="0" anchor="ctr">
            <a:spAutoFit/>
          </a:bodyPr>
          <a:lstStyle/>
          <a:p>
            <a:pPr algn="r"/>
            <a:r>
              <a:rPr lang="en-GB" altLang="ko-KR" sz="2400" dirty="0">
                <a:solidFill>
                  <a:schemeClr val="bg1"/>
                </a:solidFill>
                <a:cs typeface="Arial" pitchFamily="34" charset="0"/>
              </a:rPr>
              <a:t>L</a:t>
            </a:r>
            <a:r>
              <a:rPr lang="en-US" altLang="ko-KR" sz="2400" dirty="0">
                <a:solidFill>
                  <a:schemeClr val="bg1"/>
                </a:solidFill>
                <a:cs typeface="Arial" pitchFamily="34" charset="0"/>
              </a:rPr>
              <a:t>OREM IPSUM</a:t>
            </a:r>
          </a:p>
          <a:p>
            <a:pPr algn="r"/>
            <a:r>
              <a:rPr lang="en-US" altLang="ko-KR" sz="2400" dirty="0">
                <a:solidFill>
                  <a:schemeClr val="bg1"/>
                </a:solidFill>
                <a:cs typeface="Arial" pitchFamily="34" charset="0"/>
              </a:rPr>
              <a:t>DOLOR SIT AMET, </a:t>
            </a:r>
            <a:endParaRPr lang="ko-KR" altLang="en-US" sz="2400" dirty="0">
              <a:solidFill>
                <a:schemeClr val="bg1"/>
              </a:solidFill>
              <a:cs typeface="Arial" pitchFamily="34" charset="0"/>
            </a:endParaRPr>
          </a:p>
        </p:txBody>
      </p:sp>
      <p:sp>
        <p:nvSpPr>
          <p:cNvPr id="19" name="TextBox 18">
            <a:extLst>
              <a:ext uri="{FF2B5EF4-FFF2-40B4-BE49-F238E27FC236}">
                <a16:creationId xmlns:a16="http://schemas.microsoft.com/office/drawing/2014/main" id="{68693CE9-D33B-4C72-8966-E72BE5ED5F80}"/>
              </a:ext>
            </a:extLst>
          </p:cNvPr>
          <p:cNvSpPr txBox="1"/>
          <p:nvPr/>
        </p:nvSpPr>
        <p:spPr>
          <a:xfrm>
            <a:off x="9026286" y="1936283"/>
            <a:ext cx="2552576" cy="738664"/>
          </a:xfrm>
          <a:prstGeom prst="rect">
            <a:avLst/>
          </a:prstGeom>
          <a:noFill/>
        </p:spPr>
        <p:txBody>
          <a:bodyPr wrap="square" rtlCol="0" anchor="ctr">
            <a:spAutoFit/>
          </a:bodyPr>
          <a:lstStyle/>
          <a:p>
            <a:pPr algn="r"/>
            <a:r>
              <a:rPr lang="en-GB" altLang="ko-KR" sz="1400" b="1" dirty="0">
                <a:solidFill>
                  <a:schemeClr val="bg1"/>
                </a:solidFill>
                <a:cs typeface="Arial" pitchFamily="34" charset="0"/>
              </a:rPr>
              <a:t>ALLPPT </a:t>
            </a:r>
            <a:r>
              <a:rPr lang="en-GB" altLang="ko-KR" sz="1400" dirty="0">
                <a:solidFill>
                  <a:schemeClr val="bg1"/>
                </a:solidFill>
                <a:cs typeface="Arial" pitchFamily="34" charset="0"/>
              </a:rPr>
              <a:t>Layout </a:t>
            </a:r>
          </a:p>
          <a:p>
            <a:pPr algn="r"/>
            <a:r>
              <a:rPr lang="en-GB" altLang="ko-KR" sz="1400" dirty="0">
                <a:solidFill>
                  <a:schemeClr val="bg1"/>
                </a:solidFill>
                <a:cs typeface="Arial" pitchFamily="34" charset="0"/>
              </a:rPr>
              <a:t>Clean </a:t>
            </a:r>
            <a:r>
              <a:rPr lang="en-GB" altLang="ko-KR" sz="1400" b="1" dirty="0">
                <a:solidFill>
                  <a:schemeClr val="bg1"/>
                </a:solidFill>
                <a:cs typeface="Arial" pitchFamily="34" charset="0"/>
              </a:rPr>
              <a:t>Text Slide </a:t>
            </a:r>
            <a:r>
              <a:rPr lang="en-GB" altLang="ko-KR" sz="1400" dirty="0">
                <a:solidFill>
                  <a:schemeClr val="bg1"/>
                </a:solidFill>
                <a:cs typeface="Arial" pitchFamily="34" charset="0"/>
              </a:rPr>
              <a:t>for your Presentation</a:t>
            </a:r>
            <a:endParaRPr lang="ko-KR" altLang="en-US" sz="1400" dirty="0">
              <a:solidFill>
                <a:schemeClr val="bg1"/>
              </a:solidFill>
              <a:cs typeface="Arial" pitchFamily="34" charset="0"/>
            </a:endParaRPr>
          </a:p>
        </p:txBody>
      </p:sp>
    </p:spTree>
    <p:extLst>
      <p:ext uri="{BB962C8B-B14F-4D97-AF65-F5344CB8AC3E}">
        <p14:creationId xmlns:p14="http://schemas.microsoft.com/office/powerpoint/2010/main" val="68981663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rame 6">
            <a:extLst>
              <a:ext uri="{FF2B5EF4-FFF2-40B4-BE49-F238E27FC236}">
                <a16:creationId xmlns:a16="http://schemas.microsoft.com/office/drawing/2014/main" id="{8B7A2893-9BCA-436F-8183-79AE4376B6A4}"/>
              </a:ext>
            </a:extLst>
          </p:cNvPr>
          <p:cNvSpPr/>
          <p:nvPr/>
        </p:nvSpPr>
        <p:spPr>
          <a:xfrm>
            <a:off x="2516778" y="2105297"/>
            <a:ext cx="7158445" cy="2647406"/>
          </a:xfrm>
          <a:prstGeom prst="frame">
            <a:avLst>
              <a:gd name="adj1" fmla="val 2631"/>
            </a:avLst>
          </a:prstGeom>
          <a:solidFill>
            <a:schemeClr val="bg1"/>
          </a:solidFill>
          <a:ln>
            <a:no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8" name="Group 7">
            <a:extLst>
              <a:ext uri="{FF2B5EF4-FFF2-40B4-BE49-F238E27FC236}">
                <a16:creationId xmlns:a16="http://schemas.microsoft.com/office/drawing/2014/main" id="{EF2937C9-B632-4D3F-B8E8-95938878A8B7}"/>
              </a:ext>
            </a:extLst>
          </p:cNvPr>
          <p:cNvGrpSpPr/>
          <p:nvPr/>
        </p:nvGrpSpPr>
        <p:grpSpPr>
          <a:xfrm>
            <a:off x="4898070" y="2738511"/>
            <a:ext cx="4777152" cy="1261859"/>
            <a:chOff x="6685635" y="2630483"/>
            <a:chExt cx="4777152" cy="1261859"/>
          </a:xfrm>
        </p:grpSpPr>
        <p:sp>
          <p:nvSpPr>
            <p:cNvPr id="9" name="TextBox 8">
              <a:extLst>
                <a:ext uri="{FF2B5EF4-FFF2-40B4-BE49-F238E27FC236}">
                  <a16:creationId xmlns:a16="http://schemas.microsoft.com/office/drawing/2014/main" id="{D205C176-8719-4D33-9847-3AEE0D3582B4}"/>
                </a:ext>
              </a:extLst>
            </p:cNvPr>
            <p:cNvSpPr txBox="1"/>
            <p:nvPr/>
          </p:nvSpPr>
          <p:spPr>
            <a:xfrm>
              <a:off x="6685635" y="2630483"/>
              <a:ext cx="4777152" cy="923330"/>
            </a:xfrm>
            <a:prstGeom prst="rect">
              <a:avLst/>
            </a:prstGeom>
            <a:noFill/>
          </p:spPr>
          <p:txBody>
            <a:bodyPr wrap="square" rtlCol="0" anchor="ctr">
              <a:spAutoFit/>
            </a:bodyPr>
            <a:lstStyle/>
            <a:p>
              <a:r>
                <a:rPr lang="en-US" altLang="ko-KR" sz="5400" dirty="0">
                  <a:solidFill>
                    <a:schemeClr val="bg1"/>
                  </a:solidFill>
                  <a:cs typeface="Arial" pitchFamily="34" charset="0"/>
                </a:rPr>
                <a:t>THANK YOU</a:t>
              </a:r>
              <a:endParaRPr lang="ko-KR" altLang="en-US" sz="5400" dirty="0">
                <a:solidFill>
                  <a:schemeClr val="bg1"/>
                </a:solidFill>
                <a:cs typeface="Arial" pitchFamily="34" charset="0"/>
              </a:endParaRPr>
            </a:p>
          </p:txBody>
        </p:sp>
        <p:sp>
          <p:nvSpPr>
            <p:cNvPr id="10" name="TextBox 9">
              <a:extLst>
                <a:ext uri="{FF2B5EF4-FFF2-40B4-BE49-F238E27FC236}">
                  <a16:creationId xmlns:a16="http://schemas.microsoft.com/office/drawing/2014/main" id="{425887CC-0360-4EB3-9FD8-0C79FFB8D3CF}"/>
                </a:ext>
              </a:extLst>
            </p:cNvPr>
            <p:cNvSpPr txBox="1"/>
            <p:nvPr/>
          </p:nvSpPr>
          <p:spPr>
            <a:xfrm>
              <a:off x="6685691" y="3512686"/>
              <a:ext cx="4777096" cy="379656"/>
            </a:xfrm>
            <a:prstGeom prst="rect">
              <a:avLst/>
            </a:prstGeom>
            <a:noFill/>
          </p:spPr>
          <p:txBody>
            <a:bodyPr wrap="square" rtlCol="0" anchor="ctr">
              <a:spAutoFit/>
            </a:bodyPr>
            <a:lstStyle/>
            <a:p>
              <a:r>
                <a:rPr lang="en-US" altLang="ko-KR" sz="1867" dirty="0">
                  <a:solidFill>
                    <a:schemeClr val="bg1"/>
                  </a:solidFill>
                  <a:cs typeface="Arial" pitchFamily="34" charset="0"/>
                </a:rPr>
                <a:t>Insert the Subtitle of Your Presentation</a:t>
              </a:r>
              <a:endParaRPr lang="ko-KR" altLang="en-US" sz="1867" dirty="0">
                <a:solidFill>
                  <a:schemeClr val="bg1"/>
                </a:solidFill>
                <a:cs typeface="Arial" pitchFamily="34" charset="0"/>
              </a:endParaRPr>
            </a:p>
          </p:txBody>
        </p:sp>
      </p:grpSp>
      <p:pic>
        <p:nvPicPr>
          <p:cNvPr id="11" name="Picture 10">
            <a:extLst>
              <a:ext uri="{FF2B5EF4-FFF2-40B4-BE49-F238E27FC236}">
                <a16:creationId xmlns:a16="http://schemas.microsoft.com/office/drawing/2014/main" id="{138A169A-5D7F-44A5-917C-9C11C9834E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10618" y="2576545"/>
            <a:ext cx="1162438" cy="1704910"/>
          </a:xfrm>
          <a:prstGeom prst="rect">
            <a:avLst/>
          </a:prstGeom>
        </p:spPr>
      </p:pic>
    </p:spTree>
    <p:extLst>
      <p:ext uri="{BB962C8B-B14F-4D97-AF65-F5344CB8AC3E}">
        <p14:creationId xmlns:p14="http://schemas.microsoft.com/office/powerpoint/2010/main" val="82165651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F009C79-8591-4A58-A9F5-FA2E249DFF61}"/>
              </a:ext>
            </a:extLst>
          </p:cNvPr>
          <p:cNvSpPr>
            <a:spLocks noGrp="1"/>
          </p:cNvSpPr>
          <p:nvPr>
            <p:ph type="body" sz="quarter" idx="10"/>
          </p:nvPr>
        </p:nvSpPr>
        <p:spPr/>
        <p:txBody>
          <a:bodyPr/>
          <a:lstStyle/>
          <a:p>
            <a:r>
              <a:rPr lang="en-US" dirty="0"/>
              <a:t>Fully Editable Shapes</a:t>
            </a:r>
          </a:p>
        </p:txBody>
      </p:sp>
      <p:grpSp>
        <p:nvGrpSpPr>
          <p:cNvPr id="3" name="Group 2">
            <a:extLst>
              <a:ext uri="{FF2B5EF4-FFF2-40B4-BE49-F238E27FC236}">
                <a16:creationId xmlns:a16="http://schemas.microsoft.com/office/drawing/2014/main" id="{F82A2D2C-7789-4A0D-B524-62CED8E4DBB0}"/>
              </a:ext>
            </a:extLst>
          </p:cNvPr>
          <p:cNvGrpSpPr/>
          <p:nvPr/>
        </p:nvGrpSpPr>
        <p:grpSpPr>
          <a:xfrm>
            <a:off x="161580" y="1193630"/>
            <a:ext cx="3336427" cy="2261435"/>
            <a:chOff x="8575466" y="4002385"/>
            <a:chExt cx="4090559" cy="2772587"/>
          </a:xfrm>
        </p:grpSpPr>
        <p:sp>
          <p:nvSpPr>
            <p:cNvPr id="4" name="Freeform: Shape 3">
              <a:extLst>
                <a:ext uri="{FF2B5EF4-FFF2-40B4-BE49-F238E27FC236}">
                  <a16:creationId xmlns:a16="http://schemas.microsoft.com/office/drawing/2014/main" id="{F511FD3C-8BDA-422D-853B-D2FBA5495CBA}"/>
                </a:ext>
              </a:extLst>
            </p:cNvPr>
            <p:cNvSpPr/>
            <p:nvPr/>
          </p:nvSpPr>
          <p:spPr>
            <a:xfrm>
              <a:off x="8575466" y="4961086"/>
              <a:ext cx="1743368" cy="1813886"/>
            </a:xfrm>
            <a:custGeom>
              <a:avLst/>
              <a:gdLst>
                <a:gd name="connsiteX0" fmla="*/ 1569189 w 1743367"/>
                <a:gd name="connsiteY0" fmla="*/ 1800667 h 1813886"/>
                <a:gd name="connsiteX1" fmla="*/ 1568014 w 1743367"/>
                <a:gd name="connsiteY1" fmla="*/ 1801842 h 1813886"/>
                <a:gd name="connsiteX2" fmla="*/ 1413265 w 1743367"/>
                <a:gd name="connsiteY2" fmla="*/ 1809677 h 1813886"/>
                <a:gd name="connsiteX3" fmla="*/ 1019146 w 1743367"/>
                <a:gd name="connsiteY3" fmla="*/ 1807718 h 1813886"/>
                <a:gd name="connsiteX4" fmla="*/ 959989 w 1743367"/>
                <a:gd name="connsiteY4" fmla="*/ 1806935 h 1813886"/>
                <a:gd name="connsiteX5" fmla="*/ 964691 w 1743367"/>
                <a:gd name="connsiteY5" fmla="*/ 1694889 h 1813886"/>
                <a:gd name="connsiteX6" fmla="*/ 820912 w 1743367"/>
                <a:gd name="connsiteY6" fmla="*/ 1613793 h 1813886"/>
                <a:gd name="connsiteX7" fmla="*/ 395452 w 1743367"/>
                <a:gd name="connsiteY7" fmla="*/ 1453168 h 1813886"/>
                <a:gd name="connsiteX8" fmla="*/ 390359 w 1743367"/>
                <a:gd name="connsiteY8" fmla="*/ 1451601 h 1813886"/>
                <a:gd name="connsiteX9" fmla="*/ 196042 w 1743367"/>
                <a:gd name="connsiteY9" fmla="*/ 1350133 h 1813886"/>
                <a:gd name="connsiteX10" fmla="*/ 51871 w 1743367"/>
                <a:gd name="connsiteY10" fmla="*/ 1191859 h 1813886"/>
                <a:gd name="connsiteX11" fmla="*/ 6034 w 1743367"/>
                <a:gd name="connsiteY11" fmla="*/ 1120557 h 1813886"/>
                <a:gd name="connsiteX12" fmla="*/ 107502 w 1743367"/>
                <a:gd name="connsiteY12" fmla="*/ 827515 h 1813886"/>
                <a:gd name="connsiteX13" fmla="*/ 401720 w 1743367"/>
                <a:gd name="connsiteY13" fmla="*/ 469830 h 1813886"/>
                <a:gd name="connsiteX14" fmla="*/ 805241 w 1743367"/>
                <a:gd name="connsiteY14" fmla="*/ 8328 h 1813886"/>
                <a:gd name="connsiteX15" fmla="*/ 830314 w 1743367"/>
                <a:gd name="connsiteY15" fmla="*/ 8719 h 1813886"/>
                <a:gd name="connsiteX16" fmla="*/ 952546 w 1743367"/>
                <a:gd name="connsiteY16" fmla="*/ 125466 h 1813886"/>
                <a:gd name="connsiteX17" fmla="*/ 1092799 w 1743367"/>
                <a:gd name="connsiteY17" fmla="*/ 242605 h 1813886"/>
                <a:gd name="connsiteX18" fmla="*/ 1126099 w 1743367"/>
                <a:gd name="connsiteY18" fmla="*/ 282957 h 1813886"/>
                <a:gd name="connsiteX19" fmla="*/ 979578 w 1743367"/>
                <a:gd name="connsiteY19" fmla="*/ 589711 h 1813886"/>
                <a:gd name="connsiteX20" fmla="*/ 869883 w 1743367"/>
                <a:gd name="connsiteY20" fmla="*/ 706067 h 1813886"/>
                <a:gd name="connsiteX21" fmla="*/ 790354 w 1743367"/>
                <a:gd name="connsiteY21" fmla="*/ 860423 h 1813886"/>
                <a:gd name="connsiteX22" fmla="*/ 797406 w 1743367"/>
                <a:gd name="connsiteY22" fmla="*/ 874527 h 1813886"/>
                <a:gd name="connsiteX23" fmla="*/ 848727 w 1743367"/>
                <a:gd name="connsiteY23" fmla="*/ 846711 h 1813886"/>
                <a:gd name="connsiteX24" fmla="*/ 902791 w 1743367"/>
                <a:gd name="connsiteY24" fmla="*/ 688829 h 1813886"/>
                <a:gd name="connsiteX25" fmla="*/ 952154 w 1743367"/>
                <a:gd name="connsiteY25" fmla="*/ 665323 h 1813886"/>
                <a:gd name="connsiteX26" fmla="*/ 1325117 w 1743367"/>
                <a:gd name="connsiteY26" fmla="*/ 734666 h 1813886"/>
                <a:gd name="connsiteX27" fmla="*/ 1413265 w 1743367"/>
                <a:gd name="connsiteY27" fmla="*/ 771884 h 1813886"/>
                <a:gd name="connsiteX28" fmla="*/ 1421101 w 1743367"/>
                <a:gd name="connsiteY28" fmla="*/ 748769 h 1813886"/>
                <a:gd name="connsiteX29" fmla="*/ 1453225 w 1743367"/>
                <a:gd name="connsiteY29" fmla="*/ 714685 h 1813886"/>
                <a:gd name="connsiteX30" fmla="*/ 1633831 w 1743367"/>
                <a:gd name="connsiteY30" fmla="*/ 551710 h 1813886"/>
                <a:gd name="connsiteX31" fmla="*/ 1703174 w 1743367"/>
                <a:gd name="connsiteY31" fmla="*/ 509791 h 1813886"/>
                <a:gd name="connsiteX32" fmla="*/ 1711009 w 1743367"/>
                <a:gd name="connsiteY32" fmla="*/ 633981 h 1813886"/>
                <a:gd name="connsiteX33" fmla="*/ 1743917 w 1743367"/>
                <a:gd name="connsiteY33" fmla="*/ 795782 h 1813886"/>
                <a:gd name="connsiteX34" fmla="*/ 1721978 w 1743367"/>
                <a:gd name="connsiteY34" fmla="*/ 957973 h 1813886"/>
                <a:gd name="connsiteX35" fmla="*/ 1660862 w 1743367"/>
                <a:gd name="connsiteY35" fmla="*/ 1311348 h 1813886"/>
                <a:gd name="connsiteX36" fmla="*/ 1618552 w 1743367"/>
                <a:gd name="connsiteY36" fmla="*/ 1567565 h 1813886"/>
                <a:gd name="connsiteX37" fmla="*/ 1597396 w 1743367"/>
                <a:gd name="connsiteY37" fmla="*/ 1695673 h 1813886"/>
                <a:gd name="connsiteX38" fmla="*/ 1569189 w 1743367"/>
                <a:gd name="connsiteY38" fmla="*/ 1800667 h 1813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743367" h="1813886">
                  <a:moveTo>
                    <a:pt x="1569189" y="1800667"/>
                  </a:moveTo>
                  <a:cubicBezTo>
                    <a:pt x="1568797" y="1801058"/>
                    <a:pt x="1568405" y="1801450"/>
                    <a:pt x="1568014" y="1801842"/>
                  </a:cubicBezTo>
                  <a:cubicBezTo>
                    <a:pt x="1533146" y="1827307"/>
                    <a:pt x="1454009" y="1810461"/>
                    <a:pt x="1413265" y="1809677"/>
                  </a:cubicBezTo>
                  <a:cubicBezTo>
                    <a:pt x="1282023" y="1806935"/>
                    <a:pt x="1150389" y="1800275"/>
                    <a:pt x="1019146" y="1807718"/>
                  </a:cubicBezTo>
                  <a:cubicBezTo>
                    <a:pt x="1007002" y="1808502"/>
                    <a:pt x="969784" y="1817121"/>
                    <a:pt x="959989" y="1806935"/>
                  </a:cubicBezTo>
                  <a:cubicBezTo>
                    <a:pt x="934133" y="1778336"/>
                    <a:pt x="963515" y="1727406"/>
                    <a:pt x="964691" y="1694889"/>
                  </a:cubicBezTo>
                  <a:cubicBezTo>
                    <a:pt x="966650" y="1644351"/>
                    <a:pt x="861264" y="1629072"/>
                    <a:pt x="820912" y="1613793"/>
                  </a:cubicBezTo>
                  <a:cubicBezTo>
                    <a:pt x="679484" y="1562472"/>
                    <a:pt x="539622" y="1495871"/>
                    <a:pt x="395452" y="1453168"/>
                  </a:cubicBezTo>
                  <a:cubicBezTo>
                    <a:pt x="393885" y="1452777"/>
                    <a:pt x="392318" y="1451993"/>
                    <a:pt x="390359" y="1451601"/>
                  </a:cubicBezTo>
                  <a:cubicBezTo>
                    <a:pt x="326501" y="1424177"/>
                    <a:pt x="253240" y="1392053"/>
                    <a:pt x="196042" y="1350133"/>
                  </a:cubicBezTo>
                  <a:cubicBezTo>
                    <a:pt x="138844" y="1308214"/>
                    <a:pt x="94574" y="1247490"/>
                    <a:pt x="51871" y="1191859"/>
                  </a:cubicBezTo>
                  <a:cubicBezTo>
                    <a:pt x="34633" y="1169136"/>
                    <a:pt x="13478" y="1148373"/>
                    <a:pt x="6034" y="1120557"/>
                  </a:cubicBezTo>
                  <a:cubicBezTo>
                    <a:pt x="-21389" y="1016739"/>
                    <a:pt x="50304" y="907827"/>
                    <a:pt x="107502" y="827515"/>
                  </a:cubicBezTo>
                  <a:cubicBezTo>
                    <a:pt x="196825" y="701757"/>
                    <a:pt x="301819" y="587361"/>
                    <a:pt x="401720" y="469830"/>
                  </a:cubicBezTo>
                  <a:cubicBezTo>
                    <a:pt x="534529" y="313907"/>
                    <a:pt x="667339" y="158767"/>
                    <a:pt x="805241" y="8328"/>
                  </a:cubicBezTo>
                  <a:cubicBezTo>
                    <a:pt x="815819" y="-3034"/>
                    <a:pt x="820128" y="-2642"/>
                    <a:pt x="830314" y="8719"/>
                  </a:cubicBezTo>
                  <a:cubicBezTo>
                    <a:pt x="858130" y="58474"/>
                    <a:pt x="908668" y="91382"/>
                    <a:pt x="952546" y="125466"/>
                  </a:cubicBezTo>
                  <a:cubicBezTo>
                    <a:pt x="1000733" y="162684"/>
                    <a:pt x="1046962" y="202645"/>
                    <a:pt x="1092799" y="242605"/>
                  </a:cubicBezTo>
                  <a:cubicBezTo>
                    <a:pt x="1110820" y="258276"/>
                    <a:pt x="1146471" y="244956"/>
                    <a:pt x="1126099" y="282957"/>
                  </a:cubicBezTo>
                  <a:cubicBezTo>
                    <a:pt x="1073210" y="383250"/>
                    <a:pt x="1027374" y="487068"/>
                    <a:pt x="979578" y="589711"/>
                  </a:cubicBezTo>
                  <a:cubicBezTo>
                    <a:pt x="956072" y="639858"/>
                    <a:pt x="902791" y="662972"/>
                    <a:pt x="869883" y="706067"/>
                  </a:cubicBezTo>
                  <a:cubicBezTo>
                    <a:pt x="834624" y="752295"/>
                    <a:pt x="815819" y="808710"/>
                    <a:pt x="790354" y="860423"/>
                  </a:cubicBezTo>
                  <a:cubicBezTo>
                    <a:pt x="785261" y="871001"/>
                    <a:pt x="786436" y="872960"/>
                    <a:pt x="797406" y="874527"/>
                  </a:cubicBezTo>
                  <a:cubicBezTo>
                    <a:pt x="824829" y="879228"/>
                    <a:pt x="838150" y="872960"/>
                    <a:pt x="848727" y="846711"/>
                  </a:cubicBezTo>
                  <a:cubicBezTo>
                    <a:pt x="868708" y="796565"/>
                    <a:pt x="876151" y="735057"/>
                    <a:pt x="902791" y="688829"/>
                  </a:cubicBezTo>
                  <a:cubicBezTo>
                    <a:pt x="913761" y="670024"/>
                    <a:pt x="930607" y="662972"/>
                    <a:pt x="952154" y="665323"/>
                  </a:cubicBezTo>
                  <a:cubicBezTo>
                    <a:pt x="1077520" y="680602"/>
                    <a:pt x="1202102" y="706850"/>
                    <a:pt x="1325117" y="734666"/>
                  </a:cubicBezTo>
                  <a:cubicBezTo>
                    <a:pt x="1337654" y="737408"/>
                    <a:pt x="1408956" y="774626"/>
                    <a:pt x="1413265" y="771884"/>
                  </a:cubicBezTo>
                  <a:cubicBezTo>
                    <a:pt x="1418750" y="768749"/>
                    <a:pt x="1417575" y="755038"/>
                    <a:pt x="1421101" y="748769"/>
                  </a:cubicBezTo>
                  <a:cubicBezTo>
                    <a:pt x="1428544" y="735449"/>
                    <a:pt x="1442648" y="725263"/>
                    <a:pt x="1453225" y="714685"/>
                  </a:cubicBezTo>
                  <a:cubicBezTo>
                    <a:pt x="1511207" y="657487"/>
                    <a:pt x="1575457" y="608125"/>
                    <a:pt x="1633831" y="551710"/>
                  </a:cubicBezTo>
                  <a:cubicBezTo>
                    <a:pt x="1641666" y="544266"/>
                    <a:pt x="1694163" y="486676"/>
                    <a:pt x="1703174" y="509791"/>
                  </a:cubicBezTo>
                  <a:cubicBezTo>
                    <a:pt x="1716885" y="544658"/>
                    <a:pt x="1704741" y="596371"/>
                    <a:pt x="1711009" y="633981"/>
                  </a:cubicBezTo>
                  <a:cubicBezTo>
                    <a:pt x="1720019" y="688045"/>
                    <a:pt x="1738433" y="740934"/>
                    <a:pt x="1743917" y="795782"/>
                  </a:cubicBezTo>
                  <a:cubicBezTo>
                    <a:pt x="1749402" y="848670"/>
                    <a:pt x="1730989" y="905868"/>
                    <a:pt x="1721978" y="957973"/>
                  </a:cubicBezTo>
                  <a:cubicBezTo>
                    <a:pt x="1701606" y="1075896"/>
                    <a:pt x="1681234" y="1193426"/>
                    <a:pt x="1660862" y="1311348"/>
                  </a:cubicBezTo>
                  <a:cubicBezTo>
                    <a:pt x="1646367" y="1396754"/>
                    <a:pt x="1632655" y="1482159"/>
                    <a:pt x="1618552" y="1567565"/>
                  </a:cubicBezTo>
                  <a:cubicBezTo>
                    <a:pt x="1611500" y="1610267"/>
                    <a:pt x="1604448" y="1652970"/>
                    <a:pt x="1597396" y="1695673"/>
                  </a:cubicBezTo>
                  <a:cubicBezTo>
                    <a:pt x="1593478" y="1723097"/>
                    <a:pt x="1593478" y="1779903"/>
                    <a:pt x="1569189" y="1800667"/>
                  </a:cubicBezTo>
                  <a:close/>
                </a:path>
              </a:pathLst>
            </a:custGeom>
            <a:solidFill>
              <a:srgbClr val="000000"/>
            </a:solidFill>
            <a:ln w="3910" cap="flat">
              <a:noFill/>
              <a:prstDash val="solid"/>
              <a:miter/>
            </a:ln>
          </p:spPr>
          <p:txBody>
            <a:bodyPr rtlCol="0" anchor="ctr"/>
            <a:lstStyle/>
            <a:p>
              <a:endParaRPr lang="en-US"/>
            </a:p>
          </p:txBody>
        </p:sp>
        <p:sp>
          <p:nvSpPr>
            <p:cNvPr id="5" name="Freeform: Shape 4">
              <a:extLst>
                <a:ext uri="{FF2B5EF4-FFF2-40B4-BE49-F238E27FC236}">
                  <a16:creationId xmlns:a16="http://schemas.microsoft.com/office/drawing/2014/main" id="{E2613FA5-9C84-44B3-ABCF-1A16F9867D1B}"/>
                </a:ext>
              </a:extLst>
            </p:cNvPr>
            <p:cNvSpPr/>
            <p:nvPr/>
          </p:nvSpPr>
          <p:spPr>
            <a:xfrm>
              <a:off x="10946163" y="4998447"/>
              <a:ext cx="1719862" cy="1770792"/>
            </a:xfrm>
            <a:custGeom>
              <a:avLst/>
              <a:gdLst>
                <a:gd name="connsiteX0" fmla="*/ 782411 w 1719861"/>
                <a:gd name="connsiteY0" fmla="*/ 1769183 h 1770791"/>
                <a:gd name="connsiteX1" fmla="*/ 707191 w 1719861"/>
                <a:gd name="connsiteY1" fmla="*/ 1769574 h 1770791"/>
                <a:gd name="connsiteX2" fmla="*/ 622961 w 1719861"/>
                <a:gd name="connsiteY2" fmla="*/ 1769574 h 1770791"/>
                <a:gd name="connsiteX3" fmla="*/ 292309 w 1719861"/>
                <a:gd name="connsiteY3" fmla="*/ 1769574 h 1770791"/>
                <a:gd name="connsiteX4" fmla="*/ 283690 w 1719861"/>
                <a:gd name="connsiteY4" fmla="*/ 1751553 h 1770791"/>
                <a:gd name="connsiteX5" fmla="*/ 215130 w 1719861"/>
                <a:gd name="connsiteY5" fmla="*/ 1500821 h 1770791"/>
                <a:gd name="connsiteX6" fmla="*/ 35309 w 1719861"/>
                <a:gd name="connsiteY6" fmla="*/ 852445 h 1770791"/>
                <a:gd name="connsiteX7" fmla="*/ 4751 w 1719861"/>
                <a:gd name="connsiteY7" fmla="*/ 753720 h 1770791"/>
                <a:gd name="connsiteX8" fmla="*/ 50 w 1719861"/>
                <a:gd name="connsiteY8" fmla="*/ 725904 h 1770791"/>
                <a:gd name="connsiteX9" fmla="*/ 50 w 1719861"/>
                <a:gd name="connsiteY9" fmla="*/ 482224 h 1770791"/>
                <a:gd name="connsiteX10" fmla="*/ 1617 w 1719861"/>
                <a:gd name="connsiteY10" fmla="*/ 467337 h 1770791"/>
                <a:gd name="connsiteX11" fmla="*/ 15329 w 1719861"/>
                <a:gd name="connsiteY11" fmla="*/ 466945 h 1770791"/>
                <a:gd name="connsiteX12" fmla="*/ 34525 w 1719861"/>
                <a:gd name="connsiteY12" fmla="*/ 484183 h 1770791"/>
                <a:gd name="connsiteX13" fmla="*/ 158324 w 1719861"/>
                <a:gd name="connsiteY13" fmla="*/ 602497 h 1770791"/>
                <a:gd name="connsiteX14" fmla="*/ 184181 w 1719861"/>
                <a:gd name="connsiteY14" fmla="*/ 631488 h 1770791"/>
                <a:gd name="connsiteX15" fmla="*/ 214739 w 1719861"/>
                <a:gd name="connsiteY15" fmla="*/ 624828 h 1770791"/>
                <a:gd name="connsiteX16" fmla="*/ 316598 w 1719861"/>
                <a:gd name="connsiteY16" fmla="*/ 603281 h 1770791"/>
                <a:gd name="connsiteX17" fmla="*/ 494461 w 1719861"/>
                <a:gd name="connsiteY17" fmla="*/ 579383 h 1770791"/>
                <a:gd name="connsiteX18" fmla="*/ 634714 w 1719861"/>
                <a:gd name="connsiteY18" fmla="*/ 540598 h 1770791"/>
                <a:gd name="connsiteX19" fmla="*/ 749894 w 1719861"/>
                <a:gd name="connsiteY19" fmla="*/ 584084 h 1770791"/>
                <a:gd name="connsiteX20" fmla="*/ 801215 w 1719861"/>
                <a:gd name="connsiteY20" fmla="*/ 721203 h 1770791"/>
                <a:gd name="connsiteX21" fmla="*/ 805525 w 1719861"/>
                <a:gd name="connsiteY21" fmla="*/ 738441 h 1770791"/>
                <a:gd name="connsiteX22" fmla="*/ 828247 w 1719861"/>
                <a:gd name="connsiteY22" fmla="*/ 761947 h 1770791"/>
                <a:gd name="connsiteX23" fmla="*/ 892106 w 1719861"/>
                <a:gd name="connsiteY23" fmla="*/ 799165 h 1770791"/>
                <a:gd name="connsiteX24" fmla="*/ 929715 w 1719861"/>
                <a:gd name="connsiteY24" fmla="*/ 808959 h 1770791"/>
                <a:gd name="connsiteX25" fmla="*/ 951654 w 1719861"/>
                <a:gd name="connsiteY25" fmla="*/ 800732 h 1770791"/>
                <a:gd name="connsiteX26" fmla="*/ 936375 w 1719861"/>
                <a:gd name="connsiteY26" fmla="*/ 781927 h 1770791"/>
                <a:gd name="connsiteX27" fmla="*/ 744801 w 1719861"/>
                <a:gd name="connsiteY27" fmla="*/ 493194 h 1770791"/>
                <a:gd name="connsiteX28" fmla="*/ 619043 w 1719861"/>
                <a:gd name="connsiteY28" fmla="*/ 278505 h 1770791"/>
                <a:gd name="connsiteX29" fmla="*/ 632363 w 1719861"/>
                <a:gd name="connsiteY29" fmla="*/ 248731 h 1770791"/>
                <a:gd name="connsiteX30" fmla="*/ 821196 w 1719861"/>
                <a:gd name="connsiteY30" fmla="*/ 168418 h 1770791"/>
                <a:gd name="connsiteX31" fmla="*/ 884270 w 1719861"/>
                <a:gd name="connsiteY31" fmla="*/ 53238 h 1770791"/>
                <a:gd name="connsiteX32" fmla="*/ 913261 w 1719861"/>
                <a:gd name="connsiteY32" fmla="*/ 9752 h 1770791"/>
                <a:gd name="connsiteX33" fmla="*/ 971634 w 1719861"/>
                <a:gd name="connsiteY33" fmla="*/ 64991 h 1770791"/>
                <a:gd name="connsiteX34" fmla="*/ 1198077 w 1719861"/>
                <a:gd name="connsiteY34" fmla="*/ 294567 h 1770791"/>
                <a:gd name="connsiteX35" fmla="*/ 1428828 w 1719861"/>
                <a:gd name="connsiteY35" fmla="*/ 554701 h 1770791"/>
                <a:gd name="connsiteX36" fmla="*/ 1704632 w 1719861"/>
                <a:gd name="connsiteY36" fmla="*/ 927665 h 1770791"/>
                <a:gd name="connsiteX37" fmla="*/ 1718736 w 1719861"/>
                <a:gd name="connsiteY37" fmla="*/ 1061649 h 1770791"/>
                <a:gd name="connsiteX38" fmla="*/ 1661930 w 1719861"/>
                <a:gd name="connsiteY38" fmla="*/ 1210521 h 1770791"/>
                <a:gd name="connsiteX39" fmla="*/ 1510707 w 1719861"/>
                <a:gd name="connsiteY39" fmla="*/ 1304545 h 1770791"/>
                <a:gd name="connsiteX40" fmla="*/ 1153807 w 1719861"/>
                <a:gd name="connsiteY40" fmla="*/ 1446366 h 1770791"/>
                <a:gd name="connsiteX41" fmla="*/ 968500 w 1719861"/>
                <a:gd name="connsiteY41" fmla="*/ 1505914 h 1770791"/>
                <a:gd name="connsiteX42" fmla="*/ 817670 w 1719861"/>
                <a:gd name="connsiteY42" fmla="*/ 1537256 h 1770791"/>
                <a:gd name="connsiteX43" fmla="*/ 791029 w 1719861"/>
                <a:gd name="connsiteY43" fmla="*/ 1627362 h 1770791"/>
                <a:gd name="connsiteX44" fmla="*/ 782411 w 1719861"/>
                <a:gd name="connsiteY44" fmla="*/ 1769183 h 1770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719861" h="1770791">
                  <a:moveTo>
                    <a:pt x="782411" y="1769183"/>
                  </a:moveTo>
                  <a:cubicBezTo>
                    <a:pt x="771441" y="1777801"/>
                    <a:pt x="721686" y="1769574"/>
                    <a:pt x="707191" y="1769574"/>
                  </a:cubicBezTo>
                  <a:cubicBezTo>
                    <a:pt x="678984" y="1769574"/>
                    <a:pt x="651168" y="1769574"/>
                    <a:pt x="622961" y="1769574"/>
                  </a:cubicBezTo>
                  <a:cubicBezTo>
                    <a:pt x="512874" y="1769574"/>
                    <a:pt x="402787" y="1769574"/>
                    <a:pt x="292309" y="1769574"/>
                  </a:cubicBezTo>
                  <a:cubicBezTo>
                    <a:pt x="286432" y="1764873"/>
                    <a:pt x="285257" y="1758213"/>
                    <a:pt x="283690" y="1751553"/>
                  </a:cubicBezTo>
                  <a:cubicBezTo>
                    <a:pt x="260575" y="1668106"/>
                    <a:pt x="238245" y="1584268"/>
                    <a:pt x="215130" y="1500821"/>
                  </a:cubicBezTo>
                  <a:cubicBezTo>
                    <a:pt x="155582" y="1284565"/>
                    <a:pt x="96816" y="1068309"/>
                    <a:pt x="35309" y="852445"/>
                  </a:cubicBezTo>
                  <a:cubicBezTo>
                    <a:pt x="25906" y="819145"/>
                    <a:pt x="16504" y="786236"/>
                    <a:pt x="4751" y="753720"/>
                  </a:cubicBezTo>
                  <a:cubicBezTo>
                    <a:pt x="1617" y="744709"/>
                    <a:pt x="-342" y="735306"/>
                    <a:pt x="50" y="725904"/>
                  </a:cubicBezTo>
                  <a:cubicBezTo>
                    <a:pt x="50" y="644808"/>
                    <a:pt x="50" y="563320"/>
                    <a:pt x="50" y="482224"/>
                  </a:cubicBezTo>
                  <a:cubicBezTo>
                    <a:pt x="50" y="477131"/>
                    <a:pt x="-342" y="472038"/>
                    <a:pt x="1617" y="467337"/>
                  </a:cubicBezTo>
                  <a:cubicBezTo>
                    <a:pt x="5926" y="459894"/>
                    <a:pt x="11019" y="463811"/>
                    <a:pt x="15329" y="466945"/>
                  </a:cubicBezTo>
                  <a:cubicBezTo>
                    <a:pt x="22380" y="472038"/>
                    <a:pt x="28649" y="477915"/>
                    <a:pt x="34525" y="484183"/>
                  </a:cubicBezTo>
                  <a:cubicBezTo>
                    <a:pt x="74877" y="524535"/>
                    <a:pt x="118364" y="561753"/>
                    <a:pt x="158324" y="602497"/>
                  </a:cubicBezTo>
                  <a:cubicBezTo>
                    <a:pt x="166159" y="610724"/>
                    <a:pt x="173995" y="626395"/>
                    <a:pt x="184181" y="631488"/>
                  </a:cubicBezTo>
                  <a:cubicBezTo>
                    <a:pt x="202986" y="640499"/>
                    <a:pt x="195542" y="633839"/>
                    <a:pt x="214739" y="624828"/>
                  </a:cubicBezTo>
                  <a:cubicBezTo>
                    <a:pt x="247255" y="609549"/>
                    <a:pt x="281731" y="608374"/>
                    <a:pt x="316598" y="603281"/>
                  </a:cubicBezTo>
                  <a:cubicBezTo>
                    <a:pt x="375755" y="595054"/>
                    <a:pt x="435304" y="587218"/>
                    <a:pt x="494461" y="579383"/>
                  </a:cubicBezTo>
                  <a:cubicBezTo>
                    <a:pt x="543040" y="572723"/>
                    <a:pt x="588485" y="555093"/>
                    <a:pt x="634714" y="540598"/>
                  </a:cubicBezTo>
                  <a:cubicBezTo>
                    <a:pt x="684468" y="524927"/>
                    <a:pt x="724037" y="536680"/>
                    <a:pt x="749894" y="584084"/>
                  </a:cubicBezTo>
                  <a:cubicBezTo>
                    <a:pt x="773792" y="627570"/>
                    <a:pt x="787503" y="674191"/>
                    <a:pt x="801215" y="721203"/>
                  </a:cubicBezTo>
                  <a:cubicBezTo>
                    <a:pt x="802782" y="726688"/>
                    <a:pt x="804350" y="732564"/>
                    <a:pt x="805525" y="738441"/>
                  </a:cubicBezTo>
                  <a:cubicBezTo>
                    <a:pt x="807875" y="751761"/>
                    <a:pt x="814927" y="758421"/>
                    <a:pt x="828247" y="761947"/>
                  </a:cubicBezTo>
                  <a:cubicBezTo>
                    <a:pt x="852929" y="768215"/>
                    <a:pt x="874868" y="780752"/>
                    <a:pt x="892106" y="799165"/>
                  </a:cubicBezTo>
                  <a:cubicBezTo>
                    <a:pt x="903467" y="811310"/>
                    <a:pt x="915220" y="813660"/>
                    <a:pt x="929715" y="808959"/>
                  </a:cubicBezTo>
                  <a:cubicBezTo>
                    <a:pt x="937551" y="806608"/>
                    <a:pt x="949696" y="807000"/>
                    <a:pt x="951654" y="800732"/>
                  </a:cubicBezTo>
                  <a:cubicBezTo>
                    <a:pt x="953613" y="792896"/>
                    <a:pt x="942644" y="787412"/>
                    <a:pt x="936375" y="781927"/>
                  </a:cubicBezTo>
                  <a:cubicBezTo>
                    <a:pt x="852537" y="709058"/>
                    <a:pt x="800824" y="587218"/>
                    <a:pt x="744801" y="493194"/>
                  </a:cubicBezTo>
                  <a:cubicBezTo>
                    <a:pt x="703273" y="423851"/>
                    <a:pt x="660179" y="349415"/>
                    <a:pt x="619043" y="278505"/>
                  </a:cubicBezTo>
                  <a:cubicBezTo>
                    <a:pt x="609249" y="261267"/>
                    <a:pt x="612775" y="253432"/>
                    <a:pt x="632363" y="248731"/>
                  </a:cubicBezTo>
                  <a:cubicBezTo>
                    <a:pt x="707975" y="252256"/>
                    <a:pt x="767523" y="216997"/>
                    <a:pt x="821196" y="168418"/>
                  </a:cubicBezTo>
                  <a:cubicBezTo>
                    <a:pt x="858022" y="135118"/>
                    <a:pt x="883095" y="104560"/>
                    <a:pt x="884270" y="53238"/>
                  </a:cubicBezTo>
                  <a:cubicBezTo>
                    <a:pt x="884662" y="36392"/>
                    <a:pt x="879177" y="-23157"/>
                    <a:pt x="913261" y="9752"/>
                  </a:cubicBezTo>
                  <a:cubicBezTo>
                    <a:pt x="932458" y="28165"/>
                    <a:pt x="952438" y="46186"/>
                    <a:pt x="971634" y="64991"/>
                  </a:cubicBezTo>
                  <a:cubicBezTo>
                    <a:pt x="1048029" y="140994"/>
                    <a:pt x="1124816" y="215822"/>
                    <a:pt x="1198077" y="294567"/>
                  </a:cubicBezTo>
                  <a:cubicBezTo>
                    <a:pt x="1277214" y="379189"/>
                    <a:pt x="1353608" y="466554"/>
                    <a:pt x="1428828" y="554701"/>
                  </a:cubicBezTo>
                  <a:cubicBezTo>
                    <a:pt x="1524811" y="667139"/>
                    <a:pt x="1643517" y="789371"/>
                    <a:pt x="1704632" y="927665"/>
                  </a:cubicBezTo>
                  <a:cubicBezTo>
                    <a:pt x="1723437" y="969976"/>
                    <a:pt x="1726180" y="1016204"/>
                    <a:pt x="1718736" y="1061649"/>
                  </a:cubicBezTo>
                  <a:cubicBezTo>
                    <a:pt x="1710117" y="1114146"/>
                    <a:pt x="1693663" y="1167427"/>
                    <a:pt x="1661930" y="1210521"/>
                  </a:cubicBezTo>
                  <a:cubicBezTo>
                    <a:pt x="1623537" y="1263018"/>
                    <a:pt x="1569081" y="1281823"/>
                    <a:pt x="1510707" y="1304545"/>
                  </a:cubicBezTo>
                  <a:cubicBezTo>
                    <a:pt x="1391610" y="1351166"/>
                    <a:pt x="1274079" y="1402487"/>
                    <a:pt x="1153807" y="1446366"/>
                  </a:cubicBezTo>
                  <a:cubicBezTo>
                    <a:pt x="1092691" y="1468696"/>
                    <a:pt x="1031183" y="1489068"/>
                    <a:pt x="968500" y="1505914"/>
                  </a:cubicBezTo>
                  <a:cubicBezTo>
                    <a:pt x="920705" y="1518843"/>
                    <a:pt x="862723" y="1516100"/>
                    <a:pt x="817670" y="1537256"/>
                  </a:cubicBezTo>
                  <a:cubicBezTo>
                    <a:pt x="786328" y="1552143"/>
                    <a:pt x="790638" y="1598763"/>
                    <a:pt x="791029" y="1627362"/>
                  </a:cubicBezTo>
                  <a:cubicBezTo>
                    <a:pt x="792205" y="1653219"/>
                    <a:pt x="802782" y="1752728"/>
                    <a:pt x="782411" y="1769183"/>
                  </a:cubicBezTo>
                  <a:close/>
                </a:path>
              </a:pathLst>
            </a:custGeom>
            <a:solidFill>
              <a:srgbClr val="000000"/>
            </a:solidFill>
            <a:ln w="3910" cap="flat">
              <a:noFill/>
              <a:prstDash val="solid"/>
              <a:miter/>
            </a:ln>
          </p:spPr>
          <p:txBody>
            <a:bodyPr rtlCol="0" anchor="ctr"/>
            <a:lstStyle/>
            <a:p>
              <a:endParaRPr lang="en-US" dirty="0"/>
            </a:p>
          </p:txBody>
        </p:sp>
        <p:sp>
          <p:nvSpPr>
            <p:cNvPr id="6" name="Freeform: Shape 5">
              <a:extLst>
                <a:ext uri="{FF2B5EF4-FFF2-40B4-BE49-F238E27FC236}">
                  <a16:creationId xmlns:a16="http://schemas.microsoft.com/office/drawing/2014/main" id="{1214E38F-4110-4E72-8939-C94F05278B85}"/>
                </a:ext>
              </a:extLst>
            </p:cNvPr>
            <p:cNvSpPr/>
            <p:nvPr/>
          </p:nvSpPr>
          <p:spPr>
            <a:xfrm>
              <a:off x="9396770" y="4836027"/>
              <a:ext cx="403521" cy="376097"/>
            </a:xfrm>
            <a:custGeom>
              <a:avLst/>
              <a:gdLst>
                <a:gd name="connsiteX0" fmla="*/ 391768 w 403521"/>
                <a:gd name="connsiteY0" fmla="*/ 180007 h 376097"/>
                <a:gd name="connsiteX1" fmla="*/ 399603 w 403521"/>
                <a:gd name="connsiteY1" fmla="*/ 190977 h 376097"/>
                <a:gd name="connsiteX2" fmla="*/ 401562 w 403521"/>
                <a:gd name="connsiteY2" fmla="*/ 207823 h 376097"/>
                <a:gd name="connsiteX3" fmla="*/ 388242 w 403521"/>
                <a:gd name="connsiteY3" fmla="*/ 225844 h 376097"/>
                <a:gd name="connsiteX4" fmla="*/ 295393 w 403521"/>
                <a:gd name="connsiteY4" fmla="*/ 370406 h 376097"/>
                <a:gd name="connsiteX5" fmla="*/ 273062 w 403521"/>
                <a:gd name="connsiteY5" fmla="*/ 372365 h 376097"/>
                <a:gd name="connsiteX6" fmla="*/ 0 w 403521"/>
                <a:gd name="connsiteY6" fmla="*/ 143573 h 376097"/>
                <a:gd name="connsiteX7" fmla="*/ 9011 w 403521"/>
                <a:gd name="connsiteY7" fmla="*/ 133387 h 376097"/>
                <a:gd name="connsiteX8" fmla="*/ 30166 w 403521"/>
                <a:gd name="connsiteY8" fmla="*/ 112231 h 376097"/>
                <a:gd name="connsiteX9" fmla="*/ 57982 w 403521"/>
                <a:gd name="connsiteY9" fmla="*/ 84807 h 376097"/>
                <a:gd name="connsiteX10" fmla="*/ 83838 w 403521"/>
                <a:gd name="connsiteY10" fmla="*/ 59734 h 376097"/>
                <a:gd name="connsiteX11" fmla="*/ 94024 w 403521"/>
                <a:gd name="connsiteY11" fmla="*/ 49157 h 376097"/>
                <a:gd name="connsiteX12" fmla="*/ 132809 w 403521"/>
                <a:gd name="connsiteY12" fmla="*/ 10763 h 376097"/>
                <a:gd name="connsiteX13" fmla="*/ 144171 w 403521"/>
                <a:gd name="connsiteY13" fmla="*/ 186 h 376097"/>
                <a:gd name="connsiteX14" fmla="*/ 162975 w 403521"/>
                <a:gd name="connsiteY14" fmla="*/ 6062 h 376097"/>
                <a:gd name="connsiteX15" fmla="*/ 172770 w 403521"/>
                <a:gd name="connsiteY15" fmla="*/ 8021 h 376097"/>
                <a:gd name="connsiteX16" fmla="*/ 187657 w 403521"/>
                <a:gd name="connsiteY16" fmla="*/ 14681 h 376097"/>
                <a:gd name="connsiteX17" fmla="*/ 197059 w 403521"/>
                <a:gd name="connsiteY17" fmla="*/ 18990 h 376097"/>
                <a:gd name="connsiteX18" fmla="*/ 230751 w 403521"/>
                <a:gd name="connsiteY18" fmla="*/ 35836 h 376097"/>
                <a:gd name="connsiteX19" fmla="*/ 239762 w 403521"/>
                <a:gd name="connsiteY19" fmla="*/ 41321 h 376097"/>
                <a:gd name="connsiteX20" fmla="*/ 250732 w 403521"/>
                <a:gd name="connsiteY20" fmla="*/ 47981 h 376097"/>
                <a:gd name="connsiteX21" fmla="*/ 275413 w 403521"/>
                <a:gd name="connsiteY21" fmla="*/ 62477 h 376097"/>
                <a:gd name="connsiteX22" fmla="*/ 323209 w 403521"/>
                <a:gd name="connsiteY22" fmla="*/ 99695 h 376097"/>
                <a:gd name="connsiteX23" fmla="*/ 386283 w 403521"/>
                <a:gd name="connsiteY23" fmla="*/ 170605 h 376097"/>
                <a:gd name="connsiteX24" fmla="*/ 391768 w 403521"/>
                <a:gd name="connsiteY24" fmla="*/ 180007 h 376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03521" h="376097">
                  <a:moveTo>
                    <a:pt x="391768" y="180007"/>
                  </a:moveTo>
                  <a:cubicBezTo>
                    <a:pt x="393335" y="184708"/>
                    <a:pt x="396078" y="188234"/>
                    <a:pt x="399603" y="190977"/>
                  </a:cubicBezTo>
                  <a:cubicBezTo>
                    <a:pt x="406263" y="195678"/>
                    <a:pt x="407439" y="201163"/>
                    <a:pt x="401562" y="207823"/>
                  </a:cubicBezTo>
                  <a:cubicBezTo>
                    <a:pt x="396861" y="213307"/>
                    <a:pt x="394510" y="221143"/>
                    <a:pt x="388242" y="225844"/>
                  </a:cubicBezTo>
                  <a:cubicBezTo>
                    <a:pt x="356509" y="273640"/>
                    <a:pt x="325167" y="321435"/>
                    <a:pt x="295393" y="370406"/>
                  </a:cubicBezTo>
                  <a:cubicBezTo>
                    <a:pt x="289125" y="384118"/>
                    <a:pt x="282073" y="379809"/>
                    <a:pt x="273062" y="372365"/>
                  </a:cubicBezTo>
                  <a:cubicBezTo>
                    <a:pt x="182172" y="295971"/>
                    <a:pt x="91282" y="219967"/>
                    <a:pt x="0" y="143573"/>
                  </a:cubicBezTo>
                  <a:cubicBezTo>
                    <a:pt x="3134" y="140047"/>
                    <a:pt x="5877" y="136913"/>
                    <a:pt x="9011" y="133387"/>
                  </a:cubicBezTo>
                  <a:cubicBezTo>
                    <a:pt x="16062" y="126335"/>
                    <a:pt x="23114" y="119283"/>
                    <a:pt x="30166" y="112231"/>
                  </a:cubicBezTo>
                  <a:cubicBezTo>
                    <a:pt x="37610" y="101262"/>
                    <a:pt x="46229" y="91468"/>
                    <a:pt x="57982" y="84807"/>
                  </a:cubicBezTo>
                  <a:cubicBezTo>
                    <a:pt x="66601" y="76580"/>
                    <a:pt x="75219" y="67961"/>
                    <a:pt x="83838" y="59734"/>
                  </a:cubicBezTo>
                  <a:cubicBezTo>
                    <a:pt x="86581" y="55425"/>
                    <a:pt x="89715" y="51507"/>
                    <a:pt x="94024" y="49157"/>
                  </a:cubicBezTo>
                  <a:cubicBezTo>
                    <a:pt x="108128" y="37404"/>
                    <a:pt x="121056" y="24475"/>
                    <a:pt x="132809" y="10763"/>
                  </a:cubicBezTo>
                  <a:cubicBezTo>
                    <a:pt x="134768" y="5279"/>
                    <a:pt x="139469" y="2928"/>
                    <a:pt x="144171" y="186"/>
                  </a:cubicBezTo>
                  <a:cubicBezTo>
                    <a:pt x="151614" y="-990"/>
                    <a:pt x="156707" y="3711"/>
                    <a:pt x="162975" y="6062"/>
                  </a:cubicBezTo>
                  <a:cubicBezTo>
                    <a:pt x="165718" y="8804"/>
                    <a:pt x="169636" y="7237"/>
                    <a:pt x="172770" y="8021"/>
                  </a:cubicBezTo>
                  <a:cubicBezTo>
                    <a:pt x="178646" y="8413"/>
                    <a:pt x="183347" y="11547"/>
                    <a:pt x="187657" y="14681"/>
                  </a:cubicBezTo>
                  <a:cubicBezTo>
                    <a:pt x="190399" y="17423"/>
                    <a:pt x="193533" y="18599"/>
                    <a:pt x="197059" y="18990"/>
                  </a:cubicBezTo>
                  <a:cubicBezTo>
                    <a:pt x="208812" y="23692"/>
                    <a:pt x="221349" y="26826"/>
                    <a:pt x="230751" y="35836"/>
                  </a:cubicBezTo>
                  <a:cubicBezTo>
                    <a:pt x="233102" y="38579"/>
                    <a:pt x="236236" y="40538"/>
                    <a:pt x="239762" y="41321"/>
                  </a:cubicBezTo>
                  <a:cubicBezTo>
                    <a:pt x="243680" y="42888"/>
                    <a:pt x="247206" y="45239"/>
                    <a:pt x="250732" y="47981"/>
                  </a:cubicBezTo>
                  <a:cubicBezTo>
                    <a:pt x="256608" y="56600"/>
                    <a:pt x="266402" y="58951"/>
                    <a:pt x="275413" y="62477"/>
                  </a:cubicBezTo>
                  <a:cubicBezTo>
                    <a:pt x="294610" y="70704"/>
                    <a:pt x="308713" y="85983"/>
                    <a:pt x="323209" y="99695"/>
                  </a:cubicBezTo>
                  <a:cubicBezTo>
                    <a:pt x="345931" y="121634"/>
                    <a:pt x="367478" y="144748"/>
                    <a:pt x="386283" y="170605"/>
                  </a:cubicBezTo>
                  <a:cubicBezTo>
                    <a:pt x="389026" y="173347"/>
                    <a:pt x="391768" y="176089"/>
                    <a:pt x="391768" y="180007"/>
                  </a:cubicBezTo>
                  <a:close/>
                </a:path>
              </a:pathLst>
            </a:custGeom>
            <a:solidFill>
              <a:srgbClr val="FEFEFE"/>
            </a:solidFill>
            <a:ln w="3910"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40270A4F-7C66-4402-BB62-AD29EC7FBB58}"/>
                </a:ext>
              </a:extLst>
            </p:cNvPr>
            <p:cNvSpPr/>
            <p:nvPr/>
          </p:nvSpPr>
          <p:spPr>
            <a:xfrm>
              <a:off x="11486047" y="4919699"/>
              <a:ext cx="348674" cy="329085"/>
            </a:xfrm>
            <a:custGeom>
              <a:avLst/>
              <a:gdLst>
                <a:gd name="connsiteX0" fmla="*/ 92479 w 348673"/>
                <a:gd name="connsiteY0" fmla="*/ 330221 h 329085"/>
                <a:gd name="connsiteX1" fmla="*/ 4331 w 348673"/>
                <a:gd name="connsiteY1" fmla="*/ 200154 h 329085"/>
                <a:gd name="connsiteX2" fmla="*/ 3939 w 348673"/>
                <a:gd name="connsiteY2" fmla="*/ 188401 h 329085"/>
                <a:gd name="connsiteX3" fmla="*/ 14125 w 348673"/>
                <a:gd name="connsiteY3" fmla="*/ 175081 h 329085"/>
                <a:gd name="connsiteX4" fmla="*/ 223721 w 348673"/>
                <a:gd name="connsiteY4" fmla="*/ 9363 h 329085"/>
                <a:gd name="connsiteX5" fmla="*/ 242526 w 348673"/>
                <a:gd name="connsiteY5" fmla="*/ 352 h 329085"/>
                <a:gd name="connsiteX6" fmla="*/ 333024 w 348673"/>
                <a:gd name="connsiteY6" fmla="*/ 85366 h 329085"/>
                <a:gd name="connsiteX7" fmla="*/ 343602 w 348673"/>
                <a:gd name="connsiteY7" fmla="*/ 93593 h 329085"/>
                <a:gd name="connsiteX8" fmla="*/ 336158 w 348673"/>
                <a:gd name="connsiteY8" fmla="*/ 189968 h 329085"/>
                <a:gd name="connsiteX9" fmla="*/ 159863 w 348673"/>
                <a:gd name="connsiteY9" fmla="*/ 322777 h 329085"/>
                <a:gd name="connsiteX10" fmla="*/ 92479 w 348673"/>
                <a:gd name="connsiteY10" fmla="*/ 330221 h 329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8673" h="329085">
                  <a:moveTo>
                    <a:pt x="92479" y="330221"/>
                  </a:moveTo>
                  <a:cubicBezTo>
                    <a:pt x="63096" y="286735"/>
                    <a:pt x="33713" y="243640"/>
                    <a:pt x="4331" y="200154"/>
                  </a:cubicBezTo>
                  <a:cubicBezTo>
                    <a:pt x="1980" y="196628"/>
                    <a:pt x="-3896" y="192318"/>
                    <a:pt x="3939" y="188401"/>
                  </a:cubicBezTo>
                  <a:cubicBezTo>
                    <a:pt x="4331" y="181349"/>
                    <a:pt x="9816" y="178607"/>
                    <a:pt x="14125" y="175081"/>
                  </a:cubicBezTo>
                  <a:cubicBezTo>
                    <a:pt x="84643" y="120625"/>
                    <a:pt x="153594" y="64602"/>
                    <a:pt x="223721" y="9363"/>
                  </a:cubicBezTo>
                  <a:cubicBezTo>
                    <a:pt x="229206" y="5053"/>
                    <a:pt x="233515" y="-1607"/>
                    <a:pt x="242526" y="352"/>
                  </a:cubicBezTo>
                  <a:cubicBezTo>
                    <a:pt x="272692" y="28951"/>
                    <a:pt x="302858" y="57158"/>
                    <a:pt x="333024" y="85366"/>
                  </a:cubicBezTo>
                  <a:cubicBezTo>
                    <a:pt x="336158" y="88500"/>
                    <a:pt x="338901" y="92418"/>
                    <a:pt x="343602" y="93593"/>
                  </a:cubicBezTo>
                  <a:cubicBezTo>
                    <a:pt x="353788" y="126893"/>
                    <a:pt x="356530" y="160585"/>
                    <a:pt x="336158" y="189968"/>
                  </a:cubicBezTo>
                  <a:cubicBezTo>
                    <a:pt x="292280" y="253434"/>
                    <a:pt x="234299" y="299663"/>
                    <a:pt x="159863" y="322777"/>
                  </a:cubicBezTo>
                  <a:cubicBezTo>
                    <a:pt x="137924" y="330221"/>
                    <a:pt x="115201" y="332180"/>
                    <a:pt x="92479" y="330221"/>
                  </a:cubicBezTo>
                  <a:close/>
                </a:path>
              </a:pathLst>
            </a:custGeom>
            <a:solidFill>
              <a:srgbClr val="FEFEFE"/>
            </a:solidFill>
            <a:ln w="3910"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E56CEB75-61F9-451D-8A36-6E5543ADACD3}"/>
                </a:ext>
              </a:extLst>
            </p:cNvPr>
            <p:cNvSpPr/>
            <p:nvPr/>
          </p:nvSpPr>
          <p:spPr>
            <a:xfrm>
              <a:off x="9562096" y="4002922"/>
              <a:ext cx="2162560" cy="1570990"/>
            </a:xfrm>
            <a:custGeom>
              <a:avLst/>
              <a:gdLst>
                <a:gd name="connsiteX0" fmla="*/ 1117322 w 2162559"/>
                <a:gd name="connsiteY0" fmla="*/ 0 h 1570989"/>
                <a:gd name="connsiteX1" fmla="*/ 1073836 w 2162559"/>
                <a:gd name="connsiteY1" fmla="*/ 10186 h 1570989"/>
                <a:gd name="connsiteX2" fmla="*/ 986864 w 2162559"/>
                <a:gd name="connsiteY2" fmla="*/ 48579 h 1570989"/>
                <a:gd name="connsiteX3" fmla="*/ 987255 w 2162559"/>
                <a:gd name="connsiteY3" fmla="*/ 48971 h 1570989"/>
                <a:gd name="connsiteX4" fmla="*/ 902242 w 2162559"/>
                <a:gd name="connsiteY4" fmla="*/ 75219 h 1570989"/>
                <a:gd name="connsiteX5" fmla="*/ 861498 w 2162559"/>
                <a:gd name="connsiteY5" fmla="*/ 91674 h 1570989"/>
                <a:gd name="connsiteX6" fmla="*/ 807434 w 2162559"/>
                <a:gd name="connsiteY6" fmla="*/ 134376 h 1570989"/>
                <a:gd name="connsiteX7" fmla="*/ 746318 w 2162559"/>
                <a:gd name="connsiteY7" fmla="*/ 155924 h 1570989"/>
                <a:gd name="connsiteX8" fmla="*/ 680893 w 2162559"/>
                <a:gd name="connsiteY8" fmla="*/ 180605 h 1570989"/>
                <a:gd name="connsiteX9" fmla="*/ 680893 w 2162559"/>
                <a:gd name="connsiteY9" fmla="*/ 180605 h 1570989"/>
                <a:gd name="connsiteX10" fmla="*/ 601364 w 2162559"/>
                <a:gd name="connsiteY10" fmla="*/ 193142 h 1570989"/>
                <a:gd name="connsiteX11" fmla="*/ 517526 w 2162559"/>
                <a:gd name="connsiteY11" fmla="*/ 244072 h 1570989"/>
                <a:gd name="connsiteX12" fmla="*/ 506556 w 2162559"/>
                <a:gd name="connsiteY12" fmla="*/ 249165 h 1570989"/>
                <a:gd name="connsiteX13" fmla="*/ 352591 w 2162559"/>
                <a:gd name="connsiteY13" fmla="*/ 363561 h 1570989"/>
                <a:gd name="connsiteX14" fmla="*/ 310280 w 2162559"/>
                <a:gd name="connsiteY14" fmla="*/ 418017 h 1570989"/>
                <a:gd name="connsiteX15" fmla="*/ 310280 w 2162559"/>
                <a:gd name="connsiteY15" fmla="*/ 418017 h 1570989"/>
                <a:gd name="connsiteX16" fmla="*/ 180605 w 2162559"/>
                <a:gd name="connsiteY16" fmla="*/ 607241 h 1570989"/>
                <a:gd name="connsiteX17" fmla="*/ 0 w 2162559"/>
                <a:gd name="connsiteY17" fmla="*/ 837992 h 1570989"/>
                <a:gd name="connsiteX18" fmla="*/ 65425 w 2162559"/>
                <a:gd name="connsiteY18" fmla="*/ 870900 h 1570989"/>
                <a:gd name="connsiteX19" fmla="*/ 159450 w 2162559"/>
                <a:gd name="connsiteY19" fmla="*/ 938285 h 1570989"/>
                <a:gd name="connsiteX20" fmla="*/ 225658 w 2162559"/>
                <a:gd name="connsiteY20" fmla="*/ 1012721 h 1570989"/>
                <a:gd name="connsiteX21" fmla="*/ 343189 w 2162559"/>
                <a:gd name="connsiteY21" fmla="*/ 907727 h 1570989"/>
                <a:gd name="connsiteX22" fmla="*/ 440347 w 2162559"/>
                <a:gd name="connsiteY22" fmla="*/ 865807 h 1570989"/>
                <a:gd name="connsiteX23" fmla="*/ 490102 w 2162559"/>
                <a:gd name="connsiteY23" fmla="*/ 868942 h 1570989"/>
                <a:gd name="connsiteX24" fmla="*/ 501855 w 2162559"/>
                <a:gd name="connsiteY24" fmla="*/ 914778 h 1570989"/>
                <a:gd name="connsiteX25" fmla="*/ 539856 w 2162559"/>
                <a:gd name="connsiteY25" fmla="*/ 1009978 h 1570989"/>
                <a:gd name="connsiteX26" fmla="*/ 609983 w 2162559"/>
                <a:gd name="connsiteY26" fmla="*/ 1037402 h 1570989"/>
                <a:gd name="connsiteX27" fmla="*/ 669532 w 2162559"/>
                <a:gd name="connsiteY27" fmla="*/ 1015463 h 1570989"/>
                <a:gd name="connsiteX28" fmla="*/ 679718 w 2162559"/>
                <a:gd name="connsiteY28" fmla="*/ 1020556 h 1570989"/>
                <a:gd name="connsiteX29" fmla="*/ 691862 w 2162559"/>
                <a:gd name="connsiteY29" fmla="*/ 1081672 h 1570989"/>
                <a:gd name="connsiteX30" fmla="*/ 746710 w 2162559"/>
                <a:gd name="connsiteY30" fmla="*/ 1361002 h 1570989"/>
                <a:gd name="connsiteX31" fmla="*/ 757679 w 2162559"/>
                <a:gd name="connsiteY31" fmla="*/ 1393911 h 1570989"/>
                <a:gd name="connsiteX32" fmla="*/ 1106353 w 2162559"/>
                <a:gd name="connsiteY32" fmla="*/ 1567856 h 1570989"/>
                <a:gd name="connsiteX33" fmla="*/ 1138870 w 2162559"/>
                <a:gd name="connsiteY33" fmla="*/ 1567856 h 1570989"/>
                <a:gd name="connsiteX34" fmla="*/ 1334362 w 2162559"/>
                <a:gd name="connsiteY34" fmla="*/ 1441315 h 1570989"/>
                <a:gd name="connsiteX35" fmla="*/ 1422902 w 2162559"/>
                <a:gd name="connsiteY35" fmla="*/ 1036618 h 1570989"/>
                <a:gd name="connsiteX36" fmla="*/ 1434263 w 2162559"/>
                <a:gd name="connsiteY36" fmla="*/ 1031134 h 1570989"/>
                <a:gd name="connsiteX37" fmla="*/ 1490677 w 2162559"/>
                <a:gd name="connsiteY37" fmla="*/ 1053856 h 1570989"/>
                <a:gd name="connsiteX38" fmla="*/ 1551010 w 2162559"/>
                <a:gd name="connsiteY38" fmla="*/ 1030350 h 1570989"/>
                <a:gd name="connsiteX39" fmla="*/ 1580000 w 2162559"/>
                <a:gd name="connsiteY39" fmla="*/ 877952 h 1570989"/>
                <a:gd name="connsiteX40" fmla="*/ 1601156 w 2162559"/>
                <a:gd name="connsiteY40" fmla="*/ 863457 h 1570989"/>
                <a:gd name="connsiteX41" fmla="*/ 1727697 w 2162559"/>
                <a:gd name="connsiteY41" fmla="*/ 915170 h 1570989"/>
                <a:gd name="connsiteX42" fmla="*/ 1800958 w 2162559"/>
                <a:gd name="connsiteY42" fmla="*/ 963750 h 1570989"/>
                <a:gd name="connsiteX43" fmla="*/ 1927107 w 2162559"/>
                <a:gd name="connsiteY43" fmla="*/ 1104002 h 1570989"/>
                <a:gd name="connsiteX44" fmla="*/ 2165302 w 2162559"/>
                <a:gd name="connsiteY44" fmla="*/ 915954 h 1570989"/>
                <a:gd name="connsiteX45" fmla="*/ 2023482 w 2162559"/>
                <a:gd name="connsiteY45" fmla="*/ 751019 h 1570989"/>
                <a:gd name="connsiteX46" fmla="*/ 1894198 w 2162559"/>
                <a:gd name="connsiteY46" fmla="*/ 627221 h 1570989"/>
                <a:gd name="connsiteX47" fmla="*/ 1800174 w 2162559"/>
                <a:gd name="connsiteY47" fmla="*/ 504989 h 1570989"/>
                <a:gd name="connsiteX48" fmla="*/ 1751203 w 2162559"/>
                <a:gd name="connsiteY48" fmla="*/ 421151 h 1570989"/>
                <a:gd name="connsiteX49" fmla="*/ 1751203 w 2162559"/>
                <a:gd name="connsiteY49" fmla="*/ 421151 h 1570989"/>
                <a:gd name="connsiteX50" fmla="*/ 1699098 w 2162559"/>
                <a:gd name="connsiteY50" fmla="*/ 333395 h 1570989"/>
                <a:gd name="connsiteX51" fmla="*/ 1669324 w 2162559"/>
                <a:gd name="connsiteY51" fmla="*/ 311064 h 1570989"/>
                <a:gd name="connsiteX52" fmla="*/ 1598414 w 2162559"/>
                <a:gd name="connsiteY52" fmla="*/ 271495 h 1570989"/>
                <a:gd name="connsiteX53" fmla="*/ 1591362 w 2162559"/>
                <a:gd name="connsiteY53" fmla="*/ 265227 h 1570989"/>
                <a:gd name="connsiteX54" fmla="*/ 1580000 w 2162559"/>
                <a:gd name="connsiteY54" fmla="*/ 238195 h 1570989"/>
                <a:gd name="connsiteX55" fmla="*/ 1580000 w 2162559"/>
                <a:gd name="connsiteY55" fmla="*/ 238195 h 1570989"/>
                <a:gd name="connsiteX56" fmla="*/ 1552577 w 2162559"/>
                <a:gd name="connsiteY56" fmla="*/ 195101 h 1570989"/>
                <a:gd name="connsiteX57" fmla="*/ 1529854 w 2162559"/>
                <a:gd name="connsiteY57" fmla="*/ 173162 h 1570989"/>
                <a:gd name="connsiteX58" fmla="*/ 1463254 w 2162559"/>
                <a:gd name="connsiteY58" fmla="*/ 145346 h 1570989"/>
                <a:gd name="connsiteX59" fmla="*/ 1357476 w 2162559"/>
                <a:gd name="connsiteY59" fmla="*/ 159058 h 1570989"/>
                <a:gd name="connsiteX60" fmla="*/ 1284999 w 2162559"/>
                <a:gd name="connsiteY60" fmla="*/ 86189 h 1570989"/>
                <a:gd name="connsiteX61" fmla="*/ 1210955 w 2162559"/>
                <a:gd name="connsiteY61" fmla="*/ 36434 h 1570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2162559" h="1570989">
                  <a:moveTo>
                    <a:pt x="1117322" y="0"/>
                  </a:moveTo>
                  <a:cubicBezTo>
                    <a:pt x="1102043" y="0"/>
                    <a:pt x="1087156" y="1959"/>
                    <a:pt x="1073836" y="10186"/>
                  </a:cubicBezTo>
                  <a:cubicBezTo>
                    <a:pt x="1071486" y="14495"/>
                    <a:pt x="1011937" y="43878"/>
                    <a:pt x="986864" y="48579"/>
                  </a:cubicBezTo>
                  <a:cubicBezTo>
                    <a:pt x="986864" y="48579"/>
                    <a:pt x="987255" y="48971"/>
                    <a:pt x="987255" y="48971"/>
                  </a:cubicBezTo>
                  <a:cubicBezTo>
                    <a:pt x="983338" y="52497"/>
                    <a:pt x="904592" y="72477"/>
                    <a:pt x="902242" y="75219"/>
                  </a:cubicBezTo>
                  <a:cubicBezTo>
                    <a:pt x="899891" y="75611"/>
                    <a:pt x="870509" y="81880"/>
                    <a:pt x="861498" y="91674"/>
                  </a:cubicBezTo>
                  <a:cubicBezTo>
                    <a:pt x="845827" y="101076"/>
                    <a:pt x="809393" y="129283"/>
                    <a:pt x="807434" y="134376"/>
                  </a:cubicBezTo>
                  <a:cubicBezTo>
                    <a:pt x="787062" y="141428"/>
                    <a:pt x="767082" y="149264"/>
                    <a:pt x="746318" y="155924"/>
                  </a:cubicBezTo>
                  <a:cubicBezTo>
                    <a:pt x="728297" y="161408"/>
                    <a:pt x="684811" y="178646"/>
                    <a:pt x="680893" y="180605"/>
                  </a:cubicBezTo>
                  <a:cubicBezTo>
                    <a:pt x="680893" y="180605"/>
                    <a:pt x="680893" y="180605"/>
                    <a:pt x="680893" y="180605"/>
                  </a:cubicBezTo>
                  <a:cubicBezTo>
                    <a:pt x="653469" y="178254"/>
                    <a:pt x="626829" y="183739"/>
                    <a:pt x="601364" y="193142"/>
                  </a:cubicBezTo>
                  <a:cubicBezTo>
                    <a:pt x="577466" y="202152"/>
                    <a:pt x="523794" y="239762"/>
                    <a:pt x="517526" y="244072"/>
                  </a:cubicBezTo>
                  <a:cubicBezTo>
                    <a:pt x="517526" y="244072"/>
                    <a:pt x="510474" y="247597"/>
                    <a:pt x="506556" y="249165"/>
                  </a:cubicBezTo>
                  <a:cubicBezTo>
                    <a:pt x="448183" y="277764"/>
                    <a:pt x="392943" y="310672"/>
                    <a:pt x="352591" y="363561"/>
                  </a:cubicBezTo>
                  <a:cubicBezTo>
                    <a:pt x="349849" y="367087"/>
                    <a:pt x="310280" y="418017"/>
                    <a:pt x="310280" y="418017"/>
                  </a:cubicBezTo>
                  <a:cubicBezTo>
                    <a:pt x="310280" y="418017"/>
                    <a:pt x="310280" y="418017"/>
                    <a:pt x="310280" y="418017"/>
                  </a:cubicBezTo>
                  <a:cubicBezTo>
                    <a:pt x="310280" y="418017"/>
                    <a:pt x="198626" y="579817"/>
                    <a:pt x="180605" y="607241"/>
                  </a:cubicBezTo>
                  <a:cubicBezTo>
                    <a:pt x="141428" y="667965"/>
                    <a:pt x="10970" y="824280"/>
                    <a:pt x="0" y="837992"/>
                  </a:cubicBezTo>
                  <a:cubicBezTo>
                    <a:pt x="392" y="841126"/>
                    <a:pt x="54064" y="864240"/>
                    <a:pt x="65425" y="870900"/>
                  </a:cubicBezTo>
                  <a:cubicBezTo>
                    <a:pt x="67776" y="873251"/>
                    <a:pt x="143779" y="923397"/>
                    <a:pt x="159450" y="938285"/>
                  </a:cubicBezTo>
                  <a:cubicBezTo>
                    <a:pt x="183739" y="961007"/>
                    <a:pt x="203719" y="987647"/>
                    <a:pt x="225658" y="1012721"/>
                  </a:cubicBezTo>
                  <a:cubicBezTo>
                    <a:pt x="253866" y="986080"/>
                    <a:pt x="335353" y="913995"/>
                    <a:pt x="343189" y="907727"/>
                  </a:cubicBezTo>
                  <a:cubicBezTo>
                    <a:pt x="372180" y="885788"/>
                    <a:pt x="402738" y="867375"/>
                    <a:pt x="440347" y="865807"/>
                  </a:cubicBezTo>
                  <a:cubicBezTo>
                    <a:pt x="449358" y="865416"/>
                    <a:pt x="489318" y="864632"/>
                    <a:pt x="490102" y="868942"/>
                  </a:cubicBezTo>
                  <a:cubicBezTo>
                    <a:pt x="494019" y="884221"/>
                    <a:pt x="497154" y="899891"/>
                    <a:pt x="501855" y="914778"/>
                  </a:cubicBezTo>
                  <a:cubicBezTo>
                    <a:pt x="511257" y="947687"/>
                    <a:pt x="521051" y="980987"/>
                    <a:pt x="539856" y="1009978"/>
                  </a:cubicBezTo>
                  <a:cubicBezTo>
                    <a:pt x="556311" y="1035443"/>
                    <a:pt x="580208" y="1044454"/>
                    <a:pt x="609983" y="1037402"/>
                  </a:cubicBezTo>
                  <a:cubicBezTo>
                    <a:pt x="630747" y="1032309"/>
                    <a:pt x="650727" y="1025257"/>
                    <a:pt x="669532" y="1015463"/>
                  </a:cubicBezTo>
                  <a:cubicBezTo>
                    <a:pt x="676975" y="1011545"/>
                    <a:pt x="678542" y="1013504"/>
                    <a:pt x="679718" y="1020556"/>
                  </a:cubicBezTo>
                  <a:cubicBezTo>
                    <a:pt x="683635" y="1040928"/>
                    <a:pt x="687945" y="1061300"/>
                    <a:pt x="691862" y="1081672"/>
                  </a:cubicBezTo>
                  <a:cubicBezTo>
                    <a:pt x="710275" y="1174913"/>
                    <a:pt x="728297" y="1268153"/>
                    <a:pt x="746710" y="1361002"/>
                  </a:cubicBezTo>
                  <a:cubicBezTo>
                    <a:pt x="749452" y="1372364"/>
                    <a:pt x="746710" y="1387643"/>
                    <a:pt x="757679" y="1393911"/>
                  </a:cubicBezTo>
                  <a:cubicBezTo>
                    <a:pt x="778835" y="1406056"/>
                    <a:pt x="1094600" y="1562371"/>
                    <a:pt x="1106353" y="1567856"/>
                  </a:cubicBezTo>
                  <a:cubicBezTo>
                    <a:pt x="1117322" y="1577258"/>
                    <a:pt x="1128292" y="1573732"/>
                    <a:pt x="1138870" y="1567856"/>
                  </a:cubicBezTo>
                  <a:cubicBezTo>
                    <a:pt x="1145530" y="1561196"/>
                    <a:pt x="1332795" y="1447583"/>
                    <a:pt x="1334362" y="1441315"/>
                  </a:cubicBezTo>
                  <a:cubicBezTo>
                    <a:pt x="1338671" y="1422902"/>
                    <a:pt x="1416241" y="1067176"/>
                    <a:pt x="1422902" y="1036618"/>
                  </a:cubicBezTo>
                  <a:cubicBezTo>
                    <a:pt x="1424469" y="1029175"/>
                    <a:pt x="1426428" y="1026824"/>
                    <a:pt x="1434263" y="1031134"/>
                  </a:cubicBezTo>
                  <a:cubicBezTo>
                    <a:pt x="1452284" y="1040928"/>
                    <a:pt x="1471089" y="1048371"/>
                    <a:pt x="1490677" y="1053856"/>
                  </a:cubicBezTo>
                  <a:cubicBezTo>
                    <a:pt x="1520452" y="1062083"/>
                    <a:pt x="1538473" y="1055423"/>
                    <a:pt x="1551010" y="1030350"/>
                  </a:cubicBezTo>
                  <a:cubicBezTo>
                    <a:pt x="1554144" y="1024082"/>
                    <a:pt x="1579217" y="879128"/>
                    <a:pt x="1580000" y="877952"/>
                  </a:cubicBezTo>
                  <a:cubicBezTo>
                    <a:pt x="1580392" y="856013"/>
                    <a:pt x="1581176" y="855230"/>
                    <a:pt x="1601156" y="863457"/>
                  </a:cubicBezTo>
                  <a:cubicBezTo>
                    <a:pt x="1643467" y="880695"/>
                    <a:pt x="1685386" y="898324"/>
                    <a:pt x="1727697" y="915170"/>
                  </a:cubicBezTo>
                  <a:cubicBezTo>
                    <a:pt x="1755513" y="926532"/>
                    <a:pt x="1780586" y="939852"/>
                    <a:pt x="1800958" y="963750"/>
                  </a:cubicBezTo>
                  <a:cubicBezTo>
                    <a:pt x="1834258" y="1003318"/>
                    <a:pt x="1923581" y="1092641"/>
                    <a:pt x="1927107" y="1104002"/>
                  </a:cubicBezTo>
                  <a:cubicBezTo>
                    <a:pt x="1929066" y="1102044"/>
                    <a:pt x="2139837" y="932800"/>
                    <a:pt x="2165302" y="915954"/>
                  </a:cubicBezTo>
                  <a:cubicBezTo>
                    <a:pt x="2162560" y="912428"/>
                    <a:pt x="2029358" y="752587"/>
                    <a:pt x="2023482" y="751019"/>
                  </a:cubicBezTo>
                  <a:cubicBezTo>
                    <a:pt x="2021915" y="750628"/>
                    <a:pt x="1931025" y="672666"/>
                    <a:pt x="1894198" y="627221"/>
                  </a:cubicBezTo>
                  <a:cubicBezTo>
                    <a:pt x="1861682" y="587260"/>
                    <a:pt x="1827598" y="548867"/>
                    <a:pt x="1800174" y="504989"/>
                  </a:cubicBezTo>
                  <a:cubicBezTo>
                    <a:pt x="1782936" y="477565"/>
                    <a:pt x="1767657" y="448966"/>
                    <a:pt x="1751203" y="421151"/>
                  </a:cubicBezTo>
                  <a:cubicBezTo>
                    <a:pt x="1751203" y="421151"/>
                    <a:pt x="1751203" y="421151"/>
                    <a:pt x="1751203" y="421151"/>
                  </a:cubicBezTo>
                  <a:cubicBezTo>
                    <a:pt x="1735924" y="390593"/>
                    <a:pt x="1719470" y="360818"/>
                    <a:pt x="1699098" y="333395"/>
                  </a:cubicBezTo>
                  <a:cubicBezTo>
                    <a:pt x="1691654" y="323209"/>
                    <a:pt x="1682252" y="313806"/>
                    <a:pt x="1669324" y="311064"/>
                  </a:cubicBezTo>
                  <a:cubicBezTo>
                    <a:pt x="1641508" y="305187"/>
                    <a:pt x="1619569" y="289517"/>
                    <a:pt x="1598414" y="271495"/>
                  </a:cubicBezTo>
                  <a:cubicBezTo>
                    <a:pt x="1597238" y="267969"/>
                    <a:pt x="1595671" y="265619"/>
                    <a:pt x="1591362" y="265227"/>
                  </a:cubicBezTo>
                  <a:cubicBezTo>
                    <a:pt x="1591362" y="265227"/>
                    <a:pt x="1585877" y="238979"/>
                    <a:pt x="1580000" y="238195"/>
                  </a:cubicBezTo>
                  <a:lnTo>
                    <a:pt x="1580000" y="238195"/>
                  </a:lnTo>
                  <a:cubicBezTo>
                    <a:pt x="1572557" y="222916"/>
                    <a:pt x="1562371" y="209204"/>
                    <a:pt x="1552577" y="195101"/>
                  </a:cubicBezTo>
                  <a:cubicBezTo>
                    <a:pt x="1547484" y="185306"/>
                    <a:pt x="1540432" y="177471"/>
                    <a:pt x="1529854" y="173162"/>
                  </a:cubicBezTo>
                  <a:cubicBezTo>
                    <a:pt x="1509091" y="160233"/>
                    <a:pt x="1487935" y="149264"/>
                    <a:pt x="1463254" y="145346"/>
                  </a:cubicBezTo>
                  <a:cubicBezTo>
                    <a:pt x="1426428" y="139078"/>
                    <a:pt x="1391560" y="146129"/>
                    <a:pt x="1357476" y="159058"/>
                  </a:cubicBezTo>
                  <a:cubicBezTo>
                    <a:pt x="1343373" y="142995"/>
                    <a:pt x="1296361" y="92457"/>
                    <a:pt x="1284999" y="86189"/>
                  </a:cubicBezTo>
                  <a:cubicBezTo>
                    <a:pt x="1283040" y="86189"/>
                    <a:pt x="1234069" y="51322"/>
                    <a:pt x="1210955" y="36434"/>
                  </a:cubicBezTo>
                </a:path>
              </a:pathLst>
            </a:custGeom>
            <a:solidFill>
              <a:srgbClr val="F9BA99"/>
            </a:solidFill>
            <a:ln w="4506"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D1CAA70A-6760-4E40-9628-70CE32C2665C}"/>
                </a:ext>
              </a:extLst>
            </p:cNvPr>
            <p:cNvSpPr/>
            <p:nvPr/>
          </p:nvSpPr>
          <p:spPr>
            <a:xfrm>
              <a:off x="10380108" y="4133773"/>
              <a:ext cx="3918" cy="3918"/>
            </a:xfrm>
            <a:custGeom>
              <a:avLst/>
              <a:gdLst>
                <a:gd name="connsiteX0" fmla="*/ 0 w 0"/>
                <a:gd name="connsiteY0" fmla="*/ 784 h 0"/>
                <a:gd name="connsiteX1" fmla="*/ 0 w 0"/>
                <a:gd name="connsiteY1" fmla="*/ 0 h 0"/>
                <a:gd name="connsiteX2" fmla="*/ 783 w 0"/>
                <a:gd name="connsiteY2" fmla="*/ 392 h 0"/>
                <a:gd name="connsiteX3" fmla="*/ 0 w 0"/>
                <a:gd name="connsiteY3" fmla="*/ 784 h 0"/>
              </a:gdLst>
              <a:ahLst/>
              <a:cxnLst>
                <a:cxn ang="0">
                  <a:pos x="connsiteX0" y="connsiteY0"/>
                </a:cxn>
                <a:cxn ang="0">
                  <a:pos x="connsiteX1" y="connsiteY1"/>
                </a:cxn>
                <a:cxn ang="0">
                  <a:pos x="connsiteX2" y="connsiteY2"/>
                </a:cxn>
                <a:cxn ang="0">
                  <a:pos x="connsiteX3" y="connsiteY3"/>
                </a:cxn>
              </a:cxnLst>
              <a:rect l="l" t="t" r="r" b="b"/>
              <a:pathLst>
                <a:path>
                  <a:moveTo>
                    <a:pt x="0" y="784"/>
                  </a:moveTo>
                  <a:cubicBezTo>
                    <a:pt x="0" y="392"/>
                    <a:pt x="0" y="392"/>
                    <a:pt x="0" y="0"/>
                  </a:cubicBezTo>
                  <a:cubicBezTo>
                    <a:pt x="392" y="0"/>
                    <a:pt x="392" y="392"/>
                    <a:pt x="783" y="392"/>
                  </a:cubicBezTo>
                  <a:cubicBezTo>
                    <a:pt x="783" y="784"/>
                    <a:pt x="392" y="784"/>
                    <a:pt x="0" y="784"/>
                  </a:cubicBezTo>
                  <a:close/>
                </a:path>
              </a:pathLst>
            </a:custGeom>
            <a:solidFill>
              <a:srgbClr val="F4970C"/>
            </a:solidFill>
            <a:ln w="3910"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81DCF249-0075-4DC8-A634-4E5D69B3C2ED}"/>
                </a:ext>
              </a:extLst>
            </p:cNvPr>
            <p:cNvSpPr/>
            <p:nvPr/>
          </p:nvSpPr>
          <p:spPr>
            <a:xfrm>
              <a:off x="10288390" y="5133457"/>
              <a:ext cx="669923" cy="438780"/>
            </a:xfrm>
            <a:custGeom>
              <a:avLst/>
              <a:gdLst>
                <a:gd name="connsiteX0" fmla="*/ 94068 w 669923"/>
                <a:gd name="connsiteY0" fmla="*/ 300593 h 438780"/>
                <a:gd name="connsiteX1" fmla="*/ 44 w 669923"/>
                <a:gd name="connsiteY1" fmla="*/ 4808 h 438780"/>
                <a:gd name="connsiteX2" fmla="*/ 24333 w 669923"/>
                <a:gd name="connsiteY2" fmla="*/ 48295 h 438780"/>
                <a:gd name="connsiteX3" fmla="*/ 140296 w 669923"/>
                <a:gd name="connsiteY3" fmla="*/ 156031 h 438780"/>
                <a:gd name="connsiteX4" fmla="*/ 327953 w 669923"/>
                <a:gd name="connsiteY4" fmla="*/ 196775 h 438780"/>
                <a:gd name="connsiteX5" fmla="*/ 463897 w 669923"/>
                <a:gd name="connsiteY5" fmla="*/ 185805 h 438780"/>
                <a:gd name="connsiteX6" fmla="*/ 628831 w 669923"/>
                <a:gd name="connsiteY6" fmla="*/ 74151 h 438780"/>
                <a:gd name="connsiteX7" fmla="*/ 671534 w 669923"/>
                <a:gd name="connsiteY7" fmla="*/ 107 h 438780"/>
                <a:gd name="connsiteX8" fmla="*/ 573592 w 669923"/>
                <a:gd name="connsiteY8" fmla="*/ 338203 h 438780"/>
                <a:gd name="connsiteX9" fmla="*/ 431380 w 669923"/>
                <a:gd name="connsiteY9" fmla="*/ 424000 h 438780"/>
                <a:gd name="connsiteX10" fmla="*/ 361254 w 669923"/>
                <a:gd name="connsiteY10" fmla="*/ 427918 h 438780"/>
                <a:gd name="connsiteX11" fmla="*/ 94068 w 669923"/>
                <a:gd name="connsiteY11" fmla="*/ 300593 h 438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69923" h="438780">
                  <a:moveTo>
                    <a:pt x="94068" y="300593"/>
                  </a:moveTo>
                  <a:cubicBezTo>
                    <a:pt x="91325" y="281788"/>
                    <a:pt x="-2307" y="11860"/>
                    <a:pt x="44" y="4808"/>
                  </a:cubicBezTo>
                  <a:cubicBezTo>
                    <a:pt x="8662" y="20087"/>
                    <a:pt x="16106" y="34583"/>
                    <a:pt x="24333" y="48295"/>
                  </a:cubicBezTo>
                  <a:cubicBezTo>
                    <a:pt x="51757" y="96090"/>
                    <a:pt x="89367" y="132525"/>
                    <a:pt x="140296" y="156031"/>
                  </a:cubicBezTo>
                  <a:cubicBezTo>
                    <a:pt x="200237" y="183455"/>
                    <a:pt x="262136" y="196775"/>
                    <a:pt x="327953" y="196775"/>
                  </a:cubicBezTo>
                  <a:cubicBezTo>
                    <a:pt x="373790" y="196775"/>
                    <a:pt x="419235" y="196775"/>
                    <a:pt x="463897" y="185805"/>
                  </a:cubicBezTo>
                  <a:cubicBezTo>
                    <a:pt x="532848" y="168568"/>
                    <a:pt x="590438" y="136834"/>
                    <a:pt x="628831" y="74151"/>
                  </a:cubicBezTo>
                  <a:cubicBezTo>
                    <a:pt x="644894" y="47903"/>
                    <a:pt x="671142" y="-2635"/>
                    <a:pt x="671534" y="107"/>
                  </a:cubicBezTo>
                  <a:cubicBezTo>
                    <a:pt x="653513" y="78069"/>
                    <a:pt x="579468" y="331935"/>
                    <a:pt x="573592" y="338203"/>
                  </a:cubicBezTo>
                  <a:cubicBezTo>
                    <a:pt x="529322" y="365627"/>
                    <a:pt x="434122" y="422433"/>
                    <a:pt x="431380" y="424000"/>
                  </a:cubicBezTo>
                  <a:cubicBezTo>
                    <a:pt x="391028" y="448682"/>
                    <a:pt x="402781" y="447506"/>
                    <a:pt x="361254" y="427918"/>
                  </a:cubicBezTo>
                  <a:cubicBezTo>
                    <a:pt x="352243" y="424000"/>
                    <a:pt x="96027" y="302160"/>
                    <a:pt x="94068" y="300593"/>
                  </a:cubicBezTo>
                  <a:close/>
                </a:path>
              </a:pathLst>
            </a:custGeom>
            <a:solidFill>
              <a:srgbClr val="F9A687"/>
            </a:solidFill>
            <a:ln w="4506"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441ADB35-2A89-4F90-BA4E-32211D51D803}"/>
                </a:ext>
              </a:extLst>
            </p:cNvPr>
            <p:cNvSpPr/>
            <p:nvPr/>
          </p:nvSpPr>
          <p:spPr>
            <a:xfrm>
              <a:off x="10983822" y="4477353"/>
              <a:ext cx="227225" cy="266402"/>
            </a:xfrm>
            <a:custGeom>
              <a:avLst/>
              <a:gdLst>
                <a:gd name="connsiteX0" fmla="*/ 155532 w 227225"/>
                <a:gd name="connsiteY0" fmla="*/ 0 h 266402"/>
                <a:gd name="connsiteX1" fmla="*/ 227225 w 227225"/>
                <a:gd name="connsiteY1" fmla="*/ 268753 h 266402"/>
                <a:gd name="connsiteX2" fmla="*/ 0 w 227225"/>
                <a:gd name="connsiteY2" fmla="*/ 119881 h 266402"/>
                <a:gd name="connsiteX3" fmla="*/ 99117 w 227225"/>
                <a:gd name="connsiteY3" fmla="*/ 70910 h 266402"/>
                <a:gd name="connsiteX4" fmla="*/ 155532 w 227225"/>
                <a:gd name="connsiteY4" fmla="*/ 0 h 266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25" h="266402">
                  <a:moveTo>
                    <a:pt x="155532" y="0"/>
                  </a:moveTo>
                  <a:cubicBezTo>
                    <a:pt x="183739" y="98334"/>
                    <a:pt x="220565" y="243680"/>
                    <a:pt x="227225" y="268753"/>
                  </a:cubicBezTo>
                  <a:cubicBezTo>
                    <a:pt x="193142" y="246030"/>
                    <a:pt x="28991" y="137119"/>
                    <a:pt x="0" y="119881"/>
                  </a:cubicBezTo>
                  <a:cubicBezTo>
                    <a:pt x="56414" y="101468"/>
                    <a:pt x="74436" y="87756"/>
                    <a:pt x="99117" y="70910"/>
                  </a:cubicBezTo>
                  <a:cubicBezTo>
                    <a:pt x="128892" y="47796"/>
                    <a:pt x="144562" y="17630"/>
                    <a:pt x="155532" y="0"/>
                  </a:cubicBezTo>
                  <a:close/>
                </a:path>
              </a:pathLst>
            </a:custGeom>
            <a:solidFill>
              <a:srgbClr val="F9A687"/>
            </a:solidFill>
            <a:ln w="4506"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A005D887-0D48-4F62-87BF-0B12E56782A0}"/>
                </a:ext>
              </a:extLst>
            </p:cNvPr>
            <p:cNvSpPr/>
            <p:nvPr/>
          </p:nvSpPr>
          <p:spPr>
            <a:xfrm>
              <a:off x="10010670" y="4488323"/>
              <a:ext cx="58765" cy="164543"/>
            </a:xfrm>
            <a:custGeom>
              <a:avLst/>
              <a:gdLst>
                <a:gd name="connsiteX0" fmla="*/ 0 w 58765"/>
                <a:gd name="connsiteY0" fmla="*/ 168069 h 164542"/>
                <a:gd name="connsiteX1" fmla="*/ 58765 w 58765"/>
                <a:gd name="connsiteY1" fmla="*/ 0 h 164542"/>
              </a:gdLst>
              <a:ahLst/>
              <a:cxnLst>
                <a:cxn ang="0">
                  <a:pos x="connsiteX0" y="connsiteY0"/>
                </a:cxn>
                <a:cxn ang="0">
                  <a:pos x="connsiteX1" y="connsiteY1"/>
                </a:cxn>
              </a:cxnLst>
              <a:rect l="l" t="t" r="r" b="b"/>
              <a:pathLst>
                <a:path w="58765" h="164542">
                  <a:moveTo>
                    <a:pt x="0" y="168069"/>
                  </a:moveTo>
                  <a:cubicBezTo>
                    <a:pt x="19197" y="114788"/>
                    <a:pt x="52497" y="20372"/>
                    <a:pt x="58765" y="0"/>
                  </a:cubicBezTo>
                </a:path>
              </a:pathLst>
            </a:custGeom>
            <a:solidFill>
              <a:srgbClr val="FEB47A"/>
            </a:solidFill>
            <a:ln w="3910"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EC8291CF-2D73-4163-BC0A-37260D200604}"/>
                </a:ext>
              </a:extLst>
            </p:cNvPr>
            <p:cNvSpPr/>
            <p:nvPr/>
          </p:nvSpPr>
          <p:spPr>
            <a:xfrm>
              <a:off x="10038775" y="4150583"/>
              <a:ext cx="1132210" cy="477957"/>
            </a:xfrm>
            <a:custGeom>
              <a:avLst/>
              <a:gdLst>
                <a:gd name="connsiteX0" fmla="*/ 1128786 w 1132209"/>
                <a:gd name="connsiteY0" fmla="*/ 167321 h 477957"/>
                <a:gd name="connsiteX1" fmla="*/ 1117817 w 1132209"/>
                <a:gd name="connsiteY1" fmla="*/ 127361 h 477957"/>
                <a:gd name="connsiteX2" fmla="*/ 984224 w 1132209"/>
                <a:gd name="connsiteY2" fmla="*/ 2387 h 477957"/>
                <a:gd name="connsiteX3" fmla="*/ 782071 w 1132209"/>
                <a:gd name="connsiteY3" fmla="*/ 88576 h 477957"/>
                <a:gd name="connsiteX4" fmla="*/ 708419 w 1132209"/>
                <a:gd name="connsiteY4" fmla="*/ 111298 h 477957"/>
                <a:gd name="connsiteX5" fmla="*/ 584228 w 1132209"/>
                <a:gd name="connsiteY5" fmla="*/ 79173 h 477957"/>
                <a:gd name="connsiteX6" fmla="*/ 501957 w 1132209"/>
                <a:gd name="connsiteY6" fmla="*/ 83483 h 477957"/>
                <a:gd name="connsiteX7" fmla="*/ 371890 w 1132209"/>
                <a:gd name="connsiteY7" fmla="*/ 116783 h 477957"/>
                <a:gd name="connsiteX8" fmla="*/ 333889 w 1132209"/>
                <a:gd name="connsiteY8" fmla="*/ 90534 h 477957"/>
                <a:gd name="connsiteX9" fmla="*/ 241823 w 1132209"/>
                <a:gd name="connsiteY9" fmla="*/ 45873 h 477957"/>
                <a:gd name="connsiteX10" fmla="*/ 215575 w 1132209"/>
                <a:gd name="connsiteY10" fmla="*/ 40388 h 477957"/>
                <a:gd name="connsiteX11" fmla="*/ 53383 w 1132209"/>
                <a:gd name="connsiteY11" fmla="*/ 93669 h 477957"/>
                <a:gd name="connsiteX12" fmla="*/ 6371 w 1132209"/>
                <a:gd name="connsiteY12" fmla="*/ 164187 h 477957"/>
                <a:gd name="connsiteX13" fmla="*/ 3628 w 1132209"/>
                <a:gd name="connsiteY13" fmla="*/ 257819 h 477957"/>
                <a:gd name="connsiteX14" fmla="*/ 83157 w 1132209"/>
                <a:gd name="connsiteY14" fmla="*/ 416485 h 477957"/>
                <a:gd name="connsiteX15" fmla="*/ 157593 w 1132209"/>
                <a:gd name="connsiteY15" fmla="*/ 469374 h 477957"/>
                <a:gd name="connsiteX16" fmla="*/ 253576 w 1132209"/>
                <a:gd name="connsiteY16" fmla="*/ 476426 h 477957"/>
                <a:gd name="connsiteX17" fmla="*/ 274340 w 1132209"/>
                <a:gd name="connsiteY17" fmla="*/ 472508 h 477957"/>
                <a:gd name="connsiteX18" fmla="*/ 355044 w 1132209"/>
                <a:gd name="connsiteY18" fmla="*/ 444301 h 477957"/>
                <a:gd name="connsiteX19" fmla="*/ 389520 w 1132209"/>
                <a:gd name="connsiteY19" fmla="*/ 427455 h 477957"/>
                <a:gd name="connsiteX20" fmla="*/ 468657 w 1132209"/>
                <a:gd name="connsiteY20" fmla="*/ 403557 h 477957"/>
                <a:gd name="connsiteX21" fmla="*/ 530164 w 1132209"/>
                <a:gd name="connsiteY21" fmla="*/ 322069 h 477957"/>
                <a:gd name="connsiteX22" fmla="*/ 614395 w 1132209"/>
                <a:gd name="connsiteY22" fmla="*/ 345575 h 477957"/>
                <a:gd name="connsiteX23" fmla="*/ 698233 w 1132209"/>
                <a:gd name="connsiteY23" fmla="*/ 397681 h 477957"/>
                <a:gd name="connsiteX24" fmla="*/ 768359 w 1132209"/>
                <a:gd name="connsiteY24" fmla="*/ 400815 h 477957"/>
                <a:gd name="connsiteX25" fmla="*/ 829867 w 1132209"/>
                <a:gd name="connsiteY25" fmla="*/ 410609 h 477957"/>
                <a:gd name="connsiteX26" fmla="*/ 950923 w 1132209"/>
                <a:gd name="connsiteY26" fmla="*/ 445868 h 477957"/>
                <a:gd name="connsiteX27" fmla="*/ 1128786 w 1132209"/>
                <a:gd name="connsiteY27" fmla="*/ 167321 h 477957"/>
                <a:gd name="connsiteX28" fmla="*/ 1062969 w 1132209"/>
                <a:gd name="connsiteY28" fmla="*/ 307966 h 477957"/>
                <a:gd name="connsiteX29" fmla="*/ 1062969 w 1132209"/>
                <a:gd name="connsiteY29" fmla="*/ 307966 h 477957"/>
                <a:gd name="connsiteX30" fmla="*/ 1062969 w 1132209"/>
                <a:gd name="connsiteY30" fmla="*/ 307966 h 477957"/>
                <a:gd name="connsiteX31" fmla="*/ 1062969 w 1132209"/>
                <a:gd name="connsiteY31" fmla="*/ 307966 h 477957"/>
                <a:gd name="connsiteX32" fmla="*/ 1062969 w 1132209"/>
                <a:gd name="connsiteY32" fmla="*/ 307966 h 477957"/>
                <a:gd name="connsiteX33" fmla="*/ 1062969 w 1132209"/>
                <a:gd name="connsiteY33" fmla="*/ 307966 h 477957"/>
                <a:gd name="connsiteX34" fmla="*/ 1062969 w 1132209"/>
                <a:gd name="connsiteY34" fmla="*/ 307966 h 477957"/>
                <a:gd name="connsiteX35" fmla="*/ 1062969 w 1132209"/>
                <a:gd name="connsiteY35" fmla="*/ 307966 h 477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132209" h="477957">
                  <a:moveTo>
                    <a:pt x="1128786" y="167321"/>
                  </a:moveTo>
                  <a:cubicBezTo>
                    <a:pt x="1126827" y="156743"/>
                    <a:pt x="1118992" y="130103"/>
                    <a:pt x="1117817" y="127361"/>
                  </a:cubicBezTo>
                  <a:cubicBezTo>
                    <a:pt x="1095486" y="68204"/>
                    <a:pt x="1048865" y="13356"/>
                    <a:pt x="984224" y="2387"/>
                  </a:cubicBezTo>
                  <a:cubicBezTo>
                    <a:pt x="907045" y="-10542"/>
                    <a:pt x="830651" y="30594"/>
                    <a:pt x="782071" y="88576"/>
                  </a:cubicBezTo>
                  <a:cubicBezTo>
                    <a:pt x="762091" y="112473"/>
                    <a:pt x="753472" y="124618"/>
                    <a:pt x="708419" y="111298"/>
                  </a:cubicBezTo>
                  <a:cubicBezTo>
                    <a:pt x="702151" y="108164"/>
                    <a:pt x="597549" y="83091"/>
                    <a:pt x="584228" y="79173"/>
                  </a:cubicBezTo>
                  <a:cubicBezTo>
                    <a:pt x="560331" y="72121"/>
                    <a:pt x="525072" y="70554"/>
                    <a:pt x="501957" y="83483"/>
                  </a:cubicBezTo>
                  <a:cubicBezTo>
                    <a:pt x="493338" y="88184"/>
                    <a:pt x="389912" y="120701"/>
                    <a:pt x="371890" y="116783"/>
                  </a:cubicBezTo>
                  <a:cubicBezTo>
                    <a:pt x="359745" y="114432"/>
                    <a:pt x="344858" y="97978"/>
                    <a:pt x="333889" y="90534"/>
                  </a:cubicBezTo>
                  <a:cubicBezTo>
                    <a:pt x="306073" y="70946"/>
                    <a:pt x="275124" y="54884"/>
                    <a:pt x="241823" y="45873"/>
                  </a:cubicBezTo>
                  <a:cubicBezTo>
                    <a:pt x="233204" y="43522"/>
                    <a:pt x="224585" y="41563"/>
                    <a:pt x="215575" y="40388"/>
                  </a:cubicBezTo>
                  <a:cubicBezTo>
                    <a:pt x="156810" y="31769"/>
                    <a:pt x="96086" y="52533"/>
                    <a:pt x="53383" y="93669"/>
                  </a:cubicBezTo>
                  <a:cubicBezTo>
                    <a:pt x="33794" y="112473"/>
                    <a:pt x="14598" y="137938"/>
                    <a:pt x="6371" y="164187"/>
                  </a:cubicBezTo>
                  <a:cubicBezTo>
                    <a:pt x="-2640" y="192786"/>
                    <a:pt x="-681" y="228829"/>
                    <a:pt x="3628" y="257819"/>
                  </a:cubicBezTo>
                  <a:cubicBezTo>
                    <a:pt x="11855" y="317368"/>
                    <a:pt x="40063" y="374174"/>
                    <a:pt x="83157" y="416485"/>
                  </a:cubicBezTo>
                  <a:cubicBezTo>
                    <a:pt x="103921" y="437249"/>
                    <a:pt x="129778" y="458796"/>
                    <a:pt x="157593" y="469374"/>
                  </a:cubicBezTo>
                  <a:cubicBezTo>
                    <a:pt x="188151" y="481127"/>
                    <a:pt x="221843" y="481127"/>
                    <a:pt x="253576" y="476426"/>
                  </a:cubicBezTo>
                  <a:cubicBezTo>
                    <a:pt x="260628" y="475251"/>
                    <a:pt x="267680" y="474075"/>
                    <a:pt x="274340" y="472508"/>
                  </a:cubicBezTo>
                  <a:cubicBezTo>
                    <a:pt x="302156" y="466240"/>
                    <a:pt x="329187" y="456446"/>
                    <a:pt x="355044" y="444301"/>
                  </a:cubicBezTo>
                  <a:cubicBezTo>
                    <a:pt x="366405" y="438816"/>
                    <a:pt x="377767" y="431373"/>
                    <a:pt x="389520" y="427455"/>
                  </a:cubicBezTo>
                  <a:cubicBezTo>
                    <a:pt x="415376" y="419620"/>
                    <a:pt x="444759" y="416877"/>
                    <a:pt x="468657" y="403557"/>
                  </a:cubicBezTo>
                  <a:cubicBezTo>
                    <a:pt x="498040" y="386711"/>
                    <a:pt x="512535" y="349493"/>
                    <a:pt x="530164" y="322069"/>
                  </a:cubicBezTo>
                  <a:cubicBezTo>
                    <a:pt x="557588" y="278583"/>
                    <a:pt x="596765" y="316193"/>
                    <a:pt x="614395" y="345575"/>
                  </a:cubicBezTo>
                  <a:cubicBezTo>
                    <a:pt x="645344" y="397289"/>
                    <a:pt x="670417" y="396505"/>
                    <a:pt x="698233" y="397681"/>
                  </a:cubicBezTo>
                  <a:cubicBezTo>
                    <a:pt x="721739" y="398856"/>
                    <a:pt x="745245" y="400031"/>
                    <a:pt x="768359" y="400815"/>
                  </a:cubicBezTo>
                  <a:cubicBezTo>
                    <a:pt x="787948" y="401598"/>
                    <a:pt x="813021" y="398464"/>
                    <a:pt x="829867" y="410609"/>
                  </a:cubicBezTo>
                  <a:cubicBezTo>
                    <a:pt x="867869" y="432548"/>
                    <a:pt x="905087" y="454879"/>
                    <a:pt x="950923" y="445868"/>
                  </a:cubicBezTo>
                  <a:cubicBezTo>
                    <a:pt x="1073938" y="422362"/>
                    <a:pt x="1149942" y="286027"/>
                    <a:pt x="1128786" y="167321"/>
                  </a:cubicBezTo>
                  <a:close/>
                  <a:moveTo>
                    <a:pt x="1062969" y="307966"/>
                  </a:moveTo>
                  <a:cubicBezTo>
                    <a:pt x="1062969" y="307966"/>
                    <a:pt x="1062969" y="307966"/>
                    <a:pt x="1062969" y="307966"/>
                  </a:cubicBezTo>
                  <a:cubicBezTo>
                    <a:pt x="1062969" y="307966"/>
                    <a:pt x="1062969" y="307966"/>
                    <a:pt x="1062969" y="307966"/>
                  </a:cubicBezTo>
                  <a:cubicBezTo>
                    <a:pt x="1062969" y="307966"/>
                    <a:pt x="1062969" y="307966"/>
                    <a:pt x="1062969" y="307966"/>
                  </a:cubicBezTo>
                  <a:close/>
                  <a:moveTo>
                    <a:pt x="1062969" y="307966"/>
                  </a:moveTo>
                  <a:cubicBezTo>
                    <a:pt x="1062969" y="307966"/>
                    <a:pt x="1062969" y="307966"/>
                    <a:pt x="1062969" y="307966"/>
                  </a:cubicBezTo>
                  <a:cubicBezTo>
                    <a:pt x="1062969" y="307966"/>
                    <a:pt x="1062969" y="307966"/>
                    <a:pt x="1062969" y="307966"/>
                  </a:cubicBezTo>
                  <a:cubicBezTo>
                    <a:pt x="1062969" y="307966"/>
                    <a:pt x="1062969" y="307966"/>
                    <a:pt x="1062969" y="307966"/>
                  </a:cubicBezTo>
                  <a:close/>
                </a:path>
              </a:pathLst>
            </a:custGeom>
            <a:solidFill>
              <a:srgbClr val="000000"/>
            </a:solidFill>
            <a:ln w="3910"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8C9E3269-A703-4335-B3D5-683E26D6B585}"/>
                </a:ext>
              </a:extLst>
            </p:cNvPr>
            <p:cNvSpPr/>
            <p:nvPr/>
          </p:nvSpPr>
          <p:spPr>
            <a:xfrm>
              <a:off x="10082756" y="4240333"/>
              <a:ext cx="278155" cy="278155"/>
            </a:xfrm>
            <a:custGeom>
              <a:avLst/>
              <a:gdLst>
                <a:gd name="connsiteX0" fmla="*/ 278155 w 278155"/>
                <a:gd name="connsiteY0" fmla="*/ 139078 h 278155"/>
                <a:gd name="connsiteX1" fmla="*/ 139078 w 278155"/>
                <a:gd name="connsiteY1" fmla="*/ 278155 h 278155"/>
                <a:gd name="connsiteX2" fmla="*/ 0 w 278155"/>
                <a:gd name="connsiteY2" fmla="*/ 139078 h 278155"/>
                <a:gd name="connsiteX3" fmla="*/ 139078 w 278155"/>
                <a:gd name="connsiteY3" fmla="*/ 0 h 278155"/>
                <a:gd name="connsiteX4" fmla="*/ 278155 w 278155"/>
                <a:gd name="connsiteY4" fmla="*/ 139078 h 278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155" h="278155">
                  <a:moveTo>
                    <a:pt x="278155" y="139078"/>
                  </a:moveTo>
                  <a:cubicBezTo>
                    <a:pt x="278155" y="215888"/>
                    <a:pt x="215888" y="278155"/>
                    <a:pt x="139078" y="278155"/>
                  </a:cubicBezTo>
                  <a:cubicBezTo>
                    <a:pt x="62267" y="278155"/>
                    <a:pt x="0" y="215888"/>
                    <a:pt x="0" y="139078"/>
                  </a:cubicBezTo>
                  <a:cubicBezTo>
                    <a:pt x="0" y="62267"/>
                    <a:pt x="62267" y="0"/>
                    <a:pt x="139078" y="0"/>
                  </a:cubicBezTo>
                  <a:cubicBezTo>
                    <a:pt x="215888" y="0"/>
                    <a:pt x="278155" y="62267"/>
                    <a:pt x="278155" y="139078"/>
                  </a:cubicBezTo>
                  <a:close/>
                </a:path>
              </a:pathLst>
            </a:custGeom>
            <a:solidFill>
              <a:srgbClr val="FCEE21"/>
            </a:solidFill>
            <a:ln w="3910"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0B04661A-39EC-4E7C-989C-5DB4719FD486}"/>
                </a:ext>
              </a:extLst>
            </p:cNvPr>
            <p:cNvSpPr/>
            <p:nvPr/>
          </p:nvSpPr>
          <p:spPr>
            <a:xfrm>
              <a:off x="10851013" y="4205466"/>
              <a:ext cx="278155" cy="278155"/>
            </a:xfrm>
            <a:custGeom>
              <a:avLst/>
              <a:gdLst>
                <a:gd name="connsiteX0" fmla="*/ 278155 w 278155"/>
                <a:gd name="connsiteY0" fmla="*/ 139078 h 278155"/>
                <a:gd name="connsiteX1" fmla="*/ 139078 w 278155"/>
                <a:gd name="connsiteY1" fmla="*/ 278155 h 278155"/>
                <a:gd name="connsiteX2" fmla="*/ 0 w 278155"/>
                <a:gd name="connsiteY2" fmla="*/ 139078 h 278155"/>
                <a:gd name="connsiteX3" fmla="*/ 139078 w 278155"/>
                <a:gd name="connsiteY3" fmla="*/ 0 h 278155"/>
                <a:gd name="connsiteX4" fmla="*/ 278155 w 278155"/>
                <a:gd name="connsiteY4" fmla="*/ 139078 h 278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155" h="278155">
                  <a:moveTo>
                    <a:pt x="278155" y="139078"/>
                  </a:moveTo>
                  <a:cubicBezTo>
                    <a:pt x="278155" y="215888"/>
                    <a:pt x="215888" y="278155"/>
                    <a:pt x="139078" y="278155"/>
                  </a:cubicBezTo>
                  <a:cubicBezTo>
                    <a:pt x="62267" y="278155"/>
                    <a:pt x="0" y="215888"/>
                    <a:pt x="0" y="139078"/>
                  </a:cubicBezTo>
                  <a:cubicBezTo>
                    <a:pt x="0" y="62267"/>
                    <a:pt x="62267" y="0"/>
                    <a:pt x="139078" y="0"/>
                  </a:cubicBezTo>
                  <a:cubicBezTo>
                    <a:pt x="215888" y="0"/>
                    <a:pt x="278155" y="62267"/>
                    <a:pt x="278155" y="139078"/>
                  </a:cubicBezTo>
                  <a:close/>
                </a:path>
              </a:pathLst>
            </a:custGeom>
            <a:solidFill>
              <a:srgbClr val="FCEE21"/>
            </a:solidFill>
            <a:ln w="3910"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463CFBCF-DF38-4AAA-B161-2F2BF81C98C7}"/>
                </a:ext>
              </a:extLst>
            </p:cNvPr>
            <p:cNvSpPr/>
            <p:nvPr/>
          </p:nvSpPr>
          <p:spPr>
            <a:xfrm>
              <a:off x="10147789" y="5363532"/>
              <a:ext cx="1089115" cy="1402530"/>
            </a:xfrm>
            <a:custGeom>
              <a:avLst/>
              <a:gdLst>
                <a:gd name="connsiteX0" fmla="*/ 915170 w 1089115"/>
                <a:gd name="connsiteY0" fmla="*/ 763556 h 1402529"/>
                <a:gd name="connsiteX1" fmla="*/ 803125 w 1089115"/>
                <a:gd name="connsiteY1" fmla="*/ 377665 h 1402529"/>
                <a:gd name="connsiteX2" fmla="*/ 801949 w 1089115"/>
                <a:gd name="connsiteY2" fmla="*/ 364344 h 1402529"/>
                <a:gd name="connsiteX3" fmla="*/ 801949 w 1089115"/>
                <a:gd name="connsiteY3" fmla="*/ 209204 h 1402529"/>
                <a:gd name="connsiteX4" fmla="*/ 802733 w 1089115"/>
                <a:gd name="connsiteY4" fmla="*/ 99117 h 1402529"/>
                <a:gd name="connsiteX5" fmla="*/ 805083 w 1089115"/>
                <a:gd name="connsiteY5" fmla="*/ 63075 h 1402529"/>
                <a:gd name="connsiteX6" fmla="*/ 800774 w 1089115"/>
                <a:gd name="connsiteY6" fmla="*/ 46620 h 1402529"/>
                <a:gd name="connsiteX7" fmla="*/ 766690 w 1089115"/>
                <a:gd name="connsiteY7" fmla="*/ 14104 h 1402529"/>
                <a:gd name="connsiteX8" fmla="*/ 757680 w 1089115"/>
                <a:gd name="connsiteY8" fmla="*/ 24290 h 1402529"/>
                <a:gd name="connsiteX9" fmla="*/ 752195 w 1089115"/>
                <a:gd name="connsiteY9" fmla="*/ 50930 h 1402529"/>
                <a:gd name="connsiteX10" fmla="*/ 716936 w 1089115"/>
                <a:gd name="connsiteY10" fmla="*/ 101860 h 1402529"/>
                <a:gd name="connsiteX11" fmla="*/ 583343 w 1089115"/>
                <a:gd name="connsiteY11" fmla="*/ 184523 h 1402529"/>
                <a:gd name="connsiteX12" fmla="*/ 574332 w 1089115"/>
                <a:gd name="connsiteY12" fmla="*/ 191183 h 1402529"/>
                <a:gd name="connsiteX13" fmla="*/ 555135 w 1089115"/>
                <a:gd name="connsiteY13" fmla="*/ 205678 h 1402529"/>
                <a:gd name="connsiteX14" fmla="*/ 521052 w 1089115"/>
                <a:gd name="connsiteY14" fmla="*/ 208812 h 1402529"/>
                <a:gd name="connsiteX15" fmla="*/ 515567 w 1089115"/>
                <a:gd name="connsiteY15" fmla="*/ 202152 h 1402529"/>
                <a:gd name="connsiteX16" fmla="*/ 487751 w 1089115"/>
                <a:gd name="connsiteY16" fmla="*/ 189224 h 1402529"/>
                <a:gd name="connsiteX17" fmla="*/ 467379 w 1089115"/>
                <a:gd name="connsiteY17" fmla="*/ 179822 h 1402529"/>
                <a:gd name="connsiteX18" fmla="*/ 404305 w 1089115"/>
                <a:gd name="connsiteY18" fmla="*/ 147697 h 1402529"/>
                <a:gd name="connsiteX19" fmla="*/ 400779 w 1089115"/>
                <a:gd name="connsiteY19" fmla="*/ 146130 h 1402529"/>
                <a:gd name="connsiteX20" fmla="*/ 389418 w 1089115"/>
                <a:gd name="connsiteY20" fmla="*/ 139469 h 1402529"/>
                <a:gd name="connsiteX21" fmla="*/ 237803 w 1089115"/>
                <a:gd name="connsiteY21" fmla="*/ 64250 h 1402529"/>
                <a:gd name="connsiteX22" fmla="*/ 181780 w 1089115"/>
                <a:gd name="connsiteY22" fmla="*/ 36435 h 1402529"/>
                <a:gd name="connsiteX23" fmla="*/ 167285 w 1089115"/>
                <a:gd name="connsiteY23" fmla="*/ 18021 h 1402529"/>
                <a:gd name="connsiteX24" fmla="*/ 159450 w 1089115"/>
                <a:gd name="connsiteY24" fmla="*/ 0 h 1402529"/>
                <a:gd name="connsiteX25" fmla="*/ 138294 w 1089115"/>
                <a:gd name="connsiteY25" fmla="*/ 24681 h 1402529"/>
                <a:gd name="connsiteX26" fmla="*/ 129283 w 1089115"/>
                <a:gd name="connsiteY26" fmla="*/ 81880 h 1402529"/>
                <a:gd name="connsiteX27" fmla="*/ 129283 w 1089115"/>
                <a:gd name="connsiteY27" fmla="*/ 103035 h 1402529"/>
                <a:gd name="connsiteX28" fmla="*/ 126541 w 1089115"/>
                <a:gd name="connsiteY28" fmla="*/ 121840 h 1402529"/>
                <a:gd name="connsiteX29" fmla="*/ 121448 w 1089115"/>
                <a:gd name="connsiteY29" fmla="*/ 167285 h 1402529"/>
                <a:gd name="connsiteX30" fmla="*/ 162976 w 1089115"/>
                <a:gd name="connsiteY30" fmla="*/ 363561 h 1402529"/>
                <a:gd name="connsiteX31" fmla="*/ 170811 w 1089115"/>
                <a:gd name="connsiteY31" fmla="*/ 408614 h 1402529"/>
                <a:gd name="connsiteX32" fmla="*/ 124191 w 1089115"/>
                <a:gd name="connsiteY32" fmla="*/ 680110 h 1402529"/>
                <a:gd name="connsiteX33" fmla="*/ 76395 w 1089115"/>
                <a:gd name="connsiteY33" fmla="*/ 958265 h 1402529"/>
                <a:gd name="connsiteX34" fmla="*/ 28599 w 1089115"/>
                <a:gd name="connsiteY34" fmla="*/ 1234853 h 1402529"/>
                <a:gd name="connsiteX35" fmla="*/ 0 w 1089115"/>
                <a:gd name="connsiteY35" fmla="*/ 1403313 h 1402529"/>
                <a:gd name="connsiteX36" fmla="*/ 327126 w 1089115"/>
                <a:gd name="connsiteY36" fmla="*/ 1403313 h 1402529"/>
                <a:gd name="connsiteX37" fmla="*/ 465812 w 1089115"/>
                <a:gd name="connsiteY37" fmla="*/ 1403313 h 1402529"/>
                <a:gd name="connsiteX38" fmla="*/ 776484 w 1089115"/>
                <a:gd name="connsiteY38" fmla="*/ 1403313 h 1402529"/>
                <a:gd name="connsiteX39" fmla="*/ 891272 w 1089115"/>
                <a:gd name="connsiteY39" fmla="*/ 1403313 h 1402529"/>
                <a:gd name="connsiteX40" fmla="*/ 1089899 w 1089115"/>
                <a:gd name="connsiteY40" fmla="*/ 1403313 h 1402529"/>
                <a:gd name="connsiteX41" fmla="*/ 915170 w 1089115"/>
                <a:gd name="connsiteY41" fmla="*/ 763556 h 1402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089115" h="1402529">
                  <a:moveTo>
                    <a:pt x="915170" y="763556"/>
                  </a:moveTo>
                  <a:cubicBezTo>
                    <a:pt x="879519" y="634664"/>
                    <a:pt x="845827" y="504597"/>
                    <a:pt x="803125" y="377665"/>
                  </a:cubicBezTo>
                  <a:cubicBezTo>
                    <a:pt x="801558" y="372963"/>
                    <a:pt x="801949" y="368654"/>
                    <a:pt x="801949" y="364344"/>
                  </a:cubicBezTo>
                  <a:cubicBezTo>
                    <a:pt x="801949" y="312631"/>
                    <a:pt x="801949" y="260918"/>
                    <a:pt x="801949" y="209204"/>
                  </a:cubicBezTo>
                  <a:cubicBezTo>
                    <a:pt x="801949" y="172378"/>
                    <a:pt x="802341" y="135944"/>
                    <a:pt x="802733" y="99117"/>
                  </a:cubicBezTo>
                  <a:cubicBezTo>
                    <a:pt x="807826" y="87364"/>
                    <a:pt x="804692" y="75220"/>
                    <a:pt x="805083" y="63075"/>
                  </a:cubicBezTo>
                  <a:cubicBezTo>
                    <a:pt x="805475" y="57198"/>
                    <a:pt x="804692" y="50930"/>
                    <a:pt x="800774" y="46620"/>
                  </a:cubicBezTo>
                  <a:cubicBezTo>
                    <a:pt x="790196" y="35259"/>
                    <a:pt x="780010" y="22723"/>
                    <a:pt x="766690" y="14104"/>
                  </a:cubicBezTo>
                  <a:cubicBezTo>
                    <a:pt x="760030" y="14104"/>
                    <a:pt x="758463" y="18805"/>
                    <a:pt x="757680" y="24290"/>
                  </a:cubicBezTo>
                  <a:cubicBezTo>
                    <a:pt x="756896" y="33300"/>
                    <a:pt x="753370" y="41919"/>
                    <a:pt x="752195" y="50930"/>
                  </a:cubicBezTo>
                  <a:cubicBezTo>
                    <a:pt x="749452" y="74044"/>
                    <a:pt x="741225" y="93633"/>
                    <a:pt x="716936" y="101860"/>
                  </a:cubicBezTo>
                  <a:cubicBezTo>
                    <a:pt x="672666" y="129675"/>
                    <a:pt x="627612" y="156316"/>
                    <a:pt x="583343" y="184523"/>
                  </a:cubicBezTo>
                  <a:cubicBezTo>
                    <a:pt x="580600" y="186873"/>
                    <a:pt x="577466" y="189224"/>
                    <a:pt x="574332" y="191183"/>
                  </a:cubicBezTo>
                  <a:cubicBezTo>
                    <a:pt x="568847" y="197059"/>
                    <a:pt x="559053" y="198235"/>
                    <a:pt x="555135" y="205678"/>
                  </a:cubicBezTo>
                  <a:cubicBezTo>
                    <a:pt x="544166" y="210771"/>
                    <a:pt x="532805" y="209596"/>
                    <a:pt x="521052" y="208812"/>
                  </a:cubicBezTo>
                  <a:cubicBezTo>
                    <a:pt x="523010" y="204895"/>
                    <a:pt x="518309" y="203328"/>
                    <a:pt x="515567" y="202152"/>
                  </a:cubicBezTo>
                  <a:cubicBezTo>
                    <a:pt x="506164" y="198235"/>
                    <a:pt x="497545" y="192750"/>
                    <a:pt x="487751" y="189224"/>
                  </a:cubicBezTo>
                  <a:cubicBezTo>
                    <a:pt x="480308" y="187265"/>
                    <a:pt x="472864" y="186090"/>
                    <a:pt x="467379" y="179822"/>
                  </a:cubicBezTo>
                  <a:cubicBezTo>
                    <a:pt x="447007" y="167677"/>
                    <a:pt x="425068" y="158666"/>
                    <a:pt x="404305" y="147697"/>
                  </a:cubicBezTo>
                  <a:cubicBezTo>
                    <a:pt x="403129" y="146913"/>
                    <a:pt x="401954" y="146521"/>
                    <a:pt x="400779" y="146130"/>
                  </a:cubicBezTo>
                  <a:cubicBezTo>
                    <a:pt x="396861" y="144563"/>
                    <a:pt x="392943" y="142212"/>
                    <a:pt x="389418" y="139469"/>
                  </a:cubicBezTo>
                  <a:cubicBezTo>
                    <a:pt x="338879" y="114005"/>
                    <a:pt x="287950" y="90107"/>
                    <a:pt x="237803" y="64250"/>
                  </a:cubicBezTo>
                  <a:cubicBezTo>
                    <a:pt x="218607" y="55631"/>
                    <a:pt x="200977" y="45053"/>
                    <a:pt x="181780" y="36435"/>
                  </a:cubicBezTo>
                  <a:cubicBezTo>
                    <a:pt x="173553" y="32517"/>
                    <a:pt x="169636" y="26640"/>
                    <a:pt x="167285" y="18021"/>
                  </a:cubicBezTo>
                  <a:cubicBezTo>
                    <a:pt x="165718" y="11753"/>
                    <a:pt x="166501" y="4309"/>
                    <a:pt x="159450" y="0"/>
                  </a:cubicBezTo>
                  <a:cubicBezTo>
                    <a:pt x="146521" y="3134"/>
                    <a:pt x="140253" y="12145"/>
                    <a:pt x="138294" y="24681"/>
                  </a:cubicBezTo>
                  <a:cubicBezTo>
                    <a:pt x="135160" y="43878"/>
                    <a:pt x="131634" y="62683"/>
                    <a:pt x="129283" y="81880"/>
                  </a:cubicBezTo>
                  <a:cubicBezTo>
                    <a:pt x="128500" y="88931"/>
                    <a:pt x="127325" y="95983"/>
                    <a:pt x="129283" y="103035"/>
                  </a:cubicBezTo>
                  <a:cubicBezTo>
                    <a:pt x="128500" y="109303"/>
                    <a:pt x="126933" y="115572"/>
                    <a:pt x="126541" y="121840"/>
                  </a:cubicBezTo>
                  <a:cubicBezTo>
                    <a:pt x="125758" y="137119"/>
                    <a:pt x="118314" y="152006"/>
                    <a:pt x="121448" y="167285"/>
                  </a:cubicBezTo>
                  <a:cubicBezTo>
                    <a:pt x="135160" y="232710"/>
                    <a:pt x="149655" y="298136"/>
                    <a:pt x="162976" y="363561"/>
                  </a:cubicBezTo>
                  <a:cubicBezTo>
                    <a:pt x="166110" y="378448"/>
                    <a:pt x="173162" y="393727"/>
                    <a:pt x="170811" y="408614"/>
                  </a:cubicBezTo>
                  <a:cubicBezTo>
                    <a:pt x="155924" y="499113"/>
                    <a:pt x="139861" y="589611"/>
                    <a:pt x="124191" y="680110"/>
                  </a:cubicBezTo>
                  <a:cubicBezTo>
                    <a:pt x="108128" y="772958"/>
                    <a:pt x="92457" y="865416"/>
                    <a:pt x="76395" y="958265"/>
                  </a:cubicBezTo>
                  <a:cubicBezTo>
                    <a:pt x="60332" y="1050330"/>
                    <a:pt x="44662" y="1142788"/>
                    <a:pt x="28599" y="1234853"/>
                  </a:cubicBezTo>
                  <a:cubicBezTo>
                    <a:pt x="18805" y="1290876"/>
                    <a:pt x="9403" y="1347291"/>
                    <a:pt x="0" y="1403313"/>
                  </a:cubicBezTo>
                  <a:cubicBezTo>
                    <a:pt x="108912" y="1403313"/>
                    <a:pt x="218215" y="1403313"/>
                    <a:pt x="327126" y="1403313"/>
                  </a:cubicBezTo>
                  <a:cubicBezTo>
                    <a:pt x="373355" y="1403313"/>
                    <a:pt x="419584" y="1403313"/>
                    <a:pt x="465812" y="1403313"/>
                  </a:cubicBezTo>
                  <a:lnTo>
                    <a:pt x="776484" y="1403313"/>
                  </a:lnTo>
                  <a:cubicBezTo>
                    <a:pt x="814878" y="1403313"/>
                    <a:pt x="852879" y="1403313"/>
                    <a:pt x="891272" y="1403313"/>
                  </a:cubicBezTo>
                  <a:cubicBezTo>
                    <a:pt x="957481" y="1403313"/>
                    <a:pt x="1023690" y="1403313"/>
                    <a:pt x="1089899" y="1403313"/>
                  </a:cubicBezTo>
                  <a:cubicBezTo>
                    <a:pt x="1032309" y="1190583"/>
                    <a:pt x="974327" y="977070"/>
                    <a:pt x="915170" y="763556"/>
                  </a:cubicBezTo>
                  <a:close/>
                </a:path>
              </a:pathLst>
            </a:custGeom>
            <a:solidFill>
              <a:srgbClr val="FEFEFE"/>
            </a:solidFill>
            <a:ln w="3910"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4CE17C85-30A5-4165-8016-6EE04194B398}"/>
                </a:ext>
              </a:extLst>
            </p:cNvPr>
            <p:cNvSpPr/>
            <p:nvPr/>
          </p:nvSpPr>
          <p:spPr>
            <a:xfrm>
              <a:off x="10522459" y="5576554"/>
              <a:ext cx="368262" cy="1190975"/>
            </a:xfrm>
            <a:custGeom>
              <a:avLst/>
              <a:gdLst>
                <a:gd name="connsiteX0" fmla="*/ 63719 w 368261"/>
                <a:gd name="connsiteY0" fmla="*/ 1189117 h 1190974"/>
                <a:gd name="connsiteX1" fmla="*/ 49615 w 368261"/>
                <a:gd name="connsiteY1" fmla="*/ 373064 h 1190974"/>
                <a:gd name="connsiteX2" fmla="*/ 55883 w 368261"/>
                <a:gd name="connsiteY2" fmla="*/ 340155 h 1190974"/>
                <a:gd name="connsiteX3" fmla="*/ 103287 w 368261"/>
                <a:gd name="connsiteY3" fmla="*/ 224975 h 1190974"/>
                <a:gd name="connsiteX4" fmla="*/ 1819 w 368261"/>
                <a:gd name="connsiteY4" fmla="*/ 97651 h 1190974"/>
                <a:gd name="connsiteX5" fmla="*/ 116999 w 368261"/>
                <a:gd name="connsiteY5" fmla="*/ 6369 h 1190974"/>
                <a:gd name="connsiteX6" fmla="*/ 151475 w 368261"/>
                <a:gd name="connsiteY6" fmla="*/ 2843 h 1190974"/>
                <a:gd name="connsiteX7" fmla="*/ 308574 w 368261"/>
                <a:gd name="connsiteY7" fmla="*/ 104311 h 1190974"/>
                <a:gd name="connsiteX8" fmla="*/ 229045 w 368261"/>
                <a:gd name="connsiteY8" fmla="*/ 224584 h 1190974"/>
                <a:gd name="connsiteX9" fmla="*/ 282717 w 368261"/>
                <a:gd name="connsiteY9" fmla="*/ 331536 h 1190974"/>
                <a:gd name="connsiteX10" fmla="*/ 298780 w 368261"/>
                <a:gd name="connsiteY10" fmla="*/ 378940 h 1190974"/>
                <a:gd name="connsiteX11" fmla="*/ 372040 w 368261"/>
                <a:gd name="connsiteY11" fmla="*/ 1190684 h 1190974"/>
                <a:gd name="connsiteX12" fmla="*/ 63719 w 368261"/>
                <a:gd name="connsiteY12" fmla="*/ 1189117 h 1190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8261" h="1190974">
                  <a:moveTo>
                    <a:pt x="63719" y="1189117"/>
                  </a:moveTo>
                  <a:cubicBezTo>
                    <a:pt x="57059" y="1132310"/>
                    <a:pt x="54708" y="601073"/>
                    <a:pt x="49615" y="373064"/>
                  </a:cubicBezTo>
                  <a:cubicBezTo>
                    <a:pt x="49223" y="361702"/>
                    <a:pt x="51182" y="350733"/>
                    <a:pt x="55883" y="340155"/>
                  </a:cubicBezTo>
                  <a:cubicBezTo>
                    <a:pt x="71946" y="301762"/>
                    <a:pt x="87225" y="263369"/>
                    <a:pt x="103287" y="224975"/>
                  </a:cubicBezTo>
                  <a:cubicBezTo>
                    <a:pt x="122092" y="180705"/>
                    <a:pt x="-17377" y="132126"/>
                    <a:pt x="1819" y="97651"/>
                  </a:cubicBezTo>
                  <a:cubicBezTo>
                    <a:pt x="21800" y="62000"/>
                    <a:pt x="71162" y="3235"/>
                    <a:pt x="116999" y="6369"/>
                  </a:cubicBezTo>
                  <a:cubicBezTo>
                    <a:pt x="128752" y="7152"/>
                    <a:pt x="140505" y="8327"/>
                    <a:pt x="151475" y="2843"/>
                  </a:cubicBezTo>
                  <a:cubicBezTo>
                    <a:pt x="187909" y="-15179"/>
                    <a:pt x="343049" y="56515"/>
                    <a:pt x="308574" y="104311"/>
                  </a:cubicBezTo>
                  <a:cubicBezTo>
                    <a:pt x="285459" y="136436"/>
                    <a:pt x="231787" y="184231"/>
                    <a:pt x="229045" y="224584"/>
                  </a:cubicBezTo>
                  <a:cubicBezTo>
                    <a:pt x="226694" y="259059"/>
                    <a:pt x="263520" y="305680"/>
                    <a:pt x="282717" y="331536"/>
                  </a:cubicBezTo>
                  <a:cubicBezTo>
                    <a:pt x="299171" y="354259"/>
                    <a:pt x="292119" y="344073"/>
                    <a:pt x="298780" y="378940"/>
                  </a:cubicBezTo>
                  <a:cubicBezTo>
                    <a:pt x="312491" y="451025"/>
                    <a:pt x="367731" y="1139362"/>
                    <a:pt x="372040" y="1190684"/>
                  </a:cubicBezTo>
                  <a:cubicBezTo>
                    <a:pt x="311708" y="1196560"/>
                    <a:pt x="141289" y="1193818"/>
                    <a:pt x="63719" y="1189117"/>
                  </a:cubicBezTo>
                  <a:close/>
                </a:path>
              </a:pathLst>
            </a:custGeom>
            <a:solidFill>
              <a:srgbClr val="000000"/>
            </a:solidFill>
            <a:ln w="3910" cap="flat">
              <a:noFill/>
              <a:prstDash val="solid"/>
              <a:miter/>
            </a:ln>
          </p:spPr>
          <p:txBody>
            <a:bodyPr rtlCol="0" anchor="ctr"/>
            <a:lstStyle/>
            <a:p>
              <a:endParaRPr lang="en-US"/>
            </a:p>
          </p:txBody>
        </p:sp>
        <p:sp>
          <p:nvSpPr>
            <p:cNvPr id="18" name="Graphic 124">
              <a:extLst>
                <a:ext uri="{FF2B5EF4-FFF2-40B4-BE49-F238E27FC236}">
                  <a16:creationId xmlns:a16="http://schemas.microsoft.com/office/drawing/2014/main" id="{D4E874A0-BA83-49CB-8910-4F5B27E0079E}"/>
                </a:ext>
              </a:extLst>
            </p:cNvPr>
            <p:cNvSpPr/>
            <p:nvPr/>
          </p:nvSpPr>
          <p:spPr>
            <a:xfrm>
              <a:off x="9969682" y="4494830"/>
              <a:ext cx="251589" cy="243340"/>
            </a:xfrm>
            <a:custGeom>
              <a:avLst/>
              <a:gdLst>
                <a:gd name="connsiteX0" fmla="*/ 113220 w 333642"/>
                <a:gd name="connsiteY0" fmla="*/ 0 h 322703"/>
                <a:gd name="connsiteX1" fmla="*/ 230815 w 333642"/>
                <a:gd name="connsiteY1" fmla="*/ 145490 h 322703"/>
                <a:gd name="connsiteX2" fmla="*/ 333642 w 333642"/>
                <a:gd name="connsiteY2" fmla="*/ 191434 h 322703"/>
                <a:gd name="connsiteX3" fmla="*/ 48132 w 333642"/>
                <a:gd name="connsiteY3" fmla="*/ 305747 h 322703"/>
                <a:gd name="connsiteX4" fmla="*/ 0 w 333642"/>
                <a:gd name="connsiteY4" fmla="*/ 322703 h 322703"/>
                <a:gd name="connsiteX5" fmla="*/ 31176 w 333642"/>
                <a:gd name="connsiteY5" fmla="*/ 234643 h 322703"/>
                <a:gd name="connsiteX6" fmla="*/ 113220 w 333642"/>
                <a:gd name="connsiteY6" fmla="*/ 0 h 322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3642" h="322703">
                  <a:moveTo>
                    <a:pt x="113220" y="0"/>
                  </a:moveTo>
                  <a:cubicBezTo>
                    <a:pt x="144943" y="57977"/>
                    <a:pt x="177760" y="98452"/>
                    <a:pt x="230815" y="145490"/>
                  </a:cubicBezTo>
                  <a:cubicBezTo>
                    <a:pt x="262538" y="166821"/>
                    <a:pt x="294261" y="180495"/>
                    <a:pt x="333642" y="191434"/>
                  </a:cubicBezTo>
                  <a:cubicBezTo>
                    <a:pt x="309029" y="201279"/>
                    <a:pt x="135098" y="270742"/>
                    <a:pt x="48132" y="305747"/>
                  </a:cubicBezTo>
                  <a:cubicBezTo>
                    <a:pt x="35005" y="310670"/>
                    <a:pt x="16409" y="317233"/>
                    <a:pt x="0" y="322703"/>
                  </a:cubicBezTo>
                  <a:cubicBezTo>
                    <a:pt x="12580" y="288792"/>
                    <a:pt x="19690" y="265820"/>
                    <a:pt x="31176" y="234643"/>
                  </a:cubicBezTo>
                  <a:cubicBezTo>
                    <a:pt x="57430" y="160258"/>
                    <a:pt x="104468" y="28989"/>
                    <a:pt x="113220" y="0"/>
                  </a:cubicBezTo>
                  <a:close/>
                </a:path>
              </a:pathLst>
            </a:custGeom>
            <a:solidFill>
              <a:srgbClr val="F9A687"/>
            </a:solidFill>
            <a:ln w="4506"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D63E7E42-7A87-4986-BBAF-C01E3728A8D8}"/>
                </a:ext>
              </a:extLst>
            </p:cNvPr>
            <p:cNvSpPr/>
            <p:nvPr/>
          </p:nvSpPr>
          <p:spPr>
            <a:xfrm>
              <a:off x="10362506" y="4002385"/>
              <a:ext cx="556127" cy="178755"/>
            </a:xfrm>
            <a:custGeom>
              <a:avLst/>
              <a:gdLst>
                <a:gd name="connsiteX0" fmla="*/ 1230630 w 1333500"/>
                <a:gd name="connsiteY0" fmla="*/ 276508 h 428625"/>
                <a:gd name="connsiteX1" fmla="*/ 1150620 w 1333500"/>
                <a:gd name="connsiteY1" fmla="*/ 206975 h 428625"/>
                <a:gd name="connsiteX2" fmla="*/ 982028 w 1333500"/>
                <a:gd name="connsiteY2" fmla="*/ 91723 h 428625"/>
                <a:gd name="connsiteX3" fmla="*/ 752475 w 1333500"/>
                <a:gd name="connsiteY3" fmla="*/ 283 h 428625"/>
                <a:gd name="connsiteX4" fmla="*/ 647700 w 1333500"/>
                <a:gd name="connsiteY4" fmla="*/ 26000 h 428625"/>
                <a:gd name="connsiteX5" fmla="*/ 603885 w 1333500"/>
                <a:gd name="connsiteY5" fmla="*/ 46955 h 428625"/>
                <a:gd name="connsiteX6" fmla="*/ 436245 w 1333500"/>
                <a:gd name="connsiteY6" fmla="*/ 119345 h 428625"/>
                <a:gd name="connsiteX7" fmla="*/ 383858 w 1333500"/>
                <a:gd name="connsiteY7" fmla="*/ 133633 h 428625"/>
                <a:gd name="connsiteX8" fmla="*/ 304800 w 1333500"/>
                <a:gd name="connsiteY8" fmla="*/ 155540 h 428625"/>
                <a:gd name="connsiteX9" fmla="*/ 251460 w 1333500"/>
                <a:gd name="connsiteY9" fmla="*/ 172685 h 428625"/>
                <a:gd name="connsiteX10" fmla="*/ 131445 w 1333500"/>
                <a:gd name="connsiteY10" fmla="*/ 224120 h 428625"/>
                <a:gd name="connsiteX11" fmla="*/ 25718 w 1333500"/>
                <a:gd name="connsiteY11" fmla="*/ 301273 h 428625"/>
                <a:gd name="connsiteX12" fmla="*/ 0 w 1333500"/>
                <a:gd name="connsiteY12" fmla="*/ 328895 h 428625"/>
                <a:gd name="connsiteX13" fmla="*/ 24765 w 1333500"/>
                <a:gd name="connsiteY13" fmla="*/ 321275 h 428625"/>
                <a:gd name="connsiteX14" fmla="*/ 68580 w 1333500"/>
                <a:gd name="connsiteY14" fmla="*/ 309845 h 428625"/>
                <a:gd name="connsiteX15" fmla="*/ 93345 w 1333500"/>
                <a:gd name="connsiteY15" fmla="*/ 303178 h 428625"/>
                <a:gd name="connsiteX16" fmla="*/ 229553 w 1333500"/>
                <a:gd name="connsiteY16" fmla="*/ 291748 h 428625"/>
                <a:gd name="connsiteX17" fmla="*/ 270510 w 1333500"/>
                <a:gd name="connsiteY17" fmla="*/ 315560 h 428625"/>
                <a:gd name="connsiteX18" fmla="*/ 280988 w 1333500"/>
                <a:gd name="connsiteY18" fmla="*/ 329848 h 428625"/>
                <a:gd name="connsiteX19" fmla="*/ 285750 w 1333500"/>
                <a:gd name="connsiteY19" fmla="*/ 338420 h 428625"/>
                <a:gd name="connsiteX20" fmla="*/ 301943 w 1333500"/>
                <a:gd name="connsiteY20" fmla="*/ 356518 h 428625"/>
                <a:gd name="connsiteX21" fmla="*/ 322898 w 1333500"/>
                <a:gd name="connsiteY21" fmla="*/ 365090 h 428625"/>
                <a:gd name="connsiteX22" fmla="*/ 367665 w 1333500"/>
                <a:gd name="connsiteY22" fmla="*/ 359375 h 428625"/>
                <a:gd name="connsiteX23" fmla="*/ 371475 w 1333500"/>
                <a:gd name="connsiteY23" fmla="*/ 357470 h 428625"/>
                <a:gd name="connsiteX24" fmla="*/ 389573 w 1333500"/>
                <a:gd name="connsiteY24" fmla="*/ 356518 h 428625"/>
                <a:gd name="connsiteX25" fmla="*/ 397193 w 1333500"/>
                <a:gd name="connsiteY25" fmla="*/ 357470 h 428625"/>
                <a:gd name="connsiteX26" fmla="*/ 426720 w 1333500"/>
                <a:gd name="connsiteY26" fmla="*/ 352708 h 428625"/>
                <a:gd name="connsiteX27" fmla="*/ 456248 w 1333500"/>
                <a:gd name="connsiteY27" fmla="*/ 348898 h 428625"/>
                <a:gd name="connsiteX28" fmla="*/ 541973 w 1333500"/>
                <a:gd name="connsiteY28" fmla="*/ 350803 h 428625"/>
                <a:gd name="connsiteX29" fmla="*/ 674370 w 1333500"/>
                <a:gd name="connsiteY29" fmla="*/ 409858 h 428625"/>
                <a:gd name="connsiteX30" fmla="*/ 674370 w 1333500"/>
                <a:gd name="connsiteY30" fmla="*/ 416525 h 428625"/>
                <a:gd name="connsiteX31" fmla="*/ 701993 w 1333500"/>
                <a:gd name="connsiteY31" fmla="*/ 436528 h 428625"/>
                <a:gd name="connsiteX32" fmla="*/ 1025843 w 1333500"/>
                <a:gd name="connsiteY32" fmla="*/ 414620 h 428625"/>
                <a:gd name="connsiteX33" fmla="*/ 1026795 w 1333500"/>
                <a:gd name="connsiteY33" fmla="*/ 413668 h 428625"/>
                <a:gd name="connsiteX34" fmla="*/ 1044893 w 1333500"/>
                <a:gd name="connsiteY34" fmla="*/ 415573 h 428625"/>
                <a:gd name="connsiteX35" fmla="*/ 1095375 w 1333500"/>
                <a:gd name="connsiteY35" fmla="*/ 413668 h 428625"/>
                <a:gd name="connsiteX36" fmla="*/ 1098233 w 1333500"/>
                <a:gd name="connsiteY36" fmla="*/ 411763 h 428625"/>
                <a:gd name="connsiteX37" fmla="*/ 1220153 w 1333500"/>
                <a:gd name="connsiteY37" fmla="*/ 406048 h 428625"/>
                <a:gd name="connsiteX38" fmla="*/ 1234440 w 1333500"/>
                <a:gd name="connsiteY38" fmla="*/ 406048 h 428625"/>
                <a:gd name="connsiteX39" fmla="*/ 1300163 w 1333500"/>
                <a:gd name="connsiteY39" fmla="*/ 407000 h 428625"/>
                <a:gd name="connsiteX40" fmla="*/ 1338263 w 1333500"/>
                <a:gd name="connsiteY40" fmla="*/ 389855 h 428625"/>
                <a:gd name="connsiteX41" fmla="*/ 1230630 w 1333500"/>
                <a:gd name="connsiteY41" fmla="*/ 276508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333500" h="428625">
                  <a:moveTo>
                    <a:pt x="1230630" y="276508"/>
                  </a:moveTo>
                  <a:cubicBezTo>
                    <a:pt x="1210628" y="252695"/>
                    <a:pt x="1152525" y="212690"/>
                    <a:pt x="1150620" y="206975"/>
                  </a:cubicBezTo>
                  <a:cubicBezTo>
                    <a:pt x="1094423" y="168875"/>
                    <a:pt x="1039178" y="128870"/>
                    <a:pt x="982028" y="91723"/>
                  </a:cubicBezTo>
                  <a:cubicBezTo>
                    <a:pt x="927735" y="56480"/>
                    <a:pt x="766763" y="283"/>
                    <a:pt x="752475" y="283"/>
                  </a:cubicBezTo>
                  <a:cubicBezTo>
                    <a:pt x="714375" y="-1622"/>
                    <a:pt x="680085" y="5998"/>
                    <a:pt x="647700" y="26000"/>
                  </a:cubicBezTo>
                  <a:cubicBezTo>
                    <a:pt x="636270" y="34573"/>
                    <a:pt x="609600" y="43145"/>
                    <a:pt x="603885" y="46955"/>
                  </a:cubicBezTo>
                  <a:cubicBezTo>
                    <a:pt x="550545" y="76483"/>
                    <a:pt x="498158" y="107915"/>
                    <a:pt x="436245" y="119345"/>
                  </a:cubicBezTo>
                  <a:cubicBezTo>
                    <a:pt x="436245" y="119345"/>
                    <a:pt x="392430" y="128870"/>
                    <a:pt x="383858" y="133633"/>
                  </a:cubicBezTo>
                  <a:cubicBezTo>
                    <a:pt x="374333" y="140300"/>
                    <a:pt x="315278" y="150778"/>
                    <a:pt x="304800" y="155540"/>
                  </a:cubicBezTo>
                  <a:cubicBezTo>
                    <a:pt x="292418" y="162208"/>
                    <a:pt x="257175" y="171733"/>
                    <a:pt x="251460" y="172685"/>
                  </a:cubicBezTo>
                  <a:cubicBezTo>
                    <a:pt x="239078" y="175543"/>
                    <a:pt x="153353" y="200308"/>
                    <a:pt x="131445" y="224120"/>
                  </a:cubicBezTo>
                  <a:cubicBezTo>
                    <a:pt x="110490" y="241265"/>
                    <a:pt x="56198" y="268888"/>
                    <a:pt x="25718" y="301273"/>
                  </a:cubicBezTo>
                  <a:cubicBezTo>
                    <a:pt x="19050" y="307940"/>
                    <a:pt x="9525" y="312703"/>
                    <a:pt x="0" y="328895"/>
                  </a:cubicBezTo>
                  <a:cubicBezTo>
                    <a:pt x="6668" y="321275"/>
                    <a:pt x="20955" y="323180"/>
                    <a:pt x="24765" y="321275"/>
                  </a:cubicBezTo>
                  <a:cubicBezTo>
                    <a:pt x="39053" y="317465"/>
                    <a:pt x="53340" y="313655"/>
                    <a:pt x="68580" y="309845"/>
                  </a:cubicBezTo>
                  <a:cubicBezTo>
                    <a:pt x="76200" y="307940"/>
                    <a:pt x="84773" y="306035"/>
                    <a:pt x="93345" y="303178"/>
                  </a:cubicBezTo>
                  <a:cubicBezTo>
                    <a:pt x="143828" y="286985"/>
                    <a:pt x="183833" y="282223"/>
                    <a:pt x="229553" y="291748"/>
                  </a:cubicBezTo>
                  <a:cubicBezTo>
                    <a:pt x="249555" y="295558"/>
                    <a:pt x="260985" y="303178"/>
                    <a:pt x="270510" y="315560"/>
                  </a:cubicBezTo>
                  <a:cubicBezTo>
                    <a:pt x="275273" y="320323"/>
                    <a:pt x="278130" y="323180"/>
                    <a:pt x="280988" y="329848"/>
                  </a:cubicBezTo>
                  <a:cubicBezTo>
                    <a:pt x="281940" y="332705"/>
                    <a:pt x="284798" y="336515"/>
                    <a:pt x="285750" y="338420"/>
                  </a:cubicBezTo>
                  <a:cubicBezTo>
                    <a:pt x="291465" y="345088"/>
                    <a:pt x="296228" y="351755"/>
                    <a:pt x="301943" y="356518"/>
                  </a:cubicBezTo>
                  <a:cubicBezTo>
                    <a:pt x="308610" y="361280"/>
                    <a:pt x="315278" y="364138"/>
                    <a:pt x="322898" y="365090"/>
                  </a:cubicBezTo>
                  <a:cubicBezTo>
                    <a:pt x="333375" y="366043"/>
                    <a:pt x="345758" y="365090"/>
                    <a:pt x="367665" y="359375"/>
                  </a:cubicBezTo>
                  <a:cubicBezTo>
                    <a:pt x="368618" y="359375"/>
                    <a:pt x="371475" y="358423"/>
                    <a:pt x="371475" y="357470"/>
                  </a:cubicBezTo>
                  <a:cubicBezTo>
                    <a:pt x="374333" y="354613"/>
                    <a:pt x="382905" y="353660"/>
                    <a:pt x="389573" y="356518"/>
                  </a:cubicBezTo>
                  <a:cubicBezTo>
                    <a:pt x="392430" y="358423"/>
                    <a:pt x="394335" y="358423"/>
                    <a:pt x="397193" y="357470"/>
                  </a:cubicBezTo>
                  <a:cubicBezTo>
                    <a:pt x="397193" y="357470"/>
                    <a:pt x="421005" y="356518"/>
                    <a:pt x="426720" y="352708"/>
                  </a:cubicBezTo>
                  <a:cubicBezTo>
                    <a:pt x="436245" y="345088"/>
                    <a:pt x="446723" y="347945"/>
                    <a:pt x="456248" y="348898"/>
                  </a:cubicBezTo>
                  <a:cubicBezTo>
                    <a:pt x="484823" y="349850"/>
                    <a:pt x="513398" y="350803"/>
                    <a:pt x="541973" y="350803"/>
                  </a:cubicBezTo>
                  <a:cubicBezTo>
                    <a:pt x="592455" y="355565"/>
                    <a:pt x="640080" y="368900"/>
                    <a:pt x="674370" y="409858"/>
                  </a:cubicBezTo>
                  <a:cubicBezTo>
                    <a:pt x="674370" y="412715"/>
                    <a:pt x="674370" y="414620"/>
                    <a:pt x="674370" y="416525"/>
                  </a:cubicBezTo>
                  <a:cubicBezTo>
                    <a:pt x="674370" y="431765"/>
                    <a:pt x="681990" y="437480"/>
                    <a:pt x="701993" y="436528"/>
                  </a:cubicBezTo>
                  <a:cubicBezTo>
                    <a:pt x="809625" y="427955"/>
                    <a:pt x="918210" y="422240"/>
                    <a:pt x="1025843" y="414620"/>
                  </a:cubicBezTo>
                  <a:cubicBezTo>
                    <a:pt x="1025843" y="414620"/>
                    <a:pt x="1026795" y="413668"/>
                    <a:pt x="1026795" y="413668"/>
                  </a:cubicBezTo>
                  <a:cubicBezTo>
                    <a:pt x="1032510" y="414620"/>
                    <a:pt x="1039178" y="414620"/>
                    <a:pt x="1044893" y="415573"/>
                  </a:cubicBezTo>
                  <a:cubicBezTo>
                    <a:pt x="1062038" y="414620"/>
                    <a:pt x="1078230" y="414620"/>
                    <a:pt x="1095375" y="413668"/>
                  </a:cubicBezTo>
                  <a:cubicBezTo>
                    <a:pt x="1096328" y="413668"/>
                    <a:pt x="1098233" y="412715"/>
                    <a:pt x="1098233" y="411763"/>
                  </a:cubicBezTo>
                  <a:cubicBezTo>
                    <a:pt x="1139190" y="408905"/>
                    <a:pt x="1180148" y="407000"/>
                    <a:pt x="1220153" y="406048"/>
                  </a:cubicBezTo>
                  <a:cubicBezTo>
                    <a:pt x="1224915" y="406048"/>
                    <a:pt x="1229678" y="405095"/>
                    <a:pt x="1234440" y="406048"/>
                  </a:cubicBezTo>
                  <a:cubicBezTo>
                    <a:pt x="1256348" y="406048"/>
                    <a:pt x="1278255" y="406048"/>
                    <a:pt x="1300163" y="407000"/>
                  </a:cubicBezTo>
                  <a:cubicBezTo>
                    <a:pt x="1316355" y="409858"/>
                    <a:pt x="1329690" y="406048"/>
                    <a:pt x="1338263" y="389855"/>
                  </a:cubicBezTo>
                  <a:cubicBezTo>
                    <a:pt x="1303973" y="350803"/>
                    <a:pt x="1272540" y="309845"/>
                    <a:pt x="1230630" y="276508"/>
                  </a:cubicBezTo>
                  <a:close/>
                </a:path>
              </a:pathLst>
            </a:custGeom>
            <a:solidFill>
              <a:srgbClr val="603907"/>
            </a:solidFill>
            <a:ln w="9525" cap="flat">
              <a:noFill/>
              <a:prstDash val="solid"/>
              <a:miter/>
            </a:ln>
          </p:spPr>
          <p:txBody>
            <a:bodyPr rtlCol="0" anchor="ctr"/>
            <a:lstStyle/>
            <a:p>
              <a:endParaRPr lang="en-US"/>
            </a:p>
          </p:txBody>
        </p:sp>
      </p:grpSp>
      <p:grpSp>
        <p:nvGrpSpPr>
          <p:cNvPr id="54" name="Group 53">
            <a:extLst>
              <a:ext uri="{FF2B5EF4-FFF2-40B4-BE49-F238E27FC236}">
                <a16:creationId xmlns:a16="http://schemas.microsoft.com/office/drawing/2014/main" id="{A29C1F65-175F-4671-AA5D-BE12918EE84C}"/>
              </a:ext>
            </a:extLst>
          </p:cNvPr>
          <p:cNvGrpSpPr/>
          <p:nvPr/>
        </p:nvGrpSpPr>
        <p:grpSpPr>
          <a:xfrm>
            <a:off x="8628051" y="1069931"/>
            <a:ext cx="3311594" cy="3310007"/>
            <a:chOff x="7349506" y="2050332"/>
            <a:chExt cx="3998746" cy="3996830"/>
          </a:xfrm>
        </p:grpSpPr>
        <p:grpSp>
          <p:nvGrpSpPr>
            <p:cNvPr id="20" name="Group 19">
              <a:extLst>
                <a:ext uri="{FF2B5EF4-FFF2-40B4-BE49-F238E27FC236}">
                  <a16:creationId xmlns:a16="http://schemas.microsoft.com/office/drawing/2014/main" id="{0EAF8394-F323-409D-A0FA-0DFE22B40CC7}"/>
                </a:ext>
              </a:extLst>
            </p:cNvPr>
            <p:cNvGrpSpPr/>
            <p:nvPr/>
          </p:nvGrpSpPr>
          <p:grpSpPr>
            <a:xfrm>
              <a:off x="7349506" y="2050332"/>
              <a:ext cx="3998746" cy="3996830"/>
              <a:chOff x="4709778" y="2467644"/>
              <a:chExt cx="2800698" cy="2799356"/>
            </a:xfrm>
          </p:grpSpPr>
          <p:grpSp>
            <p:nvGrpSpPr>
              <p:cNvPr id="21" name="Group 20">
                <a:extLst>
                  <a:ext uri="{FF2B5EF4-FFF2-40B4-BE49-F238E27FC236}">
                    <a16:creationId xmlns:a16="http://schemas.microsoft.com/office/drawing/2014/main" id="{830AAC88-122C-478C-8B9E-510F1DEE3577}"/>
                  </a:ext>
                </a:extLst>
              </p:cNvPr>
              <p:cNvGrpSpPr/>
              <p:nvPr/>
            </p:nvGrpSpPr>
            <p:grpSpPr>
              <a:xfrm>
                <a:off x="5172700" y="2922546"/>
                <a:ext cx="1867380" cy="1866423"/>
                <a:chOff x="4574848" y="1897856"/>
                <a:chExt cx="3028217" cy="3026664"/>
              </a:xfrm>
            </p:grpSpPr>
            <p:sp>
              <p:nvSpPr>
                <p:cNvPr id="51" name="Freeform: Shape 50">
                  <a:extLst>
                    <a:ext uri="{FF2B5EF4-FFF2-40B4-BE49-F238E27FC236}">
                      <a16:creationId xmlns:a16="http://schemas.microsoft.com/office/drawing/2014/main" id="{3BCC11A2-0582-4D87-A90B-7275A8E2988A}"/>
                    </a:ext>
                  </a:extLst>
                </p:cNvPr>
                <p:cNvSpPr/>
                <p:nvPr/>
              </p:nvSpPr>
              <p:spPr>
                <a:xfrm>
                  <a:off x="4575624" y="1897856"/>
                  <a:ext cx="3026664" cy="3026664"/>
                </a:xfrm>
                <a:custGeom>
                  <a:avLst/>
                  <a:gdLst>
                    <a:gd name="connsiteX0" fmla="*/ 3057049 w 3057525"/>
                    <a:gd name="connsiteY0" fmla="*/ 1532096 h 3057525"/>
                    <a:gd name="connsiteX1" fmla="*/ 1532096 w 3057525"/>
                    <a:gd name="connsiteY1" fmla="*/ 3057049 h 3057525"/>
                    <a:gd name="connsiteX2" fmla="*/ 7144 w 3057525"/>
                    <a:gd name="connsiteY2" fmla="*/ 1532096 h 3057525"/>
                    <a:gd name="connsiteX3" fmla="*/ 1532096 w 3057525"/>
                    <a:gd name="connsiteY3" fmla="*/ 7144 h 3057525"/>
                    <a:gd name="connsiteX4" fmla="*/ 3057049 w 3057525"/>
                    <a:gd name="connsiteY4" fmla="*/ 1532096 h 3057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57525" h="3057525">
                      <a:moveTo>
                        <a:pt x="3057049" y="1532096"/>
                      </a:moveTo>
                      <a:cubicBezTo>
                        <a:pt x="3057049" y="2374304"/>
                        <a:pt x="2374304" y="3057049"/>
                        <a:pt x="1532096" y="3057049"/>
                      </a:cubicBezTo>
                      <a:cubicBezTo>
                        <a:pt x="689888" y="3057049"/>
                        <a:pt x="7144" y="2374304"/>
                        <a:pt x="7144" y="1532096"/>
                      </a:cubicBezTo>
                      <a:cubicBezTo>
                        <a:pt x="7144" y="689888"/>
                        <a:pt x="689888" y="7144"/>
                        <a:pt x="1532096" y="7144"/>
                      </a:cubicBezTo>
                      <a:cubicBezTo>
                        <a:pt x="2374304" y="7144"/>
                        <a:pt x="3057049" y="689888"/>
                        <a:pt x="3057049" y="1532096"/>
                      </a:cubicBezTo>
                      <a:close/>
                    </a:path>
                  </a:pathLst>
                </a:custGeom>
                <a:solidFill>
                  <a:schemeClr val="accent1">
                    <a:lumMod val="20000"/>
                    <a:lumOff val="80000"/>
                  </a:schemeClr>
                </a:solidFill>
                <a:ln w="9525" cap="flat">
                  <a:noFill/>
                  <a:prstDash val="solid"/>
                  <a:miter/>
                </a:ln>
                <a:effectLst>
                  <a:outerShdw blurRad="63500" sx="102000" sy="102000" algn="ctr" rotWithShape="0">
                    <a:prstClr val="black">
                      <a:alpha val="40000"/>
                    </a:prstClr>
                  </a:outerShdw>
                </a:effectLst>
              </p:spPr>
              <p:txBody>
                <a:bodyPr rtlCol="0" anchor="ctr"/>
                <a:lstStyle/>
                <a:p>
                  <a:endParaRPr lang="en-US" dirty="0"/>
                </a:p>
              </p:txBody>
            </p:sp>
            <p:sp>
              <p:nvSpPr>
                <p:cNvPr id="52" name="Freeform: Shape 51">
                  <a:extLst>
                    <a:ext uri="{FF2B5EF4-FFF2-40B4-BE49-F238E27FC236}">
                      <a16:creationId xmlns:a16="http://schemas.microsoft.com/office/drawing/2014/main" id="{37C60019-98D3-45B4-BA74-C62703B5106E}"/>
                    </a:ext>
                  </a:extLst>
                </p:cNvPr>
                <p:cNvSpPr/>
                <p:nvPr/>
              </p:nvSpPr>
              <p:spPr>
                <a:xfrm>
                  <a:off x="4574848" y="1907000"/>
                  <a:ext cx="3028217" cy="2962327"/>
                </a:xfrm>
                <a:custGeom>
                  <a:avLst/>
                  <a:gdLst>
                    <a:gd name="connsiteX0" fmla="*/ 2863236 w 3028217"/>
                    <a:gd name="connsiteY0" fmla="*/ 2049564 h 2962327"/>
                    <a:gd name="connsiteX1" fmla="*/ 2844662 w 3028217"/>
                    <a:gd name="connsiteY1" fmla="*/ 2065518 h 2962327"/>
                    <a:gd name="connsiteX2" fmla="*/ 2847519 w 3028217"/>
                    <a:gd name="connsiteY2" fmla="*/ 2116953 h 2962327"/>
                    <a:gd name="connsiteX3" fmla="*/ 2887525 w 3028217"/>
                    <a:gd name="connsiteY3" fmla="*/ 2084568 h 2962327"/>
                    <a:gd name="connsiteX4" fmla="*/ 2890382 w 3028217"/>
                    <a:gd name="connsiteY4" fmla="*/ 2078853 h 2962327"/>
                    <a:gd name="connsiteX5" fmla="*/ 2890382 w 3028217"/>
                    <a:gd name="connsiteY5" fmla="*/ 2057898 h 2962327"/>
                    <a:gd name="connsiteX6" fmla="*/ 2863236 w 3028217"/>
                    <a:gd name="connsiteY6" fmla="*/ 2049564 h 2962327"/>
                    <a:gd name="connsiteX7" fmla="*/ 2453184 w 3028217"/>
                    <a:gd name="connsiteY7" fmla="*/ 1703568 h 2962327"/>
                    <a:gd name="connsiteX8" fmla="*/ 2444611 w 3028217"/>
                    <a:gd name="connsiteY8" fmla="*/ 1714046 h 2962327"/>
                    <a:gd name="connsiteX9" fmla="*/ 2467471 w 3028217"/>
                    <a:gd name="connsiteY9" fmla="*/ 1740716 h 2962327"/>
                    <a:gd name="connsiteX10" fmla="*/ 2482711 w 3028217"/>
                    <a:gd name="connsiteY10" fmla="*/ 1728333 h 2962327"/>
                    <a:gd name="connsiteX11" fmla="*/ 2453184 w 3028217"/>
                    <a:gd name="connsiteY11" fmla="*/ 1703568 h 2962327"/>
                    <a:gd name="connsiteX12" fmla="*/ 802501 w 3028217"/>
                    <a:gd name="connsiteY12" fmla="*/ 1583553 h 2962327"/>
                    <a:gd name="connsiteX13" fmla="*/ 812026 w 3028217"/>
                    <a:gd name="connsiteY13" fmla="*/ 1589268 h 2962327"/>
                    <a:gd name="connsiteX14" fmla="*/ 802501 w 3028217"/>
                    <a:gd name="connsiteY14" fmla="*/ 1599745 h 2962327"/>
                    <a:gd name="connsiteX15" fmla="*/ 792024 w 3028217"/>
                    <a:gd name="connsiteY15" fmla="*/ 1594030 h 2962327"/>
                    <a:gd name="connsiteX16" fmla="*/ 802501 w 3028217"/>
                    <a:gd name="connsiteY16" fmla="*/ 1583553 h 2962327"/>
                    <a:gd name="connsiteX17" fmla="*/ 573901 w 3028217"/>
                    <a:gd name="connsiteY17" fmla="*/ 1577838 h 2962327"/>
                    <a:gd name="connsiteX18" fmla="*/ 592951 w 3028217"/>
                    <a:gd name="connsiteY18" fmla="*/ 1589268 h 2962327"/>
                    <a:gd name="connsiteX19" fmla="*/ 584379 w 3028217"/>
                    <a:gd name="connsiteY19" fmla="*/ 1596888 h 2962327"/>
                    <a:gd name="connsiteX20" fmla="*/ 565329 w 3028217"/>
                    <a:gd name="connsiteY20" fmla="*/ 1587363 h 2962327"/>
                    <a:gd name="connsiteX21" fmla="*/ 573901 w 3028217"/>
                    <a:gd name="connsiteY21" fmla="*/ 1577838 h 2962327"/>
                    <a:gd name="connsiteX22" fmla="*/ 698678 w 3028217"/>
                    <a:gd name="connsiteY22" fmla="*/ 1550216 h 2962327"/>
                    <a:gd name="connsiteX23" fmla="*/ 763448 w 3028217"/>
                    <a:gd name="connsiteY23" fmla="*/ 1592126 h 2962327"/>
                    <a:gd name="connsiteX24" fmla="*/ 678676 w 3028217"/>
                    <a:gd name="connsiteY24" fmla="*/ 1592126 h 2962327"/>
                    <a:gd name="connsiteX25" fmla="*/ 698678 w 3028217"/>
                    <a:gd name="connsiteY25" fmla="*/ 1550216 h 2962327"/>
                    <a:gd name="connsiteX26" fmla="*/ 492939 w 3028217"/>
                    <a:gd name="connsiteY26" fmla="*/ 1460681 h 2962327"/>
                    <a:gd name="connsiteX27" fmla="*/ 562471 w 3028217"/>
                    <a:gd name="connsiteY27" fmla="*/ 1479731 h 2962327"/>
                    <a:gd name="connsiteX28" fmla="*/ 646291 w 3028217"/>
                    <a:gd name="connsiteY28" fmla="*/ 1537833 h 2962327"/>
                    <a:gd name="connsiteX29" fmla="*/ 577711 w 3028217"/>
                    <a:gd name="connsiteY29" fmla="*/ 1525451 h 2962327"/>
                    <a:gd name="connsiteX30" fmla="*/ 527229 w 3028217"/>
                    <a:gd name="connsiteY30" fmla="*/ 1487351 h 2962327"/>
                    <a:gd name="connsiteX31" fmla="*/ 525032 w 3028217"/>
                    <a:gd name="connsiteY31" fmla="*/ 1486533 h 2962327"/>
                    <a:gd name="connsiteX32" fmla="*/ 527229 w 3028217"/>
                    <a:gd name="connsiteY32" fmla="*/ 1488303 h 2962327"/>
                    <a:gd name="connsiteX33" fmla="*/ 451029 w 3028217"/>
                    <a:gd name="connsiteY33" fmla="*/ 1494971 h 2962327"/>
                    <a:gd name="connsiteX34" fmla="*/ 492939 w 3028217"/>
                    <a:gd name="connsiteY34" fmla="*/ 1460681 h 2962327"/>
                    <a:gd name="connsiteX35" fmla="*/ 592475 w 3028217"/>
                    <a:gd name="connsiteY35" fmla="*/ 1413889 h 2962327"/>
                    <a:gd name="connsiteX36" fmla="*/ 596761 w 3028217"/>
                    <a:gd name="connsiteY36" fmla="*/ 1414961 h 2962327"/>
                    <a:gd name="connsiteX37" fmla="*/ 595809 w 3028217"/>
                    <a:gd name="connsiteY37" fmla="*/ 1447346 h 2962327"/>
                    <a:gd name="connsiteX38" fmla="*/ 588189 w 3028217"/>
                    <a:gd name="connsiteY38" fmla="*/ 1414961 h 2962327"/>
                    <a:gd name="connsiteX39" fmla="*/ 592475 w 3028217"/>
                    <a:gd name="connsiteY39" fmla="*/ 1413889 h 2962327"/>
                    <a:gd name="connsiteX40" fmla="*/ 2633206 w 3028217"/>
                    <a:gd name="connsiteY40" fmla="*/ 1174931 h 2962327"/>
                    <a:gd name="connsiteX41" fmla="*/ 2673211 w 3028217"/>
                    <a:gd name="connsiteY41" fmla="*/ 1180646 h 2962327"/>
                    <a:gd name="connsiteX42" fmla="*/ 2633206 w 3028217"/>
                    <a:gd name="connsiteY42" fmla="*/ 1174931 h 2962327"/>
                    <a:gd name="connsiteX43" fmla="*/ 2477948 w 3028217"/>
                    <a:gd name="connsiteY43" fmla="*/ 1095873 h 2962327"/>
                    <a:gd name="connsiteX44" fmla="*/ 2484616 w 3028217"/>
                    <a:gd name="connsiteY44" fmla="*/ 1110160 h 2962327"/>
                    <a:gd name="connsiteX45" fmla="*/ 2464613 w 3028217"/>
                    <a:gd name="connsiteY45" fmla="*/ 1135878 h 2962327"/>
                    <a:gd name="connsiteX46" fmla="*/ 2444611 w 3028217"/>
                    <a:gd name="connsiteY46" fmla="*/ 1144450 h 2962327"/>
                    <a:gd name="connsiteX47" fmla="*/ 2415083 w 3028217"/>
                    <a:gd name="connsiteY47" fmla="*/ 1119685 h 2962327"/>
                    <a:gd name="connsiteX48" fmla="*/ 2446516 w 3028217"/>
                    <a:gd name="connsiteY48" fmla="*/ 1114923 h 2962327"/>
                    <a:gd name="connsiteX49" fmla="*/ 2477948 w 3028217"/>
                    <a:gd name="connsiteY49" fmla="*/ 1095873 h 2962327"/>
                    <a:gd name="connsiteX50" fmla="*/ 2344599 w 3028217"/>
                    <a:gd name="connsiteY50" fmla="*/ 1039676 h 2962327"/>
                    <a:gd name="connsiteX51" fmla="*/ 2355076 w 3028217"/>
                    <a:gd name="connsiteY51" fmla="*/ 1066346 h 2962327"/>
                    <a:gd name="connsiteX52" fmla="*/ 2341741 w 3028217"/>
                    <a:gd name="connsiteY52" fmla="*/ 1092063 h 2962327"/>
                    <a:gd name="connsiteX53" fmla="*/ 2328406 w 3028217"/>
                    <a:gd name="connsiteY53" fmla="*/ 1065393 h 2962327"/>
                    <a:gd name="connsiteX54" fmla="*/ 2344599 w 3028217"/>
                    <a:gd name="connsiteY54" fmla="*/ 1039676 h 2962327"/>
                    <a:gd name="connsiteX55" fmla="*/ 699631 w 3028217"/>
                    <a:gd name="connsiteY55" fmla="*/ 966334 h 2962327"/>
                    <a:gd name="connsiteX56" fmla="*/ 616764 w 3028217"/>
                    <a:gd name="connsiteY56" fmla="*/ 992051 h 2962327"/>
                    <a:gd name="connsiteX57" fmla="*/ 699631 w 3028217"/>
                    <a:gd name="connsiteY57" fmla="*/ 966334 h 2962327"/>
                    <a:gd name="connsiteX58" fmla="*/ 2786559 w 3028217"/>
                    <a:gd name="connsiteY58" fmla="*/ 938711 h 2962327"/>
                    <a:gd name="connsiteX59" fmla="*/ 2814181 w 3028217"/>
                    <a:gd name="connsiteY59" fmla="*/ 938711 h 2962327"/>
                    <a:gd name="connsiteX60" fmla="*/ 2814181 w 3028217"/>
                    <a:gd name="connsiteY60" fmla="*/ 945378 h 2962327"/>
                    <a:gd name="connsiteX61" fmla="*/ 2786559 w 3028217"/>
                    <a:gd name="connsiteY61" fmla="*/ 938711 h 2962327"/>
                    <a:gd name="connsiteX62" fmla="*/ 737731 w 3028217"/>
                    <a:gd name="connsiteY62" fmla="*/ 935019 h 2962327"/>
                    <a:gd name="connsiteX63" fmla="*/ 702489 w 3028217"/>
                    <a:gd name="connsiteY63" fmla="*/ 951093 h 2962327"/>
                    <a:gd name="connsiteX64" fmla="*/ 770116 w 3028217"/>
                    <a:gd name="connsiteY64" fmla="*/ 936805 h 2962327"/>
                    <a:gd name="connsiteX65" fmla="*/ 737731 w 3028217"/>
                    <a:gd name="connsiteY65" fmla="*/ 935019 h 2962327"/>
                    <a:gd name="connsiteX66" fmla="*/ 619383 w 3028217"/>
                    <a:gd name="connsiteY66" fmla="*/ 880251 h 2962327"/>
                    <a:gd name="connsiteX67" fmla="*/ 608191 w 3028217"/>
                    <a:gd name="connsiteY67" fmla="*/ 882513 h 2962327"/>
                    <a:gd name="connsiteX68" fmla="*/ 541516 w 3028217"/>
                    <a:gd name="connsiteY68" fmla="*/ 968238 h 2962327"/>
                    <a:gd name="connsiteX69" fmla="*/ 558661 w 3028217"/>
                    <a:gd name="connsiteY69" fmla="*/ 975858 h 2962327"/>
                    <a:gd name="connsiteX70" fmla="*/ 578664 w 3028217"/>
                    <a:gd name="connsiteY70" fmla="*/ 949188 h 2962327"/>
                    <a:gd name="connsiteX71" fmla="*/ 623431 w 3028217"/>
                    <a:gd name="connsiteY71" fmla="*/ 890133 h 2962327"/>
                    <a:gd name="connsiteX72" fmla="*/ 619383 w 3028217"/>
                    <a:gd name="connsiteY72" fmla="*/ 880251 h 2962327"/>
                    <a:gd name="connsiteX73" fmla="*/ 659626 w 3028217"/>
                    <a:gd name="connsiteY73" fmla="*/ 872036 h 2962327"/>
                    <a:gd name="connsiteX74" fmla="*/ 647244 w 3028217"/>
                    <a:gd name="connsiteY74" fmla="*/ 879656 h 2962327"/>
                    <a:gd name="connsiteX75" fmla="*/ 657721 w 3028217"/>
                    <a:gd name="connsiteY75" fmla="*/ 950141 h 2962327"/>
                    <a:gd name="connsiteX76" fmla="*/ 683439 w 3028217"/>
                    <a:gd name="connsiteY76" fmla="*/ 913946 h 2962327"/>
                    <a:gd name="connsiteX77" fmla="*/ 711061 w 3028217"/>
                    <a:gd name="connsiteY77" fmla="*/ 910136 h 2962327"/>
                    <a:gd name="connsiteX78" fmla="*/ 709156 w 3028217"/>
                    <a:gd name="connsiteY78" fmla="*/ 891086 h 2962327"/>
                    <a:gd name="connsiteX79" fmla="*/ 659626 w 3028217"/>
                    <a:gd name="connsiteY79" fmla="*/ 872036 h 2962327"/>
                    <a:gd name="connsiteX80" fmla="*/ 620410 w 3028217"/>
                    <a:gd name="connsiteY80" fmla="*/ 803828 h 2962327"/>
                    <a:gd name="connsiteX81" fmla="*/ 603429 w 3028217"/>
                    <a:gd name="connsiteY81" fmla="*/ 807266 h 2962327"/>
                    <a:gd name="connsiteX82" fmla="*/ 532944 w 3028217"/>
                    <a:gd name="connsiteY82" fmla="*/ 841556 h 2962327"/>
                    <a:gd name="connsiteX83" fmla="*/ 541516 w 3028217"/>
                    <a:gd name="connsiteY83" fmla="*/ 855843 h 2962327"/>
                    <a:gd name="connsiteX84" fmla="*/ 602476 w 3028217"/>
                    <a:gd name="connsiteY84" fmla="*/ 859653 h 2962327"/>
                    <a:gd name="connsiteX85" fmla="*/ 652959 w 3028217"/>
                    <a:gd name="connsiteY85" fmla="*/ 835841 h 2962327"/>
                    <a:gd name="connsiteX86" fmla="*/ 620410 w 3028217"/>
                    <a:gd name="connsiteY86" fmla="*/ 803828 h 2962327"/>
                    <a:gd name="connsiteX87" fmla="*/ 2051228 w 3028217"/>
                    <a:gd name="connsiteY87" fmla="*/ 690108 h 2962327"/>
                    <a:gd name="connsiteX88" fmla="*/ 2074088 w 3028217"/>
                    <a:gd name="connsiteY88" fmla="*/ 722493 h 2962327"/>
                    <a:gd name="connsiteX89" fmla="*/ 2021701 w 3028217"/>
                    <a:gd name="connsiteY89" fmla="*/ 782500 h 2962327"/>
                    <a:gd name="connsiteX90" fmla="*/ 2000746 w 3028217"/>
                    <a:gd name="connsiteY90" fmla="*/ 772023 h 2962327"/>
                    <a:gd name="connsiteX91" fmla="*/ 2036941 w 3028217"/>
                    <a:gd name="connsiteY91" fmla="*/ 698680 h 2962327"/>
                    <a:gd name="connsiteX92" fmla="*/ 2051228 w 3028217"/>
                    <a:gd name="connsiteY92" fmla="*/ 690108 h 2962327"/>
                    <a:gd name="connsiteX93" fmla="*/ 2111236 w 3028217"/>
                    <a:gd name="connsiteY93" fmla="*/ 608669 h 2962327"/>
                    <a:gd name="connsiteX94" fmla="*/ 2113141 w 3028217"/>
                    <a:gd name="connsiteY94" fmla="*/ 623433 h 2962327"/>
                    <a:gd name="connsiteX95" fmla="*/ 2111236 w 3028217"/>
                    <a:gd name="connsiteY95" fmla="*/ 626290 h 2962327"/>
                    <a:gd name="connsiteX96" fmla="*/ 2159814 w 3028217"/>
                    <a:gd name="connsiteY96" fmla="*/ 711063 h 2962327"/>
                    <a:gd name="connsiteX97" fmla="*/ 2199819 w 3028217"/>
                    <a:gd name="connsiteY97" fmla="*/ 758688 h 2962327"/>
                    <a:gd name="connsiteX98" fmla="*/ 2176959 w 3028217"/>
                    <a:gd name="connsiteY98" fmla="*/ 800598 h 2962327"/>
                    <a:gd name="connsiteX99" fmla="*/ 2092186 w 3028217"/>
                    <a:gd name="connsiteY99" fmla="*/ 814885 h 2962327"/>
                    <a:gd name="connsiteX100" fmla="*/ 2092186 w 3028217"/>
                    <a:gd name="connsiteY100" fmla="*/ 777738 h 2962327"/>
                    <a:gd name="connsiteX101" fmla="*/ 2111236 w 3028217"/>
                    <a:gd name="connsiteY101" fmla="*/ 740590 h 2962327"/>
                    <a:gd name="connsiteX102" fmla="*/ 2110284 w 3028217"/>
                    <a:gd name="connsiteY102" fmla="*/ 710110 h 2962327"/>
                    <a:gd name="connsiteX103" fmla="*/ 2076946 w 3028217"/>
                    <a:gd name="connsiteY103" fmla="*/ 669153 h 2962327"/>
                    <a:gd name="connsiteX104" fmla="*/ 2097901 w 3028217"/>
                    <a:gd name="connsiteY104" fmla="*/ 611050 h 2962327"/>
                    <a:gd name="connsiteX105" fmla="*/ 2111236 w 3028217"/>
                    <a:gd name="connsiteY105" fmla="*/ 608669 h 2962327"/>
                    <a:gd name="connsiteX106" fmla="*/ 927279 w 3028217"/>
                    <a:gd name="connsiteY106" fmla="*/ 479605 h 2962327"/>
                    <a:gd name="connsiteX107" fmla="*/ 933946 w 3028217"/>
                    <a:gd name="connsiteY107" fmla="*/ 486273 h 2962327"/>
                    <a:gd name="connsiteX108" fmla="*/ 929184 w 3028217"/>
                    <a:gd name="connsiteY108" fmla="*/ 493893 h 2962327"/>
                    <a:gd name="connsiteX109" fmla="*/ 919659 w 3028217"/>
                    <a:gd name="connsiteY109" fmla="*/ 488178 h 2962327"/>
                    <a:gd name="connsiteX110" fmla="*/ 927279 w 3028217"/>
                    <a:gd name="connsiteY110" fmla="*/ 479605 h 2962327"/>
                    <a:gd name="connsiteX111" fmla="*/ 1938089 w 3028217"/>
                    <a:gd name="connsiteY111" fmla="*/ 417931 h 2962327"/>
                    <a:gd name="connsiteX112" fmla="*/ 1959789 w 3028217"/>
                    <a:gd name="connsiteY112" fmla="*/ 441505 h 2962327"/>
                    <a:gd name="connsiteX113" fmla="*/ 1940739 w 3028217"/>
                    <a:gd name="connsiteY113" fmla="*/ 466270 h 2962327"/>
                    <a:gd name="connsiteX114" fmla="*/ 1842631 w 3028217"/>
                    <a:gd name="connsiteY114" fmla="*/ 480558 h 2962327"/>
                    <a:gd name="connsiteX115" fmla="*/ 1832154 w 3028217"/>
                    <a:gd name="connsiteY115" fmla="*/ 458650 h 2962327"/>
                    <a:gd name="connsiteX116" fmla="*/ 1833106 w 3028217"/>
                    <a:gd name="connsiteY116" fmla="*/ 431980 h 2962327"/>
                    <a:gd name="connsiteX117" fmla="*/ 1845489 w 3028217"/>
                    <a:gd name="connsiteY117" fmla="*/ 423408 h 2962327"/>
                    <a:gd name="connsiteX118" fmla="*/ 1857871 w 3028217"/>
                    <a:gd name="connsiteY118" fmla="*/ 432933 h 2962327"/>
                    <a:gd name="connsiteX119" fmla="*/ 1926451 w 3028217"/>
                    <a:gd name="connsiteY119" fmla="*/ 418645 h 2962327"/>
                    <a:gd name="connsiteX120" fmla="*/ 1938089 w 3028217"/>
                    <a:gd name="connsiteY120" fmla="*/ 417931 h 2962327"/>
                    <a:gd name="connsiteX121" fmla="*/ 904419 w 3028217"/>
                    <a:gd name="connsiteY121" fmla="*/ 389118 h 2962327"/>
                    <a:gd name="connsiteX122" fmla="*/ 938709 w 3028217"/>
                    <a:gd name="connsiteY122" fmla="*/ 433886 h 2962327"/>
                    <a:gd name="connsiteX123" fmla="*/ 942519 w 3028217"/>
                    <a:gd name="connsiteY123" fmla="*/ 446268 h 2962327"/>
                    <a:gd name="connsiteX124" fmla="*/ 931089 w 3028217"/>
                    <a:gd name="connsiteY124" fmla="*/ 449125 h 2962327"/>
                    <a:gd name="connsiteX125" fmla="*/ 878701 w 3028217"/>
                    <a:gd name="connsiteY125" fmla="*/ 449125 h 2962327"/>
                    <a:gd name="connsiteX126" fmla="*/ 856794 w 3028217"/>
                    <a:gd name="connsiteY126" fmla="*/ 443411 h 2962327"/>
                    <a:gd name="connsiteX127" fmla="*/ 867271 w 3028217"/>
                    <a:gd name="connsiteY127" fmla="*/ 412930 h 2962327"/>
                    <a:gd name="connsiteX128" fmla="*/ 904419 w 3028217"/>
                    <a:gd name="connsiteY128" fmla="*/ 389118 h 2962327"/>
                    <a:gd name="connsiteX129" fmla="*/ 1062534 w 3028217"/>
                    <a:gd name="connsiteY129" fmla="*/ 340541 h 2962327"/>
                    <a:gd name="connsiteX130" fmla="*/ 1083489 w 3028217"/>
                    <a:gd name="connsiteY130" fmla="*/ 353876 h 2962327"/>
                    <a:gd name="connsiteX131" fmla="*/ 1053961 w 3028217"/>
                    <a:gd name="connsiteY131" fmla="*/ 360543 h 2962327"/>
                    <a:gd name="connsiteX132" fmla="*/ 1062534 w 3028217"/>
                    <a:gd name="connsiteY132" fmla="*/ 340541 h 2962327"/>
                    <a:gd name="connsiteX133" fmla="*/ 2471113 w 3028217"/>
                    <a:gd name="connsiteY133" fmla="*/ 336025 h 2962327"/>
                    <a:gd name="connsiteX134" fmla="*/ 2521763 w 3028217"/>
                    <a:gd name="connsiteY134" fmla="*/ 370068 h 2962327"/>
                    <a:gd name="connsiteX135" fmla="*/ 2848471 w 3028217"/>
                    <a:gd name="connsiteY135" fmla="*/ 785358 h 2962327"/>
                    <a:gd name="connsiteX136" fmla="*/ 2920861 w 3028217"/>
                    <a:gd name="connsiteY136" fmla="*/ 940616 h 2962327"/>
                    <a:gd name="connsiteX137" fmla="*/ 2926576 w 3028217"/>
                    <a:gd name="connsiteY137" fmla="*/ 977763 h 2962327"/>
                    <a:gd name="connsiteX138" fmla="*/ 2847518 w 3028217"/>
                    <a:gd name="connsiteY138" fmla="*/ 938711 h 2962327"/>
                    <a:gd name="connsiteX139" fmla="*/ 2864663 w 3028217"/>
                    <a:gd name="connsiteY139" fmla="*/ 890133 h 2962327"/>
                    <a:gd name="connsiteX140" fmla="*/ 2810371 w 3028217"/>
                    <a:gd name="connsiteY140" fmla="*/ 908231 h 2962327"/>
                    <a:gd name="connsiteX141" fmla="*/ 2757031 w 3028217"/>
                    <a:gd name="connsiteY141" fmla="*/ 904421 h 2962327"/>
                    <a:gd name="connsiteX142" fmla="*/ 2728456 w 3028217"/>
                    <a:gd name="connsiteY142" fmla="*/ 916803 h 2962327"/>
                    <a:gd name="connsiteX143" fmla="*/ 2707501 w 3028217"/>
                    <a:gd name="connsiteY143" fmla="*/ 971096 h 2962327"/>
                    <a:gd name="connsiteX144" fmla="*/ 2706548 w 3028217"/>
                    <a:gd name="connsiteY144" fmla="*/ 1011101 h 2962327"/>
                    <a:gd name="connsiteX145" fmla="*/ 2712263 w 3028217"/>
                    <a:gd name="connsiteY145" fmla="*/ 1044438 h 2962327"/>
                    <a:gd name="connsiteX146" fmla="*/ 2750438 w 3028217"/>
                    <a:gd name="connsiteY146" fmla="*/ 1026892 h 2962327"/>
                    <a:gd name="connsiteX147" fmla="*/ 2757317 w 3028217"/>
                    <a:gd name="connsiteY147" fmla="*/ 1029909 h 2962327"/>
                    <a:gd name="connsiteX148" fmla="*/ 2760842 w 3028217"/>
                    <a:gd name="connsiteY148" fmla="*/ 1028246 h 2962327"/>
                    <a:gd name="connsiteX149" fmla="*/ 2785607 w 3028217"/>
                    <a:gd name="connsiteY149" fmla="*/ 1010148 h 2962327"/>
                    <a:gd name="connsiteX150" fmla="*/ 2804538 w 3028217"/>
                    <a:gd name="connsiteY150" fmla="*/ 1006457 h 2962327"/>
                    <a:gd name="connsiteX151" fmla="*/ 2822755 w 3028217"/>
                    <a:gd name="connsiteY151" fmla="*/ 1009196 h 2962327"/>
                    <a:gd name="connsiteX152" fmla="*/ 2938959 w 3028217"/>
                    <a:gd name="connsiteY152" fmla="*/ 1031103 h 2962327"/>
                    <a:gd name="connsiteX153" fmla="*/ 2959915 w 3028217"/>
                    <a:gd name="connsiteY153" fmla="*/ 1058726 h 2962327"/>
                    <a:gd name="connsiteX154" fmla="*/ 3021827 w 3028217"/>
                    <a:gd name="connsiteY154" fmla="*/ 1368288 h 2962327"/>
                    <a:gd name="connsiteX155" fmla="*/ 3027542 w 3028217"/>
                    <a:gd name="connsiteY155" fmla="*/ 1562598 h 2962327"/>
                    <a:gd name="connsiteX156" fmla="*/ 3020874 w 3028217"/>
                    <a:gd name="connsiteY156" fmla="*/ 1594983 h 2962327"/>
                    <a:gd name="connsiteX157" fmla="*/ 2958009 w 3028217"/>
                    <a:gd name="connsiteY157" fmla="*/ 1512116 h 2962327"/>
                    <a:gd name="connsiteX158" fmla="*/ 2918005 w 3028217"/>
                    <a:gd name="connsiteY158" fmla="*/ 1446393 h 2962327"/>
                    <a:gd name="connsiteX159" fmla="*/ 2860855 w 3028217"/>
                    <a:gd name="connsiteY159" fmla="*/ 1371146 h 2962327"/>
                    <a:gd name="connsiteX160" fmla="*/ 2831327 w 3028217"/>
                    <a:gd name="connsiteY160" fmla="*/ 1343523 h 2962327"/>
                    <a:gd name="connsiteX161" fmla="*/ 2856092 w 3028217"/>
                    <a:gd name="connsiteY161" fmla="*/ 1380671 h 2962327"/>
                    <a:gd name="connsiteX162" fmla="*/ 2930387 w 3028217"/>
                    <a:gd name="connsiteY162" fmla="*/ 1514021 h 2962327"/>
                    <a:gd name="connsiteX163" fmla="*/ 2939912 w 3028217"/>
                    <a:gd name="connsiteY163" fmla="*/ 1546406 h 2962327"/>
                    <a:gd name="connsiteX164" fmla="*/ 2962772 w 3028217"/>
                    <a:gd name="connsiteY164" fmla="*/ 1597841 h 2962327"/>
                    <a:gd name="connsiteX165" fmla="*/ 2999919 w 3028217"/>
                    <a:gd name="connsiteY165" fmla="*/ 1683566 h 2962327"/>
                    <a:gd name="connsiteX166" fmla="*/ 3012302 w 3028217"/>
                    <a:gd name="connsiteY166" fmla="*/ 1740716 h 2962327"/>
                    <a:gd name="connsiteX167" fmla="*/ 2886572 w 3028217"/>
                    <a:gd name="connsiteY167" fmla="*/ 2158864 h 2962327"/>
                    <a:gd name="connsiteX168" fmla="*/ 2841805 w 3028217"/>
                    <a:gd name="connsiteY168" fmla="*/ 2246493 h 2962327"/>
                    <a:gd name="connsiteX169" fmla="*/ 2821802 w 3028217"/>
                    <a:gd name="connsiteY169" fmla="*/ 2266496 h 2962327"/>
                    <a:gd name="connsiteX170" fmla="*/ 2808467 w 3028217"/>
                    <a:gd name="connsiteY170" fmla="*/ 2240778 h 2962327"/>
                    <a:gd name="connsiteX171" fmla="*/ 2785607 w 3028217"/>
                    <a:gd name="connsiteY171" fmla="*/ 2172198 h 2962327"/>
                    <a:gd name="connsiteX172" fmla="*/ 2805609 w 3028217"/>
                    <a:gd name="connsiteY172" fmla="*/ 2234111 h 2962327"/>
                    <a:gd name="connsiteX173" fmla="*/ 2821802 w 3028217"/>
                    <a:gd name="connsiteY173" fmla="*/ 2273164 h 2962327"/>
                    <a:gd name="connsiteX174" fmla="*/ 2708455 w 3028217"/>
                    <a:gd name="connsiteY174" fmla="*/ 2451281 h 2962327"/>
                    <a:gd name="connsiteX175" fmla="*/ 2551292 w 3028217"/>
                    <a:gd name="connsiteY175" fmla="*/ 2622731 h 2962327"/>
                    <a:gd name="connsiteX176" fmla="*/ 2476997 w 3028217"/>
                    <a:gd name="connsiteY176" fmla="*/ 2687501 h 2962327"/>
                    <a:gd name="connsiteX177" fmla="*/ 2463662 w 3028217"/>
                    <a:gd name="connsiteY177" fmla="*/ 2655116 h 2962327"/>
                    <a:gd name="connsiteX178" fmla="*/ 2425562 w 3028217"/>
                    <a:gd name="connsiteY178" fmla="*/ 2533196 h 2962327"/>
                    <a:gd name="connsiteX179" fmla="*/ 2439849 w 3028217"/>
                    <a:gd name="connsiteY179" fmla="*/ 2375081 h 2962327"/>
                    <a:gd name="connsiteX180" fmla="*/ 2449374 w 3028217"/>
                    <a:gd name="connsiteY180" fmla="*/ 2301739 h 2962327"/>
                    <a:gd name="connsiteX181" fmla="*/ 2430324 w 3028217"/>
                    <a:gd name="connsiteY181" fmla="*/ 2210298 h 2962327"/>
                    <a:gd name="connsiteX182" fmla="*/ 2396987 w 3028217"/>
                    <a:gd name="connsiteY182" fmla="*/ 2144576 h 2962327"/>
                    <a:gd name="connsiteX183" fmla="*/ 2370317 w 3028217"/>
                    <a:gd name="connsiteY183" fmla="*/ 2012178 h 2962327"/>
                    <a:gd name="connsiteX184" fmla="*/ 2374127 w 3028217"/>
                    <a:gd name="connsiteY184" fmla="*/ 1992176 h 2962327"/>
                    <a:gd name="connsiteX185" fmla="*/ 2319834 w 3028217"/>
                    <a:gd name="connsiteY185" fmla="*/ 1944551 h 2962327"/>
                    <a:gd name="connsiteX186" fmla="*/ 2282687 w 3028217"/>
                    <a:gd name="connsiteY186" fmla="*/ 1931216 h 2962327"/>
                    <a:gd name="connsiteX187" fmla="*/ 2200772 w 3028217"/>
                    <a:gd name="connsiteY187" fmla="*/ 1905498 h 2962327"/>
                    <a:gd name="connsiteX188" fmla="*/ 2157909 w 3028217"/>
                    <a:gd name="connsiteY188" fmla="*/ 1926453 h 2962327"/>
                    <a:gd name="connsiteX189" fmla="*/ 2106474 w 3028217"/>
                    <a:gd name="connsiteY189" fmla="*/ 1931216 h 2962327"/>
                    <a:gd name="connsiteX190" fmla="*/ 2040752 w 3028217"/>
                    <a:gd name="connsiteY190" fmla="*/ 1937883 h 2962327"/>
                    <a:gd name="connsiteX191" fmla="*/ 1974077 w 3028217"/>
                    <a:gd name="connsiteY191" fmla="*/ 1924548 h 2962327"/>
                    <a:gd name="connsiteX192" fmla="*/ 1919784 w 3028217"/>
                    <a:gd name="connsiteY192" fmla="*/ 1877876 h 2962327"/>
                    <a:gd name="connsiteX193" fmla="*/ 1896924 w 3028217"/>
                    <a:gd name="connsiteY193" fmla="*/ 1849301 h 2962327"/>
                    <a:gd name="connsiteX194" fmla="*/ 1839774 w 3028217"/>
                    <a:gd name="connsiteY194" fmla="*/ 1762623 h 2962327"/>
                    <a:gd name="connsiteX195" fmla="*/ 1822629 w 3028217"/>
                    <a:gd name="connsiteY195" fmla="*/ 1676898 h 2962327"/>
                    <a:gd name="connsiteX196" fmla="*/ 1829297 w 3028217"/>
                    <a:gd name="connsiteY196" fmla="*/ 1537833 h 2962327"/>
                    <a:gd name="connsiteX197" fmla="*/ 1828344 w 3028217"/>
                    <a:gd name="connsiteY197" fmla="*/ 1514973 h 2962327"/>
                    <a:gd name="connsiteX198" fmla="*/ 1909307 w 3028217"/>
                    <a:gd name="connsiteY198" fmla="*/ 1373051 h 2962327"/>
                    <a:gd name="connsiteX199" fmla="*/ 1929309 w 3028217"/>
                    <a:gd name="connsiteY199" fmla="*/ 1361621 h 2962327"/>
                    <a:gd name="connsiteX200" fmla="*/ 1977887 w 3028217"/>
                    <a:gd name="connsiteY200" fmla="*/ 1293041 h 2962327"/>
                    <a:gd name="connsiteX201" fmla="*/ 2019797 w 3028217"/>
                    <a:gd name="connsiteY201" fmla="*/ 1227318 h 2962327"/>
                    <a:gd name="connsiteX202" fmla="*/ 2051229 w 3028217"/>
                    <a:gd name="connsiteY202" fmla="*/ 1178741 h 2962327"/>
                    <a:gd name="connsiteX203" fmla="*/ 2083614 w 3028217"/>
                    <a:gd name="connsiteY203" fmla="*/ 1172073 h 2962327"/>
                    <a:gd name="connsiteX204" fmla="*/ 2161719 w 3028217"/>
                    <a:gd name="connsiteY204" fmla="*/ 1162548 h 2962327"/>
                    <a:gd name="connsiteX205" fmla="*/ 2266494 w 3028217"/>
                    <a:gd name="connsiteY205" fmla="*/ 1136831 h 2962327"/>
                    <a:gd name="connsiteX206" fmla="*/ 2331264 w 3028217"/>
                    <a:gd name="connsiteY206" fmla="*/ 1133021 h 2962327"/>
                    <a:gd name="connsiteX207" fmla="*/ 2387462 w 3028217"/>
                    <a:gd name="connsiteY207" fmla="*/ 1197791 h 2962327"/>
                    <a:gd name="connsiteX208" fmla="*/ 2400797 w 3028217"/>
                    <a:gd name="connsiteY208" fmla="*/ 1229223 h 2962327"/>
                    <a:gd name="connsiteX209" fmla="*/ 2517002 w 3028217"/>
                    <a:gd name="connsiteY209" fmla="*/ 1283516 h 2962327"/>
                    <a:gd name="connsiteX210" fmla="*/ 2556055 w 3028217"/>
                    <a:gd name="connsiteY210" fmla="*/ 1266371 h 2962327"/>
                    <a:gd name="connsiteX211" fmla="*/ 2617967 w 3028217"/>
                    <a:gd name="connsiteY211" fmla="*/ 1241606 h 2962327"/>
                    <a:gd name="connsiteX212" fmla="*/ 2701787 w 3028217"/>
                    <a:gd name="connsiteY212" fmla="*/ 1271133 h 2962327"/>
                    <a:gd name="connsiteX213" fmla="*/ 2823707 w 3028217"/>
                    <a:gd name="connsiteY213" fmla="*/ 1270181 h 2962327"/>
                    <a:gd name="connsiteX214" fmla="*/ 2842757 w 3028217"/>
                    <a:gd name="connsiteY214" fmla="*/ 1253988 h 2962327"/>
                    <a:gd name="connsiteX215" fmla="*/ 2857997 w 3028217"/>
                    <a:gd name="connsiteY215" fmla="*/ 1191123 h 2962327"/>
                    <a:gd name="connsiteX216" fmla="*/ 2824659 w 3028217"/>
                    <a:gd name="connsiteY216" fmla="*/ 1163501 h 2962327"/>
                    <a:gd name="connsiteX217" fmla="*/ 2781797 w 3028217"/>
                    <a:gd name="connsiteY217" fmla="*/ 1153023 h 2962327"/>
                    <a:gd name="connsiteX218" fmla="*/ 2778142 w 3028217"/>
                    <a:gd name="connsiteY218" fmla="*/ 1149005 h 2962327"/>
                    <a:gd name="connsiteX219" fmla="*/ 2758579 w 3028217"/>
                    <a:gd name="connsiteY219" fmla="*/ 1157637 h 2962327"/>
                    <a:gd name="connsiteX220" fmla="*/ 2684641 w 3028217"/>
                    <a:gd name="connsiteY220" fmla="*/ 1122543 h 2962327"/>
                    <a:gd name="connsiteX221" fmla="*/ 2664638 w 3028217"/>
                    <a:gd name="connsiteY221" fmla="*/ 1083491 h 2962327"/>
                    <a:gd name="connsiteX222" fmla="*/ 2646541 w 3028217"/>
                    <a:gd name="connsiteY222" fmla="*/ 1054916 h 2962327"/>
                    <a:gd name="connsiteX223" fmla="*/ 2610346 w 3028217"/>
                    <a:gd name="connsiteY223" fmla="*/ 1080633 h 2962327"/>
                    <a:gd name="connsiteX224" fmla="*/ 2609202 w 3028217"/>
                    <a:gd name="connsiteY224" fmla="*/ 1082346 h 2962327"/>
                    <a:gd name="connsiteX225" fmla="*/ 2613204 w 3028217"/>
                    <a:gd name="connsiteY225" fmla="*/ 1086348 h 2962327"/>
                    <a:gd name="connsiteX226" fmla="*/ 2632254 w 3028217"/>
                    <a:gd name="connsiteY226" fmla="*/ 1108255 h 2962327"/>
                    <a:gd name="connsiteX227" fmla="*/ 2609394 w 3028217"/>
                    <a:gd name="connsiteY227" fmla="*/ 1145403 h 2962327"/>
                    <a:gd name="connsiteX228" fmla="*/ 2584629 w 3028217"/>
                    <a:gd name="connsiteY228" fmla="*/ 1132068 h 2962327"/>
                    <a:gd name="connsiteX229" fmla="*/ 2566055 w 3028217"/>
                    <a:gd name="connsiteY229" fmla="*/ 1095397 h 2962327"/>
                    <a:gd name="connsiteX230" fmla="*/ 2558490 w 3028217"/>
                    <a:gd name="connsiteY230" fmla="*/ 1083461 h 2962327"/>
                    <a:gd name="connsiteX231" fmla="*/ 2545576 w 3028217"/>
                    <a:gd name="connsiteY231" fmla="*/ 1071108 h 2962327"/>
                    <a:gd name="connsiteX232" fmla="*/ 2536051 w 3028217"/>
                    <a:gd name="connsiteY232" fmla="*/ 1061583 h 2962327"/>
                    <a:gd name="connsiteX233" fmla="*/ 2429371 w 3028217"/>
                    <a:gd name="connsiteY233" fmla="*/ 952046 h 2962327"/>
                    <a:gd name="connsiteX234" fmla="*/ 2417941 w 3028217"/>
                    <a:gd name="connsiteY234" fmla="*/ 944426 h 2962327"/>
                    <a:gd name="connsiteX235" fmla="*/ 2407463 w 3028217"/>
                    <a:gd name="connsiteY235" fmla="*/ 947283 h 2962327"/>
                    <a:gd name="connsiteX236" fmla="*/ 2469376 w 3028217"/>
                    <a:gd name="connsiteY236" fmla="*/ 1014911 h 2962327"/>
                    <a:gd name="connsiteX237" fmla="*/ 2509381 w 3028217"/>
                    <a:gd name="connsiteY237" fmla="*/ 1044438 h 2962327"/>
                    <a:gd name="connsiteX238" fmla="*/ 2504618 w 3028217"/>
                    <a:gd name="connsiteY238" fmla="*/ 1057773 h 2962327"/>
                    <a:gd name="connsiteX239" fmla="*/ 2488426 w 3028217"/>
                    <a:gd name="connsiteY239" fmla="*/ 1077776 h 2962327"/>
                    <a:gd name="connsiteX240" fmla="*/ 2476996 w 3028217"/>
                    <a:gd name="connsiteY240" fmla="*/ 1084443 h 2962327"/>
                    <a:gd name="connsiteX241" fmla="*/ 2356028 w 3028217"/>
                    <a:gd name="connsiteY241" fmla="*/ 985383 h 2962327"/>
                    <a:gd name="connsiteX242" fmla="*/ 2317928 w 3028217"/>
                    <a:gd name="connsiteY242" fmla="*/ 978716 h 2962327"/>
                    <a:gd name="connsiteX243" fmla="*/ 2295068 w 3028217"/>
                    <a:gd name="connsiteY243" fmla="*/ 993003 h 2962327"/>
                    <a:gd name="connsiteX244" fmla="*/ 2196008 w 3028217"/>
                    <a:gd name="connsiteY244" fmla="*/ 1057773 h 2962327"/>
                    <a:gd name="connsiteX245" fmla="*/ 2181721 w 3028217"/>
                    <a:gd name="connsiteY245" fmla="*/ 1087301 h 2962327"/>
                    <a:gd name="connsiteX246" fmla="*/ 2105521 w 3028217"/>
                    <a:gd name="connsiteY246" fmla="*/ 1157786 h 2962327"/>
                    <a:gd name="connsiteX247" fmla="*/ 2053133 w 3028217"/>
                    <a:gd name="connsiteY247" fmla="*/ 1155881 h 2962327"/>
                    <a:gd name="connsiteX248" fmla="*/ 2036941 w 3028217"/>
                    <a:gd name="connsiteY248" fmla="*/ 1136831 h 2962327"/>
                    <a:gd name="connsiteX249" fmla="*/ 2008366 w 3028217"/>
                    <a:gd name="connsiteY249" fmla="*/ 1131116 h 2962327"/>
                    <a:gd name="connsiteX250" fmla="*/ 2001698 w 3028217"/>
                    <a:gd name="connsiteY250" fmla="*/ 1074918 h 2962327"/>
                    <a:gd name="connsiteX251" fmla="*/ 2008366 w 3028217"/>
                    <a:gd name="connsiteY251" fmla="*/ 1001576 h 2962327"/>
                    <a:gd name="connsiteX252" fmla="*/ 2035988 w 3028217"/>
                    <a:gd name="connsiteY252" fmla="*/ 977763 h 2962327"/>
                    <a:gd name="connsiteX253" fmla="*/ 2107426 w 3028217"/>
                    <a:gd name="connsiteY253" fmla="*/ 983478 h 2962327"/>
                    <a:gd name="connsiteX254" fmla="*/ 2148383 w 3028217"/>
                    <a:gd name="connsiteY254" fmla="*/ 975858 h 2962327"/>
                    <a:gd name="connsiteX255" fmla="*/ 2150288 w 3028217"/>
                    <a:gd name="connsiteY255" fmla="*/ 913946 h 2962327"/>
                    <a:gd name="connsiteX256" fmla="*/ 2112188 w 3028217"/>
                    <a:gd name="connsiteY256" fmla="*/ 876798 h 2962327"/>
                    <a:gd name="connsiteX257" fmla="*/ 2096948 w 3028217"/>
                    <a:gd name="connsiteY257" fmla="*/ 862511 h 2962327"/>
                    <a:gd name="connsiteX258" fmla="*/ 2118856 w 3028217"/>
                    <a:gd name="connsiteY258" fmla="*/ 849176 h 2962327"/>
                    <a:gd name="connsiteX259" fmla="*/ 2206486 w 3028217"/>
                    <a:gd name="connsiteY259" fmla="*/ 810123 h 2962327"/>
                    <a:gd name="connsiteX260" fmla="*/ 2308403 w 3028217"/>
                    <a:gd name="connsiteY260" fmla="*/ 731066 h 2962327"/>
                    <a:gd name="connsiteX261" fmla="*/ 2321738 w 3028217"/>
                    <a:gd name="connsiteY261" fmla="*/ 708206 h 2962327"/>
                    <a:gd name="connsiteX262" fmla="*/ 2311261 w 3028217"/>
                    <a:gd name="connsiteY262" fmla="*/ 679631 h 2962327"/>
                    <a:gd name="connsiteX263" fmla="*/ 2320786 w 3028217"/>
                    <a:gd name="connsiteY263" fmla="*/ 643436 h 2962327"/>
                    <a:gd name="connsiteX264" fmla="*/ 2338883 w 3028217"/>
                    <a:gd name="connsiteY264" fmla="*/ 638673 h 2962327"/>
                    <a:gd name="connsiteX265" fmla="*/ 2343646 w 3028217"/>
                    <a:gd name="connsiteY265" fmla="*/ 675821 h 2962327"/>
                    <a:gd name="connsiteX266" fmla="*/ 2348408 w 3028217"/>
                    <a:gd name="connsiteY266" fmla="*/ 699633 h 2962327"/>
                    <a:gd name="connsiteX267" fmla="*/ 2376031 w 3028217"/>
                    <a:gd name="connsiteY267" fmla="*/ 706301 h 2962327"/>
                    <a:gd name="connsiteX268" fmla="*/ 2385556 w 3028217"/>
                    <a:gd name="connsiteY268" fmla="*/ 704396 h 2962327"/>
                    <a:gd name="connsiteX269" fmla="*/ 2454136 w 3028217"/>
                    <a:gd name="connsiteY269" fmla="*/ 698681 h 2962327"/>
                    <a:gd name="connsiteX270" fmla="*/ 2476996 w 3028217"/>
                    <a:gd name="connsiteY270" fmla="*/ 692013 h 2962327"/>
                    <a:gd name="connsiteX271" fmla="*/ 2517953 w 3028217"/>
                    <a:gd name="connsiteY271" fmla="*/ 648198 h 2962327"/>
                    <a:gd name="connsiteX272" fmla="*/ 2563673 w 3028217"/>
                    <a:gd name="connsiteY272" fmla="*/ 626291 h 2962327"/>
                    <a:gd name="connsiteX273" fmla="*/ 2554148 w 3028217"/>
                    <a:gd name="connsiteY273" fmla="*/ 585333 h 2962327"/>
                    <a:gd name="connsiteX274" fmla="*/ 2572928 w 3028217"/>
                    <a:gd name="connsiteY274" fmla="*/ 573708 h 2962327"/>
                    <a:gd name="connsiteX275" fmla="*/ 2586098 w 3028217"/>
                    <a:gd name="connsiteY275" fmla="*/ 571735 h 2962327"/>
                    <a:gd name="connsiteX276" fmla="*/ 2586726 w 3028217"/>
                    <a:gd name="connsiteY276" fmla="*/ 571671 h 2962327"/>
                    <a:gd name="connsiteX277" fmla="*/ 2624633 w 3028217"/>
                    <a:gd name="connsiteY277" fmla="*/ 568188 h 2962327"/>
                    <a:gd name="connsiteX278" fmla="*/ 2630348 w 3028217"/>
                    <a:gd name="connsiteY278" fmla="*/ 563426 h 2962327"/>
                    <a:gd name="connsiteX279" fmla="*/ 2633206 w 3028217"/>
                    <a:gd name="connsiteY279" fmla="*/ 563426 h 2962327"/>
                    <a:gd name="connsiteX280" fmla="*/ 2626538 w 3028217"/>
                    <a:gd name="connsiteY280" fmla="*/ 563426 h 2962327"/>
                    <a:gd name="connsiteX281" fmla="*/ 2593082 w 3028217"/>
                    <a:gd name="connsiteY281" fmla="*/ 570689 h 2962327"/>
                    <a:gd name="connsiteX282" fmla="*/ 2586098 w 3028217"/>
                    <a:gd name="connsiteY282" fmla="*/ 571735 h 2962327"/>
                    <a:gd name="connsiteX283" fmla="*/ 2574151 w 3028217"/>
                    <a:gd name="connsiteY283" fmla="*/ 572951 h 2962327"/>
                    <a:gd name="connsiteX284" fmla="*/ 2572928 w 3028217"/>
                    <a:gd name="connsiteY284" fmla="*/ 573708 h 2962327"/>
                    <a:gd name="connsiteX285" fmla="*/ 2558911 w 3028217"/>
                    <a:gd name="connsiteY285" fmla="*/ 575808 h 2962327"/>
                    <a:gd name="connsiteX286" fmla="*/ 2506523 w 3028217"/>
                    <a:gd name="connsiteY286" fmla="*/ 541518 h 2962327"/>
                    <a:gd name="connsiteX287" fmla="*/ 2512238 w 3028217"/>
                    <a:gd name="connsiteY287" fmla="*/ 480558 h 2962327"/>
                    <a:gd name="connsiteX288" fmla="*/ 2533193 w 3028217"/>
                    <a:gd name="connsiteY288" fmla="*/ 458651 h 2962327"/>
                    <a:gd name="connsiteX289" fmla="*/ 2534146 w 3028217"/>
                    <a:gd name="connsiteY289" fmla="*/ 440553 h 2962327"/>
                    <a:gd name="connsiteX290" fmla="*/ 2513191 w 3028217"/>
                    <a:gd name="connsiteY290" fmla="*/ 445316 h 2962327"/>
                    <a:gd name="connsiteX291" fmla="*/ 2464613 w 3028217"/>
                    <a:gd name="connsiteY291" fmla="*/ 509133 h 2962327"/>
                    <a:gd name="connsiteX292" fmla="*/ 2467471 w 3028217"/>
                    <a:gd name="connsiteY292" fmla="*/ 551996 h 2962327"/>
                    <a:gd name="connsiteX293" fmla="*/ 2468423 w 3028217"/>
                    <a:gd name="connsiteY293" fmla="*/ 597716 h 2962327"/>
                    <a:gd name="connsiteX294" fmla="*/ 2453183 w 3028217"/>
                    <a:gd name="connsiteY294" fmla="*/ 638673 h 2962327"/>
                    <a:gd name="connsiteX295" fmla="*/ 2423656 w 3028217"/>
                    <a:gd name="connsiteY295" fmla="*/ 676773 h 2962327"/>
                    <a:gd name="connsiteX296" fmla="*/ 2389366 w 3028217"/>
                    <a:gd name="connsiteY296" fmla="*/ 683441 h 2962327"/>
                    <a:gd name="connsiteX297" fmla="*/ 2383651 w 3028217"/>
                    <a:gd name="connsiteY297" fmla="*/ 659628 h 2962327"/>
                    <a:gd name="connsiteX298" fmla="*/ 2367458 w 3028217"/>
                    <a:gd name="connsiteY298" fmla="*/ 627243 h 2962327"/>
                    <a:gd name="connsiteX299" fmla="*/ 2308403 w 3028217"/>
                    <a:gd name="connsiteY299" fmla="*/ 612003 h 2962327"/>
                    <a:gd name="connsiteX300" fmla="*/ 2270303 w 3028217"/>
                    <a:gd name="connsiteY300" fmla="*/ 571046 h 2962327"/>
                    <a:gd name="connsiteX301" fmla="*/ 2260778 w 3028217"/>
                    <a:gd name="connsiteY301" fmla="*/ 543423 h 2962327"/>
                    <a:gd name="connsiteX302" fmla="*/ 2259826 w 3028217"/>
                    <a:gd name="connsiteY302" fmla="*/ 522468 h 2962327"/>
                    <a:gd name="connsiteX303" fmla="*/ 2390318 w 3028217"/>
                    <a:gd name="connsiteY303" fmla="*/ 385308 h 2962327"/>
                    <a:gd name="connsiteX304" fmla="*/ 2416988 w 3028217"/>
                    <a:gd name="connsiteY304" fmla="*/ 357686 h 2962327"/>
                    <a:gd name="connsiteX305" fmla="*/ 2417941 w 3028217"/>
                    <a:gd name="connsiteY305" fmla="*/ 351971 h 2962327"/>
                    <a:gd name="connsiteX306" fmla="*/ 2424608 w 3028217"/>
                    <a:gd name="connsiteY306" fmla="*/ 353876 h 2962327"/>
                    <a:gd name="connsiteX307" fmla="*/ 2452245 w 3028217"/>
                    <a:gd name="connsiteY307" fmla="*/ 336582 h 2962327"/>
                    <a:gd name="connsiteX308" fmla="*/ 2471113 w 3028217"/>
                    <a:gd name="connsiteY308" fmla="*/ 336025 h 2962327"/>
                    <a:gd name="connsiteX309" fmla="*/ 761544 w 3028217"/>
                    <a:gd name="connsiteY309" fmla="*/ 194808 h 2962327"/>
                    <a:gd name="connsiteX310" fmla="*/ 773926 w 3028217"/>
                    <a:gd name="connsiteY310" fmla="*/ 216716 h 2962327"/>
                    <a:gd name="connsiteX311" fmla="*/ 773926 w 3028217"/>
                    <a:gd name="connsiteY311" fmla="*/ 278628 h 2962327"/>
                    <a:gd name="connsiteX312" fmla="*/ 687249 w 3028217"/>
                    <a:gd name="connsiteY312" fmla="*/ 293868 h 2962327"/>
                    <a:gd name="connsiteX313" fmla="*/ 671056 w 3028217"/>
                    <a:gd name="connsiteY313" fmla="*/ 292916 h 2962327"/>
                    <a:gd name="connsiteX314" fmla="*/ 640576 w 3028217"/>
                    <a:gd name="connsiteY314" fmla="*/ 298631 h 2962327"/>
                    <a:gd name="connsiteX315" fmla="*/ 603429 w 3028217"/>
                    <a:gd name="connsiteY315" fmla="*/ 291011 h 2962327"/>
                    <a:gd name="connsiteX316" fmla="*/ 715824 w 3028217"/>
                    <a:gd name="connsiteY316" fmla="*/ 211953 h 2962327"/>
                    <a:gd name="connsiteX317" fmla="*/ 727254 w 3028217"/>
                    <a:gd name="connsiteY317" fmla="*/ 215763 h 2962327"/>
                    <a:gd name="connsiteX318" fmla="*/ 761544 w 3028217"/>
                    <a:gd name="connsiteY318" fmla="*/ 194808 h 2962327"/>
                    <a:gd name="connsiteX319" fmla="*/ 873343 w 3028217"/>
                    <a:gd name="connsiteY319" fmla="*/ 184331 h 2962327"/>
                    <a:gd name="connsiteX320" fmla="*/ 891083 w 3028217"/>
                    <a:gd name="connsiteY320" fmla="*/ 191951 h 2962327"/>
                    <a:gd name="connsiteX321" fmla="*/ 888226 w 3028217"/>
                    <a:gd name="connsiteY321" fmla="*/ 217668 h 2962327"/>
                    <a:gd name="connsiteX322" fmla="*/ 879241 w 3028217"/>
                    <a:gd name="connsiteY322" fmla="*/ 234820 h 2962327"/>
                    <a:gd name="connsiteX323" fmla="*/ 895370 w 3028217"/>
                    <a:gd name="connsiteY323" fmla="*/ 235036 h 2962327"/>
                    <a:gd name="connsiteX324" fmla="*/ 899656 w 3028217"/>
                    <a:gd name="connsiteY324" fmla="*/ 266246 h 2962327"/>
                    <a:gd name="connsiteX325" fmla="*/ 892988 w 3028217"/>
                    <a:gd name="connsiteY325" fmla="*/ 303393 h 2962327"/>
                    <a:gd name="connsiteX326" fmla="*/ 905371 w 3028217"/>
                    <a:gd name="connsiteY326" fmla="*/ 303393 h 2962327"/>
                    <a:gd name="connsiteX327" fmla="*/ 915848 w 3028217"/>
                    <a:gd name="connsiteY327" fmla="*/ 337683 h 2962327"/>
                    <a:gd name="connsiteX328" fmla="*/ 946328 w 3028217"/>
                    <a:gd name="connsiteY328" fmla="*/ 324348 h 2962327"/>
                    <a:gd name="connsiteX329" fmla="*/ 973409 w 3028217"/>
                    <a:gd name="connsiteY329" fmla="*/ 303804 h 2962327"/>
                    <a:gd name="connsiteX330" fmla="*/ 975260 w 3028217"/>
                    <a:gd name="connsiteY330" fmla="*/ 292796 h 2962327"/>
                    <a:gd name="connsiteX331" fmla="*/ 965378 w 3028217"/>
                    <a:gd name="connsiteY331" fmla="*/ 281485 h 2962327"/>
                    <a:gd name="connsiteX332" fmla="*/ 962521 w 3028217"/>
                    <a:gd name="connsiteY332" fmla="*/ 233860 h 2962327"/>
                    <a:gd name="connsiteX333" fmla="*/ 1013956 w 3028217"/>
                    <a:gd name="connsiteY333" fmla="*/ 203380 h 2962327"/>
                    <a:gd name="connsiteX334" fmla="*/ 1028243 w 3028217"/>
                    <a:gd name="connsiteY334" fmla="*/ 200165 h 2962327"/>
                    <a:gd name="connsiteX335" fmla="*/ 1042531 w 3028217"/>
                    <a:gd name="connsiteY335" fmla="*/ 206238 h 2962327"/>
                    <a:gd name="connsiteX336" fmla="*/ 1016813 w 3028217"/>
                    <a:gd name="connsiteY336" fmla="*/ 234813 h 2962327"/>
                    <a:gd name="connsiteX337" fmla="*/ 1075868 w 3028217"/>
                    <a:gd name="connsiteY337" fmla="*/ 204333 h 2962327"/>
                    <a:gd name="connsiteX338" fmla="*/ 1095871 w 3028217"/>
                    <a:gd name="connsiteY338" fmla="*/ 204333 h 2962327"/>
                    <a:gd name="connsiteX339" fmla="*/ 1099681 w 3028217"/>
                    <a:gd name="connsiteY339" fmla="*/ 232908 h 2962327"/>
                    <a:gd name="connsiteX340" fmla="*/ 1133971 w 3028217"/>
                    <a:gd name="connsiteY340" fmla="*/ 231003 h 2962327"/>
                    <a:gd name="connsiteX341" fmla="*/ 1151116 w 3028217"/>
                    <a:gd name="connsiteY341" fmla="*/ 238623 h 2962327"/>
                    <a:gd name="connsiteX342" fmla="*/ 1205408 w 3028217"/>
                    <a:gd name="connsiteY342" fmla="*/ 287200 h 2962327"/>
                    <a:gd name="connsiteX343" fmla="*/ 1198741 w 3028217"/>
                    <a:gd name="connsiteY343" fmla="*/ 334825 h 2962327"/>
                    <a:gd name="connsiteX344" fmla="*/ 1248271 w 3028217"/>
                    <a:gd name="connsiteY344" fmla="*/ 377688 h 2962327"/>
                    <a:gd name="connsiteX345" fmla="*/ 1246366 w 3028217"/>
                    <a:gd name="connsiteY345" fmla="*/ 402453 h 2962327"/>
                    <a:gd name="connsiteX346" fmla="*/ 1187311 w 3028217"/>
                    <a:gd name="connsiteY346" fmla="*/ 402453 h 2962327"/>
                    <a:gd name="connsiteX347" fmla="*/ 1171118 w 3028217"/>
                    <a:gd name="connsiteY347" fmla="*/ 396738 h 2962327"/>
                    <a:gd name="connsiteX348" fmla="*/ 1171118 w 3028217"/>
                    <a:gd name="connsiteY348" fmla="*/ 431028 h 2962327"/>
                    <a:gd name="connsiteX349" fmla="*/ 1151116 w 3028217"/>
                    <a:gd name="connsiteY349" fmla="*/ 479605 h 2962327"/>
                    <a:gd name="connsiteX350" fmla="*/ 1136828 w 3028217"/>
                    <a:gd name="connsiteY350" fmla="*/ 476748 h 2962327"/>
                    <a:gd name="connsiteX351" fmla="*/ 1136828 w 3028217"/>
                    <a:gd name="connsiteY351" fmla="*/ 487225 h 2962327"/>
                    <a:gd name="connsiteX352" fmla="*/ 1118731 w 3028217"/>
                    <a:gd name="connsiteY352" fmla="*/ 497703 h 2962327"/>
                    <a:gd name="connsiteX353" fmla="*/ 1066343 w 3028217"/>
                    <a:gd name="connsiteY353" fmla="*/ 455793 h 2962327"/>
                    <a:gd name="connsiteX354" fmla="*/ 1016813 w 3028217"/>
                    <a:gd name="connsiteY354" fmla="*/ 433885 h 2962327"/>
                    <a:gd name="connsiteX355" fmla="*/ 996811 w 3028217"/>
                    <a:gd name="connsiteY355" fmla="*/ 428170 h 2962327"/>
                    <a:gd name="connsiteX356" fmla="*/ 1013003 w 3028217"/>
                    <a:gd name="connsiteY356" fmla="*/ 411978 h 2962327"/>
                    <a:gd name="connsiteX357" fmla="*/ 1109206 w 3028217"/>
                    <a:gd name="connsiteY357" fmla="*/ 369115 h 2962327"/>
                    <a:gd name="connsiteX358" fmla="*/ 1089203 w 3028217"/>
                    <a:gd name="connsiteY358" fmla="*/ 307203 h 2962327"/>
                    <a:gd name="connsiteX359" fmla="*/ 1077773 w 3028217"/>
                    <a:gd name="connsiteY359" fmla="*/ 291010 h 2962327"/>
                    <a:gd name="connsiteX360" fmla="*/ 1016813 w 3028217"/>
                    <a:gd name="connsiteY360" fmla="*/ 292915 h 2962327"/>
                    <a:gd name="connsiteX361" fmla="*/ 1007169 w 3028217"/>
                    <a:gd name="connsiteY361" fmla="*/ 296011 h 2962327"/>
                    <a:gd name="connsiteX362" fmla="*/ 1007866 w 3028217"/>
                    <a:gd name="connsiteY362" fmla="*/ 302667 h 2962327"/>
                    <a:gd name="connsiteX363" fmla="*/ 1009193 w 3028217"/>
                    <a:gd name="connsiteY363" fmla="*/ 303393 h 2962327"/>
                    <a:gd name="connsiteX364" fmla="*/ 962521 w 3028217"/>
                    <a:gd name="connsiteY364" fmla="*/ 370068 h 2962327"/>
                    <a:gd name="connsiteX365" fmla="*/ 905371 w 3028217"/>
                    <a:gd name="connsiteY365" fmla="*/ 371973 h 2962327"/>
                    <a:gd name="connsiteX366" fmla="*/ 868223 w 3028217"/>
                    <a:gd name="connsiteY366" fmla="*/ 410073 h 2962327"/>
                    <a:gd name="connsiteX367" fmla="*/ 836791 w 3028217"/>
                    <a:gd name="connsiteY367" fmla="*/ 426266 h 2962327"/>
                    <a:gd name="connsiteX368" fmla="*/ 816788 w 3028217"/>
                    <a:gd name="connsiteY368" fmla="*/ 424361 h 2962327"/>
                    <a:gd name="connsiteX369" fmla="*/ 677723 w 3028217"/>
                    <a:gd name="connsiteY369" fmla="*/ 507228 h 2962327"/>
                    <a:gd name="connsiteX370" fmla="*/ 668198 w 3028217"/>
                    <a:gd name="connsiteY370" fmla="*/ 553901 h 2962327"/>
                    <a:gd name="connsiteX371" fmla="*/ 662483 w 3028217"/>
                    <a:gd name="connsiteY371" fmla="*/ 586286 h 2962327"/>
                    <a:gd name="connsiteX372" fmla="*/ 716776 w 3028217"/>
                    <a:gd name="connsiteY372" fmla="*/ 612956 h 2962327"/>
                    <a:gd name="connsiteX373" fmla="*/ 771068 w 3028217"/>
                    <a:gd name="connsiteY373" fmla="*/ 645341 h 2962327"/>
                    <a:gd name="connsiteX374" fmla="*/ 782498 w 3028217"/>
                    <a:gd name="connsiteY374" fmla="*/ 667248 h 2962327"/>
                    <a:gd name="connsiteX375" fmla="*/ 772973 w 3028217"/>
                    <a:gd name="connsiteY375" fmla="*/ 726303 h 2962327"/>
                    <a:gd name="connsiteX376" fmla="*/ 805358 w 3028217"/>
                    <a:gd name="connsiteY376" fmla="*/ 736781 h 2962327"/>
                    <a:gd name="connsiteX377" fmla="*/ 828218 w 3028217"/>
                    <a:gd name="connsiteY377" fmla="*/ 689156 h 2962327"/>
                    <a:gd name="connsiteX378" fmla="*/ 858698 w 3028217"/>
                    <a:gd name="connsiteY378" fmla="*/ 652961 h 2962327"/>
                    <a:gd name="connsiteX379" fmla="*/ 901561 w 3028217"/>
                    <a:gd name="connsiteY379" fmla="*/ 573903 h 2962327"/>
                    <a:gd name="connsiteX380" fmla="*/ 904418 w 3028217"/>
                    <a:gd name="connsiteY380" fmla="*/ 561521 h 2962327"/>
                    <a:gd name="connsiteX381" fmla="*/ 953948 w 3028217"/>
                    <a:gd name="connsiteY381" fmla="*/ 491988 h 2962327"/>
                    <a:gd name="connsiteX382" fmla="*/ 968236 w 3028217"/>
                    <a:gd name="connsiteY382" fmla="*/ 478653 h 2962327"/>
                    <a:gd name="connsiteX383" fmla="*/ 1049198 w 3028217"/>
                    <a:gd name="connsiteY383" fmla="*/ 512943 h 2962327"/>
                    <a:gd name="connsiteX384" fmla="*/ 1063486 w 3028217"/>
                    <a:gd name="connsiteY384" fmla="*/ 539613 h 2962327"/>
                    <a:gd name="connsiteX385" fmla="*/ 1067296 w 3028217"/>
                    <a:gd name="connsiteY385" fmla="*/ 583428 h 2962327"/>
                    <a:gd name="connsiteX386" fmla="*/ 1112063 w 3028217"/>
                    <a:gd name="connsiteY386" fmla="*/ 568188 h 2962327"/>
                    <a:gd name="connsiteX387" fmla="*/ 1146353 w 3028217"/>
                    <a:gd name="connsiteY387" fmla="*/ 580571 h 2962327"/>
                    <a:gd name="connsiteX388" fmla="*/ 1151116 w 3028217"/>
                    <a:gd name="connsiteY388" fmla="*/ 616766 h 2962327"/>
                    <a:gd name="connsiteX389" fmla="*/ 1193026 w 3028217"/>
                    <a:gd name="connsiteY389" fmla="*/ 684393 h 2962327"/>
                    <a:gd name="connsiteX390" fmla="*/ 1182905 w 3028217"/>
                    <a:gd name="connsiteY390" fmla="*/ 697847 h 2962327"/>
                    <a:gd name="connsiteX391" fmla="*/ 1179024 w 3028217"/>
                    <a:gd name="connsiteY391" fmla="*/ 699159 h 2962327"/>
                    <a:gd name="connsiteX392" fmla="*/ 1177845 w 3028217"/>
                    <a:gd name="connsiteY392" fmla="*/ 699023 h 2962327"/>
                    <a:gd name="connsiteX393" fmla="*/ 1166356 w 3028217"/>
                    <a:gd name="connsiteY393" fmla="*/ 703443 h 2962327"/>
                    <a:gd name="connsiteX394" fmla="*/ 1179024 w 3028217"/>
                    <a:gd name="connsiteY394" fmla="*/ 699159 h 2962327"/>
                    <a:gd name="connsiteX395" fmla="*/ 1188263 w 3028217"/>
                    <a:gd name="connsiteY395" fmla="*/ 700229 h 2962327"/>
                    <a:gd name="connsiteX396" fmla="*/ 1207313 w 3028217"/>
                    <a:gd name="connsiteY396" fmla="*/ 712016 h 2962327"/>
                    <a:gd name="connsiteX397" fmla="*/ 1205051 w 3028217"/>
                    <a:gd name="connsiteY397" fmla="*/ 754402 h 2962327"/>
                    <a:gd name="connsiteX398" fmla="*/ 1180854 w 3028217"/>
                    <a:gd name="connsiteY398" fmla="*/ 787924 h 2962327"/>
                    <a:gd name="connsiteX399" fmla="*/ 1187073 w 3028217"/>
                    <a:gd name="connsiteY399" fmla="*/ 807504 h 2962327"/>
                    <a:gd name="connsiteX400" fmla="*/ 1206361 w 3028217"/>
                    <a:gd name="connsiteY400" fmla="*/ 814886 h 2962327"/>
                    <a:gd name="connsiteX401" fmla="*/ 1213981 w 3028217"/>
                    <a:gd name="connsiteY401" fmla="*/ 828221 h 2962327"/>
                    <a:gd name="connsiteX402" fmla="*/ 1172071 w 3028217"/>
                    <a:gd name="connsiteY402" fmla="*/ 862511 h 2962327"/>
                    <a:gd name="connsiteX403" fmla="*/ 1115874 w 3028217"/>
                    <a:gd name="connsiteY403" fmla="*/ 854891 h 2962327"/>
                    <a:gd name="connsiteX404" fmla="*/ 1148259 w 3028217"/>
                    <a:gd name="connsiteY404" fmla="*/ 807266 h 2962327"/>
                    <a:gd name="connsiteX405" fmla="*/ 1173024 w 3028217"/>
                    <a:gd name="connsiteY405" fmla="*/ 780596 h 2962327"/>
                    <a:gd name="connsiteX406" fmla="*/ 1173125 w 3028217"/>
                    <a:gd name="connsiteY406" fmla="*/ 780684 h 2962327"/>
                    <a:gd name="connsiteX407" fmla="*/ 1174333 w 3028217"/>
                    <a:gd name="connsiteY407" fmla="*/ 770475 h 2962327"/>
                    <a:gd name="connsiteX408" fmla="*/ 1163498 w 3028217"/>
                    <a:gd name="connsiteY408" fmla="*/ 767261 h 2962327"/>
                    <a:gd name="connsiteX409" fmla="*/ 1124446 w 3028217"/>
                    <a:gd name="connsiteY409" fmla="*/ 787263 h 2962327"/>
                    <a:gd name="connsiteX410" fmla="*/ 1043483 w 3028217"/>
                    <a:gd name="connsiteY410" fmla="*/ 789168 h 2962327"/>
                    <a:gd name="connsiteX411" fmla="*/ 993953 w 3028217"/>
                    <a:gd name="connsiteY411" fmla="*/ 794883 h 2962327"/>
                    <a:gd name="connsiteX412" fmla="*/ 959663 w 3028217"/>
                    <a:gd name="connsiteY412" fmla="*/ 814886 h 2962327"/>
                    <a:gd name="connsiteX413" fmla="*/ 929183 w 3028217"/>
                    <a:gd name="connsiteY413" fmla="*/ 839651 h 2962327"/>
                    <a:gd name="connsiteX414" fmla="*/ 925100 w 3028217"/>
                    <a:gd name="connsiteY414" fmla="*/ 843462 h 2962327"/>
                    <a:gd name="connsiteX415" fmla="*/ 915848 w 3028217"/>
                    <a:gd name="connsiteY415" fmla="*/ 851081 h 2962327"/>
                    <a:gd name="connsiteX416" fmla="*/ 912991 w 3028217"/>
                    <a:gd name="connsiteY416" fmla="*/ 851081 h 2962327"/>
                    <a:gd name="connsiteX417" fmla="*/ 914896 w 3028217"/>
                    <a:gd name="connsiteY417" fmla="*/ 852986 h 2962327"/>
                    <a:gd name="connsiteX418" fmla="*/ 925100 w 3028217"/>
                    <a:gd name="connsiteY418" fmla="*/ 843462 h 2962327"/>
                    <a:gd name="connsiteX419" fmla="*/ 932041 w 3028217"/>
                    <a:gd name="connsiteY419" fmla="*/ 837746 h 2962327"/>
                    <a:gd name="connsiteX420" fmla="*/ 972998 w 3028217"/>
                    <a:gd name="connsiteY420" fmla="*/ 820601 h 2962327"/>
                    <a:gd name="connsiteX421" fmla="*/ 992048 w 3028217"/>
                    <a:gd name="connsiteY421" fmla="*/ 814886 h 2962327"/>
                    <a:gd name="connsiteX422" fmla="*/ 1023481 w 3028217"/>
                    <a:gd name="connsiteY422" fmla="*/ 819648 h 2962327"/>
                    <a:gd name="connsiteX423" fmla="*/ 1005383 w 3028217"/>
                    <a:gd name="connsiteY423" fmla="*/ 842508 h 2962327"/>
                    <a:gd name="connsiteX424" fmla="*/ 1006336 w 3028217"/>
                    <a:gd name="connsiteY424" fmla="*/ 854891 h 2962327"/>
                    <a:gd name="connsiteX425" fmla="*/ 1005383 w 3028217"/>
                    <a:gd name="connsiteY425" fmla="*/ 889181 h 2962327"/>
                    <a:gd name="connsiteX426" fmla="*/ 984428 w 3028217"/>
                    <a:gd name="connsiteY426" fmla="*/ 910136 h 2962327"/>
                    <a:gd name="connsiteX427" fmla="*/ 952043 w 3028217"/>
                    <a:gd name="connsiteY427" fmla="*/ 916803 h 2962327"/>
                    <a:gd name="connsiteX428" fmla="*/ 899656 w 3028217"/>
                    <a:gd name="connsiteY428" fmla="*/ 938711 h 2962327"/>
                    <a:gd name="connsiteX429" fmla="*/ 855841 w 3028217"/>
                    <a:gd name="connsiteY429" fmla="*/ 985383 h 2962327"/>
                    <a:gd name="connsiteX430" fmla="*/ 831076 w 3028217"/>
                    <a:gd name="connsiteY430" fmla="*/ 1003481 h 2962327"/>
                    <a:gd name="connsiteX431" fmla="*/ 738683 w 3028217"/>
                    <a:gd name="connsiteY431" fmla="*/ 1081586 h 2962327"/>
                    <a:gd name="connsiteX432" fmla="*/ 711061 w 3028217"/>
                    <a:gd name="connsiteY432" fmla="*/ 1115876 h 2962327"/>
                    <a:gd name="connsiteX433" fmla="*/ 666293 w 3028217"/>
                    <a:gd name="connsiteY433" fmla="*/ 1175883 h 2962327"/>
                    <a:gd name="connsiteX434" fmla="*/ 585331 w 3028217"/>
                    <a:gd name="connsiteY434" fmla="*/ 1230176 h 2962327"/>
                    <a:gd name="connsiteX435" fmla="*/ 559613 w 3028217"/>
                    <a:gd name="connsiteY435" fmla="*/ 1297803 h 2962327"/>
                    <a:gd name="connsiteX436" fmla="*/ 557708 w 3028217"/>
                    <a:gd name="connsiteY436" fmla="*/ 1386386 h 2962327"/>
                    <a:gd name="connsiteX437" fmla="*/ 542468 w 3028217"/>
                    <a:gd name="connsiteY437" fmla="*/ 1407341 h 2962327"/>
                    <a:gd name="connsiteX438" fmla="*/ 528181 w 3028217"/>
                    <a:gd name="connsiteY438" fmla="*/ 1387338 h 2962327"/>
                    <a:gd name="connsiteX439" fmla="*/ 519608 w 3028217"/>
                    <a:gd name="connsiteY439" fmla="*/ 1320663 h 2962327"/>
                    <a:gd name="connsiteX440" fmla="*/ 488176 w 3028217"/>
                    <a:gd name="connsiteY440" fmla="*/ 1283516 h 2962327"/>
                    <a:gd name="connsiteX441" fmla="*/ 429121 w 3028217"/>
                    <a:gd name="connsiteY441" fmla="*/ 1267323 h 2962327"/>
                    <a:gd name="connsiteX442" fmla="*/ 409118 w 3028217"/>
                    <a:gd name="connsiteY442" fmla="*/ 1268276 h 2962327"/>
                    <a:gd name="connsiteX443" fmla="*/ 336728 w 3028217"/>
                    <a:gd name="connsiteY443" fmla="*/ 1284468 h 2962327"/>
                    <a:gd name="connsiteX444" fmla="*/ 215761 w 3028217"/>
                    <a:gd name="connsiteY444" fmla="*/ 1373051 h 2962327"/>
                    <a:gd name="connsiteX445" fmla="*/ 189091 w 3028217"/>
                    <a:gd name="connsiteY445" fmla="*/ 1441631 h 2962327"/>
                    <a:gd name="connsiteX446" fmla="*/ 196711 w 3028217"/>
                    <a:gd name="connsiteY446" fmla="*/ 1544501 h 2962327"/>
                    <a:gd name="connsiteX447" fmla="*/ 244336 w 3028217"/>
                    <a:gd name="connsiteY447" fmla="*/ 1573076 h 2962327"/>
                    <a:gd name="connsiteX448" fmla="*/ 320536 w 3028217"/>
                    <a:gd name="connsiteY448" fmla="*/ 1514973 h 2962327"/>
                    <a:gd name="connsiteX449" fmla="*/ 387211 w 3028217"/>
                    <a:gd name="connsiteY449" fmla="*/ 1494971 h 2962327"/>
                    <a:gd name="connsiteX450" fmla="*/ 389116 w 3028217"/>
                    <a:gd name="connsiteY450" fmla="*/ 1515926 h 2962327"/>
                    <a:gd name="connsiteX451" fmla="*/ 340538 w 3028217"/>
                    <a:gd name="connsiteY451" fmla="*/ 1624511 h 2962327"/>
                    <a:gd name="connsiteX452" fmla="*/ 354826 w 3028217"/>
                    <a:gd name="connsiteY452" fmla="*/ 1644513 h 2962327"/>
                    <a:gd name="connsiteX453" fmla="*/ 410071 w 3028217"/>
                    <a:gd name="connsiteY453" fmla="*/ 1645466 h 2962327"/>
                    <a:gd name="connsiteX454" fmla="*/ 439598 w 3028217"/>
                    <a:gd name="connsiteY454" fmla="*/ 1687376 h 2962327"/>
                    <a:gd name="connsiteX455" fmla="*/ 426263 w 3028217"/>
                    <a:gd name="connsiteY455" fmla="*/ 1743573 h 2962327"/>
                    <a:gd name="connsiteX456" fmla="*/ 450076 w 3028217"/>
                    <a:gd name="connsiteY456" fmla="*/ 1813106 h 2962327"/>
                    <a:gd name="connsiteX457" fmla="*/ 499606 w 3028217"/>
                    <a:gd name="connsiteY457" fmla="*/ 1812153 h 2962327"/>
                    <a:gd name="connsiteX458" fmla="*/ 536753 w 3028217"/>
                    <a:gd name="connsiteY458" fmla="*/ 1818821 h 2962327"/>
                    <a:gd name="connsiteX459" fmla="*/ 577711 w 3028217"/>
                    <a:gd name="connsiteY459" fmla="*/ 1813106 h 2962327"/>
                    <a:gd name="connsiteX460" fmla="*/ 661531 w 3028217"/>
                    <a:gd name="connsiteY460" fmla="*/ 1754051 h 2962327"/>
                    <a:gd name="connsiteX461" fmla="*/ 672008 w 3028217"/>
                    <a:gd name="connsiteY461" fmla="*/ 1763576 h 2962327"/>
                    <a:gd name="connsiteX462" fmla="*/ 695821 w 3028217"/>
                    <a:gd name="connsiteY462" fmla="*/ 1768338 h 2962327"/>
                    <a:gd name="connsiteX463" fmla="*/ 741541 w 3028217"/>
                    <a:gd name="connsiteY463" fmla="*/ 1772148 h 2962327"/>
                    <a:gd name="connsiteX464" fmla="*/ 832028 w 3028217"/>
                    <a:gd name="connsiteY464" fmla="*/ 1788341 h 2962327"/>
                    <a:gd name="connsiteX465" fmla="*/ 865366 w 3028217"/>
                    <a:gd name="connsiteY465" fmla="*/ 1796913 h 2962327"/>
                    <a:gd name="connsiteX466" fmla="*/ 910133 w 3028217"/>
                    <a:gd name="connsiteY466" fmla="*/ 1838823 h 2962327"/>
                    <a:gd name="connsiteX467" fmla="*/ 1047293 w 3028217"/>
                    <a:gd name="connsiteY467" fmla="*/ 1918833 h 2962327"/>
                    <a:gd name="connsiteX468" fmla="*/ 1116826 w 3028217"/>
                    <a:gd name="connsiteY468" fmla="*/ 2036943 h 2962327"/>
                    <a:gd name="connsiteX469" fmla="*/ 1106348 w 3028217"/>
                    <a:gd name="connsiteY469" fmla="*/ 2056946 h 2962327"/>
                    <a:gd name="connsiteX470" fmla="*/ 1104443 w 3028217"/>
                    <a:gd name="connsiteY470" fmla="*/ 2099808 h 2962327"/>
                    <a:gd name="connsiteX471" fmla="*/ 1124446 w 3028217"/>
                    <a:gd name="connsiteY471" fmla="*/ 2102666 h 2962327"/>
                    <a:gd name="connsiteX472" fmla="*/ 1193026 w 3028217"/>
                    <a:gd name="connsiteY472" fmla="*/ 2077901 h 2962327"/>
                    <a:gd name="connsiteX473" fmla="*/ 1280656 w 3028217"/>
                    <a:gd name="connsiteY473" fmla="*/ 2123621 h 2962327"/>
                    <a:gd name="connsiteX474" fmla="*/ 1387336 w 3028217"/>
                    <a:gd name="connsiteY474" fmla="*/ 2172198 h 2962327"/>
                    <a:gd name="connsiteX475" fmla="*/ 1434008 w 3028217"/>
                    <a:gd name="connsiteY475" fmla="*/ 2199821 h 2962327"/>
                    <a:gd name="connsiteX476" fmla="*/ 1430198 w 3028217"/>
                    <a:gd name="connsiteY476" fmla="*/ 2282688 h 2962327"/>
                    <a:gd name="connsiteX477" fmla="*/ 1370191 w 3028217"/>
                    <a:gd name="connsiteY477" fmla="*/ 2373176 h 2962327"/>
                    <a:gd name="connsiteX478" fmla="*/ 1358761 w 3028217"/>
                    <a:gd name="connsiteY478" fmla="*/ 2423658 h 2962327"/>
                    <a:gd name="connsiteX479" fmla="*/ 1327328 w 3028217"/>
                    <a:gd name="connsiteY479" fmla="*/ 2600823 h 2962327"/>
                    <a:gd name="connsiteX480" fmla="*/ 1293991 w 3028217"/>
                    <a:gd name="connsiteY480" fmla="*/ 2626541 h 2962327"/>
                    <a:gd name="connsiteX481" fmla="*/ 1218743 w 3028217"/>
                    <a:gd name="connsiteY481" fmla="*/ 2661783 h 2962327"/>
                    <a:gd name="connsiteX482" fmla="*/ 1193026 w 3028217"/>
                    <a:gd name="connsiteY482" fmla="*/ 2710361 h 2962327"/>
                    <a:gd name="connsiteX483" fmla="*/ 1164451 w 3028217"/>
                    <a:gd name="connsiteY483" fmla="*/ 2832281 h 2962327"/>
                    <a:gd name="connsiteX484" fmla="*/ 1122541 w 3028217"/>
                    <a:gd name="connsiteY484" fmla="*/ 2910386 h 2962327"/>
                    <a:gd name="connsiteX485" fmla="*/ 1095871 w 3028217"/>
                    <a:gd name="connsiteY485" fmla="*/ 2929436 h 2962327"/>
                    <a:gd name="connsiteX486" fmla="*/ 1061581 w 3028217"/>
                    <a:gd name="connsiteY486" fmla="*/ 2922768 h 2962327"/>
                    <a:gd name="connsiteX487" fmla="*/ 1047293 w 3028217"/>
                    <a:gd name="connsiteY487" fmla="*/ 2929436 h 2962327"/>
                    <a:gd name="connsiteX488" fmla="*/ 1061581 w 3028217"/>
                    <a:gd name="connsiteY488" fmla="*/ 2956106 h 2962327"/>
                    <a:gd name="connsiteX489" fmla="*/ 1040626 w 3028217"/>
                    <a:gd name="connsiteY489" fmla="*/ 2959916 h 2962327"/>
                    <a:gd name="connsiteX490" fmla="*/ 783451 w 3028217"/>
                    <a:gd name="connsiteY490" fmla="*/ 2850378 h 2962327"/>
                    <a:gd name="connsiteX491" fmla="*/ 752971 w 3028217"/>
                    <a:gd name="connsiteY491" fmla="*/ 2805611 h 2962327"/>
                    <a:gd name="connsiteX492" fmla="*/ 737731 w 3028217"/>
                    <a:gd name="connsiteY492" fmla="*/ 2765606 h 2962327"/>
                    <a:gd name="connsiteX493" fmla="*/ 721538 w 3028217"/>
                    <a:gd name="connsiteY493" fmla="*/ 2564628 h 2962327"/>
                    <a:gd name="connsiteX494" fmla="*/ 670103 w 3028217"/>
                    <a:gd name="connsiteY494" fmla="*/ 2492238 h 2962327"/>
                    <a:gd name="connsiteX495" fmla="*/ 539611 w 3028217"/>
                    <a:gd name="connsiteY495" fmla="*/ 2337933 h 2962327"/>
                    <a:gd name="connsiteX496" fmla="*/ 473888 w 3028217"/>
                    <a:gd name="connsiteY496" fmla="*/ 2221728 h 2962327"/>
                    <a:gd name="connsiteX497" fmla="*/ 468173 w 3028217"/>
                    <a:gd name="connsiteY497" fmla="*/ 2148386 h 2962327"/>
                    <a:gd name="connsiteX498" fmla="*/ 471983 w 3028217"/>
                    <a:gd name="connsiteY498" fmla="*/ 2122668 h 2962327"/>
                    <a:gd name="connsiteX499" fmla="*/ 493891 w 3028217"/>
                    <a:gd name="connsiteY499" fmla="*/ 2021703 h 2962327"/>
                    <a:gd name="connsiteX500" fmla="*/ 538658 w 3028217"/>
                    <a:gd name="connsiteY500" fmla="*/ 1907403 h 2962327"/>
                    <a:gd name="connsiteX501" fmla="*/ 524371 w 3028217"/>
                    <a:gd name="connsiteY501" fmla="*/ 1854063 h 2962327"/>
                    <a:gd name="connsiteX502" fmla="*/ 499606 w 3028217"/>
                    <a:gd name="connsiteY502" fmla="*/ 1853111 h 2962327"/>
                    <a:gd name="connsiteX503" fmla="*/ 459601 w 3028217"/>
                    <a:gd name="connsiteY503" fmla="*/ 1860731 h 2962327"/>
                    <a:gd name="connsiteX504" fmla="*/ 408166 w 3028217"/>
                    <a:gd name="connsiteY504" fmla="*/ 1827393 h 2962327"/>
                    <a:gd name="connsiteX505" fmla="*/ 354826 w 3028217"/>
                    <a:gd name="connsiteY505" fmla="*/ 1742621 h 2962327"/>
                    <a:gd name="connsiteX506" fmla="*/ 322441 w 3028217"/>
                    <a:gd name="connsiteY506" fmla="*/ 1715951 h 2962327"/>
                    <a:gd name="connsiteX507" fmla="*/ 234811 w 3028217"/>
                    <a:gd name="connsiteY507" fmla="*/ 1658801 h 2962327"/>
                    <a:gd name="connsiteX508" fmla="*/ 206236 w 3028217"/>
                    <a:gd name="connsiteY508" fmla="*/ 1644513 h 2962327"/>
                    <a:gd name="connsiteX509" fmla="*/ 116701 w 3028217"/>
                    <a:gd name="connsiteY509" fmla="*/ 1622606 h 2962327"/>
                    <a:gd name="connsiteX510" fmla="*/ 28118 w 3028217"/>
                    <a:gd name="connsiteY510" fmla="*/ 1557836 h 2962327"/>
                    <a:gd name="connsiteX511" fmla="*/ 12878 w 3028217"/>
                    <a:gd name="connsiteY511" fmla="*/ 1499733 h 2962327"/>
                    <a:gd name="connsiteX512" fmla="*/ 10021 w 3028217"/>
                    <a:gd name="connsiteY512" fmla="*/ 1446393 h 2962327"/>
                    <a:gd name="connsiteX513" fmla="*/ 5258 w 3028217"/>
                    <a:gd name="connsiteY513" fmla="*/ 1410198 h 2962327"/>
                    <a:gd name="connsiteX514" fmla="*/ 45263 w 3028217"/>
                    <a:gd name="connsiteY514" fmla="*/ 1105398 h 2962327"/>
                    <a:gd name="connsiteX515" fmla="*/ 304343 w 3028217"/>
                    <a:gd name="connsiteY515" fmla="*/ 581523 h 2962327"/>
                    <a:gd name="connsiteX516" fmla="*/ 548183 w 3028217"/>
                    <a:gd name="connsiteY516" fmla="*/ 329111 h 2962327"/>
                    <a:gd name="connsiteX517" fmla="*/ 617716 w 3028217"/>
                    <a:gd name="connsiteY517" fmla="*/ 317681 h 2962327"/>
                    <a:gd name="connsiteX518" fmla="*/ 631051 w 3028217"/>
                    <a:gd name="connsiteY518" fmla="*/ 309108 h 2962327"/>
                    <a:gd name="connsiteX519" fmla="*/ 692011 w 3028217"/>
                    <a:gd name="connsiteY519" fmla="*/ 299583 h 2962327"/>
                    <a:gd name="connsiteX520" fmla="*/ 756781 w 3028217"/>
                    <a:gd name="connsiteY520" fmla="*/ 316728 h 2962327"/>
                    <a:gd name="connsiteX521" fmla="*/ 780593 w 3028217"/>
                    <a:gd name="connsiteY521" fmla="*/ 315776 h 2962327"/>
                    <a:gd name="connsiteX522" fmla="*/ 797738 w 3028217"/>
                    <a:gd name="connsiteY522" fmla="*/ 314823 h 2962327"/>
                    <a:gd name="connsiteX523" fmla="*/ 831076 w 3028217"/>
                    <a:gd name="connsiteY523" fmla="*/ 316728 h 2962327"/>
                    <a:gd name="connsiteX524" fmla="*/ 841553 w 3028217"/>
                    <a:gd name="connsiteY524" fmla="*/ 277676 h 2962327"/>
                    <a:gd name="connsiteX525" fmla="*/ 852031 w 3028217"/>
                    <a:gd name="connsiteY525" fmla="*/ 259578 h 2962327"/>
                    <a:gd name="connsiteX526" fmla="*/ 867152 w 3028217"/>
                    <a:gd name="connsiteY526" fmla="*/ 248624 h 2962327"/>
                    <a:gd name="connsiteX527" fmla="*/ 876026 w 3028217"/>
                    <a:gd name="connsiteY527" fmla="*/ 238011 h 2962327"/>
                    <a:gd name="connsiteX528" fmla="*/ 858921 w 3028217"/>
                    <a:gd name="connsiteY528" fmla="*/ 241392 h 2962327"/>
                    <a:gd name="connsiteX529" fmla="*/ 821551 w 3028217"/>
                    <a:gd name="connsiteY529" fmla="*/ 210048 h 2962327"/>
                    <a:gd name="connsiteX530" fmla="*/ 857746 w 3028217"/>
                    <a:gd name="connsiteY530" fmla="*/ 190998 h 2962327"/>
                    <a:gd name="connsiteX531" fmla="*/ 873343 w 3028217"/>
                    <a:gd name="connsiteY531" fmla="*/ 184331 h 2962327"/>
                    <a:gd name="connsiteX532" fmla="*/ 798215 w 3028217"/>
                    <a:gd name="connsiteY532" fmla="*/ 181949 h 2962327"/>
                    <a:gd name="connsiteX533" fmla="*/ 805359 w 3028217"/>
                    <a:gd name="connsiteY533" fmla="*/ 187188 h 2962327"/>
                    <a:gd name="connsiteX534" fmla="*/ 795834 w 3028217"/>
                    <a:gd name="connsiteY534" fmla="*/ 196713 h 2962327"/>
                    <a:gd name="connsiteX535" fmla="*/ 788214 w 3028217"/>
                    <a:gd name="connsiteY535" fmla="*/ 182426 h 2962327"/>
                    <a:gd name="connsiteX536" fmla="*/ 798215 w 3028217"/>
                    <a:gd name="connsiteY536" fmla="*/ 181949 h 2962327"/>
                    <a:gd name="connsiteX537" fmla="*/ 938708 w 3028217"/>
                    <a:gd name="connsiteY537" fmla="*/ 121466 h 2962327"/>
                    <a:gd name="connsiteX538" fmla="*/ 952043 w 3028217"/>
                    <a:gd name="connsiteY538" fmla="*/ 141468 h 2962327"/>
                    <a:gd name="connsiteX539" fmla="*/ 951037 w 3028217"/>
                    <a:gd name="connsiteY539" fmla="*/ 142501 h 2962327"/>
                    <a:gd name="connsiteX540" fmla="*/ 953949 w 3028217"/>
                    <a:gd name="connsiteY540" fmla="*/ 140516 h 2962327"/>
                    <a:gd name="connsiteX541" fmla="*/ 952996 w 3028217"/>
                    <a:gd name="connsiteY541" fmla="*/ 148136 h 2962327"/>
                    <a:gd name="connsiteX542" fmla="*/ 952996 w 3028217"/>
                    <a:gd name="connsiteY542" fmla="*/ 169091 h 2962327"/>
                    <a:gd name="connsiteX543" fmla="*/ 944424 w 3028217"/>
                    <a:gd name="connsiteY543" fmla="*/ 159804 h 2962327"/>
                    <a:gd name="connsiteX544" fmla="*/ 933131 w 3028217"/>
                    <a:gd name="connsiteY544" fmla="*/ 154863 h 2962327"/>
                    <a:gd name="connsiteX545" fmla="*/ 931088 w 3028217"/>
                    <a:gd name="connsiteY545" fmla="*/ 155756 h 2962327"/>
                    <a:gd name="connsiteX546" fmla="*/ 930136 w 3028217"/>
                    <a:gd name="connsiteY546" fmla="*/ 155756 h 2962327"/>
                    <a:gd name="connsiteX547" fmla="*/ 918706 w 3028217"/>
                    <a:gd name="connsiteY547" fmla="*/ 144326 h 2962327"/>
                    <a:gd name="connsiteX548" fmla="*/ 931088 w 3028217"/>
                    <a:gd name="connsiteY548" fmla="*/ 122418 h 2962327"/>
                    <a:gd name="connsiteX549" fmla="*/ 938708 w 3028217"/>
                    <a:gd name="connsiteY549" fmla="*/ 121466 h 2962327"/>
                    <a:gd name="connsiteX550" fmla="*/ 925373 w 3028217"/>
                    <a:gd name="connsiteY550" fmla="*/ 107178 h 2962327"/>
                    <a:gd name="connsiteX551" fmla="*/ 938708 w 3028217"/>
                    <a:gd name="connsiteY551" fmla="*/ 121465 h 2962327"/>
                    <a:gd name="connsiteX552" fmla="*/ 935851 w 3028217"/>
                    <a:gd name="connsiteY552" fmla="*/ 121465 h 2962327"/>
                    <a:gd name="connsiteX553" fmla="*/ 932993 w 3028217"/>
                    <a:gd name="connsiteY553" fmla="*/ 121465 h 2962327"/>
                    <a:gd name="connsiteX554" fmla="*/ 901561 w 3028217"/>
                    <a:gd name="connsiteY554" fmla="*/ 123370 h 2962327"/>
                    <a:gd name="connsiteX555" fmla="*/ 925373 w 3028217"/>
                    <a:gd name="connsiteY555" fmla="*/ 107178 h 2962327"/>
                    <a:gd name="connsiteX556" fmla="*/ 1021576 w 3028217"/>
                    <a:gd name="connsiteY556" fmla="*/ 71936 h 2962327"/>
                    <a:gd name="connsiteX557" fmla="*/ 1031101 w 3028217"/>
                    <a:gd name="connsiteY557" fmla="*/ 97653 h 2962327"/>
                    <a:gd name="connsiteX558" fmla="*/ 1000621 w 3028217"/>
                    <a:gd name="connsiteY558" fmla="*/ 92891 h 2962327"/>
                    <a:gd name="connsiteX559" fmla="*/ 1007288 w 3028217"/>
                    <a:gd name="connsiteY559" fmla="*/ 79556 h 2962327"/>
                    <a:gd name="connsiteX560" fmla="*/ 1021576 w 3028217"/>
                    <a:gd name="connsiteY560" fmla="*/ 71936 h 2962327"/>
                    <a:gd name="connsiteX561" fmla="*/ 1113849 w 3028217"/>
                    <a:gd name="connsiteY561" fmla="*/ 40265 h 2962327"/>
                    <a:gd name="connsiteX562" fmla="*/ 1159689 w 3028217"/>
                    <a:gd name="connsiteY562" fmla="*/ 51933 h 2962327"/>
                    <a:gd name="connsiteX563" fmla="*/ 1151116 w 3028217"/>
                    <a:gd name="connsiteY563" fmla="*/ 84318 h 2962327"/>
                    <a:gd name="connsiteX564" fmla="*/ 1111111 w 3028217"/>
                    <a:gd name="connsiteY564" fmla="*/ 92891 h 2962327"/>
                    <a:gd name="connsiteX565" fmla="*/ 1070153 w 3028217"/>
                    <a:gd name="connsiteY565" fmla="*/ 58601 h 2962327"/>
                    <a:gd name="connsiteX566" fmla="*/ 1113849 w 3028217"/>
                    <a:gd name="connsiteY566" fmla="*/ 40265 h 2962327"/>
                    <a:gd name="connsiteX567" fmla="*/ 1400760 w 3028217"/>
                    <a:gd name="connsiteY567" fmla="*/ 96 h 2962327"/>
                    <a:gd name="connsiteX568" fmla="*/ 1476871 w 3028217"/>
                    <a:gd name="connsiteY568" fmla="*/ 5260 h 2962327"/>
                    <a:gd name="connsiteX569" fmla="*/ 1611174 w 3028217"/>
                    <a:gd name="connsiteY569" fmla="*/ 9070 h 2962327"/>
                    <a:gd name="connsiteX570" fmla="*/ 1619746 w 3028217"/>
                    <a:gd name="connsiteY570" fmla="*/ 17643 h 2962327"/>
                    <a:gd name="connsiteX571" fmla="*/ 1646416 w 3028217"/>
                    <a:gd name="connsiteY571" fmla="*/ 28120 h 2962327"/>
                    <a:gd name="connsiteX572" fmla="*/ 1667371 w 3028217"/>
                    <a:gd name="connsiteY572" fmla="*/ 31930 h 2962327"/>
                    <a:gd name="connsiteX573" fmla="*/ 1742261 w 3028217"/>
                    <a:gd name="connsiteY573" fmla="*/ 11690 h 2962327"/>
                    <a:gd name="connsiteX574" fmla="*/ 1820723 w 3028217"/>
                    <a:gd name="connsiteY574" fmla="*/ 30025 h 2962327"/>
                    <a:gd name="connsiteX575" fmla="*/ 1901686 w 3028217"/>
                    <a:gd name="connsiteY575" fmla="*/ 45265 h 2962327"/>
                    <a:gd name="connsiteX576" fmla="*/ 1894066 w 3028217"/>
                    <a:gd name="connsiteY576" fmla="*/ 69078 h 2962327"/>
                    <a:gd name="connsiteX577" fmla="*/ 1955978 w 3028217"/>
                    <a:gd name="connsiteY577" fmla="*/ 55743 h 2962327"/>
                    <a:gd name="connsiteX578" fmla="*/ 1954073 w 3028217"/>
                    <a:gd name="connsiteY578" fmla="*/ 71935 h 2962327"/>
                    <a:gd name="connsiteX579" fmla="*/ 1935976 w 3028217"/>
                    <a:gd name="connsiteY579" fmla="*/ 103368 h 2962327"/>
                    <a:gd name="connsiteX580" fmla="*/ 1949311 w 3028217"/>
                    <a:gd name="connsiteY580" fmla="*/ 161470 h 2962327"/>
                    <a:gd name="connsiteX581" fmla="*/ 1894066 w 3028217"/>
                    <a:gd name="connsiteY581" fmla="*/ 171948 h 2962327"/>
                    <a:gd name="connsiteX582" fmla="*/ 1913116 w 3028217"/>
                    <a:gd name="connsiteY582" fmla="*/ 183378 h 2962327"/>
                    <a:gd name="connsiteX583" fmla="*/ 1907401 w 3028217"/>
                    <a:gd name="connsiteY583" fmla="*/ 196713 h 2962327"/>
                    <a:gd name="connsiteX584" fmla="*/ 1873111 w 3028217"/>
                    <a:gd name="connsiteY584" fmla="*/ 245290 h 2962327"/>
                    <a:gd name="connsiteX585" fmla="*/ 1866443 w 3028217"/>
                    <a:gd name="connsiteY585" fmla="*/ 267198 h 2962327"/>
                    <a:gd name="connsiteX586" fmla="*/ 1851203 w 3028217"/>
                    <a:gd name="connsiteY586" fmla="*/ 270055 h 2962327"/>
                    <a:gd name="connsiteX587" fmla="*/ 1866443 w 3028217"/>
                    <a:gd name="connsiteY587" fmla="*/ 313870 h 2962327"/>
                    <a:gd name="connsiteX588" fmla="*/ 1843583 w 3028217"/>
                    <a:gd name="connsiteY588" fmla="*/ 319585 h 2962327"/>
                    <a:gd name="connsiteX589" fmla="*/ 1819771 w 3028217"/>
                    <a:gd name="connsiteY589" fmla="*/ 300535 h 2962327"/>
                    <a:gd name="connsiteX590" fmla="*/ 1788338 w 3028217"/>
                    <a:gd name="connsiteY590" fmla="*/ 313870 h 2962327"/>
                    <a:gd name="connsiteX591" fmla="*/ 1800721 w 3028217"/>
                    <a:gd name="connsiteY591" fmla="*/ 315775 h 2962327"/>
                    <a:gd name="connsiteX592" fmla="*/ 1823581 w 3028217"/>
                    <a:gd name="connsiteY592" fmla="*/ 314823 h 2962327"/>
                    <a:gd name="connsiteX593" fmla="*/ 1833106 w 3028217"/>
                    <a:gd name="connsiteY593" fmla="*/ 317680 h 2962327"/>
                    <a:gd name="connsiteX594" fmla="*/ 1838821 w 3028217"/>
                    <a:gd name="connsiteY594" fmla="*/ 334825 h 2962327"/>
                    <a:gd name="connsiteX595" fmla="*/ 1715948 w 3028217"/>
                    <a:gd name="connsiteY595" fmla="*/ 370068 h 2962327"/>
                    <a:gd name="connsiteX596" fmla="*/ 1691183 w 3028217"/>
                    <a:gd name="connsiteY596" fmla="*/ 379593 h 2962327"/>
                    <a:gd name="connsiteX597" fmla="*/ 1586408 w 3028217"/>
                    <a:gd name="connsiteY597" fmla="*/ 430075 h 2962327"/>
                    <a:gd name="connsiteX598" fmla="*/ 1542593 w 3028217"/>
                    <a:gd name="connsiteY598" fmla="*/ 468175 h 2962327"/>
                    <a:gd name="connsiteX599" fmla="*/ 1480681 w 3028217"/>
                    <a:gd name="connsiteY599" fmla="*/ 555805 h 2962327"/>
                    <a:gd name="connsiteX600" fmla="*/ 1462583 w 3028217"/>
                    <a:gd name="connsiteY600" fmla="*/ 562473 h 2962327"/>
                    <a:gd name="connsiteX601" fmla="*/ 1385431 w 3028217"/>
                    <a:gd name="connsiteY601" fmla="*/ 462460 h 2962327"/>
                    <a:gd name="connsiteX602" fmla="*/ 1379716 w 3028217"/>
                    <a:gd name="connsiteY602" fmla="*/ 398643 h 2962327"/>
                    <a:gd name="connsiteX603" fmla="*/ 1441628 w 3028217"/>
                    <a:gd name="connsiteY603" fmla="*/ 335778 h 2962327"/>
                    <a:gd name="connsiteX604" fmla="*/ 1449248 w 3028217"/>
                    <a:gd name="connsiteY604" fmla="*/ 321490 h 2962327"/>
                    <a:gd name="connsiteX605" fmla="*/ 1461631 w 3028217"/>
                    <a:gd name="connsiteY605" fmla="*/ 300535 h 2962327"/>
                    <a:gd name="connsiteX606" fmla="*/ 1412101 w 3028217"/>
                    <a:gd name="connsiteY606" fmla="*/ 280533 h 2962327"/>
                    <a:gd name="connsiteX607" fmla="*/ 1434961 w 3028217"/>
                    <a:gd name="connsiteY607" fmla="*/ 215763 h 2962327"/>
                    <a:gd name="connsiteX608" fmla="*/ 1371143 w 3028217"/>
                    <a:gd name="connsiteY608" fmla="*/ 160518 h 2962327"/>
                    <a:gd name="connsiteX609" fmla="*/ 1331138 w 3028217"/>
                    <a:gd name="connsiteY609" fmla="*/ 162423 h 2962327"/>
                    <a:gd name="connsiteX610" fmla="*/ 1303516 w 3028217"/>
                    <a:gd name="connsiteY610" fmla="*/ 150040 h 2962327"/>
                    <a:gd name="connsiteX611" fmla="*/ 1313993 w 3028217"/>
                    <a:gd name="connsiteY611" fmla="*/ 130038 h 2962327"/>
                    <a:gd name="connsiteX612" fmla="*/ 1313041 w 3028217"/>
                    <a:gd name="connsiteY612" fmla="*/ 121465 h 2962327"/>
                    <a:gd name="connsiteX613" fmla="*/ 1323518 w 3028217"/>
                    <a:gd name="connsiteY613" fmla="*/ 96700 h 2962327"/>
                    <a:gd name="connsiteX614" fmla="*/ 1387336 w 3028217"/>
                    <a:gd name="connsiteY614" fmla="*/ 88128 h 2962327"/>
                    <a:gd name="connsiteX615" fmla="*/ 1394003 w 3028217"/>
                    <a:gd name="connsiteY615" fmla="*/ 68125 h 2962327"/>
                    <a:gd name="connsiteX616" fmla="*/ 1445438 w 3028217"/>
                    <a:gd name="connsiteY616" fmla="*/ 41455 h 2962327"/>
                    <a:gd name="connsiteX617" fmla="*/ 1471104 w 3028217"/>
                    <a:gd name="connsiteY617" fmla="*/ 35589 h 2962327"/>
                    <a:gd name="connsiteX618" fmla="*/ 1469608 w 3028217"/>
                    <a:gd name="connsiteY618" fmla="*/ 35026 h 2962327"/>
                    <a:gd name="connsiteX619" fmla="*/ 1456869 w 3028217"/>
                    <a:gd name="connsiteY619" fmla="*/ 34788 h 2962327"/>
                    <a:gd name="connsiteX620" fmla="*/ 1365429 w 3028217"/>
                    <a:gd name="connsiteY620" fmla="*/ 60505 h 2962327"/>
                    <a:gd name="connsiteX621" fmla="*/ 1208266 w 3028217"/>
                    <a:gd name="connsiteY621" fmla="*/ 122418 h 2962327"/>
                    <a:gd name="connsiteX622" fmla="*/ 1175881 w 3028217"/>
                    <a:gd name="connsiteY622" fmla="*/ 122418 h 2962327"/>
                    <a:gd name="connsiteX623" fmla="*/ 1187311 w 3028217"/>
                    <a:gd name="connsiteY623" fmla="*/ 142420 h 2962327"/>
                    <a:gd name="connsiteX624" fmla="*/ 1180644 w 3028217"/>
                    <a:gd name="connsiteY624" fmla="*/ 149088 h 2962327"/>
                    <a:gd name="connsiteX625" fmla="*/ 1158647 w 3028217"/>
                    <a:gd name="connsiteY625" fmla="*/ 153642 h 2962327"/>
                    <a:gd name="connsiteX626" fmla="*/ 1143520 w 3028217"/>
                    <a:gd name="connsiteY626" fmla="*/ 152466 h 2962327"/>
                    <a:gd name="connsiteX627" fmla="*/ 1148259 w 3028217"/>
                    <a:gd name="connsiteY627" fmla="*/ 153731 h 2962327"/>
                    <a:gd name="connsiteX628" fmla="*/ 1152069 w 3028217"/>
                    <a:gd name="connsiteY628" fmla="*/ 175758 h 2962327"/>
                    <a:gd name="connsiteX629" fmla="*/ 1029196 w 3028217"/>
                    <a:gd name="connsiteY629" fmla="*/ 182425 h 2962327"/>
                    <a:gd name="connsiteX630" fmla="*/ 1006336 w 3028217"/>
                    <a:gd name="connsiteY630" fmla="*/ 148135 h 2962327"/>
                    <a:gd name="connsiteX631" fmla="*/ 995859 w 3028217"/>
                    <a:gd name="connsiteY631" fmla="*/ 134800 h 2962327"/>
                    <a:gd name="connsiteX632" fmla="*/ 987286 w 3028217"/>
                    <a:gd name="connsiteY632" fmla="*/ 114798 h 2962327"/>
                    <a:gd name="connsiteX633" fmla="*/ 1049199 w 3028217"/>
                    <a:gd name="connsiteY633" fmla="*/ 134800 h 2962327"/>
                    <a:gd name="connsiteX634" fmla="*/ 1064439 w 3028217"/>
                    <a:gd name="connsiteY634" fmla="*/ 149088 h 2962327"/>
                    <a:gd name="connsiteX635" fmla="*/ 1095871 w 3028217"/>
                    <a:gd name="connsiteY635" fmla="*/ 149326 h 2962327"/>
                    <a:gd name="connsiteX636" fmla="*/ 1106484 w 3028217"/>
                    <a:gd name="connsiteY636" fmla="*/ 148924 h 2962327"/>
                    <a:gd name="connsiteX637" fmla="*/ 1093014 w 3028217"/>
                    <a:gd name="connsiteY637" fmla="*/ 149088 h 2962327"/>
                    <a:gd name="connsiteX638" fmla="*/ 1062534 w 3028217"/>
                    <a:gd name="connsiteY638" fmla="*/ 131943 h 2962327"/>
                    <a:gd name="connsiteX639" fmla="*/ 1133971 w 3028217"/>
                    <a:gd name="connsiteY639" fmla="*/ 110988 h 2962327"/>
                    <a:gd name="connsiteX640" fmla="*/ 1158736 w 3028217"/>
                    <a:gd name="connsiteY640" fmla="*/ 88128 h 2962327"/>
                    <a:gd name="connsiteX641" fmla="*/ 1173024 w 3028217"/>
                    <a:gd name="connsiteY641" fmla="*/ 73840 h 2962327"/>
                    <a:gd name="connsiteX642" fmla="*/ 1214934 w 3028217"/>
                    <a:gd name="connsiteY642" fmla="*/ 54790 h 2962327"/>
                    <a:gd name="connsiteX643" fmla="*/ 1275894 w 3028217"/>
                    <a:gd name="connsiteY643" fmla="*/ 44313 h 2962327"/>
                    <a:gd name="connsiteX644" fmla="*/ 1211124 w 3028217"/>
                    <a:gd name="connsiteY644" fmla="*/ 51933 h 2962327"/>
                    <a:gd name="connsiteX645" fmla="*/ 1174929 w 3028217"/>
                    <a:gd name="connsiteY645" fmla="*/ 39550 h 2962327"/>
                    <a:gd name="connsiteX646" fmla="*/ 1174929 w 3028217"/>
                    <a:gd name="connsiteY646" fmla="*/ 26215 h 2962327"/>
                    <a:gd name="connsiteX647" fmla="*/ 1400760 w 3028217"/>
                    <a:gd name="connsiteY647" fmla="*/ 96 h 2962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Lst>
                  <a:rect l="l" t="t" r="r" b="b"/>
                  <a:pathLst>
                    <a:path w="3028217" h="2962327">
                      <a:moveTo>
                        <a:pt x="2863236" y="2049564"/>
                      </a:moveTo>
                      <a:cubicBezTo>
                        <a:pt x="2854902" y="2049564"/>
                        <a:pt x="2847996" y="2053612"/>
                        <a:pt x="2844662" y="2065518"/>
                      </a:cubicBezTo>
                      <a:cubicBezTo>
                        <a:pt x="2840852" y="2080758"/>
                        <a:pt x="2821802" y="2104571"/>
                        <a:pt x="2847519" y="2116953"/>
                      </a:cubicBezTo>
                      <a:cubicBezTo>
                        <a:pt x="2878000" y="2131241"/>
                        <a:pt x="2877047" y="2098856"/>
                        <a:pt x="2887525" y="2084568"/>
                      </a:cubicBezTo>
                      <a:cubicBezTo>
                        <a:pt x="2888477" y="2083616"/>
                        <a:pt x="2889430" y="2080758"/>
                        <a:pt x="2890382" y="2078853"/>
                      </a:cubicBezTo>
                      <a:cubicBezTo>
                        <a:pt x="2895144" y="2071233"/>
                        <a:pt x="2896097" y="2064566"/>
                        <a:pt x="2890382" y="2057898"/>
                      </a:cubicBezTo>
                      <a:cubicBezTo>
                        <a:pt x="2881334" y="2053612"/>
                        <a:pt x="2871571" y="2049564"/>
                        <a:pt x="2863236" y="2049564"/>
                      </a:cubicBezTo>
                      <a:close/>
                      <a:moveTo>
                        <a:pt x="2453184" y="1703568"/>
                      </a:moveTo>
                      <a:cubicBezTo>
                        <a:pt x="2446516" y="1700711"/>
                        <a:pt x="2442706" y="1708331"/>
                        <a:pt x="2444611" y="1714046"/>
                      </a:cubicBezTo>
                      <a:cubicBezTo>
                        <a:pt x="2448421" y="1725476"/>
                        <a:pt x="2452231" y="1738811"/>
                        <a:pt x="2467471" y="1740716"/>
                      </a:cubicBezTo>
                      <a:cubicBezTo>
                        <a:pt x="2475091" y="1741668"/>
                        <a:pt x="2480806" y="1736906"/>
                        <a:pt x="2482711" y="1728333"/>
                      </a:cubicBezTo>
                      <a:cubicBezTo>
                        <a:pt x="2473186" y="1720713"/>
                        <a:pt x="2463661" y="1710236"/>
                        <a:pt x="2453184" y="1703568"/>
                      </a:cubicBezTo>
                      <a:close/>
                      <a:moveTo>
                        <a:pt x="802501" y="1583553"/>
                      </a:moveTo>
                      <a:cubicBezTo>
                        <a:pt x="805359" y="1585458"/>
                        <a:pt x="811074" y="1586410"/>
                        <a:pt x="812026" y="1589268"/>
                      </a:cubicBezTo>
                      <a:cubicBezTo>
                        <a:pt x="814884" y="1596888"/>
                        <a:pt x="807264" y="1597840"/>
                        <a:pt x="802501" y="1599745"/>
                      </a:cubicBezTo>
                      <a:cubicBezTo>
                        <a:pt x="797739" y="1601650"/>
                        <a:pt x="792976" y="1598793"/>
                        <a:pt x="792024" y="1594030"/>
                      </a:cubicBezTo>
                      <a:cubicBezTo>
                        <a:pt x="788214" y="1586410"/>
                        <a:pt x="794881" y="1585458"/>
                        <a:pt x="802501" y="1583553"/>
                      </a:cubicBezTo>
                      <a:close/>
                      <a:moveTo>
                        <a:pt x="573901" y="1577838"/>
                      </a:moveTo>
                      <a:cubicBezTo>
                        <a:pt x="581521" y="1579743"/>
                        <a:pt x="588189" y="1582600"/>
                        <a:pt x="592951" y="1589268"/>
                      </a:cubicBezTo>
                      <a:cubicBezTo>
                        <a:pt x="592951" y="1594982"/>
                        <a:pt x="589141" y="1596888"/>
                        <a:pt x="584379" y="1596888"/>
                      </a:cubicBezTo>
                      <a:cubicBezTo>
                        <a:pt x="575806" y="1597840"/>
                        <a:pt x="568186" y="1595935"/>
                        <a:pt x="565329" y="1587363"/>
                      </a:cubicBezTo>
                      <a:cubicBezTo>
                        <a:pt x="562471" y="1580695"/>
                        <a:pt x="568186" y="1576885"/>
                        <a:pt x="573901" y="1577838"/>
                      </a:cubicBezTo>
                      <a:close/>
                      <a:moveTo>
                        <a:pt x="698678" y="1550216"/>
                      </a:moveTo>
                      <a:cubicBezTo>
                        <a:pt x="729158" y="1545453"/>
                        <a:pt x="746303" y="1560693"/>
                        <a:pt x="763448" y="1592126"/>
                      </a:cubicBezTo>
                      <a:cubicBezTo>
                        <a:pt x="731063" y="1576886"/>
                        <a:pt x="706298" y="1611176"/>
                        <a:pt x="678676" y="1592126"/>
                      </a:cubicBezTo>
                      <a:cubicBezTo>
                        <a:pt x="675818" y="1573076"/>
                        <a:pt x="667246" y="1551168"/>
                        <a:pt x="698678" y="1550216"/>
                      </a:cubicBezTo>
                      <a:close/>
                      <a:moveTo>
                        <a:pt x="492939" y="1460681"/>
                      </a:moveTo>
                      <a:cubicBezTo>
                        <a:pt x="518656" y="1456871"/>
                        <a:pt x="541516" y="1464491"/>
                        <a:pt x="562471" y="1479731"/>
                      </a:cubicBezTo>
                      <a:cubicBezTo>
                        <a:pt x="590094" y="1499733"/>
                        <a:pt x="618669" y="1515926"/>
                        <a:pt x="646291" y="1537833"/>
                      </a:cubicBezTo>
                      <a:cubicBezTo>
                        <a:pt x="620574" y="1545453"/>
                        <a:pt x="593904" y="1560693"/>
                        <a:pt x="577711" y="1525451"/>
                      </a:cubicBezTo>
                      <a:cubicBezTo>
                        <a:pt x="567234" y="1503543"/>
                        <a:pt x="541516" y="1503543"/>
                        <a:pt x="527229" y="1487351"/>
                      </a:cubicBezTo>
                      <a:lnTo>
                        <a:pt x="525032" y="1486533"/>
                      </a:lnTo>
                      <a:lnTo>
                        <a:pt x="527229" y="1488303"/>
                      </a:lnTo>
                      <a:cubicBezTo>
                        <a:pt x="502464" y="1486398"/>
                        <a:pt x="475794" y="1465443"/>
                        <a:pt x="451029" y="1494971"/>
                      </a:cubicBezTo>
                      <a:cubicBezTo>
                        <a:pt x="453886" y="1467348"/>
                        <a:pt x="471984" y="1461633"/>
                        <a:pt x="492939" y="1460681"/>
                      </a:cubicBezTo>
                      <a:close/>
                      <a:moveTo>
                        <a:pt x="592475" y="1413889"/>
                      </a:moveTo>
                      <a:cubicBezTo>
                        <a:pt x="594380" y="1414008"/>
                        <a:pt x="596285" y="1414485"/>
                        <a:pt x="596761" y="1414961"/>
                      </a:cubicBezTo>
                      <a:cubicBezTo>
                        <a:pt x="605334" y="1423533"/>
                        <a:pt x="603428" y="1433058"/>
                        <a:pt x="595809" y="1447346"/>
                      </a:cubicBezTo>
                      <a:cubicBezTo>
                        <a:pt x="589141" y="1434011"/>
                        <a:pt x="579616" y="1426391"/>
                        <a:pt x="588189" y="1414961"/>
                      </a:cubicBezTo>
                      <a:cubicBezTo>
                        <a:pt x="588665" y="1414009"/>
                        <a:pt x="590570" y="1413770"/>
                        <a:pt x="592475" y="1413889"/>
                      </a:cubicBezTo>
                      <a:close/>
                      <a:moveTo>
                        <a:pt x="2633206" y="1174931"/>
                      </a:moveTo>
                      <a:cubicBezTo>
                        <a:pt x="2646541" y="1176836"/>
                        <a:pt x="2659876" y="1178741"/>
                        <a:pt x="2673211" y="1180646"/>
                      </a:cubicBezTo>
                      <a:cubicBezTo>
                        <a:pt x="2657018" y="1197791"/>
                        <a:pt x="2645588" y="1186361"/>
                        <a:pt x="2633206" y="1174931"/>
                      </a:cubicBezTo>
                      <a:close/>
                      <a:moveTo>
                        <a:pt x="2477948" y="1095873"/>
                      </a:moveTo>
                      <a:cubicBezTo>
                        <a:pt x="2477948" y="1101588"/>
                        <a:pt x="2478901" y="1106350"/>
                        <a:pt x="2484616" y="1110160"/>
                      </a:cubicBezTo>
                      <a:cubicBezTo>
                        <a:pt x="2478901" y="1119685"/>
                        <a:pt x="2464613" y="1121590"/>
                        <a:pt x="2464613" y="1135878"/>
                      </a:cubicBezTo>
                      <a:cubicBezTo>
                        <a:pt x="2464613" y="1153023"/>
                        <a:pt x="2454136" y="1151118"/>
                        <a:pt x="2444611" y="1144450"/>
                      </a:cubicBezTo>
                      <a:cubicBezTo>
                        <a:pt x="2434133" y="1136830"/>
                        <a:pt x="2413178" y="1133020"/>
                        <a:pt x="2415083" y="1119685"/>
                      </a:cubicBezTo>
                      <a:cubicBezTo>
                        <a:pt x="2417941" y="1101588"/>
                        <a:pt x="2436038" y="1116828"/>
                        <a:pt x="2446516" y="1114923"/>
                      </a:cubicBezTo>
                      <a:cubicBezTo>
                        <a:pt x="2458898" y="1112065"/>
                        <a:pt x="2470329" y="1106350"/>
                        <a:pt x="2477948" y="1095873"/>
                      </a:cubicBezTo>
                      <a:close/>
                      <a:moveTo>
                        <a:pt x="2344599" y="1039676"/>
                      </a:moveTo>
                      <a:cubicBezTo>
                        <a:pt x="2358886" y="1039676"/>
                        <a:pt x="2352219" y="1056821"/>
                        <a:pt x="2355076" y="1066346"/>
                      </a:cubicBezTo>
                      <a:cubicBezTo>
                        <a:pt x="2354124" y="1077776"/>
                        <a:pt x="2356981" y="1093016"/>
                        <a:pt x="2341741" y="1092063"/>
                      </a:cubicBezTo>
                      <a:cubicBezTo>
                        <a:pt x="2328406" y="1091111"/>
                        <a:pt x="2329359" y="1075871"/>
                        <a:pt x="2328406" y="1065393"/>
                      </a:cubicBezTo>
                      <a:cubicBezTo>
                        <a:pt x="2327454" y="1053011"/>
                        <a:pt x="2331264" y="1039676"/>
                        <a:pt x="2344599" y="1039676"/>
                      </a:cubicBezTo>
                      <a:close/>
                      <a:moveTo>
                        <a:pt x="699631" y="966334"/>
                      </a:moveTo>
                      <a:cubicBezTo>
                        <a:pt x="671056" y="960619"/>
                        <a:pt x="648196" y="971096"/>
                        <a:pt x="616764" y="992051"/>
                      </a:cubicBezTo>
                      <a:cubicBezTo>
                        <a:pt x="652959" y="990146"/>
                        <a:pt x="677724" y="983478"/>
                        <a:pt x="699631" y="966334"/>
                      </a:cubicBezTo>
                      <a:close/>
                      <a:moveTo>
                        <a:pt x="2786559" y="938711"/>
                      </a:moveTo>
                      <a:cubicBezTo>
                        <a:pt x="2796084" y="944426"/>
                        <a:pt x="2804656" y="939663"/>
                        <a:pt x="2814181" y="938711"/>
                      </a:cubicBezTo>
                      <a:cubicBezTo>
                        <a:pt x="2814181" y="940616"/>
                        <a:pt x="2814181" y="943473"/>
                        <a:pt x="2814181" y="945378"/>
                      </a:cubicBezTo>
                      <a:cubicBezTo>
                        <a:pt x="2803704" y="949188"/>
                        <a:pt x="2791321" y="959666"/>
                        <a:pt x="2786559" y="938711"/>
                      </a:cubicBezTo>
                      <a:close/>
                      <a:moveTo>
                        <a:pt x="737731" y="935019"/>
                      </a:moveTo>
                      <a:cubicBezTo>
                        <a:pt x="726540" y="936091"/>
                        <a:pt x="714872" y="940139"/>
                        <a:pt x="702489" y="951093"/>
                      </a:cubicBezTo>
                      <a:cubicBezTo>
                        <a:pt x="731064" y="951093"/>
                        <a:pt x="753924" y="958713"/>
                        <a:pt x="770116" y="936805"/>
                      </a:cubicBezTo>
                      <a:cubicBezTo>
                        <a:pt x="759639" y="935853"/>
                        <a:pt x="748923" y="933948"/>
                        <a:pt x="737731" y="935019"/>
                      </a:cubicBezTo>
                      <a:close/>
                      <a:moveTo>
                        <a:pt x="619383" y="880251"/>
                      </a:moveTo>
                      <a:cubicBezTo>
                        <a:pt x="616526" y="879417"/>
                        <a:pt x="612477" y="880608"/>
                        <a:pt x="608191" y="882513"/>
                      </a:cubicBezTo>
                      <a:cubicBezTo>
                        <a:pt x="589141" y="887276"/>
                        <a:pt x="539611" y="951093"/>
                        <a:pt x="541516" y="968238"/>
                      </a:cubicBezTo>
                      <a:cubicBezTo>
                        <a:pt x="543421" y="979668"/>
                        <a:pt x="550089" y="980621"/>
                        <a:pt x="558661" y="975858"/>
                      </a:cubicBezTo>
                      <a:cubicBezTo>
                        <a:pt x="569139" y="970143"/>
                        <a:pt x="576759" y="960618"/>
                        <a:pt x="578664" y="949188"/>
                      </a:cubicBezTo>
                      <a:cubicBezTo>
                        <a:pt x="582474" y="920613"/>
                        <a:pt x="601524" y="904421"/>
                        <a:pt x="623431" y="890133"/>
                      </a:cubicBezTo>
                      <a:cubicBezTo>
                        <a:pt x="623907" y="883942"/>
                        <a:pt x="622241" y="881084"/>
                        <a:pt x="619383" y="880251"/>
                      </a:cubicBezTo>
                      <a:close/>
                      <a:moveTo>
                        <a:pt x="659626" y="872036"/>
                      </a:moveTo>
                      <a:cubicBezTo>
                        <a:pt x="653911" y="870131"/>
                        <a:pt x="645339" y="876798"/>
                        <a:pt x="647244" y="879656"/>
                      </a:cubicBezTo>
                      <a:cubicBezTo>
                        <a:pt x="657721" y="901563"/>
                        <a:pt x="632956" y="928233"/>
                        <a:pt x="657721" y="950141"/>
                      </a:cubicBezTo>
                      <a:cubicBezTo>
                        <a:pt x="667246" y="936806"/>
                        <a:pt x="676771" y="926328"/>
                        <a:pt x="683439" y="913946"/>
                      </a:cubicBezTo>
                      <a:cubicBezTo>
                        <a:pt x="691059" y="897753"/>
                        <a:pt x="704394" y="924423"/>
                        <a:pt x="711061" y="910136"/>
                      </a:cubicBezTo>
                      <a:cubicBezTo>
                        <a:pt x="713919" y="903468"/>
                        <a:pt x="713919" y="896801"/>
                        <a:pt x="709156" y="891086"/>
                      </a:cubicBezTo>
                      <a:cubicBezTo>
                        <a:pt x="696774" y="875846"/>
                        <a:pt x="676771" y="876798"/>
                        <a:pt x="659626" y="872036"/>
                      </a:cubicBezTo>
                      <a:close/>
                      <a:moveTo>
                        <a:pt x="620410" y="803828"/>
                      </a:moveTo>
                      <a:cubicBezTo>
                        <a:pt x="614918" y="803575"/>
                        <a:pt x="609144" y="804646"/>
                        <a:pt x="603429" y="807266"/>
                      </a:cubicBezTo>
                      <a:cubicBezTo>
                        <a:pt x="579616" y="817743"/>
                        <a:pt x="555804" y="830126"/>
                        <a:pt x="532944" y="841556"/>
                      </a:cubicBezTo>
                      <a:cubicBezTo>
                        <a:pt x="530086" y="850128"/>
                        <a:pt x="536754" y="852033"/>
                        <a:pt x="541516" y="855843"/>
                      </a:cubicBezTo>
                      <a:cubicBezTo>
                        <a:pt x="561519" y="852986"/>
                        <a:pt x="579616" y="838698"/>
                        <a:pt x="602476" y="859653"/>
                      </a:cubicBezTo>
                      <a:cubicBezTo>
                        <a:pt x="617716" y="874893"/>
                        <a:pt x="654864" y="853938"/>
                        <a:pt x="652959" y="835841"/>
                      </a:cubicBezTo>
                      <a:cubicBezTo>
                        <a:pt x="650815" y="817267"/>
                        <a:pt x="636885" y="804587"/>
                        <a:pt x="620410" y="803828"/>
                      </a:cubicBezTo>
                      <a:close/>
                      <a:moveTo>
                        <a:pt x="2051228" y="690108"/>
                      </a:moveTo>
                      <a:cubicBezTo>
                        <a:pt x="2066468" y="695823"/>
                        <a:pt x="2079803" y="697728"/>
                        <a:pt x="2074088" y="722493"/>
                      </a:cubicBezTo>
                      <a:cubicBezTo>
                        <a:pt x="2066468" y="753925"/>
                        <a:pt x="2053133" y="773928"/>
                        <a:pt x="2021701" y="782500"/>
                      </a:cubicBezTo>
                      <a:cubicBezTo>
                        <a:pt x="2009318" y="785358"/>
                        <a:pt x="1997888" y="785358"/>
                        <a:pt x="2000746" y="772023"/>
                      </a:cubicBezTo>
                      <a:cubicBezTo>
                        <a:pt x="2006461" y="745353"/>
                        <a:pt x="2008366" y="714873"/>
                        <a:pt x="2036941" y="698680"/>
                      </a:cubicBezTo>
                      <a:cubicBezTo>
                        <a:pt x="2040751" y="694870"/>
                        <a:pt x="2045513" y="692965"/>
                        <a:pt x="2051228" y="690108"/>
                      </a:cubicBezTo>
                      <a:close/>
                      <a:moveTo>
                        <a:pt x="2111236" y="608669"/>
                      </a:moveTo>
                      <a:cubicBezTo>
                        <a:pt x="2115046" y="609621"/>
                        <a:pt x="2116951" y="613431"/>
                        <a:pt x="2113141" y="623433"/>
                      </a:cubicBezTo>
                      <a:cubicBezTo>
                        <a:pt x="2113141" y="624385"/>
                        <a:pt x="2112189" y="625338"/>
                        <a:pt x="2111236" y="626290"/>
                      </a:cubicBezTo>
                      <a:cubicBezTo>
                        <a:pt x="2147431" y="643435"/>
                        <a:pt x="2126476" y="692013"/>
                        <a:pt x="2159814" y="711063"/>
                      </a:cubicBezTo>
                      <a:cubicBezTo>
                        <a:pt x="2178864" y="721540"/>
                        <a:pt x="2174101" y="752020"/>
                        <a:pt x="2199819" y="758688"/>
                      </a:cubicBezTo>
                      <a:cubicBezTo>
                        <a:pt x="2206486" y="760593"/>
                        <a:pt x="2189341" y="798693"/>
                        <a:pt x="2176959" y="800598"/>
                      </a:cubicBezTo>
                      <a:cubicBezTo>
                        <a:pt x="2149336" y="805360"/>
                        <a:pt x="2120761" y="810123"/>
                        <a:pt x="2092186" y="814885"/>
                      </a:cubicBezTo>
                      <a:cubicBezTo>
                        <a:pt x="2089329" y="799645"/>
                        <a:pt x="2128381" y="789168"/>
                        <a:pt x="2092186" y="777738"/>
                      </a:cubicBezTo>
                      <a:cubicBezTo>
                        <a:pt x="2098854" y="765355"/>
                        <a:pt x="2098854" y="749163"/>
                        <a:pt x="2111236" y="740590"/>
                      </a:cubicBezTo>
                      <a:cubicBezTo>
                        <a:pt x="2127429" y="729160"/>
                        <a:pt x="2118856" y="712015"/>
                        <a:pt x="2110284" y="710110"/>
                      </a:cubicBezTo>
                      <a:cubicBezTo>
                        <a:pt x="2086471" y="705348"/>
                        <a:pt x="2087424" y="682488"/>
                        <a:pt x="2076946" y="669153"/>
                      </a:cubicBezTo>
                      <a:cubicBezTo>
                        <a:pt x="2062659" y="651055"/>
                        <a:pt x="2076946" y="617718"/>
                        <a:pt x="2097901" y="611050"/>
                      </a:cubicBezTo>
                      <a:cubicBezTo>
                        <a:pt x="2101711" y="609621"/>
                        <a:pt x="2107426" y="607716"/>
                        <a:pt x="2111236" y="608669"/>
                      </a:cubicBezTo>
                      <a:close/>
                      <a:moveTo>
                        <a:pt x="927279" y="479605"/>
                      </a:moveTo>
                      <a:cubicBezTo>
                        <a:pt x="932041" y="477700"/>
                        <a:pt x="935851" y="480558"/>
                        <a:pt x="933946" y="486273"/>
                      </a:cubicBezTo>
                      <a:cubicBezTo>
                        <a:pt x="932041" y="490083"/>
                        <a:pt x="929184" y="492941"/>
                        <a:pt x="929184" y="493893"/>
                      </a:cubicBezTo>
                      <a:cubicBezTo>
                        <a:pt x="919659" y="493893"/>
                        <a:pt x="917754" y="491035"/>
                        <a:pt x="919659" y="488178"/>
                      </a:cubicBezTo>
                      <a:cubicBezTo>
                        <a:pt x="921564" y="484368"/>
                        <a:pt x="924421" y="480558"/>
                        <a:pt x="927279" y="479605"/>
                      </a:cubicBezTo>
                      <a:close/>
                      <a:moveTo>
                        <a:pt x="1938089" y="417931"/>
                      </a:moveTo>
                      <a:cubicBezTo>
                        <a:pt x="1948537" y="420431"/>
                        <a:pt x="1955503" y="431504"/>
                        <a:pt x="1959789" y="441505"/>
                      </a:cubicBezTo>
                      <a:cubicBezTo>
                        <a:pt x="1967409" y="457698"/>
                        <a:pt x="1952169" y="461508"/>
                        <a:pt x="1940739" y="466270"/>
                      </a:cubicBezTo>
                      <a:cubicBezTo>
                        <a:pt x="1909306" y="478653"/>
                        <a:pt x="1880731" y="501513"/>
                        <a:pt x="1842631" y="480558"/>
                      </a:cubicBezTo>
                      <a:cubicBezTo>
                        <a:pt x="1829296" y="472938"/>
                        <a:pt x="1832154" y="467223"/>
                        <a:pt x="1832154" y="458650"/>
                      </a:cubicBezTo>
                      <a:cubicBezTo>
                        <a:pt x="1828344" y="450078"/>
                        <a:pt x="1835964" y="442458"/>
                        <a:pt x="1833106" y="431980"/>
                      </a:cubicBezTo>
                      <a:cubicBezTo>
                        <a:pt x="1828344" y="420550"/>
                        <a:pt x="1835011" y="416740"/>
                        <a:pt x="1845489" y="423408"/>
                      </a:cubicBezTo>
                      <a:cubicBezTo>
                        <a:pt x="1847394" y="430075"/>
                        <a:pt x="1849299" y="439600"/>
                        <a:pt x="1857871" y="432933"/>
                      </a:cubicBezTo>
                      <a:cubicBezTo>
                        <a:pt x="1878826" y="418645"/>
                        <a:pt x="1903591" y="426265"/>
                        <a:pt x="1926451" y="418645"/>
                      </a:cubicBezTo>
                      <a:cubicBezTo>
                        <a:pt x="1930737" y="417216"/>
                        <a:pt x="1934607" y="417097"/>
                        <a:pt x="1938089" y="417931"/>
                      </a:cubicBezTo>
                      <a:close/>
                      <a:moveTo>
                        <a:pt x="904419" y="389118"/>
                      </a:moveTo>
                      <a:cubicBezTo>
                        <a:pt x="915849" y="404358"/>
                        <a:pt x="928231" y="418646"/>
                        <a:pt x="938709" y="433886"/>
                      </a:cubicBezTo>
                      <a:cubicBezTo>
                        <a:pt x="940614" y="436743"/>
                        <a:pt x="940614" y="441505"/>
                        <a:pt x="942519" y="446268"/>
                      </a:cubicBezTo>
                      <a:cubicBezTo>
                        <a:pt x="938709" y="447221"/>
                        <a:pt x="932041" y="450078"/>
                        <a:pt x="931089" y="449125"/>
                      </a:cubicBezTo>
                      <a:cubicBezTo>
                        <a:pt x="912991" y="426266"/>
                        <a:pt x="896799" y="440553"/>
                        <a:pt x="878701" y="449125"/>
                      </a:cubicBezTo>
                      <a:cubicBezTo>
                        <a:pt x="871081" y="452936"/>
                        <a:pt x="863461" y="446268"/>
                        <a:pt x="856794" y="443411"/>
                      </a:cubicBezTo>
                      <a:cubicBezTo>
                        <a:pt x="835839" y="424361"/>
                        <a:pt x="864414" y="422455"/>
                        <a:pt x="867271" y="412930"/>
                      </a:cubicBezTo>
                      <a:cubicBezTo>
                        <a:pt x="878701" y="402453"/>
                        <a:pt x="887274" y="388166"/>
                        <a:pt x="904419" y="389118"/>
                      </a:cubicBezTo>
                      <a:close/>
                      <a:moveTo>
                        <a:pt x="1062534" y="340541"/>
                      </a:moveTo>
                      <a:cubicBezTo>
                        <a:pt x="1073011" y="340541"/>
                        <a:pt x="1082536" y="340541"/>
                        <a:pt x="1083489" y="353876"/>
                      </a:cubicBezTo>
                      <a:cubicBezTo>
                        <a:pt x="1073964" y="356733"/>
                        <a:pt x="1066344" y="373878"/>
                        <a:pt x="1053961" y="360543"/>
                      </a:cubicBezTo>
                      <a:cubicBezTo>
                        <a:pt x="1045389" y="351018"/>
                        <a:pt x="1054914" y="345303"/>
                        <a:pt x="1062534" y="340541"/>
                      </a:cubicBezTo>
                      <a:close/>
                      <a:moveTo>
                        <a:pt x="2471113" y="336025"/>
                      </a:moveTo>
                      <a:cubicBezTo>
                        <a:pt x="2489315" y="339763"/>
                        <a:pt x="2505689" y="355066"/>
                        <a:pt x="2521763" y="370068"/>
                      </a:cubicBezTo>
                      <a:cubicBezTo>
                        <a:pt x="2652256" y="491988"/>
                        <a:pt x="2764651" y="627243"/>
                        <a:pt x="2848471" y="785358"/>
                      </a:cubicBezTo>
                      <a:cubicBezTo>
                        <a:pt x="2875141" y="835841"/>
                        <a:pt x="2898953" y="887276"/>
                        <a:pt x="2920861" y="940616"/>
                      </a:cubicBezTo>
                      <a:cubicBezTo>
                        <a:pt x="2925623" y="952046"/>
                        <a:pt x="2938006" y="963476"/>
                        <a:pt x="2926576" y="977763"/>
                      </a:cubicBezTo>
                      <a:cubicBezTo>
                        <a:pt x="2893238" y="978716"/>
                        <a:pt x="2872283" y="955856"/>
                        <a:pt x="2847518" y="938711"/>
                      </a:cubicBezTo>
                      <a:cubicBezTo>
                        <a:pt x="2844661" y="919661"/>
                        <a:pt x="2858948" y="906326"/>
                        <a:pt x="2864663" y="890133"/>
                      </a:cubicBezTo>
                      <a:cubicBezTo>
                        <a:pt x="2846566" y="892991"/>
                        <a:pt x="2829421" y="903468"/>
                        <a:pt x="2810371" y="908231"/>
                      </a:cubicBezTo>
                      <a:cubicBezTo>
                        <a:pt x="2792273" y="911088"/>
                        <a:pt x="2774176" y="912041"/>
                        <a:pt x="2757031" y="904421"/>
                      </a:cubicBezTo>
                      <a:cubicBezTo>
                        <a:pt x="2741791" y="897753"/>
                        <a:pt x="2733218" y="902516"/>
                        <a:pt x="2728456" y="916803"/>
                      </a:cubicBezTo>
                      <a:cubicBezTo>
                        <a:pt x="2724646" y="935853"/>
                        <a:pt x="2713216" y="952998"/>
                        <a:pt x="2707501" y="971096"/>
                      </a:cubicBezTo>
                      <a:cubicBezTo>
                        <a:pt x="2702738" y="984431"/>
                        <a:pt x="2699881" y="997766"/>
                        <a:pt x="2706548" y="1011101"/>
                      </a:cubicBezTo>
                      <a:cubicBezTo>
                        <a:pt x="2712263" y="1021578"/>
                        <a:pt x="2722741" y="1031103"/>
                        <a:pt x="2712263" y="1044438"/>
                      </a:cubicBezTo>
                      <a:cubicBezTo>
                        <a:pt x="2722979" y="1032294"/>
                        <a:pt x="2735302" y="1023900"/>
                        <a:pt x="2750438" y="1026892"/>
                      </a:cubicBezTo>
                      <a:lnTo>
                        <a:pt x="2757317" y="1029909"/>
                      </a:lnTo>
                      <a:lnTo>
                        <a:pt x="2760842" y="1028246"/>
                      </a:lnTo>
                      <a:cubicBezTo>
                        <a:pt x="2768462" y="1021578"/>
                        <a:pt x="2775130" y="1013006"/>
                        <a:pt x="2785607" y="1010148"/>
                      </a:cubicBezTo>
                      <a:cubicBezTo>
                        <a:pt x="2791798" y="1008243"/>
                        <a:pt x="2798228" y="1006814"/>
                        <a:pt x="2804538" y="1006457"/>
                      </a:cubicBezTo>
                      <a:cubicBezTo>
                        <a:pt x="2810848" y="1006100"/>
                        <a:pt x="2817040" y="1006814"/>
                        <a:pt x="2822755" y="1009196"/>
                      </a:cubicBezTo>
                      <a:cubicBezTo>
                        <a:pt x="2859902" y="1023483"/>
                        <a:pt x="2898955" y="1027293"/>
                        <a:pt x="2938959" y="1031103"/>
                      </a:cubicBezTo>
                      <a:cubicBezTo>
                        <a:pt x="2955152" y="1033008"/>
                        <a:pt x="2957057" y="1047296"/>
                        <a:pt x="2959915" y="1058726"/>
                      </a:cubicBezTo>
                      <a:cubicBezTo>
                        <a:pt x="2990394" y="1159691"/>
                        <a:pt x="3010397" y="1262561"/>
                        <a:pt x="3021827" y="1368288"/>
                      </a:cubicBezTo>
                      <a:cubicBezTo>
                        <a:pt x="3029447" y="1433058"/>
                        <a:pt x="3025637" y="1497828"/>
                        <a:pt x="3027542" y="1562598"/>
                      </a:cubicBezTo>
                      <a:cubicBezTo>
                        <a:pt x="3027542" y="1573076"/>
                        <a:pt x="3031352" y="1585458"/>
                        <a:pt x="3020874" y="1594983"/>
                      </a:cubicBezTo>
                      <a:cubicBezTo>
                        <a:pt x="2992299" y="1573076"/>
                        <a:pt x="2963724" y="1551168"/>
                        <a:pt x="2958009" y="1512116"/>
                      </a:cubicBezTo>
                      <a:cubicBezTo>
                        <a:pt x="2954199" y="1483541"/>
                        <a:pt x="2933244" y="1467348"/>
                        <a:pt x="2918005" y="1446393"/>
                      </a:cubicBezTo>
                      <a:cubicBezTo>
                        <a:pt x="2898955" y="1421628"/>
                        <a:pt x="2888477" y="1390196"/>
                        <a:pt x="2860855" y="1371146"/>
                      </a:cubicBezTo>
                      <a:cubicBezTo>
                        <a:pt x="2846567" y="1368288"/>
                        <a:pt x="2836089" y="1359716"/>
                        <a:pt x="2831327" y="1343523"/>
                      </a:cubicBezTo>
                      <a:cubicBezTo>
                        <a:pt x="2835137" y="1360668"/>
                        <a:pt x="2849424" y="1368288"/>
                        <a:pt x="2856092" y="1380671"/>
                      </a:cubicBezTo>
                      <a:cubicBezTo>
                        <a:pt x="2882762" y="1424486"/>
                        <a:pt x="2896097" y="1474968"/>
                        <a:pt x="2930387" y="1514021"/>
                      </a:cubicBezTo>
                      <a:cubicBezTo>
                        <a:pt x="2938007" y="1522593"/>
                        <a:pt x="2938959" y="1534976"/>
                        <a:pt x="2939912" y="1546406"/>
                      </a:cubicBezTo>
                      <a:cubicBezTo>
                        <a:pt x="2941817" y="1566408"/>
                        <a:pt x="2950390" y="1582601"/>
                        <a:pt x="2962772" y="1597841"/>
                      </a:cubicBezTo>
                      <a:cubicBezTo>
                        <a:pt x="2983727" y="1622606"/>
                        <a:pt x="2993252" y="1652133"/>
                        <a:pt x="2999919" y="1683566"/>
                      </a:cubicBezTo>
                      <a:cubicBezTo>
                        <a:pt x="3023732" y="1698806"/>
                        <a:pt x="3015159" y="1721666"/>
                        <a:pt x="3012302" y="1740716"/>
                      </a:cubicBezTo>
                      <a:cubicBezTo>
                        <a:pt x="2988490" y="1885496"/>
                        <a:pt x="2951342" y="2026466"/>
                        <a:pt x="2886572" y="2158864"/>
                      </a:cubicBezTo>
                      <a:cubicBezTo>
                        <a:pt x="2872284" y="2188391"/>
                        <a:pt x="2858949" y="2218871"/>
                        <a:pt x="2841805" y="2246493"/>
                      </a:cubicBezTo>
                      <a:cubicBezTo>
                        <a:pt x="2837042" y="2255066"/>
                        <a:pt x="2835137" y="2266496"/>
                        <a:pt x="2821802" y="2266496"/>
                      </a:cubicBezTo>
                      <a:cubicBezTo>
                        <a:pt x="2812277" y="2260781"/>
                        <a:pt x="2812277" y="2249351"/>
                        <a:pt x="2808467" y="2240778"/>
                      </a:cubicBezTo>
                      <a:cubicBezTo>
                        <a:pt x="2794180" y="2222681"/>
                        <a:pt x="2796084" y="2198868"/>
                        <a:pt x="2785607" y="2172198"/>
                      </a:cubicBezTo>
                      <a:cubicBezTo>
                        <a:pt x="2795132" y="2196011"/>
                        <a:pt x="2791322" y="2217918"/>
                        <a:pt x="2805609" y="2234111"/>
                      </a:cubicBezTo>
                      <a:cubicBezTo>
                        <a:pt x="2812277" y="2246493"/>
                        <a:pt x="2811324" y="2261733"/>
                        <a:pt x="2821802" y="2273164"/>
                      </a:cubicBezTo>
                      <a:cubicBezTo>
                        <a:pt x="2795132" y="2339839"/>
                        <a:pt x="2750364" y="2394131"/>
                        <a:pt x="2708455" y="2451281"/>
                      </a:cubicBezTo>
                      <a:cubicBezTo>
                        <a:pt x="2661782" y="2514146"/>
                        <a:pt x="2606537" y="2568439"/>
                        <a:pt x="2551292" y="2622731"/>
                      </a:cubicBezTo>
                      <a:cubicBezTo>
                        <a:pt x="2527480" y="2646543"/>
                        <a:pt x="2502714" y="2666546"/>
                        <a:pt x="2476997" y="2687501"/>
                      </a:cubicBezTo>
                      <a:cubicBezTo>
                        <a:pt x="2465567" y="2677976"/>
                        <a:pt x="2476997" y="2661783"/>
                        <a:pt x="2463662" y="2655116"/>
                      </a:cubicBezTo>
                      <a:cubicBezTo>
                        <a:pt x="2469377" y="2608443"/>
                        <a:pt x="2446517" y="2570343"/>
                        <a:pt x="2425562" y="2533196"/>
                      </a:cubicBezTo>
                      <a:cubicBezTo>
                        <a:pt x="2392224" y="2475093"/>
                        <a:pt x="2414132" y="2424611"/>
                        <a:pt x="2439849" y="2375081"/>
                      </a:cubicBezTo>
                      <a:cubicBezTo>
                        <a:pt x="2453184" y="2349364"/>
                        <a:pt x="2458899" y="2330314"/>
                        <a:pt x="2449374" y="2301739"/>
                      </a:cubicBezTo>
                      <a:cubicBezTo>
                        <a:pt x="2439849" y="2272211"/>
                        <a:pt x="2442707" y="2240778"/>
                        <a:pt x="2430324" y="2210298"/>
                      </a:cubicBezTo>
                      <a:cubicBezTo>
                        <a:pt x="2420799" y="2187439"/>
                        <a:pt x="2416989" y="2160768"/>
                        <a:pt x="2396987" y="2144576"/>
                      </a:cubicBezTo>
                      <a:cubicBezTo>
                        <a:pt x="2352219" y="2107428"/>
                        <a:pt x="2357934" y="2060756"/>
                        <a:pt x="2370317" y="2012178"/>
                      </a:cubicBezTo>
                      <a:cubicBezTo>
                        <a:pt x="2372222" y="2005511"/>
                        <a:pt x="2374127" y="1998843"/>
                        <a:pt x="2374127" y="1992176"/>
                      </a:cubicBezTo>
                      <a:cubicBezTo>
                        <a:pt x="2376984" y="1954076"/>
                        <a:pt x="2356982" y="1935978"/>
                        <a:pt x="2319834" y="1944551"/>
                      </a:cubicBezTo>
                      <a:cubicBezTo>
                        <a:pt x="2303642" y="1948361"/>
                        <a:pt x="2292212" y="1948361"/>
                        <a:pt x="2282687" y="1931216"/>
                      </a:cubicBezTo>
                      <a:cubicBezTo>
                        <a:pt x="2263637" y="1897878"/>
                        <a:pt x="2235062" y="1889306"/>
                        <a:pt x="2200772" y="1905498"/>
                      </a:cubicBezTo>
                      <a:cubicBezTo>
                        <a:pt x="2186484" y="1912166"/>
                        <a:pt x="2171244" y="1918833"/>
                        <a:pt x="2157909" y="1926453"/>
                      </a:cubicBezTo>
                      <a:cubicBezTo>
                        <a:pt x="2140764" y="1935978"/>
                        <a:pt x="2124572" y="1938836"/>
                        <a:pt x="2106474" y="1931216"/>
                      </a:cubicBezTo>
                      <a:cubicBezTo>
                        <a:pt x="2083614" y="1921691"/>
                        <a:pt x="2059802" y="1925501"/>
                        <a:pt x="2040752" y="1937883"/>
                      </a:cubicBezTo>
                      <a:cubicBezTo>
                        <a:pt x="2012177" y="1956933"/>
                        <a:pt x="1991222" y="1941693"/>
                        <a:pt x="1974077" y="1924548"/>
                      </a:cubicBezTo>
                      <a:cubicBezTo>
                        <a:pt x="1956932" y="1907403"/>
                        <a:pt x="1938834" y="1892163"/>
                        <a:pt x="1919784" y="1877876"/>
                      </a:cubicBezTo>
                      <a:cubicBezTo>
                        <a:pt x="1909307" y="1870256"/>
                        <a:pt x="1899782" y="1861683"/>
                        <a:pt x="1896924" y="1849301"/>
                      </a:cubicBezTo>
                      <a:cubicBezTo>
                        <a:pt x="1889304" y="1812153"/>
                        <a:pt x="1862634" y="1789293"/>
                        <a:pt x="1839774" y="1762623"/>
                      </a:cubicBezTo>
                      <a:cubicBezTo>
                        <a:pt x="1827392" y="1748336"/>
                        <a:pt x="1815962" y="1694043"/>
                        <a:pt x="1822629" y="1676898"/>
                      </a:cubicBezTo>
                      <a:cubicBezTo>
                        <a:pt x="1840727" y="1632131"/>
                        <a:pt x="1846442" y="1585458"/>
                        <a:pt x="1829297" y="1537833"/>
                      </a:cubicBezTo>
                      <a:cubicBezTo>
                        <a:pt x="1826439" y="1530213"/>
                        <a:pt x="1823582" y="1522593"/>
                        <a:pt x="1828344" y="1514973"/>
                      </a:cubicBezTo>
                      <a:cubicBezTo>
                        <a:pt x="1854062" y="1466396"/>
                        <a:pt x="1875017" y="1416866"/>
                        <a:pt x="1909307" y="1373051"/>
                      </a:cubicBezTo>
                      <a:cubicBezTo>
                        <a:pt x="1915022" y="1366383"/>
                        <a:pt x="1923594" y="1365431"/>
                        <a:pt x="1929309" y="1361621"/>
                      </a:cubicBezTo>
                      <a:cubicBezTo>
                        <a:pt x="1954074" y="1345428"/>
                        <a:pt x="1976934" y="1330188"/>
                        <a:pt x="1977887" y="1293041"/>
                      </a:cubicBezTo>
                      <a:cubicBezTo>
                        <a:pt x="1978839" y="1267323"/>
                        <a:pt x="1992174" y="1239701"/>
                        <a:pt x="2019797" y="1227318"/>
                      </a:cubicBezTo>
                      <a:cubicBezTo>
                        <a:pt x="2040752" y="1217793"/>
                        <a:pt x="2050277" y="1201601"/>
                        <a:pt x="2051229" y="1178741"/>
                      </a:cubicBezTo>
                      <a:cubicBezTo>
                        <a:pt x="2058849" y="1162548"/>
                        <a:pt x="2071232" y="1167311"/>
                        <a:pt x="2083614" y="1172073"/>
                      </a:cubicBezTo>
                      <a:cubicBezTo>
                        <a:pt x="2111237" y="1181598"/>
                        <a:pt x="2136002" y="1178741"/>
                        <a:pt x="2161719" y="1162548"/>
                      </a:cubicBezTo>
                      <a:cubicBezTo>
                        <a:pt x="2193152" y="1142546"/>
                        <a:pt x="2229347" y="1134926"/>
                        <a:pt x="2266494" y="1136831"/>
                      </a:cubicBezTo>
                      <a:cubicBezTo>
                        <a:pt x="2288402" y="1137783"/>
                        <a:pt x="2310309" y="1137783"/>
                        <a:pt x="2331264" y="1133021"/>
                      </a:cubicBezTo>
                      <a:cubicBezTo>
                        <a:pt x="2370317" y="1123496"/>
                        <a:pt x="2397939" y="1138736"/>
                        <a:pt x="2387462" y="1197791"/>
                      </a:cubicBezTo>
                      <a:cubicBezTo>
                        <a:pt x="2384604" y="1213983"/>
                        <a:pt x="2384604" y="1228271"/>
                        <a:pt x="2400797" y="1229223"/>
                      </a:cubicBezTo>
                      <a:cubicBezTo>
                        <a:pt x="2447469" y="1231128"/>
                        <a:pt x="2477949" y="1266371"/>
                        <a:pt x="2517002" y="1283516"/>
                      </a:cubicBezTo>
                      <a:cubicBezTo>
                        <a:pt x="2538909" y="1293041"/>
                        <a:pt x="2550339" y="1296851"/>
                        <a:pt x="2556055" y="1266371"/>
                      </a:cubicBezTo>
                      <a:cubicBezTo>
                        <a:pt x="2561769" y="1236843"/>
                        <a:pt x="2589392" y="1227318"/>
                        <a:pt x="2617967" y="1241606"/>
                      </a:cubicBezTo>
                      <a:cubicBezTo>
                        <a:pt x="2644637" y="1254941"/>
                        <a:pt x="2673212" y="1262561"/>
                        <a:pt x="2701787" y="1271133"/>
                      </a:cubicBezTo>
                      <a:cubicBezTo>
                        <a:pt x="2743697" y="1283516"/>
                        <a:pt x="2782749" y="1259703"/>
                        <a:pt x="2823707" y="1270181"/>
                      </a:cubicBezTo>
                      <a:cubicBezTo>
                        <a:pt x="2833232" y="1272086"/>
                        <a:pt x="2840852" y="1262561"/>
                        <a:pt x="2842757" y="1253988"/>
                      </a:cubicBezTo>
                      <a:cubicBezTo>
                        <a:pt x="2847519" y="1233033"/>
                        <a:pt x="2856092" y="1212078"/>
                        <a:pt x="2857997" y="1191123"/>
                      </a:cubicBezTo>
                      <a:cubicBezTo>
                        <a:pt x="2861807" y="1157786"/>
                        <a:pt x="2857044" y="1154928"/>
                        <a:pt x="2824659" y="1163501"/>
                      </a:cubicBezTo>
                      <a:cubicBezTo>
                        <a:pt x="2807514" y="1168263"/>
                        <a:pt x="2793227" y="1167311"/>
                        <a:pt x="2781797" y="1153023"/>
                      </a:cubicBezTo>
                      <a:lnTo>
                        <a:pt x="2778142" y="1149005"/>
                      </a:lnTo>
                      <a:lnTo>
                        <a:pt x="2758579" y="1157637"/>
                      </a:lnTo>
                      <a:cubicBezTo>
                        <a:pt x="2730182" y="1164691"/>
                        <a:pt x="2706072" y="1153261"/>
                        <a:pt x="2684641" y="1122543"/>
                      </a:cubicBezTo>
                      <a:cubicBezTo>
                        <a:pt x="2676068" y="1110161"/>
                        <a:pt x="2672258" y="1095873"/>
                        <a:pt x="2664638" y="1083491"/>
                      </a:cubicBezTo>
                      <a:cubicBezTo>
                        <a:pt x="2658923" y="1073966"/>
                        <a:pt x="2664638" y="1054916"/>
                        <a:pt x="2646541" y="1054916"/>
                      </a:cubicBezTo>
                      <a:cubicBezTo>
                        <a:pt x="2631301" y="1055868"/>
                        <a:pt x="2616061" y="1061583"/>
                        <a:pt x="2610346" y="1080633"/>
                      </a:cubicBezTo>
                      <a:lnTo>
                        <a:pt x="2609202" y="1082346"/>
                      </a:lnTo>
                      <a:lnTo>
                        <a:pt x="2613204" y="1086348"/>
                      </a:lnTo>
                      <a:cubicBezTo>
                        <a:pt x="2619871" y="1093968"/>
                        <a:pt x="2626539" y="1101588"/>
                        <a:pt x="2632254" y="1108255"/>
                      </a:cubicBezTo>
                      <a:cubicBezTo>
                        <a:pt x="2619871" y="1117780"/>
                        <a:pt x="2617014" y="1133020"/>
                        <a:pt x="2609394" y="1145403"/>
                      </a:cubicBezTo>
                      <a:cubicBezTo>
                        <a:pt x="2602726" y="1154928"/>
                        <a:pt x="2586534" y="1142545"/>
                        <a:pt x="2584629" y="1132068"/>
                      </a:cubicBezTo>
                      <a:cubicBezTo>
                        <a:pt x="2581771" y="1117780"/>
                        <a:pt x="2574151" y="1106350"/>
                        <a:pt x="2566055" y="1095397"/>
                      </a:cubicBezTo>
                      <a:lnTo>
                        <a:pt x="2558490" y="1083461"/>
                      </a:lnTo>
                      <a:lnTo>
                        <a:pt x="2545576" y="1071108"/>
                      </a:lnTo>
                      <a:cubicBezTo>
                        <a:pt x="2541766" y="1068251"/>
                        <a:pt x="2537003" y="1065393"/>
                        <a:pt x="2536051" y="1061583"/>
                      </a:cubicBezTo>
                      <a:cubicBezTo>
                        <a:pt x="2522716" y="1003481"/>
                        <a:pt x="2462708" y="991098"/>
                        <a:pt x="2429371" y="952046"/>
                      </a:cubicBezTo>
                      <a:cubicBezTo>
                        <a:pt x="2426513" y="949188"/>
                        <a:pt x="2421751" y="947283"/>
                        <a:pt x="2417941" y="944426"/>
                      </a:cubicBezTo>
                      <a:cubicBezTo>
                        <a:pt x="2416036" y="943473"/>
                        <a:pt x="2413178" y="943473"/>
                        <a:pt x="2407463" y="947283"/>
                      </a:cubicBezTo>
                      <a:cubicBezTo>
                        <a:pt x="2425561" y="973001"/>
                        <a:pt x="2440801" y="998718"/>
                        <a:pt x="2469376" y="1014911"/>
                      </a:cubicBezTo>
                      <a:cubicBezTo>
                        <a:pt x="2483663" y="1023483"/>
                        <a:pt x="2500808" y="1028246"/>
                        <a:pt x="2509381" y="1044438"/>
                      </a:cubicBezTo>
                      <a:cubicBezTo>
                        <a:pt x="2510333" y="1049201"/>
                        <a:pt x="2508428" y="1053963"/>
                        <a:pt x="2504618" y="1057773"/>
                      </a:cubicBezTo>
                      <a:cubicBezTo>
                        <a:pt x="2500808" y="1066346"/>
                        <a:pt x="2479853" y="1059678"/>
                        <a:pt x="2488426" y="1077776"/>
                      </a:cubicBezTo>
                      <a:cubicBezTo>
                        <a:pt x="2485568" y="1082538"/>
                        <a:pt x="2481758" y="1084443"/>
                        <a:pt x="2476996" y="1084443"/>
                      </a:cubicBezTo>
                      <a:cubicBezTo>
                        <a:pt x="2437943" y="1050153"/>
                        <a:pt x="2385556" y="1032056"/>
                        <a:pt x="2356028" y="985383"/>
                      </a:cubicBezTo>
                      <a:cubicBezTo>
                        <a:pt x="2346503" y="970143"/>
                        <a:pt x="2333168" y="968238"/>
                        <a:pt x="2317928" y="978716"/>
                      </a:cubicBezTo>
                      <a:cubicBezTo>
                        <a:pt x="2310308" y="984431"/>
                        <a:pt x="2301736" y="994908"/>
                        <a:pt x="2295068" y="993003"/>
                      </a:cubicBezTo>
                      <a:cubicBezTo>
                        <a:pt x="2237918" y="978716"/>
                        <a:pt x="2232203" y="1040628"/>
                        <a:pt x="2196008" y="1057773"/>
                      </a:cubicBezTo>
                      <a:cubicBezTo>
                        <a:pt x="2185531" y="1062536"/>
                        <a:pt x="2183626" y="1075871"/>
                        <a:pt x="2181721" y="1087301"/>
                      </a:cubicBezTo>
                      <a:cubicBezTo>
                        <a:pt x="2172196" y="1130163"/>
                        <a:pt x="2149336" y="1152071"/>
                        <a:pt x="2105521" y="1157786"/>
                      </a:cubicBezTo>
                      <a:cubicBezTo>
                        <a:pt x="2088376" y="1159691"/>
                        <a:pt x="2069326" y="1179693"/>
                        <a:pt x="2053133" y="1155881"/>
                      </a:cubicBezTo>
                      <a:cubicBezTo>
                        <a:pt x="2052181" y="1145403"/>
                        <a:pt x="2048371" y="1137783"/>
                        <a:pt x="2036941" y="1136831"/>
                      </a:cubicBezTo>
                      <a:cubicBezTo>
                        <a:pt x="2026463" y="1135878"/>
                        <a:pt x="2010271" y="1148261"/>
                        <a:pt x="2008366" y="1131116"/>
                      </a:cubicBezTo>
                      <a:cubicBezTo>
                        <a:pt x="2005508" y="1113018"/>
                        <a:pt x="1993126" y="1094921"/>
                        <a:pt x="2001698" y="1074918"/>
                      </a:cubicBezTo>
                      <a:cubicBezTo>
                        <a:pt x="2011223" y="1051106"/>
                        <a:pt x="2015986" y="1027293"/>
                        <a:pt x="2008366" y="1001576"/>
                      </a:cubicBezTo>
                      <a:cubicBezTo>
                        <a:pt x="2002651" y="979668"/>
                        <a:pt x="2021701" y="978716"/>
                        <a:pt x="2035988" y="977763"/>
                      </a:cubicBezTo>
                      <a:cubicBezTo>
                        <a:pt x="2059801" y="974906"/>
                        <a:pt x="2083613" y="981573"/>
                        <a:pt x="2107426" y="983478"/>
                      </a:cubicBezTo>
                      <a:cubicBezTo>
                        <a:pt x="2120761" y="984431"/>
                        <a:pt x="2139811" y="992051"/>
                        <a:pt x="2148383" y="975858"/>
                      </a:cubicBezTo>
                      <a:cubicBezTo>
                        <a:pt x="2157908" y="956808"/>
                        <a:pt x="2162671" y="934901"/>
                        <a:pt x="2150288" y="913946"/>
                      </a:cubicBezTo>
                      <a:cubicBezTo>
                        <a:pt x="2140763" y="897753"/>
                        <a:pt x="2131238" y="882513"/>
                        <a:pt x="2112188" y="876798"/>
                      </a:cubicBezTo>
                      <a:cubicBezTo>
                        <a:pt x="2105521" y="874893"/>
                        <a:pt x="2094091" y="873941"/>
                        <a:pt x="2096948" y="862511"/>
                      </a:cubicBezTo>
                      <a:cubicBezTo>
                        <a:pt x="2098853" y="852033"/>
                        <a:pt x="2109331" y="852033"/>
                        <a:pt x="2118856" y="849176"/>
                      </a:cubicBezTo>
                      <a:cubicBezTo>
                        <a:pt x="2149336" y="838698"/>
                        <a:pt x="2177911" y="830126"/>
                        <a:pt x="2206486" y="810123"/>
                      </a:cubicBezTo>
                      <a:cubicBezTo>
                        <a:pt x="2241728" y="785358"/>
                        <a:pt x="2258873" y="735828"/>
                        <a:pt x="2308403" y="731066"/>
                      </a:cubicBezTo>
                      <a:cubicBezTo>
                        <a:pt x="2322691" y="729161"/>
                        <a:pt x="2323643" y="718683"/>
                        <a:pt x="2321738" y="708206"/>
                      </a:cubicBezTo>
                      <a:cubicBezTo>
                        <a:pt x="2319833" y="698681"/>
                        <a:pt x="2314118" y="689156"/>
                        <a:pt x="2311261" y="679631"/>
                      </a:cubicBezTo>
                      <a:cubicBezTo>
                        <a:pt x="2307451" y="666296"/>
                        <a:pt x="2305546" y="652008"/>
                        <a:pt x="2320786" y="643436"/>
                      </a:cubicBezTo>
                      <a:cubicBezTo>
                        <a:pt x="2326501" y="640578"/>
                        <a:pt x="2334121" y="632958"/>
                        <a:pt x="2338883" y="638673"/>
                      </a:cubicBezTo>
                      <a:cubicBezTo>
                        <a:pt x="2346503" y="649151"/>
                        <a:pt x="2353171" y="662486"/>
                        <a:pt x="2343646" y="675821"/>
                      </a:cubicBezTo>
                      <a:cubicBezTo>
                        <a:pt x="2337931" y="685346"/>
                        <a:pt x="2342693" y="692966"/>
                        <a:pt x="2348408" y="699633"/>
                      </a:cubicBezTo>
                      <a:cubicBezTo>
                        <a:pt x="2356028" y="708206"/>
                        <a:pt x="2364601" y="711063"/>
                        <a:pt x="2376031" y="706301"/>
                      </a:cubicBezTo>
                      <a:cubicBezTo>
                        <a:pt x="2378888" y="705348"/>
                        <a:pt x="2381746" y="704396"/>
                        <a:pt x="2385556" y="704396"/>
                      </a:cubicBezTo>
                      <a:cubicBezTo>
                        <a:pt x="2409368" y="712968"/>
                        <a:pt x="2432228" y="712016"/>
                        <a:pt x="2454136" y="698681"/>
                      </a:cubicBezTo>
                      <a:cubicBezTo>
                        <a:pt x="2460803" y="694871"/>
                        <a:pt x="2469376" y="692966"/>
                        <a:pt x="2476996" y="692013"/>
                      </a:cubicBezTo>
                      <a:cubicBezTo>
                        <a:pt x="2517001" y="689156"/>
                        <a:pt x="2517001" y="689156"/>
                        <a:pt x="2517953" y="648198"/>
                      </a:cubicBezTo>
                      <a:cubicBezTo>
                        <a:pt x="2525573" y="626291"/>
                        <a:pt x="2540813" y="618671"/>
                        <a:pt x="2563673" y="626291"/>
                      </a:cubicBezTo>
                      <a:cubicBezTo>
                        <a:pt x="2558911" y="610098"/>
                        <a:pt x="2545576" y="599621"/>
                        <a:pt x="2554148" y="585333"/>
                      </a:cubicBezTo>
                      <a:lnTo>
                        <a:pt x="2572928" y="573708"/>
                      </a:lnTo>
                      <a:lnTo>
                        <a:pt x="2586098" y="571735"/>
                      </a:lnTo>
                      <a:lnTo>
                        <a:pt x="2586726" y="571671"/>
                      </a:lnTo>
                      <a:cubicBezTo>
                        <a:pt x="2599630" y="572653"/>
                        <a:pt x="2613203" y="578189"/>
                        <a:pt x="2624633" y="568188"/>
                      </a:cubicBezTo>
                      <a:cubicBezTo>
                        <a:pt x="2626538" y="566283"/>
                        <a:pt x="2628443" y="565331"/>
                        <a:pt x="2630348" y="563426"/>
                      </a:cubicBezTo>
                      <a:cubicBezTo>
                        <a:pt x="2634158" y="561521"/>
                        <a:pt x="2634158" y="568188"/>
                        <a:pt x="2633206" y="563426"/>
                      </a:cubicBezTo>
                      <a:cubicBezTo>
                        <a:pt x="2632253" y="557711"/>
                        <a:pt x="2629396" y="564378"/>
                        <a:pt x="2626538" y="563426"/>
                      </a:cubicBezTo>
                      <a:cubicBezTo>
                        <a:pt x="2615584" y="567236"/>
                        <a:pt x="2604392" y="569141"/>
                        <a:pt x="2593082" y="570689"/>
                      </a:cubicBezTo>
                      <a:lnTo>
                        <a:pt x="2586098" y="571735"/>
                      </a:lnTo>
                      <a:lnTo>
                        <a:pt x="2574151" y="572951"/>
                      </a:lnTo>
                      <a:lnTo>
                        <a:pt x="2572928" y="573708"/>
                      </a:lnTo>
                      <a:lnTo>
                        <a:pt x="2558911" y="575808"/>
                      </a:lnTo>
                      <a:cubicBezTo>
                        <a:pt x="2533193" y="580571"/>
                        <a:pt x="2516048" y="563426"/>
                        <a:pt x="2506523" y="541518"/>
                      </a:cubicBezTo>
                      <a:cubicBezTo>
                        <a:pt x="2496998" y="519611"/>
                        <a:pt x="2487473" y="498656"/>
                        <a:pt x="2512238" y="480558"/>
                      </a:cubicBezTo>
                      <a:cubicBezTo>
                        <a:pt x="2520811" y="474843"/>
                        <a:pt x="2527478" y="467223"/>
                        <a:pt x="2533193" y="458651"/>
                      </a:cubicBezTo>
                      <a:cubicBezTo>
                        <a:pt x="2537003" y="452936"/>
                        <a:pt x="2541766" y="446268"/>
                        <a:pt x="2534146" y="440553"/>
                      </a:cubicBezTo>
                      <a:cubicBezTo>
                        <a:pt x="2526526" y="434838"/>
                        <a:pt x="2515096" y="437696"/>
                        <a:pt x="2513191" y="445316"/>
                      </a:cubicBezTo>
                      <a:cubicBezTo>
                        <a:pt x="2506523" y="474843"/>
                        <a:pt x="2482711" y="489131"/>
                        <a:pt x="2464613" y="509133"/>
                      </a:cubicBezTo>
                      <a:cubicBezTo>
                        <a:pt x="2452231" y="523421"/>
                        <a:pt x="2455088" y="538661"/>
                        <a:pt x="2467471" y="551996"/>
                      </a:cubicBezTo>
                      <a:cubicBezTo>
                        <a:pt x="2481758" y="567236"/>
                        <a:pt x="2481758" y="582476"/>
                        <a:pt x="2468423" y="597716"/>
                      </a:cubicBezTo>
                      <a:cubicBezTo>
                        <a:pt x="2457946" y="610098"/>
                        <a:pt x="2455088" y="623433"/>
                        <a:pt x="2453183" y="638673"/>
                      </a:cubicBezTo>
                      <a:cubicBezTo>
                        <a:pt x="2451278" y="657723"/>
                        <a:pt x="2442706" y="671058"/>
                        <a:pt x="2423656" y="676773"/>
                      </a:cubicBezTo>
                      <a:cubicBezTo>
                        <a:pt x="2413178" y="682488"/>
                        <a:pt x="2402701" y="690108"/>
                        <a:pt x="2389366" y="683441"/>
                      </a:cubicBezTo>
                      <a:cubicBezTo>
                        <a:pt x="2381746" y="676773"/>
                        <a:pt x="2376983" y="670106"/>
                        <a:pt x="2383651" y="659628"/>
                      </a:cubicBezTo>
                      <a:cubicBezTo>
                        <a:pt x="2377936" y="649151"/>
                        <a:pt x="2372221" y="638673"/>
                        <a:pt x="2367458" y="627243"/>
                      </a:cubicBezTo>
                      <a:cubicBezTo>
                        <a:pt x="2348408" y="585333"/>
                        <a:pt x="2348408" y="584381"/>
                        <a:pt x="2308403" y="612003"/>
                      </a:cubicBezTo>
                      <a:cubicBezTo>
                        <a:pt x="2273161" y="616766"/>
                        <a:pt x="2265541" y="608193"/>
                        <a:pt x="2270303" y="571046"/>
                      </a:cubicBezTo>
                      <a:cubicBezTo>
                        <a:pt x="2271256" y="560568"/>
                        <a:pt x="2287448" y="545328"/>
                        <a:pt x="2260778" y="543423"/>
                      </a:cubicBezTo>
                      <a:cubicBezTo>
                        <a:pt x="2255063" y="542471"/>
                        <a:pt x="2255063" y="530088"/>
                        <a:pt x="2259826" y="522468"/>
                      </a:cubicBezTo>
                      <a:cubicBezTo>
                        <a:pt x="2313166" y="486273"/>
                        <a:pt x="2361743" y="445316"/>
                        <a:pt x="2390318" y="385308"/>
                      </a:cubicBezTo>
                      <a:cubicBezTo>
                        <a:pt x="2396986" y="372926"/>
                        <a:pt x="2403653" y="362448"/>
                        <a:pt x="2416988" y="357686"/>
                      </a:cubicBezTo>
                      <a:cubicBezTo>
                        <a:pt x="2416988" y="355781"/>
                        <a:pt x="2416988" y="353876"/>
                        <a:pt x="2417941" y="351971"/>
                      </a:cubicBezTo>
                      <a:cubicBezTo>
                        <a:pt x="2419846" y="352923"/>
                        <a:pt x="2423656" y="354828"/>
                        <a:pt x="2424608" y="353876"/>
                      </a:cubicBezTo>
                      <a:cubicBezTo>
                        <a:pt x="2434371" y="344351"/>
                        <a:pt x="2443539" y="338934"/>
                        <a:pt x="2452245" y="336582"/>
                      </a:cubicBezTo>
                      <a:cubicBezTo>
                        <a:pt x="2458775" y="334818"/>
                        <a:pt x="2465045" y="334779"/>
                        <a:pt x="2471113" y="336025"/>
                      </a:cubicBezTo>
                      <a:close/>
                      <a:moveTo>
                        <a:pt x="761544" y="194808"/>
                      </a:moveTo>
                      <a:cubicBezTo>
                        <a:pt x="773926" y="196713"/>
                        <a:pt x="774879" y="206238"/>
                        <a:pt x="773926" y="216716"/>
                      </a:cubicBezTo>
                      <a:cubicBezTo>
                        <a:pt x="755829" y="237671"/>
                        <a:pt x="760591" y="257673"/>
                        <a:pt x="773926" y="278628"/>
                      </a:cubicBezTo>
                      <a:cubicBezTo>
                        <a:pt x="748209" y="302441"/>
                        <a:pt x="720586" y="315776"/>
                        <a:pt x="687249" y="293868"/>
                      </a:cubicBezTo>
                      <a:cubicBezTo>
                        <a:pt x="682486" y="291011"/>
                        <a:pt x="675819" y="292916"/>
                        <a:pt x="671056" y="292916"/>
                      </a:cubicBezTo>
                      <a:cubicBezTo>
                        <a:pt x="660579" y="294821"/>
                        <a:pt x="650101" y="296726"/>
                        <a:pt x="640576" y="298631"/>
                      </a:cubicBezTo>
                      <a:cubicBezTo>
                        <a:pt x="627241" y="300536"/>
                        <a:pt x="613906" y="302441"/>
                        <a:pt x="603429" y="291011"/>
                      </a:cubicBezTo>
                      <a:cubicBezTo>
                        <a:pt x="636766" y="258626"/>
                        <a:pt x="678676" y="239576"/>
                        <a:pt x="715824" y="211953"/>
                      </a:cubicBezTo>
                      <a:cubicBezTo>
                        <a:pt x="719634" y="209096"/>
                        <a:pt x="724396" y="211953"/>
                        <a:pt x="727254" y="215763"/>
                      </a:cubicBezTo>
                      <a:cubicBezTo>
                        <a:pt x="746304" y="220526"/>
                        <a:pt x="741541" y="187188"/>
                        <a:pt x="761544" y="194808"/>
                      </a:cubicBezTo>
                      <a:close/>
                      <a:moveTo>
                        <a:pt x="873343" y="184331"/>
                      </a:moveTo>
                      <a:cubicBezTo>
                        <a:pt x="879653" y="185283"/>
                        <a:pt x="886320" y="188617"/>
                        <a:pt x="891083" y="191951"/>
                      </a:cubicBezTo>
                      <a:cubicBezTo>
                        <a:pt x="904418" y="200523"/>
                        <a:pt x="892988" y="209096"/>
                        <a:pt x="888226" y="217668"/>
                      </a:cubicBezTo>
                      <a:lnTo>
                        <a:pt x="879241" y="234820"/>
                      </a:lnTo>
                      <a:lnTo>
                        <a:pt x="895370" y="235036"/>
                      </a:lnTo>
                      <a:cubicBezTo>
                        <a:pt x="907514" y="238206"/>
                        <a:pt x="906800" y="249815"/>
                        <a:pt x="899656" y="266246"/>
                      </a:cubicBezTo>
                      <a:cubicBezTo>
                        <a:pt x="894893" y="277676"/>
                        <a:pt x="884416" y="289106"/>
                        <a:pt x="892988" y="303393"/>
                      </a:cubicBezTo>
                      <a:cubicBezTo>
                        <a:pt x="897751" y="310061"/>
                        <a:pt x="901561" y="309108"/>
                        <a:pt x="905371" y="303393"/>
                      </a:cubicBezTo>
                      <a:cubicBezTo>
                        <a:pt x="923468" y="307203"/>
                        <a:pt x="923468" y="307203"/>
                        <a:pt x="915848" y="337683"/>
                      </a:cubicBezTo>
                      <a:cubicBezTo>
                        <a:pt x="926326" y="330063"/>
                        <a:pt x="936803" y="329111"/>
                        <a:pt x="946328" y="324348"/>
                      </a:cubicBezTo>
                      <a:lnTo>
                        <a:pt x="973409" y="303804"/>
                      </a:lnTo>
                      <a:lnTo>
                        <a:pt x="975260" y="292796"/>
                      </a:lnTo>
                      <a:cubicBezTo>
                        <a:pt x="974903" y="288629"/>
                        <a:pt x="972522" y="284819"/>
                        <a:pt x="965378" y="281485"/>
                      </a:cubicBezTo>
                      <a:cubicBezTo>
                        <a:pt x="944423" y="270055"/>
                        <a:pt x="942518" y="249100"/>
                        <a:pt x="962521" y="233860"/>
                      </a:cubicBezTo>
                      <a:cubicBezTo>
                        <a:pt x="977761" y="221478"/>
                        <a:pt x="993953" y="208143"/>
                        <a:pt x="1013956" y="203380"/>
                      </a:cubicBezTo>
                      <a:cubicBezTo>
                        <a:pt x="1018718" y="201475"/>
                        <a:pt x="1023481" y="200046"/>
                        <a:pt x="1028243" y="200165"/>
                      </a:cubicBezTo>
                      <a:cubicBezTo>
                        <a:pt x="1033006" y="200284"/>
                        <a:pt x="1037768" y="201951"/>
                        <a:pt x="1042531" y="206238"/>
                      </a:cubicBezTo>
                      <a:cubicBezTo>
                        <a:pt x="1037768" y="220525"/>
                        <a:pt x="1018718" y="221478"/>
                        <a:pt x="1016813" y="234813"/>
                      </a:cubicBezTo>
                      <a:cubicBezTo>
                        <a:pt x="1029196" y="212905"/>
                        <a:pt x="1052056" y="208143"/>
                        <a:pt x="1075868" y="204333"/>
                      </a:cubicBezTo>
                      <a:cubicBezTo>
                        <a:pt x="1082536" y="204333"/>
                        <a:pt x="1089203" y="204333"/>
                        <a:pt x="1095871" y="204333"/>
                      </a:cubicBezTo>
                      <a:cubicBezTo>
                        <a:pt x="1106348" y="211953"/>
                        <a:pt x="1099681" y="223383"/>
                        <a:pt x="1099681" y="232908"/>
                      </a:cubicBezTo>
                      <a:cubicBezTo>
                        <a:pt x="1112063" y="235765"/>
                        <a:pt x="1123493" y="229098"/>
                        <a:pt x="1133971" y="231003"/>
                      </a:cubicBezTo>
                      <a:cubicBezTo>
                        <a:pt x="1140638" y="231003"/>
                        <a:pt x="1146353" y="233860"/>
                        <a:pt x="1151116" y="238623"/>
                      </a:cubicBezTo>
                      <a:cubicBezTo>
                        <a:pt x="1162546" y="262435"/>
                        <a:pt x="1192073" y="265293"/>
                        <a:pt x="1205408" y="287200"/>
                      </a:cubicBezTo>
                      <a:cubicBezTo>
                        <a:pt x="1219696" y="305298"/>
                        <a:pt x="1210171" y="320538"/>
                        <a:pt x="1198741" y="334825"/>
                      </a:cubicBezTo>
                      <a:cubicBezTo>
                        <a:pt x="1205408" y="359590"/>
                        <a:pt x="1234936" y="358638"/>
                        <a:pt x="1248271" y="377688"/>
                      </a:cubicBezTo>
                      <a:cubicBezTo>
                        <a:pt x="1257796" y="391023"/>
                        <a:pt x="1257796" y="393880"/>
                        <a:pt x="1246366" y="402453"/>
                      </a:cubicBezTo>
                      <a:cubicBezTo>
                        <a:pt x="1226363" y="415788"/>
                        <a:pt x="1207313" y="445315"/>
                        <a:pt x="1187311" y="402453"/>
                      </a:cubicBezTo>
                      <a:cubicBezTo>
                        <a:pt x="1184453" y="396738"/>
                        <a:pt x="1176833" y="390070"/>
                        <a:pt x="1171118" y="396738"/>
                      </a:cubicBezTo>
                      <a:cubicBezTo>
                        <a:pt x="1161593" y="407215"/>
                        <a:pt x="1163498" y="418645"/>
                        <a:pt x="1171118" y="431028"/>
                      </a:cubicBezTo>
                      <a:cubicBezTo>
                        <a:pt x="1186358" y="457698"/>
                        <a:pt x="1180643" y="471033"/>
                        <a:pt x="1151116" y="479605"/>
                      </a:cubicBezTo>
                      <a:cubicBezTo>
                        <a:pt x="1147306" y="475795"/>
                        <a:pt x="1141591" y="474843"/>
                        <a:pt x="1136828" y="476748"/>
                      </a:cubicBezTo>
                      <a:cubicBezTo>
                        <a:pt x="1132066" y="478653"/>
                        <a:pt x="1134923" y="483415"/>
                        <a:pt x="1136828" y="487225"/>
                      </a:cubicBezTo>
                      <a:cubicBezTo>
                        <a:pt x="1135876" y="500560"/>
                        <a:pt x="1128256" y="503418"/>
                        <a:pt x="1118731" y="497703"/>
                      </a:cubicBezTo>
                      <a:cubicBezTo>
                        <a:pt x="1098728" y="487225"/>
                        <a:pt x="1074916" y="482463"/>
                        <a:pt x="1066343" y="455793"/>
                      </a:cubicBezTo>
                      <a:cubicBezTo>
                        <a:pt x="1058723" y="432933"/>
                        <a:pt x="1039673" y="427218"/>
                        <a:pt x="1016813" y="433885"/>
                      </a:cubicBezTo>
                      <a:cubicBezTo>
                        <a:pt x="1008241" y="436743"/>
                        <a:pt x="999668" y="438648"/>
                        <a:pt x="996811" y="428170"/>
                      </a:cubicBezTo>
                      <a:cubicBezTo>
                        <a:pt x="993001" y="415788"/>
                        <a:pt x="1007288" y="411025"/>
                        <a:pt x="1013003" y="411978"/>
                      </a:cubicBezTo>
                      <a:cubicBezTo>
                        <a:pt x="1055866" y="420550"/>
                        <a:pt x="1078726" y="386260"/>
                        <a:pt x="1109206" y="369115"/>
                      </a:cubicBezTo>
                      <a:cubicBezTo>
                        <a:pt x="1117778" y="343398"/>
                        <a:pt x="1089203" y="330063"/>
                        <a:pt x="1089203" y="307203"/>
                      </a:cubicBezTo>
                      <a:cubicBezTo>
                        <a:pt x="1085393" y="301488"/>
                        <a:pt x="1081583" y="296725"/>
                        <a:pt x="1077773" y="291010"/>
                      </a:cubicBezTo>
                      <a:cubicBezTo>
                        <a:pt x="1057771" y="307203"/>
                        <a:pt x="1036816" y="290058"/>
                        <a:pt x="1016813" y="292915"/>
                      </a:cubicBezTo>
                      <a:cubicBezTo>
                        <a:pt x="1012050" y="293391"/>
                        <a:pt x="1008717" y="294106"/>
                        <a:pt x="1007169" y="296011"/>
                      </a:cubicBezTo>
                      <a:lnTo>
                        <a:pt x="1007866" y="302667"/>
                      </a:lnTo>
                      <a:lnTo>
                        <a:pt x="1009193" y="303393"/>
                      </a:lnTo>
                      <a:cubicBezTo>
                        <a:pt x="1013003" y="324348"/>
                        <a:pt x="986333" y="363401"/>
                        <a:pt x="962521" y="370068"/>
                      </a:cubicBezTo>
                      <a:cubicBezTo>
                        <a:pt x="943471" y="375783"/>
                        <a:pt x="924421" y="377688"/>
                        <a:pt x="905371" y="371973"/>
                      </a:cubicBezTo>
                      <a:cubicBezTo>
                        <a:pt x="896798" y="389118"/>
                        <a:pt x="879653" y="396738"/>
                        <a:pt x="868223" y="410073"/>
                      </a:cubicBezTo>
                      <a:cubicBezTo>
                        <a:pt x="859651" y="419598"/>
                        <a:pt x="849173" y="424361"/>
                        <a:pt x="836791" y="426266"/>
                      </a:cubicBezTo>
                      <a:cubicBezTo>
                        <a:pt x="830123" y="425313"/>
                        <a:pt x="820598" y="421503"/>
                        <a:pt x="816788" y="424361"/>
                      </a:cubicBezTo>
                      <a:cubicBezTo>
                        <a:pt x="772973" y="455793"/>
                        <a:pt x="714871" y="464366"/>
                        <a:pt x="677723" y="507228"/>
                      </a:cubicBezTo>
                      <a:cubicBezTo>
                        <a:pt x="667246" y="519611"/>
                        <a:pt x="646291" y="531993"/>
                        <a:pt x="668198" y="553901"/>
                      </a:cubicBezTo>
                      <a:cubicBezTo>
                        <a:pt x="672961" y="558663"/>
                        <a:pt x="665341" y="574856"/>
                        <a:pt x="662483" y="586286"/>
                      </a:cubicBezTo>
                      <a:cubicBezTo>
                        <a:pt x="685343" y="585333"/>
                        <a:pt x="702488" y="596763"/>
                        <a:pt x="716776" y="612956"/>
                      </a:cubicBezTo>
                      <a:cubicBezTo>
                        <a:pt x="731063" y="630101"/>
                        <a:pt x="747256" y="644388"/>
                        <a:pt x="771068" y="645341"/>
                      </a:cubicBezTo>
                      <a:cubicBezTo>
                        <a:pt x="789166" y="646293"/>
                        <a:pt x="788213" y="653913"/>
                        <a:pt x="782498" y="667248"/>
                      </a:cubicBezTo>
                      <a:cubicBezTo>
                        <a:pt x="774878" y="685346"/>
                        <a:pt x="766306" y="702491"/>
                        <a:pt x="772973" y="726303"/>
                      </a:cubicBezTo>
                      <a:cubicBezTo>
                        <a:pt x="779641" y="752973"/>
                        <a:pt x="789166" y="747258"/>
                        <a:pt x="805358" y="736781"/>
                      </a:cubicBezTo>
                      <a:cubicBezTo>
                        <a:pt x="823456" y="725351"/>
                        <a:pt x="826313" y="706301"/>
                        <a:pt x="828218" y="689156"/>
                      </a:cubicBezTo>
                      <a:cubicBezTo>
                        <a:pt x="831076" y="669153"/>
                        <a:pt x="841553" y="660581"/>
                        <a:pt x="858698" y="652961"/>
                      </a:cubicBezTo>
                      <a:cubicBezTo>
                        <a:pt x="901561" y="638673"/>
                        <a:pt x="911086" y="619623"/>
                        <a:pt x="901561" y="573903"/>
                      </a:cubicBezTo>
                      <a:cubicBezTo>
                        <a:pt x="900608" y="569141"/>
                        <a:pt x="899656" y="563426"/>
                        <a:pt x="904418" y="561521"/>
                      </a:cubicBezTo>
                      <a:cubicBezTo>
                        <a:pt x="937756" y="550091"/>
                        <a:pt x="937756" y="514848"/>
                        <a:pt x="953948" y="491988"/>
                      </a:cubicBezTo>
                      <a:cubicBezTo>
                        <a:pt x="957758" y="486273"/>
                        <a:pt x="961568" y="480558"/>
                        <a:pt x="968236" y="478653"/>
                      </a:cubicBezTo>
                      <a:cubicBezTo>
                        <a:pt x="991096" y="471986"/>
                        <a:pt x="1037768" y="491036"/>
                        <a:pt x="1049198" y="512943"/>
                      </a:cubicBezTo>
                      <a:cubicBezTo>
                        <a:pt x="1061581" y="517706"/>
                        <a:pt x="1074916" y="522468"/>
                        <a:pt x="1063486" y="539613"/>
                      </a:cubicBezTo>
                      <a:cubicBezTo>
                        <a:pt x="1048246" y="555806"/>
                        <a:pt x="1052056" y="572951"/>
                        <a:pt x="1067296" y="583428"/>
                      </a:cubicBezTo>
                      <a:cubicBezTo>
                        <a:pt x="1084441" y="593906"/>
                        <a:pt x="1099681" y="578666"/>
                        <a:pt x="1112063" y="568188"/>
                      </a:cubicBezTo>
                      <a:cubicBezTo>
                        <a:pt x="1139686" y="545328"/>
                        <a:pt x="1138733" y="544376"/>
                        <a:pt x="1146353" y="580571"/>
                      </a:cubicBezTo>
                      <a:cubicBezTo>
                        <a:pt x="1149211" y="592953"/>
                        <a:pt x="1154926" y="606288"/>
                        <a:pt x="1151116" y="616766"/>
                      </a:cubicBezTo>
                      <a:cubicBezTo>
                        <a:pt x="1138733" y="656771"/>
                        <a:pt x="1163498" y="672011"/>
                        <a:pt x="1193026" y="684393"/>
                      </a:cubicBezTo>
                      <a:cubicBezTo>
                        <a:pt x="1193026" y="693918"/>
                        <a:pt x="1188501" y="696537"/>
                        <a:pt x="1182905" y="697847"/>
                      </a:cubicBezTo>
                      <a:lnTo>
                        <a:pt x="1179024" y="699159"/>
                      </a:lnTo>
                      <a:lnTo>
                        <a:pt x="1177845" y="699023"/>
                      </a:lnTo>
                      <a:cubicBezTo>
                        <a:pt x="1174214" y="699455"/>
                        <a:pt x="1170404" y="700824"/>
                        <a:pt x="1166356" y="703443"/>
                      </a:cubicBezTo>
                      <a:lnTo>
                        <a:pt x="1179024" y="699159"/>
                      </a:lnTo>
                      <a:lnTo>
                        <a:pt x="1188263" y="700229"/>
                      </a:lnTo>
                      <a:cubicBezTo>
                        <a:pt x="1194931" y="702491"/>
                        <a:pt x="1201122" y="707253"/>
                        <a:pt x="1207313" y="712016"/>
                      </a:cubicBezTo>
                      <a:cubicBezTo>
                        <a:pt x="1210647" y="727732"/>
                        <a:pt x="1209694" y="741781"/>
                        <a:pt x="1205051" y="754402"/>
                      </a:cubicBezTo>
                      <a:lnTo>
                        <a:pt x="1180854" y="787924"/>
                      </a:lnTo>
                      <a:lnTo>
                        <a:pt x="1187073" y="807504"/>
                      </a:lnTo>
                      <a:cubicBezTo>
                        <a:pt x="1190883" y="812504"/>
                        <a:pt x="1196836" y="815362"/>
                        <a:pt x="1206361" y="814886"/>
                      </a:cubicBezTo>
                      <a:cubicBezTo>
                        <a:pt x="1214934" y="814886"/>
                        <a:pt x="1223506" y="816791"/>
                        <a:pt x="1213981" y="828221"/>
                      </a:cubicBezTo>
                      <a:cubicBezTo>
                        <a:pt x="1208266" y="850128"/>
                        <a:pt x="1205409" y="874893"/>
                        <a:pt x="1172071" y="862511"/>
                      </a:cubicBezTo>
                      <a:cubicBezTo>
                        <a:pt x="1153021" y="859653"/>
                        <a:pt x="1123494" y="872036"/>
                        <a:pt x="1115874" y="854891"/>
                      </a:cubicBezTo>
                      <a:cubicBezTo>
                        <a:pt x="1109206" y="839651"/>
                        <a:pt x="1133971" y="821553"/>
                        <a:pt x="1148259" y="807266"/>
                      </a:cubicBezTo>
                      <a:cubicBezTo>
                        <a:pt x="1157784" y="799646"/>
                        <a:pt x="1159689" y="785358"/>
                        <a:pt x="1173024" y="780596"/>
                      </a:cubicBezTo>
                      <a:lnTo>
                        <a:pt x="1173125" y="780684"/>
                      </a:lnTo>
                      <a:lnTo>
                        <a:pt x="1174333" y="770475"/>
                      </a:lnTo>
                      <a:cubicBezTo>
                        <a:pt x="1173023" y="767975"/>
                        <a:pt x="1169689" y="766784"/>
                        <a:pt x="1163498" y="767261"/>
                      </a:cubicBezTo>
                      <a:cubicBezTo>
                        <a:pt x="1147306" y="769166"/>
                        <a:pt x="1137781" y="780596"/>
                        <a:pt x="1124446" y="787263"/>
                      </a:cubicBezTo>
                      <a:cubicBezTo>
                        <a:pt x="1097776" y="793931"/>
                        <a:pt x="1070153" y="791073"/>
                        <a:pt x="1043483" y="789168"/>
                      </a:cubicBezTo>
                      <a:cubicBezTo>
                        <a:pt x="1026338" y="788216"/>
                        <a:pt x="1010146" y="786311"/>
                        <a:pt x="993953" y="794883"/>
                      </a:cubicBezTo>
                      <a:cubicBezTo>
                        <a:pt x="987286" y="810123"/>
                        <a:pt x="971093" y="808218"/>
                        <a:pt x="959663" y="814886"/>
                      </a:cubicBezTo>
                      <a:cubicBezTo>
                        <a:pt x="951091" y="825363"/>
                        <a:pt x="939661" y="831078"/>
                        <a:pt x="929183" y="839651"/>
                      </a:cubicBezTo>
                      <a:lnTo>
                        <a:pt x="925100" y="843462"/>
                      </a:lnTo>
                      <a:lnTo>
                        <a:pt x="915848" y="851081"/>
                      </a:lnTo>
                      <a:cubicBezTo>
                        <a:pt x="915848" y="851081"/>
                        <a:pt x="912991" y="851081"/>
                        <a:pt x="912991" y="851081"/>
                      </a:cubicBezTo>
                      <a:cubicBezTo>
                        <a:pt x="912991" y="851081"/>
                        <a:pt x="914896" y="852986"/>
                        <a:pt x="914896" y="852986"/>
                      </a:cubicBezTo>
                      <a:lnTo>
                        <a:pt x="925100" y="843462"/>
                      </a:lnTo>
                      <a:lnTo>
                        <a:pt x="932041" y="837746"/>
                      </a:lnTo>
                      <a:cubicBezTo>
                        <a:pt x="942518" y="824411"/>
                        <a:pt x="959663" y="826316"/>
                        <a:pt x="972998" y="820601"/>
                      </a:cubicBezTo>
                      <a:cubicBezTo>
                        <a:pt x="979666" y="818696"/>
                        <a:pt x="986333" y="814886"/>
                        <a:pt x="992048" y="814886"/>
                      </a:cubicBezTo>
                      <a:cubicBezTo>
                        <a:pt x="1003478" y="813933"/>
                        <a:pt x="1017766" y="809171"/>
                        <a:pt x="1023481" y="819648"/>
                      </a:cubicBezTo>
                      <a:cubicBezTo>
                        <a:pt x="1032053" y="834888"/>
                        <a:pt x="1013003" y="835841"/>
                        <a:pt x="1005383" y="842508"/>
                      </a:cubicBezTo>
                      <a:cubicBezTo>
                        <a:pt x="1003478" y="844413"/>
                        <a:pt x="1005383" y="851081"/>
                        <a:pt x="1006336" y="854891"/>
                      </a:cubicBezTo>
                      <a:cubicBezTo>
                        <a:pt x="997763" y="866321"/>
                        <a:pt x="1011098" y="877751"/>
                        <a:pt x="1005383" y="889181"/>
                      </a:cubicBezTo>
                      <a:cubicBezTo>
                        <a:pt x="1001573" y="899658"/>
                        <a:pt x="992048" y="903468"/>
                        <a:pt x="984428" y="910136"/>
                      </a:cubicBezTo>
                      <a:cubicBezTo>
                        <a:pt x="974903" y="918708"/>
                        <a:pt x="961568" y="909183"/>
                        <a:pt x="952043" y="916803"/>
                      </a:cubicBezTo>
                      <a:cubicBezTo>
                        <a:pt x="937756" y="931091"/>
                        <a:pt x="916801" y="932043"/>
                        <a:pt x="899656" y="938711"/>
                      </a:cubicBezTo>
                      <a:cubicBezTo>
                        <a:pt x="876796" y="947283"/>
                        <a:pt x="858698" y="959666"/>
                        <a:pt x="855841" y="985383"/>
                      </a:cubicBezTo>
                      <a:cubicBezTo>
                        <a:pt x="853936" y="1001576"/>
                        <a:pt x="839648" y="1003481"/>
                        <a:pt x="831076" y="1003481"/>
                      </a:cubicBezTo>
                      <a:cubicBezTo>
                        <a:pt x="779641" y="1006338"/>
                        <a:pt x="763448" y="1048248"/>
                        <a:pt x="738683" y="1081586"/>
                      </a:cubicBezTo>
                      <a:cubicBezTo>
                        <a:pt x="708203" y="1076823"/>
                        <a:pt x="712013" y="1097778"/>
                        <a:pt x="711061" y="1115876"/>
                      </a:cubicBezTo>
                      <a:cubicBezTo>
                        <a:pt x="707251" y="1144451"/>
                        <a:pt x="692011" y="1163501"/>
                        <a:pt x="666293" y="1175883"/>
                      </a:cubicBezTo>
                      <a:cubicBezTo>
                        <a:pt x="636766" y="1191123"/>
                        <a:pt x="610096" y="1209221"/>
                        <a:pt x="585331" y="1230176"/>
                      </a:cubicBezTo>
                      <a:cubicBezTo>
                        <a:pt x="565328" y="1247320"/>
                        <a:pt x="557708" y="1270181"/>
                        <a:pt x="559613" y="1297803"/>
                      </a:cubicBezTo>
                      <a:cubicBezTo>
                        <a:pt x="561518" y="1327331"/>
                        <a:pt x="564376" y="1356858"/>
                        <a:pt x="557708" y="1386386"/>
                      </a:cubicBezTo>
                      <a:cubicBezTo>
                        <a:pt x="555803" y="1394958"/>
                        <a:pt x="551993" y="1406388"/>
                        <a:pt x="542468" y="1407341"/>
                      </a:cubicBezTo>
                      <a:cubicBezTo>
                        <a:pt x="530086" y="1409246"/>
                        <a:pt x="531038" y="1394958"/>
                        <a:pt x="528181" y="1387338"/>
                      </a:cubicBezTo>
                      <a:cubicBezTo>
                        <a:pt x="522466" y="1365431"/>
                        <a:pt x="516751" y="1344476"/>
                        <a:pt x="519608" y="1320663"/>
                      </a:cubicBezTo>
                      <a:cubicBezTo>
                        <a:pt x="521513" y="1300661"/>
                        <a:pt x="522466" y="1280658"/>
                        <a:pt x="488176" y="1283516"/>
                      </a:cubicBezTo>
                      <a:cubicBezTo>
                        <a:pt x="470078" y="1285421"/>
                        <a:pt x="452933" y="1262561"/>
                        <a:pt x="429121" y="1267323"/>
                      </a:cubicBezTo>
                      <a:cubicBezTo>
                        <a:pt x="422453" y="1268276"/>
                        <a:pt x="411023" y="1265418"/>
                        <a:pt x="409118" y="1268276"/>
                      </a:cubicBezTo>
                      <a:cubicBezTo>
                        <a:pt x="391973" y="1307328"/>
                        <a:pt x="364351" y="1288278"/>
                        <a:pt x="336728" y="1284468"/>
                      </a:cubicBezTo>
                      <a:cubicBezTo>
                        <a:pt x="279578" y="1275896"/>
                        <a:pt x="228143" y="1315901"/>
                        <a:pt x="215761" y="1373051"/>
                      </a:cubicBezTo>
                      <a:cubicBezTo>
                        <a:pt x="210998" y="1396863"/>
                        <a:pt x="193853" y="1415913"/>
                        <a:pt x="189091" y="1441631"/>
                      </a:cubicBezTo>
                      <a:cubicBezTo>
                        <a:pt x="182423" y="1476873"/>
                        <a:pt x="183376" y="1511163"/>
                        <a:pt x="196711" y="1544501"/>
                      </a:cubicBezTo>
                      <a:cubicBezTo>
                        <a:pt x="204331" y="1564503"/>
                        <a:pt x="219571" y="1574028"/>
                        <a:pt x="244336" y="1573076"/>
                      </a:cubicBezTo>
                      <a:cubicBezTo>
                        <a:pt x="284341" y="1571171"/>
                        <a:pt x="310058" y="1555931"/>
                        <a:pt x="320536" y="1514973"/>
                      </a:cubicBezTo>
                      <a:cubicBezTo>
                        <a:pt x="324346" y="1500686"/>
                        <a:pt x="374828" y="1487351"/>
                        <a:pt x="387211" y="1494971"/>
                      </a:cubicBezTo>
                      <a:cubicBezTo>
                        <a:pt x="396736" y="1500686"/>
                        <a:pt x="392926" y="1507353"/>
                        <a:pt x="389116" y="1515926"/>
                      </a:cubicBezTo>
                      <a:cubicBezTo>
                        <a:pt x="372923" y="1552121"/>
                        <a:pt x="358636" y="1589268"/>
                        <a:pt x="340538" y="1624511"/>
                      </a:cubicBezTo>
                      <a:cubicBezTo>
                        <a:pt x="329108" y="1646418"/>
                        <a:pt x="340538" y="1644513"/>
                        <a:pt x="354826" y="1644513"/>
                      </a:cubicBezTo>
                      <a:cubicBezTo>
                        <a:pt x="372923" y="1644513"/>
                        <a:pt x="391973" y="1642608"/>
                        <a:pt x="410071" y="1645466"/>
                      </a:cubicBezTo>
                      <a:cubicBezTo>
                        <a:pt x="432931" y="1649276"/>
                        <a:pt x="449123" y="1658801"/>
                        <a:pt x="439598" y="1687376"/>
                      </a:cubicBezTo>
                      <a:cubicBezTo>
                        <a:pt x="433883" y="1705473"/>
                        <a:pt x="432931" y="1725476"/>
                        <a:pt x="426263" y="1743573"/>
                      </a:cubicBezTo>
                      <a:cubicBezTo>
                        <a:pt x="414833" y="1774053"/>
                        <a:pt x="432931" y="1793103"/>
                        <a:pt x="450076" y="1813106"/>
                      </a:cubicBezTo>
                      <a:cubicBezTo>
                        <a:pt x="466268" y="1832156"/>
                        <a:pt x="483413" y="1819773"/>
                        <a:pt x="499606" y="1812153"/>
                      </a:cubicBezTo>
                      <a:cubicBezTo>
                        <a:pt x="512941" y="1806438"/>
                        <a:pt x="528181" y="1806438"/>
                        <a:pt x="536753" y="1818821"/>
                      </a:cubicBezTo>
                      <a:cubicBezTo>
                        <a:pt x="554851" y="1843586"/>
                        <a:pt x="571996" y="1829298"/>
                        <a:pt x="577711" y="1813106"/>
                      </a:cubicBezTo>
                      <a:cubicBezTo>
                        <a:pt x="591998" y="1771196"/>
                        <a:pt x="630098" y="1768338"/>
                        <a:pt x="661531" y="1754051"/>
                      </a:cubicBezTo>
                      <a:cubicBezTo>
                        <a:pt x="671056" y="1754051"/>
                        <a:pt x="673913" y="1755956"/>
                        <a:pt x="672008" y="1763576"/>
                      </a:cubicBezTo>
                      <a:cubicBezTo>
                        <a:pt x="676771" y="1783578"/>
                        <a:pt x="689153" y="1777863"/>
                        <a:pt x="695821" y="1768338"/>
                      </a:cubicBezTo>
                      <a:cubicBezTo>
                        <a:pt x="713918" y="1745478"/>
                        <a:pt x="729158" y="1761671"/>
                        <a:pt x="741541" y="1772148"/>
                      </a:cubicBezTo>
                      <a:cubicBezTo>
                        <a:pt x="769163" y="1795008"/>
                        <a:pt x="799643" y="1798818"/>
                        <a:pt x="832028" y="1788341"/>
                      </a:cubicBezTo>
                      <a:cubicBezTo>
                        <a:pt x="845363" y="1783578"/>
                        <a:pt x="854888" y="1779768"/>
                        <a:pt x="865366" y="1796913"/>
                      </a:cubicBezTo>
                      <a:cubicBezTo>
                        <a:pt x="875843" y="1814058"/>
                        <a:pt x="896798" y="1823583"/>
                        <a:pt x="910133" y="1838823"/>
                      </a:cubicBezTo>
                      <a:cubicBezTo>
                        <a:pt x="947281" y="1881686"/>
                        <a:pt x="990143" y="1906451"/>
                        <a:pt x="1047293" y="1918833"/>
                      </a:cubicBezTo>
                      <a:cubicBezTo>
                        <a:pt x="1093966" y="1928358"/>
                        <a:pt x="1124446" y="1995986"/>
                        <a:pt x="1116826" y="2036943"/>
                      </a:cubicBezTo>
                      <a:cubicBezTo>
                        <a:pt x="1113968" y="2044563"/>
                        <a:pt x="1111111" y="2051231"/>
                        <a:pt x="1106348" y="2056946"/>
                      </a:cubicBezTo>
                      <a:cubicBezTo>
                        <a:pt x="1092061" y="2071233"/>
                        <a:pt x="1112063" y="2086473"/>
                        <a:pt x="1104443" y="2099808"/>
                      </a:cubicBezTo>
                      <a:cubicBezTo>
                        <a:pt x="1110158" y="2107428"/>
                        <a:pt x="1117778" y="2102666"/>
                        <a:pt x="1124446" y="2102666"/>
                      </a:cubicBezTo>
                      <a:cubicBezTo>
                        <a:pt x="1147306" y="2095046"/>
                        <a:pt x="1161593" y="2062661"/>
                        <a:pt x="1193026" y="2077901"/>
                      </a:cubicBezTo>
                      <a:cubicBezTo>
                        <a:pt x="1225411" y="2087426"/>
                        <a:pt x="1244461" y="2125526"/>
                        <a:pt x="1280656" y="2123621"/>
                      </a:cubicBezTo>
                      <a:cubicBezTo>
                        <a:pt x="1325423" y="2121716"/>
                        <a:pt x="1360666" y="2136956"/>
                        <a:pt x="1387336" y="2172198"/>
                      </a:cubicBezTo>
                      <a:cubicBezTo>
                        <a:pt x="1398766" y="2187438"/>
                        <a:pt x="1427341" y="2172198"/>
                        <a:pt x="1434008" y="2199821"/>
                      </a:cubicBezTo>
                      <a:cubicBezTo>
                        <a:pt x="1440676" y="2228396"/>
                        <a:pt x="1444486" y="2256018"/>
                        <a:pt x="1430198" y="2282688"/>
                      </a:cubicBezTo>
                      <a:cubicBezTo>
                        <a:pt x="1413053" y="2315073"/>
                        <a:pt x="1388288" y="2341743"/>
                        <a:pt x="1370191" y="2373176"/>
                      </a:cubicBezTo>
                      <a:cubicBezTo>
                        <a:pt x="1359713" y="2391273"/>
                        <a:pt x="1356856" y="2406513"/>
                        <a:pt x="1358761" y="2423658"/>
                      </a:cubicBezTo>
                      <a:cubicBezTo>
                        <a:pt x="1366381" y="2486523"/>
                        <a:pt x="1352093" y="2544626"/>
                        <a:pt x="1327328" y="2600823"/>
                      </a:cubicBezTo>
                      <a:cubicBezTo>
                        <a:pt x="1321613" y="2612253"/>
                        <a:pt x="1313041" y="2629398"/>
                        <a:pt x="1293991" y="2626541"/>
                      </a:cubicBezTo>
                      <a:cubicBezTo>
                        <a:pt x="1261606" y="2622731"/>
                        <a:pt x="1241603" y="2647496"/>
                        <a:pt x="1218743" y="2661783"/>
                      </a:cubicBezTo>
                      <a:cubicBezTo>
                        <a:pt x="1203503" y="2671308"/>
                        <a:pt x="1187311" y="2690358"/>
                        <a:pt x="1193026" y="2710361"/>
                      </a:cubicBezTo>
                      <a:cubicBezTo>
                        <a:pt x="1205408" y="2757033"/>
                        <a:pt x="1178738" y="2793228"/>
                        <a:pt x="1164451" y="2832281"/>
                      </a:cubicBezTo>
                      <a:cubicBezTo>
                        <a:pt x="1154926" y="2859903"/>
                        <a:pt x="1136828" y="2884668"/>
                        <a:pt x="1122541" y="2910386"/>
                      </a:cubicBezTo>
                      <a:cubicBezTo>
                        <a:pt x="1116826" y="2920863"/>
                        <a:pt x="1109206" y="2929436"/>
                        <a:pt x="1095871" y="2929436"/>
                      </a:cubicBezTo>
                      <a:cubicBezTo>
                        <a:pt x="1085393" y="2920863"/>
                        <a:pt x="1072058" y="2930388"/>
                        <a:pt x="1061581" y="2922768"/>
                      </a:cubicBezTo>
                      <a:cubicBezTo>
                        <a:pt x="1053961" y="2919911"/>
                        <a:pt x="1044436" y="2911338"/>
                        <a:pt x="1047293" y="2929436"/>
                      </a:cubicBezTo>
                      <a:cubicBezTo>
                        <a:pt x="1052056" y="2938961"/>
                        <a:pt x="1062533" y="2944676"/>
                        <a:pt x="1061581" y="2956106"/>
                      </a:cubicBezTo>
                      <a:cubicBezTo>
                        <a:pt x="1055866" y="2964678"/>
                        <a:pt x="1048246" y="2962773"/>
                        <a:pt x="1040626" y="2959916"/>
                      </a:cubicBezTo>
                      <a:cubicBezTo>
                        <a:pt x="952043" y="2929436"/>
                        <a:pt x="865366" y="2895146"/>
                        <a:pt x="783451" y="2850378"/>
                      </a:cubicBezTo>
                      <a:cubicBezTo>
                        <a:pt x="762496" y="2838948"/>
                        <a:pt x="762496" y="2820851"/>
                        <a:pt x="752971" y="2805611"/>
                      </a:cubicBezTo>
                      <a:cubicBezTo>
                        <a:pt x="730111" y="2799896"/>
                        <a:pt x="738683" y="2779893"/>
                        <a:pt x="737731" y="2765606"/>
                      </a:cubicBezTo>
                      <a:cubicBezTo>
                        <a:pt x="736778" y="2697978"/>
                        <a:pt x="732968" y="2631303"/>
                        <a:pt x="721538" y="2564628"/>
                      </a:cubicBezTo>
                      <a:cubicBezTo>
                        <a:pt x="715823" y="2532243"/>
                        <a:pt x="700583" y="2503668"/>
                        <a:pt x="670103" y="2492238"/>
                      </a:cubicBezTo>
                      <a:cubicBezTo>
                        <a:pt x="596761" y="2464616"/>
                        <a:pt x="568186" y="2400798"/>
                        <a:pt x="539611" y="2337933"/>
                      </a:cubicBezTo>
                      <a:cubicBezTo>
                        <a:pt x="520561" y="2296976"/>
                        <a:pt x="502463" y="2256971"/>
                        <a:pt x="473888" y="2221728"/>
                      </a:cubicBezTo>
                      <a:cubicBezTo>
                        <a:pt x="456743" y="2200773"/>
                        <a:pt x="450076" y="2174103"/>
                        <a:pt x="468173" y="2148386"/>
                      </a:cubicBezTo>
                      <a:cubicBezTo>
                        <a:pt x="473888" y="2140766"/>
                        <a:pt x="477698" y="2133146"/>
                        <a:pt x="471983" y="2122668"/>
                      </a:cubicBezTo>
                      <a:cubicBezTo>
                        <a:pt x="452933" y="2083616"/>
                        <a:pt x="471983" y="2052183"/>
                        <a:pt x="493891" y="2021703"/>
                      </a:cubicBezTo>
                      <a:cubicBezTo>
                        <a:pt x="518656" y="1987413"/>
                        <a:pt x="546278" y="1955028"/>
                        <a:pt x="538658" y="1907403"/>
                      </a:cubicBezTo>
                      <a:cubicBezTo>
                        <a:pt x="535801" y="1889306"/>
                        <a:pt x="531991" y="1871208"/>
                        <a:pt x="524371" y="1854063"/>
                      </a:cubicBezTo>
                      <a:cubicBezTo>
                        <a:pt x="517703" y="1837871"/>
                        <a:pt x="507226" y="1834061"/>
                        <a:pt x="499606" y="1853111"/>
                      </a:cubicBezTo>
                      <a:cubicBezTo>
                        <a:pt x="489128" y="1876923"/>
                        <a:pt x="475793" y="1875018"/>
                        <a:pt x="459601" y="1860731"/>
                      </a:cubicBezTo>
                      <a:cubicBezTo>
                        <a:pt x="443408" y="1847396"/>
                        <a:pt x="425311" y="1838823"/>
                        <a:pt x="408166" y="1827393"/>
                      </a:cubicBezTo>
                      <a:cubicBezTo>
                        <a:pt x="375781" y="1806438"/>
                        <a:pt x="371971" y="1771196"/>
                        <a:pt x="354826" y="1742621"/>
                      </a:cubicBezTo>
                      <a:cubicBezTo>
                        <a:pt x="346253" y="1729286"/>
                        <a:pt x="337681" y="1720713"/>
                        <a:pt x="322441" y="1715951"/>
                      </a:cubicBezTo>
                      <a:cubicBezTo>
                        <a:pt x="289103" y="1705473"/>
                        <a:pt x="255766" y="1691186"/>
                        <a:pt x="234811" y="1658801"/>
                      </a:cubicBezTo>
                      <a:cubicBezTo>
                        <a:pt x="228143" y="1649276"/>
                        <a:pt x="218618" y="1639751"/>
                        <a:pt x="206236" y="1644513"/>
                      </a:cubicBezTo>
                      <a:cubicBezTo>
                        <a:pt x="170993" y="1656896"/>
                        <a:pt x="143371" y="1639751"/>
                        <a:pt x="116701" y="1622606"/>
                      </a:cubicBezTo>
                      <a:cubicBezTo>
                        <a:pt x="85268" y="1603556"/>
                        <a:pt x="54788" y="1583553"/>
                        <a:pt x="28118" y="1557836"/>
                      </a:cubicBezTo>
                      <a:cubicBezTo>
                        <a:pt x="11926" y="1541643"/>
                        <a:pt x="1448" y="1523546"/>
                        <a:pt x="12878" y="1499733"/>
                      </a:cubicBezTo>
                      <a:cubicBezTo>
                        <a:pt x="20498" y="1482588"/>
                        <a:pt x="16688" y="1463538"/>
                        <a:pt x="10021" y="1446393"/>
                      </a:cubicBezTo>
                      <a:cubicBezTo>
                        <a:pt x="6211" y="1434963"/>
                        <a:pt x="-1409" y="1423533"/>
                        <a:pt x="5258" y="1410198"/>
                      </a:cubicBezTo>
                      <a:cubicBezTo>
                        <a:pt x="-12839" y="1304471"/>
                        <a:pt x="19546" y="1205411"/>
                        <a:pt x="45263" y="1105398"/>
                      </a:cubicBezTo>
                      <a:cubicBezTo>
                        <a:pt x="94793" y="912993"/>
                        <a:pt x="185281" y="739638"/>
                        <a:pt x="304343" y="581523"/>
                      </a:cubicBezTo>
                      <a:cubicBezTo>
                        <a:pt x="374828" y="487226"/>
                        <a:pt x="458648" y="405311"/>
                        <a:pt x="548183" y="329111"/>
                      </a:cubicBezTo>
                      <a:cubicBezTo>
                        <a:pt x="568186" y="311966"/>
                        <a:pt x="591046" y="303393"/>
                        <a:pt x="617716" y="317681"/>
                      </a:cubicBezTo>
                      <a:cubicBezTo>
                        <a:pt x="628193" y="324348"/>
                        <a:pt x="628193" y="314823"/>
                        <a:pt x="631051" y="309108"/>
                      </a:cubicBezTo>
                      <a:cubicBezTo>
                        <a:pt x="652006" y="308156"/>
                        <a:pt x="669151" y="289106"/>
                        <a:pt x="692011" y="299583"/>
                      </a:cubicBezTo>
                      <a:cubicBezTo>
                        <a:pt x="712013" y="311966"/>
                        <a:pt x="732968" y="317681"/>
                        <a:pt x="756781" y="316728"/>
                      </a:cubicBezTo>
                      <a:cubicBezTo>
                        <a:pt x="764401" y="317681"/>
                        <a:pt x="772973" y="320538"/>
                        <a:pt x="780593" y="315776"/>
                      </a:cubicBezTo>
                      <a:cubicBezTo>
                        <a:pt x="786308" y="312918"/>
                        <a:pt x="792023" y="311966"/>
                        <a:pt x="797738" y="314823"/>
                      </a:cubicBezTo>
                      <a:cubicBezTo>
                        <a:pt x="808216" y="327206"/>
                        <a:pt x="819646" y="321491"/>
                        <a:pt x="831076" y="316728"/>
                      </a:cubicBezTo>
                      <a:cubicBezTo>
                        <a:pt x="837743" y="304346"/>
                        <a:pt x="858698" y="297678"/>
                        <a:pt x="841553" y="277676"/>
                      </a:cubicBezTo>
                      <a:cubicBezTo>
                        <a:pt x="834886" y="270056"/>
                        <a:pt x="846316" y="263388"/>
                        <a:pt x="852031" y="259578"/>
                      </a:cubicBezTo>
                      <a:cubicBezTo>
                        <a:pt x="857269" y="255768"/>
                        <a:pt x="862508" y="252434"/>
                        <a:pt x="867152" y="248624"/>
                      </a:cubicBezTo>
                      <a:lnTo>
                        <a:pt x="876026" y="238011"/>
                      </a:lnTo>
                      <a:lnTo>
                        <a:pt x="858921" y="241392"/>
                      </a:lnTo>
                      <a:cubicBezTo>
                        <a:pt x="840303" y="244874"/>
                        <a:pt x="823694" y="244338"/>
                        <a:pt x="821551" y="210048"/>
                      </a:cubicBezTo>
                      <a:cubicBezTo>
                        <a:pt x="833933" y="208143"/>
                        <a:pt x="848221" y="208143"/>
                        <a:pt x="857746" y="190998"/>
                      </a:cubicBezTo>
                      <a:cubicBezTo>
                        <a:pt x="861079" y="184807"/>
                        <a:pt x="867032" y="183378"/>
                        <a:pt x="873343" y="184331"/>
                      </a:cubicBezTo>
                      <a:close/>
                      <a:moveTo>
                        <a:pt x="798215" y="181949"/>
                      </a:moveTo>
                      <a:cubicBezTo>
                        <a:pt x="801310" y="182187"/>
                        <a:pt x="803930" y="183378"/>
                        <a:pt x="805359" y="187188"/>
                      </a:cubicBezTo>
                      <a:cubicBezTo>
                        <a:pt x="808216" y="194808"/>
                        <a:pt x="800596" y="194808"/>
                        <a:pt x="795834" y="196713"/>
                      </a:cubicBezTo>
                      <a:cubicBezTo>
                        <a:pt x="790119" y="193856"/>
                        <a:pt x="788214" y="189093"/>
                        <a:pt x="788214" y="182426"/>
                      </a:cubicBezTo>
                      <a:cubicBezTo>
                        <a:pt x="791547" y="182426"/>
                        <a:pt x="795119" y="181711"/>
                        <a:pt x="798215" y="181949"/>
                      </a:cubicBezTo>
                      <a:close/>
                      <a:moveTo>
                        <a:pt x="938708" y="121466"/>
                      </a:moveTo>
                      <a:cubicBezTo>
                        <a:pt x="943471" y="128133"/>
                        <a:pt x="953948" y="130038"/>
                        <a:pt x="952043" y="141468"/>
                      </a:cubicBezTo>
                      <a:lnTo>
                        <a:pt x="951037" y="142501"/>
                      </a:lnTo>
                      <a:lnTo>
                        <a:pt x="953949" y="140516"/>
                      </a:lnTo>
                      <a:cubicBezTo>
                        <a:pt x="952996" y="143373"/>
                        <a:pt x="952996" y="146231"/>
                        <a:pt x="952996" y="148136"/>
                      </a:cubicBezTo>
                      <a:cubicBezTo>
                        <a:pt x="952996" y="154803"/>
                        <a:pt x="952996" y="161471"/>
                        <a:pt x="952996" y="169091"/>
                      </a:cubicBezTo>
                      <a:cubicBezTo>
                        <a:pt x="949662" y="166709"/>
                        <a:pt x="947281" y="162899"/>
                        <a:pt x="944424" y="159804"/>
                      </a:cubicBezTo>
                      <a:lnTo>
                        <a:pt x="933131" y="154863"/>
                      </a:lnTo>
                      <a:lnTo>
                        <a:pt x="931088" y="155756"/>
                      </a:lnTo>
                      <a:cubicBezTo>
                        <a:pt x="931088" y="155756"/>
                        <a:pt x="930136" y="155756"/>
                        <a:pt x="930136" y="155756"/>
                      </a:cubicBezTo>
                      <a:cubicBezTo>
                        <a:pt x="925373" y="152898"/>
                        <a:pt x="906323" y="162423"/>
                        <a:pt x="918706" y="144326"/>
                      </a:cubicBezTo>
                      <a:cubicBezTo>
                        <a:pt x="923468" y="137658"/>
                        <a:pt x="931088" y="131943"/>
                        <a:pt x="931088" y="122418"/>
                      </a:cubicBezTo>
                      <a:cubicBezTo>
                        <a:pt x="934898" y="118608"/>
                        <a:pt x="936803" y="118608"/>
                        <a:pt x="938708" y="121466"/>
                      </a:cubicBezTo>
                      <a:close/>
                      <a:moveTo>
                        <a:pt x="925373" y="107178"/>
                      </a:moveTo>
                      <a:cubicBezTo>
                        <a:pt x="930136" y="111940"/>
                        <a:pt x="934898" y="116703"/>
                        <a:pt x="938708" y="121465"/>
                      </a:cubicBezTo>
                      <a:lnTo>
                        <a:pt x="935851" y="121465"/>
                      </a:lnTo>
                      <a:cubicBezTo>
                        <a:pt x="935851" y="121465"/>
                        <a:pt x="932993" y="121465"/>
                        <a:pt x="932993" y="121465"/>
                      </a:cubicBezTo>
                      <a:cubicBezTo>
                        <a:pt x="923468" y="125275"/>
                        <a:pt x="912991" y="131943"/>
                        <a:pt x="901561" y="123370"/>
                      </a:cubicBezTo>
                      <a:cubicBezTo>
                        <a:pt x="904418" y="109083"/>
                        <a:pt x="915848" y="109083"/>
                        <a:pt x="925373" y="107178"/>
                      </a:cubicBezTo>
                      <a:close/>
                      <a:moveTo>
                        <a:pt x="1021576" y="71936"/>
                      </a:moveTo>
                      <a:cubicBezTo>
                        <a:pt x="1037768" y="75746"/>
                        <a:pt x="1038721" y="87176"/>
                        <a:pt x="1031101" y="97653"/>
                      </a:cubicBezTo>
                      <a:cubicBezTo>
                        <a:pt x="1019671" y="115751"/>
                        <a:pt x="1011098" y="95748"/>
                        <a:pt x="1000621" y="92891"/>
                      </a:cubicBezTo>
                      <a:cubicBezTo>
                        <a:pt x="1002526" y="88128"/>
                        <a:pt x="1005383" y="83366"/>
                        <a:pt x="1007288" y="79556"/>
                      </a:cubicBezTo>
                      <a:cubicBezTo>
                        <a:pt x="1012051" y="76698"/>
                        <a:pt x="1016813" y="74793"/>
                        <a:pt x="1021576" y="71936"/>
                      </a:cubicBezTo>
                      <a:close/>
                      <a:moveTo>
                        <a:pt x="1113849" y="40265"/>
                      </a:moveTo>
                      <a:cubicBezTo>
                        <a:pt x="1128732" y="39074"/>
                        <a:pt x="1143972" y="42885"/>
                        <a:pt x="1159689" y="51933"/>
                      </a:cubicBezTo>
                      <a:cubicBezTo>
                        <a:pt x="1175881" y="68126"/>
                        <a:pt x="1166356" y="76698"/>
                        <a:pt x="1151116" y="84318"/>
                      </a:cubicBezTo>
                      <a:cubicBezTo>
                        <a:pt x="1137781" y="90986"/>
                        <a:pt x="1123494" y="86223"/>
                        <a:pt x="1111111" y="92891"/>
                      </a:cubicBezTo>
                      <a:cubicBezTo>
                        <a:pt x="1083489" y="98606"/>
                        <a:pt x="1067296" y="90033"/>
                        <a:pt x="1070153" y="58601"/>
                      </a:cubicBezTo>
                      <a:cubicBezTo>
                        <a:pt x="1084441" y="47647"/>
                        <a:pt x="1098967" y="41456"/>
                        <a:pt x="1113849" y="40265"/>
                      </a:cubicBezTo>
                      <a:close/>
                      <a:moveTo>
                        <a:pt x="1400760" y="96"/>
                      </a:moveTo>
                      <a:cubicBezTo>
                        <a:pt x="1426031" y="498"/>
                        <a:pt x="1451392" y="2164"/>
                        <a:pt x="1476871" y="5260"/>
                      </a:cubicBezTo>
                      <a:cubicBezTo>
                        <a:pt x="1521639" y="13833"/>
                        <a:pt x="1566406" y="14785"/>
                        <a:pt x="1611174" y="9070"/>
                      </a:cubicBezTo>
                      <a:cubicBezTo>
                        <a:pt x="1614984" y="7165"/>
                        <a:pt x="1619746" y="9070"/>
                        <a:pt x="1619746" y="17643"/>
                      </a:cubicBezTo>
                      <a:cubicBezTo>
                        <a:pt x="1631176" y="13833"/>
                        <a:pt x="1639748" y="20500"/>
                        <a:pt x="1646416" y="28120"/>
                      </a:cubicBezTo>
                      <a:cubicBezTo>
                        <a:pt x="1652131" y="36693"/>
                        <a:pt x="1659751" y="35740"/>
                        <a:pt x="1667371" y="31930"/>
                      </a:cubicBezTo>
                      <a:cubicBezTo>
                        <a:pt x="1693088" y="18119"/>
                        <a:pt x="1717377" y="11690"/>
                        <a:pt x="1742261" y="11690"/>
                      </a:cubicBezTo>
                      <a:cubicBezTo>
                        <a:pt x="1767145" y="11690"/>
                        <a:pt x="1792624" y="18119"/>
                        <a:pt x="1820723" y="30025"/>
                      </a:cubicBezTo>
                      <a:cubicBezTo>
                        <a:pt x="1845488" y="40503"/>
                        <a:pt x="1874063" y="40503"/>
                        <a:pt x="1901686" y="45265"/>
                      </a:cubicBezTo>
                      <a:cubicBezTo>
                        <a:pt x="1905496" y="54790"/>
                        <a:pt x="1888351" y="56695"/>
                        <a:pt x="1894066" y="69078"/>
                      </a:cubicBezTo>
                      <a:cubicBezTo>
                        <a:pt x="1913116" y="57648"/>
                        <a:pt x="1934071" y="52885"/>
                        <a:pt x="1955978" y="55743"/>
                      </a:cubicBezTo>
                      <a:cubicBezTo>
                        <a:pt x="1961693" y="62410"/>
                        <a:pt x="1959788" y="69078"/>
                        <a:pt x="1954073" y="71935"/>
                      </a:cubicBezTo>
                      <a:cubicBezTo>
                        <a:pt x="1939786" y="78603"/>
                        <a:pt x="1939786" y="91938"/>
                        <a:pt x="1935976" y="103368"/>
                      </a:cubicBezTo>
                      <a:cubicBezTo>
                        <a:pt x="1904543" y="124323"/>
                        <a:pt x="1914068" y="142420"/>
                        <a:pt x="1949311" y="161470"/>
                      </a:cubicBezTo>
                      <a:cubicBezTo>
                        <a:pt x="1923593" y="162423"/>
                        <a:pt x="1905496" y="153850"/>
                        <a:pt x="1894066" y="171948"/>
                      </a:cubicBezTo>
                      <a:cubicBezTo>
                        <a:pt x="1899781" y="177663"/>
                        <a:pt x="1909306" y="175758"/>
                        <a:pt x="1913116" y="183378"/>
                      </a:cubicBezTo>
                      <a:cubicBezTo>
                        <a:pt x="1917878" y="187188"/>
                        <a:pt x="1922641" y="195760"/>
                        <a:pt x="1907401" y="196713"/>
                      </a:cubicBezTo>
                      <a:cubicBezTo>
                        <a:pt x="1907401" y="221478"/>
                        <a:pt x="1903591" y="242433"/>
                        <a:pt x="1873111" y="245290"/>
                      </a:cubicBezTo>
                      <a:cubicBezTo>
                        <a:pt x="1842631" y="244338"/>
                        <a:pt x="1879778" y="263388"/>
                        <a:pt x="1866443" y="267198"/>
                      </a:cubicBezTo>
                      <a:cubicBezTo>
                        <a:pt x="1860728" y="271008"/>
                        <a:pt x="1855013" y="271960"/>
                        <a:pt x="1851203" y="270055"/>
                      </a:cubicBezTo>
                      <a:cubicBezTo>
                        <a:pt x="1860728" y="280533"/>
                        <a:pt x="1876921" y="291963"/>
                        <a:pt x="1866443" y="313870"/>
                      </a:cubicBezTo>
                      <a:cubicBezTo>
                        <a:pt x="1859776" y="319585"/>
                        <a:pt x="1852156" y="321490"/>
                        <a:pt x="1843583" y="319585"/>
                      </a:cubicBezTo>
                      <a:cubicBezTo>
                        <a:pt x="1833106" y="315775"/>
                        <a:pt x="1827391" y="307203"/>
                        <a:pt x="1819771" y="300535"/>
                      </a:cubicBezTo>
                      <a:cubicBezTo>
                        <a:pt x="1811198" y="310060"/>
                        <a:pt x="1800721" y="314823"/>
                        <a:pt x="1788338" y="313870"/>
                      </a:cubicBezTo>
                      <a:cubicBezTo>
                        <a:pt x="1791196" y="322443"/>
                        <a:pt x="1796911" y="313870"/>
                        <a:pt x="1800721" y="315775"/>
                      </a:cubicBezTo>
                      <a:cubicBezTo>
                        <a:pt x="1808341" y="314823"/>
                        <a:pt x="1815961" y="312918"/>
                        <a:pt x="1823581" y="314823"/>
                      </a:cubicBezTo>
                      <a:cubicBezTo>
                        <a:pt x="1826438" y="315775"/>
                        <a:pt x="1830248" y="316728"/>
                        <a:pt x="1833106" y="317680"/>
                      </a:cubicBezTo>
                      <a:cubicBezTo>
                        <a:pt x="1838821" y="322443"/>
                        <a:pt x="1842631" y="327205"/>
                        <a:pt x="1838821" y="334825"/>
                      </a:cubicBezTo>
                      <a:cubicBezTo>
                        <a:pt x="1800721" y="354828"/>
                        <a:pt x="1760716" y="371020"/>
                        <a:pt x="1715948" y="370068"/>
                      </a:cubicBezTo>
                      <a:cubicBezTo>
                        <a:pt x="1707376" y="370068"/>
                        <a:pt x="1695946" y="372925"/>
                        <a:pt x="1691183" y="379593"/>
                      </a:cubicBezTo>
                      <a:cubicBezTo>
                        <a:pt x="1662608" y="411025"/>
                        <a:pt x="1627366" y="425313"/>
                        <a:pt x="1586408" y="430075"/>
                      </a:cubicBezTo>
                      <a:cubicBezTo>
                        <a:pt x="1564501" y="432933"/>
                        <a:pt x="1554976" y="450078"/>
                        <a:pt x="1542593" y="468175"/>
                      </a:cubicBezTo>
                      <a:cubicBezTo>
                        <a:pt x="1522591" y="497703"/>
                        <a:pt x="1501636" y="527230"/>
                        <a:pt x="1480681" y="555805"/>
                      </a:cubicBezTo>
                      <a:cubicBezTo>
                        <a:pt x="1475918" y="562473"/>
                        <a:pt x="1469251" y="562473"/>
                        <a:pt x="1462583" y="562473"/>
                      </a:cubicBezTo>
                      <a:cubicBezTo>
                        <a:pt x="1419721" y="558663"/>
                        <a:pt x="1380668" y="507228"/>
                        <a:pt x="1385431" y="462460"/>
                      </a:cubicBezTo>
                      <a:cubicBezTo>
                        <a:pt x="1388288" y="441505"/>
                        <a:pt x="1374001" y="421503"/>
                        <a:pt x="1379716" y="398643"/>
                      </a:cubicBezTo>
                      <a:cubicBezTo>
                        <a:pt x="1387336" y="363400"/>
                        <a:pt x="1418768" y="354828"/>
                        <a:pt x="1441628" y="335778"/>
                      </a:cubicBezTo>
                      <a:cubicBezTo>
                        <a:pt x="1443533" y="331015"/>
                        <a:pt x="1445438" y="325300"/>
                        <a:pt x="1449248" y="321490"/>
                      </a:cubicBezTo>
                      <a:cubicBezTo>
                        <a:pt x="1454011" y="314823"/>
                        <a:pt x="1454963" y="306250"/>
                        <a:pt x="1461631" y="300535"/>
                      </a:cubicBezTo>
                      <a:cubicBezTo>
                        <a:pt x="1451153" y="280533"/>
                        <a:pt x="1439723" y="265293"/>
                        <a:pt x="1412101" y="280533"/>
                      </a:cubicBezTo>
                      <a:cubicBezTo>
                        <a:pt x="1425436" y="259578"/>
                        <a:pt x="1438771" y="241480"/>
                        <a:pt x="1434961" y="215763"/>
                      </a:cubicBezTo>
                      <a:cubicBezTo>
                        <a:pt x="1430198" y="178615"/>
                        <a:pt x="1409243" y="158613"/>
                        <a:pt x="1371143" y="160518"/>
                      </a:cubicBezTo>
                      <a:cubicBezTo>
                        <a:pt x="1357808" y="161470"/>
                        <a:pt x="1343521" y="159565"/>
                        <a:pt x="1331138" y="162423"/>
                      </a:cubicBezTo>
                      <a:cubicBezTo>
                        <a:pt x="1317803" y="165280"/>
                        <a:pt x="1310183" y="161470"/>
                        <a:pt x="1303516" y="150040"/>
                      </a:cubicBezTo>
                      <a:cubicBezTo>
                        <a:pt x="1296848" y="136705"/>
                        <a:pt x="1300658" y="131943"/>
                        <a:pt x="1313993" y="130038"/>
                      </a:cubicBezTo>
                      <a:cubicBezTo>
                        <a:pt x="1321613" y="129085"/>
                        <a:pt x="1316851" y="124323"/>
                        <a:pt x="1313041" y="121465"/>
                      </a:cubicBezTo>
                      <a:cubicBezTo>
                        <a:pt x="1283513" y="99558"/>
                        <a:pt x="1311136" y="99558"/>
                        <a:pt x="1323518" y="96700"/>
                      </a:cubicBezTo>
                      <a:cubicBezTo>
                        <a:pt x="1344473" y="92890"/>
                        <a:pt x="1365428" y="88128"/>
                        <a:pt x="1387336" y="88128"/>
                      </a:cubicBezTo>
                      <a:cubicBezTo>
                        <a:pt x="1399718" y="88128"/>
                        <a:pt x="1414006" y="81460"/>
                        <a:pt x="1394003" y="68125"/>
                      </a:cubicBezTo>
                      <a:cubicBezTo>
                        <a:pt x="1402576" y="42408"/>
                        <a:pt x="1427341" y="49075"/>
                        <a:pt x="1445438" y="41455"/>
                      </a:cubicBezTo>
                      <a:lnTo>
                        <a:pt x="1471104" y="35589"/>
                      </a:lnTo>
                      <a:lnTo>
                        <a:pt x="1469608" y="35026"/>
                      </a:lnTo>
                      <a:cubicBezTo>
                        <a:pt x="1465441" y="34550"/>
                        <a:pt x="1461155" y="34788"/>
                        <a:pt x="1456869" y="34788"/>
                      </a:cubicBezTo>
                      <a:cubicBezTo>
                        <a:pt x="1424484" y="38598"/>
                        <a:pt x="1396861" y="56695"/>
                        <a:pt x="1365429" y="60505"/>
                      </a:cubicBezTo>
                      <a:cubicBezTo>
                        <a:pt x="1307326" y="66220"/>
                        <a:pt x="1264464" y="112893"/>
                        <a:pt x="1208266" y="122418"/>
                      </a:cubicBezTo>
                      <a:cubicBezTo>
                        <a:pt x="1196836" y="130038"/>
                        <a:pt x="1186359" y="129085"/>
                        <a:pt x="1175881" y="122418"/>
                      </a:cubicBezTo>
                      <a:cubicBezTo>
                        <a:pt x="1178739" y="129085"/>
                        <a:pt x="1197789" y="127180"/>
                        <a:pt x="1187311" y="142420"/>
                      </a:cubicBezTo>
                      <a:cubicBezTo>
                        <a:pt x="1185406" y="144325"/>
                        <a:pt x="1182549" y="146230"/>
                        <a:pt x="1180644" y="149088"/>
                      </a:cubicBezTo>
                      <a:cubicBezTo>
                        <a:pt x="1173262" y="152183"/>
                        <a:pt x="1165939" y="153434"/>
                        <a:pt x="1158647" y="153642"/>
                      </a:cubicBezTo>
                      <a:lnTo>
                        <a:pt x="1143520" y="152466"/>
                      </a:lnTo>
                      <a:lnTo>
                        <a:pt x="1148259" y="153731"/>
                      </a:lnTo>
                      <a:cubicBezTo>
                        <a:pt x="1153498" y="157422"/>
                        <a:pt x="1155879" y="163851"/>
                        <a:pt x="1152069" y="175758"/>
                      </a:cubicBezTo>
                      <a:cubicBezTo>
                        <a:pt x="1112064" y="198618"/>
                        <a:pt x="1069201" y="175758"/>
                        <a:pt x="1029196" y="182425"/>
                      </a:cubicBezTo>
                      <a:cubicBezTo>
                        <a:pt x="1020624" y="171948"/>
                        <a:pt x="980619" y="182425"/>
                        <a:pt x="1006336" y="148135"/>
                      </a:cubicBezTo>
                      <a:cubicBezTo>
                        <a:pt x="1011099" y="141468"/>
                        <a:pt x="1003479" y="136705"/>
                        <a:pt x="995859" y="134800"/>
                      </a:cubicBezTo>
                      <a:cubicBezTo>
                        <a:pt x="984429" y="131943"/>
                        <a:pt x="981571" y="125275"/>
                        <a:pt x="987286" y="114798"/>
                      </a:cubicBezTo>
                      <a:cubicBezTo>
                        <a:pt x="1010146" y="115750"/>
                        <a:pt x="1027291" y="130990"/>
                        <a:pt x="1049199" y="134800"/>
                      </a:cubicBezTo>
                      <a:cubicBezTo>
                        <a:pt x="1053009" y="140515"/>
                        <a:pt x="1055866" y="147183"/>
                        <a:pt x="1064439" y="149088"/>
                      </a:cubicBezTo>
                      <a:cubicBezTo>
                        <a:pt x="1074916" y="150993"/>
                        <a:pt x="1085394" y="150278"/>
                        <a:pt x="1095871" y="149326"/>
                      </a:cubicBezTo>
                      <a:lnTo>
                        <a:pt x="1106484" y="148924"/>
                      </a:lnTo>
                      <a:lnTo>
                        <a:pt x="1093014" y="149088"/>
                      </a:lnTo>
                      <a:cubicBezTo>
                        <a:pt x="1081584" y="144325"/>
                        <a:pt x="1067296" y="146230"/>
                        <a:pt x="1062534" y="131943"/>
                      </a:cubicBezTo>
                      <a:cubicBezTo>
                        <a:pt x="1083489" y="115750"/>
                        <a:pt x="1102539" y="93843"/>
                        <a:pt x="1133971" y="110988"/>
                      </a:cubicBezTo>
                      <a:cubicBezTo>
                        <a:pt x="1150164" y="112893"/>
                        <a:pt x="1147306" y="91938"/>
                        <a:pt x="1158736" y="88128"/>
                      </a:cubicBezTo>
                      <a:cubicBezTo>
                        <a:pt x="1164451" y="84318"/>
                        <a:pt x="1172071" y="81460"/>
                        <a:pt x="1173024" y="73840"/>
                      </a:cubicBezTo>
                      <a:cubicBezTo>
                        <a:pt x="1176834" y="44313"/>
                        <a:pt x="1193979" y="46218"/>
                        <a:pt x="1214934" y="54790"/>
                      </a:cubicBezTo>
                      <a:cubicBezTo>
                        <a:pt x="1234936" y="51933"/>
                        <a:pt x="1254939" y="44313"/>
                        <a:pt x="1275894" y="44313"/>
                      </a:cubicBezTo>
                      <a:cubicBezTo>
                        <a:pt x="1253986" y="44313"/>
                        <a:pt x="1233031" y="51933"/>
                        <a:pt x="1211124" y="51933"/>
                      </a:cubicBezTo>
                      <a:cubicBezTo>
                        <a:pt x="1199694" y="46218"/>
                        <a:pt x="1184454" y="50028"/>
                        <a:pt x="1174929" y="39550"/>
                      </a:cubicBezTo>
                      <a:cubicBezTo>
                        <a:pt x="1174929" y="34788"/>
                        <a:pt x="1174929" y="30978"/>
                        <a:pt x="1174929" y="26215"/>
                      </a:cubicBezTo>
                      <a:cubicBezTo>
                        <a:pt x="1249938" y="9070"/>
                        <a:pt x="1324947" y="-1110"/>
                        <a:pt x="1400760" y="96"/>
                      </a:cubicBezTo>
                      <a:close/>
                    </a:path>
                  </a:pathLst>
                </a:custGeom>
                <a:solidFill>
                  <a:schemeClr val="accent1">
                    <a:lumMod val="40000"/>
                    <a:lumOff val="60000"/>
                  </a:schemeClr>
                </a:solidFill>
                <a:ln w="9525" cap="flat">
                  <a:noFill/>
                  <a:prstDash val="solid"/>
                  <a:miter/>
                </a:ln>
              </p:spPr>
              <p:txBody>
                <a:bodyPr rtlCol="0" anchor="ctr"/>
                <a:lstStyle/>
                <a:p>
                  <a:endParaRPr lang="en-US" dirty="0"/>
                </a:p>
              </p:txBody>
            </p:sp>
          </p:grpSp>
          <p:grpSp>
            <p:nvGrpSpPr>
              <p:cNvPr id="22" name="Group 21">
                <a:extLst>
                  <a:ext uri="{FF2B5EF4-FFF2-40B4-BE49-F238E27FC236}">
                    <a16:creationId xmlns:a16="http://schemas.microsoft.com/office/drawing/2014/main" id="{E443D731-5844-4B81-8213-DC8654119A04}"/>
                  </a:ext>
                </a:extLst>
              </p:cNvPr>
              <p:cNvGrpSpPr/>
              <p:nvPr/>
            </p:nvGrpSpPr>
            <p:grpSpPr>
              <a:xfrm>
                <a:off x="4709778" y="2467644"/>
                <a:ext cx="2800698" cy="2799356"/>
                <a:chOff x="2666849" y="0"/>
                <a:chExt cx="6856254" cy="6852965"/>
              </a:xfrm>
            </p:grpSpPr>
            <p:sp>
              <p:nvSpPr>
                <p:cNvPr id="23" name="Freeform: Shape 22">
                  <a:extLst>
                    <a:ext uri="{FF2B5EF4-FFF2-40B4-BE49-F238E27FC236}">
                      <a16:creationId xmlns:a16="http://schemas.microsoft.com/office/drawing/2014/main" id="{DDFB91CA-C0AA-44C7-8738-6E1ACD213776}"/>
                    </a:ext>
                  </a:extLst>
                </p:cNvPr>
                <p:cNvSpPr/>
                <p:nvPr/>
              </p:nvSpPr>
              <p:spPr>
                <a:xfrm>
                  <a:off x="5430278" y="5839841"/>
                  <a:ext cx="671369" cy="1003916"/>
                </a:xfrm>
                <a:custGeom>
                  <a:avLst/>
                  <a:gdLst>
                    <a:gd name="connsiteX0" fmla="*/ 0 w 671368"/>
                    <a:gd name="connsiteY0" fmla="*/ 505534 h 1003915"/>
                    <a:gd name="connsiteX1" fmla="*/ 16941 w 671368"/>
                    <a:gd name="connsiteY1" fmla="*/ 422084 h 1003915"/>
                    <a:gd name="connsiteX2" fmla="*/ 40157 w 671368"/>
                    <a:gd name="connsiteY2" fmla="*/ 439652 h 1003915"/>
                    <a:gd name="connsiteX3" fmla="*/ 174430 w 671368"/>
                    <a:gd name="connsiteY3" fmla="*/ 609691 h 1003915"/>
                    <a:gd name="connsiteX4" fmla="*/ 189489 w 671368"/>
                    <a:gd name="connsiteY4" fmla="*/ 622867 h 1003915"/>
                    <a:gd name="connsiteX5" fmla="*/ 200156 w 671368"/>
                    <a:gd name="connsiteY5" fmla="*/ 567024 h 1003915"/>
                    <a:gd name="connsiteX6" fmla="*/ 229018 w 671368"/>
                    <a:gd name="connsiteY6" fmla="*/ 184281 h 1003915"/>
                    <a:gd name="connsiteX7" fmla="*/ 239058 w 671368"/>
                    <a:gd name="connsiteY7" fmla="*/ 21772 h 1003915"/>
                    <a:gd name="connsiteX8" fmla="*/ 245959 w 671368"/>
                    <a:gd name="connsiteY8" fmla="*/ 1694 h 1003915"/>
                    <a:gd name="connsiteX9" fmla="*/ 322508 w 671368"/>
                    <a:gd name="connsiteY9" fmla="*/ 12361 h 1003915"/>
                    <a:gd name="connsiteX10" fmla="*/ 328782 w 671368"/>
                    <a:gd name="connsiteY10" fmla="*/ 34949 h 1003915"/>
                    <a:gd name="connsiteX11" fmla="*/ 343841 w 671368"/>
                    <a:gd name="connsiteY11" fmla="*/ 303496 h 1003915"/>
                    <a:gd name="connsiteX12" fmla="*/ 341331 w 671368"/>
                    <a:gd name="connsiteY12" fmla="*/ 329222 h 1003915"/>
                    <a:gd name="connsiteX13" fmla="*/ 343214 w 671368"/>
                    <a:gd name="connsiteY13" fmla="*/ 333614 h 1003915"/>
                    <a:gd name="connsiteX14" fmla="*/ 342586 w 671368"/>
                    <a:gd name="connsiteY14" fmla="*/ 332359 h 1003915"/>
                    <a:gd name="connsiteX15" fmla="*/ 357645 w 671368"/>
                    <a:gd name="connsiteY15" fmla="*/ 262712 h 1003915"/>
                    <a:gd name="connsiteX16" fmla="*/ 419135 w 671368"/>
                    <a:gd name="connsiteY16" fmla="*/ 55654 h 1003915"/>
                    <a:gd name="connsiteX17" fmla="*/ 432939 w 671368"/>
                    <a:gd name="connsiteY17" fmla="*/ 27419 h 1003915"/>
                    <a:gd name="connsiteX18" fmla="*/ 506350 w 671368"/>
                    <a:gd name="connsiteY18" fmla="*/ 31811 h 1003915"/>
                    <a:gd name="connsiteX19" fmla="*/ 511370 w 671368"/>
                    <a:gd name="connsiteY19" fmla="*/ 71968 h 1003915"/>
                    <a:gd name="connsiteX20" fmla="*/ 437331 w 671368"/>
                    <a:gd name="connsiteY20" fmla="*/ 413927 h 1003915"/>
                    <a:gd name="connsiteX21" fmla="*/ 420390 w 671368"/>
                    <a:gd name="connsiteY21" fmla="*/ 567652 h 1003915"/>
                    <a:gd name="connsiteX22" fmla="*/ 414743 w 671368"/>
                    <a:gd name="connsiteY22" fmla="*/ 654867 h 1003915"/>
                    <a:gd name="connsiteX23" fmla="*/ 449252 w 671368"/>
                    <a:gd name="connsiteY23" fmla="*/ 636043 h 1003915"/>
                    <a:gd name="connsiteX24" fmla="*/ 634349 w 671368"/>
                    <a:gd name="connsiteY24" fmla="*/ 508671 h 1003915"/>
                    <a:gd name="connsiteX25" fmla="*/ 668232 w 671368"/>
                    <a:gd name="connsiteY25" fmla="*/ 499887 h 1003915"/>
                    <a:gd name="connsiteX26" fmla="*/ 664467 w 671368"/>
                    <a:gd name="connsiteY26" fmla="*/ 581456 h 1003915"/>
                    <a:gd name="connsiteX27" fmla="*/ 410978 w 671368"/>
                    <a:gd name="connsiteY27" fmla="*/ 760278 h 1003915"/>
                    <a:gd name="connsiteX28" fmla="*/ 365174 w 671368"/>
                    <a:gd name="connsiteY28" fmla="*/ 766553 h 1003915"/>
                    <a:gd name="connsiteX29" fmla="*/ 327528 w 671368"/>
                    <a:gd name="connsiteY29" fmla="*/ 772827 h 1003915"/>
                    <a:gd name="connsiteX30" fmla="*/ 345724 w 671368"/>
                    <a:gd name="connsiteY30" fmla="*/ 819886 h 1003915"/>
                    <a:gd name="connsiteX31" fmla="*/ 400939 w 671368"/>
                    <a:gd name="connsiteY31" fmla="*/ 932199 h 1003915"/>
                    <a:gd name="connsiteX32" fmla="*/ 339449 w 671368"/>
                    <a:gd name="connsiteY32" fmla="*/ 995571 h 1003915"/>
                    <a:gd name="connsiteX33" fmla="*/ 137411 w 671368"/>
                    <a:gd name="connsiteY33" fmla="*/ 949767 h 1003915"/>
                    <a:gd name="connsiteX34" fmla="*/ 175685 w 671368"/>
                    <a:gd name="connsiteY34" fmla="*/ 810474 h 1003915"/>
                    <a:gd name="connsiteX35" fmla="*/ 215842 w 671368"/>
                    <a:gd name="connsiteY35" fmla="*/ 797298 h 1003915"/>
                    <a:gd name="connsiteX36" fmla="*/ 235920 w 671368"/>
                    <a:gd name="connsiteY36" fmla="*/ 777846 h 1003915"/>
                    <a:gd name="connsiteX37" fmla="*/ 215215 w 671368"/>
                    <a:gd name="connsiteY37" fmla="*/ 749611 h 1003915"/>
                    <a:gd name="connsiteX38" fmla="*/ 156234 w 671368"/>
                    <a:gd name="connsiteY38" fmla="*/ 715730 h 1003915"/>
                    <a:gd name="connsiteX39" fmla="*/ 0 w 671368"/>
                    <a:gd name="connsiteY39" fmla="*/ 505534 h 1003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671368" h="1003915">
                      <a:moveTo>
                        <a:pt x="0" y="505534"/>
                      </a:moveTo>
                      <a:cubicBezTo>
                        <a:pt x="5647" y="477927"/>
                        <a:pt x="11294" y="449692"/>
                        <a:pt x="16941" y="422084"/>
                      </a:cubicBezTo>
                      <a:cubicBezTo>
                        <a:pt x="30745" y="419574"/>
                        <a:pt x="34510" y="432123"/>
                        <a:pt x="40157" y="439652"/>
                      </a:cubicBezTo>
                      <a:cubicBezTo>
                        <a:pt x="83451" y="497377"/>
                        <a:pt x="127999" y="554475"/>
                        <a:pt x="174430" y="609691"/>
                      </a:cubicBezTo>
                      <a:cubicBezTo>
                        <a:pt x="178195" y="614083"/>
                        <a:pt x="180705" y="620357"/>
                        <a:pt x="189489" y="622867"/>
                      </a:cubicBezTo>
                      <a:cubicBezTo>
                        <a:pt x="198273" y="605298"/>
                        <a:pt x="197018" y="585220"/>
                        <a:pt x="200156" y="567024"/>
                      </a:cubicBezTo>
                      <a:cubicBezTo>
                        <a:pt x="224626" y="440280"/>
                        <a:pt x="226509" y="312281"/>
                        <a:pt x="229018" y="184281"/>
                      </a:cubicBezTo>
                      <a:cubicBezTo>
                        <a:pt x="230273" y="130321"/>
                        <a:pt x="231528" y="75733"/>
                        <a:pt x="239058" y="21772"/>
                      </a:cubicBezTo>
                      <a:cubicBezTo>
                        <a:pt x="240312" y="14870"/>
                        <a:pt x="240312" y="7341"/>
                        <a:pt x="245959" y="1694"/>
                      </a:cubicBezTo>
                      <a:cubicBezTo>
                        <a:pt x="272312" y="-3325"/>
                        <a:pt x="297410" y="3576"/>
                        <a:pt x="322508" y="12361"/>
                      </a:cubicBezTo>
                      <a:cubicBezTo>
                        <a:pt x="328155" y="18635"/>
                        <a:pt x="328782" y="26792"/>
                        <a:pt x="328782" y="34949"/>
                      </a:cubicBezTo>
                      <a:cubicBezTo>
                        <a:pt x="329410" y="124674"/>
                        <a:pt x="337567" y="214399"/>
                        <a:pt x="343841" y="303496"/>
                      </a:cubicBezTo>
                      <a:cubicBezTo>
                        <a:pt x="344469" y="312908"/>
                        <a:pt x="341959" y="322320"/>
                        <a:pt x="341331" y="329222"/>
                      </a:cubicBezTo>
                      <a:cubicBezTo>
                        <a:pt x="340704" y="336123"/>
                        <a:pt x="346979" y="333614"/>
                        <a:pt x="343214" y="333614"/>
                      </a:cubicBezTo>
                      <a:cubicBezTo>
                        <a:pt x="342586" y="333614"/>
                        <a:pt x="342586" y="332986"/>
                        <a:pt x="342586" y="332359"/>
                      </a:cubicBezTo>
                      <a:cubicBezTo>
                        <a:pt x="341331" y="307888"/>
                        <a:pt x="350743" y="285300"/>
                        <a:pt x="357645" y="262712"/>
                      </a:cubicBezTo>
                      <a:cubicBezTo>
                        <a:pt x="379606" y="194320"/>
                        <a:pt x="400312" y="124674"/>
                        <a:pt x="419135" y="55654"/>
                      </a:cubicBezTo>
                      <a:cubicBezTo>
                        <a:pt x="421645" y="45615"/>
                        <a:pt x="424154" y="34949"/>
                        <a:pt x="432939" y="27419"/>
                      </a:cubicBezTo>
                      <a:cubicBezTo>
                        <a:pt x="458037" y="17380"/>
                        <a:pt x="482507" y="24910"/>
                        <a:pt x="506350" y="31811"/>
                      </a:cubicBezTo>
                      <a:cubicBezTo>
                        <a:pt x="519527" y="43733"/>
                        <a:pt x="513879" y="58164"/>
                        <a:pt x="511370" y="71968"/>
                      </a:cubicBezTo>
                      <a:cubicBezTo>
                        <a:pt x="490036" y="186791"/>
                        <a:pt x="464311" y="300359"/>
                        <a:pt x="437331" y="413927"/>
                      </a:cubicBezTo>
                      <a:cubicBezTo>
                        <a:pt x="425409" y="464750"/>
                        <a:pt x="424154" y="516201"/>
                        <a:pt x="420390" y="567652"/>
                      </a:cubicBezTo>
                      <a:cubicBezTo>
                        <a:pt x="417880" y="595886"/>
                        <a:pt x="411606" y="624122"/>
                        <a:pt x="414743" y="654867"/>
                      </a:cubicBezTo>
                      <a:cubicBezTo>
                        <a:pt x="428547" y="651102"/>
                        <a:pt x="438586" y="642945"/>
                        <a:pt x="449252" y="636043"/>
                      </a:cubicBezTo>
                      <a:cubicBezTo>
                        <a:pt x="511997" y="595259"/>
                        <a:pt x="572860" y="551966"/>
                        <a:pt x="634349" y="508671"/>
                      </a:cubicBezTo>
                      <a:cubicBezTo>
                        <a:pt x="643761" y="501770"/>
                        <a:pt x="653173" y="487338"/>
                        <a:pt x="668232" y="499887"/>
                      </a:cubicBezTo>
                      <a:cubicBezTo>
                        <a:pt x="673251" y="527495"/>
                        <a:pt x="678271" y="555103"/>
                        <a:pt x="664467" y="581456"/>
                      </a:cubicBezTo>
                      <a:cubicBezTo>
                        <a:pt x="582271" y="644200"/>
                        <a:pt x="498821" y="704435"/>
                        <a:pt x="410978" y="760278"/>
                      </a:cubicBezTo>
                      <a:cubicBezTo>
                        <a:pt x="395292" y="770317"/>
                        <a:pt x="381488" y="768434"/>
                        <a:pt x="365174" y="766553"/>
                      </a:cubicBezTo>
                      <a:cubicBezTo>
                        <a:pt x="352626" y="765297"/>
                        <a:pt x="334430" y="755258"/>
                        <a:pt x="327528" y="772827"/>
                      </a:cubicBezTo>
                      <a:cubicBezTo>
                        <a:pt x="320626" y="791023"/>
                        <a:pt x="321881" y="807337"/>
                        <a:pt x="345724" y="819886"/>
                      </a:cubicBezTo>
                      <a:cubicBezTo>
                        <a:pt x="393410" y="843728"/>
                        <a:pt x="414115" y="889532"/>
                        <a:pt x="400939" y="932199"/>
                      </a:cubicBezTo>
                      <a:cubicBezTo>
                        <a:pt x="391527" y="962943"/>
                        <a:pt x="368312" y="982395"/>
                        <a:pt x="339449" y="995571"/>
                      </a:cubicBezTo>
                      <a:cubicBezTo>
                        <a:pt x="272940" y="1025688"/>
                        <a:pt x="176313" y="1003727"/>
                        <a:pt x="137411" y="949767"/>
                      </a:cubicBezTo>
                      <a:cubicBezTo>
                        <a:pt x="99764" y="897689"/>
                        <a:pt x="114823" y="841219"/>
                        <a:pt x="175685" y="810474"/>
                      </a:cubicBezTo>
                      <a:cubicBezTo>
                        <a:pt x="188234" y="804199"/>
                        <a:pt x="202038" y="799807"/>
                        <a:pt x="215842" y="797298"/>
                      </a:cubicBezTo>
                      <a:cubicBezTo>
                        <a:pt x="228391" y="794788"/>
                        <a:pt x="233411" y="791023"/>
                        <a:pt x="235920" y="777846"/>
                      </a:cubicBezTo>
                      <a:cubicBezTo>
                        <a:pt x="240312" y="757768"/>
                        <a:pt x="233411" y="748356"/>
                        <a:pt x="215215" y="749611"/>
                      </a:cubicBezTo>
                      <a:cubicBezTo>
                        <a:pt x="186979" y="751494"/>
                        <a:pt x="171921" y="735808"/>
                        <a:pt x="156234" y="715730"/>
                      </a:cubicBezTo>
                      <a:cubicBezTo>
                        <a:pt x="103529" y="646710"/>
                        <a:pt x="47059" y="579573"/>
                        <a:pt x="0" y="505534"/>
                      </a:cubicBezTo>
                      <a:close/>
                    </a:path>
                  </a:pathLst>
                </a:custGeom>
                <a:solidFill>
                  <a:schemeClr val="accent3"/>
                </a:solidFill>
                <a:ln w="6274"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7D790E9C-F0B8-4415-B86B-4F9BEF321114}"/>
                    </a:ext>
                  </a:extLst>
                </p:cNvPr>
                <p:cNvSpPr/>
                <p:nvPr/>
              </p:nvSpPr>
              <p:spPr>
                <a:xfrm>
                  <a:off x="6095373" y="5842775"/>
                  <a:ext cx="658820" cy="1010190"/>
                </a:xfrm>
                <a:custGeom>
                  <a:avLst/>
                  <a:gdLst>
                    <a:gd name="connsiteX0" fmla="*/ 0 w 658819"/>
                    <a:gd name="connsiteY0" fmla="*/ 578521 h 1010190"/>
                    <a:gd name="connsiteX1" fmla="*/ 0 w 658819"/>
                    <a:gd name="connsiteY1" fmla="*/ 493816 h 1010190"/>
                    <a:gd name="connsiteX2" fmla="*/ 26980 w 658819"/>
                    <a:gd name="connsiteY2" fmla="*/ 506992 h 1010190"/>
                    <a:gd name="connsiteX3" fmla="*/ 187607 w 658819"/>
                    <a:gd name="connsiteY3" fmla="*/ 636246 h 1010190"/>
                    <a:gd name="connsiteX4" fmla="*/ 213959 w 658819"/>
                    <a:gd name="connsiteY4" fmla="*/ 650678 h 1010190"/>
                    <a:gd name="connsiteX5" fmla="*/ 203920 w 658819"/>
                    <a:gd name="connsiteY5" fmla="*/ 493816 h 1010190"/>
                    <a:gd name="connsiteX6" fmla="*/ 129254 w 658819"/>
                    <a:gd name="connsiteY6" fmla="*/ 64642 h 1010190"/>
                    <a:gd name="connsiteX7" fmla="*/ 130509 w 658819"/>
                    <a:gd name="connsiteY7" fmla="*/ 28877 h 1010190"/>
                    <a:gd name="connsiteX8" fmla="*/ 208312 w 658819"/>
                    <a:gd name="connsiteY8" fmla="*/ 24485 h 1010190"/>
                    <a:gd name="connsiteX9" fmla="*/ 226508 w 658819"/>
                    <a:gd name="connsiteY9" fmla="*/ 79701 h 1010190"/>
                    <a:gd name="connsiteX10" fmla="*/ 285489 w 658819"/>
                    <a:gd name="connsiteY10" fmla="*/ 284876 h 1010190"/>
                    <a:gd name="connsiteX11" fmla="*/ 294273 w 658819"/>
                    <a:gd name="connsiteY11" fmla="*/ 333817 h 1010190"/>
                    <a:gd name="connsiteX12" fmla="*/ 308077 w 658819"/>
                    <a:gd name="connsiteY12" fmla="*/ 98524 h 1010190"/>
                    <a:gd name="connsiteX13" fmla="*/ 318743 w 658819"/>
                    <a:gd name="connsiteY13" fmla="*/ 14446 h 1010190"/>
                    <a:gd name="connsiteX14" fmla="*/ 395292 w 658819"/>
                    <a:gd name="connsiteY14" fmla="*/ 2524 h 1010190"/>
                    <a:gd name="connsiteX15" fmla="*/ 407841 w 658819"/>
                    <a:gd name="connsiteY15" fmla="*/ 109818 h 1010190"/>
                    <a:gd name="connsiteX16" fmla="*/ 409095 w 658819"/>
                    <a:gd name="connsiteY16" fmla="*/ 404091 h 1010190"/>
                    <a:gd name="connsiteX17" fmla="*/ 437331 w 658819"/>
                    <a:gd name="connsiteY17" fmla="*/ 634364 h 1010190"/>
                    <a:gd name="connsiteX18" fmla="*/ 480625 w 658819"/>
                    <a:gd name="connsiteY18" fmla="*/ 591070 h 1010190"/>
                    <a:gd name="connsiteX19" fmla="*/ 625565 w 658819"/>
                    <a:gd name="connsiteY19" fmla="*/ 429816 h 1010190"/>
                    <a:gd name="connsiteX20" fmla="*/ 648780 w 658819"/>
                    <a:gd name="connsiteY20" fmla="*/ 417267 h 1010190"/>
                    <a:gd name="connsiteX21" fmla="*/ 664467 w 658819"/>
                    <a:gd name="connsiteY21" fmla="*/ 500090 h 1010190"/>
                    <a:gd name="connsiteX22" fmla="*/ 456782 w 658819"/>
                    <a:gd name="connsiteY22" fmla="*/ 732873 h 1010190"/>
                    <a:gd name="connsiteX23" fmla="*/ 407213 w 658819"/>
                    <a:gd name="connsiteY23" fmla="*/ 748559 h 1010190"/>
                    <a:gd name="connsiteX24" fmla="*/ 379606 w 658819"/>
                    <a:gd name="connsiteY24" fmla="*/ 766128 h 1010190"/>
                    <a:gd name="connsiteX25" fmla="*/ 400939 w 658819"/>
                    <a:gd name="connsiteY25" fmla="*/ 801893 h 1010190"/>
                    <a:gd name="connsiteX26" fmla="*/ 446115 w 658819"/>
                    <a:gd name="connsiteY26" fmla="*/ 823853 h 1010190"/>
                    <a:gd name="connsiteX27" fmla="*/ 441095 w 658819"/>
                    <a:gd name="connsiteY27" fmla="*/ 975695 h 1010190"/>
                    <a:gd name="connsiteX28" fmla="*/ 259763 w 658819"/>
                    <a:gd name="connsiteY28" fmla="*/ 993264 h 1010190"/>
                    <a:gd name="connsiteX29" fmla="*/ 200783 w 658819"/>
                    <a:gd name="connsiteY29" fmla="*/ 916716 h 1010190"/>
                    <a:gd name="connsiteX30" fmla="*/ 254743 w 658819"/>
                    <a:gd name="connsiteY30" fmla="*/ 821971 h 1010190"/>
                    <a:gd name="connsiteX31" fmla="*/ 283606 w 658819"/>
                    <a:gd name="connsiteY31" fmla="*/ 807540 h 1010190"/>
                    <a:gd name="connsiteX32" fmla="*/ 292390 w 658819"/>
                    <a:gd name="connsiteY32" fmla="*/ 783069 h 1010190"/>
                    <a:gd name="connsiteX33" fmla="*/ 274194 w 658819"/>
                    <a:gd name="connsiteY33" fmla="*/ 764873 h 1010190"/>
                    <a:gd name="connsiteX34" fmla="*/ 158744 w 658819"/>
                    <a:gd name="connsiteY34" fmla="*/ 710913 h 1010190"/>
                    <a:gd name="connsiteX35" fmla="*/ 0 w 658819"/>
                    <a:gd name="connsiteY35" fmla="*/ 578521 h 1010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58819" h="1010190">
                      <a:moveTo>
                        <a:pt x="0" y="578521"/>
                      </a:moveTo>
                      <a:cubicBezTo>
                        <a:pt x="0" y="550286"/>
                        <a:pt x="0" y="522051"/>
                        <a:pt x="0" y="493816"/>
                      </a:cubicBezTo>
                      <a:cubicBezTo>
                        <a:pt x="13176" y="490051"/>
                        <a:pt x="18823" y="500718"/>
                        <a:pt x="26980" y="506992"/>
                      </a:cubicBezTo>
                      <a:cubicBezTo>
                        <a:pt x="80940" y="549659"/>
                        <a:pt x="132391" y="594835"/>
                        <a:pt x="187607" y="636246"/>
                      </a:cubicBezTo>
                      <a:cubicBezTo>
                        <a:pt x="195136" y="641893"/>
                        <a:pt x="201410" y="650051"/>
                        <a:pt x="213959" y="650678"/>
                      </a:cubicBezTo>
                      <a:cubicBezTo>
                        <a:pt x="213332" y="597972"/>
                        <a:pt x="209567" y="545894"/>
                        <a:pt x="203920" y="493816"/>
                      </a:cubicBezTo>
                      <a:cubicBezTo>
                        <a:pt x="188862" y="348875"/>
                        <a:pt x="148077" y="208327"/>
                        <a:pt x="129254" y="64642"/>
                      </a:cubicBezTo>
                      <a:cubicBezTo>
                        <a:pt x="127999" y="52720"/>
                        <a:pt x="120470" y="40799"/>
                        <a:pt x="130509" y="28877"/>
                      </a:cubicBezTo>
                      <a:cubicBezTo>
                        <a:pt x="156234" y="23858"/>
                        <a:pt x="181960" y="18211"/>
                        <a:pt x="208312" y="24485"/>
                      </a:cubicBezTo>
                      <a:cubicBezTo>
                        <a:pt x="220234" y="40799"/>
                        <a:pt x="222116" y="60877"/>
                        <a:pt x="226508" y="79701"/>
                      </a:cubicBezTo>
                      <a:cubicBezTo>
                        <a:pt x="244077" y="148720"/>
                        <a:pt x="264783" y="217111"/>
                        <a:pt x="285489" y="284876"/>
                      </a:cubicBezTo>
                      <a:cubicBezTo>
                        <a:pt x="290508" y="301190"/>
                        <a:pt x="294900" y="316876"/>
                        <a:pt x="294273" y="333817"/>
                      </a:cubicBezTo>
                      <a:cubicBezTo>
                        <a:pt x="294900" y="255386"/>
                        <a:pt x="307449" y="177582"/>
                        <a:pt x="308077" y="98524"/>
                      </a:cubicBezTo>
                      <a:cubicBezTo>
                        <a:pt x="308077" y="70289"/>
                        <a:pt x="309959" y="42054"/>
                        <a:pt x="318743" y="14446"/>
                      </a:cubicBezTo>
                      <a:cubicBezTo>
                        <a:pt x="342586" y="642"/>
                        <a:pt x="368311" y="-3122"/>
                        <a:pt x="395292" y="2524"/>
                      </a:cubicBezTo>
                      <a:cubicBezTo>
                        <a:pt x="408468" y="37034"/>
                        <a:pt x="406586" y="74054"/>
                        <a:pt x="407841" y="109818"/>
                      </a:cubicBezTo>
                      <a:cubicBezTo>
                        <a:pt x="409723" y="207700"/>
                        <a:pt x="407213" y="306209"/>
                        <a:pt x="409095" y="404091"/>
                      </a:cubicBezTo>
                      <a:cubicBezTo>
                        <a:pt x="410350" y="480012"/>
                        <a:pt x="427292" y="554051"/>
                        <a:pt x="437331" y="634364"/>
                      </a:cubicBezTo>
                      <a:cubicBezTo>
                        <a:pt x="455527" y="618050"/>
                        <a:pt x="468703" y="605501"/>
                        <a:pt x="480625" y="591070"/>
                      </a:cubicBezTo>
                      <a:cubicBezTo>
                        <a:pt x="527683" y="536482"/>
                        <a:pt x="580389" y="486287"/>
                        <a:pt x="625565" y="429816"/>
                      </a:cubicBezTo>
                      <a:cubicBezTo>
                        <a:pt x="631212" y="422914"/>
                        <a:pt x="635604" y="411620"/>
                        <a:pt x="648780" y="417267"/>
                      </a:cubicBezTo>
                      <a:cubicBezTo>
                        <a:pt x="653800" y="444875"/>
                        <a:pt x="659447" y="472483"/>
                        <a:pt x="664467" y="500090"/>
                      </a:cubicBezTo>
                      <a:cubicBezTo>
                        <a:pt x="601722" y="583541"/>
                        <a:pt x="530193" y="658834"/>
                        <a:pt x="456782" y="732873"/>
                      </a:cubicBezTo>
                      <a:cubicBezTo>
                        <a:pt x="442978" y="746677"/>
                        <a:pt x="424782" y="746677"/>
                        <a:pt x="407213" y="748559"/>
                      </a:cubicBezTo>
                      <a:cubicBezTo>
                        <a:pt x="395292" y="749814"/>
                        <a:pt x="380860" y="748559"/>
                        <a:pt x="379606" y="766128"/>
                      </a:cubicBezTo>
                      <a:cubicBezTo>
                        <a:pt x="378351" y="783069"/>
                        <a:pt x="378351" y="798128"/>
                        <a:pt x="400939" y="801893"/>
                      </a:cubicBezTo>
                      <a:cubicBezTo>
                        <a:pt x="417880" y="804402"/>
                        <a:pt x="432939" y="813187"/>
                        <a:pt x="446115" y="823853"/>
                      </a:cubicBezTo>
                      <a:cubicBezTo>
                        <a:pt x="502585" y="867774"/>
                        <a:pt x="500075" y="934284"/>
                        <a:pt x="441095" y="975695"/>
                      </a:cubicBezTo>
                      <a:cubicBezTo>
                        <a:pt x="383998" y="1015225"/>
                        <a:pt x="323135" y="1023382"/>
                        <a:pt x="259763" y="993264"/>
                      </a:cubicBezTo>
                      <a:cubicBezTo>
                        <a:pt x="227763" y="978205"/>
                        <a:pt x="202665" y="953734"/>
                        <a:pt x="200783" y="916716"/>
                      </a:cubicBezTo>
                      <a:cubicBezTo>
                        <a:pt x="198273" y="875304"/>
                        <a:pt x="219607" y="843304"/>
                        <a:pt x="254743" y="821971"/>
                      </a:cubicBezTo>
                      <a:cubicBezTo>
                        <a:pt x="264155" y="816324"/>
                        <a:pt x="273567" y="811932"/>
                        <a:pt x="283606" y="807540"/>
                      </a:cubicBezTo>
                      <a:cubicBezTo>
                        <a:pt x="295528" y="802520"/>
                        <a:pt x="295528" y="793108"/>
                        <a:pt x="292390" y="783069"/>
                      </a:cubicBezTo>
                      <a:cubicBezTo>
                        <a:pt x="289880" y="774285"/>
                        <a:pt x="287998" y="761736"/>
                        <a:pt x="274194" y="764873"/>
                      </a:cubicBezTo>
                      <a:cubicBezTo>
                        <a:pt x="222116" y="776167"/>
                        <a:pt x="191999" y="737893"/>
                        <a:pt x="158744" y="710913"/>
                      </a:cubicBezTo>
                      <a:cubicBezTo>
                        <a:pt x="104783" y="669501"/>
                        <a:pt x="52705" y="623070"/>
                        <a:pt x="0" y="578521"/>
                      </a:cubicBezTo>
                      <a:close/>
                    </a:path>
                  </a:pathLst>
                </a:custGeom>
                <a:solidFill>
                  <a:schemeClr val="accent2"/>
                </a:solidFill>
                <a:ln w="6274"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5E75AD1A-4FC6-489D-9C39-A1E5262EE528}"/>
                    </a:ext>
                  </a:extLst>
                </p:cNvPr>
                <p:cNvSpPr/>
                <p:nvPr/>
              </p:nvSpPr>
              <p:spPr>
                <a:xfrm>
                  <a:off x="8512913" y="2759719"/>
                  <a:ext cx="1010190" cy="671369"/>
                </a:xfrm>
                <a:custGeom>
                  <a:avLst/>
                  <a:gdLst>
                    <a:gd name="connsiteX0" fmla="*/ 498835 w 1010190"/>
                    <a:gd name="connsiteY0" fmla="*/ 2931 h 671368"/>
                    <a:gd name="connsiteX1" fmla="*/ 604247 w 1010190"/>
                    <a:gd name="connsiteY1" fmla="*/ 88892 h 671368"/>
                    <a:gd name="connsiteX2" fmla="*/ 720952 w 1010190"/>
                    <a:gd name="connsiteY2" fmla="*/ 198695 h 671368"/>
                    <a:gd name="connsiteX3" fmla="*/ 747932 w 1010190"/>
                    <a:gd name="connsiteY3" fmla="*/ 259558 h 671368"/>
                    <a:gd name="connsiteX4" fmla="*/ 761736 w 1010190"/>
                    <a:gd name="connsiteY4" fmla="*/ 289047 h 671368"/>
                    <a:gd name="connsiteX5" fmla="*/ 801265 w 1010190"/>
                    <a:gd name="connsiteY5" fmla="*/ 265205 h 671368"/>
                    <a:gd name="connsiteX6" fmla="*/ 830128 w 1010190"/>
                    <a:gd name="connsiteY6" fmla="*/ 211871 h 671368"/>
                    <a:gd name="connsiteX7" fmla="*/ 978832 w 1010190"/>
                    <a:gd name="connsiteY7" fmla="*/ 230067 h 671368"/>
                    <a:gd name="connsiteX8" fmla="*/ 1010205 w 1010190"/>
                    <a:gd name="connsiteY8" fmla="*/ 302851 h 671368"/>
                    <a:gd name="connsiteX9" fmla="*/ 1010205 w 1010190"/>
                    <a:gd name="connsiteY9" fmla="*/ 356184 h 671368"/>
                    <a:gd name="connsiteX10" fmla="*/ 971303 w 1010190"/>
                    <a:gd name="connsiteY10" fmla="*/ 439007 h 671368"/>
                    <a:gd name="connsiteX11" fmla="*/ 820716 w 1010190"/>
                    <a:gd name="connsiteY11" fmla="*/ 410772 h 671368"/>
                    <a:gd name="connsiteX12" fmla="*/ 806284 w 1010190"/>
                    <a:gd name="connsiteY12" fmla="*/ 381910 h 671368"/>
                    <a:gd name="connsiteX13" fmla="*/ 781186 w 1010190"/>
                    <a:gd name="connsiteY13" fmla="*/ 374380 h 671368"/>
                    <a:gd name="connsiteX14" fmla="*/ 764246 w 1010190"/>
                    <a:gd name="connsiteY14" fmla="*/ 393204 h 671368"/>
                    <a:gd name="connsiteX15" fmla="*/ 715933 w 1010190"/>
                    <a:gd name="connsiteY15" fmla="*/ 502380 h 671368"/>
                    <a:gd name="connsiteX16" fmla="*/ 576639 w 1010190"/>
                    <a:gd name="connsiteY16" fmla="*/ 666771 h 671368"/>
                    <a:gd name="connsiteX17" fmla="*/ 495698 w 1010190"/>
                    <a:gd name="connsiteY17" fmla="*/ 671163 h 671368"/>
                    <a:gd name="connsiteX18" fmla="*/ 502600 w 1010190"/>
                    <a:gd name="connsiteY18" fmla="*/ 642928 h 671368"/>
                    <a:gd name="connsiteX19" fmla="*/ 634992 w 1010190"/>
                    <a:gd name="connsiteY19" fmla="*/ 478536 h 671368"/>
                    <a:gd name="connsiteX20" fmla="*/ 651305 w 1010190"/>
                    <a:gd name="connsiteY20" fmla="*/ 454066 h 671368"/>
                    <a:gd name="connsiteX21" fmla="*/ 587933 w 1010190"/>
                    <a:gd name="connsiteY21" fmla="*/ 455321 h 671368"/>
                    <a:gd name="connsiteX22" fmla="*/ 339464 w 1010190"/>
                    <a:gd name="connsiteY22" fmla="*/ 486694 h 671368"/>
                    <a:gd name="connsiteX23" fmla="*/ 58367 w 1010190"/>
                    <a:gd name="connsiteY23" fmla="*/ 538772 h 671368"/>
                    <a:gd name="connsiteX24" fmla="*/ 28250 w 1010190"/>
                    <a:gd name="connsiteY24" fmla="*/ 536262 h 671368"/>
                    <a:gd name="connsiteX25" fmla="*/ 23858 w 1010190"/>
                    <a:gd name="connsiteY25" fmla="*/ 458458 h 671368"/>
                    <a:gd name="connsiteX26" fmla="*/ 58367 w 1010190"/>
                    <a:gd name="connsiteY26" fmla="*/ 445909 h 671368"/>
                    <a:gd name="connsiteX27" fmla="*/ 289268 w 1010190"/>
                    <a:gd name="connsiteY27" fmla="*/ 379400 h 671368"/>
                    <a:gd name="connsiteX28" fmla="*/ 333189 w 1010190"/>
                    <a:gd name="connsiteY28" fmla="*/ 371871 h 671368"/>
                    <a:gd name="connsiteX29" fmla="*/ 109190 w 1010190"/>
                    <a:gd name="connsiteY29" fmla="*/ 358067 h 671368"/>
                    <a:gd name="connsiteX30" fmla="*/ 14446 w 1010190"/>
                    <a:gd name="connsiteY30" fmla="*/ 346773 h 671368"/>
                    <a:gd name="connsiteX31" fmla="*/ 2524 w 1010190"/>
                    <a:gd name="connsiteY31" fmla="*/ 270224 h 671368"/>
                    <a:gd name="connsiteX32" fmla="*/ 30132 w 1010190"/>
                    <a:gd name="connsiteY32" fmla="*/ 262695 h 671368"/>
                    <a:gd name="connsiteX33" fmla="*/ 315621 w 1010190"/>
                    <a:gd name="connsiteY33" fmla="*/ 257675 h 671368"/>
                    <a:gd name="connsiteX34" fmla="*/ 613031 w 1010190"/>
                    <a:gd name="connsiteY34" fmla="*/ 231322 h 671368"/>
                    <a:gd name="connsiteX35" fmla="*/ 628090 w 1010190"/>
                    <a:gd name="connsiteY35" fmla="*/ 225675 h 671368"/>
                    <a:gd name="connsiteX36" fmla="*/ 610521 w 1010190"/>
                    <a:gd name="connsiteY36" fmla="*/ 203715 h 671368"/>
                    <a:gd name="connsiteX37" fmla="*/ 434836 w 1010190"/>
                    <a:gd name="connsiteY37" fmla="*/ 43088 h 671368"/>
                    <a:gd name="connsiteX38" fmla="*/ 416012 w 1010190"/>
                    <a:gd name="connsiteY38" fmla="*/ 18618 h 671368"/>
                    <a:gd name="connsiteX39" fmla="*/ 498835 w 1010190"/>
                    <a:gd name="connsiteY39" fmla="*/ 2931 h 671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010190" h="671368">
                      <a:moveTo>
                        <a:pt x="498835" y="2931"/>
                      </a:moveTo>
                      <a:cubicBezTo>
                        <a:pt x="533972" y="31167"/>
                        <a:pt x="570364" y="58774"/>
                        <a:pt x="604247" y="88892"/>
                      </a:cubicBezTo>
                      <a:cubicBezTo>
                        <a:pt x="644403" y="124656"/>
                        <a:pt x="681423" y="162930"/>
                        <a:pt x="720952" y="198695"/>
                      </a:cubicBezTo>
                      <a:cubicBezTo>
                        <a:pt x="739148" y="215636"/>
                        <a:pt x="748559" y="234460"/>
                        <a:pt x="747932" y="259558"/>
                      </a:cubicBezTo>
                      <a:cubicBezTo>
                        <a:pt x="747932" y="270852"/>
                        <a:pt x="746050" y="289047"/>
                        <a:pt x="761736" y="289047"/>
                      </a:cubicBezTo>
                      <a:cubicBezTo>
                        <a:pt x="777422" y="289675"/>
                        <a:pt x="797501" y="290930"/>
                        <a:pt x="801265" y="265205"/>
                      </a:cubicBezTo>
                      <a:cubicBezTo>
                        <a:pt x="804402" y="245126"/>
                        <a:pt x="815069" y="227558"/>
                        <a:pt x="830128" y="211871"/>
                      </a:cubicBezTo>
                      <a:cubicBezTo>
                        <a:pt x="877813" y="164185"/>
                        <a:pt x="942441" y="172342"/>
                        <a:pt x="978832" y="230067"/>
                      </a:cubicBezTo>
                      <a:cubicBezTo>
                        <a:pt x="993264" y="252656"/>
                        <a:pt x="999538" y="278381"/>
                        <a:pt x="1010205" y="302851"/>
                      </a:cubicBezTo>
                      <a:cubicBezTo>
                        <a:pt x="1010205" y="320420"/>
                        <a:pt x="1010205" y="338616"/>
                        <a:pt x="1010205" y="356184"/>
                      </a:cubicBezTo>
                      <a:cubicBezTo>
                        <a:pt x="1000166" y="385047"/>
                        <a:pt x="994519" y="416419"/>
                        <a:pt x="971303" y="439007"/>
                      </a:cubicBezTo>
                      <a:cubicBezTo>
                        <a:pt x="925499" y="482929"/>
                        <a:pt x="853343" y="469125"/>
                        <a:pt x="820716" y="410772"/>
                      </a:cubicBezTo>
                      <a:cubicBezTo>
                        <a:pt x="815696" y="401360"/>
                        <a:pt x="811304" y="391949"/>
                        <a:pt x="806284" y="381910"/>
                      </a:cubicBezTo>
                      <a:cubicBezTo>
                        <a:pt x="800638" y="370616"/>
                        <a:pt x="791226" y="371243"/>
                        <a:pt x="781186" y="374380"/>
                      </a:cubicBezTo>
                      <a:cubicBezTo>
                        <a:pt x="771775" y="376890"/>
                        <a:pt x="761108" y="380027"/>
                        <a:pt x="764246" y="393204"/>
                      </a:cubicBezTo>
                      <a:cubicBezTo>
                        <a:pt x="775540" y="441517"/>
                        <a:pt x="741658" y="471007"/>
                        <a:pt x="715933" y="502380"/>
                      </a:cubicBezTo>
                      <a:cubicBezTo>
                        <a:pt x="670756" y="558222"/>
                        <a:pt x="623070" y="611555"/>
                        <a:pt x="576639" y="666771"/>
                      </a:cubicBezTo>
                      <a:cubicBezTo>
                        <a:pt x="550286" y="680575"/>
                        <a:pt x="522678" y="675555"/>
                        <a:pt x="495698" y="671163"/>
                      </a:cubicBezTo>
                      <a:cubicBezTo>
                        <a:pt x="481894" y="657987"/>
                        <a:pt x="496326" y="650457"/>
                        <a:pt x="502600" y="642928"/>
                      </a:cubicBezTo>
                      <a:cubicBezTo>
                        <a:pt x="546521" y="587712"/>
                        <a:pt x="592325" y="534379"/>
                        <a:pt x="634992" y="478536"/>
                      </a:cubicBezTo>
                      <a:cubicBezTo>
                        <a:pt x="640639" y="471635"/>
                        <a:pt x="646913" y="465360"/>
                        <a:pt x="651305" y="454066"/>
                      </a:cubicBezTo>
                      <a:cubicBezTo>
                        <a:pt x="629344" y="452184"/>
                        <a:pt x="608638" y="454066"/>
                        <a:pt x="587933" y="455321"/>
                      </a:cubicBezTo>
                      <a:cubicBezTo>
                        <a:pt x="504482" y="461596"/>
                        <a:pt x="421032" y="468497"/>
                        <a:pt x="339464" y="486694"/>
                      </a:cubicBezTo>
                      <a:cubicBezTo>
                        <a:pt x="246602" y="507399"/>
                        <a:pt x="152484" y="523085"/>
                        <a:pt x="58367" y="538772"/>
                      </a:cubicBezTo>
                      <a:cubicBezTo>
                        <a:pt x="48328" y="540654"/>
                        <a:pt x="37662" y="545673"/>
                        <a:pt x="28250" y="536262"/>
                      </a:cubicBezTo>
                      <a:cubicBezTo>
                        <a:pt x="23230" y="510536"/>
                        <a:pt x="17583" y="484811"/>
                        <a:pt x="23858" y="458458"/>
                      </a:cubicBezTo>
                      <a:cubicBezTo>
                        <a:pt x="33269" y="449047"/>
                        <a:pt x="46446" y="449047"/>
                        <a:pt x="58367" y="445909"/>
                      </a:cubicBezTo>
                      <a:cubicBezTo>
                        <a:pt x="136171" y="425831"/>
                        <a:pt x="212719" y="402615"/>
                        <a:pt x="289268" y="379400"/>
                      </a:cubicBezTo>
                      <a:cubicBezTo>
                        <a:pt x="303699" y="375008"/>
                        <a:pt x="318131" y="370616"/>
                        <a:pt x="333189" y="371871"/>
                      </a:cubicBezTo>
                      <a:cubicBezTo>
                        <a:pt x="258523" y="371243"/>
                        <a:pt x="183857" y="359322"/>
                        <a:pt x="109190" y="358067"/>
                      </a:cubicBezTo>
                      <a:cubicBezTo>
                        <a:pt x="77191" y="357439"/>
                        <a:pt x="45191" y="356184"/>
                        <a:pt x="14446" y="346773"/>
                      </a:cubicBezTo>
                      <a:cubicBezTo>
                        <a:pt x="642" y="322930"/>
                        <a:pt x="-3122" y="297204"/>
                        <a:pt x="2524" y="270224"/>
                      </a:cubicBezTo>
                      <a:cubicBezTo>
                        <a:pt x="10054" y="262067"/>
                        <a:pt x="20093" y="263322"/>
                        <a:pt x="30132" y="262695"/>
                      </a:cubicBezTo>
                      <a:cubicBezTo>
                        <a:pt x="125504" y="254538"/>
                        <a:pt x="220876" y="255165"/>
                        <a:pt x="315621" y="257675"/>
                      </a:cubicBezTo>
                      <a:cubicBezTo>
                        <a:pt x="416012" y="260185"/>
                        <a:pt x="514522" y="246381"/>
                        <a:pt x="613031" y="231322"/>
                      </a:cubicBezTo>
                      <a:cubicBezTo>
                        <a:pt x="618050" y="230695"/>
                        <a:pt x="623697" y="230695"/>
                        <a:pt x="628090" y="225675"/>
                      </a:cubicBezTo>
                      <a:cubicBezTo>
                        <a:pt x="626207" y="215009"/>
                        <a:pt x="617423" y="209989"/>
                        <a:pt x="610521" y="203715"/>
                      </a:cubicBezTo>
                      <a:cubicBezTo>
                        <a:pt x="551541" y="150382"/>
                        <a:pt x="495698" y="94539"/>
                        <a:pt x="434836" y="43088"/>
                      </a:cubicBezTo>
                      <a:cubicBezTo>
                        <a:pt x="426679" y="36186"/>
                        <a:pt x="416640" y="31167"/>
                        <a:pt x="416012" y="18618"/>
                      </a:cubicBezTo>
                      <a:cubicBezTo>
                        <a:pt x="440483" y="4814"/>
                        <a:pt x="468090" y="-5225"/>
                        <a:pt x="498835" y="2931"/>
                      </a:cubicBezTo>
                      <a:close/>
                    </a:path>
                  </a:pathLst>
                </a:custGeom>
                <a:solidFill>
                  <a:schemeClr val="accent3"/>
                </a:solidFill>
                <a:ln w="6274"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E8467DD4-03AF-4232-BF7C-20B1AB24AF6D}"/>
                    </a:ext>
                  </a:extLst>
                </p:cNvPr>
                <p:cNvSpPr/>
                <p:nvPr/>
              </p:nvSpPr>
              <p:spPr>
                <a:xfrm>
                  <a:off x="5427012" y="0"/>
                  <a:ext cx="677643" cy="1010190"/>
                </a:xfrm>
                <a:custGeom>
                  <a:avLst/>
                  <a:gdLst>
                    <a:gd name="connsiteX0" fmla="*/ 357774 w 677643"/>
                    <a:gd name="connsiteY0" fmla="*/ 0 h 1010190"/>
                    <a:gd name="connsiteX1" fmla="*/ 409853 w 677643"/>
                    <a:gd name="connsiteY1" fmla="*/ 18823 h 1010190"/>
                    <a:gd name="connsiteX2" fmla="*/ 468205 w 677643"/>
                    <a:gd name="connsiteY2" fmla="*/ 95999 h 1010190"/>
                    <a:gd name="connsiteX3" fmla="*/ 415500 w 677643"/>
                    <a:gd name="connsiteY3" fmla="*/ 188234 h 1010190"/>
                    <a:gd name="connsiteX4" fmla="*/ 384755 w 677643"/>
                    <a:gd name="connsiteY4" fmla="*/ 203920 h 1010190"/>
                    <a:gd name="connsiteX5" fmla="*/ 376598 w 677643"/>
                    <a:gd name="connsiteY5" fmla="*/ 229018 h 1010190"/>
                    <a:gd name="connsiteX6" fmla="*/ 395421 w 677643"/>
                    <a:gd name="connsiteY6" fmla="*/ 246587 h 1010190"/>
                    <a:gd name="connsiteX7" fmla="*/ 510871 w 677643"/>
                    <a:gd name="connsiteY7" fmla="*/ 300547 h 1010190"/>
                    <a:gd name="connsiteX8" fmla="*/ 669616 w 677643"/>
                    <a:gd name="connsiteY8" fmla="*/ 434821 h 1010190"/>
                    <a:gd name="connsiteX9" fmla="*/ 674008 w 677643"/>
                    <a:gd name="connsiteY9" fmla="*/ 515762 h 1010190"/>
                    <a:gd name="connsiteX10" fmla="*/ 645773 w 677643"/>
                    <a:gd name="connsiteY10" fmla="*/ 508860 h 1010190"/>
                    <a:gd name="connsiteX11" fmla="*/ 487656 w 677643"/>
                    <a:gd name="connsiteY11" fmla="*/ 381488 h 1010190"/>
                    <a:gd name="connsiteX12" fmla="*/ 458793 w 677643"/>
                    <a:gd name="connsiteY12" fmla="*/ 362037 h 1010190"/>
                    <a:gd name="connsiteX13" fmla="*/ 456283 w 677643"/>
                    <a:gd name="connsiteY13" fmla="*/ 378978 h 1010190"/>
                    <a:gd name="connsiteX14" fmla="*/ 524048 w 677643"/>
                    <a:gd name="connsiteY14" fmla="*/ 851446 h 1010190"/>
                    <a:gd name="connsiteX15" fmla="*/ 541617 w 677643"/>
                    <a:gd name="connsiteY15" fmla="*/ 956857 h 1010190"/>
                    <a:gd name="connsiteX16" fmla="*/ 538479 w 677643"/>
                    <a:gd name="connsiteY16" fmla="*/ 984465 h 1010190"/>
                    <a:gd name="connsiteX17" fmla="*/ 460676 w 677643"/>
                    <a:gd name="connsiteY17" fmla="*/ 988857 h 1010190"/>
                    <a:gd name="connsiteX18" fmla="*/ 442480 w 677643"/>
                    <a:gd name="connsiteY18" fmla="*/ 933642 h 1010190"/>
                    <a:gd name="connsiteX19" fmla="*/ 383500 w 677643"/>
                    <a:gd name="connsiteY19" fmla="*/ 728466 h 1010190"/>
                    <a:gd name="connsiteX20" fmla="*/ 374715 w 677643"/>
                    <a:gd name="connsiteY20" fmla="*/ 687682 h 1010190"/>
                    <a:gd name="connsiteX21" fmla="*/ 360912 w 677643"/>
                    <a:gd name="connsiteY21" fmla="*/ 914191 h 1010190"/>
                    <a:gd name="connsiteX22" fmla="*/ 350245 w 677643"/>
                    <a:gd name="connsiteY22" fmla="*/ 998269 h 1010190"/>
                    <a:gd name="connsiteX23" fmla="*/ 273696 w 677643"/>
                    <a:gd name="connsiteY23" fmla="*/ 1010190 h 1010190"/>
                    <a:gd name="connsiteX24" fmla="*/ 261147 w 677643"/>
                    <a:gd name="connsiteY24" fmla="*/ 902897 h 1010190"/>
                    <a:gd name="connsiteX25" fmla="*/ 259892 w 677643"/>
                    <a:gd name="connsiteY25" fmla="*/ 611761 h 1010190"/>
                    <a:gd name="connsiteX26" fmla="*/ 231030 w 677643"/>
                    <a:gd name="connsiteY26" fmla="*/ 382743 h 1010190"/>
                    <a:gd name="connsiteX27" fmla="*/ 212834 w 677643"/>
                    <a:gd name="connsiteY27" fmla="*/ 394037 h 1010190"/>
                    <a:gd name="connsiteX28" fmla="*/ 48443 w 677643"/>
                    <a:gd name="connsiteY28" fmla="*/ 573487 h 1010190"/>
                    <a:gd name="connsiteX29" fmla="*/ 20208 w 677643"/>
                    <a:gd name="connsiteY29" fmla="*/ 596075 h 1010190"/>
                    <a:gd name="connsiteX30" fmla="*/ 3267 w 677643"/>
                    <a:gd name="connsiteY30" fmla="*/ 511370 h 1010190"/>
                    <a:gd name="connsiteX31" fmla="*/ 212207 w 677643"/>
                    <a:gd name="connsiteY31" fmla="*/ 277332 h 1010190"/>
                    <a:gd name="connsiteX32" fmla="*/ 261775 w 677643"/>
                    <a:gd name="connsiteY32" fmla="*/ 262900 h 1010190"/>
                    <a:gd name="connsiteX33" fmla="*/ 288128 w 677643"/>
                    <a:gd name="connsiteY33" fmla="*/ 243450 h 1010190"/>
                    <a:gd name="connsiteX34" fmla="*/ 267422 w 677643"/>
                    <a:gd name="connsiteY34" fmla="*/ 209567 h 1010190"/>
                    <a:gd name="connsiteX35" fmla="*/ 212207 w 677643"/>
                    <a:gd name="connsiteY35" fmla="*/ 179450 h 1010190"/>
                    <a:gd name="connsiteX36" fmla="*/ 222246 w 677643"/>
                    <a:gd name="connsiteY36" fmla="*/ 37647 h 1010190"/>
                    <a:gd name="connsiteX37" fmla="*/ 303187 w 677643"/>
                    <a:gd name="connsiteY37" fmla="*/ 0 h 1010190"/>
                    <a:gd name="connsiteX38" fmla="*/ 357774 w 677643"/>
                    <a:gd name="connsiteY38" fmla="*/ 0 h 1010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677643" h="1010190">
                      <a:moveTo>
                        <a:pt x="357774" y="0"/>
                      </a:moveTo>
                      <a:cubicBezTo>
                        <a:pt x="375343" y="6274"/>
                        <a:pt x="393539" y="10667"/>
                        <a:pt x="409853" y="18823"/>
                      </a:cubicBezTo>
                      <a:cubicBezTo>
                        <a:pt x="441225" y="34510"/>
                        <a:pt x="466323" y="58353"/>
                        <a:pt x="468205" y="95999"/>
                      </a:cubicBezTo>
                      <a:cubicBezTo>
                        <a:pt x="470087" y="136784"/>
                        <a:pt x="449382" y="166901"/>
                        <a:pt x="415500" y="188234"/>
                      </a:cubicBezTo>
                      <a:cubicBezTo>
                        <a:pt x="405460" y="194509"/>
                        <a:pt x="394794" y="198901"/>
                        <a:pt x="384755" y="203920"/>
                      </a:cubicBezTo>
                      <a:cubicBezTo>
                        <a:pt x="373460" y="209567"/>
                        <a:pt x="374088" y="218979"/>
                        <a:pt x="376598" y="229018"/>
                      </a:cubicBezTo>
                      <a:cubicBezTo>
                        <a:pt x="379107" y="238430"/>
                        <a:pt x="381617" y="249097"/>
                        <a:pt x="395421" y="246587"/>
                      </a:cubicBezTo>
                      <a:cubicBezTo>
                        <a:pt x="447499" y="235293"/>
                        <a:pt x="476990" y="273567"/>
                        <a:pt x="510871" y="300547"/>
                      </a:cubicBezTo>
                      <a:cubicBezTo>
                        <a:pt x="564832" y="343841"/>
                        <a:pt x="616910" y="389645"/>
                        <a:pt x="669616" y="434821"/>
                      </a:cubicBezTo>
                      <a:cubicBezTo>
                        <a:pt x="683419" y="461174"/>
                        <a:pt x="678400" y="488782"/>
                        <a:pt x="674008" y="515762"/>
                      </a:cubicBezTo>
                      <a:cubicBezTo>
                        <a:pt x="660832" y="529566"/>
                        <a:pt x="653302" y="515134"/>
                        <a:pt x="645773" y="508860"/>
                      </a:cubicBezTo>
                      <a:cubicBezTo>
                        <a:pt x="594322" y="464939"/>
                        <a:pt x="540989" y="423527"/>
                        <a:pt x="487656" y="381488"/>
                      </a:cubicBezTo>
                      <a:cubicBezTo>
                        <a:pt x="478872" y="374586"/>
                        <a:pt x="470087" y="366429"/>
                        <a:pt x="458793" y="362037"/>
                      </a:cubicBezTo>
                      <a:cubicBezTo>
                        <a:pt x="451264" y="366429"/>
                        <a:pt x="456283" y="373331"/>
                        <a:pt x="456283" y="378978"/>
                      </a:cubicBezTo>
                      <a:cubicBezTo>
                        <a:pt x="456911" y="539605"/>
                        <a:pt x="495813" y="694584"/>
                        <a:pt x="524048" y="851446"/>
                      </a:cubicBezTo>
                      <a:cubicBezTo>
                        <a:pt x="530323" y="886583"/>
                        <a:pt x="535969" y="921720"/>
                        <a:pt x="541617" y="956857"/>
                      </a:cubicBezTo>
                      <a:cubicBezTo>
                        <a:pt x="542871" y="966269"/>
                        <a:pt x="547263" y="976308"/>
                        <a:pt x="538479" y="984465"/>
                      </a:cubicBezTo>
                      <a:cubicBezTo>
                        <a:pt x="512754" y="989485"/>
                        <a:pt x="487029" y="995132"/>
                        <a:pt x="460676" y="988857"/>
                      </a:cubicBezTo>
                      <a:cubicBezTo>
                        <a:pt x="448754" y="972543"/>
                        <a:pt x="446872" y="952465"/>
                        <a:pt x="442480" y="933642"/>
                      </a:cubicBezTo>
                      <a:cubicBezTo>
                        <a:pt x="424911" y="864623"/>
                        <a:pt x="404205" y="796231"/>
                        <a:pt x="383500" y="728466"/>
                      </a:cubicBezTo>
                      <a:cubicBezTo>
                        <a:pt x="378480" y="712153"/>
                        <a:pt x="374088" y="696467"/>
                        <a:pt x="374715" y="687682"/>
                      </a:cubicBezTo>
                      <a:cubicBezTo>
                        <a:pt x="374088" y="757957"/>
                        <a:pt x="361539" y="835760"/>
                        <a:pt x="360912" y="914191"/>
                      </a:cubicBezTo>
                      <a:cubicBezTo>
                        <a:pt x="360912" y="942426"/>
                        <a:pt x="359029" y="970661"/>
                        <a:pt x="350245" y="998269"/>
                      </a:cubicBezTo>
                      <a:cubicBezTo>
                        <a:pt x="326402" y="1012073"/>
                        <a:pt x="300677" y="1015837"/>
                        <a:pt x="273696" y="1010190"/>
                      </a:cubicBezTo>
                      <a:cubicBezTo>
                        <a:pt x="260520" y="975681"/>
                        <a:pt x="262402" y="938661"/>
                        <a:pt x="261147" y="902897"/>
                      </a:cubicBezTo>
                      <a:cubicBezTo>
                        <a:pt x="259265" y="805642"/>
                        <a:pt x="261147" y="708388"/>
                        <a:pt x="259892" y="611761"/>
                      </a:cubicBezTo>
                      <a:cubicBezTo>
                        <a:pt x="258010" y="533330"/>
                        <a:pt x="240442" y="458664"/>
                        <a:pt x="231030" y="382743"/>
                      </a:cubicBezTo>
                      <a:cubicBezTo>
                        <a:pt x="220363" y="381488"/>
                        <a:pt x="216599" y="389017"/>
                        <a:pt x="212834" y="394037"/>
                      </a:cubicBezTo>
                      <a:cubicBezTo>
                        <a:pt x="158246" y="453644"/>
                        <a:pt x="100521" y="510742"/>
                        <a:pt x="48443" y="573487"/>
                      </a:cubicBezTo>
                      <a:cubicBezTo>
                        <a:pt x="40913" y="582899"/>
                        <a:pt x="35266" y="595448"/>
                        <a:pt x="20208" y="596075"/>
                      </a:cubicBezTo>
                      <a:cubicBezTo>
                        <a:pt x="4521" y="569722"/>
                        <a:pt x="-5518" y="542115"/>
                        <a:pt x="3267" y="511370"/>
                      </a:cubicBezTo>
                      <a:cubicBezTo>
                        <a:pt x="66011" y="427292"/>
                        <a:pt x="138168" y="351371"/>
                        <a:pt x="212207" y="277332"/>
                      </a:cubicBezTo>
                      <a:cubicBezTo>
                        <a:pt x="225383" y="264155"/>
                        <a:pt x="244206" y="264155"/>
                        <a:pt x="261775" y="262900"/>
                      </a:cubicBezTo>
                      <a:cubicBezTo>
                        <a:pt x="274324" y="262273"/>
                        <a:pt x="287500" y="261646"/>
                        <a:pt x="288128" y="243450"/>
                      </a:cubicBezTo>
                      <a:cubicBezTo>
                        <a:pt x="288755" y="227136"/>
                        <a:pt x="287500" y="213960"/>
                        <a:pt x="267422" y="209567"/>
                      </a:cubicBezTo>
                      <a:cubicBezTo>
                        <a:pt x="246089" y="205175"/>
                        <a:pt x="227893" y="194509"/>
                        <a:pt x="212207" y="179450"/>
                      </a:cubicBezTo>
                      <a:cubicBezTo>
                        <a:pt x="166403" y="135529"/>
                        <a:pt x="171423" y="75921"/>
                        <a:pt x="222246" y="37647"/>
                      </a:cubicBezTo>
                      <a:cubicBezTo>
                        <a:pt x="246716" y="19451"/>
                        <a:pt x="275579" y="10667"/>
                        <a:pt x="303187" y="0"/>
                      </a:cubicBezTo>
                      <a:cubicBezTo>
                        <a:pt x="322010" y="0"/>
                        <a:pt x="339578" y="0"/>
                        <a:pt x="357774" y="0"/>
                      </a:cubicBezTo>
                      <a:close/>
                    </a:path>
                  </a:pathLst>
                </a:custGeom>
                <a:solidFill>
                  <a:schemeClr val="accent4"/>
                </a:solidFill>
                <a:ln w="6274"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4E5B7C55-62E7-4B60-8DCD-6FC0589BEAE1}"/>
                    </a:ext>
                  </a:extLst>
                </p:cNvPr>
                <p:cNvSpPr/>
                <p:nvPr/>
              </p:nvSpPr>
              <p:spPr>
                <a:xfrm>
                  <a:off x="6740958" y="5697850"/>
                  <a:ext cx="652545" cy="997641"/>
                </a:xfrm>
                <a:custGeom>
                  <a:avLst/>
                  <a:gdLst>
                    <a:gd name="connsiteX0" fmla="*/ 653230 w 652545"/>
                    <a:gd name="connsiteY0" fmla="*/ 427919 h 997641"/>
                    <a:gd name="connsiteX1" fmla="*/ 521466 w 652545"/>
                    <a:gd name="connsiteY1" fmla="*/ 668859 h 997641"/>
                    <a:gd name="connsiteX2" fmla="*/ 447427 w 652545"/>
                    <a:gd name="connsiteY2" fmla="*/ 730976 h 997641"/>
                    <a:gd name="connsiteX3" fmla="*/ 431741 w 652545"/>
                    <a:gd name="connsiteY3" fmla="*/ 746035 h 997641"/>
                    <a:gd name="connsiteX4" fmla="*/ 455584 w 652545"/>
                    <a:gd name="connsiteY4" fmla="*/ 778035 h 997641"/>
                    <a:gd name="connsiteX5" fmla="*/ 484447 w 652545"/>
                    <a:gd name="connsiteY5" fmla="*/ 781799 h 997641"/>
                    <a:gd name="connsiteX6" fmla="*/ 535898 w 652545"/>
                    <a:gd name="connsiteY6" fmla="*/ 945564 h 997641"/>
                    <a:gd name="connsiteX7" fmla="*/ 362722 w 652545"/>
                    <a:gd name="connsiteY7" fmla="*/ 997014 h 997641"/>
                    <a:gd name="connsiteX8" fmla="*/ 311899 w 652545"/>
                    <a:gd name="connsiteY8" fmla="*/ 845799 h 997641"/>
                    <a:gd name="connsiteX9" fmla="*/ 344526 w 652545"/>
                    <a:gd name="connsiteY9" fmla="*/ 814427 h 997641"/>
                    <a:gd name="connsiteX10" fmla="*/ 352683 w 652545"/>
                    <a:gd name="connsiteY10" fmla="*/ 790584 h 997641"/>
                    <a:gd name="connsiteX11" fmla="*/ 320683 w 652545"/>
                    <a:gd name="connsiteY11" fmla="*/ 774270 h 997641"/>
                    <a:gd name="connsiteX12" fmla="*/ 256056 w 652545"/>
                    <a:gd name="connsiteY12" fmla="*/ 770506 h 997641"/>
                    <a:gd name="connsiteX13" fmla="*/ 19508 w 652545"/>
                    <a:gd name="connsiteY13" fmla="*/ 648153 h 997641"/>
                    <a:gd name="connsiteX14" fmla="*/ 57 w 652545"/>
                    <a:gd name="connsiteY14" fmla="*/ 566585 h 997641"/>
                    <a:gd name="connsiteX15" fmla="*/ 28920 w 652545"/>
                    <a:gd name="connsiteY15" fmla="*/ 572860 h 997641"/>
                    <a:gd name="connsiteX16" fmla="*/ 233468 w 652545"/>
                    <a:gd name="connsiteY16" fmla="*/ 672624 h 997641"/>
                    <a:gd name="connsiteX17" fmla="*/ 246017 w 652545"/>
                    <a:gd name="connsiteY17" fmla="*/ 675761 h 997641"/>
                    <a:gd name="connsiteX18" fmla="*/ 123037 w 652545"/>
                    <a:gd name="connsiteY18" fmla="*/ 331920 h 997641"/>
                    <a:gd name="connsiteX19" fmla="*/ 31430 w 652545"/>
                    <a:gd name="connsiteY19" fmla="*/ 117960 h 997641"/>
                    <a:gd name="connsiteX20" fmla="*/ 26410 w 652545"/>
                    <a:gd name="connsiteY20" fmla="*/ 92235 h 997641"/>
                    <a:gd name="connsiteX21" fmla="*/ 99822 w 652545"/>
                    <a:gd name="connsiteY21" fmla="*/ 64627 h 997641"/>
                    <a:gd name="connsiteX22" fmla="*/ 116763 w 652545"/>
                    <a:gd name="connsiteY22" fmla="*/ 84705 h 997641"/>
                    <a:gd name="connsiteX23" fmla="*/ 237860 w 652545"/>
                    <a:gd name="connsiteY23" fmla="*/ 304940 h 997641"/>
                    <a:gd name="connsiteX24" fmla="*/ 252291 w 652545"/>
                    <a:gd name="connsiteY24" fmla="*/ 334430 h 997641"/>
                    <a:gd name="connsiteX25" fmla="*/ 222174 w 652545"/>
                    <a:gd name="connsiteY25" fmla="*/ 144941 h 997641"/>
                    <a:gd name="connsiteX26" fmla="*/ 205860 w 652545"/>
                    <a:gd name="connsiteY26" fmla="*/ 44549 h 997641"/>
                    <a:gd name="connsiteX27" fmla="*/ 281781 w 652545"/>
                    <a:gd name="connsiteY27" fmla="*/ 0 h 997641"/>
                    <a:gd name="connsiteX28" fmla="*/ 293703 w 652545"/>
                    <a:gd name="connsiteY28" fmla="*/ 26353 h 997641"/>
                    <a:gd name="connsiteX29" fmla="*/ 375271 w 652545"/>
                    <a:gd name="connsiteY29" fmla="*/ 367057 h 997641"/>
                    <a:gd name="connsiteX30" fmla="*/ 458094 w 652545"/>
                    <a:gd name="connsiteY30" fmla="*/ 602977 h 997641"/>
                    <a:gd name="connsiteX31" fmla="*/ 486329 w 652545"/>
                    <a:gd name="connsiteY31" fmla="*/ 567213 h 997641"/>
                    <a:gd name="connsiteX32" fmla="*/ 598642 w 652545"/>
                    <a:gd name="connsiteY32" fmla="*/ 369567 h 997641"/>
                    <a:gd name="connsiteX33" fmla="*/ 617466 w 652545"/>
                    <a:gd name="connsiteY33" fmla="*/ 348861 h 997641"/>
                    <a:gd name="connsiteX34" fmla="*/ 653230 w 652545"/>
                    <a:gd name="connsiteY34" fmla="*/ 427919 h 997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652545" h="997641">
                      <a:moveTo>
                        <a:pt x="653230" y="427919"/>
                      </a:moveTo>
                      <a:cubicBezTo>
                        <a:pt x="612446" y="509487"/>
                        <a:pt x="567897" y="589801"/>
                        <a:pt x="521466" y="668859"/>
                      </a:cubicBezTo>
                      <a:cubicBezTo>
                        <a:pt x="503898" y="698977"/>
                        <a:pt x="484447" y="724074"/>
                        <a:pt x="447427" y="730976"/>
                      </a:cubicBezTo>
                      <a:cubicBezTo>
                        <a:pt x="441153" y="732232"/>
                        <a:pt x="425467" y="732859"/>
                        <a:pt x="431741" y="746035"/>
                      </a:cubicBezTo>
                      <a:cubicBezTo>
                        <a:pt x="437388" y="757957"/>
                        <a:pt x="432369" y="778662"/>
                        <a:pt x="455584" y="778035"/>
                      </a:cubicBezTo>
                      <a:cubicBezTo>
                        <a:pt x="464996" y="778035"/>
                        <a:pt x="475035" y="779290"/>
                        <a:pt x="484447" y="781799"/>
                      </a:cubicBezTo>
                      <a:cubicBezTo>
                        <a:pt x="572289" y="801251"/>
                        <a:pt x="598642" y="880936"/>
                        <a:pt x="535898" y="945564"/>
                      </a:cubicBezTo>
                      <a:cubicBezTo>
                        <a:pt x="488839" y="993877"/>
                        <a:pt x="429859" y="1013328"/>
                        <a:pt x="362722" y="997014"/>
                      </a:cubicBezTo>
                      <a:cubicBezTo>
                        <a:pt x="288683" y="978818"/>
                        <a:pt x="264213" y="905407"/>
                        <a:pt x="311899" y="845799"/>
                      </a:cubicBezTo>
                      <a:cubicBezTo>
                        <a:pt x="321311" y="833878"/>
                        <a:pt x="332604" y="823211"/>
                        <a:pt x="344526" y="814427"/>
                      </a:cubicBezTo>
                      <a:cubicBezTo>
                        <a:pt x="353310" y="807525"/>
                        <a:pt x="355820" y="802505"/>
                        <a:pt x="352683" y="790584"/>
                      </a:cubicBezTo>
                      <a:cubicBezTo>
                        <a:pt x="347663" y="769878"/>
                        <a:pt x="338879" y="763604"/>
                        <a:pt x="320683" y="774270"/>
                      </a:cubicBezTo>
                      <a:cubicBezTo>
                        <a:pt x="298095" y="786819"/>
                        <a:pt x="278016" y="781172"/>
                        <a:pt x="256056" y="770506"/>
                      </a:cubicBezTo>
                      <a:cubicBezTo>
                        <a:pt x="175743" y="732232"/>
                        <a:pt x="96057" y="693957"/>
                        <a:pt x="19508" y="648153"/>
                      </a:cubicBezTo>
                      <a:cubicBezTo>
                        <a:pt x="3822" y="623056"/>
                        <a:pt x="-570" y="595448"/>
                        <a:pt x="57" y="566585"/>
                      </a:cubicBezTo>
                      <a:cubicBezTo>
                        <a:pt x="11979" y="558428"/>
                        <a:pt x="20136" y="568468"/>
                        <a:pt x="28920" y="572860"/>
                      </a:cubicBezTo>
                      <a:cubicBezTo>
                        <a:pt x="97312" y="605487"/>
                        <a:pt x="163821" y="642506"/>
                        <a:pt x="233468" y="672624"/>
                      </a:cubicBezTo>
                      <a:cubicBezTo>
                        <a:pt x="237232" y="674506"/>
                        <a:pt x="240997" y="677643"/>
                        <a:pt x="246017" y="675761"/>
                      </a:cubicBezTo>
                      <a:cubicBezTo>
                        <a:pt x="215899" y="557174"/>
                        <a:pt x="175743" y="442350"/>
                        <a:pt x="123037" y="331920"/>
                      </a:cubicBezTo>
                      <a:cubicBezTo>
                        <a:pt x="89782" y="261646"/>
                        <a:pt x="60920" y="190117"/>
                        <a:pt x="31430" y="117960"/>
                      </a:cubicBezTo>
                      <a:cubicBezTo>
                        <a:pt x="28292" y="109803"/>
                        <a:pt x="23900" y="101647"/>
                        <a:pt x="26410" y="92235"/>
                      </a:cubicBezTo>
                      <a:cubicBezTo>
                        <a:pt x="45861" y="70274"/>
                        <a:pt x="73469" y="69019"/>
                        <a:pt x="99822" y="64627"/>
                      </a:cubicBezTo>
                      <a:cubicBezTo>
                        <a:pt x="108606" y="69019"/>
                        <a:pt x="112371" y="76549"/>
                        <a:pt x="116763" y="84705"/>
                      </a:cubicBezTo>
                      <a:cubicBezTo>
                        <a:pt x="153155" y="159999"/>
                        <a:pt x="195821" y="232156"/>
                        <a:pt x="237860" y="304940"/>
                      </a:cubicBezTo>
                      <a:cubicBezTo>
                        <a:pt x="244135" y="316234"/>
                        <a:pt x="250409" y="328155"/>
                        <a:pt x="252291" y="334430"/>
                      </a:cubicBezTo>
                      <a:cubicBezTo>
                        <a:pt x="239742" y="276077"/>
                        <a:pt x="233468" y="210195"/>
                        <a:pt x="222174" y="144941"/>
                      </a:cubicBezTo>
                      <a:cubicBezTo>
                        <a:pt x="216527" y="111686"/>
                        <a:pt x="207743" y="78431"/>
                        <a:pt x="205860" y="44549"/>
                      </a:cubicBezTo>
                      <a:cubicBezTo>
                        <a:pt x="213389" y="18823"/>
                        <a:pt x="244135" y="1255"/>
                        <a:pt x="281781" y="0"/>
                      </a:cubicBezTo>
                      <a:cubicBezTo>
                        <a:pt x="289938" y="6902"/>
                        <a:pt x="291193" y="16941"/>
                        <a:pt x="293703" y="26353"/>
                      </a:cubicBezTo>
                      <a:cubicBezTo>
                        <a:pt x="323820" y="139293"/>
                        <a:pt x="350173" y="252862"/>
                        <a:pt x="375271" y="367057"/>
                      </a:cubicBezTo>
                      <a:cubicBezTo>
                        <a:pt x="393467" y="448625"/>
                        <a:pt x="431114" y="522664"/>
                        <a:pt x="458094" y="602977"/>
                      </a:cubicBezTo>
                      <a:cubicBezTo>
                        <a:pt x="473153" y="592311"/>
                        <a:pt x="479427" y="579134"/>
                        <a:pt x="486329" y="567213"/>
                      </a:cubicBezTo>
                      <a:cubicBezTo>
                        <a:pt x="524604" y="501958"/>
                        <a:pt x="563505" y="436704"/>
                        <a:pt x="598642" y="369567"/>
                      </a:cubicBezTo>
                      <a:cubicBezTo>
                        <a:pt x="603035" y="361410"/>
                        <a:pt x="606172" y="350743"/>
                        <a:pt x="617466" y="348861"/>
                      </a:cubicBezTo>
                      <a:cubicBezTo>
                        <a:pt x="636916" y="370822"/>
                        <a:pt x="651348" y="396547"/>
                        <a:pt x="653230" y="427919"/>
                      </a:cubicBezTo>
                      <a:close/>
                    </a:path>
                  </a:pathLst>
                </a:custGeom>
                <a:solidFill>
                  <a:schemeClr val="accent1"/>
                </a:solidFill>
                <a:ln w="6274"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4B634C36-DBB4-44E6-AE96-7D12A7FFAE74}"/>
                    </a:ext>
                  </a:extLst>
                </p:cNvPr>
                <p:cNvSpPr/>
                <p:nvPr/>
              </p:nvSpPr>
              <p:spPr>
                <a:xfrm>
                  <a:off x="4798439" y="156178"/>
                  <a:ext cx="646271" cy="1003916"/>
                </a:xfrm>
                <a:custGeom>
                  <a:avLst/>
                  <a:gdLst>
                    <a:gd name="connsiteX0" fmla="*/ 631839 w 646270"/>
                    <a:gd name="connsiteY0" fmla="*/ 354564 h 1003915"/>
                    <a:gd name="connsiteX1" fmla="*/ 647526 w 646270"/>
                    <a:gd name="connsiteY1" fmla="*/ 437387 h 1003915"/>
                    <a:gd name="connsiteX2" fmla="*/ 620545 w 646270"/>
                    <a:gd name="connsiteY2" fmla="*/ 429230 h 1003915"/>
                    <a:gd name="connsiteX3" fmla="*/ 421017 w 646270"/>
                    <a:gd name="connsiteY3" fmla="*/ 331976 h 1003915"/>
                    <a:gd name="connsiteX4" fmla="*/ 405958 w 646270"/>
                    <a:gd name="connsiteY4" fmla="*/ 328211 h 1003915"/>
                    <a:gd name="connsiteX5" fmla="*/ 443605 w 646270"/>
                    <a:gd name="connsiteY5" fmla="*/ 454956 h 1003915"/>
                    <a:gd name="connsiteX6" fmla="*/ 567840 w 646270"/>
                    <a:gd name="connsiteY6" fmla="*/ 756758 h 1003915"/>
                    <a:gd name="connsiteX7" fmla="*/ 622428 w 646270"/>
                    <a:gd name="connsiteY7" fmla="*/ 887894 h 1003915"/>
                    <a:gd name="connsiteX8" fmla="*/ 626820 w 646270"/>
                    <a:gd name="connsiteY8" fmla="*/ 911110 h 1003915"/>
                    <a:gd name="connsiteX9" fmla="*/ 553409 w 646270"/>
                    <a:gd name="connsiteY9" fmla="*/ 938718 h 1003915"/>
                    <a:gd name="connsiteX10" fmla="*/ 536468 w 646270"/>
                    <a:gd name="connsiteY10" fmla="*/ 918639 h 1003915"/>
                    <a:gd name="connsiteX11" fmla="*/ 415370 w 646270"/>
                    <a:gd name="connsiteY11" fmla="*/ 698405 h 1003915"/>
                    <a:gd name="connsiteX12" fmla="*/ 400939 w 646270"/>
                    <a:gd name="connsiteY12" fmla="*/ 668915 h 1003915"/>
                    <a:gd name="connsiteX13" fmla="*/ 431684 w 646270"/>
                    <a:gd name="connsiteY13" fmla="*/ 859032 h 1003915"/>
                    <a:gd name="connsiteX14" fmla="*/ 447997 w 646270"/>
                    <a:gd name="connsiteY14" fmla="*/ 959423 h 1003915"/>
                    <a:gd name="connsiteX15" fmla="*/ 372076 w 646270"/>
                    <a:gd name="connsiteY15" fmla="*/ 1003972 h 1003915"/>
                    <a:gd name="connsiteX16" fmla="*/ 360155 w 646270"/>
                    <a:gd name="connsiteY16" fmla="*/ 977619 h 1003915"/>
                    <a:gd name="connsiteX17" fmla="*/ 278587 w 646270"/>
                    <a:gd name="connsiteY17" fmla="*/ 636915 h 1003915"/>
                    <a:gd name="connsiteX18" fmla="*/ 195763 w 646270"/>
                    <a:gd name="connsiteY18" fmla="*/ 400995 h 1003915"/>
                    <a:gd name="connsiteX19" fmla="*/ 167528 w 646270"/>
                    <a:gd name="connsiteY19" fmla="*/ 436760 h 1003915"/>
                    <a:gd name="connsiteX20" fmla="*/ 55215 w 646270"/>
                    <a:gd name="connsiteY20" fmla="*/ 634406 h 1003915"/>
                    <a:gd name="connsiteX21" fmla="*/ 36392 w 646270"/>
                    <a:gd name="connsiteY21" fmla="*/ 655111 h 1003915"/>
                    <a:gd name="connsiteX22" fmla="*/ 0 w 646270"/>
                    <a:gd name="connsiteY22" fmla="*/ 574798 h 1003915"/>
                    <a:gd name="connsiteX23" fmla="*/ 131764 w 646270"/>
                    <a:gd name="connsiteY23" fmla="*/ 333858 h 1003915"/>
                    <a:gd name="connsiteX24" fmla="*/ 205803 w 646270"/>
                    <a:gd name="connsiteY24" fmla="*/ 271741 h 1003915"/>
                    <a:gd name="connsiteX25" fmla="*/ 221489 w 646270"/>
                    <a:gd name="connsiteY25" fmla="*/ 256682 h 1003915"/>
                    <a:gd name="connsiteX26" fmla="*/ 197646 w 646270"/>
                    <a:gd name="connsiteY26" fmla="*/ 224682 h 1003915"/>
                    <a:gd name="connsiteX27" fmla="*/ 168783 w 646270"/>
                    <a:gd name="connsiteY27" fmla="*/ 220918 h 1003915"/>
                    <a:gd name="connsiteX28" fmla="*/ 115450 w 646270"/>
                    <a:gd name="connsiteY28" fmla="*/ 59036 h 1003915"/>
                    <a:gd name="connsiteX29" fmla="*/ 293018 w 646270"/>
                    <a:gd name="connsiteY29" fmla="*/ 6331 h 1003915"/>
                    <a:gd name="connsiteX30" fmla="*/ 342586 w 646270"/>
                    <a:gd name="connsiteY30" fmla="*/ 155036 h 1003915"/>
                    <a:gd name="connsiteX31" fmla="*/ 308077 w 646270"/>
                    <a:gd name="connsiteY31" fmla="*/ 188291 h 1003915"/>
                    <a:gd name="connsiteX32" fmla="*/ 299920 w 646270"/>
                    <a:gd name="connsiteY32" fmla="*/ 212134 h 1003915"/>
                    <a:gd name="connsiteX33" fmla="*/ 332547 w 646270"/>
                    <a:gd name="connsiteY33" fmla="*/ 228447 h 1003915"/>
                    <a:gd name="connsiteX34" fmla="*/ 397174 w 646270"/>
                    <a:gd name="connsiteY34" fmla="*/ 232839 h 1003915"/>
                    <a:gd name="connsiteX35" fmla="*/ 631839 w 646270"/>
                    <a:gd name="connsiteY35" fmla="*/ 354564 h 1003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46270" h="1003915">
                      <a:moveTo>
                        <a:pt x="631839" y="354564"/>
                      </a:moveTo>
                      <a:cubicBezTo>
                        <a:pt x="636859" y="382172"/>
                        <a:pt x="641879" y="409779"/>
                        <a:pt x="647526" y="437387"/>
                      </a:cubicBezTo>
                      <a:cubicBezTo>
                        <a:pt x="636859" y="441152"/>
                        <a:pt x="628702" y="432995"/>
                        <a:pt x="620545" y="429230"/>
                      </a:cubicBezTo>
                      <a:cubicBezTo>
                        <a:pt x="553409" y="397230"/>
                        <a:pt x="488781" y="360839"/>
                        <a:pt x="421017" y="331976"/>
                      </a:cubicBezTo>
                      <a:cubicBezTo>
                        <a:pt x="417253" y="330094"/>
                        <a:pt x="413488" y="327584"/>
                        <a:pt x="405958" y="328211"/>
                      </a:cubicBezTo>
                      <a:cubicBezTo>
                        <a:pt x="417253" y="370878"/>
                        <a:pt x="431684" y="412917"/>
                        <a:pt x="443605" y="454956"/>
                      </a:cubicBezTo>
                      <a:cubicBezTo>
                        <a:pt x="473095" y="560367"/>
                        <a:pt x="526428" y="656366"/>
                        <a:pt x="567840" y="756758"/>
                      </a:cubicBezTo>
                      <a:cubicBezTo>
                        <a:pt x="586036" y="800679"/>
                        <a:pt x="603604" y="843973"/>
                        <a:pt x="622428" y="887894"/>
                      </a:cubicBezTo>
                      <a:cubicBezTo>
                        <a:pt x="625565" y="895424"/>
                        <a:pt x="628702" y="902953"/>
                        <a:pt x="626820" y="911110"/>
                      </a:cubicBezTo>
                      <a:cubicBezTo>
                        <a:pt x="607369" y="933071"/>
                        <a:pt x="579761" y="934326"/>
                        <a:pt x="553409" y="938718"/>
                      </a:cubicBezTo>
                      <a:cubicBezTo>
                        <a:pt x="544624" y="934326"/>
                        <a:pt x="540860" y="926796"/>
                        <a:pt x="536468" y="918639"/>
                      </a:cubicBezTo>
                      <a:cubicBezTo>
                        <a:pt x="500075" y="843346"/>
                        <a:pt x="457409" y="771189"/>
                        <a:pt x="415370" y="698405"/>
                      </a:cubicBezTo>
                      <a:cubicBezTo>
                        <a:pt x="409096" y="687111"/>
                        <a:pt x="403449" y="675190"/>
                        <a:pt x="400939" y="668915"/>
                      </a:cubicBezTo>
                      <a:cubicBezTo>
                        <a:pt x="414115" y="727268"/>
                        <a:pt x="419762" y="793777"/>
                        <a:pt x="431684" y="859032"/>
                      </a:cubicBezTo>
                      <a:cubicBezTo>
                        <a:pt x="437331" y="892287"/>
                        <a:pt x="446115" y="925541"/>
                        <a:pt x="447997" y="959423"/>
                      </a:cubicBezTo>
                      <a:cubicBezTo>
                        <a:pt x="440468" y="985149"/>
                        <a:pt x="409723" y="1002717"/>
                        <a:pt x="372076" y="1003972"/>
                      </a:cubicBezTo>
                      <a:cubicBezTo>
                        <a:pt x="363920" y="997070"/>
                        <a:pt x="362665" y="987031"/>
                        <a:pt x="360155" y="977619"/>
                      </a:cubicBezTo>
                      <a:cubicBezTo>
                        <a:pt x="330037" y="864679"/>
                        <a:pt x="303685" y="751111"/>
                        <a:pt x="278587" y="636915"/>
                      </a:cubicBezTo>
                      <a:cubicBezTo>
                        <a:pt x="260391" y="555347"/>
                        <a:pt x="222744" y="481308"/>
                        <a:pt x="195763" y="400995"/>
                      </a:cubicBezTo>
                      <a:cubicBezTo>
                        <a:pt x="180705" y="411662"/>
                        <a:pt x="174430" y="424838"/>
                        <a:pt x="167528" y="436760"/>
                      </a:cubicBezTo>
                      <a:cubicBezTo>
                        <a:pt x="129254" y="502014"/>
                        <a:pt x="90352" y="567269"/>
                        <a:pt x="55215" y="634406"/>
                      </a:cubicBezTo>
                      <a:cubicBezTo>
                        <a:pt x="50823" y="642562"/>
                        <a:pt x="47686" y="653229"/>
                        <a:pt x="36392" y="655111"/>
                      </a:cubicBezTo>
                      <a:cubicBezTo>
                        <a:pt x="16313" y="631896"/>
                        <a:pt x="1882" y="606171"/>
                        <a:pt x="0" y="574798"/>
                      </a:cubicBezTo>
                      <a:cubicBezTo>
                        <a:pt x="40784" y="493230"/>
                        <a:pt x="85333" y="412917"/>
                        <a:pt x="131764" y="333858"/>
                      </a:cubicBezTo>
                      <a:cubicBezTo>
                        <a:pt x="149332" y="303741"/>
                        <a:pt x="168783" y="278643"/>
                        <a:pt x="205803" y="271741"/>
                      </a:cubicBezTo>
                      <a:cubicBezTo>
                        <a:pt x="212077" y="270486"/>
                        <a:pt x="227763" y="269859"/>
                        <a:pt x="221489" y="256682"/>
                      </a:cubicBezTo>
                      <a:cubicBezTo>
                        <a:pt x="215842" y="244761"/>
                        <a:pt x="220861" y="224055"/>
                        <a:pt x="197646" y="224682"/>
                      </a:cubicBezTo>
                      <a:cubicBezTo>
                        <a:pt x="188234" y="224682"/>
                        <a:pt x="178195" y="223428"/>
                        <a:pt x="168783" y="220918"/>
                      </a:cubicBezTo>
                      <a:cubicBezTo>
                        <a:pt x="81568" y="201467"/>
                        <a:pt x="55215" y="123663"/>
                        <a:pt x="115450" y="59036"/>
                      </a:cubicBezTo>
                      <a:cubicBezTo>
                        <a:pt x="163136" y="8213"/>
                        <a:pt x="223999" y="-11238"/>
                        <a:pt x="293018" y="6331"/>
                      </a:cubicBezTo>
                      <a:cubicBezTo>
                        <a:pt x="363920" y="25154"/>
                        <a:pt x="387762" y="96683"/>
                        <a:pt x="342586" y="155036"/>
                      </a:cubicBezTo>
                      <a:cubicBezTo>
                        <a:pt x="333174" y="167585"/>
                        <a:pt x="320625" y="178879"/>
                        <a:pt x="308077" y="188291"/>
                      </a:cubicBezTo>
                      <a:cubicBezTo>
                        <a:pt x="299292" y="195192"/>
                        <a:pt x="296783" y="200212"/>
                        <a:pt x="299920" y="212134"/>
                      </a:cubicBezTo>
                      <a:cubicBezTo>
                        <a:pt x="304939" y="233467"/>
                        <a:pt x="313724" y="239114"/>
                        <a:pt x="332547" y="228447"/>
                      </a:cubicBezTo>
                      <a:cubicBezTo>
                        <a:pt x="355135" y="215898"/>
                        <a:pt x="375213" y="221545"/>
                        <a:pt x="397174" y="232839"/>
                      </a:cubicBezTo>
                      <a:cubicBezTo>
                        <a:pt x="475605" y="271114"/>
                        <a:pt x="555918" y="308760"/>
                        <a:pt x="631839" y="354564"/>
                      </a:cubicBezTo>
                      <a:close/>
                    </a:path>
                  </a:pathLst>
                </a:custGeom>
                <a:solidFill>
                  <a:schemeClr val="accent3"/>
                </a:solidFill>
                <a:ln w="6274"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C28B7DF5-3AD9-4B8F-B5ED-724B24CE88F6}"/>
                    </a:ext>
                  </a:extLst>
                </p:cNvPr>
                <p:cNvSpPr/>
                <p:nvPr/>
              </p:nvSpPr>
              <p:spPr>
                <a:xfrm>
                  <a:off x="2822551" y="4072076"/>
                  <a:ext cx="997641" cy="652545"/>
                </a:xfrm>
                <a:custGeom>
                  <a:avLst/>
                  <a:gdLst>
                    <a:gd name="connsiteX0" fmla="*/ 574798 w 997641"/>
                    <a:gd name="connsiteY0" fmla="*/ 654485 h 652545"/>
                    <a:gd name="connsiteX1" fmla="*/ 333858 w 997641"/>
                    <a:gd name="connsiteY1" fmla="*/ 522721 h 652545"/>
                    <a:gd name="connsiteX2" fmla="*/ 271741 w 997641"/>
                    <a:gd name="connsiteY2" fmla="*/ 448682 h 652545"/>
                    <a:gd name="connsiteX3" fmla="*/ 256682 w 997641"/>
                    <a:gd name="connsiteY3" fmla="*/ 432996 h 652545"/>
                    <a:gd name="connsiteX4" fmla="*/ 224682 w 997641"/>
                    <a:gd name="connsiteY4" fmla="*/ 456839 h 652545"/>
                    <a:gd name="connsiteX5" fmla="*/ 220918 w 997641"/>
                    <a:gd name="connsiteY5" fmla="*/ 485702 h 652545"/>
                    <a:gd name="connsiteX6" fmla="*/ 59036 w 997641"/>
                    <a:gd name="connsiteY6" fmla="*/ 538407 h 652545"/>
                    <a:gd name="connsiteX7" fmla="*/ 6331 w 997641"/>
                    <a:gd name="connsiteY7" fmla="*/ 360840 h 652545"/>
                    <a:gd name="connsiteX8" fmla="*/ 153153 w 997641"/>
                    <a:gd name="connsiteY8" fmla="*/ 309389 h 652545"/>
                    <a:gd name="connsiteX9" fmla="*/ 188918 w 997641"/>
                    <a:gd name="connsiteY9" fmla="*/ 345153 h 652545"/>
                    <a:gd name="connsiteX10" fmla="*/ 212761 w 997641"/>
                    <a:gd name="connsiteY10" fmla="*/ 353310 h 652545"/>
                    <a:gd name="connsiteX11" fmla="*/ 229075 w 997641"/>
                    <a:gd name="connsiteY11" fmla="*/ 320683 h 652545"/>
                    <a:gd name="connsiteX12" fmla="*/ 233467 w 997641"/>
                    <a:gd name="connsiteY12" fmla="*/ 256056 h 652545"/>
                    <a:gd name="connsiteX13" fmla="*/ 355819 w 997641"/>
                    <a:gd name="connsiteY13" fmla="*/ 19508 h 652545"/>
                    <a:gd name="connsiteX14" fmla="*/ 437387 w 997641"/>
                    <a:gd name="connsiteY14" fmla="*/ 57 h 652545"/>
                    <a:gd name="connsiteX15" fmla="*/ 431113 w 997641"/>
                    <a:gd name="connsiteY15" fmla="*/ 28920 h 652545"/>
                    <a:gd name="connsiteX16" fmla="*/ 331349 w 997641"/>
                    <a:gd name="connsiteY16" fmla="*/ 233468 h 652545"/>
                    <a:gd name="connsiteX17" fmla="*/ 328211 w 997641"/>
                    <a:gd name="connsiteY17" fmla="*/ 246017 h 652545"/>
                    <a:gd name="connsiteX18" fmla="*/ 672052 w 997641"/>
                    <a:gd name="connsiteY18" fmla="*/ 123037 h 652545"/>
                    <a:gd name="connsiteX19" fmla="*/ 886012 w 997641"/>
                    <a:gd name="connsiteY19" fmla="*/ 31430 h 652545"/>
                    <a:gd name="connsiteX20" fmla="*/ 911737 w 997641"/>
                    <a:gd name="connsiteY20" fmla="*/ 26410 h 652545"/>
                    <a:gd name="connsiteX21" fmla="*/ 939345 w 997641"/>
                    <a:gd name="connsiteY21" fmla="*/ 99822 h 652545"/>
                    <a:gd name="connsiteX22" fmla="*/ 921777 w 997641"/>
                    <a:gd name="connsiteY22" fmla="*/ 115508 h 652545"/>
                    <a:gd name="connsiteX23" fmla="*/ 694641 w 997641"/>
                    <a:gd name="connsiteY23" fmla="*/ 239742 h 652545"/>
                    <a:gd name="connsiteX24" fmla="*/ 667033 w 997641"/>
                    <a:gd name="connsiteY24" fmla="*/ 251664 h 652545"/>
                    <a:gd name="connsiteX25" fmla="*/ 856522 w 997641"/>
                    <a:gd name="connsiteY25" fmla="*/ 221546 h 652545"/>
                    <a:gd name="connsiteX26" fmla="*/ 943110 w 997641"/>
                    <a:gd name="connsiteY26" fmla="*/ 205860 h 652545"/>
                    <a:gd name="connsiteX27" fmla="*/ 974482 w 997641"/>
                    <a:gd name="connsiteY27" fmla="*/ 204605 h 652545"/>
                    <a:gd name="connsiteX28" fmla="*/ 1002717 w 997641"/>
                    <a:gd name="connsiteY28" fmla="*/ 281781 h 652545"/>
                    <a:gd name="connsiteX29" fmla="*/ 973855 w 997641"/>
                    <a:gd name="connsiteY29" fmla="*/ 293703 h 652545"/>
                    <a:gd name="connsiteX30" fmla="*/ 631268 w 997641"/>
                    <a:gd name="connsiteY30" fmla="*/ 375899 h 652545"/>
                    <a:gd name="connsiteX31" fmla="*/ 397231 w 997641"/>
                    <a:gd name="connsiteY31" fmla="*/ 459349 h 652545"/>
                    <a:gd name="connsiteX32" fmla="*/ 491975 w 997641"/>
                    <a:gd name="connsiteY32" fmla="*/ 518956 h 652545"/>
                    <a:gd name="connsiteX33" fmla="*/ 636288 w 997641"/>
                    <a:gd name="connsiteY33" fmla="*/ 599897 h 652545"/>
                    <a:gd name="connsiteX34" fmla="*/ 654484 w 997641"/>
                    <a:gd name="connsiteY34" fmla="*/ 617466 h 652545"/>
                    <a:gd name="connsiteX35" fmla="*/ 574798 w 997641"/>
                    <a:gd name="connsiteY35" fmla="*/ 654485 h 65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997641" h="652545">
                      <a:moveTo>
                        <a:pt x="574798" y="654485"/>
                      </a:moveTo>
                      <a:cubicBezTo>
                        <a:pt x="492603" y="613701"/>
                        <a:pt x="412917" y="569152"/>
                        <a:pt x="333858" y="522721"/>
                      </a:cubicBezTo>
                      <a:cubicBezTo>
                        <a:pt x="303741" y="505153"/>
                        <a:pt x="279270" y="485074"/>
                        <a:pt x="271741" y="448682"/>
                      </a:cubicBezTo>
                      <a:cubicBezTo>
                        <a:pt x="270486" y="442408"/>
                        <a:pt x="270486" y="426722"/>
                        <a:pt x="256682" y="432996"/>
                      </a:cubicBezTo>
                      <a:cubicBezTo>
                        <a:pt x="244761" y="438643"/>
                        <a:pt x="224055" y="433623"/>
                        <a:pt x="224682" y="456839"/>
                      </a:cubicBezTo>
                      <a:cubicBezTo>
                        <a:pt x="224682" y="466251"/>
                        <a:pt x="223428" y="476290"/>
                        <a:pt x="220918" y="485702"/>
                      </a:cubicBezTo>
                      <a:cubicBezTo>
                        <a:pt x="201467" y="572917"/>
                        <a:pt x="123663" y="599270"/>
                        <a:pt x="59036" y="538407"/>
                      </a:cubicBezTo>
                      <a:cubicBezTo>
                        <a:pt x="8213" y="490721"/>
                        <a:pt x="-11238" y="429859"/>
                        <a:pt x="6331" y="360840"/>
                      </a:cubicBezTo>
                      <a:cubicBezTo>
                        <a:pt x="24527" y="291193"/>
                        <a:pt x="94801" y="267350"/>
                        <a:pt x="153153" y="309389"/>
                      </a:cubicBezTo>
                      <a:cubicBezTo>
                        <a:pt x="166957" y="319428"/>
                        <a:pt x="179506" y="331350"/>
                        <a:pt x="188918" y="345153"/>
                      </a:cubicBezTo>
                      <a:cubicBezTo>
                        <a:pt x="195192" y="355192"/>
                        <a:pt x="200839" y="355820"/>
                        <a:pt x="212761" y="353310"/>
                      </a:cubicBezTo>
                      <a:cubicBezTo>
                        <a:pt x="234094" y="348291"/>
                        <a:pt x="239114" y="338879"/>
                        <a:pt x="229075" y="320683"/>
                      </a:cubicBezTo>
                      <a:cubicBezTo>
                        <a:pt x="216526" y="298095"/>
                        <a:pt x="222800" y="278016"/>
                        <a:pt x="233467" y="256056"/>
                      </a:cubicBezTo>
                      <a:cubicBezTo>
                        <a:pt x="271741" y="176370"/>
                        <a:pt x="310015" y="95429"/>
                        <a:pt x="355819" y="19508"/>
                      </a:cubicBezTo>
                      <a:cubicBezTo>
                        <a:pt x="380917" y="3822"/>
                        <a:pt x="408525" y="-570"/>
                        <a:pt x="437387" y="57"/>
                      </a:cubicBezTo>
                      <a:cubicBezTo>
                        <a:pt x="445544" y="11979"/>
                        <a:pt x="435505" y="20136"/>
                        <a:pt x="431113" y="28920"/>
                      </a:cubicBezTo>
                      <a:cubicBezTo>
                        <a:pt x="398485" y="97312"/>
                        <a:pt x="361466" y="163194"/>
                        <a:pt x="331349" y="233468"/>
                      </a:cubicBezTo>
                      <a:cubicBezTo>
                        <a:pt x="329466" y="237232"/>
                        <a:pt x="326329" y="240997"/>
                        <a:pt x="328211" y="246017"/>
                      </a:cubicBezTo>
                      <a:cubicBezTo>
                        <a:pt x="446799" y="215899"/>
                        <a:pt x="560994" y="175743"/>
                        <a:pt x="672052" y="123037"/>
                      </a:cubicBezTo>
                      <a:cubicBezTo>
                        <a:pt x="742327" y="89782"/>
                        <a:pt x="813856" y="60920"/>
                        <a:pt x="886012" y="31430"/>
                      </a:cubicBezTo>
                      <a:cubicBezTo>
                        <a:pt x="894169" y="28292"/>
                        <a:pt x="902326" y="23900"/>
                        <a:pt x="911737" y="26410"/>
                      </a:cubicBezTo>
                      <a:cubicBezTo>
                        <a:pt x="933698" y="45861"/>
                        <a:pt x="934953" y="73469"/>
                        <a:pt x="939345" y="99822"/>
                      </a:cubicBezTo>
                      <a:cubicBezTo>
                        <a:pt x="935580" y="107351"/>
                        <a:pt x="928678" y="111743"/>
                        <a:pt x="921777" y="115508"/>
                      </a:cubicBezTo>
                      <a:cubicBezTo>
                        <a:pt x="843973" y="153155"/>
                        <a:pt x="769934" y="197703"/>
                        <a:pt x="694641" y="239742"/>
                      </a:cubicBezTo>
                      <a:cubicBezTo>
                        <a:pt x="685229" y="244762"/>
                        <a:pt x="675190" y="249154"/>
                        <a:pt x="667033" y="251664"/>
                      </a:cubicBezTo>
                      <a:cubicBezTo>
                        <a:pt x="728523" y="239742"/>
                        <a:pt x="793150" y="232840"/>
                        <a:pt x="856522" y="221546"/>
                      </a:cubicBezTo>
                      <a:cubicBezTo>
                        <a:pt x="885385" y="216527"/>
                        <a:pt x="914247" y="210880"/>
                        <a:pt x="943110" y="205860"/>
                      </a:cubicBezTo>
                      <a:cubicBezTo>
                        <a:pt x="953776" y="203978"/>
                        <a:pt x="963815" y="200213"/>
                        <a:pt x="974482" y="204605"/>
                      </a:cubicBezTo>
                      <a:cubicBezTo>
                        <a:pt x="988913" y="228448"/>
                        <a:pt x="1003972" y="252291"/>
                        <a:pt x="1002717" y="281781"/>
                      </a:cubicBezTo>
                      <a:cubicBezTo>
                        <a:pt x="994560" y="289938"/>
                        <a:pt x="983894" y="291193"/>
                        <a:pt x="973855" y="293703"/>
                      </a:cubicBezTo>
                      <a:cubicBezTo>
                        <a:pt x="860287" y="324448"/>
                        <a:pt x="745464" y="350173"/>
                        <a:pt x="631268" y="375899"/>
                      </a:cubicBezTo>
                      <a:cubicBezTo>
                        <a:pt x="552210" y="394094"/>
                        <a:pt x="479426" y="430486"/>
                        <a:pt x="397231" y="459349"/>
                      </a:cubicBezTo>
                      <a:cubicBezTo>
                        <a:pt x="430485" y="484447"/>
                        <a:pt x="461858" y="501388"/>
                        <a:pt x="491975" y="518956"/>
                      </a:cubicBezTo>
                      <a:cubicBezTo>
                        <a:pt x="540289" y="545937"/>
                        <a:pt x="586720" y="575427"/>
                        <a:pt x="636288" y="599897"/>
                      </a:cubicBezTo>
                      <a:cubicBezTo>
                        <a:pt x="643817" y="603662"/>
                        <a:pt x="653229" y="606799"/>
                        <a:pt x="654484" y="617466"/>
                      </a:cubicBezTo>
                      <a:cubicBezTo>
                        <a:pt x="631896" y="638171"/>
                        <a:pt x="606171" y="652603"/>
                        <a:pt x="574798" y="654485"/>
                      </a:cubicBezTo>
                      <a:close/>
                    </a:path>
                  </a:pathLst>
                </a:custGeom>
                <a:solidFill>
                  <a:schemeClr val="accent4"/>
                </a:solidFill>
                <a:ln w="6274"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AAEE13BD-C43F-4DF3-A482-B9A2B6F0B7E1}"/>
                    </a:ext>
                  </a:extLst>
                </p:cNvPr>
                <p:cNvSpPr/>
                <p:nvPr/>
              </p:nvSpPr>
              <p:spPr>
                <a:xfrm>
                  <a:off x="8091910" y="4625542"/>
                  <a:ext cx="928622" cy="734113"/>
                </a:xfrm>
                <a:custGeom>
                  <a:avLst/>
                  <a:gdLst>
                    <a:gd name="connsiteX0" fmla="*/ 701487 w 928622"/>
                    <a:gd name="connsiteY0" fmla="*/ 102274 h 734113"/>
                    <a:gd name="connsiteX1" fmla="*/ 748545 w 928622"/>
                    <a:gd name="connsiteY1" fmla="*/ 375841 h 734113"/>
                    <a:gd name="connsiteX2" fmla="*/ 729722 w 928622"/>
                    <a:gd name="connsiteY2" fmla="*/ 466193 h 734113"/>
                    <a:gd name="connsiteX3" fmla="*/ 726584 w 928622"/>
                    <a:gd name="connsiteY3" fmla="*/ 488781 h 734113"/>
                    <a:gd name="connsiteX4" fmla="*/ 765486 w 928622"/>
                    <a:gd name="connsiteY4" fmla="*/ 498193 h 734113"/>
                    <a:gd name="connsiteX5" fmla="*/ 799995 w 928622"/>
                    <a:gd name="connsiteY5" fmla="*/ 478115 h 734113"/>
                    <a:gd name="connsiteX6" fmla="*/ 933014 w 928622"/>
                    <a:gd name="connsiteY6" fmla="*/ 564703 h 734113"/>
                    <a:gd name="connsiteX7" fmla="*/ 831368 w 928622"/>
                    <a:gd name="connsiteY7" fmla="*/ 725329 h 734113"/>
                    <a:gd name="connsiteX8" fmla="*/ 730349 w 928622"/>
                    <a:gd name="connsiteY8" fmla="*/ 720310 h 734113"/>
                    <a:gd name="connsiteX9" fmla="*/ 694584 w 928622"/>
                    <a:gd name="connsiteY9" fmla="*/ 622428 h 734113"/>
                    <a:gd name="connsiteX10" fmla="*/ 699604 w 928622"/>
                    <a:gd name="connsiteY10" fmla="*/ 596075 h 734113"/>
                    <a:gd name="connsiteX11" fmla="*/ 678271 w 928622"/>
                    <a:gd name="connsiteY11" fmla="*/ 564075 h 734113"/>
                    <a:gd name="connsiteX12" fmla="*/ 658820 w 928622"/>
                    <a:gd name="connsiteY12" fmla="*/ 577252 h 734113"/>
                    <a:gd name="connsiteX13" fmla="*/ 603604 w 928622"/>
                    <a:gd name="connsiteY13" fmla="*/ 617408 h 734113"/>
                    <a:gd name="connsiteX14" fmla="*/ 344469 w 928622"/>
                    <a:gd name="connsiteY14" fmla="*/ 668232 h 734113"/>
                    <a:gd name="connsiteX15" fmla="*/ 281097 w 928622"/>
                    <a:gd name="connsiteY15" fmla="*/ 611134 h 734113"/>
                    <a:gd name="connsiteX16" fmla="*/ 368939 w 928622"/>
                    <a:gd name="connsiteY16" fmla="*/ 590428 h 734113"/>
                    <a:gd name="connsiteX17" fmla="*/ 540860 w 928622"/>
                    <a:gd name="connsiteY17" fmla="*/ 550271 h 734113"/>
                    <a:gd name="connsiteX18" fmla="*/ 357018 w 928622"/>
                    <a:gd name="connsiteY18" fmla="*/ 426664 h 734113"/>
                    <a:gd name="connsiteX19" fmla="*/ 24471 w 928622"/>
                    <a:gd name="connsiteY19" fmla="*/ 249097 h 734113"/>
                    <a:gd name="connsiteX20" fmla="*/ 0 w 928622"/>
                    <a:gd name="connsiteY20" fmla="*/ 229018 h 734113"/>
                    <a:gd name="connsiteX21" fmla="*/ 43294 w 928622"/>
                    <a:gd name="connsiteY21" fmla="*/ 165019 h 734113"/>
                    <a:gd name="connsiteX22" fmla="*/ 122980 w 928622"/>
                    <a:gd name="connsiteY22" fmla="*/ 194509 h 734113"/>
                    <a:gd name="connsiteX23" fmla="*/ 334430 w 928622"/>
                    <a:gd name="connsiteY23" fmla="*/ 282351 h 734113"/>
                    <a:gd name="connsiteX24" fmla="*/ 335057 w 928622"/>
                    <a:gd name="connsiteY24" fmla="*/ 281096 h 734113"/>
                    <a:gd name="connsiteX25" fmla="*/ 332547 w 928622"/>
                    <a:gd name="connsiteY25" fmla="*/ 281724 h 734113"/>
                    <a:gd name="connsiteX26" fmla="*/ 257253 w 928622"/>
                    <a:gd name="connsiteY26" fmla="*/ 213959 h 734113"/>
                    <a:gd name="connsiteX27" fmla="*/ 128627 w 928622"/>
                    <a:gd name="connsiteY27" fmla="*/ 97882 h 734113"/>
                    <a:gd name="connsiteX28" fmla="*/ 106039 w 928622"/>
                    <a:gd name="connsiteY28" fmla="*/ 71529 h 734113"/>
                    <a:gd name="connsiteX29" fmla="*/ 146196 w 928622"/>
                    <a:gd name="connsiteY29" fmla="*/ 0 h 734113"/>
                    <a:gd name="connsiteX30" fmla="*/ 166901 w 928622"/>
                    <a:gd name="connsiteY30" fmla="*/ 10667 h 734113"/>
                    <a:gd name="connsiteX31" fmla="*/ 457409 w 928622"/>
                    <a:gd name="connsiteY31" fmla="*/ 237175 h 734113"/>
                    <a:gd name="connsiteX32" fmla="*/ 652545 w 928622"/>
                    <a:gd name="connsiteY32" fmla="*/ 357017 h 734113"/>
                    <a:gd name="connsiteX33" fmla="*/ 660075 w 928622"/>
                    <a:gd name="connsiteY33" fmla="*/ 355135 h 734113"/>
                    <a:gd name="connsiteX34" fmla="*/ 640624 w 928622"/>
                    <a:gd name="connsiteY34" fmla="*/ 206430 h 734113"/>
                    <a:gd name="connsiteX35" fmla="*/ 619918 w 928622"/>
                    <a:gd name="connsiteY35" fmla="*/ 82823 h 734113"/>
                    <a:gd name="connsiteX36" fmla="*/ 621173 w 928622"/>
                    <a:gd name="connsiteY36" fmla="*/ 67137 h 734113"/>
                    <a:gd name="connsiteX37" fmla="*/ 701487 w 928622"/>
                    <a:gd name="connsiteY37" fmla="*/ 102274 h 734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928622" h="734113">
                      <a:moveTo>
                        <a:pt x="701487" y="102274"/>
                      </a:moveTo>
                      <a:cubicBezTo>
                        <a:pt x="719682" y="193254"/>
                        <a:pt x="735996" y="284234"/>
                        <a:pt x="748545" y="375841"/>
                      </a:cubicBezTo>
                      <a:cubicBezTo>
                        <a:pt x="752937" y="409723"/>
                        <a:pt x="751055" y="438586"/>
                        <a:pt x="729722" y="466193"/>
                      </a:cubicBezTo>
                      <a:cubicBezTo>
                        <a:pt x="725329" y="471841"/>
                        <a:pt x="710271" y="480625"/>
                        <a:pt x="726584" y="488781"/>
                      </a:cubicBezTo>
                      <a:cubicBezTo>
                        <a:pt x="738506" y="494428"/>
                        <a:pt x="747290" y="513252"/>
                        <a:pt x="765486" y="498193"/>
                      </a:cubicBezTo>
                      <a:cubicBezTo>
                        <a:pt x="775525" y="490036"/>
                        <a:pt x="787447" y="483135"/>
                        <a:pt x="799995" y="478115"/>
                      </a:cubicBezTo>
                      <a:cubicBezTo>
                        <a:pt x="869015" y="448625"/>
                        <a:pt x="931132" y="489409"/>
                        <a:pt x="933014" y="564703"/>
                      </a:cubicBezTo>
                      <a:cubicBezTo>
                        <a:pt x="934269" y="628075"/>
                        <a:pt x="889721" y="699604"/>
                        <a:pt x="831368" y="725329"/>
                      </a:cubicBezTo>
                      <a:cubicBezTo>
                        <a:pt x="796858" y="741015"/>
                        <a:pt x="761721" y="744152"/>
                        <a:pt x="730349" y="720310"/>
                      </a:cubicBezTo>
                      <a:cubicBezTo>
                        <a:pt x="698349" y="695839"/>
                        <a:pt x="691447" y="660075"/>
                        <a:pt x="694584" y="622428"/>
                      </a:cubicBezTo>
                      <a:cubicBezTo>
                        <a:pt x="695212" y="613644"/>
                        <a:pt x="695839" y="604232"/>
                        <a:pt x="699604" y="596075"/>
                      </a:cubicBezTo>
                      <a:cubicBezTo>
                        <a:pt x="710271" y="572859"/>
                        <a:pt x="688310" y="571604"/>
                        <a:pt x="678271" y="564075"/>
                      </a:cubicBezTo>
                      <a:cubicBezTo>
                        <a:pt x="664467" y="554036"/>
                        <a:pt x="662585" y="570977"/>
                        <a:pt x="658820" y="577252"/>
                      </a:cubicBezTo>
                      <a:cubicBezTo>
                        <a:pt x="646271" y="599840"/>
                        <a:pt x="628702" y="611761"/>
                        <a:pt x="603604" y="617408"/>
                      </a:cubicBezTo>
                      <a:cubicBezTo>
                        <a:pt x="517644" y="636231"/>
                        <a:pt x="431684" y="656310"/>
                        <a:pt x="344469" y="668232"/>
                      </a:cubicBezTo>
                      <a:cubicBezTo>
                        <a:pt x="316861" y="656938"/>
                        <a:pt x="289253" y="644389"/>
                        <a:pt x="281097" y="611134"/>
                      </a:cubicBezTo>
                      <a:cubicBezTo>
                        <a:pt x="308704" y="597957"/>
                        <a:pt x="339449" y="596702"/>
                        <a:pt x="368939" y="590428"/>
                      </a:cubicBezTo>
                      <a:cubicBezTo>
                        <a:pt x="424155" y="577879"/>
                        <a:pt x="479997" y="565958"/>
                        <a:pt x="540860" y="550271"/>
                      </a:cubicBezTo>
                      <a:cubicBezTo>
                        <a:pt x="476860" y="506350"/>
                        <a:pt x="420390" y="461174"/>
                        <a:pt x="357018" y="426664"/>
                      </a:cubicBezTo>
                      <a:cubicBezTo>
                        <a:pt x="246587" y="366429"/>
                        <a:pt x="134901" y="309332"/>
                        <a:pt x="24471" y="249097"/>
                      </a:cubicBezTo>
                      <a:cubicBezTo>
                        <a:pt x="15059" y="244077"/>
                        <a:pt x="5020" y="239685"/>
                        <a:pt x="0" y="229018"/>
                      </a:cubicBezTo>
                      <a:cubicBezTo>
                        <a:pt x="3765" y="200155"/>
                        <a:pt x="21333" y="180705"/>
                        <a:pt x="43294" y="165019"/>
                      </a:cubicBezTo>
                      <a:cubicBezTo>
                        <a:pt x="72784" y="166901"/>
                        <a:pt x="96627" y="183842"/>
                        <a:pt x="122980" y="194509"/>
                      </a:cubicBezTo>
                      <a:cubicBezTo>
                        <a:pt x="193254" y="223999"/>
                        <a:pt x="264783" y="250351"/>
                        <a:pt x="334430" y="282351"/>
                      </a:cubicBezTo>
                      <a:cubicBezTo>
                        <a:pt x="337567" y="283606"/>
                        <a:pt x="335057" y="277332"/>
                        <a:pt x="335057" y="281096"/>
                      </a:cubicBezTo>
                      <a:cubicBezTo>
                        <a:pt x="335057" y="282351"/>
                        <a:pt x="334430" y="282979"/>
                        <a:pt x="332547" y="281724"/>
                      </a:cubicBezTo>
                      <a:cubicBezTo>
                        <a:pt x="303685" y="263528"/>
                        <a:pt x="281724" y="237175"/>
                        <a:pt x="257253" y="213959"/>
                      </a:cubicBezTo>
                      <a:cubicBezTo>
                        <a:pt x="214587" y="175058"/>
                        <a:pt x="172548" y="135528"/>
                        <a:pt x="128627" y="97882"/>
                      </a:cubicBezTo>
                      <a:cubicBezTo>
                        <a:pt x="119843" y="90352"/>
                        <a:pt x="111058" y="82823"/>
                        <a:pt x="106039" y="71529"/>
                      </a:cubicBezTo>
                      <a:cubicBezTo>
                        <a:pt x="108549" y="41411"/>
                        <a:pt x="121098" y="16941"/>
                        <a:pt x="146196" y="0"/>
                      </a:cubicBezTo>
                      <a:cubicBezTo>
                        <a:pt x="154980" y="0"/>
                        <a:pt x="160627" y="6274"/>
                        <a:pt x="166901" y="10667"/>
                      </a:cubicBezTo>
                      <a:cubicBezTo>
                        <a:pt x="266038" y="83450"/>
                        <a:pt x="360782" y="161254"/>
                        <a:pt x="457409" y="237175"/>
                      </a:cubicBezTo>
                      <a:cubicBezTo>
                        <a:pt x="517644" y="284861"/>
                        <a:pt x="587291" y="317488"/>
                        <a:pt x="652545" y="357017"/>
                      </a:cubicBezTo>
                      <a:cubicBezTo>
                        <a:pt x="653800" y="357645"/>
                        <a:pt x="655683" y="357645"/>
                        <a:pt x="660075" y="355135"/>
                      </a:cubicBezTo>
                      <a:cubicBezTo>
                        <a:pt x="655683" y="306194"/>
                        <a:pt x="648153" y="255998"/>
                        <a:pt x="640624" y="206430"/>
                      </a:cubicBezTo>
                      <a:cubicBezTo>
                        <a:pt x="634350" y="165019"/>
                        <a:pt x="628702" y="123607"/>
                        <a:pt x="619918" y="82823"/>
                      </a:cubicBezTo>
                      <a:cubicBezTo>
                        <a:pt x="618663" y="77803"/>
                        <a:pt x="618036" y="72156"/>
                        <a:pt x="621173" y="67137"/>
                      </a:cubicBezTo>
                      <a:cubicBezTo>
                        <a:pt x="653800" y="63372"/>
                        <a:pt x="677643" y="82195"/>
                        <a:pt x="701487" y="102274"/>
                      </a:cubicBezTo>
                      <a:close/>
                    </a:path>
                  </a:pathLst>
                </a:custGeom>
                <a:solidFill>
                  <a:schemeClr val="accent2"/>
                </a:solidFill>
                <a:ln w="6274"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A8542EA7-136C-4613-A0C3-F7A6AB081F81}"/>
                    </a:ext>
                  </a:extLst>
                </p:cNvPr>
                <p:cNvSpPr/>
                <p:nvPr/>
              </p:nvSpPr>
              <p:spPr>
                <a:xfrm>
                  <a:off x="3588533" y="5057226"/>
                  <a:ext cx="859603" cy="834505"/>
                </a:xfrm>
                <a:custGeom>
                  <a:avLst/>
                  <a:gdLst>
                    <a:gd name="connsiteX0" fmla="*/ 641439 w 859602"/>
                    <a:gd name="connsiteY0" fmla="*/ 710898 h 834505"/>
                    <a:gd name="connsiteX1" fmla="*/ 347794 w 859602"/>
                    <a:gd name="connsiteY1" fmla="*/ 695212 h 834505"/>
                    <a:gd name="connsiteX2" fmla="*/ 278147 w 859602"/>
                    <a:gd name="connsiteY2" fmla="*/ 656310 h 834505"/>
                    <a:gd name="connsiteX3" fmla="*/ 257441 w 859602"/>
                    <a:gd name="connsiteY3" fmla="*/ 649408 h 834505"/>
                    <a:gd name="connsiteX4" fmla="*/ 238618 w 859602"/>
                    <a:gd name="connsiteY4" fmla="*/ 683290 h 834505"/>
                    <a:gd name="connsiteX5" fmla="*/ 252422 w 859602"/>
                    <a:gd name="connsiteY5" fmla="*/ 734741 h 834505"/>
                    <a:gd name="connsiteX6" fmla="*/ 147010 w 859602"/>
                    <a:gd name="connsiteY6" fmla="*/ 835132 h 834505"/>
                    <a:gd name="connsiteX7" fmla="*/ 188 w 859602"/>
                    <a:gd name="connsiteY7" fmla="*/ 682663 h 834505"/>
                    <a:gd name="connsiteX8" fmla="*/ 120030 w 859602"/>
                    <a:gd name="connsiteY8" fmla="*/ 585408 h 834505"/>
                    <a:gd name="connsiteX9" fmla="*/ 159559 w 859602"/>
                    <a:gd name="connsiteY9" fmla="*/ 600467 h 834505"/>
                    <a:gd name="connsiteX10" fmla="*/ 182775 w 859602"/>
                    <a:gd name="connsiteY10" fmla="*/ 597957 h 834505"/>
                    <a:gd name="connsiteX11" fmla="*/ 184030 w 859602"/>
                    <a:gd name="connsiteY11" fmla="*/ 560938 h 834505"/>
                    <a:gd name="connsiteX12" fmla="*/ 159559 w 859602"/>
                    <a:gd name="connsiteY12" fmla="*/ 503213 h 834505"/>
                    <a:gd name="connsiteX13" fmla="*/ 165834 w 859602"/>
                    <a:gd name="connsiteY13" fmla="*/ 235920 h 834505"/>
                    <a:gd name="connsiteX14" fmla="*/ 224186 w 859602"/>
                    <a:gd name="connsiteY14" fmla="*/ 184470 h 834505"/>
                    <a:gd name="connsiteX15" fmla="*/ 236108 w 859602"/>
                    <a:gd name="connsiteY15" fmla="*/ 186352 h 834505"/>
                    <a:gd name="connsiteX16" fmla="*/ 237363 w 859602"/>
                    <a:gd name="connsiteY16" fmla="*/ 209568 h 834505"/>
                    <a:gd name="connsiteX17" fmla="*/ 235480 w 859602"/>
                    <a:gd name="connsiteY17" fmla="*/ 449880 h 834505"/>
                    <a:gd name="connsiteX18" fmla="*/ 285676 w 859602"/>
                    <a:gd name="connsiteY18" fmla="*/ 410351 h 834505"/>
                    <a:gd name="connsiteX19" fmla="*/ 503401 w 859602"/>
                    <a:gd name="connsiteY19" fmla="*/ 180077 h 834505"/>
                    <a:gd name="connsiteX20" fmla="*/ 653360 w 859602"/>
                    <a:gd name="connsiteY20" fmla="*/ 10039 h 834505"/>
                    <a:gd name="connsiteX21" fmla="*/ 665909 w 859602"/>
                    <a:gd name="connsiteY21" fmla="*/ 0 h 834505"/>
                    <a:gd name="connsiteX22" fmla="*/ 724262 w 859602"/>
                    <a:gd name="connsiteY22" fmla="*/ 55215 h 834505"/>
                    <a:gd name="connsiteX23" fmla="*/ 719870 w 859602"/>
                    <a:gd name="connsiteY23" fmla="*/ 67764 h 834505"/>
                    <a:gd name="connsiteX24" fmla="*/ 547949 w 859602"/>
                    <a:gd name="connsiteY24" fmla="*/ 309959 h 834505"/>
                    <a:gd name="connsiteX25" fmla="*/ 547949 w 859602"/>
                    <a:gd name="connsiteY25" fmla="*/ 308704 h 834505"/>
                    <a:gd name="connsiteX26" fmla="*/ 797046 w 859602"/>
                    <a:gd name="connsiteY26" fmla="*/ 134901 h 834505"/>
                    <a:gd name="connsiteX27" fmla="*/ 802066 w 859602"/>
                    <a:gd name="connsiteY27" fmla="*/ 133646 h 834505"/>
                    <a:gd name="connsiteX28" fmla="*/ 862300 w 859602"/>
                    <a:gd name="connsiteY28" fmla="*/ 191999 h 834505"/>
                    <a:gd name="connsiteX29" fmla="*/ 783242 w 859602"/>
                    <a:gd name="connsiteY29" fmla="*/ 262901 h 834505"/>
                    <a:gd name="connsiteX30" fmla="*/ 581204 w 859602"/>
                    <a:gd name="connsiteY30" fmla="*/ 425409 h 834505"/>
                    <a:gd name="connsiteX31" fmla="*/ 406774 w 859602"/>
                    <a:gd name="connsiteY31" fmla="*/ 598585 h 834505"/>
                    <a:gd name="connsiteX32" fmla="*/ 401127 w 859602"/>
                    <a:gd name="connsiteY32" fmla="*/ 609879 h 834505"/>
                    <a:gd name="connsiteX33" fmla="*/ 417440 w 859602"/>
                    <a:gd name="connsiteY33" fmla="*/ 616781 h 834505"/>
                    <a:gd name="connsiteX34" fmla="*/ 534145 w 859602"/>
                    <a:gd name="connsiteY34" fmla="*/ 627447 h 834505"/>
                    <a:gd name="connsiteX35" fmla="*/ 670301 w 859602"/>
                    <a:gd name="connsiteY35" fmla="*/ 633722 h 834505"/>
                    <a:gd name="connsiteX36" fmla="*/ 696654 w 859602"/>
                    <a:gd name="connsiteY36" fmla="*/ 642506 h 834505"/>
                    <a:gd name="connsiteX37" fmla="*/ 641439 w 859602"/>
                    <a:gd name="connsiteY37" fmla="*/ 710898 h 834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859602" h="834505">
                      <a:moveTo>
                        <a:pt x="641439" y="710898"/>
                      </a:moveTo>
                      <a:cubicBezTo>
                        <a:pt x="543557" y="710271"/>
                        <a:pt x="445675" y="702741"/>
                        <a:pt x="347794" y="695212"/>
                      </a:cubicBezTo>
                      <a:cubicBezTo>
                        <a:pt x="316421" y="692702"/>
                        <a:pt x="298225" y="675761"/>
                        <a:pt x="278147" y="656310"/>
                      </a:cubicBezTo>
                      <a:cubicBezTo>
                        <a:pt x="273127" y="651290"/>
                        <a:pt x="267480" y="637486"/>
                        <a:pt x="257441" y="649408"/>
                      </a:cubicBezTo>
                      <a:cubicBezTo>
                        <a:pt x="249284" y="659447"/>
                        <a:pt x="230461" y="663839"/>
                        <a:pt x="238618" y="683290"/>
                      </a:cubicBezTo>
                      <a:cubicBezTo>
                        <a:pt x="245520" y="699604"/>
                        <a:pt x="251794" y="715917"/>
                        <a:pt x="252422" y="734741"/>
                      </a:cubicBezTo>
                      <a:cubicBezTo>
                        <a:pt x="255559" y="803760"/>
                        <a:pt x="215402" y="841407"/>
                        <a:pt x="147010" y="835132"/>
                      </a:cubicBezTo>
                      <a:cubicBezTo>
                        <a:pt x="76736" y="828858"/>
                        <a:pt x="3952" y="753564"/>
                        <a:pt x="188" y="682663"/>
                      </a:cubicBezTo>
                      <a:cubicBezTo>
                        <a:pt x="-3577" y="611134"/>
                        <a:pt x="49756" y="567213"/>
                        <a:pt x="120030" y="585408"/>
                      </a:cubicBezTo>
                      <a:cubicBezTo>
                        <a:pt x="133834" y="589173"/>
                        <a:pt x="147638" y="593565"/>
                        <a:pt x="159559" y="600467"/>
                      </a:cubicBezTo>
                      <a:cubicBezTo>
                        <a:pt x="169598" y="606114"/>
                        <a:pt x="175246" y="604232"/>
                        <a:pt x="182775" y="597957"/>
                      </a:cubicBezTo>
                      <a:cubicBezTo>
                        <a:pt x="197834" y="585408"/>
                        <a:pt x="202853" y="574742"/>
                        <a:pt x="184030" y="560938"/>
                      </a:cubicBezTo>
                      <a:cubicBezTo>
                        <a:pt x="164579" y="547134"/>
                        <a:pt x="159559" y="527683"/>
                        <a:pt x="159559" y="503213"/>
                      </a:cubicBezTo>
                      <a:cubicBezTo>
                        <a:pt x="160814" y="414115"/>
                        <a:pt x="158932" y="325018"/>
                        <a:pt x="165834" y="235920"/>
                      </a:cubicBezTo>
                      <a:cubicBezTo>
                        <a:pt x="179638" y="212077"/>
                        <a:pt x="203481" y="200156"/>
                        <a:pt x="224186" y="184470"/>
                      </a:cubicBezTo>
                      <a:cubicBezTo>
                        <a:pt x="227951" y="181960"/>
                        <a:pt x="232971" y="183215"/>
                        <a:pt x="236108" y="186352"/>
                      </a:cubicBezTo>
                      <a:cubicBezTo>
                        <a:pt x="241127" y="193881"/>
                        <a:pt x="237990" y="202038"/>
                        <a:pt x="237363" y="209568"/>
                      </a:cubicBezTo>
                      <a:cubicBezTo>
                        <a:pt x="234226" y="288626"/>
                        <a:pt x="236735" y="367684"/>
                        <a:pt x="235480" y="449880"/>
                      </a:cubicBezTo>
                      <a:cubicBezTo>
                        <a:pt x="256814" y="438586"/>
                        <a:pt x="270618" y="423527"/>
                        <a:pt x="285676" y="410351"/>
                      </a:cubicBezTo>
                      <a:cubicBezTo>
                        <a:pt x="365989" y="340704"/>
                        <a:pt x="436264" y="262273"/>
                        <a:pt x="503401" y="180077"/>
                      </a:cubicBezTo>
                      <a:cubicBezTo>
                        <a:pt x="551086" y="121725"/>
                        <a:pt x="601910" y="65255"/>
                        <a:pt x="653360" y="10039"/>
                      </a:cubicBezTo>
                      <a:cubicBezTo>
                        <a:pt x="657125" y="6274"/>
                        <a:pt x="660890" y="1882"/>
                        <a:pt x="665909" y="0"/>
                      </a:cubicBezTo>
                      <a:cubicBezTo>
                        <a:pt x="698537" y="4392"/>
                        <a:pt x="713595" y="27608"/>
                        <a:pt x="724262" y="55215"/>
                      </a:cubicBezTo>
                      <a:cubicBezTo>
                        <a:pt x="723635" y="59608"/>
                        <a:pt x="722380" y="64000"/>
                        <a:pt x="719870" y="67764"/>
                      </a:cubicBezTo>
                      <a:cubicBezTo>
                        <a:pt x="660262" y="148077"/>
                        <a:pt x="603792" y="231528"/>
                        <a:pt x="547949" y="309959"/>
                      </a:cubicBezTo>
                      <a:cubicBezTo>
                        <a:pt x="545439" y="311214"/>
                        <a:pt x="546694" y="309959"/>
                        <a:pt x="547949" y="308704"/>
                      </a:cubicBezTo>
                      <a:cubicBezTo>
                        <a:pt x="630772" y="250352"/>
                        <a:pt x="714223" y="193254"/>
                        <a:pt x="797046" y="134901"/>
                      </a:cubicBezTo>
                      <a:cubicBezTo>
                        <a:pt x="798301" y="133646"/>
                        <a:pt x="800183" y="134274"/>
                        <a:pt x="802066" y="133646"/>
                      </a:cubicBezTo>
                      <a:cubicBezTo>
                        <a:pt x="825908" y="148705"/>
                        <a:pt x="853516" y="160626"/>
                        <a:pt x="862300" y="191999"/>
                      </a:cubicBezTo>
                      <a:cubicBezTo>
                        <a:pt x="840967" y="221489"/>
                        <a:pt x="810222" y="240312"/>
                        <a:pt x="783242" y="262901"/>
                      </a:cubicBezTo>
                      <a:cubicBezTo>
                        <a:pt x="717360" y="318743"/>
                        <a:pt x="650223" y="373331"/>
                        <a:pt x="581204" y="425409"/>
                      </a:cubicBezTo>
                      <a:cubicBezTo>
                        <a:pt x="515322" y="475605"/>
                        <a:pt x="466381" y="542115"/>
                        <a:pt x="406774" y="598585"/>
                      </a:cubicBezTo>
                      <a:cubicBezTo>
                        <a:pt x="403636" y="601722"/>
                        <a:pt x="399244" y="605487"/>
                        <a:pt x="401127" y="609879"/>
                      </a:cubicBezTo>
                      <a:cubicBezTo>
                        <a:pt x="403636" y="616781"/>
                        <a:pt x="411166" y="616153"/>
                        <a:pt x="417440" y="616781"/>
                      </a:cubicBezTo>
                      <a:cubicBezTo>
                        <a:pt x="456342" y="619918"/>
                        <a:pt x="495244" y="625565"/>
                        <a:pt x="534145" y="627447"/>
                      </a:cubicBezTo>
                      <a:cubicBezTo>
                        <a:pt x="579322" y="628702"/>
                        <a:pt x="624498" y="636859"/>
                        <a:pt x="670301" y="633722"/>
                      </a:cubicBezTo>
                      <a:cubicBezTo>
                        <a:pt x="679713" y="633095"/>
                        <a:pt x="690380" y="632467"/>
                        <a:pt x="696654" y="642506"/>
                      </a:cubicBezTo>
                      <a:cubicBezTo>
                        <a:pt x="683478" y="670114"/>
                        <a:pt x="667792" y="694584"/>
                        <a:pt x="641439" y="710898"/>
                      </a:cubicBezTo>
                      <a:close/>
                    </a:path>
                  </a:pathLst>
                </a:custGeom>
                <a:solidFill>
                  <a:schemeClr val="accent2"/>
                </a:solidFill>
                <a:ln w="6274"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829CA79D-15B9-4E40-A453-0A59C86D8E2F}"/>
                    </a:ext>
                  </a:extLst>
                </p:cNvPr>
                <p:cNvSpPr/>
                <p:nvPr/>
              </p:nvSpPr>
              <p:spPr>
                <a:xfrm>
                  <a:off x="3165795" y="1492297"/>
                  <a:ext cx="928622" cy="734113"/>
                </a:xfrm>
                <a:custGeom>
                  <a:avLst/>
                  <a:gdLst>
                    <a:gd name="connsiteX0" fmla="*/ 231554 w 928622"/>
                    <a:gd name="connsiteY0" fmla="*/ 635377 h 734113"/>
                    <a:gd name="connsiteX1" fmla="*/ 184495 w 928622"/>
                    <a:gd name="connsiteY1" fmla="*/ 361810 h 734113"/>
                    <a:gd name="connsiteX2" fmla="*/ 203319 w 928622"/>
                    <a:gd name="connsiteY2" fmla="*/ 271458 h 734113"/>
                    <a:gd name="connsiteX3" fmla="*/ 206456 w 928622"/>
                    <a:gd name="connsiteY3" fmla="*/ 248870 h 734113"/>
                    <a:gd name="connsiteX4" fmla="*/ 167554 w 928622"/>
                    <a:gd name="connsiteY4" fmla="*/ 239458 h 734113"/>
                    <a:gd name="connsiteX5" fmla="*/ 133045 w 928622"/>
                    <a:gd name="connsiteY5" fmla="*/ 259536 h 734113"/>
                    <a:gd name="connsiteX6" fmla="*/ 26 w 928622"/>
                    <a:gd name="connsiteY6" fmla="*/ 172949 h 734113"/>
                    <a:gd name="connsiteX7" fmla="*/ 101672 w 928622"/>
                    <a:gd name="connsiteY7" fmla="*/ 12322 h 734113"/>
                    <a:gd name="connsiteX8" fmla="*/ 202691 w 928622"/>
                    <a:gd name="connsiteY8" fmla="*/ 17342 h 734113"/>
                    <a:gd name="connsiteX9" fmla="*/ 238456 w 928622"/>
                    <a:gd name="connsiteY9" fmla="*/ 115224 h 734113"/>
                    <a:gd name="connsiteX10" fmla="*/ 233436 w 928622"/>
                    <a:gd name="connsiteY10" fmla="*/ 141576 h 734113"/>
                    <a:gd name="connsiteX11" fmla="*/ 254770 w 928622"/>
                    <a:gd name="connsiteY11" fmla="*/ 173576 h 734113"/>
                    <a:gd name="connsiteX12" fmla="*/ 274220 w 928622"/>
                    <a:gd name="connsiteY12" fmla="*/ 160400 h 734113"/>
                    <a:gd name="connsiteX13" fmla="*/ 329436 w 928622"/>
                    <a:gd name="connsiteY13" fmla="*/ 120243 h 734113"/>
                    <a:gd name="connsiteX14" fmla="*/ 588572 w 928622"/>
                    <a:gd name="connsiteY14" fmla="*/ 69420 h 734113"/>
                    <a:gd name="connsiteX15" fmla="*/ 651944 w 928622"/>
                    <a:gd name="connsiteY15" fmla="*/ 126517 h 734113"/>
                    <a:gd name="connsiteX16" fmla="*/ 564101 w 928622"/>
                    <a:gd name="connsiteY16" fmla="*/ 147223 h 734113"/>
                    <a:gd name="connsiteX17" fmla="*/ 392181 w 928622"/>
                    <a:gd name="connsiteY17" fmla="*/ 187380 h 734113"/>
                    <a:gd name="connsiteX18" fmla="*/ 580415 w 928622"/>
                    <a:gd name="connsiteY18" fmla="*/ 313497 h 734113"/>
                    <a:gd name="connsiteX19" fmla="*/ 902923 w 928622"/>
                    <a:gd name="connsiteY19" fmla="*/ 486045 h 734113"/>
                    <a:gd name="connsiteX20" fmla="*/ 932413 w 928622"/>
                    <a:gd name="connsiteY20" fmla="*/ 508633 h 734113"/>
                    <a:gd name="connsiteX21" fmla="*/ 889119 w 928622"/>
                    <a:gd name="connsiteY21" fmla="*/ 572633 h 734113"/>
                    <a:gd name="connsiteX22" fmla="*/ 809433 w 928622"/>
                    <a:gd name="connsiteY22" fmla="*/ 543143 h 734113"/>
                    <a:gd name="connsiteX23" fmla="*/ 597983 w 928622"/>
                    <a:gd name="connsiteY23" fmla="*/ 455300 h 734113"/>
                    <a:gd name="connsiteX24" fmla="*/ 597356 w 928622"/>
                    <a:gd name="connsiteY24" fmla="*/ 456555 h 734113"/>
                    <a:gd name="connsiteX25" fmla="*/ 599866 w 928622"/>
                    <a:gd name="connsiteY25" fmla="*/ 455927 h 734113"/>
                    <a:gd name="connsiteX26" fmla="*/ 675159 w 928622"/>
                    <a:gd name="connsiteY26" fmla="*/ 523692 h 734113"/>
                    <a:gd name="connsiteX27" fmla="*/ 803786 w 928622"/>
                    <a:gd name="connsiteY27" fmla="*/ 639769 h 734113"/>
                    <a:gd name="connsiteX28" fmla="*/ 826374 w 928622"/>
                    <a:gd name="connsiteY28" fmla="*/ 666122 h 734113"/>
                    <a:gd name="connsiteX29" fmla="*/ 786218 w 928622"/>
                    <a:gd name="connsiteY29" fmla="*/ 737651 h 734113"/>
                    <a:gd name="connsiteX30" fmla="*/ 765512 w 928622"/>
                    <a:gd name="connsiteY30" fmla="*/ 726985 h 734113"/>
                    <a:gd name="connsiteX31" fmla="*/ 475004 w 928622"/>
                    <a:gd name="connsiteY31" fmla="*/ 500476 h 734113"/>
                    <a:gd name="connsiteX32" fmla="*/ 279867 w 928622"/>
                    <a:gd name="connsiteY32" fmla="*/ 380634 h 734113"/>
                    <a:gd name="connsiteX33" fmla="*/ 272338 w 928622"/>
                    <a:gd name="connsiteY33" fmla="*/ 382516 h 734113"/>
                    <a:gd name="connsiteX34" fmla="*/ 291789 w 928622"/>
                    <a:gd name="connsiteY34" fmla="*/ 531221 h 734113"/>
                    <a:gd name="connsiteX35" fmla="*/ 312495 w 928622"/>
                    <a:gd name="connsiteY35" fmla="*/ 654828 h 734113"/>
                    <a:gd name="connsiteX36" fmla="*/ 311240 w 928622"/>
                    <a:gd name="connsiteY36" fmla="*/ 670514 h 734113"/>
                    <a:gd name="connsiteX37" fmla="*/ 231554 w 928622"/>
                    <a:gd name="connsiteY37" fmla="*/ 635377 h 734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928622" h="734113">
                      <a:moveTo>
                        <a:pt x="231554" y="635377"/>
                      </a:moveTo>
                      <a:cubicBezTo>
                        <a:pt x="213358" y="544398"/>
                        <a:pt x="197044" y="453418"/>
                        <a:pt x="184495" y="361810"/>
                      </a:cubicBezTo>
                      <a:cubicBezTo>
                        <a:pt x="180103" y="327928"/>
                        <a:pt x="182613" y="299066"/>
                        <a:pt x="203319" y="271458"/>
                      </a:cubicBezTo>
                      <a:cubicBezTo>
                        <a:pt x="207711" y="265811"/>
                        <a:pt x="222770" y="257026"/>
                        <a:pt x="206456" y="248870"/>
                      </a:cubicBezTo>
                      <a:cubicBezTo>
                        <a:pt x="194535" y="242595"/>
                        <a:pt x="185750" y="224399"/>
                        <a:pt x="167554" y="239458"/>
                      </a:cubicBezTo>
                      <a:cubicBezTo>
                        <a:pt x="157515" y="247615"/>
                        <a:pt x="145594" y="254517"/>
                        <a:pt x="133045" y="259536"/>
                      </a:cubicBezTo>
                      <a:cubicBezTo>
                        <a:pt x="64025" y="289026"/>
                        <a:pt x="1908" y="248242"/>
                        <a:pt x="26" y="172949"/>
                      </a:cubicBezTo>
                      <a:cubicBezTo>
                        <a:pt x="-1229" y="109576"/>
                        <a:pt x="43320" y="38047"/>
                        <a:pt x="101672" y="12322"/>
                      </a:cubicBezTo>
                      <a:cubicBezTo>
                        <a:pt x="136182" y="-3364"/>
                        <a:pt x="171319" y="-6501"/>
                        <a:pt x="202691" y="17342"/>
                      </a:cubicBezTo>
                      <a:cubicBezTo>
                        <a:pt x="234691" y="41812"/>
                        <a:pt x="241593" y="77577"/>
                        <a:pt x="238456" y="115224"/>
                      </a:cubicBezTo>
                      <a:cubicBezTo>
                        <a:pt x="237828" y="124008"/>
                        <a:pt x="237201" y="133419"/>
                        <a:pt x="233436" y="141576"/>
                      </a:cubicBezTo>
                      <a:cubicBezTo>
                        <a:pt x="222770" y="164792"/>
                        <a:pt x="244730" y="166047"/>
                        <a:pt x="254770" y="173576"/>
                      </a:cubicBezTo>
                      <a:cubicBezTo>
                        <a:pt x="269201" y="184243"/>
                        <a:pt x="270456" y="166674"/>
                        <a:pt x="274220" y="160400"/>
                      </a:cubicBezTo>
                      <a:cubicBezTo>
                        <a:pt x="286769" y="137811"/>
                        <a:pt x="304338" y="125890"/>
                        <a:pt x="329436" y="120243"/>
                      </a:cubicBezTo>
                      <a:cubicBezTo>
                        <a:pt x="415396" y="101420"/>
                        <a:pt x="501356" y="81969"/>
                        <a:pt x="588572" y="69420"/>
                      </a:cubicBezTo>
                      <a:cubicBezTo>
                        <a:pt x="616179" y="80714"/>
                        <a:pt x="643787" y="93263"/>
                        <a:pt x="651944" y="126517"/>
                      </a:cubicBezTo>
                      <a:cubicBezTo>
                        <a:pt x="624336" y="139694"/>
                        <a:pt x="593591" y="140949"/>
                        <a:pt x="564101" y="147223"/>
                      </a:cubicBezTo>
                      <a:cubicBezTo>
                        <a:pt x="508886" y="159772"/>
                        <a:pt x="453043" y="171694"/>
                        <a:pt x="392181" y="187380"/>
                      </a:cubicBezTo>
                      <a:cubicBezTo>
                        <a:pt x="458062" y="231929"/>
                        <a:pt x="515160" y="278360"/>
                        <a:pt x="580415" y="313497"/>
                      </a:cubicBezTo>
                      <a:cubicBezTo>
                        <a:pt x="687708" y="371849"/>
                        <a:pt x="796257" y="426437"/>
                        <a:pt x="902923" y="486045"/>
                      </a:cubicBezTo>
                      <a:cubicBezTo>
                        <a:pt x="913589" y="492319"/>
                        <a:pt x="925511" y="497339"/>
                        <a:pt x="932413" y="508633"/>
                      </a:cubicBezTo>
                      <a:cubicBezTo>
                        <a:pt x="929276" y="537496"/>
                        <a:pt x="911707" y="556946"/>
                        <a:pt x="889119" y="572633"/>
                      </a:cubicBezTo>
                      <a:cubicBezTo>
                        <a:pt x="859629" y="570750"/>
                        <a:pt x="835786" y="553809"/>
                        <a:pt x="809433" y="543143"/>
                      </a:cubicBezTo>
                      <a:cubicBezTo>
                        <a:pt x="739159" y="513025"/>
                        <a:pt x="667630" y="487300"/>
                        <a:pt x="597983" y="455300"/>
                      </a:cubicBezTo>
                      <a:cubicBezTo>
                        <a:pt x="594846" y="454045"/>
                        <a:pt x="597356" y="460320"/>
                        <a:pt x="597356" y="456555"/>
                      </a:cubicBezTo>
                      <a:cubicBezTo>
                        <a:pt x="597356" y="455300"/>
                        <a:pt x="597983" y="454672"/>
                        <a:pt x="599866" y="455927"/>
                      </a:cubicBezTo>
                      <a:cubicBezTo>
                        <a:pt x="628728" y="474123"/>
                        <a:pt x="650689" y="500476"/>
                        <a:pt x="675159" y="523692"/>
                      </a:cubicBezTo>
                      <a:cubicBezTo>
                        <a:pt x="717826" y="562593"/>
                        <a:pt x="759865" y="602123"/>
                        <a:pt x="803786" y="639769"/>
                      </a:cubicBezTo>
                      <a:cubicBezTo>
                        <a:pt x="812570" y="647299"/>
                        <a:pt x="821354" y="654828"/>
                        <a:pt x="826374" y="666122"/>
                      </a:cubicBezTo>
                      <a:cubicBezTo>
                        <a:pt x="823864" y="696240"/>
                        <a:pt x="811315" y="720710"/>
                        <a:pt x="786218" y="737651"/>
                      </a:cubicBezTo>
                      <a:cubicBezTo>
                        <a:pt x="777433" y="737651"/>
                        <a:pt x="771786" y="731377"/>
                        <a:pt x="765512" y="726985"/>
                      </a:cubicBezTo>
                      <a:cubicBezTo>
                        <a:pt x="666375" y="654201"/>
                        <a:pt x="571631" y="576397"/>
                        <a:pt x="475004" y="500476"/>
                      </a:cubicBezTo>
                      <a:cubicBezTo>
                        <a:pt x="414769" y="452790"/>
                        <a:pt x="345122" y="420163"/>
                        <a:pt x="279867" y="380634"/>
                      </a:cubicBezTo>
                      <a:cubicBezTo>
                        <a:pt x="278613" y="380006"/>
                        <a:pt x="276730" y="380006"/>
                        <a:pt x="272338" y="382516"/>
                      </a:cubicBezTo>
                      <a:cubicBezTo>
                        <a:pt x="276730" y="431457"/>
                        <a:pt x="284260" y="481653"/>
                        <a:pt x="291789" y="531221"/>
                      </a:cubicBezTo>
                      <a:cubicBezTo>
                        <a:pt x="298063" y="572633"/>
                        <a:pt x="303710" y="614044"/>
                        <a:pt x="312495" y="654828"/>
                      </a:cubicBezTo>
                      <a:cubicBezTo>
                        <a:pt x="313750" y="659848"/>
                        <a:pt x="314377" y="665495"/>
                        <a:pt x="311240" y="670514"/>
                      </a:cubicBezTo>
                      <a:cubicBezTo>
                        <a:pt x="278613" y="674279"/>
                        <a:pt x="254770" y="655456"/>
                        <a:pt x="231554" y="635377"/>
                      </a:cubicBezTo>
                      <a:close/>
                    </a:path>
                  </a:pathLst>
                </a:custGeom>
                <a:solidFill>
                  <a:schemeClr val="accent4"/>
                </a:solidFill>
                <a:ln w="6274"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D3787091-DA82-47B1-B6E9-96016B296ADA}"/>
                    </a:ext>
                  </a:extLst>
                </p:cNvPr>
                <p:cNvSpPr/>
                <p:nvPr/>
              </p:nvSpPr>
              <p:spPr>
                <a:xfrm>
                  <a:off x="4158114" y="5424283"/>
                  <a:ext cx="734113" cy="928622"/>
                </a:xfrm>
                <a:custGeom>
                  <a:avLst/>
                  <a:gdLst>
                    <a:gd name="connsiteX0" fmla="*/ 71857 w 734113"/>
                    <a:gd name="connsiteY0" fmla="*/ 343841 h 928622"/>
                    <a:gd name="connsiteX1" fmla="*/ 125818 w 734113"/>
                    <a:gd name="connsiteY1" fmla="*/ 277959 h 928622"/>
                    <a:gd name="connsiteX2" fmla="*/ 137739 w 734113"/>
                    <a:gd name="connsiteY2" fmla="*/ 309332 h 928622"/>
                    <a:gd name="connsiteX3" fmla="*/ 185426 w 734113"/>
                    <a:gd name="connsiteY3" fmla="*/ 523291 h 928622"/>
                    <a:gd name="connsiteX4" fmla="*/ 190445 w 734113"/>
                    <a:gd name="connsiteY4" fmla="*/ 533330 h 928622"/>
                    <a:gd name="connsiteX5" fmla="*/ 206759 w 734113"/>
                    <a:gd name="connsiteY5" fmla="*/ 514507 h 928622"/>
                    <a:gd name="connsiteX6" fmla="*/ 370523 w 734113"/>
                    <a:gd name="connsiteY6" fmla="*/ 248469 h 928622"/>
                    <a:gd name="connsiteX7" fmla="*/ 490365 w 734113"/>
                    <a:gd name="connsiteY7" fmla="*/ 24471 h 928622"/>
                    <a:gd name="connsiteX8" fmla="*/ 510443 w 734113"/>
                    <a:gd name="connsiteY8" fmla="*/ 0 h 928622"/>
                    <a:gd name="connsiteX9" fmla="*/ 574443 w 734113"/>
                    <a:gd name="connsiteY9" fmla="*/ 43294 h 928622"/>
                    <a:gd name="connsiteX10" fmla="*/ 544953 w 734113"/>
                    <a:gd name="connsiteY10" fmla="*/ 122980 h 928622"/>
                    <a:gd name="connsiteX11" fmla="*/ 457110 w 734113"/>
                    <a:gd name="connsiteY11" fmla="*/ 334429 h 928622"/>
                    <a:gd name="connsiteX12" fmla="*/ 458365 w 734113"/>
                    <a:gd name="connsiteY12" fmla="*/ 335057 h 928622"/>
                    <a:gd name="connsiteX13" fmla="*/ 457738 w 734113"/>
                    <a:gd name="connsiteY13" fmla="*/ 332547 h 928622"/>
                    <a:gd name="connsiteX14" fmla="*/ 528639 w 734113"/>
                    <a:gd name="connsiteY14" fmla="*/ 252861 h 928622"/>
                    <a:gd name="connsiteX15" fmla="*/ 641580 w 734113"/>
                    <a:gd name="connsiteY15" fmla="*/ 127999 h 928622"/>
                    <a:gd name="connsiteX16" fmla="*/ 667933 w 734113"/>
                    <a:gd name="connsiteY16" fmla="*/ 105411 h 928622"/>
                    <a:gd name="connsiteX17" fmla="*/ 738834 w 734113"/>
                    <a:gd name="connsiteY17" fmla="*/ 145568 h 928622"/>
                    <a:gd name="connsiteX18" fmla="*/ 721893 w 734113"/>
                    <a:gd name="connsiteY18" fmla="*/ 175058 h 928622"/>
                    <a:gd name="connsiteX19" fmla="*/ 502286 w 734113"/>
                    <a:gd name="connsiteY19" fmla="*/ 457409 h 928622"/>
                    <a:gd name="connsiteX20" fmla="*/ 382444 w 734113"/>
                    <a:gd name="connsiteY20" fmla="*/ 653173 h 928622"/>
                    <a:gd name="connsiteX21" fmla="*/ 384326 w 734113"/>
                    <a:gd name="connsiteY21" fmla="*/ 660075 h 928622"/>
                    <a:gd name="connsiteX22" fmla="*/ 506678 w 734113"/>
                    <a:gd name="connsiteY22" fmla="*/ 645016 h 928622"/>
                    <a:gd name="connsiteX23" fmla="*/ 654129 w 734113"/>
                    <a:gd name="connsiteY23" fmla="*/ 620546 h 928622"/>
                    <a:gd name="connsiteX24" fmla="*/ 672325 w 734113"/>
                    <a:gd name="connsiteY24" fmla="*/ 621173 h 928622"/>
                    <a:gd name="connsiteX25" fmla="*/ 635933 w 734113"/>
                    <a:gd name="connsiteY25" fmla="*/ 701486 h 928622"/>
                    <a:gd name="connsiteX26" fmla="*/ 362366 w 734113"/>
                    <a:gd name="connsiteY26" fmla="*/ 748545 h 928622"/>
                    <a:gd name="connsiteX27" fmla="*/ 272013 w 734113"/>
                    <a:gd name="connsiteY27" fmla="*/ 729721 h 928622"/>
                    <a:gd name="connsiteX28" fmla="*/ 250680 w 734113"/>
                    <a:gd name="connsiteY28" fmla="*/ 724702 h 928622"/>
                    <a:gd name="connsiteX29" fmla="*/ 240013 w 734113"/>
                    <a:gd name="connsiteY29" fmla="*/ 766113 h 928622"/>
                    <a:gd name="connsiteX30" fmla="*/ 260092 w 734113"/>
                    <a:gd name="connsiteY30" fmla="*/ 800623 h 928622"/>
                    <a:gd name="connsiteX31" fmla="*/ 172877 w 734113"/>
                    <a:gd name="connsiteY31" fmla="*/ 933014 h 928622"/>
                    <a:gd name="connsiteX32" fmla="*/ 12250 w 734113"/>
                    <a:gd name="connsiteY32" fmla="*/ 831368 h 928622"/>
                    <a:gd name="connsiteX33" fmla="*/ 17897 w 734113"/>
                    <a:gd name="connsiteY33" fmla="*/ 730349 h 928622"/>
                    <a:gd name="connsiteX34" fmla="*/ 116406 w 734113"/>
                    <a:gd name="connsiteY34" fmla="*/ 694584 h 928622"/>
                    <a:gd name="connsiteX35" fmla="*/ 142759 w 734113"/>
                    <a:gd name="connsiteY35" fmla="*/ 699604 h 928622"/>
                    <a:gd name="connsiteX36" fmla="*/ 174759 w 734113"/>
                    <a:gd name="connsiteY36" fmla="*/ 677643 h 928622"/>
                    <a:gd name="connsiteX37" fmla="*/ 161582 w 734113"/>
                    <a:gd name="connsiteY37" fmla="*/ 658192 h 928622"/>
                    <a:gd name="connsiteX38" fmla="*/ 121426 w 734113"/>
                    <a:gd name="connsiteY38" fmla="*/ 602977 h 928622"/>
                    <a:gd name="connsiteX39" fmla="*/ 71857 w 734113"/>
                    <a:gd name="connsiteY39" fmla="*/ 343841 h 928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734113" h="928622">
                      <a:moveTo>
                        <a:pt x="71857" y="343841"/>
                      </a:moveTo>
                      <a:cubicBezTo>
                        <a:pt x="90053" y="321880"/>
                        <a:pt x="108249" y="299920"/>
                        <a:pt x="125818" y="277959"/>
                      </a:cubicBezTo>
                      <a:cubicBezTo>
                        <a:pt x="135857" y="286116"/>
                        <a:pt x="135857" y="298665"/>
                        <a:pt x="137739" y="309332"/>
                      </a:cubicBezTo>
                      <a:cubicBezTo>
                        <a:pt x="151543" y="381488"/>
                        <a:pt x="167857" y="452389"/>
                        <a:pt x="185426" y="523291"/>
                      </a:cubicBezTo>
                      <a:cubicBezTo>
                        <a:pt x="186053" y="526429"/>
                        <a:pt x="186680" y="530193"/>
                        <a:pt x="190445" y="533330"/>
                      </a:cubicBezTo>
                      <a:cubicBezTo>
                        <a:pt x="199857" y="530820"/>
                        <a:pt x="202366" y="521409"/>
                        <a:pt x="206759" y="514507"/>
                      </a:cubicBezTo>
                      <a:cubicBezTo>
                        <a:pt x="267621" y="429801"/>
                        <a:pt x="325346" y="343214"/>
                        <a:pt x="370523" y="248469"/>
                      </a:cubicBezTo>
                      <a:cubicBezTo>
                        <a:pt x="407542" y="171921"/>
                        <a:pt x="449581" y="98509"/>
                        <a:pt x="490365" y="24471"/>
                      </a:cubicBezTo>
                      <a:cubicBezTo>
                        <a:pt x="495385" y="15059"/>
                        <a:pt x="500404" y="5647"/>
                        <a:pt x="510443" y="0"/>
                      </a:cubicBezTo>
                      <a:cubicBezTo>
                        <a:pt x="539306" y="3137"/>
                        <a:pt x="558757" y="20706"/>
                        <a:pt x="574443" y="43294"/>
                      </a:cubicBezTo>
                      <a:cubicBezTo>
                        <a:pt x="572560" y="72784"/>
                        <a:pt x="556247" y="96627"/>
                        <a:pt x="544953" y="122980"/>
                      </a:cubicBezTo>
                      <a:cubicBezTo>
                        <a:pt x="514835" y="193254"/>
                        <a:pt x="489738" y="265410"/>
                        <a:pt x="457110" y="334429"/>
                      </a:cubicBezTo>
                      <a:cubicBezTo>
                        <a:pt x="455855" y="337567"/>
                        <a:pt x="462130" y="335057"/>
                        <a:pt x="458365" y="335057"/>
                      </a:cubicBezTo>
                      <a:cubicBezTo>
                        <a:pt x="457110" y="335057"/>
                        <a:pt x="456483" y="334429"/>
                        <a:pt x="457738" y="332547"/>
                      </a:cubicBezTo>
                      <a:cubicBezTo>
                        <a:pt x="477189" y="302430"/>
                        <a:pt x="504796" y="279214"/>
                        <a:pt x="528639" y="252861"/>
                      </a:cubicBezTo>
                      <a:cubicBezTo>
                        <a:pt x="566286" y="211450"/>
                        <a:pt x="605188" y="170666"/>
                        <a:pt x="641580" y="127999"/>
                      </a:cubicBezTo>
                      <a:cubicBezTo>
                        <a:pt x="649109" y="119215"/>
                        <a:pt x="656638" y="110431"/>
                        <a:pt x="667933" y="105411"/>
                      </a:cubicBezTo>
                      <a:cubicBezTo>
                        <a:pt x="698050" y="107293"/>
                        <a:pt x="721893" y="119842"/>
                        <a:pt x="738834" y="145568"/>
                      </a:cubicBezTo>
                      <a:cubicBezTo>
                        <a:pt x="737579" y="158117"/>
                        <a:pt x="728795" y="166274"/>
                        <a:pt x="721893" y="175058"/>
                      </a:cubicBezTo>
                      <a:cubicBezTo>
                        <a:pt x="651619" y="271685"/>
                        <a:pt x="575698" y="363292"/>
                        <a:pt x="502286" y="457409"/>
                      </a:cubicBezTo>
                      <a:cubicBezTo>
                        <a:pt x="455228" y="517644"/>
                        <a:pt x="421973" y="587291"/>
                        <a:pt x="382444" y="653173"/>
                      </a:cubicBezTo>
                      <a:cubicBezTo>
                        <a:pt x="381816" y="654428"/>
                        <a:pt x="381816" y="656310"/>
                        <a:pt x="384326" y="660075"/>
                      </a:cubicBezTo>
                      <a:cubicBezTo>
                        <a:pt x="425110" y="658192"/>
                        <a:pt x="465894" y="650663"/>
                        <a:pt x="506678" y="645016"/>
                      </a:cubicBezTo>
                      <a:cubicBezTo>
                        <a:pt x="556247" y="638114"/>
                        <a:pt x="605188" y="631840"/>
                        <a:pt x="654129" y="620546"/>
                      </a:cubicBezTo>
                      <a:cubicBezTo>
                        <a:pt x="660403" y="619291"/>
                        <a:pt x="666678" y="618036"/>
                        <a:pt x="672325" y="621173"/>
                      </a:cubicBezTo>
                      <a:cubicBezTo>
                        <a:pt x="674835" y="654428"/>
                        <a:pt x="656638" y="678898"/>
                        <a:pt x="635933" y="701486"/>
                      </a:cubicBezTo>
                      <a:cubicBezTo>
                        <a:pt x="544953" y="719682"/>
                        <a:pt x="453973" y="735996"/>
                        <a:pt x="362366" y="748545"/>
                      </a:cubicBezTo>
                      <a:cubicBezTo>
                        <a:pt x="328483" y="752937"/>
                        <a:pt x="299621" y="750427"/>
                        <a:pt x="272013" y="729721"/>
                      </a:cubicBezTo>
                      <a:cubicBezTo>
                        <a:pt x="266366" y="725329"/>
                        <a:pt x="257582" y="712153"/>
                        <a:pt x="250680" y="724702"/>
                      </a:cubicBezTo>
                      <a:cubicBezTo>
                        <a:pt x="243778" y="736623"/>
                        <a:pt x="224327" y="746662"/>
                        <a:pt x="240013" y="766113"/>
                      </a:cubicBezTo>
                      <a:cubicBezTo>
                        <a:pt x="248170" y="776153"/>
                        <a:pt x="255072" y="788074"/>
                        <a:pt x="260092" y="800623"/>
                      </a:cubicBezTo>
                      <a:cubicBezTo>
                        <a:pt x="288954" y="870270"/>
                        <a:pt x="248170" y="931759"/>
                        <a:pt x="172877" y="933014"/>
                      </a:cubicBezTo>
                      <a:cubicBezTo>
                        <a:pt x="109504" y="934269"/>
                        <a:pt x="37975" y="889093"/>
                        <a:pt x="12250" y="831368"/>
                      </a:cubicBezTo>
                      <a:cubicBezTo>
                        <a:pt x="-3436" y="796858"/>
                        <a:pt x="-6573" y="761721"/>
                        <a:pt x="17897" y="730349"/>
                      </a:cubicBezTo>
                      <a:cubicBezTo>
                        <a:pt x="42367" y="698349"/>
                        <a:pt x="78132" y="691447"/>
                        <a:pt x="116406" y="694584"/>
                      </a:cubicBezTo>
                      <a:cubicBezTo>
                        <a:pt x="125191" y="695212"/>
                        <a:pt x="134602" y="695839"/>
                        <a:pt x="142759" y="699604"/>
                      </a:cubicBezTo>
                      <a:cubicBezTo>
                        <a:pt x="165975" y="710271"/>
                        <a:pt x="167229" y="688310"/>
                        <a:pt x="174759" y="677643"/>
                      </a:cubicBezTo>
                      <a:cubicBezTo>
                        <a:pt x="184798" y="663839"/>
                        <a:pt x="167857" y="661957"/>
                        <a:pt x="161582" y="658192"/>
                      </a:cubicBezTo>
                      <a:cubicBezTo>
                        <a:pt x="138994" y="645644"/>
                        <a:pt x="127073" y="628075"/>
                        <a:pt x="121426" y="602977"/>
                      </a:cubicBezTo>
                      <a:cubicBezTo>
                        <a:pt x="103230" y="516389"/>
                        <a:pt x="83779" y="431056"/>
                        <a:pt x="71857" y="343841"/>
                      </a:cubicBezTo>
                      <a:close/>
                    </a:path>
                  </a:pathLst>
                </a:custGeom>
                <a:solidFill>
                  <a:schemeClr val="accent1"/>
                </a:solidFill>
                <a:ln w="6274"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EE2179B6-A681-45BE-9AA1-FCDD131FD468}"/>
                    </a:ext>
                  </a:extLst>
                </p:cNvPr>
                <p:cNvSpPr/>
                <p:nvPr/>
              </p:nvSpPr>
              <p:spPr>
                <a:xfrm>
                  <a:off x="7726108" y="5071030"/>
                  <a:ext cx="828231" cy="859603"/>
                </a:xfrm>
                <a:custGeom>
                  <a:avLst/>
                  <a:gdLst>
                    <a:gd name="connsiteX0" fmla="*/ 643134 w 828230"/>
                    <a:gd name="connsiteY0" fmla="*/ 168156 h 859602"/>
                    <a:gd name="connsiteX1" fmla="*/ 709643 w 828230"/>
                    <a:gd name="connsiteY1" fmla="*/ 222116 h 859602"/>
                    <a:gd name="connsiteX2" fmla="*/ 693957 w 828230"/>
                    <a:gd name="connsiteY2" fmla="*/ 515762 h 859602"/>
                    <a:gd name="connsiteX3" fmla="*/ 656938 w 828230"/>
                    <a:gd name="connsiteY3" fmla="*/ 583526 h 859602"/>
                    <a:gd name="connsiteX4" fmla="*/ 648153 w 828230"/>
                    <a:gd name="connsiteY4" fmla="*/ 606114 h 859602"/>
                    <a:gd name="connsiteX5" fmla="*/ 683918 w 828230"/>
                    <a:gd name="connsiteY5" fmla="*/ 624310 h 859602"/>
                    <a:gd name="connsiteX6" fmla="*/ 735368 w 828230"/>
                    <a:gd name="connsiteY6" fmla="*/ 611134 h 859602"/>
                    <a:gd name="connsiteX7" fmla="*/ 833250 w 828230"/>
                    <a:gd name="connsiteY7" fmla="*/ 711525 h 859602"/>
                    <a:gd name="connsiteX8" fmla="*/ 683290 w 828230"/>
                    <a:gd name="connsiteY8" fmla="*/ 863367 h 859602"/>
                    <a:gd name="connsiteX9" fmla="*/ 583526 w 828230"/>
                    <a:gd name="connsiteY9" fmla="*/ 743525 h 859602"/>
                    <a:gd name="connsiteX10" fmla="*/ 598585 w 828230"/>
                    <a:gd name="connsiteY10" fmla="*/ 703996 h 859602"/>
                    <a:gd name="connsiteX11" fmla="*/ 596075 w 828230"/>
                    <a:gd name="connsiteY11" fmla="*/ 680780 h 859602"/>
                    <a:gd name="connsiteX12" fmla="*/ 559683 w 828230"/>
                    <a:gd name="connsiteY12" fmla="*/ 679525 h 859602"/>
                    <a:gd name="connsiteX13" fmla="*/ 501958 w 828230"/>
                    <a:gd name="connsiteY13" fmla="*/ 703996 h 859602"/>
                    <a:gd name="connsiteX14" fmla="*/ 234665 w 828230"/>
                    <a:gd name="connsiteY14" fmla="*/ 697722 h 859602"/>
                    <a:gd name="connsiteX15" fmla="*/ 183215 w 828230"/>
                    <a:gd name="connsiteY15" fmla="*/ 639369 h 859602"/>
                    <a:gd name="connsiteX16" fmla="*/ 185097 w 828230"/>
                    <a:gd name="connsiteY16" fmla="*/ 627447 h 859602"/>
                    <a:gd name="connsiteX17" fmla="*/ 224626 w 828230"/>
                    <a:gd name="connsiteY17" fmla="*/ 627447 h 859602"/>
                    <a:gd name="connsiteX18" fmla="*/ 433566 w 828230"/>
                    <a:gd name="connsiteY18" fmla="*/ 627447 h 859602"/>
                    <a:gd name="connsiteX19" fmla="*/ 447998 w 828230"/>
                    <a:gd name="connsiteY19" fmla="*/ 623055 h 859602"/>
                    <a:gd name="connsiteX20" fmla="*/ 411606 w 828230"/>
                    <a:gd name="connsiteY20" fmla="*/ 578507 h 859602"/>
                    <a:gd name="connsiteX21" fmla="*/ 182587 w 828230"/>
                    <a:gd name="connsiteY21" fmla="*/ 361410 h 859602"/>
                    <a:gd name="connsiteX22" fmla="*/ 10039 w 828230"/>
                    <a:gd name="connsiteY22" fmla="*/ 208940 h 859602"/>
                    <a:gd name="connsiteX23" fmla="*/ 0 w 828230"/>
                    <a:gd name="connsiteY23" fmla="*/ 196391 h 859602"/>
                    <a:gd name="connsiteX24" fmla="*/ 55215 w 828230"/>
                    <a:gd name="connsiteY24" fmla="*/ 138038 h 859602"/>
                    <a:gd name="connsiteX25" fmla="*/ 67764 w 828230"/>
                    <a:gd name="connsiteY25" fmla="*/ 142431 h 859602"/>
                    <a:gd name="connsiteX26" fmla="*/ 306822 w 828230"/>
                    <a:gd name="connsiteY26" fmla="*/ 313096 h 859602"/>
                    <a:gd name="connsiteX27" fmla="*/ 225254 w 828230"/>
                    <a:gd name="connsiteY27" fmla="*/ 194509 h 859602"/>
                    <a:gd name="connsiteX28" fmla="*/ 146823 w 828230"/>
                    <a:gd name="connsiteY28" fmla="*/ 83450 h 859602"/>
                    <a:gd name="connsiteX29" fmla="*/ 134274 w 828230"/>
                    <a:gd name="connsiteY29" fmla="*/ 60235 h 859602"/>
                    <a:gd name="connsiteX30" fmla="*/ 192626 w 828230"/>
                    <a:gd name="connsiteY30" fmla="*/ 0 h 859602"/>
                    <a:gd name="connsiteX31" fmla="*/ 270430 w 828230"/>
                    <a:gd name="connsiteY31" fmla="*/ 87215 h 859602"/>
                    <a:gd name="connsiteX32" fmla="*/ 439841 w 828230"/>
                    <a:gd name="connsiteY32" fmla="*/ 297410 h 859602"/>
                    <a:gd name="connsiteX33" fmla="*/ 598585 w 828230"/>
                    <a:gd name="connsiteY33" fmla="*/ 455527 h 859602"/>
                    <a:gd name="connsiteX34" fmla="*/ 612389 w 828230"/>
                    <a:gd name="connsiteY34" fmla="*/ 460546 h 859602"/>
                    <a:gd name="connsiteX35" fmla="*/ 617408 w 828230"/>
                    <a:gd name="connsiteY35" fmla="*/ 446115 h 859602"/>
                    <a:gd name="connsiteX36" fmla="*/ 628075 w 828230"/>
                    <a:gd name="connsiteY36" fmla="*/ 329410 h 859602"/>
                    <a:gd name="connsiteX37" fmla="*/ 634977 w 828230"/>
                    <a:gd name="connsiteY37" fmla="*/ 196391 h 859602"/>
                    <a:gd name="connsiteX38" fmla="*/ 643134 w 828230"/>
                    <a:gd name="connsiteY38" fmla="*/ 168156 h 859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828230" h="859602">
                      <a:moveTo>
                        <a:pt x="643134" y="168156"/>
                      </a:moveTo>
                      <a:cubicBezTo>
                        <a:pt x="665094" y="186352"/>
                        <a:pt x="687055" y="204548"/>
                        <a:pt x="709643" y="222116"/>
                      </a:cubicBezTo>
                      <a:cubicBezTo>
                        <a:pt x="709016" y="319998"/>
                        <a:pt x="701486" y="417880"/>
                        <a:pt x="693957" y="515762"/>
                      </a:cubicBezTo>
                      <a:cubicBezTo>
                        <a:pt x="691447" y="545252"/>
                        <a:pt x="676388" y="564703"/>
                        <a:pt x="656938" y="583526"/>
                      </a:cubicBezTo>
                      <a:cubicBezTo>
                        <a:pt x="651290" y="589173"/>
                        <a:pt x="635604" y="594193"/>
                        <a:pt x="648153" y="606114"/>
                      </a:cubicBezTo>
                      <a:cubicBezTo>
                        <a:pt x="658192" y="614898"/>
                        <a:pt x="663212" y="634977"/>
                        <a:pt x="683918" y="624310"/>
                      </a:cubicBezTo>
                      <a:cubicBezTo>
                        <a:pt x="699604" y="616153"/>
                        <a:pt x="717172" y="611761"/>
                        <a:pt x="735368" y="611134"/>
                      </a:cubicBezTo>
                      <a:cubicBezTo>
                        <a:pt x="800623" y="609251"/>
                        <a:pt x="837015" y="646898"/>
                        <a:pt x="833250" y="711525"/>
                      </a:cubicBezTo>
                      <a:cubicBezTo>
                        <a:pt x="828858" y="783054"/>
                        <a:pt x="755447" y="857721"/>
                        <a:pt x="683290" y="863367"/>
                      </a:cubicBezTo>
                      <a:cubicBezTo>
                        <a:pt x="610506" y="869015"/>
                        <a:pt x="565330" y="814427"/>
                        <a:pt x="583526" y="743525"/>
                      </a:cubicBezTo>
                      <a:cubicBezTo>
                        <a:pt x="587291" y="729721"/>
                        <a:pt x="591683" y="715917"/>
                        <a:pt x="598585" y="703996"/>
                      </a:cubicBezTo>
                      <a:cubicBezTo>
                        <a:pt x="604232" y="693957"/>
                        <a:pt x="602350" y="688937"/>
                        <a:pt x="596075" y="680780"/>
                      </a:cubicBezTo>
                      <a:cubicBezTo>
                        <a:pt x="583526" y="665094"/>
                        <a:pt x="572859" y="660702"/>
                        <a:pt x="559683" y="679525"/>
                      </a:cubicBezTo>
                      <a:cubicBezTo>
                        <a:pt x="545252" y="698976"/>
                        <a:pt x="526429" y="703996"/>
                        <a:pt x="501958" y="703996"/>
                      </a:cubicBezTo>
                      <a:cubicBezTo>
                        <a:pt x="412860" y="702741"/>
                        <a:pt x="323763" y="705251"/>
                        <a:pt x="234665" y="697722"/>
                      </a:cubicBezTo>
                      <a:cubicBezTo>
                        <a:pt x="210823" y="683918"/>
                        <a:pt x="198901" y="660075"/>
                        <a:pt x="183215" y="639369"/>
                      </a:cubicBezTo>
                      <a:cubicBezTo>
                        <a:pt x="180705" y="635604"/>
                        <a:pt x="181960" y="630585"/>
                        <a:pt x="185097" y="627447"/>
                      </a:cubicBezTo>
                      <a:cubicBezTo>
                        <a:pt x="198274" y="620545"/>
                        <a:pt x="211450" y="628075"/>
                        <a:pt x="224626" y="627447"/>
                      </a:cubicBezTo>
                      <a:cubicBezTo>
                        <a:pt x="294273" y="627447"/>
                        <a:pt x="363920" y="627447"/>
                        <a:pt x="433566" y="627447"/>
                      </a:cubicBezTo>
                      <a:cubicBezTo>
                        <a:pt x="437958" y="627447"/>
                        <a:pt x="442350" y="628075"/>
                        <a:pt x="447998" y="623055"/>
                      </a:cubicBezTo>
                      <a:cubicBezTo>
                        <a:pt x="437331" y="607369"/>
                        <a:pt x="424155" y="592938"/>
                        <a:pt x="411606" y="578507"/>
                      </a:cubicBezTo>
                      <a:cubicBezTo>
                        <a:pt x="342587" y="498821"/>
                        <a:pt x="264156" y="428547"/>
                        <a:pt x="182587" y="361410"/>
                      </a:cubicBezTo>
                      <a:cubicBezTo>
                        <a:pt x="123607" y="312469"/>
                        <a:pt x="65882" y="261646"/>
                        <a:pt x="10039" y="208940"/>
                      </a:cubicBezTo>
                      <a:cubicBezTo>
                        <a:pt x="6274" y="205175"/>
                        <a:pt x="1882" y="201410"/>
                        <a:pt x="0" y="196391"/>
                      </a:cubicBezTo>
                      <a:cubicBezTo>
                        <a:pt x="4392" y="163764"/>
                        <a:pt x="28235" y="149960"/>
                        <a:pt x="55215" y="138038"/>
                      </a:cubicBezTo>
                      <a:cubicBezTo>
                        <a:pt x="59608" y="138038"/>
                        <a:pt x="64000" y="139921"/>
                        <a:pt x="67764" y="142431"/>
                      </a:cubicBezTo>
                      <a:cubicBezTo>
                        <a:pt x="148705" y="202038"/>
                        <a:pt x="230901" y="259136"/>
                        <a:pt x="306822" y="313096"/>
                      </a:cubicBezTo>
                      <a:cubicBezTo>
                        <a:pt x="279842" y="279214"/>
                        <a:pt x="254116" y="235293"/>
                        <a:pt x="225254" y="194509"/>
                      </a:cubicBezTo>
                      <a:cubicBezTo>
                        <a:pt x="198901" y="157489"/>
                        <a:pt x="172548" y="120470"/>
                        <a:pt x="146823" y="83450"/>
                      </a:cubicBezTo>
                      <a:cubicBezTo>
                        <a:pt x="141803" y="76549"/>
                        <a:pt x="134901" y="69647"/>
                        <a:pt x="134274" y="60235"/>
                      </a:cubicBezTo>
                      <a:cubicBezTo>
                        <a:pt x="149332" y="36392"/>
                        <a:pt x="161254" y="8784"/>
                        <a:pt x="192626" y="0"/>
                      </a:cubicBezTo>
                      <a:cubicBezTo>
                        <a:pt x="223999" y="24470"/>
                        <a:pt x="245332" y="57725"/>
                        <a:pt x="270430" y="87215"/>
                      </a:cubicBezTo>
                      <a:cubicBezTo>
                        <a:pt x="328783" y="155607"/>
                        <a:pt x="383998" y="226508"/>
                        <a:pt x="439841" y="297410"/>
                      </a:cubicBezTo>
                      <a:cubicBezTo>
                        <a:pt x="486899" y="356390"/>
                        <a:pt x="547134" y="401566"/>
                        <a:pt x="598585" y="455527"/>
                      </a:cubicBezTo>
                      <a:cubicBezTo>
                        <a:pt x="602350" y="459292"/>
                        <a:pt x="606114" y="464311"/>
                        <a:pt x="612389" y="460546"/>
                      </a:cubicBezTo>
                      <a:cubicBezTo>
                        <a:pt x="617408" y="457409"/>
                        <a:pt x="617408" y="451134"/>
                        <a:pt x="617408" y="446115"/>
                      </a:cubicBezTo>
                      <a:cubicBezTo>
                        <a:pt x="618663" y="407213"/>
                        <a:pt x="626820" y="368312"/>
                        <a:pt x="628075" y="329410"/>
                      </a:cubicBezTo>
                      <a:cubicBezTo>
                        <a:pt x="629330" y="284861"/>
                        <a:pt x="636859" y="240940"/>
                        <a:pt x="634977" y="196391"/>
                      </a:cubicBezTo>
                      <a:cubicBezTo>
                        <a:pt x="633095" y="185724"/>
                        <a:pt x="629957" y="173803"/>
                        <a:pt x="643134" y="168156"/>
                      </a:cubicBezTo>
                      <a:close/>
                    </a:path>
                  </a:pathLst>
                </a:custGeom>
                <a:solidFill>
                  <a:schemeClr val="accent3"/>
                </a:solidFill>
                <a:ln w="6274"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44EDC876-C2EF-4000-ACC2-34756F10CABF}"/>
                    </a:ext>
                  </a:extLst>
                </p:cNvPr>
                <p:cNvSpPr/>
                <p:nvPr/>
              </p:nvSpPr>
              <p:spPr>
                <a:xfrm>
                  <a:off x="3630493" y="921535"/>
                  <a:ext cx="828231" cy="859603"/>
                </a:xfrm>
                <a:custGeom>
                  <a:avLst/>
                  <a:gdLst>
                    <a:gd name="connsiteX0" fmla="*/ 191010 w 828230"/>
                    <a:gd name="connsiteY0" fmla="*/ 694770 h 859602"/>
                    <a:gd name="connsiteX1" fmla="*/ 124500 w 828230"/>
                    <a:gd name="connsiteY1" fmla="*/ 640809 h 859602"/>
                    <a:gd name="connsiteX2" fmla="*/ 140187 w 828230"/>
                    <a:gd name="connsiteY2" fmla="*/ 347164 h 859602"/>
                    <a:gd name="connsiteX3" fmla="*/ 179088 w 828230"/>
                    <a:gd name="connsiteY3" fmla="*/ 277517 h 859602"/>
                    <a:gd name="connsiteX4" fmla="*/ 185990 w 828230"/>
                    <a:gd name="connsiteY4" fmla="*/ 256812 h 859602"/>
                    <a:gd name="connsiteX5" fmla="*/ 152108 w 828230"/>
                    <a:gd name="connsiteY5" fmla="*/ 237988 h 859602"/>
                    <a:gd name="connsiteX6" fmla="*/ 98148 w 828230"/>
                    <a:gd name="connsiteY6" fmla="*/ 252420 h 859602"/>
                    <a:gd name="connsiteX7" fmla="*/ 266 w 828230"/>
                    <a:gd name="connsiteY7" fmla="*/ 152028 h 859602"/>
                    <a:gd name="connsiteX8" fmla="*/ 152736 w 828230"/>
                    <a:gd name="connsiteY8" fmla="*/ 186 h 859602"/>
                    <a:gd name="connsiteX9" fmla="*/ 249990 w 828230"/>
                    <a:gd name="connsiteY9" fmla="*/ 120028 h 859602"/>
                    <a:gd name="connsiteX10" fmla="*/ 234931 w 828230"/>
                    <a:gd name="connsiteY10" fmla="*/ 159557 h 859602"/>
                    <a:gd name="connsiteX11" fmla="*/ 237441 w 828230"/>
                    <a:gd name="connsiteY11" fmla="*/ 182773 h 859602"/>
                    <a:gd name="connsiteX12" fmla="*/ 273833 w 828230"/>
                    <a:gd name="connsiteY12" fmla="*/ 184028 h 859602"/>
                    <a:gd name="connsiteX13" fmla="*/ 331558 w 828230"/>
                    <a:gd name="connsiteY13" fmla="*/ 159557 h 859602"/>
                    <a:gd name="connsiteX14" fmla="*/ 598851 w 828230"/>
                    <a:gd name="connsiteY14" fmla="*/ 165832 h 859602"/>
                    <a:gd name="connsiteX15" fmla="*/ 650301 w 828230"/>
                    <a:gd name="connsiteY15" fmla="*/ 224184 h 859602"/>
                    <a:gd name="connsiteX16" fmla="*/ 648419 w 828230"/>
                    <a:gd name="connsiteY16" fmla="*/ 236106 h 859602"/>
                    <a:gd name="connsiteX17" fmla="*/ 608890 w 828230"/>
                    <a:gd name="connsiteY17" fmla="*/ 236106 h 859602"/>
                    <a:gd name="connsiteX18" fmla="*/ 399950 w 828230"/>
                    <a:gd name="connsiteY18" fmla="*/ 236106 h 859602"/>
                    <a:gd name="connsiteX19" fmla="*/ 385519 w 828230"/>
                    <a:gd name="connsiteY19" fmla="*/ 240498 h 859602"/>
                    <a:gd name="connsiteX20" fmla="*/ 418146 w 828230"/>
                    <a:gd name="connsiteY20" fmla="*/ 281282 h 859602"/>
                    <a:gd name="connsiteX21" fmla="*/ 655321 w 828230"/>
                    <a:gd name="connsiteY21" fmla="*/ 505281 h 859602"/>
                    <a:gd name="connsiteX22" fmla="*/ 823477 w 828230"/>
                    <a:gd name="connsiteY22" fmla="*/ 653986 h 859602"/>
                    <a:gd name="connsiteX23" fmla="*/ 833516 w 828230"/>
                    <a:gd name="connsiteY23" fmla="*/ 666535 h 859602"/>
                    <a:gd name="connsiteX24" fmla="*/ 778301 w 828230"/>
                    <a:gd name="connsiteY24" fmla="*/ 724887 h 859602"/>
                    <a:gd name="connsiteX25" fmla="*/ 765752 w 828230"/>
                    <a:gd name="connsiteY25" fmla="*/ 720495 h 859602"/>
                    <a:gd name="connsiteX26" fmla="*/ 526067 w 828230"/>
                    <a:gd name="connsiteY26" fmla="*/ 549830 h 859602"/>
                    <a:gd name="connsiteX27" fmla="*/ 608262 w 828230"/>
                    <a:gd name="connsiteY27" fmla="*/ 669045 h 859602"/>
                    <a:gd name="connsiteX28" fmla="*/ 686693 w 828230"/>
                    <a:gd name="connsiteY28" fmla="*/ 780103 h 859602"/>
                    <a:gd name="connsiteX29" fmla="*/ 699242 w 828230"/>
                    <a:gd name="connsiteY29" fmla="*/ 803318 h 859602"/>
                    <a:gd name="connsiteX30" fmla="*/ 640890 w 828230"/>
                    <a:gd name="connsiteY30" fmla="*/ 863553 h 859602"/>
                    <a:gd name="connsiteX31" fmla="*/ 563086 w 828230"/>
                    <a:gd name="connsiteY31" fmla="*/ 776338 h 859602"/>
                    <a:gd name="connsiteX32" fmla="*/ 393675 w 828230"/>
                    <a:gd name="connsiteY32" fmla="*/ 566143 h 859602"/>
                    <a:gd name="connsiteX33" fmla="*/ 234931 w 828230"/>
                    <a:gd name="connsiteY33" fmla="*/ 408026 h 859602"/>
                    <a:gd name="connsiteX34" fmla="*/ 221127 w 828230"/>
                    <a:gd name="connsiteY34" fmla="*/ 403007 h 859602"/>
                    <a:gd name="connsiteX35" fmla="*/ 216108 w 828230"/>
                    <a:gd name="connsiteY35" fmla="*/ 417438 h 859602"/>
                    <a:gd name="connsiteX36" fmla="*/ 206069 w 828230"/>
                    <a:gd name="connsiteY36" fmla="*/ 534143 h 859602"/>
                    <a:gd name="connsiteX37" fmla="*/ 199167 w 828230"/>
                    <a:gd name="connsiteY37" fmla="*/ 667162 h 859602"/>
                    <a:gd name="connsiteX38" fmla="*/ 191010 w 828230"/>
                    <a:gd name="connsiteY38" fmla="*/ 694770 h 859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828230" h="859602">
                      <a:moveTo>
                        <a:pt x="191010" y="694770"/>
                      </a:moveTo>
                      <a:cubicBezTo>
                        <a:pt x="169049" y="676574"/>
                        <a:pt x="147089" y="659005"/>
                        <a:pt x="124500" y="640809"/>
                      </a:cubicBezTo>
                      <a:cubicBezTo>
                        <a:pt x="125128" y="542928"/>
                        <a:pt x="132657" y="445046"/>
                        <a:pt x="140187" y="347164"/>
                      </a:cubicBezTo>
                      <a:cubicBezTo>
                        <a:pt x="142696" y="316419"/>
                        <a:pt x="159637" y="297596"/>
                        <a:pt x="179088" y="277517"/>
                      </a:cubicBezTo>
                      <a:cubicBezTo>
                        <a:pt x="184108" y="272498"/>
                        <a:pt x="197912" y="266851"/>
                        <a:pt x="185990" y="256812"/>
                      </a:cubicBezTo>
                      <a:cubicBezTo>
                        <a:pt x="175951" y="248655"/>
                        <a:pt x="171559" y="229831"/>
                        <a:pt x="152108" y="237988"/>
                      </a:cubicBezTo>
                      <a:cubicBezTo>
                        <a:pt x="135167" y="245518"/>
                        <a:pt x="117599" y="251792"/>
                        <a:pt x="98148" y="252420"/>
                      </a:cubicBezTo>
                      <a:cubicBezTo>
                        <a:pt x="32893" y="254302"/>
                        <a:pt x="-3499" y="216655"/>
                        <a:pt x="266" y="152028"/>
                      </a:cubicBezTo>
                      <a:cubicBezTo>
                        <a:pt x="4658" y="79244"/>
                        <a:pt x="80579" y="3950"/>
                        <a:pt x="152736" y="186"/>
                      </a:cubicBezTo>
                      <a:cubicBezTo>
                        <a:pt x="224265" y="-3579"/>
                        <a:pt x="268186" y="50381"/>
                        <a:pt x="249990" y="120028"/>
                      </a:cubicBezTo>
                      <a:cubicBezTo>
                        <a:pt x="246225" y="133832"/>
                        <a:pt x="241833" y="147636"/>
                        <a:pt x="234931" y="159557"/>
                      </a:cubicBezTo>
                      <a:cubicBezTo>
                        <a:pt x="229284" y="169596"/>
                        <a:pt x="231166" y="174616"/>
                        <a:pt x="237441" y="182773"/>
                      </a:cubicBezTo>
                      <a:cubicBezTo>
                        <a:pt x="249990" y="198459"/>
                        <a:pt x="260657" y="202851"/>
                        <a:pt x="273833" y="184028"/>
                      </a:cubicBezTo>
                      <a:cubicBezTo>
                        <a:pt x="288264" y="164577"/>
                        <a:pt x="307088" y="159557"/>
                        <a:pt x="331558" y="159557"/>
                      </a:cubicBezTo>
                      <a:cubicBezTo>
                        <a:pt x="420656" y="160812"/>
                        <a:pt x="509753" y="158302"/>
                        <a:pt x="598851" y="165832"/>
                      </a:cubicBezTo>
                      <a:cubicBezTo>
                        <a:pt x="622694" y="179636"/>
                        <a:pt x="634615" y="203479"/>
                        <a:pt x="650301" y="224184"/>
                      </a:cubicBezTo>
                      <a:cubicBezTo>
                        <a:pt x="652811" y="227949"/>
                        <a:pt x="651556" y="232969"/>
                        <a:pt x="648419" y="236106"/>
                      </a:cubicBezTo>
                      <a:cubicBezTo>
                        <a:pt x="635243" y="243008"/>
                        <a:pt x="622066" y="235478"/>
                        <a:pt x="608890" y="236106"/>
                      </a:cubicBezTo>
                      <a:cubicBezTo>
                        <a:pt x="539243" y="236106"/>
                        <a:pt x="469596" y="236106"/>
                        <a:pt x="399950" y="236106"/>
                      </a:cubicBezTo>
                      <a:cubicBezTo>
                        <a:pt x="395558" y="236106"/>
                        <a:pt x="391166" y="235478"/>
                        <a:pt x="385519" y="240498"/>
                      </a:cubicBezTo>
                      <a:cubicBezTo>
                        <a:pt x="394930" y="254929"/>
                        <a:pt x="406852" y="268106"/>
                        <a:pt x="418146" y="281282"/>
                      </a:cubicBezTo>
                      <a:cubicBezTo>
                        <a:pt x="490302" y="363478"/>
                        <a:pt x="570616" y="436262"/>
                        <a:pt x="655321" y="505281"/>
                      </a:cubicBezTo>
                      <a:cubicBezTo>
                        <a:pt x="713046" y="552967"/>
                        <a:pt x="768889" y="602535"/>
                        <a:pt x="823477" y="653986"/>
                      </a:cubicBezTo>
                      <a:cubicBezTo>
                        <a:pt x="827242" y="657751"/>
                        <a:pt x="831634" y="661515"/>
                        <a:pt x="833516" y="666535"/>
                      </a:cubicBezTo>
                      <a:cubicBezTo>
                        <a:pt x="829124" y="699162"/>
                        <a:pt x="805281" y="712966"/>
                        <a:pt x="778301" y="724887"/>
                      </a:cubicBezTo>
                      <a:cubicBezTo>
                        <a:pt x="773908" y="724887"/>
                        <a:pt x="769516" y="723005"/>
                        <a:pt x="765752" y="720495"/>
                      </a:cubicBezTo>
                      <a:cubicBezTo>
                        <a:pt x="684811" y="660888"/>
                        <a:pt x="602615" y="604418"/>
                        <a:pt x="526067" y="549830"/>
                      </a:cubicBezTo>
                      <a:cubicBezTo>
                        <a:pt x="553674" y="583712"/>
                        <a:pt x="578772" y="627633"/>
                        <a:pt x="608262" y="669045"/>
                      </a:cubicBezTo>
                      <a:cubicBezTo>
                        <a:pt x="634615" y="706064"/>
                        <a:pt x="660968" y="743083"/>
                        <a:pt x="686693" y="780103"/>
                      </a:cubicBezTo>
                      <a:cubicBezTo>
                        <a:pt x="691713" y="787005"/>
                        <a:pt x="698615" y="793907"/>
                        <a:pt x="699242" y="803318"/>
                      </a:cubicBezTo>
                      <a:cubicBezTo>
                        <a:pt x="684184" y="827161"/>
                        <a:pt x="672262" y="854769"/>
                        <a:pt x="640890" y="863553"/>
                      </a:cubicBezTo>
                      <a:cubicBezTo>
                        <a:pt x="609517" y="839083"/>
                        <a:pt x="588184" y="805828"/>
                        <a:pt x="563086" y="776338"/>
                      </a:cubicBezTo>
                      <a:cubicBezTo>
                        <a:pt x="504734" y="707946"/>
                        <a:pt x="449518" y="637045"/>
                        <a:pt x="393675" y="566143"/>
                      </a:cubicBezTo>
                      <a:cubicBezTo>
                        <a:pt x="346617" y="507163"/>
                        <a:pt x="286382" y="461987"/>
                        <a:pt x="234931" y="408026"/>
                      </a:cubicBezTo>
                      <a:cubicBezTo>
                        <a:pt x="231166" y="404262"/>
                        <a:pt x="227402" y="399242"/>
                        <a:pt x="221127" y="403007"/>
                      </a:cubicBezTo>
                      <a:cubicBezTo>
                        <a:pt x="216108" y="406144"/>
                        <a:pt x="216108" y="412419"/>
                        <a:pt x="216108" y="417438"/>
                      </a:cubicBezTo>
                      <a:cubicBezTo>
                        <a:pt x="212971" y="456340"/>
                        <a:pt x="207324" y="495242"/>
                        <a:pt x="206069" y="534143"/>
                      </a:cubicBezTo>
                      <a:cubicBezTo>
                        <a:pt x="204814" y="578692"/>
                        <a:pt x="197284" y="622614"/>
                        <a:pt x="199167" y="667162"/>
                      </a:cubicBezTo>
                      <a:cubicBezTo>
                        <a:pt x="201049" y="677201"/>
                        <a:pt x="204186" y="689123"/>
                        <a:pt x="191010" y="694770"/>
                      </a:cubicBezTo>
                      <a:close/>
                    </a:path>
                  </a:pathLst>
                </a:custGeom>
                <a:solidFill>
                  <a:schemeClr val="accent1"/>
                </a:solidFill>
                <a:ln w="6274"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EF35BC30-6A54-4156-8A66-F9A5C2EFBA16}"/>
                    </a:ext>
                  </a:extLst>
                </p:cNvPr>
                <p:cNvSpPr/>
                <p:nvPr/>
              </p:nvSpPr>
              <p:spPr>
                <a:xfrm>
                  <a:off x="4794674" y="5693319"/>
                  <a:ext cx="652545" cy="985092"/>
                </a:xfrm>
                <a:custGeom>
                  <a:avLst/>
                  <a:gdLst>
                    <a:gd name="connsiteX0" fmla="*/ 0 w 652545"/>
                    <a:gd name="connsiteY0" fmla="*/ 432449 h 985092"/>
                    <a:gd name="connsiteX1" fmla="*/ 37647 w 652545"/>
                    <a:gd name="connsiteY1" fmla="*/ 354646 h 985092"/>
                    <a:gd name="connsiteX2" fmla="*/ 52706 w 652545"/>
                    <a:gd name="connsiteY2" fmla="*/ 370960 h 985092"/>
                    <a:gd name="connsiteX3" fmla="*/ 158744 w 652545"/>
                    <a:gd name="connsiteY3" fmla="*/ 593076 h 985092"/>
                    <a:gd name="connsiteX4" fmla="*/ 161881 w 652545"/>
                    <a:gd name="connsiteY4" fmla="*/ 595586 h 985092"/>
                    <a:gd name="connsiteX5" fmla="*/ 252861 w 652545"/>
                    <a:gd name="connsiteY5" fmla="*/ 348372 h 985092"/>
                    <a:gd name="connsiteX6" fmla="*/ 338822 w 652545"/>
                    <a:gd name="connsiteY6" fmla="*/ 30883 h 985092"/>
                    <a:gd name="connsiteX7" fmla="*/ 350116 w 652545"/>
                    <a:gd name="connsiteY7" fmla="*/ 3903 h 985092"/>
                    <a:gd name="connsiteX8" fmla="*/ 426664 w 652545"/>
                    <a:gd name="connsiteY8" fmla="*/ 25864 h 985092"/>
                    <a:gd name="connsiteX9" fmla="*/ 426664 w 652545"/>
                    <a:gd name="connsiteY9" fmla="*/ 54726 h 985092"/>
                    <a:gd name="connsiteX10" fmla="*/ 381488 w 652545"/>
                    <a:gd name="connsiteY10" fmla="*/ 315117 h 985092"/>
                    <a:gd name="connsiteX11" fmla="*/ 375213 w 652545"/>
                    <a:gd name="connsiteY11" fmla="*/ 336450 h 985092"/>
                    <a:gd name="connsiteX12" fmla="*/ 509487 w 652545"/>
                    <a:gd name="connsiteY12" fmla="*/ 95510 h 985092"/>
                    <a:gd name="connsiteX13" fmla="*/ 534585 w 652545"/>
                    <a:gd name="connsiteY13" fmla="*/ 62255 h 985092"/>
                    <a:gd name="connsiteX14" fmla="*/ 607997 w 652545"/>
                    <a:gd name="connsiteY14" fmla="*/ 89863 h 985092"/>
                    <a:gd name="connsiteX15" fmla="*/ 601095 w 652545"/>
                    <a:gd name="connsiteY15" fmla="*/ 119981 h 985092"/>
                    <a:gd name="connsiteX16" fmla="*/ 444233 w 652545"/>
                    <a:gd name="connsiteY16" fmla="*/ 456920 h 985092"/>
                    <a:gd name="connsiteX17" fmla="*/ 372076 w 652545"/>
                    <a:gd name="connsiteY17" fmla="*/ 670252 h 985092"/>
                    <a:gd name="connsiteX18" fmla="*/ 427919 w 652545"/>
                    <a:gd name="connsiteY18" fmla="*/ 653938 h 985092"/>
                    <a:gd name="connsiteX19" fmla="*/ 631212 w 652545"/>
                    <a:gd name="connsiteY19" fmla="*/ 571743 h 985092"/>
                    <a:gd name="connsiteX20" fmla="*/ 655683 w 652545"/>
                    <a:gd name="connsiteY20" fmla="*/ 569861 h 985092"/>
                    <a:gd name="connsiteX21" fmla="*/ 636232 w 652545"/>
                    <a:gd name="connsiteY21" fmla="*/ 652684 h 985092"/>
                    <a:gd name="connsiteX22" fmla="*/ 375841 w 652545"/>
                    <a:gd name="connsiteY22" fmla="*/ 761860 h 985092"/>
                    <a:gd name="connsiteX23" fmla="*/ 286743 w 652545"/>
                    <a:gd name="connsiteY23" fmla="*/ 762487 h 985092"/>
                    <a:gd name="connsiteX24" fmla="*/ 262900 w 652545"/>
                    <a:gd name="connsiteY24" fmla="*/ 763742 h 985092"/>
                    <a:gd name="connsiteX25" fmla="*/ 263528 w 652545"/>
                    <a:gd name="connsiteY25" fmla="*/ 805781 h 985092"/>
                    <a:gd name="connsiteX26" fmla="*/ 284234 w 652545"/>
                    <a:gd name="connsiteY26" fmla="*/ 826486 h 985092"/>
                    <a:gd name="connsiteX27" fmla="*/ 225254 w 652545"/>
                    <a:gd name="connsiteY27" fmla="*/ 983975 h 985092"/>
                    <a:gd name="connsiteX28" fmla="*/ 74039 w 652545"/>
                    <a:gd name="connsiteY28" fmla="*/ 939427 h 985092"/>
                    <a:gd name="connsiteX29" fmla="*/ 35764 w 652545"/>
                    <a:gd name="connsiteY29" fmla="*/ 825232 h 985092"/>
                    <a:gd name="connsiteX30" fmla="*/ 143685 w 652545"/>
                    <a:gd name="connsiteY30" fmla="*/ 761232 h 985092"/>
                    <a:gd name="connsiteX31" fmla="*/ 170666 w 652545"/>
                    <a:gd name="connsiteY31" fmla="*/ 757467 h 985092"/>
                    <a:gd name="connsiteX32" fmla="*/ 158744 w 652545"/>
                    <a:gd name="connsiteY32" fmla="*/ 717311 h 985092"/>
                    <a:gd name="connsiteX33" fmla="*/ 110431 w 652545"/>
                    <a:gd name="connsiteY33" fmla="*/ 672762 h 985092"/>
                    <a:gd name="connsiteX34" fmla="*/ 0 w 652545"/>
                    <a:gd name="connsiteY34" fmla="*/ 432449 h 985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652545" h="985092">
                      <a:moveTo>
                        <a:pt x="0" y="432449"/>
                      </a:moveTo>
                      <a:cubicBezTo>
                        <a:pt x="12549" y="406724"/>
                        <a:pt x="25098" y="380371"/>
                        <a:pt x="37647" y="354646"/>
                      </a:cubicBezTo>
                      <a:cubicBezTo>
                        <a:pt x="48313" y="354646"/>
                        <a:pt x="49568" y="364058"/>
                        <a:pt x="52706" y="370960"/>
                      </a:cubicBezTo>
                      <a:cubicBezTo>
                        <a:pt x="87215" y="445626"/>
                        <a:pt x="120470" y="520292"/>
                        <a:pt x="158744" y="593076"/>
                      </a:cubicBezTo>
                      <a:cubicBezTo>
                        <a:pt x="159999" y="595586"/>
                        <a:pt x="160627" y="598096"/>
                        <a:pt x="161881" y="595586"/>
                      </a:cubicBezTo>
                      <a:cubicBezTo>
                        <a:pt x="188862" y="515900"/>
                        <a:pt x="231528" y="436214"/>
                        <a:pt x="252861" y="348372"/>
                      </a:cubicBezTo>
                      <a:cubicBezTo>
                        <a:pt x="279214" y="241706"/>
                        <a:pt x="307449" y="135667"/>
                        <a:pt x="338822" y="30883"/>
                      </a:cubicBezTo>
                      <a:cubicBezTo>
                        <a:pt x="341331" y="21471"/>
                        <a:pt x="343214" y="12060"/>
                        <a:pt x="350116" y="3903"/>
                      </a:cubicBezTo>
                      <a:cubicBezTo>
                        <a:pt x="370821" y="-6136"/>
                        <a:pt x="404704" y="3903"/>
                        <a:pt x="426664" y="25864"/>
                      </a:cubicBezTo>
                      <a:cubicBezTo>
                        <a:pt x="430429" y="35275"/>
                        <a:pt x="429174" y="45314"/>
                        <a:pt x="426664" y="54726"/>
                      </a:cubicBezTo>
                      <a:cubicBezTo>
                        <a:pt x="409096" y="140686"/>
                        <a:pt x="395919" y="227902"/>
                        <a:pt x="381488" y="315117"/>
                      </a:cubicBezTo>
                      <a:cubicBezTo>
                        <a:pt x="380233" y="323274"/>
                        <a:pt x="380233" y="332058"/>
                        <a:pt x="375213" y="336450"/>
                      </a:cubicBezTo>
                      <a:cubicBezTo>
                        <a:pt x="417253" y="256137"/>
                        <a:pt x="466821" y="178333"/>
                        <a:pt x="509487" y="95510"/>
                      </a:cubicBezTo>
                      <a:cubicBezTo>
                        <a:pt x="515762" y="82961"/>
                        <a:pt x="520781" y="69158"/>
                        <a:pt x="534585" y="62255"/>
                      </a:cubicBezTo>
                      <a:cubicBezTo>
                        <a:pt x="562193" y="63510"/>
                        <a:pt x="587918" y="68530"/>
                        <a:pt x="607997" y="89863"/>
                      </a:cubicBezTo>
                      <a:cubicBezTo>
                        <a:pt x="611134" y="101157"/>
                        <a:pt x="604859" y="110569"/>
                        <a:pt x="601095" y="119981"/>
                      </a:cubicBezTo>
                      <a:cubicBezTo>
                        <a:pt x="551526" y="233548"/>
                        <a:pt x="497566" y="345234"/>
                        <a:pt x="444233" y="456920"/>
                      </a:cubicBezTo>
                      <a:cubicBezTo>
                        <a:pt x="412860" y="523429"/>
                        <a:pt x="398429" y="596841"/>
                        <a:pt x="372076" y="670252"/>
                      </a:cubicBezTo>
                      <a:cubicBezTo>
                        <a:pt x="395292" y="667742"/>
                        <a:pt x="411606" y="660213"/>
                        <a:pt x="427919" y="653938"/>
                      </a:cubicBezTo>
                      <a:cubicBezTo>
                        <a:pt x="495683" y="627586"/>
                        <a:pt x="564703" y="601860"/>
                        <a:pt x="631212" y="571743"/>
                      </a:cubicBezTo>
                      <a:cubicBezTo>
                        <a:pt x="638741" y="567978"/>
                        <a:pt x="646898" y="561704"/>
                        <a:pt x="655683" y="569861"/>
                      </a:cubicBezTo>
                      <a:cubicBezTo>
                        <a:pt x="656937" y="599351"/>
                        <a:pt x="652545" y="627586"/>
                        <a:pt x="636232" y="652684"/>
                      </a:cubicBezTo>
                      <a:cubicBezTo>
                        <a:pt x="550899" y="692213"/>
                        <a:pt x="463684" y="727977"/>
                        <a:pt x="375841" y="761860"/>
                      </a:cubicBezTo>
                      <a:cubicBezTo>
                        <a:pt x="345096" y="773781"/>
                        <a:pt x="317488" y="777546"/>
                        <a:pt x="286743" y="762487"/>
                      </a:cubicBezTo>
                      <a:cubicBezTo>
                        <a:pt x="281096" y="759350"/>
                        <a:pt x="267920" y="747428"/>
                        <a:pt x="262900" y="763742"/>
                      </a:cubicBezTo>
                      <a:cubicBezTo>
                        <a:pt x="259136" y="776918"/>
                        <a:pt x="243450" y="791977"/>
                        <a:pt x="263528" y="805781"/>
                      </a:cubicBezTo>
                      <a:cubicBezTo>
                        <a:pt x="271685" y="811427"/>
                        <a:pt x="277959" y="818957"/>
                        <a:pt x="284234" y="826486"/>
                      </a:cubicBezTo>
                      <a:cubicBezTo>
                        <a:pt x="337567" y="892996"/>
                        <a:pt x="309332" y="970799"/>
                        <a:pt x="225254" y="983975"/>
                      </a:cubicBezTo>
                      <a:cubicBezTo>
                        <a:pt x="168783" y="992760"/>
                        <a:pt x="117333" y="978329"/>
                        <a:pt x="74039" y="939427"/>
                      </a:cubicBezTo>
                      <a:cubicBezTo>
                        <a:pt x="40157" y="908682"/>
                        <a:pt x="20078" y="871663"/>
                        <a:pt x="35764" y="825232"/>
                      </a:cubicBezTo>
                      <a:cubicBezTo>
                        <a:pt x="48313" y="786330"/>
                        <a:pt x="92235" y="762487"/>
                        <a:pt x="143685" y="761232"/>
                      </a:cubicBezTo>
                      <a:cubicBezTo>
                        <a:pt x="152470" y="761232"/>
                        <a:pt x="163136" y="767506"/>
                        <a:pt x="170666" y="757467"/>
                      </a:cubicBezTo>
                      <a:cubicBezTo>
                        <a:pt x="185097" y="738644"/>
                        <a:pt x="181960" y="724212"/>
                        <a:pt x="158744" y="717311"/>
                      </a:cubicBezTo>
                      <a:cubicBezTo>
                        <a:pt x="134901" y="709781"/>
                        <a:pt x="121725" y="694722"/>
                        <a:pt x="110431" y="672762"/>
                      </a:cubicBezTo>
                      <a:cubicBezTo>
                        <a:pt x="69019" y="594331"/>
                        <a:pt x="38274" y="511508"/>
                        <a:pt x="0" y="432449"/>
                      </a:cubicBezTo>
                      <a:close/>
                    </a:path>
                  </a:pathLst>
                </a:custGeom>
                <a:solidFill>
                  <a:schemeClr val="accent4"/>
                </a:solidFill>
                <a:ln w="6274"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14198428-B3B1-4FDE-9DB7-DF4FC556D2B4}"/>
                    </a:ext>
                  </a:extLst>
                </p:cNvPr>
                <p:cNvSpPr/>
                <p:nvPr/>
              </p:nvSpPr>
              <p:spPr>
                <a:xfrm>
                  <a:off x="8360319" y="4072577"/>
                  <a:ext cx="985092" cy="652545"/>
                </a:xfrm>
                <a:custGeom>
                  <a:avLst/>
                  <a:gdLst>
                    <a:gd name="connsiteX0" fmla="*/ 433077 w 985092"/>
                    <a:gd name="connsiteY0" fmla="*/ 655239 h 652545"/>
                    <a:gd name="connsiteX1" fmla="*/ 355273 w 985092"/>
                    <a:gd name="connsiteY1" fmla="*/ 617592 h 652545"/>
                    <a:gd name="connsiteX2" fmla="*/ 366567 w 985092"/>
                    <a:gd name="connsiteY2" fmla="*/ 605043 h 652545"/>
                    <a:gd name="connsiteX3" fmla="*/ 596213 w 985092"/>
                    <a:gd name="connsiteY3" fmla="*/ 495867 h 652545"/>
                    <a:gd name="connsiteX4" fmla="*/ 604997 w 985092"/>
                    <a:gd name="connsiteY4" fmla="*/ 496495 h 652545"/>
                    <a:gd name="connsiteX5" fmla="*/ 505234 w 985092"/>
                    <a:gd name="connsiteY5" fmla="*/ 457593 h 652545"/>
                    <a:gd name="connsiteX6" fmla="*/ 229784 w 985092"/>
                    <a:gd name="connsiteY6" fmla="*/ 371633 h 652545"/>
                    <a:gd name="connsiteX7" fmla="*/ 25864 w 985092"/>
                    <a:gd name="connsiteY7" fmla="*/ 315163 h 652545"/>
                    <a:gd name="connsiteX8" fmla="*/ 3903 w 985092"/>
                    <a:gd name="connsiteY8" fmla="*/ 305751 h 652545"/>
                    <a:gd name="connsiteX9" fmla="*/ 25864 w 985092"/>
                    <a:gd name="connsiteY9" fmla="*/ 229202 h 652545"/>
                    <a:gd name="connsiteX10" fmla="*/ 52216 w 985092"/>
                    <a:gd name="connsiteY10" fmla="*/ 228575 h 652545"/>
                    <a:gd name="connsiteX11" fmla="*/ 320137 w 985092"/>
                    <a:gd name="connsiteY11" fmla="*/ 275006 h 652545"/>
                    <a:gd name="connsiteX12" fmla="*/ 334568 w 985092"/>
                    <a:gd name="connsiteY12" fmla="*/ 280026 h 652545"/>
                    <a:gd name="connsiteX13" fmla="*/ 86098 w 985092"/>
                    <a:gd name="connsiteY13" fmla="*/ 141987 h 652545"/>
                    <a:gd name="connsiteX14" fmla="*/ 62255 w 985092"/>
                    <a:gd name="connsiteY14" fmla="*/ 121282 h 652545"/>
                    <a:gd name="connsiteX15" fmla="*/ 89863 w 985092"/>
                    <a:gd name="connsiteY15" fmla="*/ 47870 h 652545"/>
                    <a:gd name="connsiteX16" fmla="*/ 119981 w 985092"/>
                    <a:gd name="connsiteY16" fmla="*/ 54772 h 652545"/>
                    <a:gd name="connsiteX17" fmla="*/ 456920 w 985092"/>
                    <a:gd name="connsiteY17" fmla="*/ 211634 h 652545"/>
                    <a:gd name="connsiteX18" fmla="*/ 670252 w 985092"/>
                    <a:gd name="connsiteY18" fmla="*/ 283163 h 652545"/>
                    <a:gd name="connsiteX19" fmla="*/ 653938 w 985092"/>
                    <a:gd name="connsiteY19" fmla="*/ 227948 h 652545"/>
                    <a:gd name="connsiteX20" fmla="*/ 571743 w 985092"/>
                    <a:gd name="connsiteY20" fmla="*/ 24655 h 652545"/>
                    <a:gd name="connsiteX21" fmla="*/ 569861 w 985092"/>
                    <a:gd name="connsiteY21" fmla="*/ 184 h 652545"/>
                    <a:gd name="connsiteX22" fmla="*/ 652684 w 985092"/>
                    <a:gd name="connsiteY22" fmla="*/ 19635 h 652545"/>
                    <a:gd name="connsiteX23" fmla="*/ 762487 w 985092"/>
                    <a:gd name="connsiteY23" fmla="*/ 282535 h 652545"/>
                    <a:gd name="connsiteX24" fmla="*/ 762487 w 985092"/>
                    <a:gd name="connsiteY24" fmla="*/ 368496 h 652545"/>
                    <a:gd name="connsiteX25" fmla="*/ 763114 w 985092"/>
                    <a:gd name="connsiteY25" fmla="*/ 392339 h 652545"/>
                    <a:gd name="connsiteX26" fmla="*/ 805153 w 985092"/>
                    <a:gd name="connsiteY26" fmla="*/ 392339 h 652545"/>
                    <a:gd name="connsiteX27" fmla="*/ 880447 w 985092"/>
                    <a:gd name="connsiteY27" fmla="*/ 345908 h 652545"/>
                    <a:gd name="connsiteX28" fmla="*/ 983975 w 985092"/>
                    <a:gd name="connsiteY28" fmla="*/ 429985 h 652545"/>
                    <a:gd name="connsiteX29" fmla="*/ 941309 w 985092"/>
                    <a:gd name="connsiteY29" fmla="*/ 579318 h 652545"/>
                    <a:gd name="connsiteX30" fmla="*/ 825232 w 985092"/>
                    <a:gd name="connsiteY30" fmla="*/ 620102 h 652545"/>
                    <a:gd name="connsiteX31" fmla="*/ 760604 w 985092"/>
                    <a:gd name="connsiteY31" fmla="*/ 509671 h 652545"/>
                    <a:gd name="connsiteX32" fmla="*/ 756840 w 985092"/>
                    <a:gd name="connsiteY32" fmla="*/ 485201 h 652545"/>
                    <a:gd name="connsiteX33" fmla="*/ 716056 w 985092"/>
                    <a:gd name="connsiteY33" fmla="*/ 496495 h 652545"/>
                    <a:gd name="connsiteX34" fmla="*/ 671507 w 985092"/>
                    <a:gd name="connsiteY34" fmla="*/ 545436 h 652545"/>
                    <a:gd name="connsiteX35" fmla="*/ 433077 w 985092"/>
                    <a:gd name="connsiteY35" fmla="*/ 655239 h 65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985092" h="652545">
                      <a:moveTo>
                        <a:pt x="433077" y="655239"/>
                      </a:moveTo>
                      <a:cubicBezTo>
                        <a:pt x="407352" y="642690"/>
                        <a:pt x="381626" y="630141"/>
                        <a:pt x="355273" y="617592"/>
                      </a:cubicBezTo>
                      <a:cubicBezTo>
                        <a:pt x="354018" y="609436"/>
                        <a:pt x="361548" y="607553"/>
                        <a:pt x="366567" y="605043"/>
                      </a:cubicBezTo>
                      <a:cubicBezTo>
                        <a:pt x="443743" y="569279"/>
                        <a:pt x="520292" y="534769"/>
                        <a:pt x="596213" y="495867"/>
                      </a:cubicBezTo>
                      <a:cubicBezTo>
                        <a:pt x="598096" y="495240"/>
                        <a:pt x="599978" y="495240"/>
                        <a:pt x="604997" y="496495"/>
                      </a:cubicBezTo>
                      <a:cubicBezTo>
                        <a:pt x="569233" y="483946"/>
                        <a:pt x="536606" y="472025"/>
                        <a:pt x="505234" y="457593"/>
                      </a:cubicBezTo>
                      <a:cubicBezTo>
                        <a:pt x="416763" y="417437"/>
                        <a:pt x="322646" y="396731"/>
                        <a:pt x="229784" y="371633"/>
                      </a:cubicBezTo>
                      <a:cubicBezTo>
                        <a:pt x="161392" y="353437"/>
                        <a:pt x="93628" y="334614"/>
                        <a:pt x="25864" y="315163"/>
                      </a:cubicBezTo>
                      <a:cubicBezTo>
                        <a:pt x="18334" y="312653"/>
                        <a:pt x="10177" y="310770"/>
                        <a:pt x="3903" y="305751"/>
                      </a:cubicBezTo>
                      <a:cubicBezTo>
                        <a:pt x="-6136" y="285045"/>
                        <a:pt x="3903" y="251163"/>
                        <a:pt x="25864" y="229202"/>
                      </a:cubicBezTo>
                      <a:cubicBezTo>
                        <a:pt x="34648" y="226065"/>
                        <a:pt x="43432" y="226693"/>
                        <a:pt x="52216" y="228575"/>
                      </a:cubicBezTo>
                      <a:cubicBezTo>
                        <a:pt x="141314" y="246771"/>
                        <a:pt x="231039" y="260575"/>
                        <a:pt x="320137" y="275006"/>
                      </a:cubicBezTo>
                      <a:cubicBezTo>
                        <a:pt x="325783" y="275634"/>
                        <a:pt x="331431" y="276889"/>
                        <a:pt x="334568" y="280026"/>
                      </a:cubicBezTo>
                      <a:cubicBezTo>
                        <a:pt x="251745" y="236732"/>
                        <a:pt x="171431" y="184026"/>
                        <a:pt x="86098" y="141987"/>
                      </a:cubicBezTo>
                      <a:cubicBezTo>
                        <a:pt x="76687" y="136968"/>
                        <a:pt x="67275" y="131948"/>
                        <a:pt x="62255" y="121282"/>
                      </a:cubicBezTo>
                      <a:cubicBezTo>
                        <a:pt x="64138" y="94301"/>
                        <a:pt x="68530" y="67949"/>
                        <a:pt x="89863" y="47870"/>
                      </a:cubicBezTo>
                      <a:cubicBezTo>
                        <a:pt x="101157" y="44733"/>
                        <a:pt x="110569" y="51007"/>
                        <a:pt x="119981" y="54772"/>
                      </a:cubicBezTo>
                      <a:cubicBezTo>
                        <a:pt x="233548" y="104968"/>
                        <a:pt x="345234" y="158301"/>
                        <a:pt x="456920" y="211634"/>
                      </a:cubicBezTo>
                      <a:cubicBezTo>
                        <a:pt x="523429" y="243006"/>
                        <a:pt x="596841" y="258065"/>
                        <a:pt x="670252" y="283163"/>
                      </a:cubicBezTo>
                      <a:cubicBezTo>
                        <a:pt x="667742" y="260575"/>
                        <a:pt x="660213" y="244261"/>
                        <a:pt x="653938" y="227948"/>
                      </a:cubicBezTo>
                      <a:cubicBezTo>
                        <a:pt x="627586" y="160183"/>
                        <a:pt x="601860" y="91164"/>
                        <a:pt x="571743" y="24655"/>
                      </a:cubicBezTo>
                      <a:cubicBezTo>
                        <a:pt x="567978" y="17125"/>
                        <a:pt x="561704" y="8968"/>
                        <a:pt x="569861" y="184"/>
                      </a:cubicBezTo>
                      <a:cubicBezTo>
                        <a:pt x="599351" y="-1071"/>
                        <a:pt x="627586" y="3949"/>
                        <a:pt x="652684" y="19635"/>
                      </a:cubicBezTo>
                      <a:cubicBezTo>
                        <a:pt x="692213" y="106223"/>
                        <a:pt x="729232" y="193438"/>
                        <a:pt x="762487" y="282535"/>
                      </a:cubicBezTo>
                      <a:cubicBezTo>
                        <a:pt x="773781" y="312653"/>
                        <a:pt x="776918" y="339633"/>
                        <a:pt x="762487" y="368496"/>
                      </a:cubicBezTo>
                      <a:cubicBezTo>
                        <a:pt x="759350" y="374143"/>
                        <a:pt x="746801" y="387319"/>
                        <a:pt x="763114" y="392339"/>
                      </a:cubicBezTo>
                      <a:cubicBezTo>
                        <a:pt x="776291" y="396104"/>
                        <a:pt x="790095" y="412417"/>
                        <a:pt x="805153" y="392339"/>
                      </a:cubicBezTo>
                      <a:cubicBezTo>
                        <a:pt x="823976" y="367241"/>
                        <a:pt x="849074" y="350300"/>
                        <a:pt x="880447" y="345908"/>
                      </a:cubicBezTo>
                      <a:cubicBezTo>
                        <a:pt x="932525" y="337751"/>
                        <a:pt x="974564" y="371633"/>
                        <a:pt x="983975" y="429985"/>
                      </a:cubicBezTo>
                      <a:cubicBezTo>
                        <a:pt x="992760" y="485201"/>
                        <a:pt x="978956" y="536652"/>
                        <a:pt x="941309" y="579318"/>
                      </a:cubicBezTo>
                      <a:cubicBezTo>
                        <a:pt x="910564" y="614455"/>
                        <a:pt x="873545" y="635789"/>
                        <a:pt x="825232" y="620102"/>
                      </a:cubicBezTo>
                      <a:cubicBezTo>
                        <a:pt x="785075" y="606926"/>
                        <a:pt x="761232" y="563004"/>
                        <a:pt x="760604" y="509671"/>
                      </a:cubicBezTo>
                      <a:cubicBezTo>
                        <a:pt x="760604" y="501515"/>
                        <a:pt x="766252" y="492730"/>
                        <a:pt x="756840" y="485201"/>
                      </a:cubicBezTo>
                      <a:cubicBezTo>
                        <a:pt x="738644" y="470770"/>
                        <a:pt x="723585" y="473907"/>
                        <a:pt x="716056" y="496495"/>
                      </a:cubicBezTo>
                      <a:cubicBezTo>
                        <a:pt x="708526" y="519711"/>
                        <a:pt x="694095" y="533514"/>
                        <a:pt x="671507" y="545436"/>
                      </a:cubicBezTo>
                      <a:cubicBezTo>
                        <a:pt x="594958" y="586220"/>
                        <a:pt x="512763" y="617592"/>
                        <a:pt x="433077" y="655239"/>
                      </a:cubicBezTo>
                      <a:close/>
                    </a:path>
                  </a:pathLst>
                </a:custGeom>
                <a:solidFill>
                  <a:schemeClr val="accent1"/>
                </a:solidFill>
                <a:ln w="6274"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BC1D7037-2B8C-4EC2-A336-610FA3CCBC48}"/>
                    </a:ext>
                  </a:extLst>
                </p:cNvPr>
                <p:cNvSpPr/>
                <p:nvPr/>
              </p:nvSpPr>
              <p:spPr>
                <a:xfrm>
                  <a:off x="2843654" y="2127674"/>
                  <a:ext cx="985092" cy="652545"/>
                </a:xfrm>
                <a:custGeom>
                  <a:avLst/>
                  <a:gdLst>
                    <a:gd name="connsiteX0" fmla="*/ 553695 w 985092"/>
                    <a:gd name="connsiteY0" fmla="*/ 0 h 652545"/>
                    <a:gd name="connsiteX1" fmla="*/ 631498 w 985092"/>
                    <a:gd name="connsiteY1" fmla="*/ 37647 h 652545"/>
                    <a:gd name="connsiteX2" fmla="*/ 617695 w 985092"/>
                    <a:gd name="connsiteY2" fmla="*/ 51451 h 652545"/>
                    <a:gd name="connsiteX3" fmla="*/ 393068 w 985092"/>
                    <a:gd name="connsiteY3" fmla="*/ 158117 h 652545"/>
                    <a:gd name="connsiteX4" fmla="*/ 385539 w 985092"/>
                    <a:gd name="connsiteY4" fmla="*/ 159372 h 652545"/>
                    <a:gd name="connsiteX5" fmla="*/ 640910 w 985092"/>
                    <a:gd name="connsiteY5" fmla="*/ 252861 h 652545"/>
                    <a:gd name="connsiteX6" fmla="*/ 955889 w 985092"/>
                    <a:gd name="connsiteY6" fmla="*/ 338194 h 652545"/>
                    <a:gd name="connsiteX7" fmla="*/ 982869 w 985092"/>
                    <a:gd name="connsiteY7" fmla="*/ 349488 h 652545"/>
                    <a:gd name="connsiteX8" fmla="*/ 960908 w 985092"/>
                    <a:gd name="connsiteY8" fmla="*/ 426037 h 652545"/>
                    <a:gd name="connsiteX9" fmla="*/ 934556 w 985092"/>
                    <a:gd name="connsiteY9" fmla="*/ 426664 h 652545"/>
                    <a:gd name="connsiteX10" fmla="*/ 666635 w 985092"/>
                    <a:gd name="connsiteY10" fmla="*/ 380233 h 652545"/>
                    <a:gd name="connsiteX11" fmla="*/ 652204 w 985092"/>
                    <a:gd name="connsiteY11" fmla="*/ 375213 h 652545"/>
                    <a:gd name="connsiteX12" fmla="*/ 900673 w 985092"/>
                    <a:gd name="connsiteY12" fmla="*/ 513252 h 652545"/>
                    <a:gd name="connsiteX13" fmla="*/ 924516 w 985092"/>
                    <a:gd name="connsiteY13" fmla="*/ 533958 h 652545"/>
                    <a:gd name="connsiteX14" fmla="*/ 896909 w 985092"/>
                    <a:gd name="connsiteY14" fmla="*/ 607369 h 652545"/>
                    <a:gd name="connsiteX15" fmla="*/ 866791 w 985092"/>
                    <a:gd name="connsiteY15" fmla="*/ 600467 h 652545"/>
                    <a:gd name="connsiteX16" fmla="*/ 529852 w 985092"/>
                    <a:gd name="connsiteY16" fmla="*/ 443605 h 652545"/>
                    <a:gd name="connsiteX17" fmla="*/ 316520 w 985092"/>
                    <a:gd name="connsiteY17" fmla="*/ 371449 h 652545"/>
                    <a:gd name="connsiteX18" fmla="*/ 332833 w 985092"/>
                    <a:gd name="connsiteY18" fmla="*/ 427292 h 652545"/>
                    <a:gd name="connsiteX19" fmla="*/ 415029 w 985092"/>
                    <a:gd name="connsiteY19" fmla="*/ 630585 h 652545"/>
                    <a:gd name="connsiteX20" fmla="*/ 416911 w 985092"/>
                    <a:gd name="connsiteY20" fmla="*/ 655055 h 652545"/>
                    <a:gd name="connsiteX21" fmla="*/ 334088 w 985092"/>
                    <a:gd name="connsiteY21" fmla="*/ 635604 h 652545"/>
                    <a:gd name="connsiteX22" fmla="*/ 224285 w 985092"/>
                    <a:gd name="connsiteY22" fmla="*/ 372704 h 652545"/>
                    <a:gd name="connsiteX23" fmla="*/ 223658 w 985092"/>
                    <a:gd name="connsiteY23" fmla="*/ 286743 h 652545"/>
                    <a:gd name="connsiteX24" fmla="*/ 223030 w 985092"/>
                    <a:gd name="connsiteY24" fmla="*/ 262900 h 652545"/>
                    <a:gd name="connsiteX25" fmla="*/ 180991 w 985092"/>
                    <a:gd name="connsiteY25" fmla="*/ 262900 h 652545"/>
                    <a:gd name="connsiteX26" fmla="*/ 158403 w 985092"/>
                    <a:gd name="connsiteY26" fmla="*/ 285489 h 652545"/>
                    <a:gd name="connsiteX27" fmla="*/ 2796 w 985092"/>
                    <a:gd name="connsiteY27" fmla="*/ 225254 h 652545"/>
                    <a:gd name="connsiteX28" fmla="*/ 44835 w 985092"/>
                    <a:gd name="connsiteY28" fmla="*/ 75921 h 652545"/>
                    <a:gd name="connsiteX29" fmla="*/ 160913 w 985092"/>
                    <a:gd name="connsiteY29" fmla="*/ 35137 h 652545"/>
                    <a:gd name="connsiteX30" fmla="*/ 225540 w 985092"/>
                    <a:gd name="connsiteY30" fmla="*/ 145568 h 652545"/>
                    <a:gd name="connsiteX31" fmla="*/ 229305 w 985092"/>
                    <a:gd name="connsiteY31" fmla="*/ 170038 h 652545"/>
                    <a:gd name="connsiteX32" fmla="*/ 270089 w 985092"/>
                    <a:gd name="connsiteY32" fmla="*/ 158744 h 652545"/>
                    <a:gd name="connsiteX33" fmla="*/ 314637 w 985092"/>
                    <a:gd name="connsiteY33" fmla="*/ 109803 h 652545"/>
                    <a:gd name="connsiteX34" fmla="*/ 553695 w 985092"/>
                    <a:gd name="connsiteY34" fmla="*/ 0 h 65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985092" h="652545">
                      <a:moveTo>
                        <a:pt x="553695" y="0"/>
                      </a:moveTo>
                      <a:cubicBezTo>
                        <a:pt x="579420" y="12549"/>
                        <a:pt x="605773" y="25098"/>
                        <a:pt x="631498" y="37647"/>
                      </a:cubicBezTo>
                      <a:cubicBezTo>
                        <a:pt x="632126" y="47059"/>
                        <a:pt x="623342" y="48941"/>
                        <a:pt x="617695" y="51451"/>
                      </a:cubicBezTo>
                      <a:cubicBezTo>
                        <a:pt x="542401" y="85960"/>
                        <a:pt x="466480" y="119842"/>
                        <a:pt x="393068" y="158117"/>
                      </a:cubicBezTo>
                      <a:cubicBezTo>
                        <a:pt x="390559" y="159372"/>
                        <a:pt x="388049" y="159999"/>
                        <a:pt x="385539" y="159372"/>
                      </a:cubicBezTo>
                      <a:cubicBezTo>
                        <a:pt x="471499" y="188862"/>
                        <a:pt x="552440" y="231528"/>
                        <a:pt x="640910" y="252861"/>
                      </a:cubicBezTo>
                      <a:cubicBezTo>
                        <a:pt x="746949" y="278587"/>
                        <a:pt x="851732" y="307449"/>
                        <a:pt x="955889" y="338194"/>
                      </a:cubicBezTo>
                      <a:cubicBezTo>
                        <a:pt x="965300" y="340704"/>
                        <a:pt x="974712" y="342586"/>
                        <a:pt x="982869" y="349488"/>
                      </a:cubicBezTo>
                      <a:cubicBezTo>
                        <a:pt x="992908" y="370194"/>
                        <a:pt x="982869" y="404076"/>
                        <a:pt x="960908" y="426037"/>
                      </a:cubicBezTo>
                      <a:cubicBezTo>
                        <a:pt x="952124" y="429174"/>
                        <a:pt x="943340" y="428547"/>
                        <a:pt x="934556" y="426664"/>
                      </a:cubicBezTo>
                      <a:cubicBezTo>
                        <a:pt x="845458" y="408468"/>
                        <a:pt x="755733" y="394664"/>
                        <a:pt x="666635" y="380233"/>
                      </a:cubicBezTo>
                      <a:cubicBezTo>
                        <a:pt x="660988" y="379606"/>
                        <a:pt x="654714" y="378978"/>
                        <a:pt x="652204" y="375213"/>
                      </a:cubicBezTo>
                      <a:cubicBezTo>
                        <a:pt x="735027" y="418507"/>
                        <a:pt x="815341" y="471213"/>
                        <a:pt x="900673" y="513252"/>
                      </a:cubicBezTo>
                      <a:cubicBezTo>
                        <a:pt x="910085" y="518272"/>
                        <a:pt x="919497" y="523291"/>
                        <a:pt x="924516" y="533958"/>
                      </a:cubicBezTo>
                      <a:cubicBezTo>
                        <a:pt x="922634" y="560938"/>
                        <a:pt x="918242" y="587291"/>
                        <a:pt x="896909" y="607369"/>
                      </a:cubicBezTo>
                      <a:cubicBezTo>
                        <a:pt x="885615" y="610506"/>
                        <a:pt x="876203" y="604232"/>
                        <a:pt x="866791" y="600467"/>
                      </a:cubicBezTo>
                      <a:cubicBezTo>
                        <a:pt x="753223" y="550271"/>
                        <a:pt x="641538" y="496938"/>
                        <a:pt x="529852" y="443605"/>
                      </a:cubicBezTo>
                      <a:cubicBezTo>
                        <a:pt x="463342" y="411606"/>
                        <a:pt x="389931" y="397802"/>
                        <a:pt x="316520" y="371449"/>
                      </a:cubicBezTo>
                      <a:cubicBezTo>
                        <a:pt x="319030" y="394664"/>
                        <a:pt x="326559" y="410978"/>
                        <a:pt x="332833" y="427292"/>
                      </a:cubicBezTo>
                      <a:cubicBezTo>
                        <a:pt x="359186" y="495056"/>
                        <a:pt x="384912" y="564075"/>
                        <a:pt x="415029" y="630585"/>
                      </a:cubicBezTo>
                      <a:cubicBezTo>
                        <a:pt x="418794" y="638114"/>
                        <a:pt x="425068" y="646271"/>
                        <a:pt x="416911" y="655055"/>
                      </a:cubicBezTo>
                      <a:cubicBezTo>
                        <a:pt x="387421" y="656310"/>
                        <a:pt x="359186" y="651290"/>
                        <a:pt x="334088" y="635604"/>
                      </a:cubicBezTo>
                      <a:cubicBezTo>
                        <a:pt x="294559" y="549016"/>
                        <a:pt x="257540" y="461801"/>
                        <a:pt x="224285" y="372704"/>
                      </a:cubicBezTo>
                      <a:cubicBezTo>
                        <a:pt x="212991" y="342586"/>
                        <a:pt x="209854" y="315606"/>
                        <a:pt x="223658" y="286743"/>
                      </a:cubicBezTo>
                      <a:cubicBezTo>
                        <a:pt x="226795" y="281096"/>
                        <a:pt x="239344" y="267920"/>
                        <a:pt x="223030" y="262900"/>
                      </a:cubicBezTo>
                      <a:cubicBezTo>
                        <a:pt x="209854" y="259136"/>
                        <a:pt x="195422" y="242822"/>
                        <a:pt x="180991" y="262900"/>
                      </a:cubicBezTo>
                      <a:cubicBezTo>
                        <a:pt x="174717" y="271685"/>
                        <a:pt x="166560" y="278587"/>
                        <a:pt x="158403" y="285489"/>
                      </a:cubicBezTo>
                      <a:cubicBezTo>
                        <a:pt x="91894" y="336939"/>
                        <a:pt x="15972" y="308077"/>
                        <a:pt x="2796" y="225254"/>
                      </a:cubicBezTo>
                      <a:cubicBezTo>
                        <a:pt x="-6616" y="170038"/>
                        <a:pt x="7816" y="118588"/>
                        <a:pt x="44835" y="75921"/>
                      </a:cubicBezTo>
                      <a:cubicBezTo>
                        <a:pt x="75580" y="40784"/>
                        <a:pt x="112599" y="19451"/>
                        <a:pt x="160913" y="35137"/>
                      </a:cubicBezTo>
                      <a:cubicBezTo>
                        <a:pt x="201069" y="48313"/>
                        <a:pt x="224912" y="92235"/>
                        <a:pt x="225540" y="145568"/>
                      </a:cubicBezTo>
                      <a:cubicBezTo>
                        <a:pt x="225540" y="153725"/>
                        <a:pt x="219893" y="162509"/>
                        <a:pt x="229305" y="170038"/>
                      </a:cubicBezTo>
                      <a:cubicBezTo>
                        <a:pt x="247501" y="184470"/>
                        <a:pt x="262559" y="181332"/>
                        <a:pt x="270089" y="158744"/>
                      </a:cubicBezTo>
                      <a:cubicBezTo>
                        <a:pt x="277618" y="135529"/>
                        <a:pt x="292049" y="121725"/>
                        <a:pt x="314637" y="109803"/>
                      </a:cubicBezTo>
                      <a:cubicBezTo>
                        <a:pt x="391813" y="69019"/>
                        <a:pt x="474009" y="37019"/>
                        <a:pt x="553695" y="0"/>
                      </a:cubicBezTo>
                      <a:close/>
                    </a:path>
                  </a:pathLst>
                </a:custGeom>
                <a:solidFill>
                  <a:schemeClr val="accent3"/>
                </a:solidFill>
                <a:ln w="6274"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EE89B99A-CC92-4C8E-BF05-C23BD084EC56}"/>
                    </a:ext>
                  </a:extLst>
                </p:cNvPr>
                <p:cNvSpPr/>
                <p:nvPr/>
              </p:nvSpPr>
              <p:spPr>
                <a:xfrm>
                  <a:off x="4208843" y="467539"/>
                  <a:ext cx="709016" cy="947446"/>
                </a:xfrm>
                <a:custGeom>
                  <a:avLst/>
                  <a:gdLst>
                    <a:gd name="connsiteX0" fmla="*/ 71324 w 709015"/>
                    <a:gd name="connsiteY0" fmla="*/ 688219 h 947445"/>
                    <a:gd name="connsiteX1" fmla="*/ 21128 w 709015"/>
                    <a:gd name="connsiteY1" fmla="*/ 619828 h 947445"/>
                    <a:gd name="connsiteX2" fmla="*/ 107716 w 709015"/>
                    <a:gd name="connsiteY2" fmla="*/ 317398 h 947445"/>
                    <a:gd name="connsiteX3" fmla="*/ 151010 w 709015"/>
                    <a:gd name="connsiteY3" fmla="*/ 279751 h 947445"/>
                    <a:gd name="connsiteX4" fmla="*/ 163559 w 709015"/>
                    <a:gd name="connsiteY4" fmla="*/ 258418 h 947445"/>
                    <a:gd name="connsiteX5" fmla="*/ 134069 w 709015"/>
                    <a:gd name="connsiteY5" fmla="*/ 233320 h 947445"/>
                    <a:gd name="connsiteX6" fmla="*/ 83873 w 709015"/>
                    <a:gd name="connsiteY6" fmla="*/ 235830 h 947445"/>
                    <a:gd name="connsiteX7" fmla="*/ 14854 w 709015"/>
                    <a:gd name="connsiteY7" fmla="*/ 94654 h 947445"/>
                    <a:gd name="connsiteX8" fmla="*/ 193049 w 709015"/>
                    <a:gd name="connsiteY8" fmla="*/ 2419 h 947445"/>
                    <a:gd name="connsiteX9" fmla="*/ 258303 w 709015"/>
                    <a:gd name="connsiteY9" fmla="*/ 138575 h 947445"/>
                    <a:gd name="connsiteX10" fmla="*/ 236343 w 709015"/>
                    <a:gd name="connsiteY10" fmla="*/ 171830 h 947445"/>
                    <a:gd name="connsiteX11" fmla="*/ 238225 w 709015"/>
                    <a:gd name="connsiteY11" fmla="*/ 208849 h 947445"/>
                    <a:gd name="connsiteX12" fmla="*/ 267088 w 709015"/>
                    <a:gd name="connsiteY12" fmla="*/ 208222 h 947445"/>
                    <a:gd name="connsiteX13" fmla="*/ 334852 w 709015"/>
                    <a:gd name="connsiteY13" fmla="*/ 198810 h 947445"/>
                    <a:gd name="connsiteX14" fmla="*/ 588341 w 709015"/>
                    <a:gd name="connsiteY14" fmla="*/ 262182 h 947445"/>
                    <a:gd name="connsiteX15" fmla="*/ 624105 w 709015"/>
                    <a:gd name="connsiteY15" fmla="*/ 339986 h 947445"/>
                    <a:gd name="connsiteX16" fmla="*/ 596498 w 709015"/>
                    <a:gd name="connsiteY16" fmla="*/ 338731 h 947445"/>
                    <a:gd name="connsiteX17" fmla="*/ 393205 w 709015"/>
                    <a:gd name="connsiteY17" fmla="*/ 292300 h 947445"/>
                    <a:gd name="connsiteX18" fmla="*/ 366852 w 709015"/>
                    <a:gd name="connsiteY18" fmla="*/ 289163 h 947445"/>
                    <a:gd name="connsiteX19" fmla="*/ 371244 w 709015"/>
                    <a:gd name="connsiteY19" fmla="*/ 305476 h 947445"/>
                    <a:gd name="connsiteX20" fmla="*/ 566380 w 709015"/>
                    <a:gd name="connsiteY20" fmla="*/ 604769 h 947445"/>
                    <a:gd name="connsiteX21" fmla="*/ 701909 w 709015"/>
                    <a:gd name="connsiteY21" fmla="*/ 790493 h 947445"/>
                    <a:gd name="connsiteX22" fmla="*/ 710693 w 709015"/>
                    <a:gd name="connsiteY22" fmla="*/ 806807 h 947445"/>
                    <a:gd name="connsiteX23" fmla="*/ 639164 w 709015"/>
                    <a:gd name="connsiteY23" fmla="*/ 851356 h 947445"/>
                    <a:gd name="connsiteX24" fmla="*/ 550694 w 709015"/>
                    <a:gd name="connsiteY24" fmla="*/ 751591 h 947445"/>
                    <a:gd name="connsiteX25" fmla="*/ 427087 w 709015"/>
                    <a:gd name="connsiteY25" fmla="*/ 613553 h 947445"/>
                    <a:gd name="connsiteX26" fmla="*/ 437753 w 709015"/>
                    <a:gd name="connsiteY26" fmla="*/ 631122 h 947445"/>
                    <a:gd name="connsiteX27" fmla="*/ 540027 w 709015"/>
                    <a:gd name="connsiteY27" fmla="*/ 883355 h 947445"/>
                    <a:gd name="connsiteX28" fmla="*/ 545047 w 709015"/>
                    <a:gd name="connsiteY28" fmla="*/ 909081 h 947445"/>
                    <a:gd name="connsiteX29" fmla="*/ 476655 w 709015"/>
                    <a:gd name="connsiteY29" fmla="*/ 952375 h 947445"/>
                    <a:gd name="connsiteX30" fmla="*/ 457204 w 709015"/>
                    <a:gd name="connsiteY30" fmla="*/ 923512 h 947445"/>
                    <a:gd name="connsiteX31" fmla="*/ 314146 w 709015"/>
                    <a:gd name="connsiteY31" fmla="*/ 633631 h 947445"/>
                    <a:gd name="connsiteX32" fmla="*/ 195559 w 709015"/>
                    <a:gd name="connsiteY32" fmla="*/ 440378 h 947445"/>
                    <a:gd name="connsiteX33" fmla="*/ 171088 w 709015"/>
                    <a:gd name="connsiteY33" fmla="*/ 405868 h 947445"/>
                    <a:gd name="connsiteX34" fmla="*/ 158539 w 709015"/>
                    <a:gd name="connsiteY34" fmla="*/ 430966 h 947445"/>
                    <a:gd name="connsiteX35" fmla="*/ 87010 w 709015"/>
                    <a:gd name="connsiteY35" fmla="*/ 663121 h 947445"/>
                    <a:gd name="connsiteX36" fmla="*/ 71324 w 709015"/>
                    <a:gd name="connsiteY36" fmla="*/ 688219 h 947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709015" h="947445">
                      <a:moveTo>
                        <a:pt x="71324" y="688219"/>
                      </a:moveTo>
                      <a:cubicBezTo>
                        <a:pt x="54383" y="665631"/>
                        <a:pt x="38069" y="643043"/>
                        <a:pt x="21128" y="619828"/>
                      </a:cubicBezTo>
                      <a:cubicBezTo>
                        <a:pt x="43089" y="516926"/>
                        <a:pt x="74461" y="417162"/>
                        <a:pt x="107716" y="317398"/>
                      </a:cubicBezTo>
                      <a:cubicBezTo>
                        <a:pt x="115245" y="296065"/>
                        <a:pt x="137206" y="292927"/>
                        <a:pt x="151010" y="279751"/>
                      </a:cubicBezTo>
                      <a:cubicBezTo>
                        <a:pt x="157284" y="274104"/>
                        <a:pt x="172343" y="272222"/>
                        <a:pt x="163559" y="258418"/>
                      </a:cubicBezTo>
                      <a:cubicBezTo>
                        <a:pt x="156657" y="247124"/>
                        <a:pt x="154147" y="230183"/>
                        <a:pt x="134069" y="233320"/>
                      </a:cubicBezTo>
                      <a:cubicBezTo>
                        <a:pt x="117755" y="235830"/>
                        <a:pt x="101442" y="238967"/>
                        <a:pt x="83873" y="235830"/>
                      </a:cubicBezTo>
                      <a:cubicBezTo>
                        <a:pt x="8579" y="220771"/>
                        <a:pt x="-20283" y="162418"/>
                        <a:pt x="14854" y="94654"/>
                      </a:cubicBezTo>
                      <a:cubicBezTo>
                        <a:pt x="47481" y="31282"/>
                        <a:pt x="128422" y="-10757"/>
                        <a:pt x="193049" y="2419"/>
                      </a:cubicBezTo>
                      <a:cubicBezTo>
                        <a:pt x="260813" y="16223"/>
                        <a:pt x="290303" y="77085"/>
                        <a:pt x="258303" y="138575"/>
                      </a:cubicBezTo>
                      <a:cubicBezTo>
                        <a:pt x="252029" y="150497"/>
                        <a:pt x="245754" y="163046"/>
                        <a:pt x="236343" y="171830"/>
                      </a:cubicBezTo>
                      <a:cubicBezTo>
                        <a:pt x="220029" y="186261"/>
                        <a:pt x="231323" y="196928"/>
                        <a:pt x="238225" y="208849"/>
                      </a:cubicBezTo>
                      <a:cubicBezTo>
                        <a:pt x="247637" y="225791"/>
                        <a:pt x="258931" y="213869"/>
                        <a:pt x="267088" y="208222"/>
                      </a:cubicBezTo>
                      <a:cubicBezTo>
                        <a:pt x="288421" y="191908"/>
                        <a:pt x="309754" y="193791"/>
                        <a:pt x="334852" y="198810"/>
                      </a:cubicBezTo>
                      <a:cubicBezTo>
                        <a:pt x="420185" y="215751"/>
                        <a:pt x="503635" y="240849"/>
                        <a:pt x="588341" y="262182"/>
                      </a:cubicBezTo>
                      <a:cubicBezTo>
                        <a:pt x="600262" y="287908"/>
                        <a:pt x="612184" y="313633"/>
                        <a:pt x="624105" y="339986"/>
                      </a:cubicBezTo>
                      <a:cubicBezTo>
                        <a:pt x="614694" y="348143"/>
                        <a:pt x="605282" y="341241"/>
                        <a:pt x="596498" y="338731"/>
                      </a:cubicBezTo>
                      <a:cubicBezTo>
                        <a:pt x="529361" y="321163"/>
                        <a:pt x="460969" y="306731"/>
                        <a:pt x="393205" y="292300"/>
                      </a:cubicBezTo>
                      <a:cubicBezTo>
                        <a:pt x="384420" y="290418"/>
                        <a:pt x="376264" y="287280"/>
                        <a:pt x="366852" y="289163"/>
                      </a:cubicBezTo>
                      <a:cubicBezTo>
                        <a:pt x="361832" y="296065"/>
                        <a:pt x="368107" y="300457"/>
                        <a:pt x="371244" y="305476"/>
                      </a:cubicBezTo>
                      <a:cubicBezTo>
                        <a:pt x="427087" y="411515"/>
                        <a:pt x="491714" y="511279"/>
                        <a:pt x="566380" y="604769"/>
                      </a:cubicBezTo>
                      <a:cubicBezTo>
                        <a:pt x="614066" y="664376"/>
                        <a:pt x="656733" y="728376"/>
                        <a:pt x="701909" y="790493"/>
                      </a:cubicBezTo>
                      <a:cubicBezTo>
                        <a:pt x="705674" y="795513"/>
                        <a:pt x="709438" y="800532"/>
                        <a:pt x="710693" y="806807"/>
                      </a:cubicBezTo>
                      <a:cubicBezTo>
                        <a:pt x="695007" y="835042"/>
                        <a:pt x="666144" y="841316"/>
                        <a:pt x="639164" y="851356"/>
                      </a:cubicBezTo>
                      <a:cubicBezTo>
                        <a:pt x="606537" y="820611"/>
                        <a:pt x="580811" y="784219"/>
                        <a:pt x="550694" y="751591"/>
                      </a:cubicBezTo>
                      <a:cubicBezTo>
                        <a:pt x="509282" y="705788"/>
                        <a:pt x="465989" y="660612"/>
                        <a:pt x="427087" y="613553"/>
                      </a:cubicBezTo>
                      <a:cubicBezTo>
                        <a:pt x="432106" y="617945"/>
                        <a:pt x="435244" y="624220"/>
                        <a:pt x="437753" y="631122"/>
                      </a:cubicBezTo>
                      <a:cubicBezTo>
                        <a:pt x="470381" y="715827"/>
                        <a:pt x="504263" y="799905"/>
                        <a:pt x="540027" y="883355"/>
                      </a:cubicBezTo>
                      <a:cubicBezTo>
                        <a:pt x="543164" y="891512"/>
                        <a:pt x="548184" y="899669"/>
                        <a:pt x="545047" y="909081"/>
                      </a:cubicBezTo>
                      <a:cubicBezTo>
                        <a:pt x="525596" y="928532"/>
                        <a:pt x="506773" y="949865"/>
                        <a:pt x="476655" y="952375"/>
                      </a:cubicBezTo>
                      <a:cubicBezTo>
                        <a:pt x="467871" y="944218"/>
                        <a:pt x="462224" y="934179"/>
                        <a:pt x="457204" y="923512"/>
                      </a:cubicBezTo>
                      <a:cubicBezTo>
                        <a:pt x="408891" y="827513"/>
                        <a:pt x="358067" y="732141"/>
                        <a:pt x="314146" y="633631"/>
                      </a:cubicBezTo>
                      <a:cubicBezTo>
                        <a:pt x="282774" y="563985"/>
                        <a:pt x="235715" y="504377"/>
                        <a:pt x="195559" y="440378"/>
                      </a:cubicBezTo>
                      <a:cubicBezTo>
                        <a:pt x="188029" y="428456"/>
                        <a:pt x="181127" y="416534"/>
                        <a:pt x="171088" y="405868"/>
                      </a:cubicBezTo>
                      <a:cubicBezTo>
                        <a:pt x="161049" y="412770"/>
                        <a:pt x="161049" y="422809"/>
                        <a:pt x="158539" y="430966"/>
                      </a:cubicBezTo>
                      <a:cubicBezTo>
                        <a:pt x="132186" y="507514"/>
                        <a:pt x="108971" y="585318"/>
                        <a:pt x="87010" y="663121"/>
                      </a:cubicBezTo>
                      <a:cubicBezTo>
                        <a:pt x="83873" y="672533"/>
                        <a:pt x="85755" y="685709"/>
                        <a:pt x="71324" y="688219"/>
                      </a:cubicBezTo>
                      <a:close/>
                    </a:path>
                  </a:pathLst>
                </a:custGeom>
                <a:solidFill>
                  <a:schemeClr val="accent2"/>
                </a:solidFill>
                <a:ln w="6274"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A447703F-7AF4-4BA2-8DE0-563ACF620127}"/>
                    </a:ext>
                  </a:extLst>
                </p:cNvPr>
                <p:cNvSpPr/>
                <p:nvPr/>
              </p:nvSpPr>
              <p:spPr>
                <a:xfrm>
                  <a:off x="7271209" y="5435577"/>
                  <a:ext cx="709016" cy="947446"/>
                </a:xfrm>
                <a:custGeom>
                  <a:avLst/>
                  <a:gdLst>
                    <a:gd name="connsiteX0" fmla="*/ 638741 w 709015"/>
                    <a:gd name="connsiteY0" fmla="*/ 264156 h 947445"/>
                    <a:gd name="connsiteX1" fmla="*/ 688937 w 709015"/>
                    <a:gd name="connsiteY1" fmla="*/ 331920 h 947445"/>
                    <a:gd name="connsiteX2" fmla="*/ 602350 w 709015"/>
                    <a:gd name="connsiteY2" fmla="*/ 634350 h 947445"/>
                    <a:gd name="connsiteX3" fmla="*/ 559056 w 709015"/>
                    <a:gd name="connsiteY3" fmla="*/ 671996 h 947445"/>
                    <a:gd name="connsiteX4" fmla="*/ 545879 w 709015"/>
                    <a:gd name="connsiteY4" fmla="*/ 693329 h 947445"/>
                    <a:gd name="connsiteX5" fmla="*/ 575369 w 709015"/>
                    <a:gd name="connsiteY5" fmla="*/ 718427 h 947445"/>
                    <a:gd name="connsiteX6" fmla="*/ 625565 w 709015"/>
                    <a:gd name="connsiteY6" fmla="*/ 715918 h 947445"/>
                    <a:gd name="connsiteX7" fmla="*/ 694584 w 709015"/>
                    <a:gd name="connsiteY7" fmla="*/ 857093 h 947445"/>
                    <a:gd name="connsiteX8" fmla="*/ 516389 w 709015"/>
                    <a:gd name="connsiteY8" fmla="*/ 949328 h 947445"/>
                    <a:gd name="connsiteX9" fmla="*/ 448625 w 709015"/>
                    <a:gd name="connsiteY9" fmla="*/ 817564 h 947445"/>
                    <a:gd name="connsiteX10" fmla="*/ 471841 w 709015"/>
                    <a:gd name="connsiteY10" fmla="*/ 781800 h 947445"/>
                    <a:gd name="connsiteX11" fmla="*/ 471841 w 709015"/>
                    <a:gd name="connsiteY11" fmla="*/ 742898 h 947445"/>
                    <a:gd name="connsiteX12" fmla="*/ 441095 w 709015"/>
                    <a:gd name="connsiteY12" fmla="*/ 745407 h 947445"/>
                    <a:gd name="connsiteX13" fmla="*/ 378351 w 709015"/>
                    <a:gd name="connsiteY13" fmla="*/ 754192 h 947445"/>
                    <a:gd name="connsiteX14" fmla="*/ 122352 w 709015"/>
                    <a:gd name="connsiteY14" fmla="*/ 690192 h 947445"/>
                    <a:gd name="connsiteX15" fmla="*/ 86588 w 709015"/>
                    <a:gd name="connsiteY15" fmla="*/ 612389 h 947445"/>
                    <a:gd name="connsiteX16" fmla="*/ 114196 w 709015"/>
                    <a:gd name="connsiteY16" fmla="*/ 613644 h 947445"/>
                    <a:gd name="connsiteX17" fmla="*/ 317489 w 709015"/>
                    <a:gd name="connsiteY17" fmla="*/ 660075 h 947445"/>
                    <a:gd name="connsiteX18" fmla="*/ 343841 w 709015"/>
                    <a:gd name="connsiteY18" fmla="*/ 663212 h 947445"/>
                    <a:gd name="connsiteX19" fmla="*/ 339449 w 709015"/>
                    <a:gd name="connsiteY19" fmla="*/ 646899 h 947445"/>
                    <a:gd name="connsiteX20" fmla="*/ 144313 w 709015"/>
                    <a:gd name="connsiteY20" fmla="*/ 347606 h 947445"/>
                    <a:gd name="connsiteX21" fmla="*/ 8784 w 709015"/>
                    <a:gd name="connsiteY21" fmla="*/ 161881 h 947445"/>
                    <a:gd name="connsiteX22" fmla="*/ 0 w 709015"/>
                    <a:gd name="connsiteY22" fmla="*/ 145568 h 947445"/>
                    <a:gd name="connsiteX23" fmla="*/ 71529 w 709015"/>
                    <a:gd name="connsiteY23" fmla="*/ 101019 h 947445"/>
                    <a:gd name="connsiteX24" fmla="*/ 159999 w 709015"/>
                    <a:gd name="connsiteY24" fmla="*/ 200783 h 947445"/>
                    <a:gd name="connsiteX25" fmla="*/ 282979 w 709015"/>
                    <a:gd name="connsiteY25" fmla="*/ 338194 h 947445"/>
                    <a:gd name="connsiteX26" fmla="*/ 272312 w 709015"/>
                    <a:gd name="connsiteY26" fmla="*/ 319371 h 947445"/>
                    <a:gd name="connsiteX27" fmla="*/ 173176 w 709015"/>
                    <a:gd name="connsiteY27" fmla="*/ 74039 h 947445"/>
                    <a:gd name="connsiteX28" fmla="*/ 166274 w 709015"/>
                    <a:gd name="connsiteY28" fmla="*/ 43294 h 947445"/>
                    <a:gd name="connsiteX29" fmla="*/ 234665 w 709015"/>
                    <a:gd name="connsiteY29" fmla="*/ 0 h 947445"/>
                    <a:gd name="connsiteX30" fmla="*/ 269802 w 709015"/>
                    <a:gd name="connsiteY30" fmla="*/ 59608 h 947445"/>
                    <a:gd name="connsiteX31" fmla="*/ 398429 w 709015"/>
                    <a:gd name="connsiteY31" fmla="*/ 321253 h 947445"/>
                    <a:gd name="connsiteX32" fmla="*/ 535840 w 709015"/>
                    <a:gd name="connsiteY32" fmla="*/ 540860 h 947445"/>
                    <a:gd name="connsiteX33" fmla="*/ 543370 w 709015"/>
                    <a:gd name="connsiteY33" fmla="*/ 544624 h 947445"/>
                    <a:gd name="connsiteX34" fmla="*/ 553409 w 709015"/>
                    <a:gd name="connsiteY34" fmla="*/ 522036 h 947445"/>
                    <a:gd name="connsiteX35" fmla="*/ 624938 w 709015"/>
                    <a:gd name="connsiteY35" fmla="*/ 289881 h 947445"/>
                    <a:gd name="connsiteX36" fmla="*/ 638741 w 709015"/>
                    <a:gd name="connsiteY36" fmla="*/ 264156 h 947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709015" h="947445">
                      <a:moveTo>
                        <a:pt x="638741" y="264156"/>
                      </a:moveTo>
                      <a:cubicBezTo>
                        <a:pt x="655683" y="286744"/>
                        <a:pt x="671996" y="309332"/>
                        <a:pt x="688937" y="331920"/>
                      </a:cubicBezTo>
                      <a:cubicBezTo>
                        <a:pt x="666977" y="434821"/>
                        <a:pt x="635604" y="534585"/>
                        <a:pt x="602350" y="634350"/>
                      </a:cubicBezTo>
                      <a:cubicBezTo>
                        <a:pt x="594820" y="655683"/>
                        <a:pt x="573487" y="658820"/>
                        <a:pt x="559056" y="671996"/>
                      </a:cubicBezTo>
                      <a:cubicBezTo>
                        <a:pt x="552781" y="677643"/>
                        <a:pt x="537723" y="679525"/>
                        <a:pt x="545879" y="693329"/>
                      </a:cubicBezTo>
                      <a:cubicBezTo>
                        <a:pt x="552781" y="704623"/>
                        <a:pt x="555291" y="721565"/>
                        <a:pt x="575369" y="718427"/>
                      </a:cubicBezTo>
                      <a:cubicBezTo>
                        <a:pt x="591683" y="715918"/>
                        <a:pt x="607997" y="712780"/>
                        <a:pt x="625565" y="715918"/>
                      </a:cubicBezTo>
                      <a:cubicBezTo>
                        <a:pt x="700859" y="730976"/>
                        <a:pt x="729721" y="789329"/>
                        <a:pt x="694584" y="857093"/>
                      </a:cubicBezTo>
                      <a:cubicBezTo>
                        <a:pt x="661957" y="920465"/>
                        <a:pt x="580389" y="962504"/>
                        <a:pt x="516389" y="949328"/>
                      </a:cubicBezTo>
                      <a:cubicBezTo>
                        <a:pt x="450507" y="936152"/>
                        <a:pt x="421017" y="878426"/>
                        <a:pt x="448625" y="817564"/>
                      </a:cubicBezTo>
                      <a:cubicBezTo>
                        <a:pt x="454272" y="805015"/>
                        <a:pt x="461802" y="791211"/>
                        <a:pt x="471841" y="781800"/>
                      </a:cubicBezTo>
                      <a:cubicBezTo>
                        <a:pt x="487527" y="767368"/>
                        <a:pt x="480625" y="756074"/>
                        <a:pt x="471841" y="742898"/>
                      </a:cubicBezTo>
                      <a:cubicBezTo>
                        <a:pt x="459919" y="724702"/>
                        <a:pt x="449253" y="739133"/>
                        <a:pt x="441095" y="745407"/>
                      </a:cubicBezTo>
                      <a:cubicBezTo>
                        <a:pt x="421017" y="759839"/>
                        <a:pt x="400939" y="758584"/>
                        <a:pt x="378351" y="754192"/>
                      </a:cubicBezTo>
                      <a:cubicBezTo>
                        <a:pt x="291763" y="736623"/>
                        <a:pt x="207685" y="711526"/>
                        <a:pt x="122352" y="690192"/>
                      </a:cubicBezTo>
                      <a:cubicBezTo>
                        <a:pt x="110431" y="664467"/>
                        <a:pt x="98509" y="638741"/>
                        <a:pt x="86588" y="612389"/>
                      </a:cubicBezTo>
                      <a:cubicBezTo>
                        <a:pt x="95999" y="604232"/>
                        <a:pt x="105411" y="611134"/>
                        <a:pt x="114196" y="613644"/>
                      </a:cubicBezTo>
                      <a:cubicBezTo>
                        <a:pt x="181960" y="630585"/>
                        <a:pt x="249097" y="646899"/>
                        <a:pt x="317489" y="660075"/>
                      </a:cubicBezTo>
                      <a:cubicBezTo>
                        <a:pt x="326273" y="661957"/>
                        <a:pt x="334429" y="665094"/>
                        <a:pt x="343841" y="663212"/>
                      </a:cubicBezTo>
                      <a:cubicBezTo>
                        <a:pt x="348861" y="656310"/>
                        <a:pt x="341959" y="651918"/>
                        <a:pt x="339449" y="646899"/>
                      </a:cubicBezTo>
                      <a:cubicBezTo>
                        <a:pt x="283606" y="541487"/>
                        <a:pt x="218979" y="441095"/>
                        <a:pt x="144313" y="347606"/>
                      </a:cubicBezTo>
                      <a:cubicBezTo>
                        <a:pt x="96627" y="287999"/>
                        <a:pt x="53961" y="223999"/>
                        <a:pt x="8784" y="161881"/>
                      </a:cubicBezTo>
                      <a:cubicBezTo>
                        <a:pt x="5020" y="156862"/>
                        <a:pt x="1255" y="151842"/>
                        <a:pt x="0" y="145568"/>
                      </a:cubicBezTo>
                      <a:cubicBezTo>
                        <a:pt x="15686" y="117333"/>
                        <a:pt x="44549" y="111058"/>
                        <a:pt x="71529" y="101019"/>
                      </a:cubicBezTo>
                      <a:cubicBezTo>
                        <a:pt x="104157" y="131764"/>
                        <a:pt x="129882" y="167529"/>
                        <a:pt x="159999" y="200783"/>
                      </a:cubicBezTo>
                      <a:cubicBezTo>
                        <a:pt x="201411" y="247214"/>
                        <a:pt x="245332" y="291136"/>
                        <a:pt x="282979" y="338194"/>
                      </a:cubicBezTo>
                      <a:cubicBezTo>
                        <a:pt x="277959" y="333802"/>
                        <a:pt x="274822" y="326273"/>
                        <a:pt x="272312" y="319371"/>
                      </a:cubicBezTo>
                      <a:cubicBezTo>
                        <a:pt x="240312" y="237175"/>
                        <a:pt x="207685" y="154980"/>
                        <a:pt x="173176" y="74039"/>
                      </a:cubicBezTo>
                      <a:cubicBezTo>
                        <a:pt x="168784" y="64627"/>
                        <a:pt x="163136" y="55215"/>
                        <a:pt x="166274" y="43294"/>
                      </a:cubicBezTo>
                      <a:cubicBezTo>
                        <a:pt x="185725" y="23843"/>
                        <a:pt x="204548" y="2510"/>
                        <a:pt x="234665" y="0"/>
                      </a:cubicBezTo>
                      <a:cubicBezTo>
                        <a:pt x="249097" y="18196"/>
                        <a:pt x="259763" y="38902"/>
                        <a:pt x="269802" y="59608"/>
                      </a:cubicBezTo>
                      <a:cubicBezTo>
                        <a:pt x="312469" y="146823"/>
                        <a:pt x="358273" y="232156"/>
                        <a:pt x="398429" y="321253"/>
                      </a:cubicBezTo>
                      <a:cubicBezTo>
                        <a:pt x="434194" y="400939"/>
                        <a:pt x="488782" y="468076"/>
                        <a:pt x="535840" y="540860"/>
                      </a:cubicBezTo>
                      <a:cubicBezTo>
                        <a:pt x="537095" y="543370"/>
                        <a:pt x="538977" y="545252"/>
                        <a:pt x="543370" y="544624"/>
                      </a:cubicBezTo>
                      <a:cubicBezTo>
                        <a:pt x="550271" y="539605"/>
                        <a:pt x="550899" y="529566"/>
                        <a:pt x="553409" y="522036"/>
                      </a:cubicBezTo>
                      <a:cubicBezTo>
                        <a:pt x="579762" y="445488"/>
                        <a:pt x="602977" y="367684"/>
                        <a:pt x="624938" y="289881"/>
                      </a:cubicBezTo>
                      <a:cubicBezTo>
                        <a:pt x="626192" y="279214"/>
                        <a:pt x="624310" y="266665"/>
                        <a:pt x="638741" y="264156"/>
                      </a:cubicBezTo>
                      <a:close/>
                    </a:path>
                  </a:pathLst>
                </a:custGeom>
                <a:solidFill>
                  <a:schemeClr val="accent4"/>
                </a:solidFill>
                <a:ln w="6274"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A2A69D64-EEB6-4E19-911D-CD2E225D89AA}"/>
                    </a:ext>
                  </a:extLst>
                </p:cNvPr>
                <p:cNvSpPr/>
                <p:nvPr/>
              </p:nvSpPr>
              <p:spPr>
                <a:xfrm>
                  <a:off x="2673677" y="2762651"/>
                  <a:ext cx="1003916" cy="671369"/>
                </a:xfrm>
                <a:custGeom>
                  <a:avLst/>
                  <a:gdLst>
                    <a:gd name="connsiteX0" fmla="*/ 503438 w 1003915"/>
                    <a:gd name="connsiteY0" fmla="*/ 0 h 671368"/>
                    <a:gd name="connsiteX1" fmla="*/ 586888 w 1003915"/>
                    <a:gd name="connsiteY1" fmla="*/ 16941 h 671368"/>
                    <a:gd name="connsiteX2" fmla="*/ 566810 w 1003915"/>
                    <a:gd name="connsiteY2" fmla="*/ 41412 h 671368"/>
                    <a:gd name="connsiteX3" fmla="*/ 392380 w 1003915"/>
                    <a:gd name="connsiteY3" fmla="*/ 178823 h 671368"/>
                    <a:gd name="connsiteX4" fmla="*/ 386105 w 1003915"/>
                    <a:gd name="connsiteY4" fmla="*/ 189489 h 671368"/>
                    <a:gd name="connsiteX5" fmla="*/ 444458 w 1003915"/>
                    <a:gd name="connsiteY5" fmla="*/ 200783 h 671368"/>
                    <a:gd name="connsiteX6" fmla="*/ 824691 w 1003915"/>
                    <a:gd name="connsiteY6" fmla="*/ 229646 h 671368"/>
                    <a:gd name="connsiteX7" fmla="*/ 984690 w 1003915"/>
                    <a:gd name="connsiteY7" fmla="*/ 239685 h 671368"/>
                    <a:gd name="connsiteX8" fmla="*/ 1007278 w 1003915"/>
                    <a:gd name="connsiteY8" fmla="*/ 246587 h 671368"/>
                    <a:gd name="connsiteX9" fmla="*/ 996611 w 1003915"/>
                    <a:gd name="connsiteY9" fmla="*/ 323135 h 671368"/>
                    <a:gd name="connsiteX10" fmla="*/ 974023 w 1003915"/>
                    <a:gd name="connsiteY10" fmla="*/ 329410 h 671368"/>
                    <a:gd name="connsiteX11" fmla="*/ 702339 w 1003915"/>
                    <a:gd name="connsiteY11" fmla="*/ 344469 h 671368"/>
                    <a:gd name="connsiteX12" fmla="*/ 678496 w 1003915"/>
                    <a:gd name="connsiteY12" fmla="*/ 341959 h 671368"/>
                    <a:gd name="connsiteX13" fmla="*/ 675358 w 1003915"/>
                    <a:gd name="connsiteY13" fmla="*/ 344469 h 671368"/>
                    <a:gd name="connsiteX14" fmla="*/ 676613 w 1003915"/>
                    <a:gd name="connsiteY14" fmla="*/ 343841 h 671368"/>
                    <a:gd name="connsiteX15" fmla="*/ 746260 w 1003915"/>
                    <a:gd name="connsiteY15" fmla="*/ 358900 h 671368"/>
                    <a:gd name="connsiteX16" fmla="*/ 953318 w 1003915"/>
                    <a:gd name="connsiteY16" fmla="*/ 420390 h 671368"/>
                    <a:gd name="connsiteX17" fmla="*/ 981553 w 1003915"/>
                    <a:gd name="connsiteY17" fmla="*/ 434194 h 671368"/>
                    <a:gd name="connsiteX18" fmla="*/ 977161 w 1003915"/>
                    <a:gd name="connsiteY18" fmla="*/ 507605 h 671368"/>
                    <a:gd name="connsiteX19" fmla="*/ 937004 w 1003915"/>
                    <a:gd name="connsiteY19" fmla="*/ 511997 h 671368"/>
                    <a:gd name="connsiteX20" fmla="*/ 608221 w 1003915"/>
                    <a:gd name="connsiteY20" fmla="*/ 441096 h 671368"/>
                    <a:gd name="connsiteX21" fmla="*/ 441320 w 1003915"/>
                    <a:gd name="connsiteY21" fmla="*/ 420390 h 671368"/>
                    <a:gd name="connsiteX22" fmla="*/ 350968 w 1003915"/>
                    <a:gd name="connsiteY22" fmla="*/ 412861 h 671368"/>
                    <a:gd name="connsiteX23" fmla="*/ 432536 w 1003915"/>
                    <a:gd name="connsiteY23" fmla="*/ 537723 h 671368"/>
                    <a:gd name="connsiteX24" fmla="*/ 503438 w 1003915"/>
                    <a:gd name="connsiteY24" fmla="*/ 638114 h 671368"/>
                    <a:gd name="connsiteX25" fmla="*/ 509085 w 1003915"/>
                    <a:gd name="connsiteY25" fmla="*/ 668232 h 671368"/>
                    <a:gd name="connsiteX26" fmla="*/ 427517 w 1003915"/>
                    <a:gd name="connsiteY26" fmla="*/ 664467 h 671368"/>
                    <a:gd name="connsiteX27" fmla="*/ 248694 w 1003915"/>
                    <a:gd name="connsiteY27" fmla="*/ 410978 h 671368"/>
                    <a:gd name="connsiteX28" fmla="*/ 243675 w 1003915"/>
                    <a:gd name="connsiteY28" fmla="*/ 362665 h 671368"/>
                    <a:gd name="connsiteX29" fmla="*/ 217949 w 1003915"/>
                    <a:gd name="connsiteY29" fmla="*/ 323135 h 671368"/>
                    <a:gd name="connsiteX30" fmla="*/ 194734 w 1003915"/>
                    <a:gd name="connsiteY30" fmla="*/ 339449 h 671368"/>
                    <a:gd name="connsiteX31" fmla="*/ 124460 w 1003915"/>
                    <a:gd name="connsiteY31" fmla="*/ 400939 h 671368"/>
                    <a:gd name="connsiteX32" fmla="*/ 10264 w 1003915"/>
                    <a:gd name="connsiteY32" fmla="*/ 330037 h 671368"/>
                    <a:gd name="connsiteX33" fmla="*/ 46029 w 1003915"/>
                    <a:gd name="connsiteY33" fmla="*/ 149960 h 671368"/>
                    <a:gd name="connsiteX34" fmla="*/ 189714 w 1003915"/>
                    <a:gd name="connsiteY34" fmla="*/ 159999 h 671368"/>
                    <a:gd name="connsiteX35" fmla="*/ 212302 w 1003915"/>
                    <a:gd name="connsiteY35" fmla="*/ 213332 h 671368"/>
                    <a:gd name="connsiteX36" fmla="*/ 245557 w 1003915"/>
                    <a:gd name="connsiteY36" fmla="*/ 237175 h 671368"/>
                    <a:gd name="connsiteX37" fmla="*/ 260616 w 1003915"/>
                    <a:gd name="connsiteY37" fmla="*/ 212077 h 671368"/>
                    <a:gd name="connsiteX38" fmla="*/ 290106 w 1003915"/>
                    <a:gd name="connsiteY38" fmla="*/ 159372 h 671368"/>
                    <a:gd name="connsiteX39" fmla="*/ 503438 w 1003915"/>
                    <a:gd name="connsiteY39" fmla="*/ 0 h 671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003915" h="671368">
                      <a:moveTo>
                        <a:pt x="503438" y="0"/>
                      </a:moveTo>
                      <a:cubicBezTo>
                        <a:pt x="531045" y="5647"/>
                        <a:pt x="559281" y="11294"/>
                        <a:pt x="586888" y="16941"/>
                      </a:cubicBezTo>
                      <a:cubicBezTo>
                        <a:pt x="588143" y="32000"/>
                        <a:pt x="575594" y="35137"/>
                        <a:pt x="566810" y="41412"/>
                      </a:cubicBezTo>
                      <a:cubicBezTo>
                        <a:pt x="507202" y="85333"/>
                        <a:pt x="450105" y="132391"/>
                        <a:pt x="392380" y="178823"/>
                      </a:cubicBezTo>
                      <a:cubicBezTo>
                        <a:pt x="389870" y="180705"/>
                        <a:pt x="386733" y="183215"/>
                        <a:pt x="386105" y="189489"/>
                      </a:cubicBezTo>
                      <a:cubicBezTo>
                        <a:pt x="404301" y="196391"/>
                        <a:pt x="425007" y="197019"/>
                        <a:pt x="444458" y="200783"/>
                      </a:cubicBezTo>
                      <a:cubicBezTo>
                        <a:pt x="569947" y="224626"/>
                        <a:pt x="697319" y="225881"/>
                        <a:pt x="824691" y="229646"/>
                      </a:cubicBezTo>
                      <a:cubicBezTo>
                        <a:pt x="878024" y="230901"/>
                        <a:pt x="931357" y="231528"/>
                        <a:pt x="984690" y="239685"/>
                      </a:cubicBezTo>
                      <a:cubicBezTo>
                        <a:pt x="992847" y="240940"/>
                        <a:pt x="1001004" y="240940"/>
                        <a:pt x="1007278" y="246587"/>
                      </a:cubicBezTo>
                      <a:cubicBezTo>
                        <a:pt x="1012298" y="272940"/>
                        <a:pt x="1005396" y="298038"/>
                        <a:pt x="996611" y="323135"/>
                      </a:cubicBezTo>
                      <a:cubicBezTo>
                        <a:pt x="990337" y="328783"/>
                        <a:pt x="982180" y="329410"/>
                        <a:pt x="974023" y="329410"/>
                      </a:cubicBezTo>
                      <a:cubicBezTo>
                        <a:pt x="883043" y="330037"/>
                        <a:pt x="792691" y="338822"/>
                        <a:pt x="702339" y="344469"/>
                      </a:cubicBezTo>
                      <a:cubicBezTo>
                        <a:pt x="693554" y="345096"/>
                        <a:pt x="684770" y="343214"/>
                        <a:pt x="678496" y="341959"/>
                      </a:cubicBezTo>
                      <a:cubicBezTo>
                        <a:pt x="672849" y="341332"/>
                        <a:pt x="675358" y="347606"/>
                        <a:pt x="675358" y="344469"/>
                      </a:cubicBezTo>
                      <a:cubicBezTo>
                        <a:pt x="675358" y="343841"/>
                        <a:pt x="675986" y="343841"/>
                        <a:pt x="676613" y="343841"/>
                      </a:cubicBezTo>
                      <a:cubicBezTo>
                        <a:pt x="701084" y="342586"/>
                        <a:pt x="723672" y="351998"/>
                        <a:pt x="746260" y="358900"/>
                      </a:cubicBezTo>
                      <a:cubicBezTo>
                        <a:pt x="815279" y="380233"/>
                        <a:pt x="883671" y="402194"/>
                        <a:pt x="953318" y="420390"/>
                      </a:cubicBezTo>
                      <a:cubicBezTo>
                        <a:pt x="963357" y="422900"/>
                        <a:pt x="974023" y="425409"/>
                        <a:pt x="981553" y="434194"/>
                      </a:cubicBezTo>
                      <a:cubicBezTo>
                        <a:pt x="991592" y="459292"/>
                        <a:pt x="984062" y="483762"/>
                        <a:pt x="977161" y="507605"/>
                      </a:cubicBezTo>
                      <a:cubicBezTo>
                        <a:pt x="965239" y="520781"/>
                        <a:pt x="950808" y="514507"/>
                        <a:pt x="937004" y="511997"/>
                      </a:cubicBezTo>
                      <a:cubicBezTo>
                        <a:pt x="826573" y="491919"/>
                        <a:pt x="717397" y="466821"/>
                        <a:pt x="608221" y="441096"/>
                      </a:cubicBezTo>
                      <a:cubicBezTo>
                        <a:pt x="553006" y="427919"/>
                        <a:pt x="497163" y="424782"/>
                        <a:pt x="441320" y="420390"/>
                      </a:cubicBezTo>
                      <a:cubicBezTo>
                        <a:pt x="411830" y="418508"/>
                        <a:pt x="382968" y="413488"/>
                        <a:pt x="350968" y="412861"/>
                      </a:cubicBezTo>
                      <a:cubicBezTo>
                        <a:pt x="375438" y="456154"/>
                        <a:pt x="404301" y="496938"/>
                        <a:pt x="432536" y="537723"/>
                      </a:cubicBezTo>
                      <a:cubicBezTo>
                        <a:pt x="455752" y="571605"/>
                        <a:pt x="479595" y="604859"/>
                        <a:pt x="503438" y="638114"/>
                      </a:cubicBezTo>
                      <a:cubicBezTo>
                        <a:pt x="509085" y="646271"/>
                        <a:pt x="521006" y="655683"/>
                        <a:pt x="509085" y="668232"/>
                      </a:cubicBezTo>
                      <a:cubicBezTo>
                        <a:pt x="481477" y="673251"/>
                        <a:pt x="453869" y="678271"/>
                        <a:pt x="427517" y="664467"/>
                      </a:cubicBezTo>
                      <a:cubicBezTo>
                        <a:pt x="364772" y="582271"/>
                        <a:pt x="303909" y="498821"/>
                        <a:pt x="248694" y="410978"/>
                      </a:cubicBezTo>
                      <a:cubicBezTo>
                        <a:pt x="238028" y="394037"/>
                        <a:pt x="240537" y="379606"/>
                        <a:pt x="243675" y="362665"/>
                      </a:cubicBezTo>
                      <a:cubicBezTo>
                        <a:pt x="247439" y="342586"/>
                        <a:pt x="249322" y="324390"/>
                        <a:pt x="217949" y="323135"/>
                      </a:cubicBezTo>
                      <a:cubicBezTo>
                        <a:pt x="202890" y="322508"/>
                        <a:pt x="199753" y="330037"/>
                        <a:pt x="194734" y="339449"/>
                      </a:cubicBezTo>
                      <a:cubicBezTo>
                        <a:pt x="178420" y="367684"/>
                        <a:pt x="157714" y="392782"/>
                        <a:pt x="124460" y="400939"/>
                      </a:cubicBezTo>
                      <a:cubicBezTo>
                        <a:pt x="74891" y="414115"/>
                        <a:pt x="28460" y="385880"/>
                        <a:pt x="10264" y="330037"/>
                      </a:cubicBezTo>
                      <a:cubicBezTo>
                        <a:pt x="-11069" y="264155"/>
                        <a:pt x="852" y="202666"/>
                        <a:pt x="46029" y="149960"/>
                      </a:cubicBezTo>
                      <a:cubicBezTo>
                        <a:pt x="87440" y="101647"/>
                        <a:pt x="153322" y="107294"/>
                        <a:pt x="189714" y="159999"/>
                      </a:cubicBezTo>
                      <a:cubicBezTo>
                        <a:pt x="201008" y="176313"/>
                        <a:pt x="211675" y="194509"/>
                        <a:pt x="212302" y="213332"/>
                      </a:cubicBezTo>
                      <a:cubicBezTo>
                        <a:pt x="212930" y="239058"/>
                        <a:pt x="231126" y="235920"/>
                        <a:pt x="245557" y="237175"/>
                      </a:cubicBezTo>
                      <a:cubicBezTo>
                        <a:pt x="263125" y="238430"/>
                        <a:pt x="260616" y="221489"/>
                        <a:pt x="260616" y="212077"/>
                      </a:cubicBezTo>
                      <a:cubicBezTo>
                        <a:pt x="259361" y="186979"/>
                        <a:pt x="271910" y="173803"/>
                        <a:pt x="290106" y="159372"/>
                      </a:cubicBezTo>
                      <a:cubicBezTo>
                        <a:pt x="359752" y="105411"/>
                        <a:pt x="428144" y="48314"/>
                        <a:pt x="503438" y="0"/>
                      </a:cubicBezTo>
                      <a:close/>
                    </a:path>
                  </a:pathLst>
                </a:custGeom>
                <a:solidFill>
                  <a:schemeClr val="accent2"/>
                </a:solidFill>
                <a:ln w="6274"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87118202-E4F9-4217-8CEF-0C73788E2B14}"/>
                    </a:ext>
                  </a:extLst>
                </p:cNvPr>
                <p:cNvSpPr/>
                <p:nvPr/>
              </p:nvSpPr>
              <p:spPr>
                <a:xfrm>
                  <a:off x="3135321" y="4603582"/>
                  <a:ext cx="947446" cy="702741"/>
                </a:xfrm>
                <a:custGeom>
                  <a:avLst/>
                  <a:gdLst>
                    <a:gd name="connsiteX0" fmla="*/ 688065 w 947445"/>
                    <a:gd name="connsiteY0" fmla="*/ 638741 h 702741"/>
                    <a:gd name="connsiteX1" fmla="*/ 619673 w 947445"/>
                    <a:gd name="connsiteY1" fmla="*/ 688937 h 702741"/>
                    <a:gd name="connsiteX2" fmla="*/ 319753 w 947445"/>
                    <a:gd name="connsiteY2" fmla="*/ 602977 h 702741"/>
                    <a:gd name="connsiteX3" fmla="*/ 279597 w 947445"/>
                    <a:gd name="connsiteY3" fmla="*/ 558428 h 702741"/>
                    <a:gd name="connsiteX4" fmla="*/ 258264 w 947445"/>
                    <a:gd name="connsiteY4" fmla="*/ 545879 h 702741"/>
                    <a:gd name="connsiteX5" fmla="*/ 233166 w 947445"/>
                    <a:gd name="connsiteY5" fmla="*/ 575369 h 702741"/>
                    <a:gd name="connsiteX6" fmla="*/ 234421 w 947445"/>
                    <a:gd name="connsiteY6" fmla="*/ 630585 h 702741"/>
                    <a:gd name="connsiteX7" fmla="*/ 116460 w 947445"/>
                    <a:gd name="connsiteY7" fmla="*/ 703368 h 702741"/>
                    <a:gd name="connsiteX8" fmla="*/ 2265 w 947445"/>
                    <a:gd name="connsiteY8" fmla="*/ 515762 h 702741"/>
                    <a:gd name="connsiteX9" fmla="*/ 134029 w 947445"/>
                    <a:gd name="connsiteY9" fmla="*/ 448625 h 702741"/>
                    <a:gd name="connsiteX10" fmla="*/ 169793 w 947445"/>
                    <a:gd name="connsiteY10" fmla="*/ 471841 h 702741"/>
                    <a:gd name="connsiteX11" fmla="*/ 208695 w 947445"/>
                    <a:gd name="connsiteY11" fmla="*/ 471841 h 702741"/>
                    <a:gd name="connsiteX12" fmla="*/ 206185 w 947445"/>
                    <a:gd name="connsiteY12" fmla="*/ 441095 h 702741"/>
                    <a:gd name="connsiteX13" fmla="*/ 197401 w 947445"/>
                    <a:gd name="connsiteY13" fmla="*/ 378351 h 702741"/>
                    <a:gd name="connsiteX14" fmla="*/ 261401 w 947445"/>
                    <a:gd name="connsiteY14" fmla="*/ 122352 h 702741"/>
                    <a:gd name="connsiteX15" fmla="*/ 339204 w 947445"/>
                    <a:gd name="connsiteY15" fmla="*/ 86588 h 702741"/>
                    <a:gd name="connsiteX16" fmla="*/ 337949 w 947445"/>
                    <a:gd name="connsiteY16" fmla="*/ 114196 h 702741"/>
                    <a:gd name="connsiteX17" fmla="*/ 291518 w 947445"/>
                    <a:gd name="connsiteY17" fmla="*/ 317488 h 702741"/>
                    <a:gd name="connsiteX18" fmla="*/ 287754 w 947445"/>
                    <a:gd name="connsiteY18" fmla="*/ 343214 h 702741"/>
                    <a:gd name="connsiteX19" fmla="*/ 304695 w 947445"/>
                    <a:gd name="connsiteY19" fmla="*/ 339449 h 702741"/>
                    <a:gd name="connsiteX20" fmla="*/ 603987 w 947445"/>
                    <a:gd name="connsiteY20" fmla="*/ 144313 h 702741"/>
                    <a:gd name="connsiteX21" fmla="*/ 789711 w 947445"/>
                    <a:gd name="connsiteY21" fmla="*/ 8784 h 702741"/>
                    <a:gd name="connsiteX22" fmla="*/ 806025 w 947445"/>
                    <a:gd name="connsiteY22" fmla="*/ 0 h 702741"/>
                    <a:gd name="connsiteX23" fmla="*/ 850574 w 947445"/>
                    <a:gd name="connsiteY23" fmla="*/ 71529 h 702741"/>
                    <a:gd name="connsiteX24" fmla="*/ 744535 w 947445"/>
                    <a:gd name="connsiteY24" fmla="*/ 165646 h 702741"/>
                    <a:gd name="connsiteX25" fmla="*/ 630340 w 947445"/>
                    <a:gd name="connsiteY25" fmla="*/ 270430 h 702741"/>
                    <a:gd name="connsiteX26" fmla="*/ 611516 w 947445"/>
                    <a:gd name="connsiteY26" fmla="*/ 284234 h 702741"/>
                    <a:gd name="connsiteX27" fmla="*/ 714418 w 947445"/>
                    <a:gd name="connsiteY27" fmla="*/ 240312 h 702741"/>
                    <a:gd name="connsiteX28" fmla="*/ 867515 w 947445"/>
                    <a:gd name="connsiteY28" fmla="*/ 176940 h 702741"/>
                    <a:gd name="connsiteX29" fmla="*/ 908299 w 947445"/>
                    <a:gd name="connsiteY29" fmla="*/ 165646 h 702741"/>
                    <a:gd name="connsiteX30" fmla="*/ 951593 w 947445"/>
                    <a:gd name="connsiteY30" fmla="*/ 234038 h 702741"/>
                    <a:gd name="connsiteX31" fmla="*/ 891985 w 947445"/>
                    <a:gd name="connsiteY31" fmla="*/ 269175 h 702741"/>
                    <a:gd name="connsiteX32" fmla="*/ 630340 w 947445"/>
                    <a:gd name="connsiteY32" fmla="*/ 397801 h 702741"/>
                    <a:gd name="connsiteX33" fmla="*/ 410733 w 947445"/>
                    <a:gd name="connsiteY33" fmla="*/ 535213 h 702741"/>
                    <a:gd name="connsiteX34" fmla="*/ 406969 w 947445"/>
                    <a:gd name="connsiteY34" fmla="*/ 542114 h 702741"/>
                    <a:gd name="connsiteX35" fmla="*/ 430184 w 947445"/>
                    <a:gd name="connsiteY35" fmla="*/ 552781 h 702741"/>
                    <a:gd name="connsiteX36" fmla="*/ 662340 w 947445"/>
                    <a:gd name="connsiteY36" fmla="*/ 624310 h 702741"/>
                    <a:gd name="connsiteX37" fmla="*/ 688065 w 947445"/>
                    <a:gd name="connsiteY37" fmla="*/ 638741 h 702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947445" h="702741">
                      <a:moveTo>
                        <a:pt x="688065" y="638741"/>
                      </a:moveTo>
                      <a:cubicBezTo>
                        <a:pt x="665477" y="655683"/>
                        <a:pt x="642889" y="671996"/>
                        <a:pt x="619673" y="688937"/>
                      </a:cubicBezTo>
                      <a:cubicBezTo>
                        <a:pt x="518027" y="666977"/>
                        <a:pt x="418263" y="636231"/>
                        <a:pt x="319753" y="602977"/>
                      </a:cubicBezTo>
                      <a:cubicBezTo>
                        <a:pt x="296538" y="595447"/>
                        <a:pt x="292773" y="573487"/>
                        <a:pt x="279597" y="558428"/>
                      </a:cubicBezTo>
                      <a:cubicBezTo>
                        <a:pt x="273950" y="552154"/>
                        <a:pt x="272067" y="537095"/>
                        <a:pt x="258264" y="545879"/>
                      </a:cubicBezTo>
                      <a:cubicBezTo>
                        <a:pt x="246969" y="552781"/>
                        <a:pt x="230028" y="555291"/>
                        <a:pt x="233166" y="575369"/>
                      </a:cubicBezTo>
                      <a:cubicBezTo>
                        <a:pt x="236303" y="593565"/>
                        <a:pt x="238185" y="611761"/>
                        <a:pt x="234421" y="630585"/>
                      </a:cubicBezTo>
                      <a:cubicBezTo>
                        <a:pt x="221872" y="692074"/>
                        <a:pt x="176695" y="720937"/>
                        <a:pt x="116460" y="703368"/>
                      </a:cubicBezTo>
                      <a:cubicBezTo>
                        <a:pt x="44304" y="682663"/>
                        <a:pt x="-12166" y="589173"/>
                        <a:pt x="2265" y="515762"/>
                      </a:cubicBezTo>
                      <a:cubicBezTo>
                        <a:pt x="15441" y="449880"/>
                        <a:pt x="73167" y="420390"/>
                        <a:pt x="134029" y="448625"/>
                      </a:cubicBezTo>
                      <a:cubicBezTo>
                        <a:pt x="146578" y="454272"/>
                        <a:pt x="160382" y="461801"/>
                        <a:pt x="169793" y="471841"/>
                      </a:cubicBezTo>
                      <a:cubicBezTo>
                        <a:pt x="184225" y="488154"/>
                        <a:pt x="196146" y="480625"/>
                        <a:pt x="208695" y="471841"/>
                      </a:cubicBezTo>
                      <a:cubicBezTo>
                        <a:pt x="226264" y="459919"/>
                        <a:pt x="211832" y="448625"/>
                        <a:pt x="206185" y="441095"/>
                      </a:cubicBezTo>
                      <a:cubicBezTo>
                        <a:pt x="190499" y="421017"/>
                        <a:pt x="193009" y="400939"/>
                        <a:pt x="197401" y="378351"/>
                      </a:cubicBezTo>
                      <a:cubicBezTo>
                        <a:pt x="214970" y="291763"/>
                        <a:pt x="239440" y="207685"/>
                        <a:pt x="261401" y="122352"/>
                      </a:cubicBezTo>
                      <a:cubicBezTo>
                        <a:pt x="287126" y="110431"/>
                        <a:pt x="312851" y="98509"/>
                        <a:pt x="339204" y="86588"/>
                      </a:cubicBezTo>
                      <a:cubicBezTo>
                        <a:pt x="347361" y="95999"/>
                        <a:pt x="340459" y="105411"/>
                        <a:pt x="337949" y="114196"/>
                      </a:cubicBezTo>
                      <a:cubicBezTo>
                        <a:pt x="320381" y="181332"/>
                        <a:pt x="305950" y="249724"/>
                        <a:pt x="291518" y="317488"/>
                      </a:cubicBezTo>
                      <a:cubicBezTo>
                        <a:pt x="289636" y="326273"/>
                        <a:pt x="287126" y="334429"/>
                        <a:pt x="287754" y="343214"/>
                      </a:cubicBezTo>
                      <a:cubicBezTo>
                        <a:pt x="295283" y="348861"/>
                        <a:pt x="299675" y="341959"/>
                        <a:pt x="304695" y="339449"/>
                      </a:cubicBezTo>
                      <a:cubicBezTo>
                        <a:pt x="410733" y="283606"/>
                        <a:pt x="510497" y="218979"/>
                        <a:pt x="603987" y="144313"/>
                      </a:cubicBezTo>
                      <a:cubicBezTo>
                        <a:pt x="663595" y="96627"/>
                        <a:pt x="727594" y="53960"/>
                        <a:pt x="789711" y="8784"/>
                      </a:cubicBezTo>
                      <a:cubicBezTo>
                        <a:pt x="794731" y="5020"/>
                        <a:pt x="799751" y="1255"/>
                        <a:pt x="806025" y="0"/>
                      </a:cubicBezTo>
                      <a:cubicBezTo>
                        <a:pt x="834260" y="15686"/>
                        <a:pt x="840535" y="44549"/>
                        <a:pt x="850574" y="71529"/>
                      </a:cubicBezTo>
                      <a:cubicBezTo>
                        <a:pt x="817947" y="106038"/>
                        <a:pt x="779045" y="133019"/>
                        <a:pt x="744535" y="165646"/>
                      </a:cubicBezTo>
                      <a:cubicBezTo>
                        <a:pt x="706888" y="200783"/>
                        <a:pt x="667359" y="234038"/>
                        <a:pt x="630340" y="270430"/>
                      </a:cubicBezTo>
                      <a:cubicBezTo>
                        <a:pt x="624693" y="276077"/>
                        <a:pt x="617163" y="279841"/>
                        <a:pt x="611516" y="284234"/>
                      </a:cubicBezTo>
                      <a:cubicBezTo>
                        <a:pt x="643516" y="265410"/>
                        <a:pt x="679908" y="254743"/>
                        <a:pt x="714418" y="240312"/>
                      </a:cubicBezTo>
                      <a:cubicBezTo>
                        <a:pt x="765241" y="218979"/>
                        <a:pt x="817319" y="200155"/>
                        <a:pt x="867515" y="176940"/>
                      </a:cubicBezTo>
                      <a:cubicBezTo>
                        <a:pt x="880064" y="171293"/>
                        <a:pt x="892613" y="162509"/>
                        <a:pt x="908299" y="165646"/>
                      </a:cubicBezTo>
                      <a:cubicBezTo>
                        <a:pt x="927750" y="185097"/>
                        <a:pt x="949083" y="203920"/>
                        <a:pt x="951593" y="234038"/>
                      </a:cubicBezTo>
                      <a:cubicBezTo>
                        <a:pt x="933397" y="248469"/>
                        <a:pt x="912691" y="259136"/>
                        <a:pt x="891985" y="269175"/>
                      </a:cubicBezTo>
                      <a:cubicBezTo>
                        <a:pt x="804770" y="311841"/>
                        <a:pt x="719437" y="357645"/>
                        <a:pt x="630340" y="397801"/>
                      </a:cubicBezTo>
                      <a:cubicBezTo>
                        <a:pt x="550654" y="433566"/>
                        <a:pt x="483517" y="488154"/>
                        <a:pt x="410733" y="535213"/>
                      </a:cubicBezTo>
                      <a:cubicBezTo>
                        <a:pt x="408223" y="536468"/>
                        <a:pt x="406969" y="538977"/>
                        <a:pt x="406969" y="542114"/>
                      </a:cubicBezTo>
                      <a:cubicBezTo>
                        <a:pt x="412616" y="549644"/>
                        <a:pt x="422027" y="549644"/>
                        <a:pt x="430184" y="552781"/>
                      </a:cubicBezTo>
                      <a:cubicBezTo>
                        <a:pt x="506733" y="579134"/>
                        <a:pt x="584536" y="602350"/>
                        <a:pt x="662340" y="624310"/>
                      </a:cubicBezTo>
                      <a:cubicBezTo>
                        <a:pt x="672379" y="626192"/>
                        <a:pt x="685555" y="624310"/>
                        <a:pt x="688065" y="638741"/>
                      </a:cubicBezTo>
                      <a:close/>
                    </a:path>
                  </a:pathLst>
                </a:custGeom>
                <a:solidFill>
                  <a:schemeClr val="accent3"/>
                </a:solidFill>
                <a:ln w="6274"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73391070-6F58-4108-AC6E-7B51C5DA4B47}"/>
                    </a:ext>
                  </a:extLst>
                </p:cNvPr>
                <p:cNvSpPr/>
                <p:nvPr/>
              </p:nvSpPr>
              <p:spPr>
                <a:xfrm>
                  <a:off x="8507469" y="3425863"/>
                  <a:ext cx="1003916" cy="665094"/>
                </a:xfrm>
                <a:custGeom>
                  <a:avLst/>
                  <a:gdLst>
                    <a:gd name="connsiteX0" fmla="*/ 505535 w 1003915"/>
                    <a:gd name="connsiteY0" fmla="*/ 666349 h 665094"/>
                    <a:gd name="connsiteX1" fmla="*/ 422084 w 1003915"/>
                    <a:gd name="connsiteY1" fmla="*/ 649408 h 665094"/>
                    <a:gd name="connsiteX2" fmla="*/ 442162 w 1003915"/>
                    <a:gd name="connsiteY2" fmla="*/ 624310 h 665094"/>
                    <a:gd name="connsiteX3" fmla="*/ 616592 w 1003915"/>
                    <a:gd name="connsiteY3" fmla="*/ 486899 h 665094"/>
                    <a:gd name="connsiteX4" fmla="*/ 622867 w 1003915"/>
                    <a:gd name="connsiteY4" fmla="*/ 476233 h 665094"/>
                    <a:gd name="connsiteX5" fmla="*/ 564514 w 1003915"/>
                    <a:gd name="connsiteY5" fmla="*/ 464938 h 665094"/>
                    <a:gd name="connsiteX6" fmla="*/ 184281 w 1003915"/>
                    <a:gd name="connsiteY6" fmla="*/ 436076 h 665094"/>
                    <a:gd name="connsiteX7" fmla="*/ 24282 w 1003915"/>
                    <a:gd name="connsiteY7" fmla="*/ 426037 h 665094"/>
                    <a:gd name="connsiteX8" fmla="*/ 1694 w 1003915"/>
                    <a:gd name="connsiteY8" fmla="*/ 419135 h 665094"/>
                    <a:gd name="connsiteX9" fmla="*/ 12361 w 1003915"/>
                    <a:gd name="connsiteY9" fmla="*/ 342586 h 665094"/>
                    <a:gd name="connsiteX10" fmla="*/ 29929 w 1003915"/>
                    <a:gd name="connsiteY10" fmla="*/ 336312 h 665094"/>
                    <a:gd name="connsiteX11" fmla="*/ 327967 w 1003915"/>
                    <a:gd name="connsiteY11" fmla="*/ 321253 h 665094"/>
                    <a:gd name="connsiteX12" fmla="*/ 327967 w 1003915"/>
                    <a:gd name="connsiteY12" fmla="*/ 320625 h 665094"/>
                    <a:gd name="connsiteX13" fmla="*/ 326084 w 1003915"/>
                    <a:gd name="connsiteY13" fmla="*/ 321880 h 665094"/>
                    <a:gd name="connsiteX14" fmla="*/ 251418 w 1003915"/>
                    <a:gd name="connsiteY14" fmla="*/ 302430 h 665094"/>
                    <a:gd name="connsiteX15" fmla="*/ 56282 w 1003915"/>
                    <a:gd name="connsiteY15" fmla="*/ 245332 h 665094"/>
                    <a:gd name="connsiteX16" fmla="*/ 28047 w 1003915"/>
                    <a:gd name="connsiteY16" fmla="*/ 231528 h 665094"/>
                    <a:gd name="connsiteX17" fmla="*/ 32439 w 1003915"/>
                    <a:gd name="connsiteY17" fmla="*/ 158117 h 665094"/>
                    <a:gd name="connsiteX18" fmla="*/ 69459 w 1003915"/>
                    <a:gd name="connsiteY18" fmla="*/ 152470 h 665094"/>
                    <a:gd name="connsiteX19" fmla="*/ 403888 w 1003915"/>
                    <a:gd name="connsiteY19" fmla="*/ 224626 h 665094"/>
                    <a:gd name="connsiteX20" fmla="*/ 565142 w 1003915"/>
                    <a:gd name="connsiteY20" fmla="*/ 244077 h 665094"/>
                    <a:gd name="connsiteX21" fmla="*/ 656122 w 1003915"/>
                    <a:gd name="connsiteY21" fmla="*/ 248469 h 665094"/>
                    <a:gd name="connsiteX22" fmla="*/ 574554 w 1003915"/>
                    <a:gd name="connsiteY22" fmla="*/ 124862 h 665094"/>
                    <a:gd name="connsiteX23" fmla="*/ 505535 w 1003915"/>
                    <a:gd name="connsiteY23" fmla="*/ 26353 h 665094"/>
                    <a:gd name="connsiteX24" fmla="*/ 496750 w 1003915"/>
                    <a:gd name="connsiteY24" fmla="*/ 0 h 665094"/>
                    <a:gd name="connsiteX25" fmla="*/ 581456 w 1003915"/>
                    <a:gd name="connsiteY25" fmla="*/ 0 h 665094"/>
                    <a:gd name="connsiteX26" fmla="*/ 760278 w 1003915"/>
                    <a:gd name="connsiteY26" fmla="*/ 253489 h 665094"/>
                    <a:gd name="connsiteX27" fmla="*/ 765298 w 1003915"/>
                    <a:gd name="connsiteY27" fmla="*/ 301802 h 665094"/>
                    <a:gd name="connsiteX28" fmla="*/ 791023 w 1003915"/>
                    <a:gd name="connsiteY28" fmla="*/ 341332 h 665094"/>
                    <a:gd name="connsiteX29" fmla="*/ 814238 w 1003915"/>
                    <a:gd name="connsiteY29" fmla="*/ 325018 h 665094"/>
                    <a:gd name="connsiteX30" fmla="*/ 884513 w 1003915"/>
                    <a:gd name="connsiteY30" fmla="*/ 263528 h 665094"/>
                    <a:gd name="connsiteX31" fmla="*/ 998081 w 1003915"/>
                    <a:gd name="connsiteY31" fmla="*/ 331920 h 665094"/>
                    <a:gd name="connsiteX32" fmla="*/ 963571 w 1003915"/>
                    <a:gd name="connsiteY32" fmla="*/ 514507 h 665094"/>
                    <a:gd name="connsiteX33" fmla="*/ 819886 w 1003915"/>
                    <a:gd name="connsiteY33" fmla="*/ 504468 h 665094"/>
                    <a:gd name="connsiteX34" fmla="*/ 797298 w 1003915"/>
                    <a:gd name="connsiteY34" fmla="*/ 451135 h 665094"/>
                    <a:gd name="connsiteX35" fmla="*/ 764043 w 1003915"/>
                    <a:gd name="connsiteY35" fmla="*/ 427292 h 665094"/>
                    <a:gd name="connsiteX36" fmla="*/ 748984 w 1003915"/>
                    <a:gd name="connsiteY36" fmla="*/ 452389 h 665094"/>
                    <a:gd name="connsiteX37" fmla="*/ 719494 w 1003915"/>
                    <a:gd name="connsiteY37" fmla="*/ 505095 h 665094"/>
                    <a:gd name="connsiteX38" fmla="*/ 505535 w 1003915"/>
                    <a:gd name="connsiteY38" fmla="*/ 666349 h 665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03915" h="665094">
                      <a:moveTo>
                        <a:pt x="505535" y="666349"/>
                      </a:moveTo>
                      <a:cubicBezTo>
                        <a:pt x="477927" y="660702"/>
                        <a:pt x="449692" y="655055"/>
                        <a:pt x="422084" y="649408"/>
                      </a:cubicBezTo>
                      <a:cubicBezTo>
                        <a:pt x="420829" y="634349"/>
                        <a:pt x="434005" y="631212"/>
                        <a:pt x="442162" y="624310"/>
                      </a:cubicBezTo>
                      <a:cubicBezTo>
                        <a:pt x="501142" y="579762"/>
                        <a:pt x="558868" y="533330"/>
                        <a:pt x="616592" y="486899"/>
                      </a:cubicBezTo>
                      <a:cubicBezTo>
                        <a:pt x="619102" y="485017"/>
                        <a:pt x="622240" y="482507"/>
                        <a:pt x="622867" y="476233"/>
                      </a:cubicBezTo>
                      <a:cubicBezTo>
                        <a:pt x="604671" y="469331"/>
                        <a:pt x="583966" y="468703"/>
                        <a:pt x="564514" y="464938"/>
                      </a:cubicBezTo>
                      <a:cubicBezTo>
                        <a:pt x="439025" y="441095"/>
                        <a:pt x="311653" y="439840"/>
                        <a:pt x="184281" y="436076"/>
                      </a:cubicBezTo>
                      <a:cubicBezTo>
                        <a:pt x="130948" y="434194"/>
                        <a:pt x="77615" y="434194"/>
                        <a:pt x="24282" y="426037"/>
                      </a:cubicBezTo>
                      <a:cubicBezTo>
                        <a:pt x="16126" y="424782"/>
                        <a:pt x="7968" y="424782"/>
                        <a:pt x="1694" y="419135"/>
                      </a:cubicBezTo>
                      <a:cubicBezTo>
                        <a:pt x="-3326" y="392782"/>
                        <a:pt x="3577" y="367684"/>
                        <a:pt x="12361" y="342586"/>
                      </a:cubicBezTo>
                      <a:cubicBezTo>
                        <a:pt x="17380" y="338194"/>
                        <a:pt x="23655" y="336312"/>
                        <a:pt x="29929" y="336312"/>
                      </a:cubicBezTo>
                      <a:cubicBezTo>
                        <a:pt x="129693" y="336312"/>
                        <a:pt x="228830" y="323763"/>
                        <a:pt x="327967" y="321253"/>
                      </a:cubicBezTo>
                      <a:cubicBezTo>
                        <a:pt x="331732" y="321253"/>
                        <a:pt x="326712" y="316861"/>
                        <a:pt x="327967" y="320625"/>
                      </a:cubicBezTo>
                      <a:cubicBezTo>
                        <a:pt x="328594" y="321253"/>
                        <a:pt x="327339" y="321880"/>
                        <a:pt x="326084" y="321880"/>
                      </a:cubicBezTo>
                      <a:cubicBezTo>
                        <a:pt x="299732" y="320625"/>
                        <a:pt x="275889" y="309959"/>
                        <a:pt x="251418" y="302430"/>
                      </a:cubicBezTo>
                      <a:cubicBezTo>
                        <a:pt x="186791" y="282351"/>
                        <a:pt x="122164" y="262901"/>
                        <a:pt x="56282" y="245332"/>
                      </a:cubicBezTo>
                      <a:cubicBezTo>
                        <a:pt x="46243" y="242822"/>
                        <a:pt x="35576" y="240312"/>
                        <a:pt x="28047" y="231528"/>
                      </a:cubicBezTo>
                      <a:cubicBezTo>
                        <a:pt x="18008" y="206430"/>
                        <a:pt x="25537" y="182587"/>
                        <a:pt x="32439" y="158117"/>
                      </a:cubicBezTo>
                      <a:cubicBezTo>
                        <a:pt x="43106" y="145568"/>
                        <a:pt x="56910" y="150587"/>
                        <a:pt x="69459" y="152470"/>
                      </a:cubicBezTo>
                      <a:cubicBezTo>
                        <a:pt x="181771" y="173175"/>
                        <a:pt x="292830" y="198273"/>
                        <a:pt x="403888" y="224626"/>
                      </a:cubicBezTo>
                      <a:cubicBezTo>
                        <a:pt x="457221" y="237175"/>
                        <a:pt x="511181" y="240940"/>
                        <a:pt x="565142" y="244077"/>
                      </a:cubicBezTo>
                      <a:cubicBezTo>
                        <a:pt x="594005" y="245959"/>
                        <a:pt x="622867" y="254116"/>
                        <a:pt x="656122" y="248469"/>
                      </a:cubicBezTo>
                      <a:cubicBezTo>
                        <a:pt x="630397" y="204548"/>
                        <a:pt x="602789" y="165019"/>
                        <a:pt x="574554" y="124862"/>
                      </a:cubicBezTo>
                      <a:cubicBezTo>
                        <a:pt x="551965" y="92235"/>
                        <a:pt x="528750" y="58980"/>
                        <a:pt x="505535" y="26353"/>
                      </a:cubicBezTo>
                      <a:cubicBezTo>
                        <a:pt x="499887" y="18823"/>
                        <a:pt x="492358" y="11294"/>
                        <a:pt x="496750" y="0"/>
                      </a:cubicBezTo>
                      <a:cubicBezTo>
                        <a:pt x="524985" y="0"/>
                        <a:pt x="553220" y="0"/>
                        <a:pt x="581456" y="0"/>
                      </a:cubicBezTo>
                      <a:cubicBezTo>
                        <a:pt x="644200" y="82195"/>
                        <a:pt x="705062" y="165646"/>
                        <a:pt x="760278" y="253489"/>
                      </a:cubicBezTo>
                      <a:cubicBezTo>
                        <a:pt x="770944" y="270430"/>
                        <a:pt x="768435" y="284861"/>
                        <a:pt x="765298" y="301802"/>
                      </a:cubicBezTo>
                      <a:cubicBezTo>
                        <a:pt x="761533" y="321880"/>
                        <a:pt x="760278" y="340077"/>
                        <a:pt x="791023" y="341332"/>
                      </a:cubicBezTo>
                      <a:cubicBezTo>
                        <a:pt x="806082" y="341959"/>
                        <a:pt x="809219" y="334429"/>
                        <a:pt x="814238" y="325018"/>
                      </a:cubicBezTo>
                      <a:cubicBezTo>
                        <a:pt x="830552" y="296783"/>
                        <a:pt x="851258" y="271685"/>
                        <a:pt x="884513" y="263528"/>
                      </a:cubicBezTo>
                      <a:cubicBezTo>
                        <a:pt x="933453" y="250979"/>
                        <a:pt x="979257" y="277332"/>
                        <a:pt x="998081" y="331920"/>
                      </a:cubicBezTo>
                      <a:cubicBezTo>
                        <a:pt x="1020669" y="398429"/>
                        <a:pt x="1009374" y="460547"/>
                        <a:pt x="963571" y="514507"/>
                      </a:cubicBezTo>
                      <a:cubicBezTo>
                        <a:pt x="922160" y="562820"/>
                        <a:pt x="856278" y="557173"/>
                        <a:pt x="819886" y="504468"/>
                      </a:cubicBezTo>
                      <a:cubicBezTo>
                        <a:pt x="808591" y="488154"/>
                        <a:pt x="797925" y="469958"/>
                        <a:pt x="797298" y="451135"/>
                      </a:cubicBezTo>
                      <a:cubicBezTo>
                        <a:pt x="796670" y="425409"/>
                        <a:pt x="778474" y="428547"/>
                        <a:pt x="764043" y="427292"/>
                      </a:cubicBezTo>
                      <a:cubicBezTo>
                        <a:pt x="746475" y="425409"/>
                        <a:pt x="748984" y="442978"/>
                        <a:pt x="748984" y="452389"/>
                      </a:cubicBezTo>
                      <a:cubicBezTo>
                        <a:pt x="750239" y="477487"/>
                        <a:pt x="737690" y="490664"/>
                        <a:pt x="719494" y="505095"/>
                      </a:cubicBezTo>
                      <a:cubicBezTo>
                        <a:pt x="649220" y="561565"/>
                        <a:pt x="580828" y="618036"/>
                        <a:pt x="505535" y="666349"/>
                      </a:cubicBezTo>
                      <a:close/>
                    </a:path>
                  </a:pathLst>
                </a:custGeom>
                <a:solidFill>
                  <a:schemeClr val="accent4"/>
                </a:solidFill>
                <a:ln w="6274"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6C414A8E-E926-44F7-987B-702C5ACA79B0}"/>
                    </a:ext>
                  </a:extLst>
                </p:cNvPr>
                <p:cNvSpPr/>
                <p:nvPr/>
              </p:nvSpPr>
              <p:spPr>
                <a:xfrm>
                  <a:off x="2666849" y="3427745"/>
                  <a:ext cx="1010190" cy="658820"/>
                </a:xfrm>
                <a:custGeom>
                  <a:avLst/>
                  <a:gdLst>
                    <a:gd name="connsiteX0" fmla="*/ 434972 w 1010190"/>
                    <a:gd name="connsiteY0" fmla="*/ 0 h 658819"/>
                    <a:gd name="connsiteX1" fmla="*/ 519677 w 1010190"/>
                    <a:gd name="connsiteY1" fmla="*/ 0 h 658819"/>
                    <a:gd name="connsiteX2" fmla="*/ 508383 w 1010190"/>
                    <a:gd name="connsiteY2" fmla="*/ 25098 h 658819"/>
                    <a:gd name="connsiteX3" fmla="*/ 377247 w 1010190"/>
                    <a:gd name="connsiteY3" fmla="*/ 187607 h 658819"/>
                    <a:gd name="connsiteX4" fmla="*/ 360306 w 1010190"/>
                    <a:gd name="connsiteY4" fmla="*/ 213332 h 658819"/>
                    <a:gd name="connsiteX5" fmla="*/ 513403 w 1010190"/>
                    <a:gd name="connsiteY5" fmla="*/ 203293 h 658819"/>
                    <a:gd name="connsiteX6" fmla="*/ 948224 w 1010190"/>
                    <a:gd name="connsiteY6" fmla="*/ 128627 h 658819"/>
                    <a:gd name="connsiteX7" fmla="*/ 983988 w 1010190"/>
                    <a:gd name="connsiteY7" fmla="*/ 129882 h 658819"/>
                    <a:gd name="connsiteX8" fmla="*/ 988381 w 1010190"/>
                    <a:gd name="connsiteY8" fmla="*/ 207685 h 658819"/>
                    <a:gd name="connsiteX9" fmla="*/ 953871 w 1010190"/>
                    <a:gd name="connsiteY9" fmla="*/ 220234 h 658819"/>
                    <a:gd name="connsiteX10" fmla="*/ 722970 w 1010190"/>
                    <a:gd name="connsiteY10" fmla="*/ 286744 h 658819"/>
                    <a:gd name="connsiteX11" fmla="*/ 679049 w 1010190"/>
                    <a:gd name="connsiteY11" fmla="*/ 294273 h 658819"/>
                    <a:gd name="connsiteX12" fmla="*/ 903048 w 1010190"/>
                    <a:gd name="connsiteY12" fmla="*/ 307449 h 658819"/>
                    <a:gd name="connsiteX13" fmla="*/ 997792 w 1010190"/>
                    <a:gd name="connsiteY13" fmla="*/ 318743 h 658819"/>
                    <a:gd name="connsiteX14" fmla="*/ 1009714 w 1010190"/>
                    <a:gd name="connsiteY14" fmla="*/ 395292 h 658819"/>
                    <a:gd name="connsiteX15" fmla="*/ 902420 w 1010190"/>
                    <a:gd name="connsiteY15" fmla="*/ 407841 h 658819"/>
                    <a:gd name="connsiteX16" fmla="*/ 645794 w 1010190"/>
                    <a:gd name="connsiteY16" fmla="*/ 407841 h 658819"/>
                    <a:gd name="connsiteX17" fmla="*/ 379757 w 1010190"/>
                    <a:gd name="connsiteY17" fmla="*/ 436076 h 658819"/>
                    <a:gd name="connsiteX18" fmla="*/ 434344 w 1010190"/>
                    <a:gd name="connsiteY18" fmla="*/ 492546 h 658819"/>
                    <a:gd name="connsiteX19" fmla="*/ 584304 w 1010190"/>
                    <a:gd name="connsiteY19" fmla="*/ 628702 h 658819"/>
                    <a:gd name="connsiteX20" fmla="*/ 593716 w 1010190"/>
                    <a:gd name="connsiteY20" fmla="*/ 648153 h 658819"/>
                    <a:gd name="connsiteX21" fmla="*/ 511520 w 1010190"/>
                    <a:gd name="connsiteY21" fmla="*/ 663839 h 658819"/>
                    <a:gd name="connsiteX22" fmla="*/ 406737 w 1010190"/>
                    <a:gd name="connsiteY22" fmla="*/ 577879 h 658819"/>
                    <a:gd name="connsiteX23" fmla="*/ 293796 w 1010190"/>
                    <a:gd name="connsiteY23" fmla="*/ 471841 h 658819"/>
                    <a:gd name="connsiteX24" fmla="*/ 262424 w 1010190"/>
                    <a:gd name="connsiteY24" fmla="*/ 404704 h 658819"/>
                    <a:gd name="connsiteX25" fmla="*/ 249247 w 1010190"/>
                    <a:gd name="connsiteY25" fmla="*/ 377096 h 658819"/>
                    <a:gd name="connsiteX26" fmla="*/ 210346 w 1010190"/>
                    <a:gd name="connsiteY26" fmla="*/ 398429 h 658819"/>
                    <a:gd name="connsiteX27" fmla="*/ 182738 w 1010190"/>
                    <a:gd name="connsiteY27" fmla="*/ 452390 h 658819"/>
                    <a:gd name="connsiteX28" fmla="*/ 38425 w 1010190"/>
                    <a:gd name="connsiteY28" fmla="*/ 444860 h 658819"/>
                    <a:gd name="connsiteX29" fmla="*/ 15210 w 1010190"/>
                    <a:gd name="connsiteY29" fmla="*/ 266038 h 658819"/>
                    <a:gd name="connsiteX30" fmla="*/ 92386 w 1010190"/>
                    <a:gd name="connsiteY30" fmla="*/ 202038 h 658819"/>
                    <a:gd name="connsiteX31" fmla="*/ 192150 w 1010190"/>
                    <a:gd name="connsiteY31" fmla="*/ 259136 h 658819"/>
                    <a:gd name="connsiteX32" fmla="*/ 205326 w 1010190"/>
                    <a:gd name="connsiteY32" fmla="*/ 285489 h 658819"/>
                    <a:gd name="connsiteX33" fmla="*/ 226032 w 1010190"/>
                    <a:gd name="connsiteY33" fmla="*/ 291763 h 658819"/>
                    <a:gd name="connsiteX34" fmla="*/ 245483 w 1010190"/>
                    <a:gd name="connsiteY34" fmla="*/ 277959 h 658819"/>
                    <a:gd name="connsiteX35" fmla="*/ 323286 w 1010190"/>
                    <a:gd name="connsiteY35" fmla="*/ 128627 h 658819"/>
                    <a:gd name="connsiteX36" fmla="*/ 434972 w 1010190"/>
                    <a:gd name="connsiteY36" fmla="*/ 0 h 658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010190" h="658819">
                      <a:moveTo>
                        <a:pt x="434972" y="0"/>
                      </a:moveTo>
                      <a:cubicBezTo>
                        <a:pt x="463207" y="0"/>
                        <a:pt x="491442" y="0"/>
                        <a:pt x="519677" y="0"/>
                      </a:cubicBezTo>
                      <a:cubicBezTo>
                        <a:pt x="523442" y="11922"/>
                        <a:pt x="514030" y="18196"/>
                        <a:pt x="508383" y="25098"/>
                      </a:cubicBezTo>
                      <a:cubicBezTo>
                        <a:pt x="464462" y="79059"/>
                        <a:pt x="420541" y="133019"/>
                        <a:pt x="377247" y="187607"/>
                      </a:cubicBezTo>
                      <a:cubicBezTo>
                        <a:pt x="371600" y="195136"/>
                        <a:pt x="364070" y="202038"/>
                        <a:pt x="360306" y="213332"/>
                      </a:cubicBezTo>
                      <a:cubicBezTo>
                        <a:pt x="413011" y="212705"/>
                        <a:pt x="463207" y="208313"/>
                        <a:pt x="513403" y="203293"/>
                      </a:cubicBezTo>
                      <a:cubicBezTo>
                        <a:pt x="660226" y="188862"/>
                        <a:pt x="802656" y="148705"/>
                        <a:pt x="948224" y="128627"/>
                      </a:cubicBezTo>
                      <a:cubicBezTo>
                        <a:pt x="960145" y="126744"/>
                        <a:pt x="972067" y="119843"/>
                        <a:pt x="983988" y="129882"/>
                      </a:cubicBezTo>
                      <a:cubicBezTo>
                        <a:pt x="989008" y="155607"/>
                        <a:pt x="994655" y="181332"/>
                        <a:pt x="988381" y="207685"/>
                      </a:cubicBezTo>
                      <a:cubicBezTo>
                        <a:pt x="978969" y="217097"/>
                        <a:pt x="965792" y="217097"/>
                        <a:pt x="953871" y="220234"/>
                      </a:cubicBezTo>
                      <a:cubicBezTo>
                        <a:pt x="876067" y="240312"/>
                        <a:pt x="799519" y="262901"/>
                        <a:pt x="722970" y="286744"/>
                      </a:cubicBezTo>
                      <a:cubicBezTo>
                        <a:pt x="708539" y="291136"/>
                        <a:pt x="694108" y="294900"/>
                        <a:pt x="679049" y="294273"/>
                      </a:cubicBezTo>
                      <a:cubicBezTo>
                        <a:pt x="753715" y="294273"/>
                        <a:pt x="828381" y="306822"/>
                        <a:pt x="903048" y="307449"/>
                      </a:cubicBezTo>
                      <a:cubicBezTo>
                        <a:pt x="935047" y="308077"/>
                        <a:pt x="967047" y="309332"/>
                        <a:pt x="997792" y="318743"/>
                      </a:cubicBezTo>
                      <a:cubicBezTo>
                        <a:pt x="1011596" y="342587"/>
                        <a:pt x="1015361" y="368312"/>
                        <a:pt x="1009714" y="395292"/>
                      </a:cubicBezTo>
                      <a:cubicBezTo>
                        <a:pt x="975204" y="408468"/>
                        <a:pt x="938185" y="406586"/>
                        <a:pt x="902420" y="407841"/>
                      </a:cubicBezTo>
                      <a:cubicBezTo>
                        <a:pt x="817087" y="410351"/>
                        <a:pt x="731755" y="410351"/>
                        <a:pt x="645794" y="407841"/>
                      </a:cubicBezTo>
                      <a:cubicBezTo>
                        <a:pt x="556697" y="405331"/>
                        <a:pt x="470736" y="426664"/>
                        <a:pt x="379757" y="436076"/>
                      </a:cubicBezTo>
                      <a:cubicBezTo>
                        <a:pt x="396698" y="459919"/>
                        <a:pt x="415521" y="476233"/>
                        <a:pt x="434344" y="492546"/>
                      </a:cubicBezTo>
                      <a:cubicBezTo>
                        <a:pt x="485168" y="537095"/>
                        <a:pt x="532854" y="585408"/>
                        <a:pt x="584304" y="628702"/>
                      </a:cubicBezTo>
                      <a:cubicBezTo>
                        <a:pt x="589951" y="633095"/>
                        <a:pt x="598736" y="637487"/>
                        <a:pt x="593716" y="648153"/>
                      </a:cubicBezTo>
                      <a:cubicBezTo>
                        <a:pt x="566108" y="653173"/>
                        <a:pt x="538501" y="658820"/>
                        <a:pt x="511520" y="663839"/>
                      </a:cubicBezTo>
                      <a:cubicBezTo>
                        <a:pt x="476383" y="635604"/>
                        <a:pt x="439991" y="607997"/>
                        <a:pt x="406737" y="577879"/>
                      </a:cubicBezTo>
                      <a:cubicBezTo>
                        <a:pt x="367835" y="543370"/>
                        <a:pt x="332071" y="506350"/>
                        <a:pt x="293796" y="471841"/>
                      </a:cubicBezTo>
                      <a:cubicBezTo>
                        <a:pt x="273718" y="453644"/>
                        <a:pt x="261169" y="433566"/>
                        <a:pt x="262424" y="404704"/>
                      </a:cubicBezTo>
                      <a:cubicBezTo>
                        <a:pt x="263051" y="394665"/>
                        <a:pt x="263679" y="377096"/>
                        <a:pt x="249247" y="377096"/>
                      </a:cubicBezTo>
                      <a:cubicBezTo>
                        <a:pt x="234816" y="377096"/>
                        <a:pt x="214738" y="373331"/>
                        <a:pt x="210346" y="398429"/>
                      </a:cubicBezTo>
                      <a:cubicBezTo>
                        <a:pt x="206581" y="418508"/>
                        <a:pt x="197797" y="436704"/>
                        <a:pt x="182738" y="452390"/>
                      </a:cubicBezTo>
                      <a:cubicBezTo>
                        <a:pt x="136307" y="500076"/>
                        <a:pt x="77327" y="498821"/>
                        <a:pt x="38425" y="444860"/>
                      </a:cubicBezTo>
                      <a:cubicBezTo>
                        <a:pt x="-1104" y="390272"/>
                        <a:pt x="-12398" y="330038"/>
                        <a:pt x="15210" y="266038"/>
                      </a:cubicBezTo>
                      <a:cubicBezTo>
                        <a:pt x="29641" y="232156"/>
                        <a:pt x="51602" y="205803"/>
                        <a:pt x="92386" y="202038"/>
                      </a:cubicBezTo>
                      <a:cubicBezTo>
                        <a:pt x="139444" y="197646"/>
                        <a:pt x="169562" y="222117"/>
                        <a:pt x="192150" y="259136"/>
                      </a:cubicBezTo>
                      <a:cubicBezTo>
                        <a:pt x="197169" y="267293"/>
                        <a:pt x="200307" y="276705"/>
                        <a:pt x="205326" y="285489"/>
                      </a:cubicBezTo>
                      <a:cubicBezTo>
                        <a:pt x="210346" y="294273"/>
                        <a:pt x="218503" y="294900"/>
                        <a:pt x="226032" y="291763"/>
                      </a:cubicBezTo>
                      <a:cubicBezTo>
                        <a:pt x="233561" y="288626"/>
                        <a:pt x="247365" y="289881"/>
                        <a:pt x="245483" y="277959"/>
                      </a:cubicBezTo>
                      <a:cubicBezTo>
                        <a:pt x="234189" y="208313"/>
                        <a:pt x="288777" y="173176"/>
                        <a:pt x="323286" y="128627"/>
                      </a:cubicBezTo>
                      <a:cubicBezTo>
                        <a:pt x="359051" y="84705"/>
                        <a:pt x="397953" y="43294"/>
                        <a:pt x="434972" y="0"/>
                      </a:cubicBezTo>
                      <a:close/>
                    </a:path>
                  </a:pathLst>
                </a:custGeom>
                <a:solidFill>
                  <a:schemeClr val="accent1"/>
                </a:solidFill>
                <a:ln w="6274"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EA469F37-71BE-4DFF-8145-2E810AAEF5D3}"/>
                    </a:ext>
                  </a:extLst>
                </p:cNvPr>
                <p:cNvSpPr/>
                <p:nvPr/>
              </p:nvSpPr>
              <p:spPr>
                <a:xfrm>
                  <a:off x="8363522" y="2129556"/>
                  <a:ext cx="1003916" cy="646271"/>
                </a:xfrm>
                <a:custGeom>
                  <a:avLst/>
                  <a:gdLst>
                    <a:gd name="connsiteX0" fmla="*/ 648227 w 1003915"/>
                    <a:gd name="connsiteY0" fmla="*/ 633094 h 646270"/>
                    <a:gd name="connsiteX1" fmla="*/ 566031 w 1003915"/>
                    <a:gd name="connsiteY1" fmla="*/ 648781 h 646270"/>
                    <a:gd name="connsiteX2" fmla="*/ 574188 w 1003915"/>
                    <a:gd name="connsiteY2" fmla="*/ 621800 h 646270"/>
                    <a:gd name="connsiteX3" fmla="*/ 678344 w 1003915"/>
                    <a:gd name="connsiteY3" fmla="*/ 405959 h 646270"/>
                    <a:gd name="connsiteX4" fmla="*/ 547835 w 1003915"/>
                    <a:gd name="connsiteY4" fmla="*/ 444233 h 646270"/>
                    <a:gd name="connsiteX5" fmla="*/ 246032 w 1003915"/>
                    <a:gd name="connsiteY5" fmla="*/ 568467 h 646270"/>
                    <a:gd name="connsiteX6" fmla="*/ 114896 w 1003915"/>
                    <a:gd name="connsiteY6" fmla="*/ 623055 h 646270"/>
                    <a:gd name="connsiteX7" fmla="*/ 91681 w 1003915"/>
                    <a:gd name="connsiteY7" fmla="*/ 627447 h 646270"/>
                    <a:gd name="connsiteX8" fmla="*/ 64073 w 1003915"/>
                    <a:gd name="connsiteY8" fmla="*/ 554036 h 646270"/>
                    <a:gd name="connsiteX9" fmla="*/ 81642 w 1003915"/>
                    <a:gd name="connsiteY9" fmla="*/ 538350 h 646270"/>
                    <a:gd name="connsiteX10" fmla="*/ 311287 w 1003915"/>
                    <a:gd name="connsiteY10" fmla="*/ 412233 h 646270"/>
                    <a:gd name="connsiteX11" fmla="*/ 333875 w 1003915"/>
                    <a:gd name="connsiteY11" fmla="*/ 401566 h 646270"/>
                    <a:gd name="connsiteX12" fmla="*/ 146269 w 1003915"/>
                    <a:gd name="connsiteY12" fmla="*/ 431684 h 646270"/>
                    <a:gd name="connsiteX13" fmla="*/ 59681 w 1003915"/>
                    <a:gd name="connsiteY13" fmla="*/ 447370 h 646270"/>
                    <a:gd name="connsiteX14" fmla="*/ 28309 w 1003915"/>
                    <a:gd name="connsiteY14" fmla="*/ 448625 h 646270"/>
                    <a:gd name="connsiteX15" fmla="*/ 73 w 1003915"/>
                    <a:gd name="connsiteY15" fmla="*/ 371449 h 646270"/>
                    <a:gd name="connsiteX16" fmla="*/ 28936 w 1003915"/>
                    <a:gd name="connsiteY16" fmla="*/ 359527 h 646270"/>
                    <a:gd name="connsiteX17" fmla="*/ 372150 w 1003915"/>
                    <a:gd name="connsiteY17" fmla="*/ 277332 h 646270"/>
                    <a:gd name="connsiteX18" fmla="*/ 602423 w 1003915"/>
                    <a:gd name="connsiteY18" fmla="*/ 195764 h 646270"/>
                    <a:gd name="connsiteX19" fmla="*/ 566031 w 1003915"/>
                    <a:gd name="connsiteY19" fmla="*/ 167529 h 646270"/>
                    <a:gd name="connsiteX20" fmla="*/ 369012 w 1003915"/>
                    <a:gd name="connsiteY20" fmla="*/ 55215 h 646270"/>
                    <a:gd name="connsiteX21" fmla="*/ 348307 w 1003915"/>
                    <a:gd name="connsiteY21" fmla="*/ 36392 h 646270"/>
                    <a:gd name="connsiteX22" fmla="*/ 428620 w 1003915"/>
                    <a:gd name="connsiteY22" fmla="*/ 0 h 646270"/>
                    <a:gd name="connsiteX23" fmla="*/ 669559 w 1003915"/>
                    <a:gd name="connsiteY23" fmla="*/ 131764 h 646270"/>
                    <a:gd name="connsiteX24" fmla="*/ 731677 w 1003915"/>
                    <a:gd name="connsiteY24" fmla="*/ 205803 h 646270"/>
                    <a:gd name="connsiteX25" fmla="*/ 746736 w 1003915"/>
                    <a:gd name="connsiteY25" fmla="*/ 221489 h 646270"/>
                    <a:gd name="connsiteX26" fmla="*/ 779363 w 1003915"/>
                    <a:gd name="connsiteY26" fmla="*/ 197646 h 646270"/>
                    <a:gd name="connsiteX27" fmla="*/ 783127 w 1003915"/>
                    <a:gd name="connsiteY27" fmla="*/ 168783 h 646270"/>
                    <a:gd name="connsiteX28" fmla="*/ 945009 w 1003915"/>
                    <a:gd name="connsiteY28" fmla="*/ 116078 h 646270"/>
                    <a:gd name="connsiteX29" fmla="*/ 997715 w 1003915"/>
                    <a:gd name="connsiteY29" fmla="*/ 293646 h 646270"/>
                    <a:gd name="connsiteX30" fmla="*/ 850892 w 1003915"/>
                    <a:gd name="connsiteY30" fmla="*/ 345096 h 646270"/>
                    <a:gd name="connsiteX31" fmla="*/ 815128 w 1003915"/>
                    <a:gd name="connsiteY31" fmla="*/ 309332 h 646270"/>
                    <a:gd name="connsiteX32" fmla="*/ 791284 w 1003915"/>
                    <a:gd name="connsiteY32" fmla="*/ 301175 h 646270"/>
                    <a:gd name="connsiteX33" fmla="*/ 774971 w 1003915"/>
                    <a:gd name="connsiteY33" fmla="*/ 333802 h 646270"/>
                    <a:gd name="connsiteX34" fmla="*/ 770578 w 1003915"/>
                    <a:gd name="connsiteY34" fmla="*/ 398429 h 646270"/>
                    <a:gd name="connsiteX35" fmla="*/ 648227 w 1003915"/>
                    <a:gd name="connsiteY35" fmla="*/ 633094 h 646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3915" h="646270">
                      <a:moveTo>
                        <a:pt x="648227" y="633094"/>
                      </a:moveTo>
                      <a:cubicBezTo>
                        <a:pt x="620619" y="638114"/>
                        <a:pt x="593011" y="643134"/>
                        <a:pt x="566031" y="648781"/>
                      </a:cubicBezTo>
                      <a:cubicBezTo>
                        <a:pt x="562266" y="638114"/>
                        <a:pt x="570423" y="629957"/>
                        <a:pt x="574188" y="621800"/>
                      </a:cubicBezTo>
                      <a:cubicBezTo>
                        <a:pt x="608070" y="550899"/>
                        <a:pt x="646344" y="482507"/>
                        <a:pt x="678344" y="405959"/>
                      </a:cubicBezTo>
                      <a:cubicBezTo>
                        <a:pt x="631913" y="418508"/>
                        <a:pt x="590501" y="432311"/>
                        <a:pt x="547835" y="444233"/>
                      </a:cubicBezTo>
                      <a:cubicBezTo>
                        <a:pt x="442424" y="473723"/>
                        <a:pt x="346424" y="527056"/>
                        <a:pt x="246032" y="568467"/>
                      </a:cubicBezTo>
                      <a:cubicBezTo>
                        <a:pt x="202111" y="586663"/>
                        <a:pt x="158818" y="604232"/>
                        <a:pt x="114896" y="623055"/>
                      </a:cubicBezTo>
                      <a:cubicBezTo>
                        <a:pt x="107367" y="626193"/>
                        <a:pt x="99837" y="629330"/>
                        <a:pt x="91681" y="627447"/>
                      </a:cubicBezTo>
                      <a:cubicBezTo>
                        <a:pt x="69720" y="607997"/>
                        <a:pt x="68465" y="580389"/>
                        <a:pt x="64073" y="554036"/>
                      </a:cubicBezTo>
                      <a:cubicBezTo>
                        <a:pt x="67838" y="545879"/>
                        <a:pt x="74739" y="542115"/>
                        <a:pt x="81642" y="538350"/>
                      </a:cubicBezTo>
                      <a:cubicBezTo>
                        <a:pt x="160072" y="499448"/>
                        <a:pt x="235366" y="455527"/>
                        <a:pt x="311287" y="412233"/>
                      </a:cubicBezTo>
                      <a:cubicBezTo>
                        <a:pt x="320072" y="407213"/>
                        <a:pt x="328856" y="404076"/>
                        <a:pt x="333875" y="401566"/>
                      </a:cubicBezTo>
                      <a:cubicBezTo>
                        <a:pt x="274895" y="414115"/>
                        <a:pt x="210268" y="419762"/>
                        <a:pt x="146269" y="431684"/>
                      </a:cubicBezTo>
                      <a:cubicBezTo>
                        <a:pt x="117406" y="436703"/>
                        <a:pt x="88543" y="442350"/>
                        <a:pt x="59681" y="447370"/>
                      </a:cubicBezTo>
                      <a:cubicBezTo>
                        <a:pt x="49014" y="449252"/>
                        <a:pt x="38975" y="453017"/>
                        <a:pt x="28309" y="448625"/>
                      </a:cubicBezTo>
                      <a:cubicBezTo>
                        <a:pt x="13877" y="424782"/>
                        <a:pt x="-1182" y="400939"/>
                        <a:pt x="73" y="371449"/>
                      </a:cubicBezTo>
                      <a:cubicBezTo>
                        <a:pt x="8230" y="363292"/>
                        <a:pt x="18897" y="362037"/>
                        <a:pt x="28936" y="359527"/>
                      </a:cubicBezTo>
                      <a:cubicBezTo>
                        <a:pt x="142504" y="328782"/>
                        <a:pt x="257327" y="303057"/>
                        <a:pt x="372150" y="277332"/>
                      </a:cubicBezTo>
                      <a:cubicBezTo>
                        <a:pt x="451208" y="259763"/>
                        <a:pt x="523992" y="222116"/>
                        <a:pt x="602423" y="195764"/>
                      </a:cubicBezTo>
                      <a:cubicBezTo>
                        <a:pt x="591129" y="180705"/>
                        <a:pt x="577952" y="174430"/>
                        <a:pt x="566031" y="167529"/>
                      </a:cubicBezTo>
                      <a:cubicBezTo>
                        <a:pt x="500149" y="129882"/>
                        <a:pt x="436149" y="89725"/>
                        <a:pt x="369012" y="55215"/>
                      </a:cubicBezTo>
                      <a:cubicBezTo>
                        <a:pt x="360856" y="50823"/>
                        <a:pt x="350189" y="47686"/>
                        <a:pt x="348307" y="36392"/>
                      </a:cubicBezTo>
                      <a:cubicBezTo>
                        <a:pt x="371522" y="16314"/>
                        <a:pt x="397248" y="2510"/>
                        <a:pt x="428620" y="0"/>
                      </a:cubicBezTo>
                      <a:cubicBezTo>
                        <a:pt x="510188" y="41412"/>
                        <a:pt x="590501" y="85333"/>
                        <a:pt x="669559" y="131764"/>
                      </a:cubicBezTo>
                      <a:cubicBezTo>
                        <a:pt x="699677" y="149960"/>
                        <a:pt x="724147" y="169411"/>
                        <a:pt x="731677" y="205803"/>
                      </a:cubicBezTo>
                      <a:cubicBezTo>
                        <a:pt x="732932" y="212077"/>
                        <a:pt x="732932" y="227764"/>
                        <a:pt x="746736" y="221489"/>
                      </a:cubicBezTo>
                      <a:cubicBezTo>
                        <a:pt x="758657" y="215842"/>
                        <a:pt x="779363" y="220862"/>
                        <a:pt x="779363" y="197646"/>
                      </a:cubicBezTo>
                      <a:cubicBezTo>
                        <a:pt x="779363" y="188234"/>
                        <a:pt x="780618" y="178195"/>
                        <a:pt x="783127" y="168783"/>
                      </a:cubicBezTo>
                      <a:cubicBezTo>
                        <a:pt x="802579" y="81568"/>
                        <a:pt x="880382" y="55215"/>
                        <a:pt x="945009" y="116078"/>
                      </a:cubicBezTo>
                      <a:cubicBezTo>
                        <a:pt x="995832" y="163764"/>
                        <a:pt x="1015283" y="224626"/>
                        <a:pt x="997715" y="293646"/>
                      </a:cubicBezTo>
                      <a:cubicBezTo>
                        <a:pt x="979519" y="363292"/>
                        <a:pt x="909245" y="387135"/>
                        <a:pt x="850892" y="345096"/>
                      </a:cubicBezTo>
                      <a:cubicBezTo>
                        <a:pt x="837088" y="335057"/>
                        <a:pt x="824539" y="323135"/>
                        <a:pt x="815128" y="309332"/>
                      </a:cubicBezTo>
                      <a:cubicBezTo>
                        <a:pt x="808853" y="299292"/>
                        <a:pt x="803206" y="298665"/>
                        <a:pt x="791284" y="301175"/>
                      </a:cubicBezTo>
                      <a:cubicBezTo>
                        <a:pt x="769951" y="306194"/>
                        <a:pt x="764932" y="315606"/>
                        <a:pt x="774971" y="333802"/>
                      </a:cubicBezTo>
                      <a:cubicBezTo>
                        <a:pt x="787520" y="356390"/>
                        <a:pt x="781245" y="376468"/>
                        <a:pt x="770578" y="398429"/>
                      </a:cubicBezTo>
                      <a:cubicBezTo>
                        <a:pt x="732304" y="476860"/>
                        <a:pt x="694657" y="557173"/>
                        <a:pt x="648227" y="633094"/>
                      </a:cubicBezTo>
                      <a:close/>
                    </a:path>
                  </a:pathLst>
                </a:custGeom>
                <a:solidFill>
                  <a:schemeClr val="accent2"/>
                </a:solidFill>
                <a:ln w="6274"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DDCADEF4-DF45-42C3-906E-A05E773F95EE}"/>
                    </a:ext>
                  </a:extLst>
                </p:cNvPr>
                <p:cNvSpPr/>
                <p:nvPr/>
              </p:nvSpPr>
              <p:spPr>
                <a:xfrm>
                  <a:off x="7293170" y="497540"/>
                  <a:ext cx="734113" cy="928622"/>
                </a:xfrm>
                <a:custGeom>
                  <a:avLst/>
                  <a:gdLst>
                    <a:gd name="connsiteX0" fmla="*/ 102274 w 734113"/>
                    <a:gd name="connsiteY0" fmla="*/ 232181 h 928622"/>
                    <a:gd name="connsiteX1" fmla="*/ 375841 w 734113"/>
                    <a:gd name="connsiteY1" fmla="*/ 185123 h 928622"/>
                    <a:gd name="connsiteX2" fmla="*/ 466193 w 734113"/>
                    <a:gd name="connsiteY2" fmla="*/ 203946 h 928622"/>
                    <a:gd name="connsiteX3" fmla="*/ 487527 w 734113"/>
                    <a:gd name="connsiteY3" fmla="*/ 208966 h 928622"/>
                    <a:gd name="connsiteX4" fmla="*/ 498193 w 734113"/>
                    <a:gd name="connsiteY4" fmla="*/ 167554 h 928622"/>
                    <a:gd name="connsiteX5" fmla="*/ 478115 w 734113"/>
                    <a:gd name="connsiteY5" fmla="*/ 133045 h 928622"/>
                    <a:gd name="connsiteX6" fmla="*/ 565330 w 734113"/>
                    <a:gd name="connsiteY6" fmla="*/ 26 h 928622"/>
                    <a:gd name="connsiteX7" fmla="*/ 725957 w 734113"/>
                    <a:gd name="connsiteY7" fmla="*/ 101672 h 928622"/>
                    <a:gd name="connsiteX8" fmla="*/ 720310 w 734113"/>
                    <a:gd name="connsiteY8" fmla="*/ 202691 h 928622"/>
                    <a:gd name="connsiteX9" fmla="*/ 621801 w 734113"/>
                    <a:gd name="connsiteY9" fmla="*/ 238456 h 928622"/>
                    <a:gd name="connsiteX10" fmla="*/ 595448 w 734113"/>
                    <a:gd name="connsiteY10" fmla="*/ 233436 h 928622"/>
                    <a:gd name="connsiteX11" fmla="*/ 563448 w 734113"/>
                    <a:gd name="connsiteY11" fmla="*/ 255397 h 928622"/>
                    <a:gd name="connsiteX12" fmla="*/ 576624 w 734113"/>
                    <a:gd name="connsiteY12" fmla="*/ 274848 h 928622"/>
                    <a:gd name="connsiteX13" fmla="*/ 616781 w 734113"/>
                    <a:gd name="connsiteY13" fmla="*/ 330691 h 928622"/>
                    <a:gd name="connsiteX14" fmla="*/ 667604 w 734113"/>
                    <a:gd name="connsiteY14" fmla="*/ 589826 h 928622"/>
                    <a:gd name="connsiteX15" fmla="*/ 610506 w 734113"/>
                    <a:gd name="connsiteY15" fmla="*/ 653199 h 928622"/>
                    <a:gd name="connsiteX16" fmla="*/ 589801 w 734113"/>
                    <a:gd name="connsiteY16" fmla="*/ 565356 h 928622"/>
                    <a:gd name="connsiteX17" fmla="*/ 549016 w 734113"/>
                    <a:gd name="connsiteY17" fmla="*/ 394690 h 928622"/>
                    <a:gd name="connsiteX18" fmla="*/ 424782 w 734113"/>
                    <a:gd name="connsiteY18" fmla="*/ 579787 h 928622"/>
                    <a:gd name="connsiteX19" fmla="*/ 248469 w 734113"/>
                    <a:gd name="connsiteY19" fmla="*/ 909825 h 928622"/>
                    <a:gd name="connsiteX20" fmla="*/ 228391 w 734113"/>
                    <a:gd name="connsiteY20" fmla="*/ 934295 h 928622"/>
                    <a:gd name="connsiteX21" fmla="*/ 164391 w 734113"/>
                    <a:gd name="connsiteY21" fmla="*/ 891001 h 928622"/>
                    <a:gd name="connsiteX22" fmla="*/ 193881 w 734113"/>
                    <a:gd name="connsiteY22" fmla="*/ 811315 h 928622"/>
                    <a:gd name="connsiteX23" fmla="*/ 281724 w 734113"/>
                    <a:gd name="connsiteY23" fmla="*/ 599866 h 928622"/>
                    <a:gd name="connsiteX24" fmla="*/ 280469 w 734113"/>
                    <a:gd name="connsiteY24" fmla="*/ 599238 h 928622"/>
                    <a:gd name="connsiteX25" fmla="*/ 281096 w 734113"/>
                    <a:gd name="connsiteY25" fmla="*/ 601748 h 928622"/>
                    <a:gd name="connsiteX26" fmla="*/ 210195 w 734113"/>
                    <a:gd name="connsiteY26" fmla="*/ 681434 h 928622"/>
                    <a:gd name="connsiteX27" fmla="*/ 97254 w 734113"/>
                    <a:gd name="connsiteY27" fmla="*/ 806296 h 928622"/>
                    <a:gd name="connsiteX28" fmla="*/ 70901 w 734113"/>
                    <a:gd name="connsiteY28" fmla="*/ 828884 h 928622"/>
                    <a:gd name="connsiteX29" fmla="*/ 0 w 734113"/>
                    <a:gd name="connsiteY29" fmla="*/ 788727 h 928622"/>
                    <a:gd name="connsiteX30" fmla="*/ 16941 w 734113"/>
                    <a:gd name="connsiteY30" fmla="*/ 759237 h 928622"/>
                    <a:gd name="connsiteX31" fmla="*/ 236548 w 734113"/>
                    <a:gd name="connsiteY31" fmla="*/ 476886 h 928622"/>
                    <a:gd name="connsiteX32" fmla="*/ 356390 w 734113"/>
                    <a:gd name="connsiteY32" fmla="*/ 281122 h 928622"/>
                    <a:gd name="connsiteX33" fmla="*/ 354508 w 734113"/>
                    <a:gd name="connsiteY33" fmla="*/ 274220 h 928622"/>
                    <a:gd name="connsiteX34" fmla="*/ 232156 w 734113"/>
                    <a:gd name="connsiteY34" fmla="*/ 289279 h 928622"/>
                    <a:gd name="connsiteX35" fmla="*/ 84705 w 734113"/>
                    <a:gd name="connsiteY35" fmla="*/ 313750 h 928622"/>
                    <a:gd name="connsiteX36" fmla="*/ 66510 w 734113"/>
                    <a:gd name="connsiteY36" fmla="*/ 313122 h 928622"/>
                    <a:gd name="connsiteX37" fmla="*/ 102274 w 734113"/>
                    <a:gd name="connsiteY37" fmla="*/ 232181 h 928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734113" h="928622">
                      <a:moveTo>
                        <a:pt x="102274" y="232181"/>
                      </a:moveTo>
                      <a:cubicBezTo>
                        <a:pt x="192626" y="213985"/>
                        <a:pt x="284234" y="197672"/>
                        <a:pt x="375841" y="185123"/>
                      </a:cubicBezTo>
                      <a:cubicBezTo>
                        <a:pt x="409723" y="180731"/>
                        <a:pt x="438586" y="183240"/>
                        <a:pt x="466193" y="203946"/>
                      </a:cubicBezTo>
                      <a:cubicBezTo>
                        <a:pt x="471841" y="208338"/>
                        <a:pt x="480625" y="221515"/>
                        <a:pt x="487527" y="208966"/>
                      </a:cubicBezTo>
                      <a:cubicBezTo>
                        <a:pt x="494428" y="197044"/>
                        <a:pt x="513880" y="187005"/>
                        <a:pt x="498193" y="167554"/>
                      </a:cubicBezTo>
                      <a:cubicBezTo>
                        <a:pt x="490037" y="157515"/>
                        <a:pt x="483135" y="145594"/>
                        <a:pt x="478115" y="133045"/>
                      </a:cubicBezTo>
                      <a:cubicBezTo>
                        <a:pt x="449253" y="63398"/>
                        <a:pt x="490037" y="1908"/>
                        <a:pt x="565330" y="26"/>
                      </a:cubicBezTo>
                      <a:cubicBezTo>
                        <a:pt x="629330" y="-1229"/>
                        <a:pt x="700232" y="43320"/>
                        <a:pt x="725957" y="101672"/>
                      </a:cubicBezTo>
                      <a:cubicBezTo>
                        <a:pt x="741643" y="136182"/>
                        <a:pt x="744780" y="171319"/>
                        <a:pt x="720310" y="202691"/>
                      </a:cubicBezTo>
                      <a:cubicBezTo>
                        <a:pt x="695839" y="234691"/>
                        <a:pt x="660075" y="241593"/>
                        <a:pt x="621801" y="238456"/>
                      </a:cubicBezTo>
                      <a:cubicBezTo>
                        <a:pt x="613016" y="237828"/>
                        <a:pt x="603604" y="237201"/>
                        <a:pt x="595448" y="233436"/>
                      </a:cubicBezTo>
                      <a:cubicBezTo>
                        <a:pt x="572232" y="222770"/>
                        <a:pt x="570977" y="244730"/>
                        <a:pt x="563448" y="255397"/>
                      </a:cubicBezTo>
                      <a:cubicBezTo>
                        <a:pt x="553409" y="269201"/>
                        <a:pt x="570350" y="271083"/>
                        <a:pt x="576624" y="274848"/>
                      </a:cubicBezTo>
                      <a:cubicBezTo>
                        <a:pt x="599212" y="287397"/>
                        <a:pt x="611134" y="304965"/>
                        <a:pt x="616781" y="330691"/>
                      </a:cubicBezTo>
                      <a:cubicBezTo>
                        <a:pt x="635604" y="416651"/>
                        <a:pt x="655683" y="502611"/>
                        <a:pt x="667604" y="589826"/>
                      </a:cubicBezTo>
                      <a:cubicBezTo>
                        <a:pt x="656310" y="617434"/>
                        <a:pt x="644389" y="645042"/>
                        <a:pt x="610506" y="653199"/>
                      </a:cubicBezTo>
                      <a:cubicBezTo>
                        <a:pt x="597330" y="625591"/>
                        <a:pt x="596075" y="594846"/>
                        <a:pt x="589801" y="565356"/>
                      </a:cubicBezTo>
                      <a:cubicBezTo>
                        <a:pt x="577252" y="510141"/>
                        <a:pt x="566585" y="454298"/>
                        <a:pt x="549016" y="394690"/>
                      </a:cubicBezTo>
                      <a:cubicBezTo>
                        <a:pt x="505723" y="458690"/>
                        <a:pt x="459919" y="515788"/>
                        <a:pt x="424782" y="579787"/>
                      </a:cubicBezTo>
                      <a:cubicBezTo>
                        <a:pt x="365174" y="688963"/>
                        <a:pt x="308704" y="800649"/>
                        <a:pt x="248469" y="909825"/>
                      </a:cubicBezTo>
                      <a:cubicBezTo>
                        <a:pt x="243450" y="919236"/>
                        <a:pt x="239058" y="929275"/>
                        <a:pt x="228391" y="934295"/>
                      </a:cubicBezTo>
                      <a:cubicBezTo>
                        <a:pt x="199528" y="930530"/>
                        <a:pt x="180077" y="912962"/>
                        <a:pt x="164391" y="891001"/>
                      </a:cubicBezTo>
                      <a:cubicBezTo>
                        <a:pt x="166274" y="861511"/>
                        <a:pt x="182587" y="837668"/>
                        <a:pt x="193881" y="811315"/>
                      </a:cubicBezTo>
                      <a:cubicBezTo>
                        <a:pt x="223999" y="741041"/>
                        <a:pt x="249097" y="668885"/>
                        <a:pt x="281724" y="599866"/>
                      </a:cubicBezTo>
                      <a:cubicBezTo>
                        <a:pt x="282979" y="596728"/>
                        <a:pt x="276705" y="599238"/>
                        <a:pt x="280469" y="599238"/>
                      </a:cubicBezTo>
                      <a:cubicBezTo>
                        <a:pt x="281724" y="599238"/>
                        <a:pt x="282351" y="599866"/>
                        <a:pt x="281096" y="601748"/>
                      </a:cubicBezTo>
                      <a:cubicBezTo>
                        <a:pt x="261646" y="631865"/>
                        <a:pt x="234038" y="655081"/>
                        <a:pt x="210195" y="681434"/>
                      </a:cubicBezTo>
                      <a:cubicBezTo>
                        <a:pt x="172548" y="722845"/>
                        <a:pt x="133646" y="763002"/>
                        <a:pt x="97254" y="806296"/>
                      </a:cubicBezTo>
                      <a:cubicBezTo>
                        <a:pt x="89725" y="815080"/>
                        <a:pt x="82196" y="823864"/>
                        <a:pt x="70901" y="828884"/>
                      </a:cubicBezTo>
                      <a:cubicBezTo>
                        <a:pt x="40784" y="827002"/>
                        <a:pt x="16941" y="814453"/>
                        <a:pt x="0" y="788727"/>
                      </a:cubicBezTo>
                      <a:cubicBezTo>
                        <a:pt x="1255" y="776178"/>
                        <a:pt x="10039" y="768021"/>
                        <a:pt x="16941" y="759237"/>
                      </a:cubicBezTo>
                      <a:cubicBezTo>
                        <a:pt x="87215" y="662610"/>
                        <a:pt x="163136" y="571003"/>
                        <a:pt x="236548" y="476886"/>
                      </a:cubicBezTo>
                      <a:cubicBezTo>
                        <a:pt x="283606" y="416651"/>
                        <a:pt x="316861" y="347004"/>
                        <a:pt x="356390" y="281122"/>
                      </a:cubicBezTo>
                      <a:cubicBezTo>
                        <a:pt x="357018" y="279867"/>
                        <a:pt x="357018" y="277985"/>
                        <a:pt x="354508" y="274220"/>
                      </a:cubicBezTo>
                      <a:cubicBezTo>
                        <a:pt x="313724" y="276103"/>
                        <a:pt x="272940" y="283632"/>
                        <a:pt x="232156" y="289279"/>
                      </a:cubicBezTo>
                      <a:cubicBezTo>
                        <a:pt x="182587" y="296181"/>
                        <a:pt x="133646" y="302456"/>
                        <a:pt x="84705" y="313750"/>
                      </a:cubicBezTo>
                      <a:cubicBezTo>
                        <a:pt x="78431" y="315004"/>
                        <a:pt x="72156" y="316259"/>
                        <a:pt x="66510" y="313122"/>
                      </a:cubicBezTo>
                      <a:cubicBezTo>
                        <a:pt x="63372" y="279240"/>
                        <a:pt x="81568" y="255397"/>
                        <a:pt x="102274" y="232181"/>
                      </a:cubicBezTo>
                      <a:close/>
                    </a:path>
                  </a:pathLst>
                </a:custGeom>
                <a:solidFill>
                  <a:schemeClr val="accent3"/>
                </a:solidFill>
                <a:ln w="6274"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86421C9A-FD17-49B5-8EBE-92F6B9C39598}"/>
                    </a:ext>
                  </a:extLst>
                </p:cNvPr>
                <p:cNvSpPr/>
                <p:nvPr/>
              </p:nvSpPr>
              <p:spPr>
                <a:xfrm>
                  <a:off x="7739285" y="963493"/>
                  <a:ext cx="859603" cy="834505"/>
                </a:xfrm>
                <a:custGeom>
                  <a:avLst/>
                  <a:gdLst>
                    <a:gd name="connsiteX0" fmla="*/ 166901 w 859602"/>
                    <a:gd name="connsiteY0" fmla="*/ 190382 h 834505"/>
                    <a:gd name="connsiteX1" fmla="*/ 220861 w 859602"/>
                    <a:gd name="connsiteY1" fmla="*/ 124500 h 834505"/>
                    <a:gd name="connsiteX2" fmla="*/ 514507 w 859602"/>
                    <a:gd name="connsiteY2" fmla="*/ 140187 h 834505"/>
                    <a:gd name="connsiteX3" fmla="*/ 584153 w 859602"/>
                    <a:gd name="connsiteY3" fmla="*/ 179088 h 834505"/>
                    <a:gd name="connsiteX4" fmla="*/ 604859 w 859602"/>
                    <a:gd name="connsiteY4" fmla="*/ 185990 h 834505"/>
                    <a:gd name="connsiteX5" fmla="*/ 623055 w 859602"/>
                    <a:gd name="connsiteY5" fmla="*/ 152108 h 834505"/>
                    <a:gd name="connsiteX6" fmla="*/ 609251 w 859602"/>
                    <a:gd name="connsiteY6" fmla="*/ 98148 h 834505"/>
                    <a:gd name="connsiteX7" fmla="*/ 710270 w 859602"/>
                    <a:gd name="connsiteY7" fmla="*/ 266 h 834505"/>
                    <a:gd name="connsiteX8" fmla="*/ 862113 w 859602"/>
                    <a:gd name="connsiteY8" fmla="*/ 153363 h 834505"/>
                    <a:gd name="connsiteX9" fmla="*/ 742270 w 859602"/>
                    <a:gd name="connsiteY9" fmla="*/ 250617 h 834505"/>
                    <a:gd name="connsiteX10" fmla="*/ 702741 w 859602"/>
                    <a:gd name="connsiteY10" fmla="*/ 235559 h 834505"/>
                    <a:gd name="connsiteX11" fmla="*/ 681408 w 859602"/>
                    <a:gd name="connsiteY11" fmla="*/ 236814 h 834505"/>
                    <a:gd name="connsiteX12" fmla="*/ 678271 w 859602"/>
                    <a:gd name="connsiteY12" fmla="*/ 275088 h 834505"/>
                    <a:gd name="connsiteX13" fmla="*/ 702113 w 859602"/>
                    <a:gd name="connsiteY13" fmla="*/ 332813 h 834505"/>
                    <a:gd name="connsiteX14" fmla="*/ 695839 w 859602"/>
                    <a:gd name="connsiteY14" fmla="*/ 600106 h 834505"/>
                    <a:gd name="connsiteX15" fmla="*/ 637486 w 859602"/>
                    <a:gd name="connsiteY15" fmla="*/ 651556 h 834505"/>
                    <a:gd name="connsiteX16" fmla="*/ 625565 w 859602"/>
                    <a:gd name="connsiteY16" fmla="*/ 649674 h 834505"/>
                    <a:gd name="connsiteX17" fmla="*/ 625565 w 859602"/>
                    <a:gd name="connsiteY17" fmla="*/ 417518 h 834505"/>
                    <a:gd name="connsiteX18" fmla="*/ 621800 w 859602"/>
                    <a:gd name="connsiteY18" fmla="*/ 386773 h 834505"/>
                    <a:gd name="connsiteX19" fmla="*/ 582898 w 859602"/>
                    <a:gd name="connsiteY19" fmla="*/ 418773 h 834505"/>
                    <a:gd name="connsiteX20" fmla="*/ 360155 w 859602"/>
                    <a:gd name="connsiteY20" fmla="*/ 653439 h 834505"/>
                    <a:gd name="connsiteX21" fmla="*/ 208312 w 859602"/>
                    <a:gd name="connsiteY21" fmla="*/ 825987 h 834505"/>
                    <a:gd name="connsiteX22" fmla="*/ 195763 w 859602"/>
                    <a:gd name="connsiteY22" fmla="*/ 836026 h 834505"/>
                    <a:gd name="connsiteX23" fmla="*/ 137411 w 859602"/>
                    <a:gd name="connsiteY23" fmla="*/ 780810 h 834505"/>
                    <a:gd name="connsiteX24" fmla="*/ 141803 w 859602"/>
                    <a:gd name="connsiteY24" fmla="*/ 768261 h 834505"/>
                    <a:gd name="connsiteX25" fmla="*/ 314351 w 859602"/>
                    <a:gd name="connsiteY25" fmla="*/ 526067 h 834505"/>
                    <a:gd name="connsiteX26" fmla="*/ 314351 w 859602"/>
                    <a:gd name="connsiteY26" fmla="*/ 527322 h 834505"/>
                    <a:gd name="connsiteX27" fmla="*/ 65254 w 859602"/>
                    <a:gd name="connsiteY27" fmla="*/ 701125 h 834505"/>
                    <a:gd name="connsiteX28" fmla="*/ 60235 w 859602"/>
                    <a:gd name="connsiteY28" fmla="*/ 702380 h 834505"/>
                    <a:gd name="connsiteX29" fmla="*/ 0 w 859602"/>
                    <a:gd name="connsiteY29" fmla="*/ 644027 h 834505"/>
                    <a:gd name="connsiteX30" fmla="*/ 87215 w 859602"/>
                    <a:gd name="connsiteY30" fmla="*/ 566223 h 834505"/>
                    <a:gd name="connsiteX31" fmla="*/ 295528 w 859602"/>
                    <a:gd name="connsiteY31" fmla="*/ 399322 h 834505"/>
                    <a:gd name="connsiteX32" fmla="*/ 454899 w 859602"/>
                    <a:gd name="connsiteY32" fmla="*/ 238068 h 834505"/>
                    <a:gd name="connsiteX33" fmla="*/ 459919 w 859602"/>
                    <a:gd name="connsiteY33" fmla="*/ 224265 h 834505"/>
                    <a:gd name="connsiteX34" fmla="*/ 445488 w 859602"/>
                    <a:gd name="connsiteY34" fmla="*/ 219245 h 834505"/>
                    <a:gd name="connsiteX35" fmla="*/ 328782 w 859602"/>
                    <a:gd name="connsiteY35" fmla="*/ 209206 h 834505"/>
                    <a:gd name="connsiteX36" fmla="*/ 195763 w 859602"/>
                    <a:gd name="connsiteY36" fmla="*/ 202304 h 834505"/>
                    <a:gd name="connsiteX37" fmla="*/ 166901 w 859602"/>
                    <a:gd name="connsiteY37" fmla="*/ 190382 h 834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859602" h="834505">
                      <a:moveTo>
                        <a:pt x="166901" y="190382"/>
                      </a:moveTo>
                      <a:cubicBezTo>
                        <a:pt x="185097" y="168422"/>
                        <a:pt x="203293" y="146461"/>
                        <a:pt x="220861" y="124500"/>
                      </a:cubicBezTo>
                      <a:cubicBezTo>
                        <a:pt x="318743" y="125128"/>
                        <a:pt x="416625" y="132657"/>
                        <a:pt x="514507" y="140187"/>
                      </a:cubicBezTo>
                      <a:cubicBezTo>
                        <a:pt x="545252" y="142696"/>
                        <a:pt x="564703" y="159637"/>
                        <a:pt x="584153" y="179088"/>
                      </a:cubicBezTo>
                      <a:cubicBezTo>
                        <a:pt x="589173" y="184108"/>
                        <a:pt x="595447" y="197284"/>
                        <a:pt x="604859" y="185990"/>
                      </a:cubicBezTo>
                      <a:cubicBezTo>
                        <a:pt x="613016" y="176579"/>
                        <a:pt x="632467" y="172186"/>
                        <a:pt x="623055" y="152108"/>
                      </a:cubicBezTo>
                      <a:cubicBezTo>
                        <a:pt x="615526" y="135167"/>
                        <a:pt x="609251" y="117599"/>
                        <a:pt x="609251" y="98148"/>
                      </a:cubicBezTo>
                      <a:cubicBezTo>
                        <a:pt x="607369" y="32893"/>
                        <a:pt x="645016" y="-3499"/>
                        <a:pt x="710270" y="266"/>
                      </a:cubicBezTo>
                      <a:cubicBezTo>
                        <a:pt x="783054" y="4658"/>
                        <a:pt x="858348" y="80579"/>
                        <a:pt x="862113" y="153363"/>
                      </a:cubicBezTo>
                      <a:cubicBezTo>
                        <a:pt x="865877" y="224892"/>
                        <a:pt x="811917" y="268186"/>
                        <a:pt x="742270" y="250617"/>
                      </a:cubicBezTo>
                      <a:cubicBezTo>
                        <a:pt x="728466" y="246853"/>
                        <a:pt x="715290" y="241833"/>
                        <a:pt x="702741" y="235559"/>
                      </a:cubicBezTo>
                      <a:cubicBezTo>
                        <a:pt x="694584" y="231166"/>
                        <a:pt x="689564" y="230539"/>
                        <a:pt x="681408" y="236814"/>
                      </a:cubicBezTo>
                      <a:cubicBezTo>
                        <a:pt x="666349" y="249362"/>
                        <a:pt x="657565" y="260029"/>
                        <a:pt x="678271" y="275088"/>
                      </a:cubicBezTo>
                      <a:cubicBezTo>
                        <a:pt x="697721" y="289519"/>
                        <a:pt x="702741" y="308343"/>
                        <a:pt x="702113" y="332813"/>
                      </a:cubicBezTo>
                      <a:cubicBezTo>
                        <a:pt x="700858" y="421911"/>
                        <a:pt x="703368" y="511008"/>
                        <a:pt x="695839" y="600106"/>
                      </a:cubicBezTo>
                      <a:cubicBezTo>
                        <a:pt x="682035" y="623321"/>
                        <a:pt x="657565" y="635243"/>
                        <a:pt x="637486" y="651556"/>
                      </a:cubicBezTo>
                      <a:cubicBezTo>
                        <a:pt x="633722" y="654066"/>
                        <a:pt x="628702" y="652811"/>
                        <a:pt x="625565" y="649674"/>
                      </a:cubicBezTo>
                      <a:cubicBezTo>
                        <a:pt x="625565" y="572498"/>
                        <a:pt x="625565" y="494694"/>
                        <a:pt x="625565" y="417518"/>
                      </a:cubicBezTo>
                      <a:cubicBezTo>
                        <a:pt x="625565" y="408107"/>
                        <a:pt x="628075" y="398068"/>
                        <a:pt x="621800" y="386773"/>
                      </a:cubicBezTo>
                      <a:cubicBezTo>
                        <a:pt x="607996" y="396813"/>
                        <a:pt x="594820" y="407479"/>
                        <a:pt x="582898" y="418773"/>
                      </a:cubicBezTo>
                      <a:cubicBezTo>
                        <a:pt x="502585" y="490930"/>
                        <a:pt x="428547" y="569361"/>
                        <a:pt x="360155" y="653439"/>
                      </a:cubicBezTo>
                      <a:cubicBezTo>
                        <a:pt x="311841" y="713046"/>
                        <a:pt x="260391" y="770144"/>
                        <a:pt x="208312" y="825987"/>
                      </a:cubicBezTo>
                      <a:cubicBezTo>
                        <a:pt x="204548" y="829751"/>
                        <a:pt x="200783" y="834143"/>
                        <a:pt x="195763" y="836026"/>
                      </a:cubicBezTo>
                      <a:cubicBezTo>
                        <a:pt x="163136" y="831634"/>
                        <a:pt x="148077" y="808418"/>
                        <a:pt x="137411" y="780810"/>
                      </a:cubicBezTo>
                      <a:cubicBezTo>
                        <a:pt x="138038" y="776418"/>
                        <a:pt x="139293" y="772026"/>
                        <a:pt x="141803" y="768261"/>
                      </a:cubicBezTo>
                      <a:cubicBezTo>
                        <a:pt x="201410" y="687948"/>
                        <a:pt x="257881" y="604498"/>
                        <a:pt x="314351" y="526067"/>
                      </a:cubicBezTo>
                      <a:cubicBezTo>
                        <a:pt x="316861" y="524812"/>
                        <a:pt x="315606" y="526067"/>
                        <a:pt x="314351" y="527322"/>
                      </a:cubicBezTo>
                      <a:cubicBezTo>
                        <a:pt x="231528" y="585674"/>
                        <a:pt x="148077" y="642772"/>
                        <a:pt x="65254" y="701125"/>
                      </a:cubicBezTo>
                      <a:cubicBezTo>
                        <a:pt x="63999" y="702380"/>
                        <a:pt x="62117" y="701752"/>
                        <a:pt x="60235" y="702380"/>
                      </a:cubicBezTo>
                      <a:cubicBezTo>
                        <a:pt x="36392" y="687321"/>
                        <a:pt x="8784" y="675399"/>
                        <a:pt x="0" y="644027"/>
                      </a:cubicBezTo>
                      <a:cubicBezTo>
                        <a:pt x="24470" y="612655"/>
                        <a:pt x="57725" y="591321"/>
                        <a:pt x="87215" y="566223"/>
                      </a:cubicBezTo>
                      <a:cubicBezTo>
                        <a:pt x="154979" y="508498"/>
                        <a:pt x="225253" y="453910"/>
                        <a:pt x="295528" y="399322"/>
                      </a:cubicBezTo>
                      <a:cubicBezTo>
                        <a:pt x="355135" y="352264"/>
                        <a:pt x="400311" y="290147"/>
                        <a:pt x="454899" y="238068"/>
                      </a:cubicBezTo>
                      <a:cubicBezTo>
                        <a:pt x="458664" y="234304"/>
                        <a:pt x="463683" y="230539"/>
                        <a:pt x="459919" y="224265"/>
                      </a:cubicBezTo>
                      <a:cubicBezTo>
                        <a:pt x="456782" y="219245"/>
                        <a:pt x="450507" y="219245"/>
                        <a:pt x="445488" y="219245"/>
                      </a:cubicBezTo>
                      <a:cubicBezTo>
                        <a:pt x="406586" y="216108"/>
                        <a:pt x="367684" y="210461"/>
                        <a:pt x="328782" y="209206"/>
                      </a:cubicBezTo>
                      <a:cubicBezTo>
                        <a:pt x="284234" y="207951"/>
                        <a:pt x="240312" y="200422"/>
                        <a:pt x="195763" y="202304"/>
                      </a:cubicBezTo>
                      <a:cubicBezTo>
                        <a:pt x="185097" y="200422"/>
                        <a:pt x="172548" y="203559"/>
                        <a:pt x="166901" y="190382"/>
                      </a:cubicBezTo>
                      <a:close/>
                    </a:path>
                  </a:pathLst>
                </a:custGeom>
                <a:solidFill>
                  <a:schemeClr val="accent4"/>
                </a:solidFill>
                <a:ln w="6274"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1CD66656-4CDA-47AB-94EF-56763691B79D}"/>
                    </a:ext>
                  </a:extLst>
                </p:cNvPr>
                <p:cNvSpPr/>
                <p:nvPr/>
              </p:nvSpPr>
              <p:spPr>
                <a:xfrm>
                  <a:off x="6740815" y="175711"/>
                  <a:ext cx="652545" cy="985092"/>
                </a:xfrm>
                <a:custGeom>
                  <a:avLst/>
                  <a:gdLst>
                    <a:gd name="connsiteX0" fmla="*/ 654629 w 652545"/>
                    <a:gd name="connsiteY0" fmla="*/ 554011 h 985092"/>
                    <a:gd name="connsiteX1" fmla="*/ 616982 w 652545"/>
                    <a:gd name="connsiteY1" fmla="*/ 631814 h 985092"/>
                    <a:gd name="connsiteX2" fmla="*/ 604433 w 652545"/>
                    <a:gd name="connsiteY2" fmla="*/ 620520 h 985092"/>
                    <a:gd name="connsiteX3" fmla="*/ 495257 w 652545"/>
                    <a:gd name="connsiteY3" fmla="*/ 390874 h 985092"/>
                    <a:gd name="connsiteX4" fmla="*/ 495885 w 652545"/>
                    <a:gd name="connsiteY4" fmla="*/ 382718 h 985092"/>
                    <a:gd name="connsiteX5" fmla="*/ 456983 w 652545"/>
                    <a:gd name="connsiteY5" fmla="*/ 481854 h 985092"/>
                    <a:gd name="connsiteX6" fmla="*/ 371650 w 652545"/>
                    <a:gd name="connsiteY6" fmla="*/ 757304 h 985092"/>
                    <a:gd name="connsiteX7" fmla="*/ 315180 w 652545"/>
                    <a:gd name="connsiteY7" fmla="*/ 960597 h 985092"/>
                    <a:gd name="connsiteX8" fmla="*/ 305768 w 652545"/>
                    <a:gd name="connsiteY8" fmla="*/ 982557 h 985092"/>
                    <a:gd name="connsiteX9" fmla="*/ 229220 w 652545"/>
                    <a:gd name="connsiteY9" fmla="*/ 960597 h 985092"/>
                    <a:gd name="connsiteX10" fmla="*/ 229220 w 652545"/>
                    <a:gd name="connsiteY10" fmla="*/ 931734 h 985092"/>
                    <a:gd name="connsiteX11" fmla="*/ 274396 w 652545"/>
                    <a:gd name="connsiteY11" fmla="*/ 671343 h 985092"/>
                    <a:gd name="connsiteX12" fmla="*/ 280670 w 652545"/>
                    <a:gd name="connsiteY12" fmla="*/ 650010 h 985092"/>
                    <a:gd name="connsiteX13" fmla="*/ 146396 w 652545"/>
                    <a:gd name="connsiteY13" fmla="*/ 890950 h 985092"/>
                    <a:gd name="connsiteX14" fmla="*/ 121299 w 652545"/>
                    <a:gd name="connsiteY14" fmla="*/ 924205 h 985092"/>
                    <a:gd name="connsiteX15" fmla="*/ 47888 w 652545"/>
                    <a:gd name="connsiteY15" fmla="*/ 896597 h 985092"/>
                    <a:gd name="connsiteX16" fmla="*/ 54789 w 652545"/>
                    <a:gd name="connsiteY16" fmla="*/ 866480 h 985092"/>
                    <a:gd name="connsiteX17" fmla="*/ 211651 w 652545"/>
                    <a:gd name="connsiteY17" fmla="*/ 529540 h 985092"/>
                    <a:gd name="connsiteX18" fmla="*/ 283808 w 652545"/>
                    <a:gd name="connsiteY18" fmla="*/ 316208 h 985092"/>
                    <a:gd name="connsiteX19" fmla="*/ 227965 w 652545"/>
                    <a:gd name="connsiteY19" fmla="*/ 332522 h 985092"/>
                    <a:gd name="connsiteX20" fmla="*/ 24672 w 652545"/>
                    <a:gd name="connsiteY20" fmla="*/ 414717 h 985092"/>
                    <a:gd name="connsiteX21" fmla="*/ 201 w 652545"/>
                    <a:gd name="connsiteY21" fmla="*/ 416600 h 985092"/>
                    <a:gd name="connsiteX22" fmla="*/ 19652 w 652545"/>
                    <a:gd name="connsiteY22" fmla="*/ 333777 h 985092"/>
                    <a:gd name="connsiteX23" fmla="*/ 283180 w 652545"/>
                    <a:gd name="connsiteY23" fmla="*/ 223973 h 985092"/>
                    <a:gd name="connsiteX24" fmla="*/ 369140 w 652545"/>
                    <a:gd name="connsiteY24" fmla="*/ 223973 h 985092"/>
                    <a:gd name="connsiteX25" fmla="*/ 392984 w 652545"/>
                    <a:gd name="connsiteY25" fmla="*/ 222718 h 985092"/>
                    <a:gd name="connsiteX26" fmla="*/ 392356 w 652545"/>
                    <a:gd name="connsiteY26" fmla="*/ 180679 h 985092"/>
                    <a:gd name="connsiteX27" fmla="*/ 371650 w 652545"/>
                    <a:gd name="connsiteY27" fmla="*/ 159974 h 985092"/>
                    <a:gd name="connsiteX28" fmla="*/ 430630 w 652545"/>
                    <a:gd name="connsiteY28" fmla="*/ 2484 h 985092"/>
                    <a:gd name="connsiteX29" fmla="*/ 581845 w 652545"/>
                    <a:gd name="connsiteY29" fmla="*/ 47033 h 985092"/>
                    <a:gd name="connsiteX30" fmla="*/ 620119 w 652545"/>
                    <a:gd name="connsiteY30" fmla="*/ 161229 h 985092"/>
                    <a:gd name="connsiteX31" fmla="*/ 512199 w 652545"/>
                    <a:gd name="connsiteY31" fmla="*/ 225228 h 985092"/>
                    <a:gd name="connsiteX32" fmla="*/ 485218 w 652545"/>
                    <a:gd name="connsiteY32" fmla="*/ 228993 h 985092"/>
                    <a:gd name="connsiteX33" fmla="*/ 496512 w 652545"/>
                    <a:gd name="connsiteY33" fmla="*/ 269150 h 985092"/>
                    <a:gd name="connsiteX34" fmla="*/ 544826 w 652545"/>
                    <a:gd name="connsiteY34" fmla="*/ 313698 h 985092"/>
                    <a:gd name="connsiteX35" fmla="*/ 654629 w 652545"/>
                    <a:gd name="connsiteY35" fmla="*/ 554011 h 985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52545" h="985092">
                      <a:moveTo>
                        <a:pt x="654629" y="554011"/>
                      </a:moveTo>
                      <a:cubicBezTo>
                        <a:pt x="642080" y="579736"/>
                        <a:pt x="629531" y="606089"/>
                        <a:pt x="616982" y="631814"/>
                      </a:cubicBezTo>
                      <a:cubicBezTo>
                        <a:pt x="608825" y="633069"/>
                        <a:pt x="606943" y="625540"/>
                        <a:pt x="604433" y="620520"/>
                      </a:cubicBezTo>
                      <a:cubicBezTo>
                        <a:pt x="568669" y="543344"/>
                        <a:pt x="534159" y="466795"/>
                        <a:pt x="495257" y="390874"/>
                      </a:cubicBezTo>
                      <a:cubicBezTo>
                        <a:pt x="494630" y="388992"/>
                        <a:pt x="494630" y="387110"/>
                        <a:pt x="495885" y="382718"/>
                      </a:cubicBezTo>
                      <a:cubicBezTo>
                        <a:pt x="483963" y="418482"/>
                        <a:pt x="471415" y="450482"/>
                        <a:pt x="456983" y="481854"/>
                      </a:cubicBezTo>
                      <a:cubicBezTo>
                        <a:pt x="416827" y="570324"/>
                        <a:pt x="395493" y="664441"/>
                        <a:pt x="371650" y="757304"/>
                      </a:cubicBezTo>
                      <a:cubicBezTo>
                        <a:pt x="354082" y="825695"/>
                        <a:pt x="334003" y="892832"/>
                        <a:pt x="315180" y="960597"/>
                      </a:cubicBezTo>
                      <a:cubicBezTo>
                        <a:pt x="313298" y="968126"/>
                        <a:pt x="310788" y="976283"/>
                        <a:pt x="305768" y="982557"/>
                      </a:cubicBezTo>
                      <a:cubicBezTo>
                        <a:pt x="285063" y="992596"/>
                        <a:pt x="251180" y="982557"/>
                        <a:pt x="229220" y="960597"/>
                      </a:cubicBezTo>
                      <a:cubicBezTo>
                        <a:pt x="225455" y="951185"/>
                        <a:pt x="226710" y="941146"/>
                        <a:pt x="229220" y="931734"/>
                      </a:cubicBezTo>
                      <a:cubicBezTo>
                        <a:pt x="246788" y="845146"/>
                        <a:pt x="259965" y="758559"/>
                        <a:pt x="274396" y="671343"/>
                      </a:cubicBezTo>
                      <a:cubicBezTo>
                        <a:pt x="275651" y="663187"/>
                        <a:pt x="275651" y="654402"/>
                        <a:pt x="280670" y="650010"/>
                      </a:cubicBezTo>
                      <a:cubicBezTo>
                        <a:pt x="238631" y="730323"/>
                        <a:pt x="188435" y="808127"/>
                        <a:pt x="146396" y="890950"/>
                      </a:cubicBezTo>
                      <a:cubicBezTo>
                        <a:pt x="140122" y="903499"/>
                        <a:pt x="135102" y="917303"/>
                        <a:pt x="121299" y="924205"/>
                      </a:cubicBezTo>
                      <a:cubicBezTo>
                        <a:pt x="93691" y="922950"/>
                        <a:pt x="67966" y="917930"/>
                        <a:pt x="47888" y="896597"/>
                      </a:cubicBezTo>
                      <a:cubicBezTo>
                        <a:pt x="44750" y="885303"/>
                        <a:pt x="51025" y="875891"/>
                        <a:pt x="54789" y="866480"/>
                      </a:cubicBezTo>
                      <a:cubicBezTo>
                        <a:pt x="104358" y="752912"/>
                        <a:pt x="158318" y="641226"/>
                        <a:pt x="211651" y="529540"/>
                      </a:cubicBezTo>
                      <a:cubicBezTo>
                        <a:pt x="243651" y="463031"/>
                        <a:pt x="257455" y="389619"/>
                        <a:pt x="283808" y="316208"/>
                      </a:cubicBezTo>
                      <a:cubicBezTo>
                        <a:pt x="260592" y="318718"/>
                        <a:pt x="244278" y="326247"/>
                        <a:pt x="227965" y="332522"/>
                      </a:cubicBezTo>
                      <a:cubicBezTo>
                        <a:pt x="160200" y="358875"/>
                        <a:pt x="91181" y="384600"/>
                        <a:pt x="24672" y="414717"/>
                      </a:cubicBezTo>
                      <a:cubicBezTo>
                        <a:pt x="17142" y="418482"/>
                        <a:pt x="8986" y="424756"/>
                        <a:pt x="201" y="416600"/>
                      </a:cubicBezTo>
                      <a:cubicBezTo>
                        <a:pt x="-1054" y="387110"/>
                        <a:pt x="3339" y="358875"/>
                        <a:pt x="19652" y="333777"/>
                      </a:cubicBezTo>
                      <a:cubicBezTo>
                        <a:pt x="106240" y="293620"/>
                        <a:pt x="193455" y="257228"/>
                        <a:pt x="283180" y="223973"/>
                      </a:cubicBezTo>
                      <a:cubicBezTo>
                        <a:pt x="313298" y="212679"/>
                        <a:pt x="340278" y="209542"/>
                        <a:pt x="369140" y="223973"/>
                      </a:cubicBezTo>
                      <a:cubicBezTo>
                        <a:pt x="375415" y="227111"/>
                        <a:pt x="387964" y="239032"/>
                        <a:pt x="392984" y="222718"/>
                      </a:cubicBezTo>
                      <a:cubicBezTo>
                        <a:pt x="396748" y="209542"/>
                        <a:pt x="412434" y="194483"/>
                        <a:pt x="392356" y="180679"/>
                      </a:cubicBezTo>
                      <a:cubicBezTo>
                        <a:pt x="384199" y="175032"/>
                        <a:pt x="377925" y="167503"/>
                        <a:pt x="371650" y="159974"/>
                      </a:cubicBezTo>
                      <a:cubicBezTo>
                        <a:pt x="318317" y="93464"/>
                        <a:pt x="347180" y="15661"/>
                        <a:pt x="430630" y="2484"/>
                      </a:cubicBezTo>
                      <a:cubicBezTo>
                        <a:pt x="487101" y="-6300"/>
                        <a:pt x="538551" y="8131"/>
                        <a:pt x="581845" y="47033"/>
                      </a:cubicBezTo>
                      <a:cubicBezTo>
                        <a:pt x="615727" y="77778"/>
                        <a:pt x="635805" y="114797"/>
                        <a:pt x="620119" y="161229"/>
                      </a:cubicBezTo>
                      <a:cubicBezTo>
                        <a:pt x="607570" y="200130"/>
                        <a:pt x="563022" y="224601"/>
                        <a:pt x="512199" y="225228"/>
                      </a:cubicBezTo>
                      <a:cubicBezTo>
                        <a:pt x="503414" y="225228"/>
                        <a:pt x="492747" y="218954"/>
                        <a:pt x="485218" y="228993"/>
                      </a:cubicBezTo>
                      <a:cubicBezTo>
                        <a:pt x="470787" y="247816"/>
                        <a:pt x="473924" y="262248"/>
                        <a:pt x="496512" y="269150"/>
                      </a:cubicBezTo>
                      <a:cubicBezTo>
                        <a:pt x="520355" y="276679"/>
                        <a:pt x="533532" y="291738"/>
                        <a:pt x="544826" y="313698"/>
                      </a:cubicBezTo>
                      <a:cubicBezTo>
                        <a:pt x="585610" y="392129"/>
                        <a:pt x="616982" y="474325"/>
                        <a:pt x="654629" y="554011"/>
                      </a:cubicBezTo>
                      <a:close/>
                    </a:path>
                  </a:pathLst>
                </a:custGeom>
                <a:solidFill>
                  <a:schemeClr val="accent2"/>
                </a:solidFill>
                <a:ln w="6274"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B4692731-028B-4BEC-815B-1378D3449EE9}"/>
                    </a:ext>
                  </a:extLst>
                </p:cNvPr>
                <p:cNvSpPr/>
                <p:nvPr/>
              </p:nvSpPr>
              <p:spPr>
                <a:xfrm>
                  <a:off x="6094745" y="5229"/>
                  <a:ext cx="665094" cy="1010190"/>
                </a:xfrm>
                <a:custGeom>
                  <a:avLst/>
                  <a:gdLst>
                    <a:gd name="connsiteX0" fmla="*/ 665094 w 665094"/>
                    <a:gd name="connsiteY0" fmla="*/ 504258 h 1010190"/>
                    <a:gd name="connsiteX1" fmla="*/ 648153 w 665094"/>
                    <a:gd name="connsiteY1" fmla="*/ 587709 h 1010190"/>
                    <a:gd name="connsiteX2" fmla="*/ 624938 w 665094"/>
                    <a:gd name="connsiteY2" fmla="*/ 570140 h 1010190"/>
                    <a:gd name="connsiteX3" fmla="*/ 489409 w 665094"/>
                    <a:gd name="connsiteY3" fmla="*/ 398220 h 1010190"/>
                    <a:gd name="connsiteX4" fmla="*/ 474978 w 665094"/>
                    <a:gd name="connsiteY4" fmla="*/ 387553 h 1010190"/>
                    <a:gd name="connsiteX5" fmla="*/ 452390 w 665094"/>
                    <a:gd name="connsiteY5" fmla="*/ 520572 h 1010190"/>
                    <a:gd name="connsiteX6" fmla="*/ 436704 w 665094"/>
                    <a:gd name="connsiteY6" fmla="*/ 778453 h 1010190"/>
                    <a:gd name="connsiteX7" fmla="*/ 425409 w 665094"/>
                    <a:gd name="connsiteY7" fmla="*/ 983628 h 1010190"/>
                    <a:gd name="connsiteX8" fmla="*/ 418508 w 665094"/>
                    <a:gd name="connsiteY8" fmla="*/ 1008726 h 1010190"/>
                    <a:gd name="connsiteX9" fmla="*/ 341959 w 665094"/>
                    <a:gd name="connsiteY9" fmla="*/ 998059 h 1010190"/>
                    <a:gd name="connsiteX10" fmla="*/ 335684 w 665094"/>
                    <a:gd name="connsiteY10" fmla="*/ 975471 h 1010190"/>
                    <a:gd name="connsiteX11" fmla="*/ 320626 w 665094"/>
                    <a:gd name="connsiteY11" fmla="*/ 706296 h 1010190"/>
                    <a:gd name="connsiteX12" fmla="*/ 323135 w 665094"/>
                    <a:gd name="connsiteY12" fmla="*/ 681198 h 1010190"/>
                    <a:gd name="connsiteX13" fmla="*/ 321253 w 665094"/>
                    <a:gd name="connsiteY13" fmla="*/ 676179 h 1010190"/>
                    <a:gd name="connsiteX14" fmla="*/ 321880 w 665094"/>
                    <a:gd name="connsiteY14" fmla="*/ 677434 h 1010190"/>
                    <a:gd name="connsiteX15" fmla="*/ 306822 w 665094"/>
                    <a:gd name="connsiteY15" fmla="*/ 747080 h 1010190"/>
                    <a:gd name="connsiteX16" fmla="*/ 245332 w 665094"/>
                    <a:gd name="connsiteY16" fmla="*/ 954138 h 1010190"/>
                    <a:gd name="connsiteX17" fmla="*/ 231528 w 665094"/>
                    <a:gd name="connsiteY17" fmla="*/ 982373 h 1010190"/>
                    <a:gd name="connsiteX18" fmla="*/ 158117 w 665094"/>
                    <a:gd name="connsiteY18" fmla="*/ 977981 h 1010190"/>
                    <a:gd name="connsiteX19" fmla="*/ 153097 w 665094"/>
                    <a:gd name="connsiteY19" fmla="*/ 937824 h 1010190"/>
                    <a:gd name="connsiteX20" fmla="*/ 226509 w 665094"/>
                    <a:gd name="connsiteY20" fmla="*/ 598375 h 1010190"/>
                    <a:gd name="connsiteX21" fmla="*/ 244077 w 665094"/>
                    <a:gd name="connsiteY21" fmla="*/ 439631 h 1010190"/>
                    <a:gd name="connsiteX22" fmla="*/ 248469 w 665094"/>
                    <a:gd name="connsiteY22" fmla="*/ 353671 h 1010190"/>
                    <a:gd name="connsiteX23" fmla="*/ 124862 w 665094"/>
                    <a:gd name="connsiteY23" fmla="*/ 434611 h 1010190"/>
                    <a:gd name="connsiteX24" fmla="*/ 26353 w 665094"/>
                    <a:gd name="connsiteY24" fmla="*/ 503631 h 1010190"/>
                    <a:gd name="connsiteX25" fmla="*/ 0 w 665094"/>
                    <a:gd name="connsiteY25" fmla="*/ 512415 h 1010190"/>
                    <a:gd name="connsiteX26" fmla="*/ 0 w 665094"/>
                    <a:gd name="connsiteY26" fmla="*/ 427710 h 1010190"/>
                    <a:gd name="connsiteX27" fmla="*/ 253489 w 665094"/>
                    <a:gd name="connsiteY27" fmla="*/ 248887 h 1010190"/>
                    <a:gd name="connsiteX28" fmla="*/ 299292 w 665094"/>
                    <a:gd name="connsiteY28" fmla="*/ 242613 h 1010190"/>
                    <a:gd name="connsiteX29" fmla="*/ 336939 w 665094"/>
                    <a:gd name="connsiteY29" fmla="*/ 236338 h 1010190"/>
                    <a:gd name="connsiteX30" fmla="*/ 318743 w 665094"/>
                    <a:gd name="connsiteY30" fmla="*/ 189280 h 1010190"/>
                    <a:gd name="connsiteX31" fmla="*/ 263528 w 665094"/>
                    <a:gd name="connsiteY31" fmla="*/ 76966 h 1010190"/>
                    <a:gd name="connsiteX32" fmla="*/ 325018 w 665094"/>
                    <a:gd name="connsiteY32" fmla="*/ 13594 h 1010190"/>
                    <a:gd name="connsiteX33" fmla="*/ 527056 w 665094"/>
                    <a:gd name="connsiteY33" fmla="*/ 59398 h 1010190"/>
                    <a:gd name="connsiteX34" fmla="*/ 488782 w 665094"/>
                    <a:gd name="connsiteY34" fmla="*/ 198691 h 1010190"/>
                    <a:gd name="connsiteX35" fmla="*/ 448625 w 665094"/>
                    <a:gd name="connsiteY35" fmla="*/ 211868 h 1010190"/>
                    <a:gd name="connsiteX36" fmla="*/ 428547 w 665094"/>
                    <a:gd name="connsiteY36" fmla="*/ 231318 h 1010190"/>
                    <a:gd name="connsiteX37" fmla="*/ 449253 w 665094"/>
                    <a:gd name="connsiteY37" fmla="*/ 259554 h 1010190"/>
                    <a:gd name="connsiteX38" fmla="*/ 508232 w 665094"/>
                    <a:gd name="connsiteY38" fmla="*/ 293436 h 1010190"/>
                    <a:gd name="connsiteX39" fmla="*/ 665094 w 665094"/>
                    <a:gd name="connsiteY39" fmla="*/ 504258 h 1010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665094" h="1010190">
                      <a:moveTo>
                        <a:pt x="665094" y="504258"/>
                      </a:moveTo>
                      <a:cubicBezTo>
                        <a:pt x="659447" y="531866"/>
                        <a:pt x="653800" y="560101"/>
                        <a:pt x="648153" y="587709"/>
                      </a:cubicBezTo>
                      <a:cubicBezTo>
                        <a:pt x="634350" y="590218"/>
                        <a:pt x="630585" y="577669"/>
                        <a:pt x="624938" y="570140"/>
                      </a:cubicBezTo>
                      <a:cubicBezTo>
                        <a:pt x="581644" y="511160"/>
                        <a:pt x="535840" y="454062"/>
                        <a:pt x="489409" y="398220"/>
                      </a:cubicBezTo>
                      <a:cubicBezTo>
                        <a:pt x="486272" y="394455"/>
                        <a:pt x="483762" y="388808"/>
                        <a:pt x="474978" y="387553"/>
                      </a:cubicBezTo>
                      <a:cubicBezTo>
                        <a:pt x="464311" y="431474"/>
                        <a:pt x="461174" y="476023"/>
                        <a:pt x="452390" y="520572"/>
                      </a:cubicBezTo>
                      <a:cubicBezTo>
                        <a:pt x="436076" y="605905"/>
                        <a:pt x="441095" y="692492"/>
                        <a:pt x="436704" y="778453"/>
                      </a:cubicBezTo>
                      <a:cubicBezTo>
                        <a:pt x="432939" y="846844"/>
                        <a:pt x="431684" y="915236"/>
                        <a:pt x="425409" y="983628"/>
                      </a:cubicBezTo>
                      <a:cubicBezTo>
                        <a:pt x="424782" y="992412"/>
                        <a:pt x="424782" y="1001824"/>
                        <a:pt x="418508" y="1008726"/>
                      </a:cubicBezTo>
                      <a:cubicBezTo>
                        <a:pt x="392155" y="1013745"/>
                        <a:pt x="367057" y="1006844"/>
                        <a:pt x="341959" y="998059"/>
                      </a:cubicBezTo>
                      <a:cubicBezTo>
                        <a:pt x="336312" y="991785"/>
                        <a:pt x="335684" y="983628"/>
                        <a:pt x="335684" y="975471"/>
                      </a:cubicBezTo>
                      <a:cubicBezTo>
                        <a:pt x="335057" y="885746"/>
                        <a:pt x="326900" y="796021"/>
                        <a:pt x="320626" y="706296"/>
                      </a:cubicBezTo>
                      <a:cubicBezTo>
                        <a:pt x="319998" y="696884"/>
                        <a:pt x="322508" y="686845"/>
                        <a:pt x="323135" y="681198"/>
                      </a:cubicBezTo>
                      <a:cubicBezTo>
                        <a:pt x="323763" y="673669"/>
                        <a:pt x="317489" y="676179"/>
                        <a:pt x="321253" y="676179"/>
                      </a:cubicBezTo>
                      <a:cubicBezTo>
                        <a:pt x="321880" y="676179"/>
                        <a:pt x="321880" y="676806"/>
                        <a:pt x="321880" y="677434"/>
                      </a:cubicBezTo>
                      <a:cubicBezTo>
                        <a:pt x="323135" y="701904"/>
                        <a:pt x="313724" y="724492"/>
                        <a:pt x="306822" y="747080"/>
                      </a:cubicBezTo>
                      <a:cubicBezTo>
                        <a:pt x="285489" y="816099"/>
                        <a:pt x="263528" y="884491"/>
                        <a:pt x="245332" y="954138"/>
                      </a:cubicBezTo>
                      <a:cubicBezTo>
                        <a:pt x="242822" y="964177"/>
                        <a:pt x="240312" y="974844"/>
                        <a:pt x="231528" y="982373"/>
                      </a:cubicBezTo>
                      <a:cubicBezTo>
                        <a:pt x="206430" y="992412"/>
                        <a:pt x="182587" y="984883"/>
                        <a:pt x="158117" y="977981"/>
                      </a:cubicBezTo>
                      <a:cubicBezTo>
                        <a:pt x="144941" y="966059"/>
                        <a:pt x="150587" y="951628"/>
                        <a:pt x="153097" y="937824"/>
                      </a:cubicBezTo>
                      <a:cubicBezTo>
                        <a:pt x="173803" y="823629"/>
                        <a:pt x="200156" y="711316"/>
                        <a:pt x="226509" y="598375"/>
                      </a:cubicBezTo>
                      <a:cubicBezTo>
                        <a:pt x="239058" y="546297"/>
                        <a:pt x="240312" y="492337"/>
                        <a:pt x="244077" y="439631"/>
                      </a:cubicBezTo>
                      <a:cubicBezTo>
                        <a:pt x="245959" y="412651"/>
                        <a:pt x="254116" y="385671"/>
                        <a:pt x="248469" y="353671"/>
                      </a:cubicBezTo>
                      <a:cubicBezTo>
                        <a:pt x="204548" y="379396"/>
                        <a:pt x="165019" y="407004"/>
                        <a:pt x="124862" y="434611"/>
                      </a:cubicBezTo>
                      <a:cubicBezTo>
                        <a:pt x="92235" y="457200"/>
                        <a:pt x="58980" y="480415"/>
                        <a:pt x="26353" y="503631"/>
                      </a:cubicBezTo>
                      <a:cubicBezTo>
                        <a:pt x="18823" y="509278"/>
                        <a:pt x="11294" y="516807"/>
                        <a:pt x="0" y="512415"/>
                      </a:cubicBezTo>
                      <a:cubicBezTo>
                        <a:pt x="0" y="484180"/>
                        <a:pt x="0" y="455945"/>
                        <a:pt x="0" y="427710"/>
                      </a:cubicBezTo>
                      <a:cubicBezTo>
                        <a:pt x="82196" y="364965"/>
                        <a:pt x="165646" y="304730"/>
                        <a:pt x="253489" y="248887"/>
                      </a:cubicBezTo>
                      <a:cubicBezTo>
                        <a:pt x="269175" y="238848"/>
                        <a:pt x="282979" y="240730"/>
                        <a:pt x="299292" y="242613"/>
                      </a:cubicBezTo>
                      <a:cubicBezTo>
                        <a:pt x="311841" y="243867"/>
                        <a:pt x="330038" y="253907"/>
                        <a:pt x="336939" y="236338"/>
                      </a:cubicBezTo>
                      <a:cubicBezTo>
                        <a:pt x="343841" y="218142"/>
                        <a:pt x="343214" y="201828"/>
                        <a:pt x="318743" y="189280"/>
                      </a:cubicBezTo>
                      <a:cubicBezTo>
                        <a:pt x="271057" y="165437"/>
                        <a:pt x="250352" y="119633"/>
                        <a:pt x="263528" y="76966"/>
                      </a:cubicBezTo>
                      <a:cubicBezTo>
                        <a:pt x="272940" y="46221"/>
                        <a:pt x="296155" y="26771"/>
                        <a:pt x="325018" y="13594"/>
                      </a:cubicBezTo>
                      <a:cubicBezTo>
                        <a:pt x="391527" y="-16523"/>
                        <a:pt x="488154" y="5437"/>
                        <a:pt x="527056" y="59398"/>
                      </a:cubicBezTo>
                      <a:cubicBezTo>
                        <a:pt x="564703" y="111476"/>
                        <a:pt x="549644" y="167946"/>
                        <a:pt x="488782" y="198691"/>
                      </a:cubicBezTo>
                      <a:cubicBezTo>
                        <a:pt x="476233" y="204966"/>
                        <a:pt x="462429" y="209358"/>
                        <a:pt x="448625" y="211868"/>
                      </a:cubicBezTo>
                      <a:cubicBezTo>
                        <a:pt x="436076" y="214377"/>
                        <a:pt x="431056" y="218142"/>
                        <a:pt x="428547" y="231318"/>
                      </a:cubicBezTo>
                      <a:cubicBezTo>
                        <a:pt x="424155" y="251397"/>
                        <a:pt x="431056" y="260809"/>
                        <a:pt x="449253" y="259554"/>
                      </a:cubicBezTo>
                      <a:cubicBezTo>
                        <a:pt x="477488" y="257671"/>
                        <a:pt x="492546" y="273357"/>
                        <a:pt x="508232" y="293436"/>
                      </a:cubicBezTo>
                      <a:cubicBezTo>
                        <a:pt x="562193" y="363710"/>
                        <a:pt x="618036" y="430847"/>
                        <a:pt x="665094" y="504258"/>
                      </a:cubicBezTo>
                      <a:close/>
                    </a:path>
                  </a:pathLst>
                </a:custGeom>
                <a:solidFill>
                  <a:schemeClr val="accent1"/>
                </a:solidFill>
                <a:ln w="6274"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112A104C-CD9A-4CC2-B9C4-CA19C9DEB5B2}"/>
                    </a:ext>
                  </a:extLst>
                </p:cNvPr>
                <p:cNvSpPr/>
                <p:nvPr/>
              </p:nvSpPr>
              <p:spPr>
                <a:xfrm>
                  <a:off x="8103204" y="1542829"/>
                  <a:ext cx="947446" cy="709016"/>
                </a:xfrm>
                <a:custGeom>
                  <a:avLst/>
                  <a:gdLst>
                    <a:gd name="connsiteX0" fmla="*/ 264155 w 947445"/>
                    <a:gd name="connsiteY0" fmla="*/ 70338 h 709015"/>
                    <a:gd name="connsiteX1" fmla="*/ 331919 w 947445"/>
                    <a:gd name="connsiteY1" fmla="*/ 20142 h 709015"/>
                    <a:gd name="connsiteX2" fmla="*/ 631839 w 947445"/>
                    <a:gd name="connsiteY2" fmla="*/ 106102 h 709015"/>
                    <a:gd name="connsiteX3" fmla="*/ 671996 w 947445"/>
                    <a:gd name="connsiteY3" fmla="*/ 150024 h 709015"/>
                    <a:gd name="connsiteX4" fmla="*/ 693329 w 947445"/>
                    <a:gd name="connsiteY4" fmla="*/ 162573 h 709015"/>
                    <a:gd name="connsiteX5" fmla="*/ 718427 w 947445"/>
                    <a:gd name="connsiteY5" fmla="*/ 133083 h 709015"/>
                    <a:gd name="connsiteX6" fmla="*/ 717172 w 947445"/>
                    <a:gd name="connsiteY6" fmla="*/ 77867 h 709015"/>
                    <a:gd name="connsiteX7" fmla="*/ 835132 w 947445"/>
                    <a:gd name="connsiteY7" fmla="*/ 5083 h 709015"/>
                    <a:gd name="connsiteX8" fmla="*/ 949328 w 947445"/>
                    <a:gd name="connsiteY8" fmla="*/ 192063 h 709015"/>
                    <a:gd name="connsiteX9" fmla="*/ 817564 w 947445"/>
                    <a:gd name="connsiteY9" fmla="*/ 259827 h 709015"/>
                    <a:gd name="connsiteX10" fmla="*/ 781799 w 947445"/>
                    <a:gd name="connsiteY10" fmla="*/ 236611 h 709015"/>
                    <a:gd name="connsiteX11" fmla="*/ 742898 w 947445"/>
                    <a:gd name="connsiteY11" fmla="*/ 236611 h 709015"/>
                    <a:gd name="connsiteX12" fmla="*/ 745407 w 947445"/>
                    <a:gd name="connsiteY12" fmla="*/ 267356 h 709015"/>
                    <a:gd name="connsiteX13" fmla="*/ 754191 w 947445"/>
                    <a:gd name="connsiteY13" fmla="*/ 330101 h 709015"/>
                    <a:gd name="connsiteX14" fmla="*/ 690192 w 947445"/>
                    <a:gd name="connsiteY14" fmla="*/ 586100 h 709015"/>
                    <a:gd name="connsiteX15" fmla="*/ 612389 w 947445"/>
                    <a:gd name="connsiteY15" fmla="*/ 622492 h 709015"/>
                    <a:gd name="connsiteX16" fmla="*/ 613644 w 947445"/>
                    <a:gd name="connsiteY16" fmla="*/ 594884 h 709015"/>
                    <a:gd name="connsiteX17" fmla="*/ 660074 w 947445"/>
                    <a:gd name="connsiteY17" fmla="*/ 391591 h 709015"/>
                    <a:gd name="connsiteX18" fmla="*/ 663839 w 947445"/>
                    <a:gd name="connsiteY18" fmla="*/ 365866 h 709015"/>
                    <a:gd name="connsiteX19" fmla="*/ 646898 w 947445"/>
                    <a:gd name="connsiteY19" fmla="*/ 369630 h 709015"/>
                    <a:gd name="connsiteX20" fmla="*/ 347606 w 947445"/>
                    <a:gd name="connsiteY20" fmla="*/ 564766 h 709015"/>
                    <a:gd name="connsiteX21" fmla="*/ 161881 w 947445"/>
                    <a:gd name="connsiteY21" fmla="*/ 700295 h 709015"/>
                    <a:gd name="connsiteX22" fmla="*/ 145567 w 947445"/>
                    <a:gd name="connsiteY22" fmla="*/ 709079 h 709015"/>
                    <a:gd name="connsiteX23" fmla="*/ 101019 w 947445"/>
                    <a:gd name="connsiteY23" fmla="*/ 637550 h 709015"/>
                    <a:gd name="connsiteX24" fmla="*/ 207058 w 947445"/>
                    <a:gd name="connsiteY24" fmla="*/ 543433 h 709015"/>
                    <a:gd name="connsiteX25" fmla="*/ 321253 w 947445"/>
                    <a:gd name="connsiteY25" fmla="*/ 438649 h 709015"/>
                    <a:gd name="connsiteX26" fmla="*/ 340076 w 947445"/>
                    <a:gd name="connsiteY26" fmla="*/ 424846 h 709015"/>
                    <a:gd name="connsiteX27" fmla="*/ 237175 w 947445"/>
                    <a:gd name="connsiteY27" fmla="*/ 468767 h 709015"/>
                    <a:gd name="connsiteX28" fmla="*/ 84078 w 947445"/>
                    <a:gd name="connsiteY28" fmla="*/ 532139 h 709015"/>
                    <a:gd name="connsiteX29" fmla="*/ 43294 w 947445"/>
                    <a:gd name="connsiteY29" fmla="*/ 543433 h 709015"/>
                    <a:gd name="connsiteX30" fmla="*/ 0 w 947445"/>
                    <a:gd name="connsiteY30" fmla="*/ 475041 h 709015"/>
                    <a:gd name="connsiteX31" fmla="*/ 59608 w 947445"/>
                    <a:gd name="connsiteY31" fmla="*/ 439904 h 709015"/>
                    <a:gd name="connsiteX32" fmla="*/ 321253 w 947445"/>
                    <a:gd name="connsiteY32" fmla="*/ 311278 h 709015"/>
                    <a:gd name="connsiteX33" fmla="*/ 540859 w 947445"/>
                    <a:gd name="connsiteY33" fmla="*/ 173867 h 709015"/>
                    <a:gd name="connsiteX34" fmla="*/ 544624 w 947445"/>
                    <a:gd name="connsiteY34" fmla="*/ 166965 h 709015"/>
                    <a:gd name="connsiteX35" fmla="*/ 521409 w 947445"/>
                    <a:gd name="connsiteY35" fmla="*/ 156298 h 709015"/>
                    <a:gd name="connsiteX36" fmla="*/ 289253 w 947445"/>
                    <a:gd name="connsiteY36" fmla="*/ 84769 h 709015"/>
                    <a:gd name="connsiteX37" fmla="*/ 264155 w 947445"/>
                    <a:gd name="connsiteY37" fmla="*/ 70338 h 709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947445" h="709015">
                      <a:moveTo>
                        <a:pt x="264155" y="70338"/>
                      </a:moveTo>
                      <a:cubicBezTo>
                        <a:pt x="286743" y="53397"/>
                        <a:pt x="309332" y="37083"/>
                        <a:pt x="331919" y="20142"/>
                      </a:cubicBezTo>
                      <a:cubicBezTo>
                        <a:pt x="433566" y="42103"/>
                        <a:pt x="533330" y="72848"/>
                        <a:pt x="631839" y="106102"/>
                      </a:cubicBezTo>
                      <a:cubicBezTo>
                        <a:pt x="655055" y="113632"/>
                        <a:pt x="658820" y="135592"/>
                        <a:pt x="671996" y="150024"/>
                      </a:cubicBezTo>
                      <a:cubicBezTo>
                        <a:pt x="677643" y="156298"/>
                        <a:pt x="678898" y="171357"/>
                        <a:pt x="693329" y="162573"/>
                      </a:cubicBezTo>
                      <a:cubicBezTo>
                        <a:pt x="704623" y="155671"/>
                        <a:pt x="721565" y="153161"/>
                        <a:pt x="718427" y="133083"/>
                      </a:cubicBezTo>
                      <a:cubicBezTo>
                        <a:pt x="715290" y="114887"/>
                        <a:pt x="713407" y="96691"/>
                        <a:pt x="717172" y="77867"/>
                      </a:cubicBezTo>
                      <a:cubicBezTo>
                        <a:pt x="729721" y="16377"/>
                        <a:pt x="774898" y="-12485"/>
                        <a:pt x="835132" y="5083"/>
                      </a:cubicBezTo>
                      <a:cubicBezTo>
                        <a:pt x="907289" y="25789"/>
                        <a:pt x="964386" y="119279"/>
                        <a:pt x="949328" y="192063"/>
                      </a:cubicBezTo>
                      <a:cubicBezTo>
                        <a:pt x="936151" y="257945"/>
                        <a:pt x="878426" y="287435"/>
                        <a:pt x="817564" y="259827"/>
                      </a:cubicBezTo>
                      <a:cubicBezTo>
                        <a:pt x="805015" y="254180"/>
                        <a:pt x="791211" y="247278"/>
                        <a:pt x="781799" y="236611"/>
                      </a:cubicBezTo>
                      <a:cubicBezTo>
                        <a:pt x="767368" y="220298"/>
                        <a:pt x="756074" y="227827"/>
                        <a:pt x="742898" y="236611"/>
                      </a:cubicBezTo>
                      <a:cubicBezTo>
                        <a:pt x="724702" y="248533"/>
                        <a:pt x="739133" y="259827"/>
                        <a:pt x="745407" y="267356"/>
                      </a:cubicBezTo>
                      <a:cubicBezTo>
                        <a:pt x="761094" y="287435"/>
                        <a:pt x="759211" y="307513"/>
                        <a:pt x="754191" y="330101"/>
                      </a:cubicBezTo>
                      <a:cubicBezTo>
                        <a:pt x="736623" y="416061"/>
                        <a:pt x="712153" y="500767"/>
                        <a:pt x="690192" y="586100"/>
                      </a:cubicBezTo>
                      <a:cubicBezTo>
                        <a:pt x="664467" y="598021"/>
                        <a:pt x="638741" y="610570"/>
                        <a:pt x="612389" y="622492"/>
                      </a:cubicBezTo>
                      <a:cubicBezTo>
                        <a:pt x="604232" y="613080"/>
                        <a:pt x="611134" y="603668"/>
                        <a:pt x="613644" y="594884"/>
                      </a:cubicBezTo>
                      <a:cubicBezTo>
                        <a:pt x="631212" y="527747"/>
                        <a:pt x="645643" y="459355"/>
                        <a:pt x="660074" y="391591"/>
                      </a:cubicBezTo>
                      <a:cubicBezTo>
                        <a:pt x="661957" y="382807"/>
                        <a:pt x="664467" y="374650"/>
                        <a:pt x="663839" y="365866"/>
                      </a:cubicBezTo>
                      <a:cubicBezTo>
                        <a:pt x="656310" y="360219"/>
                        <a:pt x="651918" y="367120"/>
                        <a:pt x="646898" y="369630"/>
                      </a:cubicBezTo>
                      <a:cubicBezTo>
                        <a:pt x="541487" y="425473"/>
                        <a:pt x="441095" y="490100"/>
                        <a:pt x="347606" y="564766"/>
                      </a:cubicBezTo>
                      <a:cubicBezTo>
                        <a:pt x="287998" y="612452"/>
                        <a:pt x="223998" y="655119"/>
                        <a:pt x="161881" y="700295"/>
                      </a:cubicBezTo>
                      <a:cubicBezTo>
                        <a:pt x="156862" y="704060"/>
                        <a:pt x="151842" y="707825"/>
                        <a:pt x="145567" y="709079"/>
                      </a:cubicBezTo>
                      <a:cubicBezTo>
                        <a:pt x="117332" y="693393"/>
                        <a:pt x="111058" y="664531"/>
                        <a:pt x="101019" y="637550"/>
                      </a:cubicBezTo>
                      <a:cubicBezTo>
                        <a:pt x="133646" y="603041"/>
                        <a:pt x="172548" y="576061"/>
                        <a:pt x="207058" y="543433"/>
                      </a:cubicBezTo>
                      <a:cubicBezTo>
                        <a:pt x="244704" y="508296"/>
                        <a:pt x="284234" y="475041"/>
                        <a:pt x="321253" y="438649"/>
                      </a:cubicBezTo>
                      <a:cubicBezTo>
                        <a:pt x="326900" y="433002"/>
                        <a:pt x="334429" y="429238"/>
                        <a:pt x="340076" y="424846"/>
                      </a:cubicBezTo>
                      <a:cubicBezTo>
                        <a:pt x="308077" y="443669"/>
                        <a:pt x="271685" y="454336"/>
                        <a:pt x="237175" y="468767"/>
                      </a:cubicBezTo>
                      <a:cubicBezTo>
                        <a:pt x="186352" y="490100"/>
                        <a:pt x="134274" y="508924"/>
                        <a:pt x="84078" y="532139"/>
                      </a:cubicBezTo>
                      <a:cubicBezTo>
                        <a:pt x="71529" y="537786"/>
                        <a:pt x="58980" y="546570"/>
                        <a:pt x="43294" y="543433"/>
                      </a:cubicBezTo>
                      <a:cubicBezTo>
                        <a:pt x="23843" y="523982"/>
                        <a:pt x="2510" y="505159"/>
                        <a:pt x="0" y="475041"/>
                      </a:cubicBezTo>
                      <a:cubicBezTo>
                        <a:pt x="18196" y="460610"/>
                        <a:pt x="38901" y="449944"/>
                        <a:pt x="59608" y="439904"/>
                      </a:cubicBezTo>
                      <a:cubicBezTo>
                        <a:pt x="146822" y="397238"/>
                        <a:pt x="232156" y="351434"/>
                        <a:pt x="321253" y="311278"/>
                      </a:cubicBezTo>
                      <a:cubicBezTo>
                        <a:pt x="400939" y="275513"/>
                        <a:pt x="468076" y="220925"/>
                        <a:pt x="540859" y="173867"/>
                      </a:cubicBezTo>
                      <a:cubicBezTo>
                        <a:pt x="543369" y="172612"/>
                        <a:pt x="544624" y="170102"/>
                        <a:pt x="544624" y="166965"/>
                      </a:cubicBezTo>
                      <a:cubicBezTo>
                        <a:pt x="538977" y="159435"/>
                        <a:pt x="529565" y="159435"/>
                        <a:pt x="521409" y="156298"/>
                      </a:cubicBezTo>
                      <a:cubicBezTo>
                        <a:pt x="444860" y="129945"/>
                        <a:pt x="367057" y="106730"/>
                        <a:pt x="289253" y="84769"/>
                      </a:cubicBezTo>
                      <a:cubicBezTo>
                        <a:pt x="279214" y="82259"/>
                        <a:pt x="266037" y="84142"/>
                        <a:pt x="264155" y="70338"/>
                      </a:cubicBezTo>
                      <a:close/>
                    </a:path>
                  </a:pathLst>
                </a:custGeom>
                <a:solidFill>
                  <a:schemeClr val="accent1"/>
                </a:solidFill>
                <a:ln w="6274" cap="flat">
                  <a:noFill/>
                  <a:prstDash val="solid"/>
                  <a:miter/>
                </a:ln>
              </p:spPr>
              <p:txBody>
                <a:bodyPr rtlCol="0" anchor="ctr"/>
                <a:lstStyle/>
                <a:p>
                  <a:endParaRPr lang="en-US"/>
                </a:p>
              </p:txBody>
            </p:sp>
          </p:grpSp>
        </p:grpSp>
        <p:sp>
          <p:nvSpPr>
            <p:cNvPr id="53" name="Chord 14">
              <a:extLst>
                <a:ext uri="{FF2B5EF4-FFF2-40B4-BE49-F238E27FC236}">
                  <a16:creationId xmlns:a16="http://schemas.microsoft.com/office/drawing/2014/main" id="{2071F175-3720-467D-A832-E160863E5E9D}"/>
                </a:ext>
              </a:extLst>
            </p:cNvPr>
            <p:cNvSpPr/>
            <p:nvPr/>
          </p:nvSpPr>
          <p:spPr>
            <a:xfrm>
              <a:off x="8827379" y="3414985"/>
              <a:ext cx="1032328" cy="1302714"/>
            </a:xfrm>
            <a:custGeom>
              <a:avLst/>
              <a:gdLst/>
              <a:ahLst/>
              <a:cxnLst/>
              <a:rect l="l" t="t" r="r" b="b"/>
              <a:pathLst>
                <a:path w="2120980" h="2676504">
                  <a:moveTo>
                    <a:pt x="824057" y="2198115"/>
                  </a:moveTo>
                  <a:lnTo>
                    <a:pt x="824057" y="2229022"/>
                  </a:lnTo>
                  <a:lnTo>
                    <a:pt x="751177" y="2229022"/>
                  </a:lnTo>
                  <a:lnTo>
                    <a:pt x="751177" y="2510330"/>
                  </a:lnTo>
                  <a:lnTo>
                    <a:pt x="824057" y="2510330"/>
                  </a:lnTo>
                  <a:lnTo>
                    <a:pt x="824057" y="2541237"/>
                  </a:lnTo>
                  <a:lnTo>
                    <a:pt x="1298129" y="2541237"/>
                  </a:lnTo>
                  <a:lnTo>
                    <a:pt x="1298129" y="2510330"/>
                  </a:lnTo>
                  <a:lnTo>
                    <a:pt x="1371008" y="2510330"/>
                  </a:lnTo>
                  <a:lnTo>
                    <a:pt x="1371008" y="2229022"/>
                  </a:lnTo>
                  <a:lnTo>
                    <a:pt x="1298129" y="2229022"/>
                  </a:lnTo>
                  <a:lnTo>
                    <a:pt x="1298129" y="2198115"/>
                  </a:lnTo>
                  <a:close/>
                  <a:moveTo>
                    <a:pt x="1933495" y="134375"/>
                  </a:moveTo>
                  <a:cubicBezTo>
                    <a:pt x="1872496" y="128267"/>
                    <a:pt x="1778964" y="206162"/>
                    <a:pt x="1655092" y="316398"/>
                  </a:cubicBezTo>
                  <a:lnTo>
                    <a:pt x="1655092" y="762581"/>
                  </a:lnTo>
                  <a:lnTo>
                    <a:pt x="1651862" y="762581"/>
                  </a:lnTo>
                  <a:cubicBezTo>
                    <a:pt x="1647824" y="843406"/>
                    <a:pt x="1633793" y="920606"/>
                    <a:pt x="1611266" y="992211"/>
                  </a:cubicBezTo>
                  <a:cubicBezTo>
                    <a:pt x="1739269" y="1047184"/>
                    <a:pt x="1828260" y="986425"/>
                    <a:pt x="1895778" y="900656"/>
                  </a:cubicBezTo>
                  <a:cubicBezTo>
                    <a:pt x="1964561" y="813279"/>
                    <a:pt x="2016746" y="624382"/>
                    <a:pt x="2016490" y="465292"/>
                  </a:cubicBezTo>
                  <a:cubicBezTo>
                    <a:pt x="2023696" y="232949"/>
                    <a:pt x="1995287" y="140561"/>
                    <a:pt x="1933495" y="134375"/>
                  </a:cubicBezTo>
                  <a:close/>
                  <a:moveTo>
                    <a:pt x="187485" y="134375"/>
                  </a:moveTo>
                  <a:cubicBezTo>
                    <a:pt x="125693" y="140561"/>
                    <a:pt x="97284" y="232949"/>
                    <a:pt x="104490" y="465292"/>
                  </a:cubicBezTo>
                  <a:cubicBezTo>
                    <a:pt x="104234" y="624382"/>
                    <a:pt x="156419" y="813279"/>
                    <a:pt x="225202" y="900656"/>
                  </a:cubicBezTo>
                  <a:cubicBezTo>
                    <a:pt x="292944" y="986710"/>
                    <a:pt x="382303" y="1047587"/>
                    <a:pt x="511026" y="991745"/>
                  </a:cubicBezTo>
                  <a:cubicBezTo>
                    <a:pt x="488627" y="920189"/>
                    <a:pt x="474740" y="843131"/>
                    <a:pt x="470841" y="762581"/>
                  </a:cubicBezTo>
                  <a:lnTo>
                    <a:pt x="467092" y="762581"/>
                  </a:lnTo>
                  <a:lnTo>
                    <a:pt x="467092" y="317447"/>
                  </a:lnTo>
                  <a:cubicBezTo>
                    <a:pt x="342616" y="206663"/>
                    <a:pt x="248680" y="128248"/>
                    <a:pt x="187485" y="134375"/>
                  </a:cubicBezTo>
                  <a:close/>
                  <a:moveTo>
                    <a:pt x="171293" y="338"/>
                  </a:moveTo>
                  <a:cubicBezTo>
                    <a:pt x="267101" y="7324"/>
                    <a:pt x="383647" y="121035"/>
                    <a:pt x="467092" y="183917"/>
                  </a:cubicBezTo>
                  <a:lnTo>
                    <a:pt x="467092" y="127304"/>
                  </a:lnTo>
                  <a:cubicBezTo>
                    <a:pt x="446033" y="120339"/>
                    <a:pt x="431092" y="100383"/>
                    <a:pt x="431092" y="76938"/>
                  </a:cubicBezTo>
                  <a:cubicBezTo>
                    <a:pt x="431092" y="47115"/>
                    <a:pt x="455269" y="22938"/>
                    <a:pt x="485092" y="22938"/>
                  </a:cubicBezTo>
                  <a:lnTo>
                    <a:pt x="1637092" y="22938"/>
                  </a:lnTo>
                  <a:cubicBezTo>
                    <a:pt x="1666915" y="22938"/>
                    <a:pt x="1691092" y="47115"/>
                    <a:pt x="1691092" y="76938"/>
                  </a:cubicBezTo>
                  <a:cubicBezTo>
                    <a:pt x="1691092" y="100383"/>
                    <a:pt x="1676151" y="120339"/>
                    <a:pt x="1655092" y="127304"/>
                  </a:cubicBezTo>
                  <a:lnTo>
                    <a:pt x="1655092" y="182958"/>
                  </a:lnTo>
                  <a:cubicBezTo>
                    <a:pt x="1738474" y="119924"/>
                    <a:pt x="1854348" y="7289"/>
                    <a:pt x="1949687" y="338"/>
                  </a:cubicBezTo>
                  <a:cubicBezTo>
                    <a:pt x="2046947" y="-6754"/>
                    <a:pt x="2122836" y="96139"/>
                    <a:pt x="2120946" y="473736"/>
                  </a:cubicBezTo>
                  <a:cubicBezTo>
                    <a:pt x="2117166" y="673942"/>
                    <a:pt x="2058714" y="872497"/>
                    <a:pt x="1966316" y="974360"/>
                  </a:cubicBezTo>
                  <a:cubicBezTo>
                    <a:pt x="1875288" y="1074712"/>
                    <a:pt x="1740706" y="1159472"/>
                    <a:pt x="1574365" y="1087619"/>
                  </a:cubicBezTo>
                  <a:cubicBezTo>
                    <a:pt x="1498402" y="1256706"/>
                    <a:pt x="1371540" y="1383225"/>
                    <a:pt x="1220432" y="1434843"/>
                  </a:cubicBezTo>
                  <a:lnTo>
                    <a:pt x="1220432" y="1524098"/>
                  </a:lnTo>
                  <a:cubicBezTo>
                    <a:pt x="1242816" y="1529237"/>
                    <a:pt x="1259092" y="1549488"/>
                    <a:pt x="1259092" y="1573540"/>
                  </a:cubicBezTo>
                  <a:lnTo>
                    <a:pt x="1259092" y="1782216"/>
                  </a:lnTo>
                  <a:cubicBezTo>
                    <a:pt x="1259092" y="1806269"/>
                    <a:pt x="1242816" y="1826519"/>
                    <a:pt x="1220432" y="1831659"/>
                  </a:cubicBezTo>
                  <a:lnTo>
                    <a:pt x="1220432" y="1899972"/>
                  </a:lnTo>
                  <a:cubicBezTo>
                    <a:pt x="1220432" y="1908643"/>
                    <a:pt x="1218317" y="1916820"/>
                    <a:pt x="1214011" y="1923722"/>
                  </a:cubicBezTo>
                  <a:cubicBezTo>
                    <a:pt x="1480406" y="1939701"/>
                    <a:pt x="1673079" y="1996147"/>
                    <a:pt x="1682229" y="2062848"/>
                  </a:cubicBezTo>
                  <a:lnTo>
                    <a:pt x="1925188" y="2062848"/>
                  </a:lnTo>
                  <a:lnTo>
                    <a:pt x="1925188" y="2676504"/>
                  </a:lnTo>
                  <a:lnTo>
                    <a:pt x="196996" y="2676504"/>
                  </a:lnTo>
                  <a:lnTo>
                    <a:pt x="196996" y="2062848"/>
                  </a:lnTo>
                  <a:lnTo>
                    <a:pt x="427501" y="2062848"/>
                  </a:lnTo>
                  <a:cubicBezTo>
                    <a:pt x="436455" y="1995236"/>
                    <a:pt x="634470" y="1937990"/>
                    <a:pt x="907722" y="1923052"/>
                  </a:cubicBezTo>
                  <a:cubicBezTo>
                    <a:pt x="903729" y="1916275"/>
                    <a:pt x="901752" y="1908354"/>
                    <a:pt x="901752" y="1899972"/>
                  </a:cubicBezTo>
                  <a:lnTo>
                    <a:pt x="901752" y="1831659"/>
                  </a:lnTo>
                  <a:cubicBezTo>
                    <a:pt x="879369" y="1826519"/>
                    <a:pt x="863092" y="1806269"/>
                    <a:pt x="863092" y="1782216"/>
                  </a:cubicBezTo>
                  <a:lnTo>
                    <a:pt x="863092" y="1573540"/>
                  </a:lnTo>
                  <a:cubicBezTo>
                    <a:pt x="863092" y="1549488"/>
                    <a:pt x="879369" y="1529237"/>
                    <a:pt x="901752" y="1524098"/>
                  </a:cubicBezTo>
                  <a:lnTo>
                    <a:pt x="901752" y="1435225"/>
                  </a:lnTo>
                  <a:cubicBezTo>
                    <a:pt x="750211" y="1383280"/>
                    <a:pt x="623484" y="1256276"/>
                    <a:pt x="547795" y="1087211"/>
                  </a:cubicBezTo>
                  <a:cubicBezTo>
                    <a:pt x="380891" y="1159861"/>
                    <a:pt x="245901" y="1074942"/>
                    <a:pt x="154664" y="974360"/>
                  </a:cubicBezTo>
                  <a:cubicBezTo>
                    <a:pt x="62266" y="872497"/>
                    <a:pt x="3814" y="673942"/>
                    <a:pt x="34" y="473736"/>
                  </a:cubicBezTo>
                  <a:cubicBezTo>
                    <a:pt x="-1856" y="96139"/>
                    <a:pt x="74033" y="-6754"/>
                    <a:pt x="171293" y="338"/>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grpSp>
      <p:grpSp>
        <p:nvGrpSpPr>
          <p:cNvPr id="175" name="Group 174">
            <a:extLst>
              <a:ext uri="{FF2B5EF4-FFF2-40B4-BE49-F238E27FC236}">
                <a16:creationId xmlns:a16="http://schemas.microsoft.com/office/drawing/2014/main" id="{17B602FF-BE81-403D-8955-6DDD9C3976CC}"/>
              </a:ext>
            </a:extLst>
          </p:cNvPr>
          <p:cNvGrpSpPr/>
          <p:nvPr/>
        </p:nvGrpSpPr>
        <p:grpSpPr>
          <a:xfrm>
            <a:off x="7580037" y="3611434"/>
            <a:ext cx="4090251" cy="3295064"/>
            <a:chOff x="6790785" y="2870113"/>
            <a:chExt cx="4922661" cy="3965645"/>
          </a:xfrm>
        </p:grpSpPr>
        <p:grpSp>
          <p:nvGrpSpPr>
            <p:cNvPr id="55" name="Group 54">
              <a:extLst>
                <a:ext uri="{FF2B5EF4-FFF2-40B4-BE49-F238E27FC236}">
                  <a16:creationId xmlns:a16="http://schemas.microsoft.com/office/drawing/2014/main" id="{E97430CC-B095-4F0D-ADCC-38859F8D5D6E}"/>
                </a:ext>
              </a:extLst>
            </p:cNvPr>
            <p:cNvGrpSpPr/>
            <p:nvPr/>
          </p:nvGrpSpPr>
          <p:grpSpPr>
            <a:xfrm flipH="1">
              <a:off x="7024655" y="2870113"/>
              <a:ext cx="1729508" cy="2979184"/>
              <a:chOff x="104059" y="3166540"/>
              <a:chExt cx="1377711" cy="2373191"/>
            </a:xfrm>
          </p:grpSpPr>
          <p:sp>
            <p:nvSpPr>
              <p:cNvPr id="56" name="Freeform: Shape 55">
                <a:extLst>
                  <a:ext uri="{FF2B5EF4-FFF2-40B4-BE49-F238E27FC236}">
                    <a16:creationId xmlns:a16="http://schemas.microsoft.com/office/drawing/2014/main" id="{3A26EA73-7E58-42A4-AC30-B55220EC25A5}"/>
                  </a:ext>
                </a:extLst>
              </p:cNvPr>
              <p:cNvSpPr/>
              <p:nvPr/>
            </p:nvSpPr>
            <p:spPr>
              <a:xfrm>
                <a:off x="183892" y="3166540"/>
                <a:ext cx="1296206" cy="1954156"/>
              </a:xfrm>
              <a:custGeom>
                <a:avLst/>
                <a:gdLst>
                  <a:gd name="connsiteX0" fmla="*/ 2545595 w 2646483"/>
                  <a:gd name="connsiteY0" fmla="*/ 709670 h 3989829"/>
                  <a:gd name="connsiteX1" fmla="*/ 2528410 w 2646483"/>
                  <a:gd name="connsiteY1" fmla="*/ 658030 h 3989829"/>
                  <a:gd name="connsiteX2" fmla="*/ 2514251 w 2646483"/>
                  <a:gd name="connsiteY2" fmla="*/ 655330 h 3989829"/>
                  <a:gd name="connsiteX3" fmla="*/ 2502222 w 2646483"/>
                  <a:gd name="connsiteY3" fmla="*/ 692893 h 3989829"/>
                  <a:gd name="connsiteX4" fmla="*/ 2440679 w 2646483"/>
                  <a:gd name="connsiteY4" fmla="*/ 861806 h 3989829"/>
                  <a:gd name="connsiteX5" fmla="*/ 2241487 w 2646483"/>
                  <a:gd name="connsiteY5" fmla="*/ 1083832 h 3989829"/>
                  <a:gd name="connsiteX6" fmla="*/ 1851775 w 2646483"/>
                  <a:gd name="connsiteY6" fmla="*/ 1372555 h 3989829"/>
                  <a:gd name="connsiteX7" fmla="*/ 1474749 w 2646483"/>
                  <a:gd name="connsiteY7" fmla="*/ 1711773 h 3989829"/>
                  <a:gd name="connsiteX8" fmla="*/ 1153209 w 2646483"/>
                  <a:gd name="connsiteY8" fmla="*/ 2321545 h 3989829"/>
                  <a:gd name="connsiteX9" fmla="*/ 1138560 w 2646483"/>
                  <a:gd name="connsiteY9" fmla="*/ 2370894 h 3989829"/>
                  <a:gd name="connsiteX10" fmla="*/ 1136186 w 2646483"/>
                  <a:gd name="connsiteY10" fmla="*/ 2370157 h 3989829"/>
                  <a:gd name="connsiteX11" fmla="*/ 1138805 w 2646483"/>
                  <a:gd name="connsiteY11" fmla="*/ 2159098 h 3989829"/>
                  <a:gd name="connsiteX12" fmla="*/ 1152963 w 2646483"/>
                  <a:gd name="connsiteY12" fmla="*/ 1352178 h 3989829"/>
                  <a:gd name="connsiteX13" fmla="*/ 1198956 w 2646483"/>
                  <a:gd name="connsiteY13" fmla="*/ 1231631 h 3989829"/>
                  <a:gd name="connsiteX14" fmla="*/ 1227026 w 2646483"/>
                  <a:gd name="connsiteY14" fmla="*/ 1203315 h 3989829"/>
                  <a:gd name="connsiteX15" fmla="*/ 1358867 w 2646483"/>
                  <a:gd name="connsiteY15" fmla="*/ 1127942 h 3989829"/>
                  <a:gd name="connsiteX16" fmla="*/ 1617965 w 2646483"/>
                  <a:gd name="connsiteY16" fmla="*/ 1030801 h 3989829"/>
                  <a:gd name="connsiteX17" fmla="*/ 1989836 w 2646483"/>
                  <a:gd name="connsiteY17" fmla="*/ 458674 h 3989829"/>
                  <a:gd name="connsiteX18" fmla="*/ 1949326 w 2646483"/>
                  <a:gd name="connsiteY18" fmla="*/ 100634 h 3989829"/>
                  <a:gd name="connsiteX19" fmla="*/ 1926248 w 2646483"/>
                  <a:gd name="connsiteY19" fmla="*/ 9221 h 3989829"/>
                  <a:gd name="connsiteX20" fmla="*/ 1917573 w 2646483"/>
                  <a:gd name="connsiteY20" fmla="*/ 301 h 3989829"/>
                  <a:gd name="connsiteX21" fmla="*/ 1914136 w 2646483"/>
                  <a:gd name="connsiteY21" fmla="*/ 9303 h 3989829"/>
                  <a:gd name="connsiteX22" fmla="*/ 1911353 w 2646483"/>
                  <a:gd name="connsiteY22" fmla="*/ 14949 h 3989829"/>
                  <a:gd name="connsiteX23" fmla="*/ 1757007 w 2646483"/>
                  <a:gd name="connsiteY23" fmla="*/ 247041 h 3989829"/>
                  <a:gd name="connsiteX24" fmla="*/ 1496027 w 2646483"/>
                  <a:gd name="connsiteY24" fmla="*/ 441651 h 3989829"/>
                  <a:gd name="connsiteX25" fmla="*/ 1200511 w 2646483"/>
                  <a:gd name="connsiteY25" fmla="*/ 806484 h 3989829"/>
                  <a:gd name="connsiteX26" fmla="*/ 1098623 w 2646483"/>
                  <a:gd name="connsiteY26" fmla="*/ 1332455 h 3989829"/>
                  <a:gd name="connsiteX27" fmla="*/ 1095595 w 2646483"/>
                  <a:gd name="connsiteY27" fmla="*/ 1872256 h 3989829"/>
                  <a:gd name="connsiteX28" fmla="*/ 1089784 w 2646483"/>
                  <a:gd name="connsiteY28" fmla="*/ 1866691 h 3989829"/>
                  <a:gd name="connsiteX29" fmla="*/ 926682 w 2646483"/>
                  <a:gd name="connsiteY29" fmla="*/ 1480827 h 3989829"/>
                  <a:gd name="connsiteX30" fmla="*/ 655308 w 2646483"/>
                  <a:gd name="connsiteY30" fmla="*/ 1216818 h 3989829"/>
                  <a:gd name="connsiteX31" fmla="*/ 393591 w 2646483"/>
                  <a:gd name="connsiteY31" fmla="*/ 1019835 h 3989829"/>
                  <a:gd name="connsiteX32" fmla="*/ 280000 w 2646483"/>
                  <a:gd name="connsiteY32" fmla="*/ 854032 h 3989829"/>
                  <a:gd name="connsiteX33" fmla="*/ 261996 w 2646483"/>
                  <a:gd name="connsiteY33" fmla="*/ 794126 h 3989829"/>
                  <a:gd name="connsiteX34" fmla="*/ 254958 w 2646483"/>
                  <a:gd name="connsiteY34" fmla="*/ 790935 h 3989829"/>
                  <a:gd name="connsiteX35" fmla="*/ 245219 w 2646483"/>
                  <a:gd name="connsiteY35" fmla="*/ 816223 h 3989829"/>
                  <a:gd name="connsiteX36" fmla="*/ 185478 w 2646483"/>
                  <a:gd name="connsiteY36" fmla="*/ 1312568 h 3989829"/>
                  <a:gd name="connsiteX37" fmla="*/ 508327 w 2646483"/>
                  <a:gd name="connsiteY37" fmla="*/ 1842549 h 3989829"/>
                  <a:gd name="connsiteX38" fmla="*/ 785512 w 2646483"/>
                  <a:gd name="connsiteY38" fmla="*/ 1956140 h 3989829"/>
                  <a:gd name="connsiteX39" fmla="*/ 979467 w 2646483"/>
                  <a:gd name="connsiteY39" fmla="*/ 2053363 h 3989829"/>
                  <a:gd name="connsiteX40" fmla="*/ 1058850 w 2646483"/>
                  <a:gd name="connsiteY40" fmla="*/ 2169982 h 3989829"/>
                  <a:gd name="connsiteX41" fmla="*/ 1076118 w 2646483"/>
                  <a:gd name="connsiteY41" fmla="*/ 2704710 h 3989829"/>
                  <a:gd name="connsiteX42" fmla="*/ 1067443 w 2646483"/>
                  <a:gd name="connsiteY42" fmla="*/ 2799641 h 3989829"/>
                  <a:gd name="connsiteX43" fmla="*/ 1056722 w 2646483"/>
                  <a:gd name="connsiteY43" fmla="*/ 2891791 h 3989829"/>
                  <a:gd name="connsiteX44" fmla="*/ 1051894 w 2646483"/>
                  <a:gd name="connsiteY44" fmla="*/ 2869776 h 3989829"/>
                  <a:gd name="connsiteX45" fmla="*/ 850982 w 2646483"/>
                  <a:gd name="connsiteY45" fmla="*/ 2450767 h 3989829"/>
                  <a:gd name="connsiteX46" fmla="*/ 556448 w 2646483"/>
                  <a:gd name="connsiteY46" fmla="*/ 2174319 h 3989829"/>
                  <a:gd name="connsiteX47" fmla="*/ 262160 w 2646483"/>
                  <a:gd name="connsiteY47" fmla="*/ 1954503 h 3989829"/>
                  <a:gd name="connsiteX48" fmla="*/ 111824 w 2646483"/>
                  <a:gd name="connsiteY48" fmla="*/ 1739434 h 3989829"/>
                  <a:gd name="connsiteX49" fmla="*/ 93656 w 2646483"/>
                  <a:gd name="connsiteY49" fmla="*/ 1677401 h 3989829"/>
                  <a:gd name="connsiteX50" fmla="*/ 84163 w 2646483"/>
                  <a:gd name="connsiteY50" fmla="*/ 1672736 h 3989829"/>
                  <a:gd name="connsiteX51" fmla="*/ 76715 w 2646483"/>
                  <a:gd name="connsiteY51" fmla="*/ 1689840 h 3989829"/>
                  <a:gd name="connsiteX52" fmla="*/ 44880 w 2646483"/>
                  <a:gd name="connsiteY52" fmla="*/ 1824545 h 3989829"/>
                  <a:gd name="connsiteX53" fmla="*/ 4698 w 2646483"/>
                  <a:gd name="connsiteY53" fmla="*/ 2320973 h 3989829"/>
                  <a:gd name="connsiteX54" fmla="*/ 391136 w 2646483"/>
                  <a:gd name="connsiteY54" fmla="*/ 2916997 h 3989829"/>
                  <a:gd name="connsiteX55" fmla="*/ 703510 w 2646483"/>
                  <a:gd name="connsiteY55" fmla="*/ 3044336 h 3989829"/>
                  <a:gd name="connsiteX56" fmla="*/ 903685 w 2646483"/>
                  <a:gd name="connsiteY56" fmla="*/ 3134685 h 3989829"/>
                  <a:gd name="connsiteX57" fmla="*/ 1020877 w 2646483"/>
                  <a:gd name="connsiteY57" fmla="*/ 3261124 h 3989829"/>
                  <a:gd name="connsiteX58" fmla="*/ 1044692 w 2646483"/>
                  <a:gd name="connsiteY58" fmla="*/ 3389773 h 3989829"/>
                  <a:gd name="connsiteX59" fmla="*/ 1052221 w 2646483"/>
                  <a:gd name="connsiteY59" fmla="*/ 3988661 h 3989829"/>
                  <a:gd name="connsiteX60" fmla="*/ 1129394 w 2646483"/>
                  <a:gd name="connsiteY60" fmla="*/ 3988661 h 3989829"/>
                  <a:gd name="connsiteX61" fmla="*/ 1139705 w 2646483"/>
                  <a:gd name="connsiteY61" fmla="*/ 3495753 h 3989829"/>
                  <a:gd name="connsiteX62" fmla="*/ 1157219 w 2646483"/>
                  <a:gd name="connsiteY62" fmla="*/ 3037216 h 3989829"/>
                  <a:gd name="connsiteX63" fmla="*/ 1218270 w 2646483"/>
                  <a:gd name="connsiteY63" fmla="*/ 2873623 h 3989829"/>
                  <a:gd name="connsiteX64" fmla="*/ 1343563 w 2646483"/>
                  <a:gd name="connsiteY64" fmla="*/ 2756267 h 3989829"/>
                  <a:gd name="connsiteX65" fmla="*/ 1628276 w 2646483"/>
                  <a:gd name="connsiteY65" fmla="*/ 2624672 h 3989829"/>
                  <a:gd name="connsiteX66" fmla="*/ 2045649 w 2646483"/>
                  <a:gd name="connsiteY66" fmla="*/ 2460015 h 3989829"/>
                  <a:gd name="connsiteX67" fmla="*/ 2418420 w 2646483"/>
                  <a:gd name="connsiteY67" fmla="*/ 2168591 h 3989829"/>
                  <a:gd name="connsiteX68" fmla="*/ 2644292 w 2646483"/>
                  <a:gd name="connsiteY68" fmla="*/ 1530257 h 3989829"/>
                  <a:gd name="connsiteX69" fmla="*/ 2545595 w 2646483"/>
                  <a:gd name="connsiteY69" fmla="*/ 709670 h 3989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646483" h="3989829">
                    <a:moveTo>
                      <a:pt x="2545595" y="709670"/>
                    </a:moveTo>
                    <a:cubicBezTo>
                      <a:pt x="2541258" y="691993"/>
                      <a:pt x="2536839" y="674316"/>
                      <a:pt x="2528410" y="658030"/>
                    </a:cubicBezTo>
                    <a:cubicBezTo>
                      <a:pt x="2525545" y="652465"/>
                      <a:pt x="2521944" y="639944"/>
                      <a:pt x="2514251" y="655330"/>
                    </a:cubicBezTo>
                    <a:cubicBezTo>
                      <a:pt x="2507132" y="666869"/>
                      <a:pt x="2505331" y="680126"/>
                      <a:pt x="2502222" y="692893"/>
                    </a:cubicBezTo>
                    <a:cubicBezTo>
                      <a:pt x="2487900" y="751489"/>
                      <a:pt x="2469486" y="808366"/>
                      <a:pt x="2440679" y="861806"/>
                    </a:cubicBezTo>
                    <a:cubicBezTo>
                      <a:pt x="2392150" y="951991"/>
                      <a:pt x="2319560" y="1020326"/>
                      <a:pt x="2241487" y="1083832"/>
                    </a:cubicBezTo>
                    <a:cubicBezTo>
                      <a:pt x="2115947" y="1185883"/>
                      <a:pt x="1981324" y="1275823"/>
                      <a:pt x="1851775" y="1372555"/>
                    </a:cubicBezTo>
                    <a:cubicBezTo>
                      <a:pt x="1715679" y="1474116"/>
                      <a:pt x="1585475" y="1582142"/>
                      <a:pt x="1474749" y="1711773"/>
                    </a:cubicBezTo>
                    <a:cubicBezTo>
                      <a:pt x="1321713" y="1890833"/>
                      <a:pt x="1220725" y="2097392"/>
                      <a:pt x="1153209" y="2321545"/>
                    </a:cubicBezTo>
                    <a:cubicBezTo>
                      <a:pt x="1148298" y="2337995"/>
                      <a:pt x="1143470" y="2354444"/>
                      <a:pt x="1138560" y="2370894"/>
                    </a:cubicBezTo>
                    <a:cubicBezTo>
                      <a:pt x="1137741" y="2370648"/>
                      <a:pt x="1137005" y="2370403"/>
                      <a:pt x="1136186" y="2370157"/>
                    </a:cubicBezTo>
                    <a:cubicBezTo>
                      <a:pt x="1128985" y="2368357"/>
                      <a:pt x="1138560" y="2176775"/>
                      <a:pt x="1138805" y="2159098"/>
                    </a:cubicBezTo>
                    <a:cubicBezTo>
                      <a:pt x="1139624" y="2082497"/>
                      <a:pt x="1141833" y="1444491"/>
                      <a:pt x="1152963" y="1352178"/>
                    </a:cubicBezTo>
                    <a:cubicBezTo>
                      <a:pt x="1158364" y="1307576"/>
                      <a:pt x="1167121" y="1265593"/>
                      <a:pt x="1198956" y="1231631"/>
                    </a:cubicBezTo>
                    <a:cubicBezTo>
                      <a:pt x="1209677" y="1223529"/>
                      <a:pt x="1218924" y="1214036"/>
                      <a:pt x="1227026" y="1203315"/>
                    </a:cubicBezTo>
                    <a:cubicBezTo>
                      <a:pt x="1266963" y="1171153"/>
                      <a:pt x="1311074" y="1146356"/>
                      <a:pt x="1358867" y="1127942"/>
                    </a:cubicBezTo>
                    <a:cubicBezTo>
                      <a:pt x="1444960" y="1094798"/>
                      <a:pt x="1533591" y="1068692"/>
                      <a:pt x="1617965" y="1030801"/>
                    </a:cubicBezTo>
                    <a:cubicBezTo>
                      <a:pt x="1865033" y="919829"/>
                      <a:pt x="1985825" y="727265"/>
                      <a:pt x="1989836" y="458674"/>
                    </a:cubicBezTo>
                    <a:cubicBezTo>
                      <a:pt x="1991636" y="337636"/>
                      <a:pt x="1973795" y="218725"/>
                      <a:pt x="1949326" y="100634"/>
                    </a:cubicBezTo>
                    <a:cubicBezTo>
                      <a:pt x="1942942" y="69863"/>
                      <a:pt x="1936559" y="39010"/>
                      <a:pt x="1926248" y="9221"/>
                    </a:cubicBezTo>
                    <a:cubicBezTo>
                      <a:pt x="1924857" y="5211"/>
                      <a:pt x="1924529" y="-1500"/>
                      <a:pt x="1917573" y="301"/>
                    </a:cubicBezTo>
                    <a:cubicBezTo>
                      <a:pt x="1913808" y="1283"/>
                      <a:pt x="1913890" y="5702"/>
                      <a:pt x="1914136" y="9303"/>
                    </a:cubicBezTo>
                    <a:cubicBezTo>
                      <a:pt x="1913153" y="11185"/>
                      <a:pt x="1911762" y="12985"/>
                      <a:pt x="1911353" y="14949"/>
                    </a:cubicBezTo>
                    <a:cubicBezTo>
                      <a:pt x="1892694" y="114137"/>
                      <a:pt x="1835899" y="187954"/>
                      <a:pt x="1757007" y="247041"/>
                    </a:cubicBezTo>
                    <a:cubicBezTo>
                      <a:pt x="1670096" y="312020"/>
                      <a:pt x="1582284" y="375854"/>
                      <a:pt x="1496027" y="441651"/>
                    </a:cubicBezTo>
                    <a:cubicBezTo>
                      <a:pt x="1368196" y="539202"/>
                      <a:pt x="1266145" y="657867"/>
                      <a:pt x="1200511" y="806484"/>
                    </a:cubicBezTo>
                    <a:cubicBezTo>
                      <a:pt x="1126366" y="974251"/>
                      <a:pt x="1101651" y="1151430"/>
                      <a:pt x="1098623" y="1332455"/>
                    </a:cubicBezTo>
                    <a:cubicBezTo>
                      <a:pt x="1096004" y="1490729"/>
                      <a:pt x="1095595" y="1861863"/>
                      <a:pt x="1095595" y="1872256"/>
                    </a:cubicBezTo>
                    <a:cubicBezTo>
                      <a:pt x="1090930" y="1870374"/>
                      <a:pt x="1090194" y="1868574"/>
                      <a:pt x="1089784" y="1866691"/>
                    </a:cubicBezTo>
                    <a:cubicBezTo>
                      <a:pt x="1059423" y="1727895"/>
                      <a:pt x="1008356" y="1597936"/>
                      <a:pt x="926682" y="1480827"/>
                    </a:cubicBezTo>
                    <a:cubicBezTo>
                      <a:pt x="853110" y="1375420"/>
                      <a:pt x="757196" y="1293091"/>
                      <a:pt x="655308" y="1216818"/>
                    </a:cubicBezTo>
                    <a:cubicBezTo>
                      <a:pt x="567905" y="1151348"/>
                      <a:pt x="476247" y="1091525"/>
                      <a:pt x="393591" y="1019835"/>
                    </a:cubicBezTo>
                    <a:cubicBezTo>
                      <a:pt x="341297" y="974415"/>
                      <a:pt x="300705" y="920975"/>
                      <a:pt x="280000" y="854032"/>
                    </a:cubicBezTo>
                    <a:cubicBezTo>
                      <a:pt x="273862" y="834145"/>
                      <a:pt x="267970" y="814095"/>
                      <a:pt x="261996" y="794126"/>
                    </a:cubicBezTo>
                    <a:cubicBezTo>
                      <a:pt x="261423" y="788971"/>
                      <a:pt x="258641" y="784879"/>
                      <a:pt x="254958" y="790935"/>
                    </a:cubicBezTo>
                    <a:cubicBezTo>
                      <a:pt x="250375" y="798627"/>
                      <a:pt x="247347" y="807466"/>
                      <a:pt x="245219" y="816223"/>
                    </a:cubicBezTo>
                    <a:cubicBezTo>
                      <a:pt x="205201" y="979243"/>
                      <a:pt x="176230" y="1143901"/>
                      <a:pt x="185478" y="1312568"/>
                    </a:cubicBezTo>
                    <a:cubicBezTo>
                      <a:pt x="198408" y="1546379"/>
                      <a:pt x="299969" y="1726994"/>
                      <a:pt x="508327" y="1842549"/>
                    </a:cubicBezTo>
                    <a:cubicBezTo>
                      <a:pt x="596385" y="1891324"/>
                      <a:pt x="690989" y="1923569"/>
                      <a:pt x="785512" y="1956140"/>
                    </a:cubicBezTo>
                    <a:cubicBezTo>
                      <a:pt x="854501" y="1979955"/>
                      <a:pt x="922835" y="2005243"/>
                      <a:pt x="979467" y="2053363"/>
                    </a:cubicBezTo>
                    <a:cubicBezTo>
                      <a:pt x="1016540" y="2084871"/>
                      <a:pt x="1049520" y="2119979"/>
                      <a:pt x="1058850" y="2169982"/>
                    </a:cubicBezTo>
                    <a:cubicBezTo>
                      <a:pt x="1081028" y="2288647"/>
                      <a:pt x="1079964" y="2646850"/>
                      <a:pt x="1076118" y="2704710"/>
                    </a:cubicBezTo>
                    <a:cubicBezTo>
                      <a:pt x="1073990" y="2736381"/>
                      <a:pt x="1070634" y="2768052"/>
                      <a:pt x="1067443" y="2799641"/>
                    </a:cubicBezTo>
                    <a:cubicBezTo>
                      <a:pt x="1065560" y="2818300"/>
                      <a:pt x="1060323" y="2852427"/>
                      <a:pt x="1056722" y="2891791"/>
                    </a:cubicBezTo>
                    <a:cubicBezTo>
                      <a:pt x="1053448" y="2879678"/>
                      <a:pt x="1053694" y="2876405"/>
                      <a:pt x="1051894" y="2869776"/>
                    </a:cubicBezTo>
                    <a:cubicBezTo>
                      <a:pt x="1010565" y="2717804"/>
                      <a:pt x="947305" y="2576306"/>
                      <a:pt x="850982" y="2450767"/>
                    </a:cubicBezTo>
                    <a:cubicBezTo>
                      <a:pt x="767999" y="2342496"/>
                      <a:pt x="664965" y="2255420"/>
                      <a:pt x="556448" y="2174319"/>
                    </a:cubicBezTo>
                    <a:cubicBezTo>
                      <a:pt x="458325" y="2101075"/>
                      <a:pt x="356273" y="2033231"/>
                      <a:pt x="262160" y="1954503"/>
                    </a:cubicBezTo>
                    <a:cubicBezTo>
                      <a:pt x="192598" y="1896317"/>
                      <a:pt x="137439" y="1828228"/>
                      <a:pt x="111824" y="1739434"/>
                    </a:cubicBezTo>
                    <a:cubicBezTo>
                      <a:pt x="105850" y="1718729"/>
                      <a:pt x="99712" y="1698024"/>
                      <a:pt x="93656" y="1677401"/>
                    </a:cubicBezTo>
                    <a:cubicBezTo>
                      <a:pt x="93165" y="1670281"/>
                      <a:pt x="90382" y="1665452"/>
                      <a:pt x="84163" y="1672736"/>
                    </a:cubicBezTo>
                    <a:cubicBezTo>
                      <a:pt x="80234" y="1677237"/>
                      <a:pt x="78434" y="1683866"/>
                      <a:pt x="76715" y="1689840"/>
                    </a:cubicBezTo>
                    <a:cubicBezTo>
                      <a:pt x="63458" y="1734114"/>
                      <a:pt x="53555" y="1779207"/>
                      <a:pt x="44880" y="1824545"/>
                    </a:cubicBezTo>
                    <a:cubicBezTo>
                      <a:pt x="13455" y="1988548"/>
                      <a:pt x="-10524" y="2153287"/>
                      <a:pt x="4698" y="2320973"/>
                    </a:cubicBezTo>
                    <a:cubicBezTo>
                      <a:pt x="28840" y="2587191"/>
                      <a:pt x="153888" y="2788429"/>
                      <a:pt x="391136" y="2916997"/>
                    </a:cubicBezTo>
                    <a:cubicBezTo>
                      <a:pt x="490650" y="2970928"/>
                      <a:pt x="597040" y="3007591"/>
                      <a:pt x="703510" y="3044336"/>
                    </a:cubicBezTo>
                    <a:cubicBezTo>
                      <a:pt x="772991" y="3068315"/>
                      <a:pt x="842389" y="3092538"/>
                      <a:pt x="903685" y="3134685"/>
                    </a:cubicBezTo>
                    <a:cubicBezTo>
                      <a:pt x="952133" y="3167993"/>
                      <a:pt x="995916" y="3206293"/>
                      <a:pt x="1020877" y="3261124"/>
                    </a:cubicBezTo>
                    <a:cubicBezTo>
                      <a:pt x="1039454" y="3301798"/>
                      <a:pt x="1041582" y="3347299"/>
                      <a:pt x="1044692" y="3389773"/>
                    </a:cubicBezTo>
                    <a:cubicBezTo>
                      <a:pt x="1045101" y="3421772"/>
                      <a:pt x="1052630" y="3985879"/>
                      <a:pt x="1052221" y="3988661"/>
                    </a:cubicBezTo>
                    <a:cubicBezTo>
                      <a:pt x="1095431" y="3991853"/>
                      <a:pt x="1119328" y="3987352"/>
                      <a:pt x="1129394" y="3988661"/>
                    </a:cubicBezTo>
                    <a:cubicBezTo>
                      <a:pt x="1135286" y="3891520"/>
                      <a:pt x="1139705" y="3576936"/>
                      <a:pt x="1139705" y="3495753"/>
                    </a:cubicBezTo>
                    <a:cubicBezTo>
                      <a:pt x="1142161" y="3343698"/>
                      <a:pt x="1135041" y="3187798"/>
                      <a:pt x="1157219" y="3037216"/>
                    </a:cubicBezTo>
                    <a:cubicBezTo>
                      <a:pt x="1165975" y="2977884"/>
                      <a:pt x="1179806" y="2921661"/>
                      <a:pt x="1218270" y="2873623"/>
                    </a:cubicBezTo>
                    <a:cubicBezTo>
                      <a:pt x="1254442" y="2828366"/>
                      <a:pt x="1296343" y="2789575"/>
                      <a:pt x="1343563" y="2756267"/>
                    </a:cubicBezTo>
                    <a:cubicBezTo>
                      <a:pt x="1430475" y="2694971"/>
                      <a:pt x="1529007" y="2658962"/>
                      <a:pt x="1628276" y="2624672"/>
                    </a:cubicBezTo>
                    <a:cubicBezTo>
                      <a:pt x="1769774" y="2575815"/>
                      <a:pt x="1911926" y="2528595"/>
                      <a:pt x="2045649" y="2460015"/>
                    </a:cubicBezTo>
                    <a:cubicBezTo>
                      <a:pt x="2188537" y="2386688"/>
                      <a:pt x="2317514" y="2295357"/>
                      <a:pt x="2418420" y="2168591"/>
                    </a:cubicBezTo>
                    <a:cubicBezTo>
                      <a:pt x="2567037" y="1981919"/>
                      <a:pt x="2633407" y="1764967"/>
                      <a:pt x="2644292" y="1530257"/>
                    </a:cubicBezTo>
                    <a:cubicBezTo>
                      <a:pt x="2657222" y="1251681"/>
                      <a:pt x="2611475" y="979243"/>
                      <a:pt x="2545595" y="709670"/>
                    </a:cubicBezTo>
                    <a:close/>
                  </a:path>
                </a:pathLst>
              </a:custGeom>
              <a:solidFill>
                <a:srgbClr val="95C23E"/>
              </a:solidFill>
              <a:ln w="8182"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B604774C-27A9-4791-879D-08501F982C8F}"/>
                  </a:ext>
                </a:extLst>
              </p:cNvPr>
              <p:cNvSpPr/>
              <p:nvPr/>
            </p:nvSpPr>
            <p:spPr>
              <a:xfrm>
                <a:off x="104059" y="5090795"/>
                <a:ext cx="1213247" cy="448936"/>
              </a:xfrm>
              <a:custGeom>
                <a:avLst/>
                <a:gdLst>
                  <a:gd name="connsiteX0" fmla="*/ 2324027 w 2342309"/>
                  <a:gd name="connsiteY0" fmla="*/ 609420 h 827528"/>
                  <a:gd name="connsiteX1" fmla="*/ 2236134 w 2342309"/>
                  <a:gd name="connsiteY1" fmla="*/ 472751 h 827528"/>
                  <a:gd name="connsiteX2" fmla="*/ 2156097 w 2342309"/>
                  <a:gd name="connsiteY2" fmla="*/ 412682 h 827528"/>
                  <a:gd name="connsiteX3" fmla="*/ 2067466 w 2342309"/>
                  <a:gd name="connsiteY3" fmla="*/ 370372 h 827528"/>
                  <a:gd name="connsiteX4" fmla="*/ 2041851 w 2342309"/>
                  <a:gd name="connsiteY4" fmla="*/ 364480 h 827528"/>
                  <a:gd name="connsiteX5" fmla="*/ 1953384 w 2342309"/>
                  <a:gd name="connsiteY5" fmla="*/ 347867 h 827528"/>
                  <a:gd name="connsiteX6" fmla="*/ 1926460 w 2342309"/>
                  <a:gd name="connsiteY6" fmla="*/ 338537 h 827528"/>
                  <a:gd name="connsiteX7" fmla="*/ 1812705 w 2342309"/>
                  <a:gd name="connsiteY7" fmla="*/ 292545 h 827528"/>
                  <a:gd name="connsiteX8" fmla="*/ 1790036 w 2342309"/>
                  <a:gd name="connsiteY8" fmla="*/ 273313 h 827528"/>
                  <a:gd name="connsiteX9" fmla="*/ 1401144 w 2342309"/>
                  <a:gd name="connsiteY9" fmla="*/ 96625 h 827528"/>
                  <a:gd name="connsiteX10" fmla="*/ 1291890 w 2342309"/>
                  <a:gd name="connsiteY10" fmla="*/ 137217 h 827528"/>
                  <a:gd name="connsiteX11" fmla="*/ 1273313 w 2342309"/>
                  <a:gd name="connsiteY11" fmla="*/ 134680 h 827528"/>
                  <a:gd name="connsiteX12" fmla="*/ 1157022 w 2342309"/>
                  <a:gd name="connsiteY12" fmla="*/ 61762 h 827528"/>
                  <a:gd name="connsiteX13" fmla="*/ 1121504 w 2342309"/>
                  <a:gd name="connsiteY13" fmla="*/ 52924 h 827528"/>
                  <a:gd name="connsiteX14" fmla="*/ 1073220 w 2342309"/>
                  <a:gd name="connsiteY14" fmla="*/ 48341 h 827528"/>
                  <a:gd name="connsiteX15" fmla="*/ 976324 w 2342309"/>
                  <a:gd name="connsiteY15" fmla="*/ 63808 h 827528"/>
                  <a:gd name="connsiteX16" fmla="*/ 942034 w 2342309"/>
                  <a:gd name="connsiteY16" fmla="*/ 65772 h 827528"/>
                  <a:gd name="connsiteX17" fmla="*/ 777622 w 2342309"/>
                  <a:gd name="connsiteY17" fmla="*/ 78293 h 827528"/>
                  <a:gd name="connsiteX18" fmla="*/ 717144 w 2342309"/>
                  <a:gd name="connsiteY18" fmla="*/ 67491 h 827528"/>
                  <a:gd name="connsiteX19" fmla="*/ 402969 w 2342309"/>
                  <a:gd name="connsiteY19" fmla="*/ 35001 h 827528"/>
                  <a:gd name="connsiteX20" fmla="*/ 267200 w 2342309"/>
                  <a:gd name="connsiteY20" fmla="*/ 86395 h 827528"/>
                  <a:gd name="connsiteX21" fmla="*/ 213105 w 2342309"/>
                  <a:gd name="connsiteY21" fmla="*/ 101372 h 827528"/>
                  <a:gd name="connsiteX22" fmla="*/ 20132 w 2342309"/>
                  <a:gd name="connsiteY22" fmla="*/ 192539 h 827528"/>
                  <a:gd name="connsiteX23" fmla="*/ 0 w 2342309"/>
                  <a:gd name="connsiteY23" fmla="*/ 220691 h 827528"/>
                  <a:gd name="connsiteX24" fmla="*/ 28316 w 2342309"/>
                  <a:gd name="connsiteY24" fmla="*/ 225929 h 827528"/>
                  <a:gd name="connsiteX25" fmla="*/ 91822 w 2342309"/>
                  <a:gd name="connsiteY25" fmla="*/ 241805 h 827528"/>
                  <a:gd name="connsiteX26" fmla="*/ 91822 w 2342309"/>
                  <a:gd name="connsiteY26" fmla="*/ 241805 h 827528"/>
                  <a:gd name="connsiteX27" fmla="*/ 333243 w 2342309"/>
                  <a:gd name="connsiteY27" fmla="*/ 325116 h 827528"/>
                  <a:gd name="connsiteX28" fmla="*/ 923948 w 2342309"/>
                  <a:gd name="connsiteY28" fmla="*/ 543868 h 827528"/>
                  <a:gd name="connsiteX29" fmla="*/ 1349504 w 2342309"/>
                  <a:gd name="connsiteY29" fmla="*/ 645102 h 827528"/>
                  <a:gd name="connsiteX30" fmla="*/ 1780952 w 2342309"/>
                  <a:gd name="connsiteY30" fmla="*/ 692322 h 827528"/>
                  <a:gd name="connsiteX31" fmla="*/ 2137928 w 2342309"/>
                  <a:gd name="connsiteY31" fmla="*/ 753209 h 827528"/>
                  <a:gd name="connsiteX32" fmla="*/ 2307332 w 2342309"/>
                  <a:gd name="connsiteY32" fmla="*/ 827518 h 827528"/>
                  <a:gd name="connsiteX33" fmla="*/ 2325664 w 2342309"/>
                  <a:gd name="connsiteY33" fmla="*/ 808204 h 827528"/>
                  <a:gd name="connsiteX34" fmla="*/ 2324027 w 2342309"/>
                  <a:gd name="connsiteY34" fmla="*/ 609420 h 827528"/>
                  <a:gd name="connsiteX0" fmla="*/ 2324027 w 2342309"/>
                  <a:gd name="connsiteY0" fmla="*/ 609420 h 827530"/>
                  <a:gd name="connsiteX1" fmla="*/ 2236134 w 2342309"/>
                  <a:gd name="connsiteY1" fmla="*/ 472751 h 827530"/>
                  <a:gd name="connsiteX2" fmla="*/ 2156097 w 2342309"/>
                  <a:gd name="connsiteY2" fmla="*/ 412682 h 827530"/>
                  <a:gd name="connsiteX3" fmla="*/ 2067466 w 2342309"/>
                  <a:gd name="connsiteY3" fmla="*/ 370372 h 827530"/>
                  <a:gd name="connsiteX4" fmla="*/ 2041851 w 2342309"/>
                  <a:gd name="connsiteY4" fmla="*/ 364480 h 827530"/>
                  <a:gd name="connsiteX5" fmla="*/ 1953384 w 2342309"/>
                  <a:gd name="connsiteY5" fmla="*/ 347867 h 827530"/>
                  <a:gd name="connsiteX6" fmla="*/ 1926460 w 2342309"/>
                  <a:gd name="connsiteY6" fmla="*/ 338537 h 827530"/>
                  <a:gd name="connsiteX7" fmla="*/ 1812705 w 2342309"/>
                  <a:gd name="connsiteY7" fmla="*/ 292545 h 827530"/>
                  <a:gd name="connsiteX8" fmla="*/ 1790036 w 2342309"/>
                  <a:gd name="connsiteY8" fmla="*/ 273313 h 827530"/>
                  <a:gd name="connsiteX9" fmla="*/ 1401144 w 2342309"/>
                  <a:gd name="connsiteY9" fmla="*/ 96625 h 827530"/>
                  <a:gd name="connsiteX10" fmla="*/ 1291890 w 2342309"/>
                  <a:gd name="connsiteY10" fmla="*/ 137217 h 827530"/>
                  <a:gd name="connsiteX11" fmla="*/ 1273313 w 2342309"/>
                  <a:gd name="connsiteY11" fmla="*/ 134680 h 827530"/>
                  <a:gd name="connsiteX12" fmla="*/ 1157022 w 2342309"/>
                  <a:gd name="connsiteY12" fmla="*/ 61762 h 827530"/>
                  <a:gd name="connsiteX13" fmla="*/ 1121504 w 2342309"/>
                  <a:gd name="connsiteY13" fmla="*/ 52924 h 827530"/>
                  <a:gd name="connsiteX14" fmla="*/ 1073220 w 2342309"/>
                  <a:gd name="connsiteY14" fmla="*/ 48341 h 827530"/>
                  <a:gd name="connsiteX15" fmla="*/ 976324 w 2342309"/>
                  <a:gd name="connsiteY15" fmla="*/ 63808 h 827530"/>
                  <a:gd name="connsiteX16" fmla="*/ 942034 w 2342309"/>
                  <a:gd name="connsiteY16" fmla="*/ 65772 h 827530"/>
                  <a:gd name="connsiteX17" fmla="*/ 777622 w 2342309"/>
                  <a:gd name="connsiteY17" fmla="*/ 78293 h 827530"/>
                  <a:gd name="connsiteX18" fmla="*/ 717144 w 2342309"/>
                  <a:gd name="connsiteY18" fmla="*/ 67491 h 827530"/>
                  <a:gd name="connsiteX19" fmla="*/ 402969 w 2342309"/>
                  <a:gd name="connsiteY19" fmla="*/ 35001 h 827530"/>
                  <a:gd name="connsiteX20" fmla="*/ 267200 w 2342309"/>
                  <a:gd name="connsiteY20" fmla="*/ 86395 h 827530"/>
                  <a:gd name="connsiteX21" fmla="*/ 213105 w 2342309"/>
                  <a:gd name="connsiteY21" fmla="*/ 101372 h 827530"/>
                  <a:gd name="connsiteX22" fmla="*/ 20132 w 2342309"/>
                  <a:gd name="connsiteY22" fmla="*/ 192539 h 827530"/>
                  <a:gd name="connsiteX23" fmla="*/ 0 w 2342309"/>
                  <a:gd name="connsiteY23" fmla="*/ 220691 h 827530"/>
                  <a:gd name="connsiteX24" fmla="*/ 28316 w 2342309"/>
                  <a:gd name="connsiteY24" fmla="*/ 225929 h 827530"/>
                  <a:gd name="connsiteX25" fmla="*/ 91822 w 2342309"/>
                  <a:gd name="connsiteY25" fmla="*/ 241805 h 827530"/>
                  <a:gd name="connsiteX26" fmla="*/ 91822 w 2342309"/>
                  <a:gd name="connsiteY26" fmla="*/ 241805 h 827530"/>
                  <a:gd name="connsiteX27" fmla="*/ 333243 w 2342309"/>
                  <a:gd name="connsiteY27" fmla="*/ 325116 h 827530"/>
                  <a:gd name="connsiteX28" fmla="*/ 923948 w 2342309"/>
                  <a:gd name="connsiteY28" fmla="*/ 543868 h 827530"/>
                  <a:gd name="connsiteX29" fmla="*/ 1349504 w 2342309"/>
                  <a:gd name="connsiteY29" fmla="*/ 645102 h 827530"/>
                  <a:gd name="connsiteX30" fmla="*/ 2137928 w 2342309"/>
                  <a:gd name="connsiteY30" fmla="*/ 753209 h 827530"/>
                  <a:gd name="connsiteX31" fmla="*/ 2307332 w 2342309"/>
                  <a:gd name="connsiteY31" fmla="*/ 827518 h 827530"/>
                  <a:gd name="connsiteX32" fmla="*/ 2325664 w 2342309"/>
                  <a:gd name="connsiteY32" fmla="*/ 808204 h 827530"/>
                  <a:gd name="connsiteX33" fmla="*/ 2324027 w 2342309"/>
                  <a:gd name="connsiteY33" fmla="*/ 609420 h 827530"/>
                  <a:gd name="connsiteX0" fmla="*/ 2324027 w 2342309"/>
                  <a:gd name="connsiteY0" fmla="*/ 609420 h 827528"/>
                  <a:gd name="connsiteX1" fmla="*/ 2236134 w 2342309"/>
                  <a:gd name="connsiteY1" fmla="*/ 472751 h 827528"/>
                  <a:gd name="connsiteX2" fmla="*/ 2156097 w 2342309"/>
                  <a:gd name="connsiteY2" fmla="*/ 412682 h 827528"/>
                  <a:gd name="connsiteX3" fmla="*/ 2067466 w 2342309"/>
                  <a:gd name="connsiteY3" fmla="*/ 370372 h 827528"/>
                  <a:gd name="connsiteX4" fmla="*/ 2041851 w 2342309"/>
                  <a:gd name="connsiteY4" fmla="*/ 364480 h 827528"/>
                  <a:gd name="connsiteX5" fmla="*/ 1953384 w 2342309"/>
                  <a:gd name="connsiteY5" fmla="*/ 347867 h 827528"/>
                  <a:gd name="connsiteX6" fmla="*/ 1926460 w 2342309"/>
                  <a:gd name="connsiteY6" fmla="*/ 338537 h 827528"/>
                  <a:gd name="connsiteX7" fmla="*/ 1812705 w 2342309"/>
                  <a:gd name="connsiteY7" fmla="*/ 292545 h 827528"/>
                  <a:gd name="connsiteX8" fmla="*/ 1790036 w 2342309"/>
                  <a:gd name="connsiteY8" fmla="*/ 273313 h 827528"/>
                  <a:gd name="connsiteX9" fmla="*/ 1401144 w 2342309"/>
                  <a:gd name="connsiteY9" fmla="*/ 96625 h 827528"/>
                  <a:gd name="connsiteX10" fmla="*/ 1291890 w 2342309"/>
                  <a:gd name="connsiteY10" fmla="*/ 137217 h 827528"/>
                  <a:gd name="connsiteX11" fmla="*/ 1273313 w 2342309"/>
                  <a:gd name="connsiteY11" fmla="*/ 134680 h 827528"/>
                  <a:gd name="connsiteX12" fmla="*/ 1157022 w 2342309"/>
                  <a:gd name="connsiteY12" fmla="*/ 61762 h 827528"/>
                  <a:gd name="connsiteX13" fmla="*/ 1121504 w 2342309"/>
                  <a:gd name="connsiteY13" fmla="*/ 52924 h 827528"/>
                  <a:gd name="connsiteX14" fmla="*/ 1073220 w 2342309"/>
                  <a:gd name="connsiteY14" fmla="*/ 48341 h 827528"/>
                  <a:gd name="connsiteX15" fmla="*/ 976324 w 2342309"/>
                  <a:gd name="connsiteY15" fmla="*/ 63808 h 827528"/>
                  <a:gd name="connsiteX16" fmla="*/ 942034 w 2342309"/>
                  <a:gd name="connsiteY16" fmla="*/ 65772 h 827528"/>
                  <a:gd name="connsiteX17" fmla="*/ 777622 w 2342309"/>
                  <a:gd name="connsiteY17" fmla="*/ 78293 h 827528"/>
                  <a:gd name="connsiteX18" fmla="*/ 717144 w 2342309"/>
                  <a:gd name="connsiteY18" fmla="*/ 67491 h 827528"/>
                  <a:gd name="connsiteX19" fmla="*/ 402969 w 2342309"/>
                  <a:gd name="connsiteY19" fmla="*/ 35001 h 827528"/>
                  <a:gd name="connsiteX20" fmla="*/ 267200 w 2342309"/>
                  <a:gd name="connsiteY20" fmla="*/ 86395 h 827528"/>
                  <a:gd name="connsiteX21" fmla="*/ 213105 w 2342309"/>
                  <a:gd name="connsiteY21" fmla="*/ 101372 h 827528"/>
                  <a:gd name="connsiteX22" fmla="*/ 20132 w 2342309"/>
                  <a:gd name="connsiteY22" fmla="*/ 192539 h 827528"/>
                  <a:gd name="connsiteX23" fmla="*/ 0 w 2342309"/>
                  <a:gd name="connsiteY23" fmla="*/ 220691 h 827528"/>
                  <a:gd name="connsiteX24" fmla="*/ 28316 w 2342309"/>
                  <a:gd name="connsiteY24" fmla="*/ 225929 h 827528"/>
                  <a:gd name="connsiteX25" fmla="*/ 91822 w 2342309"/>
                  <a:gd name="connsiteY25" fmla="*/ 241805 h 827528"/>
                  <a:gd name="connsiteX26" fmla="*/ 91822 w 2342309"/>
                  <a:gd name="connsiteY26" fmla="*/ 241805 h 827528"/>
                  <a:gd name="connsiteX27" fmla="*/ 333243 w 2342309"/>
                  <a:gd name="connsiteY27" fmla="*/ 325116 h 827528"/>
                  <a:gd name="connsiteX28" fmla="*/ 923948 w 2342309"/>
                  <a:gd name="connsiteY28" fmla="*/ 543868 h 827528"/>
                  <a:gd name="connsiteX29" fmla="*/ 2137928 w 2342309"/>
                  <a:gd name="connsiteY29" fmla="*/ 753209 h 827528"/>
                  <a:gd name="connsiteX30" fmla="*/ 2307332 w 2342309"/>
                  <a:gd name="connsiteY30" fmla="*/ 827518 h 827528"/>
                  <a:gd name="connsiteX31" fmla="*/ 2325664 w 2342309"/>
                  <a:gd name="connsiteY31" fmla="*/ 808204 h 827528"/>
                  <a:gd name="connsiteX32" fmla="*/ 2324027 w 2342309"/>
                  <a:gd name="connsiteY32" fmla="*/ 609420 h 827528"/>
                  <a:gd name="connsiteX0" fmla="*/ 2324027 w 2342309"/>
                  <a:gd name="connsiteY0" fmla="*/ 609420 h 827530"/>
                  <a:gd name="connsiteX1" fmla="*/ 2236134 w 2342309"/>
                  <a:gd name="connsiteY1" fmla="*/ 472751 h 827530"/>
                  <a:gd name="connsiteX2" fmla="*/ 2156097 w 2342309"/>
                  <a:gd name="connsiteY2" fmla="*/ 412682 h 827530"/>
                  <a:gd name="connsiteX3" fmla="*/ 2067466 w 2342309"/>
                  <a:gd name="connsiteY3" fmla="*/ 370372 h 827530"/>
                  <a:gd name="connsiteX4" fmla="*/ 2041851 w 2342309"/>
                  <a:gd name="connsiteY4" fmla="*/ 364480 h 827530"/>
                  <a:gd name="connsiteX5" fmla="*/ 1953384 w 2342309"/>
                  <a:gd name="connsiteY5" fmla="*/ 347867 h 827530"/>
                  <a:gd name="connsiteX6" fmla="*/ 1926460 w 2342309"/>
                  <a:gd name="connsiteY6" fmla="*/ 338537 h 827530"/>
                  <a:gd name="connsiteX7" fmla="*/ 1812705 w 2342309"/>
                  <a:gd name="connsiteY7" fmla="*/ 292545 h 827530"/>
                  <a:gd name="connsiteX8" fmla="*/ 1790036 w 2342309"/>
                  <a:gd name="connsiteY8" fmla="*/ 273313 h 827530"/>
                  <a:gd name="connsiteX9" fmla="*/ 1401144 w 2342309"/>
                  <a:gd name="connsiteY9" fmla="*/ 96625 h 827530"/>
                  <a:gd name="connsiteX10" fmla="*/ 1291890 w 2342309"/>
                  <a:gd name="connsiteY10" fmla="*/ 137217 h 827530"/>
                  <a:gd name="connsiteX11" fmla="*/ 1273313 w 2342309"/>
                  <a:gd name="connsiteY11" fmla="*/ 134680 h 827530"/>
                  <a:gd name="connsiteX12" fmla="*/ 1157022 w 2342309"/>
                  <a:gd name="connsiteY12" fmla="*/ 61762 h 827530"/>
                  <a:gd name="connsiteX13" fmla="*/ 1121504 w 2342309"/>
                  <a:gd name="connsiteY13" fmla="*/ 52924 h 827530"/>
                  <a:gd name="connsiteX14" fmla="*/ 1073220 w 2342309"/>
                  <a:gd name="connsiteY14" fmla="*/ 48341 h 827530"/>
                  <a:gd name="connsiteX15" fmla="*/ 976324 w 2342309"/>
                  <a:gd name="connsiteY15" fmla="*/ 63808 h 827530"/>
                  <a:gd name="connsiteX16" fmla="*/ 942034 w 2342309"/>
                  <a:gd name="connsiteY16" fmla="*/ 65772 h 827530"/>
                  <a:gd name="connsiteX17" fmla="*/ 777622 w 2342309"/>
                  <a:gd name="connsiteY17" fmla="*/ 78293 h 827530"/>
                  <a:gd name="connsiteX18" fmla="*/ 717144 w 2342309"/>
                  <a:gd name="connsiteY18" fmla="*/ 67491 h 827530"/>
                  <a:gd name="connsiteX19" fmla="*/ 402969 w 2342309"/>
                  <a:gd name="connsiteY19" fmla="*/ 35001 h 827530"/>
                  <a:gd name="connsiteX20" fmla="*/ 267200 w 2342309"/>
                  <a:gd name="connsiteY20" fmla="*/ 86395 h 827530"/>
                  <a:gd name="connsiteX21" fmla="*/ 213105 w 2342309"/>
                  <a:gd name="connsiteY21" fmla="*/ 101372 h 827530"/>
                  <a:gd name="connsiteX22" fmla="*/ 20132 w 2342309"/>
                  <a:gd name="connsiteY22" fmla="*/ 192539 h 827530"/>
                  <a:gd name="connsiteX23" fmla="*/ 0 w 2342309"/>
                  <a:gd name="connsiteY23" fmla="*/ 220691 h 827530"/>
                  <a:gd name="connsiteX24" fmla="*/ 28316 w 2342309"/>
                  <a:gd name="connsiteY24" fmla="*/ 225929 h 827530"/>
                  <a:gd name="connsiteX25" fmla="*/ 91822 w 2342309"/>
                  <a:gd name="connsiteY25" fmla="*/ 241805 h 827530"/>
                  <a:gd name="connsiteX26" fmla="*/ 91822 w 2342309"/>
                  <a:gd name="connsiteY26" fmla="*/ 241805 h 827530"/>
                  <a:gd name="connsiteX27" fmla="*/ 333243 w 2342309"/>
                  <a:gd name="connsiteY27" fmla="*/ 325116 h 827530"/>
                  <a:gd name="connsiteX28" fmla="*/ 2137928 w 2342309"/>
                  <a:gd name="connsiteY28" fmla="*/ 753209 h 827530"/>
                  <a:gd name="connsiteX29" fmla="*/ 2307332 w 2342309"/>
                  <a:gd name="connsiteY29" fmla="*/ 827518 h 827530"/>
                  <a:gd name="connsiteX30" fmla="*/ 2325664 w 2342309"/>
                  <a:gd name="connsiteY30" fmla="*/ 808204 h 827530"/>
                  <a:gd name="connsiteX31" fmla="*/ 2324027 w 2342309"/>
                  <a:gd name="connsiteY31" fmla="*/ 609420 h 827530"/>
                  <a:gd name="connsiteX0" fmla="*/ 2324027 w 2344145"/>
                  <a:gd name="connsiteY0" fmla="*/ 609420 h 827528"/>
                  <a:gd name="connsiteX1" fmla="*/ 2236134 w 2344145"/>
                  <a:gd name="connsiteY1" fmla="*/ 472751 h 827528"/>
                  <a:gd name="connsiteX2" fmla="*/ 2156097 w 2344145"/>
                  <a:gd name="connsiteY2" fmla="*/ 412682 h 827528"/>
                  <a:gd name="connsiteX3" fmla="*/ 2067466 w 2344145"/>
                  <a:gd name="connsiteY3" fmla="*/ 370372 h 827528"/>
                  <a:gd name="connsiteX4" fmla="*/ 2041851 w 2344145"/>
                  <a:gd name="connsiteY4" fmla="*/ 364480 h 827528"/>
                  <a:gd name="connsiteX5" fmla="*/ 1953384 w 2344145"/>
                  <a:gd name="connsiteY5" fmla="*/ 347867 h 827528"/>
                  <a:gd name="connsiteX6" fmla="*/ 1926460 w 2344145"/>
                  <a:gd name="connsiteY6" fmla="*/ 338537 h 827528"/>
                  <a:gd name="connsiteX7" fmla="*/ 1812705 w 2344145"/>
                  <a:gd name="connsiteY7" fmla="*/ 292545 h 827528"/>
                  <a:gd name="connsiteX8" fmla="*/ 1790036 w 2344145"/>
                  <a:gd name="connsiteY8" fmla="*/ 273313 h 827528"/>
                  <a:gd name="connsiteX9" fmla="*/ 1401144 w 2344145"/>
                  <a:gd name="connsiteY9" fmla="*/ 96625 h 827528"/>
                  <a:gd name="connsiteX10" fmla="*/ 1291890 w 2344145"/>
                  <a:gd name="connsiteY10" fmla="*/ 137217 h 827528"/>
                  <a:gd name="connsiteX11" fmla="*/ 1273313 w 2344145"/>
                  <a:gd name="connsiteY11" fmla="*/ 134680 h 827528"/>
                  <a:gd name="connsiteX12" fmla="*/ 1157022 w 2344145"/>
                  <a:gd name="connsiteY12" fmla="*/ 61762 h 827528"/>
                  <a:gd name="connsiteX13" fmla="*/ 1121504 w 2344145"/>
                  <a:gd name="connsiteY13" fmla="*/ 52924 h 827528"/>
                  <a:gd name="connsiteX14" fmla="*/ 1073220 w 2344145"/>
                  <a:gd name="connsiteY14" fmla="*/ 48341 h 827528"/>
                  <a:gd name="connsiteX15" fmla="*/ 976324 w 2344145"/>
                  <a:gd name="connsiteY15" fmla="*/ 63808 h 827528"/>
                  <a:gd name="connsiteX16" fmla="*/ 942034 w 2344145"/>
                  <a:gd name="connsiteY16" fmla="*/ 65772 h 827528"/>
                  <a:gd name="connsiteX17" fmla="*/ 777622 w 2344145"/>
                  <a:gd name="connsiteY17" fmla="*/ 78293 h 827528"/>
                  <a:gd name="connsiteX18" fmla="*/ 717144 w 2344145"/>
                  <a:gd name="connsiteY18" fmla="*/ 67491 h 827528"/>
                  <a:gd name="connsiteX19" fmla="*/ 402969 w 2344145"/>
                  <a:gd name="connsiteY19" fmla="*/ 35001 h 827528"/>
                  <a:gd name="connsiteX20" fmla="*/ 267200 w 2344145"/>
                  <a:gd name="connsiteY20" fmla="*/ 86395 h 827528"/>
                  <a:gd name="connsiteX21" fmla="*/ 213105 w 2344145"/>
                  <a:gd name="connsiteY21" fmla="*/ 101372 h 827528"/>
                  <a:gd name="connsiteX22" fmla="*/ 20132 w 2344145"/>
                  <a:gd name="connsiteY22" fmla="*/ 192539 h 827528"/>
                  <a:gd name="connsiteX23" fmla="*/ 0 w 2344145"/>
                  <a:gd name="connsiteY23" fmla="*/ 220691 h 827528"/>
                  <a:gd name="connsiteX24" fmla="*/ 28316 w 2344145"/>
                  <a:gd name="connsiteY24" fmla="*/ 225929 h 827528"/>
                  <a:gd name="connsiteX25" fmla="*/ 91822 w 2344145"/>
                  <a:gd name="connsiteY25" fmla="*/ 241805 h 827528"/>
                  <a:gd name="connsiteX26" fmla="*/ 91822 w 2344145"/>
                  <a:gd name="connsiteY26" fmla="*/ 241805 h 827528"/>
                  <a:gd name="connsiteX27" fmla="*/ 2137928 w 2344145"/>
                  <a:gd name="connsiteY27" fmla="*/ 753209 h 827528"/>
                  <a:gd name="connsiteX28" fmla="*/ 2307332 w 2344145"/>
                  <a:gd name="connsiteY28" fmla="*/ 827518 h 827528"/>
                  <a:gd name="connsiteX29" fmla="*/ 2325664 w 2344145"/>
                  <a:gd name="connsiteY29" fmla="*/ 808204 h 827528"/>
                  <a:gd name="connsiteX30" fmla="*/ 2324027 w 2344145"/>
                  <a:gd name="connsiteY30" fmla="*/ 609420 h 827528"/>
                  <a:gd name="connsiteX0" fmla="*/ 2458824 w 2494616"/>
                  <a:gd name="connsiteY0" fmla="*/ 609420 h 827530"/>
                  <a:gd name="connsiteX1" fmla="*/ 2370931 w 2494616"/>
                  <a:gd name="connsiteY1" fmla="*/ 472751 h 827530"/>
                  <a:gd name="connsiteX2" fmla="*/ 2290894 w 2494616"/>
                  <a:gd name="connsiteY2" fmla="*/ 412682 h 827530"/>
                  <a:gd name="connsiteX3" fmla="*/ 2202263 w 2494616"/>
                  <a:gd name="connsiteY3" fmla="*/ 370372 h 827530"/>
                  <a:gd name="connsiteX4" fmla="*/ 2176648 w 2494616"/>
                  <a:gd name="connsiteY4" fmla="*/ 364480 h 827530"/>
                  <a:gd name="connsiteX5" fmla="*/ 2088181 w 2494616"/>
                  <a:gd name="connsiteY5" fmla="*/ 347867 h 827530"/>
                  <a:gd name="connsiteX6" fmla="*/ 2061257 w 2494616"/>
                  <a:gd name="connsiteY6" fmla="*/ 338537 h 827530"/>
                  <a:gd name="connsiteX7" fmla="*/ 1947502 w 2494616"/>
                  <a:gd name="connsiteY7" fmla="*/ 292545 h 827530"/>
                  <a:gd name="connsiteX8" fmla="*/ 1924833 w 2494616"/>
                  <a:gd name="connsiteY8" fmla="*/ 273313 h 827530"/>
                  <a:gd name="connsiteX9" fmla="*/ 1535941 w 2494616"/>
                  <a:gd name="connsiteY9" fmla="*/ 96625 h 827530"/>
                  <a:gd name="connsiteX10" fmla="*/ 1426687 w 2494616"/>
                  <a:gd name="connsiteY10" fmla="*/ 137217 h 827530"/>
                  <a:gd name="connsiteX11" fmla="*/ 1408110 w 2494616"/>
                  <a:gd name="connsiteY11" fmla="*/ 134680 h 827530"/>
                  <a:gd name="connsiteX12" fmla="*/ 1291819 w 2494616"/>
                  <a:gd name="connsiteY12" fmla="*/ 61762 h 827530"/>
                  <a:gd name="connsiteX13" fmla="*/ 1256301 w 2494616"/>
                  <a:gd name="connsiteY13" fmla="*/ 52924 h 827530"/>
                  <a:gd name="connsiteX14" fmla="*/ 1208017 w 2494616"/>
                  <a:gd name="connsiteY14" fmla="*/ 48341 h 827530"/>
                  <a:gd name="connsiteX15" fmla="*/ 1111121 w 2494616"/>
                  <a:gd name="connsiteY15" fmla="*/ 63808 h 827530"/>
                  <a:gd name="connsiteX16" fmla="*/ 1076831 w 2494616"/>
                  <a:gd name="connsiteY16" fmla="*/ 65772 h 827530"/>
                  <a:gd name="connsiteX17" fmla="*/ 912419 w 2494616"/>
                  <a:gd name="connsiteY17" fmla="*/ 78293 h 827530"/>
                  <a:gd name="connsiteX18" fmla="*/ 851941 w 2494616"/>
                  <a:gd name="connsiteY18" fmla="*/ 67491 h 827530"/>
                  <a:gd name="connsiteX19" fmla="*/ 537766 w 2494616"/>
                  <a:gd name="connsiteY19" fmla="*/ 35001 h 827530"/>
                  <a:gd name="connsiteX20" fmla="*/ 401997 w 2494616"/>
                  <a:gd name="connsiteY20" fmla="*/ 86395 h 827530"/>
                  <a:gd name="connsiteX21" fmla="*/ 347902 w 2494616"/>
                  <a:gd name="connsiteY21" fmla="*/ 101372 h 827530"/>
                  <a:gd name="connsiteX22" fmla="*/ 154929 w 2494616"/>
                  <a:gd name="connsiteY22" fmla="*/ 192539 h 827530"/>
                  <a:gd name="connsiteX23" fmla="*/ 134797 w 2494616"/>
                  <a:gd name="connsiteY23" fmla="*/ 220691 h 827530"/>
                  <a:gd name="connsiteX24" fmla="*/ 163113 w 2494616"/>
                  <a:gd name="connsiteY24" fmla="*/ 225929 h 827530"/>
                  <a:gd name="connsiteX25" fmla="*/ 226619 w 2494616"/>
                  <a:gd name="connsiteY25" fmla="*/ 241805 h 827530"/>
                  <a:gd name="connsiteX26" fmla="*/ 0 w 2494616"/>
                  <a:gd name="connsiteY26" fmla="*/ 496752 h 827530"/>
                  <a:gd name="connsiteX27" fmla="*/ 2272725 w 2494616"/>
                  <a:gd name="connsiteY27" fmla="*/ 753209 h 827530"/>
                  <a:gd name="connsiteX28" fmla="*/ 2442129 w 2494616"/>
                  <a:gd name="connsiteY28" fmla="*/ 827518 h 827530"/>
                  <a:gd name="connsiteX29" fmla="*/ 2460461 w 2494616"/>
                  <a:gd name="connsiteY29" fmla="*/ 808204 h 827530"/>
                  <a:gd name="connsiteX30" fmla="*/ 2458824 w 2494616"/>
                  <a:gd name="connsiteY30" fmla="*/ 609420 h 827530"/>
                  <a:gd name="connsiteX0" fmla="*/ 2458824 w 2477106"/>
                  <a:gd name="connsiteY0" fmla="*/ 609420 h 827528"/>
                  <a:gd name="connsiteX1" fmla="*/ 2370931 w 2477106"/>
                  <a:gd name="connsiteY1" fmla="*/ 472751 h 827528"/>
                  <a:gd name="connsiteX2" fmla="*/ 2290894 w 2477106"/>
                  <a:gd name="connsiteY2" fmla="*/ 412682 h 827528"/>
                  <a:gd name="connsiteX3" fmla="*/ 2202263 w 2477106"/>
                  <a:gd name="connsiteY3" fmla="*/ 370372 h 827528"/>
                  <a:gd name="connsiteX4" fmla="*/ 2176648 w 2477106"/>
                  <a:gd name="connsiteY4" fmla="*/ 364480 h 827528"/>
                  <a:gd name="connsiteX5" fmla="*/ 2088181 w 2477106"/>
                  <a:gd name="connsiteY5" fmla="*/ 347867 h 827528"/>
                  <a:gd name="connsiteX6" fmla="*/ 2061257 w 2477106"/>
                  <a:gd name="connsiteY6" fmla="*/ 338537 h 827528"/>
                  <a:gd name="connsiteX7" fmla="*/ 1947502 w 2477106"/>
                  <a:gd name="connsiteY7" fmla="*/ 292545 h 827528"/>
                  <a:gd name="connsiteX8" fmla="*/ 1924833 w 2477106"/>
                  <a:gd name="connsiteY8" fmla="*/ 273313 h 827528"/>
                  <a:gd name="connsiteX9" fmla="*/ 1535941 w 2477106"/>
                  <a:gd name="connsiteY9" fmla="*/ 96625 h 827528"/>
                  <a:gd name="connsiteX10" fmla="*/ 1426687 w 2477106"/>
                  <a:gd name="connsiteY10" fmla="*/ 137217 h 827528"/>
                  <a:gd name="connsiteX11" fmla="*/ 1408110 w 2477106"/>
                  <a:gd name="connsiteY11" fmla="*/ 134680 h 827528"/>
                  <a:gd name="connsiteX12" fmla="*/ 1291819 w 2477106"/>
                  <a:gd name="connsiteY12" fmla="*/ 61762 h 827528"/>
                  <a:gd name="connsiteX13" fmla="*/ 1256301 w 2477106"/>
                  <a:gd name="connsiteY13" fmla="*/ 52924 h 827528"/>
                  <a:gd name="connsiteX14" fmla="*/ 1208017 w 2477106"/>
                  <a:gd name="connsiteY14" fmla="*/ 48341 h 827528"/>
                  <a:gd name="connsiteX15" fmla="*/ 1111121 w 2477106"/>
                  <a:gd name="connsiteY15" fmla="*/ 63808 h 827528"/>
                  <a:gd name="connsiteX16" fmla="*/ 1076831 w 2477106"/>
                  <a:gd name="connsiteY16" fmla="*/ 65772 h 827528"/>
                  <a:gd name="connsiteX17" fmla="*/ 912419 w 2477106"/>
                  <a:gd name="connsiteY17" fmla="*/ 78293 h 827528"/>
                  <a:gd name="connsiteX18" fmla="*/ 851941 w 2477106"/>
                  <a:gd name="connsiteY18" fmla="*/ 67491 h 827528"/>
                  <a:gd name="connsiteX19" fmla="*/ 537766 w 2477106"/>
                  <a:gd name="connsiteY19" fmla="*/ 35001 h 827528"/>
                  <a:gd name="connsiteX20" fmla="*/ 401997 w 2477106"/>
                  <a:gd name="connsiteY20" fmla="*/ 86395 h 827528"/>
                  <a:gd name="connsiteX21" fmla="*/ 347902 w 2477106"/>
                  <a:gd name="connsiteY21" fmla="*/ 101372 h 827528"/>
                  <a:gd name="connsiteX22" fmla="*/ 154929 w 2477106"/>
                  <a:gd name="connsiteY22" fmla="*/ 192539 h 827528"/>
                  <a:gd name="connsiteX23" fmla="*/ 134797 w 2477106"/>
                  <a:gd name="connsiteY23" fmla="*/ 220691 h 827528"/>
                  <a:gd name="connsiteX24" fmla="*/ 163113 w 2477106"/>
                  <a:gd name="connsiteY24" fmla="*/ 225929 h 827528"/>
                  <a:gd name="connsiteX25" fmla="*/ 226619 w 2477106"/>
                  <a:gd name="connsiteY25" fmla="*/ 241805 h 827528"/>
                  <a:gd name="connsiteX26" fmla="*/ 0 w 2477106"/>
                  <a:gd name="connsiteY26" fmla="*/ 496752 h 827528"/>
                  <a:gd name="connsiteX27" fmla="*/ 2442129 w 2477106"/>
                  <a:gd name="connsiteY27" fmla="*/ 827518 h 827528"/>
                  <a:gd name="connsiteX28" fmla="*/ 2460461 w 2477106"/>
                  <a:gd name="connsiteY28" fmla="*/ 808204 h 827528"/>
                  <a:gd name="connsiteX29" fmla="*/ 2458824 w 2477106"/>
                  <a:gd name="connsiteY29" fmla="*/ 609420 h 827528"/>
                  <a:gd name="connsiteX0" fmla="*/ 2458824 w 2477106"/>
                  <a:gd name="connsiteY0" fmla="*/ 609420 h 891901"/>
                  <a:gd name="connsiteX1" fmla="*/ 2370931 w 2477106"/>
                  <a:gd name="connsiteY1" fmla="*/ 472751 h 891901"/>
                  <a:gd name="connsiteX2" fmla="*/ 2290894 w 2477106"/>
                  <a:gd name="connsiteY2" fmla="*/ 412682 h 891901"/>
                  <a:gd name="connsiteX3" fmla="*/ 2202263 w 2477106"/>
                  <a:gd name="connsiteY3" fmla="*/ 370372 h 891901"/>
                  <a:gd name="connsiteX4" fmla="*/ 2176648 w 2477106"/>
                  <a:gd name="connsiteY4" fmla="*/ 364480 h 891901"/>
                  <a:gd name="connsiteX5" fmla="*/ 2088181 w 2477106"/>
                  <a:gd name="connsiteY5" fmla="*/ 347867 h 891901"/>
                  <a:gd name="connsiteX6" fmla="*/ 2061257 w 2477106"/>
                  <a:gd name="connsiteY6" fmla="*/ 338537 h 891901"/>
                  <a:gd name="connsiteX7" fmla="*/ 1947502 w 2477106"/>
                  <a:gd name="connsiteY7" fmla="*/ 292545 h 891901"/>
                  <a:gd name="connsiteX8" fmla="*/ 1924833 w 2477106"/>
                  <a:gd name="connsiteY8" fmla="*/ 273313 h 891901"/>
                  <a:gd name="connsiteX9" fmla="*/ 1535941 w 2477106"/>
                  <a:gd name="connsiteY9" fmla="*/ 96625 h 891901"/>
                  <a:gd name="connsiteX10" fmla="*/ 1426687 w 2477106"/>
                  <a:gd name="connsiteY10" fmla="*/ 137217 h 891901"/>
                  <a:gd name="connsiteX11" fmla="*/ 1408110 w 2477106"/>
                  <a:gd name="connsiteY11" fmla="*/ 134680 h 891901"/>
                  <a:gd name="connsiteX12" fmla="*/ 1291819 w 2477106"/>
                  <a:gd name="connsiteY12" fmla="*/ 61762 h 891901"/>
                  <a:gd name="connsiteX13" fmla="*/ 1256301 w 2477106"/>
                  <a:gd name="connsiteY13" fmla="*/ 52924 h 891901"/>
                  <a:gd name="connsiteX14" fmla="*/ 1208017 w 2477106"/>
                  <a:gd name="connsiteY14" fmla="*/ 48341 h 891901"/>
                  <a:gd name="connsiteX15" fmla="*/ 1111121 w 2477106"/>
                  <a:gd name="connsiteY15" fmla="*/ 63808 h 891901"/>
                  <a:gd name="connsiteX16" fmla="*/ 1076831 w 2477106"/>
                  <a:gd name="connsiteY16" fmla="*/ 65772 h 891901"/>
                  <a:gd name="connsiteX17" fmla="*/ 912419 w 2477106"/>
                  <a:gd name="connsiteY17" fmla="*/ 78293 h 891901"/>
                  <a:gd name="connsiteX18" fmla="*/ 851941 w 2477106"/>
                  <a:gd name="connsiteY18" fmla="*/ 67491 h 891901"/>
                  <a:gd name="connsiteX19" fmla="*/ 537766 w 2477106"/>
                  <a:gd name="connsiteY19" fmla="*/ 35001 h 891901"/>
                  <a:gd name="connsiteX20" fmla="*/ 401997 w 2477106"/>
                  <a:gd name="connsiteY20" fmla="*/ 86395 h 891901"/>
                  <a:gd name="connsiteX21" fmla="*/ 347902 w 2477106"/>
                  <a:gd name="connsiteY21" fmla="*/ 101372 h 891901"/>
                  <a:gd name="connsiteX22" fmla="*/ 154929 w 2477106"/>
                  <a:gd name="connsiteY22" fmla="*/ 192539 h 891901"/>
                  <a:gd name="connsiteX23" fmla="*/ 134797 w 2477106"/>
                  <a:gd name="connsiteY23" fmla="*/ 220691 h 891901"/>
                  <a:gd name="connsiteX24" fmla="*/ 163113 w 2477106"/>
                  <a:gd name="connsiteY24" fmla="*/ 225929 h 891901"/>
                  <a:gd name="connsiteX25" fmla="*/ 226619 w 2477106"/>
                  <a:gd name="connsiteY25" fmla="*/ 241805 h 891901"/>
                  <a:gd name="connsiteX26" fmla="*/ 0 w 2477106"/>
                  <a:gd name="connsiteY26" fmla="*/ 496752 h 891901"/>
                  <a:gd name="connsiteX27" fmla="*/ 2442129 w 2477106"/>
                  <a:gd name="connsiteY27" fmla="*/ 827518 h 891901"/>
                  <a:gd name="connsiteX28" fmla="*/ 2460461 w 2477106"/>
                  <a:gd name="connsiteY28" fmla="*/ 808204 h 891901"/>
                  <a:gd name="connsiteX29" fmla="*/ 2458824 w 2477106"/>
                  <a:gd name="connsiteY29" fmla="*/ 609420 h 891901"/>
                  <a:gd name="connsiteX0" fmla="*/ 2458824 w 2477106"/>
                  <a:gd name="connsiteY0" fmla="*/ 609420 h 916600"/>
                  <a:gd name="connsiteX1" fmla="*/ 2370931 w 2477106"/>
                  <a:gd name="connsiteY1" fmla="*/ 472751 h 916600"/>
                  <a:gd name="connsiteX2" fmla="*/ 2290894 w 2477106"/>
                  <a:gd name="connsiteY2" fmla="*/ 412682 h 916600"/>
                  <a:gd name="connsiteX3" fmla="*/ 2202263 w 2477106"/>
                  <a:gd name="connsiteY3" fmla="*/ 370372 h 916600"/>
                  <a:gd name="connsiteX4" fmla="*/ 2176648 w 2477106"/>
                  <a:gd name="connsiteY4" fmla="*/ 364480 h 916600"/>
                  <a:gd name="connsiteX5" fmla="*/ 2088181 w 2477106"/>
                  <a:gd name="connsiteY5" fmla="*/ 347867 h 916600"/>
                  <a:gd name="connsiteX6" fmla="*/ 2061257 w 2477106"/>
                  <a:gd name="connsiteY6" fmla="*/ 338537 h 916600"/>
                  <a:gd name="connsiteX7" fmla="*/ 1947502 w 2477106"/>
                  <a:gd name="connsiteY7" fmla="*/ 292545 h 916600"/>
                  <a:gd name="connsiteX8" fmla="*/ 1924833 w 2477106"/>
                  <a:gd name="connsiteY8" fmla="*/ 273313 h 916600"/>
                  <a:gd name="connsiteX9" fmla="*/ 1535941 w 2477106"/>
                  <a:gd name="connsiteY9" fmla="*/ 96625 h 916600"/>
                  <a:gd name="connsiteX10" fmla="*/ 1426687 w 2477106"/>
                  <a:gd name="connsiteY10" fmla="*/ 137217 h 916600"/>
                  <a:gd name="connsiteX11" fmla="*/ 1408110 w 2477106"/>
                  <a:gd name="connsiteY11" fmla="*/ 134680 h 916600"/>
                  <a:gd name="connsiteX12" fmla="*/ 1291819 w 2477106"/>
                  <a:gd name="connsiteY12" fmla="*/ 61762 h 916600"/>
                  <a:gd name="connsiteX13" fmla="*/ 1256301 w 2477106"/>
                  <a:gd name="connsiteY13" fmla="*/ 52924 h 916600"/>
                  <a:gd name="connsiteX14" fmla="*/ 1208017 w 2477106"/>
                  <a:gd name="connsiteY14" fmla="*/ 48341 h 916600"/>
                  <a:gd name="connsiteX15" fmla="*/ 1111121 w 2477106"/>
                  <a:gd name="connsiteY15" fmla="*/ 63808 h 916600"/>
                  <a:gd name="connsiteX16" fmla="*/ 1076831 w 2477106"/>
                  <a:gd name="connsiteY16" fmla="*/ 65772 h 916600"/>
                  <a:gd name="connsiteX17" fmla="*/ 912419 w 2477106"/>
                  <a:gd name="connsiteY17" fmla="*/ 78293 h 916600"/>
                  <a:gd name="connsiteX18" fmla="*/ 851941 w 2477106"/>
                  <a:gd name="connsiteY18" fmla="*/ 67491 h 916600"/>
                  <a:gd name="connsiteX19" fmla="*/ 537766 w 2477106"/>
                  <a:gd name="connsiteY19" fmla="*/ 35001 h 916600"/>
                  <a:gd name="connsiteX20" fmla="*/ 401997 w 2477106"/>
                  <a:gd name="connsiteY20" fmla="*/ 86395 h 916600"/>
                  <a:gd name="connsiteX21" fmla="*/ 347902 w 2477106"/>
                  <a:gd name="connsiteY21" fmla="*/ 101372 h 916600"/>
                  <a:gd name="connsiteX22" fmla="*/ 154929 w 2477106"/>
                  <a:gd name="connsiteY22" fmla="*/ 192539 h 916600"/>
                  <a:gd name="connsiteX23" fmla="*/ 134797 w 2477106"/>
                  <a:gd name="connsiteY23" fmla="*/ 220691 h 916600"/>
                  <a:gd name="connsiteX24" fmla="*/ 163113 w 2477106"/>
                  <a:gd name="connsiteY24" fmla="*/ 225929 h 916600"/>
                  <a:gd name="connsiteX25" fmla="*/ 226619 w 2477106"/>
                  <a:gd name="connsiteY25" fmla="*/ 241805 h 916600"/>
                  <a:gd name="connsiteX26" fmla="*/ 0 w 2477106"/>
                  <a:gd name="connsiteY26" fmla="*/ 496752 h 916600"/>
                  <a:gd name="connsiteX27" fmla="*/ 2442129 w 2477106"/>
                  <a:gd name="connsiteY27" fmla="*/ 827518 h 916600"/>
                  <a:gd name="connsiteX28" fmla="*/ 2460461 w 2477106"/>
                  <a:gd name="connsiteY28" fmla="*/ 808204 h 916600"/>
                  <a:gd name="connsiteX29" fmla="*/ 2458824 w 2477106"/>
                  <a:gd name="connsiteY29" fmla="*/ 609420 h 916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477106" h="916600">
                    <a:moveTo>
                      <a:pt x="2458824" y="609420"/>
                    </a:moveTo>
                    <a:cubicBezTo>
                      <a:pt x="2439592" y="557208"/>
                      <a:pt x="2404320" y="515634"/>
                      <a:pt x="2370931" y="472751"/>
                    </a:cubicBezTo>
                    <a:cubicBezTo>
                      <a:pt x="2347689" y="448200"/>
                      <a:pt x="2321173" y="427332"/>
                      <a:pt x="2290894" y="412682"/>
                    </a:cubicBezTo>
                    <a:cubicBezTo>
                      <a:pt x="2261432" y="398443"/>
                      <a:pt x="2231233" y="385840"/>
                      <a:pt x="2202263" y="370372"/>
                    </a:cubicBezTo>
                    <a:cubicBezTo>
                      <a:pt x="2194734" y="366362"/>
                      <a:pt x="2186387" y="360879"/>
                      <a:pt x="2176648" y="364480"/>
                    </a:cubicBezTo>
                    <a:cubicBezTo>
                      <a:pt x="2147432" y="357524"/>
                      <a:pt x="2118543" y="348604"/>
                      <a:pt x="2088181" y="347867"/>
                    </a:cubicBezTo>
                    <a:cubicBezTo>
                      <a:pt x="2077788" y="347622"/>
                      <a:pt x="2069604" y="344266"/>
                      <a:pt x="2061257" y="338537"/>
                    </a:cubicBezTo>
                    <a:cubicBezTo>
                      <a:pt x="2026803" y="314887"/>
                      <a:pt x="1989076" y="298682"/>
                      <a:pt x="1947502" y="292545"/>
                    </a:cubicBezTo>
                    <a:cubicBezTo>
                      <a:pt x="1935145" y="290744"/>
                      <a:pt x="1928925" y="286080"/>
                      <a:pt x="1924833" y="273313"/>
                    </a:cubicBezTo>
                    <a:cubicBezTo>
                      <a:pt x="1872702" y="109637"/>
                      <a:pt x="1692987" y="27063"/>
                      <a:pt x="1535941" y="96625"/>
                    </a:cubicBezTo>
                    <a:cubicBezTo>
                      <a:pt x="1500096" y="112502"/>
                      <a:pt x="1464087" y="126169"/>
                      <a:pt x="1426687" y="137217"/>
                    </a:cubicBezTo>
                    <a:cubicBezTo>
                      <a:pt x="1419813" y="139263"/>
                      <a:pt x="1414411" y="141390"/>
                      <a:pt x="1408110" y="134680"/>
                    </a:cubicBezTo>
                    <a:cubicBezTo>
                      <a:pt x="1375702" y="100471"/>
                      <a:pt x="1335602" y="78048"/>
                      <a:pt x="1291819" y="61762"/>
                    </a:cubicBezTo>
                    <a:cubicBezTo>
                      <a:pt x="1281098" y="54397"/>
                      <a:pt x="1270377" y="47031"/>
                      <a:pt x="1256301" y="52924"/>
                    </a:cubicBezTo>
                    <a:lnTo>
                      <a:pt x="1208017" y="48341"/>
                    </a:lnTo>
                    <a:cubicBezTo>
                      <a:pt x="1174872" y="48095"/>
                      <a:pt x="1142301" y="52433"/>
                      <a:pt x="1111121" y="63808"/>
                    </a:cubicBezTo>
                    <a:cubicBezTo>
                      <a:pt x="1099418" y="68064"/>
                      <a:pt x="1088861" y="68719"/>
                      <a:pt x="1076831" y="65772"/>
                    </a:cubicBezTo>
                    <a:cubicBezTo>
                      <a:pt x="1020772" y="52187"/>
                      <a:pt x="964713" y="54970"/>
                      <a:pt x="912419" y="78293"/>
                    </a:cubicBezTo>
                    <a:cubicBezTo>
                      <a:pt x="886313" y="89915"/>
                      <a:pt x="871745" y="82958"/>
                      <a:pt x="851941" y="67491"/>
                    </a:cubicBezTo>
                    <a:cubicBezTo>
                      <a:pt x="754472" y="-8536"/>
                      <a:pt x="647265" y="-21712"/>
                      <a:pt x="537766" y="35001"/>
                    </a:cubicBezTo>
                    <a:cubicBezTo>
                      <a:pt x="493655" y="57834"/>
                      <a:pt x="452491" y="81731"/>
                      <a:pt x="401997" y="86395"/>
                    </a:cubicBezTo>
                    <a:cubicBezTo>
                      <a:pt x="383666" y="88114"/>
                      <a:pt x="366234" y="99735"/>
                      <a:pt x="347902" y="101372"/>
                    </a:cubicBezTo>
                    <a:cubicBezTo>
                      <a:pt x="272039" y="108083"/>
                      <a:pt x="208287" y="138853"/>
                      <a:pt x="154929" y="192539"/>
                    </a:cubicBezTo>
                    <a:cubicBezTo>
                      <a:pt x="149446" y="202769"/>
                      <a:pt x="138070" y="208743"/>
                      <a:pt x="134797" y="220691"/>
                    </a:cubicBezTo>
                    <a:cubicBezTo>
                      <a:pt x="143881" y="224947"/>
                      <a:pt x="153210" y="226747"/>
                      <a:pt x="163113" y="225929"/>
                    </a:cubicBezTo>
                    <a:lnTo>
                      <a:pt x="226619" y="241805"/>
                    </a:lnTo>
                    <a:lnTo>
                      <a:pt x="0" y="496752"/>
                    </a:lnTo>
                    <a:cubicBezTo>
                      <a:pt x="389131" y="805299"/>
                      <a:pt x="1528939" y="1057194"/>
                      <a:pt x="2442129" y="827518"/>
                    </a:cubicBezTo>
                    <a:cubicBezTo>
                      <a:pt x="2455469" y="827927"/>
                      <a:pt x="2457515" y="816961"/>
                      <a:pt x="2460461" y="808204"/>
                    </a:cubicBezTo>
                    <a:cubicBezTo>
                      <a:pt x="2482557" y="741997"/>
                      <a:pt x="2483294" y="675709"/>
                      <a:pt x="2458824" y="609420"/>
                    </a:cubicBezTo>
                    <a:close/>
                  </a:path>
                </a:pathLst>
              </a:custGeom>
              <a:solidFill>
                <a:srgbClr val="794624"/>
              </a:solidFill>
              <a:ln w="8182"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FF9B7CF7-5C22-4D5D-B5C9-F894631D9D49}"/>
                  </a:ext>
                </a:extLst>
              </p:cNvPr>
              <p:cNvSpPr/>
              <p:nvPr/>
            </p:nvSpPr>
            <p:spPr>
              <a:xfrm>
                <a:off x="183988" y="5117059"/>
                <a:ext cx="1121721" cy="371705"/>
              </a:xfrm>
              <a:custGeom>
                <a:avLst/>
                <a:gdLst>
                  <a:gd name="connsiteX0" fmla="*/ 0 w 2290235"/>
                  <a:gd name="connsiteY0" fmla="*/ 172467 h 758916"/>
                  <a:gd name="connsiteX1" fmla="*/ 125948 w 2290235"/>
                  <a:gd name="connsiteY1" fmla="*/ 107488 h 758916"/>
                  <a:gd name="connsiteX2" fmla="*/ 255825 w 2290235"/>
                  <a:gd name="connsiteY2" fmla="*/ 79418 h 758916"/>
                  <a:gd name="connsiteX3" fmla="*/ 342818 w 2290235"/>
                  <a:gd name="connsiteY3" fmla="*/ 40790 h 758916"/>
                  <a:gd name="connsiteX4" fmla="*/ 613292 w 2290235"/>
                  <a:gd name="connsiteY4" fmla="*/ 29169 h 758916"/>
                  <a:gd name="connsiteX5" fmla="*/ 682936 w 2290235"/>
                  <a:gd name="connsiteY5" fmla="*/ 75162 h 758916"/>
                  <a:gd name="connsiteX6" fmla="*/ 718044 w 2290235"/>
                  <a:gd name="connsiteY6" fmla="*/ 81791 h 758916"/>
                  <a:gd name="connsiteX7" fmla="*/ 902261 w 2290235"/>
                  <a:gd name="connsiteY7" fmla="*/ 66323 h 758916"/>
                  <a:gd name="connsiteX8" fmla="*/ 926812 w 2290235"/>
                  <a:gd name="connsiteY8" fmla="*/ 63541 h 758916"/>
                  <a:gd name="connsiteX9" fmla="*/ 1225029 w 2290235"/>
                  <a:gd name="connsiteY9" fmla="*/ 130321 h 758916"/>
                  <a:gd name="connsiteX10" fmla="*/ 1251217 w 2290235"/>
                  <a:gd name="connsiteY10" fmla="*/ 135149 h 758916"/>
                  <a:gd name="connsiteX11" fmla="*/ 1395251 w 2290235"/>
                  <a:gd name="connsiteY11" fmla="*/ 80972 h 758916"/>
                  <a:gd name="connsiteX12" fmla="*/ 1655822 w 2290235"/>
                  <a:gd name="connsiteY12" fmla="*/ 139896 h 758916"/>
                  <a:gd name="connsiteX13" fmla="*/ 1745844 w 2290235"/>
                  <a:gd name="connsiteY13" fmla="*/ 277710 h 758916"/>
                  <a:gd name="connsiteX14" fmla="*/ 1760165 w 2290235"/>
                  <a:gd name="connsiteY14" fmla="*/ 290477 h 758916"/>
                  <a:gd name="connsiteX15" fmla="*/ 1861890 w 2290235"/>
                  <a:gd name="connsiteY15" fmla="*/ 326486 h 758916"/>
                  <a:gd name="connsiteX16" fmla="*/ 1952484 w 2290235"/>
                  <a:gd name="connsiteY16" fmla="*/ 353165 h 758916"/>
                  <a:gd name="connsiteX17" fmla="*/ 2042342 w 2290235"/>
                  <a:gd name="connsiteY17" fmla="*/ 386064 h 758916"/>
                  <a:gd name="connsiteX18" fmla="*/ 2144148 w 2290235"/>
                  <a:gd name="connsiteY18" fmla="*/ 439094 h 758916"/>
                  <a:gd name="connsiteX19" fmla="*/ 2288264 w 2290235"/>
                  <a:gd name="connsiteY19" fmla="*/ 676342 h 758916"/>
                  <a:gd name="connsiteX20" fmla="*/ 2284418 w 2290235"/>
                  <a:gd name="connsiteY20" fmla="*/ 758916 h 758916"/>
                  <a:gd name="connsiteX21" fmla="*/ 2277625 w 2290235"/>
                  <a:gd name="connsiteY21" fmla="*/ 719634 h 758916"/>
                  <a:gd name="connsiteX22" fmla="*/ 2195051 w 2290235"/>
                  <a:gd name="connsiteY22" fmla="*/ 557268 h 758916"/>
                  <a:gd name="connsiteX23" fmla="*/ 2051753 w 2290235"/>
                  <a:gd name="connsiteY23" fmla="*/ 456935 h 758916"/>
                  <a:gd name="connsiteX24" fmla="*/ 2000032 w 2290235"/>
                  <a:gd name="connsiteY24" fmla="*/ 429929 h 758916"/>
                  <a:gd name="connsiteX25" fmla="*/ 1898471 w 2290235"/>
                  <a:gd name="connsiteY25" fmla="*/ 408323 h 758916"/>
                  <a:gd name="connsiteX26" fmla="*/ 1871874 w 2290235"/>
                  <a:gd name="connsiteY26" fmla="*/ 397521 h 758916"/>
                  <a:gd name="connsiteX27" fmla="*/ 1759920 w 2290235"/>
                  <a:gd name="connsiteY27" fmla="*/ 352837 h 758916"/>
                  <a:gd name="connsiteX28" fmla="*/ 1735942 w 2290235"/>
                  <a:gd name="connsiteY28" fmla="*/ 333278 h 758916"/>
                  <a:gd name="connsiteX29" fmla="*/ 1515389 w 2290235"/>
                  <a:gd name="connsiteY29" fmla="*/ 137195 h 758916"/>
                  <a:gd name="connsiteX30" fmla="*/ 1308421 w 2290235"/>
                  <a:gd name="connsiteY30" fmla="*/ 174677 h 758916"/>
                  <a:gd name="connsiteX31" fmla="*/ 1228875 w 2290235"/>
                  <a:gd name="connsiteY31" fmla="*/ 199146 h 758916"/>
                  <a:gd name="connsiteX32" fmla="*/ 1215290 w 2290235"/>
                  <a:gd name="connsiteY32" fmla="*/ 191371 h 758916"/>
                  <a:gd name="connsiteX33" fmla="*/ 977797 w 2290235"/>
                  <a:gd name="connsiteY33" fmla="*/ 109779 h 758916"/>
                  <a:gd name="connsiteX34" fmla="*/ 949399 w 2290235"/>
                  <a:gd name="connsiteY34" fmla="*/ 116326 h 758916"/>
                  <a:gd name="connsiteX35" fmla="*/ 853977 w 2290235"/>
                  <a:gd name="connsiteY35" fmla="*/ 119682 h 758916"/>
                  <a:gd name="connsiteX36" fmla="*/ 708960 w 2290235"/>
                  <a:gd name="connsiteY36" fmla="*/ 142433 h 758916"/>
                  <a:gd name="connsiteX37" fmla="*/ 677043 w 2290235"/>
                  <a:gd name="connsiteY37" fmla="*/ 137768 h 758916"/>
                  <a:gd name="connsiteX38" fmla="*/ 532436 w 2290235"/>
                  <a:gd name="connsiteY38" fmla="*/ 66405 h 758916"/>
                  <a:gd name="connsiteX39" fmla="*/ 311720 w 2290235"/>
                  <a:gd name="connsiteY39" fmla="*/ 115590 h 758916"/>
                  <a:gd name="connsiteX40" fmla="*/ 265563 w 2290235"/>
                  <a:gd name="connsiteY40" fmla="*/ 136704 h 758916"/>
                  <a:gd name="connsiteX41" fmla="*/ 155983 w 2290235"/>
                  <a:gd name="connsiteY41" fmla="*/ 161501 h 758916"/>
                  <a:gd name="connsiteX42" fmla="*/ 86584 w 2290235"/>
                  <a:gd name="connsiteY42" fmla="*/ 175495 h 758916"/>
                  <a:gd name="connsiteX43" fmla="*/ 63424 w 2290235"/>
                  <a:gd name="connsiteY43" fmla="*/ 188343 h 758916"/>
                  <a:gd name="connsiteX44" fmla="*/ 0 w 2290235"/>
                  <a:gd name="connsiteY44" fmla="*/ 172467 h 758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290235" h="758916">
                    <a:moveTo>
                      <a:pt x="0" y="172467"/>
                    </a:moveTo>
                    <a:cubicBezTo>
                      <a:pt x="33308" y="134003"/>
                      <a:pt x="78564" y="114690"/>
                      <a:pt x="125948" y="107488"/>
                    </a:cubicBezTo>
                    <a:cubicBezTo>
                      <a:pt x="170304" y="100777"/>
                      <a:pt x="211551" y="79172"/>
                      <a:pt x="255825" y="79418"/>
                    </a:cubicBezTo>
                    <a:cubicBezTo>
                      <a:pt x="292815" y="79581"/>
                      <a:pt x="315321" y="56421"/>
                      <a:pt x="342818" y="40790"/>
                    </a:cubicBezTo>
                    <a:cubicBezTo>
                      <a:pt x="431121" y="-9458"/>
                      <a:pt x="521061" y="-13223"/>
                      <a:pt x="613292" y="29169"/>
                    </a:cubicBezTo>
                    <a:cubicBezTo>
                      <a:pt x="638907" y="40954"/>
                      <a:pt x="661985" y="56421"/>
                      <a:pt x="682936" y="75162"/>
                    </a:cubicBezTo>
                    <a:cubicBezTo>
                      <a:pt x="693084" y="84164"/>
                      <a:pt x="702331" y="88747"/>
                      <a:pt x="718044" y="81791"/>
                    </a:cubicBezTo>
                    <a:cubicBezTo>
                      <a:pt x="777213" y="55357"/>
                      <a:pt x="839246" y="51838"/>
                      <a:pt x="902261" y="66323"/>
                    </a:cubicBezTo>
                    <a:cubicBezTo>
                      <a:pt x="911017" y="68369"/>
                      <a:pt x="918710" y="66078"/>
                      <a:pt x="926812" y="63541"/>
                    </a:cubicBezTo>
                    <a:cubicBezTo>
                      <a:pt x="1039175" y="27860"/>
                      <a:pt x="1138526" y="51183"/>
                      <a:pt x="1225029" y="130321"/>
                    </a:cubicBezTo>
                    <a:cubicBezTo>
                      <a:pt x="1233867" y="138422"/>
                      <a:pt x="1240905" y="136949"/>
                      <a:pt x="1251217" y="135149"/>
                    </a:cubicBezTo>
                    <a:cubicBezTo>
                      <a:pt x="1302938" y="126392"/>
                      <a:pt x="1345248" y="93248"/>
                      <a:pt x="1395251" y="80972"/>
                    </a:cubicBezTo>
                    <a:cubicBezTo>
                      <a:pt x="1491656" y="57485"/>
                      <a:pt x="1578895" y="75653"/>
                      <a:pt x="1655822" y="139896"/>
                    </a:cubicBezTo>
                    <a:cubicBezTo>
                      <a:pt x="1700015" y="176804"/>
                      <a:pt x="1730049" y="222470"/>
                      <a:pt x="1745844" y="277710"/>
                    </a:cubicBezTo>
                    <a:cubicBezTo>
                      <a:pt x="1747890" y="284749"/>
                      <a:pt x="1751327" y="289577"/>
                      <a:pt x="1760165" y="290477"/>
                    </a:cubicBezTo>
                    <a:cubicBezTo>
                      <a:pt x="1796910" y="294242"/>
                      <a:pt x="1831855" y="306108"/>
                      <a:pt x="1861890" y="326486"/>
                    </a:cubicBezTo>
                    <a:cubicBezTo>
                      <a:pt x="1890124" y="345717"/>
                      <a:pt x="1921468" y="347354"/>
                      <a:pt x="1952484" y="353165"/>
                    </a:cubicBezTo>
                    <a:cubicBezTo>
                      <a:pt x="1984319" y="359139"/>
                      <a:pt x="2013862" y="370841"/>
                      <a:pt x="2042342" y="386064"/>
                    </a:cubicBezTo>
                    <a:cubicBezTo>
                      <a:pt x="2076141" y="404068"/>
                      <a:pt x="2114604" y="413479"/>
                      <a:pt x="2144148" y="439094"/>
                    </a:cubicBezTo>
                    <a:cubicBezTo>
                      <a:pt x="2217311" y="502682"/>
                      <a:pt x="2275825" y="575027"/>
                      <a:pt x="2288264" y="676342"/>
                    </a:cubicBezTo>
                    <a:cubicBezTo>
                      <a:pt x="2291538" y="703185"/>
                      <a:pt x="2291047" y="728472"/>
                      <a:pt x="2284418" y="758916"/>
                    </a:cubicBezTo>
                    <a:cubicBezTo>
                      <a:pt x="2275661" y="743940"/>
                      <a:pt x="2279590" y="731091"/>
                      <a:pt x="2277625" y="719634"/>
                    </a:cubicBezTo>
                    <a:cubicBezTo>
                      <a:pt x="2267068" y="656701"/>
                      <a:pt x="2232696" y="606289"/>
                      <a:pt x="2195051" y="557268"/>
                    </a:cubicBezTo>
                    <a:cubicBezTo>
                      <a:pt x="2157733" y="508738"/>
                      <a:pt x="2110104" y="475921"/>
                      <a:pt x="2051753" y="456935"/>
                    </a:cubicBezTo>
                    <a:cubicBezTo>
                      <a:pt x="2033749" y="451042"/>
                      <a:pt x="2018527" y="436967"/>
                      <a:pt x="2000032" y="429929"/>
                    </a:cubicBezTo>
                    <a:cubicBezTo>
                      <a:pt x="1967133" y="417407"/>
                      <a:pt x="1933661" y="408569"/>
                      <a:pt x="1898471" y="408323"/>
                    </a:cubicBezTo>
                    <a:cubicBezTo>
                      <a:pt x="1887505" y="408241"/>
                      <a:pt x="1880140" y="402431"/>
                      <a:pt x="1871874" y="397521"/>
                    </a:cubicBezTo>
                    <a:cubicBezTo>
                      <a:pt x="1836929" y="376652"/>
                      <a:pt x="1801248" y="357911"/>
                      <a:pt x="1759920" y="352837"/>
                    </a:cubicBezTo>
                    <a:cubicBezTo>
                      <a:pt x="1748463" y="351446"/>
                      <a:pt x="1740525" y="346290"/>
                      <a:pt x="1735942" y="333278"/>
                    </a:cubicBezTo>
                    <a:cubicBezTo>
                      <a:pt x="1698623" y="227544"/>
                      <a:pt x="1626443" y="160764"/>
                      <a:pt x="1515389" y="137195"/>
                    </a:cubicBezTo>
                    <a:cubicBezTo>
                      <a:pt x="1440998" y="121400"/>
                      <a:pt x="1373237" y="138668"/>
                      <a:pt x="1308421" y="174677"/>
                    </a:cubicBezTo>
                    <a:cubicBezTo>
                      <a:pt x="1283788" y="188343"/>
                      <a:pt x="1254736" y="188753"/>
                      <a:pt x="1228875" y="199146"/>
                    </a:cubicBezTo>
                    <a:cubicBezTo>
                      <a:pt x="1222164" y="201847"/>
                      <a:pt x="1218973" y="195136"/>
                      <a:pt x="1215290" y="191371"/>
                    </a:cubicBezTo>
                    <a:cubicBezTo>
                      <a:pt x="1149410" y="125410"/>
                      <a:pt x="1068719" y="102578"/>
                      <a:pt x="977797" y="109779"/>
                    </a:cubicBezTo>
                    <a:cubicBezTo>
                      <a:pt x="968222" y="110516"/>
                      <a:pt x="958320" y="112726"/>
                      <a:pt x="949399" y="116326"/>
                    </a:cubicBezTo>
                    <a:cubicBezTo>
                      <a:pt x="917810" y="129175"/>
                      <a:pt x="886793" y="125165"/>
                      <a:pt x="853977" y="119682"/>
                    </a:cubicBezTo>
                    <a:cubicBezTo>
                      <a:pt x="804137" y="111253"/>
                      <a:pt x="755280" y="122791"/>
                      <a:pt x="708960" y="142433"/>
                    </a:cubicBezTo>
                    <a:cubicBezTo>
                      <a:pt x="696193" y="147834"/>
                      <a:pt x="687846" y="146770"/>
                      <a:pt x="677043" y="137768"/>
                    </a:cubicBezTo>
                    <a:cubicBezTo>
                      <a:pt x="634733" y="102332"/>
                      <a:pt x="588086" y="74835"/>
                      <a:pt x="532436" y="66405"/>
                    </a:cubicBezTo>
                    <a:cubicBezTo>
                      <a:pt x="452644" y="54375"/>
                      <a:pt x="377926" y="66896"/>
                      <a:pt x="311720" y="115590"/>
                    </a:cubicBezTo>
                    <a:cubicBezTo>
                      <a:pt x="297562" y="125983"/>
                      <a:pt x="284222" y="136213"/>
                      <a:pt x="265563" y="136704"/>
                    </a:cubicBezTo>
                    <a:cubicBezTo>
                      <a:pt x="227427" y="137522"/>
                      <a:pt x="192728" y="154299"/>
                      <a:pt x="155983" y="161501"/>
                    </a:cubicBezTo>
                    <a:cubicBezTo>
                      <a:pt x="132823" y="166002"/>
                      <a:pt x="109171" y="167802"/>
                      <a:pt x="86584" y="175495"/>
                    </a:cubicBezTo>
                    <a:cubicBezTo>
                      <a:pt x="78073" y="178441"/>
                      <a:pt x="68744" y="179751"/>
                      <a:pt x="63424" y="188343"/>
                    </a:cubicBezTo>
                    <a:cubicBezTo>
                      <a:pt x="42310" y="183106"/>
                      <a:pt x="21114" y="177786"/>
                      <a:pt x="0" y="172467"/>
                    </a:cubicBezTo>
                    <a:close/>
                  </a:path>
                </a:pathLst>
              </a:custGeom>
              <a:solidFill>
                <a:srgbClr val="A15B2C"/>
              </a:solidFill>
              <a:ln w="8182"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C0627877-E158-4801-985F-57517A83628B}"/>
                  </a:ext>
                </a:extLst>
              </p:cNvPr>
              <p:cNvSpPr/>
              <p:nvPr/>
            </p:nvSpPr>
            <p:spPr>
              <a:xfrm>
                <a:off x="724504" y="3483848"/>
                <a:ext cx="757266" cy="1636275"/>
              </a:xfrm>
              <a:custGeom>
                <a:avLst/>
                <a:gdLst>
                  <a:gd name="connsiteX0" fmla="*/ 25618 w 1546122"/>
                  <a:gd name="connsiteY0" fmla="*/ 3340808 h 3340808"/>
                  <a:gd name="connsiteX1" fmla="*/ 2 w 1546122"/>
                  <a:gd name="connsiteY1" fmla="*/ 3336634 h 3340808"/>
                  <a:gd name="connsiteX2" fmla="*/ 23653 w 1546122"/>
                  <a:gd name="connsiteY2" fmla="*/ 2402866 h 3340808"/>
                  <a:gd name="connsiteX3" fmla="*/ 69892 w 1546122"/>
                  <a:gd name="connsiteY3" fmla="*/ 2125600 h 3340808"/>
                  <a:gd name="connsiteX4" fmla="*/ 199277 w 1546122"/>
                  <a:gd name="connsiteY4" fmla="*/ 1899400 h 3340808"/>
                  <a:gd name="connsiteX5" fmla="*/ 306730 w 1546122"/>
                  <a:gd name="connsiteY5" fmla="*/ 1779345 h 3340808"/>
                  <a:gd name="connsiteX6" fmla="*/ 532193 w 1546122"/>
                  <a:gd name="connsiteY6" fmla="*/ 1606422 h 3340808"/>
                  <a:gd name="connsiteX7" fmla="*/ 811833 w 1546122"/>
                  <a:gd name="connsiteY7" fmla="*/ 1411484 h 3340808"/>
                  <a:gd name="connsiteX8" fmla="*/ 972643 w 1546122"/>
                  <a:gd name="connsiteY8" fmla="*/ 1277925 h 3340808"/>
                  <a:gd name="connsiteX9" fmla="*/ 1080015 w 1546122"/>
                  <a:gd name="connsiteY9" fmla="*/ 1178083 h 3340808"/>
                  <a:gd name="connsiteX10" fmla="*/ 1297621 w 1546122"/>
                  <a:gd name="connsiteY10" fmla="*/ 877739 h 3340808"/>
                  <a:gd name="connsiteX11" fmla="*/ 1373485 w 1546122"/>
                  <a:gd name="connsiteY11" fmla="*/ 628379 h 3340808"/>
                  <a:gd name="connsiteX12" fmla="*/ 1409902 w 1546122"/>
                  <a:gd name="connsiteY12" fmla="*/ 409300 h 3340808"/>
                  <a:gd name="connsiteX13" fmla="*/ 1413994 w 1546122"/>
                  <a:gd name="connsiteY13" fmla="*/ 344648 h 3340808"/>
                  <a:gd name="connsiteX14" fmla="*/ 1418250 w 1546122"/>
                  <a:gd name="connsiteY14" fmla="*/ 71965 h 3340808"/>
                  <a:gd name="connsiteX15" fmla="*/ 1413913 w 1546122"/>
                  <a:gd name="connsiteY15" fmla="*/ 7395 h 3340808"/>
                  <a:gd name="connsiteX16" fmla="*/ 1428071 w 1546122"/>
                  <a:gd name="connsiteY16" fmla="*/ 10095 h 3340808"/>
                  <a:gd name="connsiteX17" fmla="*/ 1445256 w 1546122"/>
                  <a:gd name="connsiteY17" fmla="*/ 61735 h 3340808"/>
                  <a:gd name="connsiteX18" fmla="*/ 1543952 w 1546122"/>
                  <a:gd name="connsiteY18" fmla="*/ 882403 h 3340808"/>
                  <a:gd name="connsiteX19" fmla="*/ 1318081 w 1546122"/>
                  <a:gd name="connsiteY19" fmla="*/ 1520738 h 3340808"/>
                  <a:gd name="connsiteX20" fmla="*/ 937126 w 1546122"/>
                  <a:gd name="connsiteY20" fmla="*/ 1812161 h 3340808"/>
                  <a:gd name="connsiteX21" fmla="*/ 519754 w 1546122"/>
                  <a:gd name="connsiteY21" fmla="*/ 1976819 h 3340808"/>
                  <a:gd name="connsiteX22" fmla="*/ 234222 w 1546122"/>
                  <a:gd name="connsiteY22" fmla="*/ 2115861 h 3340808"/>
                  <a:gd name="connsiteX23" fmla="*/ 114330 w 1546122"/>
                  <a:gd name="connsiteY23" fmla="*/ 2225769 h 3340808"/>
                  <a:gd name="connsiteX24" fmla="*/ 52379 w 1546122"/>
                  <a:gd name="connsiteY24" fmla="*/ 2395910 h 3340808"/>
                  <a:gd name="connsiteX25" fmla="*/ 25618 w 1546122"/>
                  <a:gd name="connsiteY25" fmla="*/ 3340808 h 33408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546122" h="3340808">
                    <a:moveTo>
                      <a:pt x="25618" y="3340808"/>
                    </a:moveTo>
                    <a:cubicBezTo>
                      <a:pt x="14979" y="3339417"/>
                      <a:pt x="10478" y="3339172"/>
                      <a:pt x="2" y="3336634"/>
                    </a:cubicBezTo>
                    <a:cubicBezTo>
                      <a:pt x="-243" y="3263881"/>
                      <a:pt x="17761" y="2469482"/>
                      <a:pt x="23653" y="2402866"/>
                    </a:cubicBezTo>
                    <a:cubicBezTo>
                      <a:pt x="31919" y="2309326"/>
                      <a:pt x="39694" y="2215458"/>
                      <a:pt x="69892" y="2125600"/>
                    </a:cubicBezTo>
                    <a:cubicBezTo>
                      <a:pt x="98044" y="2041880"/>
                      <a:pt x="145101" y="1968472"/>
                      <a:pt x="199277" y="1899400"/>
                    </a:cubicBezTo>
                    <a:cubicBezTo>
                      <a:pt x="232503" y="1857091"/>
                      <a:pt x="267693" y="1816499"/>
                      <a:pt x="306730" y="1779345"/>
                    </a:cubicBezTo>
                    <a:cubicBezTo>
                      <a:pt x="375719" y="1713711"/>
                      <a:pt x="453302" y="1659207"/>
                      <a:pt x="532193" y="1606422"/>
                    </a:cubicBezTo>
                    <a:cubicBezTo>
                      <a:pt x="626716" y="1543325"/>
                      <a:pt x="721565" y="1480555"/>
                      <a:pt x="811833" y="1411484"/>
                    </a:cubicBezTo>
                    <a:cubicBezTo>
                      <a:pt x="867155" y="1369174"/>
                      <a:pt x="921577" y="1325636"/>
                      <a:pt x="972643" y="1277925"/>
                    </a:cubicBezTo>
                    <a:cubicBezTo>
                      <a:pt x="1008325" y="1244535"/>
                      <a:pt x="1046297" y="1213519"/>
                      <a:pt x="1080015" y="1178083"/>
                    </a:cubicBezTo>
                    <a:cubicBezTo>
                      <a:pt x="1166026" y="1087816"/>
                      <a:pt x="1245491" y="992475"/>
                      <a:pt x="1297621" y="877739"/>
                    </a:cubicBezTo>
                    <a:cubicBezTo>
                      <a:pt x="1333793" y="798110"/>
                      <a:pt x="1358099" y="714800"/>
                      <a:pt x="1373485" y="628379"/>
                    </a:cubicBezTo>
                    <a:cubicBezTo>
                      <a:pt x="1386497" y="555707"/>
                      <a:pt x="1401309" y="482381"/>
                      <a:pt x="1409902" y="409300"/>
                    </a:cubicBezTo>
                    <a:cubicBezTo>
                      <a:pt x="1412439" y="387940"/>
                      <a:pt x="1412358" y="366253"/>
                      <a:pt x="1413994" y="344648"/>
                    </a:cubicBezTo>
                    <a:cubicBezTo>
                      <a:pt x="1420705" y="253890"/>
                      <a:pt x="1419559" y="162886"/>
                      <a:pt x="1418250" y="71965"/>
                    </a:cubicBezTo>
                    <a:cubicBezTo>
                      <a:pt x="1417923" y="50605"/>
                      <a:pt x="1414649" y="28918"/>
                      <a:pt x="1413913" y="7395"/>
                    </a:cubicBezTo>
                    <a:cubicBezTo>
                      <a:pt x="1421687" y="-7991"/>
                      <a:pt x="1425206" y="4530"/>
                      <a:pt x="1428071" y="10095"/>
                    </a:cubicBezTo>
                    <a:cubicBezTo>
                      <a:pt x="1436500" y="26299"/>
                      <a:pt x="1440919" y="44058"/>
                      <a:pt x="1445256" y="61735"/>
                    </a:cubicBezTo>
                    <a:cubicBezTo>
                      <a:pt x="1511135" y="331308"/>
                      <a:pt x="1556801" y="603746"/>
                      <a:pt x="1543952" y="882403"/>
                    </a:cubicBezTo>
                    <a:cubicBezTo>
                      <a:pt x="1533150" y="1117032"/>
                      <a:pt x="1466780" y="1334066"/>
                      <a:pt x="1318081" y="1520738"/>
                    </a:cubicBezTo>
                    <a:cubicBezTo>
                      <a:pt x="1217175" y="1647504"/>
                      <a:pt x="1080015" y="1738835"/>
                      <a:pt x="937126" y="1812161"/>
                    </a:cubicBezTo>
                    <a:cubicBezTo>
                      <a:pt x="803403" y="1880742"/>
                      <a:pt x="661251" y="1927880"/>
                      <a:pt x="519754" y="1976819"/>
                    </a:cubicBezTo>
                    <a:cubicBezTo>
                      <a:pt x="420485" y="2011109"/>
                      <a:pt x="321134" y="2054565"/>
                      <a:pt x="234222" y="2115861"/>
                    </a:cubicBezTo>
                    <a:cubicBezTo>
                      <a:pt x="187001" y="2149169"/>
                      <a:pt x="150502" y="2180595"/>
                      <a:pt x="114330" y="2225769"/>
                    </a:cubicBezTo>
                    <a:cubicBezTo>
                      <a:pt x="75948" y="2273808"/>
                      <a:pt x="61135" y="2336578"/>
                      <a:pt x="52379" y="2395910"/>
                    </a:cubicBezTo>
                    <a:cubicBezTo>
                      <a:pt x="30364" y="2546491"/>
                      <a:pt x="31510" y="3243749"/>
                      <a:pt x="25618" y="3340808"/>
                    </a:cubicBezTo>
                    <a:close/>
                  </a:path>
                </a:pathLst>
              </a:custGeom>
              <a:solidFill>
                <a:srgbClr val="88AB3F"/>
              </a:solidFill>
              <a:ln w="8182"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1EB295D2-DDC3-45DF-ACBA-072E0FEE9E1A}"/>
                  </a:ext>
                </a:extLst>
              </p:cNvPr>
              <p:cNvSpPr/>
              <p:nvPr/>
            </p:nvSpPr>
            <p:spPr>
              <a:xfrm>
                <a:off x="181567" y="3984065"/>
                <a:ext cx="516492" cy="845697"/>
              </a:xfrm>
              <a:custGeom>
                <a:avLst/>
                <a:gdLst>
                  <a:gd name="connsiteX0" fmla="*/ 93819 w 1054529"/>
                  <a:gd name="connsiteY0" fmla="*/ 8328 h 1726673"/>
                  <a:gd name="connsiteX1" fmla="*/ 89891 w 1054529"/>
                  <a:gd name="connsiteY1" fmla="*/ 177895 h 1726673"/>
                  <a:gd name="connsiteX2" fmla="*/ 143413 w 1054529"/>
                  <a:gd name="connsiteY2" fmla="*/ 548457 h 1726673"/>
                  <a:gd name="connsiteX3" fmla="*/ 270589 w 1054529"/>
                  <a:gd name="connsiteY3" fmla="*/ 765081 h 1726673"/>
                  <a:gd name="connsiteX4" fmla="*/ 585091 w 1054529"/>
                  <a:gd name="connsiteY4" fmla="*/ 1039647 h 1726673"/>
                  <a:gd name="connsiteX5" fmla="*/ 804662 w 1054529"/>
                  <a:gd name="connsiteY5" fmla="*/ 1192847 h 1726673"/>
                  <a:gd name="connsiteX6" fmla="*/ 986014 w 1054529"/>
                  <a:gd name="connsiteY6" fmla="*/ 1398996 h 1726673"/>
                  <a:gd name="connsiteX7" fmla="*/ 1048456 w 1054529"/>
                  <a:gd name="connsiteY7" fmla="*/ 1594424 h 1726673"/>
                  <a:gd name="connsiteX8" fmla="*/ 1051157 w 1054529"/>
                  <a:gd name="connsiteY8" fmla="*/ 1726674 h 1726673"/>
                  <a:gd name="connsiteX9" fmla="*/ 1020795 w 1054529"/>
                  <a:gd name="connsiteY9" fmla="*/ 1591887 h 1726673"/>
                  <a:gd name="connsiteX10" fmla="*/ 903604 w 1054529"/>
                  <a:gd name="connsiteY10" fmla="*/ 1465448 h 1726673"/>
                  <a:gd name="connsiteX11" fmla="*/ 703429 w 1054529"/>
                  <a:gd name="connsiteY11" fmla="*/ 1375099 h 1726673"/>
                  <a:gd name="connsiteX12" fmla="*/ 391136 w 1054529"/>
                  <a:gd name="connsiteY12" fmla="*/ 1247760 h 1726673"/>
                  <a:gd name="connsiteX13" fmla="*/ 4698 w 1054529"/>
                  <a:gd name="connsiteY13" fmla="*/ 651736 h 1726673"/>
                  <a:gd name="connsiteX14" fmla="*/ 44881 w 1054529"/>
                  <a:gd name="connsiteY14" fmla="*/ 155308 h 1726673"/>
                  <a:gd name="connsiteX15" fmla="*/ 76715 w 1054529"/>
                  <a:gd name="connsiteY15" fmla="*/ 20603 h 1726673"/>
                  <a:gd name="connsiteX16" fmla="*/ 84163 w 1054529"/>
                  <a:gd name="connsiteY16" fmla="*/ 3499 h 1726673"/>
                  <a:gd name="connsiteX17" fmla="*/ 93819 w 1054529"/>
                  <a:gd name="connsiteY17" fmla="*/ 8328 h 1726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54529" h="1726673">
                    <a:moveTo>
                      <a:pt x="93819" y="8328"/>
                    </a:moveTo>
                    <a:cubicBezTo>
                      <a:pt x="85308" y="64714"/>
                      <a:pt x="87109" y="121591"/>
                      <a:pt x="89891" y="177895"/>
                    </a:cubicBezTo>
                    <a:cubicBezTo>
                      <a:pt x="96193" y="302943"/>
                      <a:pt x="102331" y="428319"/>
                      <a:pt x="143413" y="548457"/>
                    </a:cubicBezTo>
                    <a:cubicBezTo>
                      <a:pt x="171074" y="629394"/>
                      <a:pt x="214284" y="700838"/>
                      <a:pt x="270589" y="765081"/>
                    </a:cubicBezTo>
                    <a:cubicBezTo>
                      <a:pt x="363147" y="870815"/>
                      <a:pt x="470600" y="959118"/>
                      <a:pt x="585091" y="1039647"/>
                    </a:cubicBezTo>
                    <a:cubicBezTo>
                      <a:pt x="658090" y="1090959"/>
                      <a:pt x="734363" y="1137606"/>
                      <a:pt x="804662" y="1192847"/>
                    </a:cubicBezTo>
                    <a:cubicBezTo>
                      <a:pt x="877906" y="1250460"/>
                      <a:pt x="937484" y="1319531"/>
                      <a:pt x="986014" y="1398996"/>
                    </a:cubicBezTo>
                    <a:cubicBezTo>
                      <a:pt x="1022923" y="1459392"/>
                      <a:pt x="1039618" y="1525190"/>
                      <a:pt x="1048456" y="1594424"/>
                    </a:cubicBezTo>
                    <a:cubicBezTo>
                      <a:pt x="1053285" y="1632234"/>
                      <a:pt x="1057868" y="1676098"/>
                      <a:pt x="1051157" y="1726674"/>
                    </a:cubicBezTo>
                    <a:cubicBezTo>
                      <a:pt x="1045510" y="1683382"/>
                      <a:pt x="1039372" y="1632561"/>
                      <a:pt x="1020795" y="1591887"/>
                    </a:cubicBezTo>
                    <a:cubicBezTo>
                      <a:pt x="995753" y="1537056"/>
                      <a:pt x="952052" y="1498838"/>
                      <a:pt x="903604" y="1465448"/>
                    </a:cubicBezTo>
                    <a:cubicBezTo>
                      <a:pt x="842389" y="1423302"/>
                      <a:pt x="772991" y="1399078"/>
                      <a:pt x="703429" y="1375099"/>
                    </a:cubicBezTo>
                    <a:cubicBezTo>
                      <a:pt x="596958" y="1338354"/>
                      <a:pt x="490651" y="1301691"/>
                      <a:pt x="391136" y="1247760"/>
                    </a:cubicBezTo>
                    <a:cubicBezTo>
                      <a:pt x="153807" y="1119193"/>
                      <a:pt x="28840" y="917954"/>
                      <a:pt x="4698" y="651736"/>
                    </a:cubicBezTo>
                    <a:cubicBezTo>
                      <a:pt x="-10524" y="484132"/>
                      <a:pt x="13455" y="319311"/>
                      <a:pt x="44881" y="155308"/>
                    </a:cubicBezTo>
                    <a:cubicBezTo>
                      <a:pt x="53555" y="109970"/>
                      <a:pt x="63458" y="64877"/>
                      <a:pt x="76715" y="20603"/>
                    </a:cubicBezTo>
                    <a:cubicBezTo>
                      <a:pt x="78516" y="14629"/>
                      <a:pt x="80316" y="8000"/>
                      <a:pt x="84163" y="3499"/>
                    </a:cubicBezTo>
                    <a:cubicBezTo>
                      <a:pt x="90546" y="-3621"/>
                      <a:pt x="93328" y="1208"/>
                      <a:pt x="93819" y="8328"/>
                    </a:cubicBezTo>
                    <a:close/>
                  </a:path>
                </a:pathLst>
              </a:custGeom>
              <a:solidFill>
                <a:srgbClr val="88AB3F"/>
              </a:solidFill>
              <a:ln w="8182"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A685CC40-0599-48F2-B85D-F885AEF684D2}"/>
                  </a:ext>
                </a:extLst>
              </p:cNvPr>
              <p:cNvSpPr/>
              <p:nvPr/>
            </p:nvSpPr>
            <p:spPr>
              <a:xfrm>
                <a:off x="271672" y="3552490"/>
                <a:ext cx="445358" cy="924023"/>
              </a:xfrm>
              <a:custGeom>
                <a:avLst/>
                <a:gdLst>
                  <a:gd name="connsiteX0" fmla="*/ 78190 w 909294"/>
                  <a:gd name="connsiteY0" fmla="*/ 6289 h 1886592"/>
                  <a:gd name="connsiteX1" fmla="*/ 73525 w 909294"/>
                  <a:gd name="connsiteY1" fmla="*/ 112842 h 1886592"/>
                  <a:gd name="connsiteX2" fmla="*/ 115999 w 909294"/>
                  <a:gd name="connsiteY2" fmla="*/ 451486 h 1886592"/>
                  <a:gd name="connsiteX3" fmla="*/ 223697 w 909294"/>
                  <a:gd name="connsiteY3" fmla="*/ 643560 h 1886592"/>
                  <a:gd name="connsiteX4" fmla="*/ 619710 w 909294"/>
                  <a:gd name="connsiteY4" fmla="*/ 966164 h 1886592"/>
                  <a:gd name="connsiteX5" fmla="*/ 852866 w 909294"/>
                  <a:gd name="connsiteY5" fmla="*/ 1217978 h 1886592"/>
                  <a:gd name="connsiteX6" fmla="*/ 889038 w 909294"/>
                  <a:gd name="connsiteY6" fmla="*/ 1358739 h 1886592"/>
                  <a:gd name="connsiteX7" fmla="*/ 907533 w 909294"/>
                  <a:gd name="connsiteY7" fmla="*/ 1788469 h 1886592"/>
                  <a:gd name="connsiteX8" fmla="*/ 898204 w 909294"/>
                  <a:gd name="connsiteY8" fmla="*/ 1886592 h 1886592"/>
                  <a:gd name="connsiteX9" fmla="*/ 875126 w 909294"/>
                  <a:gd name="connsiteY9" fmla="*/ 1382063 h 1886592"/>
                  <a:gd name="connsiteX10" fmla="*/ 795743 w 909294"/>
                  <a:gd name="connsiteY10" fmla="*/ 1265444 h 1886592"/>
                  <a:gd name="connsiteX11" fmla="*/ 601788 w 909294"/>
                  <a:gd name="connsiteY11" fmla="*/ 1168221 h 1886592"/>
                  <a:gd name="connsiteX12" fmla="*/ 324603 w 909294"/>
                  <a:gd name="connsiteY12" fmla="*/ 1054630 h 1886592"/>
                  <a:gd name="connsiteX13" fmla="*/ 1754 w 909294"/>
                  <a:gd name="connsiteY13" fmla="*/ 524649 h 1886592"/>
                  <a:gd name="connsiteX14" fmla="*/ 61495 w 909294"/>
                  <a:gd name="connsiteY14" fmla="*/ 28304 h 1886592"/>
                  <a:gd name="connsiteX15" fmla="*/ 71234 w 909294"/>
                  <a:gd name="connsiteY15" fmla="*/ 3016 h 1886592"/>
                  <a:gd name="connsiteX16" fmla="*/ 78190 w 909294"/>
                  <a:gd name="connsiteY16" fmla="*/ 6289 h 1886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09294" h="1886592">
                    <a:moveTo>
                      <a:pt x="78190" y="6289"/>
                    </a:moveTo>
                    <a:cubicBezTo>
                      <a:pt x="74753" y="41725"/>
                      <a:pt x="71479" y="77243"/>
                      <a:pt x="73525" y="112842"/>
                    </a:cubicBezTo>
                    <a:cubicBezTo>
                      <a:pt x="80072" y="226678"/>
                      <a:pt x="82527" y="341169"/>
                      <a:pt x="115999" y="451486"/>
                    </a:cubicBezTo>
                    <a:cubicBezTo>
                      <a:pt x="137768" y="523258"/>
                      <a:pt x="174840" y="586682"/>
                      <a:pt x="223697" y="643560"/>
                    </a:cubicBezTo>
                    <a:cubicBezTo>
                      <a:pt x="336388" y="774827"/>
                      <a:pt x="476740" y="872050"/>
                      <a:pt x="619710" y="966164"/>
                    </a:cubicBezTo>
                    <a:cubicBezTo>
                      <a:pt x="718079" y="1030897"/>
                      <a:pt x="799017" y="1112080"/>
                      <a:pt x="852866" y="1217978"/>
                    </a:cubicBezTo>
                    <a:cubicBezTo>
                      <a:pt x="875289" y="1262007"/>
                      <a:pt x="883800" y="1310128"/>
                      <a:pt x="889038" y="1358739"/>
                    </a:cubicBezTo>
                    <a:cubicBezTo>
                      <a:pt x="900413" y="1463410"/>
                      <a:pt x="914244" y="1738548"/>
                      <a:pt x="907533" y="1788469"/>
                    </a:cubicBezTo>
                    <a:cubicBezTo>
                      <a:pt x="905651" y="1802709"/>
                      <a:pt x="901968" y="1872598"/>
                      <a:pt x="898204" y="1886592"/>
                    </a:cubicBezTo>
                    <a:cubicBezTo>
                      <a:pt x="897631" y="1811465"/>
                      <a:pt x="880527" y="1411443"/>
                      <a:pt x="875126" y="1382063"/>
                    </a:cubicBezTo>
                    <a:cubicBezTo>
                      <a:pt x="865796" y="1332060"/>
                      <a:pt x="832734" y="1296952"/>
                      <a:pt x="795743" y="1265444"/>
                    </a:cubicBezTo>
                    <a:cubicBezTo>
                      <a:pt x="739111" y="1217324"/>
                      <a:pt x="670777" y="1191954"/>
                      <a:pt x="601788" y="1168221"/>
                    </a:cubicBezTo>
                    <a:cubicBezTo>
                      <a:pt x="507265" y="1135650"/>
                      <a:pt x="412661" y="1103406"/>
                      <a:pt x="324603" y="1054630"/>
                    </a:cubicBezTo>
                    <a:cubicBezTo>
                      <a:pt x="116244" y="939157"/>
                      <a:pt x="14602" y="758460"/>
                      <a:pt x="1754" y="524649"/>
                    </a:cubicBezTo>
                    <a:cubicBezTo>
                      <a:pt x="-7576" y="355900"/>
                      <a:pt x="21476" y="191324"/>
                      <a:pt x="61495" y="28304"/>
                    </a:cubicBezTo>
                    <a:cubicBezTo>
                      <a:pt x="63623" y="19547"/>
                      <a:pt x="66651" y="10708"/>
                      <a:pt x="71234" y="3016"/>
                    </a:cubicBezTo>
                    <a:cubicBezTo>
                      <a:pt x="74753" y="-3040"/>
                      <a:pt x="77535" y="1052"/>
                      <a:pt x="78190" y="6289"/>
                    </a:cubicBezTo>
                    <a:close/>
                  </a:path>
                </a:pathLst>
              </a:custGeom>
              <a:solidFill>
                <a:srgbClr val="88AB3F"/>
              </a:solidFill>
              <a:ln w="8182"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3F47655D-5318-4A6B-A9C0-D972AEF89B20}"/>
                  </a:ext>
                </a:extLst>
              </p:cNvPr>
              <p:cNvSpPr/>
              <p:nvPr/>
            </p:nvSpPr>
            <p:spPr>
              <a:xfrm>
                <a:off x="734223" y="3166619"/>
                <a:ext cx="426124" cy="1135422"/>
              </a:xfrm>
              <a:custGeom>
                <a:avLst/>
                <a:gdLst>
                  <a:gd name="connsiteX0" fmla="*/ 11257 w 870023"/>
                  <a:gd name="connsiteY0" fmla="*/ 2318190 h 2318208"/>
                  <a:gd name="connsiteX1" fmla="*/ 16249 w 870023"/>
                  <a:gd name="connsiteY1" fmla="*/ 1303730 h 2318208"/>
                  <a:gd name="connsiteX2" fmla="*/ 125502 w 870023"/>
                  <a:gd name="connsiteY2" fmla="*/ 1044550 h 2318208"/>
                  <a:gd name="connsiteX3" fmla="*/ 366514 w 870023"/>
                  <a:gd name="connsiteY3" fmla="*/ 851904 h 2318208"/>
                  <a:gd name="connsiteX4" fmla="*/ 557605 w 870023"/>
                  <a:gd name="connsiteY4" fmla="*/ 702877 h 2318208"/>
                  <a:gd name="connsiteX5" fmla="*/ 713833 w 870023"/>
                  <a:gd name="connsiteY5" fmla="*/ 515960 h 2318208"/>
                  <a:gd name="connsiteX6" fmla="*/ 768583 w 870023"/>
                  <a:gd name="connsiteY6" fmla="*/ 356376 h 2318208"/>
                  <a:gd name="connsiteX7" fmla="*/ 786587 w 870023"/>
                  <a:gd name="connsiteY7" fmla="*/ 194747 h 2318208"/>
                  <a:gd name="connsiteX8" fmla="*/ 797717 w 870023"/>
                  <a:gd name="connsiteY8" fmla="*/ 18714 h 2318208"/>
                  <a:gd name="connsiteX9" fmla="*/ 794198 w 870023"/>
                  <a:gd name="connsiteY9" fmla="*/ 9303 h 2318208"/>
                  <a:gd name="connsiteX10" fmla="*/ 797636 w 870023"/>
                  <a:gd name="connsiteY10" fmla="*/ 301 h 2318208"/>
                  <a:gd name="connsiteX11" fmla="*/ 806310 w 870023"/>
                  <a:gd name="connsiteY11" fmla="*/ 9221 h 2318208"/>
                  <a:gd name="connsiteX12" fmla="*/ 829389 w 870023"/>
                  <a:gd name="connsiteY12" fmla="*/ 100634 h 2318208"/>
                  <a:gd name="connsiteX13" fmla="*/ 869898 w 870023"/>
                  <a:gd name="connsiteY13" fmla="*/ 458674 h 2318208"/>
                  <a:gd name="connsiteX14" fmla="*/ 489844 w 870023"/>
                  <a:gd name="connsiteY14" fmla="*/ 1030801 h 2318208"/>
                  <a:gd name="connsiteX15" fmla="*/ 230746 w 870023"/>
                  <a:gd name="connsiteY15" fmla="*/ 1127942 h 2318208"/>
                  <a:gd name="connsiteX16" fmla="*/ 75500 w 870023"/>
                  <a:gd name="connsiteY16" fmla="*/ 1231549 h 2318208"/>
                  <a:gd name="connsiteX17" fmla="*/ 30489 w 870023"/>
                  <a:gd name="connsiteY17" fmla="*/ 1344076 h 2318208"/>
                  <a:gd name="connsiteX18" fmla="*/ 19195 w 870023"/>
                  <a:gd name="connsiteY18" fmla="*/ 1701788 h 2318208"/>
                  <a:gd name="connsiteX19" fmla="*/ 11257 w 870023"/>
                  <a:gd name="connsiteY19" fmla="*/ 2318190 h 2318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70023" h="2318208">
                    <a:moveTo>
                      <a:pt x="11257" y="2318190"/>
                    </a:moveTo>
                    <a:cubicBezTo>
                      <a:pt x="-14113" y="2142157"/>
                      <a:pt x="10520" y="1380985"/>
                      <a:pt x="16249" y="1303730"/>
                    </a:cubicBezTo>
                    <a:cubicBezTo>
                      <a:pt x="23614" y="1205197"/>
                      <a:pt x="61914" y="1120495"/>
                      <a:pt x="125502" y="1044550"/>
                    </a:cubicBezTo>
                    <a:cubicBezTo>
                      <a:pt x="193264" y="963694"/>
                      <a:pt x="281648" y="910418"/>
                      <a:pt x="366514" y="851904"/>
                    </a:cubicBezTo>
                    <a:cubicBezTo>
                      <a:pt x="433130" y="805911"/>
                      <a:pt x="497209" y="757054"/>
                      <a:pt x="557605" y="702877"/>
                    </a:cubicBezTo>
                    <a:cubicBezTo>
                      <a:pt x="618984" y="647882"/>
                      <a:pt x="673242" y="587732"/>
                      <a:pt x="713833" y="515960"/>
                    </a:cubicBezTo>
                    <a:cubicBezTo>
                      <a:pt x="741904" y="466366"/>
                      <a:pt x="757944" y="412108"/>
                      <a:pt x="768583" y="356376"/>
                    </a:cubicBezTo>
                    <a:cubicBezTo>
                      <a:pt x="778813" y="303018"/>
                      <a:pt x="782168" y="248923"/>
                      <a:pt x="786587" y="194747"/>
                    </a:cubicBezTo>
                    <a:cubicBezTo>
                      <a:pt x="791498" y="135906"/>
                      <a:pt x="795753" y="77310"/>
                      <a:pt x="797717" y="18714"/>
                    </a:cubicBezTo>
                    <a:cubicBezTo>
                      <a:pt x="797799" y="15604"/>
                      <a:pt x="795426" y="12413"/>
                      <a:pt x="794198" y="9303"/>
                    </a:cubicBezTo>
                    <a:cubicBezTo>
                      <a:pt x="793871" y="5702"/>
                      <a:pt x="793789" y="1283"/>
                      <a:pt x="797636" y="301"/>
                    </a:cubicBezTo>
                    <a:cubicBezTo>
                      <a:pt x="804592" y="-1500"/>
                      <a:pt x="804919" y="5211"/>
                      <a:pt x="806310" y="9221"/>
                    </a:cubicBezTo>
                    <a:cubicBezTo>
                      <a:pt x="816622" y="39010"/>
                      <a:pt x="823005" y="69863"/>
                      <a:pt x="829389" y="100634"/>
                    </a:cubicBezTo>
                    <a:cubicBezTo>
                      <a:pt x="853858" y="218725"/>
                      <a:pt x="871699" y="337636"/>
                      <a:pt x="869898" y="458674"/>
                    </a:cubicBezTo>
                    <a:cubicBezTo>
                      <a:pt x="865888" y="727265"/>
                      <a:pt x="736912" y="919829"/>
                      <a:pt x="489844" y="1030801"/>
                    </a:cubicBezTo>
                    <a:cubicBezTo>
                      <a:pt x="405469" y="1068692"/>
                      <a:pt x="316757" y="1094798"/>
                      <a:pt x="230746" y="1127942"/>
                    </a:cubicBezTo>
                    <a:cubicBezTo>
                      <a:pt x="182952" y="1146356"/>
                      <a:pt x="111835" y="1193904"/>
                      <a:pt x="75500" y="1231549"/>
                    </a:cubicBezTo>
                    <a:cubicBezTo>
                      <a:pt x="43255" y="1265102"/>
                      <a:pt x="35890" y="1299474"/>
                      <a:pt x="30489" y="1344076"/>
                    </a:cubicBezTo>
                    <a:cubicBezTo>
                      <a:pt x="26151" y="1380166"/>
                      <a:pt x="19686" y="1643274"/>
                      <a:pt x="19195" y="1701788"/>
                    </a:cubicBezTo>
                    <a:cubicBezTo>
                      <a:pt x="18622" y="1765458"/>
                      <a:pt x="11830" y="2321873"/>
                      <a:pt x="11257" y="2318190"/>
                    </a:cubicBezTo>
                    <a:close/>
                  </a:path>
                </a:pathLst>
              </a:custGeom>
              <a:solidFill>
                <a:srgbClr val="88AB3F"/>
              </a:solidFill>
              <a:ln w="8182" cap="flat">
                <a:noFill/>
                <a:prstDash val="solid"/>
                <a:miter/>
              </a:ln>
            </p:spPr>
            <p:txBody>
              <a:bodyPr rtlCol="0" anchor="ctr"/>
              <a:lstStyle/>
              <a:p>
                <a:endParaRPr lang="en-US"/>
              </a:p>
            </p:txBody>
          </p:sp>
        </p:grpSp>
        <p:sp>
          <p:nvSpPr>
            <p:cNvPr id="63" name="Freeform 16">
              <a:extLst>
                <a:ext uri="{FF2B5EF4-FFF2-40B4-BE49-F238E27FC236}">
                  <a16:creationId xmlns:a16="http://schemas.microsoft.com/office/drawing/2014/main" id="{5021DCCD-E45E-4222-A0D0-B0F35B57B1A9}"/>
                </a:ext>
              </a:extLst>
            </p:cNvPr>
            <p:cNvSpPr/>
            <p:nvPr/>
          </p:nvSpPr>
          <p:spPr>
            <a:xfrm>
              <a:off x="6790785" y="5403641"/>
              <a:ext cx="4922661" cy="1432117"/>
            </a:xfrm>
            <a:custGeom>
              <a:avLst/>
              <a:gdLst>
                <a:gd name="connsiteX0" fmla="*/ 2035402 w 5468347"/>
                <a:gd name="connsiteY0" fmla="*/ 849 h 1582918"/>
                <a:gd name="connsiteX1" fmla="*/ 2596704 w 5468347"/>
                <a:gd name="connsiteY1" fmla="*/ 141538 h 1582918"/>
                <a:gd name="connsiteX2" fmla="*/ 3488648 w 5468347"/>
                <a:gd name="connsiteY2" fmla="*/ 570305 h 1582918"/>
                <a:gd name="connsiteX3" fmla="*/ 5468347 w 5468347"/>
                <a:gd name="connsiteY3" fmla="*/ 1582918 h 1582918"/>
                <a:gd name="connsiteX4" fmla="*/ 3631596 w 5468347"/>
                <a:gd name="connsiteY4" fmla="*/ 1574966 h 1582918"/>
                <a:gd name="connsiteX5" fmla="*/ 3269121 w 5468347"/>
                <a:gd name="connsiteY5" fmla="*/ 1173092 h 1582918"/>
                <a:gd name="connsiteX6" fmla="*/ 3214235 w 5468347"/>
                <a:gd name="connsiteY6" fmla="*/ 1161143 h 1582918"/>
                <a:gd name="connsiteX7" fmla="*/ 2448153 w 5468347"/>
                <a:gd name="connsiteY7" fmla="*/ 854408 h 1582918"/>
                <a:gd name="connsiteX8" fmla="*/ 1572398 w 5468347"/>
                <a:gd name="connsiteY8" fmla="*/ 937852 h 1582918"/>
                <a:gd name="connsiteX9" fmla="*/ 1281447 w 5468347"/>
                <a:gd name="connsiteY9" fmla="*/ 827716 h 1582918"/>
                <a:gd name="connsiteX10" fmla="*/ 158263 w 5468347"/>
                <a:gd name="connsiteY10" fmla="*/ 615914 h 1582918"/>
                <a:gd name="connsiteX11" fmla="*/ 231087 w 5468347"/>
                <a:gd name="connsiteY11" fmla="*/ 457382 h 1582918"/>
                <a:gd name="connsiteX12" fmla="*/ 1414 w 5468347"/>
                <a:gd name="connsiteY12" fmla="*/ 410090 h 1582918"/>
                <a:gd name="connsiteX13" fmla="*/ 417937 w 5468347"/>
                <a:gd name="connsiteY13" fmla="*/ 270533 h 1582918"/>
                <a:gd name="connsiteX14" fmla="*/ 1051890 w 5468347"/>
                <a:gd name="connsiteY14" fmla="*/ 437363 h 1582918"/>
                <a:gd name="connsiteX15" fmla="*/ 1549535 w 5468347"/>
                <a:gd name="connsiteY15" fmla="*/ 367846 h 1582918"/>
                <a:gd name="connsiteX16" fmla="*/ 1138815 w 5468347"/>
                <a:gd name="connsiteY16" fmla="*/ 345621 h 1582918"/>
                <a:gd name="connsiteX17" fmla="*/ 991889 w 5468347"/>
                <a:gd name="connsiteY17" fmla="*/ 115890 h 1582918"/>
                <a:gd name="connsiteX18" fmla="*/ 1647486 w 5468347"/>
                <a:gd name="connsiteY18" fmla="*/ 92040 h 1582918"/>
                <a:gd name="connsiteX19" fmla="*/ 2035402 w 5468347"/>
                <a:gd name="connsiteY19" fmla="*/ 849 h 1582918"/>
                <a:gd name="connsiteX0" fmla="*/ 2035402 w 5468347"/>
                <a:gd name="connsiteY0" fmla="*/ 849 h 1582918"/>
                <a:gd name="connsiteX1" fmla="*/ 2596704 w 5468347"/>
                <a:gd name="connsiteY1" fmla="*/ 141538 h 1582918"/>
                <a:gd name="connsiteX2" fmla="*/ 3488648 w 5468347"/>
                <a:gd name="connsiteY2" fmla="*/ 570305 h 1582918"/>
                <a:gd name="connsiteX3" fmla="*/ 5468347 w 5468347"/>
                <a:gd name="connsiteY3" fmla="*/ 1582918 h 1582918"/>
                <a:gd name="connsiteX4" fmla="*/ 3631596 w 5468347"/>
                <a:gd name="connsiteY4" fmla="*/ 1574966 h 1582918"/>
                <a:gd name="connsiteX5" fmla="*/ 3214235 w 5468347"/>
                <a:gd name="connsiteY5" fmla="*/ 1161143 h 1582918"/>
                <a:gd name="connsiteX6" fmla="*/ 2448153 w 5468347"/>
                <a:gd name="connsiteY6" fmla="*/ 854408 h 1582918"/>
                <a:gd name="connsiteX7" fmla="*/ 1572398 w 5468347"/>
                <a:gd name="connsiteY7" fmla="*/ 937852 h 1582918"/>
                <a:gd name="connsiteX8" fmla="*/ 1281447 w 5468347"/>
                <a:gd name="connsiteY8" fmla="*/ 827716 h 1582918"/>
                <a:gd name="connsiteX9" fmla="*/ 158263 w 5468347"/>
                <a:gd name="connsiteY9" fmla="*/ 615914 h 1582918"/>
                <a:gd name="connsiteX10" fmla="*/ 231087 w 5468347"/>
                <a:gd name="connsiteY10" fmla="*/ 457382 h 1582918"/>
                <a:gd name="connsiteX11" fmla="*/ 1414 w 5468347"/>
                <a:gd name="connsiteY11" fmla="*/ 410090 h 1582918"/>
                <a:gd name="connsiteX12" fmla="*/ 417937 w 5468347"/>
                <a:gd name="connsiteY12" fmla="*/ 270533 h 1582918"/>
                <a:gd name="connsiteX13" fmla="*/ 1051890 w 5468347"/>
                <a:gd name="connsiteY13" fmla="*/ 437363 h 1582918"/>
                <a:gd name="connsiteX14" fmla="*/ 1549535 w 5468347"/>
                <a:gd name="connsiteY14" fmla="*/ 367846 h 1582918"/>
                <a:gd name="connsiteX15" fmla="*/ 1138815 w 5468347"/>
                <a:gd name="connsiteY15" fmla="*/ 345621 h 1582918"/>
                <a:gd name="connsiteX16" fmla="*/ 991889 w 5468347"/>
                <a:gd name="connsiteY16" fmla="*/ 115890 h 1582918"/>
                <a:gd name="connsiteX17" fmla="*/ 1647486 w 5468347"/>
                <a:gd name="connsiteY17" fmla="*/ 92040 h 1582918"/>
                <a:gd name="connsiteX18" fmla="*/ 2035402 w 5468347"/>
                <a:gd name="connsiteY18" fmla="*/ 849 h 1582918"/>
                <a:gd name="connsiteX0" fmla="*/ 2035402 w 5468347"/>
                <a:gd name="connsiteY0" fmla="*/ 849 h 1582918"/>
                <a:gd name="connsiteX1" fmla="*/ 2596704 w 5468347"/>
                <a:gd name="connsiteY1" fmla="*/ 141538 h 1582918"/>
                <a:gd name="connsiteX2" fmla="*/ 3488648 w 5468347"/>
                <a:gd name="connsiteY2" fmla="*/ 570305 h 1582918"/>
                <a:gd name="connsiteX3" fmla="*/ 5468347 w 5468347"/>
                <a:gd name="connsiteY3" fmla="*/ 1582918 h 1582918"/>
                <a:gd name="connsiteX4" fmla="*/ 4021210 w 5468347"/>
                <a:gd name="connsiteY4" fmla="*/ 1574966 h 1582918"/>
                <a:gd name="connsiteX5" fmla="*/ 3214235 w 5468347"/>
                <a:gd name="connsiteY5" fmla="*/ 1161143 h 1582918"/>
                <a:gd name="connsiteX6" fmla="*/ 2448153 w 5468347"/>
                <a:gd name="connsiteY6" fmla="*/ 854408 h 1582918"/>
                <a:gd name="connsiteX7" fmla="*/ 1572398 w 5468347"/>
                <a:gd name="connsiteY7" fmla="*/ 937852 h 1582918"/>
                <a:gd name="connsiteX8" fmla="*/ 1281447 w 5468347"/>
                <a:gd name="connsiteY8" fmla="*/ 827716 h 1582918"/>
                <a:gd name="connsiteX9" fmla="*/ 158263 w 5468347"/>
                <a:gd name="connsiteY9" fmla="*/ 615914 h 1582918"/>
                <a:gd name="connsiteX10" fmla="*/ 231087 w 5468347"/>
                <a:gd name="connsiteY10" fmla="*/ 457382 h 1582918"/>
                <a:gd name="connsiteX11" fmla="*/ 1414 w 5468347"/>
                <a:gd name="connsiteY11" fmla="*/ 410090 h 1582918"/>
                <a:gd name="connsiteX12" fmla="*/ 417937 w 5468347"/>
                <a:gd name="connsiteY12" fmla="*/ 270533 h 1582918"/>
                <a:gd name="connsiteX13" fmla="*/ 1051890 w 5468347"/>
                <a:gd name="connsiteY13" fmla="*/ 437363 h 1582918"/>
                <a:gd name="connsiteX14" fmla="*/ 1549535 w 5468347"/>
                <a:gd name="connsiteY14" fmla="*/ 367846 h 1582918"/>
                <a:gd name="connsiteX15" fmla="*/ 1138815 w 5468347"/>
                <a:gd name="connsiteY15" fmla="*/ 345621 h 1582918"/>
                <a:gd name="connsiteX16" fmla="*/ 991889 w 5468347"/>
                <a:gd name="connsiteY16" fmla="*/ 115890 h 1582918"/>
                <a:gd name="connsiteX17" fmla="*/ 1647486 w 5468347"/>
                <a:gd name="connsiteY17" fmla="*/ 92040 h 1582918"/>
                <a:gd name="connsiteX18" fmla="*/ 2035402 w 5468347"/>
                <a:gd name="connsiteY18" fmla="*/ 849 h 1582918"/>
                <a:gd name="connsiteX0" fmla="*/ 2035402 w 5468347"/>
                <a:gd name="connsiteY0" fmla="*/ 849 h 1590869"/>
                <a:gd name="connsiteX1" fmla="*/ 2596704 w 5468347"/>
                <a:gd name="connsiteY1" fmla="*/ 141538 h 1590869"/>
                <a:gd name="connsiteX2" fmla="*/ 3488648 w 5468347"/>
                <a:gd name="connsiteY2" fmla="*/ 570305 h 1590869"/>
                <a:gd name="connsiteX3" fmla="*/ 5468347 w 5468347"/>
                <a:gd name="connsiteY3" fmla="*/ 1582918 h 1590869"/>
                <a:gd name="connsiteX4" fmla="*/ 3862184 w 5468347"/>
                <a:gd name="connsiteY4" fmla="*/ 1590869 h 1590869"/>
                <a:gd name="connsiteX5" fmla="*/ 3214235 w 5468347"/>
                <a:gd name="connsiteY5" fmla="*/ 1161143 h 1590869"/>
                <a:gd name="connsiteX6" fmla="*/ 2448153 w 5468347"/>
                <a:gd name="connsiteY6" fmla="*/ 854408 h 1590869"/>
                <a:gd name="connsiteX7" fmla="*/ 1572398 w 5468347"/>
                <a:gd name="connsiteY7" fmla="*/ 937852 h 1590869"/>
                <a:gd name="connsiteX8" fmla="*/ 1281447 w 5468347"/>
                <a:gd name="connsiteY8" fmla="*/ 827716 h 1590869"/>
                <a:gd name="connsiteX9" fmla="*/ 158263 w 5468347"/>
                <a:gd name="connsiteY9" fmla="*/ 615914 h 1590869"/>
                <a:gd name="connsiteX10" fmla="*/ 231087 w 5468347"/>
                <a:gd name="connsiteY10" fmla="*/ 457382 h 1590869"/>
                <a:gd name="connsiteX11" fmla="*/ 1414 w 5468347"/>
                <a:gd name="connsiteY11" fmla="*/ 410090 h 1590869"/>
                <a:gd name="connsiteX12" fmla="*/ 417937 w 5468347"/>
                <a:gd name="connsiteY12" fmla="*/ 270533 h 1590869"/>
                <a:gd name="connsiteX13" fmla="*/ 1051890 w 5468347"/>
                <a:gd name="connsiteY13" fmla="*/ 437363 h 1590869"/>
                <a:gd name="connsiteX14" fmla="*/ 1549535 w 5468347"/>
                <a:gd name="connsiteY14" fmla="*/ 367846 h 1590869"/>
                <a:gd name="connsiteX15" fmla="*/ 1138815 w 5468347"/>
                <a:gd name="connsiteY15" fmla="*/ 345621 h 1590869"/>
                <a:gd name="connsiteX16" fmla="*/ 991889 w 5468347"/>
                <a:gd name="connsiteY16" fmla="*/ 115890 h 1590869"/>
                <a:gd name="connsiteX17" fmla="*/ 1647486 w 5468347"/>
                <a:gd name="connsiteY17" fmla="*/ 92040 h 1590869"/>
                <a:gd name="connsiteX18" fmla="*/ 2035402 w 5468347"/>
                <a:gd name="connsiteY18" fmla="*/ 849 h 1590869"/>
                <a:gd name="connsiteX0" fmla="*/ 2035402 w 5468347"/>
                <a:gd name="connsiteY0" fmla="*/ 849 h 1590869"/>
                <a:gd name="connsiteX1" fmla="*/ 2596704 w 5468347"/>
                <a:gd name="connsiteY1" fmla="*/ 141538 h 1590869"/>
                <a:gd name="connsiteX2" fmla="*/ 3488648 w 5468347"/>
                <a:gd name="connsiteY2" fmla="*/ 570305 h 1590869"/>
                <a:gd name="connsiteX3" fmla="*/ 5468347 w 5468347"/>
                <a:gd name="connsiteY3" fmla="*/ 1582918 h 1590869"/>
                <a:gd name="connsiteX4" fmla="*/ 3862184 w 5468347"/>
                <a:gd name="connsiteY4" fmla="*/ 1590869 h 1590869"/>
                <a:gd name="connsiteX5" fmla="*/ 3214235 w 5468347"/>
                <a:gd name="connsiteY5" fmla="*/ 1161143 h 1590869"/>
                <a:gd name="connsiteX6" fmla="*/ 2448153 w 5468347"/>
                <a:gd name="connsiteY6" fmla="*/ 854408 h 1590869"/>
                <a:gd name="connsiteX7" fmla="*/ 1572398 w 5468347"/>
                <a:gd name="connsiteY7" fmla="*/ 937852 h 1590869"/>
                <a:gd name="connsiteX8" fmla="*/ 1281447 w 5468347"/>
                <a:gd name="connsiteY8" fmla="*/ 827716 h 1590869"/>
                <a:gd name="connsiteX9" fmla="*/ 158263 w 5468347"/>
                <a:gd name="connsiteY9" fmla="*/ 615914 h 1590869"/>
                <a:gd name="connsiteX10" fmla="*/ 231087 w 5468347"/>
                <a:gd name="connsiteY10" fmla="*/ 457382 h 1590869"/>
                <a:gd name="connsiteX11" fmla="*/ 1414 w 5468347"/>
                <a:gd name="connsiteY11" fmla="*/ 410090 h 1590869"/>
                <a:gd name="connsiteX12" fmla="*/ 417937 w 5468347"/>
                <a:gd name="connsiteY12" fmla="*/ 270533 h 1590869"/>
                <a:gd name="connsiteX13" fmla="*/ 1051890 w 5468347"/>
                <a:gd name="connsiteY13" fmla="*/ 437363 h 1590869"/>
                <a:gd name="connsiteX14" fmla="*/ 1549535 w 5468347"/>
                <a:gd name="connsiteY14" fmla="*/ 367846 h 1590869"/>
                <a:gd name="connsiteX15" fmla="*/ 1138815 w 5468347"/>
                <a:gd name="connsiteY15" fmla="*/ 345621 h 1590869"/>
                <a:gd name="connsiteX16" fmla="*/ 991889 w 5468347"/>
                <a:gd name="connsiteY16" fmla="*/ 115890 h 1590869"/>
                <a:gd name="connsiteX17" fmla="*/ 1647486 w 5468347"/>
                <a:gd name="connsiteY17" fmla="*/ 92040 h 1590869"/>
                <a:gd name="connsiteX18" fmla="*/ 2035402 w 5468347"/>
                <a:gd name="connsiteY18" fmla="*/ 849 h 1590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68347" h="1590869">
                  <a:moveTo>
                    <a:pt x="2035402" y="849"/>
                  </a:moveTo>
                  <a:cubicBezTo>
                    <a:pt x="2197434" y="-5873"/>
                    <a:pt x="2388365" y="26053"/>
                    <a:pt x="2596704" y="141538"/>
                  </a:cubicBezTo>
                  <a:cubicBezTo>
                    <a:pt x="2882877" y="296530"/>
                    <a:pt x="3113344" y="409742"/>
                    <a:pt x="3488648" y="570305"/>
                  </a:cubicBezTo>
                  <a:lnTo>
                    <a:pt x="5468347" y="1582918"/>
                  </a:lnTo>
                  <a:lnTo>
                    <a:pt x="3862184" y="1590869"/>
                  </a:lnTo>
                  <a:cubicBezTo>
                    <a:pt x="3609095" y="1421123"/>
                    <a:pt x="3449907" y="1283886"/>
                    <a:pt x="3214235" y="1161143"/>
                  </a:cubicBezTo>
                  <a:cubicBezTo>
                    <a:pt x="2978563" y="1038400"/>
                    <a:pt x="2766821" y="883267"/>
                    <a:pt x="2448153" y="854408"/>
                  </a:cubicBezTo>
                  <a:cubicBezTo>
                    <a:pt x="2143410" y="808837"/>
                    <a:pt x="1776133" y="951121"/>
                    <a:pt x="1572398" y="937852"/>
                  </a:cubicBezTo>
                  <a:cubicBezTo>
                    <a:pt x="1505125" y="926208"/>
                    <a:pt x="1357077" y="858858"/>
                    <a:pt x="1281447" y="827716"/>
                  </a:cubicBezTo>
                  <a:cubicBezTo>
                    <a:pt x="885698" y="751545"/>
                    <a:pt x="570724" y="664232"/>
                    <a:pt x="158263" y="615914"/>
                  </a:cubicBezTo>
                  <a:cubicBezTo>
                    <a:pt x="86907" y="604850"/>
                    <a:pt x="149248" y="490730"/>
                    <a:pt x="231087" y="457382"/>
                  </a:cubicBezTo>
                  <a:lnTo>
                    <a:pt x="1414" y="410090"/>
                  </a:lnTo>
                  <a:cubicBezTo>
                    <a:pt x="-19437" y="255872"/>
                    <a:pt x="193679" y="238135"/>
                    <a:pt x="417937" y="270533"/>
                  </a:cubicBezTo>
                  <a:cubicBezTo>
                    <a:pt x="654322" y="317787"/>
                    <a:pt x="815504" y="362256"/>
                    <a:pt x="1051890" y="437363"/>
                  </a:cubicBezTo>
                  <a:cubicBezTo>
                    <a:pt x="1217771" y="414191"/>
                    <a:pt x="1436574" y="452295"/>
                    <a:pt x="1549535" y="367846"/>
                  </a:cubicBezTo>
                  <a:cubicBezTo>
                    <a:pt x="1412629" y="360438"/>
                    <a:pt x="1256225" y="378097"/>
                    <a:pt x="1138815" y="345621"/>
                  </a:cubicBezTo>
                  <a:cubicBezTo>
                    <a:pt x="1000710" y="335892"/>
                    <a:pt x="896026" y="181325"/>
                    <a:pt x="991889" y="115890"/>
                  </a:cubicBezTo>
                  <a:cubicBezTo>
                    <a:pt x="1199280" y="54090"/>
                    <a:pt x="1518085" y="131556"/>
                    <a:pt x="1647486" y="92040"/>
                  </a:cubicBezTo>
                  <a:cubicBezTo>
                    <a:pt x="1740234" y="52939"/>
                    <a:pt x="1873369" y="7571"/>
                    <a:pt x="2035402" y="849"/>
                  </a:cubicBezTo>
                  <a:close/>
                </a:path>
              </a:pathLst>
            </a:custGeom>
            <a:solidFill>
              <a:srgbClr val="FDCBA3"/>
            </a:solidFill>
            <a:ln w="9525" cap="flat">
              <a:noFill/>
              <a:prstDash val="solid"/>
              <a:miter/>
            </a:ln>
          </p:spPr>
          <p:txBody>
            <a:bodyPr rtlCol="0" anchor="ctr"/>
            <a:lstStyle/>
            <a:p>
              <a:endParaRPr lang="ko-KR" altLang="en-US" dirty="0">
                <a:solidFill>
                  <a:schemeClr val="tx1"/>
                </a:solidFill>
              </a:endParaRPr>
            </a:p>
          </p:txBody>
        </p:sp>
      </p:grpSp>
      <p:grpSp>
        <p:nvGrpSpPr>
          <p:cNvPr id="134" name="Group 133">
            <a:extLst>
              <a:ext uri="{FF2B5EF4-FFF2-40B4-BE49-F238E27FC236}">
                <a16:creationId xmlns:a16="http://schemas.microsoft.com/office/drawing/2014/main" id="{9A631C1B-AE32-4D6F-B6C5-A809366ADD7E}"/>
              </a:ext>
            </a:extLst>
          </p:cNvPr>
          <p:cNvGrpSpPr/>
          <p:nvPr/>
        </p:nvGrpSpPr>
        <p:grpSpPr>
          <a:xfrm>
            <a:off x="6498306" y="1222387"/>
            <a:ext cx="2043007" cy="2848694"/>
            <a:chOff x="4372976" y="1747714"/>
            <a:chExt cx="3427951" cy="4779809"/>
          </a:xfrm>
        </p:grpSpPr>
        <p:sp>
          <p:nvSpPr>
            <p:cNvPr id="133" name="Freeform: Shape 132">
              <a:extLst>
                <a:ext uri="{FF2B5EF4-FFF2-40B4-BE49-F238E27FC236}">
                  <a16:creationId xmlns:a16="http://schemas.microsoft.com/office/drawing/2014/main" id="{699CE31C-B382-46B8-BF37-B5F426EE0CB8}"/>
                </a:ext>
              </a:extLst>
            </p:cNvPr>
            <p:cNvSpPr/>
            <p:nvPr/>
          </p:nvSpPr>
          <p:spPr>
            <a:xfrm>
              <a:off x="5056397" y="5031847"/>
              <a:ext cx="2019099" cy="1495676"/>
            </a:xfrm>
            <a:custGeom>
              <a:avLst/>
              <a:gdLst>
                <a:gd name="connsiteX0" fmla="*/ 669369 w 2019099"/>
                <a:gd name="connsiteY0" fmla="*/ 991703 h 1495676"/>
                <a:gd name="connsiteX1" fmla="*/ 657948 w 2019099"/>
                <a:gd name="connsiteY1" fmla="*/ 1028500 h 1495676"/>
                <a:gd name="connsiteX2" fmla="*/ 658601 w 2019099"/>
                <a:gd name="connsiteY2" fmla="*/ 1179956 h 1495676"/>
                <a:gd name="connsiteX3" fmla="*/ 664519 w 2019099"/>
                <a:gd name="connsiteY3" fmla="*/ 1206901 h 1495676"/>
                <a:gd name="connsiteX4" fmla="*/ 664673 w 2019099"/>
                <a:gd name="connsiteY4" fmla="*/ 1108801 h 1495676"/>
                <a:gd name="connsiteX5" fmla="*/ 1010070 w 2019099"/>
                <a:gd name="connsiteY5" fmla="*/ 872858 h 1495676"/>
                <a:gd name="connsiteX6" fmla="*/ 998680 w 2019099"/>
                <a:gd name="connsiteY6" fmla="*/ 876847 h 1495676"/>
                <a:gd name="connsiteX7" fmla="*/ 1001810 w 2019099"/>
                <a:gd name="connsiteY7" fmla="*/ 882112 h 1495676"/>
                <a:gd name="connsiteX8" fmla="*/ 1047604 w 2019099"/>
                <a:gd name="connsiteY8" fmla="*/ 798926 h 1495676"/>
                <a:gd name="connsiteX9" fmla="*/ 1047192 w 2019099"/>
                <a:gd name="connsiteY9" fmla="*/ 807151 h 1495676"/>
                <a:gd name="connsiteX10" fmla="*/ 1047728 w 2019099"/>
                <a:gd name="connsiteY10" fmla="*/ 807606 h 1495676"/>
                <a:gd name="connsiteX11" fmla="*/ 1047746 w 2019099"/>
                <a:gd name="connsiteY11" fmla="*/ 807645 h 1495676"/>
                <a:gd name="connsiteX12" fmla="*/ 1016620 w 2019099"/>
                <a:gd name="connsiteY12" fmla="*/ 704558 h 1495676"/>
                <a:gd name="connsiteX13" fmla="*/ 974861 w 2019099"/>
                <a:gd name="connsiteY13" fmla="*/ 834076 h 1495676"/>
                <a:gd name="connsiteX14" fmla="*/ 986534 w 2019099"/>
                <a:gd name="connsiteY14" fmla="*/ 856416 h 1495676"/>
                <a:gd name="connsiteX15" fmla="*/ 990568 w 2019099"/>
                <a:gd name="connsiteY15" fmla="*/ 863202 h 1495676"/>
                <a:gd name="connsiteX16" fmla="*/ 1015868 w 2019099"/>
                <a:gd name="connsiteY16" fmla="*/ 855220 h 1495676"/>
                <a:gd name="connsiteX17" fmla="*/ 911191 w 2019099"/>
                <a:gd name="connsiteY17" fmla="*/ 671813 h 1495676"/>
                <a:gd name="connsiteX18" fmla="*/ 894356 w 2019099"/>
                <a:gd name="connsiteY18" fmla="*/ 913180 h 1495676"/>
                <a:gd name="connsiteX19" fmla="*/ 918614 w 2019099"/>
                <a:gd name="connsiteY19" fmla="*/ 892461 h 1495676"/>
                <a:gd name="connsiteX20" fmla="*/ 972031 w 2019099"/>
                <a:gd name="connsiteY20" fmla="*/ 869050 h 1495676"/>
                <a:gd name="connsiteX21" fmla="*/ 987252 w 2019099"/>
                <a:gd name="connsiteY21" fmla="*/ 864248 h 1495676"/>
                <a:gd name="connsiteX22" fmla="*/ 961545 w 2019099"/>
                <a:gd name="connsiteY22" fmla="*/ 827281 h 1495676"/>
                <a:gd name="connsiteX23" fmla="*/ 947075 w 2019099"/>
                <a:gd name="connsiteY23" fmla="*/ 795070 h 1495676"/>
                <a:gd name="connsiteX24" fmla="*/ 945311 w 2019099"/>
                <a:gd name="connsiteY24" fmla="*/ 804779 h 1495676"/>
                <a:gd name="connsiteX25" fmla="*/ 946730 w 2019099"/>
                <a:gd name="connsiteY25" fmla="*/ 794302 h 1495676"/>
                <a:gd name="connsiteX26" fmla="*/ 922793 w 2019099"/>
                <a:gd name="connsiteY26" fmla="*/ 741016 h 1495676"/>
                <a:gd name="connsiteX27" fmla="*/ 913402 w 2019099"/>
                <a:gd name="connsiteY27" fmla="*/ 685005 h 1495676"/>
                <a:gd name="connsiteX28" fmla="*/ 1018119 w 2019099"/>
                <a:gd name="connsiteY28" fmla="*/ 404087 h 1495676"/>
                <a:gd name="connsiteX29" fmla="*/ 949693 w 2019099"/>
                <a:gd name="connsiteY29" fmla="*/ 780662 h 1495676"/>
                <a:gd name="connsiteX30" fmla="*/ 953784 w 2019099"/>
                <a:gd name="connsiteY30" fmla="*/ 793737 h 1495676"/>
                <a:gd name="connsiteX31" fmla="*/ 974602 w 2019099"/>
                <a:gd name="connsiteY31" fmla="*/ 833580 h 1495676"/>
                <a:gd name="connsiteX32" fmla="*/ 1016745 w 2019099"/>
                <a:gd name="connsiteY32" fmla="*/ 679380 h 1495676"/>
                <a:gd name="connsiteX33" fmla="*/ 1409856 w 2019099"/>
                <a:gd name="connsiteY33" fmla="*/ 185601 h 1495676"/>
                <a:gd name="connsiteX34" fmla="*/ 1442928 w 2019099"/>
                <a:gd name="connsiteY34" fmla="*/ 241897 h 1495676"/>
                <a:gd name="connsiteX35" fmla="*/ 1731663 w 2019099"/>
                <a:gd name="connsiteY35" fmla="*/ 533669 h 1495676"/>
                <a:gd name="connsiteX36" fmla="*/ 1492779 w 2019099"/>
                <a:gd name="connsiteY36" fmla="*/ 354273 h 1495676"/>
                <a:gd name="connsiteX37" fmla="*/ 1393164 w 2019099"/>
                <a:gd name="connsiteY37" fmla="*/ 201847 h 1495676"/>
                <a:gd name="connsiteX38" fmla="*/ 1419339 w 2019099"/>
                <a:gd name="connsiteY38" fmla="*/ 385633 h 1495676"/>
                <a:gd name="connsiteX39" fmla="*/ 1449820 w 2019099"/>
                <a:gd name="connsiteY39" fmla="*/ 453428 h 1495676"/>
                <a:gd name="connsiteX40" fmla="*/ 1453572 w 2019099"/>
                <a:gd name="connsiteY40" fmla="*/ 454942 h 1495676"/>
                <a:gd name="connsiteX41" fmla="*/ 1450286 w 2019099"/>
                <a:gd name="connsiteY41" fmla="*/ 454465 h 1495676"/>
                <a:gd name="connsiteX42" fmla="*/ 1458061 w 2019099"/>
                <a:gd name="connsiteY42" fmla="*/ 471759 h 1495676"/>
                <a:gd name="connsiteX43" fmla="*/ 1485958 w 2019099"/>
                <a:gd name="connsiteY43" fmla="*/ 492929 h 1495676"/>
                <a:gd name="connsiteX44" fmla="*/ 1778915 w 2019099"/>
                <a:gd name="connsiteY44" fmla="*/ 632800 h 1495676"/>
                <a:gd name="connsiteX45" fmla="*/ 1799951 w 2019099"/>
                <a:gd name="connsiteY45" fmla="*/ 637752 h 1495676"/>
                <a:gd name="connsiteX46" fmla="*/ 1740573 w 2019099"/>
                <a:gd name="connsiteY46" fmla="*/ 537089 h 1495676"/>
                <a:gd name="connsiteX47" fmla="*/ 1424251 w 2019099"/>
                <a:gd name="connsiteY47" fmla="*/ 193536 h 1495676"/>
                <a:gd name="connsiteX48" fmla="*/ 1130341 w 2019099"/>
                <a:gd name="connsiteY48" fmla="*/ 128549 h 1495676"/>
                <a:gd name="connsiteX49" fmla="*/ 1220749 w 2019099"/>
                <a:gd name="connsiteY49" fmla="*/ 799705 h 1495676"/>
                <a:gd name="connsiteX50" fmla="*/ 1223422 w 2019099"/>
                <a:gd name="connsiteY50" fmla="*/ 827421 h 1495676"/>
                <a:gd name="connsiteX51" fmla="*/ 1260493 w 2019099"/>
                <a:gd name="connsiteY51" fmla="*/ 873331 h 1495676"/>
                <a:gd name="connsiteX52" fmla="*/ 1374096 w 2019099"/>
                <a:gd name="connsiteY52" fmla="*/ 1094656 h 1495676"/>
                <a:gd name="connsiteX53" fmla="*/ 1402064 w 2019099"/>
                <a:gd name="connsiteY53" fmla="*/ 1154606 h 1495676"/>
                <a:gd name="connsiteX54" fmla="*/ 1426372 w 2019099"/>
                <a:gd name="connsiteY54" fmla="*/ 1107469 h 1495676"/>
                <a:gd name="connsiteX55" fmla="*/ 1514377 w 2019099"/>
                <a:gd name="connsiteY55" fmla="*/ 725934 h 1495676"/>
                <a:gd name="connsiteX56" fmla="*/ 1502590 w 2019099"/>
                <a:gd name="connsiteY56" fmla="*/ 744602 h 1495676"/>
                <a:gd name="connsiteX57" fmla="*/ 1513628 w 2019099"/>
                <a:gd name="connsiteY57" fmla="*/ 711718 h 1495676"/>
                <a:gd name="connsiteX58" fmla="*/ 1464488 w 2019099"/>
                <a:gd name="connsiteY58" fmla="*/ 609864 h 1495676"/>
                <a:gd name="connsiteX59" fmla="*/ 1385915 w 2019099"/>
                <a:gd name="connsiteY59" fmla="*/ 472723 h 1495676"/>
                <a:gd name="connsiteX60" fmla="*/ 1341899 w 2019099"/>
                <a:gd name="connsiteY60" fmla="*/ 404595 h 1495676"/>
                <a:gd name="connsiteX61" fmla="*/ 1347683 w 2019099"/>
                <a:gd name="connsiteY61" fmla="*/ 453221 h 1495676"/>
                <a:gd name="connsiteX62" fmla="*/ 1495136 w 2019099"/>
                <a:gd name="connsiteY62" fmla="*/ 836309 h 1495676"/>
                <a:gd name="connsiteX63" fmla="*/ 1348272 w 2019099"/>
                <a:gd name="connsiteY63" fmla="*/ 576156 h 1495676"/>
                <a:gd name="connsiteX64" fmla="*/ 1318164 w 2019099"/>
                <a:gd name="connsiteY64" fmla="*/ 396573 h 1495676"/>
                <a:gd name="connsiteX65" fmla="*/ 1289641 w 2019099"/>
                <a:gd name="connsiteY65" fmla="*/ 802934 h 1495676"/>
                <a:gd name="connsiteX66" fmla="*/ 1250944 w 2019099"/>
                <a:gd name="connsiteY66" fmla="*/ 530605 h 1495676"/>
                <a:gd name="connsiteX67" fmla="*/ 1275248 w 2019099"/>
                <a:gd name="connsiteY67" fmla="*/ 440322 h 1495676"/>
                <a:gd name="connsiteX68" fmla="*/ 1308934 w 2019099"/>
                <a:gd name="connsiteY68" fmla="*/ 353573 h 1495676"/>
                <a:gd name="connsiteX69" fmla="*/ 1303088 w 2019099"/>
                <a:gd name="connsiteY69" fmla="*/ 344524 h 1495676"/>
                <a:gd name="connsiteX70" fmla="*/ 1130341 w 2019099"/>
                <a:gd name="connsiteY70" fmla="*/ 128549 h 1495676"/>
                <a:gd name="connsiteX71" fmla="*/ 958699 w 2019099"/>
                <a:gd name="connsiteY71" fmla="*/ 125090 h 1495676"/>
                <a:gd name="connsiteX72" fmla="*/ 936301 w 2019099"/>
                <a:gd name="connsiteY72" fmla="*/ 139859 h 1495676"/>
                <a:gd name="connsiteX73" fmla="*/ 915288 w 2019099"/>
                <a:gd name="connsiteY73" fmla="*/ 160711 h 1495676"/>
                <a:gd name="connsiteX74" fmla="*/ 922486 w 2019099"/>
                <a:gd name="connsiteY74" fmla="*/ 148968 h 1495676"/>
                <a:gd name="connsiteX75" fmla="*/ 847258 w 2019099"/>
                <a:gd name="connsiteY75" fmla="*/ 198572 h 1495676"/>
                <a:gd name="connsiteX76" fmla="*/ 761941 w 2019099"/>
                <a:gd name="connsiteY76" fmla="*/ 259755 h 1495676"/>
                <a:gd name="connsiteX77" fmla="*/ 758827 w 2019099"/>
                <a:gd name="connsiteY77" fmla="*/ 262290 h 1495676"/>
                <a:gd name="connsiteX78" fmla="*/ 755241 w 2019099"/>
                <a:gd name="connsiteY78" fmla="*/ 304838 h 1495676"/>
                <a:gd name="connsiteX79" fmla="*/ 667106 w 2019099"/>
                <a:gd name="connsiteY79" fmla="*/ 601134 h 1495676"/>
                <a:gd name="connsiteX80" fmla="*/ 568820 w 2019099"/>
                <a:gd name="connsiteY80" fmla="*/ 891068 h 1495676"/>
                <a:gd name="connsiteX81" fmla="*/ 575548 w 2019099"/>
                <a:gd name="connsiteY81" fmla="*/ 889404 h 1495676"/>
                <a:gd name="connsiteX82" fmla="*/ 680902 w 2019099"/>
                <a:gd name="connsiteY82" fmla="*/ 704187 h 1495676"/>
                <a:gd name="connsiteX83" fmla="*/ 712527 w 2019099"/>
                <a:gd name="connsiteY83" fmla="*/ 668291 h 1495676"/>
                <a:gd name="connsiteX84" fmla="*/ 720377 w 2019099"/>
                <a:gd name="connsiteY84" fmla="*/ 635543 h 1495676"/>
                <a:gd name="connsiteX85" fmla="*/ 751475 w 2019099"/>
                <a:gd name="connsiteY85" fmla="*/ 540892 h 1495676"/>
                <a:gd name="connsiteX86" fmla="*/ 958699 w 2019099"/>
                <a:gd name="connsiteY86" fmla="*/ 125090 h 1495676"/>
                <a:gd name="connsiteX87" fmla="*/ 1083009 w 2019099"/>
                <a:gd name="connsiteY87" fmla="*/ 92728 h 1495676"/>
                <a:gd name="connsiteX88" fmla="*/ 1061876 w 2019099"/>
                <a:gd name="connsiteY88" fmla="*/ 514250 h 1495676"/>
                <a:gd name="connsiteX89" fmla="*/ 1100946 w 2019099"/>
                <a:gd name="connsiteY89" fmla="*/ 371295 h 1495676"/>
                <a:gd name="connsiteX90" fmla="*/ 1119138 w 2019099"/>
                <a:gd name="connsiteY90" fmla="*/ 338475 h 1495676"/>
                <a:gd name="connsiteX91" fmla="*/ 1168982 w 2019099"/>
                <a:gd name="connsiteY91" fmla="*/ 86717 h 1495676"/>
                <a:gd name="connsiteX92" fmla="*/ 1407733 w 2019099"/>
                <a:gd name="connsiteY92" fmla="*/ 410872 h 1495676"/>
                <a:gd name="connsiteX93" fmla="*/ 1385352 w 2019099"/>
                <a:gd name="connsiteY93" fmla="*/ 351588 h 1495676"/>
                <a:gd name="connsiteX94" fmla="*/ 1371401 w 2019099"/>
                <a:gd name="connsiteY94" fmla="*/ 259137 h 1495676"/>
                <a:gd name="connsiteX95" fmla="*/ 1367291 w 2019099"/>
                <a:gd name="connsiteY95" fmla="*/ 162134 h 1495676"/>
                <a:gd name="connsiteX96" fmla="*/ 1347609 w 2019099"/>
                <a:gd name="connsiteY96" fmla="*/ 151283 h 1495676"/>
                <a:gd name="connsiteX97" fmla="*/ 1168982 w 2019099"/>
                <a:gd name="connsiteY97" fmla="*/ 86717 h 1495676"/>
                <a:gd name="connsiteX98" fmla="*/ 1077094 w 2019099"/>
                <a:gd name="connsiteY98" fmla="*/ 0 h 1495676"/>
                <a:gd name="connsiteX99" fmla="*/ 1429354 w 2019099"/>
                <a:gd name="connsiteY99" fmla="*/ 155422 h 1495676"/>
                <a:gd name="connsiteX100" fmla="*/ 1527060 w 2019099"/>
                <a:gd name="connsiteY100" fmla="*/ 218284 h 1495676"/>
                <a:gd name="connsiteX101" fmla="*/ 1561297 w 2019099"/>
                <a:gd name="connsiteY101" fmla="*/ 225977 h 1495676"/>
                <a:gd name="connsiteX102" fmla="*/ 1998568 w 2019099"/>
                <a:gd name="connsiteY102" fmla="*/ 442827 h 1495676"/>
                <a:gd name="connsiteX103" fmla="*/ 1564739 w 2019099"/>
                <a:gd name="connsiteY103" fmla="*/ 251546 h 1495676"/>
                <a:gd name="connsiteX104" fmla="*/ 1587322 w 2019099"/>
                <a:gd name="connsiteY104" fmla="*/ 279599 h 1495676"/>
                <a:gd name="connsiteX105" fmla="*/ 1943618 w 2019099"/>
                <a:gd name="connsiteY105" fmla="*/ 529330 h 1495676"/>
                <a:gd name="connsiteX106" fmla="*/ 1734619 w 2019099"/>
                <a:gd name="connsiteY106" fmla="*/ 397949 h 1495676"/>
                <a:gd name="connsiteX107" fmla="*/ 1619152 w 2019099"/>
                <a:gd name="connsiteY107" fmla="*/ 319138 h 1495676"/>
                <a:gd name="connsiteX108" fmla="*/ 1662985 w 2019099"/>
                <a:gd name="connsiteY108" fmla="*/ 373587 h 1495676"/>
                <a:gd name="connsiteX109" fmla="*/ 1733385 w 2019099"/>
                <a:gd name="connsiteY109" fmla="*/ 482780 h 1495676"/>
                <a:gd name="connsiteX110" fmla="*/ 1771248 w 2019099"/>
                <a:gd name="connsiteY110" fmla="*/ 551837 h 1495676"/>
                <a:gd name="connsiteX111" fmla="*/ 1775882 w 2019099"/>
                <a:gd name="connsiteY111" fmla="*/ 550922 h 1495676"/>
                <a:gd name="connsiteX112" fmla="*/ 1894032 w 2019099"/>
                <a:gd name="connsiteY112" fmla="*/ 586592 h 1495676"/>
                <a:gd name="connsiteX113" fmla="*/ 2019099 w 2019099"/>
                <a:gd name="connsiteY113" fmla="*/ 704056 h 1495676"/>
                <a:gd name="connsiteX114" fmla="*/ 1801522 w 2019099"/>
                <a:gd name="connsiteY114" fmla="*/ 572796 h 1495676"/>
                <a:gd name="connsiteX115" fmla="*/ 1882350 w 2019099"/>
                <a:gd name="connsiteY115" fmla="*/ 652598 h 1495676"/>
                <a:gd name="connsiteX116" fmla="*/ 1962392 w 2019099"/>
                <a:gd name="connsiteY116" fmla="*/ 820884 h 1495676"/>
                <a:gd name="connsiteX117" fmla="*/ 1788224 w 2019099"/>
                <a:gd name="connsiteY117" fmla="*/ 579822 h 1495676"/>
                <a:gd name="connsiteX118" fmla="*/ 1791048 w 2019099"/>
                <a:gd name="connsiteY118" fmla="*/ 587950 h 1495676"/>
                <a:gd name="connsiteX119" fmla="*/ 1795273 w 2019099"/>
                <a:gd name="connsiteY119" fmla="*/ 595656 h 1495676"/>
                <a:gd name="connsiteX120" fmla="*/ 1817010 w 2019099"/>
                <a:gd name="connsiteY120" fmla="*/ 641768 h 1495676"/>
                <a:gd name="connsiteX121" fmla="*/ 1864019 w 2019099"/>
                <a:gd name="connsiteY121" fmla="*/ 652834 h 1495676"/>
                <a:gd name="connsiteX122" fmla="*/ 1818787 w 2019099"/>
                <a:gd name="connsiteY122" fmla="*/ 645537 h 1495676"/>
                <a:gd name="connsiteX123" fmla="*/ 1907871 w 2019099"/>
                <a:gd name="connsiteY123" fmla="*/ 834524 h 1495676"/>
                <a:gd name="connsiteX124" fmla="*/ 1821537 w 2019099"/>
                <a:gd name="connsiteY124" fmla="*/ 674347 h 1495676"/>
                <a:gd name="connsiteX125" fmla="*/ 1803045 w 2019099"/>
                <a:gd name="connsiteY125" fmla="*/ 642998 h 1495676"/>
                <a:gd name="connsiteX126" fmla="*/ 1717487 w 2019099"/>
                <a:gd name="connsiteY126" fmla="*/ 629195 h 1495676"/>
                <a:gd name="connsiteX127" fmla="*/ 1574832 w 2019099"/>
                <a:gd name="connsiteY127" fmla="*/ 577871 h 1495676"/>
                <a:gd name="connsiteX128" fmla="*/ 1516900 w 2019099"/>
                <a:gd name="connsiteY128" fmla="*/ 539606 h 1495676"/>
                <a:gd name="connsiteX129" fmla="*/ 1482683 w 2019099"/>
                <a:gd name="connsiteY129" fmla="*/ 513574 h 1495676"/>
                <a:gd name="connsiteX130" fmla="*/ 1490268 w 2019099"/>
                <a:gd name="connsiteY130" fmla="*/ 526233 h 1495676"/>
                <a:gd name="connsiteX131" fmla="*/ 1530037 w 2019099"/>
                <a:gd name="connsiteY131" fmla="*/ 585525 h 1495676"/>
                <a:gd name="connsiteX132" fmla="*/ 1461348 w 2019099"/>
                <a:gd name="connsiteY132" fmla="*/ 499379 h 1495676"/>
                <a:gd name="connsiteX133" fmla="*/ 1521282 w 2019099"/>
                <a:gd name="connsiteY133" fmla="*/ 625235 h 1495676"/>
                <a:gd name="connsiteX134" fmla="*/ 1529342 w 2019099"/>
                <a:gd name="connsiteY134" fmla="*/ 644746 h 1495676"/>
                <a:gd name="connsiteX135" fmla="*/ 1589742 w 2019099"/>
                <a:gd name="connsiteY135" fmla="*/ 701900 h 1495676"/>
                <a:gd name="connsiteX136" fmla="*/ 1697308 w 2019099"/>
                <a:gd name="connsiteY136" fmla="*/ 777533 h 1495676"/>
                <a:gd name="connsiteX137" fmla="*/ 1580991 w 2019099"/>
                <a:gd name="connsiteY137" fmla="*/ 712899 h 1495676"/>
                <a:gd name="connsiteX138" fmla="*/ 1546709 w 2019099"/>
                <a:gd name="connsiteY138" fmla="*/ 686787 h 1495676"/>
                <a:gd name="connsiteX139" fmla="*/ 1594552 w 2019099"/>
                <a:gd name="connsiteY139" fmla="*/ 802601 h 1495676"/>
                <a:gd name="connsiteX140" fmla="*/ 1612023 w 2019099"/>
                <a:gd name="connsiteY140" fmla="*/ 853831 h 1495676"/>
                <a:gd name="connsiteX141" fmla="*/ 1666432 w 2019099"/>
                <a:gd name="connsiteY141" fmla="*/ 867291 h 1495676"/>
                <a:gd name="connsiteX142" fmla="*/ 1721220 w 2019099"/>
                <a:gd name="connsiteY142" fmla="*/ 887286 h 1495676"/>
                <a:gd name="connsiteX143" fmla="*/ 1846287 w 2019099"/>
                <a:gd name="connsiteY143" fmla="*/ 1004750 h 1495676"/>
                <a:gd name="connsiteX144" fmla="*/ 1628710 w 2019099"/>
                <a:gd name="connsiteY144" fmla="*/ 873490 h 1495676"/>
                <a:gd name="connsiteX145" fmla="*/ 1709538 w 2019099"/>
                <a:gd name="connsiteY145" fmla="*/ 953292 h 1495676"/>
                <a:gd name="connsiteX146" fmla="*/ 1789580 w 2019099"/>
                <a:gd name="connsiteY146" fmla="*/ 1121578 h 1495676"/>
                <a:gd name="connsiteX147" fmla="*/ 1672855 w 2019099"/>
                <a:gd name="connsiteY147" fmla="*/ 932645 h 1495676"/>
                <a:gd name="connsiteX148" fmla="*/ 1623682 w 2019099"/>
                <a:gd name="connsiteY148" fmla="*/ 888021 h 1495676"/>
                <a:gd name="connsiteX149" fmla="*/ 1657557 w 2019099"/>
                <a:gd name="connsiteY149" fmla="*/ 987355 h 1495676"/>
                <a:gd name="connsiteX150" fmla="*/ 1707865 w 2019099"/>
                <a:gd name="connsiteY150" fmla="*/ 1179833 h 1495676"/>
                <a:gd name="connsiteX151" fmla="*/ 1660495 w 2019099"/>
                <a:gd name="connsiteY151" fmla="*/ 1040930 h 1495676"/>
                <a:gd name="connsiteX152" fmla="*/ 1619821 w 2019099"/>
                <a:gd name="connsiteY152" fmla="*/ 939022 h 1495676"/>
                <a:gd name="connsiteX153" fmla="*/ 1615867 w 2019099"/>
                <a:gd name="connsiteY153" fmla="*/ 1009075 h 1495676"/>
                <a:gd name="connsiteX154" fmla="*/ 1589412 w 2019099"/>
                <a:gd name="connsiteY154" fmla="*/ 1139487 h 1495676"/>
                <a:gd name="connsiteX155" fmla="*/ 1596897 w 2019099"/>
                <a:gd name="connsiteY155" fmla="*/ 911113 h 1495676"/>
                <a:gd name="connsiteX156" fmla="*/ 1581794 w 2019099"/>
                <a:gd name="connsiteY156" fmla="*/ 853006 h 1495676"/>
                <a:gd name="connsiteX157" fmla="*/ 1534429 w 2019099"/>
                <a:gd name="connsiteY157" fmla="*/ 754832 h 1495676"/>
                <a:gd name="connsiteX158" fmla="*/ 1526854 w 2019099"/>
                <a:gd name="connsiteY158" fmla="*/ 826116 h 1495676"/>
                <a:gd name="connsiteX159" fmla="*/ 1517234 w 2019099"/>
                <a:gd name="connsiteY159" fmla="*/ 916651 h 1495676"/>
                <a:gd name="connsiteX160" fmla="*/ 1463547 w 2019099"/>
                <a:gd name="connsiteY160" fmla="*/ 1058434 h 1495676"/>
                <a:gd name="connsiteX161" fmla="*/ 1403307 w 2019099"/>
                <a:gd name="connsiteY161" fmla="*/ 1157271 h 1495676"/>
                <a:gd name="connsiteX162" fmla="*/ 1478464 w 2019099"/>
                <a:gd name="connsiteY162" fmla="*/ 1318372 h 1495676"/>
                <a:gd name="connsiteX163" fmla="*/ 1397911 w 2019099"/>
                <a:gd name="connsiteY163" fmla="*/ 1166123 h 1495676"/>
                <a:gd name="connsiteX164" fmla="*/ 1386299 w 2019099"/>
                <a:gd name="connsiteY164" fmla="*/ 1185175 h 1495676"/>
                <a:gd name="connsiteX165" fmla="*/ 1397006 w 2019099"/>
                <a:gd name="connsiteY165" fmla="*/ 1164413 h 1495676"/>
                <a:gd name="connsiteX166" fmla="*/ 1235236 w 2019099"/>
                <a:gd name="connsiteY166" fmla="*/ 858658 h 1495676"/>
                <a:gd name="connsiteX167" fmla="*/ 1385798 w 2019099"/>
                <a:gd name="connsiteY167" fmla="*/ 1362137 h 1495676"/>
                <a:gd name="connsiteX168" fmla="*/ 1232660 w 2019099"/>
                <a:gd name="connsiteY168" fmla="*/ 923204 h 1495676"/>
                <a:gd name="connsiteX169" fmla="*/ 1285222 w 2019099"/>
                <a:gd name="connsiteY169" fmla="*/ 1468174 h 1495676"/>
                <a:gd name="connsiteX170" fmla="*/ 1135513 w 2019099"/>
                <a:gd name="connsiteY170" fmla="*/ 449856 h 1495676"/>
                <a:gd name="connsiteX171" fmla="*/ 1114204 w 2019099"/>
                <a:gd name="connsiteY171" fmla="*/ 615097 h 1495676"/>
                <a:gd name="connsiteX172" fmla="*/ 1073421 w 2019099"/>
                <a:gd name="connsiteY172" fmla="*/ 858568 h 1495676"/>
                <a:gd name="connsiteX173" fmla="*/ 1127397 w 2019099"/>
                <a:gd name="connsiteY173" fmla="*/ 394652 h 1495676"/>
                <a:gd name="connsiteX174" fmla="*/ 1123996 w 2019099"/>
                <a:gd name="connsiteY174" fmla="*/ 371521 h 1495676"/>
                <a:gd name="connsiteX175" fmla="*/ 1058911 w 2019099"/>
                <a:gd name="connsiteY175" fmla="*/ 573387 h 1495676"/>
                <a:gd name="connsiteX176" fmla="*/ 1048966 w 2019099"/>
                <a:gd name="connsiteY176" fmla="*/ 771755 h 1495676"/>
                <a:gd name="connsiteX177" fmla="*/ 1047752 w 2019099"/>
                <a:gd name="connsiteY177" fmla="*/ 807657 h 1495676"/>
                <a:gd name="connsiteX178" fmla="*/ 1091410 w 2019099"/>
                <a:gd name="connsiteY178" fmla="*/ 902691 h 1495676"/>
                <a:gd name="connsiteX179" fmla="*/ 1121106 w 2019099"/>
                <a:gd name="connsiteY179" fmla="*/ 991347 h 1495676"/>
                <a:gd name="connsiteX180" fmla="*/ 1098875 w 2019099"/>
                <a:gd name="connsiteY180" fmla="*/ 1265511 h 1495676"/>
                <a:gd name="connsiteX181" fmla="*/ 1045938 w 2019099"/>
                <a:gd name="connsiteY181" fmla="*/ 861605 h 1495676"/>
                <a:gd name="connsiteX182" fmla="*/ 1043143 w 2019099"/>
                <a:gd name="connsiteY182" fmla="*/ 887905 h 1495676"/>
                <a:gd name="connsiteX183" fmla="*/ 1012673 w 2019099"/>
                <a:gd name="connsiteY183" fmla="*/ 1495676 h 1495676"/>
                <a:gd name="connsiteX184" fmla="*/ 1014734 w 2019099"/>
                <a:gd name="connsiteY184" fmla="*/ 1082565 h 1495676"/>
                <a:gd name="connsiteX185" fmla="*/ 1004539 w 2019099"/>
                <a:gd name="connsiteY185" fmla="*/ 1116558 h 1495676"/>
                <a:gd name="connsiteX186" fmla="*/ 895762 w 2019099"/>
                <a:gd name="connsiteY186" fmla="*/ 1311199 h 1495676"/>
                <a:gd name="connsiteX187" fmla="*/ 1001075 w 2019099"/>
                <a:gd name="connsiteY187" fmla="*/ 1070451 h 1495676"/>
                <a:gd name="connsiteX188" fmla="*/ 1015244 w 2019099"/>
                <a:gd name="connsiteY188" fmla="*/ 980315 h 1495676"/>
                <a:gd name="connsiteX189" fmla="*/ 1015708 w 2019099"/>
                <a:gd name="connsiteY189" fmla="*/ 887255 h 1495676"/>
                <a:gd name="connsiteX190" fmla="*/ 1008956 w 2019099"/>
                <a:gd name="connsiteY190" fmla="*/ 894130 h 1495676"/>
                <a:gd name="connsiteX191" fmla="*/ 1014404 w 2019099"/>
                <a:gd name="connsiteY191" fmla="*/ 903295 h 1495676"/>
                <a:gd name="connsiteX192" fmla="*/ 1008414 w 2019099"/>
                <a:gd name="connsiteY192" fmla="*/ 894682 h 1495676"/>
                <a:gd name="connsiteX193" fmla="*/ 994026 w 2019099"/>
                <a:gd name="connsiteY193" fmla="*/ 909332 h 1495676"/>
                <a:gd name="connsiteX194" fmla="*/ 865167 w 2019099"/>
                <a:gd name="connsiteY194" fmla="*/ 1130599 h 1495676"/>
                <a:gd name="connsiteX195" fmla="*/ 934436 w 2019099"/>
                <a:gd name="connsiteY195" fmla="*/ 957599 h 1495676"/>
                <a:gd name="connsiteX196" fmla="*/ 972253 w 2019099"/>
                <a:gd name="connsiteY196" fmla="*/ 915228 h 1495676"/>
                <a:gd name="connsiteX197" fmla="*/ 1000609 w 2019099"/>
                <a:gd name="connsiteY197" fmla="*/ 883457 h 1495676"/>
                <a:gd name="connsiteX198" fmla="*/ 996535 w 2019099"/>
                <a:gd name="connsiteY198" fmla="*/ 877598 h 1495676"/>
                <a:gd name="connsiteX199" fmla="*/ 951744 w 2019099"/>
                <a:gd name="connsiteY199" fmla="*/ 893287 h 1495676"/>
                <a:gd name="connsiteX200" fmla="*/ 903627 w 2019099"/>
                <a:gd name="connsiteY200" fmla="*/ 918458 h 1495676"/>
                <a:gd name="connsiteX201" fmla="*/ 893405 w 2019099"/>
                <a:gd name="connsiteY201" fmla="*/ 926822 h 1495676"/>
                <a:gd name="connsiteX202" fmla="*/ 885837 w 2019099"/>
                <a:gd name="connsiteY202" fmla="*/ 1035327 h 1495676"/>
                <a:gd name="connsiteX203" fmla="*/ 888399 w 2019099"/>
                <a:gd name="connsiteY203" fmla="*/ 930918 h 1495676"/>
                <a:gd name="connsiteX204" fmla="*/ 856514 w 2019099"/>
                <a:gd name="connsiteY204" fmla="*/ 957009 h 1495676"/>
                <a:gd name="connsiteX205" fmla="*/ 801204 w 2019099"/>
                <a:gd name="connsiteY205" fmla="*/ 1017579 h 1495676"/>
                <a:gd name="connsiteX206" fmla="*/ 850401 w 2019099"/>
                <a:gd name="connsiteY206" fmla="*/ 950724 h 1495676"/>
                <a:gd name="connsiteX207" fmla="*/ 888716 w 2019099"/>
                <a:gd name="connsiteY207" fmla="*/ 917998 h 1495676"/>
                <a:gd name="connsiteX208" fmla="*/ 895192 w 2019099"/>
                <a:gd name="connsiteY208" fmla="*/ 653997 h 1495676"/>
                <a:gd name="connsiteX209" fmla="*/ 883454 w 2019099"/>
                <a:gd name="connsiteY209" fmla="*/ 687275 h 1495676"/>
                <a:gd name="connsiteX210" fmla="*/ 886220 w 2019099"/>
                <a:gd name="connsiteY210" fmla="*/ 882476 h 1495676"/>
                <a:gd name="connsiteX211" fmla="*/ 862081 w 2019099"/>
                <a:gd name="connsiteY211" fmla="*/ 712602 h 1495676"/>
                <a:gd name="connsiteX212" fmla="*/ 877242 w 2019099"/>
                <a:gd name="connsiteY212" fmla="*/ 656285 h 1495676"/>
                <a:gd name="connsiteX213" fmla="*/ 896343 w 2019099"/>
                <a:gd name="connsiteY213" fmla="*/ 607094 h 1495676"/>
                <a:gd name="connsiteX214" fmla="*/ 901852 w 2019099"/>
                <a:gd name="connsiteY214" fmla="*/ 382536 h 1495676"/>
                <a:gd name="connsiteX215" fmla="*/ 760446 w 2019099"/>
                <a:gd name="connsiteY215" fmla="*/ 1013133 h 1495676"/>
                <a:gd name="connsiteX216" fmla="*/ 876367 w 2019099"/>
                <a:gd name="connsiteY216" fmla="*/ 408379 h 1495676"/>
                <a:gd name="connsiteX217" fmla="*/ 906286 w 2019099"/>
                <a:gd name="connsiteY217" fmla="*/ 340144 h 1495676"/>
                <a:gd name="connsiteX218" fmla="*/ 907807 w 2019099"/>
                <a:gd name="connsiteY218" fmla="*/ 339755 h 1495676"/>
                <a:gd name="connsiteX219" fmla="*/ 912694 w 2019099"/>
                <a:gd name="connsiteY219" fmla="*/ 340792 h 1495676"/>
                <a:gd name="connsiteX220" fmla="*/ 928034 w 2019099"/>
                <a:gd name="connsiteY220" fmla="*/ 430309 h 1495676"/>
                <a:gd name="connsiteX221" fmla="*/ 915577 w 2019099"/>
                <a:gd name="connsiteY221" fmla="*/ 608915 h 1495676"/>
                <a:gd name="connsiteX222" fmla="*/ 925449 w 2019099"/>
                <a:gd name="connsiteY222" fmla="*/ 633339 h 1495676"/>
                <a:gd name="connsiteX223" fmla="*/ 917409 w 2019099"/>
                <a:gd name="connsiteY223" fmla="*/ 622159 h 1495676"/>
                <a:gd name="connsiteX224" fmla="*/ 930194 w 2019099"/>
                <a:gd name="connsiteY224" fmla="*/ 718333 h 1495676"/>
                <a:gd name="connsiteX225" fmla="*/ 948915 w 2019099"/>
                <a:gd name="connsiteY225" fmla="*/ 778174 h 1495676"/>
                <a:gd name="connsiteX226" fmla="*/ 1010829 w 2019099"/>
                <a:gd name="connsiteY226" fmla="*/ 321108 h 1495676"/>
                <a:gd name="connsiteX227" fmla="*/ 1018632 w 2019099"/>
                <a:gd name="connsiteY227" fmla="*/ 301226 h 1495676"/>
                <a:gd name="connsiteX228" fmla="*/ 1019463 w 2019099"/>
                <a:gd name="connsiteY228" fmla="*/ 134685 h 1495676"/>
                <a:gd name="connsiteX229" fmla="*/ 707492 w 2019099"/>
                <a:gd name="connsiteY229" fmla="*/ 899452 h 1495676"/>
                <a:gd name="connsiteX230" fmla="*/ 697320 w 2019099"/>
                <a:gd name="connsiteY230" fmla="*/ 971809 h 1495676"/>
                <a:gd name="connsiteX231" fmla="*/ 697856 w 2019099"/>
                <a:gd name="connsiteY231" fmla="*/ 973002 h 1495676"/>
                <a:gd name="connsiteX232" fmla="*/ 697259 w 2019099"/>
                <a:gd name="connsiteY232" fmla="*/ 972236 h 1495676"/>
                <a:gd name="connsiteX233" fmla="*/ 695780 w 2019099"/>
                <a:gd name="connsiteY233" fmla="*/ 982759 h 1495676"/>
                <a:gd name="connsiteX234" fmla="*/ 694449 w 2019099"/>
                <a:gd name="connsiteY234" fmla="*/ 994155 h 1495676"/>
                <a:gd name="connsiteX235" fmla="*/ 696016 w 2019099"/>
                <a:gd name="connsiteY235" fmla="*/ 1004087 h 1495676"/>
                <a:gd name="connsiteX236" fmla="*/ 797039 w 2019099"/>
                <a:gd name="connsiteY236" fmla="*/ 1239369 h 1495676"/>
                <a:gd name="connsiteX237" fmla="*/ 699307 w 2019099"/>
                <a:gd name="connsiteY237" fmla="*/ 1080702 h 1495676"/>
                <a:gd name="connsiteX238" fmla="*/ 689735 w 2019099"/>
                <a:gd name="connsiteY238" fmla="*/ 1034492 h 1495676"/>
                <a:gd name="connsiteX239" fmla="*/ 684887 w 2019099"/>
                <a:gd name="connsiteY239" fmla="*/ 1075984 h 1495676"/>
                <a:gd name="connsiteX240" fmla="*/ 664375 w 2019099"/>
                <a:gd name="connsiteY240" fmla="*/ 1298103 h 1495676"/>
                <a:gd name="connsiteX241" fmla="*/ 664511 w 2019099"/>
                <a:gd name="connsiteY241" fmla="*/ 1211615 h 1495676"/>
                <a:gd name="connsiteX242" fmla="*/ 643741 w 2019099"/>
                <a:gd name="connsiteY242" fmla="*/ 1144119 h 1495676"/>
                <a:gd name="connsiteX243" fmla="*/ 637556 w 2019099"/>
                <a:gd name="connsiteY243" fmla="*/ 1054623 h 1495676"/>
                <a:gd name="connsiteX244" fmla="*/ 650558 w 2019099"/>
                <a:gd name="connsiteY244" fmla="*/ 997769 h 1495676"/>
                <a:gd name="connsiteX245" fmla="*/ 671568 w 2019099"/>
                <a:gd name="connsiteY245" fmla="*/ 936877 h 1495676"/>
                <a:gd name="connsiteX246" fmla="*/ 672265 w 2019099"/>
                <a:gd name="connsiteY246" fmla="*/ 919498 h 1495676"/>
                <a:gd name="connsiteX247" fmla="*/ 682410 w 2019099"/>
                <a:gd name="connsiteY247" fmla="*/ 843958 h 1495676"/>
                <a:gd name="connsiteX248" fmla="*/ 499263 w 2019099"/>
                <a:gd name="connsiteY248" fmla="*/ 1304320 h 1495676"/>
                <a:gd name="connsiteX249" fmla="*/ 697373 w 2019099"/>
                <a:gd name="connsiteY249" fmla="*/ 732533 h 1495676"/>
                <a:gd name="connsiteX250" fmla="*/ 697687 w 2019099"/>
                <a:gd name="connsiteY250" fmla="*/ 730195 h 1495676"/>
                <a:gd name="connsiteX251" fmla="*/ 704447 w 2019099"/>
                <a:gd name="connsiteY251" fmla="*/ 701996 h 1495676"/>
                <a:gd name="connsiteX252" fmla="*/ 386560 w 2019099"/>
                <a:gd name="connsiteY252" fmla="*/ 1245045 h 1495676"/>
                <a:gd name="connsiteX253" fmla="*/ 528062 w 2019099"/>
                <a:gd name="connsiteY253" fmla="*/ 972885 h 1495676"/>
                <a:gd name="connsiteX254" fmla="*/ 550161 w 2019099"/>
                <a:gd name="connsiteY254" fmla="*/ 934034 h 1495676"/>
                <a:gd name="connsiteX255" fmla="*/ 511660 w 2019099"/>
                <a:gd name="connsiteY255" fmla="*/ 968974 h 1495676"/>
                <a:gd name="connsiteX256" fmla="*/ 394935 w 2019099"/>
                <a:gd name="connsiteY256" fmla="*/ 1157907 h 1495676"/>
                <a:gd name="connsiteX257" fmla="*/ 474977 w 2019099"/>
                <a:gd name="connsiteY257" fmla="*/ 989621 h 1495676"/>
                <a:gd name="connsiteX258" fmla="*/ 555805 w 2019099"/>
                <a:gd name="connsiteY258" fmla="*/ 909819 h 1495676"/>
                <a:gd name="connsiteX259" fmla="*/ 338227 w 2019099"/>
                <a:gd name="connsiteY259" fmla="*/ 1041079 h 1495676"/>
                <a:gd name="connsiteX260" fmla="*/ 463295 w 2019099"/>
                <a:gd name="connsiteY260" fmla="*/ 923615 h 1495676"/>
                <a:gd name="connsiteX261" fmla="*/ 518082 w 2019099"/>
                <a:gd name="connsiteY261" fmla="*/ 903620 h 1495676"/>
                <a:gd name="connsiteX262" fmla="*/ 568786 w 2019099"/>
                <a:gd name="connsiteY262" fmla="*/ 891077 h 1495676"/>
                <a:gd name="connsiteX263" fmla="*/ 743900 w 2019099"/>
                <a:gd name="connsiteY263" fmla="*/ 274445 h 1495676"/>
                <a:gd name="connsiteX264" fmla="*/ 742155 w 2019099"/>
                <a:gd name="connsiteY264" fmla="*/ 275866 h 1495676"/>
                <a:gd name="connsiteX265" fmla="*/ 447834 w 2019099"/>
                <a:gd name="connsiteY265" fmla="*/ 851330 h 1495676"/>
                <a:gd name="connsiteX266" fmla="*/ 691224 w 2019099"/>
                <a:gd name="connsiteY266" fmla="*/ 317337 h 1495676"/>
                <a:gd name="connsiteX267" fmla="*/ 685633 w 2019099"/>
                <a:gd name="connsiteY267" fmla="*/ 321889 h 1495676"/>
                <a:gd name="connsiteX268" fmla="*/ 441110 w 2019099"/>
                <a:gd name="connsiteY268" fmla="*/ 626259 h 1495676"/>
                <a:gd name="connsiteX269" fmla="*/ 440593 w 2019099"/>
                <a:gd name="connsiteY269" fmla="*/ 627183 h 1495676"/>
                <a:gd name="connsiteX270" fmla="*/ 440236 w 2019099"/>
                <a:gd name="connsiteY270" fmla="*/ 636787 h 1495676"/>
                <a:gd name="connsiteX271" fmla="*/ 438891 w 2019099"/>
                <a:gd name="connsiteY271" fmla="*/ 630224 h 1495676"/>
                <a:gd name="connsiteX272" fmla="*/ 430777 w 2019099"/>
                <a:gd name="connsiteY272" fmla="*/ 644723 h 1495676"/>
                <a:gd name="connsiteX273" fmla="*/ 424806 w 2019099"/>
                <a:gd name="connsiteY273" fmla="*/ 663834 h 1495676"/>
                <a:gd name="connsiteX274" fmla="*/ 411037 w 2019099"/>
                <a:gd name="connsiteY274" fmla="*/ 919517 h 1495676"/>
                <a:gd name="connsiteX275" fmla="*/ 393786 w 2019099"/>
                <a:gd name="connsiteY275" fmla="*/ 733966 h 1495676"/>
                <a:gd name="connsiteX276" fmla="*/ 405091 w 2019099"/>
                <a:gd name="connsiteY276" fmla="*/ 690617 h 1495676"/>
                <a:gd name="connsiteX277" fmla="*/ 393095 w 2019099"/>
                <a:gd name="connsiteY277" fmla="*/ 712052 h 1495676"/>
                <a:gd name="connsiteX278" fmla="*/ 290317 w 2019099"/>
                <a:gd name="connsiteY278" fmla="*/ 920990 h 1495676"/>
                <a:gd name="connsiteX279" fmla="*/ 345049 w 2019099"/>
                <a:gd name="connsiteY279" fmla="*/ 765126 h 1495676"/>
                <a:gd name="connsiteX280" fmla="*/ 389764 w 2019099"/>
                <a:gd name="connsiteY280" fmla="*/ 658423 h 1495676"/>
                <a:gd name="connsiteX281" fmla="*/ 379859 w 2019099"/>
                <a:gd name="connsiteY281" fmla="*/ 668837 h 1495676"/>
                <a:gd name="connsiteX282" fmla="*/ 302570 w 2019099"/>
                <a:gd name="connsiteY282" fmla="*/ 848106 h 1495676"/>
                <a:gd name="connsiteX283" fmla="*/ 349999 w 2019099"/>
                <a:gd name="connsiteY283" fmla="*/ 683212 h 1495676"/>
                <a:gd name="connsiteX284" fmla="*/ 386861 w 2019099"/>
                <a:gd name="connsiteY284" fmla="*/ 638016 h 1495676"/>
                <a:gd name="connsiteX285" fmla="*/ 406405 w 2019099"/>
                <a:gd name="connsiteY285" fmla="*/ 618714 h 1495676"/>
                <a:gd name="connsiteX286" fmla="*/ 412476 w 2019099"/>
                <a:gd name="connsiteY286" fmla="*/ 604226 h 1495676"/>
                <a:gd name="connsiteX287" fmla="*/ 492521 w 2019099"/>
                <a:gd name="connsiteY287" fmla="*/ 461734 h 1495676"/>
                <a:gd name="connsiteX288" fmla="*/ 68222 w 2019099"/>
                <a:gd name="connsiteY288" fmla="*/ 798532 h 1495676"/>
                <a:gd name="connsiteX289" fmla="*/ 560844 w 2019099"/>
                <a:gd name="connsiteY289" fmla="*/ 369911 h 1495676"/>
                <a:gd name="connsiteX290" fmla="*/ 0 w 2019099"/>
                <a:gd name="connsiteY290" fmla="*/ 691008 h 1495676"/>
                <a:gd name="connsiteX291" fmla="*/ 524574 w 2019099"/>
                <a:gd name="connsiteY291" fmla="*/ 368537 h 1495676"/>
                <a:gd name="connsiteX292" fmla="*/ 579205 w 2019099"/>
                <a:gd name="connsiteY292" fmla="*/ 349987 h 1495676"/>
                <a:gd name="connsiteX293" fmla="*/ 618922 w 2019099"/>
                <a:gd name="connsiteY293" fmla="*/ 300894 h 1495676"/>
                <a:gd name="connsiteX294" fmla="*/ 804502 w 2019099"/>
                <a:gd name="connsiteY294" fmla="*/ 151015 h 1495676"/>
                <a:gd name="connsiteX295" fmla="*/ 856517 w 2019099"/>
                <a:gd name="connsiteY295" fmla="*/ 115331 h 1495676"/>
                <a:gd name="connsiteX296" fmla="*/ 833974 w 2019099"/>
                <a:gd name="connsiteY296" fmla="*/ 116189 h 1495676"/>
                <a:gd name="connsiteX297" fmla="*/ 375678 w 2019099"/>
                <a:gd name="connsiteY297" fmla="*/ 293487 h 1495676"/>
                <a:gd name="connsiteX298" fmla="*/ 700212 w 2019099"/>
                <a:gd name="connsiteY298" fmla="*/ 99570 h 1495676"/>
                <a:gd name="connsiteX299" fmla="*/ 827557 w 2019099"/>
                <a:gd name="connsiteY299" fmla="*/ 82340 h 1495676"/>
                <a:gd name="connsiteX300" fmla="*/ 907768 w 2019099"/>
                <a:gd name="connsiteY300" fmla="*/ 80170 h 1495676"/>
                <a:gd name="connsiteX301" fmla="*/ 910799 w 2019099"/>
                <a:gd name="connsiteY301" fmla="*/ 78090 h 1495676"/>
                <a:gd name="connsiteX302" fmla="*/ 1028984 w 2019099"/>
                <a:gd name="connsiteY302" fmla="*/ 6509 h 14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Lst>
              <a:rect l="l" t="t" r="r" b="b"/>
              <a:pathLst>
                <a:path w="2019099" h="1495676">
                  <a:moveTo>
                    <a:pt x="669369" y="991703"/>
                  </a:moveTo>
                  <a:lnTo>
                    <a:pt x="657948" y="1028500"/>
                  </a:lnTo>
                  <a:cubicBezTo>
                    <a:pt x="646598" y="1073703"/>
                    <a:pt x="645549" y="1113306"/>
                    <a:pt x="658601" y="1179956"/>
                  </a:cubicBezTo>
                  <a:lnTo>
                    <a:pt x="664519" y="1206901"/>
                  </a:lnTo>
                  <a:lnTo>
                    <a:pt x="664673" y="1108801"/>
                  </a:lnTo>
                  <a:close/>
                  <a:moveTo>
                    <a:pt x="1010070" y="872858"/>
                  </a:moveTo>
                  <a:lnTo>
                    <a:pt x="998680" y="876847"/>
                  </a:lnTo>
                  <a:lnTo>
                    <a:pt x="1001810" y="882112"/>
                  </a:lnTo>
                  <a:close/>
                  <a:moveTo>
                    <a:pt x="1047604" y="798926"/>
                  </a:moveTo>
                  <a:lnTo>
                    <a:pt x="1047192" y="807151"/>
                  </a:lnTo>
                  <a:lnTo>
                    <a:pt x="1047728" y="807606"/>
                  </a:lnTo>
                  <a:lnTo>
                    <a:pt x="1047746" y="807645"/>
                  </a:lnTo>
                  <a:close/>
                  <a:moveTo>
                    <a:pt x="1016620" y="704558"/>
                  </a:moveTo>
                  <a:lnTo>
                    <a:pt x="974861" y="834076"/>
                  </a:lnTo>
                  <a:lnTo>
                    <a:pt x="986534" y="856416"/>
                  </a:lnTo>
                  <a:lnTo>
                    <a:pt x="990568" y="863202"/>
                  </a:lnTo>
                  <a:lnTo>
                    <a:pt x="1015868" y="855220"/>
                  </a:lnTo>
                  <a:close/>
                  <a:moveTo>
                    <a:pt x="911191" y="671813"/>
                  </a:moveTo>
                  <a:lnTo>
                    <a:pt x="894356" y="913180"/>
                  </a:lnTo>
                  <a:lnTo>
                    <a:pt x="918614" y="892461"/>
                  </a:lnTo>
                  <a:cubicBezTo>
                    <a:pt x="935402" y="884153"/>
                    <a:pt x="952981" y="876287"/>
                    <a:pt x="972031" y="869050"/>
                  </a:cubicBezTo>
                  <a:lnTo>
                    <a:pt x="987252" y="864248"/>
                  </a:lnTo>
                  <a:lnTo>
                    <a:pt x="961545" y="827281"/>
                  </a:lnTo>
                  <a:lnTo>
                    <a:pt x="947075" y="795070"/>
                  </a:lnTo>
                  <a:lnTo>
                    <a:pt x="945311" y="804779"/>
                  </a:lnTo>
                  <a:lnTo>
                    <a:pt x="946730" y="794302"/>
                  </a:lnTo>
                  <a:lnTo>
                    <a:pt x="922793" y="741016"/>
                  </a:lnTo>
                  <a:cubicBezTo>
                    <a:pt x="917177" y="720724"/>
                    <a:pt x="915290" y="702864"/>
                    <a:pt x="913402" y="685005"/>
                  </a:cubicBezTo>
                  <a:close/>
                  <a:moveTo>
                    <a:pt x="1018119" y="404087"/>
                  </a:moveTo>
                  <a:lnTo>
                    <a:pt x="949693" y="780662"/>
                  </a:lnTo>
                  <a:lnTo>
                    <a:pt x="953784" y="793737"/>
                  </a:lnTo>
                  <a:lnTo>
                    <a:pt x="974602" y="833580"/>
                  </a:lnTo>
                  <a:lnTo>
                    <a:pt x="1016745" y="679380"/>
                  </a:lnTo>
                  <a:close/>
                  <a:moveTo>
                    <a:pt x="1409856" y="185601"/>
                  </a:moveTo>
                  <a:lnTo>
                    <a:pt x="1442928" y="241897"/>
                  </a:lnTo>
                  <a:cubicBezTo>
                    <a:pt x="1515742" y="365351"/>
                    <a:pt x="1544606" y="402707"/>
                    <a:pt x="1731663" y="533669"/>
                  </a:cubicBezTo>
                  <a:cubicBezTo>
                    <a:pt x="1646329" y="483618"/>
                    <a:pt x="1559284" y="436490"/>
                    <a:pt x="1492779" y="354273"/>
                  </a:cubicBezTo>
                  <a:cubicBezTo>
                    <a:pt x="1450189" y="301896"/>
                    <a:pt x="1435754" y="254223"/>
                    <a:pt x="1393164" y="201847"/>
                  </a:cubicBezTo>
                  <a:cubicBezTo>
                    <a:pt x="1396274" y="276291"/>
                    <a:pt x="1400763" y="329620"/>
                    <a:pt x="1419339" y="385633"/>
                  </a:cubicBezTo>
                  <a:lnTo>
                    <a:pt x="1449820" y="453428"/>
                  </a:lnTo>
                  <a:lnTo>
                    <a:pt x="1453572" y="454942"/>
                  </a:lnTo>
                  <a:lnTo>
                    <a:pt x="1450286" y="454465"/>
                  </a:lnTo>
                  <a:lnTo>
                    <a:pt x="1458061" y="471759"/>
                  </a:lnTo>
                  <a:lnTo>
                    <a:pt x="1485958" y="492929"/>
                  </a:lnTo>
                  <a:cubicBezTo>
                    <a:pt x="1583950" y="567025"/>
                    <a:pt x="1628006" y="594918"/>
                    <a:pt x="1778915" y="632800"/>
                  </a:cubicBezTo>
                  <a:lnTo>
                    <a:pt x="1799951" y="637752"/>
                  </a:lnTo>
                  <a:lnTo>
                    <a:pt x="1740573" y="537089"/>
                  </a:lnTo>
                  <a:cubicBezTo>
                    <a:pt x="1641246" y="379037"/>
                    <a:pt x="1546193" y="270176"/>
                    <a:pt x="1424251" y="193536"/>
                  </a:cubicBezTo>
                  <a:close/>
                  <a:moveTo>
                    <a:pt x="1130341" y="128549"/>
                  </a:moveTo>
                  <a:cubicBezTo>
                    <a:pt x="1163839" y="354806"/>
                    <a:pt x="1194455" y="577479"/>
                    <a:pt x="1220749" y="799705"/>
                  </a:cubicBezTo>
                  <a:lnTo>
                    <a:pt x="1223422" y="827421"/>
                  </a:lnTo>
                  <a:lnTo>
                    <a:pt x="1260493" y="873331"/>
                  </a:lnTo>
                  <a:cubicBezTo>
                    <a:pt x="1299834" y="947516"/>
                    <a:pt x="1337735" y="1020887"/>
                    <a:pt x="1374096" y="1094656"/>
                  </a:cubicBezTo>
                  <a:lnTo>
                    <a:pt x="1402064" y="1154606"/>
                  </a:lnTo>
                  <a:lnTo>
                    <a:pt x="1426372" y="1107469"/>
                  </a:lnTo>
                  <a:cubicBezTo>
                    <a:pt x="1507183" y="944926"/>
                    <a:pt x="1503822" y="901767"/>
                    <a:pt x="1514377" y="725934"/>
                  </a:cubicBezTo>
                  <a:cubicBezTo>
                    <a:pt x="1510448" y="732156"/>
                    <a:pt x="1506519" y="738379"/>
                    <a:pt x="1502590" y="744602"/>
                  </a:cubicBezTo>
                  <a:lnTo>
                    <a:pt x="1513628" y="711718"/>
                  </a:lnTo>
                  <a:lnTo>
                    <a:pt x="1464488" y="609864"/>
                  </a:lnTo>
                  <a:cubicBezTo>
                    <a:pt x="1439164" y="563038"/>
                    <a:pt x="1412894" y="517136"/>
                    <a:pt x="1385915" y="472723"/>
                  </a:cubicBezTo>
                  <a:lnTo>
                    <a:pt x="1341899" y="404595"/>
                  </a:lnTo>
                  <a:lnTo>
                    <a:pt x="1347683" y="453221"/>
                  </a:lnTo>
                  <a:cubicBezTo>
                    <a:pt x="1364863" y="595515"/>
                    <a:pt x="1376319" y="641312"/>
                    <a:pt x="1495136" y="836309"/>
                  </a:cubicBezTo>
                  <a:cubicBezTo>
                    <a:pt x="1437044" y="756232"/>
                    <a:pt x="1376212" y="678146"/>
                    <a:pt x="1348272" y="576156"/>
                  </a:cubicBezTo>
                  <a:cubicBezTo>
                    <a:pt x="1330268" y="511094"/>
                    <a:pt x="1336168" y="461634"/>
                    <a:pt x="1318164" y="396573"/>
                  </a:cubicBezTo>
                  <a:cubicBezTo>
                    <a:pt x="1264140" y="535451"/>
                    <a:pt x="1249045" y="599178"/>
                    <a:pt x="1289641" y="802934"/>
                  </a:cubicBezTo>
                  <a:cubicBezTo>
                    <a:pt x="1265021" y="723567"/>
                    <a:pt x="1235803" y="630189"/>
                    <a:pt x="1250944" y="530605"/>
                  </a:cubicBezTo>
                  <a:cubicBezTo>
                    <a:pt x="1257392" y="501278"/>
                    <a:pt x="1265189" y="471405"/>
                    <a:pt x="1275248" y="440322"/>
                  </a:cubicBezTo>
                  <a:lnTo>
                    <a:pt x="1308934" y="353573"/>
                  </a:lnTo>
                  <a:lnTo>
                    <a:pt x="1303088" y="344524"/>
                  </a:lnTo>
                  <a:cubicBezTo>
                    <a:pt x="1246766" y="262794"/>
                    <a:pt x="1188554" y="189291"/>
                    <a:pt x="1130341" y="128549"/>
                  </a:cubicBezTo>
                  <a:close/>
                  <a:moveTo>
                    <a:pt x="958699" y="125090"/>
                  </a:moveTo>
                  <a:lnTo>
                    <a:pt x="936301" y="139859"/>
                  </a:lnTo>
                  <a:lnTo>
                    <a:pt x="915288" y="160711"/>
                  </a:lnTo>
                  <a:lnTo>
                    <a:pt x="922486" y="148968"/>
                  </a:lnTo>
                  <a:lnTo>
                    <a:pt x="847258" y="198572"/>
                  </a:lnTo>
                  <a:cubicBezTo>
                    <a:pt x="817066" y="219217"/>
                    <a:pt x="788753" y="239407"/>
                    <a:pt x="761941" y="259755"/>
                  </a:cubicBezTo>
                  <a:lnTo>
                    <a:pt x="758827" y="262290"/>
                  </a:lnTo>
                  <a:lnTo>
                    <a:pt x="755241" y="304838"/>
                  </a:lnTo>
                  <a:cubicBezTo>
                    <a:pt x="726834" y="405237"/>
                    <a:pt x="697832" y="503668"/>
                    <a:pt x="667106" y="601134"/>
                  </a:cubicBezTo>
                  <a:lnTo>
                    <a:pt x="568820" y="891068"/>
                  </a:lnTo>
                  <a:lnTo>
                    <a:pt x="575548" y="889404"/>
                  </a:lnTo>
                  <a:lnTo>
                    <a:pt x="680902" y="704187"/>
                  </a:lnTo>
                  <a:lnTo>
                    <a:pt x="712527" y="668291"/>
                  </a:lnTo>
                  <a:lnTo>
                    <a:pt x="720377" y="635543"/>
                  </a:lnTo>
                  <a:cubicBezTo>
                    <a:pt x="729268" y="603993"/>
                    <a:pt x="739561" y="572442"/>
                    <a:pt x="751475" y="540892"/>
                  </a:cubicBezTo>
                  <a:cubicBezTo>
                    <a:pt x="811904" y="379605"/>
                    <a:pt x="898269" y="286376"/>
                    <a:pt x="958699" y="125090"/>
                  </a:cubicBezTo>
                  <a:close/>
                  <a:moveTo>
                    <a:pt x="1083009" y="92728"/>
                  </a:moveTo>
                  <a:lnTo>
                    <a:pt x="1061876" y="514250"/>
                  </a:lnTo>
                  <a:lnTo>
                    <a:pt x="1100946" y="371295"/>
                  </a:lnTo>
                  <a:lnTo>
                    <a:pt x="1119138" y="338475"/>
                  </a:lnTo>
                  <a:close/>
                  <a:moveTo>
                    <a:pt x="1168982" y="86717"/>
                  </a:moveTo>
                  <a:lnTo>
                    <a:pt x="1407733" y="410872"/>
                  </a:lnTo>
                  <a:lnTo>
                    <a:pt x="1385352" y="351588"/>
                  </a:lnTo>
                  <a:cubicBezTo>
                    <a:pt x="1379496" y="322137"/>
                    <a:pt x="1374655" y="291645"/>
                    <a:pt x="1371401" y="259137"/>
                  </a:cubicBezTo>
                  <a:lnTo>
                    <a:pt x="1367291" y="162134"/>
                  </a:lnTo>
                  <a:lnTo>
                    <a:pt x="1347609" y="151283"/>
                  </a:lnTo>
                  <a:cubicBezTo>
                    <a:pt x="1294031" y="125511"/>
                    <a:pt x="1235153" y="104351"/>
                    <a:pt x="1168982" y="86717"/>
                  </a:cubicBezTo>
                  <a:close/>
                  <a:moveTo>
                    <a:pt x="1077094" y="0"/>
                  </a:moveTo>
                  <a:cubicBezTo>
                    <a:pt x="1151545" y="18888"/>
                    <a:pt x="1299560" y="80982"/>
                    <a:pt x="1429354" y="155422"/>
                  </a:cubicBezTo>
                  <a:lnTo>
                    <a:pt x="1527060" y="218284"/>
                  </a:lnTo>
                  <a:lnTo>
                    <a:pt x="1561297" y="225977"/>
                  </a:lnTo>
                  <a:lnTo>
                    <a:pt x="1998568" y="442827"/>
                  </a:lnTo>
                  <a:lnTo>
                    <a:pt x="1564739" y="251546"/>
                  </a:lnTo>
                  <a:lnTo>
                    <a:pt x="1587322" y="279599"/>
                  </a:lnTo>
                  <a:lnTo>
                    <a:pt x="1943618" y="529330"/>
                  </a:lnTo>
                  <a:cubicBezTo>
                    <a:pt x="1872555" y="486979"/>
                    <a:pt x="1803294" y="443203"/>
                    <a:pt x="1734619" y="397949"/>
                  </a:cubicBezTo>
                  <a:lnTo>
                    <a:pt x="1619152" y="319138"/>
                  </a:lnTo>
                  <a:lnTo>
                    <a:pt x="1662985" y="373587"/>
                  </a:lnTo>
                  <a:cubicBezTo>
                    <a:pt x="1688269" y="409428"/>
                    <a:pt x="1711536" y="445797"/>
                    <a:pt x="1733385" y="482780"/>
                  </a:cubicBezTo>
                  <a:lnTo>
                    <a:pt x="1771248" y="551837"/>
                  </a:lnTo>
                  <a:lnTo>
                    <a:pt x="1775882" y="550922"/>
                  </a:lnTo>
                  <a:cubicBezTo>
                    <a:pt x="1821871" y="559628"/>
                    <a:pt x="1859476" y="572126"/>
                    <a:pt x="1894032" y="586592"/>
                  </a:cubicBezTo>
                  <a:cubicBezTo>
                    <a:pt x="1950276" y="614600"/>
                    <a:pt x="1987437" y="663015"/>
                    <a:pt x="2019099" y="704056"/>
                  </a:cubicBezTo>
                  <a:cubicBezTo>
                    <a:pt x="1929702" y="610229"/>
                    <a:pt x="1891769" y="595064"/>
                    <a:pt x="1801522" y="572796"/>
                  </a:cubicBezTo>
                  <a:cubicBezTo>
                    <a:pt x="1828259" y="605328"/>
                    <a:pt x="1855612" y="620065"/>
                    <a:pt x="1882350" y="652598"/>
                  </a:cubicBezTo>
                  <a:cubicBezTo>
                    <a:pt x="1924363" y="703451"/>
                    <a:pt x="1942378" y="762509"/>
                    <a:pt x="1962392" y="820884"/>
                  </a:cubicBezTo>
                  <a:cubicBezTo>
                    <a:pt x="1897408" y="671632"/>
                    <a:pt x="1881539" y="663855"/>
                    <a:pt x="1788224" y="579822"/>
                  </a:cubicBezTo>
                  <a:lnTo>
                    <a:pt x="1791048" y="587950"/>
                  </a:lnTo>
                  <a:lnTo>
                    <a:pt x="1795273" y="595656"/>
                  </a:lnTo>
                  <a:lnTo>
                    <a:pt x="1817010" y="641768"/>
                  </a:lnTo>
                  <a:lnTo>
                    <a:pt x="1864019" y="652834"/>
                  </a:lnTo>
                  <a:lnTo>
                    <a:pt x="1818787" y="645537"/>
                  </a:lnTo>
                  <a:lnTo>
                    <a:pt x="1907871" y="834524"/>
                  </a:lnTo>
                  <a:cubicBezTo>
                    <a:pt x="1877804" y="777097"/>
                    <a:pt x="1849223" y="723812"/>
                    <a:pt x="1821537" y="674347"/>
                  </a:cubicBezTo>
                  <a:lnTo>
                    <a:pt x="1803045" y="642998"/>
                  </a:lnTo>
                  <a:lnTo>
                    <a:pt x="1717487" y="629195"/>
                  </a:lnTo>
                  <a:cubicBezTo>
                    <a:pt x="1669034" y="618518"/>
                    <a:pt x="1621228" y="603228"/>
                    <a:pt x="1574832" y="577871"/>
                  </a:cubicBezTo>
                  <a:cubicBezTo>
                    <a:pt x="1552586" y="565787"/>
                    <a:pt x="1534254" y="552808"/>
                    <a:pt x="1516900" y="539606"/>
                  </a:cubicBezTo>
                  <a:lnTo>
                    <a:pt x="1482683" y="513574"/>
                  </a:lnTo>
                  <a:lnTo>
                    <a:pt x="1490268" y="526233"/>
                  </a:lnTo>
                  <a:cubicBezTo>
                    <a:pt x="1501982" y="544590"/>
                    <a:pt x="1515172" y="564230"/>
                    <a:pt x="1530037" y="585525"/>
                  </a:cubicBezTo>
                  <a:lnTo>
                    <a:pt x="1461348" y="499379"/>
                  </a:lnTo>
                  <a:lnTo>
                    <a:pt x="1521282" y="625235"/>
                  </a:lnTo>
                  <a:lnTo>
                    <a:pt x="1529342" y="644746"/>
                  </a:lnTo>
                  <a:lnTo>
                    <a:pt x="1589742" y="701900"/>
                  </a:lnTo>
                  <a:cubicBezTo>
                    <a:pt x="1618617" y="724969"/>
                    <a:pt x="1653605" y="749465"/>
                    <a:pt x="1697308" y="777533"/>
                  </a:cubicBezTo>
                  <a:cubicBezTo>
                    <a:pt x="1660204" y="758836"/>
                    <a:pt x="1619781" y="738533"/>
                    <a:pt x="1580991" y="712899"/>
                  </a:cubicBezTo>
                  <a:lnTo>
                    <a:pt x="1546709" y="686787"/>
                  </a:lnTo>
                  <a:lnTo>
                    <a:pt x="1594552" y="802601"/>
                  </a:lnTo>
                  <a:lnTo>
                    <a:pt x="1612023" y="853831"/>
                  </a:lnTo>
                  <a:lnTo>
                    <a:pt x="1666432" y="867291"/>
                  </a:lnTo>
                  <a:cubicBezTo>
                    <a:pt x="1685902" y="873312"/>
                    <a:pt x="1703942" y="880053"/>
                    <a:pt x="1721220" y="887286"/>
                  </a:cubicBezTo>
                  <a:cubicBezTo>
                    <a:pt x="1777464" y="915294"/>
                    <a:pt x="1814625" y="963709"/>
                    <a:pt x="1846287" y="1004750"/>
                  </a:cubicBezTo>
                  <a:cubicBezTo>
                    <a:pt x="1756890" y="910923"/>
                    <a:pt x="1718957" y="895758"/>
                    <a:pt x="1628710" y="873490"/>
                  </a:cubicBezTo>
                  <a:cubicBezTo>
                    <a:pt x="1655447" y="906022"/>
                    <a:pt x="1682800" y="920759"/>
                    <a:pt x="1709538" y="953292"/>
                  </a:cubicBezTo>
                  <a:cubicBezTo>
                    <a:pt x="1751551" y="1004145"/>
                    <a:pt x="1769566" y="1063203"/>
                    <a:pt x="1789580" y="1121578"/>
                  </a:cubicBezTo>
                  <a:cubicBezTo>
                    <a:pt x="1740842" y="1009639"/>
                    <a:pt x="1719731" y="977279"/>
                    <a:pt x="1672855" y="932645"/>
                  </a:cubicBezTo>
                  <a:lnTo>
                    <a:pt x="1623682" y="888021"/>
                  </a:lnTo>
                  <a:lnTo>
                    <a:pt x="1657557" y="987355"/>
                  </a:lnTo>
                  <a:cubicBezTo>
                    <a:pt x="1676578" y="1050209"/>
                    <a:pt x="1693482" y="1114349"/>
                    <a:pt x="1707865" y="1179833"/>
                  </a:cubicBezTo>
                  <a:cubicBezTo>
                    <a:pt x="1693887" y="1134686"/>
                    <a:pt x="1678018" y="1088196"/>
                    <a:pt x="1660495" y="1040930"/>
                  </a:cubicBezTo>
                  <a:lnTo>
                    <a:pt x="1619821" y="939022"/>
                  </a:lnTo>
                  <a:lnTo>
                    <a:pt x="1615867" y="1009075"/>
                  </a:lnTo>
                  <a:cubicBezTo>
                    <a:pt x="1610145" y="1055216"/>
                    <a:pt x="1599311" y="1099135"/>
                    <a:pt x="1589412" y="1139487"/>
                  </a:cubicBezTo>
                  <a:cubicBezTo>
                    <a:pt x="1603540" y="1036572"/>
                    <a:pt x="1605877" y="969439"/>
                    <a:pt x="1596897" y="911113"/>
                  </a:cubicBezTo>
                  <a:lnTo>
                    <a:pt x="1581794" y="853006"/>
                  </a:lnTo>
                  <a:lnTo>
                    <a:pt x="1534429" y="754832"/>
                  </a:lnTo>
                  <a:lnTo>
                    <a:pt x="1526854" y="826116"/>
                  </a:lnTo>
                  <a:cubicBezTo>
                    <a:pt x="1525558" y="854876"/>
                    <a:pt x="1524261" y="883637"/>
                    <a:pt x="1517234" y="916651"/>
                  </a:cubicBezTo>
                  <a:cubicBezTo>
                    <a:pt x="1506359" y="968394"/>
                    <a:pt x="1486917" y="1014668"/>
                    <a:pt x="1463547" y="1058434"/>
                  </a:cubicBezTo>
                  <a:lnTo>
                    <a:pt x="1403307" y="1157271"/>
                  </a:lnTo>
                  <a:lnTo>
                    <a:pt x="1478464" y="1318372"/>
                  </a:lnTo>
                  <a:lnTo>
                    <a:pt x="1397911" y="1166123"/>
                  </a:lnTo>
                  <a:lnTo>
                    <a:pt x="1386299" y="1185175"/>
                  </a:lnTo>
                  <a:lnTo>
                    <a:pt x="1397006" y="1164413"/>
                  </a:lnTo>
                  <a:lnTo>
                    <a:pt x="1235236" y="858658"/>
                  </a:lnTo>
                  <a:lnTo>
                    <a:pt x="1385798" y="1362137"/>
                  </a:lnTo>
                  <a:lnTo>
                    <a:pt x="1232660" y="923204"/>
                  </a:lnTo>
                  <a:lnTo>
                    <a:pt x="1285222" y="1468174"/>
                  </a:lnTo>
                  <a:lnTo>
                    <a:pt x="1135513" y="449856"/>
                  </a:lnTo>
                  <a:lnTo>
                    <a:pt x="1114204" y="615097"/>
                  </a:lnTo>
                  <a:cubicBezTo>
                    <a:pt x="1102360" y="696483"/>
                    <a:pt x="1089021" y="777326"/>
                    <a:pt x="1073421" y="858568"/>
                  </a:cubicBezTo>
                  <a:lnTo>
                    <a:pt x="1127397" y="394652"/>
                  </a:lnTo>
                  <a:lnTo>
                    <a:pt x="1123996" y="371521"/>
                  </a:lnTo>
                  <a:lnTo>
                    <a:pt x="1058911" y="573387"/>
                  </a:lnTo>
                  <a:lnTo>
                    <a:pt x="1048966" y="771755"/>
                  </a:lnTo>
                  <a:lnTo>
                    <a:pt x="1047752" y="807657"/>
                  </a:lnTo>
                  <a:lnTo>
                    <a:pt x="1091410" y="902691"/>
                  </a:lnTo>
                  <a:cubicBezTo>
                    <a:pt x="1103322" y="933112"/>
                    <a:pt x="1112903" y="962461"/>
                    <a:pt x="1121106" y="991347"/>
                  </a:cubicBezTo>
                  <a:cubicBezTo>
                    <a:pt x="1142214" y="1089838"/>
                    <a:pt x="1118672" y="1184806"/>
                    <a:pt x="1098875" y="1265511"/>
                  </a:cubicBezTo>
                  <a:cubicBezTo>
                    <a:pt x="1127130" y="1059681"/>
                    <a:pt x="1108225" y="996979"/>
                    <a:pt x="1045938" y="861605"/>
                  </a:cubicBezTo>
                  <a:lnTo>
                    <a:pt x="1043143" y="887905"/>
                  </a:lnTo>
                  <a:lnTo>
                    <a:pt x="1012673" y="1495676"/>
                  </a:lnTo>
                  <a:lnTo>
                    <a:pt x="1014734" y="1082565"/>
                  </a:lnTo>
                  <a:lnTo>
                    <a:pt x="1004539" y="1116558"/>
                  </a:lnTo>
                  <a:cubicBezTo>
                    <a:pt x="977116" y="1187079"/>
                    <a:pt x="935636" y="1248626"/>
                    <a:pt x="895762" y="1311199"/>
                  </a:cubicBezTo>
                  <a:cubicBezTo>
                    <a:pt x="956826" y="1195886"/>
                    <a:pt x="985830" y="1131314"/>
                    <a:pt x="1001075" y="1070451"/>
                  </a:cubicBezTo>
                  <a:lnTo>
                    <a:pt x="1015244" y="980315"/>
                  </a:lnTo>
                  <a:lnTo>
                    <a:pt x="1015708" y="887255"/>
                  </a:lnTo>
                  <a:lnTo>
                    <a:pt x="1008956" y="894130"/>
                  </a:lnTo>
                  <a:lnTo>
                    <a:pt x="1014404" y="903295"/>
                  </a:lnTo>
                  <a:lnTo>
                    <a:pt x="1008414" y="894682"/>
                  </a:lnTo>
                  <a:lnTo>
                    <a:pt x="994026" y="909332"/>
                  </a:lnTo>
                  <a:cubicBezTo>
                    <a:pt x="931492" y="973227"/>
                    <a:pt x="913678" y="996676"/>
                    <a:pt x="865167" y="1130599"/>
                  </a:cubicBezTo>
                  <a:cubicBezTo>
                    <a:pt x="881460" y="1071077"/>
                    <a:pt x="895714" y="1011001"/>
                    <a:pt x="934436" y="957599"/>
                  </a:cubicBezTo>
                  <a:cubicBezTo>
                    <a:pt x="946752" y="940522"/>
                    <a:pt x="959503" y="927875"/>
                    <a:pt x="972253" y="915228"/>
                  </a:cubicBezTo>
                  <a:lnTo>
                    <a:pt x="1000609" y="883457"/>
                  </a:lnTo>
                  <a:lnTo>
                    <a:pt x="996535" y="877598"/>
                  </a:lnTo>
                  <a:lnTo>
                    <a:pt x="951744" y="893287"/>
                  </a:lnTo>
                  <a:cubicBezTo>
                    <a:pt x="934515" y="900407"/>
                    <a:pt x="918987" y="908317"/>
                    <a:pt x="903627" y="918458"/>
                  </a:cubicBezTo>
                  <a:lnTo>
                    <a:pt x="893405" y="926822"/>
                  </a:lnTo>
                  <a:lnTo>
                    <a:pt x="885837" y="1035327"/>
                  </a:lnTo>
                  <a:lnTo>
                    <a:pt x="888399" y="930918"/>
                  </a:lnTo>
                  <a:lnTo>
                    <a:pt x="856514" y="957009"/>
                  </a:lnTo>
                  <a:cubicBezTo>
                    <a:pt x="839955" y="973049"/>
                    <a:pt x="822029" y="992760"/>
                    <a:pt x="801204" y="1017579"/>
                  </a:cubicBezTo>
                  <a:cubicBezTo>
                    <a:pt x="815709" y="996101"/>
                    <a:pt x="831470" y="972696"/>
                    <a:pt x="850401" y="950724"/>
                  </a:cubicBezTo>
                  <a:lnTo>
                    <a:pt x="888716" y="917998"/>
                  </a:lnTo>
                  <a:lnTo>
                    <a:pt x="895192" y="653997"/>
                  </a:lnTo>
                  <a:lnTo>
                    <a:pt x="883454" y="687275"/>
                  </a:lnTo>
                  <a:cubicBezTo>
                    <a:pt x="867776" y="740960"/>
                    <a:pt x="867228" y="787151"/>
                    <a:pt x="886220" y="882476"/>
                  </a:cubicBezTo>
                  <a:cubicBezTo>
                    <a:pt x="870862" y="832968"/>
                    <a:pt x="852637" y="774721"/>
                    <a:pt x="862081" y="712602"/>
                  </a:cubicBezTo>
                  <a:cubicBezTo>
                    <a:pt x="866104" y="694308"/>
                    <a:pt x="870967" y="675674"/>
                    <a:pt x="877242" y="656285"/>
                  </a:cubicBezTo>
                  <a:lnTo>
                    <a:pt x="896343" y="607094"/>
                  </a:lnTo>
                  <a:lnTo>
                    <a:pt x="901852" y="382536"/>
                  </a:lnTo>
                  <a:lnTo>
                    <a:pt x="760446" y="1013133"/>
                  </a:lnTo>
                  <a:cubicBezTo>
                    <a:pt x="790498" y="809755"/>
                    <a:pt x="830510" y="611958"/>
                    <a:pt x="876367" y="408379"/>
                  </a:cubicBezTo>
                  <a:lnTo>
                    <a:pt x="906286" y="340144"/>
                  </a:lnTo>
                  <a:cubicBezTo>
                    <a:pt x="906793" y="339936"/>
                    <a:pt x="907304" y="339844"/>
                    <a:pt x="907807" y="339755"/>
                  </a:cubicBezTo>
                  <a:lnTo>
                    <a:pt x="912694" y="340792"/>
                  </a:lnTo>
                  <a:lnTo>
                    <a:pt x="928034" y="430309"/>
                  </a:lnTo>
                  <a:lnTo>
                    <a:pt x="915577" y="608915"/>
                  </a:lnTo>
                  <a:lnTo>
                    <a:pt x="925449" y="633339"/>
                  </a:lnTo>
                  <a:cubicBezTo>
                    <a:pt x="922769" y="629612"/>
                    <a:pt x="920089" y="625885"/>
                    <a:pt x="917409" y="622159"/>
                  </a:cubicBezTo>
                  <a:cubicBezTo>
                    <a:pt x="922350" y="663066"/>
                    <a:pt x="925372" y="692430"/>
                    <a:pt x="930194" y="718333"/>
                  </a:cubicBezTo>
                  <a:lnTo>
                    <a:pt x="948915" y="778174"/>
                  </a:lnTo>
                  <a:lnTo>
                    <a:pt x="1010829" y="321108"/>
                  </a:lnTo>
                  <a:lnTo>
                    <a:pt x="1018632" y="301226"/>
                  </a:lnTo>
                  <a:lnTo>
                    <a:pt x="1019463" y="134685"/>
                  </a:lnTo>
                  <a:cubicBezTo>
                    <a:pt x="831996" y="471211"/>
                    <a:pt x="756372" y="584083"/>
                    <a:pt x="707492" y="899452"/>
                  </a:cubicBezTo>
                  <a:lnTo>
                    <a:pt x="697320" y="971809"/>
                  </a:lnTo>
                  <a:lnTo>
                    <a:pt x="697856" y="973002"/>
                  </a:lnTo>
                  <a:lnTo>
                    <a:pt x="697259" y="972236"/>
                  </a:lnTo>
                  <a:lnTo>
                    <a:pt x="695780" y="982759"/>
                  </a:lnTo>
                  <a:lnTo>
                    <a:pt x="694449" y="994155"/>
                  </a:lnTo>
                  <a:lnTo>
                    <a:pt x="696016" y="1004087"/>
                  </a:lnTo>
                  <a:cubicBezTo>
                    <a:pt x="710109" y="1092374"/>
                    <a:pt x="718339" y="1120648"/>
                    <a:pt x="797039" y="1239369"/>
                  </a:cubicBezTo>
                  <a:cubicBezTo>
                    <a:pt x="758924" y="1190836"/>
                    <a:pt x="719149" y="1143610"/>
                    <a:pt x="699307" y="1080702"/>
                  </a:cubicBezTo>
                  <a:lnTo>
                    <a:pt x="689735" y="1034492"/>
                  </a:lnTo>
                  <a:lnTo>
                    <a:pt x="684887" y="1075984"/>
                  </a:lnTo>
                  <a:cubicBezTo>
                    <a:pt x="677832" y="1141768"/>
                    <a:pt x="671126" y="1215150"/>
                    <a:pt x="664375" y="1298103"/>
                  </a:cubicBezTo>
                  <a:lnTo>
                    <a:pt x="664511" y="1211615"/>
                  </a:lnTo>
                  <a:lnTo>
                    <a:pt x="643741" y="1144119"/>
                  </a:lnTo>
                  <a:cubicBezTo>
                    <a:pt x="637362" y="1115826"/>
                    <a:pt x="634021" y="1085840"/>
                    <a:pt x="637556" y="1054623"/>
                  </a:cubicBezTo>
                  <a:cubicBezTo>
                    <a:pt x="640878" y="1036189"/>
                    <a:pt x="645027" y="1017383"/>
                    <a:pt x="650558" y="997769"/>
                  </a:cubicBezTo>
                  <a:lnTo>
                    <a:pt x="671568" y="936877"/>
                  </a:lnTo>
                  <a:lnTo>
                    <a:pt x="672265" y="919498"/>
                  </a:lnTo>
                  <a:lnTo>
                    <a:pt x="682410" y="843958"/>
                  </a:lnTo>
                  <a:lnTo>
                    <a:pt x="499263" y="1304320"/>
                  </a:lnTo>
                  <a:lnTo>
                    <a:pt x="697373" y="732533"/>
                  </a:lnTo>
                  <a:lnTo>
                    <a:pt x="697687" y="730195"/>
                  </a:lnTo>
                  <a:lnTo>
                    <a:pt x="704447" y="701996"/>
                  </a:lnTo>
                  <a:lnTo>
                    <a:pt x="386560" y="1245045"/>
                  </a:lnTo>
                  <a:cubicBezTo>
                    <a:pt x="431799" y="1152742"/>
                    <a:pt x="478986" y="1062525"/>
                    <a:pt x="528062" y="972885"/>
                  </a:cubicBezTo>
                  <a:lnTo>
                    <a:pt x="550161" y="934034"/>
                  </a:lnTo>
                  <a:lnTo>
                    <a:pt x="511660" y="968974"/>
                  </a:lnTo>
                  <a:cubicBezTo>
                    <a:pt x="464783" y="1013608"/>
                    <a:pt x="443673" y="1045968"/>
                    <a:pt x="394935" y="1157907"/>
                  </a:cubicBezTo>
                  <a:cubicBezTo>
                    <a:pt x="414949" y="1099532"/>
                    <a:pt x="432964" y="1040474"/>
                    <a:pt x="474977" y="989621"/>
                  </a:cubicBezTo>
                  <a:cubicBezTo>
                    <a:pt x="501714" y="957088"/>
                    <a:pt x="529068" y="942351"/>
                    <a:pt x="555805" y="909819"/>
                  </a:cubicBezTo>
                  <a:cubicBezTo>
                    <a:pt x="465557" y="932087"/>
                    <a:pt x="427625" y="947252"/>
                    <a:pt x="338227" y="1041079"/>
                  </a:cubicBezTo>
                  <a:cubicBezTo>
                    <a:pt x="369889" y="1000038"/>
                    <a:pt x="407050" y="951623"/>
                    <a:pt x="463295" y="923615"/>
                  </a:cubicBezTo>
                  <a:cubicBezTo>
                    <a:pt x="480573" y="916382"/>
                    <a:pt x="498613" y="909641"/>
                    <a:pt x="518082" y="903620"/>
                  </a:cubicBezTo>
                  <a:lnTo>
                    <a:pt x="568786" y="891077"/>
                  </a:lnTo>
                  <a:lnTo>
                    <a:pt x="743900" y="274445"/>
                  </a:lnTo>
                  <a:lnTo>
                    <a:pt x="742155" y="275866"/>
                  </a:lnTo>
                  <a:lnTo>
                    <a:pt x="447834" y="851330"/>
                  </a:lnTo>
                  <a:lnTo>
                    <a:pt x="691224" y="317337"/>
                  </a:lnTo>
                  <a:lnTo>
                    <a:pt x="685633" y="321889"/>
                  </a:lnTo>
                  <a:cubicBezTo>
                    <a:pt x="594938" y="401687"/>
                    <a:pt x="520058" y="492351"/>
                    <a:pt x="441110" y="626259"/>
                  </a:cubicBezTo>
                  <a:lnTo>
                    <a:pt x="440593" y="627183"/>
                  </a:lnTo>
                  <a:lnTo>
                    <a:pt x="440236" y="636787"/>
                  </a:lnTo>
                  <a:lnTo>
                    <a:pt x="438891" y="630224"/>
                  </a:lnTo>
                  <a:lnTo>
                    <a:pt x="430777" y="644723"/>
                  </a:lnTo>
                  <a:lnTo>
                    <a:pt x="424806" y="663834"/>
                  </a:lnTo>
                  <a:cubicBezTo>
                    <a:pt x="398293" y="749217"/>
                    <a:pt x="393133" y="778209"/>
                    <a:pt x="411037" y="919517"/>
                  </a:cubicBezTo>
                  <a:cubicBezTo>
                    <a:pt x="398391" y="859116"/>
                    <a:pt x="383679" y="799150"/>
                    <a:pt x="393786" y="733966"/>
                  </a:cubicBezTo>
                  <a:lnTo>
                    <a:pt x="405091" y="690617"/>
                  </a:lnTo>
                  <a:lnTo>
                    <a:pt x="393095" y="712052"/>
                  </a:lnTo>
                  <a:cubicBezTo>
                    <a:pt x="360547" y="773052"/>
                    <a:pt x="326712" y="842007"/>
                    <a:pt x="290317" y="920990"/>
                  </a:cubicBezTo>
                  <a:cubicBezTo>
                    <a:pt x="307376" y="870808"/>
                    <a:pt x="325154" y="818387"/>
                    <a:pt x="345049" y="765126"/>
                  </a:cubicBezTo>
                  <a:lnTo>
                    <a:pt x="389764" y="658423"/>
                  </a:lnTo>
                  <a:lnTo>
                    <a:pt x="379859" y="668837"/>
                  </a:lnTo>
                  <a:cubicBezTo>
                    <a:pt x="343601" y="711419"/>
                    <a:pt x="324214" y="753349"/>
                    <a:pt x="302570" y="848106"/>
                  </a:cubicBezTo>
                  <a:cubicBezTo>
                    <a:pt x="308797" y="796647"/>
                    <a:pt x="315981" y="736039"/>
                    <a:pt x="349999" y="683212"/>
                  </a:cubicBezTo>
                  <a:cubicBezTo>
                    <a:pt x="361150" y="668162"/>
                    <a:pt x="373207" y="653145"/>
                    <a:pt x="386861" y="638016"/>
                  </a:cubicBezTo>
                  <a:lnTo>
                    <a:pt x="406405" y="618714"/>
                  </a:lnTo>
                  <a:lnTo>
                    <a:pt x="412476" y="604226"/>
                  </a:lnTo>
                  <a:lnTo>
                    <a:pt x="492521" y="461734"/>
                  </a:lnTo>
                  <a:lnTo>
                    <a:pt x="68222" y="798532"/>
                  </a:lnTo>
                  <a:lnTo>
                    <a:pt x="560844" y="369911"/>
                  </a:lnTo>
                  <a:lnTo>
                    <a:pt x="0" y="691008"/>
                  </a:lnTo>
                  <a:cubicBezTo>
                    <a:pt x="170388" y="575969"/>
                    <a:pt x="343375" y="472047"/>
                    <a:pt x="524574" y="368537"/>
                  </a:cubicBezTo>
                  <a:lnTo>
                    <a:pt x="579205" y="349987"/>
                  </a:lnTo>
                  <a:lnTo>
                    <a:pt x="618922" y="300894"/>
                  </a:lnTo>
                  <a:cubicBezTo>
                    <a:pt x="676220" y="250039"/>
                    <a:pt x="737119" y="200079"/>
                    <a:pt x="804502" y="151015"/>
                  </a:cubicBezTo>
                  <a:lnTo>
                    <a:pt x="856517" y="115331"/>
                  </a:lnTo>
                  <a:lnTo>
                    <a:pt x="833974" y="116189"/>
                  </a:lnTo>
                  <a:cubicBezTo>
                    <a:pt x="676583" y="124832"/>
                    <a:pt x="582723" y="153625"/>
                    <a:pt x="375678" y="293487"/>
                  </a:cubicBezTo>
                  <a:cubicBezTo>
                    <a:pt x="463162" y="220064"/>
                    <a:pt x="565956" y="133360"/>
                    <a:pt x="700212" y="99570"/>
                  </a:cubicBezTo>
                  <a:cubicBezTo>
                    <a:pt x="740809" y="92140"/>
                    <a:pt x="782814" y="86129"/>
                    <a:pt x="827557" y="82340"/>
                  </a:cubicBezTo>
                  <a:lnTo>
                    <a:pt x="907768" y="80170"/>
                  </a:lnTo>
                  <a:lnTo>
                    <a:pt x="910799" y="78090"/>
                  </a:lnTo>
                  <a:cubicBezTo>
                    <a:pt x="948093" y="54006"/>
                    <a:pt x="987368" y="30146"/>
                    <a:pt x="1028984" y="6509"/>
                  </a:cubicBezTo>
                  <a:close/>
                </a:path>
              </a:pathLst>
            </a:cu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grpSp>
          <p:nvGrpSpPr>
            <p:cNvPr id="105" name="그룹 4">
              <a:extLst>
                <a:ext uri="{FF2B5EF4-FFF2-40B4-BE49-F238E27FC236}">
                  <a16:creationId xmlns:a16="http://schemas.microsoft.com/office/drawing/2014/main" id="{34CC5CE0-3410-4D6C-A495-8A00263CF8DE}"/>
                </a:ext>
              </a:extLst>
            </p:cNvPr>
            <p:cNvGrpSpPr/>
            <p:nvPr/>
          </p:nvGrpSpPr>
          <p:grpSpPr>
            <a:xfrm>
              <a:off x="4372976" y="1747714"/>
              <a:ext cx="3427951" cy="3409730"/>
              <a:chOff x="4276854" y="1647556"/>
              <a:chExt cx="3528392" cy="3509637"/>
            </a:xfrm>
          </p:grpSpPr>
          <p:sp>
            <p:nvSpPr>
              <p:cNvPr id="106" name="Rounded Rectangle 50">
                <a:extLst>
                  <a:ext uri="{FF2B5EF4-FFF2-40B4-BE49-F238E27FC236}">
                    <a16:creationId xmlns:a16="http://schemas.microsoft.com/office/drawing/2014/main" id="{C374CEA9-5978-42EE-B9E2-CBBA58525E92}"/>
                  </a:ext>
                </a:extLst>
              </p:cNvPr>
              <p:cNvSpPr/>
              <p:nvPr/>
            </p:nvSpPr>
            <p:spPr>
              <a:xfrm>
                <a:off x="5935814" y="1751747"/>
                <a:ext cx="288032" cy="2198154"/>
              </a:xfrm>
              <a:prstGeom prst="roundRect">
                <a:avLst/>
              </a:prstGeom>
              <a:solidFill>
                <a:schemeClr val="tx1">
                  <a:lumMod val="50000"/>
                  <a:lumOff val="50000"/>
                </a:schemeClr>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nvGrpSpPr>
              <p:cNvPr id="107" name="Group 106">
                <a:extLst>
                  <a:ext uri="{FF2B5EF4-FFF2-40B4-BE49-F238E27FC236}">
                    <a16:creationId xmlns:a16="http://schemas.microsoft.com/office/drawing/2014/main" id="{4B39543C-A7F2-4907-B05F-0A63EA29D481}"/>
                  </a:ext>
                </a:extLst>
              </p:cNvPr>
              <p:cNvGrpSpPr/>
              <p:nvPr/>
            </p:nvGrpSpPr>
            <p:grpSpPr>
              <a:xfrm>
                <a:off x="4276854" y="1647556"/>
                <a:ext cx="3528392" cy="3509637"/>
                <a:chOff x="2555776" y="2420888"/>
                <a:chExt cx="3960440" cy="3237510"/>
              </a:xfrm>
            </p:grpSpPr>
            <p:grpSp>
              <p:nvGrpSpPr>
                <p:cNvPr id="114" name="Group 113">
                  <a:extLst>
                    <a:ext uri="{FF2B5EF4-FFF2-40B4-BE49-F238E27FC236}">
                      <a16:creationId xmlns:a16="http://schemas.microsoft.com/office/drawing/2014/main" id="{713BA752-AFF3-4B4F-A5D7-3EDAFE636C86}"/>
                    </a:ext>
                  </a:extLst>
                </p:cNvPr>
                <p:cNvGrpSpPr/>
                <p:nvPr/>
              </p:nvGrpSpPr>
              <p:grpSpPr>
                <a:xfrm>
                  <a:off x="2771800" y="3938689"/>
                  <a:ext cx="1802976" cy="1296143"/>
                  <a:chOff x="2860082" y="2814998"/>
                  <a:chExt cx="1711918" cy="1294233"/>
                </a:xfrm>
                <a:effectLst>
                  <a:outerShdw blurRad="50800" dist="38100" dir="5400000" algn="t" rotWithShape="0">
                    <a:prstClr val="black">
                      <a:alpha val="40000"/>
                    </a:prstClr>
                  </a:outerShdw>
                </a:effectLst>
              </p:grpSpPr>
              <p:sp>
                <p:nvSpPr>
                  <p:cNvPr id="130" name="Freeform 76">
                    <a:extLst>
                      <a:ext uri="{FF2B5EF4-FFF2-40B4-BE49-F238E27FC236}">
                        <a16:creationId xmlns:a16="http://schemas.microsoft.com/office/drawing/2014/main" id="{8DA43756-804C-4081-B787-6971E11E4334}"/>
                      </a:ext>
                    </a:extLst>
                  </p:cNvPr>
                  <p:cNvSpPr>
                    <a:spLocks/>
                  </p:cNvSpPr>
                  <p:nvPr/>
                </p:nvSpPr>
                <p:spPr bwMode="auto">
                  <a:xfrm>
                    <a:off x="2860082" y="2857760"/>
                    <a:ext cx="1711918" cy="1251471"/>
                  </a:xfrm>
                  <a:custGeom>
                    <a:avLst/>
                    <a:gdLst>
                      <a:gd name="T0" fmla="*/ 194 w 798"/>
                      <a:gd name="T1" fmla="*/ 0 h 583"/>
                      <a:gd name="T2" fmla="*/ 604 w 798"/>
                      <a:gd name="T3" fmla="*/ 0 h 583"/>
                      <a:gd name="T4" fmla="*/ 798 w 798"/>
                      <a:gd name="T5" fmla="*/ 195 h 583"/>
                      <a:gd name="T6" fmla="*/ 798 w 798"/>
                      <a:gd name="T7" fmla="*/ 198 h 583"/>
                      <a:gd name="T8" fmla="*/ 798 w 798"/>
                      <a:gd name="T9" fmla="*/ 198 h 583"/>
                      <a:gd name="T10" fmla="*/ 798 w 798"/>
                      <a:gd name="T11" fmla="*/ 583 h 583"/>
                      <a:gd name="T12" fmla="*/ 604 w 798"/>
                      <a:gd name="T13" fmla="*/ 389 h 583"/>
                      <a:gd name="T14" fmla="*/ 335 w 798"/>
                      <a:gd name="T15" fmla="*/ 389 h 583"/>
                      <a:gd name="T16" fmla="*/ 194 w 798"/>
                      <a:gd name="T17" fmla="*/ 389 h 583"/>
                      <a:gd name="T18" fmla="*/ 0 w 798"/>
                      <a:gd name="T19" fmla="*/ 195 h 583"/>
                      <a:gd name="T20" fmla="*/ 194 w 798"/>
                      <a:gd name="T21" fmla="*/ 0 h 5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8" h="583">
                        <a:moveTo>
                          <a:pt x="194" y="0"/>
                        </a:moveTo>
                        <a:cubicBezTo>
                          <a:pt x="199" y="0"/>
                          <a:pt x="599" y="0"/>
                          <a:pt x="604" y="0"/>
                        </a:cubicBezTo>
                        <a:cubicBezTo>
                          <a:pt x="711" y="0"/>
                          <a:pt x="798" y="87"/>
                          <a:pt x="798" y="195"/>
                        </a:cubicBezTo>
                        <a:cubicBezTo>
                          <a:pt x="798" y="196"/>
                          <a:pt x="798" y="197"/>
                          <a:pt x="798" y="198"/>
                        </a:cubicBezTo>
                        <a:cubicBezTo>
                          <a:pt x="798" y="198"/>
                          <a:pt x="798" y="198"/>
                          <a:pt x="798" y="198"/>
                        </a:cubicBezTo>
                        <a:cubicBezTo>
                          <a:pt x="798" y="583"/>
                          <a:pt x="798" y="583"/>
                          <a:pt x="798" y="583"/>
                        </a:cubicBezTo>
                        <a:cubicBezTo>
                          <a:pt x="798" y="476"/>
                          <a:pt x="711" y="389"/>
                          <a:pt x="604" y="389"/>
                        </a:cubicBezTo>
                        <a:cubicBezTo>
                          <a:pt x="600" y="389"/>
                          <a:pt x="452" y="389"/>
                          <a:pt x="335" y="389"/>
                        </a:cubicBezTo>
                        <a:cubicBezTo>
                          <a:pt x="259" y="389"/>
                          <a:pt x="196" y="389"/>
                          <a:pt x="194" y="389"/>
                        </a:cubicBezTo>
                        <a:cubicBezTo>
                          <a:pt x="87" y="389"/>
                          <a:pt x="0" y="302"/>
                          <a:pt x="0" y="195"/>
                        </a:cubicBezTo>
                        <a:cubicBezTo>
                          <a:pt x="0" y="87"/>
                          <a:pt x="87" y="0"/>
                          <a:pt x="194" y="0"/>
                        </a:cubicBezTo>
                        <a:close/>
                      </a:path>
                    </a:pathLst>
                  </a:custGeom>
                  <a:gradFill flip="none" rotWithShape="1">
                    <a:gsLst>
                      <a:gs pos="0">
                        <a:schemeClr val="accent5"/>
                      </a:gs>
                      <a:gs pos="100000">
                        <a:schemeClr val="accent5">
                          <a:lumMod val="75000"/>
                        </a:schemeClr>
                      </a:gs>
                    </a:gsLst>
                    <a:lin ang="5400000" scaled="1"/>
                    <a:tileRect/>
                  </a:gradFill>
                  <a:ln>
                    <a:noFill/>
                  </a:ln>
                </p:spPr>
                <p:txBody>
                  <a:bodyPr vert="horz" wrap="square" lIns="91440" tIns="45720" rIns="91440" bIns="45720" numCol="1" anchor="t" anchorCtr="0" compatLnSpc="1">
                    <a:prstTxWarp prst="textNoShape">
                      <a:avLst/>
                    </a:prstTxWarp>
                  </a:bodyPr>
                  <a:lstStyle/>
                  <a:p>
                    <a:endParaRPr lang="ko-KR" altLang="en-US" sz="2701"/>
                  </a:p>
                </p:txBody>
              </p:sp>
              <p:sp>
                <p:nvSpPr>
                  <p:cNvPr id="131" name="Freeform 16">
                    <a:extLst>
                      <a:ext uri="{FF2B5EF4-FFF2-40B4-BE49-F238E27FC236}">
                        <a16:creationId xmlns:a16="http://schemas.microsoft.com/office/drawing/2014/main" id="{CEE8E908-9492-4700-B77C-BEFAAC90EC31}"/>
                      </a:ext>
                    </a:extLst>
                  </p:cNvPr>
                  <p:cNvSpPr>
                    <a:spLocks/>
                  </p:cNvSpPr>
                  <p:nvPr/>
                </p:nvSpPr>
                <p:spPr bwMode="auto">
                  <a:xfrm>
                    <a:off x="2860082" y="2814998"/>
                    <a:ext cx="1711918" cy="1251471"/>
                  </a:xfrm>
                  <a:custGeom>
                    <a:avLst/>
                    <a:gdLst>
                      <a:gd name="T0" fmla="*/ 194 w 798"/>
                      <a:gd name="T1" fmla="*/ 0 h 583"/>
                      <a:gd name="T2" fmla="*/ 604 w 798"/>
                      <a:gd name="T3" fmla="*/ 0 h 583"/>
                      <a:gd name="T4" fmla="*/ 798 w 798"/>
                      <a:gd name="T5" fmla="*/ 195 h 583"/>
                      <a:gd name="T6" fmla="*/ 798 w 798"/>
                      <a:gd name="T7" fmla="*/ 198 h 583"/>
                      <a:gd name="T8" fmla="*/ 798 w 798"/>
                      <a:gd name="T9" fmla="*/ 198 h 583"/>
                      <a:gd name="T10" fmla="*/ 798 w 798"/>
                      <a:gd name="T11" fmla="*/ 583 h 583"/>
                      <a:gd name="T12" fmla="*/ 604 w 798"/>
                      <a:gd name="T13" fmla="*/ 389 h 583"/>
                      <a:gd name="T14" fmla="*/ 335 w 798"/>
                      <a:gd name="T15" fmla="*/ 389 h 583"/>
                      <a:gd name="T16" fmla="*/ 194 w 798"/>
                      <a:gd name="T17" fmla="*/ 389 h 583"/>
                      <a:gd name="T18" fmla="*/ 0 w 798"/>
                      <a:gd name="T19" fmla="*/ 195 h 583"/>
                      <a:gd name="T20" fmla="*/ 194 w 798"/>
                      <a:gd name="T21" fmla="*/ 0 h 5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8" h="583">
                        <a:moveTo>
                          <a:pt x="194" y="0"/>
                        </a:moveTo>
                        <a:cubicBezTo>
                          <a:pt x="199" y="0"/>
                          <a:pt x="599" y="0"/>
                          <a:pt x="604" y="0"/>
                        </a:cubicBezTo>
                        <a:cubicBezTo>
                          <a:pt x="711" y="0"/>
                          <a:pt x="798" y="87"/>
                          <a:pt x="798" y="195"/>
                        </a:cubicBezTo>
                        <a:cubicBezTo>
                          <a:pt x="798" y="196"/>
                          <a:pt x="798" y="197"/>
                          <a:pt x="798" y="198"/>
                        </a:cubicBezTo>
                        <a:cubicBezTo>
                          <a:pt x="798" y="198"/>
                          <a:pt x="798" y="198"/>
                          <a:pt x="798" y="198"/>
                        </a:cubicBezTo>
                        <a:cubicBezTo>
                          <a:pt x="798" y="583"/>
                          <a:pt x="798" y="583"/>
                          <a:pt x="798" y="583"/>
                        </a:cubicBezTo>
                        <a:cubicBezTo>
                          <a:pt x="798" y="476"/>
                          <a:pt x="711" y="389"/>
                          <a:pt x="604" y="389"/>
                        </a:cubicBezTo>
                        <a:cubicBezTo>
                          <a:pt x="600" y="389"/>
                          <a:pt x="452" y="389"/>
                          <a:pt x="335" y="389"/>
                        </a:cubicBezTo>
                        <a:cubicBezTo>
                          <a:pt x="259" y="389"/>
                          <a:pt x="196" y="389"/>
                          <a:pt x="194" y="389"/>
                        </a:cubicBezTo>
                        <a:cubicBezTo>
                          <a:pt x="87" y="389"/>
                          <a:pt x="0" y="302"/>
                          <a:pt x="0" y="195"/>
                        </a:cubicBezTo>
                        <a:cubicBezTo>
                          <a:pt x="0" y="87"/>
                          <a:pt x="87" y="0"/>
                          <a:pt x="194" y="0"/>
                        </a:cubicBezTo>
                        <a:close/>
                      </a:path>
                    </a:pathLst>
                  </a:custGeom>
                  <a:gradFill>
                    <a:gsLst>
                      <a:gs pos="77000">
                        <a:schemeClr val="accent5"/>
                      </a:gs>
                      <a:gs pos="100000">
                        <a:schemeClr val="accent5">
                          <a:lumMod val="50000"/>
                        </a:schemeClr>
                      </a:gs>
                    </a:gsLst>
                    <a:lin ang="0" scaled="1"/>
                  </a:gradFill>
                  <a:ln>
                    <a:noFill/>
                  </a:ln>
                </p:spPr>
                <p:txBody>
                  <a:bodyPr vert="horz" wrap="square" lIns="91440" tIns="45720" rIns="91440" bIns="45720" numCol="1" anchor="t" anchorCtr="0" compatLnSpc="1">
                    <a:prstTxWarp prst="textNoShape">
                      <a:avLst/>
                    </a:prstTxWarp>
                  </a:bodyPr>
                  <a:lstStyle/>
                  <a:p>
                    <a:endParaRPr lang="ko-KR" altLang="en-US" sz="2701"/>
                  </a:p>
                </p:txBody>
              </p:sp>
            </p:grpSp>
            <p:grpSp>
              <p:nvGrpSpPr>
                <p:cNvPr id="115" name="Group 114">
                  <a:extLst>
                    <a:ext uri="{FF2B5EF4-FFF2-40B4-BE49-F238E27FC236}">
                      <a16:creationId xmlns:a16="http://schemas.microsoft.com/office/drawing/2014/main" id="{F1F7763A-B293-4B5E-B4C2-EFCDD98DF878}"/>
                    </a:ext>
                  </a:extLst>
                </p:cNvPr>
                <p:cNvGrpSpPr/>
                <p:nvPr/>
              </p:nvGrpSpPr>
              <p:grpSpPr>
                <a:xfrm flipH="1">
                  <a:off x="4574776" y="4406927"/>
                  <a:ext cx="1437384" cy="1251471"/>
                  <a:chOff x="2860082" y="2834525"/>
                  <a:chExt cx="1711918" cy="1294234"/>
                </a:xfrm>
                <a:effectLst>
                  <a:outerShdw blurRad="50800" dist="38100" dir="5400000" algn="t" rotWithShape="0">
                    <a:prstClr val="black">
                      <a:alpha val="40000"/>
                    </a:prstClr>
                  </a:outerShdw>
                </a:effectLst>
              </p:grpSpPr>
              <p:sp>
                <p:nvSpPr>
                  <p:cNvPr id="128" name="Freeform 74">
                    <a:extLst>
                      <a:ext uri="{FF2B5EF4-FFF2-40B4-BE49-F238E27FC236}">
                        <a16:creationId xmlns:a16="http://schemas.microsoft.com/office/drawing/2014/main" id="{E20771D7-82A6-40D8-B19D-16C293CD6692}"/>
                      </a:ext>
                    </a:extLst>
                  </p:cNvPr>
                  <p:cNvSpPr>
                    <a:spLocks/>
                  </p:cNvSpPr>
                  <p:nvPr/>
                </p:nvSpPr>
                <p:spPr bwMode="auto">
                  <a:xfrm>
                    <a:off x="2860082" y="2877288"/>
                    <a:ext cx="1711918" cy="1251471"/>
                  </a:xfrm>
                  <a:custGeom>
                    <a:avLst/>
                    <a:gdLst>
                      <a:gd name="T0" fmla="*/ 194 w 798"/>
                      <a:gd name="T1" fmla="*/ 0 h 583"/>
                      <a:gd name="T2" fmla="*/ 604 w 798"/>
                      <a:gd name="T3" fmla="*/ 0 h 583"/>
                      <a:gd name="T4" fmla="*/ 798 w 798"/>
                      <a:gd name="T5" fmla="*/ 195 h 583"/>
                      <a:gd name="T6" fmla="*/ 798 w 798"/>
                      <a:gd name="T7" fmla="*/ 198 h 583"/>
                      <a:gd name="T8" fmla="*/ 798 w 798"/>
                      <a:gd name="T9" fmla="*/ 198 h 583"/>
                      <a:gd name="T10" fmla="*/ 798 w 798"/>
                      <a:gd name="T11" fmla="*/ 583 h 583"/>
                      <a:gd name="T12" fmla="*/ 604 w 798"/>
                      <a:gd name="T13" fmla="*/ 389 h 583"/>
                      <a:gd name="T14" fmla="*/ 335 w 798"/>
                      <a:gd name="T15" fmla="*/ 389 h 583"/>
                      <a:gd name="T16" fmla="*/ 194 w 798"/>
                      <a:gd name="T17" fmla="*/ 389 h 583"/>
                      <a:gd name="T18" fmla="*/ 0 w 798"/>
                      <a:gd name="T19" fmla="*/ 195 h 583"/>
                      <a:gd name="T20" fmla="*/ 194 w 798"/>
                      <a:gd name="T21" fmla="*/ 0 h 5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8" h="583">
                        <a:moveTo>
                          <a:pt x="194" y="0"/>
                        </a:moveTo>
                        <a:cubicBezTo>
                          <a:pt x="199" y="0"/>
                          <a:pt x="599" y="0"/>
                          <a:pt x="604" y="0"/>
                        </a:cubicBezTo>
                        <a:cubicBezTo>
                          <a:pt x="711" y="0"/>
                          <a:pt x="798" y="87"/>
                          <a:pt x="798" y="195"/>
                        </a:cubicBezTo>
                        <a:cubicBezTo>
                          <a:pt x="798" y="196"/>
                          <a:pt x="798" y="197"/>
                          <a:pt x="798" y="198"/>
                        </a:cubicBezTo>
                        <a:cubicBezTo>
                          <a:pt x="798" y="198"/>
                          <a:pt x="798" y="198"/>
                          <a:pt x="798" y="198"/>
                        </a:cubicBezTo>
                        <a:cubicBezTo>
                          <a:pt x="798" y="583"/>
                          <a:pt x="798" y="583"/>
                          <a:pt x="798" y="583"/>
                        </a:cubicBezTo>
                        <a:cubicBezTo>
                          <a:pt x="798" y="476"/>
                          <a:pt x="711" y="389"/>
                          <a:pt x="604" y="389"/>
                        </a:cubicBezTo>
                        <a:cubicBezTo>
                          <a:pt x="600" y="389"/>
                          <a:pt x="452" y="389"/>
                          <a:pt x="335" y="389"/>
                        </a:cubicBezTo>
                        <a:cubicBezTo>
                          <a:pt x="259" y="389"/>
                          <a:pt x="196" y="389"/>
                          <a:pt x="194" y="389"/>
                        </a:cubicBezTo>
                        <a:cubicBezTo>
                          <a:pt x="87" y="389"/>
                          <a:pt x="0" y="302"/>
                          <a:pt x="0" y="195"/>
                        </a:cubicBezTo>
                        <a:cubicBezTo>
                          <a:pt x="0" y="87"/>
                          <a:pt x="87" y="0"/>
                          <a:pt x="194" y="0"/>
                        </a:cubicBezTo>
                        <a:close/>
                      </a:path>
                    </a:pathLst>
                  </a:custGeom>
                  <a:gradFill flip="none" rotWithShape="1">
                    <a:gsLst>
                      <a:gs pos="0">
                        <a:schemeClr val="accent2"/>
                      </a:gs>
                      <a:gs pos="100000">
                        <a:schemeClr val="accent2">
                          <a:lumMod val="75000"/>
                        </a:schemeClr>
                      </a:gs>
                    </a:gsLst>
                    <a:lin ang="5400000" scaled="1"/>
                    <a:tileRect/>
                  </a:gradFill>
                  <a:ln>
                    <a:noFill/>
                  </a:ln>
                </p:spPr>
                <p:txBody>
                  <a:bodyPr vert="horz" wrap="square" lIns="91440" tIns="45720" rIns="91440" bIns="45720" numCol="1" anchor="t" anchorCtr="0" compatLnSpc="1">
                    <a:prstTxWarp prst="textNoShape">
                      <a:avLst/>
                    </a:prstTxWarp>
                  </a:bodyPr>
                  <a:lstStyle/>
                  <a:p>
                    <a:endParaRPr lang="ko-KR" altLang="en-US" sz="2701"/>
                  </a:p>
                </p:txBody>
              </p:sp>
              <p:sp>
                <p:nvSpPr>
                  <p:cNvPr id="129" name="Freeform 16">
                    <a:extLst>
                      <a:ext uri="{FF2B5EF4-FFF2-40B4-BE49-F238E27FC236}">
                        <a16:creationId xmlns:a16="http://schemas.microsoft.com/office/drawing/2014/main" id="{666CB5BC-3FDC-4BF6-A047-FF3FA2BA419C}"/>
                      </a:ext>
                    </a:extLst>
                  </p:cNvPr>
                  <p:cNvSpPr>
                    <a:spLocks/>
                  </p:cNvSpPr>
                  <p:nvPr/>
                </p:nvSpPr>
                <p:spPr bwMode="auto">
                  <a:xfrm>
                    <a:off x="2860082" y="2834525"/>
                    <a:ext cx="1711918" cy="1251469"/>
                  </a:xfrm>
                  <a:custGeom>
                    <a:avLst/>
                    <a:gdLst>
                      <a:gd name="T0" fmla="*/ 194 w 798"/>
                      <a:gd name="T1" fmla="*/ 0 h 583"/>
                      <a:gd name="T2" fmla="*/ 604 w 798"/>
                      <a:gd name="T3" fmla="*/ 0 h 583"/>
                      <a:gd name="T4" fmla="*/ 798 w 798"/>
                      <a:gd name="T5" fmla="*/ 195 h 583"/>
                      <a:gd name="T6" fmla="*/ 798 w 798"/>
                      <a:gd name="T7" fmla="*/ 198 h 583"/>
                      <a:gd name="T8" fmla="*/ 798 w 798"/>
                      <a:gd name="T9" fmla="*/ 198 h 583"/>
                      <a:gd name="T10" fmla="*/ 798 w 798"/>
                      <a:gd name="T11" fmla="*/ 583 h 583"/>
                      <a:gd name="T12" fmla="*/ 604 w 798"/>
                      <a:gd name="T13" fmla="*/ 389 h 583"/>
                      <a:gd name="T14" fmla="*/ 335 w 798"/>
                      <a:gd name="T15" fmla="*/ 389 h 583"/>
                      <a:gd name="T16" fmla="*/ 194 w 798"/>
                      <a:gd name="T17" fmla="*/ 389 h 583"/>
                      <a:gd name="T18" fmla="*/ 0 w 798"/>
                      <a:gd name="T19" fmla="*/ 195 h 583"/>
                      <a:gd name="T20" fmla="*/ 194 w 798"/>
                      <a:gd name="T21" fmla="*/ 0 h 5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8" h="583">
                        <a:moveTo>
                          <a:pt x="194" y="0"/>
                        </a:moveTo>
                        <a:cubicBezTo>
                          <a:pt x="199" y="0"/>
                          <a:pt x="599" y="0"/>
                          <a:pt x="604" y="0"/>
                        </a:cubicBezTo>
                        <a:cubicBezTo>
                          <a:pt x="711" y="0"/>
                          <a:pt x="798" y="87"/>
                          <a:pt x="798" y="195"/>
                        </a:cubicBezTo>
                        <a:cubicBezTo>
                          <a:pt x="798" y="196"/>
                          <a:pt x="798" y="197"/>
                          <a:pt x="798" y="198"/>
                        </a:cubicBezTo>
                        <a:cubicBezTo>
                          <a:pt x="798" y="198"/>
                          <a:pt x="798" y="198"/>
                          <a:pt x="798" y="198"/>
                        </a:cubicBezTo>
                        <a:cubicBezTo>
                          <a:pt x="798" y="583"/>
                          <a:pt x="798" y="583"/>
                          <a:pt x="798" y="583"/>
                        </a:cubicBezTo>
                        <a:cubicBezTo>
                          <a:pt x="798" y="476"/>
                          <a:pt x="711" y="389"/>
                          <a:pt x="604" y="389"/>
                        </a:cubicBezTo>
                        <a:cubicBezTo>
                          <a:pt x="600" y="389"/>
                          <a:pt x="452" y="389"/>
                          <a:pt x="335" y="389"/>
                        </a:cubicBezTo>
                        <a:cubicBezTo>
                          <a:pt x="259" y="389"/>
                          <a:pt x="196" y="389"/>
                          <a:pt x="194" y="389"/>
                        </a:cubicBezTo>
                        <a:cubicBezTo>
                          <a:pt x="87" y="389"/>
                          <a:pt x="0" y="302"/>
                          <a:pt x="0" y="195"/>
                        </a:cubicBezTo>
                        <a:cubicBezTo>
                          <a:pt x="0" y="87"/>
                          <a:pt x="87" y="0"/>
                          <a:pt x="194" y="0"/>
                        </a:cubicBezTo>
                        <a:close/>
                      </a:path>
                    </a:pathLst>
                  </a:custGeom>
                  <a:gradFill>
                    <a:gsLst>
                      <a:gs pos="77000">
                        <a:schemeClr val="accent2"/>
                      </a:gs>
                      <a:gs pos="100000">
                        <a:schemeClr val="accent2">
                          <a:lumMod val="50000"/>
                        </a:schemeClr>
                      </a:gs>
                    </a:gsLst>
                    <a:lin ang="0" scaled="1"/>
                  </a:gradFill>
                  <a:ln>
                    <a:noFill/>
                  </a:ln>
                </p:spPr>
                <p:txBody>
                  <a:bodyPr vert="horz" wrap="square" lIns="91440" tIns="45720" rIns="91440" bIns="45720" numCol="1" anchor="t" anchorCtr="0" compatLnSpc="1">
                    <a:prstTxWarp prst="textNoShape">
                      <a:avLst/>
                    </a:prstTxWarp>
                  </a:bodyPr>
                  <a:lstStyle/>
                  <a:p>
                    <a:endParaRPr lang="ko-KR" altLang="en-US" sz="2701" dirty="0"/>
                  </a:p>
                </p:txBody>
              </p:sp>
            </p:grpSp>
            <p:grpSp>
              <p:nvGrpSpPr>
                <p:cNvPr id="116" name="Group 115">
                  <a:extLst>
                    <a:ext uri="{FF2B5EF4-FFF2-40B4-BE49-F238E27FC236}">
                      <a16:creationId xmlns:a16="http://schemas.microsoft.com/office/drawing/2014/main" id="{5AF5FCAB-81C3-4D49-968F-A84906AB4F19}"/>
                    </a:ext>
                  </a:extLst>
                </p:cNvPr>
                <p:cNvGrpSpPr/>
                <p:nvPr/>
              </p:nvGrpSpPr>
              <p:grpSpPr>
                <a:xfrm>
                  <a:off x="2555776" y="3067050"/>
                  <a:ext cx="2019000" cy="1440160"/>
                  <a:chOff x="2860082" y="2268017"/>
                  <a:chExt cx="1711918" cy="1294234"/>
                </a:xfrm>
                <a:effectLst>
                  <a:outerShdw blurRad="50800" dist="38100" dir="5400000" algn="t" rotWithShape="0">
                    <a:prstClr val="black">
                      <a:alpha val="40000"/>
                    </a:prstClr>
                  </a:outerShdw>
                </a:effectLst>
              </p:grpSpPr>
              <p:sp>
                <p:nvSpPr>
                  <p:cNvPr id="126" name="Freeform 72">
                    <a:extLst>
                      <a:ext uri="{FF2B5EF4-FFF2-40B4-BE49-F238E27FC236}">
                        <a16:creationId xmlns:a16="http://schemas.microsoft.com/office/drawing/2014/main" id="{46FB82C5-FE5D-4528-AB69-51F77C487C2E}"/>
                      </a:ext>
                    </a:extLst>
                  </p:cNvPr>
                  <p:cNvSpPr>
                    <a:spLocks/>
                  </p:cNvSpPr>
                  <p:nvPr/>
                </p:nvSpPr>
                <p:spPr bwMode="auto">
                  <a:xfrm>
                    <a:off x="2860082" y="2310780"/>
                    <a:ext cx="1711918" cy="1251471"/>
                  </a:xfrm>
                  <a:custGeom>
                    <a:avLst/>
                    <a:gdLst>
                      <a:gd name="T0" fmla="*/ 194 w 798"/>
                      <a:gd name="T1" fmla="*/ 0 h 583"/>
                      <a:gd name="T2" fmla="*/ 604 w 798"/>
                      <a:gd name="T3" fmla="*/ 0 h 583"/>
                      <a:gd name="T4" fmla="*/ 798 w 798"/>
                      <a:gd name="T5" fmla="*/ 195 h 583"/>
                      <a:gd name="T6" fmla="*/ 798 w 798"/>
                      <a:gd name="T7" fmla="*/ 198 h 583"/>
                      <a:gd name="T8" fmla="*/ 798 w 798"/>
                      <a:gd name="T9" fmla="*/ 198 h 583"/>
                      <a:gd name="T10" fmla="*/ 798 w 798"/>
                      <a:gd name="T11" fmla="*/ 583 h 583"/>
                      <a:gd name="T12" fmla="*/ 604 w 798"/>
                      <a:gd name="T13" fmla="*/ 389 h 583"/>
                      <a:gd name="T14" fmla="*/ 335 w 798"/>
                      <a:gd name="T15" fmla="*/ 389 h 583"/>
                      <a:gd name="T16" fmla="*/ 194 w 798"/>
                      <a:gd name="T17" fmla="*/ 389 h 583"/>
                      <a:gd name="T18" fmla="*/ 0 w 798"/>
                      <a:gd name="T19" fmla="*/ 195 h 583"/>
                      <a:gd name="T20" fmla="*/ 194 w 798"/>
                      <a:gd name="T21" fmla="*/ 0 h 5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8" h="583">
                        <a:moveTo>
                          <a:pt x="194" y="0"/>
                        </a:moveTo>
                        <a:cubicBezTo>
                          <a:pt x="199" y="0"/>
                          <a:pt x="599" y="0"/>
                          <a:pt x="604" y="0"/>
                        </a:cubicBezTo>
                        <a:cubicBezTo>
                          <a:pt x="711" y="0"/>
                          <a:pt x="798" y="87"/>
                          <a:pt x="798" y="195"/>
                        </a:cubicBezTo>
                        <a:cubicBezTo>
                          <a:pt x="798" y="196"/>
                          <a:pt x="798" y="197"/>
                          <a:pt x="798" y="198"/>
                        </a:cubicBezTo>
                        <a:cubicBezTo>
                          <a:pt x="798" y="198"/>
                          <a:pt x="798" y="198"/>
                          <a:pt x="798" y="198"/>
                        </a:cubicBezTo>
                        <a:cubicBezTo>
                          <a:pt x="798" y="583"/>
                          <a:pt x="798" y="583"/>
                          <a:pt x="798" y="583"/>
                        </a:cubicBezTo>
                        <a:cubicBezTo>
                          <a:pt x="798" y="476"/>
                          <a:pt x="711" y="389"/>
                          <a:pt x="604" y="389"/>
                        </a:cubicBezTo>
                        <a:cubicBezTo>
                          <a:pt x="600" y="389"/>
                          <a:pt x="452" y="389"/>
                          <a:pt x="335" y="389"/>
                        </a:cubicBezTo>
                        <a:cubicBezTo>
                          <a:pt x="259" y="389"/>
                          <a:pt x="196" y="389"/>
                          <a:pt x="194" y="389"/>
                        </a:cubicBezTo>
                        <a:cubicBezTo>
                          <a:pt x="87" y="389"/>
                          <a:pt x="0" y="302"/>
                          <a:pt x="0" y="195"/>
                        </a:cubicBezTo>
                        <a:cubicBezTo>
                          <a:pt x="0" y="87"/>
                          <a:pt x="87" y="0"/>
                          <a:pt x="194" y="0"/>
                        </a:cubicBezTo>
                        <a:close/>
                      </a:path>
                    </a:pathLst>
                  </a:custGeom>
                  <a:gradFill flip="none" rotWithShape="1">
                    <a:gsLst>
                      <a:gs pos="0">
                        <a:schemeClr val="accent6"/>
                      </a:gs>
                      <a:gs pos="100000">
                        <a:schemeClr val="accent6">
                          <a:lumMod val="75000"/>
                        </a:schemeClr>
                      </a:gs>
                    </a:gsLst>
                    <a:lin ang="5400000" scaled="1"/>
                    <a:tileRect/>
                  </a:gradFill>
                  <a:ln>
                    <a:noFill/>
                  </a:ln>
                </p:spPr>
                <p:txBody>
                  <a:bodyPr vert="horz" wrap="square" lIns="91440" tIns="45720" rIns="91440" bIns="45720" numCol="1" anchor="t" anchorCtr="0" compatLnSpc="1">
                    <a:prstTxWarp prst="textNoShape">
                      <a:avLst/>
                    </a:prstTxWarp>
                  </a:bodyPr>
                  <a:lstStyle/>
                  <a:p>
                    <a:endParaRPr lang="ko-KR" altLang="en-US" sz="2701" dirty="0"/>
                  </a:p>
                </p:txBody>
              </p:sp>
              <p:sp>
                <p:nvSpPr>
                  <p:cNvPr id="127" name="Freeform 16">
                    <a:extLst>
                      <a:ext uri="{FF2B5EF4-FFF2-40B4-BE49-F238E27FC236}">
                        <a16:creationId xmlns:a16="http://schemas.microsoft.com/office/drawing/2014/main" id="{9524CBCB-5C54-4619-AA6F-8E97279E1F46}"/>
                      </a:ext>
                    </a:extLst>
                  </p:cNvPr>
                  <p:cNvSpPr>
                    <a:spLocks/>
                  </p:cNvSpPr>
                  <p:nvPr/>
                </p:nvSpPr>
                <p:spPr bwMode="auto">
                  <a:xfrm>
                    <a:off x="2860082" y="2268017"/>
                    <a:ext cx="1711918" cy="1251471"/>
                  </a:xfrm>
                  <a:custGeom>
                    <a:avLst/>
                    <a:gdLst>
                      <a:gd name="T0" fmla="*/ 194 w 798"/>
                      <a:gd name="T1" fmla="*/ 0 h 583"/>
                      <a:gd name="T2" fmla="*/ 604 w 798"/>
                      <a:gd name="T3" fmla="*/ 0 h 583"/>
                      <a:gd name="T4" fmla="*/ 798 w 798"/>
                      <a:gd name="T5" fmla="*/ 195 h 583"/>
                      <a:gd name="T6" fmla="*/ 798 w 798"/>
                      <a:gd name="T7" fmla="*/ 198 h 583"/>
                      <a:gd name="T8" fmla="*/ 798 w 798"/>
                      <a:gd name="T9" fmla="*/ 198 h 583"/>
                      <a:gd name="T10" fmla="*/ 798 w 798"/>
                      <a:gd name="T11" fmla="*/ 583 h 583"/>
                      <a:gd name="T12" fmla="*/ 604 w 798"/>
                      <a:gd name="T13" fmla="*/ 389 h 583"/>
                      <a:gd name="T14" fmla="*/ 335 w 798"/>
                      <a:gd name="T15" fmla="*/ 389 h 583"/>
                      <a:gd name="T16" fmla="*/ 194 w 798"/>
                      <a:gd name="T17" fmla="*/ 389 h 583"/>
                      <a:gd name="T18" fmla="*/ 0 w 798"/>
                      <a:gd name="T19" fmla="*/ 195 h 583"/>
                      <a:gd name="T20" fmla="*/ 194 w 798"/>
                      <a:gd name="T21" fmla="*/ 0 h 5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8" h="583">
                        <a:moveTo>
                          <a:pt x="194" y="0"/>
                        </a:moveTo>
                        <a:cubicBezTo>
                          <a:pt x="199" y="0"/>
                          <a:pt x="599" y="0"/>
                          <a:pt x="604" y="0"/>
                        </a:cubicBezTo>
                        <a:cubicBezTo>
                          <a:pt x="711" y="0"/>
                          <a:pt x="798" y="87"/>
                          <a:pt x="798" y="195"/>
                        </a:cubicBezTo>
                        <a:cubicBezTo>
                          <a:pt x="798" y="196"/>
                          <a:pt x="798" y="197"/>
                          <a:pt x="798" y="198"/>
                        </a:cubicBezTo>
                        <a:cubicBezTo>
                          <a:pt x="798" y="198"/>
                          <a:pt x="798" y="198"/>
                          <a:pt x="798" y="198"/>
                        </a:cubicBezTo>
                        <a:cubicBezTo>
                          <a:pt x="798" y="583"/>
                          <a:pt x="798" y="583"/>
                          <a:pt x="798" y="583"/>
                        </a:cubicBezTo>
                        <a:cubicBezTo>
                          <a:pt x="798" y="476"/>
                          <a:pt x="711" y="389"/>
                          <a:pt x="604" y="389"/>
                        </a:cubicBezTo>
                        <a:cubicBezTo>
                          <a:pt x="600" y="389"/>
                          <a:pt x="452" y="389"/>
                          <a:pt x="335" y="389"/>
                        </a:cubicBezTo>
                        <a:cubicBezTo>
                          <a:pt x="259" y="389"/>
                          <a:pt x="196" y="389"/>
                          <a:pt x="194" y="389"/>
                        </a:cubicBezTo>
                        <a:cubicBezTo>
                          <a:pt x="87" y="389"/>
                          <a:pt x="0" y="302"/>
                          <a:pt x="0" y="195"/>
                        </a:cubicBezTo>
                        <a:cubicBezTo>
                          <a:pt x="0" y="87"/>
                          <a:pt x="87" y="0"/>
                          <a:pt x="194" y="0"/>
                        </a:cubicBezTo>
                        <a:close/>
                      </a:path>
                    </a:pathLst>
                  </a:custGeom>
                  <a:gradFill>
                    <a:gsLst>
                      <a:gs pos="77000">
                        <a:schemeClr val="accent6"/>
                      </a:gs>
                      <a:gs pos="100000">
                        <a:schemeClr val="accent6">
                          <a:lumMod val="50000"/>
                        </a:schemeClr>
                      </a:gs>
                    </a:gsLst>
                    <a:lin ang="0" scaled="1"/>
                  </a:gradFill>
                  <a:ln>
                    <a:noFill/>
                  </a:ln>
                </p:spPr>
                <p:txBody>
                  <a:bodyPr vert="horz" wrap="square" lIns="91440" tIns="45720" rIns="91440" bIns="45720" numCol="1" anchor="t" anchorCtr="0" compatLnSpc="1">
                    <a:prstTxWarp prst="textNoShape">
                      <a:avLst/>
                    </a:prstTxWarp>
                  </a:bodyPr>
                  <a:lstStyle/>
                  <a:p>
                    <a:endParaRPr lang="ko-KR" altLang="en-US" sz="2701"/>
                  </a:p>
                </p:txBody>
              </p:sp>
            </p:grpSp>
            <p:grpSp>
              <p:nvGrpSpPr>
                <p:cNvPr id="117" name="Group 116">
                  <a:extLst>
                    <a:ext uri="{FF2B5EF4-FFF2-40B4-BE49-F238E27FC236}">
                      <a16:creationId xmlns:a16="http://schemas.microsoft.com/office/drawing/2014/main" id="{615297F2-7014-46DA-A7BB-19FB36379CD5}"/>
                    </a:ext>
                  </a:extLst>
                </p:cNvPr>
                <p:cNvGrpSpPr/>
                <p:nvPr/>
              </p:nvGrpSpPr>
              <p:grpSpPr>
                <a:xfrm flipH="1">
                  <a:off x="4574776" y="3579961"/>
                  <a:ext cx="1656184" cy="1294234"/>
                  <a:chOff x="2860082" y="2268017"/>
                  <a:chExt cx="1711918" cy="1294234"/>
                </a:xfrm>
                <a:gradFill>
                  <a:gsLst>
                    <a:gs pos="77000">
                      <a:schemeClr val="bg1"/>
                    </a:gs>
                    <a:gs pos="100000">
                      <a:schemeClr val="bg1">
                        <a:lumMod val="64000"/>
                      </a:schemeClr>
                    </a:gs>
                  </a:gsLst>
                  <a:lin ang="0" scaled="1"/>
                </a:gradFill>
                <a:effectLst>
                  <a:outerShdw blurRad="50800" dist="38100" dir="5400000" algn="t" rotWithShape="0">
                    <a:prstClr val="black">
                      <a:alpha val="40000"/>
                    </a:prstClr>
                  </a:outerShdw>
                </a:effectLst>
              </p:grpSpPr>
              <p:sp>
                <p:nvSpPr>
                  <p:cNvPr id="124" name="Freeform 70">
                    <a:extLst>
                      <a:ext uri="{FF2B5EF4-FFF2-40B4-BE49-F238E27FC236}">
                        <a16:creationId xmlns:a16="http://schemas.microsoft.com/office/drawing/2014/main" id="{BE1BA2C2-F477-4C78-A2BE-73124206AC2F}"/>
                      </a:ext>
                    </a:extLst>
                  </p:cNvPr>
                  <p:cNvSpPr>
                    <a:spLocks/>
                  </p:cNvSpPr>
                  <p:nvPr/>
                </p:nvSpPr>
                <p:spPr bwMode="auto">
                  <a:xfrm>
                    <a:off x="2860082" y="2310780"/>
                    <a:ext cx="1711918" cy="1251471"/>
                  </a:xfrm>
                  <a:custGeom>
                    <a:avLst/>
                    <a:gdLst>
                      <a:gd name="T0" fmla="*/ 194 w 798"/>
                      <a:gd name="T1" fmla="*/ 0 h 583"/>
                      <a:gd name="T2" fmla="*/ 604 w 798"/>
                      <a:gd name="T3" fmla="*/ 0 h 583"/>
                      <a:gd name="T4" fmla="*/ 798 w 798"/>
                      <a:gd name="T5" fmla="*/ 195 h 583"/>
                      <a:gd name="T6" fmla="*/ 798 w 798"/>
                      <a:gd name="T7" fmla="*/ 198 h 583"/>
                      <a:gd name="T8" fmla="*/ 798 w 798"/>
                      <a:gd name="T9" fmla="*/ 198 h 583"/>
                      <a:gd name="T10" fmla="*/ 798 w 798"/>
                      <a:gd name="T11" fmla="*/ 583 h 583"/>
                      <a:gd name="T12" fmla="*/ 604 w 798"/>
                      <a:gd name="T13" fmla="*/ 389 h 583"/>
                      <a:gd name="T14" fmla="*/ 335 w 798"/>
                      <a:gd name="T15" fmla="*/ 389 h 583"/>
                      <a:gd name="T16" fmla="*/ 194 w 798"/>
                      <a:gd name="T17" fmla="*/ 389 h 583"/>
                      <a:gd name="T18" fmla="*/ 0 w 798"/>
                      <a:gd name="T19" fmla="*/ 195 h 583"/>
                      <a:gd name="T20" fmla="*/ 194 w 798"/>
                      <a:gd name="T21" fmla="*/ 0 h 5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8" h="583">
                        <a:moveTo>
                          <a:pt x="194" y="0"/>
                        </a:moveTo>
                        <a:cubicBezTo>
                          <a:pt x="199" y="0"/>
                          <a:pt x="599" y="0"/>
                          <a:pt x="604" y="0"/>
                        </a:cubicBezTo>
                        <a:cubicBezTo>
                          <a:pt x="711" y="0"/>
                          <a:pt x="798" y="87"/>
                          <a:pt x="798" y="195"/>
                        </a:cubicBezTo>
                        <a:cubicBezTo>
                          <a:pt x="798" y="196"/>
                          <a:pt x="798" y="197"/>
                          <a:pt x="798" y="198"/>
                        </a:cubicBezTo>
                        <a:cubicBezTo>
                          <a:pt x="798" y="198"/>
                          <a:pt x="798" y="198"/>
                          <a:pt x="798" y="198"/>
                        </a:cubicBezTo>
                        <a:cubicBezTo>
                          <a:pt x="798" y="583"/>
                          <a:pt x="798" y="583"/>
                          <a:pt x="798" y="583"/>
                        </a:cubicBezTo>
                        <a:cubicBezTo>
                          <a:pt x="798" y="476"/>
                          <a:pt x="711" y="389"/>
                          <a:pt x="604" y="389"/>
                        </a:cubicBezTo>
                        <a:cubicBezTo>
                          <a:pt x="600" y="389"/>
                          <a:pt x="452" y="389"/>
                          <a:pt x="335" y="389"/>
                        </a:cubicBezTo>
                        <a:cubicBezTo>
                          <a:pt x="259" y="389"/>
                          <a:pt x="196" y="389"/>
                          <a:pt x="194" y="389"/>
                        </a:cubicBezTo>
                        <a:cubicBezTo>
                          <a:pt x="87" y="389"/>
                          <a:pt x="0" y="302"/>
                          <a:pt x="0" y="195"/>
                        </a:cubicBezTo>
                        <a:cubicBezTo>
                          <a:pt x="0" y="87"/>
                          <a:pt x="87" y="0"/>
                          <a:pt x="194" y="0"/>
                        </a:cubicBezTo>
                        <a:close/>
                      </a:path>
                    </a:pathLst>
                  </a:custGeom>
                  <a:gradFill>
                    <a:gsLst>
                      <a:gs pos="0">
                        <a:schemeClr val="accent3"/>
                      </a:gs>
                      <a:gs pos="100000">
                        <a:schemeClr val="accent3">
                          <a:lumMod val="75000"/>
                        </a:schemeClr>
                      </a:gs>
                    </a:gsLst>
                    <a:lin ang="0" scaled="1"/>
                  </a:gradFill>
                  <a:ln>
                    <a:noFill/>
                  </a:ln>
                </p:spPr>
                <p:txBody>
                  <a:bodyPr vert="horz" wrap="square" lIns="91440" tIns="45720" rIns="91440" bIns="45720" numCol="1" anchor="t" anchorCtr="0" compatLnSpc="1">
                    <a:prstTxWarp prst="textNoShape">
                      <a:avLst/>
                    </a:prstTxWarp>
                  </a:bodyPr>
                  <a:lstStyle/>
                  <a:p>
                    <a:endParaRPr lang="ko-KR" altLang="en-US" sz="2701" dirty="0"/>
                  </a:p>
                </p:txBody>
              </p:sp>
              <p:sp>
                <p:nvSpPr>
                  <p:cNvPr id="125" name="Freeform 16">
                    <a:extLst>
                      <a:ext uri="{FF2B5EF4-FFF2-40B4-BE49-F238E27FC236}">
                        <a16:creationId xmlns:a16="http://schemas.microsoft.com/office/drawing/2014/main" id="{420A484C-FB15-42A8-A431-1F8CC136E382}"/>
                      </a:ext>
                    </a:extLst>
                  </p:cNvPr>
                  <p:cNvSpPr>
                    <a:spLocks/>
                  </p:cNvSpPr>
                  <p:nvPr/>
                </p:nvSpPr>
                <p:spPr bwMode="auto">
                  <a:xfrm>
                    <a:off x="2860082" y="2268017"/>
                    <a:ext cx="1711918" cy="1251471"/>
                  </a:xfrm>
                  <a:custGeom>
                    <a:avLst/>
                    <a:gdLst>
                      <a:gd name="T0" fmla="*/ 194 w 798"/>
                      <a:gd name="T1" fmla="*/ 0 h 583"/>
                      <a:gd name="T2" fmla="*/ 604 w 798"/>
                      <a:gd name="T3" fmla="*/ 0 h 583"/>
                      <a:gd name="T4" fmla="*/ 798 w 798"/>
                      <a:gd name="T5" fmla="*/ 195 h 583"/>
                      <a:gd name="T6" fmla="*/ 798 w 798"/>
                      <a:gd name="T7" fmla="*/ 198 h 583"/>
                      <a:gd name="T8" fmla="*/ 798 w 798"/>
                      <a:gd name="T9" fmla="*/ 198 h 583"/>
                      <a:gd name="T10" fmla="*/ 798 w 798"/>
                      <a:gd name="T11" fmla="*/ 583 h 583"/>
                      <a:gd name="T12" fmla="*/ 604 w 798"/>
                      <a:gd name="T13" fmla="*/ 389 h 583"/>
                      <a:gd name="T14" fmla="*/ 335 w 798"/>
                      <a:gd name="T15" fmla="*/ 389 h 583"/>
                      <a:gd name="T16" fmla="*/ 194 w 798"/>
                      <a:gd name="T17" fmla="*/ 389 h 583"/>
                      <a:gd name="T18" fmla="*/ 0 w 798"/>
                      <a:gd name="T19" fmla="*/ 195 h 583"/>
                      <a:gd name="T20" fmla="*/ 194 w 798"/>
                      <a:gd name="T21" fmla="*/ 0 h 5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8" h="583">
                        <a:moveTo>
                          <a:pt x="194" y="0"/>
                        </a:moveTo>
                        <a:cubicBezTo>
                          <a:pt x="199" y="0"/>
                          <a:pt x="599" y="0"/>
                          <a:pt x="604" y="0"/>
                        </a:cubicBezTo>
                        <a:cubicBezTo>
                          <a:pt x="711" y="0"/>
                          <a:pt x="798" y="87"/>
                          <a:pt x="798" y="195"/>
                        </a:cubicBezTo>
                        <a:cubicBezTo>
                          <a:pt x="798" y="196"/>
                          <a:pt x="798" y="197"/>
                          <a:pt x="798" y="198"/>
                        </a:cubicBezTo>
                        <a:cubicBezTo>
                          <a:pt x="798" y="198"/>
                          <a:pt x="798" y="198"/>
                          <a:pt x="798" y="198"/>
                        </a:cubicBezTo>
                        <a:cubicBezTo>
                          <a:pt x="798" y="583"/>
                          <a:pt x="798" y="583"/>
                          <a:pt x="798" y="583"/>
                        </a:cubicBezTo>
                        <a:cubicBezTo>
                          <a:pt x="798" y="476"/>
                          <a:pt x="711" y="389"/>
                          <a:pt x="604" y="389"/>
                        </a:cubicBezTo>
                        <a:cubicBezTo>
                          <a:pt x="600" y="389"/>
                          <a:pt x="452" y="389"/>
                          <a:pt x="335" y="389"/>
                        </a:cubicBezTo>
                        <a:cubicBezTo>
                          <a:pt x="259" y="389"/>
                          <a:pt x="196" y="389"/>
                          <a:pt x="194" y="389"/>
                        </a:cubicBezTo>
                        <a:cubicBezTo>
                          <a:pt x="87" y="389"/>
                          <a:pt x="0" y="302"/>
                          <a:pt x="0" y="195"/>
                        </a:cubicBezTo>
                        <a:cubicBezTo>
                          <a:pt x="0" y="87"/>
                          <a:pt x="87" y="0"/>
                          <a:pt x="194" y="0"/>
                        </a:cubicBezTo>
                        <a:close/>
                      </a:path>
                    </a:pathLst>
                  </a:custGeom>
                  <a:gradFill>
                    <a:gsLst>
                      <a:gs pos="77000">
                        <a:schemeClr val="accent3"/>
                      </a:gs>
                      <a:gs pos="100000">
                        <a:schemeClr val="accent3">
                          <a:lumMod val="50000"/>
                        </a:schemeClr>
                      </a:gs>
                    </a:gsLst>
                    <a:lin ang="0" scaled="1"/>
                  </a:gradFill>
                  <a:ln>
                    <a:noFill/>
                  </a:ln>
                </p:spPr>
                <p:txBody>
                  <a:bodyPr vert="horz" wrap="square" lIns="91440" tIns="45720" rIns="91440" bIns="45720" numCol="1" anchor="t" anchorCtr="0" compatLnSpc="1">
                    <a:prstTxWarp prst="textNoShape">
                      <a:avLst/>
                    </a:prstTxWarp>
                  </a:bodyPr>
                  <a:lstStyle/>
                  <a:p>
                    <a:endParaRPr lang="ko-KR" altLang="en-US" sz="2701" dirty="0"/>
                  </a:p>
                </p:txBody>
              </p:sp>
            </p:grpSp>
            <p:grpSp>
              <p:nvGrpSpPr>
                <p:cNvPr id="118" name="Group 117">
                  <a:extLst>
                    <a:ext uri="{FF2B5EF4-FFF2-40B4-BE49-F238E27FC236}">
                      <a16:creationId xmlns:a16="http://schemas.microsoft.com/office/drawing/2014/main" id="{8C6F5E35-4654-40A8-BE5E-C037117BF42C}"/>
                    </a:ext>
                  </a:extLst>
                </p:cNvPr>
                <p:cNvGrpSpPr/>
                <p:nvPr/>
              </p:nvGrpSpPr>
              <p:grpSpPr>
                <a:xfrm>
                  <a:off x="2860082" y="2420888"/>
                  <a:ext cx="1711918" cy="1294234"/>
                  <a:chOff x="2860082" y="2268017"/>
                  <a:chExt cx="1711918" cy="1294234"/>
                </a:xfrm>
                <a:effectLst>
                  <a:outerShdw blurRad="50800" dist="38100" dir="5400000" algn="t" rotWithShape="0">
                    <a:prstClr val="black">
                      <a:alpha val="40000"/>
                    </a:prstClr>
                  </a:outerShdw>
                </a:effectLst>
              </p:grpSpPr>
              <p:sp>
                <p:nvSpPr>
                  <p:cNvPr id="122" name="Freeform 68">
                    <a:extLst>
                      <a:ext uri="{FF2B5EF4-FFF2-40B4-BE49-F238E27FC236}">
                        <a16:creationId xmlns:a16="http://schemas.microsoft.com/office/drawing/2014/main" id="{119EDD9E-89D7-476C-B9D3-D6BC41DCE988}"/>
                      </a:ext>
                    </a:extLst>
                  </p:cNvPr>
                  <p:cNvSpPr>
                    <a:spLocks/>
                  </p:cNvSpPr>
                  <p:nvPr/>
                </p:nvSpPr>
                <p:spPr bwMode="auto">
                  <a:xfrm>
                    <a:off x="2860082" y="2310780"/>
                    <a:ext cx="1711918" cy="1251471"/>
                  </a:xfrm>
                  <a:custGeom>
                    <a:avLst/>
                    <a:gdLst>
                      <a:gd name="T0" fmla="*/ 194 w 798"/>
                      <a:gd name="T1" fmla="*/ 0 h 583"/>
                      <a:gd name="T2" fmla="*/ 604 w 798"/>
                      <a:gd name="T3" fmla="*/ 0 h 583"/>
                      <a:gd name="T4" fmla="*/ 798 w 798"/>
                      <a:gd name="T5" fmla="*/ 195 h 583"/>
                      <a:gd name="T6" fmla="*/ 798 w 798"/>
                      <a:gd name="T7" fmla="*/ 198 h 583"/>
                      <a:gd name="T8" fmla="*/ 798 w 798"/>
                      <a:gd name="T9" fmla="*/ 198 h 583"/>
                      <a:gd name="T10" fmla="*/ 798 w 798"/>
                      <a:gd name="T11" fmla="*/ 583 h 583"/>
                      <a:gd name="T12" fmla="*/ 604 w 798"/>
                      <a:gd name="T13" fmla="*/ 389 h 583"/>
                      <a:gd name="T14" fmla="*/ 335 w 798"/>
                      <a:gd name="T15" fmla="*/ 389 h 583"/>
                      <a:gd name="T16" fmla="*/ 194 w 798"/>
                      <a:gd name="T17" fmla="*/ 389 h 583"/>
                      <a:gd name="T18" fmla="*/ 0 w 798"/>
                      <a:gd name="T19" fmla="*/ 195 h 583"/>
                      <a:gd name="T20" fmla="*/ 194 w 798"/>
                      <a:gd name="T21" fmla="*/ 0 h 5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8" h="583">
                        <a:moveTo>
                          <a:pt x="194" y="0"/>
                        </a:moveTo>
                        <a:cubicBezTo>
                          <a:pt x="199" y="0"/>
                          <a:pt x="599" y="0"/>
                          <a:pt x="604" y="0"/>
                        </a:cubicBezTo>
                        <a:cubicBezTo>
                          <a:pt x="711" y="0"/>
                          <a:pt x="798" y="87"/>
                          <a:pt x="798" y="195"/>
                        </a:cubicBezTo>
                        <a:cubicBezTo>
                          <a:pt x="798" y="196"/>
                          <a:pt x="798" y="197"/>
                          <a:pt x="798" y="198"/>
                        </a:cubicBezTo>
                        <a:cubicBezTo>
                          <a:pt x="798" y="198"/>
                          <a:pt x="798" y="198"/>
                          <a:pt x="798" y="198"/>
                        </a:cubicBezTo>
                        <a:cubicBezTo>
                          <a:pt x="798" y="583"/>
                          <a:pt x="798" y="583"/>
                          <a:pt x="798" y="583"/>
                        </a:cubicBezTo>
                        <a:cubicBezTo>
                          <a:pt x="798" y="476"/>
                          <a:pt x="711" y="389"/>
                          <a:pt x="604" y="389"/>
                        </a:cubicBezTo>
                        <a:cubicBezTo>
                          <a:pt x="600" y="389"/>
                          <a:pt x="452" y="389"/>
                          <a:pt x="335" y="389"/>
                        </a:cubicBezTo>
                        <a:cubicBezTo>
                          <a:pt x="259" y="389"/>
                          <a:pt x="196" y="389"/>
                          <a:pt x="194" y="389"/>
                        </a:cubicBezTo>
                        <a:cubicBezTo>
                          <a:pt x="87" y="389"/>
                          <a:pt x="0" y="302"/>
                          <a:pt x="0" y="195"/>
                        </a:cubicBezTo>
                        <a:cubicBezTo>
                          <a:pt x="0" y="87"/>
                          <a:pt x="87" y="0"/>
                          <a:pt x="194" y="0"/>
                        </a:cubicBezTo>
                        <a:close/>
                      </a:path>
                    </a:pathLst>
                  </a:custGeom>
                  <a:gradFill flip="none" rotWithShape="1">
                    <a:gsLst>
                      <a:gs pos="0">
                        <a:schemeClr val="accent1"/>
                      </a:gs>
                      <a:gs pos="100000">
                        <a:schemeClr val="accent1">
                          <a:lumMod val="75000"/>
                        </a:schemeClr>
                      </a:gs>
                    </a:gsLst>
                    <a:lin ang="5400000" scaled="1"/>
                    <a:tileRect/>
                  </a:gradFill>
                  <a:ln>
                    <a:noFill/>
                  </a:ln>
                </p:spPr>
                <p:txBody>
                  <a:bodyPr vert="horz" wrap="square" lIns="91440" tIns="45720" rIns="91440" bIns="45720" numCol="1" anchor="t" anchorCtr="0" compatLnSpc="1">
                    <a:prstTxWarp prst="textNoShape">
                      <a:avLst/>
                    </a:prstTxWarp>
                  </a:bodyPr>
                  <a:lstStyle/>
                  <a:p>
                    <a:endParaRPr lang="ko-KR" altLang="en-US" sz="2701"/>
                  </a:p>
                </p:txBody>
              </p:sp>
              <p:sp>
                <p:nvSpPr>
                  <p:cNvPr id="123" name="Freeform 16">
                    <a:extLst>
                      <a:ext uri="{FF2B5EF4-FFF2-40B4-BE49-F238E27FC236}">
                        <a16:creationId xmlns:a16="http://schemas.microsoft.com/office/drawing/2014/main" id="{8290EC3C-F01F-4A7B-819F-849C9C6D42A5}"/>
                      </a:ext>
                    </a:extLst>
                  </p:cNvPr>
                  <p:cNvSpPr>
                    <a:spLocks/>
                  </p:cNvSpPr>
                  <p:nvPr/>
                </p:nvSpPr>
                <p:spPr bwMode="auto">
                  <a:xfrm>
                    <a:off x="2860082" y="2268017"/>
                    <a:ext cx="1711918" cy="1251471"/>
                  </a:xfrm>
                  <a:custGeom>
                    <a:avLst/>
                    <a:gdLst>
                      <a:gd name="T0" fmla="*/ 194 w 798"/>
                      <a:gd name="T1" fmla="*/ 0 h 583"/>
                      <a:gd name="T2" fmla="*/ 604 w 798"/>
                      <a:gd name="T3" fmla="*/ 0 h 583"/>
                      <a:gd name="T4" fmla="*/ 798 w 798"/>
                      <a:gd name="T5" fmla="*/ 195 h 583"/>
                      <a:gd name="T6" fmla="*/ 798 w 798"/>
                      <a:gd name="T7" fmla="*/ 198 h 583"/>
                      <a:gd name="T8" fmla="*/ 798 w 798"/>
                      <a:gd name="T9" fmla="*/ 198 h 583"/>
                      <a:gd name="T10" fmla="*/ 798 w 798"/>
                      <a:gd name="T11" fmla="*/ 583 h 583"/>
                      <a:gd name="T12" fmla="*/ 604 w 798"/>
                      <a:gd name="T13" fmla="*/ 389 h 583"/>
                      <a:gd name="T14" fmla="*/ 335 w 798"/>
                      <a:gd name="T15" fmla="*/ 389 h 583"/>
                      <a:gd name="T16" fmla="*/ 194 w 798"/>
                      <a:gd name="T17" fmla="*/ 389 h 583"/>
                      <a:gd name="T18" fmla="*/ 0 w 798"/>
                      <a:gd name="T19" fmla="*/ 195 h 583"/>
                      <a:gd name="T20" fmla="*/ 194 w 798"/>
                      <a:gd name="T21" fmla="*/ 0 h 5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8" h="583">
                        <a:moveTo>
                          <a:pt x="194" y="0"/>
                        </a:moveTo>
                        <a:cubicBezTo>
                          <a:pt x="199" y="0"/>
                          <a:pt x="599" y="0"/>
                          <a:pt x="604" y="0"/>
                        </a:cubicBezTo>
                        <a:cubicBezTo>
                          <a:pt x="711" y="0"/>
                          <a:pt x="798" y="87"/>
                          <a:pt x="798" y="195"/>
                        </a:cubicBezTo>
                        <a:cubicBezTo>
                          <a:pt x="798" y="196"/>
                          <a:pt x="798" y="197"/>
                          <a:pt x="798" y="198"/>
                        </a:cubicBezTo>
                        <a:cubicBezTo>
                          <a:pt x="798" y="198"/>
                          <a:pt x="798" y="198"/>
                          <a:pt x="798" y="198"/>
                        </a:cubicBezTo>
                        <a:cubicBezTo>
                          <a:pt x="798" y="583"/>
                          <a:pt x="798" y="583"/>
                          <a:pt x="798" y="583"/>
                        </a:cubicBezTo>
                        <a:cubicBezTo>
                          <a:pt x="798" y="476"/>
                          <a:pt x="711" y="389"/>
                          <a:pt x="604" y="389"/>
                        </a:cubicBezTo>
                        <a:cubicBezTo>
                          <a:pt x="600" y="389"/>
                          <a:pt x="452" y="389"/>
                          <a:pt x="335" y="389"/>
                        </a:cubicBezTo>
                        <a:cubicBezTo>
                          <a:pt x="259" y="389"/>
                          <a:pt x="196" y="389"/>
                          <a:pt x="194" y="389"/>
                        </a:cubicBezTo>
                        <a:cubicBezTo>
                          <a:pt x="87" y="389"/>
                          <a:pt x="0" y="302"/>
                          <a:pt x="0" y="195"/>
                        </a:cubicBezTo>
                        <a:cubicBezTo>
                          <a:pt x="0" y="87"/>
                          <a:pt x="87" y="0"/>
                          <a:pt x="194" y="0"/>
                        </a:cubicBezTo>
                        <a:close/>
                      </a:path>
                    </a:pathLst>
                  </a:custGeom>
                  <a:gradFill flip="none" rotWithShape="1">
                    <a:gsLst>
                      <a:gs pos="77000">
                        <a:schemeClr val="accent1"/>
                      </a:gs>
                      <a:gs pos="100000">
                        <a:schemeClr val="accent1">
                          <a:lumMod val="50000"/>
                        </a:schemeClr>
                      </a:gs>
                    </a:gsLst>
                    <a:lin ang="0" scaled="1"/>
                    <a:tileRect/>
                  </a:gradFill>
                  <a:ln>
                    <a:noFill/>
                  </a:ln>
                </p:spPr>
                <p:txBody>
                  <a:bodyPr vert="horz" wrap="square" lIns="91440" tIns="45720" rIns="91440" bIns="45720" numCol="1" anchor="t" anchorCtr="0" compatLnSpc="1">
                    <a:prstTxWarp prst="textNoShape">
                      <a:avLst/>
                    </a:prstTxWarp>
                  </a:bodyPr>
                  <a:lstStyle/>
                  <a:p>
                    <a:endParaRPr lang="ko-KR" altLang="en-US" sz="2701" dirty="0"/>
                  </a:p>
                </p:txBody>
              </p:sp>
            </p:grpSp>
            <p:grpSp>
              <p:nvGrpSpPr>
                <p:cNvPr id="119" name="Group 118">
                  <a:extLst>
                    <a:ext uri="{FF2B5EF4-FFF2-40B4-BE49-F238E27FC236}">
                      <a16:creationId xmlns:a16="http://schemas.microsoft.com/office/drawing/2014/main" id="{00353E8D-B231-41E8-8822-B7DF2DAC1FC5}"/>
                    </a:ext>
                  </a:extLst>
                </p:cNvPr>
                <p:cNvGrpSpPr/>
                <p:nvPr/>
              </p:nvGrpSpPr>
              <p:grpSpPr>
                <a:xfrm flipH="1">
                  <a:off x="4572000" y="2635002"/>
                  <a:ext cx="1944216" cy="1438250"/>
                  <a:chOff x="2860082" y="2268017"/>
                  <a:chExt cx="1711918" cy="1294234"/>
                </a:xfrm>
                <a:effectLst>
                  <a:outerShdw blurRad="50800" dist="38100" dir="5400000" algn="t" rotWithShape="0">
                    <a:prstClr val="black">
                      <a:alpha val="40000"/>
                    </a:prstClr>
                  </a:outerShdw>
                </a:effectLst>
              </p:grpSpPr>
              <p:sp>
                <p:nvSpPr>
                  <p:cNvPr id="120" name="Freeform 66">
                    <a:extLst>
                      <a:ext uri="{FF2B5EF4-FFF2-40B4-BE49-F238E27FC236}">
                        <a16:creationId xmlns:a16="http://schemas.microsoft.com/office/drawing/2014/main" id="{443DC936-57A7-47D6-AABA-6B816164E344}"/>
                      </a:ext>
                    </a:extLst>
                  </p:cNvPr>
                  <p:cNvSpPr>
                    <a:spLocks/>
                  </p:cNvSpPr>
                  <p:nvPr/>
                </p:nvSpPr>
                <p:spPr bwMode="auto">
                  <a:xfrm>
                    <a:off x="2860082" y="2310780"/>
                    <a:ext cx="1711918" cy="1251471"/>
                  </a:xfrm>
                  <a:custGeom>
                    <a:avLst/>
                    <a:gdLst>
                      <a:gd name="T0" fmla="*/ 194 w 798"/>
                      <a:gd name="T1" fmla="*/ 0 h 583"/>
                      <a:gd name="T2" fmla="*/ 604 w 798"/>
                      <a:gd name="T3" fmla="*/ 0 h 583"/>
                      <a:gd name="T4" fmla="*/ 798 w 798"/>
                      <a:gd name="T5" fmla="*/ 195 h 583"/>
                      <a:gd name="T6" fmla="*/ 798 w 798"/>
                      <a:gd name="T7" fmla="*/ 198 h 583"/>
                      <a:gd name="T8" fmla="*/ 798 w 798"/>
                      <a:gd name="T9" fmla="*/ 198 h 583"/>
                      <a:gd name="T10" fmla="*/ 798 w 798"/>
                      <a:gd name="T11" fmla="*/ 583 h 583"/>
                      <a:gd name="T12" fmla="*/ 604 w 798"/>
                      <a:gd name="T13" fmla="*/ 389 h 583"/>
                      <a:gd name="T14" fmla="*/ 335 w 798"/>
                      <a:gd name="T15" fmla="*/ 389 h 583"/>
                      <a:gd name="T16" fmla="*/ 194 w 798"/>
                      <a:gd name="T17" fmla="*/ 389 h 583"/>
                      <a:gd name="T18" fmla="*/ 0 w 798"/>
                      <a:gd name="T19" fmla="*/ 195 h 583"/>
                      <a:gd name="T20" fmla="*/ 194 w 798"/>
                      <a:gd name="T21" fmla="*/ 0 h 5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8" h="583">
                        <a:moveTo>
                          <a:pt x="194" y="0"/>
                        </a:moveTo>
                        <a:cubicBezTo>
                          <a:pt x="199" y="0"/>
                          <a:pt x="599" y="0"/>
                          <a:pt x="604" y="0"/>
                        </a:cubicBezTo>
                        <a:cubicBezTo>
                          <a:pt x="711" y="0"/>
                          <a:pt x="798" y="87"/>
                          <a:pt x="798" y="195"/>
                        </a:cubicBezTo>
                        <a:cubicBezTo>
                          <a:pt x="798" y="196"/>
                          <a:pt x="798" y="197"/>
                          <a:pt x="798" y="198"/>
                        </a:cubicBezTo>
                        <a:cubicBezTo>
                          <a:pt x="798" y="198"/>
                          <a:pt x="798" y="198"/>
                          <a:pt x="798" y="198"/>
                        </a:cubicBezTo>
                        <a:cubicBezTo>
                          <a:pt x="798" y="583"/>
                          <a:pt x="798" y="583"/>
                          <a:pt x="798" y="583"/>
                        </a:cubicBezTo>
                        <a:cubicBezTo>
                          <a:pt x="798" y="476"/>
                          <a:pt x="711" y="389"/>
                          <a:pt x="604" y="389"/>
                        </a:cubicBezTo>
                        <a:cubicBezTo>
                          <a:pt x="600" y="389"/>
                          <a:pt x="452" y="389"/>
                          <a:pt x="335" y="389"/>
                        </a:cubicBezTo>
                        <a:cubicBezTo>
                          <a:pt x="259" y="389"/>
                          <a:pt x="196" y="389"/>
                          <a:pt x="194" y="389"/>
                        </a:cubicBezTo>
                        <a:cubicBezTo>
                          <a:pt x="87" y="389"/>
                          <a:pt x="0" y="302"/>
                          <a:pt x="0" y="195"/>
                        </a:cubicBezTo>
                        <a:cubicBezTo>
                          <a:pt x="0" y="87"/>
                          <a:pt x="87" y="0"/>
                          <a:pt x="194" y="0"/>
                        </a:cubicBezTo>
                        <a:close/>
                      </a:path>
                    </a:pathLst>
                  </a:custGeom>
                  <a:gradFill flip="none" rotWithShape="1">
                    <a:gsLst>
                      <a:gs pos="0">
                        <a:schemeClr val="accent4"/>
                      </a:gs>
                      <a:gs pos="100000">
                        <a:schemeClr val="accent4">
                          <a:lumMod val="75000"/>
                        </a:schemeClr>
                      </a:gs>
                    </a:gsLst>
                    <a:lin ang="5400000" scaled="1"/>
                    <a:tileRect/>
                  </a:gradFill>
                  <a:ln>
                    <a:noFill/>
                  </a:ln>
                </p:spPr>
                <p:txBody>
                  <a:bodyPr vert="horz" wrap="square" lIns="91440" tIns="45720" rIns="91440" bIns="45720" numCol="1" anchor="t" anchorCtr="0" compatLnSpc="1">
                    <a:prstTxWarp prst="textNoShape">
                      <a:avLst/>
                    </a:prstTxWarp>
                  </a:bodyPr>
                  <a:lstStyle/>
                  <a:p>
                    <a:endParaRPr lang="ko-KR" altLang="en-US" sz="2701"/>
                  </a:p>
                </p:txBody>
              </p:sp>
              <p:sp>
                <p:nvSpPr>
                  <p:cNvPr id="121" name="Freeform 16">
                    <a:extLst>
                      <a:ext uri="{FF2B5EF4-FFF2-40B4-BE49-F238E27FC236}">
                        <a16:creationId xmlns:a16="http://schemas.microsoft.com/office/drawing/2014/main" id="{5A990E8E-7882-400A-BE9F-ABFC33EE4B9F}"/>
                      </a:ext>
                    </a:extLst>
                  </p:cNvPr>
                  <p:cNvSpPr>
                    <a:spLocks/>
                  </p:cNvSpPr>
                  <p:nvPr/>
                </p:nvSpPr>
                <p:spPr bwMode="auto">
                  <a:xfrm>
                    <a:off x="2860082" y="2268017"/>
                    <a:ext cx="1711918" cy="1251471"/>
                  </a:xfrm>
                  <a:custGeom>
                    <a:avLst/>
                    <a:gdLst>
                      <a:gd name="T0" fmla="*/ 194 w 798"/>
                      <a:gd name="T1" fmla="*/ 0 h 583"/>
                      <a:gd name="T2" fmla="*/ 604 w 798"/>
                      <a:gd name="T3" fmla="*/ 0 h 583"/>
                      <a:gd name="T4" fmla="*/ 798 w 798"/>
                      <a:gd name="T5" fmla="*/ 195 h 583"/>
                      <a:gd name="T6" fmla="*/ 798 w 798"/>
                      <a:gd name="T7" fmla="*/ 198 h 583"/>
                      <a:gd name="T8" fmla="*/ 798 w 798"/>
                      <a:gd name="T9" fmla="*/ 198 h 583"/>
                      <a:gd name="T10" fmla="*/ 798 w 798"/>
                      <a:gd name="T11" fmla="*/ 583 h 583"/>
                      <a:gd name="T12" fmla="*/ 604 w 798"/>
                      <a:gd name="T13" fmla="*/ 389 h 583"/>
                      <a:gd name="T14" fmla="*/ 335 w 798"/>
                      <a:gd name="T15" fmla="*/ 389 h 583"/>
                      <a:gd name="T16" fmla="*/ 194 w 798"/>
                      <a:gd name="T17" fmla="*/ 389 h 583"/>
                      <a:gd name="T18" fmla="*/ 0 w 798"/>
                      <a:gd name="T19" fmla="*/ 195 h 583"/>
                      <a:gd name="T20" fmla="*/ 194 w 798"/>
                      <a:gd name="T21" fmla="*/ 0 h 5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8" h="583">
                        <a:moveTo>
                          <a:pt x="194" y="0"/>
                        </a:moveTo>
                        <a:cubicBezTo>
                          <a:pt x="199" y="0"/>
                          <a:pt x="599" y="0"/>
                          <a:pt x="604" y="0"/>
                        </a:cubicBezTo>
                        <a:cubicBezTo>
                          <a:pt x="711" y="0"/>
                          <a:pt x="798" y="87"/>
                          <a:pt x="798" y="195"/>
                        </a:cubicBezTo>
                        <a:cubicBezTo>
                          <a:pt x="798" y="196"/>
                          <a:pt x="798" y="197"/>
                          <a:pt x="798" y="198"/>
                        </a:cubicBezTo>
                        <a:cubicBezTo>
                          <a:pt x="798" y="198"/>
                          <a:pt x="798" y="198"/>
                          <a:pt x="798" y="198"/>
                        </a:cubicBezTo>
                        <a:cubicBezTo>
                          <a:pt x="798" y="583"/>
                          <a:pt x="798" y="583"/>
                          <a:pt x="798" y="583"/>
                        </a:cubicBezTo>
                        <a:cubicBezTo>
                          <a:pt x="798" y="476"/>
                          <a:pt x="711" y="389"/>
                          <a:pt x="604" y="389"/>
                        </a:cubicBezTo>
                        <a:cubicBezTo>
                          <a:pt x="600" y="389"/>
                          <a:pt x="452" y="389"/>
                          <a:pt x="335" y="389"/>
                        </a:cubicBezTo>
                        <a:cubicBezTo>
                          <a:pt x="259" y="389"/>
                          <a:pt x="196" y="389"/>
                          <a:pt x="194" y="389"/>
                        </a:cubicBezTo>
                        <a:cubicBezTo>
                          <a:pt x="87" y="389"/>
                          <a:pt x="0" y="302"/>
                          <a:pt x="0" y="195"/>
                        </a:cubicBezTo>
                        <a:cubicBezTo>
                          <a:pt x="0" y="87"/>
                          <a:pt x="87" y="0"/>
                          <a:pt x="194" y="0"/>
                        </a:cubicBezTo>
                        <a:close/>
                      </a:path>
                    </a:pathLst>
                  </a:custGeom>
                  <a:gradFill>
                    <a:gsLst>
                      <a:gs pos="77000">
                        <a:schemeClr val="accent4"/>
                      </a:gs>
                      <a:gs pos="100000">
                        <a:schemeClr val="accent4">
                          <a:lumMod val="50000"/>
                        </a:schemeClr>
                      </a:gs>
                    </a:gsLst>
                    <a:lin ang="0" scaled="1"/>
                  </a:gradFill>
                  <a:ln>
                    <a:noFill/>
                  </a:ln>
                </p:spPr>
                <p:txBody>
                  <a:bodyPr vert="horz" wrap="square" lIns="91440" tIns="45720" rIns="91440" bIns="45720" numCol="1" anchor="t" anchorCtr="0" compatLnSpc="1">
                    <a:prstTxWarp prst="textNoShape">
                      <a:avLst/>
                    </a:prstTxWarp>
                  </a:bodyPr>
                  <a:lstStyle/>
                  <a:p>
                    <a:endParaRPr lang="ko-KR" altLang="en-US" sz="2701"/>
                  </a:p>
                </p:txBody>
              </p:sp>
            </p:grpSp>
          </p:grpSp>
        </p:grpSp>
      </p:grpSp>
      <p:grpSp>
        <p:nvGrpSpPr>
          <p:cNvPr id="135" name="Group 134">
            <a:extLst>
              <a:ext uri="{FF2B5EF4-FFF2-40B4-BE49-F238E27FC236}">
                <a16:creationId xmlns:a16="http://schemas.microsoft.com/office/drawing/2014/main" id="{F3A4A11F-B611-419D-828E-33D2EB8760B6}"/>
              </a:ext>
            </a:extLst>
          </p:cNvPr>
          <p:cNvGrpSpPr/>
          <p:nvPr/>
        </p:nvGrpSpPr>
        <p:grpSpPr>
          <a:xfrm>
            <a:off x="26245" y="3204479"/>
            <a:ext cx="4279779" cy="3583577"/>
            <a:chOff x="319983" y="1483368"/>
            <a:chExt cx="6418793" cy="5374632"/>
          </a:xfrm>
        </p:grpSpPr>
        <p:sp>
          <p:nvSpPr>
            <p:cNvPr id="136" name="Freeform: Shape 135">
              <a:extLst>
                <a:ext uri="{FF2B5EF4-FFF2-40B4-BE49-F238E27FC236}">
                  <a16:creationId xmlns:a16="http://schemas.microsoft.com/office/drawing/2014/main" id="{C0D40234-C540-4B20-BA86-E9D747BE6FB7}"/>
                </a:ext>
              </a:extLst>
            </p:cNvPr>
            <p:cNvSpPr/>
            <p:nvPr/>
          </p:nvSpPr>
          <p:spPr>
            <a:xfrm>
              <a:off x="3624752" y="2274090"/>
              <a:ext cx="3114024" cy="2298158"/>
            </a:xfrm>
            <a:custGeom>
              <a:avLst/>
              <a:gdLst>
                <a:gd name="connsiteX0" fmla="*/ 43590 w 4114165"/>
                <a:gd name="connsiteY0" fmla="*/ 3035606 h 3036265"/>
                <a:gd name="connsiteX1" fmla="*/ 26 w 4114165"/>
                <a:gd name="connsiteY1" fmla="*/ 2993362 h 3036265"/>
                <a:gd name="connsiteX2" fmla="*/ 686 w 4114165"/>
                <a:gd name="connsiteY2" fmla="*/ 2683135 h 3036265"/>
                <a:gd name="connsiteX3" fmla="*/ 44250 w 4114165"/>
                <a:gd name="connsiteY3" fmla="*/ 2638251 h 3036265"/>
                <a:gd name="connsiteX4" fmla="*/ 314874 w 4114165"/>
                <a:gd name="connsiteY4" fmla="*/ 2638251 h 3036265"/>
                <a:gd name="connsiteX5" fmla="*/ 357117 w 4114165"/>
                <a:gd name="connsiteY5" fmla="*/ 2633631 h 3036265"/>
                <a:gd name="connsiteX6" fmla="*/ 357117 w 4114165"/>
                <a:gd name="connsiteY6" fmla="*/ 2627690 h 3036265"/>
                <a:gd name="connsiteX7" fmla="*/ 357117 w 4114165"/>
                <a:gd name="connsiteY7" fmla="*/ 2282480 h 3036265"/>
                <a:gd name="connsiteX8" fmla="*/ 357777 w 4114165"/>
                <a:gd name="connsiteY8" fmla="*/ 1953111 h 3036265"/>
                <a:gd name="connsiteX9" fmla="*/ 449525 w 4114165"/>
                <a:gd name="connsiteY9" fmla="*/ 1860043 h 3036265"/>
                <a:gd name="connsiteX10" fmla="*/ 1027076 w 4114165"/>
                <a:gd name="connsiteY10" fmla="*/ 1860043 h 3036265"/>
                <a:gd name="connsiteX11" fmla="*/ 1122124 w 4114165"/>
                <a:gd name="connsiteY11" fmla="*/ 1956411 h 3036265"/>
                <a:gd name="connsiteX12" fmla="*/ 1122124 w 4114165"/>
                <a:gd name="connsiteY12" fmla="*/ 2593367 h 3036265"/>
                <a:gd name="connsiteX13" fmla="*/ 1188790 w 4114165"/>
                <a:gd name="connsiteY13" fmla="*/ 2636271 h 3036265"/>
                <a:gd name="connsiteX14" fmla="*/ 1201991 w 4114165"/>
                <a:gd name="connsiteY14" fmla="*/ 2615809 h 3036265"/>
                <a:gd name="connsiteX15" fmla="*/ 1202651 w 4114165"/>
                <a:gd name="connsiteY15" fmla="*/ 2579506 h 3036265"/>
                <a:gd name="connsiteX16" fmla="*/ 1202651 w 4114165"/>
                <a:gd name="connsiteY16" fmla="*/ 1355099 h 3036265"/>
                <a:gd name="connsiteX17" fmla="*/ 1202651 w 4114165"/>
                <a:gd name="connsiteY17" fmla="*/ 1322096 h 3036265"/>
                <a:gd name="connsiteX18" fmla="*/ 1279878 w 4114165"/>
                <a:gd name="connsiteY18" fmla="*/ 1245529 h 3036265"/>
                <a:gd name="connsiteX19" fmla="*/ 1613207 w 4114165"/>
                <a:gd name="connsiteY19" fmla="*/ 1245529 h 3036265"/>
                <a:gd name="connsiteX20" fmla="*/ 1870630 w 4114165"/>
                <a:gd name="connsiteY20" fmla="*/ 1245529 h 3036265"/>
                <a:gd name="connsiteX21" fmla="*/ 1966998 w 4114165"/>
                <a:gd name="connsiteY21" fmla="*/ 1343878 h 3036265"/>
                <a:gd name="connsiteX22" fmla="*/ 1966998 w 4114165"/>
                <a:gd name="connsiteY22" fmla="*/ 2597987 h 3036265"/>
                <a:gd name="connsiteX23" fmla="*/ 1978879 w 4114165"/>
                <a:gd name="connsiteY23" fmla="*/ 2635611 h 3036265"/>
                <a:gd name="connsiteX24" fmla="*/ 2036964 w 4114165"/>
                <a:gd name="connsiteY24" fmla="*/ 2634951 h 3036265"/>
                <a:gd name="connsiteX25" fmla="*/ 2046205 w 4114165"/>
                <a:gd name="connsiteY25" fmla="*/ 2599307 h 3036265"/>
                <a:gd name="connsiteX26" fmla="*/ 2046205 w 4114165"/>
                <a:gd name="connsiteY26" fmla="*/ 830353 h 3036265"/>
                <a:gd name="connsiteX27" fmla="*/ 2046205 w 4114165"/>
                <a:gd name="connsiteY27" fmla="*/ 800650 h 3036265"/>
                <a:gd name="connsiteX28" fmla="*/ 2118152 w 4114165"/>
                <a:gd name="connsiteY28" fmla="*/ 727384 h 3036265"/>
                <a:gd name="connsiteX29" fmla="*/ 2738605 w 4114165"/>
                <a:gd name="connsiteY29" fmla="*/ 727384 h 3036265"/>
                <a:gd name="connsiteX30" fmla="*/ 2809892 w 4114165"/>
                <a:gd name="connsiteY30" fmla="*/ 801970 h 3036265"/>
                <a:gd name="connsiteX31" fmla="*/ 2810552 w 4114165"/>
                <a:gd name="connsiteY31" fmla="*/ 2594027 h 3036265"/>
                <a:gd name="connsiteX32" fmla="*/ 2857416 w 4114165"/>
                <a:gd name="connsiteY32" fmla="*/ 2639571 h 3036265"/>
                <a:gd name="connsiteX33" fmla="*/ 2891079 w 4114165"/>
                <a:gd name="connsiteY33" fmla="*/ 2590727 h 3036265"/>
                <a:gd name="connsiteX34" fmla="*/ 2891079 w 4114165"/>
                <a:gd name="connsiteY34" fmla="*/ 122771 h 3036265"/>
                <a:gd name="connsiteX35" fmla="*/ 3012529 w 4114165"/>
                <a:gd name="connsiteY35" fmla="*/ 0 h 3036265"/>
                <a:gd name="connsiteX36" fmla="*/ 3563678 w 4114165"/>
                <a:gd name="connsiteY36" fmla="*/ 0 h 3036265"/>
                <a:gd name="connsiteX37" fmla="*/ 3653446 w 4114165"/>
                <a:gd name="connsiteY37" fmla="*/ 87788 h 3036265"/>
                <a:gd name="connsiteX38" fmla="*/ 3650806 w 4114165"/>
                <a:gd name="connsiteY38" fmla="*/ 2594687 h 3036265"/>
                <a:gd name="connsiteX39" fmla="*/ 3695029 w 4114165"/>
                <a:gd name="connsiteY39" fmla="*/ 2638911 h 3036265"/>
                <a:gd name="connsiteX40" fmla="*/ 4071262 w 4114165"/>
                <a:gd name="connsiteY40" fmla="*/ 2638911 h 3036265"/>
                <a:gd name="connsiteX41" fmla="*/ 4114166 w 4114165"/>
                <a:gd name="connsiteY41" fmla="*/ 2681815 h 3036265"/>
                <a:gd name="connsiteX42" fmla="*/ 4114166 w 4114165"/>
                <a:gd name="connsiteY42" fmla="*/ 2992042 h 3036265"/>
                <a:gd name="connsiteX43" fmla="*/ 4069283 w 4114165"/>
                <a:gd name="connsiteY43" fmla="*/ 3036266 h 3036265"/>
                <a:gd name="connsiteX44" fmla="*/ 43590 w 4114165"/>
                <a:gd name="connsiteY44" fmla="*/ 3035606 h 3036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4114165" h="3036265">
                  <a:moveTo>
                    <a:pt x="43590" y="3035606"/>
                  </a:moveTo>
                  <a:cubicBezTo>
                    <a:pt x="11247" y="3035606"/>
                    <a:pt x="-634" y="3027685"/>
                    <a:pt x="26" y="2993362"/>
                  </a:cubicBezTo>
                  <a:cubicBezTo>
                    <a:pt x="2006" y="2889733"/>
                    <a:pt x="686" y="2786764"/>
                    <a:pt x="686" y="2683135"/>
                  </a:cubicBezTo>
                  <a:cubicBezTo>
                    <a:pt x="686" y="2638911"/>
                    <a:pt x="1346" y="2638251"/>
                    <a:pt x="44250" y="2638251"/>
                  </a:cubicBezTo>
                  <a:cubicBezTo>
                    <a:pt x="134678" y="2638251"/>
                    <a:pt x="224446" y="2638251"/>
                    <a:pt x="314874" y="2638251"/>
                  </a:cubicBezTo>
                  <a:cubicBezTo>
                    <a:pt x="328735" y="2638251"/>
                    <a:pt x="343256" y="2640231"/>
                    <a:pt x="357117" y="2633631"/>
                  </a:cubicBezTo>
                  <a:cubicBezTo>
                    <a:pt x="357117" y="2631650"/>
                    <a:pt x="357117" y="2629670"/>
                    <a:pt x="357117" y="2627690"/>
                  </a:cubicBezTo>
                  <a:cubicBezTo>
                    <a:pt x="356457" y="2512840"/>
                    <a:pt x="357117" y="2397330"/>
                    <a:pt x="357117" y="2282480"/>
                  </a:cubicBezTo>
                  <a:cubicBezTo>
                    <a:pt x="357117" y="2280500"/>
                    <a:pt x="357777" y="2060700"/>
                    <a:pt x="357777" y="1953111"/>
                  </a:cubicBezTo>
                  <a:cubicBezTo>
                    <a:pt x="357777" y="1881165"/>
                    <a:pt x="378899" y="1860043"/>
                    <a:pt x="449525" y="1860043"/>
                  </a:cubicBezTo>
                  <a:cubicBezTo>
                    <a:pt x="642262" y="1860043"/>
                    <a:pt x="834339" y="1860043"/>
                    <a:pt x="1027076" y="1860043"/>
                  </a:cubicBezTo>
                  <a:cubicBezTo>
                    <a:pt x="1101663" y="1860043"/>
                    <a:pt x="1122124" y="1880505"/>
                    <a:pt x="1122124" y="1956411"/>
                  </a:cubicBezTo>
                  <a:cubicBezTo>
                    <a:pt x="1122124" y="2168950"/>
                    <a:pt x="1122124" y="2380829"/>
                    <a:pt x="1122124" y="2593367"/>
                  </a:cubicBezTo>
                  <a:cubicBezTo>
                    <a:pt x="1122124" y="2634290"/>
                    <a:pt x="1149187" y="2652112"/>
                    <a:pt x="1188790" y="2636271"/>
                  </a:cubicBezTo>
                  <a:cubicBezTo>
                    <a:pt x="1198691" y="2632310"/>
                    <a:pt x="1201991" y="2625050"/>
                    <a:pt x="1201991" y="2615809"/>
                  </a:cubicBezTo>
                  <a:cubicBezTo>
                    <a:pt x="1201991" y="2603928"/>
                    <a:pt x="1202651" y="2591387"/>
                    <a:pt x="1202651" y="2579506"/>
                  </a:cubicBezTo>
                  <a:cubicBezTo>
                    <a:pt x="1202651" y="2171590"/>
                    <a:pt x="1202651" y="1763674"/>
                    <a:pt x="1202651" y="1355099"/>
                  </a:cubicBezTo>
                  <a:cubicBezTo>
                    <a:pt x="1202651" y="1343878"/>
                    <a:pt x="1202651" y="1333317"/>
                    <a:pt x="1202651" y="1322096"/>
                  </a:cubicBezTo>
                  <a:cubicBezTo>
                    <a:pt x="1203971" y="1268631"/>
                    <a:pt x="1227074" y="1245529"/>
                    <a:pt x="1279878" y="1245529"/>
                  </a:cubicBezTo>
                  <a:cubicBezTo>
                    <a:pt x="1390768" y="1244869"/>
                    <a:pt x="1502318" y="1245529"/>
                    <a:pt x="1613207" y="1245529"/>
                  </a:cubicBezTo>
                  <a:cubicBezTo>
                    <a:pt x="1699015" y="1245529"/>
                    <a:pt x="1784822" y="1245529"/>
                    <a:pt x="1870630" y="1245529"/>
                  </a:cubicBezTo>
                  <a:cubicBezTo>
                    <a:pt x="1947857" y="1245529"/>
                    <a:pt x="1966998" y="1264671"/>
                    <a:pt x="1966998" y="1343878"/>
                  </a:cubicBezTo>
                  <a:cubicBezTo>
                    <a:pt x="1966998" y="1662685"/>
                    <a:pt x="1966998" y="2498979"/>
                    <a:pt x="1966998" y="2597987"/>
                  </a:cubicBezTo>
                  <a:cubicBezTo>
                    <a:pt x="1966998" y="2611189"/>
                    <a:pt x="1961058" y="2629670"/>
                    <a:pt x="1978879" y="2635611"/>
                  </a:cubicBezTo>
                  <a:cubicBezTo>
                    <a:pt x="1997361" y="2641551"/>
                    <a:pt x="2018483" y="2642872"/>
                    <a:pt x="2036964" y="2634951"/>
                  </a:cubicBezTo>
                  <a:cubicBezTo>
                    <a:pt x="2052146" y="2628350"/>
                    <a:pt x="2046205" y="2611849"/>
                    <a:pt x="2046205" y="2599307"/>
                  </a:cubicBezTo>
                  <a:cubicBezTo>
                    <a:pt x="2046865" y="2454095"/>
                    <a:pt x="2046205" y="1275232"/>
                    <a:pt x="2046205" y="830353"/>
                  </a:cubicBezTo>
                  <a:cubicBezTo>
                    <a:pt x="2046205" y="820452"/>
                    <a:pt x="2046205" y="810551"/>
                    <a:pt x="2046205" y="800650"/>
                  </a:cubicBezTo>
                  <a:cubicBezTo>
                    <a:pt x="2048185" y="754446"/>
                    <a:pt x="2072607" y="727384"/>
                    <a:pt x="2118152" y="727384"/>
                  </a:cubicBezTo>
                  <a:cubicBezTo>
                    <a:pt x="2324750" y="726724"/>
                    <a:pt x="2532008" y="726724"/>
                    <a:pt x="2738605" y="727384"/>
                  </a:cubicBezTo>
                  <a:cubicBezTo>
                    <a:pt x="2782830" y="727384"/>
                    <a:pt x="2808572" y="756426"/>
                    <a:pt x="2809892" y="801970"/>
                  </a:cubicBezTo>
                  <a:cubicBezTo>
                    <a:pt x="2811212" y="848174"/>
                    <a:pt x="2810552" y="2042879"/>
                    <a:pt x="2810552" y="2594027"/>
                  </a:cubicBezTo>
                  <a:cubicBezTo>
                    <a:pt x="2810552" y="2638251"/>
                    <a:pt x="2813192" y="2638251"/>
                    <a:pt x="2857416" y="2639571"/>
                  </a:cubicBezTo>
                  <a:cubicBezTo>
                    <a:pt x="2897019" y="2640891"/>
                    <a:pt x="2891079" y="2614489"/>
                    <a:pt x="2891079" y="2590727"/>
                  </a:cubicBezTo>
                  <a:cubicBezTo>
                    <a:pt x="2891079" y="1768295"/>
                    <a:pt x="2891079" y="945203"/>
                    <a:pt x="2891079" y="122771"/>
                  </a:cubicBezTo>
                  <a:cubicBezTo>
                    <a:pt x="2891079" y="9241"/>
                    <a:pt x="2900320" y="0"/>
                    <a:pt x="3012529" y="0"/>
                  </a:cubicBezTo>
                  <a:cubicBezTo>
                    <a:pt x="3196026" y="0"/>
                    <a:pt x="3380182" y="0"/>
                    <a:pt x="3563678" y="0"/>
                  </a:cubicBezTo>
                  <a:cubicBezTo>
                    <a:pt x="3631664" y="0"/>
                    <a:pt x="3652785" y="21122"/>
                    <a:pt x="3653446" y="87788"/>
                  </a:cubicBezTo>
                  <a:cubicBezTo>
                    <a:pt x="3654106" y="264023"/>
                    <a:pt x="3651466" y="2399310"/>
                    <a:pt x="3650806" y="2594687"/>
                  </a:cubicBezTo>
                  <a:cubicBezTo>
                    <a:pt x="3650806" y="2638911"/>
                    <a:pt x="3650806" y="2638911"/>
                    <a:pt x="3695029" y="2638911"/>
                  </a:cubicBezTo>
                  <a:cubicBezTo>
                    <a:pt x="3820440" y="2638911"/>
                    <a:pt x="3945851" y="2638911"/>
                    <a:pt x="4071262" y="2638911"/>
                  </a:cubicBezTo>
                  <a:cubicBezTo>
                    <a:pt x="4112186" y="2638911"/>
                    <a:pt x="4114166" y="2640891"/>
                    <a:pt x="4114166" y="2681815"/>
                  </a:cubicBezTo>
                  <a:cubicBezTo>
                    <a:pt x="4114166" y="2785444"/>
                    <a:pt x="4114166" y="2888413"/>
                    <a:pt x="4114166" y="2992042"/>
                  </a:cubicBezTo>
                  <a:cubicBezTo>
                    <a:pt x="4114166" y="3034946"/>
                    <a:pt x="4113506" y="3036266"/>
                    <a:pt x="4069283" y="3036266"/>
                  </a:cubicBezTo>
                  <a:cubicBezTo>
                    <a:pt x="3504933" y="3034946"/>
                    <a:pt x="196723" y="3034286"/>
                    <a:pt x="43590" y="3035606"/>
                  </a:cubicBezTo>
                  <a:close/>
                </a:path>
              </a:pathLst>
            </a:custGeom>
            <a:solidFill>
              <a:schemeClr val="accent1"/>
            </a:solidFill>
            <a:ln w="6595" cap="flat">
              <a:noFill/>
              <a:prstDash val="solid"/>
              <a:miter/>
            </a:ln>
          </p:spPr>
          <p:txBody>
            <a:bodyPr rtlCol="0" anchor="ctr"/>
            <a:lstStyle/>
            <a:p>
              <a:endParaRPr lang="en-US"/>
            </a:p>
          </p:txBody>
        </p:sp>
        <p:sp>
          <p:nvSpPr>
            <p:cNvPr id="137" name="Freeform: Shape 136">
              <a:extLst>
                <a:ext uri="{FF2B5EF4-FFF2-40B4-BE49-F238E27FC236}">
                  <a16:creationId xmlns:a16="http://schemas.microsoft.com/office/drawing/2014/main" id="{55621B7D-C62A-40B9-B2F2-58C61063EF41}"/>
                </a:ext>
              </a:extLst>
            </p:cNvPr>
            <p:cNvSpPr/>
            <p:nvPr/>
          </p:nvSpPr>
          <p:spPr>
            <a:xfrm>
              <a:off x="3793733" y="1483368"/>
              <a:ext cx="2432524" cy="1831535"/>
            </a:xfrm>
            <a:custGeom>
              <a:avLst/>
              <a:gdLst>
                <a:gd name="connsiteX0" fmla="*/ 1064151 w 2969257"/>
                <a:gd name="connsiteY0" fmla="*/ 935232 h 2235661"/>
                <a:gd name="connsiteX1" fmla="*/ 1755891 w 2969257"/>
                <a:gd name="connsiteY1" fmla="*/ 1096946 h 2235661"/>
                <a:gd name="connsiteX2" fmla="*/ 1823878 w 2969257"/>
                <a:gd name="connsiteY2" fmla="*/ 1078465 h 2235661"/>
                <a:gd name="connsiteX3" fmla="*/ 2653570 w 2969257"/>
                <a:gd name="connsiteY3" fmla="*/ 270554 h 2235661"/>
                <a:gd name="connsiteX4" fmla="*/ 2654230 w 2969257"/>
                <a:gd name="connsiteY4" fmla="*/ 228310 h 2235661"/>
                <a:gd name="connsiteX5" fmla="*/ 2578984 w 2969257"/>
                <a:gd name="connsiteY5" fmla="*/ 154384 h 2235661"/>
                <a:gd name="connsiteX6" fmla="*/ 2586244 w 2969257"/>
                <a:gd name="connsiteY6" fmla="*/ 118741 h 2235661"/>
                <a:gd name="connsiteX7" fmla="*/ 2938055 w 2969257"/>
                <a:gd name="connsiteY7" fmla="*/ 5211 h 2235661"/>
                <a:gd name="connsiteX8" fmla="*/ 2965778 w 2969257"/>
                <a:gd name="connsiteY8" fmla="*/ 4551 h 2235661"/>
                <a:gd name="connsiteX9" fmla="*/ 2964457 w 2969257"/>
                <a:gd name="connsiteY9" fmla="*/ 29633 h 2235661"/>
                <a:gd name="connsiteX10" fmla="*/ 2857528 w 2969257"/>
                <a:gd name="connsiteY10" fmla="*/ 383424 h 2235661"/>
                <a:gd name="connsiteX11" fmla="*/ 2817924 w 2969257"/>
                <a:gd name="connsiteY11" fmla="*/ 392665 h 2235661"/>
                <a:gd name="connsiteX12" fmla="*/ 2761820 w 2969257"/>
                <a:gd name="connsiteY12" fmla="*/ 336560 h 2235661"/>
                <a:gd name="connsiteX13" fmla="*/ 2714956 w 2969257"/>
                <a:gd name="connsiteY13" fmla="*/ 337220 h 2235661"/>
                <a:gd name="connsiteX14" fmla="*/ 1858200 w 2969257"/>
                <a:gd name="connsiteY14" fmla="*/ 1225657 h 2235661"/>
                <a:gd name="connsiteX15" fmla="*/ 1800115 w 2969257"/>
                <a:gd name="connsiteY15" fmla="*/ 1242159 h 2235661"/>
                <a:gd name="connsiteX16" fmla="*/ 1132137 w 2969257"/>
                <a:gd name="connsiteY16" fmla="*/ 1070544 h 2235661"/>
                <a:gd name="connsiteX17" fmla="*/ 1064151 w 2969257"/>
                <a:gd name="connsiteY17" fmla="*/ 1091666 h 2235661"/>
                <a:gd name="connsiteX18" fmla="*/ 114988 w 2969257"/>
                <a:gd name="connsiteY18" fmla="*/ 2222345 h 2235661"/>
                <a:gd name="connsiteX19" fmla="*/ 74724 w 2969257"/>
                <a:gd name="connsiteY19" fmla="*/ 2225645 h 2235661"/>
                <a:gd name="connsiteX20" fmla="*/ 15979 w 2969257"/>
                <a:gd name="connsiteY20" fmla="*/ 2178121 h 2235661"/>
                <a:gd name="connsiteX21" fmla="*/ 11359 w 2969257"/>
                <a:gd name="connsiteY21" fmla="*/ 2132577 h 2235661"/>
                <a:gd name="connsiteX22" fmla="*/ 1024547 w 2969257"/>
                <a:gd name="connsiteY22" fmla="*/ 954374 h 2235661"/>
                <a:gd name="connsiteX23" fmla="*/ 1064151 w 2969257"/>
                <a:gd name="connsiteY23" fmla="*/ 935232 h 2235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969257" h="2235661">
                  <a:moveTo>
                    <a:pt x="1064151" y="935232"/>
                  </a:moveTo>
                  <a:cubicBezTo>
                    <a:pt x="1105074" y="944473"/>
                    <a:pt x="1572395" y="1052722"/>
                    <a:pt x="1755891" y="1096946"/>
                  </a:cubicBezTo>
                  <a:cubicBezTo>
                    <a:pt x="1783614" y="1103547"/>
                    <a:pt x="1803415" y="1098266"/>
                    <a:pt x="1823878" y="1078465"/>
                  </a:cubicBezTo>
                  <a:cubicBezTo>
                    <a:pt x="2011334" y="894308"/>
                    <a:pt x="2564462" y="355701"/>
                    <a:pt x="2653570" y="270554"/>
                  </a:cubicBezTo>
                  <a:cubicBezTo>
                    <a:pt x="2670731" y="254052"/>
                    <a:pt x="2670731" y="243491"/>
                    <a:pt x="2654230" y="228310"/>
                  </a:cubicBezTo>
                  <a:cubicBezTo>
                    <a:pt x="2628488" y="204548"/>
                    <a:pt x="2604725" y="178806"/>
                    <a:pt x="2578984" y="154384"/>
                  </a:cubicBezTo>
                  <a:cubicBezTo>
                    <a:pt x="2561162" y="137222"/>
                    <a:pt x="2559842" y="126661"/>
                    <a:pt x="2586244" y="118741"/>
                  </a:cubicBezTo>
                  <a:cubicBezTo>
                    <a:pt x="2703734" y="81117"/>
                    <a:pt x="2820565" y="42834"/>
                    <a:pt x="2938055" y="5211"/>
                  </a:cubicBezTo>
                  <a:cubicBezTo>
                    <a:pt x="2947296" y="2570"/>
                    <a:pt x="2957196" y="-4690"/>
                    <a:pt x="2965778" y="4551"/>
                  </a:cubicBezTo>
                  <a:cubicBezTo>
                    <a:pt x="2973038" y="11811"/>
                    <a:pt x="2967097" y="21712"/>
                    <a:pt x="2964457" y="29633"/>
                  </a:cubicBezTo>
                  <a:cubicBezTo>
                    <a:pt x="2928814" y="147783"/>
                    <a:pt x="2893171" y="265273"/>
                    <a:pt x="2857528" y="383424"/>
                  </a:cubicBezTo>
                  <a:cubicBezTo>
                    <a:pt x="2847627" y="416427"/>
                    <a:pt x="2843007" y="417087"/>
                    <a:pt x="2817924" y="392665"/>
                  </a:cubicBezTo>
                  <a:cubicBezTo>
                    <a:pt x="2798783" y="374183"/>
                    <a:pt x="2778981" y="357021"/>
                    <a:pt x="2761820" y="336560"/>
                  </a:cubicBezTo>
                  <a:cubicBezTo>
                    <a:pt x="2743998" y="315438"/>
                    <a:pt x="2732117" y="318738"/>
                    <a:pt x="2714956" y="337220"/>
                  </a:cubicBezTo>
                  <a:cubicBezTo>
                    <a:pt x="2576343" y="481772"/>
                    <a:pt x="2004073" y="1073184"/>
                    <a:pt x="1858200" y="1225657"/>
                  </a:cubicBezTo>
                  <a:cubicBezTo>
                    <a:pt x="1840379" y="1244139"/>
                    <a:pt x="1824537" y="1248099"/>
                    <a:pt x="1800115" y="1242159"/>
                  </a:cubicBezTo>
                  <a:cubicBezTo>
                    <a:pt x="1577676" y="1184734"/>
                    <a:pt x="1354576" y="1128629"/>
                    <a:pt x="1132137" y="1070544"/>
                  </a:cubicBezTo>
                  <a:cubicBezTo>
                    <a:pt x="1102434" y="1062623"/>
                    <a:pt x="1083953" y="1067904"/>
                    <a:pt x="1064151" y="1091666"/>
                  </a:cubicBezTo>
                  <a:cubicBezTo>
                    <a:pt x="922238" y="1260641"/>
                    <a:pt x="288583" y="2014426"/>
                    <a:pt x="114988" y="2222345"/>
                  </a:cubicBezTo>
                  <a:cubicBezTo>
                    <a:pt x="100466" y="2239506"/>
                    <a:pt x="89906" y="2239506"/>
                    <a:pt x="74724" y="2225645"/>
                  </a:cubicBezTo>
                  <a:cubicBezTo>
                    <a:pt x="55583" y="2209143"/>
                    <a:pt x="36441" y="2191982"/>
                    <a:pt x="15979" y="2178121"/>
                  </a:cubicBezTo>
                  <a:cubicBezTo>
                    <a:pt x="-4483" y="2163600"/>
                    <a:pt x="-4483" y="2150398"/>
                    <a:pt x="11359" y="2132577"/>
                  </a:cubicBezTo>
                  <a:cubicBezTo>
                    <a:pt x="81985" y="2051390"/>
                    <a:pt x="924879" y="1070544"/>
                    <a:pt x="1024547" y="954374"/>
                  </a:cubicBezTo>
                  <a:cubicBezTo>
                    <a:pt x="1032468" y="944473"/>
                    <a:pt x="1039729" y="932592"/>
                    <a:pt x="1064151" y="935232"/>
                  </a:cubicBezTo>
                  <a:close/>
                </a:path>
              </a:pathLst>
            </a:custGeom>
            <a:solidFill>
              <a:schemeClr val="accent3"/>
            </a:solidFill>
            <a:ln w="6595" cap="flat">
              <a:noFill/>
              <a:prstDash val="solid"/>
              <a:miter/>
            </a:ln>
          </p:spPr>
          <p:txBody>
            <a:bodyPr rtlCol="0" anchor="ctr"/>
            <a:lstStyle/>
            <a:p>
              <a:endParaRPr lang="en-US"/>
            </a:p>
          </p:txBody>
        </p:sp>
        <p:grpSp>
          <p:nvGrpSpPr>
            <p:cNvPr id="138" name="Group 137">
              <a:extLst>
                <a:ext uri="{FF2B5EF4-FFF2-40B4-BE49-F238E27FC236}">
                  <a16:creationId xmlns:a16="http://schemas.microsoft.com/office/drawing/2014/main" id="{36E16EE5-884C-4886-8883-609E81690DF0}"/>
                </a:ext>
              </a:extLst>
            </p:cNvPr>
            <p:cNvGrpSpPr/>
            <p:nvPr/>
          </p:nvGrpSpPr>
          <p:grpSpPr>
            <a:xfrm>
              <a:off x="319983" y="2613403"/>
              <a:ext cx="5024694" cy="4244597"/>
              <a:chOff x="319983" y="2613403"/>
              <a:chExt cx="5024694" cy="4244597"/>
            </a:xfrm>
          </p:grpSpPr>
          <p:grpSp>
            <p:nvGrpSpPr>
              <p:cNvPr id="139" name="Graphic 60">
                <a:extLst>
                  <a:ext uri="{FF2B5EF4-FFF2-40B4-BE49-F238E27FC236}">
                    <a16:creationId xmlns:a16="http://schemas.microsoft.com/office/drawing/2014/main" id="{A9B1319C-80D3-4969-B911-0AEF6BC60A49}"/>
                  </a:ext>
                </a:extLst>
              </p:cNvPr>
              <p:cNvGrpSpPr/>
              <p:nvPr/>
            </p:nvGrpSpPr>
            <p:grpSpPr>
              <a:xfrm>
                <a:off x="1545801" y="2613865"/>
                <a:ext cx="1177542" cy="1489096"/>
                <a:chOff x="3487745" y="1253233"/>
                <a:chExt cx="1555735" cy="1967347"/>
              </a:xfrm>
              <a:solidFill>
                <a:schemeClr val="accent1"/>
              </a:solidFill>
            </p:grpSpPr>
            <p:sp>
              <p:nvSpPr>
                <p:cNvPr id="154" name="Freeform: Shape 153">
                  <a:extLst>
                    <a:ext uri="{FF2B5EF4-FFF2-40B4-BE49-F238E27FC236}">
                      <a16:creationId xmlns:a16="http://schemas.microsoft.com/office/drawing/2014/main" id="{E24D8286-3812-4E07-A0B5-F74F760EAD0F}"/>
                    </a:ext>
                  </a:extLst>
                </p:cNvPr>
                <p:cNvSpPr/>
                <p:nvPr/>
              </p:nvSpPr>
              <p:spPr>
                <a:xfrm>
                  <a:off x="3487745" y="1253233"/>
                  <a:ext cx="1555735" cy="1967347"/>
                </a:xfrm>
                <a:custGeom>
                  <a:avLst/>
                  <a:gdLst>
                    <a:gd name="connsiteX0" fmla="*/ 1458429 w 1555737"/>
                    <a:gd name="connsiteY0" fmla="*/ 1078087 h 1967353"/>
                    <a:gd name="connsiteX1" fmla="*/ 1550177 w 1555737"/>
                    <a:gd name="connsiteY1" fmla="*/ 976438 h 1967353"/>
                    <a:gd name="connsiteX2" fmla="*/ 1515854 w 1555737"/>
                    <a:gd name="connsiteY2" fmla="*/ 910432 h 1967353"/>
                    <a:gd name="connsiteX3" fmla="*/ 1395724 w 1555737"/>
                    <a:gd name="connsiteY3" fmla="*/ 845746 h 1967353"/>
                    <a:gd name="connsiteX4" fmla="*/ 1263712 w 1555737"/>
                    <a:gd name="connsiteY4" fmla="*/ 590964 h 1967353"/>
                    <a:gd name="connsiteX5" fmla="*/ 1230049 w 1555737"/>
                    <a:gd name="connsiteY5" fmla="*/ 478094 h 1967353"/>
                    <a:gd name="connsiteX6" fmla="*/ 1111239 w 1555737"/>
                    <a:gd name="connsiteY6" fmla="*/ 338822 h 1967353"/>
                    <a:gd name="connsiteX7" fmla="*/ 1111239 w 1555737"/>
                    <a:gd name="connsiteY7" fmla="*/ 338822 h 1967353"/>
                    <a:gd name="connsiteX8" fmla="*/ 1091437 w 1555737"/>
                    <a:gd name="connsiteY8" fmla="*/ 319680 h 1967353"/>
                    <a:gd name="connsiteX9" fmla="*/ 1113879 w 1555737"/>
                    <a:gd name="connsiteY9" fmla="*/ 270176 h 1967353"/>
                    <a:gd name="connsiteX10" fmla="*/ 1146222 w 1555737"/>
                    <a:gd name="connsiteY10" fmla="*/ 218031 h 1967353"/>
                    <a:gd name="connsiteX11" fmla="*/ 1195066 w 1555737"/>
                    <a:gd name="connsiteY11" fmla="*/ 124303 h 1967353"/>
                    <a:gd name="connsiteX12" fmla="*/ 1107939 w 1555737"/>
                    <a:gd name="connsiteY12" fmla="*/ 56977 h 1967353"/>
                    <a:gd name="connsiteX13" fmla="*/ 1098038 w 1555737"/>
                    <a:gd name="connsiteY13" fmla="*/ 54337 h 1967353"/>
                    <a:gd name="connsiteX14" fmla="*/ 806292 w 1555737"/>
                    <a:gd name="connsiteY14" fmla="*/ 2852 h 1967353"/>
                    <a:gd name="connsiteX15" fmla="*/ 507286 w 1555737"/>
                    <a:gd name="connsiteY15" fmla="*/ 72159 h 1967353"/>
                    <a:gd name="connsiteX16" fmla="*/ 173957 w 1555737"/>
                    <a:gd name="connsiteY16" fmla="*/ 314400 h 1967353"/>
                    <a:gd name="connsiteX17" fmla="*/ 4322 w 1555737"/>
                    <a:gd name="connsiteY17" fmla="*/ 766539 h 1967353"/>
                    <a:gd name="connsiteX18" fmla="*/ 142934 w 1555737"/>
                    <a:gd name="connsiteY18" fmla="*/ 1175775 h 1967353"/>
                    <a:gd name="connsiteX19" fmla="*/ 333031 w 1555737"/>
                    <a:gd name="connsiteY19" fmla="*/ 1418676 h 1967353"/>
                    <a:gd name="connsiteX20" fmla="*/ 371974 w 1555737"/>
                    <a:gd name="connsiteY20" fmla="*/ 1416696 h 1967353"/>
                    <a:gd name="connsiteX21" fmla="*/ 378575 w 1555737"/>
                    <a:gd name="connsiteY21" fmla="*/ 1470821 h 1967353"/>
                    <a:gd name="connsiteX22" fmla="*/ 432699 w 1555737"/>
                    <a:gd name="connsiteY22" fmla="*/ 1596232 h 1967353"/>
                    <a:gd name="connsiteX23" fmla="*/ 459102 w 1555737"/>
                    <a:gd name="connsiteY23" fmla="*/ 1706461 h 1967353"/>
                    <a:gd name="connsiteX24" fmla="*/ 449861 w 1555737"/>
                    <a:gd name="connsiteY24" fmla="*/ 1810751 h 1967353"/>
                    <a:gd name="connsiteX25" fmla="*/ 487484 w 1555737"/>
                    <a:gd name="connsiteY25" fmla="*/ 1893918 h 1967353"/>
                    <a:gd name="connsiteX26" fmla="*/ 598374 w 1555737"/>
                    <a:gd name="connsiteY26" fmla="*/ 1946063 h 1967353"/>
                    <a:gd name="connsiteX27" fmla="*/ 853156 w 1555737"/>
                    <a:gd name="connsiteY27" fmla="*/ 1959924 h 1967353"/>
                    <a:gd name="connsiteX28" fmla="*/ 1198366 w 1555737"/>
                    <a:gd name="connsiteY28" fmla="*/ 1875436 h 1967353"/>
                    <a:gd name="connsiteX29" fmla="*/ 1180545 w 1555737"/>
                    <a:gd name="connsiteY29" fmla="*/ 1729564 h 1967353"/>
                    <a:gd name="connsiteX30" fmla="*/ 1169324 w 1555737"/>
                    <a:gd name="connsiteY30" fmla="*/ 1632535 h 1967353"/>
                    <a:gd name="connsiteX31" fmla="*/ 1453149 w 1555737"/>
                    <a:gd name="connsiteY31" fmla="*/ 1616034 h 1967353"/>
                    <a:gd name="connsiteX32" fmla="*/ 1516514 w 1555737"/>
                    <a:gd name="connsiteY32" fmla="*/ 1543427 h 1967353"/>
                    <a:gd name="connsiteX33" fmla="*/ 1493412 w 1555737"/>
                    <a:gd name="connsiteY33" fmla="*/ 1276104 h 1967353"/>
                    <a:gd name="connsiteX34" fmla="*/ 1493412 w 1555737"/>
                    <a:gd name="connsiteY34" fmla="*/ 1276104 h 1967353"/>
                    <a:gd name="connsiteX35" fmla="*/ 1467670 w 1555737"/>
                    <a:gd name="connsiteY35" fmla="*/ 1308447 h 1967353"/>
                    <a:gd name="connsiteX36" fmla="*/ 1269653 w 1555737"/>
                    <a:gd name="connsiteY36" fmla="*/ 1249702 h 1967353"/>
                    <a:gd name="connsiteX37" fmla="*/ 1472290 w 1555737"/>
                    <a:gd name="connsiteY37" fmla="*/ 1217359 h 1967353"/>
                    <a:gd name="connsiteX38" fmla="*/ 1438627 w 1555737"/>
                    <a:gd name="connsiteY38" fmla="*/ 1134851 h 1967353"/>
                    <a:gd name="connsiteX39" fmla="*/ 1458429 w 1555737"/>
                    <a:gd name="connsiteY39" fmla="*/ 1078087 h 1967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555737" h="1967353">
                      <a:moveTo>
                        <a:pt x="1458429" y="1078087"/>
                      </a:moveTo>
                      <a:cubicBezTo>
                        <a:pt x="1501993" y="1057625"/>
                        <a:pt x="1536316" y="1025282"/>
                        <a:pt x="1550177" y="976438"/>
                      </a:cubicBezTo>
                      <a:cubicBezTo>
                        <a:pt x="1562058" y="933534"/>
                        <a:pt x="1556778" y="924953"/>
                        <a:pt x="1515854" y="910432"/>
                      </a:cubicBezTo>
                      <a:cubicBezTo>
                        <a:pt x="1472290" y="894590"/>
                        <a:pt x="1430707" y="879409"/>
                        <a:pt x="1395724" y="845746"/>
                      </a:cubicBezTo>
                      <a:cubicBezTo>
                        <a:pt x="1321797" y="775780"/>
                        <a:pt x="1278894" y="690633"/>
                        <a:pt x="1263712" y="590964"/>
                      </a:cubicBezTo>
                      <a:cubicBezTo>
                        <a:pt x="1257772" y="552021"/>
                        <a:pt x="1251831" y="513077"/>
                        <a:pt x="1230049" y="478094"/>
                      </a:cubicBezTo>
                      <a:cubicBezTo>
                        <a:pt x="1197046" y="425949"/>
                        <a:pt x="1156783" y="379745"/>
                        <a:pt x="1111239" y="338822"/>
                      </a:cubicBezTo>
                      <a:lnTo>
                        <a:pt x="1111239" y="338822"/>
                      </a:lnTo>
                      <a:cubicBezTo>
                        <a:pt x="1104638" y="332221"/>
                        <a:pt x="1098038" y="325621"/>
                        <a:pt x="1091437" y="319680"/>
                      </a:cubicBezTo>
                      <a:cubicBezTo>
                        <a:pt x="1109919" y="308459"/>
                        <a:pt x="1109259" y="287337"/>
                        <a:pt x="1113879" y="270176"/>
                      </a:cubicBezTo>
                      <a:cubicBezTo>
                        <a:pt x="1119820" y="249054"/>
                        <a:pt x="1129720" y="232553"/>
                        <a:pt x="1146222" y="218031"/>
                      </a:cubicBezTo>
                      <a:cubicBezTo>
                        <a:pt x="1173944" y="192949"/>
                        <a:pt x="1206287" y="167867"/>
                        <a:pt x="1195066" y="124303"/>
                      </a:cubicBezTo>
                      <a:cubicBezTo>
                        <a:pt x="1183845" y="81399"/>
                        <a:pt x="1144242" y="70178"/>
                        <a:pt x="1107939" y="56977"/>
                      </a:cubicBezTo>
                      <a:cubicBezTo>
                        <a:pt x="1104638" y="55657"/>
                        <a:pt x="1101338" y="55657"/>
                        <a:pt x="1098038" y="54337"/>
                      </a:cubicBezTo>
                      <a:cubicBezTo>
                        <a:pt x="1002989" y="26614"/>
                        <a:pt x="904641" y="12753"/>
                        <a:pt x="806292" y="2852"/>
                      </a:cubicBezTo>
                      <a:cubicBezTo>
                        <a:pt x="698703" y="-7709"/>
                        <a:pt x="598374" y="10113"/>
                        <a:pt x="507286" y="72159"/>
                      </a:cubicBezTo>
                      <a:cubicBezTo>
                        <a:pt x="393756" y="149385"/>
                        <a:pt x="278246" y="223972"/>
                        <a:pt x="173957" y="314400"/>
                      </a:cubicBezTo>
                      <a:cubicBezTo>
                        <a:pt x="35345" y="434530"/>
                        <a:pt x="-16140" y="586344"/>
                        <a:pt x="4322" y="766539"/>
                      </a:cubicBezTo>
                      <a:cubicBezTo>
                        <a:pt x="20823" y="913072"/>
                        <a:pt x="72968" y="1047724"/>
                        <a:pt x="142934" y="1175775"/>
                      </a:cubicBezTo>
                      <a:cubicBezTo>
                        <a:pt x="192438" y="1267523"/>
                        <a:pt x="255144" y="1349370"/>
                        <a:pt x="333031" y="1418676"/>
                      </a:cubicBezTo>
                      <a:cubicBezTo>
                        <a:pt x="346892" y="1431218"/>
                        <a:pt x="360753" y="1443098"/>
                        <a:pt x="371974" y="1416696"/>
                      </a:cubicBezTo>
                      <a:cubicBezTo>
                        <a:pt x="372634" y="1435178"/>
                        <a:pt x="366033" y="1455640"/>
                        <a:pt x="378575" y="1470821"/>
                      </a:cubicBezTo>
                      <a:cubicBezTo>
                        <a:pt x="408277" y="1507784"/>
                        <a:pt x="418178" y="1552668"/>
                        <a:pt x="432699" y="1596232"/>
                      </a:cubicBezTo>
                      <a:cubicBezTo>
                        <a:pt x="444580" y="1631875"/>
                        <a:pt x="465042" y="1668178"/>
                        <a:pt x="459102" y="1706461"/>
                      </a:cubicBezTo>
                      <a:cubicBezTo>
                        <a:pt x="453821" y="1741445"/>
                        <a:pt x="450521" y="1775768"/>
                        <a:pt x="449861" y="1810751"/>
                      </a:cubicBezTo>
                      <a:cubicBezTo>
                        <a:pt x="453821" y="1840453"/>
                        <a:pt x="452501" y="1879397"/>
                        <a:pt x="487484" y="1893918"/>
                      </a:cubicBezTo>
                      <a:cubicBezTo>
                        <a:pt x="517847" y="1903819"/>
                        <a:pt x="554150" y="1928241"/>
                        <a:pt x="598374" y="1946063"/>
                      </a:cubicBezTo>
                      <a:cubicBezTo>
                        <a:pt x="742927" y="1973785"/>
                        <a:pt x="680221" y="1969824"/>
                        <a:pt x="853156" y="1959924"/>
                      </a:cubicBezTo>
                      <a:cubicBezTo>
                        <a:pt x="913881" y="1953323"/>
                        <a:pt x="1146882" y="1917020"/>
                        <a:pt x="1198366" y="1875436"/>
                      </a:cubicBezTo>
                      <a:cubicBezTo>
                        <a:pt x="1206947" y="1868176"/>
                        <a:pt x="1182525" y="1748045"/>
                        <a:pt x="1180545" y="1729564"/>
                      </a:cubicBezTo>
                      <a:cubicBezTo>
                        <a:pt x="1177245" y="1697221"/>
                        <a:pt x="1162063" y="1666198"/>
                        <a:pt x="1169324" y="1632535"/>
                      </a:cubicBezTo>
                      <a:cubicBezTo>
                        <a:pt x="1265032" y="1650357"/>
                        <a:pt x="1359420" y="1636495"/>
                        <a:pt x="1453149" y="1616034"/>
                      </a:cubicBezTo>
                      <a:cubicBezTo>
                        <a:pt x="1489452" y="1608113"/>
                        <a:pt x="1512554" y="1579731"/>
                        <a:pt x="1516514" y="1543427"/>
                      </a:cubicBezTo>
                      <a:cubicBezTo>
                        <a:pt x="1526415" y="1452999"/>
                        <a:pt x="1514534" y="1363892"/>
                        <a:pt x="1493412" y="1276104"/>
                      </a:cubicBezTo>
                      <a:cubicBezTo>
                        <a:pt x="1493412" y="1276104"/>
                        <a:pt x="1493412" y="1276104"/>
                        <a:pt x="1493412" y="1276104"/>
                      </a:cubicBezTo>
                      <a:cubicBezTo>
                        <a:pt x="1492092" y="1292605"/>
                        <a:pt x="1492092" y="1311747"/>
                        <a:pt x="1467670" y="1308447"/>
                      </a:cubicBezTo>
                      <a:cubicBezTo>
                        <a:pt x="1399684" y="1299866"/>
                        <a:pt x="1333018" y="1283364"/>
                        <a:pt x="1269653" y="1249702"/>
                      </a:cubicBezTo>
                      <a:cubicBezTo>
                        <a:pt x="1338959" y="1247721"/>
                        <a:pt x="1406285" y="1234520"/>
                        <a:pt x="1472290" y="1217359"/>
                      </a:cubicBezTo>
                      <a:cubicBezTo>
                        <a:pt x="1461070" y="1189636"/>
                        <a:pt x="1451829" y="1161914"/>
                        <a:pt x="1438627" y="1134851"/>
                      </a:cubicBezTo>
                      <a:cubicBezTo>
                        <a:pt x="1426746" y="1107789"/>
                        <a:pt x="1429387" y="1091948"/>
                        <a:pt x="1458429" y="1078087"/>
                      </a:cubicBezTo>
                      <a:close/>
                    </a:path>
                  </a:pathLst>
                </a:custGeom>
                <a:solidFill>
                  <a:srgbClr val="FEC88A"/>
                </a:solidFill>
                <a:ln w="3423" cap="flat">
                  <a:noFill/>
                  <a:prstDash val="solid"/>
                  <a:miter/>
                </a:ln>
              </p:spPr>
              <p:txBody>
                <a:bodyPr rtlCol="0" anchor="ctr"/>
                <a:lstStyle/>
                <a:p>
                  <a:endParaRPr lang="en-US"/>
                </a:p>
              </p:txBody>
            </p:sp>
            <p:sp>
              <p:nvSpPr>
                <p:cNvPr id="155" name="Freeform: Shape 154">
                  <a:extLst>
                    <a:ext uri="{FF2B5EF4-FFF2-40B4-BE49-F238E27FC236}">
                      <a16:creationId xmlns:a16="http://schemas.microsoft.com/office/drawing/2014/main" id="{CC822133-34E2-4F71-97EA-131D7A8ECEE2}"/>
                    </a:ext>
                  </a:extLst>
                </p:cNvPr>
                <p:cNvSpPr/>
                <p:nvPr/>
              </p:nvSpPr>
              <p:spPr>
                <a:xfrm>
                  <a:off x="4960694" y="2470582"/>
                  <a:ext cx="6600" cy="6600"/>
                </a:xfrm>
                <a:custGeom>
                  <a:avLst/>
                  <a:gdLst>
                    <a:gd name="connsiteX0" fmla="*/ 0 w 6600"/>
                    <a:gd name="connsiteY0" fmla="*/ 0 h 6600"/>
                    <a:gd name="connsiteX1" fmla="*/ 0 w 6600"/>
                    <a:gd name="connsiteY1" fmla="*/ 0 h 6600"/>
                    <a:gd name="connsiteX2" fmla="*/ 0 w 6600"/>
                    <a:gd name="connsiteY2" fmla="*/ 0 h 6600"/>
                  </a:gdLst>
                  <a:ahLst/>
                  <a:cxnLst>
                    <a:cxn ang="0">
                      <a:pos x="connsiteX0" y="connsiteY0"/>
                    </a:cxn>
                    <a:cxn ang="0">
                      <a:pos x="connsiteX1" y="connsiteY1"/>
                    </a:cxn>
                    <a:cxn ang="0">
                      <a:pos x="connsiteX2" y="connsiteY2"/>
                    </a:cxn>
                  </a:cxnLst>
                  <a:rect l="l" t="t" r="r" b="b"/>
                  <a:pathLst>
                    <a:path w="6600" h="6600">
                      <a:moveTo>
                        <a:pt x="0" y="0"/>
                      </a:moveTo>
                      <a:lnTo>
                        <a:pt x="0" y="0"/>
                      </a:lnTo>
                      <a:lnTo>
                        <a:pt x="0" y="0"/>
                      </a:lnTo>
                      <a:close/>
                    </a:path>
                  </a:pathLst>
                </a:custGeom>
                <a:solidFill>
                  <a:srgbClr val="FEC88A"/>
                </a:solidFill>
                <a:ln w="3423" cap="flat">
                  <a:noFill/>
                  <a:prstDash val="solid"/>
                  <a:miter/>
                </a:ln>
              </p:spPr>
              <p:txBody>
                <a:bodyPr rtlCol="0" anchor="ctr"/>
                <a:lstStyle/>
                <a:p>
                  <a:endParaRPr lang="en-US"/>
                </a:p>
              </p:txBody>
            </p:sp>
          </p:grpSp>
          <p:sp>
            <p:nvSpPr>
              <p:cNvPr id="140" name="Freeform: Shape 139">
                <a:extLst>
                  <a:ext uri="{FF2B5EF4-FFF2-40B4-BE49-F238E27FC236}">
                    <a16:creationId xmlns:a16="http://schemas.microsoft.com/office/drawing/2014/main" id="{6C22A2FF-FA9D-416A-A051-CFACBB28B958}"/>
                  </a:ext>
                </a:extLst>
              </p:cNvPr>
              <p:cNvSpPr/>
              <p:nvPr/>
            </p:nvSpPr>
            <p:spPr>
              <a:xfrm>
                <a:off x="2327614" y="3157457"/>
                <a:ext cx="129522" cy="102081"/>
              </a:xfrm>
              <a:custGeom>
                <a:avLst/>
                <a:gdLst>
                  <a:gd name="connsiteX0" fmla="*/ 158197 w 171122"/>
                  <a:gd name="connsiteY0" fmla="*/ 47786 h 134866"/>
                  <a:gd name="connsiteX1" fmla="*/ 98487 w 171122"/>
                  <a:gd name="connsiteY1" fmla="*/ 115220 h 134866"/>
                  <a:gd name="connsiteX2" fmla="*/ 12926 w 171122"/>
                  <a:gd name="connsiteY2" fmla="*/ 87080 h 134866"/>
                  <a:gd name="connsiteX3" fmla="*/ 72636 w 171122"/>
                  <a:gd name="connsiteY3" fmla="*/ 19647 h 134866"/>
                  <a:gd name="connsiteX4" fmla="*/ 158197 w 171122"/>
                  <a:gd name="connsiteY4" fmla="*/ 47786 h 1348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122" h="134866">
                    <a:moveTo>
                      <a:pt x="158197" y="47786"/>
                    </a:moveTo>
                    <a:cubicBezTo>
                      <a:pt x="165335" y="74178"/>
                      <a:pt x="138602" y="104369"/>
                      <a:pt x="98487" y="115220"/>
                    </a:cubicBezTo>
                    <a:cubicBezTo>
                      <a:pt x="58371" y="126071"/>
                      <a:pt x="20064" y="113472"/>
                      <a:pt x="12926" y="87080"/>
                    </a:cubicBezTo>
                    <a:cubicBezTo>
                      <a:pt x="5787" y="60688"/>
                      <a:pt x="32520" y="30497"/>
                      <a:pt x="72636" y="19647"/>
                    </a:cubicBezTo>
                    <a:cubicBezTo>
                      <a:pt x="112751" y="8796"/>
                      <a:pt x="151058" y="21395"/>
                      <a:pt x="158197" y="47786"/>
                    </a:cubicBezTo>
                    <a:close/>
                  </a:path>
                </a:pathLst>
              </a:custGeom>
              <a:solidFill>
                <a:srgbClr val="F0F0F0"/>
              </a:solidFill>
              <a:ln w="6595" cap="flat">
                <a:noFill/>
                <a:prstDash val="solid"/>
                <a:miter/>
              </a:ln>
            </p:spPr>
            <p:txBody>
              <a:bodyPr rtlCol="0" anchor="ctr"/>
              <a:lstStyle/>
              <a:p>
                <a:endParaRPr lang="en-US"/>
              </a:p>
            </p:txBody>
          </p:sp>
          <p:sp>
            <p:nvSpPr>
              <p:cNvPr id="141" name="Freeform: Shape 140">
                <a:extLst>
                  <a:ext uri="{FF2B5EF4-FFF2-40B4-BE49-F238E27FC236}">
                    <a16:creationId xmlns:a16="http://schemas.microsoft.com/office/drawing/2014/main" id="{9D1496AB-3FA9-41C7-8AF5-7951BF7C4386}"/>
                  </a:ext>
                </a:extLst>
              </p:cNvPr>
              <p:cNvSpPr/>
              <p:nvPr/>
            </p:nvSpPr>
            <p:spPr>
              <a:xfrm>
                <a:off x="319983" y="3908488"/>
                <a:ext cx="4328106" cy="2949512"/>
              </a:xfrm>
              <a:custGeom>
                <a:avLst/>
                <a:gdLst>
                  <a:gd name="connsiteX0" fmla="*/ 5627749 w 5718176"/>
                  <a:gd name="connsiteY0" fmla="*/ 1295693 h 3896816"/>
                  <a:gd name="connsiteX1" fmla="*/ 5718177 w 5718176"/>
                  <a:gd name="connsiteY1" fmla="*/ 1192724 h 3896816"/>
                  <a:gd name="connsiteX2" fmla="*/ 5493097 w 5718176"/>
                  <a:gd name="connsiteY2" fmla="*/ 941242 h 3896816"/>
                  <a:gd name="connsiteX3" fmla="*/ 5475935 w 5718176"/>
                  <a:gd name="connsiteY3" fmla="*/ 945203 h 3896816"/>
                  <a:gd name="connsiteX4" fmla="*/ 5396069 w 5718176"/>
                  <a:gd name="connsiteY4" fmla="*/ 992727 h 3896816"/>
                  <a:gd name="connsiteX5" fmla="*/ 5342604 w 5718176"/>
                  <a:gd name="connsiteY5" fmla="*/ 994047 h 3896816"/>
                  <a:gd name="connsiteX6" fmla="*/ 4660104 w 5718176"/>
                  <a:gd name="connsiteY6" fmla="*/ 1592719 h 3896816"/>
                  <a:gd name="connsiteX7" fmla="*/ 4602679 w 5718176"/>
                  <a:gd name="connsiteY7" fmla="*/ 1596020 h 3896816"/>
                  <a:gd name="connsiteX8" fmla="*/ 4407302 w 5718176"/>
                  <a:gd name="connsiteY8" fmla="*/ 1438926 h 3896816"/>
                  <a:gd name="connsiteX9" fmla="*/ 4003347 w 5718176"/>
                  <a:gd name="connsiteY9" fmla="*/ 919460 h 3896816"/>
                  <a:gd name="connsiteX10" fmla="*/ 3658796 w 5718176"/>
                  <a:gd name="connsiteY10" fmla="*/ 269964 h 3896816"/>
                  <a:gd name="connsiteX11" fmla="*/ 3607972 w 5718176"/>
                  <a:gd name="connsiteY11" fmla="*/ 225080 h 3896816"/>
                  <a:gd name="connsiteX12" fmla="*/ 2860787 w 5718176"/>
                  <a:gd name="connsiteY12" fmla="*/ 45544 h 3896816"/>
                  <a:gd name="connsiteX13" fmla="*/ 2800721 w 5718176"/>
                  <a:gd name="connsiteY13" fmla="*/ 19802 h 3896816"/>
                  <a:gd name="connsiteX14" fmla="*/ 2817883 w 5718176"/>
                  <a:gd name="connsiteY14" fmla="*/ 163034 h 3896816"/>
                  <a:gd name="connsiteX15" fmla="*/ 2472673 w 5718176"/>
                  <a:gd name="connsiteY15" fmla="*/ 247522 h 3896816"/>
                  <a:gd name="connsiteX16" fmla="*/ 2217890 w 5718176"/>
                  <a:gd name="connsiteY16" fmla="*/ 233660 h 3896816"/>
                  <a:gd name="connsiteX17" fmla="*/ 2107001 w 5718176"/>
                  <a:gd name="connsiteY17" fmla="*/ 181516 h 3896816"/>
                  <a:gd name="connsiteX18" fmla="*/ 2069377 w 5718176"/>
                  <a:gd name="connsiteY18" fmla="*/ 98349 h 3896816"/>
                  <a:gd name="connsiteX19" fmla="*/ 2077958 w 5718176"/>
                  <a:gd name="connsiteY19" fmla="*/ 0 h 3896816"/>
                  <a:gd name="connsiteX20" fmla="*/ 2023833 w 5718176"/>
                  <a:gd name="connsiteY20" fmla="*/ 81187 h 3896816"/>
                  <a:gd name="connsiteX21" fmla="*/ 1936046 w 5718176"/>
                  <a:gd name="connsiteY21" fmla="*/ 139932 h 3896816"/>
                  <a:gd name="connsiteX22" fmla="*/ 1936046 w 5718176"/>
                  <a:gd name="connsiteY22" fmla="*/ 139932 h 3896816"/>
                  <a:gd name="connsiteX23" fmla="*/ 1844298 w 5718176"/>
                  <a:gd name="connsiteY23" fmla="*/ 190757 h 3896816"/>
                  <a:gd name="connsiteX24" fmla="*/ 1085231 w 5718176"/>
                  <a:gd name="connsiteY24" fmla="*/ 495703 h 3896816"/>
                  <a:gd name="connsiteX25" fmla="*/ 1044968 w 5718176"/>
                  <a:gd name="connsiteY25" fmla="*/ 532006 h 3896816"/>
                  <a:gd name="connsiteX26" fmla="*/ 837709 w 5718176"/>
                  <a:gd name="connsiteY26" fmla="*/ 896358 h 3896816"/>
                  <a:gd name="connsiteX27" fmla="*/ 621210 w 5718176"/>
                  <a:gd name="connsiteY27" fmla="*/ 1177543 h 3896816"/>
                  <a:gd name="connsiteX28" fmla="*/ 98445 w 5718176"/>
                  <a:gd name="connsiteY28" fmla="*/ 1822419 h 3896816"/>
                  <a:gd name="connsiteX29" fmla="*/ 15277 w 5718176"/>
                  <a:gd name="connsiteY29" fmla="*/ 2244856 h 3896816"/>
                  <a:gd name="connsiteX30" fmla="*/ 209334 w 5718176"/>
                  <a:gd name="connsiteY30" fmla="*/ 2624390 h 3896816"/>
                  <a:gd name="connsiteX31" fmla="*/ 964441 w 5718176"/>
                  <a:gd name="connsiteY31" fmla="*/ 3531969 h 3896816"/>
                  <a:gd name="connsiteX32" fmla="*/ 1007344 w 5718176"/>
                  <a:gd name="connsiteY32" fmla="*/ 3531969 h 3896816"/>
                  <a:gd name="connsiteX33" fmla="*/ 1052888 w 5718176"/>
                  <a:gd name="connsiteY33" fmla="*/ 3480485 h 3896816"/>
                  <a:gd name="connsiteX34" fmla="*/ 1052888 w 5718176"/>
                  <a:gd name="connsiteY34" fmla="*/ 3480485 h 3896816"/>
                  <a:gd name="connsiteX35" fmla="*/ 1143976 w 5718176"/>
                  <a:gd name="connsiteY35" fmla="*/ 3476524 h 3896816"/>
                  <a:gd name="connsiteX36" fmla="*/ 1227144 w 5718176"/>
                  <a:gd name="connsiteY36" fmla="*/ 3467944 h 3896816"/>
                  <a:gd name="connsiteX37" fmla="*/ 1356515 w 5718176"/>
                  <a:gd name="connsiteY37" fmla="*/ 3502927 h 3896816"/>
                  <a:gd name="connsiteX38" fmla="*/ 1356515 w 5718176"/>
                  <a:gd name="connsiteY38" fmla="*/ 3502927 h 3896816"/>
                  <a:gd name="connsiteX39" fmla="*/ 1629119 w 5718176"/>
                  <a:gd name="connsiteY39" fmla="*/ 3615136 h 3896816"/>
                  <a:gd name="connsiteX40" fmla="*/ 1629119 w 5718176"/>
                  <a:gd name="connsiteY40" fmla="*/ 3896321 h 3896816"/>
                  <a:gd name="connsiteX41" fmla="*/ 4352517 w 5718176"/>
                  <a:gd name="connsiteY41" fmla="*/ 3896321 h 3896816"/>
                  <a:gd name="connsiteX42" fmla="*/ 3776947 w 5718176"/>
                  <a:gd name="connsiteY42" fmla="*/ 1702949 h 3896816"/>
                  <a:gd name="connsiteX43" fmla="*/ 3777607 w 5718176"/>
                  <a:gd name="connsiteY43" fmla="*/ 1681167 h 3896816"/>
                  <a:gd name="connsiteX44" fmla="*/ 3800709 w 5718176"/>
                  <a:gd name="connsiteY44" fmla="*/ 1686448 h 3896816"/>
                  <a:gd name="connsiteX45" fmla="*/ 3858794 w 5718176"/>
                  <a:gd name="connsiteY45" fmla="*/ 1730011 h 3896816"/>
                  <a:gd name="connsiteX46" fmla="*/ 4361098 w 5718176"/>
                  <a:gd name="connsiteY46" fmla="*/ 2186771 h 3896816"/>
                  <a:gd name="connsiteX47" fmla="*/ 4448226 w 5718176"/>
                  <a:gd name="connsiteY47" fmla="*/ 2234955 h 3896816"/>
                  <a:gd name="connsiteX48" fmla="*/ 4589478 w 5718176"/>
                  <a:gd name="connsiteY48" fmla="*/ 2267298 h 3896816"/>
                  <a:gd name="connsiteX49" fmla="*/ 4652844 w 5718176"/>
                  <a:gd name="connsiteY49" fmla="*/ 2253437 h 3896816"/>
                  <a:gd name="connsiteX50" fmla="*/ 5448213 w 5718176"/>
                  <a:gd name="connsiteY50" fmla="*/ 1617142 h 3896816"/>
                  <a:gd name="connsiteX51" fmla="*/ 5667352 w 5718176"/>
                  <a:gd name="connsiteY51" fmla="*/ 1407903 h 3896816"/>
                  <a:gd name="connsiteX52" fmla="*/ 5666692 w 5718176"/>
                  <a:gd name="connsiteY52" fmla="*/ 1349158 h 3896816"/>
                  <a:gd name="connsiteX53" fmla="*/ 5627749 w 5718176"/>
                  <a:gd name="connsiteY53" fmla="*/ 1295693 h 3896816"/>
                  <a:gd name="connsiteX54" fmla="*/ 1495787 w 5718176"/>
                  <a:gd name="connsiteY54" fmla="*/ 3179498 h 3896816"/>
                  <a:gd name="connsiteX55" fmla="*/ 1381597 w 5718176"/>
                  <a:gd name="connsiteY55" fmla="*/ 3196660 h 3896816"/>
                  <a:gd name="connsiteX56" fmla="*/ 1347934 w 5718176"/>
                  <a:gd name="connsiteY56" fmla="*/ 3180158 h 3896816"/>
                  <a:gd name="connsiteX57" fmla="*/ 1291829 w 5718176"/>
                  <a:gd name="connsiteY57" fmla="*/ 3173558 h 3896816"/>
                  <a:gd name="connsiteX58" fmla="*/ 1331433 w 5718176"/>
                  <a:gd name="connsiteY58" fmla="*/ 3123393 h 3896816"/>
                  <a:gd name="connsiteX59" fmla="*/ 1328132 w 5718176"/>
                  <a:gd name="connsiteY59" fmla="*/ 3091711 h 3896816"/>
                  <a:gd name="connsiteX60" fmla="*/ 1105693 w 5718176"/>
                  <a:gd name="connsiteY60" fmla="*/ 2922736 h 3896816"/>
                  <a:gd name="connsiteX61" fmla="*/ 830449 w 5718176"/>
                  <a:gd name="connsiteY61" fmla="*/ 2616469 h 3896816"/>
                  <a:gd name="connsiteX62" fmla="*/ 671375 w 5718176"/>
                  <a:gd name="connsiteY62" fmla="*/ 2377528 h 3896816"/>
                  <a:gd name="connsiteX63" fmla="*/ 578967 w 5718176"/>
                  <a:gd name="connsiteY63" fmla="*/ 2236936 h 3896816"/>
                  <a:gd name="connsiteX64" fmla="*/ 585567 w 5718176"/>
                  <a:gd name="connsiteY64" fmla="*/ 2173570 h 3896816"/>
                  <a:gd name="connsiteX65" fmla="*/ 1142656 w 5718176"/>
                  <a:gd name="connsiteY65" fmla="*/ 1513512 h 3896816"/>
                  <a:gd name="connsiteX66" fmla="*/ 1181600 w 5718176"/>
                  <a:gd name="connsiteY66" fmla="*/ 1479189 h 3896816"/>
                  <a:gd name="connsiteX67" fmla="*/ 1202721 w 5718176"/>
                  <a:gd name="connsiteY67" fmla="*/ 1528034 h 3896816"/>
                  <a:gd name="connsiteX68" fmla="*/ 1561133 w 5718176"/>
                  <a:gd name="connsiteY68" fmla="*/ 3176198 h 3896816"/>
                  <a:gd name="connsiteX69" fmla="*/ 1495787 w 5718176"/>
                  <a:gd name="connsiteY69" fmla="*/ 3179498 h 3896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5718176" h="3896816">
                    <a:moveTo>
                      <a:pt x="5627749" y="1295693"/>
                    </a:moveTo>
                    <a:cubicBezTo>
                      <a:pt x="5667352" y="1269291"/>
                      <a:pt x="5691115" y="1229688"/>
                      <a:pt x="5718177" y="1192724"/>
                    </a:cubicBezTo>
                    <a:lnTo>
                      <a:pt x="5493097" y="941242"/>
                    </a:lnTo>
                    <a:cubicBezTo>
                      <a:pt x="5487156" y="942562"/>
                      <a:pt x="5481876" y="943883"/>
                      <a:pt x="5475935" y="945203"/>
                    </a:cubicBezTo>
                    <a:cubicBezTo>
                      <a:pt x="5447553" y="958404"/>
                      <a:pt x="5413890" y="962364"/>
                      <a:pt x="5396069" y="992727"/>
                    </a:cubicBezTo>
                    <a:cubicBezTo>
                      <a:pt x="5377587" y="970945"/>
                      <a:pt x="5363066" y="976226"/>
                      <a:pt x="5342604" y="994047"/>
                    </a:cubicBezTo>
                    <a:cubicBezTo>
                      <a:pt x="5115544" y="1194705"/>
                      <a:pt x="4887164" y="1392722"/>
                      <a:pt x="4660104" y="1592719"/>
                    </a:cubicBezTo>
                    <a:cubicBezTo>
                      <a:pt x="4639643" y="1610541"/>
                      <a:pt x="4624461" y="1611201"/>
                      <a:pt x="4602679" y="1596020"/>
                    </a:cubicBezTo>
                    <a:cubicBezTo>
                      <a:pt x="4533373" y="1549156"/>
                      <a:pt x="4468028" y="1497671"/>
                      <a:pt x="4407302" y="1438926"/>
                    </a:cubicBezTo>
                    <a:cubicBezTo>
                      <a:pt x="4247568" y="1285133"/>
                      <a:pt x="4120177" y="1106257"/>
                      <a:pt x="4003347" y="919460"/>
                    </a:cubicBezTo>
                    <a:cubicBezTo>
                      <a:pt x="3873315" y="710882"/>
                      <a:pt x="3761766" y="492403"/>
                      <a:pt x="3658796" y="269964"/>
                    </a:cubicBezTo>
                    <a:cubicBezTo>
                      <a:pt x="3648236" y="246201"/>
                      <a:pt x="3635034" y="231680"/>
                      <a:pt x="3607972" y="225080"/>
                    </a:cubicBezTo>
                    <a:cubicBezTo>
                      <a:pt x="3359130" y="163694"/>
                      <a:pt x="3110289" y="102309"/>
                      <a:pt x="2860787" y="45544"/>
                    </a:cubicBezTo>
                    <a:cubicBezTo>
                      <a:pt x="2833064" y="39603"/>
                      <a:pt x="2804022" y="36303"/>
                      <a:pt x="2800721" y="19802"/>
                    </a:cubicBezTo>
                    <a:cubicBezTo>
                      <a:pt x="2804022" y="44884"/>
                      <a:pt x="2826464" y="156434"/>
                      <a:pt x="2817883" y="163034"/>
                    </a:cubicBezTo>
                    <a:cubicBezTo>
                      <a:pt x="2766398" y="204618"/>
                      <a:pt x="2532738" y="240261"/>
                      <a:pt x="2472673" y="247522"/>
                    </a:cubicBezTo>
                    <a:cubicBezTo>
                      <a:pt x="2299077" y="257423"/>
                      <a:pt x="2362443" y="261383"/>
                      <a:pt x="2217890" y="233660"/>
                    </a:cubicBezTo>
                    <a:cubicBezTo>
                      <a:pt x="2173666" y="215179"/>
                      <a:pt x="2136703" y="190757"/>
                      <a:pt x="2107001" y="181516"/>
                    </a:cubicBezTo>
                    <a:cubicBezTo>
                      <a:pt x="2072017" y="166995"/>
                      <a:pt x="2073998" y="128051"/>
                      <a:pt x="2069377" y="98349"/>
                    </a:cubicBezTo>
                    <a:cubicBezTo>
                      <a:pt x="2070037" y="65346"/>
                      <a:pt x="2072678" y="33003"/>
                      <a:pt x="2077958" y="0"/>
                    </a:cubicBezTo>
                    <a:cubicBezTo>
                      <a:pt x="2072017" y="32343"/>
                      <a:pt x="2060137" y="57425"/>
                      <a:pt x="2023833" y="81187"/>
                    </a:cubicBezTo>
                    <a:cubicBezTo>
                      <a:pt x="1994791" y="100329"/>
                      <a:pt x="1965748" y="120131"/>
                      <a:pt x="1936046" y="139932"/>
                    </a:cubicBezTo>
                    <a:cubicBezTo>
                      <a:pt x="1936046" y="139932"/>
                      <a:pt x="1936046" y="139932"/>
                      <a:pt x="1936046" y="139932"/>
                    </a:cubicBezTo>
                    <a:cubicBezTo>
                      <a:pt x="1905683" y="157094"/>
                      <a:pt x="1875980" y="178216"/>
                      <a:pt x="1844298" y="190757"/>
                    </a:cubicBezTo>
                    <a:cubicBezTo>
                      <a:pt x="1591495" y="293066"/>
                      <a:pt x="1338693" y="394714"/>
                      <a:pt x="1085231" y="495703"/>
                    </a:cubicBezTo>
                    <a:cubicBezTo>
                      <a:pt x="1066750" y="502964"/>
                      <a:pt x="1054869" y="514845"/>
                      <a:pt x="1044968" y="532006"/>
                    </a:cubicBezTo>
                    <a:cubicBezTo>
                      <a:pt x="976322" y="653457"/>
                      <a:pt x="907676" y="774908"/>
                      <a:pt x="837709" y="896358"/>
                    </a:cubicBezTo>
                    <a:cubicBezTo>
                      <a:pt x="817908" y="930681"/>
                      <a:pt x="672695" y="1117478"/>
                      <a:pt x="621210" y="1177543"/>
                    </a:cubicBezTo>
                    <a:cubicBezTo>
                      <a:pt x="440355" y="1387442"/>
                      <a:pt x="254878" y="1592719"/>
                      <a:pt x="98445" y="1822419"/>
                    </a:cubicBezTo>
                    <a:cubicBezTo>
                      <a:pt x="9337" y="1953771"/>
                      <a:pt x="-21686" y="2091723"/>
                      <a:pt x="15277" y="2244856"/>
                    </a:cubicBezTo>
                    <a:cubicBezTo>
                      <a:pt x="49600" y="2386769"/>
                      <a:pt x="126827" y="2506899"/>
                      <a:pt x="209334" y="2624390"/>
                    </a:cubicBezTo>
                    <a:cubicBezTo>
                      <a:pt x="338706" y="2807886"/>
                      <a:pt x="852891" y="3403918"/>
                      <a:pt x="964441" y="3531969"/>
                    </a:cubicBezTo>
                    <a:cubicBezTo>
                      <a:pt x="980282" y="3550451"/>
                      <a:pt x="991503" y="3553751"/>
                      <a:pt x="1007344" y="3531969"/>
                    </a:cubicBezTo>
                    <a:cubicBezTo>
                      <a:pt x="1020545" y="3513487"/>
                      <a:pt x="1033747" y="3493686"/>
                      <a:pt x="1052888" y="3480485"/>
                    </a:cubicBezTo>
                    <a:lnTo>
                      <a:pt x="1052888" y="3480485"/>
                    </a:lnTo>
                    <a:cubicBezTo>
                      <a:pt x="1083911" y="3493026"/>
                      <a:pt x="1114934" y="3494346"/>
                      <a:pt x="1143976" y="3476524"/>
                    </a:cubicBezTo>
                    <a:cubicBezTo>
                      <a:pt x="1171039" y="3459363"/>
                      <a:pt x="1196781" y="3457383"/>
                      <a:pt x="1227144" y="3467944"/>
                    </a:cubicBezTo>
                    <a:cubicBezTo>
                      <a:pt x="1269387" y="3482465"/>
                      <a:pt x="1313611" y="3491706"/>
                      <a:pt x="1356515" y="3502927"/>
                    </a:cubicBezTo>
                    <a:cubicBezTo>
                      <a:pt x="1356515" y="3502927"/>
                      <a:pt x="1356515" y="3502927"/>
                      <a:pt x="1356515" y="3502927"/>
                    </a:cubicBezTo>
                    <a:cubicBezTo>
                      <a:pt x="1361135" y="3511507"/>
                      <a:pt x="1545291" y="3582793"/>
                      <a:pt x="1629119" y="3615136"/>
                    </a:cubicBezTo>
                    <a:cubicBezTo>
                      <a:pt x="1639680" y="3708865"/>
                      <a:pt x="1633739" y="3802593"/>
                      <a:pt x="1629119" y="3896321"/>
                    </a:cubicBezTo>
                    <a:cubicBezTo>
                      <a:pt x="1642320" y="3896981"/>
                      <a:pt x="4339316" y="3896981"/>
                      <a:pt x="4352517" y="3896321"/>
                    </a:cubicBezTo>
                    <a:cubicBezTo>
                      <a:pt x="4266710" y="3566952"/>
                      <a:pt x="3792128" y="1761034"/>
                      <a:pt x="3776947" y="1702949"/>
                    </a:cubicBezTo>
                    <a:cubicBezTo>
                      <a:pt x="3774967" y="1695689"/>
                      <a:pt x="3770346" y="1687108"/>
                      <a:pt x="3777607" y="1681167"/>
                    </a:cubicBezTo>
                    <a:cubicBezTo>
                      <a:pt x="3786848" y="1673906"/>
                      <a:pt x="3794108" y="1681827"/>
                      <a:pt x="3800709" y="1686448"/>
                    </a:cubicBezTo>
                    <a:cubicBezTo>
                      <a:pt x="3820511" y="1700309"/>
                      <a:pt x="3840312" y="1714170"/>
                      <a:pt x="3858794" y="1730011"/>
                    </a:cubicBezTo>
                    <a:cubicBezTo>
                      <a:pt x="4033049" y="1875224"/>
                      <a:pt x="4196744" y="2030998"/>
                      <a:pt x="4361098" y="2186771"/>
                    </a:cubicBezTo>
                    <a:cubicBezTo>
                      <a:pt x="4386840" y="2211194"/>
                      <a:pt x="4411923" y="2229015"/>
                      <a:pt x="4448226" y="2234955"/>
                    </a:cubicBezTo>
                    <a:cubicBezTo>
                      <a:pt x="4495750" y="2242876"/>
                      <a:pt x="4542614" y="2254757"/>
                      <a:pt x="4589478" y="2267298"/>
                    </a:cubicBezTo>
                    <a:cubicBezTo>
                      <a:pt x="4613900" y="2273899"/>
                      <a:pt x="4633042" y="2269279"/>
                      <a:pt x="4652844" y="2253437"/>
                    </a:cubicBezTo>
                    <a:cubicBezTo>
                      <a:pt x="4922147" y="2046839"/>
                      <a:pt x="5190791" y="1838921"/>
                      <a:pt x="5448213" y="1617142"/>
                    </a:cubicBezTo>
                    <a:cubicBezTo>
                      <a:pt x="5524780" y="1551136"/>
                      <a:pt x="5600027" y="1483810"/>
                      <a:pt x="5667352" y="1407903"/>
                    </a:cubicBezTo>
                    <a:cubicBezTo>
                      <a:pt x="5687154" y="1386121"/>
                      <a:pt x="5686494" y="1369620"/>
                      <a:pt x="5666692" y="1349158"/>
                    </a:cubicBezTo>
                    <a:cubicBezTo>
                      <a:pt x="5652171" y="1332657"/>
                      <a:pt x="5637650" y="1316155"/>
                      <a:pt x="5627749" y="1295693"/>
                    </a:cubicBezTo>
                    <a:close/>
                    <a:moveTo>
                      <a:pt x="1495787" y="3179498"/>
                    </a:moveTo>
                    <a:cubicBezTo>
                      <a:pt x="1458164" y="3185439"/>
                      <a:pt x="1419880" y="3194020"/>
                      <a:pt x="1381597" y="3196660"/>
                    </a:cubicBezTo>
                    <a:cubicBezTo>
                      <a:pt x="1374336" y="3187419"/>
                      <a:pt x="1363776" y="3181478"/>
                      <a:pt x="1347934" y="3180158"/>
                    </a:cubicBezTo>
                    <a:cubicBezTo>
                      <a:pt x="1329452" y="3175538"/>
                      <a:pt x="1310971" y="3172898"/>
                      <a:pt x="1291829" y="3173558"/>
                    </a:cubicBezTo>
                    <a:cubicBezTo>
                      <a:pt x="1303050" y="3155736"/>
                      <a:pt x="1318892" y="3140555"/>
                      <a:pt x="1331433" y="3123393"/>
                    </a:cubicBezTo>
                    <a:cubicBezTo>
                      <a:pt x="1340674" y="3110192"/>
                      <a:pt x="1343974" y="3101612"/>
                      <a:pt x="1328132" y="3091711"/>
                    </a:cubicBezTo>
                    <a:cubicBezTo>
                      <a:pt x="1285229" y="3065968"/>
                      <a:pt x="1122854" y="2941878"/>
                      <a:pt x="1105693" y="2922736"/>
                    </a:cubicBezTo>
                    <a:cubicBezTo>
                      <a:pt x="1044968" y="2856730"/>
                      <a:pt x="856851" y="2655412"/>
                      <a:pt x="830449" y="2616469"/>
                    </a:cubicBezTo>
                    <a:cubicBezTo>
                      <a:pt x="776984" y="2537262"/>
                      <a:pt x="723519" y="2458055"/>
                      <a:pt x="671375" y="2377528"/>
                    </a:cubicBezTo>
                    <a:cubicBezTo>
                      <a:pt x="641012" y="2330664"/>
                      <a:pt x="606689" y="2285780"/>
                      <a:pt x="578967" y="2236936"/>
                    </a:cubicBezTo>
                    <a:cubicBezTo>
                      <a:pt x="565766" y="2213834"/>
                      <a:pt x="567746" y="2193372"/>
                      <a:pt x="585567" y="2173570"/>
                    </a:cubicBezTo>
                    <a:cubicBezTo>
                      <a:pt x="678636" y="2066641"/>
                      <a:pt x="1053548" y="1629683"/>
                      <a:pt x="1142656" y="1513512"/>
                    </a:cubicBezTo>
                    <a:cubicBezTo>
                      <a:pt x="1153217" y="1499651"/>
                      <a:pt x="1160478" y="1473249"/>
                      <a:pt x="1181600" y="1479189"/>
                    </a:cubicBezTo>
                    <a:cubicBezTo>
                      <a:pt x="1200081" y="1484470"/>
                      <a:pt x="1198761" y="1510212"/>
                      <a:pt x="1202721" y="1528034"/>
                    </a:cubicBezTo>
                    <a:cubicBezTo>
                      <a:pt x="1249586" y="1761034"/>
                      <a:pt x="1548592" y="3166957"/>
                      <a:pt x="1561133" y="3176198"/>
                    </a:cubicBezTo>
                    <a:cubicBezTo>
                      <a:pt x="1538691" y="3178178"/>
                      <a:pt x="1516909" y="3176198"/>
                      <a:pt x="1495787" y="3179498"/>
                    </a:cubicBezTo>
                    <a:close/>
                  </a:path>
                </a:pathLst>
              </a:custGeom>
              <a:solidFill>
                <a:schemeClr val="tx1">
                  <a:lumMod val="85000"/>
                  <a:lumOff val="15000"/>
                </a:schemeClr>
              </a:solidFill>
              <a:ln w="6595" cap="flat">
                <a:noFill/>
                <a:prstDash val="solid"/>
                <a:miter/>
              </a:ln>
            </p:spPr>
            <p:txBody>
              <a:bodyPr rtlCol="0" anchor="ctr"/>
              <a:lstStyle/>
              <a:p>
                <a:endParaRPr lang="en-US"/>
              </a:p>
            </p:txBody>
          </p:sp>
          <p:sp>
            <p:nvSpPr>
              <p:cNvPr id="142" name="Freeform: Shape 141">
                <a:extLst>
                  <a:ext uri="{FF2B5EF4-FFF2-40B4-BE49-F238E27FC236}">
                    <a16:creationId xmlns:a16="http://schemas.microsoft.com/office/drawing/2014/main" id="{8D3742FE-EAAD-4D40-AA5E-1DB512A5062C}"/>
                  </a:ext>
                </a:extLst>
              </p:cNvPr>
              <p:cNvSpPr/>
              <p:nvPr/>
            </p:nvSpPr>
            <p:spPr>
              <a:xfrm>
                <a:off x="4478224" y="4538808"/>
                <a:ext cx="866453" cy="259492"/>
              </a:xfrm>
              <a:custGeom>
                <a:avLst/>
                <a:gdLst>
                  <a:gd name="connsiteX0" fmla="*/ 1143880 w 1144734"/>
                  <a:gd name="connsiteY0" fmla="*/ 41154 h 342834"/>
                  <a:gd name="connsiteX1" fmla="*/ 717483 w 1144734"/>
                  <a:gd name="connsiteY1" fmla="*/ 47094 h 342834"/>
                  <a:gd name="connsiteX2" fmla="*/ 161054 w 1144734"/>
                  <a:gd name="connsiteY2" fmla="*/ 34553 h 342834"/>
                  <a:gd name="connsiteX3" fmla="*/ 0 w 1144734"/>
                  <a:gd name="connsiteY3" fmla="*/ 108480 h 342834"/>
                  <a:gd name="connsiteX4" fmla="*/ 227720 w 1144734"/>
                  <a:gd name="connsiteY4" fmla="*/ 342800 h 342834"/>
                  <a:gd name="connsiteX5" fmla="*/ 718803 w 1144734"/>
                  <a:gd name="connsiteY5" fmla="*/ 197587 h 342834"/>
                  <a:gd name="connsiteX6" fmla="*/ 1100316 w 1144734"/>
                  <a:gd name="connsiteY6" fmla="*/ 97919 h 342834"/>
                  <a:gd name="connsiteX7" fmla="*/ 1143880 w 1144734"/>
                  <a:gd name="connsiteY7" fmla="*/ 41154 h 342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44734" h="342834">
                    <a:moveTo>
                      <a:pt x="1143880" y="41154"/>
                    </a:moveTo>
                    <a:cubicBezTo>
                      <a:pt x="1144540" y="18712"/>
                      <a:pt x="836293" y="47094"/>
                      <a:pt x="717483" y="47094"/>
                    </a:cubicBezTo>
                    <a:cubicBezTo>
                      <a:pt x="508244" y="47094"/>
                      <a:pt x="264023" y="-49934"/>
                      <a:pt x="161054" y="34553"/>
                    </a:cubicBezTo>
                    <a:cubicBezTo>
                      <a:pt x="109570" y="64256"/>
                      <a:pt x="57425" y="93298"/>
                      <a:pt x="0" y="108480"/>
                    </a:cubicBezTo>
                    <a:cubicBezTo>
                      <a:pt x="0" y="108480"/>
                      <a:pt x="214519" y="346100"/>
                      <a:pt x="227720" y="342800"/>
                    </a:cubicBezTo>
                    <a:cubicBezTo>
                      <a:pt x="382174" y="301217"/>
                      <a:pt x="564349" y="239171"/>
                      <a:pt x="718803" y="197587"/>
                    </a:cubicBezTo>
                    <a:cubicBezTo>
                      <a:pt x="845534" y="163925"/>
                      <a:pt x="972265" y="127621"/>
                      <a:pt x="1100316" y="97919"/>
                    </a:cubicBezTo>
                    <a:cubicBezTo>
                      <a:pt x="1142560" y="88678"/>
                      <a:pt x="1147180" y="74817"/>
                      <a:pt x="1143880" y="41154"/>
                    </a:cubicBezTo>
                    <a:close/>
                  </a:path>
                </a:pathLst>
              </a:custGeom>
              <a:solidFill>
                <a:srgbClr val="FEC88A"/>
              </a:solidFill>
              <a:ln w="3423" cap="flat">
                <a:noFill/>
                <a:prstDash val="solid"/>
                <a:miter/>
              </a:ln>
            </p:spPr>
            <p:txBody>
              <a:bodyPr rtlCol="0" anchor="ctr"/>
              <a:lstStyle/>
              <a:p>
                <a:endParaRPr lang="en-US"/>
              </a:p>
            </p:txBody>
          </p:sp>
          <p:sp>
            <p:nvSpPr>
              <p:cNvPr id="143" name="Freeform: Shape 142">
                <a:extLst>
                  <a:ext uri="{FF2B5EF4-FFF2-40B4-BE49-F238E27FC236}">
                    <a16:creationId xmlns:a16="http://schemas.microsoft.com/office/drawing/2014/main" id="{8128B3BE-910A-42A9-8BBC-32A71995A8BD}"/>
                  </a:ext>
                </a:extLst>
              </p:cNvPr>
              <p:cNvSpPr/>
              <p:nvPr/>
            </p:nvSpPr>
            <p:spPr>
              <a:xfrm>
                <a:off x="1545801" y="2613403"/>
                <a:ext cx="906277" cy="1084445"/>
              </a:xfrm>
              <a:custGeom>
                <a:avLst/>
                <a:gdLst>
                  <a:gd name="connsiteX0" fmla="*/ 371974 w 1197349"/>
                  <a:gd name="connsiteY0" fmla="*/ 1416646 h 1432740"/>
                  <a:gd name="connsiteX1" fmla="*/ 333031 w 1197349"/>
                  <a:gd name="connsiteY1" fmla="*/ 1418626 h 1432740"/>
                  <a:gd name="connsiteX2" fmla="*/ 142934 w 1197349"/>
                  <a:gd name="connsiteY2" fmla="*/ 1175725 h 1432740"/>
                  <a:gd name="connsiteX3" fmla="*/ 4322 w 1197349"/>
                  <a:gd name="connsiteY3" fmla="*/ 766489 h 1432740"/>
                  <a:gd name="connsiteX4" fmla="*/ 173957 w 1197349"/>
                  <a:gd name="connsiteY4" fmla="*/ 314349 h 1432740"/>
                  <a:gd name="connsiteX5" fmla="*/ 507286 w 1197349"/>
                  <a:gd name="connsiteY5" fmla="*/ 72108 h 1432740"/>
                  <a:gd name="connsiteX6" fmla="*/ 806292 w 1197349"/>
                  <a:gd name="connsiteY6" fmla="*/ 2802 h 1432740"/>
                  <a:gd name="connsiteX7" fmla="*/ 1098038 w 1197349"/>
                  <a:gd name="connsiteY7" fmla="*/ 54286 h 1432740"/>
                  <a:gd name="connsiteX8" fmla="*/ 1107939 w 1197349"/>
                  <a:gd name="connsiteY8" fmla="*/ 56927 h 1432740"/>
                  <a:gd name="connsiteX9" fmla="*/ 1195066 w 1197349"/>
                  <a:gd name="connsiteY9" fmla="*/ 124253 h 1432740"/>
                  <a:gd name="connsiteX10" fmla="*/ 1146222 w 1197349"/>
                  <a:gd name="connsiteY10" fmla="*/ 217981 h 1432740"/>
                  <a:gd name="connsiteX11" fmla="*/ 1113879 w 1197349"/>
                  <a:gd name="connsiteY11" fmla="*/ 270125 h 1432740"/>
                  <a:gd name="connsiteX12" fmla="*/ 1091437 w 1197349"/>
                  <a:gd name="connsiteY12" fmla="*/ 319630 h 1432740"/>
                  <a:gd name="connsiteX13" fmla="*/ 1051834 w 1197349"/>
                  <a:gd name="connsiteY13" fmla="*/ 334811 h 1432740"/>
                  <a:gd name="connsiteX14" fmla="*/ 851836 w 1197349"/>
                  <a:gd name="connsiteY14" fmla="*/ 426559 h 1432740"/>
                  <a:gd name="connsiteX15" fmla="*/ 832034 w 1197349"/>
                  <a:gd name="connsiteY15" fmla="*/ 475403 h 1432740"/>
                  <a:gd name="connsiteX16" fmla="*/ 743587 w 1197349"/>
                  <a:gd name="connsiteY16" fmla="*/ 610055 h 1432740"/>
                  <a:gd name="connsiteX17" fmla="*/ 660419 w 1197349"/>
                  <a:gd name="connsiteY17" fmla="*/ 642398 h 1432740"/>
                  <a:gd name="connsiteX18" fmla="*/ 577252 w 1197349"/>
                  <a:gd name="connsiteY18" fmla="*/ 792891 h 1432740"/>
                  <a:gd name="connsiteX19" fmla="*/ 623456 w 1197349"/>
                  <a:gd name="connsiteY19" fmla="*/ 1028532 h 1432740"/>
                  <a:gd name="connsiteX20" fmla="*/ 649858 w 1197349"/>
                  <a:gd name="connsiteY20" fmla="*/ 1140742 h 1432740"/>
                  <a:gd name="connsiteX21" fmla="*/ 637977 w 1197349"/>
                  <a:gd name="connsiteY21" fmla="*/ 1204767 h 1432740"/>
                  <a:gd name="connsiteX22" fmla="*/ 569331 w 1197349"/>
                  <a:gd name="connsiteY22" fmla="*/ 1188266 h 1432740"/>
                  <a:gd name="connsiteX23" fmla="*/ 538969 w 1197349"/>
                  <a:gd name="connsiteY23" fmla="*/ 1136781 h 1432740"/>
                  <a:gd name="connsiteX24" fmla="*/ 533688 w 1197349"/>
                  <a:gd name="connsiteY24" fmla="*/ 1104438 h 1432740"/>
                  <a:gd name="connsiteX25" fmla="*/ 461742 w 1197349"/>
                  <a:gd name="connsiteY25" fmla="*/ 1021271 h 1432740"/>
                  <a:gd name="connsiteX26" fmla="*/ 343592 w 1197349"/>
                  <a:gd name="connsiteY26" fmla="*/ 1052294 h 1432740"/>
                  <a:gd name="connsiteX27" fmla="*/ 331711 w 1197349"/>
                  <a:gd name="connsiteY27" fmla="*/ 1130181 h 1432740"/>
                  <a:gd name="connsiteX28" fmla="*/ 426759 w 1197349"/>
                  <a:gd name="connsiteY28" fmla="*/ 1340079 h 1432740"/>
                  <a:gd name="connsiteX29" fmla="*/ 433359 w 1197349"/>
                  <a:gd name="connsiteY29" fmla="*/ 1385623 h 1432740"/>
                  <a:gd name="connsiteX30" fmla="*/ 371974 w 1197349"/>
                  <a:gd name="connsiteY30" fmla="*/ 1416646 h 1432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197349" h="1432740">
                    <a:moveTo>
                      <a:pt x="371974" y="1416646"/>
                    </a:moveTo>
                    <a:cubicBezTo>
                      <a:pt x="360753" y="1443708"/>
                      <a:pt x="346892" y="1431167"/>
                      <a:pt x="333031" y="1418626"/>
                    </a:cubicBezTo>
                    <a:cubicBezTo>
                      <a:pt x="254484" y="1349320"/>
                      <a:pt x="192438" y="1267473"/>
                      <a:pt x="142934" y="1175725"/>
                    </a:cubicBezTo>
                    <a:cubicBezTo>
                      <a:pt x="72968" y="1047013"/>
                      <a:pt x="20823" y="913022"/>
                      <a:pt x="4322" y="766489"/>
                    </a:cubicBezTo>
                    <a:cubicBezTo>
                      <a:pt x="-16140" y="586293"/>
                      <a:pt x="35345" y="434480"/>
                      <a:pt x="173957" y="314349"/>
                    </a:cubicBezTo>
                    <a:cubicBezTo>
                      <a:pt x="278246" y="223921"/>
                      <a:pt x="393756" y="149335"/>
                      <a:pt x="507286" y="72108"/>
                    </a:cubicBezTo>
                    <a:cubicBezTo>
                      <a:pt x="597714" y="10723"/>
                      <a:pt x="698703" y="-7759"/>
                      <a:pt x="806292" y="2802"/>
                    </a:cubicBezTo>
                    <a:cubicBezTo>
                      <a:pt x="904641" y="12703"/>
                      <a:pt x="1002329" y="26564"/>
                      <a:pt x="1098038" y="54286"/>
                    </a:cubicBezTo>
                    <a:cubicBezTo>
                      <a:pt x="1101338" y="54947"/>
                      <a:pt x="1104638" y="55607"/>
                      <a:pt x="1107939" y="56927"/>
                    </a:cubicBezTo>
                    <a:cubicBezTo>
                      <a:pt x="1144242" y="70128"/>
                      <a:pt x="1183845" y="81349"/>
                      <a:pt x="1195066" y="124253"/>
                    </a:cubicBezTo>
                    <a:cubicBezTo>
                      <a:pt x="1206287" y="167816"/>
                      <a:pt x="1173944" y="192899"/>
                      <a:pt x="1146222" y="217981"/>
                    </a:cubicBezTo>
                    <a:cubicBezTo>
                      <a:pt x="1130381" y="232502"/>
                      <a:pt x="1119820" y="249003"/>
                      <a:pt x="1113879" y="270125"/>
                    </a:cubicBezTo>
                    <a:cubicBezTo>
                      <a:pt x="1109259" y="287287"/>
                      <a:pt x="1109259" y="307749"/>
                      <a:pt x="1091437" y="319630"/>
                    </a:cubicBezTo>
                    <a:cubicBezTo>
                      <a:pt x="1080216" y="329531"/>
                      <a:pt x="1065695" y="331511"/>
                      <a:pt x="1051834" y="334811"/>
                    </a:cubicBezTo>
                    <a:cubicBezTo>
                      <a:pt x="979227" y="352633"/>
                      <a:pt x="917182" y="393556"/>
                      <a:pt x="851836" y="426559"/>
                    </a:cubicBezTo>
                    <a:cubicBezTo>
                      <a:pt x="832694" y="436460"/>
                      <a:pt x="830714" y="455601"/>
                      <a:pt x="832034" y="475403"/>
                    </a:cubicBezTo>
                    <a:cubicBezTo>
                      <a:pt x="837315" y="548010"/>
                      <a:pt x="812233" y="586293"/>
                      <a:pt x="743587" y="610055"/>
                    </a:cubicBezTo>
                    <a:cubicBezTo>
                      <a:pt x="715864" y="619956"/>
                      <a:pt x="687482" y="628537"/>
                      <a:pt x="660419" y="642398"/>
                    </a:cubicBezTo>
                    <a:cubicBezTo>
                      <a:pt x="597714" y="675401"/>
                      <a:pt x="573952" y="721605"/>
                      <a:pt x="577252" y="792891"/>
                    </a:cubicBezTo>
                    <a:cubicBezTo>
                      <a:pt x="581212" y="874078"/>
                      <a:pt x="605635" y="950645"/>
                      <a:pt x="623456" y="1028532"/>
                    </a:cubicBezTo>
                    <a:cubicBezTo>
                      <a:pt x="632037" y="1066155"/>
                      <a:pt x="643918" y="1103118"/>
                      <a:pt x="649858" y="1140742"/>
                    </a:cubicBezTo>
                    <a:cubicBezTo>
                      <a:pt x="653159" y="1162523"/>
                      <a:pt x="660419" y="1190246"/>
                      <a:pt x="637977" y="1204767"/>
                    </a:cubicBezTo>
                    <a:cubicBezTo>
                      <a:pt x="612235" y="1221269"/>
                      <a:pt x="590453" y="1203447"/>
                      <a:pt x="569331" y="1188266"/>
                    </a:cubicBezTo>
                    <a:cubicBezTo>
                      <a:pt x="550850" y="1175064"/>
                      <a:pt x="540289" y="1159883"/>
                      <a:pt x="538969" y="1136781"/>
                    </a:cubicBezTo>
                    <a:cubicBezTo>
                      <a:pt x="538309" y="1126220"/>
                      <a:pt x="535008" y="1114999"/>
                      <a:pt x="533688" y="1104438"/>
                    </a:cubicBezTo>
                    <a:cubicBezTo>
                      <a:pt x="529728" y="1059554"/>
                      <a:pt x="505306" y="1031832"/>
                      <a:pt x="461742" y="1021271"/>
                    </a:cubicBezTo>
                    <a:cubicBezTo>
                      <a:pt x="416198" y="1010050"/>
                      <a:pt x="375934" y="1019951"/>
                      <a:pt x="343592" y="1052294"/>
                    </a:cubicBezTo>
                    <a:cubicBezTo>
                      <a:pt x="322470" y="1073416"/>
                      <a:pt x="324450" y="1101798"/>
                      <a:pt x="331711" y="1130181"/>
                    </a:cubicBezTo>
                    <a:cubicBezTo>
                      <a:pt x="352172" y="1205427"/>
                      <a:pt x="390456" y="1272093"/>
                      <a:pt x="426759" y="1340079"/>
                    </a:cubicBezTo>
                    <a:cubicBezTo>
                      <a:pt x="434680" y="1354600"/>
                      <a:pt x="446561" y="1371102"/>
                      <a:pt x="433359" y="1385623"/>
                    </a:cubicBezTo>
                    <a:cubicBezTo>
                      <a:pt x="417518" y="1403444"/>
                      <a:pt x="401017" y="1423906"/>
                      <a:pt x="371974" y="1416646"/>
                    </a:cubicBezTo>
                    <a:close/>
                  </a:path>
                </a:pathLst>
              </a:custGeom>
              <a:solidFill>
                <a:schemeClr val="tx1">
                  <a:lumMod val="75000"/>
                  <a:lumOff val="25000"/>
                </a:schemeClr>
              </a:solidFill>
              <a:ln w="6595" cap="flat">
                <a:noFill/>
                <a:prstDash val="solid"/>
                <a:miter/>
              </a:ln>
            </p:spPr>
            <p:txBody>
              <a:bodyPr rtlCol="0" anchor="ctr"/>
              <a:lstStyle/>
              <a:p>
                <a:endParaRPr lang="en-US"/>
              </a:p>
            </p:txBody>
          </p:sp>
          <p:sp>
            <p:nvSpPr>
              <p:cNvPr id="144" name="Freeform: Shape 143">
                <a:extLst>
                  <a:ext uri="{FF2B5EF4-FFF2-40B4-BE49-F238E27FC236}">
                    <a16:creationId xmlns:a16="http://schemas.microsoft.com/office/drawing/2014/main" id="{0B7FCD19-FA4E-4433-ADD4-C98783BFC46F}"/>
                  </a:ext>
                </a:extLst>
              </p:cNvPr>
              <p:cNvSpPr/>
              <p:nvPr/>
            </p:nvSpPr>
            <p:spPr>
              <a:xfrm>
                <a:off x="1779279" y="2852415"/>
                <a:ext cx="676447" cy="1250046"/>
              </a:xfrm>
              <a:custGeom>
                <a:avLst/>
                <a:gdLst>
                  <a:gd name="connsiteX0" fmla="*/ 47668 w 893702"/>
                  <a:gd name="connsiteY0" fmla="*/ 1116711 h 1651527"/>
                  <a:gd name="connsiteX1" fmla="*/ 75390 w 893702"/>
                  <a:gd name="connsiteY1" fmla="*/ 1088989 h 1651527"/>
                  <a:gd name="connsiteX2" fmla="*/ 89912 w 893702"/>
                  <a:gd name="connsiteY2" fmla="*/ 1009122 h 1651527"/>
                  <a:gd name="connsiteX3" fmla="*/ 8064 w 893702"/>
                  <a:gd name="connsiteY3" fmla="*/ 828926 h 1651527"/>
                  <a:gd name="connsiteX4" fmla="*/ 105753 w 893702"/>
                  <a:gd name="connsiteY4" fmla="*/ 687014 h 1651527"/>
                  <a:gd name="connsiteX5" fmla="*/ 241725 w 893702"/>
                  <a:gd name="connsiteY5" fmla="*/ 795923 h 1651527"/>
                  <a:gd name="connsiteX6" fmla="*/ 292549 w 893702"/>
                  <a:gd name="connsiteY6" fmla="*/ 876450 h 1651527"/>
                  <a:gd name="connsiteX7" fmla="*/ 328852 w 893702"/>
                  <a:gd name="connsiteY7" fmla="*/ 855328 h 1651527"/>
                  <a:gd name="connsiteX8" fmla="*/ 319612 w 893702"/>
                  <a:gd name="connsiteY8" fmla="*/ 803844 h 1651527"/>
                  <a:gd name="connsiteX9" fmla="*/ 258886 w 893702"/>
                  <a:gd name="connsiteY9" fmla="*/ 550382 h 1651527"/>
                  <a:gd name="connsiteX10" fmla="*/ 252286 w 893702"/>
                  <a:gd name="connsiteY10" fmla="*/ 438832 h 1651527"/>
                  <a:gd name="connsiteX11" fmla="*/ 335453 w 893702"/>
                  <a:gd name="connsiteY11" fmla="*/ 316721 h 1651527"/>
                  <a:gd name="connsiteX12" fmla="*/ 439082 w 893702"/>
                  <a:gd name="connsiteY12" fmla="*/ 275137 h 1651527"/>
                  <a:gd name="connsiteX13" fmla="*/ 506408 w 893702"/>
                  <a:gd name="connsiteY13" fmla="*/ 162268 h 1651527"/>
                  <a:gd name="connsiteX14" fmla="*/ 546011 w 893702"/>
                  <a:gd name="connsiteY14" fmla="*/ 89001 h 1651527"/>
                  <a:gd name="connsiteX15" fmla="*/ 688584 w 893702"/>
                  <a:gd name="connsiteY15" fmla="*/ 19695 h 1651527"/>
                  <a:gd name="connsiteX16" fmla="*/ 782972 w 893702"/>
                  <a:gd name="connsiteY16" fmla="*/ 4514 h 1651527"/>
                  <a:gd name="connsiteX17" fmla="*/ 802774 w 893702"/>
                  <a:gd name="connsiteY17" fmla="*/ 23655 h 1651527"/>
                  <a:gd name="connsiteX18" fmla="*/ 786273 w 893702"/>
                  <a:gd name="connsiteY18" fmla="*/ 62599 h 1651527"/>
                  <a:gd name="connsiteX19" fmla="*/ 657561 w 893702"/>
                  <a:gd name="connsiteY19" fmla="*/ 202531 h 1651527"/>
                  <a:gd name="connsiteX20" fmla="*/ 528190 w 893702"/>
                  <a:gd name="connsiteY20" fmla="*/ 591965 h 1651527"/>
                  <a:gd name="connsiteX21" fmla="*/ 546672 w 893702"/>
                  <a:gd name="connsiteY21" fmla="*/ 872490 h 1651527"/>
                  <a:gd name="connsiteX22" fmla="*/ 662842 w 893702"/>
                  <a:gd name="connsiteY22" fmla="*/ 1091629 h 1651527"/>
                  <a:gd name="connsiteX23" fmla="*/ 831156 w 893702"/>
                  <a:gd name="connsiteY23" fmla="*/ 1262584 h 1651527"/>
                  <a:gd name="connsiteX24" fmla="*/ 862839 w 893702"/>
                  <a:gd name="connsiteY24" fmla="*/ 1316709 h 1651527"/>
                  <a:gd name="connsiteX25" fmla="*/ 874060 w 893702"/>
                  <a:gd name="connsiteY25" fmla="*/ 1413737 h 1651527"/>
                  <a:gd name="connsiteX26" fmla="*/ 891882 w 893702"/>
                  <a:gd name="connsiteY26" fmla="*/ 1559610 h 1651527"/>
                  <a:gd name="connsiteX27" fmla="*/ 546672 w 893702"/>
                  <a:gd name="connsiteY27" fmla="*/ 1644097 h 1651527"/>
                  <a:gd name="connsiteX28" fmla="*/ 291889 w 893702"/>
                  <a:gd name="connsiteY28" fmla="*/ 1630236 h 1651527"/>
                  <a:gd name="connsiteX29" fmla="*/ 181000 w 893702"/>
                  <a:gd name="connsiteY29" fmla="*/ 1578092 h 1651527"/>
                  <a:gd name="connsiteX30" fmla="*/ 143376 w 893702"/>
                  <a:gd name="connsiteY30" fmla="*/ 1494924 h 1651527"/>
                  <a:gd name="connsiteX31" fmla="*/ 152617 w 893702"/>
                  <a:gd name="connsiteY31" fmla="*/ 1390635 h 1651527"/>
                  <a:gd name="connsiteX32" fmla="*/ 126215 w 893702"/>
                  <a:gd name="connsiteY32" fmla="*/ 1280406 h 1651527"/>
                  <a:gd name="connsiteX33" fmla="*/ 47668 w 893702"/>
                  <a:gd name="connsiteY33" fmla="*/ 1116711 h 1651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893702" h="1651527">
                    <a:moveTo>
                      <a:pt x="47668" y="1116711"/>
                    </a:moveTo>
                    <a:cubicBezTo>
                      <a:pt x="51628" y="1112751"/>
                      <a:pt x="70770" y="1092289"/>
                      <a:pt x="75390" y="1088989"/>
                    </a:cubicBezTo>
                    <a:cubicBezTo>
                      <a:pt x="115654" y="1056646"/>
                      <a:pt x="115654" y="1056646"/>
                      <a:pt x="89912" y="1009122"/>
                    </a:cubicBezTo>
                    <a:cubicBezTo>
                      <a:pt x="58889" y="951037"/>
                      <a:pt x="27206" y="892952"/>
                      <a:pt x="8064" y="828926"/>
                    </a:cubicBezTo>
                    <a:cubicBezTo>
                      <a:pt x="-17018" y="743778"/>
                      <a:pt x="16645" y="692294"/>
                      <a:pt x="105753" y="687014"/>
                    </a:cubicBezTo>
                    <a:cubicBezTo>
                      <a:pt x="192221" y="681073"/>
                      <a:pt x="238425" y="712756"/>
                      <a:pt x="241725" y="795923"/>
                    </a:cubicBezTo>
                    <a:cubicBezTo>
                      <a:pt x="243045" y="834867"/>
                      <a:pt x="258226" y="859949"/>
                      <a:pt x="292549" y="876450"/>
                    </a:cubicBezTo>
                    <a:cubicBezTo>
                      <a:pt x="316971" y="887671"/>
                      <a:pt x="327532" y="881071"/>
                      <a:pt x="328852" y="855328"/>
                    </a:cubicBezTo>
                    <a:cubicBezTo>
                      <a:pt x="329513" y="837507"/>
                      <a:pt x="324232" y="820345"/>
                      <a:pt x="319612" y="803844"/>
                    </a:cubicBezTo>
                    <a:cubicBezTo>
                      <a:pt x="298490" y="719356"/>
                      <a:pt x="274728" y="636189"/>
                      <a:pt x="258886" y="550382"/>
                    </a:cubicBezTo>
                    <a:cubicBezTo>
                      <a:pt x="252286" y="513418"/>
                      <a:pt x="249645" y="476455"/>
                      <a:pt x="252286" y="438832"/>
                    </a:cubicBezTo>
                    <a:cubicBezTo>
                      <a:pt x="256246" y="382067"/>
                      <a:pt x="285289" y="341143"/>
                      <a:pt x="335453" y="316721"/>
                    </a:cubicBezTo>
                    <a:cubicBezTo>
                      <a:pt x="369116" y="300220"/>
                      <a:pt x="404759" y="288339"/>
                      <a:pt x="439082" y="275137"/>
                    </a:cubicBezTo>
                    <a:cubicBezTo>
                      <a:pt x="493207" y="254676"/>
                      <a:pt x="513669" y="220353"/>
                      <a:pt x="506408" y="162268"/>
                    </a:cubicBezTo>
                    <a:cubicBezTo>
                      <a:pt x="498487" y="101542"/>
                      <a:pt x="493867" y="115404"/>
                      <a:pt x="546011" y="89001"/>
                    </a:cubicBezTo>
                    <a:cubicBezTo>
                      <a:pt x="592876" y="65239"/>
                      <a:pt x="640400" y="40817"/>
                      <a:pt x="688584" y="19695"/>
                    </a:cubicBezTo>
                    <a:cubicBezTo>
                      <a:pt x="718287" y="6494"/>
                      <a:pt x="748649" y="-7367"/>
                      <a:pt x="782972" y="4514"/>
                    </a:cubicBezTo>
                    <a:cubicBezTo>
                      <a:pt x="789573" y="11114"/>
                      <a:pt x="796173" y="17715"/>
                      <a:pt x="802774" y="23655"/>
                    </a:cubicBezTo>
                    <a:cubicBezTo>
                      <a:pt x="808715" y="41477"/>
                      <a:pt x="798154" y="51378"/>
                      <a:pt x="786273" y="62599"/>
                    </a:cubicBezTo>
                    <a:cubicBezTo>
                      <a:pt x="739408" y="105503"/>
                      <a:pt x="691884" y="147746"/>
                      <a:pt x="657561" y="202531"/>
                    </a:cubicBezTo>
                    <a:cubicBezTo>
                      <a:pt x="583635" y="322002"/>
                      <a:pt x="539411" y="450713"/>
                      <a:pt x="528190" y="591965"/>
                    </a:cubicBezTo>
                    <a:cubicBezTo>
                      <a:pt x="520269" y="687014"/>
                      <a:pt x="522909" y="779422"/>
                      <a:pt x="546672" y="872490"/>
                    </a:cubicBezTo>
                    <a:cubicBezTo>
                      <a:pt x="568454" y="955657"/>
                      <a:pt x="608717" y="1026943"/>
                      <a:pt x="662842" y="1091629"/>
                    </a:cubicBezTo>
                    <a:cubicBezTo>
                      <a:pt x="714326" y="1153014"/>
                      <a:pt x="771751" y="1209119"/>
                      <a:pt x="831156" y="1262584"/>
                    </a:cubicBezTo>
                    <a:cubicBezTo>
                      <a:pt x="846338" y="1276445"/>
                      <a:pt x="873400" y="1286346"/>
                      <a:pt x="862839" y="1316709"/>
                    </a:cubicBezTo>
                    <a:cubicBezTo>
                      <a:pt x="855579" y="1350372"/>
                      <a:pt x="870760" y="1381394"/>
                      <a:pt x="874060" y="1413737"/>
                    </a:cubicBezTo>
                    <a:cubicBezTo>
                      <a:pt x="876040" y="1432219"/>
                      <a:pt x="900463" y="1553009"/>
                      <a:pt x="891882" y="1559610"/>
                    </a:cubicBezTo>
                    <a:cubicBezTo>
                      <a:pt x="840397" y="1601194"/>
                      <a:pt x="606737" y="1636837"/>
                      <a:pt x="546672" y="1644097"/>
                    </a:cubicBezTo>
                    <a:cubicBezTo>
                      <a:pt x="373076" y="1653998"/>
                      <a:pt x="436442" y="1657958"/>
                      <a:pt x="291889" y="1630236"/>
                    </a:cubicBezTo>
                    <a:cubicBezTo>
                      <a:pt x="247665" y="1611754"/>
                      <a:pt x="210702" y="1587332"/>
                      <a:pt x="181000" y="1578092"/>
                    </a:cubicBezTo>
                    <a:cubicBezTo>
                      <a:pt x="146017" y="1563570"/>
                      <a:pt x="147997" y="1524627"/>
                      <a:pt x="143376" y="1494924"/>
                    </a:cubicBezTo>
                    <a:cubicBezTo>
                      <a:pt x="144036" y="1459941"/>
                      <a:pt x="146676" y="1425618"/>
                      <a:pt x="152617" y="1390635"/>
                    </a:cubicBezTo>
                    <a:cubicBezTo>
                      <a:pt x="158558" y="1352352"/>
                      <a:pt x="138096" y="1316709"/>
                      <a:pt x="126215" y="1280406"/>
                    </a:cubicBezTo>
                    <a:cubicBezTo>
                      <a:pt x="110373" y="1236842"/>
                      <a:pt x="47668" y="1116711"/>
                      <a:pt x="47668" y="1116711"/>
                    </a:cubicBezTo>
                    <a:close/>
                  </a:path>
                </a:pathLst>
              </a:custGeom>
              <a:solidFill>
                <a:srgbClr val="FEAB77"/>
              </a:solidFill>
              <a:ln w="3423" cap="flat">
                <a:noFill/>
                <a:prstDash val="solid"/>
                <a:miter/>
              </a:ln>
            </p:spPr>
            <p:txBody>
              <a:bodyPr rtlCol="0" anchor="ctr"/>
              <a:lstStyle/>
              <a:p>
                <a:endParaRPr lang="en-US"/>
              </a:p>
            </p:txBody>
          </p:sp>
          <p:sp>
            <p:nvSpPr>
              <p:cNvPr id="145" name="Freeform: Shape 144">
                <a:extLst>
                  <a:ext uri="{FF2B5EF4-FFF2-40B4-BE49-F238E27FC236}">
                    <a16:creationId xmlns:a16="http://schemas.microsoft.com/office/drawing/2014/main" id="{22586F59-82D0-4829-92F3-B2004A59278C}"/>
                  </a:ext>
                </a:extLst>
              </p:cNvPr>
              <p:cNvSpPr/>
              <p:nvPr/>
            </p:nvSpPr>
            <p:spPr>
              <a:xfrm>
                <a:off x="4403784" y="4601432"/>
                <a:ext cx="251435" cy="287271"/>
              </a:xfrm>
              <a:custGeom>
                <a:avLst/>
                <a:gdLst>
                  <a:gd name="connsiteX0" fmla="*/ 90428 w 332189"/>
                  <a:gd name="connsiteY0" fmla="*/ 0 h 379533"/>
                  <a:gd name="connsiteX1" fmla="*/ 325408 w 332189"/>
                  <a:gd name="connsiteY1" fmla="*/ 260723 h 379533"/>
                  <a:gd name="connsiteX2" fmla="*/ 330689 w 332189"/>
                  <a:gd name="connsiteY2" fmla="*/ 274584 h 379533"/>
                  <a:gd name="connsiteX3" fmla="*/ 238941 w 332189"/>
                  <a:gd name="connsiteY3" fmla="*/ 379533 h 379533"/>
                  <a:gd name="connsiteX4" fmla="*/ 0 w 332189"/>
                  <a:gd name="connsiteY4" fmla="*/ 70626 h 379533"/>
                  <a:gd name="connsiteX5" fmla="*/ 90428 w 332189"/>
                  <a:gd name="connsiteY5" fmla="*/ 0 h 379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2189" h="379533">
                    <a:moveTo>
                      <a:pt x="90428" y="0"/>
                    </a:moveTo>
                    <a:cubicBezTo>
                      <a:pt x="123430" y="26402"/>
                      <a:pt x="310227" y="254782"/>
                      <a:pt x="325408" y="260723"/>
                    </a:cubicBezTo>
                    <a:cubicBezTo>
                      <a:pt x="330029" y="264023"/>
                      <a:pt x="334649" y="269963"/>
                      <a:pt x="330689" y="274584"/>
                    </a:cubicBezTo>
                    <a:cubicBezTo>
                      <a:pt x="302966" y="312207"/>
                      <a:pt x="278544" y="352471"/>
                      <a:pt x="238941" y="379533"/>
                    </a:cubicBezTo>
                    <a:cubicBezTo>
                      <a:pt x="154453" y="284485"/>
                      <a:pt x="74586" y="173595"/>
                      <a:pt x="0" y="70626"/>
                    </a:cubicBezTo>
                    <a:cubicBezTo>
                      <a:pt x="35643" y="33003"/>
                      <a:pt x="62045" y="13201"/>
                      <a:pt x="90428" y="0"/>
                    </a:cubicBezTo>
                    <a:close/>
                  </a:path>
                </a:pathLst>
              </a:custGeom>
              <a:solidFill>
                <a:schemeClr val="bg1">
                  <a:lumMod val="85000"/>
                </a:schemeClr>
              </a:solidFill>
              <a:ln w="6595" cap="flat">
                <a:noFill/>
                <a:prstDash val="solid"/>
                <a:miter/>
              </a:ln>
            </p:spPr>
            <p:txBody>
              <a:bodyPr rtlCol="0" anchor="ctr"/>
              <a:lstStyle/>
              <a:p>
                <a:endParaRPr lang="en-US"/>
              </a:p>
            </p:txBody>
          </p:sp>
          <p:sp>
            <p:nvSpPr>
              <p:cNvPr id="146" name="Freeform: Shape 145">
                <a:extLst>
                  <a:ext uri="{FF2B5EF4-FFF2-40B4-BE49-F238E27FC236}">
                    <a16:creationId xmlns:a16="http://schemas.microsoft.com/office/drawing/2014/main" id="{B3131AB8-BE53-42C2-AD6F-858ABDD06C6F}"/>
                  </a:ext>
                </a:extLst>
              </p:cNvPr>
              <p:cNvSpPr/>
              <p:nvPr/>
            </p:nvSpPr>
            <p:spPr>
              <a:xfrm>
                <a:off x="2299970" y="3098811"/>
                <a:ext cx="124900" cy="58277"/>
              </a:xfrm>
              <a:custGeom>
                <a:avLst/>
                <a:gdLst>
                  <a:gd name="connsiteX0" fmla="*/ 0 w 165014"/>
                  <a:gd name="connsiteY0" fmla="*/ 76996 h 76995"/>
                  <a:gd name="connsiteX1" fmla="*/ 165014 w 165014"/>
                  <a:gd name="connsiteY1" fmla="*/ 34752 h 76995"/>
                  <a:gd name="connsiteX2" fmla="*/ 0 w 165014"/>
                  <a:gd name="connsiteY2" fmla="*/ 76996 h 76995"/>
                </a:gdLst>
                <a:ahLst/>
                <a:cxnLst>
                  <a:cxn ang="0">
                    <a:pos x="connsiteX0" y="connsiteY0"/>
                  </a:cxn>
                  <a:cxn ang="0">
                    <a:pos x="connsiteX1" y="connsiteY1"/>
                  </a:cxn>
                  <a:cxn ang="0">
                    <a:pos x="connsiteX2" y="connsiteY2"/>
                  </a:cxn>
                </a:cxnLst>
                <a:rect l="l" t="t" r="r" b="b"/>
                <a:pathLst>
                  <a:path w="165014" h="76995">
                    <a:moveTo>
                      <a:pt x="0" y="76996"/>
                    </a:moveTo>
                    <a:cubicBezTo>
                      <a:pt x="31683" y="-6172"/>
                      <a:pt x="108250" y="-24653"/>
                      <a:pt x="165014" y="34752"/>
                    </a:cubicBezTo>
                    <a:cubicBezTo>
                      <a:pt x="110230" y="48613"/>
                      <a:pt x="57425" y="62474"/>
                      <a:pt x="0" y="76996"/>
                    </a:cubicBezTo>
                    <a:close/>
                  </a:path>
                </a:pathLst>
              </a:custGeom>
              <a:solidFill>
                <a:schemeClr val="tx1">
                  <a:lumMod val="75000"/>
                  <a:lumOff val="25000"/>
                </a:schemeClr>
              </a:solidFill>
              <a:ln w="6595" cap="flat">
                <a:noFill/>
                <a:prstDash val="solid"/>
                <a:miter/>
              </a:ln>
            </p:spPr>
            <p:txBody>
              <a:bodyPr rtlCol="0" anchor="ctr"/>
              <a:lstStyle/>
              <a:p>
                <a:endParaRPr lang="en-US"/>
              </a:p>
            </p:txBody>
          </p:sp>
          <p:sp>
            <p:nvSpPr>
              <p:cNvPr id="147" name="Freeform: Shape 146">
                <a:extLst>
                  <a:ext uri="{FF2B5EF4-FFF2-40B4-BE49-F238E27FC236}">
                    <a16:creationId xmlns:a16="http://schemas.microsoft.com/office/drawing/2014/main" id="{EF6FFF3E-4866-4325-95A2-AF897CBEA8DF}"/>
                  </a:ext>
                </a:extLst>
              </p:cNvPr>
              <p:cNvSpPr/>
              <p:nvPr/>
            </p:nvSpPr>
            <p:spPr>
              <a:xfrm>
                <a:off x="2665677" y="3358927"/>
                <a:ext cx="29476" cy="28477"/>
              </a:xfrm>
              <a:custGeom>
                <a:avLst/>
                <a:gdLst>
                  <a:gd name="connsiteX0" fmla="*/ 38943 w 38943"/>
                  <a:gd name="connsiteY0" fmla="*/ 0 h 37623"/>
                  <a:gd name="connsiteX1" fmla="*/ 0 w 38943"/>
                  <a:gd name="connsiteY1" fmla="*/ 37623 h 37623"/>
                  <a:gd name="connsiteX2" fmla="*/ 38943 w 38943"/>
                  <a:gd name="connsiteY2" fmla="*/ 0 h 37623"/>
                </a:gdLst>
                <a:ahLst/>
                <a:cxnLst>
                  <a:cxn ang="0">
                    <a:pos x="connsiteX0" y="connsiteY0"/>
                  </a:cxn>
                  <a:cxn ang="0">
                    <a:pos x="connsiteX1" y="connsiteY1"/>
                  </a:cxn>
                  <a:cxn ang="0">
                    <a:pos x="connsiteX2" y="connsiteY2"/>
                  </a:cxn>
                </a:cxnLst>
                <a:rect l="l" t="t" r="r" b="b"/>
                <a:pathLst>
                  <a:path w="38943" h="37623">
                    <a:moveTo>
                      <a:pt x="38943" y="0"/>
                    </a:moveTo>
                    <a:cubicBezTo>
                      <a:pt x="32343" y="25742"/>
                      <a:pt x="19802" y="32343"/>
                      <a:pt x="0" y="37623"/>
                    </a:cubicBezTo>
                    <a:cubicBezTo>
                      <a:pt x="7261" y="19142"/>
                      <a:pt x="17822" y="10561"/>
                      <a:pt x="38943" y="0"/>
                    </a:cubicBezTo>
                    <a:close/>
                  </a:path>
                </a:pathLst>
              </a:custGeom>
              <a:solidFill>
                <a:schemeClr val="tx1">
                  <a:lumMod val="75000"/>
                  <a:lumOff val="25000"/>
                </a:schemeClr>
              </a:solidFill>
              <a:ln w="6595" cap="flat">
                <a:noFill/>
                <a:prstDash val="solid"/>
                <a:miter/>
              </a:ln>
            </p:spPr>
            <p:txBody>
              <a:bodyPr rtlCol="0" anchor="ctr"/>
              <a:lstStyle/>
              <a:p>
                <a:endParaRPr lang="en-US"/>
              </a:p>
            </p:txBody>
          </p:sp>
          <p:sp>
            <p:nvSpPr>
              <p:cNvPr id="148" name="Freeform: Shape 147">
                <a:extLst>
                  <a:ext uri="{FF2B5EF4-FFF2-40B4-BE49-F238E27FC236}">
                    <a16:creationId xmlns:a16="http://schemas.microsoft.com/office/drawing/2014/main" id="{C3EDCA60-4068-4E8F-AAF1-F69E672E73FB}"/>
                  </a:ext>
                </a:extLst>
              </p:cNvPr>
              <p:cNvSpPr/>
              <p:nvPr/>
            </p:nvSpPr>
            <p:spPr>
              <a:xfrm>
                <a:off x="1852754" y="3892002"/>
                <a:ext cx="1168176" cy="2630422"/>
              </a:xfrm>
              <a:custGeom>
                <a:avLst/>
                <a:gdLst>
                  <a:gd name="connsiteX0" fmla="*/ 248940 w 1543364"/>
                  <a:gd name="connsiteY0" fmla="*/ 2975540 h 3475242"/>
                  <a:gd name="connsiteX1" fmla="*/ 72704 w 1543364"/>
                  <a:gd name="connsiteY1" fmla="*/ 2116805 h 3475242"/>
                  <a:gd name="connsiteX2" fmla="*/ 48942 w 1543364"/>
                  <a:gd name="connsiteY2" fmla="*/ 1867963 h 3475242"/>
                  <a:gd name="connsiteX3" fmla="*/ 1418 w 1543364"/>
                  <a:gd name="connsiteY3" fmla="*/ 1180843 h 3475242"/>
                  <a:gd name="connsiteX4" fmla="*/ 23860 w 1543364"/>
                  <a:gd name="connsiteY4" fmla="*/ 419137 h 3475242"/>
                  <a:gd name="connsiteX5" fmla="*/ 43002 w 1543364"/>
                  <a:gd name="connsiteY5" fmla="*/ 146533 h 3475242"/>
                  <a:gd name="connsiteX6" fmla="*/ 54223 w 1543364"/>
                  <a:gd name="connsiteY6" fmla="*/ 0 h 3475242"/>
                  <a:gd name="connsiteX7" fmla="*/ 148611 w 1543364"/>
                  <a:gd name="connsiteY7" fmla="*/ 158414 h 3475242"/>
                  <a:gd name="connsiteX8" fmla="*/ 447617 w 1543364"/>
                  <a:gd name="connsiteY8" fmla="*/ 269964 h 3475242"/>
                  <a:gd name="connsiteX9" fmla="*/ 674017 w 1543364"/>
                  <a:gd name="connsiteY9" fmla="*/ 201318 h 3475242"/>
                  <a:gd name="connsiteX10" fmla="*/ 758505 w 1543364"/>
                  <a:gd name="connsiteY10" fmla="*/ 108910 h 3475242"/>
                  <a:gd name="connsiteX11" fmla="*/ 775006 w 1543364"/>
                  <a:gd name="connsiteY11" fmla="*/ 40923 h 3475242"/>
                  <a:gd name="connsiteX12" fmla="*/ 823190 w 1543364"/>
                  <a:gd name="connsiteY12" fmla="*/ 262703 h 3475242"/>
                  <a:gd name="connsiteX13" fmla="*/ 1099754 w 1543364"/>
                  <a:gd name="connsiteY13" fmla="*/ 1077214 h 3475242"/>
                  <a:gd name="connsiteX14" fmla="*/ 1366418 w 1543364"/>
                  <a:gd name="connsiteY14" fmla="*/ 2444854 h 3475242"/>
                  <a:gd name="connsiteX15" fmla="*/ 1514271 w 1543364"/>
                  <a:gd name="connsiteY15" fmla="*/ 3205901 h 3475242"/>
                  <a:gd name="connsiteX16" fmla="*/ 1540673 w 1543364"/>
                  <a:gd name="connsiteY16" fmla="*/ 3344513 h 3475242"/>
                  <a:gd name="connsiteX17" fmla="*/ 1511630 w 1543364"/>
                  <a:gd name="connsiteY17" fmla="*/ 3387417 h 3475242"/>
                  <a:gd name="connsiteX18" fmla="*/ 1224505 w 1543364"/>
                  <a:gd name="connsiteY18" fmla="*/ 3428340 h 3475242"/>
                  <a:gd name="connsiteX19" fmla="*/ 503062 w 1543364"/>
                  <a:gd name="connsiteY19" fmla="*/ 3463323 h 3475242"/>
                  <a:gd name="connsiteX20" fmla="*/ 309005 w 1543364"/>
                  <a:gd name="connsiteY20" fmla="*/ 3475204 h 3475242"/>
                  <a:gd name="connsiteX21" fmla="*/ 248940 w 1543364"/>
                  <a:gd name="connsiteY21" fmla="*/ 2975540 h 3475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43364" h="3475242">
                    <a:moveTo>
                      <a:pt x="248940" y="2975540"/>
                    </a:moveTo>
                    <a:cubicBezTo>
                      <a:pt x="189535" y="2689735"/>
                      <a:pt x="132110" y="2402610"/>
                      <a:pt x="72704" y="2116805"/>
                    </a:cubicBezTo>
                    <a:cubicBezTo>
                      <a:pt x="55543" y="2034298"/>
                      <a:pt x="54883" y="1951131"/>
                      <a:pt x="48942" y="1867963"/>
                    </a:cubicBezTo>
                    <a:cubicBezTo>
                      <a:pt x="31781" y="1638923"/>
                      <a:pt x="14619" y="1409883"/>
                      <a:pt x="1418" y="1180843"/>
                    </a:cubicBezTo>
                    <a:cubicBezTo>
                      <a:pt x="-6503" y="1042231"/>
                      <a:pt x="21220" y="517485"/>
                      <a:pt x="23860" y="419137"/>
                    </a:cubicBezTo>
                    <a:cubicBezTo>
                      <a:pt x="25840" y="349831"/>
                      <a:pt x="36401" y="215839"/>
                      <a:pt x="43002" y="146533"/>
                    </a:cubicBezTo>
                    <a:cubicBezTo>
                      <a:pt x="41022" y="83827"/>
                      <a:pt x="43002" y="91088"/>
                      <a:pt x="54223" y="0"/>
                    </a:cubicBezTo>
                    <a:cubicBezTo>
                      <a:pt x="91846" y="134652"/>
                      <a:pt x="108348" y="122111"/>
                      <a:pt x="148611" y="158414"/>
                    </a:cubicBezTo>
                    <a:cubicBezTo>
                      <a:pt x="270722" y="235641"/>
                      <a:pt x="314946" y="260723"/>
                      <a:pt x="447617" y="269964"/>
                    </a:cubicBezTo>
                    <a:cubicBezTo>
                      <a:pt x="563787" y="252142"/>
                      <a:pt x="617252" y="239601"/>
                      <a:pt x="674017" y="201318"/>
                    </a:cubicBezTo>
                    <a:cubicBezTo>
                      <a:pt x="731442" y="150493"/>
                      <a:pt x="735403" y="145213"/>
                      <a:pt x="758505" y="108910"/>
                    </a:cubicBezTo>
                    <a:cubicBezTo>
                      <a:pt x="771706" y="71286"/>
                      <a:pt x="763785" y="20462"/>
                      <a:pt x="775006" y="40923"/>
                    </a:cubicBezTo>
                    <a:cubicBezTo>
                      <a:pt x="788207" y="54785"/>
                      <a:pt x="802068" y="219139"/>
                      <a:pt x="823190" y="262703"/>
                    </a:cubicBezTo>
                    <a:cubicBezTo>
                      <a:pt x="910318" y="542568"/>
                      <a:pt x="1018567" y="796030"/>
                      <a:pt x="1099754" y="1077214"/>
                    </a:cubicBezTo>
                    <a:cubicBezTo>
                      <a:pt x="1136718" y="1204605"/>
                      <a:pt x="1303712" y="2119445"/>
                      <a:pt x="1366418" y="2444854"/>
                    </a:cubicBezTo>
                    <a:cubicBezTo>
                      <a:pt x="1415262" y="2698316"/>
                      <a:pt x="1465426" y="2952438"/>
                      <a:pt x="1514271" y="3205901"/>
                    </a:cubicBezTo>
                    <a:cubicBezTo>
                      <a:pt x="1523511" y="3252105"/>
                      <a:pt x="1528792" y="3299629"/>
                      <a:pt x="1540673" y="3344513"/>
                    </a:cubicBezTo>
                    <a:cubicBezTo>
                      <a:pt x="1549254" y="3375535"/>
                      <a:pt x="1536712" y="3382136"/>
                      <a:pt x="1511630" y="3387417"/>
                    </a:cubicBezTo>
                    <a:cubicBezTo>
                      <a:pt x="1417242" y="3408538"/>
                      <a:pt x="1320874" y="3419759"/>
                      <a:pt x="1224505" y="3428340"/>
                    </a:cubicBezTo>
                    <a:cubicBezTo>
                      <a:pt x="984244" y="3449462"/>
                      <a:pt x="743983" y="3458042"/>
                      <a:pt x="503062" y="3463323"/>
                    </a:cubicBezTo>
                    <a:cubicBezTo>
                      <a:pt x="438376" y="3464643"/>
                      <a:pt x="373691" y="3471244"/>
                      <a:pt x="309005" y="3475204"/>
                    </a:cubicBezTo>
                    <a:cubicBezTo>
                      <a:pt x="290523" y="3479825"/>
                      <a:pt x="268081" y="3069269"/>
                      <a:pt x="248940" y="2975540"/>
                    </a:cubicBezTo>
                    <a:close/>
                  </a:path>
                </a:pathLst>
              </a:custGeom>
              <a:solidFill>
                <a:schemeClr val="bg1">
                  <a:lumMod val="85000"/>
                </a:schemeClr>
              </a:solidFill>
              <a:ln w="6595" cap="flat">
                <a:noFill/>
                <a:prstDash val="solid"/>
                <a:miter/>
              </a:ln>
            </p:spPr>
            <p:txBody>
              <a:bodyPr rtlCol="0" anchor="ctr"/>
              <a:lstStyle/>
              <a:p>
                <a:endParaRPr lang="en-US"/>
              </a:p>
            </p:txBody>
          </p:sp>
          <p:sp>
            <p:nvSpPr>
              <p:cNvPr id="149" name="Freeform: Shape 148">
                <a:extLst>
                  <a:ext uri="{FF2B5EF4-FFF2-40B4-BE49-F238E27FC236}">
                    <a16:creationId xmlns:a16="http://schemas.microsoft.com/office/drawing/2014/main" id="{998CE0A9-37FA-460A-A235-02F0121C4548}"/>
                  </a:ext>
                </a:extLst>
              </p:cNvPr>
              <p:cNvSpPr/>
              <p:nvPr/>
            </p:nvSpPr>
            <p:spPr>
              <a:xfrm>
                <a:off x="2120158" y="4096642"/>
                <a:ext cx="558318" cy="2268576"/>
              </a:xfrm>
              <a:custGeom>
                <a:avLst/>
                <a:gdLst>
                  <a:gd name="connsiteX0" fmla="*/ 221061 w 737634"/>
                  <a:gd name="connsiteY0" fmla="*/ 100587 h 2997181"/>
                  <a:gd name="connsiteX1" fmla="*/ 215121 w 737634"/>
                  <a:gd name="connsiteY1" fmla="*/ 139530 h 2997181"/>
                  <a:gd name="connsiteX2" fmla="*/ 218421 w 737634"/>
                  <a:gd name="connsiteY2" fmla="*/ 344148 h 2997181"/>
                  <a:gd name="connsiteX3" fmla="*/ 734586 w 737634"/>
                  <a:gd name="connsiteY3" fmla="*/ 2748078 h 2997181"/>
                  <a:gd name="connsiteX4" fmla="*/ 708844 w 737634"/>
                  <a:gd name="connsiteY4" fmla="*/ 2823325 h 2997181"/>
                  <a:gd name="connsiteX5" fmla="*/ 553070 w 737634"/>
                  <a:gd name="connsiteY5" fmla="*/ 2988340 h 2997181"/>
                  <a:gd name="connsiteX6" fmla="*/ 519407 w 737634"/>
                  <a:gd name="connsiteY6" fmla="*/ 2985699 h 2997181"/>
                  <a:gd name="connsiteX7" fmla="*/ 342512 w 737634"/>
                  <a:gd name="connsiteY7" fmla="*/ 2772501 h 2997181"/>
                  <a:gd name="connsiteX8" fmla="*/ 325350 w 737634"/>
                  <a:gd name="connsiteY8" fmla="*/ 2730917 h 2997181"/>
                  <a:gd name="connsiteX9" fmla="*/ 92350 w 737634"/>
                  <a:gd name="connsiteY9" fmla="*/ 335567 h 2997181"/>
                  <a:gd name="connsiteX10" fmla="*/ 16443 w 737634"/>
                  <a:gd name="connsiteY10" fmla="*/ 175173 h 2997181"/>
                  <a:gd name="connsiteX11" fmla="*/ 11163 w 737634"/>
                  <a:gd name="connsiteY11" fmla="*/ 115108 h 2997181"/>
                  <a:gd name="connsiteX12" fmla="*/ 73208 w 737634"/>
                  <a:gd name="connsiteY12" fmla="*/ 14119 h 2997181"/>
                  <a:gd name="connsiteX13" fmla="*/ 106211 w 737634"/>
                  <a:gd name="connsiteY13" fmla="*/ 7518 h 2997181"/>
                  <a:gd name="connsiteX14" fmla="*/ 203240 w 737634"/>
                  <a:gd name="connsiteY14" fmla="*/ 75504 h 2997181"/>
                  <a:gd name="connsiteX15" fmla="*/ 221061 w 737634"/>
                  <a:gd name="connsiteY15" fmla="*/ 100587 h 2997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37634" h="2997181">
                    <a:moveTo>
                      <a:pt x="221061" y="100587"/>
                    </a:moveTo>
                    <a:cubicBezTo>
                      <a:pt x="219081" y="113788"/>
                      <a:pt x="218421" y="126989"/>
                      <a:pt x="215121" y="139530"/>
                    </a:cubicBezTo>
                    <a:cubicBezTo>
                      <a:pt x="197299" y="208176"/>
                      <a:pt x="203240" y="274842"/>
                      <a:pt x="218421" y="344148"/>
                    </a:cubicBezTo>
                    <a:cubicBezTo>
                      <a:pt x="306869" y="738862"/>
                      <a:pt x="642178" y="2334882"/>
                      <a:pt x="734586" y="2748078"/>
                    </a:cubicBezTo>
                    <a:cubicBezTo>
                      <a:pt x="741847" y="2781081"/>
                      <a:pt x="737226" y="2801543"/>
                      <a:pt x="708844" y="2823325"/>
                    </a:cubicBezTo>
                    <a:cubicBezTo>
                      <a:pt x="648779" y="2868869"/>
                      <a:pt x="611155" y="2938835"/>
                      <a:pt x="553070" y="2988340"/>
                    </a:cubicBezTo>
                    <a:cubicBezTo>
                      <a:pt x="539209" y="3000221"/>
                      <a:pt x="531288" y="3000880"/>
                      <a:pt x="519407" y="2985699"/>
                    </a:cubicBezTo>
                    <a:cubicBezTo>
                      <a:pt x="461322" y="2913753"/>
                      <a:pt x="401917" y="2843127"/>
                      <a:pt x="342512" y="2772501"/>
                    </a:cubicBezTo>
                    <a:cubicBezTo>
                      <a:pt x="331951" y="2759959"/>
                      <a:pt x="326670" y="2746758"/>
                      <a:pt x="325350" y="2730917"/>
                    </a:cubicBezTo>
                    <a:cubicBezTo>
                      <a:pt x="298948" y="2461613"/>
                      <a:pt x="102911" y="503882"/>
                      <a:pt x="92350" y="335567"/>
                    </a:cubicBezTo>
                    <a:cubicBezTo>
                      <a:pt x="88390" y="267581"/>
                      <a:pt x="60007" y="219397"/>
                      <a:pt x="16443" y="175173"/>
                    </a:cubicBezTo>
                    <a:cubicBezTo>
                      <a:pt x="-2699" y="156031"/>
                      <a:pt x="-5999" y="138870"/>
                      <a:pt x="11163" y="115108"/>
                    </a:cubicBezTo>
                    <a:cubicBezTo>
                      <a:pt x="34265" y="83425"/>
                      <a:pt x="54066" y="48442"/>
                      <a:pt x="73208" y="14119"/>
                    </a:cubicBezTo>
                    <a:cubicBezTo>
                      <a:pt x="83109" y="-3042"/>
                      <a:pt x="91030" y="-3702"/>
                      <a:pt x="106211" y="7518"/>
                    </a:cubicBezTo>
                    <a:cubicBezTo>
                      <a:pt x="137894" y="31281"/>
                      <a:pt x="170897" y="53063"/>
                      <a:pt x="203240" y="75504"/>
                    </a:cubicBezTo>
                    <a:cubicBezTo>
                      <a:pt x="213140" y="81445"/>
                      <a:pt x="225021" y="86065"/>
                      <a:pt x="221061" y="100587"/>
                    </a:cubicBezTo>
                    <a:close/>
                  </a:path>
                </a:pathLst>
              </a:custGeom>
              <a:solidFill>
                <a:schemeClr val="accent2"/>
              </a:solidFill>
              <a:ln w="6595" cap="flat">
                <a:noFill/>
                <a:prstDash val="solid"/>
                <a:miter/>
              </a:ln>
            </p:spPr>
            <p:txBody>
              <a:bodyPr rtlCol="0" anchor="ctr"/>
              <a:lstStyle/>
              <a:p>
                <a:endParaRPr lang="en-US"/>
              </a:p>
            </p:txBody>
          </p:sp>
          <p:sp>
            <p:nvSpPr>
              <p:cNvPr id="150" name="Freeform: Shape 149">
                <a:extLst>
                  <a:ext uri="{FF2B5EF4-FFF2-40B4-BE49-F238E27FC236}">
                    <a16:creationId xmlns:a16="http://schemas.microsoft.com/office/drawing/2014/main" id="{9EAFC4F3-5687-457D-BA74-BC75784EFB39}"/>
                  </a:ext>
                </a:extLst>
              </p:cNvPr>
              <p:cNvSpPr/>
              <p:nvPr/>
            </p:nvSpPr>
            <p:spPr>
              <a:xfrm>
                <a:off x="2351728" y="3163980"/>
                <a:ext cx="81296" cy="89035"/>
              </a:xfrm>
              <a:custGeom>
                <a:avLst/>
                <a:gdLst>
                  <a:gd name="connsiteX0" fmla="*/ 94481 w 107406"/>
                  <a:gd name="connsiteY0" fmla="*/ 47786 h 117632"/>
                  <a:gd name="connsiteX1" fmla="*/ 66629 w 107406"/>
                  <a:gd name="connsiteY1" fmla="*/ 106603 h 117632"/>
                  <a:gd name="connsiteX2" fmla="*/ 12926 w 107406"/>
                  <a:gd name="connsiteY2" fmla="*/ 69846 h 117632"/>
                  <a:gd name="connsiteX3" fmla="*/ 40778 w 107406"/>
                  <a:gd name="connsiteY3" fmla="*/ 11030 h 117632"/>
                  <a:gd name="connsiteX4" fmla="*/ 94481 w 107406"/>
                  <a:gd name="connsiteY4" fmla="*/ 47786 h 1176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406" h="117632">
                    <a:moveTo>
                      <a:pt x="94481" y="47786"/>
                    </a:moveTo>
                    <a:cubicBezTo>
                      <a:pt x="101620" y="74178"/>
                      <a:pt x="89150" y="100511"/>
                      <a:pt x="66629" y="106603"/>
                    </a:cubicBezTo>
                    <a:cubicBezTo>
                      <a:pt x="44108" y="112694"/>
                      <a:pt x="20064" y="96238"/>
                      <a:pt x="12926" y="69846"/>
                    </a:cubicBezTo>
                    <a:cubicBezTo>
                      <a:pt x="5787" y="43454"/>
                      <a:pt x="18257" y="17121"/>
                      <a:pt x="40778" y="11030"/>
                    </a:cubicBezTo>
                    <a:cubicBezTo>
                      <a:pt x="63299" y="4938"/>
                      <a:pt x="87343" y="21395"/>
                      <a:pt x="94481" y="47786"/>
                    </a:cubicBezTo>
                    <a:close/>
                  </a:path>
                </a:pathLst>
              </a:custGeom>
              <a:solidFill>
                <a:schemeClr val="tx1">
                  <a:lumMod val="75000"/>
                  <a:lumOff val="25000"/>
                </a:schemeClr>
              </a:solidFill>
              <a:ln w="6595" cap="flat">
                <a:noFill/>
                <a:prstDash val="solid"/>
                <a:miter/>
              </a:ln>
            </p:spPr>
            <p:txBody>
              <a:bodyPr rtlCol="0" anchor="ctr"/>
              <a:lstStyle/>
              <a:p>
                <a:endParaRPr lang="en-US"/>
              </a:p>
            </p:txBody>
          </p:sp>
          <p:sp>
            <p:nvSpPr>
              <p:cNvPr id="151" name="Freeform: Shape 150">
                <a:extLst>
                  <a:ext uri="{FF2B5EF4-FFF2-40B4-BE49-F238E27FC236}">
                    <a16:creationId xmlns:a16="http://schemas.microsoft.com/office/drawing/2014/main" id="{429CB070-AD70-4D2F-8999-6D8CB696543D}"/>
                  </a:ext>
                </a:extLst>
              </p:cNvPr>
              <p:cNvSpPr/>
              <p:nvPr/>
            </p:nvSpPr>
            <p:spPr>
              <a:xfrm>
                <a:off x="1105926" y="6302973"/>
                <a:ext cx="253797" cy="257079"/>
              </a:xfrm>
              <a:custGeom>
                <a:avLst/>
                <a:gdLst>
                  <a:gd name="connsiteX0" fmla="*/ 335309 w 335309"/>
                  <a:gd name="connsiteY0" fmla="*/ 24549 h 339646"/>
                  <a:gd name="connsiteX1" fmla="*/ 260723 w 335309"/>
                  <a:gd name="connsiteY1" fmla="*/ 127 h 339646"/>
                  <a:gd name="connsiteX2" fmla="*/ 168315 w 335309"/>
                  <a:gd name="connsiteY2" fmla="*/ 96496 h 339646"/>
                  <a:gd name="connsiteX3" fmla="*/ 0 w 335309"/>
                  <a:gd name="connsiteY3" fmla="*/ 328176 h 339646"/>
                  <a:gd name="connsiteX4" fmla="*/ 95048 w 335309"/>
                  <a:gd name="connsiteY4" fmla="*/ 328176 h 339646"/>
                  <a:gd name="connsiteX5" fmla="*/ 189437 w 335309"/>
                  <a:gd name="connsiteY5" fmla="*/ 301773 h 339646"/>
                  <a:gd name="connsiteX6" fmla="*/ 318808 w 335309"/>
                  <a:gd name="connsiteY6" fmla="*/ 337417 h 339646"/>
                  <a:gd name="connsiteX7" fmla="*/ 324088 w 335309"/>
                  <a:gd name="connsiteY7" fmla="*/ 161181 h 339646"/>
                  <a:gd name="connsiteX8" fmla="*/ 335309 w 335309"/>
                  <a:gd name="connsiteY8" fmla="*/ 24549 h 339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5309" h="339646">
                    <a:moveTo>
                      <a:pt x="335309" y="24549"/>
                    </a:moveTo>
                    <a:cubicBezTo>
                      <a:pt x="328709" y="19929"/>
                      <a:pt x="283825" y="-1853"/>
                      <a:pt x="260723" y="127"/>
                    </a:cubicBezTo>
                    <a:cubicBezTo>
                      <a:pt x="231020" y="21249"/>
                      <a:pt x="189437" y="68113"/>
                      <a:pt x="168315" y="96496"/>
                    </a:cubicBezTo>
                    <a:cubicBezTo>
                      <a:pt x="163694" y="103096"/>
                      <a:pt x="50824" y="262830"/>
                      <a:pt x="0" y="328176"/>
                    </a:cubicBezTo>
                    <a:cubicBezTo>
                      <a:pt x="31023" y="340717"/>
                      <a:pt x="66006" y="345997"/>
                      <a:pt x="95048" y="328176"/>
                    </a:cubicBezTo>
                    <a:cubicBezTo>
                      <a:pt x="122111" y="311014"/>
                      <a:pt x="158414" y="291213"/>
                      <a:pt x="189437" y="301773"/>
                    </a:cubicBezTo>
                    <a:cubicBezTo>
                      <a:pt x="228380" y="314975"/>
                      <a:pt x="279204" y="327516"/>
                      <a:pt x="318808" y="337417"/>
                    </a:cubicBezTo>
                    <a:lnTo>
                      <a:pt x="324088" y="161181"/>
                    </a:lnTo>
                    <a:lnTo>
                      <a:pt x="335309" y="24549"/>
                    </a:lnTo>
                    <a:close/>
                  </a:path>
                </a:pathLst>
              </a:custGeom>
              <a:solidFill>
                <a:schemeClr val="bg1">
                  <a:lumMod val="85000"/>
                </a:schemeClr>
              </a:solidFill>
              <a:ln w="6595" cap="flat">
                <a:noFill/>
                <a:prstDash val="solid"/>
                <a:miter/>
              </a:ln>
            </p:spPr>
            <p:txBody>
              <a:bodyPr rtlCol="0" anchor="ctr"/>
              <a:lstStyle/>
              <a:p>
                <a:endParaRPr lang="en-US"/>
              </a:p>
            </p:txBody>
          </p:sp>
          <p:sp>
            <p:nvSpPr>
              <p:cNvPr id="152" name="Freeform: Shape 151">
                <a:extLst>
                  <a:ext uri="{FF2B5EF4-FFF2-40B4-BE49-F238E27FC236}">
                    <a16:creationId xmlns:a16="http://schemas.microsoft.com/office/drawing/2014/main" id="{C46D26AC-25F1-4A19-B6BB-1AE4E98A3F88}"/>
                  </a:ext>
                </a:extLst>
              </p:cNvPr>
              <p:cNvSpPr/>
              <p:nvPr/>
            </p:nvSpPr>
            <p:spPr>
              <a:xfrm>
                <a:off x="1343086" y="6226990"/>
                <a:ext cx="744560" cy="454775"/>
              </a:xfrm>
              <a:custGeom>
                <a:avLst/>
                <a:gdLst>
                  <a:gd name="connsiteX0" fmla="*/ 945401 w 983694"/>
                  <a:gd name="connsiteY0" fmla="*/ 155299 h 600838"/>
                  <a:gd name="connsiteX1" fmla="*/ 811409 w 983694"/>
                  <a:gd name="connsiteY1" fmla="*/ 71472 h 600838"/>
                  <a:gd name="connsiteX2" fmla="*/ 493261 w 983694"/>
                  <a:gd name="connsiteY2" fmla="*/ 10086 h 600838"/>
                  <a:gd name="connsiteX3" fmla="*/ 238479 w 983694"/>
                  <a:gd name="connsiteY3" fmla="*/ 105795 h 600838"/>
                  <a:gd name="connsiteX4" fmla="*/ 139470 w 983694"/>
                  <a:gd name="connsiteY4" fmla="*/ 115696 h 600838"/>
                  <a:gd name="connsiteX5" fmla="*/ 25280 w 983694"/>
                  <a:gd name="connsiteY5" fmla="*/ 132857 h 600838"/>
                  <a:gd name="connsiteX6" fmla="*/ 198 w 983694"/>
                  <a:gd name="connsiteY6" fmla="*/ 437144 h 600838"/>
                  <a:gd name="connsiteX7" fmla="*/ 198 w 983694"/>
                  <a:gd name="connsiteY7" fmla="*/ 437144 h 600838"/>
                  <a:gd name="connsiteX8" fmla="*/ 198 w 983694"/>
                  <a:gd name="connsiteY8" fmla="*/ 437144 h 600838"/>
                  <a:gd name="connsiteX9" fmla="*/ 21320 w 983694"/>
                  <a:gd name="connsiteY9" fmla="*/ 451005 h 600838"/>
                  <a:gd name="connsiteX10" fmla="*/ 272142 w 983694"/>
                  <a:gd name="connsiteY10" fmla="*/ 549354 h 600838"/>
                  <a:gd name="connsiteX11" fmla="*/ 351349 w 983694"/>
                  <a:gd name="connsiteY11" fmla="*/ 580377 h 600838"/>
                  <a:gd name="connsiteX12" fmla="*/ 411414 w 983694"/>
                  <a:gd name="connsiteY12" fmla="*/ 596218 h 600838"/>
                  <a:gd name="connsiteX13" fmla="*/ 783026 w 983694"/>
                  <a:gd name="connsiteY13" fmla="*/ 600838 h 600838"/>
                  <a:gd name="connsiteX14" fmla="*/ 822630 w 983694"/>
                  <a:gd name="connsiteY14" fmla="*/ 583677 h 600838"/>
                  <a:gd name="connsiteX15" fmla="*/ 952661 w 983694"/>
                  <a:gd name="connsiteY15" fmla="*/ 435164 h 600838"/>
                  <a:gd name="connsiteX16" fmla="*/ 978404 w 983694"/>
                  <a:gd name="connsiteY16" fmla="*/ 390280 h 600838"/>
                  <a:gd name="connsiteX17" fmla="*/ 983684 w 983694"/>
                  <a:gd name="connsiteY17" fmla="*/ 218005 h 600838"/>
                  <a:gd name="connsiteX18" fmla="*/ 945401 w 983694"/>
                  <a:gd name="connsiteY18" fmla="*/ 155299 h 600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83694" h="600838">
                    <a:moveTo>
                      <a:pt x="945401" y="155299"/>
                    </a:moveTo>
                    <a:cubicBezTo>
                      <a:pt x="900517" y="127577"/>
                      <a:pt x="856953" y="97874"/>
                      <a:pt x="811409" y="71472"/>
                    </a:cubicBezTo>
                    <a:cubicBezTo>
                      <a:pt x="713060" y="14707"/>
                      <a:pt x="608111" y="-17636"/>
                      <a:pt x="493261" y="10086"/>
                    </a:cubicBezTo>
                    <a:cubicBezTo>
                      <a:pt x="404153" y="31208"/>
                      <a:pt x="320326" y="65531"/>
                      <a:pt x="238479" y="105795"/>
                    </a:cubicBezTo>
                    <a:cubicBezTo>
                      <a:pt x="206796" y="118996"/>
                      <a:pt x="172473" y="110415"/>
                      <a:pt x="139470" y="115696"/>
                    </a:cubicBezTo>
                    <a:cubicBezTo>
                      <a:pt x="101847" y="121636"/>
                      <a:pt x="63563" y="132857"/>
                      <a:pt x="25280" y="132857"/>
                    </a:cubicBezTo>
                    <a:cubicBezTo>
                      <a:pt x="11419" y="132857"/>
                      <a:pt x="-1782" y="424603"/>
                      <a:pt x="198" y="437144"/>
                    </a:cubicBezTo>
                    <a:cubicBezTo>
                      <a:pt x="198" y="437144"/>
                      <a:pt x="198" y="437144"/>
                      <a:pt x="198" y="437144"/>
                    </a:cubicBezTo>
                    <a:cubicBezTo>
                      <a:pt x="198" y="437144"/>
                      <a:pt x="198" y="437144"/>
                      <a:pt x="198" y="437144"/>
                    </a:cubicBezTo>
                    <a:cubicBezTo>
                      <a:pt x="4818" y="445725"/>
                      <a:pt x="13399" y="448365"/>
                      <a:pt x="21320" y="451005"/>
                    </a:cubicBezTo>
                    <a:cubicBezTo>
                      <a:pt x="105147" y="483348"/>
                      <a:pt x="188974" y="516351"/>
                      <a:pt x="272142" y="549354"/>
                    </a:cubicBezTo>
                    <a:cubicBezTo>
                      <a:pt x="298544" y="559915"/>
                      <a:pt x="324946" y="570476"/>
                      <a:pt x="351349" y="580377"/>
                    </a:cubicBezTo>
                    <a:cubicBezTo>
                      <a:pt x="370490" y="587637"/>
                      <a:pt x="389632" y="596218"/>
                      <a:pt x="411414" y="596218"/>
                    </a:cubicBezTo>
                    <a:cubicBezTo>
                      <a:pt x="535505" y="596878"/>
                      <a:pt x="658936" y="598858"/>
                      <a:pt x="783026" y="600838"/>
                    </a:cubicBezTo>
                    <a:cubicBezTo>
                      <a:pt x="799528" y="600838"/>
                      <a:pt x="811409" y="596878"/>
                      <a:pt x="822630" y="583677"/>
                    </a:cubicBezTo>
                    <a:cubicBezTo>
                      <a:pt x="865534" y="533513"/>
                      <a:pt x="909098" y="484008"/>
                      <a:pt x="952661" y="435164"/>
                    </a:cubicBezTo>
                    <a:cubicBezTo>
                      <a:pt x="964542" y="421963"/>
                      <a:pt x="973783" y="407441"/>
                      <a:pt x="978404" y="390280"/>
                    </a:cubicBezTo>
                    <a:cubicBezTo>
                      <a:pt x="963882" y="353977"/>
                      <a:pt x="983684" y="243747"/>
                      <a:pt x="983684" y="218005"/>
                    </a:cubicBezTo>
                    <a:cubicBezTo>
                      <a:pt x="984344" y="218665"/>
                      <a:pt x="955302" y="161900"/>
                      <a:pt x="945401" y="155299"/>
                    </a:cubicBezTo>
                    <a:close/>
                  </a:path>
                </a:pathLst>
              </a:custGeom>
              <a:solidFill>
                <a:srgbClr val="FEC88A"/>
              </a:solidFill>
              <a:ln w="342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53" name="Freeform: Shape 152">
                <a:extLst>
                  <a:ext uri="{FF2B5EF4-FFF2-40B4-BE49-F238E27FC236}">
                    <a16:creationId xmlns:a16="http://schemas.microsoft.com/office/drawing/2014/main" id="{AFB61A56-DE9C-4723-B00F-C16855F40776}"/>
                  </a:ext>
                </a:extLst>
              </p:cNvPr>
              <p:cNvSpPr/>
              <p:nvPr/>
            </p:nvSpPr>
            <p:spPr>
              <a:xfrm>
                <a:off x="1351230" y="6226990"/>
                <a:ext cx="741474" cy="184687"/>
              </a:xfrm>
              <a:custGeom>
                <a:avLst/>
                <a:gdLst>
                  <a:gd name="connsiteX0" fmla="*/ 937942 w 979617"/>
                  <a:gd name="connsiteY0" fmla="*/ 155299 h 244005"/>
                  <a:gd name="connsiteX1" fmla="*/ 803951 w 979617"/>
                  <a:gd name="connsiteY1" fmla="*/ 71472 h 244005"/>
                  <a:gd name="connsiteX2" fmla="*/ 485803 w 979617"/>
                  <a:gd name="connsiteY2" fmla="*/ 10086 h 244005"/>
                  <a:gd name="connsiteX3" fmla="*/ 231020 w 979617"/>
                  <a:gd name="connsiteY3" fmla="*/ 105795 h 244005"/>
                  <a:gd name="connsiteX4" fmla="*/ 132012 w 979617"/>
                  <a:gd name="connsiteY4" fmla="*/ 115696 h 244005"/>
                  <a:gd name="connsiteX5" fmla="*/ 11221 w 979617"/>
                  <a:gd name="connsiteY5" fmla="*/ 125597 h 244005"/>
                  <a:gd name="connsiteX6" fmla="*/ 0 w 979617"/>
                  <a:gd name="connsiteY6" fmla="*/ 237146 h 244005"/>
                  <a:gd name="connsiteX7" fmla="*/ 686460 w 979617"/>
                  <a:gd name="connsiteY7" fmla="*/ 243087 h 244005"/>
                  <a:gd name="connsiteX8" fmla="*/ 877877 w 979617"/>
                  <a:gd name="connsiteY8" fmla="*/ 242427 h 244005"/>
                  <a:gd name="connsiteX9" fmla="*/ 976886 w 979617"/>
                  <a:gd name="connsiteY9" fmla="*/ 218665 h 244005"/>
                  <a:gd name="connsiteX10" fmla="*/ 976886 w 979617"/>
                  <a:gd name="connsiteY10" fmla="*/ 218665 h 244005"/>
                  <a:gd name="connsiteX11" fmla="*/ 976886 w 979617"/>
                  <a:gd name="connsiteY11" fmla="*/ 218665 h 244005"/>
                  <a:gd name="connsiteX12" fmla="*/ 937942 w 979617"/>
                  <a:gd name="connsiteY12" fmla="*/ 155299 h 244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79617" h="244005">
                    <a:moveTo>
                      <a:pt x="937942" y="155299"/>
                    </a:moveTo>
                    <a:cubicBezTo>
                      <a:pt x="893058" y="127577"/>
                      <a:pt x="849494" y="97874"/>
                      <a:pt x="803951" y="71472"/>
                    </a:cubicBezTo>
                    <a:cubicBezTo>
                      <a:pt x="705602" y="14707"/>
                      <a:pt x="600653" y="-17636"/>
                      <a:pt x="485803" y="10086"/>
                    </a:cubicBezTo>
                    <a:cubicBezTo>
                      <a:pt x="396695" y="31208"/>
                      <a:pt x="312867" y="65531"/>
                      <a:pt x="231020" y="105795"/>
                    </a:cubicBezTo>
                    <a:cubicBezTo>
                      <a:pt x="199338" y="118996"/>
                      <a:pt x="165014" y="110415"/>
                      <a:pt x="132012" y="115696"/>
                    </a:cubicBezTo>
                    <a:cubicBezTo>
                      <a:pt x="94388" y="121636"/>
                      <a:pt x="50164" y="122957"/>
                      <a:pt x="11221" y="125597"/>
                    </a:cubicBezTo>
                    <a:cubicBezTo>
                      <a:pt x="11221" y="142758"/>
                      <a:pt x="4620" y="183022"/>
                      <a:pt x="0" y="237146"/>
                    </a:cubicBezTo>
                    <a:cubicBezTo>
                      <a:pt x="205278" y="233186"/>
                      <a:pt x="480522" y="247707"/>
                      <a:pt x="686460" y="243087"/>
                    </a:cubicBezTo>
                    <a:cubicBezTo>
                      <a:pt x="742565" y="241767"/>
                      <a:pt x="821772" y="245727"/>
                      <a:pt x="877877" y="242427"/>
                    </a:cubicBezTo>
                    <a:cubicBezTo>
                      <a:pt x="905599" y="241107"/>
                      <a:pt x="969625" y="206124"/>
                      <a:pt x="976886" y="218665"/>
                    </a:cubicBezTo>
                    <a:cubicBezTo>
                      <a:pt x="976886" y="218665"/>
                      <a:pt x="976886" y="218665"/>
                      <a:pt x="976886" y="218665"/>
                    </a:cubicBezTo>
                    <a:cubicBezTo>
                      <a:pt x="976886" y="218665"/>
                      <a:pt x="976886" y="218665"/>
                      <a:pt x="976886" y="218665"/>
                    </a:cubicBezTo>
                    <a:cubicBezTo>
                      <a:pt x="990747" y="200183"/>
                      <a:pt x="947843" y="161900"/>
                      <a:pt x="937942" y="155299"/>
                    </a:cubicBezTo>
                    <a:close/>
                  </a:path>
                </a:pathLst>
              </a:custGeom>
              <a:solidFill>
                <a:srgbClr val="FEAB77"/>
              </a:solidFill>
              <a:ln w="342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grpSp>
      </p:grpSp>
      <p:grpSp>
        <p:nvGrpSpPr>
          <p:cNvPr id="156" name="Group 155">
            <a:extLst>
              <a:ext uri="{FF2B5EF4-FFF2-40B4-BE49-F238E27FC236}">
                <a16:creationId xmlns:a16="http://schemas.microsoft.com/office/drawing/2014/main" id="{D6C8C6D4-8995-423F-AC3E-55D48407828F}"/>
              </a:ext>
            </a:extLst>
          </p:cNvPr>
          <p:cNvGrpSpPr/>
          <p:nvPr/>
        </p:nvGrpSpPr>
        <p:grpSpPr>
          <a:xfrm>
            <a:off x="4275514" y="1621318"/>
            <a:ext cx="2538541" cy="4897619"/>
            <a:chOff x="8639132" y="1226194"/>
            <a:chExt cx="2538541" cy="4897619"/>
          </a:xfrm>
        </p:grpSpPr>
        <p:grpSp>
          <p:nvGrpSpPr>
            <p:cNvPr id="157" name="Group 156">
              <a:extLst>
                <a:ext uri="{FF2B5EF4-FFF2-40B4-BE49-F238E27FC236}">
                  <a16:creationId xmlns:a16="http://schemas.microsoft.com/office/drawing/2014/main" id="{8D8BBDC0-5B66-4E98-8FBC-8A6A2AF4937B}"/>
                </a:ext>
              </a:extLst>
            </p:cNvPr>
            <p:cNvGrpSpPr/>
            <p:nvPr/>
          </p:nvGrpSpPr>
          <p:grpSpPr>
            <a:xfrm>
              <a:off x="9361227" y="4899623"/>
              <a:ext cx="1422003" cy="1224190"/>
              <a:chOff x="5580112" y="4160675"/>
              <a:chExt cx="2016224" cy="1735751"/>
            </a:xfrm>
          </p:grpSpPr>
          <p:sp>
            <p:nvSpPr>
              <p:cNvPr id="172" name="Trapezoid 1">
                <a:extLst>
                  <a:ext uri="{FF2B5EF4-FFF2-40B4-BE49-F238E27FC236}">
                    <a16:creationId xmlns:a16="http://schemas.microsoft.com/office/drawing/2014/main" id="{855AE50D-4F4E-47F5-A14F-0FFE442CCC4F}"/>
                  </a:ext>
                </a:extLst>
              </p:cNvPr>
              <p:cNvSpPr/>
              <p:nvPr/>
            </p:nvSpPr>
            <p:spPr>
              <a:xfrm rot="10800000">
                <a:off x="5796136" y="4653136"/>
                <a:ext cx="1584176" cy="1243290"/>
              </a:xfrm>
              <a:custGeom>
                <a:avLst/>
                <a:gdLst>
                  <a:gd name="connsiteX0" fmla="*/ 0 w 1584176"/>
                  <a:gd name="connsiteY0" fmla="*/ 1216152 h 1216152"/>
                  <a:gd name="connsiteX1" fmla="*/ 304038 w 1584176"/>
                  <a:gd name="connsiteY1" fmla="*/ 0 h 1216152"/>
                  <a:gd name="connsiteX2" fmla="*/ 1280138 w 1584176"/>
                  <a:gd name="connsiteY2" fmla="*/ 0 h 1216152"/>
                  <a:gd name="connsiteX3" fmla="*/ 1584176 w 1584176"/>
                  <a:gd name="connsiteY3" fmla="*/ 1216152 h 1216152"/>
                  <a:gd name="connsiteX4" fmla="*/ 0 w 1584176"/>
                  <a:gd name="connsiteY4" fmla="*/ 1216152 h 1216152"/>
                  <a:gd name="connsiteX0" fmla="*/ 0 w 1584176"/>
                  <a:gd name="connsiteY0" fmla="*/ 1235792 h 1235792"/>
                  <a:gd name="connsiteX1" fmla="*/ 304038 w 1584176"/>
                  <a:gd name="connsiteY1" fmla="*/ 19640 h 1235792"/>
                  <a:gd name="connsiteX2" fmla="*/ 1280138 w 1584176"/>
                  <a:gd name="connsiteY2" fmla="*/ 19640 h 1235792"/>
                  <a:gd name="connsiteX3" fmla="*/ 1584176 w 1584176"/>
                  <a:gd name="connsiteY3" fmla="*/ 1235792 h 1235792"/>
                  <a:gd name="connsiteX4" fmla="*/ 0 w 1584176"/>
                  <a:gd name="connsiteY4" fmla="*/ 1235792 h 1235792"/>
                  <a:gd name="connsiteX0" fmla="*/ 0 w 1584176"/>
                  <a:gd name="connsiteY0" fmla="*/ 1243290 h 1243290"/>
                  <a:gd name="connsiteX1" fmla="*/ 304038 w 1584176"/>
                  <a:gd name="connsiteY1" fmla="*/ 27138 h 1243290"/>
                  <a:gd name="connsiteX2" fmla="*/ 1280138 w 1584176"/>
                  <a:gd name="connsiteY2" fmla="*/ 27138 h 1243290"/>
                  <a:gd name="connsiteX3" fmla="*/ 1584176 w 1584176"/>
                  <a:gd name="connsiteY3" fmla="*/ 1243290 h 1243290"/>
                  <a:gd name="connsiteX4" fmla="*/ 0 w 1584176"/>
                  <a:gd name="connsiteY4" fmla="*/ 1243290 h 12432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176" h="1243290">
                    <a:moveTo>
                      <a:pt x="0" y="1243290"/>
                    </a:moveTo>
                    <a:lnTo>
                      <a:pt x="304038" y="27138"/>
                    </a:lnTo>
                    <a:cubicBezTo>
                      <a:pt x="629405" y="-57"/>
                      <a:pt x="941174" y="-17053"/>
                      <a:pt x="1280138" y="27138"/>
                    </a:cubicBezTo>
                    <a:lnTo>
                      <a:pt x="1584176" y="1243290"/>
                    </a:lnTo>
                    <a:lnTo>
                      <a:pt x="0" y="1243290"/>
                    </a:lnTo>
                    <a:close/>
                  </a:path>
                </a:pathLst>
              </a:cu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173" name="Trapezoid 6">
                <a:extLst>
                  <a:ext uri="{FF2B5EF4-FFF2-40B4-BE49-F238E27FC236}">
                    <a16:creationId xmlns:a16="http://schemas.microsoft.com/office/drawing/2014/main" id="{742E634E-AD0F-4F2C-B91E-4E00F53F2A6B}"/>
                  </a:ext>
                </a:extLst>
              </p:cNvPr>
              <p:cNvSpPr/>
              <p:nvPr/>
            </p:nvSpPr>
            <p:spPr>
              <a:xfrm rot="10800000">
                <a:off x="5580112" y="4312147"/>
                <a:ext cx="2016224" cy="471979"/>
              </a:xfrm>
              <a:custGeom>
                <a:avLst/>
                <a:gdLst>
                  <a:gd name="connsiteX0" fmla="*/ 0 w 2016224"/>
                  <a:gd name="connsiteY0" fmla="*/ 360040 h 360040"/>
                  <a:gd name="connsiteX1" fmla="*/ 128109 w 2016224"/>
                  <a:gd name="connsiteY1" fmla="*/ 0 h 360040"/>
                  <a:gd name="connsiteX2" fmla="*/ 1888115 w 2016224"/>
                  <a:gd name="connsiteY2" fmla="*/ 0 h 360040"/>
                  <a:gd name="connsiteX3" fmla="*/ 2016224 w 2016224"/>
                  <a:gd name="connsiteY3" fmla="*/ 360040 h 360040"/>
                  <a:gd name="connsiteX4" fmla="*/ 0 w 2016224"/>
                  <a:gd name="connsiteY4" fmla="*/ 360040 h 360040"/>
                  <a:gd name="connsiteX0" fmla="*/ 0 w 2016224"/>
                  <a:gd name="connsiteY0" fmla="*/ 431046 h 431046"/>
                  <a:gd name="connsiteX1" fmla="*/ 128109 w 2016224"/>
                  <a:gd name="connsiteY1" fmla="*/ 71006 h 431046"/>
                  <a:gd name="connsiteX2" fmla="*/ 1888115 w 2016224"/>
                  <a:gd name="connsiteY2" fmla="*/ 71006 h 431046"/>
                  <a:gd name="connsiteX3" fmla="*/ 2016224 w 2016224"/>
                  <a:gd name="connsiteY3" fmla="*/ 431046 h 431046"/>
                  <a:gd name="connsiteX4" fmla="*/ 0 w 2016224"/>
                  <a:gd name="connsiteY4" fmla="*/ 431046 h 431046"/>
                  <a:gd name="connsiteX0" fmla="*/ 0 w 2016224"/>
                  <a:gd name="connsiteY0" fmla="*/ 458241 h 458241"/>
                  <a:gd name="connsiteX1" fmla="*/ 128109 w 2016224"/>
                  <a:gd name="connsiteY1" fmla="*/ 98201 h 458241"/>
                  <a:gd name="connsiteX2" fmla="*/ 1888115 w 2016224"/>
                  <a:gd name="connsiteY2" fmla="*/ 98201 h 458241"/>
                  <a:gd name="connsiteX3" fmla="*/ 2016224 w 2016224"/>
                  <a:gd name="connsiteY3" fmla="*/ 458241 h 458241"/>
                  <a:gd name="connsiteX4" fmla="*/ 0 w 2016224"/>
                  <a:gd name="connsiteY4" fmla="*/ 458241 h 458241"/>
                  <a:gd name="connsiteX0" fmla="*/ 0 w 2016224"/>
                  <a:gd name="connsiteY0" fmla="*/ 465296 h 465296"/>
                  <a:gd name="connsiteX1" fmla="*/ 128109 w 2016224"/>
                  <a:gd name="connsiteY1" fmla="*/ 105256 h 465296"/>
                  <a:gd name="connsiteX2" fmla="*/ 1888115 w 2016224"/>
                  <a:gd name="connsiteY2" fmla="*/ 105256 h 465296"/>
                  <a:gd name="connsiteX3" fmla="*/ 2016224 w 2016224"/>
                  <a:gd name="connsiteY3" fmla="*/ 465296 h 465296"/>
                  <a:gd name="connsiteX4" fmla="*/ 0 w 2016224"/>
                  <a:gd name="connsiteY4" fmla="*/ 465296 h 465296"/>
                  <a:gd name="connsiteX0" fmla="*/ 0 w 2016224"/>
                  <a:gd name="connsiteY0" fmla="*/ 471979 h 471979"/>
                  <a:gd name="connsiteX1" fmla="*/ 128109 w 2016224"/>
                  <a:gd name="connsiteY1" fmla="*/ 111939 h 471979"/>
                  <a:gd name="connsiteX2" fmla="*/ 1888115 w 2016224"/>
                  <a:gd name="connsiteY2" fmla="*/ 111939 h 471979"/>
                  <a:gd name="connsiteX3" fmla="*/ 2016224 w 2016224"/>
                  <a:gd name="connsiteY3" fmla="*/ 471979 h 471979"/>
                  <a:gd name="connsiteX4" fmla="*/ 0 w 2016224"/>
                  <a:gd name="connsiteY4" fmla="*/ 471979 h 471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6224" h="471979">
                    <a:moveTo>
                      <a:pt x="0" y="471979"/>
                    </a:moveTo>
                    <a:lnTo>
                      <a:pt x="128109" y="111939"/>
                    </a:lnTo>
                    <a:cubicBezTo>
                      <a:pt x="572010" y="-7034"/>
                      <a:pt x="1260655" y="-64822"/>
                      <a:pt x="1888115" y="111939"/>
                    </a:cubicBezTo>
                    <a:lnTo>
                      <a:pt x="2016224" y="471979"/>
                    </a:lnTo>
                    <a:lnTo>
                      <a:pt x="0" y="471979"/>
                    </a:lnTo>
                    <a:close/>
                  </a:path>
                </a:pathLst>
              </a:cu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174" name="Oval 173">
                <a:extLst>
                  <a:ext uri="{FF2B5EF4-FFF2-40B4-BE49-F238E27FC236}">
                    <a16:creationId xmlns:a16="http://schemas.microsoft.com/office/drawing/2014/main" id="{9C56D8E3-FC1F-443E-A5FA-4496EFA2912F}"/>
                  </a:ext>
                </a:extLst>
              </p:cNvPr>
              <p:cNvSpPr/>
              <p:nvPr/>
            </p:nvSpPr>
            <p:spPr>
              <a:xfrm>
                <a:off x="5580223" y="4160675"/>
                <a:ext cx="2016000" cy="302944"/>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grpSp>
        <p:sp>
          <p:nvSpPr>
            <p:cNvPr id="158" name="Oval 1">
              <a:extLst>
                <a:ext uri="{FF2B5EF4-FFF2-40B4-BE49-F238E27FC236}">
                  <a16:creationId xmlns:a16="http://schemas.microsoft.com/office/drawing/2014/main" id="{9AB80358-412D-48E5-AAF5-E245C2D2E128}"/>
                </a:ext>
              </a:extLst>
            </p:cNvPr>
            <p:cNvSpPr/>
            <p:nvPr/>
          </p:nvSpPr>
          <p:spPr>
            <a:xfrm>
              <a:off x="9251061" y="1226194"/>
              <a:ext cx="1532091" cy="1343867"/>
            </a:xfrm>
            <a:custGeom>
              <a:avLst/>
              <a:gdLst/>
              <a:ahLst/>
              <a:cxnLst/>
              <a:rect l="l" t="t" r="r" b="b"/>
              <a:pathLst>
                <a:path w="1629237" h="1429078">
                  <a:moveTo>
                    <a:pt x="788250" y="811267"/>
                  </a:moveTo>
                  <a:cubicBezTo>
                    <a:pt x="777162" y="823036"/>
                    <a:pt x="761883" y="830075"/>
                    <a:pt x="745080" y="830075"/>
                  </a:cubicBezTo>
                  <a:cubicBezTo>
                    <a:pt x="731312" y="830075"/>
                    <a:pt x="718566" y="825349"/>
                    <a:pt x="708901" y="816356"/>
                  </a:cubicBezTo>
                  <a:lnTo>
                    <a:pt x="793313" y="1349315"/>
                  </a:lnTo>
                  <a:lnTo>
                    <a:pt x="826489" y="1349049"/>
                  </a:lnTo>
                  <a:lnTo>
                    <a:pt x="826489" y="1349030"/>
                  </a:lnTo>
                  <a:lnTo>
                    <a:pt x="827682" y="1349040"/>
                  </a:lnTo>
                  <a:lnTo>
                    <a:pt x="828874" y="1349030"/>
                  </a:lnTo>
                  <a:lnTo>
                    <a:pt x="828874" y="1349049"/>
                  </a:lnTo>
                  <a:lnTo>
                    <a:pt x="861656" y="1349312"/>
                  </a:lnTo>
                  <a:lnTo>
                    <a:pt x="945043" y="822831"/>
                  </a:lnTo>
                  <a:cubicBezTo>
                    <a:pt x="936966" y="827649"/>
                    <a:pt x="927625" y="830075"/>
                    <a:pt x="917761" y="830075"/>
                  </a:cubicBezTo>
                  <a:cubicBezTo>
                    <a:pt x="900958" y="830075"/>
                    <a:pt x="885679" y="823036"/>
                    <a:pt x="874591" y="811267"/>
                  </a:cubicBezTo>
                  <a:cubicBezTo>
                    <a:pt x="863502" y="823036"/>
                    <a:pt x="848223" y="830075"/>
                    <a:pt x="831420" y="830075"/>
                  </a:cubicBezTo>
                  <a:cubicBezTo>
                    <a:pt x="814617" y="830075"/>
                    <a:pt x="799338" y="823036"/>
                    <a:pt x="788250" y="811267"/>
                  </a:cubicBezTo>
                  <a:close/>
                  <a:moveTo>
                    <a:pt x="1629237" y="597932"/>
                  </a:moveTo>
                  <a:lnTo>
                    <a:pt x="1629237" y="724090"/>
                  </a:lnTo>
                  <a:lnTo>
                    <a:pt x="1449012" y="698858"/>
                  </a:lnTo>
                  <a:lnTo>
                    <a:pt x="1449012" y="623164"/>
                  </a:lnTo>
                  <a:close/>
                  <a:moveTo>
                    <a:pt x="0" y="597932"/>
                  </a:moveTo>
                  <a:lnTo>
                    <a:pt x="180225" y="623164"/>
                  </a:lnTo>
                  <a:lnTo>
                    <a:pt x="180225" y="698858"/>
                  </a:lnTo>
                  <a:lnTo>
                    <a:pt x="0" y="724090"/>
                  </a:lnTo>
                  <a:close/>
                  <a:moveTo>
                    <a:pt x="826489" y="343855"/>
                  </a:moveTo>
                  <a:cubicBezTo>
                    <a:pt x="582980" y="344141"/>
                    <a:pt x="385675" y="541640"/>
                    <a:pt x="385675" y="785222"/>
                  </a:cubicBezTo>
                  <a:cubicBezTo>
                    <a:pt x="385675" y="950118"/>
                    <a:pt x="503361" y="1112862"/>
                    <a:pt x="596022" y="1187212"/>
                  </a:cubicBezTo>
                  <a:cubicBezTo>
                    <a:pt x="638271" y="1236093"/>
                    <a:pt x="634922" y="1237095"/>
                    <a:pt x="652091" y="1299657"/>
                  </a:cubicBezTo>
                  <a:cubicBezTo>
                    <a:pt x="658931" y="1343524"/>
                    <a:pt x="645074" y="1347909"/>
                    <a:pt x="684382" y="1350189"/>
                  </a:cubicBezTo>
                  <a:lnTo>
                    <a:pt x="713002" y="1349959"/>
                  </a:lnTo>
                  <a:lnTo>
                    <a:pt x="616715" y="742031"/>
                  </a:lnTo>
                  <a:cubicBezTo>
                    <a:pt x="613343" y="720743"/>
                    <a:pt x="627867" y="700753"/>
                    <a:pt x="649155" y="697381"/>
                  </a:cubicBezTo>
                  <a:lnTo>
                    <a:pt x="650512" y="697167"/>
                  </a:lnTo>
                  <a:cubicBezTo>
                    <a:pt x="669859" y="694102"/>
                    <a:pt x="688135" y="705820"/>
                    <a:pt x="693142" y="724182"/>
                  </a:cubicBezTo>
                  <a:cubicBezTo>
                    <a:pt x="703502" y="705062"/>
                    <a:pt x="722973" y="692875"/>
                    <a:pt x="745080" y="692875"/>
                  </a:cubicBezTo>
                  <a:cubicBezTo>
                    <a:pt x="761883" y="692875"/>
                    <a:pt x="777162" y="699916"/>
                    <a:pt x="788250" y="711684"/>
                  </a:cubicBezTo>
                  <a:cubicBezTo>
                    <a:pt x="799338" y="699916"/>
                    <a:pt x="814617" y="692875"/>
                    <a:pt x="831420" y="692875"/>
                  </a:cubicBezTo>
                  <a:cubicBezTo>
                    <a:pt x="848223" y="692875"/>
                    <a:pt x="863502" y="699916"/>
                    <a:pt x="874591" y="711684"/>
                  </a:cubicBezTo>
                  <a:cubicBezTo>
                    <a:pt x="885679" y="699916"/>
                    <a:pt x="900958" y="692875"/>
                    <a:pt x="917761" y="692875"/>
                  </a:cubicBezTo>
                  <a:cubicBezTo>
                    <a:pt x="936430" y="692875"/>
                    <a:pt x="953219" y="701567"/>
                    <a:pt x="964433" y="715752"/>
                  </a:cubicBezTo>
                  <a:cubicBezTo>
                    <a:pt x="971427" y="700847"/>
                    <a:pt x="987718" y="691969"/>
                    <a:pt x="1004850" y="694683"/>
                  </a:cubicBezTo>
                  <a:lnTo>
                    <a:pt x="1006207" y="694898"/>
                  </a:lnTo>
                  <a:cubicBezTo>
                    <a:pt x="1027496" y="698270"/>
                    <a:pt x="1042019" y="718259"/>
                    <a:pt x="1038647" y="739547"/>
                  </a:cubicBezTo>
                  <a:lnTo>
                    <a:pt x="941968" y="1349956"/>
                  </a:lnTo>
                  <a:lnTo>
                    <a:pt x="970980" y="1350189"/>
                  </a:lnTo>
                  <a:cubicBezTo>
                    <a:pt x="1010288" y="1347909"/>
                    <a:pt x="996432" y="1343524"/>
                    <a:pt x="1003271" y="1299657"/>
                  </a:cubicBezTo>
                  <a:cubicBezTo>
                    <a:pt x="1020440" y="1237095"/>
                    <a:pt x="1017091" y="1236093"/>
                    <a:pt x="1059340" y="1187212"/>
                  </a:cubicBezTo>
                  <a:cubicBezTo>
                    <a:pt x="1152001" y="1112862"/>
                    <a:pt x="1269687" y="950118"/>
                    <a:pt x="1269687" y="785222"/>
                  </a:cubicBezTo>
                  <a:cubicBezTo>
                    <a:pt x="1269687" y="541640"/>
                    <a:pt x="1072383" y="344141"/>
                    <a:pt x="828874" y="343855"/>
                  </a:cubicBezTo>
                  <a:lnTo>
                    <a:pt x="828874" y="343965"/>
                  </a:lnTo>
                  <a:lnTo>
                    <a:pt x="827682" y="343872"/>
                  </a:lnTo>
                  <a:lnTo>
                    <a:pt x="826489" y="343965"/>
                  </a:lnTo>
                  <a:close/>
                  <a:moveTo>
                    <a:pt x="826666" y="234292"/>
                  </a:moveTo>
                  <a:lnTo>
                    <a:pt x="827682" y="234370"/>
                  </a:lnTo>
                  <a:lnTo>
                    <a:pt x="828696" y="234292"/>
                  </a:lnTo>
                  <a:cubicBezTo>
                    <a:pt x="1127204" y="234292"/>
                    <a:pt x="1369193" y="476281"/>
                    <a:pt x="1369193" y="774790"/>
                  </a:cubicBezTo>
                  <a:cubicBezTo>
                    <a:pt x="1369193" y="976792"/>
                    <a:pt x="1224964" y="1176156"/>
                    <a:pt x="1111484" y="1267155"/>
                  </a:cubicBezTo>
                  <a:cubicBezTo>
                    <a:pt x="1077677" y="1306104"/>
                    <a:pt x="1092596" y="1326571"/>
                    <a:pt x="1085332" y="1377346"/>
                  </a:cubicBezTo>
                  <a:cubicBezTo>
                    <a:pt x="1066445" y="1416544"/>
                    <a:pt x="1049551" y="1429078"/>
                    <a:pt x="1016165" y="1429078"/>
                  </a:cubicBezTo>
                  <a:lnTo>
                    <a:pt x="827682" y="1428403"/>
                  </a:lnTo>
                  <a:lnTo>
                    <a:pt x="639197" y="1429078"/>
                  </a:lnTo>
                  <a:cubicBezTo>
                    <a:pt x="605812" y="1429078"/>
                    <a:pt x="588918" y="1416544"/>
                    <a:pt x="570030" y="1377346"/>
                  </a:cubicBezTo>
                  <a:cubicBezTo>
                    <a:pt x="562766" y="1326571"/>
                    <a:pt x="577686" y="1306104"/>
                    <a:pt x="543878" y="1267155"/>
                  </a:cubicBezTo>
                  <a:cubicBezTo>
                    <a:pt x="430398" y="1176156"/>
                    <a:pt x="286169" y="976792"/>
                    <a:pt x="286169" y="774790"/>
                  </a:cubicBezTo>
                  <a:cubicBezTo>
                    <a:pt x="286169" y="476281"/>
                    <a:pt x="528158" y="234292"/>
                    <a:pt x="826666" y="234292"/>
                  </a:cubicBezTo>
                  <a:close/>
                  <a:moveTo>
                    <a:pt x="1287881" y="124716"/>
                  </a:moveTo>
                  <a:lnTo>
                    <a:pt x="1384523" y="205808"/>
                  </a:lnTo>
                  <a:lnTo>
                    <a:pt x="1249349" y="327650"/>
                  </a:lnTo>
                  <a:lnTo>
                    <a:pt x="1191363" y="278995"/>
                  </a:lnTo>
                  <a:close/>
                  <a:moveTo>
                    <a:pt x="332408" y="124716"/>
                  </a:moveTo>
                  <a:lnTo>
                    <a:pt x="428926" y="278995"/>
                  </a:lnTo>
                  <a:lnTo>
                    <a:pt x="370940" y="327650"/>
                  </a:lnTo>
                  <a:lnTo>
                    <a:pt x="235766" y="205808"/>
                  </a:lnTo>
                  <a:close/>
                  <a:moveTo>
                    <a:pt x="764602" y="0"/>
                  </a:moveTo>
                  <a:lnTo>
                    <a:pt x="890759" y="0"/>
                  </a:lnTo>
                  <a:lnTo>
                    <a:pt x="865528" y="180225"/>
                  </a:lnTo>
                  <a:lnTo>
                    <a:pt x="789834" y="180225"/>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59" name="Freeform 9">
              <a:extLst>
                <a:ext uri="{FF2B5EF4-FFF2-40B4-BE49-F238E27FC236}">
                  <a16:creationId xmlns:a16="http://schemas.microsoft.com/office/drawing/2014/main" id="{12606275-2D12-48CD-AF71-331675CD4DC0}"/>
                </a:ext>
              </a:extLst>
            </p:cNvPr>
            <p:cNvSpPr/>
            <p:nvPr/>
          </p:nvSpPr>
          <p:spPr>
            <a:xfrm>
              <a:off x="9810121" y="3031449"/>
              <a:ext cx="384488" cy="2030026"/>
            </a:xfrm>
            <a:custGeom>
              <a:avLst/>
              <a:gdLst>
                <a:gd name="connsiteX0" fmla="*/ 171450 w 323850"/>
                <a:gd name="connsiteY0" fmla="*/ 28575 h 2152650"/>
                <a:gd name="connsiteX1" fmla="*/ 152400 w 323850"/>
                <a:gd name="connsiteY1" fmla="*/ 647700 h 2152650"/>
                <a:gd name="connsiteX2" fmla="*/ 0 w 323850"/>
                <a:gd name="connsiteY2" fmla="*/ 1457325 h 2152650"/>
                <a:gd name="connsiteX3" fmla="*/ 180975 w 323850"/>
                <a:gd name="connsiteY3" fmla="*/ 2152650 h 2152650"/>
                <a:gd name="connsiteX4" fmla="*/ 323850 w 323850"/>
                <a:gd name="connsiteY4" fmla="*/ 2066925 h 2152650"/>
                <a:gd name="connsiteX5" fmla="*/ 161925 w 323850"/>
                <a:gd name="connsiteY5" fmla="*/ 1419225 h 2152650"/>
                <a:gd name="connsiteX6" fmla="*/ 295275 w 323850"/>
                <a:gd name="connsiteY6" fmla="*/ 628650 h 2152650"/>
                <a:gd name="connsiteX7" fmla="*/ 285750 w 323850"/>
                <a:gd name="connsiteY7" fmla="*/ 542925 h 2152650"/>
                <a:gd name="connsiteX8" fmla="*/ 276225 w 323850"/>
                <a:gd name="connsiteY8" fmla="*/ 0 h 2152650"/>
                <a:gd name="connsiteX9" fmla="*/ 171450 w 323850"/>
                <a:gd name="connsiteY9" fmla="*/ 28575 h 2152650"/>
                <a:gd name="connsiteX0" fmla="*/ 167117 w 323850"/>
                <a:gd name="connsiteY0" fmla="*/ 2573 h 2152650"/>
                <a:gd name="connsiteX1" fmla="*/ 152400 w 323850"/>
                <a:gd name="connsiteY1" fmla="*/ 647700 h 2152650"/>
                <a:gd name="connsiteX2" fmla="*/ 0 w 323850"/>
                <a:gd name="connsiteY2" fmla="*/ 1457325 h 2152650"/>
                <a:gd name="connsiteX3" fmla="*/ 180975 w 323850"/>
                <a:gd name="connsiteY3" fmla="*/ 2152650 h 2152650"/>
                <a:gd name="connsiteX4" fmla="*/ 323850 w 323850"/>
                <a:gd name="connsiteY4" fmla="*/ 2066925 h 2152650"/>
                <a:gd name="connsiteX5" fmla="*/ 161925 w 323850"/>
                <a:gd name="connsiteY5" fmla="*/ 1419225 h 2152650"/>
                <a:gd name="connsiteX6" fmla="*/ 295275 w 323850"/>
                <a:gd name="connsiteY6" fmla="*/ 628650 h 2152650"/>
                <a:gd name="connsiteX7" fmla="*/ 285750 w 323850"/>
                <a:gd name="connsiteY7" fmla="*/ 542925 h 2152650"/>
                <a:gd name="connsiteX8" fmla="*/ 276225 w 323850"/>
                <a:gd name="connsiteY8" fmla="*/ 0 h 2152650"/>
                <a:gd name="connsiteX9" fmla="*/ 167117 w 323850"/>
                <a:gd name="connsiteY9" fmla="*/ 2573 h 2152650"/>
                <a:gd name="connsiteX0" fmla="*/ 167117 w 323850"/>
                <a:gd name="connsiteY0" fmla="*/ 2573 h 2152650"/>
                <a:gd name="connsiteX1" fmla="*/ 152400 w 323850"/>
                <a:gd name="connsiteY1" fmla="*/ 647700 h 2152650"/>
                <a:gd name="connsiteX2" fmla="*/ 0 w 323850"/>
                <a:gd name="connsiteY2" fmla="*/ 1457325 h 2152650"/>
                <a:gd name="connsiteX3" fmla="*/ 180975 w 323850"/>
                <a:gd name="connsiteY3" fmla="*/ 2152650 h 2152650"/>
                <a:gd name="connsiteX4" fmla="*/ 323850 w 323850"/>
                <a:gd name="connsiteY4" fmla="*/ 2066925 h 2152650"/>
                <a:gd name="connsiteX5" fmla="*/ 161925 w 323850"/>
                <a:gd name="connsiteY5" fmla="*/ 1419225 h 2152650"/>
                <a:gd name="connsiteX6" fmla="*/ 295275 w 323850"/>
                <a:gd name="connsiteY6" fmla="*/ 628650 h 2152650"/>
                <a:gd name="connsiteX7" fmla="*/ 285750 w 323850"/>
                <a:gd name="connsiteY7" fmla="*/ 542925 h 2152650"/>
                <a:gd name="connsiteX8" fmla="*/ 276225 w 323850"/>
                <a:gd name="connsiteY8" fmla="*/ 0 h 2152650"/>
                <a:gd name="connsiteX9" fmla="*/ 167117 w 323850"/>
                <a:gd name="connsiteY9" fmla="*/ 2573 h 2152650"/>
                <a:gd name="connsiteX0" fmla="*/ 167117 w 323850"/>
                <a:gd name="connsiteY0" fmla="*/ 2573 h 2152650"/>
                <a:gd name="connsiteX1" fmla="*/ 152400 w 323850"/>
                <a:gd name="connsiteY1" fmla="*/ 647700 h 2152650"/>
                <a:gd name="connsiteX2" fmla="*/ 0 w 323850"/>
                <a:gd name="connsiteY2" fmla="*/ 1457325 h 2152650"/>
                <a:gd name="connsiteX3" fmla="*/ 180975 w 323850"/>
                <a:gd name="connsiteY3" fmla="*/ 2152650 h 2152650"/>
                <a:gd name="connsiteX4" fmla="*/ 323850 w 323850"/>
                <a:gd name="connsiteY4" fmla="*/ 2066925 h 2152650"/>
                <a:gd name="connsiteX5" fmla="*/ 161925 w 323850"/>
                <a:gd name="connsiteY5" fmla="*/ 1419225 h 2152650"/>
                <a:gd name="connsiteX6" fmla="*/ 295275 w 323850"/>
                <a:gd name="connsiteY6" fmla="*/ 628650 h 2152650"/>
                <a:gd name="connsiteX7" fmla="*/ 285750 w 323850"/>
                <a:gd name="connsiteY7" fmla="*/ 542925 h 2152650"/>
                <a:gd name="connsiteX8" fmla="*/ 276225 w 323850"/>
                <a:gd name="connsiteY8" fmla="*/ 0 h 2152650"/>
                <a:gd name="connsiteX9" fmla="*/ 167117 w 323850"/>
                <a:gd name="connsiteY9" fmla="*/ 2573 h 2152650"/>
                <a:gd name="connsiteX0" fmla="*/ 167117 w 323850"/>
                <a:gd name="connsiteY0" fmla="*/ 2573 h 2152650"/>
                <a:gd name="connsiteX1" fmla="*/ 152400 w 323850"/>
                <a:gd name="connsiteY1" fmla="*/ 647700 h 2152650"/>
                <a:gd name="connsiteX2" fmla="*/ 0 w 323850"/>
                <a:gd name="connsiteY2" fmla="*/ 1457325 h 2152650"/>
                <a:gd name="connsiteX3" fmla="*/ 180975 w 323850"/>
                <a:gd name="connsiteY3" fmla="*/ 2152650 h 2152650"/>
                <a:gd name="connsiteX4" fmla="*/ 323850 w 323850"/>
                <a:gd name="connsiteY4" fmla="*/ 2066925 h 2152650"/>
                <a:gd name="connsiteX5" fmla="*/ 161925 w 323850"/>
                <a:gd name="connsiteY5" fmla="*/ 1419225 h 2152650"/>
                <a:gd name="connsiteX6" fmla="*/ 295275 w 323850"/>
                <a:gd name="connsiteY6" fmla="*/ 628650 h 2152650"/>
                <a:gd name="connsiteX7" fmla="*/ 285750 w 323850"/>
                <a:gd name="connsiteY7" fmla="*/ 542925 h 2152650"/>
                <a:gd name="connsiteX8" fmla="*/ 276225 w 323850"/>
                <a:gd name="connsiteY8" fmla="*/ 0 h 2152650"/>
                <a:gd name="connsiteX9" fmla="*/ 167117 w 323850"/>
                <a:gd name="connsiteY9" fmla="*/ 2573 h 2152650"/>
                <a:gd name="connsiteX0" fmla="*/ 167117 w 323850"/>
                <a:gd name="connsiteY0" fmla="*/ 2573 h 2152650"/>
                <a:gd name="connsiteX1" fmla="*/ 152400 w 323850"/>
                <a:gd name="connsiteY1" fmla="*/ 647700 h 2152650"/>
                <a:gd name="connsiteX2" fmla="*/ 0 w 323850"/>
                <a:gd name="connsiteY2" fmla="*/ 1457325 h 2152650"/>
                <a:gd name="connsiteX3" fmla="*/ 180975 w 323850"/>
                <a:gd name="connsiteY3" fmla="*/ 2152650 h 2152650"/>
                <a:gd name="connsiteX4" fmla="*/ 323850 w 323850"/>
                <a:gd name="connsiteY4" fmla="*/ 2066925 h 2152650"/>
                <a:gd name="connsiteX5" fmla="*/ 161925 w 323850"/>
                <a:gd name="connsiteY5" fmla="*/ 1419225 h 2152650"/>
                <a:gd name="connsiteX6" fmla="*/ 295275 w 323850"/>
                <a:gd name="connsiteY6" fmla="*/ 628650 h 2152650"/>
                <a:gd name="connsiteX7" fmla="*/ 276225 w 323850"/>
                <a:gd name="connsiteY7" fmla="*/ 0 h 2152650"/>
                <a:gd name="connsiteX8" fmla="*/ 167117 w 323850"/>
                <a:gd name="connsiteY8" fmla="*/ 2573 h 2152650"/>
                <a:gd name="connsiteX0" fmla="*/ 167117 w 327783"/>
                <a:gd name="connsiteY0" fmla="*/ 2573 h 2152650"/>
                <a:gd name="connsiteX1" fmla="*/ 152400 w 327783"/>
                <a:gd name="connsiteY1" fmla="*/ 647700 h 2152650"/>
                <a:gd name="connsiteX2" fmla="*/ 0 w 327783"/>
                <a:gd name="connsiteY2" fmla="*/ 1457325 h 2152650"/>
                <a:gd name="connsiteX3" fmla="*/ 180975 w 327783"/>
                <a:gd name="connsiteY3" fmla="*/ 2152650 h 2152650"/>
                <a:gd name="connsiteX4" fmla="*/ 323850 w 327783"/>
                <a:gd name="connsiteY4" fmla="*/ 2066925 h 2152650"/>
                <a:gd name="connsiteX5" fmla="*/ 161925 w 327783"/>
                <a:gd name="connsiteY5" fmla="*/ 1419225 h 2152650"/>
                <a:gd name="connsiteX6" fmla="*/ 295275 w 327783"/>
                <a:gd name="connsiteY6" fmla="*/ 628650 h 2152650"/>
                <a:gd name="connsiteX7" fmla="*/ 276225 w 327783"/>
                <a:gd name="connsiteY7" fmla="*/ 0 h 2152650"/>
                <a:gd name="connsiteX8" fmla="*/ 167117 w 327783"/>
                <a:gd name="connsiteY8" fmla="*/ 2573 h 2152650"/>
                <a:gd name="connsiteX0" fmla="*/ 167117 w 349517"/>
                <a:gd name="connsiteY0" fmla="*/ 2573 h 2152650"/>
                <a:gd name="connsiteX1" fmla="*/ 152400 w 349517"/>
                <a:gd name="connsiteY1" fmla="*/ 647700 h 2152650"/>
                <a:gd name="connsiteX2" fmla="*/ 0 w 349517"/>
                <a:gd name="connsiteY2" fmla="*/ 1457325 h 2152650"/>
                <a:gd name="connsiteX3" fmla="*/ 180975 w 349517"/>
                <a:gd name="connsiteY3" fmla="*/ 2152650 h 2152650"/>
                <a:gd name="connsiteX4" fmla="*/ 323850 w 349517"/>
                <a:gd name="connsiteY4" fmla="*/ 2066925 h 2152650"/>
                <a:gd name="connsiteX5" fmla="*/ 161925 w 349517"/>
                <a:gd name="connsiteY5" fmla="*/ 1419225 h 2152650"/>
                <a:gd name="connsiteX6" fmla="*/ 295275 w 349517"/>
                <a:gd name="connsiteY6" fmla="*/ 628650 h 2152650"/>
                <a:gd name="connsiteX7" fmla="*/ 349310 w 349517"/>
                <a:gd name="connsiteY7" fmla="*/ 216050 h 2152650"/>
                <a:gd name="connsiteX8" fmla="*/ 276225 w 349517"/>
                <a:gd name="connsiteY8" fmla="*/ 0 h 2152650"/>
                <a:gd name="connsiteX9" fmla="*/ 167117 w 349517"/>
                <a:gd name="connsiteY9" fmla="*/ 2573 h 2152650"/>
                <a:gd name="connsiteX0" fmla="*/ 167117 w 349517"/>
                <a:gd name="connsiteY0" fmla="*/ 2573 h 2152650"/>
                <a:gd name="connsiteX1" fmla="*/ 152400 w 349517"/>
                <a:gd name="connsiteY1" fmla="*/ 647700 h 2152650"/>
                <a:gd name="connsiteX2" fmla="*/ 0 w 349517"/>
                <a:gd name="connsiteY2" fmla="*/ 1457325 h 2152650"/>
                <a:gd name="connsiteX3" fmla="*/ 180975 w 349517"/>
                <a:gd name="connsiteY3" fmla="*/ 2152650 h 2152650"/>
                <a:gd name="connsiteX4" fmla="*/ 323850 w 349517"/>
                <a:gd name="connsiteY4" fmla="*/ 2066925 h 2152650"/>
                <a:gd name="connsiteX5" fmla="*/ 161925 w 349517"/>
                <a:gd name="connsiteY5" fmla="*/ 1419225 h 2152650"/>
                <a:gd name="connsiteX6" fmla="*/ 295275 w 349517"/>
                <a:gd name="connsiteY6" fmla="*/ 628650 h 2152650"/>
                <a:gd name="connsiteX7" fmla="*/ 349310 w 349517"/>
                <a:gd name="connsiteY7" fmla="*/ 216050 h 2152650"/>
                <a:gd name="connsiteX8" fmla="*/ 276225 w 349517"/>
                <a:gd name="connsiteY8" fmla="*/ 0 h 2152650"/>
                <a:gd name="connsiteX9" fmla="*/ 167117 w 349517"/>
                <a:gd name="connsiteY9" fmla="*/ 2573 h 2152650"/>
                <a:gd name="connsiteX0" fmla="*/ 167117 w 349517"/>
                <a:gd name="connsiteY0" fmla="*/ 2573 h 2152650"/>
                <a:gd name="connsiteX1" fmla="*/ 152400 w 349517"/>
                <a:gd name="connsiteY1" fmla="*/ 647700 h 2152650"/>
                <a:gd name="connsiteX2" fmla="*/ 0 w 349517"/>
                <a:gd name="connsiteY2" fmla="*/ 1457325 h 2152650"/>
                <a:gd name="connsiteX3" fmla="*/ 180975 w 349517"/>
                <a:gd name="connsiteY3" fmla="*/ 2152650 h 2152650"/>
                <a:gd name="connsiteX4" fmla="*/ 323850 w 349517"/>
                <a:gd name="connsiteY4" fmla="*/ 2066925 h 2152650"/>
                <a:gd name="connsiteX5" fmla="*/ 161925 w 349517"/>
                <a:gd name="connsiteY5" fmla="*/ 1419225 h 2152650"/>
                <a:gd name="connsiteX6" fmla="*/ 295275 w 349517"/>
                <a:gd name="connsiteY6" fmla="*/ 628650 h 2152650"/>
                <a:gd name="connsiteX7" fmla="*/ 349310 w 349517"/>
                <a:gd name="connsiteY7" fmla="*/ 216050 h 2152650"/>
                <a:gd name="connsiteX8" fmla="*/ 276225 w 349517"/>
                <a:gd name="connsiteY8" fmla="*/ 0 h 2152650"/>
                <a:gd name="connsiteX9" fmla="*/ 167117 w 349517"/>
                <a:gd name="connsiteY9" fmla="*/ 2573 h 2152650"/>
                <a:gd name="connsiteX0" fmla="*/ 167117 w 349782"/>
                <a:gd name="connsiteY0" fmla="*/ 2573 h 2152650"/>
                <a:gd name="connsiteX1" fmla="*/ 152400 w 349782"/>
                <a:gd name="connsiteY1" fmla="*/ 647700 h 2152650"/>
                <a:gd name="connsiteX2" fmla="*/ 0 w 349782"/>
                <a:gd name="connsiteY2" fmla="*/ 1457325 h 2152650"/>
                <a:gd name="connsiteX3" fmla="*/ 180975 w 349782"/>
                <a:gd name="connsiteY3" fmla="*/ 2152650 h 2152650"/>
                <a:gd name="connsiteX4" fmla="*/ 323850 w 349782"/>
                <a:gd name="connsiteY4" fmla="*/ 2066925 h 2152650"/>
                <a:gd name="connsiteX5" fmla="*/ 161925 w 349782"/>
                <a:gd name="connsiteY5" fmla="*/ 1419225 h 2152650"/>
                <a:gd name="connsiteX6" fmla="*/ 295275 w 349782"/>
                <a:gd name="connsiteY6" fmla="*/ 628650 h 2152650"/>
                <a:gd name="connsiteX7" fmla="*/ 349310 w 349782"/>
                <a:gd name="connsiteY7" fmla="*/ 216050 h 2152650"/>
                <a:gd name="connsiteX8" fmla="*/ 276225 w 349782"/>
                <a:gd name="connsiteY8" fmla="*/ 0 h 2152650"/>
                <a:gd name="connsiteX9" fmla="*/ 167117 w 349782"/>
                <a:gd name="connsiteY9" fmla="*/ 2573 h 2152650"/>
                <a:gd name="connsiteX0" fmla="*/ 167117 w 349782"/>
                <a:gd name="connsiteY0" fmla="*/ 2573 h 2152650"/>
                <a:gd name="connsiteX1" fmla="*/ 152400 w 349782"/>
                <a:gd name="connsiteY1" fmla="*/ 647700 h 2152650"/>
                <a:gd name="connsiteX2" fmla="*/ 0 w 349782"/>
                <a:gd name="connsiteY2" fmla="*/ 1457325 h 2152650"/>
                <a:gd name="connsiteX3" fmla="*/ 180975 w 349782"/>
                <a:gd name="connsiteY3" fmla="*/ 2152650 h 2152650"/>
                <a:gd name="connsiteX4" fmla="*/ 323850 w 349782"/>
                <a:gd name="connsiteY4" fmla="*/ 2066925 h 2152650"/>
                <a:gd name="connsiteX5" fmla="*/ 161925 w 349782"/>
                <a:gd name="connsiteY5" fmla="*/ 1419225 h 2152650"/>
                <a:gd name="connsiteX6" fmla="*/ 295275 w 349782"/>
                <a:gd name="connsiteY6" fmla="*/ 628650 h 2152650"/>
                <a:gd name="connsiteX7" fmla="*/ 349310 w 349782"/>
                <a:gd name="connsiteY7" fmla="*/ 216050 h 2152650"/>
                <a:gd name="connsiteX8" fmla="*/ 276225 w 349782"/>
                <a:gd name="connsiteY8" fmla="*/ 0 h 2152650"/>
                <a:gd name="connsiteX9" fmla="*/ 167117 w 349782"/>
                <a:gd name="connsiteY9" fmla="*/ 2573 h 2152650"/>
                <a:gd name="connsiteX0" fmla="*/ 167117 w 349782"/>
                <a:gd name="connsiteY0" fmla="*/ 2573 h 2152650"/>
                <a:gd name="connsiteX1" fmla="*/ 152400 w 349782"/>
                <a:gd name="connsiteY1" fmla="*/ 647700 h 2152650"/>
                <a:gd name="connsiteX2" fmla="*/ 0 w 349782"/>
                <a:gd name="connsiteY2" fmla="*/ 1457325 h 2152650"/>
                <a:gd name="connsiteX3" fmla="*/ 180975 w 349782"/>
                <a:gd name="connsiteY3" fmla="*/ 2152650 h 2152650"/>
                <a:gd name="connsiteX4" fmla="*/ 323850 w 349782"/>
                <a:gd name="connsiteY4" fmla="*/ 2066925 h 2152650"/>
                <a:gd name="connsiteX5" fmla="*/ 161925 w 349782"/>
                <a:gd name="connsiteY5" fmla="*/ 1419225 h 2152650"/>
                <a:gd name="connsiteX6" fmla="*/ 295275 w 349782"/>
                <a:gd name="connsiteY6" fmla="*/ 628650 h 2152650"/>
                <a:gd name="connsiteX7" fmla="*/ 349310 w 349782"/>
                <a:gd name="connsiteY7" fmla="*/ 216050 h 2152650"/>
                <a:gd name="connsiteX8" fmla="*/ 276225 w 349782"/>
                <a:gd name="connsiteY8" fmla="*/ 0 h 2152650"/>
                <a:gd name="connsiteX9" fmla="*/ 167117 w 349782"/>
                <a:gd name="connsiteY9" fmla="*/ 2573 h 2152650"/>
                <a:gd name="connsiteX0" fmla="*/ 167117 w 349782"/>
                <a:gd name="connsiteY0" fmla="*/ 2573 h 2152650"/>
                <a:gd name="connsiteX1" fmla="*/ 152400 w 349782"/>
                <a:gd name="connsiteY1" fmla="*/ 647700 h 2152650"/>
                <a:gd name="connsiteX2" fmla="*/ 0 w 349782"/>
                <a:gd name="connsiteY2" fmla="*/ 1457325 h 2152650"/>
                <a:gd name="connsiteX3" fmla="*/ 180975 w 349782"/>
                <a:gd name="connsiteY3" fmla="*/ 2152650 h 2152650"/>
                <a:gd name="connsiteX4" fmla="*/ 323850 w 349782"/>
                <a:gd name="connsiteY4" fmla="*/ 2066925 h 2152650"/>
                <a:gd name="connsiteX5" fmla="*/ 161925 w 349782"/>
                <a:gd name="connsiteY5" fmla="*/ 1419225 h 2152650"/>
                <a:gd name="connsiteX6" fmla="*/ 295275 w 349782"/>
                <a:gd name="connsiteY6" fmla="*/ 628650 h 2152650"/>
                <a:gd name="connsiteX7" fmla="*/ 349310 w 349782"/>
                <a:gd name="connsiteY7" fmla="*/ 216050 h 2152650"/>
                <a:gd name="connsiteX8" fmla="*/ 276225 w 349782"/>
                <a:gd name="connsiteY8" fmla="*/ 0 h 2152650"/>
                <a:gd name="connsiteX9" fmla="*/ 167117 w 349782"/>
                <a:gd name="connsiteY9" fmla="*/ 2573 h 2152650"/>
                <a:gd name="connsiteX0" fmla="*/ 178793 w 361458"/>
                <a:gd name="connsiteY0" fmla="*/ 2573 h 2152650"/>
                <a:gd name="connsiteX1" fmla="*/ 164076 w 361458"/>
                <a:gd name="connsiteY1" fmla="*/ 647700 h 2152650"/>
                <a:gd name="connsiteX2" fmla="*/ 11676 w 361458"/>
                <a:gd name="connsiteY2" fmla="*/ 1457325 h 2152650"/>
                <a:gd name="connsiteX3" fmla="*/ 192651 w 361458"/>
                <a:gd name="connsiteY3" fmla="*/ 2152650 h 2152650"/>
                <a:gd name="connsiteX4" fmla="*/ 335526 w 361458"/>
                <a:gd name="connsiteY4" fmla="*/ 2066925 h 2152650"/>
                <a:gd name="connsiteX5" fmla="*/ 173601 w 361458"/>
                <a:gd name="connsiteY5" fmla="*/ 1419225 h 2152650"/>
                <a:gd name="connsiteX6" fmla="*/ 306951 w 361458"/>
                <a:gd name="connsiteY6" fmla="*/ 628650 h 2152650"/>
                <a:gd name="connsiteX7" fmla="*/ 360986 w 361458"/>
                <a:gd name="connsiteY7" fmla="*/ 216050 h 2152650"/>
                <a:gd name="connsiteX8" fmla="*/ 287901 w 361458"/>
                <a:gd name="connsiteY8" fmla="*/ 0 h 2152650"/>
                <a:gd name="connsiteX9" fmla="*/ 178793 w 361458"/>
                <a:gd name="connsiteY9" fmla="*/ 2573 h 2152650"/>
                <a:gd name="connsiteX0" fmla="*/ 178793 w 361849"/>
                <a:gd name="connsiteY0" fmla="*/ 2573 h 2152650"/>
                <a:gd name="connsiteX1" fmla="*/ 164076 w 361849"/>
                <a:gd name="connsiteY1" fmla="*/ 647700 h 2152650"/>
                <a:gd name="connsiteX2" fmla="*/ 11676 w 361849"/>
                <a:gd name="connsiteY2" fmla="*/ 1457325 h 2152650"/>
                <a:gd name="connsiteX3" fmla="*/ 192651 w 361849"/>
                <a:gd name="connsiteY3" fmla="*/ 2152650 h 2152650"/>
                <a:gd name="connsiteX4" fmla="*/ 335526 w 361849"/>
                <a:gd name="connsiteY4" fmla="*/ 2066925 h 2152650"/>
                <a:gd name="connsiteX5" fmla="*/ 173601 w 361849"/>
                <a:gd name="connsiteY5" fmla="*/ 1419225 h 2152650"/>
                <a:gd name="connsiteX6" fmla="*/ 315618 w 361849"/>
                <a:gd name="connsiteY6" fmla="*/ 654652 h 2152650"/>
                <a:gd name="connsiteX7" fmla="*/ 360986 w 361849"/>
                <a:gd name="connsiteY7" fmla="*/ 216050 h 2152650"/>
                <a:gd name="connsiteX8" fmla="*/ 287901 w 361849"/>
                <a:gd name="connsiteY8" fmla="*/ 0 h 2152650"/>
                <a:gd name="connsiteX9" fmla="*/ 178793 w 361849"/>
                <a:gd name="connsiteY9" fmla="*/ 2573 h 2152650"/>
                <a:gd name="connsiteX0" fmla="*/ 178793 w 361849"/>
                <a:gd name="connsiteY0" fmla="*/ 2573 h 2152650"/>
                <a:gd name="connsiteX1" fmla="*/ 164076 w 361849"/>
                <a:gd name="connsiteY1" fmla="*/ 647700 h 2152650"/>
                <a:gd name="connsiteX2" fmla="*/ 11676 w 361849"/>
                <a:gd name="connsiteY2" fmla="*/ 1457325 h 2152650"/>
                <a:gd name="connsiteX3" fmla="*/ 192651 w 361849"/>
                <a:gd name="connsiteY3" fmla="*/ 2152650 h 2152650"/>
                <a:gd name="connsiteX4" fmla="*/ 361528 w 361849"/>
                <a:gd name="connsiteY4" fmla="*/ 2131929 h 2152650"/>
                <a:gd name="connsiteX5" fmla="*/ 173601 w 361849"/>
                <a:gd name="connsiteY5" fmla="*/ 1419225 h 2152650"/>
                <a:gd name="connsiteX6" fmla="*/ 315618 w 361849"/>
                <a:gd name="connsiteY6" fmla="*/ 654652 h 2152650"/>
                <a:gd name="connsiteX7" fmla="*/ 360986 w 361849"/>
                <a:gd name="connsiteY7" fmla="*/ 216050 h 2152650"/>
                <a:gd name="connsiteX8" fmla="*/ 287901 w 361849"/>
                <a:gd name="connsiteY8" fmla="*/ 0 h 2152650"/>
                <a:gd name="connsiteX9" fmla="*/ 178793 w 361849"/>
                <a:gd name="connsiteY9" fmla="*/ 2573 h 2152650"/>
                <a:gd name="connsiteX0" fmla="*/ 178793 w 361528"/>
                <a:gd name="connsiteY0" fmla="*/ 2573 h 2152650"/>
                <a:gd name="connsiteX1" fmla="*/ 164076 w 361528"/>
                <a:gd name="connsiteY1" fmla="*/ 647700 h 2152650"/>
                <a:gd name="connsiteX2" fmla="*/ 11676 w 361528"/>
                <a:gd name="connsiteY2" fmla="*/ 1457325 h 2152650"/>
                <a:gd name="connsiteX3" fmla="*/ 192651 w 361528"/>
                <a:gd name="connsiteY3" fmla="*/ 2152650 h 2152650"/>
                <a:gd name="connsiteX4" fmla="*/ 361528 w 361528"/>
                <a:gd name="connsiteY4" fmla="*/ 2131929 h 2152650"/>
                <a:gd name="connsiteX5" fmla="*/ 173601 w 361528"/>
                <a:gd name="connsiteY5" fmla="*/ 1419225 h 2152650"/>
                <a:gd name="connsiteX6" fmla="*/ 315618 w 361528"/>
                <a:gd name="connsiteY6" fmla="*/ 654652 h 2152650"/>
                <a:gd name="connsiteX7" fmla="*/ 287901 w 361528"/>
                <a:gd name="connsiteY7" fmla="*/ 0 h 2152650"/>
                <a:gd name="connsiteX8" fmla="*/ 178793 w 361528"/>
                <a:gd name="connsiteY8" fmla="*/ 2573 h 2152650"/>
                <a:gd name="connsiteX0" fmla="*/ 178793 w 374776"/>
                <a:gd name="connsiteY0" fmla="*/ 2573 h 2152650"/>
                <a:gd name="connsiteX1" fmla="*/ 164076 w 374776"/>
                <a:gd name="connsiteY1" fmla="*/ 647700 h 2152650"/>
                <a:gd name="connsiteX2" fmla="*/ 11676 w 374776"/>
                <a:gd name="connsiteY2" fmla="*/ 1457325 h 2152650"/>
                <a:gd name="connsiteX3" fmla="*/ 192651 w 374776"/>
                <a:gd name="connsiteY3" fmla="*/ 2152650 h 2152650"/>
                <a:gd name="connsiteX4" fmla="*/ 361528 w 374776"/>
                <a:gd name="connsiteY4" fmla="*/ 2131929 h 2152650"/>
                <a:gd name="connsiteX5" fmla="*/ 173601 w 374776"/>
                <a:gd name="connsiteY5" fmla="*/ 1419225 h 2152650"/>
                <a:gd name="connsiteX6" fmla="*/ 315618 w 374776"/>
                <a:gd name="connsiteY6" fmla="*/ 654652 h 2152650"/>
                <a:gd name="connsiteX7" fmla="*/ 287901 w 374776"/>
                <a:gd name="connsiteY7" fmla="*/ 0 h 2152650"/>
                <a:gd name="connsiteX8" fmla="*/ 178793 w 374776"/>
                <a:gd name="connsiteY8" fmla="*/ 2573 h 2152650"/>
                <a:gd name="connsiteX0" fmla="*/ 178793 w 391181"/>
                <a:gd name="connsiteY0" fmla="*/ 2573 h 2152650"/>
                <a:gd name="connsiteX1" fmla="*/ 164076 w 391181"/>
                <a:gd name="connsiteY1" fmla="*/ 647700 h 2152650"/>
                <a:gd name="connsiteX2" fmla="*/ 11676 w 391181"/>
                <a:gd name="connsiteY2" fmla="*/ 1457325 h 2152650"/>
                <a:gd name="connsiteX3" fmla="*/ 192651 w 391181"/>
                <a:gd name="connsiteY3" fmla="*/ 2152650 h 2152650"/>
                <a:gd name="connsiteX4" fmla="*/ 361528 w 391181"/>
                <a:gd name="connsiteY4" fmla="*/ 2131929 h 2152650"/>
                <a:gd name="connsiteX5" fmla="*/ 173601 w 391181"/>
                <a:gd name="connsiteY5" fmla="*/ 1419225 h 2152650"/>
                <a:gd name="connsiteX6" fmla="*/ 315618 w 391181"/>
                <a:gd name="connsiteY6" fmla="*/ 654652 h 2152650"/>
                <a:gd name="connsiteX7" fmla="*/ 287901 w 391181"/>
                <a:gd name="connsiteY7" fmla="*/ 0 h 2152650"/>
                <a:gd name="connsiteX8" fmla="*/ 178793 w 391181"/>
                <a:gd name="connsiteY8" fmla="*/ 2573 h 2152650"/>
                <a:gd name="connsiteX0" fmla="*/ 148458 w 391181"/>
                <a:gd name="connsiteY0" fmla="*/ 15574 h 2152650"/>
                <a:gd name="connsiteX1" fmla="*/ 164076 w 391181"/>
                <a:gd name="connsiteY1" fmla="*/ 647700 h 2152650"/>
                <a:gd name="connsiteX2" fmla="*/ 11676 w 391181"/>
                <a:gd name="connsiteY2" fmla="*/ 1457325 h 2152650"/>
                <a:gd name="connsiteX3" fmla="*/ 192651 w 391181"/>
                <a:gd name="connsiteY3" fmla="*/ 2152650 h 2152650"/>
                <a:gd name="connsiteX4" fmla="*/ 361528 w 391181"/>
                <a:gd name="connsiteY4" fmla="*/ 2131929 h 2152650"/>
                <a:gd name="connsiteX5" fmla="*/ 173601 w 391181"/>
                <a:gd name="connsiteY5" fmla="*/ 1419225 h 2152650"/>
                <a:gd name="connsiteX6" fmla="*/ 315618 w 391181"/>
                <a:gd name="connsiteY6" fmla="*/ 654652 h 2152650"/>
                <a:gd name="connsiteX7" fmla="*/ 287901 w 391181"/>
                <a:gd name="connsiteY7" fmla="*/ 0 h 2152650"/>
                <a:gd name="connsiteX8" fmla="*/ 148458 w 391181"/>
                <a:gd name="connsiteY8" fmla="*/ 15574 h 2152650"/>
                <a:gd name="connsiteX0" fmla="*/ 148458 w 391181"/>
                <a:gd name="connsiteY0" fmla="*/ 15574 h 2152650"/>
                <a:gd name="connsiteX1" fmla="*/ 164076 w 391181"/>
                <a:gd name="connsiteY1" fmla="*/ 647700 h 2152650"/>
                <a:gd name="connsiteX2" fmla="*/ 11676 w 391181"/>
                <a:gd name="connsiteY2" fmla="*/ 1457325 h 2152650"/>
                <a:gd name="connsiteX3" fmla="*/ 192651 w 391181"/>
                <a:gd name="connsiteY3" fmla="*/ 2152650 h 2152650"/>
                <a:gd name="connsiteX4" fmla="*/ 361528 w 391181"/>
                <a:gd name="connsiteY4" fmla="*/ 2131929 h 2152650"/>
                <a:gd name="connsiteX5" fmla="*/ 173601 w 391181"/>
                <a:gd name="connsiteY5" fmla="*/ 1419225 h 2152650"/>
                <a:gd name="connsiteX6" fmla="*/ 315618 w 391181"/>
                <a:gd name="connsiteY6" fmla="*/ 654652 h 2152650"/>
                <a:gd name="connsiteX7" fmla="*/ 287901 w 391181"/>
                <a:gd name="connsiteY7" fmla="*/ 0 h 2152650"/>
                <a:gd name="connsiteX8" fmla="*/ 148458 w 391181"/>
                <a:gd name="connsiteY8" fmla="*/ 15574 h 2152650"/>
                <a:gd name="connsiteX0" fmla="*/ 148458 w 391181"/>
                <a:gd name="connsiteY0" fmla="*/ 15574 h 2152650"/>
                <a:gd name="connsiteX1" fmla="*/ 164076 w 391181"/>
                <a:gd name="connsiteY1" fmla="*/ 647700 h 2152650"/>
                <a:gd name="connsiteX2" fmla="*/ 11676 w 391181"/>
                <a:gd name="connsiteY2" fmla="*/ 1457325 h 2152650"/>
                <a:gd name="connsiteX3" fmla="*/ 192651 w 391181"/>
                <a:gd name="connsiteY3" fmla="*/ 2152650 h 2152650"/>
                <a:gd name="connsiteX4" fmla="*/ 361528 w 391181"/>
                <a:gd name="connsiteY4" fmla="*/ 2131929 h 2152650"/>
                <a:gd name="connsiteX5" fmla="*/ 173601 w 391181"/>
                <a:gd name="connsiteY5" fmla="*/ 1419225 h 2152650"/>
                <a:gd name="connsiteX6" fmla="*/ 315618 w 391181"/>
                <a:gd name="connsiteY6" fmla="*/ 654652 h 2152650"/>
                <a:gd name="connsiteX7" fmla="*/ 287901 w 391181"/>
                <a:gd name="connsiteY7" fmla="*/ 0 h 2152650"/>
                <a:gd name="connsiteX8" fmla="*/ 148458 w 391181"/>
                <a:gd name="connsiteY8" fmla="*/ 15574 h 2152650"/>
                <a:gd name="connsiteX0" fmla="*/ 150132 w 392855"/>
                <a:gd name="connsiteY0" fmla="*/ 15574 h 2152650"/>
                <a:gd name="connsiteX1" fmla="*/ 148416 w 392855"/>
                <a:gd name="connsiteY1" fmla="*/ 647700 h 2152650"/>
                <a:gd name="connsiteX2" fmla="*/ 13350 w 392855"/>
                <a:gd name="connsiteY2" fmla="*/ 1457325 h 2152650"/>
                <a:gd name="connsiteX3" fmla="*/ 194325 w 392855"/>
                <a:gd name="connsiteY3" fmla="*/ 2152650 h 2152650"/>
                <a:gd name="connsiteX4" fmla="*/ 363202 w 392855"/>
                <a:gd name="connsiteY4" fmla="*/ 2131929 h 2152650"/>
                <a:gd name="connsiteX5" fmla="*/ 175275 w 392855"/>
                <a:gd name="connsiteY5" fmla="*/ 1419225 h 2152650"/>
                <a:gd name="connsiteX6" fmla="*/ 317292 w 392855"/>
                <a:gd name="connsiteY6" fmla="*/ 654652 h 2152650"/>
                <a:gd name="connsiteX7" fmla="*/ 289575 w 392855"/>
                <a:gd name="connsiteY7" fmla="*/ 0 h 2152650"/>
                <a:gd name="connsiteX8" fmla="*/ 150132 w 392855"/>
                <a:gd name="connsiteY8" fmla="*/ 15574 h 2152650"/>
                <a:gd name="connsiteX0" fmla="*/ 132798 w 392855"/>
                <a:gd name="connsiteY0" fmla="*/ 11240 h 2152650"/>
                <a:gd name="connsiteX1" fmla="*/ 148416 w 392855"/>
                <a:gd name="connsiteY1" fmla="*/ 647700 h 2152650"/>
                <a:gd name="connsiteX2" fmla="*/ 13350 w 392855"/>
                <a:gd name="connsiteY2" fmla="*/ 1457325 h 2152650"/>
                <a:gd name="connsiteX3" fmla="*/ 194325 w 392855"/>
                <a:gd name="connsiteY3" fmla="*/ 2152650 h 2152650"/>
                <a:gd name="connsiteX4" fmla="*/ 363202 w 392855"/>
                <a:gd name="connsiteY4" fmla="*/ 2131929 h 2152650"/>
                <a:gd name="connsiteX5" fmla="*/ 175275 w 392855"/>
                <a:gd name="connsiteY5" fmla="*/ 1419225 h 2152650"/>
                <a:gd name="connsiteX6" fmla="*/ 317292 w 392855"/>
                <a:gd name="connsiteY6" fmla="*/ 654652 h 2152650"/>
                <a:gd name="connsiteX7" fmla="*/ 289575 w 392855"/>
                <a:gd name="connsiteY7" fmla="*/ 0 h 2152650"/>
                <a:gd name="connsiteX8" fmla="*/ 132798 w 392855"/>
                <a:gd name="connsiteY8" fmla="*/ 11240 h 2152650"/>
                <a:gd name="connsiteX0" fmla="*/ 115464 w 392855"/>
                <a:gd name="connsiteY0" fmla="*/ 0 h 2158745"/>
                <a:gd name="connsiteX1" fmla="*/ 148416 w 392855"/>
                <a:gd name="connsiteY1" fmla="*/ 653795 h 2158745"/>
                <a:gd name="connsiteX2" fmla="*/ 13350 w 392855"/>
                <a:gd name="connsiteY2" fmla="*/ 1463420 h 2158745"/>
                <a:gd name="connsiteX3" fmla="*/ 194325 w 392855"/>
                <a:gd name="connsiteY3" fmla="*/ 2158745 h 2158745"/>
                <a:gd name="connsiteX4" fmla="*/ 363202 w 392855"/>
                <a:gd name="connsiteY4" fmla="*/ 2138024 h 2158745"/>
                <a:gd name="connsiteX5" fmla="*/ 175275 w 392855"/>
                <a:gd name="connsiteY5" fmla="*/ 1425320 h 2158745"/>
                <a:gd name="connsiteX6" fmla="*/ 317292 w 392855"/>
                <a:gd name="connsiteY6" fmla="*/ 660747 h 2158745"/>
                <a:gd name="connsiteX7" fmla="*/ 289575 w 392855"/>
                <a:gd name="connsiteY7" fmla="*/ 6095 h 2158745"/>
                <a:gd name="connsiteX8" fmla="*/ 115464 w 392855"/>
                <a:gd name="connsiteY8" fmla="*/ 0 h 2158745"/>
                <a:gd name="connsiteX0" fmla="*/ 115464 w 392855"/>
                <a:gd name="connsiteY0" fmla="*/ 0 h 2158745"/>
                <a:gd name="connsiteX1" fmla="*/ 148416 w 392855"/>
                <a:gd name="connsiteY1" fmla="*/ 653795 h 2158745"/>
                <a:gd name="connsiteX2" fmla="*/ 13350 w 392855"/>
                <a:gd name="connsiteY2" fmla="*/ 1463420 h 2158745"/>
                <a:gd name="connsiteX3" fmla="*/ 194325 w 392855"/>
                <a:gd name="connsiteY3" fmla="*/ 2158745 h 2158745"/>
                <a:gd name="connsiteX4" fmla="*/ 363202 w 392855"/>
                <a:gd name="connsiteY4" fmla="*/ 2138024 h 2158745"/>
                <a:gd name="connsiteX5" fmla="*/ 175275 w 392855"/>
                <a:gd name="connsiteY5" fmla="*/ 1425320 h 2158745"/>
                <a:gd name="connsiteX6" fmla="*/ 317292 w 392855"/>
                <a:gd name="connsiteY6" fmla="*/ 660747 h 2158745"/>
                <a:gd name="connsiteX7" fmla="*/ 289575 w 392855"/>
                <a:gd name="connsiteY7" fmla="*/ 6095 h 2158745"/>
                <a:gd name="connsiteX8" fmla="*/ 115464 w 392855"/>
                <a:gd name="connsiteY8" fmla="*/ 0 h 2158745"/>
                <a:gd name="connsiteX0" fmla="*/ 115464 w 387669"/>
                <a:gd name="connsiteY0" fmla="*/ 0 h 2158745"/>
                <a:gd name="connsiteX1" fmla="*/ 148416 w 387669"/>
                <a:gd name="connsiteY1" fmla="*/ 653795 h 2158745"/>
                <a:gd name="connsiteX2" fmla="*/ 13350 w 387669"/>
                <a:gd name="connsiteY2" fmla="*/ 1463420 h 2158745"/>
                <a:gd name="connsiteX3" fmla="*/ 194325 w 387669"/>
                <a:gd name="connsiteY3" fmla="*/ 2158745 h 2158745"/>
                <a:gd name="connsiteX4" fmla="*/ 363202 w 387669"/>
                <a:gd name="connsiteY4" fmla="*/ 2138024 h 2158745"/>
                <a:gd name="connsiteX5" fmla="*/ 175275 w 387669"/>
                <a:gd name="connsiteY5" fmla="*/ 1425320 h 2158745"/>
                <a:gd name="connsiteX6" fmla="*/ 317292 w 387669"/>
                <a:gd name="connsiteY6" fmla="*/ 660747 h 2158745"/>
                <a:gd name="connsiteX7" fmla="*/ 289575 w 387669"/>
                <a:gd name="connsiteY7" fmla="*/ 6095 h 2158745"/>
                <a:gd name="connsiteX8" fmla="*/ 115464 w 387669"/>
                <a:gd name="connsiteY8" fmla="*/ 0 h 2158745"/>
                <a:gd name="connsiteX0" fmla="*/ 115464 w 387669"/>
                <a:gd name="connsiteY0" fmla="*/ 0 h 2158745"/>
                <a:gd name="connsiteX1" fmla="*/ 148416 w 387669"/>
                <a:gd name="connsiteY1" fmla="*/ 653795 h 2158745"/>
                <a:gd name="connsiteX2" fmla="*/ 13350 w 387669"/>
                <a:gd name="connsiteY2" fmla="*/ 1463420 h 2158745"/>
                <a:gd name="connsiteX3" fmla="*/ 194325 w 387669"/>
                <a:gd name="connsiteY3" fmla="*/ 2158745 h 2158745"/>
                <a:gd name="connsiteX4" fmla="*/ 363202 w 387669"/>
                <a:gd name="connsiteY4" fmla="*/ 2138024 h 2158745"/>
                <a:gd name="connsiteX5" fmla="*/ 175275 w 387669"/>
                <a:gd name="connsiteY5" fmla="*/ 1425320 h 2158745"/>
                <a:gd name="connsiteX6" fmla="*/ 317292 w 387669"/>
                <a:gd name="connsiteY6" fmla="*/ 660747 h 2158745"/>
                <a:gd name="connsiteX7" fmla="*/ 289575 w 387669"/>
                <a:gd name="connsiteY7" fmla="*/ 6095 h 2158745"/>
                <a:gd name="connsiteX8" fmla="*/ 115464 w 387669"/>
                <a:gd name="connsiteY8" fmla="*/ 0 h 2158745"/>
                <a:gd name="connsiteX0" fmla="*/ 115464 w 387669"/>
                <a:gd name="connsiteY0" fmla="*/ 0 h 2158745"/>
                <a:gd name="connsiteX1" fmla="*/ 148416 w 387669"/>
                <a:gd name="connsiteY1" fmla="*/ 653795 h 2158745"/>
                <a:gd name="connsiteX2" fmla="*/ 13350 w 387669"/>
                <a:gd name="connsiteY2" fmla="*/ 1463420 h 2158745"/>
                <a:gd name="connsiteX3" fmla="*/ 194325 w 387669"/>
                <a:gd name="connsiteY3" fmla="*/ 2158745 h 2158745"/>
                <a:gd name="connsiteX4" fmla="*/ 363202 w 387669"/>
                <a:gd name="connsiteY4" fmla="*/ 2138024 h 2158745"/>
                <a:gd name="connsiteX5" fmla="*/ 175275 w 387669"/>
                <a:gd name="connsiteY5" fmla="*/ 1425320 h 2158745"/>
                <a:gd name="connsiteX6" fmla="*/ 317292 w 387669"/>
                <a:gd name="connsiteY6" fmla="*/ 660747 h 2158745"/>
                <a:gd name="connsiteX7" fmla="*/ 289575 w 387669"/>
                <a:gd name="connsiteY7" fmla="*/ 6095 h 2158745"/>
                <a:gd name="connsiteX8" fmla="*/ 115464 w 387669"/>
                <a:gd name="connsiteY8" fmla="*/ 0 h 2158745"/>
                <a:gd name="connsiteX0" fmla="*/ 127719 w 399924"/>
                <a:gd name="connsiteY0" fmla="*/ 0 h 2158745"/>
                <a:gd name="connsiteX1" fmla="*/ 160671 w 399924"/>
                <a:gd name="connsiteY1" fmla="*/ 653795 h 2158745"/>
                <a:gd name="connsiteX2" fmla="*/ 25605 w 399924"/>
                <a:gd name="connsiteY2" fmla="*/ 1463420 h 2158745"/>
                <a:gd name="connsiteX3" fmla="*/ 206580 w 399924"/>
                <a:gd name="connsiteY3" fmla="*/ 2158745 h 2158745"/>
                <a:gd name="connsiteX4" fmla="*/ 375457 w 399924"/>
                <a:gd name="connsiteY4" fmla="*/ 2138024 h 2158745"/>
                <a:gd name="connsiteX5" fmla="*/ 187530 w 399924"/>
                <a:gd name="connsiteY5" fmla="*/ 1425320 h 2158745"/>
                <a:gd name="connsiteX6" fmla="*/ 329547 w 399924"/>
                <a:gd name="connsiteY6" fmla="*/ 660747 h 2158745"/>
                <a:gd name="connsiteX7" fmla="*/ 301830 w 399924"/>
                <a:gd name="connsiteY7" fmla="*/ 6095 h 2158745"/>
                <a:gd name="connsiteX8" fmla="*/ 127719 w 399924"/>
                <a:gd name="connsiteY8" fmla="*/ 0 h 2158745"/>
                <a:gd name="connsiteX0" fmla="*/ 127719 w 399924"/>
                <a:gd name="connsiteY0" fmla="*/ 0 h 2158745"/>
                <a:gd name="connsiteX1" fmla="*/ 160671 w 399924"/>
                <a:gd name="connsiteY1" fmla="*/ 653795 h 2158745"/>
                <a:gd name="connsiteX2" fmla="*/ 25605 w 399924"/>
                <a:gd name="connsiteY2" fmla="*/ 1463420 h 2158745"/>
                <a:gd name="connsiteX3" fmla="*/ 206580 w 399924"/>
                <a:gd name="connsiteY3" fmla="*/ 2158745 h 2158745"/>
                <a:gd name="connsiteX4" fmla="*/ 375457 w 399924"/>
                <a:gd name="connsiteY4" fmla="*/ 2138024 h 2158745"/>
                <a:gd name="connsiteX5" fmla="*/ 187530 w 399924"/>
                <a:gd name="connsiteY5" fmla="*/ 1425320 h 2158745"/>
                <a:gd name="connsiteX6" fmla="*/ 329547 w 399924"/>
                <a:gd name="connsiteY6" fmla="*/ 660747 h 2158745"/>
                <a:gd name="connsiteX7" fmla="*/ 301830 w 399924"/>
                <a:gd name="connsiteY7" fmla="*/ 6095 h 2158745"/>
                <a:gd name="connsiteX8" fmla="*/ 127719 w 399924"/>
                <a:gd name="connsiteY8" fmla="*/ 0 h 2158745"/>
                <a:gd name="connsiteX0" fmla="*/ 127719 w 399924"/>
                <a:gd name="connsiteY0" fmla="*/ 0 h 2158745"/>
                <a:gd name="connsiteX1" fmla="*/ 160671 w 399924"/>
                <a:gd name="connsiteY1" fmla="*/ 653795 h 2158745"/>
                <a:gd name="connsiteX2" fmla="*/ 25605 w 399924"/>
                <a:gd name="connsiteY2" fmla="*/ 1463420 h 2158745"/>
                <a:gd name="connsiteX3" fmla="*/ 206580 w 399924"/>
                <a:gd name="connsiteY3" fmla="*/ 2158745 h 2158745"/>
                <a:gd name="connsiteX4" fmla="*/ 375457 w 399924"/>
                <a:gd name="connsiteY4" fmla="*/ 2138024 h 2158745"/>
                <a:gd name="connsiteX5" fmla="*/ 187530 w 399924"/>
                <a:gd name="connsiteY5" fmla="*/ 1425320 h 2158745"/>
                <a:gd name="connsiteX6" fmla="*/ 329547 w 399924"/>
                <a:gd name="connsiteY6" fmla="*/ 660747 h 2158745"/>
                <a:gd name="connsiteX7" fmla="*/ 301830 w 399924"/>
                <a:gd name="connsiteY7" fmla="*/ 6095 h 2158745"/>
                <a:gd name="connsiteX8" fmla="*/ 127719 w 399924"/>
                <a:gd name="connsiteY8" fmla="*/ 0 h 2158745"/>
                <a:gd name="connsiteX0" fmla="*/ 146589 w 418794"/>
                <a:gd name="connsiteY0" fmla="*/ 0 h 2158745"/>
                <a:gd name="connsiteX1" fmla="*/ 179541 w 418794"/>
                <a:gd name="connsiteY1" fmla="*/ 653795 h 2158745"/>
                <a:gd name="connsiteX2" fmla="*/ 22807 w 418794"/>
                <a:gd name="connsiteY2" fmla="*/ 1463420 h 2158745"/>
                <a:gd name="connsiteX3" fmla="*/ 225450 w 418794"/>
                <a:gd name="connsiteY3" fmla="*/ 2158745 h 2158745"/>
                <a:gd name="connsiteX4" fmla="*/ 394327 w 418794"/>
                <a:gd name="connsiteY4" fmla="*/ 2138024 h 2158745"/>
                <a:gd name="connsiteX5" fmla="*/ 206400 w 418794"/>
                <a:gd name="connsiteY5" fmla="*/ 1425320 h 2158745"/>
                <a:gd name="connsiteX6" fmla="*/ 348417 w 418794"/>
                <a:gd name="connsiteY6" fmla="*/ 660747 h 2158745"/>
                <a:gd name="connsiteX7" fmla="*/ 320700 w 418794"/>
                <a:gd name="connsiteY7" fmla="*/ 6095 h 2158745"/>
                <a:gd name="connsiteX8" fmla="*/ 146589 w 418794"/>
                <a:gd name="connsiteY8" fmla="*/ 0 h 2158745"/>
                <a:gd name="connsiteX0" fmla="*/ 136662 w 408867"/>
                <a:gd name="connsiteY0" fmla="*/ 0 h 2158745"/>
                <a:gd name="connsiteX1" fmla="*/ 169614 w 408867"/>
                <a:gd name="connsiteY1" fmla="*/ 653795 h 2158745"/>
                <a:gd name="connsiteX2" fmla="*/ 12880 w 408867"/>
                <a:gd name="connsiteY2" fmla="*/ 1463420 h 2158745"/>
                <a:gd name="connsiteX3" fmla="*/ 215523 w 408867"/>
                <a:gd name="connsiteY3" fmla="*/ 2158745 h 2158745"/>
                <a:gd name="connsiteX4" fmla="*/ 384400 w 408867"/>
                <a:gd name="connsiteY4" fmla="*/ 2138024 h 2158745"/>
                <a:gd name="connsiteX5" fmla="*/ 196473 w 408867"/>
                <a:gd name="connsiteY5" fmla="*/ 1425320 h 2158745"/>
                <a:gd name="connsiteX6" fmla="*/ 338490 w 408867"/>
                <a:gd name="connsiteY6" fmla="*/ 660747 h 2158745"/>
                <a:gd name="connsiteX7" fmla="*/ 310773 w 408867"/>
                <a:gd name="connsiteY7" fmla="*/ 6095 h 2158745"/>
                <a:gd name="connsiteX8" fmla="*/ 136662 w 408867"/>
                <a:gd name="connsiteY8" fmla="*/ 0 h 2158745"/>
                <a:gd name="connsiteX0" fmla="*/ 136662 w 408867"/>
                <a:gd name="connsiteY0" fmla="*/ 0 h 2158745"/>
                <a:gd name="connsiteX1" fmla="*/ 169614 w 408867"/>
                <a:gd name="connsiteY1" fmla="*/ 653795 h 2158745"/>
                <a:gd name="connsiteX2" fmla="*/ 12880 w 408867"/>
                <a:gd name="connsiteY2" fmla="*/ 1463420 h 2158745"/>
                <a:gd name="connsiteX3" fmla="*/ 215523 w 408867"/>
                <a:gd name="connsiteY3" fmla="*/ 2158745 h 2158745"/>
                <a:gd name="connsiteX4" fmla="*/ 384400 w 408867"/>
                <a:gd name="connsiteY4" fmla="*/ 2138024 h 2158745"/>
                <a:gd name="connsiteX5" fmla="*/ 196473 w 408867"/>
                <a:gd name="connsiteY5" fmla="*/ 1425320 h 2158745"/>
                <a:gd name="connsiteX6" fmla="*/ 338490 w 408867"/>
                <a:gd name="connsiteY6" fmla="*/ 660747 h 2158745"/>
                <a:gd name="connsiteX7" fmla="*/ 310773 w 408867"/>
                <a:gd name="connsiteY7" fmla="*/ 6095 h 2158745"/>
                <a:gd name="connsiteX8" fmla="*/ 136662 w 408867"/>
                <a:gd name="connsiteY8" fmla="*/ 0 h 2158745"/>
                <a:gd name="connsiteX0" fmla="*/ 136662 w 408867"/>
                <a:gd name="connsiteY0" fmla="*/ 0 h 2158745"/>
                <a:gd name="connsiteX1" fmla="*/ 169614 w 408867"/>
                <a:gd name="connsiteY1" fmla="*/ 653795 h 2158745"/>
                <a:gd name="connsiteX2" fmla="*/ 12880 w 408867"/>
                <a:gd name="connsiteY2" fmla="*/ 1463420 h 2158745"/>
                <a:gd name="connsiteX3" fmla="*/ 215523 w 408867"/>
                <a:gd name="connsiteY3" fmla="*/ 2158745 h 2158745"/>
                <a:gd name="connsiteX4" fmla="*/ 384400 w 408867"/>
                <a:gd name="connsiteY4" fmla="*/ 2138024 h 2158745"/>
                <a:gd name="connsiteX5" fmla="*/ 196473 w 408867"/>
                <a:gd name="connsiteY5" fmla="*/ 1425320 h 2158745"/>
                <a:gd name="connsiteX6" fmla="*/ 338490 w 408867"/>
                <a:gd name="connsiteY6" fmla="*/ 660747 h 2158745"/>
                <a:gd name="connsiteX7" fmla="*/ 310773 w 408867"/>
                <a:gd name="connsiteY7" fmla="*/ 6095 h 2158745"/>
                <a:gd name="connsiteX8" fmla="*/ 136662 w 408867"/>
                <a:gd name="connsiteY8" fmla="*/ 0 h 2158745"/>
                <a:gd name="connsiteX0" fmla="*/ 136662 w 408867"/>
                <a:gd name="connsiteY0" fmla="*/ 0 h 2158745"/>
                <a:gd name="connsiteX1" fmla="*/ 169614 w 408867"/>
                <a:gd name="connsiteY1" fmla="*/ 653795 h 2158745"/>
                <a:gd name="connsiteX2" fmla="*/ 12880 w 408867"/>
                <a:gd name="connsiteY2" fmla="*/ 1463420 h 2158745"/>
                <a:gd name="connsiteX3" fmla="*/ 215523 w 408867"/>
                <a:gd name="connsiteY3" fmla="*/ 2158745 h 2158745"/>
                <a:gd name="connsiteX4" fmla="*/ 384400 w 408867"/>
                <a:gd name="connsiteY4" fmla="*/ 2138024 h 2158745"/>
                <a:gd name="connsiteX5" fmla="*/ 192139 w 408867"/>
                <a:gd name="connsiteY5" fmla="*/ 1442655 h 2158745"/>
                <a:gd name="connsiteX6" fmla="*/ 338490 w 408867"/>
                <a:gd name="connsiteY6" fmla="*/ 660747 h 2158745"/>
                <a:gd name="connsiteX7" fmla="*/ 310773 w 408867"/>
                <a:gd name="connsiteY7" fmla="*/ 6095 h 2158745"/>
                <a:gd name="connsiteX8" fmla="*/ 136662 w 408867"/>
                <a:gd name="connsiteY8" fmla="*/ 0 h 2158745"/>
                <a:gd name="connsiteX0" fmla="*/ 136662 w 408867"/>
                <a:gd name="connsiteY0" fmla="*/ 0 h 2158745"/>
                <a:gd name="connsiteX1" fmla="*/ 169614 w 408867"/>
                <a:gd name="connsiteY1" fmla="*/ 653795 h 2158745"/>
                <a:gd name="connsiteX2" fmla="*/ 12880 w 408867"/>
                <a:gd name="connsiteY2" fmla="*/ 1463420 h 2158745"/>
                <a:gd name="connsiteX3" fmla="*/ 215523 w 408867"/>
                <a:gd name="connsiteY3" fmla="*/ 2158745 h 2158745"/>
                <a:gd name="connsiteX4" fmla="*/ 384400 w 408867"/>
                <a:gd name="connsiteY4" fmla="*/ 2138024 h 2158745"/>
                <a:gd name="connsiteX5" fmla="*/ 183472 w 408867"/>
                <a:gd name="connsiteY5" fmla="*/ 1464323 h 2158745"/>
                <a:gd name="connsiteX6" fmla="*/ 338490 w 408867"/>
                <a:gd name="connsiteY6" fmla="*/ 660747 h 2158745"/>
                <a:gd name="connsiteX7" fmla="*/ 310773 w 408867"/>
                <a:gd name="connsiteY7" fmla="*/ 6095 h 2158745"/>
                <a:gd name="connsiteX8" fmla="*/ 136662 w 408867"/>
                <a:gd name="connsiteY8" fmla="*/ 0 h 2158745"/>
                <a:gd name="connsiteX0" fmla="*/ 136662 w 408867"/>
                <a:gd name="connsiteY0" fmla="*/ 0 h 2158745"/>
                <a:gd name="connsiteX1" fmla="*/ 169614 w 408867"/>
                <a:gd name="connsiteY1" fmla="*/ 653795 h 2158745"/>
                <a:gd name="connsiteX2" fmla="*/ 12880 w 408867"/>
                <a:gd name="connsiteY2" fmla="*/ 1463420 h 2158745"/>
                <a:gd name="connsiteX3" fmla="*/ 215523 w 408867"/>
                <a:gd name="connsiteY3" fmla="*/ 2158745 h 2158745"/>
                <a:gd name="connsiteX4" fmla="*/ 384400 w 408867"/>
                <a:gd name="connsiteY4" fmla="*/ 2138024 h 2158745"/>
                <a:gd name="connsiteX5" fmla="*/ 183472 w 408867"/>
                <a:gd name="connsiteY5" fmla="*/ 1464323 h 2158745"/>
                <a:gd name="connsiteX6" fmla="*/ 338490 w 408867"/>
                <a:gd name="connsiteY6" fmla="*/ 660747 h 2158745"/>
                <a:gd name="connsiteX7" fmla="*/ 310773 w 408867"/>
                <a:gd name="connsiteY7" fmla="*/ 6095 h 2158745"/>
                <a:gd name="connsiteX8" fmla="*/ 136662 w 408867"/>
                <a:gd name="connsiteY8" fmla="*/ 0 h 2158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8867" h="2158745">
                  <a:moveTo>
                    <a:pt x="136662" y="0"/>
                  </a:moveTo>
                  <a:cubicBezTo>
                    <a:pt x="357106" y="423057"/>
                    <a:pt x="226524" y="447420"/>
                    <a:pt x="169614" y="653795"/>
                  </a:cubicBezTo>
                  <a:cubicBezTo>
                    <a:pt x="62476" y="928004"/>
                    <a:pt x="-35995" y="1228214"/>
                    <a:pt x="12880" y="1463420"/>
                  </a:cubicBezTo>
                  <a:cubicBezTo>
                    <a:pt x="90539" y="1695195"/>
                    <a:pt x="124862" y="1909635"/>
                    <a:pt x="215523" y="2158745"/>
                  </a:cubicBezTo>
                  <a:lnTo>
                    <a:pt x="384400" y="2138024"/>
                  </a:lnTo>
                  <a:cubicBezTo>
                    <a:pt x="291422" y="1891788"/>
                    <a:pt x="246114" y="1701891"/>
                    <a:pt x="183472" y="1464323"/>
                  </a:cubicBezTo>
                  <a:cubicBezTo>
                    <a:pt x="123916" y="1200798"/>
                    <a:pt x="220367" y="928605"/>
                    <a:pt x="338490" y="660747"/>
                  </a:cubicBezTo>
                  <a:cubicBezTo>
                    <a:pt x="409544" y="458878"/>
                    <a:pt x="463586" y="335791"/>
                    <a:pt x="310773" y="6095"/>
                  </a:cubicBezTo>
                  <a:lnTo>
                    <a:pt x="136662"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nvGrpSpPr>
            <p:cNvPr id="160" name="Group 159">
              <a:extLst>
                <a:ext uri="{FF2B5EF4-FFF2-40B4-BE49-F238E27FC236}">
                  <a16:creationId xmlns:a16="http://schemas.microsoft.com/office/drawing/2014/main" id="{5AB1A962-9DB9-46D5-89A3-BDDCEC091D36}"/>
                </a:ext>
              </a:extLst>
            </p:cNvPr>
            <p:cNvGrpSpPr/>
            <p:nvPr/>
          </p:nvGrpSpPr>
          <p:grpSpPr>
            <a:xfrm rot="15300000">
              <a:off x="8824481" y="3920674"/>
              <a:ext cx="840355" cy="1211053"/>
              <a:chOff x="967240" y="3289369"/>
              <a:chExt cx="1100200" cy="1585520"/>
            </a:xfrm>
          </p:grpSpPr>
          <p:sp>
            <p:nvSpPr>
              <p:cNvPr id="170" name="Freeform 3">
                <a:extLst>
                  <a:ext uri="{FF2B5EF4-FFF2-40B4-BE49-F238E27FC236}">
                    <a16:creationId xmlns:a16="http://schemas.microsoft.com/office/drawing/2014/main" id="{91EF7CD5-D9F1-47EB-B7BA-83E8246BAC2D}"/>
                  </a:ext>
                </a:extLst>
              </p:cNvPr>
              <p:cNvSpPr/>
              <p:nvPr/>
            </p:nvSpPr>
            <p:spPr>
              <a:xfrm>
                <a:off x="967240" y="3289369"/>
                <a:ext cx="552481" cy="1585520"/>
              </a:xfrm>
              <a:custGeom>
                <a:avLst/>
                <a:gdLst/>
                <a:ahLst/>
                <a:cxnLst/>
                <a:rect l="l" t="t" r="r" b="b"/>
                <a:pathLst>
                  <a:path w="552481" h="1585520">
                    <a:moveTo>
                      <a:pt x="550099" y="0"/>
                    </a:moveTo>
                    <a:lnTo>
                      <a:pt x="550454" y="236086"/>
                    </a:lnTo>
                    <a:lnTo>
                      <a:pt x="488816" y="193543"/>
                    </a:lnTo>
                    <a:lnTo>
                      <a:pt x="550466" y="244157"/>
                    </a:lnTo>
                    <a:lnTo>
                      <a:pt x="550735" y="423083"/>
                    </a:lnTo>
                    <a:lnTo>
                      <a:pt x="440807" y="347209"/>
                    </a:lnTo>
                    <a:lnTo>
                      <a:pt x="550756" y="437477"/>
                    </a:lnTo>
                    <a:lnTo>
                      <a:pt x="551026" y="616991"/>
                    </a:lnTo>
                    <a:lnTo>
                      <a:pt x="372197" y="491984"/>
                    </a:lnTo>
                    <a:lnTo>
                      <a:pt x="551056" y="637056"/>
                    </a:lnTo>
                    <a:lnTo>
                      <a:pt x="551331" y="819782"/>
                    </a:lnTo>
                    <a:lnTo>
                      <a:pt x="270832" y="619203"/>
                    </a:lnTo>
                    <a:lnTo>
                      <a:pt x="551364" y="841805"/>
                    </a:lnTo>
                    <a:lnTo>
                      <a:pt x="551613" y="1007603"/>
                    </a:lnTo>
                    <a:lnTo>
                      <a:pt x="184579" y="741931"/>
                    </a:lnTo>
                    <a:lnTo>
                      <a:pt x="551646" y="1029766"/>
                    </a:lnTo>
                    <a:lnTo>
                      <a:pt x="551910" y="1205103"/>
                    </a:lnTo>
                    <a:lnTo>
                      <a:pt x="119129" y="889458"/>
                    </a:lnTo>
                    <a:lnTo>
                      <a:pt x="551942" y="1226335"/>
                    </a:lnTo>
                    <a:lnTo>
                      <a:pt x="552201" y="1398749"/>
                    </a:lnTo>
                    <a:lnTo>
                      <a:pt x="184579" y="1132651"/>
                    </a:lnTo>
                    <a:lnTo>
                      <a:pt x="552234" y="1420947"/>
                    </a:lnTo>
                    <a:lnTo>
                      <a:pt x="552481" y="1585328"/>
                    </a:lnTo>
                    <a:cubicBezTo>
                      <a:pt x="331520" y="1590267"/>
                      <a:pt x="189138" y="1499959"/>
                      <a:pt x="103908" y="1357263"/>
                    </a:cubicBezTo>
                    <a:cubicBezTo>
                      <a:pt x="-144138" y="933499"/>
                      <a:pt x="70524" y="593019"/>
                      <a:pt x="550099"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71" name="Freeform 4">
                <a:extLst>
                  <a:ext uri="{FF2B5EF4-FFF2-40B4-BE49-F238E27FC236}">
                    <a16:creationId xmlns:a16="http://schemas.microsoft.com/office/drawing/2014/main" id="{8E58A1AA-5D01-4A90-ACFF-43A82B1D92AF}"/>
                  </a:ext>
                </a:extLst>
              </p:cNvPr>
              <p:cNvSpPr/>
              <p:nvPr/>
            </p:nvSpPr>
            <p:spPr>
              <a:xfrm flipH="1">
                <a:off x="1514959" y="3289369"/>
                <a:ext cx="552481" cy="1585520"/>
              </a:xfrm>
              <a:custGeom>
                <a:avLst/>
                <a:gdLst/>
                <a:ahLst/>
                <a:cxnLst/>
                <a:rect l="l" t="t" r="r" b="b"/>
                <a:pathLst>
                  <a:path w="552481" h="1585520">
                    <a:moveTo>
                      <a:pt x="550099" y="0"/>
                    </a:moveTo>
                    <a:lnTo>
                      <a:pt x="550454" y="236086"/>
                    </a:lnTo>
                    <a:lnTo>
                      <a:pt x="488816" y="193543"/>
                    </a:lnTo>
                    <a:lnTo>
                      <a:pt x="550466" y="244157"/>
                    </a:lnTo>
                    <a:lnTo>
                      <a:pt x="550735" y="423083"/>
                    </a:lnTo>
                    <a:lnTo>
                      <a:pt x="440807" y="347209"/>
                    </a:lnTo>
                    <a:lnTo>
                      <a:pt x="550756" y="437477"/>
                    </a:lnTo>
                    <a:lnTo>
                      <a:pt x="551026" y="616991"/>
                    </a:lnTo>
                    <a:lnTo>
                      <a:pt x="372197" y="491984"/>
                    </a:lnTo>
                    <a:lnTo>
                      <a:pt x="551056" y="637056"/>
                    </a:lnTo>
                    <a:lnTo>
                      <a:pt x="551331" y="819782"/>
                    </a:lnTo>
                    <a:lnTo>
                      <a:pt x="270832" y="619203"/>
                    </a:lnTo>
                    <a:lnTo>
                      <a:pt x="551364" y="841805"/>
                    </a:lnTo>
                    <a:lnTo>
                      <a:pt x="551613" y="1007603"/>
                    </a:lnTo>
                    <a:lnTo>
                      <a:pt x="184579" y="741931"/>
                    </a:lnTo>
                    <a:lnTo>
                      <a:pt x="551646" y="1029766"/>
                    </a:lnTo>
                    <a:lnTo>
                      <a:pt x="551910" y="1205103"/>
                    </a:lnTo>
                    <a:lnTo>
                      <a:pt x="119129" y="889458"/>
                    </a:lnTo>
                    <a:lnTo>
                      <a:pt x="551942" y="1226335"/>
                    </a:lnTo>
                    <a:lnTo>
                      <a:pt x="552201" y="1398749"/>
                    </a:lnTo>
                    <a:lnTo>
                      <a:pt x="184579" y="1132651"/>
                    </a:lnTo>
                    <a:lnTo>
                      <a:pt x="552234" y="1420947"/>
                    </a:lnTo>
                    <a:lnTo>
                      <a:pt x="552481" y="1585328"/>
                    </a:lnTo>
                    <a:cubicBezTo>
                      <a:pt x="331520" y="1590267"/>
                      <a:pt x="189138" y="1499959"/>
                      <a:pt x="103908" y="1357263"/>
                    </a:cubicBezTo>
                    <a:cubicBezTo>
                      <a:pt x="-144138" y="933499"/>
                      <a:pt x="70524" y="593019"/>
                      <a:pt x="550099" y="0"/>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sp>
          <p:nvSpPr>
            <p:cNvPr id="161" name="Freeform 13">
              <a:extLst>
                <a:ext uri="{FF2B5EF4-FFF2-40B4-BE49-F238E27FC236}">
                  <a16:creationId xmlns:a16="http://schemas.microsoft.com/office/drawing/2014/main" id="{044043B9-1860-43B5-B4B6-0B199E9D60D0}"/>
                </a:ext>
              </a:extLst>
            </p:cNvPr>
            <p:cNvSpPr/>
            <p:nvPr/>
          </p:nvSpPr>
          <p:spPr>
            <a:xfrm rot="4407011">
              <a:off x="10407640" y="2828708"/>
              <a:ext cx="312622" cy="880439"/>
            </a:xfrm>
            <a:custGeom>
              <a:avLst/>
              <a:gdLst>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51056 w 552481"/>
                <a:gd name="connsiteY9" fmla="*/ 637056 h 1585520"/>
                <a:gd name="connsiteX10" fmla="*/ 551331 w 552481"/>
                <a:gd name="connsiteY10" fmla="*/ 819782 h 1585520"/>
                <a:gd name="connsiteX11" fmla="*/ 270832 w 552481"/>
                <a:gd name="connsiteY11" fmla="*/ 619203 h 1585520"/>
                <a:gd name="connsiteX12" fmla="*/ 551364 w 552481"/>
                <a:gd name="connsiteY12" fmla="*/ 841805 h 1585520"/>
                <a:gd name="connsiteX13" fmla="*/ 551613 w 552481"/>
                <a:gd name="connsiteY13" fmla="*/ 1007603 h 1585520"/>
                <a:gd name="connsiteX14" fmla="*/ 184579 w 552481"/>
                <a:gd name="connsiteY14" fmla="*/ 741931 h 1585520"/>
                <a:gd name="connsiteX15" fmla="*/ 551646 w 552481"/>
                <a:gd name="connsiteY15" fmla="*/ 1029766 h 1585520"/>
                <a:gd name="connsiteX16" fmla="*/ 551910 w 552481"/>
                <a:gd name="connsiteY16" fmla="*/ 1205103 h 1585520"/>
                <a:gd name="connsiteX17" fmla="*/ 119129 w 552481"/>
                <a:gd name="connsiteY17" fmla="*/ 889458 h 1585520"/>
                <a:gd name="connsiteX18" fmla="*/ 551942 w 552481"/>
                <a:gd name="connsiteY18" fmla="*/ 1226335 h 1585520"/>
                <a:gd name="connsiteX19" fmla="*/ 552201 w 552481"/>
                <a:gd name="connsiteY19" fmla="*/ 1398749 h 1585520"/>
                <a:gd name="connsiteX20" fmla="*/ 184579 w 552481"/>
                <a:gd name="connsiteY20" fmla="*/ 1132651 h 1585520"/>
                <a:gd name="connsiteX21" fmla="*/ 552234 w 552481"/>
                <a:gd name="connsiteY21" fmla="*/ 1420947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51056 w 552481"/>
                <a:gd name="connsiteY9" fmla="*/ 637056 h 1585520"/>
                <a:gd name="connsiteX10" fmla="*/ 551331 w 552481"/>
                <a:gd name="connsiteY10" fmla="*/ 819782 h 1585520"/>
                <a:gd name="connsiteX11" fmla="*/ 270832 w 552481"/>
                <a:gd name="connsiteY11" fmla="*/ 619203 h 1585520"/>
                <a:gd name="connsiteX12" fmla="*/ 551364 w 552481"/>
                <a:gd name="connsiteY12" fmla="*/ 841805 h 1585520"/>
                <a:gd name="connsiteX13" fmla="*/ 551613 w 552481"/>
                <a:gd name="connsiteY13" fmla="*/ 1007603 h 1585520"/>
                <a:gd name="connsiteX14" fmla="*/ 184579 w 552481"/>
                <a:gd name="connsiteY14" fmla="*/ 741931 h 1585520"/>
                <a:gd name="connsiteX15" fmla="*/ 551646 w 552481"/>
                <a:gd name="connsiteY15" fmla="*/ 1029766 h 1585520"/>
                <a:gd name="connsiteX16" fmla="*/ 551910 w 552481"/>
                <a:gd name="connsiteY16" fmla="*/ 1205103 h 1585520"/>
                <a:gd name="connsiteX17" fmla="*/ 119129 w 552481"/>
                <a:gd name="connsiteY17" fmla="*/ 889458 h 1585520"/>
                <a:gd name="connsiteX18" fmla="*/ 551942 w 552481"/>
                <a:gd name="connsiteY18" fmla="*/ 1226335 h 1585520"/>
                <a:gd name="connsiteX19" fmla="*/ 552201 w 552481"/>
                <a:gd name="connsiteY19" fmla="*/ 1398749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51056 w 552481"/>
                <a:gd name="connsiteY9" fmla="*/ 637056 h 1585520"/>
                <a:gd name="connsiteX10" fmla="*/ 551331 w 552481"/>
                <a:gd name="connsiteY10" fmla="*/ 819782 h 1585520"/>
                <a:gd name="connsiteX11" fmla="*/ 270832 w 552481"/>
                <a:gd name="connsiteY11" fmla="*/ 619203 h 1585520"/>
                <a:gd name="connsiteX12" fmla="*/ 551364 w 552481"/>
                <a:gd name="connsiteY12" fmla="*/ 841805 h 1585520"/>
                <a:gd name="connsiteX13" fmla="*/ 551613 w 552481"/>
                <a:gd name="connsiteY13" fmla="*/ 1007603 h 1585520"/>
                <a:gd name="connsiteX14" fmla="*/ 184579 w 552481"/>
                <a:gd name="connsiteY14" fmla="*/ 741931 h 1585520"/>
                <a:gd name="connsiteX15" fmla="*/ 551646 w 552481"/>
                <a:gd name="connsiteY15" fmla="*/ 1029766 h 1585520"/>
                <a:gd name="connsiteX16" fmla="*/ 551910 w 552481"/>
                <a:gd name="connsiteY16" fmla="*/ 1205103 h 1585520"/>
                <a:gd name="connsiteX17" fmla="*/ 119129 w 552481"/>
                <a:gd name="connsiteY17" fmla="*/ 889458 h 1585520"/>
                <a:gd name="connsiteX18" fmla="*/ 551942 w 552481"/>
                <a:gd name="connsiteY18" fmla="*/ 1226335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51056 w 552481"/>
                <a:gd name="connsiteY9" fmla="*/ 637056 h 1585520"/>
                <a:gd name="connsiteX10" fmla="*/ 551331 w 552481"/>
                <a:gd name="connsiteY10" fmla="*/ 819782 h 1585520"/>
                <a:gd name="connsiteX11" fmla="*/ 270832 w 552481"/>
                <a:gd name="connsiteY11" fmla="*/ 619203 h 1585520"/>
                <a:gd name="connsiteX12" fmla="*/ 551364 w 552481"/>
                <a:gd name="connsiteY12" fmla="*/ 841805 h 1585520"/>
                <a:gd name="connsiteX13" fmla="*/ 551613 w 552481"/>
                <a:gd name="connsiteY13" fmla="*/ 1007603 h 1585520"/>
                <a:gd name="connsiteX14" fmla="*/ 184579 w 552481"/>
                <a:gd name="connsiteY14" fmla="*/ 741931 h 1585520"/>
                <a:gd name="connsiteX15" fmla="*/ 551646 w 552481"/>
                <a:gd name="connsiteY15" fmla="*/ 1029766 h 1585520"/>
                <a:gd name="connsiteX16" fmla="*/ 551910 w 552481"/>
                <a:gd name="connsiteY16" fmla="*/ 1205103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51056 w 552481"/>
                <a:gd name="connsiteY9" fmla="*/ 637056 h 1585520"/>
                <a:gd name="connsiteX10" fmla="*/ 551331 w 552481"/>
                <a:gd name="connsiteY10" fmla="*/ 819782 h 1585520"/>
                <a:gd name="connsiteX11" fmla="*/ 270832 w 552481"/>
                <a:gd name="connsiteY11" fmla="*/ 619203 h 1585520"/>
                <a:gd name="connsiteX12" fmla="*/ 551364 w 552481"/>
                <a:gd name="connsiteY12" fmla="*/ 841805 h 1585520"/>
                <a:gd name="connsiteX13" fmla="*/ 551613 w 552481"/>
                <a:gd name="connsiteY13" fmla="*/ 1007603 h 1585520"/>
                <a:gd name="connsiteX14" fmla="*/ 184579 w 552481"/>
                <a:gd name="connsiteY14" fmla="*/ 741931 h 1585520"/>
                <a:gd name="connsiteX15" fmla="*/ 551646 w 552481"/>
                <a:gd name="connsiteY15" fmla="*/ 1029766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51056 w 552481"/>
                <a:gd name="connsiteY9" fmla="*/ 637056 h 1585520"/>
                <a:gd name="connsiteX10" fmla="*/ 551331 w 552481"/>
                <a:gd name="connsiteY10" fmla="*/ 819782 h 1585520"/>
                <a:gd name="connsiteX11" fmla="*/ 270832 w 552481"/>
                <a:gd name="connsiteY11" fmla="*/ 619203 h 1585520"/>
                <a:gd name="connsiteX12" fmla="*/ 551364 w 552481"/>
                <a:gd name="connsiteY12" fmla="*/ 841805 h 1585520"/>
                <a:gd name="connsiteX13" fmla="*/ 551613 w 552481"/>
                <a:gd name="connsiteY13" fmla="*/ 1007603 h 1585520"/>
                <a:gd name="connsiteX14" fmla="*/ 184579 w 552481"/>
                <a:gd name="connsiteY14" fmla="*/ 741931 h 1585520"/>
                <a:gd name="connsiteX15" fmla="*/ 521700 w 552481"/>
                <a:gd name="connsiteY15" fmla="*/ 1009232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51056 w 552481"/>
                <a:gd name="connsiteY9" fmla="*/ 637056 h 1585520"/>
                <a:gd name="connsiteX10" fmla="*/ 551331 w 552481"/>
                <a:gd name="connsiteY10" fmla="*/ 819782 h 1585520"/>
                <a:gd name="connsiteX11" fmla="*/ 270832 w 552481"/>
                <a:gd name="connsiteY11" fmla="*/ 619203 h 1585520"/>
                <a:gd name="connsiteX12" fmla="*/ 551364 w 552481"/>
                <a:gd name="connsiteY12" fmla="*/ 841805 h 1585520"/>
                <a:gd name="connsiteX13" fmla="*/ 534221 w 552481"/>
                <a:gd name="connsiteY13" fmla="*/ 989751 h 1585520"/>
                <a:gd name="connsiteX14" fmla="*/ 184579 w 552481"/>
                <a:gd name="connsiteY14" fmla="*/ 741931 h 1585520"/>
                <a:gd name="connsiteX15" fmla="*/ 521700 w 552481"/>
                <a:gd name="connsiteY15" fmla="*/ 1009232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51056 w 552481"/>
                <a:gd name="connsiteY9" fmla="*/ 637056 h 1585520"/>
                <a:gd name="connsiteX10" fmla="*/ 551331 w 552481"/>
                <a:gd name="connsiteY10" fmla="*/ 819782 h 1585520"/>
                <a:gd name="connsiteX11" fmla="*/ 270832 w 552481"/>
                <a:gd name="connsiteY11" fmla="*/ 619203 h 1585520"/>
                <a:gd name="connsiteX12" fmla="*/ 501344 w 552481"/>
                <a:gd name="connsiteY12" fmla="*/ 815973 h 1585520"/>
                <a:gd name="connsiteX13" fmla="*/ 534221 w 552481"/>
                <a:gd name="connsiteY13" fmla="*/ 989751 h 1585520"/>
                <a:gd name="connsiteX14" fmla="*/ 184579 w 552481"/>
                <a:gd name="connsiteY14" fmla="*/ 741931 h 1585520"/>
                <a:gd name="connsiteX15" fmla="*/ 521700 w 552481"/>
                <a:gd name="connsiteY15" fmla="*/ 1009232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51056 w 552481"/>
                <a:gd name="connsiteY9" fmla="*/ 637056 h 1585520"/>
                <a:gd name="connsiteX10" fmla="*/ 508896 w 552481"/>
                <a:gd name="connsiteY10" fmla="*/ 791532 h 1585520"/>
                <a:gd name="connsiteX11" fmla="*/ 270832 w 552481"/>
                <a:gd name="connsiteY11" fmla="*/ 619203 h 1585520"/>
                <a:gd name="connsiteX12" fmla="*/ 501344 w 552481"/>
                <a:gd name="connsiteY12" fmla="*/ 815973 h 1585520"/>
                <a:gd name="connsiteX13" fmla="*/ 534221 w 552481"/>
                <a:gd name="connsiteY13" fmla="*/ 989751 h 1585520"/>
                <a:gd name="connsiteX14" fmla="*/ 184579 w 552481"/>
                <a:gd name="connsiteY14" fmla="*/ 741931 h 1585520"/>
                <a:gd name="connsiteX15" fmla="*/ 521700 w 552481"/>
                <a:gd name="connsiteY15" fmla="*/ 1009232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21176 w 552481"/>
                <a:gd name="connsiteY9" fmla="*/ 611487 h 1585520"/>
                <a:gd name="connsiteX10" fmla="*/ 508896 w 552481"/>
                <a:gd name="connsiteY10" fmla="*/ 791532 h 1585520"/>
                <a:gd name="connsiteX11" fmla="*/ 270832 w 552481"/>
                <a:gd name="connsiteY11" fmla="*/ 619203 h 1585520"/>
                <a:gd name="connsiteX12" fmla="*/ 501344 w 552481"/>
                <a:gd name="connsiteY12" fmla="*/ 815973 h 1585520"/>
                <a:gd name="connsiteX13" fmla="*/ 534221 w 552481"/>
                <a:gd name="connsiteY13" fmla="*/ 989751 h 1585520"/>
                <a:gd name="connsiteX14" fmla="*/ 184579 w 552481"/>
                <a:gd name="connsiteY14" fmla="*/ 741931 h 1585520"/>
                <a:gd name="connsiteX15" fmla="*/ 521700 w 552481"/>
                <a:gd name="connsiteY15" fmla="*/ 1009232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23630 w 552481"/>
                <a:gd name="connsiteY7" fmla="*/ 593972 h 1585520"/>
                <a:gd name="connsiteX8" fmla="*/ 372197 w 552481"/>
                <a:gd name="connsiteY8" fmla="*/ 491984 h 1585520"/>
                <a:gd name="connsiteX9" fmla="*/ 521176 w 552481"/>
                <a:gd name="connsiteY9" fmla="*/ 611487 h 1585520"/>
                <a:gd name="connsiteX10" fmla="*/ 508896 w 552481"/>
                <a:gd name="connsiteY10" fmla="*/ 791532 h 1585520"/>
                <a:gd name="connsiteX11" fmla="*/ 270832 w 552481"/>
                <a:gd name="connsiteY11" fmla="*/ 619203 h 1585520"/>
                <a:gd name="connsiteX12" fmla="*/ 501344 w 552481"/>
                <a:gd name="connsiteY12" fmla="*/ 815973 h 1585520"/>
                <a:gd name="connsiteX13" fmla="*/ 534221 w 552481"/>
                <a:gd name="connsiteY13" fmla="*/ 989751 h 1585520"/>
                <a:gd name="connsiteX14" fmla="*/ 184579 w 552481"/>
                <a:gd name="connsiteY14" fmla="*/ 741931 h 1585520"/>
                <a:gd name="connsiteX15" fmla="*/ 521700 w 552481"/>
                <a:gd name="connsiteY15" fmla="*/ 1009232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30748 w 552481"/>
                <a:gd name="connsiteY6" fmla="*/ 427144 h 1585520"/>
                <a:gd name="connsiteX7" fmla="*/ 523630 w 552481"/>
                <a:gd name="connsiteY7" fmla="*/ 593972 h 1585520"/>
                <a:gd name="connsiteX8" fmla="*/ 372197 w 552481"/>
                <a:gd name="connsiteY8" fmla="*/ 491984 h 1585520"/>
                <a:gd name="connsiteX9" fmla="*/ 521176 w 552481"/>
                <a:gd name="connsiteY9" fmla="*/ 611487 h 1585520"/>
                <a:gd name="connsiteX10" fmla="*/ 508896 w 552481"/>
                <a:gd name="connsiteY10" fmla="*/ 791532 h 1585520"/>
                <a:gd name="connsiteX11" fmla="*/ 270832 w 552481"/>
                <a:gd name="connsiteY11" fmla="*/ 619203 h 1585520"/>
                <a:gd name="connsiteX12" fmla="*/ 501344 w 552481"/>
                <a:gd name="connsiteY12" fmla="*/ 815973 h 1585520"/>
                <a:gd name="connsiteX13" fmla="*/ 534221 w 552481"/>
                <a:gd name="connsiteY13" fmla="*/ 989751 h 1585520"/>
                <a:gd name="connsiteX14" fmla="*/ 184579 w 552481"/>
                <a:gd name="connsiteY14" fmla="*/ 741931 h 1585520"/>
                <a:gd name="connsiteX15" fmla="*/ 521700 w 552481"/>
                <a:gd name="connsiteY15" fmla="*/ 1009232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28440 w 552481"/>
                <a:gd name="connsiteY4" fmla="*/ 395095 h 1585520"/>
                <a:gd name="connsiteX5" fmla="*/ 440807 w 552481"/>
                <a:gd name="connsiteY5" fmla="*/ 347209 h 1585520"/>
                <a:gd name="connsiteX6" fmla="*/ 530748 w 552481"/>
                <a:gd name="connsiteY6" fmla="*/ 427144 h 1585520"/>
                <a:gd name="connsiteX7" fmla="*/ 523630 w 552481"/>
                <a:gd name="connsiteY7" fmla="*/ 593972 h 1585520"/>
                <a:gd name="connsiteX8" fmla="*/ 372197 w 552481"/>
                <a:gd name="connsiteY8" fmla="*/ 491984 h 1585520"/>
                <a:gd name="connsiteX9" fmla="*/ 521176 w 552481"/>
                <a:gd name="connsiteY9" fmla="*/ 611487 h 1585520"/>
                <a:gd name="connsiteX10" fmla="*/ 508896 w 552481"/>
                <a:gd name="connsiteY10" fmla="*/ 791532 h 1585520"/>
                <a:gd name="connsiteX11" fmla="*/ 270832 w 552481"/>
                <a:gd name="connsiteY11" fmla="*/ 619203 h 1585520"/>
                <a:gd name="connsiteX12" fmla="*/ 501344 w 552481"/>
                <a:gd name="connsiteY12" fmla="*/ 815973 h 1585520"/>
                <a:gd name="connsiteX13" fmla="*/ 534221 w 552481"/>
                <a:gd name="connsiteY13" fmla="*/ 989751 h 1585520"/>
                <a:gd name="connsiteX14" fmla="*/ 184579 w 552481"/>
                <a:gd name="connsiteY14" fmla="*/ 741931 h 1585520"/>
                <a:gd name="connsiteX15" fmla="*/ 521700 w 552481"/>
                <a:gd name="connsiteY15" fmla="*/ 1009232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32877 w 552481"/>
                <a:gd name="connsiteY3" fmla="*/ 241409 h 1585520"/>
                <a:gd name="connsiteX4" fmla="*/ 528440 w 552481"/>
                <a:gd name="connsiteY4" fmla="*/ 395095 h 1585520"/>
                <a:gd name="connsiteX5" fmla="*/ 440807 w 552481"/>
                <a:gd name="connsiteY5" fmla="*/ 347209 h 1585520"/>
                <a:gd name="connsiteX6" fmla="*/ 530748 w 552481"/>
                <a:gd name="connsiteY6" fmla="*/ 427144 h 1585520"/>
                <a:gd name="connsiteX7" fmla="*/ 523630 w 552481"/>
                <a:gd name="connsiteY7" fmla="*/ 593972 h 1585520"/>
                <a:gd name="connsiteX8" fmla="*/ 372197 w 552481"/>
                <a:gd name="connsiteY8" fmla="*/ 491984 h 1585520"/>
                <a:gd name="connsiteX9" fmla="*/ 521176 w 552481"/>
                <a:gd name="connsiteY9" fmla="*/ 611487 h 1585520"/>
                <a:gd name="connsiteX10" fmla="*/ 508896 w 552481"/>
                <a:gd name="connsiteY10" fmla="*/ 791532 h 1585520"/>
                <a:gd name="connsiteX11" fmla="*/ 270832 w 552481"/>
                <a:gd name="connsiteY11" fmla="*/ 619203 h 1585520"/>
                <a:gd name="connsiteX12" fmla="*/ 501344 w 552481"/>
                <a:gd name="connsiteY12" fmla="*/ 815973 h 1585520"/>
                <a:gd name="connsiteX13" fmla="*/ 534221 w 552481"/>
                <a:gd name="connsiteY13" fmla="*/ 989751 h 1585520"/>
                <a:gd name="connsiteX14" fmla="*/ 184579 w 552481"/>
                <a:gd name="connsiteY14" fmla="*/ 741931 h 1585520"/>
                <a:gd name="connsiteX15" fmla="*/ 521700 w 552481"/>
                <a:gd name="connsiteY15" fmla="*/ 1009232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523630 w 580141"/>
                <a:gd name="connsiteY8" fmla="*/ 648711 h 1640259"/>
                <a:gd name="connsiteX9" fmla="*/ 372197 w 580141"/>
                <a:gd name="connsiteY9" fmla="*/ 546723 h 1640259"/>
                <a:gd name="connsiteX10" fmla="*/ 521176 w 580141"/>
                <a:gd name="connsiteY10" fmla="*/ 666226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534221 w 580141"/>
                <a:gd name="connsiteY14" fmla="*/ 1044490 h 1640259"/>
                <a:gd name="connsiteX15" fmla="*/ 184579 w 580141"/>
                <a:gd name="connsiteY15" fmla="*/ 796670 h 1640259"/>
                <a:gd name="connsiteX16" fmla="*/ 521700 w 580141"/>
                <a:gd name="connsiteY16" fmla="*/ 1063971 h 1640259"/>
                <a:gd name="connsiteX17" fmla="*/ 507056 w 580141"/>
                <a:gd name="connsiteY17" fmla="*/ 1224006 h 1640259"/>
                <a:gd name="connsiteX18" fmla="*/ 119129 w 580141"/>
                <a:gd name="connsiteY18" fmla="*/ 944197 h 1640259"/>
                <a:gd name="connsiteX19" fmla="*/ 504472 w 580141"/>
                <a:gd name="connsiteY19" fmla="*/ 1252757 h 1640259"/>
                <a:gd name="connsiteX20" fmla="*/ 519836 w 580141"/>
                <a:gd name="connsiteY20" fmla="*/ 1425369 h 1640259"/>
                <a:gd name="connsiteX21" fmla="*/ 184579 w 580141"/>
                <a:gd name="connsiteY21" fmla="*/ 1187390 h 1640259"/>
                <a:gd name="connsiteX22" fmla="*/ 509865 w 580141"/>
                <a:gd name="connsiteY22" fmla="*/ 1442400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523630 w 580141"/>
                <a:gd name="connsiteY8" fmla="*/ 648711 h 1640259"/>
                <a:gd name="connsiteX9" fmla="*/ 372197 w 580141"/>
                <a:gd name="connsiteY9" fmla="*/ 546723 h 1640259"/>
                <a:gd name="connsiteX10" fmla="*/ 521176 w 580141"/>
                <a:gd name="connsiteY10" fmla="*/ 666226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521700 w 580141"/>
                <a:gd name="connsiteY16" fmla="*/ 1063971 h 1640259"/>
                <a:gd name="connsiteX17" fmla="*/ 507056 w 580141"/>
                <a:gd name="connsiteY17" fmla="*/ 1224006 h 1640259"/>
                <a:gd name="connsiteX18" fmla="*/ 119129 w 580141"/>
                <a:gd name="connsiteY18" fmla="*/ 944197 h 1640259"/>
                <a:gd name="connsiteX19" fmla="*/ 504472 w 580141"/>
                <a:gd name="connsiteY19" fmla="*/ 1252757 h 1640259"/>
                <a:gd name="connsiteX20" fmla="*/ 519836 w 580141"/>
                <a:gd name="connsiteY20" fmla="*/ 1425369 h 1640259"/>
                <a:gd name="connsiteX21" fmla="*/ 184579 w 580141"/>
                <a:gd name="connsiteY21" fmla="*/ 1187390 h 1640259"/>
                <a:gd name="connsiteX22" fmla="*/ 509865 w 580141"/>
                <a:gd name="connsiteY22" fmla="*/ 1442400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523630 w 580141"/>
                <a:gd name="connsiteY8" fmla="*/ 648711 h 1640259"/>
                <a:gd name="connsiteX9" fmla="*/ 372197 w 580141"/>
                <a:gd name="connsiteY9" fmla="*/ 546723 h 1640259"/>
                <a:gd name="connsiteX10" fmla="*/ 521176 w 580141"/>
                <a:gd name="connsiteY10" fmla="*/ 666226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507056 w 580141"/>
                <a:gd name="connsiteY17" fmla="*/ 1224006 h 1640259"/>
                <a:gd name="connsiteX18" fmla="*/ 119129 w 580141"/>
                <a:gd name="connsiteY18" fmla="*/ 944197 h 1640259"/>
                <a:gd name="connsiteX19" fmla="*/ 504472 w 580141"/>
                <a:gd name="connsiteY19" fmla="*/ 1252757 h 1640259"/>
                <a:gd name="connsiteX20" fmla="*/ 519836 w 580141"/>
                <a:gd name="connsiteY20" fmla="*/ 1425369 h 1640259"/>
                <a:gd name="connsiteX21" fmla="*/ 184579 w 580141"/>
                <a:gd name="connsiteY21" fmla="*/ 1187390 h 1640259"/>
                <a:gd name="connsiteX22" fmla="*/ 509865 w 580141"/>
                <a:gd name="connsiteY22" fmla="*/ 1442400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523630 w 580141"/>
                <a:gd name="connsiteY8" fmla="*/ 648711 h 1640259"/>
                <a:gd name="connsiteX9" fmla="*/ 372197 w 580141"/>
                <a:gd name="connsiteY9" fmla="*/ 546723 h 1640259"/>
                <a:gd name="connsiteX10" fmla="*/ 521176 w 580141"/>
                <a:gd name="connsiteY10" fmla="*/ 666226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504472 w 580141"/>
                <a:gd name="connsiteY19" fmla="*/ 1252757 h 1640259"/>
                <a:gd name="connsiteX20" fmla="*/ 519836 w 580141"/>
                <a:gd name="connsiteY20" fmla="*/ 1425369 h 1640259"/>
                <a:gd name="connsiteX21" fmla="*/ 184579 w 580141"/>
                <a:gd name="connsiteY21" fmla="*/ 1187390 h 1640259"/>
                <a:gd name="connsiteX22" fmla="*/ 509865 w 580141"/>
                <a:gd name="connsiteY22" fmla="*/ 1442400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523630 w 580141"/>
                <a:gd name="connsiteY8" fmla="*/ 648711 h 1640259"/>
                <a:gd name="connsiteX9" fmla="*/ 372197 w 580141"/>
                <a:gd name="connsiteY9" fmla="*/ 546723 h 1640259"/>
                <a:gd name="connsiteX10" fmla="*/ 521176 w 580141"/>
                <a:gd name="connsiteY10" fmla="*/ 666226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467006 w 580141"/>
                <a:gd name="connsiteY19" fmla="*/ 1229607 h 1640259"/>
                <a:gd name="connsiteX20" fmla="*/ 519836 w 580141"/>
                <a:gd name="connsiteY20" fmla="*/ 1425369 h 1640259"/>
                <a:gd name="connsiteX21" fmla="*/ 184579 w 580141"/>
                <a:gd name="connsiteY21" fmla="*/ 1187390 h 1640259"/>
                <a:gd name="connsiteX22" fmla="*/ 509865 w 580141"/>
                <a:gd name="connsiteY22" fmla="*/ 1442400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523630 w 580141"/>
                <a:gd name="connsiteY8" fmla="*/ 648711 h 1640259"/>
                <a:gd name="connsiteX9" fmla="*/ 372197 w 580141"/>
                <a:gd name="connsiteY9" fmla="*/ 546723 h 1640259"/>
                <a:gd name="connsiteX10" fmla="*/ 521176 w 580141"/>
                <a:gd name="connsiteY10" fmla="*/ 666226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467006 w 580141"/>
                <a:gd name="connsiteY19" fmla="*/ 1229607 h 1640259"/>
                <a:gd name="connsiteX20" fmla="*/ 519836 w 580141"/>
                <a:gd name="connsiteY20" fmla="*/ 1425369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523630 w 580141"/>
                <a:gd name="connsiteY8" fmla="*/ 648711 h 1640259"/>
                <a:gd name="connsiteX9" fmla="*/ 372197 w 580141"/>
                <a:gd name="connsiteY9" fmla="*/ 546723 h 1640259"/>
                <a:gd name="connsiteX10" fmla="*/ 521176 w 580141"/>
                <a:gd name="connsiteY10" fmla="*/ 666226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467006 w 580141"/>
                <a:gd name="connsiteY19" fmla="*/ 1229607 h 1640259"/>
                <a:gd name="connsiteX20" fmla="*/ 487405 w 580141"/>
                <a:gd name="connsiteY20" fmla="*/ 1402284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523630 w 580141"/>
                <a:gd name="connsiteY8" fmla="*/ 648711 h 1640259"/>
                <a:gd name="connsiteX9" fmla="*/ 372197 w 580141"/>
                <a:gd name="connsiteY9" fmla="*/ 546723 h 1640259"/>
                <a:gd name="connsiteX10" fmla="*/ 521176 w 580141"/>
                <a:gd name="connsiteY10" fmla="*/ 666226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523630 w 580141"/>
                <a:gd name="connsiteY8" fmla="*/ 648711 h 1640259"/>
                <a:gd name="connsiteX9" fmla="*/ 372197 w 580141"/>
                <a:gd name="connsiteY9" fmla="*/ 546723 h 1640259"/>
                <a:gd name="connsiteX10" fmla="*/ 498617 w 580141"/>
                <a:gd name="connsiteY10" fmla="*/ 658378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498587 w 580141"/>
                <a:gd name="connsiteY8" fmla="*/ 638313 h 1640259"/>
                <a:gd name="connsiteX9" fmla="*/ 372197 w 580141"/>
                <a:gd name="connsiteY9" fmla="*/ 546723 h 1640259"/>
                <a:gd name="connsiteX10" fmla="*/ 498617 w 580141"/>
                <a:gd name="connsiteY10" fmla="*/ 658378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18260 w 580141"/>
                <a:gd name="connsiteY7" fmla="*/ 474167 h 1640259"/>
                <a:gd name="connsiteX8" fmla="*/ 498587 w 580141"/>
                <a:gd name="connsiteY8" fmla="*/ 638313 h 1640259"/>
                <a:gd name="connsiteX9" fmla="*/ 372197 w 580141"/>
                <a:gd name="connsiteY9" fmla="*/ 546723 h 1640259"/>
                <a:gd name="connsiteX10" fmla="*/ 498617 w 580141"/>
                <a:gd name="connsiteY10" fmla="*/ 658378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18260 w 580141"/>
                <a:gd name="connsiteY7" fmla="*/ 474167 h 1640259"/>
                <a:gd name="connsiteX8" fmla="*/ 498587 w 580141"/>
                <a:gd name="connsiteY8" fmla="*/ 638313 h 1640259"/>
                <a:gd name="connsiteX9" fmla="*/ 372197 w 580141"/>
                <a:gd name="connsiteY9" fmla="*/ 546723 h 1640259"/>
                <a:gd name="connsiteX10" fmla="*/ 498617 w 580141"/>
                <a:gd name="connsiteY10" fmla="*/ 658378 h 1640259"/>
                <a:gd name="connsiteX11" fmla="*/ 484050 w 580141"/>
                <a:gd name="connsiteY11" fmla="*/ 820768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18260 w 580141"/>
                <a:gd name="connsiteY7" fmla="*/ 474167 h 1640259"/>
                <a:gd name="connsiteX8" fmla="*/ 498587 w 580141"/>
                <a:gd name="connsiteY8" fmla="*/ 638313 h 1640259"/>
                <a:gd name="connsiteX9" fmla="*/ 372197 w 580141"/>
                <a:gd name="connsiteY9" fmla="*/ 546723 h 1640259"/>
                <a:gd name="connsiteX10" fmla="*/ 498617 w 580141"/>
                <a:gd name="connsiteY10" fmla="*/ 658378 h 1640259"/>
                <a:gd name="connsiteX11" fmla="*/ 484050 w 580141"/>
                <a:gd name="connsiteY11" fmla="*/ 820768 h 1640259"/>
                <a:gd name="connsiteX12" fmla="*/ 270832 w 580141"/>
                <a:gd name="connsiteY12" fmla="*/ 673942 h 1640259"/>
                <a:gd name="connsiteX13" fmla="*/ 478917 w 580141"/>
                <a:gd name="connsiteY13" fmla="*/ 852794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18260 w 580141"/>
                <a:gd name="connsiteY7" fmla="*/ 474167 h 1640259"/>
                <a:gd name="connsiteX8" fmla="*/ 498587 w 580141"/>
                <a:gd name="connsiteY8" fmla="*/ 638313 h 1640259"/>
                <a:gd name="connsiteX9" fmla="*/ 372197 w 580141"/>
                <a:gd name="connsiteY9" fmla="*/ 546723 h 1640259"/>
                <a:gd name="connsiteX10" fmla="*/ 498617 w 580141"/>
                <a:gd name="connsiteY10" fmla="*/ 658378 h 1640259"/>
                <a:gd name="connsiteX11" fmla="*/ 484050 w 580141"/>
                <a:gd name="connsiteY11" fmla="*/ 820768 h 1640259"/>
                <a:gd name="connsiteX12" fmla="*/ 270832 w 580141"/>
                <a:gd name="connsiteY12" fmla="*/ 673942 h 1640259"/>
                <a:gd name="connsiteX13" fmla="*/ 478917 w 580141"/>
                <a:gd name="connsiteY13" fmla="*/ 852794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59783 w 580141"/>
                <a:gd name="connsiteY17" fmla="*/ 1180585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18260 w 580141"/>
                <a:gd name="connsiteY7" fmla="*/ 474167 h 1640259"/>
                <a:gd name="connsiteX8" fmla="*/ 498587 w 580141"/>
                <a:gd name="connsiteY8" fmla="*/ 638313 h 1640259"/>
                <a:gd name="connsiteX9" fmla="*/ 372197 w 580141"/>
                <a:gd name="connsiteY9" fmla="*/ 546723 h 1640259"/>
                <a:gd name="connsiteX10" fmla="*/ 498617 w 580141"/>
                <a:gd name="connsiteY10" fmla="*/ 658378 h 1640259"/>
                <a:gd name="connsiteX11" fmla="*/ 484050 w 580141"/>
                <a:gd name="connsiteY11" fmla="*/ 820768 h 1640259"/>
                <a:gd name="connsiteX12" fmla="*/ 270832 w 580141"/>
                <a:gd name="connsiteY12" fmla="*/ 673942 h 1640259"/>
                <a:gd name="connsiteX13" fmla="*/ 478917 w 580141"/>
                <a:gd name="connsiteY13" fmla="*/ 852794 h 1640259"/>
                <a:gd name="connsiteX14" fmla="*/ 484201 w 580141"/>
                <a:gd name="connsiteY14" fmla="*/ 1018658 h 1640259"/>
                <a:gd name="connsiteX15" fmla="*/ 184579 w 580141"/>
                <a:gd name="connsiteY15" fmla="*/ 796670 h 1640259"/>
                <a:gd name="connsiteX16" fmla="*/ 466579 w 580141"/>
                <a:gd name="connsiteY16" fmla="*/ 1043108 h 1640259"/>
                <a:gd name="connsiteX17" fmla="*/ 459783 w 580141"/>
                <a:gd name="connsiteY17" fmla="*/ 1180585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18260 w 580141"/>
                <a:gd name="connsiteY7" fmla="*/ 474167 h 1640259"/>
                <a:gd name="connsiteX8" fmla="*/ 498587 w 580141"/>
                <a:gd name="connsiteY8" fmla="*/ 638313 h 1640259"/>
                <a:gd name="connsiteX9" fmla="*/ 372197 w 580141"/>
                <a:gd name="connsiteY9" fmla="*/ 546723 h 1640259"/>
                <a:gd name="connsiteX10" fmla="*/ 498617 w 580141"/>
                <a:gd name="connsiteY10" fmla="*/ 658378 h 1640259"/>
                <a:gd name="connsiteX11" fmla="*/ 484050 w 580141"/>
                <a:gd name="connsiteY11" fmla="*/ 820768 h 1640259"/>
                <a:gd name="connsiteX12" fmla="*/ 270832 w 580141"/>
                <a:gd name="connsiteY12" fmla="*/ 673942 h 1640259"/>
                <a:gd name="connsiteX13" fmla="*/ 478917 w 580141"/>
                <a:gd name="connsiteY13" fmla="*/ 852794 h 1640259"/>
                <a:gd name="connsiteX14" fmla="*/ 469294 w 580141"/>
                <a:gd name="connsiteY14" fmla="*/ 1003356 h 1640259"/>
                <a:gd name="connsiteX15" fmla="*/ 184579 w 580141"/>
                <a:gd name="connsiteY15" fmla="*/ 796670 h 1640259"/>
                <a:gd name="connsiteX16" fmla="*/ 466579 w 580141"/>
                <a:gd name="connsiteY16" fmla="*/ 1043108 h 1640259"/>
                <a:gd name="connsiteX17" fmla="*/ 459783 w 580141"/>
                <a:gd name="connsiteY17" fmla="*/ 1180585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11048 w 580141"/>
                <a:gd name="connsiteY5" fmla="*/ 431982 h 1640259"/>
                <a:gd name="connsiteX6" fmla="*/ 440807 w 580141"/>
                <a:gd name="connsiteY6" fmla="*/ 401948 h 1640259"/>
                <a:gd name="connsiteX7" fmla="*/ 518260 w 580141"/>
                <a:gd name="connsiteY7" fmla="*/ 474167 h 1640259"/>
                <a:gd name="connsiteX8" fmla="*/ 498587 w 580141"/>
                <a:gd name="connsiteY8" fmla="*/ 638313 h 1640259"/>
                <a:gd name="connsiteX9" fmla="*/ 372197 w 580141"/>
                <a:gd name="connsiteY9" fmla="*/ 546723 h 1640259"/>
                <a:gd name="connsiteX10" fmla="*/ 498617 w 580141"/>
                <a:gd name="connsiteY10" fmla="*/ 658378 h 1640259"/>
                <a:gd name="connsiteX11" fmla="*/ 484050 w 580141"/>
                <a:gd name="connsiteY11" fmla="*/ 820768 h 1640259"/>
                <a:gd name="connsiteX12" fmla="*/ 270832 w 580141"/>
                <a:gd name="connsiteY12" fmla="*/ 673942 h 1640259"/>
                <a:gd name="connsiteX13" fmla="*/ 478917 w 580141"/>
                <a:gd name="connsiteY13" fmla="*/ 852794 h 1640259"/>
                <a:gd name="connsiteX14" fmla="*/ 469294 w 580141"/>
                <a:gd name="connsiteY14" fmla="*/ 1003356 h 1640259"/>
                <a:gd name="connsiteX15" fmla="*/ 184579 w 580141"/>
                <a:gd name="connsiteY15" fmla="*/ 796670 h 1640259"/>
                <a:gd name="connsiteX16" fmla="*/ 466579 w 580141"/>
                <a:gd name="connsiteY16" fmla="*/ 1043108 h 1640259"/>
                <a:gd name="connsiteX17" fmla="*/ 459783 w 580141"/>
                <a:gd name="connsiteY17" fmla="*/ 1180585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2162"/>
                <a:gd name="connsiteY0" fmla="*/ 54028 h 1639548"/>
                <a:gd name="connsiteX1" fmla="*/ 536842 w 582162"/>
                <a:gd name="connsiteY1" fmla="*/ 262190 h 1639548"/>
                <a:gd name="connsiteX2" fmla="*/ 488816 w 582162"/>
                <a:gd name="connsiteY2" fmla="*/ 247571 h 1639548"/>
                <a:gd name="connsiteX3" fmla="*/ 532877 w 582162"/>
                <a:gd name="connsiteY3" fmla="*/ 295437 h 1639548"/>
                <a:gd name="connsiteX4" fmla="*/ 511048 w 582162"/>
                <a:gd name="connsiteY4" fmla="*/ 431271 h 1639548"/>
                <a:gd name="connsiteX5" fmla="*/ 440807 w 582162"/>
                <a:gd name="connsiteY5" fmla="*/ 401237 h 1639548"/>
                <a:gd name="connsiteX6" fmla="*/ 518260 w 582162"/>
                <a:gd name="connsiteY6" fmla="*/ 473456 h 1639548"/>
                <a:gd name="connsiteX7" fmla="*/ 498587 w 582162"/>
                <a:gd name="connsiteY7" fmla="*/ 637602 h 1639548"/>
                <a:gd name="connsiteX8" fmla="*/ 372197 w 582162"/>
                <a:gd name="connsiteY8" fmla="*/ 546012 h 1639548"/>
                <a:gd name="connsiteX9" fmla="*/ 498617 w 582162"/>
                <a:gd name="connsiteY9" fmla="*/ 657667 h 1639548"/>
                <a:gd name="connsiteX10" fmla="*/ 484050 w 582162"/>
                <a:gd name="connsiteY10" fmla="*/ 820057 h 1639548"/>
                <a:gd name="connsiteX11" fmla="*/ 270832 w 582162"/>
                <a:gd name="connsiteY11" fmla="*/ 673231 h 1639548"/>
                <a:gd name="connsiteX12" fmla="*/ 478917 w 582162"/>
                <a:gd name="connsiteY12" fmla="*/ 852083 h 1639548"/>
                <a:gd name="connsiteX13" fmla="*/ 469294 w 582162"/>
                <a:gd name="connsiteY13" fmla="*/ 1002645 h 1639548"/>
                <a:gd name="connsiteX14" fmla="*/ 184579 w 582162"/>
                <a:gd name="connsiteY14" fmla="*/ 795959 h 1639548"/>
                <a:gd name="connsiteX15" fmla="*/ 466579 w 582162"/>
                <a:gd name="connsiteY15" fmla="*/ 1042397 h 1639548"/>
                <a:gd name="connsiteX16" fmla="*/ 459783 w 582162"/>
                <a:gd name="connsiteY16" fmla="*/ 1179874 h 1639548"/>
                <a:gd name="connsiteX17" fmla="*/ 119129 w 582162"/>
                <a:gd name="connsiteY17" fmla="*/ 943486 h 1639548"/>
                <a:gd name="connsiteX18" fmla="*/ 467006 w 582162"/>
                <a:gd name="connsiteY18" fmla="*/ 1228896 h 1639548"/>
                <a:gd name="connsiteX19" fmla="*/ 480083 w 582162"/>
                <a:gd name="connsiteY19" fmla="*/ 1383852 h 1639548"/>
                <a:gd name="connsiteX20" fmla="*/ 184579 w 582162"/>
                <a:gd name="connsiteY20" fmla="*/ 1186679 h 1639548"/>
                <a:gd name="connsiteX21" fmla="*/ 480050 w 582162"/>
                <a:gd name="connsiteY21" fmla="*/ 1411085 h 1639548"/>
                <a:gd name="connsiteX22" fmla="*/ 552481 w 582162"/>
                <a:gd name="connsiteY22" fmla="*/ 1639356 h 1639548"/>
                <a:gd name="connsiteX23" fmla="*/ 103908 w 582162"/>
                <a:gd name="connsiteY23" fmla="*/ 1411291 h 1639548"/>
                <a:gd name="connsiteX24" fmla="*/ 550099 w 582162"/>
                <a:gd name="connsiteY24" fmla="*/ 54028 h 1639548"/>
                <a:gd name="connsiteX0" fmla="*/ 550099 w 582162"/>
                <a:gd name="connsiteY0" fmla="*/ 54028 h 1639548"/>
                <a:gd name="connsiteX1" fmla="*/ 536842 w 582162"/>
                <a:gd name="connsiteY1" fmla="*/ 262190 h 1639548"/>
                <a:gd name="connsiteX2" fmla="*/ 488816 w 582162"/>
                <a:gd name="connsiteY2" fmla="*/ 247571 h 1639548"/>
                <a:gd name="connsiteX3" fmla="*/ 532877 w 582162"/>
                <a:gd name="connsiteY3" fmla="*/ 295437 h 1639548"/>
                <a:gd name="connsiteX4" fmla="*/ 526021 w 582162"/>
                <a:gd name="connsiteY4" fmla="*/ 441538 h 1639548"/>
                <a:gd name="connsiteX5" fmla="*/ 440807 w 582162"/>
                <a:gd name="connsiteY5" fmla="*/ 401237 h 1639548"/>
                <a:gd name="connsiteX6" fmla="*/ 518260 w 582162"/>
                <a:gd name="connsiteY6" fmla="*/ 473456 h 1639548"/>
                <a:gd name="connsiteX7" fmla="*/ 498587 w 582162"/>
                <a:gd name="connsiteY7" fmla="*/ 637602 h 1639548"/>
                <a:gd name="connsiteX8" fmla="*/ 372197 w 582162"/>
                <a:gd name="connsiteY8" fmla="*/ 546012 h 1639548"/>
                <a:gd name="connsiteX9" fmla="*/ 498617 w 582162"/>
                <a:gd name="connsiteY9" fmla="*/ 657667 h 1639548"/>
                <a:gd name="connsiteX10" fmla="*/ 484050 w 582162"/>
                <a:gd name="connsiteY10" fmla="*/ 820057 h 1639548"/>
                <a:gd name="connsiteX11" fmla="*/ 270832 w 582162"/>
                <a:gd name="connsiteY11" fmla="*/ 673231 h 1639548"/>
                <a:gd name="connsiteX12" fmla="*/ 478917 w 582162"/>
                <a:gd name="connsiteY12" fmla="*/ 852083 h 1639548"/>
                <a:gd name="connsiteX13" fmla="*/ 469294 w 582162"/>
                <a:gd name="connsiteY13" fmla="*/ 1002645 h 1639548"/>
                <a:gd name="connsiteX14" fmla="*/ 184579 w 582162"/>
                <a:gd name="connsiteY14" fmla="*/ 795959 h 1639548"/>
                <a:gd name="connsiteX15" fmla="*/ 466579 w 582162"/>
                <a:gd name="connsiteY15" fmla="*/ 1042397 h 1639548"/>
                <a:gd name="connsiteX16" fmla="*/ 459783 w 582162"/>
                <a:gd name="connsiteY16" fmla="*/ 1179874 h 1639548"/>
                <a:gd name="connsiteX17" fmla="*/ 119129 w 582162"/>
                <a:gd name="connsiteY17" fmla="*/ 943486 h 1639548"/>
                <a:gd name="connsiteX18" fmla="*/ 467006 w 582162"/>
                <a:gd name="connsiteY18" fmla="*/ 1228896 h 1639548"/>
                <a:gd name="connsiteX19" fmla="*/ 480083 w 582162"/>
                <a:gd name="connsiteY19" fmla="*/ 1383852 h 1639548"/>
                <a:gd name="connsiteX20" fmla="*/ 184579 w 582162"/>
                <a:gd name="connsiteY20" fmla="*/ 1186679 h 1639548"/>
                <a:gd name="connsiteX21" fmla="*/ 480050 w 582162"/>
                <a:gd name="connsiteY21" fmla="*/ 1411085 h 1639548"/>
                <a:gd name="connsiteX22" fmla="*/ 552481 w 582162"/>
                <a:gd name="connsiteY22" fmla="*/ 1639356 h 1639548"/>
                <a:gd name="connsiteX23" fmla="*/ 103908 w 582162"/>
                <a:gd name="connsiteY23" fmla="*/ 1411291 h 1639548"/>
                <a:gd name="connsiteX24" fmla="*/ 550099 w 582162"/>
                <a:gd name="connsiteY24" fmla="*/ 54028 h 1639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82162" h="1639548">
                  <a:moveTo>
                    <a:pt x="550099" y="54028"/>
                  </a:moveTo>
                  <a:cubicBezTo>
                    <a:pt x="624739" y="-134938"/>
                    <a:pt x="547056" y="229933"/>
                    <a:pt x="536842" y="262190"/>
                  </a:cubicBezTo>
                  <a:cubicBezTo>
                    <a:pt x="526628" y="294447"/>
                    <a:pt x="489477" y="242030"/>
                    <a:pt x="488816" y="247571"/>
                  </a:cubicBezTo>
                  <a:lnTo>
                    <a:pt x="532877" y="295437"/>
                  </a:lnTo>
                  <a:cubicBezTo>
                    <a:pt x="532967" y="355079"/>
                    <a:pt x="525931" y="381896"/>
                    <a:pt x="526021" y="441538"/>
                  </a:cubicBezTo>
                  <a:lnTo>
                    <a:pt x="440807" y="401237"/>
                  </a:lnTo>
                  <a:lnTo>
                    <a:pt x="518260" y="473456"/>
                  </a:lnTo>
                  <a:lnTo>
                    <a:pt x="498587" y="637602"/>
                  </a:lnTo>
                  <a:lnTo>
                    <a:pt x="372197" y="546012"/>
                  </a:lnTo>
                  <a:lnTo>
                    <a:pt x="498617" y="657667"/>
                  </a:lnTo>
                  <a:cubicBezTo>
                    <a:pt x="498709" y="718576"/>
                    <a:pt x="483958" y="759148"/>
                    <a:pt x="484050" y="820057"/>
                  </a:cubicBezTo>
                  <a:lnTo>
                    <a:pt x="270832" y="673231"/>
                  </a:lnTo>
                  <a:lnTo>
                    <a:pt x="478917" y="852083"/>
                  </a:lnTo>
                  <a:lnTo>
                    <a:pt x="469294" y="1002645"/>
                  </a:lnTo>
                  <a:lnTo>
                    <a:pt x="184579" y="795959"/>
                  </a:lnTo>
                  <a:lnTo>
                    <a:pt x="466579" y="1042397"/>
                  </a:lnTo>
                  <a:lnTo>
                    <a:pt x="459783" y="1179874"/>
                  </a:lnTo>
                  <a:lnTo>
                    <a:pt x="119129" y="943486"/>
                  </a:lnTo>
                  <a:lnTo>
                    <a:pt x="467006" y="1228896"/>
                  </a:lnTo>
                  <a:cubicBezTo>
                    <a:pt x="467092" y="1286367"/>
                    <a:pt x="479997" y="1326381"/>
                    <a:pt x="480083" y="1383852"/>
                  </a:cubicBezTo>
                  <a:lnTo>
                    <a:pt x="184579" y="1186679"/>
                  </a:lnTo>
                  <a:lnTo>
                    <a:pt x="480050" y="1411085"/>
                  </a:lnTo>
                  <a:cubicBezTo>
                    <a:pt x="480132" y="1465879"/>
                    <a:pt x="497607" y="1538525"/>
                    <a:pt x="552481" y="1639356"/>
                  </a:cubicBezTo>
                  <a:cubicBezTo>
                    <a:pt x="331520" y="1644295"/>
                    <a:pt x="189138" y="1553987"/>
                    <a:pt x="103908" y="1411291"/>
                  </a:cubicBezTo>
                  <a:cubicBezTo>
                    <a:pt x="-144138" y="987527"/>
                    <a:pt x="70524" y="647047"/>
                    <a:pt x="550099" y="54028"/>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nvGrpSpPr>
            <p:cNvPr id="162" name="Group 161">
              <a:extLst>
                <a:ext uri="{FF2B5EF4-FFF2-40B4-BE49-F238E27FC236}">
                  <a16:creationId xmlns:a16="http://schemas.microsoft.com/office/drawing/2014/main" id="{0B152361-3776-4FF1-BBC8-975106AA00A9}"/>
                </a:ext>
              </a:extLst>
            </p:cNvPr>
            <p:cNvGrpSpPr/>
            <p:nvPr/>
          </p:nvGrpSpPr>
          <p:grpSpPr>
            <a:xfrm rot="5400000">
              <a:off x="10163425" y="3352604"/>
              <a:ext cx="830970" cy="1197527"/>
              <a:chOff x="967240" y="3289369"/>
              <a:chExt cx="1100200" cy="1585520"/>
            </a:xfrm>
          </p:grpSpPr>
          <p:sp>
            <p:nvSpPr>
              <p:cNvPr id="168" name="Freeform 16">
                <a:extLst>
                  <a:ext uri="{FF2B5EF4-FFF2-40B4-BE49-F238E27FC236}">
                    <a16:creationId xmlns:a16="http://schemas.microsoft.com/office/drawing/2014/main" id="{BA58957C-3AA3-41C1-8D2C-442B87D4DE2E}"/>
                  </a:ext>
                </a:extLst>
              </p:cNvPr>
              <p:cNvSpPr/>
              <p:nvPr/>
            </p:nvSpPr>
            <p:spPr>
              <a:xfrm>
                <a:off x="967240" y="3289369"/>
                <a:ext cx="552481" cy="1585520"/>
              </a:xfrm>
              <a:custGeom>
                <a:avLst/>
                <a:gdLst/>
                <a:ahLst/>
                <a:cxnLst/>
                <a:rect l="l" t="t" r="r" b="b"/>
                <a:pathLst>
                  <a:path w="552481" h="1585520">
                    <a:moveTo>
                      <a:pt x="550099" y="0"/>
                    </a:moveTo>
                    <a:lnTo>
                      <a:pt x="550454" y="236086"/>
                    </a:lnTo>
                    <a:lnTo>
                      <a:pt x="488816" y="193543"/>
                    </a:lnTo>
                    <a:lnTo>
                      <a:pt x="550466" y="244157"/>
                    </a:lnTo>
                    <a:lnTo>
                      <a:pt x="550735" y="423083"/>
                    </a:lnTo>
                    <a:lnTo>
                      <a:pt x="440807" y="347209"/>
                    </a:lnTo>
                    <a:lnTo>
                      <a:pt x="550756" y="437477"/>
                    </a:lnTo>
                    <a:lnTo>
                      <a:pt x="551026" y="616991"/>
                    </a:lnTo>
                    <a:lnTo>
                      <a:pt x="372197" y="491984"/>
                    </a:lnTo>
                    <a:lnTo>
                      <a:pt x="551056" y="637056"/>
                    </a:lnTo>
                    <a:lnTo>
                      <a:pt x="551331" y="819782"/>
                    </a:lnTo>
                    <a:lnTo>
                      <a:pt x="270832" y="619203"/>
                    </a:lnTo>
                    <a:lnTo>
                      <a:pt x="551364" y="841805"/>
                    </a:lnTo>
                    <a:lnTo>
                      <a:pt x="551613" y="1007603"/>
                    </a:lnTo>
                    <a:lnTo>
                      <a:pt x="184579" y="741931"/>
                    </a:lnTo>
                    <a:lnTo>
                      <a:pt x="551646" y="1029766"/>
                    </a:lnTo>
                    <a:lnTo>
                      <a:pt x="551910" y="1205103"/>
                    </a:lnTo>
                    <a:lnTo>
                      <a:pt x="119129" y="889458"/>
                    </a:lnTo>
                    <a:lnTo>
                      <a:pt x="551942" y="1226335"/>
                    </a:lnTo>
                    <a:lnTo>
                      <a:pt x="552201" y="1398749"/>
                    </a:lnTo>
                    <a:lnTo>
                      <a:pt x="184579" y="1132651"/>
                    </a:lnTo>
                    <a:lnTo>
                      <a:pt x="552234" y="1420947"/>
                    </a:lnTo>
                    <a:lnTo>
                      <a:pt x="552481" y="1585328"/>
                    </a:lnTo>
                    <a:cubicBezTo>
                      <a:pt x="331520" y="1590267"/>
                      <a:pt x="189138" y="1499959"/>
                      <a:pt x="103908" y="1357263"/>
                    </a:cubicBezTo>
                    <a:cubicBezTo>
                      <a:pt x="-144138" y="933499"/>
                      <a:pt x="70524" y="593019"/>
                      <a:pt x="550099"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69" name="Freeform 17">
                <a:extLst>
                  <a:ext uri="{FF2B5EF4-FFF2-40B4-BE49-F238E27FC236}">
                    <a16:creationId xmlns:a16="http://schemas.microsoft.com/office/drawing/2014/main" id="{11ADAF12-E510-4569-81BA-DDE35DEAAD40}"/>
                  </a:ext>
                </a:extLst>
              </p:cNvPr>
              <p:cNvSpPr/>
              <p:nvPr/>
            </p:nvSpPr>
            <p:spPr>
              <a:xfrm flipH="1">
                <a:off x="1514959" y="3289369"/>
                <a:ext cx="552481" cy="1585520"/>
              </a:xfrm>
              <a:custGeom>
                <a:avLst/>
                <a:gdLst/>
                <a:ahLst/>
                <a:cxnLst/>
                <a:rect l="l" t="t" r="r" b="b"/>
                <a:pathLst>
                  <a:path w="552481" h="1585520">
                    <a:moveTo>
                      <a:pt x="550099" y="0"/>
                    </a:moveTo>
                    <a:lnTo>
                      <a:pt x="550454" y="236086"/>
                    </a:lnTo>
                    <a:lnTo>
                      <a:pt x="488816" y="193543"/>
                    </a:lnTo>
                    <a:lnTo>
                      <a:pt x="550466" y="244157"/>
                    </a:lnTo>
                    <a:lnTo>
                      <a:pt x="550735" y="423083"/>
                    </a:lnTo>
                    <a:lnTo>
                      <a:pt x="440807" y="347209"/>
                    </a:lnTo>
                    <a:lnTo>
                      <a:pt x="550756" y="437477"/>
                    </a:lnTo>
                    <a:lnTo>
                      <a:pt x="551026" y="616991"/>
                    </a:lnTo>
                    <a:lnTo>
                      <a:pt x="372197" y="491984"/>
                    </a:lnTo>
                    <a:lnTo>
                      <a:pt x="551056" y="637056"/>
                    </a:lnTo>
                    <a:lnTo>
                      <a:pt x="551331" y="819782"/>
                    </a:lnTo>
                    <a:lnTo>
                      <a:pt x="270832" y="619203"/>
                    </a:lnTo>
                    <a:lnTo>
                      <a:pt x="551364" y="841805"/>
                    </a:lnTo>
                    <a:lnTo>
                      <a:pt x="551613" y="1007603"/>
                    </a:lnTo>
                    <a:lnTo>
                      <a:pt x="184579" y="741931"/>
                    </a:lnTo>
                    <a:lnTo>
                      <a:pt x="551646" y="1029766"/>
                    </a:lnTo>
                    <a:lnTo>
                      <a:pt x="551910" y="1205103"/>
                    </a:lnTo>
                    <a:lnTo>
                      <a:pt x="119129" y="889458"/>
                    </a:lnTo>
                    <a:lnTo>
                      <a:pt x="551942" y="1226335"/>
                    </a:lnTo>
                    <a:lnTo>
                      <a:pt x="552201" y="1398749"/>
                    </a:lnTo>
                    <a:lnTo>
                      <a:pt x="184579" y="1132651"/>
                    </a:lnTo>
                    <a:lnTo>
                      <a:pt x="552234" y="1420947"/>
                    </a:lnTo>
                    <a:lnTo>
                      <a:pt x="552481" y="1585328"/>
                    </a:lnTo>
                    <a:cubicBezTo>
                      <a:pt x="331520" y="1590267"/>
                      <a:pt x="189138" y="1499959"/>
                      <a:pt x="103908" y="1357263"/>
                    </a:cubicBezTo>
                    <a:cubicBezTo>
                      <a:pt x="-144138" y="933499"/>
                      <a:pt x="70524" y="593019"/>
                      <a:pt x="550099" y="0"/>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sp>
          <p:nvSpPr>
            <p:cNvPr id="163" name="Freeform 18">
              <a:extLst>
                <a:ext uri="{FF2B5EF4-FFF2-40B4-BE49-F238E27FC236}">
                  <a16:creationId xmlns:a16="http://schemas.microsoft.com/office/drawing/2014/main" id="{F7F2A571-0943-40D7-8DC1-F235309CA364}"/>
                </a:ext>
              </a:extLst>
            </p:cNvPr>
            <p:cNvSpPr/>
            <p:nvPr/>
          </p:nvSpPr>
          <p:spPr>
            <a:xfrm rot="7156190" flipV="1">
              <a:off x="9396128" y="2784216"/>
              <a:ext cx="368290" cy="1037214"/>
            </a:xfrm>
            <a:custGeom>
              <a:avLst/>
              <a:gdLst>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51056 w 552481"/>
                <a:gd name="connsiteY9" fmla="*/ 637056 h 1585520"/>
                <a:gd name="connsiteX10" fmla="*/ 551331 w 552481"/>
                <a:gd name="connsiteY10" fmla="*/ 819782 h 1585520"/>
                <a:gd name="connsiteX11" fmla="*/ 270832 w 552481"/>
                <a:gd name="connsiteY11" fmla="*/ 619203 h 1585520"/>
                <a:gd name="connsiteX12" fmla="*/ 551364 w 552481"/>
                <a:gd name="connsiteY12" fmla="*/ 841805 h 1585520"/>
                <a:gd name="connsiteX13" fmla="*/ 551613 w 552481"/>
                <a:gd name="connsiteY13" fmla="*/ 1007603 h 1585520"/>
                <a:gd name="connsiteX14" fmla="*/ 184579 w 552481"/>
                <a:gd name="connsiteY14" fmla="*/ 741931 h 1585520"/>
                <a:gd name="connsiteX15" fmla="*/ 551646 w 552481"/>
                <a:gd name="connsiteY15" fmla="*/ 1029766 h 1585520"/>
                <a:gd name="connsiteX16" fmla="*/ 551910 w 552481"/>
                <a:gd name="connsiteY16" fmla="*/ 1205103 h 1585520"/>
                <a:gd name="connsiteX17" fmla="*/ 119129 w 552481"/>
                <a:gd name="connsiteY17" fmla="*/ 889458 h 1585520"/>
                <a:gd name="connsiteX18" fmla="*/ 551942 w 552481"/>
                <a:gd name="connsiteY18" fmla="*/ 1226335 h 1585520"/>
                <a:gd name="connsiteX19" fmla="*/ 552201 w 552481"/>
                <a:gd name="connsiteY19" fmla="*/ 1398749 h 1585520"/>
                <a:gd name="connsiteX20" fmla="*/ 184579 w 552481"/>
                <a:gd name="connsiteY20" fmla="*/ 1132651 h 1585520"/>
                <a:gd name="connsiteX21" fmla="*/ 552234 w 552481"/>
                <a:gd name="connsiteY21" fmla="*/ 1420947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51056 w 552481"/>
                <a:gd name="connsiteY9" fmla="*/ 637056 h 1585520"/>
                <a:gd name="connsiteX10" fmla="*/ 551331 w 552481"/>
                <a:gd name="connsiteY10" fmla="*/ 819782 h 1585520"/>
                <a:gd name="connsiteX11" fmla="*/ 270832 w 552481"/>
                <a:gd name="connsiteY11" fmla="*/ 619203 h 1585520"/>
                <a:gd name="connsiteX12" fmla="*/ 551364 w 552481"/>
                <a:gd name="connsiteY12" fmla="*/ 841805 h 1585520"/>
                <a:gd name="connsiteX13" fmla="*/ 551613 w 552481"/>
                <a:gd name="connsiteY13" fmla="*/ 1007603 h 1585520"/>
                <a:gd name="connsiteX14" fmla="*/ 184579 w 552481"/>
                <a:gd name="connsiteY14" fmla="*/ 741931 h 1585520"/>
                <a:gd name="connsiteX15" fmla="*/ 551646 w 552481"/>
                <a:gd name="connsiteY15" fmla="*/ 1029766 h 1585520"/>
                <a:gd name="connsiteX16" fmla="*/ 551910 w 552481"/>
                <a:gd name="connsiteY16" fmla="*/ 1205103 h 1585520"/>
                <a:gd name="connsiteX17" fmla="*/ 119129 w 552481"/>
                <a:gd name="connsiteY17" fmla="*/ 889458 h 1585520"/>
                <a:gd name="connsiteX18" fmla="*/ 551942 w 552481"/>
                <a:gd name="connsiteY18" fmla="*/ 1226335 h 1585520"/>
                <a:gd name="connsiteX19" fmla="*/ 552201 w 552481"/>
                <a:gd name="connsiteY19" fmla="*/ 1398749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51056 w 552481"/>
                <a:gd name="connsiteY9" fmla="*/ 637056 h 1585520"/>
                <a:gd name="connsiteX10" fmla="*/ 551331 w 552481"/>
                <a:gd name="connsiteY10" fmla="*/ 819782 h 1585520"/>
                <a:gd name="connsiteX11" fmla="*/ 270832 w 552481"/>
                <a:gd name="connsiteY11" fmla="*/ 619203 h 1585520"/>
                <a:gd name="connsiteX12" fmla="*/ 551364 w 552481"/>
                <a:gd name="connsiteY12" fmla="*/ 841805 h 1585520"/>
                <a:gd name="connsiteX13" fmla="*/ 551613 w 552481"/>
                <a:gd name="connsiteY13" fmla="*/ 1007603 h 1585520"/>
                <a:gd name="connsiteX14" fmla="*/ 184579 w 552481"/>
                <a:gd name="connsiteY14" fmla="*/ 741931 h 1585520"/>
                <a:gd name="connsiteX15" fmla="*/ 551646 w 552481"/>
                <a:gd name="connsiteY15" fmla="*/ 1029766 h 1585520"/>
                <a:gd name="connsiteX16" fmla="*/ 551910 w 552481"/>
                <a:gd name="connsiteY16" fmla="*/ 1205103 h 1585520"/>
                <a:gd name="connsiteX17" fmla="*/ 119129 w 552481"/>
                <a:gd name="connsiteY17" fmla="*/ 889458 h 1585520"/>
                <a:gd name="connsiteX18" fmla="*/ 551942 w 552481"/>
                <a:gd name="connsiteY18" fmla="*/ 1226335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51056 w 552481"/>
                <a:gd name="connsiteY9" fmla="*/ 637056 h 1585520"/>
                <a:gd name="connsiteX10" fmla="*/ 551331 w 552481"/>
                <a:gd name="connsiteY10" fmla="*/ 819782 h 1585520"/>
                <a:gd name="connsiteX11" fmla="*/ 270832 w 552481"/>
                <a:gd name="connsiteY11" fmla="*/ 619203 h 1585520"/>
                <a:gd name="connsiteX12" fmla="*/ 551364 w 552481"/>
                <a:gd name="connsiteY12" fmla="*/ 841805 h 1585520"/>
                <a:gd name="connsiteX13" fmla="*/ 551613 w 552481"/>
                <a:gd name="connsiteY13" fmla="*/ 1007603 h 1585520"/>
                <a:gd name="connsiteX14" fmla="*/ 184579 w 552481"/>
                <a:gd name="connsiteY14" fmla="*/ 741931 h 1585520"/>
                <a:gd name="connsiteX15" fmla="*/ 551646 w 552481"/>
                <a:gd name="connsiteY15" fmla="*/ 1029766 h 1585520"/>
                <a:gd name="connsiteX16" fmla="*/ 551910 w 552481"/>
                <a:gd name="connsiteY16" fmla="*/ 1205103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51056 w 552481"/>
                <a:gd name="connsiteY9" fmla="*/ 637056 h 1585520"/>
                <a:gd name="connsiteX10" fmla="*/ 551331 w 552481"/>
                <a:gd name="connsiteY10" fmla="*/ 819782 h 1585520"/>
                <a:gd name="connsiteX11" fmla="*/ 270832 w 552481"/>
                <a:gd name="connsiteY11" fmla="*/ 619203 h 1585520"/>
                <a:gd name="connsiteX12" fmla="*/ 551364 w 552481"/>
                <a:gd name="connsiteY12" fmla="*/ 841805 h 1585520"/>
                <a:gd name="connsiteX13" fmla="*/ 551613 w 552481"/>
                <a:gd name="connsiteY13" fmla="*/ 1007603 h 1585520"/>
                <a:gd name="connsiteX14" fmla="*/ 184579 w 552481"/>
                <a:gd name="connsiteY14" fmla="*/ 741931 h 1585520"/>
                <a:gd name="connsiteX15" fmla="*/ 551646 w 552481"/>
                <a:gd name="connsiteY15" fmla="*/ 1029766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51056 w 552481"/>
                <a:gd name="connsiteY9" fmla="*/ 637056 h 1585520"/>
                <a:gd name="connsiteX10" fmla="*/ 551331 w 552481"/>
                <a:gd name="connsiteY10" fmla="*/ 819782 h 1585520"/>
                <a:gd name="connsiteX11" fmla="*/ 270832 w 552481"/>
                <a:gd name="connsiteY11" fmla="*/ 619203 h 1585520"/>
                <a:gd name="connsiteX12" fmla="*/ 551364 w 552481"/>
                <a:gd name="connsiteY12" fmla="*/ 841805 h 1585520"/>
                <a:gd name="connsiteX13" fmla="*/ 551613 w 552481"/>
                <a:gd name="connsiteY13" fmla="*/ 1007603 h 1585520"/>
                <a:gd name="connsiteX14" fmla="*/ 184579 w 552481"/>
                <a:gd name="connsiteY14" fmla="*/ 741931 h 1585520"/>
                <a:gd name="connsiteX15" fmla="*/ 521700 w 552481"/>
                <a:gd name="connsiteY15" fmla="*/ 1009232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51056 w 552481"/>
                <a:gd name="connsiteY9" fmla="*/ 637056 h 1585520"/>
                <a:gd name="connsiteX10" fmla="*/ 551331 w 552481"/>
                <a:gd name="connsiteY10" fmla="*/ 819782 h 1585520"/>
                <a:gd name="connsiteX11" fmla="*/ 270832 w 552481"/>
                <a:gd name="connsiteY11" fmla="*/ 619203 h 1585520"/>
                <a:gd name="connsiteX12" fmla="*/ 551364 w 552481"/>
                <a:gd name="connsiteY12" fmla="*/ 841805 h 1585520"/>
                <a:gd name="connsiteX13" fmla="*/ 534221 w 552481"/>
                <a:gd name="connsiteY13" fmla="*/ 989751 h 1585520"/>
                <a:gd name="connsiteX14" fmla="*/ 184579 w 552481"/>
                <a:gd name="connsiteY14" fmla="*/ 741931 h 1585520"/>
                <a:gd name="connsiteX15" fmla="*/ 521700 w 552481"/>
                <a:gd name="connsiteY15" fmla="*/ 1009232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51056 w 552481"/>
                <a:gd name="connsiteY9" fmla="*/ 637056 h 1585520"/>
                <a:gd name="connsiteX10" fmla="*/ 551331 w 552481"/>
                <a:gd name="connsiteY10" fmla="*/ 819782 h 1585520"/>
                <a:gd name="connsiteX11" fmla="*/ 270832 w 552481"/>
                <a:gd name="connsiteY11" fmla="*/ 619203 h 1585520"/>
                <a:gd name="connsiteX12" fmla="*/ 501344 w 552481"/>
                <a:gd name="connsiteY12" fmla="*/ 815973 h 1585520"/>
                <a:gd name="connsiteX13" fmla="*/ 534221 w 552481"/>
                <a:gd name="connsiteY13" fmla="*/ 989751 h 1585520"/>
                <a:gd name="connsiteX14" fmla="*/ 184579 w 552481"/>
                <a:gd name="connsiteY14" fmla="*/ 741931 h 1585520"/>
                <a:gd name="connsiteX15" fmla="*/ 521700 w 552481"/>
                <a:gd name="connsiteY15" fmla="*/ 1009232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51056 w 552481"/>
                <a:gd name="connsiteY9" fmla="*/ 637056 h 1585520"/>
                <a:gd name="connsiteX10" fmla="*/ 508896 w 552481"/>
                <a:gd name="connsiteY10" fmla="*/ 791532 h 1585520"/>
                <a:gd name="connsiteX11" fmla="*/ 270832 w 552481"/>
                <a:gd name="connsiteY11" fmla="*/ 619203 h 1585520"/>
                <a:gd name="connsiteX12" fmla="*/ 501344 w 552481"/>
                <a:gd name="connsiteY12" fmla="*/ 815973 h 1585520"/>
                <a:gd name="connsiteX13" fmla="*/ 534221 w 552481"/>
                <a:gd name="connsiteY13" fmla="*/ 989751 h 1585520"/>
                <a:gd name="connsiteX14" fmla="*/ 184579 w 552481"/>
                <a:gd name="connsiteY14" fmla="*/ 741931 h 1585520"/>
                <a:gd name="connsiteX15" fmla="*/ 521700 w 552481"/>
                <a:gd name="connsiteY15" fmla="*/ 1009232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21176 w 552481"/>
                <a:gd name="connsiteY9" fmla="*/ 611487 h 1585520"/>
                <a:gd name="connsiteX10" fmla="*/ 508896 w 552481"/>
                <a:gd name="connsiteY10" fmla="*/ 791532 h 1585520"/>
                <a:gd name="connsiteX11" fmla="*/ 270832 w 552481"/>
                <a:gd name="connsiteY11" fmla="*/ 619203 h 1585520"/>
                <a:gd name="connsiteX12" fmla="*/ 501344 w 552481"/>
                <a:gd name="connsiteY12" fmla="*/ 815973 h 1585520"/>
                <a:gd name="connsiteX13" fmla="*/ 534221 w 552481"/>
                <a:gd name="connsiteY13" fmla="*/ 989751 h 1585520"/>
                <a:gd name="connsiteX14" fmla="*/ 184579 w 552481"/>
                <a:gd name="connsiteY14" fmla="*/ 741931 h 1585520"/>
                <a:gd name="connsiteX15" fmla="*/ 521700 w 552481"/>
                <a:gd name="connsiteY15" fmla="*/ 1009232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23630 w 552481"/>
                <a:gd name="connsiteY7" fmla="*/ 593972 h 1585520"/>
                <a:gd name="connsiteX8" fmla="*/ 372197 w 552481"/>
                <a:gd name="connsiteY8" fmla="*/ 491984 h 1585520"/>
                <a:gd name="connsiteX9" fmla="*/ 521176 w 552481"/>
                <a:gd name="connsiteY9" fmla="*/ 611487 h 1585520"/>
                <a:gd name="connsiteX10" fmla="*/ 508896 w 552481"/>
                <a:gd name="connsiteY10" fmla="*/ 791532 h 1585520"/>
                <a:gd name="connsiteX11" fmla="*/ 270832 w 552481"/>
                <a:gd name="connsiteY11" fmla="*/ 619203 h 1585520"/>
                <a:gd name="connsiteX12" fmla="*/ 501344 w 552481"/>
                <a:gd name="connsiteY12" fmla="*/ 815973 h 1585520"/>
                <a:gd name="connsiteX13" fmla="*/ 534221 w 552481"/>
                <a:gd name="connsiteY13" fmla="*/ 989751 h 1585520"/>
                <a:gd name="connsiteX14" fmla="*/ 184579 w 552481"/>
                <a:gd name="connsiteY14" fmla="*/ 741931 h 1585520"/>
                <a:gd name="connsiteX15" fmla="*/ 521700 w 552481"/>
                <a:gd name="connsiteY15" fmla="*/ 1009232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30748 w 552481"/>
                <a:gd name="connsiteY6" fmla="*/ 427144 h 1585520"/>
                <a:gd name="connsiteX7" fmla="*/ 523630 w 552481"/>
                <a:gd name="connsiteY7" fmla="*/ 593972 h 1585520"/>
                <a:gd name="connsiteX8" fmla="*/ 372197 w 552481"/>
                <a:gd name="connsiteY8" fmla="*/ 491984 h 1585520"/>
                <a:gd name="connsiteX9" fmla="*/ 521176 w 552481"/>
                <a:gd name="connsiteY9" fmla="*/ 611487 h 1585520"/>
                <a:gd name="connsiteX10" fmla="*/ 508896 w 552481"/>
                <a:gd name="connsiteY10" fmla="*/ 791532 h 1585520"/>
                <a:gd name="connsiteX11" fmla="*/ 270832 w 552481"/>
                <a:gd name="connsiteY11" fmla="*/ 619203 h 1585520"/>
                <a:gd name="connsiteX12" fmla="*/ 501344 w 552481"/>
                <a:gd name="connsiteY12" fmla="*/ 815973 h 1585520"/>
                <a:gd name="connsiteX13" fmla="*/ 534221 w 552481"/>
                <a:gd name="connsiteY13" fmla="*/ 989751 h 1585520"/>
                <a:gd name="connsiteX14" fmla="*/ 184579 w 552481"/>
                <a:gd name="connsiteY14" fmla="*/ 741931 h 1585520"/>
                <a:gd name="connsiteX15" fmla="*/ 521700 w 552481"/>
                <a:gd name="connsiteY15" fmla="*/ 1009232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28440 w 552481"/>
                <a:gd name="connsiteY4" fmla="*/ 395095 h 1585520"/>
                <a:gd name="connsiteX5" fmla="*/ 440807 w 552481"/>
                <a:gd name="connsiteY5" fmla="*/ 347209 h 1585520"/>
                <a:gd name="connsiteX6" fmla="*/ 530748 w 552481"/>
                <a:gd name="connsiteY6" fmla="*/ 427144 h 1585520"/>
                <a:gd name="connsiteX7" fmla="*/ 523630 w 552481"/>
                <a:gd name="connsiteY7" fmla="*/ 593972 h 1585520"/>
                <a:gd name="connsiteX8" fmla="*/ 372197 w 552481"/>
                <a:gd name="connsiteY8" fmla="*/ 491984 h 1585520"/>
                <a:gd name="connsiteX9" fmla="*/ 521176 w 552481"/>
                <a:gd name="connsiteY9" fmla="*/ 611487 h 1585520"/>
                <a:gd name="connsiteX10" fmla="*/ 508896 w 552481"/>
                <a:gd name="connsiteY10" fmla="*/ 791532 h 1585520"/>
                <a:gd name="connsiteX11" fmla="*/ 270832 w 552481"/>
                <a:gd name="connsiteY11" fmla="*/ 619203 h 1585520"/>
                <a:gd name="connsiteX12" fmla="*/ 501344 w 552481"/>
                <a:gd name="connsiteY12" fmla="*/ 815973 h 1585520"/>
                <a:gd name="connsiteX13" fmla="*/ 534221 w 552481"/>
                <a:gd name="connsiteY13" fmla="*/ 989751 h 1585520"/>
                <a:gd name="connsiteX14" fmla="*/ 184579 w 552481"/>
                <a:gd name="connsiteY14" fmla="*/ 741931 h 1585520"/>
                <a:gd name="connsiteX15" fmla="*/ 521700 w 552481"/>
                <a:gd name="connsiteY15" fmla="*/ 1009232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32877 w 552481"/>
                <a:gd name="connsiteY3" fmla="*/ 241409 h 1585520"/>
                <a:gd name="connsiteX4" fmla="*/ 528440 w 552481"/>
                <a:gd name="connsiteY4" fmla="*/ 395095 h 1585520"/>
                <a:gd name="connsiteX5" fmla="*/ 440807 w 552481"/>
                <a:gd name="connsiteY5" fmla="*/ 347209 h 1585520"/>
                <a:gd name="connsiteX6" fmla="*/ 530748 w 552481"/>
                <a:gd name="connsiteY6" fmla="*/ 427144 h 1585520"/>
                <a:gd name="connsiteX7" fmla="*/ 523630 w 552481"/>
                <a:gd name="connsiteY7" fmla="*/ 593972 h 1585520"/>
                <a:gd name="connsiteX8" fmla="*/ 372197 w 552481"/>
                <a:gd name="connsiteY8" fmla="*/ 491984 h 1585520"/>
                <a:gd name="connsiteX9" fmla="*/ 521176 w 552481"/>
                <a:gd name="connsiteY9" fmla="*/ 611487 h 1585520"/>
                <a:gd name="connsiteX10" fmla="*/ 508896 w 552481"/>
                <a:gd name="connsiteY10" fmla="*/ 791532 h 1585520"/>
                <a:gd name="connsiteX11" fmla="*/ 270832 w 552481"/>
                <a:gd name="connsiteY11" fmla="*/ 619203 h 1585520"/>
                <a:gd name="connsiteX12" fmla="*/ 501344 w 552481"/>
                <a:gd name="connsiteY12" fmla="*/ 815973 h 1585520"/>
                <a:gd name="connsiteX13" fmla="*/ 534221 w 552481"/>
                <a:gd name="connsiteY13" fmla="*/ 989751 h 1585520"/>
                <a:gd name="connsiteX14" fmla="*/ 184579 w 552481"/>
                <a:gd name="connsiteY14" fmla="*/ 741931 h 1585520"/>
                <a:gd name="connsiteX15" fmla="*/ 521700 w 552481"/>
                <a:gd name="connsiteY15" fmla="*/ 1009232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523630 w 580141"/>
                <a:gd name="connsiteY8" fmla="*/ 648711 h 1640259"/>
                <a:gd name="connsiteX9" fmla="*/ 372197 w 580141"/>
                <a:gd name="connsiteY9" fmla="*/ 546723 h 1640259"/>
                <a:gd name="connsiteX10" fmla="*/ 521176 w 580141"/>
                <a:gd name="connsiteY10" fmla="*/ 666226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534221 w 580141"/>
                <a:gd name="connsiteY14" fmla="*/ 1044490 h 1640259"/>
                <a:gd name="connsiteX15" fmla="*/ 184579 w 580141"/>
                <a:gd name="connsiteY15" fmla="*/ 796670 h 1640259"/>
                <a:gd name="connsiteX16" fmla="*/ 521700 w 580141"/>
                <a:gd name="connsiteY16" fmla="*/ 1063971 h 1640259"/>
                <a:gd name="connsiteX17" fmla="*/ 507056 w 580141"/>
                <a:gd name="connsiteY17" fmla="*/ 1224006 h 1640259"/>
                <a:gd name="connsiteX18" fmla="*/ 119129 w 580141"/>
                <a:gd name="connsiteY18" fmla="*/ 944197 h 1640259"/>
                <a:gd name="connsiteX19" fmla="*/ 504472 w 580141"/>
                <a:gd name="connsiteY19" fmla="*/ 1252757 h 1640259"/>
                <a:gd name="connsiteX20" fmla="*/ 519836 w 580141"/>
                <a:gd name="connsiteY20" fmla="*/ 1425369 h 1640259"/>
                <a:gd name="connsiteX21" fmla="*/ 184579 w 580141"/>
                <a:gd name="connsiteY21" fmla="*/ 1187390 h 1640259"/>
                <a:gd name="connsiteX22" fmla="*/ 509865 w 580141"/>
                <a:gd name="connsiteY22" fmla="*/ 1442400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523630 w 580141"/>
                <a:gd name="connsiteY8" fmla="*/ 648711 h 1640259"/>
                <a:gd name="connsiteX9" fmla="*/ 372197 w 580141"/>
                <a:gd name="connsiteY9" fmla="*/ 546723 h 1640259"/>
                <a:gd name="connsiteX10" fmla="*/ 521176 w 580141"/>
                <a:gd name="connsiteY10" fmla="*/ 666226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521700 w 580141"/>
                <a:gd name="connsiteY16" fmla="*/ 1063971 h 1640259"/>
                <a:gd name="connsiteX17" fmla="*/ 507056 w 580141"/>
                <a:gd name="connsiteY17" fmla="*/ 1224006 h 1640259"/>
                <a:gd name="connsiteX18" fmla="*/ 119129 w 580141"/>
                <a:gd name="connsiteY18" fmla="*/ 944197 h 1640259"/>
                <a:gd name="connsiteX19" fmla="*/ 504472 w 580141"/>
                <a:gd name="connsiteY19" fmla="*/ 1252757 h 1640259"/>
                <a:gd name="connsiteX20" fmla="*/ 519836 w 580141"/>
                <a:gd name="connsiteY20" fmla="*/ 1425369 h 1640259"/>
                <a:gd name="connsiteX21" fmla="*/ 184579 w 580141"/>
                <a:gd name="connsiteY21" fmla="*/ 1187390 h 1640259"/>
                <a:gd name="connsiteX22" fmla="*/ 509865 w 580141"/>
                <a:gd name="connsiteY22" fmla="*/ 1442400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523630 w 580141"/>
                <a:gd name="connsiteY8" fmla="*/ 648711 h 1640259"/>
                <a:gd name="connsiteX9" fmla="*/ 372197 w 580141"/>
                <a:gd name="connsiteY9" fmla="*/ 546723 h 1640259"/>
                <a:gd name="connsiteX10" fmla="*/ 521176 w 580141"/>
                <a:gd name="connsiteY10" fmla="*/ 666226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507056 w 580141"/>
                <a:gd name="connsiteY17" fmla="*/ 1224006 h 1640259"/>
                <a:gd name="connsiteX18" fmla="*/ 119129 w 580141"/>
                <a:gd name="connsiteY18" fmla="*/ 944197 h 1640259"/>
                <a:gd name="connsiteX19" fmla="*/ 504472 w 580141"/>
                <a:gd name="connsiteY19" fmla="*/ 1252757 h 1640259"/>
                <a:gd name="connsiteX20" fmla="*/ 519836 w 580141"/>
                <a:gd name="connsiteY20" fmla="*/ 1425369 h 1640259"/>
                <a:gd name="connsiteX21" fmla="*/ 184579 w 580141"/>
                <a:gd name="connsiteY21" fmla="*/ 1187390 h 1640259"/>
                <a:gd name="connsiteX22" fmla="*/ 509865 w 580141"/>
                <a:gd name="connsiteY22" fmla="*/ 1442400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523630 w 580141"/>
                <a:gd name="connsiteY8" fmla="*/ 648711 h 1640259"/>
                <a:gd name="connsiteX9" fmla="*/ 372197 w 580141"/>
                <a:gd name="connsiteY9" fmla="*/ 546723 h 1640259"/>
                <a:gd name="connsiteX10" fmla="*/ 521176 w 580141"/>
                <a:gd name="connsiteY10" fmla="*/ 666226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504472 w 580141"/>
                <a:gd name="connsiteY19" fmla="*/ 1252757 h 1640259"/>
                <a:gd name="connsiteX20" fmla="*/ 519836 w 580141"/>
                <a:gd name="connsiteY20" fmla="*/ 1425369 h 1640259"/>
                <a:gd name="connsiteX21" fmla="*/ 184579 w 580141"/>
                <a:gd name="connsiteY21" fmla="*/ 1187390 h 1640259"/>
                <a:gd name="connsiteX22" fmla="*/ 509865 w 580141"/>
                <a:gd name="connsiteY22" fmla="*/ 1442400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523630 w 580141"/>
                <a:gd name="connsiteY8" fmla="*/ 648711 h 1640259"/>
                <a:gd name="connsiteX9" fmla="*/ 372197 w 580141"/>
                <a:gd name="connsiteY9" fmla="*/ 546723 h 1640259"/>
                <a:gd name="connsiteX10" fmla="*/ 521176 w 580141"/>
                <a:gd name="connsiteY10" fmla="*/ 666226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467006 w 580141"/>
                <a:gd name="connsiteY19" fmla="*/ 1229607 h 1640259"/>
                <a:gd name="connsiteX20" fmla="*/ 519836 w 580141"/>
                <a:gd name="connsiteY20" fmla="*/ 1425369 h 1640259"/>
                <a:gd name="connsiteX21" fmla="*/ 184579 w 580141"/>
                <a:gd name="connsiteY21" fmla="*/ 1187390 h 1640259"/>
                <a:gd name="connsiteX22" fmla="*/ 509865 w 580141"/>
                <a:gd name="connsiteY22" fmla="*/ 1442400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523630 w 580141"/>
                <a:gd name="connsiteY8" fmla="*/ 648711 h 1640259"/>
                <a:gd name="connsiteX9" fmla="*/ 372197 w 580141"/>
                <a:gd name="connsiteY9" fmla="*/ 546723 h 1640259"/>
                <a:gd name="connsiteX10" fmla="*/ 521176 w 580141"/>
                <a:gd name="connsiteY10" fmla="*/ 666226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467006 w 580141"/>
                <a:gd name="connsiteY19" fmla="*/ 1229607 h 1640259"/>
                <a:gd name="connsiteX20" fmla="*/ 519836 w 580141"/>
                <a:gd name="connsiteY20" fmla="*/ 1425369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523630 w 580141"/>
                <a:gd name="connsiteY8" fmla="*/ 648711 h 1640259"/>
                <a:gd name="connsiteX9" fmla="*/ 372197 w 580141"/>
                <a:gd name="connsiteY9" fmla="*/ 546723 h 1640259"/>
                <a:gd name="connsiteX10" fmla="*/ 521176 w 580141"/>
                <a:gd name="connsiteY10" fmla="*/ 666226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467006 w 580141"/>
                <a:gd name="connsiteY19" fmla="*/ 1229607 h 1640259"/>
                <a:gd name="connsiteX20" fmla="*/ 487405 w 580141"/>
                <a:gd name="connsiteY20" fmla="*/ 1402284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523630 w 580141"/>
                <a:gd name="connsiteY8" fmla="*/ 648711 h 1640259"/>
                <a:gd name="connsiteX9" fmla="*/ 372197 w 580141"/>
                <a:gd name="connsiteY9" fmla="*/ 546723 h 1640259"/>
                <a:gd name="connsiteX10" fmla="*/ 521176 w 580141"/>
                <a:gd name="connsiteY10" fmla="*/ 666226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523630 w 580141"/>
                <a:gd name="connsiteY8" fmla="*/ 648711 h 1640259"/>
                <a:gd name="connsiteX9" fmla="*/ 372197 w 580141"/>
                <a:gd name="connsiteY9" fmla="*/ 546723 h 1640259"/>
                <a:gd name="connsiteX10" fmla="*/ 498617 w 580141"/>
                <a:gd name="connsiteY10" fmla="*/ 658378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498587 w 580141"/>
                <a:gd name="connsiteY8" fmla="*/ 638313 h 1640259"/>
                <a:gd name="connsiteX9" fmla="*/ 372197 w 580141"/>
                <a:gd name="connsiteY9" fmla="*/ 546723 h 1640259"/>
                <a:gd name="connsiteX10" fmla="*/ 498617 w 580141"/>
                <a:gd name="connsiteY10" fmla="*/ 658378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18260 w 580141"/>
                <a:gd name="connsiteY7" fmla="*/ 474167 h 1640259"/>
                <a:gd name="connsiteX8" fmla="*/ 498587 w 580141"/>
                <a:gd name="connsiteY8" fmla="*/ 638313 h 1640259"/>
                <a:gd name="connsiteX9" fmla="*/ 372197 w 580141"/>
                <a:gd name="connsiteY9" fmla="*/ 546723 h 1640259"/>
                <a:gd name="connsiteX10" fmla="*/ 498617 w 580141"/>
                <a:gd name="connsiteY10" fmla="*/ 658378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18260 w 580141"/>
                <a:gd name="connsiteY7" fmla="*/ 474167 h 1640259"/>
                <a:gd name="connsiteX8" fmla="*/ 498587 w 580141"/>
                <a:gd name="connsiteY8" fmla="*/ 638313 h 1640259"/>
                <a:gd name="connsiteX9" fmla="*/ 372197 w 580141"/>
                <a:gd name="connsiteY9" fmla="*/ 546723 h 1640259"/>
                <a:gd name="connsiteX10" fmla="*/ 498617 w 580141"/>
                <a:gd name="connsiteY10" fmla="*/ 658378 h 1640259"/>
                <a:gd name="connsiteX11" fmla="*/ 484050 w 580141"/>
                <a:gd name="connsiteY11" fmla="*/ 820768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18260 w 580141"/>
                <a:gd name="connsiteY7" fmla="*/ 474167 h 1640259"/>
                <a:gd name="connsiteX8" fmla="*/ 498587 w 580141"/>
                <a:gd name="connsiteY8" fmla="*/ 638313 h 1640259"/>
                <a:gd name="connsiteX9" fmla="*/ 372197 w 580141"/>
                <a:gd name="connsiteY9" fmla="*/ 546723 h 1640259"/>
                <a:gd name="connsiteX10" fmla="*/ 498617 w 580141"/>
                <a:gd name="connsiteY10" fmla="*/ 658378 h 1640259"/>
                <a:gd name="connsiteX11" fmla="*/ 484050 w 580141"/>
                <a:gd name="connsiteY11" fmla="*/ 820768 h 1640259"/>
                <a:gd name="connsiteX12" fmla="*/ 270832 w 580141"/>
                <a:gd name="connsiteY12" fmla="*/ 673942 h 1640259"/>
                <a:gd name="connsiteX13" fmla="*/ 478917 w 580141"/>
                <a:gd name="connsiteY13" fmla="*/ 852794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18260 w 580141"/>
                <a:gd name="connsiteY7" fmla="*/ 474167 h 1640259"/>
                <a:gd name="connsiteX8" fmla="*/ 498587 w 580141"/>
                <a:gd name="connsiteY8" fmla="*/ 638313 h 1640259"/>
                <a:gd name="connsiteX9" fmla="*/ 372197 w 580141"/>
                <a:gd name="connsiteY9" fmla="*/ 546723 h 1640259"/>
                <a:gd name="connsiteX10" fmla="*/ 498617 w 580141"/>
                <a:gd name="connsiteY10" fmla="*/ 658378 h 1640259"/>
                <a:gd name="connsiteX11" fmla="*/ 484050 w 580141"/>
                <a:gd name="connsiteY11" fmla="*/ 820768 h 1640259"/>
                <a:gd name="connsiteX12" fmla="*/ 270832 w 580141"/>
                <a:gd name="connsiteY12" fmla="*/ 673942 h 1640259"/>
                <a:gd name="connsiteX13" fmla="*/ 478917 w 580141"/>
                <a:gd name="connsiteY13" fmla="*/ 852794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59783 w 580141"/>
                <a:gd name="connsiteY17" fmla="*/ 1180585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18260 w 580141"/>
                <a:gd name="connsiteY7" fmla="*/ 474167 h 1640259"/>
                <a:gd name="connsiteX8" fmla="*/ 498587 w 580141"/>
                <a:gd name="connsiteY8" fmla="*/ 638313 h 1640259"/>
                <a:gd name="connsiteX9" fmla="*/ 372197 w 580141"/>
                <a:gd name="connsiteY9" fmla="*/ 546723 h 1640259"/>
                <a:gd name="connsiteX10" fmla="*/ 498617 w 580141"/>
                <a:gd name="connsiteY10" fmla="*/ 658378 h 1640259"/>
                <a:gd name="connsiteX11" fmla="*/ 484050 w 580141"/>
                <a:gd name="connsiteY11" fmla="*/ 820768 h 1640259"/>
                <a:gd name="connsiteX12" fmla="*/ 270832 w 580141"/>
                <a:gd name="connsiteY12" fmla="*/ 673942 h 1640259"/>
                <a:gd name="connsiteX13" fmla="*/ 478917 w 580141"/>
                <a:gd name="connsiteY13" fmla="*/ 852794 h 1640259"/>
                <a:gd name="connsiteX14" fmla="*/ 484201 w 580141"/>
                <a:gd name="connsiteY14" fmla="*/ 1018658 h 1640259"/>
                <a:gd name="connsiteX15" fmla="*/ 184579 w 580141"/>
                <a:gd name="connsiteY15" fmla="*/ 796670 h 1640259"/>
                <a:gd name="connsiteX16" fmla="*/ 466579 w 580141"/>
                <a:gd name="connsiteY16" fmla="*/ 1043108 h 1640259"/>
                <a:gd name="connsiteX17" fmla="*/ 459783 w 580141"/>
                <a:gd name="connsiteY17" fmla="*/ 1180585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18260 w 580141"/>
                <a:gd name="connsiteY7" fmla="*/ 474167 h 1640259"/>
                <a:gd name="connsiteX8" fmla="*/ 498587 w 580141"/>
                <a:gd name="connsiteY8" fmla="*/ 638313 h 1640259"/>
                <a:gd name="connsiteX9" fmla="*/ 372197 w 580141"/>
                <a:gd name="connsiteY9" fmla="*/ 546723 h 1640259"/>
                <a:gd name="connsiteX10" fmla="*/ 498617 w 580141"/>
                <a:gd name="connsiteY10" fmla="*/ 658378 h 1640259"/>
                <a:gd name="connsiteX11" fmla="*/ 484050 w 580141"/>
                <a:gd name="connsiteY11" fmla="*/ 820768 h 1640259"/>
                <a:gd name="connsiteX12" fmla="*/ 270832 w 580141"/>
                <a:gd name="connsiteY12" fmla="*/ 673942 h 1640259"/>
                <a:gd name="connsiteX13" fmla="*/ 478917 w 580141"/>
                <a:gd name="connsiteY13" fmla="*/ 852794 h 1640259"/>
                <a:gd name="connsiteX14" fmla="*/ 469294 w 580141"/>
                <a:gd name="connsiteY14" fmla="*/ 1003356 h 1640259"/>
                <a:gd name="connsiteX15" fmla="*/ 184579 w 580141"/>
                <a:gd name="connsiteY15" fmla="*/ 796670 h 1640259"/>
                <a:gd name="connsiteX16" fmla="*/ 466579 w 580141"/>
                <a:gd name="connsiteY16" fmla="*/ 1043108 h 1640259"/>
                <a:gd name="connsiteX17" fmla="*/ 459783 w 580141"/>
                <a:gd name="connsiteY17" fmla="*/ 1180585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11048 w 580141"/>
                <a:gd name="connsiteY5" fmla="*/ 431982 h 1640259"/>
                <a:gd name="connsiteX6" fmla="*/ 440807 w 580141"/>
                <a:gd name="connsiteY6" fmla="*/ 401948 h 1640259"/>
                <a:gd name="connsiteX7" fmla="*/ 518260 w 580141"/>
                <a:gd name="connsiteY7" fmla="*/ 474167 h 1640259"/>
                <a:gd name="connsiteX8" fmla="*/ 498587 w 580141"/>
                <a:gd name="connsiteY8" fmla="*/ 638313 h 1640259"/>
                <a:gd name="connsiteX9" fmla="*/ 372197 w 580141"/>
                <a:gd name="connsiteY9" fmla="*/ 546723 h 1640259"/>
                <a:gd name="connsiteX10" fmla="*/ 498617 w 580141"/>
                <a:gd name="connsiteY10" fmla="*/ 658378 h 1640259"/>
                <a:gd name="connsiteX11" fmla="*/ 484050 w 580141"/>
                <a:gd name="connsiteY11" fmla="*/ 820768 h 1640259"/>
                <a:gd name="connsiteX12" fmla="*/ 270832 w 580141"/>
                <a:gd name="connsiteY12" fmla="*/ 673942 h 1640259"/>
                <a:gd name="connsiteX13" fmla="*/ 478917 w 580141"/>
                <a:gd name="connsiteY13" fmla="*/ 852794 h 1640259"/>
                <a:gd name="connsiteX14" fmla="*/ 469294 w 580141"/>
                <a:gd name="connsiteY14" fmla="*/ 1003356 h 1640259"/>
                <a:gd name="connsiteX15" fmla="*/ 184579 w 580141"/>
                <a:gd name="connsiteY15" fmla="*/ 796670 h 1640259"/>
                <a:gd name="connsiteX16" fmla="*/ 466579 w 580141"/>
                <a:gd name="connsiteY16" fmla="*/ 1043108 h 1640259"/>
                <a:gd name="connsiteX17" fmla="*/ 459783 w 580141"/>
                <a:gd name="connsiteY17" fmla="*/ 1180585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2162"/>
                <a:gd name="connsiteY0" fmla="*/ 54028 h 1639548"/>
                <a:gd name="connsiteX1" fmla="*/ 536842 w 582162"/>
                <a:gd name="connsiteY1" fmla="*/ 262190 h 1639548"/>
                <a:gd name="connsiteX2" fmla="*/ 488816 w 582162"/>
                <a:gd name="connsiteY2" fmla="*/ 247571 h 1639548"/>
                <a:gd name="connsiteX3" fmla="*/ 532877 w 582162"/>
                <a:gd name="connsiteY3" fmla="*/ 295437 h 1639548"/>
                <a:gd name="connsiteX4" fmla="*/ 511048 w 582162"/>
                <a:gd name="connsiteY4" fmla="*/ 431271 h 1639548"/>
                <a:gd name="connsiteX5" fmla="*/ 440807 w 582162"/>
                <a:gd name="connsiteY5" fmla="*/ 401237 h 1639548"/>
                <a:gd name="connsiteX6" fmla="*/ 518260 w 582162"/>
                <a:gd name="connsiteY6" fmla="*/ 473456 h 1639548"/>
                <a:gd name="connsiteX7" fmla="*/ 498587 w 582162"/>
                <a:gd name="connsiteY7" fmla="*/ 637602 h 1639548"/>
                <a:gd name="connsiteX8" fmla="*/ 372197 w 582162"/>
                <a:gd name="connsiteY8" fmla="*/ 546012 h 1639548"/>
                <a:gd name="connsiteX9" fmla="*/ 498617 w 582162"/>
                <a:gd name="connsiteY9" fmla="*/ 657667 h 1639548"/>
                <a:gd name="connsiteX10" fmla="*/ 484050 w 582162"/>
                <a:gd name="connsiteY10" fmla="*/ 820057 h 1639548"/>
                <a:gd name="connsiteX11" fmla="*/ 270832 w 582162"/>
                <a:gd name="connsiteY11" fmla="*/ 673231 h 1639548"/>
                <a:gd name="connsiteX12" fmla="*/ 478917 w 582162"/>
                <a:gd name="connsiteY12" fmla="*/ 852083 h 1639548"/>
                <a:gd name="connsiteX13" fmla="*/ 469294 w 582162"/>
                <a:gd name="connsiteY13" fmla="*/ 1002645 h 1639548"/>
                <a:gd name="connsiteX14" fmla="*/ 184579 w 582162"/>
                <a:gd name="connsiteY14" fmla="*/ 795959 h 1639548"/>
                <a:gd name="connsiteX15" fmla="*/ 466579 w 582162"/>
                <a:gd name="connsiteY15" fmla="*/ 1042397 h 1639548"/>
                <a:gd name="connsiteX16" fmla="*/ 459783 w 582162"/>
                <a:gd name="connsiteY16" fmla="*/ 1179874 h 1639548"/>
                <a:gd name="connsiteX17" fmla="*/ 119129 w 582162"/>
                <a:gd name="connsiteY17" fmla="*/ 943486 h 1639548"/>
                <a:gd name="connsiteX18" fmla="*/ 467006 w 582162"/>
                <a:gd name="connsiteY18" fmla="*/ 1228896 h 1639548"/>
                <a:gd name="connsiteX19" fmla="*/ 480083 w 582162"/>
                <a:gd name="connsiteY19" fmla="*/ 1383852 h 1639548"/>
                <a:gd name="connsiteX20" fmla="*/ 184579 w 582162"/>
                <a:gd name="connsiteY20" fmla="*/ 1186679 h 1639548"/>
                <a:gd name="connsiteX21" fmla="*/ 480050 w 582162"/>
                <a:gd name="connsiteY21" fmla="*/ 1411085 h 1639548"/>
                <a:gd name="connsiteX22" fmla="*/ 552481 w 582162"/>
                <a:gd name="connsiteY22" fmla="*/ 1639356 h 1639548"/>
                <a:gd name="connsiteX23" fmla="*/ 103908 w 582162"/>
                <a:gd name="connsiteY23" fmla="*/ 1411291 h 1639548"/>
                <a:gd name="connsiteX24" fmla="*/ 550099 w 582162"/>
                <a:gd name="connsiteY24" fmla="*/ 54028 h 1639548"/>
                <a:gd name="connsiteX0" fmla="*/ 550099 w 582162"/>
                <a:gd name="connsiteY0" fmla="*/ 54028 h 1639548"/>
                <a:gd name="connsiteX1" fmla="*/ 536842 w 582162"/>
                <a:gd name="connsiteY1" fmla="*/ 262190 h 1639548"/>
                <a:gd name="connsiteX2" fmla="*/ 488816 w 582162"/>
                <a:gd name="connsiteY2" fmla="*/ 247571 h 1639548"/>
                <a:gd name="connsiteX3" fmla="*/ 532877 w 582162"/>
                <a:gd name="connsiteY3" fmla="*/ 295437 h 1639548"/>
                <a:gd name="connsiteX4" fmla="*/ 526021 w 582162"/>
                <a:gd name="connsiteY4" fmla="*/ 441538 h 1639548"/>
                <a:gd name="connsiteX5" fmla="*/ 440807 w 582162"/>
                <a:gd name="connsiteY5" fmla="*/ 401237 h 1639548"/>
                <a:gd name="connsiteX6" fmla="*/ 518260 w 582162"/>
                <a:gd name="connsiteY6" fmla="*/ 473456 h 1639548"/>
                <a:gd name="connsiteX7" fmla="*/ 498587 w 582162"/>
                <a:gd name="connsiteY7" fmla="*/ 637602 h 1639548"/>
                <a:gd name="connsiteX8" fmla="*/ 372197 w 582162"/>
                <a:gd name="connsiteY8" fmla="*/ 546012 h 1639548"/>
                <a:gd name="connsiteX9" fmla="*/ 498617 w 582162"/>
                <a:gd name="connsiteY9" fmla="*/ 657667 h 1639548"/>
                <a:gd name="connsiteX10" fmla="*/ 484050 w 582162"/>
                <a:gd name="connsiteY10" fmla="*/ 820057 h 1639548"/>
                <a:gd name="connsiteX11" fmla="*/ 270832 w 582162"/>
                <a:gd name="connsiteY11" fmla="*/ 673231 h 1639548"/>
                <a:gd name="connsiteX12" fmla="*/ 478917 w 582162"/>
                <a:gd name="connsiteY12" fmla="*/ 852083 h 1639548"/>
                <a:gd name="connsiteX13" fmla="*/ 469294 w 582162"/>
                <a:gd name="connsiteY13" fmla="*/ 1002645 h 1639548"/>
                <a:gd name="connsiteX14" fmla="*/ 184579 w 582162"/>
                <a:gd name="connsiteY14" fmla="*/ 795959 h 1639548"/>
                <a:gd name="connsiteX15" fmla="*/ 466579 w 582162"/>
                <a:gd name="connsiteY15" fmla="*/ 1042397 h 1639548"/>
                <a:gd name="connsiteX16" fmla="*/ 459783 w 582162"/>
                <a:gd name="connsiteY16" fmla="*/ 1179874 h 1639548"/>
                <a:gd name="connsiteX17" fmla="*/ 119129 w 582162"/>
                <a:gd name="connsiteY17" fmla="*/ 943486 h 1639548"/>
                <a:gd name="connsiteX18" fmla="*/ 467006 w 582162"/>
                <a:gd name="connsiteY18" fmla="*/ 1228896 h 1639548"/>
                <a:gd name="connsiteX19" fmla="*/ 480083 w 582162"/>
                <a:gd name="connsiteY19" fmla="*/ 1383852 h 1639548"/>
                <a:gd name="connsiteX20" fmla="*/ 184579 w 582162"/>
                <a:gd name="connsiteY20" fmla="*/ 1186679 h 1639548"/>
                <a:gd name="connsiteX21" fmla="*/ 480050 w 582162"/>
                <a:gd name="connsiteY21" fmla="*/ 1411085 h 1639548"/>
                <a:gd name="connsiteX22" fmla="*/ 552481 w 582162"/>
                <a:gd name="connsiteY22" fmla="*/ 1639356 h 1639548"/>
                <a:gd name="connsiteX23" fmla="*/ 103908 w 582162"/>
                <a:gd name="connsiteY23" fmla="*/ 1411291 h 1639548"/>
                <a:gd name="connsiteX24" fmla="*/ 550099 w 582162"/>
                <a:gd name="connsiteY24" fmla="*/ 54028 h 1639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82162" h="1639548">
                  <a:moveTo>
                    <a:pt x="550099" y="54028"/>
                  </a:moveTo>
                  <a:cubicBezTo>
                    <a:pt x="624739" y="-134938"/>
                    <a:pt x="547056" y="229933"/>
                    <a:pt x="536842" y="262190"/>
                  </a:cubicBezTo>
                  <a:cubicBezTo>
                    <a:pt x="526628" y="294447"/>
                    <a:pt x="489477" y="242030"/>
                    <a:pt x="488816" y="247571"/>
                  </a:cubicBezTo>
                  <a:lnTo>
                    <a:pt x="532877" y="295437"/>
                  </a:lnTo>
                  <a:cubicBezTo>
                    <a:pt x="532967" y="355079"/>
                    <a:pt x="525931" y="381896"/>
                    <a:pt x="526021" y="441538"/>
                  </a:cubicBezTo>
                  <a:lnTo>
                    <a:pt x="440807" y="401237"/>
                  </a:lnTo>
                  <a:lnTo>
                    <a:pt x="518260" y="473456"/>
                  </a:lnTo>
                  <a:lnTo>
                    <a:pt x="498587" y="637602"/>
                  </a:lnTo>
                  <a:lnTo>
                    <a:pt x="372197" y="546012"/>
                  </a:lnTo>
                  <a:lnTo>
                    <a:pt x="498617" y="657667"/>
                  </a:lnTo>
                  <a:cubicBezTo>
                    <a:pt x="498709" y="718576"/>
                    <a:pt x="483958" y="759148"/>
                    <a:pt x="484050" y="820057"/>
                  </a:cubicBezTo>
                  <a:lnTo>
                    <a:pt x="270832" y="673231"/>
                  </a:lnTo>
                  <a:lnTo>
                    <a:pt x="478917" y="852083"/>
                  </a:lnTo>
                  <a:lnTo>
                    <a:pt x="469294" y="1002645"/>
                  </a:lnTo>
                  <a:lnTo>
                    <a:pt x="184579" y="795959"/>
                  </a:lnTo>
                  <a:lnTo>
                    <a:pt x="466579" y="1042397"/>
                  </a:lnTo>
                  <a:lnTo>
                    <a:pt x="459783" y="1179874"/>
                  </a:lnTo>
                  <a:lnTo>
                    <a:pt x="119129" y="943486"/>
                  </a:lnTo>
                  <a:lnTo>
                    <a:pt x="467006" y="1228896"/>
                  </a:lnTo>
                  <a:cubicBezTo>
                    <a:pt x="467092" y="1286367"/>
                    <a:pt x="479997" y="1326381"/>
                    <a:pt x="480083" y="1383852"/>
                  </a:cubicBezTo>
                  <a:lnTo>
                    <a:pt x="184579" y="1186679"/>
                  </a:lnTo>
                  <a:lnTo>
                    <a:pt x="480050" y="1411085"/>
                  </a:lnTo>
                  <a:cubicBezTo>
                    <a:pt x="480132" y="1465879"/>
                    <a:pt x="497607" y="1538525"/>
                    <a:pt x="552481" y="1639356"/>
                  </a:cubicBezTo>
                  <a:cubicBezTo>
                    <a:pt x="331520" y="1644295"/>
                    <a:pt x="189138" y="1553987"/>
                    <a:pt x="103908" y="1411291"/>
                  </a:cubicBezTo>
                  <a:cubicBezTo>
                    <a:pt x="-144138" y="987527"/>
                    <a:pt x="70524" y="647047"/>
                    <a:pt x="550099" y="54028"/>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64" name="Freeform 19">
              <a:extLst>
                <a:ext uri="{FF2B5EF4-FFF2-40B4-BE49-F238E27FC236}">
                  <a16:creationId xmlns:a16="http://schemas.microsoft.com/office/drawing/2014/main" id="{01F21B45-603E-4FFD-99AB-2EEA07987EEF}"/>
                </a:ext>
              </a:extLst>
            </p:cNvPr>
            <p:cNvSpPr/>
            <p:nvPr/>
          </p:nvSpPr>
          <p:spPr>
            <a:xfrm rot="3762166">
              <a:off x="10320199" y="4082006"/>
              <a:ext cx="352120" cy="991677"/>
            </a:xfrm>
            <a:custGeom>
              <a:avLst/>
              <a:gdLst>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51056 w 552481"/>
                <a:gd name="connsiteY9" fmla="*/ 637056 h 1585520"/>
                <a:gd name="connsiteX10" fmla="*/ 551331 w 552481"/>
                <a:gd name="connsiteY10" fmla="*/ 819782 h 1585520"/>
                <a:gd name="connsiteX11" fmla="*/ 270832 w 552481"/>
                <a:gd name="connsiteY11" fmla="*/ 619203 h 1585520"/>
                <a:gd name="connsiteX12" fmla="*/ 551364 w 552481"/>
                <a:gd name="connsiteY12" fmla="*/ 841805 h 1585520"/>
                <a:gd name="connsiteX13" fmla="*/ 551613 w 552481"/>
                <a:gd name="connsiteY13" fmla="*/ 1007603 h 1585520"/>
                <a:gd name="connsiteX14" fmla="*/ 184579 w 552481"/>
                <a:gd name="connsiteY14" fmla="*/ 741931 h 1585520"/>
                <a:gd name="connsiteX15" fmla="*/ 551646 w 552481"/>
                <a:gd name="connsiteY15" fmla="*/ 1029766 h 1585520"/>
                <a:gd name="connsiteX16" fmla="*/ 551910 w 552481"/>
                <a:gd name="connsiteY16" fmla="*/ 1205103 h 1585520"/>
                <a:gd name="connsiteX17" fmla="*/ 119129 w 552481"/>
                <a:gd name="connsiteY17" fmla="*/ 889458 h 1585520"/>
                <a:gd name="connsiteX18" fmla="*/ 551942 w 552481"/>
                <a:gd name="connsiteY18" fmla="*/ 1226335 h 1585520"/>
                <a:gd name="connsiteX19" fmla="*/ 552201 w 552481"/>
                <a:gd name="connsiteY19" fmla="*/ 1398749 h 1585520"/>
                <a:gd name="connsiteX20" fmla="*/ 184579 w 552481"/>
                <a:gd name="connsiteY20" fmla="*/ 1132651 h 1585520"/>
                <a:gd name="connsiteX21" fmla="*/ 552234 w 552481"/>
                <a:gd name="connsiteY21" fmla="*/ 1420947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51056 w 552481"/>
                <a:gd name="connsiteY9" fmla="*/ 637056 h 1585520"/>
                <a:gd name="connsiteX10" fmla="*/ 551331 w 552481"/>
                <a:gd name="connsiteY10" fmla="*/ 819782 h 1585520"/>
                <a:gd name="connsiteX11" fmla="*/ 270832 w 552481"/>
                <a:gd name="connsiteY11" fmla="*/ 619203 h 1585520"/>
                <a:gd name="connsiteX12" fmla="*/ 551364 w 552481"/>
                <a:gd name="connsiteY12" fmla="*/ 841805 h 1585520"/>
                <a:gd name="connsiteX13" fmla="*/ 551613 w 552481"/>
                <a:gd name="connsiteY13" fmla="*/ 1007603 h 1585520"/>
                <a:gd name="connsiteX14" fmla="*/ 184579 w 552481"/>
                <a:gd name="connsiteY14" fmla="*/ 741931 h 1585520"/>
                <a:gd name="connsiteX15" fmla="*/ 551646 w 552481"/>
                <a:gd name="connsiteY15" fmla="*/ 1029766 h 1585520"/>
                <a:gd name="connsiteX16" fmla="*/ 551910 w 552481"/>
                <a:gd name="connsiteY16" fmla="*/ 1205103 h 1585520"/>
                <a:gd name="connsiteX17" fmla="*/ 119129 w 552481"/>
                <a:gd name="connsiteY17" fmla="*/ 889458 h 1585520"/>
                <a:gd name="connsiteX18" fmla="*/ 551942 w 552481"/>
                <a:gd name="connsiteY18" fmla="*/ 1226335 h 1585520"/>
                <a:gd name="connsiteX19" fmla="*/ 552201 w 552481"/>
                <a:gd name="connsiteY19" fmla="*/ 1398749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51056 w 552481"/>
                <a:gd name="connsiteY9" fmla="*/ 637056 h 1585520"/>
                <a:gd name="connsiteX10" fmla="*/ 551331 w 552481"/>
                <a:gd name="connsiteY10" fmla="*/ 819782 h 1585520"/>
                <a:gd name="connsiteX11" fmla="*/ 270832 w 552481"/>
                <a:gd name="connsiteY11" fmla="*/ 619203 h 1585520"/>
                <a:gd name="connsiteX12" fmla="*/ 551364 w 552481"/>
                <a:gd name="connsiteY12" fmla="*/ 841805 h 1585520"/>
                <a:gd name="connsiteX13" fmla="*/ 551613 w 552481"/>
                <a:gd name="connsiteY13" fmla="*/ 1007603 h 1585520"/>
                <a:gd name="connsiteX14" fmla="*/ 184579 w 552481"/>
                <a:gd name="connsiteY14" fmla="*/ 741931 h 1585520"/>
                <a:gd name="connsiteX15" fmla="*/ 551646 w 552481"/>
                <a:gd name="connsiteY15" fmla="*/ 1029766 h 1585520"/>
                <a:gd name="connsiteX16" fmla="*/ 551910 w 552481"/>
                <a:gd name="connsiteY16" fmla="*/ 1205103 h 1585520"/>
                <a:gd name="connsiteX17" fmla="*/ 119129 w 552481"/>
                <a:gd name="connsiteY17" fmla="*/ 889458 h 1585520"/>
                <a:gd name="connsiteX18" fmla="*/ 551942 w 552481"/>
                <a:gd name="connsiteY18" fmla="*/ 1226335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51056 w 552481"/>
                <a:gd name="connsiteY9" fmla="*/ 637056 h 1585520"/>
                <a:gd name="connsiteX10" fmla="*/ 551331 w 552481"/>
                <a:gd name="connsiteY10" fmla="*/ 819782 h 1585520"/>
                <a:gd name="connsiteX11" fmla="*/ 270832 w 552481"/>
                <a:gd name="connsiteY11" fmla="*/ 619203 h 1585520"/>
                <a:gd name="connsiteX12" fmla="*/ 551364 w 552481"/>
                <a:gd name="connsiteY12" fmla="*/ 841805 h 1585520"/>
                <a:gd name="connsiteX13" fmla="*/ 551613 w 552481"/>
                <a:gd name="connsiteY13" fmla="*/ 1007603 h 1585520"/>
                <a:gd name="connsiteX14" fmla="*/ 184579 w 552481"/>
                <a:gd name="connsiteY14" fmla="*/ 741931 h 1585520"/>
                <a:gd name="connsiteX15" fmla="*/ 551646 w 552481"/>
                <a:gd name="connsiteY15" fmla="*/ 1029766 h 1585520"/>
                <a:gd name="connsiteX16" fmla="*/ 551910 w 552481"/>
                <a:gd name="connsiteY16" fmla="*/ 1205103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51056 w 552481"/>
                <a:gd name="connsiteY9" fmla="*/ 637056 h 1585520"/>
                <a:gd name="connsiteX10" fmla="*/ 551331 w 552481"/>
                <a:gd name="connsiteY10" fmla="*/ 819782 h 1585520"/>
                <a:gd name="connsiteX11" fmla="*/ 270832 w 552481"/>
                <a:gd name="connsiteY11" fmla="*/ 619203 h 1585520"/>
                <a:gd name="connsiteX12" fmla="*/ 551364 w 552481"/>
                <a:gd name="connsiteY12" fmla="*/ 841805 h 1585520"/>
                <a:gd name="connsiteX13" fmla="*/ 551613 w 552481"/>
                <a:gd name="connsiteY13" fmla="*/ 1007603 h 1585520"/>
                <a:gd name="connsiteX14" fmla="*/ 184579 w 552481"/>
                <a:gd name="connsiteY14" fmla="*/ 741931 h 1585520"/>
                <a:gd name="connsiteX15" fmla="*/ 551646 w 552481"/>
                <a:gd name="connsiteY15" fmla="*/ 1029766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51056 w 552481"/>
                <a:gd name="connsiteY9" fmla="*/ 637056 h 1585520"/>
                <a:gd name="connsiteX10" fmla="*/ 551331 w 552481"/>
                <a:gd name="connsiteY10" fmla="*/ 819782 h 1585520"/>
                <a:gd name="connsiteX11" fmla="*/ 270832 w 552481"/>
                <a:gd name="connsiteY11" fmla="*/ 619203 h 1585520"/>
                <a:gd name="connsiteX12" fmla="*/ 551364 w 552481"/>
                <a:gd name="connsiteY12" fmla="*/ 841805 h 1585520"/>
                <a:gd name="connsiteX13" fmla="*/ 551613 w 552481"/>
                <a:gd name="connsiteY13" fmla="*/ 1007603 h 1585520"/>
                <a:gd name="connsiteX14" fmla="*/ 184579 w 552481"/>
                <a:gd name="connsiteY14" fmla="*/ 741931 h 1585520"/>
                <a:gd name="connsiteX15" fmla="*/ 521700 w 552481"/>
                <a:gd name="connsiteY15" fmla="*/ 1009232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51056 w 552481"/>
                <a:gd name="connsiteY9" fmla="*/ 637056 h 1585520"/>
                <a:gd name="connsiteX10" fmla="*/ 551331 w 552481"/>
                <a:gd name="connsiteY10" fmla="*/ 819782 h 1585520"/>
                <a:gd name="connsiteX11" fmla="*/ 270832 w 552481"/>
                <a:gd name="connsiteY11" fmla="*/ 619203 h 1585520"/>
                <a:gd name="connsiteX12" fmla="*/ 551364 w 552481"/>
                <a:gd name="connsiteY12" fmla="*/ 841805 h 1585520"/>
                <a:gd name="connsiteX13" fmla="*/ 534221 w 552481"/>
                <a:gd name="connsiteY13" fmla="*/ 989751 h 1585520"/>
                <a:gd name="connsiteX14" fmla="*/ 184579 w 552481"/>
                <a:gd name="connsiteY14" fmla="*/ 741931 h 1585520"/>
                <a:gd name="connsiteX15" fmla="*/ 521700 w 552481"/>
                <a:gd name="connsiteY15" fmla="*/ 1009232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51056 w 552481"/>
                <a:gd name="connsiteY9" fmla="*/ 637056 h 1585520"/>
                <a:gd name="connsiteX10" fmla="*/ 551331 w 552481"/>
                <a:gd name="connsiteY10" fmla="*/ 819782 h 1585520"/>
                <a:gd name="connsiteX11" fmla="*/ 270832 w 552481"/>
                <a:gd name="connsiteY11" fmla="*/ 619203 h 1585520"/>
                <a:gd name="connsiteX12" fmla="*/ 501344 w 552481"/>
                <a:gd name="connsiteY12" fmla="*/ 815973 h 1585520"/>
                <a:gd name="connsiteX13" fmla="*/ 534221 w 552481"/>
                <a:gd name="connsiteY13" fmla="*/ 989751 h 1585520"/>
                <a:gd name="connsiteX14" fmla="*/ 184579 w 552481"/>
                <a:gd name="connsiteY14" fmla="*/ 741931 h 1585520"/>
                <a:gd name="connsiteX15" fmla="*/ 521700 w 552481"/>
                <a:gd name="connsiteY15" fmla="*/ 1009232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51056 w 552481"/>
                <a:gd name="connsiteY9" fmla="*/ 637056 h 1585520"/>
                <a:gd name="connsiteX10" fmla="*/ 508896 w 552481"/>
                <a:gd name="connsiteY10" fmla="*/ 791532 h 1585520"/>
                <a:gd name="connsiteX11" fmla="*/ 270832 w 552481"/>
                <a:gd name="connsiteY11" fmla="*/ 619203 h 1585520"/>
                <a:gd name="connsiteX12" fmla="*/ 501344 w 552481"/>
                <a:gd name="connsiteY12" fmla="*/ 815973 h 1585520"/>
                <a:gd name="connsiteX13" fmla="*/ 534221 w 552481"/>
                <a:gd name="connsiteY13" fmla="*/ 989751 h 1585520"/>
                <a:gd name="connsiteX14" fmla="*/ 184579 w 552481"/>
                <a:gd name="connsiteY14" fmla="*/ 741931 h 1585520"/>
                <a:gd name="connsiteX15" fmla="*/ 521700 w 552481"/>
                <a:gd name="connsiteY15" fmla="*/ 1009232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21176 w 552481"/>
                <a:gd name="connsiteY9" fmla="*/ 611487 h 1585520"/>
                <a:gd name="connsiteX10" fmla="*/ 508896 w 552481"/>
                <a:gd name="connsiteY10" fmla="*/ 791532 h 1585520"/>
                <a:gd name="connsiteX11" fmla="*/ 270832 w 552481"/>
                <a:gd name="connsiteY11" fmla="*/ 619203 h 1585520"/>
                <a:gd name="connsiteX12" fmla="*/ 501344 w 552481"/>
                <a:gd name="connsiteY12" fmla="*/ 815973 h 1585520"/>
                <a:gd name="connsiteX13" fmla="*/ 534221 w 552481"/>
                <a:gd name="connsiteY13" fmla="*/ 989751 h 1585520"/>
                <a:gd name="connsiteX14" fmla="*/ 184579 w 552481"/>
                <a:gd name="connsiteY14" fmla="*/ 741931 h 1585520"/>
                <a:gd name="connsiteX15" fmla="*/ 521700 w 552481"/>
                <a:gd name="connsiteY15" fmla="*/ 1009232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23630 w 552481"/>
                <a:gd name="connsiteY7" fmla="*/ 593972 h 1585520"/>
                <a:gd name="connsiteX8" fmla="*/ 372197 w 552481"/>
                <a:gd name="connsiteY8" fmla="*/ 491984 h 1585520"/>
                <a:gd name="connsiteX9" fmla="*/ 521176 w 552481"/>
                <a:gd name="connsiteY9" fmla="*/ 611487 h 1585520"/>
                <a:gd name="connsiteX10" fmla="*/ 508896 w 552481"/>
                <a:gd name="connsiteY10" fmla="*/ 791532 h 1585520"/>
                <a:gd name="connsiteX11" fmla="*/ 270832 w 552481"/>
                <a:gd name="connsiteY11" fmla="*/ 619203 h 1585520"/>
                <a:gd name="connsiteX12" fmla="*/ 501344 w 552481"/>
                <a:gd name="connsiteY12" fmla="*/ 815973 h 1585520"/>
                <a:gd name="connsiteX13" fmla="*/ 534221 w 552481"/>
                <a:gd name="connsiteY13" fmla="*/ 989751 h 1585520"/>
                <a:gd name="connsiteX14" fmla="*/ 184579 w 552481"/>
                <a:gd name="connsiteY14" fmla="*/ 741931 h 1585520"/>
                <a:gd name="connsiteX15" fmla="*/ 521700 w 552481"/>
                <a:gd name="connsiteY15" fmla="*/ 1009232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30748 w 552481"/>
                <a:gd name="connsiteY6" fmla="*/ 427144 h 1585520"/>
                <a:gd name="connsiteX7" fmla="*/ 523630 w 552481"/>
                <a:gd name="connsiteY7" fmla="*/ 593972 h 1585520"/>
                <a:gd name="connsiteX8" fmla="*/ 372197 w 552481"/>
                <a:gd name="connsiteY8" fmla="*/ 491984 h 1585520"/>
                <a:gd name="connsiteX9" fmla="*/ 521176 w 552481"/>
                <a:gd name="connsiteY9" fmla="*/ 611487 h 1585520"/>
                <a:gd name="connsiteX10" fmla="*/ 508896 w 552481"/>
                <a:gd name="connsiteY10" fmla="*/ 791532 h 1585520"/>
                <a:gd name="connsiteX11" fmla="*/ 270832 w 552481"/>
                <a:gd name="connsiteY11" fmla="*/ 619203 h 1585520"/>
                <a:gd name="connsiteX12" fmla="*/ 501344 w 552481"/>
                <a:gd name="connsiteY12" fmla="*/ 815973 h 1585520"/>
                <a:gd name="connsiteX13" fmla="*/ 534221 w 552481"/>
                <a:gd name="connsiteY13" fmla="*/ 989751 h 1585520"/>
                <a:gd name="connsiteX14" fmla="*/ 184579 w 552481"/>
                <a:gd name="connsiteY14" fmla="*/ 741931 h 1585520"/>
                <a:gd name="connsiteX15" fmla="*/ 521700 w 552481"/>
                <a:gd name="connsiteY15" fmla="*/ 1009232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28440 w 552481"/>
                <a:gd name="connsiteY4" fmla="*/ 395095 h 1585520"/>
                <a:gd name="connsiteX5" fmla="*/ 440807 w 552481"/>
                <a:gd name="connsiteY5" fmla="*/ 347209 h 1585520"/>
                <a:gd name="connsiteX6" fmla="*/ 530748 w 552481"/>
                <a:gd name="connsiteY6" fmla="*/ 427144 h 1585520"/>
                <a:gd name="connsiteX7" fmla="*/ 523630 w 552481"/>
                <a:gd name="connsiteY7" fmla="*/ 593972 h 1585520"/>
                <a:gd name="connsiteX8" fmla="*/ 372197 w 552481"/>
                <a:gd name="connsiteY8" fmla="*/ 491984 h 1585520"/>
                <a:gd name="connsiteX9" fmla="*/ 521176 w 552481"/>
                <a:gd name="connsiteY9" fmla="*/ 611487 h 1585520"/>
                <a:gd name="connsiteX10" fmla="*/ 508896 w 552481"/>
                <a:gd name="connsiteY10" fmla="*/ 791532 h 1585520"/>
                <a:gd name="connsiteX11" fmla="*/ 270832 w 552481"/>
                <a:gd name="connsiteY11" fmla="*/ 619203 h 1585520"/>
                <a:gd name="connsiteX12" fmla="*/ 501344 w 552481"/>
                <a:gd name="connsiteY12" fmla="*/ 815973 h 1585520"/>
                <a:gd name="connsiteX13" fmla="*/ 534221 w 552481"/>
                <a:gd name="connsiteY13" fmla="*/ 989751 h 1585520"/>
                <a:gd name="connsiteX14" fmla="*/ 184579 w 552481"/>
                <a:gd name="connsiteY14" fmla="*/ 741931 h 1585520"/>
                <a:gd name="connsiteX15" fmla="*/ 521700 w 552481"/>
                <a:gd name="connsiteY15" fmla="*/ 1009232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32877 w 552481"/>
                <a:gd name="connsiteY3" fmla="*/ 241409 h 1585520"/>
                <a:gd name="connsiteX4" fmla="*/ 528440 w 552481"/>
                <a:gd name="connsiteY4" fmla="*/ 395095 h 1585520"/>
                <a:gd name="connsiteX5" fmla="*/ 440807 w 552481"/>
                <a:gd name="connsiteY5" fmla="*/ 347209 h 1585520"/>
                <a:gd name="connsiteX6" fmla="*/ 530748 w 552481"/>
                <a:gd name="connsiteY6" fmla="*/ 427144 h 1585520"/>
                <a:gd name="connsiteX7" fmla="*/ 523630 w 552481"/>
                <a:gd name="connsiteY7" fmla="*/ 593972 h 1585520"/>
                <a:gd name="connsiteX8" fmla="*/ 372197 w 552481"/>
                <a:gd name="connsiteY8" fmla="*/ 491984 h 1585520"/>
                <a:gd name="connsiteX9" fmla="*/ 521176 w 552481"/>
                <a:gd name="connsiteY9" fmla="*/ 611487 h 1585520"/>
                <a:gd name="connsiteX10" fmla="*/ 508896 w 552481"/>
                <a:gd name="connsiteY10" fmla="*/ 791532 h 1585520"/>
                <a:gd name="connsiteX11" fmla="*/ 270832 w 552481"/>
                <a:gd name="connsiteY11" fmla="*/ 619203 h 1585520"/>
                <a:gd name="connsiteX12" fmla="*/ 501344 w 552481"/>
                <a:gd name="connsiteY12" fmla="*/ 815973 h 1585520"/>
                <a:gd name="connsiteX13" fmla="*/ 534221 w 552481"/>
                <a:gd name="connsiteY13" fmla="*/ 989751 h 1585520"/>
                <a:gd name="connsiteX14" fmla="*/ 184579 w 552481"/>
                <a:gd name="connsiteY14" fmla="*/ 741931 h 1585520"/>
                <a:gd name="connsiteX15" fmla="*/ 521700 w 552481"/>
                <a:gd name="connsiteY15" fmla="*/ 1009232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523630 w 580141"/>
                <a:gd name="connsiteY8" fmla="*/ 648711 h 1640259"/>
                <a:gd name="connsiteX9" fmla="*/ 372197 w 580141"/>
                <a:gd name="connsiteY9" fmla="*/ 546723 h 1640259"/>
                <a:gd name="connsiteX10" fmla="*/ 521176 w 580141"/>
                <a:gd name="connsiteY10" fmla="*/ 666226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534221 w 580141"/>
                <a:gd name="connsiteY14" fmla="*/ 1044490 h 1640259"/>
                <a:gd name="connsiteX15" fmla="*/ 184579 w 580141"/>
                <a:gd name="connsiteY15" fmla="*/ 796670 h 1640259"/>
                <a:gd name="connsiteX16" fmla="*/ 521700 w 580141"/>
                <a:gd name="connsiteY16" fmla="*/ 1063971 h 1640259"/>
                <a:gd name="connsiteX17" fmla="*/ 507056 w 580141"/>
                <a:gd name="connsiteY17" fmla="*/ 1224006 h 1640259"/>
                <a:gd name="connsiteX18" fmla="*/ 119129 w 580141"/>
                <a:gd name="connsiteY18" fmla="*/ 944197 h 1640259"/>
                <a:gd name="connsiteX19" fmla="*/ 504472 w 580141"/>
                <a:gd name="connsiteY19" fmla="*/ 1252757 h 1640259"/>
                <a:gd name="connsiteX20" fmla="*/ 519836 w 580141"/>
                <a:gd name="connsiteY20" fmla="*/ 1425369 h 1640259"/>
                <a:gd name="connsiteX21" fmla="*/ 184579 w 580141"/>
                <a:gd name="connsiteY21" fmla="*/ 1187390 h 1640259"/>
                <a:gd name="connsiteX22" fmla="*/ 509865 w 580141"/>
                <a:gd name="connsiteY22" fmla="*/ 1442400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523630 w 580141"/>
                <a:gd name="connsiteY8" fmla="*/ 648711 h 1640259"/>
                <a:gd name="connsiteX9" fmla="*/ 372197 w 580141"/>
                <a:gd name="connsiteY9" fmla="*/ 546723 h 1640259"/>
                <a:gd name="connsiteX10" fmla="*/ 521176 w 580141"/>
                <a:gd name="connsiteY10" fmla="*/ 666226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521700 w 580141"/>
                <a:gd name="connsiteY16" fmla="*/ 1063971 h 1640259"/>
                <a:gd name="connsiteX17" fmla="*/ 507056 w 580141"/>
                <a:gd name="connsiteY17" fmla="*/ 1224006 h 1640259"/>
                <a:gd name="connsiteX18" fmla="*/ 119129 w 580141"/>
                <a:gd name="connsiteY18" fmla="*/ 944197 h 1640259"/>
                <a:gd name="connsiteX19" fmla="*/ 504472 w 580141"/>
                <a:gd name="connsiteY19" fmla="*/ 1252757 h 1640259"/>
                <a:gd name="connsiteX20" fmla="*/ 519836 w 580141"/>
                <a:gd name="connsiteY20" fmla="*/ 1425369 h 1640259"/>
                <a:gd name="connsiteX21" fmla="*/ 184579 w 580141"/>
                <a:gd name="connsiteY21" fmla="*/ 1187390 h 1640259"/>
                <a:gd name="connsiteX22" fmla="*/ 509865 w 580141"/>
                <a:gd name="connsiteY22" fmla="*/ 1442400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523630 w 580141"/>
                <a:gd name="connsiteY8" fmla="*/ 648711 h 1640259"/>
                <a:gd name="connsiteX9" fmla="*/ 372197 w 580141"/>
                <a:gd name="connsiteY9" fmla="*/ 546723 h 1640259"/>
                <a:gd name="connsiteX10" fmla="*/ 521176 w 580141"/>
                <a:gd name="connsiteY10" fmla="*/ 666226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507056 w 580141"/>
                <a:gd name="connsiteY17" fmla="*/ 1224006 h 1640259"/>
                <a:gd name="connsiteX18" fmla="*/ 119129 w 580141"/>
                <a:gd name="connsiteY18" fmla="*/ 944197 h 1640259"/>
                <a:gd name="connsiteX19" fmla="*/ 504472 w 580141"/>
                <a:gd name="connsiteY19" fmla="*/ 1252757 h 1640259"/>
                <a:gd name="connsiteX20" fmla="*/ 519836 w 580141"/>
                <a:gd name="connsiteY20" fmla="*/ 1425369 h 1640259"/>
                <a:gd name="connsiteX21" fmla="*/ 184579 w 580141"/>
                <a:gd name="connsiteY21" fmla="*/ 1187390 h 1640259"/>
                <a:gd name="connsiteX22" fmla="*/ 509865 w 580141"/>
                <a:gd name="connsiteY22" fmla="*/ 1442400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523630 w 580141"/>
                <a:gd name="connsiteY8" fmla="*/ 648711 h 1640259"/>
                <a:gd name="connsiteX9" fmla="*/ 372197 w 580141"/>
                <a:gd name="connsiteY9" fmla="*/ 546723 h 1640259"/>
                <a:gd name="connsiteX10" fmla="*/ 521176 w 580141"/>
                <a:gd name="connsiteY10" fmla="*/ 666226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504472 w 580141"/>
                <a:gd name="connsiteY19" fmla="*/ 1252757 h 1640259"/>
                <a:gd name="connsiteX20" fmla="*/ 519836 w 580141"/>
                <a:gd name="connsiteY20" fmla="*/ 1425369 h 1640259"/>
                <a:gd name="connsiteX21" fmla="*/ 184579 w 580141"/>
                <a:gd name="connsiteY21" fmla="*/ 1187390 h 1640259"/>
                <a:gd name="connsiteX22" fmla="*/ 509865 w 580141"/>
                <a:gd name="connsiteY22" fmla="*/ 1442400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523630 w 580141"/>
                <a:gd name="connsiteY8" fmla="*/ 648711 h 1640259"/>
                <a:gd name="connsiteX9" fmla="*/ 372197 w 580141"/>
                <a:gd name="connsiteY9" fmla="*/ 546723 h 1640259"/>
                <a:gd name="connsiteX10" fmla="*/ 521176 w 580141"/>
                <a:gd name="connsiteY10" fmla="*/ 666226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467006 w 580141"/>
                <a:gd name="connsiteY19" fmla="*/ 1229607 h 1640259"/>
                <a:gd name="connsiteX20" fmla="*/ 519836 w 580141"/>
                <a:gd name="connsiteY20" fmla="*/ 1425369 h 1640259"/>
                <a:gd name="connsiteX21" fmla="*/ 184579 w 580141"/>
                <a:gd name="connsiteY21" fmla="*/ 1187390 h 1640259"/>
                <a:gd name="connsiteX22" fmla="*/ 509865 w 580141"/>
                <a:gd name="connsiteY22" fmla="*/ 1442400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523630 w 580141"/>
                <a:gd name="connsiteY8" fmla="*/ 648711 h 1640259"/>
                <a:gd name="connsiteX9" fmla="*/ 372197 w 580141"/>
                <a:gd name="connsiteY9" fmla="*/ 546723 h 1640259"/>
                <a:gd name="connsiteX10" fmla="*/ 521176 w 580141"/>
                <a:gd name="connsiteY10" fmla="*/ 666226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467006 w 580141"/>
                <a:gd name="connsiteY19" fmla="*/ 1229607 h 1640259"/>
                <a:gd name="connsiteX20" fmla="*/ 519836 w 580141"/>
                <a:gd name="connsiteY20" fmla="*/ 1425369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523630 w 580141"/>
                <a:gd name="connsiteY8" fmla="*/ 648711 h 1640259"/>
                <a:gd name="connsiteX9" fmla="*/ 372197 w 580141"/>
                <a:gd name="connsiteY9" fmla="*/ 546723 h 1640259"/>
                <a:gd name="connsiteX10" fmla="*/ 521176 w 580141"/>
                <a:gd name="connsiteY10" fmla="*/ 666226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467006 w 580141"/>
                <a:gd name="connsiteY19" fmla="*/ 1229607 h 1640259"/>
                <a:gd name="connsiteX20" fmla="*/ 487405 w 580141"/>
                <a:gd name="connsiteY20" fmla="*/ 1402284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523630 w 580141"/>
                <a:gd name="connsiteY8" fmla="*/ 648711 h 1640259"/>
                <a:gd name="connsiteX9" fmla="*/ 372197 w 580141"/>
                <a:gd name="connsiteY9" fmla="*/ 546723 h 1640259"/>
                <a:gd name="connsiteX10" fmla="*/ 521176 w 580141"/>
                <a:gd name="connsiteY10" fmla="*/ 666226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523630 w 580141"/>
                <a:gd name="connsiteY8" fmla="*/ 648711 h 1640259"/>
                <a:gd name="connsiteX9" fmla="*/ 372197 w 580141"/>
                <a:gd name="connsiteY9" fmla="*/ 546723 h 1640259"/>
                <a:gd name="connsiteX10" fmla="*/ 498617 w 580141"/>
                <a:gd name="connsiteY10" fmla="*/ 658378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498587 w 580141"/>
                <a:gd name="connsiteY8" fmla="*/ 638313 h 1640259"/>
                <a:gd name="connsiteX9" fmla="*/ 372197 w 580141"/>
                <a:gd name="connsiteY9" fmla="*/ 546723 h 1640259"/>
                <a:gd name="connsiteX10" fmla="*/ 498617 w 580141"/>
                <a:gd name="connsiteY10" fmla="*/ 658378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18260 w 580141"/>
                <a:gd name="connsiteY7" fmla="*/ 474167 h 1640259"/>
                <a:gd name="connsiteX8" fmla="*/ 498587 w 580141"/>
                <a:gd name="connsiteY8" fmla="*/ 638313 h 1640259"/>
                <a:gd name="connsiteX9" fmla="*/ 372197 w 580141"/>
                <a:gd name="connsiteY9" fmla="*/ 546723 h 1640259"/>
                <a:gd name="connsiteX10" fmla="*/ 498617 w 580141"/>
                <a:gd name="connsiteY10" fmla="*/ 658378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18260 w 580141"/>
                <a:gd name="connsiteY7" fmla="*/ 474167 h 1640259"/>
                <a:gd name="connsiteX8" fmla="*/ 498587 w 580141"/>
                <a:gd name="connsiteY8" fmla="*/ 638313 h 1640259"/>
                <a:gd name="connsiteX9" fmla="*/ 372197 w 580141"/>
                <a:gd name="connsiteY9" fmla="*/ 546723 h 1640259"/>
                <a:gd name="connsiteX10" fmla="*/ 498617 w 580141"/>
                <a:gd name="connsiteY10" fmla="*/ 658378 h 1640259"/>
                <a:gd name="connsiteX11" fmla="*/ 484050 w 580141"/>
                <a:gd name="connsiteY11" fmla="*/ 820768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18260 w 580141"/>
                <a:gd name="connsiteY7" fmla="*/ 474167 h 1640259"/>
                <a:gd name="connsiteX8" fmla="*/ 498587 w 580141"/>
                <a:gd name="connsiteY8" fmla="*/ 638313 h 1640259"/>
                <a:gd name="connsiteX9" fmla="*/ 372197 w 580141"/>
                <a:gd name="connsiteY9" fmla="*/ 546723 h 1640259"/>
                <a:gd name="connsiteX10" fmla="*/ 498617 w 580141"/>
                <a:gd name="connsiteY10" fmla="*/ 658378 h 1640259"/>
                <a:gd name="connsiteX11" fmla="*/ 484050 w 580141"/>
                <a:gd name="connsiteY11" fmla="*/ 820768 h 1640259"/>
                <a:gd name="connsiteX12" fmla="*/ 270832 w 580141"/>
                <a:gd name="connsiteY12" fmla="*/ 673942 h 1640259"/>
                <a:gd name="connsiteX13" fmla="*/ 478917 w 580141"/>
                <a:gd name="connsiteY13" fmla="*/ 852794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18260 w 580141"/>
                <a:gd name="connsiteY7" fmla="*/ 474167 h 1640259"/>
                <a:gd name="connsiteX8" fmla="*/ 498587 w 580141"/>
                <a:gd name="connsiteY8" fmla="*/ 638313 h 1640259"/>
                <a:gd name="connsiteX9" fmla="*/ 372197 w 580141"/>
                <a:gd name="connsiteY9" fmla="*/ 546723 h 1640259"/>
                <a:gd name="connsiteX10" fmla="*/ 498617 w 580141"/>
                <a:gd name="connsiteY10" fmla="*/ 658378 h 1640259"/>
                <a:gd name="connsiteX11" fmla="*/ 484050 w 580141"/>
                <a:gd name="connsiteY11" fmla="*/ 820768 h 1640259"/>
                <a:gd name="connsiteX12" fmla="*/ 270832 w 580141"/>
                <a:gd name="connsiteY12" fmla="*/ 673942 h 1640259"/>
                <a:gd name="connsiteX13" fmla="*/ 478917 w 580141"/>
                <a:gd name="connsiteY13" fmla="*/ 852794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59783 w 580141"/>
                <a:gd name="connsiteY17" fmla="*/ 1180585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18260 w 580141"/>
                <a:gd name="connsiteY7" fmla="*/ 474167 h 1640259"/>
                <a:gd name="connsiteX8" fmla="*/ 498587 w 580141"/>
                <a:gd name="connsiteY8" fmla="*/ 638313 h 1640259"/>
                <a:gd name="connsiteX9" fmla="*/ 372197 w 580141"/>
                <a:gd name="connsiteY9" fmla="*/ 546723 h 1640259"/>
                <a:gd name="connsiteX10" fmla="*/ 498617 w 580141"/>
                <a:gd name="connsiteY10" fmla="*/ 658378 h 1640259"/>
                <a:gd name="connsiteX11" fmla="*/ 484050 w 580141"/>
                <a:gd name="connsiteY11" fmla="*/ 820768 h 1640259"/>
                <a:gd name="connsiteX12" fmla="*/ 270832 w 580141"/>
                <a:gd name="connsiteY12" fmla="*/ 673942 h 1640259"/>
                <a:gd name="connsiteX13" fmla="*/ 478917 w 580141"/>
                <a:gd name="connsiteY13" fmla="*/ 852794 h 1640259"/>
                <a:gd name="connsiteX14" fmla="*/ 484201 w 580141"/>
                <a:gd name="connsiteY14" fmla="*/ 1018658 h 1640259"/>
                <a:gd name="connsiteX15" fmla="*/ 184579 w 580141"/>
                <a:gd name="connsiteY15" fmla="*/ 796670 h 1640259"/>
                <a:gd name="connsiteX16" fmla="*/ 466579 w 580141"/>
                <a:gd name="connsiteY16" fmla="*/ 1043108 h 1640259"/>
                <a:gd name="connsiteX17" fmla="*/ 459783 w 580141"/>
                <a:gd name="connsiteY17" fmla="*/ 1180585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18260 w 580141"/>
                <a:gd name="connsiteY7" fmla="*/ 474167 h 1640259"/>
                <a:gd name="connsiteX8" fmla="*/ 498587 w 580141"/>
                <a:gd name="connsiteY8" fmla="*/ 638313 h 1640259"/>
                <a:gd name="connsiteX9" fmla="*/ 372197 w 580141"/>
                <a:gd name="connsiteY9" fmla="*/ 546723 h 1640259"/>
                <a:gd name="connsiteX10" fmla="*/ 498617 w 580141"/>
                <a:gd name="connsiteY10" fmla="*/ 658378 h 1640259"/>
                <a:gd name="connsiteX11" fmla="*/ 484050 w 580141"/>
                <a:gd name="connsiteY11" fmla="*/ 820768 h 1640259"/>
                <a:gd name="connsiteX12" fmla="*/ 270832 w 580141"/>
                <a:gd name="connsiteY12" fmla="*/ 673942 h 1640259"/>
                <a:gd name="connsiteX13" fmla="*/ 478917 w 580141"/>
                <a:gd name="connsiteY13" fmla="*/ 852794 h 1640259"/>
                <a:gd name="connsiteX14" fmla="*/ 469294 w 580141"/>
                <a:gd name="connsiteY14" fmla="*/ 1003356 h 1640259"/>
                <a:gd name="connsiteX15" fmla="*/ 184579 w 580141"/>
                <a:gd name="connsiteY15" fmla="*/ 796670 h 1640259"/>
                <a:gd name="connsiteX16" fmla="*/ 466579 w 580141"/>
                <a:gd name="connsiteY16" fmla="*/ 1043108 h 1640259"/>
                <a:gd name="connsiteX17" fmla="*/ 459783 w 580141"/>
                <a:gd name="connsiteY17" fmla="*/ 1180585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11048 w 580141"/>
                <a:gd name="connsiteY5" fmla="*/ 431982 h 1640259"/>
                <a:gd name="connsiteX6" fmla="*/ 440807 w 580141"/>
                <a:gd name="connsiteY6" fmla="*/ 401948 h 1640259"/>
                <a:gd name="connsiteX7" fmla="*/ 518260 w 580141"/>
                <a:gd name="connsiteY7" fmla="*/ 474167 h 1640259"/>
                <a:gd name="connsiteX8" fmla="*/ 498587 w 580141"/>
                <a:gd name="connsiteY8" fmla="*/ 638313 h 1640259"/>
                <a:gd name="connsiteX9" fmla="*/ 372197 w 580141"/>
                <a:gd name="connsiteY9" fmla="*/ 546723 h 1640259"/>
                <a:gd name="connsiteX10" fmla="*/ 498617 w 580141"/>
                <a:gd name="connsiteY10" fmla="*/ 658378 h 1640259"/>
                <a:gd name="connsiteX11" fmla="*/ 484050 w 580141"/>
                <a:gd name="connsiteY11" fmla="*/ 820768 h 1640259"/>
                <a:gd name="connsiteX12" fmla="*/ 270832 w 580141"/>
                <a:gd name="connsiteY12" fmla="*/ 673942 h 1640259"/>
                <a:gd name="connsiteX13" fmla="*/ 478917 w 580141"/>
                <a:gd name="connsiteY13" fmla="*/ 852794 h 1640259"/>
                <a:gd name="connsiteX14" fmla="*/ 469294 w 580141"/>
                <a:gd name="connsiteY14" fmla="*/ 1003356 h 1640259"/>
                <a:gd name="connsiteX15" fmla="*/ 184579 w 580141"/>
                <a:gd name="connsiteY15" fmla="*/ 796670 h 1640259"/>
                <a:gd name="connsiteX16" fmla="*/ 466579 w 580141"/>
                <a:gd name="connsiteY16" fmla="*/ 1043108 h 1640259"/>
                <a:gd name="connsiteX17" fmla="*/ 459783 w 580141"/>
                <a:gd name="connsiteY17" fmla="*/ 1180585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2162"/>
                <a:gd name="connsiteY0" fmla="*/ 54028 h 1639548"/>
                <a:gd name="connsiteX1" fmla="*/ 536842 w 582162"/>
                <a:gd name="connsiteY1" fmla="*/ 262190 h 1639548"/>
                <a:gd name="connsiteX2" fmla="*/ 488816 w 582162"/>
                <a:gd name="connsiteY2" fmla="*/ 247571 h 1639548"/>
                <a:gd name="connsiteX3" fmla="*/ 532877 w 582162"/>
                <a:gd name="connsiteY3" fmla="*/ 295437 h 1639548"/>
                <a:gd name="connsiteX4" fmla="*/ 511048 w 582162"/>
                <a:gd name="connsiteY4" fmla="*/ 431271 h 1639548"/>
                <a:gd name="connsiteX5" fmla="*/ 440807 w 582162"/>
                <a:gd name="connsiteY5" fmla="*/ 401237 h 1639548"/>
                <a:gd name="connsiteX6" fmla="*/ 518260 w 582162"/>
                <a:gd name="connsiteY6" fmla="*/ 473456 h 1639548"/>
                <a:gd name="connsiteX7" fmla="*/ 498587 w 582162"/>
                <a:gd name="connsiteY7" fmla="*/ 637602 h 1639548"/>
                <a:gd name="connsiteX8" fmla="*/ 372197 w 582162"/>
                <a:gd name="connsiteY8" fmla="*/ 546012 h 1639548"/>
                <a:gd name="connsiteX9" fmla="*/ 498617 w 582162"/>
                <a:gd name="connsiteY9" fmla="*/ 657667 h 1639548"/>
                <a:gd name="connsiteX10" fmla="*/ 484050 w 582162"/>
                <a:gd name="connsiteY10" fmla="*/ 820057 h 1639548"/>
                <a:gd name="connsiteX11" fmla="*/ 270832 w 582162"/>
                <a:gd name="connsiteY11" fmla="*/ 673231 h 1639548"/>
                <a:gd name="connsiteX12" fmla="*/ 478917 w 582162"/>
                <a:gd name="connsiteY12" fmla="*/ 852083 h 1639548"/>
                <a:gd name="connsiteX13" fmla="*/ 469294 w 582162"/>
                <a:gd name="connsiteY13" fmla="*/ 1002645 h 1639548"/>
                <a:gd name="connsiteX14" fmla="*/ 184579 w 582162"/>
                <a:gd name="connsiteY14" fmla="*/ 795959 h 1639548"/>
                <a:gd name="connsiteX15" fmla="*/ 466579 w 582162"/>
                <a:gd name="connsiteY15" fmla="*/ 1042397 h 1639548"/>
                <a:gd name="connsiteX16" fmla="*/ 459783 w 582162"/>
                <a:gd name="connsiteY16" fmla="*/ 1179874 h 1639548"/>
                <a:gd name="connsiteX17" fmla="*/ 119129 w 582162"/>
                <a:gd name="connsiteY17" fmla="*/ 943486 h 1639548"/>
                <a:gd name="connsiteX18" fmla="*/ 467006 w 582162"/>
                <a:gd name="connsiteY18" fmla="*/ 1228896 h 1639548"/>
                <a:gd name="connsiteX19" fmla="*/ 480083 w 582162"/>
                <a:gd name="connsiteY19" fmla="*/ 1383852 h 1639548"/>
                <a:gd name="connsiteX20" fmla="*/ 184579 w 582162"/>
                <a:gd name="connsiteY20" fmla="*/ 1186679 h 1639548"/>
                <a:gd name="connsiteX21" fmla="*/ 480050 w 582162"/>
                <a:gd name="connsiteY21" fmla="*/ 1411085 h 1639548"/>
                <a:gd name="connsiteX22" fmla="*/ 552481 w 582162"/>
                <a:gd name="connsiteY22" fmla="*/ 1639356 h 1639548"/>
                <a:gd name="connsiteX23" fmla="*/ 103908 w 582162"/>
                <a:gd name="connsiteY23" fmla="*/ 1411291 h 1639548"/>
                <a:gd name="connsiteX24" fmla="*/ 550099 w 582162"/>
                <a:gd name="connsiteY24" fmla="*/ 54028 h 1639548"/>
                <a:gd name="connsiteX0" fmla="*/ 550099 w 582162"/>
                <a:gd name="connsiteY0" fmla="*/ 54028 h 1639548"/>
                <a:gd name="connsiteX1" fmla="*/ 536842 w 582162"/>
                <a:gd name="connsiteY1" fmla="*/ 262190 h 1639548"/>
                <a:gd name="connsiteX2" fmla="*/ 488816 w 582162"/>
                <a:gd name="connsiteY2" fmla="*/ 247571 h 1639548"/>
                <a:gd name="connsiteX3" fmla="*/ 532877 w 582162"/>
                <a:gd name="connsiteY3" fmla="*/ 295437 h 1639548"/>
                <a:gd name="connsiteX4" fmla="*/ 526021 w 582162"/>
                <a:gd name="connsiteY4" fmla="*/ 441538 h 1639548"/>
                <a:gd name="connsiteX5" fmla="*/ 440807 w 582162"/>
                <a:gd name="connsiteY5" fmla="*/ 401237 h 1639548"/>
                <a:gd name="connsiteX6" fmla="*/ 518260 w 582162"/>
                <a:gd name="connsiteY6" fmla="*/ 473456 h 1639548"/>
                <a:gd name="connsiteX7" fmla="*/ 498587 w 582162"/>
                <a:gd name="connsiteY7" fmla="*/ 637602 h 1639548"/>
                <a:gd name="connsiteX8" fmla="*/ 372197 w 582162"/>
                <a:gd name="connsiteY8" fmla="*/ 546012 h 1639548"/>
                <a:gd name="connsiteX9" fmla="*/ 498617 w 582162"/>
                <a:gd name="connsiteY9" fmla="*/ 657667 h 1639548"/>
                <a:gd name="connsiteX10" fmla="*/ 484050 w 582162"/>
                <a:gd name="connsiteY10" fmla="*/ 820057 h 1639548"/>
                <a:gd name="connsiteX11" fmla="*/ 270832 w 582162"/>
                <a:gd name="connsiteY11" fmla="*/ 673231 h 1639548"/>
                <a:gd name="connsiteX12" fmla="*/ 478917 w 582162"/>
                <a:gd name="connsiteY12" fmla="*/ 852083 h 1639548"/>
                <a:gd name="connsiteX13" fmla="*/ 469294 w 582162"/>
                <a:gd name="connsiteY13" fmla="*/ 1002645 h 1639548"/>
                <a:gd name="connsiteX14" fmla="*/ 184579 w 582162"/>
                <a:gd name="connsiteY14" fmla="*/ 795959 h 1639548"/>
                <a:gd name="connsiteX15" fmla="*/ 466579 w 582162"/>
                <a:gd name="connsiteY15" fmla="*/ 1042397 h 1639548"/>
                <a:gd name="connsiteX16" fmla="*/ 459783 w 582162"/>
                <a:gd name="connsiteY16" fmla="*/ 1179874 h 1639548"/>
                <a:gd name="connsiteX17" fmla="*/ 119129 w 582162"/>
                <a:gd name="connsiteY17" fmla="*/ 943486 h 1639548"/>
                <a:gd name="connsiteX18" fmla="*/ 467006 w 582162"/>
                <a:gd name="connsiteY18" fmla="*/ 1228896 h 1639548"/>
                <a:gd name="connsiteX19" fmla="*/ 480083 w 582162"/>
                <a:gd name="connsiteY19" fmla="*/ 1383852 h 1639548"/>
                <a:gd name="connsiteX20" fmla="*/ 184579 w 582162"/>
                <a:gd name="connsiteY20" fmla="*/ 1186679 h 1639548"/>
                <a:gd name="connsiteX21" fmla="*/ 480050 w 582162"/>
                <a:gd name="connsiteY21" fmla="*/ 1411085 h 1639548"/>
                <a:gd name="connsiteX22" fmla="*/ 552481 w 582162"/>
                <a:gd name="connsiteY22" fmla="*/ 1639356 h 1639548"/>
                <a:gd name="connsiteX23" fmla="*/ 103908 w 582162"/>
                <a:gd name="connsiteY23" fmla="*/ 1411291 h 1639548"/>
                <a:gd name="connsiteX24" fmla="*/ 550099 w 582162"/>
                <a:gd name="connsiteY24" fmla="*/ 54028 h 1639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82162" h="1639548">
                  <a:moveTo>
                    <a:pt x="550099" y="54028"/>
                  </a:moveTo>
                  <a:cubicBezTo>
                    <a:pt x="624739" y="-134938"/>
                    <a:pt x="547056" y="229933"/>
                    <a:pt x="536842" y="262190"/>
                  </a:cubicBezTo>
                  <a:cubicBezTo>
                    <a:pt x="526628" y="294447"/>
                    <a:pt x="489477" y="242030"/>
                    <a:pt x="488816" y="247571"/>
                  </a:cubicBezTo>
                  <a:lnTo>
                    <a:pt x="532877" y="295437"/>
                  </a:lnTo>
                  <a:cubicBezTo>
                    <a:pt x="532967" y="355079"/>
                    <a:pt x="525931" y="381896"/>
                    <a:pt x="526021" y="441538"/>
                  </a:cubicBezTo>
                  <a:lnTo>
                    <a:pt x="440807" y="401237"/>
                  </a:lnTo>
                  <a:lnTo>
                    <a:pt x="518260" y="473456"/>
                  </a:lnTo>
                  <a:lnTo>
                    <a:pt x="498587" y="637602"/>
                  </a:lnTo>
                  <a:lnTo>
                    <a:pt x="372197" y="546012"/>
                  </a:lnTo>
                  <a:lnTo>
                    <a:pt x="498617" y="657667"/>
                  </a:lnTo>
                  <a:cubicBezTo>
                    <a:pt x="498709" y="718576"/>
                    <a:pt x="483958" y="759148"/>
                    <a:pt x="484050" y="820057"/>
                  </a:cubicBezTo>
                  <a:lnTo>
                    <a:pt x="270832" y="673231"/>
                  </a:lnTo>
                  <a:lnTo>
                    <a:pt x="478917" y="852083"/>
                  </a:lnTo>
                  <a:lnTo>
                    <a:pt x="469294" y="1002645"/>
                  </a:lnTo>
                  <a:lnTo>
                    <a:pt x="184579" y="795959"/>
                  </a:lnTo>
                  <a:lnTo>
                    <a:pt x="466579" y="1042397"/>
                  </a:lnTo>
                  <a:lnTo>
                    <a:pt x="459783" y="1179874"/>
                  </a:lnTo>
                  <a:lnTo>
                    <a:pt x="119129" y="943486"/>
                  </a:lnTo>
                  <a:lnTo>
                    <a:pt x="467006" y="1228896"/>
                  </a:lnTo>
                  <a:cubicBezTo>
                    <a:pt x="467092" y="1286367"/>
                    <a:pt x="479997" y="1326381"/>
                    <a:pt x="480083" y="1383852"/>
                  </a:cubicBezTo>
                  <a:lnTo>
                    <a:pt x="184579" y="1186679"/>
                  </a:lnTo>
                  <a:lnTo>
                    <a:pt x="480050" y="1411085"/>
                  </a:lnTo>
                  <a:cubicBezTo>
                    <a:pt x="480132" y="1465879"/>
                    <a:pt x="497607" y="1538525"/>
                    <a:pt x="552481" y="1639356"/>
                  </a:cubicBezTo>
                  <a:cubicBezTo>
                    <a:pt x="331520" y="1644295"/>
                    <a:pt x="189138" y="1553987"/>
                    <a:pt x="103908" y="1411291"/>
                  </a:cubicBezTo>
                  <a:cubicBezTo>
                    <a:pt x="-144138" y="987527"/>
                    <a:pt x="70524" y="647047"/>
                    <a:pt x="550099" y="54028"/>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65" name="Freeform 20">
              <a:extLst>
                <a:ext uri="{FF2B5EF4-FFF2-40B4-BE49-F238E27FC236}">
                  <a16:creationId xmlns:a16="http://schemas.microsoft.com/office/drawing/2014/main" id="{E466212C-E5EB-44CA-B423-14D29CE0BC94}"/>
                </a:ext>
              </a:extLst>
            </p:cNvPr>
            <p:cNvSpPr/>
            <p:nvPr/>
          </p:nvSpPr>
          <p:spPr>
            <a:xfrm rot="6040617" flipV="1">
              <a:off x="9104381" y="3162082"/>
              <a:ext cx="430914" cy="1213583"/>
            </a:xfrm>
            <a:custGeom>
              <a:avLst/>
              <a:gdLst>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51056 w 552481"/>
                <a:gd name="connsiteY9" fmla="*/ 637056 h 1585520"/>
                <a:gd name="connsiteX10" fmla="*/ 551331 w 552481"/>
                <a:gd name="connsiteY10" fmla="*/ 819782 h 1585520"/>
                <a:gd name="connsiteX11" fmla="*/ 270832 w 552481"/>
                <a:gd name="connsiteY11" fmla="*/ 619203 h 1585520"/>
                <a:gd name="connsiteX12" fmla="*/ 551364 w 552481"/>
                <a:gd name="connsiteY12" fmla="*/ 841805 h 1585520"/>
                <a:gd name="connsiteX13" fmla="*/ 551613 w 552481"/>
                <a:gd name="connsiteY13" fmla="*/ 1007603 h 1585520"/>
                <a:gd name="connsiteX14" fmla="*/ 184579 w 552481"/>
                <a:gd name="connsiteY14" fmla="*/ 741931 h 1585520"/>
                <a:gd name="connsiteX15" fmla="*/ 551646 w 552481"/>
                <a:gd name="connsiteY15" fmla="*/ 1029766 h 1585520"/>
                <a:gd name="connsiteX16" fmla="*/ 551910 w 552481"/>
                <a:gd name="connsiteY16" fmla="*/ 1205103 h 1585520"/>
                <a:gd name="connsiteX17" fmla="*/ 119129 w 552481"/>
                <a:gd name="connsiteY17" fmla="*/ 889458 h 1585520"/>
                <a:gd name="connsiteX18" fmla="*/ 551942 w 552481"/>
                <a:gd name="connsiteY18" fmla="*/ 1226335 h 1585520"/>
                <a:gd name="connsiteX19" fmla="*/ 552201 w 552481"/>
                <a:gd name="connsiteY19" fmla="*/ 1398749 h 1585520"/>
                <a:gd name="connsiteX20" fmla="*/ 184579 w 552481"/>
                <a:gd name="connsiteY20" fmla="*/ 1132651 h 1585520"/>
                <a:gd name="connsiteX21" fmla="*/ 552234 w 552481"/>
                <a:gd name="connsiteY21" fmla="*/ 1420947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51056 w 552481"/>
                <a:gd name="connsiteY9" fmla="*/ 637056 h 1585520"/>
                <a:gd name="connsiteX10" fmla="*/ 551331 w 552481"/>
                <a:gd name="connsiteY10" fmla="*/ 819782 h 1585520"/>
                <a:gd name="connsiteX11" fmla="*/ 270832 w 552481"/>
                <a:gd name="connsiteY11" fmla="*/ 619203 h 1585520"/>
                <a:gd name="connsiteX12" fmla="*/ 551364 w 552481"/>
                <a:gd name="connsiteY12" fmla="*/ 841805 h 1585520"/>
                <a:gd name="connsiteX13" fmla="*/ 551613 w 552481"/>
                <a:gd name="connsiteY13" fmla="*/ 1007603 h 1585520"/>
                <a:gd name="connsiteX14" fmla="*/ 184579 w 552481"/>
                <a:gd name="connsiteY14" fmla="*/ 741931 h 1585520"/>
                <a:gd name="connsiteX15" fmla="*/ 551646 w 552481"/>
                <a:gd name="connsiteY15" fmla="*/ 1029766 h 1585520"/>
                <a:gd name="connsiteX16" fmla="*/ 551910 w 552481"/>
                <a:gd name="connsiteY16" fmla="*/ 1205103 h 1585520"/>
                <a:gd name="connsiteX17" fmla="*/ 119129 w 552481"/>
                <a:gd name="connsiteY17" fmla="*/ 889458 h 1585520"/>
                <a:gd name="connsiteX18" fmla="*/ 551942 w 552481"/>
                <a:gd name="connsiteY18" fmla="*/ 1226335 h 1585520"/>
                <a:gd name="connsiteX19" fmla="*/ 552201 w 552481"/>
                <a:gd name="connsiteY19" fmla="*/ 1398749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51056 w 552481"/>
                <a:gd name="connsiteY9" fmla="*/ 637056 h 1585520"/>
                <a:gd name="connsiteX10" fmla="*/ 551331 w 552481"/>
                <a:gd name="connsiteY10" fmla="*/ 819782 h 1585520"/>
                <a:gd name="connsiteX11" fmla="*/ 270832 w 552481"/>
                <a:gd name="connsiteY11" fmla="*/ 619203 h 1585520"/>
                <a:gd name="connsiteX12" fmla="*/ 551364 w 552481"/>
                <a:gd name="connsiteY12" fmla="*/ 841805 h 1585520"/>
                <a:gd name="connsiteX13" fmla="*/ 551613 w 552481"/>
                <a:gd name="connsiteY13" fmla="*/ 1007603 h 1585520"/>
                <a:gd name="connsiteX14" fmla="*/ 184579 w 552481"/>
                <a:gd name="connsiteY14" fmla="*/ 741931 h 1585520"/>
                <a:gd name="connsiteX15" fmla="*/ 551646 w 552481"/>
                <a:gd name="connsiteY15" fmla="*/ 1029766 h 1585520"/>
                <a:gd name="connsiteX16" fmla="*/ 551910 w 552481"/>
                <a:gd name="connsiteY16" fmla="*/ 1205103 h 1585520"/>
                <a:gd name="connsiteX17" fmla="*/ 119129 w 552481"/>
                <a:gd name="connsiteY17" fmla="*/ 889458 h 1585520"/>
                <a:gd name="connsiteX18" fmla="*/ 551942 w 552481"/>
                <a:gd name="connsiteY18" fmla="*/ 1226335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51056 w 552481"/>
                <a:gd name="connsiteY9" fmla="*/ 637056 h 1585520"/>
                <a:gd name="connsiteX10" fmla="*/ 551331 w 552481"/>
                <a:gd name="connsiteY10" fmla="*/ 819782 h 1585520"/>
                <a:gd name="connsiteX11" fmla="*/ 270832 w 552481"/>
                <a:gd name="connsiteY11" fmla="*/ 619203 h 1585520"/>
                <a:gd name="connsiteX12" fmla="*/ 551364 w 552481"/>
                <a:gd name="connsiteY12" fmla="*/ 841805 h 1585520"/>
                <a:gd name="connsiteX13" fmla="*/ 551613 w 552481"/>
                <a:gd name="connsiteY13" fmla="*/ 1007603 h 1585520"/>
                <a:gd name="connsiteX14" fmla="*/ 184579 w 552481"/>
                <a:gd name="connsiteY14" fmla="*/ 741931 h 1585520"/>
                <a:gd name="connsiteX15" fmla="*/ 551646 w 552481"/>
                <a:gd name="connsiteY15" fmla="*/ 1029766 h 1585520"/>
                <a:gd name="connsiteX16" fmla="*/ 551910 w 552481"/>
                <a:gd name="connsiteY16" fmla="*/ 1205103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51056 w 552481"/>
                <a:gd name="connsiteY9" fmla="*/ 637056 h 1585520"/>
                <a:gd name="connsiteX10" fmla="*/ 551331 w 552481"/>
                <a:gd name="connsiteY10" fmla="*/ 819782 h 1585520"/>
                <a:gd name="connsiteX11" fmla="*/ 270832 w 552481"/>
                <a:gd name="connsiteY11" fmla="*/ 619203 h 1585520"/>
                <a:gd name="connsiteX12" fmla="*/ 551364 w 552481"/>
                <a:gd name="connsiteY12" fmla="*/ 841805 h 1585520"/>
                <a:gd name="connsiteX13" fmla="*/ 551613 w 552481"/>
                <a:gd name="connsiteY13" fmla="*/ 1007603 h 1585520"/>
                <a:gd name="connsiteX14" fmla="*/ 184579 w 552481"/>
                <a:gd name="connsiteY14" fmla="*/ 741931 h 1585520"/>
                <a:gd name="connsiteX15" fmla="*/ 551646 w 552481"/>
                <a:gd name="connsiteY15" fmla="*/ 1029766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51056 w 552481"/>
                <a:gd name="connsiteY9" fmla="*/ 637056 h 1585520"/>
                <a:gd name="connsiteX10" fmla="*/ 551331 w 552481"/>
                <a:gd name="connsiteY10" fmla="*/ 819782 h 1585520"/>
                <a:gd name="connsiteX11" fmla="*/ 270832 w 552481"/>
                <a:gd name="connsiteY11" fmla="*/ 619203 h 1585520"/>
                <a:gd name="connsiteX12" fmla="*/ 551364 w 552481"/>
                <a:gd name="connsiteY12" fmla="*/ 841805 h 1585520"/>
                <a:gd name="connsiteX13" fmla="*/ 551613 w 552481"/>
                <a:gd name="connsiteY13" fmla="*/ 1007603 h 1585520"/>
                <a:gd name="connsiteX14" fmla="*/ 184579 w 552481"/>
                <a:gd name="connsiteY14" fmla="*/ 741931 h 1585520"/>
                <a:gd name="connsiteX15" fmla="*/ 521700 w 552481"/>
                <a:gd name="connsiteY15" fmla="*/ 1009232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51056 w 552481"/>
                <a:gd name="connsiteY9" fmla="*/ 637056 h 1585520"/>
                <a:gd name="connsiteX10" fmla="*/ 551331 w 552481"/>
                <a:gd name="connsiteY10" fmla="*/ 819782 h 1585520"/>
                <a:gd name="connsiteX11" fmla="*/ 270832 w 552481"/>
                <a:gd name="connsiteY11" fmla="*/ 619203 h 1585520"/>
                <a:gd name="connsiteX12" fmla="*/ 551364 w 552481"/>
                <a:gd name="connsiteY12" fmla="*/ 841805 h 1585520"/>
                <a:gd name="connsiteX13" fmla="*/ 534221 w 552481"/>
                <a:gd name="connsiteY13" fmla="*/ 989751 h 1585520"/>
                <a:gd name="connsiteX14" fmla="*/ 184579 w 552481"/>
                <a:gd name="connsiteY14" fmla="*/ 741931 h 1585520"/>
                <a:gd name="connsiteX15" fmla="*/ 521700 w 552481"/>
                <a:gd name="connsiteY15" fmla="*/ 1009232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51056 w 552481"/>
                <a:gd name="connsiteY9" fmla="*/ 637056 h 1585520"/>
                <a:gd name="connsiteX10" fmla="*/ 551331 w 552481"/>
                <a:gd name="connsiteY10" fmla="*/ 819782 h 1585520"/>
                <a:gd name="connsiteX11" fmla="*/ 270832 w 552481"/>
                <a:gd name="connsiteY11" fmla="*/ 619203 h 1585520"/>
                <a:gd name="connsiteX12" fmla="*/ 501344 w 552481"/>
                <a:gd name="connsiteY12" fmla="*/ 815973 h 1585520"/>
                <a:gd name="connsiteX13" fmla="*/ 534221 w 552481"/>
                <a:gd name="connsiteY13" fmla="*/ 989751 h 1585520"/>
                <a:gd name="connsiteX14" fmla="*/ 184579 w 552481"/>
                <a:gd name="connsiteY14" fmla="*/ 741931 h 1585520"/>
                <a:gd name="connsiteX15" fmla="*/ 521700 w 552481"/>
                <a:gd name="connsiteY15" fmla="*/ 1009232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51056 w 552481"/>
                <a:gd name="connsiteY9" fmla="*/ 637056 h 1585520"/>
                <a:gd name="connsiteX10" fmla="*/ 508896 w 552481"/>
                <a:gd name="connsiteY10" fmla="*/ 791532 h 1585520"/>
                <a:gd name="connsiteX11" fmla="*/ 270832 w 552481"/>
                <a:gd name="connsiteY11" fmla="*/ 619203 h 1585520"/>
                <a:gd name="connsiteX12" fmla="*/ 501344 w 552481"/>
                <a:gd name="connsiteY12" fmla="*/ 815973 h 1585520"/>
                <a:gd name="connsiteX13" fmla="*/ 534221 w 552481"/>
                <a:gd name="connsiteY13" fmla="*/ 989751 h 1585520"/>
                <a:gd name="connsiteX14" fmla="*/ 184579 w 552481"/>
                <a:gd name="connsiteY14" fmla="*/ 741931 h 1585520"/>
                <a:gd name="connsiteX15" fmla="*/ 521700 w 552481"/>
                <a:gd name="connsiteY15" fmla="*/ 1009232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21176 w 552481"/>
                <a:gd name="connsiteY9" fmla="*/ 611487 h 1585520"/>
                <a:gd name="connsiteX10" fmla="*/ 508896 w 552481"/>
                <a:gd name="connsiteY10" fmla="*/ 791532 h 1585520"/>
                <a:gd name="connsiteX11" fmla="*/ 270832 w 552481"/>
                <a:gd name="connsiteY11" fmla="*/ 619203 h 1585520"/>
                <a:gd name="connsiteX12" fmla="*/ 501344 w 552481"/>
                <a:gd name="connsiteY12" fmla="*/ 815973 h 1585520"/>
                <a:gd name="connsiteX13" fmla="*/ 534221 w 552481"/>
                <a:gd name="connsiteY13" fmla="*/ 989751 h 1585520"/>
                <a:gd name="connsiteX14" fmla="*/ 184579 w 552481"/>
                <a:gd name="connsiteY14" fmla="*/ 741931 h 1585520"/>
                <a:gd name="connsiteX15" fmla="*/ 521700 w 552481"/>
                <a:gd name="connsiteY15" fmla="*/ 1009232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23630 w 552481"/>
                <a:gd name="connsiteY7" fmla="*/ 593972 h 1585520"/>
                <a:gd name="connsiteX8" fmla="*/ 372197 w 552481"/>
                <a:gd name="connsiteY8" fmla="*/ 491984 h 1585520"/>
                <a:gd name="connsiteX9" fmla="*/ 521176 w 552481"/>
                <a:gd name="connsiteY9" fmla="*/ 611487 h 1585520"/>
                <a:gd name="connsiteX10" fmla="*/ 508896 w 552481"/>
                <a:gd name="connsiteY10" fmla="*/ 791532 h 1585520"/>
                <a:gd name="connsiteX11" fmla="*/ 270832 w 552481"/>
                <a:gd name="connsiteY11" fmla="*/ 619203 h 1585520"/>
                <a:gd name="connsiteX12" fmla="*/ 501344 w 552481"/>
                <a:gd name="connsiteY12" fmla="*/ 815973 h 1585520"/>
                <a:gd name="connsiteX13" fmla="*/ 534221 w 552481"/>
                <a:gd name="connsiteY13" fmla="*/ 989751 h 1585520"/>
                <a:gd name="connsiteX14" fmla="*/ 184579 w 552481"/>
                <a:gd name="connsiteY14" fmla="*/ 741931 h 1585520"/>
                <a:gd name="connsiteX15" fmla="*/ 521700 w 552481"/>
                <a:gd name="connsiteY15" fmla="*/ 1009232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30748 w 552481"/>
                <a:gd name="connsiteY6" fmla="*/ 427144 h 1585520"/>
                <a:gd name="connsiteX7" fmla="*/ 523630 w 552481"/>
                <a:gd name="connsiteY7" fmla="*/ 593972 h 1585520"/>
                <a:gd name="connsiteX8" fmla="*/ 372197 w 552481"/>
                <a:gd name="connsiteY8" fmla="*/ 491984 h 1585520"/>
                <a:gd name="connsiteX9" fmla="*/ 521176 w 552481"/>
                <a:gd name="connsiteY9" fmla="*/ 611487 h 1585520"/>
                <a:gd name="connsiteX10" fmla="*/ 508896 w 552481"/>
                <a:gd name="connsiteY10" fmla="*/ 791532 h 1585520"/>
                <a:gd name="connsiteX11" fmla="*/ 270832 w 552481"/>
                <a:gd name="connsiteY11" fmla="*/ 619203 h 1585520"/>
                <a:gd name="connsiteX12" fmla="*/ 501344 w 552481"/>
                <a:gd name="connsiteY12" fmla="*/ 815973 h 1585520"/>
                <a:gd name="connsiteX13" fmla="*/ 534221 w 552481"/>
                <a:gd name="connsiteY13" fmla="*/ 989751 h 1585520"/>
                <a:gd name="connsiteX14" fmla="*/ 184579 w 552481"/>
                <a:gd name="connsiteY14" fmla="*/ 741931 h 1585520"/>
                <a:gd name="connsiteX15" fmla="*/ 521700 w 552481"/>
                <a:gd name="connsiteY15" fmla="*/ 1009232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28440 w 552481"/>
                <a:gd name="connsiteY4" fmla="*/ 395095 h 1585520"/>
                <a:gd name="connsiteX5" fmla="*/ 440807 w 552481"/>
                <a:gd name="connsiteY5" fmla="*/ 347209 h 1585520"/>
                <a:gd name="connsiteX6" fmla="*/ 530748 w 552481"/>
                <a:gd name="connsiteY6" fmla="*/ 427144 h 1585520"/>
                <a:gd name="connsiteX7" fmla="*/ 523630 w 552481"/>
                <a:gd name="connsiteY7" fmla="*/ 593972 h 1585520"/>
                <a:gd name="connsiteX8" fmla="*/ 372197 w 552481"/>
                <a:gd name="connsiteY8" fmla="*/ 491984 h 1585520"/>
                <a:gd name="connsiteX9" fmla="*/ 521176 w 552481"/>
                <a:gd name="connsiteY9" fmla="*/ 611487 h 1585520"/>
                <a:gd name="connsiteX10" fmla="*/ 508896 w 552481"/>
                <a:gd name="connsiteY10" fmla="*/ 791532 h 1585520"/>
                <a:gd name="connsiteX11" fmla="*/ 270832 w 552481"/>
                <a:gd name="connsiteY11" fmla="*/ 619203 h 1585520"/>
                <a:gd name="connsiteX12" fmla="*/ 501344 w 552481"/>
                <a:gd name="connsiteY12" fmla="*/ 815973 h 1585520"/>
                <a:gd name="connsiteX13" fmla="*/ 534221 w 552481"/>
                <a:gd name="connsiteY13" fmla="*/ 989751 h 1585520"/>
                <a:gd name="connsiteX14" fmla="*/ 184579 w 552481"/>
                <a:gd name="connsiteY14" fmla="*/ 741931 h 1585520"/>
                <a:gd name="connsiteX15" fmla="*/ 521700 w 552481"/>
                <a:gd name="connsiteY15" fmla="*/ 1009232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32877 w 552481"/>
                <a:gd name="connsiteY3" fmla="*/ 241409 h 1585520"/>
                <a:gd name="connsiteX4" fmla="*/ 528440 w 552481"/>
                <a:gd name="connsiteY4" fmla="*/ 395095 h 1585520"/>
                <a:gd name="connsiteX5" fmla="*/ 440807 w 552481"/>
                <a:gd name="connsiteY5" fmla="*/ 347209 h 1585520"/>
                <a:gd name="connsiteX6" fmla="*/ 530748 w 552481"/>
                <a:gd name="connsiteY6" fmla="*/ 427144 h 1585520"/>
                <a:gd name="connsiteX7" fmla="*/ 523630 w 552481"/>
                <a:gd name="connsiteY7" fmla="*/ 593972 h 1585520"/>
                <a:gd name="connsiteX8" fmla="*/ 372197 w 552481"/>
                <a:gd name="connsiteY8" fmla="*/ 491984 h 1585520"/>
                <a:gd name="connsiteX9" fmla="*/ 521176 w 552481"/>
                <a:gd name="connsiteY9" fmla="*/ 611487 h 1585520"/>
                <a:gd name="connsiteX10" fmla="*/ 508896 w 552481"/>
                <a:gd name="connsiteY10" fmla="*/ 791532 h 1585520"/>
                <a:gd name="connsiteX11" fmla="*/ 270832 w 552481"/>
                <a:gd name="connsiteY11" fmla="*/ 619203 h 1585520"/>
                <a:gd name="connsiteX12" fmla="*/ 501344 w 552481"/>
                <a:gd name="connsiteY12" fmla="*/ 815973 h 1585520"/>
                <a:gd name="connsiteX13" fmla="*/ 534221 w 552481"/>
                <a:gd name="connsiteY13" fmla="*/ 989751 h 1585520"/>
                <a:gd name="connsiteX14" fmla="*/ 184579 w 552481"/>
                <a:gd name="connsiteY14" fmla="*/ 741931 h 1585520"/>
                <a:gd name="connsiteX15" fmla="*/ 521700 w 552481"/>
                <a:gd name="connsiteY15" fmla="*/ 1009232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523630 w 580141"/>
                <a:gd name="connsiteY8" fmla="*/ 648711 h 1640259"/>
                <a:gd name="connsiteX9" fmla="*/ 372197 w 580141"/>
                <a:gd name="connsiteY9" fmla="*/ 546723 h 1640259"/>
                <a:gd name="connsiteX10" fmla="*/ 521176 w 580141"/>
                <a:gd name="connsiteY10" fmla="*/ 666226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534221 w 580141"/>
                <a:gd name="connsiteY14" fmla="*/ 1044490 h 1640259"/>
                <a:gd name="connsiteX15" fmla="*/ 184579 w 580141"/>
                <a:gd name="connsiteY15" fmla="*/ 796670 h 1640259"/>
                <a:gd name="connsiteX16" fmla="*/ 521700 w 580141"/>
                <a:gd name="connsiteY16" fmla="*/ 1063971 h 1640259"/>
                <a:gd name="connsiteX17" fmla="*/ 507056 w 580141"/>
                <a:gd name="connsiteY17" fmla="*/ 1224006 h 1640259"/>
                <a:gd name="connsiteX18" fmla="*/ 119129 w 580141"/>
                <a:gd name="connsiteY18" fmla="*/ 944197 h 1640259"/>
                <a:gd name="connsiteX19" fmla="*/ 504472 w 580141"/>
                <a:gd name="connsiteY19" fmla="*/ 1252757 h 1640259"/>
                <a:gd name="connsiteX20" fmla="*/ 519836 w 580141"/>
                <a:gd name="connsiteY20" fmla="*/ 1425369 h 1640259"/>
                <a:gd name="connsiteX21" fmla="*/ 184579 w 580141"/>
                <a:gd name="connsiteY21" fmla="*/ 1187390 h 1640259"/>
                <a:gd name="connsiteX22" fmla="*/ 509865 w 580141"/>
                <a:gd name="connsiteY22" fmla="*/ 1442400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523630 w 580141"/>
                <a:gd name="connsiteY8" fmla="*/ 648711 h 1640259"/>
                <a:gd name="connsiteX9" fmla="*/ 372197 w 580141"/>
                <a:gd name="connsiteY9" fmla="*/ 546723 h 1640259"/>
                <a:gd name="connsiteX10" fmla="*/ 521176 w 580141"/>
                <a:gd name="connsiteY10" fmla="*/ 666226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521700 w 580141"/>
                <a:gd name="connsiteY16" fmla="*/ 1063971 h 1640259"/>
                <a:gd name="connsiteX17" fmla="*/ 507056 w 580141"/>
                <a:gd name="connsiteY17" fmla="*/ 1224006 h 1640259"/>
                <a:gd name="connsiteX18" fmla="*/ 119129 w 580141"/>
                <a:gd name="connsiteY18" fmla="*/ 944197 h 1640259"/>
                <a:gd name="connsiteX19" fmla="*/ 504472 w 580141"/>
                <a:gd name="connsiteY19" fmla="*/ 1252757 h 1640259"/>
                <a:gd name="connsiteX20" fmla="*/ 519836 w 580141"/>
                <a:gd name="connsiteY20" fmla="*/ 1425369 h 1640259"/>
                <a:gd name="connsiteX21" fmla="*/ 184579 w 580141"/>
                <a:gd name="connsiteY21" fmla="*/ 1187390 h 1640259"/>
                <a:gd name="connsiteX22" fmla="*/ 509865 w 580141"/>
                <a:gd name="connsiteY22" fmla="*/ 1442400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523630 w 580141"/>
                <a:gd name="connsiteY8" fmla="*/ 648711 h 1640259"/>
                <a:gd name="connsiteX9" fmla="*/ 372197 w 580141"/>
                <a:gd name="connsiteY9" fmla="*/ 546723 h 1640259"/>
                <a:gd name="connsiteX10" fmla="*/ 521176 w 580141"/>
                <a:gd name="connsiteY10" fmla="*/ 666226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507056 w 580141"/>
                <a:gd name="connsiteY17" fmla="*/ 1224006 h 1640259"/>
                <a:gd name="connsiteX18" fmla="*/ 119129 w 580141"/>
                <a:gd name="connsiteY18" fmla="*/ 944197 h 1640259"/>
                <a:gd name="connsiteX19" fmla="*/ 504472 w 580141"/>
                <a:gd name="connsiteY19" fmla="*/ 1252757 h 1640259"/>
                <a:gd name="connsiteX20" fmla="*/ 519836 w 580141"/>
                <a:gd name="connsiteY20" fmla="*/ 1425369 h 1640259"/>
                <a:gd name="connsiteX21" fmla="*/ 184579 w 580141"/>
                <a:gd name="connsiteY21" fmla="*/ 1187390 h 1640259"/>
                <a:gd name="connsiteX22" fmla="*/ 509865 w 580141"/>
                <a:gd name="connsiteY22" fmla="*/ 1442400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523630 w 580141"/>
                <a:gd name="connsiteY8" fmla="*/ 648711 h 1640259"/>
                <a:gd name="connsiteX9" fmla="*/ 372197 w 580141"/>
                <a:gd name="connsiteY9" fmla="*/ 546723 h 1640259"/>
                <a:gd name="connsiteX10" fmla="*/ 521176 w 580141"/>
                <a:gd name="connsiteY10" fmla="*/ 666226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504472 w 580141"/>
                <a:gd name="connsiteY19" fmla="*/ 1252757 h 1640259"/>
                <a:gd name="connsiteX20" fmla="*/ 519836 w 580141"/>
                <a:gd name="connsiteY20" fmla="*/ 1425369 h 1640259"/>
                <a:gd name="connsiteX21" fmla="*/ 184579 w 580141"/>
                <a:gd name="connsiteY21" fmla="*/ 1187390 h 1640259"/>
                <a:gd name="connsiteX22" fmla="*/ 509865 w 580141"/>
                <a:gd name="connsiteY22" fmla="*/ 1442400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523630 w 580141"/>
                <a:gd name="connsiteY8" fmla="*/ 648711 h 1640259"/>
                <a:gd name="connsiteX9" fmla="*/ 372197 w 580141"/>
                <a:gd name="connsiteY9" fmla="*/ 546723 h 1640259"/>
                <a:gd name="connsiteX10" fmla="*/ 521176 w 580141"/>
                <a:gd name="connsiteY10" fmla="*/ 666226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467006 w 580141"/>
                <a:gd name="connsiteY19" fmla="*/ 1229607 h 1640259"/>
                <a:gd name="connsiteX20" fmla="*/ 519836 w 580141"/>
                <a:gd name="connsiteY20" fmla="*/ 1425369 h 1640259"/>
                <a:gd name="connsiteX21" fmla="*/ 184579 w 580141"/>
                <a:gd name="connsiteY21" fmla="*/ 1187390 h 1640259"/>
                <a:gd name="connsiteX22" fmla="*/ 509865 w 580141"/>
                <a:gd name="connsiteY22" fmla="*/ 1442400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523630 w 580141"/>
                <a:gd name="connsiteY8" fmla="*/ 648711 h 1640259"/>
                <a:gd name="connsiteX9" fmla="*/ 372197 w 580141"/>
                <a:gd name="connsiteY9" fmla="*/ 546723 h 1640259"/>
                <a:gd name="connsiteX10" fmla="*/ 521176 w 580141"/>
                <a:gd name="connsiteY10" fmla="*/ 666226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467006 w 580141"/>
                <a:gd name="connsiteY19" fmla="*/ 1229607 h 1640259"/>
                <a:gd name="connsiteX20" fmla="*/ 519836 w 580141"/>
                <a:gd name="connsiteY20" fmla="*/ 1425369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523630 w 580141"/>
                <a:gd name="connsiteY8" fmla="*/ 648711 h 1640259"/>
                <a:gd name="connsiteX9" fmla="*/ 372197 w 580141"/>
                <a:gd name="connsiteY9" fmla="*/ 546723 h 1640259"/>
                <a:gd name="connsiteX10" fmla="*/ 521176 w 580141"/>
                <a:gd name="connsiteY10" fmla="*/ 666226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467006 w 580141"/>
                <a:gd name="connsiteY19" fmla="*/ 1229607 h 1640259"/>
                <a:gd name="connsiteX20" fmla="*/ 487405 w 580141"/>
                <a:gd name="connsiteY20" fmla="*/ 1402284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523630 w 580141"/>
                <a:gd name="connsiteY8" fmla="*/ 648711 h 1640259"/>
                <a:gd name="connsiteX9" fmla="*/ 372197 w 580141"/>
                <a:gd name="connsiteY9" fmla="*/ 546723 h 1640259"/>
                <a:gd name="connsiteX10" fmla="*/ 521176 w 580141"/>
                <a:gd name="connsiteY10" fmla="*/ 666226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523630 w 580141"/>
                <a:gd name="connsiteY8" fmla="*/ 648711 h 1640259"/>
                <a:gd name="connsiteX9" fmla="*/ 372197 w 580141"/>
                <a:gd name="connsiteY9" fmla="*/ 546723 h 1640259"/>
                <a:gd name="connsiteX10" fmla="*/ 498617 w 580141"/>
                <a:gd name="connsiteY10" fmla="*/ 658378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498587 w 580141"/>
                <a:gd name="connsiteY8" fmla="*/ 638313 h 1640259"/>
                <a:gd name="connsiteX9" fmla="*/ 372197 w 580141"/>
                <a:gd name="connsiteY9" fmla="*/ 546723 h 1640259"/>
                <a:gd name="connsiteX10" fmla="*/ 498617 w 580141"/>
                <a:gd name="connsiteY10" fmla="*/ 658378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18260 w 580141"/>
                <a:gd name="connsiteY7" fmla="*/ 474167 h 1640259"/>
                <a:gd name="connsiteX8" fmla="*/ 498587 w 580141"/>
                <a:gd name="connsiteY8" fmla="*/ 638313 h 1640259"/>
                <a:gd name="connsiteX9" fmla="*/ 372197 w 580141"/>
                <a:gd name="connsiteY9" fmla="*/ 546723 h 1640259"/>
                <a:gd name="connsiteX10" fmla="*/ 498617 w 580141"/>
                <a:gd name="connsiteY10" fmla="*/ 658378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18260 w 580141"/>
                <a:gd name="connsiteY7" fmla="*/ 474167 h 1640259"/>
                <a:gd name="connsiteX8" fmla="*/ 498587 w 580141"/>
                <a:gd name="connsiteY8" fmla="*/ 638313 h 1640259"/>
                <a:gd name="connsiteX9" fmla="*/ 372197 w 580141"/>
                <a:gd name="connsiteY9" fmla="*/ 546723 h 1640259"/>
                <a:gd name="connsiteX10" fmla="*/ 498617 w 580141"/>
                <a:gd name="connsiteY10" fmla="*/ 658378 h 1640259"/>
                <a:gd name="connsiteX11" fmla="*/ 484050 w 580141"/>
                <a:gd name="connsiteY11" fmla="*/ 820768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18260 w 580141"/>
                <a:gd name="connsiteY7" fmla="*/ 474167 h 1640259"/>
                <a:gd name="connsiteX8" fmla="*/ 498587 w 580141"/>
                <a:gd name="connsiteY8" fmla="*/ 638313 h 1640259"/>
                <a:gd name="connsiteX9" fmla="*/ 372197 w 580141"/>
                <a:gd name="connsiteY9" fmla="*/ 546723 h 1640259"/>
                <a:gd name="connsiteX10" fmla="*/ 498617 w 580141"/>
                <a:gd name="connsiteY10" fmla="*/ 658378 h 1640259"/>
                <a:gd name="connsiteX11" fmla="*/ 484050 w 580141"/>
                <a:gd name="connsiteY11" fmla="*/ 820768 h 1640259"/>
                <a:gd name="connsiteX12" fmla="*/ 270832 w 580141"/>
                <a:gd name="connsiteY12" fmla="*/ 673942 h 1640259"/>
                <a:gd name="connsiteX13" fmla="*/ 478917 w 580141"/>
                <a:gd name="connsiteY13" fmla="*/ 852794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18260 w 580141"/>
                <a:gd name="connsiteY7" fmla="*/ 474167 h 1640259"/>
                <a:gd name="connsiteX8" fmla="*/ 498587 w 580141"/>
                <a:gd name="connsiteY8" fmla="*/ 638313 h 1640259"/>
                <a:gd name="connsiteX9" fmla="*/ 372197 w 580141"/>
                <a:gd name="connsiteY9" fmla="*/ 546723 h 1640259"/>
                <a:gd name="connsiteX10" fmla="*/ 498617 w 580141"/>
                <a:gd name="connsiteY10" fmla="*/ 658378 h 1640259"/>
                <a:gd name="connsiteX11" fmla="*/ 484050 w 580141"/>
                <a:gd name="connsiteY11" fmla="*/ 820768 h 1640259"/>
                <a:gd name="connsiteX12" fmla="*/ 270832 w 580141"/>
                <a:gd name="connsiteY12" fmla="*/ 673942 h 1640259"/>
                <a:gd name="connsiteX13" fmla="*/ 478917 w 580141"/>
                <a:gd name="connsiteY13" fmla="*/ 852794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59783 w 580141"/>
                <a:gd name="connsiteY17" fmla="*/ 1180585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18260 w 580141"/>
                <a:gd name="connsiteY7" fmla="*/ 474167 h 1640259"/>
                <a:gd name="connsiteX8" fmla="*/ 498587 w 580141"/>
                <a:gd name="connsiteY8" fmla="*/ 638313 h 1640259"/>
                <a:gd name="connsiteX9" fmla="*/ 372197 w 580141"/>
                <a:gd name="connsiteY9" fmla="*/ 546723 h 1640259"/>
                <a:gd name="connsiteX10" fmla="*/ 498617 w 580141"/>
                <a:gd name="connsiteY10" fmla="*/ 658378 h 1640259"/>
                <a:gd name="connsiteX11" fmla="*/ 484050 w 580141"/>
                <a:gd name="connsiteY11" fmla="*/ 820768 h 1640259"/>
                <a:gd name="connsiteX12" fmla="*/ 270832 w 580141"/>
                <a:gd name="connsiteY12" fmla="*/ 673942 h 1640259"/>
                <a:gd name="connsiteX13" fmla="*/ 478917 w 580141"/>
                <a:gd name="connsiteY13" fmla="*/ 852794 h 1640259"/>
                <a:gd name="connsiteX14" fmla="*/ 484201 w 580141"/>
                <a:gd name="connsiteY14" fmla="*/ 1018658 h 1640259"/>
                <a:gd name="connsiteX15" fmla="*/ 184579 w 580141"/>
                <a:gd name="connsiteY15" fmla="*/ 796670 h 1640259"/>
                <a:gd name="connsiteX16" fmla="*/ 466579 w 580141"/>
                <a:gd name="connsiteY16" fmla="*/ 1043108 h 1640259"/>
                <a:gd name="connsiteX17" fmla="*/ 459783 w 580141"/>
                <a:gd name="connsiteY17" fmla="*/ 1180585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18260 w 580141"/>
                <a:gd name="connsiteY7" fmla="*/ 474167 h 1640259"/>
                <a:gd name="connsiteX8" fmla="*/ 498587 w 580141"/>
                <a:gd name="connsiteY8" fmla="*/ 638313 h 1640259"/>
                <a:gd name="connsiteX9" fmla="*/ 372197 w 580141"/>
                <a:gd name="connsiteY9" fmla="*/ 546723 h 1640259"/>
                <a:gd name="connsiteX10" fmla="*/ 498617 w 580141"/>
                <a:gd name="connsiteY10" fmla="*/ 658378 h 1640259"/>
                <a:gd name="connsiteX11" fmla="*/ 484050 w 580141"/>
                <a:gd name="connsiteY11" fmla="*/ 820768 h 1640259"/>
                <a:gd name="connsiteX12" fmla="*/ 270832 w 580141"/>
                <a:gd name="connsiteY12" fmla="*/ 673942 h 1640259"/>
                <a:gd name="connsiteX13" fmla="*/ 478917 w 580141"/>
                <a:gd name="connsiteY13" fmla="*/ 852794 h 1640259"/>
                <a:gd name="connsiteX14" fmla="*/ 469294 w 580141"/>
                <a:gd name="connsiteY14" fmla="*/ 1003356 h 1640259"/>
                <a:gd name="connsiteX15" fmla="*/ 184579 w 580141"/>
                <a:gd name="connsiteY15" fmla="*/ 796670 h 1640259"/>
                <a:gd name="connsiteX16" fmla="*/ 466579 w 580141"/>
                <a:gd name="connsiteY16" fmla="*/ 1043108 h 1640259"/>
                <a:gd name="connsiteX17" fmla="*/ 459783 w 580141"/>
                <a:gd name="connsiteY17" fmla="*/ 1180585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11048 w 580141"/>
                <a:gd name="connsiteY5" fmla="*/ 431982 h 1640259"/>
                <a:gd name="connsiteX6" fmla="*/ 440807 w 580141"/>
                <a:gd name="connsiteY6" fmla="*/ 401948 h 1640259"/>
                <a:gd name="connsiteX7" fmla="*/ 518260 w 580141"/>
                <a:gd name="connsiteY7" fmla="*/ 474167 h 1640259"/>
                <a:gd name="connsiteX8" fmla="*/ 498587 w 580141"/>
                <a:gd name="connsiteY8" fmla="*/ 638313 h 1640259"/>
                <a:gd name="connsiteX9" fmla="*/ 372197 w 580141"/>
                <a:gd name="connsiteY9" fmla="*/ 546723 h 1640259"/>
                <a:gd name="connsiteX10" fmla="*/ 498617 w 580141"/>
                <a:gd name="connsiteY10" fmla="*/ 658378 h 1640259"/>
                <a:gd name="connsiteX11" fmla="*/ 484050 w 580141"/>
                <a:gd name="connsiteY11" fmla="*/ 820768 h 1640259"/>
                <a:gd name="connsiteX12" fmla="*/ 270832 w 580141"/>
                <a:gd name="connsiteY12" fmla="*/ 673942 h 1640259"/>
                <a:gd name="connsiteX13" fmla="*/ 478917 w 580141"/>
                <a:gd name="connsiteY13" fmla="*/ 852794 h 1640259"/>
                <a:gd name="connsiteX14" fmla="*/ 469294 w 580141"/>
                <a:gd name="connsiteY14" fmla="*/ 1003356 h 1640259"/>
                <a:gd name="connsiteX15" fmla="*/ 184579 w 580141"/>
                <a:gd name="connsiteY15" fmla="*/ 796670 h 1640259"/>
                <a:gd name="connsiteX16" fmla="*/ 466579 w 580141"/>
                <a:gd name="connsiteY16" fmla="*/ 1043108 h 1640259"/>
                <a:gd name="connsiteX17" fmla="*/ 459783 w 580141"/>
                <a:gd name="connsiteY17" fmla="*/ 1180585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2162"/>
                <a:gd name="connsiteY0" fmla="*/ 54028 h 1639548"/>
                <a:gd name="connsiteX1" fmla="*/ 536842 w 582162"/>
                <a:gd name="connsiteY1" fmla="*/ 262190 h 1639548"/>
                <a:gd name="connsiteX2" fmla="*/ 488816 w 582162"/>
                <a:gd name="connsiteY2" fmla="*/ 247571 h 1639548"/>
                <a:gd name="connsiteX3" fmla="*/ 532877 w 582162"/>
                <a:gd name="connsiteY3" fmla="*/ 295437 h 1639548"/>
                <a:gd name="connsiteX4" fmla="*/ 511048 w 582162"/>
                <a:gd name="connsiteY4" fmla="*/ 431271 h 1639548"/>
                <a:gd name="connsiteX5" fmla="*/ 440807 w 582162"/>
                <a:gd name="connsiteY5" fmla="*/ 401237 h 1639548"/>
                <a:gd name="connsiteX6" fmla="*/ 518260 w 582162"/>
                <a:gd name="connsiteY6" fmla="*/ 473456 h 1639548"/>
                <a:gd name="connsiteX7" fmla="*/ 498587 w 582162"/>
                <a:gd name="connsiteY7" fmla="*/ 637602 h 1639548"/>
                <a:gd name="connsiteX8" fmla="*/ 372197 w 582162"/>
                <a:gd name="connsiteY8" fmla="*/ 546012 h 1639548"/>
                <a:gd name="connsiteX9" fmla="*/ 498617 w 582162"/>
                <a:gd name="connsiteY9" fmla="*/ 657667 h 1639548"/>
                <a:gd name="connsiteX10" fmla="*/ 484050 w 582162"/>
                <a:gd name="connsiteY10" fmla="*/ 820057 h 1639548"/>
                <a:gd name="connsiteX11" fmla="*/ 270832 w 582162"/>
                <a:gd name="connsiteY11" fmla="*/ 673231 h 1639548"/>
                <a:gd name="connsiteX12" fmla="*/ 478917 w 582162"/>
                <a:gd name="connsiteY12" fmla="*/ 852083 h 1639548"/>
                <a:gd name="connsiteX13" fmla="*/ 469294 w 582162"/>
                <a:gd name="connsiteY13" fmla="*/ 1002645 h 1639548"/>
                <a:gd name="connsiteX14" fmla="*/ 184579 w 582162"/>
                <a:gd name="connsiteY14" fmla="*/ 795959 h 1639548"/>
                <a:gd name="connsiteX15" fmla="*/ 466579 w 582162"/>
                <a:gd name="connsiteY15" fmla="*/ 1042397 h 1639548"/>
                <a:gd name="connsiteX16" fmla="*/ 459783 w 582162"/>
                <a:gd name="connsiteY16" fmla="*/ 1179874 h 1639548"/>
                <a:gd name="connsiteX17" fmla="*/ 119129 w 582162"/>
                <a:gd name="connsiteY17" fmla="*/ 943486 h 1639548"/>
                <a:gd name="connsiteX18" fmla="*/ 467006 w 582162"/>
                <a:gd name="connsiteY18" fmla="*/ 1228896 h 1639548"/>
                <a:gd name="connsiteX19" fmla="*/ 480083 w 582162"/>
                <a:gd name="connsiteY19" fmla="*/ 1383852 h 1639548"/>
                <a:gd name="connsiteX20" fmla="*/ 184579 w 582162"/>
                <a:gd name="connsiteY20" fmla="*/ 1186679 h 1639548"/>
                <a:gd name="connsiteX21" fmla="*/ 480050 w 582162"/>
                <a:gd name="connsiteY21" fmla="*/ 1411085 h 1639548"/>
                <a:gd name="connsiteX22" fmla="*/ 552481 w 582162"/>
                <a:gd name="connsiteY22" fmla="*/ 1639356 h 1639548"/>
                <a:gd name="connsiteX23" fmla="*/ 103908 w 582162"/>
                <a:gd name="connsiteY23" fmla="*/ 1411291 h 1639548"/>
                <a:gd name="connsiteX24" fmla="*/ 550099 w 582162"/>
                <a:gd name="connsiteY24" fmla="*/ 54028 h 1639548"/>
                <a:gd name="connsiteX0" fmla="*/ 550099 w 582162"/>
                <a:gd name="connsiteY0" fmla="*/ 54028 h 1639548"/>
                <a:gd name="connsiteX1" fmla="*/ 536842 w 582162"/>
                <a:gd name="connsiteY1" fmla="*/ 262190 h 1639548"/>
                <a:gd name="connsiteX2" fmla="*/ 488816 w 582162"/>
                <a:gd name="connsiteY2" fmla="*/ 247571 h 1639548"/>
                <a:gd name="connsiteX3" fmla="*/ 532877 w 582162"/>
                <a:gd name="connsiteY3" fmla="*/ 295437 h 1639548"/>
                <a:gd name="connsiteX4" fmla="*/ 526021 w 582162"/>
                <a:gd name="connsiteY4" fmla="*/ 441538 h 1639548"/>
                <a:gd name="connsiteX5" fmla="*/ 440807 w 582162"/>
                <a:gd name="connsiteY5" fmla="*/ 401237 h 1639548"/>
                <a:gd name="connsiteX6" fmla="*/ 518260 w 582162"/>
                <a:gd name="connsiteY6" fmla="*/ 473456 h 1639548"/>
                <a:gd name="connsiteX7" fmla="*/ 498587 w 582162"/>
                <a:gd name="connsiteY7" fmla="*/ 637602 h 1639548"/>
                <a:gd name="connsiteX8" fmla="*/ 372197 w 582162"/>
                <a:gd name="connsiteY8" fmla="*/ 546012 h 1639548"/>
                <a:gd name="connsiteX9" fmla="*/ 498617 w 582162"/>
                <a:gd name="connsiteY9" fmla="*/ 657667 h 1639548"/>
                <a:gd name="connsiteX10" fmla="*/ 484050 w 582162"/>
                <a:gd name="connsiteY10" fmla="*/ 820057 h 1639548"/>
                <a:gd name="connsiteX11" fmla="*/ 270832 w 582162"/>
                <a:gd name="connsiteY11" fmla="*/ 673231 h 1639548"/>
                <a:gd name="connsiteX12" fmla="*/ 478917 w 582162"/>
                <a:gd name="connsiteY12" fmla="*/ 852083 h 1639548"/>
                <a:gd name="connsiteX13" fmla="*/ 469294 w 582162"/>
                <a:gd name="connsiteY13" fmla="*/ 1002645 h 1639548"/>
                <a:gd name="connsiteX14" fmla="*/ 184579 w 582162"/>
                <a:gd name="connsiteY14" fmla="*/ 795959 h 1639548"/>
                <a:gd name="connsiteX15" fmla="*/ 466579 w 582162"/>
                <a:gd name="connsiteY15" fmla="*/ 1042397 h 1639548"/>
                <a:gd name="connsiteX16" fmla="*/ 459783 w 582162"/>
                <a:gd name="connsiteY16" fmla="*/ 1179874 h 1639548"/>
                <a:gd name="connsiteX17" fmla="*/ 119129 w 582162"/>
                <a:gd name="connsiteY17" fmla="*/ 943486 h 1639548"/>
                <a:gd name="connsiteX18" fmla="*/ 467006 w 582162"/>
                <a:gd name="connsiteY18" fmla="*/ 1228896 h 1639548"/>
                <a:gd name="connsiteX19" fmla="*/ 480083 w 582162"/>
                <a:gd name="connsiteY19" fmla="*/ 1383852 h 1639548"/>
                <a:gd name="connsiteX20" fmla="*/ 184579 w 582162"/>
                <a:gd name="connsiteY20" fmla="*/ 1186679 h 1639548"/>
                <a:gd name="connsiteX21" fmla="*/ 480050 w 582162"/>
                <a:gd name="connsiteY21" fmla="*/ 1411085 h 1639548"/>
                <a:gd name="connsiteX22" fmla="*/ 552481 w 582162"/>
                <a:gd name="connsiteY22" fmla="*/ 1639356 h 1639548"/>
                <a:gd name="connsiteX23" fmla="*/ 103908 w 582162"/>
                <a:gd name="connsiteY23" fmla="*/ 1411291 h 1639548"/>
                <a:gd name="connsiteX24" fmla="*/ 550099 w 582162"/>
                <a:gd name="connsiteY24" fmla="*/ 54028 h 1639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82162" h="1639548">
                  <a:moveTo>
                    <a:pt x="550099" y="54028"/>
                  </a:moveTo>
                  <a:cubicBezTo>
                    <a:pt x="624739" y="-134938"/>
                    <a:pt x="547056" y="229933"/>
                    <a:pt x="536842" y="262190"/>
                  </a:cubicBezTo>
                  <a:cubicBezTo>
                    <a:pt x="526628" y="294447"/>
                    <a:pt x="489477" y="242030"/>
                    <a:pt x="488816" y="247571"/>
                  </a:cubicBezTo>
                  <a:lnTo>
                    <a:pt x="532877" y="295437"/>
                  </a:lnTo>
                  <a:cubicBezTo>
                    <a:pt x="532967" y="355079"/>
                    <a:pt x="525931" y="381896"/>
                    <a:pt x="526021" y="441538"/>
                  </a:cubicBezTo>
                  <a:lnTo>
                    <a:pt x="440807" y="401237"/>
                  </a:lnTo>
                  <a:lnTo>
                    <a:pt x="518260" y="473456"/>
                  </a:lnTo>
                  <a:lnTo>
                    <a:pt x="498587" y="637602"/>
                  </a:lnTo>
                  <a:lnTo>
                    <a:pt x="372197" y="546012"/>
                  </a:lnTo>
                  <a:lnTo>
                    <a:pt x="498617" y="657667"/>
                  </a:lnTo>
                  <a:cubicBezTo>
                    <a:pt x="498709" y="718576"/>
                    <a:pt x="483958" y="759148"/>
                    <a:pt x="484050" y="820057"/>
                  </a:cubicBezTo>
                  <a:lnTo>
                    <a:pt x="270832" y="673231"/>
                  </a:lnTo>
                  <a:lnTo>
                    <a:pt x="478917" y="852083"/>
                  </a:lnTo>
                  <a:lnTo>
                    <a:pt x="469294" y="1002645"/>
                  </a:lnTo>
                  <a:lnTo>
                    <a:pt x="184579" y="795959"/>
                  </a:lnTo>
                  <a:lnTo>
                    <a:pt x="466579" y="1042397"/>
                  </a:lnTo>
                  <a:lnTo>
                    <a:pt x="459783" y="1179874"/>
                  </a:lnTo>
                  <a:lnTo>
                    <a:pt x="119129" y="943486"/>
                  </a:lnTo>
                  <a:lnTo>
                    <a:pt x="467006" y="1228896"/>
                  </a:lnTo>
                  <a:cubicBezTo>
                    <a:pt x="467092" y="1286367"/>
                    <a:pt x="479997" y="1326381"/>
                    <a:pt x="480083" y="1383852"/>
                  </a:cubicBezTo>
                  <a:lnTo>
                    <a:pt x="184579" y="1186679"/>
                  </a:lnTo>
                  <a:lnTo>
                    <a:pt x="480050" y="1411085"/>
                  </a:lnTo>
                  <a:cubicBezTo>
                    <a:pt x="480132" y="1465879"/>
                    <a:pt x="497607" y="1538525"/>
                    <a:pt x="552481" y="1639356"/>
                  </a:cubicBezTo>
                  <a:cubicBezTo>
                    <a:pt x="331520" y="1644295"/>
                    <a:pt x="189138" y="1553987"/>
                    <a:pt x="103908" y="1411291"/>
                  </a:cubicBezTo>
                  <a:cubicBezTo>
                    <a:pt x="-144138" y="987527"/>
                    <a:pt x="70524" y="647047"/>
                    <a:pt x="550099" y="54028"/>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66" name="Oval 1">
              <a:extLst>
                <a:ext uri="{FF2B5EF4-FFF2-40B4-BE49-F238E27FC236}">
                  <a16:creationId xmlns:a16="http://schemas.microsoft.com/office/drawing/2014/main" id="{D6A8B829-7475-49F5-81E6-F6DACB8F6E38}"/>
                </a:ext>
              </a:extLst>
            </p:cNvPr>
            <p:cNvSpPr/>
            <p:nvPr/>
          </p:nvSpPr>
          <p:spPr>
            <a:xfrm>
              <a:off x="9777559" y="2609739"/>
              <a:ext cx="511534" cy="482610"/>
            </a:xfrm>
            <a:custGeom>
              <a:avLst/>
              <a:gdLst/>
              <a:ahLst/>
              <a:cxnLst/>
              <a:rect l="l" t="t" r="r" b="b"/>
              <a:pathLst>
                <a:path w="543969" h="513210">
                  <a:moveTo>
                    <a:pt x="72529" y="368152"/>
                  </a:moveTo>
                  <a:lnTo>
                    <a:pt x="471440" y="368152"/>
                  </a:lnTo>
                  <a:lnTo>
                    <a:pt x="471440" y="440681"/>
                  </a:lnTo>
                  <a:cubicBezTo>
                    <a:pt x="471440" y="480738"/>
                    <a:pt x="382141" y="513210"/>
                    <a:pt x="271985" y="513210"/>
                  </a:cubicBezTo>
                  <a:cubicBezTo>
                    <a:pt x="161829" y="513210"/>
                    <a:pt x="72529" y="480738"/>
                    <a:pt x="72529" y="440681"/>
                  </a:cubicBezTo>
                  <a:close/>
                  <a:moveTo>
                    <a:pt x="73404" y="245435"/>
                  </a:moveTo>
                  <a:lnTo>
                    <a:pt x="470566" y="245435"/>
                  </a:lnTo>
                  <a:cubicBezTo>
                    <a:pt x="491077" y="245435"/>
                    <a:pt x="507705" y="262062"/>
                    <a:pt x="507705" y="282574"/>
                  </a:cubicBezTo>
                  <a:lnTo>
                    <a:pt x="507705" y="298967"/>
                  </a:lnTo>
                  <a:cubicBezTo>
                    <a:pt x="507705" y="319478"/>
                    <a:pt x="491077" y="336106"/>
                    <a:pt x="470566" y="336106"/>
                  </a:cubicBezTo>
                  <a:lnTo>
                    <a:pt x="73404" y="336106"/>
                  </a:lnTo>
                  <a:cubicBezTo>
                    <a:pt x="52893" y="336106"/>
                    <a:pt x="36265" y="319478"/>
                    <a:pt x="36265" y="298967"/>
                  </a:cubicBezTo>
                  <a:lnTo>
                    <a:pt x="36265" y="282574"/>
                  </a:lnTo>
                  <a:cubicBezTo>
                    <a:pt x="36265" y="262062"/>
                    <a:pt x="52893" y="245435"/>
                    <a:pt x="73404" y="245435"/>
                  </a:cubicBezTo>
                  <a:close/>
                  <a:moveTo>
                    <a:pt x="55271" y="122718"/>
                  </a:moveTo>
                  <a:lnTo>
                    <a:pt x="488697" y="122718"/>
                  </a:lnTo>
                  <a:cubicBezTo>
                    <a:pt x="509209" y="122718"/>
                    <a:pt x="525837" y="139345"/>
                    <a:pt x="525837" y="159856"/>
                  </a:cubicBezTo>
                  <a:lnTo>
                    <a:pt x="525837" y="176250"/>
                  </a:lnTo>
                  <a:cubicBezTo>
                    <a:pt x="525837" y="196761"/>
                    <a:pt x="509209" y="213389"/>
                    <a:pt x="488697" y="213389"/>
                  </a:cubicBezTo>
                  <a:lnTo>
                    <a:pt x="55271" y="213389"/>
                  </a:lnTo>
                  <a:cubicBezTo>
                    <a:pt x="34760" y="213389"/>
                    <a:pt x="18132" y="196761"/>
                    <a:pt x="18132" y="176250"/>
                  </a:cubicBezTo>
                  <a:lnTo>
                    <a:pt x="18132" y="159856"/>
                  </a:lnTo>
                  <a:cubicBezTo>
                    <a:pt x="18132" y="139345"/>
                    <a:pt x="34760" y="122718"/>
                    <a:pt x="55271" y="122718"/>
                  </a:cubicBezTo>
                  <a:close/>
                  <a:moveTo>
                    <a:pt x="37139" y="0"/>
                  </a:moveTo>
                  <a:lnTo>
                    <a:pt x="506830" y="0"/>
                  </a:lnTo>
                  <a:cubicBezTo>
                    <a:pt x="527341" y="0"/>
                    <a:pt x="543969" y="16628"/>
                    <a:pt x="543969" y="37139"/>
                  </a:cubicBezTo>
                  <a:lnTo>
                    <a:pt x="543969" y="53533"/>
                  </a:lnTo>
                  <a:cubicBezTo>
                    <a:pt x="543969" y="74043"/>
                    <a:pt x="527341" y="90672"/>
                    <a:pt x="506830" y="90672"/>
                  </a:cubicBezTo>
                  <a:lnTo>
                    <a:pt x="37139" y="90672"/>
                  </a:lnTo>
                  <a:cubicBezTo>
                    <a:pt x="16628" y="90672"/>
                    <a:pt x="0" y="74043"/>
                    <a:pt x="0" y="53533"/>
                  </a:cubicBezTo>
                  <a:lnTo>
                    <a:pt x="0" y="37139"/>
                  </a:lnTo>
                  <a:cubicBezTo>
                    <a:pt x="0" y="16628"/>
                    <a:pt x="16628" y="0"/>
                    <a:pt x="37139"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167" name="Chord 23">
              <a:extLst>
                <a:ext uri="{FF2B5EF4-FFF2-40B4-BE49-F238E27FC236}">
                  <a16:creationId xmlns:a16="http://schemas.microsoft.com/office/drawing/2014/main" id="{308F487F-8270-4541-86D6-4D453B4CBEEC}"/>
                </a:ext>
              </a:extLst>
            </p:cNvPr>
            <p:cNvSpPr/>
            <p:nvPr/>
          </p:nvSpPr>
          <p:spPr>
            <a:xfrm>
              <a:off x="9695350" y="4926932"/>
              <a:ext cx="722992" cy="177384"/>
            </a:xfrm>
            <a:custGeom>
              <a:avLst/>
              <a:gdLst>
                <a:gd name="connsiteX0" fmla="*/ 115433 w 914400"/>
                <a:gd name="connsiteY0" fmla="*/ 153510 h 914400"/>
                <a:gd name="connsiteX1" fmla="*/ 462323 w 914400"/>
                <a:gd name="connsiteY1" fmla="*/ 28 h 914400"/>
                <a:gd name="connsiteX2" fmla="*/ 805686 w 914400"/>
                <a:gd name="connsiteY2" fmla="*/ 161244 h 914400"/>
                <a:gd name="connsiteX3" fmla="*/ 115433 w 914400"/>
                <a:gd name="connsiteY3" fmla="*/ 153510 h 914400"/>
                <a:gd name="connsiteX0" fmla="*/ 0 w 723591"/>
                <a:gd name="connsiteY0" fmla="*/ 177315 h 177532"/>
                <a:gd name="connsiteX1" fmla="*/ 380228 w 723591"/>
                <a:gd name="connsiteY1" fmla="*/ 21 h 177532"/>
                <a:gd name="connsiteX2" fmla="*/ 723591 w 723591"/>
                <a:gd name="connsiteY2" fmla="*/ 161237 h 177532"/>
                <a:gd name="connsiteX3" fmla="*/ 0 w 723591"/>
                <a:gd name="connsiteY3" fmla="*/ 177315 h 177532"/>
                <a:gd name="connsiteX0" fmla="*/ 0 w 759310"/>
                <a:gd name="connsiteY0" fmla="*/ 177315 h 185049"/>
                <a:gd name="connsiteX1" fmla="*/ 380228 w 759310"/>
                <a:gd name="connsiteY1" fmla="*/ 21 h 185049"/>
                <a:gd name="connsiteX2" fmla="*/ 759310 w 759310"/>
                <a:gd name="connsiteY2" fmla="*/ 185049 h 185049"/>
                <a:gd name="connsiteX3" fmla="*/ 0 w 759310"/>
                <a:gd name="connsiteY3" fmla="*/ 177315 h 185049"/>
                <a:gd name="connsiteX0" fmla="*/ 0 w 759310"/>
                <a:gd name="connsiteY0" fmla="*/ 177315 h 188144"/>
                <a:gd name="connsiteX1" fmla="*/ 380228 w 759310"/>
                <a:gd name="connsiteY1" fmla="*/ 21 h 188144"/>
                <a:gd name="connsiteX2" fmla="*/ 759310 w 759310"/>
                <a:gd name="connsiteY2" fmla="*/ 185049 h 188144"/>
                <a:gd name="connsiteX3" fmla="*/ 0 w 759310"/>
                <a:gd name="connsiteY3" fmla="*/ 177315 h 188144"/>
                <a:gd name="connsiteX0" fmla="*/ 0 w 759310"/>
                <a:gd name="connsiteY0" fmla="*/ 177315 h 191233"/>
                <a:gd name="connsiteX1" fmla="*/ 380228 w 759310"/>
                <a:gd name="connsiteY1" fmla="*/ 21 h 191233"/>
                <a:gd name="connsiteX2" fmla="*/ 759310 w 759310"/>
                <a:gd name="connsiteY2" fmla="*/ 185049 h 191233"/>
                <a:gd name="connsiteX3" fmla="*/ 0 w 759310"/>
                <a:gd name="connsiteY3" fmla="*/ 177315 h 191233"/>
                <a:gd name="connsiteX0" fmla="*/ 0 w 759310"/>
                <a:gd name="connsiteY0" fmla="*/ 177315 h 187572"/>
                <a:gd name="connsiteX1" fmla="*/ 380228 w 759310"/>
                <a:gd name="connsiteY1" fmla="*/ 21 h 187572"/>
                <a:gd name="connsiteX2" fmla="*/ 759310 w 759310"/>
                <a:gd name="connsiteY2" fmla="*/ 177905 h 187572"/>
                <a:gd name="connsiteX3" fmla="*/ 0 w 759310"/>
                <a:gd name="connsiteY3" fmla="*/ 177315 h 187572"/>
                <a:gd name="connsiteX0" fmla="*/ 0 w 768835"/>
                <a:gd name="connsiteY0" fmla="*/ 177315 h 188632"/>
                <a:gd name="connsiteX1" fmla="*/ 380228 w 768835"/>
                <a:gd name="connsiteY1" fmla="*/ 21 h 188632"/>
                <a:gd name="connsiteX2" fmla="*/ 768835 w 768835"/>
                <a:gd name="connsiteY2" fmla="*/ 180287 h 188632"/>
                <a:gd name="connsiteX3" fmla="*/ 0 w 768835"/>
                <a:gd name="connsiteY3" fmla="*/ 177315 h 188632"/>
              </a:gdLst>
              <a:ahLst/>
              <a:cxnLst>
                <a:cxn ang="0">
                  <a:pos x="connsiteX0" y="connsiteY0"/>
                </a:cxn>
                <a:cxn ang="0">
                  <a:pos x="connsiteX1" y="connsiteY1"/>
                </a:cxn>
                <a:cxn ang="0">
                  <a:pos x="connsiteX2" y="connsiteY2"/>
                </a:cxn>
                <a:cxn ang="0">
                  <a:pos x="connsiteX3" y="connsiteY3"/>
                </a:cxn>
              </a:cxnLst>
              <a:rect l="l" t="t" r="r" b="b"/>
              <a:pathLst>
                <a:path w="768835" h="188632">
                  <a:moveTo>
                    <a:pt x="0" y="177315"/>
                  </a:moveTo>
                  <a:cubicBezTo>
                    <a:pt x="87950" y="78338"/>
                    <a:pt x="247828" y="-1462"/>
                    <a:pt x="380228" y="21"/>
                  </a:cubicBezTo>
                  <a:cubicBezTo>
                    <a:pt x="512627" y="1505"/>
                    <a:pt x="683125" y="79364"/>
                    <a:pt x="768835" y="180287"/>
                  </a:cubicBezTo>
                  <a:cubicBezTo>
                    <a:pt x="513351" y="189616"/>
                    <a:pt x="257866" y="194180"/>
                    <a:pt x="0" y="177315"/>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grpSp>
    </p:spTree>
    <p:extLst>
      <p:ext uri="{BB962C8B-B14F-4D97-AF65-F5344CB8AC3E}">
        <p14:creationId xmlns:p14="http://schemas.microsoft.com/office/powerpoint/2010/main" val="15977154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85CE6DC-AD26-48F1-8965-5D880A2F2288}"/>
              </a:ext>
            </a:extLst>
          </p:cNvPr>
          <p:cNvSpPr>
            <a:spLocks noGrp="1"/>
          </p:cNvSpPr>
          <p:nvPr>
            <p:ph type="body" sz="quarter" idx="10"/>
          </p:nvPr>
        </p:nvSpPr>
        <p:spPr/>
        <p:txBody>
          <a:bodyPr/>
          <a:lstStyle/>
          <a:p>
            <a:r>
              <a:rPr lang="en-US" dirty="0"/>
              <a:t>Fully Editable Shapes</a:t>
            </a:r>
          </a:p>
        </p:txBody>
      </p:sp>
      <p:grpSp>
        <p:nvGrpSpPr>
          <p:cNvPr id="43" name="Group 42">
            <a:extLst>
              <a:ext uri="{FF2B5EF4-FFF2-40B4-BE49-F238E27FC236}">
                <a16:creationId xmlns:a16="http://schemas.microsoft.com/office/drawing/2014/main" id="{25C5428D-65B6-40EA-BEE3-31664C9B676D}"/>
              </a:ext>
            </a:extLst>
          </p:cNvPr>
          <p:cNvGrpSpPr/>
          <p:nvPr/>
        </p:nvGrpSpPr>
        <p:grpSpPr>
          <a:xfrm>
            <a:off x="197038" y="2047379"/>
            <a:ext cx="3936478" cy="4536425"/>
            <a:chOff x="528475" y="1543721"/>
            <a:chExt cx="4471448" cy="5152928"/>
          </a:xfrm>
        </p:grpSpPr>
        <p:sp>
          <p:nvSpPr>
            <p:cNvPr id="44" name="Freeform 18">
              <a:extLst>
                <a:ext uri="{FF2B5EF4-FFF2-40B4-BE49-F238E27FC236}">
                  <a16:creationId xmlns:a16="http://schemas.microsoft.com/office/drawing/2014/main" id="{94A3336A-37D3-4D20-8BF8-5FD4FB35700A}"/>
                </a:ext>
              </a:extLst>
            </p:cNvPr>
            <p:cNvSpPr>
              <a:spLocks/>
            </p:cNvSpPr>
            <p:nvPr/>
          </p:nvSpPr>
          <p:spPr bwMode="auto">
            <a:xfrm>
              <a:off x="822298" y="2290356"/>
              <a:ext cx="3931754" cy="4406293"/>
            </a:xfrm>
            <a:custGeom>
              <a:avLst/>
              <a:gdLst>
                <a:gd name="T0" fmla="*/ 1131 w 2400"/>
                <a:gd name="T1" fmla="*/ 40 h 3356"/>
                <a:gd name="T2" fmla="*/ 1129 w 2400"/>
                <a:gd name="T3" fmla="*/ 60 h 3356"/>
                <a:gd name="T4" fmla="*/ 1071 w 2400"/>
                <a:gd name="T5" fmla="*/ 253 h 3356"/>
                <a:gd name="T6" fmla="*/ 1006 w 2400"/>
                <a:gd name="T7" fmla="*/ 665 h 3356"/>
                <a:gd name="T8" fmla="*/ 1020 w 2400"/>
                <a:gd name="T9" fmla="*/ 853 h 3356"/>
                <a:gd name="T10" fmla="*/ 1289 w 2400"/>
                <a:gd name="T11" fmla="*/ 678 h 3356"/>
                <a:gd name="T12" fmla="*/ 1480 w 2400"/>
                <a:gd name="T13" fmla="*/ 327 h 3356"/>
                <a:gd name="T14" fmla="*/ 1409 w 2400"/>
                <a:gd name="T15" fmla="*/ 565 h 3356"/>
                <a:gd name="T16" fmla="*/ 1226 w 2400"/>
                <a:gd name="T17" fmla="*/ 845 h 3356"/>
                <a:gd name="T18" fmla="*/ 1022 w 2400"/>
                <a:gd name="T19" fmla="*/ 1149 h 3356"/>
                <a:gd name="T20" fmla="*/ 1171 w 2400"/>
                <a:gd name="T21" fmla="*/ 1656 h 3356"/>
                <a:gd name="T22" fmla="*/ 1237 w 2400"/>
                <a:gd name="T23" fmla="*/ 1789 h 3356"/>
                <a:gd name="T24" fmla="*/ 1409 w 2400"/>
                <a:gd name="T25" fmla="*/ 1784 h 3356"/>
                <a:gd name="T26" fmla="*/ 1588 w 2400"/>
                <a:gd name="T27" fmla="*/ 1556 h 3356"/>
                <a:gd name="T28" fmla="*/ 1851 w 2400"/>
                <a:gd name="T29" fmla="*/ 893 h 3356"/>
                <a:gd name="T30" fmla="*/ 1953 w 2400"/>
                <a:gd name="T31" fmla="*/ 344 h 3356"/>
                <a:gd name="T32" fmla="*/ 1962 w 2400"/>
                <a:gd name="T33" fmla="*/ 582 h 3356"/>
                <a:gd name="T34" fmla="*/ 1935 w 2400"/>
                <a:gd name="T35" fmla="*/ 882 h 3356"/>
                <a:gd name="T36" fmla="*/ 1960 w 2400"/>
                <a:gd name="T37" fmla="*/ 1240 h 3356"/>
                <a:gd name="T38" fmla="*/ 2217 w 2400"/>
                <a:gd name="T39" fmla="*/ 1069 h 3356"/>
                <a:gd name="T40" fmla="*/ 1993 w 2400"/>
                <a:gd name="T41" fmla="*/ 1294 h 3356"/>
                <a:gd name="T42" fmla="*/ 1757 w 2400"/>
                <a:gd name="T43" fmla="*/ 1500 h 3356"/>
                <a:gd name="T44" fmla="*/ 1584 w 2400"/>
                <a:gd name="T45" fmla="*/ 1814 h 3356"/>
                <a:gd name="T46" fmla="*/ 1555 w 2400"/>
                <a:gd name="T47" fmla="*/ 1931 h 3356"/>
                <a:gd name="T48" fmla="*/ 1824 w 2400"/>
                <a:gd name="T49" fmla="*/ 1924 h 3356"/>
                <a:gd name="T50" fmla="*/ 2244 w 2400"/>
                <a:gd name="T51" fmla="*/ 1718 h 3356"/>
                <a:gd name="T52" fmla="*/ 2377 w 2400"/>
                <a:gd name="T53" fmla="*/ 1620 h 3356"/>
                <a:gd name="T54" fmla="*/ 2089 w 2400"/>
                <a:gd name="T55" fmla="*/ 1947 h 3356"/>
                <a:gd name="T56" fmla="*/ 1815 w 2400"/>
                <a:gd name="T57" fmla="*/ 2073 h 3356"/>
                <a:gd name="T58" fmla="*/ 1564 w 2400"/>
                <a:gd name="T59" fmla="*/ 2124 h 3356"/>
                <a:gd name="T60" fmla="*/ 1426 w 2400"/>
                <a:gd name="T61" fmla="*/ 2360 h 3356"/>
                <a:gd name="T62" fmla="*/ 1422 w 2400"/>
                <a:gd name="T63" fmla="*/ 2785 h 3356"/>
                <a:gd name="T64" fmla="*/ 1400 w 2400"/>
                <a:gd name="T65" fmla="*/ 3356 h 3356"/>
                <a:gd name="T66" fmla="*/ 1144 w 2400"/>
                <a:gd name="T67" fmla="*/ 3124 h 3356"/>
                <a:gd name="T68" fmla="*/ 1200 w 2400"/>
                <a:gd name="T69" fmla="*/ 2647 h 3356"/>
                <a:gd name="T70" fmla="*/ 1166 w 2400"/>
                <a:gd name="T71" fmla="*/ 2158 h 3356"/>
                <a:gd name="T72" fmla="*/ 1011 w 2400"/>
                <a:gd name="T73" fmla="*/ 1822 h 3356"/>
                <a:gd name="T74" fmla="*/ 779 w 2400"/>
                <a:gd name="T75" fmla="*/ 1782 h 3356"/>
                <a:gd name="T76" fmla="*/ 462 w 2400"/>
                <a:gd name="T77" fmla="*/ 1816 h 3356"/>
                <a:gd name="T78" fmla="*/ 124 w 2400"/>
                <a:gd name="T79" fmla="*/ 1724 h 3356"/>
                <a:gd name="T80" fmla="*/ 609 w 2400"/>
                <a:gd name="T81" fmla="*/ 1716 h 3356"/>
                <a:gd name="T82" fmla="*/ 451 w 2400"/>
                <a:gd name="T83" fmla="*/ 1322 h 3356"/>
                <a:gd name="T84" fmla="*/ 71 w 2400"/>
                <a:gd name="T85" fmla="*/ 1191 h 3356"/>
                <a:gd name="T86" fmla="*/ 59 w 2400"/>
                <a:gd name="T87" fmla="*/ 1154 h 3356"/>
                <a:gd name="T88" fmla="*/ 319 w 2400"/>
                <a:gd name="T89" fmla="*/ 1254 h 3356"/>
                <a:gd name="T90" fmla="*/ 477 w 2400"/>
                <a:gd name="T91" fmla="*/ 1229 h 3356"/>
                <a:gd name="T92" fmla="*/ 251 w 2400"/>
                <a:gd name="T93" fmla="*/ 644 h 3356"/>
                <a:gd name="T94" fmla="*/ 220 w 2400"/>
                <a:gd name="T95" fmla="*/ 469 h 3356"/>
                <a:gd name="T96" fmla="*/ 266 w 2400"/>
                <a:gd name="T97" fmla="*/ 604 h 3356"/>
                <a:gd name="T98" fmla="*/ 391 w 2400"/>
                <a:gd name="T99" fmla="*/ 942 h 3356"/>
                <a:gd name="T100" fmla="*/ 404 w 2400"/>
                <a:gd name="T101" fmla="*/ 956 h 3356"/>
                <a:gd name="T102" fmla="*/ 442 w 2400"/>
                <a:gd name="T103" fmla="*/ 889 h 3356"/>
                <a:gd name="T104" fmla="*/ 546 w 2400"/>
                <a:gd name="T105" fmla="*/ 605 h 3356"/>
                <a:gd name="T106" fmla="*/ 517 w 2400"/>
                <a:gd name="T107" fmla="*/ 847 h 3356"/>
                <a:gd name="T108" fmla="*/ 711 w 2400"/>
                <a:gd name="T109" fmla="*/ 1353 h 3356"/>
                <a:gd name="T110" fmla="*/ 937 w 2400"/>
                <a:gd name="T111" fmla="*/ 1160 h 3356"/>
                <a:gd name="T112" fmla="*/ 971 w 2400"/>
                <a:gd name="T113" fmla="*/ 511 h 3356"/>
                <a:gd name="T114" fmla="*/ 1137 w 2400"/>
                <a:gd name="T115" fmla="*/ 0 h 3356"/>
                <a:gd name="connsiteX0" fmla="*/ 4738 w 10000"/>
                <a:gd name="connsiteY0" fmla="*/ 0 h 10714"/>
                <a:gd name="connsiteX1" fmla="*/ 4721 w 10000"/>
                <a:gd name="connsiteY1" fmla="*/ 48 h 10714"/>
                <a:gd name="connsiteX2" fmla="*/ 4713 w 10000"/>
                <a:gd name="connsiteY2" fmla="*/ 80 h 10714"/>
                <a:gd name="connsiteX3" fmla="*/ 4704 w 10000"/>
                <a:gd name="connsiteY3" fmla="*/ 101 h 10714"/>
                <a:gd name="connsiteX4" fmla="*/ 4704 w 10000"/>
                <a:gd name="connsiteY4" fmla="*/ 113 h 10714"/>
                <a:gd name="connsiteX5" fmla="*/ 4713 w 10000"/>
                <a:gd name="connsiteY5" fmla="*/ 119 h 10714"/>
                <a:gd name="connsiteX6" fmla="*/ 4713 w 10000"/>
                <a:gd name="connsiteY6" fmla="*/ 125 h 10714"/>
                <a:gd name="connsiteX7" fmla="*/ 4721 w 10000"/>
                <a:gd name="connsiteY7" fmla="*/ 125 h 10714"/>
                <a:gd name="connsiteX8" fmla="*/ 4721 w 10000"/>
                <a:gd name="connsiteY8" fmla="*/ 125 h 10714"/>
                <a:gd name="connsiteX9" fmla="*/ 4721 w 10000"/>
                <a:gd name="connsiteY9" fmla="*/ 134 h 10714"/>
                <a:gd name="connsiteX10" fmla="*/ 4713 w 10000"/>
                <a:gd name="connsiteY10" fmla="*/ 152 h 10714"/>
                <a:gd name="connsiteX11" fmla="*/ 4704 w 10000"/>
                <a:gd name="connsiteY11" fmla="*/ 179 h 10714"/>
                <a:gd name="connsiteX12" fmla="*/ 4692 w 10000"/>
                <a:gd name="connsiteY12" fmla="*/ 221 h 10714"/>
                <a:gd name="connsiteX13" fmla="*/ 4667 w 10000"/>
                <a:gd name="connsiteY13" fmla="*/ 280 h 10714"/>
                <a:gd name="connsiteX14" fmla="*/ 4629 w 10000"/>
                <a:gd name="connsiteY14" fmla="*/ 364 h 10714"/>
                <a:gd name="connsiteX15" fmla="*/ 4592 w 10000"/>
                <a:gd name="connsiteY15" fmla="*/ 465 h 10714"/>
                <a:gd name="connsiteX16" fmla="*/ 4533 w 10000"/>
                <a:gd name="connsiteY16" fmla="*/ 596 h 10714"/>
                <a:gd name="connsiteX17" fmla="*/ 4463 w 10000"/>
                <a:gd name="connsiteY17" fmla="*/ 754 h 10714"/>
                <a:gd name="connsiteX18" fmla="*/ 4379 w 10000"/>
                <a:gd name="connsiteY18" fmla="*/ 1001 h 10714"/>
                <a:gd name="connsiteX19" fmla="*/ 4321 w 10000"/>
                <a:gd name="connsiteY19" fmla="*/ 1266 h 10714"/>
                <a:gd name="connsiteX20" fmla="*/ 4275 w 10000"/>
                <a:gd name="connsiteY20" fmla="*/ 1538 h 10714"/>
                <a:gd name="connsiteX21" fmla="*/ 4213 w 10000"/>
                <a:gd name="connsiteY21" fmla="*/ 1827 h 10714"/>
                <a:gd name="connsiteX22" fmla="*/ 4204 w 10000"/>
                <a:gd name="connsiteY22" fmla="*/ 1889 h 10714"/>
                <a:gd name="connsiteX23" fmla="*/ 4192 w 10000"/>
                <a:gd name="connsiteY23" fmla="*/ 1982 h 10714"/>
                <a:gd name="connsiteX24" fmla="*/ 4183 w 10000"/>
                <a:gd name="connsiteY24" fmla="*/ 2080 h 10714"/>
                <a:gd name="connsiteX25" fmla="*/ 4175 w 10000"/>
                <a:gd name="connsiteY25" fmla="*/ 2187 h 10714"/>
                <a:gd name="connsiteX26" fmla="*/ 4175 w 10000"/>
                <a:gd name="connsiteY26" fmla="*/ 2297 h 10714"/>
                <a:gd name="connsiteX27" fmla="*/ 4192 w 10000"/>
                <a:gd name="connsiteY27" fmla="*/ 2396 h 10714"/>
                <a:gd name="connsiteX28" fmla="*/ 4213 w 10000"/>
                <a:gd name="connsiteY28" fmla="*/ 2482 h 10714"/>
                <a:gd name="connsiteX29" fmla="*/ 4250 w 10000"/>
                <a:gd name="connsiteY29" fmla="*/ 2542 h 10714"/>
                <a:gd name="connsiteX30" fmla="*/ 4450 w 10000"/>
                <a:gd name="connsiteY30" fmla="*/ 2530 h 10714"/>
                <a:gd name="connsiteX31" fmla="*/ 4646 w 10000"/>
                <a:gd name="connsiteY31" fmla="*/ 2482 h 10714"/>
                <a:gd name="connsiteX32" fmla="*/ 4833 w 10000"/>
                <a:gd name="connsiteY32" fmla="*/ 2405 h 10714"/>
                <a:gd name="connsiteX33" fmla="*/ 5025 w 10000"/>
                <a:gd name="connsiteY33" fmla="*/ 2297 h 10714"/>
                <a:gd name="connsiteX34" fmla="*/ 5200 w 10000"/>
                <a:gd name="connsiteY34" fmla="*/ 2172 h 10714"/>
                <a:gd name="connsiteX35" fmla="*/ 5371 w 10000"/>
                <a:gd name="connsiteY35" fmla="*/ 2020 h 10714"/>
                <a:gd name="connsiteX36" fmla="*/ 5533 w 10000"/>
                <a:gd name="connsiteY36" fmla="*/ 1859 h 10714"/>
                <a:gd name="connsiteX37" fmla="*/ 5683 w 10000"/>
                <a:gd name="connsiteY37" fmla="*/ 1690 h 10714"/>
                <a:gd name="connsiteX38" fmla="*/ 5829 w 10000"/>
                <a:gd name="connsiteY38" fmla="*/ 1511 h 10714"/>
                <a:gd name="connsiteX39" fmla="*/ 5954 w 10000"/>
                <a:gd name="connsiteY39" fmla="*/ 1326 h 10714"/>
                <a:gd name="connsiteX40" fmla="*/ 6071 w 10000"/>
                <a:gd name="connsiteY40" fmla="*/ 1147 h 10714"/>
                <a:gd name="connsiteX41" fmla="*/ 6167 w 10000"/>
                <a:gd name="connsiteY41" fmla="*/ 974 h 10714"/>
                <a:gd name="connsiteX42" fmla="*/ 6213 w 10000"/>
                <a:gd name="connsiteY42" fmla="*/ 974 h 10714"/>
                <a:gd name="connsiteX43" fmla="*/ 6213 w 10000"/>
                <a:gd name="connsiteY43" fmla="*/ 992 h 10714"/>
                <a:gd name="connsiteX44" fmla="*/ 6138 w 10000"/>
                <a:gd name="connsiteY44" fmla="*/ 1165 h 10714"/>
                <a:gd name="connsiteX45" fmla="*/ 6054 w 10000"/>
                <a:gd name="connsiteY45" fmla="*/ 1344 h 10714"/>
                <a:gd name="connsiteX46" fmla="*/ 5963 w 10000"/>
                <a:gd name="connsiteY46" fmla="*/ 1517 h 10714"/>
                <a:gd name="connsiteX47" fmla="*/ 5871 w 10000"/>
                <a:gd name="connsiteY47" fmla="*/ 1684 h 10714"/>
                <a:gd name="connsiteX48" fmla="*/ 5775 w 10000"/>
                <a:gd name="connsiteY48" fmla="*/ 1847 h 10714"/>
                <a:gd name="connsiteX49" fmla="*/ 5667 w 10000"/>
                <a:gd name="connsiteY49" fmla="*/ 1999 h 10714"/>
                <a:gd name="connsiteX50" fmla="*/ 5554 w 10000"/>
                <a:gd name="connsiteY50" fmla="*/ 2145 h 10714"/>
                <a:gd name="connsiteX51" fmla="*/ 5417 w 10000"/>
                <a:gd name="connsiteY51" fmla="*/ 2279 h 10714"/>
                <a:gd name="connsiteX52" fmla="*/ 5275 w 10000"/>
                <a:gd name="connsiteY52" fmla="*/ 2411 h 10714"/>
                <a:gd name="connsiteX53" fmla="*/ 5108 w 10000"/>
                <a:gd name="connsiteY53" fmla="*/ 2518 h 10714"/>
                <a:gd name="connsiteX54" fmla="*/ 4917 w 10000"/>
                <a:gd name="connsiteY54" fmla="*/ 2616 h 10714"/>
                <a:gd name="connsiteX55" fmla="*/ 4704 w 10000"/>
                <a:gd name="connsiteY55" fmla="*/ 2703 h 10714"/>
                <a:gd name="connsiteX56" fmla="*/ 4479 w 10000"/>
                <a:gd name="connsiteY56" fmla="*/ 2768 h 10714"/>
                <a:gd name="connsiteX57" fmla="*/ 4213 w 10000"/>
                <a:gd name="connsiteY57" fmla="*/ 2813 h 10714"/>
                <a:gd name="connsiteX58" fmla="*/ 4221 w 10000"/>
                <a:gd name="connsiteY58" fmla="*/ 3126 h 10714"/>
                <a:gd name="connsiteX59" fmla="*/ 4258 w 10000"/>
                <a:gd name="connsiteY59" fmla="*/ 3424 h 10714"/>
                <a:gd name="connsiteX60" fmla="*/ 4321 w 10000"/>
                <a:gd name="connsiteY60" fmla="*/ 3707 h 10714"/>
                <a:gd name="connsiteX61" fmla="*/ 4404 w 10000"/>
                <a:gd name="connsiteY61" fmla="*/ 3975 h 10714"/>
                <a:gd name="connsiteX62" fmla="*/ 4508 w 10000"/>
                <a:gd name="connsiteY62" fmla="*/ 4231 h 10714"/>
                <a:gd name="connsiteX63" fmla="*/ 4621 w 10000"/>
                <a:gd name="connsiteY63" fmla="*/ 4476 h 10714"/>
                <a:gd name="connsiteX64" fmla="*/ 4750 w 10000"/>
                <a:gd name="connsiteY64" fmla="*/ 4708 h 10714"/>
                <a:gd name="connsiteX65" fmla="*/ 4879 w 10000"/>
                <a:gd name="connsiteY65" fmla="*/ 4934 h 10714"/>
                <a:gd name="connsiteX66" fmla="*/ 4917 w 10000"/>
                <a:gd name="connsiteY66" fmla="*/ 4988 h 10714"/>
                <a:gd name="connsiteX67" fmla="*/ 4950 w 10000"/>
                <a:gd name="connsiteY67" fmla="*/ 5054 h 10714"/>
                <a:gd name="connsiteX68" fmla="*/ 4996 w 10000"/>
                <a:gd name="connsiteY68" fmla="*/ 5125 h 10714"/>
                <a:gd name="connsiteX69" fmla="*/ 5038 w 10000"/>
                <a:gd name="connsiteY69" fmla="*/ 5200 h 10714"/>
                <a:gd name="connsiteX70" fmla="*/ 5092 w 10000"/>
                <a:gd name="connsiteY70" fmla="*/ 5271 h 10714"/>
                <a:gd name="connsiteX71" fmla="*/ 5154 w 10000"/>
                <a:gd name="connsiteY71" fmla="*/ 5331 h 10714"/>
                <a:gd name="connsiteX72" fmla="*/ 5229 w 10000"/>
                <a:gd name="connsiteY72" fmla="*/ 5384 h 10714"/>
                <a:gd name="connsiteX73" fmla="*/ 5313 w 10000"/>
                <a:gd name="connsiteY73" fmla="*/ 5423 h 10714"/>
                <a:gd name="connsiteX74" fmla="*/ 5413 w 10000"/>
                <a:gd name="connsiteY74" fmla="*/ 5438 h 10714"/>
                <a:gd name="connsiteX75" fmla="*/ 5517 w 10000"/>
                <a:gd name="connsiteY75" fmla="*/ 5435 h 10714"/>
                <a:gd name="connsiteX76" fmla="*/ 5704 w 10000"/>
                <a:gd name="connsiteY76" fmla="*/ 5390 h 10714"/>
                <a:gd name="connsiteX77" fmla="*/ 5871 w 10000"/>
                <a:gd name="connsiteY77" fmla="*/ 5316 h 10714"/>
                <a:gd name="connsiteX78" fmla="*/ 6033 w 10000"/>
                <a:gd name="connsiteY78" fmla="*/ 5223 h 10714"/>
                <a:gd name="connsiteX79" fmla="*/ 6167 w 10000"/>
                <a:gd name="connsiteY79" fmla="*/ 5113 h 10714"/>
                <a:gd name="connsiteX80" fmla="*/ 6296 w 10000"/>
                <a:gd name="connsiteY80" fmla="*/ 4994 h 10714"/>
                <a:gd name="connsiteX81" fmla="*/ 6417 w 10000"/>
                <a:gd name="connsiteY81" fmla="*/ 4869 h 10714"/>
                <a:gd name="connsiteX82" fmla="*/ 6525 w 10000"/>
                <a:gd name="connsiteY82" fmla="*/ 4750 h 10714"/>
                <a:gd name="connsiteX83" fmla="*/ 6617 w 10000"/>
                <a:gd name="connsiteY83" fmla="*/ 4636 h 10714"/>
                <a:gd name="connsiteX84" fmla="*/ 6821 w 10000"/>
                <a:gd name="connsiteY84" fmla="*/ 4377 h 10714"/>
                <a:gd name="connsiteX85" fmla="*/ 7017 w 10000"/>
                <a:gd name="connsiteY85" fmla="*/ 4085 h 10714"/>
                <a:gd name="connsiteX86" fmla="*/ 7213 w 10000"/>
                <a:gd name="connsiteY86" fmla="*/ 3766 h 10714"/>
                <a:gd name="connsiteX87" fmla="*/ 7396 w 10000"/>
                <a:gd name="connsiteY87" fmla="*/ 3418 h 10714"/>
                <a:gd name="connsiteX88" fmla="*/ 7563 w 10000"/>
                <a:gd name="connsiteY88" fmla="*/ 3051 h 10714"/>
                <a:gd name="connsiteX89" fmla="*/ 7713 w 10000"/>
                <a:gd name="connsiteY89" fmla="*/ 2661 h 10714"/>
                <a:gd name="connsiteX90" fmla="*/ 7850 w 10000"/>
                <a:gd name="connsiteY90" fmla="*/ 2253 h 10714"/>
                <a:gd name="connsiteX91" fmla="*/ 7950 w 10000"/>
                <a:gd name="connsiteY91" fmla="*/ 1830 h 10714"/>
                <a:gd name="connsiteX92" fmla="*/ 8025 w 10000"/>
                <a:gd name="connsiteY92" fmla="*/ 1397 h 10714"/>
                <a:gd name="connsiteX93" fmla="*/ 8071 w 10000"/>
                <a:gd name="connsiteY93" fmla="*/ 954 h 10714"/>
                <a:gd name="connsiteX94" fmla="*/ 8108 w 10000"/>
                <a:gd name="connsiteY94" fmla="*/ 974 h 10714"/>
                <a:gd name="connsiteX95" fmla="*/ 8138 w 10000"/>
                <a:gd name="connsiteY95" fmla="*/ 1025 h 10714"/>
                <a:gd name="connsiteX96" fmla="*/ 8163 w 10000"/>
                <a:gd name="connsiteY96" fmla="*/ 1100 h 10714"/>
                <a:gd name="connsiteX97" fmla="*/ 8175 w 10000"/>
                <a:gd name="connsiteY97" fmla="*/ 1198 h 10714"/>
                <a:gd name="connsiteX98" fmla="*/ 8183 w 10000"/>
                <a:gd name="connsiteY98" fmla="*/ 1311 h 10714"/>
                <a:gd name="connsiteX99" fmla="*/ 8183 w 10000"/>
                <a:gd name="connsiteY99" fmla="*/ 1442 h 10714"/>
                <a:gd name="connsiteX100" fmla="*/ 8183 w 10000"/>
                <a:gd name="connsiteY100" fmla="*/ 1582 h 10714"/>
                <a:gd name="connsiteX101" fmla="*/ 8175 w 10000"/>
                <a:gd name="connsiteY101" fmla="*/ 1734 h 10714"/>
                <a:gd name="connsiteX102" fmla="*/ 8163 w 10000"/>
                <a:gd name="connsiteY102" fmla="*/ 1889 h 10714"/>
                <a:gd name="connsiteX103" fmla="*/ 8146 w 10000"/>
                <a:gd name="connsiteY103" fmla="*/ 2047 h 10714"/>
                <a:gd name="connsiteX104" fmla="*/ 8121 w 10000"/>
                <a:gd name="connsiteY104" fmla="*/ 2205 h 10714"/>
                <a:gd name="connsiteX105" fmla="*/ 8108 w 10000"/>
                <a:gd name="connsiteY105" fmla="*/ 2357 h 10714"/>
                <a:gd name="connsiteX106" fmla="*/ 8083 w 10000"/>
                <a:gd name="connsiteY106" fmla="*/ 2497 h 10714"/>
                <a:gd name="connsiteX107" fmla="*/ 8063 w 10000"/>
                <a:gd name="connsiteY107" fmla="*/ 2628 h 10714"/>
                <a:gd name="connsiteX108" fmla="*/ 8038 w 10000"/>
                <a:gd name="connsiteY108" fmla="*/ 2741 h 10714"/>
                <a:gd name="connsiteX109" fmla="*/ 8017 w 10000"/>
                <a:gd name="connsiteY109" fmla="*/ 2834 h 10714"/>
                <a:gd name="connsiteX110" fmla="*/ 8000 w 10000"/>
                <a:gd name="connsiteY110" fmla="*/ 2908 h 10714"/>
                <a:gd name="connsiteX111" fmla="*/ 7700 w 10000"/>
                <a:gd name="connsiteY111" fmla="*/ 3754 h 10714"/>
                <a:gd name="connsiteX112" fmla="*/ 7942 w 10000"/>
                <a:gd name="connsiteY112" fmla="*/ 3737 h 10714"/>
                <a:gd name="connsiteX113" fmla="*/ 8167 w 10000"/>
                <a:gd name="connsiteY113" fmla="*/ 3695 h 10714"/>
                <a:gd name="connsiteX114" fmla="*/ 8379 w 10000"/>
                <a:gd name="connsiteY114" fmla="*/ 3635 h 10714"/>
                <a:gd name="connsiteX115" fmla="*/ 8583 w 10000"/>
                <a:gd name="connsiteY115" fmla="*/ 3558 h 10714"/>
                <a:gd name="connsiteX116" fmla="*/ 8767 w 10000"/>
                <a:gd name="connsiteY116" fmla="*/ 3471 h 10714"/>
                <a:gd name="connsiteX117" fmla="*/ 8933 w 10000"/>
                <a:gd name="connsiteY117" fmla="*/ 3376 h 10714"/>
                <a:gd name="connsiteX118" fmla="*/ 9092 w 10000"/>
                <a:gd name="connsiteY118" fmla="*/ 3278 h 10714"/>
                <a:gd name="connsiteX119" fmla="*/ 9238 w 10000"/>
                <a:gd name="connsiteY119" fmla="*/ 3185 h 10714"/>
                <a:gd name="connsiteX120" fmla="*/ 9250 w 10000"/>
                <a:gd name="connsiteY120" fmla="*/ 3230 h 10714"/>
                <a:gd name="connsiteX121" fmla="*/ 9117 w 10000"/>
                <a:gd name="connsiteY121" fmla="*/ 3376 h 10714"/>
                <a:gd name="connsiteX122" fmla="*/ 8954 w 10000"/>
                <a:gd name="connsiteY122" fmla="*/ 3516 h 10714"/>
                <a:gd name="connsiteX123" fmla="*/ 8758 w 10000"/>
                <a:gd name="connsiteY123" fmla="*/ 3641 h 10714"/>
                <a:gd name="connsiteX124" fmla="*/ 8538 w 10000"/>
                <a:gd name="connsiteY124" fmla="*/ 3754 h 10714"/>
                <a:gd name="connsiteX125" fmla="*/ 8304 w 10000"/>
                <a:gd name="connsiteY125" fmla="*/ 3856 h 10714"/>
                <a:gd name="connsiteX126" fmla="*/ 8054 w 10000"/>
                <a:gd name="connsiteY126" fmla="*/ 3945 h 10714"/>
                <a:gd name="connsiteX127" fmla="*/ 7796 w 10000"/>
                <a:gd name="connsiteY127" fmla="*/ 4014 h 10714"/>
                <a:gd name="connsiteX128" fmla="*/ 7533 w 10000"/>
                <a:gd name="connsiteY128" fmla="*/ 4064 h 10714"/>
                <a:gd name="connsiteX129" fmla="*/ 7479 w 10000"/>
                <a:gd name="connsiteY129" fmla="*/ 4184 h 10714"/>
                <a:gd name="connsiteX130" fmla="*/ 7404 w 10000"/>
                <a:gd name="connsiteY130" fmla="*/ 4324 h 10714"/>
                <a:gd name="connsiteX131" fmla="*/ 7321 w 10000"/>
                <a:gd name="connsiteY131" fmla="*/ 4470 h 10714"/>
                <a:gd name="connsiteX132" fmla="*/ 7213 w 10000"/>
                <a:gd name="connsiteY132" fmla="*/ 4628 h 10714"/>
                <a:gd name="connsiteX133" fmla="*/ 7100 w 10000"/>
                <a:gd name="connsiteY133" fmla="*/ 4794 h 10714"/>
                <a:gd name="connsiteX134" fmla="*/ 6979 w 10000"/>
                <a:gd name="connsiteY134" fmla="*/ 4958 h 10714"/>
                <a:gd name="connsiteX135" fmla="*/ 6850 w 10000"/>
                <a:gd name="connsiteY135" fmla="*/ 5113 h 10714"/>
                <a:gd name="connsiteX136" fmla="*/ 6721 w 10000"/>
                <a:gd name="connsiteY136" fmla="*/ 5265 h 10714"/>
                <a:gd name="connsiteX137" fmla="*/ 6600 w 10000"/>
                <a:gd name="connsiteY137" fmla="*/ 5405 h 10714"/>
                <a:gd name="connsiteX138" fmla="*/ 6471 w 10000"/>
                <a:gd name="connsiteY138" fmla="*/ 5530 h 10714"/>
                <a:gd name="connsiteX139" fmla="*/ 6358 w 10000"/>
                <a:gd name="connsiteY139" fmla="*/ 5641 h 10714"/>
                <a:gd name="connsiteX140" fmla="*/ 6250 w 10000"/>
                <a:gd name="connsiteY140" fmla="*/ 5721 h 10714"/>
                <a:gd name="connsiteX141" fmla="*/ 6267 w 10000"/>
                <a:gd name="connsiteY141" fmla="*/ 5781 h 10714"/>
                <a:gd name="connsiteX142" fmla="*/ 6296 w 10000"/>
                <a:gd name="connsiteY142" fmla="*/ 5793 h 10714"/>
                <a:gd name="connsiteX143" fmla="*/ 6479 w 10000"/>
                <a:gd name="connsiteY143" fmla="*/ 5754 h 10714"/>
                <a:gd name="connsiteX144" fmla="*/ 6663 w 10000"/>
                <a:gd name="connsiteY144" fmla="*/ 5736 h 10714"/>
                <a:gd name="connsiteX145" fmla="*/ 6858 w 10000"/>
                <a:gd name="connsiteY145" fmla="*/ 5736 h 10714"/>
                <a:gd name="connsiteX146" fmla="*/ 7046 w 10000"/>
                <a:gd name="connsiteY146" fmla="*/ 5742 h 10714"/>
                <a:gd name="connsiteX147" fmla="*/ 7246 w 10000"/>
                <a:gd name="connsiteY147" fmla="*/ 5748 h 10714"/>
                <a:gd name="connsiteX148" fmla="*/ 7425 w 10000"/>
                <a:gd name="connsiteY148" fmla="*/ 5748 h 10714"/>
                <a:gd name="connsiteX149" fmla="*/ 7600 w 10000"/>
                <a:gd name="connsiteY149" fmla="*/ 5733 h 10714"/>
                <a:gd name="connsiteX150" fmla="*/ 7950 w 10000"/>
                <a:gd name="connsiteY150" fmla="*/ 5673 h 10714"/>
                <a:gd name="connsiteX151" fmla="*/ 8275 w 10000"/>
                <a:gd name="connsiteY151" fmla="*/ 5596 h 10714"/>
                <a:gd name="connsiteX152" fmla="*/ 8579 w 10000"/>
                <a:gd name="connsiteY152" fmla="*/ 5504 h 10714"/>
                <a:gd name="connsiteX153" fmla="*/ 8858 w 10000"/>
                <a:gd name="connsiteY153" fmla="*/ 5390 h 10714"/>
                <a:gd name="connsiteX154" fmla="*/ 9117 w 10000"/>
                <a:gd name="connsiteY154" fmla="*/ 5265 h 10714"/>
                <a:gd name="connsiteX155" fmla="*/ 9350 w 10000"/>
                <a:gd name="connsiteY155" fmla="*/ 5119 h 10714"/>
                <a:gd name="connsiteX156" fmla="*/ 9563 w 10000"/>
                <a:gd name="connsiteY156" fmla="*/ 4967 h 10714"/>
                <a:gd name="connsiteX157" fmla="*/ 9758 w 10000"/>
                <a:gd name="connsiteY157" fmla="*/ 4794 h 10714"/>
                <a:gd name="connsiteX158" fmla="*/ 9933 w 10000"/>
                <a:gd name="connsiteY158" fmla="*/ 4610 h 10714"/>
                <a:gd name="connsiteX159" fmla="*/ 10000 w 10000"/>
                <a:gd name="connsiteY159" fmla="*/ 4648 h 10714"/>
                <a:gd name="connsiteX160" fmla="*/ 10000 w 10000"/>
                <a:gd name="connsiteY160" fmla="*/ 4660 h 10714"/>
                <a:gd name="connsiteX161" fmla="*/ 9904 w 10000"/>
                <a:gd name="connsiteY161" fmla="*/ 4827 h 10714"/>
                <a:gd name="connsiteX162" fmla="*/ 9767 w 10000"/>
                <a:gd name="connsiteY162" fmla="*/ 5000 h 10714"/>
                <a:gd name="connsiteX163" fmla="*/ 9600 w 10000"/>
                <a:gd name="connsiteY163" fmla="*/ 5173 h 10714"/>
                <a:gd name="connsiteX164" fmla="*/ 9404 w 10000"/>
                <a:gd name="connsiteY164" fmla="*/ 5343 h 10714"/>
                <a:gd name="connsiteX165" fmla="*/ 9183 w 10000"/>
                <a:gd name="connsiteY165" fmla="*/ 5504 h 10714"/>
                <a:gd name="connsiteX166" fmla="*/ 8950 w 10000"/>
                <a:gd name="connsiteY166" fmla="*/ 5662 h 10714"/>
                <a:gd name="connsiteX167" fmla="*/ 8704 w 10000"/>
                <a:gd name="connsiteY167" fmla="*/ 5802 h 10714"/>
                <a:gd name="connsiteX168" fmla="*/ 8463 w 10000"/>
                <a:gd name="connsiteY168" fmla="*/ 5927 h 10714"/>
                <a:gd name="connsiteX169" fmla="*/ 8229 w 10000"/>
                <a:gd name="connsiteY169" fmla="*/ 6025 h 10714"/>
                <a:gd name="connsiteX170" fmla="*/ 8000 w 10000"/>
                <a:gd name="connsiteY170" fmla="*/ 6105 h 10714"/>
                <a:gd name="connsiteX171" fmla="*/ 7879 w 10000"/>
                <a:gd name="connsiteY171" fmla="*/ 6132 h 10714"/>
                <a:gd name="connsiteX172" fmla="*/ 7729 w 10000"/>
                <a:gd name="connsiteY172" fmla="*/ 6153 h 10714"/>
                <a:gd name="connsiteX173" fmla="*/ 7563 w 10000"/>
                <a:gd name="connsiteY173" fmla="*/ 6177 h 10714"/>
                <a:gd name="connsiteX174" fmla="*/ 7388 w 10000"/>
                <a:gd name="connsiteY174" fmla="*/ 6198 h 10714"/>
                <a:gd name="connsiteX175" fmla="*/ 7204 w 10000"/>
                <a:gd name="connsiteY175" fmla="*/ 6219 h 10714"/>
                <a:gd name="connsiteX176" fmla="*/ 7017 w 10000"/>
                <a:gd name="connsiteY176" fmla="*/ 6240 h 10714"/>
                <a:gd name="connsiteX177" fmla="*/ 6842 w 10000"/>
                <a:gd name="connsiteY177" fmla="*/ 6263 h 10714"/>
                <a:gd name="connsiteX178" fmla="*/ 6675 w 10000"/>
                <a:gd name="connsiteY178" fmla="*/ 6290 h 10714"/>
                <a:gd name="connsiteX179" fmla="*/ 6517 w 10000"/>
                <a:gd name="connsiteY179" fmla="*/ 6329 h 10714"/>
                <a:gd name="connsiteX180" fmla="*/ 6388 w 10000"/>
                <a:gd name="connsiteY180" fmla="*/ 6365 h 10714"/>
                <a:gd name="connsiteX181" fmla="*/ 6288 w 10000"/>
                <a:gd name="connsiteY181" fmla="*/ 6415 h 10714"/>
                <a:gd name="connsiteX182" fmla="*/ 6213 w 10000"/>
                <a:gd name="connsiteY182" fmla="*/ 6475 h 10714"/>
                <a:gd name="connsiteX183" fmla="*/ 6092 w 10000"/>
                <a:gd name="connsiteY183" fmla="*/ 6648 h 10714"/>
                <a:gd name="connsiteX184" fmla="*/ 6008 w 10000"/>
                <a:gd name="connsiteY184" fmla="*/ 6836 h 10714"/>
                <a:gd name="connsiteX185" fmla="*/ 5942 w 10000"/>
                <a:gd name="connsiteY185" fmla="*/ 7032 h 10714"/>
                <a:gd name="connsiteX186" fmla="*/ 5904 w 10000"/>
                <a:gd name="connsiteY186" fmla="*/ 7232 h 10714"/>
                <a:gd name="connsiteX187" fmla="*/ 5888 w 10000"/>
                <a:gd name="connsiteY187" fmla="*/ 7443 h 10714"/>
                <a:gd name="connsiteX188" fmla="*/ 5879 w 10000"/>
                <a:gd name="connsiteY188" fmla="*/ 7655 h 10714"/>
                <a:gd name="connsiteX189" fmla="*/ 5888 w 10000"/>
                <a:gd name="connsiteY189" fmla="*/ 7867 h 10714"/>
                <a:gd name="connsiteX190" fmla="*/ 5904 w 10000"/>
                <a:gd name="connsiteY190" fmla="*/ 8084 h 10714"/>
                <a:gd name="connsiteX191" fmla="*/ 5925 w 10000"/>
                <a:gd name="connsiteY191" fmla="*/ 8299 h 10714"/>
                <a:gd name="connsiteX192" fmla="*/ 5950 w 10000"/>
                <a:gd name="connsiteY192" fmla="*/ 8510 h 10714"/>
                <a:gd name="connsiteX193" fmla="*/ 5954 w 10000"/>
                <a:gd name="connsiteY193" fmla="*/ 8820 h 10714"/>
                <a:gd name="connsiteX194" fmla="*/ 5933 w 10000"/>
                <a:gd name="connsiteY194" fmla="*/ 9130 h 10714"/>
                <a:gd name="connsiteX195" fmla="*/ 5896 w 10000"/>
                <a:gd name="connsiteY195" fmla="*/ 9428 h 10714"/>
                <a:gd name="connsiteX196" fmla="*/ 5850 w 10000"/>
                <a:gd name="connsiteY196" fmla="*/ 9720 h 10714"/>
                <a:gd name="connsiteX197" fmla="*/ 5756 w 10000"/>
                <a:gd name="connsiteY197" fmla="*/ 10714 h 10714"/>
                <a:gd name="connsiteX198" fmla="*/ 4463 w 10000"/>
                <a:gd name="connsiteY198" fmla="*/ 10000 h 10714"/>
                <a:gd name="connsiteX199" fmla="*/ 4463 w 10000"/>
                <a:gd name="connsiteY199" fmla="*/ 9991 h 10714"/>
                <a:gd name="connsiteX200" fmla="*/ 4546 w 10000"/>
                <a:gd name="connsiteY200" fmla="*/ 9848 h 10714"/>
                <a:gd name="connsiteX201" fmla="*/ 4629 w 10000"/>
                <a:gd name="connsiteY201" fmla="*/ 9687 h 10714"/>
                <a:gd name="connsiteX202" fmla="*/ 4700 w 10000"/>
                <a:gd name="connsiteY202" fmla="*/ 9508 h 10714"/>
                <a:gd name="connsiteX203" fmla="*/ 4767 w 10000"/>
                <a:gd name="connsiteY203" fmla="*/ 9309 h 10714"/>
                <a:gd name="connsiteX204" fmla="*/ 4829 w 10000"/>
                <a:gd name="connsiteY204" fmla="*/ 9097 h 10714"/>
                <a:gd name="connsiteX205" fmla="*/ 4879 w 10000"/>
                <a:gd name="connsiteY205" fmla="*/ 8868 h 10714"/>
                <a:gd name="connsiteX206" fmla="*/ 4917 w 10000"/>
                <a:gd name="connsiteY206" fmla="*/ 8635 h 10714"/>
                <a:gd name="connsiteX207" fmla="*/ 4954 w 10000"/>
                <a:gd name="connsiteY207" fmla="*/ 8391 h 10714"/>
                <a:gd name="connsiteX208" fmla="*/ 4979 w 10000"/>
                <a:gd name="connsiteY208" fmla="*/ 8144 h 10714"/>
                <a:gd name="connsiteX209" fmla="*/ 5000 w 10000"/>
                <a:gd name="connsiteY209" fmla="*/ 7887 h 10714"/>
                <a:gd name="connsiteX210" fmla="*/ 5000 w 10000"/>
                <a:gd name="connsiteY210" fmla="*/ 7634 h 10714"/>
                <a:gd name="connsiteX211" fmla="*/ 5000 w 10000"/>
                <a:gd name="connsiteY211" fmla="*/ 7384 h 10714"/>
                <a:gd name="connsiteX212" fmla="*/ 4979 w 10000"/>
                <a:gd name="connsiteY212" fmla="*/ 7133 h 10714"/>
                <a:gd name="connsiteX213" fmla="*/ 4950 w 10000"/>
                <a:gd name="connsiteY213" fmla="*/ 6892 h 10714"/>
                <a:gd name="connsiteX214" fmla="*/ 4913 w 10000"/>
                <a:gd name="connsiteY214" fmla="*/ 6657 h 10714"/>
                <a:gd name="connsiteX215" fmla="*/ 4858 w 10000"/>
                <a:gd name="connsiteY215" fmla="*/ 6430 h 10714"/>
                <a:gd name="connsiteX216" fmla="*/ 4783 w 10000"/>
                <a:gd name="connsiteY216" fmla="*/ 6219 h 10714"/>
                <a:gd name="connsiteX217" fmla="*/ 4700 w 10000"/>
                <a:gd name="connsiteY217" fmla="*/ 6019 h 10714"/>
                <a:gd name="connsiteX218" fmla="*/ 4600 w 10000"/>
                <a:gd name="connsiteY218" fmla="*/ 5840 h 10714"/>
                <a:gd name="connsiteX219" fmla="*/ 4488 w 10000"/>
                <a:gd name="connsiteY219" fmla="*/ 5682 h 10714"/>
                <a:gd name="connsiteX220" fmla="*/ 4358 w 10000"/>
                <a:gd name="connsiteY220" fmla="*/ 5542 h 10714"/>
                <a:gd name="connsiteX221" fmla="*/ 4213 w 10000"/>
                <a:gd name="connsiteY221" fmla="*/ 5429 h 10714"/>
                <a:gd name="connsiteX222" fmla="*/ 4046 w 10000"/>
                <a:gd name="connsiteY222" fmla="*/ 5343 h 10714"/>
                <a:gd name="connsiteX223" fmla="*/ 3904 w 10000"/>
                <a:gd name="connsiteY223" fmla="*/ 5292 h 10714"/>
                <a:gd name="connsiteX224" fmla="*/ 3746 w 10000"/>
                <a:gd name="connsiteY224" fmla="*/ 5271 h 10714"/>
                <a:gd name="connsiteX225" fmla="*/ 3583 w 10000"/>
                <a:gd name="connsiteY225" fmla="*/ 5271 h 10714"/>
                <a:gd name="connsiteX226" fmla="*/ 3413 w 10000"/>
                <a:gd name="connsiteY226" fmla="*/ 5286 h 10714"/>
                <a:gd name="connsiteX227" fmla="*/ 3246 w 10000"/>
                <a:gd name="connsiteY227" fmla="*/ 5310 h 10714"/>
                <a:gd name="connsiteX228" fmla="*/ 3079 w 10000"/>
                <a:gd name="connsiteY228" fmla="*/ 5343 h 10714"/>
                <a:gd name="connsiteX229" fmla="*/ 2913 w 10000"/>
                <a:gd name="connsiteY229" fmla="*/ 5369 h 10714"/>
                <a:gd name="connsiteX230" fmla="*/ 2750 w 10000"/>
                <a:gd name="connsiteY230" fmla="*/ 5396 h 10714"/>
                <a:gd name="connsiteX231" fmla="*/ 2600 w 10000"/>
                <a:gd name="connsiteY231" fmla="*/ 5411 h 10714"/>
                <a:gd name="connsiteX232" fmla="*/ 2258 w 10000"/>
                <a:gd name="connsiteY232" fmla="*/ 5423 h 10714"/>
                <a:gd name="connsiteX233" fmla="*/ 1925 w 10000"/>
                <a:gd name="connsiteY233" fmla="*/ 5411 h 10714"/>
                <a:gd name="connsiteX234" fmla="*/ 1617 w 10000"/>
                <a:gd name="connsiteY234" fmla="*/ 5384 h 10714"/>
                <a:gd name="connsiteX235" fmla="*/ 1321 w 10000"/>
                <a:gd name="connsiteY235" fmla="*/ 5346 h 10714"/>
                <a:gd name="connsiteX236" fmla="*/ 1033 w 10000"/>
                <a:gd name="connsiteY236" fmla="*/ 5298 h 10714"/>
                <a:gd name="connsiteX237" fmla="*/ 758 w 10000"/>
                <a:gd name="connsiteY237" fmla="*/ 5250 h 10714"/>
                <a:gd name="connsiteX238" fmla="*/ 500 w 10000"/>
                <a:gd name="connsiteY238" fmla="*/ 5197 h 10714"/>
                <a:gd name="connsiteX239" fmla="*/ 517 w 10000"/>
                <a:gd name="connsiteY239" fmla="*/ 5137 h 10714"/>
                <a:gd name="connsiteX240" fmla="*/ 871 w 10000"/>
                <a:gd name="connsiteY240" fmla="*/ 5173 h 10714"/>
                <a:gd name="connsiteX241" fmla="*/ 1221 w 10000"/>
                <a:gd name="connsiteY241" fmla="*/ 5197 h 10714"/>
                <a:gd name="connsiteX242" fmla="*/ 1563 w 10000"/>
                <a:gd name="connsiteY242" fmla="*/ 5206 h 10714"/>
                <a:gd name="connsiteX243" fmla="*/ 1896 w 10000"/>
                <a:gd name="connsiteY243" fmla="*/ 5197 h 10714"/>
                <a:gd name="connsiteX244" fmla="*/ 2221 w 10000"/>
                <a:gd name="connsiteY244" fmla="*/ 5164 h 10714"/>
                <a:gd name="connsiteX245" fmla="*/ 2538 w 10000"/>
                <a:gd name="connsiteY245" fmla="*/ 5113 h 10714"/>
                <a:gd name="connsiteX246" fmla="*/ 2842 w 10000"/>
                <a:gd name="connsiteY246" fmla="*/ 5045 h 10714"/>
                <a:gd name="connsiteX247" fmla="*/ 3129 w 10000"/>
                <a:gd name="connsiteY247" fmla="*/ 4946 h 10714"/>
                <a:gd name="connsiteX248" fmla="*/ 3500 w 10000"/>
                <a:gd name="connsiteY248" fmla="*/ 4815 h 10714"/>
                <a:gd name="connsiteX249" fmla="*/ 2821 w 10000"/>
                <a:gd name="connsiteY249" fmla="*/ 4389 h 10714"/>
                <a:gd name="connsiteX250" fmla="*/ 2213 w 10000"/>
                <a:gd name="connsiteY250" fmla="*/ 3912 h 10714"/>
                <a:gd name="connsiteX251" fmla="*/ 1879 w 10000"/>
                <a:gd name="connsiteY251" fmla="*/ 3939 h 10714"/>
                <a:gd name="connsiteX252" fmla="*/ 1554 w 10000"/>
                <a:gd name="connsiteY252" fmla="*/ 3939 h 10714"/>
                <a:gd name="connsiteX253" fmla="*/ 1258 w 10000"/>
                <a:gd name="connsiteY253" fmla="*/ 3912 h 10714"/>
                <a:gd name="connsiteX254" fmla="*/ 979 w 10000"/>
                <a:gd name="connsiteY254" fmla="*/ 3856 h 10714"/>
                <a:gd name="connsiteX255" fmla="*/ 721 w 10000"/>
                <a:gd name="connsiteY255" fmla="*/ 3775 h 10714"/>
                <a:gd name="connsiteX256" fmla="*/ 496 w 10000"/>
                <a:gd name="connsiteY256" fmla="*/ 3674 h 10714"/>
                <a:gd name="connsiteX257" fmla="*/ 296 w 10000"/>
                <a:gd name="connsiteY257" fmla="*/ 3549 h 10714"/>
                <a:gd name="connsiteX258" fmla="*/ 129 w 10000"/>
                <a:gd name="connsiteY258" fmla="*/ 3403 h 10714"/>
                <a:gd name="connsiteX259" fmla="*/ 0 w 10000"/>
                <a:gd name="connsiteY259" fmla="*/ 3245 h 10714"/>
                <a:gd name="connsiteX260" fmla="*/ 17 w 10000"/>
                <a:gd name="connsiteY260" fmla="*/ 3218 h 10714"/>
                <a:gd name="connsiteX261" fmla="*/ 71 w 10000"/>
                <a:gd name="connsiteY261" fmla="*/ 3245 h 10714"/>
                <a:gd name="connsiteX262" fmla="*/ 138 w 10000"/>
                <a:gd name="connsiteY262" fmla="*/ 3349 h 10714"/>
                <a:gd name="connsiteX263" fmla="*/ 246 w 10000"/>
                <a:gd name="connsiteY263" fmla="*/ 3439 h 10714"/>
                <a:gd name="connsiteX264" fmla="*/ 379 w 10000"/>
                <a:gd name="connsiteY264" fmla="*/ 3528 h 10714"/>
                <a:gd name="connsiteX265" fmla="*/ 538 w 10000"/>
                <a:gd name="connsiteY265" fmla="*/ 3597 h 10714"/>
                <a:gd name="connsiteX266" fmla="*/ 721 w 10000"/>
                <a:gd name="connsiteY266" fmla="*/ 3656 h 10714"/>
                <a:gd name="connsiteX267" fmla="*/ 913 w 10000"/>
                <a:gd name="connsiteY267" fmla="*/ 3701 h 10714"/>
                <a:gd name="connsiteX268" fmla="*/ 1117 w 10000"/>
                <a:gd name="connsiteY268" fmla="*/ 3728 h 10714"/>
                <a:gd name="connsiteX269" fmla="*/ 1329 w 10000"/>
                <a:gd name="connsiteY269" fmla="*/ 3737 h 10714"/>
                <a:gd name="connsiteX270" fmla="*/ 1533 w 10000"/>
                <a:gd name="connsiteY270" fmla="*/ 3734 h 10714"/>
                <a:gd name="connsiteX271" fmla="*/ 1646 w 10000"/>
                <a:gd name="connsiteY271" fmla="*/ 3722 h 10714"/>
                <a:gd name="connsiteX272" fmla="*/ 1746 w 10000"/>
                <a:gd name="connsiteY272" fmla="*/ 3722 h 10714"/>
                <a:gd name="connsiteX273" fmla="*/ 1833 w 10000"/>
                <a:gd name="connsiteY273" fmla="*/ 3710 h 10714"/>
                <a:gd name="connsiteX274" fmla="*/ 1917 w 10000"/>
                <a:gd name="connsiteY274" fmla="*/ 3695 h 10714"/>
                <a:gd name="connsiteX275" fmla="*/ 1988 w 10000"/>
                <a:gd name="connsiteY275" fmla="*/ 3662 h 10714"/>
                <a:gd name="connsiteX276" fmla="*/ 1788 w 10000"/>
                <a:gd name="connsiteY276" fmla="*/ 3391 h 10714"/>
                <a:gd name="connsiteX277" fmla="*/ 1617 w 10000"/>
                <a:gd name="connsiteY277" fmla="*/ 3126 h 10714"/>
                <a:gd name="connsiteX278" fmla="*/ 1454 w 10000"/>
                <a:gd name="connsiteY278" fmla="*/ 2849 h 10714"/>
                <a:gd name="connsiteX279" fmla="*/ 1313 w 10000"/>
                <a:gd name="connsiteY279" fmla="*/ 2563 h 10714"/>
                <a:gd name="connsiteX280" fmla="*/ 1175 w 10000"/>
                <a:gd name="connsiteY280" fmla="*/ 2253 h 10714"/>
                <a:gd name="connsiteX281" fmla="*/ 1046 w 10000"/>
                <a:gd name="connsiteY281" fmla="*/ 1919 h 10714"/>
                <a:gd name="connsiteX282" fmla="*/ 1033 w 10000"/>
                <a:gd name="connsiteY282" fmla="*/ 1859 h 10714"/>
                <a:gd name="connsiteX283" fmla="*/ 1000 w 10000"/>
                <a:gd name="connsiteY283" fmla="*/ 1776 h 10714"/>
                <a:gd name="connsiteX284" fmla="*/ 979 w 10000"/>
                <a:gd name="connsiteY284" fmla="*/ 1684 h 10714"/>
                <a:gd name="connsiteX285" fmla="*/ 950 w 10000"/>
                <a:gd name="connsiteY285" fmla="*/ 1591 h 10714"/>
                <a:gd name="connsiteX286" fmla="*/ 925 w 10000"/>
                <a:gd name="connsiteY286" fmla="*/ 1490 h 10714"/>
                <a:gd name="connsiteX287" fmla="*/ 917 w 10000"/>
                <a:gd name="connsiteY287" fmla="*/ 1397 h 10714"/>
                <a:gd name="connsiteX288" fmla="*/ 917 w 10000"/>
                <a:gd name="connsiteY288" fmla="*/ 1311 h 10714"/>
                <a:gd name="connsiteX289" fmla="*/ 933 w 10000"/>
                <a:gd name="connsiteY289" fmla="*/ 1234 h 10714"/>
                <a:gd name="connsiteX290" fmla="*/ 963 w 10000"/>
                <a:gd name="connsiteY290" fmla="*/ 1180 h 10714"/>
                <a:gd name="connsiteX291" fmla="*/ 1000 w 10000"/>
                <a:gd name="connsiteY291" fmla="*/ 1192 h 10714"/>
                <a:gd name="connsiteX292" fmla="*/ 1033 w 10000"/>
                <a:gd name="connsiteY292" fmla="*/ 1496 h 10714"/>
                <a:gd name="connsiteX293" fmla="*/ 1108 w 10000"/>
                <a:gd name="connsiteY293" fmla="*/ 1800 h 10714"/>
                <a:gd name="connsiteX294" fmla="*/ 1221 w 10000"/>
                <a:gd name="connsiteY294" fmla="*/ 2098 h 10714"/>
                <a:gd name="connsiteX295" fmla="*/ 1358 w 10000"/>
                <a:gd name="connsiteY295" fmla="*/ 2372 h 10714"/>
                <a:gd name="connsiteX296" fmla="*/ 1508 w 10000"/>
                <a:gd name="connsiteY296" fmla="*/ 2628 h 10714"/>
                <a:gd name="connsiteX297" fmla="*/ 1646 w 10000"/>
                <a:gd name="connsiteY297" fmla="*/ 2795 h 10714"/>
                <a:gd name="connsiteX298" fmla="*/ 1629 w 10000"/>
                <a:gd name="connsiteY298" fmla="*/ 2801 h 10714"/>
                <a:gd name="connsiteX299" fmla="*/ 1629 w 10000"/>
                <a:gd name="connsiteY299" fmla="*/ 2807 h 10714"/>
                <a:gd name="connsiteX300" fmla="*/ 1638 w 10000"/>
                <a:gd name="connsiteY300" fmla="*/ 2813 h 10714"/>
                <a:gd name="connsiteX301" fmla="*/ 1646 w 10000"/>
                <a:gd name="connsiteY301" fmla="*/ 2816 h 10714"/>
                <a:gd name="connsiteX302" fmla="*/ 1663 w 10000"/>
                <a:gd name="connsiteY302" fmla="*/ 2822 h 10714"/>
                <a:gd name="connsiteX303" fmla="*/ 1667 w 10000"/>
                <a:gd name="connsiteY303" fmla="*/ 2834 h 10714"/>
                <a:gd name="connsiteX304" fmla="*/ 1675 w 10000"/>
                <a:gd name="connsiteY304" fmla="*/ 2840 h 10714"/>
                <a:gd name="connsiteX305" fmla="*/ 1683 w 10000"/>
                <a:gd name="connsiteY305" fmla="*/ 2849 h 10714"/>
                <a:gd name="connsiteX306" fmla="*/ 1683 w 10000"/>
                <a:gd name="connsiteY306" fmla="*/ 2843 h 10714"/>
                <a:gd name="connsiteX307" fmla="*/ 1675 w 10000"/>
                <a:gd name="connsiteY307" fmla="*/ 2840 h 10714"/>
                <a:gd name="connsiteX308" fmla="*/ 1675 w 10000"/>
                <a:gd name="connsiteY308" fmla="*/ 2840 h 10714"/>
                <a:gd name="connsiteX309" fmla="*/ 1646 w 10000"/>
                <a:gd name="connsiteY309" fmla="*/ 2795 h 10714"/>
                <a:gd name="connsiteX310" fmla="*/ 1746 w 10000"/>
                <a:gd name="connsiteY310" fmla="*/ 2741 h 10714"/>
                <a:gd name="connsiteX311" fmla="*/ 1842 w 10000"/>
                <a:gd name="connsiteY311" fmla="*/ 2649 h 10714"/>
                <a:gd name="connsiteX312" fmla="*/ 1933 w 10000"/>
                <a:gd name="connsiteY312" fmla="*/ 2542 h 10714"/>
                <a:gd name="connsiteX313" fmla="*/ 2017 w 10000"/>
                <a:gd name="connsiteY313" fmla="*/ 2411 h 10714"/>
                <a:gd name="connsiteX314" fmla="*/ 2092 w 10000"/>
                <a:gd name="connsiteY314" fmla="*/ 2265 h 10714"/>
                <a:gd name="connsiteX315" fmla="*/ 2163 w 10000"/>
                <a:gd name="connsiteY315" fmla="*/ 2113 h 10714"/>
                <a:gd name="connsiteX316" fmla="*/ 2221 w 10000"/>
                <a:gd name="connsiteY316" fmla="*/ 1955 h 10714"/>
                <a:gd name="connsiteX317" fmla="*/ 2275 w 10000"/>
                <a:gd name="connsiteY317" fmla="*/ 1803 h 10714"/>
                <a:gd name="connsiteX318" fmla="*/ 2321 w 10000"/>
                <a:gd name="connsiteY318" fmla="*/ 1657 h 10714"/>
                <a:gd name="connsiteX319" fmla="*/ 2329 w 10000"/>
                <a:gd name="connsiteY319" fmla="*/ 1853 h 10714"/>
                <a:gd name="connsiteX320" fmla="*/ 2321 w 10000"/>
                <a:gd name="connsiteY320" fmla="*/ 2032 h 10714"/>
                <a:gd name="connsiteX321" fmla="*/ 2283 w 10000"/>
                <a:gd name="connsiteY321" fmla="*/ 2199 h 10714"/>
                <a:gd name="connsiteX322" fmla="*/ 2229 w 10000"/>
                <a:gd name="connsiteY322" fmla="*/ 2366 h 10714"/>
                <a:gd name="connsiteX323" fmla="*/ 2154 w 10000"/>
                <a:gd name="connsiteY323" fmla="*/ 2524 h 10714"/>
                <a:gd name="connsiteX324" fmla="*/ 2046 w 10000"/>
                <a:gd name="connsiteY324" fmla="*/ 2682 h 10714"/>
                <a:gd name="connsiteX325" fmla="*/ 1796 w 10000"/>
                <a:gd name="connsiteY325" fmla="*/ 3027 h 10714"/>
                <a:gd name="connsiteX326" fmla="*/ 2054 w 10000"/>
                <a:gd name="connsiteY326" fmla="*/ 3305 h 10714"/>
                <a:gd name="connsiteX327" fmla="*/ 2333 w 10000"/>
                <a:gd name="connsiteY327" fmla="*/ 3564 h 10714"/>
                <a:gd name="connsiteX328" fmla="*/ 2638 w 10000"/>
                <a:gd name="connsiteY328" fmla="*/ 3808 h 10714"/>
                <a:gd name="connsiteX329" fmla="*/ 2963 w 10000"/>
                <a:gd name="connsiteY329" fmla="*/ 4032 h 10714"/>
                <a:gd name="connsiteX330" fmla="*/ 4129 w 10000"/>
                <a:gd name="connsiteY330" fmla="*/ 4610 h 10714"/>
                <a:gd name="connsiteX331" fmla="*/ 4167 w 10000"/>
                <a:gd name="connsiteY331" fmla="*/ 4589 h 10714"/>
                <a:gd name="connsiteX332" fmla="*/ 4071 w 10000"/>
                <a:gd name="connsiteY332" fmla="*/ 4333 h 10714"/>
                <a:gd name="connsiteX333" fmla="*/ 3996 w 10000"/>
                <a:gd name="connsiteY333" fmla="*/ 4058 h 10714"/>
                <a:gd name="connsiteX334" fmla="*/ 3933 w 10000"/>
                <a:gd name="connsiteY334" fmla="*/ 3760 h 10714"/>
                <a:gd name="connsiteX335" fmla="*/ 3904 w 10000"/>
                <a:gd name="connsiteY335" fmla="*/ 3456 h 10714"/>
                <a:gd name="connsiteX336" fmla="*/ 3879 w 10000"/>
                <a:gd name="connsiteY336" fmla="*/ 3138 h 10714"/>
                <a:gd name="connsiteX337" fmla="*/ 3879 w 10000"/>
                <a:gd name="connsiteY337" fmla="*/ 2813 h 10714"/>
                <a:gd name="connsiteX338" fmla="*/ 3896 w 10000"/>
                <a:gd name="connsiteY338" fmla="*/ 2485 h 10714"/>
                <a:gd name="connsiteX339" fmla="*/ 3933 w 10000"/>
                <a:gd name="connsiteY339" fmla="*/ 2160 h 10714"/>
                <a:gd name="connsiteX340" fmla="*/ 3988 w 10000"/>
                <a:gd name="connsiteY340" fmla="*/ 1836 h 10714"/>
                <a:gd name="connsiteX341" fmla="*/ 4046 w 10000"/>
                <a:gd name="connsiteY341" fmla="*/ 1523 h 10714"/>
                <a:gd name="connsiteX342" fmla="*/ 4129 w 10000"/>
                <a:gd name="connsiteY342" fmla="*/ 1219 h 10714"/>
                <a:gd name="connsiteX343" fmla="*/ 4229 w 10000"/>
                <a:gd name="connsiteY343" fmla="*/ 933 h 10714"/>
                <a:gd name="connsiteX344" fmla="*/ 4333 w 10000"/>
                <a:gd name="connsiteY344" fmla="*/ 662 h 10714"/>
                <a:gd name="connsiteX345" fmla="*/ 4454 w 10000"/>
                <a:gd name="connsiteY345" fmla="*/ 417 h 10714"/>
                <a:gd name="connsiteX346" fmla="*/ 4583 w 10000"/>
                <a:gd name="connsiteY346" fmla="*/ 194 h 10714"/>
                <a:gd name="connsiteX347" fmla="*/ 4738 w 10000"/>
                <a:gd name="connsiteY347" fmla="*/ 0 h 10714"/>
                <a:gd name="connsiteX0" fmla="*/ 4738 w 10000"/>
                <a:gd name="connsiteY0" fmla="*/ 0 h 10714"/>
                <a:gd name="connsiteX1" fmla="*/ 4721 w 10000"/>
                <a:gd name="connsiteY1" fmla="*/ 48 h 10714"/>
                <a:gd name="connsiteX2" fmla="*/ 4713 w 10000"/>
                <a:gd name="connsiteY2" fmla="*/ 80 h 10714"/>
                <a:gd name="connsiteX3" fmla="*/ 4704 w 10000"/>
                <a:gd name="connsiteY3" fmla="*/ 101 h 10714"/>
                <a:gd name="connsiteX4" fmla="*/ 4704 w 10000"/>
                <a:gd name="connsiteY4" fmla="*/ 113 h 10714"/>
                <a:gd name="connsiteX5" fmla="*/ 4713 w 10000"/>
                <a:gd name="connsiteY5" fmla="*/ 119 h 10714"/>
                <a:gd name="connsiteX6" fmla="*/ 4713 w 10000"/>
                <a:gd name="connsiteY6" fmla="*/ 125 h 10714"/>
                <a:gd name="connsiteX7" fmla="*/ 4721 w 10000"/>
                <a:gd name="connsiteY7" fmla="*/ 125 h 10714"/>
                <a:gd name="connsiteX8" fmla="*/ 4721 w 10000"/>
                <a:gd name="connsiteY8" fmla="*/ 125 h 10714"/>
                <a:gd name="connsiteX9" fmla="*/ 4721 w 10000"/>
                <a:gd name="connsiteY9" fmla="*/ 134 h 10714"/>
                <a:gd name="connsiteX10" fmla="*/ 4713 w 10000"/>
                <a:gd name="connsiteY10" fmla="*/ 152 h 10714"/>
                <a:gd name="connsiteX11" fmla="*/ 4704 w 10000"/>
                <a:gd name="connsiteY11" fmla="*/ 179 h 10714"/>
                <a:gd name="connsiteX12" fmla="*/ 4692 w 10000"/>
                <a:gd name="connsiteY12" fmla="*/ 221 h 10714"/>
                <a:gd name="connsiteX13" fmla="*/ 4667 w 10000"/>
                <a:gd name="connsiteY13" fmla="*/ 280 h 10714"/>
                <a:gd name="connsiteX14" fmla="*/ 4629 w 10000"/>
                <a:gd name="connsiteY14" fmla="*/ 364 h 10714"/>
                <a:gd name="connsiteX15" fmla="*/ 4592 w 10000"/>
                <a:gd name="connsiteY15" fmla="*/ 465 h 10714"/>
                <a:gd name="connsiteX16" fmla="*/ 4533 w 10000"/>
                <a:gd name="connsiteY16" fmla="*/ 596 h 10714"/>
                <a:gd name="connsiteX17" fmla="*/ 4463 w 10000"/>
                <a:gd name="connsiteY17" fmla="*/ 754 h 10714"/>
                <a:gd name="connsiteX18" fmla="*/ 4379 w 10000"/>
                <a:gd name="connsiteY18" fmla="*/ 1001 h 10714"/>
                <a:gd name="connsiteX19" fmla="*/ 4321 w 10000"/>
                <a:gd name="connsiteY19" fmla="*/ 1266 h 10714"/>
                <a:gd name="connsiteX20" fmla="*/ 4275 w 10000"/>
                <a:gd name="connsiteY20" fmla="*/ 1538 h 10714"/>
                <a:gd name="connsiteX21" fmla="*/ 4213 w 10000"/>
                <a:gd name="connsiteY21" fmla="*/ 1827 h 10714"/>
                <a:gd name="connsiteX22" fmla="*/ 4204 w 10000"/>
                <a:gd name="connsiteY22" fmla="*/ 1889 h 10714"/>
                <a:gd name="connsiteX23" fmla="*/ 4192 w 10000"/>
                <a:gd name="connsiteY23" fmla="*/ 1982 h 10714"/>
                <a:gd name="connsiteX24" fmla="*/ 4183 w 10000"/>
                <a:gd name="connsiteY24" fmla="*/ 2080 h 10714"/>
                <a:gd name="connsiteX25" fmla="*/ 4175 w 10000"/>
                <a:gd name="connsiteY25" fmla="*/ 2187 h 10714"/>
                <a:gd name="connsiteX26" fmla="*/ 4175 w 10000"/>
                <a:gd name="connsiteY26" fmla="*/ 2297 h 10714"/>
                <a:gd name="connsiteX27" fmla="*/ 4192 w 10000"/>
                <a:gd name="connsiteY27" fmla="*/ 2396 h 10714"/>
                <a:gd name="connsiteX28" fmla="*/ 4213 w 10000"/>
                <a:gd name="connsiteY28" fmla="*/ 2482 h 10714"/>
                <a:gd name="connsiteX29" fmla="*/ 4250 w 10000"/>
                <a:gd name="connsiteY29" fmla="*/ 2542 h 10714"/>
                <a:gd name="connsiteX30" fmla="*/ 4450 w 10000"/>
                <a:gd name="connsiteY30" fmla="*/ 2530 h 10714"/>
                <a:gd name="connsiteX31" fmla="*/ 4646 w 10000"/>
                <a:gd name="connsiteY31" fmla="*/ 2482 h 10714"/>
                <a:gd name="connsiteX32" fmla="*/ 4833 w 10000"/>
                <a:gd name="connsiteY32" fmla="*/ 2405 h 10714"/>
                <a:gd name="connsiteX33" fmla="*/ 5025 w 10000"/>
                <a:gd name="connsiteY33" fmla="*/ 2297 h 10714"/>
                <a:gd name="connsiteX34" fmla="*/ 5200 w 10000"/>
                <a:gd name="connsiteY34" fmla="*/ 2172 h 10714"/>
                <a:gd name="connsiteX35" fmla="*/ 5371 w 10000"/>
                <a:gd name="connsiteY35" fmla="*/ 2020 h 10714"/>
                <a:gd name="connsiteX36" fmla="*/ 5533 w 10000"/>
                <a:gd name="connsiteY36" fmla="*/ 1859 h 10714"/>
                <a:gd name="connsiteX37" fmla="*/ 5683 w 10000"/>
                <a:gd name="connsiteY37" fmla="*/ 1690 h 10714"/>
                <a:gd name="connsiteX38" fmla="*/ 5829 w 10000"/>
                <a:gd name="connsiteY38" fmla="*/ 1511 h 10714"/>
                <a:gd name="connsiteX39" fmla="*/ 5954 w 10000"/>
                <a:gd name="connsiteY39" fmla="*/ 1326 h 10714"/>
                <a:gd name="connsiteX40" fmla="*/ 6071 w 10000"/>
                <a:gd name="connsiteY40" fmla="*/ 1147 h 10714"/>
                <a:gd name="connsiteX41" fmla="*/ 6167 w 10000"/>
                <a:gd name="connsiteY41" fmla="*/ 974 h 10714"/>
                <a:gd name="connsiteX42" fmla="*/ 6213 w 10000"/>
                <a:gd name="connsiteY42" fmla="*/ 974 h 10714"/>
                <a:gd name="connsiteX43" fmla="*/ 6213 w 10000"/>
                <a:gd name="connsiteY43" fmla="*/ 992 h 10714"/>
                <a:gd name="connsiteX44" fmla="*/ 6138 w 10000"/>
                <a:gd name="connsiteY44" fmla="*/ 1165 h 10714"/>
                <a:gd name="connsiteX45" fmla="*/ 6054 w 10000"/>
                <a:gd name="connsiteY45" fmla="*/ 1344 h 10714"/>
                <a:gd name="connsiteX46" fmla="*/ 5963 w 10000"/>
                <a:gd name="connsiteY46" fmla="*/ 1517 h 10714"/>
                <a:gd name="connsiteX47" fmla="*/ 5871 w 10000"/>
                <a:gd name="connsiteY47" fmla="*/ 1684 h 10714"/>
                <a:gd name="connsiteX48" fmla="*/ 5775 w 10000"/>
                <a:gd name="connsiteY48" fmla="*/ 1847 h 10714"/>
                <a:gd name="connsiteX49" fmla="*/ 5667 w 10000"/>
                <a:gd name="connsiteY49" fmla="*/ 1999 h 10714"/>
                <a:gd name="connsiteX50" fmla="*/ 5554 w 10000"/>
                <a:gd name="connsiteY50" fmla="*/ 2145 h 10714"/>
                <a:gd name="connsiteX51" fmla="*/ 5417 w 10000"/>
                <a:gd name="connsiteY51" fmla="*/ 2279 h 10714"/>
                <a:gd name="connsiteX52" fmla="*/ 5275 w 10000"/>
                <a:gd name="connsiteY52" fmla="*/ 2411 h 10714"/>
                <a:gd name="connsiteX53" fmla="*/ 5108 w 10000"/>
                <a:gd name="connsiteY53" fmla="*/ 2518 h 10714"/>
                <a:gd name="connsiteX54" fmla="*/ 4917 w 10000"/>
                <a:gd name="connsiteY54" fmla="*/ 2616 h 10714"/>
                <a:gd name="connsiteX55" fmla="*/ 4704 w 10000"/>
                <a:gd name="connsiteY55" fmla="*/ 2703 h 10714"/>
                <a:gd name="connsiteX56" fmla="*/ 4479 w 10000"/>
                <a:gd name="connsiteY56" fmla="*/ 2768 h 10714"/>
                <a:gd name="connsiteX57" fmla="*/ 4213 w 10000"/>
                <a:gd name="connsiteY57" fmla="*/ 2813 h 10714"/>
                <a:gd name="connsiteX58" fmla="*/ 4221 w 10000"/>
                <a:gd name="connsiteY58" fmla="*/ 3126 h 10714"/>
                <a:gd name="connsiteX59" fmla="*/ 4258 w 10000"/>
                <a:gd name="connsiteY59" fmla="*/ 3424 h 10714"/>
                <a:gd name="connsiteX60" fmla="*/ 4321 w 10000"/>
                <a:gd name="connsiteY60" fmla="*/ 3707 h 10714"/>
                <a:gd name="connsiteX61" fmla="*/ 4404 w 10000"/>
                <a:gd name="connsiteY61" fmla="*/ 3975 h 10714"/>
                <a:gd name="connsiteX62" fmla="*/ 4508 w 10000"/>
                <a:gd name="connsiteY62" fmla="*/ 4231 h 10714"/>
                <a:gd name="connsiteX63" fmla="*/ 4621 w 10000"/>
                <a:gd name="connsiteY63" fmla="*/ 4476 h 10714"/>
                <a:gd name="connsiteX64" fmla="*/ 4750 w 10000"/>
                <a:gd name="connsiteY64" fmla="*/ 4708 h 10714"/>
                <a:gd name="connsiteX65" fmla="*/ 4879 w 10000"/>
                <a:gd name="connsiteY65" fmla="*/ 4934 h 10714"/>
                <a:gd name="connsiteX66" fmla="*/ 4917 w 10000"/>
                <a:gd name="connsiteY66" fmla="*/ 4988 h 10714"/>
                <a:gd name="connsiteX67" fmla="*/ 4950 w 10000"/>
                <a:gd name="connsiteY67" fmla="*/ 5054 h 10714"/>
                <a:gd name="connsiteX68" fmla="*/ 4996 w 10000"/>
                <a:gd name="connsiteY68" fmla="*/ 5125 h 10714"/>
                <a:gd name="connsiteX69" fmla="*/ 5038 w 10000"/>
                <a:gd name="connsiteY69" fmla="*/ 5200 h 10714"/>
                <a:gd name="connsiteX70" fmla="*/ 5092 w 10000"/>
                <a:gd name="connsiteY70" fmla="*/ 5271 h 10714"/>
                <a:gd name="connsiteX71" fmla="*/ 5154 w 10000"/>
                <a:gd name="connsiteY71" fmla="*/ 5331 h 10714"/>
                <a:gd name="connsiteX72" fmla="*/ 5229 w 10000"/>
                <a:gd name="connsiteY72" fmla="*/ 5384 h 10714"/>
                <a:gd name="connsiteX73" fmla="*/ 5313 w 10000"/>
                <a:gd name="connsiteY73" fmla="*/ 5423 h 10714"/>
                <a:gd name="connsiteX74" fmla="*/ 5413 w 10000"/>
                <a:gd name="connsiteY74" fmla="*/ 5438 h 10714"/>
                <a:gd name="connsiteX75" fmla="*/ 5517 w 10000"/>
                <a:gd name="connsiteY75" fmla="*/ 5435 h 10714"/>
                <a:gd name="connsiteX76" fmla="*/ 5704 w 10000"/>
                <a:gd name="connsiteY76" fmla="*/ 5390 h 10714"/>
                <a:gd name="connsiteX77" fmla="*/ 5871 w 10000"/>
                <a:gd name="connsiteY77" fmla="*/ 5316 h 10714"/>
                <a:gd name="connsiteX78" fmla="*/ 6033 w 10000"/>
                <a:gd name="connsiteY78" fmla="*/ 5223 h 10714"/>
                <a:gd name="connsiteX79" fmla="*/ 6167 w 10000"/>
                <a:gd name="connsiteY79" fmla="*/ 5113 h 10714"/>
                <a:gd name="connsiteX80" fmla="*/ 6296 w 10000"/>
                <a:gd name="connsiteY80" fmla="*/ 4994 h 10714"/>
                <a:gd name="connsiteX81" fmla="*/ 6417 w 10000"/>
                <a:gd name="connsiteY81" fmla="*/ 4869 h 10714"/>
                <a:gd name="connsiteX82" fmla="*/ 6525 w 10000"/>
                <a:gd name="connsiteY82" fmla="*/ 4750 h 10714"/>
                <a:gd name="connsiteX83" fmla="*/ 6617 w 10000"/>
                <a:gd name="connsiteY83" fmla="*/ 4636 h 10714"/>
                <a:gd name="connsiteX84" fmla="*/ 6821 w 10000"/>
                <a:gd name="connsiteY84" fmla="*/ 4377 h 10714"/>
                <a:gd name="connsiteX85" fmla="*/ 7017 w 10000"/>
                <a:gd name="connsiteY85" fmla="*/ 4085 h 10714"/>
                <a:gd name="connsiteX86" fmla="*/ 7213 w 10000"/>
                <a:gd name="connsiteY86" fmla="*/ 3766 h 10714"/>
                <a:gd name="connsiteX87" fmla="*/ 7396 w 10000"/>
                <a:gd name="connsiteY87" fmla="*/ 3418 h 10714"/>
                <a:gd name="connsiteX88" fmla="*/ 7563 w 10000"/>
                <a:gd name="connsiteY88" fmla="*/ 3051 h 10714"/>
                <a:gd name="connsiteX89" fmla="*/ 7713 w 10000"/>
                <a:gd name="connsiteY89" fmla="*/ 2661 h 10714"/>
                <a:gd name="connsiteX90" fmla="*/ 7850 w 10000"/>
                <a:gd name="connsiteY90" fmla="*/ 2253 h 10714"/>
                <a:gd name="connsiteX91" fmla="*/ 7950 w 10000"/>
                <a:gd name="connsiteY91" fmla="*/ 1830 h 10714"/>
                <a:gd name="connsiteX92" fmla="*/ 8025 w 10000"/>
                <a:gd name="connsiteY92" fmla="*/ 1397 h 10714"/>
                <a:gd name="connsiteX93" fmla="*/ 8071 w 10000"/>
                <a:gd name="connsiteY93" fmla="*/ 954 h 10714"/>
                <a:gd name="connsiteX94" fmla="*/ 8108 w 10000"/>
                <a:gd name="connsiteY94" fmla="*/ 974 h 10714"/>
                <a:gd name="connsiteX95" fmla="*/ 8138 w 10000"/>
                <a:gd name="connsiteY95" fmla="*/ 1025 h 10714"/>
                <a:gd name="connsiteX96" fmla="*/ 8163 w 10000"/>
                <a:gd name="connsiteY96" fmla="*/ 1100 h 10714"/>
                <a:gd name="connsiteX97" fmla="*/ 8175 w 10000"/>
                <a:gd name="connsiteY97" fmla="*/ 1198 h 10714"/>
                <a:gd name="connsiteX98" fmla="*/ 8183 w 10000"/>
                <a:gd name="connsiteY98" fmla="*/ 1311 h 10714"/>
                <a:gd name="connsiteX99" fmla="*/ 8183 w 10000"/>
                <a:gd name="connsiteY99" fmla="*/ 1442 h 10714"/>
                <a:gd name="connsiteX100" fmla="*/ 8183 w 10000"/>
                <a:gd name="connsiteY100" fmla="*/ 1582 h 10714"/>
                <a:gd name="connsiteX101" fmla="*/ 8175 w 10000"/>
                <a:gd name="connsiteY101" fmla="*/ 1734 h 10714"/>
                <a:gd name="connsiteX102" fmla="*/ 8163 w 10000"/>
                <a:gd name="connsiteY102" fmla="*/ 1889 h 10714"/>
                <a:gd name="connsiteX103" fmla="*/ 8146 w 10000"/>
                <a:gd name="connsiteY103" fmla="*/ 2047 h 10714"/>
                <a:gd name="connsiteX104" fmla="*/ 8121 w 10000"/>
                <a:gd name="connsiteY104" fmla="*/ 2205 h 10714"/>
                <a:gd name="connsiteX105" fmla="*/ 8108 w 10000"/>
                <a:gd name="connsiteY105" fmla="*/ 2357 h 10714"/>
                <a:gd name="connsiteX106" fmla="*/ 8083 w 10000"/>
                <a:gd name="connsiteY106" fmla="*/ 2497 h 10714"/>
                <a:gd name="connsiteX107" fmla="*/ 8063 w 10000"/>
                <a:gd name="connsiteY107" fmla="*/ 2628 h 10714"/>
                <a:gd name="connsiteX108" fmla="*/ 8038 w 10000"/>
                <a:gd name="connsiteY108" fmla="*/ 2741 h 10714"/>
                <a:gd name="connsiteX109" fmla="*/ 8017 w 10000"/>
                <a:gd name="connsiteY109" fmla="*/ 2834 h 10714"/>
                <a:gd name="connsiteX110" fmla="*/ 8000 w 10000"/>
                <a:gd name="connsiteY110" fmla="*/ 2908 h 10714"/>
                <a:gd name="connsiteX111" fmla="*/ 7700 w 10000"/>
                <a:gd name="connsiteY111" fmla="*/ 3754 h 10714"/>
                <a:gd name="connsiteX112" fmla="*/ 7942 w 10000"/>
                <a:gd name="connsiteY112" fmla="*/ 3737 h 10714"/>
                <a:gd name="connsiteX113" fmla="*/ 8167 w 10000"/>
                <a:gd name="connsiteY113" fmla="*/ 3695 h 10714"/>
                <a:gd name="connsiteX114" fmla="*/ 8379 w 10000"/>
                <a:gd name="connsiteY114" fmla="*/ 3635 h 10714"/>
                <a:gd name="connsiteX115" fmla="*/ 8583 w 10000"/>
                <a:gd name="connsiteY115" fmla="*/ 3558 h 10714"/>
                <a:gd name="connsiteX116" fmla="*/ 8767 w 10000"/>
                <a:gd name="connsiteY116" fmla="*/ 3471 h 10714"/>
                <a:gd name="connsiteX117" fmla="*/ 8933 w 10000"/>
                <a:gd name="connsiteY117" fmla="*/ 3376 h 10714"/>
                <a:gd name="connsiteX118" fmla="*/ 9092 w 10000"/>
                <a:gd name="connsiteY118" fmla="*/ 3278 h 10714"/>
                <a:gd name="connsiteX119" fmla="*/ 9238 w 10000"/>
                <a:gd name="connsiteY119" fmla="*/ 3185 h 10714"/>
                <a:gd name="connsiteX120" fmla="*/ 9250 w 10000"/>
                <a:gd name="connsiteY120" fmla="*/ 3230 h 10714"/>
                <a:gd name="connsiteX121" fmla="*/ 9117 w 10000"/>
                <a:gd name="connsiteY121" fmla="*/ 3376 h 10714"/>
                <a:gd name="connsiteX122" fmla="*/ 8954 w 10000"/>
                <a:gd name="connsiteY122" fmla="*/ 3516 h 10714"/>
                <a:gd name="connsiteX123" fmla="*/ 8758 w 10000"/>
                <a:gd name="connsiteY123" fmla="*/ 3641 h 10714"/>
                <a:gd name="connsiteX124" fmla="*/ 8538 w 10000"/>
                <a:gd name="connsiteY124" fmla="*/ 3754 h 10714"/>
                <a:gd name="connsiteX125" fmla="*/ 8304 w 10000"/>
                <a:gd name="connsiteY125" fmla="*/ 3856 h 10714"/>
                <a:gd name="connsiteX126" fmla="*/ 8054 w 10000"/>
                <a:gd name="connsiteY126" fmla="*/ 3945 h 10714"/>
                <a:gd name="connsiteX127" fmla="*/ 7796 w 10000"/>
                <a:gd name="connsiteY127" fmla="*/ 4014 h 10714"/>
                <a:gd name="connsiteX128" fmla="*/ 7533 w 10000"/>
                <a:gd name="connsiteY128" fmla="*/ 4064 h 10714"/>
                <a:gd name="connsiteX129" fmla="*/ 7479 w 10000"/>
                <a:gd name="connsiteY129" fmla="*/ 4184 h 10714"/>
                <a:gd name="connsiteX130" fmla="*/ 7404 w 10000"/>
                <a:gd name="connsiteY130" fmla="*/ 4324 h 10714"/>
                <a:gd name="connsiteX131" fmla="*/ 7321 w 10000"/>
                <a:gd name="connsiteY131" fmla="*/ 4470 h 10714"/>
                <a:gd name="connsiteX132" fmla="*/ 7213 w 10000"/>
                <a:gd name="connsiteY132" fmla="*/ 4628 h 10714"/>
                <a:gd name="connsiteX133" fmla="*/ 7100 w 10000"/>
                <a:gd name="connsiteY133" fmla="*/ 4794 h 10714"/>
                <a:gd name="connsiteX134" fmla="*/ 6979 w 10000"/>
                <a:gd name="connsiteY134" fmla="*/ 4958 h 10714"/>
                <a:gd name="connsiteX135" fmla="*/ 6850 w 10000"/>
                <a:gd name="connsiteY135" fmla="*/ 5113 h 10714"/>
                <a:gd name="connsiteX136" fmla="*/ 6721 w 10000"/>
                <a:gd name="connsiteY136" fmla="*/ 5265 h 10714"/>
                <a:gd name="connsiteX137" fmla="*/ 6600 w 10000"/>
                <a:gd name="connsiteY137" fmla="*/ 5405 h 10714"/>
                <a:gd name="connsiteX138" fmla="*/ 6471 w 10000"/>
                <a:gd name="connsiteY138" fmla="*/ 5530 h 10714"/>
                <a:gd name="connsiteX139" fmla="*/ 6358 w 10000"/>
                <a:gd name="connsiteY139" fmla="*/ 5641 h 10714"/>
                <a:gd name="connsiteX140" fmla="*/ 6250 w 10000"/>
                <a:gd name="connsiteY140" fmla="*/ 5721 h 10714"/>
                <a:gd name="connsiteX141" fmla="*/ 6267 w 10000"/>
                <a:gd name="connsiteY141" fmla="*/ 5781 h 10714"/>
                <a:gd name="connsiteX142" fmla="*/ 6296 w 10000"/>
                <a:gd name="connsiteY142" fmla="*/ 5793 h 10714"/>
                <a:gd name="connsiteX143" fmla="*/ 6479 w 10000"/>
                <a:gd name="connsiteY143" fmla="*/ 5754 h 10714"/>
                <a:gd name="connsiteX144" fmla="*/ 6663 w 10000"/>
                <a:gd name="connsiteY144" fmla="*/ 5736 h 10714"/>
                <a:gd name="connsiteX145" fmla="*/ 6858 w 10000"/>
                <a:gd name="connsiteY145" fmla="*/ 5736 h 10714"/>
                <a:gd name="connsiteX146" fmla="*/ 7046 w 10000"/>
                <a:gd name="connsiteY146" fmla="*/ 5742 h 10714"/>
                <a:gd name="connsiteX147" fmla="*/ 7246 w 10000"/>
                <a:gd name="connsiteY147" fmla="*/ 5748 h 10714"/>
                <a:gd name="connsiteX148" fmla="*/ 7425 w 10000"/>
                <a:gd name="connsiteY148" fmla="*/ 5748 h 10714"/>
                <a:gd name="connsiteX149" fmla="*/ 7600 w 10000"/>
                <a:gd name="connsiteY149" fmla="*/ 5733 h 10714"/>
                <a:gd name="connsiteX150" fmla="*/ 7950 w 10000"/>
                <a:gd name="connsiteY150" fmla="*/ 5673 h 10714"/>
                <a:gd name="connsiteX151" fmla="*/ 8275 w 10000"/>
                <a:gd name="connsiteY151" fmla="*/ 5596 h 10714"/>
                <a:gd name="connsiteX152" fmla="*/ 8579 w 10000"/>
                <a:gd name="connsiteY152" fmla="*/ 5504 h 10714"/>
                <a:gd name="connsiteX153" fmla="*/ 8858 w 10000"/>
                <a:gd name="connsiteY153" fmla="*/ 5390 h 10714"/>
                <a:gd name="connsiteX154" fmla="*/ 9117 w 10000"/>
                <a:gd name="connsiteY154" fmla="*/ 5265 h 10714"/>
                <a:gd name="connsiteX155" fmla="*/ 9350 w 10000"/>
                <a:gd name="connsiteY155" fmla="*/ 5119 h 10714"/>
                <a:gd name="connsiteX156" fmla="*/ 9563 w 10000"/>
                <a:gd name="connsiteY156" fmla="*/ 4967 h 10714"/>
                <a:gd name="connsiteX157" fmla="*/ 9758 w 10000"/>
                <a:gd name="connsiteY157" fmla="*/ 4794 h 10714"/>
                <a:gd name="connsiteX158" fmla="*/ 9933 w 10000"/>
                <a:gd name="connsiteY158" fmla="*/ 4610 h 10714"/>
                <a:gd name="connsiteX159" fmla="*/ 10000 w 10000"/>
                <a:gd name="connsiteY159" fmla="*/ 4648 h 10714"/>
                <a:gd name="connsiteX160" fmla="*/ 10000 w 10000"/>
                <a:gd name="connsiteY160" fmla="*/ 4660 h 10714"/>
                <a:gd name="connsiteX161" fmla="*/ 9904 w 10000"/>
                <a:gd name="connsiteY161" fmla="*/ 4827 h 10714"/>
                <a:gd name="connsiteX162" fmla="*/ 9767 w 10000"/>
                <a:gd name="connsiteY162" fmla="*/ 5000 h 10714"/>
                <a:gd name="connsiteX163" fmla="*/ 9600 w 10000"/>
                <a:gd name="connsiteY163" fmla="*/ 5173 h 10714"/>
                <a:gd name="connsiteX164" fmla="*/ 9404 w 10000"/>
                <a:gd name="connsiteY164" fmla="*/ 5343 h 10714"/>
                <a:gd name="connsiteX165" fmla="*/ 9183 w 10000"/>
                <a:gd name="connsiteY165" fmla="*/ 5504 h 10714"/>
                <a:gd name="connsiteX166" fmla="*/ 8950 w 10000"/>
                <a:gd name="connsiteY166" fmla="*/ 5662 h 10714"/>
                <a:gd name="connsiteX167" fmla="*/ 8704 w 10000"/>
                <a:gd name="connsiteY167" fmla="*/ 5802 h 10714"/>
                <a:gd name="connsiteX168" fmla="*/ 8463 w 10000"/>
                <a:gd name="connsiteY168" fmla="*/ 5927 h 10714"/>
                <a:gd name="connsiteX169" fmla="*/ 8229 w 10000"/>
                <a:gd name="connsiteY169" fmla="*/ 6025 h 10714"/>
                <a:gd name="connsiteX170" fmla="*/ 8000 w 10000"/>
                <a:gd name="connsiteY170" fmla="*/ 6105 h 10714"/>
                <a:gd name="connsiteX171" fmla="*/ 7879 w 10000"/>
                <a:gd name="connsiteY171" fmla="*/ 6132 h 10714"/>
                <a:gd name="connsiteX172" fmla="*/ 7729 w 10000"/>
                <a:gd name="connsiteY172" fmla="*/ 6153 h 10714"/>
                <a:gd name="connsiteX173" fmla="*/ 7563 w 10000"/>
                <a:gd name="connsiteY173" fmla="*/ 6177 h 10714"/>
                <a:gd name="connsiteX174" fmla="*/ 7388 w 10000"/>
                <a:gd name="connsiteY174" fmla="*/ 6198 h 10714"/>
                <a:gd name="connsiteX175" fmla="*/ 7204 w 10000"/>
                <a:gd name="connsiteY175" fmla="*/ 6219 h 10714"/>
                <a:gd name="connsiteX176" fmla="*/ 7017 w 10000"/>
                <a:gd name="connsiteY176" fmla="*/ 6240 h 10714"/>
                <a:gd name="connsiteX177" fmla="*/ 6842 w 10000"/>
                <a:gd name="connsiteY177" fmla="*/ 6263 h 10714"/>
                <a:gd name="connsiteX178" fmla="*/ 6675 w 10000"/>
                <a:gd name="connsiteY178" fmla="*/ 6290 h 10714"/>
                <a:gd name="connsiteX179" fmla="*/ 6517 w 10000"/>
                <a:gd name="connsiteY179" fmla="*/ 6329 h 10714"/>
                <a:gd name="connsiteX180" fmla="*/ 6388 w 10000"/>
                <a:gd name="connsiteY180" fmla="*/ 6365 h 10714"/>
                <a:gd name="connsiteX181" fmla="*/ 6288 w 10000"/>
                <a:gd name="connsiteY181" fmla="*/ 6415 h 10714"/>
                <a:gd name="connsiteX182" fmla="*/ 6213 w 10000"/>
                <a:gd name="connsiteY182" fmla="*/ 6475 h 10714"/>
                <a:gd name="connsiteX183" fmla="*/ 6092 w 10000"/>
                <a:gd name="connsiteY183" fmla="*/ 6648 h 10714"/>
                <a:gd name="connsiteX184" fmla="*/ 6008 w 10000"/>
                <a:gd name="connsiteY184" fmla="*/ 6836 h 10714"/>
                <a:gd name="connsiteX185" fmla="*/ 5942 w 10000"/>
                <a:gd name="connsiteY185" fmla="*/ 7032 h 10714"/>
                <a:gd name="connsiteX186" fmla="*/ 5904 w 10000"/>
                <a:gd name="connsiteY186" fmla="*/ 7232 h 10714"/>
                <a:gd name="connsiteX187" fmla="*/ 5888 w 10000"/>
                <a:gd name="connsiteY187" fmla="*/ 7443 h 10714"/>
                <a:gd name="connsiteX188" fmla="*/ 5879 w 10000"/>
                <a:gd name="connsiteY188" fmla="*/ 7655 h 10714"/>
                <a:gd name="connsiteX189" fmla="*/ 5888 w 10000"/>
                <a:gd name="connsiteY189" fmla="*/ 7867 h 10714"/>
                <a:gd name="connsiteX190" fmla="*/ 5904 w 10000"/>
                <a:gd name="connsiteY190" fmla="*/ 8084 h 10714"/>
                <a:gd name="connsiteX191" fmla="*/ 5925 w 10000"/>
                <a:gd name="connsiteY191" fmla="*/ 8299 h 10714"/>
                <a:gd name="connsiteX192" fmla="*/ 5950 w 10000"/>
                <a:gd name="connsiteY192" fmla="*/ 8510 h 10714"/>
                <a:gd name="connsiteX193" fmla="*/ 5954 w 10000"/>
                <a:gd name="connsiteY193" fmla="*/ 8820 h 10714"/>
                <a:gd name="connsiteX194" fmla="*/ 5933 w 10000"/>
                <a:gd name="connsiteY194" fmla="*/ 9130 h 10714"/>
                <a:gd name="connsiteX195" fmla="*/ 5896 w 10000"/>
                <a:gd name="connsiteY195" fmla="*/ 9428 h 10714"/>
                <a:gd name="connsiteX196" fmla="*/ 5850 w 10000"/>
                <a:gd name="connsiteY196" fmla="*/ 9720 h 10714"/>
                <a:gd name="connsiteX197" fmla="*/ 5756 w 10000"/>
                <a:gd name="connsiteY197" fmla="*/ 10714 h 10714"/>
                <a:gd name="connsiteX198" fmla="*/ 4463 w 10000"/>
                <a:gd name="connsiteY198" fmla="*/ 10000 h 10714"/>
                <a:gd name="connsiteX199" fmla="*/ 3043 w 10000"/>
                <a:gd name="connsiteY199" fmla="*/ 9881 h 10714"/>
                <a:gd name="connsiteX200" fmla="*/ 4546 w 10000"/>
                <a:gd name="connsiteY200" fmla="*/ 9848 h 10714"/>
                <a:gd name="connsiteX201" fmla="*/ 4629 w 10000"/>
                <a:gd name="connsiteY201" fmla="*/ 9687 h 10714"/>
                <a:gd name="connsiteX202" fmla="*/ 4700 w 10000"/>
                <a:gd name="connsiteY202" fmla="*/ 9508 h 10714"/>
                <a:gd name="connsiteX203" fmla="*/ 4767 w 10000"/>
                <a:gd name="connsiteY203" fmla="*/ 9309 h 10714"/>
                <a:gd name="connsiteX204" fmla="*/ 4829 w 10000"/>
                <a:gd name="connsiteY204" fmla="*/ 9097 h 10714"/>
                <a:gd name="connsiteX205" fmla="*/ 4879 w 10000"/>
                <a:gd name="connsiteY205" fmla="*/ 8868 h 10714"/>
                <a:gd name="connsiteX206" fmla="*/ 4917 w 10000"/>
                <a:gd name="connsiteY206" fmla="*/ 8635 h 10714"/>
                <a:gd name="connsiteX207" fmla="*/ 4954 w 10000"/>
                <a:gd name="connsiteY207" fmla="*/ 8391 h 10714"/>
                <a:gd name="connsiteX208" fmla="*/ 4979 w 10000"/>
                <a:gd name="connsiteY208" fmla="*/ 8144 h 10714"/>
                <a:gd name="connsiteX209" fmla="*/ 5000 w 10000"/>
                <a:gd name="connsiteY209" fmla="*/ 7887 h 10714"/>
                <a:gd name="connsiteX210" fmla="*/ 5000 w 10000"/>
                <a:gd name="connsiteY210" fmla="*/ 7634 h 10714"/>
                <a:gd name="connsiteX211" fmla="*/ 5000 w 10000"/>
                <a:gd name="connsiteY211" fmla="*/ 7384 h 10714"/>
                <a:gd name="connsiteX212" fmla="*/ 4979 w 10000"/>
                <a:gd name="connsiteY212" fmla="*/ 7133 h 10714"/>
                <a:gd name="connsiteX213" fmla="*/ 4950 w 10000"/>
                <a:gd name="connsiteY213" fmla="*/ 6892 h 10714"/>
                <a:gd name="connsiteX214" fmla="*/ 4913 w 10000"/>
                <a:gd name="connsiteY214" fmla="*/ 6657 h 10714"/>
                <a:gd name="connsiteX215" fmla="*/ 4858 w 10000"/>
                <a:gd name="connsiteY215" fmla="*/ 6430 h 10714"/>
                <a:gd name="connsiteX216" fmla="*/ 4783 w 10000"/>
                <a:gd name="connsiteY216" fmla="*/ 6219 h 10714"/>
                <a:gd name="connsiteX217" fmla="*/ 4700 w 10000"/>
                <a:gd name="connsiteY217" fmla="*/ 6019 h 10714"/>
                <a:gd name="connsiteX218" fmla="*/ 4600 w 10000"/>
                <a:gd name="connsiteY218" fmla="*/ 5840 h 10714"/>
                <a:gd name="connsiteX219" fmla="*/ 4488 w 10000"/>
                <a:gd name="connsiteY219" fmla="*/ 5682 h 10714"/>
                <a:gd name="connsiteX220" fmla="*/ 4358 w 10000"/>
                <a:gd name="connsiteY220" fmla="*/ 5542 h 10714"/>
                <a:gd name="connsiteX221" fmla="*/ 4213 w 10000"/>
                <a:gd name="connsiteY221" fmla="*/ 5429 h 10714"/>
                <a:gd name="connsiteX222" fmla="*/ 4046 w 10000"/>
                <a:gd name="connsiteY222" fmla="*/ 5343 h 10714"/>
                <a:gd name="connsiteX223" fmla="*/ 3904 w 10000"/>
                <a:gd name="connsiteY223" fmla="*/ 5292 h 10714"/>
                <a:gd name="connsiteX224" fmla="*/ 3746 w 10000"/>
                <a:gd name="connsiteY224" fmla="*/ 5271 h 10714"/>
                <a:gd name="connsiteX225" fmla="*/ 3583 w 10000"/>
                <a:gd name="connsiteY225" fmla="*/ 5271 h 10714"/>
                <a:gd name="connsiteX226" fmla="*/ 3413 w 10000"/>
                <a:gd name="connsiteY226" fmla="*/ 5286 h 10714"/>
                <a:gd name="connsiteX227" fmla="*/ 3246 w 10000"/>
                <a:gd name="connsiteY227" fmla="*/ 5310 h 10714"/>
                <a:gd name="connsiteX228" fmla="*/ 3079 w 10000"/>
                <a:gd name="connsiteY228" fmla="*/ 5343 h 10714"/>
                <a:gd name="connsiteX229" fmla="*/ 2913 w 10000"/>
                <a:gd name="connsiteY229" fmla="*/ 5369 h 10714"/>
                <a:gd name="connsiteX230" fmla="*/ 2750 w 10000"/>
                <a:gd name="connsiteY230" fmla="*/ 5396 h 10714"/>
                <a:gd name="connsiteX231" fmla="*/ 2600 w 10000"/>
                <a:gd name="connsiteY231" fmla="*/ 5411 h 10714"/>
                <a:gd name="connsiteX232" fmla="*/ 2258 w 10000"/>
                <a:gd name="connsiteY232" fmla="*/ 5423 h 10714"/>
                <a:gd name="connsiteX233" fmla="*/ 1925 w 10000"/>
                <a:gd name="connsiteY233" fmla="*/ 5411 h 10714"/>
                <a:gd name="connsiteX234" fmla="*/ 1617 w 10000"/>
                <a:gd name="connsiteY234" fmla="*/ 5384 h 10714"/>
                <a:gd name="connsiteX235" fmla="*/ 1321 w 10000"/>
                <a:gd name="connsiteY235" fmla="*/ 5346 h 10714"/>
                <a:gd name="connsiteX236" fmla="*/ 1033 w 10000"/>
                <a:gd name="connsiteY236" fmla="*/ 5298 h 10714"/>
                <a:gd name="connsiteX237" fmla="*/ 758 w 10000"/>
                <a:gd name="connsiteY237" fmla="*/ 5250 h 10714"/>
                <a:gd name="connsiteX238" fmla="*/ 500 w 10000"/>
                <a:gd name="connsiteY238" fmla="*/ 5197 h 10714"/>
                <a:gd name="connsiteX239" fmla="*/ 517 w 10000"/>
                <a:gd name="connsiteY239" fmla="*/ 5137 h 10714"/>
                <a:gd name="connsiteX240" fmla="*/ 871 w 10000"/>
                <a:gd name="connsiteY240" fmla="*/ 5173 h 10714"/>
                <a:gd name="connsiteX241" fmla="*/ 1221 w 10000"/>
                <a:gd name="connsiteY241" fmla="*/ 5197 h 10714"/>
                <a:gd name="connsiteX242" fmla="*/ 1563 w 10000"/>
                <a:gd name="connsiteY242" fmla="*/ 5206 h 10714"/>
                <a:gd name="connsiteX243" fmla="*/ 1896 w 10000"/>
                <a:gd name="connsiteY243" fmla="*/ 5197 h 10714"/>
                <a:gd name="connsiteX244" fmla="*/ 2221 w 10000"/>
                <a:gd name="connsiteY244" fmla="*/ 5164 h 10714"/>
                <a:gd name="connsiteX245" fmla="*/ 2538 w 10000"/>
                <a:gd name="connsiteY245" fmla="*/ 5113 h 10714"/>
                <a:gd name="connsiteX246" fmla="*/ 2842 w 10000"/>
                <a:gd name="connsiteY246" fmla="*/ 5045 h 10714"/>
                <a:gd name="connsiteX247" fmla="*/ 3129 w 10000"/>
                <a:gd name="connsiteY247" fmla="*/ 4946 h 10714"/>
                <a:gd name="connsiteX248" fmla="*/ 3500 w 10000"/>
                <a:gd name="connsiteY248" fmla="*/ 4815 h 10714"/>
                <a:gd name="connsiteX249" fmla="*/ 2821 w 10000"/>
                <a:gd name="connsiteY249" fmla="*/ 4389 h 10714"/>
                <a:gd name="connsiteX250" fmla="*/ 2213 w 10000"/>
                <a:gd name="connsiteY250" fmla="*/ 3912 h 10714"/>
                <a:gd name="connsiteX251" fmla="*/ 1879 w 10000"/>
                <a:gd name="connsiteY251" fmla="*/ 3939 h 10714"/>
                <a:gd name="connsiteX252" fmla="*/ 1554 w 10000"/>
                <a:gd name="connsiteY252" fmla="*/ 3939 h 10714"/>
                <a:gd name="connsiteX253" fmla="*/ 1258 w 10000"/>
                <a:gd name="connsiteY253" fmla="*/ 3912 h 10714"/>
                <a:gd name="connsiteX254" fmla="*/ 979 w 10000"/>
                <a:gd name="connsiteY254" fmla="*/ 3856 h 10714"/>
                <a:gd name="connsiteX255" fmla="*/ 721 w 10000"/>
                <a:gd name="connsiteY255" fmla="*/ 3775 h 10714"/>
                <a:gd name="connsiteX256" fmla="*/ 496 w 10000"/>
                <a:gd name="connsiteY256" fmla="*/ 3674 h 10714"/>
                <a:gd name="connsiteX257" fmla="*/ 296 w 10000"/>
                <a:gd name="connsiteY257" fmla="*/ 3549 h 10714"/>
                <a:gd name="connsiteX258" fmla="*/ 129 w 10000"/>
                <a:gd name="connsiteY258" fmla="*/ 3403 h 10714"/>
                <a:gd name="connsiteX259" fmla="*/ 0 w 10000"/>
                <a:gd name="connsiteY259" fmla="*/ 3245 h 10714"/>
                <a:gd name="connsiteX260" fmla="*/ 17 w 10000"/>
                <a:gd name="connsiteY260" fmla="*/ 3218 h 10714"/>
                <a:gd name="connsiteX261" fmla="*/ 71 w 10000"/>
                <a:gd name="connsiteY261" fmla="*/ 3245 h 10714"/>
                <a:gd name="connsiteX262" fmla="*/ 138 w 10000"/>
                <a:gd name="connsiteY262" fmla="*/ 3349 h 10714"/>
                <a:gd name="connsiteX263" fmla="*/ 246 w 10000"/>
                <a:gd name="connsiteY263" fmla="*/ 3439 h 10714"/>
                <a:gd name="connsiteX264" fmla="*/ 379 w 10000"/>
                <a:gd name="connsiteY264" fmla="*/ 3528 h 10714"/>
                <a:gd name="connsiteX265" fmla="*/ 538 w 10000"/>
                <a:gd name="connsiteY265" fmla="*/ 3597 h 10714"/>
                <a:gd name="connsiteX266" fmla="*/ 721 w 10000"/>
                <a:gd name="connsiteY266" fmla="*/ 3656 h 10714"/>
                <a:gd name="connsiteX267" fmla="*/ 913 w 10000"/>
                <a:gd name="connsiteY267" fmla="*/ 3701 h 10714"/>
                <a:gd name="connsiteX268" fmla="*/ 1117 w 10000"/>
                <a:gd name="connsiteY268" fmla="*/ 3728 h 10714"/>
                <a:gd name="connsiteX269" fmla="*/ 1329 w 10000"/>
                <a:gd name="connsiteY269" fmla="*/ 3737 h 10714"/>
                <a:gd name="connsiteX270" fmla="*/ 1533 w 10000"/>
                <a:gd name="connsiteY270" fmla="*/ 3734 h 10714"/>
                <a:gd name="connsiteX271" fmla="*/ 1646 w 10000"/>
                <a:gd name="connsiteY271" fmla="*/ 3722 h 10714"/>
                <a:gd name="connsiteX272" fmla="*/ 1746 w 10000"/>
                <a:gd name="connsiteY272" fmla="*/ 3722 h 10714"/>
                <a:gd name="connsiteX273" fmla="*/ 1833 w 10000"/>
                <a:gd name="connsiteY273" fmla="*/ 3710 h 10714"/>
                <a:gd name="connsiteX274" fmla="*/ 1917 w 10000"/>
                <a:gd name="connsiteY274" fmla="*/ 3695 h 10714"/>
                <a:gd name="connsiteX275" fmla="*/ 1988 w 10000"/>
                <a:gd name="connsiteY275" fmla="*/ 3662 h 10714"/>
                <a:gd name="connsiteX276" fmla="*/ 1788 w 10000"/>
                <a:gd name="connsiteY276" fmla="*/ 3391 h 10714"/>
                <a:gd name="connsiteX277" fmla="*/ 1617 w 10000"/>
                <a:gd name="connsiteY277" fmla="*/ 3126 h 10714"/>
                <a:gd name="connsiteX278" fmla="*/ 1454 w 10000"/>
                <a:gd name="connsiteY278" fmla="*/ 2849 h 10714"/>
                <a:gd name="connsiteX279" fmla="*/ 1313 w 10000"/>
                <a:gd name="connsiteY279" fmla="*/ 2563 h 10714"/>
                <a:gd name="connsiteX280" fmla="*/ 1175 w 10000"/>
                <a:gd name="connsiteY280" fmla="*/ 2253 h 10714"/>
                <a:gd name="connsiteX281" fmla="*/ 1046 w 10000"/>
                <a:gd name="connsiteY281" fmla="*/ 1919 h 10714"/>
                <a:gd name="connsiteX282" fmla="*/ 1033 w 10000"/>
                <a:gd name="connsiteY282" fmla="*/ 1859 h 10714"/>
                <a:gd name="connsiteX283" fmla="*/ 1000 w 10000"/>
                <a:gd name="connsiteY283" fmla="*/ 1776 h 10714"/>
                <a:gd name="connsiteX284" fmla="*/ 979 w 10000"/>
                <a:gd name="connsiteY284" fmla="*/ 1684 h 10714"/>
                <a:gd name="connsiteX285" fmla="*/ 950 w 10000"/>
                <a:gd name="connsiteY285" fmla="*/ 1591 h 10714"/>
                <a:gd name="connsiteX286" fmla="*/ 925 w 10000"/>
                <a:gd name="connsiteY286" fmla="*/ 1490 h 10714"/>
                <a:gd name="connsiteX287" fmla="*/ 917 w 10000"/>
                <a:gd name="connsiteY287" fmla="*/ 1397 h 10714"/>
                <a:gd name="connsiteX288" fmla="*/ 917 w 10000"/>
                <a:gd name="connsiteY288" fmla="*/ 1311 h 10714"/>
                <a:gd name="connsiteX289" fmla="*/ 933 w 10000"/>
                <a:gd name="connsiteY289" fmla="*/ 1234 h 10714"/>
                <a:gd name="connsiteX290" fmla="*/ 963 w 10000"/>
                <a:gd name="connsiteY290" fmla="*/ 1180 h 10714"/>
                <a:gd name="connsiteX291" fmla="*/ 1000 w 10000"/>
                <a:gd name="connsiteY291" fmla="*/ 1192 h 10714"/>
                <a:gd name="connsiteX292" fmla="*/ 1033 w 10000"/>
                <a:gd name="connsiteY292" fmla="*/ 1496 h 10714"/>
                <a:gd name="connsiteX293" fmla="*/ 1108 w 10000"/>
                <a:gd name="connsiteY293" fmla="*/ 1800 h 10714"/>
                <a:gd name="connsiteX294" fmla="*/ 1221 w 10000"/>
                <a:gd name="connsiteY294" fmla="*/ 2098 h 10714"/>
                <a:gd name="connsiteX295" fmla="*/ 1358 w 10000"/>
                <a:gd name="connsiteY295" fmla="*/ 2372 h 10714"/>
                <a:gd name="connsiteX296" fmla="*/ 1508 w 10000"/>
                <a:gd name="connsiteY296" fmla="*/ 2628 h 10714"/>
                <a:gd name="connsiteX297" fmla="*/ 1646 w 10000"/>
                <a:gd name="connsiteY297" fmla="*/ 2795 h 10714"/>
                <a:gd name="connsiteX298" fmla="*/ 1629 w 10000"/>
                <a:gd name="connsiteY298" fmla="*/ 2801 h 10714"/>
                <a:gd name="connsiteX299" fmla="*/ 1629 w 10000"/>
                <a:gd name="connsiteY299" fmla="*/ 2807 h 10714"/>
                <a:gd name="connsiteX300" fmla="*/ 1638 w 10000"/>
                <a:gd name="connsiteY300" fmla="*/ 2813 h 10714"/>
                <a:gd name="connsiteX301" fmla="*/ 1646 w 10000"/>
                <a:gd name="connsiteY301" fmla="*/ 2816 h 10714"/>
                <a:gd name="connsiteX302" fmla="*/ 1663 w 10000"/>
                <a:gd name="connsiteY302" fmla="*/ 2822 h 10714"/>
                <a:gd name="connsiteX303" fmla="*/ 1667 w 10000"/>
                <a:gd name="connsiteY303" fmla="*/ 2834 h 10714"/>
                <a:gd name="connsiteX304" fmla="*/ 1675 w 10000"/>
                <a:gd name="connsiteY304" fmla="*/ 2840 h 10714"/>
                <a:gd name="connsiteX305" fmla="*/ 1683 w 10000"/>
                <a:gd name="connsiteY305" fmla="*/ 2849 h 10714"/>
                <a:gd name="connsiteX306" fmla="*/ 1683 w 10000"/>
                <a:gd name="connsiteY306" fmla="*/ 2843 h 10714"/>
                <a:gd name="connsiteX307" fmla="*/ 1675 w 10000"/>
                <a:gd name="connsiteY307" fmla="*/ 2840 h 10714"/>
                <a:gd name="connsiteX308" fmla="*/ 1675 w 10000"/>
                <a:gd name="connsiteY308" fmla="*/ 2840 h 10714"/>
                <a:gd name="connsiteX309" fmla="*/ 1646 w 10000"/>
                <a:gd name="connsiteY309" fmla="*/ 2795 h 10714"/>
                <a:gd name="connsiteX310" fmla="*/ 1746 w 10000"/>
                <a:gd name="connsiteY310" fmla="*/ 2741 h 10714"/>
                <a:gd name="connsiteX311" fmla="*/ 1842 w 10000"/>
                <a:gd name="connsiteY311" fmla="*/ 2649 h 10714"/>
                <a:gd name="connsiteX312" fmla="*/ 1933 w 10000"/>
                <a:gd name="connsiteY312" fmla="*/ 2542 h 10714"/>
                <a:gd name="connsiteX313" fmla="*/ 2017 w 10000"/>
                <a:gd name="connsiteY313" fmla="*/ 2411 h 10714"/>
                <a:gd name="connsiteX314" fmla="*/ 2092 w 10000"/>
                <a:gd name="connsiteY314" fmla="*/ 2265 h 10714"/>
                <a:gd name="connsiteX315" fmla="*/ 2163 w 10000"/>
                <a:gd name="connsiteY315" fmla="*/ 2113 h 10714"/>
                <a:gd name="connsiteX316" fmla="*/ 2221 w 10000"/>
                <a:gd name="connsiteY316" fmla="*/ 1955 h 10714"/>
                <a:gd name="connsiteX317" fmla="*/ 2275 w 10000"/>
                <a:gd name="connsiteY317" fmla="*/ 1803 h 10714"/>
                <a:gd name="connsiteX318" fmla="*/ 2321 w 10000"/>
                <a:gd name="connsiteY318" fmla="*/ 1657 h 10714"/>
                <a:gd name="connsiteX319" fmla="*/ 2329 w 10000"/>
                <a:gd name="connsiteY319" fmla="*/ 1853 h 10714"/>
                <a:gd name="connsiteX320" fmla="*/ 2321 w 10000"/>
                <a:gd name="connsiteY320" fmla="*/ 2032 h 10714"/>
                <a:gd name="connsiteX321" fmla="*/ 2283 w 10000"/>
                <a:gd name="connsiteY321" fmla="*/ 2199 h 10714"/>
                <a:gd name="connsiteX322" fmla="*/ 2229 w 10000"/>
                <a:gd name="connsiteY322" fmla="*/ 2366 h 10714"/>
                <a:gd name="connsiteX323" fmla="*/ 2154 w 10000"/>
                <a:gd name="connsiteY323" fmla="*/ 2524 h 10714"/>
                <a:gd name="connsiteX324" fmla="*/ 2046 w 10000"/>
                <a:gd name="connsiteY324" fmla="*/ 2682 h 10714"/>
                <a:gd name="connsiteX325" fmla="*/ 1796 w 10000"/>
                <a:gd name="connsiteY325" fmla="*/ 3027 h 10714"/>
                <a:gd name="connsiteX326" fmla="*/ 2054 w 10000"/>
                <a:gd name="connsiteY326" fmla="*/ 3305 h 10714"/>
                <a:gd name="connsiteX327" fmla="*/ 2333 w 10000"/>
                <a:gd name="connsiteY327" fmla="*/ 3564 h 10714"/>
                <a:gd name="connsiteX328" fmla="*/ 2638 w 10000"/>
                <a:gd name="connsiteY328" fmla="*/ 3808 h 10714"/>
                <a:gd name="connsiteX329" fmla="*/ 2963 w 10000"/>
                <a:gd name="connsiteY329" fmla="*/ 4032 h 10714"/>
                <a:gd name="connsiteX330" fmla="*/ 4129 w 10000"/>
                <a:gd name="connsiteY330" fmla="*/ 4610 h 10714"/>
                <a:gd name="connsiteX331" fmla="*/ 4167 w 10000"/>
                <a:gd name="connsiteY331" fmla="*/ 4589 h 10714"/>
                <a:gd name="connsiteX332" fmla="*/ 4071 w 10000"/>
                <a:gd name="connsiteY332" fmla="*/ 4333 h 10714"/>
                <a:gd name="connsiteX333" fmla="*/ 3996 w 10000"/>
                <a:gd name="connsiteY333" fmla="*/ 4058 h 10714"/>
                <a:gd name="connsiteX334" fmla="*/ 3933 w 10000"/>
                <a:gd name="connsiteY334" fmla="*/ 3760 h 10714"/>
                <a:gd name="connsiteX335" fmla="*/ 3904 w 10000"/>
                <a:gd name="connsiteY335" fmla="*/ 3456 h 10714"/>
                <a:gd name="connsiteX336" fmla="*/ 3879 w 10000"/>
                <a:gd name="connsiteY336" fmla="*/ 3138 h 10714"/>
                <a:gd name="connsiteX337" fmla="*/ 3879 w 10000"/>
                <a:gd name="connsiteY337" fmla="*/ 2813 h 10714"/>
                <a:gd name="connsiteX338" fmla="*/ 3896 w 10000"/>
                <a:gd name="connsiteY338" fmla="*/ 2485 h 10714"/>
                <a:gd name="connsiteX339" fmla="*/ 3933 w 10000"/>
                <a:gd name="connsiteY339" fmla="*/ 2160 h 10714"/>
                <a:gd name="connsiteX340" fmla="*/ 3988 w 10000"/>
                <a:gd name="connsiteY340" fmla="*/ 1836 h 10714"/>
                <a:gd name="connsiteX341" fmla="*/ 4046 w 10000"/>
                <a:gd name="connsiteY341" fmla="*/ 1523 h 10714"/>
                <a:gd name="connsiteX342" fmla="*/ 4129 w 10000"/>
                <a:gd name="connsiteY342" fmla="*/ 1219 h 10714"/>
                <a:gd name="connsiteX343" fmla="*/ 4229 w 10000"/>
                <a:gd name="connsiteY343" fmla="*/ 933 h 10714"/>
                <a:gd name="connsiteX344" fmla="*/ 4333 w 10000"/>
                <a:gd name="connsiteY344" fmla="*/ 662 h 10714"/>
                <a:gd name="connsiteX345" fmla="*/ 4454 w 10000"/>
                <a:gd name="connsiteY345" fmla="*/ 417 h 10714"/>
                <a:gd name="connsiteX346" fmla="*/ 4583 w 10000"/>
                <a:gd name="connsiteY346" fmla="*/ 194 h 10714"/>
                <a:gd name="connsiteX347" fmla="*/ 4738 w 10000"/>
                <a:gd name="connsiteY347" fmla="*/ 0 h 10714"/>
                <a:gd name="connsiteX0" fmla="*/ 4738 w 10000"/>
                <a:gd name="connsiteY0" fmla="*/ 0 h 10768"/>
                <a:gd name="connsiteX1" fmla="*/ 4721 w 10000"/>
                <a:gd name="connsiteY1" fmla="*/ 48 h 10768"/>
                <a:gd name="connsiteX2" fmla="*/ 4713 w 10000"/>
                <a:gd name="connsiteY2" fmla="*/ 80 h 10768"/>
                <a:gd name="connsiteX3" fmla="*/ 4704 w 10000"/>
                <a:gd name="connsiteY3" fmla="*/ 101 h 10768"/>
                <a:gd name="connsiteX4" fmla="*/ 4704 w 10000"/>
                <a:gd name="connsiteY4" fmla="*/ 113 h 10768"/>
                <a:gd name="connsiteX5" fmla="*/ 4713 w 10000"/>
                <a:gd name="connsiteY5" fmla="*/ 119 h 10768"/>
                <a:gd name="connsiteX6" fmla="*/ 4713 w 10000"/>
                <a:gd name="connsiteY6" fmla="*/ 125 h 10768"/>
                <a:gd name="connsiteX7" fmla="*/ 4721 w 10000"/>
                <a:gd name="connsiteY7" fmla="*/ 125 h 10768"/>
                <a:gd name="connsiteX8" fmla="*/ 4721 w 10000"/>
                <a:gd name="connsiteY8" fmla="*/ 125 h 10768"/>
                <a:gd name="connsiteX9" fmla="*/ 4721 w 10000"/>
                <a:gd name="connsiteY9" fmla="*/ 134 h 10768"/>
                <a:gd name="connsiteX10" fmla="*/ 4713 w 10000"/>
                <a:gd name="connsiteY10" fmla="*/ 152 h 10768"/>
                <a:gd name="connsiteX11" fmla="*/ 4704 w 10000"/>
                <a:gd name="connsiteY11" fmla="*/ 179 h 10768"/>
                <a:gd name="connsiteX12" fmla="*/ 4692 w 10000"/>
                <a:gd name="connsiteY12" fmla="*/ 221 h 10768"/>
                <a:gd name="connsiteX13" fmla="*/ 4667 w 10000"/>
                <a:gd name="connsiteY13" fmla="*/ 280 h 10768"/>
                <a:gd name="connsiteX14" fmla="*/ 4629 w 10000"/>
                <a:gd name="connsiteY14" fmla="*/ 364 h 10768"/>
                <a:gd name="connsiteX15" fmla="*/ 4592 w 10000"/>
                <a:gd name="connsiteY15" fmla="*/ 465 h 10768"/>
                <a:gd name="connsiteX16" fmla="*/ 4533 w 10000"/>
                <a:gd name="connsiteY16" fmla="*/ 596 h 10768"/>
                <a:gd name="connsiteX17" fmla="*/ 4463 w 10000"/>
                <a:gd name="connsiteY17" fmla="*/ 754 h 10768"/>
                <a:gd name="connsiteX18" fmla="*/ 4379 w 10000"/>
                <a:gd name="connsiteY18" fmla="*/ 1001 h 10768"/>
                <a:gd name="connsiteX19" fmla="*/ 4321 w 10000"/>
                <a:gd name="connsiteY19" fmla="*/ 1266 h 10768"/>
                <a:gd name="connsiteX20" fmla="*/ 4275 w 10000"/>
                <a:gd name="connsiteY20" fmla="*/ 1538 h 10768"/>
                <a:gd name="connsiteX21" fmla="*/ 4213 w 10000"/>
                <a:gd name="connsiteY21" fmla="*/ 1827 h 10768"/>
                <a:gd name="connsiteX22" fmla="*/ 4204 w 10000"/>
                <a:gd name="connsiteY22" fmla="*/ 1889 h 10768"/>
                <a:gd name="connsiteX23" fmla="*/ 4192 w 10000"/>
                <a:gd name="connsiteY23" fmla="*/ 1982 h 10768"/>
                <a:gd name="connsiteX24" fmla="*/ 4183 w 10000"/>
                <a:gd name="connsiteY24" fmla="*/ 2080 h 10768"/>
                <a:gd name="connsiteX25" fmla="*/ 4175 w 10000"/>
                <a:gd name="connsiteY25" fmla="*/ 2187 h 10768"/>
                <a:gd name="connsiteX26" fmla="*/ 4175 w 10000"/>
                <a:gd name="connsiteY26" fmla="*/ 2297 h 10768"/>
                <a:gd name="connsiteX27" fmla="*/ 4192 w 10000"/>
                <a:gd name="connsiteY27" fmla="*/ 2396 h 10768"/>
                <a:gd name="connsiteX28" fmla="*/ 4213 w 10000"/>
                <a:gd name="connsiteY28" fmla="*/ 2482 h 10768"/>
                <a:gd name="connsiteX29" fmla="*/ 4250 w 10000"/>
                <a:gd name="connsiteY29" fmla="*/ 2542 h 10768"/>
                <a:gd name="connsiteX30" fmla="*/ 4450 w 10000"/>
                <a:gd name="connsiteY30" fmla="*/ 2530 h 10768"/>
                <a:gd name="connsiteX31" fmla="*/ 4646 w 10000"/>
                <a:gd name="connsiteY31" fmla="*/ 2482 h 10768"/>
                <a:gd name="connsiteX32" fmla="*/ 4833 w 10000"/>
                <a:gd name="connsiteY32" fmla="*/ 2405 h 10768"/>
                <a:gd name="connsiteX33" fmla="*/ 5025 w 10000"/>
                <a:gd name="connsiteY33" fmla="*/ 2297 h 10768"/>
                <a:gd name="connsiteX34" fmla="*/ 5200 w 10000"/>
                <a:gd name="connsiteY34" fmla="*/ 2172 h 10768"/>
                <a:gd name="connsiteX35" fmla="*/ 5371 w 10000"/>
                <a:gd name="connsiteY35" fmla="*/ 2020 h 10768"/>
                <a:gd name="connsiteX36" fmla="*/ 5533 w 10000"/>
                <a:gd name="connsiteY36" fmla="*/ 1859 h 10768"/>
                <a:gd name="connsiteX37" fmla="*/ 5683 w 10000"/>
                <a:gd name="connsiteY37" fmla="*/ 1690 h 10768"/>
                <a:gd name="connsiteX38" fmla="*/ 5829 w 10000"/>
                <a:gd name="connsiteY38" fmla="*/ 1511 h 10768"/>
                <a:gd name="connsiteX39" fmla="*/ 5954 w 10000"/>
                <a:gd name="connsiteY39" fmla="*/ 1326 h 10768"/>
                <a:gd name="connsiteX40" fmla="*/ 6071 w 10000"/>
                <a:gd name="connsiteY40" fmla="*/ 1147 h 10768"/>
                <a:gd name="connsiteX41" fmla="*/ 6167 w 10000"/>
                <a:gd name="connsiteY41" fmla="*/ 974 h 10768"/>
                <a:gd name="connsiteX42" fmla="*/ 6213 w 10000"/>
                <a:gd name="connsiteY42" fmla="*/ 974 h 10768"/>
                <a:gd name="connsiteX43" fmla="*/ 6213 w 10000"/>
                <a:gd name="connsiteY43" fmla="*/ 992 h 10768"/>
                <a:gd name="connsiteX44" fmla="*/ 6138 w 10000"/>
                <a:gd name="connsiteY44" fmla="*/ 1165 h 10768"/>
                <a:gd name="connsiteX45" fmla="*/ 6054 w 10000"/>
                <a:gd name="connsiteY45" fmla="*/ 1344 h 10768"/>
                <a:gd name="connsiteX46" fmla="*/ 5963 w 10000"/>
                <a:gd name="connsiteY46" fmla="*/ 1517 h 10768"/>
                <a:gd name="connsiteX47" fmla="*/ 5871 w 10000"/>
                <a:gd name="connsiteY47" fmla="*/ 1684 h 10768"/>
                <a:gd name="connsiteX48" fmla="*/ 5775 w 10000"/>
                <a:gd name="connsiteY48" fmla="*/ 1847 h 10768"/>
                <a:gd name="connsiteX49" fmla="*/ 5667 w 10000"/>
                <a:gd name="connsiteY49" fmla="*/ 1999 h 10768"/>
                <a:gd name="connsiteX50" fmla="*/ 5554 w 10000"/>
                <a:gd name="connsiteY50" fmla="*/ 2145 h 10768"/>
                <a:gd name="connsiteX51" fmla="*/ 5417 w 10000"/>
                <a:gd name="connsiteY51" fmla="*/ 2279 h 10768"/>
                <a:gd name="connsiteX52" fmla="*/ 5275 w 10000"/>
                <a:gd name="connsiteY52" fmla="*/ 2411 h 10768"/>
                <a:gd name="connsiteX53" fmla="*/ 5108 w 10000"/>
                <a:gd name="connsiteY53" fmla="*/ 2518 h 10768"/>
                <a:gd name="connsiteX54" fmla="*/ 4917 w 10000"/>
                <a:gd name="connsiteY54" fmla="*/ 2616 h 10768"/>
                <a:gd name="connsiteX55" fmla="*/ 4704 w 10000"/>
                <a:gd name="connsiteY55" fmla="*/ 2703 h 10768"/>
                <a:gd name="connsiteX56" fmla="*/ 4479 w 10000"/>
                <a:gd name="connsiteY56" fmla="*/ 2768 h 10768"/>
                <a:gd name="connsiteX57" fmla="*/ 4213 w 10000"/>
                <a:gd name="connsiteY57" fmla="*/ 2813 h 10768"/>
                <a:gd name="connsiteX58" fmla="*/ 4221 w 10000"/>
                <a:gd name="connsiteY58" fmla="*/ 3126 h 10768"/>
                <a:gd name="connsiteX59" fmla="*/ 4258 w 10000"/>
                <a:gd name="connsiteY59" fmla="*/ 3424 h 10768"/>
                <a:gd name="connsiteX60" fmla="*/ 4321 w 10000"/>
                <a:gd name="connsiteY60" fmla="*/ 3707 h 10768"/>
                <a:gd name="connsiteX61" fmla="*/ 4404 w 10000"/>
                <a:gd name="connsiteY61" fmla="*/ 3975 h 10768"/>
                <a:gd name="connsiteX62" fmla="*/ 4508 w 10000"/>
                <a:gd name="connsiteY62" fmla="*/ 4231 h 10768"/>
                <a:gd name="connsiteX63" fmla="*/ 4621 w 10000"/>
                <a:gd name="connsiteY63" fmla="*/ 4476 h 10768"/>
                <a:gd name="connsiteX64" fmla="*/ 4750 w 10000"/>
                <a:gd name="connsiteY64" fmla="*/ 4708 h 10768"/>
                <a:gd name="connsiteX65" fmla="*/ 4879 w 10000"/>
                <a:gd name="connsiteY65" fmla="*/ 4934 h 10768"/>
                <a:gd name="connsiteX66" fmla="*/ 4917 w 10000"/>
                <a:gd name="connsiteY66" fmla="*/ 4988 h 10768"/>
                <a:gd name="connsiteX67" fmla="*/ 4950 w 10000"/>
                <a:gd name="connsiteY67" fmla="*/ 5054 h 10768"/>
                <a:gd name="connsiteX68" fmla="*/ 4996 w 10000"/>
                <a:gd name="connsiteY68" fmla="*/ 5125 h 10768"/>
                <a:gd name="connsiteX69" fmla="*/ 5038 w 10000"/>
                <a:gd name="connsiteY69" fmla="*/ 5200 h 10768"/>
                <a:gd name="connsiteX70" fmla="*/ 5092 w 10000"/>
                <a:gd name="connsiteY70" fmla="*/ 5271 h 10768"/>
                <a:gd name="connsiteX71" fmla="*/ 5154 w 10000"/>
                <a:gd name="connsiteY71" fmla="*/ 5331 h 10768"/>
                <a:gd name="connsiteX72" fmla="*/ 5229 w 10000"/>
                <a:gd name="connsiteY72" fmla="*/ 5384 h 10768"/>
                <a:gd name="connsiteX73" fmla="*/ 5313 w 10000"/>
                <a:gd name="connsiteY73" fmla="*/ 5423 h 10768"/>
                <a:gd name="connsiteX74" fmla="*/ 5413 w 10000"/>
                <a:gd name="connsiteY74" fmla="*/ 5438 h 10768"/>
                <a:gd name="connsiteX75" fmla="*/ 5517 w 10000"/>
                <a:gd name="connsiteY75" fmla="*/ 5435 h 10768"/>
                <a:gd name="connsiteX76" fmla="*/ 5704 w 10000"/>
                <a:gd name="connsiteY76" fmla="*/ 5390 h 10768"/>
                <a:gd name="connsiteX77" fmla="*/ 5871 w 10000"/>
                <a:gd name="connsiteY77" fmla="*/ 5316 h 10768"/>
                <a:gd name="connsiteX78" fmla="*/ 6033 w 10000"/>
                <a:gd name="connsiteY78" fmla="*/ 5223 h 10768"/>
                <a:gd name="connsiteX79" fmla="*/ 6167 w 10000"/>
                <a:gd name="connsiteY79" fmla="*/ 5113 h 10768"/>
                <a:gd name="connsiteX80" fmla="*/ 6296 w 10000"/>
                <a:gd name="connsiteY80" fmla="*/ 4994 h 10768"/>
                <a:gd name="connsiteX81" fmla="*/ 6417 w 10000"/>
                <a:gd name="connsiteY81" fmla="*/ 4869 h 10768"/>
                <a:gd name="connsiteX82" fmla="*/ 6525 w 10000"/>
                <a:gd name="connsiteY82" fmla="*/ 4750 h 10768"/>
                <a:gd name="connsiteX83" fmla="*/ 6617 w 10000"/>
                <a:gd name="connsiteY83" fmla="*/ 4636 h 10768"/>
                <a:gd name="connsiteX84" fmla="*/ 6821 w 10000"/>
                <a:gd name="connsiteY84" fmla="*/ 4377 h 10768"/>
                <a:gd name="connsiteX85" fmla="*/ 7017 w 10000"/>
                <a:gd name="connsiteY85" fmla="*/ 4085 h 10768"/>
                <a:gd name="connsiteX86" fmla="*/ 7213 w 10000"/>
                <a:gd name="connsiteY86" fmla="*/ 3766 h 10768"/>
                <a:gd name="connsiteX87" fmla="*/ 7396 w 10000"/>
                <a:gd name="connsiteY87" fmla="*/ 3418 h 10768"/>
                <a:gd name="connsiteX88" fmla="*/ 7563 w 10000"/>
                <a:gd name="connsiteY88" fmla="*/ 3051 h 10768"/>
                <a:gd name="connsiteX89" fmla="*/ 7713 w 10000"/>
                <a:gd name="connsiteY89" fmla="*/ 2661 h 10768"/>
                <a:gd name="connsiteX90" fmla="*/ 7850 w 10000"/>
                <a:gd name="connsiteY90" fmla="*/ 2253 h 10768"/>
                <a:gd name="connsiteX91" fmla="*/ 7950 w 10000"/>
                <a:gd name="connsiteY91" fmla="*/ 1830 h 10768"/>
                <a:gd name="connsiteX92" fmla="*/ 8025 w 10000"/>
                <a:gd name="connsiteY92" fmla="*/ 1397 h 10768"/>
                <a:gd name="connsiteX93" fmla="*/ 8071 w 10000"/>
                <a:gd name="connsiteY93" fmla="*/ 954 h 10768"/>
                <a:gd name="connsiteX94" fmla="*/ 8108 w 10000"/>
                <a:gd name="connsiteY94" fmla="*/ 974 h 10768"/>
                <a:gd name="connsiteX95" fmla="*/ 8138 w 10000"/>
                <a:gd name="connsiteY95" fmla="*/ 1025 h 10768"/>
                <a:gd name="connsiteX96" fmla="*/ 8163 w 10000"/>
                <a:gd name="connsiteY96" fmla="*/ 1100 h 10768"/>
                <a:gd name="connsiteX97" fmla="*/ 8175 w 10000"/>
                <a:gd name="connsiteY97" fmla="*/ 1198 h 10768"/>
                <a:gd name="connsiteX98" fmla="*/ 8183 w 10000"/>
                <a:gd name="connsiteY98" fmla="*/ 1311 h 10768"/>
                <a:gd name="connsiteX99" fmla="*/ 8183 w 10000"/>
                <a:gd name="connsiteY99" fmla="*/ 1442 h 10768"/>
                <a:gd name="connsiteX100" fmla="*/ 8183 w 10000"/>
                <a:gd name="connsiteY100" fmla="*/ 1582 h 10768"/>
                <a:gd name="connsiteX101" fmla="*/ 8175 w 10000"/>
                <a:gd name="connsiteY101" fmla="*/ 1734 h 10768"/>
                <a:gd name="connsiteX102" fmla="*/ 8163 w 10000"/>
                <a:gd name="connsiteY102" fmla="*/ 1889 h 10768"/>
                <a:gd name="connsiteX103" fmla="*/ 8146 w 10000"/>
                <a:gd name="connsiteY103" fmla="*/ 2047 h 10768"/>
                <a:gd name="connsiteX104" fmla="*/ 8121 w 10000"/>
                <a:gd name="connsiteY104" fmla="*/ 2205 h 10768"/>
                <a:gd name="connsiteX105" fmla="*/ 8108 w 10000"/>
                <a:gd name="connsiteY105" fmla="*/ 2357 h 10768"/>
                <a:gd name="connsiteX106" fmla="*/ 8083 w 10000"/>
                <a:gd name="connsiteY106" fmla="*/ 2497 h 10768"/>
                <a:gd name="connsiteX107" fmla="*/ 8063 w 10000"/>
                <a:gd name="connsiteY107" fmla="*/ 2628 h 10768"/>
                <a:gd name="connsiteX108" fmla="*/ 8038 w 10000"/>
                <a:gd name="connsiteY108" fmla="*/ 2741 h 10768"/>
                <a:gd name="connsiteX109" fmla="*/ 8017 w 10000"/>
                <a:gd name="connsiteY109" fmla="*/ 2834 h 10768"/>
                <a:gd name="connsiteX110" fmla="*/ 8000 w 10000"/>
                <a:gd name="connsiteY110" fmla="*/ 2908 h 10768"/>
                <a:gd name="connsiteX111" fmla="*/ 7700 w 10000"/>
                <a:gd name="connsiteY111" fmla="*/ 3754 h 10768"/>
                <a:gd name="connsiteX112" fmla="*/ 7942 w 10000"/>
                <a:gd name="connsiteY112" fmla="*/ 3737 h 10768"/>
                <a:gd name="connsiteX113" fmla="*/ 8167 w 10000"/>
                <a:gd name="connsiteY113" fmla="*/ 3695 h 10768"/>
                <a:gd name="connsiteX114" fmla="*/ 8379 w 10000"/>
                <a:gd name="connsiteY114" fmla="*/ 3635 h 10768"/>
                <a:gd name="connsiteX115" fmla="*/ 8583 w 10000"/>
                <a:gd name="connsiteY115" fmla="*/ 3558 h 10768"/>
                <a:gd name="connsiteX116" fmla="*/ 8767 w 10000"/>
                <a:gd name="connsiteY116" fmla="*/ 3471 h 10768"/>
                <a:gd name="connsiteX117" fmla="*/ 8933 w 10000"/>
                <a:gd name="connsiteY117" fmla="*/ 3376 h 10768"/>
                <a:gd name="connsiteX118" fmla="*/ 9092 w 10000"/>
                <a:gd name="connsiteY118" fmla="*/ 3278 h 10768"/>
                <a:gd name="connsiteX119" fmla="*/ 9238 w 10000"/>
                <a:gd name="connsiteY119" fmla="*/ 3185 h 10768"/>
                <a:gd name="connsiteX120" fmla="*/ 9250 w 10000"/>
                <a:gd name="connsiteY120" fmla="*/ 3230 h 10768"/>
                <a:gd name="connsiteX121" fmla="*/ 9117 w 10000"/>
                <a:gd name="connsiteY121" fmla="*/ 3376 h 10768"/>
                <a:gd name="connsiteX122" fmla="*/ 8954 w 10000"/>
                <a:gd name="connsiteY122" fmla="*/ 3516 h 10768"/>
                <a:gd name="connsiteX123" fmla="*/ 8758 w 10000"/>
                <a:gd name="connsiteY123" fmla="*/ 3641 h 10768"/>
                <a:gd name="connsiteX124" fmla="*/ 8538 w 10000"/>
                <a:gd name="connsiteY124" fmla="*/ 3754 h 10768"/>
                <a:gd name="connsiteX125" fmla="*/ 8304 w 10000"/>
                <a:gd name="connsiteY125" fmla="*/ 3856 h 10768"/>
                <a:gd name="connsiteX126" fmla="*/ 8054 w 10000"/>
                <a:gd name="connsiteY126" fmla="*/ 3945 h 10768"/>
                <a:gd name="connsiteX127" fmla="*/ 7796 w 10000"/>
                <a:gd name="connsiteY127" fmla="*/ 4014 h 10768"/>
                <a:gd name="connsiteX128" fmla="*/ 7533 w 10000"/>
                <a:gd name="connsiteY128" fmla="*/ 4064 h 10768"/>
                <a:gd name="connsiteX129" fmla="*/ 7479 w 10000"/>
                <a:gd name="connsiteY129" fmla="*/ 4184 h 10768"/>
                <a:gd name="connsiteX130" fmla="*/ 7404 w 10000"/>
                <a:gd name="connsiteY130" fmla="*/ 4324 h 10768"/>
                <a:gd name="connsiteX131" fmla="*/ 7321 w 10000"/>
                <a:gd name="connsiteY131" fmla="*/ 4470 h 10768"/>
                <a:gd name="connsiteX132" fmla="*/ 7213 w 10000"/>
                <a:gd name="connsiteY132" fmla="*/ 4628 h 10768"/>
                <a:gd name="connsiteX133" fmla="*/ 7100 w 10000"/>
                <a:gd name="connsiteY133" fmla="*/ 4794 h 10768"/>
                <a:gd name="connsiteX134" fmla="*/ 6979 w 10000"/>
                <a:gd name="connsiteY134" fmla="*/ 4958 h 10768"/>
                <a:gd name="connsiteX135" fmla="*/ 6850 w 10000"/>
                <a:gd name="connsiteY135" fmla="*/ 5113 h 10768"/>
                <a:gd name="connsiteX136" fmla="*/ 6721 w 10000"/>
                <a:gd name="connsiteY136" fmla="*/ 5265 h 10768"/>
                <a:gd name="connsiteX137" fmla="*/ 6600 w 10000"/>
                <a:gd name="connsiteY137" fmla="*/ 5405 h 10768"/>
                <a:gd name="connsiteX138" fmla="*/ 6471 w 10000"/>
                <a:gd name="connsiteY138" fmla="*/ 5530 h 10768"/>
                <a:gd name="connsiteX139" fmla="*/ 6358 w 10000"/>
                <a:gd name="connsiteY139" fmla="*/ 5641 h 10768"/>
                <a:gd name="connsiteX140" fmla="*/ 6250 w 10000"/>
                <a:gd name="connsiteY140" fmla="*/ 5721 h 10768"/>
                <a:gd name="connsiteX141" fmla="*/ 6267 w 10000"/>
                <a:gd name="connsiteY141" fmla="*/ 5781 h 10768"/>
                <a:gd name="connsiteX142" fmla="*/ 6296 w 10000"/>
                <a:gd name="connsiteY142" fmla="*/ 5793 h 10768"/>
                <a:gd name="connsiteX143" fmla="*/ 6479 w 10000"/>
                <a:gd name="connsiteY143" fmla="*/ 5754 h 10768"/>
                <a:gd name="connsiteX144" fmla="*/ 6663 w 10000"/>
                <a:gd name="connsiteY144" fmla="*/ 5736 h 10768"/>
                <a:gd name="connsiteX145" fmla="*/ 6858 w 10000"/>
                <a:gd name="connsiteY145" fmla="*/ 5736 h 10768"/>
                <a:gd name="connsiteX146" fmla="*/ 7046 w 10000"/>
                <a:gd name="connsiteY146" fmla="*/ 5742 h 10768"/>
                <a:gd name="connsiteX147" fmla="*/ 7246 w 10000"/>
                <a:gd name="connsiteY147" fmla="*/ 5748 h 10768"/>
                <a:gd name="connsiteX148" fmla="*/ 7425 w 10000"/>
                <a:gd name="connsiteY148" fmla="*/ 5748 h 10768"/>
                <a:gd name="connsiteX149" fmla="*/ 7600 w 10000"/>
                <a:gd name="connsiteY149" fmla="*/ 5733 h 10768"/>
                <a:gd name="connsiteX150" fmla="*/ 7950 w 10000"/>
                <a:gd name="connsiteY150" fmla="*/ 5673 h 10768"/>
                <a:gd name="connsiteX151" fmla="*/ 8275 w 10000"/>
                <a:gd name="connsiteY151" fmla="*/ 5596 h 10768"/>
                <a:gd name="connsiteX152" fmla="*/ 8579 w 10000"/>
                <a:gd name="connsiteY152" fmla="*/ 5504 h 10768"/>
                <a:gd name="connsiteX153" fmla="*/ 8858 w 10000"/>
                <a:gd name="connsiteY153" fmla="*/ 5390 h 10768"/>
                <a:gd name="connsiteX154" fmla="*/ 9117 w 10000"/>
                <a:gd name="connsiteY154" fmla="*/ 5265 h 10768"/>
                <a:gd name="connsiteX155" fmla="*/ 9350 w 10000"/>
                <a:gd name="connsiteY155" fmla="*/ 5119 h 10768"/>
                <a:gd name="connsiteX156" fmla="*/ 9563 w 10000"/>
                <a:gd name="connsiteY156" fmla="*/ 4967 h 10768"/>
                <a:gd name="connsiteX157" fmla="*/ 9758 w 10000"/>
                <a:gd name="connsiteY157" fmla="*/ 4794 h 10768"/>
                <a:gd name="connsiteX158" fmla="*/ 9933 w 10000"/>
                <a:gd name="connsiteY158" fmla="*/ 4610 h 10768"/>
                <a:gd name="connsiteX159" fmla="*/ 10000 w 10000"/>
                <a:gd name="connsiteY159" fmla="*/ 4648 h 10768"/>
                <a:gd name="connsiteX160" fmla="*/ 10000 w 10000"/>
                <a:gd name="connsiteY160" fmla="*/ 4660 h 10768"/>
                <a:gd name="connsiteX161" fmla="*/ 9904 w 10000"/>
                <a:gd name="connsiteY161" fmla="*/ 4827 h 10768"/>
                <a:gd name="connsiteX162" fmla="*/ 9767 w 10000"/>
                <a:gd name="connsiteY162" fmla="*/ 5000 h 10768"/>
                <a:gd name="connsiteX163" fmla="*/ 9600 w 10000"/>
                <a:gd name="connsiteY163" fmla="*/ 5173 h 10768"/>
                <a:gd name="connsiteX164" fmla="*/ 9404 w 10000"/>
                <a:gd name="connsiteY164" fmla="*/ 5343 h 10768"/>
                <a:gd name="connsiteX165" fmla="*/ 9183 w 10000"/>
                <a:gd name="connsiteY165" fmla="*/ 5504 h 10768"/>
                <a:gd name="connsiteX166" fmla="*/ 8950 w 10000"/>
                <a:gd name="connsiteY166" fmla="*/ 5662 h 10768"/>
                <a:gd name="connsiteX167" fmla="*/ 8704 w 10000"/>
                <a:gd name="connsiteY167" fmla="*/ 5802 h 10768"/>
                <a:gd name="connsiteX168" fmla="*/ 8463 w 10000"/>
                <a:gd name="connsiteY168" fmla="*/ 5927 h 10768"/>
                <a:gd name="connsiteX169" fmla="*/ 8229 w 10000"/>
                <a:gd name="connsiteY169" fmla="*/ 6025 h 10768"/>
                <a:gd name="connsiteX170" fmla="*/ 8000 w 10000"/>
                <a:gd name="connsiteY170" fmla="*/ 6105 h 10768"/>
                <a:gd name="connsiteX171" fmla="*/ 7879 w 10000"/>
                <a:gd name="connsiteY171" fmla="*/ 6132 h 10768"/>
                <a:gd name="connsiteX172" fmla="*/ 7729 w 10000"/>
                <a:gd name="connsiteY172" fmla="*/ 6153 h 10768"/>
                <a:gd name="connsiteX173" fmla="*/ 7563 w 10000"/>
                <a:gd name="connsiteY173" fmla="*/ 6177 h 10768"/>
                <a:gd name="connsiteX174" fmla="*/ 7388 w 10000"/>
                <a:gd name="connsiteY174" fmla="*/ 6198 h 10768"/>
                <a:gd name="connsiteX175" fmla="*/ 7204 w 10000"/>
                <a:gd name="connsiteY175" fmla="*/ 6219 h 10768"/>
                <a:gd name="connsiteX176" fmla="*/ 7017 w 10000"/>
                <a:gd name="connsiteY176" fmla="*/ 6240 h 10768"/>
                <a:gd name="connsiteX177" fmla="*/ 6842 w 10000"/>
                <a:gd name="connsiteY177" fmla="*/ 6263 h 10768"/>
                <a:gd name="connsiteX178" fmla="*/ 6675 w 10000"/>
                <a:gd name="connsiteY178" fmla="*/ 6290 h 10768"/>
                <a:gd name="connsiteX179" fmla="*/ 6517 w 10000"/>
                <a:gd name="connsiteY179" fmla="*/ 6329 h 10768"/>
                <a:gd name="connsiteX180" fmla="*/ 6388 w 10000"/>
                <a:gd name="connsiteY180" fmla="*/ 6365 h 10768"/>
                <a:gd name="connsiteX181" fmla="*/ 6288 w 10000"/>
                <a:gd name="connsiteY181" fmla="*/ 6415 h 10768"/>
                <a:gd name="connsiteX182" fmla="*/ 6213 w 10000"/>
                <a:gd name="connsiteY182" fmla="*/ 6475 h 10768"/>
                <a:gd name="connsiteX183" fmla="*/ 6092 w 10000"/>
                <a:gd name="connsiteY183" fmla="*/ 6648 h 10768"/>
                <a:gd name="connsiteX184" fmla="*/ 6008 w 10000"/>
                <a:gd name="connsiteY184" fmla="*/ 6836 h 10768"/>
                <a:gd name="connsiteX185" fmla="*/ 5942 w 10000"/>
                <a:gd name="connsiteY185" fmla="*/ 7032 h 10768"/>
                <a:gd name="connsiteX186" fmla="*/ 5904 w 10000"/>
                <a:gd name="connsiteY186" fmla="*/ 7232 h 10768"/>
                <a:gd name="connsiteX187" fmla="*/ 5888 w 10000"/>
                <a:gd name="connsiteY187" fmla="*/ 7443 h 10768"/>
                <a:gd name="connsiteX188" fmla="*/ 5879 w 10000"/>
                <a:gd name="connsiteY188" fmla="*/ 7655 h 10768"/>
                <a:gd name="connsiteX189" fmla="*/ 5888 w 10000"/>
                <a:gd name="connsiteY189" fmla="*/ 7867 h 10768"/>
                <a:gd name="connsiteX190" fmla="*/ 5904 w 10000"/>
                <a:gd name="connsiteY190" fmla="*/ 8084 h 10768"/>
                <a:gd name="connsiteX191" fmla="*/ 5925 w 10000"/>
                <a:gd name="connsiteY191" fmla="*/ 8299 h 10768"/>
                <a:gd name="connsiteX192" fmla="*/ 5950 w 10000"/>
                <a:gd name="connsiteY192" fmla="*/ 8510 h 10768"/>
                <a:gd name="connsiteX193" fmla="*/ 5954 w 10000"/>
                <a:gd name="connsiteY193" fmla="*/ 8820 h 10768"/>
                <a:gd name="connsiteX194" fmla="*/ 5933 w 10000"/>
                <a:gd name="connsiteY194" fmla="*/ 9130 h 10768"/>
                <a:gd name="connsiteX195" fmla="*/ 5896 w 10000"/>
                <a:gd name="connsiteY195" fmla="*/ 9428 h 10768"/>
                <a:gd name="connsiteX196" fmla="*/ 5850 w 10000"/>
                <a:gd name="connsiteY196" fmla="*/ 9720 h 10768"/>
                <a:gd name="connsiteX197" fmla="*/ 5756 w 10000"/>
                <a:gd name="connsiteY197" fmla="*/ 10714 h 10768"/>
                <a:gd name="connsiteX198" fmla="*/ 3964 w 10000"/>
                <a:gd name="connsiteY198" fmla="*/ 10768 h 10768"/>
                <a:gd name="connsiteX199" fmla="*/ 3043 w 10000"/>
                <a:gd name="connsiteY199" fmla="*/ 9881 h 10768"/>
                <a:gd name="connsiteX200" fmla="*/ 4546 w 10000"/>
                <a:gd name="connsiteY200" fmla="*/ 9848 h 10768"/>
                <a:gd name="connsiteX201" fmla="*/ 4629 w 10000"/>
                <a:gd name="connsiteY201" fmla="*/ 9687 h 10768"/>
                <a:gd name="connsiteX202" fmla="*/ 4700 w 10000"/>
                <a:gd name="connsiteY202" fmla="*/ 9508 h 10768"/>
                <a:gd name="connsiteX203" fmla="*/ 4767 w 10000"/>
                <a:gd name="connsiteY203" fmla="*/ 9309 h 10768"/>
                <a:gd name="connsiteX204" fmla="*/ 4829 w 10000"/>
                <a:gd name="connsiteY204" fmla="*/ 9097 h 10768"/>
                <a:gd name="connsiteX205" fmla="*/ 4879 w 10000"/>
                <a:gd name="connsiteY205" fmla="*/ 8868 h 10768"/>
                <a:gd name="connsiteX206" fmla="*/ 4917 w 10000"/>
                <a:gd name="connsiteY206" fmla="*/ 8635 h 10768"/>
                <a:gd name="connsiteX207" fmla="*/ 4954 w 10000"/>
                <a:gd name="connsiteY207" fmla="*/ 8391 h 10768"/>
                <a:gd name="connsiteX208" fmla="*/ 4979 w 10000"/>
                <a:gd name="connsiteY208" fmla="*/ 8144 h 10768"/>
                <a:gd name="connsiteX209" fmla="*/ 5000 w 10000"/>
                <a:gd name="connsiteY209" fmla="*/ 7887 h 10768"/>
                <a:gd name="connsiteX210" fmla="*/ 5000 w 10000"/>
                <a:gd name="connsiteY210" fmla="*/ 7634 h 10768"/>
                <a:gd name="connsiteX211" fmla="*/ 5000 w 10000"/>
                <a:gd name="connsiteY211" fmla="*/ 7384 h 10768"/>
                <a:gd name="connsiteX212" fmla="*/ 4979 w 10000"/>
                <a:gd name="connsiteY212" fmla="*/ 7133 h 10768"/>
                <a:gd name="connsiteX213" fmla="*/ 4950 w 10000"/>
                <a:gd name="connsiteY213" fmla="*/ 6892 h 10768"/>
                <a:gd name="connsiteX214" fmla="*/ 4913 w 10000"/>
                <a:gd name="connsiteY214" fmla="*/ 6657 h 10768"/>
                <a:gd name="connsiteX215" fmla="*/ 4858 w 10000"/>
                <a:gd name="connsiteY215" fmla="*/ 6430 h 10768"/>
                <a:gd name="connsiteX216" fmla="*/ 4783 w 10000"/>
                <a:gd name="connsiteY216" fmla="*/ 6219 h 10768"/>
                <a:gd name="connsiteX217" fmla="*/ 4700 w 10000"/>
                <a:gd name="connsiteY217" fmla="*/ 6019 h 10768"/>
                <a:gd name="connsiteX218" fmla="*/ 4600 w 10000"/>
                <a:gd name="connsiteY218" fmla="*/ 5840 h 10768"/>
                <a:gd name="connsiteX219" fmla="*/ 4488 w 10000"/>
                <a:gd name="connsiteY219" fmla="*/ 5682 h 10768"/>
                <a:gd name="connsiteX220" fmla="*/ 4358 w 10000"/>
                <a:gd name="connsiteY220" fmla="*/ 5542 h 10768"/>
                <a:gd name="connsiteX221" fmla="*/ 4213 w 10000"/>
                <a:gd name="connsiteY221" fmla="*/ 5429 h 10768"/>
                <a:gd name="connsiteX222" fmla="*/ 4046 w 10000"/>
                <a:gd name="connsiteY222" fmla="*/ 5343 h 10768"/>
                <a:gd name="connsiteX223" fmla="*/ 3904 w 10000"/>
                <a:gd name="connsiteY223" fmla="*/ 5292 h 10768"/>
                <a:gd name="connsiteX224" fmla="*/ 3746 w 10000"/>
                <a:gd name="connsiteY224" fmla="*/ 5271 h 10768"/>
                <a:gd name="connsiteX225" fmla="*/ 3583 w 10000"/>
                <a:gd name="connsiteY225" fmla="*/ 5271 h 10768"/>
                <a:gd name="connsiteX226" fmla="*/ 3413 w 10000"/>
                <a:gd name="connsiteY226" fmla="*/ 5286 h 10768"/>
                <a:gd name="connsiteX227" fmla="*/ 3246 w 10000"/>
                <a:gd name="connsiteY227" fmla="*/ 5310 h 10768"/>
                <a:gd name="connsiteX228" fmla="*/ 3079 w 10000"/>
                <a:gd name="connsiteY228" fmla="*/ 5343 h 10768"/>
                <a:gd name="connsiteX229" fmla="*/ 2913 w 10000"/>
                <a:gd name="connsiteY229" fmla="*/ 5369 h 10768"/>
                <a:gd name="connsiteX230" fmla="*/ 2750 w 10000"/>
                <a:gd name="connsiteY230" fmla="*/ 5396 h 10768"/>
                <a:gd name="connsiteX231" fmla="*/ 2600 w 10000"/>
                <a:gd name="connsiteY231" fmla="*/ 5411 h 10768"/>
                <a:gd name="connsiteX232" fmla="*/ 2258 w 10000"/>
                <a:gd name="connsiteY232" fmla="*/ 5423 h 10768"/>
                <a:gd name="connsiteX233" fmla="*/ 1925 w 10000"/>
                <a:gd name="connsiteY233" fmla="*/ 5411 h 10768"/>
                <a:gd name="connsiteX234" fmla="*/ 1617 w 10000"/>
                <a:gd name="connsiteY234" fmla="*/ 5384 h 10768"/>
                <a:gd name="connsiteX235" fmla="*/ 1321 w 10000"/>
                <a:gd name="connsiteY235" fmla="*/ 5346 h 10768"/>
                <a:gd name="connsiteX236" fmla="*/ 1033 w 10000"/>
                <a:gd name="connsiteY236" fmla="*/ 5298 h 10768"/>
                <a:gd name="connsiteX237" fmla="*/ 758 w 10000"/>
                <a:gd name="connsiteY237" fmla="*/ 5250 h 10768"/>
                <a:gd name="connsiteX238" fmla="*/ 500 w 10000"/>
                <a:gd name="connsiteY238" fmla="*/ 5197 h 10768"/>
                <a:gd name="connsiteX239" fmla="*/ 517 w 10000"/>
                <a:gd name="connsiteY239" fmla="*/ 5137 h 10768"/>
                <a:gd name="connsiteX240" fmla="*/ 871 w 10000"/>
                <a:gd name="connsiteY240" fmla="*/ 5173 h 10768"/>
                <a:gd name="connsiteX241" fmla="*/ 1221 w 10000"/>
                <a:gd name="connsiteY241" fmla="*/ 5197 h 10768"/>
                <a:gd name="connsiteX242" fmla="*/ 1563 w 10000"/>
                <a:gd name="connsiteY242" fmla="*/ 5206 h 10768"/>
                <a:gd name="connsiteX243" fmla="*/ 1896 w 10000"/>
                <a:gd name="connsiteY243" fmla="*/ 5197 h 10768"/>
                <a:gd name="connsiteX244" fmla="*/ 2221 w 10000"/>
                <a:gd name="connsiteY244" fmla="*/ 5164 h 10768"/>
                <a:gd name="connsiteX245" fmla="*/ 2538 w 10000"/>
                <a:gd name="connsiteY245" fmla="*/ 5113 h 10768"/>
                <a:gd name="connsiteX246" fmla="*/ 2842 w 10000"/>
                <a:gd name="connsiteY246" fmla="*/ 5045 h 10768"/>
                <a:gd name="connsiteX247" fmla="*/ 3129 w 10000"/>
                <a:gd name="connsiteY247" fmla="*/ 4946 h 10768"/>
                <a:gd name="connsiteX248" fmla="*/ 3500 w 10000"/>
                <a:gd name="connsiteY248" fmla="*/ 4815 h 10768"/>
                <a:gd name="connsiteX249" fmla="*/ 2821 w 10000"/>
                <a:gd name="connsiteY249" fmla="*/ 4389 h 10768"/>
                <a:gd name="connsiteX250" fmla="*/ 2213 w 10000"/>
                <a:gd name="connsiteY250" fmla="*/ 3912 h 10768"/>
                <a:gd name="connsiteX251" fmla="*/ 1879 w 10000"/>
                <a:gd name="connsiteY251" fmla="*/ 3939 h 10768"/>
                <a:gd name="connsiteX252" fmla="*/ 1554 w 10000"/>
                <a:gd name="connsiteY252" fmla="*/ 3939 h 10768"/>
                <a:gd name="connsiteX253" fmla="*/ 1258 w 10000"/>
                <a:gd name="connsiteY253" fmla="*/ 3912 h 10768"/>
                <a:gd name="connsiteX254" fmla="*/ 979 w 10000"/>
                <a:gd name="connsiteY254" fmla="*/ 3856 h 10768"/>
                <a:gd name="connsiteX255" fmla="*/ 721 w 10000"/>
                <a:gd name="connsiteY255" fmla="*/ 3775 h 10768"/>
                <a:gd name="connsiteX256" fmla="*/ 496 w 10000"/>
                <a:gd name="connsiteY256" fmla="*/ 3674 h 10768"/>
                <a:gd name="connsiteX257" fmla="*/ 296 w 10000"/>
                <a:gd name="connsiteY257" fmla="*/ 3549 h 10768"/>
                <a:gd name="connsiteX258" fmla="*/ 129 w 10000"/>
                <a:gd name="connsiteY258" fmla="*/ 3403 h 10768"/>
                <a:gd name="connsiteX259" fmla="*/ 0 w 10000"/>
                <a:gd name="connsiteY259" fmla="*/ 3245 h 10768"/>
                <a:gd name="connsiteX260" fmla="*/ 17 w 10000"/>
                <a:gd name="connsiteY260" fmla="*/ 3218 h 10768"/>
                <a:gd name="connsiteX261" fmla="*/ 71 w 10000"/>
                <a:gd name="connsiteY261" fmla="*/ 3245 h 10768"/>
                <a:gd name="connsiteX262" fmla="*/ 138 w 10000"/>
                <a:gd name="connsiteY262" fmla="*/ 3349 h 10768"/>
                <a:gd name="connsiteX263" fmla="*/ 246 w 10000"/>
                <a:gd name="connsiteY263" fmla="*/ 3439 h 10768"/>
                <a:gd name="connsiteX264" fmla="*/ 379 w 10000"/>
                <a:gd name="connsiteY264" fmla="*/ 3528 h 10768"/>
                <a:gd name="connsiteX265" fmla="*/ 538 w 10000"/>
                <a:gd name="connsiteY265" fmla="*/ 3597 h 10768"/>
                <a:gd name="connsiteX266" fmla="*/ 721 w 10000"/>
                <a:gd name="connsiteY266" fmla="*/ 3656 h 10768"/>
                <a:gd name="connsiteX267" fmla="*/ 913 w 10000"/>
                <a:gd name="connsiteY267" fmla="*/ 3701 h 10768"/>
                <a:gd name="connsiteX268" fmla="*/ 1117 w 10000"/>
                <a:gd name="connsiteY268" fmla="*/ 3728 h 10768"/>
                <a:gd name="connsiteX269" fmla="*/ 1329 w 10000"/>
                <a:gd name="connsiteY269" fmla="*/ 3737 h 10768"/>
                <a:gd name="connsiteX270" fmla="*/ 1533 w 10000"/>
                <a:gd name="connsiteY270" fmla="*/ 3734 h 10768"/>
                <a:gd name="connsiteX271" fmla="*/ 1646 w 10000"/>
                <a:gd name="connsiteY271" fmla="*/ 3722 h 10768"/>
                <a:gd name="connsiteX272" fmla="*/ 1746 w 10000"/>
                <a:gd name="connsiteY272" fmla="*/ 3722 h 10768"/>
                <a:gd name="connsiteX273" fmla="*/ 1833 w 10000"/>
                <a:gd name="connsiteY273" fmla="*/ 3710 h 10768"/>
                <a:gd name="connsiteX274" fmla="*/ 1917 w 10000"/>
                <a:gd name="connsiteY274" fmla="*/ 3695 h 10768"/>
                <a:gd name="connsiteX275" fmla="*/ 1988 w 10000"/>
                <a:gd name="connsiteY275" fmla="*/ 3662 h 10768"/>
                <a:gd name="connsiteX276" fmla="*/ 1788 w 10000"/>
                <a:gd name="connsiteY276" fmla="*/ 3391 h 10768"/>
                <a:gd name="connsiteX277" fmla="*/ 1617 w 10000"/>
                <a:gd name="connsiteY277" fmla="*/ 3126 h 10768"/>
                <a:gd name="connsiteX278" fmla="*/ 1454 w 10000"/>
                <a:gd name="connsiteY278" fmla="*/ 2849 h 10768"/>
                <a:gd name="connsiteX279" fmla="*/ 1313 w 10000"/>
                <a:gd name="connsiteY279" fmla="*/ 2563 h 10768"/>
                <a:gd name="connsiteX280" fmla="*/ 1175 w 10000"/>
                <a:gd name="connsiteY280" fmla="*/ 2253 h 10768"/>
                <a:gd name="connsiteX281" fmla="*/ 1046 w 10000"/>
                <a:gd name="connsiteY281" fmla="*/ 1919 h 10768"/>
                <a:gd name="connsiteX282" fmla="*/ 1033 w 10000"/>
                <a:gd name="connsiteY282" fmla="*/ 1859 h 10768"/>
                <a:gd name="connsiteX283" fmla="*/ 1000 w 10000"/>
                <a:gd name="connsiteY283" fmla="*/ 1776 h 10768"/>
                <a:gd name="connsiteX284" fmla="*/ 979 w 10000"/>
                <a:gd name="connsiteY284" fmla="*/ 1684 h 10768"/>
                <a:gd name="connsiteX285" fmla="*/ 950 w 10000"/>
                <a:gd name="connsiteY285" fmla="*/ 1591 h 10768"/>
                <a:gd name="connsiteX286" fmla="*/ 925 w 10000"/>
                <a:gd name="connsiteY286" fmla="*/ 1490 h 10768"/>
                <a:gd name="connsiteX287" fmla="*/ 917 w 10000"/>
                <a:gd name="connsiteY287" fmla="*/ 1397 h 10768"/>
                <a:gd name="connsiteX288" fmla="*/ 917 w 10000"/>
                <a:gd name="connsiteY288" fmla="*/ 1311 h 10768"/>
                <a:gd name="connsiteX289" fmla="*/ 933 w 10000"/>
                <a:gd name="connsiteY289" fmla="*/ 1234 h 10768"/>
                <a:gd name="connsiteX290" fmla="*/ 963 w 10000"/>
                <a:gd name="connsiteY290" fmla="*/ 1180 h 10768"/>
                <a:gd name="connsiteX291" fmla="*/ 1000 w 10000"/>
                <a:gd name="connsiteY291" fmla="*/ 1192 h 10768"/>
                <a:gd name="connsiteX292" fmla="*/ 1033 w 10000"/>
                <a:gd name="connsiteY292" fmla="*/ 1496 h 10768"/>
                <a:gd name="connsiteX293" fmla="*/ 1108 w 10000"/>
                <a:gd name="connsiteY293" fmla="*/ 1800 h 10768"/>
                <a:gd name="connsiteX294" fmla="*/ 1221 w 10000"/>
                <a:gd name="connsiteY294" fmla="*/ 2098 h 10768"/>
                <a:gd name="connsiteX295" fmla="*/ 1358 w 10000"/>
                <a:gd name="connsiteY295" fmla="*/ 2372 h 10768"/>
                <a:gd name="connsiteX296" fmla="*/ 1508 w 10000"/>
                <a:gd name="connsiteY296" fmla="*/ 2628 h 10768"/>
                <a:gd name="connsiteX297" fmla="*/ 1646 w 10000"/>
                <a:gd name="connsiteY297" fmla="*/ 2795 h 10768"/>
                <a:gd name="connsiteX298" fmla="*/ 1629 w 10000"/>
                <a:gd name="connsiteY298" fmla="*/ 2801 h 10768"/>
                <a:gd name="connsiteX299" fmla="*/ 1629 w 10000"/>
                <a:gd name="connsiteY299" fmla="*/ 2807 h 10768"/>
                <a:gd name="connsiteX300" fmla="*/ 1638 w 10000"/>
                <a:gd name="connsiteY300" fmla="*/ 2813 h 10768"/>
                <a:gd name="connsiteX301" fmla="*/ 1646 w 10000"/>
                <a:gd name="connsiteY301" fmla="*/ 2816 h 10768"/>
                <a:gd name="connsiteX302" fmla="*/ 1663 w 10000"/>
                <a:gd name="connsiteY302" fmla="*/ 2822 h 10768"/>
                <a:gd name="connsiteX303" fmla="*/ 1667 w 10000"/>
                <a:gd name="connsiteY303" fmla="*/ 2834 h 10768"/>
                <a:gd name="connsiteX304" fmla="*/ 1675 w 10000"/>
                <a:gd name="connsiteY304" fmla="*/ 2840 h 10768"/>
                <a:gd name="connsiteX305" fmla="*/ 1683 w 10000"/>
                <a:gd name="connsiteY305" fmla="*/ 2849 h 10768"/>
                <a:gd name="connsiteX306" fmla="*/ 1683 w 10000"/>
                <a:gd name="connsiteY306" fmla="*/ 2843 h 10768"/>
                <a:gd name="connsiteX307" fmla="*/ 1675 w 10000"/>
                <a:gd name="connsiteY307" fmla="*/ 2840 h 10768"/>
                <a:gd name="connsiteX308" fmla="*/ 1675 w 10000"/>
                <a:gd name="connsiteY308" fmla="*/ 2840 h 10768"/>
                <a:gd name="connsiteX309" fmla="*/ 1646 w 10000"/>
                <a:gd name="connsiteY309" fmla="*/ 2795 h 10768"/>
                <a:gd name="connsiteX310" fmla="*/ 1746 w 10000"/>
                <a:gd name="connsiteY310" fmla="*/ 2741 h 10768"/>
                <a:gd name="connsiteX311" fmla="*/ 1842 w 10000"/>
                <a:gd name="connsiteY311" fmla="*/ 2649 h 10768"/>
                <a:gd name="connsiteX312" fmla="*/ 1933 w 10000"/>
                <a:gd name="connsiteY312" fmla="*/ 2542 h 10768"/>
                <a:gd name="connsiteX313" fmla="*/ 2017 w 10000"/>
                <a:gd name="connsiteY313" fmla="*/ 2411 h 10768"/>
                <a:gd name="connsiteX314" fmla="*/ 2092 w 10000"/>
                <a:gd name="connsiteY314" fmla="*/ 2265 h 10768"/>
                <a:gd name="connsiteX315" fmla="*/ 2163 w 10000"/>
                <a:gd name="connsiteY315" fmla="*/ 2113 h 10768"/>
                <a:gd name="connsiteX316" fmla="*/ 2221 w 10000"/>
                <a:gd name="connsiteY316" fmla="*/ 1955 h 10768"/>
                <a:gd name="connsiteX317" fmla="*/ 2275 w 10000"/>
                <a:gd name="connsiteY317" fmla="*/ 1803 h 10768"/>
                <a:gd name="connsiteX318" fmla="*/ 2321 w 10000"/>
                <a:gd name="connsiteY318" fmla="*/ 1657 h 10768"/>
                <a:gd name="connsiteX319" fmla="*/ 2329 w 10000"/>
                <a:gd name="connsiteY319" fmla="*/ 1853 h 10768"/>
                <a:gd name="connsiteX320" fmla="*/ 2321 w 10000"/>
                <a:gd name="connsiteY320" fmla="*/ 2032 h 10768"/>
                <a:gd name="connsiteX321" fmla="*/ 2283 w 10000"/>
                <a:gd name="connsiteY321" fmla="*/ 2199 h 10768"/>
                <a:gd name="connsiteX322" fmla="*/ 2229 w 10000"/>
                <a:gd name="connsiteY322" fmla="*/ 2366 h 10768"/>
                <a:gd name="connsiteX323" fmla="*/ 2154 w 10000"/>
                <a:gd name="connsiteY323" fmla="*/ 2524 h 10768"/>
                <a:gd name="connsiteX324" fmla="*/ 2046 w 10000"/>
                <a:gd name="connsiteY324" fmla="*/ 2682 h 10768"/>
                <a:gd name="connsiteX325" fmla="*/ 1796 w 10000"/>
                <a:gd name="connsiteY325" fmla="*/ 3027 h 10768"/>
                <a:gd name="connsiteX326" fmla="*/ 2054 w 10000"/>
                <a:gd name="connsiteY326" fmla="*/ 3305 h 10768"/>
                <a:gd name="connsiteX327" fmla="*/ 2333 w 10000"/>
                <a:gd name="connsiteY327" fmla="*/ 3564 h 10768"/>
                <a:gd name="connsiteX328" fmla="*/ 2638 w 10000"/>
                <a:gd name="connsiteY328" fmla="*/ 3808 h 10768"/>
                <a:gd name="connsiteX329" fmla="*/ 2963 w 10000"/>
                <a:gd name="connsiteY329" fmla="*/ 4032 h 10768"/>
                <a:gd name="connsiteX330" fmla="*/ 4129 w 10000"/>
                <a:gd name="connsiteY330" fmla="*/ 4610 h 10768"/>
                <a:gd name="connsiteX331" fmla="*/ 4167 w 10000"/>
                <a:gd name="connsiteY331" fmla="*/ 4589 h 10768"/>
                <a:gd name="connsiteX332" fmla="*/ 4071 w 10000"/>
                <a:gd name="connsiteY332" fmla="*/ 4333 h 10768"/>
                <a:gd name="connsiteX333" fmla="*/ 3996 w 10000"/>
                <a:gd name="connsiteY333" fmla="*/ 4058 h 10768"/>
                <a:gd name="connsiteX334" fmla="*/ 3933 w 10000"/>
                <a:gd name="connsiteY334" fmla="*/ 3760 h 10768"/>
                <a:gd name="connsiteX335" fmla="*/ 3904 w 10000"/>
                <a:gd name="connsiteY335" fmla="*/ 3456 h 10768"/>
                <a:gd name="connsiteX336" fmla="*/ 3879 w 10000"/>
                <a:gd name="connsiteY336" fmla="*/ 3138 h 10768"/>
                <a:gd name="connsiteX337" fmla="*/ 3879 w 10000"/>
                <a:gd name="connsiteY337" fmla="*/ 2813 h 10768"/>
                <a:gd name="connsiteX338" fmla="*/ 3896 w 10000"/>
                <a:gd name="connsiteY338" fmla="*/ 2485 h 10768"/>
                <a:gd name="connsiteX339" fmla="*/ 3933 w 10000"/>
                <a:gd name="connsiteY339" fmla="*/ 2160 h 10768"/>
                <a:gd name="connsiteX340" fmla="*/ 3988 w 10000"/>
                <a:gd name="connsiteY340" fmla="*/ 1836 h 10768"/>
                <a:gd name="connsiteX341" fmla="*/ 4046 w 10000"/>
                <a:gd name="connsiteY341" fmla="*/ 1523 h 10768"/>
                <a:gd name="connsiteX342" fmla="*/ 4129 w 10000"/>
                <a:gd name="connsiteY342" fmla="*/ 1219 h 10768"/>
                <a:gd name="connsiteX343" fmla="*/ 4229 w 10000"/>
                <a:gd name="connsiteY343" fmla="*/ 933 h 10768"/>
                <a:gd name="connsiteX344" fmla="*/ 4333 w 10000"/>
                <a:gd name="connsiteY344" fmla="*/ 662 h 10768"/>
                <a:gd name="connsiteX345" fmla="*/ 4454 w 10000"/>
                <a:gd name="connsiteY345" fmla="*/ 417 h 10768"/>
                <a:gd name="connsiteX346" fmla="*/ 4583 w 10000"/>
                <a:gd name="connsiteY346" fmla="*/ 194 h 10768"/>
                <a:gd name="connsiteX347" fmla="*/ 4738 w 10000"/>
                <a:gd name="connsiteY347" fmla="*/ 0 h 10768"/>
                <a:gd name="connsiteX0" fmla="*/ 4738 w 10000"/>
                <a:gd name="connsiteY0" fmla="*/ 0 h 10714"/>
                <a:gd name="connsiteX1" fmla="*/ 4721 w 10000"/>
                <a:gd name="connsiteY1" fmla="*/ 48 h 10714"/>
                <a:gd name="connsiteX2" fmla="*/ 4713 w 10000"/>
                <a:gd name="connsiteY2" fmla="*/ 80 h 10714"/>
                <a:gd name="connsiteX3" fmla="*/ 4704 w 10000"/>
                <a:gd name="connsiteY3" fmla="*/ 101 h 10714"/>
                <a:gd name="connsiteX4" fmla="*/ 4704 w 10000"/>
                <a:gd name="connsiteY4" fmla="*/ 113 h 10714"/>
                <a:gd name="connsiteX5" fmla="*/ 4713 w 10000"/>
                <a:gd name="connsiteY5" fmla="*/ 119 h 10714"/>
                <a:gd name="connsiteX6" fmla="*/ 4713 w 10000"/>
                <a:gd name="connsiteY6" fmla="*/ 125 h 10714"/>
                <a:gd name="connsiteX7" fmla="*/ 4721 w 10000"/>
                <a:gd name="connsiteY7" fmla="*/ 125 h 10714"/>
                <a:gd name="connsiteX8" fmla="*/ 4721 w 10000"/>
                <a:gd name="connsiteY8" fmla="*/ 125 h 10714"/>
                <a:gd name="connsiteX9" fmla="*/ 4721 w 10000"/>
                <a:gd name="connsiteY9" fmla="*/ 134 h 10714"/>
                <a:gd name="connsiteX10" fmla="*/ 4713 w 10000"/>
                <a:gd name="connsiteY10" fmla="*/ 152 h 10714"/>
                <a:gd name="connsiteX11" fmla="*/ 4704 w 10000"/>
                <a:gd name="connsiteY11" fmla="*/ 179 h 10714"/>
                <a:gd name="connsiteX12" fmla="*/ 4692 w 10000"/>
                <a:gd name="connsiteY12" fmla="*/ 221 h 10714"/>
                <a:gd name="connsiteX13" fmla="*/ 4667 w 10000"/>
                <a:gd name="connsiteY13" fmla="*/ 280 h 10714"/>
                <a:gd name="connsiteX14" fmla="*/ 4629 w 10000"/>
                <a:gd name="connsiteY14" fmla="*/ 364 h 10714"/>
                <a:gd name="connsiteX15" fmla="*/ 4592 w 10000"/>
                <a:gd name="connsiteY15" fmla="*/ 465 h 10714"/>
                <a:gd name="connsiteX16" fmla="*/ 4533 w 10000"/>
                <a:gd name="connsiteY16" fmla="*/ 596 h 10714"/>
                <a:gd name="connsiteX17" fmla="*/ 4463 w 10000"/>
                <a:gd name="connsiteY17" fmla="*/ 754 h 10714"/>
                <a:gd name="connsiteX18" fmla="*/ 4379 w 10000"/>
                <a:gd name="connsiteY18" fmla="*/ 1001 h 10714"/>
                <a:gd name="connsiteX19" fmla="*/ 4321 w 10000"/>
                <a:gd name="connsiteY19" fmla="*/ 1266 h 10714"/>
                <a:gd name="connsiteX20" fmla="*/ 4275 w 10000"/>
                <a:gd name="connsiteY20" fmla="*/ 1538 h 10714"/>
                <a:gd name="connsiteX21" fmla="*/ 4213 w 10000"/>
                <a:gd name="connsiteY21" fmla="*/ 1827 h 10714"/>
                <a:gd name="connsiteX22" fmla="*/ 4204 w 10000"/>
                <a:gd name="connsiteY22" fmla="*/ 1889 h 10714"/>
                <a:gd name="connsiteX23" fmla="*/ 4192 w 10000"/>
                <a:gd name="connsiteY23" fmla="*/ 1982 h 10714"/>
                <a:gd name="connsiteX24" fmla="*/ 4183 w 10000"/>
                <a:gd name="connsiteY24" fmla="*/ 2080 h 10714"/>
                <a:gd name="connsiteX25" fmla="*/ 4175 w 10000"/>
                <a:gd name="connsiteY25" fmla="*/ 2187 h 10714"/>
                <a:gd name="connsiteX26" fmla="*/ 4175 w 10000"/>
                <a:gd name="connsiteY26" fmla="*/ 2297 h 10714"/>
                <a:gd name="connsiteX27" fmla="*/ 4192 w 10000"/>
                <a:gd name="connsiteY27" fmla="*/ 2396 h 10714"/>
                <a:gd name="connsiteX28" fmla="*/ 4213 w 10000"/>
                <a:gd name="connsiteY28" fmla="*/ 2482 h 10714"/>
                <a:gd name="connsiteX29" fmla="*/ 4250 w 10000"/>
                <a:gd name="connsiteY29" fmla="*/ 2542 h 10714"/>
                <a:gd name="connsiteX30" fmla="*/ 4450 w 10000"/>
                <a:gd name="connsiteY30" fmla="*/ 2530 h 10714"/>
                <a:gd name="connsiteX31" fmla="*/ 4646 w 10000"/>
                <a:gd name="connsiteY31" fmla="*/ 2482 h 10714"/>
                <a:gd name="connsiteX32" fmla="*/ 4833 w 10000"/>
                <a:gd name="connsiteY32" fmla="*/ 2405 h 10714"/>
                <a:gd name="connsiteX33" fmla="*/ 5025 w 10000"/>
                <a:gd name="connsiteY33" fmla="*/ 2297 h 10714"/>
                <a:gd name="connsiteX34" fmla="*/ 5200 w 10000"/>
                <a:gd name="connsiteY34" fmla="*/ 2172 h 10714"/>
                <a:gd name="connsiteX35" fmla="*/ 5371 w 10000"/>
                <a:gd name="connsiteY35" fmla="*/ 2020 h 10714"/>
                <a:gd name="connsiteX36" fmla="*/ 5533 w 10000"/>
                <a:gd name="connsiteY36" fmla="*/ 1859 h 10714"/>
                <a:gd name="connsiteX37" fmla="*/ 5683 w 10000"/>
                <a:gd name="connsiteY37" fmla="*/ 1690 h 10714"/>
                <a:gd name="connsiteX38" fmla="*/ 5829 w 10000"/>
                <a:gd name="connsiteY38" fmla="*/ 1511 h 10714"/>
                <a:gd name="connsiteX39" fmla="*/ 5954 w 10000"/>
                <a:gd name="connsiteY39" fmla="*/ 1326 h 10714"/>
                <a:gd name="connsiteX40" fmla="*/ 6071 w 10000"/>
                <a:gd name="connsiteY40" fmla="*/ 1147 h 10714"/>
                <a:gd name="connsiteX41" fmla="*/ 6167 w 10000"/>
                <a:gd name="connsiteY41" fmla="*/ 974 h 10714"/>
                <a:gd name="connsiteX42" fmla="*/ 6213 w 10000"/>
                <a:gd name="connsiteY42" fmla="*/ 974 h 10714"/>
                <a:gd name="connsiteX43" fmla="*/ 6213 w 10000"/>
                <a:gd name="connsiteY43" fmla="*/ 992 h 10714"/>
                <a:gd name="connsiteX44" fmla="*/ 6138 w 10000"/>
                <a:gd name="connsiteY44" fmla="*/ 1165 h 10714"/>
                <a:gd name="connsiteX45" fmla="*/ 6054 w 10000"/>
                <a:gd name="connsiteY45" fmla="*/ 1344 h 10714"/>
                <a:gd name="connsiteX46" fmla="*/ 5963 w 10000"/>
                <a:gd name="connsiteY46" fmla="*/ 1517 h 10714"/>
                <a:gd name="connsiteX47" fmla="*/ 5871 w 10000"/>
                <a:gd name="connsiteY47" fmla="*/ 1684 h 10714"/>
                <a:gd name="connsiteX48" fmla="*/ 5775 w 10000"/>
                <a:gd name="connsiteY48" fmla="*/ 1847 h 10714"/>
                <a:gd name="connsiteX49" fmla="*/ 5667 w 10000"/>
                <a:gd name="connsiteY49" fmla="*/ 1999 h 10714"/>
                <a:gd name="connsiteX50" fmla="*/ 5554 w 10000"/>
                <a:gd name="connsiteY50" fmla="*/ 2145 h 10714"/>
                <a:gd name="connsiteX51" fmla="*/ 5417 w 10000"/>
                <a:gd name="connsiteY51" fmla="*/ 2279 h 10714"/>
                <a:gd name="connsiteX52" fmla="*/ 5275 w 10000"/>
                <a:gd name="connsiteY52" fmla="*/ 2411 h 10714"/>
                <a:gd name="connsiteX53" fmla="*/ 5108 w 10000"/>
                <a:gd name="connsiteY53" fmla="*/ 2518 h 10714"/>
                <a:gd name="connsiteX54" fmla="*/ 4917 w 10000"/>
                <a:gd name="connsiteY54" fmla="*/ 2616 h 10714"/>
                <a:gd name="connsiteX55" fmla="*/ 4704 w 10000"/>
                <a:gd name="connsiteY55" fmla="*/ 2703 h 10714"/>
                <a:gd name="connsiteX56" fmla="*/ 4479 w 10000"/>
                <a:gd name="connsiteY56" fmla="*/ 2768 h 10714"/>
                <a:gd name="connsiteX57" fmla="*/ 4213 w 10000"/>
                <a:gd name="connsiteY57" fmla="*/ 2813 h 10714"/>
                <a:gd name="connsiteX58" fmla="*/ 4221 w 10000"/>
                <a:gd name="connsiteY58" fmla="*/ 3126 h 10714"/>
                <a:gd name="connsiteX59" fmla="*/ 4258 w 10000"/>
                <a:gd name="connsiteY59" fmla="*/ 3424 h 10714"/>
                <a:gd name="connsiteX60" fmla="*/ 4321 w 10000"/>
                <a:gd name="connsiteY60" fmla="*/ 3707 h 10714"/>
                <a:gd name="connsiteX61" fmla="*/ 4404 w 10000"/>
                <a:gd name="connsiteY61" fmla="*/ 3975 h 10714"/>
                <a:gd name="connsiteX62" fmla="*/ 4508 w 10000"/>
                <a:gd name="connsiteY62" fmla="*/ 4231 h 10714"/>
                <a:gd name="connsiteX63" fmla="*/ 4621 w 10000"/>
                <a:gd name="connsiteY63" fmla="*/ 4476 h 10714"/>
                <a:gd name="connsiteX64" fmla="*/ 4750 w 10000"/>
                <a:gd name="connsiteY64" fmla="*/ 4708 h 10714"/>
                <a:gd name="connsiteX65" fmla="*/ 4879 w 10000"/>
                <a:gd name="connsiteY65" fmla="*/ 4934 h 10714"/>
                <a:gd name="connsiteX66" fmla="*/ 4917 w 10000"/>
                <a:gd name="connsiteY66" fmla="*/ 4988 h 10714"/>
                <a:gd name="connsiteX67" fmla="*/ 4950 w 10000"/>
                <a:gd name="connsiteY67" fmla="*/ 5054 h 10714"/>
                <a:gd name="connsiteX68" fmla="*/ 4996 w 10000"/>
                <a:gd name="connsiteY68" fmla="*/ 5125 h 10714"/>
                <a:gd name="connsiteX69" fmla="*/ 5038 w 10000"/>
                <a:gd name="connsiteY69" fmla="*/ 5200 h 10714"/>
                <a:gd name="connsiteX70" fmla="*/ 5092 w 10000"/>
                <a:gd name="connsiteY70" fmla="*/ 5271 h 10714"/>
                <a:gd name="connsiteX71" fmla="*/ 5154 w 10000"/>
                <a:gd name="connsiteY71" fmla="*/ 5331 h 10714"/>
                <a:gd name="connsiteX72" fmla="*/ 5229 w 10000"/>
                <a:gd name="connsiteY72" fmla="*/ 5384 h 10714"/>
                <a:gd name="connsiteX73" fmla="*/ 5313 w 10000"/>
                <a:gd name="connsiteY73" fmla="*/ 5423 h 10714"/>
                <a:gd name="connsiteX74" fmla="*/ 5413 w 10000"/>
                <a:gd name="connsiteY74" fmla="*/ 5438 h 10714"/>
                <a:gd name="connsiteX75" fmla="*/ 5517 w 10000"/>
                <a:gd name="connsiteY75" fmla="*/ 5435 h 10714"/>
                <a:gd name="connsiteX76" fmla="*/ 5704 w 10000"/>
                <a:gd name="connsiteY76" fmla="*/ 5390 h 10714"/>
                <a:gd name="connsiteX77" fmla="*/ 5871 w 10000"/>
                <a:gd name="connsiteY77" fmla="*/ 5316 h 10714"/>
                <a:gd name="connsiteX78" fmla="*/ 6033 w 10000"/>
                <a:gd name="connsiteY78" fmla="*/ 5223 h 10714"/>
                <a:gd name="connsiteX79" fmla="*/ 6167 w 10000"/>
                <a:gd name="connsiteY79" fmla="*/ 5113 h 10714"/>
                <a:gd name="connsiteX80" fmla="*/ 6296 w 10000"/>
                <a:gd name="connsiteY80" fmla="*/ 4994 h 10714"/>
                <a:gd name="connsiteX81" fmla="*/ 6417 w 10000"/>
                <a:gd name="connsiteY81" fmla="*/ 4869 h 10714"/>
                <a:gd name="connsiteX82" fmla="*/ 6525 w 10000"/>
                <a:gd name="connsiteY82" fmla="*/ 4750 h 10714"/>
                <a:gd name="connsiteX83" fmla="*/ 6617 w 10000"/>
                <a:gd name="connsiteY83" fmla="*/ 4636 h 10714"/>
                <a:gd name="connsiteX84" fmla="*/ 6821 w 10000"/>
                <a:gd name="connsiteY84" fmla="*/ 4377 h 10714"/>
                <a:gd name="connsiteX85" fmla="*/ 7017 w 10000"/>
                <a:gd name="connsiteY85" fmla="*/ 4085 h 10714"/>
                <a:gd name="connsiteX86" fmla="*/ 7213 w 10000"/>
                <a:gd name="connsiteY86" fmla="*/ 3766 h 10714"/>
                <a:gd name="connsiteX87" fmla="*/ 7396 w 10000"/>
                <a:gd name="connsiteY87" fmla="*/ 3418 h 10714"/>
                <a:gd name="connsiteX88" fmla="*/ 7563 w 10000"/>
                <a:gd name="connsiteY88" fmla="*/ 3051 h 10714"/>
                <a:gd name="connsiteX89" fmla="*/ 7713 w 10000"/>
                <a:gd name="connsiteY89" fmla="*/ 2661 h 10714"/>
                <a:gd name="connsiteX90" fmla="*/ 7850 w 10000"/>
                <a:gd name="connsiteY90" fmla="*/ 2253 h 10714"/>
                <a:gd name="connsiteX91" fmla="*/ 7950 w 10000"/>
                <a:gd name="connsiteY91" fmla="*/ 1830 h 10714"/>
                <a:gd name="connsiteX92" fmla="*/ 8025 w 10000"/>
                <a:gd name="connsiteY92" fmla="*/ 1397 h 10714"/>
                <a:gd name="connsiteX93" fmla="*/ 8071 w 10000"/>
                <a:gd name="connsiteY93" fmla="*/ 954 h 10714"/>
                <a:gd name="connsiteX94" fmla="*/ 8108 w 10000"/>
                <a:gd name="connsiteY94" fmla="*/ 974 h 10714"/>
                <a:gd name="connsiteX95" fmla="*/ 8138 w 10000"/>
                <a:gd name="connsiteY95" fmla="*/ 1025 h 10714"/>
                <a:gd name="connsiteX96" fmla="*/ 8163 w 10000"/>
                <a:gd name="connsiteY96" fmla="*/ 1100 h 10714"/>
                <a:gd name="connsiteX97" fmla="*/ 8175 w 10000"/>
                <a:gd name="connsiteY97" fmla="*/ 1198 h 10714"/>
                <a:gd name="connsiteX98" fmla="*/ 8183 w 10000"/>
                <a:gd name="connsiteY98" fmla="*/ 1311 h 10714"/>
                <a:gd name="connsiteX99" fmla="*/ 8183 w 10000"/>
                <a:gd name="connsiteY99" fmla="*/ 1442 h 10714"/>
                <a:gd name="connsiteX100" fmla="*/ 8183 w 10000"/>
                <a:gd name="connsiteY100" fmla="*/ 1582 h 10714"/>
                <a:gd name="connsiteX101" fmla="*/ 8175 w 10000"/>
                <a:gd name="connsiteY101" fmla="*/ 1734 h 10714"/>
                <a:gd name="connsiteX102" fmla="*/ 8163 w 10000"/>
                <a:gd name="connsiteY102" fmla="*/ 1889 h 10714"/>
                <a:gd name="connsiteX103" fmla="*/ 8146 w 10000"/>
                <a:gd name="connsiteY103" fmla="*/ 2047 h 10714"/>
                <a:gd name="connsiteX104" fmla="*/ 8121 w 10000"/>
                <a:gd name="connsiteY104" fmla="*/ 2205 h 10714"/>
                <a:gd name="connsiteX105" fmla="*/ 8108 w 10000"/>
                <a:gd name="connsiteY105" fmla="*/ 2357 h 10714"/>
                <a:gd name="connsiteX106" fmla="*/ 8083 w 10000"/>
                <a:gd name="connsiteY106" fmla="*/ 2497 h 10714"/>
                <a:gd name="connsiteX107" fmla="*/ 8063 w 10000"/>
                <a:gd name="connsiteY107" fmla="*/ 2628 h 10714"/>
                <a:gd name="connsiteX108" fmla="*/ 8038 w 10000"/>
                <a:gd name="connsiteY108" fmla="*/ 2741 h 10714"/>
                <a:gd name="connsiteX109" fmla="*/ 8017 w 10000"/>
                <a:gd name="connsiteY109" fmla="*/ 2834 h 10714"/>
                <a:gd name="connsiteX110" fmla="*/ 8000 w 10000"/>
                <a:gd name="connsiteY110" fmla="*/ 2908 h 10714"/>
                <a:gd name="connsiteX111" fmla="*/ 7700 w 10000"/>
                <a:gd name="connsiteY111" fmla="*/ 3754 h 10714"/>
                <a:gd name="connsiteX112" fmla="*/ 7942 w 10000"/>
                <a:gd name="connsiteY112" fmla="*/ 3737 h 10714"/>
                <a:gd name="connsiteX113" fmla="*/ 8167 w 10000"/>
                <a:gd name="connsiteY113" fmla="*/ 3695 h 10714"/>
                <a:gd name="connsiteX114" fmla="*/ 8379 w 10000"/>
                <a:gd name="connsiteY114" fmla="*/ 3635 h 10714"/>
                <a:gd name="connsiteX115" fmla="*/ 8583 w 10000"/>
                <a:gd name="connsiteY115" fmla="*/ 3558 h 10714"/>
                <a:gd name="connsiteX116" fmla="*/ 8767 w 10000"/>
                <a:gd name="connsiteY116" fmla="*/ 3471 h 10714"/>
                <a:gd name="connsiteX117" fmla="*/ 8933 w 10000"/>
                <a:gd name="connsiteY117" fmla="*/ 3376 h 10714"/>
                <a:gd name="connsiteX118" fmla="*/ 9092 w 10000"/>
                <a:gd name="connsiteY118" fmla="*/ 3278 h 10714"/>
                <a:gd name="connsiteX119" fmla="*/ 9238 w 10000"/>
                <a:gd name="connsiteY119" fmla="*/ 3185 h 10714"/>
                <a:gd name="connsiteX120" fmla="*/ 9250 w 10000"/>
                <a:gd name="connsiteY120" fmla="*/ 3230 h 10714"/>
                <a:gd name="connsiteX121" fmla="*/ 9117 w 10000"/>
                <a:gd name="connsiteY121" fmla="*/ 3376 h 10714"/>
                <a:gd name="connsiteX122" fmla="*/ 8954 w 10000"/>
                <a:gd name="connsiteY122" fmla="*/ 3516 h 10714"/>
                <a:gd name="connsiteX123" fmla="*/ 8758 w 10000"/>
                <a:gd name="connsiteY123" fmla="*/ 3641 h 10714"/>
                <a:gd name="connsiteX124" fmla="*/ 8538 w 10000"/>
                <a:gd name="connsiteY124" fmla="*/ 3754 h 10714"/>
                <a:gd name="connsiteX125" fmla="*/ 8304 w 10000"/>
                <a:gd name="connsiteY125" fmla="*/ 3856 h 10714"/>
                <a:gd name="connsiteX126" fmla="*/ 8054 w 10000"/>
                <a:gd name="connsiteY126" fmla="*/ 3945 h 10714"/>
                <a:gd name="connsiteX127" fmla="*/ 7796 w 10000"/>
                <a:gd name="connsiteY127" fmla="*/ 4014 h 10714"/>
                <a:gd name="connsiteX128" fmla="*/ 7533 w 10000"/>
                <a:gd name="connsiteY128" fmla="*/ 4064 h 10714"/>
                <a:gd name="connsiteX129" fmla="*/ 7479 w 10000"/>
                <a:gd name="connsiteY129" fmla="*/ 4184 h 10714"/>
                <a:gd name="connsiteX130" fmla="*/ 7404 w 10000"/>
                <a:gd name="connsiteY130" fmla="*/ 4324 h 10714"/>
                <a:gd name="connsiteX131" fmla="*/ 7321 w 10000"/>
                <a:gd name="connsiteY131" fmla="*/ 4470 h 10714"/>
                <a:gd name="connsiteX132" fmla="*/ 7213 w 10000"/>
                <a:gd name="connsiteY132" fmla="*/ 4628 h 10714"/>
                <a:gd name="connsiteX133" fmla="*/ 7100 w 10000"/>
                <a:gd name="connsiteY133" fmla="*/ 4794 h 10714"/>
                <a:gd name="connsiteX134" fmla="*/ 6979 w 10000"/>
                <a:gd name="connsiteY134" fmla="*/ 4958 h 10714"/>
                <a:gd name="connsiteX135" fmla="*/ 6850 w 10000"/>
                <a:gd name="connsiteY135" fmla="*/ 5113 h 10714"/>
                <a:gd name="connsiteX136" fmla="*/ 6721 w 10000"/>
                <a:gd name="connsiteY136" fmla="*/ 5265 h 10714"/>
                <a:gd name="connsiteX137" fmla="*/ 6600 w 10000"/>
                <a:gd name="connsiteY137" fmla="*/ 5405 h 10714"/>
                <a:gd name="connsiteX138" fmla="*/ 6471 w 10000"/>
                <a:gd name="connsiteY138" fmla="*/ 5530 h 10714"/>
                <a:gd name="connsiteX139" fmla="*/ 6358 w 10000"/>
                <a:gd name="connsiteY139" fmla="*/ 5641 h 10714"/>
                <a:gd name="connsiteX140" fmla="*/ 6250 w 10000"/>
                <a:gd name="connsiteY140" fmla="*/ 5721 h 10714"/>
                <a:gd name="connsiteX141" fmla="*/ 6267 w 10000"/>
                <a:gd name="connsiteY141" fmla="*/ 5781 h 10714"/>
                <a:gd name="connsiteX142" fmla="*/ 6296 w 10000"/>
                <a:gd name="connsiteY142" fmla="*/ 5793 h 10714"/>
                <a:gd name="connsiteX143" fmla="*/ 6479 w 10000"/>
                <a:gd name="connsiteY143" fmla="*/ 5754 h 10714"/>
                <a:gd name="connsiteX144" fmla="*/ 6663 w 10000"/>
                <a:gd name="connsiteY144" fmla="*/ 5736 h 10714"/>
                <a:gd name="connsiteX145" fmla="*/ 6858 w 10000"/>
                <a:gd name="connsiteY145" fmla="*/ 5736 h 10714"/>
                <a:gd name="connsiteX146" fmla="*/ 7046 w 10000"/>
                <a:gd name="connsiteY146" fmla="*/ 5742 h 10714"/>
                <a:gd name="connsiteX147" fmla="*/ 7246 w 10000"/>
                <a:gd name="connsiteY147" fmla="*/ 5748 h 10714"/>
                <a:gd name="connsiteX148" fmla="*/ 7425 w 10000"/>
                <a:gd name="connsiteY148" fmla="*/ 5748 h 10714"/>
                <a:gd name="connsiteX149" fmla="*/ 7600 w 10000"/>
                <a:gd name="connsiteY149" fmla="*/ 5733 h 10714"/>
                <a:gd name="connsiteX150" fmla="*/ 7950 w 10000"/>
                <a:gd name="connsiteY150" fmla="*/ 5673 h 10714"/>
                <a:gd name="connsiteX151" fmla="*/ 8275 w 10000"/>
                <a:gd name="connsiteY151" fmla="*/ 5596 h 10714"/>
                <a:gd name="connsiteX152" fmla="*/ 8579 w 10000"/>
                <a:gd name="connsiteY152" fmla="*/ 5504 h 10714"/>
                <a:gd name="connsiteX153" fmla="*/ 8858 w 10000"/>
                <a:gd name="connsiteY153" fmla="*/ 5390 h 10714"/>
                <a:gd name="connsiteX154" fmla="*/ 9117 w 10000"/>
                <a:gd name="connsiteY154" fmla="*/ 5265 h 10714"/>
                <a:gd name="connsiteX155" fmla="*/ 9350 w 10000"/>
                <a:gd name="connsiteY155" fmla="*/ 5119 h 10714"/>
                <a:gd name="connsiteX156" fmla="*/ 9563 w 10000"/>
                <a:gd name="connsiteY156" fmla="*/ 4967 h 10714"/>
                <a:gd name="connsiteX157" fmla="*/ 9758 w 10000"/>
                <a:gd name="connsiteY157" fmla="*/ 4794 h 10714"/>
                <a:gd name="connsiteX158" fmla="*/ 9933 w 10000"/>
                <a:gd name="connsiteY158" fmla="*/ 4610 h 10714"/>
                <a:gd name="connsiteX159" fmla="*/ 10000 w 10000"/>
                <a:gd name="connsiteY159" fmla="*/ 4648 h 10714"/>
                <a:gd name="connsiteX160" fmla="*/ 10000 w 10000"/>
                <a:gd name="connsiteY160" fmla="*/ 4660 h 10714"/>
                <a:gd name="connsiteX161" fmla="*/ 9904 w 10000"/>
                <a:gd name="connsiteY161" fmla="*/ 4827 h 10714"/>
                <a:gd name="connsiteX162" fmla="*/ 9767 w 10000"/>
                <a:gd name="connsiteY162" fmla="*/ 5000 h 10714"/>
                <a:gd name="connsiteX163" fmla="*/ 9600 w 10000"/>
                <a:gd name="connsiteY163" fmla="*/ 5173 h 10714"/>
                <a:gd name="connsiteX164" fmla="*/ 9404 w 10000"/>
                <a:gd name="connsiteY164" fmla="*/ 5343 h 10714"/>
                <a:gd name="connsiteX165" fmla="*/ 9183 w 10000"/>
                <a:gd name="connsiteY165" fmla="*/ 5504 h 10714"/>
                <a:gd name="connsiteX166" fmla="*/ 8950 w 10000"/>
                <a:gd name="connsiteY166" fmla="*/ 5662 h 10714"/>
                <a:gd name="connsiteX167" fmla="*/ 8704 w 10000"/>
                <a:gd name="connsiteY167" fmla="*/ 5802 h 10714"/>
                <a:gd name="connsiteX168" fmla="*/ 8463 w 10000"/>
                <a:gd name="connsiteY168" fmla="*/ 5927 h 10714"/>
                <a:gd name="connsiteX169" fmla="*/ 8229 w 10000"/>
                <a:gd name="connsiteY169" fmla="*/ 6025 h 10714"/>
                <a:gd name="connsiteX170" fmla="*/ 8000 w 10000"/>
                <a:gd name="connsiteY170" fmla="*/ 6105 h 10714"/>
                <a:gd name="connsiteX171" fmla="*/ 7879 w 10000"/>
                <a:gd name="connsiteY171" fmla="*/ 6132 h 10714"/>
                <a:gd name="connsiteX172" fmla="*/ 7729 w 10000"/>
                <a:gd name="connsiteY172" fmla="*/ 6153 h 10714"/>
                <a:gd name="connsiteX173" fmla="*/ 7563 w 10000"/>
                <a:gd name="connsiteY173" fmla="*/ 6177 h 10714"/>
                <a:gd name="connsiteX174" fmla="*/ 7388 w 10000"/>
                <a:gd name="connsiteY174" fmla="*/ 6198 h 10714"/>
                <a:gd name="connsiteX175" fmla="*/ 7204 w 10000"/>
                <a:gd name="connsiteY175" fmla="*/ 6219 h 10714"/>
                <a:gd name="connsiteX176" fmla="*/ 7017 w 10000"/>
                <a:gd name="connsiteY176" fmla="*/ 6240 h 10714"/>
                <a:gd name="connsiteX177" fmla="*/ 6842 w 10000"/>
                <a:gd name="connsiteY177" fmla="*/ 6263 h 10714"/>
                <a:gd name="connsiteX178" fmla="*/ 6675 w 10000"/>
                <a:gd name="connsiteY178" fmla="*/ 6290 h 10714"/>
                <a:gd name="connsiteX179" fmla="*/ 6517 w 10000"/>
                <a:gd name="connsiteY179" fmla="*/ 6329 h 10714"/>
                <a:gd name="connsiteX180" fmla="*/ 6388 w 10000"/>
                <a:gd name="connsiteY180" fmla="*/ 6365 h 10714"/>
                <a:gd name="connsiteX181" fmla="*/ 6288 w 10000"/>
                <a:gd name="connsiteY181" fmla="*/ 6415 h 10714"/>
                <a:gd name="connsiteX182" fmla="*/ 6213 w 10000"/>
                <a:gd name="connsiteY182" fmla="*/ 6475 h 10714"/>
                <a:gd name="connsiteX183" fmla="*/ 6092 w 10000"/>
                <a:gd name="connsiteY183" fmla="*/ 6648 h 10714"/>
                <a:gd name="connsiteX184" fmla="*/ 6008 w 10000"/>
                <a:gd name="connsiteY184" fmla="*/ 6836 h 10714"/>
                <a:gd name="connsiteX185" fmla="*/ 5942 w 10000"/>
                <a:gd name="connsiteY185" fmla="*/ 7032 h 10714"/>
                <a:gd name="connsiteX186" fmla="*/ 5904 w 10000"/>
                <a:gd name="connsiteY186" fmla="*/ 7232 h 10714"/>
                <a:gd name="connsiteX187" fmla="*/ 5888 w 10000"/>
                <a:gd name="connsiteY187" fmla="*/ 7443 h 10714"/>
                <a:gd name="connsiteX188" fmla="*/ 5879 w 10000"/>
                <a:gd name="connsiteY188" fmla="*/ 7655 h 10714"/>
                <a:gd name="connsiteX189" fmla="*/ 5888 w 10000"/>
                <a:gd name="connsiteY189" fmla="*/ 7867 h 10714"/>
                <a:gd name="connsiteX190" fmla="*/ 5904 w 10000"/>
                <a:gd name="connsiteY190" fmla="*/ 8084 h 10714"/>
                <a:gd name="connsiteX191" fmla="*/ 5925 w 10000"/>
                <a:gd name="connsiteY191" fmla="*/ 8299 h 10714"/>
                <a:gd name="connsiteX192" fmla="*/ 5950 w 10000"/>
                <a:gd name="connsiteY192" fmla="*/ 8510 h 10714"/>
                <a:gd name="connsiteX193" fmla="*/ 5954 w 10000"/>
                <a:gd name="connsiteY193" fmla="*/ 8820 h 10714"/>
                <a:gd name="connsiteX194" fmla="*/ 5933 w 10000"/>
                <a:gd name="connsiteY194" fmla="*/ 9130 h 10714"/>
                <a:gd name="connsiteX195" fmla="*/ 5896 w 10000"/>
                <a:gd name="connsiteY195" fmla="*/ 9428 h 10714"/>
                <a:gd name="connsiteX196" fmla="*/ 5850 w 10000"/>
                <a:gd name="connsiteY196" fmla="*/ 9720 h 10714"/>
                <a:gd name="connsiteX197" fmla="*/ 5756 w 10000"/>
                <a:gd name="connsiteY197" fmla="*/ 10714 h 10714"/>
                <a:gd name="connsiteX198" fmla="*/ 4117 w 10000"/>
                <a:gd name="connsiteY198" fmla="*/ 10686 h 10714"/>
                <a:gd name="connsiteX199" fmla="*/ 3043 w 10000"/>
                <a:gd name="connsiteY199" fmla="*/ 9881 h 10714"/>
                <a:gd name="connsiteX200" fmla="*/ 4546 w 10000"/>
                <a:gd name="connsiteY200" fmla="*/ 9848 h 10714"/>
                <a:gd name="connsiteX201" fmla="*/ 4629 w 10000"/>
                <a:gd name="connsiteY201" fmla="*/ 9687 h 10714"/>
                <a:gd name="connsiteX202" fmla="*/ 4700 w 10000"/>
                <a:gd name="connsiteY202" fmla="*/ 9508 h 10714"/>
                <a:gd name="connsiteX203" fmla="*/ 4767 w 10000"/>
                <a:gd name="connsiteY203" fmla="*/ 9309 h 10714"/>
                <a:gd name="connsiteX204" fmla="*/ 4829 w 10000"/>
                <a:gd name="connsiteY204" fmla="*/ 9097 h 10714"/>
                <a:gd name="connsiteX205" fmla="*/ 4879 w 10000"/>
                <a:gd name="connsiteY205" fmla="*/ 8868 h 10714"/>
                <a:gd name="connsiteX206" fmla="*/ 4917 w 10000"/>
                <a:gd name="connsiteY206" fmla="*/ 8635 h 10714"/>
                <a:gd name="connsiteX207" fmla="*/ 4954 w 10000"/>
                <a:gd name="connsiteY207" fmla="*/ 8391 h 10714"/>
                <a:gd name="connsiteX208" fmla="*/ 4979 w 10000"/>
                <a:gd name="connsiteY208" fmla="*/ 8144 h 10714"/>
                <a:gd name="connsiteX209" fmla="*/ 5000 w 10000"/>
                <a:gd name="connsiteY209" fmla="*/ 7887 h 10714"/>
                <a:gd name="connsiteX210" fmla="*/ 5000 w 10000"/>
                <a:gd name="connsiteY210" fmla="*/ 7634 h 10714"/>
                <a:gd name="connsiteX211" fmla="*/ 5000 w 10000"/>
                <a:gd name="connsiteY211" fmla="*/ 7384 h 10714"/>
                <a:gd name="connsiteX212" fmla="*/ 4979 w 10000"/>
                <a:gd name="connsiteY212" fmla="*/ 7133 h 10714"/>
                <a:gd name="connsiteX213" fmla="*/ 4950 w 10000"/>
                <a:gd name="connsiteY213" fmla="*/ 6892 h 10714"/>
                <a:gd name="connsiteX214" fmla="*/ 4913 w 10000"/>
                <a:gd name="connsiteY214" fmla="*/ 6657 h 10714"/>
                <a:gd name="connsiteX215" fmla="*/ 4858 w 10000"/>
                <a:gd name="connsiteY215" fmla="*/ 6430 h 10714"/>
                <a:gd name="connsiteX216" fmla="*/ 4783 w 10000"/>
                <a:gd name="connsiteY216" fmla="*/ 6219 h 10714"/>
                <a:gd name="connsiteX217" fmla="*/ 4700 w 10000"/>
                <a:gd name="connsiteY217" fmla="*/ 6019 h 10714"/>
                <a:gd name="connsiteX218" fmla="*/ 4600 w 10000"/>
                <a:gd name="connsiteY218" fmla="*/ 5840 h 10714"/>
                <a:gd name="connsiteX219" fmla="*/ 4488 w 10000"/>
                <a:gd name="connsiteY219" fmla="*/ 5682 h 10714"/>
                <a:gd name="connsiteX220" fmla="*/ 4358 w 10000"/>
                <a:gd name="connsiteY220" fmla="*/ 5542 h 10714"/>
                <a:gd name="connsiteX221" fmla="*/ 4213 w 10000"/>
                <a:gd name="connsiteY221" fmla="*/ 5429 h 10714"/>
                <a:gd name="connsiteX222" fmla="*/ 4046 w 10000"/>
                <a:gd name="connsiteY222" fmla="*/ 5343 h 10714"/>
                <a:gd name="connsiteX223" fmla="*/ 3904 w 10000"/>
                <a:gd name="connsiteY223" fmla="*/ 5292 h 10714"/>
                <a:gd name="connsiteX224" fmla="*/ 3746 w 10000"/>
                <a:gd name="connsiteY224" fmla="*/ 5271 h 10714"/>
                <a:gd name="connsiteX225" fmla="*/ 3583 w 10000"/>
                <a:gd name="connsiteY225" fmla="*/ 5271 h 10714"/>
                <a:gd name="connsiteX226" fmla="*/ 3413 w 10000"/>
                <a:gd name="connsiteY226" fmla="*/ 5286 h 10714"/>
                <a:gd name="connsiteX227" fmla="*/ 3246 w 10000"/>
                <a:gd name="connsiteY227" fmla="*/ 5310 h 10714"/>
                <a:gd name="connsiteX228" fmla="*/ 3079 w 10000"/>
                <a:gd name="connsiteY228" fmla="*/ 5343 h 10714"/>
                <a:gd name="connsiteX229" fmla="*/ 2913 w 10000"/>
                <a:gd name="connsiteY229" fmla="*/ 5369 h 10714"/>
                <a:gd name="connsiteX230" fmla="*/ 2750 w 10000"/>
                <a:gd name="connsiteY230" fmla="*/ 5396 h 10714"/>
                <a:gd name="connsiteX231" fmla="*/ 2600 w 10000"/>
                <a:gd name="connsiteY231" fmla="*/ 5411 h 10714"/>
                <a:gd name="connsiteX232" fmla="*/ 2258 w 10000"/>
                <a:gd name="connsiteY232" fmla="*/ 5423 h 10714"/>
                <a:gd name="connsiteX233" fmla="*/ 1925 w 10000"/>
                <a:gd name="connsiteY233" fmla="*/ 5411 h 10714"/>
                <a:gd name="connsiteX234" fmla="*/ 1617 w 10000"/>
                <a:gd name="connsiteY234" fmla="*/ 5384 h 10714"/>
                <a:gd name="connsiteX235" fmla="*/ 1321 w 10000"/>
                <a:gd name="connsiteY235" fmla="*/ 5346 h 10714"/>
                <a:gd name="connsiteX236" fmla="*/ 1033 w 10000"/>
                <a:gd name="connsiteY236" fmla="*/ 5298 h 10714"/>
                <a:gd name="connsiteX237" fmla="*/ 758 w 10000"/>
                <a:gd name="connsiteY237" fmla="*/ 5250 h 10714"/>
                <a:gd name="connsiteX238" fmla="*/ 500 w 10000"/>
                <a:gd name="connsiteY238" fmla="*/ 5197 h 10714"/>
                <a:gd name="connsiteX239" fmla="*/ 517 w 10000"/>
                <a:gd name="connsiteY239" fmla="*/ 5137 h 10714"/>
                <a:gd name="connsiteX240" fmla="*/ 871 w 10000"/>
                <a:gd name="connsiteY240" fmla="*/ 5173 h 10714"/>
                <a:gd name="connsiteX241" fmla="*/ 1221 w 10000"/>
                <a:gd name="connsiteY241" fmla="*/ 5197 h 10714"/>
                <a:gd name="connsiteX242" fmla="*/ 1563 w 10000"/>
                <a:gd name="connsiteY242" fmla="*/ 5206 h 10714"/>
                <a:gd name="connsiteX243" fmla="*/ 1896 w 10000"/>
                <a:gd name="connsiteY243" fmla="*/ 5197 h 10714"/>
                <a:gd name="connsiteX244" fmla="*/ 2221 w 10000"/>
                <a:gd name="connsiteY244" fmla="*/ 5164 h 10714"/>
                <a:gd name="connsiteX245" fmla="*/ 2538 w 10000"/>
                <a:gd name="connsiteY245" fmla="*/ 5113 h 10714"/>
                <a:gd name="connsiteX246" fmla="*/ 2842 w 10000"/>
                <a:gd name="connsiteY246" fmla="*/ 5045 h 10714"/>
                <a:gd name="connsiteX247" fmla="*/ 3129 w 10000"/>
                <a:gd name="connsiteY247" fmla="*/ 4946 h 10714"/>
                <a:gd name="connsiteX248" fmla="*/ 3500 w 10000"/>
                <a:gd name="connsiteY248" fmla="*/ 4815 h 10714"/>
                <a:gd name="connsiteX249" fmla="*/ 2821 w 10000"/>
                <a:gd name="connsiteY249" fmla="*/ 4389 h 10714"/>
                <a:gd name="connsiteX250" fmla="*/ 2213 w 10000"/>
                <a:gd name="connsiteY250" fmla="*/ 3912 h 10714"/>
                <a:gd name="connsiteX251" fmla="*/ 1879 w 10000"/>
                <a:gd name="connsiteY251" fmla="*/ 3939 h 10714"/>
                <a:gd name="connsiteX252" fmla="*/ 1554 w 10000"/>
                <a:gd name="connsiteY252" fmla="*/ 3939 h 10714"/>
                <a:gd name="connsiteX253" fmla="*/ 1258 w 10000"/>
                <a:gd name="connsiteY253" fmla="*/ 3912 h 10714"/>
                <a:gd name="connsiteX254" fmla="*/ 979 w 10000"/>
                <a:gd name="connsiteY254" fmla="*/ 3856 h 10714"/>
                <a:gd name="connsiteX255" fmla="*/ 721 w 10000"/>
                <a:gd name="connsiteY255" fmla="*/ 3775 h 10714"/>
                <a:gd name="connsiteX256" fmla="*/ 496 w 10000"/>
                <a:gd name="connsiteY256" fmla="*/ 3674 h 10714"/>
                <a:gd name="connsiteX257" fmla="*/ 296 w 10000"/>
                <a:gd name="connsiteY257" fmla="*/ 3549 h 10714"/>
                <a:gd name="connsiteX258" fmla="*/ 129 w 10000"/>
                <a:gd name="connsiteY258" fmla="*/ 3403 h 10714"/>
                <a:gd name="connsiteX259" fmla="*/ 0 w 10000"/>
                <a:gd name="connsiteY259" fmla="*/ 3245 h 10714"/>
                <a:gd name="connsiteX260" fmla="*/ 17 w 10000"/>
                <a:gd name="connsiteY260" fmla="*/ 3218 h 10714"/>
                <a:gd name="connsiteX261" fmla="*/ 71 w 10000"/>
                <a:gd name="connsiteY261" fmla="*/ 3245 h 10714"/>
                <a:gd name="connsiteX262" fmla="*/ 138 w 10000"/>
                <a:gd name="connsiteY262" fmla="*/ 3349 h 10714"/>
                <a:gd name="connsiteX263" fmla="*/ 246 w 10000"/>
                <a:gd name="connsiteY263" fmla="*/ 3439 h 10714"/>
                <a:gd name="connsiteX264" fmla="*/ 379 w 10000"/>
                <a:gd name="connsiteY264" fmla="*/ 3528 h 10714"/>
                <a:gd name="connsiteX265" fmla="*/ 538 w 10000"/>
                <a:gd name="connsiteY265" fmla="*/ 3597 h 10714"/>
                <a:gd name="connsiteX266" fmla="*/ 721 w 10000"/>
                <a:gd name="connsiteY266" fmla="*/ 3656 h 10714"/>
                <a:gd name="connsiteX267" fmla="*/ 913 w 10000"/>
                <a:gd name="connsiteY267" fmla="*/ 3701 h 10714"/>
                <a:gd name="connsiteX268" fmla="*/ 1117 w 10000"/>
                <a:gd name="connsiteY268" fmla="*/ 3728 h 10714"/>
                <a:gd name="connsiteX269" fmla="*/ 1329 w 10000"/>
                <a:gd name="connsiteY269" fmla="*/ 3737 h 10714"/>
                <a:gd name="connsiteX270" fmla="*/ 1533 w 10000"/>
                <a:gd name="connsiteY270" fmla="*/ 3734 h 10714"/>
                <a:gd name="connsiteX271" fmla="*/ 1646 w 10000"/>
                <a:gd name="connsiteY271" fmla="*/ 3722 h 10714"/>
                <a:gd name="connsiteX272" fmla="*/ 1746 w 10000"/>
                <a:gd name="connsiteY272" fmla="*/ 3722 h 10714"/>
                <a:gd name="connsiteX273" fmla="*/ 1833 w 10000"/>
                <a:gd name="connsiteY273" fmla="*/ 3710 h 10714"/>
                <a:gd name="connsiteX274" fmla="*/ 1917 w 10000"/>
                <a:gd name="connsiteY274" fmla="*/ 3695 h 10714"/>
                <a:gd name="connsiteX275" fmla="*/ 1988 w 10000"/>
                <a:gd name="connsiteY275" fmla="*/ 3662 h 10714"/>
                <a:gd name="connsiteX276" fmla="*/ 1788 w 10000"/>
                <a:gd name="connsiteY276" fmla="*/ 3391 h 10714"/>
                <a:gd name="connsiteX277" fmla="*/ 1617 w 10000"/>
                <a:gd name="connsiteY277" fmla="*/ 3126 h 10714"/>
                <a:gd name="connsiteX278" fmla="*/ 1454 w 10000"/>
                <a:gd name="connsiteY278" fmla="*/ 2849 h 10714"/>
                <a:gd name="connsiteX279" fmla="*/ 1313 w 10000"/>
                <a:gd name="connsiteY279" fmla="*/ 2563 h 10714"/>
                <a:gd name="connsiteX280" fmla="*/ 1175 w 10000"/>
                <a:gd name="connsiteY280" fmla="*/ 2253 h 10714"/>
                <a:gd name="connsiteX281" fmla="*/ 1046 w 10000"/>
                <a:gd name="connsiteY281" fmla="*/ 1919 h 10714"/>
                <a:gd name="connsiteX282" fmla="*/ 1033 w 10000"/>
                <a:gd name="connsiteY282" fmla="*/ 1859 h 10714"/>
                <a:gd name="connsiteX283" fmla="*/ 1000 w 10000"/>
                <a:gd name="connsiteY283" fmla="*/ 1776 h 10714"/>
                <a:gd name="connsiteX284" fmla="*/ 979 w 10000"/>
                <a:gd name="connsiteY284" fmla="*/ 1684 h 10714"/>
                <a:gd name="connsiteX285" fmla="*/ 950 w 10000"/>
                <a:gd name="connsiteY285" fmla="*/ 1591 h 10714"/>
                <a:gd name="connsiteX286" fmla="*/ 925 w 10000"/>
                <a:gd name="connsiteY286" fmla="*/ 1490 h 10714"/>
                <a:gd name="connsiteX287" fmla="*/ 917 w 10000"/>
                <a:gd name="connsiteY287" fmla="*/ 1397 h 10714"/>
                <a:gd name="connsiteX288" fmla="*/ 917 w 10000"/>
                <a:gd name="connsiteY288" fmla="*/ 1311 h 10714"/>
                <a:gd name="connsiteX289" fmla="*/ 933 w 10000"/>
                <a:gd name="connsiteY289" fmla="*/ 1234 h 10714"/>
                <a:gd name="connsiteX290" fmla="*/ 963 w 10000"/>
                <a:gd name="connsiteY290" fmla="*/ 1180 h 10714"/>
                <a:gd name="connsiteX291" fmla="*/ 1000 w 10000"/>
                <a:gd name="connsiteY291" fmla="*/ 1192 h 10714"/>
                <a:gd name="connsiteX292" fmla="*/ 1033 w 10000"/>
                <a:gd name="connsiteY292" fmla="*/ 1496 h 10714"/>
                <a:gd name="connsiteX293" fmla="*/ 1108 w 10000"/>
                <a:gd name="connsiteY293" fmla="*/ 1800 h 10714"/>
                <a:gd name="connsiteX294" fmla="*/ 1221 w 10000"/>
                <a:gd name="connsiteY294" fmla="*/ 2098 h 10714"/>
                <a:gd name="connsiteX295" fmla="*/ 1358 w 10000"/>
                <a:gd name="connsiteY295" fmla="*/ 2372 h 10714"/>
                <a:gd name="connsiteX296" fmla="*/ 1508 w 10000"/>
                <a:gd name="connsiteY296" fmla="*/ 2628 h 10714"/>
                <a:gd name="connsiteX297" fmla="*/ 1646 w 10000"/>
                <a:gd name="connsiteY297" fmla="*/ 2795 h 10714"/>
                <a:gd name="connsiteX298" fmla="*/ 1629 w 10000"/>
                <a:gd name="connsiteY298" fmla="*/ 2801 h 10714"/>
                <a:gd name="connsiteX299" fmla="*/ 1629 w 10000"/>
                <a:gd name="connsiteY299" fmla="*/ 2807 h 10714"/>
                <a:gd name="connsiteX300" fmla="*/ 1638 w 10000"/>
                <a:gd name="connsiteY300" fmla="*/ 2813 h 10714"/>
                <a:gd name="connsiteX301" fmla="*/ 1646 w 10000"/>
                <a:gd name="connsiteY301" fmla="*/ 2816 h 10714"/>
                <a:gd name="connsiteX302" fmla="*/ 1663 w 10000"/>
                <a:gd name="connsiteY302" fmla="*/ 2822 h 10714"/>
                <a:gd name="connsiteX303" fmla="*/ 1667 w 10000"/>
                <a:gd name="connsiteY303" fmla="*/ 2834 h 10714"/>
                <a:gd name="connsiteX304" fmla="*/ 1675 w 10000"/>
                <a:gd name="connsiteY304" fmla="*/ 2840 h 10714"/>
                <a:gd name="connsiteX305" fmla="*/ 1683 w 10000"/>
                <a:gd name="connsiteY305" fmla="*/ 2849 h 10714"/>
                <a:gd name="connsiteX306" fmla="*/ 1683 w 10000"/>
                <a:gd name="connsiteY306" fmla="*/ 2843 h 10714"/>
                <a:gd name="connsiteX307" fmla="*/ 1675 w 10000"/>
                <a:gd name="connsiteY307" fmla="*/ 2840 h 10714"/>
                <a:gd name="connsiteX308" fmla="*/ 1675 w 10000"/>
                <a:gd name="connsiteY308" fmla="*/ 2840 h 10714"/>
                <a:gd name="connsiteX309" fmla="*/ 1646 w 10000"/>
                <a:gd name="connsiteY309" fmla="*/ 2795 h 10714"/>
                <a:gd name="connsiteX310" fmla="*/ 1746 w 10000"/>
                <a:gd name="connsiteY310" fmla="*/ 2741 h 10714"/>
                <a:gd name="connsiteX311" fmla="*/ 1842 w 10000"/>
                <a:gd name="connsiteY311" fmla="*/ 2649 h 10714"/>
                <a:gd name="connsiteX312" fmla="*/ 1933 w 10000"/>
                <a:gd name="connsiteY312" fmla="*/ 2542 h 10714"/>
                <a:gd name="connsiteX313" fmla="*/ 2017 w 10000"/>
                <a:gd name="connsiteY313" fmla="*/ 2411 h 10714"/>
                <a:gd name="connsiteX314" fmla="*/ 2092 w 10000"/>
                <a:gd name="connsiteY314" fmla="*/ 2265 h 10714"/>
                <a:gd name="connsiteX315" fmla="*/ 2163 w 10000"/>
                <a:gd name="connsiteY315" fmla="*/ 2113 h 10714"/>
                <a:gd name="connsiteX316" fmla="*/ 2221 w 10000"/>
                <a:gd name="connsiteY316" fmla="*/ 1955 h 10714"/>
                <a:gd name="connsiteX317" fmla="*/ 2275 w 10000"/>
                <a:gd name="connsiteY317" fmla="*/ 1803 h 10714"/>
                <a:gd name="connsiteX318" fmla="*/ 2321 w 10000"/>
                <a:gd name="connsiteY318" fmla="*/ 1657 h 10714"/>
                <a:gd name="connsiteX319" fmla="*/ 2329 w 10000"/>
                <a:gd name="connsiteY319" fmla="*/ 1853 h 10714"/>
                <a:gd name="connsiteX320" fmla="*/ 2321 w 10000"/>
                <a:gd name="connsiteY320" fmla="*/ 2032 h 10714"/>
                <a:gd name="connsiteX321" fmla="*/ 2283 w 10000"/>
                <a:gd name="connsiteY321" fmla="*/ 2199 h 10714"/>
                <a:gd name="connsiteX322" fmla="*/ 2229 w 10000"/>
                <a:gd name="connsiteY322" fmla="*/ 2366 h 10714"/>
                <a:gd name="connsiteX323" fmla="*/ 2154 w 10000"/>
                <a:gd name="connsiteY323" fmla="*/ 2524 h 10714"/>
                <a:gd name="connsiteX324" fmla="*/ 2046 w 10000"/>
                <a:gd name="connsiteY324" fmla="*/ 2682 h 10714"/>
                <a:gd name="connsiteX325" fmla="*/ 1796 w 10000"/>
                <a:gd name="connsiteY325" fmla="*/ 3027 h 10714"/>
                <a:gd name="connsiteX326" fmla="*/ 2054 w 10000"/>
                <a:gd name="connsiteY326" fmla="*/ 3305 h 10714"/>
                <a:gd name="connsiteX327" fmla="*/ 2333 w 10000"/>
                <a:gd name="connsiteY327" fmla="*/ 3564 h 10714"/>
                <a:gd name="connsiteX328" fmla="*/ 2638 w 10000"/>
                <a:gd name="connsiteY328" fmla="*/ 3808 h 10714"/>
                <a:gd name="connsiteX329" fmla="*/ 2963 w 10000"/>
                <a:gd name="connsiteY329" fmla="*/ 4032 h 10714"/>
                <a:gd name="connsiteX330" fmla="*/ 4129 w 10000"/>
                <a:gd name="connsiteY330" fmla="*/ 4610 h 10714"/>
                <a:gd name="connsiteX331" fmla="*/ 4167 w 10000"/>
                <a:gd name="connsiteY331" fmla="*/ 4589 h 10714"/>
                <a:gd name="connsiteX332" fmla="*/ 4071 w 10000"/>
                <a:gd name="connsiteY332" fmla="*/ 4333 h 10714"/>
                <a:gd name="connsiteX333" fmla="*/ 3996 w 10000"/>
                <a:gd name="connsiteY333" fmla="*/ 4058 h 10714"/>
                <a:gd name="connsiteX334" fmla="*/ 3933 w 10000"/>
                <a:gd name="connsiteY334" fmla="*/ 3760 h 10714"/>
                <a:gd name="connsiteX335" fmla="*/ 3904 w 10000"/>
                <a:gd name="connsiteY335" fmla="*/ 3456 h 10714"/>
                <a:gd name="connsiteX336" fmla="*/ 3879 w 10000"/>
                <a:gd name="connsiteY336" fmla="*/ 3138 h 10714"/>
                <a:gd name="connsiteX337" fmla="*/ 3879 w 10000"/>
                <a:gd name="connsiteY337" fmla="*/ 2813 h 10714"/>
                <a:gd name="connsiteX338" fmla="*/ 3896 w 10000"/>
                <a:gd name="connsiteY338" fmla="*/ 2485 h 10714"/>
                <a:gd name="connsiteX339" fmla="*/ 3933 w 10000"/>
                <a:gd name="connsiteY339" fmla="*/ 2160 h 10714"/>
                <a:gd name="connsiteX340" fmla="*/ 3988 w 10000"/>
                <a:gd name="connsiteY340" fmla="*/ 1836 h 10714"/>
                <a:gd name="connsiteX341" fmla="*/ 4046 w 10000"/>
                <a:gd name="connsiteY341" fmla="*/ 1523 h 10714"/>
                <a:gd name="connsiteX342" fmla="*/ 4129 w 10000"/>
                <a:gd name="connsiteY342" fmla="*/ 1219 h 10714"/>
                <a:gd name="connsiteX343" fmla="*/ 4229 w 10000"/>
                <a:gd name="connsiteY343" fmla="*/ 933 h 10714"/>
                <a:gd name="connsiteX344" fmla="*/ 4333 w 10000"/>
                <a:gd name="connsiteY344" fmla="*/ 662 h 10714"/>
                <a:gd name="connsiteX345" fmla="*/ 4454 w 10000"/>
                <a:gd name="connsiteY345" fmla="*/ 417 h 10714"/>
                <a:gd name="connsiteX346" fmla="*/ 4583 w 10000"/>
                <a:gd name="connsiteY346" fmla="*/ 194 h 10714"/>
                <a:gd name="connsiteX347" fmla="*/ 4738 w 10000"/>
                <a:gd name="connsiteY347" fmla="*/ 0 h 10714"/>
                <a:gd name="connsiteX0" fmla="*/ 4738 w 10000"/>
                <a:gd name="connsiteY0" fmla="*/ 0 h 10714"/>
                <a:gd name="connsiteX1" fmla="*/ 4721 w 10000"/>
                <a:gd name="connsiteY1" fmla="*/ 48 h 10714"/>
                <a:gd name="connsiteX2" fmla="*/ 4713 w 10000"/>
                <a:gd name="connsiteY2" fmla="*/ 80 h 10714"/>
                <a:gd name="connsiteX3" fmla="*/ 4704 w 10000"/>
                <a:gd name="connsiteY3" fmla="*/ 101 h 10714"/>
                <a:gd name="connsiteX4" fmla="*/ 4704 w 10000"/>
                <a:gd name="connsiteY4" fmla="*/ 113 h 10714"/>
                <a:gd name="connsiteX5" fmla="*/ 4713 w 10000"/>
                <a:gd name="connsiteY5" fmla="*/ 119 h 10714"/>
                <a:gd name="connsiteX6" fmla="*/ 4713 w 10000"/>
                <a:gd name="connsiteY6" fmla="*/ 125 h 10714"/>
                <a:gd name="connsiteX7" fmla="*/ 4721 w 10000"/>
                <a:gd name="connsiteY7" fmla="*/ 125 h 10714"/>
                <a:gd name="connsiteX8" fmla="*/ 4721 w 10000"/>
                <a:gd name="connsiteY8" fmla="*/ 125 h 10714"/>
                <a:gd name="connsiteX9" fmla="*/ 4721 w 10000"/>
                <a:gd name="connsiteY9" fmla="*/ 134 h 10714"/>
                <a:gd name="connsiteX10" fmla="*/ 4713 w 10000"/>
                <a:gd name="connsiteY10" fmla="*/ 152 h 10714"/>
                <a:gd name="connsiteX11" fmla="*/ 4704 w 10000"/>
                <a:gd name="connsiteY11" fmla="*/ 179 h 10714"/>
                <a:gd name="connsiteX12" fmla="*/ 4692 w 10000"/>
                <a:gd name="connsiteY12" fmla="*/ 221 h 10714"/>
                <a:gd name="connsiteX13" fmla="*/ 4667 w 10000"/>
                <a:gd name="connsiteY13" fmla="*/ 280 h 10714"/>
                <a:gd name="connsiteX14" fmla="*/ 4629 w 10000"/>
                <a:gd name="connsiteY14" fmla="*/ 364 h 10714"/>
                <a:gd name="connsiteX15" fmla="*/ 4592 w 10000"/>
                <a:gd name="connsiteY15" fmla="*/ 465 h 10714"/>
                <a:gd name="connsiteX16" fmla="*/ 4533 w 10000"/>
                <a:gd name="connsiteY16" fmla="*/ 596 h 10714"/>
                <a:gd name="connsiteX17" fmla="*/ 4463 w 10000"/>
                <a:gd name="connsiteY17" fmla="*/ 754 h 10714"/>
                <a:gd name="connsiteX18" fmla="*/ 4379 w 10000"/>
                <a:gd name="connsiteY18" fmla="*/ 1001 h 10714"/>
                <a:gd name="connsiteX19" fmla="*/ 4321 w 10000"/>
                <a:gd name="connsiteY19" fmla="*/ 1266 h 10714"/>
                <a:gd name="connsiteX20" fmla="*/ 4275 w 10000"/>
                <a:gd name="connsiteY20" fmla="*/ 1538 h 10714"/>
                <a:gd name="connsiteX21" fmla="*/ 4213 w 10000"/>
                <a:gd name="connsiteY21" fmla="*/ 1827 h 10714"/>
                <a:gd name="connsiteX22" fmla="*/ 4204 w 10000"/>
                <a:gd name="connsiteY22" fmla="*/ 1889 h 10714"/>
                <a:gd name="connsiteX23" fmla="*/ 4192 w 10000"/>
                <a:gd name="connsiteY23" fmla="*/ 1982 h 10714"/>
                <a:gd name="connsiteX24" fmla="*/ 4183 w 10000"/>
                <a:gd name="connsiteY24" fmla="*/ 2080 h 10714"/>
                <a:gd name="connsiteX25" fmla="*/ 4175 w 10000"/>
                <a:gd name="connsiteY25" fmla="*/ 2187 h 10714"/>
                <a:gd name="connsiteX26" fmla="*/ 4175 w 10000"/>
                <a:gd name="connsiteY26" fmla="*/ 2297 h 10714"/>
                <a:gd name="connsiteX27" fmla="*/ 4192 w 10000"/>
                <a:gd name="connsiteY27" fmla="*/ 2396 h 10714"/>
                <a:gd name="connsiteX28" fmla="*/ 4213 w 10000"/>
                <a:gd name="connsiteY28" fmla="*/ 2482 h 10714"/>
                <a:gd name="connsiteX29" fmla="*/ 4250 w 10000"/>
                <a:gd name="connsiteY29" fmla="*/ 2542 h 10714"/>
                <a:gd name="connsiteX30" fmla="*/ 4450 w 10000"/>
                <a:gd name="connsiteY30" fmla="*/ 2530 h 10714"/>
                <a:gd name="connsiteX31" fmla="*/ 4646 w 10000"/>
                <a:gd name="connsiteY31" fmla="*/ 2482 h 10714"/>
                <a:gd name="connsiteX32" fmla="*/ 4833 w 10000"/>
                <a:gd name="connsiteY32" fmla="*/ 2405 h 10714"/>
                <a:gd name="connsiteX33" fmla="*/ 5025 w 10000"/>
                <a:gd name="connsiteY33" fmla="*/ 2297 h 10714"/>
                <a:gd name="connsiteX34" fmla="*/ 5200 w 10000"/>
                <a:gd name="connsiteY34" fmla="*/ 2172 h 10714"/>
                <a:gd name="connsiteX35" fmla="*/ 5371 w 10000"/>
                <a:gd name="connsiteY35" fmla="*/ 2020 h 10714"/>
                <a:gd name="connsiteX36" fmla="*/ 5533 w 10000"/>
                <a:gd name="connsiteY36" fmla="*/ 1859 h 10714"/>
                <a:gd name="connsiteX37" fmla="*/ 5683 w 10000"/>
                <a:gd name="connsiteY37" fmla="*/ 1690 h 10714"/>
                <a:gd name="connsiteX38" fmla="*/ 5829 w 10000"/>
                <a:gd name="connsiteY38" fmla="*/ 1511 h 10714"/>
                <a:gd name="connsiteX39" fmla="*/ 5954 w 10000"/>
                <a:gd name="connsiteY39" fmla="*/ 1326 h 10714"/>
                <a:gd name="connsiteX40" fmla="*/ 6071 w 10000"/>
                <a:gd name="connsiteY40" fmla="*/ 1147 h 10714"/>
                <a:gd name="connsiteX41" fmla="*/ 6167 w 10000"/>
                <a:gd name="connsiteY41" fmla="*/ 974 h 10714"/>
                <a:gd name="connsiteX42" fmla="*/ 6213 w 10000"/>
                <a:gd name="connsiteY42" fmla="*/ 974 h 10714"/>
                <a:gd name="connsiteX43" fmla="*/ 6213 w 10000"/>
                <a:gd name="connsiteY43" fmla="*/ 992 h 10714"/>
                <a:gd name="connsiteX44" fmla="*/ 6138 w 10000"/>
                <a:gd name="connsiteY44" fmla="*/ 1165 h 10714"/>
                <a:gd name="connsiteX45" fmla="*/ 6054 w 10000"/>
                <a:gd name="connsiteY45" fmla="*/ 1344 h 10714"/>
                <a:gd name="connsiteX46" fmla="*/ 5963 w 10000"/>
                <a:gd name="connsiteY46" fmla="*/ 1517 h 10714"/>
                <a:gd name="connsiteX47" fmla="*/ 5871 w 10000"/>
                <a:gd name="connsiteY47" fmla="*/ 1684 h 10714"/>
                <a:gd name="connsiteX48" fmla="*/ 5775 w 10000"/>
                <a:gd name="connsiteY48" fmla="*/ 1847 h 10714"/>
                <a:gd name="connsiteX49" fmla="*/ 5667 w 10000"/>
                <a:gd name="connsiteY49" fmla="*/ 1999 h 10714"/>
                <a:gd name="connsiteX50" fmla="*/ 5554 w 10000"/>
                <a:gd name="connsiteY50" fmla="*/ 2145 h 10714"/>
                <a:gd name="connsiteX51" fmla="*/ 5417 w 10000"/>
                <a:gd name="connsiteY51" fmla="*/ 2279 h 10714"/>
                <a:gd name="connsiteX52" fmla="*/ 5275 w 10000"/>
                <a:gd name="connsiteY52" fmla="*/ 2411 h 10714"/>
                <a:gd name="connsiteX53" fmla="*/ 5108 w 10000"/>
                <a:gd name="connsiteY53" fmla="*/ 2518 h 10714"/>
                <a:gd name="connsiteX54" fmla="*/ 4917 w 10000"/>
                <a:gd name="connsiteY54" fmla="*/ 2616 h 10714"/>
                <a:gd name="connsiteX55" fmla="*/ 4704 w 10000"/>
                <a:gd name="connsiteY55" fmla="*/ 2703 h 10714"/>
                <a:gd name="connsiteX56" fmla="*/ 4479 w 10000"/>
                <a:gd name="connsiteY56" fmla="*/ 2768 h 10714"/>
                <a:gd name="connsiteX57" fmla="*/ 4213 w 10000"/>
                <a:gd name="connsiteY57" fmla="*/ 2813 h 10714"/>
                <a:gd name="connsiteX58" fmla="*/ 4221 w 10000"/>
                <a:gd name="connsiteY58" fmla="*/ 3126 h 10714"/>
                <a:gd name="connsiteX59" fmla="*/ 4258 w 10000"/>
                <a:gd name="connsiteY59" fmla="*/ 3424 h 10714"/>
                <a:gd name="connsiteX60" fmla="*/ 4321 w 10000"/>
                <a:gd name="connsiteY60" fmla="*/ 3707 h 10714"/>
                <a:gd name="connsiteX61" fmla="*/ 4404 w 10000"/>
                <a:gd name="connsiteY61" fmla="*/ 3975 h 10714"/>
                <a:gd name="connsiteX62" fmla="*/ 4508 w 10000"/>
                <a:gd name="connsiteY62" fmla="*/ 4231 h 10714"/>
                <a:gd name="connsiteX63" fmla="*/ 4621 w 10000"/>
                <a:gd name="connsiteY63" fmla="*/ 4476 h 10714"/>
                <a:gd name="connsiteX64" fmla="*/ 4750 w 10000"/>
                <a:gd name="connsiteY64" fmla="*/ 4708 h 10714"/>
                <a:gd name="connsiteX65" fmla="*/ 4879 w 10000"/>
                <a:gd name="connsiteY65" fmla="*/ 4934 h 10714"/>
                <a:gd name="connsiteX66" fmla="*/ 4917 w 10000"/>
                <a:gd name="connsiteY66" fmla="*/ 4988 h 10714"/>
                <a:gd name="connsiteX67" fmla="*/ 4950 w 10000"/>
                <a:gd name="connsiteY67" fmla="*/ 5054 h 10714"/>
                <a:gd name="connsiteX68" fmla="*/ 4996 w 10000"/>
                <a:gd name="connsiteY68" fmla="*/ 5125 h 10714"/>
                <a:gd name="connsiteX69" fmla="*/ 5038 w 10000"/>
                <a:gd name="connsiteY69" fmla="*/ 5200 h 10714"/>
                <a:gd name="connsiteX70" fmla="*/ 5092 w 10000"/>
                <a:gd name="connsiteY70" fmla="*/ 5271 h 10714"/>
                <a:gd name="connsiteX71" fmla="*/ 5154 w 10000"/>
                <a:gd name="connsiteY71" fmla="*/ 5331 h 10714"/>
                <a:gd name="connsiteX72" fmla="*/ 5229 w 10000"/>
                <a:gd name="connsiteY72" fmla="*/ 5384 h 10714"/>
                <a:gd name="connsiteX73" fmla="*/ 5313 w 10000"/>
                <a:gd name="connsiteY73" fmla="*/ 5423 h 10714"/>
                <a:gd name="connsiteX74" fmla="*/ 5413 w 10000"/>
                <a:gd name="connsiteY74" fmla="*/ 5438 h 10714"/>
                <a:gd name="connsiteX75" fmla="*/ 5517 w 10000"/>
                <a:gd name="connsiteY75" fmla="*/ 5435 h 10714"/>
                <a:gd name="connsiteX76" fmla="*/ 5704 w 10000"/>
                <a:gd name="connsiteY76" fmla="*/ 5390 h 10714"/>
                <a:gd name="connsiteX77" fmla="*/ 5871 w 10000"/>
                <a:gd name="connsiteY77" fmla="*/ 5316 h 10714"/>
                <a:gd name="connsiteX78" fmla="*/ 6033 w 10000"/>
                <a:gd name="connsiteY78" fmla="*/ 5223 h 10714"/>
                <a:gd name="connsiteX79" fmla="*/ 6167 w 10000"/>
                <a:gd name="connsiteY79" fmla="*/ 5113 h 10714"/>
                <a:gd name="connsiteX80" fmla="*/ 6296 w 10000"/>
                <a:gd name="connsiteY80" fmla="*/ 4994 h 10714"/>
                <a:gd name="connsiteX81" fmla="*/ 6417 w 10000"/>
                <a:gd name="connsiteY81" fmla="*/ 4869 h 10714"/>
                <a:gd name="connsiteX82" fmla="*/ 6525 w 10000"/>
                <a:gd name="connsiteY82" fmla="*/ 4750 h 10714"/>
                <a:gd name="connsiteX83" fmla="*/ 6617 w 10000"/>
                <a:gd name="connsiteY83" fmla="*/ 4636 h 10714"/>
                <a:gd name="connsiteX84" fmla="*/ 6821 w 10000"/>
                <a:gd name="connsiteY84" fmla="*/ 4377 h 10714"/>
                <a:gd name="connsiteX85" fmla="*/ 7017 w 10000"/>
                <a:gd name="connsiteY85" fmla="*/ 4085 h 10714"/>
                <a:gd name="connsiteX86" fmla="*/ 7213 w 10000"/>
                <a:gd name="connsiteY86" fmla="*/ 3766 h 10714"/>
                <a:gd name="connsiteX87" fmla="*/ 7396 w 10000"/>
                <a:gd name="connsiteY87" fmla="*/ 3418 h 10714"/>
                <a:gd name="connsiteX88" fmla="*/ 7563 w 10000"/>
                <a:gd name="connsiteY88" fmla="*/ 3051 h 10714"/>
                <a:gd name="connsiteX89" fmla="*/ 7713 w 10000"/>
                <a:gd name="connsiteY89" fmla="*/ 2661 h 10714"/>
                <a:gd name="connsiteX90" fmla="*/ 7850 w 10000"/>
                <a:gd name="connsiteY90" fmla="*/ 2253 h 10714"/>
                <a:gd name="connsiteX91" fmla="*/ 7950 w 10000"/>
                <a:gd name="connsiteY91" fmla="*/ 1830 h 10714"/>
                <a:gd name="connsiteX92" fmla="*/ 8025 w 10000"/>
                <a:gd name="connsiteY92" fmla="*/ 1397 h 10714"/>
                <a:gd name="connsiteX93" fmla="*/ 8071 w 10000"/>
                <a:gd name="connsiteY93" fmla="*/ 954 h 10714"/>
                <a:gd name="connsiteX94" fmla="*/ 8108 w 10000"/>
                <a:gd name="connsiteY94" fmla="*/ 974 h 10714"/>
                <a:gd name="connsiteX95" fmla="*/ 8138 w 10000"/>
                <a:gd name="connsiteY95" fmla="*/ 1025 h 10714"/>
                <a:gd name="connsiteX96" fmla="*/ 8163 w 10000"/>
                <a:gd name="connsiteY96" fmla="*/ 1100 h 10714"/>
                <a:gd name="connsiteX97" fmla="*/ 8175 w 10000"/>
                <a:gd name="connsiteY97" fmla="*/ 1198 h 10714"/>
                <a:gd name="connsiteX98" fmla="*/ 8183 w 10000"/>
                <a:gd name="connsiteY98" fmla="*/ 1311 h 10714"/>
                <a:gd name="connsiteX99" fmla="*/ 8183 w 10000"/>
                <a:gd name="connsiteY99" fmla="*/ 1442 h 10714"/>
                <a:gd name="connsiteX100" fmla="*/ 8183 w 10000"/>
                <a:gd name="connsiteY100" fmla="*/ 1582 h 10714"/>
                <a:gd name="connsiteX101" fmla="*/ 8175 w 10000"/>
                <a:gd name="connsiteY101" fmla="*/ 1734 h 10714"/>
                <a:gd name="connsiteX102" fmla="*/ 8163 w 10000"/>
                <a:gd name="connsiteY102" fmla="*/ 1889 h 10714"/>
                <a:gd name="connsiteX103" fmla="*/ 8146 w 10000"/>
                <a:gd name="connsiteY103" fmla="*/ 2047 h 10714"/>
                <a:gd name="connsiteX104" fmla="*/ 8121 w 10000"/>
                <a:gd name="connsiteY104" fmla="*/ 2205 h 10714"/>
                <a:gd name="connsiteX105" fmla="*/ 8108 w 10000"/>
                <a:gd name="connsiteY105" fmla="*/ 2357 h 10714"/>
                <a:gd name="connsiteX106" fmla="*/ 8083 w 10000"/>
                <a:gd name="connsiteY106" fmla="*/ 2497 h 10714"/>
                <a:gd name="connsiteX107" fmla="*/ 8063 w 10000"/>
                <a:gd name="connsiteY107" fmla="*/ 2628 h 10714"/>
                <a:gd name="connsiteX108" fmla="*/ 8038 w 10000"/>
                <a:gd name="connsiteY108" fmla="*/ 2741 h 10714"/>
                <a:gd name="connsiteX109" fmla="*/ 8017 w 10000"/>
                <a:gd name="connsiteY109" fmla="*/ 2834 h 10714"/>
                <a:gd name="connsiteX110" fmla="*/ 8000 w 10000"/>
                <a:gd name="connsiteY110" fmla="*/ 2908 h 10714"/>
                <a:gd name="connsiteX111" fmla="*/ 7700 w 10000"/>
                <a:gd name="connsiteY111" fmla="*/ 3754 h 10714"/>
                <a:gd name="connsiteX112" fmla="*/ 7942 w 10000"/>
                <a:gd name="connsiteY112" fmla="*/ 3737 h 10714"/>
                <a:gd name="connsiteX113" fmla="*/ 8167 w 10000"/>
                <a:gd name="connsiteY113" fmla="*/ 3695 h 10714"/>
                <a:gd name="connsiteX114" fmla="*/ 8379 w 10000"/>
                <a:gd name="connsiteY114" fmla="*/ 3635 h 10714"/>
                <a:gd name="connsiteX115" fmla="*/ 8583 w 10000"/>
                <a:gd name="connsiteY115" fmla="*/ 3558 h 10714"/>
                <a:gd name="connsiteX116" fmla="*/ 8767 w 10000"/>
                <a:gd name="connsiteY116" fmla="*/ 3471 h 10714"/>
                <a:gd name="connsiteX117" fmla="*/ 8933 w 10000"/>
                <a:gd name="connsiteY117" fmla="*/ 3376 h 10714"/>
                <a:gd name="connsiteX118" fmla="*/ 9092 w 10000"/>
                <a:gd name="connsiteY118" fmla="*/ 3278 h 10714"/>
                <a:gd name="connsiteX119" fmla="*/ 9238 w 10000"/>
                <a:gd name="connsiteY119" fmla="*/ 3185 h 10714"/>
                <a:gd name="connsiteX120" fmla="*/ 9250 w 10000"/>
                <a:gd name="connsiteY120" fmla="*/ 3230 h 10714"/>
                <a:gd name="connsiteX121" fmla="*/ 9117 w 10000"/>
                <a:gd name="connsiteY121" fmla="*/ 3376 h 10714"/>
                <a:gd name="connsiteX122" fmla="*/ 8954 w 10000"/>
                <a:gd name="connsiteY122" fmla="*/ 3516 h 10714"/>
                <a:gd name="connsiteX123" fmla="*/ 8758 w 10000"/>
                <a:gd name="connsiteY123" fmla="*/ 3641 h 10714"/>
                <a:gd name="connsiteX124" fmla="*/ 8538 w 10000"/>
                <a:gd name="connsiteY124" fmla="*/ 3754 h 10714"/>
                <a:gd name="connsiteX125" fmla="*/ 8304 w 10000"/>
                <a:gd name="connsiteY125" fmla="*/ 3856 h 10714"/>
                <a:gd name="connsiteX126" fmla="*/ 8054 w 10000"/>
                <a:gd name="connsiteY126" fmla="*/ 3945 h 10714"/>
                <a:gd name="connsiteX127" fmla="*/ 7796 w 10000"/>
                <a:gd name="connsiteY127" fmla="*/ 4014 h 10714"/>
                <a:gd name="connsiteX128" fmla="*/ 7533 w 10000"/>
                <a:gd name="connsiteY128" fmla="*/ 4064 h 10714"/>
                <a:gd name="connsiteX129" fmla="*/ 7479 w 10000"/>
                <a:gd name="connsiteY129" fmla="*/ 4184 h 10714"/>
                <a:gd name="connsiteX130" fmla="*/ 7404 w 10000"/>
                <a:gd name="connsiteY130" fmla="*/ 4324 h 10714"/>
                <a:gd name="connsiteX131" fmla="*/ 7321 w 10000"/>
                <a:gd name="connsiteY131" fmla="*/ 4470 h 10714"/>
                <a:gd name="connsiteX132" fmla="*/ 7213 w 10000"/>
                <a:gd name="connsiteY132" fmla="*/ 4628 h 10714"/>
                <a:gd name="connsiteX133" fmla="*/ 7100 w 10000"/>
                <a:gd name="connsiteY133" fmla="*/ 4794 h 10714"/>
                <a:gd name="connsiteX134" fmla="*/ 6979 w 10000"/>
                <a:gd name="connsiteY134" fmla="*/ 4958 h 10714"/>
                <a:gd name="connsiteX135" fmla="*/ 6850 w 10000"/>
                <a:gd name="connsiteY135" fmla="*/ 5113 h 10714"/>
                <a:gd name="connsiteX136" fmla="*/ 6721 w 10000"/>
                <a:gd name="connsiteY136" fmla="*/ 5265 h 10714"/>
                <a:gd name="connsiteX137" fmla="*/ 6600 w 10000"/>
                <a:gd name="connsiteY137" fmla="*/ 5405 h 10714"/>
                <a:gd name="connsiteX138" fmla="*/ 6471 w 10000"/>
                <a:gd name="connsiteY138" fmla="*/ 5530 h 10714"/>
                <a:gd name="connsiteX139" fmla="*/ 6358 w 10000"/>
                <a:gd name="connsiteY139" fmla="*/ 5641 h 10714"/>
                <a:gd name="connsiteX140" fmla="*/ 6250 w 10000"/>
                <a:gd name="connsiteY140" fmla="*/ 5721 h 10714"/>
                <a:gd name="connsiteX141" fmla="*/ 6267 w 10000"/>
                <a:gd name="connsiteY141" fmla="*/ 5781 h 10714"/>
                <a:gd name="connsiteX142" fmla="*/ 6296 w 10000"/>
                <a:gd name="connsiteY142" fmla="*/ 5793 h 10714"/>
                <a:gd name="connsiteX143" fmla="*/ 6479 w 10000"/>
                <a:gd name="connsiteY143" fmla="*/ 5754 h 10714"/>
                <a:gd name="connsiteX144" fmla="*/ 6663 w 10000"/>
                <a:gd name="connsiteY144" fmla="*/ 5736 h 10714"/>
                <a:gd name="connsiteX145" fmla="*/ 6858 w 10000"/>
                <a:gd name="connsiteY145" fmla="*/ 5736 h 10714"/>
                <a:gd name="connsiteX146" fmla="*/ 7046 w 10000"/>
                <a:gd name="connsiteY146" fmla="*/ 5742 h 10714"/>
                <a:gd name="connsiteX147" fmla="*/ 7246 w 10000"/>
                <a:gd name="connsiteY147" fmla="*/ 5748 h 10714"/>
                <a:gd name="connsiteX148" fmla="*/ 7425 w 10000"/>
                <a:gd name="connsiteY148" fmla="*/ 5748 h 10714"/>
                <a:gd name="connsiteX149" fmla="*/ 7600 w 10000"/>
                <a:gd name="connsiteY149" fmla="*/ 5733 h 10714"/>
                <a:gd name="connsiteX150" fmla="*/ 7950 w 10000"/>
                <a:gd name="connsiteY150" fmla="*/ 5673 h 10714"/>
                <a:gd name="connsiteX151" fmla="*/ 8275 w 10000"/>
                <a:gd name="connsiteY151" fmla="*/ 5596 h 10714"/>
                <a:gd name="connsiteX152" fmla="*/ 8579 w 10000"/>
                <a:gd name="connsiteY152" fmla="*/ 5504 h 10714"/>
                <a:gd name="connsiteX153" fmla="*/ 8858 w 10000"/>
                <a:gd name="connsiteY153" fmla="*/ 5390 h 10714"/>
                <a:gd name="connsiteX154" fmla="*/ 9117 w 10000"/>
                <a:gd name="connsiteY154" fmla="*/ 5265 h 10714"/>
                <a:gd name="connsiteX155" fmla="*/ 9350 w 10000"/>
                <a:gd name="connsiteY155" fmla="*/ 5119 h 10714"/>
                <a:gd name="connsiteX156" fmla="*/ 9563 w 10000"/>
                <a:gd name="connsiteY156" fmla="*/ 4967 h 10714"/>
                <a:gd name="connsiteX157" fmla="*/ 9758 w 10000"/>
                <a:gd name="connsiteY157" fmla="*/ 4794 h 10714"/>
                <a:gd name="connsiteX158" fmla="*/ 9933 w 10000"/>
                <a:gd name="connsiteY158" fmla="*/ 4610 h 10714"/>
                <a:gd name="connsiteX159" fmla="*/ 10000 w 10000"/>
                <a:gd name="connsiteY159" fmla="*/ 4648 h 10714"/>
                <a:gd name="connsiteX160" fmla="*/ 10000 w 10000"/>
                <a:gd name="connsiteY160" fmla="*/ 4660 h 10714"/>
                <a:gd name="connsiteX161" fmla="*/ 9904 w 10000"/>
                <a:gd name="connsiteY161" fmla="*/ 4827 h 10714"/>
                <a:gd name="connsiteX162" fmla="*/ 9767 w 10000"/>
                <a:gd name="connsiteY162" fmla="*/ 5000 h 10714"/>
                <a:gd name="connsiteX163" fmla="*/ 9600 w 10000"/>
                <a:gd name="connsiteY163" fmla="*/ 5173 h 10714"/>
                <a:gd name="connsiteX164" fmla="*/ 9404 w 10000"/>
                <a:gd name="connsiteY164" fmla="*/ 5343 h 10714"/>
                <a:gd name="connsiteX165" fmla="*/ 9183 w 10000"/>
                <a:gd name="connsiteY165" fmla="*/ 5504 h 10714"/>
                <a:gd name="connsiteX166" fmla="*/ 8950 w 10000"/>
                <a:gd name="connsiteY166" fmla="*/ 5662 h 10714"/>
                <a:gd name="connsiteX167" fmla="*/ 8704 w 10000"/>
                <a:gd name="connsiteY167" fmla="*/ 5802 h 10714"/>
                <a:gd name="connsiteX168" fmla="*/ 8463 w 10000"/>
                <a:gd name="connsiteY168" fmla="*/ 5927 h 10714"/>
                <a:gd name="connsiteX169" fmla="*/ 8229 w 10000"/>
                <a:gd name="connsiteY169" fmla="*/ 6025 h 10714"/>
                <a:gd name="connsiteX170" fmla="*/ 8000 w 10000"/>
                <a:gd name="connsiteY170" fmla="*/ 6105 h 10714"/>
                <a:gd name="connsiteX171" fmla="*/ 7879 w 10000"/>
                <a:gd name="connsiteY171" fmla="*/ 6132 h 10714"/>
                <a:gd name="connsiteX172" fmla="*/ 7729 w 10000"/>
                <a:gd name="connsiteY172" fmla="*/ 6153 h 10714"/>
                <a:gd name="connsiteX173" fmla="*/ 7563 w 10000"/>
                <a:gd name="connsiteY173" fmla="*/ 6177 h 10714"/>
                <a:gd name="connsiteX174" fmla="*/ 7388 w 10000"/>
                <a:gd name="connsiteY174" fmla="*/ 6198 h 10714"/>
                <a:gd name="connsiteX175" fmla="*/ 7204 w 10000"/>
                <a:gd name="connsiteY175" fmla="*/ 6219 h 10714"/>
                <a:gd name="connsiteX176" fmla="*/ 7017 w 10000"/>
                <a:gd name="connsiteY176" fmla="*/ 6240 h 10714"/>
                <a:gd name="connsiteX177" fmla="*/ 6842 w 10000"/>
                <a:gd name="connsiteY177" fmla="*/ 6263 h 10714"/>
                <a:gd name="connsiteX178" fmla="*/ 6675 w 10000"/>
                <a:gd name="connsiteY178" fmla="*/ 6290 h 10714"/>
                <a:gd name="connsiteX179" fmla="*/ 6517 w 10000"/>
                <a:gd name="connsiteY179" fmla="*/ 6329 h 10714"/>
                <a:gd name="connsiteX180" fmla="*/ 6388 w 10000"/>
                <a:gd name="connsiteY180" fmla="*/ 6365 h 10714"/>
                <a:gd name="connsiteX181" fmla="*/ 6288 w 10000"/>
                <a:gd name="connsiteY181" fmla="*/ 6415 h 10714"/>
                <a:gd name="connsiteX182" fmla="*/ 6213 w 10000"/>
                <a:gd name="connsiteY182" fmla="*/ 6475 h 10714"/>
                <a:gd name="connsiteX183" fmla="*/ 6092 w 10000"/>
                <a:gd name="connsiteY183" fmla="*/ 6648 h 10714"/>
                <a:gd name="connsiteX184" fmla="*/ 6008 w 10000"/>
                <a:gd name="connsiteY184" fmla="*/ 6836 h 10714"/>
                <a:gd name="connsiteX185" fmla="*/ 5942 w 10000"/>
                <a:gd name="connsiteY185" fmla="*/ 7032 h 10714"/>
                <a:gd name="connsiteX186" fmla="*/ 5904 w 10000"/>
                <a:gd name="connsiteY186" fmla="*/ 7232 h 10714"/>
                <a:gd name="connsiteX187" fmla="*/ 5888 w 10000"/>
                <a:gd name="connsiteY187" fmla="*/ 7443 h 10714"/>
                <a:gd name="connsiteX188" fmla="*/ 5879 w 10000"/>
                <a:gd name="connsiteY188" fmla="*/ 7655 h 10714"/>
                <a:gd name="connsiteX189" fmla="*/ 5888 w 10000"/>
                <a:gd name="connsiteY189" fmla="*/ 7867 h 10714"/>
                <a:gd name="connsiteX190" fmla="*/ 5904 w 10000"/>
                <a:gd name="connsiteY190" fmla="*/ 8084 h 10714"/>
                <a:gd name="connsiteX191" fmla="*/ 5925 w 10000"/>
                <a:gd name="connsiteY191" fmla="*/ 8299 h 10714"/>
                <a:gd name="connsiteX192" fmla="*/ 5950 w 10000"/>
                <a:gd name="connsiteY192" fmla="*/ 8510 h 10714"/>
                <a:gd name="connsiteX193" fmla="*/ 5954 w 10000"/>
                <a:gd name="connsiteY193" fmla="*/ 8820 h 10714"/>
                <a:gd name="connsiteX194" fmla="*/ 5933 w 10000"/>
                <a:gd name="connsiteY194" fmla="*/ 9130 h 10714"/>
                <a:gd name="connsiteX195" fmla="*/ 5896 w 10000"/>
                <a:gd name="connsiteY195" fmla="*/ 9428 h 10714"/>
                <a:gd name="connsiteX196" fmla="*/ 5850 w 10000"/>
                <a:gd name="connsiteY196" fmla="*/ 9720 h 10714"/>
                <a:gd name="connsiteX197" fmla="*/ 5756 w 10000"/>
                <a:gd name="connsiteY197" fmla="*/ 10714 h 10714"/>
                <a:gd name="connsiteX198" fmla="*/ 4117 w 10000"/>
                <a:gd name="connsiteY198" fmla="*/ 10686 h 10714"/>
                <a:gd name="connsiteX199" fmla="*/ 4309 w 10000"/>
                <a:gd name="connsiteY199" fmla="*/ 10293 h 10714"/>
                <a:gd name="connsiteX200" fmla="*/ 4546 w 10000"/>
                <a:gd name="connsiteY200" fmla="*/ 9848 h 10714"/>
                <a:gd name="connsiteX201" fmla="*/ 4629 w 10000"/>
                <a:gd name="connsiteY201" fmla="*/ 9687 h 10714"/>
                <a:gd name="connsiteX202" fmla="*/ 4700 w 10000"/>
                <a:gd name="connsiteY202" fmla="*/ 9508 h 10714"/>
                <a:gd name="connsiteX203" fmla="*/ 4767 w 10000"/>
                <a:gd name="connsiteY203" fmla="*/ 9309 h 10714"/>
                <a:gd name="connsiteX204" fmla="*/ 4829 w 10000"/>
                <a:gd name="connsiteY204" fmla="*/ 9097 h 10714"/>
                <a:gd name="connsiteX205" fmla="*/ 4879 w 10000"/>
                <a:gd name="connsiteY205" fmla="*/ 8868 h 10714"/>
                <a:gd name="connsiteX206" fmla="*/ 4917 w 10000"/>
                <a:gd name="connsiteY206" fmla="*/ 8635 h 10714"/>
                <a:gd name="connsiteX207" fmla="*/ 4954 w 10000"/>
                <a:gd name="connsiteY207" fmla="*/ 8391 h 10714"/>
                <a:gd name="connsiteX208" fmla="*/ 4979 w 10000"/>
                <a:gd name="connsiteY208" fmla="*/ 8144 h 10714"/>
                <a:gd name="connsiteX209" fmla="*/ 5000 w 10000"/>
                <a:gd name="connsiteY209" fmla="*/ 7887 h 10714"/>
                <a:gd name="connsiteX210" fmla="*/ 5000 w 10000"/>
                <a:gd name="connsiteY210" fmla="*/ 7634 h 10714"/>
                <a:gd name="connsiteX211" fmla="*/ 5000 w 10000"/>
                <a:gd name="connsiteY211" fmla="*/ 7384 h 10714"/>
                <a:gd name="connsiteX212" fmla="*/ 4979 w 10000"/>
                <a:gd name="connsiteY212" fmla="*/ 7133 h 10714"/>
                <a:gd name="connsiteX213" fmla="*/ 4950 w 10000"/>
                <a:gd name="connsiteY213" fmla="*/ 6892 h 10714"/>
                <a:gd name="connsiteX214" fmla="*/ 4913 w 10000"/>
                <a:gd name="connsiteY214" fmla="*/ 6657 h 10714"/>
                <a:gd name="connsiteX215" fmla="*/ 4858 w 10000"/>
                <a:gd name="connsiteY215" fmla="*/ 6430 h 10714"/>
                <a:gd name="connsiteX216" fmla="*/ 4783 w 10000"/>
                <a:gd name="connsiteY216" fmla="*/ 6219 h 10714"/>
                <a:gd name="connsiteX217" fmla="*/ 4700 w 10000"/>
                <a:gd name="connsiteY217" fmla="*/ 6019 h 10714"/>
                <a:gd name="connsiteX218" fmla="*/ 4600 w 10000"/>
                <a:gd name="connsiteY218" fmla="*/ 5840 h 10714"/>
                <a:gd name="connsiteX219" fmla="*/ 4488 w 10000"/>
                <a:gd name="connsiteY219" fmla="*/ 5682 h 10714"/>
                <a:gd name="connsiteX220" fmla="*/ 4358 w 10000"/>
                <a:gd name="connsiteY220" fmla="*/ 5542 h 10714"/>
                <a:gd name="connsiteX221" fmla="*/ 4213 w 10000"/>
                <a:gd name="connsiteY221" fmla="*/ 5429 h 10714"/>
                <a:gd name="connsiteX222" fmla="*/ 4046 w 10000"/>
                <a:gd name="connsiteY222" fmla="*/ 5343 h 10714"/>
                <a:gd name="connsiteX223" fmla="*/ 3904 w 10000"/>
                <a:gd name="connsiteY223" fmla="*/ 5292 h 10714"/>
                <a:gd name="connsiteX224" fmla="*/ 3746 w 10000"/>
                <a:gd name="connsiteY224" fmla="*/ 5271 h 10714"/>
                <a:gd name="connsiteX225" fmla="*/ 3583 w 10000"/>
                <a:gd name="connsiteY225" fmla="*/ 5271 h 10714"/>
                <a:gd name="connsiteX226" fmla="*/ 3413 w 10000"/>
                <a:gd name="connsiteY226" fmla="*/ 5286 h 10714"/>
                <a:gd name="connsiteX227" fmla="*/ 3246 w 10000"/>
                <a:gd name="connsiteY227" fmla="*/ 5310 h 10714"/>
                <a:gd name="connsiteX228" fmla="*/ 3079 w 10000"/>
                <a:gd name="connsiteY228" fmla="*/ 5343 h 10714"/>
                <a:gd name="connsiteX229" fmla="*/ 2913 w 10000"/>
                <a:gd name="connsiteY229" fmla="*/ 5369 h 10714"/>
                <a:gd name="connsiteX230" fmla="*/ 2750 w 10000"/>
                <a:gd name="connsiteY230" fmla="*/ 5396 h 10714"/>
                <a:gd name="connsiteX231" fmla="*/ 2600 w 10000"/>
                <a:gd name="connsiteY231" fmla="*/ 5411 h 10714"/>
                <a:gd name="connsiteX232" fmla="*/ 2258 w 10000"/>
                <a:gd name="connsiteY232" fmla="*/ 5423 h 10714"/>
                <a:gd name="connsiteX233" fmla="*/ 1925 w 10000"/>
                <a:gd name="connsiteY233" fmla="*/ 5411 h 10714"/>
                <a:gd name="connsiteX234" fmla="*/ 1617 w 10000"/>
                <a:gd name="connsiteY234" fmla="*/ 5384 h 10714"/>
                <a:gd name="connsiteX235" fmla="*/ 1321 w 10000"/>
                <a:gd name="connsiteY235" fmla="*/ 5346 h 10714"/>
                <a:gd name="connsiteX236" fmla="*/ 1033 w 10000"/>
                <a:gd name="connsiteY236" fmla="*/ 5298 h 10714"/>
                <a:gd name="connsiteX237" fmla="*/ 758 w 10000"/>
                <a:gd name="connsiteY237" fmla="*/ 5250 h 10714"/>
                <a:gd name="connsiteX238" fmla="*/ 500 w 10000"/>
                <a:gd name="connsiteY238" fmla="*/ 5197 h 10714"/>
                <a:gd name="connsiteX239" fmla="*/ 517 w 10000"/>
                <a:gd name="connsiteY239" fmla="*/ 5137 h 10714"/>
                <a:gd name="connsiteX240" fmla="*/ 871 w 10000"/>
                <a:gd name="connsiteY240" fmla="*/ 5173 h 10714"/>
                <a:gd name="connsiteX241" fmla="*/ 1221 w 10000"/>
                <a:gd name="connsiteY241" fmla="*/ 5197 h 10714"/>
                <a:gd name="connsiteX242" fmla="*/ 1563 w 10000"/>
                <a:gd name="connsiteY242" fmla="*/ 5206 h 10714"/>
                <a:gd name="connsiteX243" fmla="*/ 1896 w 10000"/>
                <a:gd name="connsiteY243" fmla="*/ 5197 h 10714"/>
                <a:gd name="connsiteX244" fmla="*/ 2221 w 10000"/>
                <a:gd name="connsiteY244" fmla="*/ 5164 h 10714"/>
                <a:gd name="connsiteX245" fmla="*/ 2538 w 10000"/>
                <a:gd name="connsiteY245" fmla="*/ 5113 h 10714"/>
                <a:gd name="connsiteX246" fmla="*/ 2842 w 10000"/>
                <a:gd name="connsiteY246" fmla="*/ 5045 h 10714"/>
                <a:gd name="connsiteX247" fmla="*/ 3129 w 10000"/>
                <a:gd name="connsiteY247" fmla="*/ 4946 h 10714"/>
                <a:gd name="connsiteX248" fmla="*/ 3500 w 10000"/>
                <a:gd name="connsiteY248" fmla="*/ 4815 h 10714"/>
                <a:gd name="connsiteX249" fmla="*/ 2821 w 10000"/>
                <a:gd name="connsiteY249" fmla="*/ 4389 h 10714"/>
                <a:gd name="connsiteX250" fmla="*/ 2213 w 10000"/>
                <a:gd name="connsiteY250" fmla="*/ 3912 h 10714"/>
                <a:gd name="connsiteX251" fmla="*/ 1879 w 10000"/>
                <a:gd name="connsiteY251" fmla="*/ 3939 h 10714"/>
                <a:gd name="connsiteX252" fmla="*/ 1554 w 10000"/>
                <a:gd name="connsiteY252" fmla="*/ 3939 h 10714"/>
                <a:gd name="connsiteX253" fmla="*/ 1258 w 10000"/>
                <a:gd name="connsiteY253" fmla="*/ 3912 h 10714"/>
                <a:gd name="connsiteX254" fmla="*/ 979 w 10000"/>
                <a:gd name="connsiteY254" fmla="*/ 3856 h 10714"/>
                <a:gd name="connsiteX255" fmla="*/ 721 w 10000"/>
                <a:gd name="connsiteY255" fmla="*/ 3775 h 10714"/>
                <a:gd name="connsiteX256" fmla="*/ 496 w 10000"/>
                <a:gd name="connsiteY256" fmla="*/ 3674 h 10714"/>
                <a:gd name="connsiteX257" fmla="*/ 296 w 10000"/>
                <a:gd name="connsiteY257" fmla="*/ 3549 h 10714"/>
                <a:gd name="connsiteX258" fmla="*/ 129 w 10000"/>
                <a:gd name="connsiteY258" fmla="*/ 3403 h 10714"/>
                <a:gd name="connsiteX259" fmla="*/ 0 w 10000"/>
                <a:gd name="connsiteY259" fmla="*/ 3245 h 10714"/>
                <a:gd name="connsiteX260" fmla="*/ 17 w 10000"/>
                <a:gd name="connsiteY260" fmla="*/ 3218 h 10714"/>
                <a:gd name="connsiteX261" fmla="*/ 71 w 10000"/>
                <a:gd name="connsiteY261" fmla="*/ 3245 h 10714"/>
                <a:gd name="connsiteX262" fmla="*/ 138 w 10000"/>
                <a:gd name="connsiteY262" fmla="*/ 3349 h 10714"/>
                <a:gd name="connsiteX263" fmla="*/ 246 w 10000"/>
                <a:gd name="connsiteY263" fmla="*/ 3439 h 10714"/>
                <a:gd name="connsiteX264" fmla="*/ 379 w 10000"/>
                <a:gd name="connsiteY264" fmla="*/ 3528 h 10714"/>
                <a:gd name="connsiteX265" fmla="*/ 538 w 10000"/>
                <a:gd name="connsiteY265" fmla="*/ 3597 h 10714"/>
                <a:gd name="connsiteX266" fmla="*/ 721 w 10000"/>
                <a:gd name="connsiteY266" fmla="*/ 3656 h 10714"/>
                <a:gd name="connsiteX267" fmla="*/ 913 w 10000"/>
                <a:gd name="connsiteY267" fmla="*/ 3701 h 10714"/>
                <a:gd name="connsiteX268" fmla="*/ 1117 w 10000"/>
                <a:gd name="connsiteY268" fmla="*/ 3728 h 10714"/>
                <a:gd name="connsiteX269" fmla="*/ 1329 w 10000"/>
                <a:gd name="connsiteY269" fmla="*/ 3737 h 10714"/>
                <a:gd name="connsiteX270" fmla="*/ 1533 w 10000"/>
                <a:gd name="connsiteY270" fmla="*/ 3734 h 10714"/>
                <a:gd name="connsiteX271" fmla="*/ 1646 w 10000"/>
                <a:gd name="connsiteY271" fmla="*/ 3722 h 10714"/>
                <a:gd name="connsiteX272" fmla="*/ 1746 w 10000"/>
                <a:gd name="connsiteY272" fmla="*/ 3722 h 10714"/>
                <a:gd name="connsiteX273" fmla="*/ 1833 w 10000"/>
                <a:gd name="connsiteY273" fmla="*/ 3710 h 10714"/>
                <a:gd name="connsiteX274" fmla="*/ 1917 w 10000"/>
                <a:gd name="connsiteY274" fmla="*/ 3695 h 10714"/>
                <a:gd name="connsiteX275" fmla="*/ 1988 w 10000"/>
                <a:gd name="connsiteY275" fmla="*/ 3662 h 10714"/>
                <a:gd name="connsiteX276" fmla="*/ 1788 w 10000"/>
                <a:gd name="connsiteY276" fmla="*/ 3391 h 10714"/>
                <a:gd name="connsiteX277" fmla="*/ 1617 w 10000"/>
                <a:gd name="connsiteY277" fmla="*/ 3126 h 10714"/>
                <a:gd name="connsiteX278" fmla="*/ 1454 w 10000"/>
                <a:gd name="connsiteY278" fmla="*/ 2849 h 10714"/>
                <a:gd name="connsiteX279" fmla="*/ 1313 w 10000"/>
                <a:gd name="connsiteY279" fmla="*/ 2563 h 10714"/>
                <a:gd name="connsiteX280" fmla="*/ 1175 w 10000"/>
                <a:gd name="connsiteY280" fmla="*/ 2253 h 10714"/>
                <a:gd name="connsiteX281" fmla="*/ 1046 w 10000"/>
                <a:gd name="connsiteY281" fmla="*/ 1919 h 10714"/>
                <a:gd name="connsiteX282" fmla="*/ 1033 w 10000"/>
                <a:gd name="connsiteY282" fmla="*/ 1859 h 10714"/>
                <a:gd name="connsiteX283" fmla="*/ 1000 w 10000"/>
                <a:gd name="connsiteY283" fmla="*/ 1776 h 10714"/>
                <a:gd name="connsiteX284" fmla="*/ 979 w 10000"/>
                <a:gd name="connsiteY284" fmla="*/ 1684 h 10714"/>
                <a:gd name="connsiteX285" fmla="*/ 950 w 10000"/>
                <a:gd name="connsiteY285" fmla="*/ 1591 h 10714"/>
                <a:gd name="connsiteX286" fmla="*/ 925 w 10000"/>
                <a:gd name="connsiteY286" fmla="*/ 1490 h 10714"/>
                <a:gd name="connsiteX287" fmla="*/ 917 w 10000"/>
                <a:gd name="connsiteY287" fmla="*/ 1397 h 10714"/>
                <a:gd name="connsiteX288" fmla="*/ 917 w 10000"/>
                <a:gd name="connsiteY288" fmla="*/ 1311 h 10714"/>
                <a:gd name="connsiteX289" fmla="*/ 933 w 10000"/>
                <a:gd name="connsiteY289" fmla="*/ 1234 h 10714"/>
                <a:gd name="connsiteX290" fmla="*/ 963 w 10000"/>
                <a:gd name="connsiteY290" fmla="*/ 1180 h 10714"/>
                <a:gd name="connsiteX291" fmla="*/ 1000 w 10000"/>
                <a:gd name="connsiteY291" fmla="*/ 1192 h 10714"/>
                <a:gd name="connsiteX292" fmla="*/ 1033 w 10000"/>
                <a:gd name="connsiteY292" fmla="*/ 1496 h 10714"/>
                <a:gd name="connsiteX293" fmla="*/ 1108 w 10000"/>
                <a:gd name="connsiteY293" fmla="*/ 1800 h 10714"/>
                <a:gd name="connsiteX294" fmla="*/ 1221 w 10000"/>
                <a:gd name="connsiteY294" fmla="*/ 2098 h 10714"/>
                <a:gd name="connsiteX295" fmla="*/ 1358 w 10000"/>
                <a:gd name="connsiteY295" fmla="*/ 2372 h 10714"/>
                <a:gd name="connsiteX296" fmla="*/ 1508 w 10000"/>
                <a:gd name="connsiteY296" fmla="*/ 2628 h 10714"/>
                <a:gd name="connsiteX297" fmla="*/ 1646 w 10000"/>
                <a:gd name="connsiteY297" fmla="*/ 2795 h 10714"/>
                <a:gd name="connsiteX298" fmla="*/ 1629 w 10000"/>
                <a:gd name="connsiteY298" fmla="*/ 2801 h 10714"/>
                <a:gd name="connsiteX299" fmla="*/ 1629 w 10000"/>
                <a:gd name="connsiteY299" fmla="*/ 2807 h 10714"/>
                <a:gd name="connsiteX300" fmla="*/ 1638 w 10000"/>
                <a:gd name="connsiteY300" fmla="*/ 2813 h 10714"/>
                <a:gd name="connsiteX301" fmla="*/ 1646 w 10000"/>
                <a:gd name="connsiteY301" fmla="*/ 2816 h 10714"/>
                <a:gd name="connsiteX302" fmla="*/ 1663 w 10000"/>
                <a:gd name="connsiteY302" fmla="*/ 2822 h 10714"/>
                <a:gd name="connsiteX303" fmla="*/ 1667 w 10000"/>
                <a:gd name="connsiteY303" fmla="*/ 2834 h 10714"/>
                <a:gd name="connsiteX304" fmla="*/ 1675 w 10000"/>
                <a:gd name="connsiteY304" fmla="*/ 2840 h 10714"/>
                <a:gd name="connsiteX305" fmla="*/ 1683 w 10000"/>
                <a:gd name="connsiteY305" fmla="*/ 2849 h 10714"/>
                <a:gd name="connsiteX306" fmla="*/ 1683 w 10000"/>
                <a:gd name="connsiteY306" fmla="*/ 2843 h 10714"/>
                <a:gd name="connsiteX307" fmla="*/ 1675 w 10000"/>
                <a:gd name="connsiteY307" fmla="*/ 2840 h 10714"/>
                <a:gd name="connsiteX308" fmla="*/ 1675 w 10000"/>
                <a:gd name="connsiteY308" fmla="*/ 2840 h 10714"/>
                <a:gd name="connsiteX309" fmla="*/ 1646 w 10000"/>
                <a:gd name="connsiteY309" fmla="*/ 2795 h 10714"/>
                <a:gd name="connsiteX310" fmla="*/ 1746 w 10000"/>
                <a:gd name="connsiteY310" fmla="*/ 2741 h 10714"/>
                <a:gd name="connsiteX311" fmla="*/ 1842 w 10000"/>
                <a:gd name="connsiteY311" fmla="*/ 2649 h 10714"/>
                <a:gd name="connsiteX312" fmla="*/ 1933 w 10000"/>
                <a:gd name="connsiteY312" fmla="*/ 2542 h 10714"/>
                <a:gd name="connsiteX313" fmla="*/ 2017 w 10000"/>
                <a:gd name="connsiteY313" fmla="*/ 2411 h 10714"/>
                <a:gd name="connsiteX314" fmla="*/ 2092 w 10000"/>
                <a:gd name="connsiteY314" fmla="*/ 2265 h 10714"/>
                <a:gd name="connsiteX315" fmla="*/ 2163 w 10000"/>
                <a:gd name="connsiteY315" fmla="*/ 2113 h 10714"/>
                <a:gd name="connsiteX316" fmla="*/ 2221 w 10000"/>
                <a:gd name="connsiteY316" fmla="*/ 1955 h 10714"/>
                <a:gd name="connsiteX317" fmla="*/ 2275 w 10000"/>
                <a:gd name="connsiteY317" fmla="*/ 1803 h 10714"/>
                <a:gd name="connsiteX318" fmla="*/ 2321 w 10000"/>
                <a:gd name="connsiteY318" fmla="*/ 1657 h 10714"/>
                <a:gd name="connsiteX319" fmla="*/ 2329 w 10000"/>
                <a:gd name="connsiteY319" fmla="*/ 1853 h 10714"/>
                <a:gd name="connsiteX320" fmla="*/ 2321 w 10000"/>
                <a:gd name="connsiteY320" fmla="*/ 2032 h 10714"/>
                <a:gd name="connsiteX321" fmla="*/ 2283 w 10000"/>
                <a:gd name="connsiteY321" fmla="*/ 2199 h 10714"/>
                <a:gd name="connsiteX322" fmla="*/ 2229 w 10000"/>
                <a:gd name="connsiteY322" fmla="*/ 2366 h 10714"/>
                <a:gd name="connsiteX323" fmla="*/ 2154 w 10000"/>
                <a:gd name="connsiteY323" fmla="*/ 2524 h 10714"/>
                <a:gd name="connsiteX324" fmla="*/ 2046 w 10000"/>
                <a:gd name="connsiteY324" fmla="*/ 2682 h 10714"/>
                <a:gd name="connsiteX325" fmla="*/ 1796 w 10000"/>
                <a:gd name="connsiteY325" fmla="*/ 3027 h 10714"/>
                <a:gd name="connsiteX326" fmla="*/ 2054 w 10000"/>
                <a:gd name="connsiteY326" fmla="*/ 3305 h 10714"/>
                <a:gd name="connsiteX327" fmla="*/ 2333 w 10000"/>
                <a:gd name="connsiteY327" fmla="*/ 3564 h 10714"/>
                <a:gd name="connsiteX328" fmla="*/ 2638 w 10000"/>
                <a:gd name="connsiteY328" fmla="*/ 3808 h 10714"/>
                <a:gd name="connsiteX329" fmla="*/ 2963 w 10000"/>
                <a:gd name="connsiteY329" fmla="*/ 4032 h 10714"/>
                <a:gd name="connsiteX330" fmla="*/ 4129 w 10000"/>
                <a:gd name="connsiteY330" fmla="*/ 4610 h 10714"/>
                <a:gd name="connsiteX331" fmla="*/ 4167 w 10000"/>
                <a:gd name="connsiteY331" fmla="*/ 4589 h 10714"/>
                <a:gd name="connsiteX332" fmla="*/ 4071 w 10000"/>
                <a:gd name="connsiteY332" fmla="*/ 4333 h 10714"/>
                <a:gd name="connsiteX333" fmla="*/ 3996 w 10000"/>
                <a:gd name="connsiteY333" fmla="*/ 4058 h 10714"/>
                <a:gd name="connsiteX334" fmla="*/ 3933 w 10000"/>
                <a:gd name="connsiteY334" fmla="*/ 3760 h 10714"/>
                <a:gd name="connsiteX335" fmla="*/ 3904 w 10000"/>
                <a:gd name="connsiteY335" fmla="*/ 3456 h 10714"/>
                <a:gd name="connsiteX336" fmla="*/ 3879 w 10000"/>
                <a:gd name="connsiteY336" fmla="*/ 3138 h 10714"/>
                <a:gd name="connsiteX337" fmla="*/ 3879 w 10000"/>
                <a:gd name="connsiteY337" fmla="*/ 2813 h 10714"/>
                <a:gd name="connsiteX338" fmla="*/ 3896 w 10000"/>
                <a:gd name="connsiteY338" fmla="*/ 2485 h 10714"/>
                <a:gd name="connsiteX339" fmla="*/ 3933 w 10000"/>
                <a:gd name="connsiteY339" fmla="*/ 2160 h 10714"/>
                <a:gd name="connsiteX340" fmla="*/ 3988 w 10000"/>
                <a:gd name="connsiteY340" fmla="*/ 1836 h 10714"/>
                <a:gd name="connsiteX341" fmla="*/ 4046 w 10000"/>
                <a:gd name="connsiteY341" fmla="*/ 1523 h 10714"/>
                <a:gd name="connsiteX342" fmla="*/ 4129 w 10000"/>
                <a:gd name="connsiteY342" fmla="*/ 1219 h 10714"/>
                <a:gd name="connsiteX343" fmla="*/ 4229 w 10000"/>
                <a:gd name="connsiteY343" fmla="*/ 933 h 10714"/>
                <a:gd name="connsiteX344" fmla="*/ 4333 w 10000"/>
                <a:gd name="connsiteY344" fmla="*/ 662 h 10714"/>
                <a:gd name="connsiteX345" fmla="*/ 4454 w 10000"/>
                <a:gd name="connsiteY345" fmla="*/ 417 h 10714"/>
                <a:gd name="connsiteX346" fmla="*/ 4583 w 10000"/>
                <a:gd name="connsiteY346" fmla="*/ 194 h 10714"/>
                <a:gd name="connsiteX347" fmla="*/ 4738 w 10000"/>
                <a:gd name="connsiteY347" fmla="*/ 0 h 10714"/>
                <a:gd name="connsiteX0" fmla="*/ 4738 w 10000"/>
                <a:gd name="connsiteY0" fmla="*/ 0 h 10741"/>
                <a:gd name="connsiteX1" fmla="*/ 4721 w 10000"/>
                <a:gd name="connsiteY1" fmla="*/ 48 h 10741"/>
                <a:gd name="connsiteX2" fmla="*/ 4713 w 10000"/>
                <a:gd name="connsiteY2" fmla="*/ 80 h 10741"/>
                <a:gd name="connsiteX3" fmla="*/ 4704 w 10000"/>
                <a:gd name="connsiteY3" fmla="*/ 101 h 10741"/>
                <a:gd name="connsiteX4" fmla="*/ 4704 w 10000"/>
                <a:gd name="connsiteY4" fmla="*/ 113 h 10741"/>
                <a:gd name="connsiteX5" fmla="*/ 4713 w 10000"/>
                <a:gd name="connsiteY5" fmla="*/ 119 h 10741"/>
                <a:gd name="connsiteX6" fmla="*/ 4713 w 10000"/>
                <a:gd name="connsiteY6" fmla="*/ 125 h 10741"/>
                <a:gd name="connsiteX7" fmla="*/ 4721 w 10000"/>
                <a:gd name="connsiteY7" fmla="*/ 125 h 10741"/>
                <a:gd name="connsiteX8" fmla="*/ 4721 w 10000"/>
                <a:gd name="connsiteY8" fmla="*/ 125 h 10741"/>
                <a:gd name="connsiteX9" fmla="*/ 4721 w 10000"/>
                <a:gd name="connsiteY9" fmla="*/ 134 h 10741"/>
                <a:gd name="connsiteX10" fmla="*/ 4713 w 10000"/>
                <a:gd name="connsiteY10" fmla="*/ 152 h 10741"/>
                <a:gd name="connsiteX11" fmla="*/ 4704 w 10000"/>
                <a:gd name="connsiteY11" fmla="*/ 179 h 10741"/>
                <a:gd name="connsiteX12" fmla="*/ 4692 w 10000"/>
                <a:gd name="connsiteY12" fmla="*/ 221 h 10741"/>
                <a:gd name="connsiteX13" fmla="*/ 4667 w 10000"/>
                <a:gd name="connsiteY13" fmla="*/ 280 h 10741"/>
                <a:gd name="connsiteX14" fmla="*/ 4629 w 10000"/>
                <a:gd name="connsiteY14" fmla="*/ 364 h 10741"/>
                <a:gd name="connsiteX15" fmla="*/ 4592 w 10000"/>
                <a:gd name="connsiteY15" fmla="*/ 465 h 10741"/>
                <a:gd name="connsiteX16" fmla="*/ 4533 w 10000"/>
                <a:gd name="connsiteY16" fmla="*/ 596 h 10741"/>
                <a:gd name="connsiteX17" fmla="*/ 4463 w 10000"/>
                <a:gd name="connsiteY17" fmla="*/ 754 h 10741"/>
                <a:gd name="connsiteX18" fmla="*/ 4379 w 10000"/>
                <a:gd name="connsiteY18" fmla="*/ 1001 h 10741"/>
                <a:gd name="connsiteX19" fmla="*/ 4321 w 10000"/>
                <a:gd name="connsiteY19" fmla="*/ 1266 h 10741"/>
                <a:gd name="connsiteX20" fmla="*/ 4275 w 10000"/>
                <a:gd name="connsiteY20" fmla="*/ 1538 h 10741"/>
                <a:gd name="connsiteX21" fmla="*/ 4213 w 10000"/>
                <a:gd name="connsiteY21" fmla="*/ 1827 h 10741"/>
                <a:gd name="connsiteX22" fmla="*/ 4204 w 10000"/>
                <a:gd name="connsiteY22" fmla="*/ 1889 h 10741"/>
                <a:gd name="connsiteX23" fmla="*/ 4192 w 10000"/>
                <a:gd name="connsiteY23" fmla="*/ 1982 h 10741"/>
                <a:gd name="connsiteX24" fmla="*/ 4183 w 10000"/>
                <a:gd name="connsiteY24" fmla="*/ 2080 h 10741"/>
                <a:gd name="connsiteX25" fmla="*/ 4175 w 10000"/>
                <a:gd name="connsiteY25" fmla="*/ 2187 h 10741"/>
                <a:gd name="connsiteX26" fmla="*/ 4175 w 10000"/>
                <a:gd name="connsiteY26" fmla="*/ 2297 h 10741"/>
                <a:gd name="connsiteX27" fmla="*/ 4192 w 10000"/>
                <a:gd name="connsiteY27" fmla="*/ 2396 h 10741"/>
                <a:gd name="connsiteX28" fmla="*/ 4213 w 10000"/>
                <a:gd name="connsiteY28" fmla="*/ 2482 h 10741"/>
                <a:gd name="connsiteX29" fmla="*/ 4250 w 10000"/>
                <a:gd name="connsiteY29" fmla="*/ 2542 h 10741"/>
                <a:gd name="connsiteX30" fmla="*/ 4450 w 10000"/>
                <a:gd name="connsiteY30" fmla="*/ 2530 h 10741"/>
                <a:gd name="connsiteX31" fmla="*/ 4646 w 10000"/>
                <a:gd name="connsiteY31" fmla="*/ 2482 h 10741"/>
                <a:gd name="connsiteX32" fmla="*/ 4833 w 10000"/>
                <a:gd name="connsiteY32" fmla="*/ 2405 h 10741"/>
                <a:gd name="connsiteX33" fmla="*/ 5025 w 10000"/>
                <a:gd name="connsiteY33" fmla="*/ 2297 h 10741"/>
                <a:gd name="connsiteX34" fmla="*/ 5200 w 10000"/>
                <a:gd name="connsiteY34" fmla="*/ 2172 h 10741"/>
                <a:gd name="connsiteX35" fmla="*/ 5371 w 10000"/>
                <a:gd name="connsiteY35" fmla="*/ 2020 h 10741"/>
                <a:gd name="connsiteX36" fmla="*/ 5533 w 10000"/>
                <a:gd name="connsiteY36" fmla="*/ 1859 h 10741"/>
                <a:gd name="connsiteX37" fmla="*/ 5683 w 10000"/>
                <a:gd name="connsiteY37" fmla="*/ 1690 h 10741"/>
                <a:gd name="connsiteX38" fmla="*/ 5829 w 10000"/>
                <a:gd name="connsiteY38" fmla="*/ 1511 h 10741"/>
                <a:gd name="connsiteX39" fmla="*/ 5954 w 10000"/>
                <a:gd name="connsiteY39" fmla="*/ 1326 h 10741"/>
                <a:gd name="connsiteX40" fmla="*/ 6071 w 10000"/>
                <a:gd name="connsiteY40" fmla="*/ 1147 h 10741"/>
                <a:gd name="connsiteX41" fmla="*/ 6167 w 10000"/>
                <a:gd name="connsiteY41" fmla="*/ 974 h 10741"/>
                <a:gd name="connsiteX42" fmla="*/ 6213 w 10000"/>
                <a:gd name="connsiteY42" fmla="*/ 974 h 10741"/>
                <a:gd name="connsiteX43" fmla="*/ 6213 w 10000"/>
                <a:gd name="connsiteY43" fmla="*/ 992 h 10741"/>
                <a:gd name="connsiteX44" fmla="*/ 6138 w 10000"/>
                <a:gd name="connsiteY44" fmla="*/ 1165 h 10741"/>
                <a:gd name="connsiteX45" fmla="*/ 6054 w 10000"/>
                <a:gd name="connsiteY45" fmla="*/ 1344 h 10741"/>
                <a:gd name="connsiteX46" fmla="*/ 5963 w 10000"/>
                <a:gd name="connsiteY46" fmla="*/ 1517 h 10741"/>
                <a:gd name="connsiteX47" fmla="*/ 5871 w 10000"/>
                <a:gd name="connsiteY47" fmla="*/ 1684 h 10741"/>
                <a:gd name="connsiteX48" fmla="*/ 5775 w 10000"/>
                <a:gd name="connsiteY48" fmla="*/ 1847 h 10741"/>
                <a:gd name="connsiteX49" fmla="*/ 5667 w 10000"/>
                <a:gd name="connsiteY49" fmla="*/ 1999 h 10741"/>
                <a:gd name="connsiteX50" fmla="*/ 5554 w 10000"/>
                <a:gd name="connsiteY50" fmla="*/ 2145 h 10741"/>
                <a:gd name="connsiteX51" fmla="*/ 5417 w 10000"/>
                <a:gd name="connsiteY51" fmla="*/ 2279 h 10741"/>
                <a:gd name="connsiteX52" fmla="*/ 5275 w 10000"/>
                <a:gd name="connsiteY52" fmla="*/ 2411 h 10741"/>
                <a:gd name="connsiteX53" fmla="*/ 5108 w 10000"/>
                <a:gd name="connsiteY53" fmla="*/ 2518 h 10741"/>
                <a:gd name="connsiteX54" fmla="*/ 4917 w 10000"/>
                <a:gd name="connsiteY54" fmla="*/ 2616 h 10741"/>
                <a:gd name="connsiteX55" fmla="*/ 4704 w 10000"/>
                <a:gd name="connsiteY55" fmla="*/ 2703 h 10741"/>
                <a:gd name="connsiteX56" fmla="*/ 4479 w 10000"/>
                <a:gd name="connsiteY56" fmla="*/ 2768 h 10741"/>
                <a:gd name="connsiteX57" fmla="*/ 4213 w 10000"/>
                <a:gd name="connsiteY57" fmla="*/ 2813 h 10741"/>
                <a:gd name="connsiteX58" fmla="*/ 4221 w 10000"/>
                <a:gd name="connsiteY58" fmla="*/ 3126 h 10741"/>
                <a:gd name="connsiteX59" fmla="*/ 4258 w 10000"/>
                <a:gd name="connsiteY59" fmla="*/ 3424 h 10741"/>
                <a:gd name="connsiteX60" fmla="*/ 4321 w 10000"/>
                <a:gd name="connsiteY60" fmla="*/ 3707 h 10741"/>
                <a:gd name="connsiteX61" fmla="*/ 4404 w 10000"/>
                <a:gd name="connsiteY61" fmla="*/ 3975 h 10741"/>
                <a:gd name="connsiteX62" fmla="*/ 4508 w 10000"/>
                <a:gd name="connsiteY62" fmla="*/ 4231 h 10741"/>
                <a:gd name="connsiteX63" fmla="*/ 4621 w 10000"/>
                <a:gd name="connsiteY63" fmla="*/ 4476 h 10741"/>
                <a:gd name="connsiteX64" fmla="*/ 4750 w 10000"/>
                <a:gd name="connsiteY64" fmla="*/ 4708 h 10741"/>
                <a:gd name="connsiteX65" fmla="*/ 4879 w 10000"/>
                <a:gd name="connsiteY65" fmla="*/ 4934 h 10741"/>
                <a:gd name="connsiteX66" fmla="*/ 4917 w 10000"/>
                <a:gd name="connsiteY66" fmla="*/ 4988 h 10741"/>
                <a:gd name="connsiteX67" fmla="*/ 4950 w 10000"/>
                <a:gd name="connsiteY67" fmla="*/ 5054 h 10741"/>
                <a:gd name="connsiteX68" fmla="*/ 4996 w 10000"/>
                <a:gd name="connsiteY68" fmla="*/ 5125 h 10741"/>
                <a:gd name="connsiteX69" fmla="*/ 5038 w 10000"/>
                <a:gd name="connsiteY69" fmla="*/ 5200 h 10741"/>
                <a:gd name="connsiteX70" fmla="*/ 5092 w 10000"/>
                <a:gd name="connsiteY70" fmla="*/ 5271 h 10741"/>
                <a:gd name="connsiteX71" fmla="*/ 5154 w 10000"/>
                <a:gd name="connsiteY71" fmla="*/ 5331 h 10741"/>
                <a:gd name="connsiteX72" fmla="*/ 5229 w 10000"/>
                <a:gd name="connsiteY72" fmla="*/ 5384 h 10741"/>
                <a:gd name="connsiteX73" fmla="*/ 5313 w 10000"/>
                <a:gd name="connsiteY73" fmla="*/ 5423 h 10741"/>
                <a:gd name="connsiteX74" fmla="*/ 5413 w 10000"/>
                <a:gd name="connsiteY74" fmla="*/ 5438 h 10741"/>
                <a:gd name="connsiteX75" fmla="*/ 5517 w 10000"/>
                <a:gd name="connsiteY75" fmla="*/ 5435 h 10741"/>
                <a:gd name="connsiteX76" fmla="*/ 5704 w 10000"/>
                <a:gd name="connsiteY76" fmla="*/ 5390 h 10741"/>
                <a:gd name="connsiteX77" fmla="*/ 5871 w 10000"/>
                <a:gd name="connsiteY77" fmla="*/ 5316 h 10741"/>
                <a:gd name="connsiteX78" fmla="*/ 6033 w 10000"/>
                <a:gd name="connsiteY78" fmla="*/ 5223 h 10741"/>
                <a:gd name="connsiteX79" fmla="*/ 6167 w 10000"/>
                <a:gd name="connsiteY79" fmla="*/ 5113 h 10741"/>
                <a:gd name="connsiteX80" fmla="*/ 6296 w 10000"/>
                <a:gd name="connsiteY80" fmla="*/ 4994 h 10741"/>
                <a:gd name="connsiteX81" fmla="*/ 6417 w 10000"/>
                <a:gd name="connsiteY81" fmla="*/ 4869 h 10741"/>
                <a:gd name="connsiteX82" fmla="*/ 6525 w 10000"/>
                <a:gd name="connsiteY82" fmla="*/ 4750 h 10741"/>
                <a:gd name="connsiteX83" fmla="*/ 6617 w 10000"/>
                <a:gd name="connsiteY83" fmla="*/ 4636 h 10741"/>
                <a:gd name="connsiteX84" fmla="*/ 6821 w 10000"/>
                <a:gd name="connsiteY84" fmla="*/ 4377 h 10741"/>
                <a:gd name="connsiteX85" fmla="*/ 7017 w 10000"/>
                <a:gd name="connsiteY85" fmla="*/ 4085 h 10741"/>
                <a:gd name="connsiteX86" fmla="*/ 7213 w 10000"/>
                <a:gd name="connsiteY86" fmla="*/ 3766 h 10741"/>
                <a:gd name="connsiteX87" fmla="*/ 7396 w 10000"/>
                <a:gd name="connsiteY87" fmla="*/ 3418 h 10741"/>
                <a:gd name="connsiteX88" fmla="*/ 7563 w 10000"/>
                <a:gd name="connsiteY88" fmla="*/ 3051 h 10741"/>
                <a:gd name="connsiteX89" fmla="*/ 7713 w 10000"/>
                <a:gd name="connsiteY89" fmla="*/ 2661 h 10741"/>
                <a:gd name="connsiteX90" fmla="*/ 7850 w 10000"/>
                <a:gd name="connsiteY90" fmla="*/ 2253 h 10741"/>
                <a:gd name="connsiteX91" fmla="*/ 7950 w 10000"/>
                <a:gd name="connsiteY91" fmla="*/ 1830 h 10741"/>
                <a:gd name="connsiteX92" fmla="*/ 8025 w 10000"/>
                <a:gd name="connsiteY92" fmla="*/ 1397 h 10741"/>
                <a:gd name="connsiteX93" fmla="*/ 8071 w 10000"/>
                <a:gd name="connsiteY93" fmla="*/ 954 h 10741"/>
                <a:gd name="connsiteX94" fmla="*/ 8108 w 10000"/>
                <a:gd name="connsiteY94" fmla="*/ 974 h 10741"/>
                <a:gd name="connsiteX95" fmla="*/ 8138 w 10000"/>
                <a:gd name="connsiteY95" fmla="*/ 1025 h 10741"/>
                <a:gd name="connsiteX96" fmla="*/ 8163 w 10000"/>
                <a:gd name="connsiteY96" fmla="*/ 1100 h 10741"/>
                <a:gd name="connsiteX97" fmla="*/ 8175 w 10000"/>
                <a:gd name="connsiteY97" fmla="*/ 1198 h 10741"/>
                <a:gd name="connsiteX98" fmla="*/ 8183 w 10000"/>
                <a:gd name="connsiteY98" fmla="*/ 1311 h 10741"/>
                <a:gd name="connsiteX99" fmla="*/ 8183 w 10000"/>
                <a:gd name="connsiteY99" fmla="*/ 1442 h 10741"/>
                <a:gd name="connsiteX100" fmla="*/ 8183 w 10000"/>
                <a:gd name="connsiteY100" fmla="*/ 1582 h 10741"/>
                <a:gd name="connsiteX101" fmla="*/ 8175 w 10000"/>
                <a:gd name="connsiteY101" fmla="*/ 1734 h 10741"/>
                <a:gd name="connsiteX102" fmla="*/ 8163 w 10000"/>
                <a:gd name="connsiteY102" fmla="*/ 1889 h 10741"/>
                <a:gd name="connsiteX103" fmla="*/ 8146 w 10000"/>
                <a:gd name="connsiteY103" fmla="*/ 2047 h 10741"/>
                <a:gd name="connsiteX104" fmla="*/ 8121 w 10000"/>
                <a:gd name="connsiteY104" fmla="*/ 2205 h 10741"/>
                <a:gd name="connsiteX105" fmla="*/ 8108 w 10000"/>
                <a:gd name="connsiteY105" fmla="*/ 2357 h 10741"/>
                <a:gd name="connsiteX106" fmla="*/ 8083 w 10000"/>
                <a:gd name="connsiteY106" fmla="*/ 2497 h 10741"/>
                <a:gd name="connsiteX107" fmla="*/ 8063 w 10000"/>
                <a:gd name="connsiteY107" fmla="*/ 2628 h 10741"/>
                <a:gd name="connsiteX108" fmla="*/ 8038 w 10000"/>
                <a:gd name="connsiteY108" fmla="*/ 2741 h 10741"/>
                <a:gd name="connsiteX109" fmla="*/ 8017 w 10000"/>
                <a:gd name="connsiteY109" fmla="*/ 2834 h 10741"/>
                <a:gd name="connsiteX110" fmla="*/ 8000 w 10000"/>
                <a:gd name="connsiteY110" fmla="*/ 2908 h 10741"/>
                <a:gd name="connsiteX111" fmla="*/ 7700 w 10000"/>
                <a:gd name="connsiteY111" fmla="*/ 3754 h 10741"/>
                <a:gd name="connsiteX112" fmla="*/ 7942 w 10000"/>
                <a:gd name="connsiteY112" fmla="*/ 3737 h 10741"/>
                <a:gd name="connsiteX113" fmla="*/ 8167 w 10000"/>
                <a:gd name="connsiteY113" fmla="*/ 3695 h 10741"/>
                <a:gd name="connsiteX114" fmla="*/ 8379 w 10000"/>
                <a:gd name="connsiteY114" fmla="*/ 3635 h 10741"/>
                <a:gd name="connsiteX115" fmla="*/ 8583 w 10000"/>
                <a:gd name="connsiteY115" fmla="*/ 3558 h 10741"/>
                <a:gd name="connsiteX116" fmla="*/ 8767 w 10000"/>
                <a:gd name="connsiteY116" fmla="*/ 3471 h 10741"/>
                <a:gd name="connsiteX117" fmla="*/ 8933 w 10000"/>
                <a:gd name="connsiteY117" fmla="*/ 3376 h 10741"/>
                <a:gd name="connsiteX118" fmla="*/ 9092 w 10000"/>
                <a:gd name="connsiteY118" fmla="*/ 3278 h 10741"/>
                <a:gd name="connsiteX119" fmla="*/ 9238 w 10000"/>
                <a:gd name="connsiteY119" fmla="*/ 3185 h 10741"/>
                <a:gd name="connsiteX120" fmla="*/ 9250 w 10000"/>
                <a:gd name="connsiteY120" fmla="*/ 3230 h 10741"/>
                <a:gd name="connsiteX121" fmla="*/ 9117 w 10000"/>
                <a:gd name="connsiteY121" fmla="*/ 3376 h 10741"/>
                <a:gd name="connsiteX122" fmla="*/ 8954 w 10000"/>
                <a:gd name="connsiteY122" fmla="*/ 3516 h 10741"/>
                <a:gd name="connsiteX123" fmla="*/ 8758 w 10000"/>
                <a:gd name="connsiteY123" fmla="*/ 3641 h 10741"/>
                <a:gd name="connsiteX124" fmla="*/ 8538 w 10000"/>
                <a:gd name="connsiteY124" fmla="*/ 3754 h 10741"/>
                <a:gd name="connsiteX125" fmla="*/ 8304 w 10000"/>
                <a:gd name="connsiteY125" fmla="*/ 3856 h 10741"/>
                <a:gd name="connsiteX126" fmla="*/ 8054 w 10000"/>
                <a:gd name="connsiteY126" fmla="*/ 3945 h 10741"/>
                <a:gd name="connsiteX127" fmla="*/ 7796 w 10000"/>
                <a:gd name="connsiteY127" fmla="*/ 4014 h 10741"/>
                <a:gd name="connsiteX128" fmla="*/ 7533 w 10000"/>
                <a:gd name="connsiteY128" fmla="*/ 4064 h 10741"/>
                <a:gd name="connsiteX129" fmla="*/ 7479 w 10000"/>
                <a:gd name="connsiteY129" fmla="*/ 4184 h 10741"/>
                <a:gd name="connsiteX130" fmla="*/ 7404 w 10000"/>
                <a:gd name="connsiteY130" fmla="*/ 4324 h 10741"/>
                <a:gd name="connsiteX131" fmla="*/ 7321 w 10000"/>
                <a:gd name="connsiteY131" fmla="*/ 4470 h 10741"/>
                <a:gd name="connsiteX132" fmla="*/ 7213 w 10000"/>
                <a:gd name="connsiteY132" fmla="*/ 4628 h 10741"/>
                <a:gd name="connsiteX133" fmla="*/ 7100 w 10000"/>
                <a:gd name="connsiteY133" fmla="*/ 4794 h 10741"/>
                <a:gd name="connsiteX134" fmla="*/ 6979 w 10000"/>
                <a:gd name="connsiteY134" fmla="*/ 4958 h 10741"/>
                <a:gd name="connsiteX135" fmla="*/ 6850 w 10000"/>
                <a:gd name="connsiteY135" fmla="*/ 5113 h 10741"/>
                <a:gd name="connsiteX136" fmla="*/ 6721 w 10000"/>
                <a:gd name="connsiteY136" fmla="*/ 5265 h 10741"/>
                <a:gd name="connsiteX137" fmla="*/ 6600 w 10000"/>
                <a:gd name="connsiteY137" fmla="*/ 5405 h 10741"/>
                <a:gd name="connsiteX138" fmla="*/ 6471 w 10000"/>
                <a:gd name="connsiteY138" fmla="*/ 5530 h 10741"/>
                <a:gd name="connsiteX139" fmla="*/ 6358 w 10000"/>
                <a:gd name="connsiteY139" fmla="*/ 5641 h 10741"/>
                <a:gd name="connsiteX140" fmla="*/ 6250 w 10000"/>
                <a:gd name="connsiteY140" fmla="*/ 5721 h 10741"/>
                <a:gd name="connsiteX141" fmla="*/ 6267 w 10000"/>
                <a:gd name="connsiteY141" fmla="*/ 5781 h 10741"/>
                <a:gd name="connsiteX142" fmla="*/ 6296 w 10000"/>
                <a:gd name="connsiteY142" fmla="*/ 5793 h 10741"/>
                <a:gd name="connsiteX143" fmla="*/ 6479 w 10000"/>
                <a:gd name="connsiteY143" fmla="*/ 5754 h 10741"/>
                <a:gd name="connsiteX144" fmla="*/ 6663 w 10000"/>
                <a:gd name="connsiteY144" fmla="*/ 5736 h 10741"/>
                <a:gd name="connsiteX145" fmla="*/ 6858 w 10000"/>
                <a:gd name="connsiteY145" fmla="*/ 5736 h 10741"/>
                <a:gd name="connsiteX146" fmla="*/ 7046 w 10000"/>
                <a:gd name="connsiteY146" fmla="*/ 5742 h 10741"/>
                <a:gd name="connsiteX147" fmla="*/ 7246 w 10000"/>
                <a:gd name="connsiteY147" fmla="*/ 5748 h 10741"/>
                <a:gd name="connsiteX148" fmla="*/ 7425 w 10000"/>
                <a:gd name="connsiteY148" fmla="*/ 5748 h 10741"/>
                <a:gd name="connsiteX149" fmla="*/ 7600 w 10000"/>
                <a:gd name="connsiteY149" fmla="*/ 5733 h 10741"/>
                <a:gd name="connsiteX150" fmla="*/ 7950 w 10000"/>
                <a:gd name="connsiteY150" fmla="*/ 5673 h 10741"/>
                <a:gd name="connsiteX151" fmla="*/ 8275 w 10000"/>
                <a:gd name="connsiteY151" fmla="*/ 5596 h 10741"/>
                <a:gd name="connsiteX152" fmla="*/ 8579 w 10000"/>
                <a:gd name="connsiteY152" fmla="*/ 5504 h 10741"/>
                <a:gd name="connsiteX153" fmla="*/ 8858 w 10000"/>
                <a:gd name="connsiteY153" fmla="*/ 5390 h 10741"/>
                <a:gd name="connsiteX154" fmla="*/ 9117 w 10000"/>
                <a:gd name="connsiteY154" fmla="*/ 5265 h 10741"/>
                <a:gd name="connsiteX155" fmla="*/ 9350 w 10000"/>
                <a:gd name="connsiteY155" fmla="*/ 5119 h 10741"/>
                <a:gd name="connsiteX156" fmla="*/ 9563 w 10000"/>
                <a:gd name="connsiteY156" fmla="*/ 4967 h 10741"/>
                <a:gd name="connsiteX157" fmla="*/ 9758 w 10000"/>
                <a:gd name="connsiteY157" fmla="*/ 4794 h 10741"/>
                <a:gd name="connsiteX158" fmla="*/ 9933 w 10000"/>
                <a:gd name="connsiteY158" fmla="*/ 4610 h 10741"/>
                <a:gd name="connsiteX159" fmla="*/ 10000 w 10000"/>
                <a:gd name="connsiteY159" fmla="*/ 4648 h 10741"/>
                <a:gd name="connsiteX160" fmla="*/ 10000 w 10000"/>
                <a:gd name="connsiteY160" fmla="*/ 4660 h 10741"/>
                <a:gd name="connsiteX161" fmla="*/ 9904 w 10000"/>
                <a:gd name="connsiteY161" fmla="*/ 4827 h 10741"/>
                <a:gd name="connsiteX162" fmla="*/ 9767 w 10000"/>
                <a:gd name="connsiteY162" fmla="*/ 5000 h 10741"/>
                <a:gd name="connsiteX163" fmla="*/ 9600 w 10000"/>
                <a:gd name="connsiteY163" fmla="*/ 5173 h 10741"/>
                <a:gd name="connsiteX164" fmla="*/ 9404 w 10000"/>
                <a:gd name="connsiteY164" fmla="*/ 5343 h 10741"/>
                <a:gd name="connsiteX165" fmla="*/ 9183 w 10000"/>
                <a:gd name="connsiteY165" fmla="*/ 5504 h 10741"/>
                <a:gd name="connsiteX166" fmla="*/ 8950 w 10000"/>
                <a:gd name="connsiteY166" fmla="*/ 5662 h 10741"/>
                <a:gd name="connsiteX167" fmla="*/ 8704 w 10000"/>
                <a:gd name="connsiteY167" fmla="*/ 5802 h 10741"/>
                <a:gd name="connsiteX168" fmla="*/ 8463 w 10000"/>
                <a:gd name="connsiteY168" fmla="*/ 5927 h 10741"/>
                <a:gd name="connsiteX169" fmla="*/ 8229 w 10000"/>
                <a:gd name="connsiteY169" fmla="*/ 6025 h 10741"/>
                <a:gd name="connsiteX170" fmla="*/ 8000 w 10000"/>
                <a:gd name="connsiteY170" fmla="*/ 6105 h 10741"/>
                <a:gd name="connsiteX171" fmla="*/ 7879 w 10000"/>
                <a:gd name="connsiteY171" fmla="*/ 6132 h 10741"/>
                <a:gd name="connsiteX172" fmla="*/ 7729 w 10000"/>
                <a:gd name="connsiteY172" fmla="*/ 6153 h 10741"/>
                <a:gd name="connsiteX173" fmla="*/ 7563 w 10000"/>
                <a:gd name="connsiteY173" fmla="*/ 6177 h 10741"/>
                <a:gd name="connsiteX174" fmla="*/ 7388 w 10000"/>
                <a:gd name="connsiteY174" fmla="*/ 6198 h 10741"/>
                <a:gd name="connsiteX175" fmla="*/ 7204 w 10000"/>
                <a:gd name="connsiteY175" fmla="*/ 6219 h 10741"/>
                <a:gd name="connsiteX176" fmla="*/ 7017 w 10000"/>
                <a:gd name="connsiteY176" fmla="*/ 6240 h 10741"/>
                <a:gd name="connsiteX177" fmla="*/ 6842 w 10000"/>
                <a:gd name="connsiteY177" fmla="*/ 6263 h 10741"/>
                <a:gd name="connsiteX178" fmla="*/ 6675 w 10000"/>
                <a:gd name="connsiteY178" fmla="*/ 6290 h 10741"/>
                <a:gd name="connsiteX179" fmla="*/ 6517 w 10000"/>
                <a:gd name="connsiteY179" fmla="*/ 6329 h 10741"/>
                <a:gd name="connsiteX180" fmla="*/ 6388 w 10000"/>
                <a:gd name="connsiteY180" fmla="*/ 6365 h 10741"/>
                <a:gd name="connsiteX181" fmla="*/ 6288 w 10000"/>
                <a:gd name="connsiteY181" fmla="*/ 6415 h 10741"/>
                <a:gd name="connsiteX182" fmla="*/ 6213 w 10000"/>
                <a:gd name="connsiteY182" fmla="*/ 6475 h 10741"/>
                <a:gd name="connsiteX183" fmla="*/ 6092 w 10000"/>
                <a:gd name="connsiteY183" fmla="*/ 6648 h 10741"/>
                <a:gd name="connsiteX184" fmla="*/ 6008 w 10000"/>
                <a:gd name="connsiteY184" fmla="*/ 6836 h 10741"/>
                <a:gd name="connsiteX185" fmla="*/ 5942 w 10000"/>
                <a:gd name="connsiteY185" fmla="*/ 7032 h 10741"/>
                <a:gd name="connsiteX186" fmla="*/ 5904 w 10000"/>
                <a:gd name="connsiteY186" fmla="*/ 7232 h 10741"/>
                <a:gd name="connsiteX187" fmla="*/ 5888 w 10000"/>
                <a:gd name="connsiteY187" fmla="*/ 7443 h 10741"/>
                <a:gd name="connsiteX188" fmla="*/ 5879 w 10000"/>
                <a:gd name="connsiteY188" fmla="*/ 7655 h 10741"/>
                <a:gd name="connsiteX189" fmla="*/ 5888 w 10000"/>
                <a:gd name="connsiteY189" fmla="*/ 7867 h 10741"/>
                <a:gd name="connsiteX190" fmla="*/ 5904 w 10000"/>
                <a:gd name="connsiteY190" fmla="*/ 8084 h 10741"/>
                <a:gd name="connsiteX191" fmla="*/ 5925 w 10000"/>
                <a:gd name="connsiteY191" fmla="*/ 8299 h 10741"/>
                <a:gd name="connsiteX192" fmla="*/ 5950 w 10000"/>
                <a:gd name="connsiteY192" fmla="*/ 8510 h 10741"/>
                <a:gd name="connsiteX193" fmla="*/ 5954 w 10000"/>
                <a:gd name="connsiteY193" fmla="*/ 8820 h 10741"/>
                <a:gd name="connsiteX194" fmla="*/ 5933 w 10000"/>
                <a:gd name="connsiteY194" fmla="*/ 9130 h 10741"/>
                <a:gd name="connsiteX195" fmla="*/ 5896 w 10000"/>
                <a:gd name="connsiteY195" fmla="*/ 9428 h 10741"/>
                <a:gd name="connsiteX196" fmla="*/ 5850 w 10000"/>
                <a:gd name="connsiteY196" fmla="*/ 9720 h 10741"/>
                <a:gd name="connsiteX197" fmla="*/ 5909 w 10000"/>
                <a:gd name="connsiteY197" fmla="*/ 10741 h 10741"/>
                <a:gd name="connsiteX198" fmla="*/ 4117 w 10000"/>
                <a:gd name="connsiteY198" fmla="*/ 10686 h 10741"/>
                <a:gd name="connsiteX199" fmla="*/ 4309 w 10000"/>
                <a:gd name="connsiteY199" fmla="*/ 10293 h 10741"/>
                <a:gd name="connsiteX200" fmla="*/ 4546 w 10000"/>
                <a:gd name="connsiteY200" fmla="*/ 9848 h 10741"/>
                <a:gd name="connsiteX201" fmla="*/ 4629 w 10000"/>
                <a:gd name="connsiteY201" fmla="*/ 9687 h 10741"/>
                <a:gd name="connsiteX202" fmla="*/ 4700 w 10000"/>
                <a:gd name="connsiteY202" fmla="*/ 9508 h 10741"/>
                <a:gd name="connsiteX203" fmla="*/ 4767 w 10000"/>
                <a:gd name="connsiteY203" fmla="*/ 9309 h 10741"/>
                <a:gd name="connsiteX204" fmla="*/ 4829 w 10000"/>
                <a:gd name="connsiteY204" fmla="*/ 9097 h 10741"/>
                <a:gd name="connsiteX205" fmla="*/ 4879 w 10000"/>
                <a:gd name="connsiteY205" fmla="*/ 8868 h 10741"/>
                <a:gd name="connsiteX206" fmla="*/ 4917 w 10000"/>
                <a:gd name="connsiteY206" fmla="*/ 8635 h 10741"/>
                <a:gd name="connsiteX207" fmla="*/ 4954 w 10000"/>
                <a:gd name="connsiteY207" fmla="*/ 8391 h 10741"/>
                <a:gd name="connsiteX208" fmla="*/ 4979 w 10000"/>
                <a:gd name="connsiteY208" fmla="*/ 8144 h 10741"/>
                <a:gd name="connsiteX209" fmla="*/ 5000 w 10000"/>
                <a:gd name="connsiteY209" fmla="*/ 7887 h 10741"/>
                <a:gd name="connsiteX210" fmla="*/ 5000 w 10000"/>
                <a:gd name="connsiteY210" fmla="*/ 7634 h 10741"/>
                <a:gd name="connsiteX211" fmla="*/ 5000 w 10000"/>
                <a:gd name="connsiteY211" fmla="*/ 7384 h 10741"/>
                <a:gd name="connsiteX212" fmla="*/ 4979 w 10000"/>
                <a:gd name="connsiteY212" fmla="*/ 7133 h 10741"/>
                <a:gd name="connsiteX213" fmla="*/ 4950 w 10000"/>
                <a:gd name="connsiteY213" fmla="*/ 6892 h 10741"/>
                <a:gd name="connsiteX214" fmla="*/ 4913 w 10000"/>
                <a:gd name="connsiteY214" fmla="*/ 6657 h 10741"/>
                <a:gd name="connsiteX215" fmla="*/ 4858 w 10000"/>
                <a:gd name="connsiteY215" fmla="*/ 6430 h 10741"/>
                <a:gd name="connsiteX216" fmla="*/ 4783 w 10000"/>
                <a:gd name="connsiteY216" fmla="*/ 6219 h 10741"/>
                <a:gd name="connsiteX217" fmla="*/ 4700 w 10000"/>
                <a:gd name="connsiteY217" fmla="*/ 6019 h 10741"/>
                <a:gd name="connsiteX218" fmla="*/ 4600 w 10000"/>
                <a:gd name="connsiteY218" fmla="*/ 5840 h 10741"/>
                <a:gd name="connsiteX219" fmla="*/ 4488 w 10000"/>
                <a:gd name="connsiteY219" fmla="*/ 5682 h 10741"/>
                <a:gd name="connsiteX220" fmla="*/ 4358 w 10000"/>
                <a:gd name="connsiteY220" fmla="*/ 5542 h 10741"/>
                <a:gd name="connsiteX221" fmla="*/ 4213 w 10000"/>
                <a:gd name="connsiteY221" fmla="*/ 5429 h 10741"/>
                <a:gd name="connsiteX222" fmla="*/ 4046 w 10000"/>
                <a:gd name="connsiteY222" fmla="*/ 5343 h 10741"/>
                <a:gd name="connsiteX223" fmla="*/ 3904 w 10000"/>
                <a:gd name="connsiteY223" fmla="*/ 5292 h 10741"/>
                <a:gd name="connsiteX224" fmla="*/ 3746 w 10000"/>
                <a:gd name="connsiteY224" fmla="*/ 5271 h 10741"/>
                <a:gd name="connsiteX225" fmla="*/ 3583 w 10000"/>
                <a:gd name="connsiteY225" fmla="*/ 5271 h 10741"/>
                <a:gd name="connsiteX226" fmla="*/ 3413 w 10000"/>
                <a:gd name="connsiteY226" fmla="*/ 5286 h 10741"/>
                <a:gd name="connsiteX227" fmla="*/ 3246 w 10000"/>
                <a:gd name="connsiteY227" fmla="*/ 5310 h 10741"/>
                <a:gd name="connsiteX228" fmla="*/ 3079 w 10000"/>
                <a:gd name="connsiteY228" fmla="*/ 5343 h 10741"/>
                <a:gd name="connsiteX229" fmla="*/ 2913 w 10000"/>
                <a:gd name="connsiteY229" fmla="*/ 5369 h 10741"/>
                <a:gd name="connsiteX230" fmla="*/ 2750 w 10000"/>
                <a:gd name="connsiteY230" fmla="*/ 5396 h 10741"/>
                <a:gd name="connsiteX231" fmla="*/ 2600 w 10000"/>
                <a:gd name="connsiteY231" fmla="*/ 5411 h 10741"/>
                <a:gd name="connsiteX232" fmla="*/ 2258 w 10000"/>
                <a:gd name="connsiteY232" fmla="*/ 5423 h 10741"/>
                <a:gd name="connsiteX233" fmla="*/ 1925 w 10000"/>
                <a:gd name="connsiteY233" fmla="*/ 5411 h 10741"/>
                <a:gd name="connsiteX234" fmla="*/ 1617 w 10000"/>
                <a:gd name="connsiteY234" fmla="*/ 5384 h 10741"/>
                <a:gd name="connsiteX235" fmla="*/ 1321 w 10000"/>
                <a:gd name="connsiteY235" fmla="*/ 5346 h 10741"/>
                <a:gd name="connsiteX236" fmla="*/ 1033 w 10000"/>
                <a:gd name="connsiteY236" fmla="*/ 5298 h 10741"/>
                <a:gd name="connsiteX237" fmla="*/ 758 w 10000"/>
                <a:gd name="connsiteY237" fmla="*/ 5250 h 10741"/>
                <a:gd name="connsiteX238" fmla="*/ 500 w 10000"/>
                <a:gd name="connsiteY238" fmla="*/ 5197 h 10741"/>
                <a:gd name="connsiteX239" fmla="*/ 517 w 10000"/>
                <a:gd name="connsiteY239" fmla="*/ 5137 h 10741"/>
                <a:gd name="connsiteX240" fmla="*/ 871 w 10000"/>
                <a:gd name="connsiteY240" fmla="*/ 5173 h 10741"/>
                <a:gd name="connsiteX241" fmla="*/ 1221 w 10000"/>
                <a:gd name="connsiteY241" fmla="*/ 5197 h 10741"/>
                <a:gd name="connsiteX242" fmla="*/ 1563 w 10000"/>
                <a:gd name="connsiteY242" fmla="*/ 5206 h 10741"/>
                <a:gd name="connsiteX243" fmla="*/ 1896 w 10000"/>
                <a:gd name="connsiteY243" fmla="*/ 5197 h 10741"/>
                <a:gd name="connsiteX244" fmla="*/ 2221 w 10000"/>
                <a:gd name="connsiteY244" fmla="*/ 5164 h 10741"/>
                <a:gd name="connsiteX245" fmla="*/ 2538 w 10000"/>
                <a:gd name="connsiteY245" fmla="*/ 5113 h 10741"/>
                <a:gd name="connsiteX246" fmla="*/ 2842 w 10000"/>
                <a:gd name="connsiteY246" fmla="*/ 5045 h 10741"/>
                <a:gd name="connsiteX247" fmla="*/ 3129 w 10000"/>
                <a:gd name="connsiteY247" fmla="*/ 4946 h 10741"/>
                <a:gd name="connsiteX248" fmla="*/ 3500 w 10000"/>
                <a:gd name="connsiteY248" fmla="*/ 4815 h 10741"/>
                <a:gd name="connsiteX249" fmla="*/ 2821 w 10000"/>
                <a:gd name="connsiteY249" fmla="*/ 4389 h 10741"/>
                <a:gd name="connsiteX250" fmla="*/ 2213 w 10000"/>
                <a:gd name="connsiteY250" fmla="*/ 3912 h 10741"/>
                <a:gd name="connsiteX251" fmla="*/ 1879 w 10000"/>
                <a:gd name="connsiteY251" fmla="*/ 3939 h 10741"/>
                <a:gd name="connsiteX252" fmla="*/ 1554 w 10000"/>
                <a:gd name="connsiteY252" fmla="*/ 3939 h 10741"/>
                <a:gd name="connsiteX253" fmla="*/ 1258 w 10000"/>
                <a:gd name="connsiteY253" fmla="*/ 3912 h 10741"/>
                <a:gd name="connsiteX254" fmla="*/ 979 w 10000"/>
                <a:gd name="connsiteY254" fmla="*/ 3856 h 10741"/>
                <a:gd name="connsiteX255" fmla="*/ 721 w 10000"/>
                <a:gd name="connsiteY255" fmla="*/ 3775 h 10741"/>
                <a:gd name="connsiteX256" fmla="*/ 496 w 10000"/>
                <a:gd name="connsiteY256" fmla="*/ 3674 h 10741"/>
                <a:gd name="connsiteX257" fmla="*/ 296 w 10000"/>
                <a:gd name="connsiteY257" fmla="*/ 3549 h 10741"/>
                <a:gd name="connsiteX258" fmla="*/ 129 w 10000"/>
                <a:gd name="connsiteY258" fmla="*/ 3403 h 10741"/>
                <a:gd name="connsiteX259" fmla="*/ 0 w 10000"/>
                <a:gd name="connsiteY259" fmla="*/ 3245 h 10741"/>
                <a:gd name="connsiteX260" fmla="*/ 17 w 10000"/>
                <a:gd name="connsiteY260" fmla="*/ 3218 h 10741"/>
                <a:gd name="connsiteX261" fmla="*/ 71 w 10000"/>
                <a:gd name="connsiteY261" fmla="*/ 3245 h 10741"/>
                <a:gd name="connsiteX262" fmla="*/ 138 w 10000"/>
                <a:gd name="connsiteY262" fmla="*/ 3349 h 10741"/>
                <a:gd name="connsiteX263" fmla="*/ 246 w 10000"/>
                <a:gd name="connsiteY263" fmla="*/ 3439 h 10741"/>
                <a:gd name="connsiteX264" fmla="*/ 379 w 10000"/>
                <a:gd name="connsiteY264" fmla="*/ 3528 h 10741"/>
                <a:gd name="connsiteX265" fmla="*/ 538 w 10000"/>
                <a:gd name="connsiteY265" fmla="*/ 3597 h 10741"/>
                <a:gd name="connsiteX266" fmla="*/ 721 w 10000"/>
                <a:gd name="connsiteY266" fmla="*/ 3656 h 10741"/>
                <a:gd name="connsiteX267" fmla="*/ 913 w 10000"/>
                <a:gd name="connsiteY267" fmla="*/ 3701 h 10741"/>
                <a:gd name="connsiteX268" fmla="*/ 1117 w 10000"/>
                <a:gd name="connsiteY268" fmla="*/ 3728 h 10741"/>
                <a:gd name="connsiteX269" fmla="*/ 1329 w 10000"/>
                <a:gd name="connsiteY269" fmla="*/ 3737 h 10741"/>
                <a:gd name="connsiteX270" fmla="*/ 1533 w 10000"/>
                <a:gd name="connsiteY270" fmla="*/ 3734 h 10741"/>
                <a:gd name="connsiteX271" fmla="*/ 1646 w 10000"/>
                <a:gd name="connsiteY271" fmla="*/ 3722 h 10741"/>
                <a:gd name="connsiteX272" fmla="*/ 1746 w 10000"/>
                <a:gd name="connsiteY272" fmla="*/ 3722 h 10741"/>
                <a:gd name="connsiteX273" fmla="*/ 1833 w 10000"/>
                <a:gd name="connsiteY273" fmla="*/ 3710 h 10741"/>
                <a:gd name="connsiteX274" fmla="*/ 1917 w 10000"/>
                <a:gd name="connsiteY274" fmla="*/ 3695 h 10741"/>
                <a:gd name="connsiteX275" fmla="*/ 1988 w 10000"/>
                <a:gd name="connsiteY275" fmla="*/ 3662 h 10741"/>
                <a:gd name="connsiteX276" fmla="*/ 1788 w 10000"/>
                <a:gd name="connsiteY276" fmla="*/ 3391 h 10741"/>
                <a:gd name="connsiteX277" fmla="*/ 1617 w 10000"/>
                <a:gd name="connsiteY277" fmla="*/ 3126 h 10741"/>
                <a:gd name="connsiteX278" fmla="*/ 1454 w 10000"/>
                <a:gd name="connsiteY278" fmla="*/ 2849 h 10741"/>
                <a:gd name="connsiteX279" fmla="*/ 1313 w 10000"/>
                <a:gd name="connsiteY279" fmla="*/ 2563 h 10741"/>
                <a:gd name="connsiteX280" fmla="*/ 1175 w 10000"/>
                <a:gd name="connsiteY280" fmla="*/ 2253 h 10741"/>
                <a:gd name="connsiteX281" fmla="*/ 1046 w 10000"/>
                <a:gd name="connsiteY281" fmla="*/ 1919 h 10741"/>
                <a:gd name="connsiteX282" fmla="*/ 1033 w 10000"/>
                <a:gd name="connsiteY282" fmla="*/ 1859 h 10741"/>
                <a:gd name="connsiteX283" fmla="*/ 1000 w 10000"/>
                <a:gd name="connsiteY283" fmla="*/ 1776 h 10741"/>
                <a:gd name="connsiteX284" fmla="*/ 979 w 10000"/>
                <a:gd name="connsiteY284" fmla="*/ 1684 h 10741"/>
                <a:gd name="connsiteX285" fmla="*/ 950 w 10000"/>
                <a:gd name="connsiteY285" fmla="*/ 1591 h 10741"/>
                <a:gd name="connsiteX286" fmla="*/ 925 w 10000"/>
                <a:gd name="connsiteY286" fmla="*/ 1490 h 10741"/>
                <a:gd name="connsiteX287" fmla="*/ 917 w 10000"/>
                <a:gd name="connsiteY287" fmla="*/ 1397 h 10741"/>
                <a:gd name="connsiteX288" fmla="*/ 917 w 10000"/>
                <a:gd name="connsiteY288" fmla="*/ 1311 h 10741"/>
                <a:gd name="connsiteX289" fmla="*/ 933 w 10000"/>
                <a:gd name="connsiteY289" fmla="*/ 1234 h 10741"/>
                <a:gd name="connsiteX290" fmla="*/ 963 w 10000"/>
                <a:gd name="connsiteY290" fmla="*/ 1180 h 10741"/>
                <a:gd name="connsiteX291" fmla="*/ 1000 w 10000"/>
                <a:gd name="connsiteY291" fmla="*/ 1192 h 10741"/>
                <a:gd name="connsiteX292" fmla="*/ 1033 w 10000"/>
                <a:gd name="connsiteY292" fmla="*/ 1496 h 10741"/>
                <a:gd name="connsiteX293" fmla="*/ 1108 w 10000"/>
                <a:gd name="connsiteY293" fmla="*/ 1800 h 10741"/>
                <a:gd name="connsiteX294" fmla="*/ 1221 w 10000"/>
                <a:gd name="connsiteY294" fmla="*/ 2098 h 10741"/>
                <a:gd name="connsiteX295" fmla="*/ 1358 w 10000"/>
                <a:gd name="connsiteY295" fmla="*/ 2372 h 10741"/>
                <a:gd name="connsiteX296" fmla="*/ 1508 w 10000"/>
                <a:gd name="connsiteY296" fmla="*/ 2628 h 10741"/>
                <a:gd name="connsiteX297" fmla="*/ 1646 w 10000"/>
                <a:gd name="connsiteY297" fmla="*/ 2795 h 10741"/>
                <a:gd name="connsiteX298" fmla="*/ 1629 w 10000"/>
                <a:gd name="connsiteY298" fmla="*/ 2801 h 10741"/>
                <a:gd name="connsiteX299" fmla="*/ 1629 w 10000"/>
                <a:gd name="connsiteY299" fmla="*/ 2807 h 10741"/>
                <a:gd name="connsiteX300" fmla="*/ 1638 w 10000"/>
                <a:gd name="connsiteY300" fmla="*/ 2813 h 10741"/>
                <a:gd name="connsiteX301" fmla="*/ 1646 w 10000"/>
                <a:gd name="connsiteY301" fmla="*/ 2816 h 10741"/>
                <a:gd name="connsiteX302" fmla="*/ 1663 w 10000"/>
                <a:gd name="connsiteY302" fmla="*/ 2822 h 10741"/>
                <a:gd name="connsiteX303" fmla="*/ 1667 w 10000"/>
                <a:gd name="connsiteY303" fmla="*/ 2834 h 10741"/>
                <a:gd name="connsiteX304" fmla="*/ 1675 w 10000"/>
                <a:gd name="connsiteY304" fmla="*/ 2840 h 10741"/>
                <a:gd name="connsiteX305" fmla="*/ 1683 w 10000"/>
                <a:gd name="connsiteY305" fmla="*/ 2849 h 10741"/>
                <a:gd name="connsiteX306" fmla="*/ 1683 w 10000"/>
                <a:gd name="connsiteY306" fmla="*/ 2843 h 10741"/>
                <a:gd name="connsiteX307" fmla="*/ 1675 w 10000"/>
                <a:gd name="connsiteY307" fmla="*/ 2840 h 10741"/>
                <a:gd name="connsiteX308" fmla="*/ 1675 w 10000"/>
                <a:gd name="connsiteY308" fmla="*/ 2840 h 10741"/>
                <a:gd name="connsiteX309" fmla="*/ 1646 w 10000"/>
                <a:gd name="connsiteY309" fmla="*/ 2795 h 10741"/>
                <a:gd name="connsiteX310" fmla="*/ 1746 w 10000"/>
                <a:gd name="connsiteY310" fmla="*/ 2741 h 10741"/>
                <a:gd name="connsiteX311" fmla="*/ 1842 w 10000"/>
                <a:gd name="connsiteY311" fmla="*/ 2649 h 10741"/>
                <a:gd name="connsiteX312" fmla="*/ 1933 w 10000"/>
                <a:gd name="connsiteY312" fmla="*/ 2542 h 10741"/>
                <a:gd name="connsiteX313" fmla="*/ 2017 w 10000"/>
                <a:gd name="connsiteY313" fmla="*/ 2411 h 10741"/>
                <a:gd name="connsiteX314" fmla="*/ 2092 w 10000"/>
                <a:gd name="connsiteY314" fmla="*/ 2265 h 10741"/>
                <a:gd name="connsiteX315" fmla="*/ 2163 w 10000"/>
                <a:gd name="connsiteY315" fmla="*/ 2113 h 10741"/>
                <a:gd name="connsiteX316" fmla="*/ 2221 w 10000"/>
                <a:gd name="connsiteY316" fmla="*/ 1955 h 10741"/>
                <a:gd name="connsiteX317" fmla="*/ 2275 w 10000"/>
                <a:gd name="connsiteY317" fmla="*/ 1803 h 10741"/>
                <a:gd name="connsiteX318" fmla="*/ 2321 w 10000"/>
                <a:gd name="connsiteY318" fmla="*/ 1657 h 10741"/>
                <a:gd name="connsiteX319" fmla="*/ 2329 w 10000"/>
                <a:gd name="connsiteY319" fmla="*/ 1853 h 10741"/>
                <a:gd name="connsiteX320" fmla="*/ 2321 w 10000"/>
                <a:gd name="connsiteY320" fmla="*/ 2032 h 10741"/>
                <a:gd name="connsiteX321" fmla="*/ 2283 w 10000"/>
                <a:gd name="connsiteY321" fmla="*/ 2199 h 10741"/>
                <a:gd name="connsiteX322" fmla="*/ 2229 w 10000"/>
                <a:gd name="connsiteY322" fmla="*/ 2366 h 10741"/>
                <a:gd name="connsiteX323" fmla="*/ 2154 w 10000"/>
                <a:gd name="connsiteY323" fmla="*/ 2524 h 10741"/>
                <a:gd name="connsiteX324" fmla="*/ 2046 w 10000"/>
                <a:gd name="connsiteY324" fmla="*/ 2682 h 10741"/>
                <a:gd name="connsiteX325" fmla="*/ 1796 w 10000"/>
                <a:gd name="connsiteY325" fmla="*/ 3027 h 10741"/>
                <a:gd name="connsiteX326" fmla="*/ 2054 w 10000"/>
                <a:gd name="connsiteY326" fmla="*/ 3305 h 10741"/>
                <a:gd name="connsiteX327" fmla="*/ 2333 w 10000"/>
                <a:gd name="connsiteY327" fmla="*/ 3564 h 10741"/>
                <a:gd name="connsiteX328" fmla="*/ 2638 w 10000"/>
                <a:gd name="connsiteY328" fmla="*/ 3808 h 10741"/>
                <a:gd name="connsiteX329" fmla="*/ 2963 w 10000"/>
                <a:gd name="connsiteY329" fmla="*/ 4032 h 10741"/>
                <a:gd name="connsiteX330" fmla="*/ 4129 w 10000"/>
                <a:gd name="connsiteY330" fmla="*/ 4610 h 10741"/>
                <a:gd name="connsiteX331" fmla="*/ 4167 w 10000"/>
                <a:gd name="connsiteY331" fmla="*/ 4589 h 10741"/>
                <a:gd name="connsiteX332" fmla="*/ 4071 w 10000"/>
                <a:gd name="connsiteY332" fmla="*/ 4333 h 10741"/>
                <a:gd name="connsiteX333" fmla="*/ 3996 w 10000"/>
                <a:gd name="connsiteY333" fmla="*/ 4058 h 10741"/>
                <a:gd name="connsiteX334" fmla="*/ 3933 w 10000"/>
                <a:gd name="connsiteY334" fmla="*/ 3760 h 10741"/>
                <a:gd name="connsiteX335" fmla="*/ 3904 w 10000"/>
                <a:gd name="connsiteY335" fmla="*/ 3456 h 10741"/>
                <a:gd name="connsiteX336" fmla="*/ 3879 w 10000"/>
                <a:gd name="connsiteY336" fmla="*/ 3138 h 10741"/>
                <a:gd name="connsiteX337" fmla="*/ 3879 w 10000"/>
                <a:gd name="connsiteY337" fmla="*/ 2813 h 10741"/>
                <a:gd name="connsiteX338" fmla="*/ 3896 w 10000"/>
                <a:gd name="connsiteY338" fmla="*/ 2485 h 10741"/>
                <a:gd name="connsiteX339" fmla="*/ 3933 w 10000"/>
                <a:gd name="connsiteY339" fmla="*/ 2160 h 10741"/>
                <a:gd name="connsiteX340" fmla="*/ 3988 w 10000"/>
                <a:gd name="connsiteY340" fmla="*/ 1836 h 10741"/>
                <a:gd name="connsiteX341" fmla="*/ 4046 w 10000"/>
                <a:gd name="connsiteY341" fmla="*/ 1523 h 10741"/>
                <a:gd name="connsiteX342" fmla="*/ 4129 w 10000"/>
                <a:gd name="connsiteY342" fmla="*/ 1219 h 10741"/>
                <a:gd name="connsiteX343" fmla="*/ 4229 w 10000"/>
                <a:gd name="connsiteY343" fmla="*/ 933 h 10741"/>
                <a:gd name="connsiteX344" fmla="*/ 4333 w 10000"/>
                <a:gd name="connsiteY344" fmla="*/ 662 h 10741"/>
                <a:gd name="connsiteX345" fmla="*/ 4454 w 10000"/>
                <a:gd name="connsiteY345" fmla="*/ 417 h 10741"/>
                <a:gd name="connsiteX346" fmla="*/ 4583 w 10000"/>
                <a:gd name="connsiteY346" fmla="*/ 194 h 10741"/>
                <a:gd name="connsiteX347" fmla="*/ 4738 w 10000"/>
                <a:gd name="connsiteY347" fmla="*/ 0 h 10741"/>
                <a:gd name="connsiteX0" fmla="*/ 4738 w 10000"/>
                <a:gd name="connsiteY0" fmla="*/ 0 h 10686"/>
                <a:gd name="connsiteX1" fmla="*/ 4721 w 10000"/>
                <a:gd name="connsiteY1" fmla="*/ 48 h 10686"/>
                <a:gd name="connsiteX2" fmla="*/ 4713 w 10000"/>
                <a:gd name="connsiteY2" fmla="*/ 80 h 10686"/>
                <a:gd name="connsiteX3" fmla="*/ 4704 w 10000"/>
                <a:gd name="connsiteY3" fmla="*/ 101 h 10686"/>
                <a:gd name="connsiteX4" fmla="*/ 4704 w 10000"/>
                <a:gd name="connsiteY4" fmla="*/ 113 h 10686"/>
                <a:gd name="connsiteX5" fmla="*/ 4713 w 10000"/>
                <a:gd name="connsiteY5" fmla="*/ 119 h 10686"/>
                <a:gd name="connsiteX6" fmla="*/ 4713 w 10000"/>
                <a:gd name="connsiteY6" fmla="*/ 125 h 10686"/>
                <a:gd name="connsiteX7" fmla="*/ 4721 w 10000"/>
                <a:gd name="connsiteY7" fmla="*/ 125 h 10686"/>
                <a:gd name="connsiteX8" fmla="*/ 4721 w 10000"/>
                <a:gd name="connsiteY8" fmla="*/ 125 h 10686"/>
                <a:gd name="connsiteX9" fmla="*/ 4721 w 10000"/>
                <a:gd name="connsiteY9" fmla="*/ 134 h 10686"/>
                <a:gd name="connsiteX10" fmla="*/ 4713 w 10000"/>
                <a:gd name="connsiteY10" fmla="*/ 152 h 10686"/>
                <a:gd name="connsiteX11" fmla="*/ 4704 w 10000"/>
                <a:gd name="connsiteY11" fmla="*/ 179 h 10686"/>
                <a:gd name="connsiteX12" fmla="*/ 4692 w 10000"/>
                <a:gd name="connsiteY12" fmla="*/ 221 h 10686"/>
                <a:gd name="connsiteX13" fmla="*/ 4667 w 10000"/>
                <a:gd name="connsiteY13" fmla="*/ 280 h 10686"/>
                <a:gd name="connsiteX14" fmla="*/ 4629 w 10000"/>
                <a:gd name="connsiteY14" fmla="*/ 364 h 10686"/>
                <a:gd name="connsiteX15" fmla="*/ 4592 w 10000"/>
                <a:gd name="connsiteY15" fmla="*/ 465 h 10686"/>
                <a:gd name="connsiteX16" fmla="*/ 4533 w 10000"/>
                <a:gd name="connsiteY16" fmla="*/ 596 h 10686"/>
                <a:gd name="connsiteX17" fmla="*/ 4463 w 10000"/>
                <a:gd name="connsiteY17" fmla="*/ 754 h 10686"/>
                <a:gd name="connsiteX18" fmla="*/ 4379 w 10000"/>
                <a:gd name="connsiteY18" fmla="*/ 1001 h 10686"/>
                <a:gd name="connsiteX19" fmla="*/ 4321 w 10000"/>
                <a:gd name="connsiteY19" fmla="*/ 1266 h 10686"/>
                <a:gd name="connsiteX20" fmla="*/ 4275 w 10000"/>
                <a:gd name="connsiteY20" fmla="*/ 1538 h 10686"/>
                <a:gd name="connsiteX21" fmla="*/ 4213 w 10000"/>
                <a:gd name="connsiteY21" fmla="*/ 1827 h 10686"/>
                <a:gd name="connsiteX22" fmla="*/ 4204 w 10000"/>
                <a:gd name="connsiteY22" fmla="*/ 1889 h 10686"/>
                <a:gd name="connsiteX23" fmla="*/ 4192 w 10000"/>
                <a:gd name="connsiteY23" fmla="*/ 1982 h 10686"/>
                <a:gd name="connsiteX24" fmla="*/ 4183 w 10000"/>
                <a:gd name="connsiteY24" fmla="*/ 2080 h 10686"/>
                <a:gd name="connsiteX25" fmla="*/ 4175 w 10000"/>
                <a:gd name="connsiteY25" fmla="*/ 2187 h 10686"/>
                <a:gd name="connsiteX26" fmla="*/ 4175 w 10000"/>
                <a:gd name="connsiteY26" fmla="*/ 2297 h 10686"/>
                <a:gd name="connsiteX27" fmla="*/ 4192 w 10000"/>
                <a:gd name="connsiteY27" fmla="*/ 2396 h 10686"/>
                <a:gd name="connsiteX28" fmla="*/ 4213 w 10000"/>
                <a:gd name="connsiteY28" fmla="*/ 2482 h 10686"/>
                <a:gd name="connsiteX29" fmla="*/ 4250 w 10000"/>
                <a:gd name="connsiteY29" fmla="*/ 2542 h 10686"/>
                <a:gd name="connsiteX30" fmla="*/ 4450 w 10000"/>
                <a:gd name="connsiteY30" fmla="*/ 2530 h 10686"/>
                <a:gd name="connsiteX31" fmla="*/ 4646 w 10000"/>
                <a:gd name="connsiteY31" fmla="*/ 2482 h 10686"/>
                <a:gd name="connsiteX32" fmla="*/ 4833 w 10000"/>
                <a:gd name="connsiteY32" fmla="*/ 2405 h 10686"/>
                <a:gd name="connsiteX33" fmla="*/ 5025 w 10000"/>
                <a:gd name="connsiteY33" fmla="*/ 2297 h 10686"/>
                <a:gd name="connsiteX34" fmla="*/ 5200 w 10000"/>
                <a:gd name="connsiteY34" fmla="*/ 2172 h 10686"/>
                <a:gd name="connsiteX35" fmla="*/ 5371 w 10000"/>
                <a:gd name="connsiteY35" fmla="*/ 2020 h 10686"/>
                <a:gd name="connsiteX36" fmla="*/ 5533 w 10000"/>
                <a:gd name="connsiteY36" fmla="*/ 1859 h 10686"/>
                <a:gd name="connsiteX37" fmla="*/ 5683 w 10000"/>
                <a:gd name="connsiteY37" fmla="*/ 1690 h 10686"/>
                <a:gd name="connsiteX38" fmla="*/ 5829 w 10000"/>
                <a:gd name="connsiteY38" fmla="*/ 1511 h 10686"/>
                <a:gd name="connsiteX39" fmla="*/ 5954 w 10000"/>
                <a:gd name="connsiteY39" fmla="*/ 1326 h 10686"/>
                <a:gd name="connsiteX40" fmla="*/ 6071 w 10000"/>
                <a:gd name="connsiteY40" fmla="*/ 1147 h 10686"/>
                <a:gd name="connsiteX41" fmla="*/ 6167 w 10000"/>
                <a:gd name="connsiteY41" fmla="*/ 974 h 10686"/>
                <a:gd name="connsiteX42" fmla="*/ 6213 w 10000"/>
                <a:gd name="connsiteY42" fmla="*/ 974 h 10686"/>
                <a:gd name="connsiteX43" fmla="*/ 6213 w 10000"/>
                <a:gd name="connsiteY43" fmla="*/ 992 h 10686"/>
                <a:gd name="connsiteX44" fmla="*/ 6138 w 10000"/>
                <a:gd name="connsiteY44" fmla="*/ 1165 h 10686"/>
                <a:gd name="connsiteX45" fmla="*/ 6054 w 10000"/>
                <a:gd name="connsiteY45" fmla="*/ 1344 h 10686"/>
                <a:gd name="connsiteX46" fmla="*/ 5963 w 10000"/>
                <a:gd name="connsiteY46" fmla="*/ 1517 h 10686"/>
                <a:gd name="connsiteX47" fmla="*/ 5871 w 10000"/>
                <a:gd name="connsiteY47" fmla="*/ 1684 h 10686"/>
                <a:gd name="connsiteX48" fmla="*/ 5775 w 10000"/>
                <a:gd name="connsiteY48" fmla="*/ 1847 h 10686"/>
                <a:gd name="connsiteX49" fmla="*/ 5667 w 10000"/>
                <a:gd name="connsiteY49" fmla="*/ 1999 h 10686"/>
                <a:gd name="connsiteX50" fmla="*/ 5554 w 10000"/>
                <a:gd name="connsiteY50" fmla="*/ 2145 h 10686"/>
                <a:gd name="connsiteX51" fmla="*/ 5417 w 10000"/>
                <a:gd name="connsiteY51" fmla="*/ 2279 h 10686"/>
                <a:gd name="connsiteX52" fmla="*/ 5275 w 10000"/>
                <a:gd name="connsiteY52" fmla="*/ 2411 h 10686"/>
                <a:gd name="connsiteX53" fmla="*/ 5108 w 10000"/>
                <a:gd name="connsiteY53" fmla="*/ 2518 h 10686"/>
                <a:gd name="connsiteX54" fmla="*/ 4917 w 10000"/>
                <a:gd name="connsiteY54" fmla="*/ 2616 h 10686"/>
                <a:gd name="connsiteX55" fmla="*/ 4704 w 10000"/>
                <a:gd name="connsiteY55" fmla="*/ 2703 h 10686"/>
                <a:gd name="connsiteX56" fmla="*/ 4479 w 10000"/>
                <a:gd name="connsiteY56" fmla="*/ 2768 h 10686"/>
                <a:gd name="connsiteX57" fmla="*/ 4213 w 10000"/>
                <a:gd name="connsiteY57" fmla="*/ 2813 h 10686"/>
                <a:gd name="connsiteX58" fmla="*/ 4221 w 10000"/>
                <a:gd name="connsiteY58" fmla="*/ 3126 h 10686"/>
                <a:gd name="connsiteX59" fmla="*/ 4258 w 10000"/>
                <a:gd name="connsiteY59" fmla="*/ 3424 h 10686"/>
                <a:gd name="connsiteX60" fmla="*/ 4321 w 10000"/>
                <a:gd name="connsiteY60" fmla="*/ 3707 h 10686"/>
                <a:gd name="connsiteX61" fmla="*/ 4404 w 10000"/>
                <a:gd name="connsiteY61" fmla="*/ 3975 h 10686"/>
                <a:gd name="connsiteX62" fmla="*/ 4508 w 10000"/>
                <a:gd name="connsiteY62" fmla="*/ 4231 h 10686"/>
                <a:gd name="connsiteX63" fmla="*/ 4621 w 10000"/>
                <a:gd name="connsiteY63" fmla="*/ 4476 h 10686"/>
                <a:gd name="connsiteX64" fmla="*/ 4750 w 10000"/>
                <a:gd name="connsiteY64" fmla="*/ 4708 h 10686"/>
                <a:gd name="connsiteX65" fmla="*/ 4879 w 10000"/>
                <a:gd name="connsiteY65" fmla="*/ 4934 h 10686"/>
                <a:gd name="connsiteX66" fmla="*/ 4917 w 10000"/>
                <a:gd name="connsiteY66" fmla="*/ 4988 h 10686"/>
                <a:gd name="connsiteX67" fmla="*/ 4950 w 10000"/>
                <a:gd name="connsiteY67" fmla="*/ 5054 h 10686"/>
                <a:gd name="connsiteX68" fmla="*/ 4996 w 10000"/>
                <a:gd name="connsiteY68" fmla="*/ 5125 h 10686"/>
                <a:gd name="connsiteX69" fmla="*/ 5038 w 10000"/>
                <a:gd name="connsiteY69" fmla="*/ 5200 h 10686"/>
                <a:gd name="connsiteX70" fmla="*/ 5092 w 10000"/>
                <a:gd name="connsiteY70" fmla="*/ 5271 h 10686"/>
                <a:gd name="connsiteX71" fmla="*/ 5154 w 10000"/>
                <a:gd name="connsiteY71" fmla="*/ 5331 h 10686"/>
                <a:gd name="connsiteX72" fmla="*/ 5229 w 10000"/>
                <a:gd name="connsiteY72" fmla="*/ 5384 h 10686"/>
                <a:gd name="connsiteX73" fmla="*/ 5313 w 10000"/>
                <a:gd name="connsiteY73" fmla="*/ 5423 h 10686"/>
                <a:gd name="connsiteX74" fmla="*/ 5413 w 10000"/>
                <a:gd name="connsiteY74" fmla="*/ 5438 h 10686"/>
                <a:gd name="connsiteX75" fmla="*/ 5517 w 10000"/>
                <a:gd name="connsiteY75" fmla="*/ 5435 h 10686"/>
                <a:gd name="connsiteX76" fmla="*/ 5704 w 10000"/>
                <a:gd name="connsiteY76" fmla="*/ 5390 h 10686"/>
                <a:gd name="connsiteX77" fmla="*/ 5871 w 10000"/>
                <a:gd name="connsiteY77" fmla="*/ 5316 h 10686"/>
                <a:gd name="connsiteX78" fmla="*/ 6033 w 10000"/>
                <a:gd name="connsiteY78" fmla="*/ 5223 h 10686"/>
                <a:gd name="connsiteX79" fmla="*/ 6167 w 10000"/>
                <a:gd name="connsiteY79" fmla="*/ 5113 h 10686"/>
                <a:gd name="connsiteX80" fmla="*/ 6296 w 10000"/>
                <a:gd name="connsiteY80" fmla="*/ 4994 h 10686"/>
                <a:gd name="connsiteX81" fmla="*/ 6417 w 10000"/>
                <a:gd name="connsiteY81" fmla="*/ 4869 h 10686"/>
                <a:gd name="connsiteX82" fmla="*/ 6525 w 10000"/>
                <a:gd name="connsiteY82" fmla="*/ 4750 h 10686"/>
                <a:gd name="connsiteX83" fmla="*/ 6617 w 10000"/>
                <a:gd name="connsiteY83" fmla="*/ 4636 h 10686"/>
                <a:gd name="connsiteX84" fmla="*/ 6821 w 10000"/>
                <a:gd name="connsiteY84" fmla="*/ 4377 h 10686"/>
                <a:gd name="connsiteX85" fmla="*/ 7017 w 10000"/>
                <a:gd name="connsiteY85" fmla="*/ 4085 h 10686"/>
                <a:gd name="connsiteX86" fmla="*/ 7213 w 10000"/>
                <a:gd name="connsiteY86" fmla="*/ 3766 h 10686"/>
                <a:gd name="connsiteX87" fmla="*/ 7396 w 10000"/>
                <a:gd name="connsiteY87" fmla="*/ 3418 h 10686"/>
                <a:gd name="connsiteX88" fmla="*/ 7563 w 10000"/>
                <a:gd name="connsiteY88" fmla="*/ 3051 h 10686"/>
                <a:gd name="connsiteX89" fmla="*/ 7713 w 10000"/>
                <a:gd name="connsiteY89" fmla="*/ 2661 h 10686"/>
                <a:gd name="connsiteX90" fmla="*/ 7850 w 10000"/>
                <a:gd name="connsiteY90" fmla="*/ 2253 h 10686"/>
                <a:gd name="connsiteX91" fmla="*/ 7950 w 10000"/>
                <a:gd name="connsiteY91" fmla="*/ 1830 h 10686"/>
                <a:gd name="connsiteX92" fmla="*/ 8025 w 10000"/>
                <a:gd name="connsiteY92" fmla="*/ 1397 h 10686"/>
                <a:gd name="connsiteX93" fmla="*/ 8071 w 10000"/>
                <a:gd name="connsiteY93" fmla="*/ 954 h 10686"/>
                <a:gd name="connsiteX94" fmla="*/ 8108 w 10000"/>
                <a:gd name="connsiteY94" fmla="*/ 974 h 10686"/>
                <a:gd name="connsiteX95" fmla="*/ 8138 w 10000"/>
                <a:gd name="connsiteY95" fmla="*/ 1025 h 10686"/>
                <a:gd name="connsiteX96" fmla="*/ 8163 w 10000"/>
                <a:gd name="connsiteY96" fmla="*/ 1100 h 10686"/>
                <a:gd name="connsiteX97" fmla="*/ 8175 w 10000"/>
                <a:gd name="connsiteY97" fmla="*/ 1198 h 10686"/>
                <a:gd name="connsiteX98" fmla="*/ 8183 w 10000"/>
                <a:gd name="connsiteY98" fmla="*/ 1311 h 10686"/>
                <a:gd name="connsiteX99" fmla="*/ 8183 w 10000"/>
                <a:gd name="connsiteY99" fmla="*/ 1442 h 10686"/>
                <a:gd name="connsiteX100" fmla="*/ 8183 w 10000"/>
                <a:gd name="connsiteY100" fmla="*/ 1582 h 10686"/>
                <a:gd name="connsiteX101" fmla="*/ 8175 w 10000"/>
                <a:gd name="connsiteY101" fmla="*/ 1734 h 10686"/>
                <a:gd name="connsiteX102" fmla="*/ 8163 w 10000"/>
                <a:gd name="connsiteY102" fmla="*/ 1889 h 10686"/>
                <a:gd name="connsiteX103" fmla="*/ 8146 w 10000"/>
                <a:gd name="connsiteY103" fmla="*/ 2047 h 10686"/>
                <a:gd name="connsiteX104" fmla="*/ 8121 w 10000"/>
                <a:gd name="connsiteY104" fmla="*/ 2205 h 10686"/>
                <a:gd name="connsiteX105" fmla="*/ 8108 w 10000"/>
                <a:gd name="connsiteY105" fmla="*/ 2357 h 10686"/>
                <a:gd name="connsiteX106" fmla="*/ 8083 w 10000"/>
                <a:gd name="connsiteY106" fmla="*/ 2497 h 10686"/>
                <a:gd name="connsiteX107" fmla="*/ 8063 w 10000"/>
                <a:gd name="connsiteY107" fmla="*/ 2628 h 10686"/>
                <a:gd name="connsiteX108" fmla="*/ 8038 w 10000"/>
                <a:gd name="connsiteY108" fmla="*/ 2741 h 10686"/>
                <a:gd name="connsiteX109" fmla="*/ 8017 w 10000"/>
                <a:gd name="connsiteY109" fmla="*/ 2834 h 10686"/>
                <a:gd name="connsiteX110" fmla="*/ 8000 w 10000"/>
                <a:gd name="connsiteY110" fmla="*/ 2908 h 10686"/>
                <a:gd name="connsiteX111" fmla="*/ 7700 w 10000"/>
                <a:gd name="connsiteY111" fmla="*/ 3754 h 10686"/>
                <a:gd name="connsiteX112" fmla="*/ 7942 w 10000"/>
                <a:gd name="connsiteY112" fmla="*/ 3737 h 10686"/>
                <a:gd name="connsiteX113" fmla="*/ 8167 w 10000"/>
                <a:gd name="connsiteY113" fmla="*/ 3695 h 10686"/>
                <a:gd name="connsiteX114" fmla="*/ 8379 w 10000"/>
                <a:gd name="connsiteY114" fmla="*/ 3635 h 10686"/>
                <a:gd name="connsiteX115" fmla="*/ 8583 w 10000"/>
                <a:gd name="connsiteY115" fmla="*/ 3558 h 10686"/>
                <a:gd name="connsiteX116" fmla="*/ 8767 w 10000"/>
                <a:gd name="connsiteY116" fmla="*/ 3471 h 10686"/>
                <a:gd name="connsiteX117" fmla="*/ 8933 w 10000"/>
                <a:gd name="connsiteY117" fmla="*/ 3376 h 10686"/>
                <a:gd name="connsiteX118" fmla="*/ 9092 w 10000"/>
                <a:gd name="connsiteY118" fmla="*/ 3278 h 10686"/>
                <a:gd name="connsiteX119" fmla="*/ 9238 w 10000"/>
                <a:gd name="connsiteY119" fmla="*/ 3185 h 10686"/>
                <a:gd name="connsiteX120" fmla="*/ 9250 w 10000"/>
                <a:gd name="connsiteY120" fmla="*/ 3230 h 10686"/>
                <a:gd name="connsiteX121" fmla="*/ 9117 w 10000"/>
                <a:gd name="connsiteY121" fmla="*/ 3376 h 10686"/>
                <a:gd name="connsiteX122" fmla="*/ 8954 w 10000"/>
                <a:gd name="connsiteY122" fmla="*/ 3516 h 10686"/>
                <a:gd name="connsiteX123" fmla="*/ 8758 w 10000"/>
                <a:gd name="connsiteY123" fmla="*/ 3641 h 10686"/>
                <a:gd name="connsiteX124" fmla="*/ 8538 w 10000"/>
                <a:gd name="connsiteY124" fmla="*/ 3754 h 10686"/>
                <a:gd name="connsiteX125" fmla="*/ 8304 w 10000"/>
                <a:gd name="connsiteY125" fmla="*/ 3856 h 10686"/>
                <a:gd name="connsiteX126" fmla="*/ 8054 w 10000"/>
                <a:gd name="connsiteY126" fmla="*/ 3945 h 10686"/>
                <a:gd name="connsiteX127" fmla="*/ 7796 w 10000"/>
                <a:gd name="connsiteY127" fmla="*/ 4014 h 10686"/>
                <a:gd name="connsiteX128" fmla="*/ 7533 w 10000"/>
                <a:gd name="connsiteY128" fmla="*/ 4064 h 10686"/>
                <a:gd name="connsiteX129" fmla="*/ 7479 w 10000"/>
                <a:gd name="connsiteY129" fmla="*/ 4184 h 10686"/>
                <a:gd name="connsiteX130" fmla="*/ 7404 w 10000"/>
                <a:gd name="connsiteY130" fmla="*/ 4324 h 10686"/>
                <a:gd name="connsiteX131" fmla="*/ 7321 w 10000"/>
                <a:gd name="connsiteY131" fmla="*/ 4470 h 10686"/>
                <a:gd name="connsiteX132" fmla="*/ 7213 w 10000"/>
                <a:gd name="connsiteY132" fmla="*/ 4628 h 10686"/>
                <a:gd name="connsiteX133" fmla="*/ 7100 w 10000"/>
                <a:gd name="connsiteY133" fmla="*/ 4794 h 10686"/>
                <a:gd name="connsiteX134" fmla="*/ 6979 w 10000"/>
                <a:gd name="connsiteY134" fmla="*/ 4958 h 10686"/>
                <a:gd name="connsiteX135" fmla="*/ 6850 w 10000"/>
                <a:gd name="connsiteY135" fmla="*/ 5113 h 10686"/>
                <a:gd name="connsiteX136" fmla="*/ 6721 w 10000"/>
                <a:gd name="connsiteY136" fmla="*/ 5265 h 10686"/>
                <a:gd name="connsiteX137" fmla="*/ 6600 w 10000"/>
                <a:gd name="connsiteY137" fmla="*/ 5405 h 10686"/>
                <a:gd name="connsiteX138" fmla="*/ 6471 w 10000"/>
                <a:gd name="connsiteY138" fmla="*/ 5530 h 10686"/>
                <a:gd name="connsiteX139" fmla="*/ 6358 w 10000"/>
                <a:gd name="connsiteY139" fmla="*/ 5641 h 10686"/>
                <a:gd name="connsiteX140" fmla="*/ 6250 w 10000"/>
                <a:gd name="connsiteY140" fmla="*/ 5721 h 10686"/>
                <a:gd name="connsiteX141" fmla="*/ 6267 w 10000"/>
                <a:gd name="connsiteY141" fmla="*/ 5781 h 10686"/>
                <a:gd name="connsiteX142" fmla="*/ 6296 w 10000"/>
                <a:gd name="connsiteY142" fmla="*/ 5793 h 10686"/>
                <a:gd name="connsiteX143" fmla="*/ 6479 w 10000"/>
                <a:gd name="connsiteY143" fmla="*/ 5754 h 10686"/>
                <a:gd name="connsiteX144" fmla="*/ 6663 w 10000"/>
                <a:gd name="connsiteY144" fmla="*/ 5736 h 10686"/>
                <a:gd name="connsiteX145" fmla="*/ 6858 w 10000"/>
                <a:gd name="connsiteY145" fmla="*/ 5736 h 10686"/>
                <a:gd name="connsiteX146" fmla="*/ 7046 w 10000"/>
                <a:gd name="connsiteY146" fmla="*/ 5742 h 10686"/>
                <a:gd name="connsiteX147" fmla="*/ 7246 w 10000"/>
                <a:gd name="connsiteY147" fmla="*/ 5748 h 10686"/>
                <a:gd name="connsiteX148" fmla="*/ 7425 w 10000"/>
                <a:gd name="connsiteY148" fmla="*/ 5748 h 10686"/>
                <a:gd name="connsiteX149" fmla="*/ 7600 w 10000"/>
                <a:gd name="connsiteY149" fmla="*/ 5733 h 10686"/>
                <a:gd name="connsiteX150" fmla="*/ 7950 w 10000"/>
                <a:gd name="connsiteY150" fmla="*/ 5673 h 10686"/>
                <a:gd name="connsiteX151" fmla="*/ 8275 w 10000"/>
                <a:gd name="connsiteY151" fmla="*/ 5596 h 10686"/>
                <a:gd name="connsiteX152" fmla="*/ 8579 w 10000"/>
                <a:gd name="connsiteY152" fmla="*/ 5504 h 10686"/>
                <a:gd name="connsiteX153" fmla="*/ 8858 w 10000"/>
                <a:gd name="connsiteY153" fmla="*/ 5390 h 10686"/>
                <a:gd name="connsiteX154" fmla="*/ 9117 w 10000"/>
                <a:gd name="connsiteY154" fmla="*/ 5265 h 10686"/>
                <a:gd name="connsiteX155" fmla="*/ 9350 w 10000"/>
                <a:gd name="connsiteY155" fmla="*/ 5119 h 10686"/>
                <a:gd name="connsiteX156" fmla="*/ 9563 w 10000"/>
                <a:gd name="connsiteY156" fmla="*/ 4967 h 10686"/>
                <a:gd name="connsiteX157" fmla="*/ 9758 w 10000"/>
                <a:gd name="connsiteY157" fmla="*/ 4794 h 10686"/>
                <a:gd name="connsiteX158" fmla="*/ 9933 w 10000"/>
                <a:gd name="connsiteY158" fmla="*/ 4610 h 10686"/>
                <a:gd name="connsiteX159" fmla="*/ 10000 w 10000"/>
                <a:gd name="connsiteY159" fmla="*/ 4648 h 10686"/>
                <a:gd name="connsiteX160" fmla="*/ 10000 w 10000"/>
                <a:gd name="connsiteY160" fmla="*/ 4660 h 10686"/>
                <a:gd name="connsiteX161" fmla="*/ 9904 w 10000"/>
                <a:gd name="connsiteY161" fmla="*/ 4827 h 10686"/>
                <a:gd name="connsiteX162" fmla="*/ 9767 w 10000"/>
                <a:gd name="connsiteY162" fmla="*/ 5000 h 10686"/>
                <a:gd name="connsiteX163" fmla="*/ 9600 w 10000"/>
                <a:gd name="connsiteY163" fmla="*/ 5173 h 10686"/>
                <a:gd name="connsiteX164" fmla="*/ 9404 w 10000"/>
                <a:gd name="connsiteY164" fmla="*/ 5343 h 10686"/>
                <a:gd name="connsiteX165" fmla="*/ 9183 w 10000"/>
                <a:gd name="connsiteY165" fmla="*/ 5504 h 10686"/>
                <a:gd name="connsiteX166" fmla="*/ 8950 w 10000"/>
                <a:gd name="connsiteY166" fmla="*/ 5662 h 10686"/>
                <a:gd name="connsiteX167" fmla="*/ 8704 w 10000"/>
                <a:gd name="connsiteY167" fmla="*/ 5802 h 10686"/>
                <a:gd name="connsiteX168" fmla="*/ 8463 w 10000"/>
                <a:gd name="connsiteY168" fmla="*/ 5927 h 10686"/>
                <a:gd name="connsiteX169" fmla="*/ 8229 w 10000"/>
                <a:gd name="connsiteY169" fmla="*/ 6025 h 10686"/>
                <a:gd name="connsiteX170" fmla="*/ 8000 w 10000"/>
                <a:gd name="connsiteY170" fmla="*/ 6105 h 10686"/>
                <a:gd name="connsiteX171" fmla="*/ 7879 w 10000"/>
                <a:gd name="connsiteY171" fmla="*/ 6132 h 10686"/>
                <a:gd name="connsiteX172" fmla="*/ 7729 w 10000"/>
                <a:gd name="connsiteY172" fmla="*/ 6153 h 10686"/>
                <a:gd name="connsiteX173" fmla="*/ 7563 w 10000"/>
                <a:gd name="connsiteY173" fmla="*/ 6177 h 10686"/>
                <a:gd name="connsiteX174" fmla="*/ 7388 w 10000"/>
                <a:gd name="connsiteY174" fmla="*/ 6198 h 10686"/>
                <a:gd name="connsiteX175" fmla="*/ 7204 w 10000"/>
                <a:gd name="connsiteY175" fmla="*/ 6219 h 10686"/>
                <a:gd name="connsiteX176" fmla="*/ 7017 w 10000"/>
                <a:gd name="connsiteY176" fmla="*/ 6240 h 10686"/>
                <a:gd name="connsiteX177" fmla="*/ 6842 w 10000"/>
                <a:gd name="connsiteY177" fmla="*/ 6263 h 10686"/>
                <a:gd name="connsiteX178" fmla="*/ 6675 w 10000"/>
                <a:gd name="connsiteY178" fmla="*/ 6290 h 10686"/>
                <a:gd name="connsiteX179" fmla="*/ 6517 w 10000"/>
                <a:gd name="connsiteY179" fmla="*/ 6329 h 10686"/>
                <a:gd name="connsiteX180" fmla="*/ 6388 w 10000"/>
                <a:gd name="connsiteY180" fmla="*/ 6365 h 10686"/>
                <a:gd name="connsiteX181" fmla="*/ 6288 w 10000"/>
                <a:gd name="connsiteY181" fmla="*/ 6415 h 10686"/>
                <a:gd name="connsiteX182" fmla="*/ 6213 w 10000"/>
                <a:gd name="connsiteY182" fmla="*/ 6475 h 10686"/>
                <a:gd name="connsiteX183" fmla="*/ 6092 w 10000"/>
                <a:gd name="connsiteY183" fmla="*/ 6648 h 10686"/>
                <a:gd name="connsiteX184" fmla="*/ 6008 w 10000"/>
                <a:gd name="connsiteY184" fmla="*/ 6836 h 10686"/>
                <a:gd name="connsiteX185" fmla="*/ 5942 w 10000"/>
                <a:gd name="connsiteY185" fmla="*/ 7032 h 10686"/>
                <a:gd name="connsiteX186" fmla="*/ 5904 w 10000"/>
                <a:gd name="connsiteY186" fmla="*/ 7232 h 10686"/>
                <a:gd name="connsiteX187" fmla="*/ 5888 w 10000"/>
                <a:gd name="connsiteY187" fmla="*/ 7443 h 10686"/>
                <a:gd name="connsiteX188" fmla="*/ 5879 w 10000"/>
                <a:gd name="connsiteY188" fmla="*/ 7655 h 10686"/>
                <a:gd name="connsiteX189" fmla="*/ 5888 w 10000"/>
                <a:gd name="connsiteY189" fmla="*/ 7867 h 10686"/>
                <a:gd name="connsiteX190" fmla="*/ 5904 w 10000"/>
                <a:gd name="connsiteY190" fmla="*/ 8084 h 10686"/>
                <a:gd name="connsiteX191" fmla="*/ 5925 w 10000"/>
                <a:gd name="connsiteY191" fmla="*/ 8299 h 10686"/>
                <a:gd name="connsiteX192" fmla="*/ 5950 w 10000"/>
                <a:gd name="connsiteY192" fmla="*/ 8510 h 10686"/>
                <a:gd name="connsiteX193" fmla="*/ 5954 w 10000"/>
                <a:gd name="connsiteY193" fmla="*/ 8820 h 10686"/>
                <a:gd name="connsiteX194" fmla="*/ 5933 w 10000"/>
                <a:gd name="connsiteY194" fmla="*/ 9130 h 10686"/>
                <a:gd name="connsiteX195" fmla="*/ 5896 w 10000"/>
                <a:gd name="connsiteY195" fmla="*/ 9428 h 10686"/>
                <a:gd name="connsiteX196" fmla="*/ 5850 w 10000"/>
                <a:gd name="connsiteY196" fmla="*/ 9720 h 10686"/>
                <a:gd name="connsiteX197" fmla="*/ 5794 w 10000"/>
                <a:gd name="connsiteY197" fmla="*/ 10686 h 10686"/>
                <a:gd name="connsiteX198" fmla="*/ 4117 w 10000"/>
                <a:gd name="connsiteY198" fmla="*/ 10686 h 10686"/>
                <a:gd name="connsiteX199" fmla="*/ 4309 w 10000"/>
                <a:gd name="connsiteY199" fmla="*/ 10293 h 10686"/>
                <a:gd name="connsiteX200" fmla="*/ 4546 w 10000"/>
                <a:gd name="connsiteY200" fmla="*/ 9848 h 10686"/>
                <a:gd name="connsiteX201" fmla="*/ 4629 w 10000"/>
                <a:gd name="connsiteY201" fmla="*/ 9687 h 10686"/>
                <a:gd name="connsiteX202" fmla="*/ 4700 w 10000"/>
                <a:gd name="connsiteY202" fmla="*/ 9508 h 10686"/>
                <a:gd name="connsiteX203" fmla="*/ 4767 w 10000"/>
                <a:gd name="connsiteY203" fmla="*/ 9309 h 10686"/>
                <a:gd name="connsiteX204" fmla="*/ 4829 w 10000"/>
                <a:gd name="connsiteY204" fmla="*/ 9097 h 10686"/>
                <a:gd name="connsiteX205" fmla="*/ 4879 w 10000"/>
                <a:gd name="connsiteY205" fmla="*/ 8868 h 10686"/>
                <a:gd name="connsiteX206" fmla="*/ 4917 w 10000"/>
                <a:gd name="connsiteY206" fmla="*/ 8635 h 10686"/>
                <a:gd name="connsiteX207" fmla="*/ 4954 w 10000"/>
                <a:gd name="connsiteY207" fmla="*/ 8391 h 10686"/>
                <a:gd name="connsiteX208" fmla="*/ 4979 w 10000"/>
                <a:gd name="connsiteY208" fmla="*/ 8144 h 10686"/>
                <a:gd name="connsiteX209" fmla="*/ 5000 w 10000"/>
                <a:gd name="connsiteY209" fmla="*/ 7887 h 10686"/>
                <a:gd name="connsiteX210" fmla="*/ 5000 w 10000"/>
                <a:gd name="connsiteY210" fmla="*/ 7634 h 10686"/>
                <a:gd name="connsiteX211" fmla="*/ 5000 w 10000"/>
                <a:gd name="connsiteY211" fmla="*/ 7384 h 10686"/>
                <a:gd name="connsiteX212" fmla="*/ 4979 w 10000"/>
                <a:gd name="connsiteY212" fmla="*/ 7133 h 10686"/>
                <a:gd name="connsiteX213" fmla="*/ 4950 w 10000"/>
                <a:gd name="connsiteY213" fmla="*/ 6892 h 10686"/>
                <a:gd name="connsiteX214" fmla="*/ 4913 w 10000"/>
                <a:gd name="connsiteY214" fmla="*/ 6657 h 10686"/>
                <a:gd name="connsiteX215" fmla="*/ 4858 w 10000"/>
                <a:gd name="connsiteY215" fmla="*/ 6430 h 10686"/>
                <a:gd name="connsiteX216" fmla="*/ 4783 w 10000"/>
                <a:gd name="connsiteY216" fmla="*/ 6219 h 10686"/>
                <a:gd name="connsiteX217" fmla="*/ 4700 w 10000"/>
                <a:gd name="connsiteY217" fmla="*/ 6019 h 10686"/>
                <a:gd name="connsiteX218" fmla="*/ 4600 w 10000"/>
                <a:gd name="connsiteY218" fmla="*/ 5840 h 10686"/>
                <a:gd name="connsiteX219" fmla="*/ 4488 w 10000"/>
                <a:gd name="connsiteY219" fmla="*/ 5682 h 10686"/>
                <a:gd name="connsiteX220" fmla="*/ 4358 w 10000"/>
                <a:gd name="connsiteY220" fmla="*/ 5542 h 10686"/>
                <a:gd name="connsiteX221" fmla="*/ 4213 w 10000"/>
                <a:gd name="connsiteY221" fmla="*/ 5429 h 10686"/>
                <a:gd name="connsiteX222" fmla="*/ 4046 w 10000"/>
                <a:gd name="connsiteY222" fmla="*/ 5343 h 10686"/>
                <a:gd name="connsiteX223" fmla="*/ 3904 w 10000"/>
                <a:gd name="connsiteY223" fmla="*/ 5292 h 10686"/>
                <a:gd name="connsiteX224" fmla="*/ 3746 w 10000"/>
                <a:gd name="connsiteY224" fmla="*/ 5271 h 10686"/>
                <a:gd name="connsiteX225" fmla="*/ 3583 w 10000"/>
                <a:gd name="connsiteY225" fmla="*/ 5271 h 10686"/>
                <a:gd name="connsiteX226" fmla="*/ 3413 w 10000"/>
                <a:gd name="connsiteY226" fmla="*/ 5286 h 10686"/>
                <a:gd name="connsiteX227" fmla="*/ 3246 w 10000"/>
                <a:gd name="connsiteY227" fmla="*/ 5310 h 10686"/>
                <a:gd name="connsiteX228" fmla="*/ 3079 w 10000"/>
                <a:gd name="connsiteY228" fmla="*/ 5343 h 10686"/>
                <a:gd name="connsiteX229" fmla="*/ 2913 w 10000"/>
                <a:gd name="connsiteY229" fmla="*/ 5369 h 10686"/>
                <a:gd name="connsiteX230" fmla="*/ 2750 w 10000"/>
                <a:gd name="connsiteY230" fmla="*/ 5396 h 10686"/>
                <a:gd name="connsiteX231" fmla="*/ 2600 w 10000"/>
                <a:gd name="connsiteY231" fmla="*/ 5411 h 10686"/>
                <a:gd name="connsiteX232" fmla="*/ 2258 w 10000"/>
                <a:gd name="connsiteY232" fmla="*/ 5423 h 10686"/>
                <a:gd name="connsiteX233" fmla="*/ 1925 w 10000"/>
                <a:gd name="connsiteY233" fmla="*/ 5411 h 10686"/>
                <a:gd name="connsiteX234" fmla="*/ 1617 w 10000"/>
                <a:gd name="connsiteY234" fmla="*/ 5384 h 10686"/>
                <a:gd name="connsiteX235" fmla="*/ 1321 w 10000"/>
                <a:gd name="connsiteY235" fmla="*/ 5346 h 10686"/>
                <a:gd name="connsiteX236" fmla="*/ 1033 w 10000"/>
                <a:gd name="connsiteY236" fmla="*/ 5298 h 10686"/>
                <a:gd name="connsiteX237" fmla="*/ 758 w 10000"/>
                <a:gd name="connsiteY237" fmla="*/ 5250 h 10686"/>
                <a:gd name="connsiteX238" fmla="*/ 500 w 10000"/>
                <a:gd name="connsiteY238" fmla="*/ 5197 h 10686"/>
                <a:gd name="connsiteX239" fmla="*/ 517 w 10000"/>
                <a:gd name="connsiteY239" fmla="*/ 5137 h 10686"/>
                <a:gd name="connsiteX240" fmla="*/ 871 w 10000"/>
                <a:gd name="connsiteY240" fmla="*/ 5173 h 10686"/>
                <a:gd name="connsiteX241" fmla="*/ 1221 w 10000"/>
                <a:gd name="connsiteY241" fmla="*/ 5197 h 10686"/>
                <a:gd name="connsiteX242" fmla="*/ 1563 w 10000"/>
                <a:gd name="connsiteY242" fmla="*/ 5206 h 10686"/>
                <a:gd name="connsiteX243" fmla="*/ 1896 w 10000"/>
                <a:gd name="connsiteY243" fmla="*/ 5197 h 10686"/>
                <a:gd name="connsiteX244" fmla="*/ 2221 w 10000"/>
                <a:gd name="connsiteY244" fmla="*/ 5164 h 10686"/>
                <a:gd name="connsiteX245" fmla="*/ 2538 w 10000"/>
                <a:gd name="connsiteY245" fmla="*/ 5113 h 10686"/>
                <a:gd name="connsiteX246" fmla="*/ 2842 w 10000"/>
                <a:gd name="connsiteY246" fmla="*/ 5045 h 10686"/>
                <a:gd name="connsiteX247" fmla="*/ 3129 w 10000"/>
                <a:gd name="connsiteY247" fmla="*/ 4946 h 10686"/>
                <a:gd name="connsiteX248" fmla="*/ 3500 w 10000"/>
                <a:gd name="connsiteY248" fmla="*/ 4815 h 10686"/>
                <a:gd name="connsiteX249" fmla="*/ 2821 w 10000"/>
                <a:gd name="connsiteY249" fmla="*/ 4389 h 10686"/>
                <a:gd name="connsiteX250" fmla="*/ 2213 w 10000"/>
                <a:gd name="connsiteY250" fmla="*/ 3912 h 10686"/>
                <a:gd name="connsiteX251" fmla="*/ 1879 w 10000"/>
                <a:gd name="connsiteY251" fmla="*/ 3939 h 10686"/>
                <a:gd name="connsiteX252" fmla="*/ 1554 w 10000"/>
                <a:gd name="connsiteY252" fmla="*/ 3939 h 10686"/>
                <a:gd name="connsiteX253" fmla="*/ 1258 w 10000"/>
                <a:gd name="connsiteY253" fmla="*/ 3912 h 10686"/>
                <a:gd name="connsiteX254" fmla="*/ 979 w 10000"/>
                <a:gd name="connsiteY254" fmla="*/ 3856 h 10686"/>
                <a:gd name="connsiteX255" fmla="*/ 721 w 10000"/>
                <a:gd name="connsiteY255" fmla="*/ 3775 h 10686"/>
                <a:gd name="connsiteX256" fmla="*/ 496 w 10000"/>
                <a:gd name="connsiteY256" fmla="*/ 3674 h 10686"/>
                <a:gd name="connsiteX257" fmla="*/ 296 w 10000"/>
                <a:gd name="connsiteY257" fmla="*/ 3549 h 10686"/>
                <a:gd name="connsiteX258" fmla="*/ 129 w 10000"/>
                <a:gd name="connsiteY258" fmla="*/ 3403 h 10686"/>
                <a:gd name="connsiteX259" fmla="*/ 0 w 10000"/>
                <a:gd name="connsiteY259" fmla="*/ 3245 h 10686"/>
                <a:gd name="connsiteX260" fmla="*/ 17 w 10000"/>
                <a:gd name="connsiteY260" fmla="*/ 3218 h 10686"/>
                <a:gd name="connsiteX261" fmla="*/ 71 w 10000"/>
                <a:gd name="connsiteY261" fmla="*/ 3245 h 10686"/>
                <a:gd name="connsiteX262" fmla="*/ 138 w 10000"/>
                <a:gd name="connsiteY262" fmla="*/ 3349 h 10686"/>
                <a:gd name="connsiteX263" fmla="*/ 246 w 10000"/>
                <a:gd name="connsiteY263" fmla="*/ 3439 h 10686"/>
                <a:gd name="connsiteX264" fmla="*/ 379 w 10000"/>
                <a:gd name="connsiteY264" fmla="*/ 3528 h 10686"/>
                <a:gd name="connsiteX265" fmla="*/ 538 w 10000"/>
                <a:gd name="connsiteY265" fmla="*/ 3597 h 10686"/>
                <a:gd name="connsiteX266" fmla="*/ 721 w 10000"/>
                <a:gd name="connsiteY266" fmla="*/ 3656 h 10686"/>
                <a:gd name="connsiteX267" fmla="*/ 913 w 10000"/>
                <a:gd name="connsiteY267" fmla="*/ 3701 h 10686"/>
                <a:gd name="connsiteX268" fmla="*/ 1117 w 10000"/>
                <a:gd name="connsiteY268" fmla="*/ 3728 h 10686"/>
                <a:gd name="connsiteX269" fmla="*/ 1329 w 10000"/>
                <a:gd name="connsiteY269" fmla="*/ 3737 h 10686"/>
                <a:gd name="connsiteX270" fmla="*/ 1533 w 10000"/>
                <a:gd name="connsiteY270" fmla="*/ 3734 h 10686"/>
                <a:gd name="connsiteX271" fmla="*/ 1646 w 10000"/>
                <a:gd name="connsiteY271" fmla="*/ 3722 h 10686"/>
                <a:gd name="connsiteX272" fmla="*/ 1746 w 10000"/>
                <a:gd name="connsiteY272" fmla="*/ 3722 h 10686"/>
                <a:gd name="connsiteX273" fmla="*/ 1833 w 10000"/>
                <a:gd name="connsiteY273" fmla="*/ 3710 h 10686"/>
                <a:gd name="connsiteX274" fmla="*/ 1917 w 10000"/>
                <a:gd name="connsiteY274" fmla="*/ 3695 h 10686"/>
                <a:gd name="connsiteX275" fmla="*/ 1988 w 10000"/>
                <a:gd name="connsiteY275" fmla="*/ 3662 h 10686"/>
                <a:gd name="connsiteX276" fmla="*/ 1788 w 10000"/>
                <a:gd name="connsiteY276" fmla="*/ 3391 h 10686"/>
                <a:gd name="connsiteX277" fmla="*/ 1617 w 10000"/>
                <a:gd name="connsiteY277" fmla="*/ 3126 h 10686"/>
                <a:gd name="connsiteX278" fmla="*/ 1454 w 10000"/>
                <a:gd name="connsiteY278" fmla="*/ 2849 h 10686"/>
                <a:gd name="connsiteX279" fmla="*/ 1313 w 10000"/>
                <a:gd name="connsiteY279" fmla="*/ 2563 h 10686"/>
                <a:gd name="connsiteX280" fmla="*/ 1175 w 10000"/>
                <a:gd name="connsiteY280" fmla="*/ 2253 h 10686"/>
                <a:gd name="connsiteX281" fmla="*/ 1046 w 10000"/>
                <a:gd name="connsiteY281" fmla="*/ 1919 h 10686"/>
                <a:gd name="connsiteX282" fmla="*/ 1033 w 10000"/>
                <a:gd name="connsiteY282" fmla="*/ 1859 h 10686"/>
                <a:gd name="connsiteX283" fmla="*/ 1000 w 10000"/>
                <a:gd name="connsiteY283" fmla="*/ 1776 h 10686"/>
                <a:gd name="connsiteX284" fmla="*/ 979 w 10000"/>
                <a:gd name="connsiteY284" fmla="*/ 1684 h 10686"/>
                <a:gd name="connsiteX285" fmla="*/ 950 w 10000"/>
                <a:gd name="connsiteY285" fmla="*/ 1591 h 10686"/>
                <a:gd name="connsiteX286" fmla="*/ 925 w 10000"/>
                <a:gd name="connsiteY286" fmla="*/ 1490 h 10686"/>
                <a:gd name="connsiteX287" fmla="*/ 917 w 10000"/>
                <a:gd name="connsiteY287" fmla="*/ 1397 h 10686"/>
                <a:gd name="connsiteX288" fmla="*/ 917 w 10000"/>
                <a:gd name="connsiteY288" fmla="*/ 1311 h 10686"/>
                <a:gd name="connsiteX289" fmla="*/ 933 w 10000"/>
                <a:gd name="connsiteY289" fmla="*/ 1234 h 10686"/>
                <a:gd name="connsiteX290" fmla="*/ 963 w 10000"/>
                <a:gd name="connsiteY290" fmla="*/ 1180 h 10686"/>
                <a:gd name="connsiteX291" fmla="*/ 1000 w 10000"/>
                <a:gd name="connsiteY291" fmla="*/ 1192 h 10686"/>
                <a:gd name="connsiteX292" fmla="*/ 1033 w 10000"/>
                <a:gd name="connsiteY292" fmla="*/ 1496 h 10686"/>
                <a:gd name="connsiteX293" fmla="*/ 1108 w 10000"/>
                <a:gd name="connsiteY293" fmla="*/ 1800 h 10686"/>
                <a:gd name="connsiteX294" fmla="*/ 1221 w 10000"/>
                <a:gd name="connsiteY294" fmla="*/ 2098 h 10686"/>
                <a:gd name="connsiteX295" fmla="*/ 1358 w 10000"/>
                <a:gd name="connsiteY295" fmla="*/ 2372 h 10686"/>
                <a:gd name="connsiteX296" fmla="*/ 1508 w 10000"/>
                <a:gd name="connsiteY296" fmla="*/ 2628 h 10686"/>
                <a:gd name="connsiteX297" fmla="*/ 1646 w 10000"/>
                <a:gd name="connsiteY297" fmla="*/ 2795 h 10686"/>
                <a:gd name="connsiteX298" fmla="*/ 1629 w 10000"/>
                <a:gd name="connsiteY298" fmla="*/ 2801 h 10686"/>
                <a:gd name="connsiteX299" fmla="*/ 1629 w 10000"/>
                <a:gd name="connsiteY299" fmla="*/ 2807 h 10686"/>
                <a:gd name="connsiteX300" fmla="*/ 1638 w 10000"/>
                <a:gd name="connsiteY300" fmla="*/ 2813 h 10686"/>
                <a:gd name="connsiteX301" fmla="*/ 1646 w 10000"/>
                <a:gd name="connsiteY301" fmla="*/ 2816 h 10686"/>
                <a:gd name="connsiteX302" fmla="*/ 1663 w 10000"/>
                <a:gd name="connsiteY302" fmla="*/ 2822 h 10686"/>
                <a:gd name="connsiteX303" fmla="*/ 1667 w 10000"/>
                <a:gd name="connsiteY303" fmla="*/ 2834 h 10686"/>
                <a:gd name="connsiteX304" fmla="*/ 1675 w 10000"/>
                <a:gd name="connsiteY304" fmla="*/ 2840 h 10686"/>
                <a:gd name="connsiteX305" fmla="*/ 1683 w 10000"/>
                <a:gd name="connsiteY305" fmla="*/ 2849 h 10686"/>
                <a:gd name="connsiteX306" fmla="*/ 1683 w 10000"/>
                <a:gd name="connsiteY306" fmla="*/ 2843 h 10686"/>
                <a:gd name="connsiteX307" fmla="*/ 1675 w 10000"/>
                <a:gd name="connsiteY307" fmla="*/ 2840 h 10686"/>
                <a:gd name="connsiteX308" fmla="*/ 1675 w 10000"/>
                <a:gd name="connsiteY308" fmla="*/ 2840 h 10686"/>
                <a:gd name="connsiteX309" fmla="*/ 1646 w 10000"/>
                <a:gd name="connsiteY309" fmla="*/ 2795 h 10686"/>
                <a:gd name="connsiteX310" fmla="*/ 1746 w 10000"/>
                <a:gd name="connsiteY310" fmla="*/ 2741 h 10686"/>
                <a:gd name="connsiteX311" fmla="*/ 1842 w 10000"/>
                <a:gd name="connsiteY311" fmla="*/ 2649 h 10686"/>
                <a:gd name="connsiteX312" fmla="*/ 1933 w 10000"/>
                <a:gd name="connsiteY312" fmla="*/ 2542 h 10686"/>
                <a:gd name="connsiteX313" fmla="*/ 2017 w 10000"/>
                <a:gd name="connsiteY313" fmla="*/ 2411 h 10686"/>
                <a:gd name="connsiteX314" fmla="*/ 2092 w 10000"/>
                <a:gd name="connsiteY314" fmla="*/ 2265 h 10686"/>
                <a:gd name="connsiteX315" fmla="*/ 2163 w 10000"/>
                <a:gd name="connsiteY315" fmla="*/ 2113 h 10686"/>
                <a:gd name="connsiteX316" fmla="*/ 2221 w 10000"/>
                <a:gd name="connsiteY316" fmla="*/ 1955 h 10686"/>
                <a:gd name="connsiteX317" fmla="*/ 2275 w 10000"/>
                <a:gd name="connsiteY317" fmla="*/ 1803 h 10686"/>
                <a:gd name="connsiteX318" fmla="*/ 2321 w 10000"/>
                <a:gd name="connsiteY318" fmla="*/ 1657 h 10686"/>
                <a:gd name="connsiteX319" fmla="*/ 2329 w 10000"/>
                <a:gd name="connsiteY319" fmla="*/ 1853 h 10686"/>
                <a:gd name="connsiteX320" fmla="*/ 2321 w 10000"/>
                <a:gd name="connsiteY320" fmla="*/ 2032 h 10686"/>
                <a:gd name="connsiteX321" fmla="*/ 2283 w 10000"/>
                <a:gd name="connsiteY321" fmla="*/ 2199 h 10686"/>
                <a:gd name="connsiteX322" fmla="*/ 2229 w 10000"/>
                <a:gd name="connsiteY322" fmla="*/ 2366 h 10686"/>
                <a:gd name="connsiteX323" fmla="*/ 2154 w 10000"/>
                <a:gd name="connsiteY323" fmla="*/ 2524 h 10686"/>
                <a:gd name="connsiteX324" fmla="*/ 2046 w 10000"/>
                <a:gd name="connsiteY324" fmla="*/ 2682 h 10686"/>
                <a:gd name="connsiteX325" fmla="*/ 1796 w 10000"/>
                <a:gd name="connsiteY325" fmla="*/ 3027 h 10686"/>
                <a:gd name="connsiteX326" fmla="*/ 2054 w 10000"/>
                <a:gd name="connsiteY326" fmla="*/ 3305 h 10686"/>
                <a:gd name="connsiteX327" fmla="*/ 2333 w 10000"/>
                <a:gd name="connsiteY327" fmla="*/ 3564 h 10686"/>
                <a:gd name="connsiteX328" fmla="*/ 2638 w 10000"/>
                <a:gd name="connsiteY328" fmla="*/ 3808 h 10686"/>
                <a:gd name="connsiteX329" fmla="*/ 2963 w 10000"/>
                <a:gd name="connsiteY329" fmla="*/ 4032 h 10686"/>
                <a:gd name="connsiteX330" fmla="*/ 4129 w 10000"/>
                <a:gd name="connsiteY330" fmla="*/ 4610 h 10686"/>
                <a:gd name="connsiteX331" fmla="*/ 4167 w 10000"/>
                <a:gd name="connsiteY331" fmla="*/ 4589 h 10686"/>
                <a:gd name="connsiteX332" fmla="*/ 4071 w 10000"/>
                <a:gd name="connsiteY332" fmla="*/ 4333 h 10686"/>
                <a:gd name="connsiteX333" fmla="*/ 3996 w 10000"/>
                <a:gd name="connsiteY333" fmla="*/ 4058 h 10686"/>
                <a:gd name="connsiteX334" fmla="*/ 3933 w 10000"/>
                <a:gd name="connsiteY334" fmla="*/ 3760 h 10686"/>
                <a:gd name="connsiteX335" fmla="*/ 3904 w 10000"/>
                <a:gd name="connsiteY335" fmla="*/ 3456 h 10686"/>
                <a:gd name="connsiteX336" fmla="*/ 3879 w 10000"/>
                <a:gd name="connsiteY336" fmla="*/ 3138 h 10686"/>
                <a:gd name="connsiteX337" fmla="*/ 3879 w 10000"/>
                <a:gd name="connsiteY337" fmla="*/ 2813 h 10686"/>
                <a:gd name="connsiteX338" fmla="*/ 3896 w 10000"/>
                <a:gd name="connsiteY338" fmla="*/ 2485 h 10686"/>
                <a:gd name="connsiteX339" fmla="*/ 3933 w 10000"/>
                <a:gd name="connsiteY339" fmla="*/ 2160 h 10686"/>
                <a:gd name="connsiteX340" fmla="*/ 3988 w 10000"/>
                <a:gd name="connsiteY340" fmla="*/ 1836 h 10686"/>
                <a:gd name="connsiteX341" fmla="*/ 4046 w 10000"/>
                <a:gd name="connsiteY341" fmla="*/ 1523 h 10686"/>
                <a:gd name="connsiteX342" fmla="*/ 4129 w 10000"/>
                <a:gd name="connsiteY342" fmla="*/ 1219 h 10686"/>
                <a:gd name="connsiteX343" fmla="*/ 4229 w 10000"/>
                <a:gd name="connsiteY343" fmla="*/ 933 h 10686"/>
                <a:gd name="connsiteX344" fmla="*/ 4333 w 10000"/>
                <a:gd name="connsiteY344" fmla="*/ 662 h 10686"/>
                <a:gd name="connsiteX345" fmla="*/ 4454 w 10000"/>
                <a:gd name="connsiteY345" fmla="*/ 417 h 10686"/>
                <a:gd name="connsiteX346" fmla="*/ 4583 w 10000"/>
                <a:gd name="connsiteY346" fmla="*/ 194 h 10686"/>
                <a:gd name="connsiteX347" fmla="*/ 4738 w 10000"/>
                <a:gd name="connsiteY347" fmla="*/ 0 h 10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Lst>
              <a:rect l="l" t="t" r="r" b="b"/>
              <a:pathLst>
                <a:path w="10000" h="10686">
                  <a:moveTo>
                    <a:pt x="4738" y="0"/>
                  </a:moveTo>
                  <a:cubicBezTo>
                    <a:pt x="4732" y="16"/>
                    <a:pt x="4727" y="32"/>
                    <a:pt x="4721" y="48"/>
                  </a:cubicBezTo>
                  <a:cubicBezTo>
                    <a:pt x="4718" y="59"/>
                    <a:pt x="4716" y="69"/>
                    <a:pt x="4713" y="80"/>
                  </a:cubicBezTo>
                  <a:lnTo>
                    <a:pt x="4704" y="101"/>
                  </a:lnTo>
                  <a:lnTo>
                    <a:pt x="4704" y="113"/>
                  </a:lnTo>
                  <a:lnTo>
                    <a:pt x="4713" y="119"/>
                  </a:lnTo>
                  <a:lnTo>
                    <a:pt x="4713" y="125"/>
                  </a:lnTo>
                  <a:lnTo>
                    <a:pt x="4721" y="125"/>
                  </a:lnTo>
                  <a:lnTo>
                    <a:pt x="4721" y="125"/>
                  </a:lnTo>
                  <a:lnTo>
                    <a:pt x="4721" y="134"/>
                  </a:lnTo>
                  <a:cubicBezTo>
                    <a:pt x="4718" y="140"/>
                    <a:pt x="4716" y="146"/>
                    <a:pt x="4713" y="152"/>
                  </a:cubicBezTo>
                  <a:lnTo>
                    <a:pt x="4704" y="179"/>
                  </a:lnTo>
                  <a:lnTo>
                    <a:pt x="4692" y="221"/>
                  </a:lnTo>
                  <a:cubicBezTo>
                    <a:pt x="4684" y="241"/>
                    <a:pt x="4675" y="260"/>
                    <a:pt x="4667" y="280"/>
                  </a:cubicBezTo>
                  <a:cubicBezTo>
                    <a:pt x="4654" y="308"/>
                    <a:pt x="4642" y="336"/>
                    <a:pt x="4629" y="364"/>
                  </a:cubicBezTo>
                  <a:cubicBezTo>
                    <a:pt x="4617" y="398"/>
                    <a:pt x="4604" y="431"/>
                    <a:pt x="4592" y="465"/>
                  </a:cubicBezTo>
                  <a:cubicBezTo>
                    <a:pt x="4572" y="509"/>
                    <a:pt x="4553" y="552"/>
                    <a:pt x="4533" y="596"/>
                  </a:cubicBezTo>
                  <a:cubicBezTo>
                    <a:pt x="4510" y="649"/>
                    <a:pt x="4486" y="701"/>
                    <a:pt x="4463" y="754"/>
                  </a:cubicBezTo>
                  <a:cubicBezTo>
                    <a:pt x="4435" y="836"/>
                    <a:pt x="4407" y="919"/>
                    <a:pt x="4379" y="1001"/>
                  </a:cubicBezTo>
                  <a:cubicBezTo>
                    <a:pt x="4360" y="1089"/>
                    <a:pt x="4340" y="1178"/>
                    <a:pt x="4321" y="1266"/>
                  </a:cubicBezTo>
                  <a:cubicBezTo>
                    <a:pt x="4306" y="1357"/>
                    <a:pt x="4290" y="1447"/>
                    <a:pt x="4275" y="1538"/>
                  </a:cubicBezTo>
                  <a:cubicBezTo>
                    <a:pt x="4254" y="1634"/>
                    <a:pt x="4234" y="1731"/>
                    <a:pt x="4213" y="1827"/>
                  </a:cubicBezTo>
                  <a:cubicBezTo>
                    <a:pt x="4210" y="1848"/>
                    <a:pt x="4207" y="1868"/>
                    <a:pt x="4204" y="1889"/>
                  </a:cubicBezTo>
                  <a:lnTo>
                    <a:pt x="4192" y="1982"/>
                  </a:lnTo>
                  <a:cubicBezTo>
                    <a:pt x="4189" y="2015"/>
                    <a:pt x="4186" y="2047"/>
                    <a:pt x="4183" y="2080"/>
                  </a:cubicBezTo>
                  <a:cubicBezTo>
                    <a:pt x="4180" y="2116"/>
                    <a:pt x="4178" y="2151"/>
                    <a:pt x="4175" y="2187"/>
                  </a:cubicBezTo>
                  <a:lnTo>
                    <a:pt x="4175" y="2297"/>
                  </a:lnTo>
                  <a:cubicBezTo>
                    <a:pt x="4181" y="2330"/>
                    <a:pt x="4186" y="2363"/>
                    <a:pt x="4192" y="2396"/>
                  </a:cubicBezTo>
                  <a:cubicBezTo>
                    <a:pt x="4199" y="2425"/>
                    <a:pt x="4206" y="2453"/>
                    <a:pt x="4213" y="2482"/>
                  </a:cubicBezTo>
                  <a:cubicBezTo>
                    <a:pt x="4225" y="2502"/>
                    <a:pt x="4238" y="2522"/>
                    <a:pt x="4250" y="2542"/>
                  </a:cubicBezTo>
                  <a:lnTo>
                    <a:pt x="4450" y="2530"/>
                  </a:lnTo>
                  <a:lnTo>
                    <a:pt x="4646" y="2482"/>
                  </a:lnTo>
                  <a:lnTo>
                    <a:pt x="4833" y="2405"/>
                  </a:lnTo>
                  <a:lnTo>
                    <a:pt x="5025" y="2297"/>
                  </a:lnTo>
                  <a:lnTo>
                    <a:pt x="5200" y="2172"/>
                  </a:lnTo>
                  <a:lnTo>
                    <a:pt x="5371" y="2020"/>
                  </a:lnTo>
                  <a:lnTo>
                    <a:pt x="5533" y="1859"/>
                  </a:lnTo>
                  <a:lnTo>
                    <a:pt x="5683" y="1690"/>
                  </a:lnTo>
                  <a:lnTo>
                    <a:pt x="5829" y="1511"/>
                  </a:lnTo>
                  <a:lnTo>
                    <a:pt x="5954" y="1326"/>
                  </a:lnTo>
                  <a:lnTo>
                    <a:pt x="6071" y="1147"/>
                  </a:lnTo>
                  <a:cubicBezTo>
                    <a:pt x="6103" y="1089"/>
                    <a:pt x="6135" y="1032"/>
                    <a:pt x="6167" y="974"/>
                  </a:cubicBezTo>
                  <a:lnTo>
                    <a:pt x="6213" y="974"/>
                  </a:lnTo>
                  <a:lnTo>
                    <a:pt x="6213" y="992"/>
                  </a:lnTo>
                  <a:cubicBezTo>
                    <a:pt x="6188" y="1050"/>
                    <a:pt x="6163" y="1107"/>
                    <a:pt x="6138" y="1165"/>
                  </a:cubicBezTo>
                  <a:cubicBezTo>
                    <a:pt x="6110" y="1225"/>
                    <a:pt x="6082" y="1284"/>
                    <a:pt x="6054" y="1344"/>
                  </a:cubicBezTo>
                  <a:cubicBezTo>
                    <a:pt x="6024" y="1402"/>
                    <a:pt x="5993" y="1459"/>
                    <a:pt x="5963" y="1517"/>
                  </a:cubicBezTo>
                  <a:lnTo>
                    <a:pt x="5871" y="1684"/>
                  </a:lnTo>
                  <a:cubicBezTo>
                    <a:pt x="5839" y="1738"/>
                    <a:pt x="5807" y="1793"/>
                    <a:pt x="5775" y="1847"/>
                  </a:cubicBezTo>
                  <a:lnTo>
                    <a:pt x="5667" y="1999"/>
                  </a:lnTo>
                  <a:lnTo>
                    <a:pt x="5554" y="2145"/>
                  </a:lnTo>
                  <a:lnTo>
                    <a:pt x="5417" y="2279"/>
                  </a:lnTo>
                  <a:lnTo>
                    <a:pt x="5275" y="2411"/>
                  </a:lnTo>
                  <a:lnTo>
                    <a:pt x="5108" y="2518"/>
                  </a:lnTo>
                  <a:lnTo>
                    <a:pt x="4917" y="2616"/>
                  </a:lnTo>
                  <a:lnTo>
                    <a:pt x="4704" y="2703"/>
                  </a:lnTo>
                  <a:lnTo>
                    <a:pt x="4479" y="2768"/>
                  </a:lnTo>
                  <a:lnTo>
                    <a:pt x="4213" y="2813"/>
                  </a:lnTo>
                  <a:cubicBezTo>
                    <a:pt x="4216" y="2917"/>
                    <a:pt x="4218" y="3022"/>
                    <a:pt x="4221" y="3126"/>
                  </a:cubicBezTo>
                  <a:cubicBezTo>
                    <a:pt x="4233" y="3225"/>
                    <a:pt x="4246" y="3325"/>
                    <a:pt x="4258" y="3424"/>
                  </a:cubicBezTo>
                  <a:cubicBezTo>
                    <a:pt x="4279" y="3518"/>
                    <a:pt x="4300" y="3613"/>
                    <a:pt x="4321" y="3707"/>
                  </a:cubicBezTo>
                  <a:cubicBezTo>
                    <a:pt x="4349" y="3796"/>
                    <a:pt x="4376" y="3886"/>
                    <a:pt x="4404" y="3975"/>
                  </a:cubicBezTo>
                  <a:cubicBezTo>
                    <a:pt x="4439" y="4060"/>
                    <a:pt x="4473" y="4146"/>
                    <a:pt x="4508" y="4231"/>
                  </a:cubicBezTo>
                  <a:cubicBezTo>
                    <a:pt x="4546" y="4313"/>
                    <a:pt x="4583" y="4394"/>
                    <a:pt x="4621" y="4476"/>
                  </a:cubicBezTo>
                  <a:lnTo>
                    <a:pt x="4750" y="4708"/>
                  </a:lnTo>
                  <a:lnTo>
                    <a:pt x="4879" y="4934"/>
                  </a:lnTo>
                  <a:cubicBezTo>
                    <a:pt x="4892" y="4952"/>
                    <a:pt x="4904" y="4970"/>
                    <a:pt x="4917" y="4988"/>
                  </a:cubicBezTo>
                  <a:lnTo>
                    <a:pt x="4950" y="5054"/>
                  </a:lnTo>
                  <a:cubicBezTo>
                    <a:pt x="4965" y="5078"/>
                    <a:pt x="4981" y="5101"/>
                    <a:pt x="4996" y="5125"/>
                  </a:cubicBezTo>
                  <a:lnTo>
                    <a:pt x="5038" y="5200"/>
                  </a:lnTo>
                  <a:cubicBezTo>
                    <a:pt x="5056" y="5224"/>
                    <a:pt x="5074" y="5247"/>
                    <a:pt x="5092" y="5271"/>
                  </a:cubicBezTo>
                  <a:cubicBezTo>
                    <a:pt x="5113" y="5291"/>
                    <a:pt x="5133" y="5311"/>
                    <a:pt x="5154" y="5331"/>
                  </a:cubicBezTo>
                  <a:cubicBezTo>
                    <a:pt x="5179" y="5349"/>
                    <a:pt x="5204" y="5366"/>
                    <a:pt x="5229" y="5384"/>
                  </a:cubicBezTo>
                  <a:lnTo>
                    <a:pt x="5313" y="5423"/>
                  </a:lnTo>
                  <a:lnTo>
                    <a:pt x="5413" y="5438"/>
                  </a:lnTo>
                  <a:lnTo>
                    <a:pt x="5517" y="5435"/>
                  </a:lnTo>
                  <a:lnTo>
                    <a:pt x="5704" y="5390"/>
                  </a:lnTo>
                  <a:lnTo>
                    <a:pt x="5871" y="5316"/>
                  </a:lnTo>
                  <a:lnTo>
                    <a:pt x="6033" y="5223"/>
                  </a:lnTo>
                  <a:lnTo>
                    <a:pt x="6167" y="5113"/>
                  </a:lnTo>
                  <a:lnTo>
                    <a:pt x="6296" y="4994"/>
                  </a:lnTo>
                  <a:cubicBezTo>
                    <a:pt x="6336" y="4952"/>
                    <a:pt x="6377" y="4911"/>
                    <a:pt x="6417" y="4869"/>
                  </a:cubicBezTo>
                  <a:lnTo>
                    <a:pt x="6525" y="4750"/>
                  </a:lnTo>
                  <a:cubicBezTo>
                    <a:pt x="6556" y="4712"/>
                    <a:pt x="6586" y="4674"/>
                    <a:pt x="6617" y="4636"/>
                  </a:cubicBezTo>
                  <a:lnTo>
                    <a:pt x="6821" y="4377"/>
                  </a:lnTo>
                  <a:lnTo>
                    <a:pt x="7017" y="4085"/>
                  </a:lnTo>
                  <a:lnTo>
                    <a:pt x="7213" y="3766"/>
                  </a:lnTo>
                  <a:lnTo>
                    <a:pt x="7396" y="3418"/>
                  </a:lnTo>
                  <a:cubicBezTo>
                    <a:pt x="7452" y="3296"/>
                    <a:pt x="7507" y="3173"/>
                    <a:pt x="7563" y="3051"/>
                  </a:cubicBezTo>
                  <a:lnTo>
                    <a:pt x="7713" y="2661"/>
                  </a:lnTo>
                  <a:cubicBezTo>
                    <a:pt x="7759" y="2525"/>
                    <a:pt x="7804" y="2389"/>
                    <a:pt x="7850" y="2253"/>
                  </a:cubicBezTo>
                  <a:cubicBezTo>
                    <a:pt x="7883" y="2112"/>
                    <a:pt x="7917" y="1971"/>
                    <a:pt x="7950" y="1830"/>
                  </a:cubicBezTo>
                  <a:cubicBezTo>
                    <a:pt x="7975" y="1686"/>
                    <a:pt x="8000" y="1541"/>
                    <a:pt x="8025" y="1397"/>
                  </a:cubicBezTo>
                  <a:cubicBezTo>
                    <a:pt x="8040" y="1249"/>
                    <a:pt x="8056" y="1102"/>
                    <a:pt x="8071" y="954"/>
                  </a:cubicBezTo>
                  <a:cubicBezTo>
                    <a:pt x="8083" y="961"/>
                    <a:pt x="8096" y="967"/>
                    <a:pt x="8108" y="974"/>
                  </a:cubicBezTo>
                  <a:lnTo>
                    <a:pt x="8138" y="1025"/>
                  </a:lnTo>
                  <a:cubicBezTo>
                    <a:pt x="8146" y="1050"/>
                    <a:pt x="8155" y="1075"/>
                    <a:pt x="8163" y="1100"/>
                  </a:cubicBezTo>
                  <a:cubicBezTo>
                    <a:pt x="8167" y="1133"/>
                    <a:pt x="8171" y="1165"/>
                    <a:pt x="8175" y="1198"/>
                  </a:cubicBezTo>
                  <a:cubicBezTo>
                    <a:pt x="8178" y="1236"/>
                    <a:pt x="8180" y="1273"/>
                    <a:pt x="8183" y="1311"/>
                  </a:cubicBezTo>
                  <a:lnTo>
                    <a:pt x="8183" y="1442"/>
                  </a:lnTo>
                  <a:lnTo>
                    <a:pt x="8183" y="1582"/>
                  </a:lnTo>
                  <a:cubicBezTo>
                    <a:pt x="8180" y="1633"/>
                    <a:pt x="8178" y="1683"/>
                    <a:pt x="8175" y="1734"/>
                  </a:cubicBezTo>
                  <a:cubicBezTo>
                    <a:pt x="8171" y="1786"/>
                    <a:pt x="8167" y="1837"/>
                    <a:pt x="8163" y="1889"/>
                  </a:cubicBezTo>
                  <a:cubicBezTo>
                    <a:pt x="8157" y="1942"/>
                    <a:pt x="8152" y="1994"/>
                    <a:pt x="8146" y="2047"/>
                  </a:cubicBezTo>
                  <a:cubicBezTo>
                    <a:pt x="8138" y="2100"/>
                    <a:pt x="8129" y="2152"/>
                    <a:pt x="8121" y="2205"/>
                  </a:cubicBezTo>
                  <a:cubicBezTo>
                    <a:pt x="8117" y="2256"/>
                    <a:pt x="8112" y="2306"/>
                    <a:pt x="8108" y="2357"/>
                  </a:cubicBezTo>
                  <a:cubicBezTo>
                    <a:pt x="8100" y="2404"/>
                    <a:pt x="8091" y="2450"/>
                    <a:pt x="8083" y="2497"/>
                  </a:cubicBezTo>
                  <a:cubicBezTo>
                    <a:pt x="8076" y="2541"/>
                    <a:pt x="8070" y="2584"/>
                    <a:pt x="8063" y="2628"/>
                  </a:cubicBezTo>
                  <a:cubicBezTo>
                    <a:pt x="8055" y="2666"/>
                    <a:pt x="8046" y="2703"/>
                    <a:pt x="8038" y="2741"/>
                  </a:cubicBezTo>
                  <a:lnTo>
                    <a:pt x="8017" y="2834"/>
                  </a:lnTo>
                  <a:cubicBezTo>
                    <a:pt x="8011" y="2859"/>
                    <a:pt x="8006" y="2883"/>
                    <a:pt x="8000" y="2908"/>
                  </a:cubicBezTo>
                  <a:lnTo>
                    <a:pt x="7700" y="3754"/>
                  </a:lnTo>
                  <a:lnTo>
                    <a:pt x="7942" y="3737"/>
                  </a:lnTo>
                  <a:lnTo>
                    <a:pt x="8167" y="3695"/>
                  </a:lnTo>
                  <a:lnTo>
                    <a:pt x="8379" y="3635"/>
                  </a:lnTo>
                  <a:lnTo>
                    <a:pt x="8583" y="3558"/>
                  </a:lnTo>
                  <a:lnTo>
                    <a:pt x="8767" y="3471"/>
                  </a:lnTo>
                  <a:lnTo>
                    <a:pt x="8933" y="3376"/>
                  </a:lnTo>
                  <a:lnTo>
                    <a:pt x="9092" y="3278"/>
                  </a:lnTo>
                  <a:lnTo>
                    <a:pt x="9238" y="3185"/>
                  </a:lnTo>
                  <a:lnTo>
                    <a:pt x="9250" y="3230"/>
                  </a:lnTo>
                  <a:cubicBezTo>
                    <a:pt x="9206" y="3279"/>
                    <a:pt x="9161" y="3327"/>
                    <a:pt x="9117" y="3376"/>
                  </a:cubicBezTo>
                  <a:cubicBezTo>
                    <a:pt x="9063" y="3423"/>
                    <a:pt x="9008" y="3469"/>
                    <a:pt x="8954" y="3516"/>
                  </a:cubicBezTo>
                  <a:lnTo>
                    <a:pt x="8758" y="3641"/>
                  </a:lnTo>
                  <a:lnTo>
                    <a:pt x="8538" y="3754"/>
                  </a:lnTo>
                  <a:lnTo>
                    <a:pt x="8304" y="3856"/>
                  </a:lnTo>
                  <a:lnTo>
                    <a:pt x="8054" y="3945"/>
                  </a:lnTo>
                  <a:lnTo>
                    <a:pt x="7796" y="4014"/>
                  </a:lnTo>
                  <a:lnTo>
                    <a:pt x="7533" y="4064"/>
                  </a:lnTo>
                  <a:lnTo>
                    <a:pt x="7479" y="4184"/>
                  </a:lnTo>
                  <a:cubicBezTo>
                    <a:pt x="7454" y="4231"/>
                    <a:pt x="7429" y="4277"/>
                    <a:pt x="7404" y="4324"/>
                  </a:cubicBezTo>
                  <a:lnTo>
                    <a:pt x="7321" y="4470"/>
                  </a:lnTo>
                  <a:lnTo>
                    <a:pt x="7213" y="4628"/>
                  </a:lnTo>
                  <a:cubicBezTo>
                    <a:pt x="7175" y="4683"/>
                    <a:pt x="7138" y="4739"/>
                    <a:pt x="7100" y="4794"/>
                  </a:cubicBezTo>
                  <a:cubicBezTo>
                    <a:pt x="7060" y="4849"/>
                    <a:pt x="7019" y="4903"/>
                    <a:pt x="6979" y="4958"/>
                  </a:cubicBezTo>
                  <a:lnTo>
                    <a:pt x="6850" y="5113"/>
                  </a:lnTo>
                  <a:lnTo>
                    <a:pt x="6721" y="5265"/>
                  </a:lnTo>
                  <a:cubicBezTo>
                    <a:pt x="6681" y="5312"/>
                    <a:pt x="6640" y="5358"/>
                    <a:pt x="6600" y="5405"/>
                  </a:cubicBezTo>
                  <a:lnTo>
                    <a:pt x="6471" y="5530"/>
                  </a:lnTo>
                  <a:lnTo>
                    <a:pt x="6358" y="5641"/>
                  </a:lnTo>
                  <a:lnTo>
                    <a:pt x="6250" y="5721"/>
                  </a:lnTo>
                  <a:cubicBezTo>
                    <a:pt x="6256" y="5741"/>
                    <a:pt x="6261" y="5761"/>
                    <a:pt x="6267" y="5781"/>
                  </a:cubicBezTo>
                  <a:cubicBezTo>
                    <a:pt x="6277" y="5785"/>
                    <a:pt x="6286" y="5789"/>
                    <a:pt x="6296" y="5793"/>
                  </a:cubicBezTo>
                  <a:lnTo>
                    <a:pt x="6479" y="5754"/>
                  </a:lnTo>
                  <a:lnTo>
                    <a:pt x="6663" y="5736"/>
                  </a:lnTo>
                  <a:lnTo>
                    <a:pt x="6858" y="5736"/>
                  </a:lnTo>
                  <a:lnTo>
                    <a:pt x="7046" y="5742"/>
                  </a:lnTo>
                  <a:lnTo>
                    <a:pt x="7246" y="5748"/>
                  </a:lnTo>
                  <a:lnTo>
                    <a:pt x="7425" y="5748"/>
                  </a:lnTo>
                  <a:lnTo>
                    <a:pt x="7600" y="5733"/>
                  </a:lnTo>
                  <a:lnTo>
                    <a:pt x="7950" y="5673"/>
                  </a:lnTo>
                  <a:lnTo>
                    <a:pt x="8275" y="5596"/>
                  </a:lnTo>
                  <a:lnTo>
                    <a:pt x="8579" y="5504"/>
                  </a:lnTo>
                  <a:lnTo>
                    <a:pt x="8858" y="5390"/>
                  </a:lnTo>
                  <a:lnTo>
                    <a:pt x="9117" y="5265"/>
                  </a:lnTo>
                  <a:lnTo>
                    <a:pt x="9350" y="5119"/>
                  </a:lnTo>
                  <a:lnTo>
                    <a:pt x="9563" y="4967"/>
                  </a:lnTo>
                  <a:lnTo>
                    <a:pt x="9758" y="4794"/>
                  </a:lnTo>
                  <a:lnTo>
                    <a:pt x="9933" y="4610"/>
                  </a:lnTo>
                  <a:cubicBezTo>
                    <a:pt x="9955" y="4623"/>
                    <a:pt x="9978" y="4635"/>
                    <a:pt x="10000" y="4648"/>
                  </a:cubicBezTo>
                  <a:lnTo>
                    <a:pt x="10000" y="4660"/>
                  </a:lnTo>
                  <a:cubicBezTo>
                    <a:pt x="9968" y="4716"/>
                    <a:pt x="9936" y="4771"/>
                    <a:pt x="9904" y="4827"/>
                  </a:cubicBezTo>
                  <a:lnTo>
                    <a:pt x="9767" y="5000"/>
                  </a:lnTo>
                  <a:lnTo>
                    <a:pt x="9600" y="5173"/>
                  </a:lnTo>
                  <a:lnTo>
                    <a:pt x="9404" y="5343"/>
                  </a:lnTo>
                  <a:lnTo>
                    <a:pt x="9183" y="5504"/>
                  </a:lnTo>
                  <a:lnTo>
                    <a:pt x="8950" y="5662"/>
                  </a:lnTo>
                  <a:lnTo>
                    <a:pt x="8704" y="5802"/>
                  </a:lnTo>
                  <a:lnTo>
                    <a:pt x="8463" y="5927"/>
                  </a:lnTo>
                  <a:lnTo>
                    <a:pt x="8229" y="6025"/>
                  </a:lnTo>
                  <a:lnTo>
                    <a:pt x="8000" y="6105"/>
                  </a:lnTo>
                  <a:lnTo>
                    <a:pt x="7879" y="6132"/>
                  </a:lnTo>
                  <a:lnTo>
                    <a:pt x="7729" y="6153"/>
                  </a:lnTo>
                  <a:lnTo>
                    <a:pt x="7563" y="6177"/>
                  </a:lnTo>
                  <a:lnTo>
                    <a:pt x="7388" y="6198"/>
                  </a:lnTo>
                  <a:lnTo>
                    <a:pt x="7204" y="6219"/>
                  </a:lnTo>
                  <a:lnTo>
                    <a:pt x="7017" y="6240"/>
                  </a:lnTo>
                  <a:lnTo>
                    <a:pt x="6842" y="6263"/>
                  </a:lnTo>
                  <a:lnTo>
                    <a:pt x="6675" y="6290"/>
                  </a:lnTo>
                  <a:lnTo>
                    <a:pt x="6517" y="6329"/>
                  </a:lnTo>
                  <a:lnTo>
                    <a:pt x="6388" y="6365"/>
                  </a:lnTo>
                  <a:cubicBezTo>
                    <a:pt x="6355" y="6382"/>
                    <a:pt x="6321" y="6398"/>
                    <a:pt x="6288" y="6415"/>
                  </a:cubicBezTo>
                  <a:lnTo>
                    <a:pt x="6213" y="6475"/>
                  </a:lnTo>
                  <a:cubicBezTo>
                    <a:pt x="6173" y="6533"/>
                    <a:pt x="6132" y="6590"/>
                    <a:pt x="6092" y="6648"/>
                  </a:cubicBezTo>
                  <a:cubicBezTo>
                    <a:pt x="6064" y="6711"/>
                    <a:pt x="6036" y="6773"/>
                    <a:pt x="6008" y="6836"/>
                  </a:cubicBezTo>
                  <a:cubicBezTo>
                    <a:pt x="5986" y="6901"/>
                    <a:pt x="5964" y="6967"/>
                    <a:pt x="5942" y="7032"/>
                  </a:cubicBezTo>
                  <a:cubicBezTo>
                    <a:pt x="5929" y="7099"/>
                    <a:pt x="5917" y="7165"/>
                    <a:pt x="5904" y="7232"/>
                  </a:cubicBezTo>
                  <a:cubicBezTo>
                    <a:pt x="5899" y="7302"/>
                    <a:pt x="5893" y="7373"/>
                    <a:pt x="5888" y="7443"/>
                  </a:cubicBezTo>
                  <a:cubicBezTo>
                    <a:pt x="5885" y="7514"/>
                    <a:pt x="5882" y="7584"/>
                    <a:pt x="5879" y="7655"/>
                  </a:cubicBezTo>
                  <a:cubicBezTo>
                    <a:pt x="5882" y="7726"/>
                    <a:pt x="5885" y="7796"/>
                    <a:pt x="5888" y="7867"/>
                  </a:cubicBezTo>
                  <a:cubicBezTo>
                    <a:pt x="5893" y="7939"/>
                    <a:pt x="5899" y="8012"/>
                    <a:pt x="5904" y="8084"/>
                  </a:cubicBezTo>
                  <a:cubicBezTo>
                    <a:pt x="5911" y="8156"/>
                    <a:pt x="5918" y="8227"/>
                    <a:pt x="5925" y="8299"/>
                  </a:cubicBezTo>
                  <a:cubicBezTo>
                    <a:pt x="5933" y="8369"/>
                    <a:pt x="5942" y="8440"/>
                    <a:pt x="5950" y="8510"/>
                  </a:cubicBezTo>
                  <a:cubicBezTo>
                    <a:pt x="5951" y="8613"/>
                    <a:pt x="5953" y="8717"/>
                    <a:pt x="5954" y="8820"/>
                  </a:cubicBezTo>
                  <a:cubicBezTo>
                    <a:pt x="5947" y="8923"/>
                    <a:pt x="5940" y="9027"/>
                    <a:pt x="5933" y="9130"/>
                  </a:cubicBezTo>
                  <a:cubicBezTo>
                    <a:pt x="5921" y="9229"/>
                    <a:pt x="5908" y="9329"/>
                    <a:pt x="5896" y="9428"/>
                  </a:cubicBezTo>
                  <a:cubicBezTo>
                    <a:pt x="5881" y="9525"/>
                    <a:pt x="5865" y="9623"/>
                    <a:pt x="5850" y="9720"/>
                  </a:cubicBezTo>
                  <a:cubicBezTo>
                    <a:pt x="5819" y="10051"/>
                    <a:pt x="5825" y="10355"/>
                    <a:pt x="5794" y="10686"/>
                  </a:cubicBezTo>
                  <a:lnTo>
                    <a:pt x="4117" y="10686"/>
                  </a:lnTo>
                  <a:lnTo>
                    <a:pt x="4309" y="10293"/>
                  </a:lnTo>
                  <a:lnTo>
                    <a:pt x="4546" y="9848"/>
                  </a:lnTo>
                  <a:cubicBezTo>
                    <a:pt x="4574" y="9794"/>
                    <a:pt x="4601" y="9741"/>
                    <a:pt x="4629" y="9687"/>
                  </a:cubicBezTo>
                  <a:cubicBezTo>
                    <a:pt x="4653" y="9627"/>
                    <a:pt x="4676" y="9568"/>
                    <a:pt x="4700" y="9508"/>
                  </a:cubicBezTo>
                  <a:cubicBezTo>
                    <a:pt x="4722" y="9442"/>
                    <a:pt x="4745" y="9375"/>
                    <a:pt x="4767" y="9309"/>
                  </a:cubicBezTo>
                  <a:cubicBezTo>
                    <a:pt x="4788" y="9238"/>
                    <a:pt x="4808" y="9168"/>
                    <a:pt x="4829" y="9097"/>
                  </a:cubicBezTo>
                  <a:cubicBezTo>
                    <a:pt x="4846" y="9021"/>
                    <a:pt x="4862" y="8944"/>
                    <a:pt x="4879" y="8868"/>
                  </a:cubicBezTo>
                  <a:cubicBezTo>
                    <a:pt x="4892" y="8790"/>
                    <a:pt x="4904" y="8713"/>
                    <a:pt x="4917" y="8635"/>
                  </a:cubicBezTo>
                  <a:cubicBezTo>
                    <a:pt x="4929" y="8554"/>
                    <a:pt x="4942" y="8472"/>
                    <a:pt x="4954" y="8391"/>
                  </a:cubicBezTo>
                  <a:cubicBezTo>
                    <a:pt x="4962" y="8309"/>
                    <a:pt x="4971" y="8226"/>
                    <a:pt x="4979" y="8144"/>
                  </a:cubicBezTo>
                  <a:cubicBezTo>
                    <a:pt x="4986" y="8058"/>
                    <a:pt x="4993" y="7973"/>
                    <a:pt x="5000" y="7887"/>
                  </a:cubicBezTo>
                  <a:lnTo>
                    <a:pt x="5000" y="7634"/>
                  </a:lnTo>
                  <a:lnTo>
                    <a:pt x="5000" y="7384"/>
                  </a:lnTo>
                  <a:cubicBezTo>
                    <a:pt x="4993" y="7300"/>
                    <a:pt x="4986" y="7217"/>
                    <a:pt x="4979" y="7133"/>
                  </a:cubicBezTo>
                  <a:cubicBezTo>
                    <a:pt x="4969" y="7053"/>
                    <a:pt x="4960" y="6972"/>
                    <a:pt x="4950" y="6892"/>
                  </a:cubicBezTo>
                  <a:cubicBezTo>
                    <a:pt x="4938" y="6814"/>
                    <a:pt x="4925" y="6735"/>
                    <a:pt x="4913" y="6657"/>
                  </a:cubicBezTo>
                  <a:cubicBezTo>
                    <a:pt x="4895" y="6581"/>
                    <a:pt x="4876" y="6506"/>
                    <a:pt x="4858" y="6430"/>
                  </a:cubicBezTo>
                  <a:cubicBezTo>
                    <a:pt x="4833" y="6360"/>
                    <a:pt x="4808" y="6289"/>
                    <a:pt x="4783" y="6219"/>
                  </a:cubicBezTo>
                  <a:cubicBezTo>
                    <a:pt x="4755" y="6152"/>
                    <a:pt x="4728" y="6086"/>
                    <a:pt x="4700" y="6019"/>
                  </a:cubicBezTo>
                  <a:cubicBezTo>
                    <a:pt x="4667" y="5959"/>
                    <a:pt x="4633" y="5900"/>
                    <a:pt x="4600" y="5840"/>
                  </a:cubicBezTo>
                  <a:cubicBezTo>
                    <a:pt x="4563" y="5787"/>
                    <a:pt x="4525" y="5735"/>
                    <a:pt x="4488" y="5682"/>
                  </a:cubicBezTo>
                  <a:cubicBezTo>
                    <a:pt x="4445" y="5635"/>
                    <a:pt x="4401" y="5589"/>
                    <a:pt x="4358" y="5542"/>
                  </a:cubicBezTo>
                  <a:cubicBezTo>
                    <a:pt x="4310" y="5504"/>
                    <a:pt x="4261" y="5467"/>
                    <a:pt x="4213" y="5429"/>
                  </a:cubicBezTo>
                  <a:lnTo>
                    <a:pt x="4046" y="5343"/>
                  </a:lnTo>
                  <a:lnTo>
                    <a:pt x="3904" y="5292"/>
                  </a:lnTo>
                  <a:lnTo>
                    <a:pt x="3746" y="5271"/>
                  </a:lnTo>
                  <a:lnTo>
                    <a:pt x="3583" y="5271"/>
                  </a:lnTo>
                  <a:lnTo>
                    <a:pt x="3413" y="5286"/>
                  </a:lnTo>
                  <a:lnTo>
                    <a:pt x="3246" y="5310"/>
                  </a:lnTo>
                  <a:lnTo>
                    <a:pt x="3079" y="5343"/>
                  </a:lnTo>
                  <a:lnTo>
                    <a:pt x="2913" y="5369"/>
                  </a:lnTo>
                  <a:lnTo>
                    <a:pt x="2750" y="5396"/>
                  </a:lnTo>
                  <a:lnTo>
                    <a:pt x="2600" y="5411"/>
                  </a:lnTo>
                  <a:lnTo>
                    <a:pt x="2258" y="5423"/>
                  </a:lnTo>
                  <a:lnTo>
                    <a:pt x="1925" y="5411"/>
                  </a:lnTo>
                  <a:lnTo>
                    <a:pt x="1617" y="5384"/>
                  </a:lnTo>
                  <a:lnTo>
                    <a:pt x="1321" y="5346"/>
                  </a:lnTo>
                  <a:lnTo>
                    <a:pt x="1033" y="5298"/>
                  </a:lnTo>
                  <a:lnTo>
                    <a:pt x="758" y="5250"/>
                  </a:lnTo>
                  <a:lnTo>
                    <a:pt x="500" y="5197"/>
                  </a:lnTo>
                  <a:cubicBezTo>
                    <a:pt x="506" y="5177"/>
                    <a:pt x="511" y="5157"/>
                    <a:pt x="517" y="5137"/>
                  </a:cubicBezTo>
                  <a:lnTo>
                    <a:pt x="871" y="5173"/>
                  </a:lnTo>
                  <a:lnTo>
                    <a:pt x="1221" y="5197"/>
                  </a:lnTo>
                  <a:lnTo>
                    <a:pt x="1563" y="5206"/>
                  </a:lnTo>
                  <a:lnTo>
                    <a:pt x="1896" y="5197"/>
                  </a:lnTo>
                  <a:lnTo>
                    <a:pt x="2221" y="5164"/>
                  </a:lnTo>
                  <a:lnTo>
                    <a:pt x="2538" y="5113"/>
                  </a:lnTo>
                  <a:lnTo>
                    <a:pt x="2842" y="5045"/>
                  </a:lnTo>
                  <a:lnTo>
                    <a:pt x="3129" y="4946"/>
                  </a:lnTo>
                  <a:lnTo>
                    <a:pt x="3500" y="4815"/>
                  </a:lnTo>
                  <a:lnTo>
                    <a:pt x="2821" y="4389"/>
                  </a:lnTo>
                  <a:lnTo>
                    <a:pt x="2213" y="3912"/>
                  </a:lnTo>
                  <a:lnTo>
                    <a:pt x="1879" y="3939"/>
                  </a:lnTo>
                  <a:lnTo>
                    <a:pt x="1554" y="3939"/>
                  </a:lnTo>
                  <a:lnTo>
                    <a:pt x="1258" y="3912"/>
                  </a:lnTo>
                  <a:lnTo>
                    <a:pt x="979" y="3856"/>
                  </a:lnTo>
                  <a:lnTo>
                    <a:pt x="721" y="3775"/>
                  </a:lnTo>
                  <a:lnTo>
                    <a:pt x="496" y="3674"/>
                  </a:lnTo>
                  <a:lnTo>
                    <a:pt x="296" y="3549"/>
                  </a:lnTo>
                  <a:lnTo>
                    <a:pt x="129" y="3403"/>
                  </a:lnTo>
                  <a:lnTo>
                    <a:pt x="0" y="3245"/>
                  </a:lnTo>
                  <a:cubicBezTo>
                    <a:pt x="6" y="3236"/>
                    <a:pt x="11" y="3227"/>
                    <a:pt x="17" y="3218"/>
                  </a:cubicBezTo>
                  <a:lnTo>
                    <a:pt x="71" y="3245"/>
                  </a:lnTo>
                  <a:cubicBezTo>
                    <a:pt x="93" y="3280"/>
                    <a:pt x="116" y="3314"/>
                    <a:pt x="138" y="3349"/>
                  </a:cubicBezTo>
                  <a:lnTo>
                    <a:pt x="246" y="3439"/>
                  </a:lnTo>
                  <a:cubicBezTo>
                    <a:pt x="290" y="3469"/>
                    <a:pt x="335" y="3498"/>
                    <a:pt x="379" y="3528"/>
                  </a:cubicBezTo>
                  <a:lnTo>
                    <a:pt x="538" y="3597"/>
                  </a:lnTo>
                  <a:lnTo>
                    <a:pt x="721" y="3656"/>
                  </a:lnTo>
                  <a:lnTo>
                    <a:pt x="913" y="3701"/>
                  </a:lnTo>
                  <a:lnTo>
                    <a:pt x="1117" y="3728"/>
                  </a:lnTo>
                  <a:lnTo>
                    <a:pt x="1329" y="3737"/>
                  </a:lnTo>
                  <a:lnTo>
                    <a:pt x="1533" y="3734"/>
                  </a:lnTo>
                  <a:lnTo>
                    <a:pt x="1646" y="3722"/>
                  </a:lnTo>
                  <a:lnTo>
                    <a:pt x="1746" y="3722"/>
                  </a:lnTo>
                  <a:lnTo>
                    <a:pt x="1833" y="3710"/>
                  </a:lnTo>
                  <a:lnTo>
                    <a:pt x="1917" y="3695"/>
                  </a:lnTo>
                  <a:lnTo>
                    <a:pt x="1988" y="3662"/>
                  </a:lnTo>
                  <a:cubicBezTo>
                    <a:pt x="1921" y="3572"/>
                    <a:pt x="1855" y="3481"/>
                    <a:pt x="1788" y="3391"/>
                  </a:cubicBezTo>
                  <a:lnTo>
                    <a:pt x="1617" y="3126"/>
                  </a:lnTo>
                  <a:lnTo>
                    <a:pt x="1454" y="2849"/>
                  </a:lnTo>
                  <a:lnTo>
                    <a:pt x="1313" y="2563"/>
                  </a:lnTo>
                  <a:lnTo>
                    <a:pt x="1175" y="2253"/>
                  </a:lnTo>
                  <a:lnTo>
                    <a:pt x="1046" y="1919"/>
                  </a:lnTo>
                  <a:cubicBezTo>
                    <a:pt x="1042" y="1899"/>
                    <a:pt x="1037" y="1879"/>
                    <a:pt x="1033" y="1859"/>
                  </a:cubicBezTo>
                  <a:cubicBezTo>
                    <a:pt x="1022" y="1831"/>
                    <a:pt x="1011" y="1804"/>
                    <a:pt x="1000" y="1776"/>
                  </a:cubicBezTo>
                  <a:cubicBezTo>
                    <a:pt x="993" y="1745"/>
                    <a:pt x="986" y="1715"/>
                    <a:pt x="979" y="1684"/>
                  </a:cubicBezTo>
                  <a:cubicBezTo>
                    <a:pt x="969" y="1653"/>
                    <a:pt x="960" y="1622"/>
                    <a:pt x="950" y="1591"/>
                  </a:cubicBezTo>
                  <a:cubicBezTo>
                    <a:pt x="942" y="1557"/>
                    <a:pt x="933" y="1524"/>
                    <a:pt x="925" y="1490"/>
                  </a:cubicBezTo>
                  <a:cubicBezTo>
                    <a:pt x="922" y="1459"/>
                    <a:pt x="920" y="1428"/>
                    <a:pt x="917" y="1397"/>
                  </a:cubicBezTo>
                  <a:lnTo>
                    <a:pt x="917" y="1311"/>
                  </a:lnTo>
                  <a:cubicBezTo>
                    <a:pt x="922" y="1285"/>
                    <a:pt x="928" y="1260"/>
                    <a:pt x="933" y="1234"/>
                  </a:cubicBezTo>
                  <a:lnTo>
                    <a:pt x="963" y="1180"/>
                  </a:lnTo>
                  <a:lnTo>
                    <a:pt x="1000" y="1192"/>
                  </a:lnTo>
                  <a:cubicBezTo>
                    <a:pt x="1011" y="1293"/>
                    <a:pt x="1022" y="1395"/>
                    <a:pt x="1033" y="1496"/>
                  </a:cubicBezTo>
                  <a:cubicBezTo>
                    <a:pt x="1058" y="1597"/>
                    <a:pt x="1083" y="1699"/>
                    <a:pt x="1108" y="1800"/>
                  </a:cubicBezTo>
                  <a:cubicBezTo>
                    <a:pt x="1146" y="1899"/>
                    <a:pt x="1183" y="1999"/>
                    <a:pt x="1221" y="2098"/>
                  </a:cubicBezTo>
                  <a:cubicBezTo>
                    <a:pt x="1267" y="2189"/>
                    <a:pt x="1312" y="2281"/>
                    <a:pt x="1358" y="2372"/>
                  </a:cubicBezTo>
                  <a:lnTo>
                    <a:pt x="1508" y="2628"/>
                  </a:lnTo>
                  <a:lnTo>
                    <a:pt x="1646" y="2795"/>
                  </a:lnTo>
                  <a:cubicBezTo>
                    <a:pt x="1640" y="2797"/>
                    <a:pt x="1635" y="2799"/>
                    <a:pt x="1629" y="2801"/>
                  </a:cubicBezTo>
                  <a:lnTo>
                    <a:pt x="1629" y="2807"/>
                  </a:lnTo>
                  <a:lnTo>
                    <a:pt x="1638" y="2813"/>
                  </a:lnTo>
                  <a:cubicBezTo>
                    <a:pt x="1641" y="2814"/>
                    <a:pt x="1643" y="2815"/>
                    <a:pt x="1646" y="2816"/>
                  </a:cubicBezTo>
                  <a:cubicBezTo>
                    <a:pt x="1652" y="2818"/>
                    <a:pt x="1657" y="2820"/>
                    <a:pt x="1663" y="2822"/>
                  </a:cubicBezTo>
                  <a:cubicBezTo>
                    <a:pt x="1664" y="2826"/>
                    <a:pt x="1666" y="2830"/>
                    <a:pt x="1667" y="2834"/>
                  </a:cubicBezTo>
                  <a:cubicBezTo>
                    <a:pt x="1670" y="2836"/>
                    <a:pt x="1672" y="2838"/>
                    <a:pt x="1675" y="2840"/>
                  </a:cubicBezTo>
                  <a:cubicBezTo>
                    <a:pt x="1678" y="2843"/>
                    <a:pt x="1680" y="2846"/>
                    <a:pt x="1683" y="2849"/>
                  </a:cubicBezTo>
                  <a:lnTo>
                    <a:pt x="1683" y="2843"/>
                  </a:lnTo>
                  <a:cubicBezTo>
                    <a:pt x="1680" y="2842"/>
                    <a:pt x="1678" y="2841"/>
                    <a:pt x="1675" y="2840"/>
                  </a:cubicBezTo>
                  <a:lnTo>
                    <a:pt x="1675" y="2840"/>
                  </a:lnTo>
                  <a:cubicBezTo>
                    <a:pt x="1665" y="2825"/>
                    <a:pt x="1656" y="2810"/>
                    <a:pt x="1646" y="2795"/>
                  </a:cubicBezTo>
                  <a:lnTo>
                    <a:pt x="1746" y="2741"/>
                  </a:lnTo>
                  <a:cubicBezTo>
                    <a:pt x="1778" y="2710"/>
                    <a:pt x="1810" y="2680"/>
                    <a:pt x="1842" y="2649"/>
                  </a:cubicBezTo>
                  <a:cubicBezTo>
                    <a:pt x="1872" y="2613"/>
                    <a:pt x="1903" y="2578"/>
                    <a:pt x="1933" y="2542"/>
                  </a:cubicBezTo>
                  <a:cubicBezTo>
                    <a:pt x="1961" y="2498"/>
                    <a:pt x="1989" y="2455"/>
                    <a:pt x="2017" y="2411"/>
                  </a:cubicBezTo>
                  <a:cubicBezTo>
                    <a:pt x="2042" y="2362"/>
                    <a:pt x="2067" y="2314"/>
                    <a:pt x="2092" y="2265"/>
                  </a:cubicBezTo>
                  <a:cubicBezTo>
                    <a:pt x="2116" y="2214"/>
                    <a:pt x="2139" y="2164"/>
                    <a:pt x="2163" y="2113"/>
                  </a:cubicBezTo>
                  <a:cubicBezTo>
                    <a:pt x="2182" y="2060"/>
                    <a:pt x="2202" y="2008"/>
                    <a:pt x="2221" y="1955"/>
                  </a:cubicBezTo>
                  <a:cubicBezTo>
                    <a:pt x="2239" y="1904"/>
                    <a:pt x="2257" y="1854"/>
                    <a:pt x="2275" y="1803"/>
                  </a:cubicBezTo>
                  <a:cubicBezTo>
                    <a:pt x="2290" y="1754"/>
                    <a:pt x="2306" y="1706"/>
                    <a:pt x="2321" y="1657"/>
                  </a:cubicBezTo>
                  <a:cubicBezTo>
                    <a:pt x="2324" y="1722"/>
                    <a:pt x="2326" y="1788"/>
                    <a:pt x="2329" y="1853"/>
                  </a:cubicBezTo>
                  <a:cubicBezTo>
                    <a:pt x="2326" y="1913"/>
                    <a:pt x="2324" y="1972"/>
                    <a:pt x="2321" y="2032"/>
                  </a:cubicBezTo>
                  <a:cubicBezTo>
                    <a:pt x="2308" y="2088"/>
                    <a:pt x="2296" y="2143"/>
                    <a:pt x="2283" y="2199"/>
                  </a:cubicBezTo>
                  <a:cubicBezTo>
                    <a:pt x="2265" y="2255"/>
                    <a:pt x="2247" y="2310"/>
                    <a:pt x="2229" y="2366"/>
                  </a:cubicBezTo>
                  <a:cubicBezTo>
                    <a:pt x="2204" y="2419"/>
                    <a:pt x="2179" y="2471"/>
                    <a:pt x="2154" y="2524"/>
                  </a:cubicBezTo>
                  <a:lnTo>
                    <a:pt x="2046" y="2682"/>
                  </a:lnTo>
                  <a:lnTo>
                    <a:pt x="1796" y="3027"/>
                  </a:lnTo>
                  <a:lnTo>
                    <a:pt x="2054" y="3305"/>
                  </a:lnTo>
                  <a:lnTo>
                    <a:pt x="2333" y="3564"/>
                  </a:lnTo>
                  <a:lnTo>
                    <a:pt x="2638" y="3808"/>
                  </a:lnTo>
                  <a:lnTo>
                    <a:pt x="2963" y="4032"/>
                  </a:lnTo>
                  <a:lnTo>
                    <a:pt x="4129" y="4610"/>
                  </a:lnTo>
                  <a:cubicBezTo>
                    <a:pt x="4142" y="4603"/>
                    <a:pt x="4154" y="4596"/>
                    <a:pt x="4167" y="4589"/>
                  </a:cubicBezTo>
                  <a:cubicBezTo>
                    <a:pt x="4135" y="4504"/>
                    <a:pt x="4103" y="4418"/>
                    <a:pt x="4071" y="4333"/>
                  </a:cubicBezTo>
                  <a:cubicBezTo>
                    <a:pt x="4046" y="4241"/>
                    <a:pt x="4021" y="4150"/>
                    <a:pt x="3996" y="4058"/>
                  </a:cubicBezTo>
                  <a:cubicBezTo>
                    <a:pt x="3975" y="3959"/>
                    <a:pt x="3954" y="3859"/>
                    <a:pt x="3933" y="3760"/>
                  </a:cubicBezTo>
                  <a:cubicBezTo>
                    <a:pt x="3923" y="3659"/>
                    <a:pt x="3914" y="3557"/>
                    <a:pt x="3904" y="3456"/>
                  </a:cubicBezTo>
                  <a:cubicBezTo>
                    <a:pt x="3896" y="3350"/>
                    <a:pt x="3887" y="3244"/>
                    <a:pt x="3879" y="3138"/>
                  </a:cubicBezTo>
                  <a:lnTo>
                    <a:pt x="3879" y="2813"/>
                  </a:lnTo>
                  <a:cubicBezTo>
                    <a:pt x="3885" y="2704"/>
                    <a:pt x="3890" y="2594"/>
                    <a:pt x="3896" y="2485"/>
                  </a:cubicBezTo>
                  <a:cubicBezTo>
                    <a:pt x="3908" y="2377"/>
                    <a:pt x="3921" y="2268"/>
                    <a:pt x="3933" y="2160"/>
                  </a:cubicBezTo>
                  <a:cubicBezTo>
                    <a:pt x="3951" y="2052"/>
                    <a:pt x="3970" y="1944"/>
                    <a:pt x="3988" y="1836"/>
                  </a:cubicBezTo>
                  <a:cubicBezTo>
                    <a:pt x="4007" y="1732"/>
                    <a:pt x="4027" y="1627"/>
                    <a:pt x="4046" y="1523"/>
                  </a:cubicBezTo>
                  <a:cubicBezTo>
                    <a:pt x="4074" y="1422"/>
                    <a:pt x="4101" y="1320"/>
                    <a:pt x="4129" y="1219"/>
                  </a:cubicBezTo>
                  <a:cubicBezTo>
                    <a:pt x="4162" y="1124"/>
                    <a:pt x="4196" y="1028"/>
                    <a:pt x="4229" y="933"/>
                  </a:cubicBezTo>
                  <a:cubicBezTo>
                    <a:pt x="4264" y="843"/>
                    <a:pt x="4298" y="752"/>
                    <a:pt x="4333" y="662"/>
                  </a:cubicBezTo>
                  <a:cubicBezTo>
                    <a:pt x="4373" y="580"/>
                    <a:pt x="4414" y="499"/>
                    <a:pt x="4454" y="417"/>
                  </a:cubicBezTo>
                  <a:lnTo>
                    <a:pt x="4583" y="194"/>
                  </a:lnTo>
                  <a:lnTo>
                    <a:pt x="4738" y="0"/>
                  </a:ln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ko-KR" altLang="en-US" sz="1800"/>
            </a:p>
          </p:txBody>
        </p:sp>
        <p:sp>
          <p:nvSpPr>
            <p:cNvPr id="45" name="Oval 44">
              <a:extLst>
                <a:ext uri="{FF2B5EF4-FFF2-40B4-BE49-F238E27FC236}">
                  <a16:creationId xmlns:a16="http://schemas.microsoft.com/office/drawing/2014/main" id="{CB2EAB7B-999C-45E8-80A1-C4E01838A883}"/>
                </a:ext>
              </a:extLst>
            </p:cNvPr>
            <p:cNvSpPr/>
            <p:nvPr/>
          </p:nvSpPr>
          <p:spPr>
            <a:xfrm>
              <a:off x="1807606" y="3197496"/>
              <a:ext cx="348146" cy="348146"/>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6" name="Oval 45">
              <a:extLst>
                <a:ext uri="{FF2B5EF4-FFF2-40B4-BE49-F238E27FC236}">
                  <a16:creationId xmlns:a16="http://schemas.microsoft.com/office/drawing/2014/main" id="{C62C0966-2B93-442C-8834-93BCE3349D89}"/>
                </a:ext>
              </a:extLst>
            </p:cNvPr>
            <p:cNvSpPr/>
            <p:nvPr/>
          </p:nvSpPr>
          <p:spPr>
            <a:xfrm>
              <a:off x="2472378" y="1604487"/>
              <a:ext cx="756085" cy="756085"/>
            </a:xfrm>
            <a:prstGeom prst="ellips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7" name="Oval 46">
              <a:extLst>
                <a:ext uri="{FF2B5EF4-FFF2-40B4-BE49-F238E27FC236}">
                  <a16:creationId xmlns:a16="http://schemas.microsoft.com/office/drawing/2014/main" id="{B8516DC8-AA3C-4EE9-9EC2-3A399718D346}"/>
                </a:ext>
              </a:extLst>
            </p:cNvPr>
            <p:cNvSpPr/>
            <p:nvPr/>
          </p:nvSpPr>
          <p:spPr>
            <a:xfrm>
              <a:off x="582618" y="3292604"/>
              <a:ext cx="378042" cy="378042"/>
            </a:xfrm>
            <a:prstGeom prst="ellips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8" name="Oval 47">
              <a:extLst>
                <a:ext uri="{FF2B5EF4-FFF2-40B4-BE49-F238E27FC236}">
                  <a16:creationId xmlns:a16="http://schemas.microsoft.com/office/drawing/2014/main" id="{390F7474-BF0D-410A-A4D6-C88AA40B61E1}"/>
                </a:ext>
              </a:extLst>
            </p:cNvPr>
            <p:cNvSpPr/>
            <p:nvPr/>
          </p:nvSpPr>
          <p:spPr>
            <a:xfrm>
              <a:off x="4378243" y="3175937"/>
              <a:ext cx="621680" cy="621680"/>
            </a:xfrm>
            <a:prstGeom prst="ellips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9" name="Oval 48">
              <a:extLst>
                <a:ext uri="{FF2B5EF4-FFF2-40B4-BE49-F238E27FC236}">
                  <a16:creationId xmlns:a16="http://schemas.microsoft.com/office/drawing/2014/main" id="{7BD94722-2473-46D2-936D-A91DE5CC6FD4}"/>
                </a:ext>
              </a:extLst>
            </p:cNvPr>
            <p:cNvSpPr/>
            <p:nvPr/>
          </p:nvSpPr>
          <p:spPr>
            <a:xfrm>
              <a:off x="3941138" y="3879012"/>
              <a:ext cx="952157" cy="95215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50" name="Oval 49">
              <a:extLst>
                <a:ext uri="{FF2B5EF4-FFF2-40B4-BE49-F238E27FC236}">
                  <a16:creationId xmlns:a16="http://schemas.microsoft.com/office/drawing/2014/main" id="{4E8E1B58-3BE8-44CE-A52C-26EDB80EE3D0}"/>
                </a:ext>
              </a:extLst>
            </p:cNvPr>
            <p:cNvSpPr/>
            <p:nvPr/>
          </p:nvSpPr>
          <p:spPr>
            <a:xfrm>
              <a:off x="3239752" y="1543721"/>
              <a:ext cx="1748880" cy="17488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51" name="Oval 50">
              <a:extLst>
                <a:ext uri="{FF2B5EF4-FFF2-40B4-BE49-F238E27FC236}">
                  <a16:creationId xmlns:a16="http://schemas.microsoft.com/office/drawing/2014/main" id="{94900E14-EF68-4C1D-B8D6-357DB3578C9F}"/>
                </a:ext>
              </a:extLst>
            </p:cNvPr>
            <p:cNvSpPr/>
            <p:nvPr/>
          </p:nvSpPr>
          <p:spPr>
            <a:xfrm>
              <a:off x="528475" y="1704592"/>
              <a:ext cx="1268288" cy="126828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52" name="Oval 51">
              <a:extLst>
                <a:ext uri="{FF2B5EF4-FFF2-40B4-BE49-F238E27FC236}">
                  <a16:creationId xmlns:a16="http://schemas.microsoft.com/office/drawing/2014/main" id="{BCD9F456-E7CA-4B7D-BF69-177E22EDEC9B}"/>
                </a:ext>
              </a:extLst>
            </p:cNvPr>
            <p:cNvSpPr/>
            <p:nvPr/>
          </p:nvSpPr>
          <p:spPr>
            <a:xfrm>
              <a:off x="907665" y="3967596"/>
              <a:ext cx="1421600" cy="14216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53" name="Oval 52">
              <a:extLst>
                <a:ext uri="{FF2B5EF4-FFF2-40B4-BE49-F238E27FC236}">
                  <a16:creationId xmlns:a16="http://schemas.microsoft.com/office/drawing/2014/main" id="{ECE42DAD-60DC-400A-9CF3-F0ADB1508033}"/>
                </a:ext>
              </a:extLst>
            </p:cNvPr>
            <p:cNvSpPr/>
            <p:nvPr/>
          </p:nvSpPr>
          <p:spPr>
            <a:xfrm>
              <a:off x="2773139" y="3486777"/>
              <a:ext cx="621680" cy="62168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54" name="Oval 53">
              <a:extLst>
                <a:ext uri="{FF2B5EF4-FFF2-40B4-BE49-F238E27FC236}">
                  <a16:creationId xmlns:a16="http://schemas.microsoft.com/office/drawing/2014/main" id="{4BACD73A-E895-462C-9D69-5B3AF4EAF4B2}"/>
                </a:ext>
              </a:extLst>
            </p:cNvPr>
            <p:cNvSpPr/>
            <p:nvPr/>
          </p:nvSpPr>
          <p:spPr>
            <a:xfrm>
              <a:off x="2627396" y="2804756"/>
              <a:ext cx="265330" cy="265330"/>
            </a:xfrm>
            <a:prstGeom prst="ellips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55" name="Oval 54">
              <a:extLst>
                <a:ext uri="{FF2B5EF4-FFF2-40B4-BE49-F238E27FC236}">
                  <a16:creationId xmlns:a16="http://schemas.microsoft.com/office/drawing/2014/main" id="{EA85CD63-1EE0-412F-932A-35D4A48641F3}"/>
                </a:ext>
              </a:extLst>
            </p:cNvPr>
            <p:cNvSpPr/>
            <p:nvPr/>
          </p:nvSpPr>
          <p:spPr>
            <a:xfrm>
              <a:off x="3317921" y="1807505"/>
              <a:ext cx="1296144" cy="1296144"/>
            </a:xfrm>
            <a:prstGeom prst="ellipse">
              <a:avLst/>
            </a:prstGeom>
            <a:solidFill>
              <a:schemeClr val="bg1"/>
            </a:solidFill>
            <a:ln>
              <a:noFill/>
            </a:ln>
            <a:effectLst>
              <a:outerShdw blurRad="76200" dist="50800" dir="2700000" algn="tl" rotWithShape="0">
                <a:prstClr val="black">
                  <a:alpha val="3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56" name="Oval 55">
              <a:extLst>
                <a:ext uri="{FF2B5EF4-FFF2-40B4-BE49-F238E27FC236}">
                  <a16:creationId xmlns:a16="http://schemas.microsoft.com/office/drawing/2014/main" id="{17BAC3BD-98D7-49BE-B6DC-28F93433C207}"/>
                </a:ext>
              </a:extLst>
            </p:cNvPr>
            <p:cNvSpPr/>
            <p:nvPr/>
          </p:nvSpPr>
          <p:spPr>
            <a:xfrm>
              <a:off x="627514" y="1940269"/>
              <a:ext cx="968618" cy="968618"/>
            </a:xfrm>
            <a:prstGeom prst="ellipse">
              <a:avLst/>
            </a:prstGeom>
            <a:solidFill>
              <a:schemeClr val="bg1"/>
            </a:solidFill>
            <a:ln>
              <a:noFill/>
            </a:ln>
            <a:effectLst>
              <a:outerShdw blurRad="76200" dist="50800" dir="2700000" algn="tl" rotWithShape="0">
                <a:prstClr val="black">
                  <a:alpha val="3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57" name="Oval 56">
              <a:extLst>
                <a:ext uri="{FF2B5EF4-FFF2-40B4-BE49-F238E27FC236}">
                  <a16:creationId xmlns:a16="http://schemas.microsoft.com/office/drawing/2014/main" id="{BCF99541-9368-465C-BE26-1A7143DAA286}"/>
                </a:ext>
              </a:extLst>
            </p:cNvPr>
            <p:cNvSpPr/>
            <p:nvPr/>
          </p:nvSpPr>
          <p:spPr>
            <a:xfrm>
              <a:off x="1176208" y="4066592"/>
              <a:ext cx="1080120" cy="1080120"/>
            </a:xfrm>
            <a:prstGeom prst="ellipse">
              <a:avLst/>
            </a:prstGeom>
            <a:solidFill>
              <a:schemeClr val="bg1"/>
            </a:solidFill>
            <a:ln>
              <a:noFill/>
            </a:ln>
            <a:effectLst>
              <a:outerShdw blurRad="76200" dist="50800" dir="2700000" algn="tl" rotWithShape="0">
                <a:prstClr val="black">
                  <a:alpha val="3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58" name="Oval 57">
              <a:extLst>
                <a:ext uri="{FF2B5EF4-FFF2-40B4-BE49-F238E27FC236}">
                  <a16:creationId xmlns:a16="http://schemas.microsoft.com/office/drawing/2014/main" id="{DC190615-6E2B-49F8-AB08-53A30C579BC6}"/>
                </a:ext>
              </a:extLst>
            </p:cNvPr>
            <p:cNvSpPr/>
            <p:nvPr/>
          </p:nvSpPr>
          <p:spPr>
            <a:xfrm>
              <a:off x="4004266" y="3946194"/>
              <a:ext cx="747965" cy="747965"/>
            </a:xfrm>
            <a:prstGeom prst="ellipse">
              <a:avLst/>
            </a:prstGeom>
            <a:solidFill>
              <a:schemeClr val="bg1"/>
            </a:solidFill>
            <a:ln>
              <a:noFill/>
            </a:ln>
            <a:effectLst>
              <a:outerShdw blurRad="76200" dist="50800" dir="2700000" algn="tl" rotWithShape="0">
                <a:prstClr val="black">
                  <a:alpha val="3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59" name="Oval 28">
              <a:extLst>
                <a:ext uri="{FF2B5EF4-FFF2-40B4-BE49-F238E27FC236}">
                  <a16:creationId xmlns:a16="http://schemas.microsoft.com/office/drawing/2014/main" id="{5444BD6A-A0F7-478E-B070-BE3C1A9B41B5}"/>
                </a:ext>
              </a:extLst>
            </p:cNvPr>
            <p:cNvSpPr/>
            <p:nvPr/>
          </p:nvSpPr>
          <p:spPr>
            <a:xfrm>
              <a:off x="1626244" y="2788842"/>
              <a:ext cx="265330" cy="265330"/>
            </a:xfrm>
            <a:prstGeom prst="ellips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sp>
        <p:nvSpPr>
          <p:cNvPr id="60" name="Graphic 41">
            <a:extLst>
              <a:ext uri="{FF2B5EF4-FFF2-40B4-BE49-F238E27FC236}">
                <a16:creationId xmlns:a16="http://schemas.microsoft.com/office/drawing/2014/main" id="{73C352B3-6AF3-4D42-BAD6-8FDB21B611CA}"/>
              </a:ext>
            </a:extLst>
          </p:cNvPr>
          <p:cNvSpPr/>
          <p:nvPr/>
        </p:nvSpPr>
        <p:spPr>
          <a:xfrm>
            <a:off x="-26127" y="5878286"/>
            <a:ext cx="12304294" cy="979714"/>
          </a:xfrm>
          <a:custGeom>
            <a:avLst/>
            <a:gdLst>
              <a:gd name="connsiteX0" fmla="*/ 7144 w 6400800"/>
              <a:gd name="connsiteY0" fmla="*/ 511016 h 514350"/>
              <a:gd name="connsiteX1" fmla="*/ 6354604 w 6400800"/>
              <a:gd name="connsiteY1" fmla="*/ 511016 h 514350"/>
              <a:gd name="connsiteX2" fmla="*/ 6354604 w 6400800"/>
              <a:gd name="connsiteY2" fmla="*/ 409099 h 514350"/>
              <a:gd name="connsiteX3" fmla="*/ 6327934 w 6400800"/>
              <a:gd name="connsiteY3" fmla="*/ 415766 h 514350"/>
              <a:gd name="connsiteX4" fmla="*/ 6327934 w 6400800"/>
              <a:gd name="connsiteY4" fmla="*/ 404336 h 514350"/>
              <a:gd name="connsiteX5" fmla="*/ 6328887 w 6400800"/>
              <a:gd name="connsiteY5" fmla="*/ 383381 h 514350"/>
              <a:gd name="connsiteX6" fmla="*/ 6329839 w 6400800"/>
              <a:gd name="connsiteY6" fmla="*/ 365284 h 514350"/>
              <a:gd name="connsiteX7" fmla="*/ 6324124 w 6400800"/>
              <a:gd name="connsiteY7" fmla="*/ 383381 h 514350"/>
              <a:gd name="connsiteX8" fmla="*/ 6319362 w 6400800"/>
              <a:gd name="connsiteY8" fmla="*/ 404336 h 514350"/>
              <a:gd name="connsiteX9" fmla="*/ 6316504 w 6400800"/>
              <a:gd name="connsiteY9" fmla="*/ 419576 h 514350"/>
              <a:gd name="connsiteX10" fmla="*/ 6303169 w 6400800"/>
              <a:gd name="connsiteY10" fmla="*/ 423386 h 514350"/>
              <a:gd name="connsiteX11" fmla="*/ 6304121 w 6400800"/>
              <a:gd name="connsiteY11" fmla="*/ 405289 h 514350"/>
              <a:gd name="connsiteX12" fmla="*/ 6319362 w 6400800"/>
              <a:gd name="connsiteY12" fmla="*/ 358616 h 514350"/>
              <a:gd name="connsiteX13" fmla="*/ 6322219 w 6400800"/>
              <a:gd name="connsiteY13" fmla="*/ 349091 h 514350"/>
              <a:gd name="connsiteX14" fmla="*/ 6334601 w 6400800"/>
              <a:gd name="connsiteY14" fmla="*/ 312896 h 514350"/>
              <a:gd name="connsiteX15" fmla="*/ 6349842 w 6400800"/>
              <a:gd name="connsiteY15" fmla="*/ 269081 h 514350"/>
              <a:gd name="connsiteX16" fmla="*/ 6363176 w 6400800"/>
              <a:gd name="connsiteY16" fmla="*/ 228124 h 514350"/>
              <a:gd name="connsiteX17" fmla="*/ 6375559 w 6400800"/>
              <a:gd name="connsiteY17" fmla="*/ 190976 h 514350"/>
              <a:gd name="connsiteX18" fmla="*/ 6393656 w 6400800"/>
              <a:gd name="connsiteY18" fmla="*/ 134779 h 514350"/>
              <a:gd name="connsiteX19" fmla="*/ 6400324 w 6400800"/>
              <a:gd name="connsiteY19" fmla="*/ 113824 h 514350"/>
              <a:gd name="connsiteX20" fmla="*/ 6389846 w 6400800"/>
              <a:gd name="connsiteY20" fmla="*/ 133826 h 514350"/>
              <a:gd name="connsiteX21" fmla="*/ 6380321 w 6400800"/>
              <a:gd name="connsiteY21" fmla="*/ 153829 h 514350"/>
              <a:gd name="connsiteX22" fmla="*/ 6392704 w 6400800"/>
              <a:gd name="connsiteY22" fmla="*/ 110966 h 514350"/>
              <a:gd name="connsiteX23" fmla="*/ 6399371 w 6400800"/>
              <a:gd name="connsiteY23" fmla="*/ 87154 h 514350"/>
              <a:gd name="connsiteX24" fmla="*/ 6388894 w 6400800"/>
              <a:gd name="connsiteY24" fmla="*/ 109061 h 514350"/>
              <a:gd name="connsiteX25" fmla="*/ 6377464 w 6400800"/>
              <a:gd name="connsiteY25" fmla="*/ 134779 h 514350"/>
              <a:gd name="connsiteX26" fmla="*/ 6364129 w 6400800"/>
              <a:gd name="connsiteY26" fmla="*/ 168116 h 514350"/>
              <a:gd name="connsiteX27" fmla="*/ 6332696 w 6400800"/>
              <a:gd name="connsiteY27" fmla="*/ 253841 h 514350"/>
              <a:gd name="connsiteX28" fmla="*/ 6316504 w 6400800"/>
              <a:gd name="connsiteY28" fmla="*/ 302419 h 514350"/>
              <a:gd name="connsiteX29" fmla="*/ 6314599 w 6400800"/>
              <a:gd name="connsiteY29" fmla="*/ 308134 h 514350"/>
              <a:gd name="connsiteX30" fmla="*/ 6317456 w 6400800"/>
              <a:gd name="connsiteY30" fmla="*/ 287179 h 514350"/>
              <a:gd name="connsiteX31" fmla="*/ 6319362 w 6400800"/>
              <a:gd name="connsiteY31" fmla="*/ 267176 h 514350"/>
              <a:gd name="connsiteX32" fmla="*/ 6320314 w 6400800"/>
              <a:gd name="connsiteY32" fmla="*/ 250031 h 514350"/>
              <a:gd name="connsiteX33" fmla="*/ 6314599 w 6400800"/>
              <a:gd name="connsiteY33" fmla="*/ 266224 h 514350"/>
              <a:gd name="connsiteX34" fmla="*/ 6302217 w 6400800"/>
              <a:gd name="connsiteY34" fmla="*/ 310039 h 514350"/>
              <a:gd name="connsiteX35" fmla="*/ 6293644 w 6400800"/>
              <a:gd name="connsiteY35" fmla="*/ 339566 h 514350"/>
              <a:gd name="connsiteX36" fmla="*/ 6286976 w 6400800"/>
              <a:gd name="connsiteY36" fmla="*/ 362426 h 514350"/>
              <a:gd name="connsiteX37" fmla="*/ 6284119 w 6400800"/>
              <a:gd name="connsiteY37" fmla="*/ 335756 h 514350"/>
              <a:gd name="connsiteX38" fmla="*/ 6288881 w 6400800"/>
              <a:gd name="connsiteY38" fmla="*/ 318611 h 514350"/>
              <a:gd name="connsiteX39" fmla="*/ 6302217 w 6400800"/>
              <a:gd name="connsiteY39" fmla="*/ 274796 h 514350"/>
              <a:gd name="connsiteX40" fmla="*/ 6307931 w 6400800"/>
              <a:gd name="connsiteY40" fmla="*/ 255746 h 514350"/>
              <a:gd name="connsiteX41" fmla="*/ 6313646 w 6400800"/>
              <a:gd name="connsiteY41" fmla="*/ 238601 h 514350"/>
              <a:gd name="connsiteX42" fmla="*/ 6323171 w 6400800"/>
              <a:gd name="connsiteY42" fmla="*/ 210026 h 514350"/>
              <a:gd name="connsiteX43" fmla="*/ 6330792 w 6400800"/>
              <a:gd name="connsiteY43" fmla="*/ 185261 h 514350"/>
              <a:gd name="connsiteX44" fmla="*/ 6319362 w 6400800"/>
              <a:gd name="connsiteY44" fmla="*/ 208121 h 514350"/>
              <a:gd name="connsiteX45" fmla="*/ 6306026 w 6400800"/>
              <a:gd name="connsiteY45" fmla="*/ 234791 h 514350"/>
              <a:gd name="connsiteX46" fmla="*/ 6298406 w 6400800"/>
              <a:gd name="connsiteY46" fmla="*/ 250984 h 514350"/>
              <a:gd name="connsiteX47" fmla="*/ 6290787 w 6400800"/>
              <a:gd name="connsiteY47" fmla="*/ 270034 h 514350"/>
              <a:gd name="connsiteX48" fmla="*/ 6278404 w 6400800"/>
              <a:gd name="connsiteY48" fmla="*/ 301466 h 514350"/>
              <a:gd name="connsiteX49" fmla="*/ 6277451 w 6400800"/>
              <a:gd name="connsiteY49" fmla="*/ 292894 h 514350"/>
              <a:gd name="connsiteX50" fmla="*/ 6276499 w 6400800"/>
              <a:gd name="connsiteY50" fmla="*/ 306229 h 514350"/>
              <a:gd name="connsiteX51" fmla="*/ 6273642 w 6400800"/>
              <a:gd name="connsiteY51" fmla="*/ 312896 h 514350"/>
              <a:gd name="connsiteX52" fmla="*/ 6269831 w 6400800"/>
              <a:gd name="connsiteY52" fmla="*/ 322421 h 514350"/>
              <a:gd name="connsiteX53" fmla="*/ 6273642 w 6400800"/>
              <a:gd name="connsiteY53" fmla="*/ 300514 h 514350"/>
              <a:gd name="connsiteX54" fmla="*/ 6283167 w 6400800"/>
              <a:gd name="connsiteY54" fmla="*/ 252889 h 514350"/>
              <a:gd name="connsiteX55" fmla="*/ 6287929 w 6400800"/>
              <a:gd name="connsiteY55" fmla="*/ 231934 h 514350"/>
              <a:gd name="connsiteX56" fmla="*/ 6292692 w 6400800"/>
              <a:gd name="connsiteY56" fmla="*/ 212884 h 514350"/>
              <a:gd name="connsiteX57" fmla="*/ 6300312 w 6400800"/>
              <a:gd name="connsiteY57" fmla="*/ 181451 h 514350"/>
              <a:gd name="connsiteX58" fmla="*/ 6306026 w 6400800"/>
              <a:gd name="connsiteY58" fmla="*/ 153829 h 514350"/>
              <a:gd name="connsiteX59" fmla="*/ 6296501 w 6400800"/>
              <a:gd name="connsiteY59" fmla="*/ 180499 h 514350"/>
              <a:gd name="connsiteX60" fmla="*/ 6286024 w 6400800"/>
              <a:gd name="connsiteY60" fmla="*/ 210979 h 514350"/>
              <a:gd name="connsiteX61" fmla="*/ 6279356 w 6400800"/>
              <a:gd name="connsiteY61" fmla="*/ 230029 h 514350"/>
              <a:gd name="connsiteX62" fmla="*/ 6273642 w 6400800"/>
              <a:gd name="connsiteY62" fmla="*/ 250984 h 514350"/>
              <a:gd name="connsiteX63" fmla="*/ 6260306 w 6400800"/>
              <a:gd name="connsiteY63" fmla="*/ 298609 h 514350"/>
              <a:gd name="connsiteX64" fmla="*/ 6246971 w 6400800"/>
              <a:gd name="connsiteY64" fmla="*/ 351949 h 514350"/>
              <a:gd name="connsiteX65" fmla="*/ 6236494 w 6400800"/>
              <a:gd name="connsiteY65" fmla="*/ 396716 h 514350"/>
              <a:gd name="connsiteX66" fmla="*/ 6235542 w 6400800"/>
              <a:gd name="connsiteY66" fmla="*/ 394811 h 514350"/>
              <a:gd name="connsiteX67" fmla="*/ 6234589 w 6400800"/>
              <a:gd name="connsiteY67" fmla="*/ 370046 h 514350"/>
              <a:gd name="connsiteX68" fmla="*/ 6230779 w 6400800"/>
              <a:gd name="connsiteY68" fmla="*/ 389096 h 514350"/>
              <a:gd name="connsiteX69" fmla="*/ 6227921 w 6400800"/>
              <a:gd name="connsiteY69" fmla="*/ 384334 h 514350"/>
              <a:gd name="connsiteX70" fmla="*/ 6216492 w 6400800"/>
              <a:gd name="connsiteY70" fmla="*/ 367189 h 514350"/>
              <a:gd name="connsiteX71" fmla="*/ 6223159 w 6400800"/>
              <a:gd name="connsiteY71" fmla="*/ 348139 h 514350"/>
              <a:gd name="connsiteX72" fmla="*/ 6236494 w 6400800"/>
              <a:gd name="connsiteY72" fmla="*/ 310991 h 514350"/>
              <a:gd name="connsiteX73" fmla="*/ 6247924 w 6400800"/>
              <a:gd name="connsiteY73" fmla="*/ 279559 h 514350"/>
              <a:gd name="connsiteX74" fmla="*/ 6256496 w 6400800"/>
              <a:gd name="connsiteY74" fmla="*/ 254794 h 514350"/>
              <a:gd name="connsiteX75" fmla="*/ 6264117 w 6400800"/>
              <a:gd name="connsiteY75" fmla="*/ 233839 h 514350"/>
              <a:gd name="connsiteX76" fmla="*/ 6252687 w 6400800"/>
              <a:gd name="connsiteY76" fmla="*/ 253841 h 514350"/>
              <a:gd name="connsiteX77" fmla="*/ 6240304 w 6400800"/>
              <a:gd name="connsiteY77" fmla="*/ 276701 h 514350"/>
              <a:gd name="connsiteX78" fmla="*/ 6225064 w 6400800"/>
              <a:gd name="connsiteY78" fmla="*/ 307181 h 514350"/>
              <a:gd name="connsiteX79" fmla="*/ 6208871 w 6400800"/>
              <a:gd name="connsiteY79" fmla="*/ 343376 h 514350"/>
              <a:gd name="connsiteX80" fmla="*/ 6205062 w 6400800"/>
              <a:gd name="connsiteY80" fmla="*/ 351949 h 514350"/>
              <a:gd name="connsiteX81" fmla="*/ 6204109 w 6400800"/>
              <a:gd name="connsiteY81" fmla="*/ 350996 h 514350"/>
              <a:gd name="connsiteX82" fmla="*/ 6210776 w 6400800"/>
              <a:gd name="connsiteY82" fmla="*/ 320516 h 514350"/>
              <a:gd name="connsiteX83" fmla="*/ 6222206 w 6400800"/>
              <a:gd name="connsiteY83" fmla="*/ 268129 h 514350"/>
              <a:gd name="connsiteX84" fmla="*/ 6226017 w 6400800"/>
              <a:gd name="connsiteY84" fmla="*/ 248126 h 514350"/>
              <a:gd name="connsiteX85" fmla="*/ 6218396 w 6400800"/>
              <a:gd name="connsiteY85" fmla="*/ 267176 h 514350"/>
              <a:gd name="connsiteX86" fmla="*/ 6209824 w 6400800"/>
              <a:gd name="connsiteY86" fmla="*/ 289084 h 514350"/>
              <a:gd name="connsiteX87" fmla="*/ 6199346 w 6400800"/>
              <a:gd name="connsiteY87" fmla="*/ 317659 h 514350"/>
              <a:gd name="connsiteX88" fmla="*/ 6193631 w 6400800"/>
              <a:gd name="connsiteY88" fmla="*/ 335756 h 514350"/>
              <a:gd name="connsiteX89" fmla="*/ 6184106 w 6400800"/>
              <a:gd name="connsiteY89" fmla="*/ 322421 h 514350"/>
              <a:gd name="connsiteX90" fmla="*/ 6181249 w 6400800"/>
              <a:gd name="connsiteY90" fmla="*/ 318611 h 514350"/>
              <a:gd name="connsiteX91" fmla="*/ 6184106 w 6400800"/>
              <a:gd name="connsiteY91" fmla="*/ 302419 h 514350"/>
              <a:gd name="connsiteX92" fmla="*/ 6189821 w 6400800"/>
              <a:gd name="connsiteY92" fmla="*/ 274796 h 514350"/>
              <a:gd name="connsiteX93" fmla="*/ 6195537 w 6400800"/>
              <a:gd name="connsiteY93" fmla="*/ 250984 h 514350"/>
              <a:gd name="connsiteX94" fmla="*/ 6186012 w 6400800"/>
              <a:gd name="connsiteY94" fmla="*/ 273844 h 514350"/>
              <a:gd name="connsiteX95" fmla="*/ 6176487 w 6400800"/>
              <a:gd name="connsiteY95" fmla="*/ 300514 h 514350"/>
              <a:gd name="connsiteX96" fmla="*/ 6173629 w 6400800"/>
              <a:gd name="connsiteY96" fmla="*/ 309086 h 514350"/>
              <a:gd name="connsiteX97" fmla="*/ 6172676 w 6400800"/>
              <a:gd name="connsiteY97" fmla="*/ 308134 h 514350"/>
              <a:gd name="connsiteX98" fmla="*/ 6174581 w 6400800"/>
              <a:gd name="connsiteY98" fmla="*/ 294799 h 514350"/>
              <a:gd name="connsiteX99" fmla="*/ 6180296 w 6400800"/>
              <a:gd name="connsiteY99" fmla="*/ 263366 h 514350"/>
              <a:gd name="connsiteX100" fmla="*/ 6185059 w 6400800"/>
              <a:gd name="connsiteY100" fmla="*/ 236696 h 514350"/>
              <a:gd name="connsiteX101" fmla="*/ 6188869 w 6400800"/>
              <a:gd name="connsiteY101" fmla="*/ 215741 h 514350"/>
              <a:gd name="connsiteX102" fmla="*/ 6192679 w 6400800"/>
              <a:gd name="connsiteY102" fmla="*/ 197644 h 514350"/>
              <a:gd name="connsiteX103" fmla="*/ 6185059 w 6400800"/>
              <a:gd name="connsiteY103" fmla="*/ 214789 h 514350"/>
              <a:gd name="connsiteX104" fmla="*/ 6168867 w 6400800"/>
              <a:gd name="connsiteY104" fmla="*/ 260509 h 514350"/>
              <a:gd name="connsiteX105" fmla="*/ 6163151 w 6400800"/>
              <a:gd name="connsiteY105" fmla="*/ 280511 h 514350"/>
              <a:gd name="connsiteX106" fmla="*/ 6159342 w 6400800"/>
              <a:gd name="connsiteY106" fmla="*/ 253841 h 514350"/>
              <a:gd name="connsiteX107" fmla="*/ 6154579 w 6400800"/>
              <a:gd name="connsiteY107" fmla="*/ 225266 h 514350"/>
              <a:gd name="connsiteX108" fmla="*/ 6156484 w 6400800"/>
              <a:gd name="connsiteY108" fmla="*/ 285274 h 514350"/>
              <a:gd name="connsiteX109" fmla="*/ 6143149 w 6400800"/>
              <a:gd name="connsiteY109" fmla="*/ 268129 h 514350"/>
              <a:gd name="connsiteX110" fmla="*/ 6143149 w 6400800"/>
              <a:gd name="connsiteY110" fmla="*/ 267176 h 514350"/>
              <a:gd name="connsiteX111" fmla="*/ 6146006 w 6400800"/>
              <a:gd name="connsiteY111" fmla="*/ 256699 h 514350"/>
              <a:gd name="connsiteX112" fmla="*/ 6161246 w 6400800"/>
              <a:gd name="connsiteY112" fmla="*/ 178594 h 514350"/>
              <a:gd name="connsiteX113" fmla="*/ 6152674 w 6400800"/>
              <a:gd name="connsiteY113" fmla="*/ 200501 h 514350"/>
              <a:gd name="connsiteX114" fmla="*/ 6152674 w 6400800"/>
              <a:gd name="connsiteY114" fmla="*/ 197644 h 514350"/>
              <a:gd name="connsiteX115" fmla="*/ 6156484 w 6400800"/>
              <a:gd name="connsiteY115" fmla="*/ 172879 h 514350"/>
              <a:gd name="connsiteX116" fmla="*/ 6160294 w 6400800"/>
              <a:gd name="connsiteY116" fmla="*/ 150971 h 514350"/>
              <a:gd name="connsiteX117" fmla="*/ 6152674 w 6400800"/>
              <a:gd name="connsiteY117" fmla="*/ 171926 h 514350"/>
              <a:gd name="connsiteX118" fmla="*/ 6145054 w 6400800"/>
              <a:gd name="connsiteY118" fmla="*/ 196691 h 514350"/>
              <a:gd name="connsiteX119" fmla="*/ 6138387 w 6400800"/>
              <a:gd name="connsiteY119" fmla="*/ 220504 h 514350"/>
              <a:gd name="connsiteX120" fmla="*/ 6135529 w 6400800"/>
              <a:gd name="connsiteY120" fmla="*/ 202406 h 514350"/>
              <a:gd name="connsiteX121" fmla="*/ 6134576 w 6400800"/>
              <a:gd name="connsiteY121" fmla="*/ 221456 h 514350"/>
              <a:gd name="connsiteX122" fmla="*/ 6132671 w 6400800"/>
              <a:gd name="connsiteY122" fmla="*/ 242411 h 514350"/>
              <a:gd name="connsiteX123" fmla="*/ 6131719 w 6400800"/>
              <a:gd name="connsiteY123" fmla="*/ 249079 h 514350"/>
              <a:gd name="connsiteX124" fmla="*/ 6130767 w 6400800"/>
              <a:gd name="connsiteY124" fmla="*/ 253841 h 514350"/>
              <a:gd name="connsiteX125" fmla="*/ 6129814 w 6400800"/>
              <a:gd name="connsiteY125" fmla="*/ 251936 h 514350"/>
              <a:gd name="connsiteX126" fmla="*/ 6130767 w 6400800"/>
              <a:gd name="connsiteY126" fmla="*/ 254794 h 514350"/>
              <a:gd name="connsiteX127" fmla="*/ 6129814 w 6400800"/>
              <a:gd name="connsiteY127" fmla="*/ 261461 h 514350"/>
              <a:gd name="connsiteX128" fmla="*/ 6129814 w 6400800"/>
              <a:gd name="connsiteY128" fmla="*/ 243364 h 514350"/>
              <a:gd name="connsiteX129" fmla="*/ 6126004 w 6400800"/>
              <a:gd name="connsiteY129" fmla="*/ 274796 h 514350"/>
              <a:gd name="connsiteX130" fmla="*/ 6125051 w 6400800"/>
              <a:gd name="connsiteY130" fmla="*/ 281464 h 514350"/>
              <a:gd name="connsiteX131" fmla="*/ 6122194 w 6400800"/>
              <a:gd name="connsiteY131" fmla="*/ 267176 h 514350"/>
              <a:gd name="connsiteX132" fmla="*/ 6117431 w 6400800"/>
              <a:gd name="connsiteY132" fmla="*/ 243364 h 514350"/>
              <a:gd name="connsiteX133" fmla="*/ 6118384 w 6400800"/>
              <a:gd name="connsiteY133" fmla="*/ 267176 h 514350"/>
              <a:gd name="connsiteX134" fmla="*/ 6119337 w 6400800"/>
              <a:gd name="connsiteY134" fmla="*/ 300514 h 514350"/>
              <a:gd name="connsiteX135" fmla="*/ 6114574 w 6400800"/>
              <a:gd name="connsiteY135" fmla="*/ 317659 h 514350"/>
              <a:gd name="connsiteX136" fmla="*/ 6114574 w 6400800"/>
              <a:gd name="connsiteY136" fmla="*/ 307181 h 514350"/>
              <a:gd name="connsiteX137" fmla="*/ 6112669 w 6400800"/>
              <a:gd name="connsiteY137" fmla="*/ 286226 h 514350"/>
              <a:gd name="connsiteX138" fmla="*/ 6109812 w 6400800"/>
              <a:gd name="connsiteY138" fmla="*/ 270986 h 514350"/>
              <a:gd name="connsiteX139" fmla="*/ 6105049 w 6400800"/>
              <a:gd name="connsiteY139" fmla="*/ 258604 h 514350"/>
              <a:gd name="connsiteX140" fmla="*/ 6106001 w 6400800"/>
              <a:gd name="connsiteY140" fmla="*/ 272891 h 514350"/>
              <a:gd name="connsiteX141" fmla="*/ 6106001 w 6400800"/>
              <a:gd name="connsiteY141" fmla="*/ 282416 h 514350"/>
              <a:gd name="connsiteX142" fmla="*/ 6104096 w 6400800"/>
              <a:gd name="connsiteY142" fmla="*/ 273844 h 514350"/>
              <a:gd name="connsiteX143" fmla="*/ 6102192 w 6400800"/>
              <a:gd name="connsiteY143" fmla="*/ 268129 h 514350"/>
              <a:gd name="connsiteX144" fmla="*/ 6101239 w 6400800"/>
              <a:gd name="connsiteY144" fmla="*/ 253841 h 514350"/>
              <a:gd name="connsiteX145" fmla="*/ 6103144 w 6400800"/>
              <a:gd name="connsiteY145" fmla="*/ 247174 h 514350"/>
              <a:gd name="connsiteX146" fmla="*/ 6107906 w 6400800"/>
              <a:gd name="connsiteY146" fmla="*/ 225266 h 514350"/>
              <a:gd name="connsiteX147" fmla="*/ 6111717 w 6400800"/>
              <a:gd name="connsiteY147" fmla="*/ 205264 h 514350"/>
              <a:gd name="connsiteX148" fmla="*/ 6104096 w 6400800"/>
              <a:gd name="connsiteY148" fmla="*/ 223361 h 514350"/>
              <a:gd name="connsiteX149" fmla="*/ 6099334 w 6400800"/>
              <a:gd name="connsiteY149" fmla="*/ 234791 h 514350"/>
              <a:gd name="connsiteX150" fmla="*/ 6096476 w 6400800"/>
              <a:gd name="connsiteY150" fmla="*/ 206216 h 514350"/>
              <a:gd name="connsiteX151" fmla="*/ 6097429 w 6400800"/>
              <a:gd name="connsiteY151" fmla="*/ 199549 h 514350"/>
              <a:gd name="connsiteX152" fmla="*/ 6101239 w 6400800"/>
              <a:gd name="connsiteY152" fmla="*/ 177641 h 514350"/>
              <a:gd name="connsiteX153" fmla="*/ 6104096 w 6400800"/>
              <a:gd name="connsiteY153" fmla="*/ 157639 h 514350"/>
              <a:gd name="connsiteX154" fmla="*/ 6107906 w 6400800"/>
              <a:gd name="connsiteY154" fmla="*/ 124301 h 514350"/>
              <a:gd name="connsiteX155" fmla="*/ 6110764 w 6400800"/>
              <a:gd name="connsiteY155" fmla="*/ 95726 h 514350"/>
              <a:gd name="connsiteX156" fmla="*/ 6104096 w 6400800"/>
              <a:gd name="connsiteY156" fmla="*/ 124301 h 514350"/>
              <a:gd name="connsiteX157" fmla="*/ 6096476 w 6400800"/>
              <a:gd name="connsiteY157" fmla="*/ 156686 h 514350"/>
              <a:gd name="connsiteX158" fmla="*/ 6091714 w 6400800"/>
              <a:gd name="connsiteY158" fmla="*/ 176689 h 514350"/>
              <a:gd name="connsiteX159" fmla="*/ 6085999 w 6400800"/>
              <a:gd name="connsiteY159" fmla="*/ 198596 h 514350"/>
              <a:gd name="connsiteX160" fmla="*/ 6081237 w 6400800"/>
              <a:gd name="connsiteY160" fmla="*/ 214789 h 514350"/>
              <a:gd name="connsiteX161" fmla="*/ 6074569 w 6400800"/>
              <a:gd name="connsiteY161" fmla="*/ 201454 h 514350"/>
              <a:gd name="connsiteX162" fmla="*/ 6079331 w 6400800"/>
              <a:gd name="connsiteY162" fmla="*/ 219551 h 514350"/>
              <a:gd name="connsiteX163" fmla="*/ 6073617 w 6400800"/>
              <a:gd name="connsiteY163" fmla="*/ 230029 h 514350"/>
              <a:gd name="connsiteX164" fmla="*/ 6069806 w 6400800"/>
              <a:gd name="connsiteY164" fmla="*/ 237649 h 514350"/>
              <a:gd name="connsiteX165" fmla="*/ 6069806 w 6400800"/>
              <a:gd name="connsiteY165" fmla="*/ 228124 h 514350"/>
              <a:gd name="connsiteX166" fmla="*/ 6069806 w 6400800"/>
              <a:gd name="connsiteY166" fmla="*/ 205264 h 514350"/>
              <a:gd name="connsiteX167" fmla="*/ 6065996 w 6400800"/>
              <a:gd name="connsiteY167" fmla="*/ 228124 h 514350"/>
              <a:gd name="connsiteX168" fmla="*/ 6061234 w 6400800"/>
              <a:gd name="connsiteY168" fmla="*/ 253841 h 514350"/>
              <a:gd name="connsiteX169" fmla="*/ 6059329 w 6400800"/>
              <a:gd name="connsiteY169" fmla="*/ 263366 h 514350"/>
              <a:gd name="connsiteX170" fmla="*/ 6057424 w 6400800"/>
              <a:gd name="connsiteY170" fmla="*/ 268129 h 514350"/>
              <a:gd name="connsiteX171" fmla="*/ 6048851 w 6400800"/>
              <a:gd name="connsiteY171" fmla="*/ 294799 h 514350"/>
              <a:gd name="connsiteX172" fmla="*/ 6041231 w 6400800"/>
              <a:gd name="connsiteY172" fmla="*/ 324326 h 514350"/>
              <a:gd name="connsiteX173" fmla="*/ 6041231 w 6400800"/>
              <a:gd name="connsiteY173" fmla="*/ 325279 h 514350"/>
              <a:gd name="connsiteX174" fmla="*/ 6033612 w 6400800"/>
              <a:gd name="connsiteY174" fmla="*/ 306229 h 514350"/>
              <a:gd name="connsiteX175" fmla="*/ 6029801 w 6400800"/>
              <a:gd name="connsiteY175" fmla="*/ 296704 h 514350"/>
              <a:gd name="connsiteX176" fmla="*/ 6029801 w 6400800"/>
              <a:gd name="connsiteY176" fmla="*/ 295751 h 514350"/>
              <a:gd name="connsiteX177" fmla="*/ 6031706 w 6400800"/>
              <a:gd name="connsiteY177" fmla="*/ 281464 h 514350"/>
              <a:gd name="connsiteX178" fmla="*/ 6033612 w 6400800"/>
              <a:gd name="connsiteY178" fmla="*/ 269081 h 514350"/>
              <a:gd name="connsiteX179" fmla="*/ 6027896 w 6400800"/>
              <a:gd name="connsiteY179" fmla="*/ 280511 h 514350"/>
              <a:gd name="connsiteX180" fmla="*/ 6025039 w 6400800"/>
              <a:gd name="connsiteY180" fmla="*/ 286226 h 514350"/>
              <a:gd name="connsiteX181" fmla="*/ 6020276 w 6400800"/>
              <a:gd name="connsiteY181" fmla="*/ 272891 h 514350"/>
              <a:gd name="connsiteX182" fmla="*/ 6008846 w 6400800"/>
              <a:gd name="connsiteY182" fmla="*/ 244316 h 514350"/>
              <a:gd name="connsiteX183" fmla="*/ 6016467 w 6400800"/>
              <a:gd name="connsiteY183" fmla="*/ 273844 h 514350"/>
              <a:gd name="connsiteX184" fmla="*/ 6022181 w 6400800"/>
              <a:gd name="connsiteY184" fmla="*/ 293846 h 514350"/>
              <a:gd name="connsiteX185" fmla="*/ 6019324 w 6400800"/>
              <a:gd name="connsiteY185" fmla="*/ 302419 h 514350"/>
              <a:gd name="connsiteX186" fmla="*/ 6016467 w 6400800"/>
              <a:gd name="connsiteY186" fmla="*/ 311944 h 514350"/>
              <a:gd name="connsiteX187" fmla="*/ 6010751 w 6400800"/>
              <a:gd name="connsiteY187" fmla="*/ 333851 h 514350"/>
              <a:gd name="connsiteX188" fmla="*/ 6010751 w 6400800"/>
              <a:gd name="connsiteY188" fmla="*/ 334804 h 514350"/>
              <a:gd name="connsiteX189" fmla="*/ 6003131 w 6400800"/>
              <a:gd name="connsiteY189" fmla="*/ 320516 h 514350"/>
              <a:gd name="connsiteX190" fmla="*/ 5996464 w 6400800"/>
              <a:gd name="connsiteY190" fmla="*/ 308134 h 514350"/>
              <a:gd name="connsiteX191" fmla="*/ 5999321 w 6400800"/>
              <a:gd name="connsiteY191" fmla="*/ 302419 h 514350"/>
              <a:gd name="connsiteX192" fmla="*/ 6007894 w 6400800"/>
              <a:gd name="connsiteY192" fmla="*/ 283369 h 514350"/>
              <a:gd name="connsiteX193" fmla="*/ 6014562 w 6400800"/>
              <a:gd name="connsiteY193" fmla="*/ 267176 h 514350"/>
              <a:gd name="connsiteX194" fmla="*/ 6004084 w 6400800"/>
              <a:gd name="connsiteY194" fmla="*/ 281464 h 514350"/>
              <a:gd name="connsiteX195" fmla="*/ 5993606 w 6400800"/>
              <a:gd name="connsiteY195" fmla="*/ 297656 h 514350"/>
              <a:gd name="connsiteX196" fmla="*/ 5989796 w 6400800"/>
              <a:gd name="connsiteY196" fmla="*/ 273844 h 514350"/>
              <a:gd name="connsiteX197" fmla="*/ 5991701 w 6400800"/>
              <a:gd name="connsiteY197" fmla="*/ 250984 h 514350"/>
              <a:gd name="connsiteX198" fmla="*/ 5997417 w 6400800"/>
              <a:gd name="connsiteY198" fmla="*/ 212884 h 514350"/>
              <a:gd name="connsiteX199" fmla="*/ 6003131 w 6400800"/>
              <a:gd name="connsiteY199" fmla="*/ 179546 h 514350"/>
              <a:gd name="connsiteX200" fmla="*/ 5993606 w 6400800"/>
              <a:gd name="connsiteY200" fmla="*/ 211931 h 514350"/>
              <a:gd name="connsiteX201" fmla="*/ 5985034 w 6400800"/>
              <a:gd name="connsiteY201" fmla="*/ 248126 h 514350"/>
              <a:gd name="connsiteX202" fmla="*/ 5974556 w 6400800"/>
              <a:gd name="connsiteY202" fmla="*/ 206216 h 514350"/>
              <a:gd name="connsiteX203" fmla="*/ 5974556 w 6400800"/>
              <a:gd name="connsiteY203" fmla="*/ 206216 h 514350"/>
              <a:gd name="connsiteX204" fmla="*/ 5977414 w 6400800"/>
              <a:gd name="connsiteY204" fmla="*/ 178594 h 514350"/>
              <a:gd name="connsiteX205" fmla="*/ 5979319 w 6400800"/>
              <a:gd name="connsiteY205" fmla="*/ 153829 h 514350"/>
              <a:gd name="connsiteX206" fmla="*/ 5973604 w 6400800"/>
              <a:gd name="connsiteY206" fmla="*/ 177641 h 514350"/>
              <a:gd name="connsiteX207" fmla="*/ 5969794 w 6400800"/>
              <a:gd name="connsiteY207" fmla="*/ 191929 h 514350"/>
              <a:gd name="connsiteX208" fmla="*/ 5959317 w 6400800"/>
              <a:gd name="connsiteY208" fmla="*/ 160496 h 514350"/>
              <a:gd name="connsiteX209" fmla="*/ 5946934 w 6400800"/>
              <a:gd name="connsiteY209" fmla="*/ 130016 h 514350"/>
              <a:gd name="connsiteX210" fmla="*/ 5934551 w 6400800"/>
              <a:gd name="connsiteY210" fmla="*/ 104299 h 514350"/>
              <a:gd name="connsiteX211" fmla="*/ 5943124 w 6400800"/>
              <a:gd name="connsiteY211" fmla="*/ 131921 h 514350"/>
              <a:gd name="connsiteX212" fmla="*/ 5951696 w 6400800"/>
              <a:gd name="connsiteY212" fmla="*/ 163354 h 514350"/>
              <a:gd name="connsiteX213" fmla="*/ 5961221 w 6400800"/>
              <a:gd name="connsiteY213" fmla="*/ 204311 h 514350"/>
              <a:gd name="connsiteX214" fmla="*/ 5964079 w 6400800"/>
              <a:gd name="connsiteY214" fmla="*/ 216694 h 514350"/>
              <a:gd name="connsiteX215" fmla="*/ 5962174 w 6400800"/>
              <a:gd name="connsiteY215" fmla="*/ 222409 h 514350"/>
              <a:gd name="connsiteX216" fmla="*/ 5958364 w 6400800"/>
              <a:gd name="connsiteY216" fmla="*/ 235744 h 514350"/>
              <a:gd name="connsiteX217" fmla="*/ 5956459 w 6400800"/>
              <a:gd name="connsiteY217" fmla="*/ 232886 h 514350"/>
              <a:gd name="connsiteX218" fmla="*/ 5956459 w 6400800"/>
              <a:gd name="connsiteY218" fmla="*/ 231934 h 514350"/>
              <a:gd name="connsiteX219" fmla="*/ 5956459 w 6400800"/>
              <a:gd name="connsiteY219" fmla="*/ 232886 h 514350"/>
              <a:gd name="connsiteX220" fmla="*/ 5938362 w 6400800"/>
              <a:gd name="connsiteY220" fmla="*/ 199549 h 514350"/>
              <a:gd name="connsiteX221" fmla="*/ 5927884 w 6400800"/>
              <a:gd name="connsiteY221" fmla="*/ 180499 h 514350"/>
              <a:gd name="connsiteX222" fmla="*/ 5953601 w 6400800"/>
              <a:gd name="connsiteY222" fmla="*/ 250984 h 514350"/>
              <a:gd name="connsiteX223" fmla="*/ 5952649 w 6400800"/>
              <a:gd name="connsiteY223" fmla="*/ 255746 h 514350"/>
              <a:gd name="connsiteX224" fmla="*/ 5945029 w 6400800"/>
              <a:gd name="connsiteY224" fmla="*/ 282416 h 514350"/>
              <a:gd name="connsiteX225" fmla="*/ 5944076 w 6400800"/>
              <a:gd name="connsiteY225" fmla="*/ 285274 h 514350"/>
              <a:gd name="connsiteX226" fmla="*/ 5940267 w 6400800"/>
              <a:gd name="connsiteY226" fmla="*/ 271939 h 514350"/>
              <a:gd name="connsiteX227" fmla="*/ 5928837 w 6400800"/>
              <a:gd name="connsiteY227" fmla="*/ 237649 h 514350"/>
              <a:gd name="connsiteX228" fmla="*/ 5922169 w 6400800"/>
              <a:gd name="connsiteY228" fmla="*/ 220504 h 514350"/>
              <a:gd name="connsiteX229" fmla="*/ 5923121 w 6400800"/>
              <a:gd name="connsiteY229" fmla="*/ 216694 h 514350"/>
              <a:gd name="connsiteX230" fmla="*/ 5921217 w 6400800"/>
              <a:gd name="connsiteY230" fmla="*/ 219551 h 514350"/>
              <a:gd name="connsiteX231" fmla="*/ 5917406 w 6400800"/>
              <a:gd name="connsiteY231" fmla="*/ 211931 h 514350"/>
              <a:gd name="connsiteX232" fmla="*/ 5908834 w 6400800"/>
              <a:gd name="connsiteY232" fmla="*/ 194786 h 514350"/>
              <a:gd name="connsiteX233" fmla="*/ 5907881 w 6400800"/>
              <a:gd name="connsiteY233" fmla="*/ 183356 h 514350"/>
              <a:gd name="connsiteX234" fmla="*/ 5905024 w 6400800"/>
              <a:gd name="connsiteY234" fmla="*/ 159544 h 514350"/>
              <a:gd name="connsiteX235" fmla="*/ 5904071 w 6400800"/>
              <a:gd name="connsiteY235" fmla="*/ 184309 h 514350"/>
              <a:gd name="connsiteX236" fmla="*/ 5903119 w 6400800"/>
              <a:gd name="connsiteY236" fmla="*/ 211931 h 514350"/>
              <a:gd name="connsiteX237" fmla="*/ 5902167 w 6400800"/>
              <a:gd name="connsiteY237" fmla="*/ 229076 h 514350"/>
              <a:gd name="connsiteX238" fmla="*/ 5902167 w 6400800"/>
              <a:gd name="connsiteY238" fmla="*/ 248126 h 514350"/>
              <a:gd name="connsiteX239" fmla="*/ 5903119 w 6400800"/>
              <a:gd name="connsiteY239" fmla="*/ 270034 h 514350"/>
              <a:gd name="connsiteX240" fmla="*/ 5900262 w 6400800"/>
              <a:gd name="connsiteY240" fmla="*/ 285274 h 514350"/>
              <a:gd name="connsiteX241" fmla="*/ 5899309 w 6400800"/>
              <a:gd name="connsiteY241" fmla="*/ 282416 h 514350"/>
              <a:gd name="connsiteX242" fmla="*/ 5895499 w 6400800"/>
              <a:gd name="connsiteY242" fmla="*/ 263366 h 514350"/>
              <a:gd name="connsiteX243" fmla="*/ 5891689 w 6400800"/>
              <a:gd name="connsiteY243" fmla="*/ 248126 h 514350"/>
              <a:gd name="connsiteX244" fmla="*/ 5891689 w 6400800"/>
              <a:gd name="connsiteY244" fmla="*/ 245269 h 514350"/>
              <a:gd name="connsiteX245" fmla="*/ 5890737 w 6400800"/>
              <a:gd name="connsiteY245" fmla="*/ 247174 h 514350"/>
              <a:gd name="connsiteX246" fmla="*/ 5890737 w 6400800"/>
              <a:gd name="connsiteY246" fmla="*/ 247174 h 514350"/>
              <a:gd name="connsiteX247" fmla="*/ 5890737 w 6400800"/>
              <a:gd name="connsiteY247" fmla="*/ 248126 h 514350"/>
              <a:gd name="connsiteX248" fmla="*/ 5881212 w 6400800"/>
              <a:gd name="connsiteY248" fmla="*/ 275749 h 514350"/>
              <a:gd name="connsiteX249" fmla="*/ 5878354 w 6400800"/>
              <a:gd name="connsiteY249" fmla="*/ 262414 h 514350"/>
              <a:gd name="connsiteX250" fmla="*/ 5874544 w 6400800"/>
              <a:gd name="connsiteY250" fmla="*/ 240506 h 514350"/>
              <a:gd name="connsiteX251" fmla="*/ 5874544 w 6400800"/>
              <a:gd name="connsiteY251" fmla="*/ 262414 h 514350"/>
              <a:gd name="connsiteX252" fmla="*/ 5875496 w 6400800"/>
              <a:gd name="connsiteY252" fmla="*/ 290989 h 514350"/>
              <a:gd name="connsiteX253" fmla="*/ 5873592 w 6400800"/>
              <a:gd name="connsiteY253" fmla="*/ 298609 h 514350"/>
              <a:gd name="connsiteX254" fmla="*/ 5870734 w 6400800"/>
              <a:gd name="connsiteY254" fmla="*/ 271939 h 514350"/>
              <a:gd name="connsiteX255" fmla="*/ 5867876 w 6400800"/>
              <a:gd name="connsiteY255" fmla="*/ 292894 h 514350"/>
              <a:gd name="connsiteX256" fmla="*/ 5866924 w 6400800"/>
              <a:gd name="connsiteY256" fmla="*/ 269081 h 514350"/>
              <a:gd name="connsiteX257" fmla="*/ 5865971 w 6400800"/>
              <a:gd name="connsiteY257" fmla="*/ 243364 h 514350"/>
              <a:gd name="connsiteX258" fmla="*/ 5873592 w 6400800"/>
              <a:gd name="connsiteY258" fmla="*/ 225266 h 514350"/>
              <a:gd name="connsiteX259" fmla="*/ 5865971 w 6400800"/>
              <a:gd name="connsiteY259" fmla="*/ 237649 h 514350"/>
              <a:gd name="connsiteX260" fmla="*/ 5865971 w 6400800"/>
              <a:gd name="connsiteY260" fmla="*/ 230029 h 514350"/>
              <a:gd name="connsiteX261" fmla="*/ 5865019 w 6400800"/>
              <a:gd name="connsiteY261" fmla="*/ 194786 h 514350"/>
              <a:gd name="connsiteX262" fmla="*/ 5863114 w 6400800"/>
              <a:gd name="connsiteY262" fmla="*/ 141446 h 514350"/>
              <a:gd name="connsiteX263" fmla="*/ 5862162 w 6400800"/>
              <a:gd name="connsiteY263" fmla="*/ 121444 h 514350"/>
              <a:gd name="connsiteX264" fmla="*/ 5859304 w 6400800"/>
              <a:gd name="connsiteY264" fmla="*/ 141446 h 514350"/>
              <a:gd name="connsiteX265" fmla="*/ 5856446 w 6400800"/>
              <a:gd name="connsiteY265" fmla="*/ 161449 h 514350"/>
              <a:gd name="connsiteX266" fmla="*/ 5853589 w 6400800"/>
              <a:gd name="connsiteY266" fmla="*/ 120491 h 514350"/>
              <a:gd name="connsiteX267" fmla="*/ 5851684 w 6400800"/>
              <a:gd name="connsiteY267" fmla="*/ 98584 h 514350"/>
              <a:gd name="connsiteX268" fmla="*/ 5849779 w 6400800"/>
              <a:gd name="connsiteY268" fmla="*/ 120491 h 514350"/>
              <a:gd name="connsiteX269" fmla="*/ 5847874 w 6400800"/>
              <a:gd name="connsiteY269" fmla="*/ 146209 h 514350"/>
              <a:gd name="connsiteX270" fmla="*/ 5846921 w 6400800"/>
              <a:gd name="connsiteY270" fmla="*/ 179546 h 514350"/>
              <a:gd name="connsiteX271" fmla="*/ 5846921 w 6400800"/>
              <a:gd name="connsiteY271" fmla="*/ 262414 h 514350"/>
              <a:gd name="connsiteX272" fmla="*/ 5846921 w 6400800"/>
              <a:gd name="connsiteY272" fmla="*/ 269081 h 514350"/>
              <a:gd name="connsiteX273" fmla="*/ 5843112 w 6400800"/>
              <a:gd name="connsiteY273" fmla="*/ 274796 h 514350"/>
              <a:gd name="connsiteX274" fmla="*/ 5840254 w 6400800"/>
              <a:gd name="connsiteY274" fmla="*/ 261461 h 514350"/>
              <a:gd name="connsiteX275" fmla="*/ 5841206 w 6400800"/>
              <a:gd name="connsiteY275" fmla="*/ 242411 h 514350"/>
              <a:gd name="connsiteX276" fmla="*/ 5841206 w 6400800"/>
              <a:gd name="connsiteY276" fmla="*/ 223361 h 514350"/>
              <a:gd name="connsiteX277" fmla="*/ 5837396 w 6400800"/>
              <a:gd name="connsiteY277" fmla="*/ 242411 h 514350"/>
              <a:gd name="connsiteX278" fmla="*/ 5836444 w 6400800"/>
              <a:gd name="connsiteY278" fmla="*/ 245269 h 514350"/>
              <a:gd name="connsiteX279" fmla="*/ 5829776 w 6400800"/>
              <a:gd name="connsiteY279" fmla="*/ 215741 h 514350"/>
              <a:gd name="connsiteX280" fmla="*/ 5824062 w 6400800"/>
              <a:gd name="connsiteY280" fmla="*/ 189071 h 514350"/>
              <a:gd name="connsiteX281" fmla="*/ 5825967 w 6400800"/>
              <a:gd name="connsiteY281" fmla="*/ 215741 h 514350"/>
              <a:gd name="connsiteX282" fmla="*/ 5828824 w 6400800"/>
              <a:gd name="connsiteY282" fmla="*/ 246221 h 514350"/>
              <a:gd name="connsiteX283" fmla="*/ 5831681 w 6400800"/>
              <a:gd name="connsiteY283" fmla="*/ 268129 h 514350"/>
              <a:gd name="connsiteX284" fmla="*/ 5826919 w 6400800"/>
              <a:gd name="connsiteY284" fmla="*/ 276701 h 514350"/>
              <a:gd name="connsiteX285" fmla="*/ 5825967 w 6400800"/>
              <a:gd name="connsiteY285" fmla="*/ 270986 h 514350"/>
              <a:gd name="connsiteX286" fmla="*/ 5822156 w 6400800"/>
              <a:gd name="connsiteY286" fmla="*/ 250031 h 514350"/>
              <a:gd name="connsiteX287" fmla="*/ 5818346 w 6400800"/>
              <a:gd name="connsiteY287" fmla="*/ 231934 h 514350"/>
              <a:gd name="connsiteX288" fmla="*/ 5818346 w 6400800"/>
              <a:gd name="connsiteY288" fmla="*/ 250031 h 514350"/>
              <a:gd name="connsiteX289" fmla="*/ 5818346 w 6400800"/>
              <a:gd name="connsiteY289" fmla="*/ 270986 h 514350"/>
              <a:gd name="connsiteX290" fmla="*/ 5812631 w 6400800"/>
              <a:gd name="connsiteY290" fmla="*/ 262414 h 514350"/>
              <a:gd name="connsiteX291" fmla="*/ 5812631 w 6400800"/>
              <a:gd name="connsiteY291" fmla="*/ 246221 h 514350"/>
              <a:gd name="connsiteX292" fmla="*/ 5814537 w 6400800"/>
              <a:gd name="connsiteY292" fmla="*/ 220504 h 514350"/>
              <a:gd name="connsiteX293" fmla="*/ 5816442 w 6400800"/>
              <a:gd name="connsiteY293" fmla="*/ 221456 h 514350"/>
              <a:gd name="connsiteX294" fmla="*/ 5819299 w 6400800"/>
              <a:gd name="connsiteY294" fmla="*/ 224314 h 514350"/>
              <a:gd name="connsiteX295" fmla="*/ 5822156 w 6400800"/>
              <a:gd name="connsiteY295" fmla="*/ 231934 h 514350"/>
              <a:gd name="connsiteX296" fmla="*/ 5821204 w 6400800"/>
              <a:gd name="connsiteY296" fmla="*/ 223361 h 514350"/>
              <a:gd name="connsiteX297" fmla="*/ 5818346 w 6400800"/>
              <a:gd name="connsiteY297" fmla="*/ 219551 h 514350"/>
              <a:gd name="connsiteX298" fmla="*/ 5813584 w 6400800"/>
              <a:gd name="connsiteY298" fmla="*/ 217646 h 514350"/>
              <a:gd name="connsiteX299" fmla="*/ 5811679 w 6400800"/>
              <a:gd name="connsiteY299" fmla="*/ 217646 h 514350"/>
              <a:gd name="connsiteX300" fmla="*/ 5811679 w 6400800"/>
              <a:gd name="connsiteY300" fmla="*/ 219551 h 514350"/>
              <a:gd name="connsiteX301" fmla="*/ 5805012 w 6400800"/>
              <a:gd name="connsiteY301" fmla="*/ 246221 h 514350"/>
              <a:gd name="connsiteX302" fmla="*/ 5803106 w 6400800"/>
              <a:gd name="connsiteY302" fmla="*/ 256699 h 514350"/>
              <a:gd name="connsiteX303" fmla="*/ 5796439 w 6400800"/>
              <a:gd name="connsiteY303" fmla="*/ 264319 h 514350"/>
              <a:gd name="connsiteX304" fmla="*/ 5795487 w 6400800"/>
              <a:gd name="connsiteY304" fmla="*/ 253841 h 514350"/>
              <a:gd name="connsiteX305" fmla="*/ 5794534 w 6400800"/>
              <a:gd name="connsiteY305" fmla="*/ 248126 h 514350"/>
              <a:gd name="connsiteX306" fmla="*/ 5794534 w 6400800"/>
              <a:gd name="connsiteY306" fmla="*/ 253841 h 514350"/>
              <a:gd name="connsiteX307" fmla="*/ 5793581 w 6400800"/>
              <a:gd name="connsiteY307" fmla="*/ 268129 h 514350"/>
              <a:gd name="connsiteX308" fmla="*/ 5791676 w 6400800"/>
              <a:gd name="connsiteY308" fmla="*/ 270034 h 514350"/>
              <a:gd name="connsiteX309" fmla="*/ 5791676 w 6400800"/>
              <a:gd name="connsiteY309" fmla="*/ 270034 h 514350"/>
              <a:gd name="connsiteX310" fmla="*/ 5787867 w 6400800"/>
              <a:gd name="connsiteY310" fmla="*/ 239554 h 514350"/>
              <a:gd name="connsiteX311" fmla="*/ 5793581 w 6400800"/>
              <a:gd name="connsiteY311" fmla="*/ 224314 h 514350"/>
              <a:gd name="connsiteX312" fmla="*/ 5786914 w 6400800"/>
              <a:gd name="connsiteY312" fmla="*/ 234791 h 514350"/>
              <a:gd name="connsiteX313" fmla="*/ 5785009 w 6400800"/>
              <a:gd name="connsiteY313" fmla="*/ 205264 h 514350"/>
              <a:gd name="connsiteX314" fmla="*/ 5795487 w 6400800"/>
              <a:gd name="connsiteY314" fmla="*/ 183356 h 514350"/>
              <a:gd name="connsiteX315" fmla="*/ 5795487 w 6400800"/>
              <a:gd name="connsiteY315" fmla="*/ 184309 h 514350"/>
              <a:gd name="connsiteX316" fmla="*/ 5795487 w 6400800"/>
              <a:gd name="connsiteY316" fmla="*/ 183356 h 514350"/>
              <a:gd name="connsiteX317" fmla="*/ 5797392 w 6400800"/>
              <a:gd name="connsiteY317" fmla="*/ 178594 h 514350"/>
              <a:gd name="connsiteX318" fmla="*/ 5812631 w 6400800"/>
              <a:gd name="connsiteY318" fmla="*/ 145256 h 514350"/>
              <a:gd name="connsiteX319" fmla="*/ 5825967 w 6400800"/>
              <a:gd name="connsiteY319" fmla="*/ 115729 h 514350"/>
              <a:gd name="connsiteX320" fmla="*/ 5809774 w 6400800"/>
              <a:gd name="connsiteY320" fmla="*/ 143351 h 514350"/>
              <a:gd name="connsiteX321" fmla="*/ 5791676 w 6400800"/>
              <a:gd name="connsiteY321" fmla="*/ 173831 h 514350"/>
              <a:gd name="connsiteX322" fmla="*/ 5788819 w 6400800"/>
              <a:gd name="connsiteY322" fmla="*/ 170974 h 514350"/>
              <a:gd name="connsiteX323" fmla="*/ 5783104 w 6400800"/>
              <a:gd name="connsiteY323" fmla="*/ 169069 h 514350"/>
              <a:gd name="connsiteX324" fmla="*/ 5781199 w 6400800"/>
              <a:gd name="connsiteY324" fmla="*/ 169069 h 514350"/>
              <a:gd name="connsiteX325" fmla="*/ 5781199 w 6400800"/>
              <a:gd name="connsiteY325" fmla="*/ 170974 h 514350"/>
              <a:gd name="connsiteX326" fmla="*/ 5777389 w 6400800"/>
              <a:gd name="connsiteY326" fmla="*/ 197644 h 514350"/>
              <a:gd name="connsiteX327" fmla="*/ 5766912 w 6400800"/>
              <a:gd name="connsiteY327" fmla="*/ 217646 h 514350"/>
              <a:gd name="connsiteX328" fmla="*/ 5752624 w 6400800"/>
              <a:gd name="connsiteY328" fmla="*/ 244316 h 514350"/>
              <a:gd name="connsiteX329" fmla="*/ 5751671 w 6400800"/>
              <a:gd name="connsiteY329" fmla="*/ 233839 h 514350"/>
              <a:gd name="connsiteX330" fmla="*/ 5749767 w 6400800"/>
              <a:gd name="connsiteY330" fmla="*/ 216694 h 514350"/>
              <a:gd name="connsiteX331" fmla="*/ 5757387 w 6400800"/>
              <a:gd name="connsiteY331" fmla="*/ 190024 h 514350"/>
              <a:gd name="connsiteX332" fmla="*/ 5749767 w 6400800"/>
              <a:gd name="connsiteY332" fmla="*/ 210979 h 514350"/>
              <a:gd name="connsiteX333" fmla="*/ 5748814 w 6400800"/>
              <a:gd name="connsiteY333" fmla="*/ 204311 h 514350"/>
              <a:gd name="connsiteX334" fmla="*/ 5745004 w 6400800"/>
              <a:gd name="connsiteY334" fmla="*/ 178594 h 514350"/>
              <a:gd name="connsiteX335" fmla="*/ 5745004 w 6400800"/>
              <a:gd name="connsiteY335" fmla="*/ 204311 h 514350"/>
              <a:gd name="connsiteX336" fmla="*/ 5745004 w 6400800"/>
              <a:gd name="connsiteY336" fmla="*/ 222409 h 514350"/>
              <a:gd name="connsiteX337" fmla="*/ 5744051 w 6400800"/>
              <a:gd name="connsiteY337" fmla="*/ 225266 h 514350"/>
              <a:gd name="connsiteX338" fmla="*/ 5731669 w 6400800"/>
              <a:gd name="connsiteY338" fmla="*/ 259556 h 514350"/>
              <a:gd name="connsiteX339" fmla="*/ 5731669 w 6400800"/>
              <a:gd name="connsiteY339" fmla="*/ 258604 h 514350"/>
              <a:gd name="connsiteX340" fmla="*/ 5734526 w 6400800"/>
              <a:gd name="connsiteY340" fmla="*/ 238601 h 514350"/>
              <a:gd name="connsiteX341" fmla="*/ 5727859 w 6400800"/>
              <a:gd name="connsiteY341" fmla="*/ 258604 h 514350"/>
              <a:gd name="connsiteX342" fmla="*/ 5725954 w 6400800"/>
              <a:gd name="connsiteY342" fmla="*/ 264319 h 514350"/>
              <a:gd name="connsiteX343" fmla="*/ 5725954 w 6400800"/>
              <a:gd name="connsiteY343" fmla="*/ 263366 h 514350"/>
              <a:gd name="connsiteX344" fmla="*/ 5725954 w 6400800"/>
              <a:gd name="connsiteY344" fmla="*/ 262414 h 514350"/>
              <a:gd name="connsiteX345" fmla="*/ 5726906 w 6400800"/>
              <a:gd name="connsiteY345" fmla="*/ 256699 h 514350"/>
              <a:gd name="connsiteX346" fmla="*/ 5729764 w 6400800"/>
              <a:gd name="connsiteY346" fmla="*/ 242411 h 514350"/>
              <a:gd name="connsiteX347" fmla="*/ 5732621 w 6400800"/>
              <a:gd name="connsiteY347" fmla="*/ 230029 h 514350"/>
              <a:gd name="connsiteX348" fmla="*/ 5737384 w 6400800"/>
              <a:gd name="connsiteY348" fmla="*/ 210026 h 514350"/>
              <a:gd name="connsiteX349" fmla="*/ 5741194 w 6400800"/>
              <a:gd name="connsiteY349" fmla="*/ 191929 h 514350"/>
              <a:gd name="connsiteX350" fmla="*/ 5739289 w 6400800"/>
              <a:gd name="connsiteY350" fmla="*/ 196691 h 514350"/>
              <a:gd name="connsiteX351" fmla="*/ 5740242 w 6400800"/>
              <a:gd name="connsiteY351" fmla="*/ 190024 h 514350"/>
              <a:gd name="connsiteX352" fmla="*/ 5731669 w 6400800"/>
              <a:gd name="connsiteY352" fmla="*/ 211931 h 514350"/>
              <a:gd name="connsiteX353" fmla="*/ 5726906 w 6400800"/>
              <a:gd name="connsiteY353" fmla="*/ 224314 h 514350"/>
              <a:gd name="connsiteX354" fmla="*/ 5725001 w 6400800"/>
              <a:gd name="connsiteY354" fmla="*/ 228124 h 514350"/>
              <a:gd name="connsiteX355" fmla="*/ 5720239 w 6400800"/>
              <a:gd name="connsiteY355" fmla="*/ 240506 h 514350"/>
              <a:gd name="connsiteX356" fmla="*/ 5717381 w 6400800"/>
              <a:gd name="connsiteY356" fmla="*/ 250031 h 514350"/>
              <a:gd name="connsiteX357" fmla="*/ 5715476 w 6400800"/>
              <a:gd name="connsiteY357" fmla="*/ 254794 h 514350"/>
              <a:gd name="connsiteX358" fmla="*/ 5709762 w 6400800"/>
              <a:gd name="connsiteY358" fmla="*/ 272891 h 514350"/>
              <a:gd name="connsiteX359" fmla="*/ 5704046 w 6400800"/>
              <a:gd name="connsiteY359" fmla="*/ 290989 h 514350"/>
              <a:gd name="connsiteX360" fmla="*/ 5696426 w 6400800"/>
              <a:gd name="connsiteY360" fmla="*/ 275749 h 514350"/>
              <a:gd name="connsiteX361" fmla="*/ 5695474 w 6400800"/>
              <a:gd name="connsiteY361" fmla="*/ 269081 h 514350"/>
              <a:gd name="connsiteX362" fmla="*/ 5695474 w 6400800"/>
              <a:gd name="connsiteY362" fmla="*/ 272891 h 514350"/>
              <a:gd name="connsiteX363" fmla="*/ 5688806 w 6400800"/>
              <a:gd name="connsiteY363" fmla="*/ 259556 h 514350"/>
              <a:gd name="connsiteX364" fmla="*/ 5680234 w 6400800"/>
              <a:gd name="connsiteY364" fmla="*/ 243364 h 514350"/>
              <a:gd name="connsiteX365" fmla="*/ 5684996 w 6400800"/>
              <a:gd name="connsiteY365" fmla="*/ 260509 h 514350"/>
              <a:gd name="connsiteX366" fmla="*/ 5694521 w 6400800"/>
              <a:gd name="connsiteY366" fmla="*/ 292894 h 514350"/>
              <a:gd name="connsiteX367" fmla="*/ 5694521 w 6400800"/>
              <a:gd name="connsiteY367" fmla="*/ 309086 h 514350"/>
              <a:gd name="connsiteX368" fmla="*/ 5694521 w 6400800"/>
              <a:gd name="connsiteY368" fmla="*/ 323374 h 514350"/>
              <a:gd name="connsiteX369" fmla="*/ 5691664 w 6400800"/>
              <a:gd name="connsiteY369" fmla="*/ 331946 h 514350"/>
              <a:gd name="connsiteX370" fmla="*/ 5689759 w 6400800"/>
              <a:gd name="connsiteY370" fmla="*/ 329089 h 514350"/>
              <a:gd name="connsiteX371" fmla="*/ 5689759 w 6400800"/>
              <a:gd name="connsiteY371" fmla="*/ 320516 h 514350"/>
              <a:gd name="connsiteX372" fmla="*/ 5687854 w 6400800"/>
              <a:gd name="connsiteY372" fmla="*/ 286226 h 514350"/>
              <a:gd name="connsiteX373" fmla="*/ 5684996 w 6400800"/>
              <a:gd name="connsiteY373" fmla="*/ 319564 h 514350"/>
              <a:gd name="connsiteX374" fmla="*/ 5681187 w 6400800"/>
              <a:gd name="connsiteY374" fmla="*/ 312896 h 514350"/>
              <a:gd name="connsiteX375" fmla="*/ 5675471 w 6400800"/>
              <a:gd name="connsiteY375" fmla="*/ 273844 h 514350"/>
              <a:gd name="connsiteX376" fmla="*/ 5672614 w 6400800"/>
              <a:gd name="connsiteY376" fmla="*/ 253841 h 514350"/>
              <a:gd name="connsiteX377" fmla="*/ 5670709 w 6400800"/>
              <a:gd name="connsiteY377" fmla="*/ 235744 h 514350"/>
              <a:gd name="connsiteX378" fmla="*/ 5667851 w 6400800"/>
              <a:gd name="connsiteY378" fmla="*/ 207169 h 514350"/>
              <a:gd name="connsiteX379" fmla="*/ 5665946 w 6400800"/>
              <a:gd name="connsiteY379" fmla="*/ 188119 h 514350"/>
              <a:gd name="connsiteX380" fmla="*/ 5666899 w 6400800"/>
              <a:gd name="connsiteY380" fmla="*/ 183356 h 514350"/>
              <a:gd name="connsiteX381" fmla="*/ 5665946 w 6400800"/>
              <a:gd name="connsiteY381" fmla="*/ 186214 h 514350"/>
              <a:gd name="connsiteX382" fmla="*/ 5664994 w 6400800"/>
              <a:gd name="connsiteY382" fmla="*/ 181451 h 514350"/>
              <a:gd name="connsiteX383" fmla="*/ 5664994 w 6400800"/>
              <a:gd name="connsiteY383" fmla="*/ 188119 h 514350"/>
              <a:gd name="connsiteX384" fmla="*/ 5654517 w 6400800"/>
              <a:gd name="connsiteY384" fmla="*/ 211931 h 514350"/>
              <a:gd name="connsiteX385" fmla="*/ 5653564 w 6400800"/>
              <a:gd name="connsiteY385" fmla="*/ 205264 h 514350"/>
              <a:gd name="connsiteX386" fmla="*/ 5652612 w 6400800"/>
              <a:gd name="connsiteY386" fmla="*/ 189071 h 514350"/>
              <a:gd name="connsiteX387" fmla="*/ 5657374 w 6400800"/>
              <a:gd name="connsiteY387" fmla="*/ 179546 h 514350"/>
              <a:gd name="connsiteX388" fmla="*/ 5652612 w 6400800"/>
              <a:gd name="connsiteY388" fmla="*/ 187166 h 514350"/>
              <a:gd name="connsiteX389" fmla="*/ 5652612 w 6400800"/>
              <a:gd name="connsiteY389" fmla="*/ 185261 h 514350"/>
              <a:gd name="connsiteX390" fmla="*/ 5651659 w 6400800"/>
              <a:gd name="connsiteY390" fmla="*/ 167164 h 514350"/>
              <a:gd name="connsiteX391" fmla="*/ 5649754 w 6400800"/>
              <a:gd name="connsiteY391" fmla="*/ 179546 h 514350"/>
              <a:gd name="connsiteX392" fmla="*/ 5649754 w 6400800"/>
              <a:gd name="connsiteY392" fmla="*/ 178594 h 514350"/>
              <a:gd name="connsiteX393" fmla="*/ 5647849 w 6400800"/>
              <a:gd name="connsiteY393" fmla="*/ 159544 h 514350"/>
              <a:gd name="connsiteX394" fmla="*/ 5646896 w 6400800"/>
              <a:gd name="connsiteY394" fmla="*/ 142399 h 514350"/>
              <a:gd name="connsiteX395" fmla="*/ 5645944 w 6400800"/>
              <a:gd name="connsiteY395" fmla="*/ 114776 h 514350"/>
              <a:gd name="connsiteX396" fmla="*/ 5644992 w 6400800"/>
              <a:gd name="connsiteY396" fmla="*/ 90011 h 514350"/>
              <a:gd name="connsiteX397" fmla="*/ 5641181 w 6400800"/>
              <a:gd name="connsiteY397" fmla="*/ 113824 h 514350"/>
              <a:gd name="connsiteX398" fmla="*/ 5639276 w 6400800"/>
              <a:gd name="connsiteY398" fmla="*/ 141446 h 514350"/>
              <a:gd name="connsiteX399" fmla="*/ 5638324 w 6400800"/>
              <a:gd name="connsiteY399" fmla="*/ 158591 h 514350"/>
              <a:gd name="connsiteX400" fmla="*/ 5638324 w 6400800"/>
              <a:gd name="connsiteY400" fmla="*/ 177641 h 514350"/>
              <a:gd name="connsiteX401" fmla="*/ 5639276 w 6400800"/>
              <a:gd name="connsiteY401" fmla="*/ 205264 h 514350"/>
              <a:gd name="connsiteX402" fmla="*/ 5637371 w 6400800"/>
              <a:gd name="connsiteY402" fmla="*/ 208121 h 514350"/>
              <a:gd name="connsiteX403" fmla="*/ 5636419 w 6400800"/>
              <a:gd name="connsiteY403" fmla="*/ 209074 h 514350"/>
              <a:gd name="connsiteX404" fmla="*/ 5636419 w 6400800"/>
              <a:gd name="connsiteY404" fmla="*/ 208121 h 514350"/>
              <a:gd name="connsiteX405" fmla="*/ 5636419 w 6400800"/>
              <a:gd name="connsiteY405" fmla="*/ 209074 h 514350"/>
              <a:gd name="connsiteX406" fmla="*/ 5631656 w 6400800"/>
              <a:gd name="connsiteY406" fmla="*/ 215741 h 514350"/>
              <a:gd name="connsiteX407" fmla="*/ 5626894 w 6400800"/>
              <a:gd name="connsiteY407" fmla="*/ 192881 h 514350"/>
              <a:gd name="connsiteX408" fmla="*/ 5626894 w 6400800"/>
              <a:gd name="connsiteY408" fmla="*/ 222409 h 514350"/>
              <a:gd name="connsiteX409" fmla="*/ 5626894 w 6400800"/>
              <a:gd name="connsiteY409" fmla="*/ 223361 h 514350"/>
              <a:gd name="connsiteX410" fmla="*/ 5618321 w 6400800"/>
              <a:gd name="connsiteY410" fmla="*/ 211931 h 514350"/>
              <a:gd name="connsiteX411" fmla="*/ 5593556 w 6400800"/>
              <a:gd name="connsiteY411" fmla="*/ 181451 h 514350"/>
              <a:gd name="connsiteX412" fmla="*/ 5570696 w 6400800"/>
              <a:gd name="connsiteY412" fmla="*/ 155734 h 514350"/>
              <a:gd name="connsiteX413" fmla="*/ 5590699 w 6400800"/>
              <a:gd name="connsiteY413" fmla="*/ 184309 h 514350"/>
              <a:gd name="connsiteX414" fmla="*/ 5612606 w 6400800"/>
              <a:gd name="connsiteY414" fmla="*/ 217646 h 514350"/>
              <a:gd name="connsiteX415" fmla="*/ 5616417 w 6400800"/>
              <a:gd name="connsiteY415" fmla="*/ 223361 h 514350"/>
              <a:gd name="connsiteX416" fmla="*/ 5620226 w 6400800"/>
              <a:gd name="connsiteY416" fmla="*/ 233839 h 514350"/>
              <a:gd name="connsiteX417" fmla="*/ 5620226 w 6400800"/>
              <a:gd name="connsiteY417" fmla="*/ 234791 h 514350"/>
              <a:gd name="connsiteX418" fmla="*/ 5616417 w 6400800"/>
              <a:gd name="connsiteY418" fmla="*/ 241459 h 514350"/>
              <a:gd name="connsiteX419" fmla="*/ 5616417 w 6400800"/>
              <a:gd name="connsiteY419" fmla="*/ 240506 h 514350"/>
              <a:gd name="connsiteX420" fmla="*/ 5616417 w 6400800"/>
              <a:gd name="connsiteY420" fmla="*/ 241459 h 514350"/>
              <a:gd name="connsiteX421" fmla="*/ 5614512 w 6400800"/>
              <a:gd name="connsiteY421" fmla="*/ 245269 h 514350"/>
              <a:gd name="connsiteX422" fmla="*/ 5594509 w 6400800"/>
              <a:gd name="connsiteY422" fmla="*/ 280511 h 514350"/>
              <a:gd name="connsiteX423" fmla="*/ 5594509 w 6400800"/>
              <a:gd name="connsiteY423" fmla="*/ 275749 h 514350"/>
              <a:gd name="connsiteX424" fmla="*/ 5594509 w 6400800"/>
              <a:gd name="connsiteY424" fmla="*/ 268129 h 514350"/>
              <a:gd name="connsiteX425" fmla="*/ 5596414 w 6400800"/>
              <a:gd name="connsiteY425" fmla="*/ 256699 h 514350"/>
              <a:gd name="connsiteX426" fmla="*/ 5594509 w 6400800"/>
              <a:gd name="connsiteY426" fmla="*/ 263366 h 514350"/>
              <a:gd name="connsiteX427" fmla="*/ 5594509 w 6400800"/>
              <a:gd name="connsiteY427" fmla="*/ 262414 h 514350"/>
              <a:gd name="connsiteX428" fmla="*/ 5592604 w 6400800"/>
              <a:gd name="connsiteY428" fmla="*/ 250031 h 514350"/>
              <a:gd name="connsiteX429" fmla="*/ 5590699 w 6400800"/>
              <a:gd name="connsiteY429" fmla="*/ 232886 h 514350"/>
              <a:gd name="connsiteX430" fmla="*/ 5596414 w 6400800"/>
              <a:gd name="connsiteY430" fmla="*/ 217646 h 514350"/>
              <a:gd name="connsiteX431" fmla="*/ 5589746 w 6400800"/>
              <a:gd name="connsiteY431" fmla="*/ 230029 h 514350"/>
              <a:gd name="connsiteX432" fmla="*/ 5589746 w 6400800"/>
              <a:gd name="connsiteY432" fmla="*/ 230029 h 514350"/>
              <a:gd name="connsiteX433" fmla="*/ 5586889 w 6400800"/>
              <a:gd name="connsiteY433" fmla="*/ 211931 h 514350"/>
              <a:gd name="connsiteX434" fmla="*/ 5585937 w 6400800"/>
              <a:gd name="connsiteY434" fmla="*/ 230029 h 514350"/>
              <a:gd name="connsiteX435" fmla="*/ 5585937 w 6400800"/>
              <a:gd name="connsiteY435" fmla="*/ 230981 h 514350"/>
              <a:gd name="connsiteX436" fmla="*/ 5583079 w 6400800"/>
              <a:gd name="connsiteY436" fmla="*/ 213836 h 514350"/>
              <a:gd name="connsiteX437" fmla="*/ 5583079 w 6400800"/>
              <a:gd name="connsiteY437" fmla="*/ 242411 h 514350"/>
              <a:gd name="connsiteX438" fmla="*/ 5581174 w 6400800"/>
              <a:gd name="connsiteY438" fmla="*/ 246221 h 514350"/>
              <a:gd name="connsiteX439" fmla="*/ 5579269 w 6400800"/>
              <a:gd name="connsiteY439" fmla="*/ 250031 h 514350"/>
              <a:gd name="connsiteX440" fmla="*/ 5571649 w 6400800"/>
              <a:gd name="connsiteY440" fmla="*/ 209074 h 514350"/>
              <a:gd name="connsiteX441" fmla="*/ 5567839 w 6400800"/>
              <a:gd name="connsiteY441" fmla="*/ 189071 h 514350"/>
              <a:gd name="connsiteX442" fmla="*/ 5563076 w 6400800"/>
              <a:gd name="connsiteY442" fmla="*/ 170974 h 514350"/>
              <a:gd name="connsiteX443" fmla="*/ 5555456 w 6400800"/>
              <a:gd name="connsiteY443" fmla="*/ 141446 h 514350"/>
              <a:gd name="connsiteX444" fmla="*/ 5548789 w 6400800"/>
              <a:gd name="connsiteY444" fmla="*/ 115729 h 514350"/>
              <a:gd name="connsiteX445" fmla="*/ 5551646 w 6400800"/>
              <a:gd name="connsiteY445" fmla="*/ 142399 h 514350"/>
              <a:gd name="connsiteX446" fmla="*/ 5555456 w 6400800"/>
              <a:gd name="connsiteY446" fmla="*/ 172879 h 514350"/>
              <a:gd name="connsiteX447" fmla="*/ 5558314 w 6400800"/>
              <a:gd name="connsiteY447" fmla="*/ 190976 h 514350"/>
              <a:gd name="connsiteX448" fmla="*/ 5560219 w 6400800"/>
              <a:gd name="connsiteY448" fmla="*/ 211931 h 514350"/>
              <a:gd name="connsiteX449" fmla="*/ 5564981 w 6400800"/>
              <a:gd name="connsiteY449" fmla="*/ 257651 h 514350"/>
              <a:gd name="connsiteX450" fmla="*/ 5565934 w 6400800"/>
              <a:gd name="connsiteY450" fmla="*/ 274796 h 514350"/>
              <a:gd name="connsiteX451" fmla="*/ 5564029 w 6400800"/>
              <a:gd name="connsiteY451" fmla="*/ 278606 h 514350"/>
              <a:gd name="connsiteX452" fmla="*/ 5561171 w 6400800"/>
              <a:gd name="connsiteY452" fmla="*/ 284321 h 514350"/>
              <a:gd name="connsiteX453" fmla="*/ 5549742 w 6400800"/>
              <a:gd name="connsiteY453" fmla="*/ 264319 h 514350"/>
              <a:gd name="connsiteX454" fmla="*/ 5548789 w 6400800"/>
              <a:gd name="connsiteY454" fmla="*/ 261461 h 514350"/>
              <a:gd name="connsiteX455" fmla="*/ 5544026 w 6400800"/>
              <a:gd name="connsiteY455" fmla="*/ 247174 h 514350"/>
              <a:gd name="connsiteX456" fmla="*/ 5547837 w 6400800"/>
              <a:gd name="connsiteY456" fmla="*/ 228124 h 514350"/>
              <a:gd name="connsiteX457" fmla="*/ 5542121 w 6400800"/>
              <a:gd name="connsiteY457" fmla="*/ 241459 h 514350"/>
              <a:gd name="connsiteX458" fmla="*/ 5541169 w 6400800"/>
              <a:gd name="connsiteY458" fmla="*/ 238601 h 514350"/>
              <a:gd name="connsiteX459" fmla="*/ 5538312 w 6400800"/>
              <a:gd name="connsiteY459" fmla="*/ 230029 h 514350"/>
              <a:gd name="connsiteX460" fmla="*/ 5551646 w 6400800"/>
              <a:gd name="connsiteY460" fmla="*/ 167164 h 514350"/>
              <a:gd name="connsiteX461" fmla="*/ 5528787 w 6400800"/>
              <a:gd name="connsiteY461" fmla="*/ 225266 h 514350"/>
              <a:gd name="connsiteX462" fmla="*/ 5524976 w 6400800"/>
              <a:gd name="connsiteY462" fmla="*/ 217646 h 514350"/>
              <a:gd name="connsiteX463" fmla="*/ 5524024 w 6400800"/>
              <a:gd name="connsiteY463" fmla="*/ 207169 h 514350"/>
              <a:gd name="connsiteX464" fmla="*/ 5521167 w 6400800"/>
              <a:gd name="connsiteY464" fmla="*/ 185261 h 514350"/>
              <a:gd name="connsiteX465" fmla="*/ 5520214 w 6400800"/>
              <a:gd name="connsiteY465" fmla="*/ 207169 h 514350"/>
              <a:gd name="connsiteX466" fmla="*/ 5520214 w 6400800"/>
              <a:gd name="connsiteY466" fmla="*/ 232886 h 514350"/>
              <a:gd name="connsiteX467" fmla="*/ 5520214 w 6400800"/>
              <a:gd name="connsiteY467" fmla="*/ 248126 h 514350"/>
              <a:gd name="connsiteX468" fmla="*/ 5520214 w 6400800"/>
              <a:gd name="connsiteY468" fmla="*/ 250984 h 514350"/>
              <a:gd name="connsiteX469" fmla="*/ 5505926 w 6400800"/>
              <a:gd name="connsiteY469" fmla="*/ 291941 h 514350"/>
              <a:gd name="connsiteX470" fmla="*/ 5503069 w 6400800"/>
              <a:gd name="connsiteY470" fmla="*/ 300514 h 514350"/>
              <a:gd name="connsiteX471" fmla="*/ 5498306 w 6400800"/>
              <a:gd name="connsiteY471" fmla="*/ 290989 h 514350"/>
              <a:gd name="connsiteX472" fmla="*/ 5498306 w 6400800"/>
              <a:gd name="connsiteY472" fmla="*/ 285274 h 514350"/>
              <a:gd name="connsiteX473" fmla="*/ 5499259 w 6400800"/>
              <a:gd name="connsiteY473" fmla="*/ 269081 h 514350"/>
              <a:gd name="connsiteX474" fmla="*/ 5494496 w 6400800"/>
              <a:gd name="connsiteY474" fmla="*/ 284321 h 514350"/>
              <a:gd name="connsiteX475" fmla="*/ 5481162 w 6400800"/>
              <a:gd name="connsiteY475" fmla="*/ 257651 h 514350"/>
              <a:gd name="connsiteX476" fmla="*/ 5483067 w 6400800"/>
              <a:gd name="connsiteY476" fmla="*/ 251936 h 514350"/>
              <a:gd name="connsiteX477" fmla="*/ 5492592 w 6400800"/>
              <a:gd name="connsiteY477" fmla="*/ 224314 h 514350"/>
              <a:gd name="connsiteX478" fmla="*/ 5500212 w 6400800"/>
              <a:gd name="connsiteY478" fmla="*/ 200501 h 514350"/>
              <a:gd name="connsiteX479" fmla="*/ 5493544 w 6400800"/>
              <a:gd name="connsiteY479" fmla="*/ 212884 h 514350"/>
              <a:gd name="connsiteX480" fmla="*/ 5502117 w 6400800"/>
              <a:gd name="connsiteY480" fmla="*/ 188119 h 514350"/>
              <a:gd name="connsiteX481" fmla="*/ 5511642 w 6400800"/>
              <a:gd name="connsiteY481" fmla="*/ 160496 h 514350"/>
              <a:gd name="connsiteX482" fmla="*/ 5498306 w 6400800"/>
              <a:gd name="connsiteY482" fmla="*/ 186214 h 514350"/>
              <a:gd name="connsiteX483" fmla="*/ 5484019 w 6400800"/>
              <a:gd name="connsiteY483" fmla="*/ 215741 h 514350"/>
              <a:gd name="connsiteX484" fmla="*/ 5475446 w 6400800"/>
              <a:gd name="connsiteY484" fmla="*/ 233839 h 514350"/>
              <a:gd name="connsiteX485" fmla="*/ 5472589 w 6400800"/>
              <a:gd name="connsiteY485" fmla="*/ 241459 h 514350"/>
              <a:gd name="connsiteX486" fmla="*/ 5461159 w 6400800"/>
              <a:gd name="connsiteY486" fmla="*/ 221456 h 514350"/>
              <a:gd name="connsiteX487" fmla="*/ 5469731 w 6400800"/>
              <a:gd name="connsiteY487" fmla="*/ 248126 h 514350"/>
              <a:gd name="connsiteX488" fmla="*/ 5466874 w 6400800"/>
              <a:gd name="connsiteY488" fmla="*/ 254794 h 514350"/>
              <a:gd name="connsiteX489" fmla="*/ 5465921 w 6400800"/>
              <a:gd name="connsiteY489" fmla="*/ 257651 h 514350"/>
              <a:gd name="connsiteX490" fmla="*/ 5464969 w 6400800"/>
              <a:gd name="connsiteY490" fmla="*/ 256699 h 514350"/>
              <a:gd name="connsiteX491" fmla="*/ 5455444 w 6400800"/>
              <a:gd name="connsiteY491" fmla="*/ 246221 h 514350"/>
              <a:gd name="connsiteX492" fmla="*/ 5452587 w 6400800"/>
              <a:gd name="connsiteY492" fmla="*/ 230029 h 514350"/>
              <a:gd name="connsiteX493" fmla="*/ 5448776 w 6400800"/>
              <a:gd name="connsiteY493" fmla="*/ 214789 h 514350"/>
              <a:gd name="connsiteX494" fmla="*/ 5442109 w 6400800"/>
              <a:gd name="connsiteY494" fmla="*/ 190024 h 514350"/>
              <a:gd name="connsiteX495" fmla="*/ 5442109 w 6400800"/>
              <a:gd name="connsiteY495" fmla="*/ 190024 h 514350"/>
              <a:gd name="connsiteX496" fmla="*/ 5442109 w 6400800"/>
              <a:gd name="connsiteY496" fmla="*/ 180499 h 514350"/>
              <a:gd name="connsiteX497" fmla="*/ 5441156 w 6400800"/>
              <a:gd name="connsiteY497" fmla="*/ 186214 h 514350"/>
              <a:gd name="connsiteX498" fmla="*/ 5436394 w 6400800"/>
              <a:gd name="connsiteY498" fmla="*/ 169069 h 514350"/>
              <a:gd name="connsiteX499" fmla="*/ 5438299 w 6400800"/>
              <a:gd name="connsiteY499" fmla="*/ 190976 h 514350"/>
              <a:gd name="connsiteX500" fmla="*/ 5439251 w 6400800"/>
              <a:gd name="connsiteY500" fmla="*/ 195739 h 514350"/>
              <a:gd name="connsiteX501" fmla="*/ 5433537 w 6400800"/>
              <a:gd name="connsiteY501" fmla="*/ 225266 h 514350"/>
              <a:gd name="connsiteX502" fmla="*/ 5429726 w 6400800"/>
              <a:gd name="connsiteY502" fmla="*/ 221456 h 514350"/>
              <a:gd name="connsiteX503" fmla="*/ 5433537 w 6400800"/>
              <a:gd name="connsiteY503" fmla="*/ 225266 h 514350"/>
              <a:gd name="connsiteX504" fmla="*/ 5430679 w 6400800"/>
              <a:gd name="connsiteY504" fmla="*/ 240506 h 514350"/>
              <a:gd name="connsiteX505" fmla="*/ 5428774 w 6400800"/>
              <a:gd name="connsiteY505" fmla="*/ 228124 h 514350"/>
              <a:gd name="connsiteX506" fmla="*/ 5428774 w 6400800"/>
              <a:gd name="connsiteY506" fmla="*/ 242411 h 514350"/>
              <a:gd name="connsiteX507" fmla="*/ 5424012 w 6400800"/>
              <a:gd name="connsiteY507" fmla="*/ 222409 h 514350"/>
              <a:gd name="connsiteX508" fmla="*/ 5419249 w 6400800"/>
              <a:gd name="connsiteY508" fmla="*/ 200501 h 514350"/>
              <a:gd name="connsiteX509" fmla="*/ 5420201 w 6400800"/>
              <a:gd name="connsiteY509" fmla="*/ 223361 h 514350"/>
              <a:gd name="connsiteX510" fmla="*/ 5424964 w 6400800"/>
              <a:gd name="connsiteY510" fmla="*/ 274796 h 514350"/>
              <a:gd name="connsiteX511" fmla="*/ 5420201 w 6400800"/>
              <a:gd name="connsiteY511" fmla="*/ 299561 h 514350"/>
              <a:gd name="connsiteX512" fmla="*/ 5418296 w 6400800"/>
              <a:gd name="connsiteY512" fmla="*/ 305276 h 514350"/>
              <a:gd name="connsiteX513" fmla="*/ 5415439 w 6400800"/>
              <a:gd name="connsiteY513" fmla="*/ 298609 h 514350"/>
              <a:gd name="connsiteX514" fmla="*/ 5417344 w 6400800"/>
              <a:gd name="connsiteY514" fmla="*/ 291941 h 514350"/>
              <a:gd name="connsiteX515" fmla="*/ 5414487 w 6400800"/>
              <a:gd name="connsiteY515" fmla="*/ 296704 h 514350"/>
              <a:gd name="connsiteX516" fmla="*/ 5414487 w 6400800"/>
              <a:gd name="connsiteY516" fmla="*/ 295751 h 514350"/>
              <a:gd name="connsiteX517" fmla="*/ 5411629 w 6400800"/>
              <a:gd name="connsiteY517" fmla="*/ 287179 h 514350"/>
              <a:gd name="connsiteX518" fmla="*/ 5414487 w 6400800"/>
              <a:gd name="connsiteY518" fmla="*/ 268129 h 514350"/>
              <a:gd name="connsiteX519" fmla="*/ 5409724 w 6400800"/>
              <a:gd name="connsiteY519" fmla="*/ 282416 h 514350"/>
              <a:gd name="connsiteX520" fmla="*/ 5404009 w 6400800"/>
              <a:gd name="connsiteY520" fmla="*/ 267176 h 514350"/>
              <a:gd name="connsiteX521" fmla="*/ 5399246 w 6400800"/>
              <a:gd name="connsiteY521" fmla="*/ 253841 h 514350"/>
              <a:gd name="connsiteX522" fmla="*/ 5400199 w 6400800"/>
              <a:gd name="connsiteY522" fmla="*/ 232886 h 514350"/>
              <a:gd name="connsiteX523" fmla="*/ 5396389 w 6400800"/>
              <a:gd name="connsiteY523" fmla="*/ 247174 h 514350"/>
              <a:gd name="connsiteX524" fmla="*/ 5395437 w 6400800"/>
              <a:gd name="connsiteY524" fmla="*/ 244316 h 514350"/>
              <a:gd name="connsiteX525" fmla="*/ 5387817 w 6400800"/>
              <a:gd name="connsiteY525" fmla="*/ 224314 h 514350"/>
              <a:gd name="connsiteX526" fmla="*/ 5391626 w 6400800"/>
              <a:gd name="connsiteY526" fmla="*/ 245269 h 514350"/>
              <a:gd name="connsiteX527" fmla="*/ 5394484 w 6400800"/>
              <a:gd name="connsiteY527" fmla="*/ 257651 h 514350"/>
              <a:gd name="connsiteX528" fmla="*/ 5384959 w 6400800"/>
              <a:gd name="connsiteY528" fmla="*/ 300514 h 514350"/>
              <a:gd name="connsiteX529" fmla="*/ 5384006 w 6400800"/>
              <a:gd name="connsiteY529" fmla="*/ 297656 h 514350"/>
              <a:gd name="connsiteX530" fmla="*/ 5382101 w 6400800"/>
              <a:gd name="connsiteY530" fmla="*/ 283369 h 514350"/>
              <a:gd name="connsiteX531" fmla="*/ 5382101 w 6400800"/>
              <a:gd name="connsiteY531" fmla="*/ 287179 h 514350"/>
              <a:gd name="connsiteX532" fmla="*/ 5380196 w 6400800"/>
              <a:gd name="connsiteY532" fmla="*/ 276701 h 514350"/>
              <a:gd name="connsiteX533" fmla="*/ 5379244 w 6400800"/>
              <a:gd name="connsiteY533" fmla="*/ 272891 h 514350"/>
              <a:gd name="connsiteX534" fmla="*/ 5380196 w 6400800"/>
              <a:gd name="connsiteY534" fmla="*/ 269081 h 514350"/>
              <a:gd name="connsiteX535" fmla="*/ 5379244 w 6400800"/>
              <a:gd name="connsiteY535" fmla="*/ 271939 h 514350"/>
              <a:gd name="connsiteX536" fmla="*/ 5372576 w 6400800"/>
              <a:gd name="connsiteY536" fmla="*/ 241459 h 514350"/>
              <a:gd name="connsiteX537" fmla="*/ 5373529 w 6400800"/>
              <a:gd name="connsiteY537" fmla="*/ 232886 h 514350"/>
              <a:gd name="connsiteX538" fmla="*/ 5378292 w 6400800"/>
              <a:gd name="connsiteY538" fmla="*/ 190024 h 514350"/>
              <a:gd name="connsiteX539" fmla="*/ 5384006 w 6400800"/>
              <a:gd name="connsiteY539" fmla="*/ 153829 h 514350"/>
              <a:gd name="connsiteX540" fmla="*/ 5386864 w 6400800"/>
              <a:gd name="connsiteY540" fmla="*/ 138589 h 514350"/>
              <a:gd name="connsiteX541" fmla="*/ 5389721 w 6400800"/>
              <a:gd name="connsiteY541" fmla="*/ 126206 h 514350"/>
              <a:gd name="connsiteX542" fmla="*/ 5394484 w 6400800"/>
              <a:gd name="connsiteY542" fmla="*/ 102394 h 514350"/>
              <a:gd name="connsiteX543" fmla="*/ 5385912 w 6400800"/>
              <a:gd name="connsiteY543" fmla="*/ 125254 h 514350"/>
              <a:gd name="connsiteX544" fmla="*/ 5381149 w 6400800"/>
              <a:gd name="connsiteY544" fmla="*/ 137636 h 514350"/>
              <a:gd name="connsiteX545" fmla="*/ 5376387 w 6400800"/>
              <a:gd name="connsiteY545" fmla="*/ 151924 h 514350"/>
              <a:gd name="connsiteX546" fmla="*/ 5366862 w 6400800"/>
              <a:gd name="connsiteY546" fmla="*/ 188119 h 514350"/>
              <a:gd name="connsiteX547" fmla="*/ 5363051 w 6400800"/>
              <a:gd name="connsiteY547" fmla="*/ 205264 h 514350"/>
              <a:gd name="connsiteX548" fmla="*/ 5360194 w 6400800"/>
              <a:gd name="connsiteY548" fmla="*/ 196691 h 514350"/>
              <a:gd name="connsiteX549" fmla="*/ 5361146 w 6400800"/>
              <a:gd name="connsiteY549" fmla="*/ 210979 h 514350"/>
              <a:gd name="connsiteX550" fmla="*/ 5357337 w 6400800"/>
              <a:gd name="connsiteY550" fmla="*/ 230981 h 514350"/>
              <a:gd name="connsiteX551" fmla="*/ 5355431 w 6400800"/>
              <a:gd name="connsiteY551" fmla="*/ 245269 h 514350"/>
              <a:gd name="connsiteX552" fmla="*/ 5354479 w 6400800"/>
              <a:gd name="connsiteY552" fmla="*/ 235744 h 514350"/>
              <a:gd name="connsiteX553" fmla="*/ 5354479 w 6400800"/>
              <a:gd name="connsiteY553" fmla="*/ 230029 h 514350"/>
              <a:gd name="connsiteX554" fmla="*/ 5355431 w 6400800"/>
              <a:gd name="connsiteY554" fmla="*/ 210979 h 514350"/>
              <a:gd name="connsiteX555" fmla="*/ 5352574 w 6400800"/>
              <a:gd name="connsiteY555" fmla="*/ 222409 h 514350"/>
              <a:gd name="connsiteX556" fmla="*/ 5347812 w 6400800"/>
              <a:gd name="connsiteY556" fmla="*/ 190024 h 514350"/>
              <a:gd name="connsiteX557" fmla="*/ 5347812 w 6400800"/>
              <a:gd name="connsiteY557" fmla="*/ 179546 h 514350"/>
              <a:gd name="connsiteX558" fmla="*/ 5347812 w 6400800"/>
              <a:gd name="connsiteY558" fmla="*/ 160496 h 514350"/>
              <a:gd name="connsiteX559" fmla="*/ 5344954 w 6400800"/>
              <a:gd name="connsiteY559" fmla="*/ 173831 h 514350"/>
              <a:gd name="connsiteX560" fmla="*/ 5341144 w 6400800"/>
              <a:gd name="connsiteY560" fmla="*/ 150019 h 514350"/>
              <a:gd name="connsiteX561" fmla="*/ 5342096 w 6400800"/>
              <a:gd name="connsiteY561" fmla="*/ 177641 h 514350"/>
              <a:gd name="connsiteX562" fmla="*/ 5342096 w 6400800"/>
              <a:gd name="connsiteY562" fmla="*/ 187166 h 514350"/>
              <a:gd name="connsiteX563" fmla="*/ 5340192 w 6400800"/>
              <a:gd name="connsiteY563" fmla="*/ 200501 h 514350"/>
              <a:gd name="connsiteX564" fmla="*/ 5337334 w 6400800"/>
              <a:gd name="connsiteY564" fmla="*/ 229076 h 514350"/>
              <a:gd name="connsiteX565" fmla="*/ 5336381 w 6400800"/>
              <a:gd name="connsiteY565" fmla="*/ 263366 h 514350"/>
              <a:gd name="connsiteX566" fmla="*/ 5336381 w 6400800"/>
              <a:gd name="connsiteY566" fmla="*/ 282416 h 514350"/>
              <a:gd name="connsiteX567" fmla="*/ 5336381 w 6400800"/>
              <a:gd name="connsiteY567" fmla="*/ 282416 h 514350"/>
              <a:gd name="connsiteX568" fmla="*/ 5333524 w 6400800"/>
              <a:gd name="connsiteY568" fmla="*/ 293846 h 514350"/>
              <a:gd name="connsiteX569" fmla="*/ 5332571 w 6400800"/>
              <a:gd name="connsiteY569" fmla="*/ 291941 h 514350"/>
              <a:gd name="connsiteX570" fmla="*/ 5327809 w 6400800"/>
              <a:gd name="connsiteY570" fmla="*/ 278606 h 514350"/>
              <a:gd name="connsiteX571" fmla="*/ 5319237 w 6400800"/>
              <a:gd name="connsiteY571" fmla="*/ 252889 h 514350"/>
              <a:gd name="connsiteX572" fmla="*/ 5310664 w 6400800"/>
              <a:gd name="connsiteY572" fmla="*/ 230029 h 514350"/>
              <a:gd name="connsiteX573" fmla="*/ 5315426 w 6400800"/>
              <a:gd name="connsiteY573" fmla="*/ 253841 h 514350"/>
              <a:gd name="connsiteX574" fmla="*/ 5318284 w 6400800"/>
              <a:gd name="connsiteY574" fmla="*/ 267176 h 514350"/>
              <a:gd name="connsiteX575" fmla="*/ 5315426 w 6400800"/>
              <a:gd name="connsiteY575" fmla="*/ 263366 h 514350"/>
              <a:gd name="connsiteX576" fmla="*/ 5320189 w 6400800"/>
              <a:gd name="connsiteY576" fmla="*/ 276701 h 514350"/>
              <a:gd name="connsiteX577" fmla="*/ 5321142 w 6400800"/>
              <a:gd name="connsiteY577" fmla="*/ 281464 h 514350"/>
              <a:gd name="connsiteX578" fmla="*/ 5324951 w 6400800"/>
              <a:gd name="connsiteY578" fmla="*/ 297656 h 514350"/>
              <a:gd name="connsiteX579" fmla="*/ 5326856 w 6400800"/>
              <a:gd name="connsiteY579" fmla="*/ 306229 h 514350"/>
              <a:gd name="connsiteX580" fmla="*/ 5316379 w 6400800"/>
              <a:gd name="connsiteY580" fmla="*/ 322421 h 514350"/>
              <a:gd name="connsiteX581" fmla="*/ 5306854 w 6400800"/>
              <a:gd name="connsiteY581" fmla="*/ 338614 h 514350"/>
              <a:gd name="connsiteX582" fmla="*/ 5298281 w 6400800"/>
              <a:gd name="connsiteY582" fmla="*/ 354806 h 514350"/>
              <a:gd name="connsiteX583" fmla="*/ 5298281 w 6400800"/>
              <a:gd name="connsiteY583" fmla="*/ 344329 h 514350"/>
              <a:gd name="connsiteX584" fmla="*/ 5301139 w 6400800"/>
              <a:gd name="connsiteY584" fmla="*/ 318611 h 514350"/>
              <a:gd name="connsiteX585" fmla="*/ 5305901 w 6400800"/>
              <a:gd name="connsiteY585" fmla="*/ 291941 h 514350"/>
              <a:gd name="connsiteX586" fmla="*/ 5311617 w 6400800"/>
              <a:gd name="connsiteY586" fmla="*/ 269081 h 514350"/>
              <a:gd name="connsiteX587" fmla="*/ 5302092 w 6400800"/>
              <a:gd name="connsiteY587" fmla="*/ 290989 h 514350"/>
              <a:gd name="connsiteX588" fmla="*/ 5299234 w 6400800"/>
              <a:gd name="connsiteY588" fmla="*/ 298609 h 514350"/>
              <a:gd name="connsiteX589" fmla="*/ 5299234 w 6400800"/>
              <a:gd name="connsiteY589" fmla="*/ 263366 h 514350"/>
              <a:gd name="connsiteX590" fmla="*/ 5290662 w 6400800"/>
              <a:gd name="connsiteY590" fmla="*/ 317659 h 514350"/>
              <a:gd name="connsiteX591" fmla="*/ 5289709 w 6400800"/>
              <a:gd name="connsiteY591" fmla="*/ 312896 h 514350"/>
              <a:gd name="connsiteX592" fmla="*/ 5284946 w 6400800"/>
              <a:gd name="connsiteY592" fmla="*/ 295751 h 514350"/>
              <a:gd name="connsiteX593" fmla="*/ 5284946 w 6400800"/>
              <a:gd name="connsiteY593" fmla="*/ 295751 h 514350"/>
              <a:gd name="connsiteX594" fmla="*/ 5284946 w 6400800"/>
              <a:gd name="connsiteY594" fmla="*/ 295751 h 514350"/>
              <a:gd name="connsiteX595" fmla="*/ 5282089 w 6400800"/>
              <a:gd name="connsiteY595" fmla="*/ 284321 h 514350"/>
              <a:gd name="connsiteX596" fmla="*/ 5281137 w 6400800"/>
              <a:gd name="connsiteY596" fmla="*/ 282416 h 514350"/>
              <a:gd name="connsiteX597" fmla="*/ 5288756 w 6400800"/>
              <a:gd name="connsiteY597" fmla="*/ 252889 h 514350"/>
              <a:gd name="connsiteX598" fmla="*/ 5279231 w 6400800"/>
              <a:gd name="connsiteY598" fmla="*/ 273844 h 514350"/>
              <a:gd name="connsiteX599" fmla="*/ 5275421 w 6400800"/>
              <a:gd name="connsiteY599" fmla="*/ 262414 h 514350"/>
              <a:gd name="connsiteX600" fmla="*/ 5268754 w 6400800"/>
              <a:gd name="connsiteY600" fmla="*/ 243364 h 514350"/>
              <a:gd name="connsiteX601" fmla="*/ 5271612 w 6400800"/>
              <a:gd name="connsiteY601" fmla="*/ 262414 h 514350"/>
              <a:gd name="connsiteX602" fmla="*/ 5274469 w 6400800"/>
              <a:gd name="connsiteY602" fmla="*/ 283369 h 514350"/>
              <a:gd name="connsiteX603" fmla="*/ 5263039 w 6400800"/>
              <a:gd name="connsiteY603" fmla="*/ 310039 h 514350"/>
              <a:gd name="connsiteX604" fmla="*/ 5263039 w 6400800"/>
              <a:gd name="connsiteY604" fmla="*/ 302419 h 514350"/>
              <a:gd name="connsiteX605" fmla="*/ 5260181 w 6400800"/>
              <a:gd name="connsiteY605" fmla="*/ 310039 h 514350"/>
              <a:gd name="connsiteX606" fmla="*/ 5260181 w 6400800"/>
              <a:gd name="connsiteY606" fmla="*/ 309086 h 514350"/>
              <a:gd name="connsiteX607" fmla="*/ 5261134 w 6400800"/>
              <a:gd name="connsiteY607" fmla="*/ 301466 h 514350"/>
              <a:gd name="connsiteX608" fmla="*/ 5262087 w 6400800"/>
              <a:gd name="connsiteY608" fmla="*/ 284321 h 514350"/>
              <a:gd name="connsiteX609" fmla="*/ 5263039 w 6400800"/>
              <a:gd name="connsiteY609" fmla="*/ 269081 h 514350"/>
              <a:gd name="connsiteX610" fmla="*/ 5258276 w 6400800"/>
              <a:gd name="connsiteY610" fmla="*/ 283369 h 514350"/>
              <a:gd name="connsiteX611" fmla="*/ 5257324 w 6400800"/>
              <a:gd name="connsiteY611" fmla="*/ 287179 h 514350"/>
              <a:gd name="connsiteX612" fmla="*/ 5255419 w 6400800"/>
              <a:gd name="connsiteY612" fmla="*/ 273844 h 514350"/>
              <a:gd name="connsiteX613" fmla="*/ 5255419 w 6400800"/>
              <a:gd name="connsiteY613" fmla="*/ 271939 h 514350"/>
              <a:gd name="connsiteX614" fmla="*/ 5255419 w 6400800"/>
              <a:gd name="connsiteY614" fmla="*/ 270986 h 514350"/>
              <a:gd name="connsiteX615" fmla="*/ 5256371 w 6400800"/>
              <a:gd name="connsiteY615" fmla="*/ 266224 h 514350"/>
              <a:gd name="connsiteX616" fmla="*/ 5255419 w 6400800"/>
              <a:gd name="connsiteY616" fmla="*/ 268129 h 514350"/>
              <a:gd name="connsiteX617" fmla="*/ 5258276 w 6400800"/>
              <a:gd name="connsiteY617" fmla="*/ 232886 h 514350"/>
              <a:gd name="connsiteX618" fmla="*/ 5263039 w 6400800"/>
              <a:gd name="connsiteY618" fmla="*/ 158591 h 514350"/>
              <a:gd name="connsiteX619" fmla="*/ 5252562 w 6400800"/>
              <a:gd name="connsiteY619" fmla="*/ 204311 h 514350"/>
              <a:gd name="connsiteX620" fmla="*/ 5255419 w 6400800"/>
              <a:gd name="connsiteY620" fmla="*/ 173831 h 514350"/>
              <a:gd name="connsiteX621" fmla="*/ 5258276 w 6400800"/>
              <a:gd name="connsiteY621" fmla="*/ 140494 h 514350"/>
              <a:gd name="connsiteX622" fmla="*/ 5260181 w 6400800"/>
              <a:gd name="connsiteY622" fmla="*/ 110966 h 514350"/>
              <a:gd name="connsiteX623" fmla="*/ 5254467 w 6400800"/>
              <a:gd name="connsiteY623" fmla="*/ 139541 h 514350"/>
              <a:gd name="connsiteX624" fmla="*/ 5247799 w 6400800"/>
              <a:gd name="connsiteY624" fmla="*/ 172879 h 514350"/>
              <a:gd name="connsiteX625" fmla="*/ 5243989 w 6400800"/>
              <a:gd name="connsiteY625" fmla="*/ 192881 h 514350"/>
              <a:gd name="connsiteX626" fmla="*/ 5243037 w 6400800"/>
              <a:gd name="connsiteY626" fmla="*/ 201454 h 514350"/>
              <a:gd name="connsiteX627" fmla="*/ 5241131 w 6400800"/>
              <a:gd name="connsiteY627" fmla="*/ 194786 h 514350"/>
              <a:gd name="connsiteX628" fmla="*/ 5241131 w 6400800"/>
              <a:gd name="connsiteY628" fmla="*/ 209074 h 514350"/>
              <a:gd name="connsiteX629" fmla="*/ 5240179 w 6400800"/>
              <a:gd name="connsiteY629" fmla="*/ 215741 h 514350"/>
              <a:gd name="connsiteX630" fmla="*/ 5235417 w 6400800"/>
              <a:gd name="connsiteY630" fmla="*/ 246221 h 514350"/>
              <a:gd name="connsiteX631" fmla="*/ 5230654 w 6400800"/>
              <a:gd name="connsiteY631" fmla="*/ 252889 h 514350"/>
              <a:gd name="connsiteX632" fmla="*/ 5222081 w 6400800"/>
              <a:gd name="connsiteY632" fmla="*/ 266224 h 514350"/>
              <a:gd name="connsiteX633" fmla="*/ 5215414 w 6400800"/>
              <a:gd name="connsiteY633" fmla="*/ 279559 h 514350"/>
              <a:gd name="connsiteX634" fmla="*/ 5215414 w 6400800"/>
              <a:gd name="connsiteY634" fmla="*/ 278606 h 514350"/>
              <a:gd name="connsiteX635" fmla="*/ 5216367 w 6400800"/>
              <a:gd name="connsiteY635" fmla="*/ 275749 h 514350"/>
              <a:gd name="connsiteX636" fmla="*/ 5215414 w 6400800"/>
              <a:gd name="connsiteY636" fmla="*/ 277654 h 514350"/>
              <a:gd name="connsiteX637" fmla="*/ 5211604 w 6400800"/>
              <a:gd name="connsiteY637" fmla="*/ 249079 h 514350"/>
              <a:gd name="connsiteX638" fmla="*/ 5208746 w 6400800"/>
              <a:gd name="connsiteY638" fmla="*/ 224314 h 514350"/>
              <a:gd name="connsiteX639" fmla="*/ 5205889 w 6400800"/>
              <a:gd name="connsiteY639" fmla="*/ 202406 h 514350"/>
              <a:gd name="connsiteX640" fmla="*/ 5204937 w 6400800"/>
              <a:gd name="connsiteY640" fmla="*/ 224314 h 514350"/>
              <a:gd name="connsiteX641" fmla="*/ 5204937 w 6400800"/>
              <a:gd name="connsiteY641" fmla="*/ 249079 h 514350"/>
              <a:gd name="connsiteX642" fmla="*/ 5204937 w 6400800"/>
              <a:gd name="connsiteY642" fmla="*/ 264319 h 514350"/>
              <a:gd name="connsiteX643" fmla="*/ 5205889 w 6400800"/>
              <a:gd name="connsiteY643" fmla="*/ 281464 h 514350"/>
              <a:gd name="connsiteX644" fmla="*/ 5205889 w 6400800"/>
              <a:gd name="connsiteY644" fmla="*/ 289084 h 514350"/>
              <a:gd name="connsiteX645" fmla="*/ 5203984 w 6400800"/>
              <a:gd name="connsiteY645" fmla="*/ 286226 h 514350"/>
              <a:gd name="connsiteX646" fmla="*/ 5205889 w 6400800"/>
              <a:gd name="connsiteY646" fmla="*/ 290989 h 514350"/>
              <a:gd name="connsiteX647" fmla="*/ 5205889 w 6400800"/>
              <a:gd name="connsiteY647" fmla="*/ 291941 h 514350"/>
              <a:gd name="connsiteX648" fmla="*/ 5203984 w 6400800"/>
              <a:gd name="connsiteY648" fmla="*/ 287179 h 514350"/>
              <a:gd name="connsiteX649" fmla="*/ 5203984 w 6400800"/>
              <a:gd name="connsiteY649" fmla="*/ 287179 h 514350"/>
              <a:gd name="connsiteX650" fmla="*/ 5203984 w 6400800"/>
              <a:gd name="connsiteY650" fmla="*/ 287179 h 514350"/>
              <a:gd name="connsiteX651" fmla="*/ 5199221 w 6400800"/>
              <a:gd name="connsiteY651" fmla="*/ 278606 h 514350"/>
              <a:gd name="connsiteX652" fmla="*/ 5202079 w 6400800"/>
              <a:gd name="connsiteY652" fmla="*/ 290989 h 514350"/>
              <a:gd name="connsiteX653" fmla="*/ 5198269 w 6400800"/>
              <a:gd name="connsiteY653" fmla="*/ 300514 h 514350"/>
              <a:gd name="connsiteX654" fmla="*/ 5195412 w 6400800"/>
              <a:gd name="connsiteY654" fmla="*/ 295751 h 514350"/>
              <a:gd name="connsiteX655" fmla="*/ 5191601 w 6400800"/>
              <a:gd name="connsiteY655" fmla="*/ 263366 h 514350"/>
              <a:gd name="connsiteX656" fmla="*/ 5184934 w 6400800"/>
              <a:gd name="connsiteY656" fmla="*/ 190024 h 514350"/>
              <a:gd name="connsiteX657" fmla="*/ 5183981 w 6400800"/>
              <a:gd name="connsiteY657" fmla="*/ 169069 h 514350"/>
              <a:gd name="connsiteX658" fmla="*/ 5183981 w 6400800"/>
              <a:gd name="connsiteY658" fmla="*/ 161449 h 514350"/>
              <a:gd name="connsiteX659" fmla="*/ 5183029 w 6400800"/>
              <a:gd name="connsiteY659" fmla="*/ 169069 h 514350"/>
              <a:gd name="connsiteX660" fmla="*/ 5181124 w 6400800"/>
              <a:gd name="connsiteY660" fmla="*/ 190024 h 514350"/>
              <a:gd name="connsiteX661" fmla="*/ 5180171 w 6400800"/>
              <a:gd name="connsiteY661" fmla="*/ 211931 h 514350"/>
              <a:gd name="connsiteX662" fmla="*/ 5177314 w 6400800"/>
              <a:gd name="connsiteY662" fmla="*/ 215741 h 514350"/>
              <a:gd name="connsiteX663" fmla="*/ 5165884 w 6400800"/>
              <a:gd name="connsiteY663" fmla="*/ 231934 h 514350"/>
              <a:gd name="connsiteX664" fmla="*/ 5163979 w 6400800"/>
              <a:gd name="connsiteY664" fmla="*/ 235744 h 514350"/>
              <a:gd name="connsiteX665" fmla="*/ 5161121 w 6400800"/>
              <a:gd name="connsiteY665" fmla="*/ 230029 h 514350"/>
              <a:gd name="connsiteX666" fmla="*/ 5161121 w 6400800"/>
              <a:gd name="connsiteY666" fmla="*/ 229076 h 514350"/>
              <a:gd name="connsiteX667" fmla="*/ 5163026 w 6400800"/>
              <a:gd name="connsiteY667" fmla="*/ 213836 h 514350"/>
              <a:gd name="connsiteX668" fmla="*/ 5163979 w 6400800"/>
              <a:gd name="connsiteY668" fmla="*/ 208121 h 514350"/>
              <a:gd name="connsiteX669" fmla="*/ 5158264 w 6400800"/>
              <a:gd name="connsiteY669" fmla="*/ 224314 h 514350"/>
              <a:gd name="connsiteX670" fmla="*/ 5156359 w 6400800"/>
              <a:gd name="connsiteY670" fmla="*/ 220504 h 514350"/>
              <a:gd name="connsiteX671" fmla="*/ 5147787 w 6400800"/>
              <a:gd name="connsiteY671" fmla="*/ 205264 h 514350"/>
              <a:gd name="connsiteX672" fmla="*/ 5144929 w 6400800"/>
              <a:gd name="connsiteY672" fmla="*/ 178594 h 514350"/>
              <a:gd name="connsiteX673" fmla="*/ 5141119 w 6400800"/>
              <a:gd name="connsiteY673" fmla="*/ 149066 h 514350"/>
              <a:gd name="connsiteX674" fmla="*/ 5141119 w 6400800"/>
              <a:gd name="connsiteY674" fmla="*/ 178594 h 514350"/>
              <a:gd name="connsiteX675" fmla="*/ 5141119 w 6400800"/>
              <a:gd name="connsiteY675" fmla="*/ 255746 h 514350"/>
              <a:gd name="connsiteX676" fmla="*/ 5141119 w 6400800"/>
              <a:gd name="connsiteY676" fmla="*/ 258604 h 514350"/>
              <a:gd name="connsiteX677" fmla="*/ 5139214 w 6400800"/>
              <a:gd name="connsiteY677" fmla="*/ 260509 h 514350"/>
              <a:gd name="connsiteX678" fmla="*/ 5134451 w 6400800"/>
              <a:gd name="connsiteY678" fmla="*/ 265271 h 514350"/>
              <a:gd name="connsiteX679" fmla="*/ 5128737 w 6400800"/>
              <a:gd name="connsiteY679" fmla="*/ 184309 h 514350"/>
              <a:gd name="connsiteX680" fmla="*/ 5124926 w 6400800"/>
              <a:gd name="connsiteY680" fmla="*/ 236696 h 514350"/>
              <a:gd name="connsiteX681" fmla="*/ 5119212 w 6400800"/>
              <a:gd name="connsiteY681" fmla="*/ 219551 h 514350"/>
              <a:gd name="connsiteX682" fmla="*/ 5123974 w 6400800"/>
              <a:gd name="connsiteY682" fmla="*/ 249079 h 514350"/>
              <a:gd name="connsiteX683" fmla="*/ 5123021 w 6400800"/>
              <a:gd name="connsiteY683" fmla="*/ 258604 h 514350"/>
              <a:gd name="connsiteX684" fmla="*/ 5120164 w 6400800"/>
              <a:gd name="connsiteY684" fmla="*/ 279559 h 514350"/>
              <a:gd name="connsiteX685" fmla="*/ 5116354 w 6400800"/>
              <a:gd name="connsiteY685" fmla="*/ 285274 h 514350"/>
              <a:gd name="connsiteX686" fmla="*/ 5106829 w 6400800"/>
              <a:gd name="connsiteY686" fmla="*/ 298609 h 514350"/>
              <a:gd name="connsiteX687" fmla="*/ 5103971 w 6400800"/>
              <a:gd name="connsiteY687" fmla="*/ 303371 h 514350"/>
              <a:gd name="connsiteX688" fmla="*/ 5085874 w 6400800"/>
              <a:gd name="connsiteY688" fmla="*/ 261461 h 514350"/>
              <a:gd name="connsiteX689" fmla="*/ 5086826 w 6400800"/>
              <a:gd name="connsiteY689" fmla="*/ 261461 h 514350"/>
              <a:gd name="connsiteX690" fmla="*/ 5091589 w 6400800"/>
              <a:gd name="connsiteY690" fmla="*/ 260509 h 514350"/>
              <a:gd name="connsiteX691" fmla="*/ 5086826 w 6400800"/>
              <a:gd name="connsiteY691" fmla="*/ 260509 h 514350"/>
              <a:gd name="connsiteX692" fmla="*/ 5085874 w 6400800"/>
              <a:gd name="connsiteY692" fmla="*/ 260509 h 514350"/>
              <a:gd name="connsiteX693" fmla="*/ 5071587 w 6400800"/>
              <a:gd name="connsiteY693" fmla="*/ 230029 h 514350"/>
              <a:gd name="connsiteX694" fmla="*/ 5071587 w 6400800"/>
              <a:gd name="connsiteY694" fmla="*/ 222409 h 514350"/>
              <a:gd name="connsiteX695" fmla="*/ 5069681 w 6400800"/>
              <a:gd name="connsiteY695" fmla="*/ 227171 h 514350"/>
              <a:gd name="connsiteX696" fmla="*/ 5062062 w 6400800"/>
              <a:gd name="connsiteY696" fmla="*/ 192881 h 514350"/>
              <a:gd name="connsiteX697" fmla="*/ 5058251 w 6400800"/>
              <a:gd name="connsiteY697" fmla="*/ 174784 h 514350"/>
              <a:gd name="connsiteX698" fmla="*/ 5055394 w 6400800"/>
              <a:gd name="connsiteY698" fmla="*/ 159544 h 514350"/>
              <a:gd name="connsiteX699" fmla="*/ 5049679 w 6400800"/>
              <a:gd name="connsiteY699" fmla="*/ 130016 h 514350"/>
              <a:gd name="connsiteX700" fmla="*/ 5050631 w 6400800"/>
              <a:gd name="connsiteY700" fmla="*/ 159544 h 514350"/>
              <a:gd name="connsiteX701" fmla="*/ 5051584 w 6400800"/>
              <a:gd name="connsiteY701" fmla="*/ 174784 h 514350"/>
              <a:gd name="connsiteX702" fmla="*/ 5053489 w 6400800"/>
              <a:gd name="connsiteY702" fmla="*/ 192881 h 514350"/>
              <a:gd name="connsiteX703" fmla="*/ 5059204 w 6400800"/>
              <a:gd name="connsiteY703" fmla="*/ 236696 h 514350"/>
              <a:gd name="connsiteX704" fmla="*/ 5061109 w 6400800"/>
              <a:gd name="connsiteY704" fmla="*/ 249079 h 514350"/>
              <a:gd name="connsiteX705" fmla="*/ 5055394 w 6400800"/>
              <a:gd name="connsiteY705" fmla="*/ 270034 h 514350"/>
              <a:gd name="connsiteX706" fmla="*/ 5052537 w 6400800"/>
              <a:gd name="connsiteY706" fmla="*/ 271939 h 514350"/>
              <a:gd name="connsiteX707" fmla="*/ 5052537 w 6400800"/>
              <a:gd name="connsiteY707" fmla="*/ 271939 h 514350"/>
              <a:gd name="connsiteX708" fmla="*/ 5051584 w 6400800"/>
              <a:gd name="connsiteY708" fmla="*/ 267176 h 514350"/>
              <a:gd name="connsiteX709" fmla="*/ 5051584 w 6400800"/>
              <a:gd name="connsiteY709" fmla="*/ 269081 h 514350"/>
              <a:gd name="connsiteX710" fmla="*/ 5048726 w 6400800"/>
              <a:gd name="connsiteY710" fmla="*/ 261461 h 514350"/>
              <a:gd name="connsiteX711" fmla="*/ 5048726 w 6400800"/>
              <a:gd name="connsiteY711" fmla="*/ 261461 h 514350"/>
              <a:gd name="connsiteX712" fmla="*/ 5050631 w 6400800"/>
              <a:gd name="connsiteY712" fmla="*/ 252889 h 514350"/>
              <a:gd name="connsiteX713" fmla="*/ 5047774 w 6400800"/>
              <a:gd name="connsiteY713" fmla="*/ 259556 h 514350"/>
              <a:gd name="connsiteX714" fmla="*/ 5039201 w 6400800"/>
              <a:gd name="connsiteY714" fmla="*/ 236696 h 514350"/>
              <a:gd name="connsiteX715" fmla="*/ 5031581 w 6400800"/>
              <a:gd name="connsiteY715" fmla="*/ 214789 h 514350"/>
              <a:gd name="connsiteX716" fmla="*/ 5035392 w 6400800"/>
              <a:gd name="connsiteY716" fmla="*/ 237649 h 514350"/>
              <a:gd name="connsiteX717" fmla="*/ 5039201 w 6400800"/>
              <a:gd name="connsiteY717" fmla="*/ 256699 h 514350"/>
              <a:gd name="connsiteX718" fmla="*/ 5034439 w 6400800"/>
              <a:gd name="connsiteY718" fmla="*/ 265271 h 514350"/>
              <a:gd name="connsiteX719" fmla="*/ 5034439 w 6400800"/>
              <a:gd name="connsiteY719" fmla="*/ 262414 h 514350"/>
              <a:gd name="connsiteX720" fmla="*/ 5030629 w 6400800"/>
              <a:gd name="connsiteY720" fmla="*/ 241459 h 514350"/>
              <a:gd name="connsiteX721" fmla="*/ 5026819 w 6400800"/>
              <a:gd name="connsiteY721" fmla="*/ 223361 h 514350"/>
              <a:gd name="connsiteX722" fmla="*/ 5025867 w 6400800"/>
              <a:gd name="connsiteY722" fmla="*/ 242411 h 514350"/>
              <a:gd name="connsiteX723" fmla="*/ 5025867 w 6400800"/>
              <a:gd name="connsiteY723" fmla="*/ 263366 h 514350"/>
              <a:gd name="connsiteX724" fmla="*/ 5025867 w 6400800"/>
              <a:gd name="connsiteY724" fmla="*/ 276701 h 514350"/>
              <a:gd name="connsiteX725" fmla="*/ 5025867 w 6400800"/>
              <a:gd name="connsiteY725" fmla="*/ 281464 h 514350"/>
              <a:gd name="connsiteX726" fmla="*/ 5010626 w 6400800"/>
              <a:gd name="connsiteY726" fmla="*/ 263366 h 514350"/>
              <a:gd name="connsiteX727" fmla="*/ 4995387 w 6400800"/>
              <a:gd name="connsiteY727" fmla="*/ 248126 h 514350"/>
              <a:gd name="connsiteX728" fmla="*/ 4997292 w 6400800"/>
              <a:gd name="connsiteY728" fmla="*/ 243364 h 514350"/>
              <a:gd name="connsiteX729" fmla="*/ 4994434 w 6400800"/>
              <a:gd name="connsiteY729" fmla="*/ 248126 h 514350"/>
              <a:gd name="connsiteX730" fmla="*/ 4992529 w 6400800"/>
              <a:gd name="connsiteY730" fmla="*/ 246221 h 514350"/>
              <a:gd name="connsiteX731" fmla="*/ 4994434 w 6400800"/>
              <a:gd name="connsiteY731" fmla="*/ 190024 h 514350"/>
              <a:gd name="connsiteX732" fmla="*/ 4983004 w 6400800"/>
              <a:gd name="connsiteY732" fmla="*/ 240506 h 514350"/>
              <a:gd name="connsiteX733" fmla="*/ 4981099 w 6400800"/>
              <a:gd name="connsiteY733" fmla="*/ 238601 h 514350"/>
              <a:gd name="connsiteX734" fmla="*/ 4959192 w 6400800"/>
              <a:gd name="connsiteY734" fmla="*/ 219551 h 514350"/>
              <a:gd name="connsiteX735" fmla="*/ 4978242 w 6400800"/>
              <a:gd name="connsiteY735" fmla="*/ 241459 h 514350"/>
              <a:gd name="connsiteX736" fmla="*/ 4982051 w 6400800"/>
              <a:gd name="connsiteY736" fmla="*/ 246221 h 514350"/>
              <a:gd name="connsiteX737" fmla="*/ 4982051 w 6400800"/>
              <a:gd name="connsiteY737" fmla="*/ 248126 h 514350"/>
              <a:gd name="connsiteX738" fmla="*/ 4976337 w 6400800"/>
              <a:gd name="connsiteY738" fmla="*/ 279559 h 514350"/>
              <a:gd name="connsiteX739" fmla="*/ 4969669 w 6400800"/>
              <a:gd name="connsiteY739" fmla="*/ 290989 h 514350"/>
              <a:gd name="connsiteX740" fmla="*/ 4960144 w 6400800"/>
              <a:gd name="connsiteY740" fmla="*/ 265271 h 514350"/>
              <a:gd name="connsiteX741" fmla="*/ 4960144 w 6400800"/>
              <a:gd name="connsiteY741" fmla="*/ 264319 h 514350"/>
              <a:gd name="connsiteX742" fmla="*/ 4959192 w 6400800"/>
              <a:gd name="connsiteY742" fmla="*/ 237649 h 514350"/>
              <a:gd name="connsiteX743" fmla="*/ 4958239 w 6400800"/>
              <a:gd name="connsiteY743" fmla="*/ 214789 h 514350"/>
              <a:gd name="connsiteX744" fmla="*/ 4968717 w 6400800"/>
              <a:gd name="connsiteY744" fmla="*/ 164306 h 514350"/>
              <a:gd name="connsiteX745" fmla="*/ 4974431 w 6400800"/>
              <a:gd name="connsiteY745" fmla="*/ 134779 h 514350"/>
              <a:gd name="connsiteX746" fmla="*/ 4964906 w 6400800"/>
              <a:gd name="connsiteY746" fmla="*/ 163354 h 514350"/>
              <a:gd name="connsiteX747" fmla="*/ 4955381 w 6400800"/>
              <a:gd name="connsiteY747" fmla="*/ 191929 h 514350"/>
              <a:gd name="connsiteX748" fmla="*/ 4955381 w 6400800"/>
              <a:gd name="connsiteY748" fmla="*/ 176689 h 514350"/>
              <a:gd name="connsiteX749" fmla="*/ 4952524 w 6400800"/>
              <a:gd name="connsiteY749" fmla="*/ 202406 h 514350"/>
              <a:gd name="connsiteX750" fmla="*/ 4952524 w 6400800"/>
              <a:gd name="connsiteY750" fmla="*/ 203359 h 514350"/>
              <a:gd name="connsiteX751" fmla="*/ 4944904 w 6400800"/>
              <a:gd name="connsiteY751" fmla="*/ 227171 h 514350"/>
              <a:gd name="connsiteX752" fmla="*/ 4944904 w 6400800"/>
              <a:gd name="connsiteY752" fmla="*/ 226219 h 514350"/>
              <a:gd name="connsiteX753" fmla="*/ 4936331 w 6400800"/>
              <a:gd name="connsiteY753" fmla="*/ 199549 h 514350"/>
              <a:gd name="connsiteX754" fmla="*/ 4942046 w 6400800"/>
              <a:gd name="connsiteY754" fmla="*/ 236696 h 514350"/>
              <a:gd name="connsiteX755" fmla="*/ 4941094 w 6400800"/>
              <a:gd name="connsiteY755" fmla="*/ 239554 h 514350"/>
              <a:gd name="connsiteX756" fmla="*/ 4922996 w 6400800"/>
              <a:gd name="connsiteY756" fmla="*/ 292894 h 514350"/>
              <a:gd name="connsiteX757" fmla="*/ 4922996 w 6400800"/>
              <a:gd name="connsiteY757" fmla="*/ 289084 h 514350"/>
              <a:gd name="connsiteX758" fmla="*/ 4920139 w 6400800"/>
              <a:gd name="connsiteY758" fmla="*/ 269081 h 514350"/>
              <a:gd name="connsiteX759" fmla="*/ 4919187 w 6400800"/>
              <a:gd name="connsiteY759" fmla="*/ 290036 h 514350"/>
              <a:gd name="connsiteX760" fmla="*/ 4919187 w 6400800"/>
              <a:gd name="connsiteY760" fmla="*/ 296704 h 514350"/>
              <a:gd name="connsiteX761" fmla="*/ 4917281 w 6400800"/>
              <a:gd name="connsiteY761" fmla="*/ 289084 h 514350"/>
              <a:gd name="connsiteX762" fmla="*/ 4911567 w 6400800"/>
              <a:gd name="connsiteY762" fmla="*/ 266224 h 514350"/>
              <a:gd name="connsiteX763" fmla="*/ 4904899 w 6400800"/>
              <a:gd name="connsiteY763" fmla="*/ 246221 h 514350"/>
              <a:gd name="connsiteX764" fmla="*/ 4907756 w 6400800"/>
              <a:gd name="connsiteY764" fmla="*/ 267176 h 514350"/>
              <a:gd name="connsiteX765" fmla="*/ 4909662 w 6400800"/>
              <a:gd name="connsiteY765" fmla="*/ 290989 h 514350"/>
              <a:gd name="connsiteX766" fmla="*/ 4911567 w 6400800"/>
              <a:gd name="connsiteY766" fmla="*/ 321469 h 514350"/>
              <a:gd name="connsiteX767" fmla="*/ 4908709 w 6400800"/>
              <a:gd name="connsiteY767" fmla="*/ 327184 h 514350"/>
              <a:gd name="connsiteX768" fmla="*/ 4902042 w 6400800"/>
              <a:gd name="connsiteY768" fmla="*/ 313849 h 514350"/>
              <a:gd name="connsiteX769" fmla="*/ 4894421 w 6400800"/>
              <a:gd name="connsiteY769" fmla="*/ 298609 h 514350"/>
              <a:gd name="connsiteX770" fmla="*/ 4892517 w 6400800"/>
              <a:gd name="connsiteY770" fmla="*/ 285274 h 514350"/>
              <a:gd name="connsiteX771" fmla="*/ 4891564 w 6400800"/>
              <a:gd name="connsiteY771" fmla="*/ 293846 h 514350"/>
              <a:gd name="connsiteX772" fmla="*/ 4888706 w 6400800"/>
              <a:gd name="connsiteY772" fmla="*/ 289084 h 514350"/>
              <a:gd name="connsiteX773" fmla="*/ 4891564 w 6400800"/>
              <a:gd name="connsiteY773" fmla="*/ 295751 h 514350"/>
              <a:gd name="connsiteX774" fmla="*/ 4887754 w 6400800"/>
              <a:gd name="connsiteY774" fmla="*/ 348139 h 514350"/>
              <a:gd name="connsiteX775" fmla="*/ 4887754 w 6400800"/>
              <a:gd name="connsiteY775" fmla="*/ 357664 h 514350"/>
              <a:gd name="connsiteX776" fmla="*/ 4882991 w 6400800"/>
              <a:gd name="connsiteY776" fmla="*/ 350996 h 514350"/>
              <a:gd name="connsiteX777" fmla="*/ 4882039 w 6400800"/>
              <a:gd name="connsiteY777" fmla="*/ 338614 h 514350"/>
              <a:gd name="connsiteX778" fmla="*/ 4882039 w 6400800"/>
              <a:gd name="connsiteY778" fmla="*/ 337661 h 514350"/>
              <a:gd name="connsiteX779" fmla="*/ 4883944 w 6400800"/>
              <a:gd name="connsiteY779" fmla="*/ 327184 h 514350"/>
              <a:gd name="connsiteX780" fmla="*/ 4885849 w 6400800"/>
              <a:gd name="connsiteY780" fmla="*/ 319564 h 514350"/>
              <a:gd name="connsiteX781" fmla="*/ 4887754 w 6400800"/>
              <a:gd name="connsiteY781" fmla="*/ 312896 h 514350"/>
              <a:gd name="connsiteX782" fmla="*/ 4884896 w 6400800"/>
              <a:gd name="connsiteY782" fmla="*/ 318611 h 514350"/>
              <a:gd name="connsiteX783" fmla="*/ 4882039 w 6400800"/>
              <a:gd name="connsiteY783" fmla="*/ 326231 h 514350"/>
              <a:gd name="connsiteX784" fmla="*/ 4882039 w 6400800"/>
              <a:gd name="connsiteY784" fmla="*/ 328136 h 514350"/>
              <a:gd name="connsiteX785" fmla="*/ 4882039 w 6400800"/>
              <a:gd name="connsiteY785" fmla="*/ 326231 h 514350"/>
              <a:gd name="connsiteX786" fmla="*/ 4877276 w 6400800"/>
              <a:gd name="connsiteY786" fmla="*/ 288131 h 514350"/>
              <a:gd name="connsiteX787" fmla="*/ 4873466 w 6400800"/>
              <a:gd name="connsiteY787" fmla="*/ 263366 h 514350"/>
              <a:gd name="connsiteX788" fmla="*/ 4878229 w 6400800"/>
              <a:gd name="connsiteY788" fmla="*/ 238601 h 514350"/>
              <a:gd name="connsiteX789" fmla="*/ 4882039 w 6400800"/>
              <a:gd name="connsiteY789" fmla="*/ 211931 h 514350"/>
              <a:gd name="connsiteX790" fmla="*/ 4874419 w 6400800"/>
              <a:gd name="connsiteY790" fmla="*/ 237649 h 514350"/>
              <a:gd name="connsiteX791" fmla="*/ 4870609 w 6400800"/>
              <a:gd name="connsiteY791" fmla="*/ 249079 h 514350"/>
              <a:gd name="connsiteX792" fmla="*/ 4866799 w 6400800"/>
              <a:gd name="connsiteY792" fmla="*/ 231934 h 514350"/>
              <a:gd name="connsiteX793" fmla="*/ 4862037 w 6400800"/>
              <a:gd name="connsiteY793" fmla="*/ 210979 h 514350"/>
              <a:gd name="connsiteX794" fmla="*/ 4862989 w 6400800"/>
              <a:gd name="connsiteY794" fmla="*/ 232886 h 514350"/>
              <a:gd name="connsiteX795" fmla="*/ 4863941 w 6400800"/>
              <a:gd name="connsiteY795" fmla="*/ 248126 h 514350"/>
              <a:gd name="connsiteX796" fmla="*/ 4863941 w 6400800"/>
              <a:gd name="connsiteY796" fmla="*/ 261461 h 514350"/>
              <a:gd name="connsiteX797" fmla="*/ 4860131 w 6400800"/>
              <a:gd name="connsiteY797" fmla="*/ 264319 h 514350"/>
              <a:gd name="connsiteX798" fmla="*/ 4843939 w 6400800"/>
              <a:gd name="connsiteY798" fmla="*/ 281464 h 514350"/>
              <a:gd name="connsiteX799" fmla="*/ 4841081 w 6400800"/>
              <a:gd name="connsiteY799" fmla="*/ 270986 h 514350"/>
              <a:gd name="connsiteX800" fmla="*/ 4842987 w 6400800"/>
              <a:gd name="connsiteY800" fmla="*/ 266224 h 514350"/>
              <a:gd name="connsiteX801" fmla="*/ 4841081 w 6400800"/>
              <a:gd name="connsiteY801" fmla="*/ 269081 h 514350"/>
              <a:gd name="connsiteX802" fmla="*/ 4840129 w 6400800"/>
              <a:gd name="connsiteY802" fmla="*/ 262414 h 514350"/>
              <a:gd name="connsiteX803" fmla="*/ 4840129 w 6400800"/>
              <a:gd name="connsiteY803" fmla="*/ 270034 h 514350"/>
              <a:gd name="connsiteX804" fmla="*/ 4833462 w 6400800"/>
              <a:gd name="connsiteY804" fmla="*/ 278606 h 514350"/>
              <a:gd name="connsiteX805" fmla="*/ 4822984 w 6400800"/>
              <a:gd name="connsiteY805" fmla="*/ 294799 h 514350"/>
              <a:gd name="connsiteX806" fmla="*/ 4816316 w 6400800"/>
              <a:gd name="connsiteY806" fmla="*/ 304324 h 514350"/>
              <a:gd name="connsiteX807" fmla="*/ 4809649 w 6400800"/>
              <a:gd name="connsiteY807" fmla="*/ 315754 h 514350"/>
              <a:gd name="connsiteX808" fmla="*/ 4807744 w 6400800"/>
              <a:gd name="connsiteY808" fmla="*/ 318611 h 514350"/>
              <a:gd name="connsiteX809" fmla="*/ 4807744 w 6400800"/>
              <a:gd name="connsiteY809" fmla="*/ 304324 h 514350"/>
              <a:gd name="connsiteX810" fmla="*/ 4803934 w 6400800"/>
              <a:gd name="connsiteY810" fmla="*/ 327184 h 514350"/>
              <a:gd name="connsiteX811" fmla="*/ 4795362 w 6400800"/>
              <a:gd name="connsiteY811" fmla="*/ 342424 h 514350"/>
              <a:gd name="connsiteX812" fmla="*/ 4795362 w 6400800"/>
              <a:gd name="connsiteY812" fmla="*/ 324326 h 514350"/>
              <a:gd name="connsiteX813" fmla="*/ 4795362 w 6400800"/>
              <a:gd name="connsiteY813" fmla="*/ 311944 h 514350"/>
              <a:gd name="connsiteX814" fmla="*/ 4796314 w 6400800"/>
              <a:gd name="connsiteY814" fmla="*/ 302419 h 514350"/>
              <a:gd name="connsiteX815" fmla="*/ 4797266 w 6400800"/>
              <a:gd name="connsiteY815" fmla="*/ 297656 h 514350"/>
              <a:gd name="connsiteX816" fmla="*/ 4803934 w 6400800"/>
              <a:gd name="connsiteY816" fmla="*/ 264319 h 514350"/>
              <a:gd name="connsiteX817" fmla="*/ 4815364 w 6400800"/>
              <a:gd name="connsiteY817" fmla="*/ 192881 h 514350"/>
              <a:gd name="connsiteX818" fmla="*/ 4792504 w 6400800"/>
              <a:gd name="connsiteY818" fmla="*/ 262414 h 514350"/>
              <a:gd name="connsiteX819" fmla="*/ 4790599 w 6400800"/>
              <a:gd name="connsiteY819" fmla="*/ 268129 h 514350"/>
              <a:gd name="connsiteX820" fmla="*/ 4788694 w 6400800"/>
              <a:gd name="connsiteY820" fmla="*/ 250031 h 514350"/>
              <a:gd name="connsiteX821" fmla="*/ 4787741 w 6400800"/>
              <a:gd name="connsiteY821" fmla="*/ 270986 h 514350"/>
              <a:gd name="connsiteX822" fmla="*/ 4787741 w 6400800"/>
              <a:gd name="connsiteY822" fmla="*/ 281464 h 514350"/>
              <a:gd name="connsiteX823" fmla="*/ 4782979 w 6400800"/>
              <a:gd name="connsiteY823" fmla="*/ 299561 h 514350"/>
              <a:gd name="connsiteX824" fmla="*/ 4782979 w 6400800"/>
              <a:gd name="connsiteY824" fmla="*/ 293846 h 514350"/>
              <a:gd name="connsiteX825" fmla="*/ 4784884 w 6400800"/>
              <a:gd name="connsiteY825" fmla="*/ 263366 h 514350"/>
              <a:gd name="connsiteX826" fmla="*/ 4786789 w 6400800"/>
              <a:gd name="connsiteY826" fmla="*/ 239554 h 514350"/>
              <a:gd name="connsiteX827" fmla="*/ 4789647 w 6400800"/>
              <a:gd name="connsiteY827" fmla="*/ 218599 h 514350"/>
              <a:gd name="connsiteX828" fmla="*/ 4782979 w 6400800"/>
              <a:gd name="connsiteY828" fmla="*/ 238601 h 514350"/>
              <a:gd name="connsiteX829" fmla="*/ 4777264 w 6400800"/>
              <a:gd name="connsiteY829" fmla="*/ 262414 h 514350"/>
              <a:gd name="connsiteX830" fmla="*/ 4776312 w 6400800"/>
              <a:gd name="connsiteY830" fmla="*/ 269081 h 514350"/>
              <a:gd name="connsiteX831" fmla="*/ 4773454 w 6400800"/>
              <a:gd name="connsiteY831" fmla="*/ 251936 h 514350"/>
              <a:gd name="connsiteX832" fmla="*/ 4773454 w 6400800"/>
              <a:gd name="connsiteY832" fmla="*/ 284321 h 514350"/>
              <a:gd name="connsiteX833" fmla="*/ 4771549 w 6400800"/>
              <a:gd name="connsiteY833" fmla="*/ 293846 h 514350"/>
              <a:gd name="connsiteX834" fmla="*/ 4771549 w 6400800"/>
              <a:gd name="connsiteY834" fmla="*/ 295751 h 514350"/>
              <a:gd name="connsiteX835" fmla="*/ 4767739 w 6400800"/>
              <a:gd name="connsiteY835" fmla="*/ 260509 h 514350"/>
              <a:gd name="connsiteX836" fmla="*/ 4764881 w 6400800"/>
              <a:gd name="connsiteY836" fmla="*/ 297656 h 514350"/>
              <a:gd name="connsiteX837" fmla="*/ 4755356 w 6400800"/>
              <a:gd name="connsiteY837" fmla="*/ 276701 h 514350"/>
              <a:gd name="connsiteX838" fmla="*/ 4750594 w 6400800"/>
              <a:gd name="connsiteY838" fmla="*/ 270034 h 514350"/>
              <a:gd name="connsiteX839" fmla="*/ 4758214 w 6400800"/>
              <a:gd name="connsiteY839" fmla="*/ 243364 h 514350"/>
              <a:gd name="connsiteX840" fmla="*/ 4780122 w 6400800"/>
              <a:gd name="connsiteY840" fmla="*/ 161449 h 514350"/>
              <a:gd name="connsiteX841" fmla="*/ 4787741 w 6400800"/>
              <a:gd name="connsiteY841" fmla="*/ 130016 h 514350"/>
              <a:gd name="connsiteX842" fmla="*/ 4776312 w 6400800"/>
              <a:gd name="connsiteY842" fmla="*/ 160496 h 514350"/>
              <a:gd name="connsiteX843" fmla="*/ 4747737 w 6400800"/>
              <a:gd name="connsiteY843" fmla="*/ 240506 h 514350"/>
              <a:gd name="connsiteX844" fmla="*/ 4742022 w 6400800"/>
              <a:gd name="connsiteY844" fmla="*/ 257651 h 514350"/>
              <a:gd name="connsiteX845" fmla="*/ 4742022 w 6400800"/>
              <a:gd name="connsiteY845" fmla="*/ 257651 h 514350"/>
              <a:gd name="connsiteX846" fmla="*/ 4727734 w 6400800"/>
              <a:gd name="connsiteY846" fmla="*/ 244316 h 514350"/>
              <a:gd name="connsiteX847" fmla="*/ 4721066 w 6400800"/>
              <a:gd name="connsiteY847" fmla="*/ 240506 h 514350"/>
              <a:gd name="connsiteX848" fmla="*/ 4716304 w 6400800"/>
              <a:gd name="connsiteY848" fmla="*/ 238601 h 514350"/>
              <a:gd name="connsiteX849" fmla="*/ 4712494 w 6400800"/>
              <a:gd name="connsiteY849" fmla="*/ 237649 h 514350"/>
              <a:gd name="connsiteX850" fmla="*/ 4716304 w 6400800"/>
              <a:gd name="connsiteY850" fmla="*/ 239554 h 514350"/>
              <a:gd name="connsiteX851" fmla="*/ 4725829 w 6400800"/>
              <a:gd name="connsiteY851" fmla="*/ 246221 h 514350"/>
              <a:gd name="connsiteX852" fmla="*/ 4736306 w 6400800"/>
              <a:gd name="connsiteY852" fmla="*/ 260509 h 514350"/>
              <a:gd name="connsiteX853" fmla="*/ 4739164 w 6400800"/>
              <a:gd name="connsiteY853" fmla="*/ 266224 h 514350"/>
              <a:gd name="connsiteX854" fmla="*/ 4729639 w 6400800"/>
              <a:gd name="connsiteY854" fmla="*/ 293846 h 514350"/>
              <a:gd name="connsiteX855" fmla="*/ 4728687 w 6400800"/>
              <a:gd name="connsiteY855" fmla="*/ 295751 h 514350"/>
              <a:gd name="connsiteX856" fmla="*/ 4728687 w 6400800"/>
              <a:gd name="connsiteY856" fmla="*/ 294799 h 514350"/>
              <a:gd name="connsiteX857" fmla="*/ 4728687 w 6400800"/>
              <a:gd name="connsiteY857" fmla="*/ 290989 h 514350"/>
              <a:gd name="connsiteX858" fmla="*/ 4727734 w 6400800"/>
              <a:gd name="connsiteY858" fmla="*/ 293846 h 514350"/>
              <a:gd name="connsiteX859" fmla="*/ 4717256 w 6400800"/>
              <a:gd name="connsiteY859" fmla="*/ 270986 h 514350"/>
              <a:gd name="connsiteX860" fmla="*/ 4714399 w 6400800"/>
              <a:gd name="connsiteY860" fmla="*/ 265271 h 514350"/>
              <a:gd name="connsiteX861" fmla="*/ 4716304 w 6400800"/>
              <a:gd name="connsiteY861" fmla="*/ 252889 h 514350"/>
              <a:gd name="connsiteX862" fmla="*/ 4713447 w 6400800"/>
              <a:gd name="connsiteY862" fmla="*/ 262414 h 514350"/>
              <a:gd name="connsiteX863" fmla="*/ 4706779 w 6400800"/>
              <a:gd name="connsiteY863" fmla="*/ 248126 h 514350"/>
              <a:gd name="connsiteX864" fmla="*/ 4712494 w 6400800"/>
              <a:gd name="connsiteY864" fmla="*/ 267176 h 514350"/>
              <a:gd name="connsiteX865" fmla="*/ 4708684 w 6400800"/>
              <a:gd name="connsiteY865" fmla="*/ 277654 h 514350"/>
              <a:gd name="connsiteX866" fmla="*/ 4694397 w 6400800"/>
              <a:gd name="connsiteY866" fmla="*/ 236696 h 514350"/>
              <a:gd name="connsiteX867" fmla="*/ 4702969 w 6400800"/>
              <a:gd name="connsiteY867" fmla="*/ 293846 h 514350"/>
              <a:gd name="connsiteX868" fmla="*/ 4691539 w 6400800"/>
              <a:gd name="connsiteY868" fmla="*/ 331946 h 514350"/>
              <a:gd name="connsiteX869" fmla="*/ 4690587 w 6400800"/>
              <a:gd name="connsiteY869" fmla="*/ 329089 h 514350"/>
              <a:gd name="connsiteX870" fmla="*/ 4682966 w 6400800"/>
              <a:gd name="connsiteY870" fmla="*/ 313849 h 514350"/>
              <a:gd name="connsiteX871" fmla="*/ 4684872 w 6400800"/>
              <a:gd name="connsiteY871" fmla="*/ 322421 h 514350"/>
              <a:gd name="connsiteX872" fmla="*/ 4684872 w 6400800"/>
              <a:gd name="connsiteY872" fmla="*/ 322421 h 514350"/>
              <a:gd name="connsiteX873" fmla="*/ 4671537 w 6400800"/>
              <a:gd name="connsiteY873" fmla="*/ 304324 h 514350"/>
              <a:gd name="connsiteX874" fmla="*/ 4682014 w 6400800"/>
              <a:gd name="connsiteY874" fmla="*/ 324326 h 514350"/>
              <a:gd name="connsiteX875" fmla="*/ 4688681 w 6400800"/>
              <a:gd name="connsiteY875" fmla="*/ 337661 h 514350"/>
              <a:gd name="connsiteX876" fmla="*/ 4689634 w 6400800"/>
              <a:gd name="connsiteY876" fmla="*/ 340519 h 514350"/>
              <a:gd name="connsiteX877" fmla="*/ 4682966 w 6400800"/>
              <a:gd name="connsiteY877" fmla="*/ 366236 h 514350"/>
              <a:gd name="connsiteX878" fmla="*/ 4678204 w 6400800"/>
              <a:gd name="connsiteY878" fmla="*/ 359569 h 514350"/>
              <a:gd name="connsiteX879" fmla="*/ 4669631 w 6400800"/>
              <a:gd name="connsiteY879" fmla="*/ 349091 h 514350"/>
              <a:gd name="connsiteX880" fmla="*/ 4668679 w 6400800"/>
              <a:gd name="connsiteY880" fmla="*/ 348139 h 514350"/>
              <a:gd name="connsiteX881" fmla="*/ 4669631 w 6400800"/>
              <a:gd name="connsiteY881" fmla="*/ 330994 h 514350"/>
              <a:gd name="connsiteX882" fmla="*/ 4669631 w 6400800"/>
              <a:gd name="connsiteY882" fmla="*/ 310991 h 514350"/>
              <a:gd name="connsiteX883" fmla="*/ 4669631 w 6400800"/>
              <a:gd name="connsiteY883" fmla="*/ 313849 h 514350"/>
              <a:gd name="connsiteX884" fmla="*/ 4670584 w 6400800"/>
              <a:gd name="connsiteY884" fmla="*/ 301466 h 514350"/>
              <a:gd name="connsiteX885" fmla="*/ 4670584 w 6400800"/>
              <a:gd name="connsiteY885" fmla="*/ 287179 h 514350"/>
              <a:gd name="connsiteX886" fmla="*/ 4675347 w 6400800"/>
              <a:gd name="connsiteY886" fmla="*/ 274796 h 514350"/>
              <a:gd name="connsiteX887" fmla="*/ 4689634 w 6400800"/>
              <a:gd name="connsiteY887" fmla="*/ 250984 h 514350"/>
              <a:gd name="connsiteX888" fmla="*/ 4681062 w 6400800"/>
              <a:gd name="connsiteY888" fmla="*/ 262414 h 514350"/>
              <a:gd name="connsiteX889" fmla="*/ 4686776 w 6400800"/>
              <a:gd name="connsiteY889" fmla="*/ 248126 h 514350"/>
              <a:gd name="connsiteX890" fmla="*/ 4675347 w 6400800"/>
              <a:gd name="connsiteY890" fmla="*/ 265271 h 514350"/>
              <a:gd name="connsiteX891" fmla="*/ 4670584 w 6400800"/>
              <a:gd name="connsiteY891" fmla="*/ 272891 h 514350"/>
              <a:gd name="connsiteX892" fmla="*/ 4670584 w 6400800"/>
              <a:gd name="connsiteY892" fmla="*/ 268129 h 514350"/>
              <a:gd name="connsiteX893" fmla="*/ 4668679 w 6400800"/>
              <a:gd name="connsiteY893" fmla="*/ 250984 h 514350"/>
              <a:gd name="connsiteX894" fmla="*/ 4669631 w 6400800"/>
              <a:gd name="connsiteY894" fmla="*/ 247174 h 514350"/>
              <a:gd name="connsiteX895" fmla="*/ 4671537 w 6400800"/>
              <a:gd name="connsiteY895" fmla="*/ 222409 h 514350"/>
              <a:gd name="connsiteX896" fmla="*/ 4670584 w 6400800"/>
              <a:gd name="connsiteY896" fmla="*/ 229076 h 514350"/>
              <a:gd name="connsiteX897" fmla="*/ 4666774 w 6400800"/>
              <a:gd name="connsiteY897" fmla="*/ 242411 h 514350"/>
              <a:gd name="connsiteX898" fmla="*/ 4666774 w 6400800"/>
              <a:gd name="connsiteY898" fmla="*/ 241459 h 514350"/>
              <a:gd name="connsiteX899" fmla="*/ 4666774 w 6400800"/>
              <a:gd name="connsiteY899" fmla="*/ 241459 h 514350"/>
              <a:gd name="connsiteX900" fmla="*/ 4666774 w 6400800"/>
              <a:gd name="connsiteY900" fmla="*/ 241459 h 514350"/>
              <a:gd name="connsiteX901" fmla="*/ 4662012 w 6400800"/>
              <a:gd name="connsiteY901" fmla="*/ 228124 h 514350"/>
              <a:gd name="connsiteX902" fmla="*/ 4660106 w 6400800"/>
              <a:gd name="connsiteY902" fmla="*/ 222409 h 514350"/>
              <a:gd name="connsiteX903" fmla="*/ 4661059 w 6400800"/>
              <a:gd name="connsiteY903" fmla="*/ 228124 h 514350"/>
              <a:gd name="connsiteX904" fmla="*/ 4662964 w 6400800"/>
              <a:gd name="connsiteY904" fmla="*/ 244316 h 514350"/>
              <a:gd name="connsiteX905" fmla="*/ 4662964 w 6400800"/>
              <a:gd name="connsiteY905" fmla="*/ 246221 h 514350"/>
              <a:gd name="connsiteX906" fmla="*/ 4662964 w 6400800"/>
              <a:gd name="connsiteY906" fmla="*/ 246221 h 514350"/>
              <a:gd name="connsiteX907" fmla="*/ 4654391 w 6400800"/>
              <a:gd name="connsiteY907" fmla="*/ 262414 h 514350"/>
              <a:gd name="connsiteX908" fmla="*/ 4650581 w 6400800"/>
              <a:gd name="connsiteY908" fmla="*/ 271939 h 514350"/>
              <a:gd name="connsiteX909" fmla="*/ 4646772 w 6400800"/>
              <a:gd name="connsiteY909" fmla="*/ 261461 h 514350"/>
              <a:gd name="connsiteX910" fmla="*/ 4645819 w 6400800"/>
              <a:gd name="connsiteY910" fmla="*/ 259556 h 514350"/>
              <a:gd name="connsiteX911" fmla="*/ 4646772 w 6400800"/>
              <a:gd name="connsiteY911" fmla="*/ 253841 h 514350"/>
              <a:gd name="connsiteX912" fmla="*/ 4653439 w 6400800"/>
              <a:gd name="connsiteY912" fmla="*/ 227171 h 514350"/>
              <a:gd name="connsiteX913" fmla="*/ 4660106 w 6400800"/>
              <a:gd name="connsiteY913" fmla="*/ 204311 h 514350"/>
              <a:gd name="connsiteX914" fmla="*/ 4650581 w 6400800"/>
              <a:gd name="connsiteY914" fmla="*/ 226219 h 514350"/>
              <a:gd name="connsiteX915" fmla="*/ 4641056 w 6400800"/>
              <a:gd name="connsiteY915" fmla="*/ 251936 h 514350"/>
              <a:gd name="connsiteX916" fmla="*/ 4636294 w 6400800"/>
              <a:gd name="connsiteY916" fmla="*/ 267176 h 514350"/>
              <a:gd name="connsiteX917" fmla="*/ 4636294 w 6400800"/>
              <a:gd name="connsiteY917" fmla="*/ 259556 h 514350"/>
              <a:gd name="connsiteX918" fmla="*/ 4638199 w 6400800"/>
              <a:gd name="connsiteY918" fmla="*/ 242411 h 514350"/>
              <a:gd name="connsiteX919" fmla="*/ 4639151 w 6400800"/>
              <a:gd name="connsiteY919" fmla="*/ 235744 h 514350"/>
              <a:gd name="connsiteX920" fmla="*/ 4637247 w 6400800"/>
              <a:gd name="connsiteY920" fmla="*/ 241459 h 514350"/>
              <a:gd name="connsiteX921" fmla="*/ 4632484 w 6400800"/>
              <a:gd name="connsiteY921" fmla="*/ 258604 h 514350"/>
              <a:gd name="connsiteX922" fmla="*/ 4632484 w 6400800"/>
              <a:gd name="connsiteY922" fmla="*/ 258604 h 514350"/>
              <a:gd name="connsiteX923" fmla="*/ 4631531 w 6400800"/>
              <a:gd name="connsiteY923" fmla="*/ 254794 h 514350"/>
              <a:gd name="connsiteX924" fmla="*/ 4632484 w 6400800"/>
              <a:gd name="connsiteY924" fmla="*/ 259556 h 514350"/>
              <a:gd name="connsiteX925" fmla="*/ 4628674 w 6400800"/>
              <a:gd name="connsiteY925" fmla="*/ 285274 h 514350"/>
              <a:gd name="connsiteX926" fmla="*/ 4628674 w 6400800"/>
              <a:gd name="connsiteY926" fmla="*/ 293846 h 514350"/>
              <a:gd name="connsiteX927" fmla="*/ 4625816 w 6400800"/>
              <a:gd name="connsiteY927" fmla="*/ 303371 h 514350"/>
              <a:gd name="connsiteX928" fmla="*/ 4610576 w 6400800"/>
              <a:gd name="connsiteY928" fmla="*/ 293846 h 514350"/>
              <a:gd name="connsiteX929" fmla="*/ 4604862 w 6400800"/>
              <a:gd name="connsiteY929" fmla="*/ 290989 h 514350"/>
              <a:gd name="connsiteX930" fmla="*/ 4610576 w 6400800"/>
              <a:gd name="connsiteY930" fmla="*/ 294799 h 514350"/>
              <a:gd name="connsiteX931" fmla="*/ 4624864 w 6400800"/>
              <a:gd name="connsiteY931" fmla="*/ 307181 h 514350"/>
              <a:gd name="connsiteX932" fmla="*/ 4625816 w 6400800"/>
              <a:gd name="connsiteY932" fmla="*/ 308134 h 514350"/>
              <a:gd name="connsiteX933" fmla="*/ 4622006 w 6400800"/>
              <a:gd name="connsiteY933" fmla="*/ 325279 h 514350"/>
              <a:gd name="connsiteX934" fmla="*/ 4619149 w 6400800"/>
              <a:gd name="connsiteY934" fmla="*/ 343376 h 514350"/>
              <a:gd name="connsiteX935" fmla="*/ 4607719 w 6400800"/>
              <a:gd name="connsiteY935" fmla="*/ 306229 h 514350"/>
              <a:gd name="connsiteX936" fmla="*/ 4602956 w 6400800"/>
              <a:gd name="connsiteY936" fmla="*/ 290989 h 514350"/>
              <a:gd name="connsiteX937" fmla="*/ 4601051 w 6400800"/>
              <a:gd name="connsiteY937" fmla="*/ 269081 h 514350"/>
              <a:gd name="connsiteX938" fmla="*/ 4599147 w 6400800"/>
              <a:gd name="connsiteY938" fmla="*/ 248126 h 514350"/>
              <a:gd name="connsiteX939" fmla="*/ 4597241 w 6400800"/>
              <a:gd name="connsiteY939" fmla="*/ 269081 h 514350"/>
              <a:gd name="connsiteX940" fmla="*/ 4597241 w 6400800"/>
              <a:gd name="connsiteY940" fmla="*/ 271939 h 514350"/>
              <a:gd name="connsiteX941" fmla="*/ 4589622 w 6400800"/>
              <a:gd name="connsiteY941" fmla="*/ 250031 h 514350"/>
              <a:gd name="connsiteX942" fmla="*/ 4589622 w 6400800"/>
              <a:gd name="connsiteY942" fmla="*/ 240506 h 514350"/>
              <a:gd name="connsiteX943" fmla="*/ 4590574 w 6400800"/>
              <a:gd name="connsiteY943" fmla="*/ 197644 h 514350"/>
              <a:gd name="connsiteX944" fmla="*/ 4590574 w 6400800"/>
              <a:gd name="connsiteY944" fmla="*/ 109061 h 514350"/>
              <a:gd name="connsiteX945" fmla="*/ 4579144 w 6400800"/>
              <a:gd name="connsiteY945" fmla="*/ 197644 h 514350"/>
              <a:gd name="connsiteX946" fmla="*/ 4574381 w 6400800"/>
              <a:gd name="connsiteY946" fmla="*/ 240506 h 514350"/>
              <a:gd name="connsiteX947" fmla="*/ 4573429 w 6400800"/>
              <a:gd name="connsiteY947" fmla="*/ 256699 h 514350"/>
              <a:gd name="connsiteX948" fmla="*/ 4572476 w 6400800"/>
              <a:gd name="connsiteY948" fmla="*/ 257651 h 514350"/>
              <a:gd name="connsiteX949" fmla="*/ 4563904 w 6400800"/>
              <a:gd name="connsiteY949" fmla="*/ 265271 h 514350"/>
              <a:gd name="connsiteX950" fmla="*/ 4563904 w 6400800"/>
              <a:gd name="connsiteY950" fmla="*/ 264319 h 514350"/>
              <a:gd name="connsiteX951" fmla="*/ 4559141 w 6400800"/>
              <a:gd name="connsiteY951" fmla="*/ 255746 h 514350"/>
              <a:gd name="connsiteX952" fmla="*/ 4560094 w 6400800"/>
              <a:gd name="connsiteY952" fmla="*/ 249079 h 514350"/>
              <a:gd name="connsiteX953" fmla="*/ 4576287 w 6400800"/>
              <a:gd name="connsiteY953" fmla="*/ 159544 h 514350"/>
              <a:gd name="connsiteX954" fmla="*/ 4550569 w 6400800"/>
              <a:gd name="connsiteY954" fmla="*/ 243364 h 514350"/>
              <a:gd name="connsiteX955" fmla="*/ 4550569 w 6400800"/>
              <a:gd name="connsiteY955" fmla="*/ 243364 h 514350"/>
              <a:gd name="connsiteX956" fmla="*/ 4550569 w 6400800"/>
              <a:gd name="connsiteY956" fmla="*/ 243364 h 514350"/>
              <a:gd name="connsiteX957" fmla="*/ 4549616 w 6400800"/>
              <a:gd name="connsiteY957" fmla="*/ 246221 h 514350"/>
              <a:gd name="connsiteX958" fmla="*/ 4548664 w 6400800"/>
              <a:gd name="connsiteY958" fmla="*/ 248126 h 514350"/>
              <a:gd name="connsiteX959" fmla="*/ 4548664 w 6400800"/>
              <a:gd name="connsiteY959" fmla="*/ 248126 h 514350"/>
              <a:gd name="connsiteX960" fmla="*/ 4548664 w 6400800"/>
              <a:gd name="connsiteY960" fmla="*/ 248126 h 514350"/>
              <a:gd name="connsiteX961" fmla="*/ 4536281 w 6400800"/>
              <a:gd name="connsiteY961" fmla="*/ 292894 h 514350"/>
              <a:gd name="connsiteX962" fmla="*/ 4531519 w 6400800"/>
              <a:gd name="connsiteY962" fmla="*/ 241459 h 514350"/>
              <a:gd name="connsiteX963" fmla="*/ 4525804 w 6400800"/>
              <a:gd name="connsiteY963" fmla="*/ 303371 h 514350"/>
              <a:gd name="connsiteX964" fmla="*/ 4525804 w 6400800"/>
              <a:gd name="connsiteY964" fmla="*/ 309086 h 514350"/>
              <a:gd name="connsiteX965" fmla="*/ 4524851 w 6400800"/>
              <a:gd name="connsiteY965" fmla="*/ 308134 h 514350"/>
              <a:gd name="connsiteX966" fmla="*/ 4525804 w 6400800"/>
              <a:gd name="connsiteY966" fmla="*/ 310039 h 514350"/>
              <a:gd name="connsiteX967" fmla="*/ 4523899 w 6400800"/>
              <a:gd name="connsiteY967" fmla="*/ 333851 h 514350"/>
              <a:gd name="connsiteX968" fmla="*/ 4523899 w 6400800"/>
              <a:gd name="connsiteY968" fmla="*/ 337661 h 514350"/>
              <a:gd name="connsiteX969" fmla="*/ 4522947 w 6400800"/>
              <a:gd name="connsiteY969" fmla="*/ 339566 h 514350"/>
              <a:gd name="connsiteX970" fmla="*/ 4517231 w 6400800"/>
              <a:gd name="connsiteY970" fmla="*/ 322421 h 514350"/>
              <a:gd name="connsiteX971" fmla="*/ 4514374 w 6400800"/>
              <a:gd name="connsiteY971" fmla="*/ 301466 h 514350"/>
              <a:gd name="connsiteX972" fmla="*/ 4517231 w 6400800"/>
              <a:gd name="connsiteY972" fmla="*/ 297656 h 514350"/>
              <a:gd name="connsiteX973" fmla="*/ 4521041 w 6400800"/>
              <a:gd name="connsiteY973" fmla="*/ 291941 h 514350"/>
              <a:gd name="connsiteX974" fmla="*/ 4516279 w 6400800"/>
              <a:gd name="connsiteY974" fmla="*/ 297656 h 514350"/>
              <a:gd name="connsiteX975" fmla="*/ 4514374 w 6400800"/>
              <a:gd name="connsiteY975" fmla="*/ 300514 h 514350"/>
              <a:gd name="connsiteX976" fmla="*/ 4514374 w 6400800"/>
              <a:gd name="connsiteY976" fmla="*/ 298609 h 514350"/>
              <a:gd name="connsiteX977" fmla="*/ 4517231 w 6400800"/>
              <a:gd name="connsiteY977" fmla="*/ 293846 h 514350"/>
              <a:gd name="connsiteX978" fmla="*/ 4520089 w 6400800"/>
              <a:gd name="connsiteY978" fmla="*/ 288131 h 514350"/>
              <a:gd name="connsiteX979" fmla="*/ 4516279 w 6400800"/>
              <a:gd name="connsiteY979" fmla="*/ 292894 h 514350"/>
              <a:gd name="connsiteX980" fmla="*/ 4514374 w 6400800"/>
              <a:gd name="connsiteY980" fmla="*/ 295751 h 514350"/>
              <a:gd name="connsiteX981" fmla="*/ 4512469 w 6400800"/>
              <a:gd name="connsiteY981" fmla="*/ 281464 h 514350"/>
              <a:gd name="connsiteX982" fmla="*/ 4511516 w 6400800"/>
              <a:gd name="connsiteY982" fmla="*/ 268129 h 514350"/>
              <a:gd name="connsiteX983" fmla="*/ 4510564 w 6400800"/>
              <a:gd name="connsiteY983" fmla="*/ 272891 h 514350"/>
              <a:gd name="connsiteX984" fmla="*/ 4506754 w 6400800"/>
              <a:gd name="connsiteY984" fmla="*/ 250984 h 514350"/>
              <a:gd name="connsiteX985" fmla="*/ 4506754 w 6400800"/>
              <a:gd name="connsiteY985" fmla="*/ 292894 h 514350"/>
              <a:gd name="connsiteX986" fmla="*/ 4501991 w 6400800"/>
              <a:gd name="connsiteY986" fmla="*/ 282416 h 514350"/>
              <a:gd name="connsiteX987" fmla="*/ 4494372 w 6400800"/>
              <a:gd name="connsiteY987" fmla="*/ 267176 h 514350"/>
              <a:gd name="connsiteX988" fmla="*/ 4486751 w 6400800"/>
              <a:gd name="connsiteY988" fmla="*/ 254794 h 514350"/>
              <a:gd name="connsiteX989" fmla="*/ 4480084 w 6400800"/>
              <a:gd name="connsiteY989" fmla="*/ 245269 h 514350"/>
              <a:gd name="connsiteX990" fmla="*/ 4474369 w 6400800"/>
              <a:gd name="connsiteY990" fmla="*/ 238601 h 514350"/>
              <a:gd name="connsiteX991" fmla="*/ 4469606 w 6400800"/>
              <a:gd name="connsiteY991" fmla="*/ 233839 h 514350"/>
              <a:gd name="connsiteX992" fmla="*/ 4471512 w 6400800"/>
              <a:gd name="connsiteY992" fmla="*/ 225266 h 514350"/>
              <a:gd name="connsiteX993" fmla="*/ 4477226 w 6400800"/>
              <a:gd name="connsiteY993" fmla="*/ 198596 h 514350"/>
              <a:gd name="connsiteX994" fmla="*/ 4481037 w 6400800"/>
              <a:gd name="connsiteY994" fmla="*/ 175736 h 514350"/>
              <a:gd name="connsiteX995" fmla="*/ 4473416 w 6400800"/>
              <a:gd name="connsiteY995" fmla="*/ 197644 h 514350"/>
              <a:gd name="connsiteX996" fmla="*/ 4463891 w 6400800"/>
              <a:gd name="connsiteY996" fmla="*/ 222409 h 514350"/>
              <a:gd name="connsiteX997" fmla="*/ 4455319 w 6400800"/>
              <a:gd name="connsiteY997" fmla="*/ 244316 h 514350"/>
              <a:gd name="connsiteX998" fmla="*/ 4453414 w 6400800"/>
              <a:gd name="connsiteY998" fmla="*/ 237649 h 514350"/>
              <a:gd name="connsiteX999" fmla="*/ 4454366 w 6400800"/>
              <a:gd name="connsiteY999" fmla="*/ 247174 h 514350"/>
              <a:gd name="connsiteX1000" fmla="*/ 4451509 w 6400800"/>
              <a:gd name="connsiteY1000" fmla="*/ 253841 h 514350"/>
              <a:gd name="connsiteX1001" fmla="*/ 4436269 w 6400800"/>
              <a:gd name="connsiteY1001" fmla="*/ 289084 h 514350"/>
              <a:gd name="connsiteX1002" fmla="*/ 4435316 w 6400800"/>
              <a:gd name="connsiteY1002" fmla="*/ 287179 h 514350"/>
              <a:gd name="connsiteX1003" fmla="*/ 4438174 w 6400800"/>
              <a:gd name="connsiteY1003" fmla="*/ 274796 h 514350"/>
              <a:gd name="connsiteX1004" fmla="*/ 4444841 w 6400800"/>
              <a:gd name="connsiteY1004" fmla="*/ 247174 h 514350"/>
              <a:gd name="connsiteX1005" fmla="*/ 4454366 w 6400800"/>
              <a:gd name="connsiteY1005" fmla="*/ 195739 h 514350"/>
              <a:gd name="connsiteX1006" fmla="*/ 4460081 w 6400800"/>
              <a:gd name="connsiteY1006" fmla="*/ 151924 h 514350"/>
              <a:gd name="connsiteX1007" fmla="*/ 4461987 w 6400800"/>
              <a:gd name="connsiteY1007" fmla="*/ 133826 h 514350"/>
              <a:gd name="connsiteX1008" fmla="*/ 4462939 w 6400800"/>
              <a:gd name="connsiteY1008" fmla="*/ 118586 h 514350"/>
              <a:gd name="connsiteX1009" fmla="*/ 4463891 w 6400800"/>
              <a:gd name="connsiteY1009" fmla="*/ 89059 h 514350"/>
              <a:gd name="connsiteX1010" fmla="*/ 4458176 w 6400800"/>
              <a:gd name="connsiteY1010" fmla="*/ 118586 h 514350"/>
              <a:gd name="connsiteX1011" fmla="*/ 4455319 w 6400800"/>
              <a:gd name="connsiteY1011" fmla="*/ 133826 h 514350"/>
              <a:gd name="connsiteX1012" fmla="*/ 4451509 w 6400800"/>
              <a:gd name="connsiteY1012" fmla="*/ 151924 h 514350"/>
              <a:gd name="connsiteX1013" fmla="*/ 4441984 w 6400800"/>
              <a:gd name="connsiteY1013" fmla="*/ 194786 h 514350"/>
              <a:gd name="connsiteX1014" fmla="*/ 4428649 w 6400800"/>
              <a:gd name="connsiteY1014" fmla="*/ 245269 h 514350"/>
              <a:gd name="connsiteX1015" fmla="*/ 4421981 w 6400800"/>
              <a:gd name="connsiteY1015" fmla="*/ 269081 h 514350"/>
              <a:gd name="connsiteX1016" fmla="*/ 4414362 w 6400800"/>
              <a:gd name="connsiteY1016" fmla="*/ 258604 h 514350"/>
              <a:gd name="connsiteX1017" fmla="*/ 4394359 w 6400800"/>
              <a:gd name="connsiteY1017" fmla="*/ 230029 h 514350"/>
              <a:gd name="connsiteX1018" fmla="*/ 4387691 w 6400800"/>
              <a:gd name="connsiteY1018" fmla="*/ 221456 h 514350"/>
              <a:gd name="connsiteX1019" fmla="*/ 4395312 w 6400800"/>
              <a:gd name="connsiteY1019" fmla="*/ 180499 h 514350"/>
              <a:gd name="connsiteX1020" fmla="*/ 4382929 w 6400800"/>
              <a:gd name="connsiteY1020" fmla="*/ 215741 h 514350"/>
              <a:gd name="connsiteX1021" fmla="*/ 4375309 w 6400800"/>
              <a:gd name="connsiteY1021" fmla="*/ 206216 h 514350"/>
              <a:gd name="connsiteX1022" fmla="*/ 4381976 w 6400800"/>
              <a:gd name="connsiteY1022" fmla="*/ 218599 h 514350"/>
              <a:gd name="connsiteX1023" fmla="*/ 4369594 w 6400800"/>
              <a:gd name="connsiteY1023" fmla="*/ 259556 h 514350"/>
              <a:gd name="connsiteX1024" fmla="*/ 4368641 w 6400800"/>
              <a:gd name="connsiteY1024" fmla="*/ 241459 h 514350"/>
              <a:gd name="connsiteX1025" fmla="*/ 4366737 w 6400800"/>
              <a:gd name="connsiteY1025" fmla="*/ 263366 h 514350"/>
              <a:gd name="connsiteX1026" fmla="*/ 4365784 w 6400800"/>
              <a:gd name="connsiteY1026" fmla="*/ 274796 h 514350"/>
              <a:gd name="connsiteX1027" fmla="*/ 4362926 w 6400800"/>
              <a:gd name="connsiteY1027" fmla="*/ 285274 h 514350"/>
              <a:gd name="connsiteX1028" fmla="*/ 4362926 w 6400800"/>
              <a:gd name="connsiteY1028" fmla="*/ 282416 h 514350"/>
              <a:gd name="connsiteX1029" fmla="*/ 4361022 w 6400800"/>
              <a:gd name="connsiteY1029" fmla="*/ 261461 h 514350"/>
              <a:gd name="connsiteX1030" fmla="*/ 4359116 w 6400800"/>
              <a:gd name="connsiteY1030" fmla="*/ 283369 h 514350"/>
              <a:gd name="connsiteX1031" fmla="*/ 4359116 w 6400800"/>
              <a:gd name="connsiteY1031" fmla="*/ 290989 h 514350"/>
              <a:gd name="connsiteX1032" fmla="*/ 4357212 w 6400800"/>
              <a:gd name="connsiteY1032" fmla="*/ 295751 h 514350"/>
              <a:gd name="connsiteX1033" fmla="*/ 4351497 w 6400800"/>
              <a:gd name="connsiteY1033" fmla="*/ 284321 h 514350"/>
              <a:gd name="connsiteX1034" fmla="*/ 4351497 w 6400800"/>
              <a:gd name="connsiteY1034" fmla="*/ 257651 h 514350"/>
              <a:gd name="connsiteX1035" fmla="*/ 4351497 w 6400800"/>
              <a:gd name="connsiteY1035" fmla="*/ 238601 h 514350"/>
              <a:gd name="connsiteX1036" fmla="*/ 4349591 w 6400800"/>
              <a:gd name="connsiteY1036" fmla="*/ 221456 h 514350"/>
              <a:gd name="connsiteX1037" fmla="*/ 4345781 w 6400800"/>
              <a:gd name="connsiteY1037" fmla="*/ 194786 h 514350"/>
              <a:gd name="connsiteX1038" fmla="*/ 4342924 w 6400800"/>
              <a:gd name="connsiteY1038" fmla="*/ 170974 h 514350"/>
              <a:gd name="connsiteX1039" fmla="*/ 4341972 w 6400800"/>
              <a:gd name="connsiteY1039" fmla="*/ 194786 h 514350"/>
              <a:gd name="connsiteX1040" fmla="*/ 4341972 w 6400800"/>
              <a:gd name="connsiteY1040" fmla="*/ 217646 h 514350"/>
              <a:gd name="connsiteX1041" fmla="*/ 4340066 w 6400800"/>
              <a:gd name="connsiteY1041" fmla="*/ 205264 h 514350"/>
              <a:gd name="connsiteX1042" fmla="*/ 4339114 w 6400800"/>
              <a:gd name="connsiteY1042" fmla="*/ 226219 h 514350"/>
              <a:gd name="connsiteX1043" fmla="*/ 4338162 w 6400800"/>
              <a:gd name="connsiteY1043" fmla="*/ 250031 h 514350"/>
              <a:gd name="connsiteX1044" fmla="*/ 4338162 w 6400800"/>
              <a:gd name="connsiteY1044" fmla="*/ 252889 h 514350"/>
              <a:gd name="connsiteX1045" fmla="*/ 4337209 w 6400800"/>
              <a:gd name="connsiteY1045" fmla="*/ 250984 h 514350"/>
              <a:gd name="connsiteX1046" fmla="*/ 4318159 w 6400800"/>
              <a:gd name="connsiteY1046" fmla="*/ 196691 h 514350"/>
              <a:gd name="connsiteX1047" fmla="*/ 4289584 w 6400800"/>
              <a:gd name="connsiteY1047" fmla="*/ 116681 h 514350"/>
              <a:gd name="connsiteX1048" fmla="*/ 4278154 w 6400800"/>
              <a:gd name="connsiteY1048" fmla="*/ 86201 h 514350"/>
              <a:gd name="connsiteX1049" fmla="*/ 4285774 w 6400800"/>
              <a:gd name="connsiteY1049" fmla="*/ 117634 h 514350"/>
              <a:gd name="connsiteX1050" fmla="*/ 4307681 w 6400800"/>
              <a:gd name="connsiteY1050" fmla="*/ 199549 h 514350"/>
              <a:gd name="connsiteX1051" fmla="*/ 4334351 w 6400800"/>
              <a:gd name="connsiteY1051" fmla="*/ 295751 h 514350"/>
              <a:gd name="connsiteX1052" fmla="*/ 4334351 w 6400800"/>
              <a:gd name="connsiteY1052" fmla="*/ 296704 h 514350"/>
              <a:gd name="connsiteX1053" fmla="*/ 4334351 w 6400800"/>
              <a:gd name="connsiteY1053" fmla="*/ 294799 h 514350"/>
              <a:gd name="connsiteX1054" fmla="*/ 4334351 w 6400800"/>
              <a:gd name="connsiteY1054" fmla="*/ 301466 h 514350"/>
              <a:gd name="connsiteX1055" fmla="*/ 4333399 w 6400800"/>
              <a:gd name="connsiteY1055" fmla="*/ 315754 h 514350"/>
              <a:gd name="connsiteX1056" fmla="*/ 4329589 w 6400800"/>
              <a:gd name="connsiteY1056" fmla="*/ 344329 h 514350"/>
              <a:gd name="connsiteX1057" fmla="*/ 4328637 w 6400800"/>
              <a:gd name="connsiteY1057" fmla="*/ 343376 h 514350"/>
              <a:gd name="connsiteX1058" fmla="*/ 4326731 w 6400800"/>
              <a:gd name="connsiteY1058" fmla="*/ 340519 h 514350"/>
              <a:gd name="connsiteX1059" fmla="*/ 4325779 w 6400800"/>
              <a:gd name="connsiteY1059" fmla="*/ 333851 h 514350"/>
              <a:gd name="connsiteX1060" fmla="*/ 4315301 w 6400800"/>
              <a:gd name="connsiteY1060" fmla="*/ 267176 h 514350"/>
              <a:gd name="connsiteX1061" fmla="*/ 4301966 w 6400800"/>
              <a:gd name="connsiteY1061" fmla="*/ 202406 h 514350"/>
              <a:gd name="connsiteX1062" fmla="*/ 4303872 w 6400800"/>
              <a:gd name="connsiteY1062" fmla="*/ 268129 h 514350"/>
              <a:gd name="connsiteX1063" fmla="*/ 4303872 w 6400800"/>
              <a:gd name="connsiteY1063" fmla="*/ 274796 h 514350"/>
              <a:gd name="connsiteX1064" fmla="*/ 4301966 w 6400800"/>
              <a:gd name="connsiteY1064" fmla="*/ 290036 h 514350"/>
              <a:gd name="connsiteX1065" fmla="*/ 4300062 w 6400800"/>
              <a:gd name="connsiteY1065" fmla="*/ 300514 h 514350"/>
              <a:gd name="connsiteX1066" fmla="*/ 4288631 w 6400800"/>
              <a:gd name="connsiteY1066" fmla="*/ 286226 h 514350"/>
              <a:gd name="connsiteX1067" fmla="*/ 4299109 w 6400800"/>
              <a:gd name="connsiteY1067" fmla="*/ 305276 h 514350"/>
              <a:gd name="connsiteX1068" fmla="*/ 4296251 w 6400800"/>
              <a:gd name="connsiteY1068" fmla="*/ 323374 h 514350"/>
              <a:gd name="connsiteX1069" fmla="*/ 4292441 w 6400800"/>
              <a:gd name="connsiteY1069" fmla="*/ 346234 h 514350"/>
              <a:gd name="connsiteX1070" fmla="*/ 4290537 w 6400800"/>
              <a:gd name="connsiteY1070" fmla="*/ 343376 h 514350"/>
              <a:gd name="connsiteX1071" fmla="*/ 4288631 w 6400800"/>
              <a:gd name="connsiteY1071" fmla="*/ 308134 h 514350"/>
              <a:gd name="connsiteX1072" fmla="*/ 4281964 w 6400800"/>
              <a:gd name="connsiteY1072" fmla="*/ 231934 h 514350"/>
              <a:gd name="connsiteX1073" fmla="*/ 4277201 w 6400800"/>
              <a:gd name="connsiteY1073" fmla="*/ 309086 h 514350"/>
              <a:gd name="connsiteX1074" fmla="*/ 4277201 w 6400800"/>
              <a:gd name="connsiteY1074" fmla="*/ 318611 h 514350"/>
              <a:gd name="connsiteX1075" fmla="*/ 4273391 w 6400800"/>
              <a:gd name="connsiteY1075" fmla="*/ 310039 h 514350"/>
              <a:gd name="connsiteX1076" fmla="*/ 4272439 w 6400800"/>
              <a:gd name="connsiteY1076" fmla="*/ 303371 h 514350"/>
              <a:gd name="connsiteX1077" fmla="*/ 4270534 w 6400800"/>
              <a:gd name="connsiteY1077" fmla="*/ 273844 h 514350"/>
              <a:gd name="connsiteX1078" fmla="*/ 4269581 w 6400800"/>
              <a:gd name="connsiteY1078" fmla="*/ 260509 h 514350"/>
              <a:gd name="connsiteX1079" fmla="*/ 4269581 w 6400800"/>
              <a:gd name="connsiteY1079" fmla="*/ 255746 h 514350"/>
              <a:gd name="connsiteX1080" fmla="*/ 4270534 w 6400800"/>
              <a:gd name="connsiteY1080" fmla="*/ 234791 h 514350"/>
              <a:gd name="connsiteX1081" fmla="*/ 4273391 w 6400800"/>
              <a:gd name="connsiteY1081" fmla="*/ 155734 h 514350"/>
              <a:gd name="connsiteX1082" fmla="*/ 4259104 w 6400800"/>
              <a:gd name="connsiteY1082" fmla="*/ 233839 h 514350"/>
              <a:gd name="connsiteX1083" fmla="*/ 4253389 w 6400800"/>
              <a:gd name="connsiteY1083" fmla="*/ 271939 h 514350"/>
              <a:gd name="connsiteX1084" fmla="*/ 4252437 w 6400800"/>
              <a:gd name="connsiteY1084" fmla="*/ 270034 h 514350"/>
              <a:gd name="connsiteX1085" fmla="*/ 4253389 w 6400800"/>
              <a:gd name="connsiteY1085" fmla="*/ 262414 h 514350"/>
              <a:gd name="connsiteX1086" fmla="*/ 4255294 w 6400800"/>
              <a:gd name="connsiteY1086" fmla="*/ 240506 h 514350"/>
              <a:gd name="connsiteX1087" fmla="*/ 4249579 w 6400800"/>
              <a:gd name="connsiteY1087" fmla="*/ 262414 h 514350"/>
              <a:gd name="connsiteX1088" fmla="*/ 4248626 w 6400800"/>
              <a:gd name="connsiteY1088" fmla="*/ 264319 h 514350"/>
              <a:gd name="connsiteX1089" fmla="*/ 4246722 w 6400800"/>
              <a:gd name="connsiteY1089" fmla="*/ 261461 h 514350"/>
              <a:gd name="connsiteX1090" fmla="*/ 4244816 w 6400800"/>
              <a:gd name="connsiteY1090" fmla="*/ 257651 h 514350"/>
              <a:gd name="connsiteX1091" fmla="*/ 4244816 w 6400800"/>
              <a:gd name="connsiteY1091" fmla="*/ 251936 h 514350"/>
              <a:gd name="connsiteX1092" fmla="*/ 4243864 w 6400800"/>
              <a:gd name="connsiteY1092" fmla="*/ 256699 h 514350"/>
              <a:gd name="connsiteX1093" fmla="*/ 4240054 w 6400800"/>
              <a:gd name="connsiteY1093" fmla="*/ 251936 h 514350"/>
              <a:gd name="connsiteX1094" fmla="*/ 4229576 w 6400800"/>
              <a:gd name="connsiteY1094" fmla="*/ 235744 h 514350"/>
              <a:gd name="connsiteX1095" fmla="*/ 4220051 w 6400800"/>
              <a:gd name="connsiteY1095" fmla="*/ 222409 h 514350"/>
              <a:gd name="connsiteX1096" fmla="*/ 4226719 w 6400800"/>
              <a:gd name="connsiteY1096" fmla="*/ 237649 h 514350"/>
              <a:gd name="connsiteX1097" fmla="*/ 4234339 w 6400800"/>
              <a:gd name="connsiteY1097" fmla="*/ 254794 h 514350"/>
              <a:gd name="connsiteX1098" fmla="*/ 4236244 w 6400800"/>
              <a:gd name="connsiteY1098" fmla="*/ 258604 h 514350"/>
              <a:gd name="connsiteX1099" fmla="*/ 4231481 w 6400800"/>
              <a:gd name="connsiteY1099" fmla="*/ 251936 h 514350"/>
              <a:gd name="connsiteX1100" fmla="*/ 4220051 w 6400800"/>
              <a:gd name="connsiteY1100" fmla="*/ 237649 h 514350"/>
              <a:gd name="connsiteX1101" fmla="*/ 4202906 w 6400800"/>
              <a:gd name="connsiteY1101" fmla="*/ 219551 h 514350"/>
              <a:gd name="connsiteX1102" fmla="*/ 4196239 w 6400800"/>
              <a:gd name="connsiteY1102" fmla="*/ 213836 h 514350"/>
              <a:gd name="connsiteX1103" fmla="*/ 4201954 w 6400800"/>
              <a:gd name="connsiteY1103" fmla="*/ 220504 h 514350"/>
              <a:gd name="connsiteX1104" fmla="*/ 4216241 w 6400800"/>
              <a:gd name="connsiteY1104" fmla="*/ 240506 h 514350"/>
              <a:gd name="connsiteX1105" fmla="*/ 4225766 w 6400800"/>
              <a:gd name="connsiteY1105" fmla="*/ 255746 h 514350"/>
              <a:gd name="connsiteX1106" fmla="*/ 4235291 w 6400800"/>
              <a:gd name="connsiteY1106" fmla="*/ 273844 h 514350"/>
              <a:gd name="connsiteX1107" fmla="*/ 4235291 w 6400800"/>
              <a:gd name="connsiteY1107" fmla="*/ 274796 h 514350"/>
              <a:gd name="connsiteX1108" fmla="*/ 4235291 w 6400800"/>
              <a:gd name="connsiteY1108" fmla="*/ 282416 h 514350"/>
              <a:gd name="connsiteX1109" fmla="*/ 4234339 w 6400800"/>
              <a:gd name="connsiteY1109" fmla="*/ 281464 h 514350"/>
              <a:gd name="connsiteX1110" fmla="*/ 4229576 w 6400800"/>
              <a:gd name="connsiteY1110" fmla="*/ 276701 h 514350"/>
              <a:gd name="connsiteX1111" fmla="*/ 4233387 w 6400800"/>
              <a:gd name="connsiteY1111" fmla="*/ 282416 h 514350"/>
              <a:gd name="connsiteX1112" fmla="*/ 4235291 w 6400800"/>
              <a:gd name="connsiteY1112" fmla="*/ 284321 h 514350"/>
              <a:gd name="connsiteX1113" fmla="*/ 4235291 w 6400800"/>
              <a:gd name="connsiteY1113" fmla="*/ 285274 h 514350"/>
              <a:gd name="connsiteX1114" fmla="*/ 4229576 w 6400800"/>
              <a:gd name="connsiteY1114" fmla="*/ 310039 h 514350"/>
              <a:gd name="connsiteX1115" fmla="*/ 4222909 w 6400800"/>
              <a:gd name="connsiteY1115" fmla="*/ 295751 h 514350"/>
              <a:gd name="connsiteX1116" fmla="*/ 4228624 w 6400800"/>
              <a:gd name="connsiteY1116" fmla="*/ 316706 h 514350"/>
              <a:gd name="connsiteX1117" fmla="*/ 4226719 w 6400800"/>
              <a:gd name="connsiteY1117" fmla="*/ 327184 h 514350"/>
              <a:gd name="connsiteX1118" fmla="*/ 4223862 w 6400800"/>
              <a:gd name="connsiteY1118" fmla="*/ 341471 h 514350"/>
              <a:gd name="connsiteX1119" fmla="*/ 4222909 w 6400800"/>
              <a:gd name="connsiteY1119" fmla="*/ 334804 h 514350"/>
              <a:gd name="connsiteX1120" fmla="*/ 4219099 w 6400800"/>
              <a:gd name="connsiteY1120" fmla="*/ 311944 h 514350"/>
              <a:gd name="connsiteX1121" fmla="*/ 4219099 w 6400800"/>
              <a:gd name="connsiteY1121" fmla="*/ 331946 h 514350"/>
              <a:gd name="connsiteX1122" fmla="*/ 4217194 w 6400800"/>
              <a:gd name="connsiteY1122" fmla="*/ 322421 h 514350"/>
              <a:gd name="connsiteX1123" fmla="*/ 4198144 w 6400800"/>
              <a:gd name="connsiteY1123" fmla="*/ 240506 h 514350"/>
              <a:gd name="connsiteX1124" fmla="*/ 4205764 w 6400800"/>
              <a:gd name="connsiteY1124" fmla="*/ 323374 h 514350"/>
              <a:gd name="connsiteX1125" fmla="*/ 4210526 w 6400800"/>
              <a:gd name="connsiteY1125" fmla="*/ 364331 h 514350"/>
              <a:gd name="connsiteX1126" fmla="*/ 4210526 w 6400800"/>
              <a:gd name="connsiteY1126" fmla="*/ 363379 h 514350"/>
              <a:gd name="connsiteX1127" fmla="*/ 4206716 w 6400800"/>
              <a:gd name="connsiteY1127" fmla="*/ 350044 h 514350"/>
              <a:gd name="connsiteX1128" fmla="*/ 4202906 w 6400800"/>
              <a:gd name="connsiteY1128" fmla="*/ 338614 h 514350"/>
              <a:gd name="connsiteX1129" fmla="*/ 4202906 w 6400800"/>
              <a:gd name="connsiteY1129" fmla="*/ 350996 h 514350"/>
              <a:gd name="connsiteX1130" fmla="*/ 4202906 w 6400800"/>
              <a:gd name="connsiteY1130" fmla="*/ 365284 h 514350"/>
              <a:gd name="connsiteX1131" fmla="*/ 4202906 w 6400800"/>
              <a:gd name="connsiteY1131" fmla="*/ 373856 h 514350"/>
              <a:gd name="connsiteX1132" fmla="*/ 4202906 w 6400800"/>
              <a:gd name="connsiteY1132" fmla="*/ 380524 h 514350"/>
              <a:gd name="connsiteX1133" fmla="*/ 4201954 w 6400800"/>
              <a:gd name="connsiteY1133" fmla="*/ 378619 h 514350"/>
              <a:gd name="connsiteX1134" fmla="*/ 4201001 w 6400800"/>
              <a:gd name="connsiteY1134" fmla="*/ 361474 h 514350"/>
              <a:gd name="connsiteX1135" fmla="*/ 4196239 w 6400800"/>
              <a:gd name="connsiteY1135" fmla="*/ 290989 h 514350"/>
              <a:gd name="connsiteX1136" fmla="*/ 4191476 w 6400800"/>
              <a:gd name="connsiteY1136" fmla="*/ 343376 h 514350"/>
              <a:gd name="connsiteX1137" fmla="*/ 4188619 w 6400800"/>
              <a:gd name="connsiteY1137" fmla="*/ 335756 h 514350"/>
              <a:gd name="connsiteX1138" fmla="*/ 4181951 w 6400800"/>
              <a:gd name="connsiteY1138" fmla="*/ 319564 h 514350"/>
              <a:gd name="connsiteX1139" fmla="*/ 4180999 w 6400800"/>
              <a:gd name="connsiteY1139" fmla="*/ 316706 h 514350"/>
              <a:gd name="connsiteX1140" fmla="*/ 4180999 w 6400800"/>
              <a:gd name="connsiteY1140" fmla="*/ 256699 h 514350"/>
              <a:gd name="connsiteX1141" fmla="*/ 4180999 w 6400800"/>
              <a:gd name="connsiteY1141" fmla="*/ 230029 h 514350"/>
              <a:gd name="connsiteX1142" fmla="*/ 4177189 w 6400800"/>
              <a:gd name="connsiteY1142" fmla="*/ 256699 h 514350"/>
              <a:gd name="connsiteX1143" fmla="*/ 4175284 w 6400800"/>
              <a:gd name="connsiteY1143" fmla="*/ 270034 h 514350"/>
              <a:gd name="connsiteX1144" fmla="*/ 4174331 w 6400800"/>
              <a:gd name="connsiteY1144" fmla="*/ 251936 h 514350"/>
              <a:gd name="connsiteX1145" fmla="*/ 4168616 w 6400800"/>
              <a:gd name="connsiteY1145" fmla="*/ 176689 h 514350"/>
              <a:gd name="connsiteX1146" fmla="*/ 4162901 w 6400800"/>
              <a:gd name="connsiteY1146" fmla="*/ 251936 h 514350"/>
              <a:gd name="connsiteX1147" fmla="*/ 4160996 w 6400800"/>
              <a:gd name="connsiteY1147" fmla="*/ 287179 h 514350"/>
              <a:gd name="connsiteX1148" fmla="*/ 4154329 w 6400800"/>
              <a:gd name="connsiteY1148" fmla="*/ 303371 h 514350"/>
              <a:gd name="connsiteX1149" fmla="*/ 4146709 w 6400800"/>
              <a:gd name="connsiteY1149" fmla="*/ 280511 h 514350"/>
              <a:gd name="connsiteX1150" fmla="*/ 4140041 w 6400800"/>
              <a:gd name="connsiteY1150" fmla="*/ 246221 h 514350"/>
              <a:gd name="connsiteX1151" fmla="*/ 4133374 w 6400800"/>
              <a:gd name="connsiteY1151" fmla="*/ 224314 h 514350"/>
              <a:gd name="connsiteX1152" fmla="*/ 4134326 w 6400800"/>
              <a:gd name="connsiteY1152" fmla="*/ 230029 h 514350"/>
              <a:gd name="connsiteX1153" fmla="*/ 4136231 w 6400800"/>
              <a:gd name="connsiteY1153" fmla="*/ 247174 h 514350"/>
              <a:gd name="connsiteX1154" fmla="*/ 4136231 w 6400800"/>
              <a:gd name="connsiteY1154" fmla="*/ 250031 h 514350"/>
              <a:gd name="connsiteX1155" fmla="*/ 4118134 w 6400800"/>
              <a:gd name="connsiteY1155" fmla="*/ 197644 h 514350"/>
              <a:gd name="connsiteX1156" fmla="*/ 4093369 w 6400800"/>
              <a:gd name="connsiteY1156" fmla="*/ 121444 h 514350"/>
              <a:gd name="connsiteX1157" fmla="*/ 4083844 w 6400800"/>
              <a:gd name="connsiteY1157" fmla="*/ 92869 h 514350"/>
              <a:gd name="connsiteX1158" fmla="*/ 4089559 w 6400800"/>
              <a:gd name="connsiteY1158" fmla="*/ 122396 h 514350"/>
              <a:gd name="connsiteX1159" fmla="*/ 4106704 w 6400800"/>
              <a:gd name="connsiteY1159" fmla="*/ 200501 h 514350"/>
              <a:gd name="connsiteX1160" fmla="*/ 4119086 w 6400800"/>
              <a:gd name="connsiteY1160" fmla="*/ 248126 h 514350"/>
              <a:gd name="connsiteX1161" fmla="*/ 4117181 w 6400800"/>
              <a:gd name="connsiteY1161" fmla="*/ 262414 h 514350"/>
              <a:gd name="connsiteX1162" fmla="*/ 4114324 w 6400800"/>
              <a:gd name="connsiteY1162" fmla="*/ 290036 h 514350"/>
              <a:gd name="connsiteX1163" fmla="*/ 4110514 w 6400800"/>
              <a:gd name="connsiteY1163" fmla="*/ 284321 h 514350"/>
              <a:gd name="connsiteX1164" fmla="*/ 4114324 w 6400800"/>
              <a:gd name="connsiteY1164" fmla="*/ 269081 h 514350"/>
              <a:gd name="connsiteX1165" fmla="*/ 4108609 w 6400800"/>
              <a:gd name="connsiteY1165" fmla="*/ 282416 h 514350"/>
              <a:gd name="connsiteX1166" fmla="*/ 4102894 w 6400800"/>
              <a:gd name="connsiteY1166" fmla="*/ 273844 h 514350"/>
              <a:gd name="connsiteX1167" fmla="*/ 4096226 w 6400800"/>
              <a:gd name="connsiteY1167" fmla="*/ 263366 h 514350"/>
              <a:gd name="connsiteX1168" fmla="*/ 4097179 w 6400800"/>
              <a:gd name="connsiteY1168" fmla="*/ 262414 h 514350"/>
              <a:gd name="connsiteX1169" fmla="*/ 4096226 w 6400800"/>
              <a:gd name="connsiteY1169" fmla="*/ 263366 h 514350"/>
              <a:gd name="connsiteX1170" fmla="*/ 4090511 w 6400800"/>
              <a:gd name="connsiteY1170" fmla="*/ 253841 h 514350"/>
              <a:gd name="connsiteX1171" fmla="*/ 4090511 w 6400800"/>
              <a:gd name="connsiteY1171" fmla="*/ 252889 h 514350"/>
              <a:gd name="connsiteX1172" fmla="*/ 4090511 w 6400800"/>
              <a:gd name="connsiteY1172" fmla="*/ 238601 h 514350"/>
              <a:gd name="connsiteX1173" fmla="*/ 4090511 w 6400800"/>
              <a:gd name="connsiteY1173" fmla="*/ 215741 h 514350"/>
              <a:gd name="connsiteX1174" fmla="*/ 4089559 w 6400800"/>
              <a:gd name="connsiteY1174" fmla="*/ 195739 h 514350"/>
              <a:gd name="connsiteX1175" fmla="*/ 4086701 w 6400800"/>
              <a:gd name="connsiteY1175" fmla="*/ 214789 h 514350"/>
              <a:gd name="connsiteX1176" fmla="*/ 4083844 w 6400800"/>
              <a:gd name="connsiteY1176" fmla="*/ 236696 h 514350"/>
              <a:gd name="connsiteX1177" fmla="*/ 4083844 w 6400800"/>
              <a:gd name="connsiteY1177" fmla="*/ 239554 h 514350"/>
              <a:gd name="connsiteX1178" fmla="*/ 4081939 w 6400800"/>
              <a:gd name="connsiteY1178" fmla="*/ 236696 h 514350"/>
              <a:gd name="connsiteX1179" fmla="*/ 4081939 w 6400800"/>
              <a:gd name="connsiteY1179" fmla="*/ 234791 h 514350"/>
              <a:gd name="connsiteX1180" fmla="*/ 4081939 w 6400800"/>
              <a:gd name="connsiteY1180" fmla="*/ 210026 h 514350"/>
              <a:gd name="connsiteX1181" fmla="*/ 4081939 w 6400800"/>
              <a:gd name="connsiteY1181" fmla="*/ 188119 h 514350"/>
              <a:gd name="connsiteX1182" fmla="*/ 4078129 w 6400800"/>
              <a:gd name="connsiteY1182" fmla="*/ 210026 h 514350"/>
              <a:gd name="connsiteX1183" fmla="*/ 4075271 w 6400800"/>
              <a:gd name="connsiteY1183" fmla="*/ 227171 h 514350"/>
              <a:gd name="connsiteX1184" fmla="*/ 4059079 w 6400800"/>
              <a:gd name="connsiteY1184" fmla="*/ 202406 h 514350"/>
              <a:gd name="connsiteX1185" fmla="*/ 4073366 w 6400800"/>
              <a:gd name="connsiteY1185" fmla="*/ 236696 h 514350"/>
              <a:gd name="connsiteX1186" fmla="*/ 4071461 w 6400800"/>
              <a:gd name="connsiteY1186" fmla="*/ 250984 h 514350"/>
              <a:gd name="connsiteX1187" fmla="*/ 4067651 w 6400800"/>
              <a:gd name="connsiteY1187" fmla="*/ 268129 h 514350"/>
              <a:gd name="connsiteX1188" fmla="*/ 4064794 w 6400800"/>
              <a:gd name="connsiteY1188" fmla="*/ 279559 h 514350"/>
              <a:gd name="connsiteX1189" fmla="*/ 4061936 w 6400800"/>
              <a:gd name="connsiteY1189" fmla="*/ 253841 h 514350"/>
              <a:gd name="connsiteX1190" fmla="*/ 4054316 w 6400800"/>
              <a:gd name="connsiteY1190" fmla="*/ 207169 h 514350"/>
              <a:gd name="connsiteX1191" fmla="*/ 4050506 w 6400800"/>
              <a:gd name="connsiteY1191" fmla="*/ 186214 h 514350"/>
              <a:gd name="connsiteX1192" fmla="*/ 4046696 w 6400800"/>
              <a:gd name="connsiteY1192" fmla="*/ 168116 h 514350"/>
              <a:gd name="connsiteX1193" fmla="*/ 4040029 w 6400800"/>
              <a:gd name="connsiteY1193" fmla="*/ 137636 h 514350"/>
              <a:gd name="connsiteX1194" fmla="*/ 4034314 w 6400800"/>
              <a:gd name="connsiteY1194" fmla="*/ 111919 h 514350"/>
              <a:gd name="connsiteX1195" fmla="*/ 4036219 w 6400800"/>
              <a:gd name="connsiteY1195" fmla="*/ 138589 h 514350"/>
              <a:gd name="connsiteX1196" fmla="*/ 4039076 w 6400800"/>
              <a:gd name="connsiteY1196" fmla="*/ 169069 h 514350"/>
              <a:gd name="connsiteX1197" fmla="*/ 4042886 w 6400800"/>
              <a:gd name="connsiteY1197" fmla="*/ 208121 h 514350"/>
              <a:gd name="connsiteX1198" fmla="*/ 4044791 w 6400800"/>
              <a:gd name="connsiteY1198" fmla="*/ 238601 h 514350"/>
              <a:gd name="connsiteX1199" fmla="*/ 4031456 w 6400800"/>
              <a:gd name="connsiteY1199" fmla="*/ 170021 h 514350"/>
              <a:gd name="connsiteX1200" fmla="*/ 4036219 w 6400800"/>
              <a:gd name="connsiteY1200" fmla="*/ 252889 h 514350"/>
              <a:gd name="connsiteX1201" fmla="*/ 4037171 w 6400800"/>
              <a:gd name="connsiteY1201" fmla="*/ 264319 h 514350"/>
              <a:gd name="connsiteX1202" fmla="*/ 4035266 w 6400800"/>
              <a:gd name="connsiteY1202" fmla="*/ 271939 h 514350"/>
              <a:gd name="connsiteX1203" fmla="*/ 4030504 w 6400800"/>
              <a:gd name="connsiteY1203" fmla="*/ 266224 h 514350"/>
              <a:gd name="connsiteX1204" fmla="*/ 4023836 w 6400800"/>
              <a:gd name="connsiteY1204" fmla="*/ 258604 h 514350"/>
              <a:gd name="connsiteX1205" fmla="*/ 4009549 w 6400800"/>
              <a:gd name="connsiteY1205" fmla="*/ 229076 h 514350"/>
              <a:gd name="connsiteX1206" fmla="*/ 3996214 w 6400800"/>
              <a:gd name="connsiteY1206" fmla="*/ 203359 h 514350"/>
              <a:gd name="connsiteX1207" fmla="*/ 4005739 w 6400800"/>
              <a:gd name="connsiteY1207" fmla="*/ 230981 h 514350"/>
              <a:gd name="connsiteX1208" fmla="*/ 4014311 w 6400800"/>
              <a:gd name="connsiteY1208" fmla="*/ 255746 h 514350"/>
              <a:gd name="connsiteX1209" fmla="*/ 4007644 w 6400800"/>
              <a:gd name="connsiteY1209" fmla="*/ 243364 h 514350"/>
              <a:gd name="connsiteX1210" fmla="*/ 4015264 w 6400800"/>
              <a:gd name="connsiteY1210" fmla="*/ 267176 h 514350"/>
              <a:gd name="connsiteX1211" fmla="*/ 4024789 w 6400800"/>
              <a:gd name="connsiteY1211" fmla="*/ 294799 h 514350"/>
              <a:gd name="connsiteX1212" fmla="*/ 4026694 w 6400800"/>
              <a:gd name="connsiteY1212" fmla="*/ 301466 h 514350"/>
              <a:gd name="connsiteX1213" fmla="*/ 4017169 w 6400800"/>
              <a:gd name="connsiteY1213" fmla="*/ 329089 h 514350"/>
              <a:gd name="connsiteX1214" fmla="*/ 4016216 w 6400800"/>
              <a:gd name="connsiteY1214" fmla="*/ 328136 h 514350"/>
              <a:gd name="connsiteX1215" fmla="*/ 4005739 w 6400800"/>
              <a:gd name="connsiteY1215" fmla="*/ 320516 h 514350"/>
              <a:gd name="connsiteX1216" fmla="*/ 4005739 w 6400800"/>
              <a:gd name="connsiteY1216" fmla="*/ 318611 h 514350"/>
              <a:gd name="connsiteX1217" fmla="*/ 4004786 w 6400800"/>
              <a:gd name="connsiteY1217" fmla="*/ 310991 h 514350"/>
              <a:gd name="connsiteX1218" fmla="*/ 4002881 w 6400800"/>
              <a:gd name="connsiteY1218" fmla="*/ 269081 h 514350"/>
              <a:gd name="connsiteX1219" fmla="*/ 4000024 w 6400800"/>
              <a:gd name="connsiteY1219" fmla="*/ 284321 h 514350"/>
              <a:gd name="connsiteX1220" fmla="*/ 3993356 w 6400800"/>
              <a:gd name="connsiteY1220" fmla="*/ 248126 h 514350"/>
              <a:gd name="connsiteX1221" fmla="*/ 3993356 w 6400800"/>
              <a:gd name="connsiteY1221" fmla="*/ 286226 h 514350"/>
              <a:gd name="connsiteX1222" fmla="*/ 3992404 w 6400800"/>
              <a:gd name="connsiteY1222" fmla="*/ 286226 h 514350"/>
              <a:gd name="connsiteX1223" fmla="*/ 3990499 w 6400800"/>
              <a:gd name="connsiteY1223" fmla="*/ 287179 h 514350"/>
              <a:gd name="connsiteX1224" fmla="*/ 3985736 w 6400800"/>
              <a:gd name="connsiteY1224" fmla="*/ 292894 h 514350"/>
              <a:gd name="connsiteX1225" fmla="*/ 3985736 w 6400800"/>
              <a:gd name="connsiteY1225" fmla="*/ 292894 h 514350"/>
              <a:gd name="connsiteX1226" fmla="*/ 3985736 w 6400800"/>
              <a:gd name="connsiteY1226" fmla="*/ 293846 h 514350"/>
              <a:gd name="connsiteX1227" fmla="*/ 3983831 w 6400800"/>
              <a:gd name="connsiteY1227" fmla="*/ 313849 h 514350"/>
              <a:gd name="connsiteX1228" fmla="*/ 3978116 w 6400800"/>
              <a:gd name="connsiteY1228" fmla="*/ 303371 h 514350"/>
              <a:gd name="connsiteX1229" fmla="*/ 3987641 w 6400800"/>
              <a:gd name="connsiteY1229" fmla="*/ 272891 h 514350"/>
              <a:gd name="connsiteX1230" fmla="*/ 3976211 w 6400800"/>
              <a:gd name="connsiteY1230" fmla="*/ 298609 h 514350"/>
              <a:gd name="connsiteX1231" fmla="*/ 3973354 w 6400800"/>
              <a:gd name="connsiteY1231" fmla="*/ 293846 h 514350"/>
              <a:gd name="connsiteX1232" fmla="*/ 3973354 w 6400800"/>
              <a:gd name="connsiteY1232" fmla="*/ 288131 h 514350"/>
              <a:gd name="connsiteX1233" fmla="*/ 3973354 w 6400800"/>
              <a:gd name="connsiteY1233" fmla="*/ 287179 h 514350"/>
              <a:gd name="connsiteX1234" fmla="*/ 3977164 w 6400800"/>
              <a:gd name="connsiteY1234" fmla="*/ 278606 h 514350"/>
              <a:gd name="connsiteX1235" fmla="*/ 3980974 w 6400800"/>
              <a:gd name="connsiteY1235" fmla="*/ 270986 h 514350"/>
              <a:gd name="connsiteX1236" fmla="*/ 3976211 w 6400800"/>
              <a:gd name="connsiteY1236" fmla="*/ 277654 h 514350"/>
              <a:gd name="connsiteX1237" fmla="*/ 3973354 w 6400800"/>
              <a:gd name="connsiteY1237" fmla="*/ 282416 h 514350"/>
              <a:gd name="connsiteX1238" fmla="*/ 3974306 w 6400800"/>
              <a:gd name="connsiteY1238" fmla="*/ 254794 h 514350"/>
              <a:gd name="connsiteX1239" fmla="*/ 3975259 w 6400800"/>
              <a:gd name="connsiteY1239" fmla="*/ 230029 h 514350"/>
              <a:gd name="connsiteX1240" fmla="*/ 3970496 w 6400800"/>
              <a:gd name="connsiteY1240" fmla="*/ 254794 h 514350"/>
              <a:gd name="connsiteX1241" fmla="*/ 3965734 w 6400800"/>
              <a:gd name="connsiteY1241" fmla="*/ 281464 h 514350"/>
              <a:gd name="connsiteX1242" fmla="*/ 3961924 w 6400800"/>
              <a:gd name="connsiteY1242" fmla="*/ 274796 h 514350"/>
              <a:gd name="connsiteX1243" fmla="*/ 3962876 w 6400800"/>
              <a:gd name="connsiteY1243" fmla="*/ 269081 h 514350"/>
              <a:gd name="connsiteX1244" fmla="*/ 3966686 w 6400800"/>
              <a:gd name="connsiteY1244" fmla="*/ 245269 h 514350"/>
              <a:gd name="connsiteX1245" fmla="*/ 3959066 w 6400800"/>
              <a:gd name="connsiteY1245" fmla="*/ 268129 h 514350"/>
              <a:gd name="connsiteX1246" fmla="*/ 3959066 w 6400800"/>
              <a:gd name="connsiteY1246" fmla="*/ 269081 h 514350"/>
              <a:gd name="connsiteX1247" fmla="*/ 3958114 w 6400800"/>
              <a:gd name="connsiteY1247" fmla="*/ 267176 h 514350"/>
              <a:gd name="connsiteX1248" fmla="*/ 3958114 w 6400800"/>
              <a:gd name="connsiteY1248" fmla="*/ 269081 h 514350"/>
              <a:gd name="connsiteX1249" fmla="*/ 3955256 w 6400800"/>
              <a:gd name="connsiteY1249" fmla="*/ 264319 h 514350"/>
              <a:gd name="connsiteX1250" fmla="*/ 3954304 w 6400800"/>
              <a:gd name="connsiteY1250" fmla="*/ 247174 h 514350"/>
              <a:gd name="connsiteX1251" fmla="*/ 3951446 w 6400800"/>
              <a:gd name="connsiteY1251" fmla="*/ 214789 h 514350"/>
              <a:gd name="connsiteX1252" fmla="*/ 3947636 w 6400800"/>
              <a:gd name="connsiteY1252" fmla="*/ 190024 h 514350"/>
              <a:gd name="connsiteX1253" fmla="*/ 3943826 w 6400800"/>
              <a:gd name="connsiteY1253" fmla="*/ 169069 h 514350"/>
              <a:gd name="connsiteX1254" fmla="*/ 3943826 w 6400800"/>
              <a:gd name="connsiteY1254" fmla="*/ 190024 h 514350"/>
              <a:gd name="connsiteX1255" fmla="*/ 3943826 w 6400800"/>
              <a:gd name="connsiteY1255" fmla="*/ 214789 h 514350"/>
              <a:gd name="connsiteX1256" fmla="*/ 3943826 w 6400800"/>
              <a:gd name="connsiteY1256" fmla="*/ 225266 h 514350"/>
              <a:gd name="connsiteX1257" fmla="*/ 3940969 w 6400800"/>
              <a:gd name="connsiteY1257" fmla="*/ 215741 h 514350"/>
              <a:gd name="connsiteX1258" fmla="*/ 3939064 w 6400800"/>
              <a:gd name="connsiteY1258" fmla="*/ 207169 h 514350"/>
              <a:gd name="connsiteX1259" fmla="*/ 3940016 w 6400800"/>
              <a:gd name="connsiteY1259" fmla="*/ 205264 h 514350"/>
              <a:gd name="connsiteX1260" fmla="*/ 3939064 w 6400800"/>
              <a:gd name="connsiteY1260" fmla="*/ 206216 h 514350"/>
              <a:gd name="connsiteX1261" fmla="*/ 3936206 w 6400800"/>
              <a:gd name="connsiteY1261" fmla="*/ 197644 h 514350"/>
              <a:gd name="connsiteX1262" fmla="*/ 3937159 w 6400800"/>
              <a:gd name="connsiteY1262" fmla="*/ 208121 h 514350"/>
              <a:gd name="connsiteX1263" fmla="*/ 3929539 w 6400800"/>
              <a:gd name="connsiteY1263" fmla="*/ 216694 h 514350"/>
              <a:gd name="connsiteX1264" fmla="*/ 3925729 w 6400800"/>
              <a:gd name="connsiteY1264" fmla="*/ 197644 h 514350"/>
              <a:gd name="connsiteX1265" fmla="*/ 3916204 w 6400800"/>
              <a:gd name="connsiteY1265" fmla="*/ 158591 h 514350"/>
              <a:gd name="connsiteX1266" fmla="*/ 3912394 w 6400800"/>
              <a:gd name="connsiteY1266" fmla="*/ 144304 h 514350"/>
              <a:gd name="connsiteX1267" fmla="*/ 3915251 w 6400800"/>
              <a:gd name="connsiteY1267" fmla="*/ 139541 h 514350"/>
              <a:gd name="connsiteX1268" fmla="*/ 3935254 w 6400800"/>
              <a:gd name="connsiteY1268" fmla="*/ 110966 h 514350"/>
              <a:gd name="connsiteX1269" fmla="*/ 3912394 w 6400800"/>
              <a:gd name="connsiteY1269" fmla="*/ 136684 h 514350"/>
              <a:gd name="connsiteX1270" fmla="*/ 3910489 w 6400800"/>
              <a:gd name="connsiteY1270" fmla="*/ 138589 h 514350"/>
              <a:gd name="connsiteX1271" fmla="*/ 3906679 w 6400800"/>
              <a:gd name="connsiteY1271" fmla="*/ 128111 h 514350"/>
              <a:gd name="connsiteX1272" fmla="*/ 3898106 w 6400800"/>
              <a:gd name="connsiteY1272" fmla="*/ 102394 h 514350"/>
              <a:gd name="connsiteX1273" fmla="*/ 3902869 w 6400800"/>
              <a:gd name="connsiteY1273" fmla="*/ 129064 h 514350"/>
              <a:gd name="connsiteX1274" fmla="*/ 3905726 w 6400800"/>
              <a:gd name="connsiteY1274" fmla="*/ 143351 h 514350"/>
              <a:gd name="connsiteX1275" fmla="*/ 3905726 w 6400800"/>
              <a:gd name="connsiteY1275" fmla="*/ 143351 h 514350"/>
              <a:gd name="connsiteX1276" fmla="*/ 3887629 w 6400800"/>
              <a:gd name="connsiteY1276" fmla="*/ 167164 h 514350"/>
              <a:gd name="connsiteX1277" fmla="*/ 3866674 w 6400800"/>
              <a:gd name="connsiteY1277" fmla="*/ 195739 h 514350"/>
              <a:gd name="connsiteX1278" fmla="*/ 3862864 w 6400800"/>
              <a:gd name="connsiteY1278" fmla="*/ 182404 h 514350"/>
              <a:gd name="connsiteX1279" fmla="*/ 3854291 w 6400800"/>
              <a:gd name="connsiteY1279" fmla="*/ 155734 h 514350"/>
              <a:gd name="connsiteX1280" fmla="*/ 3859054 w 6400800"/>
              <a:gd name="connsiteY1280" fmla="*/ 183356 h 514350"/>
              <a:gd name="connsiteX1281" fmla="*/ 3862864 w 6400800"/>
              <a:gd name="connsiteY1281" fmla="*/ 202406 h 514350"/>
              <a:gd name="connsiteX1282" fmla="*/ 3858101 w 6400800"/>
              <a:gd name="connsiteY1282" fmla="*/ 209074 h 514350"/>
              <a:gd name="connsiteX1283" fmla="*/ 3853339 w 6400800"/>
              <a:gd name="connsiteY1283" fmla="*/ 216694 h 514350"/>
              <a:gd name="connsiteX1284" fmla="*/ 3849529 w 6400800"/>
              <a:gd name="connsiteY1284" fmla="*/ 195739 h 514350"/>
              <a:gd name="connsiteX1285" fmla="*/ 3852386 w 6400800"/>
              <a:gd name="connsiteY1285" fmla="*/ 178594 h 514350"/>
              <a:gd name="connsiteX1286" fmla="*/ 3855244 w 6400800"/>
              <a:gd name="connsiteY1286" fmla="*/ 158591 h 514350"/>
              <a:gd name="connsiteX1287" fmla="*/ 3848576 w 6400800"/>
              <a:gd name="connsiteY1287" fmla="*/ 177641 h 514350"/>
              <a:gd name="connsiteX1288" fmla="*/ 3841909 w 6400800"/>
              <a:gd name="connsiteY1288" fmla="*/ 199549 h 514350"/>
              <a:gd name="connsiteX1289" fmla="*/ 3838099 w 6400800"/>
              <a:gd name="connsiteY1289" fmla="*/ 212884 h 514350"/>
              <a:gd name="connsiteX1290" fmla="*/ 3835241 w 6400800"/>
              <a:gd name="connsiteY1290" fmla="*/ 225266 h 514350"/>
              <a:gd name="connsiteX1291" fmla="*/ 3834289 w 6400800"/>
              <a:gd name="connsiteY1291" fmla="*/ 222409 h 514350"/>
              <a:gd name="connsiteX1292" fmla="*/ 3825716 w 6400800"/>
              <a:gd name="connsiteY1292" fmla="*/ 209074 h 514350"/>
              <a:gd name="connsiteX1293" fmla="*/ 3809524 w 6400800"/>
              <a:gd name="connsiteY1293" fmla="*/ 184309 h 514350"/>
              <a:gd name="connsiteX1294" fmla="*/ 3821906 w 6400800"/>
              <a:gd name="connsiteY1294" fmla="*/ 210979 h 514350"/>
              <a:gd name="connsiteX1295" fmla="*/ 3828574 w 6400800"/>
              <a:gd name="connsiteY1295" fmla="*/ 224314 h 514350"/>
              <a:gd name="connsiteX1296" fmla="*/ 3832384 w 6400800"/>
              <a:gd name="connsiteY1296" fmla="*/ 234791 h 514350"/>
              <a:gd name="connsiteX1297" fmla="*/ 3828574 w 6400800"/>
              <a:gd name="connsiteY1297" fmla="*/ 254794 h 514350"/>
              <a:gd name="connsiteX1298" fmla="*/ 3825716 w 6400800"/>
              <a:gd name="connsiteY1298" fmla="*/ 259556 h 514350"/>
              <a:gd name="connsiteX1299" fmla="*/ 3820954 w 6400800"/>
              <a:gd name="connsiteY1299" fmla="*/ 269081 h 514350"/>
              <a:gd name="connsiteX1300" fmla="*/ 3820001 w 6400800"/>
              <a:gd name="connsiteY1300" fmla="*/ 267176 h 514350"/>
              <a:gd name="connsiteX1301" fmla="*/ 3804761 w 6400800"/>
              <a:gd name="connsiteY1301" fmla="*/ 249079 h 514350"/>
              <a:gd name="connsiteX1302" fmla="*/ 3817144 w 6400800"/>
              <a:gd name="connsiteY1302" fmla="*/ 270034 h 514350"/>
              <a:gd name="connsiteX1303" fmla="*/ 3819049 w 6400800"/>
              <a:gd name="connsiteY1303" fmla="*/ 272891 h 514350"/>
              <a:gd name="connsiteX1304" fmla="*/ 3806666 w 6400800"/>
              <a:gd name="connsiteY1304" fmla="*/ 294799 h 514350"/>
              <a:gd name="connsiteX1305" fmla="*/ 3806666 w 6400800"/>
              <a:gd name="connsiteY1305" fmla="*/ 294799 h 514350"/>
              <a:gd name="connsiteX1306" fmla="*/ 3803809 w 6400800"/>
              <a:gd name="connsiteY1306" fmla="*/ 290989 h 514350"/>
              <a:gd name="connsiteX1307" fmla="*/ 3802856 w 6400800"/>
              <a:gd name="connsiteY1307" fmla="*/ 287179 h 514350"/>
              <a:gd name="connsiteX1308" fmla="*/ 3799999 w 6400800"/>
              <a:gd name="connsiteY1308" fmla="*/ 276701 h 514350"/>
              <a:gd name="connsiteX1309" fmla="*/ 3795236 w 6400800"/>
              <a:gd name="connsiteY1309" fmla="*/ 260509 h 514350"/>
              <a:gd name="connsiteX1310" fmla="*/ 3790474 w 6400800"/>
              <a:gd name="connsiteY1310" fmla="*/ 246221 h 514350"/>
              <a:gd name="connsiteX1311" fmla="*/ 3791426 w 6400800"/>
              <a:gd name="connsiteY1311" fmla="*/ 260509 h 514350"/>
              <a:gd name="connsiteX1312" fmla="*/ 3792379 w 6400800"/>
              <a:gd name="connsiteY1312" fmla="*/ 273844 h 514350"/>
              <a:gd name="connsiteX1313" fmla="*/ 3787616 w 6400800"/>
              <a:gd name="connsiteY1313" fmla="*/ 268129 h 514350"/>
              <a:gd name="connsiteX1314" fmla="*/ 3777139 w 6400800"/>
              <a:gd name="connsiteY1314" fmla="*/ 255746 h 514350"/>
              <a:gd name="connsiteX1315" fmla="*/ 3773329 w 6400800"/>
              <a:gd name="connsiteY1315" fmla="*/ 246221 h 514350"/>
              <a:gd name="connsiteX1316" fmla="*/ 3764756 w 6400800"/>
              <a:gd name="connsiteY1316" fmla="*/ 224314 h 514350"/>
              <a:gd name="connsiteX1317" fmla="*/ 3769519 w 6400800"/>
              <a:gd name="connsiteY1317" fmla="*/ 247174 h 514350"/>
              <a:gd name="connsiteX1318" fmla="*/ 3776186 w 6400800"/>
              <a:gd name="connsiteY1318" fmla="*/ 273844 h 514350"/>
              <a:gd name="connsiteX1319" fmla="*/ 3781901 w 6400800"/>
              <a:gd name="connsiteY1319" fmla="*/ 299561 h 514350"/>
              <a:gd name="connsiteX1320" fmla="*/ 3760946 w 6400800"/>
              <a:gd name="connsiteY1320" fmla="*/ 234791 h 514350"/>
              <a:gd name="connsiteX1321" fmla="*/ 3755231 w 6400800"/>
              <a:gd name="connsiteY1321" fmla="*/ 218599 h 514350"/>
              <a:gd name="connsiteX1322" fmla="*/ 3759041 w 6400800"/>
              <a:gd name="connsiteY1322" fmla="*/ 211931 h 514350"/>
              <a:gd name="connsiteX1323" fmla="*/ 3754279 w 6400800"/>
              <a:gd name="connsiteY1323" fmla="*/ 217646 h 514350"/>
              <a:gd name="connsiteX1324" fmla="*/ 3750469 w 6400800"/>
              <a:gd name="connsiteY1324" fmla="*/ 208121 h 514350"/>
              <a:gd name="connsiteX1325" fmla="*/ 3752374 w 6400800"/>
              <a:gd name="connsiteY1325" fmla="*/ 197644 h 514350"/>
              <a:gd name="connsiteX1326" fmla="*/ 3748564 w 6400800"/>
              <a:gd name="connsiteY1326" fmla="*/ 205264 h 514350"/>
              <a:gd name="connsiteX1327" fmla="*/ 3734276 w 6400800"/>
              <a:gd name="connsiteY1327" fmla="*/ 167164 h 514350"/>
              <a:gd name="connsiteX1328" fmla="*/ 3742849 w 6400800"/>
              <a:gd name="connsiteY1328" fmla="*/ 217646 h 514350"/>
              <a:gd name="connsiteX1329" fmla="*/ 3736181 w 6400800"/>
              <a:gd name="connsiteY1329" fmla="*/ 236696 h 514350"/>
              <a:gd name="connsiteX1330" fmla="*/ 3735229 w 6400800"/>
              <a:gd name="connsiteY1330" fmla="*/ 238601 h 514350"/>
              <a:gd name="connsiteX1331" fmla="*/ 3730466 w 6400800"/>
              <a:gd name="connsiteY1331" fmla="*/ 245269 h 514350"/>
              <a:gd name="connsiteX1332" fmla="*/ 3726656 w 6400800"/>
              <a:gd name="connsiteY1332" fmla="*/ 236696 h 514350"/>
              <a:gd name="connsiteX1333" fmla="*/ 3726656 w 6400800"/>
              <a:gd name="connsiteY1333" fmla="*/ 232886 h 514350"/>
              <a:gd name="connsiteX1334" fmla="*/ 3725704 w 6400800"/>
              <a:gd name="connsiteY1334" fmla="*/ 214789 h 514350"/>
              <a:gd name="connsiteX1335" fmla="*/ 3722846 w 6400800"/>
              <a:gd name="connsiteY1335" fmla="*/ 230029 h 514350"/>
              <a:gd name="connsiteX1336" fmla="*/ 3721894 w 6400800"/>
              <a:gd name="connsiteY1336" fmla="*/ 229076 h 514350"/>
              <a:gd name="connsiteX1337" fmla="*/ 3721894 w 6400800"/>
              <a:gd name="connsiteY1337" fmla="*/ 229076 h 514350"/>
              <a:gd name="connsiteX1338" fmla="*/ 3725704 w 6400800"/>
              <a:gd name="connsiteY1338" fmla="*/ 190976 h 514350"/>
              <a:gd name="connsiteX1339" fmla="*/ 3727609 w 6400800"/>
              <a:gd name="connsiteY1339" fmla="*/ 172879 h 514350"/>
              <a:gd name="connsiteX1340" fmla="*/ 3730466 w 6400800"/>
              <a:gd name="connsiteY1340" fmla="*/ 155734 h 514350"/>
              <a:gd name="connsiteX1341" fmla="*/ 3734276 w 6400800"/>
              <a:gd name="connsiteY1341" fmla="*/ 128111 h 514350"/>
              <a:gd name="connsiteX1342" fmla="*/ 3737134 w 6400800"/>
              <a:gd name="connsiteY1342" fmla="*/ 104299 h 514350"/>
              <a:gd name="connsiteX1343" fmla="*/ 3730466 w 6400800"/>
              <a:gd name="connsiteY1343" fmla="*/ 127159 h 514350"/>
              <a:gd name="connsiteX1344" fmla="*/ 3722846 w 6400800"/>
              <a:gd name="connsiteY1344" fmla="*/ 153829 h 514350"/>
              <a:gd name="connsiteX1345" fmla="*/ 3718084 w 6400800"/>
              <a:gd name="connsiteY1345" fmla="*/ 170021 h 514350"/>
              <a:gd name="connsiteX1346" fmla="*/ 3714274 w 6400800"/>
              <a:gd name="connsiteY1346" fmla="*/ 188119 h 514350"/>
              <a:gd name="connsiteX1347" fmla="*/ 3710464 w 6400800"/>
              <a:gd name="connsiteY1347" fmla="*/ 208121 h 514350"/>
              <a:gd name="connsiteX1348" fmla="*/ 3710464 w 6400800"/>
              <a:gd name="connsiteY1348" fmla="*/ 207169 h 514350"/>
              <a:gd name="connsiteX1349" fmla="*/ 3691414 w 6400800"/>
              <a:gd name="connsiteY1349" fmla="*/ 174784 h 514350"/>
              <a:gd name="connsiteX1350" fmla="*/ 3677126 w 6400800"/>
              <a:gd name="connsiteY1350" fmla="*/ 150971 h 514350"/>
              <a:gd name="connsiteX1351" fmla="*/ 3678079 w 6400800"/>
              <a:gd name="connsiteY1351" fmla="*/ 137636 h 514350"/>
              <a:gd name="connsiteX1352" fmla="*/ 3675221 w 6400800"/>
              <a:gd name="connsiteY1352" fmla="*/ 149066 h 514350"/>
              <a:gd name="connsiteX1353" fmla="*/ 3674269 w 6400800"/>
              <a:gd name="connsiteY1353" fmla="*/ 147161 h 514350"/>
              <a:gd name="connsiteX1354" fmla="*/ 3675221 w 6400800"/>
              <a:gd name="connsiteY1354" fmla="*/ 150019 h 514350"/>
              <a:gd name="connsiteX1355" fmla="*/ 3672364 w 6400800"/>
              <a:gd name="connsiteY1355" fmla="*/ 164306 h 514350"/>
              <a:gd name="connsiteX1356" fmla="*/ 3665696 w 6400800"/>
              <a:gd name="connsiteY1356" fmla="*/ 194786 h 514350"/>
              <a:gd name="connsiteX1357" fmla="*/ 3662839 w 6400800"/>
              <a:gd name="connsiteY1357" fmla="*/ 209074 h 514350"/>
              <a:gd name="connsiteX1358" fmla="*/ 3661886 w 6400800"/>
              <a:gd name="connsiteY1358" fmla="*/ 210026 h 514350"/>
              <a:gd name="connsiteX1359" fmla="*/ 3658076 w 6400800"/>
              <a:gd name="connsiteY1359" fmla="*/ 216694 h 514350"/>
              <a:gd name="connsiteX1360" fmla="*/ 3658076 w 6400800"/>
              <a:gd name="connsiteY1360" fmla="*/ 174784 h 514350"/>
              <a:gd name="connsiteX1361" fmla="*/ 3645694 w 6400800"/>
              <a:gd name="connsiteY1361" fmla="*/ 239554 h 514350"/>
              <a:gd name="connsiteX1362" fmla="*/ 3644741 w 6400800"/>
              <a:gd name="connsiteY1362" fmla="*/ 246221 h 514350"/>
              <a:gd name="connsiteX1363" fmla="*/ 3643789 w 6400800"/>
              <a:gd name="connsiteY1363" fmla="*/ 249079 h 514350"/>
              <a:gd name="connsiteX1364" fmla="*/ 3640931 w 6400800"/>
              <a:gd name="connsiteY1364" fmla="*/ 259556 h 514350"/>
              <a:gd name="connsiteX1365" fmla="*/ 3633311 w 6400800"/>
              <a:gd name="connsiteY1365" fmla="*/ 243364 h 514350"/>
              <a:gd name="connsiteX1366" fmla="*/ 3639979 w 6400800"/>
              <a:gd name="connsiteY1366" fmla="*/ 265271 h 514350"/>
              <a:gd name="connsiteX1367" fmla="*/ 3637121 w 6400800"/>
              <a:gd name="connsiteY1367" fmla="*/ 275749 h 514350"/>
              <a:gd name="connsiteX1368" fmla="*/ 3627596 w 6400800"/>
              <a:gd name="connsiteY1368" fmla="*/ 261461 h 514350"/>
              <a:gd name="connsiteX1369" fmla="*/ 3635216 w 6400800"/>
              <a:gd name="connsiteY1369" fmla="*/ 280511 h 514350"/>
              <a:gd name="connsiteX1370" fmla="*/ 3635216 w 6400800"/>
              <a:gd name="connsiteY1370" fmla="*/ 281464 h 514350"/>
              <a:gd name="connsiteX1371" fmla="*/ 3630454 w 6400800"/>
              <a:gd name="connsiteY1371" fmla="*/ 309086 h 514350"/>
              <a:gd name="connsiteX1372" fmla="*/ 3627596 w 6400800"/>
              <a:gd name="connsiteY1372" fmla="*/ 332899 h 514350"/>
              <a:gd name="connsiteX1373" fmla="*/ 3620929 w 6400800"/>
              <a:gd name="connsiteY1373" fmla="*/ 312896 h 514350"/>
              <a:gd name="connsiteX1374" fmla="*/ 3620929 w 6400800"/>
              <a:gd name="connsiteY1374" fmla="*/ 309086 h 514350"/>
              <a:gd name="connsiteX1375" fmla="*/ 3619976 w 6400800"/>
              <a:gd name="connsiteY1375" fmla="*/ 310991 h 514350"/>
              <a:gd name="connsiteX1376" fmla="*/ 3619024 w 6400800"/>
              <a:gd name="connsiteY1376" fmla="*/ 308134 h 514350"/>
              <a:gd name="connsiteX1377" fmla="*/ 3622834 w 6400800"/>
              <a:gd name="connsiteY1377" fmla="*/ 272891 h 514350"/>
              <a:gd name="connsiteX1378" fmla="*/ 3626644 w 6400800"/>
              <a:gd name="connsiteY1378" fmla="*/ 221456 h 514350"/>
              <a:gd name="connsiteX1379" fmla="*/ 3630454 w 6400800"/>
              <a:gd name="connsiteY1379" fmla="*/ 211931 h 514350"/>
              <a:gd name="connsiteX1380" fmla="*/ 3626644 w 6400800"/>
              <a:gd name="connsiteY1380" fmla="*/ 216694 h 514350"/>
              <a:gd name="connsiteX1381" fmla="*/ 3626644 w 6400800"/>
              <a:gd name="connsiteY1381" fmla="*/ 214789 h 514350"/>
              <a:gd name="connsiteX1382" fmla="*/ 3626644 w 6400800"/>
              <a:gd name="connsiteY1382" fmla="*/ 192881 h 514350"/>
              <a:gd name="connsiteX1383" fmla="*/ 3622834 w 6400800"/>
              <a:gd name="connsiteY1383" fmla="*/ 214789 h 514350"/>
              <a:gd name="connsiteX1384" fmla="*/ 3620929 w 6400800"/>
              <a:gd name="connsiteY1384" fmla="*/ 226219 h 514350"/>
              <a:gd name="connsiteX1385" fmla="*/ 3620929 w 6400800"/>
              <a:gd name="connsiteY1385" fmla="*/ 227171 h 514350"/>
              <a:gd name="connsiteX1386" fmla="*/ 3609499 w 6400800"/>
              <a:gd name="connsiteY1386" fmla="*/ 243364 h 514350"/>
              <a:gd name="connsiteX1387" fmla="*/ 3603784 w 6400800"/>
              <a:gd name="connsiteY1387" fmla="*/ 251936 h 514350"/>
              <a:gd name="connsiteX1388" fmla="*/ 3613309 w 6400800"/>
              <a:gd name="connsiteY1388" fmla="*/ 225266 h 514350"/>
              <a:gd name="connsiteX1389" fmla="*/ 3619024 w 6400800"/>
              <a:gd name="connsiteY1389" fmla="*/ 208121 h 514350"/>
              <a:gd name="connsiteX1390" fmla="*/ 3624739 w 6400800"/>
              <a:gd name="connsiteY1390" fmla="*/ 192881 h 514350"/>
              <a:gd name="connsiteX1391" fmla="*/ 3634264 w 6400800"/>
              <a:gd name="connsiteY1391" fmla="*/ 168116 h 514350"/>
              <a:gd name="connsiteX1392" fmla="*/ 3642836 w 6400800"/>
              <a:gd name="connsiteY1392" fmla="*/ 146209 h 514350"/>
              <a:gd name="connsiteX1393" fmla="*/ 3631406 w 6400800"/>
              <a:gd name="connsiteY1393" fmla="*/ 166211 h 514350"/>
              <a:gd name="connsiteX1394" fmla="*/ 3618071 w 6400800"/>
              <a:gd name="connsiteY1394" fmla="*/ 189071 h 514350"/>
              <a:gd name="connsiteX1395" fmla="*/ 3610451 w 6400800"/>
              <a:gd name="connsiteY1395" fmla="*/ 203359 h 514350"/>
              <a:gd name="connsiteX1396" fmla="*/ 3602831 w 6400800"/>
              <a:gd name="connsiteY1396" fmla="*/ 219551 h 514350"/>
              <a:gd name="connsiteX1397" fmla="*/ 3588544 w 6400800"/>
              <a:gd name="connsiteY1397" fmla="*/ 250031 h 514350"/>
              <a:gd name="connsiteX1398" fmla="*/ 3588544 w 6400800"/>
              <a:gd name="connsiteY1398" fmla="*/ 242411 h 514350"/>
              <a:gd name="connsiteX1399" fmla="*/ 3585686 w 6400800"/>
              <a:gd name="connsiteY1399" fmla="*/ 256699 h 514350"/>
              <a:gd name="connsiteX1400" fmla="*/ 3585686 w 6400800"/>
              <a:gd name="connsiteY1400" fmla="*/ 257651 h 514350"/>
              <a:gd name="connsiteX1401" fmla="*/ 3579971 w 6400800"/>
              <a:gd name="connsiteY1401" fmla="*/ 270986 h 514350"/>
              <a:gd name="connsiteX1402" fmla="*/ 3573304 w 6400800"/>
              <a:gd name="connsiteY1402" fmla="*/ 282416 h 514350"/>
              <a:gd name="connsiteX1403" fmla="*/ 3568541 w 6400800"/>
              <a:gd name="connsiteY1403" fmla="*/ 263366 h 514350"/>
              <a:gd name="connsiteX1404" fmla="*/ 3564731 w 6400800"/>
              <a:gd name="connsiteY1404" fmla="*/ 248126 h 514350"/>
              <a:gd name="connsiteX1405" fmla="*/ 3564731 w 6400800"/>
              <a:gd name="connsiteY1405" fmla="*/ 248126 h 514350"/>
              <a:gd name="connsiteX1406" fmla="*/ 3562826 w 6400800"/>
              <a:gd name="connsiteY1406" fmla="*/ 237649 h 514350"/>
              <a:gd name="connsiteX1407" fmla="*/ 3561874 w 6400800"/>
              <a:gd name="connsiteY1407" fmla="*/ 233839 h 514350"/>
              <a:gd name="connsiteX1408" fmla="*/ 3566636 w 6400800"/>
              <a:gd name="connsiteY1408" fmla="*/ 227171 h 514350"/>
              <a:gd name="connsiteX1409" fmla="*/ 3561874 w 6400800"/>
              <a:gd name="connsiteY1409" fmla="*/ 230981 h 514350"/>
              <a:gd name="connsiteX1410" fmla="*/ 3559016 w 6400800"/>
              <a:gd name="connsiteY1410" fmla="*/ 218599 h 514350"/>
              <a:gd name="connsiteX1411" fmla="*/ 3559016 w 6400800"/>
              <a:gd name="connsiteY1411" fmla="*/ 231934 h 514350"/>
              <a:gd name="connsiteX1412" fmla="*/ 3554254 w 6400800"/>
              <a:gd name="connsiteY1412" fmla="*/ 220504 h 514350"/>
              <a:gd name="connsiteX1413" fmla="*/ 3569494 w 6400800"/>
              <a:gd name="connsiteY1413" fmla="*/ 197644 h 514350"/>
              <a:gd name="connsiteX1414" fmla="*/ 3585686 w 6400800"/>
              <a:gd name="connsiteY1414" fmla="*/ 174784 h 514350"/>
              <a:gd name="connsiteX1415" fmla="*/ 3600926 w 6400800"/>
              <a:gd name="connsiteY1415" fmla="*/ 154781 h 514350"/>
              <a:gd name="connsiteX1416" fmla="*/ 3582829 w 6400800"/>
              <a:gd name="connsiteY1416" fmla="*/ 171926 h 514350"/>
              <a:gd name="connsiteX1417" fmla="*/ 3562826 w 6400800"/>
              <a:gd name="connsiteY1417" fmla="*/ 192881 h 514350"/>
              <a:gd name="connsiteX1418" fmla="*/ 3549491 w 6400800"/>
              <a:gd name="connsiteY1418" fmla="*/ 209074 h 514350"/>
              <a:gd name="connsiteX1419" fmla="*/ 3542824 w 6400800"/>
              <a:gd name="connsiteY1419" fmla="*/ 193834 h 514350"/>
              <a:gd name="connsiteX1420" fmla="*/ 3546634 w 6400800"/>
              <a:gd name="connsiteY1420" fmla="*/ 212884 h 514350"/>
              <a:gd name="connsiteX1421" fmla="*/ 3539966 w 6400800"/>
              <a:gd name="connsiteY1421" fmla="*/ 222409 h 514350"/>
              <a:gd name="connsiteX1422" fmla="*/ 3539014 w 6400800"/>
              <a:gd name="connsiteY1422" fmla="*/ 223361 h 514350"/>
              <a:gd name="connsiteX1423" fmla="*/ 3539014 w 6400800"/>
              <a:gd name="connsiteY1423" fmla="*/ 210979 h 514350"/>
              <a:gd name="connsiteX1424" fmla="*/ 3539014 w 6400800"/>
              <a:gd name="connsiteY1424" fmla="*/ 184309 h 514350"/>
              <a:gd name="connsiteX1425" fmla="*/ 3539014 w 6400800"/>
              <a:gd name="connsiteY1425" fmla="*/ 173831 h 514350"/>
              <a:gd name="connsiteX1426" fmla="*/ 3540919 w 6400800"/>
              <a:gd name="connsiteY1426" fmla="*/ 170021 h 514350"/>
              <a:gd name="connsiteX1427" fmla="*/ 3539014 w 6400800"/>
              <a:gd name="connsiteY1427" fmla="*/ 172879 h 514350"/>
              <a:gd name="connsiteX1428" fmla="*/ 3539014 w 6400800"/>
              <a:gd name="connsiteY1428" fmla="*/ 162401 h 514350"/>
              <a:gd name="connsiteX1429" fmla="*/ 3537109 w 6400800"/>
              <a:gd name="connsiteY1429" fmla="*/ 176689 h 514350"/>
              <a:gd name="connsiteX1430" fmla="*/ 3527584 w 6400800"/>
              <a:gd name="connsiteY1430" fmla="*/ 190976 h 514350"/>
              <a:gd name="connsiteX1431" fmla="*/ 3511391 w 6400800"/>
              <a:gd name="connsiteY1431" fmla="*/ 214789 h 514350"/>
              <a:gd name="connsiteX1432" fmla="*/ 3510439 w 6400800"/>
              <a:gd name="connsiteY1432" fmla="*/ 215741 h 514350"/>
              <a:gd name="connsiteX1433" fmla="*/ 3508534 w 6400800"/>
              <a:gd name="connsiteY1433" fmla="*/ 201454 h 514350"/>
              <a:gd name="connsiteX1434" fmla="*/ 3505676 w 6400800"/>
              <a:gd name="connsiteY1434" fmla="*/ 180499 h 514350"/>
              <a:gd name="connsiteX1435" fmla="*/ 3504724 w 6400800"/>
              <a:gd name="connsiteY1435" fmla="*/ 202406 h 514350"/>
              <a:gd name="connsiteX1436" fmla="*/ 3503771 w 6400800"/>
              <a:gd name="connsiteY1436" fmla="*/ 226219 h 514350"/>
              <a:gd name="connsiteX1437" fmla="*/ 3500914 w 6400800"/>
              <a:gd name="connsiteY1437" fmla="*/ 230981 h 514350"/>
              <a:gd name="connsiteX1438" fmla="*/ 3491389 w 6400800"/>
              <a:gd name="connsiteY1438" fmla="*/ 247174 h 514350"/>
              <a:gd name="connsiteX1439" fmla="*/ 3483769 w 6400800"/>
              <a:gd name="connsiteY1439" fmla="*/ 230029 h 514350"/>
              <a:gd name="connsiteX1440" fmla="*/ 3469481 w 6400800"/>
              <a:gd name="connsiteY1440" fmla="*/ 200501 h 514350"/>
              <a:gd name="connsiteX1441" fmla="*/ 3471386 w 6400800"/>
              <a:gd name="connsiteY1441" fmla="*/ 190976 h 514350"/>
              <a:gd name="connsiteX1442" fmla="*/ 3477101 w 6400800"/>
              <a:gd name="connsiteY1442" fmla="*/ 167164 h 514350"/>
              <a:gd name="connsiteX1443" fmla="*/ 3482816 w 6400800"/>
              <a:gd name="connsiteY1443" fmla="*/ 146209 h 514350"/>
              <a:gd name="connsiteX1444" fmla="*/ 3492341 w 6400800"/>
              <a:gd name="connsiteY1444" fmla="*/ 111919 h 514350"/>
              <a:gd name="connsiteX1445" fmla="*/ 3499961 w 6400800"/>
              <a:gd name="connsiteY1445" fmla="*/ 82391 h 514350"/>
              <a:gd name="connsiteX1446" fmla="*/ 3488531 w 6400800"/>
              <a:gd name="connsiteY1446" fmla="*/ 110966 h 514350"/>
              <a:gd name="connsiteX1447" fmla="*/ 3476149 w 6400800"/>
              <a:gd name="connsiteY1447" fmla="*/ 144304 h 514350"/>
              <a:gd name="connsiteX1448" fmla="*/ 3468529 w 6400800"/>
              <a:gd name="connsiteY1448" fmla="*/ 164306 h 514350"/>
              <a:gd name="connsiteX1449" fmla="*/ 3461861 w 6400800"/>
              <a:gd name="connsiteY1449" fmla="*/ 185261 h 514350"/>
              <a:gd name="connsiteX1450" fmla="*/ 3452336 w 6400800"/>
              <a:gd name="connsiteY1450" fmla="*/ 168116 h 514350"/>
              <a:gd name="connsiteX1451" fmla="*/ 3460909 w 6400800"/>
              <a:gd name="connsiteY1451" fmla="*/ 189071 h 514350"/>
              <a:gd name="connsiteX1452" fmla="*/ 3450431 w 6400800"/>
              <a:gd name="connsiteY1452" fmla="*/ 225266 h 514350"/>
              <a:gd name="connsiteX1453" fmla="*/ 3441859 w 6400800"/>
              <a:gd name="connsiteY1453" fmla="*/ 210026 h 514350"/>
              <a:gd name="connsiteX1454" fmla="*/ 3442811 w 6400800"/>
              <a:gd name="connsiteY1454" fmla="*/ 208121 h 514350"/>
              <a:gd name="connsiteX1455" fmla="*/ 3445669 w 6400800"/>
              <a:gd name="connsiteY1455" fmla="*/ 190976 h 514350"/>
              <a:gd name="connsiteX1456" fmla="*/ 3439001 w 6400800"/>
              <a:gd name="connsiteY1456" fmla="*/ 205264 h 514350"/>
              <a:gd name="connsiteX1457" fmla="*/ 3439001 w 6400800"/>
              <a:gd name="connsiteY1457" fmla="*/ 205264 h 514350"/>
              <a:gd name="connsiteX1458" fmla="*/ 3438049 w 6400800"/>
              <a:gd name="connsiteY1458" fmla="*/ 165259 h 514350"/>
              <a:gd name="connsiteX1459" fmla="*/ 3437096 w 6400800"/>
              <a:gd name="connsiteY1459" fmla="*/ 135731 h 514350"/>
              <a:gd name="connsiteX1460" fmla="*/ 3435191 w 6400800"/>
              <a:gd name="connsiteY1460" fmla="*/ 112871 h 514350"/>
              <a:gd name="connsiteX1461" fmla="*/ 3433286 w 6400800"/>
              <a:gd name="connsiteY1461" fmla="*/ 92869 h 514350"/>
              <a:gd name="connsiteX1462" fmla="*/ 3431381 w 6400800"/>
              <a:gd name="connsiteY1462" fmla="*/ 112871 h 514350"/>
              <a:gd name="connsiteX1463" fmla="*/ 3428524 w 6400800"/>
              <a:gd name="connsiteY1463" fmla="*/ 149066 h 514350"/>
              <a:gd name="connsiteX1464" fmla="*/ 3428524 w 6400800"/>
              <a:gd name="connsiteY1464" fmla="*/ 150019 h 514350"/>
              <a:gd name="connsiteX1465" fmla="*/ 3426619 w 6400800"/>
              <a:gd name="connsiteY1465" fmla="*/ 131921 h 514350"/>
              <a:gd name="connsiteX1466" fmla="*/ 3423761 w 6400800"/>
              <a:gd name="connsiteY1466" fmla="*/ 113824 h 514350"/>
              <a:gd name="connsiteX1467" fmla="*/ 3422809 w 6400800"/>
              <a:gd name="connsiteY1467" fmla="*/ 131921 h 514350"/>
              <a:gd name="connsiteX1468" fmla="*/ 3420904 w 6400800"/>
              <a:gd name="connsiteY1468" fmla="*/ 174784 h 514350"/>
              <a:gd name="connsiteX1469" fmla="*/ 3412331 w 6400800"/>
              <a:gd name="connsiteY1469" fmla="*/ 162401 h 514350"/>
              <a:gd name="connsiteX1470" fmla="*/ 3398044 w 6400800"/>
              <a:gd name="connsiteY1470" fmla="*/ 141446 h 514350"/>
              <a:gd name="connsiteX1471" fmla="*/ 3401854 w 6400800"/>
              <a:gd name="connsiteY1471" fmla="*/ 123349 h 514350"/>
              <a:gd name="connsiteX1472" fmla="*/ 3396139 w 6400800"/>
              <a:gd name="connsiteY1472" fmla="*/ 139541 h 514350"/>
              <a:gd name="connsiteX1473" fmla="*/ 3391376 w 6400800"/>
              <a:gd name="connsiteY1473" fmla="*/ 132874 h 514350"/>
              <a:gd name="connsiteX1474" fmla="*/ 3395186 w 6400800"/>
              <a:gd name="connsiteY1474" fmla="*/ 139541 h 514350"/>
              <a:gd name="connsiteX1475" fmla="*/ 3395186 w 6400800"/>
              <a:gd name="connsiteY1475" fmla="*/ 141446 h 514350"/>
              <a:gd name="connsiteX1476" fmla="*/ 3382804 w 6400800"/>
              <a:gd name="connsiteY1476" fmla="*/ 177641 h 514350"/>
              <a:gd name="connsiteX1477" fmla="*/ 3382804 w 6400800"/>
              <a:gd name="connsiteY1477" fmla="*/ 172879 h 514350"/>
              <a:gd name="connsiteX1478" fmla="*/ 3381851 w 6400800"/>
              <a:gd name="connsiteY1478" fmla="*/ 150971 h 514350"/>
              <a:gd name="connsiteX1479" fmla="*/ 3378994 w 6400800"/>
              <a:gd name="connsiteY1479" fmla="*/ 172879 h 514350"/>
              <a:gd name="connsiteX1480" fmla="*/ 3376136 w 6400800"/>
              <a:gd name="connsiteY1480" fmla="*/ 197644 h 514350"/>
              <a:gd name="connsiteX1481" fmla="*/ 3365659 w 6400800"/>
              <a:gd name="connsiteY1481" fmla="*/ 234791 h 514350"/>
              <a:gd name="connsiteX1482" fmla="*/ 3358991 w 6400800"/>
              <a:gd name="connsiteY1482" fmla="*/ 253841 h 514350"/>
              <a:gd name="connsiteX1483" fmla="*/ 3358039 w 6400800"/>
              <a:gd name="connsiteY1483" fmla="*/ 257651 h 514350"/>
              <a:gd name="connsiteX1484" fmla="*/ 3351371 w 6400800"/>
              <a:gd name="connsiteY1484" fmla="*/ 239554 h 514350"/>
              <a:gd name="connsiteX1485" fmla="*/ 3351371 w 6400800"/>
              <a:gd name="connsiteY1485" fmla="*/ 237649 h 514350"/>
              <a:gd name="connsiteX1486" fmla="*/ 3351371 w 6400800"/>
              <a:gd name="connsiteY1486" fmla="*/ 238601 h 514350"/>
              <a:gd name="connsiteX1487" fmla="*/ 3344704 w 6400800"/>
              <a:gd name="connsiteY1487" fmla="*/ 221456 h 514350"/>
              <a:gd name="connsiteX1488" fmla="*/ 3349466 w 6400800"/>
              <a:gd name="connsiteY1488" fmla="*/ 248126 h 514350"/>
              <a:gd name="connsiteX1489" fmla="*/ 3347561 w 6400800"/>
              <a:gd name="connsiteY1489" fmla="*/ 265271 h 514350"/>
              <a:gd name="connsiteX1490" fmla="*/ 3345656 w 6400800"/>
              <a:gd name="connsiteY1490" fmla="*/ 283369 h 514350"/>
              <a:gd name="connsiteX1491" fmla="*/ 3343751 w 6400800"/>
              <a:gd name="connsiteY1491" fmla="*/ 287179 h 514350"/>
              <a:gd name="connsiteX1492" fmla="*/ 3339941 w 6400800"/>
              <a:gd name="connsiteY1492" fmla="*/ 274796 h 514350"/>
              <a:gd name="connsiteX1493" fmla="*/ 3325654 w 6400800"/>
              <a:gd name="connsiteY1493" fmla="*/ 231934 h 514350"/>
              <a:gd name="connsiteX1494" fmla="*/ 3328511 w 6400800"/>
              <a:gd name="connsiteY1494" fmla="*/ 216694 h 514350"/>
              <a:gd name="connsiteX1495" fmla="*/ 3338036 w 6400800"/>
              <a:gd name="connsiteY1495" fmla="*/ 170974 h 514350"/>
              <a:gd name="connsiteX1496" fmla="*/ 3346609 w 6400800"/>
              <a:gd name="connsiteY1496" fmla="*/ 136684 h 514350"/>
              <a:gd name="connsiteX1497" fmla="*/ 3355181 w 6400800"/>
              <a:gd name="connsiteY1497" fmla="*/ 106204 h 514350"/>
              <a:gd name="connsiteX1498" fmla="*/ 3342799 w 6400800"/>
              <a:gd name="connsiteY1498" fmla="*/ 134779 h 514350"/>
              <a:gd name="connsiteX1499" fmla="*/ 3330416 w 6400800"/>
              <a:gd name="connsiteY1499" fmla="*/ 169069 h 514350"/>
              <a:gd name="connsiteX1500" fmla="*/ 3318986 w 6400800"/>
              <a:gd name="connsiteY1500" fmla="*/ 208121 h 514350"/>
              <a:gd name="connsiteX1501" fmla="*/ 3318986 w 6400800"/>
              <a:gd name="connsiteY1501" fmla="*/ 203359 h 514350"/>
              <a:gd name="connsiteX1502" fmla="*/ 3320891 w 6400800"/>
              <a:gd name="connsiteY1502" fmla="*/ 195739 h 514350"/>
              <a:gd name="connsiteX1503" fmla="*/ 3327559 w 6400800"/>
              <a:gd name="connsiteY1503" fmla="*/ 170021 h 514350"/>
              <a:gd name="connsiteX1504" fmla="*/ 3332321 w 6400800"/>
              <a:gd name="connsiteY1504" fmla="*/ 147161 h 514350"/>
              <a:gd name="connsiteX1505" fmla="*/ 3323749 w 6400800"/>
              <a:gd name="connsiteY1505" fmla="*/ 169069 h 514350"/>
              <a:gd name="connsiteX1506" fmla="*/ 3322796 w 6400800"/>
              <a:gd name="connsiteY1506" fmla="*/ 171926 h 514350"/>
              <a:gd name="connsiteX1507" fmla="*/ 3323749 w 6400800"/>
              <a:gd name="connsiteY1507" fmla="*/ 165259 h 514350"/>
              <a:gd name="connsiteX1508" fmla="*/ 3328511 w 6400800"/>
              <a:gd name="connsiteY1508" fmla="*/ 147161 h 514350"/>
              <a:gd name="connsiteX1509" fmla="*/ 3336131 w 6400800"/>
              <a:gd name="connsiteY1509" fmla="*/ 116681 h 514350"/>
              <a:gd name="connsiteX1510" fmla="*/ 3341846 w 6400800"/>
              <a:gd name="connsiteY1510" fmla="*/ 90011 h 514350"/>
              <a:gd name="connsiteX1511" fmla="*/ 3332321 w 6400800"/>
              <a:gd name="connsiteY1511" fmla="*/ 114776 h 514350"/>
              <a:gd name="connsiteX1512" fmla="*/ 3321844 w 6400800"/>
              <a:gd name="connsiteY1512" fmla="*/ 143351 h 514350"/>
              <a:gd name="connsiteX1513" fmla="*/ 3315176 w 6400800"/>
              <a:gd name="connsiteY1513" fmla="*/ 161449 h 514350"/>
              <a:gd name="connsiteX1514" fmla="*/ 3308509 w 6400800"/>
              <a:gd name="connsiteY1514" fmla="*/ 181451 h 514350"/>
              <a:gd name="connsiteX1515" fmla="*/ 3308509 w 6400800"/>
              <a:gd name="connsiteY1515" fmla="*/ 181451 h 514350"/>
              <a:gd name="connsiteX1516" fmla="*/ 3306604 w 6400800"/>
              <a:gd name="connsiteY1516" fmla="*/ 176689 h 514350"/>
              <a:gd name="connsiteX1517" fmla="*/ 3292316 w 6400800"/>
              <a:gd name="connsiteY1517" fmla="*/ 140494 h 514350"/>
              <a:gd name="connsiteX1518" fmla="*/ 3305651 w 6400800"/>
              <a:gd name="connsiteY1518" fmla="*/ 189071 h 514350"/>
              <a:gd name="connsiteX1519" fmla="*/ 3294221 w 6400800"/>
              <a:gd name="connsiteY1519" fmla="*/ 227171 h 514350"/>
              <a:gd name="connsiteX1520" fmla="*/ 3293269 w 6400800"/>
              <a:gd name="connsiteY1520" fmla="*/ 230981 h 514350"/>
              <a:gd name="connsiteX1521" fmla="*/ 3292316 w 6400800"/>
              <a:gd name="connsiteY1521" fmla="*/ 229076 h 514350"/>
              <a:gd name="connsiteX1522" fmla="*/ 3277076 w 6400800"/>
              <a:gd name="connsiteY1522" fmla="*/ 197644 h 514350"/>
              <a:gd name="connsiteX1523" fmla="*/ 3291364 w 6400800"/>
              <a:gd name="connsiteY1523" fmla="*/ 237649 h 514350"/>
              <a:gd name="connsiteX1524" fmla="*/ 3285649 w 6400800"/>
              <a:gd name="connsiteY1524" fmla="*/ 257651 h 514350"/>
              <a:gd name="connsiteX1525" fmla="*/ 3277076 w 6400800"/>
              <a:gd name="connsiteY1525" fmla="*/ 246221 h 514350"/>
              <a:gd name="connsiteX1526" fmla="*/ 3274219 w 6400800"/>
              <a:gd name="connsiteY1526" fmla="*/ 242411 h 514350"/>
              <a:gd name="connsiteX1527" fmla="*/ 3277076 w 6400800"/>
              <a:gd name="connsiteY1527" fmla="*/ 199549 h 514350"/>
              <a:gd name="connsiteX1528" fmla="*/ 3272314 w 6400800"/>
              <a:gd name="connsiteY1528" fmla="*/ 217646 h 514350"/>
              <a:gd name="connsiteX1529" fmla="*/ 3268504 w 6400800"/>
              <a:gd name="connsiteY1529" fmla="*/ 234791 h 514350"/>
              <a:gd name="connsiteX1530" fmla="*/ 3258979 w 6400800"/>
              <a:gd name="connsiteY1530" fmla="*/ 223361 h 514350"/>
              <a:gd name="connsiteX1531" fmla="*/ 3241834 w 6400800"/>
              <a:gd name="connsiteY1531" fmla="*/ 203359 h 514350"/>
              <a:gd name="connsiteX1532" fmla="*/ 3256121 w 6400800"/>
              <a:gd name="connsiteY1532" fmla="*/ 226219 h 514350"/>
              <a:gd name="connsiteX1533" fmla="*/ 3266599 w 6400800"/>
              <a:gd name="connsiteY1533" fmla="*/ 243364 h 514350"/>
              <a:gd name="connsiteX1534" fmla="*/ 3260884 w 6400800"/>
              <a:gd name="connsiteY1534" fmla="*/ 265271 h 514350"/>
              <a:gd name="connsiteX1535" fmla="*/ 3256121 w 6400800"/>
              <a:gd name="connsiteY1535" fmla="*/ 288131 h 514350"/>
              <a:gd name="connsiteX1536" fmla="*/ 3256121 w 6400800"/>
              <a:gd name="connsiteY1536" fmla="*/ 287179 h 514350"/>
              <a:gd name="connsiteX1537" fmla="*/ 3256121 w 6400800"/>
              <a:gd name="connsiteY1537" fmla="*/ 289084 h 514350"/>
              <a:gd name="connsiteX1538" fmla="*/ 3255169 w 6400800"/>
              <a:gd name="connsiteY1538" fmla="*/ 293846 h 514350"/>
              <a:gd name="connsiteX1539" fmla="*/ 3253264 w 6400800"/>
              <a:gd name="connsiteY1539" fmla="*/ 290036 h 514350"/>
              <a:gd name="connsiteX1540" fmla="*/ 3254216 w 6400800"/>
              <a:gd name="connsiteY1540" fmla="*/ 280511 h 514350"/>
              <a:gd name="connsiteX1541" fmla="*/ 3252311 w 6400800"/>
              <a:gd name="connsiteY1541" fmla="*/ 287179 h 514350"/>
              <a:gd name="connsiteX1542" fmla="*/ 3246596 w 6400800"/>
              <a:gd name="connsiteY1542" fmla="*/ 276701 h 514350"/>
              <a:gd name="connsiteX1543" fmla="*/ 3251359 w 6400800"/>
              <a:gd name="connsiteY1543" fmla="*/ 290989 h 514350"/>
              <a:gd name="connsiteX1544" fmla="*/ 3249454 w 6400800"/>
              <a:gd name="connsiteY1544" fmla="*/ 298609 h 514350"/>
              <a:gd name="connsiteX1545" fmla="*/ 3247549 w 6400800"/>
              <a:gd name="connsiteY1545" fmla="*/ 304324 h 514350"/>
              <a:gd name="connsiteX1546" fmla="*/ 3246596 w 6400800"/>
              <a:gd name="connsiteY1546" fmla="*/ 301466 h 514350"/>
              <a:gd name="connsiteX1547" fmla="*/ 3246596 w 6400800"/>
              <a:gd name="connsiteY1547" fmla="*/ 306229 h 514350"/>
              <a:gd name="connsiteX1548" fmla="*/ 3243739 w 6400800"/>
              <a:gd name="connsiteY1548" fmla="*/ 317659 h 514350"/>
              <a:gd name="connsiteX1549" fmla="*/ 3239929 w 6400800"/>
              <a:gd name="connsiteY1549" fmla="*/ 304324 h 514350"/>
              <a:gd name="connsiteX1550" fmla="*/ 3242786 w 6400800"/>
              <a:gd name="connsiteY1550" fmla="*/ 296704 h 514350"/>
              <a:gd name="connsiteX1551" fmla="*/ 3238976 w 6400800"/>
              <a:gd name="connsiteY1551" fmla="*/ 302419 h 514350"/>
              <a:gd name="connsiteX1552" fmla="*/ 3236119 w 6400800"/>
              <a:gd name="connsiteY1552" fmla="*/ 293846 h 514350"/>
              <a:gd name="connsiteX1553" fmla="*/ 3235166 w 6400800"/>
              <a:gd name="connsiteY1553" fmla="*/ 290036 h 514350"/>
              <a:gd name="connsiteX1554" fmla="*/ 3241834 w 6400800"/>
              <a:gd name="connsiteY1554" fmla="*/ 273844 h 514350"/>
              <a:gd name="connsiteX1555" fmla="*/ 3249454 w 6400800"/>
              <a:gd name="connsiteY1555" fmla="*/ 256699 h 514350"/>
              <a:gd name="connsiteX1556" fmla="*/ 3256121 w 6400800"/>
              <a:gd name="connsiteY1556" fmla="*/ 242411 h 514350"/>
              <a:gd name="connsiteX1557" fmla="*/ 3245644 w 6400800"/>
              <a:gd name="connsiteY1557" fmla="*/ 254794 h 514350"/>
              <a:gd name="connsiteX1558" fmla="*/ 3235166 w 6400800"/>
              <a:gd name="connsiteY1558" fmla="*/ 270034 h 514350"/>
              <a:gd name="connsiteX1559" fmla="*/ 3230404 w 6400800"/>
              <a:gd name="connsiteY1559" fmla="*/ 276701 h 514350"/>
              <a:gd name="connsiteX1560" fmla="*/ 3229451 w 6400800"/>
              <a:gd name="connsiteY1560" fmla="*/ 272891 h 514350"/>
              <a:gd name="connsiteX1561" fmla="*/ 3222784 w 6400800"/>
              <a:gd name="connsiteY1561" fmla="*/ 253841 h 514350"/>
              <a:gd name="connsiteX1562" fmla="*/ 3218021 w 6400800"/>
              <a:gd name="connsiteY1562" fmla="*/ 241459 h 514350"/>
              <a:gd name="connsiteX1563" fmla="*/ 3218021 w 6400800"/>
              <a:gd name="connsiteY1563" fmla="*/ 236696 h 514350"/>
              <a:gd name="connsiteX1564" fmla="*/ 3222784 w 6400800"/>
              <a:gd name="connsiteY1564" fmla="*/ 206216 h 514350"/>
              <a:gd name="connsiteX1565" fmla="*/ 3229451 w 6400800"/>
              <a:gd name="connsiteY1565" fmla="*/ 166211 h 514350"/>
              <a:gd name="connsiteX1566" fmla="*/ 3235166 w 6400800"/>
              <a:gd name="connsiteY1566" fmla="*/ 135731 h 514350"/>
              <a:gd name="connsiteX1567" fmla="*/ 3239929 w 6400800"/>
              <a:gd name="connsiteY1567" fmla="*/ 109061 h 514350"/>
              <a:gd name="connsiteX1568" fmla="*/ 3231356 w 6400800"/>
              <a:gd name="connsiteY1568" fmla="*/ 134779 h 514350"/>
              <a:gd name="connsiteX1569" fmla="*/ 3212306 w 6400800"/>
              <a:gd name="connsiteY1569" fmla="*/ 204311 h 514350"/>
              <a:gd name="connsiteX1570" fmla="*/ 3209449 w 6400800"/>
              <a:gd name="connsiteY1570" fmla="*/ 215741 h 514350"/>
              <a:gd name="connsiteX1571" fmla="*/ 3204686 w 6400800"/>
              <a:gd name="connsiteY1571" fmla="*/ 204311 h 514350"/>
              <a:gd name="connsiteX1572" fmla="*/ 3203734 w 6400800"/>
              <a:gd name="connsiteY1572" fmla="*/ 175736 h 514350"/>
              <a:gd name="connsiteX1573" fmla="*/ 3200876 w 6400800"/>
              <a:gd name="connsiteY1573" fmla="*/ 206216 h 514350"/>
              <a:gd name="connsiteX1574" fmla="*/ 3196114 w 6400800"/>
              <a:gd name="connsiteY1574" fmla="*/ 240506 h 514350"/>
              <a:gd name="connsiteX1575" fmla="*/ 3195161 w 6400800"/>
              <a:gd name="connsiteY1575" fmla="*/ 243364 h 514350"/>
              <a:gd name="connsiteX1576" fmla="*/ 3196114 w 6400800"/>
              <a:gd name="connsiteY1576" fmla="*/ 217646 h 514350"/>
              <a:gd name="connsiteX1577" fmla="*/ 3198019 w 6400800"/>
              <a:gd name="connsiteY1577" fmla="*/ 180499 h 514350"/>
              <a:gd name="connsiteX1578" fmla="*/ 3199924 w 6400800"/>
              <a:gd name="connsiteY1578" fmla="*/ 151924 h 514350"/>
              <a:gd name="connsiteX1579" fmla="*/ 3200876 w 6400800"/>
              <a:gd name="connsiteY1579" fmla="*/ 127159 h 514350"/>
              <a:gd name="connsiteX1580" fmla="*/ 3195161 w 6400800"/>
              <a:gd name="connsiteY1580" fmla="*/ 151924 h 514350"/>
              <a:gd name="connsiteX1581" fmla="*/ 3184684 w 6400800"/>
              <a:gd name="connsiteY1581" fmla="*/ 217646 h 514350"/>
              <a:gd name="connsiteX1582" fmla="*/ 3181826 w 6400800"/>
              <a:gd name="connsiteY1582" fmla="*/ 235744 h 514350"/>
              <a:gd name="connsiteX1583" fmla="*/ 3179921 w 6400800"/>
              <a:gd name="connsiteY1583" fmla="*/ 231934 h 514350"/>
              <a:gd name="connsiteX1584" fmla="*/ 3179921 w 6400800"/>
              <a:gd name="connsiteY1584" fmla="*/ 224314 h 514350"/>
              <a:gd name="connsiteX1585" fmla="*/ 3178969 w 6400800"/>
              <a:gd name="connsiteY1585" fmla="*/ 230029 h 514350"/>
              <a:gd name="connsiteX1586" fmla="*/ 3177064 w 6400800"/>
              <a:gd name="connsiteY1586" fmla="*/ 227171 h 514350"/>
              <a:gd name="connsiteX1587" fmla="*/ 3178016 w 6400800"/>
              <a:gd name="connsiteY1587" fmla="*/ 231934 h 514350"/>
              <a:gd name="connsiteX1588" fmla="*/ 3174206 w 6400800"/>
              <a:gd name="connsiteY1588" fmla="*/ 250984 h 514350"/>
              <a:gd name="connsiteX1589" fmla="*/ 3170396 w 6400800"/>
              <a:gd name="connsiteY1589" fmla="*/ 277654 h 514350"/>
              <a:gd name="connsiteX1590" fmla="*/ 3169444 w 6400800"/>
              <a:gd name="connsiteY1590" fmla="*/ 275749 h 514350"/>
              <a:gd name="connsiteX1591" fmla="*/ 3163729 w 6400800"/>
              <a:gd name="connsiteY1591" fmla="*/ 215741 h 514350"/>
              <a:gd name="connsiteX1592" fmla="*/ 3162776 w 6400800"/>
              <a:gd name="connsiteY1592" fmla="*/ 207169 h 514350"/>
              <a:gd name="connsiteX1593" fmla="*/ 3163729 w 6400800"/>
              <a:gd name="connsiteY1593" fmla="*/ 203359 h 514350"/>
              <a:gd name="connsiteX1594" fmla="*/ 3174206 w 6400800"/>
              <a:gd name="connsiteY1594" fmla="*/ 132874 h 514350"/>
              <a:gd name="connsiteX1595" fmla="*/ 3178016 w 6400800"/>
              <a:gd name="connsiteY1595" fmla="*/ 106204 h 514350"/>
              <a:gd name="connsiteX1596" fmla="*/ 3170396 w 6400800"/>
              <a:gd name="connsiteY1596" fmla="*/ 131921 h 514350"/>
              <a:gd name="connsiteX1597" fmla="*/ 3158014 w 6400800"/>
              <a:gd name="connsiteY1597" fmla="*/ 177641 h 514350"/>
              <a:gd name="connsiteX1598" fmla="*/ 3154204 w 6400800"/>
              <a:gd name="connsiteY1598" fmla="*/ 159544 h 514350"/>
              <a:gd name="connsiteX1599" fmla="*/ 3149441 w 6400800"/>
              <a:gd name="connsiteY1599" fmla="*/ 134779 h 514350"/>
              <a:gd name="connsiteX1600" fmla="*/ 3143726 w 6400800"/>
              <a:gd name="connsiteY1600" fmla="*/ 112871 h 514350"/>
              <a:gd name="connsiteX1601" fmla="*/ 3133249 w 6400800"/>
              <a:gd name="connsiteY1601" fmla="*/ 77629 h 514350"/>
              <a:gd name="connsiteX1602" fmla="*/ 3122771 w 6400800"/>
              <a:gd name="connsiteY1602" fmla="*/ 47149 h 514350"/>
              <a:gd name="connsiteX1603" fmla="*/ 3129439 w 6400800"/>
              <a:gd name="connsiteY1603" fmla="*/ 78581 h 514350"/>
              <a:gd name="connsiteX1604" fmla="*/ 3136106 w 6400800"/>
              <a:gd name="connsiteY1604" fmla="*/ 114776 h 514350"/>
              <a:gd name="connsiteX1605" fmla="*/ 3139916 w 6400800"/>
              <a:gd name="connsiteY1605" fmla="*/ 136684 h 514350"/>
              <a:gd name="connsiteX1606" fmla="*/ 3142774 w 6400800"/>
              <a:gd name="connsiteY1606" fmla="*/ 161449 h 514350"/>
              <a:gd name="connsiteX1607" fmla="*/ 3147536 w 6400800"/>
              <a:gd name="connsiteY1607" fmla="*/ 213836 h 514350"/>
              <a:gd name="connsiteX1608" fmla="*/ 3146584 w 6400800"/>
              <a:gd name="connsiteY1608" fmla="*/ 217646 h 514350"/>
              <a:gd name="connsiteX1609" fmla="*/ 3143726 w 6400800"/>
              <a:gd name="connsiteY1609" fmla="*/ 210026 h 514350"/>
              <a:gd name="connsiteX1610" fmla="*/ 3138964 w 6400800"/>
              <a:gd name="connsiteY1610" fmla="*/ 196691 h 514350"/>
              <a:gd name="connsiteX1611" fmla="*/ 3134201 w 6400800"/>
              <a:gd name="connsiteY1611" fmla="*/ 179546 h 514350"/>
              <a:gd name="connsiteX1612" fmla="*/ 3126581 w 6400800"/>
              <a:gd name="connsiteY1612" fmla="*/ 155734 h 514350"/>
              <a:gd name="connsiteX1613" fmla="*/ 3129439 w 6400800"/>
              <a:gd name="connsiteY1613" fmla="*/ 172879 h 514350"/>
              <a:gd name="connsiteX1614" fmla="*/ 3118961 w 6400800"/>
              <a:gd name="connsiteY1614" fmla="*/ 150019 h 514350"/>
              <a:gd name="connsiteX1615" fmla="*/ 3112294 w 6400800"/>
              <a:gd name="connsiteY1615" fmla="*/ 136684 h 514350"/>
              <a:gd name="connsiteX1616" fmla="*/ 3102769 w 6400800"/>
              <a:gd name="connsiteY1616" fmla="*/ 113824 h 514350"/>
              <a:gd name="connsiteX1617" fmla="*/ 3090386 w 6400800"/>
              <a:gd name="connsiteY1617" fmla="*/ 87154 h 514350"/>
              <a:gd name="connsiteX1618" fmla="*/ 3099911 w 6400800"/>
              <a:gd name="connsiteY1618" fmla="*/ 114776 h 514350"/>
              <a:gd name="connsiteX1619" fmla="*/ 3109436 w 6400800"/>
              <a:gd name="connsiteY1619" fmla="*/ 146209 h 514350"/>
              <a:gd name="connsiteX1620" fmla="*/ 3115151 w 6400800"/>
              <a:gd name="connsiteY1620" fmla="*/ 167164 h 514350"/>
              <a:gd name="connsiteX1621" fmla="*/ 3109436 w 6400800"/>
              <a:gd name="connsiteY1621" fmla="*/ 155734 h 514350"/>
              <a:gd name="connsiteX1622" fmla="*/ 3116104 w 6400800"/>
              <a:gd name="connsiteY1622" fmla="*/ 176689 h 514350"/>
              <a:gd name="connsiteX1623" fmla="*/ 3121819 w 6400800"/>
              <a:gd name="connsiteY1623" fmla="*/ 194786 h 514350"/>
              <a:gd name="connsiteX1624" fmla="*/ 3125629 w 6400800"/>
              <a:gd name="connsiteY1624" fmla="*/ 213836 h 514350"/>
              <a:gd name="connsiteX1625" fmla="*/ 3123724 w 6400800"/>
              <a:gd name="connsiteY1625" fmla="*/ 215741 h 514350"/>
              <a:gd name="connsiteX1626" fmla="*/ 3122771 w 6400800"/>
              <a:gd name="connsiteY1626" fmla="*/ 210979 h 514350"/>
              <a:gd name="connsiteX1627" fmla="*/ 3122771 w 6400800"/>
              <a:gd name="connsiteY1627" fmla="*/ 216694 h 514350"/>
              <a:gd name="connsiteX1628" fmla="*/ 3113246 w 6400800"/>
              <a:gd name="connsiteY1628" fmla="*/ 228124 h 514350"/>
              <a:gd name="connsiteX1629" fmla="*/ 3113246 w 6400800"/>
              <a:gd name="connsiteY1629" fmla="*/ 228124 h 514350"/>
              <a:gd name="connsiteX1630" fmla="*/ 3110389 w 6400800"/>
              <a:gd name="connsiteY1630" fmla="*/ 191929 h 514350"/>
              <a:gd name="connsiteX1631" fmla="*/ 3108484 w 6400800"/>
              <a:gd name="connsiteY1631" fmla="*/ 171926 h 514350"/>
              <a:gd name="connsiteX1632" fmla="*/ 3106579 w 6400800"/>
              <a:gd name="connsiteY1632" fmla="*/ 192881 h 514350"/>
              <a:gd name="connsiteX1633" fmla="*/ 3104674 w 6400800"/>
              <a:gd name="connsiteY1633" fmla="*/ 228124 h 514350"/>
              <a:gd name="connsiteX1634" fmla="*/ 3104674 w 6400800"/>
              <a:gd name="connsiteY1634" fmla="*/ 227171 h 514350"/>
              <a:gd name="connsiteX1635" fmla="*/ 3097054 w 6400800"/>
              <a:gd name="connsiteY1635" fmla="*/ 208121 h 514350"/>
              <a:gd name="connsiteX1636" fmla="*/ 3100864 w 6400800"/>
              <a:gd name="connsiteY1636" fmla="*/ 228124 h 514350"/>
              <a:gd name="connsiteX1637" fmla="*/ 3103721 w 6400800"/>
              <a:gd name="connsiteY1637" fmla="*/ 244316 h 514350"/>
              <a:gd name="connsiteX1638" fmla="*/ 3096101 w 6400800"/>
              <a:gd name="connsiteY1638" fmla="*/ 255746 h 514350"/>
              <a:gd name="connsiteX1639" fmla="*/ 3087529 w 6400800"/>
              <a:gd name="connsiteY1639" fmla="*/ 270034 h 514350"/>
              <a:gd name="connsiteX1640" fmla="*/ 3082766 w 6400800"/>
              <a:gd name="connsiteY1640" fmla="*/ 252889 h 514350"/>
              <a:gd name="connsiteX1641" fmla="*/ 3077051 w 6400800"/>
              <a:gd name="connsiteY1641" fmla="*/ 233839 h 514350"/>
              <a:gd name="connsiteX1642" fmla="*/ 3078956 w 6400800"/>
              <a:gd name="connsiteY1642" fmla="*/ 252889 h 514350"/>
              <a:gd name="connsiteX1643" fmla="*/ 3079909 w 6400800"/>
              <a:gd name="connsiteY1643" fmla="*/ 264319 h 514350"/>
              <a:gd name="connsiteX1644" fmla="*/ 3077051 w 6400800"/>
              <a:gd name="connsiteY1644" fmla="*/ 255746 h 514350"/>
              <a:gd name="connsiteX1645" fmla="*/ 3074194 w 6400800"/>
              <a:gd name="connsiteY1645" fmla="*/ 248126 h 514350"/>
              <a:gd name="connsiteX1646" fmla="*/ 3074194 w 6400800"/>
              <a:gd name="connsiteY1646" fmla="*/ 242411 h 514350"/>
              <a:gd name="connsiteX1647" fmla="*/ 3075146 w 6400800"/>
              <a:gd name="connsiteY1647" fmla="*/ 229076 h 514350"/>
              <a:gd name="connsiteX1648" fmla="*/ 3077051 w 6400800"/>
              <a:gd name="connsiteY1648" fmla="*/ 220504 h 514350"/>
              <a:gd name="connsiteX1649" fmla="*/ 3086576 w 6400800"/>
              <a:gd name="connsiteY1649" fmla="*/ 189071 h 514350"/>
              <a:gd name="connsiteX1650" fmla="*/ 3096101 w 6400800"/>
              <a:gd name="connsiteY1650" fmla="*/ 161449 h 514350"/>
              <a:gd name="connsiteX1651" fmla="*/ 3083719 w 6400800"/>
              <a:gd name="connsiteY1651" fmla="*/ 188119 h 514350"/>
              <a:gd name="connsiteX1652" fmla="*/ 3071336 w 6400800"/>
              <a:gd name="connsiteY1652" fmla="*/ 218599 h 514350"/>
              <a:gd name="connsiteX1653" fmla="*/ 3068479 w 6400800"/>
              <a:gd name="connsiteY1653" fmla="*/ 224314 h 514350"/>
              <a:gd name="connsiteX1654" fmla="*/ 3068479 w 6400800"/>
              <a:gd name="connsiteY1654" fmla="*/ 216694 h 514350"/>
              <a:gd name="connsiteX1655" fmla="*/ 3069431 w 6400800"/>
              <a:gd name="connsiteY1655" fmla="*/ 209074 h 514350"/>
              <a:gd name="connsiteX1656" fmla="*/ 3072289 w 6400800"/>
              <a:gd name="connsiteY1656" fmla="*/ 181451 h 514350"/>
              <a:gd name="connsiteX1657" fmla="*/ 3073241 w 6400800"/>
              <a:gd name="connsiteY1657" fmla="*/ 157639 h 514350"/>
              <a:gd name="connsiteX1658" fmla="*/ 3067526 w 6400800"/>
              <a:gd name="connsiteY1658" fmla="*/ 180499 h 514350"/>
              <a:gd name="connsiteX1659" fmla="*/ 3066574 w 6400800"/>
              <a:gd name="connsiteY1659" fmla="*/ 183356 h 514350"/>
              <a:gd name="connsiteX1660" fmla="*/ 3064669 w 6400800"/>
              <a:gd name="connsiteY1660" fmla="*/ 148114 h 514350"/>
              <a:gd name="connsiteX1661" fmla="*/ 3064669 w 6400800"/>
              <a:gd name="connsiteY1661" fmla="*/ 145256 h 514350"/>
              <a:gd name="connsiteX1662" fmla="*/ 3064669 w 6400800"/>
              <a:gd name="connsiteY1662" fmla="*/ 146209 h 514350"/>
              <a:gd name="connsiteX1663" fmla="*/ 3063716 w 6400800"/>
              <a:gd name="connsiteY1663" fmla="*/ 131921 h 514350"/>
              <a:gd name="connsiteX1664" fmla="*/ 3058954 w 6400800"/>
              <a:gd name="connsiteY1664" fmla="*/ 174784 h 514350"/>
              <a:gd name="connsiteX1665" fmla="*/ 3056096 w 6400800"/>
              <a:gd name="connsiteY1665" fmla="*/ 190976 h 514350"/>
              <a:gd name="connsiteX1666" fmla="*/ 3054191 w 6400800"/>
              <a:gd name="connsiteY1666" fmla="*/ 201454 h 514350"/>
              <a:gd name="connsiteX1667" fmla="*/ 3049429 w 6400800"/>
              <a:gd name="connsiteY1667" fmla="*/ 189071 h 514350"/>
              <a:gd name="connsiteX1668" fmla="*/ 3049429 w 6400800"/>
              <a:gd name="connsiteY1668" fmla="*/ 188119 h 514350"/>
              <a:gd name="connsiteX1669" fmla="*/ 3056096 w 6400800"/>
              <a:gd name="connsiteY1669" fmla="*/ 151924 h 514350"/>
              <a:gd name="connsiteX1670" fmla="*/ 3062764 w 6400800"/>
              <a:gd name="connsiteY1670" fmla="*/ 120491 h 514350"/>
              <a:gd name="connsiteX1671" fmla="*/ 3052286 w 6400800"/>
              <a:gd name="connsiteY1671" fmla="*/ 150971 h 514350"/>
              <a:gd name="connsiteX1672" fmla="*/ 3041809 w 6400800"/>
              <a:gd name="connsiteY1672" fmla="*/ 186214 h 514350"/>
              <a:gd name="connsiteX1673" fmla="*/ 3036094 w 6400800"/>
              <a:gd name="connsiteY1673" fmla="*/ 208121 h 514350"/>
              <a:gd name="connsiteX1674" fmla="*/ 3034189 w 6400800"/>
              <a:gd name="connsiteY1674" fmla="*/ 215741 h 514350"/>
              <a:gd name="connsiteX1675" fmla="*/ 3032284 w 6400800"/>
              <a:gd name="connsiteY1675" fmla="*/ 205264 h 514350"/>
              <a:gd name="connsiteX1676" fmla="*/ 3048476 w 6400800"/>
              <a:gd name="connsiteY1676" fmla="*/ 148114 h 514350"/>
              <a:gd name="connsiteX1677" fmla="*/ 3057049 w 6400800"/>
              <a:gd name="connsiteY1677" fmla="*/ 123349 h 514350"/>
              <a:gd name="connsiteX1678" fmla="*/ 3054191 w 6400800"/>
              <a:gd name="connsiteY1678" fmla="*/ 129064 h 514350"/>
              <a:gd name="connsiteX1679" fmla="*/ 3045619 w 6400800"/>
              <a:gd name="connsiteY1679" fmla="*/ 146209 h 514350"/>
              <a:gd name="connsiteX1680" fmla="*/ 3029426 w 6400800"/>
              <a:gd name="connsiteY1680" fmla="*/ 184309 h 514350"/>
              <a:gd name="connsiteX1681" fmla="*/ 3029426 w 6400800"/>
              <a:gd name="connsiteY1681" fmla="*/ 167164 h 514350"/>
              <a:gd name="connsiteX1682" fmla="*/ 3030379 w 6400800"/>
              <a:gd name="connsiteY1682" fmla="*/ 140494 h 514350"/>
              <a:gd name="connsiteX1683" fmla="*/ 3025616 w 6400800"/>
              <a:gd name="connsiteY1683" fmla="*/ 166211 h 514350"/>
              <a:gd name="connsiteX1684" fmla="*/ 3022759 w 6400800"/>
              <a:gd name="connsiteY1684" fmla="*/ 196691 h 514350"/>
              <a:gd name="connsiteX1685" fmla="*/ 3022759 w 6400800"/>
              <a:gd name="connsiteY1685" fmla="*/ 202406 h 514350"/>
              <a:gd name="connsiteX1686" fmla="*/ 3019901 w 6400800"/>
              <a:gd name="connsiteY1686" fmla="*/ 210979 h 514350"/>
              <a:gd name="connsiteX1687" fmla="*/ 3011329 w 6400800"/>
              <a:gd name="connsiteY1687" fmla="*/ 234791 h 514350"/>
              <a:gd name="connsiteX1688" fmla="*/ 3007519 w 6400800"/>
              <a:gd name="connsiteY1688" fmla="*/ 226219 h 514350"/>
              <a:gd name="connsiteX1689" fmla="*/ 3011329 w 6400800"/>
              <a:gd name="connsiteY1689" fmla="*/ 215741 h 514350"/>
              <a:gd name="connsiteX1690" fmla="*/ 3006566 w 6400800"/>
              <a:gd name="connsiteY1690" fmla="*/ 222409 h 514350"/>
              <a:gd name="connsiteX1691" fmla="*/ 3001804 w 6400800"/>
              <a:gd name="connsiteY1691" fmla="*/ 202406 h 514350"/>
              <a:gd name="connsiteX1692" fmla="*/ 3000851 w 6400800"/>
              <a:gd name="connsiteY1692" fmla="*/ 197644 h 514350"/>
              <a:gd name="connsiteX1693" fmla="*/ 3003709 w 6400800"/>
              <a:gd name="connsiteY1693" fmla="*/ 189071 h 514350"/>
              <a:gd name="connsiteX1694" fmla="*/ 3011329 w 6400800"/>
              <a:gd name="connsiteY1694" fmla="*/ 164306 h 514350"/>
              <a:gd name="connsiteX1695" fmla="*/ 3018949 w 6400800"/>
              <a:gd name="connsiteY1695" fmla="*/ 142399 h 514350"/>
              <a:gd name="connsiteX1696" fmla="*/ 3007519 w 6400800"/>
              <a:gd name="connsiteY1696" fmla="*/ 162401 h 514350"/>
              <a:gd name="connsiteX1697" fmla="*/ 2997994 w 6400800"/>
              <a:gd name="connsiteY1697" fmla="*/ 182404 h 514350"/>
              <a:gd name="connsiteX1698" fmla="*/ 2995136 w 6400800"/>
              <a:gd name="connsiteY1698" fmla="*/ 169069 h 514350"/>
              <a:gd name="connsiteX1699" fmla="*/ 3014186 w 6400800"/>
              <a:gd name="connsiteY1699" fmla="*/ 100489 h 514350"/>
              <a:gd name="connsiteX1700" fmla="*/ 3021806 w 6400800"/>
              <a:gd name="connsiteY1700" fmla="*/ 76676 h 514350"/>
              <a:gd name="connsiteX1701" fmla="*/ 3024664 w 6400800"/>
              <a:gd name="connsiteY1701" fmla="*/ 68104 h 514350"/>
              <a:gd name="connsiteX1702" fmla="*/ 3020854 w 6400800"/>
              <a:gd name="connsiteY1702" fmla="*/ 75724 h 514350"/>
              <a:gd name="connsiteX1703" fmla="*/ 3010376 w 6400800"/>
              <a:gd name="connsiteY1703" fmla="*/ 98584 h 514350"/>
              <a:gd name="connsiteX1704" fmla="*/ 2996089 w 6400800"/>
              <a:gd name="connsiteY1704" fmla="*/ 134779 h 514350"/>
              <a:gd name="connsiteX1705" fmla="*/ 2991326 w 6400800"/>
              <a:gd name="connsiteY1705" fmla="*/ 148114 h 514350"/>
              <a:gd name="connsiteX1706" fmla="*/ 2987516 w 6400800"/>
              <a:gd name="connsiteY1706" fmla="*/ 122396 h 514350"/>
              <a:gd name="connsiteX1707" fmla="*/ 2984659 w 6400800"/>
              <a:gd name="connsiteY1707" fmla="*/ 91916 h 514350"/>
              <a:gd name="connsiteX1708" fmla="*/ 2983706 w 6400800"/>
              <a:gd name="connsiteY1708" fmla="*/ 122396 h 514350"/>
              <a:gd name="connsiteX1709" fmla="*/ 2985611 w 6400800"/>
              <a:gd name="connsiteY1709" fmla="*/ 157639 h 514350"/>
              <a:gd name="connsiteX1710" fmla="*/ 2985611 w 6400800"/>
              <a:gd name="connsiteY1710" fmla="*/ 163354 h 514350"/>
              <a:gd name="connsiteX1711" fmla="*/ 2978944 w 6400800"/>
              <a:gd name="connsiteY1711" fmla="*/ 182404 h 514350"/>
              <a:gd name="connsiteX1712" fmla="*/ 2960846 w 6400800"/>
              <a:gd name="connsiteY1712" fmla="*/ 238601 h 514350"/>
              <a:gd name="connsiteX1713" fmla="*/ 2959894 w 6400800"/>
              <a:gd name="connsiteY1713" fmla="*/ 234791 h 514350"/>
              <a:gd name="connsiteX1714" fmla="*/ 2960846 w 6400800"/>
              <a:gd name="connsiteY1714" fmla="*/ 239554 h 514350"/>
              <a:gd name="connsiteX1715" fmla="*/ 2950369 w 6400800"/>
              <a:gd name="connsiteY1715" fmla="*/ 274796 h 514350"/>
              <a:gd name="connsiteX1716" fmla="*/ 2952274 w 6400800"/>
              <a:gd name="connsiteY1716" fmla="*/ 264319 h 514350"/>
              <a:gd name="connsiteX1717" fmla="*/ 2944654 w 6400800"/>
              <a:gd name="connsiteY1717" fmla="*/ 284321 h 514350"/>
              <a:gd name="connsiteX1718" fmla="*/ 2944654 w 6400800"/>
              <a:gd name="connsiteY1718" fmla="*/ 283369 h 514350"/>
              <a:gd name="connsiteX1719" fmla="*/ 2945606 w 6400800"/>
              <a:gd name="connsiteY1719" fmla="*/ 277654 h 514350"/>
              <a:gd name="connsiteX1720" fmla="*/ 2949416 w 6400800"/>
              <a:gd name="connsiteY1720" fmla="*/ 238601 h 514350"/>
              <a:gd name="connsiteX1721" fmla="*/ 2951321 w 6400800"/>
              <a:gd name="connsiteY1721" fmla="*/ 221456 h 514350"/>
              <a:gd name="connsiteX1722" fmla="*/ 2953226 w 6400800"/>
              <a:gd name="connsiteY1722" fmla="*/ 205264 h 514350"/>
              <a:gd name="connsiteX1723" fmla="*/ 2956084 w 6400800"/>
              <a:gd name="connsiteY1723" fmla="*/ 179546 h 514350"/>
              <a:gd name="connsiteX1724" fmla="*/ 2958941 w 6400800"/>
              <a:gd name="connsiteY1724" fmla="*/ 156686 h 514350"/>
              <a:gd name="connsiteX1725" fmla="*/ 2952274 w 6400800"/>
              <a:gd name="connsiteY1725" fmla="*/ 178594 h 514350"/>
              <a:gd name="connsiteX1726" fmla="*/ 2945606 w 6400800"/>
              <a:gd name="connsiteY1726" fmla="*/ 203359 h 514350"/>
              <a:gd name="connsiteX1727" fmla="*/ 2941796 w 6400800"/>
              <a:gd name="connsiteY1727" fmla="*/ 218599 h 514350"/>
              <a:gd name="connsiteX1728" fmla="*/ 2937986 w 6400800"/>
              <a:gd name="connsiteY1728" fmla="*/ 235744 h 514350"/>
              <a:gd name="connsiteX1729" fmla="*/ 2931319 w 6400800"/>
              <a:gd name="connsiteY1729" fmla="*/ 270034 h 514350"/>
              <a:gd name="connsiteX1730" fmla="*/ 2929414 w 6400800"/>
              <a:gd name="connsiteY1730" fmla="*/ 260509 h 514350"/>
              <a:gd name="connsiteX1731" fmla="*/ 2928461 w 6400800"/>
              <a:gd name="connsiteY1731" fmla="*/ 256699 h 514350"/>
              <a:gd name="connsiteX1732" fmla="*/ 2931319 w 6400800"/>
              <a:gd name="connsiteY1732" fmla="*/ 251936 h 514350"/>
              <a:gd name="connsiteX1733" fmla="*/ 2927509 w 6400800"/>
              <a:gd name="connsiteY1733" fmla="*/ 254794 h 514350"/>
              <a:gd name="connsiteX1734" fmla="*/ 2925604 w 6400800"/>
              <a:gd name="connsiteY1734" fmla="*/ 247174 h 514350"/>
              <a:gd name="connsiteX1735" fmla="*/ 2931319 w 6400800"/>
              <a:gd name="connsiteY1735" fmla="*/ 231934 h 514350"/>
              <a:gd name="connsiteX1736" fmla="*/ 2924651 w 6400800"/>
              <a:gd name="connsiteY1736" fmla="*/ 243364 h 514350"/>
              <a:gd name="connsiteX1737" fmla="*/ 2922746 w 6400800"/>
              <a:gd name="connsiteY1737" fmla="*/ 237649 h 514350"/>
              <a:gd name="connsiteX1738" fmla="*/ 2922746 w 6400800"/>
              <a:gd name="connsiteY1738" fmla="*/ 236696 h 514350"/>
              <a:gd name="connsiteX1739" fmla="*/ 2921794 w 6400800"/>
              <a:gd name="connsiteY1739" fmla="*/ 236696 h 514350"/>
              <a:gd name="connsiteX1740" fmla="*/ 2916079 w 6400800"/>
              <a:gd name="connsiteY1740" fmla="*/ 236696 h 514350"/>
              <a:gd name="connsiteX1741" fmla="*/ 2916079 w 6400800"/>
              <a:gd name="connsiteY1741" fmla="*/ 236696 h 514350"/>
              <a:gd name="connsiteX1742" fmla="*/ 2935129 w 6400800"/>
              <a:gd name="connsiteY1742" fmla="*/ 176689 h 514350"/>
              <a:gd name="connsiteX1743" fmla="*/ 2909411 w 6400800"/>
              <a:gd name="connsiteY1743" fmla="*/ 230029 h 514350"/>
              <a:gd name="connsiteX1744" fmla="*/ 2902744 w 6400800"/>
              <a:gd name="connsiteY1744" fmla="*/ 211931 h 514350"/>
              <a:gd name="connsiteX1745" fmla="*/ 2900839 w 6400800"/>
              <a:gd name="connsiteY1745" fmla="*/ 195739 h 514350"/>
              <a:gd name="connsiteX1746" fmla="*/ 2897981 w 6400800"/>
              <a:gd name="connsiteY1746" fmla="*/ 173831 h 514350"/>
              <a:gd name="connsiteX1747" fmla="*/ 2896076 w 6400800"/>
              <a:gd name="connsiteY1747" fmla="*/ 153829 h 514350"/>
              <a:gd name="connsiteX1748" fmla="*/ 2893219 w 6400800"/>
              <a:gd name="connsiteY1748" fmla="*/ 121444 h 514350"/>
              <a:gd name="connsiteX1749" fmla="*/ 2890361 w 6400800"/>
              <a:gd name="connsiteY1749" fmla="*/ 93821 h 514350"/>
              <a:gd name="connsiteX1750" fmla="*/ 2889409 w 6400800"/>
              <a:gd name="connsiteY1750" fmla="*/ 121444 h 514350"/>
              <a:gd name="connsiteX1751" fmla="*/ 2889409 w 6400800"/>
              <a:gd name="connsiteY1751" fmla="*/ 153829 h 514350"/>
              <a:gd name="connsiteX1752" fmla="*/ 2889409 w 6400800"/>
              <a:gd name="connsiteY1752" fmla="*/ 173831 h 514350"/>
              <a:gd name="connsiteX1753" fmla="*/ 2890361 w 6400800"/>
              <a:gd name="connsiteY1753" fmla="*/ 195739 h 514350"/>
              <a:gd name="connsiteX1754" fmla="*/ 2891314 w 6400800"/>
              <a:gd name="connsiteY1754" fmla="*/ 211931 h 514350"/>
              <a:gd name="connsiteX1755" fmla="*/ 2887504 w 6400800"/>
              <a:gd name="connsiteY1755" fmla="*/ 217646 h 514350"/>
              <a:gd name="connsiteX1756" fmla="*/ 2885599 w 6400800"/>
              <a:gd name="connsiteY1756" fmla="*/ 221456 h 514350"/>
              <a:gd name="connsiteX1757" fmla="*/ 2880836 w 6400800"/>
              <a:gd name="connsiteY1757" fmla="*/ 195739 h 514350"/>
              <a:gd name="connsiteX1758" fmla="*/ 2874169 w 6400800"/>
              <a:gd name="connsiteY1758" fmla="*/ 166211 h 514350"/>
              <a:gd name="connsiteX1759" fmla="*/ 2867501 w 6400800"/>
              <a:gd name="connsiteY1759" fmla="*/ 144304 h 514350"/>
              <a:gd name="connsiteX1760" fmla="*/ 2860834 w 6400800"/>
              <a:gd name="connsiteY1760" fmla="*/ 125254 h 514350"/>
              <a:gd name="connsiteX1761" fmla="*/ 2863691 w 6400800"/>
              <a:gd name="connsiteY1761" fmla="*/ 145256 h 514350"/>
              <a:gd name="connsiteX1762" fmla="*/ 2866549 w 6400800"/>
              <a:gd name="connsiteY1762" fmla="*/ 168116 h 514350"/>
              <a:gd name="connsiteX1763" fmla="*/ 2869406 w 6400800"/>
              <a:gd name="connsiteY1763" fmla="*/ 197644 h 514350"/>
              <a:gd name="connsiteX1764" fmla="*/ 2872264 w 6400800"/>
              <a:gd name="connsiteY1764" fmla="*/ 232886 h 514350"/>
              <a:gd name="connsiteX1765" fmla="*/ 2873216 w 6400800"/>
              <a:gd name="connsiteY1765" fmla="*/ 247174 h 514350"/>
              <a:gd name="connsiteX1766" fmla="*/ 2864644 w 6400800"/>
              <a:gd name="connsiteY1766" fmla="*/ 270034 h 514350"/>
              <a:gd name="connsiteX1767" fmla="*/ 2863691 w 6400800"/>
              <a:gd name="connsiteY1767" fmla="*/ 274796 h 514350"/>
              <a:gd name="connsiteX1768" fmla="*/ 2855119 w 6400800"/>
              <a:gd name="connsiteY1768" fmla="*/ 257651 h 514350"/>
              <a:gd name="connsiteX1769" fmla="*/ 2841784 w 6400800"/>
              <a:gd name="connsiteY1769" fmla="*/ 230029 h 514350"/>
              <a:gd name="connsiteX1770" fmla="*/ 2855119 w 6400800"/>
              <a:gd name="connsiteY1770" fmla="*/ 226219 h 514350"/>
              <a:gd name="connsiteX1771" fmla="*/ 2853214 w 6400800"/>
              <a:gd name="connsiteY1771" fmla="*/ 231934 h 514350"/>
              <a:gd name="connsiteX1772" fmla="*/ 2840831 w 6400800"/>
              <a:gd name="connsiteY1772" fmla="*/ 209074 h 514350"/>
              <a:gd name="connsiteX1773" fmla="*/ 2866549 w 6400800"/>
              <a:gd name="connsiteY1773" fmla="*/ 150971 h 514350"/>
              <a:gd name="connsiteX1774" fmla="*/ 2835116 w 6400800"/>
              <a:gd name="connsiteY1774" fmla="*/ 198596 h 514350"/>
              <a:gd name="connsiteX1775" fmla="*/ 2829401 w 6400800"/>
              <a:gd name="connsiteY1775" fmla="*/ 188119 h 514350"/>
              <a:gd name="connsiteX1776" fmla="*/ 2820829 w 6400800"/>
              <a:gd name="connsiteY1776" fmla="*/ 132874 h 514350"/>
              <a:gd name="connsiteX1777" fmla="*/ 2821781 w 6400800"/>
              <a:gd name="connsiteY1777" fmla="*/ 173831 h 514350"/>
              <a:gd name="connsiteX1778" fmla="*/ 2807494 w 6400800"/>
              <a:gd name="connsiteY1778" fmla="*/ 151924 h 514350"/>
              <a:gd name="connsiteX1779" fmla="*/ 2782729 w 6400800"/>
              <a:gd name="connsiteY1779" fmla="*/ 115729 h 514350"/>
              <a:gd name="connsiteX1780" fmla="*/ 2759869 w 6400800"/>
              <a:gd name="connsiteY1780" fmla="*/ 85249 h 514350"/>
              <a:gd name="connsiteX1781" fmla="*/ 2778919 w 6400800"/>
              <a:gd name="connsiteY1781" fmla="*/ 118586 h 514350"/>
              <a:gd name="connsiteX1782" fmla="*/ 2799874 w 6400800"/>
              <a:gd name="connsiteY1782" fmla="*/ 156686 h 514350"/>
              <a:gd name="connsiteX1783" fmla="*/ 2812256 w 6400800"/>
              <a:gd name="connsiteY1783" fmla="*/ 180499 h 514350"/>
              <a:gd name="connsiteX1784" fmla="*/ 2820829 w 6400800"/>
              <a:gd name="connsiteY1784" fmla="*/ 197644 h 514350"/>
              <a:gd name="connsiteX1785" fmla="*/ 2820829 w 6400800"/>
              <a:gd name="connsiteY1785" fmla="*/ 204311 h 514350"/>
              <a:gd name="connsiteX1786" fmla="*/ 2821781 w 6400800"/>
              <a:gd name="connsiteY1786" fmla="*/ 218599 h 514350"/>
              <a:gd name="connsiteX1787" fmla="*/ 2817019 w 6400800"/>
              <a:gd name="connsiteY1787" fmla="*/ 227171 h 514350"/>
              <a:gd name="connsiteX1788" fmla="*/ 2806541 w 6400800"/>
              <a:gd name="connsiteY1788" fmla="*/ 211931 h 514350"/>
              <a:gd name="connsiteX1789" fmla="*/ 2805589 w 6400800"/>
              <a:gd name="connsiteY1789" fmla="*/ 210026 h 514350"/>
              <a:gd name="connsiteX1790" fmla="*/ 2806541 w 6400800"/>
              <a:gd name="connsiteY1790" fmla="*/ 208121 h 514350"/>
              <a:gd name="connsiteX1791" fmla="*/ 2805589 w 6400800"/>
              <a:gd name="connsiteY1791" fmla="*/ 209074 h 514350"/>
              <a:gd name="connsiteX1792" fmla="*/ 2792254 w 6400800"/>
              <a:gd name="connsiteY1792" fmla="*/ 191929 h 514350"/>
              <a:gd name="connsiteX1793" fmla="*/ 2767489 w 6400800"/>
              <a:gd name="connsiteY1793" fmla="*/ 161449 h 514350"/>
              <a:gd name="connsiteX1794" fmla="*/ 2765584 w 6400800"/>
              <a:gd name="connsiteY1794" fmla="*/ 158591 h 514350"/>
              <a:gd name="connsiteX1795" fmla="*/ 2765584 w 6400800"/>
              <a:gd name="connsiteY1795" fmla="*/ 155734 h 514350"/>
              <a:gd name="connsiteX1796" fmla="*/ 2762726 w 6400800"/>
              <a:gd name="connsiteY1796" fmla="*/ 128111 h 514350"/>
              <a:gd name="connsiteX1797" fmla="*/ 2759869 w 6400800"/>
              <a:gd name="connsiteY1797" fmla="*/ 103346 h 514350"/>
              <a:gd name="connsiteX1798" fmla="*/ 2758916 w 6400800"/>
              <a:gd name="connsiteY1798" fmla="*/ 128111 h 514350"/>
              <a:gd name="connsiteX1799" fmla="*/ 2758916 w 6400800"/>
              <a:gd name="connsiteY1799" fmla="*/ 150019 h 514350"/>
              <a:gd name="connsiteX1800" fmla="*/ 2745581 w 6400800"/>
              <a:gd name="connsiteY1800" fmla="*/ 135731 h 514350"/>
              <a:gd name="connsiteX1801" fmla="*/ 2758916 w 6400800"/>
              <a:gd name="connsiteY1801" fmla="*/ 153829 h 514350"/>
              <a:gd name="connsiteX1802" fmla="*/ 2758916 w 6400800"/>
              <a:gd name="connsiteY1802" fmla="*/ 155734 h 514350"/>
              <a:gd name="connsiteX1803" fmla="*/ 2758916 w 6400800"/>
              <a:gd name="connsiteY1803" fmla="*/ 172879 h 514350"/>
              <a:gd name="connsiteX1804" fmla="*/ 2759869 w 6400800"/>
              <a:gd name="connsiteY1804" fmla="*/ 191929 h 514350"/>
              <a:gd name="connsiteX1805" fmla="*/ 2761774 w 6400800"/>
              <a:gd name="connsiteY1805" fmla="*/ 219551 h 514350"/>
              <a:gd name="connsiteX1806" fmla="*/ 2760821 w 6400800"/>
              <a:gd name="connsiteY1806" fmla="*/ 217646 h 514350"/>
              <a:gd name="connsiteX1807" fmla="*/ 2760821 w 6400800"/>
              <a:gd name="connsiteY1807" fmla="*/ 216694 h 514350"/>
              <a:gd name="connsiteX1808" fmla="*/ 2760821 w 6400800"/>
              <a:gd name="connsiteY1808" fmla="*/ 217646 h 514350"/>
              <a:gd name="connsiteX1809" fmla="*/ 2741771 w 6400800"/>
              <a:gd name="connsiteY1809" fmla="*/ 172879 h 514350"/>
              <a:gd name="connsiteX1810" fmla="*/ 2757011 w 6400800"/>
              <a:gd name="connsiteY1810" fmla="*/ 228124 h 514350"/>
              <a:gd name="connsiteX1811" fmla="*/ 2743676 w 6400800"/>
              <a:gd name="connsiteY1811" fmla="*/ 268129 h 514350"/>
              <a:gd name="connsiteX1812" fmla="*/ 2736056 w 6400800"/>
              <a:gd name="connsiteY1812" fmla="*/ 254794 h 514350"/>
              <a:gd name="connsiteX1813" fmla="*/ 2737009 w 6400800"/>
              <a:gd name="connsiteY1813" fmla="*/ 232886 h 514350"/>
              <a:gd name="connsiteX1814" fmla="*/ 2732246 w 6400800"/>
              <a:gd name="connsiteY1814" fmla="*/ 249079 h 514350"/>
              <a:gd name="connsiteX1815" fmla="*/ 2730341 w 6400800"/>
              <a:gd name="connsiteY1815" fmla="*/ 246221 h 514350"/>
              <a:gd name="connsiteX1816" fmla="*/ 2731294 w 6400800"/>
              <a:gd name="connsiteY1816" fmla="*/ 250031 h 514350"/>
              <a:gd name="connsiteX1817" fmla="*/ 2729389 w 6400800"/>
              <a:gd name="connsiteY1817" fmla="*/ 258604 h 514350"/>
              <a:gd name="connsiteX1818" fmla="*/ 2729389 w 6400800"/>
              <a:gd name="connsiteY1818" fmla="*/ 247174 h 514350"/>
              <a:gd name="connsiteX1819" fmla="*/ 2731294 w 6400800"/>
              <a:gd name="connsiteY1819" fmla="*/ 218599 h 514350"/>
              <a:gd name="connsiteX1820" fmla="*/ 2733199 w 6400800"/>
              <a:gd name="connsiteY1820" fmla="*/ 219551 h 514350"/>
              <a:gd name="connsiteX1821" fmla="*/ 2736056 w 6400800"/>
              <a:gd name="connsiteY1821" fmla="*/ 222409 h 514350"/>
              <a:gd name="connsiteX1822" fmla="*/ 2738914 w 6400800"/>
              <a:gd name="connsiteY1822" fmla="*/ 230981 h 514350"/>
              <a:gd name="connsiteX1823" fmla="*/ 2737961 w 6400800"/>
              <a:gd name="connsiteY1823" fmla="*/ 222409 h 514350"/>
              <a:gd name="connsiteX1824" fmla="*/ 2735104 w 6400800"/>
              <a:gd name="connsiteY1824" fmla="*/ 218599 h 514350"/>
              <a:gd name="connsiteX1825" fmla="*/ 2730341 w 6400800"/>
              <a:gd name="connsiteY1825" fmla="*/ 216694 h 514350"/>
              <a:gd name="connsiteX1826" fmla="*/ 2728436 w 6400800"/>
              <a:gd name="connsiteY1826" fmla="*/ 216694 h 514350"/>
              <a:gd name="connsiteX1827" fmla="*/ 2728436 w 6400800"/>
              <a:gd name="connsiteY1827" fmla="*/ 218599 h 514350"/>
              <a:gd name="connsiteX1828" fmla="*/ 2721769 w 6400800"/>
              <a:gd name="connsiteY1828" fmla="*/ 248126 h 514350"/>
              <a:gd name="connsiteX1829" fmla="*/ 2719864 w 6400800"/>
              <a:gd name="connsiteY1829" fmla="*/ 260509 h 514350"/>
              <a:gd name="connsiteX1830" fmla="*/ 2717006 w 6400800"/>
              <a:gd name="connsiteY1830" fmla="*/ 254794 h 514350"/>
              <a:gd name="connsiteX1831" fmla="*/ 2717006 w 6400800"/>
              <a:gd name="connsiteY1831" fmla="*/ 253841 h 514350"/>
              <a:gd name="connsiteX1832" fmla="*/ 2718911 w 6400800"/>
              <a:gd name="connsiteY1832" fmla="*/ 238601 h 514350"/>
              <a:gd name="connsiteX1833" fmla="*/ 2716054 w 6400800"/>
              <a:gd name="connsiteY1833" fmla="*/ 247174 h 514350"/>
              <a:gd name="connsiteX1834" fmla="*/ 2716054 w 6400800"/>
              <a:gd name="connsiteY1834" fmla="*/ 176689 h 514350"/>
              <a:gd name="connsiteX1835" fmla="*/ 2713196 w 6400800"/>
              <a:gd name="connsiteY1835" fmla="*/ 198596 h 514350"/>
              <a:gd name="connsiteX1836" fmla="*/ 2709386 w 6400800"/>
              <a:gd name="connsiteY1836" fmla="*/ 230029 h 514350"/>
              <a:gd name="connsiteX1837" fmla="*/ 2704624 w 6400800"/>
              <a:gd name="connsiteY1837" fmla="*/ 218599 h 514350"/>
              <a:gd name="connsiteX1838" fmla="*/ 2703671 w 6400800"/>
              <a:gd name="connsiteY1838" fmla="*/ 199549 h 514350"/>
              <a:gd name="connsiteX1839" fmla="*/ 2703671 w 6400800"/>
              <a:gd name="connsiteY1839" fmla="*/ 163354 h 514350"/>
              <a:gd name="connsiteX1840" fmla="*/ 2706529 w 6400800"/>
              <a:gd name="connsiteY1840" fmla="*/ 164306 h 514350"/>
              <a:gd name="connsiteX1841" fmla="*/ 2710339 w 6400800"/>
              <a:gd name="connsiteY1841" fmla="*/ 167164 h 514350"/>
              <a:gd name="connsiteX1842" fmla="*/ 2714149 w 6400800"/>
              <a:gd name="connsiteY1842" fmla="*/ 176689 h 514350"/>
              <a:gd name="connsiteX1843" fmla="*/ 2712244 w 6400800"/>
              <a:gd name="connsiteY1843" fmla="*/ 166211 h 514350"/>
              <a:gd name="connsiteX1844" fmla="*/ 2708434 w 6400800"/>
              <a:gd name="connsiteY1844" fmla="*/ 161449 h 514350"/>
              <a:gd name="connsiteX1845" fmla="*/ 2702719 w 6400800"/>
              <a:gd name="connsiteY1845" fmla="*/ 159544 h 514350"/>
              <a:gd name="connsiteX1846" fmla="*/ 2700814 w 6400800"/>
              <a:gd name="connsiteY1846" fmla="*/ 159544 h 514350"/>
              <a:gd name="connsiteX1847" fmla="*/ 2700814 w 6400800"/>
              <a:gd name="connsiteY1847" fmla="*/ 161449 h 514350"/>
              <a:gd name="connsiteX1848" fmla="*/ 2697004 w 6400800"/>
              <a:gd name="connsiteY1848" fmla="*/ 193834 h 514350"/>
              <a:gd name="connsiteX1849" fmla="*/ 2693194 w 6400800"/>
              <a:gd name="connsiteY1849" fmla="*/ 181451 h 514350"/>
              <a:gd name="connsiteX1850" fmla="*/ 2697004 w 6400800"/>
              <a:gd name="connsiteY1850" fmla="*/ 198596 h 514350"/>
              <a:gd name="connsiteX1851" fmla="*/ 2697004 w 6400800"/>
              <a:gd name="connsiteY1851" fmla="*/ 198596 h 514350"/>
              <a:gd name="connsiteX1852" fmla="*/ 2696051 w 6400800"/>
              <a:gd name="connsiteY1852" fmla="*/ 236696 h 514350"/>
              <a:gd name="connsiteX1853" fmla="*/ 2697004 w 6400800"/>
              <a:gd name="connsiteY1853" fmla="*/ 262414 h 514350"/>
              <a:gd name="connsiteX1854" fmla="*/ 2697004 w 6400800"/>
              <a:gd name="connsiteY1854" fmla="*/ 263366 h 514350"/>
              <a:gd name="connsiteX1855" fmla="*/ 2696051 w 6400800"/>
              <a:gd name="connsiteY1855" fmla="*/ 265271 h 514350"/>
              <a:gd name="connsiteX1856" fmla="*/ 2694146 w 6400800"/>
              <a:gd name="connsiteY1856" fmla="*/ 261461 h 514350"/>
              <a:gd name="connsiteX1857" fmla="*/ 2685574 w 6400800"/>
              <a:gd name="connsiteY1857" fmla="*/ 246221 h 514350"/>
              <a:gd name="connsiteX1858" fmla="*/ 2677954 w 6400800"/>
              <a:gd name="connsiteY1858" fmla="*/ 210979 h 514350"/>
              <a:gd name="connsiteX1859" fmla="*/ 2676049 w 6400800"/>
              <a:gd name="connsiteY1859" fmla="*/ 200501 h 514350"/>
              <a:gd name="connsiteX1860" fmla="*/ 2681764 w 6400800"/>
              <a:gd name="connsiteY1860" fmla="*/ 173831 h 514350"/>
              <a:gd name="connsiteX1861" fmla="*/ 2687479 w 6400800"/>
              <a:gd name="connsiteY1861" fmla="*/ 144304 h 514350"/>
              <a:gd name="connsiteX1862" fmla="*/ 2691289 w 6400800"/>
              <a:gd name="connsiteY1862" fmla="*/ 118586 h 514350"/>
              <a:gd name="connsiteX1863" fmla="*/ 2683669 w 6400800"/>
              <a:gd name="connsiteY1863" fmla="*/ 143351 h 514350"/>
              <a:gd name="connsiteX1864" fmla="*/ 2677954 w 6400800"/>
              <a:gd name="connsiteY1864" fmla="*/ 162401 h 514350"/>
              <a:gd name="connsiteX1865" fmla="*/ 2673191 w 6400800"/>
              <a:gd name="connsiteY1865" fmla="*/ 176689 h 514350"/>
              <a:gd name="connsiteX1866" fmla="*/ 2673191 w 6400800"/>
              <a:gd name="connsiteY1866" fmla="*/ 177641 h 514350"/>
              <a:gd name="connsiteX1867" fmla="*/ 2672239 w 6400800"/>
              <a:gd name="connsiteY1867" fmla="*/ 173831 h 514350"/>
              <a:gd name="connsiteX1868" fmla="*/ 2666524 w 6400800"/>
              <a:gd name="connsiteY1868" fmla="*/ 146209 h 514350"/>
              <a:gd name="connsiteX1869" fmla="*/ 2661761 w 6400800"/>
              <a:gd name="connsiteY1869" fmla="*/ 121444 h 514350"/>
              <a:gd name="connsiteX1870" fmla="*/ 2662714 w 6400800"/>
              <a:gd name="connsiteY1870" fmla="*/ 146209 h 514350"/>
              <a:gd name="connsiteX1871" fmla="*/ 2666524 w 6400800"/>
              <a:gd name="connsiteY1871" fmla="*/ 196691 h 514350"/>
              <a:gd name="connsiteX1872" fmla="*/ 2665571 w 6400800"/>
              <a:gd name="connsiteY1872" fmla="*/ 200501 h 514350"/>
              <a:gd name="connsiteX1873" fmla="*/ 2664619 w 6400800"/>
              <a:gd name="connsiteY1873" fmla="*/ 204311 h 514350"/>
              <a:gd name="connsiteX1874" fmla="*/ 2649379 w 6400800"/>
              <a:gd name="connsiteY1874" fmla="*/ 174784 h 514350"/>
              <a:gd name="connsiteX1875" fmla="*/ 2634139 w 6400800"/>
              <a:gd name="connsiteY1875" fmla="*/ 141446 h 514350"/>
              <a:gd name="connsiteX1876" fmla="*/ 2646521 w 6400800"/>
              <a:gd name="connsiteY1876" fmla="*/ 176689 h 514350"/>
              <a:gd name="connsiteX1877" fmla="*/ 2661761 w 6400800"/>
              <a:gd name="connsiteY1877" fmla="*/ 214789 h 514350"/>
              <a:gd name="connsiteX1878" fmla="*/ 2660809 w 6400800"/>
              <a:gd name="connsiteY1878" fmla="*/ 216694 h 514350"/>
              <a:gd name="connsiteX1879" fmla="*/ 2652236 w 6400800"/>
              <a:gd name="connsiteY1879" fmla="*/ 201454 h 514350"/>
              <a:gd name="connsiteX1880" fmla="*/ 2648426 w 6400800"/>
              <a:gd name="connsiteY1880" fmla="*/ 196691 h 514350"/>
              <a:gd name="connsiteX1881" fmla="*/ 2651284 w 6400800"/>
              <a:gd name="connsiteY1881" fmla="*/ 202406 h 514350"/>
              <a:gd name="connsiteX1882" fmla="*/ 2657951 w 6400800"/>
              <a:gd name="connsiteY1882" fmla="*/ 218599 h 514350"/>
              <a:gd name="connsiteX1883" fmla="*/ 2658904 w 6400800"/>
              <a:gd name="connsiteY1883" fmla="*/ 223361 h 514350"/>
              <a:gd name="connsiteX1884" fmla="*/ 2657951 w 6400800"/>
              <a:gd name="connsiteY1884" fmla="*/ 226219 h 514350"/>
              <a:gd name="connsiteX1885" fmla="*/ 2647474 w 6400800"/>
              <a:gd name="connsiteY1885" fmla="*/ 193834 h 514350"/>
              <a:gd name="connsiteX1886" fmla="*/ 2638901 w 6400800"/>
              <a:gd name="connsiteY1886" fmla="*/ 169069 h 514350"/>
              <a:gd name="connsiteX1887" fmla="*/ 2631281 w 6400800"/>
              <a:gd name="connsiteY1887" fmla="*/ 147161 h 514350"/>
              <a:gd name="connsiteX1888" fmla="*/ 2635091 w 6400800"/>
              <a:gd name="connsiteY1888" fmla="*/ 170021 h 514350"/>
              <a:gd name="connsiteX1889" fmla="*/ 2647474 w 6400800"/>
              <a:gd name="connsiteY1889" fmla="*/ 230029 h 514350"/>
              <a:gd name="connsiteX1890" fmla="*/ 2651284 w 6400800"/>
              <a:gd name="connsiteY1890" fmla="*/ 247174 h 514350"/>
              <a:gd name="connsiteX1891" fmla="*/ 2642711 w 6400800"/>
              <a:gd name="connsiteY1891" fmla="*/ 273844 h 514350"/>
              <a:gd name="connsiteX1892" fmla="*/ 2640806 w 6400800"/>
              <a:gd name="connsiteY1892" fmla="*/ 270034 h 514350"/>
              <a:gd name="connsiteX1893" fmla="*/ 2639854 w 6400800"/>
              <a:gd name="connsiteY1893" fmla="*/ 268129 h 514350"/>
              <a:gd name="connsiteX1894" fmla="*/ 2643664 w 6400800"/>
              <a:gd name="connsiteY1894" fmla="*/ 220504 h 514350"/>
              <a:gd name="connsiteX1895" fmla="*/ 2636996 w 6400800"/>
              <a:gd name="connsiteY1895" fmla="*/ 247174 h 514350"/>
              <a:gd name="connsiteX1896" fmla="*/ 2636044 w 6400800"/>
              <a:gd name="connsiteY1896" fmla="*/ 204311 h 514350"/>
              <a:gd name="connsiteX1897" fmla="*/ 2630329 w 6400800"/>
              <a:gd name="connsiteY1897" fmla="*/ 240506 h 514350"/>
              <a:gd name="connsiteX1898" fmla="*/ 2623661 w 6400800"/>
              <a:gd name="connsiteY1898" fmla="*/ 206216 h 514350"/>
              <a:gd name="connsiteX1899" fmla="*/ 2610326 w 6400800"/>
              <a:gd name="connsiteY1899" fmla="*/ 147161 h 514350"/>
              <a:gd name="connsiteX1900" fmla="*/ 2615089 w 6400800"/>
              <a:gd name="connsiteY1900" fmla="*/ 137636 h 514350"/>
              <a:gd name="connsiteX1901" fmla="*/ 2610326 w 6400800"/>
              <a:gd name="connsiteY1901" fmla="*/ 145256 h 514350"/>
              <a:gd name="connsiteX1902" fmla="*/ 2609374 w 6400800"/>
              <a:gd name="connsiteY1902" fmla="*/ 143351 h 514350"/>
              <a:gd name="connsiteX1903" fmla="*/ 2603659 w 6400800"/>
              <a:gd name="connsiteY1903" fmla="*/ 119539 h 514350"/>
              <a:gd name="connsiteX1904" fmla="*/ 2605564 w 6400800"/>
              <a:gd name="connsiteY1904" fmla="*/ 144304 h 514350"/>
              <a:gd name="connsiteX1905" fmla="*/ 2606516 w 6400800"/>
              <a:gd name="connsiteY1905" fmla="*/ 150971 h 514350"/>
              <a:gd name="connsiteX1906" fmla="*/ 2600801 w 6400800"/>
              <a:gd name="connsiteY1906" fmla="*/ 158591 h 514350"/>
              <a:gd name="connsiteX1907" fmla="*/ 2589371 w 6400800"/>
              <a:gd name="connsiteY1907" fmla="*/ 175736 h 514350"/>
              <a:gd name="connsiteX1908" fmla="*/ 2588419 w 6400800"/>
              <a:gd name="connsiteY1908" fmla="*/ 171926 h 514350"/>
              <a:gd name="connsiteX1909" fmla="*/ 2583656 w 6400800"/>
              <a:gd name="connsiteY1909" fmla="*/ 147161 h 514350"/>
              <a:gd name="connsiteX1910" fmla="*/ 2584609 w 6400800"/>
              <a:gd name="connsiteY1910" fmla="*/ 171926 h 514350"/>
              <a:gd name="connsiteX1911" fmla="*/ 2585561 w 6400800"/>
              <a:gd name="connsiteY1911" fmla="*/ 182404 h 514350"/>
              <a:gd name="connsiteX1912" fmla="*/ 2585561 w 6400800"/>
              <a:gd name="connsiteY1912" fmla="*/ 182404 h 514350"/>
              <a:gd name="connsiteX1913" fmla="*/ 2576036 w 6400800"/>
              <a:gd name="connsiteY1913" fmla="*/ 198596 h 514350"/>
              <a:gd name="connsiteX1914" fmla="*/ 2574131 w 6400800"/>
              <a:gd name="connsiteY1914" fmla="*/ 177641 h 514350"/>
              <a:gd name="connsiteX1915" fmla="*/ 2573179 w 6400800"/>
              <a:gd name="connsiteY1915" fmla="*/ 157639 h 514350"/>
              <a:gd name="connsiteX1916" fmla="*/ 2571274 w 6400800"/>
              <a:gd name="connsiteY1916" fmla="*/ 170974 h 514350"/>
              <a:gd name="connsiteX1917" fmla="*/ 2571274 w 6400800"/>
              <a:gd name="connsiteY1917" fmla="*/ 170021 h 514350"/>
              <a:gd name="connsiteX1918" fmla="*/ 2569369 w 6400800"/>
              <a:gd name="connsiteY1918" fmla="*/ 149066 h 514350"/>
              <a:gd name="connsiteX1919" fmla="*/ 2568416 w 6400800"/>
              <a:gd name="connsiteY1919" fmla="*/ 130016 h 514350"/>
              <a:gd name="connsiteX1920" fmla="*/ 2567464 w 6400800"/>
              <a:gd name="connsiteY1920" fmla="*/ 99536 h 514350"/>
              <a:gd name="connsiteX1921" fmla="*/ 2566511 w 6400800"/>
              <a:gd name="connsiteY1921" fmla="*/ 72866 h 514350"/>
              <a:gd name="connsiteX1922" fmla="*/ 2562701 w 6400800"/>
              <a:gd name="connsiteY1922" fmla="*/ 99536 h 514350"/>
              <a:gd name="connsiteX1923" fmla="*/ 2560796 w 6400800"/>
              <a:gd name="connsiteY1923" fmla="*/ 130016 h 514350"/>
              <a:gd name="connsiteX1924" fmla="*/ 2559844 w 6400800"/>
              <a:gd name="connsiteY1924" fmla="*/ 149066 h 514350"/>
              <a:gd name="connsiteX1925" fmla="*/ 2559844 w 6400800"/>
              <a:gd name="connsiteY1925" fmla="*/ 170021 h 514350"/>
              <a:gd name="connsiteX1926" fmla="*/ 2560796 w 6400800"/>
              <a:gd name="connsiteY1926" fmla="*/ 195739 h 514350"/>
              <a:gd name="connsiteX1927" fmla="*/ 2558891 w 6400800"/>
              <a:gd name="connsiteY1927" fmla="*/ 191929 h 514350"/>
              <a:gd name="connsiteX1928" fmla="*/ 2561749 w 6400800"/>
              <a:gd name="connsiteY1928" fmla="*/ 200501 h 514350"/>
              <a:gd name="connsiteX1929" fmla="*/ 2562701 w 6400800"/>
              <a:gd name="connsiteY1929" fmla="*/ 217646 h 514350"/>
              <a:gd name="connsiteX1930" fmla="*/ 2562701 w 6400800"/>
              <a:gd name="connsiteY1930" fmla="*/ 223361 h 514350"/>
              <a:gd name="connsiteX1931" fmla="*/ 2551271 w 6400800"/>
              <a:gd name="connsiteY1931" fmla="*/ 247174 h 514350"/>
              <a:gd name="connsiteX1932" fmla="*/ 2549366 w 6400800"/>
              <a:gd name="connsiteY1932" fmla="*/ 230029 h 514350"/>
              <a:gd name="connsiteX1933" fmla="*/ 2555081 w 6400800"/>
              <a:gd name="connsiteY1933" fmla="*/ 212884 h 514350"/>
              <a:gd name="connsiteX1934" fmla="*/ 2546509 w 6400800"/>
              <a:gd name="connsiteY1934" fmla="*/ 228124 h 514350"/>
              <a:gd name="connsiteX1935" fmla="*/ 2547461 w 6400800"/>
              <a:gd name="connsiteY1935" fmla="*/ 222409 h 514350"/>
              <a:gd name="connsiteX1936" fmla="*/ 2553176 w 6400800"/>
              <a:gd name="connsiteY1936" fmla="*/ 196691 h 514350"/>
              <a:gd name="connsiteX1937" fmla="*/ 2543651 w 6400800"/>
              <a:gd name="connsiteY1937" fmla="*/ 221456 h 514350"/>
              <a:gd name="connsiteX1938" fmla="*/ 2536984 w 6400800"/>
              <a:gd name="connsiteY1938" fmla="*/ 246221 h 514350"/>
              <a:gd name="connsiteX1939" fmla="*/ 2536984 w 6400800"/>
              <a:gd name="connsiteY1939" fmla="*/ 244316 h 514350"/>
              <a:gd name="connsiteX1940" fmla="*/ 2534126 w 6400800"/>
              <a:gd name="connsiteY1940" fmla="*/ 221456 h 514350"/>
              <a:gd name="connsiteX1941" fmla="*/ 2533174 w 6400800"/>
              <a:gd name="connsiteY1941" fmla="*/ 244316 h 514350"/>
              <a:gd name="connsiteX1942" fmla="*/ 2533174 w 6400800"/>
              <a:gd name="connsiteY1942" fmla="*/ 250984 h 514350"/>
              <a:gd name="connsiteX1943" fmla="*/ 2532221 w 6400800"/>
              <a:gd name="connsiteY1943" fmla="*/ 245269 h 514350"/>
              <a:gd name="connsiteX1944" fmla="*/ 2524601 w 6400800"/>
              <a:gd name="connsiteY1944" fmla="*/ 213836 h 514350"/>
              <a:gd name="connsiteX1945" fmla="*/ 2517934 w 6400800"/>
              <a:gd name="connsiteY1945" fmla="*/ 190024 h 514350"/>
              <a:gd name="connsiteX1946" fmla="*/ 2511266 w 6400800"/>
              <a:gd name="connsiteY1946" fmla="*/ 169069 h 514350"/>
              <a:gd name="connsiteX1947" fmla="*/ 2514124 w 6400800"/>
              <a:gd name="connsiteY1947" fmla="*/ 190976 h 514350"/>
              <a:gd name="connsiteX1948" fmla="*/ 2516981 w 6400800"/>
              <a:gd name="connsiteY1948" fmla="*/ 215741 h 514350"/>
              <a:gd name="connsiteX1949" fmla="*/ 2520791 w 6400800"/>
              <a:gd name="connsiteY1949" fmla="*/ 248126 h 514350"/>
              <a:gd name="connsiteX1950" fmla="*/ 2523649 w 6400800"/>
              <a:gd name="connsiteY1950" fmla="*/ 277654 h 514350"/>
              <a:gd name="connsiteX1951" fmla="*/ 2521744 w 6400800"/>
              <a:gd name="connsiteY1951" fmla="*/ 282416 h 514350"/>
              <a:gd name="connsiteX1952" fmla="*/ 2516981 w 6400800"/>
              <a:gd name="connsiteY1952" fmla="*/ 263366 h 514350"/>
              <a:gd name="connsiteX1953" fmla="*/ 2511266 w 6400800"/>
              <a:gd name="connsiteY1953" fmla="*/ 243364 h 514350"/>
              <a:gd name="connsiteX1954" fmla="*/ 2513171 w 6400800"/>
              <a:gd name="connsiteY1954" fmla="*/ 264319 h 514350"/>
              <a:gd name="connsiteX1955" fmla="*/ 2514124 w 6400800"/>
              <a:gd name="connsiteY1955" fmla="*/ 277654 h 514350"/>
              <a:gd name="connsiteX1956" fmla="*/ 2504599 w 6400800"/>
              <a:gd name="connsiteY1956" fmla="*/ 256699 h 514350"/>
              <a:gd name="connsiteX1957" fmla="*/ 2504599 w 6400800"/>
              <a:gd name="connsiteY1957" fmla="*/ 253841 h 514350"/>
              <a:gd name="connsiteX1958" fmla="*/ 2503646 w 6400800"/>
              <a:gd name="connsiteY1958" fmla="*/ 255746 h 514350"/>
              <a:gd name="connsiteX1959" fmla="*/ 2497931 w 6400800"/>
              <a:gd name="connsiteY1959" fmla="*/ 243364 h 514350"/>
              <a:gd name="connsiteX1960" fmla="*/ 2502694 w 6400800"/>
              <a:gd name="connsiteY1960" fmla="*/ 259556 h 514350"/>
              <a:gd name="connsiteX1961" fmla="*/ 2499836 w 6400800"/>
              <a:gd name="connsiteY1961" fmla="*/ 267176 h 514350"/>
              <a:gd name="connsiteX1962" fmla="*/ 2498884 w 6400800"/>
              <a:gd name="connsiteY1962" fmla="*/ 270034 h 514350"/>
              <a:gd name="connsiteX1963" fmla="*/ 2494121 w 6400800"/>
              <a:gd name="connsiteY1963" fmla="*/ 223361 h 514350"/>
              <a:gd name="connsiteX1964" fmla="*/ 2496026 w 6400800"/>
              <a:gd name="connsiteY1964" fmla="*/ 220504 h 514350"/>
              <a:gd name="connsiteX1965" fmla="*/ 2506504 w 6400800"/>
              <a:gd name="connsiteY1965" fmla="*/ 203359 h 514350"/>
              <a:gd name="connsiteX1966" fmla="*/ 2510314 w 6400800"/>
              <a:gd name="connsiteY1966" fmla="*/ 197644 h 514350"/>
              <a:gd name="connsiteX1967" fmla="*/ 2505551 w 6400800"/>
              <a:gd name="connsiteY1967" fmla="*/ 203359 h 514350"/>
              <a:gd name="connsiteX1968" fmla="*/ 2493169 w 6400800"/>
              <a:gd name="connsiteY1968" fmla="*/ 217646 h 514350"/>
              <a:gd name="connsiteX1969" fmla="*/ 2493169 w 6400800"/>
              <a:gd name="connsiteY1969" fmla="*/ 216694 h 514350"/>
              <a:gd name="connsiteX1970" fmla="*/ 2491264 w 6400800"/>
              <a:gd name="connsiteY1970" fmla="*/ 196691 h 514350"/>
              <a:gd name="connsiteX1971" fmla="*/ 2501741 w 6400800"/>
              <a:gd name="connsiteY1971" fmla="*/ 183356 h 514350"/>
              <a:gd name="connsiteX1972" fmla="*/ 2490311 w 6400800"/>
              <a:gd name="connsiteY1972" fmla="*/ 192881 h 514350"/>
              <a:gd name="connsiteX1973" fmla="*/ 2489359 w 6400800"/>
              <a:gd name="connsiteY1973" fmla="*/ 176689 h 514350"/>
              <a:gd name="connsiteX1974" fmla="*/ 2497931 w 6400800"/>
              <a:gd name="connsiteY1974" fmla="*/ 165259 h 514350"/>
              <a:gd name="connsiteX1975" fmla="*/ 2502694 w 6400800"/>
              <a:gd name="connsiteY1975" fmla="*/ 159544 h 514350"/>
              <a:gd name="connsiteX1976" fmla="*/ 2496979 w 6400800"/>
              <a:gd name="connsiteY1976" fmla="*/ 164306 h 514350"/>
              <a:gd name="connsiteX1977" fmla="*/ 2489359 w 6400800"/>
              <a:gd name="connsiteY1977" fmla="*/ 171926 h 514350"/>
              <a:gd name="connsiteX1978" fmla="*/ 2488406 w 6400800"/>
              <a:gd name="connsiteY1978" fmla="*/ 153829 h 514350"/>
              <a:gd name="connsiteX1979" fmla="*/ 2487454 w 6400800"/>
              <a:gd name="connsiteY1979" fmla="*/ 135731 h 514350"/>
              <a:gd name="connsiteX1980" fmla="*/ 2494121 w 6400800"/>
              <a:gd name="connsiteY1980" fmla="*/ 125254 h 514350"/>
              <a:gd name="connsiteX1981" fmla="*/ 2487454 w 6400800"/>
              <a:gd name="connsiteY1981" fmla="*/ 132874 h 514350"/>
              <a:gd name="connsiteX1982" fmla="*/ 2487454 w 6400800"/>
              <a:gd name="connsiteY1982" fmla="*/ 129064 h 514350"/>
              <a:gd name="connsiteX1983" fmla="*/ 2486501 w 6400800"/>
              <a:gd name="connsiteY1983" fmla="*/ 132874 h 514350"/>
              <a:gd name="connsiteX1984" fmla="*/ 2475071 w 6400800"/>
              <a:gd name="connsiteY1984" fmla="*/ 146209 h 514350"/>
              <a:gd name="connsiteX1985" fmla="*/ 2455069 w 6400800"/>
              <a:gd name="connsiteY1985" fmla="*/ 171926 h 514350"/>
              <a:gd name="connsiteX1986" fmla="*/ 2442686 w 6400800"/>
              <a:gd name="connsiteY1986" fmla="*/ 188119 h 514350"/>
              <a:gd name="connsiteX1987" fmla="*/ 2433161 w 6400800"/>
              <a:gd name="connsiteY1987" fmla="*/ 203359 h 514350"/>
              <a:gd name="connsiteX1988" fmla="*/ 2432209 w 6400800"/>
              <a:gd name="connsiteY1988" fmla="*/ 191929 h 514350"/>
              <a:gd name="connsiteX1989" fmla="*/ 2425541 w 6400800"/>
              <a:gd name="connsiteY1989" fmla="*/ 110966 h 514350"/>
              <a:gd name="connsiteX1990" fmla="*/ 2424589 w 6400800"/>
              <a:gd name="connsiteY1990" fmla="*/ 88106 h 514350"/>
              <a:gd name="connsiteX1991" fmla="*/ 2424589 w 6400800"/>
              <a:gd name="connsiteY1991" fmla="*/ 80486 h 514350"/>
              <a:gd name="connsiteX1992" fmla="*/ 2423636 w 6400800"/>
              <a:gd name="connsiteY1992" fmla="*/ 88106 h 514350"/>
              <a:gd name="connsiteX1993" fmla="*/ 2421731 w 6400800"/>
              <a:gd name="connsiteY1993" fmla="*/ 110966 h 514350"/>
              <a:gd name="connsiteX1994" fmla="*/ 2420779 w 6400800"/>
              <a:gd name="connsiteY1994" fmla="*/ 146209 h 514350"/>
              <a:gd name="connsiteX1995" fmla="*/ 2421731 w 6400800"/>
              <a:gd name="connsiteY1995" fmla="*/ 191929 h 514350"/>
              <a:gd name="connsiteX1996" fmla="*/ 2422684 w 6400800"/>
              <a:gd name="connsiteY1996" fmla="*/ 220504 h 514350"/>
              <a:gd name="connsiteX1997" fmla="*/ 2405539 w 6400800"/>
              <a:gd name="connsiteY1997" fmla="*/ 250031 h 514350"/>
              <a:gd name="connsiteX1998" fmla="*/ 2401729 w 6400800"/>
              <a:gd name="connsiteY1998" fmla="*/ 256699 h 514350"/>
              <a:gd name="connsiteX1999" fmla="*/ 2400776 w 6400800"/>
              <a:gd name="connsiteY1999" fmla="*/ 255746 h 514350"/>
              <a:gd name="connsiteX2000" fmla="*/ 2392204 w 6400800"/>
              <a:gd name="connsiteY2000" fmla="*/ 233839 h 514350"/>
              <a:gd name="connsiteX2001" fmla="*/ 2385536 w 6400800"/>
              <a:gd name="connsiteY2001" fmla="*/ 170974 h 514350"/>
              <a:gd name="connsiteX2002" fmla="*/ 2382679 w 6400800"/>
              <a:gd name="connsiteY2002" fmla="*/ 150971 h 514350"/>
              <a:gd name="connsiteX2003" fmla="*/ 2384584 w 6400800"/>
              <a:gd name="connsiteY2003" fmla="*/ 140494 h 514350"/>
              <a:gd name="connsiteX2004" fmla="*/ 2382679 w 6400800"/>
              <a:gd name="connsiteY2004" fmla="*/ 135731 h 514350"/>
              <a:gd name="connsiteX2005" fmla="*/ 2390299 w 6400800"/>
              <a:gd name="connsiteY2005" fmla="*/ 114776 h 514350"/>
              <a:gd name="connsiteX2006" fmla="*/ 2427446 w 6400800"/>
              <a:gd name="connsiteY2006" fmla="*/ 12859 h 514350"/>
              <a:gd name="connsiteX2007" fmla="*/ 2380774 w 6400800"/>
              <a:gd name="connsiteY2007" fmla="*/ 110014 h 514350"/>
              <a:gd name="connsiteX2008" fmla="*/ 2358866 w 6400800"/>
              <a:gd name="connsiteY2008" fmla="*/ 157639 h 514350"/>
              <a:gd name="connsiteX2009" fmla="*/ 2355056 w 6400800"/>
              <a:gd name="connsiteY2009" fmla="*/ 166211 h 514350"/>
              <a:gd name="connsiteX2010" fmla="*/ 2357914 w 6400800"/>
              <a:gd name="connsiteY2010" fmla="*/ 155734 h 514350"/>
              <a:gd name="connsiteX2011" fmla="*/ 2362676 w 6400800"/>
              <a:gd name="connsiteY2011" fmla="*/ 132874 h 514350"/>
              <a:gd name="connsiteX2012" fmla="*/ 2354104 w 6400800"/>
              <a:gd name="connsiteY2012" fmla="*/ 154781 h 514350"/>
              <a:gd name="connsiteX2013" fmla="*/ 2344579 w 6400800"/>
              <a:gd name="connsiteY2013" fmla="*/ 179546 h 514350"/>
              <a:gd name="connsiteX2014" fmla="*/ 2334101 w 6400800"/>
              <a:gd name="connsiteY2014" fmla="*/ 211931 h 514350"/>
              <a:gd name="connsiteX2015" fmla="*/ 2334101 w 6400800"/>
              <a:gd name="connsiteY2015" fmla="*/ 211931 h 514350"/>
              <a:gd name="connsiteX2016" fmla="*/ 2340769 w 6400800"/>
              <a:gd name="connsiteY2016" fmla="*/ 171926 h 514350"/>
              <a:gd name="connsiteX2017" fmla="*/ 2347436 w 6400800"/>
              <a:gd name="connsiteY2017" fmla="*/ 130969 h 514350"/>
              <a:gd name="connsiteX2018" fmla="*/ 2354104 w 6400800"/>
              <a:gd name="connsiteY2018" fmla="*/ 99536 h 514350"/>
              <a:gd name="connsiteX2019" fmla="*/ 2358866 w 6400800"/>
              <a:gd name="connsiteY2019" fmla="*/ 71914 h 514350"/>
              <a:gd name="connsiteX2020" fmla="*/ 2350294 w 6400800"/>
              <a:gd name="connsiteY2020" fmla="*/ 98584 h 514350"/>
              <a:gd name="connsiteX2021" fmla="*/ 2340769 w 6400800"/>
              <a:gd name="connsiteY2021" fmla="*/ 129064 h 514350"/>
              <a:gd name="connsiteX2022" fmla="*/ 2330291 w 6400800"/>
              <a:gd name="connsiteY2022" fmla="*/ 170021 h 514350"/>
              <a:gd name="connsiteX2023" fmla="*/ 2324576 w 6400800"/>
              <a:gd name="connsiteY2023" fmla="*/ 193834 h 514350"/>
              <a:gd name="connsiteX2024" fmla="*/ 2320766 w 6400800"/>
              <a:gd name="connsiteY2024" fmla="*/ 185261 h 514350"/>
              <a:gd name="connsiteX2025" fmla="*/ 2326481 w 6400800"/>
              <a:gd name="connsiteY2025" fmla="*/ 157639 h 514350"/>
              <a:gd name="connsiteX2026" fmla="*/ 2318861 w 6400800"/>
              <a:gd name="connsiteY2026" fmla="*/ 179546 h 514350"/>
              <a:gd name="connsiteX2027" fmla="*/ 2315051 w 6400800"/>
              <a:gd name="connsiteY2027" fmla="*/ 170974 h 514350"/>
              <a:gd name="connsiteX2028" fmla="*/ 2317909 w 6400800"/>
              <a:gd name="connsiteY2028" fmla="*/ 181451 h 514350"/>
              <a:gd name="connsiteX2029" fmla="*/ 2313146 w 6400800"/>
              <a:gd name="connsiteY2029" fmla="*/ 193834 h 514350"/>
              <a:gd name="connsiteX2030" fmla="*/ 2311241 w 6400800"/>
              <a:gd name="connsiteY2030" fmla="*/ 190976 h 514350"/>
              <a:gd name="connsiteX2031" fmla="*/ 2314099 w 6400800"/>
              <a:gd name="connsiteY2031" fmla="*/ 141446 h 514350"/>
              <a:gd name="connsiteX2032" fmla="*/ 2298859 w 6400800"/>
              <a:gd name="connsiteY2032" fmla="*/ 202406 h 514350"/>
              <a:gd name="connsiteX2033" fmla="*/ 2292191 w 6400800"/>
              <a:gd name="connsiteY2033" fmla="*/ 231934 h 514350"/>
              <a:gd name="connsiteX2034" fmla="*/ 2289334 w 6400800"/>
              <a:gd name="connsiteY2034" fmla="*/ 250031 h 514350"/>
              <a:gd name="connsiteX2035" fmla="*/ 2285524 w 6400800"/>
              <a:gd name="connsiteY2035" fmla="*/ 259556 h 514350"/>
              <a:gd name="connsiteX2036" fmla="*/ 2275999 w 6400800"/>
              <a:gd name="connsiteY2036" fmla="*/ 287179 h 514350"/>
              <a:gd name="connsiteX2037" fmla="*/ 2275999 w 6400800"/>
              <a:gd name="connsiteY2037" fmla="*/ 288131 h 514350"/>
              <a:gd name="connsiteX2038" fmla="*/ 2275999 w 6400800"/>
              <a:gd name="connsiteY2038" fmla="*/ 282416 h 514350"/>
              <a:gd name="connsiteX2039" fmla="*/ 2276951 w 6400800"/>
              <a:gd name="connsiteY2039" fmla="*/ 265271 h 514350"/>
              <a:gd name="connsiteX2040" fmla="*/ 2272189 w 6400800"/>
              <a:gd name="connsiteY2040" fmla="*/ 281464 h 514350"/>
              <a:gd name="connsiteX2041" fmla="*/ 2269331 w 6400800"/>
              <a:gd name="connsiteY2041" fmla="*/ 290989 h 514350"/>
              <a:gd name="connsiteX2042" fmla="*/ 2269331 w 6400800"/>
              <a:gd name="connsiteY2042" fmla="*/ 290989 h 514350"/>
              <a:gd name="connsiteX2043" fmla="*/ 2269331 w 6400800"/>
              <a:gd name="connsiteY2043" fmla="*/ 261461 h 514350"/>
              <a:gd name="connsiteX2044" fmla="*/ 2270284 w 6400800"/>
              <a:gd name="connsiteY2044" fmla="*/ 238601 h 514350"/>
              <a:gd name="connsiteX2045" fmla="*/ 2272189 w 6400800"/>
              <a:gd name="connsiteY2045" fmla="*/ 225266 h 514350"/>
              <a:gd name="connsiteX2046" fmla="*/ 2275999 w 6400800"/>
              <a:gd name="connsiteY2046" fmla="*/ 210979 h 514350"/>
              <a:gd name="connsiteX2047" fmla="*/ 2266474 w 6400800"/>
              <a:gd name="connsiteY2047" fmla="*/ 232886 h 514350"/>
              <a:gd name="connsiteX2048" fmla="*/ 2267426 w 6400800"/>
              <a:gd name="connsiteY2048" fmla="*/ 228124 h 514350"/>
              <a:gd name="connsiteX2049" fmla="*/ 2263616 w 6400800"/>
              <a:gd name="connsiteY2049" fmla="*/ 235744 h 514350"/>
              <a:gd name="connsiteX2050" fmla="*/ 2265521 w 6400800"/>
              <a:gd name="connsiteY2050" fmla="*/ 220504 h 514350"/>
              <a:gd name="connsiteX2051" fmla="*/ 2256949 w 6400800"/>
              <a:gd name="connsiteY2051" fmla="*/ 247174 h 514350"/>
              <a:gd name="connsiteX2052" fmla="*/ 2252186 w 6400800"/>
              <a:gd name="connsiteY2052" fmla="*/ 258604 h 514350"/>
              <a:gd name="connsiteX2053" fmla="*/ 2250281 w 6400800"/>
              <a:gd name="connsiteY2053" fmla="*/ 262414 h 514350"/>
              <a:gd name="connsiteX2054" fmla="*/ 2255044 w 6400800"/>
              <a:gd name="connsiteY2054" fmla="*/ 243364 h 514350"/>
              <a:gd name="connsiteX2055" fmla="*/ 2267426 w 6400800"/>
              <a:gd name="connsiteY2055" fmla="*/ 178594 h 514350"/>
              <a:gd name="connsiteX2056" fmla="*/ 2270284 w 6400800"/>
              <a:gd name="connsiteY2056" fmla="*/ 153829 h 514350"/>
              <a:gd name="connsiteX2057" fmla="*/ 2262664 w 6400800"/>
              <a:gd name="connsiteY2057" fmla="*/ 177641 h 514350"/>
              <a:gd name="connsiteX2058" fmla="*/ 2254091 w 6400800"/>
              <a:gd name="connsiteY2058" fmla="*/ 205264 h 514350"/>
              <a:gd name="connsiteX2059" fmla="*/ 2246471 w 6400800"/>
              <a:gd name="connsiteY2059" fmla="*/ 230981 h 514350"/>
              <a:gd name="connsiteX2060" fmla="*/ 2241709 w 6400800"/>
              <a:gd name="connsiteY2060" fmla="*/ 244316 h 514350"/>
              <a:gd name="connsiteX2061" fmla="*/ 2239804 w 6400800"/>
              <a:gd name="connsiteY2061" fmla="*/ 233839 h 514350"/>
              <a:gd name="connsiteX2062" fmla="*/ 2233136 w 6400800"/>
              <a:gd name="connsiteY2062" fmla="*/ 205264 h 514350"/>
              <a:gd name="connsiteX2063" fmla="*/ 2237899 w 6400800"/>
              <a:gd name="connsiteY2063" fmla="*/ 255746 h 514350"/>
              <a:gd name="connsiteX2064" fmla="*/ 2234089 w 6400800"/>
              <a:gd name="connsiteY2064" fmla="*/ 269081 h 514350"/>
              <a:gd name="connsiteX2065" fmla="*/ 2233136 w 6400800"/>
              <a:gd name="connsiteY2065" fmla="*/ 270034 h 514350"/>
              <a:gd name="connsiteX2066" fmla="*/ 2233136 w 6400800"/>
              <a:gd name="connsiteY2066" fmla="*/ 263366 h 514350"/>
              <a:gd name="connsiteX2067" fmla="*/ 2231231 w 6400800"/>
              <a:gd name="connsiteY2067" fmla="*/ 234791 h 514350"/>
              <a:gd name="connsiteX2068" fmla="*/ 2228374 w 6400800"/>
              <a:gd name="connsiteY2068" fmla="*/ 207169 h 514350"/>
              <a:gd name="connsiteX2069" fmla="*/ 2230279 w 6400800"/>
              <a:gd name="connsiteY2069" fmla="*/ 193834 h 514350"/>
              <a:gd name="connsiteX2070" fmla="*/ 2226469 w 6400800"/>
              <a:gd name="connsiteY2070" fmla="*/ 204311 h 514350"/>
              <a:gd name="connsiteX2071" fmla="*/ 2222659 w 6400800"/>
              <a:gd name="connsiteY2071" fmla="*/ 200501 h 514350"/>
              <a:gd name="connsiteX2072" fmla="*/ 2220754 w 6400800"/>
              <a:gd name="connsiteY2072" fmla="*/ 199549 h 514350"/>
              <a:gd name="connsiteX2073" fmla="*/ 2217896 w 6400800"/>
              <a:gd name="connsiteY2073" fmla="*/ 199549 h 514350"/>
              <a:gd name="connsiteX2074" fmla="*/ 2215039 w 6400800"/>
              <a:gd name="connsiteY2074" fmla="*/ 202406 h 514350"/>
              <a:gd name="connsiteX2075" fmla="*/ 2213134 w 6400800"/>
              <a:gd name="connsiteY2075" fmla="*/ 214789 h 514350"/>
              <a:gd name="connsiteX2076" fmla="*/ 2217896 w 6400800"/>
              <a:gd name="connsiteY2076" fmla="*/ 203359 h 514350"/>
              <a:gd name="connsiteX2077" fmla="*/ 2219801 w 6400800"/>
              <a:gd name="connsiteY2077" fmla="*/ 201454 h 514350"/>
              <a:gd name="connsiteX2078" fmla="*/ 2220754 w 6400800"/>
              <a:gd name="connsiteY2078" fmla="*/ 202406 h 514350"/>
              <a:gd name="connsiteX2079" fmla="*/ 2223611 w 6400800"/>
              <a:gd name="connsiteY2079" fmla="*/ 207169 h 514350"/>
              <a:gd name="connsiteX2080" fmla="*/ 2223611 w 6400800"/>
              <a:gd name="connsiteY2080" fmla="*/ 215741 h 514350"/>
              <a:gd name="connsiteX2081" fmla="*/ 2223611 w 6400800"/>
              <a:gd name="connsiteY2081" fmla="*/ 215741 h 514350"/>
              <a:gd name="connsiteX2082" fmla="*/ 2215991 w 6400800"/>
              <a:gd name="connsiteY2082" fmla="*/ 241459 h 514350"/>
              <a:gd name="connsiteX2083" fmla="*/ 2206466 w 6400800"/>
              <a:gd name="connsiteY2083" fmla="*/ 274796 h 514350"/>
              <a:gd name="connsiteX2084" fmla="*/ 2196941 w 6400800"/>
              <a:gd name="connsiteY2084" fmla="*/ 313849 h 514350"/>
              <a:gd name="connsiteX2085" fmla="*/ 2195989 w 6400800"/>
              <a:gd name="connsiteY2085" fmla="*/ 305276 h 514350"/>
              <a:gd name="connsiteX2086" fmla="*/ 2195036 w 6400800"/>
              <a:gd name="connsiteY2086" fmla="*/ 317659 h 514350"/>
              <a:gd name="connsiteX2087" fmla="*/ 2193131 w 6400800"/>
              <a:gd name="connsiteY2087" fmla="*/ 314801 h 514350"/>
              <a:gd name="connsiteX2088" fmla="*/ 2195036 w 6400800"/>
              <a:gd name="connsiteY2088" fmla="*/ 318611 h 514350"/>
              <a:gd name="connsiteX2089" fmla="*/ 2195036 w 6400800"/>
              <a:gd name="connsiteY2089" fmla="*/ 323374 h 514350"/>
              <a:gd name="connsiteX2090" fmla="*/ 2192179 w 6400800"/>
              <a:gd name="connsiteY2090" fmla="*/ 334804 h 514350"/>
              <a:gd name="connsiteX2091" fmla="*/ 2190274 w 6400800"/>
              <a:gd name="connsiteY2091" fmla="*/ 330994 h 514350"/>
              <a:gd name="connsiteX2092" fmla="*/ 2191226 w 6400800"/>
              <a:gd name="connsiteY2092" fmla="*/ 330041 h 514350"/>
              <a:gd name="connsiteX2093" fmla="*/ 2190274 w 6400800"/>
              <a:gd name="connsiteY2093" fmla="*/ 330994 h 514350"/>
              <a:gd name="connsiteX2094" fmla="*/ 2188369 w 6400800"/>
              <a:gd name="connsiteY2094" fmla="*/ 326231 h 514350"/>
              <a:gd name="connsiteX2095" fmla="*/ 2189321 w 6400800"/>
              <a:gd name="connsiteY2095" fmla="*/ 331946 h 514350"/>
              <a:gd name="connsiteX2096" fmla="*/ 2188369 w 6400800"/>
              <a:gd name="connsiteY2096" fmla="*/ 332899 h 514350"/>
              <a:gd name="connsiteX2097" fmla="*/ 2185511 w 6400800"/>
              <a:gd name="connsiteY2097" fmla="*/ 315754 h 514350"/>
              <a:gd name="connsiteX2098" fmla="*/ 2184559 w 6400800"/>
              <a:gd name="connsiteY2098" fmla="*/ 336709 h 514350"/>
              <a:gd name="connsiteX2099" fmla="*/ 2184559 w 6400800"/>
              <a:gd name="connsiteY2099" fmla="*/ 337661 h 514350"/>
              <a:gd name="connsiteX2100" fmla="*/ 2179796 w 6400800"/>
              <a:gd name="connsiteY2100" fmla="*/ 343376 h 514350"/>
              <a:gd name="connsiteX2101" fmla="*/ 2178844 w 6400800"/>
              <a:gd name="connsiteY2101" fmla="*/ 340519 h 514350"/>
              <a:gd name="connsiteX2102" fmla="*/ 2192179 w 6400800"/>
              <a:gd name="connsiteY2102" fmla="*/ 283369 h 514350"/>
              <a:gd name="connsiteX2103" fmla="*/ 2212181 w 6400800"/>
              <a:gd name="connsiteY2103" fmla="*/ 190024 h 514350"/>
              <a:gd name="connsiteX2104" fmla="*/ 2183606 w 6400800"/>
              <a:gd name="connsiteY2104" fmla="*/ 272891 h 514350"/>
              <a:gd name="connsiteX2105" fmla="*/ 2187416 w 6400800"/>
              <a:gd name="connsiteY2105" fmla="*/ 253841 h 514350"/>
              <a:gd name="connsiteX2106" fmla="*/ 2192179 w 6400800"/>
              <a:gd name="connsiteY2106" fmla="*/ 231934 h 514350"/>
              <a:gd name="connsiteX2107" fmla="*/ 2196941 w 6400800"/>
              <a:gd name="connsiteY2107" fmla="*/ 210026 h 514350"/>
              <a:gd name="connsiteX2108" fmla="*/ 2200751 w 6400800"/>
              <a:gd name="connsiteY2108" fmla="*/ 193834 h 514350"/>
              <a:gd name="connsiteX2109" fmla="*/ 2204561 w 6400800"/>
              <a:gd name="connsiteY2109" fmla="*/ 179546 h 514350"/>
              <a:gd name="connsiteX2110" fmla="*/ 2211229 w 6400800"/>
              <a:gd name="connsiteY2110" fmla="*/ 155734 h 514350"/>
              <a:gd name="connsiteX2111" fmla="*/ 2217896 w 6400800"/>
              <a:gd name="connsiteY2111" fmla="*/ 134779 h 514350"/>
              <a:gd name="connsiteX2112" fmla="*/ 2211229 w 6400800"/>
              <a:gd name="connsiteY2112" fmla="*/ 148114 h 514350"/>
              <a:gd name="connsiteX2113" fmla="*/ 2211229 w 6400800"/>
              <a:gd name="connsiteY2113" fmla="*/ 147161 h 514350"/>
              <a:gd name="connsiteX2114" fmla="*/ 2216944 w 6400800"/>
              <a:gd name="connsiteY2114" fmla="*/ 125254 h 514350"/>
              <a:gd name="connsiteX2115" fmla="*/ 2222659 w 6400800"/>
              <a:gd name="connsiteY2115" fmla="*/ 105251 h 514350"/>
              <a:gd name="connsiteX2116" fmla="*/ 2233136 w 6400800"/>
              <a:gd name="connsiteY2116" fmla="*/ 72866 h 514350"/>
              <a:gd name="connsiteX2117" fmla="*/ 2242661 w 6400800"/>
              <a:gd name="connsiteY2117" fmla="*/ 45244 h 514350"/>
              <a:gd name="connsiteX2118" fmla="*/ 2229326 w 6400800"/>
              <a:gd name="connsiteY2118" fmla="*/ 71914 h 514350"/>
              <a:gd name="connsiteX2119" fmla="*/ 2215991 w 6400800"/>
              <a:gd name="connsiteY2119" fmla="*/ 103346 h 514350"/>
              <a:gd name="connsiteX2120" fmla="*/ 2208371 w 6400800"/>
              <a:gd name="connsiteY2120" fmla="*/ 122396 h 514350"/>
              <a:gd name="connsiteX2121" fmla="*/ 2200751 w 6400800"/>
              <a:gd name="connsiteY2121" fmla="*/ 144304 h 514350"/>
              <a:gd name="connsiteX2122" fmla="*/ 2184559 w 6400800"/>
              <a:gd name="connsiteY2122" fmla="*/ 193834 h 514350"/>
              <a:gd name="connsiteX2123" fmla="*/ 2175034 w 6400800"/>
              <a:gd name="connsiteY2123" fmla="*/ 228124 h 514350"/>
              <a:gd name="connsiteX2124" fmla="*/ 2177891 w 6400800"/>
              <a:gd name="connsiteY2124" fmla="*/ 203359 h 514350"/>
              <a:gd name="connsiteX2125" fmla="*/ 2178844 w 6400800"/>
              <a:gd name="connsiteY2125" fmla="*/ 190024 h 514350"/>
              <a:gd name="connsiteX2126" fmla="*/ 2180749 w 6400800"/>
              <a:gd name="connsiteY2126" fmla="*/ 184309 h 514350"/>
              <a:gd name="connsiteX2127" fmla="*/ 2179796 w 6400800"/>
              <a:gd name="connsiteY2127" fmla="*/ 187166 h 514350"/>
              <a:gd name="connsiteX2128" fmla="*/ 2180749 w 6400800"/>
              <a:gd name="connsiteY2128" fmla="*/ 176689 h 514350"/>
              <a:gd name="connsiteX2129" fmla="*/ 2175986 w 6400800"/>
              <a:gd name="connsiteY2129" fmla="*/ 194786 h 514350"/>
              <a:gd name="connsiteX2130" fmla="*/ 2170271 w 6400800"/>
              <a:gd name="connsiteY2130" fmla="*/ 208121 h 514350"/>
              <a:gd name="connsiteX2131" fmla="*/ 2144554 w 6400800"/>
              <a:gd name="connsiteY2131" fmla="*/ 271939 h 514350"/>
              <a:gd name="connsiteX2132" fmla="*/ 2135029 w 6400800"/>
              <a:gd name="connsiteY2132" fmla="*/ 296704 h 514350"/>
              <a:gd name="connsiteX2133" fmla="*/ 2135029 w 6400800"/>
              <a:gd name="connsiteY2133" fmla="*/ 295751 h 514350"/>
              <a:gd name="connsiteX2134" fmla="*/ 2129314 w 6400800"/>
              <a:gd name="connsiteY2134" fmla="*/ 282416 h 514350"/>
              <a:gd name="connsiteX2135" fmla="*/ 2137886 w 6400800"/>
              <a:gd name="connsiteY2135" fmla="*/ 231934 h 514350"/>
              <a:gd name="connsiteX2136" fmla="*/ 2141696 w 6400800"/>
              <a:gd name="connsiteY2136" fmla="*/ 210026 h 514350"/>
              <a:gd name="connsiteX2137" fmla="*/ 2134076 w 6400800"/>
              <a:gd name="connsiteY2137" fmla="*/ 230981 h 514350"/>
              <a:gd name="connsiteX2138" fmla="*/ 2123599 w 6400800"/>
              <a:gd name="connsiteY2138" fmla="*/ 263366 h 514350"/>
              <a:gd name="connsiteX2139" fmla="*/ 2122646 w 6400800"/>
              <a:gd name="connsiteY2139" fmla="*/ 253841 h 514350"/>
              <a:gd name="connsiteX2140" fmla="*/ 2117884 w 6400800"/>
              <a:gd name="connsiteY2140" fmla="*/ 211931 h 514350"/>
              <a:gd name="connsiteX2141" fmla="*/ 2112169 w 6400800"/>
              <a:gd name="connsiteY2141" fmla="*/ 176689 h 514350"/>
              <a:gd name="connsiteX2142" fmla="*/ 2107406 w 6400800"/>
              <a:gd name="connsiteY2142" fmla="*/ 150019 h 514350"/>
              <a:gd name="connsiteX2143" fmla="*/ 2102644 w 6400800"/>
              <a:gd name="connsiteY2143" fmla="*/ 127159 h 514350"/>
              <a:gd name="connsiteX2144" fmla="*/ 2103596 w 6400800"/>
              <a:gd name="connsiteY2144" fmla="*/ 150971 h 514350"/>
              <a:gd name="connsiteX2145" fmla="*/ 2104549 w 6400800"/>
              <a:gd name="connsiteY2145" fmla="*/ 168116 h 514350"/>
              <a:gd name="connsiteX2146" fmla="*/ 2104549 w 6400800"/>
              <a:gd name="connsiteY2146" fmla="*/ 183356 h 514350"/>
              <a:gd name="connsiteX2147" fmla="*/ 2105501 w 6400800"/>
              <a:gd name="connsiteY2147" fmla="*/ 207169 h 514350"/>
              <a:gd name="connsiteX2148" fmla="*/ 2106454 w 6400800"/>
              <a:gd name="connsiteY2148" fmla="*/ 225266 h 514350"/>
              <a:gd name="connsiteX2149" fmla="*/ 2104549 w 6400800"/>
              <a:gd name="connsiteY2149" fmla="*/ 221456 h 514350"/>
              <a:gd name="connsiteX2150" fmla="*/ 2104549 w 6400800"/>
              <a:gd name="connsiteY2150" fmla="*/ 221456 h 514350"/>
              <a:gd name="connsiteX2151" fmla="*/ 2104549 w 6400800"/>
              <a:gd name="connsiteY2151" fmla="*/ 221456 h 514350"/>
              <a:gd name="connsiteX2152" fmla="*/ 2102644 w 6400800"/>
              <a:gd name="connsiteY2152" fmla="*/ 215741 h 514350"/>
              <a:gd name="connsiteX2153" fmla="*/ 2101691 w 6400800"/>
              <a:gd name="connsiteY2153" fmla="*/ 205264 h 514350"/>
              <a:gd name="connsiteX2154" fmla="*/ 2098834 w 6400800"/>
              <a:gd name="connsiteY2154" fmla="*/ 176689 h 514350"/>
              <a:gd name="connsiteX2155" fmla="*/ 2097881 w 6400800"/>
              <a:gd name="connsiteY2155" fmla="*/ 168116 h 514350"/>
              <a:gd name="connsiteX2156" fmla="*/ 2102644 w 6400800"/>
              <a:gd name="connsiteY2156" fmla="*/ 149066 h 514350"/>
              <a:gd name="connsiteX2157" fmla="*/ 2096929 w 6400800"/>
              <a:gd name="connsiteY2157" fmla="*/ 162401 h 514350"/>
              <a:gd name="connsiteX2158" fmla="*/ 2095024 w 6400800"/>
              <a:gd name="connsiteY2158" fmla="*/ 151924 h 514350"/>
              <a:gd name="connsiteX2159" fmla="*/ 2095024 w 6400800"/>
              <a:gd name="connsiteY2159" fmla="*/ 167164 h 514350"/>
              <a:gd name="connsiteX2160" fmla="*/ 2066449 w 6400800"/>
              <a:gd name="connsiteY2160" fmla="*/ 235744 h 514350"/>
              <a:gd name="connsiteX2161" fmla="*/ 2056924 w 6400800"/>
              <a:gd name="connsiteY2161" fmla="*/ 259556 h 514350"/>
              <a:gd name="connsiteX2162" fmla="*/ 2063591 w 6400800"/>
              <a:gd name="connsiteY2162" fmla="*/ 219551 h 514350"/>
              <a:gd name="connsiteX2163" fmla="*/ 2052161 w 6400800"/>
              <a:gd name="connsiteY2163" fmla="*/ 252889 h 514350"/>
              <a:gd name="connsiteX2164" fmla="*/ 2050256 w 6400800"/>
              <a:gd name="connsiteY2164" fmla="*/ 248126 h 514350"/>
              <a:gd name="connsiteX2165" fmla="*/ 2050256 w 6400800"/>
              <a:gd name="connsiteY2165" fmla="*/ 233839 h 514350"/>
              <a:gd name="connsiteX2166" fmla="*/ 2048351 w 6400800"/>
              <a:gd name="connsiteY2166" fmla="*/ 244316 h 514350"/>
              <a:gd name="connsiteX2167" fmla="*/ 2046446 w 6400800"/>
              <a:gd name="connsiteY2167" fmla="*/ 240506 h 514350"/>
              <a:gd name="connsiteX2168" fmla="*/ 2047399 w 6400800"/>
              <a:gd name="connsiteY2168" fmla="*/ 247174 h 514350"/>
              <a:gd name="connsiteX2169" fmla="*/ 2044541 w 6400800"/>
              <a:gd name="connsiteY2169" fmla="*/ 266224 h 514350"/>
              <a:gd name="connsiteX2170" fmla="*/ 2043589 w 6400800"/>
              <a:gd name="connsiteY2170" fmla="*/ 259556 h 514350"/>
              <a:gd name="connsiteX2171" fmla="*/ 2041684 w 6400800"/>
              <a:gd name="connsiteY2171" fmla="*/ 249079 h 514350"/>
              <a:gd name="connsiteX2172" fmla="*/ 2048351 w 6400800"/>
              <a:gd name="connsiteY2172" fmla="*/ 184309 h 514350"/>
              <a:gd name="connsiteX2173" fmla="*/ 2039779 w 6400800"/>
              <a:gd name="connsiteY2173" fmla="*/ 216694 h 514350"/>
              <a:gd name="connsiteX2174" fmla="*/ 2036921 w 6400800"/>
              <a:gd name="connsiteY2174" fmla="*/ 223361 h 514350"/>
              <a:gd name="connsiteX2175" fmla="*/ 2035969 w 6400800"/>
              <a:gd name="connsiteY2175" fmla="*/ 218599 h 514350"/>
              <a:gd name="connsiteX2176" fmla="*/ 2031206 w 6400800"/>
              <a:gd name="connsiteY2176" fmla="*/ 187166 h 514350"/>
              <a:gd name="connsiteX2177" fmla="*/ 2028349 w 6400800"/>
              <a:gd name="connsiteY2177" fmla="*/ 169069 h 514350"/>
              <a:gd name="connsiteX2178" fmla="*/ 2031206 w 6400800"/>
              <a:gd name="connsiteY2178" fmla="*/ 147161 h 514350"/>
              <a:gd name="connsiteX2179" fmla="*/ 2028349 w 6400800"/>
              <a:gd name="connsiteY2179" fmla="*/ 157639 h 514350"/>
              <a:gd name="connsiteX2180" fmla="*/ 2030254 w 6400800"/>
              <a:gd name="connsiteY2180" fmla="*/ 138589 h 514350"/>
              <a:gd name="connsiteX2181" fmla="*/ 2023586 w 6400800"/>
              <a:gd name="connsiteY2181" fmla="*/ 160496 h 514350"/>
              <a:gd name="connsiteX2182" fmla="*/ 2017871 w 6400800"/>
              <a:gd name="connsiteY2182" fmla="*/ 186214 h 514350"/>
              <a:gd name="connsiteX2183" fmla="*/ 2016919 w 6400800"/>
              <a:gd name="connsiteY2183" fmla="*/ 191929 h 514350"/>
              <a:gd name="connsiteX2184" fmla="*/ 2016919 w 6400800"/>
              <a:gd name="connsiteY2184" fmla="*/ 190976 h 514350"/>
              <a:gd name="connsiteX2185" fmla="*/ 2019776 w 6400800"/>
              <a:gd name="connsiteY2185" fmla="*/ 158591 h 514350"/>
              <a:gd name="connsiteX2186" fmla="*/ 2015014 w 6400800"/>
              <a:gd name="connsiteY2186" fmla="*/ 178594 h 514350"/>
              <a:gd name="connsiteX2187" fmla="*/ 2014061 w 6400800"/>
              <a:gd name="connsiteY2187" fmla="*/ 174784 h 514350"/>
              <a:gd name="connsiteX2188" fmla="*/ 2014061 w 6400800"/>
              <a:gd name="connsiteY2188" fmla="*/ 177641 h 514350"/>
              <a:gd name="connsiteX2189" fmla="*/ 2011204 w 6400800"/>
              <a:gd name="connsiteY2189" fmla="*/ 163354 h 514350"/>
              <a:gd name="connsiteX2190" fmla="*/ 2003584 w 6400800"/>
              <a:gd name="connsiteY2190" fmla="*/ 125254 h 514350"/>
              <a:gd name="connsiteX2191" fmla="*/ 1996916 w 6400800"/>
              <a:gd name="connsiteY2191" fmla="*/ 91916 h 514350"/>
              <a:gd name="connsiteX2192" fmla="*/ 1999774 w 6400800"/>
              <a:gd name="connsiteY2192" fmla="*/ 125254 h 514350"/>
              <a:gd name="connsiteX2193" fmla="*/ 2003584 w 6400800"/>
              <a:gd name="connsiteY2193" fmla="*/ 164306 h 514350"/>
              <a:gd name="connsiteX2194" fmla="*/ 2008346 w 6400800"/>
              <a:gd name="connsiteY2194" fmla="*/ 203359 h 514350"/>
              <a:gd name="connsiteX2195" fmla="*/ 1999774 w 6400800"/>
              <a:gd name="connsiteY2195" fmla="*/ 240506 h 514350"/>
              <a:gd name="connsiteX2196" fmla="*/ 1984534 w 6400800"/>
              <a:gd name="connsiteY2196" fmla="*/ 314801 h 514350"/>
              <a:gd name="connsiteX2197" fmla="*/ 1984534 w 6400800"/>
              <a:gd name="connsiteY2197" fmla="*/ 283369 h 514350"/>
              <a:gd name="connsiteX2198" fmla="*/ 1984534 w 6400800"/>
              <a:gd name="connsiteY2198" fmla="*/ 267176 h 514350"/>
              <a:gd name="connsiteX2199" fmla="*/ 1986439 w 6400800"/>
              <a:gd name="connsiteY2199" fmla="*/ 263366 h 514350"/>
              <a:gd name="connsiteX2200" fmla="*/ 1984534 w 6400800"/>
              <a:gd name="connsiteY2200" fmla="*/ 265271 h 514350"/>
              <a:gd name="connsiteX2201" fmla="*/ 1985486 w 6400800"/>
              <a:gd name="connsiteY2201" fmla="*/ 243364 h 514350"/>
              <a:gd name="connsiteX2202" fmla="*/ 1987391 w 6400800"/>
              <a:gd name="connsiteY2202" fmla="*/ 212884 h 514350"/>
              <a:gd name="connsiteX2203" fmla="*/ 1989296 w 6400800"/>
              <a:gd name="connsiteY2203" fmla="*/ 186214 h 514350"/>
              <a:gd name="connsiteX2204" fmla="*/ 1983581 w 6400800"/>
              <a:gd name="connsiteY2204" fmla="*/ 211931 h 514350"/>
              <a:gd name="connsiteX2205" fmla="*/ 1978819 w 6400800"/>
              <a:gd name="connsiteY2205" fmla="*/ 242411 h 514350"/>
              <a:gd name="connsiteX2206" fmla="*/ 1974056 w 6400800"/>
              <a:gd name="connsiteY2206" fmla="*/ 281464 h 514350"/>
              <a:gd name="connsiteX2207" fmla="*/ 1973104 w 6400800"/>
              <a:gd name="connsiteY2207" fmla="*/ 282416 h 514350"/>
              <a:gd name="connsiteX2208" fmla="*/ 1968341 w 6400800"/>
              <a:gd name="connsiteY2208" fmla="*/ 289084 h 514350"/>
              <a:gd name="connsiteX2209" fmla="*/ 1968341 w 6400800"/>
              <a:gd name="connsiteY2209" fmla="*/ 283369 h 514350"/>
              <a:gd name="connsiteX2210" fmla="*/ 1973104 w 6400800"/>
              <a:gd name="connsiteY2210" fmla="*/ 274796 h 514350"/>
              <a:gd name="connsiteX2211" fmla="*/ 1968341 w 6400800"/>
              <a:gd name="connsiteY2211" fmla="*/ 280511 h 514350"/>
              <a:gd name="connsiteX2212" fmla="*/ 1973104 w 6400800"/>
              <a:gd name="connsiteY2212" fmla="*/ 224314 h 514350"/>
              <a:gd name="connsiteX2213" fmla="*/ 1976914 w 6400800"/>
              <a:gd name="connsiteY2213" fmla="*/ 187166 h 514350"/>
              <a:gd name="connsiteX2214" fmla="*/ 1967389 w 6400800"/>
              <a:gd name="connsiteY2214" fmla="*/ 218599 h 514350"/>
              <a:gd name="connsiteX2215" fmla="*/ 1967389 w 6400800"/>
              <a:gd name="connsiteY2215" fmla="*/ 216694 h 514350"/>
              <a:gd name="connsiteX2216" fmla="*/ 1966436 w 6400800"/>
              <a:gd name="connsiteY2216" fmla="*/ 220504 h 514350"/>
              <a:gd name="connsiteX2217" fmla="*/ 1957864 w 6400800"/>
              <a:gd name="connsiteY2217" fmla="*/ 250031 h 514350"/>
              <a:gd name="connsiteX2218" fmla="*/ 1952149 w 6400800"/>
              <a:gd name="connsiteY2218" fmla="*/ 271939 h 514350"/>
              <a:gd name="connsiteX2219" fmla="*/ 1941671 w 6400800"/>
              <a:gd name="connsiteY2219" fmla="*/ 221456 h 514350"/>
              <a:gd name="connsiteX2220" fmla="*/ 1942624 w 6400800"/>
              <a:gd name="connsiteY2220" fmla="*/ 213836 h 514350"/>
              <a:gd name="connsiteX2221" fmla="*/ 1952149 w 6400800"/>
              <a:gd name="connsiteY2221" fmla="*/ 186214 h 514350"/>
              <a:gd name="connsiteX2222" fmla="*/ 1962626 w 6400800"/>
              <a:gd name="connsiteY2222" fmla="*/ 157639 h 514350"/>
              <a:gd name="connsiteX2223" fmla="*/ 1948339 w 6400800"/>
              <a:gd name="connsiteY2223" fmla="*/ 185261 h 514350"/>
              <a:gd name="connsiteX2224" fmla="*/ 1945481 w 6400800"/>
              <a:gd name="connsiteY2224" fmla="*/ 190976 h 514350"/>
              <a:gd name="connsiteX2225" fmla="*/ 1945481 w 6400800"/>
              <a:gd name="connsiteY2225" fmla="*/ 189071 h 514350"/>
              <a:gd name="connsiteX2226" fmla="*/ 1944529 w 6400800"/>
              <a:gd name="connsiteY2226" fmla="*/ 192881 h 514350"/>
              <a:gd name="connsiteX2227" fmla="*/ 1938814 w 6400800"/>
              <a:gd name="connsiteY2227" fmla="*/ 205264 h 514350"/>
              <a:gd name="connsiteX2228" fmla="*/ 1935004 w 6400800"/>
              <a:gd name="connsiteY2228" fmla="*/ 148114 h 514350"/>
              <a:gd name="connsiteX2229" fmla="*/ 1928336 w 6400800"/>
              <a:gd name="connsiteY2229" fmla="*/ 224314 h 514350"/>
              <a:gd name="connsiteX2230" fmla="*/ 1928336 w 6400800"/>
              <a:gd name="connsiteY2230" fmla="*/ 229076 h 514350"/>
              <a:gd name="connsiteX2231" fmla="*/ 1924526 w 6400800"/>
              <a:gd name="connsiteY2231" fmla="*/ 236696 h 514350"/>
              <a:gd name="connsiteX2232" fmla="*/ 1915001 w 6400800"/>
              <a:gd name="connsiteY2232" fmla="*/ 258604 h 514350"/>
              <a:gd name="connsiteX2233" fmla="*/ 1911191 w 6400800"/>
              <a:gd name="connsiteY2233" fmla="*/ 268129 h 514350"/>
              <a:gd name="connsiteX2234" fmla="*/ 1907381 w 6400800"/>
              <a:gd name="connsiteY2234" fmla="*/ 259556 h 514350"/>
              <a:gd name="connsiteX2235" fmla="*/ 1907381 w 6400800"/>
              <a:gd name="connsiteY2235" fmla="*/ 258604 h 514350"/>
              <a:gd name="connsiteX2236" fmla="*/ 1907381 w 6400800"/>
              <a:gd name="connsiteY2236" fmla="*/ 258604 h 514350"/>
              <a:gd name="connsiteX2237" fmla="*/ 1900714 w 6400800"/>
              <a:gd name="connsiteY2237" fmla="*/ 253841 h 514350"/>
              <a:gd name="connsiteX2238" fmla="*/ 1897856 w 6400800"/>
              <a:gd name="connsiteY2238" fmla="*/ 252889 h 514350"/>
              <a:gd name="connsiteX2239" fmla="*/ 1896904 w 6400800"/>
              <a:gd name="connsiteY2239" fmla="*/ 252889 h 514350"/>
              <a:gd name="connsiteX2240" fmla="*/ 1896904 w 6400800"/>
              <a:gd name="connsiteY2240" fmla="*/ 250984 h 514350"/>
              <a:gd name="connsiteX2241" fmla="*/ 1897856 w 6400800"/>
              <a:gd name="connsiteY2241" fmla="*/ 246221 h 514350"/>
              <a:gd name="connsiteX2242" fmla="*/ 1902619 w 6400800"/>
              <a:gd name="connsiteY2242" fmla="*/ 230029 h 514350"/>
              <a:gd name="connsiteX2243" fmla="*/ 1903571 w 6400800"/>
              <a:gd name="connsiteY2243" fmla="*/ 226219 h 514350"/>
              <a:gd name="connsiteX2244" fmla="*/ 1902619 w 6400800"/>
              <a:gd name="connsiteY2244" fmla="*/ 227171 h 514350"/>
              <a:gd name="connsiteX2245" fmla="*/ 1906429 w 6400800"/>
              <a:gd name="connsiteY2245" fmla="*/ 214789 h 514350"/>
              <a:gd name="connsiteX2246" fmla="*/ 1915001 w 6400800"/>
              <a:gd name="connsiteY2246" fmla="*/ 190976 h 514350"/>
              <a:gd name="connsiteX2247" fmla="*/ 1922621 w 6400800"/>
              <a:gd name="connsiteY2247" fmla="*/ 170021 h 514350"/>
              <a:gd name="connsiteX2248" fmla="*/ 1911191 w 6400800"/>
              <a:gd name="connsiteY2248" fmla="*/ 189071 h 514350"/>
              <a:gd name="connsiteX2249" fmla="*/ 1899761 w 6400800"/>
              <a:gd name="connsiteY2249" fmla="*/ 211931 h 514350"/>
              <a:gd name="connsiteX2250" fmla="*/ 1893094 w 6400800"/>
              <a:gd name="connsiteY2250" fmla="*/ 226219 h 514350"/>
              <a:gd name="connsiteX2251" fmla="*/ 1889284 w 6400800"/>
              <a:gd name="connsiteY2251" fmla="*/ 235744 h 514350"/>
              <a:gd name="connsiteX2252" fmla="*/ 1888331 w 6400800"/>
              <a:gd name="connsiteY2252" fmla="*/ 232886 h 514350"/>
              <a:gd name="connsiteX2253" fmla="*/ 1889284 w 6400800"/>
              <a:gd name="connsiteY2253" fmla="*/ 216694 h 514350"/>
              <a:gd name="connsiteX2254" fmla="*/ 1891189 w 6400800"/>
              <a:gd name="connsiteY2254" fmla="*/ 200501 h 514350"/>
              <a:gd name="connsiteX2255" fmla="*/ 1894046 w 6400800"/>
              <a:gd name="connsiteY2255" fmla="*/ 187166 h 514350"/>
              <a:gd name="connsiteX2256" fmla="*/ 1899761 w 6400800"/>
              <a:gd name="connsiteY2256" fmla="*/ 169069 h 514350"/>
              <a:gd name="connsiteX2257" fmla="*/ 1902619 w 6400800"/>
              <a:gd name="connsiteY2257" fmla="*/ 162401 h 514350"/>
              <a:gd name="connsiteX2258" fmla="*/ 1898809 w 6400800"/>
              <a:gd name="connsiteY2258" fmla="*/ 168116 h 514350"/>
              <a:gd name="connsiteX2259" fmla="*/ 1890236 w 6400800"/>
              <a:gd name="connsiteY2259" fmla="*/ 186214 h 514350"/>
              <a:gd name="connsiteX2260" fmla="*/ 1885474 w 6400800"/>
              <a:gd name="connsiteY2260" fmla="*/ 199549 h 514350"/>
              <a:gd name="connsiteX2261" fmla="*/ 1882616 w 6400800"/>
              <a:gd name="connsiteY2261" fmla="*/ 213836 h 514350"/>
              <a:gd name="connsiteX2262" fmla="*/ 1882616 w 6400800"/>
              <a:gd name="connsiteY2262" fmla="*/ 210026 h 514350"/>
              <a:gd name="connsiteX2263" fmla="*/ 1878806 w 6400800"/>
              <a:gd name="connsiteY2263" fmla="*/ 228124 h 514350"/>
              <a:gd name="connsiteX2264" fmla="*/ 1874996 w 6400800"/>
              <a:gd name="connsiteY2264" fmla="*/ 243364 h 514350"/>
              <a:gd name="connsiteX2265" fmla="*/ 1874996 w 6400800"/>
              <a:gd name="connsiteY2265" fmla="*/ 237649 h 514350"/>
              <a:gd name="connsiteX2266" fmla="*/ 1872139 w 6400800"/>
              <a:gd name="connsiteY2266" fmla="*/ 255746 h 514350"/>
              <a:gd name="connsiteX2267" fmla="*/ 1868329 w 6400800"/>
              <a:gd name="connsiteY2267" fmla="*/ 270986 h 514350"/>
              <a:gd name="connsiteX2268" fmla="*/ 1869281 w 6400800"/>
              <a:gd name="connsiteY2268" fmla="*/ 259556 h 514350"/>
              <a:gd name="connsiteX2269" fmla="*/ 1874996 w 6400800"/>
              <a:gd name="connsiteY2269" fmla="*/ 213836 h 514350"/>
              <a:gd name="connsiteX2270" fmla="*/ 1877854 w 6400800"/>
              <a:gd name="connsiteY2270" fmla="*/ 193834 h 514350"/>
              <a:gd name="connsiteX2271" fmla="*/ 1881664 w 6400800"/>
              <a:gd name="connsiteY2271" fmla="*/ 175736 h 514350"/>
              <a:gd name="connsiteX2272" fmla="*/ 1888331 w 6400800"/>
              <a:gd name="connsiteY2272" fmla="*/ 146209 h 514350"/>
              <a:gd name="connsiteX2273" fmla="*/ 1894999 w 6400800"/>
              <a:gd name="connsiteY2273" fmla="*/ 120491 h 514350"/>
              <a:gd name="connsiteX2274" fmla="*/ 1885474 w 6400800"/>
              <a:gd name="connsiteY2274" fmla="*/ 144304 h 514350"/>
              <a:gd name="connsiteX2275" fmla="*/ 1875949 w 6400800"/>
              <a:gd name="connsiteY2275" fmla="*/ 172879 h 514350"/>
              <a:gd name="connsiteX2276" fmla="*/ 1870234 w 6400800"/>
              <a:gd name="connsiteY2276" fmla="*/ 190976 h 514350"/>
              <a:gd name="connsiteX2277" fmla="*/ 1865471 w 6400800"/>
              <a:gd name="connsiteY2277" fmla="*/ 210979 h 514350"/>
              <a:gd name="connsiteX2278" fmla="*/ 1858804 w 6400800"/>
              <a:gd name="connsiteY2278" fmla="*/ 238601 h 514350"/>
              <a:gd name="connsiteX2279" fmla="*/ 1856899 w 6400800"/>
              <a:gd name="connsiteY2279" fmla="*/ 194786 h 514350"/>
              <a:gd name="connsiteX2280" fmla="*/ 1854994 w 6400800"/>
              <a:gd name="connsiteY2280" fmla="*/ 172879 h 514350"/>
              <a:gd name="connsiteX2281" fmla="*/ 1853089 w 6400800"/>
              <a:gd name="connsiteY2281" fmla="*/ 194786 h 514350"/>
              <a:gd name="connsiteX2282" fmla="*/ 1848326 w 6400800"/>
              <a:gd name="connsiteY2282" fmla="*/ 250984 h 514350"/>
              <a:gd name="connsiteX2283" fmla="*/ 1845469 w 6400800"/>
              <a:gd name="connsiteY2283" fmla="*/ 282416 h 514350"/>
              <a:gd name="connsiteX2284" fmla="*/ 1839754 w 6400800"/>
              <a:gd name="connsiteY2284" fmla="*/ 273844 h 514350"/>
              <a:gd name="connsiteX2285" fmla="*/ 1838801 w 6400800"/>
              <a:gd name="connsiteY2285" fmla="*/ 269081 h 514350"/>
              <a:gd name="connsiteX2286" fmla="*/ 1838801 w 6400800"/>
              <a:gd name="connsiteY2286" fmla="*/ 272891 h 514350"/>
              <a:gd name="connsiteX2287" fmla="*/ 1827371 w 6400800"/>
              <a:gd name="connsiteY2287" fmla="*/ 256699 h 514350"/>
              <a:gd name="connsiteX2288" fmla="*/ 1828324 w 6400800"/>
              <a:gd name="connsiteY2288" fmla="*/ 190976 h 514350"/>
              <a:gd name="connsiteX2289" fmla="*/ 1822609 w 6400800"/>
              <a:gd name="connsiteY2289" fmla="*/ 222409 h 514350"/>
              <a:gd name="connsiteX2290" fmla="*/ 1822609 w 6400800"/>
              <a:gd name="connsiteY2290" fmla="*/ 214789 h 514350"/>
              <a:gd name="connsiteX2291" fmla="*/ 1822609 w 6400800"/>
              <a:gd name="connsiteY2291" fmla="*/ 161449 h 514350"/>
              <a:gd name="connsiteX2292" fmla="*/ 1823561 w 6400800"/>
              <a:gd name="connsiteY2292" fmla="*/ 113824 h 514350"/>
              <a:gd name="connsiteX2293" fmla="*/ 1823561 w 6400800"/>
              <a:gd name="connsiteY2293" fmla="*/ 15716 h 514350"/>
              <a:gd name="connsiteX2294" fmla="*/ 1812131 w 6400800"/>
              <a:gd name="connsiteY2294" fmla="*/ 112871 h 514350"/>
              <a:gd name="connsiteX2295" fmla="*/ 1807369 w 6400800"/>
              <a:gd name="connsiteY2295" fmla="*/ 160496 h 514350"/>
              <a:gd name="connsiteX2296" fmla="*/ 1805464 w 6400800"/>
              <a:gd name="connsiteY2296" fmla="*/ 209074 h 514350"/>
              <a:gd name="connsiteX2297" fmla="*/ 1801654 w 6400800"/>
              <a:gd name="connsiteY2297" fmla="*/ 211931 h 514350"/>
              <a:gd name="connsiteX2298" fmla="*/ 1801654 w 6400800"/>
              <a:gd name="connsiteY2298" fmla="*/ 211931 h 514350"/>
              <a:gd name="connsiteX2299" fmla="*/ 1801654 w 6400800"/>
              <a:gd name="connsiteY2299" fmla="*/ 212884 h 514350"/>
              <a:gd name="connsiteX2300" fmla="*/ 1790224 w 6400800"/>
              <a:gd name="connsiteY2300" fmla="*/ 237649 h 514350"/>
              <a:gd name="connsiteX2301" fmla="*/ 1790224 w 6400800"/>
              <a:gd name="connsiteY2301" fmla="*/ 207169 h 514350"/>
              <a:gd name="connsiteX2302" fmla="*/ 1786414 w 6400800"/>
              <a:gd name="connsiteY2302" fmla="*/ 239554 h 514350"/>
              <a:gd name="connsiteX2303" fmla="*/ 1784509 w 6400800"/>
              <a:gd name="connsiteY2303" fmla="*/ 250984 h 514350"/>
              <a:gd name="connsiteX2304" fmla="*/ 1783556 w 6400800"/>
              <a:gd name="connsiteY2304" fmla="*/ 252889 h 514350"/>
              <a:gd name="connsiteX2305" fmla="*/ 1776889 w 6400800"/>
              <a:gd name="connsiteY2305" fmla="*/ 226219 h 514350"/>
              <a:gd name="connsiteX2306" fmla="*/ 1777841 w 6400800"/>
              <a:gd name="connsiteY2306" fmla="*/ 253841 h 514350"/>
              <a:gd name="connsiteX2307" fmla="*/ 1768316 w 6400800"/>
              <a:gd name="connsiteY2307" fmla="*/ 230029 h 514350"/>
              <a:gd name="connsiteX2308" fmla="*/ 1759744 w 6400800"/>
              <a:gd name="connsiteY2308" fmla="*/ 209074 h 514350"/>
              <a:gd name="connsiteX2309" fmla="*/ 1759744 w 6400800"/>
              <a:gd name="connsiteY2309" fmla="*/ 208121 h 514350"/>
              <a:gd name="connsiteX2310" fmla="*/ 1761649 w 6400800"/>
              <a:gd name="connsiteY2310" fmla="*/ 198596 h 514350"/>
              <a:gd name="connsiteX2311" fmla="*/ 1759744 w 6400800"/>
              <a:gd name="connsiteY2311" fmla="*/ 203359 h 514350"/>
              <a:gd name="connsiteX2312" fmla="*/ 1759744 w 6400800"/>
              <a:gd name="connsiteY2312" fmla="*/ 195739 h 514350"/>
              <a:gd name="connsiteX2313" fmla="*/ 1761649 w 6400800"/>
              <a:gd name="connsiteY2313" fmla="*/ 171926 h 514350"/>
              <a:gd name="connsiteX2314" fmla="*/ 1762601 w 6400800"/>
              <a:gd name="connsiteY2314" fmla="*/ 151924 h 514350"/>
              <a:gd name="connsiteX2315" fmla="*/ 1756886 w 6400800"/>
              <a:gd name="connsiteY2315" fmla="*/ 171926 h 514350"/>
              <a:gd name="connsiteX2316" fmla="*/ 1749266 w 6400800"/>
              <a:gd name="connsiteY2316" fmla="*/ 205264 h 514350"/>
              <a:gd name="connsiteX2317" fmla="*/ 1745456 w 6400800"/>
              <a:gd name="connsiteY2317" fmla="*/ 197644 h 514350"/>
              <a:gd name="connsiteX2318" fmla="*/ 1749266 w 6400800"/>
              <a:gd name="connsiteY2318" fmla="*/ 208121 h 514350"/>
              <a:gd name="connsiteX2319" fmla="*/ 1746409 w 6400800"/>
              <a:gd name="connsiteY2319" fmla="*/ 225266 h 514350"/>
              <a:gd name="connsiteX2320" fmla="*/ 1746409 w 6400800"/>
              <a:gd name="connsiteY2320" fmla="*/ 228124 h 514350"/>
              <a:gd name="connsiteX2321" fmla="*/ 1737836 w 6400800"/>
              <a:gd name="connsiteY2321" fmla="*/ 171926 h 514350"/>
              <a:gd name="connsiteX2322" fmla="*/ 1738789 w 6400800"/>
              <a:gd name="connsiteY2322" fmla="*/ 252889 h 514350"/>
              <a:gd name="connsiteX2323" fmla="*/ 1736884 w 6400800"/>
              <a:gd name="connsiteY2323" fmla="*/ 256699 h 514350"/>
              <a:gd name="connsiteX2324" fmla="*/ 1735931 w 6400800"/>
              <a:gd name="connsiteY2324" fmla="*/ 252889 h 514350"/>
              <a:gd name="connsiteX2325" fmla="*/ 1735931 w 6400800"/>
              <a:gd name="connsiteY2325" fmla="*/ 257651 h 514350"/>
              <a:gd name="connsiteX2326" fmla="*/ 1733074 w 6400800"/>
              <a:gd name="connsiteY2326" fmla="*/ 264319 h 514350"/>
              <a:gd name="connsiteX2327" fmla="*/ 1727359 w 6400800"/>
              <a:gd name="connsiteY2327" fmla="*/ 283369 h 514350"/>
              <a:gd name="connsiteX2328" fmla="*/ 1722596 w 6400800"/>
              <a:gd name="connsiteY2328" fmla="*/ 299561 h 514350"/>
              <a:gd name="connsiteX2329" fmla="*/ 1718786 w 6400800"/>
              <a:gd name="connsiteY2329" fmla="*/ 267176 h 514350"/>
              <a:gd name="connsiteX2330" fmla="*/ 1716881 w 6400800"/>
              <a:gd name="connsiteY2330" fmla="*/ 317659 h 514350"/>
              <a:gd name="connsiteX2331" fmla="*/ 1716881 w 6400800"/>
              <a:gd name="connsiteY2331" fmla="*/ 318611 h 514350"/>
              <a:gd name="connsiteX2332" fmla="*/ 1714976 w 6400800"/>
              <a:gd name="connsiteY2332" fmla="*/ 316706 h 514350"/>
              <a:gd name="connsiteX2333" fmla="*/ 1707356 w 6400800"/>
              <a:gd name="connsiteY2333" fmla="*/ 288131 h 514350"/>
              <a:gd name="connsiteX2334" fmla="*/ 1709261 w 6400800"/>
              <a:gd name="connsiteY2334" fmla="*/ 237649 h 514350"/>
              <a:gd name="connsiteX2335" fmla="*/ 1710214 w 6400800"/>
              <a:gd name="connsiteY2335" fmla="*/ 163354 h 514350"/>
              <a:gd name="connsiteX2336" fmla="*/ 1698784 w 6400800"/>
              <a:gd name="connsiteY2336" fmla="*/ 229076 h 514350"/>
              <a:gd name="connsiteX2337" fmla="*/ 1694021 w 6400800"/>
              <a:gd name="connsiteY2337" fmla="*/ 203359 h 514350"/>
              <a:gd name="connsiteX2338" fmla="*/ 1699736 w 6400800"/>
              <a:gd name="connsiteY2338" fmla="*/ 170021 h 514350"/>
              <a:gd name="connsiteX2339" fmla="*/ 1706404 w 6400800"/>
              <a:gd name="connsiteY2339" fmla="*/ 119539 h 514350"/>
              <a:gd name="connsiteX2340" fmla="*/ 1710214 w 6400800"/>
              <a:gd name="connsiteY2340" fmla="*/ 80486 h 514350"/>
              <a:gd name="connsiteX2341" fmla="*/ 1713071 w 6400800"/>
              <a:gd name="connsiteY2341" fmla="*/ 47149 h 514350"/>
              <a:gd name="connsiteX2342" fmla="*/ 1706404 w 6400800"/>
              <a:gd name="connsiteY2342" fmla="*/ 80486 h 514350"/>
              <a:gd name="connsiteX2343" fmla="*/ 1698784 w 6400800"/>
              <a:gd name="connsiteY2343" fmla="*/ 118586 h 514350"/>
              <a:gd name="connsiteX2344" fmla="*/ 1688306 w 6400800"/>
              <a:gd name="connsiteY2344" fmla="*/ 168116 h 514350"/>
              <a:gd name="connsiteX2345" fmla="*/ 1687354 w 6400800"/>
              <a:gd name="connsiteY2345" fmla="*/ 171926 h 514350"/>
              <a:gd name="connsiteX2346" fmla="*/ 1684496 w 6400800"/>
              <a:gd name="connsiteY2346" fmla="*/ 160496 h 514350"/>
              <a:gd name="connsiteX2347" fmla="*/ 1685449 w 6400800"/>
              <a:gd name="connsiteY2347" fmla="*/ 179546 h 514350"/>
              <a:gd name="connsiteX2348" fmla="*/ 1681639 w 6400800"/>
              <a:gd name="connsiteY2348" fmla="*/ 197644 h 514350"/>
              <a:gd name="connsiteX2349" fmla="*/ 1680686 w 6400800"/>
              <a:gd name="connsiteY2349" fmla="*/ 192881 h 514350"/>
              <a:gd name="connsiteX2350" fmla="*/ 1681639 w 6400800"/>
              <a:gd name="connsiteY2350" fmla="*/ 174784 h 514350"/>
              <a:gd name="connsiteX2351" fmla="*/ 1682591 w 6400800"/>
              <a:gd name="connsiteY2351" fmla="*/ 143351 h 514350"/>
              <a:gd name="connsiteX2352" fmla="*/ 1683544 w 6400800"/>
              <a:gd name="connsiteY2352" fmla="*/ 115729 h 514350"/>
              <a:gd name="connsiteX2353" fmla="*/ 1678781 w 6400800"/>
              <a:gd name="connsiteY2353" fmla="*/ 143351 h 514350"/>
              <a:gd name="connsiteX2354" fmla="*/ 1674019 w 6400800"/>
              <a:gd name="connsiteY2354" fmla="*/ 174784 h 514350"/>
              <a:gd name="connsiteX2355" fmla="*/ 1666399 w 6400800"/>
              <a:gd name="connsiteY2355" fmla="*/ 215741 h 514350"/>
              <a:gd name="connsiteX2356" fmla="*/ 1663541 w 6400800"/>
              <a:gd name="connsiteY2356" fmla="*/ 231934 h 514350"/>
              <a:gd name="connsiteX2357" fmla="*/ 1661636 w 6400800"/>
              <a:gd name="connsiteY2357" fmla="*/ 225266 h 514350"/>
              <a:gd name="connsiteX2358" fmla="*/ 1662589 w 6400800"/>
              <a:gd name="connsiteY2358" fmla="*/ 236696 h 514350"/>
              <a:gd name="connsiteX2359" fmla="*/ 1659731 w 6400800"/>
              <a:gd name="connsiteY2359" fmla="*/ 253841 h 514350"/>
              <a:gd name="connsiteX2360" fmla="*/ 1658779 w 6400800"/>
              <a:gd name="connsiteY2360" fmla="*/ 251936 h 514350"/>
              <a:gd name="connsiteX2361" fmla="*/ 1646396 w 6400800"/>
              <a:gd name="connsiteY2361" fmla="*/ 223361 h 514350"/>
              <a:gd name="connsiteX2362" fmla="*/ 1642586 w 6400800"/>
              <a:gd name="connsiteY2362" fmla="*/ 215741 h 514350"/>
              <a:gd name="connsiteX2363" fmla="*/ 1642586 w 6400800"/>
              <a:gd name="connsiteY2363" fmla="*/ 202406 h 514350"/>
              <a:gd name="connsiteX2364" fmla="*/ 1640681 w 6400800"/>
              <a:gd name="connsiteY2364" fmla="*/ 154781 h 514350"/>
              <a:gd name="connsiteX2365" fmla="*/ 1635919 w 6400800"/>
              <a:gd name="connsiteY2365" fmla="*/ 111919 h 514350"/>
              <a:gd name="connsiteX2366" fmla="*/ 1624489 w 6400800"/>
              <a:gd name="connsiteY2366" fmla="*/ 23336 h 514350"/>
              <a:gd name="connsiteX2367" fmla="*/ 1624489 w 6400800"/>
              <a:gd name="connsiteY2367" fmla="*/ 111919 h 514350"/>
              <a:gd name="connsiteX2368" fmla="*/ 1625441 w 6400800"/>
              <a:gd name="connsiteY2368" fmla="*/ 154781 h 514350"/>
              <a:gd name="connsiteX2369" fmla="*/ 1625441 w 6400800"/>
              <a:gd name="connsiteY2369" fmla="*/ 202406 h 514350"/>
              <a:gd name="connsiteX2370" fmla="*/ 1625441 w 6400800"/>
              <a:gd name="connsiteY2370" fmla="*/ 225266 h 514350"/>
              <a:gd name="connsiteX2371" fmla="*/ 1625441 w 6400800"/>
              <a:gd name="connsiteY2371" fmla="*/ 230981 h 514350"/>
              <a:gd name="connsiteX2372" fmla="*/ 1623536 w 6400800"/>
              <a:gd name="connsiteY2372" fmla="*/ 227171 h 514350"/>
              <a:gd name="connsiteX2373" fmla="*/ 1619726 w 6400800"/>
              <a:gd name="connsiteY2373" fmla="*/ 203359 h 514350"/>
              <a:gd name="connsiteX2374" fmla="*/ 1619726 w 6400800"/>
              <a:gd name="connsiteY2374" fmla="*/ 217646 h 514350"/>
              <a:gd name="connsiteX2375" fmla="*/ 1608296 w 6400800"/>
              <a:gd name="connsiteY2375" fmla="*/ 190976 h 514350"/>
              <a:gd name="connsiteX2376" fmla="*/ 1619726 w 6400800"/>
              <a:gd name="connsiteY2376" fmla="*/ 233839 h 514350"/>
              <a:gd name="connsiteX2377" fmla="*/ 1619726 w 6400800"/>
              <a:gd name="connsiteY2377" fmla="*/ 242411 h 514350"/>
              <a:gd name="connsiteX2378" fmla="*/ 1613059 w 6400800"/>
              <a:gd name="connsiteY2378" fmla="*/ 233839 h 514350"/>
              <a:gd name="connsiteX2379" fmla="*/ 1619726 w 6400800"/>
              <a:gd name="connsiteY2379" fmla="*/ 247174 h 514350"/>
              <a:gd name="connsiteX2380" fmla="*/ 1610201 w 6400800"/>
              <a:gd name="connsiteY2380" fmla="*/ 264319 h 514350"/>
              <a:gd name="connsiteX2381" fmla="*/ 1607344 w 6400800"/>
              <a:gd name="connsiteY2381" fmla="*/ 270034 h 514350"/>
              <a:gd name="connsiteX2382" fmla="*/ 1606391 w 6400800"/>
              <a:gd name="connsiteY2382" fmla="*/ 269081 h 514350"/>
              <a:gd name="connsiteX2383" fmla="*/ 1607344 w 6400800"/>
              <a:gd name="connsiteY2383" fmla="*/ 270034 h 514350"/>
              <a:gd name="connsiteX2384" fmla="*/ 1601629 w 6400800"/>
              <a:gd name="connsiteY2384" fmla="*/ 282416 h 514350"/>
              <a:gd name="connsiteX2385" fmla="*/ 1600676 w 6400800"/>
              <a:gd name="connsiteY2385" fmla="*/ 269081 h 514350"/>
              <a:gd name="connsiteX2386" fmla="*/ 1595914 w 6400800"/>
              <a:gd name="connsiteY2386" fmla="*/ 207169 h 514350"/>
              <a:gd name="connsiteX2387" fmla="*/ 1594009 w 6400800"/>
              <a:gd name="connsiteY2387" fmla="*/ 183356 h 514350"/>
              <a:gd name="connsiteX2388" fmla="*/ 1592104 w 6400800"/>
              <a:gd name="connsiteY2388" fmla="*/ 207169 h 514350"/>
              <a:gd name="connsiteX2389" fmla="*/ 1591151 w 6400800"/>
              <a:gd name="connsiteY2389" fmla="*/ 227171 h 514350"/>
              <a:gd name="connsiteX2390" fmla="*/ 1583531 w 6400800"/>
              <a:gd name="connsiteY2390" fmla="*/ 197644 h 514350"/>
              <a:gd name="connsiteX2391" fmla="*/ 1578769 w 6400800"/>
              <a:gd name="connsiteY2391" fmla="*/ 179546 h 514350"/>
              <a:gd name="connsiteX2392" fmla="*/ 1573054 w 6400800"/>
              <a:gd name="connsiteY2392" fmla="*/ 163354 h 514350"/>
              <a:gd name="connsiteX2393" fmla="*/ 1563529 w 6400800"/>
              <a:gd name="connsiteY2393" fmla="*/ 137636 h 514350"/>
              <a:gd name="connsiteX2394" fmla="*/ 1554004 w 6400800"/>
              <a:gd name="connsiteY2394" fmla="*/ 115729 h 514350"/>
              <a:gd name="connsiteX2395" fmla="*/ 1560671 w 6400800"/>
              <a:gd name="connsiteY2395" fmla="*/ 138589 h 514350"/>
              <a:gd name="connsiteX2396" fmla="*/ 1567339 w 6400800"/>
              <a:gd name="connsiteY2396" fmla="*/ 165259 h 514350"/>
              <a:gd name="connsiteX2397" fmla="*/ 1571149 w 6400800"/>
              <a:gd name="connsiteY2397" fmla="*/ 181451 h 514350"/>
              <a:gd name="connsiteX2398" fmla="*/ 1574006 w 6400800"/>
              <a:gd name="connsiteY2398" fmla="*/ 199549 h 514350"/>
              <a:gd name="connsiteX2399" fmla="*/ 1579721 w 6400800"/>
              <a:gd name="connsiteY2399" fmla="*/ 240506 h 514350"/>
              <a:gd name="connsiteX2400" fmla="*/ 1584484 w 6400800"/>
              <a:gd name="connsiteY2400" fmla="*/ 283369 h 514350"/>
              <a:gd name="connsiteX2401" fmla="*/ 1576864 w 6400800"/>
              <a:gd name="connsiteY2401" fmla="*/ 258604 h 514350"/>
              <a:gd name="connsiteX2402" fmla="*/ 1573054 w 6400800"/>
              <a:gd name="connsiteY2402" fmla="*/ 249079 h 514350"/>
              <a:gd name="connsiteX2403" fmla="*/ 1573054 w 6400800"/>
              <a:gd name="connsiteY2403" fmla="*/ 247174 h 514350"/>
              <a:gd name="connsiteX2404" fmla="*/ 1572101 w 6400800"/>
              <a:gd name="connsiteY2404" fmla="*/ 234791 h 514350"/>
              <a:gd name="connsiteX2405" fmla="*/ 1567339 w 6400800"/>
              <a:gd name="connsiteY2405" fmla="*/ 198596 h 514350"/>
              <a:gd name="connsiteX2406" fmla="*/ 1563529 w 6400800"/>
              <a:gd name="connsiteY2406" fmla="*/ 184309 h 514350"/>
              <a:gd name="connsiteX2407" fmla="*/ 1558766 w 6400800"/>
              <a:gd name="connsiteY2407" fmla="*/ 171926 h 514350"/>
              <a:gd name="connsiteX2408" fmla="*/ 1550194 w 6400800"/>
              <a:gd name="connsiteY2408" fmla="*/ 155734 h 514350"/>
              <a:gd name="connsiteX2409" fmla="*/ 1546384 w 6400800"/>
              <a:gd name="connsiteY2409" fmla="*/ 150019 h 514350"/>
              <a:gd name="connsiteX2410" fmla="*/ 1549241 w 6400800"/>
              <a:gd name="connsiteY2410" fmla="*/ 155734 h 514350"/>
              <a:gd name="connsiteX2411" fmla="*/ 1554956 w 6400800"/>
              <a:gd name="connsiteY2411" fmla="*/ 171926 h 514350"/>
              <a:gd name="connsiteX2412" fmla="*/ 1557814 w 6400800"/>
              <a:gd name="connsiteY2412" fmla="*/ 184309 h 514350"/>
              <a:gd name="connsiteX2413" fmla="*/ 1559719 w 6400800"/>
              <a:gd name="connsiteY2413" fmla="*/ 198596 h 514350"/>
              <a:gd name="connsiteX2414" fmla="*/ 1560671 w 6400800"/>
              <a:gd name="connsiteY2414" fmla="*/ 213836 h 514350"/>
              <a:gd name="connsiteX2415" fmla="*/ 1559719 w 6400800"/>
              <a:gd name="connsiteY2415" fmla="*/ 216694 h 514350"/>
              <a:gd name="connsiteX2416" fmla="*/ 1555909 w 6400800"/>
              <a:gd name="connsiteY2416" fmla="*/ 208121 h 514350"/>
              <a:gd name="connsiteX2417" fmla="*/ 1549241 w 6400800"/>
              <a:gd name="connsiteY2417" fmla="*/ 194786 h 514350"/>
              <a:gd name="connsiteX2418" fmla="*/ 1537811 w 6400800"/>
              <a:gd name="connsiteY2418" fmla="*/ 173831 h 514350"/>
              <a:gd name="connsiteX2419" fmla="*/ 1526381 w 6400800"/>
              <a:gd name="connsiteY2419" fmla="*/ 156686 h 514350"/>
              <a:gd name="connsiteX2420" fmla="*/ 1534001 w 6400800"/>
              <a:gd name="connsiteY2420" fmla="*/ 175736 h 514350"/>
              <a:gd name="connsiteX2421" fmla="*/ 1542574 w 6400800"/>
              <a:gd name="connsiteY2421" fmla="*/ 197644 h 514350"/>
              <a:gd name="connsiteX2422" fmla="*/ 1546384 w 6400800"/>
              <a:gd name="connsiteY2422" fmla="*/ 209074 h 514350"/>
              <a:gd name="connsiteX2423" fmla="*/ 1545431 w 6400800"/>
              <a:gd name="connsiteY2423" fmla="*/ 208121 h 514350"/>
              <a:gd name="connsiteX2424" fmla="*/ 1546384 w 6400800"/>
              <a:gd name="connsiteY2424" fmla="*/ 210979 h 514350"/>
              <a:gd name="connsiteX2425" fmla="*/ 1551146 w 6400800"/>
              <a:gd name="connsiteY2425" fmla="*/ 226219 h 514350"/>
              <a:gd name="connsiteX2426" fmla="*/ 1552099 w 6400800"/>
              <a:gd name="connsiteY2426" fmla="*/ 230981 h 514350"/>
              <a:gd name="connsiteX2427" fmla="*/ 1553051 w 6400800"/>
              <a:gd name="connsiteY2427" fmla="*/ 235744 h 514350"/>
              <a:gd name="connsiteX2428" fmla="*/ 1554004 w 6400800"/>
              <a:gd name="connsiteY2428" fmla="*/ 241459 h 514350"/>
              <a:gd name="connsiteX2429" fmla="*/ 1554004 w 6400800"/>
              <a:gd name="connsiteY2429" fmla="*/ 244316 h 514350"/>
              <a:gd name="connsiteX2430" fmla="*/ 1553051 w 6400800"/>
              <a:gd name="connsiteY2430" fmla="*/ 250031 h 514350"/>
              <a:gd name="connsiteX2431" fmla="*/ 1547336 w 6400800"/>
              <a:gd name="connsiteY2431" fmla="*/ 263366 h 514350"/>
              <a:gd name="connsiteX2432" fmla="*/ 1542574 w 6400800"/>
              <a:gd name="connsiteY2432" fmla="*/ 251936 h 514350"/>
              <a:gd name="connsiteX2433" fmla="*/ 1542574 w 6400800"/>
              <a:gd name="connsiteY2433" fmla="*/ 243364 h 514350"/>
              <a:gd name="connsiteX2434" fmla="*/ 1542574 w 6400800"/>
              <a:gd name="connsiteY2434" fmla="*/ 222409 h 514350"/>
              <a:gd name="connsiteX2435" fmla="*/ 1538764 w 6400800"/>
              <a:gd name="connsiteY2435" fmla="*/ 243364 h 514350"/>
              <a:gd name="connsiteX2436" fmla="*/ 1538764 w 6400800"/>
              <a:gd name="connsiteY2436" fmla="*/ 243364 h 514350"/>
              <a:gd name="connsiteX2437" fmla="*/ 1531144 w 6400800"/>
              <a:gd name="connsiteY2437" fmla="*/ 226219 h 514350"/>
              <a:gd name="connsiteX2438" fmla="*/ 1537811 w 6400800"/>
              <a:gd name="connsiteY2438" fmla="*/ 250031 h 514350"/>
              <a:gd name="connsiteX2439" fmla="*/ 1536859 w 6400800"/>
              <a:gd name="connsiteY2439" fmla="*/ 258604 h 514350"/>
              <a:gd name="connsiteX2440" fmla="*/ 1531144 w 6400800"/>
              <a:gd name="connsiteY2440" fmla="*/ 239554 h 514350"/>
              <a:gd name="connsiteX2441" fmla="*/ 1525429 w 6400800"/>
              <a:gd name="connsiteY2441" fmla="*/ 220504 h 514350"/>
              <a:gd name="connsiteX2442" fmla="*/ 1521619 w 6400800"/>
              <a:gd name="connsiteY2442" fmla="*/ 211931 h 514350"/>
              <a:gd name="connsiteX2443" fmla="*/ 1515904 w 6400800"/>
              <a:gd name="connsiteY2443" fmla="*/ 150019 h 514350"/>
              <a:gd name="connsiteX2444" fmla="*/ 1513046 w 6400800"/>
              <a:gd name="connsiteY2444" fmla="*/ 192881 h 514350"/>
              <a:gd name="connsiteX2445" fmla="*/ 1506379 w 6400800"/>
              <a:gd name="connsiteY2445" fmla="*/ 177641 h 514350"/>
              <a:gd name="connsiteX2446" fmla="*/ 1495901 w 6400800"/>
              <a:gd name="connsiteY2446" fmla="*/ 154781 h 514350"/>
              <a:gd name="connsiteX2447" fmla="*/ 1502569 w 6400800"/>
              <a:gd name="connsiteY2447" fmla="*/ 178594 h 514350"/>
              <a:gd name="connsiteX2448" fmla="*/ 1505426 w 6400800"/>
              <a:gd name="connsiteY2448" fmla="*/ 190024 h 514350"/>
              <a:gd name="connsiteX2449" fmla="*/ 1504474 w 6400800"/>
              <a:gd name="connsiteY2449" fmla="*/ 189071 h 514350"/>
              <a:gd name="connsiteX2450" fmla="*/ 1510189 w 6400800"/>
              <a:gd name="connsiteY2450" fmla="*/ 210026 h 514350"/>
              <a:gd name="connsiteX2451" fmla="*/ 1511141 w 6400800"/>
              <a:gd name="connsiteY2451" fmla="*/ 213836 h 514350"/>
              <a:gd name="connsiteX2452" fmla="*/ 1510189 w 6400800"/>
              <a:gd name="connsiteY2452" fmla="*/ 233839 h 514350"/>
              <a:gd name="connsiteX2453" fmla="*/ 1509236 w 6400800"/>
              <a:gd name="connsiteY2453" fmla="*/ 258604 h 514350"/>
              <a:gd name="connsiteX2454" fmla="*/ 1498759 w 6400800"/>
              <a:gd name="connsiteY2454" fmla="*/ 230981 h 514350"/>
              <a:gd name="connsiteX2455" fmla="*/ 1508284 w 6400800"/>
              <a:gd name="connsiteY2455" fmla="*/ 275749 h 514350"/>
              <a:gd name="connsiteX2456" fmla="*/ 1507331 w 6400800"/>
              <a:gd name="connsiteY2456" fmla="*/ 288131 h 514350"/>
              <a:gd name="connsiteX2457" fmla="*/ 1504474 w 6400800"/>
              <a:gd name="connsiteY2457" fmla="*/ 292894 h 514350"/>
              <a:gd name="connsiteX2458" fmla="*/ 1500664 w 6400800"/>
              <a:gd name="connsiteY2458" fmla="*/ 298609 h 514350"/>
              <a:gd name="connsiteX2459" fmla="*/ 1493044 w 6400800"/>
              <a:gd name="connsiteY2459" fmla="*/ 266224 h 514350"/>
              <a:gd name="connsiteX2460" fmla="*/ 1497806 w 6400800"/>
              <a:gd name="connsiteY2460" fmla="*/ 246221 h 514350"/>
              <a:gd name="connsiteX2461" fmla="*/ 1491139 w 6400800"/>
              <a:gd name="connsiteY2461" fmla="*/ 260509 h 514350"/>
              <a:gd name="connsiteX2462" fmla="*/ 1491139 w 6400800"/>
              <a:gd name="connsiteY2462" fmla="*/ 259556 h 514350"/>
              <a:gd name="connsiteX2463" fmla="*/ 1490186 w 6400800"/>
              <a:gd name="connsiteY2463" fmla="*/ 244316 h 514350"/>
              <a:gd name="connsiteX2464" fmla="*/ 1489234 w 6400800"/>
              <a:gd name="connsiteY2464" fmla="*/ 238601 h 514350"/>
              <a:gd name="connsiteX2465" fmla="*/ 1489234 w 6400800"/>
              <a:gd name="connsiteY2465" fmla="*/ 237649 h 514350"/>
              <a:gd name="connsiteX2466" fmla="*/ 1489234 w 6400800"/>
              <a:gd name="connsiteY2466" fmla="*/ 238601 h 514350"/>
              <a:gd name="connsiteX2467" fmla="*/ 1486376 w 6400800"/>
              <a:gd name="connsiteY2467" fmla="*/ 219551 h 514350"/>
              <a:gd name="connsiteX2468" fmla="*/ 1482566 w 6400800"/>
              <a:gd name="connsiteY2468" fmla="*/ 198596 h 514350"/>
              <a:gd name="connsiteX2469" fmla="*/ 1482566 w 6400800"/>
              <a:gd name="connsiteY2469" fmla="*/ 220504 h 514350"/>
              <a:gd name="connsiteX2470" fmla="*/ 1482566 w 6400800"/>
              <a:gd name="connsiteY2470" fmla="*/ 228124 h 514350"/>
              <a:gd name="connsiteX2471" fmla="*/ 1473041 w 6400800"/>
              <a:gd name="connsiteY2471" fmla="*/ 193834 h 514350"/>
              <a:gd name="connsiteX2472" fmla="*/ 1479709 w 6400800"/>
              <a:gd name="connsiteY2472" fmla="*/ 259556 h 514350"/>
              <a:gd name="connsiteX2473" fmla="*/ 1478756 w 6400800"/>
              <a:gd name="connsiteY2473" fmla="*/ 262414 h 514350"/>
              <a:gd name="connsiteX2474" fmla="*/ 1476851 w 6400800"/>
              <a:gd name="connsiteY2474" fmla="*/ 266224 h 514350"/>
              <a:gd name="connsiteX2475" fmla="*/ 1475899 w 6400800"/>
              <a:gd name="connsiteY2475" fmla="*/ 257651 h 514350"/>
              <a:gd name="connsiteX2476" fmla="*/ 1471136 w 6400800"/>
              <a:gd name="connsiteY2476" fmla="*/ 221456 h 514350"/>
              <a:gd name="connsiteX2477" fmla="*/ 1466374 w 6400800"/>
              <a:gd name="connsiteY2477" fmla="*/ 193834 h 514350"/>
              <a:gd name="connsiteX2478" fmla="*/ 1460659 w 6400800"/>
              <a:gd name="connsiteY2478" fmla="*/ 170021 h 514350"/>
              <a:gd name="connsiteX2479" fmla="*/ 1462564 w 6400800"/>
              <a:gd name="connsiteY2479" fmla="*/ 193834 h 514350"/>
              <a:gd name="connsiteX2480" fmla="*/ 1464469 w 6400800"/>
              <a:gd name="connsiteY2480" fmla="*/ 221456 h 514350"/>
              <a:gd name="connsiteX2481" fmla="*/ 1465421 w 6400800"/>
              <a:gd name="connsiteY2481" fmla="*/ 257651 h 514350"/>
              <a:gd name="connsiteX2482" fmla="*/ 1465421 w 6400800"/>
              <a:gd name="connsiteY2482" fmla="*/ 275749 h 514350"/>
              <a:gd name="connsiteX2483" fmla="*/ 1455896 w 6400800"/>
              <a:gd name="connsiteY2483" fmla="*/ 246221 h 514350"/>
              <a:gd name="connsiteX2484" fmla="*/ 1447324 w 6400800"/>
              <a:gd name="connsiteY2484" fmla="*/ 218599 h 514350"/>
              <a:gd name="connsiteX2485" fmla="*/ 1439704 w 6400800"/>
              <a:gd name="connsiteY2485" fmla="*/ 194786 h 514350"/>
              <a:gd name="connsiteX2486" fmla="*/ 1442561 w 6400800"/>
              <a:gd name="connsiteY2486" fmla="*/ 215741 h 514350"/>
              <a:gd name="connsiteX2487" fmla="*/ 1435894 w 6400800"/>
              <a:gd name="connsiteY2487" fmla="*/ 185261 h 514350"/>
              <a:gd name="connsiteX2488" fmla="*/ 1435894 w 6400800"/>
              <a:gd name="connsiteY2488" fmla="*/ 159544 h 514350"/>
              <a:gd name="connsiteX2489" fmla="*/ 1433036 w 6400800"/>
              <a:gd name="connsiteY2489" fmla="*/ 173831 h 514350"/>
              <a:gd name="connsiteX2490" fmla="*/ 1430179 w 6400800"/>
              <a:gd name="connsiteY2490" fmla="*/ 160496 h 514350"/>
              <a:gd name="connsiteX2491" fmla="*/ 1430179 w 6400800"/>
              <a:gd name="connsiteY2491" fmla="*/ 166211 h 514350"/>
              <a:gd name="connsiteX2492" fmla="*/ 1425416 w 6400800"/>
              <a:gd name="connsiteY2492" fmla="*/ 147161 h 514350"/>
              <a:gd name="connsiteX2493" fmla="*/ 1418749 w 6400800"/>
              <a:gd name="connsiteY2493" fmla="*/ 127159 h 514350"/>
              <a:gd name="connsiteX2494" fmla="*/ 1421606 w 6400800"/>
              <a:gd name="connsiteY2494" fmla="*/ 148114 h 514350"/>
              <a:gd name="connsiteX2495" fmla="*/ 1423511 w 6400800"/>
              <a:gd name="connsiteY2495" fmla="*/ 171926 h 514350"/>
              <a:gd name="connsiteX2496" fmla="*/ 1425416 w 6400800"/>
              <a:gd name="connsiteY2496" fmla="*/ 202406 h 514350"/>
              <a:gd name="connsiteX2497" fmla="*/ 1426369 w 6400800"/>
              <a:gd name="connsiteY2497" fmla="*/ 218599 h 514350"/>
              <a:gd name="connsiteX2498" fmla="*/ 1424464 w 6400800"/>
              <a:gd name="connsiteY2498" fmla="*/ 235744 h 514350"/>
              <a:gd name="connsiteX2499" fmla="*/ 1421606 w 6400800"/>
              <a:gd name="connsiteY2499" fmla="*/ 226219 h 514350"/>
              <a:gd name="connsiteX2500" fmla="*/ 1415891 w 6400800"/>
              <a:gd name="connsiteY2500" fmla="*/ 210026 h 514350"/>
              <a:gd name="connsiteX2501" fmla="*/ 1410176 w 6400800"/>
              <a:gd name="connsiteY2501" fmla="*/ 195739 h 514350"/>
              <a:gd name="connsiteX2502" fmla="*/ 1412081 w 6400800"/>
              <a:gd name="connsiteY2502" fmla="*/ 210979 h 514350"/>
              <a:gd name="connsiteX2503" fmla="*/ 1414939 w 6400800"/>
              <a:gd name="connsiteY2503" fmla="*/ 228124 h 514350"/>
              <a:gd name="connsiteX2504" fmla="*/ 1416844 w 6400800"/>
              <a:gd name="connsiteY2504" fmla="*/ 250031 h 514350"/>
              <a:gd name="connsiteX2505" fmla="*/ 1418749 w 6400800"/>
              <a:gd name="connsiteY2505" fmla="*/ 268129 h 514350"/>
              <a:gd name="connsiteX2506" fmla="*/ 1413034 w 6400800"/>
              <a:gd name="connsiteY2506" fmla="*/ 277654 h 514350"/>
              <a:gd name="connsiteX2507" fmla="*/ 1411129 w 6400800"/>
              <a:gd name="connsiteY2507" fmla="*/ 271939 h 514350"/>
              <a:gd name="connsiteX2508" fmla="*/ 1401604 w 6400800"/>
              <a:gd name="connsiteY2508" fmla="*/ 215741 h 514350"/>
              <a:gd name="connsiteX2509" fmla="*/ 1400651 w 6400800"/>
              <a:gd name="connsiteY2509" fmla="*/ 243364 h 514350"/>
              <a:gd name="connsiteX2510" fmla="*/ 1392079 w 6400800"/>
              <a:gd name="connsiteY2510" fmla="*/ 219551 h 514350"/>
              <a:gd name="connsiteX2511" fmla="*/ 1393031 w 6400800"/>
              <a:gd name="connsiteY2511" fmla="*/ 213836 h 514350"/>
              <a:gd name="connsiteX2512" fmla="*/ 1395889 w 6400800"/>
              <a:gd name="connsiteY2512" fmla="*/ 210979 h 514350"/>
              <a:gd name="connsiteX2513" fmla="*/ 1400651 w 6400800"/>
              <a:gd name="connsiteY2513" fmla="*/ 205264 h 514350"/>
              <a:gd name="connsiteX2514" fmla="*/ 1394936 w 6400800"/>
              <a:gd name="connsiteY2514" fmla="*/ 210026 h 514350"/>
              <a:gd name="connsiteX2515" fmla="*/ 1393031 w 6400800"/>
              <a:gd name="connsiteY2515" fmla="*/ 210979 h 514350"/>
              <a:gd name="connsiteX2516" fmla="*/ 1394936 w 6400800"/>
              <a:gd name="connsiteY2516" fmla="*/ 202406 h 514350"/>
              <a:gd name="connsiteX2517" fmla="*/ 1391126 w 6400800"/>
              <a:gd name="connsiteY2517" fmla="*/ 212884 h 514350"/>
              <a:gd name="connsiteX2518" fmla="*/ 1390174 w 6400800"/>
              <a:gd name="connsiteY2518" fmla="*/ 213836 h 514350"/>
              <a:gd name="connsiteX2519" fmla="*/ 1384459 w 6400800"/>
              <a:gd name="connsiteY2519" fmla="*/ 199549 h 514350"/>
              <a:gd name="connsiteX2520" fmla="*/ 1387316 w 6400800"/>
              <a:gd name="connsiteY2520" fmla="*/ 215741 h 514350"/>
              <a:gd name="connsiteX2521" fmla="*/ 1378744 w 6400800"/>
              <a:gd name="connsiteY2521" fmla="*/ 224314 h 514350"/>
              <a:gd name="connsiteX2522" fmla="*/ 1367314 w 6400800"/>
              <a:gd name="connsiteY2522" fmla="*/ 240506 h 514350"/>
              <a:gd name="connsiteX2523" fmla="*/ 1354931 w 6400800"/>
              <a:gd name="connsiteY2523" fmla="*/ 209074 h 514350"/>
              <a:gd name="connsiteX2524" fmla="*/ 1354931 w 6400800"/>
              <a:gd name="connsiteY2524" fmla="*/ 185261 h 514350"/>
              <a:gd name="connsiteX2525" fmla="*/ 1354931 w 6400800"/>
              <a:gd name="connsiteY2525" fmla="*/ 157639 h 514350"/>
              <a:gd name="connsiteX2526" fmla="*/ 1351121 w 6400800"/>
              <a:gd name="connsiteY2526" fmla="*/ 185261 h 514350"/>
              <a:gd name="connsiteX2527" fmla="*/ 1349216 w 6400800"/>
              <a:gd name="connsiteY2527" fmla="*/ 197644 h 514350"/>
              <a:gd name="connsiteX2528" fmla="*/ 1343501 w 6400800"/>
              <a:gd name="connsiteY2528" fmla="*/ 186214 h 514350"/>
              <a:gd name="connsiteX2529" fmla="*/ 1344454 w 6400800"/>
              <a:gd name="connsiteY2529" fmla="*/ 171926 h 514350"/>
              <a:gd name="connsiteX2530" fmla="*/ 1344454 w 6400800"/>
              <a:gd name="connsiteY2530" fmla="*/ 157639 h 514350"/>
              <a:gd name="connsiteX2531" fmla="*/ 1345406 w 6400800"/>
              <a:gd name="connsiteY2531" fmla="*/ 142399 h 514350"/>
              <a:gd name="connsiteX2532" fmla="*/ 1346359 w 6400800"/>
              <a:gd name="connsiteY2532" fmla="*/ 120491 h 514350"/>
              <a:gd name="connsiteX2533" fmla="*/ 1341596 w 6400800"/>
              <a:gd name="connsiteY2533" fmla="*/ 141446 h 514350"/>
              <a:gd name="connsiteX2534" fmla="*/ 1336834 w 6400800"/>
              <a:gd name="connsiteY2534" fmla="*/ 166211 h 514350"/>
              <a:gd name="connsiteX2535" fmla="*/ 1335881 w 6400800"/>
              <a:gd name="connsiteY2535" fmla="*/ 169069 h 514350"/>
              <a:gd name="connsiteX2536" fmla="*/ 1327309 w 6400800"/>
              <a:gd name="connsiteY2536" fmla="*/ 150971 h 514350"/>
              <a:gd name="connsiteX2537" fmla="*/ 1280636 w 6400800"/>
              <a:gd name="connsiteY2537" fmla="*/ 53816 h 514350"/>
              <a:gd name="connsiteX2538" fmla="*/ 1317784 w 6400800"/>
              <a:gd name="connsiteY2538" fmla="*/ 155734 h 514350"/>
              <a:gd name="connsiteX2539" fmla="*/ 1332071 w 6400800"/>
              <a:gd name="connsiteY2539" fmla="*/ 193834 h 514350"/>
              <a:gd name="connsiteX2540" fmla="*/ 1331119 w 6400800"/>
              <a:gd name="connsiteY2540" fmla="*/ 197644 h 514350"/>
              <a:gd name="connsiteX2541" fmla="*/ 1326356 w 6400800"/>
              <a:gd name="connsiteY2541" fmla="*/ 235744 h 514350"/>
              <a:gd name="connsiteX2542" fmla="*/ 1321594 w 6400800"/>
              <a:gd name="connsiteY2542" fmla="*/ 277654 h 514350"/>
              <a:gd name="connsiteX2543" fmla="*/ 1319689 w 6400800"/>
              <a:gd name="connsiteY2543" fmla="*/ 293846 h 514350"/>
              <a:gd name="connsiteX2544" fmla="*/ 1317784 w 6400800"/>
              <a:gd name="connsiteY2544" fmla="*/ 290989 h 514350"/>
              <a:gd name="connsiteX2545" fmla="*/ 1317784 w 6400800"/>
              <a:gd name="connsiteY2545" fmla="*/ 289084 h 514350"/>
              <a:gd name="connsiteX2546" fmla="*/ 1316831 w 6400800"/>
              <a:gd name="connsiteY2546" fmla="*/ 290989 h 514350"/>
              <a:gd name="connsiteX2547" fmla="*/ 1315879 w 6400800"/>
              <a:gd name="connsiteY2547" fmla="*/ 288131 h 514350"/>
              <a:gd name="connsiteX2548" fmla="*/ 1313974 w 6400800"/>
              <a:gd name="connsiteY2548" fmla="*/ 285274 h 514350"/>
              <a:gd name="connsiteX2549" fmla="*/ 1316831 w 6400800"/>
              <a:gd name="connsiteY2549" fmla="*/ 244316 h 514350"/>
              <a:gd name="connsiteX2550" fmla="*/ 1309211 w 6400800"/>
              <a:gd name="connsiteY2550" fmla="*/ 277654 h 514350"/>
              <a:gd name="connsiteX2551" fmla="*/ 1298734 w 6400800"/>
              <a:gd name="connsiteY2551" fmla="*/ 260509 h 514350"/>
              <a:gd name="connsiteX2552" fmla="*/ 1313974 w 6400800"/>
              <a:gd name="connsiteY2552" fmla="*/ 199549 h 514350"/>
              <a:gd name="connsiteX2553" fmla="*/ 1319689 w 6400800"/>
              <a:gd name="connsiteY2553" fmla="*/ 172879 h 514350"/>
              <a:gd name="connsiteX2554" fmla="*/ 1291114 w 6400800"/>
              <a:gd name="connsiteY2554" fmla="*/ 249079 h 514350"/>
              <a:gd name="connsiteX2555" fmla="*/ 1281589 w 6400800"/>
              <a:gd name="connsiteY2555" fmla="*/ 234791 h 514350"/>
              <a:gd name="connsiteX2556" fmla="*/ 1267301 w 6400800"/>
              <a:gd name="connsiteY2556" fmla="*/ 215741 h 514350"/>
              <a:gd name="connsiteX2557" fmla="*/ 1275874 w 6400800"/>
              <a:gd name="connsiteY2557" fmla="*/ 232886 h 514350"/>
              <a:gd name="connsiteX2558" fmla="*/ 1272064 w 6400800"/>
              <a:gd name="connsiteY2558" fmla="*/ 243364 h 514350"/>
              <a:gd name="connsiteX2559" fmla="*/ 1261586 w 6400800"/>
              <a:gd name="connsiteY2559" fmla="*/ 227171 h 514350"/>
              <a:gd name="connsiteX2560" fmla="*/ 1249204 w 6400800"/>
              <a:gd name="connsiteY2560" fmla="*/ 210979 h 514350"/>
              <a:gd name="connsiteX2561" fmla="*/ 1247299 w 6400800"/>
              <a:gd name="connsiteY2561" fmla="*/ 208121 h 514350"/>
              <a:gd name="connsiteX2562" fmla="*/ 1251109 w 6400800"/>
              <a:gd name="connsiteY2562" fmla="*/ 199549 h 514350"/>
              <a:gd name="connsiteX2563" fmla="*/ 1246346 w 6400800"/>
              <a:gd name="connsiteY2563" fmla="*/ 206216 h 514350"/>
              <a:gd name="connsiteX2564" fmla="*/ 1229201 w 6400800"/>
              <a:gd name="connsiteY2564" fmla="*/ 184309 h 514350"/>
              <a:gd name="connsiteX2565" fmla="*/ 1211104 w 6400800"/>
              <a:gd name="connsiteY2565" fmla="*/ 162401 h 514350"/>
              <a:gd name="connsiteX2566" fmla="*/ 1226344 w 6400800"/>
              <a:gd name="connsiteY2566" fmla="*/ 186214 h 514350"/>
              <a:gd name="connsiteX2567" fmla="*/ 1242536 w 6400800"/>
              <a:gd name="connsiteY2567" fmla="*/ 211931 h 514350"/>
              <a:gd name="connsiteX2568" fmla="*/ 1236821 w 6400800"/>
              <a:gd name="connsiteY2568" fmla="*/ 220504 h 514350"/>
              <a:gd name="connsiteX2569" fmla="*/ 1233011 w 6400800"/>
              <a:gd name="connsiteY2569" fmla="*/ 226219 h 514350"/>
              <a:gd name="connsiteX2570" fmla="*/ 1231106 w 6400800"/>
              <a:gd name="connsiteY2570" fmla="*/ 212884 h 514350"/>
              <a:gd name="connsiteX2571" fmla="*/ 1228249 w 6400800"/>
              <a:gd name="connsiteY2571" fmla="*/ 209074 h 514350"/>
              <a:gd name="connsiteX2572" fmla="*/ 1226344 w 6400800"/>
              <a:gd name="connsiteY2572" fmla="*/ 209074 h 514350"/>
              <a:gd name="connsiteX2573" fmla="*/ 1223486 w 6400800"/>
              <a:gd name="connsiteY2573" fmla="*/ 199549 h 514350"/>
              <a:gd name="connsiteX2574" fmla="*/ 1215866 w 6400800"/>
              <a:gd name="connsiteY2574" fmla="*/ 179546 h 514350"/>
              <a:gd name="connsiteX2575" fmla="*/ 1219676 w 6400800"/>
              <a:gd name="connsiteY2575" fmla="*/ 200501 h 514350"/>
              <a:gd name="connsiteX2576" fmla="*/ 1221581 w 6400800"/>
              <a:gd name="connsiteY2576" fmla="*/ 211931 h 514350"/>
              <a:gd name="connsiteX2577" fmla="*/ 1220629 w 6400800"/>
              <a:gd name="connsiteY2577" fmla="*/ 213836 h 514350"/>
              <a:gd name="connsiteX2578" fmla="*/ 1207294 w 6400800"/>
              <a:gd name="connsiteY2578" fmla="*/ 200501 h 514350"/>
              <a:gd name="connsiteX2579" fmla="*/ 1201579 w 6400800"/>
              <a:gd name="connsiteY2579" fmla="*/ 195739 h 514350"/>
              <a:gd name="connsiteX2580" fmla="*/ 1206341 w 6400800"/>
              <a:gd name="connsiteY2580" fmla="*/ 201454 h 514350"/>
              <a:gd name="connsiteX2581" fmla="*/ 1217771 w 6400800"/>
              <a:gd name="connsiteY2581" fmla="*/ 217646 h 514350"/>
              <a:gd name="connsiteX2582" fmla="*/ 1217771 w 6400800"/>
              <a:gd name="connsiteY2582" fmla="*/ 217646 h 514350"/>
              <a:gd name="connsiteX2583" fmla="*/ 1216819 w 6400800"/>
              <a:gd name="connsiteY2583" fmla="*/ 231934 h 514350"/>
              <a:gd name="connsiteX2584" fmla="*/ 1202531 w 6400800"/>
              <a:gd name="connsiteY2584" fmla="*/ 219551 h 514350"/>
              <a:gd name="connsiteX2585" fmla="*/ 1215866 w 6400800"/>
              <a:gd name="connsiteY2585" fmla="*/ 236696 h 514350"/>
              <a:gd name="connsiteX2586" fmla="*/ 1214914 w 6400800"/>
              <a:gd name="connsiteY2586" fmla="*/ 249079 h 514350"/>
              <a:gd name="connsiteX2587" fmla="*/ 1214914 w 6400800"/>
              <a:gd name="connsiteY2587" fmla="*/ 255746 h 514350"/>
              <a:gd name="connsiteX2588" fmla="*/ 1213961 w 6400800"/>
              <a:gd name="connsiteY2588" fmla="*/ 250984 h 514350"/>
              <a:gd name="connsiteX2589" fmla="*/ 1213961 w 6400800"/>
              <a:gd name="connsiteY2589" fmla="*/ 250031 h 514350"/>
              <a:gd name="connsiteX2590" fmla="*/ 1214914 w 6400800"/>
              <a:gd name="connsiteY2590" fmla="*/ 249079 h 514350"/>
              <a:gd name="connsiteX2591" fmla="*/ 1213961 w 6400800"/>
              <a:gd name="connsiteY2591" fmla="*/ 250031 h 514350"/>
              <a:gd name="connsiteX2592" fmla="*/ 1207294 w 6400800"/>
              <a:gd name="connsiteY2592" fmla="*/ 229076 h 514350"/>
              <a:gd name="connsiteX2593" fmla="*/ 1200626 w 6400800"/>
              <a:gd name="connsiteY2593" fmla="*/ 212884 h 514350"/>
              <a:gd name="connsiteX2594" fmla="*/ 1193959 w 6400800"/>
              <a:gd name="connsiteY2594" fmla="*/ 198596 h 514350"/>
              <a:gd name="connsiteX2595" fmla="*/ 1196816 w 6400800"/>
              <a:gd name="connsiteY2595" fmla="*/ 213836 h 514350"/>
              <a:gd name="connsiteX2596" fmla="*/ 1200626 w 6400800"/>
              <a:gd name="connsiteY2596" fmla="*/ 230981 h 514350"/>
              <a:gd name="connsiteX2597" fmla="*/ 1204436 w 6400800"/>
              <a:gd name="connsiteY2597" fmla="*/ 252889 h 514350"/>
              <a:gd name="connsiteX2598" fmla="*/ 1205389 w 6400800"/>
              <a:gd name="connsiteY2598" fmla="*/ 258604 h 514350"/>
              <a:gd name="connsiteX2599" fmla="*/ 1196816 w 6400800"/>
              <a:gd name="connsiteY2599" fmla="*/ 239554 h 514350"/>
              <a:gd name="connsiteX2600" fmla="*/ 1189196 w 6400800"/>
              <a:gd name="connsiteY2600" fmla="*/ 224314 h 514350"/>
              <a:gd name="connsiteX2601" fmla="*/ 1181576 w 6400800"/>
              <a:gd name="connsiteY2601" fmla="*/ 211931 h 514350"/>
              <a:gd name="connsiteX2602" fmla="*/ 1185386 w 6400800"/>
              <a:gd name="connsiteY2602" fmla="*/ 225266 h 514350"/>
              <a:gd name="connsiteX2603" fmla="*/ 1190149 w 6400800"/>
              <a:gd name="connsiteY2603" fmla="*/ 241459 h 514350"/>
              <a:gd name="connsiteX2604" fmla="*/ 1194911 w 6400800"/>
              <a:gd name="connsiteY2604" fmla="*/ 262414 h 514350"/>
              <a:gd name="connsiteX2605" fmla="*/ 1197769 w 6400800"/>
              <a:gd name="connsiteY2605" fmla="*/ 276701 h 514350"/>
              <a:gd name="connsiteX2606" fmla="*/ 1193959 w 6400800"/>
              <a:gd name="connsiteY2606" fmla="*/ 284321 h 514350"/>
              <a:gd name="connsiteX2607" fmla="*/ 1193959 w 6400800"/>
              <a:gd name="connsiteY2607" fmla="*/ 283369 h 514350"/>
              <a:gd name="connsiteX2608" fmla="*/ 1193006 w 6400800"/>
              <a:gd name="connsiteY2608" fmla="*/ 279559 h 514350"/>
              <a:gd name="connsiteX2609" fmla="*/ 1193959 w 6400800"/>
              <a:gd name="connsiteY2609" fmla="*/ 276701 h 514350"/>
              <a:gd name="connsiteX2610" fmla="*/ 1193006 w 6400800"/>
              <a:gd name="connsiteY2610" fmla="*/ 278606 h 514350"/>
              <a:gd name="connsiteX2611" fmla="*/ 1184434 w 6400800"/>
              <a:gd name="connsiteY2611" fmla="*/ 250984 h 514350"/>
              <a:gd name="connsiteX2612" fmla="*/ 1174909 w 6400800"/>
              <a:gd name="connsiteY2612" fmla="*/ 227171 h 514350"/>
              <a:gd name="connsiteX2613" fmla="*/ 1174909 w 6400800"/>
              <a:gd name="connsiteY2613" fmla="*/ 223361 h 514350"/>
              <a:gd name="connsiteX2614" fmla="*/ 1175861 w 6400800"/>
              <a:gd name="connsiteY2614" fmla="*/ 196691 h 514350"/>
              <a:gd name="connsiteX2615" fmla="*/ 1174909 w 6400800"/>
              <a:gd name="connsiteY2615" fmla="*/ 173831 h 514350"/>
              <a:gd name="connsiteX2616" fmla="*/ 1172051 w 6400800"/>
              <a:gd name="connsiteY2616" fmla="*/ 196691 h 514350"/>
              <a:gd name="connsiteX2617" fmla="*/ 1168241 w 6400800"/>
              <a:gd name="connsiteY2617" fmla="*/ 223361 h 514350"/>
              <a:gd name="connsiteX2618" fmla="*/ 1168241 w 6400800"/>
              <a:gd name="connsiteY2618" fmla="*/ 226219 h 514350"/>
              <a:gd name="connsiteX2619" fmla="*/ 1162526 w 6400800"/>
              <a:gd name="connsiteY2619" fmla="*/ 238601 h 514350"/>
              <a:gd name="connsiteX2620" fmla="*/ 1158716 w 6400800"/>
              <a:gd name="connsiteY2620" fmla="*/ 215741 h 514350"/>
              <a:gd name="connsiteX2621" fmla="*/ 1152049 w 6400800"/>
              <a:gd name="connsiteY2621" fmla="*/ 189071 h 514350"/>
              <a:gd name="connsiteX2622" fmla="*/ 1136809 w 6400800"/>
              <a:gd name="connsiteY2622" fmla="*/ 133826 h 514350"/>
              <a:gd name="connsiteX2623" fmla="*/ 1140619 w 6400800"/>
              <a:gd name="connsiteY2623" fmla="*/ 190024 h 514350"/>
              <a:gd name="connsiteX2624" fmla="*/ 1143476 w 6400800"/>
              <a:gd name="connsiteY2624" fmla="*/ 217646 h 514350"/>
              <a:gd name="connsiteX2625" fmla="*/ 1146334 w 6400800"/>
              <a:gd name="connsiteY2625" fmla="*/ 248126 h 514350"/>
              <a:gd name="connsiteX2626" fmla="*/ 1147286 w 6400800"/>
              <a:gd name="connsiteY2626" fmla="*/ 261461 h 514350"/>
              <a:gd name="connsiteX2627" fmla="*/ 1147286 w 6400800"/>
              <a:gd name="connsiteY2627" fmla="*/ 261461 h 514350"/>
              <a:gd name="connsiteX2628" fmla="*/ 1147286 w 6400800"/>
              <a:gd name="connsiteY2628" fmla="*/ 258604 h 514350"/>
              <a:gd name="connsiteX2629" fmla="*/ 1147286 w 6400800"/>
              <a:gd name="connsiteY2629" fmla="*/ 260509 h 514350"/>
              <a:gd name="connsiteX2630" fmla="*/ 1143476 w 6400800"/>
              <a:gd name="connsiteY2630" fmla="*/ 251936 h 514350"/>
              <a:gd name="connsiteX2631" fmla="*/ 1141571 w 6400800"/>
              <a:gd name="connsiteY2631" fmla="*/ 249079 h 514350"/>
              <a:gd name="connsiteX2632" fmla="*/ 1141571 w 6400800"/>
              <a:gd name="connsiteY2632" fmla="*/ 237649 h 514350"/>
              <a:gd name="connsiteX2633" fmla="*/ 1139666 w 6400800"/>
              <a:gd name="connsiteY2633" fmla="*/ 246221 h 514350"/>
              <a:gd name="connsiteX2634" fmla="*/ 1132046 w 6400800"/>
              <a:gd name="connsiteY2634" fmla="*/ 231934 h 514350"/>
              <a:gd name="connsiteX2635" fmla="*/ 1132046 w 6400800"/>
              <a:gd name="connsiteY2635" fmla="*/ 230981 h 514350"/>
              <a:gd name="connsiteX2636" fmla="*/ 1120616 w 6400800"/>
              <a:gd name="connsiteY2636" fmla="*/ 177641 h 514350"/>
              <a:gd name="connsiteX2637" fmla="*/ 1110139 w 6400800"/>
              <a:gd name="connsiteY2637" fmla="*/ 132874 h 514350"/>
              <a:gd name="connsiteX2638" fmla="*/ 1100614 w 6400800"/>
              <a:gd name="connsiteY2638" fmla="*/ 98584 h 514350"/>
              <a:gd name="connsiteX2639" fmla="*/ 1092041 w 6400800"/>
              <a:gd name="connsiteY2639" fmla="*/ 69056 h 514350"/>
              <a:gd name="connsiteX2640" fmla="*/ 1096804 w 6400800"/>
              <a:gd name="connsiteY2640" fmla="*/ 99536 h 514350"/>
              <a:gd name="connsiteX2641" fmla="*/ 1103471 w 6400800"/>
              <a:gd name="connsiteY2641" fmla="*/ 134779 h 514350"/>
              <a:gd name="connsiteX2642" fmla="*/ 1110139 w 6400800"/>
              <a:gd name="connsiteY2642" fmla="*/ 180499 h 514350"/>
              <a:gd name="connsiteX2643" fmla="*/ 1112996 w 6400800"/>
              <a:gd name="connsiteY2643" fmla="*/ 199549 h 514350"/>
              <a:gd name="connsiteX2644" fmla="*/ 1110139 w 6400800"/>
              <a:gd name="connsiteY2644" fmla="*/ 194786 h 514350"/>
              <a:gd name="connsiteX2645" fmla="*/ 1106329 w 6400800"/>
              <a:gd name="connsiteY2645" fmla="*/ 190024 h 514350"/>
              <a:gd name="connsiteX2646" fmla="*/ 1105376 w 6400800"/>
              <a:gd name="connsiteY2646" fmla="*/ 188119 h 514350"/>
              <a:gd name="connsiteX2647" fmla="*/ 1095851 w 6400800"/>
              <a:gd name="connsiteY2647" fmla="*/ 160496 h 514350"/>
              <a:gd name="connsiteX2648" fmla="*/ 1087279 w 6400800"/>
              <a:gd name="connsiteY2648" fmla="*/ 136684 h 514350"/>
              <a:gd name="connsiteX2649" fmla="*/ 1092041 w 6400800"/>
              <a:gd name="connsiteY2649" fmla="*/ 161449 h 514350"/>
              <a:gd name="connsiteX2650" fmla="*/ 1098709 w 6400800"/>
              <a:gd name="connsiteY2650" fmla="*/ 190024 h 514350"/>
              <a:gd name="connsiteX2651" fmla="*/ 1103471 w 6400800"/>
              <a:gd name="connsiteY2651" fmla="*/ 215741 h 514350"/>
              <a:gd name="connsiteX2652" fmla="*/ 1097756 w 6400800"/>
              <a:gd name="connsiteY2652" fmla="*/ 200501 h 514350"/>
              <a:gd name="connsiteX2653" fmla="*/ 1102519 w 6400800"/>
              <a:gd name="connsiteY2653" fmla="*/ 224314 h 514350"/>
              <a:gd name="connsiteX2654" fmla="*/ 1094899 w 6400800"/>
              <a:gd name="connsiteY2654" fmla="*/ 233839 h 514350"/>
              <a:gd name="connsiteX2655" fmla="*/ 1089184 w 6400800"/>
              <a:gd name="connsiteY2655" fmla="*/ 209074 h 514350"/>
              <a:gd name="connsiteX2656" fmla="*/ 1084421 w 6400800"/>
              <a:gd name="connsiteY2656" fmla="*/ 166211 h 514350"/>
              <a:gd name="connsiteX2657" fmla="*/ 1083469 w 6400800"/>
              <a:gd name="connsiteY2657" fmla="*/ 184309 h 514350"/>
              <a:gd name="connsiteX2658" fmla="*/ 1073944 w 6400800"/>
              <a:gd name="connsiteY2658" fmla="*/ 149066 h 514350"/>
              <a:gd name="connsiteX2659" fmla="*/ 1066324 w 6400800"/>
              <a:gd name="connsiteY2659" fmla="*/ 123349 h 514350"/>
              <a:gd name="connsiteX2660" fmla="*/ 1075849 w 6400800"/>
              <a:gd name="connsiteY2660" fmla="*/ 94774 h 514350"/>
              <a:gd name="connsiteX2661" fmla="*/ 1064419 w 6400800"/>
              <a:gd name="connsiteY2661" fmla="*/ 119539 h 514350"/>
              <a:gd name="connsiteX2662" fmla="*/ 1057751 w 6400800"/>
              <a:gd name="connsiteY2662" fmla="*/ 100489 h 514350"/>
              <a:gd name="connsiteX2663" fmla="*/ 1050131 w 6400800"/>
              <a:gd name="connsiteY2663" fmla="*/ 78581 h 514350"/>
              <a:gd name="connsiteX2664" fmla="*/ 1042511 w 6400800"/>
              <a:gd name="connsiteY2664" fmla="*/ 59531 h 514350"/>
              <a:gd name="connsiteX2665" fmla="*/ 1029176 w 6400800"/>
              <a:gd name="connsiteY2665" fmla="*/ 28099 h 514350"/>
              <a:gd name="connsiteX2666" fmla="*/ 1012984 w 6400800"/>
              <a:gd name="connsiteY2666" fmla="*/ 7144 h 514350"/>
              <a:gd name="connsiteX2667" fmla="*/ 1022509 w 6400800"/>
              <a:gd name="connsiteY2667" fmla="*/ 34766 h 514350"/>
              <a:gd name="connsiteX2668" fmla="*/ 1032986 w 6400800"/>
              <a:gd name="connsiteY2668" fmla="*/ 67151 h 514350"/>
              <a:gd name="connsiteX2669" fmla="*/ 1038701 w 6400800"/>
              <a:gd name="connsiteY2669" fmla="*/ 87154 h 514350"/>
              <a:gd name="connsiteX2670" fmla="*/ 1044416 w 6400800"/>
              <a:gd name="connsiteY2670" fmla="*/ 109061 h 514350"/>
              <a:gd name="connsiteX2671" fmla="*/ 1044416 w 6400800"/>
              <a:gd name="connsiteY2671" fmla="*/ 110014 h 514350"/>
              <a:gd name="connsiteX2672" fmla="*/ 1037749 w 6400800"/>
              <a:gd name="connsiteY2672" fmla="*/ 96679 h 514350"/>
              <a:gd name="connsiteX2673" fmla="*/ 1044416 w 6400800"/>
              <a:gd name="connsiteY2673" fmla="*/ 117634 h 514350"/>
              <a:gd name="connsiteX2674" fmla="*/ 1051084 w 6400800"/>
              <a:gd name="connsiteY2674" fmla="*/ 141446 h 514350"/>
              <a:gd name="connsiteX2675" fmla="*/ 1052036 w 6400800"/>
              <a:gd name="connsiteY2675" fmla="*/ 146209 h 514350"/>
              <a:gd name="connsiteX2676" fmla="*/ 1037749 w 6400800"/>
              <a:gd name="connsiteY2676" fmla="*/ 172879 h 514350"/>
              <a:gd name="connsiteX2677" fmla="*/ 1024414 w 6400800"/>
              <a:gd name="connsiteY2677" fmla="*/ 195739 h 514350"/>
              <a:gd name="connsiteX2678" fmla="*/ 1023461 w 6400800"/>
              <a:gd name="connsiteY2678" fmla="*/ 192881 h 514350"/>
              <a:gd name="connsiteX2679" fmla="*/ 1023461 w 6400800"/>
              <a:gd name="connsiteY2679" fmla="*/ 184309 h 514350"/>
              <a:gd name="connsiteX2680" fmla="*/ 1024414 w 6400800"/>
              <a:gd name="connsiteY2680" fmla="*/ 142399 h 514350"/>
              <a:gd name="connsiteX2681" fmla="*/ 1023461 w 6400800"/>
              <a:gd name="connsiteY2681" fmla="*/ 110014 h 514350"/>
              <a:gd name="connsiteX2682" fmla="*/ 1021556 w 6400800"/>
              <a:gd name="connsiteY2682" fmla="*/ 89059 h 514350"/>
              <a:gd name="connsiteX2683" fmla="*/ 1020604 w 6400800"/>
              <a:gd name="connsiteY2683" fmla="*/ 81439 h 514350"/>
              <a:gd name="connsiteX2684" fmla="*/ 1020604 w 6400800"/>
              <a:gd name="connsiteY2684" fmla="*/ 89059 h 514350"/>
              <a:gd name="connsiteX2685" fmla="*/ 1019651 w 6400800"/>
              <a:gd name="connsiteY2685" fmla="*/ 110014 h 514350"/>
              <a:gd name="connsiteX2686" fmla="*/ 1014889 w 6400800"/>
              <a:gd name="connsiteY2686" fmla="*/ 165259 h 514350"/>
              <a:gd name="connsiteX2687" fmla="*/ 1013936 w 6400800"/>
              <a:gd name="connsiteY2687" fmla="*/ 161449 h 514350"/>
              <a:gd name="connsiteX2688" fmla="*/ 1014889 w 6400800"/>
              <a:gd name="connsiteY2688" fmla="*/ 168116 h 514350"/>
              <a:gd name="connsiteX2689" fmla="*/ 1012984 w 6400800"/>
              <a:gd name="connsiteY2689" fmla="*/ 183356 h 514350"/>
              <a:gd name="connsiteX2690" fmla="*/ 1007269 w 6400800"/>
              <a:gd name="connsiteY2690" fmla="*/ 224314 h 514350"/>
              <a:gd name="connsiteX2691" fmla="*/ 972026 w 6400800"/>
              <a:gd name="connsiteY2691" fmla="*/ 283369 h 514350"/>
              <a:gd name="connsiteX2692" fmla="*/ 971074 w 6400800"/>
              <a:gd name="connsiteY2692" fmla="*/ 269081 h 514350"/>
              <a:gd name="connsiteX2693" fmla="*/ 977741 w 6400800"/>
              <a:gd name="connsiteY2693" fmla="*/ 251936 h 514350"/>
              <a:gd name="connsiteX2694" fmla="*/ 992981 w 6400800"/>
              <a:gd name="connsiteY2694" fmla="*/ 206216 h 514350"/>
              <a:gd name="connsiteX2695" fmla="*/ 1002506 w 6400800"/>
              <a:gd name="connsiteY2695" fmla="*/ 170974 h 514350"/>
              <a:gd name="connsiteX2696" fmla="*/ 1009174 w 6400800"/>
              <a:gd name="connsiteY2696" fmla="*/ 139541 h 514350"/>
              <a:gd name="connsiteX2697" fmla="*/ 998696 w 6400800"/>
              <a:gd name="connsiteY2697" fmla="*/ 170021 h 514350"/>
              <a:gd name="connsiteX2698" fmla="*/ 985361 w 6400800"/>
              <a:gd name="connsiteY2698" fmla="*/ 204311 h 514350"/>
              <a:gd name="connsiteX2699" fmla="*/ 966311 w 6400800"/>
              <a:gd name="connsiteY2699" fmla="*/ 248126 h 514350"/>
              <a:gd name="connsiteX2700" fmla="*/ 960596 w 6400800"/>
              <a:gd name="connsiteY2700" fmla="*/ 260509 h 514350"/>
              <a:gd name="connsiteX2701" fmla="*/ 961549 w 6400800"/>
              <a:gd name="connsiteY2701" fmla="*/ 225266 h 514350"/>
              <a:gd name="connsiteX2702" fmla="*/ 969169 w 6400800"/>
              <a:gd name="connsiteY2702" fmla="*/ 206216 h 514350"/>
              <a:gd name="connsiteX2703" fmla="*/ 961549 w 6400800"/>
              <a:gd name="connsiteY2703" fmla="*/ 218599 h 514350"/>
              <a:gd name="connsiteX2704" fmla="*/ 961549 w 6400800"/>
              <a:gd name="connsiteY2704" fmla="*/ 206216 h 514350"/>
              <a:gd name="connsiteX2705" fmla="*/ 958691 w 6400800"/>
              <a:gd name="connsiteY2705" fmla="*/ 149066 h 514350"/>
              <a:gd name="connsiteX2706" fmla="*/ 956786 w 6400800"/>
              <a:gd name="connsiteY2706" fmla="*/ 134779 h 514350"/>
              <a:gd name="connsiteX2707" fmla="*/ 957739 w 6400800"/>
              <a:gd name="connsiteY2707" fmla="*/ 131921 h 514350"/>
              <a:gd name="connsiteX2708" fmla="*/ 956786 w 6400800"/>
              <a:gd name="connsiteY2708" fmla="*/ 133826 h 514350"/>
              <a:gd name="connsiteX2709" fmla="*/ 956786 w 6400800"/>
              <a:gd name="connsiteY2709" fmla="*/ 132874 h 514350"/>
              <a:gd name="connsiteX2710" fmla="*/ 955834 w 6400800"/>
              <a:gd name="connsiteY2710" fmla="*/ 127159 h 514350"/>
              <a:gd name="connsiteX2711" fmla="*/ 955834 w 6400800"/>
              <a:gd name="connsiteY2711" fmla="*/ 136684 h 514350"/>
              <a:gd name="connsiteX2712" fmla="*/ 927259 w 6400800"/>
              <a:gd name="connsiteY2712" fmla="*/ 206216 h 514350"/>
              <a:gd name="connsiteX2713" fmla="*/ 927259 w 6400800"/>
              <a:gd name="connsiteY2713" fmla="*/ 205264 h 514350"/>
              <a:gd name="connsiteX2714" fmla="*/ 930116 w 6400800"/>
              <a:gd name="connsiteY2714" fmla="*/ 183356 h 514350"/>
              <a:gd name="connsiteX2715" fmla="*/ 932974 w 6400800"/>
              <a:gd name="connsiteY2715" fmla="*/ 164306 h 514350"/>
              <a:gd name="connsiteX2716" fmla="*/ 926306 w 6400800"/>
              <a:gd name="connsiteY2716" fmla="*/ 183356 h 514350"/>
              <a:gd name="connsiteX2717" fmla="*/ 920591 w 6400800"/>
              <a:gd name="connsiteY2717" fmla="*/ 203359 h 514350"/>
              <a:gd name="connsiteX2718" fmla="*/ 910114 w 6400800"/>
              <a:gd name="connsiteY2718" fmla="*/ 171926 h 514350"/>
              <a:gd name="connsiteX2719" fmla="*/ 907256 w 6400800"/>
              <a:gd name="connsiteY2719" fmla="*/ 164306 h 514350"/>
              <a:gd name="connsiteX2720" fmla="*/ 912019 w 6400800"/>
              <a:gd name="connsiteY2720" fmla="*/ 157639 h 514350"/>
              <a:gd name="connsiteX2721" fmla="*/ 933926 w 6400800"/>
              <a:gd name="connsiteY2721" fmla="*/ 124301 h 514350"/>
              <a:gd name="connsiteX2722" fmla="*/ 953929 w 6400800"/>
              <a:gd name="connsiteY2722" fmla="*/ 95726 h 514350"/>
              <a:gd name="connsiteX2723" fmla="*/ 931069 w 6400800"/>
              <a:gd name="connsiteY2723" fmla="*/ 121444 h 514350"/>
              <a:gd name="connsiteX2724" fmla="*/ 906304 w 6400800"/>
              <a:gd name="connsiteY2724" fmla="*/ 151924 h 514350"/>
              <a:gd name="connsiteX2725" fmla="*/ 904399 w 6400800"/>
              <a:gd name="connsiteY2725" fmla="*/ 154781 h 514350"/>
              <a:gd name="connsiteX2726" fmla="*/ 894874 w 6400800"/>
              <a:gd name="connsiteY2726" fmla="*/ 131921 h 514350"/>
              <a:gd name="connsiteX2727" fmla="*/ 892016 w 6400800"/>
              <a:gd name="connsiteY2727" fmla="*/ 126206 h 514350"/>
              <a:gd name="connsiteX2728" fmla="*/ 897731 w 6400800"/>
              <a:gd name="connsiteY2728" fmla="*/ 115729 h 514350"/>
              <a:gd name="connsiteX2729" fmla="*/ 918686 w 6400800"/>
              <a:gd name="connsiteY2729" fmla="*/ 77629 h 514350"/>
              <a:gd name="connsiteX2730" fmla="*/ 937736 w 6400800"/>
              <a:gd name="connsiteY2730" fmla="*/ 44291 h 514350"/>
              <a:gd name="connsiteX2731" fmla="*/ 914876 w 6400800"/>
              <a:gd name="connsiteY2731" fmla="*/ 74771 h 514350"/>
              <a:gd name="connsiteX2732" fmla="*/ 890111 w 6400800"/>
              <a:gd name="connsiteY2732" fmla="*/ 110966 h 514350"/>
              <a:gd name="connsiteX2733" fmla="*/ 886301 w 6400800"/>
              <a:gd name="connsiteY2733" fmla="*/ 116681 h 514350"/>
              <a:gd name="connsiteX2734" fmla="*/ 874871 w 6400800"/>
              <a:gd name="connsiteY2734" fmla="*/ 92869 h 514350"/>
              <a:gd name="connsiteX2735" fmla="*/ 873919 w 6400800"/>
              <a:gd name="connsiteY2735" fmla="*/ 90964 h 514350"/>
              <a:gd name="connsiteX2736" fmla="*/ 872966 w 6400800"/>
              <a:gd name="connsiteY2736" fmla="*/ 91916 h 514350"/>
              <a:gd name="connsiteX2737" fmla="*/ 868204 w 6400800"/>
              <a:gd name="connsiteY2737" fmla="*/ 95726 h 514350"/>
              <a:gd name="connsiteX2738" fmla="*/ 866299 w 6400800"/>
              <a:gd name="connsiteY2738" fmla="*/ 101441 h 514350"/>
              <a:gd name="connsiteX2739" fmla="*/ 868204 w 6400800"/>
              <a:gd name="connsiteY2739" fmla="*/ 113824 h 514350"/>
              <a:gd name="connsiteX2740" fmla="*/ 868204 w 6400800"/>
              <a:gd name="connsiteY2740" fmla="*/ 102394 h 514350"/>
              <a:gd name="connsiteX2741" fmla="*/ 870109 w 6400800"/>
              <a:gd name="connsiteY2741" fmla="*/ 97631 h 514350"/>
              <a:gd name="connsiteX2742" fmla="*/ 872966 w 6400800"/>
              <a:gd name="connsiteY2742" fmla="*/ 95726 h 514350"/>
              <a:gd name="connsiteX2743" fmla="*/ 882491 w 6400800"/>
              <a:gd name="connsiteY2743" fmla="*/ 122396 h 514350"/>
              <a:gd name="connsiteX2744" fmla="*/ 875824 w 6400800"/>
              <a:gd name="connsiteY2744" fmla="*/ 132874 h 514350"/>
              <a:gd name="connsiteX2745" fmla="*/ 860584 w 6400800"/>
              <a:gd name="connsiteY2745" fmla="*/ 159544 h 514350"/>
              <a:gd name="connsiteX2746" fmla="*/ 837724 w 6400800"/>
              <a:gd name="connsiteY2746" fmla="*/ 203359 h 514350"/>
              <a:gd name="connsiteX2747" fmla="*/ 832009 w 6400800"/>
              <a:gd name="connsiteY2747" fmla="*/ 194786 h 514350"/>
              <a:gd name="connsiteX2748" fmla="*/ 838676 w 6400800"/>
              <a:gd name="connsiteY2748" fmla="*/ 137636 h 514350"/>
              <a:gd name="connsiteX2749" fmla="*/ 840581 w 6400800"/>
              <a:gd name="connsiteY2749" fmla="*/ 115729 h 514350"/>
              <a:gd name="connsiteX2750" fmla="*/ 834866 w 6400800"/>
              <a:gd name="connsiteY2750" fmla="*/ 137636 h 514350"/>
              <a:gd name="connsiteX2751" fmla="*/ 820579 w 6400800"/>
              <a:gd name="connsiteY2751" fmla="*/ 194786 h 514350"/>
              <a:gd name="connsiteX2752" fmla="*/ 818674 w 6400800"/>
              <a:gd name="connsiteY2752" fmla="*/ 204311 h 514350"/>
              <a:gd name="connsiteX2753" fmla="*/ 815816 w 6400800"/>
              <a:gd name="connsiteY2753" fmla="*/ 197644 h 514350"/>
              <a:gd name="connsiteX2754" fmla="*/ 807244 w 6400800"/>
              <a:gd name="connsiteY2754" fmla="*/ 174784 h 514350"/>
              <a:gd name="connsiteX2755" fmla="*/ 812006 w 6400800"/>
              <a:gd name="connsiteY2755" fmla="*/ 198596 h 514350"/>
              <a:gd name="connsiteX2756" fmla="*/ 814864 w 6400800"/>
              <a:gd name="connsiteY2756" fmla="*/ 210979 h 514350"/>
              <a:gd name="connsiteX2757" fmla="*/ 815816 w 6400800"/>
              <a:gd name="connsiteY2757" fmla="*/ 216694 h 514350"/>
              <a:gd name="connsiteX2758" fmla="*/ 811054 w 6400800"/>
              <a:gd name="connsiteY2758" fmla="*/ 239554 h 514350"/>
              <a:gd name="connsiteX2759" fmla="*/ 808196 w 6400800"/>
              <a:gd name="connsiteY2759" fmla="*/ 219551 h 514350"/>
              <a:gd name="connsiteX2760" fmla="*/ 807244 w 6400800"/>
              <a:gd name="connsiteY2760" fmla="*/ 264319 h 514350"/>
              <a:gd name="connsiteX2761" fmla="*/ 807244 w 6400800"/>
              <a:gd name="connsiteY2761" fmla="*/ 266224 h 514350"/>
              <a:gd name="connsiteX2762" fmla="*/ 798671 w 6400800"/>
              <a:gd name="connsiteY2762" fmla="*/ 246221 h 514350"/>
              <a:gd name="connsiteX2763" fmla="*/ 800576 w 6400800"/>
              <a:gd name="connsiteY2763" fmla="*/ 239554 h 514350"/>
              <a:gd name="connsiteX2764" fmla="*/ 797719 w 6400800"/>
              <a:gd name="connsiteY2764" fmla="*/ 245269 h 514350"/>
              <a:gd name="connsiteX2765" fmla="*/ 796766 w 6400800"/>
              <a:gd name="connsiteY2765" fmla="*/ 242411 h 514350"/>
              <a:gd name="connsiteX2766" fmla="*/ 792956 w 6400800"/>
              <a:gd name="connsiteY2766" fmla="*/ 233839 h 514350"/>
              <a:gd name="connsiteX2767" fmla="*/ 796766 w 6400800"/>
              <a:gd name="connsiteY2767" fmla="*/ 218599 h 514350"/>
              <a:gd name="connsiteX2768" fmla="*/ 809149 w 6400800"/>
              <a:gd name="connsiteY2768" fmla="*/ 164306 h 514350"/>
              <a:gd name="connsiteX2769" fmla="*/ 812959 w 6400800"/>
              <a:gd name="connsiteY2769" fmla="*/ 143351 h 514350"/>
              <a:gd name="connsiteX2770" fmla="*/ 805339 w 6400800"/>
              <a:gd name="connsiteY2770" fmla="*/ 163354 h 514350"/>
              <a:gd name="connsiteX2771" fmla="*/ 796766 w 6400800"/>
              <a:gd name="connsiteY2771" fmla="*/ 186214 h 514350"/>
              <a:gd name="connsiteX2772" fmla="*/ 785336 w 6400800"/>
              <a:gd name="connsiteY2772" fmla="*/ 215741 h 514350"/>
              <a:gd name="connsiteX2773" fmla="*/ 784384 w 6400800"/>
              <a:gd name="connsiteY2773" fmla="*/ 218599 h 514350"/>
              <a:gd name="connsiteX2774" fmla="*/ 776764 w 6400800"/>
              <a:gd name="connsiteY2774" fmla="*/ 205264 h 514350"/>
              <a:gd name="connsiteX2775" fmla="*/ 774859 w 6400800"/>
              <a:gd name="connsiteY2775" fmla="*/ 202406 h 514350"/>
              <a:gd name="connsiteX2776" fmla="*/ 774859 w 6400800"/>
              <a:gd name="connsiteY2776" fmla="*/ 201454 h 514350"/>
              <a:gd name="connsiteX2777" fmla="*/ 780574 w 6400800"/>
              <a:gd name="connsiteY2777" fmla="*/ 142399 h 514350"/>
              <a:gd name="connsiteX2778" fmla="*/ 781526 w 6400800"/>
              <a:gd name="connsiteY2778" fmla="*/ 119539 h 514350"/>
              <a:gd name="connsiteX2779" fmla="*/ 776764 w 6400800"/>
              <a:gd name="connsiteY2779" fmla="*/ 141446 h 514350"/>
              <a:gd name="connsiteX2780" fmla="*/ 771049 w 6400800"/>
              <a:gd name="connsiteY2780" fmla="*/ 167164 h 514350"/>
              <a:gd name="connsiteX2781" fmla="*/ 766286 w 6400800"/>
              <a:gd name="connsiteY2781" fmla="*/ 189071 h 514350"/>
              <a:gd name="connsiteX2782" fmla="*/ 758666 w 6400800"/>
              <a:gd name="connsiteY2782" fmla="*/ 178594 h 514350"/>
              <a:gd name="connsiteX2783" fmla="*/ 745331 w 6400800"/>
              <a:gd name="connsiteY2783" fmla="*/ 163354 h 514350"/>
              <a:gd name="connsiteX2784" fmla="*/ 740569 w 6400800"/>
              <a:gd name="connsiteY2784" fmla="*/ 157639 h 514350"/>
              <a:gd name="connsiteX2785" fmla="*/ 744379 w 6400800"/>
              <a:gd name="connsiteY2785" fmla="*/ 163354 h 514350"/>
              <a:gd name="connsiteX2786" fmla="*/ 754856 w 6400800"/>
              <a:gd name="connsiteY2786" fmla="*/ 180499 h 514350"/>
              <a:gd name="connsiteX2787" fmla="*/ 763429 w 6400800"/>
              <a:gd name="connsiteY2787" fmla="*/ 196691 h 514350"/>
              <a:gd name="connsiteX2788" fmla="*/ 762476 w 6400800"/>
              <a:gd name="connsiteY2788" fmla="*/ 199549 h 514350"/>
              <a:gd name="connsiteX2789" fmla="*/ 753904 w 6400800"/>
              <a:gd name="connsiteY2789" fmla="*/ 238601 h 514350"/>
              <a:gd name="connsiteX2790" fmla="*/ 747236 w 6400800"/>
              <a:gd name="connsiteY2790" fmla="*/ 224314 h 514350"/>
              <a:gd name="connsiteX2791" fmla="*/ 752951 w 6400800"/>
              <a:gd name="connsiteY2791" fmla="*/ 241459 h 514350"/>
              <a:gd name="connsiteX2792" fmla="*/ 751046 w 6400800"/>
              <a:gd name="connsiteY2792" fmla="*/ 243364 h 514350"/>
              <a:gd name="connsiteX2793" fmla="*/ 749141 w 6400800"/>
              <a:gd name="connsiteY2793" fmla="*/ 252889 h 514350"/>
              <a:gd name="connsiteX2794" fmla="*/ 752951 w 6400800"/>
              <a:gd name="connsiteY2794" fmla="*/ 244316 h 514350"/>
              <a:gd name="connsiteX2795" fmla="*/ 752951 w 6400800"/>
              <a:gd name="connsiteY2795" fmla="*/ 244316 h 514350"/>
              <a:gd name="connsiteX2796" fmla="*/ 744379 w 6400800"/>
              <a:gd name="connsiteY2796" fmla="*/ 282416 h 514350"/>
              <a:gd name="connsiteX2797" fmla="*/ 741521 w 6400800"/>
              <a:gd name="connsiteY2797" fmla="*/ 296704 h 514350"/>
              <a:gd name="connsiteX2798" fmla="*/ 738664 w 6400800"/>
              <a:gd name="connsiteY2798" fmla="*/ 306229 h 514350"/>
              <a:gd name="connsiteX2799" fmla="*/ 738664 w 6400800"/>
              <a:gd name="connsiteY2799" fmla="*/ 306229 h 514350"/>
              <a:gd name="connsiteX2800" fmla="*/ 737711 w 6400800"/>
              <a:gd name="connsiteY2800" fmla="*/ 293846 h 514350"/>
              <a:gd name="connsiteX2801" fmla="*/ 733901 w 6400800"/>
              <a:gd name="connsiteY2801" fmla="*/ 270034 h 514350"/>
              <a:gd name="connsiteX2802" fmla="*/ 731996 w 6400800"/>
              <a:gd name="connsiteY2802" fmla="*/ 259556 h 514350"/>
              <a:gd name="connsiteX2803" fmla="*/ 731044 w 6400800"/>
              <a:gd name="connsiteY2803" fmla="*/ 257651 h 514350"/>
              <a:gd name="connsiteX2804" fmla="*/ 725329 w 6400800"/>
              <a:gd name="connsiteY2804" fmla="*/ 210979 h 514350"/>
              <a:gd name="connsiteX2805" fmla="*/ 722471 w 6400800"/>
              <a:gd name="connsiteY2805" fmla="*/ 186214 h 514350"/>
              <a:gd name="connsiteX2806" fmla="*/ 722471 w 6400800"/>
              <a:gd name="connsiteY2806" fmla="*/ 199549 h 514350"/>
              <a:gd name="connsiteX2807" fmla="*/ 709136 w 6400800"/>
              <a:gd name="connsiteY2807" fmla="*/ 243364 h 514350"/>
              <a:gd name="connsiteX2808" fmla="*/ 704374 w 6400800"/>
              <a:gd name="connsiteY2808" fmla="*/ 229076 h 514350"/>
              <a:gd name="connsiteX2809" fmla="*/ 687229 w 6400800"/>
              <a:gd name="connsiteY2809" fmla="*/ 181451 h 514350"/>
              <a:gd name="connsiteX2810" fmla="*/ 679609 w 6400800"/>
              <a:gd name="connsiteY2810" fmla="*/ 161449 h 514350"/>
              <a:gd name="connsiteX2811" fmla="*/ 679609 w 6400800"/>
              <a:gd name="connsiteY2811" fmla="*/ 148114 h 514350"/>
              <a:gd name="connsiteX2812" fmla="*/ 679609 w 6400800"/>
              <a:gd name="connsiteY2812" fmla="*/ 122396 h 514350"/>
              <a:gd name="connsiteX2813" fmla="*/ 678656 w 6400800"/>
              <a:gd name="connsiteY2813" fmla="*/ 100489 h 514350"/>
              <a:gd name="connsiteX2814" fmla="*/ 675799 w 6400800"/>
              <a:gd name="connsiteY2814" fmla="*/ 122396 h 514350"/>
              <a:gd name="connsiteX2815" fmla="*/ 672941 w 6400800"/>
              <a:gd name="connsiteY2815" fmla="*/ 144304 h 514350"/>
              <a:gd name="connsiteX2816" fmla="*/ 663416 w 6400800"/>
              <a:gd name="connsiteY2816" fmla="*/ 122396 h 514350"/>
              <a:gd name="connsiteX2817" fmla="*/ 659606 w 6400800"/>
              <a:gd name="connsiteY2817" fmla="*/ 114776 h 514350"/>
              <a:gd name="connsiteX2818" fmla="*/ 662464 w 6400800"/>
              <a:gd name="connsiteY2818" fmla="*/ 123349 h 514350"/>
              <a:gd name="connsiteX2819" fmla="*/ 670084 w 6400800"/>
              <a:gd name="connsiteY2819" fmla="*/ 147161 h 514350"/>
              <a:gd name="connsiteX2820" fmla="*/ 671989 w 6400800"/>
              <a:gd name="connsiteY2820" fmla="*/ 153829 h 514350"/>
              <a:gd name="connsiteX2821" fmla="*/ 671036 w 6400800"/>
              <a:gd name="connsiteY2821" fmla="*/ 164306 h 514350"/>
              <a:gd name="connsiteX2822" fmla="*/ 668179 w 6400800"/>
              <a:gd name="connsiteY2822" fmla="*/ 181451 h 514350"/>
              <a:gd name="connsiteX2823" fmla="*/ 662464 w 6400800"/>
              <a:gd name="connsiteY2823" fmla="*/ 219551 h 514350"/>
              <a:gd name="connsiteX2824" fmla="*/ 658654 w 6400800"/>
              <a:gd name="connsiteY2824" fmla="*/ 239554 h 514350"/>
              <a:gd name="connsiteX2825" fmla="*/ 655796 w 6400800"/>
              <a:gd name="connsiteY2825" fmla="*/ 231934 h 514350"/>
              <a:gd name="connsiteX2826" fmla="*/ 657701 w 6400800"/>
              <a:gd name="connsiteY2826" fmla="*/ 210026 h 514350"/>
              <a:gd name="connsiteX2827" fmla="*/ 653891 w 6400800"/>
              <a:gd name="connsiteY2827" fmla="*/ 226219 h 514350"/>
              <a:gd name="connsiteX2828" fmla="*/ 638651 w 6400800"/>
              <a:gd name="connsiteY2828" fmla="*/ 191929 h 514350"/>
              <a:gd name="connsiteX2829" fmla="*/ 630079 w 6400800"/>
              <a:gd name="connsiteY2829" fmla="*/ 174784 h 514350"/>
              <a:gd name="connsiteX2830" fmla="*/ 627221 w 6400800"/>
              <a:gd name="connsiteY2830" fmla="*/ 169069 h 514350"/>
              <a:gd name="connsiteX2831" fmla="*/ 635794 w 6400800"/>
              <a:gd name="connsiteY2831" fmla="*/ 193834 h 514350"/>
              <a:gd name="connsiteX2832" fmla="*/ 649129 w 6400800"/>
              <a:gd name="connsiteY2832" fmla="*/ 240506 h 514350"/>
              <a:gd name="connsiteX2833" fmla="*/ 650081 w 6400800"/>
              <a:gd name="connsiteY2833" fmla="*/ 244316 h 514350"/>
              <a:gd name="connsiteX2834" fmla="*/ 647224 w 6400800"/>
              <a:gd name="connsiteY2834" fmla="*/ 262414 h 514350"/>
              <a:gd name="connsiteX2835" fmla="*/ 644366 w 6400800"/>
              <a:gd name="connsiteY2835" fmla="*/ 279559 h 514350"/>
              <a:gd name="connsiteX2836" fmla="*/ 642461 w 6400800"/>
              <a:gd name="connsiteY2836" fmla="*/ 298609 h 514350"/>
              <a:gd name="connsiteX2837" fmla="*/ 642461 w 6400800"/>
              <a:gd name="connsiteY2837" fmla="*/ 298609 h 514350"/>
              <a:gd name="connsiteX2838" fmla="*/ 642461 w 6400800"/>
              <a:gd name="connsiteY2838" fmla="*/ 294799 h 514350"/>
              <a:gd name="connsiteX2839" fmla="*/ 641509 w 6400800"/>
              <a:gd name="connsiteY2839" fmla="*/ 315754 h 514350"/>
              <a:gd name="connsiteX2840" fmla="*/ 641509 w 6400800"/>
              <a:gd name="connsiteY2840" fmla="*/ 317659 h 514350"/>
              <a:gd name="connsiteX2841" fmla="*/ 639604 w 6400800"/>
              <a:gd name="connsiteY2841" fmla="*/ 309086 h 514350"/>
              <a:gd name="connsiteX2842" fmla="*/ 640556 w 6400800"/>
              <a:gd name="connsiteY2842" fmla="*/ 304324 h 514350"/>
              <a:gd name="connsiteX2843" fmla="*/ 638651 w 6400800"/>
              <a:gd name="connsiteY2843" fmla="*/ 307181 h 514350"/>
              <a:gd name="connsiteX2844" fmla="*/ 632936 w 6400800"/>
              <a:gd name="connsiteY2844" fmla="*/ 284321 h 514350"/>
              <a:gd name="connsiteX2845" fmla="*/ 624364 w 6400800"/>
              <a:gd name="connsiteY2845" fmla="*/ 250031 h 514350"/>
              <a:gd name="connsiteX2846" fmla="*/ 617696 w 6400800"/>
              <a:gd name="connsiteY2846" fmla="*/ 223361 h 514350"/>
              <a:gd name="connsiteX2847" fmla="*/ 614839 w 6400800"/>
              <a:gd name="connsiteY2847" fmla="*/ 210979 h 514350"/>
              <a:gd name="connsiteX2848" fmla="*/ 615791 w 6400800"/>
              <a:gd name="connsiteY2848" fmla="*/ 190024 h 514350"/>
              <a:gd name="connsiteX2849" fmla="*/ 617696 w 6400800"/>
              <a:gd name="connsiteY2849" fmla="*/ 126206 h 514350"/>
              <a:gd name="connsiteX2850" fmla="*/ 607219 w 6400800"/>
              <a:gd name="connsiteY2850" fmla="*/ 187166 h 514350"/>
              <a:gd name="connsiteX2851" fmla="*/ 606266 w 6400800"/>
              <a:gd name="connsiteY2851" fmla="*/ 184309 h 514350"/>
              <a:gd name="connsiteX2852" fmla="*/ 606266 w 6400800"/>
              <a:gd name="connsiteY2852" fmla="*/ 189071 h 514350"/>
              <a:gd name="connsiteX2853" fmla="*/ 601504 w 6400800"/>
              <a:gd name="connsiteY2853" fmla="*/ 215741 h 514350"/>
              <a:gd name="connsiteX2854" fmla="*/ 599599 w 6400800"/>
              <a:gd name="connsiteY2854" fmla="*/ 210979 h 514350"/>
              <a:gd name="connsiteX2855" fmla="*/ 591026 w 6400800"/>
              <a:gd name="connsiteY2855" fmla="*/ 191929 h 514350"/>
              <a:gd name="connsiteX2856" fmla="*/ 595789 w 6400800"/>
              <a:gd name="connsiteY2856" fmla="*/ 212884 h 514350"/>
              <a:gd name="connsiteX2857" fmla="*/ 599599 w 6400800"/>
              <a:gd name="connsiteY2857" fmla="*/ 230029 h 514350"/>
              <a:gd name="connsiteX2858" fmla="*/ 595789 w 6400800"/>
              <a:gd name="connsiteY2858" fmla="*/ 251936 h 514350"/>
              <a:gd name="connsiteX2859" fmla="*/ 589121 w 6400800"/>
              <a:gd name="connsiteY2859" fmla="*/ 294799 h 514350"/>
              <a:gd name="connsiteX2860" fmla="*/ 582454 w 6400800"/>
              <a:gd name="connsiteY2860" fmla="*/ 284321 h 514350"/>
              <a:gd name="connsiteX2861" fmla="*/ 585311 w 6400800"/>
              <a:gd name="connsiteY2861" fmla="*/ 265271 h 514350"/>
              <a:gd name="connsiteX2862" fmla="*/ 588169 w 6400800"/>
              <a:gd name="connsiteY2862" fmla="*/ 244316 h 514350"/>
              <a:gd name="connsiteX2863" fmla="*/ 591026 w 6400800"/>
              <a:gd name="connsiteY2863" fmla="*/ 225266 h 514350"/>
              <a:gd name="connsiteX2864" fmla="*/ 584359 w 6400800"/>
              <a:gd name="connsiteY2864" fmla="*/ 243364 h 514350"/>
              <a:gd name="connsiteX2865" fmla="*/ 579596 w 6400800"/>
              <a:gd name="connsiteY2865" fmla="*/ 258604 h 514350"/>
              <a:gd name="connsiteX2866" fmla="*/ 577691 w 6400800"/>
              <a:gd name="connsiteY2866" fmla="*/ 231934 h 514350"/>
              <a:gd name="connsiteX2867" fmla="*/ 575786 w 6400800"/>
              <a:gd name="connsiteY2867" fmla="*/ 210979 h 514350"/>
              <a:gd name="connsiteX2868" fmla="*/ 573881 w 6400800"/>
              <a:gd name="connsiteY2868" fmla="*/ 230981 h 514350"/>
              <a:gd name="connsiteX2869" fmla="*/ 571024 w 6400800"/>
              <a:gd name="connsiteY2869" fmla="*/ 267176 h 514350"/>
              <a:gd name="connsiteX2870" fmla="*/ 571024 w 6400800"/>
              <a:gd name="connsiteY2870" fmla="*/ 267176 h 514350"/>
              <a:gd name="connsiteX2871" fmla="*/ 567214 w 6400800"/>
              <a:gd name="connsiteY2871" fmla="*/ 262414 h 514350"/>
              <a:gd name="connsiteX2872" fmla="*/ 552926 w 6400800"/>
              <a:gd name="connsiteY2872" fmla="*/ 219551 h 514350"/>
              <a:gd name="connsiteX2873" fmla="*/ 552926 w 6400800"/>
              <a:gd name="connsiteY2873" fmla="*/ 218599 h 514350"/>
              <a:gd name="connsiteX2874" fmla="*/ 555784 w 6400800"/>
              <a:gd name="connsiteY2874" fmla="*/ 189071 h 514350"/>
              <a:gd name="connsiteX2875" fmla="*/ 558641 w 6400800"/>
              <a:gd name="connsiteY2875" fmla="*/ 162401 h 514350"/>
              <a:gd name="connsiteX2876" fmla="*/ 561499 w 6400800"/>
              <a:gd name="connsiteY2876" fmla="*/ 141446 h 514350"/>
              <a:gd name="connsiteX2877" fmla="*/ 564356 w 6400800"/>
              <a:gd name="connsiteY2877" fmla="*/ 123349 h 514350"/>
              <a:gd name="connsiteX2878" fmla="*/ 557689 w 6400800"/>
              <a:gd name="connsiteY2878" fmla="*/ 140494 h 514350"/>
              <a:gd name="connsiteX2879" fmla="*/ 551021 w 6400800"/>
              <a:gd name="connsiteY2879" fmla="*/ 160496 h 514350"/>
              <a:gd name="connsiteX2880" fmla="*/ 544354 w 6400800"/>
              <a:gd name="connsiteY2880" fmla="*/ 187166 h 514350"/>
              <a:gd name="connsiteX2881" fmla="*/ 537686 w 6400800"/>
              <a:gd name="connsiteY2881" fmla="*/ 218599 h 514350"/>
              <a:gd name="connsiteX2882" fmla="*/ 535781 w 6400800"/>
              <a:gd name="connsiteY2882" fmla="*/ 231934 h 514350"/>
              <a:gd name="connsiteX2883" fmla="*/ 534829 w 6400800"/>
              <a:gd name="connsiteY2883" fmla="*/ 220504 h 514350"/>
              <a:gd name="connsiteX2884" fmla="*/ 532924 w 6400800"/>
              <a:gd name="connsiteY2884" fmla="*/ 205264 h 514350"/>
              <a:gd name="connsiteX2885" fmla="*/ 533876 w 6400800"/>
              <a:gd name="connsiteY2885" fmla="*/ 186214 h 514350"/>
              <a:gd name="connsiteX2886" fmla="*/ 534829 w 6400800"/>
              <a:gd name="connsiteY2886" fmla="*/ 166211 h 514350"/>
              <a:gd name="connsiteX2887" fmla="*/ 534829 w 6400800"/>
              <a:gd name="connsiteY2887" fmla="*/ 148114 h 514350"/>
              <a:gd name="connsiteX2888" fmla="*/ 534829 w 6400800"/>
              <a:gd name="connsiteY2888" fmla="*/ 118586 h 514350"/>
              <a:gd name="connsiteX2889" fmla="*/ 533876 w 6400800"/>
              <a:gd name="connsiteY2889" fmla="*/ 92869 h 514350"/>
              <a:gd name="connsiteX2890" fmla="*/ 531019 w 6400800"/>
              <a:gd name="connsiteY2890" fmla="*/ 118586 h 514350"/>
              <a:gd name="connsiteX2891" fmla="*/ 528161 w 6400800"/>
              <a:gd name="connsiteY2891" fmla="*/ 147161 h 514350"/>
              <a:gd name="connsiteX2892" fmla="*/ 526256 w 6400800"/>
              <a:gd name="connsiteY2892" fmla="*/ 165259 h 514350"/>
              <a:gd name="connsiteX2893" fmla="*/ 523399 w 6400800"/>
              <a:gd name="connsiteY2893" fmla="*/ 185261 h 514350"/>
              <a:gd name="connsiteX2894" fmla="*/ 521494 w 6400800"/>
              <a:gd name="connsiteY2894" fmla="*/ 197644 h 514350"/>
              <a:gd name="connsiteX2895" fmla="*/ 513874 w 6400800"/>
              <a:gd name="connsiteY2895" fmla="*/ 170021 h 514350"/>
              <a:gd name="connsiteX2896" fmla="*/ 506254 w 6400800"/>
              <a:gd name="connsiteY2896" fmla="*/ 144304 h 514350"/>
              <a:gd name="connsiteX2897" fmla="*/ 510064 w 6400800"/>
              <a:gd name="connsiteY2897" fmla="*/ 170974 h 514350"/>
              <a:gd name="connsiteX2898" fmla="*/ 517684 w 6400800"/>
              <a:gd name="connsiteY2898" fmla="*/ 222409 h 514350"/>
              <a:gd name="connsiteX2899" fmla="*/ 516731 w 6400800"/>
              <a:gd name="connsiteY2899" fmla="*/ 230029 h 514350"/>
              <a:gd name="connsiteX2900" fmla="*/ 512921 w 6400800"/>
              <a:gd name="connsiteY2900" fmla="*/ 251936 h 514350"/>
              <a:gd name="connsiteX2901" fmla="*/ 487204 w 6400800"/>
              <a:gd name="connsiteY2901" fmla="*/ 172879 h 514350"/>
              <a:gd name="connsiteX2902" fmla="*/ 485299 w 6400800"/>
              <a:gd name="connsiteY2902" fmla="*/ 164306 h 514350"/>
              <a:gd name="connsiteX2903" fmla="*/ 486251 w 6400800"/>
              <a:gd name="connsiteY2903" fmla="*/ 189071 h 514350"/>
              <a:gd name="connsiteX2904" fmla="*/ 488156 w 6400800"/>
              <a:gd name="connsiteY2904" fmla="*/ 217646 h 514350"/>
              <a:gd name="connsiteX2905" fmla="*/ 489109 w 6400800"/>
              <a:gd name="connsiteY2905" fmla="*/ 238601 h 514350"/>
              <a:gd name="connsiteX2906" fmla="*/ 486251 w 6400800"/>
              <a:gd name="connsiteY2906" fmla="*/ 223361 h 514350"/>
              <a:gd name="connsiteX2907" fmla="*/ 482441 w 6400800"/>
              <a:gd name="connsiteY2907" fmla="*/ 207169 h 514350"/>
              <a:gd name="connsiteX2908" fmla="*/ 478631 w 6400800"/>
              <a:gd name="connsiteY2908" fmla="*/ 192881 h 514350"/>
              <a:gd name="connsiteX2909" fmla="*/ 471964 w 6400800"/>
              <a:gd name="connsiteY2909" fmla="*/ 170021 h 514350"/>
              <a:gd name="connsiteX2910" fmla="*/ 465296 w 6400800"/>
              <a:gd name="connsiteY2910" fmla="*/ 150019 h 514350"/>
              <a:gd name="connsiteX2911" fmla="*/ 468154 w 6400800"/>
              <a:gd name="connsiteY2911" fmla="*/ 170021 h 514350"/>
              <a:gd name="connsiteX2912" fmla="*/ 471011 w 6400800"/>
              <a:gd name="connsiteY2912" fmla="*/ 193834 h 514350"/>
              <a:gd name="connsiteX2913" fmla="*/ 472916 w 6400800"/>
              <a:gd name="connsiteY2913" fmla="*/ 208121 h 514350"/>
              <a:gd name="connsiteX2914" fmla="*/ 474821 w 6400800"/>
              <a:gd name="connsiteY2914" fmla="*/ 224314 h 514350"/>
              <a:gd name="connsiteX2915" fmla="*/ 478631 w 6400800"/>
              <a:gd name="connsiteY2915" fmla="*/ 255746 h 514350"/>
              <a:gd name="connsiteX2916" fmla="*/ 474821 w 6400800"/>
              <a:gd name="connsiteY2916" fmla="*/ 240506 h 514350"/>
              <a:gd name="connsiteX2917" fmla="*/ 455771 w 6400800"/>
              <a:gd name="connsiteY2917" fmla="*/ 170974 h 514350"/>
              <a:gd name="connsiteX2918" fmla="*/ 447199 w 6400800"/>
              <a:gd name="connsiteY2918" fmla="*/ 145256 h 514350"/>
              <a:gd name="connsiteX2919" fmla="*/ 451961 w 6400800"/>
              <a:gd name="connsiteY2919" fmla="*/ 171926 h 514350"/>
              <a:gd name="connsiteX2920" fmla="*/ 457676 w 6400800"/>
              <a:gd name="connsiteY2920" fmla="*/ 202406 h 514350"/>
              <a:gd name="connsiteX2921" fmla="*/ 464344 w 6400800"/>
              <a:gd name="connsiteY2921" fmla="*/ 242411 h 514350"/>
              <a:gd name="connsiteX2922" fmla="*/ 471011 w 6400800"/>
              <a:gd name="connsiteY2922" fmla="*/ 282416 h 514350"/>
              <a:gd name="connsiteX2923" fmla="*/ 467201 w 6400800"/>
              <a:gd name="connsiteY2923" fmla="*/ 272891 h 514350"/>
              <a:gd name="connsiteX2924" fmla="*/ 459581 w 6400800"/>
              <a:gd name="connsiteY2924" fmla="*/ 255746 h 514350"/>
              <a:gd name="connsiteX2925" fmla="*/ 463391 w 6400800"/>
              <a:gd name="connsiteY2925" fmla="*/ 273844 h 514350"/>
              <a:gd name="connsiteX2926" fmla="*/ 468154 w 6400800"/>
              <a:gd name="connsiteY2926" fmla="*/ 293846 h 514350"/>
              <a:gd name="connsiteX2927" fmla="*/ 471011 w 6400800"/>
              <a:gd name="connsiteY2927" fmla="*/ 306229 h 514350"/>
              <a:gd name="connsiteX2928" fmla="*/ 473869 w 6400800"/>
              <a:gd name="connsiteY2928" fmla="*/ 320516 h 514350"/>
              <a:gd name="connsiteX2929" fmla="*/ 479584 w 6400800"/>
              <a:gd name="connsiteY2929" fmla="*/ 351949 h 514350"/>
              <a:gd name="connsiteX2930" fmla="*/ 479584 w 6400800"/>
              <a:gd name="connsiteY2930" fmla="*/ 353854 h 514350"/>
              <a:gd name="connsiteX2931" fmla="*/ 478631 w 6400800"/>
              <a:gd name="connsiteY2931" fmla="*/ 351949 h 514350"/>
              <a:gd name="connsiteX2932" fmla="*/ 471964 w 6400800"/>
              <a:gd name="connsiteY2932" fmla="*/ 338614 h 514350"/>
              <a:gd name="connsiteX2933" fmla="*/ 470059 w 6400800"/>
              <a:gd name="connsiteY2933" fmla="*/ 324326 h 514350"/>
              <a:gd name="connsiteX2934" fmla="*/ 462439 w 6400800"/>
              <a:gd name="connsiteY2934" fmla="*/ 280511 h 514350"/>
              <a:gd name="connsiteX2935" fmla="*/ 452914 w 6400800"/>
              <a:gd name="connsiteY2935" fmla="*/ 240506 h 514350"/>
              <a:gd name="connsiteX2936" fmla="*/ 441484 w 6400800"/>
              <a:gd name="connsiteY2936" fmla="*/ 205264 h 514350"/>
              <a:gd name="connsiteX2937" fmla="*/ 437674 w 6400800"/>
              <a:gd name="connsiteY2937" fmla="*/ 194786 h 514350"/>
              <a:gd name="connsiteX2938" fmla="*/ 440531 w 6400800"/>
              <a:gd name="connsiteY2938" fmla="*/ 167164 h 514350"/>
              <a:gd name="connsiteX2939" fmla="*/ 442436 w 6400800"/>
              <a:gd name="connsiteY2939" fmla="*/ 128111 h 514350"/>
              <a:gd name="connsiteX2940" fmla="*/ 441484 w 6400800"/>
              <a:gd name="connsiteY2940" fmla="*/ 94774 h 514350"/>
              <a:gd name="connsiteX2941" fmla="*/ 438626 w 6400800"/>
              <a:gd name="connsiteY2941" fmla="*/ 128111 h 514350"/>
              <a:gd name="connsiteX2942" fmla="*/ 433864 w 6400800"/>
              <a:gd name="connsiteY2942" fmla="*/ 166211 h 514350"/>
              <a:gd name="connsiteX2943" fmla="*/ 431959 w 6400800"/>
              <a:gd name="connsiteY2943" fmla="*/ 178594 h 514350"/>
              <a:gd name="connsiteX2944" fmla="*/ 431006 w 6400800"/>
              <a:gd name="connsiteY2944" fmla="*/ 175736 h 514350"/>
              <a:gd name="connsiteX2945" fmla="*/ 419576 w 6400800"/>
              <a:gd name="connsiteY2945" fmla="*/ 153829 h 514350"/>
              <a:gd name="connsiteX2946" fmla="*/ 408146 w 6400800"/>
              <a:gd name="connsiteY2946" fmla="*/ 135731 h 514350"/>
              <a:gd name="connsiteX2947" fmla="*/ 415766 w 6400800"/>
              <a:gd name="connsiteY2947" fmla="*/ 155734 h 514350"/>
              <a:gd name="connsiteX2948" fmla="*/ 423386 w 6400800"/>
              <a:gd name="connsiteY2948" fmla="*/ 178594 h 514350"/>
              <a:gd name="connsiteX2949" fmla="*/ 428149 w 6400800"/>
              <a:gd name="connsiteY2949" fmla="*/ 195739 h 514350"/>
              <a:gd name="connsiteX2950" fmla="*/ 424339 w 6400800"/>
              <a:gd name="connsiteY2950" fmla="*/ 214789 h 514350"/>
              <a:gd name="connsiteX2951" fmla="*/ 424339 w 6400800"/>
              <a:gd name="connsiteY2951" fmla="*/ 214789 h 514350"/>
              <a:gd name="connsiteX2952" fmla="*/ 415766 w 6400800"/>
              <a:gd name="connsiteY2952" fmla="*/ 202406 h 514350"/>
              <a:gd name="connsiteX2953" fmla="*/ 421481 w 6400800"/>
              <a:gd name="connsiteY2953" fmla="*/ 216694 h 514350"/>
              <a:gd name="connsiteX2954" fmla="*/ 423386 w 6400800"/>
              <a:gd name="connsiteY2954" fmla="*/ 223361 h 514350"/>
              <a:gd name="connsiteX2955" fmla="*/ 412909 w 6400800"/>
              <a:gd name="connsiteY2955" fmla="*/ 272891 h 514350"/>
              <a:gd name="connsiteX2956" fmla="*/ 405289 w 6400800"/>
              <a:gd name="connsiteY2956" fmla="*/ 253841 h 514350"/>
              <a:gd name="connsiteX2957" fmla="*/ 405289 w 6400800"/>
              <a:gd name="connsiteY2957" fmla="*/ 253841 h 514350"/>
              <a:gd name="connsiteX2958" fmla="*/ 404336 w 6400800"/>
              <a:gd name="connsiteY2958" fmla="*/ 210026 h 514350"/>
              <a:gd name="connsiteX2959" fmla="*/ 401479 w 6400800"/>
              <a:gd name="connsiteY2959" fmla="*/ 176689 h 514350"/>
              <a:gd name="connsiteX2960" fmla="*/ 396716 w 6400800"/>
              <a:gd name="connsiteY2960" fmla="*/ 148114 h 514350"/>
              <a:gd name="connsiteX2961" fmla="*/ 397669 w 6400800"/>
              <a:gd name="connsiteY2961" fmla="*/ 177641 h 514350"/>
              <a:gd name="connsiteX2962" fmla="*/ 396716 w 6400800"/>
              <a:gd name="connsiteY2962" fmla="*/ 206216 h 514350"/>
              <a:gd name="connsiteX2963" fmla="*/ 389096 w 6400800"/>
              <a:gd name="connsiteY2963" fmla="*/ 244316 h 514350"/>
              <a:gd name="connsiteX2964" fmla="*/ 381476 w 6400800"/>
              <a:gd name="connsiteY2964" fmla="*/ 219551 h 514350"/>
              <a:gd name="connsiteX2965" fmla="*/ 374809 w 6400800"/>
              <a:gd name="connsiteY2965" fmla="*/ 199549 h 514350"/>
              <a:gd name="connsiteX2966" fmla="*/ 372904 w 6400800"/>
              <a:gd name="connsiteY2966" fmla="*/ 194786 h 514350"/>
              <a:gd name="connsiteX2967" fmla="*/ 372904 w 6400800"/>
              <a:gd name="connsiteY2967" fmla="*/ 190976 h 514350"/>
              <a:gd name="connsiteX2968" fmla="*/ 370046 w 6400800"/>
              <a:gd name="connsiteY2968" fmla="*/ 177641 h 514350"/>
              <a:gd name="connsiteX2969" fmla="*/ 366236 w 6400800"/>
              <a:gd name="connsiteY2969" fmla="*/ 155734 h 514350"/>
              <a:gd name="connsiteX2970" fmla="*/ 364331 w 6400800"/>
              <a:gd name="connsiteY2970" fmla="*/ 148114 h 514350"/>
              <a:gd name="connsiteX2971" fmla="*/ 363379 w 6400800"/>
              <a:gd name="connsiteY2971" fmla="*/ 135731 h 514350"/>
              <a:gd name="connsiteX2972" fmla="*/ 363379 w 6400800"/>
              <a:gd name="connsiteY2972" fmla="*/ 140494 h 514350"/>
              <a:gd name="connsiteX2973" fmla="*/ 362426 w 6400800"/>
              <a:gd name="connsiteY2973" fmla="*/ 136684 h 514350"/>
              <a:gd name="connsiteX2974" fmla="*/ 362426 w 6400800"/>
              <a:gd name="connsiteY2974" fmla="*/ 151924 h 514350"/>
              <a:gd name="connsiteX2975" fmla="*/ 361474 w 6400800"/>
              <a:gd name="connsiteY2975" fmla="*/ 163354 h 514350"/>
              <a:gd name="connsiteX2976" fmla="*/ 357664 w 6400800"/>
              <a:gd name="connsiteY2976" fmla="*/ 151924 h 514350"/>
              <a:gd name="connsiteX2977" fmla="*/ 348139 w 6400800"/>
              <a:gd name="connsiteY2977" fmla="*/ 127159 h 514350"/>
              <a:gd name="connsiteX2978" fmla="*/ 353854 w 6400800"/>
              <a:gd name="connsiteY2978" fmla="*/ 153829 h 514350"/>
              <a:gd name="connsiteX2979" fmla="*/ 361474 w 6400800"/>
              <a:gd name="connsiteY2979" fmla="*/ 183356 h 514350"/>
              <a:gd name="connsiteX2980" fmla="*/ 361474 w 6400800"/>
              <a:gd name="connsiteY2980" fmla="*/ 192881 h 514350"/>
              <a:gd name="connsiteX2981" fmla="*/ 357664 w 6400800"/>
              <a:gd name="connsiteY2981" fmla="*/ 184309 h 514350"/>
              <a:gd name="connsiteX2982" fmla="*/ 360521 w 6400800"/>
              <a:gd name="connsiteY2982" fmla="*/ 198596 h 514350"/>
              <a:gd name="connsiteX2983" fmla="*/ 359569 w 6400800"/>
              <a:gd name="connsiteY2983" fmla="*/ 221456 h 514350"/>
              <a:gd name="connsiteX2984" fmla="*/ 355759 w 6400800"/>
              <a:gd name="connsiteY2984" fmla="*/ 208121 h 514350"/>
              <a:gd name="connsiteX2985" fmla="*/ 350996 w 6400800"/>
              <a:gd name="connsiteY2985" fmla="*/ 193834 h 514350"/>
              <a:gd name="connsiteX2986" fmla="*/ 351949 w 6400800"/>
              <a:gd name="connsiteY2986" fmla="*/ 208121 h 514350"/>
              <a:gd name="connsiteX2987" fmla="*/ 352901 w 6400800"/>
              <a:gd name="connsiteY2987" fmla="*/ 224314 h 514350"/>
              <a:gd name="connsiteX2988" fmla="*/ 353854 w 6400800"/>
              <a:gd name="connsiteY2988" fmla="*/ 246221 h 514350"/>
              <a:gd name="connsiteX2989" fmla="*/ 354806 w 6400800"/>
              <a:gd name="connsiteY2989" fmla="*/ 270986 h 514350"/>
              <a:gd name="connsiteX2990" fmla="*/ 355759 w 6400800"/>
              <a:gd name="connsiteY2990" fmla="*/ 299561 h 514350"/>
              <a:gd name="connsiteX2991" fmla="*/ 356711 w 6400800"/>
              <a:gd name="connsiteY2991" fmla="*/ 316706 h 514350"/>
              <a:gd name="connsiteX2992" fmla="*/ 346234 w 6400800"/>
              <a:gd name="connsiteY2992" fmla="*/ 298609 h 514350"/>
              <a:gd name="connsiteX2993" fmla="*/ 345281 w 6400800"/>
              <a:gd name="connsiteY2993" fmla="*/ 296704 h 514350"/>
              <a:gd name="connsiteX2994" fmla="*/ 345281 w 6400800"/>
              <a:gd name="connsiteY2994" fmla="*/ 291941 h 514350"/>
              <a:gd name="connsiteX2995" fmla="*/ 348139 w 6400800"/>
              <a:gd name="connsiteY2995" fmla="*/ 267176 h 514350"/>
              <a:gd name="connsiteX2996" fmla="*/ 350044 w 6400800"/>
              <a:gd name="connsiteY2996" fmla="*/ 246221 h 514350"/>
              <a:gd name="connsiteX2997" fmla="*/ 344329 w 6400800"/>
              <a:gd name="connsiteY2997" fmla="*/ 267176 h 514350"/>
              <a:gd name="connsiteX2998" fmla="*/ 339566 w 6400800"/>
              <a:gd name="connsiteY2998" fmla="*/ 287179 h 514350"/>
              <a:gd name="connsiteX2999" fmla="*/ 339566 w 6400800"/>
              <a:gd name="connsiteY2999" fmla="*/ 287179 h 514350"/>
              <a:gd name="connsiteX3000" fmla="*/ 339566 w 6400800"/>
              <a:gd name="connsiteY3000" fmla="*/ 288131 h 514350"/>
              <a:gd name="connsiteX3001" fmla="*/ 338614 w 6400800"/>
              <a:gd name="connsiteY3001" fmla="*/ 291941 h 514350"/>
              <a:gd name="connsiteX3002" fmla="*/ 337661 w 6400800"/>
              <a:gd name="connsiteY3002" fmla="*/ 297656 h 514350"/>
              <a:gd name="connsiteX3003" fmla="*/ 324326 w 6400800"/>
              <a:gd name="connsiteY3003" fmla="*/ 277654 h 514350"/>
              <a:gd name="connsiteX3004" fmla="*/ 310991 w 6400800"/>
              <a:gd name="connsiteY3004" fmla="*/ 233839 h 514350"/>
              <a:gd name="connsiteX3005" fmla="*/ 303371 w 6400800"/>
              <a:gd name="connsiteY3005" fmla="*/ 211931 h 514350"/>
              <a:gd name="connsiteX3006" fmla="*/ 306229 w 6400800"/>
              <a:gd name="connsiteY3006" fmla="*/ 196691 h 514350"/>
              <a:gd name="connsiteX3007" fmla="*/ 316706 w 6400800"/>
              <a:gd name="connsiteY3007" fmla="*/ 150971 h 514350"/>
              <a:gd name="connsiteX3008" fmla="*/ 326231 w 6400800"/>
              <a:gd name="connsiteY3008" fmla="*/ 115729 h 514350"/>
              <a:gd name="connsiteX3009" fmla="*/ 335756 w 6400800"/>
              <a:gd name="connsiteY3009" fmla="*/ 85249 h 514350"/>
              <a:gd name="connsiteX3010" fmla="*/ 323374 w 6400800"/>
              <a:gd name="connsiteY3010" fmla="*/ 113824 h 514350"/>
              <a:gd name="connsiteX3011" fmla="*/ 310991 w 6400800"/>
              <a:gd name="connsiteY3011" fmla="*/ 148114 h 514350"/>
              <a:gd name="connsiteX3012" fmla="*/ 303371 w 6400800"/>
              <a:gd name="connsiteY3012" fmla="*/ 169069 h 514350"/>
              <a:gd name="connsiteX3013" fmla="*/ 297656 w 6400800"/>
              <a:gd name="connsiteY3013" fmla="*/ 190024 h 514350"/>
              <a:gd name="connsiteX3014" fmla="*/ 287179 w 6400800"/>
              <a:gd name="connsiteY3014" fmla="*/ 159544 h 514350"/>
              <a:gd name="connsiteX3015" fmla="*/ 294799 w 6400800"/>
              <a:gd name="connsiteY3015" fmla="*/ 198596 h 514350"/>
              <a:gd name="connsiteX3016" fmla="*/ 283369 w 6400800"/>
              <a:gd name="connsiteY3016" fmla="*/ 247174 h 514350"/>
              <a:gd name="connsiteX3017" fmla="*/ 279559 w 6400800"/>
              <a:gd name="connsiteY3017" fmla="*/ 264319 h 514350"/>
              <a:gd name="connsiteX3018" fmla="*/ 276701 w 6400800"/>
              <a:gd name="connsiteY3018" fmla="*/ 253841 h 514350"/>
              <a:gd name="connsiteX3019" fmla="*/ 278606 w 6400800"/>
              <a:gd name="connsiteY3019" fmla="*/ 227171 h 514350"/>
              <a:gd name="connsiteX3020" fmla="*/ 284321 w 6400800"/>
              <a:gd name="connsiteY3020" fmla="*/ 166211 h 514350"/>
              <a:gd name="connsiteX3021" fmla="*/ 287179 w 6400800"/>
              <a:gd name="connsiteY3021" fmla="*/ 139541 h 514350"/>
              <a:gd name="connsiteX3022" fmla="*/ 290989 w 6400800"/>
              <a:gd name="connsiteY3022" fmla="*/ 115729 h 514350"/>
              <a:gd name="connsiteX3023" fmla="*/ 297656 w 6400800"/>
              <a:gd name="connsiteY3023" fmla="*/ 76676 h 514350"/>
              <a:gd name="connsiteX3024" fmla="*/ 304324 w 6400800"/>
              <a:gd name="connsiteY3024" fmla="*/ 42386 h 514350"/>
              <a:gd name="connsiteX3025" fmla="*/ 293846 w 6400800"/>
              <a:gd name="connsiteY3025" fmla="*/ 75724 h 514350"/>
              <a:gd name="connsiteX3026" fmla="*/ 283369 w 6400800"/>
              <a:gd name="connsiteY3026" fmla="*/ 114776 h 514350"/>
              <a:gd name="connsiteX3027" fmla="*/ 277654 w 6400800"/>
              <a:gd name="connsiteY3027" fmla="*/ 138589 h 514350"/>
              <a:gd name="connsiteX3028" fmla="*/ 272891 w 6400800"/>
              <a:gd name="connsiteY3028" fmla="*/ 165259 h 514350"/>
              <a:gd name="connsiteX3029" fmla="*/ 270034 w 6400800"/>
              <a:gd name="connsiteY3029" fmla="*/ 178594 h 514350"/>
              <a:gd name="connsiteX3030" fmla="*/ 261461 w 6400800"/>
              <a:gd name="connsiteY3030" fmla="*/ 196691 h 514350"/>
              <a:gd name="connsiteX3031" fmla="*/ 258604 w 6400800"/>
              <a:gd name="connsiteY3031" fmla="*/ 183356 h 514350"/>
              <a:gd name="connsiteX3032" fmla="*/ 253841 w 6400800"/>
              <a:gd name="connsiteY3032" fmla="*/ 161449 h 514350"/>
              <a:gd name="connsiteX3033" fmla="*/ 254794 w 6400800"/>
              <a:gd name="connsiteY3033" fmla="*/ 183356 h 514350"/>
              <a:gd name="connsiteX3034" fmla="*/ 256699 w 6400800"/>
              <a:gd name="connsiteY3034" fmla="*/ 207169 h 514350"/>
              <a:gd name="connsiteX3035" fmla="*/ 247174 w 6400800"/>
              <a:gd name="connsiteY3035" fmla="*/ 231934 h 514350"/>
              <a:gd name="connsiteX3036" fmla="*/ 245269 w 6400800"/>
              <a:gd name="connsiteY3036" fmla="*/ 236696 h 514350"/>
              <a:gd name="connsiteX3037" fmla="*/ 242411 w 6400800"/>
              <a:gd name="connsiteY3037" fmla="*/ 230029 h 514350"/>
              <a:gd name="connsiteX3038" fmla="*/ 244316 w 6400800"/>
              <a:gd name="connsiteY3038" fmla="*/ 240506 h 514350"/>
              <a:gd name="connsiteX3039" fmla="*/ 236696 w 6400800"/>
              <a:gd name="connsiteY3039" fmla="*/ 262414 h 514350"/>
              <a:gd name="connsiteX3040" fmla="*/ 226219 w 6400800"/>
              <a:gd name="connsiteY3040" fmla="*/ 227171 h 514350"/>
              <a:gd name="connsiteX3041" fmla="*/ 218599 w 6400800"/>
              <a:gd name="connsiteY3041" fmla="*/ 204311 h 514350"/>
              <a:gd name="connsiteX3042" fmla="*/ 210979 w 6400800"/>
              <a:gd name="connsiteY3042" fmla="*/ 184309 h 514350"/>
              <a:gd name="connsiteX3043" fmla="*/ 198596 w 6400800"/>
              <a:gd name="connsiteY3043" fmla="*/ 150971 h 514350"/>
              <a:gd name="connsiteX3044" fmla="*/ 187166 w 6400800"/>
              <a:gd name="connsiteY3044" fmla="*/ 122396 h 514350"/>
              <a:gd name="connsiteX3045" fmla="*/ 194786 w 6400800"/>
              <a:gd name="connsiteY3045" fmla="*/ 151924 h 514350"/>
              <a:gd name="connsiteX3046" fmla="*/ 204311 w 6400800"/>
              <a:gd name="connsiteY3046" fmla="*/ 186214 h 514350"/>
              <a:gd name="connsiteX3047" fmla="*/ 210026 w 6400800"/>
              <a:gd name="connsiteY3047" fmla="*/ 207169 h 514350"/>
              <a:gd name="connsiteX3048" fmla="*/ 215741 w 6400800"/>
              <a:gd name="connsiteY3048" fmla="*/ 230981 h 514350"/>
              <a:gd name="connsiteX3049" fmla="*/ 226219 w 6400800"/>
              <a:gd name="connsiteY3049" fmla="*/ 275749 h 514350"/>
              <a:gd name="connsiteX3050" fmla="*/ 218599 w 6400800"/>
              <a:gd name="connsiteY3050" fmla="*/ 295751 h 514350"/>
              <a:gd name="connsiteX3051" fmla="*/ 217646 w 6400800"/>
              <a:gd name="connsiteY3051" fmla="*/ 298609 h 514350"/>
              <a:gd name="connsiteX3052" fmla="*/ 214789 w 6400800"/>
              <a:gd name="connsiteY3052" fmla="*/ 266224 h 514350"/>
              <a:gd name="connsiteX3053" fmla="*/ 212884 w 6400800"/>
              <a:gd name="connsiteY3053" fmla="*/ 241459 h 514350"/>
              <a:gd name="connsiteX3054" fmla="*/ 210979 w 6400800"/>
              <a:gd name="connsiteY3054" fmla="*/ 266224 h 514350"/>
              <a:gd name="connsiteX3055" fmla="*/ 209074 w 6400800"/>
              <a:gd name="connsiteY3055" fmla="*/ 309086 h 514350"/>
              <a:gd name="connsiteX3056" fmla="*/ 196691 w 6400800"/>
              <a:gd name="connsiteY3056" fmla="*/ 287179 h 514350"/>
              <a:gd name="connsiteX3057" fmla="*/ 187166 w 6400800"/>
              <a:gd name="connsiteY3057" fmla="*/ 270034 h 514350"/>
              <a:gd name="connsiteX3058" fmla="*/ 177641 w 6400800"/>
              <a:gd name="connsiteY3058" fmla="*/ 255746 h 514350"/>
              <a:gd name="connsiteX3059" fmla="*/ 161449 w 6400800"/>
              <a:gd name="connsiteY3059" fmla="*/ 231934 h 514350"/>
              <a:gd name="connsiteX3060" fmla="*/ 156686 w 6400800"/>
              <a:gd name="connsiteY3060" fmla="*/ 225266 h 514350"/>
              <a:gd name="connsiteX3061" fmla="*/ 152876 w 6400800"/>
              <a:gd name="connsiteY3061" fmla="*/ 209074 h 514350"/>
              <a:gd name="connsiteX3062" fmla="*/ 152876 w 6400800"/>
              <a:gd name="connsiteY3062" fmla="*/ 219551 h 514350"/>
              <a:gd name="connsiteX3063" fmla="*/ 146209 w 6400800"/>
              <a:gd name="connsiteY3063" fmla="*/ 210979 h 514350"/>
              <a:gd name="connsiteX3064" fmla="*/ 152876 w 6400800"/>
              <a:gd name="connsiteY3064" fmla="*/ 224314 h 514350"/>
              <a:gd name="connsiteX3065" fmla="*/ 156686 w 6400800"/>
              <a:gd name="connsiteY3065" fmla="*/ 275749 h 514350"/>
              <a:gd name="connsiteX3066" fmla="*/ 148114 w 6400800"/>
              <a:gd name="connsiteY3066" fmla="*/ 263366 h 514350"/>
              <a:gd name="connsiteX3067" fmla="*/ 124301 w 6400800"/>
              <a:gd name="connsiteY3067" fmla="*/ 233839 h 514350"/>
              <a:gd name="connsiteX3068" fmla="*/ 104299 w 6400800"/>
              <a:gd name="connsiteY3068" fmla="*/ 212884 h 514350"/>
              <a:gd name="connsiteX3069" fmla="*/ 88106 w 6400800"/>
              <a:gd name="connsiteY3069" fmla="*/ 197644 h 514350"/>
              <a:gd name="connsiteX3070" fmla="*/ 103346 w 6400800"/>
              <a:gd name="connsiteY3070" fmla="*/ 217646 h 514350"/>
              <a:gd name="connsiteX3071" fmla="*/ 119539 w 6400800"/>
              <a:gd name="connsiteY3071" fmla="*/ 240506 h 514350"/>
              <a:gd name="connsiteX3072" fmla="*/ 139541 w 6400800"/>
              <a:gd name="connsiteY3072" fmla="*/ 271939 h 514350"/>
              <a:gd name="connsiteX3073" fmla="*/ 151924 w 6400800"/>
              <a:gd name="connsiteY3073" fmla="*/ 292894 h 514350"/>
              <a:gd name="connsiteX3074" fmla="*/ 151924 w 6400800"/>
              <a:gd name="connsiteY3074" fmla="*/ 297656 h 514350"/>
              <a:gd name="connsiteX3075" fmla="*/ 150971 w 6400800"/>
              <a:gd name="connsiteY3075" fmla="*/ 296704 h 514350"/>
              <a:gd name="connsiteX3076" fmla="*/ 136684 w 6400800"/>
              <a:gd name="connsiteY3076" fmla="*/ 282416 h 514350"/>
              <a:gd name="connsiteX3077" fmla="*/ 131921 w 6400800"/>
              <a:gd name="connsiteY3077" fmla="*/ 278606 h 514350"/>
              <a:gd name="connsiteX3078" fmla="*/ 132874 w 6400800"/>
              <a:gd name="connsiteY3078" fmla="*/ 274796 h 514350"/>
              <a:gd name="connsiteX3079" fmla="*/ 130969 w 6400800"/>
              <a:gd name="connsiteY3079" fmla="*/ 278606 h 514350"/>
              <a:gd name="connsiteX3080" fmla="*/ 122396 w 6400800"/>
              <a:gd name="connsiteY3080" fmla="*/ 270986 h 514350"/>
              <a:gd name="connsiteX3081" fmla="*/ 130016 w 6400800"/>
              <a:gd name="connsiteY3081" fmla="*/ 280511 h 514350"/>
              <a:gd name="connsiteX3082" fmla="*/ 123349 w 6400800"/>
              <a:gd name="connsiteY3082" fmla="*/ 293846 h 514350"/>
              <a:gd name="connsiteX3083" fmla="*/ 114776 w 6400800"/>
              <a:gd name="connsiteY3083" fmla="*/ 316706 h 514350"/>
              <a:gd name="connsiteX3084" fmla="*/ 112871 w 6400800"/>
              <a:gd name="connsiteY3084" fmla="*/ 321469 h 514350"/>
              <a:gd name="connsiteX3085" fmla="*/ 103346 w 6400800"/>
              <a:gd name="connsiteY3085" fmla="*/ 299561 h 514350"/>
              <a:gd name="connsiteX3086" fmla="*/ 86201 w 6400800"/>
              <a:gd name="connsiteY3086" fmla="*/ 262414 h 514350"/>
              <a:gd name="connsiteX3087" fmla="*/ 78581 w 6400800"/>
              <a:gd name="connsiteY3087" fmla="*/ 245269 h 514350"/>
              <a:gd name="connsiteX3088" fmla="*/ 70961 w 6400800"/>
              <a:gd name="connsiteY3088" fmla="*/ 230981 h 514350"/>
              <a:gd name="connsiteX3089" fmla="*/ 57626 w 6400800"/>
              <a:gd name="connsiteY3089" fmla="*/ 208121 h 514350"/>
              <a:gd name="connsiteX3090" fmla="*/ 46196 w 6400800"/>
              <a:gd name="connsiteY3090" fmla="*/ 188119 h 514350"/>
              <a:gd name="connsiteX3091" fmla="*/ 54769 w 6400800"/>
              <a:gd name="connsiteY3091" fmla="*/ 210026 h 514350"/>
              <a:gd name="connsiteX3092" fmla="*/ 64294 w 6400800"/>
              <a:gd name="connsiteY3092" fmla="*/ 234791 h 514350"/>
              <a:gd name="connsiteX3093" fmla="*/ 70009 w 6400800"/>
              <a:gd name="connsiteY3093" fmla="*/ 250031 h 514350"/>
              <a:gd name="connsiteX3094" fmla="*/ 75724 w 6400800"/>
              <a:gd name="connsiteY3094" fmla="*/ 266224 h 514350"/>
              <a:gd name="connsiteX3095" fmla="*/ 85249 w 6400800"/>
              <a:gd name="connsiteY3095" fmla="*/ 292894 h 514350"/>
              <a:gd name="connsiteX3096" fmla="*/ 79534 w 6400800"/>
              <a:gd name="connsiteY3096" fmla="*/ 284321 h 514350"/>
              <a:gd name="connsiteX3097" fmla="*/ 68104 w 6400800"/>
              <a:gd name="connsiteY3097" fmla="*/ 268129 h 514350"/>
              <a:gd name="connsiteX3098" fmla="*/ 57626 w 6400800"/>
              <a:gd name="connsiteY3098" fmla="*/ 253841 h 514350"/>
              <a:gd name="connsiteX3099" fmla="*/ 64294 w 6400800"/>
              <a:gd name="connsiteY3099" fmla="*/ 270034 h 514350"/>
              <a:gd name="connsiteX3100" fmla="*/ 71914 w 6400800"/>
              <a:gd name="connsiteY3100" fmla="*/ 288131 h 514350"/>
              <a:gd name="connsiteX3101" fmla="*/ 83344 w 6400800"/>
              <a:gd name="connsiteY3101" fmla="*/ 311944 h 514350"/>
              <a:gd name="connsiteX3102" fmla="*/ 90964 w 6400800"/>
              <a:gd name="connsiteY3102" fmla="*/ 330994 h 514350"/>
              <a:gd name="connsiteX3103" fmla="*/ 87154 w 6400800"/>
              <a:gd name="connsiteY3103" fmla="*/ 339566 h 514350"/>
              <a:gd name="connsiteX3104" fmla="*/ 81439 w 6400800"/>
              <a:gd name="connsiteY3104" fmla="*/ 352901 h 514350"/>
              <a:gd name="connsiteX3105" fmla="*/ 78581 w 6400800"/>
              <a:gd name="connsiteY3105" fmla="*/ 339566 h 514350"/>
              <a:gd name="connsiteX3106" fmla="*/ 70009 w 6400800"/>
              <a:gd name="connsiteY3106" fmla="*/ 301466 h 514350"/>
              <a:gd name="connsiteX3107" fmla="*/ 61436 w 6400800"/>
              <a:gd name="connsiteY3107" fmla="*/ 269081 h 514350"/>
              <a:gd name="connsiteX3108" fmla="*/ 53816 w 6400800"/>
              <a:gd name="connsiteY3108" fmla="*/ 244316 h 514350"/>
              <a:gd name="connsiteX3109" fmla="*/ 46196 w 6400800"/>
              <a:gd name="connsiteY3109" fmla="*/ 223361 h 514350"/>
              <a:gd name="connsiteX3110" fmla="*/ 50006 w 6400800"/>
              <a:gd name="connsiteY3110" fmla="*/ 245269 h 514350"/>
              <a:gd name="connsiteX3111" fmla="*/ 53816 w 6400800"/>
              <a:gd name="connsiteY3111" fmla="*/ 270034 h 514350"/>
              <a:gd name="connsiteX3112" fmla="*/ 58579 w 6400800"/>
              <a:gd name="connsiteY3112" fmla="*/ 302419 h 514350"/>
              <a:gd name="connsiteX3113" fmla="*/ 64294 w 6400800"/>
              <a:gd name="connsiteY3113" fmla="*/ 340519 h 514350"/>
              <a:gd name="connsiteX3114" fmla="*/ 69056 w 6400800"/>
              <a:gd name="connsiteY3114" fmla="*/ 381476 h 514350"/>
              <a:gd name="connsiteX3115" fmla="*/ 67151 w 6400800"/>
              <a:gd name="connsiteY3115" fmla="*/ 385286 h 514350"/>
              <a:gd name="connsiteX3116" fmla="*/ 60484 w 6400800"/>
              <a:gd name="connsiteY3116" fmla="*/ 405289 h 514350"/>
              <a:gd name="connsiteX3117" fmla="*/ 59531 w 6400800"/>
              <a:gd name="connsiteY3117" fmla="*/ 407194 h 514350"/>
              <a:gd name="connsiteX3118" fmla="*/ 56674 w 6400800"/>
              <a:gd name="connsiteY3118" fmla="*/ 407194 h 514350"/>
              <a:gd name="connsiteX3119" fmla="*/ 54769 w 6400800"/>
              <a:gd name="connsiteY3119" fmla="*/ 399574 h 514350"/>
              <a:gd name="connsiteX3120" fmla="*/ 46196 w 6400800"/>
              <a:gd name="connsiteY3120" fmla="*/ 364331 h 514350"/>
              <a:gd name="connsiteX3121" fmla="*/ 37624 w 6400800"/>
              <a:gd name="connsiteY3121" fmla="*/ 332899 h 514350"/>
              <a:gd name="connsiteX3122" fmla="*/ 21431 w 6400800"/>
              <a:gd name="connsiteY3122" fmla="*/ 287179 h 514350"/>
              <a:gd name="connsiteX3123" fmla="*/ 13811 w 6400800"/>
              <a:gd name="connsiteY3123" fmla="*/ 270034 h 514350"/>
              <a:gd name="connsiteX3124" fmla="*/ 17621 w 6400800"/>
              <a:gd name="connsiteY3124" fmla="*/ 288131 h 514350"/>
              <a:gd name="connsiteX3125" fmla="*/ 21431 w 6400800"/>
              <a:gd name="connsiteY3125" fmla="*/ 309086 h 514350"/>
              <a:gd name="connsiteX3126" fmla="*/ 26194 w 6400800"/>
              <a:gd name="connsiteY3126" fmla="*/ 335756 h 514350"/>
              <a:gd name="connsiteX3127" fmla="*/ 31909 w 6400800"/>
              <a:gd name="connsiteY3127" fmla="*/ 367189 h 514350"/>
              <a:gd name="connsiteX3128" fmla="*/ 39529 w 6400800"/>
              <a:gd name="connsiteY3128" fmla="*/ 402431 h 514350"/>
              <a:gd name="connsiteX3129" fmla="*/ 39529 w 6400800"/>
              <a:gd name="connsiteY3129" fmla="*/ 404336 h 514350"/>
              <a:gd name="connsiteX3130" fmla="*/ 7144 w 6400800"/>
              <a:gd name="connsiteY3130" fmla="*/ 399574 h 514350"/>
              <a:gd name="connsiteX3131" fmla="*/ 7144 w 6400800"/>
              <a:gd name="connsiteY3131" fmla="*/ 511016 h 514350"/>
              <a:gd name="connsiteX3132" fmla="*/ 6277451 w 6400800"/>
              <a:gd name="connsiteY3132" fmla="*/ 364331 h 514350"/>
              <a:gd name="connsiteX3133" fmla="*/ 6279356 w 6400800"/>
              <a:gd name="connsiteY3133" fmla="*/ 357664 h 514350"/>
              <a:gd name="connsiteX3134" fmla="*/ 6279356 w 6400800"/>
              <a:gd name="connsiteY3134" fmla="*/ 361474 h 514350"/>
              <a:gd name="connsiteX3135" fmla="*/ 6277451 w 6400800"/>
              <a:gd name="connsiteY3135" fmla="*/ 399574 h 514350"/>
              <a:gd name="connsiteX3136" fmla="*/ 6267926 w 6400800"/>
              <a:gd name="connsiteY3136" fmla="*/ 430054 h 514350"/>
              <a:gd name="connsiteX3137" fmla="*/ 6266021 w 6400800"/>
              <a:gd name="connsiteY3137" fmla="*/ 430054 h 514350"/>
              <a:gd name="connsiteX3138" fmla="*/ 6260306 w 6400800"/>
              <a:gd name="connsiteY3138" fmla="*/ 421481 h 514350"/>
              <a:gd name="connsiteX3139" fmla="*/ 6277451 w 6400800"/>
              <a:gd name="connsiteY3139" fmla="*/ 364331 h 514350"/>
              <a:gd name="connsiteX3140" fmla="*/ 6211729 w 6400800"/>
              <a:gd name="connsiteY3140" fmla="*/ 425291 h 514350"/>
              <a:gd name="connsiteX3141" fmla="*/ 6212681 w 6400800"/>
              <a:gd name="connsiteY3141" fmla="*/ 398621 h 514350"/>
              <a:gd name="connsiteX3142" fmla="*/ 6213634 w 6400800"/>
              <a:gd name="connsiteY3142" fmla="*/ 390049 h 514350"/>
              <a:gd name="connsiteX3143" fmla="*/ 6216492 w 6400800"/>
              <a:gd name="connsiteY3143" fmla="*/ 393859 h 514350"/>
              <a:gd name="connsiteX3144" fmla="*/ 6227921 w 6400800"/>
              <a:gd name="connsiteY3144" fmla="*/ 408146 h 514350"/>
              <a:gd name="connsiteX3145" fmla="*/ 6225064 w 6400800"/>
              <a:gd name="connsiteY3145" fmla="*/ 412909 h 514350"/>
              <a:gd name="connsiteX3146" fmla="*/ 6221254 w 6400800"/>
              <a:gd name="connsiteY3146" fmla="*/ 420529 h 514350"/>
              <a:gd name="connsiteX3147" fmla="*/ 6218396 w 6400800"/>
              <a:gd name="connsiteY3147" fmla="*/ 429101 h 514350"/>
              <a:gd name="connsiteX3148" fmla="*/ 6217444 w 6400800"/>
              <a:gd name="connsiteY3148" fmla="*/ 431006 h 514350"/>
              <a:gd name="connsiteX3149" fmla="*/ 6217444 w 6400800"/>
              <a:gd name="connsiteY3149" fmla="*/ 429101 h 514350"/>
              <a:gd name="connsiteX3150" fmla="*/ 6215539 w 6400800"/>
              <a:gd name="connsiteY3150" fmla="*/ 413861 h 514350"/>
              <a:gd name="connsiteX3151" fmla="*/ 6213634 w 6400800"/>
              <a:gd name="connsiteY3151" fmla="*/ 429101 h 514350"/>
              <a:gd name="connsiteX3152" fmla="*/ 6211729 w 6400800"/>
              <a:gd name="connsiteY3152" fmla="*/ 441484 h 514350"/>
              <a:gd name="connsiteX3153" fmla="*/ 6211729 w 6400800"/>
              <a:gd name="connsiteY3153" fmla="*/ 425291 h 514350"/>
              <a:gd name="connsiteX3154" fmla="*/ 6183154 w 6400800"/>
              <a:gd name="connsiteY3154" fmla="*/ 343376 h 514350"/>
              <a:gd name="connsiteX3155" fmla="*/ 6187917 w 6400800"/>
              <a:gd name="connsiteY3155" fmla="*/ 350996 h 514350"/>
              <a:gd name="connsiteX3156" fmla="*/ 6191726 w 6400800"/>
              <a:gd name="connsiteY3156" fmla="*/ 356711 h 514350"/>
              <a:gd name="connsiteX3157" fmla="*/ 6183154 w 6400800"/>
              <a:gd name="connsiteY3157" fmla="*/ 388144 h 514350"/>
              <a:gd name="connsiteX3158" fmla="*/ 6182201 w 6400800"/>
              <a:gd name="connsiteY3158" fmla="*/ 391954 h 514350"/>
              <a:gd name="connsiteX3159" fmla="*/ 6181249 w 6400800"/>
              <a:gd name="connsiteY3159" fmla="*/ 375761 h 514350"/>
              <a:gd name="connsiteX3160" fmla="*/ 6181249 w 6400800"/>
              <a:gd name="connsiteY3160" fmla="*/ 372904 h 514350"/>
              <a:gd name="connsiteX3161" fmla="*/ 6183154 w 6400800"/>
              <a:gd name="connsiteY3161" fmla="*/ 343376 h 514350"/>
              <a:gd name="connsiteX3162" fmla="*/ 6144101 w 6400800"/>
              <a:gd name="connsiteY3162" fmla="*/ 308134 h 514350"/>
              <a:gd name="connsiteX3163" fmla="*/ 6147912 w 6400800"/>
              <a:gd name="connsiteY3163" fmla="*/ 276701 h 514350"/>
              <a:gd name="connsiteX3164" fmla="*/ 6153626 w 6400800"/>
              <a:gd name="connsiteY3164" fmla="*/ 289084 h 514350"/>
              <a:gd name="connsiteX3165" fmla="*/ 6161246 w 6400800"/>
              <a:gd name="connsiteY3165" fmla="*/ 305276 h 514350"/>
              <a:gd name="connsiteX3166" fmla="*/ 6157437 w 6400800"/>
              <a:gd name="connsiteY3166" fmla="*/ 319564 h 514350"/>
              <a:gd name="connsiteX3167" fmla="*/ 6152674 w 6400800"/>
              <a:gd name="connsiteY3167" fmla="*/ 342424 h 514350"/>
              <a:gd name="connsiteX3168" fmla="*/ 6150769 w 6400800"/>
              <a:gd name="connsiteY3168" fmla="*/ 356711 h 514350"/>
              <a:gd name="connsiteX3169" fmla="*/ 6149817 w 6400800"/>
              <a:gd name="connsiteY3169" fmla="*/ 360521 h 514350"/>
              <a:gd name="connsiteX3170" fmla="*/ 6148864 w 6400800"/>
              <a:gd name="connsiteY3170" fmla="*/ 365284 h 514350"/>
              <a:gd name="connsiteX3171" fmla="*/ 6146006 w 6400800"/>
              <a:gd name="connsiteY3171" fmla="*/ 360521 h 514350"/>
              <a:gd name="connsiteX3172" fmla="*/ 6147912 w 6400800"/>
              <a:gd name="connsiteY3172" fmla="*/ 368141 h 514350"/>
              <a:gd name="connsiteX3173" fmla="*/ 6145054 w 6400800"/>
              <a:gd name="connsiteY3173" fmla="*/ 389096 h 514350"/>
              <a:gd name="connsiteX3174" fmla="*/ 6144101 w 6400800"/>
              <a:gd name="connsiteY3174" fmla="*/ 386239 h 514350"/>
              <a:gd name="connsiteX3175" fmla="*/ 6143149 w 6400800"/>
              <a:gd name="connsiteY3175" fmla="*/ 384334 h 514350"/>
              <a:gd name="connsiteX3176" fmla="*/ 6142196 w 6400800"/>
              <a:gd name="connsiteY3176" fmla="*/ 369094 h 514350"/>
              <a:gd name="connsiteX3177" fmla="*/ 6139339 w 6400800"/>
              <a:gd name="connsiteY3177" fmla="*/ 343376 h 514350"/>
              <a:gd name="connsiteX3178" fmla="*/ 6144101 w 6400800"/>
              <a:gd name="connsiteY3178" fmla="*/ 308134 h 514350"/>
              <a:gd name="connsiteX3179" fmla="*/ 6095524 w 6400800"/>
              <a:gd name="connsiteY3179" fmla="*/ 384334 h 514350"/>
              <a:gd name="connsiteX3180" fmla="*/ 6088856 w 6400800"/>
              <a:gd name="connsiteY3180" fmla="*/ 412909 h 514350"/>
              <a:gd name="connsiteX3181" fmla="*/ 6083142 w 6400800"/>
              <a:gd name="connsiteY3181" fmla="*/ 435769 h 514350"/>
              <a:gd name="connsiteX3182" fmla="*/ 6076474 w 6400800"/>
              <a:gd name="connsiteY3182" fmla="*/ 411956 h 514350"/>
              <a:gd name="connsiteX3183" fmla="*/ 6079331 w 6400800"/>
              <a:gd name="connsiteY3183" fmla="*/ 391001 h 514350"/>
              <a:gd name="connsiteX3184" fmla="*/ 6084094 w 6400800"/>
              <a:gd name="connsiteY3184" fmla="*/ 368141 h 514350"/>
              <a:gd name="connsiteX3185" fmla="*/ 6088856 w 6400800"/>
              <a:gd name="connsiteY3185" fmla="*/ 347186 h 514350"/>
              <a:gd name="connsiteX3186" fmla="*/ 6091714 w 6400800"/>
              <a:gd name="connsiteY3186" fmla="*/ 348139 h 514350"/>
              <a:gd name="connsiteX3187" fmla="*/ 6095524 w 6400800"/>
              <a:gd name="connsiteY3187" fmla="*/ 350996 h 514350"/>
              <a:gd name="connsiteX3188" fmla="*/ 6100287 w 6400800"/>
              <a:gd name="connsiteY3188" fmla="*/ 359569 h 514350"/>
              <a:gd name="connsiteX3189" fmla="*/ 6095524 w 6400800"/>
              <a:gd name="connsiteY3189" fmla="*/ 384334 h 514350"/>
              <a:gd name="connsiteX3190" fmla="*/ 6102192 w 6400800"/>
              <a:gd name="connsiteY3190" fmla="*/ 206216 h 514350"/>
              <a:gd name="connsiteX3191" fmla="*/ 6101239 w 6400800"/>
              <a:gd name="connsiteY3191" fmla="*/ 235744 h 514350"/>
              <a:gd name="connsiteX3192" fmla="*/ 6101239 w 6400800"/>
              <a:gd name="connsiteY3192" fmla="*/ 241459 h 514350"/>
              <a:gd name="connsiteX3193" fmla="*/ 6101239 w 6400800"/>
              <a:gd name="connsiteY3193" fmla="*/ 242411 h 514350"/>
              <a:gd name="connsiteX3194" fmla="*/ 6101239 w 6400800"/>
              <a:gd name="connsiteY3194" fmla="*/ 242411 h 514350"/>
              <a:gd name="connsiteX3195" fmla="*/ 6100287 w 6400800"/>
              <a:gd name="connsiteY3195" fmla="*/ 239554 h 514350"/>
              <a:gd name="connsiteX3196" fmla="*/ 6097429 w 6400800"/>
              <a:gd name="connsiteY3196" fmla="*/ 230981 h 514350"/>
              <a:gd name="connsiteX3197" fmla="*/ 6102192 w 6400800"/>
              <a:gd name="connsiteY3197" fmla="*/ 206216 h 514350"/>
              <a:gd name="connsiteX3198" fmla="*/ 6100287 w 6400800"/>
              <a:gd name="connsiteY3198" fmla="*/ 284321 h 514350"/>
              <a:gd name="connsiteX3199" fmla="*/ 6098381 w 6400800"/>
              <a:gd name="connsiteY3199" fmla="*/ 279559 h 514350"/>
              <a:gd name="connsiteX3200" fmla="*/ 6099334 w 6400800"/>
              <a:gd name="connsiteY3200" fmla="*/ 277654 h 514350"/>
              <a:gd name="connsiteX3201" fmla="*/ 6100287 w 6400800"/>
              <a:gd name="connsiteY3201" fmla="*/ 284321 h 514350"/>
              <a:gd name="connsiteX3202" fmla="*/ 6093619 w 6400800"/>
              <a:gd name="connsiteY3202" fmla="*/ 247174 h 514350"/>
              <a:gd name="connsiteX3203" fmla="*/ 6095524 w 6400800"/>
              <a:gd name="connsiteY3203" fmla="*/ 255746 h 514350"/>
              <a:gd name="connsiteX3204" fmla="*/ 6091714 w 6400800"/>
              <a:gd name="connsiteY3204" fmla="*/ 264319 h 514350"/>
              <a:gd name="connsiteX3205" fmla="*/ 6090762 w 6400800"/>
              <a:gd name="connsiteY3205" fmla="*/ 262414 h 514350"/>
              <a:gd name="connsiteX3206" fmla="*/ 6093619 w 6400800"/>
              <a:gd name="connsiteY3206" fmla="*/ 247174 h 514350"/>
              <a:gd name="connsiteX3207" fmla="*/ 6088856 w 6400800"/>
              <a:gd name="connsiteY3207" fmla="*/ 269081 h 514350"/>
              <a:gd name="connsiteX3208" fmla="*/ 6088856 w 6400800"/>
              <a:gd name="connsiteY3208" fmla="*/ 270034 h 514350"/>
              <a:gd name="connsiteX3209" fmla="*/ 6088856 w 6400800"/>
              <a:gd name="connsiteY3209" fmla="*/ 270034 h 514350"/>
              <a:gd name="connsiteX3210" fmla="*/ 6087904 w 6400800"/>
              <a:gd name="connsiteY3210" fmla="*/ 272891 h 514350"/>
              <a:gd name="connsiteX3211" fmla="*/ 6088856 w 6400800"/>
              <a:gd name="connsiteY3211" fmla="*/ 269081 h 514350"/>
              <a:gd name="connsiteX3212" fmla="*/ 6067901 w 6400800"/>
              <a:gd name="connsiteY3212" fmla="*/ 369094 h 514350"/>
              <a:gd name="connsiteX3213" fmla="*/ 6080284 w 6400800"/>
              <a:gd name="connsiteY3213" fmla="*/ 339566 h 514350"/>
              <a:gd name="connsiteX3214" fmla="*/ 6085046 w 6400800"/>
              <a:gd name="connsiteY3214" fmla="*/ 326231 h 514350"/>
              <a:gd name="connsiteX3215" fmla="*/ 6088856 w 6400800"/>
              <a:gd name="connsiteY3215" fmla="*/ 313849 h 514350"/>
              <a:gd name="connsiteX3216" fmla="*/ 6093619 w 6400800"/>
              <a:gd name="connsiteY3216" fmla="*/ 293846 h 514350"/>
              <a:gd name="connsiteX3217" fmla="*/ 6093619 w 6400800"/>
              <a:gd name="connsiteY3217" fmla="*/ 293846 h 514350"/>
              <a:gd name="connsiteX3218" fmla="*/ 6096476 w 6400800"/>
              <a:gd name="connsiteY3218" fmla="*/ 310991 h 514350"/>
              <a:gd name="connsiteX3219" fmla="*/ 6100287 w 6400800"/>
              <a:gd name="connsiteY3219" fmla="*/ 339566 h 514350"/>
              <a:gd name="connsiteX3220" fmla="*/ 6101239 w 6400800"/>
              <a:gd name="connsiteY3220" fmla="*/ 355759 h 514350"/>
              <a:gd name="connsiteX3221" fmla="*/ 6101239 w 6400800"/>
              <a:gd name="connsiteY3221" fmla="*/ 355759 h 514350"/>
              <a:gd name="connsiteX3222" fmla="*/ 6100287 w 6400800"/>
              <a:gd name="connsiteY3222" fmla="*/ 359569 h 514350"/>
              <a:gd name="connsiteX3223" fmla="*/ 6097429 w 6400800"/>
              <a:gd name="connsiteY3223" fmla="*/ 350044 h 514350"/>
              <a:gd name="connsiteX3224" fmla="*/ 6093619 w 6400800"/>
              <a:gd name="connsiteY3224" fmla="*/ 345281 h 514350"/>
              <a:gd name="connsiteX3225" fmla="*/ 6087904 w 6400800"/>
              <a:gd name="connsiteY3225" fmla="*/ 342424 h 514350"/>
              <a:gd name="connsiteX3226" fmla="*/ 6085999 w 6400800"/>
              <a:gd name="connsiteY3226" fmla="*/ 341471 h 514350"/>
              <a:gd name="connsiteX3227" fmla="*/ 6085046 w 6400800"/>
              <a:gd name="connsiteY3227" fmla="*/ 343376 h 514350"/>
              <a:gd name="connsiteX3228" fmla="*/ 6076474 w 6400800"/>
              <a:gd name="connsiteY3228" fmla="*/ 365284 h 514350"/>
              <a:gd name="connsiteX3229" fmla="*/ 6069806 w 6400800"/>
              <a:gd name="connsiteY3229" fmla="*/ 384334 h 514350"/>
              <a:gd name="connsiteX3230" fmla="*/ 6065996 w 6400800"/>
              <a:gd name="connsiteY3230" fmla="*/ 372904 h 514350"/>
              <a:gd name="connsiteX3231" fmla="*/ 6067901 w 6400800"/>
              <a:gd name="connsiteY3231" fmla="*/ 369094 h 514350"/>
              <a:gd name="connsiteX3232" fmla="*/ 6035517 w 6400800"/>
              <a:gd name="connsiteY3232" fmla="*/ 310039 h 514350"/>
              <a:gd name="connsiteX3233" fmla="*/ 6035517 w 6400800"/>
              <a:gd name="connsiteY3233" fmla="*/ 308134 h 514350"/>
              <a:gd name="connsiteX3234" fmla="*/ 6040279 w 6400800"/>
              <a:gd name="connsiteY3234" fmla="*/ 324326 h 514350"/>
              <a:gd name="connsiteX3235" fmla="*/ 6044089 w 6400800"/>
              <a:gd name="connsiteY3235" fmla="*/ 338614 h 514350"/>
              <a:gd name="connsiteX3236" fmla="*/ 6038374 w 6400800"/>
              <a:gd name="connsiteY3236" fmla="*/ 355759 h 514350"/>
              <a:gd name="connsiteX3237" fmla="*/ 6033612 w 6400800"/>
              <a:gd name="connsiteY3237" fmla="*/ 330041 h 514350"/>
              <a:gd name="connsiteX3238" fmla="*/ 6035517 w 6400800"/>
              <a:gd name="connsiteY3238" fmla="*/ 310039 h 514350"/>
              <a:gd name="connsiteX3239" fmla="*/ 6012656 w 6400800"/>
              <a:gd name="connsiteY3239" fmla="*/ 361474 h 514350"/>
              <a:gd name="connsiteX3240" fmla="*/ 6012656 w 6400800"/>
              <a:gd name="connsiteY3240" fmla="*/ 363379 h 514350"/>
              <a:gd name="connsiteX3241" fmla="*/ 6012656 w 6400800"/>
              <a:gd name="connsiteY3241" fmla="*/ 359569 h 514350"/>
              <a:gd name="connsiteX3242" fmla="*/ 6012656 w 6400800"/>
              <a:gd name="connsiteY3242" fmla="*/ 361474 h 514350"/>
              <a:gd name="connsiteX3243" fmla="*/ 6007894 w 6400800"/>
              <a:gd name="connsiteY3243" fmla="*/ 351949 h 514350"/>
              <a:gd name="connsiteX3244" fmla="*/ 6007894 w 6400800"/>
              <a:gd name="connsiteY3244" fmla="*/ 352901 h 514350"/>
              <a:gd name="connsiteX3245" fmla="*/ 6007894 w 6400800"/>
              <a:gd name="connsiteY3245" fmla="*/ 351949 h 514350"/>
              <a:gd name="connsiteX3246" fmla="*/ 6007894 w 6400800"/>
              <a:gd name="connsiteY3246" fmla="*/ 351949 h 514350"/>
              <a:gd name="connsiteX3247" fmla="*/ 5976462 w 6400800"/>
              <a:gd name="connsiteY3247" fmla="*/ 410051 h 514350"/>
              <a:gd name="connsiteX3248" fmla="*/ 5973604 w 6400800"/>
              <a:gd name="connsiteY3248" fmla="*/ 402431 h 514350"/>
              <a:gd name="connsiteX3249" fmla="*/ 5972651 w 6400800"/>
              <a:gd name="connsiteY3249" fmla="*/ 398621 h 514350"/>
              <a:gd name="connsiteX3250" fmla="*/ 5971699 w 6400800"/>
              <a:gd name="connsiteY3250" fmla="*/ 391001 h 514350"/>
              <a:gd name="connsiteX3251" fmla="*/ 5973604 w 6400800"/>
              <a:gd name="connsiteY3251" fmla="*/ 386239 h 514350"/>
              <a:gd name="connsiteX3252" fmla="*/ 5977414 w 6400800"/>
              <a:gd name="connsiteY3252" fmla="*/ 374809 h 514350"/>
              <a:gd name="connsiteX3253" fmla="*/ 5976462 w 6400800"/>
              <a:gd name="connsiteY3253" fmla="*/ 410051 h 514350"/>
              <a:gd name="connsiteX3254" fmla="*/ 5976462 w 6400800"/>
              <a:gd name="connsiteY3254" fmla="*/ 239554 h 514350"/>
              <a:gd name="connsiteX3255" fmla="*/ 5978367 w 6400800"/>
              <a:gd name="connsiteY3255" fmla="*/ 250031 h 514350"/>
              <a:gd name="connsiteX3256" fmla="*/ 5979319 w 6400800"/>
              <a:gd name="connsiteY3256" fmla="*/ 256699 h 514350"/>
              <a:gd name="connsiteX3257" fmla="*/ 5974556 w 6400800"/>
              <a:gd name="connsiteY3257" fmla="*/ 248126 h 514350"/>
              <a:gd name="connsiteX3258" fmla="*/ 5976462 w 6400800"/>
              <a:gd name="connsiteY3258" fmla="*/ 239554 h 514350"/>
              <a:gd name="connsiteX3259" fmla="*/ 5965984 w 6400800"/>
              <a:gd name="connsiteY3259" fmla="*/ 291941 h 514350"/>
              <a:gd name="connsiteX3260" fmla="*/ 5966937 w 6400800"/>
              <a:gd name="connsiteY3260" fmla="*/ 286226 h 514350"/>
              <a:gd name="connsiteX3261" fmla="*/ 5967889 w 6400800"/>
              <a:gd name="connsiteY3261" fmla="*/ 282416 h 514350"/>
              <a:gd name="connsiteX3262" fmla="*/ 5970746 w 6400800"/>
              <a:gd name="connsiteY3262" fmla="*/ 269081 h 514350"/>
              <a:gd name="connsiteX3263" fmla="*/ 5983129 w 6400800"/>
              <a:gd name="connsiteY3263" fmla="*/ 298609 h 514350"/>
              <a:gd name="connsiteX3264" fmla="*/ 5980271 w 6400800"/>
              <a:gd name="connsiteY3264" fmla="*/ 330994 h 514350"/>
              <a:gd name="connsiteX3265" fmla="*/ 5979319 w 6400800"/>
              <a:gd name="connsiteY3265" fmla="*/ 331946 h 514350"/>
              <a:gd name="connsiteX3266" fmla="*/ 5976462 w 6400800"/>
              <a:gd name="connsiteY3266" fmla="*/ 328136 h 514350"/>
              <a:gd name="connsiteX3267" fmla="*/ 5979319 w 6400800"/>
              <a:gd name="connsiteY3267" fmla="*/ 332899 h 514350"/>
              <a:gd name="connsiteX3268" fmla="*/ 5972651 w 6400800"/>
              <a:gd name="connsiteY3268" fmla="*/ 346234 h 514350"/>
              <a:gd name="connsiteX3269" fmla="*/ 5967889 w 6400800"/>
              <a:gd name="connsiteY3269" fmla="*/ 355759 h 514350"/>
              <a:gd name="connsiteX3270" fmla="*/ 5967889 w 6400800"/>
              <a:gd name="connsiteY3270" fmla="*/ 355759 h 514350"/>
              <a:gd name="connsiteX3271" fmla="*/ 5966937 w 6400800"/>
              <a:gd name="connsiteY3271" fmla="*/ 351949 h 514350"/>
              <a:gd name="connsiteX3272" fmla="*/ 5965031 w 6400800"/>
              <a:gd name="connsiteY3272" fmla="*/ 333851 h 514350"/>
              <a:gd name="connsiteX3273" fmla="*/ 5963126 w 6400800"/>
              <a:gd name="connsiteY3273" fmla="*/ 299561 h 514350"/>
              <a:gd name="connsiteX3274" fmla="*/ 5965984 w 6400800"/>
              <a:gd name="connsiteY3274" fmla="*/ 291941 h 514350"/>
              <a:gd name="connsiteX3275" fmla="*/ 5952649 w 6400800"/>
              <a:gd name="connsiteY3275" fmla="*/ 385286 h 514350"/>
              <a:gd name="connsiteX3276" fmla="*/ 5952649 w 6400800"/>
              <a:gd name="connsiteY3276" fmla="*/ 385286 h 514350"/>
              <a:gd name="connsiteX3277" fmla="*/ 5952649 w 6400800"/>
              <a:gd name="connsiteY3277" fmla="*/ 385286 h 514350"/>
              <a:gd name="connsiteX3278" fmla="*/ 5952649 w 6400800"/>
              <a:gd name="connsiteY3278" fmla="*/ 385286 h 514350"/>
              <a:gd name="connsiteX3279" fmla="*/ 5934551 w 6400800"/>
              <a:gd name="connsiteY3279" fmla="*/ 339566 h 514350"/>
              <a:gd name="connsiteX3280" fmla="*/ 5933599 w 6400800"/>
              <a:gd name="connsiteY3280" fmla="*/ 332899 h 514350"/>
              <a:gd name="connsiteX3281" fmla="*/ 5933599 w 6400800"/>
              <a:gd name="connsiteY3281" fmla="*/ 330994 h 514350"/>
              <a:gd name="connsiteX3282" fmla="*/ 5935504 w 6400800"/>
              <a:gd name="connsiteY3282" fmla="*/ 336709 h 514350"/>
              <a:gd name="connsiteX3283" fmla="*/ 5934551 w 6400800"/>
              <a:gd name="connsiteY3283" fmla="*/ 339566 h 514350"/>
              <a:gd name="connsiteX3284" fmla="*/ 5948839 w 6400800"/>
              <a:gd name="connsiteY3284" fmla="*/ 371951 h 514350"/>
              <a:gd name="connsiteX3285" fmla="*/ 5945981 w 6400800"/>
              <a:gd name="connsiteY3285" fmla="*/ 382429 h 514350"/>
              <a:gd name="connsiteX3286" fmla="*/ 5943124 w 6400800"/>
              <a:gd name="connsiteY3286" fmla="*/ 392906 h 514350"/>
              <a:gd name="connsiteX3287" fmla="*/ 5943124 w 6400800"/>
              <a:gd name="connsiteY3287" fmla="*/ 378619 h 514350"/>
              <a:gd name="connsiteX3288" fmla="*/ 5943124 w 6400800"/>
              <a:gd name="connsiteY3288" fmla="*/ 378619 h 514350"/>
              <a:gd name="connsiteX3289" fmla="*/ 5946934 w 6400800"/>
              <a:gd name="connsiteY3289" fmla="*/ 365284 h 514350"/>
              <a:gd name="connsiteX3290" fmla="*/ 5948839 w 6400800"/>
              <a:gd name="connsiteY3290" fmla="*/ 371951 h 514350"/>
              <a:gd name="connsiteX3291" fmla="*/ 5930742 w 6400800"/>
              <a:gd name="connsiteY3291" fmla="*/ 234791 h 514350"/>
              <a:gd name="connsiteX3292" fmla="*/ 5938362 w 6400800"/>
              <a:gd name="connsiteY3292" fmla="*/ 269081 h 514350"/>
              <a:gd name="connsiteX3293" fmla="*/ 5945029 w 6400800"/>
              <a:gd name="connsiteY3293" fmla="*/ 307181 h 514350"/>
              <a:gd name="connsiteX3294" fmla="*/ 5940267 w 6400800"/>
              <a:gd name="connsiteY3294" fmla="*/ 323374 h 514350"/>
              <a:gd name="connsiteX3295" fmla="*/ 5940267 w 6400800"/>
              <a:gd name="connsiteY3295" fmla="*/ 324326 h 514350"/>
              <a:gd name="connsiteX3296" fmla="*/ 5931694 w 6400800"/>
              <a:gd name="connsiteY3296" fmla="*/ 307181 h 514350"/>
              <a:gd name="connsiteX3297" fmla="*/ 5928837 w 6400800"/>
              <a:gd name="connsiteY3297" fmla="*/ 284321 h 514350"/>
              <a:gd name="connsiteX3298" fmla="*/ 5926931 w 6400800"/>
              <a:gd name="connsiteY3298" fmla="*/ 266224 h 514350"/>
              <a:gd name="connsiteX3299" fmla="*/ 5929789 w 6400800"/>
              <a:gd name="connsiteY3299" fmla="*/ 259556 h 514350"/>
              <a:gd name="connsiteX3300" fmla="*/ 5926931 w 6400800"/>
              <a:gd name="connsiteY3300" fmla="*/ 264319 h 514350"/>
              <a:gd name="connsiteX3301" fmla="*/ 5925026 w 6400800"/>
              <a:gd name="connsiteY3301" fmla="*/ 245269 h 514350"/>
              <a:gd name="connsiteX3302" fmla="*/ 5926931 w 6400800"/>
              <a:gd name="connsiteY3302" fmla="*/ 233839 h 514350"/>
              <a:gd name="connsiteX3303" fmla="*/ 5928837 w 6400800"/>
              <a:gd name="connsiteY3303" fmla="*/ 226219 h 514350"/>
              <a:gd name="connsiteX3304" fmla="*/ 5930742 w 6400800"/>
              <a:gd name="connsiteY3304" fmla="*/ 234791 h 514350"/>
              <a:gd name="connsiteX3305" fmla="*/ 5923121 w 6400800"/>
              <a:gd name="connsiteY3305" fmla="*/ 209074 h 514350"/>
              <a:gd name="connsiteX3306" fmla="*/ 5926931 w 6400800"/>
              <a:gd name="connsiteY3306" fmla="*/ 222409 h 514350"/>
              <a:gd name="connsiteX3307" fmla="*/ 5922169 w 6400800"/>
              <a:gd name="connsiteY3307" fmla="*/ 232886 h 514350"/>
              <a:gd name="connsiteX3308" fmla="*/ 5919312 w 6400800"/>
              <a:gd name="connsiteY3308" fmla="*/ 206216 h 514350"/>
              <a:gd name="connsiteX3309" fmla="*/ 5918359 w 6400800"/>
              <a:gd name="connsiteY3309" fmla="*/ 193834 h 514350"/>
              <a:gd name="connsiteX3310" fmla="*/ 5923121 w 6400800"/>
              <a:gd name="connsiteY3310" fmla="*/ 209074 h 514350"/>
              <a:gd name="connsiteX3311" fmla="*/ 5901214 w 6400800"/>
              <a:gd name="connsiteY3311" fmla="*/ 244316 h 514350"/>
              <a:gd name="connsiteX3312" fmla="*/ 5901214 w 6400800"/>
              <a:gd name="connsiteY3312" fmla="*/ 258604 h 514350"/>
              <a:gd name="connsiteX3313" fmla="*/ 5902167 w 6400800"/>
              <a:gd name="connsiteY3313" fmla="*/ 278606 h 514350"/>
              <a:gd name="connsiteX3314" fmla="*/ 5904071 w 6400800"/>
              <a:gd name="connsiteY3314" fmla="*/ 302419 h 514350"/>
              <a:gd name="connsiteX3315" fmla="*/ 5900262 w 6400800"/>
              <a:gd name="connsiteY3315" fmla="*/ 310039 h 514350"/>
              <a:gd name="connsiteX3316" fmla="*/ 5895499 w 6400800"/>
              <a:gd name="connsiteY3316" fmla="*/ 284321 h 514350"/>
              <a:gd name="connsiteX3317" fmla="*/ 5901214 w 6400800"/>
              <a:gd name="connsiteY3317" fmla="*/ 244316 h 514350"/>
              <a:gd name="connsiteX3318" fmla="*/ 5903119 w 6400800"/>
              <a:gd name="connsiteY3318" fmla="*/ 324326 h 514350"/>
              <a:gd name="connsiteX3319" fmla="*/ 5903119 w 6400800"/>
              <a:gd name="connsiteY3319" fmla="*/ 328136 h 514350"/>
              <a:gd name="connsiteX3320" fmla="*/ 5902167 w 6400800"/>
              <a:gd name="connsiteY3320" fmla="*/ 325279 h 514350"/>
              <a:gd name="connsiteX3321" fmla="*/ 5903119 w 6400800"/>
              <a:gd name="connsiteY3321" fmla="*/ 324326 h 514350"/>
              <a:gd name="connsiteX3322" fmla="*/ 5892642 w 6400800"/>
              <a:gd name="connsiteY3322" fmla="*/ 348139 h 514350"/>
              <a:gd name="connsiteX3323" fmla="*/ 5893594 w 6400800"/>
              <a:gd name="connsiteY3323" fmla="*/ 352901 h 514350"/>
              <a:gd name="connsiteX3324" fmla="*/ 5893594 w 6400800"/>
              <a:gd name="connsiteY3324" fmla="*/ 355759 h 514350"/>
              <a:gd name="connsiteX3325" fmla="*/ 5891689 w 6400800"/>
              <a:gd name="connsiteY3325" fmla="*/ 350996 h 514350"/>
              <a:gd name="connsiteX3326" fmla="*/ 5892642 w 6400800"/>
              <a:gd name="connsiteY3326" fmla="*/ 348139 h 514350"/>
              <a:gd name="connsiteX3327" fmla="*/ 5893594 w 6400800"/>
              <a:gd name="connsiteY3327" fmla="*/ 373856 h 514350"/>
              <a:gd name="connsiteX3328" fmla="*/ 5898356 w 6400800"/>
              <a:gd name="connsiteY3328" fmla="*/ 391954 h 514350"/>
              <a:gd name="connsiteX3329" fmla="*/ 5902167 w 6400800"/>
              <a:gd name="connsiteY3329" fmla="*/ 408146 h 514350"/>
              <a:gd name="connsiteX3330" fmla="*/ 5904071 w 6400800"/>
              <a:gd name="connsiteY3330" fmla="*/ 417671 h 514350"/>
              <a:gd name="connsiteX3331" fmla="*/ 5904071 w 6400800"/>
              <a:gd name="connsiteY3331" fmla="*/ 417671 h 514350"/>
              <a:gd name="connsiteX3332" fmla="*/ 5890737 w 6400800"/>
              <a:gd name="connsiteY3332" fmla="*/ 387191 h 514350"/>
              <a:gd name="connsiteX3333" fmla="*/ 5888831 w 6400800"/>
              <a:gd name="connsiteY3333" fmla="*/ 383381 h 514350"/>
              <a:gd name="connsiteX3334" fmla="*/ 5887879 w 6400800"/>
              <a:gd name="connsiteY3334" fmla="*/ 357664 h 514350"/>
              <a:gd name="connsiteX3335" fmla="*/ 5888831 w 6400800"/>
              <a:gd name="connsiteY3335" fmla="*/ 356711 h 514350"/>
              <a:gd name="connsiteX3336" fmla="*/ 5893594 w 6400800"/>
              <a:gd name="connsiteY3336" fmla="*/ 373856 h 514350"/>
              <a:gd name="connsiteX3337" fmla="*/ 5886926 w 6400800"/>
              <a:gd name="connsiteY3337" fmla="*/ 321469 h 514350"/>
              <a:gd name="connsiteX3338" fmla="*/ 5888831 w 6400800"/>
              <a:gd name="connsiteY3338" fmla="*/ 311944 h 514350"/>
              <a:gd name="connsiteX3339" fmla="*/ 5888831 w 6400800"/>
              <a:gd name="connsiteY3339" fmla="*/ 314801 h 514350"/>
              <a:gd name="connsiteX3340" fmla="*/ 5889784 w 6400800"/>
              <a:gd name="connsiteY3340" fmla="*/ 326231 h 514350"/>
              <a:gd name="connsiteX3341" fmla="*/ 5885974 w 6400800"/>
              <a:gd name="connsiteY3341" fmla="*/ 332899 h 514350"/>
              <a:gd name="connsiteX3342" fmla="*/ 5885974 w 6400800"/>
              <a:gd name="connsiteY3342" fmla="*/ 325279 h 514350"/>
              <a:gd name="connsiteX3343" fmla="*/ 5886926 w 6400800"/>
              <a:gd name="connsiteY3343" fmla="*/ 321469 h 514350"/>
              <a:gd name="connsiteX3344" fmla="*/ 5858351 w 6400800"/>
              <a:gd name="connsiteY3344" fmla="*/ 279559 h 514350"/>
              <a:gd name="connsiteX3345" fmla="*/ 5858351 w 6400800"/>
              <a:gd name="connsiteY3345" fmla="*/ 284321 h 514350"/>
              <a:gd name="connsiteX3346" fmla="*/ 5858351 w 6400800"/>
              <a:gd name="connsiteY3346" fmla="*/ 285274 h 514350"/>
              <a:gd name="connsiteX3347" fmla="*/ 5857399 w 6400800"/>
              <a:gd name="connsiteY3347" fmla="*/ 281464 h 514350"/>
              <a:gd name="connsiteX3348" fmla="*/ 5858351 w 6400800"/>
              <a:gd name="connsiteY3348" fmla="*/ 279559 h 514350"/>
              <a:gd name="connsiteX3349" fmla="*/ 5841206 w 6400800"/>
              <a:gd name="connsiteY3349" fmla="*/ 264319 h 514350"/>
              <a:gd name="connsiteX3350" fmla="*/ 5840254 w 6400800"/>
              <a:gd name="connsiteY3350" fmla="*/ 270034 h 514350"/>
              <a:gd name="connsiteX3351" fmla="*/ 5839301 w 6400800"/>
              <a:gd name="connsiteY3351" fmla="*/ 277654 h 514350"/>
              <a:gd name="connsiteX3352" fmla="*/ 5838349 w 6400800"/>
              <a:gd name="connsiteY3352" fmla="*/ 271939 h 514350"/>
              <a:gd name="connsiteX3353" fmla="*/ 5841206 w 6400800"/>
              <a:gd name="connsiteY3353" fmla="*/ 264319 h 514350"/>
              <a:gd name="connsiteX3354" fmla="*/ 5828824 w 6400800"/>
              <a:gd name="connsiteY3354" fmla="*/ 305276 h 514350"/>
              <a:gd name="connsiteX3355" fmla="*/ 5826919 w 6400800"/>
              <a:gd name="connsiteY3355" fmla="*/ 308134 h 514350"/>
              <a:gd name="connsiteX3356" fmla="*/ 5826919 w 6400800"/>
              <a:gd name="connsiteY3356" fmla="*/ 306229 h 514350"/>
              <a:gd name="connsiteX3357" fmla="*/ 5829776 w 6400800"/>
              <a:gd name="connsiteY3357" fmla="*/ 299561 h 514350"/>
              <a:gd name="connsiteX3358" fmla="*/ 5828824 w 6400800"/>
              <a:gd name="connsiteY3358" fmla="*/ 305276 h 514350"/>
              <a:gd name="connsiteX3359" fmla="*/ 5823109 w 6400800"/>
              <a:gd name="connsiteY3359" fmla="*/ 259556 h 514350"/>
              <a:gd name="connsiteX3360" fmla="*/ 5827871 w 6400800"/>
              <a:gd name="connsiteY3360" fmla="*/ 270986 h 514350"/>
              <a:gd name="connsiteX3361" fmla="*/ 5828824 w 6400800"/>
              <a:gd name="connsiteY3361" fmla="*/ 273844 h 514350"/>
              <a:gd name="connsiteX3362" fmla="*/ 5828824 w 6400800"/>
              <a:gd name="connsiteY3362" fmla="*/ 286226 h 514350"/>
              <a:gd name="connsiteX3363" fmla="*/ 5824062 w 6400800"/>
              <a:gd name="connsiteY3363" fmla="*/ 295751 h 514350"/>
              <a:gd name="connsiteX3364" fmla="*/ 5824062 w 6400800"/>
              <a:gd name="connsiteY3364" fmla="*/ 294799 h 514350"/>
              <a:gd name="connsiteX3365" fmla="*/ 5823109 w 6400800"/>
              <a:gd name="connsiteY3365" fmla="*/ 267176 h 514350"/>
              <a:gd name="connsiteX3366" fmla="*/ 5823109 w 6400800"/>
              <a:gd name="connsiteY3366" fmla="*/ 259556 h 514350"/>
              <a:gd name="connsiteX3367" fmla="*/ 5813584 w 6400800"/>
              <a:gd name="connsiteY3367" fmla="*/ 252889 h 514350"/>
              <a:gd name="connsiteX3368" fmla="*/ 5812631 w 6400800"/>
              <a:gd name="connsiteY3368" fmla="*/ 258604 h 514350"/>
              <a:gd name="connsiteX3369" fmla="*/ 5811679 w 6400800"/>
              <a:gd name="connsiteY3369" fmla="*/ 255746 h 514350"/>
              <a:gd name="connsiteX3370" fmla="*/ 5811679 w 6400800"/>
              <a:gd name="connsiteY3370" fmla="*/ 262414 h 514350"/>
              <a:gd name="connsiteX3371" fmla="*/ 5810726 w 6400800"/>
              <a:gd name="connsiteY3371" fmla="*/ 267176 h 514350"/>
              <a:gd name="connsiteX3372" fmla="*/ 5808821 w 6400800"/>
              <a:gd name="connsiteY3372" fmla="*/ 294799 h 514350"/>
              <a:gd name="connsiteX3373" fmla="*/ 5808821 w 6400800"/>
              <a:gd name="connsiteY3373" fmla="*/ 304324 h 514350"/>
              <a:gd name="connsiteX3374" fmla="*/ 5807869 w 6400800"/>
              <a:gd name="connsiteY3374" fmla="*/ 300514 h 514350"/>
              <a:gd name="connsiteX3375" fmla="*/ 5806917 w 6400800"/>
              <a:gd name="connsiteY3375" fmla="*/ 264319 h 514350"/>
              <a:gd name="connsiteX3376" fmla="*/ 5806917 w 6400800"/>
              <a:gd name="connsiteY3376" fmla="*/ 262414 h 514350"/>
              <a:gd name="connsiteX3377" fmla="*/ 5813584 w 6400800"/>
              <a:gd name="connsiteY3377" fmla="*/ 252889 h 514350"/>
              <a:gd name="connsiteX3378" fmla="*/ 5804059 w 6400800"/>
              <a:gd name="connsiteY3378" fmla="*/ 268129 h 514350"/>
              <a:gd name="connsiteX3379" fmla="*/ 5804059 w 6400800"/>
              <a:gd name="connsiteY3379" fmla="*/ 269081 h 514350"/>
              <a:gd name="connsiteX3380" fmla="*/ 5804059 w 6400800"/>
              <a:gd name="connsiteY3380" fmla="*/ 268129 h 514350"/>
              <a:gd name="connsiteX3381" fmla="*/ 5804059 w 6400800"/>
              <a:gd name="connsiteY3381" fmla="*/ 268129 h 514350"/>
              <a:gd name="connsiteX3382" fmla="*/ 5799296 w 6400800"/>
              <a:gd name="connsiteY3382" fmla="*/ 164306 h 514350"/>
              <a:gd name="connsiteX3383" fmla="*/ 5802154 w 6400800"/>
              <a:gd name="connsiteY3383" fmla="*/ 166211 h 514350"/>
              <a:gd name="connsiteX3384" fmla="*/ 5796439 w 6400800"/>
              <a:gd name="connsiteY3384" fmla="*/ 176689 h 514350"/>
              <a:gd name="connsiteX3385" fmla="*/ 5796439 w 6400800"/>
              <a:gd name="connsiteY3385" fmla="*/ 163354 h 514350"/>
              <a:gd name="connsiteX3386" fmla="*/ 5799296 w 6400800"/>
              <a:gd name="connsiteY3386" fmla="*/ 164306 h 514350"/>
              <a:gd name="connsiteX3387" fmla="*/ 5770721 w 6400800"/>
              <a:gd name="connsiteY3387" fmla="*/ 386239 h 514350"/>
              <a:gd name="connsiteX3388" fmla="*/ 5770721 w 6400800"/>
              <a:gd name="connsiteY3388" fmla="*/ 383381 h 514350"/>
              <a:gd name="connsiteX3389" fmla="*/ 5770721 w 6400800"/>
              <a:gd name="connsiteY3389" fmla="*/ 382429 h 514350"/>
              <a:gd name="connsiteX3390" fmla="*/ 5771674 w 6400800"/>
              <a:gd name="connsiteY3390" fmla="*/ 387191 h 514350"/>
              <a:gd name="connsiteX3391" fmla="*/ 5770721 w 6400800"/>
              <a:gd name="connsiteY3391" fmla="*/ 386239 h 514350"/>
              <a:gd name="connsiteX3392" fmla="*/ 5782151 w 6400800"/>
              <a:gd name="connsiteY3392" fmla="*/ 253841 h 514350"/>
              <a:gd name="connsiteX3393" fmla="*/ 5780246 w 6400800"/>
              <a:gd name="connsiteY3393" fmla="*/ 258604 h 514350"/>
              <a:gd name="connsiteX3394" fmla="*/ 5777389 w 6400800"/>
              <a:gd name="connsiteY3394" fmla="*/ 267176 h 514350"/>
              <a:gd name="connsiteX3395" fmla="*/ 5773579 w 6400800"/>
              <a:gd name="connsiteY3395" fmla="*/ 275749 h 514350"/>
              <a:gd name="connsiteX3396" fmla="*/ 5772626 w 6400800"/>
              <a:gd name="connsiteY3396" fmla="*/ 273844 h 514350"/>
              <a:gd name="connsiteX3397" fmla="*/ 5771674 w 6400800"/>
              <a:gd name="connsiteY3397" fmla="*/ 272891 h 514350"/>
              <a:gd name="connsiteX3398" fmla="*/ 5783104 w 6400800"/>
              <a:gd name="connsiteY3398" fmla="*/ 241459 h 514350"/>
              <a:gd name="connsiteX3399" fmla="*/ 5782151 w 6400800"/>
              <a:gd name="connsiteY3399" fmla="*/ 253841 h 514350"/>
              <a:gd name="connsiteX3400" fmla="*/ 5785962 w 6400800"/>
              <a:gd name="connsiteY3400" fmla="*/ 221456 h 514350"/>
              <a:gd name="connsiteX3401" fmla="*/ 5784056 w 6400800"/>
              <a:gd name="connsiteY3401" fmla="*/ 239554 h 514350"/>
              <a:gd name="connsiteX3402" fmla="*/ 5784056 w 6400800"/>
              <a:gd name="connsiteY3402" fmla="*/ 240506 h 514350"/>
              <a:gd name="connsiteX3403" fmla="*/ 5770721 w 6400800"/>
              <a:gd name="connsiteY3403" fmla="*/ 267176 h 514350"/>
              <a:gd name="connsiteX3404" fmla="*/ 5769769 w 6400800"/>
              <a:gd name="connsiteY3404" fmla="*/ 261461 h 514350"/>
              <a:gd name="connsiteX3405" fmla="*/ 5769769 w 6400800"/>
              <a:gd name="connsiteY3405" fmla="*/ 258604 h 514350"/>
              <a:gd name="connsiteX3406" fmla="*/ 5785962 w 6400800"/>
              <a:gd name="connsiteY3406" fmla="*/ 221456 h 514350"/>
              <a:gd name="connsiteX3407" fmla="*/ 5754529 w 6400800"/>
              <a:gd name="connsiteY3407" fmla="*/ 333851 h 514350"/>
              <a:gd name="connsiteX3408" fmla="*/ 5746909 w 6400800"/>
              <a:gd name="connsiteY3408" fmla="*/ 348139 h 514350"/>
              <a:gd name="connsiteX3409" fmla="*/ 5745956 w 6400800"/>
              <a:gd name="connsiteY3409" fmla="*/ 346234 h 514350"/>
              <a:gd name="connsiteX3410" fmla="*/ 5754529 w 6400800"/>
              <a:gd name="connsiteY3410" fmla="*/ 322421 h 514350"/>
              <a:gd name="connsiteX3411" fmla="*/ 5754529 w 6400800"/>
              <a:gd name="connsiteY3411" fmla="*/ 333851 h 514350"/>
              <a:gd name="connsiteX3412" fmla="*/ 5754529 w 6400800"/>
              <a:gd name="connsiteY3412" fmla="*/ 333851 h 514350"/>
              <a:gd name="connsiteX3413" fmla="*/ 5762149 w 6400800"/>
              <a:gd name="connsiteY3413" fmla="*/ 302419 h 514350"/>
              <a:gd name="connsiteX3414" fmla="*/ 5762149 w 6400800"/>
              <a:gd name="connsiteY3414" fmla="*/ 302419 h 514350"/>
              <a:gd name="connsiteX3415" fmla="*/ 5762149 w 6400800"/>
              <a:gd name="connsiteY3415" fmla="*/ 302419 h 514350"/>
              <a:gd name="connsiteX3416" fmla="*/ 5762149 w 6400800"/>
              <a:gd name="connsiteY3416" fmla="*/ 302419 h 514350"/>
              <a:gd name="connsiteX3417" fmla="*/ 5761196 w 6400800"/>
              <a:gd name="connsiteY3417" fmla="*/ 304324 h 514350"/>
              <a:gd name="connsiteX3418" fmla="*/ 5762149 w 6400800"/>
              <a:gd name="connsiteY3418" fmla="*/ 305276 h 514350"/>
              <a:gd name="connsiteX3419" fmla="*/ 5762149 w 6400800"/>
              <a:gd name="connsiteY3419" fmla="*/ 308134 h 514350"/>
              <a:gd name="connsiteX3420" fmla="*/ 5762149 w 6400800"/>
              <a:gd name="connsiteY3420" fmla="*/ 310039 h 514350"/>
              <a:gd name="connsiteX3421" fmla="*/ 5759292 w 6400800"/>
              <a:gd name="connsiteY3421" fmla="*/ 320516 h 514350"/>
              <a:gd name="connsiteX3422" fmla="*/ 5757387 w 6400800"/>
              <a:gd name="connsiteY3422" fmla="*/ 328136 h 514350"/>
              <a:gd name="connsiteX3423" fmla="*/ 5755481 w 6400800"/>
              <a:gd name="connsiteY3423" fmla="*/ 320516 h 514350"/>
              <a:gd name="connsiteX3424" fmla="*/ 5761196 w 6400800"/>
              <a:gd name="connsiteY3424" fmla="*/ 304324 h 514350"/>
              <a:gd name="connsiteX3425" fmla="*/ 5760244 w 6400800"/>
              <a:gd name="connsiteY3425" fmla="*/ 289084 h 514350"/>
              <a:gd name="connsiteX3426" fmla="*/ 5759292 w 6400800"/>
              <a:gd name="connsiteY3426" fmla="*/ 290989 h 514350"/>
              <a:gd name="connsiteX3427" fmla="*/ 5751671 w 6400800"/>
              <a:gd name="connsiteY3427" fmla="*/ 301466 h 514350"/>
              <a:gd name="connsiteX3428" fmla="*/ 5748814 w 6400800"/>
              <a:gd name="connsiteY3428" fmla="*/ 305276 h 514350"/>
              <a:gd name="connsiteX3429" fmla="*/ 5759292 w 6400800"/>
              <a:gd name="connsiteY3429" fmla="*/ 280511 h 514350"/>
              <a:gd name="connsiteX3430" fmla="*/ 5760244 w 6400800"/>
              <a:gd name="connsiteY3430" fmla="*/ 289084 h 514350"/>
              <a:gd name="connsiteX3431" fmla="*/ 5756434 w 6400800"/>
              <a:gd name="connsiteY3431" fmla="*/ 227171 h 514350"/>
              <a:gd name="connsiteX3432" fmla="*/ 5756434 w 6400800"/>
              <a:gd name="connsiteY3432" fmla="*/ 243364 h 514350"/>
              <a:gd name="connsiteX3433" fmla="*/ 5757387 w 6400800"/>
              <a:gd name="connsiteY3433" fmla="*/ 250984 h 514350"/>
              <a:gd name="connsiteX3434" fmla="*/ 5753576 w 6400800"/>
              <a:gd name="connsiteY3434" fmla="*/ 259556 h 514350"/>
              <a:gd name="connsiteX3435" fmla="*/ 5741194 w 6400800"/>
              <a:gd name="connsiteY3435" fmla="*/ 285274 h 514350"/>
              <a:gd name="connsiteX3436" fmla="*/ 5756434 w 6400800"/>
              <a:gd name="connsiteY3436" fmla="*/ 227171 h 514350"/>
              <a:gd name="connsiteX3437" fmla="*/ 5676424 w 6400800"/>
              <a:gd name="connsiteY3437" fmla="*/ 184309 h 514350"/>
              <a:gd name="connsiteX3438" fmla="*/ 5676424 w 6400800"/>
              <a:gd name="connsiteY3438" fmla="*/ 198596 h 514350"/>
              <a:gd name="connsiteX3439" fmla="*/ 5676424 w 6400800"/>
              <a:gd name="connsiteY3439" fmla="*/ 228124 h 514350"/>
              <a:gd name="connsiteX3440" fmla="*/ 5676424 w 6400800"/>
              <a:gd name="connsiteY3440" fmla="*/ 246221 h 514350"/>
              <a:gd name="connsiteX3441" fmla="*/ 5677376 w 6400800"/>
              <a:gd name="connsiteY3441" fmla="*/ 266224 h 514350"/>
              <a:gd name="connsiteX3442" fmla="*/ 5678329 w 6400800"/>
              <a:gd name="connsiteY3442" fmla="*/ 276701 h 514350"/>
              <a:gd name="connsiteX3443" fmla="*/ 5678329 w 6400800"/>
              <a:gd name="connsiteY3443" fmla="*/ 276701 h 514350"/>
              <a:gd name="connsiteX3444" fmla="*/ 5675471 w 6400800"/>
              <a:gd name="connsiteY3444" fmla="*/ 259556 h 514350"/>
              <a:gd name="connsiteX3445" fmla="*/ 5672614 w 6400800"/>
              <a:gd name="connsiteY3445" fmla="*/ 242411 h 514350"/>
              <a:gd name="connsiteX3446" fmla="*/ 5669756 w 6400800"/>
              <a:gd name="connsiteY3446" fmla="*/ 223361 h 514350"/>
              <a:gd name="connsiteX3447" fmla="*/ 5668804 w 6400800"/>
              <a:gd name="connsiteY3447" fmla="*/ 216694 h 514350"/>
              <a:gd name="connsiteX3448" fmla="*/ 5676424 w 6400800"/>
              <a:gd name="connsiteY3448" fmla="*/ 184309 h 514350"/>
              <a:gd name="connsiteX3449" fmla="*/ 5652612 w 6400800"/>
              <a:gd name="connsiteY3449" fmla="*/ 263366 h 514350"/>
              <a:gd name="connsiteX3450" fmla="*/ 5653564 w 6400800"/>
              <a:gd name="connsiteY3450" fmla="*/ 261461 h 514350"/>
              <a:gd name="connsiteX3451" fmla="*/ 5655469 w 6400800"/>
              <a:gd name="connsiteY3451" fmla="*/ 264319 h 514350"/>
              <a:gd name="connsiteX3452" fmla="*/ 5655469 w 6400800"/>
              <a:gd name="connsiteY3452" fmla="*/ 268129 h 514350"/>
              <a:gd name="connsiteX3453" fmla="*/ 5657374 w 6400800"/>
              <a:gd name="connsiteY3453" fmla="*/ 286226 h 514350"/>
              <a:gd name="connsiteX3454" fmla="*/ 5652612 w 6400800"/>
              <a:gd name="connsiteY3454" fmla="*/ 269081 h 514350"/>
              <a:gd name="connsiteX3455" fmla="*/ 5651659 w 6400800"/>
              <a:gd name="connsiteY3455" fmla="*/ 267176 h 514350"/>
              <a:gd name="connsiteX3456" fmla="*/ 5652612 w 6400800"/>
              <a:gd name="connsiteY3456" fmla="*/ 263366 h 514350"/>
              <a:gd name="connsiteX3457" fmla="*/ 5650706 w 6400800"/>
              <a:gd name="connsiteY3457" fmla="*/ 205264 h 514350"/>
              <a:gd name="connsiteX3458" fmla="*/ 5651659 w 6400800"/>
              <a:gd name="connsiteY3458" fmla="*/ 212884 h 514350"/>
              <a:gd name="connsiteX3459" fmla="*/ 5649754 w 6400800"/>
              <a:gd name="connsiteY3459" fmla="*/ 207169 h 514350"/>
              <a:gd name="connsiteX3460" fmla="*/ 5650706 w 6400800"/>
              <a:gd name="connsiteY3460" fmla="*/ 205264 h 514350"/>
              <a:gd name="connsiteX3461" fmla="*/ 5647849 w 6400800"/>
              <a:gd name="connsiteY3461" fmla="*/ 209074 h 514350"/>
              <a:gd name="connsiteX3462" fmla="*/ 5649754 w 6400800"/>
              <a:gd name="connsiteY3462" fmla="*/ 219551 h 514350"/>
              <a:gd name="connsiteX3463" fmla="*/ 5651659 w 6400800"/>
              <a:gd name="connsiteY3463" fmla="*/ 235744 h 514350"/>
              <a:gd name="connsiteX3464" fmla="*/ 5651659 w 6400800"/>
              <a:gd name="connsiteY3464" fmla="*/ 236696 h 514350"/>
              <a:gd name="connsiteX3465" fmla="*/ 5645944 w 6400800"/>
              <a:gd name="connsiteY3465" fmla="*/ 228124 h 514350"/>
              <a:gd name="connsiteX3466" fmla="*/ 5644039 w 6400800"/>
              <a:gd name="connsiteY3466" fmla="*/ 216694 h 514350"/>
              <a:gd name="connsiteX3467" fmla="*/ 5647849 w 6400800"/>
              <a:gd name="connsiteY3467" fmla="*/ 209074 h 514350"/>
              <a:gd name="connsiteX3468" fmla="*/ 5642134 w 6400800"/>
              <a:gd name="connsiteY3468" fmla="*/ 370046 h 514350"/>
              <a:gd name="connsiteX3469" fmla="*/ 5643087 w 6400800"/>
              <a:gd name="connsiteY3469" fmla="*/ 377666 h 514350"/>
              <a:gd name="connsiteX3470" fmla="*/ 5641181 w 6400800"/>
              <a:gd name="connsiteY3470" fmla="*/ 385286 h 514350"/>
              <a:gd name="connsiteX3471" fmla="*/ 5642134 w 6400800"/>
              <a:gd name="connsiteY3471" fmla="*/ 370046 h 514350"/>
              <a:gd name="connsiteX3472" fmla="*/ 5624037 w 6400800"/>
              <a:gd name="connsiteY3472" fmla="*/ 272891 h 514350"/>
              <a:gd name="connsiteX3473" fmla="*/ 5625942 w 6400800"/>
              <a:gd name="connsiteY3473" fmla="*/ 258604 h 514350"/>
              <a:gd name="connsiteX3474" fmla="*/ 5625942 w 6400800"/>
              <a:gd name="connsiteY3474" fmla="*/ 254794 h 514350"/>
              <a:gd name="connsiteX3475" fmla="*/ 5632609 w 6400800"/>
              <a:gd name="connsiteY3475" fmla="*/ 241459 h 514350"/>
              <a:gd name="connsiteX3476" fmla="*/ 5634514 w 6400800"/>
              <a:gd name="connsiteY3476" fmla="*/ 236696 h 514350"/>
              <a:gd name="connsiteX3477" fmla="*/ 5637371 w 6400800"/>
              <a:gd name="connsiteY3477" fmla="*/ 245269 h 514350"/>
              <a:gd name="connsiteX3478" fmla="*/ 5640229 w 6400800"/>
              <a:gd name="connsiteY3478" fmla="*/ 259556 h 514350"/>
              <a:gd name="connsiteX3479" fmla="*/ 5640229 w 6400800"/>
              <a:gd name="connsiteY3479" fmla="*/ 266224 h 514350"/>
              <a:gd name="connsiteX3480" fmla="*/ 5631656 w 6400800"/>
              <a:gd name="connsiteY3480" fmla="*/ 288131 h 514350"/>
              <a:gd name="connsiteX3481" fmla="*/ 5624037 w 6400800"/>
              <a:gd name="connsiteY3481" fmla="*/ 277654 h 514350"/>
              <a:gd name="connsiteX3482" fmla="*/ 5624037 w 6400800"/>
              <a:gd name="connsiteY3482" fmla="*/ 272891 h 514350"/>
              <a:gd name="connsiteX3483" fmla="*/ 5623084 w 6400800"/>
              <a:gd name="connsiteY3483" fmla="*/ 289084 h 514350"/>
              <a:gd name="connsiteX3484" fmla="*/ 5623084 w 6400800"/>
              <a:gd name="connsiteY3484" fmla="*/ 287179 h 514350"/>
              <a:gd name="connsiteX3485" fmla="*/ 5624989 w 6400800"/>
              <a:gd name="connsiteY3485" fmla="*/ 290989 h 514350"/>
              <a:gd name="connsiteX3486" fmla="*/ 5626894 w 6400800"/>
              <a:gd name="connsiteY3486" fmla="*/ 298609 h 514350"/>
              <a:gd name="connsiteX3487" fmla="*/ 5625942 w 6400800"/>
              <a:gd name="connsiteY3487" fmla="*/ 300514 h 514350"/>
              <a:gd name="connsiteX3488" fmla="*/ 5625942 w 6400800"/>
              <a:gd name="connsiteY3488" fmla="*/ 300514 h 514350"/>
              <a:gd name="connsiteX3489" fmla="*/ 5622131 w 6400800"/>
              <a:gd name="connsiteY3489" fmla="*/ 295751 h 514350"/>
              <a:gd name="connsiteX3490" fmla="*/ 5623084 w 6400800"/>
              <a:gd name="connsiteY3490" fmla="*/ 289084 h 514350"/>
              <a:gd name="connsiteX3491" fmla="*/ 5621179 w 6400800"/>
              <a:gd name="connsiteY3491" fmla="*/ 310991 h 514350"/>
              <a:gd name="connsiteX3492" fmla="*/ 5621179 w 6400800"/>
              <a:gd name="connsiteY3492" fmla="*/ 310991 h 514350"/>
              <a:gd name="connsiteX3493" fmla="*/ 5621179 w 6400800"/>
              <a:gd name="connsiteY3493" fmla="*/ 310991 h 514350"/>
              <a:gd name="connsiteX3494" fmla="*/ 5621179 w 6400800"/>
              <a:gd name="connsiteY3494" fmla="*/ 310991 h 514350"/>
              <a:gd name="connsiteX3495" fmla="*/ 5618321 w 6400800"/>
              <a:gd name="connsiteY3495" fmla="*/ 270034 h 514350"/>
              <a:gd name="connsiteX3496" fmla="*/ 5618321 w 6400800"/>
              <a:gd name="connsiteY3496" fmla="*/ 270034 h 514350"/>
              <a:gd name="connsiteX3497" fmla="*/ 5618321 w 6400800"/>
              <a:gd name="connsiteY3497" fmla="*/ 270034 h 514350"/>
              <a:gd name="connsiteX3498" fmla="*/ 5618321 w 6400800"/>
              <a:gd name="connsiteY3498" fmla="*/ 270034 h 514350"/>
              <a:gd name="connsiteX3499" fmla="*/ 5617369 w 6400800"/>
              <a:gd name="connsiteY3499" fmla="*/ 272891 h 514350"/>
              <a:gd name="connsiteX3500" fmla="*/ 5618321 w 6400800"/>
              <a:gd name="connsiteY3500" fmla="*/ 273844 h 514350"/>
              <a:gd name="connsiteX3501" fmla="*/ 5616417 w 6400800"/>
              <a:gd name="connsiteY3501" fmla="*/ 286226 h 514350"/>
              <a:gd name="connsiteX3502" fmla="*/ 5613559 w 6400800"/>
              <a:gd name="connsiteY3502" fmla="*/ 282416 h 514350"/>
              <a:gd name="connsiteX3503" fmla="*/ 5617369 w 6400800"/>
              <a:gd name="connsiteY3503" fmla="*/ 272891 h 514350"/>
              <a:gd name="connsiteX3504" fmla="*/ 5608796 w 6400800"/>
              <a:gd name="connsiteY3504" fmla="*/ 290989 h 514350"/>
              <a:gd name="connsiteX3505" fmla="*/ 5608796 w 6400800"/>
              <a:gd name="connsiteY3505" fmla="*/ 290989 h 514350"/>
              <a:gd name="connsiteX3506" fmla="*/ 5611654 w 6400800"/>
              <a:gd name="connsiteY3506" fmla="*/ 294799 h 514350"/>
              <a:gd name="connsiteX3507" fmla="*/ 5613559 w 6400800"/>
              <a:gd name="connsiteY3507" fmla="*/ 297656 h 514350"/>
              <a:gd name="connsiteX3508" fmla="*/ 5611654 w 6400800"/>
              <a:gd name="connsiteY3508" fmla="*/ 310991 h 514350"/>
              <a:gd name="connsiteX3509" fmla="*/ 5608796 w 6400800"/>
              <a:gd name="connsiteY3509" fmla="*/ 292894 h 514350"/>
              <a:gd name="connsiteX3510" fmla="*/ 5608796 w 6400800"/>
              <a:gd name="connsiteY3510" fmla="*/ 290989 h 514350"/>
              <a:gd name="connsiteX3511" fmla="*/ 5594509 w 6400800"/>
              <a:gd name="connsiteY3511" fmla="*/ 241459 h 514350"/>
              <a:gd name="connsiteX3512" fmla="*/ 5595462 w 6400800"/>
              <a:gd name="connsiteY3512" fmla="*/ 258604 h 514350"/>
              <a:gd name="connsiteX3513" fmla="*/ 5595462 w 6400800"/>
              <a:gd name="connsiteY3513" fmla="*/ 259556 h 514350"/>
              <a:gd name="connsiteX3514" fmla="*/ 5595462 w 6400800"/>
              <a:gd name="connsiteY3514" fmla="*/ 261461 h 514350"/>
              <a:gd name="connsiteX3515" fmla="*/ 5593556 w 6400800"/>
              <a:gd name="connsiteY3515" fmla="*/ 259556 h 514350"/>
              <a:gd name="connsiteX3516" fmla="*/ 5592604 w 6400800"/>
              <a:gd name="connsiteY3516" fmla="*/ 250031 h 514350"/>
              <a:gd name="connsiteX3517" fmla="*/ 5594509 w 6400800"/>
              <a:gd name="connsiteY3517" fmla="*/ 241459 h 514350"/>
              <a:gd name="connsiteX3518" fmla="*/ 5578317 w 6400800"/>
              <a:gd name="connsiteY3518" fmla="*/ 284321 h 514350"/>
              <a:gd name="connsiteX3519" fmla="*/ 5578317 w 6400800"/>
              <a:gd name="connsiteY3519" fmla="*/ 286226 h 514350"/>
              <a:gd name="connsiteX3520" fmla="*/ 5577364 w 6400800"/>
              <a:gd name="connsiteY3520" fmla="*/ 285274 h 514350"/>
              <a:gd name="connsiteX3521" fmla="*/ 5578317 w 6400800"/>
              <a:gd name="connsiteY3521" fmla="*/ 284321 h 514350"/>
              <a:gd name="connsiteX3522" fmla="*/ 5573554 w 6400800"/>
              <a:gd name="connsiteY3522" fmla="*/ 299561 h 514350"/>
              <a:gd name="connsiteX3523" fmla="*/ 5576412 w 6400800"/>
              <a:gd name="connsiteY3523" fmla="*/ 305276 h 514350"/>
              <a:gd name="connsiteX3524" fmla="*/ 5577364 w 6400800"/>
              <a:gd name="connsiteY3524" fmla="*/ 307181 h 514350"/>
              <a:gd name="connsiteX3525" fmla="*/ 5576412 w 6400800"/>
              <a:gd name="connsiteY3525" fmla="*/ 325279 h 514350"/>
              <a:gd name="connsiteX3526" fmla="*/ 5576412 w 6400800"/>
              <a:gd name="connsiteY3526" fmla="*/ 328136 h 514350"/>
              <a:gd name="connsiteX3527" fmla="*/ 5575459 w 6400800"/>
              <a:gd name="connsiteY3527" fmla="*/ 319564 h 514350"/>
              <a:gd name="connsiteX3528" fmla="*/ 5573554 w 6400800"/>
              <a:gd name="connsiteY3528" fmla="*/ 303371 h 514350"/>
              <a:gd name="connsiteX3529" fmla="*/ 5573554 w 6400800"/>
              <a:gd name="connsiteY3529" fmla="*/ 299561 h 514350"/>
              <a:gd name="connsiteX3530" fmla="*/ 5550694 w 6400800"/>
              <a:gd name="connsiteY3530" fmla="*/ 308134 h 514350"/>
              <a:gd name="connsiteX3531" fmla="*/ 5549742 w 6400800"/>
              <a:gd name="connsiteY3531" fmla="*/ 301466 h 514350"/>
              <a:gd name="connsiteX3532" fmla="*/ 5551646 w 6400800"/>
              <a:gd name="connsiteY3532" fmla="*/ 294799 h 514350"/>
              <a:gd name="connsiteX3533" fmla="*/ 5552599 w 6400800"/>
              <a:gd name="connsiteY3533" fmla="*/ 291941 h 514350"/>
              <a:gd name="connsiteX3534" fmla="*/ 5554504 w 6400800"/>
              <a:gd name="connsiteY3534" fmla="*/ 302419 h 514350"/>
              <a:gd name="connsiteX3535" fmla="*/ 5552599 w 6400800"/>
              <a:gd name="connsiteY3535" fmla="*/ 306229 h 514350"/>
              <a:gd name="connsiteX3536" fmla="*/ 5550694 w 6400800"/>
              <a:gd name="connsiteY3536" fmla="*/ 308134 h 514350"/>
              <a:gd name="connsiteX3537" fmla="*/ 5557362 w 6400800"/>
              <a:gd name="connsiteY3537" fmla="*/ 313849 h 514350"/>
              <a:gd name="connsiteX3538" fmla="*/ 5557362 w 6400800"/>
              <a:gd name="connsiteY3538" fmla="*/ 313849 h 514350"/>
              <a:gd name="connsiteX3539" fmla="*/ 5553551 w 6400800"/>
              <a:gd name="connsiteY3539" fmla="*/ 318611 h 514350"/>
              <a:gd name="connsiteX3540" fmla="*/ 5556409 w 6400800"/>
              <a:gd name="connsiteY3540" fmla="*/ 310039 h 514350"/>
              <a:gd name="connsiteX3541" fmla="*/ 5557362 w 6400800"/>
              <a:gd name="connsiteY3541" fmla="*/ 313849 h 514350"/>
              <a:gd name="connsiteX3542" fmla="*/ 5557362 w 6400800"/>
              <a:gd name="connsiteY3542" fmla="*/ 313849 h 514350"/>
              <a:gd name="connsiteX3543" fmla="*/ 5561171 w 6400800"/>
              <a:gd name="connsiteY3543" fmla="*/ 359569 h 514350"/>
              <a:gd name="connsiteX3544" fmla="*/ 5561171 w 6400800"/>
              <a:gd name="connsiteY3544" fmla="*/ 361474 h 514350"/>
              <a:gd name="connsiteX3545" fmla="*/ 5560219 w 6400800"/>
              <a:gd name="connsiteY3545" fmla="*/ 360521 h 514350"/>
              <a:gd name="connsiteX3546" fmla="*/ 5558314 w 6400800"/>
              <a:gd name="connsiteY3546" fmla="*/ 350996 h 514350"/>
              <a:gd name="connsiteX3547" fmla="*/ 5560219 w 6400800"/>
              <a:gd name="connsiteY3547" fmla="*/ 342424 h 514350"/>
              <a:gd name="connsiteX3548" fmla="*/ 5561171 w 6400800"/>
              <a:gd name="connsiteY3548" fmla="*/ 359569 h 514350"/>
              <a:gd name="connsiteX3549" fmla="*/ 5559267 w 6400800"/>
              <a:gd name="connsiteY3549" fmla="*/ 303371 h 514350"/>
              <a:gd name="connsiteX3550" fmla="*/ 5559267 w 6400800"/>
              <a:gd name="connsiteY3550" fmla="*/ 303371 h 514350"/>
              <a:gd name="connsiteX3551" fmla="*/ 5559267 w 6400800"/>
              <a:gd name="connsiteY3551" fmla="*/ 303371 h 514350"/>
              <a:gd name="connsiteX3552" fmla="*/ 5559267 w 6400800"/>
              <a:gd name="connsiteY3552" fmla="*/ 303371 h 514350"/>
              <a:gd name="connsiteX3553" fmla="*/ 5557362 w 6400800"/>
              <a:gd name="connsiteY3553" fmla="*/ 277654 h 514350"/>
              <a:gd name="connsiteX3554" fmla="*/ 5558314 w 6400800"/>
              <a:gd name="connsiteY3554" fmla="*/ 283369 h 514350"/>
              <a:gd name="connsiteX3555" fmla="*/ 5559267 w 6400800"/>
              <a:gd name="connsiteY3555" fmla="*/ 293846 h 514350"/>
              <a:gd name="connsiteX3556" fmla="*/ 5557362 w 6400800"/>
              <a:gd name="connsiteY3556" fmla="*/ 296704 h 514350"/>
              <a:gd name="connsiteX3557" fmla="*/ 5554504 w 6400800"/>
              <a:gd name="connsiteY3557" fmla="*/ 287179 h 514350"/>
              <a:gd name="connsiteX3558" fmla="*/ 5557362 w 6400800"/>
              <a:gd name="connsiteY3558" fmla="*/ 277654 h 514350"/>
              <a:gd name="connsiteX3559" fmla="*/ 5553551 w 6400800"/>
              <a:gd name="connsiteY3559" fmla="*/ 252889 h 514350"/>
              <a:gd name="connsiteX3560" fmla="*/ 5553551 w 6400800"/>
              <a:gd name="connsiteY3560" fmla="*/ 252889 h 514350"/>
              <a:gd name="connsiteX3561" fmla="*/ 5553551 w 6400800"/>
              <a:gd name="connsiteY3561" fmla="*/ 253841 h 514350"/>
              <a:gd name="connsiteX3562" fmla="*/ 5555456 w 6400800"/>
              <a:gd name="connsiteY3562" fmla="*/ 268129 h 514350"/>
              <a:gd name="connsiteX3563" fmla="*/ 5555456 w 6400800"/>
              <a:gd name="connsiteY3563" fmla="*/ 270986 h 514350"/>
              <a:gd name="connsiteX3564" fmla="*/ 5552599 w 6400800"/>
              <a:gd name="connsiteY3564" fmla="*/ 275749 h 514350"/>
              <a:gd name="connsiteX3565" fmla="*/ 5549742 w 6400800"/>
              <a:gd name="connsiteY3565" fmla="*/ 280511 h 514350"/>
              <a:gd name="connsiteX3566" fmla="*/ 5549742 w 6400800"/>
              <a:gd name="connsiteY3566" fmla="*/ 280511 h 514350"/>
              <a:gd name="connsiteX3567" fmla="*/ 5549742 w 6400800"/>
              <a:gd name="connsiteY3567" fmla="*/ 280511 h 514350"/>
              <a:gd name="connsiteX3568" fmla="*/ 5545931 w 6400800"/>
              <a:gd name="connsiteY3568" fmla="*/ 286226 h 514350"/>
              <a:gd name="connsiteX3569" fmla="*/ 5544979 w 6400800"/>
              <a:gd name="connsiteY3569" fmla="*/ 281464 h 514350"/>
              <a:gd name="connsiteX3570" fmla="*/ 5546884 w 6400800"/>
              <a:gd name="connsiteY3570" fmla="*/ 275749 h 514350"/>
              <a:gd name="connsiteX3571" fmla="*/ 5549742 w 6400800"/>
              <a:gd name="connsiteY3571" fmla="*/ 261461 h 514350"/>
              <a:gd name="connsiteX3572" fmla="*/ 5553551 w 6400800"/>
              <a:gd name="connsiteY3572" fmla="*/ 252889 h 514350"/>
              <a:gd name="connsiteX3573" fmla="*/ 5548789 w 6400800"/>
              <a:gd name="connsiteY3573" fmla="*/ 226219 h 514350"/>
              <a:gd name="connsiteX3574" fmla="*/ 5549742 w 6400800"/>
              <a:gd name="connsiteY3574" fmla="*/ 230029 h 514350"/>
              <a:gd name="connsiteX3575" fmla="*/ 5550694 w 6400800"/>
              <a:gd name="connsiteY3575" fmla="*/ 234791 h 514350"/>
              <a:gd name="connsiteX3576" fmla="*/ 5547837 w 6400800"/>
              <a:gd name="connsiteY3576" fmla="*/ 230029 h 514350"/>
              <a:gd name="connsiteX3577" fmla="*/ 5548789 w 6400800"/>
              <a:gd name="connsiteY3577" fmla="*/ 226219 h 514350"/>
              <a:gd name="connsiteX3578" fmla="*/ 5546884 w 6400800"/>
              <a:gd name="connsiteY3578" fmla="*/ 235744 h 514350"/>
              <a:gd name="connsiteX3579" fmla="*/ 5550694 w 6400800"/>
              <a:gd name="connsiteY3579" fmla="*/ 244316 h 514350"/>
              <a:gd name="connsiteX3580" fmla="*/ 5544979 w 6400800"/>
              <a:gd name="connsiteY3580" fmla="*/ 259556 h 514350"/>
              <a:gd name="connsiteX3581" fmla="*/ 5544026 w 6400800"/>
              <a:gd name="connsiteY3581" fmla="*/ 262414 h 514350"/>
              <a:gd name="connsiteX3582" fmla="*/ 5543074 w 6400800"/>
              <a:gd name="connsiteY3582" fmla="*/ 257651 h 514350"/>
              <a:gd name="connsiteX3583" fmla="*/ 5542121 w 6400800"/>
              <a:gd name="connsiteY3583" fmla="*/ 254794 h 514350"/>
              <a:gd name="connsiteX3584" fmla="*/ 5546884 w 6400800"/>
              <a:gd name="connsiteY3584" fmla="*/ 235744 h 514350"/>
              <a:gd name="connsiteX3585" fmla="*/ 5540217 w 6400800"/>
              <a:gd name="connsiteY3585" fmla="*/ 218599 h 514350"/>
              <a:gd name="connsiteX3586" fmla="*/ 5539264 w 6400800"/>
              <a:gd name="connsiteY3586" fmla="*/ 220504 h 514350"/>
              <a:gd name="connsiteX3587" fmla="*/ 5538312 w 6400800"/>
              <a:gd name="connsiteY3587" fmla="*/ 223361 h 514350"/>
              <a:gd name="connsiteX3588" fmla="*/ 5536406 w 6400800"/>
              <a:gd name="connsiteY3588" fmla="*/ 210026 h 514350"/>
              <a:gd name="connsiteX3589" fmla="*/ 5540217 w 6400800"/>
              <a:gd name="connsiteY3589" fmla="*/ 218599 h 514350"/>
              <a:gd name="connsiteX3590" fmla="*/ 5507831 w 6400800"/>
              <a:gd name="connsiteY3590" fmla="*/ 312896 h 514350"/>
              <a:gd name="connsiteX3591" fmla="*/ 5507831 w 6400800"/>
              <a:gd name="connsiteY3591" fmla="*/ 312896 h 514350"/>
              <a:gd name="connsiteX3592" fmla="*/ 5507831 w 6400800"/>
              <a:gd name="connsiteY3592" fmla="*/ 313849 h 514350"/>
              <a:gd name="connsiteX3593" fmla="*/ 5507831 w 6400800"/>
              <a:gd name="connsiteY3593" fmla="*/ 312896 h 514350"/>
              <a:gd name="connsiteX3594" fmla="*/ 5481162 w 6400800"/>
              <a:gd name="connsiteY3594" fmla="*/ 326231 h 514350"/>
              <a:gd name="connsiteX3595" fmla="*/ 5480209 w 6400800"/>
              <a:gd name="connsiteY3595" fmla="*/ 330994 h 514350"/>
              <a:gd name="connsiteX3596" fmla="*/ 5479256 w 6400800"/>
              <a:gd name="connsiteY3596" fmla="*/ 324326 h 514350"/>
              <a:gd name="connsiteX3597" fmla="*/ 5479256 w 6400800"/>
              <a:gd name="connsiteY3597" fmla="*/ 322421 h 514350"/>
              <a:gd name="connsiteX3598" fmla="*/ 5478304 w 6400800"/>
              <a:gd name="connsiteY3598" fmla="*/ 311944 h 514350"/>
              <a:gd name="connsiteX3599" fmla="*/ 5482114 w 6400800"/>
              <a:gd name="connsiteY3599" fmla="*/ 325279 h 514350"/>
              <a:gd name="connsiteX3600" fmla="*/ 5481162 w 6400800"/>
              <a:gd name="connsiteY3600" fmla="*/ 326231 h 514350"/>
              <a:gd name="connsiteX3601" fmla="*/ 5493544 w 6400800"/>
              <a:gd name="connsiteY3601" fmla="*/ 339566 h 514350"/>
              <a:gd name="connsiteX3602" fmla="*/ 5493544 w 6400800"/>
              <a:gd name="connsiteY3602" fmla="*/ 339566 h 514350"/>
              <a:gd name="connsiteX3603" fmla="*/ 5493544 w 6400800"/>
              <a:gd name="connsiteY3603" fmla="*/ 339566 h 514350"/>
              <a:gd name="connsiteX3604" fmla="*/ 5493544 w 6400800"/>
              <a:gd name="connsiteY3604" fmla="*/ 339566 h 514350"/>
              <a:gd name="connsiteX3605" fmla="*/ 5488781 w 6400800"/>
              <a:gd name="connsiteY3605" fmla="*/ 261461 h 514350"/>
              <a:gd name="connsiteX3606" fmla="*/ 5488781 w 6400800"/>
              <a:gd name="connsiteY3606" fmla="*/ 261461 h 514350"/>
              <a:gd name="connsiteX3607" fmla="*/ 5490687 w 6400800"/>
              <a:gd name="connsiteY3607" fmla="*/ 267176 h 514350"/>
              <a:gd name="connsiteX3608" fmla="*/ 5487829 w 6400800"/>
              <a:gd name="connsiteY3608" fmla="*/ 264319 h 514350"/>
              <a:gd name="connsiteX3609" fmla="*/ 5488781 w 6400800"/>
              <a:gd name="connsiteY3609" fmla="*/ 261461 h 514350"/>
              <a:gd name="connsiteX3610" fmla="*/ 5483067 w 6400800"/>
              <a:gd name="connsiteY3610" fmla="*/ 280511 h 514350"/>
              <a:gd name="connsiteX3611" fmla="*/ 5484971 w 6400800"/>
              <a:gd name="connsiteY3611" fmla="*/ 272891 h 514350"/>
              <a:gd name="connsiteX3612" fmla="*/ 5496401 w 6400800"/>
              <a:gd name="connsiteY3612" fmla="*/ 291941 h 514350"/>
              <a:gd name="connsiteX3613" fmla="*/ 5500212 w 6400800"/>
              <a:gd name="connsiteY3613" fmla="*/ 297656 h 514350"/>
              <a:gd name="connsiteX3614" fmla="*/ 5497354 w 6400800"/>
              <a:gd name="connsiteY3614" fmla="*/ 307181 h 514350"/>
              <a:gd name="connsiteX3615" fmla="*/ 5496401 w 6400800"/>
              <a:gd name="connsiteY3615" fmla="*/ 310991 h 514350"/>
              <a:gd name="connsiteX3616" fmla="*/ 5493544 w 6400800"/>
              <a:gd name="connsiteY3616" fmla="*/ 307181 h 514350"/>
              <a:gd name="connsiteX3617" fmla="*/ 5495449 w 6400800"/>
              <a:gd name="connsiteY3617" fmla="*/ 311944 h 514350"/>
              <a:gd name="connsiteX3618" fmla="*/ 5494496 w 6400800"/>
              <a:gd name="connsiteY3618" fmla="*/ 319564 h 514350"/>
              <a:gd name="connsiteX3619" fmla="*/ 5492592 w 6400800"/>
              <a:gd name="connsiteY3619" fmla="*/ 330041 h 514350"/>
              <a:gd name="connsiteX3620" fmla="*/ 5488781 w 6400800"/>
              <a:gd name="connsiteY3620" fmla="*/ 333851 h 514350"/>
              <a:gd name="connsiteX3621" fmla="*/ 5485924 w 6400800"/>
              <a:gd name="connsiteY3621" fmla="*/ 327184 h 514350"/>
              <a:gd name="connsiteX3622" fmla="*/ 5487829 w 6400800"/>
              <a:gd name="connsiteY3622" fmla="*/ 312896 h 514350"/>
              <a:gd name="connsiteX3623" fmla="*/ 5489734 w 6400800"/>
              <a:gd name="connsiteY3623" fmla="*/ 299561 h 514350"/>
              <a:gd name="connsiteX3624" fmla="*/ 5484019 w 6400800"/>
              <a:gd name="connsiteY3624" fmla="*/ 311944 h 514350"/>
              <a:gd name="connsiteX3625" fmla="*/ 5483067 w 6400800"/>
              <a:gd name="connsiteY3625" fmla="*/ 313849 h 514350"/>
              <a:gd name="connsiteX3626" fmla="*/ 5483067 w 6400800"/>
              <a:gd name="connsiteY3626" fmla="*/ 312896 h 514350"/>
              <a:gd name="connsiteX3627" fmla="*/ 5478304 w 6400800"/>
              <a:gd name="connsiteY3627" fmla="*/ 292894 h 514350"/>
              <a:gd name="connsiteX3628" fmla="*/ 5479256 w 6400800"/>
              <a:gd name="connsiteY3628" fmla="*/ 309086 h 514350"/>
              <a:gd name="connsiteX3629" fmla="*/ 5479256 w 6400800"/>
              <a:gd name="connsiteY3629" fmla="*/ 308134 h 514350"/>
              <a:gd name="connsiteX3630" fmla="*/ 5476399 w 6400800"/>
              <a:gd name="connsiteY3630" fmla="*/ 300514 h 514350"/>
              <a:gd name="connsiteX3631" fmla="*/ 5483067 w 6400800"/>
              <a:gd name="connsiteY3631" fmla="*/ 280511 h 514350"/>
              <a:gd name="connsiteX3632" fmla="*/ 5472589 w 6400800"/>
              <a:gd name="connsiteY3632" fmla="*/ 254794 h 514350"/>
              <a:gd name="connsiteX3633" fmla="*/ 5475446 w 6400800"/>
              <a:gd name="connsiteY3633" fmla="*/ 258604 h 514350"/>
              <a:gd name="connsiteX3634" fmla="*/ 5471637 w 6400800"/>
              <a:gd name="connsiteY3634" fmla="*/ 268129 h 514350"/>
              <a:gd name="connsiteX3635" fmla="*/ 5468779 w 6400800"/>
              <a:gd name="connsiteY3635" fmla="*/ 249079 h 514350"/>
              <a:gd name="connsiteX3636" fmla="*/ 5472589 w 6400800"/>
              <a:gd name="connsiteY3636" fmla="*/ 254794 h 514350"/>
              <a:gd name="connsiteX3637" fmla="*/ 5452587 w 6400800"/>
              <a:gd name="connsiteY3637" fmla="*/ 208121 h 514350"/>
              <a:gd name="connsiteX3638" fmla="*/ 5452587 w 6400800"/>
              <a:gd name="connsiteY3638" fmla="*/ 210026 h 514350"/>
              <a:gd name="connsiteX3639" fmla="*/ 5454492 w 6400800"/>
              <a:gd name="connsiteY3639" fmla="*/ 225266 h 514350"/>
              <a:gd name="connsiteX3640" fmla="*/ 5454492 w 6400800"/>
              <a:gd name="connsiteY3640" fmla="*/ 228124 h 514350"/>
              <a:gd name="connsiteX3641" fmla="*/ 5450681 w 6400800"/>
              <a:gd name="connsiteY3641" fmla="*/ 225266 h 514350"/>
              <a:gd name="connsiteX3642" fmla="*/ 5452587 w 6400800"/>
              <a:gd name="connsiteY3642" fmla="*/ 208121 h 514350"/>
              <a:gd name="connsiteX3643" fmla="*/ 5449729 w 6400800"/>
              <a:gd name="connsiteY3643" fmla="*/ 250031 h 514350"/>
              <a:gd name="connsiteX3644" fmla="*/ 5451634 w 6400800"/>
              <a:gd name="connsiteY3644" fmla="*/ 228124 h 514350"/>
              <a:gd name="connsiteX3645" fmla="*/ 5453539 w 6400800"/>
              <a:gd name="connsiteY3645" fmla="*/ 230029 h 514350"/>
              <a:gd name="connsiteX3646" fmla="*/ 5455444 w 6400800"/>
              <a:gd name="connsiteY3646" fmla="*/ 232886 h 514350"/>
              <a:gd name="connsiteX3647" fmla="*/ 5456396 w 6400800"/>
              <a:gd name="connsiteY3647" fmla="*/ 243364 h 514350"/>
              <a:gd name="connsiteX3648" fmla="*/ 5459254 w 6400800"/>
              <a:gd name="connsiteY3648" fmla="*/ 282416 h 514350"/>
              <a:gd name="connsiteX3649" fmla="*/ 5460206 w 6400800"/>
              <a:gd name="connsiteY3649" fmla="*/ 299561 h 514350"/>
              <a:gd name="connsiteX3650" fmla="*/ 5455444 w 6400800"/>
              <a:gd name="connsiteY3650" fmla="*/ 313849 h 514350"/>
              <a:gd name="connsiteX3651" fmla="*/ 5447824 w 6400800"/>
              <a:gd name="connsiteY3651" fmla="*/ 280511 h 514350"/>
              <a:gd name="connsiteX3652" fmla="*/ 5446871 w 6400800"/>
              <a:gd name="connsiteY3652" fmla="*/ 276701 h 514350"/>
              <a:gd name="connsiteX3653" fmla="*/ 5449729 w 6400800"/>
              <a:gd name="connsiteY3653" fmla="*/ 250031 h 514350"/>
              <a:gd name="connsiteX3654" fmla="*/ 5443062 w 6400800"/>
              <a:gd name="connsiteY3654" fmla="*/ 327184 h 514350"/>
              <a:gd name="connsiteX3655" fmla="*/ 5445919 w 6400800"/>
              <a:gd name="connsiteY3655" fmla="*/ 343376 h 514350"/>
              <a:gd name="connsiteX3656" fmla="*/ 5443062 w 6400800"/>
              <a:gd name="connsiteY3656" fmla="*/ 334804 h 514350"/>
              <a:gd name="connsiteX3657" fmla="*/ 5443062 w 6400800"/>
              <a:gd name="connsiteY3657" fmla="*/ 327184 h 514350"/>
              <a:gd name="connsiteX3658" fmla="*/ 5417344 w 6400800"/>
              <a:gd name="connsiteY3658" fmla="*/ 318611 h 514350"/>
              <a:gd name="connsiteX3659" fmla="*/ 5419249 w 6400800"/>
              <a:gd name="connsiteY3659" fmla="*/ 312896 h 514350"/>
              <a:gd name="connsiteX3660" fmla="*/ 5421154 w 6400800"/>
              <a:gd name="connsiteY3660" fmla="*/ 320516 h 514350"/>
              <a:gd name="connsiteX3661" fmla="*/ 5421154 w 6400800"/>
              <a:gd name="connsiteY3661" fmla="*/ 321469 h 514350"/>
              <a:gd name="connsiteX3662" fmla="*/ 5421154 w 6400800"/>
              <a:gd name="connsiteY3662" fmla="*/ 320516 h 514350"/>
              <a:gd name="connsiteX3663" fmla="*/ 5421154 w 6400800"/>
              <a:gd name="connsiteY3663" fmla="*/ 322421 h 514350"/>
              <a:gd name="connsiteX3664" fmla="*/ 5418296 w 6400800"/>
              <a:gd name="connsiteY3664" fmla="*/ 331946 h 514350"/>
              <a:gd name="connsiteX3665" fmla="*/ 5417344 w 6400800"/>
              <a:gd name="connsiteY3665" fmla="*/ 329089 h 514350"/>
              <a:gd name="connsiteX3666" fmla="*/ 5417344 w 6400800"/>
              <a:gd name="connsiteY3666" fmla="*/ 318611 h 514350"/>
              <a:gd name="connsiteX3667" fmla="*/ 5416392 w 6400800"/>
              <a:gd name="connsiteY3667" fmla="*/ 334804 h 514350"/>
              <a:gd name="connsiteX3668" fmla="*/ 5417344 w 6400800"/>
              <a:gd name="connsiteY3668" fmla="*/ 335756 h 514350"/>
              <a:gd name="connsiteX3669" fmla="*/ 5416392 w 6400800"/>
              <a:gd name="connsiteY3669" fmla="*/ 337661 h 514350"/>
              <a:gd name="connsiteX3670" fmla="*/ 5416392 w 6400800"/>
              <a:gd name="connsiteY3670" fmla="*/ 334804 h 514350"/>
              <a:gd name="connsiteX3671" fmla="*/ 5405914 w 6400800"/>
              <a:gd name="connsiteY3671" fmla="*/ 325279 h 514350"/>
              <a:gd name="connsiteX3672" fmla="*/ 5407819 w 6400800"/>
              <a:gd name="connsiteY3672" fmla="*/ 271939 h 514350"/>
              <a:gd name="connsiteX3673" fmla="*/ 5407819 w 6400800"/>
              <a:gd name="connsiteY3673" fmla="*/ 267176 h 514350"/>
              <a:gd name="connsiteX3674" fmla="*/ 5414487 w 6400800"/>
              <a:gd name="connsiteY3674" fmla="*/ 292894 h 514350"/>
              <a:gd name="connsiteX3675" fmla="*/ 5414487 w 6400800"/>
              <a:gd name="connsiteY3675" fmla="*/ 293846 h 514350"/>
              <a:gd name="connsiteX3676" fmla="*/ 5411629 w 6400800"/>
              <a:gd name="connsiteY3676" fmla="*/ 303371 h 514350"/>
              <a:gd name="connsiteX3677" fmla="*/ 5404962 w 6400800"/>
              <a:gd name="connsiteY3677" fmla="*/ 331946 h 514350"/>
              <a:gd name="connsiteX3678" fmla="*/ 5404962 w 6400800"/>
              <a:gd name="connsiteY3678" fmla="*/ 332899 h 514350"/>
              <a:gd name="connsiteX3679" fmla="*/ 5405914 w 6400800"/>
              <a:gd name="connsiteY3679" fmla="*/ 325279 h 514350"/>
              <a:gd name="connsiteX3680" fmla="*/ 5384006 w 6400800"/>
              <a:gd name="connsiteY3680" fmla="*/ 310991 h 514350"/>
              <a:gd name="connsiteX3681" fmla="*/ 5386864 w 6400800"/>
              <a:gd name="connsiteY3681" fmla="*/ 334804 h 514350"/>
              <a:gd name="connsiteX3682" fmla="*/ 5384959 w 6400800"/>
              <a:gd name="connsiteY3682" fmla="*/ 341471 h 514350"/>
              <a:gd name="connsiteX3683" fmla="*/ 5382101 w 6400800"/>
              <a:gd name="connsiteY3683" fmla="*/ 325279 h 514350"/>
              <a:gd name="connsiteX3684" fmla="*/ 5378292 w 6400800"/>
              <a:gd name="connsiteY3684" fmla="*/ 305276 h 514350"/>
              <a:gd name="connsiteX3685" fmla="*/ 5381149 w 6400800"/>
              <a:gd name="connsiteY3685" fmla="*/ 294799 h 514350"/>
              <a:gd name="connsiteX3686" fmla="*/ 5384006 w 6400800"/>
              <a:gd name="connsiteY3686" fmla="*/ 310991 h 514350"/>
              <a:gd name="connsiteX3687" fmla="*/ 5379244 w 6400800"/>
              <a:gd name="connsiteY3687" fmla="*/ 274796 h 514350"/>
              <a:gd name="connsiteX3688" fmla="*/ 5379244 w 6400800"/>
              <a:gd name="connsiteY3688" fmla="*/ 271939 h 514350"/>
              <a:gd name="connsiteX3689" fmla="*/ 5381149 w 6400800"/>
              <a:gd name="connsiteY3689" fmla="*/ 284321 h 514350"/>
              <a:gd name="connsiteX3690" fmla="*/ 5380196 w 6400800"/>
              <a:gd name="connsiteY3690" fmla="*/ 285274 h 514350"/>
              <a:gd name="connsiteX3691" fmla="*/ 5378292 w 6400800"/>
              <a:gd name="connsiteY3691" fmla="*/ 290036 h 514350"/>
              <a:gd name="connsiteX3692" fmla="*/ 5379244 w 6400800"/>
              <a:gd name="connsiteY3692" fmla="*/ 274796 h 514350"/>
              <a:gd name="connsiteX3693" fmla="*/ 5332571 w 6400800"/>
              <a:gd name="connsiteY3693" fmla="*/ 321469 h 514350"/>
              <a:gd name="connsiteX3694" fmla="*/ 5338287 w 6400800"/>
              <a:gd name="connsiteY3694" fmla="*/ 309086 h 514350"/>
              <a:gd name="connsiteX3695" fmla="*/ 5338287 w 6400800"/>
              <a:gd name="connsiteY3695" fmla="*/ 310039 h 514350"/>
              <a:gd name="connsiteX3696" fmla="*/ 5326856 w 6400800"/>
              <a:gd name="connsiteY3696" fmla="*/ 351949 h 514350"/>
              <a:gd name="connsiteX3697" fmla="*/ 5323999 w 6400800"/>
              <a:gd name="connsiteY3697" fmla="*/ 336709 h 514350"/>
              <a:gd name="connsiteX3698" fmla="*/ 5332571 w 6400800"/>
              <a:gd name="connsiteY3698" fmla="*/ 321469 h 514350"/>
              <a:gd name="connsiteX3699" fmla="*/ 5319237 w 6400800"/>
              <a:gd name="connsiteY3699" fmla="*/ 350996 h 514350"/>
              <a:gd name="connsiteX3700" fmla="*/ 5323046 w 6400800"/>
              <a:gd name="connsiteY3700" fmla="*/ 342424 h 514350"/>
              <a:gd name="connsiteX3701" fmla="*/ 5322094 w 6400800"/>
              <a:gd name="connsiteY3701" fmla="*/ 371951 h 514350"/>
              <a:gd name="connsiteX3702" fmla="*/ 5319237 w 6400800"/>
              <a:gd name="connsiteY3702" fmla="*/ 362426 h 514350"/>
              <a:gd name="connsiteX3703" fmla="*/ 5319237 w 6400800"/>
              <a:gd name="connsiteY3703" fmla="*/ 350996 h 514350"/>
              <a:gd name="connsiteX3704" fmla="*/ 5316379 w 6400800"/>
              <a:gd name="connsiteY3704" fmla="*/ 392906 h 514350"/>
              <a:gd name="connsiteX3705" fmla="*/ 5317331 w 6400800"/>
              <a:gd name="connsiteY3705" fmla="*/ 382429 h 514350"/>
              <a:gd name="connsiteX3706" fmla="*/ 5318284 w 6400800"/>
              <a:gd name="connsiteY3706" fmla="*/ 390049 h 514350"/>
              <a:gd name="connsiteX3707" fmla="*/ 5315426 w 6400800"/>
              <a:gd name="connsiteY3707" fmla="*/ 399574 h 514350"/>
              <a:gd name="connsiteX3708" fmla="*/ 5316379 w 6400800"/>
              <a:gd name="connsiteY3708" fmla="*/ 392906 h 514350"/>
              <a:gd name="connsiteX3709" fmla="*/ 5285899 w 6400800"/>
              <a:gd name="connsiteY3709" fmla="*/ 293846 h 514350"/>
              <a:gd name="connsiteX3710" fmla="*/ 5286851 w 6400800"/>
              <a:gd name="connsiteY3710" fmla="*/ 298609 h 514350"/>
              <a:gd name="connsiteX3711" fmla="*/ 5283994 w 6400800"/>
              <a:gd name="connsiteY3711" fmla="*/ 302419 h 514350"/>
              <a:gd name="connsiteX3712" fmla="*/ 5285899 w 6400800"/>
              <a:gd name="connsiteY3712" fmla="*/ 293846 h 514350"/>
              <a:gd name="connsiteX3713" fmla="*/ 5279231 w 6400800"/>
              <a:gd name="connsiteY3713" fmla="*/ 319564 h 514350"/>
              <a:gd name="connsiteX3714" fmla="*/ 5282089 w 6400800"/>
              <a:gd name="connsiteY3714" fmla="*/ 311944 h 514350"/>
              <a:gd name="connsiteX3715" fmla="*/ 5287804 w 6400800"/>
              <a:gd name="connsiteY3715" fmla="*/ 302419 h 514350"/>
              <a:gd name="connsiteX3716" fmla="*/ 5288756 w 6400800"/>
              <a:gd name="connsiteY3716" fmla="*/ 309086 h 514350"/>
              <a:gd name="connsiteX3717" fmla="*/ 5292567 w 6400800"/>
              <a:gd name="connsiteY3717" fmla="*/ 340519 h 514350"/>
              <a:gd name="connsiteX3718" fmla="*/ 5287804 w 6400800"/>
              <a:gd name="connsiteY3718" fmla="*/ 363379 h 514350"/>
              <a:gd name="connsiteX3719" fmla="*/ 5287804 w 6400800"/>
              <a:gd name="connsiteY3719" fmla="*/ 351949 h 514350"/>
              <a:gd name="connsiteX3720" fmla="*/ 5287804 w 6400800"/>
              <a:gd name="connsiteY3720" fmla="*/ 335756 h 514350"/>
              <a:gd name="connsiteX3721" fmla="*/ 5283994 w 6400800"/>
              <a:gd name="connsiteY3721" fmla="*/ 350996 h 514350"/>
              <a:gd name="connsiteX3722" fmla="*/ 5280184 w 6400800"/>
              <a:gd name="connsiteY3722" fmla="*/ 369094 h 514350"/>
              <a:gd name="connsiteX3723" fmla="*/ 5280184 w 6400800"/>
              <a:gd name="connsiteY3723" fmla="*/ 370046 h 514350"/>
              <a:gd name="connsiteX3724" fmla="*/ 5277326 w 6400800"/>
              <a:gd name="connsiteY3724" fmla="*/ 350044 h 514350"/>
              <a:gd name="connsiteX3725" fmla="*/ 5275421 w 6400800"/>
              <a:gd name="connsiteY3725" fmla="*/ 335756 h 514350"/>
              <a:gd name="connsiteX3726" fmla="*/ 5279231 w 6400800"/>
              <a:gd name="connsiteY3726" fmla="*/ 319564 h 514350"/>
              <a:gd name="connsiteX3727" fmla="*/ 5236369 w 6400800"/>
              <a:gd name="connsiteY3727" fmla="*/ 318611 h 514350"/>
              <a:gd name="connsiteX3728" fmla="*/ 5235417 w 6400800"/>
              <a:gd name="connsiteY3728" fmla="*/ 320516 h 514350"/>
              <a:gd name="connsiteX3729" fmla="*/ 5230654 w 6400800"/>
              <a:gd name="connsiteY3729" fmla="*/ 311944 h 514350"/>
              <a:gd name="connsiteX3730" fmla="*/ 5230654 w 6400800"/>
              <a:gd name="connsiteY3730" fmla="*/ 310991 h 514350"/>
              <a:gd name="connsiteX3731" fmla="*/ 5239226 w 6400800"/>
              <a:gd name="connsiteY3731" fmla="*/ 295751 h 514350"/>
              <a:gd name="connsiteX3732" fmla="*/ 5236369 w 6400800"/>
              <a:gd name="connsiteY3732" fmla="*/ 318611 h 514350"/>
              <a:gd name="connsiteX3733" fmla="*/ 5230654 w 6400800"/>
              <a:gd name="connsiteY3733" fmla="*/ 281464 h 514350"/>
              <a:gd name="connsiteX3734" fmla="*/ 5237321 w 6400800"/>
              <a:gd name="connsiteY3734" fmla="*/ 265271 h 514350"/>
              <a:gd name="connsiteX3735" fmla="*/ 5243989 w 6400800"/>
              <a:gd name="connsiteY3735" fmla="*/ 251936 h 514350"/>
              <a:gd name="connsiteX3736" fmla="*/ 5242084 w 6400800"/>
              <a:gd name="connsiteY3736" fmla="*/ 264319 h 514350"/>
              <a:gd name="connsiteX3737" fmla="*/ 5240179 w 6400800"/>
              <a:gd name="connsiteY3737" fmla="*/ 283369 h 514350"/>
              <a:gd name="connsiteX3738" fmla="*/ 5228749 w 6400800"/>
              <a:gd name="connsiteY3738" fmla="*/ 299561 h 514350"/>
              <a:gd name="connsiteX3739" fmla="*/ 5227796 w 6400800"/>
              <a:gd name="connsiteY3739" fmla="*/ 290036 h 514350"/>
              <a:gd name="connsiteX3740" fmla="*/ 5230654 w 6400800"/>
              <a:gd name="connsiteY3740" fmla="*/ 281464 h 514350"/>
              <a:gd name="connsiteX3741" fmla="*/ 5211604 w 6400800"/>
              <a:gd name="connsiteY3741" fmla="*/ 344329 h 514350"/>
              <a:gd name="connsiteX3742" fmla="*/ 5213509 w 6400800"/>
              <a:gd name="connsiteY3742" fmla="*/ 341471 h 514350"/>
              <a:gd name="connsiteX3743" fmla="*/ 5213509 w 6400800"/>
              <a:gd name="connsiteY3743" fmla="*/ 341471 h 514350"/>
              <a:gd name="connsiteX3744" fmla="*/ 5213509 w 6400800"/>
              <a:gd name="connsiteY3744" fmla="*/ 342424 h 514350"/>
              <a:gd name="connsiteX3745" fmla="*/ 5211604 w 6400800"/>
              <a:gd name="connsiteY3745" fmla="*/ 344329 h 514350"/>
              <a:gd name="connsiteX3746" fmla="*/ 5211604 w 6400800"/>
              <a:gd name="connsiteY3746" fmla="*/ 344329 h 514350"/>
              <a:gd name="connsiteX3747" fmla="*/ 5214462 w 6400800"/>
              <a:gd name="connsiteY3747" fmla="*/ 343376 h 514350"/>
              <a:gd name="connsiteX3748" fmla="*/ 5216367 w 6400800"/>
              <a:gd name="connsiteY3748" fmla="*/ 348139 h 514350"/>
              <a:gd name="connsiteX3749" fmla="*/ 5213509 w 6400800"/>
              <a:gd name="connsiteY3749" fmla="*/ 352901 h 514350"/>
              <a:gd name="connsiteX3750" fmla="*/ 5212556 w 6400800"/>
              <a:gd name="connsiteY3750" fmla="*/ 350996 h 514350"/>
              <a:gd name="connsiteX3751" fmla="*/ 5212556 w 6400800"/>
              <a:gd name="connsiteY3751" fmla="*/ 349091 h 514350"/>
              <a:gd name="connsiteX3752" fmla="*/ 5214462 w 6400800"/>
              <a:gd name="connsiteY3752" fmla="*/ 343376 h 514350"/>
              <a:gd name="connsiteX3753" fmla="*/ 5214462 w 6400800"/>
              <a:gd name="connsiteY3753" fmla="*/ 343376 h 514350"/>
              <a:gd name="connsiteX3754" fmla="*/ 5211604 w 6400800"/>
              <a:gd name="connsiteY3754" fmla="*/ 290989 h 514350"/>
              <a:gd name="connsiteX3755" fmla="*/ 5211604 w 6400800"/>
              <a:gd name="connsiteY3755" fmla="*/ 290989 h 514350"/>
              <a:gd name="connsiteX3756" fmla="*/ 5213509 w 6400800"/>
              <a:gd name="connsiteY3756" fmla="*/ 296704 h 514350"/>
              <a:gd name="connsiteX3757" fmla="*/ 5210651 w 6400800"/>
              <a:gd name="connsiteY3757" fmla="*/ 302419 h 514350"/>
              <a:gd name="connsiteX3758" fmla="*/ 5211604 w 6400800"/>
              <a:gd name="connsiteY3758" fmla="*/ 290989 h 514350"/>
              <a:gd name="connsiteX3759" fmla="*/ 5189696 w 6400800"/>
              <a:gd name="connsiteY3759" fmla="*/ 260509 h 514350"/>
              <a:gd name="connsiteX3760" fmla="*/ 5189696 w 6400800"/>
              <a:gd name="connsiteY3760" fmla="*/ 264319 h 514350"/>
              <a:gd name="connsiteX3761" fmla="*/ 5186839 w 6400800"/>
              <a:gd name="connsiteY3761" fmla="*/ 258604 h 514350"/>
              <a:gd name="connsiteX3762" fmla="*/ 5187792 w 6400800"/>
              <a:gd name="connsiteY3762" fmla="*/ 257651 h 514350"/>
              <a:gd name="connsiteX3763" fmla="*/ 5189696 w 6400800"/>
              <a:gd name="connsiteY3763" fmla="*/ 253841 h 514350"/>
              <a:gd name="connsiteX3764" fmla="*/ 5189696 w 6400800"/>
              <a:gd name="connsiteY3764" fmla="*/ 260509 h 514350"/>
              <a:gd name="connsiteX3765" fmla="*/ 5178267 w 6400800"/>
              <a:gd name="connsiteY3765" fmla="*/ 230981 h 514350"/>
              <a:gd name="connsiteX3766" fmla="*/ 5186839 w 6400800"/>
              <a:gd name="connsiteY3766" fmla="*/ 213836 h 514350"/>
              <a:gd name="connsiteX3767" fmla="*/ 5188744 w 6400800"/>
              <a:gd name="connsiteY3767" fmla="*/ 210026 h 514350"/>
              <a:gd name="connsiteX3768" fmla="*/ 5188744 w 6400800"/>
              <a:gd name="connsiteY3768" fmla="*/ 219551 h 514350"/>
              <a:gd name="connsiteX3769" fmla="*/ 5188744 w 6400800"/>
              <a:gd name="connsiteY3769" fmla="*/ 254794 h 514350"/>
              <a:gd name="connsiteX3770" fmla="*/ 5185887 w 6400800"/>
              <a:gd name="connsiteY3770" fmla="*/ 258604 h 514350"/>
              <a:gd name="connsiteX3771" fmla="*/ 5185887 w 6400800"/>
              <a:gd name="connsiteY3771" fmla="*/ 258604 h 514350"/>
              <a:gd name="connsiteX3772" fmla="*/ 5178267 w 6400800"/>
              <a:gd name="connsiteY3772" fmla="*/ 243364 h 514350"/>
              <a:gd name="connsiteX3773" fmla="*/ 5175409 w 6400800"/>
              <a:gd name="connsiteY3773" fmla="*/ 238601 h 514350"/>
              <a:gd name="connsiteX3774" fmla="*/ 5178267 w 6400800"/>
              <a:gd name="connsiteY3774" fmla="*/ 230981 h 514350"/>
              <a:gd name="connsiteX3775" fmla="*/ 5168742 w 6400800"/>
              <a:gd name="connsiteY3775" fmla="*/ 238601 h 514350"/>
              <a:gd name="connsiteX3776" fmla="*/ 5168742 w 6400800"/>
              <a:gd name="connsiteY3776" fmla="*/ 238601 h 514350"/>
              <a:gd name="connsiteX3777" fmla="*/ 5168742 w 6400800"/>
              <a:gd name="connsiteY3777" fmla="*/ 238601 h 514350"/>
              <a:gd name="connsiteX3778" fmla="*/ 5168742 w 6400800"/>
              <a:gd name="connsiteY3778" fmla="*/ 238601 h 514350"/>
              <a:gd name="connsiteX3779" fmla="*/ 5166837 w 6400800"/>
              <a:gd name="connsiteY3779" fmla="*/ 280511 h 514350"/>
              <a:gd name="connsiteX3780" fmla="*/ 5167789 w 6400800"/>
              <a:gd name="connsiteY3780" fmla="*/ 259556 h 514350"/>
              <a:gd name="connsiteX3781" fmla="*/ 5167789 w 6400800"/>
              <a:gd name="connsiteY3781" fmla="*/ 259556 h 514350"/>
              <a:gd name="connsiteX3782" fmla="*/ 5171599 w 6400800"/>
              <a:gd name="connsiteY3782" fmla="*/ 248126 h 514350"/>
              <a:gd name="connsiteX3783" fmla="*/ 5177314 w 6400800"/>
              <a:gd name="connsiteY3783" fmla="*/ 263366 h 514350"/>
              <a:gd name="connsiteX3784" fmla="*/ 5179219 w 6400800"/>
              <a:gd name="connsiteY3784" fmla="*/ 267176 h 514350"/>
              <a:gd name="connsiteX3785" fmla="*/ 5176362 w 6400800"/>
              <a:gd name="connsiteY3785" fmla="*/ 271939 h 514350"/>
              <a:gd name="connsiteX3786" fmla="*/ 5166837 w 6400800"/>
              <a:gd name="connsiteY3786" fmla="*/ 287179 h 514350"/>
              <a:gd name="connsiteX3787" fmla="*/ 5166837 w 6400800"/>
              <a:gd name="connsiteY3787" fmla="*/ 280511 h 514350"/>
              <a:gd name="connsiteX3788" fmla="*/ 5166837 w 6400800"/>
              <a:gd name="connsiteY3788" fmla="*/ 307181 h 514350"/>
              <a:gd name="connsiteX3789" fmla="*/ 5170646 w 6400800"/>
              <a:gd name="connsiteY3789" fmla="*/ 296704 h 514350"/>
              <a:gd name="connsiteX3790" fmla="*/ 5171599 w 6400800"/>
              <a:gd name="connsiteY3790" fmla="*/ 293846 h 514350"/>
              <a:gd name="connsiteX3791" fmla="*/ 5176362 w 6400800"/>
              <a:gd name="connsiteY3791" fmla="*/ 289084 h 514350"/>
              <a:gd name="connsiteX3792" fmla="*/ 5181124 w 6400800"/>
              <a:gd name="connsiteY3792" fmla="*/ 284321 h 514350"/>
              <a:gd name="connsiteX3793" fmla="*/ 5175409 w 6400800"/>
              <a:gd name="connsiteY3793" fmla="*/ 288131 h 514350"/>
              <a:gd name="connsiteX3794" fmla="*/ 5172551 w 6400800"/>
              <a:gd name="connsiteY3794" fmla="*/ 290036 h 514350"/>
              <a:gd name="connsiteX3795" fmla="*/ 5179219 w 6400800"/>
              <a:gd name="connsiteY3795" fmla="*/ 272891 h 514350"/>
              <a:gd name="connsiteX3796" fmla="*/ 5180171 w 6400800"/>
              <a:gd name="connsiteY3796" fmla="*/ 270034 h 514350"/>
              <a:gd name="connsiteX3797" fmla="*/ 5184934 w 6400800"/>
              <a:gd name="connsiteY3797" fmla="*/ 280511 h 514350"/>
              <a:gd name="connsiteX3798" fmla="*/ 5190649 w 6400800"/>
              <a:gd name="connsiteY3798" fmla="*/ 292894 h 514350"/>
              <a:gd name="connsiteX3799" fmla="*/ 5190649 w 6400800"/>
              <a:gd name="connsiteY3799" fmla="*/ 298609 h 514350"/>
              <a:gd name="connsiteX3800" fmla="*/ 5192554 w 6400800"/>
              <a:gd name="connsiteY3800" fmla="*/ 330041 h 514350"/>
              <a:gd name="connsiteX3801" fmla="*/ 5192554 w 6400800"/>
              <a:gd name="connsiteY3801" fmla="*/ 335756 h 514350"/>
              <a:gd name="connsiteX3802" fmla="*/ 5192554 w 6400800"/>
              <a:gd name="connsiteY3802" fmla="*/ 336709 h 514350"/>
              <a:gd name="connsiteX3803" fmla="*/ 5191601 w 6400800"/>
              <a:gd name="connsiteY3803" fmla="*/ 338614 h 514350"/>
              <a:gd name="connsiteX3804" fmla="*/ 5187792 w 6400800"/>
              <a:gd name="connsiteY3804" fmla="*/ 348139 h 514350"/>
              <a:gd name="connsiteX3805" fmla="*/ 5183981 w 6400800"/>
              <a:gd name="connsiteY3805" fmla="*/ 309086 h 514350"/>
              <a:gd name="connsiteX3806" fmla="*/ 5177314 w 6400800"/>
              <a:gd name="connsiteY3806" fmla="*/ 348139 h 514350"/>
              <a:gd name="connsiteX3807" fmla="*/ 5176362 w 6400800"/>
              <a:gd name="connsiteY3807" fmla="*/ 354806 h 514350"/>
              <a:gd name="connsiteX3808" fmla="*/ 5174456 w 6400800"/>
              <a:gd name="connsiteY3808" fmla="*/ 349091 h 514350"/>
              <a:gd name="connsiteX3809" fmla="*/ 5171599 w 6400800"/>
              <a:gd name="connsiteY3809" fmla="*/ 341471 h 514350"/>
              <a:gd name="connsiteX3810" fmla="*/ 5173504 w 6400800"/>
              <a:gd name="connsiteY3810" fmla="*/ 328136 h 514350"/>
              <a:gd name="connsiteX3811" fmla="*/ 5169694 w 6400800"/>
              <a:gd name="connsiteY3811" fmla="*/ 338614 h 514350"/>
              <a:gd name="connsiteX3812" fmla="*/ 5167789 w 6400800"/>
              <a:gd name="connsiteY3812" fmla="*/ 334804 h 514350"/>
              <a:gd name="connsiteX3813" fmla="*/ 5165884 w 6400800"/>
              <a:gd name="connsiteY3813" fmla="*/ 312896 h 514350"/>
              <a:gd name="connsiteX3814" fmla="*/ 5166837 w 6400800"/>
              <a:gd name="connsiteY3814" fmla="*/ 307181 h 514350"/>
              <a:gd name="connsiteX3815" fmla="*/ 5161121 w 6400800"/>
              <a:gd name="connsiteY3815" fmla="*/ 218599 h 514350"/>
              <a:gd name="connsiteX3816" fmla="*/ 5164931 w 6400800"/>
              <a:gd name="connsiteY3816" fmla="*/ 229076 h 514350"/>
              <a:gd name="connsiteX3817" fmla="*/ 5161121 w 6400800"/>
              <a:gd name="connsiteY3817" fmla="*/ 248126 h 514350"/>
              <a:gd name="connsiteX3818" fmla="*/ 5157312 w 6400800"/>
              <a:gd name="connsiteY3818" fmla="*/ 206216 h 514350"/>
              <a:gd name="connsiteX3819" fmla="*/ 5161121 w 6400800"/>
              <a:gd name="connsiteY3819" fmla="*/ 218599 h 514350"/>
              <a:gd name="connsiteX3820" fmla="*/ 5148739 w 6400800"/>
              <a:gd name="connsiteY3820" fmla="*/ 256699 h 514350"/>
              <a:gd name="connsiteX3821" fmla="*/ 5149692 w 6400800"/>
              <a:gd name="connsiteY3821" fmla="*/ 255746 h 514350"/>
              <a:gd name="connsiteX3822" fmla="*/ 5149692 w 6400800"/>
              <a:gd name="connsiteY3822" fmla="*/ 283369 h 514350"/>
              <a:gd name="connsiteX3823" fmla="*/ 5149692 w 6400800"/>
              <a:gd name="connsiteY3823" fmla="*/ 284321 h 514350"/>
              <a:gd name="connsiteX3824" fmla="*/ 5143024 w 6400800"/>
              <a:gd name="connsiteY3824" fmla="*/ 263366 h 514350"/>
              <a:gd name="connsiteX3825" fmla="*/ 5148739 w 6400800"/>
              <a:gd name="connsiteY3825" fmla="*/ 256699 h 514350"/>
              <a:gd name="connsiteX3826" fmla="*/ 5087779 w 6400800"/>
              <a:gd name="connsiteY3826" fmla="*/ 317659 h 514350"/>
              <a:gd name="connsiteX3827" fmla="*/ 5087779 w 6400800"/>
              <a:gd name="connsiteY3827" fmla="*/ 315754 h 514350"/>
              <a:gd name="connsiteX3828" fmla="*/ 5087779 w 6400800"/>
              <a:gd name="connsiteY3828" fmla="*/ 317659 h 514350"/>
              <a:gd name="connsiteX3829" fmla="*/ 5087779 w 6400800"/>
              <a:gd name="connsiteY3829" fmla="*/ 317659 h 514350"/>
              <a:gd name="connsiteX3830" fmla="*/ 5122069 w 6400800"/>
              <a:gd name="connsiteY3830" fmla="*/ 298609 h 514350"/>
              <a:gd name="connsiteX3831" fmla="*/ 5128737 w 6400800"/>
              <a:gd name="connsiteY3831" fmla="*/ 287179 h 514350"/>
              <a:gd name="connsiteX3832" fmla="*/ 5124926 w 6400800"/>
              <a:gd name="connsiteY3832" fmla="*/ 327184 h 514350"/>
              <a:gd name="connsiteX3833" fmla="*/ 5121117 w 6400800"/>
              <a:gd name="connsiteY3833" fmla="*/ 318611 h 514350"/>
              <a:gd name="connsiteX3834" fmla="*/ 5117306 w 6400800"/>
              <a:gd name="connsiteY3834" fmla="*/ 308134 h 514350"/>
              <a:gd name="connsiteX3835" fmla="*/ 5122069 w 6400800"/>
              <a:gd name="connsiteY3835" fmla="*/ 298609 h 514350"/>
              <a:gd name="connsiteX3836" fmla="*/ 5110639 w 6400800"/>
              <a:gd name="connsiteY3836" fmla="*/ 321469 h 514350"/>
              <a:gd name="connsiteX3837" fmla="*/ 5110639 w 6400800"/>
              <a:gd name="connsiteY3837" fmla="*/ 321469 h 514350"/>
              <a:gd name="connsiteX3838" fmla="*/ 5118259 w 6400800"/>
              <a:gd name="connsiteY3838" fmla="*/ 344329 h 514350"/>
              <a:gd name="connsiteX3839" fmla="*/ 5116354 w 6400800"/>
              <a:gd name="connsiteY3839" fmla="*/ 347186 h 514350"/>
              <a:gd name="connsiteX3840" fmla="*/ 5114449 w 6400800"/>
              <a:gd name="connsiteY3840" fmla="*/ 349091 h 514350"/>
              <a:gd name="connsiteX3841" fmla="*/ 5110639 w 6400800"/>
              <a:gd name="connsiteY3841" fmla="*/ 335756 h 514350"/>
              <a:gd name="connsiteX3842" fmla="*/ 5107781 w 6400800"/>
              <a:gd name="connsiteY3842" fmla="*/ 327184 h 514350"/>
              <a:gd name="connsiteX3843" fmla="*/ 5110639 w 6400800"/>
              <a:gd name="connsiteY3843" fmla="*/ 321469 h 514350"/>
              <a:gd name="connsiteX3844" fmla="*/ 5105876 w 6400800"/>
              <a:gd name="connsiteY3844" fmla="*/ 308134 h 514350"/>
              <a:gd name="connsiteX3845" fmla="*/ 5103019 w 6400800"/>
              <a:gd name="connsiteY3845" fmla="*/ 311944 h 514350"/>
              <a:gd name="connsiteX3846" fmla="*/ 5101114 w 6400800"/>
              <a:gd name="connsiteY3846" fmla="*/ 306229 h 514350"/>
              <a:gd name="connsiteX3847" fmla="*/ 5101114 w 6400800"/>
              <a:gd name="connsiteY3847" fmla="*/ 304324 h 514350"/>
              <a:gd name="connsiteX3848" fmla="*/ 5101114 w 6400800"/>
              <a:gd name="connsiteY3848" fmla="*/ 305276 h 514350"/>
              <a:gd name="connsiteX3849" fmla="*/ 5096351 w 6400800"/>
              <a:gd name="connsiteY3849" fmla="*/ 288131 h 514350"/>
              <a:gd name="connsiteX3850" fmla="*/ 5097304 w 6400800"/>
              <a:gd name="connsiteY3850" fmla="*/ 281464 h 514350"/>
              <a:gd name="connsiteX3851" fmla="*/ 5105876 w 6400800"/>
              <a:gd name="connsiteY3851" fmla="*/ 308134 h 514350"/>
              <a:gd name="connsiteX3852" fmla="*/ 5097304 w 6400800"/>
              <a:gd name="connsiteY3852" fmla="*/ 282416 h 514350"/>
              <a:gd name="connsiteX3853" fmla="*/ 5095399 w 6400800"/>
              <a:gd name="connsiteY3853" fmla="*/ 286226 h 514350"/>
              <a:gd name="connsiteX3854" fmla="*/ 5093494 w 6400800"/>
              <a:gd name="connsiteY3854" fmla="*/ 279559 h 514350"/>
              <a:gd name="connsiteX3855" fmla="*/ 5087779 w 6400800"/>
              <a:gd name="connsiteY3855" fmla="*/ 258604 h 514350"/>
              <a:gd name="connsiteX3856" fmla="*/ 5089684 w 6400800"/>
              <a:gd name="connsiteY3856" fmla="*/ 257651 h 514350"/>
              <a:gd name="connsiteX3857" fmla="*/ 5097304 w 6400800"/>
              <a:gd name="connsiteY3857" fmla="*/ 282416 h 514350"/>
              <a:gd name="connsiteX3858" fmla="*/ 5080159 w 6400800"/>
              <a:gd name="connsiteY3858" fmla="*/ 224314 h 514350"/>
              <a:gd name="connsiteX3859" fmla="*/ 5089684 w 6400800"/>
              <a:gd name="connsiteY3859" fmla="*/ 254794 h 514350"/>
              <a:gd name="connsiteX3860" fmla="*/ 5087779 w 6400800"/>
              <a:gd name="connsiteY3860" fmla="*/ 254794 h 514350"/>
              <a:gd name="connsiteX3861" fmla="*/ 5081112 w 6400800"/>
              <a:gd name="connsiteY3861" fmla="*/ 228124 h 514350"/>
              <a:gd name="connsiteX3862" fmla="*/ 5080159 w 6400800"/>
              <a:gd name="connsiteY3862" fmla="*/ 224314 h 514350"/>
              <a:gd name="connsiteX3863" fmla="*/ 5080159 w 6400800"/>
              <a:gd name="connsiteY3863" fmla="*/ 224314 h 514350"/>
              <a:gd name="connsiteX3864" fmla="*/ 5076349 w 6400800"/>
              <a:gd name="connsiteY3864" fmla="*/ 272891 h 514350"/>
              <a:gd name="connsiteX3865" fmla="*/ 5076349 w 6400800"/>
              <a:gd name="connsiteY3865" fmla="*/ 268129 h 514350"/>
              <a:gd name="connsiteX3866" fmla="*/ 5079206 w 6400800"/>
              <a:gd name="connsiteY3866" fmla="*/ 283369 h 514350"/>
              <a:gd name="connsiteX3867" fmla="*/ 5083017 w 6400800"/>
              <a:gd name="connsiteY3867" fmla="*/ 301466 h 514350"/>
              <a:gd name="connsiteX3868" fmla="*/ 5083017 w 6400800"/>
              <a:gd name="connsiteY3868" fmla="*/ 304324 h 514350"/>
              <a:gd name="connsiteX3869" fmla="*/ 5082064 w 6400800"/>
              <a:gd name="connsiteY3869" fmla="*/ 311944 h 514350"/>
              <a:gd name="connsiteX3870" fmla="*/ 5073492 w 6400800"/>
              <a:gd name="connsiteY3870" fmla="*/ 292894 h 514350"/>
              <a:gd name="connsiteX3871" fmla="*/ 5076349 w 6400800"/>
              <a:gd name="connsiteY3871" fmla="*/ 272891 h 514350"/>
              <a:gd name="connsiteX3872" fmla="*/ 5066824 w 6400800"/>
              <a:gd name="connsiteY3872" fmla="*/ 377666 h 514350"/>
              <a:gd name="connsiteX3873" fmla="*/ 5066824 w 6400800"/>
              <a:gd name="connsiteY3873" fmla="*/ 380524 h 514350"/>
              <a:gd name="connsiteX3874" fmla="*/ 5066824 w 6400800"/>
              <a:gd name="connsiteY3874" fmla="*/ 383381 h 514350"/>
              <a:gd name="connsiteX3875" fmla="*/ 5065871 w 6400800"/>
              <a:gd name="connsiteY3875" fmla="*/ 384334 h 514350"/>
              <a:gd name="connsiteX3876" fmla="*/ 5064919 w 6400800"/>
              <a:gd name="connsiteY3876" fmla="*/ 381476 h 514350"/>
              <a:gd name="connsiteX3877" fmla="*/ 5066824 w 6400800"/>
              <a:gd name="connsiteY3877" fmla="*/ 377666 h 514350"/>
              <a:gd name="connsiteX3878" fmla="*/ 5057299 w 6400800"/>
              <a:gd name="connsiteY3878" fmla="*/ 303371 h 514350"/>
              <a:gd name="connsiteX3879" fmla="*/ 5051584 w 6400800"/>
              <a:gd name="connsiteY3879" fmla="*/ 294799 h 514350"/>
              <a:gd name="connsiteX3880" fmla="*/ 5052537 w 6400800"/>
              <a:gd name="connsiteY3880" fmla="*/ 290989 h 514350"/>
              <a:gd name="connsiteX3881" fmla="*/ 5055394 w 6400800"/>
              <a:gd name="connsiteY3881" fmla="*/ 287179 h 514350"/>
              <a:gd name="connsiteX3882" fmla="*/ 5057299 w 6400800"/>
              <a:gd name="connsiteY3882" fmla="*/ 303371 h 514350"/>
              <a:gd name="connsiteX3883" fmla="*/ 5050631 w 6400800"/>
              <a:gd name="connsiteY3883" fmla="*/ 252889 h 514350"/>
              <a:gd name="connsiteX3884" fmla="*/ 5052537 w 6400800"/>
              <a:gd name="connsiteY3884" fmla="*/ 258604 h 514350"/>
              <a:gd name="connsiteX3885" fmla="*/ 5053489 w 6400800"/>
              <a:gd name="connsiteY3885" fmla="*/ 260509 h 514350"/>
              <a:gd name="connsiteX3886" fmla="*/ 5054442 w 6400800"/>
              <a:gd name="connsiteY3886" fmla="*/ 268129 h 514350"/>
              <a:gd name="connsiteX3887" fmla="*/ 5052537 w 6400800"/>
              <a:gd name="connsiteY3887" fmla="*/ 273844 h 514350"/>
              <a:gd name="connsiteX3888" fmla="*/ 5051584 w 6400800"/>
              <a:gd name="connsiteY3888" fmla="*/ 276701 h 514350"/>
              <a:gd name="connsiteX3889" fmla="*/ 5048726 w 6400800"/>
              <a:gd name="connsiteY3889" fmla="*/ 279559 h 514350"/>
              <a:gd name="connsiteX3890" fmla="*/ 5048726 w 6400800"/>
              <a:gd name="connsiteY3890" fmla="*/ 278606 h 514350"/>
              <a:gd name="connsiteX3891" fmla="*/ 5048726 w 6400800"/>
              <a:gd name="connsiteY3891" fmla="*/ 274796 h 514350"/>
              <a:gd name="connsiteX3892" fmla="*/ 5049679 w 6400800"/>
              <a:gd name="connsiteY3892" fmla="*/ 268129 h 514350"/>
              <a:gd name="connsiteX3893" fmla="*/ 5050631 w 6400800"/>
              <a:gd name="connsiteY3893" fmla="*/ 262414 h 514350"/>
              <a:gd name="connsiteX3894" fmla="*/ 5048726 w 6400800"/>
              <a:gd name="connsiteY3894" fmla="*/ 268129 h 514350"/>
              <a:gd name="connsiteX3895" fmla="*/ 5048726 w 6400800"/>
              <a:gd name="connsiteY3895" fmla="*/ 269081 h 514350"/>
              <a:gd name="connsiteX3896" fmla="*/ 5048726 w 6400800"/>
              <a:gd name="connsiteY3896" fmla="*/ 266224 h 514350"/>
              <a:gd name="connsiteX3897" fmla="*/ 5050631 w 6400800"/>
              <a:gd name="connsiteY3897" fmla="*/ 252889 h 514350"/>
              <a:gd name="connsiteX3898" fmla="*/ 5020151 w 6400800"/>
              <a:gd name="connsiteY3898" fmla="*/ 390049 h 514350"/>
              <a:gd name="connsiteX3899" fmla="*/ 5014437 w 6400800"/>
              <a:gd name="connsiteY3899" fmla="*/ 376714 h 514350"/>
              <a:gd name="connsiteX3900" fmla="*/ 5014437 w 6400800"/>
              <a:gd name="connsiteY3900" fmla="*/ 375761 h 514350"/>
              <a:gd name="connsiteX3901" fmla="*/ 5022056 w 6400800"/>
              <a:gd name="connsiteY3901" fmla="*/ 347186 h 514350"/>
              <a:gd name="connsiteX3902" fmla="*/ 5022056 w 6400800"/>
              <a:gd name="connsiteY3902" fmla="*/ 348139 h 514350"/>
              <a:gd name="connsiteX3903" fmla="*/ 5022056 w 6400800"/>
              <a:gd name="connsiteY3903" fmla="*/ 363379 h 514350"/>
              <a:gd name="connsiteX3904" fmla="*/ 5023009 w 6400800"/>
              <a:gd name="connsiteY3904" fmla="*/ 379571 h 514350"/>
              <a:gd name="connsiteX3905" fmla="*/ 5023962 w 6400800"/>
              <a:gd name="connsiteY3905" fmla="*/ 386239 h 514350"/>
              <a:gd name="connsiteX3906" fmla="*/ 5020151 w 6400800"/>
              <a:gd name="connsiteY3906" fmla="*/ 390049 h 514350"/>
              <a:gd name="connsiteX3907" fmla="*/ 5024914 w 6400800"/>
              <a:gd name="connsiteY3907" fmla="*/ 400526 h 514350"/>
              <a:gd name="connsiteX3908" fmla="*/ 5024914 w 6400800"/>
              <a:gd name="connsiteY3908" fmla="*/ 400526 h 514350"/>
              <a:gd name="connsiteX3909" fmla="*/ 5024914 w 6400800"/>
              <a:gd name="connsiteY3909" fmla="*/ 400526 h 514350"/>
              <a:gd name="connsiteX3910" fmla="*/ 5024914 w 6400800"/>
              <a:gd name="connsiteY3910" fmla="*/ 400526 h 514350"/>
              <a:gd name="connsiteX3911" fmla="*/ 5035392 w 6400800"/>
              <a:gd name="connsiteY3911" fmla="*/ 314801 h 514350"/>
              <a:gd name="connsiteX3912" fmla="*/ 5035392 w 6400800"/>
              <a:gd name="connsiteY3912" fmla="*/ 317659 h 514350"/>
              <a:gd name="connsiteX3913" fmla="*/ 5031581 w 6400800"/>
              <a:gd name="connsiteY3913" fmla="*/ 353854 h 514350"/>
              <a:gd name="connsiteX3914" fmla="*/ 5031581 w 6400800"/>
              <a:gd name="connsiteY3914" fmla="*/ 353854 h 514350"/>
              <a:gd name="connsiteX3915" fmla="*/ 5031581 w 6400800"/>
              <a:gd name="connsiteY3915" fmla="*/ 354806 h 514350"/>
              <a:gd name="connsiteX3916" fmla="*/ 5030629 w 6400800"/>
              <a:gd name="connsiteY3916" fmla="*/ 347186 h 514350"/>
              <a:gd name="connsiteX3917" fmla="*/ 5027771 w 6400800"/>
              <a:gd name="connsiteY3917" fmla="*/ 329089 h 514350"/>
              <a:gd name="connsiteX3918" fmla="*/ 5028724 w 6400800"/>
              <a:gd name="connsiteY3918" fmla="*/ 325279 h 514350"/>
              <a:gd name="connsiteX3919" fmla="*/ 5032534 w 6400800"/>
              <a:gd name="connsiteY3919" fmla="*/ 319564 h 514350"/>
              <a:gd name="connsiteX3920" fmla="*/ 5035392 w 6400800"/>
              <a:gd name="connsiteY3920" fmla="*/ 314801 h 514350"/>
              <a:gd name="connsiteX3921" fmla="*/ 5006817 w 6400800"/>
              <a:gd name="connsiteY3921" fmla="*/ 242411 h 514350"/>
              <a:gd name="connsiteX3922" fmla="*/ 5019199 w 6400800"/>
              <a:gd name="connsiteY3922" fmla="*/ 259556 h 514350"/>
              <a:gd name="connsiteX3923" fmla="*/ 5025867 w 6400800"/>
              <a:gd name="connsiteY3923" fmla="*/ 270034 h 514350"/>
              <a:gd name="connsiteX3924" fmla="*/ 5021104 w 6400800"/>
              <a:gd name="connsiteY3924" fmla="*/ 263366 h 514350"/>
              <a:gd name="connsiteX3925" fmla="*/ 5014437 w 6400800"/>
              <a:gd name="connsiteY3925" fmla="*/ 255746 h 514350"/>
              <a:gd name="connsiteX3926" fmla="*/ 5004912 w 6400800"/>
              <a:gd name="connsiteY3926" fmla="*/ 245269 h 514350"/>
              <a:gd name="connsiteX3927" fmla="*/ 5006817 w 6400800"/>
              <a:gd name="connsiteY3927" fmla="*/ 242411 h 514350"/>
              <a:gd name="connsiteX3928" fmla="*/ 5004912 w 6400800"/>
              <a:gd name="connsiteY3928" fmla="*/ 242411 h 514350"/>
              <a:gd name="connsiteX3929" fmla="*/ 5004912 w 6400800"/>
              <a:gd name="connsiteY3929" fmla="*/ 238601 h 514350"/>
              <a:gd name="connsiteX3930" fmla="*/ 5006817 w 6400800"/>
              <a:gd name="connsiteY3930" fmla="*/ 241459 h 514350"/>
              <a:gd name="connsiteX3931" fmla="*/ 5004912 w 6400800"/>
              <a:gd name="connsiteY3931" fmla="*/ 244316 h 514350"/>
              <a:gd name="connsiteX3932" fmla="*/ 5004912 w 6400800"/>
              <a:gd name="connsiteY3932" fmla="*/ 243364 h 514350"/>
              <a:gd name="connsiteX3933" fmla="*/ 5004912 w 6400800"/>
              <a:gd name="connsiteY3933" fmla="*/ 242411 h 514350"/>
              <a:gd name="connsiteX3934" fmla="*/ 4999196 w 6400800"/>
              <a:gd name="connsiteY3934" fmla="*/ 303371 h 514350"/>
              <a:gd name="connsiteX3935" fmla="*/ 5003006 w 6400800"/>
              <a:gd name="connsiteY3935" fmla="*/ 252889 h 514350"/>
              <a:gd name="connsiteX3936" fmla="*/ 5008721 w 6400800"/>
              <a:gd name="connsiteY3936" fmla="*/ 260509 h 514350"/>
              <a:gd name="connsiteX3937" fmla="*/ 5014437 w 6400800"/>
              <a:gd name="connsiteY3937" fmla="*/ 268129 h 514350"/>
              <a:gd name="connsiteX3938" fmla="*/ 5020151 w 6400800"/>
              <a:gd name="connsiteY3938" fmla="*/ 276701 h 514350"/>
              <a:gd name="connsiteX3939" fmla="*/ 5029676 w 6400800"/>
              <a:gd name="connsiteY3939" fmla="*/ 292894 h 514350"/>
              <a:gd name="connsiteX3940" fmla="*/ 5029676 w 6400800"/>
              <a:gd name="connsiteY3940" fmla="*/ 293846 h 514350"/>
              <a:gd name="connsiteX3941" fmla="*/ 5025867 w 6400800"/>
              <a:gd name="connsiteY3941" fmla="*/ 302419 h 514350"/>
              <a:gd name="connsiteX3942" fmla="*/ 5023009 w 6400800"/>
              <a:gd name="connsiteY3942" fmla="*/ 305276 h 514350"/>
              <a:gd name="connsiteX3943" fmla="*/ 5022056 w 6400800"/>
              <a:gd name="connsiteY3943" fmla="*/ 301466 h 514350"/>
              <a:gd name="connsiteX3944" fmla="*/ 5022056 w 6400800"/>
              <a:gd name="connsiteY3944" fmla="*/ 306229 h 514350"/>
              <a:gd name="connsiteX3945" fmla="*/ 5019199 w 6400800"/>
              <a:gd name="connsiteY3945" fmla="*/ 309086 h 514350"/>
              <a:gd name="connsiteX3946" fmla="*/ 5012531 w 6400800"/>
              <a:gd name="connsiteY3946" fmla="*/ 318611 h 514350"/>
              <a:gd name="connsiteX3947" fmla="*/ 5013484 w 6400800"/>
              <a:gd name="connsiteY3947" fmla="*/ 311944 h 514350"/>
              <a:gd name="connsiteX3948" fmla="*/ 5017294 w 6400800"/>
              <a:gd name="connsiteY3948" fmla="*/ 294799 h 514350"/>
              <a:gd name="connsiteX3949" fmla="*/ 5020151 w 6400800"/>
              <a:gd name="connsiteY3949" fmla="*/ 279559 h 514350"/>
              <a:gd name="connsiteX3950" fmla="*/ 5013484 w 6400800"/>
              <a:gd name="connsiteY3950" fmla="*/ 293846 h 514350"/>
              <a:gd name="connsiteX3951" fmla="*/ 5006817 w 6400800"/>
              <a:gd name="connsiteY3951" fmla="*/ 310039 h 514350"/>
              <a:gd name="connsiteX3952" fmla="*/ 4999196 w 6400800"/>
              <a:gd name="connsiteY3952" fmla="*/ 331946 h 514350"/>
              <a:gd name="connsiteX3953" fmla="*/ 4999196 w 6400800"/>
              <a:gd name="connsiteY3953" fmla="*/ 332899 h 514350"/>
              <a:gd name="connsiteX3954" fmla="*/ 4997292 w 6400800"/>
              <a:gd name="connsiteY3954" fmla="*/ 327184 h 514350"/>
              <a:gd name="connsiteX3955" fmla="*/ 4999196 w 6400800"/>
              <a:gd name="connsiteY3955" fmla="*/ 303371 h 514350"/>
              <a:gd name="connsiteX3956" fmla="*/ 4968717 w 6400800"/>
              <a:gd name="connsiteY3956" fmla="*/ 208121 h 514350"/>
              <a:gd name="connsiteX3957" fmla="*/ 4967764 w 6400800"/>
              <a:gd name="connsiteY3957" fmla="*/ 212884 h 514350"/>
              <a:gd name="connsiteX3958" fmla="*/ 4966812 w 6400800"/>
              <a:gd name="connsiteY3958" fmla="*/ 217646 h 514350"/>
              <a:gd name="connsiteX3959" fmla="*/ 4966812 w 6400800"/>
              <a:gd name="connsiteY3959" fmla="*/ 215741 h 514350"/>
              <a:gd name="connsiteX3960" fmla="*/ 4968717 w 6400800"/>
              <a:gd name="connsiteY3960" fmla="*/ 208121 h 514350"/>
              <a:gd name="connsiteX3961" fmla="*/ 4960144 w 6400800"/>
              <a:gd name="connsiteY3961" fmla="*/ 364331 h 514350"/>
              <a:gd name="connsiteX3962" fmla="*/ 4961096 w 6400800"/>
              <a:gd name="connsiteY3962" fmla="*/ 381476 h 514350"/>
              <a:gd name="connsiteX3963" fmla="*/ 4958239 w 6400800"/>
              <a:gd name="connsiteY3963" fmla="*/ 391001 h 514350"/>
              <a:gd name="connsiteX3964" fmla="*/ 4957287 w 6400800"/>
              <a:gd name="connsiteY3964" fmla="*/ 386239 h 514350"/>
              <a:gd name="connsiteX3965" fmla="*/ 4957287 w 6400800"/>
              <a:gd name="connsiteY3965" fmla="*/ 380524 h 514350"/>
              <a:gd name="connsiteX3966" fmla="*/ 4956334 w 6400800"/>
              <a:gd name="connsiteY3966" fmla="*/ 356711 h 514350"/>
              <a:gd name="connsiteX3967" fmla="*/ 4956334 w 6400800"/>
              <a:gd name="connsiteY3967" fmla="*/ 351949 h 514350"/>
              <a:gd name="connsiteX3968" fmla="*/ 4958239 w 6400800"/>
              <a:gd name="connsiteY3968" fmla="*/ 348139 h 514350"/>
              <a:gd name="connsiteX3969" fmla="*/ 4960144 w 6400800"/>
              <a:gd name="connsiteY3969" fmla="*/ 364331 h 514350"/>
              <a:gd name="connsiteX3970" fmla="*/ 4957287 w 6400800"/>
              <a:gd name="connsiteY3970" fmla="*/ 256699 h 514350"/>
              <a:gd name="connsiteX3971" fmla="*/ 4957287 w 6400800"/>
              <a:gd name="connsiteY3971" fmla="*/ 258604 h 514350"/>
              <a:gd name="connsiteX3972" fmla="*/ 4957287 w 6400800"/>
              <a:gd name="connsiteY3972" fmla="*/ 259556 h 514350"/>
              <a:gd name="connsiteX3973" fmla="*/ 4955381 w 6400800"/>
              <a:gd name="connsiteY3973" fmla="*/ 267176 h 514350"/>
              <a:gd name="connsiteX3974" fmla="*/ 4954429 w 6400800"/>
              <a:gd name="connsiteY3974" fmla="*/ 265271 h 514350"/>
              <a:gd name="connsiteX3975" fmla="*/ 4957287 w 6400800"/>
              <a:gd name="connsiteY3975" fmla="*/ 256699 h 514350"/>
              <a:gd name="connsiteX3976" fmla="*/ 4954429 w 6400800"/>
              <a:gd name="connsiteY3976" fmla="*/ 268129 h 514350"/>
              <a:gd name="connsiteX3977" fmla="*/ 4955381 w 6400800"/>
              <a:gd name="connsiteY3977" fmla="*/ 270986 h 514350"/>
              <a:gd name="connsiteX3978" fmla="*/ 4951571 w 6400800"/>
              <a:gd name="connsiteY3978" fmla="*/ 290036 h 514350"/>
              <a:gd name="connsiteX3979" fmla="*/ 4944904 w 6400800"/>
              <a:gd name="connsiteY3979" fmla="*/ 316706 h 514350"/>
              <a:gd name="connsiteX3980" fmla="*/ 4943951 w 6400800"/>
              <a:gd name="connsiteY3980" fmla="*/ 310991 h 514350"/>
              <a:gd name="connsiteX3981" fmla="*/ 4943951 w 6400800"/>
              <a:gd name="connsiteY3981" fmla="*/ 320516 h 514350"/>
              <a:gd name="connsiteX3982" fmla="*/ 4940142 w 6400800"/>
              <a:gd name="connsiteY3982" fmla="*/ 336709 h 514350"/>
              <a:gd name="connsiteX3983" fmla="*/ 4940142 w 6400800"/>
              <a:gd name="connsiteY3983" fmla="*/ 335756 h 514350"/>
              <a:gd name="connsiteX3984" fmla="*/ 4938237 w 6400800"/>
              <a:gd name="connsiteY3984" fmla="*/ 325279 h 514350"/>
              <a:gd name="connsiteX3985" fmla="*/ 4954429 w 6400800"/>
              <a:gd name="connsiteY3985" fmla="*/ 268129 h 514350"/>
              <a:gd name="connsiteX3986" fmla="*/ 4922044 w 6400800"/>
              <a:gd name="connsiteY3986" fmla="*/ 378619 h 514350"/>
              <a:gd name="connsiteX3987" fmla="*/ 4922044 w 6400800"/>
              <a:gd name="connsiteY3987" fmla="*/ 378619 h 514350"/>
              <a:gd name="connsiteX3988" fmla="*/ 4922044 w 6400800"/>
              <a:gd name="connsiteY3988" fmla="*/ 378619 h 514350"/>
              <a:gd name="connsiteX3989" fmla="*/ 4922044 w 6400800"/>
              <a:gd name="connsiteY3989" fmla="*/ 378619 h 514350"/>
              <a:gd name="connsiteX3990" fmla="*/ 4908709 w 6400800"/>
              <a:gd name="connsiteY3990" fmla="*/ 307181 h 514350"/>
              <a:gd name="connsiteX3991" fmla="*/ 4915376 w 6400800"/>
              <a:gd name="connsiteY3991" fmla="*/ 326231 h 514350"/>
              <a:gd name="connsiteX3992" fmla="*/ 4909662 w 6400800"/>
              <a:gd name="connsiteY3992" fmla="*/ 338614 h 514350"/>
              <a:gd name="connsiteX3993" fmla="*/ 4906804 w 6400800"/>
              <a:gd name="connsiteY3993" fmla="*/ 308134 h 514350"/>
              <a:gd name="connsiteX3994" fmla="*/ 4906804 w 6400800"/>
              <a:gd name="connsiteY3994" fmla="*/ 305276 h 514350"/>
              <a:gd name="connsiteX3995" fmla="*/ 4905851 w 6400800"/>
              <a:gd name="connsiteY3995" fmla="*/ 307181 h 514350"/>
              <a:gd name="connsiteX3996" fmla="*/ 4904899 w 6400800"/>
              <a:gd name="connsiteY3996" fmla="*/ 297656 h 514350"/>
              <a:gd name="connsiteX3997" fmla="*/ 4908709 w 6400800"/>
              <a:gd name="connsiteY3997" fmla="*/ 307181 h 514350"/>
              <a:gd name="connsiteX3998" fmla="*/ 4897279 w 6400800"/>
              <a:gd name="connsiteY3998" fmla="*/ 351949 h 514350"/>
              <a:gd name="connsiteX3999" fmla="*/ 4896326 w 6400800"/>
              <a:gd name="connsiteY3999" fmla="*/ 365284 h 514350"/>
              <a:gd name="connsiteX4000" fmla="*/ 4895374 w 6400800"/>
              <a:gd name="connsiteY4000" fmla="*/ 368141 h 514350"/>
              <a:gd name="connsiteX4001" fmla="*/ 4894421 w 6400800"/>
              <a:gd name="connsiteY4001" fmla="*/ 357664 h 514350"/>
              <a:gd name="connsiteX4002" fmla="*/ 4892517 w 6400800"/>
              <a:gd name="connsiteY4002" fmla="*/ 341471 h 514350"/>
              <a:gd name="connsiteX4003" fmla="*/ 4897279 w 6400800"/>
              <a:gd name="connsiteY4003" fmla="*/ 351949 h 514350"/>
              <a:gd name="connsiteX4004" fmla="*/ 4822984 w 6400800"/>
              <a:gd name="connsiteY4004" fmla="*/ 387191 h 514350"/>
              <a:gd name="connsiteX4005" fmla="*/ 4822984 w 6400800"/>
              <a:gd name="connsiteY4005" fmla="*/ 385286 h 514350"/>
              <a:gd name="connsiteX4006" fmla="*/ 4822984 w 6400800"/>
              <a:gd name="connsiteY4006" fmla="*/ 387191 h 514350"/>
              <a:gd name="connsiteX4007" fmla="*/ 4822984 w 6400800"/>
              <a:gd name="connsiteY4007" fmla="*/ 387191 h 514350"/>
              <a:gd name="connsiteX4008" fmla="*/ 4842987 w 6400800"/>
              <a:gd name="connsiteY4008" fmla="*/ 338614 h 514350"/>
              <a:gd name="connsiteX4009" fmla="*/ 4842987 w 6400800"/>
              <a:gd name="connsiteY4009" fmla="*/ 356711 h 514350"/>
              <a:gd name="connsiteX4010" fmla="*/ 4842987 w 6400800"/>
              <a:gd name="connsiteY4010" fmla="*/ 360521 h 514350"/>
              <a:gd name="connsiteX4011" fmla="*/ 4840129 w 6400800"/>
              <a:gd name="connsiteY4011" fmla="*/ 382429 h 514350"/>
              <a:gd name="connsiteX4012" fmla="*/ 4838224 w 6400800"/>
              <a:gd name="connsiteY4012" fmla="*/ 390049 h 514350"/>
              <a:gd name="connsiteX4013" fmla="*/ 4826794 w 6400800"/>
              <a:gd name="connsiteY4013" fmla="*/ 387191 h 514350"/>
              <a:gd name="connsiteX4014" fmla="*/ 4824889 w 6400800"/>
              <a:gd name="connsiteY4014" fmla="*/ 379571 h 514350"/>
              <a:gd name="connsiteX4015" fmla="*/ 4827747 w 6400800"/>
              <a:gd name="connsiteY4015" fmla="*/ 370999 h 514350"/>
              <a:gd name="connsiteX4016" fmla="*/ 4838224 w 6400800"/>
              <a:gd name="connsiteY4016" fmla="*/ 346234 h 514350"/>
              <a:gd name="connsiteX4017" fmla="*/ 4843939 w 6400800"/>
              <a:gd name="connsiteY4017" fmla="*/ 336709 h 514350"/>
              <a:gd name="connsiteX4018" fmla="*/ 4842987 w 6400800"/>
              <a:gd name="connsiteY4018" fmla="*/ 338614 h 514350"/>
              <a:gd name="connsiteX4019" fmla="*/ 4842987 w 6400800"/>
              <a:gd name="connsiteY4019" fmla="*/ 338614 h 514350"/>
              <a:gd name="connsiteX4020" fmla="*/ 4843939 w 6400800"/>
              <a:gd name="connsiteY4020" fmla="*/ 329089 h 514350"/>
              <a:gd name="connsiteX4021" fmla="*/ 4843939 w 6400800"/>
              <a:gd name="connsiteY4021" fmla="*/ 329089 h 514350"/>
              <a:gd name="connsiteX4022" fmla="*/ 4836319 w 6400800"/>
              <a:gd name="connsiteY4022" fmla="*/ 318611 h 514350"/>
              <a:gd name="connsiteX4023" fmla="*/ 4836319 w 6400800"/>
              <a:gd name="connsiteY4023" fmla="*/ 318611 h 514350"/>
              <a:gd name="connsiteX4024" fmla="*/ 4839176 w 6400800"/>
              <a:gd name="connsiteY4024" fmla="*/ 314801 h 514350"/>
              <a:gd name="connsiteX4025" fmla="*/ 4842987 w 6400800"/>
              <a:gd name="connsiteY4025" fmla="*/ 321469 h 514350"/>
              <a:gd name="connsiteX4026" fmla="*/ 4843939 w 6400800"/>
              <a:gd name="connsiteY4026" fmla="*/ 323374 h 514350"/>
              <a:gd name="connsiteX4027" fmla="*/ 4843939 w 6400800"/>
              <a:gd name="connsiteY4027" fmla="*/ 329089 h 514350"/>
              <a:gd name="connsiteX4028" fmla="*/ 4845844 w 6400800"/>
              <a:gd name="connsiteY4028" fmla="*/ 296704 h 514350"/>
              <a:gd name="connsiteX4029" fmla="*/ 4844891 w 6400800"/>
              <a:gd name="connsiteY4029" fmla="*/ 316706 h 514350"/>
              <a:gd name="connsiteX4030" fmla="*/ 4840129 w 6400800"/>
              <a:gd name="connsiteY4030" fmla="*/ 310039 h 514350"/>
              <a:gd name="connsiteX4031" fmla="*/ 4837272 w 6400800"/>
              <a:gd name="connsiteY4031" fmla="*/ 306229 h 514350"/>
              <a:gd name="connsiteX4032" fmla="*/ 4845844 w 6400800"/>
              <a:gd name="connsiteY4032" fmla="*/ 290989 h 514350"/>
              <a:gd name="connsiteX4033" fmla="*/ 4847749 w 6400800"/>
              <a:gd name="connsiteY4033" fmla="*/ 288131 h 514350"/>
              <a:gd name="connsiteX4034" fmla="*/ 4845844 w 6400800"/>
              <a:gd name="connsiteY4034" fmla="*/ 296704 h 514350"/>
              <a:gd name="connsiteX4035" fmla="*/ 4869656 w 6400800"/>
              <a:gd name="connsiteY4035" fmla="*/ 325279 h 514350"/>
              <a:gd name="connsiteX4036" fmla="*/ 4869656 w 6400800"/>
              <a:gd name="connsiteY4036" fmla="*/ 327184 h 514350"/>
              <a:gd name="connsiteX4037" fmla="*/ 4869656 w 6400800"/>
              <a:gd name="connsiteY4037" fmla="*/ 325279 h 514350"/>
              <a:gd name="connsiteX4038" fmla="*/ 4869656 w 6400800"/>
              <a:gd name="connsiteY4038" fmla="*/ 318611 h 514350"/>
              <a:gd name="connsiteX4039" fmla="*/ 4869656 w 6400800"/>
              <a:gd name="connsiteY4039" fmla="*/ 325279 h 514350"/>
              <a:gd name="connsiteX4040" fmla="*/ 4854416 w 6400800"/>
              <a:gd name="connsiteY4040" fmla="*/ 276701 h 514350"/>
              <a:gd name="connsiteX4041" fmla="*/ 4868704 w 6400800"/>
              <a:gd name="connsiteY4041" fmla="*/ 256699 h 514350"/>
              <a:gd name="connsiteX4042" fmla="*/ 4871562 w 6400800"/>
              <a:gd name="connsiteY4042" fmla="*/ 252889 h 514350"/>
              <a:gd name="connsiteX4043" fmla="*/ 4871562 w 6400800"/>
              <a:gd name="connsiteY4043" fmla="*/ 259556 h 514350"/>
              <a:gd name="connsiteX4044" fmla="*/ 4861084 w 6400800"/>
              <a:gd name="connsiteY4044" fmla="*/ 296704 h 514350"/>
              <a:gd name="connsiteX4045" fmla="*/ 4860131 w 6400800"/>
              <a:gd name="connsiteY4045" fmla="*/ 300514 h 514350"/>
              <a:gd name="connsiteX4046" fmla="*/ 4853464 w 6400800"/>
              <a:gd name="connsiteY4046" fmla="*/ 278606 h 514350"/>
              <a:gd name="connsiteX4047" fmla="*/ 4854416 w 6400800"/>
              <a:gd name="connsiteY4047" fmla="*/ 276701 h 514350"/>
              <a:gd name="connsiteX4048" fmla="*/ 4854416 w 6400800"/>
              <a:gd name="connsiteY4048" fmla="*/ 276701 h 514350"/>
              <a:gd name="connsiteX4049" fmla="*/ 4850606 w 6400800"/>
              <a:gd name="connsiteY4049" fmla="*/ 281464 h 514350"/>
              <a:gd name="connsiteX4050" fmla="*/ 4857274 w 6400800"/>
              <a:gd name="connsiteY4050" fmla="*/ 316706 h 514350"/>
              <a:gd name="connsiteX4051" fmla="*/ 4854416 w 6400800"/>
              <a:gd name="connsiteY4051" fmla="*/ 330041 h 514350"/>
              <a:gd name="connsiteX4052" fmla="*/ 4852512 w 6400800"/>
              <a:gd name="connsiteY4052" fmla="*/ 326231 h 514350"/>
              <a:gd name="connsiteX4053" fmla="*/ 4852512 w 6400800"/>
              <a:gd name="connsiteY4053" fmla="*/ 322421 h 514350"/>
              <a:gd name="connsiteX4054" fmla="*/ 4850606 w 6400800"/>
              <a:gd name="connsiteY4054" fmla="*/ 295751 h 514350"/>
              <a:gd name="connsiteX4055" fmla="*/ 4849654 w 6400800"/>
              <a:gd name="connsiteY4055" fmla="*/ 284321 h 514350"/>
              <a:gd name="connsiteX4056" fmla="*/ 4850606 w 6400800"/>
              <a:gd name="connsiteY4056" fmla="*/ 281464 h 514350"/>
              <a:gd name="connsiteX4057" fmla="*/ 4838224 w 6400800"/>
              <a:gd name="connsiteY4057" fmla="*/ 290036 h 514350"/>
              <a:gd name="connsiteX4058" fmla="*/ 4845844 w 6400800"/>
              <a:gd name="connsiteY4058" fmla="*/ 272891 h 514350"/>
              <a:gd name="connsiteX4059" fmla="*/ 4848701 w 6400800"/>
              <a:gd name="connsiteY4059" fmla="*/ 265271 h 514350"/>
              <a:gd name="connsiteX4060" fmla="*/ 4849654 w 6400800"/>
              <a:gd name="connsiteY4060" fmla="*/ 275749 h 514350"/>
              <a:gd name="connsiteX4061" fmla="*/ 4847749 w 6400800"/>
              <a:gd name="connsiteY4061" fmla="*/ 277654 h 514350"/>
              <a:gd name="connsiteX4062" fmla="*/ 4847749 w 6400800"/>
              <a:gd name="connsiteY4062" fmla="*/ 273844 h 514350"/>
              <a:gd name="connsiteX4063" fmla="*/ 4847749 w 6400800"/>
              <a:gd name="connsiteY4063" fmla="*/ 278606 h 514350"/>
              <a:gd name="connsiteX4064" fmla="*/ 4841081 w 6400800"/>
              <a:gd name="connsiteY4064" fmla="*/ 288131 h 514350"/>
              <a:gd name="connsiteX4065" fmla="*/ 4836319 w 6400800"/>
              <a:gd name="connsiteY4065" fmla="*/ 294799 h 514350"/>
              <a:gd name="connsiteX4066" fmla="*/ 4838224 w 6400800"/>
              <a:gd name="connsiteY4066" fmla="*/ 290036 h 514350"/>
              <a:gd name="connsiteX4067" fmla="*/ 4835366 w 6400800"/>
              <a:gd name="connsiteY4067" fmla="*/ 309086 h 514350"/>
              <a:gd name="connsiteX4068" fmla="*/ 4836319 w 6400800"/>
              <a:gd name="connsiteY4068" fmla="*/ 308134 h 514350"/>
              <a:gd name="connsiteX4069" fmla="*/ 4838224 w 6400800"/>
              <a:gd name="connsiteY4069" fmla="*/ 311944 h 514350"/>
              <a:gd name="connsiteX4070" fmla="*/ 4839176 w 6400800"/>
              <a:gd name="connsiteY4070" fmla="*/ 313849 h 514350"/>
              <a:gd name="connsiteX4071" fmla="*/ 4835366 w 6400800"/>
              <a:gd name="connsiteY4071" fmla="*/ 317659 h 514350"/>
              <a:gd name="connsiteX4072" fmla="*/ 4835366 w 6400800"/>
              <a:gd name="connsiteY4072" fmla="*/ 317659 h 514350"/>
              <a:gd name="connsiteX4073" fmla="*/ 4834414 w 6400800"/>
              <a:gd name="connsiteY4073" fmla="*/ 316706 h 514350"/>
              <a:gd name="connsiteX4074" fmla="*/ 4832509 w 6400800"/>
              <a:gd name="connsiteY4074" fmla="*/ 314801 h 514350"/>
              <a:gd name="connsiteX4075" fmla="*/ 4835366 w 6400800"/>
              <a:gd name="connsiteY4075" fmla="*/ 309086 h 514350"/>
              <a:gd name="connsiteX4076" fmla="*/ 4830604 w 6400800"/>
              <a:gd name="connsiteY4076" fmla="*/ 319564 h 514350"/>
              <a:gd name="connsiteX4077" fmla="*/ 4832509 w 6400800"/>
              <a:gd name="connsiteY4077" fmla="*/ 314801 h 514350"/>
              <a:gd name="connsiteX4078" fmla="*/ 4833462 w 6400800"/>
              <a:gd name="connsiteY4078" fmla="*/ 316706 h 514350"/>
              <a:gd name="connsiteX4079" fmla="*/ 4834414 w 6400800"/>
              <a:gd name="connsiteY4079" fmla="*/ 318611 h 514350"/>
              <a:gd name="connsiteX4080" fmla="*/ 4828699 w 6400800"/>
              <a:gd name="connsiteY4080" fmla="*/ 324326 h 514350"/>
              <a:gd name="connsiteX4081" fmla="*/ 4830604 w 6400800"/>
              <a:gd name="connsiteY4081" fmla="*/ 319564 h 514350"/>
              <a:gd name="connsiteX4082" fmla="*/ 4817269 w 6400800"/>
              <a:gd name="connsiteY4082" fmla="*/ 364331 h 514350"/>
              <a:gd name="connsiteX4083" fmla="*/ 4817269 w 6400800"/>
              <a:gd name="connsiteY4083" fmla="*/ 356711 h 514350"/>
              <a:gd name="connsiteX4084" fmla="*/ 4824889 w 6400800"/>
              <a:gd name="connsiteY4084" fmla="*/ 335756 h 514350"/>
              <a:gd name="connsiteX4085" fmla="*/ 4825841 w 6400800"/>
              <a:gd name="connsiteY4085" fmla="*/ 334804 h 514350"/>
              <a:gd name="connsiteX4086" fmla="*/ 4835366 w 6400800"/>
              <a:gd name="connsiteY4086" fmla="*/ 319564 h 514350"/>
              <a:gd name="connsiteX4087" fmla="*/ 4837272 w 6400800"/>
              <a:gd name="connsiteY4087" fmla="*/ 322421 h 514350"/>
              <a:gd name="connsiteX4088" fmla="*/ 4841081 w 6400800"/>
              <a:gd name="connsiteY4088" fmla="*/ 330994 h 514350"/>
              <a:gd name="connsiteX4089" fmla="*/ 4842987 w 6400800"/>
              <a:gd name="connsiteY4089" fmla="*/ 335756 h 514350"/>
              <a:gd name="connsiteX4090" fmla="*/ 4835366 w 6400800"/>
              <a:gd name="connsiteY4090" fmla="*/ 345281 h 514350"/>
              <a:gd name="connsiteX4091" fmla="*/ 4822984 w 6400800"/>
              <a:gd name="connsiteY4091" fmla="*/ 366236 h 514350"/>
              <a:gd name="connsiteX4092" fmla="*/ 4820126 w 6400800"/>
              <a:gd name="connsiteY4092" fmla="*/ 369094 h 514350"/>
              <a:gd name="connsiteX4093" fmla="*/ 4817269 w 6400800"/>
              <a:gd name="connsiteY4093" fmla="*/ 371951 h 514350"/>
              <a:gd name="connsiteX4094" fmla="*/ 4817269 w 6400800"/>
              <a:gd name="connsiteY4094" fmla="*/ 364331 h 514350"/>
              <a:gd name="connsiteX4095" fmla="*/ 4816316 w 6400800"/>
              <a:gd name="connsiteY4095" fmla="*/ 376714 h 514350"/>
              <a:gd name="connsiteX4096" fmla="*/ 4820126 w 6400800"/>
              <a:gd name="connsiteY4096" fmla="*/ 370046 h 514350"/>
              <a:gd name="connsiteX4097" fmla="*/ 4820126 w 6400800"/>
              <a:gd name="connsiteY4097" fmla="*/ 370046 h 514350"/>
              <a:gd name="connsiteX4098" fmla="*/ 4820126 w 6400800"/>
              <a:gd name="connsiteY4098" fmla="*/ 370046 h 514350"/>
              <a:gd name="connsiteX4099" fmla="*/ 4816316 w 6400800"/>
              <a:gd name="connsiteY4099" fmla="*/ 378619 h 514350"/>
              <a:gd name="connsiteX4100" fmla="*/ 4816316 w 6400800"/>
              <a:gd name="connsiteY4100" fmla="*/ 376714 h 514350"/>
              <a:gd name="connsiteX4101" fmla="*/ 4762024 w 6400800"/>
              <a:gd name="connsiteY4101" fmla="*/ 305276 h 514350"/>
              <a:gd name="connsiteX4102" fmla="*/ 4763929 w 6400800"/>
              <a:gd name="connsiteY4102" fmla="*/ 322421 h 514350"/>
              <a:gd name="connsiteX4103" fmla="*/ 4760119 w 6400800"/>
              <a:gd name="connsiteY4103" fmla="*/ 309086 h 514350"/>
              <a:gd name="connsiteX4104" fmla="*/ 4762024 w 6400800"/>
              <a:gd name="connsiteY4104" fmla="*/ 300514 h 514350"/>
              <a:gd name="connsiteX4105" fmla="*/ 4762024 w 6400800"/>
              <a:gd name="connsiteY4105" fmla="*/ 305276 h 514350"/>
              <a:gd name="connsiteX4106" fmla="*/ 4755356 w 6400800"/>
              <a:gd name="connsiteY4106" fmla="*/ 279559 h 514350"/>
              <a:gd name="connsiteX4107" fmla="*/ 4760119 w 6400800"/>
              <a:gd name="connsiteY4107" fmla="*/ 294799 h 514350"/>
              <a:gd name="connsiteX4108" fmla="*/ 4761072 w 6400800"/>
              <a:gd name="connsiteY4108" fmla="*/ 297656 h 514350"/>
              <a:gd name="connsiteX4109" fmla="*/ 4758214 w 6400800"/>
              <a:gd name="connsiteY4109" fmla="*/ 304324 h 514350"/>
              <a:gd name="connsiteX4110" fmla="*/ 4754404 w 6400800"/>
              <a:gd name="connsiteY4110" fmla="*/ 292894 h 514350"/>
              <a:gd name="connsiteX4111" fmla="*/ 4755356 w 6400800"/>
              <a:gd name="connsiteY4111" fmla="*/ 279559 h 514350"/>
              <a:gd name="connsiteX4112" fmla="*/ 4759166 w 6400800"/>
              <a:gd name="connsiteY4112" fmla="*/ 342424 h 514350"/>
              <a:gd name="connsiteX4113" fmla="*/ 4755356 w 6400800"/>
              <a:gd name="connsiteY4113" fmla="*/ 331946 h 514350"/>
              <a:gd name="connsiteX4114" fmla="*/ 4756309 w 6400800"/>
              <a:gd name="connsiteY4114" fmla="*/ 326231 h 514350"/>
              <a:gd name="connsiteX4115" fmla="*/ 4759166 w 6400800"/>
              <a:gd name="connsiteY4115" fmla="*/ 342424 h 514350"/>
              <a:gd name="connsiteX4116" fmla="*/ 4753451 w 6400800"/>
              <a:gd name="connsiteY4116" fmla="*/ 312896 h 514350"/>
              <a:gd name="connsiteX4117" fmla="*/ 4754404 w 6400800"/>
              <a:gd name="connsiteY4117" fmla="*/ 315754 h 514350"/>
              <a:gd name="connsiteX4118" fmla="*/ 4753451 w 6400800"/>
              <a:gd name="connsiteY4118" fmla="*/ 317659 h 514350"/>
              <a:gd name="connsiteX4119" fmla="*/ 4753451 w 6400800"/>
              <a:gd name="connsiteY4119" fmla="*/ 312896 h 514350"/>
              <a:gd name="connsiteX4120" fmla="*/ 4755356 w 6400800"/>
              <a:gd name="connsiteY4120" fmla="*/ 373856 h 514350"/>
              <a:gd name="connsiteX4121" fmla="*/ 4756309 w 6400800"/>
              <a:gd name="connsiteY4121" fmla="*/ 375761 h 514350"/>
              <a:gd name="connsiteX4122" fmla="*/ 4754404 w 6400800"/>
              <a:gd name="connsiteY4122" fmla="*/ 379571 h 514350"/>
              <a:gd name="connsiteX4123" fmla="*/ 4752499 w 6400800"/>
              <a:gd name="connsiteY4123" fmla="*/ 379571 h 514350"/>
              <a:gd name="connsiteX4124" fmla="*/ 4755356 w 6400800"/>
              <a:gd name="connsiteY4124" fmla="*/ 373856 h 514350"/>
              <a:gd name="connsiteX4125" fmla="*/ 4748689 w 6400800"/>
              <a:gd name="connsiteY4125" fmla="*/ 291941 h 514350"/>
              <a:gd name="connsiteX4126" fmla="*/ 4746784 w 6400800"/>
              <a:gd name="connsiteY4126" fmla="*/ 303371 h 514350"/>
              <a:gd name="connsiteX4127" fmla="*/ 4746784 w 6400800"/>
              <a:gd name="connsiteY4127" fmla="*/ 303371 h 514350"/>
              <a:gd name="connsiteX4128" fmla="*/ 4746784 w 6400800"/>
              <a:gd name="connsiteY4128" fmla="*/ 299561 h 514350"/>
              <a:gd name="connsiteX4129" fmla="*/ 4748689 w 6400800"/>
              <a:gd name="connsiteY4129" fmla="*/ 291941 h 514350"/>
              <a:gd name="connsiteX4130" fmla="*/ 4738212 w 6400800"/>
              <a:gd name="connsiteY4130" fmla="*/ 327184 h 514350"/>
              <a:gd name="connsiteX4131" fmla="*/ 4737259 w 6400800"/>
              <a:gd name="connsiteY4131" fmla="*/ 341471 h 514350"/>
              <a:gd name="connsiteX4132" fmla="*/ 4736306 w 6400800"/>
              <a:gd name="connsiteY4132" fmla="*/ 336709 h 514350"/>
              <a:gd name="connsiteX4133" fmla="*/ 4738212 w 6400800"/>
              <a:gd name="connsiteY4133" fmla="*/ 327184 h 514350"/>
              <a:gd name="connsiteX4134" fmla="*/ 4720114 w 6400800"/>
              <a:gd name="connsiteY4134" fmla="*/ 261461 h 514350"/>
              <a:gd name="connsiteX4135" fmla="*/ 4720114 w 6400800"/>
              <a:gd name="connsiteY4135" fmla="*/ 261461 h 514350"/>
              <a:gd name="connsiteX4136" fmla="*/ 4729639 w 6400800"/>
              <a:gd name="connsiteY4136" fmla="*/ 290989 h 514350"/>
              <a:gd name="connsiteX4137" fmla="*/ 4731544 w 6400800"/>
              <a:gd name="connsiteY4137" fmla="*/ 296704 h 514350"/>
              <a:gd name="connsiteX4138" fmla="*/ 4727734 w 6400800"/>
              <a:gd name="connsiteY4138" fmla="*/ 308134 h 514350"/>
              <a:gd name="connsiteX4139" fmla="*/ 4723924 w 6400800"/>
              <a:gd name="connsiteY4139" fmla="*/ 295751 h 514350"/>
              <a:gd name="connsiteX4140" fmla="*/ 4718209 w 6400800"/>
              <a:gd name="connsiteY4140" fmla="*/ 276701 h 514350"/>
              <a:gd name="connsiteX4141" fmla="*/ 4720114 w 6400800"/>
              <a:gd name="connsiteY4141" fmla="*/ 261461 h 514350"/>
              <a:gd name="connsiteX4142" fmla="*/ 4709637 w 6400800"/>
              <a:gd name="connsiteY4142" fmla="*/ 324326 h 514350"/>
              <a:gd name="connsiteX4143" fmla="*/ 4713447 w 6400800"/>
              <a:gd name="connsiteY4143" fmla="*/ 301466 h 514350"/>
              <a:gd name="connsiteX4144" fmla="*/ 4719162 w 6400800"/>
              <a:gd name="connsiteY4144" fmla="*/ 331946 h 514350"/>
              <a:gd name="connsiteX4145" fmla="*/ 4715351 w 6400800"/>
              <a:gd name="connsiteY4145" fmla="*/ 343376 h 514350"/>
              <a:gd name="connsiteX4146" fmla="*/ 4715351 w 6400800"/>
              <a:gd name="connsiteY4146" fmla="*/ 343376 h 514350"/>
              <a:gd name="connsiteX4147" fmla="*/ 4707731 w 6400800"/>
              <a:gd name="connsiteY4147" fmla="*/ 332899 h 514350"/>
              <a:gd name="connsiteX4148" fmla="*/ 4709637 w 6400800"/>
              <a:gd name="connsiteY4148" fmla="*/ 324326 h 514350"/>
              <a:gd name="connsiteX4149" fmla="*/ 4703922 w 6400800"/>
              <a:gd name="connsiteY4149" fmla="*/ 355759 h 514350"/>
              <a:gd name="connsiteX4150" fmla="*/ 4705826 w 6400800"/>
              <a:gd name="connsiteY4150" fmla="*/ 360521 h 514350"/>
              <a:gd name="connsiteX4151" fmla="*/ 4708684 w 6400800"/>
              <a:gd name="connsiteY4151" fmla="*/ 369094 h 514350"/>
              <a:gd name="connsiteX4152" fmla="*/ 4704874 w 6400800"/>
              <a:gd name="connsiteY4152" fmla="*/ 377666 h 514350"/>
              <a:gd name="connsiteX4153" fmla="*/ 4704874 w 6400800"/>
              <a:gd name="connsiteY4153" fmla="*/ 376714 h 514350"/>
              <a:gd name="connsiteX4154" fmla="*/ 4702016 w 6400800"/>
              <a:gd name="connsiteY4154" fmla="*/ 371951 h 514350"/>
              <a:gd name="connsiteX4155" fmla="*/ 4703922 w 6400800"/>
              <a:gd name="connsiteY4155" fmla="*/ 355759 h 514350"/>
              <a:gd name="connsiteX4156" fmla="*/ 4682966 w 6400800"/>
              <a:gd name="connsiteY4156" fmla="*/ 380524 h 514350"/>
              <a:gd name="connsiteX4157" fmla="*/ 4680109 w 6400800"/>
              <a:gd name="connsiteY4157" fmla="*/ 392906 h 514350"/>
              <a:gd name="connsiteX4158" fmla="*/ 4676299 w 6400800"/>
              <a:gd name="connsiteY4158" fmla="*/ 393859 h 514350"/>
              <a:gd name="connsiteX4159" fmla="*/ 4675347 w 6400800"/>
              <a:gd name="connsiteY4159" fmla="*/ 388144 h 514350"/>
              <a:gd name="connsiteX4160" fmla="*/ 4682966 w 6400800"/>
              <a:gd name="connsiteY4160" fmla="*/ 378619 h 514350"/>
              <a:gd name="connsiteX4161" fmla="*/ 4682966 w 6400800"/>
              <a:gd name="connsiteY4161" fmla="*/ 380524 h 514350"/>
              <a:gd name="connsiteX4162" fmla="*/ 4672489 w 6400800"/>
              <a:gd name="connsiteY4162" fmla="*/ 361474 h 514350"/>
              <a:gd name="connsiteX4163" fmla="*/ 4679156 w 6400800"/>
              <a:gd name="connsiteY4163" fmla="*/ 373856 h 514350"/>
              <a:gd name="connsiteX4164" fmla="*/ 4672489 w 6400800"/>
              <a:gd name="connsiteY4164" fmla="*/ 379571 h 514350"/>
              <a:gd name="connsiteX4165" fmla="*/ 4671537 w 6400800"/>
              <a:gd name="connsiteY4165" fmla="*/ 376714 h 514350"/>
              <a:gd name="connsiteX4166" fmla="*/ 4670584 w 6400800"/>
              <a:gd name="connsiteY4166" fmla="*/ 370999 h 514350"/>
              <a:gd name="connsiteX4167" fmla="*/ 4672489 w 6400800"/>
              <a:gd name="connsiteY4167" fmla="*/ 361474 h 514350"/>
              <a:gd name="connsiteX4168" fmla="*/ 4661059 w 6400800"/>
              <a:gd name="connsiteY4168" fmla="*/ 265271 h 514350"/>
              <a:gd name="connsiteX4169" fmla="*/ 4663916 w 6400800"/>
              <a:gd name="connsiteY4169" fmla="*/ 252889 h 514350"/>
              <a:gd name="connsiteX4170" fmla="*/ 4669631 w 6400800"/>
              <a:gd name="connsiteY4170" fmla="*/ 237649 h 514350"/>
              <a:gd name="connsiteX4171" fmla="*/ 4669631 w 6400800"/>
              <a:gd name="connsiteY4171" fmla="*/ 242411 h 514350"/>
              <a:gd name="connsiteX4172" fmla="*/ 4661059 w 6400800"/>
              <a:gd name="connsiteY4172" fmla="*/ 269081 h 514350"/>
              <a:gd name="connsiteX4173" fmla="*/ 4661059 w 6400800"/>
              <a:gd name="connsiteY4173" fmla="*/ 265271 h 514350"/>
              <a:gd name="connsiteX4174" fmla="*/ 4645819 w 6400800"/>
              <a:gd name="connsiteY4174" fmla="*/ 278606 h 514350"/>
              <a:gd name="connsiteX4175" fmla="*/ 4648676 w 6400800"/>
              <a:gd name="connsiteY4175" fmla="*/ 260509 h 514350"/>
              <a:gd name="connsiteX4176" fmla="*/ 4650581 w 6400800"/>
              <a:gd name="connsiteY4176" fmla="*/ 250984 h 514350"/>
              <a:gd name="connsiteX4177" fmla="*/ 4650581 w 6400800"/>
              <a:gd name="connsiteY4177" fmla="*/ 251936 h 514350"/>
              <a:gd name="connsiteX4178" fmla="*/ 4652487 w 6400800"/>
              <a:gd name="connsiteY4178" fmla="*/ 265271 h 514350"/>
              <a:gd name="connsiteX4179" fmla="*/ 4652487 w 6400800"/>
              <a:gd name="connsiteY4179" fmla="*/ 270034 h 514350"/>
              <a:gd name="connsiteX4180" fmla="*/ 4650581 w 6400800"/>
              <a:gd name="connsiteY4180" fmla="*/ 278606 h 514350"/>
              <a:gd name="connsiteX4181" fmla="*/ 4648676 w 6400800"/>
              <a:gd name="connsiteY4181" fmla="*/ 290989 h 514350"/>
              <a:gd name="connsiteX4182" fmla="*/ 4645819 w 6400800"/>
              <a:gd name="connsiteY4182" fmla="*/ 278606 h 514350"/>
              <a:gd name="connsiteX4183" fmla="*/ 4645819 w 6400800"/>
              <a:gd name="connsiteY4183" fmla="*/ 278606 h 514350"/>
              <a:gd name="connsiteX4184" fmla="*/ 4642962 w 6400800"/>
              <a:gd name="connsiteY4184" fmla="*/ 293846 h 514350"/>
              <a:gd name="connsiteX4185" fmla="*/ 4644866 w 6400800"/>
              <a:gd name="connsiteY4185" fmla="*/ 302419 h 514350"/>
              <a:gd name="connsiteX4186" fmla="*/ 4645819 w 6400800"/>
              <a:gd name="connsiteY4186" fmla="*/ 309086 h 514350"/>
              <a:gd name="connsiteX4187" fmla="*/ 4645819 w 6400800"/>
              <a:gd name="connsiteY4187" fmla="*/ 309086 h 514350"/>
              <a:gd name="connsiteX4188" fmla="*/ 4642962 w 6400800"/>
              <a:gd name="connsiteY4188" fmla="*/ 306229 h 514350"/>
              <a:gd name="connsiteX4189" fmla="*/ 4642009 w 6400800"/>
              <a:gd name="connsiteY4189" fmla="*/ 299561 h 514350"/>
              <a:gd name="connsiteX4190" fmla="*/ 4642962 w 6400800"/>
              <a:gd name="connsiteY4190" fmla="*/ 293846 h 514350"/>
              <a:gd name="connsiteX4191" fmla="*/ 4595337 w 6400800"/>
              <a:gd name="connsiteY4191" fmla="*/ 280511 h 514350"/>
              <a:gd name="connsiteX4192" fmla="*/ 4598194 w 6400800"/>
              <a:gd name="connsiteY4192" fmla="*/ 293846 h 514350"/>
              <a:gd name="connsiteX4193" fmla="*/ 4598194 w 6400800"/>
              <a:gd name="connsiteY4193" fmla="*/ 300514 h 514350"/>
              <a:gd name="connsiteX4194" fmla="*/ 4598194 w 6400800"/>
              <a:gd name="connsiteY4194" fmla="*/ 311944 h 514350"/>
              <a:gd name="connsiteX4195" fmla="*/ 4596289 w 6400800"/>
              <a:gd name="connsiteY4195" fmla="*/ 319564 h 514350"/>
              <a:gd name="connsiteX4196" fmla="*/ 4593431 w 6400800"/>
              <a:gd name="connsiteY4196" fmla="*/ 311944 h 514350"/>
              <a:gd name="connsiteX4197" fmla="*/ 4593431 w 6400800"/>
              <a:gd name="connsiteY4197" fmla="*/ 305276 h 514350"/>
              <a:gd name="connsiteX4198" fmla="*/ 4593431 w 6400800"/>
              <a:gd name="connsiteY4198" fmla="*/ 286226 h 514350"/>
              <a:gd name="connsiteX4199" fmla="*/ 4595337 w 6400800"/>
              <a:gd name="connsiteY4199" fmla="*/ 280511 h 514350"/>
              <a:gd name="connsiteX4200" fmla="*/ 4595337 w 6400800"/>
              <a:gd name="connsiteY4200" fmla="*/ 280511 h 514350"/>
              <a:gd name="connsiteX4201" fmla="*/ 4595337 w 6400800"/>
              <a:gd name="connsiteY4201" fmla="*/ 277654 h 514350"/>
              <a:gd name="connsiteX4202" fmla="*/ 4593431 w 6400800"/>
              <a:gd name="connsiteY4202" fmla="*/ 279559 h 514350"/>
              <a:gd name="connsiteX4203" fmla="*/ 4592479 w 6400800"/>
              <a:gd name="connsiteY4203" fmla="*/ 280511 h 514350"/>
              <a:gd name="connsiteX4204" fmla="*/ 4592479 w 6400800"/>
              <a:gd name="connsiteY4204" fmla="*/ 263366 h 514350"/>
              <a:gd name="connsiteX4205" fmla="*/ 4595337 w 6400800"/>
              <a:gd name="connsiteY4205" fmla="*/ 277654 h 514350"/>
              <a:gd name="connsiteX4206" fmla="*/ 4576287 w 6400800"/>
              <a:gd name="connsiteY4206" fmla="*/ 253841 h 514350"/>
              <a:gd name="connsiteX4207" fmla="*/ 4575334 w 6400800"/>
              <a:gd name="connsiteY4207" fmla="*/ 273844 h 514350"/>
              <a:gd name="connsiteX4208" fmla="*/ 4569619 w 6400800"/>
              <a:gd name="connsiteY4208" fmla="*/ 262414 h 514350"/>
              <a:gd name="connsiteX4209" fmla="*/ 4576287 w 6400800"/>
              <a:gd name="connsiteY4209" fmla="*/ 253841 h 514350"/>
              <a:gd name="connsiteX4210" fmla="*/ 4566762 w 6400800"/>
              <a:gd name="connsiteY4210" fmla="*/ 268129 h 514350"/>
              <a:gd name="connsiteX4211" fmla="*/ 4566762 w 6400800"/>
              <a:gd name="connsiteY4211" fmla="*/ 268129 h 514350"/>
              <a:gd name="connsiteX4212" fmla="*/ 4571524 w 6400800"/>
              <a:gd name="connsiteY4212" fmla="*/ 284321 h 514350"/>
              <a:gd name="connsiteX4213" fmla="*/ 4574381 w 6400800"/>
              <a:gd name="connsiteY4213" fmla="*/ 296704 h 514350"/>
              <a:gd name="connsiteX4214" fmla="*/ 4574381 w 6400800"/>
              <a:gd name="connsiteY4214" fmla="*/ 301466 h 514350"/>
              <a:gd name="connsiteX4215" fmla="*/ 4568666 w 6400800"/>
              <a:gd name="connsiteY4215" fmla="*/ 289084 h 514350"/>
              <a:gd name="connsiteX4216" fmla="*/ 4574381 w 6400800"/>
              <a:gd name="connsiteY4216" fmla="*/ 309086 h 514350"/>
              <a:gd name="connsiteX4217" fmla="*/ 4571524 w 6400800"/>
              <a:gd name="connsiteY4217" fmla="*/ 314801 h 514350"/>
              <a:gd name="connsiteX4218" fmla="*/ 4571524 w 6400800"/>
              <a:gd name="connsiteY4218" fmla="*/ 315754 h 514350"/>
              <a:gd name="connsiteX4219" fmla="*/ 4564856 w 6400800"/>
              <a:gd name="connsiteY4219" fmla="*/ 271939 h 514350"/>
              <a:gd name="connsiteX4220" fmla="*/ 4566762 w 6400800"/>
              <a:gd name="connsiteY4220" fmla="*/ 268129 h 514350"/>
              <a:gd name="connsiteX4221" fmla="*/ 4560094 w 6400800"/>
              <a:gd name="connsiteY4221" fmla="*/ 254794 h 514350"/>
              <a:gd name="connsiteX4222" fmla="*/ 4562951 w 6400800"/>
              <a:gd name="connsiteY4222" fmla="*/ 260509 h 514350"/>
              <a:gd name="connsiteX4223" fmla="*/ 4561047 w 6400800"/>
              <a:gd name="connsiteY4223" fmla="*/ 263366 h 514350"/>
              <a:gd name="connsiteX4224" fmla="*/ 4557237 w 6400800"/>
              <a:gd name="connsiteY4224" fmla="*/ 268129 h 514350"/>
              <a:gd name="connsiteX4225" fmla="*/ 4560094 w 6400800"/>
              <a:gd name="connsiteY4225" fmla="*/ 254794 h 514350"/>
              <a:gd name="connsiteX4226" fmla="*/ 4548664 w 6400800"/>
              <a:gd name="connsiteY4226" fmla="*/ 317659 h 514350"/>
              <a:gd name="connsiteX4227" fmla="*/ 4557237 w 6400800"/>
              <a:gd name="connsiteY4227" fmla="*/ 290036 h 514350"/>
              <a:gd name="connsiteX4228" fmla="*/ 4562951 w 6400800"/>
              <a:gd name="connsiteY4228" fmla="*/ 275749 h 514350"/>
              <a:gd name="connsiteX4229" fmla="*/ 4560094 w 6400800"/>
              <a:gd name="connsiteY4229" fmla="*/ 318611 h 514350"/>
              <a:gd name="connsiteX4230" fmla="*/ 4555331 w 6400800"/>
              <a:gd name="connsiteY4230" fmla="*/ 310991 h 514350"/>
              <a:gd name="connsiteX4231" fmla="*/ 4560094 w 6400800"/>
              <a:gd name="connsiteY4231" fmla="*/ 321469 h 514350"/>
              <a:gd name="connsiteX4232" fmla="*/ 4560094 w 6400800"/>
              <a:gd name="connsiteY4232" fmla="*/ 321469 h 514350"/>
              <a:gd name="connsiteX4233" fmla="*/ 4559141 w 6400800"/>
              <a:gd name="connsiteY4233" fmla="*/ 342424 h 514350"/>
              <a:gd name="connsiteX4234" fmla="*/ 4555331 w 6400800"/>
              <a:gd name="connsiteY4234" fmla="*/ 352901 h 514350"/>
              <a:gd name="connsiteX4235" fmla="*/ 4552474 w 6400800"/>
              <a:gd name="connsiteY4235" fmla="*/ 361474 h 514350"/>
              <a:gd name="connsiteX4236" fmla="*/ 4547712 w 6400800"/>
              <a:gd name="connsiteY4236" fmla="*/ 343376 h 514350"/>
              <a:gd name="connsiteX4237" fmla="*/ 4547712 w 6400800"/>
              <a:gd name="connsiteY4237" fmla="*/ 328136 h 514350"/>
              <a:gd name="connsiteX4238" fmla="*/ 4545806 w 6400800"/>
              <a:gd name="connsiteY4238" fmla="*/ 338614 h 514350"/>
              <a:gd name="connsiteX4239" fmla="*/ 4545806 w 6400800"/>
              <a:gd name="connsiteY4239" fmla="*/ 337661 h 514350"/>
              <a:gd name="connsiteX4240" fmla="*/ 4544854 w 6400800"/>
              <a:gd name="connsiteY4240" fmla="*/ 335756 h 514350"/>
              <a:gd name="connsiteX4241" fmla="*/ 4548664 w 6400800"/>
              <a:gd name="connsiteY4241" fmla="*/ 317659 h 514350"/>
              <a:gd name="connsiteX4242" fmla="*/ 4457224 w 6400800"/>
              <a:gd name="connsiteY4242" fmla="*/ 306229 h 514350"/>
              <a:gd name="connsiteX4243" fmla="*/ 4457224 w 6400800"/>
              <a:gd name="connsiteY4243" fmla="*/ 306229 h 514350"/>
              <a:gd name="connsiteX4244" fmla="*/ 4457224 w 6400800"/>
              <a:gd name="connsiteY4244" fmla="*/ 304324 h 514350"/>
              <a:gd name="connsiteX4245" fmla="*/ 4457224 w 6400800"/>
              <a:gd name="connsiteY4245" fmla="*/ 306229 h 514350"/>
              <a:gd name="connsiteX4246" fmla="*/ 4478179 w 6400800"/>
              <a:gd name="connsiteY4246" fmla="*/ 359569 h 514350"/>
              <a:gd name="connsiteX4247" fmla="*/ 4476274 w 6400800"/>
              <a:gd name="connsiteY4247" fmla="*/ 339566 h 514350"/>
              <a:gd name="connsiteX4248" fmla="*/ 4476274 w 6400800"/>
              <a:gd name="connsiteY4248" fmla="*/ 336709 h 514350"/>
              <a:gd name="connsiteX4249" fmla="*/ 4483894 w 6400800"/>
              <a:gd name="connsiteY4249" fmla="*/ 347186 h 514350"/>
              <a:gd name="connsiteX4250" fmla="*/ 4478179 w 6400800"/>
              <a:gd name="connsiteY4250" fmla="*/ 359569 h 514350"/>
              <a:gd name="connsiteX4251" fmla="*/ 4497229 w 6400800"/>
              <a:gd name="connsiteY4251" fmla="*/ 371951 h 514350"/>
              <a:gd name="connsiteX4252" fmla="*/ 4497229 w 6400800"/>
              <a:gd name="connsiteY4252" fmla="*/ 367189 h 514350"/>
              <a:gd name="connsiteX4253" fmla="*/ 4498181 w 6400800"/>
              <a:gd name="connsiteY4253" fmla="*/ 370046 h 514350"/>
              <a:gd name="connsiteX4254" fmla="*/ 4497229 w 6400800"/>
              <a:gd name="connsiteY4254" fmla="*/ 371951 h 514350"/>
              <a:gd name="connsiteX4255" fmla="*/ 4504849 w 6400800"/>
              <a:gd name="connsiteY4255" fmla="*/ 322421 h 514350"/>
              <a:gd name="connsiteX4256" fmla="*/ 4504849 w 6400800"/>
              <a:gd name="connsiteY4256" fmla="*/ 330994 h 514350"/>
              <a:gd name="connsiteX4257" fmla="*/ 4501991 w 6400800"/>
              <a:gd name="connsiteY4257" fmla="*/ 341471 h 514350"/>
              <a:gd name="connsiteX4258" fmla="*/ 4501039 w 6400800"/>
              <a:gd name="connsiteY4258" fmla="*/ 348139 h 514350"/>
              <a:gd name="connsiteX4259" fmla="*/ 4499134 w 6400800"/>
              <a:gd name="connsiteY4259" fmla="*/ 345281 h 514350"/>
              <a:gd name="connsiteX4260" fmla="*/ 4498181 w 6400800"/>
              <a:gd name="connsiteY4260" fmla="*/ 342424 h 514350"/>
              <a:gd name="connsiteX4261" fmla="*/ 4501991 w 6400800"/>
              <a:gd name="connsiteY4261" fmla="*/ 326231 h 514350"/>
              <a:gd name="connsiteX4262" fmla="*/ 4506754 w 6400800"/>
              <a:gd name="connsiteY4262" fmla="*/ 310991 h 514350"/>
              <a:gd name="connsiteX4263" fmla="*/ 4504849 w 6400800"/>
              <a:gd name="connsiteY4263" fmla="*/ 322421 h 514350"/>
              <a:gd name="connsiteX4264" fmla="*/ 4462939 w 6400800"/>
              <a:gd name="connsiteY4264" fmla="*/ 250984 h 514350"/>
              <a:gd name="connsiteX4265" fmla="*/ 4470559 w 6400800"/>
              <a:gd name="connsiteY4265" fmla="*/ 226219 h 514350"/>
              <a:gd name="connsiteX4266" fmla="*/ 4474369 w 6400800"/>
              <a:gd name="connsiteY4266" fmla="*/ 231934 h 514350"/>
              <a:gd name="connsiteX4267" fmla="*/ 4479131 w 6400800"/>
              <a:gd name="connsiteY4267" fmla="*/ 238601 h 514350"/>
              <a:gd name="connsiteX4268" fmla="*/ 4483894 w 6400800"/>
              <a:gd name="connsiteY4268" fmla="*/ 248126 h 514350"/>
              <a:gd name="connsiteX4269" fmla="*/ 4489609 w 6400800"/>
              <a:gd name="connsiteY4269" fmla="*/ 260509 h 514350"/>
              <a:gd name="connsiteX4270" fmla="*/ 4495324 w 6400800"/>
              <a:gd name="connsiteY4270" fmla="*/ 275749 h 514350"/>
              <a:gd name="connsiteX4271" fmla="*/ 4501039 w 6400800"/>
              <a:gd name="connsiteY4271" fmla="*/ 293846 h 514350"/>
              <a:gd name="connsiteX4272" fmla="*/ 4503897 w 6400800"/>
              <a:gd name="connsiteY4272" fmla="*/ 303371 h 514350"/>
              <a:gd name="connsiteX4273" fmla="*/ 4497229 w 6400800"/>
              <a:gd name="connsiteY4273" fmla="*/ 317659 h 514350"/>
              <a:gd name="connsiteX4274" fmla="*/ 4493419 w 6400800"/>
              <a:gd name="connsiteY4274" fmla="*/ 326231 h 514350"/>
              <a:gd name="connsiteX4275" fmla="*/ 4488656 w 6400800"/>
              <a:gd name="connsiteY4275" fmla="*/ 280511 h 514350"/>
              <a:gd name="connsiteX4276" fmla="*/ 4487704 w 6400800"/>
              <a:gd name="connsiteY4276" fmla="*/ 319564 h 514350"/>
              <a:gd name="connsiteX4277" fmla="*/ 4483894 w 6400800"/>
              <a:gd name="connsiteY4277" fmla="*/ 311944 h 514350"/>
              <a:gd name="connsiteX4278" fmla="*/ 4473416 w 6400800"/>
              <a:gd name="connsiteY4278" fmla="*/ 289084 h 514350"/>
              <a:gd name="connsiteX4279" fmla="*/ 4481037 w 6400800"/>
              <a:gd name="connsiteY4279" fmla="*/ 312896 h 514350"/>
              <a:gd name="connsiteX4280" fmla="*/ 4486751 w 6400800"/>
              <a:gd name="connsiteY4280" fmla="*/ 330041 h 514350"/>
              <a:gd name="connsiteX4281" fmla="*/ 4484847 w 6400800"/>
              <a:gd name="connsiteY4281" fmla="*/ 328136 h 514350"/>
              <a:gd name="connsiteX4282" fmla="*/ 4475322 w 6400800"/>
              <a:gd name="connsiteY4282" fmla="*/ 318611 h 514350"/>
              <a:gd name="connsiteX4283" fmla="*/ 4473416 w 6400800"/>
              <a:gd name="connsiteY4283" fmla="*/ 304324 h 514350"/>
              <a:gd name="connsiteX4284" fmla="*/ 4468654 w 6400800"/>
              <a:gd name="connsiteY4284" fmla="*/ 278606 h 514350"/>
              <a:gd name="connsiteX4285" fmla="*/ 4477226 w 6400800"/>
              <a:gd name="connsiteY4285" fmla="*/ 256699 h 514350"/>
              <a:gd name="connsiteX4286" fmla="*/ 4466749 w 6400800"/>
              <a:gd name="connsiteY4286" fmla="*/ 273844 h 514350"/>
              <a:gd name="connsiteX4287" fmla="*/ 4462939 w 6400800"/>
              <a:gd name="connsiteY4287" fmla="*/ 258604 h 514350"/>
              <a:gd name="connsiteX4288" fmla="*/ 4462939 w 6400800"/>
              <a:gd name="connsiteY4288" fmla="*/ 256699 h 514350"/>
              <a:gd name="connsiteX4289" fmla="*/ 4462939 w 6400800"/>
              <a:gd name="connsiteY4289" fmla="*/ 250984 h 514350"/>
              <a:gd name="connsiteX4290" fmla="*/ 4461034 w 6400800"/>
              <a:gd name="connsiteY4290" fmla="*/ 255746 h 514350"/>
              <a:gd name="connsiteX4291" fmla="*/ 4461034 w 6400800"/>
              <a:gd name="connsiteY4291" fmla="*/ 255746 h 514350"/>
              <a:gd name="connsiteX4292" fmla="*/ 4461034 w 6400800"/>
              <a:gd name="connsiteY4292" fmla="*/ 255746 h 514350"/>
              <a:gd name="connsiteX4293" fmla="*/ 4461034 w 6400800"/>
              <a:gd name="connsiteY4293" fmla="*/ 255746 h 514350"/>
              <a:gd name="connsiteX4294" fmla="*/ 4455319 w 6400800"/>
              <a:gd name="connsiteY4294" fmla="*/ 274796 h 514350"/>
              <a:gd name="connsiteX4295" fmla="*/ 4457224 w 6400800"/>
              <a:gd name="connsiteY4295" fmla="*/ 268129 h 514350"/>
              <a:gd name="connsiteX4296" fmla="*/ 4457224 w 6400800"/>
              <a:gd name="connsiteY4296" fmla="*/ 273844 h 514350"/>
              <a:gd name="connsiteX4297" fmla="*/ 4458176 w 6400800"/>
              <a:gd name="connsiteY4297" fmla="*/ 284321 h 514350"/>
              <a:gd name="connsiteX4298" fmla="*/ 4454366 w 6400800"/>
              <a:gd name="connsiteY4298" fmla="*/ 292894 h 514350"/>
              <a:gd name="connsiteX4299" fmla="*/ 4455319 w 6400800"/>
              <a:gd name="connsiteY4299" fmla="*/ 274796 h 514350"/>
              <a:gd name="connsiteX4300" fmla="*/ 4449604 w 6400800"/>
              <a:gd name="connsiteY4300" fmla="*/ 361474 h 514350"/>
              <a:gd name="connsiteX4301" fmla="*/ 4451509 w 6400800"/>
              <a:gd name="connsiteY4301" fmla="*/ 339566 h 514350"/>
              <a:gd name="connsiteX4302" fmla="*/ 4453414 w 6400800"/>
              <a:gd name="connsiteY4302" fmla="*/ 343376 h 514350"/>
              <a:gd name="connsiteX4303" fmla="*/ 4453414 w 6400800"/>
              <a:gd name="connsiteY4303" fmla="*/ 344329 h 514350"/>
              <a:gd name="connsiteX4304" fmla="*/ 4453414 w 6400800"/>
              <a:gd name="connsiteY4304" fmla="*/ 344329 h 514350"/>
              <a:gd name="connsiteX4305" fmla="*/ 4451509 w 6400800"/>
              <a:gd name="connsiteY4305" fmla="*/ 366236 h 514350"/>
              <a:gd name="connsiteX4306" fmla="*/ 4448651 w 6400800"/>
              <a:gd name="connsiteY4306" fmla="*/ 388144 h 514350"/>
              <a:gd name="connsiteX4307" fmla="*/ 4446747 w 6400800"/>
              <a:gd name="connsiteY4307" fmla="*/ 386239 h 514350"/>
              <a:gd name="connsiteX4308" fmla="*/ 4449604 w 6400800"/>
              <a:gd name="connsiteY4308" fmla="*/ 361474 h 514350"/>
              <a:gd name="connsiteX4309" fmla="*/ 4386739 w 6400800"/>
              <a:gd name="connsiteY4309" fmla="*/ 331946 h 514350"/>
              <a:gd name="connsiteX4310" fmla="*/ 4390549 w 6400800"/>
              <a:gd name="connsiteY4310" fmla="*/ 335756 h 514350"/>
              <a:gd name="connsiteX4311" fmla="*/ 4390549 w 6400800"/>
              <a:gd name="connsiteY4311" fmla="*/ 342424 h 514350"/>
              <a:gd name="connsiteX4312" fmla="*/ 4386739 w 6400800"/>
              <a:gd name="connsiteY4312" fmla="*/ 347186 h 514350"/>
              <a:gd name="connsiteX4313" fmla="*/ 4386739 w 6400800"/>
              <a:gd name="connsiteY4313" fmla="*/ 331946 h 514350"/>
              <a:gd name="connsiteX4314" fmla="*/ 4389597 w 6400800"/>
              <a:gd name="connsiteY4314" fmla="*/ 376714 h 514350"/>
              <a:gd name="connsiteX4315" fmla="*/ 4388644 w 6400800"/>
              <a:gd name="connsiteY4315" fmla="*/ 375761 h 514350"/>
              <a:gd name="connsiteX4316" fmla="*/ 4387691 w 6400800"/>
              <a:gd name="connsiteY4316" fmla="*/ 370046 h 514350"/>
              <a:gd name="connsiteX4317" fmla="*/ 4387691 w 6400800"/>
              <a:gd name="connsiteY4317" fmla="*/ 360521 h 514350"/>
              <a:gd name="connsiteX4318" fmla="*/ 4387691 w 6400800"/>
              <a:gd name="connsiteY4318" fmla="*/ 351949 h 514350"/>
              <a:gd name="connsiteX4319" fmla="*/ 4391501 w 6400800"/>
              <a:gd name="connsiteY4319" fmla="*/ 345281 h 514350"/>
              <a:gd name="connsiteX4320" fmla="*/ 4391501 w 6400800"/>
              <a:gd name="connsiteY4320" fmla="*/ 349091 h 514350"/>
              <a:gd name="connsiteX4321" fmla="*/ 4392454 w 6400800"/>
              <a:gd name="connsiteY4321" fmla="*/ 370046 h 514350"/>
              <a:gd name="connsiteX4322" fmla="*/ 4389597 w 6400800"/>
              <a:gd name="connsiteY4322" fmla="*/ 376714 h 514350"/>
              <a:gd name="connsiteX4323" fmla="*/ 4424839 w 6400800"/>
              <a:gd name="connsiteY4323" fmla="*/ 351949 h 514350"/>
              <a:gd name="connsiteX4324" fmla="*/ 4424839 w 6400800"/>
              <a:gd name="connsiteY4324" fmla="*/ 354806 h 514350"/>
              <a:gd name="connsiteX4325" fmla="*/ 4422934 w 6400800"/>
              <a:gd name="connsiteY4325" fmla="*/ 356711 h 514350"/>
              <a:gd name="connsiteX4326" fmla="*/ 4424839 w 6400800"/>
              <a:gd name="connsiteY4326" fmla="*/ 351949 h 514350"/>
              <a:gd name="connsiteX4327" fmla="*/ 4415314 w 6400800"/>
              <a:gd name="connsiteY4327" fmla="*/ 411004 h 514350"/>
              <a:gd name="connsiteX4328" fmla="*/ 4415314 w 6400800"/>
              <a:gd name="connsiteY4328" fmla="*/ 411956 h 514350"/>
              <a:gd name="connsiteX4329" fmla="*/ 4412456 w 6400800"/>
              <a:gd name="connsiteY4329" fmla="*/ 409099 h 514350"/>
              <a:gd name="connsiteX4330" fmla="*/ 4411504 w 6400800"/>
              <a:gd name="connsiteY4330" fmla="*/ 385286 h 514350"/>
              <a:gd name="connsiteX4331" fmla="*/ 4420076 w 6400800"/>
              <a:gd name="connsiteY4331" fmla="*/ 372904 h 514350"/>
              <a:gd name="connsiteX4332" fmla="*/ 4421029 w 6400800"/>
              <a:gd name="connsiteY4332" fmla="*/ 374809 h 514350"/>
              <a:gd name="connsiteX4333" fmla="*/ 4415314 w 6400800"/>
              <a:gd name="connsiteY4333" fmla="*/ 411004 h 514350"/>
              <a:gd name="connsiteX4334" fmla="*/ 4410551 w 6400800"/>
              <a:gd name="connsiteY4334" fmla="*/ 254794 h 514350"/>
              <a:gd name="connsiteX4335" fmla="*/ 4421029 w 6400800"/>
              <a:gd name="connsiteY4335" fmla="*/ 273844 h 514350"/>
              <a:gd name="connsiteX4336" fmla="*/ 4415314 w 6400800"/>
              <a:gd name="connsiteY4336" fmla="*/ 293846 h 514350"/>
              <a:gd name="connsiteX4337" fmla="*/ 4408647 w 6400800"/>
              <a:gd name="connsiteY4337" fmla="*/ 316706 h 514350"/>
              <a:gd name="connsiteX4338" fmla="*/ 4406741 w 6400800"/>
              <a:gd name="connsiteY4338" fmla="*/ 297656 h 514350"/>
              <a:gd name="connsiteX4339" fmla="*/ 4402931 w 6400800"/>
              <a:gd name="connsiteY4339" fmla="*/ 331946 h 514350"/>
              <a:gd name="connsiteX4340" fmla="*/ 4401026 w 6400800"/>
              <a:gd name="connsiteY4340" fmla="*/ 337661 h 514350"/>
              <a:gd name="connsiteX4341" fmla="*/ 4400074 w 6400800"/>
              <a:gd name="connsiteY4341" fmla="*/ 336709 h 514350"/>
              <a:gd name="connsiteX4342" fmla="*/ 4388644 w 6400800"/>
              <a:gd name="connsiteY4342" fmla="*/ 270034 h 514350"/>
              <a:gd name="connsiteX4343" fmla="*/ 4389597 w 6400800"/>
              <a:gd name="connsiteY4343" fmla="*/ 328136 h 514350"/>
              <a:gd name="connsiteX4344" fmla="*/ 4386739 w 6400800"/>
              <a:gd name="connsiteY4344" fmla="*/ 325279 h 514350"/>
              <a:gd name="connsiteX4345" fmla="*/ 4386739 w 6400800"/>
              <a:gd name="connsiteY4345" fmla="*/ 323374 h 514350"/>
              <a:gd name="connsiteX4346" fmla="*/ 4387691 w 6400800"/>
              <a:gd name="connsiteY4346" fmla="*/ 290989 h 514350"/>
              <a:gd name="connsiteX4347" fmla="*/ 4389597 w 6400800"/>
              <a:gd name="connsiteY4347" fmla="*/ 263366 h 514350"/>
              <a:gd name="connsiteX4348" fmla="*/ 4391501 w 6400800"/>
              <a:gd name="connsiteY4348" fmla="*/ 242411 h 514350"/>
              <a:gd name="connsiteX4349" fmla="*/ 4393406 w 6400800"/>
              <a:gd name="connsiteY4349" fmla="*/ 225266 h 514350"/>
              <a:gd name="connsiteX4350" fmla="*/ 4410551 w 6400800"/>
              <a:gd name="connsiteY4350" fmla="*/ 254794 h 514350"/>
              <a:gd name="connsiteX4351" fmla="*/ 4389597 w 6400800"/>
              <a:gd name="connsiteY4351" fmla="*/ 217646 h 514350"/>
              <a:gd name="connsiteX4352" fmla="*/ 4393406 w 6400800"/>
              <a:gd name="connsiteY4352" fmla="*/ 224314 h 514350"/>
              <a:gd name="connsiteX4353" fmla="*/ 4387691 w 6400800"/>
              <a:gd name="connsiteY4353" fmla="*/ 240506 h 514350"/>
              <a:gd name="connsiteX4354" fmla="*/ 4381976 w 6400800"/>
              <a:gd name="connsiteY4354" fmla="*/ 260509 h 514350"/>
              <a:gd name="connsiteX4355" fmla="*/ 4381976 w 6400800"/>
              <a:gd name="connsiteY4355" fmla="*/ 256699 h 514350"/>
              <a:gd name="connsiteX4356" fmla="*/ 4389597 w 6400800"/>
              <a:gd name="connsiteY4356" fmla="*/ 217646 h 514350"/>
              <a:gd name="connsiteX4357" fmla="*/ 4374356 w 6400800"/>
              <a:gd name="connsiteY4357" fmla="*/ 291941 h 514350"/>
              <a:gd name="connsiteX4358" fmla="*/ 4374356 w 6400800"/>
              <a:gd name="connsiteY4358" fmla="*/ 292894 h 514350"/>
              <a:gd name="connsiteX4359" fmla="*/ 4374356 w 6400800"/>
              <a:gd name="connsiteY4359" fmla="*/ 291941 h 514350"/>
              <a:gd name="connsiteX4360" fmla="*/ 4374356 w 6400800"/>
              <a:gd name="connsiteY4360" fmla="*/ 291941 h 514350"/>
              <a:gd name="connsiteX4361" fmla="*/ 4360069 w 6400800"/>
              <a:gd name="connsiteY4361" fmla="*/ 282416 h 514350"/>
              <a:gd name="connsiteX4362" fmla="*/ 4360069 w 6400800"/>
              <a:gd name="connsiteY4362" fmla="*/ 290036 h 514350"/>
              <a:gd name="connsiteX4363" fmla="*/ 4359116 w 6400800"/>
              <a:gd name="connsiteY4363" fmla="*/ 288131 h 514350"/>
              <a:gd name="connsiteX4364" fmla="*/ 4360069 w 6400800"/>
              <a:gd name="connsiteY4364" fmla="*/ 282416 h 514350"/>
              <a:gd name="connsiteX4365" fmla="*/ 4313397 w 6400800"/>
              <a:gd name="connsiteY4365" fmla="*/ 387191 h 514350"/>
              <a:gd name="connsiteX4366" fmla="*/ 4311491 w 6400800"/>
              <a:gd name="connsiteY4366" fmla="*/ 391001 h 514350"/>
              <a:gd name="connsiteX4367" fmla="*/ 4313397 w 6400800"/>
              <a:gd name="connsiteY4367" fmla="*/ 387191 h 514350"/>
              <a:gd name="connsiteX4368" fmla="*/ 4313397 w 6400800"/>
              <a:gd name="connsiteY4368" fmla="*/ 387191 h 514350"/>
              <a:gd name="connsiteX4369" fmla="*/ 4311491 w 6400800"/>
              <a:gd name="connsiteY4369" fmla="*/ 351949 h 514350"/>
              <a:gd name="connsiteX4370" fmla="*/ 4312444 w 6400800"/>
              <a:gd name="connsiteY4370" fmla="*/ 365284 h 514350"/>
              <a:gd name="connsiteX4371" fmla="*/ 4311491 w 6400800"/>
              <a:gd name="connsiteY4371" fmla="*/ 363379 h 514350"/>
              <a:gd name="connsiteX4372" fmla="*/ 4311491 w 6400800"/>
              <a:gd name="connsiteY4372" fmla="*/ 351949 h 514350"/>
              <a:gd name="connsiteX4373" fmla="*/ 4247674 w 6400800"/>
              <a:gd name="connsiteY4373" fmla="*/ 313849 h 514350"/>
              <a:gd name="connsiteX4374" fmla="*/ 4247674 w 6400800"/>
              <a:gd name="connsiteY4374" fmla="*/ 311944 h 514350"/>
              <a:gd name="connsiteX4375" fmla="*/ 4247674 w 6400800"/>
              <a:gd name="connsiteY4375" fmla="*/ 313849 h 514350"/>
              <a:gd name="connsiteX4376" fmla="*/ 4246722 w 6400800"/>
              <a:gd name="connsiteY4376" fmla="*/ 324326 h 514350"/>
              <a:gd name="connsiteX4377" fmla="*/ 4246722 w 6400800"/>
              <a:gd name="connsiteY4377" fmla="*/ 322421 h 514350"/>
              <a:gd name="connsiteX4378" fmla="*/ 4247674 w 6400800"/>
              <a:gd name="connsiteY4378" fmla="*/ 313849 h 514350"/>
              <a:gd name="connsiteX4379" fmla="*/ 4181951 w 6400800"/>
              <a:gd name="connsiteY4379" fmla="*/ 367189 h 514350"/>
              <a:gd name="connsiteX4380" fmla="*/ 4182904 w 6400800"/>
              <a:gd name="connsiteY4380" fmla="*/ 324326 h 514350"/>
              <a:gd name="connsiteX4381" fmla="*/ 4183856 w 6400800"/>
              <a:gd name="connsiteY4381" fmla="*/ 330041 h 514350"/>
              <a:gd name="connsiteX4382" fmla="*/ 4185761 w 6400800"/>
              <a:gd name="connsiteY4382" fmla="*/ 340519 h 514350"/>
              <a:gd name="connsiteX4383" fmla="*/ 4185761 w 6400800"/>
              <a:gd name="connsiteY4383" fmla="*/ 342424 h 514350"/>
              <a:gd name="connsiteX4384" fmla="*/ 4183856 w 6400800"/>
              <a:gd name="connsiteY4384" fmla="*/ 338614 h 514350"/>
              <a:gd name="connsiteX4385" fmla="*/ 4187666 w 6400800"/>
              <a:gd name="connsiteY4385" fmla="*/ 357664 h 514350"/>
              <a:gd name="connsiteX4386" fmla="*/ 4189571 w 6400800"/>
              <a:gd name="connsiteY4386" fmla="*/ 365284 h 514350"/>
              <a:gd name="connsiteX4387" fmla="*/ 4191476 w 6400800"/>
              <a:gd name="connsiteY4387" fmla="*/ 373856 h 514350"/>
              <a:gd name="connsiteX4388" fmla="*/ 4190524 w 6400800"/>
              <a:gd name="connsiteY4388" fmla="*/ 386239 h 514350"/>
              <a:gd name="connsiteX4389" fmla="*/ 4190524 w 6400800"/>
              <a:gd name="connsiteY4389" fmla="*/ 391954 h 514350"/>
              <a:gd name="connsiteX4390" fmla="*/ 4181951 w 6400800"/>
              <a:gd name="connsiteY4390" fmla="*/ 367189 h 514350"/>
              <a:gd name="connsiteX4391" fmla="*/ 4181951 w 6400800"/>
              <a:gd name="connsiteY4391" fmla="*/ 367189 h 514350"/>
              <a:gd name="connsiteX4392" fmla="*/ 4161949 w 6400800"/>
              <a:gd name="connsiteY4392" fmla="*/ 401479 h 514350"/>
              <a:gd name="connsiteX4393" fmla="*/ 4161949 w 6400800"/>
              <a:gd name="connsiteY4393" fmla="*/ 399574 h 514350"/>
              <a:gd name="connsiteX4394" fmla="*/ 4161949 w 6400800"/>
              <a:gd name="connsiteY4394" fmla="*/ 399574 h 514350"/>
              <a:gd name="connsiteX4395" fmla="*/ 4161949 w 6400800"/>
              <a:gd name="connsiteY4395" fmla="*/ 401479 h 514350"/>
              <a:gd name="connsiteX4396" fmla="*/ 4160044 w 6400800"/>
              <a:gd name="connsiteY4396" fmla="*/ 306229 h 514350"/>
              <a:gd name="connsiteX4397" fmla="*/ 4160996 w 6400800"/>
              <a:gd name="connsiteY4397" fmla="*/ 292894 h 514350"/>
              <a:gd name="connsiteX4398" fmla="*/ 4163854 w 6400800"/>
              <a:gd name="connsiteY4398" fmla="*/ 282416 h 514350"/>
              <a:gd name="connsiteX4399" fmla="*/ 4162901 w 6400800"/>
              <a:gd name="connsiteY4399" fmla="*/ 313849 h 514350"/>
              <a:gd name="connsiteX4400" fmla="*/ 4160044 w 6400800"/>
              <a:gd name="connsiteY4400" fmla="*/ 306229 h 514350"/>
              <a:gd name="connsiteX4401" fmla="*/ 4160044 w 6400800"/>
              <a:gd name="connsiteY4401" fmla="*/ 306229 h 514350"/>
              <a:gd name="connsiteX4402" fmla="*/ 4128611 w 6400800"/>
              <a:gd name="connsiteY4402" fmla="*/ 354806 h 514350"/>
              <a:gd name="connsiteX4403" fmla="*/ 4127659 w 6400800"/>
              <a:gd name="connsiteY4403" fmla="*/ 343376 h 514350"/>
              <a:gd name="connsiteX4404" fmla="*/ 4128611 w 6400800"/>
              <a:gd name="connsiteY4404" fmla="*/ 350044 h 514350"/>
              <a:gd name="connsiteX4405" fmla="*/ 4130516 w 6400800"/>
              <a:gd name="connsiteY4405" fmla="*/ 365284 h 514350"/>
              <a:gd name="connsiteX4406" fmla="*/ 4128611 w 6400800"/>
              <a:gd name="connsiteY4406" fmla="*/ 354806 h 514350"/>
              <a:gd name="connsiteX4407" fmla="*/ 4124801 w 6400800"/>
              <a:gd name="connsiteY4407" fmla="*/ 255746 h 514350"/>
              <a:gd name="connsiteX4408" fmla="*/ 4124801 w 6400800"/>
              <a:gd name="connsiteY4408" fmla="*/ 248126 h 514350"/>
              <a:gd name="connsiteX4409" fmla="*/ 4140041 w 6400800"/>
              <a:gd name="connsiteY4409" fmla="*/ 303371 h 514350"/>
              <a:gd name="connsiteX4410" fmla="*/ 4140994 w 6400800"/>
              <a:gd name="connsiteY4410" fmla="*/ 307181 h 514350"/>
              <a:gd name="connsiteX4411" fmla="*/ 4140994 w 6400800"/>
              <a:gd name="connsiteY4411" fmla="*/ 321469 h 514350"/>
              <a:gd name="connsiteX4412" fmla="*/ 4133374 w 6400800"/>
              <a:gd name="connsiteY4412" fmla="*/ 305276 h 514350"/>
              <a:gd name="connsiteX4413" fmla="*/ 4135279 w 6400800"/>
              <a:gd name="connsiteY4413" fmla="*/ 312896 h 514350"/>
              <a:gd name="connsiteX4414" fmla="*/ 4127659 w 6400800"/>
              <a:gd name="connsiteY4414" fmla="*/ 300514 h 514350"/>
              <a:gd name="connsiteX4415" fmla="*/ 4123849 w 6400800"/>
              <a:gd name="connsiteY4415" fmla="*/ 284321 h 514350"/>
              <a:gd name="connsiteX4416" fmla="*/ 4124801 w 6400800"/>
              <a:gd name="connsiteY4416" fmla="*/ 255746 h 514350"/>
              <a:gd name="connsiteX4417" fmla="*/ 4095274 w 6400800"/>
              <a:gd name="connsiteY4417" fmla="*/ 395764 h 514350"/>
              <a:gd name="connsiteX4418" fmla="*/ 4095274 w 6400800"/>
              <a:gd name="connsiteY4418" fmla="*/ 395764 h 514350"/>
              <a:gd name="connsiteX4419" fmla="*/ 4095274 w 6400800"/>
              <a:gd name="connsiteY4419" fmla="*/ 394811 h 514350"/>
              <a:gd name="connsiteX4420" fmla="*/ 4095274 w 6400800"/>
              <a:gd name="connsiteY4420" fmla="*/ 395764 h 514350"/>
              <a:gd name="connsiteX4421" fmla="*/ 4093369 w 6400800"/>
              <a:gd name="connsiteY4421" fmla="*/ 386239 h 514350"/>
              <a:gd name="connsiteX4422" fmla="*/ 4093369 w 6400800"/>
              <a:gd name="connsiteY4422" fmla="*/ 376714 h 514350"/>
              <a:gd name="connsiteX4423" fmla="*/ 4096226 w 6400800"/>
              <a:gd name="connsiteY4423" fmla="*/ 382429 h 514350"/>
              <a:gd name="connsiteX4424" fmla="*/ 4093369 w 6400800"/>
              <a:gd name="connsiteY4424" fmla="*/ 386239 h 514350"/>
              <a:gd name="connsiteX4425" fmla="*/ 4097179 w 6400800"/>
              <a:gd name="connsiteY4425" fmla="*/ 342424 h 514350"/>
              <a:gd name="connsiteX4426" fmla="*/ 4099084 w 6400800"/>
              <a:gd name="connsiteY4426" fmla="*/ 334804 h 514350"/>
              <a:gd name="connsiteX4427" fmla="*/ 4099084 w 6400800"/>
              <a:gd name="connsiteY4427" fmla="*/ 337661 h 514350"/>
              <a:gd name="connsiteX4428" fmla="*/ 4097179 w 6400800"/>
              <a:gd name="connsiteY4428" fmla="*/ 342424 h 514350"/>
              <a:gd name="connsiteX4429" fmla="*/ 4100989 w 6400800"/>
              <a:gd name="connsiteY4429" fmla="*/ 353854 h 514350"/>
              <a:gd name="connsiteX4430" fmla="*/ 4100989 w 6400800"/>
              <a:gd name="connsiteY4430" fmla="*/ 351949 h 514350"/>
              <a:gd name="connsiteX4431" fmla="*/ 4100989 w 6400800"/>
              <a:gd name="connsiteY4431" fmla="*/ 351949 h 514350"/>
              <a:gd name="connsiteX4432" fmla="*/ 4100989 w 6400800"/>
              <a:gd name="connsiteY4432" fmla="*/ 353854 h 514350"/>
              <a:gd name="connsiteX4433" fmla="*/ 4100989 w 6400800"/>
              <a:gd name="connsiteY4433" fmla="*/ 353854 h 514350"/>
              <a:gd name="connsiteX4434" fmla="*/ 4115276 w 6400800"/>
              <a:gd name="connsiteY4434" fmla="*/ 322421 h 514350"/>
              <a:gd name="connsiteX4435" fmla="*/ 4114324 w 6400800"/>
              <a:gd name="connsiteY4435" fmla="*/ 350996 h 514350"/>
              <a:gd name="connsiteX4436" fmla="*/ 4111466 w 6400800"/>
              <a:gd name="connsiteY4436" fmla="*/ 327184 h 514350"/>
              <a:gd name="connsiteX4437" fmla="*/ 4108609 w 6400800"/>
              <a:gd name="connsiteY4437" fmla="*/ 342424 h 514350"/>
              <a:gd name="connsiteX4438" fmla="*/ 4107656 w 6400800"/>
              <a:gd name="connsiteY4438" fmla="*/ 341471 h 514350"/>
              <a:gd name="connsiteX4439" fmla="*/ 4106704 w 6400800"/>
              <a:gd name="connsiteY4439" fmla="*/ 336709 h 514350"/>
              <a:gd name="connsiteX4440" fmla="*/ 4113371 w 6400800"/>
              <a:gd name="connsiteY4440" fmla="*/ 322421 h 514350"/>
              <a:gd name="connsiteX4441" fmla="*/ 4115276 w 6400800"/>
              <a:gd name="connsiteY4441" fmla="*/ 318611 h 514350"/>
              <a:gd name="connsiteX4442" fmla="*/ 4115276 w 6400800"/>
              <a:gd name="connsiteY4442" fmla="*/ 322421 h 514350"/>
              <a:gd name="connsiteX4443" fmla="*/ 4109561 w 6400800"/>
              <a:gd name="connsiteY4443" fmla="*/ 295751 h 514350"/>
              <a:gd name="connsiteX4444" fmla="*/ 4116229 w 6400800"/>
              <a:gd name="connsiteY4444" fmla="*/ 308134 h 514350"/>
              <a:gd name="connsiteX4445" fmla="*/ 4116229 w 6400800"/>
              <a:gd name="connsiteY4445" fmla="*/ 311944 h 514350"/>
              <a:gd name="connsiteX4446" fmla="*/ 4110514 w 6400800"/>
              <a:gd name="connsiteY4446" fmla="*/ 320516 h 514350"/>
              <a:gd name="connsiteX4447" fmla="*/ 4104799 w 6400800"/>
              <a:gd name="connsiteY4447" fmla="*/ 329089 h 514350"/>
              <a:gd name="connsiteX4448" fmla="*/ 4102894 w 6400800"/>
              <a:gd name="connsiteY4448" fmla="*/ 322421 h 514350"/>
              <a:gd name="connsiteX4449" fmla="*/ 4109561 w 6400800"/>
              <a:gd name="connsiteY4449" fmla="*/ 295751 h 514350"/>
              <a:gd name="connsiteX4450" fmla="*/ 4092416 w 6400800"/>
              <a:gd name="connsiteY4450" fmla="*/ 294799 h 514350"/>
              <a:gd name="connsiteX4451" fmla="*/ 4094321 w 6400800"/>
              <a:gd name="connsiteY4451" fmla="*/ 265271 h 514350"/>
              <a:gd name="connsiteX4452" fmla="*/ 4098131 w 6400800"/>
              <a:gd name="connsiteY4452" fmla="*/ 272891 h 514350"/>
              <a:gd name="connsiteX4453" fmla="*/ 4106704 w 6400800"/>
              <a:gd name="connsiteY4453" fmla="*/ 290989 h 514350"/>
              <a:gd name="connsiteX4454" fmla="*/ 4098131 w 6400800"/>
              <a:gd name="connsiteY4454" fmla="*/ 311944 h 514350"/>
              <a:gd name="connsiteX4455" fmla="*/ 4096226 w 6400800"/>
              <a:gd name="connsiteY4455" fmla="*/ 306229 h 514350"/>
              <a:gd name="connsiteX4456" fmla="*/ 4097179 w 6400800"/>
              <a:gd name="connsiteY4456" fmla="*/ 315754 h 514350"/>
              <a:gd name="connsiteX4457" fmla="*/ 4092416 w 6400800"/>
              <a:gd name="connsiteY4457" fmla="*/ 329089 h 514350"/>
              <a:gd name="connsiteX4458" fmla="*/ 4091464 w 6400800"/>
              <a:gd name="connsiteY4458" fmla="*/ 325279 h 514350"/>
              <a:gd name="connsiteX4459" fmla="*/ 4090511 w 6400800"/>
              <a:gd name="connsiteY4459" fmla="*/ 321469 h 514350"/>
              <a:gd name="connsiteX4460" fmla="*/ 4092416 w 6400800"/>
              <a:gd name="connsiteY4460" fmla="*/ 294799 h 514350"/>
              <a:gd name="connsiteX4461" fmla="*/ 4085749 w 6400800"/>
              <a:gd name="connsiteY4461" fmla="*/ 244316 h 514350"/>
              <a:gd name="connsiteX4462" fmla="*/ 4085749 w 6400800"/>
              <a:gd name="connsiteY4462" fmla="*/ 244316 h 514350"/>
              <a:gd name="connsiteX4463" fmla="*/ 4084796 w 6400800"/>
              <a:gd name="connsiteY4463" fmla="*/ 250031 h 514350"/>
              <a:gd name="connsiteX4464" fmla="*/ 4085749 w 6400800"/>
              <a:gd name="connsiteY4464" fmla="*/ 244316 h 514350"/>
              <a:gd name="connsiteX4465" fmla="*/ 4043839 w 6400800"/>
              <a:gd name="connsiteY4465" fmla="*/ 279559 h 514350"/>
              <a:gd name="connsiteX4466" fmla="*/ 4043839 w 6400800"/>
              <a:gd name="connsiteY4466" fmla="*/ 279559 h 514350"/>
              <a:gd name="connsiteX4467" fmla="*/ 4044791 w 6400800"/>
              <a:gd name="connsiteY4467" fmla="*/ 283369 h 514350"/>
              <a:gd name="connsiteX4468" fmla="*/ 4043839 w 6400800"/>
              <a:gd name="connsiteY4468" fmla="*/ 281464 h 514350"/>
              <a:gd name="connsiteX4469" fmla="*/ 4044791 w 6400800"/>
              <a:gd name="connsiteY4469" fmla="*/ 286226 h 514350"/>
              <a:gd name="connsiteX4470" fmla="*/ 4044791 w 6400800"/>
              <a:gd name="connsiteY4470" fmla="*/ 290036 h 514350"/>
              <a:gd name="connsiteX4471" fmla="*/ 4042886 w 6400800"/>
              <a:gd name="connsiteY4471" fmla="*/ 284321 h 514350"/>
              <a:gd name="connsiteX4472" fmla="*/ 4043839 w 6400800"/>
              <a:gd name="connsiteY4472" fmla="*/ 279559 h 514350"/>
              <a:gd name="connsiteX4473" fmla="*/ 4044791 w 6400800"/>
              <a:gd name="connsiteY4473" fmla="*/ 333851 h 514350"/>
              <a:gd name="connsiteX4474" fmla="*/ 4044791 w 6400800"/>
              <a:gd name="connsiteY4474" fmla="*/ 333851 h 514350"/>
              <a:gd name="connsiteX4475" fmla="*/ 4044791 w 6400800"/>
              <a:gd name="connsiteY4475" fmla="*/ 339566 h 514350"/>
              <a:gd name="connsiteX4476" fmla="*/ 4042886 w 6400800"/>
              <a:gd name="connsiteY4476" fmla="*/ 337661 h 514350"/>
              <a:gd name="connsiteX4477" fmla="*/ 4044791 w 6400800"/>
              <a:gd name="connsiteY4477" fmla="*/ 333851 h 514350"/>
              <a:gd name="connsiteX4478" fmla="*/ 4039076 w 6400800"/>
              <a:gd name="connsiteY4478" fmla="*/ 271939 h 514350"/>
              <a:gd name="connsiteX4479" fmla="*/ 4039076 w 6400800"/>
              <a:gd name="connsiteY4479" fmla="*/ 273844 h 514350"/>
              <a:gd name="connsiteX4480" fmla="*/ 4038124 w 6400800"/>
              <a:gd name="connsiteY4480" fmla="*/ 270034 h 514350"/>
              <a:gd name="connsiteX4481" fmla="*/ 4036219 w 6400800"/>
              <a:gd name="connsiteY4481" fmla="*/ 265271 h 514350"/>
              <a:gd name="connsiteX4482" fmla="*/ 4039076 w 6400800"/>
              <a:gd name="connsiteY4482" fmla="*/ 271939 h 514350"/>
              <a:gd name="connsiteX4483" fmla="*/ 4033361 w 6400800"/>
              <a:gd name="connsiteY4483" fmla="*/ 358616 h 514350"/>
              <a:gd name="connsiteX4484" fmla="*/ 4034314 w 6400800"/>
              <a:gd name="connsiteY4484" fmla="*/ 351949 h 514350"/>
              <a:gd name="connsiteX4485" fmla="*/ 4038124 w 6400800"/>
              <a:gd name="connsiteY4485" fmla="*/ 345281 h 514350"/>
              <a:gd name="connsiteX4486" fmla="*/ 4043839 w 6400800"/>
              <a:gd name="connsiteY4486" fmla="*/ 351949 h 514350"/>
              <a:gd name="connsiteX4487" fmla="*/ 4040981 w 6400800"/>
              <a:gd name="connsiteY4487" fmla="*/ 391954 h 514350"/>
              <a:gd name="connsiteX4488" fmla="*/ 4035266 w 6400800"/>
              <a:gd name="connsiteY4488" fmla="*/ 413861 h 514350"/>
              <a:gd name="connsiteX4489" fmla="*/ 4029551 w 6400800"/>
              <a:gd name="connsiteY4489" fmla="*/ 395764 h 514350"/>
              <a:gd name="connsiteX4490" fmla="*/ 4027646 w 6400800"/>
              <a:gd name="connsiteY4490" fmla="*/ 388144 h 514350"/>
              <a:gd name="connsiteX4491" fmla="*/ 4033361 w 6400800"/>
              <a:gd name="connsiteY4491" fmla="*/ 358616 h 514350"/>
              <a:gd name="connsiteX4492" fmla="*/ 4020026 w 6400800"/>
              <a:gd name="connsiteY4492" fmla="*/ 324326 h 514350"/>
              <a:gd name="connsiteX4493" fmla="*/ 4021931 w 6400800"/>
              <a:gd name="connsiteY4493" fmla="*/ 326231 h 514350"/>
              <a:gd name="connsiteX4494" fmla="*/ 4019074 w 6400800"/>
              <a:gd name="connsiteY4494" fmla="*/ 334804 h 514350"/>
              <a:gd name="connsiteX4495" fmla="*/ 4017169 w 6400800"/>
              <a:gd name="connsiteY4495" fmla="*/ 341471 h 514350"/>
              <a:gd name="connsiteX4496" fmla="*/ 4016216 w 6400800"/>
              <a:gd name="connsiteY4496" fmla="*/ 342424 h 514350"/>
              <a:gd name="connsiteX4497" fmla="*/ 4015264 w 6400800"/>
              <a:gd name="connsiteY4497" fmla="*/ 344329 h 514350"/>
              <a:gd name="connsiteX4498" fmla="*/ 4011454 w 6400800"/>
              <a:gd name="connsiteY4498" fmla="*/ 315754 h 514350"/>
              <a:gd name="connsiteX4499" fmla="*/ 4020026 w 6400800"/>
              <a:gd name="connsiteY4499" fmla="*/ 324326 h 514350"/>
              <a:gd name="connsiteX4500" fmla="*/ 3999071 w 6400800"/>
              <a:gd name="connsiteY4500" fmla="*/ 282416 h 514350"/>
              <a:gd name="connsiteX4501" fmla="*/ 3999071 w 6400800"/>
              <a:gd name="connsiteY4501" fmla="*/ 282416 h 514350"/>
              <a:gd name="connsiteX4502" fmla="*/ 4000024 w 6400800"/>
              <a:gd name="connsiteY4502" fmla="*/ 310991 h 514350"/>
              <a:gd name="connsiteX4503" fmla="*/ 4000024 w 6400800"/>
              <a:gd name="connsiteY4503" fmla="*/ 316706 h 514350"/>
              <a:gd name="connsiteX4504" fmla="*/ 3999071 w 6400800"/>
              <a:gd name="connsiteY4504" fmla="*/ 325279 h 514350"/>
              <a:gd name="connsiteX4505" fmla="*/ 3999071 w 6400800"/>
              <a:gd name="connsiteY4505" fmla="*/ 327184 h 514350"/>
              <a:gd name="connsiteX4506" fmla="*/ 3998119 w 6400800"/>
              <a:gd name="connsiteY4506" fmla="*/ 324326 h 514350"/>
              <a:gd name="connsiteX4507" fmla="*/ 3997166 w 6400800"/>
              <a:gd name="connsiteY4507" fmla="*/ 314801 h 514350"/>
              <a:gd name="connsiteX4508" fmla="*/ 3996214 w 6400800"/>
              <a:gd name="connsiteY4508" fmla="*/ 286226 h 514350"/>
              <a:gd name="connsiteX4509" fmla="*/ 3999071 w 6400800"/>
              <a:gd name="connsiteY4509" fmla="*/ 282416 h 514350"/>
              <a:gd name="connsiteX4510" fmla="*/ 3983831 w 6400800"/>
              <a:gd name="connsiteY4510" fmla="*/ 405289 h 514350"/>
              <a:gd name="connsiteX4511" fmla="*/ 3980021 w 6400800"/>
              <a:gd name="connsiteY4511" fmla="*/ 412909 h 514350"/>
              <a:gd name="connsiteX4512" fmla="*/ 3980021 w 6400800"/>
              <a:gd name="connsiteY4512" fmla="*/ 412909 h 514350"/>
              <a:gd name="connsiteX4513" fmla="*/ 3982879 w 6400800"/>
              <a:gd name="connsiteY4513" fmla="*/ 402431 h 514350"/>
              <a:gd name="connsiteX4514" fmla="*/ 3983831 w 6400800"/>
              <a:gd name="connsiteY4514" fmla="*/ 405289 h 514350"/>
              <a:gd name="connsiteX4515" fmla="*/ 3980974 w 6400800"/>
              <a:gd name="connsiteY4515" fmla="*/ 395764 h 514350"/>
              <a:gd name="connsiteX4516" fmla="*/ 3982879 w 6400800"/>
              <a:gd name="connsiteY4516" fmla="*/ 401479 h 514350"/>
              <a:gd name="connsiteX4517" fmla="*/ 3979069 w 6400800"/>
              <a:gd name="connsiteY4517" fmla="*/ 407194 h 514350"/>
              <a:gd name="connsiteX4518" fmla="*/ 3979069 w 6400800"/>
              <a:gd name="connsiteY4518" fmla="*/ 406241 h 514350"/>
              <a:gd name="connsiteX4519" fmla="*/ 3980974 w 6400800"/>
              <a:gd name="connsiteY4519" fmla="*/ 395764 h 514350"/>
              <a:gd name="connsiteX4520" fmla="*/ 3976211 w 6400800"/>
              <a:gd name="connsiteY4520" fmla="*/ 378619 h 514350"/>
              <a:gd name="connsiteX4521" fmla="*/ 3976211 w 6400800"/>
              <a:gd name="connsiteY4521" fmla="*/ 378619 h 514350"/>
              <a:gd name="connsiteX4522" fmla="*/ 3976211 w 6400800"/>
              <a:gd name="connsiteY4522" fmla="*/ 380524 h 514350"/>
              <a:gd name="connsiteX4523" fmla="*/ 3976211 w 6400800"/>
              <a:gd name="connsiteY4523" fmla="*/ 378619 h 514350"/>
              <a:gd name="connsiteX4524" fmla="*/ 3948589 w 6400800"/>
              <a:gd name="connsiteY4524" fmla="*/ 255746 h 514350"/>
              <a:gd name="connsiteX4525" fmla="*/ 3946684 w 6400800"/>
              <a:gd name="connsiteY4525" fmla="*/ 277654 h 514350"/>
              <a:gd name="connsiteX4526" fmla="*/ 3945731 w 6400800"/>
              <a:gd name="connsiteY4526" fmla="*/ 285274 h 514350"/>
              <a:gd name="connsiteX4527" fmla="*/ 3943826 w 6400800"/>
              <a:gd name="connsiteY4527" fmla="*/ 266224 h 514350"/>
              <a:gd name="connsiteX4528" fmla="*/ 3940016 w 6400800"/>
              <a:gd name="connsiteY4528" fmla="*/ 240506 h 514350"/>
              <a:gd name="connsiteX4529" fmla="*/ 3940016 w 6400800"/>
              <a:gd name="connsiteY4529" fmla="*/ 239554 h 514350"/>
              <a:gd name="connsiteX4530" fmla="*/ 3940016 w 6400800"/>
              <a:gd name="connsiteY4530" fmla="*/ 236696 h 514350"/>
              <a:gd name="connsiteX4531" fmla="*/ 3942874 w 6400800"/>
              <a:gd name="connsiteY4531" fmla="*/ 240506 h 514350"/>
              <a:gd name="connsiteX4532" fmla="*/ 3947636 w 6400800"/>
              <a:gd name="connsiteY4532" fmla="*/ 248126 h 514350"/>
              <a:gd name="connsiteX4533" fmla="*/ 3948589 w 6400800"/>
              <a:gd name="connsiteY4533" fmla="*/ 255746 h 514350"/>
              <a:gd name="connsiteX4534" fmla="*/ 3943826 w 6400800"/>
              <a:gd name="connsiteY4534" fmla="*/ 205264 h 514350"/>
              <a:gd name="connsiteX4535" fmla="*/ 3943826 w 6400800"/>
              <a:gd name="connsiteY4535" fmla="*/ 210979 h 514350"/>
              <a:gd name="connsiteX4536" fmla="*/ 3945731 w 6400800"/>
              <a:gd name="connsiteY4536" fmla="*/ 230981 h 514350"/>
              <a:gd name="connsiteX4537" fmla="*/ 3946684 w 6400800"/>
              <a:gd name="connsiteY4537" fmla="*/ 236696 h 514350"/>
              <a:gd name="connsiteX4538" fmla="*/ 3939064 w 6400800"/>
              <a:gd name="connsiteY4538" fmla="*/ 228124 h 514350"/>
              <a:gd name="connsiteX4539" fmla="*/ 3937159 w 6400800"/>
              <a:gd name="connsiteY4539" fmla="*/ 215741 h 514350"/>
              <a:gd name="connsiteX4540" fmla="*/ 3943826 w 6400800"/>
              <a:gd name="connsiteY4540" fmla="*/ 205264 h 514350"/>
              <a:gd name="connsiteX4541" fmla="*/ 3866674 w 6400800"/>
              <a:gd name="connsiteY4541" fmla="*/ 369094 h 514350"/>
              <a:gd name="connsiteX4542" fmla="*/ 3867626 w 6400800"/>
              <a:gd name="connsiteY4542" fmla="*/ 368141 h 514350"/>
              <a:gd name="connsiteX4543" fmla="*/ 3867626 w 6400800"/>
              <a:gd name="connsiteY4543" fmla="*/ 370999 h 514350"/>
              <a:gd name="connsiteX4544" fmla="*/ 3866674 w 6400800"/>
              <a:gd name="connsiteY4544" fmla="*/ 369094 h 514350"/>
              <a:gd name="connsiteX4545" fmla="*/ 3886676 w 6400800"/>
              <a:gd name="connsiteY4545" fmla="*/ 354806 h 514350"/>
              <a:gd name="connsiteX4546" fmla="*/ 3882866 w 6400800"/>
              <a:gd name="connsiteY4546" fmla="*/ 348139 h 514350"/>
              <a:gd name="connsiteX4547" fmla="*/ 3881914 w 6400800"/>
              <a:gd name="connsiteY4547" fmla="*/ 338614 h 514350"/>
              <a:gd name="connsiteX4548" fmla="*/ 3886676 w 6400800"/>
              <a:gd name="connsiteY4548" fmla="*/ 354806 h 514350"/>
              <a:gd name="connsiteX4549" fmla="*/ 3887629 w 6400800"/>
              <a:gd name="connsiteY4549" fmla="*/ 356711 h 514350"/>
              <a:gd name="connsiteX4550" fmla="*/ 3886676 w 6400800"/>
              <a:gd name="connsiteY4550" fmla="*/ 354806 h 514350"/>
              <a:gd name="connsiteX4551" fmla="*/ 3897154 w 6400800"/>
              <a:gd name="connsiteY4551" fmla="*/ 278606 h 514350"/>
              <a:gd name="connsiteX4552" fmla="*/ 3901916 w 6400800"/>
              <a:gd name="connsiteY4552" fmla="*/ 270986 h 514350"/>
              <a:gd name="connsiteX4553" fmla="*/ 3901916 w 6400800"/>
              <a:gd name="connsiteY4553" fmla="*/ 270986 h 514350"/>
              <a:gd name="connsiteX4554" fmla="*/ 3897154 w 6400800"/>
              <a:gd name="connsiteY4554" fmla="*/ 278606 h 514350"/>
              <a:gd name="connsiteX4555" fmla="*/ 3897154 w 6400800"/>
              <a:gd name="connsiteY4555" fmla="*/ 278606 h 514350"/>
              <a:gd name="connsiteX4556" fmla="*/ 3900011 w 6400800"/>
              <a:gd name="connsiteY4556" fmla="*/ 291941 h 514350"/>
              <a:gd name="connsiteX4557" fmla="*/ 3901916 w 6400800"/>
              <a:gd name="connsiteY4557" fmla="*/ 288131 h 514350"/>
              <a:gd name="connsiteX4558" fmla="*/ 3902869 w 6400800"/>
              <a:gd name="connsiteY4558" fmla="*/ 286226 h 514350"/>
              <a:gd name="connsiteX4559" fmla="*/ 3903821 w 6400800"/>
              <a:gd name="connsiteY4559" fmla="*/ 297656 h 514350"/>
              <a:gd name="connsiteX4560" fmla="*/ 3902869 w 6400800"/>
              <a:gd name="connsiteY4560" fmla="*/ 301466 h 514350"/>
              <a:gd name="connsiteX4561" fmla="*/ 3901916 w 6400800"/>
              <a:gd name="connsiteY4561" fmla="*/ 298609 h 514350"/>
              <a:gd name="connsiteX4562" fmla="*/ 3900011 w 6400800"/>
              <a:gd name="connsiteY4562" fmla="*/ 291941 h 514350"/>
              <a:gd name="connsiteX4563" fmla="*/ 3903821 w 6400800"/>
              <a:gd name="connsiteY4563" fmla="*/ 431006 h 514350"/>
              <a:gd name="connsiteX4564" fmla="*/ 3902869 w 6400800"/>
              <a:gd name="connsiteY4564" fmla="*/ 431959 h 514350"/>
              <a:gd name="connsiteX4565" fmla="*/ 3901916 w 6400800"/>
              <a:gd name="connsiteY4565" fmla="*/ 431959 h 514350"/>
              <a:gd name="connsiteX4566" fmla="*/ 3903821 w 6400800"/>
              <a:gd name="connsiteY4566" fmla="*/ 426244 h 514350"/>
              <a:gd name="connsiteX4567" fmla="*/ 3904774 w 6400800"/>
              <a:gd name="connsiteY4567" fmla="*/ 428149 h 514350"/>
              <a:gd name="connsiteX4568" fmla="*/ 3903821 w 6400800"/>
              <a:gd name="connsiteY4568" fmla="*/ 431006 h 514350"/>
              <a:gd name="connsiteX4569" fmla="*/ 3925729 w 6400800"/>
              <a:gd name="connsiteY4569" fmla="*/ 309086 h 514350"/>
              <a:gd name="connsiteX4570" fmla="*/ 3922871 w 6400800"/>
              <a:gd name="connsiteY4570" fmla="*/ 297656 h 514350"/>
              <a:gd name="connsiteX4571" fmla="*/ 3923824 w 6400800"/>
              <a:gd name="connsiteY4571" fmla="*/ 308134 h 514350"/>
              <a:gd name="connsiteX4572" fmla="*/ 3919061 w 6400800"/>
              <a:gd name="connsiteY4572" fmla="*/ 291941 h 514350"/>
              <a:gd name="connsiteX4573" fmla="*/ 3922871 w 6400800"/>
              <a:gd name="connsiteY4573" fmla="*/ 317659 h 514350"/>
              <a:gd name="connsiteX4574" fmla="*/ 3923824 w 6400800"/>
              <a:gd name="connsiteY4574" fmla="*/ 325279 h 514350"/>
              <a:gd name="connsiteX4575" fmla="*/ 3921919 w 6400800"/>
              <a:gd name="connsiteY4575" fmla="*/ 334804 h 514350"/>
              <a:gd name="connsiteX4576" fmla="*/ 3921919 w 6400800"/>
              <a:gd name="connsiteY4576" fmla="*/ 335756 h 514350"/>
              <a:gd name="connsiteX4577" fmla="*/ 3920966 w 6400800"/>
              <a:gd name="connsiteY4577" fmla="*/ 330041 h 514350"/>
              <a:gd name="connsiteX4578" fmla="*/ 3915251 w 6400800"/>
              <a:gd name="connsiteY4578" fmla="*/ 301466 h 514350"/>
              <a:gd name="connsiteX4579" fmla="*/ 3911441 w 6400800"/>
              <a:gd name="connsiteY4579" fmla="*/ 281464 h 514350"/>
              <a:gd name="connsiteX4580" fmla="*/ 3912394 w 6400800"/>
              <a:gd name="connsiteY4580" fmla="*/ 264319 h 514350"/>
              <a:gd name="connsiteX4581" fmla="*/ 3912394 w 6400800"/>
              <a:gd name="connsiteY4581" fmla="*/ 263366 h 514350"/>
              <a:gd name="connsiteX4582" fmla="*/ 3919061 w 6400800"/>
              <a:gd name="connsiteY4582" fmla="*/ 270986 h 514350"/>
              <a:gd name="connsiteX4583" fmla="*/ 3923824 w 6400800"/>
              <a:gd name="connsiteY4583" fmla="*/ 277654 h 514350"/>
              <a:gd name="connsiteX4584" fmla="*/ 3924776 w 6400800"/>
              <a:gd name="connsiteY4584" fmla="*/ 284321 h 514350"/>
              <a:gd name="connsiteX4585" fmla="*/ 3921919 w 6400800"/>
              <a:gd name="connsiteY4585" fmla="*/ 277654 h 514350"/>
              <a:gd name="connsiteX4586" fmla="*/ 3926681 w 6400800"/>
              <a:gd name="connsiteY4586" fmla="*/ 296704 h 514350"/>
              <a:gd name="connsiteX4587" fmla="*/ 3927634 w 6400800"/>
              <a:gd name="connsiteY4587" fmla="*/ 304324 h 514350"/>
              <a:gd name="connsiteX4588" fmla="*/ 3927634 w 6400800"/>
              <a:gd name="connsiteY4588" fmla="*/ 305276 h 514350"/>
              <a:gd name="connsiteX4589" fmla="*/ 3925729 w 6400800"/>
              <a:gd name="connsiteY4589" fmla="*/ 309086 h 514350"/>
              <a:gd name="connsiteX4590" fmla="*/ 3929539 w 6400800"/>
              <a:gd name="connsiteY4590" fmla="*/ 287179 h 514350"/>
              <a:gd name="connsiteX4591" fmla="*/ 3928586 w 6400800"/>
              <a:gd name="connsiteY4591" fmla="*/ 292894 h 514350"/>
              <a:gd name="connsiteX4592" fmla="*/ 3927634 w 6400800"/>
              <a:gd name="connsiteY4592" fmla="*/ 290036 h 514350"/>
              <a:gd name="connsiteX4593" fmla="*/ 3923824 w 6400800"/>
              <a:gd name="connsiteY4593" fmla="*/ 275749 h 514350"/>
              <a:gd name="connsiteX4594" fmla="*/ 3927634 w 6400800"/>
              <a:gd name="connsiteY4594" fmla="*/ 281464 h 514350"/>
              <a:gd name="connsiteX4595" fmla="*/ 3929539 w 6400800"/>
              <a:gd name="connsiteY4595" fmla="*/ 284321 h 514350"/>
              <a:gd name="connsiteX4596" fmla="*/ 3929539 w 6400800"/>
              <a:gd name="connsiteY4596" fmla="*/ 287179 h 514350"/>
              <a:gd name="connsiteX4597" fmla="*/ 3926681 w 6400800"/>
              <a:gd name="connsiteY4597" fmla="*/ 242411 h 514350"/>
              <a:gd name="connsiteX4598" fmla="*/ 3928586 w 6400800"/>
              <a:gd name="connsiteY4598" fmla="*/ 270986 h 514350"/>
              <a:gd name="connsiteX4599" fmla="*/ 3921919 w 6400800"/>
              <a:gd name="connsiteY4599" fmla="*/ 265271 h 514350"/>
              <a:gd name="connsiteX4600" fmla="*/ 3913346 w 6400800"/>
              <a:gd name="connsiteY4600" fmla="*/ 257651 h 514350"/>
              <a:gd name="connsiteX4601" fmla="*/ 3917156 w 6400800"/>
              <a:gd name="connsiteY4601" fmla="*/ 246221 h 514350"/>
              <a:gd name="connsiteX4602" fmla="*/ 3925729 w 6400800"/>
              <a:gd name="connsiteY4602" fmla="*/ 232886 h 514350"/>
              <a:gd name="connsiteX4603" fmla="*/ 3926681 w 6400800"/>
              <a:gd name="connsiteY4603" fmla="*/ 242411 h 514350"/>
              <a:gd name="connsiteX4604" fmla="*/ 3900964 w 6400800"/>
              <a:gd name="connsiteY4604" fmla="*/ 168116 h 514350"/>
              <a:gd name="connsiteX4605" fmla="*/ 3914299 w 6400800"/>
              <a:gd name="connsiteY4605" fmla="*/ 147161 h 514350"/>
              <a:gd name="connsiteX4606" fmla="*/ 3915251 w 6400800"/>
              <a:gd name="connsiteY4606" fmla="*/ 156686 h 514350"/>
              <a:gd name="connsiteX4607" fmla="*/ 3920966 w 6400800"/>
              <a:gd name="connsiteY4607" fmla="*/ 196691 h 514350"/>
              <a:gd name="connsiteX4608" fmla="*/ 3922871 w 6400800"/>
              <a:gd name="connsiteY4608" fmla="*/ 213836 h 514350"/>
              <a:gd name="connsiteX4609" fmla="*/ 3920014 w 6400800"/>
              <a:gd name="connsiteY4609" fmla="*/ 210979 h 514350"/>
              <a:gd name="connsiteX4610" fmla="*/ 3923824 w 6400800"/>
              <a:gd name="connsiteY4610" fmla="*/ 214789 h 514350"/>
              <a:gd name="connsiteX4611" fmla="*/ 3924776 w 6400800"/>
              <a:gd name="connsiteY4611" fmla="*/ 226219 h 514350"/>
              <a:gd name="connsiteX4612" fmla="*/ 3906679 w 6400800"/>
              <a:gd name="connsiteY4612" fmla="*/ 249079 h 514350"/>
              <a:gd name="connsiteX4613" fmla="*/ 3904774 w 6400800"/>
              <a:gd name="connsiteY4613" fmla="*/ 251936 h 514350"/>
              <a:gd name="connsiteX4614" fmla="*/ 3902869 w 6400800"/>
              <a:gd name="connsiteY4614" fmla="*/ 250984 h 514350"/>
              <a:gd name="connsiteX4615" fmla="*/ 3900964 w 6400800"/>
              <a:gd name="connsiteY4615" fmla="*/ 242411 h 514350"/>
              <a:gd name="connsiteX4616" fmla="*/ 3900964 w 6400800"/>
              <a:gd name="connsiteY4616" fmla="*/ 249079 h 514350"/>
              <a:gd name="connsiteX4617" fmla="*/ 3897154 w 6400800"/>
              <a:gd name="connsiteY4617" fmla="*/ 247174 h 514350"/>
              <a:gd name="connsiteX4618" fmla="*/ 3891439 w 6400800"/>
              <a:gd name="connsiteY4618" fmla="*/ 243364 h 514350"/>
              <a:gd name="connsiteX4619" fmla="*/ 3896201 w 6400800"/>
              <a:gd name="connsiteY4619" fmla="*/ 248126 h 514350"/>
              <a:gd name="connsiteX4620" fmla="*/ 3900964 w 6400800"/>
              <a:gd name="connsiteY4620" fmla="*/ 251936 h 514350"/>
              <a:gd name="connsiteX4621" fmla="*/ 3900964 w 6400800"/>
              <a:gd name="connsiteY4621" fmla="*/ 256699 h 514350"/>
              <a:gd name="connsiteX4622" fmla="*/ 3894296 w 6400800"/>
              <a:gd name="connsiteY4622" fmla="*/ 266224 h 514350"/>
              <a:gd name="connsiteX4623" fmla="*/ 3890486 w 6400800"/>
              <a:gd name="connsiteY4623" fmla="*/ 250984 h 514350"/>
              <a:gd name="connsiteX4624" fmla="*/ 3880009 w 6400800"/>
              <a:gd name="connsiteY4624" fmla="*/ 210026 h 514350"/>
              <a:gd name="connsiteX4625" fmla="*/ 3879056 w 6400800"/>
              <a:gd name="connsiteY4625" fmla="*/ 206216 h 514350"/>
              <a:gd name="connsiteX4626" fmla="*/ 3900964 w 6400800"/>
              <a:gd name="connsiteY4626" fmla="*/ 168116 h 514350"/>
              <a:gd name="connsiteX4627" fmla="*/ 3873341 w 6400800"/>
              <a:gd name="connsiteY4627" fmla="*/ 214789 h 514350"/>
              <a:gd name="connsiteX4628" fmla="*/ 3879056 w 6400800"/>
              <a:gd name="connsiteY4628" fmla="*/ 251936 h 514350"/>
              <a:gd name="connsiteX4629" fmla="*/ 3883819 w 6400800"/>
              <a:gd name="connsiteY4629" fmla="*/ 280511 h 514350"/>
              <a:gd name="connsiteX4630" fmla="*/ 3882866 w 6400800"/>
              <a:gd name="connsiteY4630" fmla="*/ 282416 h 514350"/>
              <a:gd name="connsiteX4631" fmla="*/ 3875246 w 6400800"/>
              <a:gd name="connsiteY4631" fmla="*/ 259556 h 514350"/>
              <a:gd name="connsiteX4632" fmla="*/ 3865721 w 6400800"/>
              <a:gd name="connsiteY4632" fmla="*/ 234791 h 514350"/>
              <a:gd name="connsiteX4633" fmla="*/ 3864769 w 6400800"/>
              <a:gd name="connsiteY4633" fmla="*/ 231934 h 514350"/>
              <a:gd name="connsiteX4634" fmla="*/ 3873341 w 6400800"/>
              <a:gd name="connsiteY4634" fmla="*/ 214789 h 514350"/>
              <a:gd name="connsiteX4635" fmla="*/ 3864769 w 6400800"/>
              <a:gd name="connsiteY4635" fmla="*/ 341471 h 514350"/>
              <a:gd name="connsiteX4636" fmla="*/ 3862864 w 6400800"/>
              <a:gd name="connsiteY4636" fmla="*/ 345281 h 514350"/>
              <a:gd name="connsiteX4637" fmla="*/ 3864769 w 6400800"/>
              <a:gd name="connsiteY4637" fmla="*/ 341471 h 514350"/>
              <a:gd name="connsiteX4638" fmla="*/ 3864769 w 6400800"/>
              <a:gd name="connsiteY4638" fmla="*/ 341471 h 514350"/>
              <a:gd name="connsiteX4639" fmla="*/ 3854291 w 6400800"/>
              <a:gd name="connsiteY4639" fmla="*/ 211931 h 514350"/>
              <a:gd name="connsiteX4640" fmla="*/ 3856196 w 6400800"/>
              <a:gd name="connsiteY4640" fmla="*/ 201454 h 514350"/>
              <a:gd name="connsiteX4641" fmla="*/ 3857149 w 6400800"/>
              <a:gd name="connsiteY4641" fmla="*/ 220504 h 514350"/>
              <a:gd name="connsiteX4642" fmla="*/ 3854291 w 6400800"/>
              <a:gd name="connsiteY4642" fmla="*/ 226219 h 514350"/>
              <a:gd name="connsiteX4643" fmla="*/ 3854291 w 6400800"/>
              <a:gd name="connsiteY4643" fmla="*/ 211931 h 514350"/>
              <a:gd name="connsiteX4644" fmla="*/ 3849529 w 6400800"/>
              <a:gd name="connsiteY4644" fmla="*/ 262414 h 514350"/>
              <a:gd name="connsiteX4645" fmla="*/ 3849529 w 6400800"/>
              <a:gd name="connsiteY4645" fmla="*/ 257651 h 514350"/>
              <a:gd name="connsiteX4646" fmla="*/ 3850481 w 6400800"/>
              <a:gd name="connsiteY4646" fmla="*/ 256699 h 514350"/>
              <a:gd name="connsiteX4647" fmla="*/ 3859054 w 6400800"/>
              <a:gd name="connsiteY4647" fmla="*/ 278606 h 514350"/>
              <a:gd name="connsiteX4648" fmla="*/ 3860006 w 6400800"/>
              <a:gd name="connsiteY4648" fmla="*/ 280511 h 514350"/>
              <a:gd name="connsiteX4649" fmla="*/ 3862864 w 6400800"/>
              <a:gd name="connsiteY4649" fmla="*/ 313849 h 514350"/>
              <a:gd name="connsiteX4650" fmla="*/ 3862864 w 6400800"/>
              <a:gd name="connsiteY4650" fmla="*/ 313849 h 514350"/>
              <a:gd name="connsiteX4651" fmla="*/ 3847624 w 6400800"/>
              <a:gd name="connsiteY4651" fmla="*/ 291941 h 514350"/>
              <a:gd name="connsiteX4652" fmla="*/ 3849529 w 6400800"/>
              <a:gd name="connsiteY4652" fmla="*/ 262414 h 514350"/>
              <a:gd name="connsiteX4653" fmla="*/ 3846671 w 6400800"/>
              <a:gd name="connsiteY4653" fmla="*/ 308134 h 514350"/>
              <a:gd name="connsiteX4654" fmla="*/ 3855244 w 6400800"/>
              <a:gd name="connsiteY4654" fmla="*/ 323374 h 514350"/>
              <a:gd name="connsiteX4655" fmla="*/ 3856196 w 6400800"/>
              <a:gd name="connsiteY4655" fmla="*/ 325279 h 514350"/>
              <a:gd name="connsiteX4656" fmla="*/ 3855244 w 6400800"/>
              <a:gd name="connsiteY4656" fmla="*/ 327184 h 514350"/>
              <a:gd name="connsiteX4657" fmla="*/ 3849529 w 6400800"/>
              <a:gd name="connsiteY4657" fmla="*/ 336709 h 514350"/>
              <a:gd name="connsiteX4658" fmla="*/ 3845719 w 6400800"/>
              <a:gd name="connsiteY4658" fmla="*/ 330041 h 514350"/>
              <a:gd name="connsiteX4659" fmla="*/ 3846671 w 6400800"/>
              <a:gd name="connsiteY4659" fmla="*/ 308134 h 514350"/>
              <a:gd name="connsiteX4660" fmla="*/ 3843814 w 6400800"/>
              <a:gd name="connsiteY4660" fmla="*/ 415766 h 514350"/>
              <a:gd name="connsiteX4661" fmla="*/ 3846671 w 6400800"/>
              <a:gd name="connsiteY4661" fmla="*/ 410051 h 514350"/>
              <a:gd name="connsiteX4662" fmla="*/ 3847624 w 6400800"/>
              <a:gd name="connsiteY4662" fmla="*/ 416719 h 514350"/>
              <a:gd name="connsiteX4663" fmla="*/ 3847624 w 6400800"/>
              <a:gd name="connsiteY4663" fmla="*/ 419576 h 514350"/>
              <a:gd name="connsiteX4664" fmla="*/ 3846671 w 6400800"/>
              <a:gd name="connsiteY4664" fmla="*/ 422434 h 514350"/>
              <a:gd name="connsiteX4665" fmla="*/ 3844766 w 6400800"/>
              <a:gd name="connsiteY4665" fmla="*/ 426244 h 514350"/>
              <a:gd name="connsiteX4666" fmla="*/ 3842861 w 6400800"/>
              <a:gd name="connsiteY4666" fmla="*/ 426244 h 514350"/>
              <a:gd name="connsiteX4667" fmla="*/ 3843814 w 6400800"/>
              <a:gd name="connsiteY4667" fmla="*/ 415766 h 514350"/>
              <a:gd name="connsiteX4668" fmla="*/ 3830479 w 6400800"/>
              <a:gd name="connsiteY4668" fmla="*/ 297656 h 514350"/>
              <a:gd name="connsiteX4669" fmla="*/ 3830479 w 6400800"/>
              <a:gd name="connsiteY4669" fmla="*/ 299561 h 514350"/>
              <a:gd name="connsiteX4670" fmla="*/ 3830479 w 6400800"/>
              <a:gd name="connsiteY4670" fmla="*/ 301466 h 514350"/>
              <a:gd name="connsiteX4671" fmla="*/ 3829526 w 6400800"/>
              <a:gd name="connsiteY4671" fmla="*/ 307181 h 514350"/>
              <a:gd name="connsiteX4672" fmla="*/ 3827621 w 6400800"/>
              <a:gd name="connsiteY4672" fmla="*/ 304324 h 514350"/>
              <a:gd name="connsiteX4673" fmla="*/ 3830479 w 6400800"/>
              <a:gd name="connsiteY4673" fmla="*/ 297656 h 514350"/>
              <a:gd name="connsiteX4674" fmla="*/ 3826669 w 6400800"/>
              <a:gd name="connsiteY4674" fmla="*/ 305276 h 514350"/>
              <a:gd name="connsiteX4675" fmla="*/ 3828574 w 6400800"/>
              <a:gd name="connsiteY4675" fmla="*/ 310039 h 514350"/>
              <a:gd name="connsiteX4676" fmla="*/ 3827621 w 6400800"/>
              <a:gd name="connsiteY4676" fmla="*/ 314801 h 514350"/>
              <a:gd name="connsiteX4677" fmla="*/ 3823811 w 6400800"/>
              <a:gd name="connsiteY4677" fmla="*/ 309086 h 514350"/>
              <a:gd name="connsiteX4678" fmla="*/ 3826669 w 6400800"/>
              <a:gd name="connsiteY4678" fmla="*/ 305276 h 514350"/>
              <a:gd name="connsiteX4679" fmla="*/ 3820001 w 6400800"/>
              <a:gd name="connsiteY4679" fmla="*/ 319564 h 514350"/>
              <a:gd name="connsiteX4680" fmla="*/ 3826669 w 6400800"/>
              <a:gd name="connsiteY4680" fmla="*/ 332899 h 514350"/>
              <a:gd name="connsiteX4681" fmla="*/ 3827621 w 6400800"/>
              <a:gd name="connsiteY4681" fmla="*/ 333851 h 514350"/>
              <a:gd name="connsiteX4682" fmla="*/ 3826669 w 6400800"/>
              <a:gd name="connsiteY4682" fmla="*/ 343376 h 514350"/>
              <a:gd name="connsiteX4683" fmla="*/ 3824764 w 6400800"/>
              <a:gd name="connsiteY4683" fmla="*/ 377666 h 514350"/>
              <a:gd name="connsiteX4684" fmla="*/ 3820954 w 6400800"/>
              <a:gd name="connsiteY4684" fmla="*/ 364331 h 514350"/>
              <a:gd name="connsiteX4685" fmla="*/ 3820001 w 6400800"/>
              <a:gd name="connsiteY4685" fmla="*/ 352901 h 514350"/>
              <a:gd name="connsiteX4686" fmla="*/ 3818096 w 6400800"/>
              <a:gd name="connsiteY4686" fmla="*/ 336709 h 514350"/>
              <a:gd name="connsiteX4687" fmla="*/ 3821906 w 6400800"/>
              <a:gd name="connsiteY4687" fmla="*/ 332899 h 514350"/>
              <a:gd name="connsiteX4688" fmla="*/ 3818096 w 6400800"/>
              <a:gd name="connsiteY4688" fmla="*/ 335756 h 514350"/>
              <a:gd name="connsiteX4689" fmla="*/ 3817144 w 6400800"/>
              <a:gd name="connsiteY4689" fmla="*/ 326231 h 514350"/>
              <a:gd name="connsiteX4690" fmla="*/ 3820001 w 6400800"/>
              <a:gd name="connsiteY4690" fmla="*/ 319564 h 514350"/>
              <a:gd name="connsiteX4691" fmla="*/ 3788569 w 6400800"/>
              <a:gd name="connsiteY4691" fmla="*/ 264319 h 514350"/>
              <a:gd name="connsiteX4692" fmla="*/ 3792379 w 6400800"/>
              <a:gd name="connsiteY4692" fmla="*/ 270986 h 514350"/>
              <a:gd name="connsiteX4693" fmla="*/ 3800951 w 6400800"/>
              <a:gd name="connsiteY4693" fmla="*/ 285274 h 514350"/>
              <a:gd name="connsiteX4694" fmla="*/ 3800951 w 6400800"/>
              <a:gd name="connsiteY4694" fmla="*/ 287179 h 514350"/>
              <a:gd name="connsiteX4695" fmla="*/ 3800951 w 6400800"/>
              <a:gd name="connsiteY4695" fmla="*/ 298609 h 514350"/>
              <a:gd name="connsiteX4696" fmla="*/ 3800951 w 6400800"/>
              <a:gd name="connsiteY4696" fmla="*/ 300514 h 514350"/>
              <a:gd name="connsiteX4697" fmla="*/ 3797141 w 6400800"/>
              <a:gd name="connsiteY4697" fmla="*/ 287179 h 514350"/>
              <a:gd name="connsiteX4698" fmla="*/ 3796189 w 6400800"/>
              <a:gd name="connsiteY4698" fmla="*/ 285274 h 514350"/>
              <a:gd name="connsiteX4699" fmla="*/ 3796189 w 6400800"/>
              <a:gd name="connsiteY4699" fmla="*/ 280511 h 514350"/>
              <a:gd name="connsiteX4700" fmla="*/ 3795236 w 6400800"/>
              <a:gd name="connsiteY4700" fmla="*/ 283369 h 514350"/>
              <a:gd name="connsiteX4701" fmla="*/ 3791426 w 6400800"/>
              <a:gd name="connsiteY4701" fmla="*/ 271939 h 514350"/>
              <a:gd name="connsiteX4702" fmla="*/ 3788569 w 6400800"/>
              <a:gd name="connsiteY4702" fmla="*/ 264319 h 514350"/>
              <a:gd name="connsiteX4703" fmla="*/ 3748564 w 6400800"/>
              <a:gd name="connsiteY4703" fmla="*/ 364331 h 514350"/>
              <a:gd name="connsiteX4704" fmla="*/ 3748564 w 6400800"/>
              <a:gd name="connsiteY4704" fmla="*/ 351949 h 514350"/>
              <a:gd name="connsiteX4705" fmla="*/ 3750469 w 6400800"/>
              <a:gd name="connsiteY4705" fmla="*/ 358616 h 514350"/>
              <a:gd name="connsiteX4706" fmla="*/ 3748564 w 6400800"/>
              <a:gd name="connsiteY4706" fmla="*/ 364331 h 514350"/>
              <a:gd name="connsiteX4707" fmla="*/ 3762851 w 6400800"/>
              <a:gd name="connsiteY4707" fmla="*/ 399574 h 514350"/>
              <a:gd name="connsiteX4708" fmla="*/ 3759994 w 6400800"/>
              <a:gd name="connsiteY4708" fmla="*/ 405289 h 514350"/>
              <a:gd name="connsiteX4709" fmla="*/ 3760946 w 6400800"/>
              <a:gd name="connsiteY4709" fmla="*/ 391954 h 514350"/>
              <a:gd name="connsiteX4710" fmla="*/ 3760946 w 6400800"/>
              <a:gd name="connsiteY4710" fmla="*/ 391001 h 514350"/>
              <a:gd name="connsiteX4711" fmla="*/ 3762851 w 6400800"/>
              <a:gd name="connsiteY4711" fmla="*/ 396716 h 514350"/>
              <a:gd name="connsiteX4712" fmla="*/ 3762851 w 6400800"/>
              <a:gd name="connsiteY4712" fmla="*/ 399574 h 514350"/>
              <a:gd name="connsiteX4713" fmla="*/ 3770471 w 6400800"/>
              <a:gd name="connsiteY4713" fmla="*/ 290036 h 514350"/>
              <a:gd name="connsiteX4714" fmla="*/ 3775234 w 6400800"/>
              <a:gd name="connsiteY4714" fmla="*/ 309086 h 514350"/>
              <a:gd name="connsiteX4715" fmla="*/ 3771424 w 6400800"/>
              <a:gd name="connsiteY4715" fmla="*/ 301466 h 514350"/>
              <a:gd name="connsiteX4716" fmla="*/ 3770471 w 6400800"/>
              <a:gd name="connsiteY4716" fmla="*/ 299561 h 514350"/>
              <a:gd name="connsiteX4717" fmla="*/ 3770471 w 6400800"/>
              <a:gd name="connsiteY4717" fmla="*/ 290989 h 514350"/>
              <a:gd name="connsiteX4718" fmla="*/ 3770471 w 6400800"/>
              <a:gd name="connsiteY4718" fmla="*/ 290036 h 514350"/>
              <a:gd name="connsiteX4719" fmla="*/ 3769519 w 6400800"/>
              <a:gd name="connsiteY4719" fmla="*/ 370046 h 514350"/>
              <a:gd name="connsiteX4720" fmla="*/ 3770471 w 6400800"/>
              <a:gd name="connsiteY4720" fmla="*/ 372904 h 514350"/>
              <a:gd name="connsiteX4721" fmla="*/ 3767614 w 6400800"/>
              <a:gd name="connsiteY4721" fmla="*/ 366236 h 514350"/>
              <a:gd name="connsiteX4722" fmla="*/ 3767614 w 6400800"/>
              <a:gd name="connsiteY4722" fmla="*/ 359569 h 514350"/>
              <a:gd name="connsiteX4723" fmla="*/ 3766661 w 6400800"/>
              <a:gd name="connsiteY4723" fmla="*/ 364331 h 514350"/>
              <a:gd name="connsiteX4724" fmla="*/ 3764756 w 6400800"/>
              <a:gd name="connsiteY4724" fmla="*/ 360521 h 514350"/>
              <a:gd name="connsiteX4725" fmla="*/ 3764756 w 6400800"/>
              <a:gd name="connsiteY4725" fmla="*/ 357664 h 514350"/>
              <a:gd name="connsiteX4726" fmla="*/ 3765709 w 6400800"/>
              <a:gd name="connsiteY4726" fmla="*/ 351949 h 514350"/>
              <a:gd name="connsiteX4727" fmla="*/ 3769519 w 6400800"/>
              <a:gd name="connsiteY4727" fmla="*/ 370046 h 514350"/>
              <a:gd name="connsiteX4728" fmla="*/ 3753326 w 6400800"/>
              <a:gd name="connsiteY4728" fmla="*/ 250031 h 514350"/>
              <a:gd name="connsiteX4729" fmla="*/ 3755231 w 6400800"/>
              <a:gd name="connsiteY4729" fmla="*/ 236696 h 514350"/>
              <a:gd name="connsiteX4730" fmla="*/ 3756184 w 6400800"/>
              <a:gd name="connsiteY4730" fmla="*/ 232886 h 514350"/>
              <a:gd name="connsiteX4731" fmla="*/ 3758089 w 6400800"/>
              <a:gd name="connsiteY4731" fmla="*/ 230029 h 514350"/>
              <a:gd name="connsiteX4732" fmla="*/ 3759994 w 6400800"/>
              <a:gd name="connsiteY4732" fmla="*/ 237649 h 514350"/>
              <a:gd name="connsiteX4733" fmla="*/ 3769519 w 6400800"/>
              <a:gd name="connsiteY4733" fmla="*/ 281464 h 514350"/>
              <a:gd name="connsiteX4734" fmla="*/ 3767614 w 6400800"/>
              <a:gd name="connsiteY4734" fmla="*/ 290036 h 514350"/>
              <a:gd name="connsiteX4735" fmla="*/ 3767614 w 6400800"/>
              <a:gd name="connsiteY4735" fmla="*/ 290989 h 514350"/>
              <a:gd name="connsiteX4736" fmla="*/ 3752374 w 6400800"/>
              <a:gd name="connsiteY4736" fmla="*/ 261461 h 514350"/>
              <a:gd name="connsiteX4737" fmla="*/ 3753326 w 6400800"/>
              <a:gd name="connsiteY4737" fmla="*/ 250031 h 514350"/>
              <a:gd name="connsiteX4738" fmla="*/ 3748564 w 6400800"/>
              <a:gd name="connsiteY4738" fmla="*/ 296704 h 514350"/>
              <a:gd name="connsiteX4739" fmla="*/ 3748564 w 6400800"/>
              <a:gd name="connsiteY4739" fmla="*/ 296704 h 514350"/>
              <a:gd name="connsiteX4740" fmla="*/ 3756184 w 6400800"/>
              <a:gd name="connsiteY4740" fmla="*/ 313849 h 514350"/>
              <a:gd name="connsiteX4741" fmla="*/ 3757136 w 6400800"/>
              <a:gd name="connsiteY4741" fmla="*/ 316706 h 514350"/>
              <a:gd name="connsiteX4742" fmla="*/ 3759041 w 6400800"/>
              <a:gd name="connsiteY4742" fmla="*/ 323374 h 514350"/>
              <a:gd name="connsiteX4743" fmla="*/ 3757136 w 6400800"/>
              <a:gd name="connsiteY4743" fmla="*/ 330041 h 514350"/>
              <a:gd name="connsiteX4744" fmla="*/ 3754279 w 6400800"/>
              <a:gd name="connsiteY4744" fmla="*/ 341471 h 514350"/>
              <a:gd name="connsiteX4745" fmla="*/ 3750469 w 6400800"/>
              <a:gd name="connsiteY4745" fmla="*/ 335756 h 514350"/>
              <a:gd name="connsiteX4746" fmla="*/ 3747611 w 6400800"/>
              <a:gd name="connsiteY4746" fmla="*/ 331946 h 514350"/>
              <a:gd name="connsiteX4747" fmla="*/ 3748564 w 6400800"/>
              <a:gd name="connsiteY4747" fmla="*/ 296704 h 514350"/>
              <a:gd name="connsiteX4748" fmla="*/ 3738086 w 6400800"/>
              <a:gd name="connsiteY4748" fmla="*/ 273844 h 514350"/>
              <a:gd name="connsiteX4749" fmla="*/ 3738086 w 6400800"/>
              <a:gd name="connsiteY4749" fmla="*/ 273844 h 514350"/>
              <a:gd name="connsiteX4750" fmla="*/ 3738086 w 6400800"/>
              <a:gd name="connsiteY4750" fmla="*/ 274796 h 514350"/>
              <a:gd name="connsiteX4751" fmla="*/ 3738086 w 6400800"/>
              <a:gd name="connsiteY4751" fmla="*/ 273844 h 514350"/>
              <a:gd name="connsiteX4752" fmla="*/ 3689509 w 6400800"/>
              <a:gd name="connsiteY4752" fmla="*/ 326231 h 514350"/>
              <a:gd name="connsiteX4753" fmla="*/ 3686651 w 6400800"/>
              <a:gd name="connsiteY4753" fmla="*/ 331946 h 514350"/>
              <a:gd name="connsiteX4754" fmla="*/ 3685699 w 6400800"/>
              <a:gd name="connsiteY4754" fmla="*/ 330994 h 514350"/>
              <a:gd name="connsiteX4755" fmla="*/ 3685699 w 6400800"/>
              <a:gd name="connsiteY4755" fmla="*/ 322421 h 514350"/>
              <a:gd name="connsiteX4756" fmla="*/ 3685699 w 6400800"/>
              <a:gd name="connsiteY4756" fmla="*/ 313849 h 514350"/>
              <a:gd name="connsiteX4757" fmla="*/ 3689509 w 6400800"/>
              <a:gd name="connsiteY4757" fmla="*/ 325279 h 514350"/>
              <a:gd name="connsiteX4758" fmla="*/ 3689509 w 6400800"/>
              <a:gd name="connsiteY4758" fmla="*/ 326231 h 514350"/>
              <a:gd name="connsiteX4759" fmla="*/ 3716179 w 6400800"/>
              <a:gd name="connsiteY4759" fmla="*/ 211931 h 514350"/>
              <a:gd name="connsiteX4760" fmla="*/ 3720941 w 6400800"/>
              <a:gd name="connsiteY4760" fmla="*/ 221456 h 514350"/>
              <a:gd name="connsiteX4761" fmla="*/ 3719036 w 6400800"/>
              <a:gd name="connsiteY4761" fmla="*/ 230029 h 514350"/>
              <a:gd name="connsiteX4762" fmla="*/ 3718084 w 6400800"/>
              <a:gd name="connsiteY4762" fmla="*/ 233839 h 514350"/>
              <a:gd name="connsiteX4763" fmla="*/ 3713321 w 6400800"/>
              <a:gd name="connsiteY4763" fmla="*/ 228124 h 514350"/>
              <a:gd name="connsiteX4764" fmla="*/ 3717131 w 6400800"/>
              <a:gd name="connsiteY4764" fmla="*/ 235744 h 514350"/>
              <a:gd name="connsiteX4765" fmla="*/ 3714274 w 6400800"/>
              <a:gd name="connsiteY4765" fmla="*/ 253841 h 514350"/>
              <a:gd name="connsiteX4766" fmla="*/ 3714274 w 6400800"/>
              <a:gd name="connsiteY4766" fmla="*/ 250984 h 514350"/>
              <a:gd name="connsiteX4767" fmla="*/ 3713321 w 6400800"/>
              <a:gd name="connsiteY4767" fmla="*/ 238601 h 514350"/>
              <a:gd name="connsiteX4768" fmla="*/ 3713321 w 6400800"/>
              <a:gd name="connsiteY4768" fmla="*/ 227171 h 514350"/>
              <a:gd name="connsiteX4769" fmla="*/ 3712369 w 6400800"/>
              <a:gd name="connsiteY4769" fmla="*/ 208121 h 514350"/>
              <a:gd name="connsiteX4770" fmla="*/ 3712369 w 6400800"/>
              <a:gd name="connsiteY4770" fmla="*/ 205264 h 514350"/>
              <a:gd name="connsiteX4771" fmla="*/ 3716179 w 6400800"/>
              <a:gd name="connsiteY4771" fmla="*/ 211931 h 514350"/>
              <a:gd name="connsiteX4772" fmla="*/ 3679984 w 6400800"/>
              <a:gd name="connsiteY4772" fmla="*/ 236696 h 514350"/>
              <a:gd name="connsiteX4773" fmla="*/ 3684746 w 6400800"/>
              <a:gd name="connsiteY4773" fmla="*/ 196691 h 514350"/>
              <a:gd name="connsiteX4774" fmla="*/ 3687604 w 6400800"/>
              <a:gd name="connsiteY4774" fmla="*/ 166211 h 514350"/>
              <a:gd name="connsiteX4775" fmla="*/ 3688556 w 6400800"/>
              <a:gd name="connsiteY4775" fmla="*/ 154781 h 514350"/>
              <a:gd name="connsiteX4776" fmla="*/ 3699034 w 6400800"/>
              <a:gd name="connsiteY4776" fmla="*/ 178594 h 514350"/>
              <a:gd name="connsiteX4777" fmla="*/ 3708559 w 6400800"/>
              <a:gd name="connsiteY4777" fmla="*/ 199549 h 514350"/>
              <a:gd name="connsiteX4778" fmla="*/ 3707606 w 6400800"/>
              <a:gd name="connsiteY4778" fmla="*/ 207169 h 514350"/>
              <a:gd name="connsiteX4779" fmla="*/ 3704749 w 6400800"/>
              <a:gd name="connsiteY4779" fmla="*/ 226219 h 514350"/>
              <a:gd name="connsiteX4780" fmla="*/ 3702844 w 6400800"/>
              <a:gd name="connsiteY4780" fmla="*/ 237649 h 514350"/>
              <a:gd name="connsiteX4781" fmla="*/ 3701891 w 6400800"/>
              <a:gd name="connsiteY4781" fmla="*/ 250984 h 514350"/>
              <a:gd name="connsiteX4782" fmla="*/ 3700939 w 6400800"/>
              <a:gd name="connsiteY4782" fmla="*/ 280511 h 514350"/>
              <a:gd name="connsiteX4783" fmla="*/ 3700939 w 6400800"/>
              <a:gd name="connsiteY4783" fmla="*/ 300514 h 514350"/>
              <a:gd name="connsiteX4784" fmla="*/ 3697129 w 6400800"/>
              <a:gd name="connsiteY4784" fmla="*/ 290036 h 514350"/>
              <a:gd name="connsiteX4785" fmla="*/ 3699034 w 6400800"/>
              <a:gd name="connsiteY4785" fmla="*/ 308134 h 514350"/>
              <a:gd name="connsiteX4786" fmla="*/ 3690461 w 6400800"/>
              <a:gd name="connsiteY4786" fmla="*/ 322421 h 514350"/>
              <a:gd name="connsiteX4787" fmla="*/ 3683794 w 6400800"/>
              <a:gd name="connsiteY4787" fmla="*/ 310991 h 514350"/>
              <a:gd name="connsiteX4788" fmla="*/ 3683794 w 6400800"/>
              <a:gd name="connsiteY4788" fmla="*/ 302419 h 514350"/>
              <a:gd name="connsiteX4789" fmla="*/ 3682841 w 6400800"/>
              <a:gd name="connsiteY4789" fmla="*/ 308134 h 514350"/>
              <a:gd name="connsiteX4790" fmla="*/ 3679031 w 6400800"/>
              <a:gd name="connsiteY4790" fmla="*/ 302419 h 514350"/>
              <a:gd name="connsiteX4791" fmla="*/ 3681889 w 6400800"/>
              <a:gd name="connsiteY4791" fmla="*/ 310991 h 514350"/>
              <a:gd name="connsiteX4792" fmla="*/ 3679984 w 6400800"/>
              <a:gd name="connsiteY4792" fmla="*/ 323374 h 514350"/>
              <a:gd name="connsiteX4793" fmla="*/ 3672364 w 6400800"/>
              <a:gd name="connsiteY4793" fmla="*/ 307181 h 514350"/>
              <a:gd name="connsiteX4794" fmla="*/ 3677126 w 6400800"/>
              <a:gd name="connsiteY4794" fmla="*/ 289084 h 514350"/>
              <a:gd name="connsiteX4795" fmla="*/ 3681889 w 6400800"/>
              <a:gd name="connsiteY4795" fmla="*/ 272891 h 514350"/>
              <a:gd name="connsiteX4796" fmla="*/ 3686651 w 6400800"/>
              <a:gd name="connsiteY4796" fmla="*/ 260509 h 514350"/>
              <a:gd name="connsiteX4797" fmla="*/ 3692366 w 6400800"/>
              <a:gd name="connsiteY4797" fmla="*/ 250031 h 514350"/>
              <a:gd name="connsiteX4798" fmla="*/ 3683794 w 6400800"/>
              <a:gd name="connsiteY4798" fmla="*/ 258604 h 514350"/>
              <a:gd name="connsiteX4799" fmla="*/ 3675221 w 6400800"/>
              <a:gd name="connsiteY4799" fmla="*/ 270034 h 514350"/>
              <a:gd name="connsiteX4800" fmla="*/ 3671411 w 6400800"/>
              <a:gd name="connsiteY4800" fmla="*/ 275749 h 514350"/>
              <a:gd name="connsiteX4801" fmla="*/ 3679984 w 6400800"/>
              <a:gd name="connsiteY4801" fmla="*/ 236696 h 514350"/>
              <a:gd name="connsiteX4802" fmla="*/ 3678079 w 6400800"/>
              <a:gd name="connsiteY4802" fmla="*/ 342424 h 514350"/>
              <a:gd name="connsiteX4803" fmla="*/ 3677126 w 6400800"/>
              <a:gd name="connsiteY4803" fmla="*/ 349091 h 514350"/>
              <a:gd name="connsiteX4804" fmla="*/ 3676174 w 6400800"/>
              <a:gd name="connsiteY4804" fmla="*/ 343376 h 514350"/>
              <a:gd name="connsiteX4805" fmla="*/ 3674269 w 6400800"/>
              <a:gd name="connsiteY4805" fmla="*/ 335756 h 514350"/>
              <a:gd name="connsiteX4806" fmla="*/ 3678079 w 6400800"/>
              <a:gd name="connsiteY4806" fmla="*/ 342424 h 514350"/>
              <a:gd name="connsiteX4807" fmla="*/ 3664744 w 6400800"/>
              <a:gd name="connsiteY4807" fmla="*/ 355759 h 514350"/>
              <a:gd name="connsiteX4808" fmla="*/ 3664744 w 6400800"/>
              <a:gd name="connsiteY4808" fmla="*/ 362426 h 514350"/>
              <a:gd name="connsiteX4809" fmla="*/ 3663791 w 6400800"/>
              <a:gd name="connsiteY4809" fmla="*/ 371951 h 514350"/>
              <a:gd name="connsiteX4810" fmla="*/ 3663791 w 6400800"/>
              <a:gd name="connsiteY4810" fmla="*/ 371951 h 514350"/>
              <a:gd name="connsiteX4811" fmla="*/ 3662839 w 6400800"/>
              <a:gd name="connsiteY4811" fmla="*/ 367189 h 514350"/>
              <a:gd name="connsiteX4812" fmla="*/ 3662839 w 6400800"/>
              <a:gd name="connsiteY4812" fmla="*/ 366236 h 514350"/>
              <a:gd name="connsiteX4813" fmla="*/ 3664744 w 6400800"/>
              <a:gd name="connsiteY4813" fmla="*/ 355759 h 514350"/>
              <a:gd name="connsiteX4814" fmla="*/ 3603784 w 6400800"/>
              <a:gd name="connsiteY4814" fmla="*/ 369094 h 514350"/>
              <a:gd name="connsiteX4815" fmla="*/ 3602831 w 6400800"/>
              <a:gd name="connsiteY4815" fmla="*/ 363379 h 514350"/>
              <a:gd name="connsiteX4816" fmla="*/ 3605689 w 6400800"/>
              <a:gd name="connsiteY4816" fmla="*/ 352901 h 514350"/>
              <a:gd name="connsiteX4817" fmla="*/ 3606641 w 6400800"/>
              <a:gd name="connsiteY4817" fmla="*/ 350044 h 514350"/>
              <a:gd name="connsiteX4818" fmla="*/ 3607594 w 6400800"/>
              <a:gd name="connsiteY4818" fmla="*/ 352901 h 514350"/>
              <a:gd name="connsiteX4819" fmla="*/ 3607594 w 6400800"/>
              <a:gd name="connsiteY4819" fmla="*/ 353854 h 514350"/>
              <a:gd name="connsiteX4820" fmla="*/ 3603784 w 6400800"/>
              <a:gd name="connsiteY4820" fmla="*/ 369094 h 514350"/>
              <a:gd name="connsiteX4821" fmla="*/ 3612356 w 6400800"/>
              <a:gd name="connsiteY4821" fmla="*/ 329089 h 514350"/>
              <a:gd name="connsiteX4822" fmla="*/ 3611404 w 6400800"/>
              <a:gd name="connsiteY4822" fmla="*/ 327184 h 514350"/>
              <a:gd name="connsiteX4823" fmla="*/ 3610451 w 6400800"/>
              <a:gd name="connsiteY4823" fmla="*/ 321469 h 514350"/>
              <a:gd name="connsiteX4824" fmla="*/ 3613309 w 6400800"/>
              <a:gd name="connsiteY4824" fmla="*/ 324326 h 514350"/>
              <a:gd name="connsiteX4825" fmla="*/ 3612356 w 6400800"/>
              <a:gd name="connsiteY4825" fmla="*/ 329089 h 514350"/>
              <a:gd name="connsiteX4826" fmla="*/ 3633311 w 6400800"/>
              <a:gd name="connsiteY4826" fmla="*/ 366236 h 514350"/>
              <a:gd name="connsiteX4827" fmla="*/ 3629501 w 6400800"/>
              <a:gd name="connsiteY4827" fmla="*/ 358616 h 514350"/>
              <a:gd name="connsiteX4828" fmla="*/ 3629501 w 6400800"/>
              <a:gd name="connsiteY4828" fmla="*/ 354806 h 514350"/>
              <a:gd name="connsiteX4829" fmla="*/ 3633311 w 6400800"/>
              <a:gd name="connsiteY4829" fmla="*/ 366236 h 514350"/>
              <a:gd name="connsiteX4830" fmla="*/ 3633311 w 6400800"/>
              <a:gd name="connsiteY4830" fmla="*/ 366236 h 514350"/>
              <a:gd name="connsiteX4831" fmla="*/ 3633311 w 6400800"/>
              <a:gd name="connsiteY4831" fmla="*/ 366236 h 514350"/>
              <a:gd name="connsiteX4832" fmla="*/ 3632359 w 6400800"/>
              <a:gd name="connsiteY4832" fmla="*/ 331946 h 514350"/>
              <a:gd name="connsiteX4833" fmla="*/ 3635216 w 6400800"/>
              <a:gd name="connsiteY4833" fmla="*/ 348139 h 514350"/>
              <a:gd name="connsiteX4834" fmla="*/ 3631406 w 6400800"/>
              <a:gd name="connsiteY4834" fmla="*/ 341471 h 514350"/>
              <a:gd name="connsiteX4835" fmla="*/ 3632359 w 6400800"/>
              <a:gd name="connsiteY4835" fmla="*/ 331946 h 514350"/>
              <a:gd name="connsiteX4836" fmla="*/ 3618071 w 6400800"/>
              <a:gd name="connsiteY4836" fmla="*/ 270034 h 514350"/>
              <a:gd name="connsiteX4837" fmla="*/ 3628549 w 6400800"/>
              <a:gd name="connsiteY4837" fmla="*/ 246221 h 514350"/>
              <a:gd name="connsiteX4838" fmla="*/ 3630454 w 6400800"/>
              <a:gd name="connsiteY4838" fmla="*/ 242411 h 514350"/>
              <a:gd name="connsiteX4839" fmla="*/ 3625691 w 6400800"/>
              <a:gd name="connsiteY4839" fmla="*/ 265271 h 514350"/>
              <a:gd name="connsiteX4840" fmla="*/ 3618071 w 6400800"/>
              <a:gd name="connsiteY4840" fmla="*/ 271939 h 514350"/>
              <a:gd name="connsiteX4841" fmla="*/ 3618071 w 6400800"/>
              <a:gd name="connsiteY4841" fmla="*/ 270034 h 514350"/>
              <a:gd name="connsiteX4842" fmla="*/ 3601879 w 6400800"/>
              <a:gd name="connsiteY4842" fmla="*/ 310039 h 514350"/>
              <a:gd name="connsiteX4843" fmla="*/ 3606641 w 6400800"/>
              <a:gd name="connsiteY4843" fmla="*/ 298609 h 514350"/>
              <a:gd name="connsiteX4844" fmla="*/ 3615214 w 6400800"/>
              <a:gd name="connsiteY4844" fmla="*/ 278606 h 514350"/>
              <a:gd name="connsiteX4845" fmla="*/ 3619976 w 6400800"/>
              <a:gd name="connsiteY4845" fmla="*/ 271939 h 514350"/>
              <a:gd name="connsiteX4846" fmla="*/ 3625691 w 6400800"/>
              <a:gd name="connsiteY4846" fmla="*/ 266224 h 514350"/>
              <a:gd name="connsiteX4847" fmla="*/ 3624739 w 6400800"/>
              <a:gd name="connsiteY4847" fmla="*/ 270986 h 514350"/>
              <a:gd name="connsiteX4848" fmla="*/ 3617119 w 6400800"/>
              <a:gd name="connsiteY4848" fmla="*/ 309086 h 514350"/>
              <a:gd name="connsiteX4849" fmla="*/ 3614261 w 6400800"/>
              <a:gd name="connsiteY4849" fmla="*/ 322421 h 514350"/>
              <a:gd name="connsiteX4850" fmla="*/ 3611404 w 6400800"/>
              <a:gd name="connsiteY4850" fmla="*/ 320516 h 514350"/>
              <a:gd name="connsiteX4851" fmla="*/ 3609499 w 6400800"/>
              <a:gd name="connsiteY4851" fmla="*/ 298609 h 514350"/>
              <a:gd name="connsiteX4852" fmla="*/ 3608546 w 6400800"/>
              <a:gd name="connsiteY4852" fmla="*/ 318611 h 514350"/>
              <a:gd name="connsiteX4853" fmla="*/ 3606641 w 6400800"/>
              <a:gd name="connsiteY4853" fmla="*/ 317659 h 514350"/>
              <a:gd name="connsiteX4854" fmla="*/ 3608546 w 6400800"/>
              <a:gd name="connsiteY4854" fmla="*/ 319564 h 514350"/>
              <a:gd name="connsiteX4855" fmla="*/ 3608546 w 6400800"/>
              <a:gd name="connsiteY4855" fmla="*/ 322421 h 514350"/>
              <a:gd name="connsiteX4856" fmla="*/ 3602831 w 6400800"/>
              <a:gd name="connsiteY4856" fmla="*/ 312896 h 514350"/>
              <a:gd name="connsiteX4857" fmla="*/ 3601879 w 6400800"/>
              <a:gd name="connsiteY4857" fmla="*/ 310039 h 514350"/>
              <a:gd name="connsiteX4858" fmla="*/ 3600926 w 6400800"/>
              <a:gd name="connsiteY4858" fmla="*/ 335756 h 514350"/>
              <a:gd name="connsiteX4859" fmla="*/ 3604736 w 6400800"/>
              <a:gd name="connsiteY4859" fmla="*/ 346234 h 514350"/>
              <a:gd name="connsiteX4860" fmla="*/ 3601879 w 6400800"/>
              <a:gd name="connsiteY4860" fmla="*/ 351949 h 514350"/>
              <a:gd name="connsiteX4861" fmla="*/ 3600926 w 6400800"/>
              <a:gd name="connsiteY4861" fmla="*/ 352901 h 514350"/>
              <a:gd name="connsiteX4862" fmla="*/ 3599974 w 6400800"/>
              <a:gd name="connsiteY4862" fmla="*/ 345281 h 514350"/>
              <a:gd name="connsiteX4863" fmla="*/ 3600926 w 6400800"/>
              <a:gd name="connsiteY4863" fmla="*/ 335756 h 514350"/>
              <a:gd name="connsiteX4864" fmla="*/ 3556159 w 6400800"/>
              <a:gd name="connsiteY4864" fmla="*/ 342424 h 514350"/>
              <a:gd name="connsiteX4865" fmla="*/ 3557111 w 6400800"/>
              <a:gd name="connsiteY4865" fmla="*/ 324326 h 514350"/>
              <a:gd name="connsiteX4866" fmla="*/ 3558064 w 6400800"/>
              <a:gd name="connsiteY4866" fmla="*/ 328136 h 514350"/>
              <a:gd name="connsiteX4867" fmla="*/ 3559016 w 6400800"/>
              <a:gd name="connsiteY4867" fmla="*/ 333851 h 514350"/>
              <a:gd name="connsiteX4868" fmla="*/ 3559016 w 6400800"/>
              <a:gd name="connsiteY4868" fmla="*/ 334804 h 514350"/>
              <a:gd name="connsiteX4869" fmla="*/ 3556159 w 6400800"/>
              <a:gd name="connsiteY4869" fmla="*/ 342424 h 514350"/>
              <a:gd name="connsiteX4870" fmla="*/ 3559969 w 6400800"/>
              <a:gd name="connsiteY4870" fmla="*/ 279559 h 514350"/>
              <a:gd name="connsiteX4871" fmla="*/ 3559016 w 6400800"/>
              <a:gd name="connsiteY4871" fmla="*/ 274796 h 514350"/>
              <a:gd name="connsiteX4872" fmla="*/ 3561874 w 6400800"/>
              <a:gd name="connsiteY4872" fmla="*/ 276701 h 514350"/>
              <a:gd name="connsiteX4873" fmla="*/ 3566636 w 6400800"/>
              <a:gd name="connsiteY4873" fmla="*/ 280511 h 514350"/>
              <a:gd name="connsiteX4874" fmla="*/ 3562826 w 6400800"/>
              <a:gd name="connsiteY4874" fmla="*/ 287179 h 514350"/>
              <a:gd name="connsiteX4875" fmla="*/ 3559969 w 6400800"/>
              <a:gd name="connsiteY4875" fmla="*/ 279559 h 514350"/>
              <a:gd name="connsiteX4876" fmla="*/ 3571399 w 6400800"/>
              <a:gd name="connsiteY4876" fmla="*/ 287179 h 514350"/>
              <a:gd name="connsiteX4877" fmla="*/ 3571399 w 6400800"/>
              <a:gd name="connsiteY4877" fmla="*/ 311944 h 514350"/>
              <a:gd name="connsiteX4878" fmla="*/ 3569494 w 6400800"/>
              <a:gd name="connsiteY4878" fmla="*/ 314801 h 514350"/>
              <a:gd name="connsiteX4879" fmla="*/ 3562826 w 6400800"/>
              <a:gd name="connsiteY4879" fmla="*/ 292894 h 514350"/>
              <a:gd name="connsiteX4880" fmla="*/ 3566636 w 6400800"/>
              <a:gd name="connsiteY4880" fmla="*/ 282416 h 514350"/>
              <a:gd name="connsiteX4881" fmla="*/ 3571399 w 6400800"/>
              <a:gd name="connsiteY4881" fmla="*/ 287179 h 514350"/>
              <a:gd name="connsiteX4882" fmla="*/ 3571399 w 6400800"/>
              <a:gd name="connsiteY4882" fmla="*/ 287179 h 514350"/>
              <a:gd name="connsiteX4883" fmla="*/ 3571399 w 6400800"/>
              <a:gd name="connsiteY4883" fmla="*/ 281464 h 514350"/>
              <a:gd name="connsiteX4884" fmla="*/ 3568541 w 6400800"/>
              <a:gd name="connsiteY4884" fmla="*/ 279559 h 514350"/>
              <a:gd name="connsiteX4885" fmla="*/ 3568541 w 6400800"/>
              <a:gd name="connsiteY4885" fmla="*/ 279559 h 514350"/>
              <a:gd name="connsiteX4886" fmla="*/ 3571399 w 6400800"/>
              <a:gd name="connsiteY4886" fmla="*/ 273844 h 514350"/>
              <a:gd name="connsiteX4887" fmla="*/ 3571399 w 6400800"/>
              <a:gd name="connsiteY4887" fmla="*/ 281464 h 514350"/>
              <a:gd name="connsiteX4888" fmla="*/ 3567589 w 6400800"/>
              <a:gd name="connsiteY4888" fmla="*/ 250031 h 514350"/>
              <a:gd name="connsiteX4889" fmla="*/ 3570446 w 6400800"/>
              <a:gd name="connsiteY4889" fmla="*/ 265271 h 514350"/>
              <a:gd name="connsiteX4890" fmla="*/ 3571399 w 6400800"/>
              <a:gd name="connsiteY4890" fmla="*/ 271939 h 514350"/>
              <a:gd name="connsiteX4891" fmla="*/ 3571399 w 6400800"/>
              <a:gd name="connsiteY4891" fmla="*/ 272891 h 514350"/>
              <a:gd name="connsiteX4892" fmla="*/ 3567589 w 6400800"/>
              <a:gd name="connsiteY4892" fmla="*/ 277654 h 514350"/>
              <a:gd name="connsiteX4893" fmla="*/ 3567589 w 6400800"/>
              <a:gd name="connsiteY4893" fmla="*/ 277654 h 514350"/>
              <a:gd name="connsiteX4894" fmla="*/ 3561874 w 6400800"/>
              <a:gd name="connsiteY4894" fmla="*/ 274796 h 514350"/>
              <a:gd name="connsiteX4895" fmla="*/ 3558064 w 6400800"/>
              <a:gd name="connsiteY4895" fmla="*/ 272891 h 514350"/>
              <a:gd name="connsiteX4896" fmla="*/ 3554254 w 6400800"/>
              <a:gd name="connsiteY4896" fmla="*/ 260509 h 514350"/>
              <a:gd name="connsiteX4897" fmla="*/ 3556159 w 6400800"/>
              <a:gd name="connsiteY4897" fmla="*/ 257651 h 514350"/>
              <a:gd name="connsiteX4898" fmla="*/ 3566636 w 6400800"/>
              <a:gd name="connsiteY4898" fmla="*/ 243364 h 514350"/>
              <a:gd name="connsiteX4899" fmla="*/ 3567589 w 6400800"/>
              <a:gd name="connsiteY4899" fmla="*/ 250031 h 514350"/>
              <a:gd name="connsiteX4900" fmla="*/ 3561874 w 6400800"/>
              <a:gd name="connsiteY4900" fmla="*/ 229076 h 514350"/>
              <a:gd name="connsiteX4901" fmla="*/ 3562826 w 6400800"/>
              <a:gd name="connsiteY4901" fmla="*/ 227171 h 514350"/>
              <a:gd name="connsiteX4902" fmla="*/ 3564731 w 6400800"/>
              <a:gd name="connsiteY4902" fmla="*/ 235744 h 514350"/>
              <a:gd name="connsiteX4903" fmla="*/ 3565684 w 6400800"/>
              <a:gd name="connsiteY4903" fmla="*/ 238601 h 514350"/>
              <a:gd name="connsiteX4904" fmla="*/ 3552349 w 6400800"/>
              <a:gd name="connsiteY4904" fmla="*/ 251936 h 514350"/>
              <a:gd name="connsiteX4905" fmla="*/ 3551396 w 6400800"/>
              <a:gd name="connsiteY4905" fmla="*/ 247174 h 514350"/>
              <a:gd name="connsiteX4906" fmla="*/ 3561874 w 6400800"/>
              <a:gd name="connsiteY4906" fmla="*/ 229076 h 514350"/>
              <a:gd name="connsiteX4907" fmla="*/ 3551396 w 6400800"/>
              <a:gd name="connsiteY4907" fmla="*/ 293846 h 514350"/>
              <a:gd name="connsiteX4908" fmla="*/ 3554254 w 6400800"/>
              <a:gd name="connsiteY4908" fmla="*/ 307181 h 514350"/>
              <a:gd name="connsiteX4909" fmla="*/ 3550444 w 6400800"/>
              <a:gd name="connsiteY4909" fmla="*/ 321469 h 514350"/>
              <a:gd name="connsiteX4910" fmla="*/ 3547586 w 6400800"/>
              <a:gd name="connsiteY4910" fmla="*/ 333851 h 514350"/>
              <a:gd name="connsiteX4911" fmla="*/ 3546634 w 6400800"/>
              <a:gd name="connsiteY4911" fmla="*/ 331946 h 514350"/>
              <a:gd name="connsiteX4912" fmla="*/ 3543776 w 6400800"/>
              <a:gd name="connsiteY4912" fmla="*/ 327184 h 514350"/>
              <a:gd name="connsiteX4913" fmla="*/ 3544729 w 6400800"/>
              <a:gd name="connsiteY4913" fmla="*/ 306229 h 514350"/>
              <a:gd name="connsiteX4914" fmla="*/ 3547586 w 6400800"/>
              <a:gd name="connsiteY4914" fmla="*/ 286226 h 514350"/>
              <a:gd name="connsiteX4915" fmla="*/ 3548539 w 6400800"/>
              <a:gd name="connsiteY4915" fmla="*/ 276701 h 514350"/>
              <a:gd name="connsiteX4916" fmla="*/ 3551396 w 6400800"/>
              <a:gd name="connsiteY4916" fmla="*/ 293846 h 514350"/>
              <a:gd name="connsiteX4917" fmla="*/ 3543776 w 6400800"/>
              <a:gd name="connsiteY4917" fmla="*/ 191929 h 514350"/>
              <a:gd name="connsiteX4918" fmla="*/ 3549491 w 6400800"/>
              <a:gd name="connsiteY4918" fmla="*/ 180499 h 514350"/>
              <a:gd name="connsiteX4919" fmla="*/ 3548539 w 6400800"/>
              <a:gd name="connsiteY4919" fmla="*/ 185261 h 514350"/>
              <a:gd name="connsiteX4920" fmla="*/ 3544729 w 6400800"/>
              <a:gd name="connsiteY4920" fmla="*/ 211931 h 514350"/>
              <a:gd name="connsiteX4921" fmla="*/ 3543776 w 6400800"/>
              <a:gd name="connsiteY4921" fmla="*/ 217646 h 514350"/>
              <a:gd name="connsiteX4922" fmla="*/ 3539014 w 6400800"/>
              <a:gd name="connsiteY4922" fmla="*/ 200501 h 514350"/>
              <a:gd name="connsiteX4923" fmla="*/ 3543776 w 6400800"/>
              <a:gd name="connsiteY4923" fmla="*/ 191929 h 514350"/>
              <a:gd name="connsiteX4924" fmla="*/ 3530441 w 6400800"/>
              <a:gd name="connsiteY4924" fmla="*/ 217646 h 514350"/>
              <a:gd name="connsiteX4925" fmla="*/ 3539014 w 6400800"/>
              <a:gd name="connsiteY4925" fmla="*/ 201454 h 514350"/>
              <a:gd name="connsiteX4926" fmla="*/ 3540919 w 6400800"/>
              <a:gd name="connsiteY4926" fmla="*/ 217646 h 514350"/>
              <a:gd name="connsiteX4927" fmla="*/ 3542824 w 6400800"/>
              <a:gd name="connsiteY4927" fmla="*/ 231934 h 514350"/>
              <a:gd name="connsiteX4928" fmla="*/ 3540919 w 6400800"/>
              <a:gd name="connsiteY4928" fmla="*/ 240506 h 514350"/>
              <a:gd name="connsiteX4929" fmla="*/ 3528536 w 6400800"/>
              <a:gd name="connsiteY4929" fmla="*/ 259556 h 514350"/>
              <a:gd name="connsiteX4930" fmla="*/ 3528536 w 6400800"/>
              <a:gd name="connsiteY4930" fmla="*/ 257651 h 514350"/>
              <a:gd name="connsiteX4931" fmla="*/ 3527584 w 6400800"/>
              <a:gd name="connsiteY4931" fmla="*/ 240506 h 514350"/>
              <a:gd name="connsiteX4932" fmla="*/ 3526631 w 6400800"/>
              <a:gd name="connsiteY4932" fmla="*/ 229076 h 514350"/>
              <a:gd name="connsiteX4933" fmla="*/ 3530441 w 6400800"/>
              <a:gd name="connsiteY4933" fmla="*/ 217646 h 514350"/>
              <a:gd name="connsiteX4934" fmla="*/ 3490436 w 6400800"/>
              <a:gd name="connsiteY4934" fmla="*/ 321469 h 514350"/>
              <a:gd name="connsiteX4935" fmla="*/ 3490436 w 6400800"/>
              <a:gd name="connsiteY4935" fmla="*/ 317659 h 514350"/>
              <a:gd name="connsiteX4936" fmla="*/ 3491389 w 6400800"/>
              <a:gd name="connsiteY4936" fmla="*/ 319564 h 514350"/>
              <a:gd name="connsiteX4937" fmla="*/ 3490436 w 6400800"/>
              <a:gd name="connsiteY4937" fmla="*/ 321469 h 514350"/>
              <a:gd name="connsiteX4938" fmla="*/ 3514249 w 6400800"/>
              <a:gd name="connsiteY4938" fmla="*/ 250984 h 514350"/>
              <a:gd name="connsiteX4939" fmla="*/ 3516154 w 6400800"/>
              <a:gd name="connsiteY4939" fmla="*/ 246221 h 514350"/>
              <a:gd name="connsiteX4940" fmla="*/ 3515201 w 6400800"/>
              <a:gd name="connsiteY4940" fmla="*/ 257651 h 514350"/>
              <a:gd name="connsiteX4941" fmla="*/ 3514249 w 6400800"/>
              <a:gd name="connsiteY4941" fmla="*/ 270986 h 514350"/>
              <a:gd name="connsiteX4942" fmla="*/ 3509486 w 6400800"/>
              <a:gd name="connsiteY4942" fmla="*/ 259556 h 514350"/>
              <a:gd name="connsiteX4943" fmla="*/ 3514249 w 6400800"/>
              <a:gd name="connsiteY4943" fmla="*/ 250984 h 514350"/>
              <a:gd name="connsiteX4944" fmla="*/ 3504724 w 6400800"/>
              <a:gd name="connsiteY4944" fmla="*/ 271939 h 514350"/>
              <a:gd name="connsiteX4945" fmla="*/ 3505676 w 6400800"/>
              <a:gd name="connsiteY4945" fmla="*/ 274796 h 514350"/>
              <a:gd name="connsiteX4946" fmla="*/ 3509486 w 6400800"/>
              <a:gd name="connsiteY4946" fmla="*/ 288131 h 514350"/>
              <a:gd name="connsiteX4947" fmla="*/ 3505676 w 6400800"/>
              <a:gd name="connsiteY4947" fmla="*/ 293846 h 514350"/>
              <a:gd name="connsiteX4948" fmla="*/ 3504724 w 6400800"/>
              <a:gd name="connsiteY4948" fmla="*/ 282416 h 514350"/>
              <a:gd name="connsiteX4949" fmla="*/ 3504724 w 6400800"/>
              <a:gd name="connsiteY4949" fmla="*/ 271939 h 514350"/>
              <a:gd name="connsiteX4950" fmla="*/ 3504724 w 6400800"/>
              <a:gd name="connsiteY4950" fmla="*/ 271939 h 514350"/>
              <a:gd name="connsiteX4951" fmla="*/ 3501866 w 6400800"/>
              <a:gd name="connsiteY4951" fmla="*/ 398621 h 514350"/>
              <a:gd name="connsiteX4952" fmla="*/ 3495199 w 6400800"/>
              <a:gd name="connsiteY4952" fmla="*/ 371951 h 514350"/>
              <a:gd name="connsiteX4953" fmla="*/ 3494246 w 6400800"/>
              <a:gd name="connsiteY4953" fmla="*/ 369094 h 514350"/>
              <a:gd name="connsiteX4954" fmla="*/ 3499961 w 6400800"/>
              <a:gd name="connsiteY4954" fmla="*/ 357664 h 514350"/>
              <a:gd name="connsiteX4955" fmla="*/ 3501866 w 6400800"/>
              <a:gd name="connsiteY4955" fmla="*/ 398621 h 514350"/>
              <a:gd name="connsiteX4956" fmla="*/ 3496151 w 6400800"/>
              <a:gd name="connsiteY4956" fmla="*/ 290036 h 514350"/>
              <a:gd name="connsiteX4957" fmla="*/ 3499009 w 6400800"/>
              <a:gd name="connsiteY4957" fmla="*/ 284321 h 514350"/>
              <a:gd name="connsiteX4958" fmla="*/ 3499009 w 6400800"/>
              <a:gd name="connsiteY4958" fmla="*/ 295751 h 514350"/>
              <a:gd name="connsiteX4959" fmla="*/ 3496151 w 6400800"/>
              <a:gd name="connsiteY4959" fmla="*/ 290036 h 514350"/>
              <a:gd name="connsiteX4960" fmla="*/ 3496151 w 6400800"/>
              <a:gd name="connsiteY4960" fmla="*/ 252889 h 514350"/>
              <a:gd name="connsiteX4961" fmla="*/ 3496151 w 6400800"/>
              <a:gd name="connsiteY4961" fmla="*/ 247174 h 514350"/>
              <a:gd name="connsiteX4962" fmla="*/ 3499009 w 6400800"/>
              <a:gd name="connsiteY4962" fmla="*/ 254794 h 514350"/>
              <a:gd name="connsiteX4963" fmla="*/ 3495199 w 6400800"/>
              <a:gd name="connsiteY4963" fmla="*/ 261461 h 514350"/>
              <a:gd name="connsiteX4964" fmla="*/ 3496151 w 6400800"/>
              <a:gd name="connsiteY4964" fmla="*/ 252889 h 514350"/>
              <a:gd name="connsiteX4965" fmla="*/ 3481864 w 6400800"/>
              <a:gd name="connsiteY4965" fmla="*/ 205264 h 514350"/>
              <a:gd name="connsiteX4966" fmla="*/ 3491389 w 6400800"/>
              <a:gd name="connsiteY4966" fmla="*/ 230029 h 514350"/>
              <a:gd name="connsiteX4967" fmla="*/ 3495199 w 6400800"/>
              <a:gd name="connsiteY4967" fmla="*/ 243364 h 514350"/>
              <a:gd name="connsiteX4968" fmla="*/ 3492341 w 6400800"/>
              <a:gd name="connsiteY4968" fmla="*/ 251936 h 514350"/>
              <a:gd name="connsiteX4969" fmla="*/ 3487579 w 6400800"/>
              <a:gd name="connsiteY4969" fmla="*/ 268129 h 514350"/>
              <a:gd name="connsiteX4970" fmla="*/ 3486626 w 6400800"/>
              <a:gd name="connsiteY4970" fmla="*/ 270034 h 514350"/>
              <a:gd name="connsiteX4971" fmla="*/ 3479959 w 6400800"/>
              <a:gd name="connsiteY4971" fmla="*/ 255746 h 514350"/>
              <a:gd name="connsiteX4972" fmla="*/ 3479959 w 6400800"/>
              <a:gd name="connsiteY4972" fmla="*/ 228124 h 514350"/>
              <a:gd name="connsiteX4973" fmla="*/ 3479959 w 6400800"/>
              <a:gd name="connsiteY4973" fmla="*/ 213836 h 514350"/>
              <a:gd name="connsiteX4974" fmla="*/ 3481864 w 6400800"/>
              <a:gd name="connsiteY4974" fmla="*/ 205264 h 514350"/>
              <a:gd name="connsiteX4975" fmla="*/ 3473291 w 6400800"/>
              <a:gd name="connsiteY4975" fmla="*/ 241459 h 514350"/>
              <a:gd name="connsiteX4976" fmla="*/ 3475196 w 6400800"/>
              <a:gd name="connsiteY4976" fmla="*/ 234791 h 514350"/>
              <a:gd name="connsiteX4977" fmla="*/ 3473291 w 6400800"/>
              <a:gd name="connsiteY4977" fmla="*/ 241459 h 514350"/>
              <a:gd name="connsiteX4978" fmla="*/ 3473291 w 6400800"/>
              <a:gd name="connsiteY4978" fmla="*/ 241459 h 514350"/>
              <a:gd name="connsiteX4979" fmla="*/ 3473291 w 6400800"/>
              <a:gd name="connsiteY4979" fmla="*/ 241459 h 514350"/>
              <a:gd name="connsiteX4980" fmla="*/ 3468529 w 6400800"/>
              <a:gd name="connsiteY4980" fmla="*/ 260509 h 514350"/>
              <a:gd name="connsiteX4981" fmla="*/ 3469481 w 6400800"/>
              <a:gd name="connsiteY4981" fmla="*/ 263366 h 514350"/>
              <a:gd name="connsiteX4982" fmla="*/ 3468529 w 6400800"/>
              <a:gd name="connsiteY4982" fmla="*/ 270986 h 514350"/>
              <a:gd name="connsiteX4983" fmla="*/ 3465671 w 6400800"/>
              <a:gd name="connsiteY4983" fmla="*/ 300514 h 514350"/>
              <a:gd name="connsiteX4984" fmla="*/ 3464719 w 6400800"/>
              <a:gd name="connsiteY4984" fmla="*/ 318611 h 514350"/>
              <a:gd name="connsiteX4985" fmla="*/ 3463766 w 6400800"/>
              <a:gd name="connsiteY4985" fmla="*/ 321469 h 514350"/>
              <a:gd name="connsiteX4986" fmla="*/ 3459956 w 6400800"/>
              <a:gd name="connsiteY4986" fmla="*/ 307181 h 514350"/>
              <a:gd name="connsiteX4987" fmla="*/ 3459956 w 6400800"/>
              <a:gd name="connsiteY4987" fmla="*/ 306229 h 514350"/>
              <a:gd name="connsiteX4988" fmla="*/ 3460909 w 6400800"/>
              <a:gd name="connsiteY4988" fmla="*/ 300514 h 514350"/>
              <a:gd name="connsiteX4989" fmla="*/ 3468529 w 6400800"/>
              <a:gd name="connsiteY4989" fmla="*/ 260509 h 514350"/>
              <a:gd name="connsiteX4990" fmla="*/ 3451384 w 6400800"/>
              <a:gd name="connsiteY4990" fmla="*/ 237649 h 514350"/>
              <a:gd name="connsiteX4991" fmla="*/ 3451384 w 6400800"/>
              <a:gd name="connsiteY4991" fmla="*/ 221456 h 514350"/>
              <a:gd name="connsiteX4992" fmla="*/ 3451384 w 6400800"/>
              <a:gd name="connsiteY4992" fmla="*/ 222409 h 514350"/>
              <a:gd name="connsiteX4993" fmla="*/ 3458051 w 6400800"/>
              <a:gd name="connsiteY4993" fmla="*/ 237649 h 514350"/>
              <a:gd name="connsiteX4994" fmla="*/ 3458051 w 6400800"/>
              <a:gd name="connsiteY4994" fmla="*/ 238601 h 514350"/>
              <a:gd name="connsiteX4995" fmla="*/ 3450431 w 6400800"/>
              <a:gd name="connsiteY4995" fmla="*/ 267176 h 514350"/>
              <a:gd name="connsiteX4996" fmla="*/ 3450431 w 6400800"/>
              <a:gd name="connsiteY4996" fmla="*/ 267176 h 514350"/>
              <a:gd name="connsiteX4997" fmla="*/ 3451384 w 6400800"/>
              <a:gd name="connsiteY4997" fmla="*/ 237649 h 514350"/>
              <a:gd name="connsiteX4998" fmla="*/ 3405664 w 6400800"/>
              <a:gd name="connsiteY4998" fmla="*/ 273844 h 514350"/>
              <a:gd name="connsiteX4999" fmla="*/ 3406616 w 6400800"/>
              <a:gd name="connsiteY4999" fmla="*/ 258604 h 514350"/>
              <a:gd name="connsiteX5000" fmla="*/ 3406616 w 6400800"/>
              <a:gd name="connsiteY5000" fmla="*/ 245269 h 514350"/>
              <a:gd name="connsiteX5001" fmla="*/ 3409474 w 6400800"/>
              <a:gd name="connsiteY5001" fmla="*/ 259556 h 514350"/>
              <a:gd name="connsiteX5002" fmla="*/ 3405664 w 6400800"/>
              <a:gd name="connsiteY5002" fmla="*/ 273844 h 514350"/>
              <a:gd name="connsiteX5003" fmla="*/ 3416141 w 6400800"/>
              <a:gd name="connsiteY5003" fmla="*/ 335756 h 514350"/>
              <a:gd name="connsiteX5004" fmla="*/ 3416141 w 6400800"/>
              <a:gd name="connsiteY5004" fmla="*/ 353854 h 514350"/>
              <a:gd name="connsiteX5005" fmla="*/ 3415189 w 6400800"/>
              <a:gd name="connsiteY5005" fmla="*/ 348139 h 514350"/>
              <a:gd name="connsiteX5006" fmla="*/ 3413284 w 6400800"/>
              <a:gd name="connsiteY5006" fmla="*/ 328136 h 514350"/>
              <a:gd name="connsiteX5007" fmla="*/ 3413284 w 6400800"/>
              <a:gd name="connsiteY5007" fmla="*/ 328136 h 514350"/>
              <a:gd name="connsiteX5008" fmla="*/ 3417094 w 6400800"/>
              <a:gd name="connsiteY5008" fmla="*/ 320516 h 514350"/>
              <a:gd name="connsiteX5009" fmla="*/ 3416141 w 6400800"/>
              <a:gd name="connsiteY5009" fmla="*/ 335756 h 514350"/>
              <a:gd name="connsiteX5010" fmla="*/ 3421856 w 6400800"/>
              <a:gd name="connsiteY5010" fmla="*/ 320516 h 514350"/>
              <a:gd name="connsiteX5011" fmla="*/ 3419951 w 6400800"/>
              <a:gd name="connsiteY5011" fmla="*/ 332899 h 514350"/>
              <a:gd name="connsiteX5012" fmla="*/ 3418046 w 6400800"/>
              <a:gd name="connsiteY5012" fmla="*/ 316706 h 514350"/>
              <a:gd name="connsiteX5013" fmla="*/ 3420904 w 6400800"/>
              <a:gd name="connsiteY5013" fmla="*/ 310991 h 514350"/>
              <a:gd name="connsiteX5014" fmla="*/ 3421856 w 6400800"/>
              <a:gd name="connsiteY5014" fmla="*/ 308134 h 514350"/>
              <a:gd name="connsiteX5015" fmla="*/ 3422809 w 6400800"/>
              <a:gd name="connsiteY5015" fmla="*/ 312896 h 514350"/>
              <a:gd name="connsiteX5016" fmla="*/ 3421856 w 6400800"/>
              <a:gd name="connsiteY5016" fmla="*/ 320516 h 514350"/>
              <a:gd name="connsiteX5017" fmla="*/ 3410426 w 6400800"/>
              <a:gd name="connsiteY5017" fmla="*/ 139541 h 514350"/>
              <a:gd name="connsiteX5018" fmla="*/ 3421856 w 6400800"/>
              <a:gd name="connsiteY5018" fmla="*/ 161449 h 514350"/>
              <a:gd name="connsiteX5019" fmla="*/ 3433286 w 6400800"/>
              <a:gd name="connsiteY5019" fmla="*/ 181451 h 514350"/>
              <a:gd name="connsiteX5020" fmla="*/ 3428524 w 6400800"/>
              <a:gd name="connsiteY5020" fmla="*/ 198596 h 514350"/>
              <a:gd name="connsiteX5021" fmla="*/ 3425666 w 6400800"/>
              <a:gd name="connsiteY5021" fmla="*/ 210026 h 514350"/>
              <a:gd name="connsiteX5022" fmla="*/ 3422809 w 6400800"/>
              <a:gd name="connsiteY5022" fmla="*/ 195739 h 514350"/>
              <a:gd name="connsiteX5023" fmla="*/ 3415189 w 6400800"/>
              <a:gd name="connsiteY5023" fmla="*/ 163354 h 514350"/>
              <a:gd name="connsiteX5024" fmla="*/ 3410426 w 6400800"/>
              <a:gd name="connsiteY5024" fmla="*/ 143351 h 514350"/>
              <a:gd name="connsiteX5025" fmla="*/ 3410426 w 6400800"/>
              <a:gd name="connsiteY5025" fmla="*/ 139541 h 514350"/>
              <a:gd name="connsiteX5026" fmla="*/ 3408521 w 6400800"/>
              <a:gd name="connsiteY5026" fmla="*/ 136684 h 514350"/>
              <a:gd name="connsiteX5027" fmla="*/ 3408521 w 6400800"/>
              <a:gd name="connsiteY5027" fmla="*/ 136684 h 514350"/>
              <a:gd name="connsiteX5028" fmla="*/ 3408521 w 6400800"/>
              <a:gd name="connsiteY5028" fmla="*/ 136684 h 514350"/>
              <a:gd name="connsiteX5029" fmla="*/ 3408521 w 6400800"/>
              <a:gd name="connsiteY5029" fmla="*/ 136684 h 514350"/>
              <a:gd name="connsiteX5030" fmla="*/ 3395186 w 6400800"/>
              <a:gd name="connsiteY5030" fmla="*/ 266224 h 514350"/>
              <a:gd name="connsiteX5031" fmla="*/ 3396139 w 6400800"/>
              <a:gd name="connsiteY5031" fmla="*/ 227171 h 514350"/>
              <a:gd name="connsiteX5032" fmla="*/ 3396139 w 6400800"/>
              <a:gd name="connsiteY5032" fmla="*/ 212884 h 514350"/>
              <a:gd name="connsiteX5033" fmla="*/ 3398996 w 6400800"/>
              <a:gd name="connsiteY5033" fmla="*/ 204311 h 514350"/>
              <a:gd name="connsiteX5034" fmla="*/ 3396139 w 6400800"/>
              <a:gd name="connsiteY5034" fmla="*/ 210026 h 514350"/>
              <a:gd name="connsiteX5035" fmla="*/ 3396139 w 6400800"/>
              <a:gd name="connsiteY5035" fmla="*/ 202406 h 514350"/>
              <a:gd name="connsiteX5036" fmla="*/ 3398044 w 6400800"/>
              <a:gd name="connsiteY5036" fmla="*/ 194786 h 514350"/>
              <a:gd name="connsiteX5037" fmla="*/ 3408521 w 6400800"/>
              <a:gd name="connsiteY5037" fmla="*/ 145256 h 514350"/>
              <a:gd name="connsiteX5038" fmla="*/ 3410426 w 6400800"/>
              <a:gd name="connsiteY5038" fmla="*/ 162401 h 514350"/>
              <a:gd name="connsiteX5039" fmla="*/ 3414236 w 6400800"/>
              <a:gd name="connsiteY5039" fmla="*/ 195739 h 514350"/>
              <a:gd name="connsiteX5040" fmla="*/ 3417094 w 6400800"/>
              <a:gd name="connsiteY5040" fmla="*/ 215741 h 514350"/>
              <a:gd name="connsiteX5041" fmla="*/ 3419951 w 6400800"/>
              <a:gd name="connsiteY5041" fmla="*/ 229076 h 514350"/>
              <a:gd name="connsiteX5042" fmla="*/ 3418046 w 6400800"/>
              <a:gd name="connsiteY5042" fmla="*/ 233839 h 514350"/>
              <a:gd name="connsiteX5043" fmla="*/ 3411379 w 6400800"/>
              <a:gd name="connsiteY5043" fmla="*/ 253841 h 514350"/>
              <a:gd name="connsiteX5044" fmla="*/ 3407569 w 6400800"/>
              <a:gd name="connsiteY5044" fmla="*/ 244316 h 514350"/>
              <a:gd name="connsiteX5045" fmla="*/ 3407569 w 6400800"/>
              <a:gd name="connsiteY5045" fmla="*/ 239554 h 514350"/>
              <a:gd name="connsiteX5046" fmla="*/ 3407569 w 6400800"/>
              <a:gd name="connsiteY5046" fmla="*/ 224314 h 514350"/>
              <a:gd name="connsiteX5047" fmla="*/ 3403759 w 6400800"/>
              <a:gd name="connsiteY5047" fmla="*/ 239554 h 514350"/>
              <a:gd name="connsiteX5048" fmla="*/ 3399949 w 6400800"/>
              <a:gd name="connsiteY5048" fmla="*/ 256699 h 514350"/>
              <a:gd name="connsiteX5049" fmla="*/ 3395186 w 6400800"/>
              <a:gd name="connsiteY5049" fmla="*/ 275749 h 514350"/>
              <a:gd name="connsiteX5050" fmla="*/ 3395186 w 6400800"/>
              <a:gd name="connsiteY5050" fmla="*/ 266224 h 514350"/>
              <a:gd name="connsiteX5051" fmla="*/ 3363754 w 6400800"/>
              <a:gd name="connsiteY5051" fmla="*/ 252889 h 514350"/>
              <a:gd name="connsiteX5052" fmla="*/ 3365659 w 6400800"/>
              <a:gd name="connsiteY5052" fmla="*/ 264319 h 514350"/>
              <a:gd name="connsiteX5053" fmla="*/ 3363754 w 6400800"/>
              <a:gd name="connsiteY5053" fmla="*/ 269081 h 514350"/>
              <a:gd name="connsiteX5054" fmla="*/ 3363754 w 6400800"/>
              <a:gd name="connsiteY5054" fmla="*/ 252889 h 514350"/>
              <a:gd name="connsiteX5055" fmla="*/ 3321844 w 6400800"/>
              <a:gd name="connsiteY5055" fmla="*/ 351949 h 514350"/>
              <a:gd name="connsiteX5056" fmla="*/ 3322796 w 6400800"/>
              <a:gd name="connsiteY5056" fmla="*/ 342424 h 514350"/>
              <a:gd name="connsiteX5057" fmla="*/ 3323749 w 6400800"/>
              <a:gd name="connsiteY5057" fmla="*/ 347186 h 514350"/>
              <a:gd name="connsiteX5058" fmla="*/ 3321844 w 6400800"/>
              <a:gd name="connsiteY5058" fmla="*/ 351949 h 514350"/>
              <a:gd name="connsiteX5059" fmla="*/ 3340894 w 6400800"/>
              <a:gd name="connsiteY5059" fmla="*/ 273844 h 514350"/>
              <a:gd name="connsiteX5060" fmla="*/ 3347561 w 6400800"/>
              <a:gd name="connsiteY5060" fmla="*/ 298609 h 514350"/>
              <a:gd name="connsiteX5061" fmla="*/ 3344704 w 6400800"/>
              <a:gd name="connsiteY5061" fmla="*/ 304324 h 514350"/>
              <a:gd name="connsiteX5062" fmla="*/ 3338989 w 6400800"/>
              <a:gd name="connsiteY5062" fmla="*/ 290989 h 514350"/>
              <a:gd name="connsiteX5063" fmla="*/ 3335179 w 6400800"/>
              <a:gd name="connsiteY5063" fmla="*/ 251936 h 514350"/>
              <a:gd name="connsiteX5064" fmla="*/ 3340894 w 6400800"/>
              <a:gd name="connsiteY5064" fmla="*/ 273844 h 514350"/>
              <a:gd name="connsiteX5065" fmla="*/ 3330416 w 6400800"/>
              <a:gd name="connsiteY5065" fmla="*/ 376714 h 514350"/>
              <a:gd name="connsiteX5066" fmla="*/ 3331369 w 6400800"/>
              <a:gd name="connsiteY5066" fmla="*/ 379571 h 514350"/>
              <a:gd name="connsiteX5067" fmla="*/ 3329464 w 6400800"/>
              <a:gd name="connsiteY5067" fmla="*/ 384334 h 514350"/>
              <a:gd name="connsiteX5068" fmla="*/ 3328511 w 6400800"/>
              <a:gd name="connsiteY5068" fmla="*/ 381476 h 514350"/>
              <a:gd name="connsiteX5069" fmla="*/ 3330416 w 6400800"/>
              <a:gd name="connsiteY5069" fmla="*/ 376714 h 514350"/>
              <a:gd name="connsiteX5070" fmla="*/ 3329464 w 6400800"/>
              <a:gd name="connsiteY5070" fmla="*/ 202406 h 514350"/>
              <a:gd name="connsiteX5071" fmla="*/ 3329464 w 6400800"/>
              <a:gd name="connsiteY5071" fmla="*/ 207169 h 514350"/>
              <a:gd name="connsiteX5072" fmla="*/ 3328511 w 6400800"/>
              <a:gd name="connsiteY5072" fmla="*/ 205264 h 514350"/>
              <a:gd name="connsiteX5073" fmla="*/ 3329464 w 6400800"/>
              <a:gd name="connsiteY5073" fmla="*/ 202406 h 514350"/>
              <a:gd name="connsiteX5074" fmla="*/ 3326606 w 6400800"/>
              <a:gd name="connsiteY5074" fmla="*/ 302419 h 514350"/>
              <a:gd name="connsiteX5075" fmla="*/ 3329464 w 6400800"/>
              <a:gd name="connsiteY5075" fmla="*/ 310039 h 514350"/>
              <a:gd name="connsiteX5076" fmla="*/ 3329464 w 6400800"/>
              <a:gd name="connsiteY5076" fmla="*/ 311944 h 514350"/>
              <a:gd name="connsiteX5077" fmla="*/ 3326606 w 6400800"/>
              <a:gd name="connsiteY5077" fmla="*/ 306229 h 514350"/>
              <a:gd name="connsiteX5078" fmla="*/ 3326606 w 6400800"/>
              <a:gd name="connsiteY5078" fmla="*/ 302419 h 514350"/>
              <a:gd name="connsiteX5079" fmla="*/ 3323749 w 6400800"/>
              <a:gd name="connsiteY5079" fmla="*/ 227171 h 514350"/>
              <a:gd name="connsiteX5080" fmla="*/ 3325654 w 6400800"/>
              <a:gd name="connsiteY5080" fmla="*/ 219551 h 514350"/>
              <a:gd name="connsiteX5081" fmla="*/ 3325654 w 6400800"/>
              <a:gd name="connsiteY5081" fmla="*/ 221456 h 514350"/>
              <a:gd name="connsiteX5082" fmla="*/ 3318034 w 6400800"/>
              <a:gd name="connsiteY5082" fmla="*/ 256699 h 514350"/>
              <a:gd name="connsiteX5083" fmla="*/ 3317081 w 6400800"/>
              <a:gd name="connsiteY5083" fmla="*/ 255746 h 514350"/>
              <a:gd name="connsiteX5084" fmla="*/ 3323749 w 6400800"/>
              <a:gd name="connsiteY5084" fmla="*/ 227171 h 514350"/>
              <a:gd name="connsiteX5085" fmla="*/ 3315176 w 6400800"/>
              <a:gd name="connsiteY5085" fmla="*/ 269081 h 514350"/>
              <a:gd name="connsiteX5086" fmla="*/ 3316129 w 6400800"/>
              <a:gd name="connsiteY5086" fmla="*/ 270986 h 514350"/>
              <a:gd name="connsiteX5087" fmla="*/ 3314224 w 6400800"/>
              <a:gd name="connsiteY5087" fmla="*/ 282416 h 514350"/>
              <a:gd name="connsiteX5088" fmla="*/ 3313271 w 6400800"/>
              <a:gd name="connsiteY5088" fmla="*/ 280511 h 514350"/>
              <a:gd name="connsiteX5089" fmla="*/ 3315176 w 6400800"/>
              <a:gd name="connsiteY5089" fmla="*/ 269081 h 514350"/>
              <a:gd name="connsiteX5090" fmla="*/ 3305651 w 6400800"/>
              <a:gd name="connsiteY5090" fmla="*/ 310991 h 514350"/>
              <a:gd name="connsiteX5091" fmla="*/ 3308509 w 6400800"/>
              <a:gd name="connsiteY5091" fmla="*/ 298609 h 514350"/>
              <a:gd name="connsiteX5092" fmla="*/ 3310414 w 6400800"/>
              <a:gd name="connsiteY5092" fmla="*/ 302419 h 514350"/>
              <a:gd name="connsiteX5093" fmla="*/ 3307556 w 6400800"/>
              <a:gd name="connsiteY5093" fmla="*/ 320516 h 514350"/>
              <a:gd name="connsiteX5094" fmla="*/ 3304699 w 6400800"/>
              <a:gd name="connsiteY5094" fmla="*/ 313849 h 514350"/>
              <a:gd name="connsiteX5095" fmla="*/ 3305651 w 6400800"/>
              <a:gd name="connsiteY5095" fmla="*/ 310991 h 514350"/>
              <a:gd name="connsiteX5096" fmla="*/ 3302794 w 6400800"/>
              <a:gd name="connsiteY5096" fmla="*/ 327184 h 514350"/>
              <a:gd name="connsiteX5097" fmla="*/ 3304699 w 6400800"/>
              <a:gd name="connsiteY5097" fmla="*/ 335756 h 514350"/>
              <a:gd name="connsiteX5098" fmla="*/ 3300889 w 6400800"/>
              <a:gd name="connsiteY5098" fmla="*/ 349091 h 514350"/>
              <a:gd name="connsiteX5099" fmla="*/ 3298984 w 6400800"/>
              <a:gd name="connsiteY5099" fmla="*/ 355759 h 514350"/>
              <a:gd name="connsiteX5100" fmla="*/ 3297079 w 6400800"/>
              <a:gd name="connsiteY5100" fmla="*/ 351949 h 514350"/>
              <a:gd name="connsiteX5101" fmla="*/ 3302794 w 6400800"/>
              <a:gd name="connsiteY5101" fmla="*/ 327184 h 514350"/>
              <a:gd name="connsiteX5102" fmla="*/ 3279934 w 6400800"/>
              <a:gd name="connsiteY5102" fmla="*/ 297656 h 514350"/>
              <a:gd name="connsiteX5103" fmla="*/ 3280886 w 6400800"/>
              <a:gd name="connsiteY5103" fmla="*/ 289084 h 514350"/>
              <a:gd name="connsiteX5104" fmla="*/ 3283744 w 6400800"/>
              <a:gd name="connsiteY5104" fmla="*/ 263366 h 514350"/>
              <a:gd name="connsiteX5105" fmla="*/ 3284696 w 6400800"/>
              <a:gd name="connsiteY5105" fmla="*/ 252889 h 514350"/>
              <a:gd name="connsiteX5106" fmla="*/ 3293269 w 6400800"/>
              <a:gd name="connsiteY5106" fmla="*/ 270034 h 514350"/>
              <a:gd name="connsiteX5107" fmla="*/ 3291364 w 6400800"/>
              <a:gd name="connsiteY5107" fmla="*/ 277654 h 514350"/>
              <a:gd name="connsiteX5108" fmla="*/ 3290411 w 6400800"/>
              <a:gd name="connsiteY5108" fmla="*/ 283369 h 514350"/>
              <a:gd name="connsiteX5109" fmla="*/ 3289459 w 6400800"/>
              <a:gd name="connsiteY5109" fmla="*/ 264319 h 514350"/>
              <a:gd name="connsiteX5110" fmla="*/ 3281839 w 6400800"/>
              <a:gd name="connsiteY5110" fmla="*/ 317659 h 514350"/>
              <a:gd name="connsiteX5111" fmla="*/ 3280886 w 6400800"/>
              <a:gd name="connsiteY5111" fmla="*/ 317659 h 514350"/>
              <a:gd name="connsiteX5112" fmla="*/ 3280886 w 6400800"/>
              <a:gd name="connsiteY5112" fmla="*/ 316706 h 514350"/>
              <a:gd name="connsiteX5113" fmla="*/ 3279934 w 6400800"/>
              <a:gd name="connsiteY5113" fmla="*/ 315754 h 514350"/>
              <a:gd name="connsiteX5114" fmla="*/ 3278981 w 6400800"/>
              <a:gd name="connsiteY5114" fmla="*/ 313849 h 514350"/>
              <a:gd name="connsiteX5115" fmla="*/ 3279934 w 6400800"/>
              <a:gd name="connsiteY5115" fmla="*/ 297656 h 514350"/>
              <a:gd name="connsiteX5116" fmla="*/ 3263741 w 6400800"/>
              <a:gd name="connsiteY5116" fmla="*/ 295751 h 514350"/>
              <a:gd name="connsiteX5117" fmla="*/ 3263741 w 6400800"/>
              <a:gd name="connsiteY5117" fmla="*/ 293846 h 514350"/>
              <a:gd name="connsiteX5118" fmla="*/ 3263741 w 6400800"/>
              <a:gd name="connsiteY5118" fmla="*/ 295751 h 514350"/>
              <a:gd name="connsiteX5119" fmla="*/ 3264694 w 6400800"/>
              <a:gd name="connsiteY5119" fmla="*/ 296704 h 514350"/>
              <a:gd name="connsiteX5120" fmla="*/ 3262789 w 6400800"/>
              <a:gd name="connsiteY5120" fmla="*/ 306229 h 514350"/>
              <a:gd name="connsiteX5121" fmla="*/ 3263741 w 6400800"/>
              <a:gd name="connsiteY5121" fmla="*/ 295751 h 514350"/>
              <a:gd name="connsiteX5122" fmla="*/ 3232309 w 6400800"/>
              <a:gd name="connsiteY5122" fmla="*/ 381476 h 514350"/>
              <a:gd name="connsiteX5123" fmla="*/ 3232309 w 6400800"/>
              <a:gd name="connsiteY5123" fmla="*/ 357664 h 514350"/>
              <a:gd name="connsiteX5124" fmla="*/ 3232309 w 6400800"/>
              <a:gd name="connsiteY5124" fmla="*/ 358616 h 514350"/>
              <a:gd name="connsiteX5125" fmla="*/ 3233261 w 6400800"/>
              <a:gd name="connsiteY5125" fmla="*/ 360521 h 514350"/>
              <a:gd name="connsiteX5126" fmla="*/ 3232309 w 6400800"/>
              <a:gd name="connsiteY5126" fmla="*/ 381476 h 514350"/>
              <a:gd name="connsiteX5127" fmla="*/ 3239929 w 6400800"/>
              <a:gd name="connsiteY5127" fmla="*/ 327184 h 514350"/>
              <a:gd name="connsiteX5128" fmla="*/ 3241834 w 6400800"/>
              <a:gd name="connsiteY5128" fmla="*/ 339566 h 514350"/>
              <a:gd name="connsiteX5129" fmla="*/ 3239929 w 6400800"/>
              <a:gd name="connsiteY5129" fmla="*/ 333851 h 514350"/>
              <a:gd name="connsiteX5130" fmla="*/ 3239929 w 6400800"/>
              <a:gd name="connsiteY5130" fmla="*/ 329089 h 514350"/>
              <a:gd name="connsiteX5131" fmla="*/ 3239929 w 6400800"/>
              <a:gd name="connsiteY5131" fmla="*/ 327184 h 514350"/>
              <a:gd name="connsiteX5132" fmla="*/ 3234214 w 6400800"/>
              <a:gd name="connsiteY5132" fmla="*/ 318611 h 514350"/>
              <a:gd name="connsiteX5133" fmla="*/ 3237071 w 6400800"/>
              <a:gd name="connsiteY5133" fmla="*/ 310039 h 514350"/>
              <a:gd name="connsiteX5134" fmla="*/ 3238024 w 6400800"/>
              <a:gd name="connsiteY5134" fmla="*/ 314801 h 514350"/>
              <a:gd name="connsiteX5135" fmla="*/ 3238024 w 6400800"/>
              <a:gd name="connsiteY5135" fmla="*/ 316706 h 514350"/>
              <a:gd name="connsiteX5136" fmla="*/ 3237071 w 6400800"/>
              <a:gd name="connsiteY5136" fmla="*/ 317659 h 514350"/>
              <a:gd name="connsiteX5137" fmla="*/ 3237071 w 6400800"/>
              <a:gd name="connsiteY5137" fmla="*/ 311944 h 514350"/>
              <a:gd name="connsiteX5138" fmla="*/ 3236119 w 6400800"/>
              <a:gd name="connsiteY5138" fmla="*/ 319564 h 514350"/>
              <a:gd name="connsiteX5139" fmla="*/ 3234214 w 6400800"/>
              <a:gd name="connsiteY5139" fmla="*/ 322421 h 514350"/>
              <a:gd name="connsiteX5140" fmla="*/ 3233261 w 6400800"/>
              <a:gd name="connsiteY5140" fmla="*/ 319564 h 514350"/>
              <a:gd name="connsiteX5141" fmla="*/ 3234214 w 6400800"/>
              <a:gd name="connsiteY5141" fmla="*/ 318611 h 514350"/>
              <a:gd name="connsiteX5142" fmla="*/ 3233261 w 6400800"/>
              <a:gd name="connsiteY5142" fmla="*/ 286226 h 514350"/>
              <a:gd name="connsiteX5143" fmla="*/ 3233261 w 6400800"/>
              <a:gd name="connsiteY5143" fmla="*/ 288131 h 514350"/>
              <a:gd name="connsiteX5144" fmla="*/ 3232309 w 6400800"/>
              <a:gd name="connsiteY5144" fmla="*/ 290036 h 514350"/>
              <a:gd name="connsiteX5145" fmla="*/ 3232309 w 6400800"/>
              <a:gd name="connsiteY5145" fmla="*/ 282416 h 514350"/>
              <a:gd name="connsiteX5146" fmla="*/ 3233261 w 6400800"/>
              <a:gd name="connsiteY5146" fmla="*/ 286226 h 514350"/>
              <a:gd name="connsiteX5147" fmla="*/ 3222784 w 6400800"/>
              <a:gd name="connsiteY5147" fmla="*/ 285274 h 514350"/>
              <a:gd name="connsiteX5148" fmla="*/ 3223736 w 6400800"/>
              <a:gd name="connsiteY5148" fmla="*/ 273844 h 514350"/>
              <a:gd name="connsiteX5149" fmla="*/ 3224689 w 6400800"/>
              <a:gd name="connsiteY5149" fmla="*/ 270034 h 514350"/>
              <a:gd name="connsiteX5150" fmla="*/ 3224689 w 6400800"/>
              <a:gd name="connsiteY5150" fmla="*/ 270986 h 514350"/>
              <a:gd name="connsiteX5151" fmla="*/ 3227546 w 6400800"/>
              <a:gd name="connsiteY5151" fmla="*/ 253841 h 514350"/>
              <a:gd name="connsiteX5152" fmla="*/ 3227546 w 6400800"/>
              <a:gd name="connsiteY5152" fmla="*/ 253841 h 514350"/>
              <a:gd name="connsiteX5153" fmla="*/ 3223736 w 6400800"/>
              <a:gd name="connsiteY5153" fmla="*/ 292894 h 514350"/>
              <a:gd name="connsiteX5154" fmla="*/ 3222784 w 6400800"/>
              <a:gd name="connsiteY5154" fmla="*/ 291941 h 514350"/>
              <a:gd name="connsiteX5155" fmla="*/ 3222784 w 6400800"/>
              <a:gd name="connsiteY5155" fmla="*/ 290989 h 514350"/>
              <a:gd name="connsiteX5156" fmla="*/ 3222784 w 6400800"/>
              <a:gd name="connsiteY5156" fmla="*/ 285274 h 514350"/>
              <a:gd name="connsiteX5157" fmla="*/ 3217069 w 6400800"/>
              <a:gd name="connsiteY5157" fmla="*/ 207169 h 514350"/>
              <a:gd name="connsiteX5158" fmla="*/ 3219926 w 6400800"/>
              <a:gd name="connsiteY5158" fmla="*/ 219551 h 514350"/>
              <a:gd name="connsiteX5159" fmla="*/ 3215164 w 6400800"/>
              <a:gd name="connsiteY5159" fmla="*/ 238601 h 514350"/>
              <a:gd name="connsiteX5160" fmla="*/ 3217069 w 6400800"/>
              <a:gd name="connsiteY5160" fmla="*/ 207169 h 514350"/>
              <a:gd name="connsiteX5161" fmla="*/ 3191351 w 6400800"/>
              <a:gd name="connsiteY5161" fmla="*/ 249079 h 514350"/>
              <a:gd name="connsiteX5162" fmla="*/ 3192304 w 6400800"/>
              <a:gd name="connsiteY5162" fmla="*/ 232886 h 514350"/>
              <a:gd name="connsiteX5163" fmla="*/ 3194209 w 6400800"/>
              <a:gd name="connsiteY5163" fmla="*/ 238601 h 514350"/>
              <a:gd name="connsiteX5164" fmla="*/ 3191351 w 6400800"/>
              <a:gd name="connsiteY5164" fmla="*/ 265271 h 514350"/>
              <a:gd name="connsiteX5165" fmla="*/ 3191351 w 6400800"/>
              <a:gd name="connsiteY5165" fmla="*/ 249079 h 514350"/>
              <a:gd name="connsiteX5166" fmla="*/ 3155156 w 6400800"/>
              <a:gd name="connsiteY5166" fmla="*/ 313849 h 514350"/>
              <a:gd name="connsiteX5167" fmla="*/ 3156109 w 6400800"/>
              <a:gd name="connsiteY5167" fmla="*/ 320516 h 514350"/>
              <a:gd name="connsiteX5168" fmla="*/ 3158014 w 6400800"/>
              <a:gd name="connsiteY5168" fmla="*/ 334804 h 514350"/>
              <a:gd name="connsiteX5169" fmla="*/ 3154204 w 6400800"/>
              <a:gd name="connsiteY5169" fmla="*/ 354806 h 514350"/>
              <a:gd name="connsiteX5170" fmla="*/ 3152299 w 6400800"/>
              <a:gd name="connsiteY5170" fmla="*/ 351949 h 514350"/>
              <a:gd name="connsiteX5171" fmla="*/ 3152299 w 6400800"/>
              <a:gd name="connsiteY5171" fmla="*/ 350044 h 514350"/>
              <a:gd name="connsiteX5172" fmla="*/ 3151346 w 6400800"/>
              <a:gd name="connsiteY5172" fmla="*/ 345281 h 514350"/>
              <a:gd name="connsiteX5173" fmla="*/ 3151346 w 6400800"/>
              <a:gd name="connsiteY5173" fmla="*/ 344329 h 514350"/>
              <a:gd name="connsiteX5174" fmla="*/ 3151346 w 6400800"/>
              <a:gd name="connsiteY5174" fmla="*/ 338614 h 514350"/>
              <a:gd name="connsiteX5175" fmla="*/ 3155156 w 6400800"/>
              <a:gd name="connsiteY5175" fmla="*/ 313849 h 514350"/>
              <a:gd name="connsiteX5176" fmla="*/ 3139916 w 6400800"/>
              <a:gd name="connsiteY5176" fmla="*/ 213836 h 514350"/>
              <a:gd name="connsiteX5177" fmla="*/ 3143726 w 6400800"/>
              <a:gd name="connsiteY5177" fmla="*/ 235744 h 514350"/>
              <a:gd name="connsiteX5178" fmla="*/ 3148489 w 6400800"/>
              <a:gd name="connsiteY5178" fmla="*/ 267176 h 514350"/>
              <a:gd name="connsiteX5179" fmla="*/ 3143726 w 6400800"/>
              <a:gd name="connsiteY5179" fmla="*/ 284321 h 514350"/>
              <a:gd name="connsiteX5180" fmla="*/ 3137059 w 6400800"/>
              <a:gd name="connsiteY5180" fmla="*/ 216694 h 514350"/>
              <a:gd name="connsiteX5181" fmla="*/ 3139916 w 6400800"/>
              <a:gd name="connsiteY5181" fmla="*/ 213836 h 514350"/>
              <a:gd name="connsiteX5182" fmla="*/ 3130391 w 6400800"/>
              <a:gd name="connsiteY5182" fmla="*/ 337661 h 514350"/>
              <a:gd name="connsiteX5183" fmla="*/ 3130391 w 6400800"/>
              <a:gd name="connsiteY5183" fmla="*/ 335756 h 514350"/>
              <a:gd name="connsiteX5184" fmla="*/ 3130391 w 6400800"/>
              <a:gd name="connsiteY5184" fmla="*/ 335756 h 514350"/>
              <a:gd name="connsiteX5185" fmla="*/ 3130391 w 6400800"/>
              <a:gd name="connsiteY5185" fmla="*/ 337661 h 514350"/>
              <a:gd name="connsiteX5186" fmla="*/ 3130391 w 6400800"/>
              <a:gd name="connsiteY5186" fmla="*/ 328136 h 514350"/>
              <a:gd name="connsiteX5187" fmla="*/ 3130391 w 6400800"/>
              <a:gd name="connsiteY5187" fmla="*/ 328136 h 514350"/>
              <a:gd name="connsiteX5188" fmla="*/ 3130391 w 6400800"/>
              <a:gd name="connsiteY5188" fmla="*/ 328136 h 514350"/>
              <a:gd name="connsiteX5189" fmla="*/ 3130391 w 6400800"/>
              <a:gd name="connsiteY5189" fmla="*/ 328136 h 514350"/>
              <a:gd name="connsiteX5190" fmla="*/ 3133249 w 6400800"/>
              <a:gd name="connsiteY5190" fmla="*/ 276701 h 514350"/>
              <a:gd name="connsiteX5191" fmla="*/ 3133249 w 6400800"/>
              <a:gd name="connsiteY5191" fmla="*/ 276701 h 514350"/>
              <a:gd name="connsiteX5192" fmla="*/ 3128486 w 6400800"/>
              <a:gd name="connsiteY5192" fmla="*/ 259556 h 514350"/>
              <a:gd name="connsiteX5193" fmla="*/ 3127534 w 6400800"/>
              <a:gd name="connsiteY5193" fmla="*/ 246221 h 514350"/>
              <a:gd name="connsiteX5194" fmla="*/ 3135154 w 6400800"/>
              <a:gd name="connsiteY5194" fmla="*/ 223361 h 514350"/>
              <a:gd name="connsiteX5195" fmla="*/ 3133249 w 6400800"/>
              <a:gd name="connsiteY5195" fmla="*/ 276701 h 514350"/>
              <a:gd name="connsiteX5196" fmla="*/ 3130391 w 6400800"/>
              <a:gd name="connsiteY5196" fmla="*/ 229076 h 514350"/>
              <a:gd name="connsiteX5197" fmla="*/ 3136106 w 6400800"/>
              <a:gd name="connsiteY5197" fmla="*/ 219551 h 514350"/>
              <a:gd name="connsiteX5198" fmla="*/ 3136106 w 6400800"/>
              <a:gd name="connsiteY5198" fmla="*/ 221456 h 514350"/>
              <a:gd name="connsiteX5199" fmla="*/ 3127534 w 6400800"/>
              <a:gd name="connsiteY5199" fmla="*/ 236696 h 514350"/>
              <a:gd name="connsiteX5200" fmla="*/ 3127534 w 6400800"/>
              <a:gd name="connsiteY5200" fmla="*/ 234791 h 514350"/>
              <a:gd name="connsiteX5201" fmla="*/ 3130391 w 6400800"/>
              <a:gd name="connsiteY5201" fmla="*/ 229076 h 514350"/>
              <a:gd name="connsiteX5202" fmla="*/ 3114199 w 6400800"/>
              <a:gd name="connsiteY5202" fmla="*/ 290036 h 514350"/>
              <a:gd name="connsiteX5203" fmla="*/ 3113246 w 6400800"/>
              <a:gd name="connsiteY5203" fmla="*/ 287179 h 514350"/>
              <a:gd name="connsiteX5204" fmla="*/ 3113246 w 6400800"/>
              <a:gd name="connsiteY5204" fmla="*/ 286226 h 514350"/>
              <a:gd name="connsiteX5205" fmla="*/ 3115151 w 6400800"/>
              <a:gd name="connsiteY5205" fmla="*/ 281464 h 514350"/>
              <a:gd name="connsiteX5206" fmla="*/ 3114199 w 6400800"/>
              <a:gd name="connsiteY5206" fmla="*/ 290036 h 514350"/>
              <a:gd name="connsiteX5207" fmla="*/ 3115151 w 6400800"/>
              <a:gd name="connsiteY5207" fmla="*/ 257651 h 514350"/>
              <a:gd name="connsiteX5208" fmla="*/ 3116104 w 6400800"/>
              <a:gd name="connsiteY5208" fmla="*/ 255746 h 514350"/>
              <a:gd name="connsiteX5209" fmla="*/ 3115151 w 6400800"/>
              <a:gd name="connsiteY5209" fmla="*/ 257651 h 514350"/>
              <a:gd name="connsiteX5210" fmla="*/ 3109436 w 6400800"/>
              <a:gd name="connsiteY5210" fmla="*/ 270034 h 514350"/>
              <a:gd name="connsiteX5211" fmla="*/ 3115151 w 6400800"/>
              <a:gd name="connsiteY5211" fmla="*/ 257651 h 514350"/>
              <a:gd name="connsiteX5212" fmla="*/ 3110389 w 6400800"/>
              <a:gd name="connsiteY5212" fmla="*/ 292894 h 514350"/>
              <a:gd name="connsiteX5213" fmla="*/ 3113246 w 6400800"/>
              <a:gd name="connsiteY5213" fmla="*/ 309086 h 514350"/>
              <a:gd name="connsiteX5214" fmla="*/ 3114199 w 6400800"/>
              <a:gd name="connsiteY5214" fmla="*/ 311944 h 514350"/>
              <a:gd name="connsiteX5215" fmla="*/ 3114199 w 6400800"/>
              <a:gd name="connsiteY5215" fmla="*/ 321469 h 514350"/>
              <a:gd name="connsiteX5216" fmla="*/ 3114199 w 6400800"/>
              <a:gd name="connsiteY5216" fmla="*/ 319564 h 514350"/>
              <a:gd name="connsiteX5217" fmla="*/ 3110389 w 6400800"/>
              <a:gd name="connsiteY5217" fmla="*/ 309086 h 514350"/>
              <a:gd name="connsiteX5218" fmla="*/ 3109436 w 6400800"/>
              <a:gd name="connsiteY5218" fmla="*/ 300514 h 514350"/>
              <a:gd name="connsiteX5219" fmla="*/ 3109436 w 6400800"/>
              <a:gd name="connsiteY5219" fmla="*/ 299561 h 514350"/>
              <a:gd name="connsiteX5220" fmla="*/ 3110389 w 6400800"/>
              <a:gd name="connsiteY5220" fmla="*/ 292894 h 514350"/>
              <a:gd name="connsiteX5221" fmla="*/ 3098006 w 6400800"/>
              <a:gd name="connsiteY5221" fmla="*/ 350996 h 514350"/>
              <a:gd name="connsiteX5222" fmla="*/ 3098006 w 6400800"/>
              <a:gd name="connsiteY5222" fmla="*/ 350996 h 514350"/>
              <a:gd name="connsiteX5223" fmla="*/ 3098006 w 6400800"/>
              <a:gd name="connsiteY5223" fmla="*/ 353854 h 514350"/>
              <a:gd name="connsiteX5224" fmla="*/ 3097054 w 6400800"/>
              <a:gd name="connsiteY5224" fmla="*/ 354806 h 514350"/>
              <a:gd name="connsiteX5225" fmla="*/ 3098006 w 6400800"/>
              <a:gd name="connsiteY5225" fmla="*/ 350996 h 514350"/>
              <a:gd name="connsiteX5226" fmla="*/ 3093244 w 6400800"/>
              <a:gd name="connsiteY5226" fmla="*/ 377666 h 514350"/>
              <a:gd name="connsiteX5227" fmla="*/ 3097054 w 6400800"/>
              <a:gd name="connsiteY5227" fmla="*/ 370046 h 514350"/>
              <a:gd name="connsiteX5228" fmla="*/ 3094196 w 6400800"/>
              <a:gd name="connsiteY5228" fmla="*/ 373856 h 514350"/>
              <a:gd name="connsiteX5229" fmla="*/ 3097054 w 6400800"/>
              <a:gd name="connsiteY5229" fmla="*/ 355759 h 514350"/>
              <a:gd name="connsiteX5230" fmla="*/ 3098006 w 6400800"/>
              <a:gd name="connsiteY5230" fmla="*/ 353854 h 514350"/>
              <a:gd name="connsiteX5231" fmla="*/ 3098006 w 6400800"/>
              <a:gd name="connsiteY5231" fmla="*/ 371951 h 514350"/>
              <a:gd name="connsiteX5232" fmla="*/ 3098006 w 6400800"/>
              <a:gd name="connsiteY5232" fmla="*/ 383381 h 514350"/>
              <a:gd name="connsiteX5233" fmla="*/ 3095149 w 6400800"/>
              <a:gd name="connsiteY5233" fmla="*/ 383381 h 514350"/>
              <a:gd name="connsiteX5234" fmla="*/ 3095149 w 6400800"/>
              <a:gd name="connsiteY5234" fmla="*/ 383381 h 514350"/>
              <a:gd name="connsiteX5235" fmla="*/ 3093244 w 6400800"/>
              <a:gd name="connsiteY5235" fmla="*/ 378619 h 514350"/>
              <a:gd name="connsiteX5236" fmla="*/ 3093244 w 6400800"/>
              <a:gd name="connsiteY5236" fmla="*/ 377666 h 514350"/>
              <a:gd name="connsiteX5237" fmla="*/ 3084671 w 6400800"/>
              <a:gd name="connsiteY5237" fmla="*/ 293846 h 514350"/>
              <a:gd name="connsiteX5238" fmla="*/ 3085624 w 6400800"/>
              <a:gd name="connsiteY5238" fmla="*/ 276701 h 514350"/>
              <a:gd name="connsiteX5239" fmla="*/ 3085624 w 6400800"/>
              <a:gd name="connsiteY5239" fmla="*/ 278606 h 514350"/>
              <a:gd name="connsiteX5240" fmla="*/ 3088481 w 6400800"/>
              <a:gd name="connsiteY5240" fmla="*/ 289084 h 514350"/>
              <a:gd name="connsiteX5241" fmla="*/ 3086576 w 6400800"/>
              <a:gd name="connsiteY5241" fmla="*/ 291941 h 514350"/>
              <a:gd name="connsiteX5242" fmla="*/ 3084671 w 6400800"/>
              <a:gd name="connsiteY5242" fmla="*/ 296704 h 514350"/>
              <a:gd name="connsiteX5243" fmla="*/ 3084671 w 6400800"/>
              <a:gd name="connsiteY5243" fmla="*/ 293846 h 514350"/>
              <a:gd name="connsiteX5244" fmla="*/ 3086576 w 6400800"/>
              <a:gd name="connsiteY5244" fmla="*/ 348139 h 514350"/>
              <a:gd name="connsiteX5245" fmla="*/ 3086576 w 6400800"/>
              <a:gd name="connsiteY5245" fmla="*/ 350044 h 514350"/>
              <a:gd name="connsiteX5246" fmla="*/ 3083719 w 6400800"/>
              <a:gd name="connsiteY5246" fmla="*/ 361474 h 514350"/>
              <a:gd name="connsiteX5247" fmla="*/ 3083719 w 6400800"/>
              <a:gd name="connsiteY5247" fmla="*/ 357664 h 514350"/>
              <a:gd name="connsiteX5248" fmla="*/ 3086576 w 6400800"/>
              <a:gd name="connsiteY5248" fmla="*/ 348139 h 514350"/>
              <a:gd name="connsiteX5249" fmla="*/ 3057049 w 6400800"/>
              <a:gd name="connsiteY5249" fmla="*/ 235744 h 514350"/>
              <a:gd name="connsiteX5250" fmla="*/ 3059906 w 6400800"/>
              <a:gd name="connsiteY5250" fmla="*/ 210979 h 514350"/>
              <a:gd name="connsiteX5251" fmla="*/ 3062764 w 6400800"/>
              <a:gd name="connsiteY5251" fmla="*/ 191929 h 514350"/>
              <a:gd name="connsiteX5252" fmla="*/ 3067526 w 6400800"/>
              <a:gd name="connsiteY5252" fmla="*/ 209074 h 514350"/>
              <a:gd name="connsiteX5253" fmla="*/ 3066574 w 6400800"/>
              <a:gd name="connsiteY5253" fmla="*/ 222409 h 514350"/>
              <a:gd name="connsiteX5254" fmla="*/ 3063716 w 6400800"/>
              <a:gd name="connsiteY5254" fmla="*/ 253841 h 514350"/>
              <a:gd name="connsiteX5255" fmla="*/ 3059906 w 6400800"/>
              <a:gd name="connsiteY5255" fmla="*/ 268129 h 514350"/>
              <a:gd name="connsiteX5256" fmla="*/ 3057049 w 6400800"/>
              <a:gd name="connsiteY5256" fmla="*/ 252889 h 514350"/>
              <a:gd name="connsiteX5257" fmla="*/ 3056096 w 6400800"/>
              <a:gd name="connsiteY5257" fmla="*/ 248126 h 514350"/>
              <a:gd name="connsiteX5258" fmla="*/ 3057049 w 6400800"/>
              <a:gd name="connsiteY5258" fmla="*/ 235744 h 514350"/>
              <a:gd name="connsiteX5259" fmla="*/ 3002756 w 6400800"/>
              <a:gd name="connsiteY5259" fmla="*/ 307181 h 514350"/>
              <a:gd name="connsiteX5260" fmla="*/ 3001804 w 6400800"/>
              <a:gd name="connsiteY5260" fmla="*/ 310039 h 514350"/>
              <a:gd name="connsiteX5261" fmla="*/ 3002756 w 6400800"/>
              <a:gd name="connsiteY5261" fmla="*/ 305276 h 514350"/>
              <a:gd name="connsiteX5262" fmla="*/ 3006566 w 6400800"/>
              <a:gd name="connsiteY5262" fmla="*/ 286226 h 514350"/>
              <a:gd name="connsiteX5263" fmla="*/ 3008471 w 6400800"/>
              <a:gd name="connsiteY5263" fmla="*/ 290036 h 514350"/>
              <a:gd name="connsiteX5264" fmla="*/ 3002756 w 6400800"/>
              <a:gd name="connsiteY5264" fmla="*/ 307181 h 514350"/>
              <a:gd name="connsiteX5265" fmla="*/ 3036094 w 6400800"/>
              <a:gd name="connsiteY5265" fmla="*/ 249079 h 514350"/>
              <a:gd name="connsiteX5266" fmla="*/ 3036094 w 6400800"/>
              <a:gd name="connsiteY5266" fmla="*/ 266224 h 514350"/>
              <a:gd name="connsiteX5267" fmla="*/ 3033236 w 6400800"/>
              <a:gd name="connsiteY5267" fmla="*/ 258604 h 514350"/>
              <a:gd name="connsiteX5268" fmla="*/ 3036094 w 6400800"/>
              <a:gd name="connsiteY5268" fmla="*/ 249079 h 514350"/>
              <a:gd name="connsiteX5269" fmla="*/ 3030379 w 6400800"/>
              <a:gd name="connsiteY5269" fmla="*/ 269081 h 514350"/>
              <a:gd name="connsiteX5270" fmla="*/ 3030379 w 6400800"/>
              <a:gd name="connsiteY5270" fmla="*/ 269081 h 514350"/>
              <a:gd name="connsiteX5271" fmla="*/ 3030379 w 6400800"/>
              <a:gd name="connsiteY5271" fmla="*/ 269081 h 514350"/>
              <a:gd name="connsiteX5272" fmla="*/ 3030379 w 6400800"/>
              <a:gd name="connsiteY5272" fmla="*/ 269081 h 514350"/>
              <a:gd name="connsiteX5273" fmla="*/ 3027521 w 6400800"/>
              <a:gd name="connsiteY5273" fmla="*/ 353854 h 514350"/>
              <a:gd name="connsiteX5274" fmla="*/ 3023711 w 6400800"/>
              <a:gd name="connsiteY5274" fmla="*/ 364331 h 514350"/>
              <a:gd name="connsiteX5275" fmla="*/ 3017996 w 6400800"/>
              <a:gd name="connsiteY5275" fmla="*/ 383381 h 514350"/>
              <a:gd name="connsiteX5276" fmla="*/ 3017044 w 6400800"/>
              <a:gd name="connsiteY5276" fmla="*/ 385286 h 514350"/>
              <a:gd name="connsiteX5277" fmla="*/ 3015139 w 6400800"/>
              <a:gd name="connsiteY5277" fmla="*/ 376714 h 514350"/>
              <a:gd name="connsiteX5278" fmla="*/ 3020854 w 6400800"/>
              <a:gd name="connsiteY5278" fmla="*/ 366236 h 514350"/>
              <a:gd name="connsiteX5279" fmla="*/ 3028474 w 6400800"/>
              <a:gd name="connsiteY5279" fmla="*/ 352901 h 514350"/>
              <a:gd name="connsiteX5280" fmla="*/ 3027521 w 6400800"/>
              <a:gd name="connsiteY5280" fmla="*/ 353854 h 514350"/>
              <a:gd name="connsiteX5281" fmla="*/ 3021806 w 6400800"/>
              <a:gd name="connsiteY5281" fmla="*/ 230029 h 514350"/>
              <a:gd name="connsiteX5282" fmla="*/ 3024664 w 6400800"/>
              <a:gd name="connsiteY5282" fmla="*/ 241459 h 514350"/>
              <a:gd name="connsiteX5283" fmla="*/ 3024664 w 6400800"/>
              <a:gd name="connsiteY5283" fmla="*/ 241459 h 514350"/>
              <a:gd name="connsiteX5284" fmla="*/ 3021806 w 6400800"/>
              <a:gd name="connsiteY5284" fmla="*/ 230029 h 514350"/>
              <a:gd name="connsiteX5285" fmla="*/ 3021806 w 6400800"/>
              <a:gd name="connsiteY5285" fmla="*/ 230029 h 514350"/>
              <a:gd name="connsiteX5286" fmla="*/ 3020854 w 6400800"/>
              <a:gd name="connsiteY5286" fmla="*/ 305276 h 514350"/>
              <a:gd name="connsiteX5287" fmla="*/ 3020854 w 6400800"/>
              <a:gd name="connsiteY5287" fmla="*/ 305276 h 514350"/>
              <a:gd name="connsiteX5288" fmla="*/ 3020854 w 6400800"/>
              <a:gd name="connsiteY5288" fmla="*/ 305276 h 514350"/>
              <a:gd name="connsiteX5289" fmla="*/ 3020854 w 6400800"/>
              <a:gd name="connsiteY5289" fmla="*/ 305276 h 514350"/>
              <a:gd name="connsiteX5290" fmla="*/ 3017996 w 6400800"/>
              <a:gd name="connsiteY5290" fmla="*/ 317659 h 514350"/>
              <a:gd name="connsiteX5291" fmla="*/ 3021806 w 6400800"/>
              <a:gd name="connsiteY5291" fmla="*/ 329089 h 514350"/>
              <a:gd name="connsiteX5292" fmla="*/ 3025616 w 6400800"/>
              <a:gd name="connsiteY5292" fmla="*/ 339566 h 514350"/>
              <a:gd name="connsiteX5293" fmla="*/ 3011329 w 6400800"/>
              <a:gd name="connsiteY5293" fmla="*/ 359569 h 514350"/>
              <a:gd name="connsiteX5294" fmla="*/ 3011329 w 6400800"/>
              <a:gd name="connsiteY5294" fmla="*/ 360521 h 514350"/>
              <a:gd name="connsiteX5295" fmla="*/ 3009424 w 6400800"/>
              <a:gd name="connsiteY5295" fmla="*/ 351949 h 514350"/>
              <a:gd name="connsiteX5296" fmla="*/ 3017996 w 6400800"/>
              <a:gd name="connsiteY5296" fmla="*/ 317659 h 514350"/>
              <a:gd name="connsiteX5297" fmla="*/ 3013234 w 6400800"/>
              <a:gd name="connsiteY5297" fmla="*/ 257651 h 514350"/>
              <a:gd name="connsiteX5298" fmla="*/ 3014186 w 6400800"/>
              <a:gd name="connsiteY5298" fmla="*/ 261461 h 514350"/>
              <a:gd name="connsiteX5299" fmla="*/ 3015139 w 6400800"/>
              <a:gd name="connsiteY5299" fmla="*/ 269081 h 514350"/>
              <a:gd name="connsiteX5300" fmla="*/ 3010376 w 6400800"/>
              <a:gd name="connsiteY5300" fmla="*/ 284321 h 514350"/>
              <a:gd name="connsiteX5301" fmla="*/ 3009424 w 6400800"/>
              <a:gd name="connsiteY5301" fmla="*/ 282416 h 514350"/>
              <a:gd name="connsiteX5302" fmla="*/ 3008471 w 6400800"/>
              <a:gd name="connsiteY5302" fmla="*/ 279559 h 514350"/>
              <a:gd name="connsiteX5303" fmla="*/ 3009424 w 6400800"/>
              <a:gd name="connsiteY5303" fmla="*/ 276701 h 514350"/>
              <a:gd name="connsiteX5304" fmla="*/ 3013234 w 6400800"/>
              <a:gd name="connsiteY5304" fmla="*/ 257651 h 514350"/>
              <a:gd name="connsiteX5305" fmla="*/ 3008471 w 6400800"/>
              <a:gd name="connsiteY5305" fmla="*/ 230029 h 514350"/>
              <a:gd name="connsiteX5306" fmla="*/ 3010376 w 6400800"/>
              <a:gd name="connsiteY5306" fmla="*/ 244316 h 514350"/>
              <a:gd name="connsiteX5307" fmla="*/ 3007519 w 6400800"/>
              <a:gd name="connsiteY5307" fmla="*/ 250984 h 514350"/>
              <a:gd name="connsiteX5308" fmla="*/ 3001804 w 6400800"/>
              <a:gd name="connsiteY5308" fmla="*/ 264319 h 514350"/>
              <a:gd name="connsiteX5309" fmla="*/ 3008471 w 6400800"/>
              <a:gd name="connsiteY5309" fmla="*/ 230029 h 514350"/>
              <a:gd name="connsiteX5310" fmla="*/ 3003709 w 6400800"/>
              <a:gd name="connsiteY5310" fmla="*/ 195739 h 514350"/>
              <a:gd name="connsiteX5311" fmla="*/ 3004661 w 6400800"/>
              <a:gd name="connsiteY5311" fmla="*/ 205264 h 514350"/>
              <a:gd name="connsiteX5312" fmla="*/ 2997994 w 6400800"/>
              <a:gd name="connsiteY5312" fmla="*/ 223361 h 514350"/>
              <a:gd name="connsiteX5313" fmla="*/ 2986564 w 6400800"/>
              <a:gd name="connsiteY5313" fmla="*/ 262414 h 514350"/>
              <a:gd name="connsiteX5314" fmla="*/ 2984659 w 6400800"/>
              <a:gd name="connsiteY5314" fmla="*/ 270986 h 514350"/>
              <a:gd name="connsiteX5315" fmla="*/ 2984659 w 6400800"/>
              <a:gd name="connsiteY5315" fmla="*/ 270986 h 514350"/>
              <a:gd name="connsiteX5316" fmla="*/ 3003709 w 6400800"/>
              <a:gd name="connsiteY5316" fmla="*/ 195739 h 514350"/>
              <a:gd name="connsiteX5317" fmla="*/ 2974181 w 6400800"/>
              <a:gd name="connsiteY5317" fmla="*/ 311944 h 514350"/>
              <a:gd name="connsiteX5318" fmla="*/ 2980849 w 6400800"/>
              <a:gd name="connsiteY5318" fmla="*/ 284321 h 514350"/>
              <a:gd name="connsiteX5319" fmla="*/ 2980849 w 6400800"/>
              <a:gd name="connsiteY5319" fmla="*/ 285274 h 514350"/>
              <a:gd name="connsiteX5320" fmla="*/ 2976086 w 6400800"/>
              <a:gd name="connsiteY5320" fmla="*/ 307181 h 514350"/>
              <a:gd name="connsiteX5321" fmla="*/ 2972276 w 6400800"/>
              <a:gd name="connsiteY5321" fmla="*/ 327184 h 514350"/>
              <a:gd name="connsiteX5322" fmla="*/ 2970371 w 6400800"/>
              <a:gd name="connsiteY5322" fmla="*/ 322421 h 514350"/>
              <a:gd name="connsiteX5323" fmla="*/ 2974181 w 6400800"/>
              <a:gd name="connsiteY5323" fmla="*/ 311944 h 514350"/>
              <a:gd name="connsiteX5324" fmla="*/ 2964656 w 6400800"/>
              <a:gd name="connsiteY5324" fmla="*/ 349091 h 514350"/>
              <a:gd name="connsiteX5325" fmla="*/ 2968466 w 6400800"/>
              <a:gd name="connsiteY5325" fmla="*/ 334804 h 514350"/>
              <a:gd name="connsiteX5326" fmla="*/ 2970371 w 6400800"/>
              <a:gd name="connsiteY5326" fmla="*/ 344329 h 514350"/>
              <a:gd name="connsiteX5327" fmla="*/ 2969419 w 6400800"/>
              <a:gd name="connsiteY5327" fmla="*/ 353854 h 514350"/>
              <a:gd name="connsiteX5328" fmla="*/ 2966561 w 6400800"/>
              <a:gd name="connsiteY5328" fmla="*/ 377666 h 514350"/>
              <a:gd name="connsiteX5329" fmla="*/ 2963704 w 6400800"/>
              <a:gd name="connsiteY5329" fmla="*/ 366236 h 514350"/>
              <a:gd name="connsiteX5330" fmla="*/ 2969419 w 6400800"/>
              <a:gd name="connsiteY5330" fmla="*/ 341471 h 514350"/>
              <a:gd name="connsiteX5331" fmla="*/ 2964656 w 6400800"/>
              <a:gd name="connsiteY5331" fmla="*/ 349091 h 514350"/>
              <a:gd name="connsiteX5332" fmla="*/ 2958941 w 6400800"/>
              <a:gd name="connsiteY5332" fmla="*/ 383381 h 514350"/>
              <a:gd name="connsiteX5333" fmla="*/ 2958941 w 6400800"/>
              <a:gd name="connsiteY5333" fmla="*/ 383381 h 514350"/>
              <a:gd name="connsiteX5334" fmla="*/ 2958941 w 6400800"/>
              <a:gd name="connsiteY5334" fmla="*/ 383381 h 514350"/>
              <a:gd name="connsiteX5335" fmla="*/ 2958941 w 6400800"/>
              <a:gd name="connsiteY5335" fmla="*/ 383381 h 514350"/>
              <a:gd name="connsiteX5336" fmla="*/ 2958941 w 6400800"/>
              <a:gd name="connsiteY5336" fmla="*/ 383381 h 514350"/>
              <a:gd name="connsiteX5337" fmla="*/ 2936081 w 6400800"/>
              <a:gd name="connsiteY5337" fmla="*/ 284321 h 514350"/>
              <a:gd name="connsiteX5338" fmla="*/ 2934176 w 6400800"/>
              <a:gd name="connsiteY5338" fmla="*/ 273844 h 514350"/>
              <a:gd name="connsiteX5339" fmla="*/ 2936081 w 6400800"/>
              <a:gd name="connsiteY5339" fmla="*/ 271939 h 514350"/>
              <a:gd name="connsiteX5340" fmla="*/ 2936081 w 6400800"/>
              <a:gd name="connsiteY5340" fmla="*/ 284321 h 514350"/>
              <a:gd name="connsiteX5341" fmla="*/ 2936081 w 6400800"/>
              <a:gd name="connsiteY5341" fmla="*/ 267176 h 514350"/>
              <a:gd name="connsiteX5342" fmla="*/ 2936081 w 6400800"/>
              <a:gd name="connsiteY5342" fmla="*/ 267176 h 514350"/>
              <a:gd name="connsiteX5343" fmla="*/ 2934176 w 6400800"/>
              <a:gd name="connsiteY5343" fmla="*/ 269081 h 514350"/>
              <a:gd name="connsiteX5344" fmla="*/ 2936081 w 6400800"/>
              <a:gd name="connsiteY5344" fmla="*/ 265271 h 514350"/>
              <a:gd name="connsiteX5345" fmla="*/ 2936081 w 6400800"/>
              <a:gd name="connsiteY5345" fmla="*/ 267176 h 514350"/>
              <a:gd name="connsiteX5346" fmla="*/ 2929414 w 6400800"/>
              <a:gd name="connsiteY5346" fmla="*/ 243364 h 514350"/>
              <a:gd name="connsiteX5347" fmla="*/ 2930366 w 6400800"/>
              <a:gd name="connsiteY5347" fmla="*/ 243364 h 514350"/>
              <a:gd name="connsiteX5348" fmla="*/ 2933224 w 6400800"/>
              <a:gd name="connsiteY5348" fmla="*/ 244316 h 514350"/>
              <a:gd name="connsiteX5349" fmla="*/ 2934176 w 6400800"/>
              <a:gd name="connsiteY5349" fmla="*/ 255746 h 514350"/>
              <a:gd name="connsiteX5350" fmla="*/ 2931319 w 6400800"/>
              <a:gd name="connsiteY5350" fmla="*/ 261461 h 514350"/>
              <a:gd name="connsiteX5351" fmla="*/ 2927509 w 6400800"/>
              <a:gd name="connsiteY5351" fmla="*/ 248126 h 514350"/>
              <a:gd name="connsiteX5352" fmla="*/ 2929414 w 6400800"/>
              <a:gd name="connsiteY5352" fmla="*/ 243364 h 514350"/>
              <a:gd name="connsiteX5353" fmla="*/ 2917984 w 6400800"/>
              <a:gd name="connsiteY5353" fmla="*/ 351949 h 514350"/>
              <a:gd name="connsiteX5354" fmla="*/ 2918936 w 6400800"/>
              <a:gd name="connsiteY5354" fmla="*/ 353854 h 514350"/>
              <a:gd name="connsiteX5355" fmla="*/ 2919889 w 6400800"/>
              <a:gd name="connsiteY5355" fmla="*/ 363379 h 514350"/>
              <a:gd name="connsiteX5356" fmla="*/ 2922746 w 6400800"/>
              <a:gd name="connsiteY5356" fmla="*/ 380524 h 514350"/>
              <a:gd name="connsiteX5357" fmla="*/ 2920841 w 6400800"/>
              <a:gd name="connsiteY5357" fmla="*/ 380524 h 514350"/>
              <a:gd name="connsiteX5358" fmla="*/ 2913221 w 6400800"/>
              <a:gd name="connsiteY5358" fmla="*/ 362426 h 514350"/>
              <a:gd name="connsiteX5359" fmla="*/ 2917984 w 6400800"/>
              <a:gd name="connsiteY5359" fmla="*/ 351949 h 514350"/>
              <a:gd name="connsiteX5360" fmla="*/ 2904649 w 6400800"/>
              <a:gd name="connsiteY5360" fmla="*/ 224314 h 514350"/>
              <a:gd name="connsiteX5361" fmla="*/ 2904649 w 6400800"/>
              <a:gd name="connsiteY5361" fmla="*/ 224314 h 514350"/>
              <a:gd name="connsiteX5362" fmla="*/ 2903696 w 6400800"/>
              <a:gd name="connsiteY5362" fmla="*/ 237649 h 514350"/>
              <a:gd name="connsiteX5363" fmla="*/ 2902744 w 6400800"/>
              <a:gd name="connsiteY5363" fmla="*/ 250031 h 514350"/>
              <a:gd name="connsiteX5364" fmla="*/ 2900839 w 6400800"/>
              <a:gd name="connsiteY5364" fmla="*/ 235744 h 514350"/>
              <a:gd name="connsiteX5365" fmla="*/ 2904649 w 6400800"/>
              <a:gd name="connsiteY5365" fmla="*/ 224314 h 514350"/>
              <a:gd name="connsiteX5366" fmla="*/ 2885599 w 6400800"/>
              <a:gd name="connsiteY5366" fmla="*/ 294799 h 514350"/>
              <a:gd name="connsiteX5367" fmla="*/ 2888456 w 6400800"/>
              <a:gd name="connsiteY5367" fmla="*/ 280511 h 514350"/>
              <a:gd name="connsiteX5368" fmla="*/ 2889409 w 6400800"/>
              <a:gd name="connsiteY5368" fmla="*/ 308134 h 514350"/>
              <a:gd name="connsiteX5369" fmla="*/ 2884646 w 6400800"/>
              <a:gd name="connsiteY5369" fmla="*/ 297656 h 514350"/>
              <a:gd name="connsiteX5370" fmla="*/ 2885599 w 6400800"/>
              <a:gd name="connsiteY5370" fmla="*/ 294799 h 514350"/>
              <a:gd name="connsiteX5371" fmla="*/ 2869406 w 6400800"/>
              <a:gd name="connsiteY5371" fmla="*/ 301466 h 514350"/>
              <a:gd name="connsiteX5372" fmla="*/ 2869406 w 6400800"/>
              <a:gd name="connsiteY5372" fmla="*/ 301466 h 514350"/>
              <a:gd name="connsiteX5373" fmla="*/ 2869406 w 6400800"/>
              <a:gd name="connsiteY5373" fmla="*/ 302419 h 514350"/>
              <a:gd name="connsiteX5374" fmla="*/ 2868454 w 6400800"/>
              <a:gd name="connsiteY5374" fmla="*/ 305276 h 514350"/>
              <a:gd name="connsiteX5375" fmla="*/ 2856071 w 6400800"/>
              <a:gd name="connsiteY5375" fmla="*/ 284321 h 514350"/>
              <a:gd name="connsiteX5376" fmla="*/ 2855119 w 6400800"/>
              <a:gd name="connsiteY5376" fmla="*/ 282416 h 514350"/>
              <a:gd name="connsiteX5377" fmla="*/ 2857976 w 6400800"/>
              <a:gd name="connsiteY5377" fmla="*/ 273844 h 514350"/>
              <a:gd name="connsiteX5378" fmla="*/ 2869406 w 6400800"/>
              <a:gd name="connsiteY5378" fmla="*/ 301466 h 514350"/>
              <a:gd name="connsiteX5379" fmla="*/ 2851309 w 6400800"/>
              <a:gd name="connsiteY5379" fmla="*/ 262414 h 514350"/>
              <a:gd name="connsiteX5380" fmla="*/ 2851309 w 6400800"/>
              <a:gd name="connsiteY5380" fmla="*/ 259556 h 514350"/>
              <a:gd name="connsiteX5381" fmla="*/ 2855119 w 6400800"/>
              <a:gd name="connsiteY5381" fmla="*/ 267176 h 514350"/>
              <a:gd name="connsiteX5382" fmla="*/ 2856071 w 6400800"/>
              <a:gd name="connsiteY5382" fmla="*/ 269081 h 514350"/>
              <a:gd name="connsiteX5383" fmla="*/ 2851309 w 6400800"/>
              <a:gd name="connsiteY5383" fmla="*/ 276701 h 514350"/>
              <a:gd name="connsiteX5384" fmla="*/ 2850356 w 6400800"/>
              <a:gd name="connsiteY5384" fmla="*/ 274796 h 514350"/>
              <a:gd name="connsiteX5385" fmla="*/ 2851309 w 6400800"/>
              <a:gd name="connsiteY5385" fmla="*/ 262414 h 514350"/>
              <a:gd name="connsiteX5386" fmla="*/ 2848451 w 6400800"/>
              <a:gd name="connsiteY5386" fmla="*/ 312896 h 514350"/>
              <a:gd name="connsiteX5387" fmla="*/ 2848451 w 6400800"/>
              <a:gd name="connsiteY5387" fmla="*/ 302419 h 514350"/>
              <a:gd name="connsiteX5388" fmla="*/ 2860834 w 6400800"/>
              <a:gd name="connsiteY5388" fmla="*/ 327184 h 514350"/>
              <a:gd name="connsiteX5389" fmla="*/ 2856071 w 6400800"/>
              <a:gd name="connsiteY5389" fmla="*/ 344329 h 514350"/>
              <a:gd name="connsiteX5390" fmla="*/ 2853214 w 6400800"/>
              <a:gd name="connsiteY5390" fmla="*/ 355759 h 514350"/>
              <a:gd name="connsiteX5391" fmla="*/ 2851309 w 6400800"/>
              <a:gd name="connsiteY5391" fmla="*/ 341471 h 514350"/>
              <a:gd name="connsiteX5392" fmla="*/ 2847499 w 6400800"/>
              <a:gd name="connsiteY5392" fmla="*/ 316706 h 514350"/>
              <a:gd name="connsiteX5393" fmla="*/ 2848451 w 6400800"/>
              <a:gd name="connsiteY5393" fmla="*/ 312896 h 514350"/>
              <a:gd name="connsiteX5394" fmla="*/ 2836069 w 6400800"/>
              <a:gd name="connsiteY5394" fmla="*/ 226219 h 514350"/>
              <a:gd name="connsiteX5395" fmla="*/ 2847499 w 6400800"/>
              <a:gd name="connsiteY5395" fmla="*/ 251936 h 514350"/>
              <a:gd name="connsiteX5396" fmla="*/ 2844641 w 6400800"/>
              <a:gd name="connsiteY5396" fmla="*/ 261461 h 514350"/>
              <a:gd name="connsiteX5397" fmla="*/ 2843689 w 6400800"/>
              <a:gd name="connsiteY5397" fmla="*/ 266224 h 514350"/>
              <a:gd name="connsiteX5398" fmla="*/ 2838926 w 6400800"/>
              <a:gd name="connsiteY5398" fmla="*/ 258604 h 514350"/>
              <a:gd name="connsiteX5399" fmla="*/ 2834164 w 6400800"/>
              <a:gd name="connsiteY5399" fmla="*/ 229076 h 514350"/>
              <a:gd name="connsiteX5400" fmla="*/ 2836069 w 6400800"/>
              <a:gd name="connsiteY5400" fmla="*/ 226219 h 514350"/>
              <a:gd name="connsiteX5401" fmla="*/ 2830354 w 6400800"/>
              <a:gd name="connsiteY5401" fmla="*/ 305276 h 514350"/>
              <a:gd name="connsiteX5402" fmla="*/ 2831306 w 6400800"/>
              <a:gd name="connsiteY5402" fmla="*/ 312896 h 514350"/>
              <a:gd name="connsiteX5403" fmla="*/ 2831306 w 6400800"/>
              <a:gd name="connsiteY5403" fmla="*/ 313849 h 514350"/>
              <a:gd name="connsiteX5404" fmla="*/ 2830354 w 6400800"/>
              <a:gd name="connsiteY5404" fmla="*/ 308134 h 514350"/>
              <a:gd name="connsiteX5405" fmla="*/ 2830354 w 6400800"/>
              <a:gd name="connsiteY5405" fmla="*/ 305276 h 514350"/>
              <a:gd name="connsiteX5406" fmla="*/ 2829401 w 6400800"/>
              <a:gd name="connsiteY5406" fmla="*/ 292894 h 514350"/>
              <a:gd name="connsiteX5407" fmla="*/ 2830354 w 6400800"/>
              <a:gd name="connsiteY5407" fmla="*/ 299561 h 514350"/>
              <a:gd name="connsiteX5408" fmla="*/ 2829401 w 6400800"/>
              <a:gd name="connsiteY5408" fmla="*/ 301466 h 514350"/>
              <a:gd name="connsiteX5409" fmla="*/ 2829401 w 6400800"/>
              <a:gd name="connsiteY5409" fmla="*/ 299561 h 514350"/>
              <a:gd name="connsiteX5410" fmla="*/ 2829401 w 6400800"/>
              <a:gd name="connsiteY5410" fmla="*/ 292894 h 514350"/>
              <a:gd name="connsiteX5411" fmla="*/ 2785586 w 6400800"/>
              <a:gd name="connsiteY5411" fmla="*/ 268129 h 514350"/>
              <a:gd name="connsiteX5412" fmla="*/ 2782729 w 6400800"/>
              <a:gd name="connsiteY5412" fmla="*/ 271939 h 514350"/>
              <a:gd name="connsiteX5413" fmla="*/ 2782729 w 6400800"/>
              <a:gd name="connsiteY5413" fmla="*/ 269081 h 514350"/>
              <a:gd name="connsiteX5414" fmla="*/ 2782729 w 6400800"/>
              <a:gd name="connsiteY5414" fmla="*/ 265271 h 514350"/>
              <a:gd name="connsiteX5415" fmla="*/ 2786539 w 6400800"/>
              <a:gd name="connsiteY5415" fmla="*/ 258604 h 514350"/>
              <a:gd name="connsiteX5416" fmla="*/ 2786539 w 6400800"/>
              <a:gd name="connsiteY5416" fmla="*/ 260509 h 514350"/>
              <a:gd name="connsiteX5417" fmla="*/ 2785586 w 6400800"/>
              <a:gd name="connsiteY5417" fmla="*/ 268129 h 514350"/>
              <a:gd name="connsiteX5418" fmla="*/ 2796064 w 6400800"/>
              <a:gd name="connsiteY5418" fmla="*/ 268129 h 514350"/>
              <a:gd name="connsiteX5419" fmla="*/ 2796064 w 6400800"/>
              <a:gd name="connsiteY5419" fmla="*/ 268129 h 514350"/>
              <a:gd name="connsiteX5420" fmla="*/ 2798921 w 6400800"/>
              <a:gd name="connsiteY5420" fmla="*/ 263366 h 514350"/>
              <a:gd name="connsiteX5421" fmla="*/ 2796064 w 6400800"/>
              <a:gd name="connsiteY5421" fmla="*/ 268129 h 514350"/>
              <a:gd name="connsiteX5422" fmla="*/ 2803684 w 6400800"/>
              <a:gd name="connsiteY5422" fmla="*/ 314801 h 514350"/>
              <a:gd name="connsiteX5423" fmla="*/ 2802731 w 6400800"/>
              <a:gd name="connsiteY5423" fmla="*/ 318611 h 514350"/>
              <a:gd name="connsiteX5424" fmla="*/ 2801779 w 6400800"/>
              <a:gd name="connsiteY5424" fmla="*/ 325279 h 514350"/>
              <a:gd name="connsiteX5425" fmla="*/ 2798921 w 6400800"/>
              <a:gd name="connsiteY5425" fmla="*/ 317659 h 514350"/>
              <a:gd name="connsiteX5426" fmla="*/ 2798921 w 6400800"/>
              <a:gd name="connsiteY5426" fmla="*/ 315754 h 514350"/>
              <a:gd name="connsiteX5427" fmla="*/ 2798921 w 6400800"/>
              <a:gd name="connsiteY5427" fmla="*/ 315754 h 514350"/>
              <a:gd name="connsiteX5428" fmla="*/ 2801779 w 6400800"/>
              <a:gd name="connsiteY5428" fmla="*/ 304324 h 514350"/>
              <a:gd name="connsiteX5429" fmla="*/ 2803684 w 6400800"/>
              <a:gd name="connsiteY5429" fmla="*/ 312896 h 514350"/>
              <a:gd name="connsiteX5430" fmla="*/ 2803684 w 6400800"/>
              <a:gd name="connsiteY5430" fmla="*/ 314801 h 514350"/>
              <a:gd name="connsiteX5431" fmla="*/ 2810351 w 6400800"/>
              <a:gd name="connsiteY5431" fmla="*/ 280511 h 514350"/>
              <a:gd name="connsiteX5432" fmla="*/ 2805589 w 6400800"/>
              <a:gd name="connsiteY5432" fmla="*/ 302419 h 514350"/>
              <a:gd name="connsiteX5433" fmla="*/ 2803684 w 6400800"/>
              <a:gd name="connsiteY5433" fmla="*/ 298609 h 514350"/>
              <a:gd name="connsiteX5434" fmla="*/ 2802731 w 6400800"/>
              <a:gd name="connsiteY5434" fmla="*/ 296704 h 514350"/>
              <a:gd name="connsiteX5435" fmla="*/ 2805589 w 6400800"/>
              <a:gd name="connsiteY5435" fmla="*/ 287179 h 514350"/>
              <a:gd name="connsiteX5436" fmla="*/ 2809399 w 6400800"/>
              <a:gd name="connsiteY5436" fmla="*/ 277654 h 514350"/>
              <a:gd name="connsiteX5437" fmla="*/ 2810351 w 6400800"/>
              <a:gd name="connsiteY5437" fmla="*/ 275749 h 514350"/>
              <a:gd name="connsiteX5438" fmla="*/ 2810351 w 6400800"/>
              <a:gd name="connsiteY5438" fmla="*/ 280511 h 514350"/>
              <a:gd name="connsiteX5439" fmla="*/ 2811304 w 6400800"/>
              <a:gd name="connsiteY5439" fmla="*/ 276701 h 514350"/>
              <a:gd name="connsiteX5440" fmla="*/ 2811304 w 6400800"/>
              <a:gd name="connsiteY5440" fmla="*/ 274796 h 514350"/>
              <a:gd name="connsiteX5441" fmla="*/ 2813209 w 6400800"/>
              <a:gd name="connsiteY5441" fmla="*/ 270986 h 514350"/>
              <a:gd name="connsiteX5442" fmla="*/ 2811304 w 6400800"/>
              <a:gd name="connsiteY5442" fmla="*/ 276701 h 514350"/>
              <a:gd name="connsiteX5443" fmla="*/ 2812256 w 6400800"/>
              <a:gd name="connsiteY5443" fmla="*/ 236696 h 514350"/>
              <a:gd name="connsiteX5444" fmla="*/ 2806541 w 6400800"/>
              <a:gd name="connsiteY5444" fmla="*/ 246221 h 514350"/>
              <a:gd name="connsiteX5445" fmla="*/ 2799874 w 6400800"/>
              <a:gd name="connsiteY5445" fmla="*/ 251936 h 514350"/>
              <a:gd name="connsiteX5446" fmla="*/ 2794159 w 6400800"/>
              <a:gd name="connsiteY5446" fmla="*/ 257651 h 514350"/>
              <a:gd name="connsiteX5447" fmla="*/ 2792254 w 6400800"/>
              <a:gd name="connsiteY5447" fmla="*/ 245269 h 514350"/>
              <a:gd name="connsiteX5448" fmla="*/ 2796064 w 6400800"/>
              <a:gd name="connsiteY5448" fmla="*/ 238601 h 514350"/>
              <a:gd name="connsiteX5449" fmla="*/ 2804636 w 6400800"/>
              <a:gd name="connsiteY5449" fmla="*/ 224314 h 514350"/>
              <a:gd name="connsiteX5450" fmla="*/ 2812256 w 6400800"/>
              <a:gd name="connsiteY5450" fmla="*/ 236696 h 514350"/>
              <a:gd name="connsiteX5451" fmla="*/ 2804636 w 6400800"/>
              <a:gd name="connsiteY5451" fmla="*/ 223361 h 514350"/>
              <a:gd name="connsiteX5452" fmla="*/ 2794159 w 6400800"/>
              <a:gd name="connsiteY5452" fmla="*/ 235744 h 514350"/>
              <a:gd name="connsiteX5453" fmla="*/ 2792254 w 6400800"/>
              <a:gd name="connsiteY5453" fmla="*/ 238601 h 514350"/>
              <a:gd name="connsiteX5454" fmla="*/ 2792254 w 6400800"/>
              <a:gd name="connsiteY5454" fmla="*/ 238601 h 514350"/>
              <a:gd name="connsiteX5455" fmla="*/ 2796064 w 6400800"/>
              <a:gd name="connsiteY5455" fmla="*/ 230981 h 514350"/>
              <a:gd name="connsiteX5456" fmla="*/ 2801779 w 6400800"/>
              <a:gd name="connsiteY5456" fmla="*/ 219551 h 514350"/>
              <a:gd name="connsiteX5457" fmla="*/ 2804636 w 6400800"/>
              <a:gd name="connsiteY5457" fmla="*/ 223361 h 514350"/>
              <a:gd name="connsiteX5458" fmla="*/ 2787491 w 6400800"/>
              <a:gd name="connsiteY5458" fmla="*/ 196691 h 514350"/>
              <a:gd name="connsiteX5459" fmla="*/ 2800826 w 6400800"/>
              <a:gd name="connsiteY5459" fmla="*/ 217646 h 514350"/>
              <a:gd name="connsiteX5460" fmla="*/ 2792254 w 6400800"/>
              <a:gd name="connsiteY5460" fmla="*/ 228124 h 514350"/>
              <a:gd name="connsiteX5461" fmla="*/ 2790349 w 6400800"/>
              <a:gd name="connsiteY5461" fmla="*/ 230981 h 514350"/>
              <a:gd name="connsiteX5462" fmla="*/ 2787491 w 6400800"/>
              <a:gd name="connsiteY5462" fmla="*/ 218599 h 514350"/>
              <a:gd name="connsiteX5463" fmla="*/ 2781776 w 6400800"/>
              <a:gd name="connsiteY5463" fmla="*/ 196691 h 514350"/>
              <a:gd name="connsiteX5464" fmla="*/ 2783681 w 6400800"/>
              <a:gd name="connsiteY5464" fmla="*/ 218599 h 514350"/>
              <a:gd name="connsiteX5465" fmla="*/ 2784634 w 6400800"/>
              <a:gd name="connsiteY5465" fmla="*/ 237649 h 514350"/>
              <a:gd name="connsiteX5466" fmla="*/ 2780824 w 6400800"/>
              <a:gd name="connsiteY5466" fmla="*/ 243364 h 514350"/>
              <a:gd name="connsiteX5467" fmla="*/ 2778919 w 6400800"/>
              <a:gd name="connsiteY5467" fmla="*/ 204311 h 514350"/>
              <a:gd name="connsiteX5468" fmla="*/ 2777966 w 6400800"/>
              <a:gd name="connsiteY5468" fmla="*/ 186214 h 514350"/>
              <a:gd name="connsiteX5469" fmla="*/ 2775109 w 6400800"/>
              <a:gd name="connsiteY5469" fmla="*/ 204311 h 514350"/>
              <a:gd name="connsiteX5470" fmla="*/ 2774156 w 6400800"/>
              <a:gd name="connsiteY5470" fmla="*/ 214789 h 514350"/>
              <a:gd name="connsiteX5471" fmla="*/ 2770346 w 6400800"/>
              <a:gd name="connsiteY5471" fmla="*/ 190976 h 514350"/>
              <a:gd name="connsiteX5472" fmla="*/ 2770346 w 6400800"/>
              <a:gd name="connsiteY5472" fmla="*/ 189071 h 514350"/>
              <a:gd name="connsiteX5473" fmla="*/ 2770346 w 6400800"/>
              <a:gd name="connsiteY5473" fmla="*/ 185261 h 514350"/>
              <a:gd name="connsiteX5474" fmla="*/ 2768441 w 6400800"/>
              <a:gd name="connsiteY5474" fmla="*/ 166211 h 514350"/>
              <a:gd name="connsiteX5475" fmla="*/ 2787491 w 6400800"/>
              <a:gd name="connsiteY5475" fmla="*/ 196691 h 514350"/>
              <a:gd name="connsiteX5476" fmla="*/ 2767489 w 6400800"/>
              <a:gd name="connsiteY5476" fmla="*/ 167164 h 514350"/>
              <a:gd name="connsiteX5477" fmla="*/ 2767489 w 6400800"/>
              <a:gd name="connsiteY5477" fmla="*/ 170974 h 514350"/>
              <a:gd name="connsiteX5478" fmla="*/ 2766536 w 6400800"/>
              <a:gd name="connsiteY5478" fmla="*/ 166211 h 514350"/>
              <a:gd name="connsiteX5479" fmla="*/ 2767489 w 6400800"/>
              <a:gd name="connsiteY5479" fmla="*/ 167164 h 514350"/>
              <a:gd name="connsiteX5480" fmla="*/ 2757964 w 6400800"/>
              <a:gd name="connsiteY5480" fmla="*/ 342424 h 514350"/>
              <a:gd name="connsiteX5481" fmla="*/ 2755106 w 6400800"/>
              <a:gd name="connsiteY5481" fmla="*/ 336709 h 514350"/>
              <a:gd name="connsiteX5482" fmla="*/ 2758916 w 6400800"/>
              <a:gd name="connsiteY5482" fmla="*/ 329089 h 514350"/>
              <a:gd name="connsiteX5483" fmla="*/ 2760821 w 6400800"/>
              <a:gd name="connsiteY5483" fmla="*/ 332899 h 514350"/>
              <a:gd name="connsiteX5484" fmla="*/ 2757964 w 6400800"/>
              <a:gd name="connsiteY5484" fmla="*/ 342424 h 514350"/>
              <a:gd name="connsiteX5485" fmla="*/ 2762726 w 6400800"/>
              <a:gd name="connsiteY5485" fmla="*/ 327184 h 514350"/>
              <a:gd name="connsiteX5486" fmla="*/ 2761774 w 6400800"/>
              <a:gd name="connsiteY5486" fmla="*/ 330994 h 514350"/>
              <a:gd name="connsiteX5487" fmla="*/ 2759869 w 6400800"/>
              <a:gd name="connsiteY5487" fmla="*/ 328136 h 514350"/>
              <a:gd name="connsiteX5488" fmla="*/ 2761774 w 6400800"/>
              <a:gd name="connsiteY5488" fmla="*/ 324326 h 514350"/>
              <a:gd name="connsiteX5489" fmla="*/ 2762726 w 6400800"/>
              <a:gd name="connsiteY5489" fmla="*/ 327184 h 514350"/>
              <a:gd name="connsiteX5490" fmla="*/ 2762726 w 6400800"/>
              <a:gd name="connsiteY5490" fmla="*/ 327184 h 514350"/>
              <a:gd name="connsiteX5491" fmla="*/ 2762726 w 6400800"/>
              <a:gd name="connsiteY5491" fmla="*/ 250031 h 514350"/>
              <a:gd name="connsiteX5492" fmla="*/ 2762726 w 6400800"/>
              <a:gd name="connsiteY5492" fmla="*/ 270034 h 514350"/>
              <a:gd name="connsiteX5493" fmla="*/ 2754154 w 6400800"/>
              <a:gd name="connsiteY5493" fmla="*/ 282416 h 514350"/>
              <a:gd name="connsiteX5494" fmla="*/ 2753201 w 6400800"/>
              <a:gd name="connsiteY5494" fmla="*/ 284321 h 514350"/>
              <a:gd name="connsiteX5495" fmla="*/ 2752249 w 6400800"/>
              <a:gd name="connsiteY5495" fmla="*/ 282416 h 514350"/>
              <a:gd name="connsiteX5496" fmla="*/ 2753201 w 6400800"/>
              <a:gd name="connsiteY5496" fmla="*/ 278606 h 514350"/>
              <a:gd name="connsiteX5497" fmla="*/ 2756059 w 6400800"/>
              <a:gd name="connsiteY5497" fmla="*/ 267176 h 514350"/>
              <a:gd name="connsiteX5498" fmla="*/ 2761774 w 6400800"/>
              <a:gd name="connsiteY5498" fmla="*/ 251936 h 514350"/>
              <a:gd name="connsiteX5499" fmla="*/ 2762726 w 6400800"/>
              <a:gd name="connsiteY5499" fmla="*/ 250031 h 514350"/>
              <a:gd name="connsiteX5500" fmla="*/ 2762726 w 6400800"/>
              <a:gd name="connsiteY5500" fmla="*/ 250031 h 514350"/>
              <a:gd name="connsiteX5501" fmla="*/ 2753201 w 6400800"/>
              <a:gd name="connsiteY5501" fmla="*/ 250031 h 514350"/>
              <a:gd name="connsiteX5502" fmla="*/ 2757011 w 6400800"/>
              <a:gd name="connsiteY5502" fmla="*/ 230981 h 514350"/>
              <a:gd name="connsiteX5503" fmla="*/ 2762726 w 6400800"/>
              <a:gd name="connsiteY5503" fmla="*/ 249079 h 514350"/>
              <a:gd name="connsiteX5504" fmla="*/ 2760821 w 6400800"/>
              <a:gd name="connsiteY5504" fmla="*/ 252889 h 514350"/>
              <a:gd name="connsiteX5505" fmla="*/ 2752249 w 6400800"/>
              <a:gd name="connsiteY5505" fmla="*/ 267176 h 514350"/>
              <a:gd name="connsiteX5506" fmla="*/ 2748439 w 6400800"/>
              <a:gd name="connsiteY5506" fmla="*/ 275749 h 514350"/>
              <a:gd name="connsiteX5507" fmla="*/ 2747486 w 6400800"/>
              <a:gd name="connsiteY5507" fmla="*/ 274796 h 514350"/>
              <a:gd name="connsiteX5508" fmla="*/ 2753201 w 6400800"/>
              <a:gd name="connsiteY5508" fmla="*/ 250031 h 514350"/>
              <a:gd name="connsiteX5509" fmla="*/ 2749391 w 6400800"/>
              <a:gd name="connsiteY5509" fmla="*/ 362426 h 514350"/>
              <a:gd name="connsiteX5510" fmla="*/ 2746534 w 6400800"/>
              <a:gd name="connsiteY5510" fmla="*/ 357664 h 514350"/>
              <a:gd name="connsiteX5511" fmla="*/ 2746534 w 6400800"/>
              <a:gd name="connsiteY5511" fmla="*/ 354806 h 514350"/>
              <a:gd name="connsiteX5512" fmla="*/ 2749391 w 6400800"/>
              <a:gd name="connsiteY5512" fmla="*/ 362426 h 514350"/>
              <a:gd name="connsiteX5513" fmla="*/ 2734151 w 6400800"/>
              <a:gd name="connsiteY5513" fmla="*/ 258604 h 514350"/>
              <a:gd name="connsiteX5514" fmla="*/ 2740819 w 6400800"/>
              <a:gd name="connsiteY5514" fmla="*/ 273844 h 514350"/>
              <a:gd name="connsiteX5515" fmla="*/ 2735104 w 6400800"/>
              <a:gd name="connsiteY5515" fmla="*/ 290036 h 514350"/>
              <a:gd name="connsiteX5516" fmla="*/ 2734151 w 6400800"/>
              <a:gd name="connsiteY5516" fmla="*/ 287179 h 514350"/>
              <a:gd name="connsiteX5517" fmla="*/ 2734151 w 6400800"/>
              <a:gd name="connsiteY5517" fmla="*/ 291941 h 514350"/>
              <a:gd name="connsiteX5518" fmla="*/ 2734151 w 6400800"/>
              <a:gd name="connsiteY5518" fmla="*/ 291941 h 514350"/>
              <a:gd name="connsiteX5519" fmla="*/ 2732246 w 6400800"/>
              <a:gd name="connsiteY5519" fmla="*/ 289084 h 514350"/>
              <a:gd name="connsiteX5520" fmla="*/ 2731294 w 6400800"/>
              <a:gd name="connsiteY5520" fmla="*/ 286226 h 514350"/>
              <a:gd name="connsiteX5521" fmla="*/ 2734151 w 6400800"/>
              <a:gd name="connsiteY5521" fmla="*/ 258604 h 514350"/>
              <a:gd name="connsiteX5522" fmla="*/ 2715101 w 6400800"/>
              <a:gd name="connsiteY5522" fmla="*/ 290989 h 514350"/>
              <a:gd name="connsiteX5523" fmla="*/ 2716054 w 6400800"/>
              <a:gd name="connsiteY5523" fmla="*/ 273844 h 514350"/>
              <a:gd name="connsiteX5524" fmla="*/ 2717959 w 6400800"/>
              <a:gd name="connsiteY5524" fmla="*/ 278606 h 514350"/>
              <a:gd name="connsiteX5525" fmla="*/ 2716054 w 6400800"/>
              <a:gd name="connsiteY5525" fmla="*/ 304324 h 514350"/>
              <a:gd name="connsiteX5526" fmla="*/ 2715101 w 6400800"/>
              <a:gd name="connsiteY5526" fmla="*/ 303371 h 514350"/>
              <a:gd name="connsiteX5527" fmla="*/ 2715101 w 6400800"/>
              <a:gd name="connsiteY5527" fmla="*/ 290989 h 514350"/>
              <a:gd name="connsiteX5528" fmla="*/ 2705576 w 6400800"/>
              <a:gd name="connsiteY5528" fmla="*/ 243364 h 514350"/>
              <a:gd name="connsiteX5529" fmla="*/ 2704624 w 6400800"/>
              <a:gd name="connsiteY5529" fmla="*/ 247174 h 514350"/>
              <a:gd name="connsiteX5530" fmla="*/ 2703671 w 6400800"/>
              <a:gd name="connsiteY5530" fmla="*/ 238601 h 514350"/>
              <a:gd name="connsiteX5531" fmla="*/ 2705576 w 6400800"/>
              <a:gd name="connsiteY5531" fmla="*/ 243364 h 514350"/>
              <a:gd name="connsiteX5532" fmla="*/ 2697956 w 6400800"/>
              <a:gd name="connsiteY5532" fmla="*/ 312896 h 514350"/>
              <a:gd name="connsiteX5533" fmla="*/ 2697956 w 6400800"/>
              <a:gd name="connsiteY5533" fmla="*/ 313849 h 514350"/>
              <a:gd name="connsiteX5534" fmla="*/ 2697956 w 6400800"/>
              <a:gd name="connsiteY5534" fmla="*/ 310991 h 514350"/>
              <a:gd name="connsiteX5535" fmla="*/ 2697956 w 6400800"/>
              <a:gd name="connsiteY5535" fmla="*/ 312896 h 514350"/>
              <a:gd name="connsiteX5536" fmla="*/ 2664619 w 6400800"/>
              <a:gd name="connsiteY5536" fmla="*/ 234791 h 514350"/>
              <a:gd name="connsiteX5537" fmla="*/ 2666524 w 6400800"/>
              <a:gd name="connsiteY5537" fmla="*/ 238601 h 514350"/>
              <a:gd name="connsiteX5538" fmla="*/ 2673191 w 6400800"/>
              <a:gd name="connsiteY5538" fmla="*/ 287179 h 514350"/>
              <a:gd name="connsiteX5539" fmla="*/ 2670334 w 6400800"/>
              <a:gd name="connsiteY5539" fmla="*/ 279559 h 514350"/>
              <a:gd name="connsiteX5540" fmla="*/ 2670334 w 6400800"/>
              <a:gd name="connsiteY5540" fmla="*/ 278606 h 514350"/>
              <a:gd name="connsiteX5541" fmla="*/ 2671286 w 6400800"/>
              <a:gd name="connsiteY5541" fmla="*/ 276701 h 514350"/>
              <a:gd name="connsiteX5542" fmla="*/ 2670334 w 6400800"/>
              <a:gd name="connsiteY5542" fmla="*/ 278606 h 514350"/>
              <a:gd name="connsiteX5543" fmla="*/ 2664619 w 6400800"/>
              <a:gd name="connsiteY5543" fmla="*/ 246221 h 514350"/>
              <a:gd name="connsiteX5544" fmla="*/ 2663666 w 6400800"/>
              <a:gd name="connsiteY5544" fmla="*/ 240506 h 514350"/>
              <a:gd name="connsiteX5545" fmla="*/ 2664619 w 6400800"/>
              <a:gd name="connsiteY5545" fmla="*/ 234791 h 514350"/>
              <a:gd name="connsiteX5546" fmla="*/ 2657951 w 6400800"/>
              <a:gd name="connsiteY5546" fmla="*/ 339566 h 514350"/>
              <a:gd name="connsiteX5547" fmla="*/ 2656046 w 6400800"/>
              <a:gd name="connsiteY5547" fmla="*/ 336709 h 514350"/>
              <a:gd name="connsiteX5548" fmla="*/ 2657951 w 6400800"/>
              <a:gd name="connsiteY5548" fmla="*/ 325279 h 514350"/>
              <a:gd name="connsiteX5549" fmla="*/ 2657951 w 6400800"/>
              <a:gd name="connsiteY5549" fmla="*/ 339566 h 514350"/>
              <a:gd name="connsiteX5550" fmla="*/ 2654141 w 6400800"/>
              <a:gd name="connsiteY5550" fmla="*/ 277654 h 514350"/>
              <a:gd name="connsiteX5551" fmla="*/ 2659856 w 6400800"/>
              <a:gd name="connsiteY5551" fmla="*/ 298609 h 514350"/>
              <a:gd name="connsiteX5552" fmla="*/ 2659856 w 6400800"/>
              <a:gd name="connsiteY5552" fmla="*/ 299561 h 514350"/>
              <a:gd name="connsiteX5553" fmla="*/ 2653189 w 6400800"/>
              <a:gd name="connsiteY5553" fmla="*/ 316706 h 514350"/>
              <a:gd name="connsiteX5554" fmla="*/ 2652236 w 6400800"/>
              <a:gd name="connsiteY5554" fmla="*/ 319564 h 514350"/>
              <a:gd name="connsiteX5555" fmla="*/ 2650331 w 6400800"/>
              <a:gd name="connsiteY5555" fmla="*/ 311944 h 514350"/>
              <a:gd name="connsiteX5556" fmla="*/ 2647474 w 6400800"/>
              <a:gd name="connsiteY5556" fmla="*/ 301466 h 514350"/>
              <a:gd name="connsiteX5557" fmla="*/ 2654141 w 6400800"/>
              <a:gd name="connsiteY5557" fmla="*/ 277654 h 514350"/>
              <a:gd name="connsiteX5558" fmla="*/ 2633186 w 6400800"/>
              <a:gd name="connsiteY5558" fmla="*/ 283369 h 514350"/>
              <a:gd name="connsiteX5559" fmla="*/ 2633186 w 6400800"/>
              <a:gd name="connsiteY5559" fmla="*/ 285274 h 514350"/>
              <a:gd name="connsiteX5560" fmla="*/ 2633186 w 6400800"/>
              <a:gd name="connsiteY5560" fmla="*/ 286226 h 514350"/>
              <a:gd name="connsiteX5561" fmla="*/ 2632234 w 6400800"/>
              <a:gd name="connsiteY5561" fmla="*/ 290036 h 514350"/>
              <a:gd name="connsiteX5562" fmla="*/ 2633186 w 6400800"/>
              <a:gd name="connsiteY5562" fmla="*/ 283369 h 514350"/>
              <a:gd name="connsiteX5563" fmla="*/ 2578894 w 6400800"/>
              <a:gd name="connsiteY5563" fmla="*/ 242411 h 514350"/>
              <a:gd name="connsiteX5564" fmla="*/ 2577941 w 6400800"/>
              <a:gd name="connsiteY5564" fmla="*/ 241459 h 514350"/>
              <a:gd name="connsiteX5565" fmla="*/ 2580799 w 6400800"/>
              <a:gd name="connsiteY5565" fmla="*/ 235744 h 514350"/>
              <a:gd name="connsiteX5566" fmla="*/ 2580799 w 6400800"/>
              <a:gd name="connsiteY5566" fmla="*/ 235744 h 514350"/>
              <a:gd name="connsiteX5567" fmla="*/ 2578894 w 6400800"/>
              <a:gd name="connsiteY5567" fmla="*/ 242411 h 514350"/>
              <a:gd name="connsiteX5568" fmla="*/ 2597944 w 6400800"/>
              <a:gd name="connsiteY5568" fmla="*/ 275749 h 514350"/>
              <a:gd name="connsiteX5569" fmla="*/ 2597944 w 6400800"/>
              <a:gd name="connsiteY5569" fmla="*/ 274796 h 514350"/>
              <a:gd name="connsiteX5570" fmla="*/ 2597944 w 6400800"/>
              <a:gd name="connsiteY5570" fmla="*/ 275749 h 514350"/>
              <a:gd name="connsiteX5571" fmla="*/ 2597944 w 6400800"/>
              <a:gd name="connsiteY5571" fmla="*/ 275749 h 514350"/>
              <a:gd name="connsiteX5572" fmla="*/ 2616041 w 6400800"/>
              <a:gd name="connsiteY5572" fmla="*/ 309086 h 514350"/>
              <a:gd name="connsiteX5573" fmla="*/ 2613184 w 6400800"/>
              <a:gd name="connsiteY5573" fmla="*/ 319564 h 514350"/>
              <a:gd name="connsiteX5574" fmla="*/ 2613184 w 6400800"/>
              <a:gd name="connsiteY5574" fmla="*/ 318611 h 514350"/>
              <a:gd name="connsiteX5575" fmla="*/ 2613184 w 6400800"/>
              <a:gd name="connsiteY5575" fmla="*/ 319564 h 514350"/>
              <a:gd name="connsiteX5576" fmla="*/ 2613184 w 6400800"/>
              <a:gd name="connsiteY5576" fmla="*/ 319564 h 514350"/>
              <a:gd name="connsiteX5577" fmla="*/ 2600801 w 6400800"/>
              <a:gd name="connsiteY5577" fmla="*/ 289084 h 514350"/>
              <a:gd name="connsiteX5578" fmla="*/ 2602706 w 6400800"/>
              <a:gd name="connsiteY5578" fmla="*/ 282416 h 514350"/>
              <a:gd name="connsiteX5579" fmla="*/ 2612231 w 6400800"/>
              <a:gd name="connsiteY5579" fmla="*/ 299561 h 514350"/>
              <a:gd name="connsiteX5580" fmla="*/ 2616041 w 6400800"/>
              <a:gd name="connsiteY5580" fmla="*/ 308134 h 514350"/>
              <a:gd name="connsiteX5581" fmla="*/ 2616041 w 6400800"/>
              <a:gd name="connsiteY5581" fmla="*/ 309086 h 514350"/>
              <a:gd name="connsiteX5582" fmla="*/ 2616041 w 6400800"/>
              <a:gd name="connsiteY5582" fmla="*/ 309086 h 514350"/>
              <a:gd name="connsiteX5583" fmla="*/ 2604611 w 6400800"/>
              <a:gd name="connsiteY5583" fmla="*/ 276701 h 514350"/>
              <a:gd name="connsiteX5584" fmla="*/ 2608421 w 6400800"/>
              <a:gd name="connsiteY5584" fmla="*/ 267176 h 514350"/>
              <a:gd name="connsiteX5585" fmla="*/ 2615089 w 6400800"/>
              <a:gd name="connsiteY5585" fmla="*/ 290036 h 514350"/>
              <a:gd name="connsiteX5586" fmla="*/ 2604611 w 6400800"/>
              <a:gd name="connsiteY5586" fmla="*/ 276701 h 514350"/>
              <a:gd name="connsiteX5587" fmla="*/ 2614136 w 6400800"/>
              <a:gd name="connsiteY5587" fmla="*/ 276701 h 514350"/>
              <a:gd name="connsiteX5588" fmla="*/ 2609374 w 6400800"/>
              <a:gd name="connsiteY5588" fmla="*/ 266224 h 514350"/>
              <a:gd name="connsiteX5589" fmla="*/ 2612231 w 6400800"/>
              <a:gd name="connsiteY5589" fmla="*/ 257651 h 514350"/>
              <a:gd name="connsiteX5590" fmla="*/ 2614136 w 6400800"/>
              <a:gd name="connsiteY5590" fmla="*/ 276701 h 514350"/>
              <a:gd name="connsiteX5591" fmla="*/ 2606516 w 6400800"/>
              <a:gd name="connsiteY5591" fmla="*/ 208121 h 514350"/>
              <a:gd name="connsiteX5592" fmla="*/ 2611279 w 6400800"/>
              <a:gd name="connsiteY5592" fmla="*/ 250984 h 514350"/>
              <a:gd name="connsiteX5593" fmla="*/ 2611279 w 6400800"/>
              <a:gd name="connsiteY5593" fmla="*/ 251936 h 514350"/>
              <a:gd name="connsiteX5594" fmla="*/ 2600801 w 6400800"/>
              <a:gd name="connsiteY5594" fmla="*/ 271939 h 514350"/>
              <a:gd name="connsiteX5595" fmla="*/ 2597944 w 6400800"/>
              <a:gd name="connsiteY5595" fmla="*/ 268129 h 514350"/>
              <a:gd name="connsiteX5596" fmla="*/ 2595086 w 6400800"/>
              <a:gd name="connsiteY5596" fmla="*/ 237649 h 514350"/>
              <a:gd name="connsiteX5597" fmla="*/ 2594134 w 6400800"/>
              <a:gd name="connsiteY5597" fmla="*/ 228124 h 514350"/>
              <a:gd name="connsiteX5598" fmla="*/ 2605564 w 6400800"/>
              <a:gd name="connsiteY5598" fmla="*/ 179546 h 514350"/>
              <a:gd name="connsiteX5599" fmla="*/ 2606516 w 6400800"/>
              <a:gd name="connsiteY5599" fmla="*/ 208121 h 514350"/>
              <a:gd name="connsiteX5600" fmla="*/ 2586514 w 6400800"/>
              <a:gd name="connsiteY5600" fmla="*/ 186214 h 514350"/>
              <a:gd name="connsiteX5601" fmla="*/ 2598896 w 6400800"/>
              <a:gd name="connsiteY5601" fmla="*/ 159544 h 514350"/>
              <a:gd name="connsiteX5602" fmla="*/ 2601754 w 6400800"/>
              <a:gd name="connsiteY5602" fmla="*/ 153829 h 514350"/>
              <a:gd name="connsiteX5603" fmla="*/ 2603659 w 6400800"/>
              <a:gd name="connsiteY5603" fmla="*/ 173831 h 514350"/>
              <a:gd name="connsiteX5604" fmla="*/ 2590324 w 6400800"/>
              <a:gd name="connsiteY5604" fmla="*/ 210979 h 514350"/>
              <a:gd name="connsiteX5605" fmla="*/ 2586514 w 6400800"/>
              <a:gd name="connsiteY5605" fmla="*/ 187166 h 514350"/>
              <a:gd name="connsiteX5606" fmla="*/ 2586514 w 6400800"/>
              <a:gd name="connsiteY5606" fmla="*/ 186214 h 514350"/>
              <a:gd name="connsiteX5607" fmla="*/ 2584609 w 6400800"/>
              <a:gd name="connsiteY5607" fmla="*/ 408146 h 514350"/>
              <a:gd name="connsiteX5608" fmla="*/ 2584609 w 6400800"/>
              <a:gd name="connsiteY5608" fmla="*/ 408146 h 514350"/>
              <a:gd name="connsiteX5609" fmla="*/ 2581751 w 6400800"/>
              <a:gd name="connsiteY5609" fmla="*/ 393859 h 514350"/>
              <a:gd name="connsiteX5610" fmla="*/ 2584609 w 6400800"/>
              <a:gd name="connsiteY5610" fmla="*/ 408146 h 514350"/>
              <a:gd name="connsiteX5611" fmla="*/ 2580799 w 6400800"/>
              <a:gd name="connsiteY5611" fmla="*/ 199549 h 514350"/>
              <a:gd name="connsiteX5612" fmla="*/ 2581751 w 6400800"/>
              <a:gd name="connsiteY5612" fmla="*/ 228124 h 514350"/>
              <a:gd name="connsiteX5613" fmla="*/ 2578894 w 6400800"/>
              <a:gd name="connsiteY5613" fmla="*/ 231934 h 514350"/>
              <a:gd name="connsiteX5614" fmla="*/ 2575084 w 6400800"/>
              <a:gd name="connsiteY5614" fmla="*/ 236696 h 514350"/>
              <a:gd name="connsiteX5615" fmla="*/ 2573179 w 6400800"/>
              <a:gd name="connsiteY5615" fmla="*/ 233839 h 514350"/>
              <a:gd name="connsiteX5616" fmla="*/ 2572226 w 6400800"/>
              <a:gd name="connsiteY5616" fmla="*/ 229076 h 514350"/>
              <a:gd name="connsiteX5617" fmla="*/ 2571274 w 6400800"/>
              <a:gd name="connsiteY5617" fmla="*/ 219551 h 514350"/>
              <a:gd name="connsiteX5618" fmla="*/ 2580799 w 6400800"/>
              <a:gd name="connsiteY5618" fmla="*/ 199549 h 514350"/>
              <a:gd name="connsiteX5619" fmla="*/ 2569369 w 6400800"/>
              <a:gd name="connsiteY5619" fmla="*/ 320516 h 514350"/>
              <a:gd name="connsiteX5620" fmla="*/ 2570321 w 6400800"/>
              <a:gd name="connsiteY5620" fmla="*/ 327184 h 514350"/>
              <a:gd name="connsiteX5621" fmla="*/ 2571274 w 6400800"/>
              <a:gd name="connsiteY5621" fmla="*/ 330041 h 514350"/>
              <a:gd name="connsiteX5622" fmla="*/ 2563654 w 6400800"/>
              <a:gd name="connsiteY5622" fmla="*/ 345281 h 514350"/>
              <a:gd name="connsiteX5623" fmla="*/ 2562701 w 6400800"/>
              <a:gd name="connsiteY5623" fmla="*/ 342424 h 514350"/>
              <a:gd name="connsiteX5624" fmla="*/ 2569369 w 6400800"/>
              <a:gd name="connsiteY5624" fmla="*/ 320516 h 514350"/>
              <a:gd name="connsiteX5625" fmla="*/ 2556034 w 6400800"/>
              <a:gd name="connsiteY5625" fmla="*/ 262414 h 514350"/>
              <a:gd name="connsiteX5626" fmla="*/ 2559844 w 6400800"/>
              <a:gd name="connsiteY5626" fmla="*/ 251936 h 514350"/>
              <a:gd name="connsiteX5627" fmla="*/ 2560796 w 6400800"/>
              <a:gd name="connsiteY5627" fmla="*/ 257651 h 514350"/>
              <a:gd name="connsiteX5628" fmla="*/ 2559844 w 6400800"/>
              <a:gd name="connsiteY5628" fmla="*/ 259556 h 514350"/>
              <a:gd name="connsiteX5629" fmla="*/ 2554129 w 6400800"/>
              <a:gd name="connsiteY5629" fmla="*/ 269081 h 514350"/>
              <a:gd name="connsiteX5630" fmla="*/ 2556034 w 6400800"/>
              <a:gd name="connsiteY5630" fmla="*/ 262414 h 514350"/>
              <a:gd name="connsiteX5631" fmla="*/ 2561749 w 6400800"/>
              <a:gd name="connsiteY5631" fmla="*/ 276701 h 514350"/>
              <a:gd name="connsiteX5632" fmla="*/ 2562701 w 6400800"/>
              <a:gd name="connsiteY5632" fmla="*/ 274796 h 514350"/>
              <a:gd name="connsiteX5633" fmla="*/ 2564606 w 6400800"/>
              <a:gd name="connsiteY5633" fmla="*/ 287179 h 514350"/>
              <a:gd name="connsiteX5634" fmla="*/ 2557939 w 6400800"/>
              <a:gd name="connsiteY5634" fmla="*/ 309086 h 514350"/>
              <a:gd name="connsiteX5635" fmla="*/ 2556034 w 6400800"/>
              <a:gd name="connsiteY5635" fmla="*/ 313849 h 514350"/>
              <a:gd name="connsiteX5636" fmla="*/ 2553176 w 6400800"/>
              <a:gd name="connsiteY5636" fmla="*/ 296704 h 514350"/>
              <a:gd name="connsiteX5637" fmla="*/ 2561749 w 6400800"/>
              <a:gd name="connsiteY5637" fmla="*/ 276701 h 514350"/>
              <a:gd name="connsiteX5638" fmla="*/ 2538889 w 6400800"/>
              <a:gd name="connsiteY5638" fmla="*/ 252889 h 514350"/>
              <a:gd name="connsiteX5639" fmla="*/ 2540794 w 6400800"/>
              <a:gd name="connsiteY5639" fmla="*/ 242411 h 514350"/>
              <a:gd name="connsiteX5640" fmla="*/ 2542699 w 6400800"/>
              <a:gd name="connsiteY5640" fmla="*/ 238601 h 514350"/>
              <a:gd name="connsiteX5641" fmla="*/ 2544604 w 6400800"/>
              <a:gd name="connsiteY5641" fmla="*/ 233839 h 514350"/>
              <a:gd name="connsiteX5642" fmla="*/ 2543651 w 6400800"/>
              <a:gd name="connsiteY5642" fmla="*/ 248126 h 514350"/>
              <a:gd name="connsiteX5643" fmla="*/ 2542699 w 6400800"/>
              <a:gd name="connsiteY5643" fmla="*/ 257651 h 514350"/>
              <a:gd name="connsiteX5644" fmla="*/ 2537936 w 6400800"/>
              <a:gd name="connsiteY5644" fmla="*/ 268129 h 514350"/>
              <a:gd name="connsiteX5645" fmla="*/ 2538889 w 6400800"/>
              <a:gd name="connsiteY5645" fmla="*/ 252889 h 514350"/>
              <a:gd name="connsiteX5646" fmla="*/ 2521744 w 6400800"/>
              <a:gd name="connsiteY5646" fmla="*/ 475774 h 514350"/>
              <a:gd name="connsiteX5647" fmla="*/ 2522696 w 6400800"/>
              <a:gd name="connsiteY5647" fmla="*/ 484346 h 514350"/>
              <a:gd name="connsiteX5648" fmla="*/ 2520791 w 6400800"/>
              <a:gd name="connsiteY5648" fmla="*/ 479584 h 514350"/>
              <a:gd name="connsiteX5649" fmla="*/ 2521744 w 6400800"/>
              <a:gd name="connsiteY5649" fmla="*/ 475774 h 514350"/>
              <a:gd name="connsiteX5650" fmla="*/ 2514124 w 6400800"/>
              <a:gd name="connsiteY5650" fmla="*/ 323374 h 514350"/>
              <a:gd name="connsiteX5651" fmla="*/ 2514124 w 6400800"/>
              <a:gd name="connsiteY5651" fmla="*/ 323374 h 514350"/>
              <a:gd name="connsiteX5652" fmla="*/ 2513171 w 6400800"/>
              <a:gd name="connsiteY5652" fmla="*/ 328136 h 514350"/>
              <a:gd name="connsiteX5653" fmla="*/ 2513171 w 6400800"/>
              <a:gd name="connsiteY5653" fmla="*/ 329089 h 514350"/>
              <a:gd name="connsiteX5654" fmla="*/ 2514124 w 6400800"/>
              <a:gd name="connsiteY5654" fmla="*/ 323374 h 514350"/>
              <a:gd name="connsiteX5655" fmla="*/ 2509361 w 6400800"/>
              <a:gd name="connsiteY5655" fmla="*/ 300514 h 514350"/>
              <a:gd name="connsiteX5656" fmla="*/ 2508409 w 6400800"/>
              <a:gd name="connsiteY5656" fmla="*/ 302419 h 514350"/>
              <a:gd name="connsiteX5657" fmla="*/ 2508409 w 6400800"/>
              <a:gd name="connsiteY5657" fmla="*/ 302419 h 514350"/>
              <a:gd name="connsiteX5658" fmla="*/ 2507456 w 6400800"/>
              <a:gd name="connsiteY5658" fmla="*/ 294799 h 514350"/>
              <a:gd name="connsiteX5659" fmla="*/ 2509361 w 6400800"/>
              <a:gd name="connsiteY5659" fmla="*/ 300514 h 514350"/>
              <a:gd name="connsiteX5660" fmla="*/ 2496979 w 6400800"/>
              <a:gd name="connsiteY5660" fmla="*/ 292894 h 514350"/>
              <a:gd name="connsiteX5661" fmla="*/ 2497931 w 6400800"/>
              <a:gd name="connsiteY5661" fmla="*/ 290036 h 514350"/>
              <a:gd name="connsiteX5662" fmla="*/ 2496979 w 6400800"/>
              <a:gd name="connsiteY5662" fmla="*/ 290989 h 514350"/>
              <a:gd name="connsiteX5663" fmla="*/ 2497931 w 6400800"/>
              <a:gd name="connsiteY5663" fmla="*/ 284321 h 514350"/>
              <a:gd name="connsiteX5664" fmla="*/ 2498884 w 6400800"/>
              <a:gd name="connsiteY5664" fmla="*/ 269081 h 514350"/>
              <a:gd name="connsiteX5665" fmla="*/ 2498884 w 6400800"/>
              <a:gd name="connsiteY5665" fmla="*/ 266224 h 514350"/>
              <a:gd name="connsiteX5666" fmla="*/ 2502694 w 6400800"/>
              <a:gd name="connsiteY5666" fmla="*/ 277654 h 514350"/>
              <a:gd name="connsiteX5667" fmla="*/ 2502694 w 6400800"/>
              <a:gd name="connsiteY5667" fmla="*/ 283369 h 514350"/>
              <a:gd name="connsiteX5668" fmla="*/ 2501741 w 6400800"/>
              <a:gd name="connsiteY5668" fmla="*/ 302419 h 514350"/>
              <a:gd name="connsiteX5669" fmla="*/ 2501741 w 6400800"/>
              <a:gd name="connsiteY5669" fmla="*/ 313849 h 514350"/>
              <a:gd name="connsiteX5670" fmla="*/ 2500789 w 6400800"/>
              <a:gd name="connsiteY5670" fmla="*/ 325279 h 514350"/>
              <a:gd name="connsiteX5671" fmla="*/ 2500789 w 6400800"/>
              <a:gd name="connsiteY5671" fmla="*/ 326231 h 514350"/>
              <a:gd name="connsiteX5672" fmla="*/ 2499836 w 6400800"/>
              <a:gd name="connsiteY5672" fmla="*/ 315754 h 514350"/>
              <a:gd name="connsiteX5673" fmla="*/ 2499836 w 6400800"/>
              <a:gd name="connsiteY5673" fmla="*/ 310039 h 514350"/>
              <a:gd name="connsiteX5674" fmla="*/ 2500789 w 6400800"/>
              <a:gd name="connsiteY5674" fmla="*/ 297656 h 514350"/>
              <a:gd name="connsiteX5675" fmla="*/ 2500789 w 6400800"/>
              <a:gd name="connsiteY5675" fmla="*/ 286226 h 514350"/>
              <a:gd name="connsiteX5676" fmla="*/ 2496979 w 6400800"/>
              <a:gd name="connsiteY5676" fmla="*/ 292894 h 514350"/>
              <a:gd name="connsiteX5677" fmla="*/ 2496979 w 6400800"/>
              <a:gd name="connsiteY5677" fmla="*/ 292894 h 514350"/>
              <a:gd name="connsiteX5678" fmla="*/ 2449354 w 6400800"/>
              <a:gd name="connsiteY5678" fmla="*/ 334804 h 514350"/>
              <a:gd name="connsiteX5679" fmla="*/ 2447449 w 6400800"/>
              <a:gd name="connsiteY5679" fmla="*/ 328136 h 514350"/>
              <a:gd name="connsiteX5680" fmla="*/ 2450306 w 6400800"/>
              <a:gd name="connsiteY5680" fmla="*/ 321469 h 514350"/>
              <a:gd name="connsiteX5681" fmla="*/ 2450306 w 6400800"/>
              <a:gd name="connsiteY5681" fmla="*/ 322421 h 514350"/>
              <a:gd name="connsiteX5682" fmla="*/ 2451259 w 6400800"/>
              <a:gd name="connsiteY5682" fmla="*/ 324326 h 514350"/>
              <a:gd name="connsiteX5683" fmla="*/ 2449354 w 6400800"/>
              <a:gd name="connsiteY5683" fmla="*/ 334804 h 514350"/>
              <a:gd name="connsiteX5684" fmla="*/ 2450306 w 6400800"/>
              <a:gd name="connsiteY5684" fmla="*/ 254794 h 514350"/>
              <a:gd name="connsiteX5685" fmla="*/ 2451259 w 6400800"/>
              <a:gd name="connsiteY5685" fmla="*/ 251936 h 514350"/>
              <a:gd name="connsiteX5686" fmla="*/ 2451259 w 6400800"/>
              <a:gd name="connsiteY5686" fmla="*/ 250984 h 514350"/>
              <a:gd name="connsiteX5687" fmla="*/ 2451259 w 6400800"/>
              <a:gd name="connsiteY5687" fmla="*/ 251936 h 514350"/>
              <a:gd name="connsiteX5688" fmla="*/ 2450306 w 6400800"/>
              <a:gd name="connsiteY5688" fmla="*/ 254794 h 514350"/>
              <a:gd name="connsiteX5689" fmla="*/ 2452211 w 6400800"/>
              <a:gd name="connsiteY5689" fmla="*/ 251936 h 514350"/>
              <a:gd name="connsiteX5690" fmla="*/ 2451259 w 6400800"/>
              <a:gd name="connsiteY5690" fmla="*/ 250984 h 514350"/>
              <a:gd name="connsiteX5691" fmla="*/ 2456021 w 6400800"/>
              <a:gd name="connsiteY5691" fmla="*/ 238601 h 514350"/>
              <a:gd name="connsiteX5692" fmla="*/ 2460784 w 6400800"/>
              <a:gd name="connsiteY5692" fmla="*/ 231934 h 514350"/>
              <a:gd name="connsiteX5693" fmla="*/ 2459831 w 6400800"/>
              <a:gd name="connsiteY5693" fmla="*/ 235744 h 514350"/>
              <a:gd name="connsiteX5694" fmla="*/ 2456021 w 6400800"/>
              <a:gd name="connsiteY5694" fmla="*/ 248126 h 514350"/>
              <a:gd name="connsiteX5695" fmla="*/ 2452211 w 6400800"/>
              <a:gd name="connsiteY5695" fmla="*/ 251936 h 514350"/>
              <a:gd name="connsiteX5696" fmla="*/ 2457926 w 6400800"/>
              <a:gd name="connsiteY5696" fmla="*/ 266224 h 514350"/>
              <a:gd name="connsiteX5697" fmla="*/ 2456974 w 6400800"/>
              <a:gd name="connsiteY5697" fmla="*/ 268129 h 514350"/>
              <a:gd name="connsiteX5698" fmla="*/ 2457926 w 6400800"/>
              <a:gd name="connsiteY5698" fmla="*/ 266224 h 514350"/>
              <a:gd name="connsiteX5699" fmla="*/ 2457926 w 6400800"/>
              <a:gd name="connsiteY5699" fmla="*/ 266224 h 514350"/>
              <a:gd name="connsiteX5700" fmla="*/ 2457926 w 6400800"/>
              <a:gd name="connsiteY5700" fmla="*/ 374809 h 514350"/>
              <a:gd name="connsiteX5701" fmla="*/ 2456021 w 6400800"/>
              <a:gd name="connsiteY5701" fmla="*/ 367189 h 514350"/>
              <a:gd name="connsiteX5702" fmla="*/ 2456021 w 6400800"/>
              <a:gd name="connsiteY5702" fmla="*/ 362426 h 514350"/>
              <a:gd name="connsiteX5703" fmla="*/ 2456021 w 6400800"/>
              <a:gd name="connsiteY5703" fmla="*/ 344329 h 514350"/>
              <a:gd name="connsiteX5704" fmla="*/ 2458879 w 6400800"/>
              <a:gd name="connsiteY5704" fmla="*/ 354806 h 514350"/>
              <a:gd name="connsiteX5705" fmla="*/ 2457926 w 6400800"/>
              <a:gd name="connsiteY5705" fmla="*/ 374809 h 514350"/>
              <a:gd name="connsiteX5706" fmla="*/ 2456974 w 6400800"/>
              <a:gd name="connsiteY5706" fmla="*/ 308134 h 514350"/>
              <a:gd name="connsiteX5707" fmla="*/ 2456974 w 6400800"/>
              <a:gd name="connsiteY5707" fmla="*/ 305276 h 514350"/>
              <a:gd name="connsiteX5708" fmla="*/ 2457926 w 6400800"/>
              <a:gd name="connsiteY5708" fmla="*/ 302419 h 514350"/>
              <a:gd name="connsiteX5709" fmla="*/ 2459831 w 6400800"/>
              <a:gd name="connsiteY5709" fmla="*/ 313849 h 514350"/>
              <a:gd name="connsiteX5710" fmla="*/ 2460784 w 6400800"/>
              <a:gd name="connsiteY5710" fmla="*/ 317659 h 514350"/>
              <a:gd name="connsiteX5711" fmla="*/ 2456974 w 6400800"/>
              <a:gd name="connsiteY5711" fmla="*/ 308134 h 514350"/>
              <a:gd name="connsiteX5712" fmla="*/ 2458879 w 6400800"/>
              <a:gd name="connsiteY5712" fmla="*/ 290036 h 514350"/>
              <a:gd name="connsiteX5713" fmla="*/ 2459831 w 6400800"/>
              <a:gd name="connsiteY5713" fmla="*/ 287179 h 514350"/>
              <a:gd name="connsiteX5714" fmla="*/ 2463641 w 6400800"/>
              <a:gd name="connsiteY5714" fmla="*/ 277654 h 514350"/>
              <a:gd name="connsiteX5715" fmla="*/ 2465546 w 6400800"/>
              <a:gd name="connsiteY5715" fmla="*/ 281464 h 514350"/>
              <a:gd name="connsiteX5716" fmla="*/ 2458879 w 6400800"/>
              <a:gd name="connsiteY5716" fmla="*/ 290036 h 514350"/>
              <a:gd name="connsiteX5717" fmla="*/ 2464594 w 6400800"/>
              <a:gd name="connsiteY5717" fmla="*/ 305276 h 514350"/>
              <a:gd name="connsiteX5718" fmla="*/ 2460784 w 6400800"/>
              <a:gd name="connsiteY5718" fmla="*/ 295751 h 514350"/>
              <a:gd name="connsiteX5719" fmla="*/ 2462689 w 6400800"/>
              <a:gd name="connsiteY5719" fmla="*/ 292894 h 514350"/>
              <a:gd name="connsiteX5720" fmla="*/ 2466499 w 6400800"/>
              <a:gd name="connsiteY5720" fmla="*/ 285274 h 514350"/>
              <a:gd name="connsiteX5721" fmla="*/ 2464594 w 6400800"/>
              <a:gd name="connsiteY5721" fmla="*/ 305276 h 514350"/>
              <a:gd name="connsiteX5722" fmla="*/ 2467451 w 6400800"/>
              <a:gd name="connsiteY5722" fmla="*/ 274796 h 514350"/>
              <a:gd name="connsiteX5723" fmla="*/ 2466499 w 6400800"/>
              <a:gd name="connsiteY5723" fmla="*/ 272891 h 514350"/>
              <a:gd name="connsiteX5724" fmla="*/ 2468404 w 6400800"/>
              <a:gd name="connsiteY5724" fmla="*/ 268129 h 514350"/>
              <a:gd name="connsiteX5725" fmla="*/ 2467451 w 6400800"/>
              <a:gd name="connsiteY5725" fmla="*/ 274796 h 514350"/>
              <a:gd name="connsiteX5726" fmla="*/ 2471261 w 6400800"/>
              <a:gd name="connsiteY5726" fmla="*/ 233839 h 514350"/>
              <a:gd name="connsiteX5727" fmla="*/ 2470309 w 6400800"/>
              <a:gd name="connsiteY5727" fmla="*/ 245269 h 514350"/>
              <a:gd name="connsiteX5728" fmla="*/ 2469356 w 6400800"/>
              <a:gd name="connsiteY5728" fmla="*/ 246221 h 514350"/>
              <a:gd name="connsiteX5729" fmla="*/ 2459831 w 6400800"/>
              <a:gd name="connsiteY5729" fmla="*/ 263366 h 514350"/>
              <a:gd name="connsiteX5730" fmla="*/ 2458879 w 6400800"/>
              <a:gd name="connsiteY5730" fmla="*/ 261461 h 514350"/>
              <a:gd name="connsiteX5731" fmla="*/ 2461736 w 6400800"/>
              <a:gd name="connsiteY5731" fmla="*/ 247174 h 514350"/>
              <a:gd name="connsiteX5732" fmla="*/ 2462689 w 6400800"/>
              <a:gd name="connsiteY5732" fmla="*/ 245269 h 514350"/>
              <a:gd name="connsiteX5733" fmla="*/ 2472214 w 6400800"/>
              <a:gd name="connsiteY5733" fmla="*/ 231934 h 514350"/>
              <a:gd name="connsiteX5734" fmla="*/ 2472214 w 6400800"/>
              <a:gd name="connsiteY5734" fmla="*/ 231934 h 514350"/>
              <a:gd name="connsiteX5735" fmla="*/ 2473166 w 6400800"/>
              <a:gd name="connsiteY5735" fmla="*/ 240506 h 514350"/>
              <a:gd name="connsiteX5736" fmla="*/ 2472214 w 6400800"/>
              <a:gd name="connsiteY5736" fmla="*/ 242411 h 514350"/>
              <a:gd name="connsiteX5737" fmla="*/ 2471261 w 6400800"/>
              <a:gd name="connsiteY5737" fmla="*/ 233839 h 514350"/>
              <a:gd name="connsiteX5738" fmla="*/ 2467451 w 6400800"/>
              <a:gd name="connsiteY5738" fmla="*/ 211931 h 514350"/>
              <a:gd name="connsiteX5739" fmla="*/ 2465546 w 6400800"/>
              <a:gd name="connsiteY5739" fmla="*/ 213836 h 514350"/>
              <a:gd name="connsiteX5740" fmla="*/ 2466499 w 6400800"/>
              <a:gd name="connsiteY5740" fmla="*/ 211931 h 514350"/>
              <a:gd name="connsiteX5741" fmla="*/ 2468404 w 6400800"/>
              <a:gd name="connsiteY5741" fmla="*/ 208121 h 514350"/>
              <a:gd name="connsiteX5742" fmla="*/ 2468404 w 6400800"/>
              <a:gd name="connsiteY5742" fmla="*/ 210979 h 514350"/>
              <a:gd name="connsiteX5743" fmla="*/ 2467451 w 6400800"/>
              <a:gd name="connsiteY5743" fmla="*/ 211931 h 514350"/>
              <a:gd name="connsiteX5744" fmla="*/ 2467451 w 6400800"/>
              <a:gd name="connsiteY5744" fmla="*/ 211931 h 514350"/>
              <a:gd name="connsiteX5745" fmla="*/ 2467451 w 6400800"/>
              <a:gd name="connsiteY5745" fmla="*/ 211931 h 514350"/>
              <a:gd name="connsiteX5746" fmla="*/ 2470309 w 6400800"/>
              <a:gd name="connsiteY5746" fmla="*/ 218599 h 514350"/>
              <a:gd name="connsiteX5747" fmla="*/ 2472214 w 6400800"/>
              <a:gd name="connsiteY5747" fmla="*/ 230029 h 514350"/>
              <a:gd name="connsiteX5748" fmla="*/ 2472214 w 6400800"/>
              <a:gd name="connsiteY5748" fmla="*/ 230029 h 514350"/>
              <a:gd name="connsiteX5749" fmla="*/ 2463641 w 6400800"/>
              <a:gd name="connsiteY5749" fmla="*/ 237649 h 514350"/>
              <a:gd name="connsiteX5750" fmla="*/ 2464594 w 6400800"/>
              <a:gd name="connsiteY5750" fmla="*/ 234791 h 514350"/>
              <a:gd name="connsiteX5751" fmla="*/ 2466499 w 6400800"/>
              <a:gd name="connsiteY5751" fmla="*/ 224314 h 514350"/>
              <a:gd name="connsiteX5752" fmla="*/ 2466499 w 6400800"/>
              <a:gd name="connsiteY5752" fmla="*/ 224314 h 514350"/>
              <a:gd name="connsiteX5753" fmla="*/ 2470309 w 6400800"/>
              <a:gd name="connsiteY5753" fmla="*/ 218599 h 514350"/>
              <a:gd name="connsiteX5754" fmla="*/ 2477929 w 6400800"/>
              <a:gd name="connsiteY5754" fmla="*/ 223361 h 514350"/>
              <a:gd name="connsiteX5755" fmla="*/ 2475071 w 6400800"/>
              <a:gd name="connsiteY5755" fmla="*/ 212884 h 514350"/>
              <a:gd name="connsiteX5756" fmla="*/ 2477929 w 6400800"/>
              <a:gd name="connsiteY5756" fmla="*/ 209074 h 514350"/>
              <a:gd name="connsiteX5757" fmla="*/ 2477929 w 6400800"/>
              <a:gd name="connsiteY5757" fmla="*/ 217646 h 514350"/>
              <a:gd name="connsiteX5758" fmla="*/ 2477929 w 6400800"/>
              <a:gd name="connsiteY5758" fmla="*/ 223361 h 514350"/>
              <a:gd name="connsiteX5759" fmla="*/ 2473166 w 6400800"/>
              <a:gd name="connsiteY5759" fmla="*/ 206216 h 514350"/>
              <a:gd name="connsiteX5760" fmla="*/ 2472214 w 6400800"/>
              <a:gd name="connsiteY5760" fmla="*/ 203359 h 514350"/>
              <a:gd name="connsiteX5761" fmla="*/ 2471261 w 6400800"/>
              <a:gd name="connsiteY5761" fmla="*/ 201454 h 514350"/>
              <a:gd name="connsiteX5762" fmla="*/ 2474119 w 6400800"/>
              <a:gd name="connsiteY5762" fmla="*/ 195739 h 514350"/>
              <a:gd name="connsiteX5763" fmla="*/ 2477929 w 6400800"/>
              <a:gd name="connsiteY5763" fmla="*/ 189071 h 514350"/>
              <a:gd name="connsiteX5764" fmla="*/ 2477929 w 6400800"/>
              <a:gd name="connsiteY5764" fmla="*/ 201454 h 514350"/>
              <a:gd name="connsiteX5765" fmla="*/ 2473166 w 6400800"/>
              <a:gd name="connsiteY5765" fmla="*/ 206216 h 514350"/>
              <a:gd name="connsiteX5766" fmla="*/ 2473166 w 6400800"/>
              <a:gd name="connsiteY5766" fmla="*/ 255746 h 514350"/>
              <a:gd name="connsiteX5767" fmla="*/ 2475071 w 6400800"/>
              <a:gd name="connsiteY5767" fmla="*/ 251936 h 514350"/>
              <a:gd name="connsiteX5768" fmla="*/ 2476976 w 6400800"/>
              <a:gd name="connsiteY5768" fmla="*/ 266224 h 514350"/>
              <a:gd name="connsiteX5769" fmla="*/ 2479834 w 6400800"/>
              <a:gd name="connsiteY5769" fmla="*/ 292894 h 514350"/>
              <a:gd name="connsiteX5770" fmla="*/ 2479834 w 6400800"/>
              <a:gd name="connsiteY5770" fmla="*/ 296704 h 514350"/>
              <a:gd name="connsiteX5771" fmla="*/ 2479834 w 6400800"/>
              <a:gd name="connsiteY5771" fmla="*/ 295751 h 514350"/>
              <a:gd name="connsiteX5772" fmla="*/ 2475071 w 6400800"/>
              <a:gd name="connsiteY5772" fmla="*/ 288131 h 514350"/>
              <a:gd name="connsiteX5773" fmla="*/ 2473166 w 6400800"/>
              <a:gd name="connsiteY5773" fmla="*/ 255746 h 514350"/>
              <a:gd name="connsiteX5774" fmla="*/ 2481739 w 6400800"/>
              <a:gd name="connsiteY5774" fmla="*/ 324326 h 514350"/>
              <a:gd name="connsiteX5775" fmla="*/ 2480786 w 6400800"/>
              <a:gd name="connsiteY5775" fmla="*/ 326231 h 514350"/>
              <a:gd name="connsiteX5776" fmla="*/ 2476024 w 6400800"/>
              <a:gd name="connsiteY5776" fmla="*/ 340519 h 514350"/>
              <a:gd name="connsiteX5777" fmla="*/ 2476024 w 6400800"/>
              <a:gd name="connsiteY5777" fmla="*/ 308134 h 514350"/>
              <a:gd name="connsiteX5778" fmla="*/ 2476024 w 6400800"/>
              <a:gd name="connsiteY5778" fmla="*/ 308134 h 514350"/>
              <a:gd name="connsiteX5779" fmla="*/ 2479834 w 6400800"/>
              <a:gd name="connsiteY5779" fmla="*/ 318611 h 514350"/>
              <a:gd name="connsiteX5780" fmla="*/ 2480786 w 6400800"/>
              <a:gd name="connsiteY5780" fmla="*/ 322421 h 514350"/>
              <a:gd name="connsiteX5781" fmla="*/ 2481739 w 6400800"/>
              <a:gd name="connsiteY5781" fmla="*/ 324326 h 514350"/>
              <a:gd name="connsiteX5782" fmla="*/ 2481739 w 6400800"/>
              <a:gd name="connsiteY5782" fmla="*/ 324326 h 514350"/>
              <a:gd name="connsiteX5783" fmla="*/ 2436971 w 6400800"/>
              <a:gd name="connsiteY5783" fmla="*/ 215741 h 514350"/>
              <a:gd name="connsiteX5784" fmla="*/ 2447449 w 6400800"/>
              <a:gd name="connsiteY5784" fmla="*/ 195739 h 514350"/>
              <a:gd name="connsiteX5785" fmla="*/ 2457926 w 6400800"/>
              <a:gd name="connsiteY5785" fmla="*/ 178594 h 514350"/>
              <a:gd name="connsiteX5786" fmla="*/ 2475071 w 6400800"/>
              <a:gd name="connsiteY5786" fmla="*/ 150971 h 514350"/>
              <a:gd name="connsiteX5787" fmla="*/ 2482691 w 6400800"/>
              <a:gd name="connsiteY5787" fmla="*/ 138589 h 514350"/>
              <a:gd name="connsiteX5788" fmla="*/ 2480786 w 6400800"/>
              <a:gd name="connsiteY5788" fmla="*/ 154781 h 514350"/>
              <a:gd name="connsiteX5789" fmla="*/ 2478881 w 6400800"/>
              <a:gd name="connsiteY5789" fmla="*/ 181451 h 514350"/>
              <a:gd name="connsiteX5790" fmla="*/ 2470309 w 6400800"/>
              <a:gd name="connsiteY5790" fmla="*/ 193834 h 514350"/>
              <a:gd name="connsiteX5791" fmla="*/ 2469356 w 6400800"/>
              <a:gd name="connsiteY5791" fmla="*/ 194786 h 514350"/>
              <a:gd name="connsiteX5792" fmla="*/ 2465546 w 6400800"/>
              <a:gd name="connsiteY5792" fmla="*/ 181451 h 514350"/>
              <a:gd name="connsiteX5793" fmla="*/ 2467451 w 6400800"/>
              <a:gd name="connsiteY5793" fmla="*/ 197644 h 514350"/>
              <a:gd name="connsiteX5794" fmla="*/ 2460784 w 6400800"/>
              <a:gd name="connsiteY5794" fmla="*/ 209074 h 514350"/>
              <a:gd name="connsiteX5795" fmla="*/ 2447449 w 6400800"/>
              <a:gd name="connsiteY5795" fmla="*/ 234791 h 514350"/>
              <a:gd name="connsiteX5796" fmla="*/ 2436971 w 6400800"/>
              <a:gd name="connsiteY5796" fmla="*/ 247174 h 514350"/>
              <a:gd name="connsiteX5797" fmla="*/ 2436019 w 6400800"/>
              <a:gd name="connsiteY5797" fmla="*/ 249079 h 514350"/>
              <a:gd name="connsiteX5798" fmla="*/ 2436019 w 6400800"/>
              <a:gd name="connsiteY5798" fmla="*/ 249079 h 514350"/>
              <a:gd name="connsiteX5799" fmla="*/ 2433161 w 6400800"/>
              <a:gd name="connsiteY5799" fmla="*/ 225266 h 514350"/>
              <a:gd name="connsiteX5800" fmla="*/ 2436971 w 6400800"/>
              <a:gd name="connsiteY5800" fmla="*/ 215741 h 514350"/>
              <a:gd name="connsiteX5801" fmla="*/ 2416016 w 6400800"/>
              <a:gd name="connsiteY5801" fmla="*/ 313849 h 514350"/>
              <a:gd name="connsiteX5802" fmla="*/ 2416016 w 6400800"/>
              <a:gd name="connsiteY5802" fmla="*/ 313849 h 514350"/>
              <a:gd name="connsiteX5803" fmla="*/ 2413159 w 6400800"/>
              <a:gd name="connsiteY5803" fmla="*/ 304324 h 514350"/>
              <a:gd name="connsiteX5804" fmla="*/ 2415064 w 6400800"/>
              <a:gd name="connsiteY5804" fmla="*/ 301466 h 514350"/>
              <a:gd name="connsiteX5805" fmla="*/ 2415064 w 6400800"/>
              <a:gd name="connsiteY5805" fmla="*/ 303371 h 514350"/>
              <a:gd name="connsiteX5806" fmla="*/ 2416016 w 6400800"/>
              <a:gd name="connsiteY5806" fmla="*/ 313849 h 514350"/>
              <a:gd name="connsiteX5807" fmla="*/ 2416016 w 6400800"/>
              <a:gd name="connsiteY5807" fmla="*/ 313849 h 514350"/>
              <a:gd name="connsiteX5808" fmla="*/ 2422684 w 6400800"/>
              <a:gd name="connsiteY5808" fmla="*/ 288131 h 514350"/>
              <a:gd name="connsiteX5809" fmla="*/ 2422684 w 6400800"/>
              <a:gd name="connsiteY5809" fmla="*/ 293846 h 514350"/>
              <a:gd name="connsiteX5810" fmla="*/ 2420779 w 6400800"/>
              <a:gd name="connsiteY5810" fmla="*/ 299561 h 514350"/>
              <a:gd name="connsiteX5811" fmla="*/ 2418874 w 6400800"/>
              <a:gd name="connsiteY5811" fmla="*/ 293846 h 514350"/>
              <a:gd name="connsiteX5812" fmla="*/ 2420779 w 6400800"/>
              <a:gd name="connsiteY5812" fmla="*/ 290989 h 514350"/>
              <a:gd name="connsiteX5813" fmla="*/ 2422684 w 6400800"/>
              <a:gd name="connsiteY5813" fmla="*/ 288131 h 514350"/>
              <a:gd name="connsiteX5814" fmla="*/ 2414111 w 6400800"/>
              <a:gd name="connsiteY5814" fmla="*/ 259556 h 514350"/>
              <a:gd name="connsiteX5815" fmla="*/ 2419826 w 6400800"/>
              <a:gd name="connsiteY5815" fmla="*/ 248126 h 514350"/>
              <a:gd name="connsiteX5816" fmla="*/ 2420779 w 6400800"/>
              <a:gd name="connsiteY5816" fmla="*/ 266224 h 514350"/>
              <a:gd name="connsiteX5817" fmla="*/ 2412206 w 6400800"/>
              <a:gd name="connsiteY5817" fmla="*/ 277654 h 514350"/>
              <a:gd name="connsiteX5818" fmla="*/ 2410301 w 6400800"/>
              <a:gd name="connsiteY5818" fmla="*/ 273844 h 514350"/>
              <a:gd name="connsiteX5819" fmla="*/ 2408396 w 6400800"/>
              <a:gd name="connsiteY5819" fmla="*/ 270986 h 514350"/>
              <a:gd name="connsiteX5820" fmla="*/ 2414111 w 6400800"/>
              <a:gd name="connsiteY5820" fmla="*/ 259556 h 514350"/>
              <a:gd name="connsiteX5821" fmla="*/ 2406491 w 6400800"/>
              <a:gd name="connsiteY5821" fmla="*/ 275749 h 514350"/>
              <a:gd name="connsiteX5822" fmla="*/ 2406491 w 6400800"/>
              <a:gd name="connsiteY5822" fmla="*/ 275749 h 514350"/>
              <a:gd name="connsiteX5823" fmla="*/ 2409349 w 6400800"/>
              <a:gd name="connsiteY5823" fmla="*/ 282416 h 514350"/>
              <a:gd name="connsiteX5824" fmla="*/ 2406491 w 6400800"/>
              <a:gd name="connsiteY5824" fmla="*/ 286226 h 514350"/>
              <a:gd name="connsiteX5825" fmla="*/ 2404586 w 6400800"/>
              <a:gd name="connsiteY5825" fmla="*/ 280511 h 514350"/>
              <a:gd name="connsiteX5826" fmla="*/ 2406491 w 6400800"/>
              <a:gd name="connsiteY5826" fmla="*/ 275749 h 514350"/>
              <a:gd name="connsiteX5827" fmla="*/ 2405539 w 6400800"/>
              <a:gd name="connsiteY5827" fmla="*/ 317659 h 514350"/>
              <a:gd name="connsiteX5828" fmla="*/ 2408396 w 6400800"/>
              <a:gd name="connsiteY5828" fmla="*/ 328136 h 514350"/>
              <a:gd name="connsiteX5829" fmla="*/ 2408396 w 6400800"/>
              <a:gd name="connsiteY5829" fmla="*/ 334804 h 514350"/>
              <a:gd name="connsiteX5830" fmla="*/ 2407444 w 6400800"/>
              <a:gd name="connsiteY5830" fmla="*/ 332899 h 514350"/>
              <a:gd name="connsiteX5831" fmla="*/ 2407444 w 6400800"/>
              <a:gd name="connsiteY5831" fmla="*/ 340519 h 514350"/>
              <a:gd name="connsiteX5832" fmla="*/ 2404586 w 6400800"/>
              <a:gd name="connsiteY5832" fmla="*/ 350996 h 514350"/>
              <a:gd name="connsiteX5833" fmla="*/ 2400776 w 6400800"/>
              <a:gd name="connsiteY5833" fmla="*/ 364331 h 514350"/>
              <a:gd name="connsiteX5834" fmla="*/ 2398871 w 6400800"/>
              <a:gd name="connsiteY5834" fmla="*/ 343376 h 514350"/>
              <a:gd name="connsiteX5835" fmla="*/ 2397919 w 6400800"/>
              <a:gd name="connsiteY5835" fmla="*/ 333851 h 514350"/>
              <a:gd name="connsiteX5836" fmla="*/ 2398871 w 6400800"/>
              <a:gd name="connsiteY5836" fmla="*/ 330994 h 514350"/>
              <a:gd name="connsiteX5837" fmla="*/ 2405539 w 6400800"/>
              <a:gd name="connsiteY5837" fmla="*/ 317659 h 514350"/>
              <a:gd name="connsiteX5838" fmla="*/ 2398871 w 6400800"/>
              <a:gd name="connsiteY5838" fmla="*/ 291941 h 514350"/>
              <a:gd name="connsiteX5839" fmla="*/ 2399824 w 6400800"/>
              <a:gd name="connsiteY5839" fmla="*/ 295751 h 514350"/>
              <a:gd name="connsiteX5840" fmla="*/ 2394109 w 6400800"/>
              <a:gd name="connsiteY5840" fmla="*/ 303371 h 514350"/>
              <a:gd name="connsiteX5841" fmla="*/ 2394109 w 6400800"/>
              <a:gd name="connsiteY5841" fmla="*/ 302419 h 514350"/>
              <a:gd name="connsiteX5842" fmla="*/ 2398871 w 6400800"/>
              <a:gd name="connsiteY5842" fmla="*/ 291941 h 514350"/>
              <a:gd name="connsiteX5843" fmla="*/ 2393156 w 6400800"/>
              <a:gd name="connsiteY5843" fmla="*/ 267176 h 514350"/>
              <a:gd name="connsiteX5844" fmla="*/ 2391251 w 6400800"/>
              <a:gd name="connsiteY5844" fmla="*/ 270034 h 514350"/>
              <a:gd name="connsiteX5845" fmla="*/ 2389346 w 6400800"/>
              <a:gd name="connsiteY5845" fmla="*/ 254794 h 514350"/>
              <a:gd name="connsiteX5846" fmla="*/ 2393156 w 6400800"/>
              <a:gd name="connsiteY5846" fmla="*/ 267176 h 514350"/>
              <a:gd name="connsiteX5847" fmla="*/ 2351246 w 6400800"/>
              <a:gd name="connsiteY5847" fmla="*/ 278606 h 514350"/>
              <a:gd name="connsiteX5848" fmla="*/ 2351246 w 6400800"/>
              <a:gd name="connsiteY5848" fmla="*/ 278606 h 514350"/>
              <a:gd name="connsiteX5849" fmla="*/ 2351246 w 6400800"/>
              <a:gd name="connsiteY5849" fmla="*/ 275749 h 514350"/>
              <a:gd name="connsiteX5850" fmla="*/ 2351246 w 6400800"/>
              <a:gd name="connsiteY5850" fmla="*/ 278606 h 514350"/>
              <a:gd name="connsiteX5851" fmla="*/ 2378869 w 6400800"/>
              <a:gd name="connsiteY5851" fmla="*/ 295751 h 514350"/>
              <a:gd name="connsiteX5852" fmla="*/ 2375059 w 6400800"/>
              <a:gd name="connsiteY5852" fmla="*/ 303371 h 514350"/>
              <a:gd name="connsiteX5853" fmla="*/ 2374106 w 6400800"/>
              <a:gd name="connsiteY5853" fmla="*/ 305276 h 514350"/>
              <a:gd name="connsiteX5854" fmla="*/ 2374106 w 6400800"/>
              <a:gd name="connsiteY5854" fmla="*/ 304324 h 514350"/>
              <a:gd name="connsiteX5855" fmla="*/ 2376011 w 6400800"/>
              <a:gd name="connsiteY5855" fmla="*/ 231934 h 514350"/>
              <a:gd name="connsiteX5856" fmla="*/ 2366486 w 6400800"/>
              <a:gd name="connsiteY5856" fmla="*/ 277654 h 514350"/>
              <a:gd name="connsiteX5857" fmla="*/ 2364581 w 6400800"/>
              <a:gd name="connsiteY5857" fmla="*/ 272891 h 514350"/>
              <a:gd name="connsiteX5858" fmla="*/ 2361724 w 6400800"/>
              <a:gd name="connsiteY5858" fmla="*/ 264319 h 514350"/>
              <a:gd name="connsiteX5859" fmla="*/ 2361724 w 6400800"/>
              <a:gd name="connsiteY5859" fmla="*/ 245269 h 514350"/>
              <a:gd name="connsiteX5860" fmla="*/ 2365534 w 6400800"/>
              <a:gd name="connsiteY5860" fmla="*/ 234791 h 514350"/>
              <a:gd name="connsiteX5861" fmla="*/ 2376011 w 6400800"/>
              <a:gd name="connsiteY5861" fmla="*/ 211931 h 514350"/>
              <a:gd name="connsiteX5862" fmla="*/ 2376011 w 6400800"/>
              <a:gd name="connsiteY5862" fmla="*/ 244316 h 514350"/>
              <a:gd name="connsiteX5863" fmla="*/ 2376964 w 6400800"/>
              <a:gd name="connsiteY5863" fmla="*/ 290989 h 514350"/>
              <a:gd name="connsiteX5864" fmla="*/ 2378869 w 6400800"/>
              <a:gd name="connsiteY5864" fmla="*/ 295751 h 514350"/>
              <a:gd name="connsiteX5865" fmla="*/ 2362676 w 6400800"/>
              <a:gd name="connsiteY5865" fmla="*/ 180499 h 514350"/>
              <a:gd name="connsiteX5866" fmla="*/ 2368391 w 6400800"/>
              <a:gd name="connsiteY5866" fmla="*/ 166211 h 514350"/>
              <a:gd name="connsiteX5867" fmla="*/ 2377916 w 6400800"/>
              <a:gd name="connsiteY5867" fmla="*/ 140494 h 514350"/>
              <a:gd name="connsiteX5868" fmla="*/ 2378869 w 6400800"/>
              <a:gd name="connsiteY5868" fmla="*/ 143351 h 514350"/>
              <a:gd name="connsiteX5869" fmla="*/ 2378869 w 6400800"/>
              <a:gd name="connsiteY5869" fmla="*/ 152876 h 514350"/>
              <a:gd name="connsiteX5870" fmla="*/ 2377916 w 6400800"/>
              <a:gd name="connsiteY5870" fmla="*/ 147161 h 514350"/>
              <a:gd name="connsiteX5871" fmla="*/ 2377916 w 6400800"/>
              <a:gd name="connsiteY5871" fmla="*/ 173831 h 514350"/>
              <a:gd name="connsiteX5872" fmla="*/ 2377916 w 6400800"/>
              <a:gd name="connsiteY5872" fmla="*/ 203359 h 514350"/>
              <a:gd name="connsiteX5873" fmla="*/ 2362676 w 6400800"/>
              <a:gd name="connsiteY5873" fmla="*/ 227171 h 514350"/>
              <a:gd name="connsiteX5874" fmla="*/ 2360771 w 6400800"/>
              <a:gd name="connsiteY5874" fmla="*/ 185261 h 514350"/>
              <a:gd name="connsiteX5875" fmla="*/ 2362676 w 6400800"/>
              <a:gd name="connsiteY5875" fmla="*/ 180499 h 514350"/>
              <a:gd name="connsiteX5876" fmla="*/ 2340769 w 6400800"/>
              <a:gd name="connsiteY5876" fmla="*/ 241459 h 514350"/>
              <a:gd name="connsiteX5877" fmla="*/ 2342674 w 6400800"/>
              <a:gd name="connsiteY5877" fmla="*/ 235744 h 514350"/>
              <a:gd name="connsiteX5878" fmla="*/ 2347436 w 6400800"/>
              <a:gd name="connsiteY5878" fmla="*/ 221456 h 514350"/>
              <a:gd name="connsiteX5879" fmla="*/ 2359819 w 6400800"/>
              <a:gd name="connsiteY5879" fmla="*/ 187166 h 514350"/>
              <a:gd name="connsiteX5880" fmla="*/ 2355056 w 6400800"/>
              <a:gd name="connsiteY5880" fmla="*/ 236696 h 514350"/>
              <a:gd name="connsiteX5881" fmla="*/ 2353151 w 6400800"/>
              <a:gd name="connsiteY5881" fmla="*/ 230029 h 514350"/>
              <a:gd name="connsiteX5882" fmla="*/ 2354104 w 6400800"/>
              <a:gd name="connsiteY5882" fmla="*/ 241459 h 514350"/>
              <a:gd name="connsiteX5883" fmla="*/ 2344579 w 6400800"/>
              <a:gd name="connsiteY5883" fmla="*/ 259556 h 514350"/>
              <a:gd name="connsiteX5884" fmla="*/ 2344579 w 6400800"/>
              <a:gd name="connsiteY5884" fmla="*/ 259556 h 514350"/>
              <a:gd name="connsiteX5885" fmla="*/ 2339816 w 6400800"/>
              <a:gd name="connsiteY5885" fmla="*/ 245269 h 514350"/>
              <a:gd name="connsiteX5886" fmla="*/ 2340769 w 6400800"/>
              <a:gd name="connsiteY5886" fmla="*/ 241459 h 514350"/>
              <a:gd name="connsiteX5887" fmla="*/ 2344579 w 6400800"/>
              <a:gd name="connsiteY5887" fmla="*/ 320516 h 514350"/>
              <a:gd name="connsiteX5888" fmla="*/ 2339816 w 6400800"/>
              <a:gd name="connsiteY5888" fmla="*/ 310991 h 514350"/>
              <a:gd name="connsiteX5889" fmla="*/ 2339816 w 6400800"/>
              <a:gd name="connsiteY5889" fmla="*/ 310039 h 514350"/>
              <a:gd name="connsiteX5890" fmla="*/ 2344579 w 6400800"/>
              <a:gd name="connsiteY5890" fmla="*/ 320516 h 514350"/>
              <a:gd name="connsiteX5891" fmla="*/ 2337911 w 6400800"/>
              <a:gd name="connsiteY5891" fmla="*/ 317659 h 514350"/>
              <a:gd name="connsiteX5892" fmla="*/ 2341721 w 6400800"/>
              <a:gd name="connsiteY5892" fmla="*/ 327184 h 514350"/>
              <a:gd name="connsiteX5893" fmla="*/ 2336959 w 6400800"/>
              <a:gd name="connsiteY5893" fmla="*/ 321469 h 514350"/>
              <a:gd name="connsiteX5894" fmla="*/ 2337911 w 6400800"/>
              <a:gd name="connsiteY5894" fmla="*/ 317659 h 514350"/>
              <a:gd name="connsiteX5895" fmla="*/ 2332196 w 6400800"/>
              <a:gd name="connsiteY5895" fmla="*/ 280511 h 514350"/>
              <a:gd name="connsiteX5896" fmla="*/ 2333149 w 6400800"/>
              <a:gd name="connsiteY5896" fmla="*/ 283369 h 514350"/>
              <a:gd name="connsiteX5897" fmla="*/ 2332196 w 6400800"/>
              <a:gd name="connsiteY5897" fmla="*/ 281464 h 514350"/>
              <a:gd name="connsiteX5898" fmla="*/ 2332196 w 6400800"/>
              <a:gd name="connsiteY5898" fmla="*/ 280511 h 514350"/>
              <a:gd name="connsiteX5899" fmla="*/ 2330291 w 6400800"/>
              <a:gd name="connsiteY5899" fmla="*/ 289084 h 514350"/>
              <a:gd name="connsiteX5900" fmla="*/ 2331244 w 6400800"/>
              <a:gd name="connsiteY5900" fmla="*/ 290989 h 514350"/>
              <a:gd name="connsiteX5901" fmla="*/ 2330291 w 6400800"/>
              <a:gd name="connsiteY5901" fmla="*/ 292894 h 514350"/>
              <a:gd name="connsiteX5902" fmla="*/ 2329339 w 6400800"/>
              <a:gd name="connsiteY5902" fmla="*/ 290989 h 514350"/>
              <a:gd name="connsiteX5903" fmla="*/ 2330291 w 6400800"/>
              <a:gd name="connsiteY5903" fmla="*/ 289084 h 514350"/>
              <a:gd name="connsiteX5904" fmla="*/ 2329339 w 6400800"/>
              <a:gd name="connsiteY5904" fmla="*/ 293846 h 514350"/>
              <a:gd name="connsiteX5905" fmla="*/ 2329339 w 6400800"/>
              <a:gd name="connsiteY5905" fmla="*/ 292894 h 514350"/>
              <a:gd name="connsiteX5906" fmla="*/ 2330291 w 6400800"/>
              <a:gd name="connsiteY5906" fmla="*/ 294799 h 514350"/>
              <a:gd name="connsiteX5907" fmla="*/ 2328386 w 6400800"/>
              <a:gd name="connsiteY5907" fmla="*/ 299561 h 514350"/>
              <a:gd name="connsiteX5908" fmla="*/ 2328386 w 6400800"/>
              <a:gd name="connsiteY5908" fmla="*/ 298609 h 514350"/>
              <a:gd name="connsiteX5909" fmla="*/ 2329339 w 6400800"/>
              <a:gd name="connsiteY5909" fmla="*/ 293846 h 514350"/>
              <a:gd name="connsiteX5910" fmla="*/ 2313146 w 6400800"/>
              <a:gd name="connsiteY5910" fmla="*/ 194786 h 514350"/>
              <a:gd name="connsiteX5911" fmla="*/ 2315051 w 6400800"/>
              <a:gd name="connsiteY5911" fmla="*/ 201454 h 514350"/>
              <a:gd name="connsiteX5912" fmla="*/ 2316004 w 6400800"/>
              <a:gd name="connsiteY5912" fmla="*/ 205264 h 514350"/>
              <a:gd name="connsiteX5913" fmla="*/ 2314099 w 6400800"/>
              <a:gd name="connsiteY5913" fmla="*/ 214789 h 514350"/>
              <a:gd name="connsiteX5914" fmla="*/ 2314099 w 6400800"/>
              <a:gd name="connsiteY5914" fmla="*/ 214789 h 514350"/>
              <a:gd name="connsiteX5915" fmla="*/ 2310289 w 6400800"/>
              <a:gd name="connsiteY5915" fmla="*/ 207169 h 514350"/>
              <a:gd name="connsiteX5916" fmla="*/ 2313146 w 6400800"/>
              <a:gd name="connsiteY5916" fmla="*/ 194786 h 514350"/>
              <a:gd name="connsiteX5917" fmla="*/ 2304574 w 6400800"/>
              <a:gd name="connsiteY5917" fmla="*/ 197644 h 514350"/>
              <a:gd name="connsiteX5918" fmla="*/ 2305526 w 6400800"/>
              <a:gd name="connsiteY5918" fmla="*/ 200501 h 514350"/>
              <a:gd name="connsiteX5919" fmla="*/ 2303621 w 6400800"/>
              <a:gd name="connsiteY5919" fmla="*/ 205264 h 514350"/>
              <a:gd name="connsiteX5920" fmla="*/ 2304574 w 6400800"/>
              <a:gd name="connsiteY5920" fmla="*/ 197644 h 514350"/>
              <a:gd name="connsiteX5921" fmla="*/ 2297906 w 6400800"/>
              <a:gd name="connsiteY5921" fmla="*/ 272891 h 514350"/>
              <a:gd name="connsiteX5922" fmla="*/ 2298859 w 6400800"/>
              <a:gd name="connsiteY5922" fmla="*/ 256699 h 514350"/>
              <a:gd name="connsiteX5923" fmla="*/ 2299811 w 6400800"/>
              <a:gd name="connsiteY5923" fmla="*/ 250984 h 514350"/>
              <a:gd name="connsiteX5924" fmla="*/ 2308384 w 6400800"/>
              <a:gd name="connsiteY5924" fmla="*/ 211931 h 514350"/>
              <a:gd name="connsiteX5925" fmla="*/ 2309336 w 6400800"/>
              <a:gd name="connsiteY5925" fmla="*/ 215741 h 514350"/>
              <a:gd name="connsiteX5926" fmla="*/ 2311241 w 6400800"/>
              <a:gd name="connsiteY5926" fmla="*/ 221456 h 514350"/>
              <a:gd name="connsiteX5927" fmla="*/ 2311241 w 6400800"/>
              <a:gd name="connsiteY5927" fmla="*/ 221456 h 514350"/>
              <a:gd name="connsiteX5928" fmla="*/ 2304574 w 6400800"/>
              <a:gd name="connsiteY5928" fmla="*/ 253841 h 514350"/>
              <a:gd name="connsiteX5929" fmla="*/ 2302669 w 6400800"/>
              <a:gd name="connsiteY5929" fmla="*/ 251936 h 514350"/>
              <a:gd name="connsiteX5930" fmla="*/ 2304574 w 6400800"/>
              <a:gd name="connsiteY5930" fmla="*/ 253841 h 514350"/>
              <a:gd name="connsiteX5931" fmla="*/ 2299811 w 6400800"/>
              <a:gd name="connsiteY5931" fmla="*/ 274796 h 514350"/>
              <a:gd name="connsiteX5932" fmla="*/ 2294096 w 6400800"/>
              <a:gd name="connsiteY5932" fmla="*/ 300514 h 514350"/>
              <a:gd name="connsiteX5933" fmla="*/ 2297906 w 6400800"/>
              <a:gd name="connsiteY5933" fmla="*/ 272891 h 514350"/>
              <a:gd name="connsiteX5934" fmla="*/ 2271236 w 6400800"/>
              <a:gd name="connsiteY5934" fmla="*/ 369094 h 514350"/>
              <a:gd name="connsiteX5935" fmla="*/ 2270284 w 6400800"/>
              <a:gd name="connsiteY5935" fmla="*/ 376714 h 514350"/>
              <a:gd name="connsiteX5936" fmla="*/ 2270284 w 6400800"/>
              <a:gd name="connsiteY5936" fmla="*/ 376714 h 514350"/>
              <a:gd name="connsiteX5937" fmla="*/ 2270284 w 6400800"/>
              <a:gd name="connsiteY5937" fmla="*/ 372904 h 514350"/>
              <a:gd name="connsiteX5938" fmla="*/ 2271236 w 6400800"/>
              <a:gd name="connsiteY5938" fmla="*/ 369094 h 514350"/>
              <a:gd name="connsiteX5939" fmla="*/ 2252186 w 6400800"/>
              <a:gd name="connsiteY5939" fmla="*/ 297656 h 514350"/>
              <a:gd name="connsiteX5940" fmla="*/ 2251234 w 6400800"/>
              <a:gd name="connsiteY5940" fmla="*/ 311944 h 514350"/>
              <a:gd name="connsiteX5941" fmla="*/ 2250281 w 6400800"/>
              <a:gd name="connsiteY5941" fmla="*/ 308134 h 514350"/>
              <a:gd name="connsiteX5942" fmla="*/ 2252186 w 6400800"/>
              <a:gd name="connsiteY5942" fmla="*/ 297656 h 514350"/>
              <a:gd name="connsiteX5943" fmla="*/ 2215991 w 6400800"/>
              <a:gd name="connsiteY5943" fmla="*/ 252889 h 514350"/>
              <a:gd name="connsiteX5944" fmla="*/ 2215991 w 6400800"/>
              <a:gd name="connsiteY5944" fmla="*/ 256699 h 514350"/>
              <a:gd name="connsiteX5945" fmla="*/ 2215991 w 6400800"/>
              <a:gd name="connsiteY5945" fmla="*/ 256699 h 514350"/>
              <a:gd name="connsiteX5946" fmla="*/ 2215991 w 6400800"/>
              <a:gd name="connsiteY5946" fmla="*/ 252889 h 514350"/>
              <a:gd name="connsiteX5947" fmla="*/ 2211229 w 6400800"/>
              <a:gd name="connsiteY5947" fmla="*/ 281464 h 514350"/>
              <a:gd name="connsiteX5948" fmla="*/ 2214086 w 6400800"/>
              <a:gd name="connsiteY5948" fmla="*/ 260509 h 514350"/>
              <a:gd name="connsiteX5949" fmla="*/ 2215039 w 6400800"/>
              <a:gd name="connsiteY5949" fmla="*/ 261461 h 514350"/>
              <a:gd name="connsiteX5950" fmla="*/ 2215039 w 6400800"/>
              <a:gd name="connsiteY5950" fmla="*/ 267176 h 514350"/>
              <a:gd name="connsiteX5951" fmla="*/ 2212181 w 6400800"/>
              <a:gd name="connsiteY5951" fmla="*/ 299561 h 514350"/>
              <a:gd name="connsiteX5952" fmla="*/ 2206466 w 6400800"/>
              <a:gd name="connsiteY5952" fmla="*/ 309086 h 514350"/>
              <a:gd name="connsiteX5953" fmla="*/ 2211229 w 6400800"/>
              <a:gd name="connsiteY5953" fmla="*/ 281464 h 514350"/>
              <a:gd name="connsiteX5954" fmla="*/ 2205514 w 6400800"/>
              <a:gd name="connsiteY5954" fmla="*/ 337661 h 514350"/>
              <a:gd name="connsiteX5955" fmla="*/ 2204561 w 6400800"/>
              <a:gd name="connsiteY5955" fmla="*/ 339566 h 514350"/>
              <a:gd name="connsiteX5956" fmla="*/ 2204561 w 6400800"/>
              <a:gd name="connsiteY5956" fmla="*/ 340519 h 514350"/>
              <a:gd name="connsiteX5957" fmla="*/ 2205514 w 6400800"/>
              <a:gd name="connsiteY5957" fmla="*/ 337661 h 514350"/>
              <a:gd name="connsiteX5958" fmla="*/ 2183606 w 6400800"/>
              <a:gd name="connsiteY5958" fmla="*/ 336709 h 514350"/>
              <a:gd name="connsiteX5959" fmla="*/ 2185511 w 6400800"/>
              <a:gd name="connsiteY5959" fmla="*/ 345281 h 514350"/>
              <a:gd name="connsiteX5960" fmla="*/ 2184559 w 6400800"/>
              <a:gd name="connsiteY5960" fmla="*/ 350044 h 514350"/>
              <a:gd name="connsiteX5961" fmla="*/ 2183606 w 6400800"/>
              <a:gd name="connsiteY5961" fmla="*/ 340519 h 514350"/>
              <a:gd name="connsiteX5962" fmla="*/ 2183606 w 6400800"/>
              <a:gd name="connsiteY5962" fmla="*/ 337661 h 514350"/>
              <a:gd name="connsiteX5963" fmla="*/ 2183606 w 6400800"/>
              <a:gd name="connsiteY5963" fmla="*/ 336709 h 514350"/>
              <a:gd name="connsiteX5964" fmla="*/ 2178844 w 6400800"/>
              <a:gd name="connsiteY5964" fmla="*/ 345281 h 514350"/>
              <a:gd name="connsiteX5965" fmla="*/ 2178844 w 6400800"/>
              <a:gd name="connsiteY5965" fmla="*/ 357664 h 514350"/>
              <a:gd name="connsiteX5966" fmla="*/ 2175986 w 6400800"/>
              <a:gd name="connsiteY5966" fmla="*/ 350996 h 514350"/>
              <a:gd name="connsiteX5967" fmla="*/ 2178844 w 6400800"/>
              <a:gd name="connsiteY5967" fmla="*/ 345281 h 514350"/>
              <a:gd name="connsiteX5968" fmla="*/ 2150269 w 6400800"/>
              <a:gd name="connsiteY5968" fmla="*/ 278606 h 514350"/>
              <a:gd name="connsiteX5969" fmla="*/ 2162651 w 6400800"/>
              <a:gd name="connsiteY5969" fmla="*/ 232886 h 514350"/>
              <a:gd name="connsiteX5970" fmla="*/ 2161699 w 6400800"/>
              <a:gd name="connsiteY5970" fmla="*/ 235744 h 514350"/>
              <a:gd name="connsiteX5971" fmla="*/ 2157889 w 6400800"/>
              <a:gd name="connsiteY5971" fmla="*/ 253841 h 514350"/>
              <a:gd name="connsiteX5972" fmla="*/ 2154079 w 6400800"/>
              <a:gd name="connsiteY5972" fmla="*/ 274796 h 514350"/>
              <a:gd name="connsiteX5973" fmla="*/ 2151221 w 6400800"/>
              <a:gd name="connsiteY5973" fmla="*/ 293846 h 514350"/>
              <a:gd name="connsiteX5974" fmla="*/ 2148364 w 6400800"/>
              <a:gd name="connsiteY5974" fmla="*/ 288131 h 514350"/>
              <a:gd name="connsiteX5975" fmla="*/ 2150269 w 6400800"/>
              <a:gd name="connsiteY5975" fmla="*/ 296704 h 514350"/>
              <a:gd name="connsiteX5976" fmla="*/ 2147411 w 6400800"/>
              <a:gd name="connsiteY5976" fmla="*/ 314801 h 514350"/>
              <a:gd name="connsiteX5977" fmla="*/ 2140744 w 6400800"/>
              <a:gd name="connsiteY5977" fmla="*/ 305276 h 514350"/>
              <a:gd name="connsiteX5978" fmla="*/ 2150269 w 6400800"/>
              <a:gd name="connsiteY5978" fmla="*/ 278606 h 514350"/>
              <a:gd name="connsiteX5979" fmla="*/ 2142649 w 6400800"/>
              <a:gd name="connsiteY5979" fmla="*/ 305276 h 514350"/>
              <a:gd name="connsiteX5980" fmla="*/ 2148364 w 6400800"/>
              <a:gd name="connsiteY5980" fmla="*/ 319564 h 514350"/>
              <a:gd name="connsiteX5981" fmla="*/ 2148364 w 6400800"/>
              <a:gd name="connsiteY5981" fmla="*/ 320516 h 514350"/>
              <a:gd name="connsiteX5982" fmla="*/ 2148364 w 6400800"/>
              <a:gd name="connsiteY5982" fmla="*/ 321469 h 514350"/>
              <a:gd name="connsiteX5983" fmla="*/ 2145506 w 6400800"/>
              <a:gd name="connsiteY5983" fmla="*/ 343376 h 514350"/>
              <a:gd name="connsiteX5984" fmla="*/ 2139791 w 6400800"/>
              <a:gd name="connsiteY5984" fmla="*/ 324326 h 514350"/>
              <a:gd name="connsiteX5985" fmla="*/ 2138839 w 6400800"/>
              <a:gd name="connsiteY5985" fmla="*/ 320516 h 514350"/>
              <a:gd name="connsiteX5986" fmla="*/ 2142649 w 6400800"/>
              <a:gd name="connsiteY5986" fmla="*/ 305276 h 514350"/>
              <a:gd name="connsiteX5987" fmla="*/ 2058829 w 6400800"/>
              <a:gd name="connsiteY5987" fmla="*/ 353854 h 514350"/>
              <a:gd name="connsiteX5988" fmla="*/ 2056924 w 6400800"/>
              <a:gd name="connsiteY5988" fmla="*/ 366236 h 514350"/>
              <a:gd name="connsiteX5989" fmla="*/ 2055971 w 6400800"/>
              <a:gd name="connsiteY5989" fmla="*/ 361474 h 514350"/>
              <a:gd name="connsiteX5990" fmla="*/ 2054066 w 6400800"/>
              <a:gd name="connsiteY5990" fmla="*/ 352901 h 514350"/>
              <a:gd name="connsiteX5991" fmla="*/ 2054066 w 6400800"/>
              <a:gd name="connsiteY5991" fmla="*/ 351949 h 514350"/>
              <a:gd name="connsiteX5992" fmla="*/ 2059781 w 6400800"/>
              <a:gd name="connsiteY5992" fmla="*/ 338614 h 514350"/>
              <a:gd name="connsiteX5993" fmla="*/ 2060734 w 6400800"/>
              <a:gd name="connsiteY5993" fmla="*/ 343376 h 514350"/>
              <a:gd name="connsiteX5994" fmla="*/ 2058829 w 6400800"/>
              <a:gd name="connsiteY5994" fmla="*/ 353854 h 514350"/>
              <a:gd name="connsiteX5995" fmla="*/ 2081689 w 6400800"/>
              <a:gd name="connsiteY5995" fmla="*/ 350044 h 514350"/>
              <a:gd name="connsiteX5996" fmla="*/ 2079784 w 6400800"/>
              <a:gd name="connsiteY5996" fmla="*/ 354806 h 514350"/>
              <a:gd name="connsiteX5997" fmla="*/ 2077879 w 6400800"/>
              <a:gd name="connsiteY5997" fmla="*/ 347186 h 514350"/>
              <a:gd name="connsiteX5998" fmla="*/ 2077879 w 6400800"/>
              <a:gd name="connsiteY5998" fmla="*/ 344329 h 514350"/>
              <a:gd name="connsiteX5999" fmla="*/ 2080736 w 6400800"/>
              <a:gd name="connsiteY5999" fmla="*/ 348139 h 514350"/>
              <a:gd name="connsiteX6000" fmla="*/ 2081689 w 6400800"/>
              <a:gd name="connsiteY6000" fmla="*/ 350044 h 514350"/>
              <a:gd name="connsiteX6001" fmla="*/ 2081689 w 6400800"/>
              <a:gd name="connsiteY6001" fmla="*/ 350044 h 514350"/>
              <a:gd name="connsiteX6002" fmla="*/ 2081689 w 6400800"/>
              <a:gd name="connsiteY6002" fmla="*/ 339566 h 514350"/>
              <a:gd name="connsiteX6003" fmla="*/ 2081689 w 6400800"/>
              <a:gd name="connsiteY6003" fmla="*/ 341471 h 514350"/>
              <a:gd name="connsiteX6004" fmla="*/ 2078831 w 6400800"/>
              <a:gd name="connsiteY6004" fmla="*/ 337661 h 514350"/>
              <a:gd name="connsiteX6005" fmla="*/ 2079784 w 6400800"/>
              <a:gd name="connsiteY6005" fmla="*/ 330041 h 514350"/>
              <a:gd name="connsiteX6006" fmla="*/ 2081689 w 6400800"/>
              <a:gd name="connsiteY6006" fmla="*/ 339566 h 514350"/>
              <a:gd name="connsiteX6007" fmla="*/ 2081689 w 6400800"/>
              <a:gd name="connsiteY6007" fmla="*/ 339566 h 514350"/>
              <a:gd name="connsiteX6008" fmla="*/ 2085499 w 6400800"/>
              <a:gd name="connsiteY6008" fmla="*/ 290036 h 514350"/>
              <a:gd name="connsiteX6009" fmla="*/ 2084546 w 6400800"/>
              <a:gd name="connsiteY6009" fmla="*/ 307181 h 514350"/>
              <a:gd name="connsiteX6010" fmla="*/ 2083594 w 6400800"/>
              <a:gd name="connsiteY6010" fmla="*/ 303371 h 514350"/>
              <a:gd name="connsiteX6011" fmla="*/ 2086451 w 6400800"/>
              <a:gd name="connsiteY6011" fmla="*/ 273844 h 514350"/>
              <a:gd name="connsiteX6012" fmla="*/ 2087404 w 6400800"/>
              <a:gd name="connsiteY6012" fmla="*/ 267176 h 514350"/>
              <a:gd name="connsiteX6013" fmla="*/ 2085499 w 6400800"/>
              <a:gd name="connsiteY6013" fmla="*/ 290036 h 514350"/>
              <a:gd name="connsiteX6014" fmla="*/ 2089309 w 6400800"/>
              <a:gd name="connsiteY6014" fmla="*/ 180499 h 514350"/>
              <a:gd name="connsiteX6015" fmla="*/ 2089309 w 6400800"/>
              <a:gd name="connsiteY6015" fmla="*/ 200501 h 514350"/>
              <a:gd name="connsiteX6016" fmla="*/ 2086451 w 6400800"/>
              <a:gd name="connsiteY6016" fmla="*/ 192881 h 514350"/>
              <a:gd name="connsiteX6017" fmla="*/ 2089309 w 6400800"/>
              <a:gd name="connsiteY6017" fmla="*/ 180499 h 514350"/>
              <a:gd name="connsiteX6018" fmla="*/ 2072164 w 6400800"/>
              <a:gd name="connsiteY6018" fmla="*/ 241459 h 514350"/>
              <a:gd name="connsiteX6019" fmla="*/ 2086451 w 6400800"/>
              <a:gd name="connsiteY6019" fmla="*/ 193834 h 514350"/>
              <a:gd name="connsiteX6020" fmla="*/ 2090261 w 6400800"/>
              <a:gd name="connsiteY6020" fmla="*/ 207169 h 514350"/>
              <a:gd name="connsiteX6021" fmla="*/ 2090261 w 6400800"/>
              <a:gd name="connsiteY6021" fmla="*/ 208121 h 514350"/>
              <a:gd name="connsiteX6022" fmla="*/ 2075974 w 6400800"/>
              <a:gd name="connsiteY6022" fmla="*/ 271939 h 514350"/>
              <a:gd name="connsiteX6023" fmla="*/ 2074069 w 6400800"/>
              <a:gd name="connsiteY6023" fmla="*/ 282416 h 514350"/>
              <a:gd name="connsiteX6024" fmla="*/ 2068354 w 6400800"/>
              <a:gd name="connsiteY6024" fmla="*/ 271939 h 514350"/>
              <a:gd name="connsiteX6025" fmla="*/ 2065496 w 6400800"/>
              <a:gd name="connsiteY6025" fmla="*/ 266224 h 514350"/>
              <a:gd name="connsiteX6026" fmla="*/ 2072164 w 6400800"/>
              <a:gd name="connsiteY6026" fmla="*/ 241459 h 514350"/>
              <a:gd name="connsiteX6027" fmla="*/ 2062639 w 6400800"/>
              <a:gd name="connsiteY6027" fmla="*/ 270034 h 514350"/>
              <a:gd name="connsiteX6028" fmla="*/ 2063591 w 6400800"/>
              <a:gd name="connsiteY6028" fmla="*/ 272891 h 514350"/>
              <a:gd name="connsiteX6029" fmla="*/ 2069306 w 6400800"/>
              <a:gd name="connsiteY6029" fmla="*/ 292894 h 514350"/>
              <a:gd name="connsiteX6030" fmla="*/ 2070259 w 6400800"/>
              <a:gd name="connsiteY6030" fmla="*/ 294799 h 514350"/>
              <a:gd name="connsiteX6031" fmla="*/ 2067401 w 6400800"/>
              <a:gd name="connsiteY6031" fmla="*/ 310039 h 514350"/>
              <a:gd name="connsiteX6032" fmla="*/ 2065496 w 6400800"/>
              <a:gd name="connsiteY6032" fmla="*/ 303371 h 514350"/>
              <a:gd name="connsiteX6033" fmla="*/ 2058829 w 6400800"/>
              <a:gd name="connsiteY6033" fmla="*/ 284321 h 514350"/>
              <a:gd name="connsiteX6034" fmla="*/ 2062639 w 6400800"/>
              <a:gd name="connsiteY6034" fmla="*/ 270034 h 514350"/>
              <a:gd name="connsiteX6035" fmla="*/ 2053114 w 6400800"/>
              <a:gd name="connsiteY6035" fmla="*/ 301466 h 514350"/>
              <a:gd name="connsiteX6036" fmla="*/ 2054066 w 6400800"/>
              <a:gd name="connsiteY6036" fmla="*/ 306229 h 514350"/>
              <a:gd name="connsiteX6037" fmla="*/ 2056924 w 6400800"/>
              <a:gd name="connsiteY6037" fmla="*/ 320516 h 514350"/>
              <a:gd name="connsiteX6038" fmla="*/ 2055971 w 6400800"/>
              <a:gd name="connsiteY6038" fmla="*/ 320516 h 514350"/>
              <a:gd name="connsiteX6039" fmla="*/ 2049304 w 6400800"/>
              <a:gd name="connsiteY6039" fmla="*/ 317659 h 514350"/>
              <a:gd name="connsiteX6040" fmla="*/ 2055971 w 6400800"/>
              <a:gd name="connsiteY6040" fmla="*/ 321469 h 514350"/>
              <a:gd name="connsiteX6041" fmla="*/ 2057876 w 6400800"/>
              <a:gd name="connsiteY6041" fmla="*/ 322421 h 514350"/>
              <a:gd name="connsiteX6042" fmla="*/ 2059781 w 6400800"/>
              <a:gd name="connsiteY6042" fmla="*/ 332899 h 514350"/>
              <a:gd name="connsiteX6043" fmla="*/ 2053114 w 6400800"/>
              <a:gd name="connsiteY6043" fmla="*/ 342424 h 514350"/>
              <a:gd name="connsiteX6044" fmla="*/ 2049304 w 6400800"/>
              <a:gd name="connsiteY6044" fmla="*/ 321469 h 514350"/>
              <a:gd name="connsiteX6045" fmla="*/ 2049304 w 6400800"/>
              <a:gd name="connsiteY6045" fmla="*/ 315754 h 514350"/>
              <a:gd name="connsiteX6046" fmla="*/ 2053114 w 6400800"/>
              <a:gd name="connsiteY6046" fmla="*/ 301466 h 514350"/>
              <a:gd name="connsiteX6047" fmla="*/ 2044541 w 6400800"/>
              <a:gd name="connsiteY6047" fmla="*/ 260509 h 514350"/>
              <a:gd name="connsiteX6048" fmla="*/ 2044541 w 6400800"/>
              <a:gd name="connsiteY6048" fmla="*/ 260509 h 514350"/>
              <a:gd name="connsiteX6049" fmla="*/ 2044541 w 6400800"/>
              <a:gd name="connsiteY6049" fmla="*/ 259556 h 514350"/>
              <a:gd name="connsiteX6050" fmla="*/ 2044541 w 6400800"/>
              <a:gd name="connsiteY6050" fmla="*/ 260509 h 514350"/>
              <a:gd name="connsiteX6051" fmla="*/ 2019776 w 6400800"/>
              <a:gd name="connsiteY6051" fmla="*/ 188119 h 514350"/>
              <a:gd name="connsiteX6052" fmla="*/ 2019776 w 6400800"/>
              <a:gd name="connsiteY6052" fmla="*/ 185261 h 514350"/>
              <a:gd name="connsiteX6053" fmla="*/ 2020729 w 6400800"/>
              <a:gd name="connsiteY6053" fmla="*/ 177641 h 514350"/>
              <a:gd name="connsiteX6054" fmla="*/ 2020729 w 6400800"/>
              <a:gd name="connsiteY6054" fmla="*/ 189071 h 514350"/>
              <a:gd name="connsiteX6055" fmla="*/ 2021681 w 6400800"/>
              <a:gd name="connsiteY6055" fmla="*/ 220504 h 514350"/>
              <a:gd name="connsiteX6056" fmla="*/ 2023586 w 6400800"/>
              <a:gd name="connsiteY6056" fmla="*/ 244316 h 514350"/>
              <a:gd name="connsiteX6057" fmla="*/ 2022634 w 6400800"/>
              <a:gd name="connsiteY6057" fmla="*/ 247174 h 514350"/>
              <a:gd name="connsiteX6058" fmla="*/ 2016919 w 6400800"/>
              <a:gd name="connsiteY6058" fmla="*/ 222409 h 514350"/>
              <a:gd name="connsiteX6059" fmla="*/ 2019776 w 6400800"/>
              <a:gd name="connsiteY6059" fmla="*/ 188119 h 514350"/>
              <a:gd name="connsiteX6060" fmla="*/ 1999774 w 6400800"/>
              <a:gd name="connsiteY6060" fmla="*/ 298609 h 514350"/>
              <a:gd name="connsiteX6061" fmla="*/ 1999774 w 6400800"/>
              <a:gd name="connsiteY6061" fmla="*/ 304324 h 514350"/>
              <a:gd name="connsiteX6062" fmla="*/ 1997869 w 6400800"/>
              <a:gd name="connsiteY6062" fmla="*/ 310039 h 514350"/>
              <a:gd name="connsiteX6063" fmla="*/ 1999774 w 6400800"/>
              <a:gd name="connsiteY6063" fmla="*/ 298609 h 514350"/>
              <a:gd name="connsiteX6064" fmla="*/ 1992154 w 6400800"/>
              <a:gd name="connsiteY6064" fmla="*/ 349091 h 514350"/>
              <a:gd name="connsiteX6065" fmla="*/ 1992154 w 6400800"/>
              <a:gd name="connsiteY6065" fmla="*/ 359569 h 514350"/>
              <a:gd name="connsiteX6066" fmla="*/ 1992154 w 6400800"/>
              <a:gd name="connsiteY6066" fmla="*/ 369094 h 514350"/>
              <a:gd name="connsiteX6067" fmla="*/ 1988344 w 6400800"/>
              <a:gd name="connsiteY6067" fmla="*/ 373856 h 514350"/>
              <a:gd name="connsiteX6068" fmla="*/ 1992154 w 6400800"/>
              <a:gd name="connsiteY6068" fmla="*/ 349091 h 514350"/>
              <a:gd name="connsiteX6069" fmla="*/ 1987391 w 6400800"/>
              <a:gd name="connsiteY6069" fmla="*/ 381476 h 514350"/>
              <a:gd name="connsiteX6070" fmla="*/ 1987391 w 6400800"/>
              <a:gd name="connsiteY6070" fmla="*/ 381476 h 514350"/>
              <a:gd name="connsiteX6071" fmla="*/ 1992154 w 6400800"/>
              <a:gd name="connsiteY6071" fmla="*/ 372904 h 514350"/>
              <a:gd name="connsiteX6072" fmla="*/ 1992154 w 6400800"/>
              <a:gd name="connsiteY6072" fmla="*/ 379571 h 514350"/>
              <a:gd name="connsiteX6073" fmla="*/ 1991201 w 6400800"/>
              <a:gd name="connsiteY6073" fmla="*/ 386239 h 514350"/>
              <a:gd name="connsiteX6074" fmla="*/ 1988344 w 6400800"/>
              <a:gd name="connsiteY6074" fmla="*/ 400526 h 514350"/>
              <a:gd name="connsiteX6075" fmla="*/ 1988344 w 6400800"/>
              <a:gd name="connsiteY6075" fmla="*/ 399574 h 514350"/>
              <a:gd name="connsiteX6076" fmla="*/ 1985486 w 6400800"/>
              <a:gd name="connsiteY6076" fmla="*/ 392906 h 514350"/>
              <a:gd name="connsiteX6077" fmla="*/ 1987391 w 6400800"/>
              <a:gd name="connsiteY6077" fmla="*/ 381476 h 514350"/>
              <a:gd name="connsiteX6078" fmla="*/ 1968341 w 6400800"/>
              <a:gd name="connsiteY6078" fmla="*/ 290989 h 514350"/>
              <a:gd name="connsiteX6079" fmla="*/ 1967389 w 6400800"/>
              <a:gd name="connsiteY6079" fmla="*/ 297656 h 514350"/>
              <a:gd name="connsiteX6080" fmla="*/ 1966436 w 6400800"/>
              <a:gd name="connsiteY6080" fmla="*/ 305276 h 514350"/>
              <a:gd name="connsiteX6081" fmla="*/ 1965484 w 6400800"/>
              <a:gd name="connsiteY6081" fmla="*/ 318611 h 514350"/>
              <a:gd name="connsiteX6082" fmla="*/ 1964531 w 6400800"/>
              <a:gd name="connsiteY6082" fmla="*/ 304324 h 514350"/>
              <a:gd name="connsiteX6083" fmla="*/ 1964531 w 6400800"/>
              <a:gd name="connsiteY6083" fmla="*/ 300514 h 514350"/>
              <a:gd name="connsiteX6084" fmla="*/ 1968341 w 6400800"/>
              <a:gd name="connsiteY6084" fmla="*/ 290989 h 514350"/>
              <a:gd name="connsiteX6085" fmla="*/ 1937861 w 6400800"/>
              <a:gd name="connsiteY6085" fmla="*/ 310039 h 514350"/>
              <a:gd name="connsiteX6086" fmla="*/ 1937861 w 6400800"/>
              <a:gd name="connsiteY6086" fmla="*/ 302419 h 514350"/>
              <a:gd name="connsiteX6087" fmla="*/ 1937861 w 6400800"/>
              <a:gd name="connsiteY6087" fmla="*/ 295751 h 514350"/>
              <a:gd name="connsiteX6088" fmla="*/ 1938814 w 6400800"/>
              <a:gd name="connsiteY6088" fmla="*/ 306229 h 514350"/>
              <a:gd name="connsiteX6089" fmla="*/ 1937861 w 6400800"/>
              <a:gd name="connsiteY6089" fmla="*/ 310039 h 514350"/>
              <a:gd name="connsiteX6090" fmla="*/ 1938814 w 6400800"/>
              <a:gd name="connsiteY6090" fmla="*/ 272891 h 514350"/>
              <a:gd name="connsiteX6091" fmla="*/ 1936909 w 6400800"/>
              <a:gd name="connsiteY6091" fmla="*/ 266224 h 514350"/>
              <a:gd name="connsiteX6092" fmla="*/ 1936909 w 6400800"/>
              <a:gd name="connsiteY6092" fmla="*/ 261461 h 514350"/>
              <a:gd name="connsiteX6093" fmla="*/ 1936909 w 6400800"/>
              <a:gd name="connsiteY6093" fmla="*/ 246221 h 514350"/>
              <a:gd name="connsiteX6094" fmla="*/ 1938814 w 6400800"/>
              <a:gd name="connsiteY6094" fmla="*/ 272891 h 514350"/>
              <a:gd name="connsiteX6095" fmla="*/ 1900714 w 6400800"/>
              <a:gd name="connsiteY6095" fmla="*/ 338614 h 514350"/>
              <a:gd name="connsiteX6096" fmla="*/ 1900714 w 6400800"/>
              <a:gd name="connsiteY6096" fmla="*/ 333851 h 514350"/>
              <a:gd name="connsiteX6097" fmla="*/ 1902619 w 6400800"/>
              <a:gd name="connsiteY6097" fmla="*/ 329089 h 514350"/>
              <a:gd name="connsiteX6098" fmla="*/ 1904524 w 6400800"/>
              <a:gd name="connsiteY6098" fmla="*/ 325279 h 514350"/>
              <a:gd name="connsiteX6099" fmla="*/ 1900714 w 6400800"/>
              <a:gd name="connsiteY6099" fmla="*/ 338614 h 514350"/>
              <a:gd name="connsiteX6100" fmla="*/ 1915954 w 6400800"/>
              <a:gd name="connsiteY6100" fmla="*/ 436721 h 514350"/>
              <a:gd name="connsiteX6101" fmla="*/ 1915954 w 6400800"/>
              <a:gd name="connsiteY6101" fmla="*/ 433864 h 514350"/>
              <a:gd name="connsiteX6102" fmla="*/ 1916906 w 6400800"/>
              <a:gd name="connsiteY6102" fmla="*/ 434816 h 514350"/>
              <a:gd name="connsiteX6103" fmla="*/ 1915954 w 6400800"/>
              <a:gd name="connsiteY6103" fmla="*/ 436721 h 514350"/>
              <a:gd name="connsiteX6104" fmla="*/ 1920716 w 6400800"/>
              <a:gd name="connsiteY6104" fmla="*/ 401479 h 514350"/>
              <a:gd name="connsiteX6105" fmla="*/ 1919764 w 6400800"/>
              <a:gd name="connsiteY6105" fmla="*/ 407194 h 514350"/>
              <a:gd name="connsiteX6106" fmla="*/ 1917859 w 6400800"/>
              <a:gd name="connsiteY6106" fmla="*/ 404336 h 514350"/>
              <a:gd name="connsiteX6107" fmla="*/ 1919764 w 6400800"/>
              <a:gd name="connsiteY6107" fmla="*/ 398621 h 514350"/>
              <a:gd name="connsiteX6108" fmla="*/ 1920716 w 6400800"/>
              <a:gd name="connsiteY6108" fmla="*/ 401479 h 514350"/>
              <a:gd name="connsiteX6109" fmla="*/ 1917859 w 6400800"/>
              <a:gd name="connsiteY6109" fmla="*/ 331946 h 514350"/>
              <a:gd name="connsiteX6110" fmla="*/ 1919764 w 6400800"/>
              <a:gd name="connsiteY6110" fmla="*/ 337661 h 514350"/>
              <a:gd name="connsiteX6111" fmla="*/ 1919764 w 6400800"/>
              <a:gd name="connsiteY6111" fmla="*/ 337661 h 514350"/>
              <a:gd name="connsiteX6112" fmla="*/ 1918811 w 6400800"/>
              <a:gd name="connsiteY6112" fmla="*/ 338614 h 514350"/>
              <a:gd name="connsiteX6113" fmla="*/ 1916906 w 6400800"/>
              <a:gd name="connsiteY6113" fmla="*/ 342424 h 514350"/>
              <a:gd name="connsiteX6114" fmla="*/ 1916906 w 6400800"/>
              <a:gd name="connsiteY6114" fmla="*/ 341471 h 514350"/>
              <a:gd name="connsiteX6115" fmla="*/ 1915954 w 6400800"/>
              <a:gd name="connsiteY6115" fmla="*/ 344329 h 514350"/>
              <a:gd name="connsiteX6116" fmla="*/ 1915001 w 6400800"/>
              <a:gd name="connsiteY6116" fmla="*/ 345281 h 514350"/>
              <a:gd name="connsiteX6117" fmla="*/ 1917859 w 6400800"/>
              <a:gd name="connsiteY6117" fmla="*/ 331946 h 514350"/>
              <a:gd name="connsiteX6118" fmla="*/ 1919764 w 6400800"/>
              <a:gd name="connsiteY6118" fmla="*/ 360521 h 514350"/>
              <a:gd name="connsiteX6119" fmla="*/ 1919764 w 6400800"/>
              <a:gd name="connsiteY6119" fmla="*/ 364331 h 514350"/>
              <a:gd name="connsiteX6120" fmla="*/ 1915001 w 6400800"/>
              <a:gd name="connsiteY6120" fmla="*/ 373856 h 514350"/>
              <a:gd name="connsiteX6121" fmla="*/ 1908334 w 6400800"/>
              <a:gd name="connsiteY6121" fmla="*/ 388144 h 514350"/>
              <a:gd name="connsiteX6122" fmla="*/ 1907381 w 6400800"/>
              <a:gd name="connsiteY6122" fmla="*/ 387191 h 514350"/>
              <a:gd name="connsiteX6123" fmla="*/ 1907381 w 6400800"/>
              <a:gd name="connsiteY6123" fmla="*/ 385286 h 514350"/>
              <a:gd name="connsiteX6124" fmla="*/ 1910239 w 6400800"/>
              <a:gd name="connsiteY6124" fmla="*/ 380524 h 514350"/>
              <a:gd name="connsiteX6125" fmla="*/ 1919764 w 6400800"/>
              <a:gd name="connsiteY6125" fmla="*/ 360521 h 514350"/>
              <a:gd name="connsiteX6126" fmla="*/ 1910239 w 6400800"/>
              <a:gd name="connsiteY6126" fmla="*/ 299561 h 514350"/>
              <a:gd name="connsiteX6127" fmla="*/ 1908334 w 6400800"/>
              <a:gd name="connsiteY6127" fmla="*/ 305276 h 514350"/>
              <a:gd name="connsiteX6128" fmla="*/ 1908334 w 6400800"/>
              <a:gd name="connsiteY6128" fmla="*/ 305276 h 514350"/>
              <a:gd name="connsiteX6129" fmla="*/ 1910239 w 6400800"/>
              <a:gd name="connsiteY6129" fmla="*/ 299561 h 514350"/>
              <a:gd name="connsiteX6130" fmla="*/ 1906429 w 6400800"/>
              <a:gd name="connsiteY6130" fmla="*/ 313849 h 514350"/>
              <a:gd name="connsiteX6131" fmla="*/ 1908334 w 6400800"/>
              <a:gd name="connsiteY6131" fmla="*/ 309086 h 514350"/>
              <a:gd name="connsiteX6132" fmla="*/ 1908334 w 6400800"/>
              <a:gd name="connsiteY6132" fmla="*/ 310039 h 514350"/>
              <a:gd name="connsiteX6133" fmla="*/ 1906429 w 6400800"/>
              <a:gd name="connsiteY6133" fmla="*/ 315754 h 514350"/>
              <a:gd name="connsiteX6134" fmla="*/ 1905476 w 6400800"/>
              <a:gd name="connsiteY6134" fmla="*/ 316706 h 514350"/>
              <a:gd name="connsiteX6135" fmla="*/ 1906429 w 6400800"/>
              <a:gd name="connsiteY6135" fmla="*/ 313849 h 514350"/>
              <a:gd name="connsiteX6136" fmla="*/ 1893094 w 6400800"/>
              <a:gd name="connsiteY6136" fmla="*/ 259556 h 514350"/>
              <a:gd name="connsiteX6137" fmla="*/ 1894046 w 6400800"/>
              <a:gd name="connsiteY6137" fmla="*/ 256699 h 514350"/>
              <a:gd name="connsiteX6138" fmla="*/ 1894999 w 6400800"/>
              <a:gd name="connsiteY6138" fmla="*/ 256699 h 514350"/>
              <a:gd name="connsiteX6139" fmla="*/ 1899761 w 6400800"/>
              <a:gd name="connsiteY6139" fmla="*/ 260509 h 514350"/>
              <a:gd name="connsiteX6140" fmla="*/ 1904524 w 6400800"/>
              <a:gd name="connsiteY6140" fmla="*/ 275749 h 514350"/>
              <a:gd name="connsiteX6141" fmla="*/ 1895951 w 6400800"/>
              <a:gd name="connsiteY6141" fmla="*/ 297656 h 514350"/>
              <a:gd name="connsiteX6142" fmla="*/ 1894046 w 6400800"/>
              <a:gd name="connsiteY6142" fmla="*/ 281464 h 514350"/>
              <a:gd name="connsiteX6143" fmla="*/ 1892141 w 6400800"/>
              <a:gd name="connsiteY6143" fmla="*/ 270034 h 514350"/>
              <a:gd name="connsiteX6144" fmla="*/ 1893094 w 6400800"/>
              <a:gd name="connsiteY6144" fmla="*/ 272891 h 514350"/>
              <a:gd name="connsiteX6145" fmla="*/ 1893094 w 6400800"/>
              <a:gd name="connsiteY6145" fmla="*/ 259556 h 514350"/>
              <a:gd name="connsiteX6146" fmla="*/ 1841659 w 6400800"/>
              <a:gd name="connsiteY6146" fmla="*/ 297656 h 514350"/>
              <a:gd name="connsiteX6147" fmla="*/ 1840706 w 6400800"/>
              <a:gd name="connsiteY6147" fmla="*/ 313849 h 514350"/>
              <a:gd name="connsiteX6148" fmla="*/ 1838801 w 6400800"/>
              <a:gd name="connsiteY6148" fmla="*/ 294799 h 514350"/>
              <a:gd name="connsiteX6149" fmla="*/ 1838801 w 6400800"/>
              <a:gd name="connsiteY6149" fmla="*/ 290989 h 514350"/>
              <a:gd name="connsiteX6150" fmla="*/ 1841659 w 6400800"/>
              <a:gd name="connsiteY6150" fmla="*/ 297656 h 514350"/>
              <a:gd name="connsiteX6151" fmla="*/ 1822609 w 6400800"/>
              <a:gd name="connsiteY6151" fmla="*/ 363379 h 514350"/>
              <a:gd name="connsiteX6152" fmla="*/ 1826419 w 6400800"/>
              <a:gd name="connsiteY6152" fmla="*/ 353854 h 514350"/>
              <a:gd name="connsiteX6153" fmla="*/ 1827371 w 6400800"/>
              <a:gd name="connsiteY6153" fmla="*/ 364331 h 514350"/>
              <a:gd name="connsiteX6154" fmla="*/ 1823561 w 6400800"/>
              <a:gd name="connsiteY6154" fmla="*/ 368141 h 514350"/>
              <a:gd name="connsiteX6155" fmla="*/ 1822609 w 6400800"/>
              <a:gd name="connsiteY6155" fmla="*/ 363379 h 514350"/>
              <a:gd name="connsiteX6156" fmla="*/ 1828324 w 6400800"/>
              <a:gd name="connsiteY6156" fmla="*/ 403384 h 514350"/>
              <a:gd name="connsiteX6157" fmla="*/ 1827371 w 6400800"/>
              <a:gd name="connsiteY6157" fmla="*/ 400526 h 514350"/>
              <a:gd name="connsiteX6158" fmla="*/ 1825466 w 6400800"/>
              <a:gd name="connsiteY6158" fmla="*/ 381476 h 514350"/>
              <a:gd name="connsiteX6159" fmla="*/ 1828324 w 6400800"/>
              <a:gd name="connsiteY6159" fmla="*/ 377666 h 514350"/>
              <a:gd name="connsiteX6160" fmla="*/ 1829276 w 6400800"/>
              <a:gd name="connsiteY6160" fmla="*/ 399574 h 514350"/>
              <a:gd name="connsiteX6161" fmla="*/ 1828324 w 6400800"/>
              <a:gd name="connsiteY6161" fmla="*/ 403384 h 514350"/>
              <a:gd name="connsiteX6162" fmla="*/ 1833086 w 6400800"/>
              <a:gd name="connsiteY6162" fmla="*/ 339566 h 514350"/>
              <a:gd name="connsiteX6163" fmla="*/ 1833086 w 6400800"/>
              <a:gd name="connsiteY6163" fmla="*/ 339566 h 514350"/>
              <a:gd name="connsiteX6164" fmla="*/ 1833086 w 6400800"/>
              <a:gd name="connsiteY6164" fmla="*/ 340519 h 514350"/>
              <a:gd name="connsiteX6165" fmla="*/ 1833086 w 6400800"/>
              <a:gd name="connsiteY6165" fmla="*/ 339566 h 514350"/>
              <a:gd name="connsiteX6166" fmla="*/ 1824514 w 6400800"/>
              <a:gd name="connsiteY6166" fmla="*/ 272891 h 514350"/>
              <a:gd name="connsiteX6167" fmla="*/ 1824514 w 6400800"/>
              <a:gd name="connsiteY6167" fmla="*/ 263366 h 514350"/>
              <a:gd name="connsiteX6168" fmla="*/ 1835944 w 6400800"/>
              <a:gd name="connsiteY6168" fmla="*/ 285274 h 514350"/>
              <a:gd name="connsiteX6169" fmla="*/ 1834991 w 6400800"/>
              <a:gd name="connsiteY6169" fmla="*/ 294799 h 514350"/>
              <a:gd name="connsiteX6170" fmla="*/ 1834039 w 6400800"/>
              <a:gd name="connsiteY6170" fmla="*/ 320516 h 514350"/>
              <a:gd name="connsiteX6171" fmla="*/ 1834039 w 6400800"/>
              <a:gd name="connsiteY6171" fmla="*/ 330994 h 514350"/>
              <a:gd name="connsiteX6172" fmla="*/ 1833086 w 6400800"/>
              <a:gd name="connsiteY6172" fmla="*/ 331946 h 514350"/>
              <a:gd name="connsiteX6173" fmla="*/ 1832134 w 6400800"/>
              <a:gd name="connsiteY6173" fmla="*/ 332899 h 514350"/>
              <a:gd name="connsiteX6174" fmla="*/ 1827371 w 6400800"/>
              <a:gd name="connsiteY6174" fmla="*/ 316706 h 514350"/>
              <a:gd name="connsiteX6175" fmla="*/ 1822609 w 6400800"/>
              <a:gd name="connsiteY6175" fmla="*/ 303371 h 514350"/>
              <a:gd name="connsiteX6176" fmla="*/ 1824514 w 6400800"/>
              <a:gd name="connsiteY6176" fmla="*/ 272891 h 514350"/>
              <a:gd name="connsiteX6177" fmla="*/ 1822609 w 6400800"/>
              <a:gd name="connsiteY6177" fmla="*/ 309086 h 514350"/>
              <a:gd name="connsiteX6178" fmla="*/ 1823561 w 6400800"/>
              <a:gd name="connsiteY6178" fmla="*/ 317659 h 514350"/>
              <a:gd name="connsiteX6179" fmla="*/ 1825466 w 6400800"/>
              <a:gd name="connsiteY6179" fmla="*/ 338614 h 514350"/>
              <a:gd name="connsiteX6180" fmla="*/ 1825466 w 6400800"/>
              <a:gd name="connsiteY6180" fmla="*/ 340519 h 514350"/>
              <a:gd name="connsiteX6181" fmla="*/ 1820704 w 6400800"/>
              <a:gd name="connsiteY6181" fmla="*/ 348139 h 514350"/>
              <a:gd name="connsiteX6182" fmla="*/ 1820704 w 6400800"/>
              <a:gd name="connsiteY6182" fmla="*/ 332899 h 514350"/>
              <a:gd name="connsiteX6183" fmla="*/ 1820704 w 6400800"/>
              <a:gd name="connsiteY6183" fmla="*/ 331946 h 514350"/>
              <a:gd name="connsiteX6184" fmla="*/ 1822609 w 6400800"/>
              <a:gd name="connsiteY6184" fmla="*/ 309086 h 514350"/>
              <a:gd name="connsiteX6185" fmla="*/ 1763554 w 6400800"/>
              <a:gd name="connsiteY6185" fmla="*/ 411956 h 514350"/>
              <a:gd name="connsiteX6186" fmla="*/ 1762601 w 6400800"/>
              <a:gd name="connsiteY6186" fmla="*/ 406241 h 514350"/>
              <a:gd name="connsiteX6187" fmla="*/ 1761649 w 6400800"/>
              <a:gd name="connsiteY6187" fmla="*/ 397669 h 514350"/>
              <a:gd name="connsiteX6188" fmla="*/ 1761649 w 6400800"/>
              <a:gd name="connsiteY6188" fmla="*/ 397669 h 514350"/>
              <a:gd name="connsiteX6189" fmla="*/ 1764506 w 6400800"/>
              <a:gd name="connsiteY6189" fmla="*/ 400526 h 514350"/>
              <a:gd name="connsiteX6190" fmla="*/ 1763554 w 6400800"/>
              <a:gd name="connsiteY6190" fmla="*/ 411956 h 514350"/>
              <a:gd name="connsiteX6191" fmla="*/ 1766411 w 6400800"/>
              <a:gd name="connsiteY6191" fmla="*/ 379571 h 514350"/>
              <a:gd name="connsiteX6192" fmla="*/ 1766411 w 6400800"/>
              <a:gd name="connsiteY6192" fmla="*/ 379571 h 514350"/>
              <a:gd name="connsiteX6193" fmla="*/ 1766411 w 6400800"/>
              <a:gd name="connsiteY6193" fmla="*/ 377666 h 514350"/>
              <a:gd name="connsiteX6194" fmla="*/ 1766411 w 6400800"/>
              <a:gd name="connsiteY6194" fmla="*/ 379571 h 514350"/>
              <a:gd name="connsiteX6195" fmla="*/ 1792129 w 6400800"/>
              <a:gd name="connsiteY6195" fmla="*/ 251936 h 514350"/>
              <a:gd name="connsiteX6196" fmla="*/ 1802606 w 6400800"/>
              <a:gd name="connsiteY6196" fmla="*/ 219551 h 514350"/>
              <a:gd name="connsiteX6197" fmla="*/ 1802606 w 6400800"/>
              <a:gd name="connsiteY6197" fmla="*/ 219551 h 514350"/>
              <a:gd name="connsiteX6198" fmla="*/ 1801654 w 6400800"/>
              <a:gd name="connsiteY6198" fmla="*/ 274796 h 514350"/>
              <a:gd name="connsiteX6199" fmla="*/ 1800701 w 6400800"/>
              <a:gd name="connsiteY6199" fmla="*/ 327184 h 514350"/>
              <a:gd name="connsiteX6200" fmla="*/ 1794034 w 6400800"/>
              <a:gd name="connsiteY6200" fmla="*/ 310991 h 514350"/>
              <a:gd name="connsiteX6201" fmla="*/ 1788319 w 6400800"/>
              <a:gd name="connsiteY6201" fmla="*/ 294799 h 514350"/>
              <a:gd name="connsiteX6202" fmla="*/ 1787366 w 6400800"/>
              <a:gd name="connsiteY6202" fmla="*/ 292894 h 514350"/>
              <a:gd name="connsiteX6203" fmla="*/ 1786414 w 6400800"/>
              <a:gd name="connsiteY6203" fmla="*/ 287179 h 514350"/>
              <a:gd name="connsiteX6204" fmla="*/ 1788319 w 6400800"/>
              <a:gd name="connsiteY6204" fmla="*/ 279559 h 514350"/>
              <a:gd name="connsiteX6205" fmla="*/ 1787366 w 6400800"/>
              <a:gd name="connsiteY6205" fmla="*/ 275749 h 514350"/>
              <a:gd name="connsiteX6206" fmla="*/ 1785461 w 6400800"/>
              <a:gd name="connsiteY6206" fmla="*/ 274796 h 514350"/>
              <a:gd name="connsiteX6207" fmla="*/ 1785461 w 6400800"/>
              <a:gd name="connsiteY6207" fmla="*/ 274796 h 514350"/>
              <a:gd name="connsiteX6208" fmla="*/ 1792129 w 6400800"/>
              <a:gd name="connsiteY6208" fmla="*/ 251936 h 514350"/>
              <a:gd name="connsiteX6209" fmla="*/ 1785461 w 6400800"/>
              <a:gd name="connsiteY6209" fmla="*/ 276701 h 514350"/>
              <a:gd name="connsiteX6210" fmla="*/ 1786414 w 6400800"/>
              <a:gd name="connsiteY6210" fmla="*/ 278606 h 514350"/>
              <a:gd name="connsiteX6211" fmla="*/ 1786414 w 6400800"/>
              <a:gd name="connsiteY6211" fmla="*/ 282416 h 514350"/>
              <a:gd name="connsiteX6212" fmla="*/ 1785461 w 6400800"/>
              <a:gd name="connsiteY6212" fmla="*/ 276701 h 514350"/>
              <a:gd name="connsiteX6213" fmla="*/ 1785461 w 6400800"/>
              <a:gd name="connsiteY6213" fmla="*/ 276701 h 514350"/>
              <a:gd name="connsiteX6214" fmla="*/ 1776889 w 6400800"/>
              <a:gd name="connsiteY6214" fmla="*/ 330994 h 514350"/>
              <a:gd name="connsiteX6215" fmla="*/ 1785461 w 6400800"/>
              <a:gd name="connsiteY6215" fmla="*/ 376714 h 514350"/>
              <a:gd name="connsiteX6216" fmla="*/ 1786414 w 6400800"/>
              <a:gd name="connsiteY6216" fmla="*/ 385286 h 514350"/>
              <a:gd name="connsiteX6217" fmla="*/ 1784509 w 6400800"/>
              <a:gd name="connsiteY6217" fmla="*/ 382429 h 514350"/>
              <a:gd name="connsiteX6218" fmla="*/ 1785461 w 6400800"/>
              <a:gd name="connsiteY6218" fmla="*/ 374809 h 514350"/>
              <a:gd name="connsiteX6219" fmla="*/ 1783556 w 6400800"/>
              <a:gd name="connsiteY6219" fmla="*/ 380524 h 514350"/>
              <a:gd name="connsiteX6220" fmla="*/ 1776889 w 6400800"/>
              <a:gd name="connsiteY6220" fmla="*/ 370999 h 514350"/>
              <a:gd name="connsiteX6221" fmla="*/ 1776889 w 6400800"/>
              <a:gd name="connsiteY6221" fmla="*/ 337661 h 514350"/>
              <a:gd name="connsiteX6222" fmla="*/ 1776889 w 6400800"/>
              <a:gd name="connsiteY6222" fmla="*/ 330994 h 514350"/>
              <a:gd name="connsiteX6223" fmla="*/ 1755934 w 6400800"/>
              <a:gd name="connsiteY6223" fmla="*/ 211931 h 514350"/>
              <a:gd name="connsiteX6224" fmla="*/ 1761649 w 6400800"/>
              <a:gd name="connsiteY6224" fmla="*/ 233839 h 514350"/>
              <a:gd name="connsiteX6225" fmla="*/ 1762601 w 6400800"/>
              <a:gd name="connsiteY6225" fmla="*/ 238601 h 514350"/>
              <a:gd name="connsiteX6226" fmla="*/ 1760696 w 6400800"/>
              <a:gd name="connsiteY6226" fmla="*/ 234791 h 514350"/>
              <a:gd name="connsiteX6227" fmla="*/ 1759744 w 6400800"/>
              <a:gd name="connsiteY6227" fmla="*/ 230981 h 514350"/>
              <a:gd name="connsiteX6228" fmla="*/ 1759744 w 6400800"/>
              <a:gd name="connsiteY6228" fmla="*/ 232886 h 514350"/>
              <a:gd name="connsiteX6229" fmla="*/ 1756886 w 6400800"/>
              <a:gd name="connsiteY6229" fmla="*/ 227171 h 514350"/>
              <a:gd name="connsiteX6230" fmla="*/ 1754981 w 6400800"/>
              <a:gd name="connsiteY6230" fmla="*/ 223361 h 514350"/>
              <a:gd name="connsiteX6231" fmla="*/ 1755934 w 6400800"/>
              <a:gd name="connsiteY6231" fmla="*/ 211931 h 514350"/>
              <a:gd name="connsiteX6232" fmla="*/ 1754981 w 6400800"/>
              <a:gd name="connsiteY6232" fmla="*/ 232886 h 514350"/>
              <a:gd name="connsiteX6233" fmla="*/ 1755934 w 6400800"/>
              <a:gd name="connsiteY6233" fmla="*/ 235744 h 514350"/>
              <a:gd name="connsiteX6234" fmla="*/ 1754981 w 6400800"/>
              <a:gd name="connsiteY6234" fmla="*/ 240506 h 514350"/>
              <a:gd name="connsiteX6235" fmla="*/ 1754981 w 6400800"/>
              <a:gd name="connsiteY6235" fmla="*/ 232886 h 514350"/>
              <a:gd name="connsiteX6236" fmla="*/ 1754029 w 6400800"/>
              <a:gd name="connsiteY6236" fmla="*/ 281464 h 514350"/>
              <a:gd name="connsiteX6237" fmla="*/ 1754981 w 6400800"/>
              <a:gd name="connsiteY6237" fmla="*/ 252889 h 514350"/>
              <a:gd name="connsiteX6238" fmla="*/ 1756886 w 6400800"/>
              <a:gd name="connsiteY6238" fmla="*/ 236696 h 514350"/>
              <a:gd name="connsiteX6239" fmla="*/ 1763554 w 6400800"/>
              <a:gd name="connsiteY6239" fmla="*/ 256699 h 514350"/>
              <a:gd name="connsiteX6240" fmla="*/ 1768316 w 6400800"/>
              <a:gd name="connsiteY6240" fmla="*/ 286226 h 514350"/>
              <a:gd name="connsiteX6241" fmla="*/ 1754981 w 6400800"/>
              <a:gd name="connsiteY6241" fmla="*/ 322421 h 514350"/>
              <a:gd name="connsiteX6242" fmla="*/ 1754029 w 6400800"/>
              <a:gd name="connsiteY6242" fmla="*/ 317659 h 514350"/>
              <a:gd name="connsiteX6243" fmla="*/ 1754029 w 6400800"/>
              <a:gd name="connsiteY6243" fmla="*/ 316706 h 514350"/>
              <a:gd name="connsiteX6244" fmla="*/ 1754029 w 6400800"/>
              <a:gd name="connsiteY6244" fmla="*/ 281464 h 514350"/>
              <a:gd name="connsiteX6245" fmla="*/ 1687354 w 6400800"/>
              <a:gd name="connsiteY6245" fmla="*/ 295751 h 514350"/>
              <a:gd name="connsiteX6246" fmla="*/ 1685449 w 6400800"/>
              <a:gd name="connsiteY6246" fmla="*/ 314801 h 514350"/>
              <a:gd name="connsiteX6247" fmla="*/ 1684496 w 6400800"/>
              <a:gd name="connsiteY6247" fmla="*/ 325279 h 514350"/>
              <a:gd name="connsiteX6248" fmla="*/ 1681639 w 6400800"/>
              <a:gd name="connsiteY6248" fmla="*/ 311944 h 514350"/>
              <a:gd name="connsiteX6249" fmla="*/ 1681639 w 6400800"/>
              <a:gd name="connsiteY6249" fmla="*/ 309086 h 514350"/>
              <a:gd name="connsiteX6250" fmla="*/ 1681639 w 6400800"/>
              <a:gd name="connsiteY6250" fmla="*/ 310039 h 514350"/>
              <a:gd name="connsiteX6251" fmla="*/ 1680686 w 6400800"/>
              <a:gd name="connsiteY6251" fmla="*/ 306229 h 514350"/>
              <a:gd name="connsiteX6252" fmla="*/ 1681639 w 6400800"/>
              <a:gd name="connsiteY6252" fmla="*/ 303371 h 514350"/>
              <a:gd name="connsiteX6253" fmla="*/ 1684496 w 6400800"/>
              <a:gd name="connsiteY6253" fmla="*/ 295751 h 514350"/>
              <a:gd name="connsiteX6254" fmla="*/ 1689259 w 6400800"/>
              <a:gd name="connsiteY6254" fmla="*/ 282416 h 514350"/>
              <a:gd name="connsiteX6255" fmla="*/ 1687354 w 6400800"/>
              <a:gd name="connsiteY6255" fmla="*/ 295751 h 514350"/>
              <a:gd name="connsiteX6256" fmla="*/ 1678781 w 6400800"/>
              <a:gd name="connsiteY6256" fmla="*/ 276701 h 514350"/>
              <a:gd name="connsiteX6257" fmla="*/ 1684496 w 6400800"/>
              <a:gd name="connsiteY6257" fmla="*/ 245269 h 514350"/>
              <a:gd name="connsiteX6258" fmla="*/ 1686401 w 6400800"/>
              <a:gd name="connsiteY6258" fmla="*/ 259556 h 514350"/>
              <a:gd name="connsiteX6259" fmla="*/ 1686401 w 6400800"/>
              <a:gd name="connsiteY6259" fmla="*/ 268129 h 514350"/>
              <a:gd name="connsiteX6260" fmla="*/ 1686401 w 6400800"/>
              <a:gd name="connsiteY6260" fmla="*/ 270986 h 514350"/>
              <a:gd name="connsiteX6261" fmla="*/ 1675924 w 6400800"/>
              <a:gd name="connsiteY6261" fmla="*/ 292894 h 514350"/>
              <a:gd name="connsiteX6262" fmla="*/ 1675924 w 6400800"/>
              <a:gd name="connsiteY6262" fmla="*/ 291941 h 514350"/>
              <a:gd name="connsiteX6263" fmla="*/ 1678781 w 6400800"/>
              <a:gd name="connsiteY6263" fmla="*/ 278606 h 514350"/>
              <a:gd name="connsiteX6264" fmla="*/ 1679734 w 6400800"/>
              <a:gd name="connsiteY6264" fmla="*/ 275749 h 514350"/>
              <a:gd name="connsiteX6265" fmla="*/ 1678781 w 6400800"/>
              <a:gd name="connsiteY6265" fmla="*/ 276701 h 514350"/>
              <a:gd name="connsiteX6266" fmla="*/ 1677829 w 6400800"/>
              <a:gd name="connsiteY6266" fmla="*/ 199549 h 514350"/>
              <a:gd name="connsiteX6267" fmla="*/ 1678781 w 6400800"/>
              <a:gd name="connsiteY6267" fmla="*/ 204311 h 514350"/>
              <a:gd name="connsiteX6268" fmla="*/ 1676876 w 6400800"/>
              <a:gd name="connsiteY6268" fmla="*/ 213836 h 514350"/>
              <a:gd name="connsiteX6269" fmla="*/ 1677829 w 6400800"/>
              <a:gd name="connsiteY6269" fmla="*/ 199549 h 514350"/>
              <a:gd name="connsiteX6270" fmla="*/ 1640681 w 6400800"/>
              <a:gd name="connsiteY6270" fmla="*/ 226219 h 514350"/>
              <a:gd name="connsiteX6271" fmla="*/ 1649254 w 6400800"/>
              <a:gd name="connsiteY6271" fmla="*/ 254794 h 514350"/>
              <a:gd name="connsiteX6272" fmla="*/ 1654016 w 6400800"/>
              <a:gd name="connsiteY6272" fmla="*/ 274796 h 514350"/>
              <a:gd name="connsiteX6273" fmla="*/ 1653064 w 6400800"/>
              <a:gd name="connsiteY6273" fmla="*/ 281464 h 514350"/>
              <a:gd name="connsiteX6274" fmla="*/ 1652111 w 6400800"/>
              <a:gd name="connsiteY6274" fmla="*/ 279559 h 514350"/>
              <a:gd name="connsiteX6275" fmla="*/ 1652111 w 6400800"/>
              <a:gd name="connsiteY6275" fmla="*/ 282416 h 514350"/>
              <a:gd name="connsiteX6276" fmla="*/ 1649254 w 6400800"/>
              <a:gd name="connsiteY6276" fmla="*/ 300514 h 514350"/>
              <a:gd name="connsiteX6277" fmla="*/ 1641634 w 6400800"/>
              <a:gd name="connsiteY6277" fmla="*/ 281464 h 514350"/>
              <a:gd name="connsiteX6278" fmla="*/ 1643539 w 6400800"/>
              <a:gd name="connsiteY6278" fmla="*/ 279559 h 514350"/>
              <a:gd name="connsiteX6279" fmla="*/ 1647349 w 6400800"/>
              <a:gd name="connsiteY6279" fmla="*/ 277654 h 514350"/>
              <a:gd name="connsiteX6280" fmla="*/ 1654016 w 6400800"/>
              <a:gd name="connsiteY6280" fmla="*/ 273844 h 514350"/>
              <a:gd name="connsiteX6281" fmla="*/ 1647349 w 6400800"/>
              <a:gd name="connsiteY6281" fmla="*/ 276701 h 514350"/>
              <a:gd name="connsiteX6282" fmla="*/ 1643539 w 6400800"/>
              <a:gd name="connsiteY6282" fmla="*/ 278606 h 514350"/>
              <a:gd name="connsiteX6283" fmla="*/ 1642586 w 6400800"/>
              <a:gd name="connsiteY6283" fmla="*/ 279559 h 514350"/>
              <a:gd name="connsiteX6284" fmla="*/ 1642586 w 6400800"/>
              <a:gd name="connsiteY6284" fmla="*/ 255746 h 514350"/>
              <a:gd name="connsiteX6285" fmla="*/ 1640681 w 6400800"/>
              <a:gd name="connsiteY6285" fmla="*/ 226219 h 514350"/>
              <a:gd name="connsiteX6286" fmla="*/ 1640681 w 6400800"/>
              <a:gd name="connsiteY6286" fmla="*/ 226219 h 514350"/>
              <a:gd name="connsiteX6287" fmla="*/ 1620679 w 6400800"/>
              <a:gd name="connsiteY6287" fmla="*/ 348139 h 514350"/>
              <a:gd name="connsiteX6288" fmla="*/ 1620679 w 6400800"/>
              <a:gd name="connsiteY6288" fmla="*/ 351949 h 514350"/>
              <a:gd name="connsiteX6289" fmla="*/ 1620679 w 6400800"/>
              <a:gd name="connsiteY6289" fmla="*/ 353854 h 514350"/>
              <a:gd name="connsiteX6290" fmla="*/ 1618774 w 6400800"/>
              <a:gd name="connsiteY6290" fmla="*/ 356711 h 514350"/>
              <a:gd name="connsiteX6291" fmla="*/ 1620679 w 6400800"/>
              <a:gd name="connsiteY6291" fmla="*/ 348139 h 514350"/>
              <a:gd name="connsiteX6292" fmla="*/ 1618774 w 6400800"/>
              <a:gd name="connsiteY6292" fmla="*/ 311944 h 514350"/>
              <a:gd name="connsiteX6293" fmla="*/ 1616869 w 6400800"/>
              <a:gd name="connsiteY6293" fmla="*/ 315754 h 514350"/>
              <a:gd name="connsiteX6294" fmla="*/ 1605439 w 6400800"/>
              <a:gd name="connsiteY6294" fmla="*/ 343376 h 514350"/>
              <a:gd name="connsiteX6295" fmla="*/ 1602581 w 6400800"/>
              <a:gd name="connsiteY6295" fmla="*/ 350996 h 514350"/>
              <a:gd name="connsiteX6296" fmla="*/ 1602581 w 6400800"/>
              <a:gd name="connsiteY6296" fmla="*/ 342424 h 514350"/>
              <a:gd name="connsiteX6297" fmla="*/ 1613059 w 6400800"/>
              <a:gd name="connsiteY6297" fmla="*/ 321469 h 514350"/>
              <a:gd name="connsiteX6298" fmla="*/ 1619726 w 6400800"/>
              <a:gd name="connsiteY6298" fmla="*/ 310039 h 514350"/>
              <a:gd name="connsiteX6299" fmla="*/ 1618774 w 6400800"/>
              <a:gd name="connsiteY6299" fmla="*/ 311944 h 514350"/>
              <a:gd name="connsiteX6300" fmla="*/ 1610201 w 6400800"/>
              <a:gd name="connsiteY6300" fmla="*/ 269081 h 514350"/>
              <a:gd name="connsiteX6301" fmla="*/ 1614011 w 6400800"/>
              <a:gd name="connsiteY6301" fmla="*/ 258604 h 514350"/>
              <a:gd name="connsiteX6302" fmla="*/ 1616869 w 6400800"/>
              <a:gd name="connsiteY6302" fmla="*/ 252889 h 514350"/>
              <a:gd name="connsiteX6303" fmla="*/ 1617821 w 6400800"/>
              <a:gd name="connsiteY6303" fmla="*/ 292894 h 514350"/>
              <a:gd name="connsiteX6304" fmla="*/ 1617821 w 6400800"/>
              <a:gd name="connsiteY6304" fmla="*/ 293846 h 514350"/>
              <a:gd name="connsiteX6305" fmla="*/ 1614011 w 6400800"/>
              <a:gd name="connsiteY6305" fmla="*/ 289084 h 514350"/>
              <a:gd name="connsiteX6306" fmla="*/ 1606391 w 6400800"/>
              <a:gd name="connsiteY6306" fmla="*/ 277654 h 514350"/>
              <a:gd name="connsiteX6307" fmla="*/ 1610201 w 6400800"/>
              <a:gd name="connsiteY6307" fmla="*/ 269081 h 514350"/>
              <a:gd name="connsiteX6308" fmla="*/ 1600676 w 6400800"/>
              <a:gd name="connsiteY6308" fmla="*/ 297656 h 514350"/>
              <a:gd name="connsiteX6309" fmla="*/ 1606391 w 6400800"/>
              <a:gd name="connsiteY6309" fmla="*/ 279559 h 514350"/>
              <a:gd name="connsiteX6310" fmla="*/ 1611154 w 6400800"/>
              <a:gd name="connsiteY6310" fmla="*/ 290989 h 514350"/>
              <a:gd name="connsiteX6311" fmla="*/ 1616869 w 6400800"/>
              <a:gd name="connsiteY6311" fmla="*/ 303371 h 514350"/>
              <a:gd name="connsiteX6312" fmla="*/ 1606391 w 6400800"/>
              <a:gd name="connsiteY6312" fmla="*/ 317659 h 514350"/>
              <a:gd name="connsiteX6313" fmla="*/ 1601629 w 6400800"/>
              <a:gd name="connsiteY6313" fmla="*/ 325279 h 514350"/>
              <a:gd name="connsiteX6314" fmla="*/ 1600676 w 6400800"/>
              <a:gd name="connsiteY6314" fmla="*/ 319564 h 514350"/>
              <a:gd name="connsiteX6315" fmla="*/ 1599724 w 6400800"/>
              <a:gd name="connsiteY6315" fmla="*/ 305276 h 514350"/>
              <a:gd name="connsiteX6316" fmla="*/ 1600676 w 6400800"/>
              <a:gd name="connsiteY6316" fmla="*/ 297656 h 514350"/>
              <a:gd name="connsiteX6317" fmla="*/ 1567339 w 6400800"/>
              <a:gd name="connsiteY6317" fmla="*/ 315754 h 514350"/>
              <a:gd name="connsiteX6318" fmla="*/ 1568291 w 6400800"/>
              <a:gd name="connsiteY6318" fmla="*/ 330041 h 514350"/>
              <a:gd name="connsiteX6319" fmla="*/ 1566386 w 6400800"/>
              <a:gd name="connsiteY6319" fmla="*/ 320516 h 514350"/>
              <a:gd name="connsiteX6320" fmla="*/ 1567339 w 6400800"/>
              <a:gd name="connsiteY6320" fmla="*/ 315754 h 514350"/>
              <a:gd name="connsiteX6321" fmla="*/ 1547336 w 6400800"/>
              <a:gd name="connsiteY6321" fmla="*/ 265271 h 514350"/>
              <a:gd name="connsiteX6322" fmla="*/ 1546384 w 6400800"/>
              <a:gd name="connsiteY6322" fmla="*/ 275749 h 514350"/>
              <a:gd name="connsiteX6323" fmla="*/ 1545431 w 6400800"/>
              <a:gd name="connsiteY6323" fmla="*/ 272891 h 514350"/>
              <a:gd name="connsiteX6324" fmla="*/ 1547336 w 6400800"/>
              <a:gd name="connsiteY6324" fmla="*/ 265271 h 514350"/>
              <a:gd name="connsiteX6325" fmla="*/ 1541621 w 6400800"/>
              <a:gd name="connsiteY6325" fmla="*/ 286226 h 514350"/>
              <a:gd name="connsiteX6326" fmla="*/ 1543526 w 6400800"/>
              <a:gd name="connsiteY6326" fmla="*/ 293846 h 514350"/>
              <a:gd name="connsiteX6327" fmla="*/ 1542574 w 6400800"/>
              <a:gd name="connsiteY6327" fmla="*/ 301466 h 514350"/>
              <a:gd name="connsiteX6328" fmla="*/ 1539716 w 6400800"/>
              <a:gd name="connsiteY6328" fmla="*/ 291941 h 514350"/>
              <a:gd name="connsiteX6329" fmla="*/ 1541621 w 6400800"/>
              <a:gd name="connsiteY6329" fmla="*/ 286226 h 514350"/>
              <a:gd name="connsiteX6330" fmla="*/ 1537811 w 6400800"/>
              <a:gd name="connsiteY6330" fmla="*/ 271939 h 514350"/>
              <a:gd name="connsiteX6331" fmla="*/ 1538764 w 6400800"/>
              <a:gd name="connsiteY6331" fmla="*/ 276701 h 514350"/>
              <a:gd name="connsiteX6332" fmla="*/ 1536859 w 6400800"/>
              <a:gd name="connsiteY6332" fmla="*/ 280511 h 514350"/>
              <a:gd name="connsiteX6333" fmla="*/ 1537811 w 6400800"/>
              <a:gd name="connsiteY6333" fmla="*/ 271939 h 514350"/>
              <a:gd name="connsiteX6334" fmla="*/ 1533049 w 6400800"/>
              <a:gd name="connsiteY6334" fmla="*/ 338614 h 514350"/>
              <a:gd name="connsiteX6335" fmla="*/ 1533049 w 6400800"/>
              <a:gd name="connsiteY6335" fmla="*/ 335756 h 514350"/>
              <a:gd name="connsiteX6336" fmla="*/ 1535906 w 6400800"/>
              <a:gd name="connsiteY6336" fmla="*/ 350044 h 514350"/>
              <a:gd name="connsiteX6337" fmla="*/ 1536859 w 6400800"/>
              <a:gd name="connsiteY6337" fmla="*/ 357664 h 514350"/>
              <a:gd name="connsiteX6338" fmla="*/ 1536859 w 6400800"/>
              <a:gd name="connsiteY6338" fmla="*/ 362426 h 514350"/>
              <a:gd name="connsiteX6339" fmla="*/ 1536859 w 6400800"/>
              <a:gd name="connsiteY6339" fmla="*/ 362426 h 514350"/>
              <a:gd name="connsiteX6340" fmla="*/ 1532096 w 6400800"/>
              <a:gd name="connsiteY6340" fmla="*/ 346234 h 514350"/>
              <a:gd name="connsiteX6341" fmla="*/ 1533049 w 6400800"/>
              <a:gd name="connsiteY6341" fmla="*/ 338614 h 514350"/>
              <a:gd name="connsiteX6342" fmla="*/ 1519714 w 6400800"/>
              <a:gd name="connsiteY6342" fmla="*/ 270986 h 514350"/>
              <a:gd name="connsiteX6343" fmla="*/ 1525429 w 6400800"/>
              <a:gd name="connsiteY6343" fmla="*/ 297656 h 514350"/>
              <a:gd name="connsiteX6344" fmla="*/ 1524476 w 6400800"/>
              <a:gd name="connsiteY6344" fmla="*/ 301466 h 514350"/>
              <a:gd name="connsiteX6345" fmla="*/ 1521619 w 6400800"/>
              <a:gd name="connsiteY6345" fmla="*/ 315754 h 514350"/>
              <a:gd name="connsiteX6346" fmla="*/ 1519714 w 6400800"/>
              <a:gd name="connsiteY6346" fmla="*/ 310991 h 514350"/>
              <a:gd name="connsiteX6347" fmla="*/ 1517809 w 6400800"/>
              <a:gd name="connsiteY6347" fmla="*/ 268129 h 514350"/>
              <a:gd name="connsiteX6348" fmla="*/ 1519714 w 6400800"/>
              <a:gd name="connsiteY6348" fmla="*/ 270986 h 514350"/>
              <a:gd name="connsiteX6349" fmla="*/ 1503521 w 6400800"/>
              <a:gd name="connsiteY6349" fmla="*/ 302419 h 514350"/>
              <a:gd name="connsiteX6350" fmla="*/ 1502569 w 6400800"/>
              <a:gd name="connsiteY6350" fmla="*/ 313849 h 514350"/>
              <a:gd name="connsiteX6351" fmla="*/ 1502569 w 6400800"/>
              <a:gd name="connsiteY6351" fmla="*/ 330041 h 514350"/>
              <a:gd name="connsiteX6352" fmla="*/ 1501616 w 6400800"/>
              <a:gd name="connsiteY6352" fmla="*/ 329089 h 514350"/>
              <a:gd name="connsiteX6353" fmla="*/ 1497806 w 6400800"/>
              <a:gd name="connsiteY6353" fmla="*/ 311944 h 514350"/>
              <a:gd name="connsiteX6354" fmla="*/ 1503521 w 6400800"/>
              <a:gd name="connsiteY6354" fmla="*/ 302419 h 514350"/>
              <a:gd name="connsiteX6355" fmla="*/ 1477804 w 6400800"/>
              <a:gd name="connsiteY6355" fmla="*/ 272891 h 514350"/>
              <a:gd name="connsiteX6356" fmla="*/ 1477804 w 6400800"/>
              <a:gd name="connsiteY6356" fmla="*/ 272891 h 514350"/>
              <a:gd name="connsiteX6357" fmla="*/ 1477804 w 6400800"/>
              <a:gd name="connsiteY6357" fmla="*/ 282416 h 514350"/>
              <a:gd name="connsiteX6358" fmla="*/ 1476851 w 6400800"/>
              <a:gd name="connsiteY6358" fmla="*/ 294799 h 514350"/>
              <a:gd name="connsiteX6359" fmla="*/ 1475899 w 6400800"/>
              <a:gd name="connsiteY6359" fmla="*/ 295751 h 514350"/>
              <a:gd name="connsiteX6360" fmla="*/ 1474946 w 6400800"/>
              <a:gd name="connsiteY6360" fmla="*/ 282416 h 514350"/>
              <a:gd name="connsiteX6361" fmla="*/ 1477804 w 6400800"/>
              <a:gd name="connsiteY6361" fmla="*/ 272891 h 514350"/>
              <a:gd name="connsiteX6362" fmla="*/ 1461611 w 6400800"/>
              <a:gd name="connsiteY6362" fmla="*/ 326231 h 514350"/>
              <a:gd name="connsiteX6363" fmla="*/ 1461611 w 6400800"/>
              <a:gd name="connsiteY6363" fmla="*/ 328136 h 514350"/>
              <a:gd name="connsiteX6364" fmla="*/ 1460659 w 6400800"/>
              <a:gd name="connsiteY6364" fmla="*/ 330041 h 514350"/>
              <a:gd name="connsiteX6365" fmla="*/ 1460659 w 6400800"/>
              <a:gd name="connsiteY6365" fmla="*/ 329089 h 514350"/>
              <a:gd name="connsiteX6366" fmla="*/ 1461611 w 6400800"/>
              <a:gd name="connsiteY6366" fmla="*/ 326231 h 514350"/>
              <a:gd name="connsiteX6367" fmla="*/ 1457801 w 6400800"/>
              <a:gd name="connsiteY6367" fmla="*/ 309086 h 514350"/>
              <a:gd name="connsiteX6368" fmla="*/ 1457801 w 6400800"/>
              <a:gd name="connsiteY6368" fmla="*/ 309086 h 514350"/>
              <a:gd name="connsiteX6369" fmla="*/ 1455896 w 6400800"/>
              <a:gd name="connsiteY6369" fmla="*/ 302419 h 514350"/>
              <a:gd name="connsiteX6370" fmla="*/ 1457801 w 6400800"/>
              <a:gd name="connsiteY6370" fmla="*/ 309086 h 514350"/>
              <a:gd name="connsiteX6371" fmla="*/ 1442561 w 6400800"/>
              <a:gd name="connsiteY6371" fmla="*/ 328136 h 514350"/>
              <a:gd name="connsiteX6372" fmla="*/ 1442561 w 6400800"/>
              <a:gd name="connsiteY6372" fmla="*/ 318611 h 514350"/>
              <a:gd name="connsiteX6373" fmla="*/ 1444466 w 6400800"/>
              <a:gd name="connsiteY6373" fmla="*/ 333851 h 514350"/>
              <a:gd name="connsiteX6374" fmla="*/ 1442561 w 6400800"/>
              <a:gd name="connsiteY6374" fmla="*/ 330041 h 514350"/>
              <a:gd name="connsiteX6375" fmla="*/ 1442561 w 6400800"/>
              <a:gd name="connsiteY6375" fmla="*/ 328136 h 514350"/>
              <a:gd name="connsiteX6376" fmla="*/ 1415891 w 6400800"/>
              <a:gd name="connsiteY6376" fmla="*/ 281464 h 514350"/>
              <a:gd name="connsiteX6377" fmla="*/ 1415891 w 6400800"/>
              <a:gd name="connsiteY6377" fmla="*/ 289084 h 514350"/>
              <a:gd name="connsiteX6378" fmla="*/ 1415891 w 6400800"/>
              <a:gd name="connsiteY6378" fmla="*/ 289084 h 514350"/>
              <a:gd name="connsiteX6379" fmla="*/ 1413034 w 6400800"/>
              <a:gd name="connsiteY6379" fmla="*/ 286226 h 514350"/>
              <a:gd name="connsiteX6380" fmla="*/ 1415891 w 6400800"/>
              <a:gd name="connsiteY6380" fmla="*/ 281464 h 514350"/>
              <a:gd name="connsiteX6381" fmla="*/ 1412081 w 6400800"/>
              <a:gd name="connsiteY6381" fmla="*/ 290036 h 514350"/>
              <a:gd name="connsiteX6382" fmla="*/ 1413986 w 6400800"/>
              <a:gd name="connsiteY6382" fmla="*/ 292894 h 514350"/>
              <a:gd name="connsiteX6383" fmla="*/ 1415891 w 6400800"/>
              <a:gd name="connsiteY6383" fmla="*/ 295751 h 514350"/>
              <a:gd name="connsiteX6384" fmla="*/ 1415891 w 6400800"/>
              <a:gd name="connsiteY6384" fmla="*/ 300514 h 514350"/>
              <a:gd name="connsiteX6385" fmla="*/ 1412081 w 6400800"/>
              <a:gd name="connsiteY6385" fmla="*/ 290036 h 514350"/>
              <a:gd name="connsiteX6386" fmla="*/ 1412081 w 6400800"/>
              <a:gd name="connsiteY6386" fmla="*/ 290036 h 514350"/>
              <a:gd name="connsiteX6387" fmla="*/ 1383506 w 6400800"/>
              <a:gd name="connsiteY6387" fmla="*/ 364331 h 514350"/>
              <a:gd name="connsiteX6388" fmla="*/ 1382554 w 6400800"/>
              <a:gd name="connsiteY6388" fmla="*/ 358616 h 514350"/>
              <a:gd name="connsiteX6389" fmla="*/ 1382554 w 6400800"/>
              <a:gd name="connsiteY6389" fmla="*/ 357664 h 514350"/>
              <a:gd name="connsiteX6390" fmla="*/ 1383506 w 6400800"/>
              <a:gd name="connsiteY6390" fmla="*/ 362426 h 514350"/>
              <a:gd name="connsiteX6391" fmla="*/ 1383506 w 6400800"/>
              <a:gd name="connsiteY6391" fmla="*/ 364331 h 514350"/>
              <a:gd name="connsiteX6392" fmla="*/ 1386364 w 6400800"/>
              <a:gd name="connsiteY6392" fmla="*/ 298609 h 514350"/>
              <a:gd name="connsiteX6393" fmla="*/ 1386364 w 6400800"/>
              <a:gd name="connsiteY6393" fmla="*/ 298609 h 514350"/>
              <a:gd name="connsiteX6394" fmla="*/ 1384459 w 6400800"/>
              <a:gd name="connsiteY6394" fmla="*/ 293846 h 514350"/>
              <a:gd name="connsiteX6395" fmla="*/ 1386364 w 6400800"/>
              <a:gd name="connsiteY6395" fmla="*/ 290989 h 514350"/>
              <a:gd name="connsiteX6396" fmla="*/ 1391126 w 6400800"/>
              <a:gd name="connsiteY6396" fmla="*/ 286226 h 514350"/>
              <a:gd name="connsiteX6397" fmla="*/ 1386364 w 6400800"/>
              <a:gd name="connsiteY6397" fmla="*/ 298609 h 514350"/>
              <a:gd name="connsiteX6398" fmla="*/ 1383506 w 6400800"/>
              <a:gd name="connsiteY6398" fmla="*/ 287179 h 514350"/>
              <a:gd name="connsiteX6399" fmla="*/ 1382554 w 6400800"/>
              <a:gd name="connsiteY6399" fmla="*/ 288131 h 514350"/>
              <a:gd name="connsiteX6400" fmla="*/ 1376839 w 6400800"/>
              <a:gd name="connsiteY6400" fmla="*/ 274796 h 514350"/>
              <a:gd name="connsiteX6401" fmla="*/ 1384459 w 6400800"/>
              <a:gd name="connsiteY6401" fmla="*/ 242411 h 514350"/>
              <a:gd name="connsiteX6402" fmla="*/ 1390174 w 6400800"/>
              <a:gd name="connsiteY6402" fmla="*/ 281464 h 514350"/>
              <a:gd name="connsiteX6403" fmla="*/ 1383506 w 6400800"/>
              <a:gd name="connsiteY6403" fmla="*/ 287179 h 514350"/>
              <a:gd name="connsiteX6404" fmla="*/ 1391126 w 6400800"/>
              <a:gd name="connsiteY6404" fmla="*/ 310991 h 514350"/>
              <a:gd name="connsiteX6405" fmla="*/ 1393031 w 6400800"/>
              <a:gd name="connsiteY6405" fmla="*/ 299561 h 514350"/>
              <a:gd name="connsiteX6406" fmla="*/ 1393031 w 6400800"/>
              <a:gd name="connsiteY6406" fmla="*/ 298609 h 514350"/>
              <a:gd name="connsiteX6407" fmla="*/ 1393984 w 6400800"/>
              <a:gd name="connsiteY6407" fmla="*/ 305276 h 514350"/>
              <a:gd name="connsiteX6408" fmla="*/ 1391126 w 6400800"/>
              <a:gd name="connsiteY6408" fmla="*/ 310991 h 514350"/>
              <a:gd name="connsiteX6409" fmla="*/ 1397794 w 6400800"/>
              <a:gd name="connsiteY6409" fmla="*/ 278606 h 514350"/>
              <a:gd name="connsiteX6410" fmla="*/ 1397794 w 6400800"/>
              <a:gd name="connsiteY6410" fmla="*/ 278606 h 514350"/>
              <a:gd name="connsiteX6411" fmla="*/ 1397794 w 6400800"/>
              <a:gd name="connsiteY6411" fmla="*/ 279559 h 514350"/>
              <a:gd name="connsiteX6412" fmla="*/ 1397794 w 6400800"/>
              <a:gd name="connsiteY6412" fmla="*/ 278606 h 514350"/>
              <a:gd name="connsiteX6413" fmla="*/ 1397794 w 6400800"/>
              <a:gd name="connsiteY6413" fmla="*/ 278606 h 514350"/>
              <a:gd name="connsiteX6414" fmla="*/ 1397794 w 6400800"/>
              <a:gd name="connsiteY6414" fmla="*/ 322421 h 514350"/>
              <a:gd name="connsiteX6415" fmla="*/ 1399699 w 6400800"/>
              <a:gd name="connsiteY6415" fmla="*/ 331946 h 514350"/>
              <a:gd name="connsiteX6416" fmla="*/ 1399699 w 6400800"/>
              <a:gd name="connsiteY6416" fmla="*/ 333851 h 514350"/>
              <a:gd name="connsiteX6417" fmla="*/ 1396841 w 6400800"/>
              <a:gd name="connsiteY6417" fmla="*/ 326231 h 514350"/>
              <a:gd name="connsiteX6418" fmla="*/ 1397794 w 6400800"/>
              <a:gd name="connsiteY6418" fmla="*/ 322421 h 514350"/>
              <a:gd name="connsiteX6419" fmla="*/ 1387316 w 6400800"/>
              <a:gd name="connsiteY6419" fmla="*/ 231934 h 514350"/>
              <a:gd name="connsiteX6420" fmla="*/ 1395889 w 6400800"/>
              <a:gd name="connsiteY6420" fmla="*/ 270986 h 514350"/>
              <a:gd name="connsiteX6421" fmla="*/ 1394936 w 6400800"/>
              <a:gd name="connsiteY6421" fmla="*/ 272891 h 514350"/>
              <a:gd name="connsiteX6422" fmla="*/ 1384459 w 6400800"/>
              <a:gd name="connsiteY6422" fmla="*/ 240506 h 514350"/>
              <a:gd name="connsiteX6423" fmla="*/ 1387316 w 6400800"/>
              <a:gd name="connsiteY6423" fmla="*/ 231934 h 514350"/>
              <a:gd name="connsiteX6424" fmla="*/ 1380649 w 6400800"/>
              <a:gd name="connsiteY6424" fmla="*/ 232886 h 514350"/>
              <a:gd name="connsiteX6425" fmla="*/ 1386364 w 6400800"/>
              <a:gd name="connsiteY6425" fmla="*/ 225266 h 514350"/>
              <a:gd name="connsiteX6426" fmla="*/ 1386364 w 6400800"/>
              <a:gd name="connsiteY6426" fmla="*/ 225266 h 514350"/>
              <a:gd name="connsiteX6427" fmla="*/ 1372076 w 6400800"/>
              <a:gd name="connsiteY6427" fmla="*/ 262414 h 514350"/>
              <a:gd name="connsiteX6428" fmla="*/ 1370171 w 6400800"/>
              <a:gd name="connsiteY6428" fmla="*/ 257651 h 514350"/>
              <a:gd name="connsiteX6429" fmla="*/ 1369219 w 6400800"/>
              <a:gd name="connsiteY6429" fmla="*/ 253841 h 514350"/>
              <a:gd name="connsiteX6430" fmla="*/ 1380649 w 6400800"/>
              <a:gd name="connsiteY6430" fmla="*/ 232886 h 514350"/>
              <a:gd name="connsiteX6431" fmla="*/ 1356836 w 6400800"/>
              <a:gd name="connsiteY6431" fmla="*/ 300514 h 514350"/>
              <a:gd name="connsiteX6432" fmla="*/ 1356836 w 6400800"/>
              <a:gd name="connsiteY6432" fmla="*/ 302419 h 514350"/>
              <a:gd name="connsiteX6433" fmla="*/ 1355884 w 6400800"/>
              <a:gd name="connsiteY6433" fmla="*/ 304324 h 514350"/>
              <a:gd name="connsiteX6434" fmla="*/ 1355884 w 6400800"/>
              <a:gd name="connsiteY6434" fmla="*/ 299561 h 514350"/>
              <a:gd name="connsiteX6435" fmla="*/ 1356836 w 6400800"/>
              <a:gd name="connsiteY6435" fmla="*/ 300514 h 514350"/>
              <a:gd name="connsiteX6436" fmla="*/ 1339691 w 6400800"/>
              <a:gd name="connsiteY6436" fmla="*/ 325279 h 514350"/>
              <a:gd name="connsiteX6437" fmla="*/ 1339691 w 6400800"/>
              <a:gd name="connsiteY6437" fmla="*/ 324326 h 514350"/>
              <a:gd name="connsiteX6438" fmla="*/ 1341596 w 6400800"/>
              <a:gd name="connsiteY6438" fmla="*/ 317659 h 514350"/>
              <a:gd name="connsiteX6439" fmla="*/ 1341596 w 6400800"/>
              <a:gd name="connsiteY6439" fmla="*/ 317659 h 514350"/>
              <a:gd name="connsiteX6440" fmla="*/ 1341596 w 6400800"/>
              <a:gd name="connsiteY6440" fmla="*/ 330994 h 514350"/>
              <a:gd name="connsiteX6441" fmla="*/ 1339691 w 6400800"/>
              <a:gd name="connsiteY6441" fmla="*/ 325279 h 514350"/>
              <a:gd name="connsiteX6442" fmla="*/ 1340644 w 6400800"/>
              <a:gd name="connsiteY6442" fmla="*/ 226219 h 514350"/>
              <a:gd name="connsiteX6443" fmla="*/ 1340644 w 6400800"/>
              <a:gd name="connsiteY6443" fmla="*/ 226219 h 514350"/>
              <a:gd name="connsiteX6444" fmla="*/ 1344454 w 6400800"/>
              <a:gd name="connsiteY6444" fmla="*/ 237649 h 514350"/>
              <a:gd name="connsiteX6445" fmla="*/ 1344454 w 6400800"/>
              <a:gd name="connsiteY6445" fmla="*/ 242411 h 514350"/>
              <a:gd name="connsiteX6446" fmla="*/ 1343501 w 6400800"/>
              <a:gd name="connsiteY6446" fmla="*/ 264319 h 514350"/>
              <a:gd name="connsiteX6447" fmla="*/ 1343501 w 6400800"/>
              <a:gd name="connsiteY6447" fmla="*/ 272891 h 514350"/>
              <a:gd name="connsiteX6448" fmla="*/ 1339691 w 6400800"/>
              <a:gd name="connsiteY6448" fmla="*/ 269081 h 514350"/>
              <a:gd name="connsiteX6449" fmla="*/ 1340644 w 6400800"/>
              <a:gd name="connsiteY6449" fmla="*/ 226219 h 514350"/>
              <a:gd name="connsiteX6450" fmla="*/ 1337786 w 6400800"/>
              <a:gd name="connsiteY6450" fmla="*/ 295751 h 514350"/>
              <a:gd name="connsiteX6451" fmla="*/ 1338739 w 6400800"/>
              <a:gd name="connsiteY6451" fmla="*/ 271939 h 514350"/>
              <a:gd name="connsiteX6452" fmla="*/ 1342549 w 6400800"/>
              <a:gd name="connsiteY6452" fmla="*/ 276701 h 514350"/>
              <a:gd name="connsiteX6453" fmla="*/ 1342549 w 6400800"/>
              <a:gd name="connsiteY6453" fmla="*/ 276701 h 514350"/>
              <a:gd name="connsiteX6454" fmla="*/ 1342549 w 6400800"/>
              <a:gd name="connsiteY6454" fmla="*/ 286226 h 514350"/>
              <a:gd name="connsiteX6455" fmla="*/ 1337786 w 6400800"/>
              <a:gd name="connsiteY6455" fmla="*/ 295751 h 514350"/>
              <a:gd name="connsiteX6456" fmla="*/ 1337786 w 6400800"/>
              <a:gd name="connsiteY6456" fmla="*/ 296704 h 514350"/>
              <a:gd name="connsiteX6457" fmla="*/ 1337786 w 6400800"/>
              <a:gd name="connsiteY6457" fmla="*/ 295751 h 514350"/>
              <a:gd name="connsiteX6458" fmla="*/ 1314926 w 6400800"/>
              <a:gd name="connsiteY6458" fmla="*/ 320516 h 514350"/>
              <a:gd name="connsiteX6459" fmla="*/ 1314926 w 6400800"/>
              <a:gd name="connsiteY6459" fmla="*/ 320516 h 514350"/>
              <a:gd name="connsiteX6460" fmla="*/ 1314926 w 6400800"/>
              <a:gd name="connsiteY6460" fmla="*/ 320516 h 514350"/>
              <a:gd name="connsiteX6461" fmla="*/ 1314926 w 6400800"/>
              <a:gd name="connsiteY6461" fmla="*/ 320516 h 514350"/>
              <a:gd name="connsiteX6462" fmla="*/ 1311116 w 6400800"/>
              <a:gd name="connsiteY6462" fmla="*/ 312896 h 514350"/>
              <a:gd name="connsiteX6463" fmla="*/ 1311116 w 6400800"/>
              <a:gd name="connsiteY6463" fmla="*/ 312896 h 514350"/>
              <a:gd name="connsiteX6464" fmla="*/ 1311116 w 6400800"/>
              <a:gd name="connsiteY6464" fmla="*/ 314801 h 514350"/>
              <a:gd name="connsiteX6465" fmla="*/ 1311116 w 6400800"/>
              <a:gd name="connsiteY6465" fmla="*/ 314801 h 514350"/>
              <a:gd name="connsiteX6466" fmla="*/ 1311116 w 6400800"/>
              <a:gd name="connsiteY6466" fmla="*/ 312896 h 514350"/>
              <a:gd name="connsiteX6467" fmla="*/ 1242536 w 6400800"/>
              <a:gd name="connsiteY6467" fmla="*/ 344329 h 514350"/>
              <a:gd name="connsiteX6468" fmla="*/ 1238726 w 6400800"/>
              <a:gd name="connsiteY6468" fmla="*/ 336709 h 514350"/>
              <a:gd name="connsiteX6469" fmla="*/ 1238726 w 6400800"/>
              <a:gd name="connsiteY6469" fmla="*/ 310991 h 514350"/>
              <a:gd name="connsiteX6470" fmla="*/ 1238726 w 6400800"/>
              <a:gd name="connsiteY6470" fmla="*/ 307181 h 514350"/>
              <a:gd name="connsiteX6471" fmla="*/ 1244441 w 6400800"/>
              <a:gd name="connsiteY6471" fmla="*/ 339566 h 514350"/>
              <a:gd name="connsiteX6472" fmla="*/ 1244441 w 6400800"/>
              <a:gd name="connsiteY6472" fmla="*/ 340519 h 514350"/>
              <a:gd name="connsiteX6473" fmla="*/ 1242536 w 6400800"/>
              <a:gd name="connsiteY6473" fmla="*/ 344329 h 514350"/>
              <a:gd name="connsiteX6474" fmla="*/ 1279684 w 6400800"/>
              <a:gd name="connsiteY6474" fmla="*/ 290989 h 514350"/>
              <a:gd name="connsiteX6475" fmla="*/ 1279684 w 6400800"/>
              <a:gd name="connsiteY6475" fmla="*/ 284321 h 514350"/>
              <a:gd name="connsiteX6476" fmla="*/ 1281589 w 6400800"/>
              <a:gd name="connsiteY6476" fmla="*/ 287179 h 514350"/>
              <a:gd name="connsiteX6477" fmla="*/ 1279684 w 6400800"/>
              <a:gd name="connsiteY6477" fmla="*/ 290989 h 514350"/>
              <a:gd name="connsiteX6478" fmla="*/ 1298734 w 6400800"/>
              <a:gd name="connsiteY6478" fmla="*/ 332899 h 514350"/>
              <a:gd name="connsiteX6479" fmla="*/ 1298734 w 6400800"/>
              <a:gd name="connsiteY6479" fmla="*/ 332899 h 514350"/>
              <a:gd name="connsiteX6480" fmla="*/ 1298734 w 6400800"/>
              <a:gd name="connsiteY6480" fmla="*/ 330994 h 514350"/>
              <a:gd name="connsiteX6481" fmla="*/ 1298734 w 6400800"/>
              <a:gd name="connsiteY6481" fmla="*/ 332899 h 514350"/>
              <a:gd name="connsiteX6482" fmla="*/ 1295876 w 6400800"/>
              <a:gd name="connsiteY6482" fmla="*/ 278606 h 514350"/>
              <a:gd name="connsiteX6483" fmla="*/ 1305401 w 6400800"/>
              <a:gd name="connsiteY6483" fmla="*/ 299561 h 514350"/>
              <a:gd name="connsiteX6484" fmla="*/ 1305401 w 6400800"/>
              <a:gd name="connsiteY6484" fmla="*/ 300514 h 514350"/>
              <a:gd name="connsiteX6485" fmla="*/ 1304449 w 6400800"/>
              <a:gd name="connsiteY6485" fmla="*/ 303371 h 514350"/>
              <a:gd name="connsiteX6486" fmla="*/ 1300639 w 6400800"/>
              <a:gd name="connsiteY6486" fmla="*/ 295751 h 514350"/>
              <a:gd name="connsiteX6487" fmla="*/ 1293971 w 6400800"/>
              <a:gd name="connsiteY6487" fmla="*/ 284321 h 514350"/>
              <a:gd name="connsiteX6488" fmla="*/ 1295876 w 6400800"/>
              <a:gd name="connsiteY6488" fmla="*/ 278606 h 514350"/>
              <a:gd name="connsiteX6489" fmla="*/ 1299686 w 6400800"/>
              <a:gd name="connsiteY6489" fmla="*/ 328136 h 514350"/>
              <a:gd name="connsiteX6490" fmla="*/ 1299686 w 6400800"/>
              <a:gd name="connsiteY6490" fmla="*/ 330041 h 514350"/>
              <a:gd name="connsiteX6491" fmla="*/ 1298734 w 6400800"/>
              <a:gd name="connsiteY6491" fmla="*/ 331946 h 514350"/>
              <a:gd name="connsiteX6492" fmla="*/ 1293019 w 6400800"/>
              <a:gd name="connsiteY6492" fmla="*/ 324326 h 514350"/>
              <a:gd name="connsiteX6493" fmla="*/ 1289209 w 6400800"/>
              <a:gd name="connsiteY6493" fmla="*/ 318611 h 514350"/>
              <a:gd name="connsiteX6494" fmla="*/ 1289209 w 6400800"/>
              <a:gd name="connsiteY6494" fmla="*/ 318611 h 514350"/>
              <a:gd name="connsiteX6495" fmla="*/ 1289209 w 6400800"/>
              <a:gd name="connsiteY6495" fmla="*/ 309086 h 514350"/>
              <a:gd name="connsiteX6496" fmla="*/ 1290161 w 6400800"/>
              <a:gd name="connsiteY6496" fmla="*/ 305276 h 514350"/>
              <a:gd name="connsiteX6497" fmla="*/ 1299686 w 6400800"/>
              <a:gd name="connsiteY6497" fmla="*/ 328136 h 514350"/>
              <a:gd name="connsiteX6498" fmla="*/ 1289209 w 6400800"/>
              <a:gd name="connsiteY6498" fmla="*/ 263366 h 514350"/>
              <a:gd name="connsiteX6499" fmla="*/ 1287304 w 6400800"/>
              <a:gd name="connsiteY6499" fmla="*/ 268129 h 514350"/>
              <a:gd name="connsiteX6500" fmla="*/ 1287304 w 6400800"/>
              <a:gd name="connsiteY6500" fmla="*/ 259556 h 514350"/>
              <a:gd name="connsiteX6501" fmla="*/ 1289209 w 6400800"/>
              <a:gd name="connsiteY6501" fmla="*/ 263366 h 514350"/>
              <a:gd name="connsiteX6502" fmla="*/ 1276826 w 6400800"/>
              <a:gd name="connsiteY6502" fmla="*/ 238601 h 514350"/>
              <a:gd name="connsiteX6503" fmla="*/ 1278731 w 6400800"/>
              <a:gd name="connsiteY6503" fmla="*/ 242411 h 514350"/>
              <a:gd name="connsiteX6504" fmla="*/ 1286351 w 6400800"/>
              <a:gd name="connsiteY6504" fmla="*/ 257651 h 514350"/>
              <a:gd name="connsiteX6505" fmla="*/ 1285399 w 6400800"/>
              <a:gd name="connsiteY6505" fmla="*/ 267176 h 514350"/>
              <a:gd name="connsiteX6506" fmla="*/ 1277779 w 6400800"/>
              <a:gd name="connsiteY6506" fmla="*/ 255746 h 514350"/>
              <a:gd name="connsiteX6507" fmla="*/ 1276826 w 6400800"/>
              <a:gd name="connsiteY6507" fmla="*/ 242411 h 514350"/>
              <a:gd name="connsiteX6508" fmla="*/ 1276826 w 6400800"/>
              <a:gd name="connsiteY6508" fmla="*/ 238601 h 514350"/>
              <a:gd name="connsiteX6509" fmla="*/ 1273016 w 6400800"/>
              <a:gd name="connsiteY6509" fmla="*/ 271939 h 514350"/>
              <a:gd name="connsiteX6510" fmla="*/ 1273969 w 6400800"/>
              <a:gd name="connsiteY6510" fmla="*/ 272891 h 514350"/>
              <a:gd name="connsiteX6511" fmla="*/ 1273016 w 6400800"/>
              <a:gd name="connsiteY6511" fmla="*/ 291941 h 514350"/>
              <a:gd name="connsiteX6512" fmla="*/ 1271111 w 6400800"/>
              <a:gd name="connsiteY6512" fmla="*/ 288131 h 514350"/>
              <a:gd name="connsiteX6513" fmla="*/ 1273016 w 6400800"/>
              <a:gd name="connsiteY6513" fmla="*/ 271939 h 514350"/>
              <a:gd name="connsiteX6514" fmla="*/ 1240631 w 6400800"/>
              <a:gd name="connsiteY6514" fmla="*/ 229076 h 514350"/>
              <a:gd name="connsiteX6515" fmla="*/ 1244441 w 6400800"/>
              <a:gd name="connsiteY6515" fmla="*/ 220504 h 514350"/>
              <a:gd name="connsiteX6516" fmla="*/ 1253966 w 6400800"/>
              <a:gd name="connsiteY6516" fmla="*/ 237649 h 514350"/>
              <a:gd name="connsiteX6517" fmla="*/ 1264444 w 6400800"/>
              <a:gd name="connsiteY6517" fmla="*/ 257651 h 514350"/>
              <a:gd name="connsiteX6518" fmla="*/ 1268254 w 6400800"/>
              <a:gd name="connsiteY6518" fmla="*/ 264319 h 514350"/>
              <a:gd name="connsiteX6519" fmla="*/ 1262539 w 6400800"/>
              <a:gd name="connsiteY6519" fmla="*/ 286226 h 514350"/>
              <a:gd name="connsiteX6520" fmla="*/ 1254919 w 6400800"/>
              <a:gd name="connsiteY6520" fmla="*/ 277654 h 514350"/>
              <a:gd name="connsiteX6521" fmla="*/ 1241584 w 6400800"/>
              <a:gd name="connsiteY6521" fmla="*/ 251936 h 514350"/>
              <a:gd name="connsiteX6522" fmla="*/ 1235869 w 6400800"/>
              <a:gd name="connsiteY6522" fmla="*/ 243364 h 514350"/>
              <a:gd name="connsiteX6523" fmla="*/ 1235869 w 6400800"/>
              <a:gd name="connsiteY6523" fmla="*/ 242411 h 514350"/>
              <a:gd name="connsiteX6524" fmla="*/ 1240631 w 6400800"/>
              <a:gd name="connsiteY6524" fmla="*/ 229076 h 514350"/>
              <a:gd name="connsiteX6525" fmla="*/ 1228249 w 6400800"/>
              <a:gd name="connsiteY6525" fmla="*/ 304324 h 514350"/>
              <a:gd name="connsiteX6526" fmla="*/ 1227296 w 6400800"/>
              <a:gd name="connsiteY6526" fmla="*/ 288131 h 514350"/>
              <a:gd name="connsiteX6527" fmla="*/ 1227296 w 6400800"/>
              <a:gd name="connsiteY6527" fmla="*/ 281464 h 514350"/>
              <a:gd name="connsiteX6528" fmla="*/ 1228249 w 6400800"/>
              <a:gd name="connsiteY6528" fmla="*/ 279559 h 514350"/>
              <a:gd name="connsiteX6529" fmla="*/ 1228249 w 6400800"/>
              <a:gd name="connsiteY6529" fmla="*/ 278606 h 514350"/>
              <a:gd name="connsiteX6530" fmla="*/ 1229201 w 6400800"/>
              <a:gd name="connsiteY6530" fmla="*/ 279559 h 514350"/>
              <a:gd name="connsiteX6531" fmla="*/ 1231106 w 6400800"/>
              <a:gd name="connsiteY6531" fmla="*/ 284321 h 514350"/>
              <a:gd name="connsiteX6532" fmla="*/ 1228249 w 6400800"/>
              <a:gd name="connsiteY6532" fmla="*/ 304324 h 514350"/>
              <a:gd name="connsiteX6533" fmla="*/ 1232059 w 6400800"/>
              <a:gd name="connsiteY6533" fmla="*/ 280511 h 514350"/>
              <a:gd name="connsiteX6534" fmla="*/ 1232059 w 6400800"/>
              <a:gd name="connsiteY6534" fmla="*/ 278606 h 514350"/>
              <a:gd name="connsiteX6535" fmla="*/ 1230154 w 6400800"/>
              <a:gd name="connsiteY6535" fmla="*/ 275749 h 514350"/>
              <a:gd name="connsiteX6536" fmla="*/ 1227296 w 6400800"/>
              <a:gd name="connsiteY6536" fmla="*/ 275749 h 514350"/>
              <a:gd name="connsiteX6537" fmla="*/ 1226344 w 6400800"/>
              <a:gd name="connsiteY6537" fmla="*/ 275749 h 514350"/>
              <a:gd name="connsiteX6538" fmla="*/ 1226344 w 6400800"/>
              <a:gd name="connsiteY6538" fmla="*/ 269081 h 514350"/>
              <a:gd name="connsiteX6539" fmla="*/ 1230154 w 6400800"/>
              <a:gd name="connsiteY6539" fmla="*/ 272891 h 514350"/>
              <a:gd name="connsiteX6540" fmla="*/ 1233011 w 6400800"/>
              <a:gd name="connsiteY6540" fmla="*/ 276701 h 514350"/>
              <a:gd name="connsiteX6541" fmla="*/ 1232059 w 6400800"/>
              <a:gd name="connsiteY6541" fmla="*/ 280511 h 514350"/>
              <a:gd name="connsiteX6542" fmla="*/ 1230154 w 6400800"/>
              <a:gd name="connsiteY6542" fmla="*/ 221456 h 514350"/>
              <a:gd name="connsiteX6543" fmla="*/ 1233964 w 6400800"/>
              <a:gd name="connsiteY6543" fmla="*/ 233839 h 514350"/>
              <a:gd name="connsiteX6544" fmla="*/ 1233964 w 6400800"/>
              <a:gd name="connsiteY6544" fmla="*/ 233839 h 514350"/>
              <a:gd name="connsiteX6545" fmla="*/ 1233011 w 6400800"/>
              <a:gd name="connsiteY6545" fmla="*/ 230029 h 514350"/>
              <a:gd name="connsiteX6546" fmla="*/ 1230154 w 6400800"/>
              <a:gd name="connsiteY6546" fmla="*/ 221456 h 514350"/>
              <a:gd name="connsiteX6547" fmla="*/ 1230154 w 6400800"/>
              <a:gd name="connsiteY6547" fmla="*/ 221456 h 514350"/>
              <a:gd name="connsiteX6548" fmla="*/ 1229201 w 6400800"/>
              <a:gd name="connsiteY6548" fmla="*/ 257651 h 514350"/>
              <a:gd name="connsiteX6549" fmla="*/ 1229201 w 6400800"/>
              <a:gd name="connsiteY6549" fmla="*/ 257651 h 514350"/>
              <a:gd name="connsiteX6550" fmla="*/ 1230154 w 6400800"/>
              <a:gd name="connsiteY6550" fmla="*/ 259556 h 514350"/>
              <a:gd name="connsiteX6551" fmla="*/ 1230154 w 6400800"/>
              <a:gd name="connsiteY6551" fmla="*/ 262414 h 514350"/>
              <a:gd name="connsiteX6552" fmla="*/ 1232059 w 6400800"/>
              <a:gd name="connsiteY6552" fmla="*/ 274796 h 514350"/>
              <a:gd name="connsiteX6553" fmla="*/ 1232059 w 6400800"/>
              <a:gd name="connsiteY6553" fmla="*/ 274796 h 514350"/>
              <a:gd name="connsiteX6554" fmla="*/ 1229201 w 6400800"/>
              <a:gd name="connsiteY6554" fmla="*/ 272891 h 514350"/>
              <a:gd name="connsiteX6555" fmla="*/ 1225391 w 6400800"/>
              <a:gd name="connsiteY6555" fmla="*/ 269081 h 514350"/>
              <a:gd name="connsiteX6556" fmla="*/ 1225391 w 6400800"/>
              <a:gd name="connsiteY6556" fmla="*/ 265271 h 514350"/>
              <a:gd name="connsiteX6557" fmla="*/ 1229201 w 6400800"/>
              <a:gd name="connsiteY6557" fmla="*/ 257651 h 514350"/>
              <a:gd name="connsiteX6558" fmla="*/ 1226344 w 6400800"/>
              <a:gd name="connsiteY6558" fmla="*/ 235744 h 514350"/>
              <a:gd name="connsiteX6559" fmla="*/ 1228249 w 6400800"/>
              <a:gd name="connsiteY6559" fmla="*/ 244316 h 514350"/>
              <a:gd name="connsiteX6560" fmla="*/ 1227296 w 6400800"/>
              <a:gd name="connsiteY6560" fmla="*/ 246221 h 514350"/>
              <a:gd name="connsiteX6561" fmla="*/ 1225391 w 6400800"/>
              <a:gd name="connsiteY6561" fmla="*/ 244316 h 514350"/>
              <a:gd name="connsiteX6562" fmla="*/ 1225391 w 6400800"/>
              <a:gd name="connsiteY6562" fmla="*/ 231934 h 514350"/>
              <a:gd name="connsiteX6563" fmla="*/ 1226344 w 6400800"/>
              <a:gd name="connsiteY6563" fmla="*/ 235744 h 514350"/>
              <a:gd name="connsiteX6564" fmla="*/ 1197769 w 6400800"/>
              <a:gd name="connsiteY6564" fmla="*/ 293846 h 514350"/>
              <a:gd name="connsiteX6565" fmla="*/ 1198721 w 6400800"/>
              <a:gd name="connsiteY6565" fmla="*/ 290036 h 514350"/>
              <a:gd name="connsiteX6566" fmla="*/ 1198721 w 6400800"/>
              <a:gd name="connsiteY6566" fmla="*/ 291941 h 514350"/>
              <a:gd name="connsiteX6567" fmla="*/ 1199674 w 6400800"/>
              <a:gd name="connsiteY6567" fmla="*/ 299561 h 514350"/>
              <a:gd name="connsiteX6568" fmla="*/ 1196816 w 6400800"/>
              <a:gd name="connsiteY6568" fmla="*/ 307181 h 514350"/>
              <a:gd name="connsiteX6569" fmla="*/ 1194911 w 6400800"/>
              <a:gd name="connsiteY6569" fmla="*/ 299561 h 514350"/>
              <a:gd name="connsiteX6570" fmla="*/ 1197769 w 6400800"/>
              <a:gd name="connsiteY6570" fmla="*/ 293846 h 514350"/>
              <a:gd name="connsiteX6571" fmla="*/ 1196816 w 6400800"/>
              <a:gd name="connsiteY6571" fmla="*/ 459581 h 514350"/>
              <a:gd name="connsiteX6572" fmla="*/ 1196816 w 6400800"/>
              <a:gd name="connsiteY6572" fmla="*/ 459581 h 514350"/>
              <a:gd name="connsiteX6573" fmla="*/ 1195864 w 6400800"/>
              <a:gd name="connsiteY6573" fmla="*/ 455771 h 514350"/>
              <a:gd name="connsiteX6574" fmla="*/ 1196816 w 6400800"/>
              <a:gd name="connsiteY6574" fmla="*/ 459581 h 514350"/>
              <a:gd name="connsiteX6575" fmla="*/ 1190149 w 6400800"/>
              <a:gd name="connsiteY6575" fmla="*/ 324326 h 514350"/>
              <a:gd name="connsiteX6576" fmla="*/ 1190149 w 6400800"/>
              <a:gd name="connsiteY6576" fmla="*/ 324326 h 514350"/>
              <a:gd name="connsiteX6577" fmla="*/ 1189196 w 6400800"/>
              <a:gd name="connsiteY6577" fmla="*/ 320516 h 514350"/>
              <a:gd name="connsiteX6578" fmla="*/ 1190149 w 6400800"/>
              <a:gd name="connsiteY6578" fmla="*/ 324326 h 514350"/>
              <a:gd name="connsiteX6579" fmla="*/ 1170146 w 6400800"/>
              <a:gd name="connsiteY6579" fmla="*/ 270986 h 514350"/>
              <a:gd name="connsiteX6580" fmla="*/ 1170146 w 6400800"/>
              <a:gd name="connsiteY6580" fmla="*/ 268129 h 514350"/>
              <a:gd name="connsiteX6581" fmla="*/ 1170146 w 6400800"/>
              <a:gd name="connsiteY6581" fmla="*/ 264319 h 514350"/>
              <a:gd name="connsiteX6582" fmla="*/ 1172051 w 6400800"/>
              <a:gd name="connsiteY6582" fmla="*/ 235744 h 514350"/>
              <a:gd name="connsiteX6583" fmla="*/ 1174909 w 6400800"/>
              <a:gd name="connsiteY6583" fmla="*/ 245269 h 514350"/>
              <a:gd name="connsiteX6584" fmla="*/ 1176814 w 6400800"/>
              <a:gd name="connsiteY6584" fmla="*/ 260509 h 514350"/>
              <a:gd name="connsiteX6585" fmla="*/ 1177766 w 6400800"/>
              <a:gd name="connsiteY6585" fmla="*/ 285274 h 514350"/>
              <a:gd name="connsiteX6586" fmla="*/ 1177766 w 6400800"/>
              <a:gd name="connsiteY6586" fmla="*/ 308134 h 514350"/>
              <a:gd name="connsiteX6587" fmla="*/ 1176814 w 6400800"/>
              <a:gd name="connsiteY6587" fmla="*/ 305276 h 514350"/>
              <a:gd name="connsiteX6588" fmla="*/ 1168241 w 6400800"/>
              <a:gd name="connsiteY6588" fmla="*/ 287179 h 514350"/>
              <a:gd name="connsiteX6589" fmla="*/ 1170146 w 6400800"/>
              <a:gd name="connsiteY6589" fmla="*/ 270986 h 514350"/>
              <a:gd name="connsiteX6590" fmla="*/ 1170146 w 6400800"/>
              <a:gd name="connsiteY6590" fmla="*/ 309086 h 514350"/>
              <a:gd name="connsiteX6591" fmla="*/ 1173956 w 6400800"/>
              <a:gd name="connsiteY6591" fmla="*/ 321469 h 514350"/>
              <a:gd name="connsiteX6592" fmla="*/ 1172051 w 6400800"/>
              <a:gd name="connsiteY6592" fmla="*/ 327184 h 514350"/>
              <a:gd name="connsiteX6593" fmla="*/ 1170146 w 6400800"/>
              <a:gd name="connsiteY6593" fmla="*/ 322421 h 514350"/>
              <a:gd name="connsiteX6594" fmla="*/ 1170146 w 6400800"/>
              <a:gd name="connsiteY6594" fmla="*/ 318611 h 514350"/>
              <a:gd name="connsiteX6595" fmla="*/ 1168241 w 6400800"/>
              <a:gd name="connsiteY6595" fmla="*/ 303371 h 514350"/>
              <a:gd name="connsiteX6596" fmla="*/ 1170146 w 6400800"/>
              <a:gd name="connsiteY6596" fmla="*/ 309086 h 514350"/>
              <a:gd name="connsiteX6597" fmla="*/ 1164431 w 6400800"/>
              <a:gd name="connsiteY6597" fmla="*/ 236696 h 514350"/>
              <a:gd name="connsiteX6598" fmla="*/ 1161574 w 6400800"/>
              <a:gd name="connsiteY6598" fmla="*/ 253841 h 514350"/>
              <a:gd name="connsiteX6599" fmla="*/ 1161574 w 6400800"/>
              <a:gd name="connsiteY6599" fmla="*/ 251936 h 514350"/>
              <a:gd name="connsiteX6600" fmla="*/ 1161574 w 6400800"/>
              <a:gd name="connsiteY6600" fmla="*/ 250984 h 514350"/>
              <a:gd name="connsiteX6601" fmla="*/ 1164431 w 6400800"/>
              <a:gd name="connsiteY6601" fmla="*/ 236696 h 514350"/>
              <a:gd name="connsiteX6602" fmla="*/ 1140619 w 6400800"/>
              <a:gd name="connsiteY6602" fmla="*/ 290036 h 514350"/>
              <a:gd name="connsiteX6603" fmla="*/ 1139666 w 6400800"/>
              <a:gd name="connsiteY6603" fmla="*/ 291941 h 514350"/>
              <a:gd name="connsiteX6604" fmla="*/ 1137761 w 6400800"/>
              <a:gd name="connsiteY6604" fmla="*/ 283369 h 514350"/>
              <a:gd name="connsiteX6605" fmla="*/ 1140619 w 6400800"/>
              <a:gd name="connsiteY6605" fmla="*/ 290036 h 514350"/>
              <a:gd name="connsiteX6606" fmla="*/ 1114901 w 6400800"/>
              <a:gd name="connsiteY6606" fmla="*/ 339566 h 514350"/>
              <a:gd name="connsiteX6607" fmla="*/ 1117759 w 6400800"/>
              <a:gd name="connsiteY6607" fmla="*/ 315754 h 514350"/>
              <a:gd name="connsiteX6608" fmla="*/ 1119664 w 6400800"/>
              <a:gd name="connsiteY6608" fmla="*/ 325279 h 514350"/>
              <a:gd name="connsiteX6609" fmla="*/ 1121569 w 6400800"/>
              <a:gd name="connsiteY6609" fmla="*/ 334804 h 514350"/>
              <a:gd name="connsiteX6610" fmla="*/ 1120616 w 6400800"/>
              <a:gd name="connsiteY6610" fmla="*/ 341471 h 514350"/>
              <a:gd name="connsiteX6611" fmla="*/ 1120616 w 6400800"/>
              <a:gd name="connsiteY6611" fmla="*/ 342424 h 514350"/>
              <a:gd name="connsiteX6612" fmla="*/ 1118711 w 6400800"/>
              <a:gd name="connsiteY6612" fmla="*/ 348139 h 514350"/>
              <a:gd name="connsiteX6613" fmla="*/ 1114901 w 6400800"/>
              <a:gd name="connsiteY6613" fmla="*/ 341471 h 514350"/>
              <a:gd name="connsiteX6614" fmla="*/ 1114901 w 6400800"/>
              <a:gd name="connsiteY6614" fmla="*/ 339566 h 514350"/>
              <a:gd name="connsiteX6615" fmla="*/ 1111091 w 6400800"/>
              <a:gd name="connsiteY6615" fmla="*/ 219551 h 514350"/>
              <a:gd name="connsiteX6616" fmla="*/ 1112044 w 6400800"/>
              <a:gd name="connsiteY6616" fmla="*/ 222409 h 514350"/>
              <a:gd name="connsiteX6617" fmla="*/ 1112996 w 6400800"/>
              <a:gd name="connsiteY6617" fmla="*/ 230029 h 514350"/>
              <a:gd name="connsiteX6618" fmla="*/ 1112996 w 6400800"/>
              <a:gd name="connsiteY6618" fmla="*/ 230029 h 514350"/>
              <a:gd name="connsiteX6619" fmla="*/ 1111091 w 6400800"/>
              <a:gd name="connsiteY6619" fmla="*/ 219551 h 514350"/>
              <a:gd name="connsiteX6620" fmla="*/ 1111091 w 6400800"/>
              <a:gd name="connsiteY6620" fmla="*/ 219551 h 514350"/>
              <a:gd name="connsiteX6621" fmla="*/ 1110139 w 6400800"/>
              <a:gd name="connsiteY6621" fmla="*/ 217646 h 514350"/>
              <a:gd name="connsiteX6622" fmla="*/ 1110139 w 6400800"/>
              <a:gd name="connsiteY6622" fmla="*/ 217646 h 514350"/>
              <a:gd name="connsiteX6623" fmla="*/ 1109186 w 6400800"/>
              <a:gd name="connsiteY6623" fmla="*/ 215741 h 514350"/>
              <a:gd name="connsiteX6624" fmla="*/ 1110139 w 6400800"/>
              <a:gd name="connsiteY6624" fmla="*/ 217646 h 514350"/>
              <a:gd name="connsiteX6625" fmla="*/ 1101566 w 6400800"/>
              <a:gd name="connsiteY6625" fmla="*/ 236696 h 514350"/>
              <a:gd name="connsiteX6626" fmla="*/ 1111091 w 6400800"/>
              <a:gd name="connsiteY6626" fmla="*/ 278606 h 514350"/>
              <a:gd name="connsiteX6627" fmla="*/ 1109186 w 6400800"/>
              <a:gd name="connsiteY6627" fmla="*/ 293846 h 514350"/>
              <a:gd name="connsiteX6628" fmla="*/ 1106329 w 6400800"/>
              <a:gd name="connsiteY6628" fmla="*/ 309086 h 514350"/>
              <a:gd name="connsiteX6629" fmla="*/ 1106329 w 6400800"/>
              <a:gd name="connsiteY6629" fmla="*/ 308134 h 514350"/>
              <a:gd name="connsiteX6630" fmla="*/ 1105376 w 6400800"/>
              <a:gd name="connsiteY6630" fmla="*/ 295751 h 514350"/>
              <a:gd name="connsiteX6631" fmla="*/ 1105376 w 6400800"/>
              <a:gd name="connsiteY6631" fmla="*/ 300514 h 514350"/>
              <a:gd name="connsiteX6632" fmla="*/ 1099661 w 6400800"/>
              <a:gd name="connsiteY6632" fmla="*/ 272891 h 514350"/>
              <a:gd name="connsiteX6633" fmla="*/ 1094899 w 6400800"/>
              <a:gd name="connsiteY6633" fmla="*/ 249079 h 514350"/>
              <a:gd name="connsiteX6634" fmla="*/ 1101566 w 6400800"/>
              <a:gd name="connsiteY6634" fmla="*/ 236696 h 514350"/>
              <a:gd name="connsiteX6635" fmla="*/ 1027271 w 6400800"/>
              <a:gd name="connsiteY6635" fmla="*/ 325279 h 514350"/>
              <a:gd name="connsiteX6636" fmla="*/ 1030129 w 6400800"/>
              <a:gd name="connsiteY6636" fmla="*/ 310991 h 514350"/>
              <a:gd name="connsiteX6637" fmla="*/ 1034891 w 6400800"/>
              <a:gd name="connsiteY6637" fmla="*/ 297656 h 514350"/>
              <a:gd name="connsiteX6638" fmla="*/ 1039654 w 6400800"/>
              <a:gd name="connsiteY6638" fmla="*/ 288131 h 514350"/>
              <a:gd name="connsiteX6639" fmla="*/ 1042511 w 6400800"/>
              <a:gd name="connsiteY6639" fmla="*/ 299561 h 514350"/>
              <a:gd name="connsiteX6640" fmla="*/ 1039654 w 6400800"/>
              <a:gd name="connsiteY6640" fmla="*/ 305276 h 514350"/>
              <a:gd name="connsiteX6641" fmla="*/ 1028224 w 6400800"/>
              <a:gd name="connsiteY6641" fmla="*/ 330994 h 514350"/>
              <a:gd name="connsiteX6642" fmla="*/ 1027271 w 6400800"/>
              <a:gd name="connsiteY6642" fmla="*/ 325279 h 514350"/>
              <a:gd name="connsiteX6643" fmla="*/ 1040606 w 6400800"/>
              <a:gd name="connsiteY6643" fmla="*/ 374809 h 514350"/>
              <a:gd name="connsiteX6644" fmla="*/ 1039654 w 6400800"/>
              <a:gd name="connsiteY6644" fmla="*/ 370999 h 514350"/>
              <a:gd name="connsiteX6645" fmla="*/ 1045369 w 6400800"/>
              <a:gd name="connsiteY6645" fmla="*/ 355759 h 514350"/>
              <a:gd name="connsiteX6646" fmla="*/ 1047274 w 6400800"/>
              <a:gd name="connsiteY6646" fmla="*/ 364331 h 514350"/>
              <a:gd name="connsiteX6647" fmla="*/ 1048226 w 6400800"/>
              <a:gd name="connsiteY6647" fmla="*/ 386239 h 514350"/>
              <a:gd name="connsiteX6648" fmla="*/ 1044416 w 6400800"/>
              <a:gd name="connsiteY6648" fmla="*/ 384334 h 514350"/>
              <a:gd name="connsiteX6649" fmla="*/ 1040606 w 6400800"/>
              <a:gd name="connsiteY6649" fmla="*/ 374809 h 514350"/>
              <a:gd name="connsiteX6650" fmla="*/ 1046321 w 6400800"/>
              <a:gd name="connsiteY6650" fmla="*/ 389096 h 514350"/>
              <a:gd name="connsiteX6651" fmla="*/ 1048226 w 6400800"/>
              <a:gd name="connsiteY6651" fmla="*/ 391001 h 514350"/>
              <a:gd name="connsiteX6652" fmla="*/ 1048226 w 6400800"/>
              <a:gd name="connsiteY6652" fmla="*/ 392906 h 514350"/>
              <a:gd name="connsiteX6653" fmla="*/ 1046321 w 6400800"/>
              <a:gd name="connsiteY6653" fmla="*/ 389096 h 514350"/>
              <a:gd name="connsiteX6654" fmla="*/ 1056799 w 6400800"/>
              <a:gd name="connsiteY6654" fmla="*/ 292894 h 514350"/>
              <a:gd name="connsiteX6655" fmla="*/ 1061561 w 6400800"/>
              <a:gd name="connsiteY6655" fmla="*/ 282416 h 514350"/>
              <a:gd name="connsiteX6656" fmla="*/ 1066324 w 6400800"/>
              <a:gd name="connsiteY6656" fmla="*/ 271939 h 514350"/>
              <a:gd name="connsiteX6657" fmla="*/ 1066324 w 6400800"/>
              <a:gd name="connsiteY6657" fmla="*/ 273844 h 514350"/>
              <a:gd name="connsiteX6658" fmla="*/ 1067276 w 6400800"/>
              <a:gd name="connsiteY6658" fmla="*/ 278606 h 514350"/>
              <a:gd name="connsiteX6659" fmla="*/ 1063466 w 6400800"/>
              <a:gd name="connsiteY6659" fmla="*/ 285274 h 514350"/>
              <a:gd name="connsiteX6660" fmla="*/ 1057751 w 6400800"/>
              <a:gd name="connsiteY6660" fmla="*/ 295751 h 514350"/>
              <a:gd name="connsiteX6661" fmla="*/ 1056799 w 6400800"/>
              <a:gd name="connsiteY6661" fmla="*/ 292894 h 514350"/>
              <a:gd name="connsiteX6662" fmla="*/ 1059656 w 6400800"/>
              <a:gd name="connsiteY6662" fmla="*/ 360521 h 514350"/>
              <a:gd name="connsiteX6663" fmla="*/ 1059656 w 6400800"/>
              <a:gd name="connsiteY6663" fmla="*/ 360521 h 514350"/>
              <a:gd name="connsiteX6664" fmla="*/ 1059656 w 6400800"/>
              <a:gd name="connsiteY6664" fmla="*/ 360521 h 514350"/>
              <a:gd name="connsiteX6665" fmla="*/ 1059656 w 6400800"/>
              <a:gd name="connsiteY6665" fmla="*/ 360521 h 514350"/>
              <a:gd name="connsiteX6666" fmla="*/ 1064419 w 6400800"/>
              <a:gd name="connsiteY6666" fmla="*/ 383381 h 514350"/>
              <a:gd name="connsiteX6667" fmla="*/ 1062514 w 6400800"/>
              <a:gd name="connsiteY6667" fmla="*/ 379571 h 514350"/>
              <a:gd name="connsiteX6668" fmla="*/ 1063466 w 6400800"/>
              <a:gd name="connsiteY6668" fmla="*/ 374809 h 514350"/>
              <a:gd name="connsiteX6669" fmla="*/ 1064419 w 6400800"/>
              <a:gd name="connsiteY6669" fmla="*/ 378619 h 514350"/>
              <a:gd name="connsiteX6670" fmla="*/ 1064419 w 6400800"/>
              <a:gd name="connsiteY6670" fmla="*/ 380524 h 514350"/>
              <a:gd name="connsiteX6671" fmla="*/ 1065371 w 6400800"/>
              <a:gd name="connsiteY6671" fmla="*/ 386239 h 514350"/>
              <a:gd name="connsiteX6672" fmla="*/ 1064419 w 6400800"/>
              <a:gd name="connsiteY6672" fmla="*/ 383381 h 514350"/>
              <a:gd name="connsiteX6673" fmla="*/ 1069181 w 6400800"/>
              <a:gd name="connsiteY6673" fmla="*/ 330994 h 514350"/>
              <a:gd name="connsiteX6674" fmla="*/ 1063466 w 6400800"/>
              <a:gd name="connsiteY6674" fmla="*/ 312896 h 514350"/>
              <a:gd name="connsiteX6675" fmla="*/ 1069181 w 6400800"/>
              <a:gd name="connsiteY6675" fmla="*/ 300514 h 514350"/>
              <a:gd name="connsiteX6676" fmla="*/ 1070134 w 6400800"/>
              <a:gd name="connsiteY6676" fmla="*/ 326231 h 514350"/>
              <a:gd name="connsiteX6677" fmla="*/ 1069181 w 6400800"/>
              <a:gd name="connsiteY6677" fmla="*/ 330994 h 514350"/>
              <a:gd name="connsiteX6678" fmla="*/ 1077754 w 6400800"/>
              <a:gd name="connsiteY6678" fmla="*/ 262414 h 514350"/>
              <a:gd name="connsiteX6679" fmla="*/ 1075849 w 6400800"/>
              <a:gd name="connsiteY6679" fmla="*/ 264319 h 514350"/>
              <a:gd name="connsiteX6680" fmla="*/ 1073944 w 6400800"/>
              <a:gd name="connsiteY6680" fmla="*/ 256699 h 514350"/>
              <a:gd name="connsiteX6681" fmla="*/ 1074896 w 6400800"/>
              <a:gd name="connsiteY6681" fmla="*/ 256699 h 514350"/>
              <a:gd name="connsiteX6682" fmla="*/ 1075849 w 6400800"/>
              <a:gd name="connsiteY6682" fmla="*/ 256699 h 514350"/>
              <a:gd name="connsiteX6683" fmla="*/ 1077754 w 6400800"/>
              <a:gd name="connsiteY6683" fmla="*/ 262414 h 514350"/>
              <a:gd name="connsiteX6684" fmla="*/ 1045369 w 6400800"/>
              <a:gd name="connsiteY6684" fmla="*/ 175736 h 514350"/>
              <a:gd name="connsiteX6685" fmla="*/ 1054894 w 6400800"/>
              <a:gd name="connsiteY6685" fmla="*/ 153829 h 514350"/>
              <a:gd name="connsiteX6686" fmla="*/ 1055846 w 6400800"/>
              <a:gd name="connsiteY6686" fmla="*/ 155734 h 514350"/>
              <a:gd name="connsiteX6687" fmla="*/ 1059656 w 6400800"/>
              <a:gd name="connsiteY6687" fmla="*/ 171926 h 514350"/>
              <a:gd name="connsiteX6688" fmla="*/ 1064419 w 6400800"/>
              <a:gd name="connsiteY6688" fmla="*/ 193834 h 514350"/>
              <a:gd name="connsiteX6689" fmla="*/ 1069181 w 6400800"/>
              <a:gd name="connsiteY6689" fmla="*/ 215741 h 514350"/>
              <a:gd name="connsiteX6690" fmla="*/ 1076801 w 6400800"/>
              <a:gd name="connsiteY6690" fmla="*/ 253841 h 514350"/>
              <a:gd name="connsiteX6691" fmla="*/ 1074896 w 6400800"/>
              <a:gd name="connsiteY6691" fmla="*/ 252889 h 514350"/>
              <a:gd name="connsiteX6692" fmla="*/ 1067276 w 6400800"/>
              <a:gd name="connsiteY6692" fmla="*/ 216694 h 514350"/>
              <a:gd name="connsiteX6693" fmla="*/ 1068229 w 6400800"/>
              <a:gd name="connsiteY6693" fmla="*/ 257651 h 514350"/>
              <a:gd name="connsiteX6694" fmla="*/ 1067276 w 6400800"/>
              <a:gd name="connsiteY6694" fmla="*/ 259556 h 514350"/>
              <a:gd name="connsiteX6695" fmla="*/ 1065371 w 6400800"/>
              <a:gd name="connsiteY6695" fmla="*/ 252889 h 514350"/>
              <a:gd name="connsiteX6696" fmla="*/ 1066324 w 6400800"/>
              <a:gd name="connsiteY6696" fmla="*/ 261461 h 514350"/>
              <a:gd name="connsiteX6697" fmla="*/ 1055846 w 6400800"/>
              <a:gd name="connsiteY6697" fmla="*/ 278606 h 514350"/>
              <a:gd name="connsiteX6698" fmla="*/ 1054894 w 6400800"/>
              <a:gd name="connsiteY6698" fmla="*/ 280511 h 514350"/>
              <a:gd name="connsiteX6699" fmla="*/ 1053941 w 6400800"/>
              <a:gd name="connsiteY6699" fmla="*/ 277654 h 514350"/>
              <a:gd name="connsiteX6700" fmla="*/ 1043464 w 6400800"/>
              <a:gd name="connsiteY6700" fmla="*/ 245269 h 514350"/>
              <a:gd name="connsiteX6701" fmla="*/ 1035844 w 6400800"/>
              <a:gd name="connsiteY6701" fmla="*/ 220504 h 514350"/>
              <a:gd name="connsiteX6702" fmla="*/ 1032034 w 6400800"/>
              <a:gd name="connsiteY6702" fmla="*/ 209074 h 514350"/>
              <a:gd name="connsiteX6703" fmla="*/ 1045369 w 6400800"/>
              <a:gd name="connsiteY6703" fmla="*/ 175736 h 514350"/>
              <a:gd name="connsiteX6704" fmla="*/ 1019651 w 6400800"/>
              <a:gd name="connsiteY6704" fmla="*/ 267176 h 514350"/>
              <a:gd name="connsiteX6705" fmla="*/ 1023461 w 6400800"/>
              <a:gd name="connsiteY6705" fmla="*/ 221456 h 514350"/>
              <a:gd name="connsiteX6706" fmla="*/ 1024414 w 6400800"/>
              <a:gd name="connsiteY6706" fmla="*/ 218599 h 514350"/>
              <a:gd name="connsiteX6707" fmla="*/ 1032034 w 6400800"/>
              <a:gd name="connsiteY6707" fmla="*/ 253841 h 514350"/>
              <a:gd name="connsiteX6708" fmla="*/ 1038701 w 6400800"/>
              <a:gd name="connsiteY6708" fmla="*/ 283369 h 514350"/>
              <a:gd name="connsiteX6709" fmla="*/ 1037749 w 6400800"/>
              <a:gd name="connsiteY6709" fmla="*/ 284321 h 514350"/>
              <a:gd name="connsiteX6710" fmla="*/ 1031081 w 6400800"/>
              <a:gd name="connsiteY6710" fmla="*/ 294799 h 514350"/>
              <a:gd name="connsiteX6711" fmla="*/ 1025366 w 6400800"/>
              <a:gd name="connsiteY6711" fmla="*/ 306229 h 514350"/>
              <a:gd name="connsiteX6712" fmla="*/ 1023461 w 6400800"/>
              <a:gd name="connsiteY6712" fmla="*/ 284321 h 514350"/>
              <a:gd name="connsiteX6713" fmla="*/ 1022509 w 6400800"/>
              <a:gd name="connsiteY6713" fmla="*/ 269081 h 514350"/>
              <a:gd name="connsiteX6714" fmla="*/ 1019651 w 6400800"/>
              <a:gd name="connsiteY6714" fmla="*/ 284321 h 514350"/>
              <a:gd name="connsiteX6715" fmla="*/ 1015841 w 6400800"/>
              <a:gd name="connsiteY6715" fmla="*/ 314801 h 514350"/>
              <a:gd name="connsiteX6716" fmla="*/ 1015841 w 6400800"/>
              <a:gd name="connsiteY6716" fmla="*/ 315754 h 514350"/>
              <a:gd name="connsiteX6717" fmla="*/ 1015841 w 6400800"/>
              <a:gd name="connsiteY6717" fmla="*/ 315754 h 514350"/>
              <a:gd name="connsiteX6718" fmla="*/ 1022509 w 6400800"/>
              <a:gd name="connsiteY6718" fmla="*/ 251936 h 514350"/>
              <a:gd name="connsiteX6719" fmla="*/ 1019651 w 6400800"/>
              <a:gd name="connsiteY6719" fmla="*/ 267176 h 514350"/>
              <a:gd name="connsiteX6720" fmla="*/ 1011079 w 6400800"/>
              <a:gd name="connsiteY6720" fmla="*/ 364331 h 514350"/>
              <a:gd name="connsiteX6721" fmla="*/ 1012031 w 6400800"/>
              <a:gd name="connsiteY6721" fmla="*/ 355759 h 514350"/>
              <a:gd name="connsiteX6722" fmla="*/ 1013936 w 6400800"/>
              <a:gd name="connsiteY6722" fmla="*/ 342424 h 514350"/>
              <a:gd name="connsiteX6723" fmla="*/ 1013936 w 6400800"/>
              <a:gd name="connsiteY6723" fmla="*/ 342424 h 514350"/>
              <a:gd name="connsiteX6724" fmla="*/ 1012031 w 6400800"/>
              <a:gd name="connsiteY6724" fmla="*/ 364331 h 514350"/>
              <a:gd name="connsiteX6725" fmla="*/ 1011079 w 6400800"/>
              <a:gd name="connsiteY6725" fmla="*/ 366236 h 514350"/>
              <a:gd name="connsiteX6726" fmla="*/ 1011079 w 6400800"/>
              <a:gd name="connsiteY6726" fmla="*/ 366236 h 514350"/>
              <a:gd name="connsiteX6727" fmla="*/ 1011079 w 6400800"/>
              <a:gd name="connsiteY6727" fmla="*/ 364331 h 514350"/>
              <a:gd name="connsiteX6728" fmla="*/ 1004411 w 6400800"/>
              <a:gd name="connsiteY6728" fmla="*/ 257651 h 514350"/>
              <a:gd name="connsiteX6729" fmla="*/ 1001554 w 6400800"/>
              <a:gd name="connsiteY6729" fmla="*/ 281464 h 514350"/>
              <a:gd name="connsiteX6730" fmla="*/ 996791 w 6400800"/>
              <a:gd name="connsiteY6730" fmla="*/ 271939 h 514350"/>
              <a:gd name="connsiteX6731" fmla="*/ 1004411 w 6400800"/>
              <a:gd name="connsiteY6731" fmla="*/ 257651 h 514350"/>
              <a:gd name="connsiteX6732" fmla="*/ 991076 w 6400800"/>
              <a:gd name="connsiteY6732" fmla="*/ 283369 h 514350"/>
              <a:gd name="connsiteX6733" fmla="*/ 995839 w 6400800"/>
              <a:gd name="connsiteY6733" fmla="*/ 273844 h 514350"/>
              <a:gd name="connsiteX6734" fmla="*/ 999649 w 6400800"/>
              <a:gd name="connsiteY6734" fmla="*/ 291941 h 514350"/>
              <a:gd name="connsiteX6735" fmla="*/ 995839 w 6400800"/>
              <a:gd name="connsiteY6735" fmla="*/ 326231 h 514350"/>
              <a:gd name="connsiteX6736" fmla="*/ 993934 w 6400800"/>
              <a:gd name="connsiteY6736" fmla="*/ 330994 h 514350"/>
              <a:gd name="connsiteX6737" fmla="*/ 992981 w 6400800"/>
              <a:gd name="connsiteY6737" fmla="*/ 320516 h 514350"/>
              <a:gd name="connsiteX6738" fmla="*/ 991076 w 6400800"/>
              <a:gd name="connsiteY6738" fmla="*/ 338614 h 514350"/>
              <a:gd name="connsiteX6739" fmla="*/ 990124 w 6400800"/>
              <a:gd name="connsiteY6739" fmla="*/ 341471 h 514350"/>
              <a:gd name="connsiteX6740" fmla="*/ 981551 w 6400800"/>
              <a:gd name="connsiteY6740" fmla="*/ 365284 h 514350"/>
              <a:gd name="connsiteX6741" fmla="*/ 980599 w 6400800"/>
              <a:gd name="connsiteY6741" fmla="*/ 363379 h 514350"/>
              <a:gd name="connsiteX6742" fmla="*/ 977741 w 6400800"/>
              <a:gd name="connsiteY6742" fmla="*/ 331946 h 514350"/>
              <a:gd name="connsiteX6743" fmla="*/ 975836 w 6400800"/>
              <a:gd name="connsiteY6743" fmla="*/ 311944 h 514350"/>
              <a:gd name="connsiteX6744" fmla="*/ 991076 w 6400800"/>
              <a:gd name="connsiteY6744" fmla="*/ 283369 h 514350"/>
              <a:gd name="connsiteX6745" fmla="*/ 960596 w 6400800"/>
              <a:gd name="connsiteY6745" fmla="*/ 298609 h 514350"/>
              <a:gd name="connsiteX6746" fmla="*/ 968216 w 6400800"/>
              <a:gd name="connsiteY6746" fmla="*/ 280511 h 514350"/>
              <a:gd name="connsiteX6747" fmla="*/ 967264 w 6400800"/>
              <a:gd name="connsiteY6747" fmla="*/ 294799 h 514350"/>
              <a:gd name="connsiteX6748" fmla="*/ 961549 w 6400800"/>
              <a:gd name="connsiteY6748" fmla="*/ 304324 h 514350"/>
              <a:gd name="connsiteX6749" fmla="*/ 961549 w 6400800"/>
              <a:gd name="connsiteY6749" fmla="*/ 303371 h 514350"/>
              <a:gd name="connsiteX6750" fmla="*/ 960596 w 6400800"/>
              <a:gd name="connsiteY6750" fmla="*/ 301466 h 514350"/>
              <a:gd name="connsiteX6751" fmla="*/ 960596 w 6400800"/>
              <a:gd name="connsiteY6751" fmla="*/ 298609 h 514350"/>
              <a:gd name="connsiteX6752" fmla="*/ 939641 w 6400800"/>
              <a:gd name="connsiteY6752" fmla="*/ 258604 h 514350"/>
              <a:gd name="connsiteX6753" fmla="*/ 939641 w 6400800"/>
              <a:gd name="connsiteY6753" fmla="*/ 258604 h 514350"/>
              <a:gd name="connsiteX6754" fmla="*/ 943451 w 6400800"/>
              <a:gd name="connsiteY6754" fmla="*/ 246221 h 514350"/>
              <a:gd name="connsiteX6755" fmla="*/ 943451 w 6400800"/>
              <a:gd name="connsiteY6755" fmla="*/ 251936 h 514350"/>
              <a:gd name="connsiteX6756" fmla="*/ 939641 w 6400800"/>
              <a:gd name="connsiteY6756" fmla="*/ 258604 h 514350"/>
              <a:gd name="connsiteX6757" fmla="*/ 939641 w 6400800"/>
              <a:gd name="connsiteY6757" fmla="*/ 258604 h 514350"/>
              <a:gd name="connsiteX6758" fmla="*/ 944404 w 6400800"/>
              <a:gd name="connsiteY6758" fmla="*/ 280511 h 514350"/>
              <a:gd name="connsiteX6759" fmla="*/ 943451 w 6400800"/>
              <a:gd name="connsiteY6759" fmla="*/ 273844 h 514350"/>
              <a:gd name="connsiteX6760" fmla="*/ 944404 w 6400800"/>
              <a:gd name="connsiteY6760" fmla="*/ 270986 h 514350"/>
              <a:gd name="connsiteX6761" fmla="*/ 944404 w 6400800"/>
              <a:gd name="connsiteY6761" fmla="*/ 271939 h 514350"/>
              <a:gd name="connsiteX6762" fmla="*/ 944404 w 6400800"/>
              <a:gd name="connsiteY6762" fmla="*/ 275749 h 514350"/>
              <a:gd name="connsiteX6763" fmla="*/ 944404 w 6400800"/>
              <a:gd name="connsiteY6763" fmla="*/ 280511 h 514350"/>
              <a:gd name="connsiteX6764" fmla="*/ 944404 w 6400800"/>
              <a:gd name="connsiteY6764" fmla="*/ 270986 h 514350"/>
              <a:gd name="connsiteX6765" fmla="*/ 944404 w 6400800"/>
              <a:gd name="connsiteY6765" fmla="*/ 270986 h 514350"/>
              <a:gd name="connsiteX6766" fmla="*/ 944404 w 6400800"/>
              <a:gd name="connsiteY6766" fmla="*/ 270986 h 514350"/>
              <a:gd name="connsiteX6767" fmla="*/ 944404 w 6400800"/>
              <a:gd name="connsiteY6767" fmla="*/ 270986 h 514350"/>
              <a:gd name="connsiteX6768" fmla="*/ 933926 w 6400800"/>
              <a:gd name="connsiteY6768" fmla="*/ 227171 h 514350"/>
              <a:gd name="connsiteX6769" fmla="*/ 958691 w 6400800"/>
              <a:gd name="connsiteY6769" fmla="*/ 138589 h 514350"/>
              <a:gd name="connsiteX6770" fmla="*/ 958691 w 6400800"/>
              <a:gd name="connsiteY6770" fmla="*/ 146209 h 514350"/>
              <a:gd name="connsiteX6771" fmla="*/ 953929 w 6400800"/>
              <a:gd name="connsiteY6771" fmla="*/ 203359 h 514350"/>
              <a:gd name="connsiteX6772" fmla="*/ 950119 w 6400800"/>
              <a:gd name="connsiteY6772" fmla="*/ 242411 h 514350"/>
              <a:gd name="connsiteX6773" fmla="*/ 948214 w 6400800"/>
              <a:gd name="connsiteY6773" fmla="*/ 246221 h 514350"/>
              <a:gd name="connsiteX6774" fmla="*/ 947261 w 6400800"/>
              <a:gd name="connsiteY6774" fmla="*/ 240506 h 514350"/>
              <a:gd name="connsiteX6775" fmla="*/ 949166 w 6400800"/>
              <a:gd name="connsiteY6775" fmla="*/ 233839 h 514350"/>
              <a:gd name="connsiteX6776" fmla="*/ 946309 w 6400800"/>
              <a:gd name="connsiteY6776" fmla="*/ 238601 h 514350"/>
              <a:gd name="connsiteX6777" fmla="*/ 944404 w 6400800"/>
              <a:gd name="connsiteY6777" fmla="*/ 230029 h 514350"/>
              <a:gd name="connsiteX6778" fmla="*/ 944404 w 6400800"/>
              <a:gd name="connsiteY6778" fmla="*/ 241459 h 514350"/>
              <a:gd name="connsiteX6779" fmla="*/ 939641 w 6400800"/>
              <a:gd name="connsiteY6779" fmla="*/ 251936 h 514350"/>
              <a:gd name="connsiteX6780" fmla="*/ 938689 w 6400800"/>
              <a:gd name="connsiteY6780" fmla="*/ 248126 h 514350"/>
              <a:gd name="connsiteX6781" fmla="*/ 936784 w 6400800"/>
              <a:gd name="connsiteY6781" fmla="*/ 241459 h 514350"/>
              <a:gd name="connsiteX6782" fmla="*/ 943451 w 6400800"/>
              <a:gd name="connsiteY6782" fmla="*/ 217646 h 514350"/>
              <a:gd name="connsiteX6783" fmla="*/ 934879 w 6400800"/>
              <a:gd name="connsiteY6783" fmla="*/ 235744 h 514350"/>
              <a:gd name="connsiteX6784" fmla="*/ 932974 w 6400800"/>
              <a:gd name="connsiteY6784" fmla="*/ 230029 h 514350"/>
              <a:gd name="connsiteX6785" fmla="*/ 933926 w 6400800"/>
              <a:gd name="connsiteY6785" fmla="*/ 227171 h 514350"/>
              <a:gd name="connsiteX6786" fmla="*/ 921544 w 6400800"/>
              <a:gd name="connsiteY6786" fmla="*/ 452914 h 514350"/>
              <a:gd name="connsiteX6787" fmla="*/ 920591 w 6400800"/>
              <a:gd name="connsiteY6787" fmla="*/ 451961 h 514350"/>
              <a:gd name="connsiteX6788" fmla="*/ 919639 w 6400800"/>
              <a:gd name="connsiteY6788" fmla="*/ 438626 h 514350"/>
              <a:gd name="connsiteX6789" fmla="*/ 921544 w 6400800"/>
              <a:gd name="connsiteY6789" fmla="*/ 452914 h 514350"/>
              <a:gd name="connsiteX6790" fmla="*/ 912019 w 6400800"/>
              <a:gd name="connsiteY6790" fmla="*/ 210979 h 514350"/>
              <a:gd name="connsiteX6791" fmla="*/ 915829 w 6400800"/>
              <a:gd name="connsiteY6791" fmla="*/ 227171 h 514350"/>
              <a:gd name="connsiteX6792" fmla="*/ 914876 w 6400800"/>
              <a:gd name="connsiteY6792" fmla="*/ 230029 h 514350"/>
              <a:gd name="connsiteX6793" fmla="*/ 912971 w 6400800"/>
              <a:gd name="connsiteY6793" fmla="*/ 236696 h 514350"/>
              <a:gd name="connsiteX6794" fmla="*/ 912019 w 6400800"/>
              <a:gd name="connsiteY6794" fmla="*/ 232886 h 514350"/>
              <a:gd name="connsiteX6795" fmla="*/ 912019 w 6400800"/>
              <a:gd name="connsiteY6795" fmla="*/ 228124 h 514350"/>
              <a:gd name="connsiteX6796" fmla="*/ 911066 w 6400800"/>
              <a:gd name="connsiteY6796" fmla="*/ 210979 h 514350"/>
              <a:gd name="connsiteX6797" fmla="*/ 911066 w 6400800"/>
              <a:gd name="connsiteY6797" fmla="*/ 204311 h 514350"/>
              <a:gd name="connsiteX6798" fmla="*/ 912019 w 6400800"/>
              <a:gd name="connsiteY6798" fmla="*/ 210979 h 514350"/>
              <a:gd name="connsiteX6799" fmla="*/ 833914 w 6400800"/>
              <a:gd name="connsiteY6799" fmla="*/ 333851 h 514350"/>
              <a:gd name="connsiteX6800" fmla="*/ 834866 w 6400800"/>
              <a:gd name="connsiteY6800" fmla="*/ 331946 h 514350"/>
              <a:gd name="connsiteX6801" fmla="*/ 834866 w 6400800"/>
              <a:gd name="connsiteY6801" fmla="*/ 337661 h 514350"/>
              <a:gd name="connsiteX6802" fmla="*/ 833914 w 6400800"/>
              <a:gd name="connsiteY6802" fmla="*/ 333851 h 514350"/>
              <a:gd name="connsiteX6803" fmla="*/ 847249 w 6400800"/>
              <a:gd name="connsiteY6803" fmla="*/ 304324 h 514350"/>
              <a:gd name="connsiteX6804" fmla="*/ 846296 w 6400800"/>
              <a:gd name="connsiteY6804" fmla="*/ 301466 h 514350"/>
              <a:gd name="connsiteX6805" fmla="*/ 846296 w 6400800"/>
              <a:gd name="connsiteY6805" fmla="*/ 299561 h 514350"/>
              <a:gd name="connsiteX6806" fmla="*/ 851059 w 6400800"/>
              <a:gd name="connsiteY6806" fmla="*/ 286226 h 514350"/>
              <a:gd name="connsiteX6807" fmla="*/ 847249 w 6400800"/>
              <a:gd name="connsiteY6807" fmla="*/ 304324 h 514350"/>
              <a:gd name="connsiteX6808" fmla="*/ 880586 w 6400800"/>
              <a:gd name="connsiteY6808" fmla="*/ 300514 h 514350"/>
              <a:gd name="connsiteX6809" fmla="*/ 876776 w 6400800"/>
              <a:gd name="connsiteY6809" fmla="*/ 319564 h 514350"/>
              <a:gd name="connsiteX6810" fmla="*/ 872966 w 6400800"/>
              <a:gd name="connsiteY6810" fmla="*/ 343376 h 514350"/>
              <a:gd name="connsiteX6811" fmla="*/ 869156 w 6400800"/>
              <a:gd name="connsiteY6811" fmla="*/ 350996 h 514350"/>
              <a:gd name="connsiteX6812" fmla="*/ 868204 w 6400800"/>
              <a:gd name="connsiteY6812" fmla="*/ 349091 h 514350"/>
              <a:gd name="connsiteX6813" fmla="*/ 867251 w 6400800"/>
              <a:gd name="connsiteY6813" fmla="*/ 348139 h 514350"/>
              <a:gd name="connsiteX6814" fmla="*/ 867251 w 6400800"/>
              <a:gd name="connsiteY6814" fmla="*/ 335756 h 514350"/>
              <a:gd name="connsiteX6815" fmla="*/ 866299 w 6400800"/>
              <a:gd name="connsiteY6815" fmla="*/ 301466 h 514350"/>
              <a:gd name="connsiteX6816" fmla="*/ 863441 w 6400800"/>
              <a:gd name="connsiteY6816" fmla="*/ 272891 h 514350"/>
              <a:gd name="connsiteX6817" fmla="*/ 861536 w 6400800"/>
              <a:gd name="connsiteY6817" fmla="*/ 257651 h 514350"/>
              <a:gd name="connsiteX6818" fmla="*/ 862489 w 6400800"/>
              <a:gd name="connsiteY6818" fmla="*/ 255746 h 514350"/>
              <a:gd name="connsiteX6819" fmla="*/ 862489 w 6400800"/>
              <a:gd name="connsiteY6819" fmla="*/ 255746 h 514350"/>
              <a:gd name="connsiteX6820" fmla="*/ 876776 w 6400800"/>
              <a:gd name="connsiteY6820" fmla="*/ 286226 h 514350"/>
              <a:gd name="connsiteX6821" fmla="*/ 881539 w 6400800"/>
              <a:gd name="connsiteY6821" fmla="*/ 296704 h 514350"/>
              <a:gd name="connsiteX6822" fmla="*/ 880586 w 6400800"/>
              <a:gd name="connsiteY6822" fmla="*/ 300514 h 514350"/>
              <a:gd name="connsiteX6823" fmla="*/ 885349 w 6400800"/>
              <a:gd name="connsiteY6823" fmla="*/ 318611 h 514350"/>
              <a:gd name="connsiteX6824" fmla="*/ 884396 w 6400800"/>
              <a:gd name="connsiteY6824" fmla="*/ 319564 h 514350"/>
              <a:gd name="connsiteX6825" fmla="*/ 883444 w 6400800"/>
              <a:gd name="connsiteY6825" fmla="*/ 320516 h 514350"/>
              <a:gd name="connsiteX6826" fmla="*/ 884396 w 6400800"/>
              <a:gd name="connsiteY6826" fmla="*/ 303371 h 514350"/>
              <a:gd name="connsiteX6827" fmla="*/ 887254 w 6400800"/>
              <a:gd name="connsiteY6827" fmla="*/ 310039 h 514350"/>
              <a:gd name="connsiteX6828" fmla="*/ 885349 w 6400800"/>
              <a:gd name="connsiteY6828" fmla="*/ 318611 h 514350"/>
              <a:gd name="connsiteX6829" fmla="*/ 900589 w 6400800"/>
              <a:gd name="connsiteY6829" fmla="*/ 246221 h 514350"/>
              <a:gd name="connsiteX6830" fmla="*/ 900589 w 6400800"/>
              <a:gd name="connsiteY6830" fmla="*/ 246221 h 514350"/>
              <a:gd name="connsiteX6831" fmla="*/ 898684 w 6400800"/>
              <a:gd name="connsiteY6831" fmla="*/ 234791 h 514350"/>
              <a:gd name="connsiteX6832" fmla="*/ 897731 w 6400800"/>
              <a:gd name="connsiteY6832" fmla="*/ 252889 h 514350"/>
              <a:gd name="connsiteX6833" fmla="*/ 897731 w 6400800"/>
              <a:gd name="connsiteY6833" fmla="*/ 253841 h 514350"/>
              <a:gd name="connsiteX6834" fmla="*/ 894874 w 6400800"/>
              <a:gd name="connsiteY6834" fmla="*/ 250031 h 514350"/>
              <a:gd name="connsiteX6835" fmla="*/ 897731 w 6400800"/>
              <a:gd name="connsiteY6835" fmla="*/ 254794 h 514350"/>
              <a:gd name="connsiteX6836" fmla="*/ 897731 w 6400800"/>
              <a:gd name="connsiteY6836" fmla="*/ 257651 h 514350"/>
              <a:gd name="connsiteX6837" fmla="*/ 896779 w 6400800"/>
              <a:gd name="connsiteY6837" fmla="*/ 264319 h 514350"/>
              <a:gd name="connsiteX6838" fmla="*/ 896779 w 6400800"/>
              <a:gd name="connsiteY6838" fmla="*/ 264319 h 514350"/>
              <a:gd name="connsiteX6839" fmla="*/ 896779 w 6400800"/>
              <a:gd name="connsiteY6839" fmla="*/ 264319 h 514350"/>
              <a:gd name="connsiteX6840" fmla="*/ 896779 w 6400800"/>
              <a:gd name="connsiteY6840" fmla="*/ 265271 h 514350"/>
              <a:gd name="connsiteX6841" fmla="*/ 896779 w 6400800"/>
              <a:gd name="connsiteY6841" fmla="*/ 270986 h 514350"/>
              <a:gd name="connsiteX6842" fmla="*/ 896779 w 6400800"/>
              <a:gd name="connsiteY6842" fmla="*/ 272891 h 514350"/>
              <a:gd name="connsiteX6843" fmla="*/ 895826 w 6400800"/>
              <a:gd name="connsiteY6843" fmla="*/ 285274 h 514350"/>
              <a:gd name="connsiteX6844" fmla="*/ 895826 w 6400800"/>
              <a:gd name="connsiteY6844" fmla="*/ 287179 h 514350"/>
              <a:gd name="connsiteX6845" fmla="*/ 891064 w 6400800"/>
              <a:gd name="connsiteY6845" fmla="*/ 279559 h 514350"/>
              <a:gd name="connsiteX6846" fmla="*/ 873919 w 6400800"/>
              <a:gd name="connsiteY6846" fmla="*/ 250984 h 514350"/>
              <a:gd name="connsiteX6847" fmla="*/ 869156 w 6400800"/>
              <a:gd name="connsiteY6847" fmla="*/ 243364 h 514350"/>
              <a:gd name="connsiteX6848" fmla="*/ 869156 w 6400800"/>
              <a:gd name="connsiteY6848" fmla="*/ 242411 h 514350"/>
              <a:gd name="connsiteX6849" fmla="*/ 878681 w 6400800"/>
              <a:gd name="connsiteY6849" fmla="*/ 215741 h 514350"/>
              <a:gd name="connsiteX6850" fmla="*/ 887254 w 6400800"/>
              <a:gd name="connsiteY6850" fmla="*/ 200501 h 514350"/>
              <a:gd name="connsiteX6851" fmla="*/ 895826 w 6400800"/>
              <a:gd name="connsiteY6851" fmla="*/ 223361 h 514350"/>
              <a:gd name="connsiteX6852" fmla="*/ 901541 w 6400800"/>
              <a:gd name="connsiteY6852" fmla="*/ 240506 h 514350"/>
              <a:gd name="connsiteX6853" fmla="*/ 900589 w 6400800"/>
              <a:gd name="connsiteY6853" fmla="*/ 246221 h 514350"/>
              <a:gd name="connsiteX6854" fmla="*/ 891064 w 6400800"/>
              <a:gd name="connsiteY6854" fmla="*/ 190976 h 514350"/>
              <a:gd name="connsiteX6855" fmla="*/ 892969 w 6400800"/>
              <a:gd name="connsiteY6855" fmla="*/ 187166 h 514350"/>
              <a:gd name="connsiteX6856" fmla="*/ 896779 w 6400800"/>
              <a:gd name="connsiteY6856" fmla="*/ 202406 h 514350"/>
              <a:gd name="connsiteX6857" fmla="*/ 891064 w 6400800"/>
              <a:gd name="connsiteY6857" fmla="*/ 190976 h 514350"/>
              <a:gd name="connsiteX6858" fmla="*/ 904399 w 6400800"/>
              <a:gd name="connsiteY6858" fmla="*/ 181451 h 514350"/>
              <a:gd name="connsiteX6859" fmla="*/ 904399 w 6400800"/>
              <a:gd name="connsiteY6859" fmla="*/ 183356 h 514350"/>
              <a:gd name="connsiteX6860" fmla="*/ 903446 w 6400800"/>
              <a:gd name="connsiteY6860" fmla="*/ 210979 h 514350"/>
              <a:gd name="connsiteX6861" fmla="*/ 903446 w 6400800"/>
              <a:gd name="connsiteY6861" fmla="*/ 210026 h 514350"/>
              <a:gd name="connsiteX6862" fmla="*/ 894874 w 6400800"/>
              <a:gd name="connsiteY6862" fmla="*/ 188119 h 514350"/>
              <a:gd name="connsiteX6863" fmla="*/ 903446 w 6400800"/>
              <a:gd name="connsiteY6863" fmla="*/ 173831 h 514350"/>
              <a:gd name="connsiteX6864" fmla="*/ 904399 w 6400800"/>
              <a:gd name="connsiteY6864" fmla="*/ 181451 h 514350"/>
              <a:gd name="connsiteX6865" fmla="*/ 888206 w 6400800"/>
              <a:gd name="connsiteY6865" fmla="*/ 137636 h 514350"/>
              <a:gd name="connsiteX6866" fmla="*/ 890111 w 6400800"/>
              <a:gd name="connsiteY6866" fmla="*/ 132874 h 514350"/>
              <a:gd name="connsiteX6867" fmla="*/ 898684 w 6400800"/>
              <a:gd name="connsiteY6867" fmla="*/ 161449 h 514350"/>
              <a:gd name="connsiteX6868" fmla="*/ 893921 w 6400800"/>
              <a:gd name="connsiteY6868" fmla="*/ 168116 h 514350"/>
              <a:gd name="connsiteX6869" fmla="*/ 885349 w 6400800"/>
              <a:gd name="connsiteY6869" fmla="*/ 180499 h 514350"/>
              <a:gd name="connsiteX6870" fmla="*/ 874871 w 6400800"/>
              <a:gd name="connsiteY6870" fmla="*/ 163354 h 514350"/>
              <a:gd name="connsiteX6871" fmla="*/ 888206 w 6400800"/>
              <a:gd name="connsiteY6871" fmla="*/ 137636 h 514350"/>
              <a:gd name="connsiteX6872" fmla="*/ 872966 w 6400800"/>
              <a:gd name="connsiteY6872" fmla="*/ 169069 h 514350"/>
              <a:gd name="connsiteX6873" fmla="*/ 881539 w 6400800"/>
              <a:gd name="connsiteY6873" fmla="*/ 188119 h 514350"/>
              <a:gd name="connsiteX6874" fmla="*/ 878681 w 6400800"/>
              <a:gd name="connsiteY6874" fmla="*/ 191929 h 514350"/>
              <a:gd name="connsiteX6875" fmla="*/ 856774 w 6400800"/>
              <a:gd name="connsiteY6875" fmla="*/ 226219 h 514350"/>
              <a:gd name="connsiteX6876" fmla="*/ 851059 w 6400800"/>
              <a:gd name="connsiteY6876" fmla="*/ 217646 h 514350"/>
              <a:gd name="connsiteX6877" fmla="*/ 872966 w 6400800"/>
              <a:gd name="connsiteY6877" fmla="*/ 169069 h 514350"/>
              <a:gd name="connsiteX6878" fmla="*/ 847249 w 6400800"/>
              <a:gd name="connsiteY6878" fmla="*/ 225266 h 514350"/>
              <a:gd name="connsiteX6879" fmla="*/ 848201 w 6400800"/>
              <a:gd name="connsiteY6879" fmla="*/ 223361 h 514350"/>
              <a:gd name="connsiteX6880" fmla="*/ 852011 w 6400800"/>
              <a:gd name="connsiteY6880" fmla="*/ 232886 h 514350"/>
              <a:gd name="connsiteX6881" fmla="*/ 845344 w 6400800"/>
              <a:gd name="connsiteY6881" fmla="*/ 243364 h 514350"/>
              <a:gd name="connsiteX6882" fmla="*/ 837724 w 6400800"/>
              <a:gd name="connsiteY6882" fmla="*/ 256699 h 514350"/>
              <a:gd name="connsiteX6883" fmla="*/ 836771 w 6400800"/>
              <a:gd name="connsiteY6883" fmla="*/ 250984 h 514350"/>
              <a:gd name="connsiteX6884" fmla="*/ 847249 w 6400800"/>
              <a:gd name="connsiteY6884" fmla="*/ 225266 h 514350"/>
              <a:gd name="connsiteX6885" fmla="*/ 835819 w 6400800"/>
              <a:gd name="connsiteY6885" fmla="*/ 195739 h 514350"/>
              <a:gd name="connsiteX6886" fmla="*/ 835819 w 6400800"/>
              <a:gd name="connsiteY6886" fmla="*/ 195739 h 514350"/>
              <a:gd name="connsiteX6887" fmla="*/ 840581 w 6400800"/>
              <a:gd name="connsiteY6887" fmla="*/ 206216 h 514350"/>
              <a:gd name="connsiteX6888" fmla="*/ 833914 w 6400800"/>
              <a:gd name="connsiteY6888" fmla="*/ 219551 h 514350"/>
              <a:gd name="connsiteX6889" fmla="*/ 832961 w 6400800"/>
              <a:gd name="connsiteY6889" fmla="*/ 221456 h 514350"/>
              <a:gd name="connsiteX6890" fmla="*/ 835819 w 6400800"/>
              <a:gd name="connsiteY6890" fmla="*/ 195739 h 514350"/>
              <a:gd name="connsiteX6891" fmla="*/ 826294 w 6400800"/>
              <a:gd name="connsiteY6891" fmla="*/ 274796 h 514350"/>
              <a:gd name="connsiteX6892" fmla="*/ 828199 w 6400800"/>
              <a:gd name="connsiteY6892" fmla="*/ 270986 h 514350"/>
              <a:gd name="connsiteX6893" fmla="*/ 828199 w 6400800"/>
              <a:gd name="connsiteY6893" fmla="*/ 272891 h 514350"/>
              <a:gd name="connsiteX6894" fmla="*/ 826294 w 6400800"/>
              <a:gd name="connsiteY6894" fmla="*/ 276701 h 514350"/>
              <a:gd name="connsiteX6895" fmla="*/ 826294 w 6400800"/>
              <a:gd name="connsiteY6895" fmla="*/ 274796 h 514350"/>
              <a:gd name="connsiteX6896" fmla="*/ 812006 w 6400800"/>
              <a:gd name="connsiteY6896" fmla="*/ 448151 h 514350"/>
              <a:gd name="connsiteX6897" fmla="*/ 812006 w 6400800"/>
              <a:gd name="connsiteY6897" fmla="*/ 448151 h 514350"/>
              <a:gd name="connsiteX6898" fmla="*/ 812006 w 6400800"/>
              <a:gd name="connsiteY6898" fmla="*/ 448151 h 514350"/>
              <a:gd name="connsiteX6899" fmla="*/ 812006 w 6400800"/>
              <a:gd name="connsiteY6899" fmla="*/ 448151 h 514350"/>
              <a:gd name="connsiteX6900" fmla="*/ 785336 w 6400800"/>
              <a:gd name="connsiteY6900" fmla="*/ 330041 h 514350"/>
              <a:gd name="connsiteX6901" fmla="*/ 782479 w 6400800"/>
              <a:gd name="connsiteY6901" fmla="*/ 325279 h 514350"/>
              <a:gd name="connsiteX6902" fmla="*/ 782479 w 6400800"/>
              <a:gd name="connsiteY6902" fmla="*/ 315754 h 514350"/>
              <a:gd name="connsiteX6903" fmla="*/ 786289 w 6400800"/>
              <a:gd name="connsiteY6903" fmla="*/ 326231 h 514350"/>
              <a:gd name="connsiteX6904" fmla="*/ 785336 w 6400800"/>
              <a:gd name="connsiteY6904" fmla="*/ 330041 h 514350"/>
              <a:gd name="connsiteX6905" fmla="*/ 797719 w 6400800"/>
              <a:gd name="connsiteY6905" fmla="*/ 271939 h 514350"/>
              <a:gd name="connsiteX6906" fmla="*/ 803434 w 6400800"/>
              <a:gd name="connsiteY6906" fmla="*/ 286226 h 514350"/>
              <a:gd name="connsiteX6907" fmla="*/ 802481 w 6400800"/>
              <a:gd name="connsiteY6907" fmla="*/ 288131 h 514350"/>
              <a:gd name="connsiteX6908" fmla="*/ 792956 w 6400800"/>
              <a:gd name="connsiteY6908" fmla="*/ 310039 h 514350"/>
              <a:gd name="connsiteX6909" fmla="*/ 792956 w 6400800"/>
              <a:gd name="connsiteY6909" fmla="*/ 309086 h 514350"/>
              <a:gd name="connsiteX6910" fmla="*/ 787241 w 6400800"/>
              <a:gd name="connsiteY6910" fmla="*/ 296704 h 514350"/>
              <a:gd name="connsiteX6911" fmla="*/ 795814 w 6400800"/>
              <a:gd name="connsiteY6911" fmla="*/ 266224 h 514350"/>
              <a:gd name="connsiteX6912" fmla="*/ 797719 w 6400800"/>
              <a:gd name="connsiteY6912" fmla="*/ 271939 h 514350"/>
              <a:gd name="connsiteX6913" fmla="*/ 790099 w 6400800"/>
              <a:gd name="connsiteY6913" fmla="*/ 253841 h 514350"/>
              <a:gd name="connsiteX6914" fmla="*/ 793909 w 6400800"/>
              <a:gd name="connsiteY6914" fmla="*/ 261461 h 514350"/>
              <a:gd name="connsiteX6915" fmla="*/ 793909 w 6400800"/>
              <a:gd name="connsiteY6915" fmla="*/ 262414 h 514350"/>
              <a:gd name="connsiteX6916" fmla="*/ 784384 w 6400800"/>
              <a:gd name="connsiteY6916" fmla="*/ 286226 h 514350"/>
              <a:gd name="connsiteX6917" fmla="*/ 785336 w 6400800"/>
              <a:gd name="connsiteY6917" fmla="*/ 273844 h 514350"/>
              <a:gd name="connsiteX6918" fmla="*/ 790099 w 6400800"/>
              <a:gd name="connsiteY6918" fmla="*/ 253841 h 514350"/>
              <a:gd name="connsiteX6919" fmla="*/ 773906 w 6400800"/>
              <a:gd name="connsiteY6919" fmla="*/ 236696 h 514350"/>
              <a:gd name="connsiteX6920" fmla="*/ 776764 w 6400800"/>
              <a:gd name="connsiteY6920" fmla="*/ 213836 h 514350"/>
              <a:gd name="connsiteX6921" fmla="*/ 783431 w 6400800"/>
              <a:gd name="connsiteY6921" fmla="*/ 229076 h 514350"/>
              <a:gd name="connsiteX6922" fmla="*/ 780574 w 6400800"/>
              <a:gd name="connsiteY6922" fmla="*/ 235744 h 514350"/>
              <a:gd name="connsiteX6923" fmla="*/ 777716 w 6400800"/>
              <a:gd name="connsiteY6923" fmla="*/ 231934 h 514350"/>
              <a:gd name="connsiteX6924" fmla="*/ 780574 w 6400800"/>
              <a:gd name="connsiteY6924" fmla="*/ 236696 h 514350"/>
              <a:gd name="connsiteX6925" fmla="*/ 773906 w 6400800"/>
              <a:gd name="connsiteY6925" fmla="*/ 255746 h 514350"/>
              <a:gd name="connsiteX6926" fmla="*/ 773906 w 6400800"/>
              <a:gd name="connsiteY6926" fmla="*/ 236696 h 514350"/>
              <a:gd name="connsiteX6927" fmla="*/ 724376 w 6400800"/>
              <a:gd name="connsiteY6927" fmla="*/ 219551 h 514350"/>
              <a:gd name="connsiteX6928" fmla="*/ 726281 w 6400800"/>
              <a:gd name="connsiteY6928" fmla="*/ 203359 h 514350"/>
              <a:gd name="connsiteX6929" fmla="*/ 726281 w 6400800"/>
              <a:gd name="connsiteY6929" fmla="*/ 229076 h 514350"/>
              <a:gd name="connsiteX6930" fmla="*/ 723424 w 6400800"/>
              <a:gd name="connsiteY6930" fmla="*/ 223361 h 514350"/>
              <a:gd name="connsiteX6931" fmla="*/ 724376 w 6400800"/>
              <a:gd name="connsiteY6931" fmla="*/ 219551 h 514350"/>
              <a:gd name="connsiteX6932" fmla="*/ 723424 w 6400800"/>
              <a:gd name="connsiteY6932" fmla="*/ 224314 h 514350"/>
              <a:gd name="connsiteX6933" fmla="*/ 724376 w 6400800"/>
              <a:gd name="connsiteY6933" fmla="*/ 235744 h 514350"/>
              <a:gd name="connsiteX6934" fmla="*/ 726281 w 6400800"/>
              <a:gd name="connsiteY6934" fmla="*/ 250984 h 514350"/>
              <a:gd name="connsiteX6935" fmla="*/ 726281 w 6400800"/>
              <a:gd name="connsiteY6935" fmla="*/ 251936 h 514350"/>
              <a:gd name="connsiteX6936" fmla="*/ 727234 w 6400800"/>
              <a:gd name="connsiteY6936" fmla="*/ 276701 h 514350"/>
              <a:gd name="connsiteX6937" fmla="*/ 727234 w 6400800"/>
              <a:gd name="connsiteY6937" fmla="*/ 288131 h 514350"/>
              <a:gd name="connsiteX6938" fmla="*/ 725329 w 6400800"/>
              <a:gd name="connsiteY6938" fmla="*/ 284321 h 514350"/>
              <a:gd name="connsiteX6939" fmla="*/ 717709 w 6400800"/>
              <a:gd name="connsiteY6939" fmla="*/ 260509 h 514350"/>
              <a:gd name="connsiteX6940" fmla="*/ 723424 w 6400800"/>
              <a:gd name="connsiteY6940" fmla="*/ 224314 h 514350"/>
              <a:gd name="connsiteX6941" fmla="*/ 710089 w 6400800"/>
              <a:gd name="connsiteY6941" fmla="*/ 308134 h 514350"/>
              <a:gd name="connsiteX6942" fmla="*/ 711041 w 6400800"/>
              <a:gd name="connsiteY6942" fmla="*/ 320516 h 514350"/>
              <a:gd name="connsiteX6943" fmla="*/ 717709 w 6400800"/>
              <a:gd name="connsiteY6943" fmla="*/ 373856 h 514350"/>
              <a:gd name="connsiteX6944" fmla="*/ 711041 w 6400800"/>
              <a:gd name="connsiteY6944" fmla="*/ 389096 h 514350"/>
              <a:gd name="connsiteX6945" fmla="*/ 709136 w 6400800"/>
              <a:gd name="connsiteY6945" fmla="*/ 383381 h 514350"/>
              <a:gd name="connsiteX6946" fmla="*/ 711041 w 6400800"/>
              <a:gd name="connsiteY6946" fmla="*/ 372904 h 514350"/>
              <a:gd name="connsiteX6947" fmla="*/ 713899 w 6400800"/>
              <a:gd name="connsiteY6947" fmla="*/ 352901 h 514350"/>
              <a:gd name="connsiteX6948" fmla="*/ 707231 w 6400800"/>
              <a:gd name="connsiteY6948" fmla="*/ 372904 h 514350"/>
              <a:gd name="connsiteX6949" fmla="*/ 706279 w 6400800"/>
              <a:gd name="connsiteY6949" fmla="*/ 374809 h 514350"/>
              <a:gd name="connsiteX6950" fmla="*/ 701516 w 6400800"/>
              <a:gd name="connsiteY6950" fmla="*/ 357664 h 514350"/>
              <a:gd name="connsiteX6951" fmla="*/ 701516 w 6400800"/>
              <a:gd name="connsiteY6951" fmla="*/ 357664 h 514350"/>
              <a:gd name="connsiteX6952" fmla="*/ 710089 w 6400800"/>
              <a:gd name="connsiteY6952" fmla="*/ 308134 h 514350"/>
              <a:gd name="connsiteX6953" fmla="*/ 676751 w 6400800"/>
              <a:gd name="connsiteY6953" fmla="*/ 253841 h 514350"/>
              <a:gd name="connsiteX6954" fmla="*/ 676751 w 6400800"/>
              <a:gd name="connsiteY6954" fmla="*/ 246221 h 514350"/>
              <a:gd name="connsiteX6955" fmla="*/ 679609 w 6400800"/>
              <a:gd name="connsiteY6955" fmla="*/ 220504 h 514350"/>
              <a:gd name="connsiteX6956" fmla="*/ 682466 w 6400800"/>
              <a:gd name="connsiteY6956" fmla="*/ 181451 h 514350"/>
              <a:gd name="connsiteX6957" fmla="*/ 682466 w 6400800"/>
              <a:gd name="connsiteY6957" fmla="*/ 178594 h 514350"/>
              <a:gd name="connsiteX6958" fmla="*/ 696754 w 6400800"/>
              <a:gd name="connsiteY6958" fmla="*/ 231934 h 514350"/>
              <a:gd name="connsiteX6959" fmla="*/ 705326 w 6400800"/>
              <a:gd name="connsiteY6959" fmla="*/ 267176 h 514350"/>
              <a:gd name="connsiteX6960" fmla="*/ 703421 w 6400800"/>
              <a:gd name="connsiteY6960" fmla="*/ 273844 h 514350"/>
              <a:gd name="connsiteX6961" fmla="*/ 694849 w 6400800"/>
              <a:gd name="connsiteY6961" fmla="*/ 307181 h 514350"/>
              <a:gd name="connsiteX6962" fmla="*/ 692944 w 6400800"/>
              <a:gd name="connsiteY6962" fmla="*/ 313849 h 514350"/>
              <a:gd name="connsiteX6963" fmla="*/ 690086 w 6400800"/>
              <a:gd name="connsiteY6963" fmla="*/ 322421 h 514350"/>
              <a:gd name="connsiteX6964" fmla="*/ 673894 w 6400800"/>
              <a:gd name="connsiteY6964" fmla="*/ 274796 h 514350"/>
              <a:gd name="connsiteX6965" fmla="*/ 676751 w 6400800"/>
              <a:gd name="connsiteY6965" fmla="*/ 253841 h 514350"/>
              <a:gd name="connsiteX6966" fmla="*/ 668179 w 6400800"/>
              <a:gd name="connsiteY6966" fmla="*/ 331946 h 514350"/>
              <a:gd name="connsiteX6967" fmla="*/ 668179 w 6400800"/>
              <a:gd name="connsiteY6967" fmla="*/ 330041 h 514350"/>
              <a:gd name="connsiteX6968" fmla="*/ 669131 w 6400800"/>
              <a:gd name="connsiteY6968" fmla="*/ 334804 h 514350"/>
              <a:gd name="connsiteX6969" fmla="*/ 671989 w 6400800"/>
              <a:gd name="connsiteY6969" fmla="*/ 346234 h 514350"/>
              <a:gd name="connsiteX6970" fmla="*/ 674846 w 6400800"/>
              <a:gd name="connsiteY6970" fmla="*/ 359569 h 514350"/>
              <a:gd name="connsiteX6971" fmla="*/ 676751 w 6400800"/>
              <a:gd name="connsiteY6971" fmla="*/ 370999 h 514350"/>
              <a:gd name="connsiteX6972" fmla="*/ 675799 w 6400800"/>
              <a:gd name="connsiteY6972" fmla="*/ 373856 h 514350"/>
              <a:gd name="connsiteX6973" fmla="*/ 674846 w 6400800"/>
              <a:gd name="connsiteY6973" fmla="*/ 377666 h 514350"/>
              <a:gd name="connsiteX6974" fmla="*/ 670084 w 6400800"/>
              <a:gd name="connsiteY6974" fmla="*/ 368141 h 514350"/>
              <a:gd name="connsiteX6975" fmla="*/ 664369 w 6400800"/>
              <a:gd name="connsiteY6975" fmla="*/ 358616 h 514350"/>
              <a:gd name="connsiteX6976" fmla="*/ 668179 w 6400800"/>
              <a:gd name="connsiteY6976" fmla="*/ 331946 h 514350"/>
              <a:gd name="connsiteX6977" fmla="*/ 656749 w 6400800"/>
              <a:gd name="connsiteY6977" fmla="*/ 266224 h 514350"/>
              <a:gd name="connsiteX6978" fmla="*/ 656749 w 6400800"/>
              <a:gd name="connsiteY6978" fmla="*/ 267176 h 514350"/>
              <a:gd name="connsiteX6979" fmla="*/ 656749 w 6400800"/>
              <a:gd name="connsiteY6979" fmla="*/ 269081 h 514350"/>
              <a:gd name="connsiteX6980" fmla="*/ 656749 w 6400800"/>
              <a:gd name="connsiteY6980" fmla="*/ 266224 h 514350"/>
              <a:gd name="connsiteX6981" fmla="*/ 608171 w 6400800"/>
              <a:gd name="connsiteY6981" fmla="*/ 318611 h 514350"/>
              <a:gd name="connsiteX6982" fmla="*/ 611981 w 6400800"/>
              <a:gd name="connsiteY6982" fmla="*/ 279559 h 514350"/>
              <a:gd name="connsiteX6983" fmla="*/ 613886 w 6400800"/>
              <a:gd name="connsiteY6983" fmla="*/ 288131 h 514350"/>
              <a:gd name="connsiteX6984" fmla="*/ 615791 w 6400800"/>
              <a:gd name="connsiteY6984" fmla="*/ 327184 h 514350"/>
              <a:gd name="connsiteX6985" fmla="*/ 615791 w 6400800"/>
              <a:gd name="connsiteY6985" fmla="*/ 331946 h 514350"/>
              <a:gd name="connsiteX6986" fmla="*/ 615791 w 6400800"/>
              <a:gd name="connsiteY6986" fmla="*/ 337661 h 514350"/>
              <a:gd name="connsiteX6987" fmla="*/ 613886 w 6400800"/>
              <a:gd name="connsiteY6987" fmla="*/ 333851 h 514350"/>
              <a:gd name="connsiteX6988" fmla="*/ 607219 w 6400800"/>
              <a:gd name="connsiteY6988" fmla="*/ 321469 h 514350"/>
              <a:gd name="connsiteX6989" fmla="*/ 608171 w 6400800"/>
              <a:gd name="connsiteY6989" fmla="*/ 318611 h 514350"/>
              <a:gd name="connsiteX6990" fmla="*/ 606266 w 6400800"/>
              <a:gd name="connsiteY6990" fmla="*/ 341471 h 514350"/>
              <a:gd name="connsiteX6991" fmla="*/ 615791 w 6400800"/>
              <a:gd name="connsiteY6991" fmla="*/ 364331 h 514350"/>
              <a:gd name="connsiteX6992" fmla="*/ 615791 w 6400800"/>
              <a:gd name="connsiteY6992" fmla="*/ 365284 h 514350"/>
              <a:gd name="connsiteX6993" fmla="*/ 611029 w 6400800"/>
              <a:gd name="connsiteY6993" fmla="*/ 375761 h 514350"/>
              <a:gd name="connsiteX6994" fmla="*/ 608171 w 6400800"/>
              <a:gd name="connsiteY6994" fmla="*/ 363379 h 514350"/>
              <a:gd name="connsiteX6995" fmla="*/ 605314 w 6400800"/>
              <a:gd name="connsiteY6995" fmla="*/ 350996 h 514350"/>
              <a:gd name="connsiteX6996" fmla="*/ 606266 w 6400800"/>
              <a:gd name="connsiteY6996" fmla="*/ 341471 h 514350"/>
              <a:gd name="connsiteX6997" fmla="*/ 606266 w 6400800"/>
              <a:gd name="connsiteY6997" fmla="*/ 424339 h 514350"/>
              <a:gd name="connsiteX6998" fmla="*/ 609124 w 6400800"/>
              <a:gd name="connsiteY6998" fmla="*/ 433864 h 514350"/>
              <a:gd name="connsiteX6999" fmla="*/ 607219 w 6400800"/>
              <a:gd name="connsiteY6999" fmla="*/ 436721 h 514350"/>
              <a:gd name="connsiteX7000" fmla="*/ 601504 w 6400800"/>
              <a:gd name="connsiteY7000" fmla="*/ 435769 h 514350"/>
              <a:gd name="connsiteX7001" fmla="*/ 606266 w 6400800"/>
              <a:gd name="connsiteY7001" fmla="*/ 424339 h 514350"/>
              <a:gd name="connsiteX7002" fmla="*/ 599599 w 6400800"/>
              <a:gd name="connsiteY7002" fmla="*/ 401479 h 514350"/>
              <a:gd name="connsiteX7003" fmla="*/ 599599 w 6400800"/>
              <a:gd name="connsiteY7003" fmla="*/ 401479 h 514350"/>
              <a:gd name="connsiteX7004" fmla="*/ 599599 w 6400800"/>
              <a:gd name="connsiteY7004" fmla="*/ 403384 h 514350"/>
              <a:gd name="connsiteX7005" fmla="*/ 599599 w 6400800"/>
              <a:gd name="connsiteY7005" fmla="*/ 401479 h 514350"/>
              <a:gd name="connsiteX7006" fmla="*/ 587216 w 6400800"/>
              <a:gd name="connsiteY7006" fmla="*/ 300514 h 514350"/>
              <a:gd name="connsiteX7007" fmla="*/ 591979 w 6400800"/>
              <a:gd name="connsiteY7007" fmla="*/ 310039 h 514350"/>
              <a:gd name="connsiteX7008" fmla="*/ 591026 w 6400800"/>
              <a:gd name="connsiteY7008" fmla="*/ 316706 h 514350"/>
              <a:gd name="connsiteX7009" fmla="*/ 591026 w 6400800"/>
              <a:gd name="connsiteY7009" fmla="*/ 316706 h 514350"/>
              <a:gd name="connsiteX7010" fmla="*/ 590074 w 6400800"/>
              <a:gd name="connsiteY7010" fmla="*/ 319564 h 514350"/>
              <a:gd name="connsiteX7011" fmla="*/ 587216 w 6400800"/>
              <a:gd name="connsiteY7011" fmla="*/ 311944 h 514350"/>
              <a:gd name="connsiteX7012" fmla="*/ 586264 w 6400800"/>
              <a:gd name="connsiteY7012" fmla="*/ 299561 h 514350"/>
              <a:gd name="connsiteX7013" fmla="*/ 587216 w 6400800"/>
              <a:gd name="connsiteY7013" fmla="*/ 300514 h 514350"/>
              <a:gd name="connsiteX7014" fmla="*/ 553879 w 6400800"/>
              <a:gd name="connsiteY7014" fmla="*/ 257651 h 514350"/>
              <a:gd name="connsiteX7015" fmla="*/ 555784 w 6400800"/>
              <a:gd name="connsiteY7015" fmla="*/ 233839 h 514350"/>
              <a:gd name="connsiteX7016" fmla="*/ 558641 w 6400800"/>
              <a:gd name="connsiteY7016" fmla="*/ 249079 h 514350"/>
              <a:gd name="connsiteX7017" fmla="*/ 556736 w 6400800"/>
              <a:gd name="connsiteY7017" fmla="*/ 247174 h 514350"/>
              <a:gd name="connsiteX7018" fmla="*/ 558641 w 6400800"/>
              <a:gd name="connsiteY7018" fmla="*/ 250984 h 514350"/>
              <a:gd name="connsiteX7019" fmla="*/ 570071 w 6400800"/>
              <a:gd name="connsiteY7019" fmla="*/ 297656 h 514350"/>
              <a:gd name="connsiteX7020" fmla="*/ 571976 w 6400800"/>
              <a:gd name="connsiteY7020" fmla="*/ 303371 h 514350"/>
              <a:gd name="connsiteX7021" fmla="*/ 569119 w 6400800"/>
              <a:gd name="connsiteY7021" fmla="*/ 312896 h 514350"/>
              <a:gd name="connsiteX7022" fmla="*/ 564356 w 6400800"/>
              <a:gd name="connsiteY7022" fmla="*/ 295751 h 514350"/>
              <a:gd name="connsiteX7023" fmla="*/ 553879 w 6400800"/>
              <a:gd name="connsiteY7023" fmla="*/ 266224 h 514350"/>
              <a:gd name="connsiteX7024" fmla="*/ 553879 w 6400800"/>
              <a:gd name="connsiteY7024" fmla="*/ 257651 h 514350"/>
              <a:gd name="connsiteX7025" fmla="*/ 551974 w 6400800"/>
              <a:gd name="connsiteY7025" fmla="*/ 295751 h 514350"/>
              <a:gd name="connsiteX7026" fmla="*/ 551974 w 6400800"/>
              <a:gd name="connsiteY7026" fmla="*/ 295751 h 514350"/>
              <a:gd name="connsiteX7027" fmla="*/ 552926 w 6400800"/>
              <a:gd name="connsiteY7027" fmla="*/ 298609 h 514350"/>
              <a:gd name="connsiteX7028" fmla="*/ 556736 w 6400800"/>
              <a:gd name="connsiteY7028" fmla="*/ 317659 h 514350"/>
              <a:gd name="connsiteX7029" fmla="*/ 557689 w 6400800"/>
              <a:gd name="connsiteY7029" fmla="*/ 321469 h 514350"/>
              <a:gd name="connsiteX7030" fmla="*/ 557689 w 6400800"/>
              <a:gd name="connsiteY7030" fmla="*/ 322421 h 514350"/>
              <a:gd name="connsiteX7031" fmla="*/ 557689 w 6400800"/>
              <a:gd name="connsiteY7031" fmla="*/ 326231 h 514350"/>
              <a:gd name="connsiteX7032" fmla="*/ 552926 w 6400800"/>
              <a:gd name="connsiteY7032" fmla="*/ 306229 h 514350"/>
              <a:gd name="connsiteX7033" fmla="*/ 551974 w 6400800"/>
              <a:gd name="connsiteY7033" fmla="*/ 295751 h 514350"/>
              <a:gd name="connsiteX7034" fmla="*/ 529114 w 6400800"/>
              <a:gd name="connsiteY7034" fmla="*/ 290036 h 514350"/>
              <a:gd name="connsiteX7035" fmla="*/ 529114 w 6400800"/>
              <a:gd name="connsiteY7035" fmla="*/ 290036 h 514350"/>
              <a:gd name="connsiteX7036" fmla="*/ 529114 w 6400800"/>
              <a:gd name="connsiteY7036" fmla="*/ 290036 h 514350"/>
              <a:gd name="connsiteX7037" fmla="*/ 529114 w 6400800"/>
              <a:gd name="connsiteY7037" fmla="*/ 290036 h 514350"/>
              <a:gd name="connsiteX7038" fmla="*/ 522446 w 6400800"/>
              <a:gd name="connsiteY7038" fmla="*/ 336709 h 514350"/>
              <a:gd name="connsiteX7039" fmla="*/ 523399 w 6400800"/>
              <a:gd name="connsiteY7039" fmla="*/ 329089 h 514350"/>
              <a:gd name="connsiteX7040" fmla="*/ 526256 w 6400800"/>
              <a:gd name="connsiteY7040" fmla="*/ 336709 h 514350"/>
              <a:gd name="connsiteX7041" fmla="*/ 531019 w 6400800"/>
              <a:gd name="connsiteY7041" fmla="*/ 350996 h 514350"/>
              <a:gd name="connsiteX7042" fmla="*/ 531971 w 6400800"/>
              <a:gd name="connsiteY7042" fmla="*/ 374809 h 514350"/>
              <a:gd name="connsiteX7043" fmla="*/ 533876 w 6400800"/>
              <a:gd name="connsiteY7043" fmla="*/ 403384 h 514350"/>
              <a:gd name="connsiteX7044" fmla="*/ 528161 w 6400800"/>
              <a:gd name="connsiteY7044" fmla="*/ 394811 h 514350"/>
              <a:gd name="connsiteX7045" fmla="*/ 532924 w 6400800"/>
              <a:gd name="connsiteY7045" fmla="*/ 410051 h 514350"/>
              <a:gd name="connsiteX7046" fmla="*/ 534829 w 6400800"/>
              <a:gd name="connsiteY7046" fmla="*/ 417671 h 514350"/>
              <a:gd name="connsiteX7047" fmla="*/ 535781 w 6400800"/>
              <a:gd name="connsiteY7047" fmla="*/ 430054 h 514350"/>
              <a:gd name="connsiteX7048" fmla="*/ 523399 w 6400800"/>
              <a:gd name="connsiteY7048" fmla="*/ 428149 h 514350"/>
              <a:gd name="connsiteX7049" fmla="*/ 522446 w 6400800"/>
              <a:gd name="connsiteY7049" fmla="*/ 427196 h 514350"/>
              <a:gd name="connsiteX7050" fmla="*/ 522446 w 6400800"/>
              <a:gd name="connsiteY7050" fmla="*/ 423386 h 514350"/>
              <a:gd name="connsiteX7051" fmla="*/ 527209 w 6400800"/>
              <a:gd name="connsiteY7051" fmla="*/ 410051 h 514350"/>
              <a:gd name="connsiteX7052" fmla="*/ 522446 w 6400800"/>
              <a:gd name="connsiteY7052" fmla="*/ 418624 h 514350"/>
              <a:gd name="connsiteX7053" fmla="*/ 521494 w 6400800"/>
              <a:gd name="connsiteY7053" fmla="*/ 405289 h 514350"/>
              <a:gd name="connsiteX7054" fmla="*/ 517684 w 6400800"/>
              <a:gd name="connsiteY7054" fmla="*/ 369094 h 514350"/>
              <a:gd name="connsiteX7055" fmla="*/ 522446 w 6400800"/>
              <a:gd name="connsiteY7055" fmla="*/ 336709 h 514350"/>
              <a:gd name="connsiteX7056" fmla="*/ 512921 w 6400800"/>
              <a:gd name="connsiteY7056" fmla="*/ 271939 h 514350"/>
              <a:gd name="connsiteX7057" fmla="*/ 509111 w 6400800"/>
              <a:gd name="connsiteY7057" fmla="*/ 287179 h 514350"/>
              <a:gd name="connsiteX7058" fmla="*/ 509111 w 6400800"/>
              <a:gd name="connsiteY7058" fmla="*/ 288131 h 514350"/>
              <a:gd name="connsiteX7059" fmla="*/ 507206 w 6400800"/>
              <a:gd name="connsiteY7059" fmla="*/ 275749 h 514350"/>
              <a:gd name="connsiteX7060" fmla="*/ 508159 w 6400800"/>
              <a:gd name="connsiteY7060" fmla="*/ 262414 h 514350"/>
              <a:gd name="connsiteX7061" fmla="*/ 509111 w 6400800"/>
              <a:gd name="connsiteY7061" fmla="*/ 262414 h 514350"/>
              <a:gd name="connsiteX7062" fmla="*/ 512921 w 6400800"/>
              <a:gd name="connsiteY7062" fmla="*/ 271939 h 514350"/>
              <a:gd name="connsiteX7063" fmla="*/ 497681 w 6400800"/>
              <a:gd name="connsiteY7063" fmla="*/ 207169 h 514350"/>
              <a:gd name="connsiteX7064" fmla="*/ 506254 w 6400800"/>
              <a:gd name="connsiteY7064" fmla="*/ 245269 h 514350"/>
              <a:gd name="connsiteX7065" fmla="*/ 509111 w 6400800"/>
              <a:gd name="connsiteY7065" fmla="*/ 256699 h 514350"/>
              <a:gd name="connsiteX7066" fmla="*/ 506254 w 6400800"/>
              <a:gd name="connsiteY7066" fmla="*/ 256699 h 514350"/>
              <a:gd name="connsiteX7067" fmla="*/ 505301 w 6400800"/>
              <a:gd name="connsiteY7067" fmla="*/ 256699 h 514350"/>
              <a:gd name="connsiteX7068" fmla="*/ 505301 w 6400800"/>
              <a:gd name="connsiteY7068" fmla="*/ 256699 h 514350"/>
              <a:gd name="connsiteX7069" fmla="*/ 497681 w 6400800"/>
              <a:gd name="connsiteY7069" fmla="*/ 207169 h 514350"/>
              <a:gd name="connsiteX7070" fmla="*/ 497681 w 6400800"/>
              <a:gd name="connsiteY7070" fmla="*/ 207169 h 514350"/>
              <a:gd name="connsiteX7071" fmla="*/ 487204 w 6400800"/>
              <a:gd name="connsiteY7071" fmla="*/ 419576 h 514350"/>
              <a:gd name="connsiteX7072" fmla="*/ 486251 w 6400800"/>
              <a:gd name="connsiteY7072" fmla="*/ 422434 h 514350"/>
              <a:gd name="connsiteX7073" fmla="*/ 483394 w 6400800"/>
              <a:gd name="connsiteY7073" fmla="*/ 422434 h 514350"/>
              <a:gd name="connsiteX7074" fmla="*/ 483394 w 6400800"/>
              <a:gd name="connsiteY7074" fmla="*/ 418624 h 514350"/>
              <a:gd name="connsiteX7075" fmla="*/ 481489 w 6400800"/>
              <a:gd name="connsiteY7075" fmla="*/ 401479 h 514350"/>
              <a:gd name="connsiteX7076" fmla="*/ 487204 w 6400800"/>
              <a:gd name="connsiteY7076" fmla="*/ 419576 h 514350"/>
              <a:gd name="connsiteX7077" fmla="*/ 437674 w 6400800"/>
              <a:gd name="connsiteY7077" fmla="*/ 390049 h 514350"/>
              <a:gd name="connsiteX7078" fmla="*/ 437674 w 6400800"/>
              <a:gd name="connsiteY7078" fmla="*/ 390049 h 514350"/>
              <a:gd name="connsiteX7079" fmla="*/ 437674 w 6400800"/>
              <a:gd name="connsiteY7079" fmla="*/ 388144 h 514350"/>
              <a:gd name="connsiteX7080" fmla="*/ 437674 w 6400800"/>
              <a:gd name="connsiteY7080" fmla="*/ 388144 h 514350"/>
              <a:gd name="connsiteX7081" fmla="*/ 437674 w 6400800"/>
              <a:gd name="connsiteY7081" fmla="*/ 390049 h 514350"/>
              <a:gd name="connsiteX7082" fmla="*/ 437674 w 6400800"/>
              <a:gd name="connsiteY7082" fmla="*/ 390049 h 514350"/>
              <a:gd name="connsiteX7083" fmla="*/ 448151 w 6400800"/>
              <a:gd name="connsiteY7083" fmla="*/ 362426 h 514350"/>
              <a:gd name="connsiteX7084" fmla="*/ 446246 w 6400800"/>
              <a:gd name="connsiteY7084" fmla="*/ 356711 h 514350"/>
              <a:gd name="connsiteX7085" fmla="*/ 449104 w 6400800"/>
              <a:gd name="connsiteY7085" fmla="*/ 347186 h 514350"/>
              <a:gd name="connsiteX7086" fmla="*/ 448151 w 6400800"/>
              <a:gd name="connsiteY7086" fmla="*/ 362426 h 514350"/>
              <a:gd name="connsiteX7087" fmla="*/ 436721 w 6400800"/>
              <a:gd name="connsiteY7087" fmla="*/ 227171 h 514350"/>
              <a:gd name="connsiteX7088" fmla="*/ 440531 w 6400800"/>
              <a:gd name="connsiteY7088" fmla="*/ 246221 h 514350"/>
              <a:gd name="connsiteX7089" fmla="*/ 434816 w 6400800"/>
              <a:gd name="connsiteY7089" fmla="*/ 234791 h 514350"/>
              <a:gd name="connsiteX7090" fmla="*/ 436721 w 6400800"/>
              <a:gd name="connsiteY7090" fmla="*/ 227171 h 514350"/>
              <a:gd name="connsiteX7091" fmla="*/ 428149 w 6400800"/>
              <a:gd name="connsiteY7091" fmla="*/ 280511 h 514350"/>
              <a:gd name="connsiteX7092" fmla="*/ 431959 w 6400800"/>
              <a:gd name="connsiteY7092" fmla="*/ 253841 h 514350"/>
              <a:gd name="connsiteX7093" fmla="*/ 432911 w 6400800"/>
              <a:gd name="connsiteY7093" fmla="*/ 258604 h 514350"/>
              <a:gd name="connsiteX7094" fmla="*/ 438626 w 6400800"/>
              <a:gd name="connsiteY7094" fmla="*/ 284321 h 514350"/>
              <a:gd name="connsiteX7095" fmla="*/ 439579 w 6400800"/>
              <a:gd name="connsiteY7095" fmla="*/ 290036 h 514350"/>
              <a:gd name="connsiteX7096" fmla="*/ 432911 w 6400800"/>
              <a:gd name="connsiteY7096" fmla="*/ 281464 h 514350"/>
              <a:gd name="connsiteX7097" fmla="*/ 439579 w 6400800"/>
              <a:gd name="connsiteY7097" fmla="*/ 295751 h 514350"/>
              <a:gd name="connsiteX7098" fmla="*/ 441484 w 6400800"/>
              <a:gd name="connsiteY7098" fmla="*/ 299561 h 514350"/>
              <a:gd name="connsiteX7099" fmla="*/ 443389 w 6400800"/>
              <a:gd name="connsiteY7099" fmla="*/ 312896 h 514350"/>
              <a:gd name="connsiteX7100" fmla="*/ 446246 w 6400800"/>
              <a:gd name="connsiteY7100" fmla="*/ 328136 h 514350"/>
              <a:gd name="connsiteX7101" fmla="*/ 447199 w 6400800"/>
              <a:gd name="connsiteY7101" fmla="*/ 335756 h 514350"/>
              <a:gd name="connsiteX7102" fmla="*/ 445294 w 6400800"/>
              <a:gd name="connsiteY7102" fmla="*/ 341471 h 514350"/>
              <a:gd name="connsiteX7103" fmla="*/ 442436 w 6400800"/>
              <a:gd name="connsiteY7103" fmla="*/ 349091 h 514350"/>
              <a:gd name="connsiteX7104" fmla="*/ 434816 w 6400800"/>
              <a:gd name="connsiteY7104" fmla="*/ 331946 h 514350"/>
              <a:gd name="connsiteX7105" fmla="*/ 434816 w 6400800"/>
              <a:gd name="connsiteY7105" fmla="*/ 317659 h 514350"/>
              <a:gd name="connsiteX7106" fmla="*/ 432911 w 6400800"/>
              <a:gd name="connsiteY7106" fmla="*/ 328136 h 514350"/>
              <a:gd name="connsiteX7107" fmla="*/ 423386 w 6400800"/>
              <a:gd name="connsiteY7107" fmla="*/ 303371 h 514350"/>
              <a:gd name="connsiteX7108" fmla="*/ 428149 w 6400800"/>
              <a:gd name="connsiteY7108" fmla="*/ 280511 h 514350"/>
              <a:gd name="connsiteX7109" fmla="*/ 418624 w 6400800"/>
              <a:gd name="connsiteY7109" fmla="*/ 345281 h 514350"/>
              <a:gd name="connsiteX7110" fmla="*/ 422434 w 6400800"/>
              <a:gd name="connsiteY7110" fmla="*/ 322421 h 514350"/>
              <a:gd name="connsiteX7111" fmla="*/ 427196 w 6400800"/>
              <a:gd name="connsiteY7111" fmla="*/ 339566 h 514350"/>
              <a:gd name="connsiteX7112" fmla="*/ 430054 w 6400800"/>
              <a:gd name="connsiteY7112" fmla="*/ 350996 h 514350"/>
              <a:gd name="connsiteX7113" fmla="*/ 428149 w 6400800"/>
              <a:gd name="connsiteY7113" fmla="*/ 362426 h 514350"/>
              <a:gd name="connsiteX7114" fmla="*/ 426244 w 6400800"/>
              <a:gd name="connsiteY7114" fmla="*/ 356711 h 514350"/>
              <a:gd name="connsiteX7115" fmla="*/ 420529 w 6400800"/>
              <a:gd name="connsiteY7115" fmla="*/ 344329 h 514350"/>
              <a:gd name="connsiteX7116" fmla="*/ 422434 w 6400800"/>
              <a:gd name="connsiteY7116" fmla="*/ 357664 h 514350"/>
              <a:gd name="connsiteX7117" fmla="*/ 424339 w 6400800"/>
              <a:gd name="connsiteY7117" fmla="*/ 372904 h 514350"/>
              <a:gd name="connsiteX7118" fmla="*/ 425291 w 6400800"/>
              <a:gd name="connsiteY7118" fmla="*/ 377666 h 514350"/>
              <a:gd name="connsiteX7119" fmla="*/ 424339 w 6400800"/>
              <a:gd name="connsiteY7119" fmla="*/ 375761 h 514350"/>
              <a:gd name="connsiteX7120" fmla="*/ 424339 w 6400800"/>
              <a:gd name="connsiteY7120" fmla="*/ 374809 h 514350"/>
              <a:gd name="connsiteX7121" fmla="*/ 418624 w 6400800"/>
              <a:gd name="connsiteY7121" fmla="*/ 351949 h 514350"/>
              <a:gd name="connsiteX7122" fmla="*/ 418624 w 6400800"/>
              <a:gd name="connsiteY7122" fmla="*/ 345281 h 514350"/>
              <a:gd name="connsiteX7123" fmla="*/ 406241 w 6400800"/>
              <a:gd name="connsiteY7123" fmla="*/ 261461 h 514350"/>
              <a:gd name="connsiteX7124" fmla="*/ 411956 w 6400800"/>
              <a:gd name="connsiteY7124" fmla="*/ 285274 h 514350"/>
              <a:gd name="connsiteX7125" fmla="*/ 407194 w 6400800"/>
              <a:gd name="connsiteY7125" fmla="*/ 310039 h 514350"/>
              <a:gd name="connsiteX7126" fmla="*/ 405289 w 6400800"/>
              <a:gd name="connsiteY7126" fmla="*/ 302419 h 514350"/>
              <a:gd name="connsiteX7127" fmla="*/ 406241 w 6400800"/>
              <a:gd name="connsiteY7127" fmla="*/ 261461 h 514350"/>
              <a:gd name="connsiteX7128" fmla="*/ 382429 w 6400800"/>
              <a:gd name="connsiteY7128" fmla="*/ 290036 h 514350"/>
              <a:gd name="connsiteX7129" fmla="*/ 381476 w 6400800"/>
              <a:gd name="connsiteY7129" fmla="*/ 293846 h 514350"/>
              <a:gd name="connsiteX7130" fmla="*/ 381476 w 6400800"/>
              <a:gd name="connsiteY7130" fmla="*/ 285274 h 514350"/>
              <a:gd name="connsiteX7131" fmla="*/ 382429 w 6400800"/>
              <a:gd name="connsiteY7131" fmla="*/ 290036 h 514350"/>
              <a:gd name="connsiteX7132" fmla="*/ 361474 w 6400800"/>
              <a:gd name="connsiteY7132" fmla="*/ 394811 h 514350"/>
              <a:gd name="connsiteX7133" fmla="*/ 361474 w 6400800"/>
              <a:gd name="connsiteY7133" fmla="*/ 404336 h 514350"/>
              <a:gd name="connsiteX7134" fmla="*/ 361474 w 6400800"/>
              <a:gd name="connsiteY7134" fmla="*/ 407194 h 514350"/>
              <a:gd name="connsiteX7135" fmla="*/ 354806 w 6400800"/>
              <a:gd name="connsiteY7135" fmla="*/ 383381 h 514350"/>
              <a:gd name="connsiteX7136" fmla="*/ 354806 w 6400800"/>
              <a:gd name="connsiteY7136" fmla="*/ 382429 h 514350"/>
              <a:gd name="connsiteX7137" fmla="*/ 352901 w 6400800"/>
              <a:gd name="connsiteY7137" fmla="*/ 373856 h 514350"/>
              <a:gd name="connsiteX7138" fmla="*/ 361474 w 6400800"/>
              <a:gd name="connsiteY7138" fmla="*/ 394811 h 514350"/>
              <a:gd name="connsiteX7139" fmla="*/ 347186 w 6400800"/>
              <a:gd name="connsiteY7139" fmla="*/ 307181 h 514350"/>
              <a:gd name="connsiteX7140" fmla="*/ 349091 w 6400800"/>
              <a:gd name="connsiteY7140" fmla="*/ 311944 h 514350"/>
              <a:gd name="connsiteX7141" fmla="*/ 347186 w 6400800"/>
              <a:gd name="connsiteY7141" fmla="*/ 309086 h 514350"/>
              <a:gd name="connsiteX7142" fmla="*/ 347186 w 6400800"/>
              <a:gd name="connsiteY7142" fmla="*/ 307181 h 514350"/>
              <a:gd name="connsiteX7143" fmla="*/ 347186 w 6400800"/>
              <a:gd name="connsiteY7143" fmla="*/ 429101 h 514350"/>
              <a:gd name="connsiteX7144" fmla="*/ 348139 w 6400800"/>
              <a:gd name="connsiteY7144" fmla="*/ 432911 h 514350"/>
              <a:gd name="connsiteX7145" fmla="*/ 346234 w 6400800"/>
              <a:gd name="connsiteY7145" fmla="*/ 432911 h 514350"/>
              <a:gd name="connsiteX7146" fmla="*/ 347186 w 6400800"/>
              <a:gd name="connsiteY7146" fmla="*/ 429101 h 514350"/>
              <a:gd name="connsiteX7147" fmla="*/ 310991 w 6400800"/>
              <a:gd name="connsiteY7147" fmla="*/ 439579 h 514350"/>
              <a:gd name="connsiteX7148" fmla="*/ 311944 w 6400800"/>
              <a:gd name="connsiteY7148" fmla="*/ 424339 h 514350"/>
              <a:gd name="connsiteX7149" fmla="*/ 317659 w 6400800"/>
              <a:gd name="connsiteY7149" fmla="*/ 438626 h 514350"/>
              <a:gd name="connsiteX7150" fmla="*/ 310991 w 6400800"/>
              <a:gd name="connsiteY7150" fmla="*/ 439579 h 514350"/>
              <a:gd name="connsiteX7151" fmla="*/ 302419 w 6400800"/>
              <a:gd name="connsiteY7151" fmla="*/ 230981 h 514350"/>
              <a:gd name="connsiteX7152" fmla="*/ 304324 w 6400800"/>
              <a:gd name="connsiteY7152" fmla="*/ 237649 h 514350"/>
              <a:gd name="connsiteX7153" fmla="*/ 307181 w 6400800"/>
              <a:gd name="connsiteY7153" fmla="*/ 252889 h 514350"/>
              <a:gd name="connsiteX7154" fmla="*/ 300514 w 6400800"/>
              <a:gd name="connsiteY7154" fmla="*/ 244316 h 514350"/>
              <a:gd name="connsiteX7155" fmla="*/ 302419 w 6400800"/>
              <a:gd name="connsiteY7155" fmla="*/ 230981 h 514350"/>
              <a:gd name="connsiteX7156" fmla="*/ 295751 w 6400800"/>
              <a:gd name="connsiteY7156" fmla="*/ 269081 h 514350"/>
              <a:gd name="connsiteX7157" fmla="*/ 297656 w 6400800"/>
              <a:gd name="connsiteY7157" fmla="*/ 262414 h 514350"/>
              <a:gd name="connsiteX7158" fmla="*/ 295751 w 6400800"/>
              <a:gd name="connsiteY7158" fmla="*/ 265271 h 514350"/>
              <a:gd name="connsiteX7159" fmla="*/ 297656 w 6400800"/>
              <a:gd name="connsiteY7159" fmla="*/ 251936 h 514350"/>
              <a:gd name="connsiteX7160" fmla="*/ 299561 w 6400800"/>
              <a:gd name="connsiteY7160" fmla="*/ 243364 h 514350"/>
              <a:gd name="connsiteX7161" fmla="*/ 301466 w 6400800"/>
              <a:gd name="connsiteY7161" fmla="*/ 247174 h 514350"/>
              <a:gd name="connsiteX7162" fmla="*/ 310039 w 6400800"/>
              <a:gd name="connsiteY7162" fmla="*/ 270986 h 514350"/>
              <a:gd name="connsiteX7163" fmla="*/ 319564 w 6400800"/>
              <a:gd name="connsiteY7163" fmla="*/ 312896 h 514350"/>
              <a:gd name="connsiteX7164" fmla="*/ 330041 w 6400800"/>
              <a:gd name="connsiteY7164" fmla="*/ 358616 h 514350"/>
              <a:gd name="connsiteX7165" fmla="*/ 330041 w 6400800"/>
              <a:gd name="connsiteY7165" fmla="*/ 362426 h 514350"/>
              <a:gd name="connsiteX7166" fmla="*/ 327184 w 6400800"/>
              <a:gd name="connsiteY7166" fmla="*/ 404336 h 514350"/>
              <a:gd name="connsiteX7167" fmla="*/ 327184 w 6400800"/>
              <a:gd name="connsiteY7167" fmla="*/ 404336 h 514350"/>
              <a:gd name="connsiteX7168" fmla="*/ 321469 w 6400800"/>
              <a:gd name="connsiteY7168" fmla="*/ 392906 h 514350"/>
              <a:gd name="connsiteX7169" fmla="*/ 310991 w 6400800"/>
              <a:gd name="connsiteY7169" fmla="*/ 362426 h 514350"/>
              <a:gd name="connsiteX7170" fmla="*/ 296704 w 6400800"/>
              <a:gd name="connsiteY7170" fmla="*/ 318611 h 514350"/>
              <a:gd name="connsiteX7171" fmla="*/ 291941 w 6400800"/>
              <a:gd name="connsiteY7171" fmla="*/ 302419 h 514350"/>
              <a:gd name="connsiteX7172" fmla="*/ 295751 w 6400800"/>
              <a:gd name="connsiteY7172" fmla="*/ 269081 h 514350"/>
              <a:gd name="connsiteX7173" fmla="*/ 283369 w 6400800"/>
              <a:gd name="connsiteY7173" fmla="*/ 378619 h 514350"/>
              <a:gd name="connsiteX7174" fmla="*/ 284321 w 6400800"/>
              <a:gd name="connsiteY7174" fmla="*/ 365284 h 514350"/>
              <a:gd name="connsiteX7175" fmla="*/ 285274 w 6400800"/>
              <a:gd name="connsiteY7175" fmla="*/ 363379 h 514350"/>
              <a:gd name="connsiteX7176" fmla="*/ 295751 w 6400800"/>
              <a:gd name="connsiteY7176" fmla="*/ 387191 h 514350"/>
              <a:gd name="connsiteX7177" fmla="*/ 302419 w 6400800"/>
              <a:gd name="connsiteY7177" fmla="*/ 400526 h 514350"/>
              <a:gd name="connsiteX7178" fmla="*/ 303371 w 6400800"/>
              <a:gd name="connsiteY7178" fmla="*/ 404336 h 514350"/>
              <a:gd name="connsiteX7179" fmla="*/ 301466 w 6400800"/>
              <a:gd name="connsiteY7179" fmla="*/ 412909 h 514350"/>
              <a:gd name="connsiteX7180" fmla="*/ 295751 w 6400800"/>
              <a:gd name="connsiteY7180" fmla="*/ 442436 h 514350"/>
              <a:gd name="connsiteX7181" fmla="*/ 283369 w 6400800"/>
              <a:gd name="connsiteY7181" fmla="*/ 444341 h 514350"/>
              <a:gd name="connsiteX7182" fmla="*/ 281464 w 6400800"/>
              <a:gd name="connsiteY7182" fmla="*/ 435769 h 514350"/>
              <a:gd name="connsiteX7183" fmla="*/ 281464 w 6400800"/>
              <a:gd name="connsiteY7183" fmla="*/ 407194 h 514350"/>
              <a:gd name="connsiteX7184" fmla="*/ 283369 w 6400800"/>
              <a:gd name="connsiteY7184" fmla="*/ 378619 h 514350"/>
              <a:gd name="connsiteX7185" fmla="*/ 237649 w 6400800"/>
              <a:gd name="connsiteY7185" fmla="*/ 415766 h 514350"/>
              <a:gd name="connsiteX7186" fmla="*/ 228124 w 6400800"/>
              <a:gd name="connsiteY7186" fmla="*/ 395764 h 514350"/>
              <a:gd name="connsiteX7187" fmla="*/ 229076 w 6400800"/>
              <a:gd name="connsiteY7187" fmla="*/ 383381 h 514350"/>
              <a:gd name="connsiteX7188" fmla="*/ 239554 w 6400800"/>
              <a:gd name="connsiteY7188" fmla="*/ 406241 h 514350"/>
              <a:gd name="connsiteX7189" fmla="*/ 237649 w 6400800"/>
              <a:gd name="connsiteY7189" fmla="*/ 415766 h 514350"/>
              <a:gd name="connsiteX7190" fmla="*/ 247174 w 6400800"/>
              <a:gd name="connsiteY7190" fmla="*/ 431006 h 514350"/>
              <a:gd name="connsiteX7191" fmla="*/ 248126 w 6400800"/>
              <a:gd name="connsiteY7191" fmla="*/ 425291 h 514350"/>
              <a:gd name="connsiteX7192" fmla="*/ 248126 w 6400800"/>
              <a:gd name="connsiteY7192" fmla="*/ 425291 h 514350"/>
              <a:gd name="connsiteX7193" fmla="*/ 247174 w 6400800"/>
              <a:gd name="connsiteY7193" fmla="*/ 431006 h 514350"/>
              <a:gd name="connsiteX7194" fmla="*/ 264319 w 6400800"/>
              <a:gd name="connsiteY7194" fmla="*/ 204311 h 514350"/>
              <a:gd name="connsiteX7195" fmla="*/ 270986 w 6400800"/>
              <a:gd name="connsiteY7195" fmla="*/ 185261 h 514350"/>
              <a:gd name="connsiteX7196" fmla="*/ 267176 w 6400800"/>
              <a:gd name="connsiteY7196" fmla="*/ 214789 h 514350"/>
              <a:gd name="connsiteX7197" fmla="*/ 266224 w 6400800"/>
              <a:gd name="connsiteY7197" fmla="*/ 210026 h 514350"/>
              <a:gd name="connsiteX7198" fmla="*/ 264319 w 6400800"/>
              <a:gd name="connsiteY7198" fmla="*/ 204311 h 514350"/>
              <a:gd name="connsiteX7199" fmla="*/ 264319 w 6400800"/>
              <a:gd name="connsiteY7199" fmla="*/ 204311 h 514350"/>
              <a:gd name="connsiteX7200" fmla="*/ 254794 w 6400800"/>
              <a:gd name="connsiteY7200" fmla="*/ 235744 h 514350"/>
              <a:gd name="connsiteX7201" fmla="*/ 258604 w 6400800"/>
              <a:gd name="connsiteY7201" fmla="*/ 220504 h 514350"/>
              <a:gd name="connsiteX7202" fmla="*/ 261461 w 6400800"/>
              <a:gd name="connsiteY7202" fmla="*/ 242411 h 514350"/>
              <a:gd name="connsiteX7203" fmla="*/ 262414 w 6400800"/>
              <a:gd name="connsiteY7203" fmla="*/ 245269 h 514350"/>
              <a:gd name="connsiteX7204" fmla="*/ 260509 w 6400800"/>
              <a:gd name="connsiteY7204" fmla="*/ 270034 h 514350"/>
              <a:gd name="connsiteX7205" fmla="*/ 257651 w 6400800"/>
              <a:gd name="connsiteY7205" fmla="*/ 264319 h 514350"/>
              <a:gd name="connsiteX7206" fmla="*/ 250984 w 6400800"/>
              <a:gd name="connsiteY7206" fmla="*/ 249079 h 514350"/>
              <a:gd name="connsiteX7207" fmla="*/ 254794 w 6400800"/>
              <a:gd name="connsiteY7207" fmla="*/ 235744 h 514350"/>
              <a:gd name="connsiteX7208" fmla="*/ 245269 w 6400800"/>
              <a:gd name="connsiteY7208" fmla="*/ 276701 h 514350"/>
              <a:gd name="connsiteX7209" fmla="*/ 249079 w 6400800"/>
              <a:gd name="connsiteY7209" fmla="*/ 260509 h 514350"/>
              <a:gd name="connsiteX7210" fmla="*/ 250984 w 6400800"/>
              <a:gd name="connsiteY7210" fmla="*/ 268129 h 514350"/>
              <a:gd name="connsiteX7211" fmla="*/ 258604 w 6400800"/>
              <a:gd name="connsiteY7211" fmla="*/ 292894 h 514350"/>
              <a:gd name="connsiteX7212" fmla="*/ 259556 w 6400800"/>
              <a:gd name="connsiteY7212" fmla="*/ 294799 h 514350"/>
              <a:gd name="connsiteX7213" fmla="*/ 259556 w 6400800"/>
              <a:gd name="connsiteY7213" fmla="*/ 297656 h 514350"/>
              <a:gd name="connsiteX7214" fmla="*/ 257651 w 6400800"/>
              <a:gd name="connsiteY7214" fmla="*/ 333851 h 514350"/>
              <a:gd name="connsiteX7215" fmla="*/ 250984 w 6400800"/>
              <a:gd name="connsiteY7215" fmla="*/ 309086 h 514350"/>
              <a:gd name="connsiteX7216" fmla="*/ 253841 w 6400800"/>
              <a:gd name="connsiteY7216" fmla="*/ 301466 h 514350"/>
              <a:gd name="connsiteX7217" fmla="*/ 250984 w 6400800"/>
              <a:gd name="connsiteY7217" fmla="*/ 307181 h 514350"/>
              <a:gd name="connsiteX7218" fmla="*/ 244316 w 6400800"/>
              <a:gd name="connsiteY7218" fmla="*/ 284321 h 514350"/>
              <a:gd name="connsiteX7219" fmla="*/ 245269 w 6400800"/>
              <a:gd name="connsiteY7219" fmla="*/ 276701 h 514350"/>
              <a:gd name="connsiteX7220" fmla="*/ 236696 w 6400800"/>
              <a:gd name="connsiteY7220" fmla="*/ 325279 h 514350"/>
              <a:gd name="connsiteX7221" fmla="*/ 237649 w 6400800"/>
              <a:gd name="connsiteY7221" fmla="*/ 322421 h 514350"/>
              <a:gd name="connsiteX7222" fmla="*/ 238601 w 6400800"/>
              <a:gd name="connsiteY7222" fmla="*/ 329089 h 514350"/>
              <a:gd name="connsiteX7223" fmla="*/ 235744 w 6400800"/>
              <a:gd name="connsiteY7223" fmla="*/ 335756 h 514350"/>
              <a:gd name="connsiteX7224" fmla="*/ 236696 w 6400800"/>
              <a:gd name="connsiteY7224" fmla="*/ 325279 h 514350"/>
              <a:gd name="connsiteX7225" fmla="*/ 234791 w 6400800"/>
              <a:gd name="connsiteY7225" fmla="*/ 353854 h 514350"/>
              <a:gd name="connsiteX7226" fmla="*/ 240506 w 6400800"/>
              <a:gd name="connsiteY7226" fmla="*/ 337661 h 514350"/>
              <a:gd name="connsiteX7227" fmla="*/ 241459 w 6400800"/>
              <a:gd name="connsiteY7227" fmla="*/ 342424 h 514350"/>
              <a:gd name="connsiteX7228" fmla="*/ 248126 w 6400800"/>
              <a:gd name="connsiteY7228" fmla="*/ 372904 h 514350"/>
              <a:gd name="connsiteX7229" fmla="*/ 247174 w 6400800"/>
              <a:gd name="connsiteY7229" fmla="*/ 378619 h 514350"/>
              <a:gd name="connsiteX7230" fmla="*/ 242411 w 6400800"/>
              <a:gd name="connsiteY7230" fmla="*/ 369094 h 514350"/>
              <a:gd name="connsiteX7231" fmla="*/ 234791 w 6400800"/>
              <a:gd name="connsiteY7231" fmla="*/ 353854 h 514350"/>
              <a:gd name="connsiteX7232" fmla="*/ 234791 w 6400800"/>
              <a:gd name="connsiteY7232" fmla="*/ 353854 h 514350"/>
              <a:gd name="connsiteX7233" fmla="*/ 222409 w 6400800"/>
              <a:gd name="connsiteY7233" fmla="*/ 297656 h 514350"/>
              <a:gd name="connsiteX7234" fmla="*/ 227171 w 6400800"/>
              <a:gd name="connsiteY7234" fmla="*/ 278606 h 514350"/>
              <a:gd name="connsiteX7235" fmla="*/ 228124 w 6400800"/>
              <a:gd name="connsiteY7235" fmla="*/ 284321 h 514350"/>
              <a:gd name="connsiteX7236" fmla="*/ 230029 w 6400800"/>
              <a:gd name="connsiteY7236" fmla="*/ 290989 h 514350"/>
              <a:gd name="connsiteX7237" fmla="*/ 222409 w 6400800"/>
              <a:gd name="connsiteY7237" fmla="*/ 324326 h 514350"/>
              <a:gd name="connsiteX7238" fmla="*/ 221456 w 6400800"/>
              <a:gd name="connsiteY7238" fmla="*/ 330041 h 514350"/>
              <a:gd name="connsiteX7239" fmla="*/ 220504 w 6400800"/>
              <a:gd name="connsiteY7239" fmla="*/ 329089 h 514350"/>
              <a:gd name="connsiteX7240" fmla="*/ 218599 w 6400800"/>
              <a:gd name="connsiteY7240" fmla="*/ 312896 h 514350"/>
              <a:gd name="connsiteX7241" fmla="*/ 222409 w 6400800"/>
              <a:gd name="connsiteY7241" fmla="*/ 297656 h 514350"/>
              <a:gd name="connsiteX7242" fmla="*/ 169069 w 6400800"/>
              <a:gd name="connsiteY7242" fmla="*/ 411956 h 514350"/>
              <a:gd name="connsiteX7243" fmla="*/ 169069 w 6400800"/>
              <a:gd name="connsiteY7243" fmla="*/ 412909 h 514350"/>
              <a:gd name="connsiteX7244" fmla="*/ 165259 w 6400800"/>
              <a:gd name="connsiteY7244" fmla="*/ 396716 h 514350"/>
              <a:gd name="connsiteX7245" fmla="*/ 164306 w 6400800"/>
              <a:gd name="connsiteY7245" fmla="*/ 375761 h 514350"/>
              <a:gd name="connsiteX7246" fmla="*/ 161449 w 6400800"/>
              <a:gd name="connsiteY7246" fmla="*/ 345281 h 514350"/>
              <a:gd name="connsiteX7247" fmla="*/ 158591 w 6400800"/>
              <a:gd name="connsiteY7247" fmla="*/ 321469 h 514350"/>
              <a:gd name="connsiteX7248" fmla="*/ 159544 w 6400800"/>
              <a:gd name="connsiteY7248" fmla="*/ 323374 h 514350"/>
              <a:gd name="connsiteX7249" fmla="*/ 162401 w 6400800"/>
              <a:gd name="connsiteY7249" fmla="*/ 328136 h 514350"/>
              <a:gd name="connsiteX7250" fmla="*/ 167164 w 6400800"/>
              <a:gd name="connsiteY7250" fmla="*/ 376714 h 514350"/>
              <a:gd name="connsiteX7251" fmla="*/ 170021 w 6400800"/>
              <a:gd name="connsiteY7251" fmla="*/ 402431 h 514350"/>
              <a:gd name="connsiteX7252" fmla="*/ 169069 w 6400800"/>
              <a:gd name="connsiteY7252" fmla="*/ 411956 h 514350"/>
              <a:gd name="connsiteX7253" fmla="*/ 209074 w 6400800"/>
              <a:gd name="connsiteY7253" fmla="*/ 350044 h 514350"/>
              <a:gd name="connsiteX7254" fmla="*/ 209074 w 6400800"/>
              <a:gd name="connsiteY7254" fmla="*/ 359569 h 514350"/>
              <a:gd name="connsiteX7255" fmla="*/ 207169 w 6400800"/>
              <a:gd name="connsiteY7255" fmla="*/ 356711 h 514350"/>
              <a:gd name="connsiteX7256" fmla="*/ 209074 w 6400800"/>
              <a:gd name="connsiteY7256" fmla="*/ 350044 h 514350"/>
              <a:gd name="connsiteX7257" fmla="*/ 170974 w 6400800"/>
              <a:gd name="connsiteY7257" fmla="*/ 259556 h 514350"/>
              <a:gd name="connsiteX7258" fmla="*/ 178594 w 6400800"/>
              <a:gd name="connsiteY7258" fmla="*/ 274796 h 514350"/>
              <a:gd name="connsiteX7259" fmla="*/ 187166 w 6400800"/>
              <a:gd name="connsiteY7259" fmla="*/ 291941 h 514350"/>
              <a:gd name="connsiteX7260" fmla="*/ 205264 w 6400800"/>
              <a:gd name="connsiteY7260" fmla="*/ 330041 h 514350"/>
              <a:gd name="connsiteX7261" fmla="*/ 200501 w 6400800"/>
              <a:gd name="connsiteY7261" fmla="*/ 343376 h 514350"/>
              <a:gd name="connsiteX7262" fmla="*/ 199549 w 6400800"/>
              <a:gd name="connsiteY7262" fmla="*/ 342424 h 514350"/>
              <a:gd name="connsiteX7263" fmla="*/ 180499 w 6400800"/>
              <a:gd name="connsiteY7263" fmla="*/ 310039 h 514350"/>
              <a:gd name="connsiteX7264" fmla="*/ 176689 w 6400800"/>
              <a:gd name="connsiteY7264" fmla="*/ 296704 h 514350"/>
              <a:gd name="connsiteX7265" fmla="*/ 176689 w 6400800"/>
              <a:gd name="connsiteY7265" fmla="*/ 305276 h 514350"/>
              <a:gd name="connsiteX7266" fmla="*/ 172879 w 6400800"/>
              <a:gd name="connsiteY7266" fmla="*/ 299561 h 514350"/>
              <a:gd name="connsiteX7267" fmla="*/ 171926 w 6400800"/>
              <a:gd name="connsiteY7267" fmla="*/ 298609 h 514350"/>
              <a:gd name="connsiteX7268" fmla="*/ 168116 w 6400800"/>
              <a:gd name="connsiteY7268" fmla="*/ 279559 h 514350"/>
              <a:gd name="connsiteX7269" fmla="*/ 158591 w 6400800"/>
              <a:gd name="connsiteY7269" fmla="*/ 235744 h 514350"/>
              <a:gd name="connsiteX7270" fmla="*/ 170974 w 6400800"/>
              <a:gd name="connsiteY7270" fmla="*/ 259556 h 514350"/>
              <a:gd name="connsiteX7271" fmla="*/ 161449 w 6400800"/>
              <a:gd name="connsiteY7271" fmla="*/ 307181 h 514350"/>
              <a:gd name="connsiteX7272" fmla="*/ 156686 w 6400800"/>
              <a:gd name="connsiteY7272" fmla="*/ 301466 h 514350"/>
              <a:gd name="connsiteX7273" fmla="*/ 155734 w 6400800"/>
              <a:gd name="connsiteY7273" fmla="*/ 297656 h 514350"/>
              <a:gd name="connsiteX7274" fmla="*/ 161449 w 6400800"/>
              <a:gd name="connsiteY7274" fmla="*/ 307181 h 514350"/>
              <a:gd name="connsiteX7275" fmla="*/ 130969 w 6400800"/>
              <a:gd name="connsiteY7275" fmla="*/ 280511 h 514350"/>
              <a:gd name="connsiteX7276" fmla="*/ 133826 w 6400800"/>
              <a:gd name="connsiteY7276" fmla="*/ 284321 h 514350"/>
              <a:gd name="connsiteX7277" fmla="*/ 145256 w 6400800"/>
              <a:gd name="connsiteY7277" fmla="*/ 301466 h 514350"/>
              <a:gd name="connsiteX7278" fmla="*/ 150971 w 6400800"/>
              <a:gd name="connsiteY7278" fmla="*/ 310039 h 514350"/>
              <a:gd name="connsiteX7279" fmla="*/ 150019 w 6400800"/>
              <a:gd name="connsiteY7279" fmla="*/ 341471 h 514350"/>
              <a:gd name="connsiteX7280" fmla="*/ 149066 w 6400800"/>
              <a:gd name="connsiteY7280" fmla="*/ 339566 h 514350"/>
              <a:gd name="connsiteX7281" fmla="*/ 145256 w 6400800"/>
              <a:gd name="connsiteY7281" fmla="*/ 328136 h 514350"/>
              <a:gd name="connsiteX7282" fmla="*/ 140494 w 6400800"/>
              <a:gd name="connsiteY7282" fmla="*/ 317659 h 514350"/>
              <a:gd name="connsiteX7283" fmla="*/ 132874 w 6400800"/>
              <a:gd name="connsiteY7283" fmla="*/ 301466 h 514350"/>
              <a:gd name="connsiteX7284" fmla="*/ 127159 w 6400800"/>
              <a:gd name="connsiteY7284" fmla="*/ 290989 h 514350"/>
              <a:gd name="connsiteX7285" fmla="*/ 130969 w 6400800"/>
              <a:gd name="connsiteY7285" fmla="*/ 280511 h 514350"/>
              <a:gd name="connsiteX7286" fmla="*/ 121444 w 6400800"/>
              <a:gd name="connsiteY7286" fmla="*/ 318611 h 514350"/>
              <a:gd name="connsiteX7287" fmla="*/ 127159 w 6400800"/>
              <a:gd name="connsiteY7287" fmla="*/ 294799 h 514350"/>
              <a:gd name="connsiteX7288" fmla="*/ 127159 w 6400800"/>
              <a:gd name="connsiteY7288" fmla="*/ 293846 h 514350"/>
              <a:gd name="connsiteX7289" fmla="*/ 129064 w 6400800"/>
              <a:gd name="connsiteY7289" fmla="*/ 303371 h 514350"/>
              <a:gd name="connsiteX7290" fmla="*/ 133826 w 6400800"/>
              <a:gd name="connsiteY7290" fmla="*/ 320516 h 514350"/>
              <a:gd name="connsiteX7291" fmla="*/ 138589 w 6400800"/>
              <a:gd name="connsiteY7291" fmla="*/ 342424 h 514350"/>
              <a:gd name="connsiteX7292" fmla="*/ 143351 w 6400800"/>
              <a:gd name="connsiteY7292" fmla="*/ 369094 h 514350"/>
              <a:gd name="connsiteX7293" fmla="*/ 148114 w 6400800"/>
              <a:gd name="connsiteY7293" fmla="*/ 398621 h 514350"/>
              <a:gd name="connsiteX7294" fmla="*/ 149066 w 6400800"/>
              <a:gd name="connsiteY7294" fmla="*/ 403384 h 514350"/>
              <a:gd name="connsiteX7295" fmla="*/ 149066 w 6400800"/>
              <a:gd name="connsiteY7295" fmla="*/ 411004 h 514350"/>
              <a:gd name="connsiteX7296" fmla="*/ 149066 w 6400800"/>
              <a:gd name="connsiteY7296" fmla="*/ 416719 h 514350"/>
              <a:gd name="connsiteX7297" fmla="*/ 138589 w 6400800"/>
              <a:gd name="connsiteY7297" fmla="*/ 388144 h 514350"/>
              <a:gd name="connsiteX7298" fmla="*/ 129064 w 6400800"/>
              <a:gd name="connsiteY7298" fmla="*/ 363379 h 514350"/>
              <a:gd name="connsiteX7299" fmla="*/ 131921 w 6400800"/>
              <a:gd name="connsiteY7299" fmla="*/ 358616 h 514350"/>
              <a:gd name="connsiteX7300" fmla="*/ 129064 w 6400800"/>
              <a:gd name="connsiteY7300" fmla="*/ 361474 h 514350"/>
              <a:gd name="connsiteX7301" fmla="*/ 124301 w 6400800"/>
              <a:gd name="connsiteY7301" fmla="*/ 350044 h 514350"/>
              <a:gd name="connsiteX7302" fmla="*/ 125254 w 6400800"/>
              <a:gd name="connsiteY7302" fmla="*/ 344329 h 514350"/>
              <a:gd name="connsiteX7303" fmla="*/ 129064 w 6400800"/>
              <a:gd name="connsiteY7303" fmla="*/ 328136 h 514350"/>
              <a:gd name="connsiteX7304" fmla="*/ 121444 w 6400800"/>
              <a:gd name="connsiteY7304" fmla="*/ 343376 h 514350"/>
              <a:gd name="connsiteX7305" fmla="*/ 121444 w 6400800"/>
              <a:gd name="connsiteY7305" fmla="*/ 343376 h 514350"/>
              <a:gd name="connsiteX7306" fmla="*/ 120491 w 6400800"/>
              <a:gd name="connsiteY7306" fmla="*/ 341471 h 514350"/>
              <a:gd name="connsiteX7307" fmla="*/ 117634 w 6400800"/>
              <a:gd name="connsiteY7307" fmla="*/ 334804 h 514350"/>
              <a:gd name="connsiteX7308" fmla="*/ 121444 w 6400800"/>
              <a:gd name="connsiteY7308" fmla="*/ 318611 h 514350"/>
              <a:gd name="connsiteX7309" fmla="*/ 116681 w 6400800"/>
              <a:gd name="connsiteY7309" fmla="*/ 393859 h 514350"/>
              <a:gd name="connsiteX7310" fmla="*/ 127159 w 6400800"/>
              <a:gd name="connsiteY7310" fmla="*/ 419576 h 514350"/>
              <a:gd name="connsiteX7311" fmla="*/ 113824 w 6400800"/>
              <a:gd name="connsiteY7311" fmla="*/ 414814 h 514350"/>
              <a:gd name="connsiteX7312" fmla="*/ 116681 w 6400800"/>
              <a:gd name="connsiteY7312" fmla="*/ 393859 h 514350"/>
              <a:gd name="connsiteX7313" fmla="*/ 91916 w 6400800"/>
              <a:gd name="connsiteY7313" fmla="*/ 341471 h 514350"/>
              <a:gd name="connsiteX7314" fmla="*/ 92869 w 6400800"/>
              <a:gd name="connsiteY7314" fmla="*/ 335756 h 514350"/>
              <a:gd name="connsiteX7315" fmla="*/ 94774 w 6400800"/>
              <a:gd name="connsiteY7315" fmla="*/ 340519 h 514350"/>
              <a:gd name="connsiteX7316" fmla="*/ 102394 w 6400800"/>
              <a:gd name="connsiteY7316" fmla="*/ 358616 h 514350"/>
              <a:gd name="connsiteX7317" fmla="*/ 96679 w 6400800"/>
              <a:gd name="connsiteY7317" fmla="*/ 384334 h 514350"/>
              <a:gd name="connsiteX7318" fmla="*/ 94774 w 6400800"/>
              <a:gd name="connsiteY7318" fmla="*/ 399574 h 514350"/>
              <a:gd name="connsiteX7319" fmla="*/ 93821 w 6400800"/>
              <a:gd name="connsiteY7319" fmla="*/ 400526 h 514350"/>
              <a:gd name="connsiteX7320" fmla="*/ 90964 w 6400800"/>
              <a:gd name="connsiteY7320" fmla="*/ 404336 h 514350"/>
              <a:gd name="connsiteX7321" fmla="*/ 88106 w 6400800"/>
              <a:gd name="connsiteY7321" fmla="*/ 382429 h 514350"/>
              <a:gd name="connsiteX7322" fmla="*/ 85249 w 6400800"/>
              <a:gd name="connsiteY7322" fmla="*/ 365284 h 514350"/>
              <a:gd name="connsiteX7323" fmla="*/ 91916 w 6400800"/>
              <a:gd name="connsiteY7323" fmla="*/ 341471 h 514350"/>
              <a:gd name="connsiteX7324" fmla="*/ 72866 w 6400800"/>
              <a:gd name="connsiteY7324" fmla="*/ 407194 h 514350"/>
              <a:gd name="connsiteX7325" fmla="*/ 72866 w 6400800"/>
              <a:gd name="connsiteY7325" fmla="*/ 409099 h 514350"/>
              <a:gd name="connsiteX7326" fmla="*/ 71914 w 6400800"/>
              <a:gd name="connsiteY7326" fmla="*/ 409099 h 514350"/>
              <a:gd name="connsiteX7327" fmla="*/ 72866 w 6400800"/>
              <a:gd name="connsiteY7327" fmla="*/ 407194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 ang="0">
                <a:pos x="connsiteX5353" y="connsiteY5353"/>
              </a:cxn>
              <a:cxn ang="0">
                <a:pos x="connsiteX5354" y="connsiteY5354"/>
              </a:cxn>
              <a:cxn ang="0">
                <a:pos x="connsiteX5355" y="connsiteY5355"/>
              </a:cxn>
              <a:cxn ang="0">
                <a:pos x="connsiteX5356" y="connsiteY5356"/>
              </a:cxn>
              <a:cxn ang="0">
                <a:pos x="connsiteX5357" y="connsiteY5357"/>
              </a:cxn>
              <a:cxn ang="0">
                <a:pos x="connsiteX5358" y="connsiteY5358"/>
              </a:cxn>
              <a:cxn ang="0">
                <a:pos x="connsiteX5359" y="connsiteY5359"/>
              </a:cxn>
              <a:cxn ang="0">
                <a:pos x="connsiteX5360" y="connsiteY5360"/>
              </a:cxn>
              <a:cxn ang="0">
                <a:pos x="connsiteX5361" y="connsiteY5361"/>
              </a:cxn>
              <a:cxn ang="0">
                <a:pos x="connsiteX5362" y="connsiteY5362"/>
              </a:cxn>
              <a:cxn ang="0">
                <a:pos x="connsiteX5363" y="connsiteY5363"/>
              </a:cxn>
              <a:cxn ang="0">
                <a:pos x="connsiteX5364" y="connsiteY5364"/>
              </a:cxn>
              <a:cxn ang="0">
                <a:pos x="connsiteX5365" y="connsiteY5365"/>
              </a:cxn>
              <a:cxn ang="0">
                <a:pos x="connsiteX5366" y="connsiteY5366"/>
              </a:cxn>
              <a:cxn ang="0">
                <a:pos x="connsiteX5367" y="connsiteY5367"/>
              </a:cxn>
              <a:cxn ang="0">
                <a:pos x="connsiteX5368" y="connsiteY5368"/>
              </a:cxn>
              <a:cxn ang="0">
                <a:pos x="connsiteX5369" y="connsiteY5369"/>
              </a:cxn>
              <a:cxn ang="0">
                <a:pos x="connsiteX5370" y="connsiteY5370"/>
              </a:cxn>
              <a:cxn ang="0">
                <a:pos x="connsiteX5371" y="connsiteY5371"/>
              </a:cxn>
              <a:cxn ang="0">
                <a:pos x="connsiteX5372" y="connsiteY5372"/>
              </a:cxn>
              <a:cxn ang="0">
                <a:pos x="connsiteX5373" y="connsiteY5373"/>
              </a:cxn>
              <a:cxn ang="0">
                <a:pos x="connsiteX5374" y="connsiteY5374"/>
              </a:cxn>
              <a:cxn ang="0">
                <a:pos x="connsiteX5375" y="connsiteY5375"/>
              </a:cxn>
              <a:cxn ang="0">
                <a:pos x="connsiteX5376" y="connsiteY5376"/>
              </a:cxn>
              <a:cxn ang="0">
                <a:pos x="connsiteX5377" y="connsiteY5377"/>
              </a:cxn>
              <a:cxn ang="0">
                <a:pos x="connsiteX5378" y="connsiteY5378"/>
              </a:cxn>
              <a:cxn ang="0">
                <a:pos x="connsiteX5379" y="connsiteY5379"/>
              </a:cxn>
              <a:cxn ang="0">
                <a:pos x="connsiteX5380" y="connsiteY5380"/>
              </a:cxn>
              <a:cxn ang="0">
                <a:pos x="connsiteX5381" y="connsiteY5381"/>
              </a:cxn>
              <a:cxn ang="0">
                <a:pos x="connsiteX5382" y="connsiteY5382"/>
              </a:cxn>
              <a:cxn ang="0">
                <a:pos x="connsiteX5383" y="connsiteY5383"/>
              </a:cxn>
              <a:cxn ang="0">
                <a:pos x="connsiteX5384" y="connsiteY5384"/>
              </a:cxn>
              <a:cxn ang="0">
                <a:pos x="connsiteX5385" y="connsiteY5385"/>
              </a:cxn>
              <a:cxn ang="0">
                <a:pos x="connsiteX5386" y="connsiteY5386"/>
              </a:cxn>
              <a:cxn ang="0">
                <a:pos x="connsiteX5387" y="connsiteY5387"/>
              </a:cxn>
              <a:cxn ang="0">
                <a:pos x="connsiteX5388" y="connsiteY5388"/>
              </a:cxn>
              <a:cxn ang="0">
                <a:pos x="connsiteX5389" y="connsiteY5389"/>
              </a:cxn>
              <a:cxn ang="0">
                <a:pos x="connsiteX5390" y="connsiteY5390"/>
              </a:cxn>
              <a:cxn ang="0">
                <a:pos x="connsiteX5391" y="connsiteY5391"/>
              </a:cxn>
              <a:cxn ang="0">
                <a:pos x="connsiteX5392" y="connsiteY5392"/>
              </a:cxn>
              <a:cxn ang="0">
                <a:pos x="connsiteX5393" y="connsiteY5393"/>
              </a:cxn>
              <a:cxn ang="0">
                <a:pos x="connsiteX5394" y="connsiteY5394"/>
              </a:cxn>
              <a:cxn ang="0">
                <a:pos x="connsiteX5395" y="connsiteY5395"/>
              </a:cxn>
              <a:cxn ang="0">
                <a:pos x="connsiteX5396" y="connsiteY5396"/>
              </a:cxn>
              <a:cxn ang="0">
                <a:pos x="connsiteX5397" y="connsiteY5397"/>
              </a:cxn>
              <a:cxn ang="0">
                <a:pos x="connsiteX5398" y="connsiteY5398"/>
              </a:cxn>
              <a:cxn ang="0">
                <a:pos x="connsiteX5399" y="connsiteY5399"/>
              </a:cxn>
              <a:cxn ang="0">
                <a:pos x="connsiteX5400" y="connsiteY5400"/>
              </a:cxn>
              <a:cxn ang="0">
                <a:pos x="connsiteX5401" y="connsiteY5401"/>
              </a:cxn>
              <a:cxn ang="0">
                <a:pos x="connsiteX5402" y="connsiteY5402"/>
              </a:cxn>
              <a:cxn ang="0">
                <a:pos x="connsiteX5403" y="connsiteY5403"/>
              </a:cxn>
              <a:cxn ang="0">
                <a:pos x="connsiteX5404" y="connsiteY5404"/>
              </a:cxn>
              <a:cxn ang="0">
                <a:pos x="connsiteX5405" y="connsiteY5405"/>
              </a:cxn>
              <a:cxn ang="0">
                <a:pos x="connsiteX5406" y="connsiteY5406"/>
              </a:cxn>
              <a:cxn ang="0">
                <a:pos x="connsiteX5407" y="connsiteY5407"/>
              </a:cxn>
              <a:cxn ang="0">
                <a:pos x="connsiteX5408" y="connsiteY5408"/>
              </a:cxn>
              <a:cxn ang="0">
                <a:pos x="connsiteX5409" y="connsiteY5409"/>
              </a:cxn>
              <a:cxn ang="0">
                <a:pos x="connsiteX5410" y="connsiteY5410"/>
              </a:cxn>
              <a:cxn ang="0">
                <a:pos x="connsiteX5411" y="connsiteY5411"/>
              </a:cxn>
              <a:cxn ang="0">
                <a:pos x="connsiteX5412" y="connsiteY5412"/>
              </a:cxn>
              <a:cxn ang="0">
                <a:pos x="connsiteX5413" y="connsiteY5413"/>
              </a:cxn>
              <a:cxn ang="0">
                <a:pos x="connsiteX5414" y="connsiteY5414"/>
              </a:cxn>
              <a:cxn ang="0">
                <a:pos x="connsiteX5415" y="connsiteY5415"/>
              </a:cxn>
              <a:cxn ang="0">
                <a:pos x="connsiteX5416" y="connsiteY5416"/>
              </a:cxn>
              <a:cxn ang="0">
                <a:pos x="connsiteX5417" y="connsiteY5417"/>
              </a:cxn>
              <a:cxn ang="0">
                <a:pos x="connsiteX5418" y="connsiteY5418"/>
              </a:cxn>
              <a:cxn ang="0">
                <a:pos x="connsiteX5419" y="connsiteY5419"/>
              </a:cxn>
              <a:cxn ang="0">
                <a:pos x="connsiteX5420" y="connsiteY5420"/>
              </a:cxn>
              <a:cxn ang="0">
                <a:pos x="connsiteX5421" y="connsiteY5421"/>
              </a:cxn>
              <a:cxn ang="0">
                <a:pos x="connsiteX5422" y="connsiteY5422"/>
              </a:cxn>
              <a:cxn ang="0">
                <a:pos x="connsiteX5423" y="connsiteY5423"/>
              </a:cxn>
              <a:cxn ang="0">
                <a:pos x="connsiteX5424" y="connsiteY5424"/>
              </a:cxn>
              <a:cxn ang="0">
                <a:pos x="connsiteX5425" y="connsiteY5425"/>
              </a:cxn>
              <a:cxn ang="0">
                <a:pos x="connsiteX5426" y="connsiteY5426"/>
              </a:cxn>
              <a:cxn ang="0">
                <a:pos x="connsiteX5427" y="connsiteY5427"/>
              </a:cxn>
              <a:cxn ang="0">
                <a:pos x="connsiteX5428" y="connsiteY5428"/>
              </a:cxn>
              <a:cxn ang="0">
                <a:pos x="connsiteX5429" y="connsiteY5429"/>
              </a:cxn>
              <a:cxn ang="0">
                <a:pos x="connsiteX5430" y="connsiteY5430"/>
              </a:cxn>
              <a:cxn ang="0">
                <a:pos x="connsiteX5431" y="connsiteY5431"/>
              </a:cxn>
              <a:cxn ang="0">
                <a:pos x="connsiteX5432" y="connsiteY5432"/>
              </a:cxn>
              <a:cxn ang="0">
                <a:pos x="connsiteX5433" y="connsiteY5433"/>
              </a:cxn>
              <a:cxn ang="0">
                <a:pos x="connsiteX5434" y="connsiteY5434"/>
              </a:cxn>
              <a:cxn ang="0">
                <a:pos x="connsiteX5435" y="connsiteY5435"/>
              </a:cxn>
              <a:cxn ang="0">
                <a:pos x="connsiteX5436" y="connsiteY5436"/>
              </a:cxn>
              <a:cxn ang="0">
                <a:pos x="connsiteX5437" y="connsiteY5437"/>
              </a:cxn>
              <a:cxn ang="0">
                <a:pos x="connsiteX5438" y="connsiteY5438"/>
              </a:cxn>
              <a:cxn ang="0">
                <a:pos x="connsiteX5439" y="connsiteY5439"/>
              </a:cxn>
              <a:cxn ang="0">
                <a:pos x="connsiteX5440" y="connsiteY5440"/>
              </a:cxn>
              <a:cxn ang="0">
                <a:pos x="connsiteX5441" y="connsiteY5441"/>
              </a:cxn>
              <a:cxn ang="0">
                <a:pos x="connsiteX5442" y="connsiteY5442"/>
              </a:cxn>
              <a:cxn ang="0">
                <a:pos x="connsiteX5443" y="connsiteY5443"/>
              </a:cxn>
              <a:cxn ang="0">
                <a:pos x="connsiteX5444" y="connsiteY5444"/>
              </a:cxn>
              <a:cxn ang="0">
                <a:pos x="connsiteX5445" y="connsiteY5445"/>
              </a:cxn>
              <a:cxn ang="0">
                <a:pos x="connsiteX5446" y="connsiteY5446"/>
              </a:cxn>
              <a:cxn ang="0">
                <a:pos x="connsiteX5447" y="connsiteY5447"/>
              </a:cxn>
              <a:cxn ang="0">
                <a:pos x="connsiteX5448" y="connsiteY5448"/>
              </a:cxn>
              <a:cxn ang="0">
                <a:pos x="connsiteX5449" y="connsiteY5449"/>
              </a:cxn>
              <a:cxn ang="0">
                <a:pos x="connsiteX5450" y="connsiteY5450"/>
              </a:cxn>
              <a:cxn ang="0">
                <a:pos x="connsiteX5451" y="connsiteY5451"/>
              </a:cxn>
              <a:cxn ang="0">
                <a:pos x="connsiteX5452" y="connsiteY5452"/>
              </a:cxn>
              <a:cxn ang="0">
                <a:pos x="connsiteX5453" y="connsiteY5453"/>
              </a:cxn>
              <a:cxn ang="0">
                <a:pos x="connsiteX5454" y="connsiteY5454"/>
              </a:cxn>
              <a:cxn ang="0">
                <a:pos x="connsiteX5455" y="connsiteY5455"/>
              </a:cxn>
              <a:cxn ang="0">
                <a:pos x="connsiteX5456" y="connsiteY5456"/>
              </a:cxn>
              <a:cxn ang="0">
                <a:pos x="connsiteX5457" y="connsiteY5457"/>
              </a:cxn>
              <a:cxn ang="0">
                <a:pos x="connsiteX5458" y="connsiteY5458"/>
              </a:cxn>
              <a:cxn ang="0">
                <a:pos x="connsiteX5459" y="connsiteY5459"/>
              </a:cxn>
              <a:cxn ang="0">
                <a:pos x="connsiteX5460" y="connsiteY5460"/>
              </a:cxn>
              <a:cxn ang="0">
                <a:pos x="connsiteX5461" y="connsiteY5461"/>
              </a:cxn>
              <a:cxn ang="0">
                <a:pos x="connsiteX5462" y="connsiteY5462"/>
              </a:cxn>
              <a:cxn ang="0">
                <a:pos x="connsiteX5463" y="connsiteY5463"/>
              </a:cxn>
              <a:cxn ang="0">
                <a:pos x="connsiteX5464" y="connsiteY5464"/>
              </a:cxn>
              <a:cxn ang="0">
                <a:pos x="connsiteX5465" y="connsiteY5465"/>
              </a:cxn>
              <a:cxn ang="0">
                <a:pos x="connsiteX5466" y="connsiteY5466"/>
              </a:cxn>
              <a:cxn ang="0">
                <a:pos x="connsiteX5467" y="connsiteY5467"/>
              </a:cxn>
              <a:cxn ang="0">
                <a:pos x="connsiteX5468" y="connsiteY5468"/>
              </a:cxn>
              <a:cxn ang="0">
                <a:pos x="connsiteX5469" y="connsiteY5469"/>
              </a:cxn>
              <a:cxn ang="0">
                <a:pos x="connsiteX5470" y="connsiteY5470"/>
              </a:cxn>
              <a:cxn ang="0">
                <a:pos x="connsiteX5471" y="connsiteY5471"/>
              </a:cxn>
              <a:cxn ang="0">
                <a:pos x="connsiteX5472" y="connsiteY5472"/>
              </a:cxn>
              <a:cxn ang="0">
                <a:pos x="connsiteX5473" y="connsiteY5473"/>
              </a:cxn>
              <a:cxn ang="0">
                <a:pos x="connsiteX5474" y="connsiteY5474"/>
              </a:cxn>
              <a:cxn ang="0">
                <a:pos x="connsiteX5475" y="connsiteY5475"/>
              </a:cxn>
              <a:cxn ang="0">
                <a:pos x="connsiteX5476" y="connsiteY5476"/>
              </a:cxn>
              <a:cxn ang="0">
                <a:pos x="connsiteX5477" y="connsiteY5477"/>
              </a:cxn>
              <a:cxn ang="0">
                <a:pos x="connsiteX5478" y="connsiteY5478"/>
              </a:cxn>
              <a:cxn ang="0">
                <a:pos x="connsiteX5479" y="connsiteY5479"/>
              </a:cxn>
              <a:cxn ang="0">
                <a:pos x="connsiteX5480" y="connsiteY5480"/>
              </a:cxn>
              <a:cxn ang="0">
                <a:pos x="connsiteX5481" y="connsiteY5481"/>
              </a:cxn>
              <a:cxn ang="0">
                <a:pos x="connsiteX5482" y="connsiteY5482"/>
              </a:cxn>
              <a:cxn ang="0">
                <a:pos x="connsiteX5483" y="connsiteY5483"/>
              </a:cxn>
              <a:cxn ang="0">
                <a:pos x="connsiteX5484" y="connsiteY5484"/>
              </a:cxn>
              <a:cxn ang="0">
                <a:pos x="connsiteX5485" y="connsiteY5485"/>
              </a:cxn>
              <a:cxn ang="0">
                <a:pos x="connsiteX5486" y="connsiteY5486"/>
              </a:cxn>
              <a:cxn ang="0">
                <a:pos x="connsiteX5487" y="connsiteY5487"/>
              </a:cxn>
              <a:cxn ang="0">
                <a:pos x="connsiteX5488" y="connsiteY5488"/>
              </a:cxn>
              <a:cxn ang="0">
                <a:pos x="connsiteX5489" y="connsiteY5489"/>
              </a:cxn>
              <a:cxn ang="0">
                <a:pos x="connsiteX5490" y="connsiteY5490"/>
              </a:cxn>
              <a:cxn ang="0">
                <a:pos x="connsiteX5491" y="connsiteY5491"/>
              </a:cxn>
              <a:cxn ang="0">
                <a:pos x="connsiteX5492" y="connsiteY5492"/>
              </a:cxn>
              <a:cxn ang="0">
                <a:pos x="connsiteX5493" y="connsiteY5493"/>
              </a:cxn>
              <a:cxn ang="0">
                <a:pos x="connsiteX5494" y="connsiteY5494"/>
              </a:cxn>
              <a:cxn ang="0">
                <a:pos x="connsiteX5495" y="connsiteY5495"/>
              </a:cxn>
              <a:cxn ang="0">
                <a:pos x="connsiteX5496" y="connsiteY5496"/>
              </a:cxn>
              <a:cxn ang="0">
                <a:pos x="connsiteX5497" y="connsiteY5497"/>
              </a:cxn>
              <a:cxn ang="0">
                <a:pos x="connsiteX5498" y="connsiteY5498"/>
              </a:cxn>
              <a:cxn ang="0">
                <a:pos x="connsiteX5499" y="connsiteY5499"/>
              </a:cxn>
              <a:cxn ang="0">
                <a:pos x="connsiteX5500" y="connsiteY5500"/>
              </a:cxn>
              <a:cxn ang="0">
                <a:pos x="connsiteX5501" y="connsiteY5501"/>
              </a:cxn>
              <a:cxn ang="0">
                <a:pos x="connsiteX5502" y="connsiteY5502"/>
              </a:cxn>
              <a:cxn ang="0">
                <a:pos x="connsiteX5503" y="connsiteY5503"/>
              </a:cxn>
              <a:cxn ang="0">
                <a:pos x="connsiteX5504" y="connsiteY5504"/>
              </a:cxn>
              <a:cxn ang="0">
                <a:pos x="connsiteX5505" y="connsiteY5505"/>
              </a:cxn>
              <a:cxn ang="0">
                <a:pos x="connsiteX5506" y="connsiteY5506"/>
              </a:cxn>
              <a:cxn ang="0">
                <a:pos x="connsiteX5507" y="connsiteY5507"/>
              </a:cxn>
              <a:cxn ang="0">
                <a:pos x="connsiteX5508" y="connsiteY5508"/>
              </a:cxn>
              <a:cxn ang="0">
                <a:pos x="connsiteX5509" y="connsiteY5509"/>
              </a:cxn>
              <a:cxn ang="0">
                <a:pos x="connsiteX5510" y="connsiteY5510"/>
              </a:cxn>
              <a:cxn ang="0">
                <a:pos x="connsiteX5511" y="connsiteY5511"/>
              </a:cxn>
              <a:cxn ang="0">
                <a:pos x="connsiteX5512" y="connsiteY5512"/>
              </a:cxn>
              <a:cxn ang="0">
                <a:pos x="connsiteX5513" y="connsiteY5513"/>
              </a:cxn>
              <a:cxn ang="0">
                <a:pos x="connsiteX5514" y="connsiteY5514"/>
              </a:cxn>
              <a:cxn ang="0">
                <a:pos x="connsiteX5515" y="connsiteY5515"/>
              </a:cxn>
              <a:cxn ang="0">
                <a:pos x="connsiteX5516" y="connsiteY5516"/>
              </a:cxn>
              <a:cxn ang="0">
                <a:pos x="connsiteX5517" y="connsiteY5517"/>
              </a:cxn>
              <a:cxn ang="0">
                <a:pos x="connsiteX5518" y="connsiteY5518"/>
              </a:cxn>
              <a:cxn ang="0">
                <a:pos x="connsiteX5519" y="connsiteY5519"/>
              </a:cxn>
              <a:cxn ang="0">
                <a:pos x="connsiteX5520" y="connsiteY5520"/>
              </a:cxn>
              <a:cxn ang="0">
                <a:pos x="connsiteX5521" y="connsiteY5521"/>
              </a:cxn>
              <a:cxn ang="0">
                <a:pos x="connsiteX5522" y="connsiteY5522"/>
              </a:cxn>
              <a:cxn ang="0">
                <a:pos x="connsiteX5523" y="connsiteY5523"/>
              </a:cxn>
              <a:cxn ang="0">
                <a:pos x="connsiteX5524" y="connsiteY5524"/>
              </a:cxn>
              <a:cxn ang="0">
                <a:pos x="connsiteX5525" y="connsiteY5525"/>
              </a:cxn>
              <a:cxn ang="0">
                <a:pos x="connsiteX5526" y="connsiteY5526"/>
              </a:cxn>
              <a:cxn ang="0">
                <a:pos x="connsiteX5527" y="connsiteY5527"/>
              </a:cxn>
              <a:cxn ang="0">
                <a:pos x="connsiteX5528" y="connsiteY5528"/>
              </a:cxn>
              <a:cxn ang="0">
                <a:pos x="connsiteX5529" y="connsiteY5529"/>
              </a:cxn>
              <a:cxn ang="0">
                <a:pos x="connsiteX5530" y="connsiteY5530"/>
              </a:cxn>
              <a:cxn ang="0">
                <a:pos x="connsiteX5531" y="connsiteY5531"/>
              </a:cxn>
              <a:cxn ang="0">
                <a:pos x="connsiteX5532" y="connsiteY5532"/>
              </a:cxn>
              <a:cxn ang="0">
                <a:pos x="connsiteX5533" y="connsiteY5533"/>
              </a:cxn>
              <a:cxn ang="0">
                <a:pos x="connsiteX5534" y="connsiteY5534"/>
              </a:cxn>
              <a:cxn ang="0">
                <a:pos x="connsiteX5535" y="connsiteY5535"/>
              </a:cxn>
              <a:cxn ang="0">
                <a:pos x="connsiteX5536" y="connsiteY5536"/>
              </a:cxn>
              <a:cxn ang="0">
                <a:pos x="connsiteX5537" y="connsiteY5537"/>
              </a:cxn>
              <a:cxn ang="0">
                <a:pos x="connsiteX5538" y="connsiteY5538"/>
              </a:cxn>
              <a:cxn ang="0">
                <a:pos x="connsiteX5539" y="connsiteY5539"/>
              </a:cxn>
              <a:cxn ang="0">
                <a:pos x="connsiteX5540" y="connsiteY5540"/>
              </a:cxn>
              <a:cxn ang="0">
                <a:pos x="connsiteX5541" y="connsiteY5541"/>
              </a:cxn>
              <a:cxn ang="0">
                <a:pos x="connsiteX5542" y="connsiteY5542"/>
              </a:cxn>
              <a:cxn ang="0">
                <a:pos x="connsiteX5543" y="connsiteY5543"/>
              </a:cxn>
              <a:cxn ang="0">
                <a:pos x="connsiteX5544" y="connsiteY5544"/>
              </a:cxn>
              <a:cxn ang="0">
                <a:pos x="connsiteX5545" y="connsiteY5545"/>
              </a:cxn>
              <a:cxn ang="0">
                <a:pos x="connsiteX5546" y="connsiteY5546"/>
              </a:cxn>
              <a:cxn ang="0">
                <a:pos x="connsiteX5547" y="connsiteY5547"/>
              </a:cxn>
              <a:cxn ang="0">
                <a:pos x="connsiteX5548" y="connsiteY5548"/>
              </a:cxn>
              <a:cxn ang="0">
                <a:pos x="connsiteX5549" y="connsiteY5549"/>
              </a:cxn>
              <a:cxn ang="0">
                <a:pos x="connsiteX5550" y="connsiteY5550"/>
              </a:cxn>
              <a:cxn ang="0">
                <a:pos x="connsiteX5551" y="connsiteY5551"/>
              </a:cxn>
              <a:cxn ang="0">
                <a:pos x="connsiteX5552" y="connsiteY5552"/>
              </a:cxn>
              <a:cxn ang="0">
                <a:pos x="connsiteX5553" y="connsiteY5553"/>
              </a:cxn>
              <a:cxn ang="0">
                <a:pos x="connsiteX5554" y="connsiteY5554"/>
              </a:cxn>
              <a:cxn ang="0">
                <a:pos x="connsiteX5555" y="connsiteY5555"/>
              </a:cxn>
              <a:cxn ang="0">
                <a:pos x="connsiteX5556" y="connsiteY5556"/>
              </a:cxn>
              <a:cxn ang="0">
                <a:pos x="connsiteX5557" y="connsiteY5557"/>
              </a:cxn>
              <a:cxn ang="0">
                <a:pos x="connsiteX5558" y="connsiteY5558"/>
              </a:cxn>
              <a:cxn ang="0">
                <a:pos x="connsiteX5559" y="connsiteY5559"/>
              </a:cxn>
              <a:cxn ang="0">
                <a:pos x="connsiteX5560" y="connsiteY5560"/>
              </a:cxn>
              <a:cxn ang="0">
                <a:pos x="connsiteX5561" y="connsiteY5561"/>
              </a:cxn>
              <a:cxn ang="0">
                <a:pos x="connsiteX5562" y="connsiteY5562"/>
              </a:cxn>
              <a:cxn ang="0">
                <a:pos x="connsiteX5563" y="connsiteY5563"/>
              </a:cxn>
              <a:cxn ang="0">
                <a:pos x="connsiteX5564" y="connsiteY5564"/>
              </a:cxn>
              <a:cxn ang="0">
                <a:pos x="connsiteX5565" y="connsiteY5565"/>
              </a:cxn>
              <a:cxn ang="0">
                <a:pos x="connsiteX5566" y="connsiteY5566"/>
              </a:cxn>
              <a:cxn ang="0">
                <a:pos x="connsiteX5567" y="connsiteY5567"/>
              </a:cxn>
              <a:cxn ang="0">
                <a:pos x="connsiteX5568" y="connsiteY5568"/>
              </a:cxn>
              <a:cxn ang="0">
                <a:pos x="connsiteX5569" y="connsiteY5569"/>
              </a:cxn>
              <a:cxn ang="0">
                <a:pos x="connsiteX5570" y="connsiteY5570"/>
              </a:cxn>
              <a:cxn ang="0">
                <a:pos x="connsiteX5571" y="connsiteY5571"/>
              </a:cxn>
              <a:cxn ang="0">
                <a:pos x="connsiteX5572" y="connsiteY5572"/>
              </a:cxn>
              <a:cxn ang="0">
                <a:pos x="connsiteX5573" y="connsiteY5573"/>
              </a:cxn>
              <a:cxn ang="0">
                <a:pos x="connsiteX5574" y="connsiteY5574"/>
              </a:cxn>
              <a:cxn ang="0">
                <a:pos x="connsiteX5575" y="connsiteY5575"/>
              </a:cxn>
              <a:cxn ang="0">
                <a:pos x="connsiteX5576" y="connsiteY5576"/>
              </a:cxn>
              <a:cxn ang="0">
                <a:pos x="connsiteX5577" y="connsiteY5577"/>
              </a:cxn>
              <a:cxn ang="0">
                <a:pos x="connsiteX5578" y="connsiteY5578"/>
              </a:cxn>
              <a:cxn ang="0">
                <a:pos x="connsiteX5579" y="connsiteY5579"/>
              </a:cxn>
              <a:cxn ang="0">
                <a:pos x="connsiteX5580" y="connsiteY5580"/>
              </a:cxn>
              <a:cxn ang="0">
                <a:pos x="connsiteX5581" y="connsiteY5581"/>
              </a:cxn>
              <a:cxn ang="0">
                <a:pos x="connsiteX5582" y="connsiteY5582"/>
              </a:cxn>
              <a:cxn ang="0">
                <a:pos x="connsiteX5583" y="connsiteY5583"/>
              </a:cxn>
              <a:cxn ang="0">
                <a:pos x="connsiteX5584" y="connsiteY5584"/>
              </a:cxn>
              <a:cxn ang="0">
                <a:pos x="connsiteX5585" y="connsiteY5585"/>
              </a:cxn>
              <a:cxn ang="0">
                <a:pos x="connsiteX5586" y="connsiteY5586"/>
              </a:cxn>
              <a:cxn ang="0">
                <a:pos x="connsiteX5587" y="connsiteY5587"/>
              </a:cxn>
              <a:cxn ang="0">
                <a:pos x="connsiteX5588" y="connsiteY5588"/>
              </a:cxn>
              <a:cxn ang="0">
                <a:pos x="connsiteX5589" y="connsiteY5589"/>
              </a:cxn>
              <a:cxn ang="0">
                <a:pos x="connsiteX5590" y="connsiteY5590"/>
              </a:cxn>
              <a:cxn ang="0">
                <a:pos x="connsiteX5591" y="connsiteY5591"/>
              </a:cxn>
              <a:cxn ang="0">
                <a:pos x="connsiteX5592" y="connsiteY5592"/>
              </a:cxn>
              <a:cxn ang="0">
                <a:pos x="connsiteX5593" y="connsiteY5593"/>
              </a:cxn>
              <a:cxn ang="0">
                <a:pos x="connsiteX5594" y="connsiteY5594"/>
              </a:cxn>
              <a:cxn ang="0">
                <a:pos x="connsiteX5595" y="connsiteY5595"/>
              </a:cxn>
              <a:cxn ang="0">
                <a:pos x="connsiteX5596" y="connsiteY5596"/>
              </a:cxn>
              <a:cxn ang="0">
                <a:pos x="connsiteX5597" y="connsiteY5597"/>
              </a:cxn>
              <a:cxn ang="0">
                <a:pos x="connsiteX5598" y="connsiteY5598"/>
              </a:cxn>
              <a:cxn ang="0">
                <a:pos x="connsiteX5599" y="connsiteY5599"/>
              </a:cxn>
              <a:cxn ang="0">
                <a:pos x="connsiteX5600" y="connsiteY5600"/>
              </a:cxn>
              <a:cxn ang="0">
                <a:pos x="connsiteX5601" y="connsiteY5601"/>
              </a:cxn>
              <a:cxn ang="0">
                <a:pos x="connsiteX5602" y="connsiteY5602"/>
              </a:cxn>
              <a:cxn ang="0">
                <a:pos x="connsiteX5603" y="connsiteY5603"/>
              </a:cxn>
              <a:cxn ang="0">
                <a:pos x="connsiteX5604" y="connsiteY5604"/>
              </a:cxn>
              <a:cxn ang="0">
                <a:pos x="connsiteX5605" y="connsiteY5605"/>
              </a:cxn>
              <a:cxn ang="0">
                <a:pos x="connsiteX5606" y="connsiteY5606"/>
              </a:cxn>
              <a:cxn ang="0">
                <a:pos x="connsiteX5607" y="connsiteY5607"/>
              </a:cxn>
              <a:cxn ang="0">
                <a:pos x="connsiteX5608" y="connsiteY5608"/>
              </a:cxn>
              <a:cxn ang="0">
                <a:pos x="connsiteX5609" y="connsiteY5609"/>
              </a:cxn>
              <a:cxn ang="0">
                <a:pos x="connsiteX5610" y="connsiteY5610"/>
              </a:cxn>
              <a:cxn ang="0">
                <a:pos x="connsiteX5611" y="connsiteY5611"/>
              </a:cxn>
              <a:cxn ang="0">
                <a:pos x="connsiteX5612" y="connsiteY5612"/>
              </a:cxn>
              <a:cxn ang="0">
                <a:pos x="connsiteX5613" y="connsiteY5613"/>
              </a:cxn>
              <a:cxn ang="0">
                <a:pos x="connsiteX5614" y="connsiteY5614"/>
              </a:cxn>
              <a:cxn ang="0">
                <a:pos x="connsiteX5615" y="connsiteY5615"/>
              </a:cxn>
              <a:cxn ang="0">
                <a:pos x="connsiteX5616" y="connsiteY5616"/>
              </a:cxn>
              <a:cxn ang="0">
                <a:pos x="connsiteX5617" y="connsiteY5617"/>
              </a:cxn>
              <a:cxn ang="0">
                <a:pos x="connsiteX5618" y="connsiteY5618"/>
              </a:cxn>
              <a:cxn ang="0">
                <a:pos x="connsiteX5619" y="connsiteY5619"/>
              </a:cxn>
              <a:cxn ang="0">
                <a:pos x="connsiteX5620" y="connsiteY5620"/>
              </a:cxn>
              <a:cxn ang="0">
                <a:pos x="connsiteX5621" y="connsiteY5621"/>
              </a:cxn>
              <a:cxn ang="0">
                <a:pos x="connsiteX5622" y="connsiteY5622"/>
              </a:cxn>
              <a:cxn ang="0">
                <a:pos x="connsiteX5623" y="connsiteY5623"/>
              </a:cxn>
              <a:cxn ang="0">
                <a:pos x="connsiteX5624" y="connsiteY5624"/>
              </a:cxn>
              <a:cxn ang="0">
                <a:pos x="connsiteX5625" y="connsiteY5625"/>
              </a:cxn>
              <a:cxn ang="0">
                <a:pos x="connsiteX5626" y="connsiteY5626"/>
              </a:cxn>
              <a:cxn ang="0">
                <a:pos x="connsiteX5627" y="connsiteY5627"/>
              </a:cxn>
              <a:cxn ang="0">
                <a:pos x="connsiteX5628" y="connsiteY5628"/>
              </a:cxn>
              <a:cxn ang="0">
                <a:pos x="connsiteX5629" y="connsiteY5629"/>
              </a:cxn>
              <a:cxn ang="0">
                <a:pos x="connsiteX5630" y="connsiteY5630"/>
              </a:cxn>
              <a:cxn ang="0">
                <a:pos x="connsiteX5631" y="connsiteY5631"/>
              </a:cxn>
              <a:cxn ang="0">
                <a:pos x="connsiteX5632" y="connsiteY5632"/>
              </a:cxn>
              <a:cxn ang="0">
                <a:pos x="connsiteX5633" y="connsiteY5633"/>
              </a:cxn>
              <a:cxn ang="0">
                <a:pos x="connsiteX5634" y="connsiteY5634"/>
              </a:cxn>
              <a:cxn ang="0">
                <a:pos x="connsiteX5635" y="connsiteY5635"/>
              </a:cxn>
              <a:cxn ang="0">
                <a:pos x="connsiteX5636" y="connsiteY5636"/>
              </a:cxn>
              <a:cxn ang="0">
                <a:pos x="connsiteX5637" y="connsiteY5637"/>
              </a:cxn>
              <a:cxn ang="0">
                <a:pos x="connsiteX5638" y="connsiteY5638"/>
              </a:cxn>
              <a:cxn ang="0">
                <a:pos x="connsiteX5639" y="connsiteY5639"/>
              </a:cxn>
              <a:cxn ang="0">
                <a:pos x="connsiteX5640" y="connsiteY5640"/>
              </a:cxn>
              <a:cxn ang="0">
                <a:pos x="connsiteX5641" y="connsiteY5641"/>
              </a:cxn>
              <a:cxn ang="0">
                <a:pos x="connsiteX5642" y="connsiteY5642"/>
              </a:cxn>
              <a:cxn ang="0">
                <a:pos x="connsiteX5643" y="connsiteY5643"/>
              </a:cxn>
              <a:cxn ang="0">
                <a:pos x="connsiteX5644" y="connsiteY5644"/>
              </a:cxn>
              <a:cxn ang="0">
                <a:pos x="connsiteX5645" y="connsiteY5645"/>
              </a:cxn>
              <a:cxn ang="0">
                <a:pos x="connsiteX5646" y="connsiteY5646"/>
              </a:cxn>
              <a:cxn ang="0">
                <a:pos x="connsiteX5647" y="connsiteY5647"/>
              </a:cxn>
              <a:cxn ang="0">
                <a:pos x="connsiteX5648" y="connsiteY5648"/>
              </a:cxn>
              <a:cxn ang="0">
                <a:pos x="connsiteX5649" y="connsiteY5649"/>
              </a:cxn>
              <a:cxn ang="0">
                <a:pos x="connsiteX5650" y="connsiteY5650"/>
              </a:cxn>
              <a:cxn ang="0">
                <a:pos x="connsiteX5651" y="connsiteY5651"/>
              </a:cxn>
              <a:cxn ang="0">
                <a:pos x="connsiteX5652" y="connsiteY5652"/>
              </a:cxn>
              <a:cxn ang="0">
                <a:pos x="connsiteX5653" y="connsiteY5653"/>
              </a:cxn>
              <a:cxn ang="0">
                <a:pos x="connsiteX5654" y="connsiteY5654"/>
              </a:cxn>
              <a:cxn ang="0">
                <a:pos x="connsiteX5655" y="connsiteY5655"/>
              </a:cxn>
              <a:cxn ang="0">
                <a:pos x="connsiteX5656" y="connsiteY5656"/>
              </a:cxn>
              <a:cxn ang="0">
                <a:pos x="connsiteX5657" y="connsiteY5657"/>
              </a:cxn>
              <a:cxn ang="0">
                <a:pos x="connsiteX5658" y="connsiteY5658"/>
              </a:cxn>
              <a:cxn ang="0">
                <a:pos x="connsiteX5659" y="connsiteY5659"/>
              </a:cxn>
              <a:cxn ang="0">
                <a:pos x="connsiteX5660" y="connsiteY5660"/>
              </a:cxn>
              <a:cxn ang="0">
                <a:pos x="connsiteX5661" y="connsiteY5661"/>
              </a:cxn>
              <a:cxn ang="0">
                <a:pos x="connsiteX5662" y="connsiteY5662"/>
              </a:cxn>
              <a:cxn ang="0">
                <a:pos x="connsiteX5663" y="connsiteY5663"/>
              </a:cxn>
              <a:cxn ang="0">
                <a:pos x="connsiteX5664" y="connsiteY5664"/>
              </a:cxn>
              <a:cxn ang="0">
                <a:pos x="connsiteX5665" y="connsiteY5665"/>
              </a:cxn>
              <a:cxn ang="0">
                <a:pos x="connsiteX5666" y="connsiteY5666"/>
              </a:cxn>
              <a:cxn ang="0">
                <a:pos x="connsiteX5667" y="connsiteY5667"/>
              </a:cxn>
              <a:cxn ang="0">
                <a:pos x="connsiteX5668" y="connsiteY5668"/>
              </a:cxn>
              <a:cxn ang="0">
                <a:pos x="connsiteX5669" y="connsiteY5669"/>
              </a:cxn>
              <a:cxn ang="0">
                <a:pos x="connsiteX5670" y="connsiteY5670"/>
              </a:cxn>
              <a:cxn ang="0">
                <a:pos x="connsiteX5671" y="connsiteY5671"/>
              </a:cxn>
              <a:cxn ang="0">
                <a:pos x="connsiteX5672" y="connsiteY5672"/>
              </a:cxn>
              <a:cxn ang="0">
                <a:pos x="connsiteX5673" y="connsiteY5673"/>
              </a:cxn>
              <a:cxn ang="0">
                <a:pos x="connsiteX5674" y="connsiteY5674"/>
              </a:cxn>
              <a:cxn ang="0">
                <a:pos x="connsiteX5675" y="connsiteY5675"/>
              </a:cxn>
              <a:cxn ang="0">
                <a:pos x="connsiteX5676" y="connsiteY5676"/>
              </a:cxn>
              <a:cxn ang="0">
                <a:pos x="connsiteX5677" y="connsiteY5677"/>
              </a:cxn>
              <a:cxn ang="0">
                <a:pos x="connsiteX5678" y="connsiteY5678"/>
              </a:cxn>
              <a:cxn ang="0">
                <a:pos x="connsiteX5679" y="connsiteY5679"/>
              </a:cxn>
              <a:cxn ang="0">
                <a:pos x="connsiteX5680" y="connsiteY5680"/>
              </a:cxn>
              <a:cxn ang="0">
                <a:pos x="connsiteX5681" y="connsiteY5681"/>
              </a:cxn>
              <a:cxn ang="0">
                <a:pos x="connsiteX5682" y="connsiteY5682"/>
              </a:cxn>
              <a:cxn ang="0">
                <a:pos x="connsiteX5683" y="connsiteY5683"/>
              </a:cxn>
              <a:cxn ang="0">
                <a:pos x="connsiteX5684" y="connsiteY5684"/>
              </a:cxn>
              <a:cxn ang="0">
                <a:pos x="connsiteX5685" y="connsiteY5685"/>
              </a:cxn>
              <a:cxn ang="0">
                <a:pos x="connsiteX5686" y="connsiteY5686"/>
              </a:cxn>
              <a:cxn ang="0">
                <a:pos x="connsiteX5687" y="connsiteY5687"/>
              </a:cxn>
              <a:cxn ang="0">
                <a:pos x="connsiteX5688" y="connsiteY5688"/>
              </a:cxn>
              <a:cxn ang="0">
                <a:pos x="connsiteX5689" y="connsiteY5689"/>
              </a:cxn>
              <a:cxn ang="0">
                <a:pos x="connsiteX5690" y="connsiteY5690"/>
              </a:cxn>
              <a:cxn ang="0">
                <a:pos x="connsiteX5691" y="connsiteY5691"/>
              </a:cxn>
              <a:cxn ang="0">
                <a:pos x="connsiteX5692" y="connsiteY5692"/>
              </a:cxn>
              <a:cxn ang="0">
                <a:pos x="connsiteX5693" y="connsiteY5693"/>
              </a:cxn>
              <a:cxn ang="0">
                <a:pos x="connsiteX5694" y="connsiteY5694"/>
              </a:cxn>
              <a:cxn ang="0">
                <a:pos x="connsiteX5695" y="connsiteY5695"/>
              </a:cxn>
              <a:cxn ang="0">
                <a:pos x="connsiteX5696" y="connsiteY5696"/>
              </a:cxn>
              <a:cxn ang="0">
                <a:pos x="connsiteX5697" y="connsiteY5697"/>
              </a:cxn>
              <a:cxn ang="0">
                <a:pos x="connsiteX5698" y="connsiteY5698"/>
              </a:cxn>
              <a:cxn ang="0">
                <a:pos x="connsiteX5699" y="connsiteY5699"/>
              </a:cxn>
              <a:cxn ang="0">
                <a:pos x="connsiteX5700" y="connsiteY5700"/>
              </a:cxn>
              <a:cxn ang="0">
                <a:pos x="connsiteX5701" y="connsiteY5701"/>
              </a:cxn>
              <a:cxn ang="0">
                <a:pos x="connsiteX5702" y="connsiteY5702"/>
              </a:cxn>
              <a:cxn ang="0">
                <a:pos x="connsiteX5703" y="connsiteY5703"/>
              </a:cxn>
              <a:cxn ang="0">
                <a:pos x="connsiteX5704" y="connsiteY5704"/>
              </a:cxn>
              <a:cxn ang="0">
                <a:pos x="connsiteX5705" y="connsiteY5705"/>
              </a:cxn>
              <a:cxn ang="0">
                <a:pos x="connsiteX5706" y="connsiteY5706"/>
              </a:cxn>
              <a:cxn ang="0">
                <a:pos x="connsiteX5707" y="connsiteY5707"/>
              </a:cxn>
              <a:cxn ang="0">
                <a:pos x="connsiteX5708" y="connsiteY5708"/>
              </a:cxn>
              <a:cxn ang="0">
                <a:pos x="connsiteX5709" y="connsiteY5709"/>
              </a:cxn>
              <a:cxn ang="0">
                <a:pos x="connsiteX5710" y="connsiteY5710"/>
              </a:cxn>
              <a:cxn ang="0">
                <a:pos x="connsiteX5711" y="connsiteY5711"/>
              </a:cxn>
              <a:cxn ang="0">
                <a:pos x="connsiteX5712" y="connsiteY5712"/>
              </a:cxn>
              <a:cxn ang="0">
                <a:pos x="connsiteX5713" y="connsiteY5713"/>
              </a:cxn>
              <a:cxn ang="0">
                <a:pos x="connsiteX5714" y="connsiteY5714"/>
              </a:cxn>
              <a:cxn ang="0">
                <a:pos x="connsiteX5715" y="connsiteY5715"/>
              </a:cxn>
              <a:cxn ang="0">
                <a:pos x="connsiteX5716" y="connsiteY5716"/>
              </a:cxn>
              <a:cxn ang="0">
                <a:pos x="connsiteX5717" y="connsiteY5717"/>
              </a:cxn>
              <a:cxn ang="0">
                <a:pos x="connsiteX5718" y="connsiteY5718"/>
              </a:cxn>
              <a:cxn ang="0">
                <a:pos x="connsiteX5719" y="connsiteY5719"/>
              </a:cxn>
              <a:cxn ang="0">
                <a:pos x="connsiteX5720" y="connsiteY5720"/>
              </a:cxn>
              <a:cxn ang="0">
                <a:pos x="connsiteX5721" y="connsiteY5721"/>
              </a:cxn>
              <a:cxn ang="0">
                <a:pos x="connsiteX5722" y="connsiteY5722"/>
              </a:cxn>
              <a:cxn ang="0">
                <a:pos x="connsiteX5723" y="connsiteY5723"/>
              </a:cxn>
              <a:cxn ang="0">
                <a:pos x="connsiteX5724" y="connsiteY5724"/>
              </a:cxn>
              <a:cxn ang="0">
                <a:pos x="connsiteX5725" y="connsiteY5725"/>
              </a:cxn>
              <a:cxn ang="0">
                <a:pos x="connsiteX5726" y="connsiteY5726"/>
              </a:cxn>
              <a:cxn ang="0">
                <a:pos x="connsiteX5727" y="connsiteY5727"/>
              </a:cxn>
              <a:cxn ang="0">
                <a:pos x="connsiteX5728" y="connsiteY5728"/>
              </a:cxn>
              <a:cxn ang="0">
                <a:pos x="connsiteX5729" y="connsiteY5729"/>
              </a:cxn>
              <a:cxn ang="0">
                <a:pos x="connsiteX5730" y="connsiteY5730"/>
              </a:cxn>
              <a:cxn ang="0">
                <a:pos x="connsiteX5731" y="connsiteY5731"/>
              </a:cxn>
              <a:cxn ang="0">
                <a:pos x="connsiteX5732" y="connsiteY5732"/>
              </a:cxn>
              <a:cxn ang="0">
                <a:pos x="connsiteX5733" y="connsiteY5733"/>
              </a:cxn>
              <a:cxn ang="0">
                <a:pos x="connsiteX5734" y="connsiteY5734"/>
              </a:cxn>
              <a:cxn ang="0">
                <a:pos x="connsiteX5735" y="connsiteY5735"/>
              </a:cxn>
              <a:cxn ang="0">
                <a:pos x="connsiteX5736" y="connsiteY5736"/>
              </a:cxn>
              <a:cxn ang="0">
                <a:pos x="connsiteX5737" y="connsiteY5737"/>
              </a:cxn>
              <a:cxn ang="0">
                <a:pos x="connsiteX5738" y="connsiteY5738"/>
              </a:cxn>
              <a:cxn ang="0">
                <a:pos x="connsiteX5739" y="connsiteY5739"/>
              </a:cxn>
              <a:cxn ang="0">
                <a:pos x="connsiteX5740" y="connsiteY5740"/>
              </a:cxn>
              <a:cxn ang="0">
                <a:pos x="connsiteX5741" y="connsiteY5741"/>
              </a:cxn>
              <a:cxn ang="0">
                <a:pos x="connsiteX5742" y="connsiteY5742"/>
              </a:cxn>
              <a:cxn ang="0">
                <a:pos x="connsiteX5743" y="connsiteY5743"/>
              </a:cxn>
              <a:cxn ang="0">
                <a:pos x="connsiteX5744" y="connsiteY5744"/>
              </a:cxn>
              <a:cxn ang="0">
                <a:pos x="connsiteX5745" y="connsiteY5745"/>
              </a:cxn>
              <a:cxn ang="0">
                <a:pos x="connsiteX5746" y="connsiteY5746"/>
              </a:cxn>
              <a:cxn ang="0">
                <a:pos x="connsiteX5747" y="connsiteY5747"/>
              </a:cxn>
              <a:cxn ang="0">
                <a:pos x="connsiteX5748" y="connsiteY5748"/>
              </a:cxn>
              <a:cxn ang="0">
                <a:pos x="connsiteX5749" y="connsiteY5749"/>
              </a:cxn>
              <a:cxn ang="0">
                <a:pos x="connsiteX5750" y="connsiteY5750"/>
              </a:cxn>
              <a:cxn ang="0">
                <a:pos x="connsiteX5751" y="connsiteY5751"/>
              </a:cxn>
              <a:cxn ang="0">
                <a:pos x="connsiteX5752" y="connsiteY5752"/>
              </a:cxn>
              <a:cxn ang="0">
                <a:pos x="connsiteX5753" y="connsiteY5753"/>
              </a:cxn>
              <a:cxn ang="0">
                <a:pos x="connsiteX5754" y="connsiteY5754"/>
              </a:cxn>
              <a:cxn ang="0">
                <a:pos x="connsiteX5755" y="connsiteY5755"/>
              </a:cxn>
              <a:cxn ang="0">
                <a:pos x="connsiteX5756" y="connsiteY5756"/>
              </a:cxn>
              <a:cxn ang="0">
                <a:pos x="connsiteX5757" y="connsiteY5757"/>
              </a:cxn>
              <a:cxn ang="0">
                <a:pos x="connsiteX5758" y="connsiteY5758"/>
              </a:cxn>
              <a:cxn ang="0">
                <a:pos x="connsiteX5759" y="connsiteY5759"/>
              </a:cxn>
              <a:cxn ang="0">
                <a:pos x="connsiteX5760" y="connsiteY5760"/>
              </a:cxn>
              <a:cxn ang="0">
                <a:pos x="connsiteX5761" y="connsiteY5761"/>
              </a:cxn>
              <a:cxn ang="0">
                <a:pos x="connsiteX5762" y="connsiteY5762"/>
              </a:cxn>
              <a:cxn ang="0">
                <a:pos x="connsiteX5763" y="connsiteY5763"/>
              </a:cxn>
              <a:cxn ang="0">
                <a:pos x="connsiteX5764" y="connsiteY5764"/>
              </a:cxn>
              <a:cxn ang="0">
                <a:pos x="connsiteX5765" y="connsiteY5765"/>
              </a:cxn>
              <a:cxn ang="0">
                <a:pos x="connsiteX5766" y="connsiteY5766"/>
              </a:cxn>
              <a:cxn ang="0">
                <a:pos x="connsiteX5767" y="connsiteY5767"/>
              </a:cxn>
              <a:cxn ang="0">
                <a:pos x="connsiteX5768" y="connsiteY5768"/>
              </a:cxn>
              <a:cxn ang="0">
                <a:pos x="connsiteX5769" y="connsiteY5769"/>
              </a:cxn>
              <a:cxn ang="0">
                <a:pos x="connsiteX5770" y="connsiteY5770"/>
              </a:cxn>
              <a:cxn ang="0">
                <a:pos x="connsiteX5771" y="connsiteY5771"/>
              </a:cxn>
              <a:cxn ang="0">
                <a:pos x="connsiteX5772" y="connsiteY5772"/>
              </a:cxn>
              <a:cxn ang="0">
                <a:pos x="connsiteX5773" y="connsiteY5773"/>
              </a:cxn>
              <a:cxn ang="0">
                <a:pos x="connsiteX5774" y="connsiteY5774"/>
              </a:cxn>
              <a:cxn ang="0">
                <a:pos x="connsiteX5775" y="connsiteY5775"/>
              </a:cxn>
              <a:cxn ang="0">
                <a:pos x="connsiteX5776" y="connsiteY5776"/>
              </a:cxn>
              <a:cxn ang="0">
                <a:pos x="connsiteX5777" y="connsiteY5777"/>
              </a:cxn>
              <a:cxn ang="0">
                <a:pos x="connsiteX5778" y="connsiteY5778"/>
              </a:cxn>
              <a:cxn ang="0">
                <a:pos x="connsiteX5779" y="connsiteY5779"/>
              </a:cxn>
              <a:cxn ang="0">
                <a:pos x="connsiteX5780" y="connsiteY5780"/>
              </a:cxn>
              <a:cxn ang="0">
                <a:pos x="connsiteX5781" y="connsiteY5781"/>
              </a:cxn>
              <a:cxn ang="0">
                <a:pos x="connsiteX5782" y="connsiteY5782"/>
              </a:cxn>
              <a:cxn ang="0">
                <a:pos x="connsiteX5783" y="connsiteY5783"/>
              </a:cxn>
              <a:cxn ang="0">
                <a:pos x="connsiteX5784" y="connsiteY5784"/>
              </a:cxn>
              <a:cxn ang="0">
                <a:pos x="connsiteX5785" y="connsiteY5785"/>
              </a:cxn>
              <a:cxn ang="0">
                <a:pos x="connsiteX5786" y="connsiteY5786"/>
              </a:cxn>
              <a:cxn ang="0">
                <a:pos x="connsiteX5787" y="connsiteY5787"/>
              </a:cxn>
              <a:cxn ang="0">
                <a:pos x="connsiteX5788" y="connsiteY5788"/>
              </a:cxn>
              <a:cxn ang="0">
                <a:pos x="connsiteX5789" y="connsiteY5789"/>
              </a:cxn>
              <a:cxn ang="0">
                <a:pos x="connsiteX5790" y="connsiteY5790"/>
              </a:cxn>
              <a:cxn ang="0">
                <a:pos x="connsiteX5791" y="connsiteY5791"/>
              </a:cxn>
              <a:cxn ang="0">
                <a:pos x="connsiteX5792" y="connsiteY5792"/>
              </a:cxn>
              <a:cxn ang="0">
                <a:pos x="connsiteX5793" y="connsiteY5793"/>
              </a:cxn>
              <a:cxn ang="0">
                <a:pos x="connsiteX5794" y="connsiteY5794"/>
              </a:cxn>
              <a:cxn ang="0">
                <a:pos x="connsiteX5795" y="connsiteY5795"/>
              </a:cxn>
              <a:cxn ang="0">
                <a:pos x="connsiteX5796" y="connsiteY5796"/>
              </a:cxn>
              <a:cxn ang="0">
                <a:pos x="connsiteX5797" y="connsiteY5797"/>
              </a:cxn>
              <a:cxn ang="0">
                <a:pos x="connsiteX5798" y="connsiteY5798"/>
              </a:cxn>
              <a:cxn ang="0">
                <a:pos x="connsiteX5799" y="connsiteY5799"/>
              </a:cxn>
              <a:cxn ang="0">
                <a:pos x="connsiteX5800" y="connsiteY5800"/>
              </a:cxn>
              <a:cxn ang="0">
                <a:pos x="connsiteX5801" y="connsiteY5801"/>
              </a:cxn>
              <a:cxn ang="0">
                <a:pos x="connsiteX5802" y="connsiteY5802"/>
              </a:cxn>
              <a:cxn ang="0">
                <a:pos x="connsiteX5803" y="connsiteY5803"/>
              </a:cxn>
              <a:cxn ang="0">
                <a:pos x="connsiteX5804" y="connsiteY5804"/>
              </a:cxn>
              <a:cxn ang="0">
                <a:pos x="connsiteX5805" y="connsiteY5805"/>
              </a:cxn>
              <a:cxn ang="0">
                <a:pos x="connsiteX5806" y="connsiteY5806"/>
              </a:cxn>
              <a:cxn ang="0">
                <a:pos x="connsiteX5807" y="connsiteY5807"/>
              </a:cxn>
              <a:cxn ang="0">
                <a:pos x="connsiteX5808" y="connsiteY5808"/>
              </a:cxn>
              <a:cxn ang="0">
                <a:pos x="connsiteX5809" y="connsiteY5809"/>
              </a:cxn>
              <a:cxn ang="0">
                <a:pos x="connsiteX5810" y="connsiteY5810"/>
              </a:cxn>
              <a:cxn ang="0">
                <a:pos x="connsiteX5811" y="connsiteY5811"/>
              </a:cxn>
              <a:cxn ang="0">
                <a:pos x="connsiteX5812" y="connsiteY5812"/>
              </a:cxn>
              <a:cxn ang="0">
                <a:pos x="connsiteX5813" y="connsiteY5813"/>
              </a:cxn>
              <a:cxn ang="0">
                <a:pos x="connsiteX5814" y="connsiteY5814"/>
              </a:cxn>
              <a:cxn ang="0">
                <a:pos x="connsiteX5815" y="connsiteY5815"/>
              </a:cxn>
              <a:cxn ang="0">
                <a:pos x="connsiteX5816" y="connsiteY5816"/>
              </a:cxn>
              <a:cxn ang="0">
                <a:pos x="connsiteX5817" y="connsiteY5817"/>
              </a:cxn>
              <a:cxn ang="0">
                <a:pos x="connsiteX5818" y="connsiteY5818"/>
              </a:cxn>
              <a:cxn ang="0">
                <a:pos x="connsiteX5819" y="connsiteY5819"/>
              </a:cxn>
              <a:cxn ang="0">
                <a:pos x="connsiteX5820" y="connsiteY5820"/>
              </a:cxn>
              <a:cxn ang="0">
                <a:pos x="connsiteX5821" y="connsiteY5821"/>
              </a:cxn>
              <a:cxn ang="0">
                <a:pos x="connsiteX5822" y="connsiteY5822"/>
              </a:cxn>
              <a:cxn ang="0">
                <a:pos x="connsiteX5823" y="connsiteY5823"/>
              </a:cxn>
              <a:cxn ang="0">
                <a:pos x="connsiteX5824" y="connsiteY5824"/>
              </a:cxn>
              <a:cxn ang="0">
                <a:pos x="connsiteX5825" y="connsiteY5825"/>
              </a:cxn>
              <a:cxn ang="0">
                <a:pos x="connsiteX5826" y="connsiteY5826"/>
              </a:cxn>
              <a:cxn ang="0">
                <a:pos x="connsiteX5827" y="connsiteY5827"/>
              </a:cxn>
              <a:cxn ang="0">
                <a:pos x="connsiteX5828" y="connsiteY5828"/>
              </a:cxn>
              <a:cxn ang="0">
                <a:pos x="connsiteX5829" y="connsiteY5829"/>
              </a:cxn>
              <a:cxn ang="0">
                <a:pos x="connsiteX5830" y="connsiteY5830"/>
              </a:cxn>
              <a:cxn ang="0">
                <a:pos x="connsiteX5831" y="connsiteY5831"/>
              </a:cxn>
              <a:cxn ang="0">
                <a:pos x="connsiteX5832" y="connsiteY5832"/>
              </a:cxn>
              <a:cxn ang="0">
                <a:pos x="connsiteX5833" y="connsiteY5833"/>
              </a:cxn>
              <a:cxn ang="0">
                <a:pos x="connsiteX5834" y="connsiteY5834"/>
              </a:cxn>
              <a:cxn ang="0">
                <a:pos x="connsiteX5835" y="connsiteY5835"/>
              </a:cxn>
              <a:cxn ang="0">
                <a:pos x="connsiteX5836" y="connsiteY5836"/>
              </a:cxn>
              <a:cxn ang="0">
                <a:pos x="connsiteX5837" y="connsiteY5837"/>
              </a:cxn>
              <a:cxn ang="0">
                <a:pos x="connsiteX5838" y="connsiteY5838"/>
              </a:cxn>
              <a:cxn ang="0">
                <a:pos x="connsiteX5839" y="connsiteY5839"/>
              </a:cxn>
              <a:cxn ang="0">
                <a:pos x="connsiteX5840" y="connsiteY5840"/>
              </a:cxn>
              <a:cxn ang="0">
                <a:pos x="connsiteX5841" y="connsiteY5841"/>
              </a:cxn>
              <a:cxn ang="0">
                <a:pos x="connsiteX5842" y="connsiteY5842"/>
              </a:cxn>
              <a:cxn ang="0">
                <a:pos x="connsiteX5843" y="connsiteY5843"/>
              </a:cxn>
              <a:cxn ang="0">
                <a:pos x="connsiteX5844" y="connsiteY5844"/>
              </a:cxn>
              <a:cxn ang="0">
                <a:pos x="connsiteX5845" y="connsiteY5845"/>
              </a:cxn>
              <a:cxn ang="0">
                <a:pos x="connsiteX5846" y="connsiteY5846"/>
              </a:cxn>
              <a:cxn ang="0">
                <a:pos x="connsiteX5847" y="connsiteY5847"/>
              </a:cxn>
              <a:cxn ang="0">
                <a:pos x="connsiteX5848" y="connsiteY5848"/>
              </a:cxn>
              <a:cxn ang="0">
                <a:pos x="connsiteX5849" y="connsiteY5849"/>
              </a:cxn>
              <a:cxn ang="0">
                <a:pos x="connsiteX5850" y="connsiteY5850"/>
              </a:cxn>
              <a:cxn ang="0">
                <a:pos x="connsiteX5851" y="connsiteY5851"/>
              </a:cxn>
              <a:cxn ang="0">
                <a:pos x="connsiteX5852" y="connsiteY5852"/>
              </a:cxn>
              <a:cxn ang="0">
                <a:pos x="connsiteX5853" y="connsiteY5853"/>
              </a:cxn>
              <a:cxn ang="0">
                <a:pos x="connsiteX5854" y="connsiteY5854"/>
              </a:cxn>
              <a:cxn ang="0">
                <a:pos x="connsiteX5855" y="connsiteY5855"/>
              </a:cxn>
              <a:cxn ang="0">
                <a:pos x="connsiteX5856" y="connsiteY5856"/>
              </a:cxn>
              <a:cxn ang="0">
                <a:pos x="connsiteX5857" y="connsiteY5857"/>
              </a:cxn>
              <a:cxn ang="0">
                <a:pos x="connsiteX5858" y="connsiteY5858"/>
              </a:cxn>
              <a:cxn ang="0">
                <a:pos x="connsiteX5859" y="connsiteY5859"/>
              </a:cxn>
              <a:cxn ang="0">
                <a:pos x="connsiteX5860" y="connsiteY5860"/>
              </a:cxn>
              <a:cxn ang="0">
                <a:pos x="connsiteX5861" y="connsiteY5861"/>
              </a:cxn>
              <a:cxn ang="0">
                <a:pos x="connsiteX5862" y="connsiteY5862"/>
              </a:cxn>
              <a:cxn ang="0">
                <a:pos x="connsiteX5863" y="connsiteY5863"/>
              </a:cxn>
              <a:cxn ang="0">
                <a:pos x="connsiteX5864" y="connsiteY5864"/>
              </a:cxn>
              <a:cxn ang="0">
                <a:pos x="connsiteX5865" y="connsiteY5865"/>
              </a:cxn>
              <a:cxn ang="0">
                <a:pos x="connsiteX5866" y="connsiteY5866"/>
              </a:cxn>
              <a:cxn ang="0">
                <a:pos x="connsiteX5867" y="connsiteY5867"/>
              </a:cxn>
              <a:cxn ang="0">
                <a:pos x="connsiteX5868" y="connsiteY5868"/>
              </a:cxn>
              <a:cxn ang="0">
                <a:pos x="connsiteX5869" y="connsiteY5869"/>
              </a:cxn>
              <a:cxn ang="0">
                <a:pos x="connsiteX5870" y="connsiteY5870"/>
              </a:cxn>
              <a:cxn ang="0">
                <a:pos x="connsiteX5871" y="connsiteY5871"/>
              </a:cxn>
              <a:cxn ang="0">
                <a:pos x="connsiteX5872" y="connsiteY5872"/>
              </a:cxn>
              <a:cxn ang="0">
                <a:pos x="connsiteX5873" y="connsiteY5873"/>
              </a:cxn>
              <a:cxn ang="0">
                <a:pos x="connsiteX5874" y="connsiteY5874"/>
              </a:cxn>
              <a:cxn ang="0">
                <a:pos x="connsiteX5875" y="connsiteY5875"/>
              </a:cxn>
              <a:cxn ang="0">
                <a:pos x="connsiteX5876" y="connsiteY5876"/>
              </a:cxn>
              <a:cxn ang="0">
                <a:pos x="connsiteX5877" y="connsiteY5877"/>
              </a:cxn>
              <a:cxn ang="0">
                <a:pos x="connsiteX5878" y="connsiteY5878"/>
              </a:cxn>
              <a:cxn ang="0">
                <a:pos x="connsiteX5879" y="connsiteY5879"/>
              </a:cxn>
              <a:cxn ang="0">
                <a:pos x="connsiteX5880" y="connsiteY5880"/>
              </a:cxn>
              <a:cxn ang="0">
                <a:pos x="connsiteX5881" y="connsiteY5881"/>
              </a:cxn>
              <a:cxn ang="0">
                <a:pos x="connsiteX5882" y="connsiteY5882"/>
              </a:cxn>
              <a:cxn ang="0">
                <a:pos x="connsiteX5883" y="connsiteY5883"/>
              </a:cxn>
              <a:cxn ang="0">
                <a:pos x="connsiteX5884" y="connsiteY5884"/>
              </a:cxn>
              <a:cxn ang="0">
                <a:pos x="connsiteX5885" y="connsiteY5885"/>
              </a:cxn>
              <a:cxn ang="0">
                <a:pos x="connsiteX5886" y="connsiteY5886"/>
              </a:cxn>
              <a:cxn ang="0">
                <a:pos x="connsiteX5887" y="connsiteY5887"/>
              </a:cxn>
              <a:cxn ang="0">
                <a:pos x="connsiteX5888" y="connsiteY5888"/>
              </a:cxn>
              <a:cxn ang="0">
                <a:pos x="connsiteX5889" y="connsiteY5889"/>
              </a:cxn>
              <a:cxn ang="0">
                <a:pos x="connsiteX5890" y="connsiteY5890"/>
              </a:cxn>
              <a:cxn ang="0">
                <a:pos x="connsiteX5891" y="connsiteY5891"/>
              </a:cxn>
              <a:cxn ang="0">
                <a:pos x="connsiteX5892" y="connsiteY5892"/>
              </a:cxn>
              <a:cxn ang="0">
                <a:pos x="connsiteX5893" y="connsiteY5893"/>
              </a:cxn>
              <a:cxn ang="0">
                <a:pos x="connsiteX5894" y="connsiteY5894"/>
              </a:cxn>
              <a:cxn ang="0">
                <a:pos x="connsiteX5895" y="connsiteY5895"/>
              </a:cxn>
              <a:cxn ang="0">
                <a:pos x="connsiteX5896" y="connsiteY5896"/>
              </a:cxn>
              <a:cxn ang="0">
                <a:pos x="connsiteX5897" y="connsiteY5897"/>
              </a:cxn>
              <a:cxn ang="0">
                <a:pos x="connsiteX5898" y="connsiteY5898"/>
              </a:cxn>
              <a:cxn ang="0">
                <a:pos x="connsiteX5899" y="connsiteY5899"/>
              </a:cxn>
              <a:cxn ang="0">
                <a:pos x="connsiteX5900" y="connsiteY5900"/>
              </a:cxn>
              <a:cxn ang="0">
                <a:pos x="connsiteX5901" y="connsiteY5901"/>
              </a:cxn>
              <a:cxn ang="0">
                <a:pos x="connsiteX5902" y="connsiteY5902"/>
              </a:cxn>
              <a:cxn ang="0">
                <a:pos x="connsiteX5903" y="connsiteY5903"/>
              </a:cxn>
              <a:cxn ang="0">
                <a:pos x="connsiteX5904" y="connsiteY5904"/>
              </a:cxn>
              <a:cxn ang="0">
                <a:pos x="connsiteX5905" y="connsiteY5905"/>
              </a:cxn>
              <a:cxn ang="0">
                <a:pos x="connsiteX5906" y="connsiteY5906"/>
              </a:cxn>
              <a:cxn ang="0">
                <a:pos x="connsiteX5907" y="connsiteY5907"/>
              </a:cxn>
              <a:cxn ang="0">
                <a:pos x="connsiteX5908" y="connsiteY5908"/>
              </a:cxn>
              <a:cxn ang="0">
                <a:pos x="connsiteX5909" y="connsiteY5909"/>
              </a:cxn>
              <a:cxn ang="0">
                <a:pos x="connsiteX5910" y="connsiteY5910"/>
              </a:cxn>
              <a:cxn ang="0">
                <a:pos x="connsiteX5911" y="connsiteY5911"/>
              </a:cxn>
              <a:cxn ang="0">
                <a:pos x="connsiteX5912" y="connsiteY5912"/>
              </a:cxn>
              <a:cxn ang="0">
                <a:pos x="connsiteX5913" y="connsiteY5913"/>
              </a:cxn>
              <a:cxn ang="0">
                <a:pos x="connsiteX5914" y="connsiteY5914"/>
              </a:cxn>
              <a:cxn ang="0">
                <a:pos x="connsiteX5915" y="connsiteY5915"/>
              </a:cxn>
              <a:cxn ang="0">
                <a:pos x="connsiteX5916" y="connsiteY5916"/>
              </a:cxn>
              <a:cxn ang="0">
                <a:pos x="connsiteX5917" y="connsiteY5917"/>
              </a:cxn>
              <a:cxn ang="0">
                <a:pos x="connsiteX5918" y="connsiteY5918"/>
              </a:cxn>
              <a:cxn ang="0">
                <a:pos x="connsiteX5919" y="connsiteY5919"/>
              </a:cxn>
              <a:cxn ang="0">
                <a:pos x="connsiteX5920" y="connsiteY5920"/>
              </a:cxn>
              <a:cxn ang="0">
                <a:pos x="connsiteX5921" y="connsiteY5921"/>
              </a:cxn>
              <a:cxn ang="0">
                <a:pos x="connsiteX5922" y="connsiteY5922"/>
              </a:cxn>
              <a:cxn ang="0">
                <a:pos x="connsiteX5923" y="connsiteY5923"/>
              </a:cxn>
              <a:cxn ang="0">
                <a:pos x="connsiteX5924" y="connsiteY5924"/>
              </a:cxn>
              <a:cxn ang="0">
                <a:pos x="connsiteX5925" y="connsiteY5925"/>
              </a:cxn>
              <a:cxn ang="0">
                <a:pos x="connsiteX5926" y="connsiteY5926"/>
              </a:cxn>
              <a:cxn ang="0">
                <a:pos x="connsiteX5927" y="connsiteY5927"/>
              </a:cxn>
              <a:cxn ang="0">
                <a:pos x="connsiteX5928" y="connsiteY5928"/>
              </a:cxn>
              <a:cxn ang="0">
                <a:pos x="connsiteX5929" y="connsiteY5929"/>
              </a:cxn>
              <a:cxn ang="0">
                <a:pos x="connsiteX5930" y="connsiteY5930"/>
              </a:cxn>
              <a:cxn ang="0">
                <a:pos x="connsiteX5931" y="connsiteY5931"/>
              </a:cxn>
              <a:cxn ang="0">
                <a:pos x="connsiteX5932" y="connsiteY5932"/>
              </a:cxn>
              <a:cxn ang="0">
                <a:pos x="connsiteX5933" y="connsiteY5933"/>
              </a:cxn>
              <a:cxn ang="0">
                <a:pos x="connsiteX5934" y="connsiteY5934"/>
              </a:cxn>
              <a:cxn ang="0">
                <a:pos x="connsiteX5935" y="connsiteY5935"/>
              </a:cxn>
              <a:cxn ang="0">
                <a:pos x="connsiteX5936" y="connsiteY5936"/>
              </a:cxn>
              <a:cxn ang="0">
                <a:pos x="connsiteX5937" y="connsiteY5937"/>
              </a:cxn>
              <a:cxn ang="0">
                <a:pos x="connsiteX5938" y="connsiteY5938"/>
              </a:cxn>
              <a:cxn ang="0">
                <a:pos x="connsiteX5939" y="connsiteY5939"/>
              </a:cxn>
              <a:cxn ang="0">
                <a:pos x="connsiteX5940" y="connsiteY5940"/>
              </a:cxn>
              <a:cxn ang="0">
                <a:pos x="connsiteX5941" y="connsiteY5941"/>
              </a:cxn>
              <a:cxn ang="0">
                <a:pos x="connsiteX5942" y="connsiteY5942"/>
              </a:cxn>
              <a:cxn ang="0">
                <a:pos x="connsiteX5943" y="connsiteY5943"/>
              </a:cxn>
              <a:cxn ang="0">
                <a:pos x="connsiteX5944" y="connsiteY5944"/>
              </a:cxn>
              <a:cxn ang="0">
                <a:pos x="connsiteX5945" y="connsiteY5945"/>
              </a:cxn>
              <a:cxn ang="0">
                <a:pos x="connsiteX5946" y="connsiteY5946"/>
              </a:cxn>
              <a:cxn ang="0">
                <a:pos x="connsiteX5947" y="connsiteY5947"/>
              </a:cxn>
              <a:cxn ang="0">
                <a:pos x="connsiteX5948" y="connsiteY5948"/>
              </a:cxn>
              <a:cxn ang="0">
                <a:pos x="connsiteX5949" y="connsiteY5949"/>
              </a:cxn>
              <a:cxn ang="0">
                <a:pos x="connsiteX5950" y="connsiteY5950"/>
              </a:cxn>
              <a:cxn ang="0">
                <a:pos x="connsiteX5951" y="connsiteY5951"/>
              </a:cxn>
              <a:cxn ang="0">
                <a:pos x="connsiteX5952" y="connsiteY5952"/>
              </a:cxn>
              <a:cxn ang="0">
                <a:pos x="connsiteX5953" y="connsiteY5953"/>
              </a:cxn>
              <a:cxn ang="0">
                <a:pos x="connsiteX5954" y="connsiteY5954"/>
              </a:cxn>
              <a:cxn ang="0">
                <a:pos x="connsiteX5955" y="connsiteY5955"/>
              </a:cxn>
              <a:cxn ang="0">
                <a:pos x="connsiteX5956" y="connsiteY5956"/>
              </a:cxn>
              <a:cxn ang="0">
                <a:pos x="connsiteX5957" y="connsiteY5957"/>
              </a:cxn>
              <a:cxn ang="0">
                <a:pos x="connsiteX5958" y="connsiteY5958"/>
              </a:cxn>
              <a:cxn ang="0">
                <a:pos x="connsiteX5959" y="connsiteY5959"/>
              </a:cxn>
              <a:cxn ang="0">
                <a:pos x="connsiteX5960" y="connsiteY5960"/>
              </a:cxn>
              <a:cxn ang="0">
                <a:pos x="connsiteX5961" y="connsiteY5961"/>
              </a:cxn>
              <a:cxn ang="0">
                <a:pos x="connsiteX5962" y="connsiteY5962"/>
              </a:cxn>
              <a:cxn ang="0">
                <a:pos x="connsiteX5963" y="connsiteY5963"/>
              </a:cxn>
              <a:cxn ang="0">
                <a:pos x="connsiteX5964" y="connsiteY5964"/>
              </a:cxn>
              <a:cxn ang="0">
                <a:pos x="connsiteX5965" y="connsiteY5965"/>
              </a:cxn>
              <a:cxn ang="0">
                <a:pos x="connsiteX5966" y="connsiteY5966"/>
              </a:cxn>
              <a:cxn ang="0">
                <a:pos x="connsiteX5967" y="connsiteY5967"/>
              </a:cxn>
              <a:cxn ang="0">
                <a:pos x="connsiteX5968" y="connsiteY5968"/>
              </a:cxn>
              <a:cxn ang="0">
                <a:pos x="connsiteX5969" y="connsiteY5969"/>
              </a:cxn>
              <a:cxn ang="0">
                <a:pos x="connsiteX5970" y="connsiteY5970"/>
              </a:cxn>
              <a:cxn ang="0">
                <a:pos x="connsiteX5971" y="connsiteY5971"/>
              </a:cxn>
              <a:cxn ang="0">
                <a:pos x="connsiteX5972" y="connsiteY5972"/>
              </a:cxn>
              <a:cxn ang="0">
                <a:pos x="connsiteX5973" y="connsiteY5973"/>
              </a:cxn>
              <a:cxn ang="0">
                <a:pos x="connsiteX5974" y="connsiteY5974"/>
              </a:cxn>
              <a:cxn ang="0">
                <a:pos x="connsiteX5975" y="connsiteY5975"/>
              </a:cxn>
              <a:cxn ang="0">
                <a:pos x="connsiteX5976" y="connsiteY5976"/>
              </a:cxn>
              <a:cxn ang="0">
                <a:pos x="connsiteX5977" y="connsiteY5977"/>
              </a:cxn>
              <a:cxn ang="0">
                <a:pos x="connsiteX5978" y="connsiteY5978"/>
              </a:cxn>
              <a:cxn ang="0">
                <a:pos x="connsiteX5979" y="connsiteY5979"/>
              </a:cxn>
              <a:cxn ang="0">
                <a:pos x="connsiteX5980" y="connsiteY5980"/>
              </a:cxn>
              <a:cxn ang="0">
                <a:pos x="connsiteX5981" y="connsiteY5981"/>
              </a:cxn>
              <a:cxn ang="0">
                <a:pos x="connsiteX5982" y="connsiteY5982"/>
              </a:cxn>
              <a:cxn ang="0">
                <a:pos x="connsiteX5983" y="connsiteY5983"/>
              </a:cxn>
              <a:cxn ang="0">
                <a:pos x="connsiteX5984" y="connsiteY5984"/>
              </a:cxn>
              <a:cxn ang="0">
                <a:pos x="connsiteX5985" y="connsiteY5985"/>
              </a:cxn>
              <a:cxn ang="0">
                <a:pos x="connsiteX5986" y="connsiteY5986"/>
              </a:cxn>
              <a:cxn ang="0">
                <a:pos x="connsiteX5987" y="connsiteY5987"/>
              </a:cxn>
              <a:cxn ang="0">
                <a:pos x="connsiteX5988" y="connsiteY5988"/>
              </a:cxn>
              <a:cxn ang="0">
                <a:pos x="connsiteX5989" y="connsiteY5989"/>
              </a:cxn>
              <a:cxn ang="0">
                <a:pos x="connsiteX5990" y="connsiteY5990"/>
              </a:cxn>
              <a:cxn ang="0">
                <a:pos x="connsiteX5991" y="connsiteY5991"/>
              </a:cxn>
              <a:cxn ang="0">
                <a:pos x="connsiteX5992" y="connsiteY5992"/>
              </a:cxn>
              <a:cxn ang="0">
                <a:pos x="connsiteX5993" y="connsiteY5993"/>
              </a:cxn>
              <a:cxn ang="0">
                <a:pos x="connsiteX5994" y="connsiteY5994"/>
              </a:cxn>
              <a:cxn ang="0">
                <a:pos x="connsiteX5995" y="connsiteY5995"/>
              </a:cxn>
              <a:cxn ang="0">
                <a:pos x="connsiteX5996" y="connsiteY5996"/>
              </a:cxn>
              <a:cxn ang="0">
                <a:pos x="connsiteX5997" y="connsiteY5997"/>
              </a:cxn>
              <a:cxn ang="0">
                <a:pos x="connsiteX5998" y="connsiteY5998"/>
              </a:cxn>
              <a:cxn ang="0">
                <a:pos x="connsiteX5999" y="connsiteY5999"/>
              </a:cxn>
              <a:cxn ang="0">
                <a:pos x="connsiteX6000" y="connsiteY6000"/>
              </a:cxn>
              <a:cxn ang="0">
                <a:pos x="connsiteX6001" y="connsiteY6001"/>
              </a:cxn>
              <a:cxn ang="0">
                <a:pos x="connsiteX6002" y="connsiteY6002"/>
              </a:cxn>
              <a:cxn ang="0">
                <a:pos x="connsiteX6003" y="connsiteY6003"/>
              </a:cxn>
              <a:cxn ang="0">
                <a:pos x="connsiteX6004" y="connsiteY6004"/>
              </a:cxn>
              <a:cxn ang="0">
                <a:pos x="connsiteX6005" y="connsiteY6005"/>
              </a:cxn>
              <a:cxn ang="0">
                <a:pos x="connsiteX6006" y="connsiteY6006"/>
              </a:cxn>
              <a:cxn ang="0">
                <a:pos x="connsiteX6007" y="connsiteY6007"/>
              </a:cxn>
              <a:cxn ang="0">
                <a:pos x="connsiteX6008" y="connsiteY6008"/>
              </a:cxn>
              <a:cxn ang="0">
                <a:pos x="connsiteX6009" y="connsiteY6009"/>
              </a:cxn>
              <a:cxn ang="0">
                <a:pos x="connsiteX6010" y="connsiteY6010"/>
              </a:cxn>
              <a:cxn ang="0">
                <a:pos x="connsiteX6011" y="connsiteY6011"/>
              </a:cxn>
              <a:cxn ang="0">
                <a:pos x="connsiteX6012" y="connsiteY6012"/>
              </a:cxn>
              <a:cxn ang="0">
                <a:pos x="connsiteX6013" y="connsiteY6013"/>
              </a:cxn>
              <a:cxn ang="0">
                <a:pos x="connsiteX6014" y="connsiteY6014"/>
              </a:cxn>
              <a:cxn ang="0">
                <a:pos x="connsiteX6015" y="connsiteY6015"/>
              </a:cxn>
              <a:cxn ang="0">
                <a:pos x="connsiteX6016" y="connsiteY6016"/>
              </a:cxn>
              <a:cxn ang="0">
                <a:pos x="connsiteX6017" y="connsiteY6017"/>
              </a:cxn>
              <a:cxn ang="0">
                <a:pos x="connsiteX6018" y="connsiteY6018"/>
              </a:cxn>
              <a:cxn ang="0">
                <a:pos x="connsiteX6019" y="connsiteY6019"/>
              </a:cxn>
              <a:cxn ang="0">
                <a:pos x="connsiteX6020" y="connsiteY6020"/>
              </a:cxn>
              <a:cxn ang="0">
                <a:pos x="connsiteX6021" y="connsiteY6021"/>
              </a:cxn>
              <a:cxn ang="0">
                <a:pos x="connsiteX6022" y="connsiteY6022"/>
              </a:cxn>
              <a:cxn ang="0">
                <a:pos x="connsiteX6023" y="connsiteY6023"/>
              </a:cxn>
              <a:cxn ang="0">
                <a:pos x="connsiteX6024" y="connsiteY6024"/>
              </a:cxn>
              <a:cxn ang="0">
                <a:pos x="connsiteX6025" y="connsiteY6025"/>
              </a:cxn>
              <a:cxn ang="0">
                <a:pos x="connsiteX6026" y="connsiteY6026"/>
              </a:cxn>
              <a:cxn ang="0">
                <a:pos x="connsiteX6027" y="connsiteY6027"/>
              </a:cxn>
              <a:cxn ang="0">
                <a:pos x="connsiteX6028" y="connsiteY6028"/>
              </a:cxn>
              <a:cxn ang="0">
                <a:pos x="connsiteX6029" y="connsiteY6029"/>
              </a:cxn>
              <a:cxn ang="0">
                <a:pos x="connsiteX6030" y="connsiteY6030"/>
              </a:cxn>
              <a:cxn ang="0">
                <a:pos x="connsiteX6031" y="connsiteY6031"/>
              </a:cxn>
              <a:cxn ang="0">
                <a:pos x="connsiteX6032" y="connsiteY6032"/>
              </a:cxn>
              <a:cxn ang="0">
                <a:pos x="connsiteX6033" y="connsiteY6033"/>
              </a:cxn>
              <a:cxn ang="0">
                <a:pos x="connsiteX6034" y="connsiteY6034"/>
              </a:cxn>
              <a:cxn ang="0">
                <a:pos x="connsiteX6035" y="connsiteY6035"/>
              </a:cxn>
              <a:cxn ang="0">
                <a:pos x="connsiteX6036" y="connsiteY6036"/>
              </a:cxn>
              <a:cxn ang="0">
                <a:pos x="connsiteX6037" y="connsiteY6037"/>
              </a:cxn>
              <a:cxn ang="0">
                <a:pos x="connsiteX6038" y="connsiteY6038"/>
              </a:cxn>
              <a:cxn ang="0">
                <a:pos x="connsiteX6039" y="connsiteY6039"/>
              </a:cxn>
              <a:cxn ang="0">
                <a:pos x="connsiteX6040" y="connsiteY6040"/>
              </a:cxn>
              <a:cxn ang="0">
                <a:pos x="connsiteX6041" y="connsiteY6041"/>
              </a:cxn>
              <a:cxn ang="0">
                <a:pos x="connsiteX6042" y="connsiteY6042"/>
              </a:cxn>
              <a:cxn ang="0">
                <a:pos x="connsiteX6043" y="connsiteY6043"/>
              </a:cxn>
              <a:cxn ang="0">
                <a:pos x="connsiteX6044" y="connsiteY6044"/>
              </a:cxn>
              <a:cxn ang="0">
                <a:pos x="connsiteX6045" y="connsiteY6045"/>
              </a:cxn>
              <a:cxn ang="0">
                <a:pos x="connsiteX6046" y="connsiteY6046"/>
              </a:cxn>
              <a:cxn ang="0">
                <a:pos x="connsiteX6047" y="connsiteY6047"/>
              </a:cxn>
              <a:cxn ang="0">
                <a:pos x="connsiteX6048" y="connsiteY6048"/>
              </a:cxn>
              <a:cxn ang="0">
                <a:pos x="connsiteX6049" y="connsiteY6049"/>
              </a:cxn>
              <a:cxn ang="0">
                <a:pos x="connsiteX6050" y="connsiteY6050"/>
              </a:cxn>
              <a:cxn ang="0">
                <a:pos x="connsiteX6051" y="connsiteY6051"/>
              </a:cxn>
              <a:cxn ang="0">
                <a:pos x="connsiteX6052" y="connsiteY6052"/>
              </a:cxn>
              <a:cxn ang="0">
                <a:pos x="connsiteX6053" y="connsiteY6053"/>
              </a:cxn>
              <a:cxn ang="0">
                <a:pos x="connsiteX6054" y="connsiteY6054"/>
              </a:cxn>
              <a:cxn ang="0">
                <a:pos x="connsiteX6055" y="connsiteY6055"/>
              </a:cxn>
              <a:cxn ang="0">
                <a:pos x="connsiteX6056" y="connsiteY6056"/>
              </a:cxn>
              <a:cxn ang="0">
                <a:pos x="connsiteX6057" y="connsiteY6057"/>
              </a:cxn>
              <a:cxn ang="0">
                <a:pos x="connsiteX6058" y="connsiteY6058"/>
              </a:cxn>
              <a:cxn ang="0">
                <a:pos x="connsiteX6059" y="connsiteY6059"/>
              </a:cxn>
              <a:cxn ang="0">
                <a:pos x="connsiteX6060" y="connsiteY6060"/>
              </a:cxn>
              <a:cxn ang="0">
                <a:pos x="connsiteX6061" y="connsiteY6061"/>
              </a:cxn>
              <a:cxn ang="0">
                <a:pos x="connsiteX6062" y="connsiteY6062"/>
              </a:cxn>
              <a:cxn ang="0">
                <a:pos x="connsiteX6063" y="connsiteY6063"/>
              </a:cxn>
              <a:cxn ang="0">
                <a:pos x="connsiteX6064" y="connsiteY6064"/>
              </a:cxn>
              <a:cxn ang="0">
                <a:pos x="connsiteX6065" y="connsiteY6065"/>
              </a:cxn>
              <a:cxn ang="0">
                <a:pos x="connsiteX6066" y="connsiteY6066"/>
              </a:cxn>
              <a:cxn ang="0">
                <a:pos x="connsiteX6067" y="connsiteY6067"/>
              </a:cxn>
              <a:cxn ang="0">
                <a:pos x="connsiteX6068" y="connsiteY6068"/>
              </a:cxn>
              <a:cxn ang="0">
                <a:pos x="connsiteX6069" y="connsiteY6069"/>
              </a:cxn>
              <a:cxn ang="0">
                <a:pos x="connsiteX6070" y="connsiteY6070"/>
              </a:cxn>
              <a:cxn ang="0">
                <a:pos x="connsiteX6071" y="connsiteY6071"/>
              </a:cxn>
              <a:cxn ang="0">
                <a:pos x="connsiteX6072" y="connsiteY6072"/>
              </a:cxn>
              <a:cxn ang="0">
                <a:pos x="connsiteX6073" y="connsiteY6073"/>
              </a:cxn>
              <a:cxn ang="0">
                <a:pos x="connsiteX6074" y="connsiteY6074"/>
              </a:cxn>
              <a:cxn ang="0">
                <a:pos x="connsiteX6075" y="connsiteY6075"/>
              </a:cxn>
              <a:cxn ang="0">
                <a:pos x="connsiteX6076" y="connsiteY6076"/>
              </a:cxn>
              <a:cxn ang="0">
                <a:pos x="connsiteX6077" y="connsiteY6077"/>
              </a:cxn>
              <a:cxn ang="0">
                <a:pos x="connsiteX6078" y="connsiteY6078"/>
              </a:cxn>
              <a:cxn ang="0">
                <a:pos x="connsiteX6079" y="connsiteY6079"/>
              </a:cxn>
              <a:cxn ang="0">
                <a:pos x="connsiteX6080" y="connsiteY6080"/>
              </a:cxn>
              <a:cxn ang="0">
                <a:pos x="connsiteX6081" y="connsiteY6081"/>
              </a:cxn>
              <a:cxn ang="0">
                <a:pos x="connsiteX6082" y="connsiteY6082"/>
              </a:cxn>
              <a:cxn ang="0">
                <a:pos x="connsiteX6083" y="connsiteY6083"/>
              </a:cxn>
              <a:cxn ang="0">
                <a:pos x="connsiteX6084" y="connsiteY6084"/>
              </a:cxn>
              <a:cxn ang="0">
                <a:pos x="connsiteX6085" y="connsiteY6085"/>
              </a:cxn>
              <a:cxn ang="0">
                <a:pos x="connsiteX6086" y="connsiteY6086"/>
              </a:cxn>
              <a:cxn ang="0">
                <a:pos x="connsiteX6087" y="connsiteY6087"/>
              </a:cxn>
              <a:cxn ang="0">
                <a:pos x="connsiteX6088" y="connsiteY6088"/>
              </a:cxn>
              <a:cxn ang="0">
                <a:pos x="connsiteX6089" y="connsiteY6089"/>
              </a:cxn>
              <a:cxn ang="0">
                <a:pos x="connsiteX6090" y="connsiteY6090"/>
              </a:cxn>
              <a:cxn ang="0">
                <a:pos x="connsiteX6091" y="connsiteY6091"/>
              </a:cxn>
              <a:cxn ang="0">
                <a:pos x="connsiteX6092" y="connsiteY6092"/>
              </a:cxn>
              <a:cxn ang="0">
                <a:pos x="connsiteX6093" y="connsiteY6093"/>
              </a:cxn>
              <a:cxn ang="0">
                <a:pos x="connsiteX6094" y="connsiteY6094"/>
              </a:cxn>
              <a:cxn ang="0">
                <a:pos x="connsiteX6095" y="connsiteY6095"/>
              </a:cxn>
              <a:cxn ang="0">
                <a:pos x="connsiteX6096" y="connsiteY6096"/>
              </a:cxn>
              <a:cxn ang="0">
                <a:pos x="connsiteX6097" y="connsiteY6097"/>
              </a:cxn>
              <a:cxn ang="0">
                <a:pos x="connsiteX6098" y="connsiteY6098"/>
              </a:cxn>
              <a:cxn ang="0">
                <a:pos x="connsiteX6099" y="connsiteY6099"/>
              </a:cxn>
              <a:cxn ang="0">
                <a:pos x="connsiteX6100" y="connsiteY6100"/>
              </a:cxn>
              <a:cxn ang="0">
                <a:pos x="connsiteX6101" y="connsiteY6101"/>
              </a:cxn>
              <a:cxn ang="0">
                <a:pos x="connsiteX6102" y="connsiteY6102"/>
              </a:cxn>
              <a:cxn ang="0">
                <a:pos x="connsiteX6103" y="connsiteY6103"/>
              </a:cxn>
              <a:cxn ang="0">
                <a:pos x="connsiteX6104" y="connsiteY6104"/>
              </a:cxn>
              <a:cxn ang="0">
                <a:pos x="connsiteX6105" y="connsiteY6105"/>
              </a:cxn>
              <a:cxn ang="0">
                <a:pos x="connsiteX6106" y="connsiteY6106"/>
              </a:cxn>
              <a:cxn ang="0">
                <a:pos x="connsiteX6107" y="connsiteY6107"/>
              </a:cxn>
              <a:cxn ang="0">
                <a:pos x="connsiteX6108" y="connsiteY6108"/>
              </a:cxn>
              <a:cxn ang="0">
                <a:pos x="connsiteX6109" y="connsiteY6109"/>
              </a:cxn>
              <a:cxn ang="0">
                <a:pos x="connsiteX6110" y="connsiteY6110"/>
              </a:cxn>
              <a:cxn ang="0">
                <a:pos x="connsiteX6111" y="connsiteY6111"/>
              </a:cxn>
              <a:cxn ang="0">
                <a:pos x="connsiteX6112" y="connsiteY6112"/>
              </a:cxn>
              <a:cxn ang="0">
                <a:pos x="connsiteX6113" y="connsiteY6113"/>
              </a:cxn>
              <a:cxn ang="0">
                <a:pos x="connsiteX6114" y="connsiteY6114"/>
              </a:cxn>
              <a:cxn ang="0">
                <a:pos x="connsiteX6115" y="connsiteY6115"/>
              </a:cxn>
              <a:cxn ang="0">
                <a:pos x="connsiteX6116" y="connsiteY6116"/>
              </a:cxn>
              <a:cxn ang="0">
                <a:pos x="connsiteX6117" y="connsiteY6117"/>
              </a:cxn>
              <a:cxn ang="0">
                <a:pos x="connsiteX6118" y="connsiteY6118"/>
              </a:cxn>
              <a:cxn ang="0">
                <a:pos x="connsiteX6119" y="connsiteY6119"/>
              </a:cxn>
              <a:cxn ang="0">
                <a:pos x="connsiteX6120" y="connsiteY6120"/>
              </a:cxn>
              <a:cxn ang="0">
                <a:pos x="connsiteX6121" y="connsiteY6121"/>
              </a:cxn>
              <a:cxn ang="0">
                <a:pos x="connsiteX6122" y="connsiteY6122"/>
              </a:cxn>
              <a:cxn ang="0">
                <a:pos x="connsiteX6123" y="connsiteY6123"/>
              </a:cxn>
              <a:cxn ang="0">
                <a:pos x="connsiteX6124" y="connsiteY6124"/>
              </a:cxn>
              <a:cxn ang="0">
                <a:pos x="connsiteX6125" y="connsiteY6125"/>
              </a:cxn>
              <a:cxn ang="0">
                <a:pos x="connsiteX6126" y="connsiteY6126"/>
              </a:cxn>
              <a:cxn ang="0">
                <a:pos x="connsiteX6127" y="connsiteY6127"/>
              </a:cxn>
              <a:cxn ang="0">
                <a:pos x="connsiteX6128" y="connsiteY6128"/>
              </a:cxn>
              <a:cxn ang="0">
                <a:pos x="connsiteX6129" y="connsiteY6129"/>
              </a:cxn>
              <a:cxn ang="0">
                <a:pos x="connsiteX6130" y="connsiteY6130"/>
              </a:cxn>
              <a:cxn ang="0">
                <a:pos x="connsiteX6131" y="connsiteY6131"/>
              </a:cxn>
              <a:cxn ang="0">
                <a:pos x="connsiteX6132" y="connsiteY6132"/>
              </a:cxn>
              <a:cxn ang="0">
                <a:pos x="connsiteX6133" y="connsiteY6133"/>
              </a:cxn>
              <a:cxn ang="0">
                <a:pos x="connsiteX6134" y="connsiteY6134"/>
              </a:cxn>
              <a:cxn ang="0">
                <a:pos x="connsiteX6135" y="connsiteY6135"/>
              </a:cxn>
              <a:cxn ang="0">
                <a:pos x="connsiteX6136" y="connsiteY6136"/>
              </a:cxn>
              <a:cxn ang="0">
                <a:pos x="connsiteX6137" y="connsiteY6137"/>
              </a:cxn>
              <a:cxn ang="0">
                <a:pos x="connsiteX6138" y="connsiteY6138"/>
              </a:cxn>
              <a:cxn ang="0">
                <a:pos x="connsiteX6139" y="connsiteY6139"/>
              </a:cxn>
              <a:cxn ang="0">
                <a:pos x="connsiteX6140" y="connsiteY6140"/>
              </a:cxn>
              <a:cxn ang="0">
                <a:pos x="connsiteX6141" y="connsiteY6141"/>
              </a:cxn>
              <a:cxn ang="0">
                <a:pos x="connsiteX6142" y="connsiteY6142"/>
              </a:cxn>
              <a:cxn ang="0">
                <a:pos x="connsiteX6143" y="connsiteY6143"/>
              </a:cxn>
              <a:cxn ang="0">
                <a:pos x="connsiteX6144" y="connsiteY6144"/>
              </a:cxn>
              <a:cxn ang="0">
                <a:pos x="connsiteX6145" y="connsiteY6145"/>
              </a:cxn>
              <a:cxn ang="0">
                <a:pos x="connsiteX6146" y="connsiteY6146"/>
              </a:cxn>
              <a:cxn ang="0">
                <a:pos x="connsiteX6147" y="connsiteY6147"/>
              </a:cxn>
              <a:cxn ang="0">
                <a:pos x="connsiteX6148" y="connsiteY6148"/>
              </a:cxn>
              <a:cxn ang="0">
                <a:pos x="connsiteX6149" y="connsiteY6149"/>
              </a:cxn>
              <a:cxn ang="0">
                <a:pos x="connsiteX6150" y="connsiteY6150"/>
              </a:cxn>
              <a:cxn ang="0">
                <a:pos x="connsiteX6151" y="connsiteY6151"/>
              </a:cxn>
              <a:cxn ang="0">
                <a:pos x="connsiteX6152" y="connsiteY6152"/>
              </a:cxn>
              <a:cxn ang="0">
                <a:pos x="connsiteX6153" y="connsiteY6153"/>
              </a:cxn>
              <a:cxn ang="0">
                <a:pos x="connsiteX6154" y="connsiteY6154"/>
              </a:cxn>
              <a:cxn ang="0">
                <a:pos x="connsiteX6155" y="connsiteY6155"/>
              </a:cxn>
              <a:cxn ang="0">
                <a:pos x="connsiteX6156" y="connsiteY6156"/>
              </a:cxn>
              <a:cxn ang="0">
                <a:pos x="connsiteX6157" y="connsiteY6157"/>
              </a:cxn>
              <a:cxn ang="0">
                <a:pos x="connsiteX6158" y="connsiteY6158"/>
              </a:cxn>
              <a:cxn ang="0">
                <a:pos x="connsiteX6159" y="connsiteY6159"/>
              </a:cxn>
              <a:cxn ang="0">
                <a:pos x="connsiteX6160" y="connsiteY6160"/>
              </a:cxn>
              <a:cxn ang="0">
                <a:pos x="connsiteX6161" y="connsiteY6161"/>
              </a:cxn>
              <a:cxn ang="0">
                <a:pos x="connsiteX6162" y="connsiteY6162"/>
              </a:cxn>
              <a:cxn ang="0">
                <a:pos x="connsiteX6163" y="connsiteY6163"/>
              </a:cxn>
              <a:cxn ang="0">
                <a:pos x="connsiteX6164" y="connsiteY6164"/>
              </a:cxn>
              <a:cxn ang="0">
                <a:pos x="connsiteX6165" y="connsiteY6165"/>
              </a:cxn>
              <a:cxn ang="0">
                <a:pos x="connsiteX6166" y="connsiteY6166"/>
              </a:cxn>
              <a:cxn ang="0">
                <a:pos x="connsiteX6167" y="connsiteY6167"/>
              </a:cxn>
              <a:cxn ang="0">
                <a:pos x="connsiteX6168" y="connsiteY6168"/>
              </a:cxn>
              <a:cxn ang="0">
                <a:pos x="connsiteX6169" y="connsiteY6169"/>
              </a:cxn>
              <a:cxn ang="0">
                <a:pos x="connsiteX6170" y="connsiteY6170"/>
              </a:cxn>
              <a:cxn ang="0">
                <a:pos x="connsiteX6171" y="connsiteY6171"/>
              </a:cxn>
              <a:cxn ang="0">
                <a:pos x="connsiteX6172" y="connsiteY6172"/>
              </a:cxn>
              <a:cxn ang="0">
                <a:pos x="connsiteX6173" y="connsiteY6173"/>
              </a:cxn>
              <a:cxn ang="0">
                <a:pos x="connsiteX6174" y="connsiteY6174"/>
              </a:cxn>
              <a:cxn ang="0">
                <a:pos x="connsiteX6175" y="connsiteY6175"/>
              </a:cxn>
              <a:cxn ang="0">
                <a:pos x="connsiteX6176" y="connsiteY6176"/>
              </a:cxn>
              <a:cxn ang="0">
                <a:pos x="connsiteX6177" y="connsiteY6177"/>
              </a:cxn>
              <a:cxn ang="0">
                <a:pos x="connsiteX6178" y="connsiteY6178"/>
              </a:cxn>
              <a:cxn ang="0">
                <a:pos x="connsiteX6179" y="connsiteY6179"/>
              </a:cxn>
              <a:cxn ang="0">
                <a:pos x="connsiteX6180" y="connsiteY6180"/>
              </a:cxn>
              <a:cxn ang="0">
                <a:pos x="connsiteX6181" y="connsiteY6181"/>
              </a:cxn>
              <a:cxn ang="0">
                <a:pos x="connsiteX6182" y="connsiteY6182"/>
              </a:cxn>
              <a:cxn ang="0">
                <a:pos x="connsiteX6183" y="connsiteY6183"/>
              </a:cxn>
              <a:cxn ang="0">
                <a:pos x="connsiteX6184" y="connsiteY6184"/>
              </a:cxn>
              <a:cxn ang="0">
                <a:pos x="connsiteX6185" y="connsiteY6185"/>
              </a:cxn>
              <a:cxn ang="0">
                <a:pos x="connsiteX6186" y="connsiteY6186"/>
              </a:cxn>
              <a:cxn ang="0">
                <a:pos x="connsiteX6187" y="connsiteY6187"/>
              </a:cxn>
              <a:cxn ang="0">
                <a:pos x="connsiteX6188" y="connsiteY6188"/>
              </a:cxn>
              <a:cxn ang="0">
                <a:pos x="connsiteX6189" y="connsiteY6189"/>
              </a:cxn>
              <a:cxn ang="0">
                <a:pos x="connsiteX6190" y="connsiteY6190"/>
              </a:cxn>
              <a:cxn ang="0">
                <a:pos x="connsiteX6191" y="connsiteY6191"/>
              </a:cxn>
              <a:cxn ang="0">
                <a:pos x="connsiteX6192" y="connsiteY6192"/>
              </a:cxn>
              <a:cxn ang="0">
                <a:pos x="connsiteX6193" y="connsiteY6193"/>
              </a:cxn>
              <a:cxn ang="0">
                <a:pos x="connsiteX6194" y="connsiteY6194"/>
              </a:cxn>
              <a:cxn ang="0">
                <a:pos x="connsiteX6195" y="connsiteY6195"/>
              </a:cxn>
              <a:cxn ang="0">
                <a:pos x="connsiteX6196" y="connsiteY6196"/>
              </a:cxn>
              <a:cxn ang="0">
                <a:pos x="connsiteX6197" y="connsiteY6197"/>
              </a:cxn>
              <a:cxn ang="0">
                <a:pos x="connsiteX6198" y="connsiteY6198"/>
              </a:cxn>
              <a:cxn ang="0">
                <a:pos x="connsiteX6199" y="connsiteY6199"/>
              </a:cxn>
              <a:cxn ang="0">
                <a:pos x="connsiteX6200" y="connsiteY6200"/>
              </a:cxn>
              <a:cxn ang="0">
                <a:pos x="connsiteX6201" y="connsiteY6201"/>
              </a:cxn>
              <a:cxn ang="0">
                <a:pos x="connsiteX6202" y="connsiteY6202"/>
              </a:cxn>
              <a:cxn ang="0">
                <a:pos x="connsiteX6203" y="connsiteY6203"/>
              </a:cxn>
              <a:cxn ang="0">
                <a:pos x="connsiteX6204" y="connsiteY6204"/>
              </a:cxn>
              <a:cxn ang="0">
                <a:pos x="connsiteX6205" y="connsiteY6205"/>
              </a:cxn>
              <a:cxn ang="0">
                <a:pos x="connsiteX6206" y="connsiteY6206"/>
              </a:cxn>
              <a:cxn ang="0">
                <a:pos x="connsiteX6207" y="connsiteY6207"/>
              </a:cxn>
              <a:cxn ang="0">
                <a:pos x="connsiteX6208" y="connsiteY6208"/>
              </a:cxn>
              <a:cxn ang="0">
                <a:pos x="connsiteX6209" y="connsiteY6209"/>
              </a:cxn>
              <a:cxn ang="0">
                <a:pos x="connsiteX6210" y="connsiteY6210"/>
              </a:cxn>
              <a:cxn ang="0">
                <a:pos x="connsiteX6211" y="connsiteY6211"/>
              </a:cxn>
              <a:cxn ang="0">
                <a:pos x="connsiteX6212" y="connsiteY6212"/>
              </a:cxn>
              <a:cxn ang="0">
                <a:pos x="connsiteX6213" y="connsiteY6213"/>
              </a:cxn>
              <a:cxn ang="0">
                <a:pos x="connsiteX6214" y="connsiteY6214"/>
              </a:cxn>
              <a:cxn ang="0">
                <a:pos x="connsiteX6215" y="connsiteY6215"/>
              </a:cxn>
              <a:cxn ang="0">
                <a:pos x="connsiteX6216" y="connsiteY6216"/>
              </a:cxn>
              <a:cxn ang="0">
                <a:pos x="connsiteX6217" y="connsiteY6217"/>
              </a:cxn>
              <a:cxn ang="0">
                <a:pos x="connsiteX6218" y="connsiteY6218"/>
              </a:cxn>
              <a:cxn ang="0">
                <a:pos x="connsiteX6219" y="connsiteY6219"/>
              </a:cxn>
              <a:cxn ang="0">
                <a:pos x="connsiteX6220" y="connsiteY6220"/>
              </a:cxn>
              <a:cxn ang="0">
                <a:pos x="connsiteX6221" y="connsiteY6221"/>
              </a:cxn>
              <a:cxn ang="0">
                <a:pos x="connsiteX6222" y="connsiteY6222"/>
              </a:cxn>
              <a:cxn ang="0">
                <a:pos x="connsiteX6223" y="connsiteY6223"/>
              </a:cxn>
              <a:cxn ang="0">
                <a:pos x="connsiteX6224" y="connsiteY6224"/>
              </a:cxn>
              <a:cxn ang="0">
                <a:pos x="connsiteX6225" y="connsiteY6225"/>
              </a:cxn>
              <a:cxn ang="0">
                <a:pos x="connsiteX6226" y="connsiteY6226"/>
              </a:cxn>
              <a:cxn ang="0">
                <a:pos x="connsiteX6227" y="connsiteY6227"/>
              </a:cxn>
              <a:cxn ang="0">
                <a:pos x="connsiteX6228" y="connsiteY6228"/>
              </a:cxn>
              <a:cxn ang="0">
                <a:pos x="connsiteX6229" y="connsiteY6229"/>
              </a:cxn>
              <a:cxn ang="0">
                <a:pos x="connsiteX6230" y="connsiteY6230"/>
              </a:cxn>
              <a:cxn ang="0">
                <a:pos x="connsiteX6231" y="connsiteY6231"/>
              </a:cxn>
              <a:cxn ang="0">
                <a:pos x="connsiteX6232" y="connsiteY6232"/>
              </a:cxn>
              <a:cxn ang="0">
                <a:pos x="connsiteX6233" y="connsiteY6233"/>
              </a:cxn>
              <a:cxn ang="0">
                <a:pos x="connsiteX6234" y="connsiteY6234"/>
              </a:cxn>
              <a:cxn ang="0">
                <a:pos x="connsiteX6235" y="connsiteY6235"/>
              </a:cxn>
              <a:cxn ang="0">
                <a:pos x="connsiteX6236" y="connsiteY6236"/>
              </a:cxn>
              <a:cxn ang="0">
                <a:pos x="connsiteX6237" y="connsiteY6237"/>
              </a:cxn>
              <a:cxn ang="0">
                <a:pos x="connsiteX6238" y="connsiteY6238"/>
              </a:cxn>
              <a:cxn ang="0">
                <a:pos x="connsiteX6239" y="connsiteY6239"/>
              </a:cxn>
              <a:cxn ang="0">
                <a:pos x="connsiteX6240" y="connsiteY6240"/>
              </a:cxn>
              <a:cxn ang="0">
                <a:pos x="connsiteX6241" y="connsiteY6241"/>
              </a:cxn>
              <a:cxn ang="0">
                <a:pos x="connsiteX6242" y="connsiteY6242"/>
              </a:cxn>
              <a:cxn ang="0">
                <a:pos x="connsiteX6243" y="connsiteY6243"/>
              </a:cxn>
              <a:cxn ang="0">
                <a:pos x="connsiteX6244" y="connsiteY6244"/>
              </a:cxn>
              <a:cxn ang="0">
                <a:pos x="connsiteX6245" y="connsiteY6245"/>
              </a:cxn>
              <a:cxn ang="0">
                <a:pos x="connsiteX6246" y="connsiteY6246"/>
              </a:cxn>
              <a:cxn ang="0">
                <a:pos x="connsiteX6247" y="connsiteY6247"/>
              </a:cxn>
              <a:cxn ang="0">
                <a:pos x="connsiteX6248" y="connsiteY6248"/>
              </a:cxn>
              <a:cxn ang="0">
                <a:pos x="connsiteX6249" y="connsiteY6249"/>
              </a:cxn>
              <a:cxn ang="0">
                <a:pos x="connsiteX6250" y="connsiteY6250"/>
              </a:cxn>
              <a:cxn ang="0">
                <a:pos x="connsiteX6251" y="connsiteY6251"/>
              </a:cxn>
              <a:cxn ang="0">
                <a:pos x="connsiteX6252" y="connsiteY6252"/>
              </a:cxn>
              <a:cxn ang="0">
                <a:pos x="connsiteX6253" y="connsiteY6253"/>
              </a:cxn>
              <a:cxn ang="0">
                <a:pos x="connsiteX6254" y="connsiteY6254"/>
              </a:cxn>
              <a:cxn ang="0">
                <a:pos x="connsiteX6255" y="connsiteY6255"/>
              </a:cxn>
              <a:cxn ang="0">
                <a:pos x="connsiteX6256" y="connsiteY6256"/>
              </a:cxn>
              <a:cxn ang="0">
                <a:pos x="connsiteX6257" y="connsiteY6257"/>
              </a:cxn>
              <a:cxn ang="0">
                <a:pos x="connsiteX6258" y="connsiteY6258"/>
              </a:cxn>
              <a:cxn ang="0">
                <a:pos x="connsiteX6259" y="connsiteY6259"/>
              </a:cxn>
              <a:cxn ang="0">
                <a:pos x="connsiteX6260" y="connsiteY6260"/>
              </a:cxn>
              <a:cxn ang="0">
                <a:pos x="connsiteX6261" y="connsiteY6261"/>
              </a:cxn>
              <a:cxn ang="0">
                <a:pos x="connsiteX6262" y="connsiteY6262"/>
              </a:cxn>
              <a:cxn ang="0">
                <a:pos x="connsiteX6263" y="connsiteY6263"/>
              </a:cxn>
              <a:cxn ang="0">
                <a:pos x="connsiteX6264" y="connsiteY6264"/>
              </a:cxn>
              <a:cxn ang="0">
                <a:pos x="connsiteX6265" y="connsiteY6265"/>
              </a:cxn>
              <a:cxn ang="0">
                <a:pos x="connsiteX6266" y="connsiteY6266"/>
              </a:cxn>
              <a:cxn ang="0">
                <a:pos x="connsiteX6267" y="connsiteY6267"/>
              </a:cxn>
              <a:cxn ang="0">
                <a:pos x="connsiteX6268" y="connsiteY6268"/>
              </a:cxn>
              <a:cxn ang="0">
                <a:pos x="connsiteX6269" y="connsiteY6269"/>
              </a:cxn>
              <a:cxn ang="0">
                <a:pos x="connsiteX6270" y="connsiteY6270"/>
              </a:cxn>
              <a:cxn ang="0">
                <a:pos x="connsiteX6271" y="connsiteY6271"/>
              </a:cxn>
              <a:cxn ang="0">
                <a:pos x="connsiteX6272" y="connsiteY6272"/>
              </a:cxn>
              <a:cxn ang="0">
                <a:pos x="connsiteX6273" y="connsiteY6273"/>
              </a:cxn>
              <a:cxn ang="0">
                <a:pos x="connsiteX6274" y="connsiteY6274"/>
              </a:cxn>
              <a:cxn ang="0">
                <a:pos x="connsiteX6275" y="connsiteY6275"/>
              </a:cxn>
              <a:cxn ang="0">
                <a:pos x="connsiteX6276" y="connsiteY6276"/>
              </a:cxn>
              <a:cxn ang="0">
                <a:pos x="connsiteX6277" y="connsiteY6277"/>
              </a:cxn>
              <a:cxn ang="0">
                <a:pos x="connsiteX6278" y="connsiteY6278"/>
              </a:cxn>
              <a:cxn ang="0">
                <a:pos x="connsiteX6279" y="connsiteY6279"/>
              </a:cxn>
              <a:cxn ang="0">
                <a:pos x="connsiteX6280" y="connsiteY6280"/>
              </a:cxn>
              <a:cxn ang="0">
                <a:pos x="connsiteX6281" y="connsiteY6281"/>
              </a:cxn>
              <a:cxn ang="0">
                <a:pos x="connsiteX6282" y="connsiteY6282"/>
              </a:cxn>
              <a:cxn ang="0">
                <a:pos x="connsiteX6283" y="connsiteY6283"/>
              </a:cxn>
              <a:cxn ang="0">
                <a:pos x="connsiteX6284" y="connsiteY6284"/>
              </a:cxn>
              <a:cxn ang="0">
                <a:pos x="connsiteX6285" y="connsiteY6285"/>
              </a:cxn>
              <a:cxn ang="0">
                <a:pos x="connsiteX6286" y="connsiteY6286"/>
              </a:cxn>
              <a:cxn ang="0">
                <a:pos x="connsiteX6287" y="connsiteY6287"/>
              </a:cxn>
              <a:cxn ang="0">
                <a:pos x="connsiteX6288" y="connsiteY6288"/>
              </a:cxn>
              <a:cxn ang="0">
                <a:pos x="connsiteX6289" y="connsiteY6289"/>
              </a:cxn>
              <a:cxn ang="0">
                <a:pos x="connsiteX6290" y="connsiteY6290"/>
              </a:cxn>
              <a:cxn ang="0">
                <a:pos x="connsiteX6291" y="connsiteY6291"/>
              </a:cxn>
              <a:cxn ang="0">
                <a:pos x="connsiteX6292" y="connsiteY6292"/>
              </a:cxn>
              <a:cxn ang="0">
                <a:pos x="connsiteX6293" y="connsiteY6293"/>
              </a:cxn>
              <a:cxn ang="0">
                <a:pos x="connsiteX6294" y="connsiteY6294"/>
              </a:cxn>
              <a:cxn ang="0">
                <a:pos x="connsiteX6295" y="connsiteY6295"/>
              </a:cxn>
              <a:cxn ang="0">
                <a:pos x="connsiteX6296" y="connsiteY6296"/>
              </a:cxn>
              <a:cxn ang="0">
                <a:pos x="connsiteX6297" y="connsiteY6297"/>
              </a:cxn>
              <a:cxn ang="0">
                <a:pos x="connsiteX6298" y="connsiteY6298"/>
              </a:cxn>
              <a:cxn ang="0">
                <a:pos x="connsiteX6299" y="connsiteY6299"/>
              </a:cxn>
              <a:cxn ang="0">
                <a:pos x="connsiteX6300" y="connsiteY6300"/>
              </a:cxn>
              <a:cxn ang="0">
                <a:pos x="connsiteX6301" y="connsiteY6301"/>
              </a:cxn>
              <a:cxn ang="0">
                <a:pos x="connsiteX6302" y="connsiteY6302"/>
              </a:cxn>
              <a:cxn ang="0">
                <a:pos x="connsiteX6303" y="connsiteY6303"/>
              </a:cxn>
              <a:cxn ang="0">
                <a:pos x="connsiteX6304" y="connsiteY6304"/>
              </a:cxn>
              <a:cxn ang="0">
                <a:pos x="connsiteX6305" y="connsiteY6305"/>
              </a:cxn>
              <a:cxn ang="0">
                <a:pos x="connsiteX6306" y="connsiteY6306"/>
              </a:cxn>
              <a:cxn ang="0">
                <a:pos x="connsiteX6307" y="connsiteY6307"/>
              </a:cxn>
              <a:cxn ang="0">
                <a:pos x="connsiteX6308" y="connsiteY6308"/>
              </a:cxn>
              <a:cxn ang="0">
                <a:pos x="connsiteX6309" y="connsiteY6309"/>
              </a:cxn>
              <a:cxn ang="0">
                <a:pos x="connsiteX6310" y="connsiteY6310"/>
              </a:cxn>
              <a:cxn ang="0">
                <a:pos x="connsiteX6311" y="connsiteY6311"/>
              </a:cxn>
              <a:cxn ang="0">
                <a:pos x="connsiteX6312" y="connsiteY6312"/>
              </a:cxn>
              <a:cxn ang="0">
                <a:pos x="connsiteX6313" y="connsiteY6313"/>
              </a:cxn>
              <a:cxn ang="0">
                <a:pos x="connsiteX6314" y="connsiteY6314"/>
              </a:cxn>
              <a:cxn ang="0">
                <a:pos x="connsiteX6315" y="connsiteY6315"/>
              </a:cxn>
              <a:cxn ang="0">
                <a:pos x="connsiteX6316" y="connsiteY6316"/>
              </a:cxn>
              <a:cxn ang="0">
                <a:pos x="connsiteX6317" y="connsiteY6317"/>
              </a:cxn>
              <a:cxn ang="0">
                <a:pos x="connsiteX6318" y="connsiteY6318"/>
              </a:cxn>
              <a:cxn ang="0">
                <a:pos x="connsiteX6319" y="connsiteY6319"/>
              </a:cxn>
              <a:cxn ang="0">
                <a:pos x="connsiteX6320" y="connsiteY6320"/>
              </a:cxn>
              <a:cxn ang="0">
                <a:pos x="connsiteX6321" y="connsiteY6321"/>
              </a:cxn>
              <a:cxn ang="0">
                <a:pos x="connsiteX6322" y="connsiteY6322"/>
              </a:cxn>
              <a:cxn ang="0">
                <a:pos x="connsiteX6323" y="connsiteY6323"/>
              </a:cxn>
              <a:cxn ang="0">
                <a:pos x="connsiteX6324" y="connsiteY6324"/>
              </a:cxn>
              <a:cxn ang="0">
                <a:pos x="connsiteX6325" y="connsiteY6325"/>
              </a:cxn>
              <a:cxn ang="0">
                <a:pos x="connsiteX6326" y="connsiteY6326"/>
              </a:cxn>
              <a:cxn ang="0">
                <a:pos x="connsiteX6327" y="connsiteY6327"/>
              </a:cxn>
              <a:cxn ang="0">
                <a:pos x="connsiteX6328" y="connsiteY6328"/>
              </a:cxn>
              <a:cxn ang="0">
                <a:pos x="connsiteX6329" y="connsiteY6329"/>
              </a:cxn>
              <a:cxn ang="0">
                <a:pos x="connsiteX6330" y="connsiteY6330"/>
              </a:cxn>
              <a:cxn ang="0">
                <a:pos x="connsiteX6331" y="connsiteY6331"/>
              </a:cxn>
              <a:cxn ang="0">
                <a:pos x="connsiteX6332" y="connsiteY6332"/>
              </a:cxn>
              <a:cxn ang="0">
                <a:pos x="connsiteX6333" y="connsiteY6333"/>
              </a:cxn>
              <a:cxn ang="0">
                <a:pos x="connsiteX6334" y="connsiteY6334"/>
              </a:cxn>
              <a:cxn ang="0">
                <a:pos x="connsiteX6335" y="connsiteY6335"/>
              </a:cxn>
              <a:cxn ang="0">
                <a:pos x="connsiteX6336" y="connsiteY6336"/>
              </a:cxn>
              <a:cxn ang="0">
                <a:pos x="connsiteX6337" y="connsiteY6337"/>
              </a:cxn>
              <a:cxn ang="0">
                <a:pos x="connsiteX6338" y="connsiteY6338"/>
              </a:cxn>
              <a:cxn ang="0">
                <a:pos x="connsiteX6339" y="connsiteY6339"/>
              </a:cxn>
              <a:cxn ang="0">
                <a:pos x="connsiteX6340" y="connsiteY6340"/>
              </a:cxn>
              <a:cxn ang="0">
                <a:pos x="connsiteX6341" y="connsiteY6341"/>
              </a:cxn>
              <a:cxn ang="0">
                <a:pos x="connsiteX6342" y="connsiteY6342"/>
              </a:cxn>
              <a:cxn ang="0">
                <a:pos x="connsiteX6343" y="connsiteY6343"/>
              </a:cxn>
              <a:cxn ang="0">
                <a:pos x="connsiteX6344" y="connsiteY6344"/>
              </a:cxn>
              <a:cxn ang="0">
                <a:pos x="connsiteX6345" y="connsiteY6345"/>
              </a:cxn>
              <a:cxn ang="0">
                <a:pos x="connsiteX6346" y="connsiteY6346"/>
              </a:cxn>
              <a:cxn ang="0">
                <a:pos x="connsiteX6347" y="connsiteY6347"/>
              </a:cxn>
              <a:cxn ang="0">
                <a:pos x="connsiteX6348" y="connsiteY6348"/>
              </a:cxn>
              <a:cxn ang="0">
                <a:pos x="connsiteX6349" y="connsiteY6349"/>
              </a:cxn>
              <a:cxn ang="0">
                <a:pos x="connsiteX6350" y="connsiteY6350"/>
              </a:cxn>
              <a:cxn ang="0">
                <a:pos x="connsiteX6351" y="connsiteY6351"/>
              </a:cxn>
              <a:cxn ang="0">
                <a:pos x="connsiteX6352" y="connsiteY6352"/>
              </a:cxn>
              <a:cxn ang="0">
                <a:pos x="connsiteX6353" y="connsiteY6353"/>
              </a:cxn>
              <a:cxn ang="0">
                <a:pos x="connsiteX6354" y="connsiteY6354"/>
              </a:cxn>
              <a:cxn ang="0">
                <a:pos x="connsiteX6355" y="connsiteY6355"/>
              </a:cxn>
              <a:cxn ang="0">
                <a:pos x="connsiteX6356" y="connsiteY6356"/>
              </a:cxn>
              <a:cxn ang="0">
                <a:pos x="connsiteX6357" y="connsiteY6357"/>
              </a:cxn>
              <a:cxn ang="0">
                <a:pos x="connsiteX6358" y="connsiteY6358"/>
              </a:cxn>
              <a:cxn ang="0">
                <a:pos x="connsiteX6359" y="connsiteY6359"/>
              </a:cxn>
              <a:cxn ang="0">
                <a:pos x="connsiteX6360" y="connsiteY6360"/>
              </a:cxn>
              <a:cxn ang="0">
                <a:pos x="connsiteX6361" y="connsiteY6361"/>
              </a:cxn>
              <a:cxn ang="0">
                <a:pos x="connsiteX6362" y="connsiteY6362"/>
              </a:cxn>
              <a:cxn ang="0">
                <a:pos x="connsiteX6363" y="connsiteY6363"/>
              </a:cxn>
              <a:cxn ang="0">
                <a:pos x="connsiteX6364" y="connsiteY6364"/>
              </a:cxn>
              <a:cxn ang="0">
                <a:pos x="connsiteX6365" y="connsiteY6365"/>
              </a:cxn>
              <a:cxn ang="0">
                <a:pos x="connsiteX6366" y="connsiteY6366"/>
              </a:cxn>
              <a:cxn ang="0">
                <a:pos x="connsiteX6367" y="connsiteY6367"/>
              </a:cxn>
              <a:cxn ang="0">
                <a:pos x="connsiteX6368" y="connsiteY6368"/>
              </a:cxn>
              <a:cxn ang="0">
                <a:pos x="connsiteX6369" y="connsiteY6369"/>
              </a:cxn>
              <a:cxn ang="0">
                <a:pos x="connsiteX6370" y="connsiteY6370"/>
              </a:cxn>
              <a:cxn ang="0">
                <a:pos x="connsiteX6371" y="connsiteY6371"/>
              </a:cxn>
              <a:cxn ang="0">
                <a:pos x="connsiteX6372" y="connsiteY6372"/>
              </a:cxn>
              <a:cxn ang="0">
                <a:pos x="connsiteX6373" y="connsiteY6373"/>
              </a:cxn>
              <a:cxn ang="0">
                <a:pos x="connsiteX6374" y="connsiteY6374"/>
              </a:cxn>
              <a:cxn ang="0">
                <a:pos x="connsiteX6375" y="connsiteY6375"/>
              </a:cxn>
              <a:cxn ang="0">
                <a:pos x="connsiteX6376" y="connsiteY6376"/>
              </a:cxn>
              <a:cxn ang="0">
                <a:pos x="connsiteX6377" y="connsiteY6377"/>
              </a:cxn>
              <a:cxn ang="0">
                <a:pos x="connsiteX6378" y="connsiteY6378"/>
              </a:cxn>
              <a:cxn ang="0">
                <a:pos x="connsiteX6379" y="connsiteY6379"/>
              </a:cxn>
              <a:cxn ang="0">
                <a:pos x="connsiteX6380" y="connsiteY6380"/>
              </a:cxn>
              <a:cxn ang="0">
                <a:pos x="connsiteX6381" y="connsiteY6381"/>
              </a:cxn>
              <a:cxn ang="0">
                <a:pos x="connsiteX6382" y="connsiteY6382"/>
              </a:cxn>
              <a:cxn ang="0">
                <a:pos x="connsiteX6383" y="connsiteY6383"/>
              </a:cxn>
              <a:cxn ang="0">
                <a:pos x="connsiteX6384" y="connsiteY6384"/>
              </a:cxn>
              <a:cxn ang="0">
                <a:pos x="connsiteX6385" y="connsiteY6385"/>
              </a:cxn>
              <a:cxn ang="0">
                <a:pos x="connsiteX6386" y="connsiteY6386"/>
              </a:cxn>
              <a:cxn ang="0">
                <a:pos x="connsiteX6387" y="connsiteY6387"/>
              </a:cxn>
              <a:cxn ang="0">
                <a:pos x="connsiteX6388" y="connsiteY6388"/>
              </a:cxn>
              <a:cxn ang="0">
                <a:pos x="connsiteX6389" y="connsiteY6389"/>
              </a:cxn>
              <a:cxn ang="0">
                <a:pos x="connsiteX6390" y="connsiteY6390"/>
              </a:cxn>
              <a:cxn ang="0">
                <a:pos x="connsiteX6391" y="connsiteY6391"/>
              </a:cxn>
              <a:cxn ang="0">
                <a:pos x="connsiteX6392" y="connsiteY6392"/>
              </a:cxn>
              <a:cxn ang="0">
                <a:pos x="connsiteX6393" y="connsiteY6393"/>
              </a:cxn>
              <a:cxn ang="0">
                <a:pos x="connsiteX6394" y="connsiteY6394"/>
              </a:cxn>
              <a:cxn ang="0">
                <a:pos x="connsiteX6395" y="connsiteY6395"/>
              </a:cxn>
              <a:cxn ang="0">
                <a:pos x="connsiteX6396" y="connsiteY6396"/>
              </a:cxn>
              <a:cxn ang="0">
                <a:pos x="connsiteX6397" y="connsiteY6397"/>
              </a:cxn>
              <a:cxn ang="0">
                <a:pos x="connsiteX6398" y="connsiteY6398"/>
              </a:cxn>
              <a:cxn ang="0">
                <a:pos x="connsiteX6399" y="connsiteY6399"/>
              </a:cxn>
              <a:cxn ang="0">
                <a:pos x="connsiteX6400" y="connsiteY6400"/>
              </a:cxn>
              <a:cxn ang="0">
                <a:pos x="connsiteX6401" y="connsiteY6401"/>
              </a:cxn>
              <a:cxn ang="0">
                <a:pos x="connsiteX6402" y="connsiteY6402"/>
              </a:cxn>
              <a:cxn ang="0">
                <a:pos x="connsiteX6403" y="connsiteY6403"/>
              </a:cxn>
              <a:cxn ang="0">
                <a:pos x="connsiteX6404" y="connsiteY6404"/>
              </a:cxn>
              <a:cxn ang="0">
                <a:pos x="connsiteX6405" y="connsiteY6405"/>
              </a:cxn>
              <a:cxn ang="0">
                <a:pos x="connsiteX6406" y="connsiteY6406"/>
              </a:cxn>
              <a:cxn ang="0">
                <a:pos x="connsiteX6407" y="connsiteY6407"/>
              </a:cxn>
              <a:cxn ang="0">
                <a:pos x="connsiteX6408" y="connsiteY6408"/>
              </a:cxn>
              <a:cxn ang="0">
                <a:pos x="connsiteX6409" y="connsiteY6409"/>
              </a:cxn>
              <a:cxn ang="0">
                <a:pos x="connsiteX6410" y="connsiteY6410"/>
              </a:cxn>
              <a:cxn ang="0">
                <a:pos x="connsiteX6411" y="connsiteY6411"/>
              </a:cxn>
              <a:cxn ang="0">
                <a:pos x="connsiteX6412" y="connsiteY6412"/>
              </a:cxn>
              <a:cxn ang="0">
                <a:pos x="connsiteX6413" y="connsiteY6413"/>
              </a:cxn>
              <a:cxn ang="0">
                <a:pos x="connsiteX6414" y="connsiteY6414"/>
              </a:cxn>
              <a:cxn ang="0">
                <a:pos x="connsiteX6415" y="connsiteY6415"/>
              </a:cxn>
              <a:cxn ang="0">
                <a:pos x="connsiteX6416" y="connsiteY6416"/>
              </a:cxn>
              <a:cxn ang="0">
                <a:pos x="connsiteX6417" y="connsiteY6417"/>
              </a:cxn>
              <a:cxn ang="0">
                <a:pos x="connsiteX6418" y="connsiteY6418"/>
              </a:cxn>
              <a:cxn ang="0">
                <a:pos x="connsiteX6419" y="connsiteY6419"/>
              </a:cxn>
              <a:cxn ang="0">
                <a:pos x="connsiteX6420" y="connsiteY6420"/>
              </a:cxn>
              <a:cxn ang="0">
                <a:pos x="connsiteX6421" y="connsiteY6421"/>
              </a:cxn>
              <a:cxn ang="0">
                <a:pos x="connsiteX6422" y="connsiteY6422"/>
              </a:cxn>
              <a:cxn ang="0">
                <a:pos x="connsiteX6423" y="connsiteY6423"/>
              </a:cxn>
              <a:cxn ang="0">
                <a:pos x="connsiteX6424" y="connsiteY6424"/>
              </a:cxn>
              <a:cxn ang="0">
                <a:pos x="connsiteX6425" y="connsiteY6425"/>
              </a:cxn>
              <a:cxn ang="0">
                <a:pos x="connsiteX6426" y="connsiteY6426"/>
              </a:cxn>
              <a:cxn ang="0">
                <a:pos x="connsiteX6427" y="connsiteY6427"/>
              </a:cxn>
              <a:cxn ang="0">
                <a:pos x="connsiteX6428" y="connsiteY6428"/>
              </a:cxn>
              <a:cxn ang="0">
                <a:pos x="connsiteX6429" y="connsiteY6429"/>
              </a:cxn>
              <a:cxn ang="0">
                <a:pos x="connsiteX6430" y="connsiteY6430"/>
              </a:cxn>
              <a:cxn ang="0">
                <a:pos x="connsiteX6431" y="connsiteY6431"/>
              </a:cxn>
              <a:cxn ang="0">
                <a:pos x="connsiteX6432" y="connsiteY6432"/>
              </a:cxn>
              <a:cxn ang="0">
                <a:pos x="connsiteX6433" y="connsiteY6433"/>
              </a:cxn>
              <a:cxn ang="0">
                <a:pos x="connsiteX6434" y="connsiteY6434"/>
              </a:cxn>
              <a:cxn ang="0">
                <a:pos x="connsiteX6435" y="connsiteY6435"/>
              </a:cxn>
              <a:cxn ang="0">
                <a:pos x="connsiteX6436" y="connsiteY6436"/>
              </a:cxn>
              <a:cxn ang="0">
                <a:pos x="connsiteX6437" y="connsiteY6437"/>
              </a:cxn>
              <a:cxn ang="0">
                <a:pos x="connsiteX6438" y="connsiteY6438"/>
              </a:cxn>
              <a:cxn ang="0">
                <a:pos x="connsiteX6439" y="connsiteY6439"/>
              </a:cxn>
              <a:cxn ang="0">
                <a:pos x="connsiteX6440" y="connsiteY6440"/>
              </a:cxn>
              <a:cxn ang="0">
                <a:pos x="connsiteX6441" y="connsiteY6441"/>
              </a:cxn>
              <a:cxn ang="0">
                <a:pos x="connsiteX6442" y="connsiteY6442"/>
              </a:cxn>
              <a:cxn ang="0">
                <a:pos x="connsiteX6443" y="connsiteY6443"/>
              </a:cxn>
              <a:cxn ang="0">
                <a:pos x="connsiteX6444" y="connsiteY6444"/>
              </a:cxn>
              <a:cxn ang="0">
                <a:pos x="connsiteX6445" y="connsiteY6445"/>
              </a:cxn>
              <a:cxn ang="0">
                <a:pos x="connsiteX6446" y="connsiteY6446"/>
              </a:cxn>
              <a:cxn ang="0">
                <a:pos x="connsiteX6447" y="connsiteY6447"/>
              </a:cxn>
              <a:cxn ang="0">
                <a:pos x="connsiteX6448" y="connsiteY6448"/>
              </a:cxn>
              <a:cxn ang="0">
                <a:pos x="connsiteX6449" y="connsiteY6449"/>
              </a:cxn>
              <a:cxn ang="0">
                <a:pos x="connsiteX6450" y="connsiteY6450"/>
              </a:cxn>
              <a:cxn ang="0">
                <a:pos x="connsiteX6451" y="connsiteY6451"/>
              </a:cxn>
              <a:cxn ang="0">
                <a:pos x="connsiteX6452" y="connsiteY6452"/>
              </a:cxn>
              <a:cxn ang="0">
                <a:pos x="connsiteX6453" y="connsiteY6453"/>
              </a:cxn>
              <a:cxn ang="0">
                <a:pos x="connsiteX6454" y="connsiteY6454"/>
              </a:cxn>
              <a:cxn ang="0">
                <a:pos x="connsiteX6455" y="connsiteY6455"/>
              </a:cxn>
              <a:cxn ang="0">
                <a:pos x="connsiteX6456" y="connsiteY6456"/>
              </a:cxn>
              <a:cxn ang="0">
                <a:pos x="connsiteX6457" y="connsiteY6457"/>
              </a:cxn>
              <a:cxn ang="0">
                <a:pos x="connsiteX6458" y="connsiteY6458"/>
              </a:cxn>
              <a:cxn ang="0">
                <a:pos x="connsiteX6459" y="connsiteY6459"/>
              </a:cxn>
              <a:cxn ang="0">
                <a:pos x="connsiteX6460" y="connsiteY6460"/>
              </a:cxn>
              <a:cxn ang="0">
                <a:pos x="connsiteX6461" y="connsiteY6461"/>
              </a:cxn>
              <a:cxn ang="0">
                <a:pos x="connsiteX6462" y="connsiteY6462"/>
              </a:cxn>
              <a:cxn ang="0">
                <a:pos x="connsiteX6463" y="connsiteY6463"/>
              </a:cxn>
              <a:cxn ang="0">
                <a:pos x="connsiteX6464" y="connsiteY6464"/>
              </a:cxn>
              <a:cxn ang="0">
                <a:pos x="connsiteX6465" y="connsiteY6465"/>
              </a:cxn>
              <a:cxn ang="0">
                <a:pos x="connsiteX6466" y="connsiteY6466"/>
              </a:cxn>
              <a:cxn ang="0">
                <a:pos x="connsiteX6467" y="connsiteY6467"/>
              </a:cxn>
              <a:cxn ang="0">
                <a:pos x="connsiteX6468" y="connsiteY6468"/>
              </a:cxn>
              <a:cxn ang="0">
                <a:pos x="connsiteX6469" y="connsiteY6469"/>
              </a:cxn>
              <a:cxn ang="0">
                <a:pos x="connsiteX6470" y="connsiteY6470"/>
              </a:cxn>
              <a:cxn ang="0">
                <a:pos x="connsiteX6471" y="connsiteY6471"/>
              </a:cxn>
              <a:cxn ang="0">
                <a:pos x="connsiteX6472" y="connsiteY6472"/>
              </a:cxn>
              <a:cxn ang="0">
                <a:pos x="connsiteX6473" y="connsiteY6473"/>
              </a:cxn>
              <a:cxn ang="0">
                <a:pos x="connsiteX6474" y="connsiteY6474"/>
              </a:cxn>
              <a:cxn ang="0">
                <a:pos x="connsiteX6475" y="connsiteY6475"/>
              </a:cxn>
              <a:cxn ang="0">
                <a:pos x="connsiteX6476" y="connsiteY6476"/>
              </a:cxn>
              <a:cxn ang="0">
                <a:pos x="connsiteX6477" y="connsiteY6477"/>
              </a:cxn>
              <a:cxn ang="0">
                <a:pos x="connsiteX6478" y="connsiteY6478"/>
              </a:cxn>
              <a:cxn ang="0">
                <a:pos x="connsiteX6479" y="connsiteY6479"/>
              </a:cxn>
              <a:cxn ang="0">
                <a:pos x="connsiteX6480" y="connsiteY6480"/>
              </a:cxn>
              <a:cxn ang="0">
                <a:pos x="connsiteX6481" y="connsiteY6481"/>
              </a:cxn>
              <a:cxn ang="0">
                <a:pos x="connsiteX6482" y="connsiteY6482"/>
              </a:cxn>
              <a:cxn ang="0">
                <a:pos x="connsiteX6483" y="connsiteY6483"/>
              </a:cxn>
              <a:cxn ang="0">
                <a:pos x="connsiteX6484" y="connsiteY6484"/>
              </a:cxn>
              <a:cxn ang="0">
                <a:pos x="connsiteX6485" y="connsiteY6485"/>
              </a:cxn>
              <a:cxn ang="0">
                <a:pos x="connsiteX6486" y="connsiteY6486"/>
              </a:cxn>
              <a:cxn ang="0">
                <a:pos x="connsiteX6487" y="connsiteY6487"/>
              </a:cxn>
              <a:cxn ang="0">
                <a:pos x="connsiteX6488" y="connsiteY6488"/>
              </a:cxn>
              <a:cxn ang="0">
                <a:pos x="connsiteX6489" y="connsiteY6489"/>
              </a:cxn>
              <a:cxn ang="0">
                <a:pos x="connsiteX6490" y="connsiteY6490"/>
              </a:cxn>
              <a:cxn ang="0">
                <a:pos x="connsiteX6491" y="connsiteY6491"/>
              </a:cxn>
              <a:cxn ang="0">
                <a:pos x="connsiteX6492" y="connsiteY6492"/>
              </a:cxn>
              <a:cxn ang="0">
                <a:pos x="connsiteX6493" y="connsiteY6493"/>
              </a:cxn>
              <a:cxn ang="0">
                <a:pos x="connsiteX6494" y="connsiteY6494"/>
              </a:cxn>
              <a:cxn ang="0">
                <a:pos x="connsiteX6495" y="connsiteY6495"/>
              </a:cxn>
              <a:cxn ang="0">
                <a:pos x="connsiteX6496" y="connsiteY6496"/>
              </a:cxn>
              <a:cxn ang="0">
                <a:pos x="connsiteX6497" y="connsiteY6497"/>
              </a:cxn>
              <a:cxn ang="0">
                <a:pos x="connsiteX6498" y="connsiteY6498"/>
              </a:cxn>
              <a:cxn ang="0">
                <a:pos x="connsiteX6499" y="connsiteY6499"/>
              </a:cxn>
              <a:cxn ang="0">
                <a:pos x="connsiteX6500" y="connsiteY6500"/>
              </a:cxn>
              <a:cxn ang="0">
                <a:pos x="connsiteX6501" y="connsiteY6501"/>
              </a:cxn>
              <a:cxn ang="0">
                <a:pos x="connsiteX6502" y="connsiteY6502"/>
              </a:cxn>
              <a:cxn ang="0">
                <a:pos x="connsiteX6503" y="connsiteY6503"/>
              </a:cxn>
              <a:cxn ang="0">
                <a:pos x="connsiteX6504" y="connsiteY6504"/>
              </a:cxn>
              <a:cxn ang="0">
                <a:pos x="connsiteX6505" y="connsiteY6505"/>
              </a:cxn>
              <a:cxn ang="0">
                <a:pos x="connsiteX6506" y="connsiteY6506"/>
              </a:cxn>
              <a:cxn ang="0">
                <a:pos x="connsiteX6507" y="connsiteY6507"/>
              </a:cxn>
              <a:cxn ang="0">
                <a:pos x="connsiteX6508" y="connsiteY6508"/>
              </a:cxn>
              <a:cxn ang="0">
                <a:pos x="connsiteX6509" y="connsiteY6509"/>
              </a:cxn>
              <a:cxn ang="0">
                <a:pos x="connsiteX6510" y="connsiteY6510"/>
              </a:cxn>
              <a:cxn ang="0">
                <a:pos x="connsiteX6511" y="connsiteY6511"/>
              </a:cxn>
              <a:cxn ang="0">
                <a:pos x="connsiteX6512" y="connsiteY6512"/>
              </a:cxn>
              <a:cxn ang="0">
                <a:pos x="connsiteX6513" y="connsiteY6513"/>
              </a:cxn>
              <a:cxn ang="0">
                <a:pos x="connsiteX6514" y="connsiteY6514"/>
              </a:cxn>
              <a:cxn ang="0">
                <a:pos x="connsiteX6515" y="connsiteY6515"/>
              </a:cxn>
              <a:cxn ang="0">
                <a:pos x="connsiteX6516" y="connsiteY6516"/>
              </a:cxn>
              <a:cxn ang="0">
                <a:pos x="connsiteX6517" y="connsiteY6517"/>
              </a:cxn>
              <a:cxn ang="0">
                <a:pos x="connsiteX6518" y="connsiteY6518"/>
              </a:cxn>
              <a:cxn ang="0">
                <a:pos x="connsiteX6519" y="connsiteY6519"/>
              </a:cxn>
              <a:cxn ang="0">
                <a:pos x="connsiteX6520" y="connsiteY6520"/>
              </a:cxn>
              <a:cxn ang="0">
                <a:pos x="connsiteX6521" y="connsiteY6521"/>
              </a:cxn>
              <a:cxn ang="0">
                <a:pos x="connsiteX6522" y="connsiteY6522"/>
              </a:cxn>
              <a:cxn ang="0">
                <a:pos x="connsiteX6523" y="connsiteY6523"/>
              </a:cxn>
              <a:cxn ang="0">
                <a:pos x="connsiteX6524" y="connsiteY6524"/>
              </a:cxn>
              <a:cxn ang="0">
                <a:pos x="connsiteX6525" y="connsiteY6525"/>
              </a:cxn>
              <a:cxn ang="0">
                <a:pos x="connsiteX6526" y="connsiteY6526"/>
              </a:cxn>
              <a:cxn ang="0">
                <a:pos x="connsiteX6527" y="connsiteY6527"/>
              </a:cxn>
              <a:cxn ang="0">
                <a:pos x="connsiteX6528" y="connsiteY6528"/>
              </a:cxn>
              <a:cxn ang="0">
                <a:pos x="connsiteX6529" y="connsiteY6529"/>
              </a:cxn>
              <a:cxn ang="0">
                <a:pos x="connsiteX6530" y="connsiteY6530"/>
              </a:cxn>
              <a:cxn ang="0">
                <a:pos x="connsiteX6531" y="connsiteY6531"/>
              </a:cxn>
              <a:cxn ang="0">
                <a:pos x="connsiteX6532" y="connsiteY6532"/>
              </a:cxn>
              <a:cxn ang="0">
                <a:pos x="connsiteX6533" y="connsiteY6533"/>
              </a:cxn>
              <a:cxn ang="0">
                <a:pos x="connsiteX6534" y="connsiteY6534"/>
              </a:cxn>
              <a:cxn ang="0">
                <a:pos x="connsiteX6535" y="connsiteY6535"/>
              </a:cxn>
              <a:cxn ang="0">
                <a:pos x="connsiteX6536" y="connsiteY6536"/>
              </a:cxn>
              <a:cxn ang="0">
                <a:pos x="connsiteX6537" y="connsiteY6537"/>
              </a:cxn>
              <a:cxn ang="0">
                <a:pos x="connsiteX6538" y="connsiteY6538"/>
              </a:cxn>
              <a:cxn ang="0">
                <a:pos x="connsiteX6539" y="connsiteY6539"/>
              </a:cxn>
              <a:cxn ang="0">
                <a:pos x="connsiteX6540" y="connsiteY6540"/>
              </a:cxn>
              <a:cxn ang="0">
                <a:pos x="connsiteX6541" y="connsiteY6541"/>
              </a:cxn>
              <a:cxn ang="0">
                <a:pos x="connsiteX6542" y="connsiteY6542"/>
              </a:cxn>
              <a:cxn ang="0">
                <a:pos x="connsiteX6543" y="connsiteY6543"/>
              </a:cxn>
              <a:cxn ang="0">
                <a:pos x="connsiteX6544" y="connsiteY6544"/>
              </a:cxn>
              <a:cxn ang="0">
                <a:pos x="connsiteX6545" y="connsiteY6545"/>
              </a:cxn>
              <a:cxn ang="0">
                <a:pos x="connsiteX6546" y="connsiteY6546"/>
              </a:cxn>
              <a:cxn ang="0">
                <a:pos x="connsiteX6547" y="connsiteY6547"/>
              </a:cxn>
              <a:cxn ang="0">
                <a:pos x="connsiteX6548" y="connsiteY6548"/>
              </a:cxn>
              <a:cxn ang="0">
                <a:pos x="connsiteX6549" y="connsiteY6549"/>
              </a:cxn>
              <a:cxn ang="0">
                <a:pos x="connsiteX6550" y="connsiteY6550"/>
              </a:cxn>
              <a:cxn ang="0">
                <a:pos x="connsiteX6551" y="connsiteY6551"/>
              </a:cxn>
              <a:cxn ang="0">
                <a:pos x="connsiteX6552" y="connsiteY6552"/>
              </a:cxn>
              <a:cxn ang="0">
                <a:pos x="connsiteX6553" y="connsiteY6553"/>
              </a:cxn>
              <a:cxn ang="0">
                <a:pos x="connsiteX6554" y="connsiteY6554"/>
              </a:cxn>
              <a:cxn ang="0">
                <a:pos x="connsiteX6555" y="connsiteY6555"/>
              </a:cxn>
              <a:cxn ang="0">
                <a:pos x="connsiteX6556" y="connsiteY6556"/>
              </a:cxn>
              <a:cxn ang="0">
                <a:pos x="connsiteX6557" y="connsiteY6557"/>
              </a:cxn>
              <a:cxn ang="0">
                <a:pos x="connsiteX6558" y="connsiteY6558"/>
              </a:cxn>
              <a:cxn ang="0">
                <a:pos x="connsiteX6559" y="connsiteY6559"/>
              </a:cxn>
              <a:cxn ang="0">
                <a:pos x="connsiteX6560" y="connsiteY6560"/>
              </a:cxn>
              <a:cxn ang="0">
                <a:pos x="connsiteX6561" y="connsiteY6561"/>
              </a:cxn>
              <a:cxn ang="0">
                <a:pos x="connsiteX6562" y="connsiteY6562"/>
              </a:cxn>
              <a:cxn ang="0">
                <a:pos x="connsiteX6563" y="connsiteY6563"/>
              </a:cxn>
              <a:cxn ang="0">
                <a:pos x="connsiteX6564" y="connsiteY6564"/>
              </a:cxn>
              <a:cxn ang="0">
                <a:pos x="connsiteX6565" y="connsiteY6565"/>
              </a:cxn>
              <a:cxn ang="0">
                <a:pos x="connsiteX6566" y="connsiteY6566"/>
              </a:cxn>
              <a:cxn ang="0">
                <a:pos x="connsiteX6567" y="connsiteY6567"/>
              </a:cxn>
              <a:cxn ang="0">
                <a:pos x="connsiteX6568" y="connsiteY6568"/>
              </a:cxn>
              <a:cxn ang="0">
                <a:pos x="connsiteX6569" y="connsiteY6569"/>
              </a:cxn>
              <a:cxn ang="0">
                <a:pos x="connsiteX6570" y="connsiteY6570"/>
              </a:cxn>
              <a:cxn ang="0">
                <a:pos x="connsiteX6571" y="connsiteY6571"/>
              </a:cxn>
              <a:cxn ang="0">
                <a:pos x="connsiteX6572" y="connsiteY6572"/>
              </a:cxn>
              <a:cxn ang="0">
                <a:pos x="connsiteX6573" y="connsiteY6573"/>
              </a:cxn>
              <a:cxn ang="0">
                <a:pos x="connsiteX6574" y="connsiteY6574"/>
              </a:cxn>
              <a:cxn ang="0">
                <a:pos x="connsiteX6575" y="connsiteY6575"/>
              </a:cxn>
              <a:cxn ang="0">
                <a:pos x="connsiteX6576" y="connsiteY6576"/>
              </a:cxn>
              <a:cxn ang="0">
                <a:pos x="connsiteX6577" y="connsiteY6577"/>
              </a:cxn>
              <a:cxn ang="0">
                <a:pos x="connsiteX6578" y="connsiteY6578"/>
              </a:cxn>
              <a:cxn ang="0">
                <a:pos x="connsiteX6579" y="connsiteY6579"/>
              </a:cxn>
              <a:cxn ang="0">
                <a:pos x="connsiteX6580" y="connsiteY6580"/>
              </a:cxn>
              <a:cxn ang="0">
                <a:pos x="connsiteX6581" y="connsiteY6581"/>
              </a:cxn>
              <a:cxn ang="0">
                <a:pos x="connsiteX6582" y="connsiteY6582"/>
              </a:cxn>
              <a:cxn ang="0">
                <a:pos x="connsiteX6583" y="connsiteY6583"/>
              </a:cxn>
              <a:cxn ang="0">
                <a:pos x="connsiteX6584" y="connsiteY6584"/>
              </a:cxn>
              <a:cxn ang="0">
                <a:pos x="connsiteX6585" y="connsiteY6585"/>
              </a:cxn>
              <a:cxn ang="0">
                <a:pos x="connsiteX6586" y="connsiteY6586"/>
              </a:cxn>
              <a:cxn ang="0">
                <a:pos x="connsiteX6587" y="connsiteY6587"/>
              </a:cxn>
              <a:cxn ang="0">
                <a:pos x="connsiteX6588" y="connsiteY6588"/>
              </a:cxn>
              <a:cxn ang="0">
                <a:pos x="connsiteX6589" y="connsiteY6589"/>
              </a:cxn>
              <a:cxn ang="0">
                <a:pos x="connsiteX6590" y="connsiteY6590"/>
              </a:cxn>
              <a:cxn ang="0">
                <a:pos x="connsiteX6591" y="connsiteY6591"/>
              </a:cxn>
              <a:cxn ang="0">
                <a:pos x="connsiteX6592" y="connsiteY6592"/>
              </a:cxn>
              <a:cxn ang="0">
                <a:pos x="connsiteX6593" y="connsiteY6593"/>
              </a:cxn>
              <a:cxn ang="0">
                <a:pos x="connsiteX6594" y="connsiteY6594"/>
              </a:cxn>
              <a:cxn ang="0">
                <a:pos x="connsiteX6595" y="connsiteY6595"/>
              </a:cxn>
              <a:cxn ang="0">
                <a:pos x="connsiteX6596" y="connsiteY6596"/>
              </a:cxn>
              <a:cxn ang="0">
                <a:pos x="connsiteX6597" y="connsiteY6597"/>
              </a:cxn>
              <a:cxn ang="0">
                <a:pos x="connsiteX6598" y="connsiteY6598"/>
              </a:cxn>
              <a:cxn ang="0">
                <a:pos x="connsiteX6599" y="connsiteY6599"/>
              </a:cxn>
              <a:cxn ang="0">
                <a:pos x="connsiteX6600" y="connsiteY6600"/>
              </a:cxn>
              <a:cxn ang="0">
                <a:pos x="connsiteX6601" y="connsiteY6601"/>
              </a:cxn>
              <a:cxn ang="0">
                <a:pos x="connsiteX6602" y="connsiteY6602"/>
              </a:cxn>
              <a:cxn ang="0">
                <a:pos x="connsiteX6603" y="connsiteY6603"/>
              </a:cxn>
              <a:cxn ang="0">
                <a:pos x="connsiteX6604" y="connsiteY6604"/>
              </a:cxn>
              <a:cxn ang="0">
                <a:pos x="connsiteX6605" y="connsiteY6605"/>
              </a:cxn>
              <a:cxn ang="0">
                <a:pos x="connsiteX6606" y="connsiteY6606"/>
              </a:cxn>
              <a:cxn ang="0">
                <a:pos x="connsiteX6607" y="connsiteY6607"/>
              </a:cxn>
              <a:cxn ang="0">
                <a:pos x="connsiteX6608" y="connsiteY6608"/>
              </a:cxn>
              <a:cxn ang="0">
                <a:pos x="connsiteX6609" y="connsiteY6609"/>
              </a:cxn>
              <a:cxn ang="0">
                <a:pos x="connsiteX6610" y="connsiteY6610"/>
              </a:cxn>
              <a:cxn ang="0">
                <a:pos x="connsiteX6611" y="connsiteY6611"/>
              </a:cxn>
              <a:cxn ang="0">
                <a:pos x="connsiteX6612" y="connsiteY6612"/>
              </a:cxn>
              <a:cxn ang="0">
                <a:pos x="connsiteX6613" y="connsiteY6613"/>
              </a:cxn>
              <a:cxn ang="0">
                <a:pos x="connsiteX6614" y="connsiteY6614"/>
              </a:cxn>
              <a:cxn ang="0">
                <a:pos x="connsiteX6615" y="connsiteY6615"/>
              </a:cxn>
              <a:cxn ang="0">
                <a:pos x="connsiteX6616" y="connsiteY6616"/>
              </a:cxn>
              <a:cxn ang="0">
                <a:pos x="connsiteX6617" y="connsiteY6617"/>
              </a:cxn>
              <a:cxn ang="0">
                <a:pos x="connsiteX6618" y="connsiteY6618"/>
              </a:cxn>
              <a:cxn ang="0">
                <a:pos x="connsiteX6619" y="connsiteY6619"/>
              </a:cxn>
              <a:cxn ang="0">
                <a:pos x="connsiteX6620" y="connsiteY6620"/>
              </a:cxn>
              <a:cxn ang="0">
                <a:pos x="connsiteX6621" y="connsiteY6621"/>
              </a:cxn>
              <a:cxn ang="0">
                <a:pos x="connsiteX6622" y="connsiteY6622"/>
              </a:cxn>
              <a:cxn ang="0">
                <a:pos x="connsiteX6623" y="connsiteY6623"/>
              </a:cxn>
              <a:cxn ang="0">
                <a:pos x="connsiteX6624" y="connsiteY6624"/>
              </a:cxn>
              <a:cxn ang="0">
                <a:pos x="connsiteX6625" y="connsiteY6625"/>
              </a:cxn>
              <a:cxn ang="0">
                <a:pos x="connsiteX6626" y="connsiteY6626"/>
              </a:cxn>
              <a:cxn ang="0">
                <a:pos x="connsiteX6627" y="connsiteY6627"/>
              </a:cxn>
              <a:cxn ang="0">
                <a:pos x="connsiteX6628" y="connsiteY6628"/>
              </a:cxn>
              <a:cxn ang="0">
                <a:pos x="connsiteX6629" y="connsiteY6629"/>
              </a:cxn>
              <a:cxn ang="0">
                <a:pos x="connsiteX6630" y="connsiteY6630"/>
              </a:cxn>
              <a:cxn ang="0">
                <a:pos x="connsiteX6631" y="connsiteY6631"/>
              </a:cxn>
              <a:cxn ang="0">
                <a:pos x="connsiteX6632" y="connsiteY6632"/>
              </a:cxn>
              <a:cxn ang="0">
                <a:pos x="connsiteX6633" y="connsiteY6633"/>
              </a:cxn>
              <a:cxn ang="0">
                <a:pos x="connsiteX6634" y="connsiteY6634"/>
              </a:cxn>
              <a:cxn ang="0">
                <a:pos x="connsiteX6635" y="connsiteY6635"/>
              </a:cxn>
              <a:cxn ang="0">
                <a:pos x="connsiteX6636" y="connsiteY6636"/>
              </a:cxn>
              <a:cxn ang="0">
                <a:pos x="connsiteX6637" y="connsiteY6637"/>
              </a:cxn>
              <a:cxn ang="0">
                <a:pos x="connsiteX6638" y="connsiteY6638"/>
              </a:cxn>
              <a:cxn ang="0">
                <a:pos x="connsiteX6639" y="connsiteY6639"/>
              </a:cxn>
              <a:cxn ang="0">
                <a:pos x="connsiteX6640" y="connsiteY6640"/>
              </a:cxn>
              <a:cxn ang="0">
                <a:pos x="connsiteX6641" y="connsiteY6641"/>
              </a:cxn>
              <a:cxn ang="0">
                <a:pos x="connsiteX6642" y="connsiteY6642"/>
              </a:cxn>
              <a:cxn ang="0">
                <a:pos x="connsiteX6643" y="connsiteY6643"/>
              </a:cxn>
              <a:cxn ang="0">
                <a:pos x="connsiteX6644" y="connsiteY6644"/>
              </a:cxn>
              <a:cxn ang="0">
                <a:pos x="connsiteX6645" y="connsiteY6645"/>
              </a:cxn>
              <a:cxn ang="0">
                <a:pos x="connsiteX6646" y="connsiteY6646"/>
              </a:cxn>
              <a:cxn ang="0">
                <a:pos x="connsiteX6647" y="connsiteY6647"/>
              </a:cxn>
              <a:cxn ang="0">
                <a:pos x="connsiteX6648" y="connsiteY6648"/>
              </a:cxn>
              <a:cxn ang="0">
                <a:pos x="connsiteX6649" y="connsiteY6649"/>
              </a:cxn>
              <a:cxn ang="0">
                <a:pos x="connsiteX6650" y="connsiteY6650"/>
              </a:cxn>
              <a:cxn ang="0">
                <a:pos x="connsiteX6651" y="connsiteY6651"/>
              </a:cxn>
              <a:cxn ang="0">
                <a:pos x="connsiteX6652" y="connsiteY6652"/>
              </a:cxn>
              <a:cxn ang="0">
                <a:pos x="connsiteX6653" y="connsiteY6653"/>
              </a:cxn>
              <a:cxn ang="0">
                <a:pos x="connsiteX6654" y="connsiteY6654"/>
              </a:cxn>
              <a:cxn ang="0">
                <a:pos x="connsiteX6655" y="connsiteY6655"/>
              </a:cxn>
              <a:cxn ang="0">
                <a:pos x="connsiteX6656" y="connsiteY6656"/>
              </a:cxn>
              <a:cxn ang="0">
                <a:pos x="connsiteX6657" y="connsiteY6657"/>
              </a:cxn>
              <a:cxn ang="0">
                <a:pos x="connsiteX6658" y="connsiteY6658"/>
              </a:cxn>
              <a:cxn ang="0">
                <a:pos x="connsiteX6659" y="connsiteY6659"/>
              </a:cxn>
              <a:cxn ang="0">
                <a:pos x="connsiteX6660" y="connsiteY6660"/>
              </a:cxn>
              <a:cxn ang="0">
                <a:pos x="connsiteX6661" y="connsiteY6661"/>
              </a:cxn>
              <a:cxn ang="0">
                <a:pos x="connsiteX6662" y="connsiteY6662"/>
              </a:cxn>
              <a:cxn ang="0">
                <a:pos x="connsiteX6663" y="connsiteY6663"/>
              </a:cxn>
              <a:cxn ang="0">
                <a:pos x="connsiteX6664" y="connsiteY6664"/>
              </a:cxn>
              <a:cxn ang="0">
                <a:pos x="connsiteX6665" y="connsiteY6665"/>
              </a:cxn>
              <a:cxn ang="0">
                <a:pos x="connsiteX6666" y="connsiteY6666"/>
              </a:cxn>
              <a:cxn ang="0">
                <a:pos x="connsiteX6667" y="connsiteY6667"/>
              </a:cxn>
              <a:cxn ang="0">
                <a:pos x="connsiteX6668" y="connsiteY6668"/>
              </a:cxn>
              <a:cxn ang="0">
                <a:pos x="connsiteX6669" y="connsiteY6669"/>
              </a:cxn>
              <a:cxn ang="0">
                <a:pos x="connsiteX6670" y="connsiteY6670"/>
              </a:cxn>
              <a:cxn ang="0">
                <a:pos x="connsiteX6671" y="connsiteY6671"/>
              </a:cxn>
              <a:cxn ang="0">
                <a:pos x="connsiteX6672" y="connsiteY6672"/>
              </a:cxn>
              <a:cxn ang="0">
                <a:pos x="connsiteX6673" y="connsiteY6673"/>
              </a:cxn>
              <a:cxn ang="0">
                <a:pos x="connsiteX6674" y="connsiteY6674"/>
              </a:cxn>
              <a:cxn ang="0">
                <a:pos x="connsiteX6675" y="connsiteY6675"/>
              </a:cxn>
              <a:cxn ang="0">
                <a:pos x="connsiteX6676" y="connsiteY6676"/>
              </a:cxn>
              <a:cxn ang="0">
                <a:pos x="connsiteX6677" y="connsiteY6677"/>
              </a:cxn>
              <a:cxn ang="0">
                <a:pos x="connsiteX6678" y="connsiteY6678"/>
              </a:cxn>
              <a:cxn ang="0">
                <a:pos x="connsiteX6679" y="connsiteY6679"/>
              </a:cxn>
              <a:cxn ang="0">
                <a:pos x="connsiteX6680" y="connsiteY6680"/>
              </a:cxn>
              <a:cxn ang="0">
                <a:pos x="connsiteX6681" y="connsiteY6681"/>
              </a:cxn>
              <a:cxn ang="0">
                <a:pos x="connsiteX6682" y="connsiteY6682"/>
              </a:cxn>
              <a:cxn ang="0">
                <a:pos x="connsiteX6683" y="connsiteY6683"/>
              </a:cxn>
              <a:cxn ang="0">
                <a:pos x="connsiteX6684" y="connsiteY6684"/>
              </a:cxn>
              <a:cxn ang="0">
                <a:pos x="connsiteX6685" y="connsiteY6685"/>
              </a:cxn>
              <a:cxn ang="0">
                <a:pos x="connsiteX6686" y="connsiteY6686"/>
              </a:cxn>
              <a:cxn ang="0">
                <a:pos x="connsiteX6687" y="connsiteY6687"/>
              </a:cxn>
              <a:cxn ang="0">
                <a:pos x="connsiteX6688" y="connsiteY6688"/>
              </a:cxn>
              <a:cxn ang="0">
                <a:pos x="connsiteX6689" y="connsiteY6689"/>
              </a:cxn>
              <a:cxn ang="0">
                <a:pos x="connsiteX6690" y="connsiteY6690"/>
              </a:cxn>
              <a:cxn ang="0">
                <a:pos x="connsiteX6691" y="connsiteY6691"/>
              </a:cxn>
              <a:cxn ang="0">
                <a:pos x="connsiteX6692" y="connsiteY6692"/>
              </a:cxn>
              <a:cxn ang="0">
                <a:pos x="connsiteX6693" y="connsiteY6693"/>
              </a:cxn>
              <a:cxn ang="0">
                <a:pos x="connsiteX6694" y="connsiteY6694"/>
              </a:cxn>
              <a:cxn ang="0">
                <a:pos x="connsiteX6695" y="connsiteY6695"/>
              </a:cxn>
              <a:cxn ang="0">
                <a:pos x="connsiteX6696" y="connsiteY6696"/>
              </a:cxn>
              <a:cxn ang="0">
                <a:pos x="connsiteX6697" y="connsiteY6697"/>
              </a:cxn>
              <a:cxn ang="0">
                <a:pos x="connsiteX6698" y="connsiteY6698"/>
              </a:cxn>
              <a:cxn ang="0">
                <a:pos x="connsiteX6699" y="connsiteY6699"/>
              </a:cxn>
              <a:cxn ang="0">
                <a:pos x="connsiteX6700" y="connsiteY6700"/>
              </a:cxn>
              <a:cxn ang="0">
                <a:pos x="connsiteX6701" y="connsiteY6701"/>
              </a:cxn>
              <a:cxn ang="0">
                <a:pos x="connsiteX6702" y="connsiteY6702"/>
              </a:cxn>
              <a:cxn ang="0">
                <a:pos x="connsiteX6703" y="connsiteY6703"/>
              </a:cxn>
              <a:cxn ang="0">
                <a:pos x="connsiteX6704" y="connsiteY6704"/>
              </a:cxn>
              <a:cxn ang="0">
                <a:pos x="connsiteX6705" y="connsiteY6705"/>
              </a:cxn>
              <a:cxn ang="0">
                <a:pos x="connsiteX6706" y="connsiteY6706"/>
              </a:cxn>
              <a:cxn ang="0">
                <a:pos x="connsiteX6707" y="connsiteY6707"/>
              </a:cxn>
              <a:cxn ang="0">
                <a:pos x="connsiteX6708" y="connsiteY6708"/>
              </a:cxn>
              <a:cxn ang="0">
                <a:pos x="connsiteX6709" y="connsiteY6709"/>
              </a:cxn>
              <a:cxn ang="0">
                <a:pos x="connsiteX6710" y="connsiteY6710"/>
              </a:cxn>
              <a:cxn ang="0">
                <a:pos x="connsiteX6711" y="connsiteY6711"/>
              </a:cxn>
              <a:cxn ang="0">
                <a:pos x="connsiteX6712" y="connsiteY6712"/>
              </a:cxn>
              <a:cxn ang="0">
                <a:pos x="connsiteX6713" y="connsiteY6713"/>
              </a:cxn>
              <a:cxn ang="0">
                <a:pos x="connsiteX6714" y="connsiteY6714"/>
              </a:cxn>
              <a:cxn ang="0">
                <a:pos x="connsiteX6715" y="connsiteY6715"/>
              </a:cxn>
              <a:cxn ang="0">
                <a:pos x="connsiteX6716" y="connsiteY6716"/>
              </a:cxn>
              <a:cxn ang="0">
                <a:pos x="connsiteX6717" y="connsiteY6717"/>
              </a:cxn>
              <a:cxn ang="0">
                <a:pos x="connsiteX6718" y="connsiteY6718"/>
              </a:cxn>
              <a:cxn ang="0">
                <a:pos x="connsiteX6719" y="connsiteY6719"/>
              </a:cxn>
              <a:cxn ang="0">
                <a:pos x="connsiteX6720" y="connsiteY6720"/>
              </a:cxn>
              <a:cxn ang="0">
                <a:pos x="connsiteX6721" y="connsiteY6721"/>
              </a:cxn>
              <a:cxn ang="0">
                <a:pos x="connsiteX6722" y="connsiteY6722"/>
              </a:cxn>
              <a:cxn ang="0">
                <a:pos x="connsiteX6723" y="connsiteY6723"/>
              </a:cxn>
              <a:cxn ang="0">
                <a:pos x="connsiteX6724" y="connsiteY6724"/>
              </a:cxn>
              <a:cxn ang="0">
                <a:pos x="connsiteX6725" y="connsiteY6725"/>
              </a:cxn>
              <a:cxn ang="0">
                <a:pos x="connsiteX6726" y="connsiteY6726"/>
              </a:cxn>
              <a:cxn ang="0">
                <a:pos x="connsiteX6727" y="connsiteY6727"/>
              </a:cxn>
              <a:cxn ang="0">
                <a:pos x="connsiteX6728" y="connsiteY6728"/>
              </a:cxn>
              <a:cxn ang="0">
                <a:pos x="connsiteX6729" y="connsiteY6729"/>
              </a:cxn>
              <a:cxn ang="0">
                <a:pos x="connsiteX6730" y="connsiteY6730"/>
              </a:cxn>
              <a:cxn ang="0">
                <a:pos x="connsiteX6731" y="connsiteY6731"/>
              </a:cxn>
              <a:cxn ang="0">
                <a:pos x="connsiteX6732" y="connsiteY6732"/>
              </a:cxn>
              <a:cxn ang="0">
                <a:pos x="connsiteX6733" y="connsiteY6733"/>
              </a:cxn>
              <a:cxn ang="0">
                <a:pos x="connsiteX6734" y="connsiteY6734"/>
              </a:cxn>
              <a:cxn ang="0">
                <a:pos x="connsiteX6735" y="connsiteY6735"/>
              </a:cxn>
              <a:cxn ang="0">
                <a:pos x="connsiteX6736" y="connsiteY6736"/>
              </a:cxn>
              <a:cxn ang="0">
                <a:pos x="connsiteX6737" y="connsiteY6737"/>
              </a:cxn>
              <a:cxn ang="0">
                <a:pos x="connsiteX6738" y="connsiteY6738"/>
              </a:cxn>
              <a:cxn ang="0">
                <a:pos x="connsiteX6739" y="connsiteY6739"/>
              </a:cxn>
              <a:cxn ang="0">
                <a:pos x="connsiteX6740" y="connsiteY6740"/>
              </a:cxn>
              <a:cxn ang="0">
                <a:pos x="connsiteX6741" y="connsiteY6741"/>
              </a:cxn>
              <a:cxn ang="0">
                <a:pos x="connsiteX6742" y="connsiteY6742"/>
              </a:cxn>
              <a:cxn ang="0">
                <a:pos x="connsiteX6743" y="connsiteY6743"/>
              </a:cxn>
              <a:cxn ang="0">
                <a:pos x="connsiteX6744" y="connsiteY6744"/>
              </a:cxn>
              <a:cxn ang="0">
                <a:pos x="connsiteX6745" y="connsiteY6745"/>
              </a:cxn>
              <a:cxn ang="0">
                <a:pos x="connsiteX6746" y="connsiteY6746"/>
              </a:cxn>
              <a:cxn ang="0">
                <a:pos x="connsiteX6747" y="connsiteY6747"/>
              </a:cxn>
              <a:cxn ang="0">
                <a:pos x="connsiteX6748" y="connsiteY6748"/>
              </a:cxn>
              <a:cxn ang="0">
                <a:pos x="connsiteX6749" y="connsiteY6749"/>
              </a:cxn>
              <a:cxn ang="0">
                <a:pos x="connsiteX6750" y="connsiteY6750"/>
              </a:cxn>
              <a:cxn ang="0">
                <a:pos x="connsiteX6751" y="connsiteY6751"/>
              </a:cxn>
              <a:cxn ang="0">
                <a:pos x="connsiteX6752" y="connsiteY6752"/>
              </a:cxn>
              <a:cxn ang="0">
                <a:pos x="connsiteX6753" y="connsiteY6753"/>
              </a:cxn>
              <a:cxn ang="0">
                <a:pos x="connsiteX6754" y="connsiteY6754"/>
              </a:cxn>
              <a:cxn ang="0">
                <a:pos x="connsiteX6755" y="connsiteY6755"/>
              </a:cxn>
              <a:cxn ang="0">
                <a:pos x="connsiteX6756" y="connsiteY6756"/>
              </a:cxn>
              <a:cxn ang="0">
                <a:pos x="connsiteX6757" y="connsiteY6757"/>
              </a:cxn>
              <a:cxn ang="0">
                <a:pos x="connsiteX6758" y="connsiteY6758"/>
              </a:cxn>
              <a:cxn ang="0">
                <a:pos x="connsiteX6759" y="connsiteY6759"/>
              </a:cxn>
              <a:cxn ang="0">
                <a:pos x="connsiteX6760" y="connsiteY6760"/>
              </a:cxn>
              <a:cxn ang="0">
                <a:pos x="connsiteX6761" y="connsiteY6761"/>
              </a:cxn>
              <a:cxn ang="0">
                <a:pos x="connsiteX6762" y="connsiteY6762"/>
              </a:cxn>
              <a:cxn ang="0">
                <a:pos x="connsiteX6763" y="connsiteY6763"/>
              </a:cxn>
              <a:cxn ang="0">
                <a:pos x="connsiteX6764" y="connsiteY6764"/>
              </a:cxn>
              <a:cxn ang="0">
                <a:pos x="connsiteX6765" y="connsiteY6765"/>
              </a:cxn>
              <a:cxn ang="0">
                <a:pos x="connsiteX6766" y="connsiteY6766"/>
              </a:cxn>
              <a:cxn ang="0">
                <a:pos x="connsiteX6767" y="connsiteY6767"/>
              </a:cxn>
              <a:cxn ang="0">
                <a:pos x="connsiteX6768" y="connsiteY6768"/>
              </a:cxn>
              <a:cxn ang="0">
                <a:pos x="connsiteX6769" y="connsiteY6769"/>
              </a:cxn>
              <a:cxn ang="0">
                <a:pos x="connsiteX6770" y="connsiteY6770"/>
              </a:cxn>
              <a:cxn ang="0">
                <a:pos x="connsiteX6771" y="connsiteY6771"/>
              </a:cxn>
              <a:cxn ang="0">
                <a:pos x="connsiteX6772" y="connsiteY6772"/>
              </a:cxn>
              <a:cxn ang="0">
                <a:pos x="connsiteX6773" y="connsiteY6773"/>
              </a:cxn>
              <a:cxn ang="0">
                <a:pos x="connsiteX6774" y="connsiteY6774"/>
              </a:cxn>
              <a:cxn ang="0">
                <a:pos x="connsiteX6775" y="connsiteY6775"/>
              </a:cxn>
              <a:cxn ang="0">
                <a:pos x="connsiteX6776" y="connsiteY6776"/>
              </a:cxn>
              <a:cxn ang="0">
                <a:pos x="connsiteX6777" y="connsiteY6777"/>
              </a:cxn>
              <a:cxn ang="0">
                <a:pos x="connsiteX6778" y="connsiteY6778"/>
              </a:cxn>
              <a:cxn ang="0">
                <a:pos x="connsiteX6779" y="connsiteY6779"/>
              </a:cxn>
              <a:cxn ang="0">
                <a:pos x="connsiteX6780" y="connsiteY6780"/>
              </a:cxn>
              <a:cxn ang="0">
                <a:pos x="connsiteX6781" y="connsiteY6781"/>
              </a:cxn>
              <a:cxn ang="0">
                <a:pos x="connsiteX6782" y="connsiteY6782"/>
              </a:cxn>
              <a:cxn ang="0">
                <a:pos x="connsiteX6783" y="connsiteY6783"/>
              </a:cxn>
              <a:cxn ang="0">
                <a:pos x="connsiteX6784" y="connsiteY6784"/>
              </a:cxn>
              <a:cxn ang="0">
                <a:pos x="connsiteX6785" y="connsiteY6785"/>
              </a:cxn>
              <a:cxn ang="0">
                <a:pos x="connsiteX6786" y="connsiteY6786"/>
              </a:cxn>
              <a:cxn ang="0">
                <a:pos x="connsiteX6787" y="connsiteY6787"/>
              </a:cxn>
              <a:cxn ang="0">
                <a:pos x="connsiteX6788" y="connsiteY6788"/>
              </a:cxn>
              <a:cxn ang="0">
                <a:pos x="connsiteX6789" y="connsiteY6789"/>
              </a:cxn>
              <a:cxn ang="0">
                <a:pos x="connsiteX6790" y="connsiteY6790"/>
              </a:cxn>
              <a:cxn ang="0">
                <a:pos x="connsiteX6791" y="connsiteY6791"/>
              </a:cxn>
              <a:cxn ang="0">
                <a:pos x="connsiteX6792" y="connsiteY6792"/>
              </a:cxn>
              <a:cxn ang="0">
                <a:pos x="connsiteX6793" y="connsiteY6793"/>
              </a:cxn>
              <a:cxn ang="0">
                <a:pos x="connsiteX6794" y="connsiteY6794"/>
              </a:cxn>
              <a:cxn ang="0">
                <a:pos x="connsiteX6795" y="connsiteY6795"/>
              </a:cxn>
              <a:cxn ang="0">
                <a:pos x="connsiteX6796" y="connsiteY6796"/>
              </a:cxn>
              <a:cxn ang="0">
                <a:pos x="connsiteX6797" y="connsiteY6797"/>
              </a:cxn>
              <a:cxn ang="0">
                <a:pos x="connsiteX6798" y="connsiteY6798"/>
              </a:cxn>
              <a:cxn ang="0">
                <a:pos x="connsiteX6799" y="connsiteY6799"/>
              </a:cxn>
              <a:cxn ang="0">
                <a:pos x="connsiteX6800" y="connsiteY6800"/>
              </a:cxn>
              <a:cxn ang="0">
                <a:pos x="connsiteX6801" y="connsiteY6801"/>
              </a:cxn>
              <a:cxn ang="0">
                <a:pos x="connsiteX6802" y="connsiteY6802"/>
              </a:cxn>
              <a:cxn ang="0">
                <a:pos x="connsiteX6803" y="connsiteY6803"/>
              </a:cxn>
              <a:cxn ang="0">
                <a:pos x="connsiteX6804" y="connsiteY6804"/>
              </a:cxn>
              <a:cxn ang="0">
                <a:pos x="connsiteX6805" y="connsiteY6805"/>
              </a:cxn>
              <a:cxn ang="0">
                <a:pos x="connsiteX6806" y="connsiteY6806"/>
              </a:cxn>
              <a:cxn ang="0">
                <a:pos x="connsiteX6807" y="connsiteY6807"/>
              </a:cxn>
              <a:cxn ang="0">
                <a:pos x="connsiteX6808" y="connsiteY6808"/>
              </a:cxn>
              <a:cxn ang="0">
                <a:pos x="connsiteX6809" y="connsiteY6809"/>
              </a:cxn>
              <a:cxn ang="0">
                <a:pos x="connsiteX6810" y="connsiteY6810"/>
              </a:cxn>
              <a:cxn ang="0">
                <a:pos x="connsiteX6811" y="connsiteY6811"/>
              </a:cxn>
              <a:cxn ang="0">
                <a:pos x="connsiteX6812" y="connsiteY6812"/>
              </a:cxn>
              <a:cxn ang="0">
                <a:pos x="connsiteX6813" y="connsiteY6813"/>
              </a:cxn>
              <a:cxn ang="0">
                <a:pos x="connsiteX6814" y="connsiteY6814"/>
              </a:cxn>
              <a:cxn ang="0">
                <a:pos x="connsiteX6815" y="connsiteY6815"/>
              </a:cxn>
              <a:cxn ang="0">
                <a:pos x="connsiteX6816" y="connsiteY6816"/>
              </a:cxn>
              <a:cxn ang="0">
                <a:pos x="connsiteX6817" y="connsiteY6817"/>
              </a:cxn>
              <a:cxn ang="0">
                <a:pos x="connsiteX6818" y="connsiteY6818"/>
              </a:cxn>
              <a:cxn ang="0">
                <a:pos x="connsiteX6819" y="connsiteY6819"/>
              </a:cxn>
              <a:cxn ang="0">
                <a:pos x="connsiteX6820" y="connsiteY6820"/>
              </a:cxn>
              <a:cxn ang="0">
                <a:pos x="connsiteX6821" y="connsiteY6821"/>
              </a:cxn>
              <a:cxn ang="0">
                <a:pos x="connsiteX6822" y="connsiteY6822"/>
              </a:cxn>
              <a:cxn ang="0">
                <a:pos x="connsiteX6823" y="connsiteY6823"/>
              </a:cxn>
              <a:cxn ang="0">
                <a:pos x="connsiteX6824" y="connsiteY6824"/>
              </a:cxn>
              <a:cxn ang="0">
                <a:pos x="connsiteX6825" y="connsiteY6825"/>
              </a:cxn>
              <a:cxn ang="0">
                <a:pos x="connsiteX6826" y="connsiteY6826"/>
              </a:cxn>
              <a:cxn ang="0">
                <a:pos x="connsiteX6827" y="connsiteY6827"/>
              </a:cxn>
              <a:cxn ang="0">
                <a:pos x="connsiteX6828" y="connsiteY6828"/>
              </a:cxn>
              <a:cxn ang="0">
                <a:pos x="connsiteX6829" y="connsiteY6829"/>
              </a:cxn>
              <a:cxn ang="0">
                <a:pos x="connsiteX6830" y="connsiteY6830"/>
              </a:cxn>
              <a:cxn ang="0">
                <a:pos x="connsiteX6831" y="connsiteY6831"/>
              </a:cxn>
              <a:cxn ang="0">
                <a:pos x="connsiteX6832" y="connsiteY6832"/>
              </a:cxn>
              <a:cxn ang="0">
                <a:pos x="connsiteX6833" y="connsiteY6833"/>
              </a:cxn>
              <a:cxn ang="0">
                <a:pos x="connsiteX6834" y="connsiteY6834"/>
              </a:cxn>
              <a:cxn ang="0">
                <a:pos x="connsiteX6835" y="connsiteY6835"/>
              </a:cxn>
              <a:cxn ang="0">
                <a:pos x="connsiteX6836" y="connsiteY6836"/>
              </a:cxn>
              <a:cxn ang="0">
                <a:pos x="connsiteX6837" y="connsiteY6837"/>
              </a:cxn>
              <a:cxn ang="0">
                <a:pos x="connsiteX6838" y="connsiteY6838"/>
              </a:cxn>
              <a:cxn ang="0">
                <a:pos x="connsiteX6839" y="connsiteY6839"/>
              </a:cxn>
              <a:cxn ang="0">
                <a:pos x="connsiteX6840" y="connsiteY6840"/>
              </a:cxn>
              <a:cxn ang="0">
                <a:pos x="connsiteX6841" y="connsiteY6841"/>
              </a:cxn>
              <a:cxn ang="0">
                <a:pos x="connsiteX6842" y="connsiteY6842"/>
              </a:cxn>
              <a:cxn ang="0">
                <a:pos x="connsiteX6843" y="connsiteY6843"/>
              </a:cxn>
              <a:cxn ang="0">
                <a:pos x="connsiteX6844" y="connsiteY6844"/>
              </a:cxn>
              <a:cxn ang="0">
                <a:pos x="connsiteX6845" y="connsiteY6845"/>
              </a:cxn>
              <a:cxn ang="0">
                <a:pos x="connsiteX6846" y="connsiteY6846"/>
              </a:cxn>
              <a:cxn ang="0">
                <a:pos x="connsiteX6847" y="connsiteY6847"/>
              </a:cxn>
              <a:cxn ang="0">
                <a:pos x="connsiteX6848" y="connsiteY6848"/>
              </a:cxn>
              <a:cxn ang="0">
                <a:pos x="connsiteX6849" y="connsiteY6849"/>
              </a:cxn>
              <a:cxn ang="0">
                <a:pos x="connsiteX6850" y="connsiteY6850"/>
              </a:cxn>
              <a:cxn ang="0">
                <a:pos x="connsiteX6851" y="connsiteY6851"/>
              </a:cxn>
              <a:cxn ang="0">
                <a:pos x="connsiteX6852" y="connsiteY6852"/>
              </a:cxn>
              <a:cxn ang="0">
                <a:pos x="connsiteX6853" y="connsiteY6853"/>
              </a:cxn>
              <a:cxn ang="0">
                <a:pos x="connsiteX6854" y="connsiteY6854"/>
              </a:cxn>
              <a:cxn ang="0">
                <a:pos x="connsiteX6855" y="connsiteY6855"/>
              </a:cxn>
              <a:cxn ang="0">
                <a:pos x="connsiteX6856" y="connsiteY6856"/>
              </a:cxn>
              <a:cxn ang="0">
                <a:pos x="connsiteX6857" y="connsiteY6857"/>
              </a:cxn>
              <a:cxn ang="0">
                <a:pos x="connsiteX6858" y="connsiteY6858"/>
              </a:cxn>
              <a:cxn ang="0">
                <a:pos x="connsiteX6859" y="connsiteY6859"/>
              </a:cxn>
              <a:cxn ang="0">
                <a:pos x="connsiteX6860" y="connsiteY6860"/>
              </a:cxn>
              <a:cxn ang="0">
                <a:pos x="connsiteX6861" y="connsiteY6861"/>
              </a:cxn>
              <a:cxn ang="0">
                <a:pos x="connsiteX6862" y="connsiteY6862"/>
              </a:cxn>
              <a:cxn ang="0">
                <a:pos x="connsiteX6863" y="connsiteY6863"/>
              </a:cxn>
              <a:cxn ang="0">
                <a:pos x="connsiteX6864" y="connsiteY6864"/>
              </a:cxn>
              <a:cxn ang="0">
                <a:pos x="connsiteX6865" y="connsiteY6865"/>
              </a:cxn>
              <a:cxn ang="0">
                <a:pos x="connsiteX6866" y="connsiteY6866"/>
              </a:cxn>
              <a:cxn ang="0">
                <a:pos x="connsiteX6867" y="connsiteY6867"/>
              </a:cxn>
              <a:cxn ang="0">
                <a:pos x="connsiteX6868" y="connsiteY6868"/>
              </a:cxn>
              <a:cxn ang="0">
                <a:pos x="connsiteX6869" y="connsiteY6869"/>
              </a:cxn>
              <a:cxn ang="0">
                <a:pos x="connsiteX6870" y="connsiteY6870"/>
              </a:cxn>
              <a:cxn ang="0">
                <a:pos x="connsiteX6871" y="connsiteY6871"/>
              </a:cxn>
              <a:cxn ang="0">
                <a:pos x="connsiteX6872" y="connsiteY6872"/>
              </a:cxn>
              <a:cxn ang="0">
                <a:pos x="connsiteX6873" y="connsiteY6873"/>
              </a:cxn>
              <a:cxn ang="0">
                <a:pos x="connsiteX6874" y="connsiteY6874"/>
              </a:cxn>
              <a:cxn ang="0">
                <a:pos x="connsiteX6875" y="connsiteY6875"/>
              </a:cxn>
              <a:cxn ang="0">
                <a:pos x="connsiteX6876" y="connsiteY6876"/>
              </a:cxn>
              <a:cxn ang="0">
                <a:pos x="connsiteX6877" y="connsiteY6877"/>
              </a:cxn>
              <a:cxn ang="0">
                <a:pos x="connsiteX6878" y="connsiteY6878"/>
              </a:cxn>
              <a:cxn ang="0">
                <a:pos x="connsiteX6879" y="connsiteY6879"/>
              </a:cxn>
              <a:cxn ang="0">
                <a:pos x="connsiteX6880" y="connsiteY6880"/>
              </a:cxn>
              <a:cxn ang="0">
                <a:pos x="connsiteX6881" y="connsiteY6881"/>
              </a:cxn>
              <a:cxn ang="0">
                <a:pos x="connsiteX6882" y="connsiteY6882"/>
              </a:cxn>
              <a:cxn ang="0">
                <a:pos x="connsiteX6883" y="connsiteY6883"/>
              </a:cxn>
              <a:cxn ang="0">
                <a:pos x="connsiteX6884" y="connsiteY6884"/>
              </a:cxn>
              <a:cxn ang="0">
                <a:pos x="connsiteX6885" y="connsiteY6885"/>
              </a:cxn>
              <a:cxn ang="0">
                <a:pos x="connsiteX6886" y="connsiteY6886"/>
              </a:cxn>
              <a:cxn ang="0">
                <a:pos x="connsiteX6887" y="connsiteY6887"/>
              </a:cxn>
              <a:cxn ang="0">
                <a:pos x="connsiteX6888" y="connsiteY6888"/>
              </a:cxn>
              <a:cxn ang="0">
                <a:pos x="connsiteX6889" y="connsiteY6889"/>
              </a:cxn>
              <a:cxn ang="0">
                <a:pos x="connsiteX6890" y="connsiteY6890"/>
              </a:cxn>
              <a:cxn ang="0">
                <a:pos x="connsiteX6891" y="connsiteY6891"/>
              </a:cxn>
              <a:cxn ang="0">
                <a:pos x="connsiteX6892" y="connsiteY6892"/>
              </a:cxn>
              <a:cxn ang="0">
                <a:pos x="connsiteX6893" y="connsiteY6893"/>
              </a:cxn>
              <a:cxn ang="0">
                <a:pos x="connsiteX6894" y="connsiteY6894"/>
              </a:cxn>
              <a:cxn ang="0">
                <a:pos x="connsiteX6895" y="connsiteY6895"/>
              </a:cxn>
              <a:cxn ang="0">
                <a:pos x="connsiteX6896" y="connsiteY6896"/>
              </a:cxn>
              <a:cxn ang="0">
                <a:pos x="connsiteX6897" y="connsiteY6897"/>
              </a:cxn>
              <a:cxn ang="0">
                <a:pos x="connsiteX6898" y="connsiteY6898"/>
              </a:cxn>
              <a:cxn ang="0">
                <a:pos x="connsiteX6899" y="connsiteY6899"/>
              </a:cxn>
              <a:cxn ang="0">
                <a:pos x="connsiteX6900" y="connsiteY6900"/>
              </a:cxn>
              <a:cxn ang="0">
                <a:pos x="connsiteX6901" y="connsiteY6901"/>
              </a:cxn>
              <a:cxn ang="0">
                <a:pos x="connsiteX6902" y="connsiteY6902"/>
              </a:cxn>
              <a:cxn ang="0">
                <a:pos x="connsiteX6903" y="connsiteY6903"/>
              </a:cxn>
              <a:cxn ang="0">
                <a:pos x="connsiteX6904" y="connsiteY6904"/>
              </a:cxn>
              <a:cxn ang="0">
                <a:pos x="connsiteX6905" y="connsiteY6905"/>
              </a:cxn>
              <a:cxn ang="0">
                <a:pos x="connsiteX6906" y="connsiteY6906"/>
              </a:cxn>
              <a:cxn ang="0">
                <a:pos x="connsiteX6907" y="connsiteY6907"/>
              </a:cxn>
              <a:cxn ang="0">
                <a:pos x="connsiteX6908" y="connsiteY6908"/>
              </a:cxn>
              <a:cxn ang="0">
                <a:pos x="connsiteX6909" y="connsiteY6909"/>
              </a:cxn>
              <a:cxn ang="0">
                <a:pos x="connsiteX6910" y="connsiteY6910"/>
              </a:cxn>
              <a:cxn ang="0">
                <a:pos x="connsiteX6911" y="connsiteY6911"/>
              </a:cxn>
              <a:cxn ang="0">
                <a:pos x="connsiteX6912" y="connsiteY6912"/>
              </a:cxn>
              <a:cxn ang="0">
                <a:pos x="connsiteX6913" y="connsiteY6913"/>
              </a:cxn>
              <a:cxn ang="0">
                <a:pos x="connsiteX6914" y="connsiteY6914"/>
              </a:cxn>
              <a:cxn ang="0">
                <a:pos x="connsiteX6915" y="connsiteY6915"/>
              </a:cxn>
              <a:cxn ang="0">
                <a:pos x="connsiteX6916" y="connsiteY6916"/>
              </a:cxn>
              <a:cxn ang="0">
                <a:pos x="connsiteX6917" y="connsiteY6917"/>
              </a:cxn>
              <a:cxn ang="0">
                <a:pos x="connsiteX6918" y="connsiteY6918"/>
              </a:cxn>
              <a:cxn ang="0">
                <a:pos x="connsiteX6919" y="connsiteY6919"/>
              </a:cxn>
              <a:cxn ang="0">
                <a:pos x="connsiteX6920" y="connsiteY6920"/>
              </a:cxn>
              <a:cxn ang="0">
                <a:pos x="connsiteX6921" y="connsiteY6921"/>
              </a:cxn>
              <a:cxn ang="0">
                <a:pos x="connsiteX6922" y="connsiteY6922"/>
              </a:cxn>
              <a:cxn ang="0">
                <a:pos x="connsiteX6923" y="connsiteY6923"/>
              </a:cxn>
              <a:cxn ang="0">
                <a:pos x="connsiteX6924" y="connsiteY6924"/>
              </a:cxn>
              <a:cxn ang="0">
                <a:pos x="connsiteX6925" y="connsiteY6925"/>
              </a:cxn>
              <a:cxn ang="0">
                <a:pos x="connsiteX6926" y="connsiteY6926"/>
              </a:cxn>
              <a:cxn ang="0">
                <a:pos x="connsiteX6927" y="connsiteY6927"/>
              </a:cxn>
              <a:cxn ang="0">
                <a:pos x="connsiteX6928" y="connsiteY6928"/>
              </a:cxn>
              <a:cxn ang="0">
                <a:pos x="connsiteX6929" y="connsiteY6929"/>
              </a:cxn>
              <a:cxn ang="0">
                <a:pos x="connsiteX6930" y="connsiteY6930"/>
              </a:cxn>
              <a:cxn ang="0">
                <a:pos x="connsiteX6931" y="connsiteY6931"/>
              </a:cxn>
              <a:cxn ang="0">
                <a:pos x="connsiteX6932" y="connsiteY6932"/>
              </a:cxn>
              <a:cxn ang="0">
                <a:pos x="connsiteX6933" y="connsiteY6933"/>
              </a:cxn>
              <a:cxn ang="0">
                <a:pos x="connsiteX6934" y="connsiteY6934"/>
              </a:cxn>
              <a:cxn ang="0">
                <a:pos x="connsiteX6935" y="connsiteY6935"/>
              </a:cxn>
              <a:cxn ang="0">
                <a:pos x="connsiteX6936" y="connsiteY6936"/>
              </a:cxn>
              <a:cxn ang="0">
                <a:pos x="connsiteX6937" y="connsiteY6937"/>
              </a:cxn>
              <a:cxn ang="0">
                <a:pos x="connsiteX6938" y="connsiteY6938"/>
              </a:cxn>
              <a:cxn ang="0">
                <a:pos x="connsiteX6939" y="connsiteY6939"/>
              </a:cxn>
              <a:cxn ang="0">
                <a:pos x="connsiteX6940" y="connsiteY6940"/>
              </a:cxn>
              <a:cxn ang="0">
                <a:pos x="connsiteX6941" y="connsiteY6941"/>
              </a:cxn>
              <a:cxn ang="0">
                <a:pos x="connsiteX6942" y="connsiteY6942"/>
              </a:cxn>
              <a:cxn ang="0">
                <a:pos x="connsiteX6943" y="connsiteY6943"/>
              </a:cxn>
              <a:cxn ang="0">
                <a:pos x="connsiteX6944" y="connsiteY6944"/>
              </a:cxn>
              <a:cxn ang="0">
                <a:pos x="connsiteX6945" y="connsiteY6945"/>
              </a:cxn>
              <a:cxn ang="0">
                <a:pos x="connsiteX6946" y="connsiteY6946"/>
              </a:cxn>
              <a:cxn ang="0">
                <a:pos x="connsiteX6947" y="connsiteY6947"/>
              </a:cxn>
              <a:cxn ang="0">
                <a:pos x="connsiteX6948" y="connsiteY6948"/>
              </a:cxn>
              <a:cxn ang="0">
                <a:pos x="connsiteX6949" y="connsiteY6949"/>
              </a:cxn>
              <a:cxn ang="0">
                <a:pos x="connsiteX6950" y="connsiteY6950"/>
              </a:cxn>
              <a:cxn ang="0">
                <a:pos x="connsiteX6951" y="connsiteY6951"/>
              </a:cxn>
              <a:cxn ang="0">
                <a:pos x="connsiteX6952" y="connsiteY6952"/>
              </a:cxn>
              <a:cxn ang="0">
                <a:pos x="connsiteX6953" y="connsiteY6953"/>
              </a:cxn>
              <a:cxn ang="0">
                <a:pos x="connsiteX6954" y="connsiteY6954"/>
              </a:cxn>
              <a:cxn ang="0">
                <a:pos x="connsiteX6955" y="connsiteY6955"/>
              </a:cxn>
              <a:cxn ang="0">
                <a:pos x="connsiteX6956" y="connsiteY6956"/>
              </a:cxn>
              <a:cxn ang="0">
                <a:pos x="connsiteX6957" y="connsiteY6957"/>
              </a:cxn>
              <a:cxn ang="0">
                <a:pos x="connsiteX6958" y="connsiteY6958"/>
              </a:cxn>
              <a:cxn ang="0">
                <a:pos x="connsiteX6959" y="connsiteY6959"/>
              </a:cxn>
              <a:cxn ang="0">
                <a:pos x="connsiteX6960" y="connsiteY6960"/>
              </a:cxn>
              <a:cxn ang="0">
                <a:pos x="connsiteX6961" y="connsiteY6961"/>
              </a:cxn>
              <a:cxn ang="0">
                <a:pos x="connsiteX6962" y="connsiteY6962"/>
              </a:cxn>
              <a:cxn ang="0">
                <a:pos x="connsiteX6963" y="connsiteY6963"/>
              </a:cxn>
              <a:cxn ang="0">
                <a:pos x="connsiteX6964" y="connsiteY6964"/>
              </a:cxn>
              <a:cxn ang="0">
                <a:pos x="connsiteX6965" y="connsiteY6965"/>
              </a:cxn>
              <a:cxn ang="0">
                <a:pos x="connsiteX6966" y="connsiteY6966"/>
              </a:cxn>
              <a:cxn ang="0">
                <a:pos x="connsiteX6967" y="connsiteY6967"/>
              </a:cxn>
              <a:cxn ang="0">
                <a:pos x="connsiteX6968" y="connsiteY6968"/>
              </a:cxn>
              <a:cxn ang="0">
                <a:pos x="connsiteX6969" y="connsiteY6969"/>
              </a:cxn>
              <a:cxn ang="0">
                <a:pos x="connsiteX6970" y="connsiteY6970"/>
              </a:cxn>
              <a:cxn ang="0">
                <a:pos x="connsiteX6971" y="connsiteY6971"/>
              </a:cxn>
              <a:cxn ang="0">
                <a:pos x="connsiteX6972" y="connsiteY6972"/>
              </a:cxn>
              <a:cxn ang="0">
                <a:pos x="connsiteX6973" y="connsiteY6973"/>
              </a:cxn>
              <a:cxn ang="0">
                <a:pos x="connsiteX6974" y="connsiteY6974"/>
              </a:cxn>
              <a:cxn ang="0">
                <a:pos x="connsiteX6975" y="connsiteY6975"/>
              </a:cxn>
              <a:cxn ang="0">
                <a:pos x="connsiteX6976" y="connsiteY6976"/>
              </a:cxn>
              <a:cxn ang="0">
                <a:pos x="connsiteX6977" y="connsiteY6977"/>
              </a:cxn>
              <a:cxn ang="0">
                <a:pos x="connsiteX6978" y="connsiteY6978"/>
              </a:cxn>
              <a:cxn ang="0">
                <a:pos x="connsiteX6979" y="connsiteY6979"/>
              </a:cxn>
              <a:cxn ang="0">
                <a:pos x="connsiteX6980" y="connsiteY6980"/>
              </a:cxn>
              <a:cxn ang="0">
                <a:pos x="connsiteX6981" y="connsiteY6981"/>
              </a:cxn>
              <a:cxn ang="0">
                <a:pos x="connsiteX6982" y="connsiteY6982"/>
              </a:cxn>
              <a:cxn ang="0">
                <a:pos x="connsiteX6983" y="connsiteY6983"/>
              </a:cxn>
              <a:cxn ang="0">
                <a:pos x="connsiteX6984" y="connsiteY6984"/>
              </a:cxn>
              <a:cxn ang="0">
                <a:pos x="connsiteX6985" y="connsiteY6985"/>
              </a:cxn>
              <a:cxn ang="0">
                <a:pos x="connsiteX6986" y="connsiteY6986"/>
              </a:cxn>
              <a:cxn ang="0">
                <a:pos x="connsiteX6987" y="connsiteY6987"/>
              </a:cxn>
              <a:cxn ang="0">
                <a:pos x="connsiteX6988" y="connsiteY6988"/>
              </a:cxn>
              <a:cxn ang="0">
                <a:pos x="connsiteX6989" y="connsiteY6989"/>
              </a:cxn>
              <a:cxn ang="0">
                <a:pos x="connsiteX6990" y="connsiteY6990"/>
              </a:cxn>
              <a:cxn ang="0">
                <a:pos x="connsiteX6991" y="connsiteY6991"/>
              </a:cxn>
              <a:cxn ang="0">
                <a:pos x="connsiteX6992" y="connsiteY6992"/>
              </a:cxn>
              <a:cxn ang="0">
                <a:pos x="connsiteX6993" y="connsiteY6993"/>
              </a:cxn>
              <a:cxn ang="0">
                <a:pos x="connsiteX6994" y="connsiteY6994"/>
              </a:cxn>
              <a:cxn ang="0">
                <a:pos x="connsiteX6995" y="connsiteY6995"/>
              </a:cxn>
              <a:cxn ang="0">
                <a:pos x="connsiteX6996" y="connsiteY6996"/>
              </a:cxn>
              <a:cxn ang="0">
                <a:pos x="connsiteX6997" y="connsiteY6997"/>
              </a:cxn>
              <a:cxn ang="0">
                <a:pos x="connsiteX6998" y="connsiteY6998"/>
              </a:cxn>
              <a:cxn ang="0">
                <a:pos x="connsiteX6999" y="connsiteY6999"/>
              </a:cxn>
              <a:cxn ang="0">
                <a:pos x="connsiteX7000" y="connsiteY7000"/>
              </a:cxn>
              <a:cxn ang="0">
                <a:pos x="connsiteX7001" y="connsiteY7001"/>
              </a:cxn>
              <a:cxn ang="0">
                <a:pos x="connsiteX7002" y="connsiteY7002"/>
              </a:cxn>
              <a:cxn ang="0">
                <a:pos x="connsiteX7003" y="connsiteY7003"/>
              </a:cxn>
              <a:cxn ang="0">
                <a:pos x="connsiteX7004" y="connsiteY7004"/>
              </a:cxn>
              <a:cxn ang="0">
                <a:pos x="connsiteX7005" y="connsiteY7005"/>
              </a:cxn>
              <a:cxn ang="0">
                <a:pos x="connsiteX7006" y="connsiteY7006"/>
              </a:cxn>
              <a:cxn ang="0">
                <a:pos x="connsiteX7007" y="connsiteY7007"/>
              </a:cxn>
              <a:cxn ang="0">
                <a:pos x="connsiteX7008" y="connsiteY7008"/>
              </a:cxn>
              <a:cxn ang="0">
                <a:pos x="connsiteX7009" y="connsiteY7009"/>
              </a:cxn>
              <a:cxn ang="0">
                <a:pos x="connsiteX7010" y="connsiteY7010"/>
              </a:cxn>
              <a:cxn ang="0">
                <a:pos x="connsiteX7011" y="connsiteY7011"/>
              </a:cxn>
              <a:cxn ang="0">
                <a:pos x="connsiteX7012" y="connsiteY7012"/>
              </a:cxn>
              <a:cxn ang="0">
                <a:pos x="connsiteX7013" y="connsiteY7013"/>
              </a:cxn>
              <a:cxn ang="0">
                <a:pos x="connsiteX7014" y="connsiteY7014"/>
              </a:cxn>
              <a:cxn ang="0">
                <a:pos x="connsiteX7015" y="connsiteY7015"/>
              </a:cxn>
              <a:cxn ang="0">
                <a:pos x="connsiteX7016" y="connsiteY7016"/>
              </a:cxn>
              <a:cxn ang="0">
                <a:pos x="connsiteX7017" y="connsiteY7017"/>
              </a:cxn>
              <a:cxn ang="0">
                <a:pos x="connsiteX7018" y="connsiteY7018"/>
              </a:cxn>
              <a:cxn ang="0">
                <a:pos x="connsiteX7019" y="connsiteY7019"/>
              </a:cxn>
              <a:cxn ang="0">
                <a:pos x="connsiteX7020" y="connsiteY7020"/>
              </a:cxn>
              <a:cxn ang="0">
                <a:pos x="connsiteX7021" y="connsiteY7021"/>
              </a:cxn>
              <a:cxn ang="0">
                <a:pos x="connsiteX7022" y="connsiteY7022"/>
              </a:cxn>
              <a:cxn ang="0">
                <a:pos x="connsiteX7023" y="connsiteY7023"/>
              </a:cxn>
              <a:cxn ang="0">
                <a:pos x="connsiteX7024" y="connsiteY7024"/>
              </a:cxn>
              <a:cxn ang="0">
                <a:pos x="connsiteX7025" y="connsiteY7025"/>
              </a:cxn>
              <a:cxn ang="0">
                <a:pos x="connsiteX7026" y="connsiteY7026"/>
              </a:cxn>
              <a:cxn ang="0">
                <a:pos x="connsiteX7027" y="connsiteY7027"/>
              </a:cxn>
              <a:cxn ang="0">
                <a:pos x="connsiteX7028" y="connsiteY7028"/>
              </a:cxn>
              <a:cxn ang="0">
                <a:pos x="connsiteX7029" y="connsiteY7029"/>
              </a:cxn>
              <a:cxn ang="0">
                <a:pos x="connsiteX7030" y="connsiteY7030"/>
              </a:cxn>
              <a:cxn ang="0">
                <a:pos x="connsiteX7031" y="connsiteY7031"/>
              </a:cxn>
              <a:cxn ang="0">
                <a:pos x="connsiteX7032" y="connsiteY7032"/>
              </a:cxn>
              <a:cxn ang="0">
                <a:pos x="connsiteX7033" y="connsiteY7033"/>
              </a:cxn>
              <a:cxn ang="0">
                <a:pos x="connsiteX7034" y="connsiteY7034"/>
              </a:cxn>
              <a:cxn ang="0">
                <a:pos x="connsiteX7035" y="connsiteY7035"/>
              </a:cxn>
              <a:cxn ang="0">
                <a:pos x="connsiteX7036" y="connsiteY7036"/>
              </a:cxn>
              <a:cxn ang="0">
                <a:pos x="connsiteX7037" y="connsiteY7037"/>
              </a:cxn>
              <a:cxn ang="0">
                <a:pos x="connsiteX7038" y="connsiteY7038"/>
              </a:cxn>
              <a:cxn ang="0">
                <a:pos x="connsiteX7039" y="connsiteY7039"/>
              </a:cxn>
              <a:cxn ang="0">
                <a:pos x="connsiteX7040" y="connsiteY7040"/>
              </a:cxn>
              <a:cxn ang="0">
                <a:pos x="connsiteX7041" y="connsiteY7041"/>
              </a:cxn>
              <a:cxn ang="0">
                <a:pos x="connsiteX7042" y="connsiteY7042"/>
              </a:cxn>
              <a:cxn ang="0">
                <a:pos x="connsiteX7043" y="connsiteY7043"/>
              </a:cxn>
              <a:cxn ang="0">
                <a:pos x="connsiteX7044" y="connsiteY7044"/>
              </a:cxn>
              <a:cxn ang="0">
                <a:pos x="connsiteX7045" y="connsiteY7045"/>
              </a:cxn>
              <a:cxn ang="0">
                <a:pos x="connsiteX7046" y="connsiteY7046"/>
              </a:cxn>
              <a:cxn ang="0">
                <a:pos x="connsiteX7047" y="connsiteY7047"/>
              </a:cxn>
              <a:cxn ang="0">
                <a:pos x="connsiteX7048" y="connsiteY7048"/>
              </a:cxn>
              <a:cxn ang="0">
                <a:pos x="connsiteX7049" y="connsiteY7049"/>
              </a:cxn>
              <a:cxn ang="0">
                <a:pos x="connsiteX7050" y="connsiteY7050"/>
              </a:cxn>
              <a:cxn ang="0">
                <a:pos x="connsiteX7051" y="connsiteY7051"/>
              </a:cxn>
              <a:cxn ang="0">
                <a:pos x="connsiteX7052" y="connsiteY7052"/>
              </a:cxn>
              <a:cxn ang="0">
                <a:pos x="connsiteX7053" y="connsiteY7053"/>
              </a:cxn>
              <a:cxn ang="0">
                <a:pos x="connsiteX7054" y="connsiteY7054"/>
              </a:cxn>
              <a:cxn ang="0">
                <a:pos x="connsiteX7055" y="connsiteY7055"/>
              </a:cxn>
              <a:cxn ang="0">
                <a:pos x="connsiteX7056" y="connsiteY7056"/>
              </a:cxn>
              <a:cxn ang="0">
                <a:pos x="connsiteX7057" y="connsiteY7057"/>
              </a:cxn>
              <a:cxn ang="0">
                <a:pos x="connsiteX7058" y="connsiteY7058"/>
              </a:cxn>
              <a:cxn ang="0">
                <a:pos x="connsiteX7059" y="connsiteY7059"/>
              </a:cxn>
              <a:cxn ang="0">
                <a:pos x="connsiteX7060" y="connsiteY7060"/>
              </a:cxn>
              <a:cxn ang="0">
                <a:pos x="connsiteX7061" y="connsiteY7061"/>
              </a:cxn>
              <a:cxn ang="0">
                <a:pos x="connsiteX7062" y="connsiteY7062"/>
              </a:cxn>
              <a:cxn ang="0">
                <a:pos x="connsiteX7063" y="connsiteY7063"/>
              </a:cxn>
              <a:cxn ang="0">
                <a:pos x="connsiteX7064" y="connsiteY7064"/>
              </a:cxn>
              <a:cxn ang="0">
                <a:pos x="connsiteX7065" y="connsiteY7065"/>
              </a:cxn>
              <a:cxn ang="0">
                <a:pos x="connsiteX7066" y="connsiteY7066"/>
              </a:cxn>
              <a:cxn ang="0">
                <a:pos x="connsiteX7067" y="connsiteY7067"/>
              </a:cxn>
              <a:cxn ang="0">
                <a:pos x="connsiteX7068" y="connsiteY7068"/>
              </a:cxn>
              <a:cxn ang="0">
                <a:pos x="connsiteX7069" y="connsiteY7069"/>
              </a:cxn>
              <a:cxn ang="0">
                <a:pos x="connsiteX7070" y="connsiteY7070"/>
              </a:cxn>
              <a:cxn ang="0">
                <a:pos x="connsiteX7071" y="connsiteY7071"/>
              </a:cxn>
              <a:cxn ang="0">
                <a:pos x="connsiteX7072" y="connsiteY7072"/>
              </a:cxn>
              <a:cxn ang="0">
                <a:pos x="connsiteX7073" y="connsiteY7073"/>
              </a:cxn>
              <a:cxn ang="0">
                <a:pos x="connsiteX7074" y="connsiteY7074"/>
              </a:cxn>
              <a:cxn ang="0">
                <a:pos x="connsiteX7075" y="connsiteY7075"/>
              </a:cxn>
              <a:cxn ang="0">
                <a:pos x="connsiteX7076" y="connsiteY7076"/>
              </a:cxn>
              <a:cxn ang="0">
                <a:pos x="connsiteX7077" y="connsiteY7077"/>
              </a:cxn>
              <a:cxn ang="0">
                <a:pos x="connsiteX7078" y="connsiteY7078"/>
              </a:cxn>
              <a:cxn ang="0">
                <a:pos x="connsiteX7079" y="connsiteY7079"/>
              </a:cxn>
              <a:cxn ang="0">
                <a:pos x="connsiteX7080" y="connsiteY7080"/>
              </a:cxn>
              <a:cxn ang="0">
                <a:pos x="connsiteX7081" y="connsiteY7081"/>
              </a:cxn>
              <a:cxn ang="0">
                <a:pos x="connsiteX7082" y="connsiteY7082"/>
              </a:cxn>
              <a:cxn ang="0">
                <a:pos x="connsiteX7083" y="connsiteY7083"/>
              </a:cxn>
              <a:cxn ang="0">
                <a:pos x="connsiteX7084" y="connsiteY7084"/>
              </a:cxn>
              <a:cxn ang="0">
                <a:pos x="connsiteX7085" y="connsiteY7085"/>
              </a:cxn>
              <a:cxn ang="0">
                <a:pos x="connsiteX7086" y="connsiteY7086"/>
              </a:cxn>
              <a:cxn ang="0">
                <a:pos x="connsiteX7087" y="connsiteY7087"/>
              </a:cxn>
              <a:cxn ang="0">
                <a:pos x="connsiteX7088" y="connsiteY7088"/>
              </a:cxn>
              <a:cxn ang="0">
                <a:pos x="connsiteX7089" y="connsiteY7089"/>
              </a:cxn>
              <a:cxn ang="0">
                <a:pos x="connsiteX7090" y="connsiteY7090"/>
              </a:cxn>
              <a:cxn ang="0">
                <a:pos x="connsiteX7091" y="connsiteY7091"/>
              </a:cxn>
              <a:cxn ang="0">
                <a:pos x="connsiteX7092" y="connsiteY7092"/>
              </a:cxn>
              <a:cxn ang="0">
                <a:pos x="connsiteX7093" y="connsiteY7093"/>
              </a:cxn>
              <a:cxn ang="0">
                <a:pos x="connsiteX7094" y="connsiteY7094"/>
              </a:cxn>
              <a:cxn ang="0">
                <a:pos x="connsiteX7095" y="connsiteY7095"/>
              </a:cxn>
              <a:cxn ang="0">
                <a:pos x="connsiteX7096" y="connsiteY7096"/>
              </a:cxn>
              <a:cxn ang="0">
                <a:pos x="connsiteX7097" y="connsiteY7097"/>
              </a:cxn>
              <a:cxn ang="0">
                <a:pos x="connsiteX7098" y="connsiteY7098"/>
              </a:cxn>
              <a:cxn ang="0">
                <a:pos x="connsiteX7099" y="connsiteY7099"/>
              </a:cxn>
              <a:cxn ang="0">
                <a:pos x="connsiteX7100" y="connsiteY7100"/>
              </a:cxn>
              <a:cxn ang="0">
                <a:pos x="connsiteX7101" y="connsiteY7101"/>
              </a:cxn>
              <a:cxn ang="0">
                <a:pos x="connsiteX7102" y="connsiteY7102"/>
              </a:cxn>
              <a:cxn ang="0">
                <a:pos x="connsiteX7103" y="connsiteY7103"/>
              </a:cxn>
              <a:cxn ang="0">
                <a:pos x="connsiteX7104" y="connsiteY7104"/>
              </a:cxn>
              <a:cxn ang="0">
                <a:pos x="connsiteX7105" y="connsiteY7105"/>
              </a:cxn>
              <a:cxn ang="0">
                <a:pos x="connsiteX7106" y="connsiteY7106"/>
              </a:cxn>
              <a:cxn ang="0">
                <a:pos x="connsiteX7107" y="connsiteY7107"/>
              </a:cxn>
              <a:cxn ang="0">
                <a:pos x="connsiteX7108" y="connsiteY7108"/>
              </a:cxn>
              <a:cxn ang="0">
                <a:pos x="connsiteX7109" y="connsiteY7109"/>
              </a:cxn>
              <a:cxn ang="0">
                <a:pos x="connsiteX7110" y="connsiteY7110"/>
              </a:cxn>
              <a:cxn ang="0">
                <a:pos x="connsiteX7111" y="connsiteY7111"/>
              </a:cxn>
              <a:cxn ang="0">
                <a:pos x="connsiteX7112" y="connsiteY7112"/>
              </a:cxn>
              <a:cxn ang="0">
                <a:pos x="connsiteX7113" y="connsiteY7113"/>
              </a:cxn>
              <a:cxn ang="0">
                <a:pos x="connsiteX7114" y="connsiteY7114"/>
              </a:cxn>
              <a:cxn ang="0">
                <a:pos x="connsiteX7115" y="connsiteY7115"/>
              </a:cxn>
              <a:cxn ang="0">
                <a:pos x="connsiteX7116" y="connsiteY7116"/>
              </a:cxn>
              <a:cxn ang="0">
                <a:pos x="connsiteX7117" y="connsiteY7117"/>
              </a:cxn>
              <a:cxn ang="0">
                <a:pos x="connsiteX7118" y="connsiteY7118"/>
              </a:cxn>
              <a:cxn ang="0">
                <a:pos x="connsiteX7119" y="connsiteY7119"/>
              </a:cxn>
              <a:cxn ang="0">
                <a:pos x="connsiteX7120" y="connsiteY7120"/>
              </a:cxn>
              <a:cxn ang="0">
                <a:pos x="connsiteX7121" y="connsiteY7121"/>
              </a:cxn>
              <a:cxn ang="0">
                <a:pos x="connsiteX7122" y="connsiteY7122"/>
              </a:cxn>
              <a:cxn ang="0">
                <a:pos x="connsiteX7123" y="connsiteY7123"/>
              </a:cxn>
              <a:cxn ang="0">
                <a:pos x="connsiteX7124" y="connsiteY7124"/>
              </a:cxn>
              <a:cxn ang="0">
                <a:pos x="connsiteX7125" y="connsiteY7125"/>
              </a:cxn>
              <a:cxn ang="0">
                <a:pos x="connsiteX7126" y="connsiteY7126"/>
              </a:cxn>
              <a:cxn ang="0">
                <a:pos x="connsiteX7127" y="connsiteY7127"/>
              </a:cxn>
              <a:cxn ang="0">
                <a:pos x="connsiteX7128" y="connsiteY7128"/>
              </a:cxn>
              <a:cxn ang="0">
                <a:pos x="connsiteX7129" y="connsiteY7129"/>
              </a:cxn>
              <a:cxn ang="0">
                <a:pos x="connsiteX7130" y="connsiteY7130"/>
              </a:cxn>
              <a:cxn ang="0">
                <a:pos x="connsiteX7131" y="connsiteY7131"/>
              </a:cxn>
              <a:cxn ang="0">
                <a:pos x="connsiteX7132" y="connsiteY7132"/>
              </a:cxn>
              <a:cxn ang="0">
                <a:pos x="connsiteX7133" y="connsiteY7133"/>
              </a:cxn>
              <a:cxn ang="0">
                <a:pos x="connsiteX7134" y="connsiteY7134"/>
              </a:cxn>
              <a:cxn ang="0">
                <a:pos x="connsiteX7135" y="connsiteY7135"/>
              </a:cxn>
              <a:cxn ang="0">
                <a:pos x="connsiteX7136" y="connsiteY7136"/>
              </a:cxn>
              <a:cxn ang="0">
                <a:pos x="connsiteX7137" y="connsiteY7137"/>
              </a:cxn>
              <a:cxn ang="0">
                <a:pos x="connsiteX7138" y="connsiteY7138"/>
              </a:cxn>
              <a:cxn ang="0">
                <a:pos x="connsiteX7139" y="connsiteY7139"/>
              </a:cxn>
              <a:cxn ang="0">
                <a:pos x="connsiteX7140" y="connsiteY7140"/>
              </a:cxn>
              <a:cxn ang="0">
                <a:pos x="connsiteX7141" y="connsiteY7141"/>
              </a:cxn>
              <a:cxn ang="0">
                <a:pos x="connsiteX7142" y="connsiteY7142"/>
              </a:cxn>
              <a:cxn ang="0">
                <a:pos x="connsiteX7143" y="connsiteY7143"/>
              </a:cxn>
              <a:cxn ang="0">
                <a:pos x="connsiteX7144" y="connsiteY7144"/>
              </a:cxn>
              <a:cxn ang="0">
                <a:pos x="connsiteX7145" y="connsiteY7145"/>
              </a:cxn>
              <a:cxn ang="0">
                <a:pos x="connsiteX7146" y="connsiteY7146"/>
              </a:cxn>
              <a:cxn ang="0">
                <a:pos x="connsiteX7147" y="connsiteY7147"/>
              </a:cxn>
              <a:cxn ang="0">
                <a:pos x="connsiteX7148" y="connsiteY7148"/>
              </a:cxn>
              <a:cxn ang="0">
                <a:pos x="connsiteX7149" y="connsiteY7149"/>
              </a:cxn>
              <a:cxn ang="0">
                <a:pos x="connsiteX7150" y="connsiteY7150"/>
              </a:cxn>
              <a:cxn ang="0">
                <a:pos x="connsiteX7151" y="connsiteY7151"/>
              </a:cxn>
              <a:cxn ang="0">
                <a:pos x="connsiteX7152" y="connsiteY7152"/>
              </a:cxn>
              <a:cxn ang="0">
                <a:pos x="connsiteX7153" y="connsiteY7153"/>
              </a:cxn>
              <a:cxn ang="0">
                <a:pos x="connsiteX7154" y="connsiteY7154"/>
              </a:cxn>
              <a:cxn ang="0">
                <a:pos x="connsiteX7155" y="connsiteY7155"/>
              </a:cxn>
              <a:cxn ang="0">
                <a:pos x="connsiteX7156" y="connsiteY7156"/>
              </a:cxn>
              <a:cxn ang="0">
                <a:pos x="connsiteX7157" y="connsiteY7157"/>
              </a:cxn>
              <a:cxn ang="0">
                <a:pos x="connsiteX7158" y="connsiteY7158"/>
              </a:cxn>
              <a:cxn ang="0">
                <a:pos x="connsiteX7159" y="connsiteY7159"/>
              </a:cxn>
              <a:cxn ang="0">
                <a:pos x="connsiteX7160" y="connsiteY7160"/>
              </a:cxn>
              <a:cxn ang="0">
                <a:pos x="connsiteX7161" y="connsiteY7161"/>
              </a:cxn>
              <a:cxn ang="0">
                <a:pos x="connsiteX7162" y="connsiteY7162"/>
              </a:cxn>
              <a:cxn ang="0">
                <a:pos x="connsiteX7163" y="connsiteY7163"/>
              </a:cxn>
              <a:cxn ang="0">
                <a:pos x="connsiteX7164" y="connsiteY7164"/>
              </a:cxn>
              <a:cxn ang="0">
                <a:pos x="connsiteX7165" y="connsiteY7165"/>
              </a:cxn>
              <a:cxn ang="0">
                <a:pos x="connsiteX7166" y="connsiteY7166"/>
              </a:cxn>
              <a:cxn ang="0">
                <a:pos x="connsiteX7167" y="connsiteY7167"/>
              </a:cxn>
              <a:cxn ang="0">
                <a:pos x="connsiteX7168" y="connsiteY7168"/>
              </a:cxn>
              <a:cxn ang="0">
                <a:pos x="connsiteX7169" y="connsiteY7169"/>
              </a:cxn>
              <a:cxn ang="0">
                <a:pos x="connsiteX7170" y="connsiteY7170"/>
              </a:cxn>
              <a:cxn ang="0">
                <a:pos x="connsiteX7171" y="connsiteY7171"/>
              </a:cxn>
              <a:cxn ang="0">
                <a:pos x="connsiteX7172" y="connsiteY7172"/>
              </a:cxn>
              <a:cxn ang="0">
                <a:pos x="connsiteX7173" y="connsiteY7173"/>
              </a:cxn>
              <a:cxn ang="0">
                <a:pos x="connsiteX7174" y="connsiteY7174"/>
              </a:cxn>
              <a:cxn ang="0">
                <a:pos x="connsiteX7175" y="connsiteY7175"/>
              </a:cxn>
              <a:cxn ang="0">
                <a:pos x="connsiteX7176" y="connsiteY7176"/>
              </a:cxn>
              <a:cxn ang="0">
                <a:pos x="connsiteX7177" y="connsiteY7177"/>
              </a:cxn>
              <a:cxn ang="0">
                <a:pos x="connsiteX7178" y="connsiteY7178"/>
              </a:cxn>
              <a:cxn ang="0">
                <a:pos x="connsiteX7179" y="connsiteY7179"/>
              </a:cxn>
              <a:cxn ang="0">
                <a:pos x="connsiteX7180" y="connsiteY7180"/>
              </a:cxn>
              <a:cxn ang="0">
                <a:pos x="connsiteX7181" y="connsiteY7181"/>
              </a:cxn>
              <a:cxn ang="0">
                <a:pos x="connsiteX7182" y="connsiteY7182"/>
              </a:cxn>
              <a:cxn ang="0">
                <a:pos x="connsiteX7183" y="connsiteY7183"/>
              </a:cxn>
              <a:cxn ang="0">
                <a:pos x="connsiteX7184" y="connsiteY7184"/>
              </a:cxn>
              <a:cxn ang="0">
                <a:pos x="connsiteX7185" y="connsiteY7185"/>
              </a:cxn>
              <a:cxn ang="0">
                <a:pos x="connsiteX7186" y="connsiteY7186"/>
              </a:cxn>
              <a:cxn ang="0">
                <a:pos x="connsiteX7187" y="connsiteY7187"/>
              </a:cxn>
              <a:cxn ang="0">
                <a:pos x="connsiteX7188" y="connsiteY7188"/>
              </a:cxn>
              <a:cxn ang="0">
                <a:pos x="connsiteX7189" y="connsiteY7189"/>
              </a:cxn>
              <a:cxn ang="0">
                <a:pos x="connsiteX7190" y="connsiteY7190"/>
              </a:cxn>
              <a:cxn ang="0">
                <a:pos x="connsiteX7191" y="connsiteY7191"/>
              </a:cxn>
              <a:cxn ang="0">
                <a:pos x="connsiteX7192" y="connsiteY7192"/>
              </a:cxn>
              <a:cxn ang="0">
                <a:pos x="connsiteX7193" y="connsiteY7193"/>
              </a:cxn>
              <a:cxn ang="0">
                <a:pos x="connsiteX7194" y="connsiteY7194"/>
              </a:cxn>
              <a:cxn ang="0">
                <a:pos x="connsiteX7195" y="connsiteY7195"/>
              </a:cxn>
              <a:cxn ang="0">
                <a:pos x="connsiteX7196" y="connsiteY7196"/>
              </a:cxn>
              <a:cxn ang="0">
                <a:pos x="connsiteX7197" y="connsiteY7197"/>
              </a:cxn>
              <a:cxn ang="0">
                <a:pos x="connsiteX7198" y="connsiteY7198"/>
              </a:cxn>
              <a:cxn ang="0">
                <a:pos x="connsiteX7199" y="connsiteY7199"/>
              </a:cxn>
              <a:cxn ang="0">
                <a:pos x="connsiteX7200" y="connsiteY7200"/>
              </a:cxn>
              <a:cxn ang="0">
                <a:pos x="connsiteX7201" y="connsiteY7201"/>
              </a:cxn>
              <a:cxn ang="0">
                <a:pos x="connsiteX7202" y="connsiteY7202"/>
              </a:cxn>
              <a:cxn ang="0">
                <a:pos x="connsiteX7203" y="connsiteY7203"/>
              </a:cxn>
              <a:cxn ang="0">
                <a:pos x="connsiteX7204" y="connsiteY7204"/>
              </a:cxn>
              <a:cxn ang="0">
                <a:pos x="connsiteX7205" y="connsiteY7205"/>
              </a:cxn>
              <a:cxn ang="0">
                <a:pos x="connsiteX7206" y="connsiteY7206"/>
              </a:cxn>
              <a:cxn ang="0">
                <a:pos x="connsiteX7207" y="connsiteY7207"/>
              </a:cxn>
              <a:cxn ang="0">
                <a:pos x="connsiteX7208" y="connsiteY7208"/>
              </a:cxn>
              <a:cxn ang="0">
                <a:pos x="connsiteX7209" y="connsiteY7209"/>
              </a:cxn>
              <a:cxn ang="0">
                <a:pos x="connsiteX7210" y="connsiteY7210"/>
              </a:cxn>
              <a:cxn ang="0">
                <a:pos x="connsiteX7211" y="connsiteY7211"/>
              </a:cxn>
              <a:cxn ang="0">
                <a:pos x="connsiteX7212" y="connsiteY7212"/>
              </a:cxn>
              <a:cxn ang="0">
                <a:pos x="connsiteX7213" y="connsiteY7213"/>
              </a:cxn>
              <a:cxn ang="0">
                <a:pos x="connsiteX7214" y="connsiteY7214"/>
              </a:cxn>
              <a:cxn ang="0">
                <a:pos x="connsiteX7215" y="connsiteY7215"/>
              </a:cxn>
              <a:cxn ang="0">
                <a:pos x="connsiteX7216" y="connsiteY7216"/>
              </a:cxn>
              <a:cxn ang="0">
                <a:pos x="connsiteX7217" y="connsiteY7217"/>
              </a:cxn>
              <a:cxn ang="0">
                <a:pos x="connsiteX7218" y="connsiteY7218"/>
              </a:cxn>
              <a:cxn ang="0">
                <a:pos x="connsiteX7219" y="connsiteY7219"/>
              </a:cxn>
              <a:cxn ang="0">
                <a:pos x="connsiteX7220" y="connsiteY7220"/>
              </a:cxn>
              <a:cxn ang="0">
                <a:pos x="connsiteX7221" y="connsiteY7221"/>
              </a:cxn>
              <a:cxn ang="0">
                <a:pos x="connsiteX7222" y="connsiteY7222"/>
              </a:cxn>
              <a:cxn ang="0">
                <a:pos x="connsiteX7223" y="connsiteY7223"/>
              </a:cxn>
              <a:cxn ang="0">
                <a:pos x="connsiteX7224" y="connsiteY7224"/>
              </a:cxn>
              <a:cxn ang="0">
                <a:pos x="connsiteX7225" y="connsiteY7225"/>
              </a:cxn>
              <a:cxn ang="0">
                <a:pos x="connsiteX7226" y="connsiteY7226"/>
              </a:cxn>
              <a:cxn ang="0">
                <a:pos x="connsiteX7227" y="connsiteY7227"/>
              </a:cxn>
              <a:cxn ang="0">
                <a:pos x="connsiteX7228" y="connsiteY7228"/>
              </a:cxn>
              <a:cxn ang="0">
                <a:pos x="connsiteX7229" y="connsiteY7229"/>
              </a:cxn>
              <a:cxn ang="0">
                <a:pos x="connsiteX7230" y="connsiteY7230"/>
              </a:cxn>
              <a:cxn ang="0">
                <a:pos x="connsiteX7231" y="connsiteY7231"/>
              </a:cxn>
              <a:cxn ang="0">
                <a:pos x="connsiteX7232" y="connsiteY7232"/>
              </a:cxn>
              <a:cxn ang="0">
                <a:pos x="connsiteX7233" y="connsiteY7233"/>
              </a:cxn>
              <a:cxn ang="0">
                <a:pos x="connsiteX7234" y="connsiteY7234"/>
              </a:cxn>
              <a:cxn ang="0">
                <a:pos x="connsiteX7235" y="connsiteY7235"/>
              </a:cxn>
              <a:cxn ang="0">
                <a:pos x="connsiteX7236" y="connsiteY7236"/>
              </a:cxn>
              <a:cxn ang="0">
                <a:pos x="connsiteX7237" y="connsiteY7237"/>
              </a:cxn>
              <a:cxn ang="0">
                <a:pos x="connsiteX7238" y="connsiteY7238"/>
              </a:cxn>
              <a:cxn ang="0">
                <a:pos x="connsiteX7239" y="connsiteY7239"/>
              </a:cxn>
              <a:cxn ang="0">
                <a:pos x="connsiteX7240" y="connsiteY7240"/>
              </a:cxn>
              <a:cxn ang="0">
                <a:pos x="connsiteX7241" y="connsiteY7241"/>
              </a:cxn>
              <a:cxn ang="0">
                <a:pos x="connsiteX7242" y="connsiteY7242"/>
              </a:cxn>
              <a:cxn ang="0">
                <a:pos x="connsiteX7243" y="connsiteY7243"/>
              </a:cxn>
              <a:cxn ang="0">
                <a:pos x="connsiteX7244" y="connsiteY7244"/>
              </a:cxn>
              <a:cxn ang="0">
                <a:pos x="connsiteX7245" y="connsiteY7245"/>
              </a:cxn>
              <a:cxn ang="0">
                <a:pos x="connsiteX7246" y="connsiteY7246"/>
              </a:cxn>
              <a:cxn ang="0">
                <a:pos x="connsiteX7247" y="connsiteY7247"/>
              </a:cxn>
              <a:cxn ang="0">
                <a:pos x="connsiteX7248" y="connsiteY7248"/>
              </a:cxn>
              <a:cxn ang="0">
                <a:pos x="connsiteX7249" y="connsiteY7249"/>
              </a:cxn>
              <a:cxn ang="0">
                <a:pos x="connsiteX7250" y="connsiteY7250"/>
              </a:cxn>
              <a:cxn ang="0">
                <a:pos x="connsiteX7251" y="connsiteY7251"/>
              </a:cxn>
              <a:cxn ang="0">
                <a:pos x="connsiteX7252" y="connsiteY7252"/>
              </a:cxn>
              <a:cxn ang="0">
                <a:pos x="connsiteX7253" y="connsiteY7253"/>
              </a:cxn>
              <a:cxn ang="0">
                <a:pos x="connsiteX7254" y="connsiteY7254"/>
              </a:cxn>
              <a:cxn ang="0">
                <a:pos x="connsiteX7255" y="connsiteY7255"/>
              </a:cxn>
              <a:cxn ang="0">
                <a:pos x="connsiteX7256" y="connsiteY7256"/>
              </a:cxn>
              <a:cxn ang="0">
                <a:pos x="connsiteX7257" y="connsiteY7257"/>
              </a:cxn>
              <a:cxn ang="0">
                <a:pos x="connsiteX7258" y="connsiteY7258"/>
              </a:cxn>
              <a:cxn ang="0">
                <a:pos x="connsiteX7259" y="connsiteY7259"/>
              </a:cxn>
              <a:cxn ang="0">
                <a:pos x="connsiteX7260" y="connsiteY7260"/>
              </a:cxn>
              <a:cxn ang="0">
                <a:pos x="connsiteX7261" y="connsiteY7261"/>
              </a:cxn>
              <a:cxn ang="0">
                <a:pos x="connsiteX7262" y="connsiteY7262"/>
              </a:cxn>
              <a:cxn ang="0">
                <a:pos x="connsiteX7263" y="connsiteY7263"/>
              </a:cxn>
              <a:cxn ang="0">
                <a:pos x="connsiteX7264" y="connsiteY7264"/>
              </a:cxn>
              <a:cxn ang="0">
                <a:pos x="connsiteX7265" y="connsiteY7265"/>
              </a:cxn>
              <a:cxn ang="0">
                <a:pos x="connsiteX7266" y="connsiteY7266"/>
              </a:cxn>
              <a:cxn ang="0">
                <a:pos x="connsiteX7267" y="connsiteY7267"/>
              </a:cxn>
              <a:cxn ang="0">
                <a:pos x="connsiteX7268" y="connsiteY7268"/>
              </a:cxn>
              <a:cxn ang="0">
                <a:pos x="connsiteX7269" y="connsiteY7269"/>
              </a:cxn>
              <a:cxn ang="0">
                <a:pos x="connsiteX7270" y="connsiteY7270"/>
              </a:cxn>
              <a:cxn ang="0">
                <a:pos x="connsiteX7271" y="connsiteY7271"/>
              </a:cxn>
              <a:cxn ang="0">
                <a:pos x="connsiteX7272" y="connsiteY7272"/>
              </a:cxn>
              <a:cxn ang="0">
                <a:pos x="connsiteX7273" y="connsiteY7273"/>
              </a:cxn>
              <a:cxn ang="0">
                <a:pos x="connsiteX7274" y="connsiteY7274"/>
              </a:cxn>
              <a:cxn ang="0">
                <a:pos x="connsiteX7275" y="connsiteY7275"/>
              </a:cxn>
              <a:cxn ang="0">
                <a:pos x="connsiteX7276" y="connsiteY7276"/>
              </a:cxn>
              <a:cxn ang="0">
                <a:pos x="connsiteX7277" y="connsiteY7277"/>
              </a:cxn>
              <a:cxn ang="0">
                <a:pos x="connsiteX7278" y="connsiteY7278"/>
              </a:cxn>
              <a:cxn ang="0">
                <a:pos x="connsiteX7279" y="connsiteY7279"/>
              </a:cxn>
              <a:cxn ang="0">
                <a:pos x="connsiteX7280" y="connsiteY7280"/>
              </a:cxn>
              <a:cxn ang="0">
                <a:pos x="connsiteX7281" y="connsiteY7281"/>
              </a:cxn>
              <a:cxn ang="0">
                <a:pos x="connsiteX7282" y="connsiteY7282"/>
              </a:cxn>
              <a:cxn ang="0">
                <a:pos x="connsiteX7283" y="connsiteY7283"/>
              </a:cxn>
              <a:cxn ang="0">
                <a:pos x="connsiteX7284" y="connsiteY7284"/>
              </a:cxn>
              <a:cxn ang="0">
                <a:pos x="connsiteX7285" y="connsiteY7285"/>
              </a:cxn>
              <a:cxn ang="0">
                <a:pos x="connsiteX7286" y="connsiteY7286"/>
              </a:cxn>
              <a:cxn ang="0">
                <a:pos x="connsiteX7287" y="connsiteY7287"/>
              </a:cxn>
              <a:cxn ang="0">
                <a:pos x="connsiteX7288" y="connsiteY7288"/>
              </a:cxn>
              <a:cxn ang="0">
                <a:pos x="connsiteX7289" y="connsiteY7289"/>
              </a:cxn>
              <a:cxn ang="0">
                <a:pos x="connsiteX7290" y="connsiteY7290"/>
              </a:cxn>
              <a:cxn ang="0">
                <a:pos x="connsiteX7291" y="connsiteY7291"/>
              </a:cxn>
              <a:cxn ang="0">
                <a:pos x="connsiteX7292" y="connsiteY7292"/>
              </a:cxn>
              <a:cxn ang="0">
                <a:pos x="connsiteX7293" y="connsiteY7293"/>
              </a:cxn>
              <a:cxn ang="0">
                <a:pos x="connsiteX7294" y="connsiteY7294"/>
              </a:cxn>
              <a:cxn ang="0">
                <a:pos x="connsiteX7295" y="connsiteY7295"/>
              </a:cxn>
              <a:cxn ang="0">
                <a:pos x="connsiteX7296" y="connsiteY7296"/>
              </a:cxn>
              <a:cxn ang="0">
                <a:pos x="connsiteX7297" y="connsiteY7297"/>
              </a:cxn>
              <a:cxn ang="0">
                <a:pos x="connsiteX7298" y="connsiteY7298"/>
              </a:cxn>
              <a:cxn ang="0">
                <a:pos x="connsiteX7299" y="connsiteY7299"/>
              </a:cxn>
              <a:cxn ang="0">
                <a:pos x="connsiteX7300" y="connsiteY7300"/>
              </a:cxn>
              <a:cxn ang="0">
                <a:pos x="connsiteX7301" y="connsiteY7301"/>
              </a:cxn>
              <a:cxn ang="0">
                <a:pos x="connsiteX7302" y="connsiteY7302"/>
              </a:cxn>
              <a:cxn ang="0">
                <a:pos x="connsiteX7303" y="connsiteY7303"/>
              </a:cxn>
              <a:cxn ang="0">
                <a:pos x="connsiteX7304" y="connsiteY7304"/>
              </a:cxn>
              <a:cxn ang="0">
                <a:pos x="connsiteX7305" y="connsiteY7305"/>
              </a:cxn>
              <a:cxn ang="0">
                <a:pos x="connsiteX7306" y="connsiteY7306"/>
              </a:cxn>
              <a:cxn ang="0">
                <a:pos x="connsiteX7307" y="connsiteY7307"/>
              </a:cxn>
              <a:cxn ang="0">
                <a:pos x="connsiteX7308" y="connsiteY7308"/>
              </a:cxn>
              <a:cxn ang="0">
                <a:pos x="connsiteX7309" y="connsiteY7309"/>
              </a:cxn>
              <a:cxn ang="0">
                <a:pos x="connsiteX7310" y="connsiteY7310"/>
              </a:cxn>
              <a:cxn ang="0">
                <a:pos x="connsiteX7311" y="connsiteY7311"/>
              </a:cxn>
              <a:cxn ang="0">
                <a:pos x="connsiteX7312" y="connsiteY7312"/>
              </a:cxn>
              <a:cxn ang="0">
                <a:pos x="connsiteX7313" y="connsiteY7313"/>
              </a:cxn>
              <a:cxn ang="0">
                <a:pos x="connsiteX7314" y="connsiteY7314"/>
              </a:cxn>
              <a:cxn ang="0">
                <a:pos x="connsiteX7315" y="connsiteY7315"/>
              </a:cxn>
              <a:cxn ang="0">
                <a:pos x="connsiteX7316" y="connsiteY7316"/>
              </a:cxn>
              <a:cxn ang="0">
                <a:pos x="connsiteX7317" y="connsiteY7317"/>
              </a:cxn>
              <a:cxn ang="0">
                <a:pos x="connsiteX7318" y="connsiteY7318"/>
              </a:cxn>
              <a:cxn ang="0">
                <a:pos x="connsiteX7319" y="connsiteY7319"/>
              </a:cxn>
              <a:cxn ang="0">
                <a:pos x="connsiteX7320" y="connsiteY7320"/>
              </a:cxn>
              <a:cxn ang="0">
                <a:pos x="connsiteX7321" y="connsiteY7321"/>
              </a:cxn>
              <a:cxn ang="0">
                <a:pos x="connsiteX7322" y="connsiteY7322"/>
              </a:cxn>
              <a:cxn ang="0">
                <a:pos x="connsiteX7323" y="connsiteY7323"/>
              </a:cxn>
              <a:cxn ang="0">
                <a:pos x="connsiteX7324" y="connsiteY7324"/>
              </a:cxn>
              <a:cxn ang="0">
                <a:pos x="connsiteX7325" y="connsiteY7325"/>
              </a:cxn>
              <a:cxn ang="0">
                <a:pos x="connsiteX7326" y="connsiteY7326"/>
              </a:cxn>
              <a:cxn ang="0">
                <a:pos x="connsiteX7327" y="connsiteY7327"/>
              </a:cxn>
            </a:cxnLst>
            <a:rect l="l" t="t" r="r" b="b"/>
            <a:pathLst>
              <a:path w="6400800" h="514350">
                <a:moveTo>
                  <a:pt x="7144" y="511016"/>
                </a:moveTo>
                <a:lnTo>
                  <a:pt x="6354604" y="511016"/>
                </a:lnTo>
                <a:lnTo>
                  <a:pt x="6354604" y="409099"/>
                </a:lnTo>
                <a:cubicBezTo>
                  <a:pt x="6346031" y="411004"/>
                  <a:pt x="6337459" y="413861"/>
                  <a:pt x="6327934" y="415766"/>
                </a:cubicBezTo>
                <a:cubicBezTo>
                  <a:pt x="6327934" y="411956"/>
                  <a:pt x="6327934" y="408146"/>
                  <a:pt x="6327934" y="404336"/>
                </a:cubicBezTo>
                <a:cubicBezTo>
                  <a:pt x="6328887" y="396716"/>
                  <a:pt x="6327934" y="389096"/>
                  <a:pt x="6328887" y="383381"/>
                </a:cubicBezTo>
                <a:cubicBezTo>
                  <a:pt x="6329839" y="371951"/>
                  <a:pt x="6329839" y="365284"/>
                  <a:pt x="6329839" y="365284"/>
                </a:cubicBezTo>
                <a:cubicBezTo>
                  <a:pt x="6329839" y="365284"/>
                  <a:pt x="6327934" y="371951"/>
                  <a:pt x="6324124" y="383381"/>
                </a:cubicBezTo>
                <a:cubicBezTo>
                  <a:pt x="6322219" y="389096"/>
                  <a:pt x="6321267" y="395764"/>
                  <a:pt x="6319362" y="404336"/>
                </a:cubicBezTo>
                <a:cubicBezTo>
                  <a:pt x="6318409" y="409099"/>
                  <a:pt x="6317456" y="413861"/>
                  <a:pt x="6316504" y="419576"/>
                </a:cubicBezTo>
                <a:cubicBezTo>
                  <a:pt x="6311742" y="420529"/>
                  <a:pt x="6306979" y="421481"/>
                  <a:pt x="6303169" y="423386"/>
                </a:cubicBezTo>
                <a:cubicBezTo>
                  <a:pt x="6303169" y="416719"/>
                  <a:pt x="6303169" y="411004"/>
                  <a:pt x="6304121" y="405289"/>
                </a:cubicBezTo>
                <a:cubicBezTo>
                  <a:pt x="6308884" y="390049"/>
                  <a:pt x="6314599" y="373856"/>
                  <a:pt x="6319362" y="358616"/>
                </a:cubicBezTo>
                <a:cubicBezTo>
                  <a:pt x="6320314" y="355759"/>
                  <a:pt x="6321267" y="352901"/>
                  <a:pt x="6322219" y="349091"/>
                </a:cubicBezTo>
                <a:cubicBezTo>
                  <a:pt x="6326029" y="336709"/>
                  <a:pt x="6330792" y="325279"/>
                  <a:pt x="6334601" y="312896"/>
                </a:cubicBezTo>
                <a:cubicBezTo>
                  <a:pt x="6340317" y="297656"/>
                  <a:pt x="6345079" y="283369"/>
                  <a:pt x="6349842" y="269081"/>
                </a:cubicBezTo>
                <a:cubicBezTo>
                  <a:pt x="6354604" y="254794"/>
                  <a:pt x="6359367" y="240506"/>
                  <a:pt x="6363176" y="228124"/>
                </a:cubicBezTo>
                <a:cubicBezTo>
                  <a:pt x="6367939" y="214789"/>
                  <a:pt x="6371749" y="202406"/>
                  <a:pt x="6375559" y="190976"/>
                </a:cubicBezTo>
                <a:cubicBezTo>
                  <a:pt x="6383179" y="168116"/>
                  <a:pt x="6388894" y="149066"/>
                  <a:pt x="6393656" y="134779"/>
                </a:cubicBezTo>
                <a:cubicBezTo>
                  <a:pt x="6397467" y="121444"/>
                  <a:pt x="6400324" y="113824"/>
                  <a:pt x="6400324" y="113824"/>
                </a:cubicBezTo>
                <a:cubicBezTo>
                  <a:pt x="6400324" y="113824"/>
                  <a:pt x="6396514" y="121444"/>
                  <a:pt x="6389846" y="133826"/>
                </a:cubicBezTo>
                <a:cubicBezTo>
                  <a:pt x="6386989" y="139541"/>
                  <a:pt x="6384131" y="146209"/>
                  <a:pt x="6380321" y="153829"/>
                </a:cubicBezTo>
                <a:cubicBezTo>
                  <a:pt x="6385084" y="136684"/>
                  <a:pt x="6389846" y="121444"/>
                  <a:pt x="6392704" y="110966"/>
                </a:cubicBezTo>
                <a:cubicBezTo>
                  <a:pt x="6396514" y="95726"/>
                  <a:pt x="6399371" y="87154"/>
                  <a:pt x="6399371" y="87154"/>
                </a:cubicBezTo>
                <a:cubicBezTo>
                  <a:pt x="6399371" y="87154"/>
                  <a:pt x="6395562" y="95726"/>
                  <a:pt x="6388894" y="109061"/>
                </a:cubicBezTo>
                <a:cubicBezTo>
                  <a:pt x="6386037" y="115729"/>
                  <a:pt x="6382226" y="125254"/>
                  <a:pt x="6377464" y="134779"/>
                </a:cubicBezTo>
                <a:cubicBezTo>
                  <a:pt x="6372701" y="144304"/>
                  <a:pt x="6367939" y="155734"/>
                  <a:pt x="6364129" y="168116"/>
                </a:cubicBezTo>
                <a:cubicBezTo>
                  <a:pt x="6354604" y="192881"/>
                  <a:pt x="6343174" y="222409"/>
                  <a:pt x="6332696" y="253841"/>
                </a:cubicBezTo>
                <a:cubicBezTo>
                  <a:pt x="6326981" y="270034"/>
                  <a:pt x="6321267" y="286226"/>
                  <a:pt x="6316504" y="302419"/>
                </a:cubicBezTo>
                <a:cubicBezTo>
                  <a:pt x="6315551" y="304324"/>
                  <a:pt x="6315551" y="306229"/>
                  <a:pt x="6314599" y="308134"/>
                </a:cubicBezTo>
                <a:cubicBezTo>
                  <a:pt x="6315551" y="300514"/>
                  <a:pt x="6316504" y="293846"/>
                  <a:pt x="6317456" y="287179"/>
                </a:cubicBezTo>
                <a:cubicBezTo>
                  <a:pt x="6318409" y="279559"/>
                  <a:pt x="6319362" y="272891"/>
                  <a:pt x="6319362" y="267176"/>
                </a:cubicBezTo>
                <a:cubicBezTo>
                  <a:pt x="6320314" y="256699"/>
                  <a:pt x="6320314" y="250031"/>
                  <a:pt x="6320314" y="250031"/>
                </a:cubicBezTo>
                <a:cubicBezTo>
                  <a:pt x="6320314" y="250031"/>
                  <a:pt x="6318409" y="255746"/>
                  <a:pt x="6314599" y="266224"/>
                </a:cubicBezTo>
                <a:cubicBezTo>
                  <a:pt x="6311742" y="276701"/>
                  <a:pt x="6306979" y="291941"/>
                  <a:pt x="6302217" y="310039"/>
                </a:cubicBezTo>
                <a:cubicBezTo>
                  <a:pt x="6299359" y="318611"/>
                  <a:pt x="6296501" y="329089"/>
                  <a:pt x="6293644" y="339566"/>
                </a:cubicBezTo>
                <a:cubicBezTo>
                  <a:pt x="6291739" y="347186"/>
                  <a:pt x="6288881" y="354806"/>
                  <a:pt x="6286976" y="362426"/>
                </a:cubicBezTo>
                <a:cubicBezTo>
                  <a:pt x="6286024" y="352901"/>
                  <a:pt x="6285071" y="343376"/>
                  <a:pt x="6284119" y="335756"/>
                </a:cubicBezTo>
                <a:cubicBezTo>
                  <a:pt x="6286024" y="330041"/>
                  <a:pt x="6286976" y="324326"/>
                  <a:pt x="6288881" y="318611"/>
                </a:cubicBezTo>
                <a:cubicBezTo>
                  <a:pt x="6293644" y="303371"/>
                  <a:pt x="6298406" y="289084"/>
                  <a:pt x="6302217" y="274796"/>
                </a:cubicBezTo>
                <a:cubicBezTo>
                  <a:pt x="6304121" y="268129"/>
                  <a:pt x="6306026" y="261461"/>
                  <a:pt x="6307931" y="255746"/>
                </a:cubicBezTo>
                <a:cubicBezTo>
                  <a:pt x="6309837" y="250031"/>
                  <a:pt x="6311742" y="244316"/>
                  <a:pt x="6313646" y="238601"/>
                </a:cubicBezTo>
                <a:cubicBezTo>
                  <a:pt x="6317456" y="228124"/>
                  <a:pt x="6320314" y="218599"/>
                  <a:pt x="6323171" y="210026"/>
                </a:cubicBezTo>
                <a:cubicBezTo>
                  <a:pt x="6327934" y="193834"/>
                  <a:pt x="6330792" y="185261"/>
                  <a:pt x="6330792" y="185261"/>
                </a:cubicBezTo>
                <a:cubicBezTo>
                  <a:pt x="6330792" y="185261"/>
                  <a:pt x="6326981" y="193834"/>
                  <a:pt x="6319362" y="208121"/>
                </a:cubicBezTo>
                <a:cubicBezTo>
                  <a:pt x="6315551" y="215741"/>
                  <a:pt x="6311742" y="224314"/>
                  <a:pt x="6306026" y="234791"/>
                </a:cubicBezTo>
                <a:cubicBezTo>
                  <a:pt x="6303169" y="239554"/>
                  <a:pt x="6301264" y="245269"/>
                  <a:pt x="6298406" y="250984"/>
                </a:cubicBezTo>
                <a:cubicBezTo>
                  <a:pt x="6295549" y="256699"/>
                  <a:pt x="6293644" y="263366"/>
                  <a:pt x="6290787" y="270034"/>
                </a:cubicBezTo>
                <a:cubicBezTo>
                  <a:pt x="6286976" y="279559"/>
                  <a:pt x="6282214" y="290036"/>
                  <a:pt x="6278404" y="301466"/>
                </a:cubicBezTo>
                <a:cubicBezTo>
                  <a:pt x="6277451" y="295751"/>
                  <a:pt x="6277451" y="292894"/>
                  <a:pt x="6277451" y="292894"/>
                </a:cubicBezTo>
                <a:cubicBezTo>
                  <a:pt x="6277451" y="292894"/>
                  <a:pt x="6277451" y="297656"/>
                  <a:pt x="6276499" y="306229"/>
                </a:cubicBezTo>
                <a:cubicBezTo>
                  <a:pt x="6275546" y="308134"/>
                  <a:pt x="6274594" y="310991"/>
                  <a:pt x="6273642" y="312896"/>
                </a:cubicBezTo>
                <a:cubicBezTo>
                  <a:pt x="6272689" y="315754"/>
                  <a:pt x="6271737" y="319564"/>
                  <a:pt x="6269831" y="322421"/>
                </a:cubicBezTo>
                <a:cubicBezTo>
                  <a:pt x="6270784" y="314801"/>
                  <a:pt x="6272689" y="308134"/>
                  <a:pt x="6273642" y="300514"/>
                </a:cubicBezTo>
                <a:cubicBezTo>
                  <a:pt x="6277451" y="283369"/>
                  <a:pt x="6280309" y="267176"/>
                  <a:pt x="6283167" y="252889"/>
                </a:cubicBezTo>
                <a:cubicBezTo>
                  <a:pt x="6285071" y="245269"/>
                  <a:pt x="6286024" y="238601"/>
                  <a:pt x="6287929" y="231934"/>
                </a:cubicBezTo>
                <a:cubicBezTo>
                  <a:pt x="6289834" y="225266"/>
                  <a:pt x="6290787" y="218599"/>
                  <a:pt x="6292692" y="212884"/>
                </a:cubicBezTo>
                <a:cubicBezTo>
                  <a:pt x="6295549" y="200501"/>
                  <a:pt x="6298406" y="190024"/>
                  <a:pt x="6300312" y="181451"/>
                </a:cubicBezTo>
                <a:cubicBezTo>
                  <a:pt x="6304121" y="164306"/>
                  <a:pt x="6306026" y="153829"/>
                  <a:pt x="6306026" y="153829"/>
                </a:cubicBezTo>
                <a:cubicBezTo>
                  <a:pt x="6306026" y="153829"/>
                  <a:pt x="6302217" y="163354"/>
                  <a:pt x="6296501" y="180499"/>
                </a:cubicBezTo>
                <a:cubicBezTo>
                  <a:pt x="6293644" y="189071"/>
                  <a:pt x="6289834" y="199549"/>
                  <a:pt x="6286024" y="210979"/>
                </a:cubicBezTo>
                <a:cubicBezTo>
                  <a:pt x="6284119" y="216694"/>
                  <a:pt x="6282214" y="223361"/>
                  <a:pt x="6279356" y="230029"/>
                </a:cubicBezTo>
                <a:cubicBezTo>
                  <a:pt x="6277451" y="236696"/>
                  <a:pt x="6275546" y="243364"/>
                  <a:pt x="6273642" y="250984"/>
                </a:cubicBezTo>
                <a:cubicBezTo>
                  <a:pt x="6269831" y="265271"/>
                  <a:pt x="6265069" y="281464"/>
                  <a:pt x="6260306" y="298609"/>
                </a:cubicBezTo>
                <a:cubicBezTo>
                  <a:pt x="6255544" y="315754"/>
                  <a:pt x="6251734" y="333851"/>
                  <a:pt x="6246971" y="351949"/>
                </a:cubicBezTo>
                <a:cubicBezTo>
                  <a:pt x="6244114" y="366236"/>
                  <a:pt x="6240304" y="381476"/>
                  <a:pt x="6236494" y="396716"/>
                </a:cubicBezTo>
                <a:cubicBezTo>
                  <a:pt x="6236494" y="395764"/>
                  <a:pt x="6235542" y="395764"/>
                  <a:pt x="6235542" y="394811"/>
                </a:cubicBezTo>
                <a:cubicBezTo>
                  <a:pt x="6235542" y="379571"/>
                  <a:pt x="6234589" y="370046"/>
                  <a:pt x="6234589" y="370046"/>
                </a:cubicBezTo>
                <a:cubicBezTo>
                  <a:pt x="6234589" y="370046"/>
                  <a:pt x="6233637" y="376714"/>
                  <a:pt x="6230779" y="389096"/>
                </a:cubicBezTo>
                <a:cubicBezTo>
                  <a:pt x="6229826" y="387191"/>
                  <a:pt x="6228874" y="386239"/>
                  <a:pt x="6227921" y="384334"/>
                </a:cubicBezTo>
                <a:cubicBezTo>
                  <a:pt x="6224112" y="378619"/>
                  <a:pt x="6220301" y="372904"/>
                  <a:pt x="6216492" y="367189"/>
                </a:cubicBezTo>
                <a:cubicBezTo>
                  <a:pt x="6218396" y="360521"/>
                  <a:pt x="6220301" y="354806"/>
                  <a:pt x="6223159" y="348139"/>
                </a:cubicBezTo>
                <a:cubicBezTo>
                  <a:pt x="6227921" y="334804"/>
                  <a:pt x="6232684" y="322421"/>
                  <a:pt x="6236494" y="310991"/>
                </a:cubicBezTo>
                <a:cubicBezTo>
                  <a:pt x="6240304" y="299561"/>
                  <a:pt x="6244114" y="289084"/>
                  <a:pt x="6247924" y="279559"/>
                </a:cubicBezTo>
                <a:cubicBezTo>
                  <a:pt x="6251734" y="270034"/>
                  <a:pt x="6254592" y="262414"/>
                  <a:pt x="6256496" y="254794"/>
                </a:cubicBezTo>
                <a:cubicBezTo>
                  <a:pt x="6261259" y="241459"/>
                  <a:pt x="6264117" y="233839"/>
                  <a:pt x="6264117" y="233839"/>
                </a:cubicBezTo>
                <a:cubicBezTo>
                  <a:pt x="6264117" y="233839"/>
                  <a:pt x="6260306" y="241459"/>
                  <a:pt x="6252687" y="253841"/>
                </a:cubicBezTo>
                <a:cubicBezTo>
                  <a:pt x="6248876" y="260509"/>
                  <a:pt x="6245067" y="268129"/>
                  <a:pt x="6240304" y="276701"/>
                </a:cubicBezTo>
                <a:cubicBezTo>
                  <a:pt x="6235542" y="285274"/>
                  <a:pt x="6230779" y="295751"/>
                  <a:pt x="6225064" y="307181"/>
                </a:cubicBezTo>
                <a:cubicBezTo>
                  <a:pt x="6220301" y="318611"/>
                  <a:pt x="6214587" y="330994"/>
                  <a:pt x="6208871" y="343376"/>
                </a:cubicBezTo>
                <a:cubicBezTo>
                  <a:pt x="6207919" y="346234"/>
                  <a:pt x="6206014" y="349091"/>
                  <a:pt x="6205062" y="351949"/>
                </a:cubicBezTo>
                <a:cubicBezTo>
                  <a:pt x="6205062" y="351949"/>
                  <a:pt x="6204109" y="350996"/>
                  <a:pt x="6204109" y="350996"/>
                </a:cubicBezTo>
                <a:cubicBezTo>
                  <a:pt x="6206967" y="340519"/>
                  <a:pt x="6208871" y="330041"/>
                  <a:pt x="6210776" y="320516"/>
                </a:cubicBezTo>
                <a:cubicBezTo>
                  <a:pt x="6214587" y="298609"/>
                  <a:pt x="6219349" y="280511"/>
                  <a:pt x="6222206" y="268129"/>
                </a:cubicBezTo>
                <a:cubicBezTo>
                  <a:pt x="6225064" y="255746"/>
                  <a:pt x="6226017" y="248126"/>
                  <a:pt x="6226017" y="248126"/>
                </a:cubicBezTo>
                <a:cubicBezTo>
                  <a:pt x="6226017" y="248126"/>
                  <a:pt x="6223159" y="254794"/>
                  <a:pt x="6218396" y="267176"/>
                </a:cubicBezTo>
                <a:cubicBezTo>
                  <a:pt x="6216492" y="272891"/>
                  <a:pt x="6213634" y="280511"/>
                  <a:pt x="6209824" y="289084"/>
                </a:cubicBezTo>
                <a:cubicBezTo>
                  <a:pt x="6206967" y="297656"/>
                  <a:pt x="6203156" y="307181"/>
                  <a:pt x="6199346" y="317659"/>
                </a:cubicBezTo>
                <a:cubicBezTo>
                  <a:pt x="6197442" y="323374"/>
                  <a:pt x="6195537" y="330041"/>
                  <a:pt x="6193631" y="335756"/>
                </a:cubicBezTo>
                <a:cubicBezTo>
                  <a:pt x="6190774" y="330994"/>
                  <a:pt x="6186964" y="326231"/>
                  <a:pt x="6184106" y="322421"/>
                </a:cubicBezTo>
                <a:cubicBezTo>
                  <a:pt x="6183154" y="321469"/>
                  <a:pt x="6182201" y="320516"/>
                  <a:pt x="6181249" y="318611"/>
                </a:cubicBezTo>
                <a:cubicBezTo>
                  <a:pt x="6182201" y="312896"/>
                  <a:pt x="6183154" y="307181"/>
                  <a:pt x="6184106" y="302419"/>
                </a:cubicBezTo>
                <a:cubicBezTo>
                  <a:pt x="6186012" y="291941"/>
                  <a:pt x="6186964" y="282416"/>
                  <a:pt x="6189821" y="274796"/>
                </a:cubicBezTo>
                <a:cubicBezTo>
                  <a:pt x="6193631" y="259556"/>
                  <a:pt x="6195537" y="250984"/>
                  <a:pt x="6195537" y="250984"/>
                </a:cubicBezTo>
                <a:cubicBezTo>
                  <a:pt x="6195537" y="250984"/>
                  <a:pt x="6191726" y="259556"/>
                  <a:pt x="6186012" y="273844"/>
                </a:cubicBezTo>
                <a:cubicBezTo>
                  <a:pt x="6183154" y="280511"/>
                  <a:pt x="6180296" y="290036"/>
                  <a:pt x="6176487" y="300514"/>
                </a:cubicBezTo>
                <a:cubicBezTo>
                  <a:pt x="6175534" y="303371"/>
                  <a:pt x="6174581" y="306229"/>
                  <a:pt x="6173629" y="309086"/>
                </a:cubicBezTo>
                <a:cubicBezTo>
                  <a:pt x="6173629" y="309086"/>
                  <a:pt x="6172676" y="308134"/>
                  <a:pt x="6172676" y="308134"/>
                </a:cubicBezTo>
                <a:cubicBezTo>
                  <a:pt x="6173629" y="303371"/>
                  <a:pt x="6174581" y="298609"/>
                  <a:pt x="6174581" y="294799"/>
                </a:cubicBezTo>
                <a:cubicBezTo>
                  <a:pt x="6176487" y="283369"/>
                  <a:pt x="6178392" y="272891"/>
                  <a:pt x="6180296" y="263366"/>
                </a:cubicBezTo>
                <a:cubicBezTo>
                  <a:pt x="6182201" y="253841"/>
                  <a:pt x="6184106" y="244316"/>
                  <a:pt x="6185059" y="236696"/>
                </a:cubicBezTo>
                <a:cubicBezTo>
                  <a:pt x="6186964" y="229076"/>
                  <a:pt x="6187917" y="221456"/>
                  <a:pt x="6188869" y="215741"/>
                </a:cubicBezTo>
                <a:cubicBezTo>
                  <a:pt x="6190774" y="204311"/>
                  <a:pt x="6192679" y="197644"/>
                  <a:pt x="6192679" y="197644"/>
                </a:cubicBezTo>
                <a:cubicBezTo>
                  <a:pt x="6192679" y="197644"/>
                  <a:pt x="6189821" y="203359"/>
                  <a:pt x="6185059" y="214789"/>
                </a:cubicBezTo>
                <a:cubicBezTo>
                  <a:pt x="6180296" y="225266"/>
                  <a:pt x="6174581" y="241459"/>
                  <a:pt x="6168867" y="260509"/>
                </a:cubicBezTo>
                <a:cubicBezTo>
                  <a:pt x="6166962" y="267176"/>
                  <a:pt x="6165056" y="273844"/>
                  <a:pt x="6163151" y="280511"/>
                </a:cubicBezTo>
                <a:cubicBezTo>
                  <a:pt x="6161246" y="270034"/>
                  <a:pt x="6160294" y="261461"/>
                  <a:pt x="6159342" y="253841"/>
                </a:cubicBezTo>
                <a:cubicBezTo>
                  <a:pt x="6156484" y="235744"/>
                  <a:pt x="6154579" y="225266"/>
                  <a:pt x="6154579" y="225266"/>
                </a:cubicBezTo>
                <a:cubicBezTo>
                  <a:pt x="6154579" y="225266"/>
                  <a:pt x="6155531" y="248126"/>
                  <a:pt x="6156484" y="285274"/>
                </a:cubicBezTo>
                <a:cubicBezTo>
                  <a:pt x="6151721" y="278606"/>
                  <a:pt x="6146959" y="272891"/>
                  <a:pt x="6143149" y="268129"/>
                </a:cubicBezTo>
                <a:cubicBezTo>
                  <a:pt x="6143149" y="268129"/>
                  <a:pt x="6143149" y="267176"/>
                  <a:pt x="6143149" y="267176"/>
                </a:cubicBezTo>
                <a:cubicBezTo>
                  <a:pt x="6144101" y="263366"/>
                  <a:pt x="6145054" y="259556"/>
                  <a:pt x="6146006" y="256699"/>
                </a:cubicBezTo>
                <a:cubicBezTo>
                  <a:pt x="6156484" y="210026"/>
                  <a:pt x="6161246" y="178594"/>
                  <a:pt x="6161246" y="178594"/>
                </a:cubicBezTo>
                <a:cubicBezTo>
                  <a:pt x="6161246" y="178594"/>
                  <a:pt x="6158389" y="186214"/>
                  <a:pt x="6152674" y="200501"/>
                </a:cubicBezTo>
                <a:cubicBezTo>
                  <a:pt x="6152674" y="199549"/>
                  <a:pt x="6152674" y="198596"/>
                  <a:pt x="6152674" y="197644"/>
                </a:cubicBezTo>
                <a:cubicBezTo>
                  <a:pt x="6154579" y="188119"/>
                  <a:pt x="6155531" y="179546"/>
                  <a:pt x="6156484" y="172879"/>
                </a:cubicBezTo>
                <a:cubicBezTo>
                  <a:pt x="6158389" y="158591"/>
                  <a:pt x="6160294" y="150971"/>
                  <a:pt x="6160294" y="150971"/>
                </a:cubicBezTo>
                <a:cubicBezTo>
                  <a:pt x="6160294" y="150971"/>
                  <a:pt x="6157437" y="158591"/>
                  <a:pt x="6152674" y="171926"/>
                </a:cubicBezTo>
                <a:cubicBezTo>
                  <a:pt x="6150769" y="178594"/>
                  <a:pt x="6147912" y="187166"/>
                  <a:pt x="6145054" y="196691"/>
                </a:cubicBezTo>
                <a:cubicBezTo>
                  <a:pt x="6143149" y="204311"/>
                  <a:pt x="6140292" y="211931"/>
                  <a:pt x="6138387" y="220504"/>
                </a:cubicBezTo>
                <a:cubicBezTo>
                  <a:pt x="6136481" y="209074"/>
                  <a:pt x="6135529" y="202406"/>
                  <a:pt x="6135529" y="202406"/>
                </a:cubicBezTo>
                <a:cubicBezTo>
                  <a:pt x="6135529" y="202406"/>
                  <a:pt x="6135529" y="209074"/>
                  <a:pt x="6134576" y="221456"/>
                </a:cubicBezTo>
                <a:cubicBezTo>
                  <a:pt x="6134576" y="227171"/>
                  <a:pt x="6132671" y="234791"/>
                  <a:pt x="6132671" y="242411"/>
                </a:cubicBezTo>
                <a:cubicBezTo>
                  <a:pt x="6132671" y="244316"/>
                  <a:pt x="6131719" y="246221"/>
                  <a:pt x="6131719" y="249079"/>
                </a:cubicBezTo>
                <a:cubicBezTo>
                  <a:pt x="6131719" y="250984"/>
                  <a:pt x="6130767" y="251936"/>
                  <a:pt x="6130767" y="253841"/>
                </a:cubicBezTo>
                <a:cubicBezTo>
                  <a:pt x="6129814" y="252889"/>
                  <a:pt x="6129814" y="251936"/>
                  <a:pt x="6129814" y="251936"/>
                </a:cubicBezTo>
                <a:cubicBezTo>
                  <a:pt x="6129814" y="251936"/>
                  <a:pt x="6129814" y="252889"/>
                  <a:pt x="6130767" y="254794"/>
                </a:cubicBezTo>
                <a:cubicBezTo>
                  <a:pt x="6130767" y="256699"/>
                  <a:pt x="6129814" y="258604"/>
                  <a:pt x="6129814" y="261461"/>
                </a:cubicBezTo>
                <a:cubicBezTo>
                  <a:pt x="6129814" y="250031"/>
                  <a:pt x="6129814" y="243364"/>
                  <a:pt x="6129814" y="243364"/>
                </a:cubicBezTo>
                <a:cubicBezTo>
                  <a:pt x="6129814" y="243364"/>
                  <a:pt x="6127909" y="254794"/>
                  <a:pt x="6126004" y="274796"/>
                </a:cubicBezTo>
                <a:cubicBezTo>
                  <a:pt x="6126004" y="276701"/>
                  <a:pt x="6126004" y="279559"/>
                  <a:pt x="6125051" y="281464"/>
                </a:cubicBezTo>
                <a:cubicBezTo>
                  <a:pt x="6124099" y="275749"/>
                  <a:pt x="6123146" y="270986"/>
                  <a:pt x="6122194" y="267176"/>
                </a:cubicBezTo>
                <a:cubicBezTo>
                  <a:pt x="6119337" y="251936"/>
                  <a:pt x="6117431" y="243364"/>
                  <a:pt x="6117431" y="243364"/>
                </a:cubicBezTo>
                <a:cubicBezTo>
                  <a:pt x="6117431" y="243364"/>
                  <a:pt x="6117431" y="251936"/>
                  <a:pt x="6118384" y="267176"/>
                </a:cubicBezTo>
                <a:cubicBezTo>
                  <a:pt x="6118384" y="275749"/>
                  <a:pt x="6119337" y="287179"/>
                  <a:pt x="6119337" y="300514"/>
                </a:cubicBezTo>
                <a:cubicBezTo>
                  <a:pt x="6117431" y="306229"/>
                  <a:pt x="6115526" y="311944"/>
                  <a:pt x="6114574" y="317659"/>
                </a:cubicBezTo>
                <a:cubicBezTo>
                  <a:pt x="6114574" y="313849"/>
                  <a:pt x="6114574" y="310991"/>
                  <a:pt x="6114574" y="307181"/>
                </a:cubicBezTo>
                <a:cubicBezTo>
                  <a:pt x="6113621" y="299561"/>
                  <a:pt x="6113621" y="292894"/>
                  <a:pt x="6112669" y="286226"/>
                </a:cubicBezTo>
                <a:cubicBezTo>
                  <a:pt x="6111717" y="279559"/>
                  <a:pt x="6110764" y="274796"/>
                  <a:pt x="6109812" y="270986"/>
                </a:cubicBezTo>
                <a:cubicBezTo>
                  <a:pt x="6106954" y="262414"/>
                  <a:pt x="6105049" y="258604"/>
                  <a:pt x="6105049" y="258604"/>
                </a:cubicBezTo>
                <a:cubicBezTo>
                  <a:pt x="6105049" y="258604"/>
                  <a:pt x="6105049" y="263366"/>
                  <a:pt x="6106001" y="272891"/>
                </a:cubicBezTo>
                <a:cubicBezTo>
                  <a:pt x="6106001" y="275749"/>
                  <a:pt x="6106001" y="278606"/>
                  <a:pt x="6106001" y="282416"/>
                </a:cubicBezTo>
                <a:cubicBezTo>
                  <a:pt x="6105049" y="279559"/>
                  <a:pt x="6105049" y="276701"/>
                  <a:pt x="6104096" y="273844"/>
                </a:cubicBezTo>
                <a:cubicBezTo>
                  <a:pt x="6103144" y="271939"/>
                  <a:pt x="6103144" y="270034"/>
                  <a:pt x="6102192" y="268129"/>
                </a:cubicBezTo>
                <a:cubicBezTo>
                  <a:pt x="6102192" y="263366"/>
                  <a:pt x="6101239" y="258604"/>
                  <a:pt x="6101239" y="253841"/>
                </a:cubicBezTo>
                <a:cubicBezTo>
                  <a:pt x="6102192" y="251936"/>
                  <a:pt x="6102192" y="249079"/>
                  <a:pt x="6103144" y="247174"/>
                </a:cubicBezTo>
                <a:cubicBezTo>
                  <a:pt x="6105049" y="238601"/>
                  <a:pt x="6106954" y="230981"/>
                  <a:pt x="6107906" y="225266"/>
                </a:cubicBezTo>
                <a:cubicBezTo>
                  <a:pt x="6110764" y="212884"/>
                  <a:pt x="6111717" y="205264"/>
                  <a:pt x="6111717" y="205264"/>
                </a:cubicBezTo>
                <a:cubicBezTo>
                  <a:pt x="6111717" y="205264"/>
                  <a:pt x="6108859" y="211931"/>
                  <a:pt x="6104096" y="223361"/>
                </a:cubicBezTo>
                <a:cubicBezTo>
                  <a:pt x="6103144" y="227171"/>
                  <a:pt x="6101239" y="230981"/>
                  <a:pt x="6099334" y="234791"/>
                </a:cubicBezTo>
                <a:cubicBezTo>
                  <a:pt x="6098381" y="220504"/>
                  <a:pt x="6097429" y="210026"/>
                  <a:pt x="6096476" y="206216"/>
                </a:cubicBezTo>
                <a:cubicBezTo>
                  <a:pt x="6096476" y="204311"/>
                  <a:pt x="6097429" y="201454"/>
                  <a:pt x="6097429" y="199549"/>
                </a:cubicBezTo>
                <a:cubicBezTo>
                  <a:pt x="6099334" y="191929"/>
                  <a:pt x="6100287" y="184309"/>
                  <a:pt x="6101239" y="177641"/>
                </a:cubicBezTo>
                <a:cubicBezTo>
                  <a:pt x="6102192" y="170974"/>
                  <a:pt x="6103144" y="163354"/>
                  <a:pt x="6104096" y="157639"/>
                </a:cubicBezTo>
                <a:cubicBezTo>
                  <a:pt x="6106001" y="145256"/>
                  <a:pt x="6106954" y="133826"/>
                  <a:pt x="6107906" y="124301"/>
                </a:cubicBezTo>
                <a:cubicBezTo>
                  <a:pt x="6109812" y="106204"/>
                  <a:pt x="6110764" y="95726"/>
                  <a:pt x="6110764" y="95726"/>
                </a:cubicBezTo>
                <a:cubicBezTo>
                  <a:pt x="6110764" y="95726"/>
                  <a:pt x="6107906" y="106204"/>
                  <a:pt x="6104096" y="124301"/>
                </a:cubicBezTo>
                <a:cubicBezTo>
                  <a:pt x="6102192" y="132874"/>
                  <a:pt x="6099334" y="144304"/>
                  <a:pt x="6096476" y="156686"/>
                </a:cubicBezTo>
                <a:cubicBezTo>
                  <a:pt x="6095524" y="163354"/>
                  <a:pt x="6093619" y="170021"/>
                  <a:pt x="6091714" y="176689"/>
                </a:cubicBezTo>
                <a:cubicBezTo>
                  <a:pt x="6089809" y="183356"/>
                  <a:pt x="6087904" y="190976"/>
                  <a:pt x="6085999" y="198596"/>
                </a:cubicBezTo>
                <a:cubicBezTo>
                  <a:pt x="6085046" y="203359"/>
                  <a:pt x="6083142" y="209074"/>
                  <a:pt x="6081237" y="214789"/>
                </a:cubicBezTo>
                <a:cubicBezTo>
                  <a:pt x="6077426" y="206216"/>
                  <a:pt x="6074569" y="201454"/>
                  <a:pt x="6074569" y="201454"/>
                </a:cubicBezTo>
                <a:cubicBezTo>
                  <a:pt x="6074569" y="201454"/>
                  <a:pt x="6076474" y="208121"/>
                  <a:pt x="6079331" y="219551"/>
                </a:cubicBezTo>
                <a:cubicBezTo>
                  <a:pt x="6078379" y="222409"/>
                  <a:pt x="6076474" y="225266"/>
                  <a:pt x="6073617" y="230029"/>
                </a:cubicBezTo>
                <a:cubicBezTo>
                  <a:pt x="6072664" y="231934"/>
                  <a:pt x="6071712" y="234791"/>
                  <a:pt x="6069806" y="237649"/>
                </a:cubicBezTo>
                <a:cubicBezTo>
                  <a:pt x="6069806" y="233839"/>
                  <a:pt x="6069806" y="230981"/>
                  <a:pt x="6069806" y="228124"/>
                </a:cubicBezTo>
                <a:cubicBezTo>
                  <a:pt x="6069806" y="213836"/>
                  <a:pt x="6069806" y="205264"/>
                  <a:pt x="6069806" y="205264"/>
                </a:cubicBezTo>
                <a:cubicBezTo>
                  <a:pt x="6069806" y="205264"/>
                  <a:pt x="6067901" y="213836"/>
                  <a:pt x="6065996" y="228124"/>
                </a:cubicBezTo>
                <a:cubicBezTo>
                  <a:pt x="6065044" y="235744"/>
                  <a:pt x="6063139" y="243364"/>
                  <a:pt x="6061234" y="253841"/>
                </a:cubicBezTo>
                <a:cubicBezTo>
                  <a:pt x="6060281" y="256699"/>
                  <a:pt x="6060281" y="259556"/>
                  <a:pt x="6059329" y="263366"/>
                </a:cubicBezTo>
                <a:cubicBezTo>
                  <a:pt x="6058376" y="265271"/>
                  <a:pt x="6058376" y="267176"/>
                  <a:pt x="6057424" y="268129"/>
                </a:cubicBezTo>
                <a:cubicBezTo>
                  <a:pt x="6054567" y="275749"/>
                  <a:pt x="6051709" y="285274"/>
                  <a:pt x="6048851" y="294799"/>
                </a:cubicBezTo>
                <a:cubicBezTo>
                  <a:pt x="6045994" y="304324"/>
                  <a:pt x="6044089" y="313849"/>
                  <a:pt x="6041231" y="324326"/>
                </a:cubicBezTo>
                <a:cubicBezTo>
                  <a:pt x="6041231" y="324326"/>
                  <a:pt x="6041231" y="325279"/>
                  <a:pt x="6041231" y="325279"/>
                </a:cubicBezTo>
                <a:cubicBezTo>
                  <a:pt x="6038374" y="318611"/>
                  <a:pt x="6036469" y="311944"/>
                  <a:pt x="6033612" y="306229"/>
                </a:cubicBezTo>
                <a:cubicBezTo>
                  <a:pt x="6032659" y="303371"/>
                  <a:pt x="6030754" y="299561"/>
                  <a:pt x="6029801" y="296704"/>
                </a:cubicBezTo>
                <a:cubicBezTo>
                  <a:pt x="6029801" y="296704"/>
                  <a:pt x="6029801" y="295751"/>
                  <a:pt x="6029801" y="295751"/>
                </a:cubicBezTo>
                <a:cubicBezTo>
                  <a:pt x="6030754" y="290036"/>
                  <a:pt x="6031706" y="285274"/>
                  <a:pt x="6031706" y="281464"/>
                </a:cubicBezTo>
                <a:cubicBezTo>
                  <a:pt x="6032659" y="272891"/>
                  <a:pt x="6033612" y="269081"/>
                  <a:pt x="6033612" y="269081"/>
                </a:cubicBezTo>
                <a:cubicBezTo>
                  <a:pt x="6033612" y="269081"/>
                  <a:pt x="6031706" y="272891"/>
                  <a:pt x="6027896" y="280511"/>
                </a:cubicBezTo>
                <a:cubicBezTo>
                  <a:pt x="6026944" y="282416"/>
                  <a:pt x="6025992" y="284321"/>
                  <a:pt x="6025039" y="286226"/>
                </a:cubicBezTo>
                <a:cubicBezTo>
                  <a:pt x="6023134" y="281464"/>
                  <a:pt x="6021229" y="276701"/>
                  <a:pt x="6020276" y="272891"/>
                </a:cubicBezTo>
                <a:cubicBezTo>
                  <a:pt x="6013609" y="254794"/>
                  <a:pt x="6008846" y="244316"/>
                  <a:pt x="6008846" y="244316"/>
                </a:cubicBezTo>
                <a:cubicBezTo>
                  <a:pt x="6008846" y="244316"/>
                  <a:pt x="6011704" y="254794"/>
                  <a:pt x="6016467" y="273844"/>
                </a:cubicBezTo>
                <a:cubicBezTo>
                  <a:pt x="6018371" y="279559"/>
                  <a:pt x="6020276" y="286226"/>
                  <a:pt x="6022181" y="293846"/>
                </a:cubicBezTo>
                <a:cubicBezTo>
                  <a:pt x="6021229" y="296704"/>
                  <a:pt x="6020276" y="299561"/>
                  <a:pt x="6019324" y="302419"/>
                </a:cubicBezTo>
                <a:cubicBezTo>
                  <a:pt x="6018371" y="305276"/>
                  <a:pt x="6017419" y="309086"/>
                  <a:pt x="6016467" y="311944"/>
                </a:cubicBezTo>
                <a:cubicBezTo>
                  <a:pt x="6014562" y="318611"/>
                  <a:pt x="6012656" y="326231"/>
                  <a:pt x="6010751" y="333851"/>
                </a:cubicBezTo>
                <a:cubicBezTo>
                  <a:pt x="6010751" y="333851"/>
                  <a:pt x="6010751" y="334804"/>
                  <a:pt x="6010751" y="334804"/>
                </a:cubicBezTo>
                <a:cubicBezTo>
                  <a:pt x="6007894" y="330041"/>
                  <a:pt x="6005989" y="325279"/>
                  <a:pt x="6003131" y="320516"/>
                </a:cubicBezTo>
                <a:cubicBezTo>
                  <a:pt x="6001226" y="316706"/>
                  <a:pt x="5999321" y="312896"/>
                  <a:pt x="5996464" y="308134"/>
                </a:cubicBezTo>
                <a:cubicBezTo>
                  <a:pt x="5997417" y="306229"/>
                  <a:pt x="5998369" y="304324"/>
                  <a:pt x="5999321" y="302419"/>
                </a:cubicBezTo>
                <a:cubicBezTo>
                  <a:pt x="6002179" y="294799"/>
                  <a:pt x="6005037" y="289084"/>
                  <a:pt x="6007894" y="283369"/>
                </a:cubicBezTo>
                <a:cubicBezTo>
                  <a:pt x="6012656" y="272891"/>
                  <a:pt x="6014562" y="267176"/>
                  <a:pt x="6014562" y="267176"/>
                </a:cubicBezTo>
                <a:cubicBezTo>
                  <a:pt x="6014562" y="267176"/>
                  <a:pt x="6010751" y="272891"/>
                  <a:pt x="6004084" y="281464"/>
                </a:cubicBezTo>
                <a:cubicBezTo>
                  <a:pt x="6001226" y="286226"/>
                  <a:pt x="5997417" y="291941"/>
                  <a:pt x="5993606" y="297656"/>
                </a:cubicBezTo>
                <a:cubicBezTo>
                  <a:pt x="5992654" y="289084"/>
                  <a:pt x="5990749" y="281464"/>
                  <a:pt x="5989796" y="273844"/>
                </a:cubicBezTo>
                <a:cubicBezTo>
                  <a:pt x="5990749" y="266224"/>
                  <a:pt x="5990749" y="258604"/>
                  <a:pt x="5991701" y="250984"/>
                </a:cubicBezTo>
                <a:cubicBezTo>
                  <a:pt x="5992654" y="235744"/>
                  <a:pt x="5995512" y="223361"/>
                  <a:pt x="5997417" y="212884"/>
                </a:cubicBezTo>
                <a:cubicBezTo>
                  <a:pt x="6001226" y="191929"/>
                  <a:pt x="6003131" y="179546"/>
                  <a:pt x="6003131" y="179546"/>
                </a:cubicBezTo>
                <a:cubicBezTo>
                  <a:pt x="6003131" y="179546"/>
                  <a:pt x="5999321" y="190976"/>
                  <a:pt x="5993606" y="211931"/>
                </a:cubicBezTo>
                <a:cubicBezTo>
                  <a:pt x="5990749" y="222409"/>
                  <a:pt x="5986939" y="233839"/>
                  <a:pt x="5985034" y="248126"/>
                </a:cubicBezTo>
                <a:cubicBezTo>
                  <a:pt x="5981224" y="233839"/>
                  <a:pt x="5978367" y="219551"/>
                  <a:pt x="5974556" y="206216"/>
                </a:cubicBezTo>
                <a:cubicBezTo>
                  <a:pt x="5974556" y="206216"/>
                  <a:pt x="5974556" y="206216"/>
                  <a:pt x="5974556" y="206216"/>
                </a:cubicBezTo>
                <a:cubicBezTo>
                  <a:pt x="5975509" y="195739"/>
                  <a:pt x="5976462" y="186214"/>
                  <a:pt x="5977414" y="178594"/>
                </a:cubicBezTo>
                <a:cubicBezTo>
                  <a:pt x="5978367" y="163354"/>
                  <a:pt x="5979319" y="153829"/>
                  <a:pt x="5979319" y="153829"/>
                </a:cubicBezTo>
                <a:cubicBezTo>
                  <a:pt x="5979319" y="153829"/>
                  <a:pt x="5977414" y="162401"/>
                  <a:pt x="5973604" y="177641"/>
                </a:cubicBezTo>
                <a:cubicBezTo>
                  <a:pt x="5972651" y="181451"/>
                  <a:pt x="5971699" y="186214"/>
                  <a:pt x="5969794" y="191929"/>
                </a:cubicBezTo>
                <a:cubicBezTo>
                  <a:pt x="5965984" y="180499"/>
                  <a:pt x="5963126" y="170021"/>
                  <a:pt x="5959317" y="160496"/>
                </a:cubicBezTo>
                <a:cubicBezTo>
                  <a:pt x="5954554" y="148114"/>
                  <a:pt x="5950744" y="137636"/>
                  <a:pt x="5946934" y="130016"/>
                </a:cubicBezTo>
                <a:cubicBezTo>
                  <a:pt x="5939314" y="112871"/>
                  <a:pt x="5934551" y="104299"/>
                  <a:pt x="5934551" y="104299"/>
                </a:cubicBezTo>
                <a:cubicBezTo>
                  <a:pt x="5934551" y="104299"/>
                  <a:pt x="5937409" y="113824"/>
                  <a:pt x="5943124" y="131921"/>
                </a:cubicBezTo>
                <a:cubicBezTo>
                  <a:pt x="5945981" y="140494"/>
                  <a:pt x="5948839" y="150971"/>
                  <a:pt x="5951696" y="163354"/>
                </a:cubicBezTo>
                <a:cubicBezTo>
                  <a:pt x="5955506" y="175736"/>
                  <a:pt x="5957412" y="189071"/>
                  <a:pt x="5961221" y="204311"/>
                </a:cubicBezTo>
                <a:cubicBezTo>
                  <a:pt x="5962174" y="208121"/>
                  <a:pt x="5963126" y="212884"/>
                  <a:pt x="5964079" y="216694"/>
                </a:cubicBezTo>
                <a:cubicBezTo>
                  <a:pt x="5964079" y="218599"/>
                  <a:pt x="5963126" y="220504"/>
                  <a:pt x="5962174" y="222409"/>
                </a:cubicBezTo>
                <a:cubicBezTo>
                  <a:pt x="5961221" y="226219"/>
                  <a:pt x="5959317" y="230981"/>
                  <a:pt x="5958364" y="235744"/>
                </a:cubicBezTo>
                <a:cubicBezTo>
                  <a:pt x="5957412" y="234791"/>
                  <a:pt x="5957412" y="233839"/>
                  <a:pt x="5956459" y="232886"/>
                </a:cubicBezTo>
                <a:cubicBezTo>
                  <a:pt x="5956459" y="231934"/>
                  <a:pt x="5956459" y="231934"/>
                  <a:pt x="5956459" y="231934"/>
                </a:cubicBezTo>
                <a:cubicBezTo>
                  <a:pt x="5956459" y="231934"/>
                  <a:pt x="5956459" y="231934"/>
                  <a:pt x="5956459" y="232886"/>
                </a:cubicBezTo>
                <a:cubicBezTo>
                  <a:pt x="5948839" y="219551"/>
                  <a:pt x="5943124" y="208121"/>
                  <a:pt x="5938362" y="199549"/>
                </a:cubicBezTo>
                <a:cubicBezTo>
                  <a:pt x="5931694" y="187166"/>
                  <a:pt x="5927884" y="180499"/>
                  <a:pt x="5927884" y="180499"/>
                </a:cubicBezTo>
                <a:cubicBezTo>
                  <a:pt x="5927884" y="180499"/>
                  <a:pt x="5937409" y="209074"/>
                  <a:pt x="5953601" y="250984"/>
                </a:cubicBezTo>
                <a:cubicBezTo>
                  <a:pt x="5953601" y="252889"/>
                  <a:pt x="5952649" y="253841"/>
                  <a:pt x="5952649" y="255746"/>
                </a:cubicBezTo>
                <a:cubicBezTo>
                  <a:pt x="5949792" y="264319"/>
                  <a:pt x="5947887" y="272891"/>
                  <a:pt x="5945029" y="282416"/>
                </a:cubicBezTo>
                <a:cubicBezTo>
                  <a:pt x="5945029" y="283369"/>
                  <a:pt x="5944076" y="284321"/>
                  <a:pt x="5944076" y="285274"/>
                </a:cubicBezTo>
                <a:cubicBezTo>
                  <a:pt x="5943124" y="280511"/>
                  <a:pt x="5941219" y="275749"/>
                  <a:pt x="5940267" y="271939"/>
                </a:cubicBezTo>
                <a:cubicBezTo>
                  <a:pt x="5936456" y="259556"/>
                  <a:pt x="5932646" y="247174"/>
                  <a:pt x="5928837" y="237649"/>
                </a:cubicBezTo>
                <a:cubicBezTo>
                  <a:pt x="5925979" y="230981"/>
                  <a:pt x="5924074" y="225266"/>
                  <a:pt x="5922169" y="220504"/>
                </a:cubicBezTo>
                <a:cubicBezTo>
                  <a:pt x="5923121" y="217646"/>
                  <a:pt x="5923121" y="216694"/>
                  <a:pt x="5923121" y="216694"/>
                </a:cubicBezTo>
                <a:cubicBezTo>
                  <a:pt x="5923121" y="216694"/>
                  <a:pt x="5922169" y="217646"/>
                  <a:pt x="5921217" y="219551"/>
                </a:cubicBezTo>
                <a:cubicBezTo>
                  <a:pt x="5920264" y="216694"/>
                  <a:pt x="5919312" y="213836"/>
                  <a:pt x="5917406" y="211931"/>
                </a:cubicBezTo>
                <a:cubicBezTo>
                  <a:pt x="5913596" y="204311"/>
                  <a:pt x="5910739" y="198596"/>
                  <a:pt x="5908834" y="194786"/>
                </a:cubicBezTo>
                <a:cubicBezTo>
                  <a:pt x="5908834" y="190976"/>
                  <a:pt x="5907881" y="187166"/>
                  <a:pt x="5907881" y="183356"/>
                </a:cubicBezTo>
                <a:cubicBezTo>
                  <a:pt x="5905976" y="168116"/>
                  <a:pt x="5905024" y="159544"/>
                  <a:pt x="5905024" y="159544"/>
                </a:cubicBezTo>
                <a:cubicBezTo>
                  <a:pt x="5905024" y="159544"/>
                  <a:pt x="5904071" y="168116"/>
                  <a:pt x="5904071" y="184309"/>
                </a:cubicBezTo>
                <a:cubicBezTo>
                  <a:pt x="5904071" y="191929"/>
                  <a:pt x="5903119" y="201454"/>
                  <a:pt x="5903119" y="211931"/>
                </a:cubicBezTo>
                <a:cubicBezTo>
                  <a:pt x="5903119" y="217646"/>
                  <a:pt x="5903119" y="223361"/>
                  <a:pt x="5902167" y="229076"/>
                </a:cubicBezTo>
                <a:cubicBezTo>
                  <a:pt x="5902167" y="234791"/>
                  <a:pt x="5902167" y="241459"/>
                  <a:pt x="5902167" y="248126"/>
                </a:cubicBezTo>
                <a:cubicBezTo>
                  <a:pt x="5902167" y="254794"/>
                  <a:pt x="5902167" y="262414"/>
                  <a:pt x="5903119" y="270034"/>
                </a:cubicBezTo>
                <a:cubicBezTo>
                  <a:pt x="5902167" y="274796"/>
                  <a:pt x="5901214" y="279559"/>
                  <a:pt x="5900262" y="285274"/>
                </a:cubicBezTo>
                <a:cubicBezTo>
                  <a:pt x="5900262" y="284321"/>
                  <a:pt x="5900262" y="283369"/>
                  <a:pt x="5899309" y="282416"/>
                </a:cubicBezTo>
                <a:cubicBezTo>
                  <a:pt x="5897404" y="274796"/>
                  <a:pt x="5896451" y="268129"/>
                  <a:pt x="5895499" y="263366"/>
                </a:cubicBezTo>
                <a:cubicBezTo>
                  <a:pt x="5893594" y="255746"/>
                  <a:pt x="5892642" y="250031"/>
                  <a:pt x="5891689" y="248126"/>
                </a:cubicBezTo>
                <a:cubicBezTo>
                  <a:pt x="5891689" y="246221"/>
                  <a:pt x="5891689" y="245269"/>
                  <a:pt x="5891689" y="245269"/>
                </a:cubicBezTo>
                <a:cubicBezTo>
                  <a:pt x="5891689" y="245269"/>
                  <a:pt x="5891689" y="246221"/>
                  <a:pt x="5890737" y="247174"/>
                </a:cubicBezTo>
                <a:cubicBezTo>
                  <a:pt x="5890737" y="247174"/>
                  <a:pt x="5890737" y="247174"/>
                  <a:pt x="5890737" y="247174"/>
                </a:cubicBezTo>
                <a:cubicBezTo>
                  <a:pt x="5890737" y="247174"/>
                  <a:pt x="5890737" y="247174"/>
                  <a:pt x="5890737" y="248126"/>
                </a:cubicBezTo>
                <a:cubicBezTo>
                  <a:pt x="5889784" y="251936"/>
                  <a:pt x="5885974" y="261461"/>
                  <a:pt x="5881212" y="275749"/>
                </a:cubicBezTo>
                <a:cubicBezTo>
                  <a:pt x="5880259" y="270986"/>
                  <a:pt x="5879306" y="266224"/>
                  <a:pt x="5878354" y="262414"/>
                </a:cubicBezTo>
                <a:cubicBezTo>
                  <a:pt x="5875496" y="248126"/>
                  <a:pt x="5874544" y="240506"/>
                  <a:pt x="5874544" y="240506"/>
                </a:cubicBezTo>
                <a:cubicBezTo>
                  <a:pt x="5874544" y="240506"/>
                  <a:pt x="5874544" y="248126"/>
                  <a:pt x="5874544" y="262414"/>
                </a:cubicBezTo>
                <a:cubicBezTo>
                  <a:pt x="5874544" y="270034"/>
                  <a:pt x="5875496" y="279559"/>
                  <a:pt x="5875496" y="290989"/>
                </a:cubicBezTo>
                <a:cubicBezTo>
                  <a:pt x="5874544" y="293846"/>
                  <a:pt x="5873592" y="295751"/>
                  <a:pt x="5873592" y="298609"/>
                </a:cubicBezTo>
                <a:cubicBezTo>
                  <a:pt x="5872639" y="290036"/>
                  <a:pt x="5872639" y="280511"/>
                  <a:pt x="5870734" y="271939"/>
                </a:cubicBezTo>
                <a:cubicBezTo>
                  <a:pt x="5869781" y="278606"/>
                  <a:pt x="5868829" y="286226"/>
                  <a:pt x="5867876" y="292894"/>
                </a:cubicBezTo>
                <a:cubicBezTo>
                  <a:pt x="5867876" y="285274"/>
                  <a:pt x="5867876" y="276701"/>
                  <a:pt x="5866924" y="269081"/>
                </a:cubicBezTo>
                <a:cubicBezTo>
                  <a:pt x="5866924" y="260509"/>
                  <a:pt x="5865971" y="251936"/>
                  <a:pt x="5865971" y="243364"/>
                </a:cubicBezTo>
                <a:cubicBezTo>
                  <a:pt x="5870734" y="231934"/>
                  <a:pt x="5873592" y="225266"/>
                  <a:pt x="5873592" y="225266"/>
                </a:cubicBezTo>
                <a:cubicBezTo>
                  <a:pt x="5873592" y="225266"/>
                  <a:pt x="5870734" y="230029"/>
                  <a:pt x="5865971" y="237649"/>
                </a:cubicBezTo>
                <a:cubicBezTo>
                  <a:pt x="5865971" y="234791"/>
                  <a:pt x="5865971" y="232886"/>
                  <a:pt x="5865971" y="230029"/>
                </a:cubicBezTo>
                <a:cubicBezTo>
                  <a:pt x="5865971" y="217646"/>
                  <a:pt x="5865019" y="205264"/>
                  <a:pt x="5865019" y="194786"/>
                </a:cubicBezTo>
                <a:cubicBezTo>
                  <a:pt x="5864067" y="172879"/>
                  <a:pt x="5863114" y="154781"/>
                  <a:pt x="5863114" y="141446"/>
                </a:cubicBezTo>
                <a:cubicBezTo>
                  <a:pt x="5862162" y="128111"/>
                  <a:pt x="5862162" y="121444"/>
                  <a:pt x="5862162" y="121444"/>
                </a:cubicBezTo>
                <a:cubicBezTo>
                  <a:pt x="5862162" y="121444"/>
                  <a:pt x="5861209" y="129064"/>
                  <a:pt x="5859304" y="141446"/>
                </a:cubicBezTo>
                <a:cubicBezTo>
                  <a:pt x="5858351" y="147161"/>
                  <a:pt x="5857399" y="153829"/>
                  <a:pt x="5856446" y="161449"/>
                </a:cubicBezTo>
                <a:cubicBezTo>
                  <a:pt x="5855494" y="145256"/>
                  <a:pt x="5854542" y="130969"/>
                  <a:pt x="5853589" y="120491"/>
                </a:cubicBezTo>
                <a:cubicBezTo>
                  <a:pt x="5852637" y="106204"/>
                  <a:pt x="5851684" y="98584"/>
                  <a:pt x="5851684" y="98584"/>
                </a:cubicBezTo>
                <a:cubicBezTo>
                  <a:pt x="5851684" y="98584"/>
                  <a:pt x="5850731" y="106204"/>
                  <a:pt x="5849779" y="120491"/>
                </a:cubicBezTo>
                <a:cubicBezTo>
                  <a:pt x="5848826" y="127159"/>
                  <a:pt x="5848826" y="135731"/>
                  <a:pt x="5847874" y="146209"/>
                </a:cubicBezTo>
                <a:cubicBezTo>
                  <a:pt x="5846921" y="155734"/>
                  <a:pt x="5846921" y="167164"/>
                  <a:pt x="5846921" y="179546"/>
                </a:cubicBezTo>
                <a:cubicBezTo>
                  <a:pt x="5845969" y="203359"/>
                  <a:pt x="5845969" y="231934"/>
                  <a:pt x="5846921" y="262414"/>
                </a:cubicBezTo>
                <a:cubicBezTo>
                  <a:pt x="5846921" y="264319"/>
                  <a:pt x="5846921" y="267176"/>
                  <a:pt x="5846921" y="269081"/>
                </a:cubicBezTo>
                <a:cubicBezTo>
                  <a:pt x="5845969" y="270986"/>
                  <a:pt x="5844064" y="272891"/>
                  <a:pt x="5843112" y="274796"/>
                </a:cubicBezTo>
                <a:cubicBezTo>
                  <a:pt x="5842159" y="270034"/>
                  <a:pt x="5841206" y="265271"/>
                  <a:pt x="5840254" y="261461"/>
                </a:cubicBezTo>
                <a:cubicBezTo>
                  <a:pt x="5840254" y="254794"/>
                  <a:pt x="5840254" y="248126"/>
                  <a:pt x="5841206" y="242411"/>
                </a:cubicBezTo>
                <a:cubicBezTo>
                  <a:pt x="5841206" y="230029"/>
                  <a:pt x="5841206" y="223361"/>
                  <a:pt x="5841206" y="223361"/>
                </a:cubicBezTo>
                <a:cubicBezTo>
                  <a:pt x="5841206" y="223361"/>
                  <a:pt x="5839301" y="230029"/>
                  <a:pt x="5837396" y="242411"/>
                </a:cubicBezTo>
                <a:cubicBezTo>
                  <a:pt x="5837396" y="243364"/>
                  <a:pt x="5837396" y="244316"/>
                  <a:pt x="5836444" y="245269"/>
                </a:cubicBezTo>
                <a:cubicBezTo>
                  <a:pt x="5833587" y="233839"/>
                  <a:pt x="5831681" y="224314"/>
                  <a:pt x="5829776" y="215741"/>
                </a:cubicBezTo>
                <a:cubicBezTo>
                  <a:pt x="5825967" y="198596"/>
                  <a:pt x="5824062" y="189071"/>
                  <a:pt x="5824062" y="189071"/>
                </a:cubicBezTo>
                <a:cubicBezTo>
                  <a:pt x="5824062" y="189071"/>
                  <a:pt x="5825014" y="198596"/>
                  <a:pt x="5825967" y="215741"/>
                </a:cubicBezTo>
                <a:cubicBezTo>
                  <a:pt x="5826919" y="224314"/>
                  <a:pt x="5827871" y="234791"/>
                  <a:pt x="5828824" y="246221"/>
                </a:cubicBezTo>
                <a:cubicBezTo>
                  <a:pt x="5829776" y="252889"/>
                  <a:pt x="5830729" y="260509"/>
                  <a:pt x="5831681" y="268129"/>
                </a:cubicBezTo>
                <a:cubicBezTo>
                  <a:pt x="5830729" y="270034"/>
                  <a:pt x="5828824" y="272891"/>
                  <a:pt x="5826919" y="276701"/>
                </a:cubicBezTo>
                <a:cubicBezTo>
                  <a:pt x="5826919" y="274796"/>
                  <a:pt x="5825967" y="272891"/>
                  <a:pt x="5825967" y="270986"/>
                </a:cubicBezTo>
                <a:cubicBezTo>
                  <a:pt x="5825014" y="263366"/>
                  <a:pt x="5823109" y="255746"/>
                  <a:pt x="5822156" y="250031"/>
                </a:cubicBezTo>
                <a:cubicBezTo>
                  <a:pt x="5820251" y="238601"/>
                  <a:pt x="5818346" y="231934"/>
                  <a:pt x="5818346" y="231934"/>
                </a:cubicBezTo>
                <a:cubicBezTo>
                  <a:pt x="5818346" y="231934"/>
                  <a:pt x="5818346" y="238601"/>
                  <a:pt x="5818346" y="250031"/>
                </a:cubicBezTo>
                <a:cubicBezTo>
                  <a:pt x="5818346" y="255746"/>
                  <a:pt x="5818346" y="262414"/>
                  <a:pt x="5818346" y="270986"/>
                </a:cubicBezTo>
                <a:cubicBezTo>
                  <a:pt x="5816442" y="267176"/>
                  <a:pt x="5814537" y="264319"/>
                  <a:pt x="5812631" y="262414"/>
                </a:cubicBezTo>
                <a:lnTo>
                  <a:pt x="5812631" y="246221"/>
                </a:lnTo>
                <a:lnTo>
                  <a:pt x="5814537" y="220504"/>
                </a:lnTo>
                <a:cubicBezTo>
                  <a:pt x="5815489" y="220504"/>
                  <a:pt x="5815489" y="220504"/>
                  <a:pt x="5816442" y="221456"/>
                </a:cubicBezTo>
                <a:cubicBezTo>
                  <a:pt x="5817394" y="222409"/>
                  <a:pt x="5818346" y="222409"/>
                  <a:pt x="5819299" y="224314"/>
                </a:cubicBezTo>
                <a:cubicBezTo>
                  <a:pt x="5821204" y="226219"/>
                  <a:pt x="5821204" y="229076"/>
                  <a:pt x="5822156" y="231934"/>
                </a:cubicBezTo>
                <a:cubicBezTo>
                  <a:pt x="5822156" y="229076"/>
                  <a:pt x="5822156" y="226219"/>
                  <a:pt x="5821204" y="223361"/>
                </a:cubicBezTo>
                <a:cubicBezTo>
                  <a:pt x="5820251" y="222409"/>
                  <a:pt x="5819299" y="220504"/>
                  <a:pt x="5818346" y="219551"/>
                </a:cubicBezTo>
                <a:cubicBezTo>
                  <a:pt x="5817394" y="218599"/>
                  <a:pt x="5815489" y="217646"/>
                  <a:pt x="5813584" y="217646"/>
                </a:cubicBezTo>
                <a:lnTo>
                  <a:pt x="5811679" y="217646"/>
                </a:lnTo>
                <a:lnTo>
                  <a:pt x="5811679" y="219551"/>
                </a:lnTo>
                <a:cubicBezTo>
                  <a:pt x="5809774" y="228124"/>
                  <a:pt x="5806917" y="237649"/>
                  <a:pt x="5805012" y="246221"/>
                </a:cubicBezTo>
                <a:cubicBezTo>
                  <a:pt x="5804059" y="250031"/>
                  <a:pt x="5804059" y="252889"/>
                  <a:pt x="5803106" y="256699"/>
                </a:cubicBezTo>
                <a:cubicBezTo>
                  <a:pt x="5801201" y="258604"/>
                  <a:pt x="5799296" y="261461"/>
                  <a:pt x="5796439" y="264319"/>
                </a:cubicBezTo>
                <a:cubicBezTo>
                  <a:pt x="5796439" y="259556"/>
                  <a:pt x="5795487" y="256699"/>
                  <a:pt x="5795487" y="253841"/>
                </a:cubicBezTo>
                <a:cubicBezTo>
                  <a:pt x="5794534" y="250031"/>
                  <a:pt x="5794534" y="248126"/>
                  <a:pt x="5794534" y="248126"/>
                </a:cubicBezTo>
                <a:cubicBezTo>
                  <a:pt x="5794534" y="248126"/>
                  <a:pt x="5794534" y="250031"/>
                  <a:pt x="5794534" y="253841"/>
                </a:cubicBezTo>
                <a:cubicBezTo>
                  <a:pt x="5794534" y="257651"/>
                  <a:pt x="5794534" y="262414"/>
                  <a:pt x="5793581" y="268129"/>
                </a:cubicBezTo>
                <a:cubicBezTo>
                  <a:pt x="5792629" y="269081"/>
                  <a:pt x="5792629" y="269081"/>
                  <a:pt x="5791676" y="270034"/>
                </a:cubicBezTo>
                <a:cubicBezTo>
                  <a:pt x="5791676" y="270034"/>
                  <a:pt x="5791676" y="270034"/>
                  <a:pt x="5791676" y="270034"/>
                </a:cubicBezTo>
                <a:lnTo>
                  <a:pt x="5787867" y="239554"/>
                </a:lnTo>
                <a:cubicBezTo>
                  <a:pt x="5791676" y="229076"/>
                  <a:pt x="5793581" y="224314"/>
                  <a:pt x="5793581" y="224314"/>
                </a:cubicBezTo>
                <a:cubicBezTo>
                  <a:pt x="5793581" y="224314"/>
                  <a:pt x="5791676" y="228124"/>
                  <a:pt x="5786914" y="234791"/>
                </a:cubicBezTo>
                <a:lnTo>
                  <a:pt x="5785009" y="205264"/>
                </a:lnTo>
                <a:cubicBezTo>
                  <a:pt x="5788819" y="197644"/>
                  <a:pt x="5791676" y="190024"/>
                  <a:pt x="5795487" y="183356"/>
                </a:cubicBezTo>
                <a:cubicBezTo>
                  <a:pt x="5795487" y="183356"/>
                  <a:pt x="5795487" y="184309"/>
                  <a:pt x="5795487" y="184309"/>
                </a:cubicBezTo>
                <a:cubicBezTo>
                  <a:pt x="5795487" y="184309"/>
                  <a:pt x="5795487" y="183356"/>
                  <a:pt x="5795487" y="183356"/>
                </a:cubicBezTo>
                <a:cubicBezTo>
                  <a:pt x="5796439" y="181451"/>
                  <a:pt x="5797392" y="179546"/>
                  <a:pt x="5797392" y="178594"/>
                </a:cubicBezTo>
                <a:cubicBezTo>
                  <a:pt x="5803106" y="165259"/>
                  <a:pt x="5808821" y="153829"/>
                  <a:pt x="5812631" y="145256"/>
                </a:cubicBezTo>
                <a:cubicBezTo>
                  <a:pt x="5821204" y="126206"/>
                  <a:pt x="5825967" y="115729"/>
                  <a:pt x="5825967" y="115729"/>
                </a:cubicBezTo>
                <a:cubicBezTo>
                  <a:pt x="5825967" y="115729"/>
                  <a:pt x="5820251" y="125254"/>
                  <a:pt x="5809774" y="143351"/>
                </a:cubicBezTo>
                <a:cubicBezTo>
                  <a:pt x="5805012" y="151924"/>
                  <a:pt x="5798344" y="162401"/>
                  <a:pt x="5791676" y="173831"/>
                </a:cubicBezTo>
                <a:cubicBezTo>
                  <a:pt x="5790724" y="172879"/>
                  <a:pt x="5789771" y="171926"/>
                  <a:pt x="5788819" y="170974"/>
                </a:cubicBezTo>
                <a:cubicBezTo>
                  <a:pt x="5786914" y="170021"/>
                  <a:pt x="5785009" y="169069"/>
                  <a:pt x="5783104" y="169069"/>
                </a:cubicBezTo>
                <a:lnTo>
                  <a:pt x="5781199" y="169069"/>
                </a:lnTo>
                <a:lnTo>
                  <a:pt x="5781199" y="170974"/>
                </a:lnTo>
                <a:lnTo>
                  <a:pt x="5777389" y="197644"/>
                </a:lnTo>
                <a:cubicBezTo>
                  <a:pt x="5774531" y="204311"/>
                  <a:pt x="5770721" y="210026"/>
                  <a:pt x="5766912" y="217646"/>
                </a:cubicBezTo>
                <a:cubicBezTo>
                  <a:pt x="5762149" y="226219"/>
                  <a:pt x="5757387" y="234791"/>
                  <a:pt x="5752624" y="244316"/>
                </a:cubicBezTo>
                <a:cubicBezTo>
                  <a:pt x="5752624" y="240506"/>
                  <a:pt x="5751671" y="236696"/>
                  <a:pt x="5751671" y="233839"/>
                </a:cubicBezTo>
                <a:cubicBezTo>
                  <a:pt x="5750719" y="228124"/>
                  <a:pt x="5749767" y="222409"/>
                  <a:pt x="5749767" y="216694"/>
                </a:cubicBezTo>
                <a:cubicBezTo>
                  <a:pt x="5754529" y="199549"/>
                  <a:pt x="5757387" y="190024"/>
                  <a:pt x="5757387" y="190024"/>
                </a:cubicBezTo>
                <a:cubicBezTo>
                  <a:pt x="5757387" y="190024"/>
                  <a:pt x="5754529" y="197644"/>
                  <a:pt x="5749767" y="210979"/>
                </a:cubicBezTo>
                <a:cubicBezTo>
                  <a:pt x="5749767" y="209074"/>
                  <a:pt x="5748814" y="206216"/>
                  <a:pt x="5748814" y="204311"/>
                </a:cubicBezTo>
                <a:cubicBezTo>
                  <a:pt x="5746909" y="188119"/>
                  <a:pt x="5745004" y="178594"/>
                  <a:pt x="5745004" y="178594"/>
                </a:cubicBezTo>
                <a:cubicBezTo>
                  <a:pt x="5745004" y="178594"/>
                  <a:pt x="5745004" y="188119"/>
                  <a:pt x="5745004" y="204311"/>
                </a:cubicBezTo>
                <a:cubicBezTo>
                  <a:pt x="5745004" y="210026"/>
                  <a:pt x="5745004" y="215741"/>
                  <a:pt x="5745004" y="222409"/>
                </a:cubicBezTo>
                <a:cubicBezTo>
                  <a:pt x="5745004" y="223361"/>
                  <a:pt x="5744051" y="224314"/>
                  <a:pt x="5744051" y="225266"/>
                </a:cubicBezTo>
                <a:cubicBezTo>
                  <a:pt x="5740242" y="234791"/>
                  <a:pt x="5736431" y="247174"/>
                  <a:pt x="5731669" y="259556"/>
                </a:cubicBezTo>
                <a:cubicBezTo>
                  <a:pt x="5731669" y="259556"/>
                  <a:pt x="5731669" y="258604"/>
                  <a:pt x="5731669" y="258604"/>
                </a:cubicBezTo>
                <a:cubicBezTo>
                  <a:pt x="5733574" y="245269"/>
                  <a:pt x="5734526" y="238601"/>
                  <a:pt x="5734526" y="238601"/>
                </a:cubicBezTo>
                <a:cubicBezTo>
                  <a:pt x="5734526" y="238601"/>
                  <a:pt x="5732621" y="246221"/>
                  <a:pt x="5727859" y="258604"/>
                </a:cubicBezTo>
                <a:cubicBezTo>
                  <a:pt x="5726906" y="260509"/>
                  <a:pt x="5726906" y="262414"/>
                  <a:pt x="5725954" y="264319"/>
                </a:cubicBezTo>
                <a:cubicBezTo>
                  <a:pt x="5725954" y="264319"/>
                  <a:pt x="5725954" y="263366"/>
                  <a:pt x="5725954" y="263366"/>
                </a:cubicBezTo>
                <a:cubicBezTo>
                  <a:pt x="5725954" y="263366"/>
                  <a:pt x="5725954" y="262414"/>
                  <a:pt x="5725954" y="262414"/>
                </a:cubicBezTo>
                <a:cubicBezTo>
                  <a:pt x="5725954" y="260509"/>
                  <a:pt x="5726906" y="258604"/>
                  <a:pt x="5726906" y="256699"/>
                </a:cubicBezTo>
                <a:cubicBezTo>
                  <a:pt x="5727859" y="251936"/>
                  <a:pt x="5728812" y="247174"/>
                  <a:pt x="5729764" y="242411"/>
                </a:cubicBezTo>
                <a:cubicBezTo>
                  <a:pt x="5730717" y="237649"/>
                  <a:pt x="5731669" y="233839"/>
                  <a:pt x="5732621" y="230029"/>
                </a:cubicBezTo>
                <a:cubicBezTo>
                  <a:pt x="5734526" y="222409"/>
                  <a:pt x="5736431" y="215741"/>
                  <a:pt x="5737384" y="210026"/>
                </a:cubicBezTo>
                <a:cubicBezTo>
                  <a:pt x="5740242" y="198596"/>
                  <a:pt x="5741194" y="191929"/>
                  <a:pt x="5741194" y="191929"/>
                </a:cubicBezTo>
                <a:cubicBezTo>
                  <a:pt x="5741194" y="191929"/>
                  <a:pt x="5740242" y="193834"/>
                  <a:pt x="5739289" y="196691"/>
                </a:cubicBezTo>
                <a:cubicBezTo>
                  <a:pt x="5740242" y="192881"/>
                  <a:pt x="5740242" y="190024"/>
                  <a:pt x="5740242" y="190024"/>
                </a:cubicBezTo>
                <a:cubicBezTo>
                  <a:pt x="5740242" y="190024"/>
                  <a:pt x="5737384" y="197644"/>
                  <a:pt x="5731669" y="211931"/>
                </a:cubicBezTo>
                <a:cubicBezTo>
                  <a:pt x="5730717" y="215741"/>
                  <a:pt x="5728812" y="219551"/>
                  <a:pt x="5726906" y="224314"/>
                </a:cubicBezTo>
                <a:cubicBezTo>
                  <a:pt x="5725954" y="225266"/>
                  <a:pt x="5725954" y="227171"/>
                  <a:pt x="5725001" y="228124"/>
                </a:cubicBezTo>
                <a:cubicBezTo>
                  <a:pt x="5723096" y="231934"/>
                  <a:pt x="5722144" y="235744"/>
                  <a:pt x="5720239" y="240506"/>
                </a:cubicBezTo>
                <a:cubicBezTo>
                  <a:pt x="5719287" y="243364"/>
                  <a:pt x="5718334" y="246221"/>
                  <a:pt x="5717381" y="250031"/>
                </a:cubicBezTo>
                <a:cubicBezTo>
                  <a:pt x="5716429" y="251936"/>
                  <a:pt x="5716429" y="252889"/>
                  <a:pt x="5715476" y="254794"/>
                </a:cubicBezTo>
                <a:cubicBezTo>
                  <a:pt x="5713571" y="260509"/>
                  <a:pt x="5711667" y="266224"/>
                  <a:pt x="5709762" y="272891"/>
                </a:cubicBezTo>
                <a:cubicBezTo>
                  <a:pt x="5707856" y="278606"/>
                  <a:pt x="5705951" y="284321"/>
                  <a:pt x="5704046" y="290989"/>
                </a:cubicBezTo>
                <a:cubicBezTo>
                  <a:pt x="5701189" y="285274"/>
                  <a:pt x="5699284" y="280511"/>
                  <a:pt x="5696426" y="275749"/>
                </a:cubicBezTo>
                <a:cubicBezTo>
                  <a:pt x="5695474" y="271939"/>
                  <a:pt x="5695474" y="269081"/>
                  <a:pt x="5695474" y="269081"/>
                </a:cubicBezTo>
                <a:cubicBezTo>
                  <a:pt x="5695474" y="269081"/>
                  <a:pt x="5695474" y="270034"/>
                  <a:pt x="5695474" y="272891"/>
                </a:cubicBezTo>
                <a:cubicBezTo>
                  <a:pt x="5692617" y="268129"/>
                  <a:pt x="5690712" y="263366"/>
                  <a:pt x="5688806" y="259556"/>
                </a:cubicBezTo>
                <a:cubicBezTo>
                  <a:pt x="5683092" y="249079"/>
                  <a:pt x="5680234" y="243364"/>
                  <a:pt x="5680234" y="243364"/>
                </a:cubicBezTo>
                <a:cubicBezTo>
                  <a:pt x="5680234" y="243364"/>
                  <a:pt x="5682139" y="250031"/>
                  <a:pt x="5684996" y="260509"/>
                </a:cubicBezTo>
                <a:cubicBezTo>
                  <a:pt x="5687854" y="269081"/>
                  <a:pt x="5690712" y="279559"/>
                  <a:pt x="5694521" y="292894"/>
                </a:cubicBezTo>
                <a:cubicBezTo>
                  <a:pt x="5694521" y="297656"/>
                  <a:pt x="5694521" y="302419"/>
                  <a:pt x="5694521" y="309086"/>
                </a:cubicBezTo>
                <a:cubicBezTo>
                  <a:pt x="5694521" y="313849"/>
                  <a:pt x="5694521" y="318611"/>
                  <a:pt x="5694521" y="323374"/>
                </a:cubicBezTo>
                <a:cubicBezTo>
                  <a:pt x="5693569" y="326231"/>
                  <a:pt x="5692617" y="329089"/>
                  <a:pt x="5691664" y="331946"/>
                </a:cubicBezTo>
                <a:cubicBezTo>
                  <a:pt x="5690712" y="330994"/>
                  <a:pt x="5690712" y="330041"/>
                  <a:pt x="5689759" y="329089"/>
                </a:cubicBezTo>
                <a:lnTo>
                  <a:pt x="5689759" y="320516"/>
                </a:lnTo>
                <a:cubicBezTo>
                  <a:pt x="5688806" y="309086"/>
                  <a:pt x="5688806" y="297656"/>
                  <a:pt x="5687854" y="286226"/>
                </a:cubicBezTo>
                <a:cubicBezTo>
                  <a:pt x="5686901" y="297656"/>
                  <a:pt x="5685949" y="308134"/>
                  <a:pt x="5684996" y="319564"/>
                </a:cubicBezTo>
                <a:cubicBezTo>
                  <a:pt x="5684044" y="317659"/>
                  <a:pt x="5683092" y="315754"/>
                  <a:pt x="5681187" y="312896"/>
                </a:cubicBezTo>
                <a:cubicBezTo>
                  <a:pt x="5679281" y="299561"/>
                  <a:pt x="5677376" y="286226"/>
                  <a:pt x="5675471" y="273844"/>
                </a:cubicBezTo>
                <a:cubicBezTo>
                  <a:pt x="5674519" y="267176"/>
                  <a:pt x="5673567" y="260509"/>
                  <a:pt x="5672614" y="253841"/>
                </a:cubicBezTo>
                <a:cubicBezTo>
                  <a:pt x="5671662" y="247174"/>
                  <a:pt x="5671662" y="241459"/>
                  <a:pt x="5670709" y="235744"/>
                </a:cubicBezTo>
                <a:cubicBezTo>
                  <a:pt x="5669756" y="224314"/>
                  <a:pt x="5668804" y="214789"/>
                  <a:pt x="5667851" y="207169"/>
                </a:cubicBezTo>
                <a:cubicBezTo>
                  <a:pt x="5666899" y="198596"/>
                  <a:pt x="5665946" y="192881"/>
                  <a:pt x="5665946" y="188119"/>
                </a:cubicBezTo>
                <a:cubicBezTo>
                  <a:pt x="5666899" y="185261"/>
                  <a:pt x="5666899" y="183356"/>
                  <a:pt x="5666899" y="183356"/>
                </a:cubicBezTo>
                <a:cubicBezTo>
                  <a:pt x="5666899" y="183356"/>
                  <a:pt x="5665946" y="184309"/>
                  <a:pt x="5665946" y="186214"/>
                </a:cubicBezTo>
                <a:cubicBezTo>
                  <a:pt x="5665946" y="183356"/>
                  <a:pt x="5664994" y="181451"/>
                  <a:pt x="5664994" y="181451"/>
                </a:cubicBezTo>
                <a:cubicBezTo>
                  <a:pt x="5664994" y="181451"/>
                  <a:pt x="5664994" y="184309"/>
                  <a:pt x="5664994" y="188119"/>
                </a:cubicBezTo>
                <a:cubicBezTo>
                  <a:pt x="5663089" y="192881"/>
                  <a:pt x="5659279" y="201454"/>
                  <a:pt x="5654517" y="211931"/>
                </a:cubicBezTo>
                <a:cubicBezTo>
                  <a:pt x="5654517" y="210026"/>
                  <a:pt x="5654517" y="207169"/>
                  <a:pt x="5653564" y="205264"/>
                </a:cubicBezTo>
                <a:cubicBezTo>
                  <a:pt x="5652612" y="199549"/>
                  <a:pt x="5652612" y="193834"/>
                  <a:pt x="5652612" y="189071"/>
                </a:cubicBezTo>
                <a:cubicBezTo>
                  <a:pt x="5655469" y="183356"/>
                  <a:pt x="5657374" y="179546"/>
                  <a:pt x="5657374" y="179546"/>
                </a:cubicBezTo>
                <a:cubicBezTo>
                  <a:pt x="5657374" y="179546"/>
                  <a:pt x="5655469" y="182404"/>
                  <a:pt x="5652612" y="187166"/>
                </a:cubicBezTo>
                <a:cubicBezTo>
                  <a:pt x="5652612" y="186214"/>
                  <a:pt x="5652612" y="186214"/>
                  <a:pt x="5652612" y="185261"/>
                </a:cubicBezTo>
                <a:cubicBezTo>
                  <a:pt x="5651659" y="173831"/>
                  <a:pt x="5651659" y="167164"/>
                  <a:pt x="5651659" y="167164"/>
                </a:cubicBezTo>
                <a:cubicBezTo>
                  <a:pt x="5651659" y="167164"/>
                  <a:pt x="5650706" y="171926"/>
                  <a:pt x="5649754" y="179546"/>
                </a:cubicBezTo>
                <a:cubicBezTo>
                  <a:pt x="5649754" y="179546"/>
                  <a:pt x="5649754" y="178594"/>
                  <a:pt x="5649754" y="178594"/>
                </a:cubicBezTo>
                <a:cubicBezTo>
                  <a:pt x="5648801" y="171926"/>
                  <a:pt x="5648801" y="166211"/>
                  <a:pt x="5647849" y="159544"/>
                </a:cubicBezTo>
                <a:cubicBezTo>
                  <a:pt x="5647849" y="153829"/>
                  <a:pt x="5646896" y="148114"/>
                  <a:pt x="5646896" y="142399"/>
                </a:cubicBezTo>
                <a:cubicBezTo>
                  <a:pt x="5645944" y="131921"/>
                  <a:pt x="5644992" y="122396"/>
                  <a:pt x="5645944" y="114776"/>
                </a:cubicBezTo>
                <a:cubicBezTo>
                  <a:pt x="5645944" y="99536"/>
                  <a:pt x="5644992" y="90011"/>
                  <a:pt x="5644992" y="90011"/>
                </a:cubicBezTo>
                <a:cubicBezTo>
                  <a:pt x="5644992" y="90011"/>
                  <a:pt x="5644039" y="98584"/>
                  <a:pt x="5641181" y="113824"/>
                </a:cubicBezTo>
                <a:cubicBezTo>
                  <a:pt x="5640229" y="121444"/>
                  <a:pt x="5639276" y="130969"/>
                  <a:pt x="5639276" y="141446"/>
                </a:cubicBezTo>
                <a:cubicBezTo>
                  <a:pt x="5639276" y="147161"/>
                  <a:pt x="5638324" y="152876"/>
                  <a:pt x="5638324" y="158591"/>
                </a:cubicBezTo>
                <a:cubicBezTo>
                  <a:pt x="5638324" y="164306"/>
                  <a:pt x="5638324" y="170974"/>
                  <a:pt x="5638324" y="177641"/>
                </a:cubicBezTo>
                <a:cubicBezTo>
                  <a:pt x="5638324" y="186214"/>
                  <a:pt x="5638324" y="195739"/>
                  <a:pt x="5639276" y="205264"/>
                </a:cubicBezTo>
                <a:cubicBezTo>
                  <a:pt x="5638324" y="206216"/>
                  <a:pt x="5638324" y="207169"/>
                  <a:pt x="5637371" y="208121"/>
                </a:cubicBezTo>
                <a:cubicBezTo>
                  <a:pt x="5637371" y="208121"/>
                  <a:pt x="5636419" y="209074"/>
                  <a:pt x="5636419" y="209074"/>
                </a:cubicBezTo>
                <a:cubicBezTo>
                  <a:pt x="5636419" y="208121"/>
                  <a:pt x="5636419" y="208121"/>
                  <a:pt x="5636419" y="208121"/>
                </a:cubicBezTo>
                <a:cubicBezTo>
                  <a:pt x="5636419" y="208121"/>
                  <a:pt x="5636419" y="208121"/>
                  <a:pt x="5636419" y="209074"/>
                </a:cubicBezTo>
                <a:cubicBezTo>
                  <a:pt x="5635467" y="210979"/>
                  <a:pt x="5633562" y="212884"/>
                  <a:pt x="5631656" y="215741"/>
                </a:cubicBezTo>
                <a:cubicBezTo>
                  <a:pt x="5628799" y="201454"/>
                  <a:pt x="5626894" y="192881"/>
                  <a:pt x="5626894" y="192881"/>
                </a:cubicBezTo>
                <a:cubicBezTo>
                  <a:pt x="5626894" y="192881"/>
                  <a:pt x="5626894" y="204311"/>
                  <a:pt x="5626894" y="222409"/>
                </a:cubicBezTo>
                <a:cubicBezTo>
                  <a:pt x="5626894" y="222409"/>
                  <a:pt x="5626894" y="222409"/>
                  <a:pt x="5626894" y="223361"/>
                </a:cubicBezTo>
                <a:cubicBezTo>
                  <a:pt x="5624037" y="219551"/>
                  <a:pt x="5621179" y="215741"/>
                  <a:pt x="5618321" y="211931"/>
                </a:cubicBezTo>
                <a:cubicBezTo>
                  <a:pt x="5608796" y="199549"/>
                  <a:pt x="5601176" y="189071"/>
                  <a:pt x="5593556" y="181451"/>
                </a:cubicBezTo>
                <a:cubicBezTo>
                  <a:pt x="5579269" y="165259"/>
                  <a:pt x="5570696" y="155734"/>
                  <a:pt x="5570696" y="155734"/>
                </a:cubicBezTo>
                <a:cubicBezTo>
                  <a:pt x="5570696" y="155734"/>
                  <a:pt x="5577364" y="166211"/>
                  <a:pt x="5590699" y="184309"/>
                </a:cubicBezTo>
                <a:cubicBezTo>
                  <a:pt x="5597367" y="192881"/>
                  <a:pt x="5604034" y="204311"/>
                  <a:pt x="5612606" y="217646"/>
                </a:cubicBezTo>
                <a:cubicBezTo>
                  <a:pt x="5613559" y="219551"/>
                  <a:pt x="5614512" y="221456"/>
                  <a:pt x="5616417" y="223361"/>
                </a:cubicBezTo>
                <a:cubicBezTo>
                  <a:pt x="5617369" y="226219"/>
                  <a:pt x="5618321" y="230029"/>
                  <a:pt x="5620226" y="233839"/>
                </a:cubicBezTo>
                <a:cubicBezTo>
                  <a:pt x="5620226" y="233839"/>
                  <a:pt x="5620226" y="233839"/>
                  <a:pt x="5620226" y="234791"/>
                </a:cubicBezTo>
                <a:cubicBezTo>
                  <a:pt x="5619274" y="236696"/>
                  <a:pt x="5618321" y="238601"/>
                  <a:pt x="5616417" y="241459"/>
                </a:cubicBezTo>
                <a:cubicBezTo>
                  <a:pt x="5616417" y="241459"/>
                  <a:pt x="5616417" y="240506"/>
                  <a:pt x="5616417" y="240506"/>
                </a:cubicBezTo>
                <a:cubicBezTo>
                  <a:pt x="5616417" y="240506"/>
                  <a:pt x="5616417" y="240506"/>
                  <a:pt x="5616417" y="241459"/>
                </a:cubicBezTo>
                <a:cubicBezTo>
                  <a:pt x="5615464" y="242411"/>
                  <a:pt x="5614512" y="244316"/>
                  <a:pt x="5614512" y="245269"/>
                </a:cubicBezTo>
                <a:cubicBezTo>
                  <a:pt x="5608796" y="255746"/>
                  <a:pt x="5602129" y="267176"/>
                  <a:pt x="5594509" y="280511"/>
                </a:cubicBezTo>
                <a:cubicBezTo>
                  <a:pt x="5594509" y="278606"/>
                  <a:pt x="5594509" y="277654"/>
                  <a:pt x="5594509" y="275749"/>
                </a:cubicBezTo>
                <a:cubicBezTo>
                  <a:pt x="5594509" y="272891"/>
                  <a:pt x="5594509" y="270986"/>
                  <a:pt x="5594509" y="268129"/>
                </a:cubicBezTo>
                <a:cubicBezTo>
                  <a:pt x="5595462" y="260509"/>
                  <a:pt x="5596414" y="256699"/>
                  <a:pt x="5596414" y="256699"/>
                </a:cubicBezTo>
                <a:cubicBezTo>
                  <a:pt x="5596414" y="256699"/>
                  <a:pt x="5595462" y="258604"/>
                  <a:pt x="5594509" y="263366"/>
                </a:cubicBezTo>
                <a:cubicBezTo>
                  <a:pt x="5594509" y="263366"/>
                  <a:pt x="5594509" y="262414"/>
                  <a:pt x="5594509" y="262414"/>
                </a:cubicBezTo>
                <a:cubicBezTo>
                  <a:pt x="5593556" y="257651"/>
                  <a:pt x="5593556" y="253841"/>
                  <a:pt x="5592604" y="250031"/>
                </a:cubicBezTo>
                <a:cubicBezTo>
                  <a:pt x="5591651" y="243364"/>
                  <a:pt x="5590699" y="238601"/>
                  <a:pt x="5590699" y="232886"/>
                </a:cubicBezTo>
                <a:cubicBezTo>
                  <a:pt x="5594509" y="223361"/>
                  <a:pt x="5596414" y="217646"/>
                  <a:pt x="5596414" y="217646"/>
                </a:cubicBezTo>
                <a:cubicBezTo>
                  <a:pt x="5596414" y="217646"/>
                  <a:pt x="5593556" y="221456"/>
                  <a:pt x="5589746" y="230029"/>
                </a:cubicBezTo>
                <a:cubicBezTo>
                  <a:pt x="5589746" y="230029"/>
                  <a:pt x="5589746" y="230029"/>
                  <a:pt x="5589746" y="230029"/>
                </a:cubicBezTo>
                <a:cubicBezTo>
                  <a:pt x="5587842" y="218599"/>
                  <a:pt x="5586889" y="211931"/>
                  <a:pt x="5586889" y="211931"/>
                </a:cubicBezTo>
                <a:cubicBezTo>
                  <a:pt x="5586889" y="211931"/>
                  <a:pt x="5585937" y="218599"/>
                  <a:pt x="5585937" y="230029"/>
                </a:cubicBezTo>
                <a:cubicBezTo>
                  <a:pt x="5585937" y="230029"/>
                  <a:pt x="5585937" y="230981"/>
                  <a:pt x="5585937" y="230981"/>
                </a:cubicBezTo>
                <a:cubicBezTo>
                  <a:pt x="5584984" y="225266"/>
                  <a:pt x="5584031" y="219551"/>
                  <a:pt x="5583079" y="213836"/>
                </a:cubicBezTo>
                <a:cubicBezTo>
                  <a:pt x="5583079" y="223361"/>
                  <a:pt x="5583079" y="232886"/>
                  <a:pt x="5583079" y="242411"/>
                </a:cubicBezTo>
                <a:cubicBezTo>
                  <a:pt x="5582126" y="243364"/>
                  <a:pt x="5582126" y="245269"/>
                  <a:pt x="5581174" y="246221"/>
                </a:cubicBezTo>
                <a:cubicBezTo>
                  <a:pt x="5580221" y="247174"/>
                  <a:pt x="5579269" y="249079"/>
                  <a:pt x="5579269" y="250031"/>
                </a:cubicBezTo>
                <a:cubicBezTo>
                  <a:pt x="5576412" y="235744"/>
                  <a:pt x="5574506" y="221456"/>
                  <a:pt x="5571649" y="209074"/>
                </a:cubicBezTo>
                <a:cubicBezTo>
                  <a:pt x="5570696" y="202406"/>
                  <a:pt x="5568792" y="194786"/>
                  <a:pt x="5567839" y="189071"/>
                </a:cubicBezTo>
                <a:cubicBezTo>
                  <a:pt x="5565934" y="182404"/>
                  <a:pt x="5564981" y="176689"/>
                  <a:pt x="5563076" y="170974"/>
                </a:cubicBezTo>
                <a:cubicBezTo>
                  <a:pt x="5560219" y="159544"/>
                  <a:pt x="5557362" y="150019"/>
                  <a:pt x="5555456" y="141446"/>
                </a:cubicBezTo>
                <a:cubicBezTo>
                  <a:pt x="5550694" y="125254"/>
                  <a:pt x="5548789" y="115729"/>
                  <a:pt x="5548789" y="115729"/>
                </a:cubicBezTo>
                <a:cubicBezTo>
                  <a:pt x="5548789" y="115729"/>
                  <a:pt x="5549742" y="125254"/>
                  <a:pt x="5551646" y="142399"/>
                </a:cubicBezTo>
                <a:cubicBezTo>
                  <a:pt x="5552599" y="150971"/>
                  <a:pt x="5554504" y="160496"/>
                  <a:pt x="5555456" y="172879"/>
                </a:cubicBezTo>
                <a:cubicBezTo>
                  <a:pt x="5556409" y="178594"/>
                  <a:pt x="5557362" y="185261"/>
                  <a:pt x="5558314" y="190976"/>
                </a:cubicBezTo>
                <a:cubicBezTo>
                  <a:pt x="5559267" y="197644"/>
                  <a:pt x="5559267" y="204311"/>
                  <a:pt x="5560219" y="211931"/>
                </a:cubicBezTo>
                <a:cubicBezTo>
                  <a:pt x="5561171" y="226219"/>
                  <a:pt x="5563076" y="241459"/>
                  <a:pt x="5564981" y="257651"/>
                </a:cubicBezTo>
                <a:cubicBezTo>
                  <a:pt x="5565934" y="263366"/>
                  <a:pt x="5565934" y="269081"/>
                  <a:pt x="5565934" y="274796"/>
                </a:cubicBezTo>
                <a:cubicBezTo>
                  <a:pt x="5564981" y="275749"/>
                  <a:pt x="5564981" y="277654"/>
                  <a:pt x="5564029" y="278606"/>
                </a:cubicBezTo>
                <a:cubicBezTo>
                  <a:pt x="5563076" y="280511"/>
                  <a:pt x="5562124" y="282416"/>
                  <a:pt x="5561171" y="284321"/>
                </a:cubicBezTo>
                <a:cubicBezTo>
                  <a:pt x="5557362" y="277654"/>
                  <a:pt x="5553551" y="270034"/>
                  <a:pt x="5549742" y="264319"/>
                </a:cubicBezTo>
                <a:cubicBezTo>
                  <a:pt x="5549742" y="263366"/>
                  <a:pt x="5548789" y="262414"/>
                  <a:pt x="5548789" y="261461"/>
                </a:cubicBezTo>
                <a:cubicBezTo>
                  <a:pt x="5546884" y="255746"/>
                  <a:pt x="5545931" y="250984"/>
                  <a:pt x="5544026" y="247174"/>
                </a:cubicBezTo>
                <a:cubicBezTo>
                  <a:pt x="5545931" y="234791"/>
                  <a:pt x="5547837" y="228124"/>
                  <a:pt x="5547837" y="228124"/>
                </a:cubicBezTo>
                <a:cubicBezTo>
                  <a:pt x="5547837" y="228124"/>
                  <a:pt x="5545931" y="232886"/>
                  <a:pt x="5542121" y="241459"/>
                </a:cubicBezTo>
                <a:cubicBezTo>
                  <a:pt x="5542121" y="240506"/>
                  <a:pt x="5541169" y="239554"/>
                  <a:pt x="5541169" y="238601"/>
                </a:cubicBezTo>
                <a:cubicBezTo>
                  <a:pt x="5540217" y="235744"/>
                  <a:pt x="5539264" y="232886"/>
                  <a:pt x="5538312" y="230029"/>
                </a:cubicBezTo>
                <a:cubicBezTo>
                  <a:pt x="5546884" y="192881"/>
                  <a:pt x="5551646" y="167164"/>
                  <a:pt x="5551646" y="167164"/>
                </a:cubicBezTo>
                <a:cubicBezTo>
                  <a:pt x="5551646" y="167164"/>
                  <a:pt x="5542121" y="190024"/>
                  <a:pt x="5528787" y="225266"/>
                </a:cubicBezTo>
                <a:cubicBezTo>
                  <a:pt x="5526881" y="221456"/>
                  <a:pt x="5524976" y="219551"/>
                  <a:pt x="5524976" y="217646"/>
                </a:cubicBezTo>
                <a:cubicBezTo>
                  <a:pt x="5524024" y="213836"/>
                  <a:pt x="5524024" y="210026"/>
                  <a:pt x="5524024" y="207169"/>
                </a:cubicBezTo>
                <a:cubicBezTo>
                  <a:pt x="5522119" y="192881"/>
                  <a:pt x="5521167" y="185261"/>
                  <a:pt x="5521167" y="185261"/>
                </a:cubicBezTo>
                <a:cubicBezTo>
                  <a:pt x="5521167" y="185261"/>
                  <a:pt x="5521167" y="192881"/>
                  <a:pt x="5520214" y="207169"/>
                </a:cubicBezTo>
                <a:cubicBezTo>
                  <a:pt x="5520214" y="213836"/>
                  <a:pt x="5520214" y="222409"/>
                  <a:pt x="5520214" y="232886"/>
                </a:cubicBezTo>
                <a:cubicBezTo>
                  <a:pt x="5520214" y="237649"/>
                  <a:pt x="5520214" y="243364"/>
                  <a:pt x="5520214" y="248126"/>
                </a:cubicBezTo>
                <a:cubicBezTo>
                  <a:pt x="5520214" y="249079"/>
                  <a:pt x="5520214" y="250031"/>
                  <a:pt x="5520214" y="250984"/>
                </a:cubicBezTo>
                <a:cubicBezTo>
                  <a:pt x="5515451" y="264319"/>
                  <a:pt x="5510689" y="277654"/>
                  <a:pt x="5505926" y="291941"/>
                </a:cubicBezTo>
                <a:cubicBezTo>
                  <a:pt x="5504974" y="294799"/>
                  <a:pt x="5504021" y="297656"/>
                  <a:pt x="5503069" y="300514"/>
                </a:cubicBezTo>
                <a:cubicBezTo>
                  <a:pt x="5501164" y="297656"/>
                  <a:pt x="5500212" y="293846"/>
                  <a:pt x="5498306" y="290989"/>
                </a:cubicBezTo>
                <a:cubicBezTo>
                  <a:pt x="5498306" y="289084"/>
                  <a:pt x="5498306" y="287179"/>
                  <a:pt x="5498306" y="285274"/>
                </a:cubicBezTo>
                <a:cubicBezTo>
                  <a:pt x="5499259" y="274796"/>
                  <a:pt x="5499259" y="269081"/>
                  <a:pt x="5499259" y="269081"/>
                </a:cubicBezTo>
                <a:cubicBezTo>
                  <a:pt x="5499259" y="269081"/>
                  <a:pt x="5497354" y="274796"/>
                  <a:pt x="5494496" y="284321"/>
                </a:cubicBezTo>
                <a:cubicBezTo>
                  <a:pt x="5489734" y="273844"/>
                  <a:pt x="5484971" y="265271"/>
                  <a:pt x="5481162" y="257651"/>
                </a:cubicBezTo>
                <a:cubicBezTo>
                  <a:pt x="5482114" y="255746"/>
                  <a:pt x="5482114" y="253841"/>
                  <a:pt x="5483067" y="251936"/>
                </a:cubicBezTo>
                <a:cubicBezTo>
                  <a:pt x="5486876" y="241459"/>
                  <a:pt x="5489734" y="231934"/>
                  <a:pt x="5492592" y="224314"/>
                </a:cubicBezTo>
                <a:cubicBezTo>
                  <a:pt x="5497354" y="209074"/>
                  <a:pt x="5500212" y="200501"/>
                  <a:pt x="5500212" y="200501"/>
                </a:cubicBezTo>
                <a:cubicBezTo>
                  <a:pt x="5500212" y="200501"/>
                  <a:pt x="5498306" y="205264"/>
                  <a:pt x="5493544" y="212884"/>
                </a:cubicBezTo>
                <a:cubicBezTo>
                  <a:pt x="5496401" y="203359"/>
                  <a:pt x="5500212" y="194786"/>
                  <a:pt x="5502117" y="188119"/>
                </a:cubicBezTo>
                <a:cubicBezTo>
                  <a:pt x="5507831" y="170974"/>
                  <a:pt x="5511642" y="160496"/>
                  <a:pt x="5511642" y="160496"/>
                </a:cubicBezTo>
                <a:cubicBezTo>
                  <a:pt x="5511642" y="160496"/>
                  <a:pt x="5506879" y="170021"/>
                  <a:pt x="5498306" y="186214"/>
                </a:cubicBezTo>
                <a:cubicBezTo>
                  <a:pt x="5494496" y="194786"/>
                  <a:pt x="5489734" y="204311"/>
                  <a:pt x="5484019" y="215741"/>
                </a:cubicBezTo>
                <a:cubicBezTo>
                  <a:pt x="5481162" y="221456"/>
                  <a:pt x="5478304" y="227171"/>
                  <a:pt x="5475446" y="233839"/>
                </a:cubicBezTo>
                <a:cubicBezTo>
                  <a:pt x="5474494" y="236696"/>
                  <a:pt x="5473542" y="238601"/>
                  <a:pt x="5472589" y="241459"/>
                </a:cubicBezTo>
                <a:cubicBezTo>
                  <a:pt x="5465921" y="228124"/>
                  <a:pt x="5461159" y="221456"/>
                  <a:pt x="5461159" y="221456"/>
                </a:cubicBezTo>
                <a:cubicBezTo>
                  <a:pt x="5461159" y="221456"/>
                  <a:pt x="5464017" y="231934"/>
                  <a:pt x="5469731" y="248126"/>
                </a:cubicBezTo>
                <a:cubicBezTo>
                  <a:pt x="5468779" y="250031"/>
                  <a:pt x="5467826" y="252889"/>
                  <a:pt x="5466874" y="254794"/>
                </a:cubicBezTo>
                <a:cubicBezTo>
                  <a:pt x="5466874" y="255746"/>
                  <a:pt x="5465921" y="256699"/>
                  <a:pt x="5465921" y="257651"/>
                </a:cubicBezTo>
                <a:cubicBezTo>
                  <a:pt x="5465921" y="257651"/>
                  <a:pt x="5464969" y="256699"/>
                  <a:pt x="5464969" y="256699"/>
                </a:cubicBezTo>
                <a:cubicBezTo>
                  <a:pt x="5461159" y="252889"/>
                  <a:pt x="5458301" y="249079"/>
                  <a:pt x="5455444" y="246221"/>
                </a:cubicBezTo>
                <a:cubicBezTo>
                  <a:pt x="5454492" y="240506"/>
                  <a:pt x="5453539" y="234791"/>
                  <a:pt x="5452587" y="230029"/>
                </a:cubicBezTo>
                <a:cubicBezTo>
                  <a:pt x="5451634" y="224314"/>
                  <a:pt x="5449729" y="219551"/>
                  <a:pt x="5448776" y="214789"/>
                </a:cubicBezTo>
                <a:cubicBezTo>
                  <a:pt x="5445919" y="205264"/>
                  <a:pt x="5444014" y="196691"/>
                  <a:pt x="5442109" y="190024"/>
                </a:cubicBezTo>
                <a:cubicBezTo>
                  <a:pt x="5442109" y="190024"/>
                  <a:pt x="5442109" y="190024"/>
                  <a:pt x="5442109" y="190024"/>
                </a:cubicBezTo>
                <a:cubicBezTo>
                  <a:pt x="5442109" y="184309"/>
                  <a:pt x="5442109" y="180499"/>
                  <a:pt x="5442109" y="180499"/>
                </a:cubicBezTo>
                <a:cubicBezTo>
                  <a:pt x="5442109" y="180499"/>
                  <a:pt x="5442109" y="182404"/>
                  <a:pt x="5441156" y="186214"/>
                </a:cubicBezTo>
                <a:cubicBezTo>
                  <a:pt x="5438299" y="174784"/>
                  <a:pt x="5436394" y="169069"/>
                  <a:pt x="5436394" y="169069"/>
                </a:cubicBezTo>
                <a:cubicBezTo>
                  <a:pt x="5436394" y="169069"/>
                  <a:pt x="5437346" y="176689"/>
                  <a:pt x="5438299" y="190976"/>
                </a:cubicBezTo>
                <a:cubicBezTo>
                  <a:pt x="5438299" y="192881"/>
                  <a:pt x="5438299" y="193834"/>
                  <a:pt x="5439251" y="195739"/>
                </a:cubicBezTo>
                <a:cubicBezTo>
                  <a:pt x="5437346" y="203359"/>
                  <a:pt x="5435442" y="212884"/>
                  <a:pt x="5433537" y="225266"/>
                </a:cubicBezTo>
                <a:cubicBezTo>
                  <a:pt x="5430679" y="223361"/>
                  <a:pt x="5429726" y="221456"/>
                  <a:pt x="5429726" y="221456"/>
                </a:cubicBezTo>
                <a:cubicBezTo>
                  <a:pt x="5429726" y="221456"/>
                  <a:pt x="5430679" y="223361"/>
                  <a:pt x="5433537" y="225266"/>
                </a:cubicBezTo>
                <a:cubicBezTo>
                  <a:pt x="5432584" y="230029"/>
                  <a:pt x="5431631" y="235744"/>
                  <a:pt x="5430679" y="240506"/>
                </a:cubicBezTo>
                <a:cubicBezTo>
                  <a:pt x="5429726" y="232886"/>
                  <a:pt x="5428774" y="228124"/>
                  <a:pt x="5428774" y="228124"/>
                </a:cubicBezTo>
                <a:cubicBezTo>
                  <a:pt x="5428774" y="228124"/>
                  <a:pt x="5428774" y="232886"/>
                  <a:pt x="5428774" y="242411"/>
                </a:cubicBezTo>
                <a:cubicBezTo>
                  <a:pt x="5426869" y="234791"/>
                  <a:pt x="5425917" y="228124"/>
                  <a:pt x="5424012" y="222409"/>
                </a:cubicBezTo>
                <a:cubicBezTo>
                  <a:pt x="5421154" y="208121"/>
                  <a:pt x="5419249" y="200501"/>
                  <a:pt x="5419249" y="200501"/>
                </a:cubicBezTo>
                <a:cubicBezTo>
                  <a:pt x="5419249" y="200501"/>
                  <a:pt x="5419249" y="209074"/>
                  <a:pt x="5420201" y="223361"/>
                </a:cubicBezTo>
                <a:cubicBezTo>
                  <a:pt x="5421154" y="235744"/>
                  <a:pt x="5422106" y="253841"/>
                  <a:pt x="5424964" y="274796"/>
                </a:cubicBezTo>
                <a:cubicBezTo>
                  <a:pt x="5424012" y="282416"/>
                  <a:pt x="5422106" y="290989"/>
                  <a:pt x="5420201" y="299561"/>
                </a:cubicBezTo>
                <a:cubicBezTo>
                  <a:pt x="5419249" y="301466"/>
                  <a:pt x="5419249" y="303371"/>
                  <a:pt x="5418296" y="305276"/>
                </a:cubicBezTo>
                <a:cubicBezTo>
                  <a:pt x="5417344" y="302419"/>
                  <a:pt x="5416392" y="300514"/>
                  <a:pt x="5415439" y="298609"/>
                </a:cubicBezTo>
                <a:cubicBezTo>
                  <a:pt x="5416392" y="294799"/>
                  <a:pt x="5417344" y="291941"/>
                  <a:pt x="5417344" y="291941"/>
                </a:cubicBezTo>
                <a:cubicBezTo>
                  <a:pt x="5417344" y="291941"/>
                  <a:pt x="5416392" y="293846"/>
                  <a:pt x="5414487" y="296704"/>
                </a:cubicBezTo>
                <a:cubicBezTo>
                  <a:pt x="5414487" y="296704"/>
                  <a:pt x="5414487" y="295751"/>
                  <a:pt x="5414487" y="295751"/>
                </a:cubicBezTo>
                <a:cubicBezTo>
                  <a:pt x="5413534" y="292894"/>
                  <a:pt x="5412581" y="290036"/>
                  <a:pt x="5411629" y="287179"/>
                </a:cubicBezTo>
                <a:cubicBezTo>
                  <a:pt x="5413534" y="274796"/>
                  <a:pt x="5414487" y="268129"/>
                  <a:pt x="5414487" y="268129"/>
                </a:cubicBezTo>
                <a:cubicBezTo>
                  <a:pt x="5414487" y="268129"/>
                  <a:pt x="5412581" y="272891"/>
                  <a:pt x="5409724" y="282416"/>
                </a:cubicBezTo>
                <a:cubicBezTo>
                  <a:pt x="5407819" y="276701"/>
                  <a:pt x="5405914" y="271939"/>
                  <a:pt x="5404009" y="267176"/>
                </a:cubicBezTo>
                <a:cubicBezTo>
                  <a:pt x="5402104" y="262414"/>
                  <a:pt x="5401151" y="258604"/>
                  <a:pt x="5399246" y="253841"/>
                </a:cubicBezTo>
                <a:cubicBezTo>
                  <a:pt x="5400199" y="240506"/>
                  <a:pt x="5400199" y="232886"/>
                  <a:pt x="5400199" y="232886"/>
                </a:cubicBezTo>
                <a:cubicBezTo>
                  <a:pt x="5400199" y="232886"/>
                  <a:pt x="5399246" y="237649"/>
                  <a:pt x="5396389" y="247174"/>
                </a:cubicBezTo>
                <a:cubicBezTo>
                  <a:pt x="5396389" y="246221"/>
                  <a:pt x="5395437" y="245269"/>
                  <a:pt x="5395437" y="244316"/>
                </a:cubicBezTo>
                <a:cubicBezTo>
                  <a:pt x="5390674" y="231934"/>
                  <a:pt x="5387817" y="224314"/>
                  <a:pt x="5387817" y="224314"/>
                </a:cubicBezTo>
                <a:cubicBezTo>
                  <a:pt x="5387817" y="224314"/>
                  <a:pt x="5388769" y="231934"/>
                  <a:pt x="5391626" y="245269"/>
                </a:cubicBezTo>
                <a:cubicBezTo>
                  <a:pt x="5392579" y="249079"/>
                  <a:pt x="5393531" y="252889"/>
                  <a:pt x="5394484" y="257651"/>
                </a:cubicBezTo>
                <a:cubicBezTo>
                  <a:pt x="5391626" y="269081"/>
                  <a:pt x="5388769" y="283369"/>
                  <a:pt x="5384959" y="300514"/>
                </a:cubicBezTo>
                <a:cubicBezTo>
                  <a:pt x="5384959" y="299561"/>
                  <a:pt x="5384959" y="298609"/>
                  <a:pt x="5384006" y="297656"/>
                </a:cubicBezTo>
                <a:cubicBezTo>
                  <a:pt x="5383054" y="288131"/>
                  <a:pt x="5382101" y="283369"/>
                  <a:pt x="5382101" y="283369"/>
                </a:cubicBezTo>
                <a:cubicBezTo>
                  <a:pt x="5382101" y="283369"/>
                  <a:pt x="5382101" y="284321"/>
                  <a:pt x="5382101" y="287179"/>
                </a:cubicBezTo>
                <a:cubicBezTo>
                  <a:pt x="5381149" y="283369"/>
                  <a:pt x="5380196" y="280511"/>
                  <a:pt x="5380196" y="276701"/>
                </a:cubicBezTo>
                <a:cubicBezTo>
                  <a:pt x="5380196" y="275749"/>
                  <a:pt x="5379244" y="273844"/>
                  <a:pt x="5379244" y="272891"/>
                </a:cubicBezTo>
                <a:cubicBezTo>
                  <a:pt x="5380196" y="270986"/>
                  <a:pt x="5380196" y="269081"/>
                  <a:pt x="5380196" y="269081"/>
                </a:cubicBezTo>
                <a:cubicBezTo>
                  <a:pt x="5380196" y="269081"/>
                  <a:pt x="5380196" y="270034"/>
                  <a:pt x="5379244" y="271939"/>
                </a:cubicBezTo>
                <a:cubicBezTo>
                  <a:pt x="5376387" y="260509"/>
                  <a:pt x="5374481" y="250984"/>
                  <a:pt x="5372576" y="241459"/>
                </a:cubicBezTo>
                <a:cubicBezTo>
                  <a:pt x="5372576" y="238601"/>
                  <a:pt x="5372576" y="235744"/>
                  <a:pt x="5373529" y="232886"/>
                </a:cubicBezTo>
                <a:cubicBezTo>
                  <a:pt x="5374481" y="217646"/>
                  <a:pt x="5376387" y="203359"/>
                  <a:pt x="5378292" y="190024"/>
                </a:cubicBezTo>
                <a:cubicBezTo>
                  <a:pt x="5379244" y="176689"/>
                  <a:pt x="5382101" y="165259"/>
                  <a:pt x="5384006" y="153829"/>
                </a:cubicBezTo>
                <a:cubicBezTo>
                  <a:pt x="5384959" y="148114"/>
                  <a:pt x="5385912" y="143351"/>
                  <a:pt x="5386864" y="138589"/>
                </a:cubicBezTo>
                <a:cubicBezTo>
                  <a:pt x="5387817" y="133826"/>
                  <a:pt x="5388769" y="130016"/>
                  <a:pt x="5389721" y="126206"/>
                </a:cubicBezTo>
                <a:cubicBezTo>
                  <a:pt x="5392579" y="110966"/>
                  <a:pt x="5394484" y="102394"/>
                  <a:pt x="5394484" y="102394"/>
                </a:cubicBezTo>
                <a:cubicBezTo>
                  <a:pt x="5394484" y="102394"/>
                  <a:pt x="5391626" y="110966"/>
                  <a:pt x="5385912" y="125254"/>
                </a:cubicBezTo>
                <a:cubicBezTo>
                  <a:pt x="5384959" y="129064"/>
                  <a:pt x="5383054" y="132874"/>
                  <a:pt x="5381149" y="137636"/>
                </a:cubicBezTo>
                <a:cubicBezTo>
                  <a:pt x="5379244" y="142399"/>
                  <a:pt x="5378292" y="147161"/>
                  <a:pt x="5376387" y="151924"/>
                </a:cubicBezTo>
                <a:cubicBezTo>
                  <a:pt x="5373529" y="162401"/>
                  <a:pt x="5369719" y="174784"/>
                  <a:pt x="5366862" y="188119"/>
                </a:cubicBezTo>
                <a:cubicBezTo>
                  <a:pt x="5365909" y="193834"/>
                  <a:pt x="5364004" y="199549"/>
                  <a:pt x="5363051" y="205264"/>
                </a:cubicBezTo>
                <a:cubicBezTo>
                  <a:pt x="5361146" y="199549"/>
                  <a:pt x="5360194" y="196691"/>
                  <a:pt x="5360194" y="196691"/>
                </a:cubicBezTo>
                <a:cubicBezTo>
                  <a:pt x="5360194" y="196691"/>
                  <a:pt x="5361146" y="201454"/>
                  <a:pt x="5361146" y="210979"/>
                </a:cubicBezTo>
                <a:cubicBezTo>
                  <a:pt x="5360194" y="217646"/>
                  <a:pt x="5358289" y="224314"/>
                  <a:pt x="5357337" y="230981"/>
                </a:cubicBezTo>
                <a:cubicBezTo>
                  <a:pt x="5356384" y="235744"/>
                  <a:pt x="5355431" y="240506"/>
                  <a:pt x="5355431" y="245269"/>
                </a:cubicBezTo>
                <a:cubicBezTo>
                  <a:pt x="5355431" y="241459"/>
                  <a:pt x="5354479" y="238601"/>
                  <a:pt x="5354479" y="235744"/>
                </a:cubicBezTo>
                <a:cubicBezTo>
                  <a:pt x="5354479" y="233839"/>
                  <a:pt x="5354479" y="231934"/>
                  <a:pt x="5354479" y="230029"/>
                </a:cubicBezTo>
                <a:cubicBezTo>
                  <a:pt x="5355431" y="217646"/>
                  <a:pt x="5355431" y="210979"/>
                  <a:pt x="5355431" y="210979"/>
                </a:cubicBezTo>
                <a:cubicBezTo>
                  <a:pt x="5355431" y="210979"/>
                  <a:pt x="5354479" y="214789"/>
                  <a:pt x="5352574" y="222409"/>
                </a:cubicBezTo>
                <a:cubicBezTo>
                  <a:pt x="5350669" y="210026"/>
                  <a:pt x="5348764" y="199549"/>
                  <a:pt x="5347812" y="190024"/>
                </a:cubicBezTo>
                <a:cubicBezTo>
                  <a:pt x="5347812" y="186214"/>
                  <a:pt x="5347812" y="182404"/>
                  <a:pt x="5347812" y="179546"/>
                </a:cubicBezTo>
                <a:cubicBezTo>
                  <a:pt x="5347812" y="167164"/>
                  <a:pt x="5347812" y="160496"/>
                  <a:pt x="5347812" y="160496"/>
                </a:cubicBezTo>
                <a:cubicBezTo>
                  <a:pt x="5347812" y="160496"/>
                  <a:pt x="5346859" y="165259"/>
                  <a:pt x="5344954" y="173831"/>
                </a:cubicBezTo>
                <a:cubicBezTo>
                  <a:pt x="5342096" y="158591"/>
                  <a:pt x="5341144" y="150019"/>
                  <a:pt x="5341144" y="150019"/>
                </a:cubicBezTo>
                <a:cubicBezTo>
                  <a:pt x="5341144" y="150019"/>
                  <a:pt x="5341144" y="160496"/>
                  <a:pt x="5342096" y="177641"/>
                </a:cubicBezTo>
                <a:cubicBezTo>
                  <a:pt x="5342096" y="180499"/>
                  <a:pt x="5342096" y="184309"/>
                  <a:pt x="5342096" y="187166"/>
                </a:cubicBezTo>
                <a:cubicBezTo>
                  <a:pt x="5341144" y="190976"/>
                  <a:pt x="5341144" y="195739"/>
                  <a:pt x="5340192" y="200501"/>
                </a:cubicBezTo>
                <a:cubicBezTo>
                  <a:pt x="5339239" y="209074"/>
                  <a:pt x="5337334" y="218599"/>
                  <a:pt x="5337334" y="229076"/>
                </a:cubicBezTo>
                <a:cubicBezTo>
                  <a:pt x="5337334" y="239554"/>
                  <a:pt x="5336381" y="250984"/>
                  <a:pt x="5336381" y="263366"/>
                </a:cubicBezTo>
                <a:cubicBezTo>
                  <a:pt x="5336381" y="269081"/>
                  <a:pt x="5336381" y="275749"/>
                  <a:pt x="5336381" y="282416"/>
                </a:cubicBezTo>
                <a:cubicBezTo>
                  <a:pt x="5336381" y="282416"/>
                  <a:pt x="5336381" y="282416"/>
                  <a:pt x="5336381" y="282416"/>
                </a:cubicBezTo>
                <a:cubicBezTo>
                  <a:pt x="5335429" y="286226"/>
                  <a:pt x="5334476" y="290036"/>
                  <a:pt x="5333524" y="293846"/>
                </a:cubicBezTo>
                <a:cubicBezTo>
                  <a:pt x="5333524" y="292894"/>
                  <a:pt x="5332571" y="291941"/>
                  <a:pt x="5332571" y="291941"/>
                </a:cubicBezTo>
                <a:cubicBezTo>
                  <a:pt x="5330667" y="287179"/>
                  <a:pt x="5329714" y="282416"/>
                  <a:pt x="5327809" y="278606"/>
                </a:cubicBezTo>
                <a:cubicBezTo>
                  <a:pt x="5323999" y="269081"/>
                  <a:pt x="5321142" y="259556"/>
                  <a:pt x="5319237" y="252889"/>
                </a:cubicBezTo>
                <a:cubicBezTo>
                  <a:pt x="5313521" y="238601"/>
                  <a:pt x="5310664" y="230029"/>
                  <a:pt x="5310664" y="230029"/>
                </a:cubicBezTo>
                <a:cubicBezTo>
                  <a:pt x="5310664" y="230029"/>
                  <a:pt x="5312569" y="238601"/>
                  <a:pt x="5315426" y="253841"/>
                </a:cubicBezTo>
                <a:cubicBezTo>
                  <a:pt x="5316379" y="257651"/>
                  <a:pt x="5317331" y="262414"/>
                  <a:pt x="5318284" y="267176"/>
                </a:cubicBezTo>
                <a:cubicBezTo>
                  <a:pt x="5316379" y="264319"/>
                  <a:pt x="5315426" y="263366"/>
                  <a:pt x="5315426" y="263366"/>
                </a:cubicBezTo>
                <a:cubicBezTo>
                  <a:pt x="5315426" y="263366"/>
                  <a:pt x="5317331" y="268129"/>
                  <a:pt x="5320189" y="276701"/>
                </a:cubicBezTo>
                <a:cubicBezTo>
                  <a:pt x="5320189" y="278606"/>
                  <a:pt x="5321142" y="279559"/>
                  <a:pt x="5321142" y="281464"/>
                </a:cubicBezTo>
                <a:cubicBezTo>
                  <a:pt x="5322094" y="286226"/>
                  <a:pt x="5323046" y="291941"/>
                  <a:pt x="5324951" y="297656"/>
                </a:cubicBezTo>
                <a:cubicBezTo>
                  <a:pt x="5325904" y="300514"/>
                  <a:pt x="5326856" y="303371"/>
                  <a:pt x="5326856" y="306229"/>
                </a:cubicBezTo>
                <a:cubicBezTo>
                  <a:pt x="5323999" y="310991"/>
                  <a:pt x="5320189" y="316706"/>
                  <a:pt x="5316379" y="322421"/>
                </a:cubicBezTo>
                <a:cubicBezTo>
                  <a:pt x="5313521" y="327184"/>
                  <a:pt x="5309712" y="332899"/>
                  <a:pt x="5306854" y="338614"/>
                </a:cubicBezTo>
                <a:cubicBezTo>
                  <a:pt x="5303996" y="343376"/>
                  <a:pt x="5301139" y="349091"/>
                  <a:pt x="5298281" y="354806"/>
                </a:cubicBezTo>
                <a:cubicBezTo>
                  <a:pt x="5298281" y="350996"/>
                  <a:pt x="5298281" y="347186"/>
                  <a:pt x="5298281" y="344329"/>
                </a:cubicBezTo>
                <a:cubicBezTo>
                  <a:pt x="5299234" y="334804"/>
                  <a:pt x="5300187" y="326231"/>
                  <a:pt x="5301139" y="318611"/>
                </a:cubicBezTo>
                <a:cubicBezTo>
                  <a:pt x="5303044" y="308134"/>
                  <a:pt x="5303996" y="299561"/>
                  <a:pt x="5305901" y="291941"/>
                </a:cubicBezTo>
                <a:cubicBezTo>
                  <a:pt x="5309712" y="276701"/>
                  <a:pt x="5311617" y="269081"/>
                  <a:pt x="5311617" y="269081"/>
                </a:cubicBezTo>
                <a:cubicBezTo>
                  <a:pt x="5311617" y="269081"/>
                  <a:pt x="5307806" y="276701"/>
                  <a:pt x="5302092" y="290989"/>
                </a:cubicBezTo>
                <a:cubicBezTo>
                  <a:pt x="5301139" y="293846"/>
                  <a:pt x="5300187" y="295751"/>
                  <a:pt x="5299234" y="298609"/>
                </a:cubicBezTo>
                <a:cubicBezTo>
                  <a:pt x="5299234" y="276701"/>
                  <a:pt x="5299234" y="263366"/>
                  <a:pt x="5299234" y="263366"/>
                </a:cubicBezTo>
                <a:cubicBezTo>
                  <a:pt x="5299234" y="263366"/>
                  <a:pt x="5295424" y="284321"/>
                  <a:pt x="5290662" y="317659"/>
                </a:cubicBezTo>
                <a:cubicBezTo>
                  <a:pt x="5290662" y="315754"/>
                  <a:pt x="5289709" y="314801"/>
                  <a:pt x="5289709" y="312896"/>
                </a:cubicBezTo>
                <a:cubicBezTo>
                  <a:pt x="5287804" y="306229"/>
                  <a:pt x="5286851" y="300514"/>
                  <a:pt x="5284946" y="295751"/>
                </a:cubicBezTo>
                <a:cubicBezTo>
                  <a:pt x="5284946" y="295751"/>
                  <a:pt x="5284946" y="295751"/>
                  <a:pt x="5284946" y="295751"/>
                </a:cubicBezTo>
                <a:cubicBezTo>
                  <a:pt x="5284946" y="295751"/>
                  <a:pt x="5284946" y="295751"/>
                  <a:pt x="5284946" y="295751"/>
                </a:cubicBezTo>
                <a:cubicBezTo>
                  <a:pt x="5283994" y="291941"/>
                  <a:pt x="5283042" y="288131"/>
                  <a:pt x="5282089" y="284321"/>
                </a:cubicBezTo>
                <a:cubicBezTo>
                  <a:pt x="5282089" y="283369"/>
                  <a:pt x="5282089" y="283369"/>
                  <a:pt x="5281137" y="282416"/>
                </a:cubicBezTo>
                <a:cubicBezTo>
                  <a:pt x="5285899" y="264319"/>
                  <a:pt x="5288756" y="252889"/>
                  <a:pt x="5288756" y="252889"/>
                </a:cubicBezTo>
                <a:cubicBezTo>
                  <a:pt x="5288756" y="252889"/>
                  <a:pt x="5284946" y="260509"/>
                  <a:pt x="5279231" y="273844"/>
                </a:cubicBezTo>
                <a:cubicBezTo>
                  <a:pt x="5278279" y="269081"/>
                  <a:pt x="5276374" y="265271"/>
                  <a:pt x="5275421" y="262414"/>
                </a:cubicBezTo>
                <a:cubicBezTo>
                  <a:pt x="5270659" y="250031"/>
                  <a:pt x="5268754" y="243364"/>
                  <a:pt x="5268754" y="243364"/>
                </a:cubicBezTo>
                <a:cubicBezTo>
                  <a:pt x="5268754" y="243364"/>
                  <a:pt x="5269706" y="250031"/>
                  <a:pt x="5271612" y="262414"/>
                </a:cubicBezTo>
                <a:cubicBezTo>
                  <a:pt x="5272564" y="268129"/>
                  <a:pt x="5273517" y="275749"/>
                  <a:pt x="5274469" y="283369"/>
                </a:cubicBezTo>
                <a:cubicBezTo>
                  <a:pt x="5270659" y="290989"/>
                  <a:pt x="5266849" y="300514"/>
                  <a:pt x="5263039" y="310039"/>
                </a:cubicBezTo>
                <a:cubicBezTo>
                  <a:pt x="5263039" y="305276"/>
                  <a:pt x="5263039" y="302419"/>
                  <a:pt x="5263039" y="302419"/>
                </a:cubicBezTo>
                <a:cubicBezTo>
                  <a:pt x="5263039" y="302419"/>
                  <a:pt x="5262087" y="305276"/>
                  <a:pt x="5260181" y="310039"/>
                </a:cubicBezTo>
                <a:cubicBezTo>
                  <a:pt x="5260181" y="310039"/>
                  <a:pt x="5260181" y="309086"/>
                  <a:pt x="5260181" y="309086"/>
                </a:cubicBezTo>
                <a:cubicBezTo>
                  <a:pt x="5260181" y="306229"/>
                  <a:pt x="5260181" y="303371"/>
                  <a:pt x="5261134" y="301466"/>
                </a:cubicBezTo>
                <a:cubicBezTo>
                  <a:pt x="5261134" y="294799"/>
                  <a:pt x="5262087" y="289084"/>
                  <a:pt x="5262087" y="284321"/>
                </a:cubicBezTo>
                <a:cubicBezTo>
                  <a:pt x="5263039" y="274796"/>
                  <a:pt x="5263039" y="269081"/>
                  <a:pt x="5263039" y="269081"/>
                </a:cubicBezTo>
                <a:cubicBezTo>
                  <a:pt x="5263039" y="269081"/>
                  <a:pt x="5261134" y="273844"/>
                  <a:pt x="5258276" y="283369"/>
                </a:cubicBezTo>
                <a:cubicBezTo>
                  <a:pt x="5258276" y="284321"/>
                  <a:pt x="5257324" y="286226"/>
                  <a:pt x="5257324" y="287179"/>
                </a:cubicBezTo>
                <a:cubicBezTo>
                  <a:pt x="5256371" y="282416"/>
                  <a:pt x="5256371" y="277654"/>
                  <a:pt x="5255419" y="273844"/>
                </a:cubicBezTo>
                <a:cubicBezTo>
                  <a:pt x="5255419" y="272891"/>
                  <a:pt x="5255419" y="271939"/>
                  <a:pt x="5255419" y="271939"/>
                </a:cubicBezTo>
                <a:cubicBezTo>
                  <a:pt x="5255419" y="271939"/>
                  <a:pt x="5255419" y="271939"/>
                  <a:pt x="5255419" y="270986"/>
                </a:cubicBezTo>
                <a:cubicBezTo>
                  <a:pt x="5256371" y="268129"/>
                  <a:pt x="5256371" y="266224"/>
                  <a:pt x="5256371" y="266224"/>
                </a:cubicBezTo>
                <a:cubicBezTo>
                  <a:pt x="5256371" y="266224"/>
                  <a:pt x="5256371" y="267176"/>
                  <a:pt x="5255419" y="268129"/>
                </a:cubicBezTo>
                <a:cubicBezTo>
                  <a:pt x="5256371" y="255746"/>
                  <a:pt x="5257324" y="244316"/>
                  <a:pt x="5258276" y="232886"/>
                </a:cubicBezTo>
                <a:cubicBezTo>
                  <a:pt x="5262087" y="188119"/>
                  <a:pt x="5263039" y="158591"/>
                  <a:pt x="5263039" y="158591"/>
                </a:cubicBezTo>
                <a:cubicBezTo>
                  <a:pt x="5263039" y="158591"/>
                  <a:pt x="5258276" y="175736"/>
                  <a:pt x="5252562" y="204311"/>
                </a:cubicBezTo>
                <a:cubicBezTo>
                  <a:pt x="5253514" y="193834"/>
                  <a:pt x="5254467" y="183356"/>
                  <a:pt x="5255419" y="173831"/>
                </a:cubicBezTo>
                <a:cubicBezTo>
                  <a:pt x="5256371" y="160496"/>
                  <a:pt x="5257324" y="150019"/>
                  <a:pt x="5258276" y="140494"/>
                </a:cubicBezTo>
                <a:cubicBezTo>
                  <a:pt x="5260181" y="121444"/>
                  <a:pt x="5260181" y="110966"/>
                  <a:pt x="5260181" y="110966"/>
                </a:cubicBezTo>
                <a:cubicBezTo>
                  <a:pt x="5260181" y="110966"/>
                  <a:pt x="5257324" y="121444"/>
                  <a:pt x="5254467" y="139541"/>
                </a:cubicBezTo>
                <a:cubicBezTo>
                  <a:pt x="5252562" y="149066"/>
                  <a:pt x="5250656" y="159544"/>
                  <a:pt x="5247799" y="172879"/>
                </a:cubicBezTo>
                <a:cubicBezTo>
                  <a:pt x="5246846" y="179546"/>
                  <a:pt x="5244942" y="186214"/>
                  <a:pt x="5243989" y="192881"/>
                </a:cubicBezTo>
                <a:cubicBezTo>
                  <a:pt x="5243989" y="195739"/>
                  <a:pt x="5243037" y="198596"/>
                  <a:pt x="5243037" y="201454"/>
                </a:cubicBezTo>
                <a:cubicBezTo>
                  <a:pt x="5242084" y="197644"/>
                  <a:pt x="5241131" y="194786"/>
                  <a:pt x="5241131" y="194786"/>
                </a:cubicBezTo>
                <a:cubicBezTo>
                  <a:pt x="5241131" y="194786"/>
                  <a:pt x="5241131" y="199549"/>
                  <a:pt x="5241131" y="209074"/>
                </a:cubicBezTo>
                <a:cubicBezTo>
                  <a:pt x="5241131" y="210979"/>
                  <a:pt x="5240179" y="213836"/>
                  <a:pt x="5240179" y="215741"/>
                </a:cubicBezTo>
                <a:cubicBezTo>
                  <a:pt x="5239226" y="225266"/>
                  <a:pt x="5237321" y="235744"/>
                  <a:pt x="5235417" y="246221"/>
                </a:cubicBezTo>
                <a:cubicBezTo>
                  <a:pt x="5234464" y="248126"/>
                  <a:pt x="5232559" y="250984"/>
                  <a:pt x="5230654" y="252889"/>
                </a:cubicBezTo>
                <a:cubicBezTo>
                  <a:pt x="5227796" y="256699"/>
                  <a:pt x="5225892" y="261461"/>
                  <a:pt x="5222081" y="266224"/>
                </a:cubicBezTo>
                <a:cubicBezTo>
                  <a:pt x="5220176" y="270034"/>
                  <a:pt x="5217319" y="274796"/>
                  <a:pt x="5215414" y="279559"/>
                </a:cubicBezTo>
                <a:cubicBezTo>
                  <a:pt x="5215414" y="279559"/>
                  <a:pt x="5215414" y="279559"/>
                  <a:pt x="5215414" y="278606"/>
                </a:cubicBezTo>
                <a:cubicBezTo>
                  <a:pt x="5216367" y="276701"/>
                  <a:pt x="5216367" y="275749"/>
                  <a:pt x="5216367" y="275749"/>
                </a:cubicBezTo>
                <a:cubicBezTo>
                  <a:pt x="5216367" y="275749"/>
                  <a:pt x="5216367" y="276701"/>
                  <a:pt x="5215414" y="277654"/>
                </a:cubicBezTo>
                <a:cubicBezTo>
                  <a:pt x="5213509" y="267176"/>
                  <a:pt x="5212556" y="257651"/>
                  <a:pt x="5211604" y="249079"/>
                </a:cubicBezTo>
                <a:cubicBezTo>
                  <a:pt x="5210651" y="239554"/>
                  <a:pt x="5209699" y="230981"/>
                  <a:pt x="5208746" y="224314"/>
                </a:cubicBezTo>
                <a:cubicBezTo>
                  <a:pt x="5206842" y="210979"/>
                  <a:pt x="5205889" y="202406"/>
                  <a:pt x="5205889" y="202406"/>
                </a:cubicBezTo>
                <a:cubicBezTo>
                  <a:pt x="5205889" y="202406"/>
                  <a:pt x="5205889" y="210026"/>
                  <a:pt x="5204937" y="224314"/>
                </a:cubicBezTo>
                <a:cubicBezTo>
                  <a:pt x="5204937" y="230981"/>
                  <a:pt x="5204937" y="239554"/>
                  <a:pt x="5204937" y="249079"/>
                </a:cubicBezTo>
                <a:cubicBezTo>
                  <a:pt x="5204937" y="253841"/>
                  <a:pt x="5204937" y="258604"/>
                  <a:pt x="5204937" y="264319"/>
                </a:cubicBezTo>
                <a:cubicBezTo>
                  <a:pt x="5204937" y="270034"/>
                  <a:pt x="5204937" y="275749"/>
                  <a:pt x="5205889" y="281464"/>
                </a:cubicBezTo>
                <a:cubicBezTo>
                  <a:pt x="5205889" y="284321"/>
                  <a:pt x="5205889" y="286226"/>
                  <a:pt x="5205889" y="289084"/>
                </a:cubicBezTo>
                <a:cubicBezTo>
                  <a:pt x="5204937" y="287179"/>
                  <a:pt x="5203984" y="286226"/>
                  <a:pt x="5203984" y="286226"/>
                </a:cubicBezTo>
                <a:cubicBezTo>
                  <a:pt x="5203984" y="286226"/>
                  <a:pt x="5204937" y="288131"/>
                  <a:pt x="5205889" y="290989"/>
                </a:cubicBezTo>
                <a:cubicBezTo>
                  <a:pt x="5205889" y="290989"/>
                  <a:pt x="5205889" y="290989"/>
                  <a:pt x="5205889" y="291941"/>
                </a:cubicBezTo>
                <a:cubicBezTo>
                  <a:pt x="5204937" y="290036"/>
                  <a:pt x="5203984" y="289084"/>
                  <a:pt x="5203984" y="287179"/>
                </a:cubicBezTo>
                <a:cubicBezTo>
                  <a:pt x="5203984" y="287179"/>
                  <a:pt x="5203984" y="287179"/>
                  <a:pt x="5203984" y="287179"/>
                </a:cubicBezTo>
                <a:cubicBezTo>
                  <a:pt x="5203984" y="287179"/>
                  <a:pt x="5203984" y="287179"/>
                  <a:pt x="5203984" y="287179"/>
                </a:cubicBezTo>
                <a:cubicBezTo>
                  <a:pt x="5201126" y="281464"/>
                  <a:pt x="5199221" y="278606"/>
                  <a:pt x="5199221" y="278606"/>
                </a:cubicBezTo>
                <a:cubicBezTo>
                  <a:pt x="5199221" y="278606"/>
                  <a:pt x="5200174" y="283369"/>
                  <a:pt x="5202079" y="290989"/>
                </a:cubicBezTo>
                <a:cubicBezTo>
                  <a:pt x="5201126" y="292894"/>
                  <a:pt x="5200174" y="295751"/>
                  <a:pt x="5198269" y="300514"/>
                </a:cubicBezTo>
                <a:cubicBezTo>
                  <a:pt x="5197317" y="298609"/>
                  <a:pt x="5196364" y="297656"/>
                  <a:pt x="5195412" y="295751"/>
                </a:cubicBezTo>
                <a:cubicBezTo>
                  <a:pt x="5193506" y="284321"/>
                  <a:pt x="5192554" y="273844"/>
                  <a:pt x="5191601" y="263366"/>
                </a:cubicBezTo>
                <a:cubicBezTo>
                  <a:pt x="5187792" y="232886"/>
                  <a:pt x="5185887" y="208121"/>
                  <a:pt x="5184934" y="190024"/>
                </a:cubicBezTo>
                <a:cubicBezTo>
                  <a:pt x="5183981" y="181451"/>
                  <a:pt x="5183981" y="173831"/>
                  <a:pt x="5183981" y="169069"/>
                </a:cubicBezTo>
                <a:cubicBezTo>
                  <a:pt x="5183981" y="164306"/>
                  <a:pt x="5183981" y="161449"/>
                  <a:pt x="5183981" y="161449"/>
                </a:cubicBezTo>
                <a:cubicBezTo>
                  <a:pt x="5183981" y="161449"/>
                  <a:pt x="5183981" y="164306"/>
                  <a:pt x="5183029" y="169069"/>
                </a:cubicBezTo>
                <a:cubicBezTo>
                  <a:pt x="5182076" y="173831"/>
                  <a:pt x="5182076" y="180499"/>
                  <a:pt x="5181124" y="190024"/>
                </a:cubicBezTo>
                <a:cubicBezTo>
                  <a:pt x="5181124" y="196691"/>
                  <a:pt x="5180171" y="204311"/>
                  <a:pt x="5180171" y="211931"/>
                </a:cubicBezTo>
                <a:cubicBezTo>
                  <a:pt x="5179219" y="212884"/>
                  <a:pt x="5178267" y="213836"/>
                  <a:pt x="5177314" y="215741"/>
                </a:cubicBezTo>
                <a:cubicBezTo>
                  <a:pt x="5174456" y="219551"/>
                  <a:pt x="5170646" y="224314"/>
                  <a:pt x="5165884" y="231934"/>
                </a:cubicBezTo>
                <a:cubicBezTo>
                  <a:pt x="5164931" y="232886"/>
                  <a:pt x="5163979" y="234791"/>
                  <a:pt x="5163979" y="235744"/>
                </a:cubicBezTo>
                <a:cubicBezTo>
                  <a:pt x="5163026" y="233839"/>
                  <a:pt x="5162074" y="231934"/>
                  <a:pt x="5161121" y="230029"/>
                </a:cubicBezTo>
                <a:cubicBezTo>
                  <a:pt x="5161121" y="230029"/>
                  <a:pt x="5161121" y="229076"/>
                  <a:pt x="5161121" y="229076"/>
                </a:cubicBezTo>
                <a:cubicBezTo>
                  <a:pt x="5162074" y="222409"/>
                  <a:pt x="5162074" y="217646"/>
                  <a:pt x="5163026" y="213836"/>
                </a:cubicBezTo>
                <a:cubicBezTo>
                  <a:pt x="5163979" y="210026"/>
                  <a:pt x="5163979" y="208121"/>
                  <a:pt x="5163979" y="208121"/>
                </a:cubicBezTo>
                <a:cubicBezTo>
                  <a:pt x="5163979" y="208121"/>
                  <a:pt x="5161121" y="213836"/>
                  <a:pt x="5158264" y="224314"/>
                </a:cubicBezTo>
                <a:cubicBezTo>
                  <a:pt x="5157312" y="222409"/>
                  <a:pt x="5156359" y="221456"/>
                  <a:pt x="5156359" y="220504"/>
                </a:cubicBezTo>
                <a:cubicBezTo>
                  <a:pt x="5152549" y="213836"/>
                  <a:pt x="5149692" y="208121"/>
                  <a:pt x="5147787" y="205264"/>
                </a:cubicBezTo>
                <a:cubicBezTo>
                  <a:pt x="5146834" y="195739"/>
                  <a:pt x="5145881" y="186214"/>
                  <a:pt x="5144929" y="178594"/>
                </a:cubicBezTo>
                <a:cubicBezTo>
                  <a:pt x="5143024" y="159544"/>
                  <a:pt x="5141119" y="149066"/>
                  <a:pt x="5141119" y="149066"/>
                </a:cubicBezTo>
                <a:cubicBezTo>
                  <a:pt x="5141119" y="149066"/>
                  <a:pt x="5141119" y="159544"/>
                  <a:pt x="5141119" y="178594"/>
                </a:cubicBezTo>
                <a:cubicBezTo>
                  <a:pt x="5141119" y="197644"/>
                  <a:pt x="5141119" y="224314"/>
                  <a:pt x="5141119" y="255746"/>
                </a:cubicBezTo>
                <a:cubicBezTo>
                  <a:pt x="5141119" y="256699"/>
                  <a:pt x="5141119" y="257651"/>
                  <a:pt x="5141119" y="258604"/>
                </a:cubicBezTo>
                <a:cubicBezTo>
                  <a:pt x="5140167" y="259556"/>
                  <a:pt x="5140167" y="259556"/>
                  <a:pt x="5139214" y="260509"/>
                </a:cubicBezTo>
                <a:cubicBezTo>
                  <a:pt x="5138262" y="261461"/>
                  <a:pt x="5136356" y="263366"/>
                  <a:pt x="5134451" y="265271"/>
                </a:cubicBezTo>
                <a:cubicBezTo>
                  <a:pt x="5131594" y="216694"/>
                  <a:pt x="5128737" y="184309"/>
                  <a:pt x="5128737" y="184309"/>
                </a:cubicBezTo>
                <a:cubicBezTo>
                  <a:pt x="5128737" y="184309"/>
                  <a:pt x="5126831" y="204311"/>
                  <a:pt x="5124926" y="236696"/>
                </a:cubicBezTo>
                <a:cubicBezTo>
                  <a:pt x="5121117" y="225266"/>
                  <a:pt x="5119212" y="219551"/>
                  <a:pt x="5119212" y="219551"/>
                </a:cubicBezTo>
                <a:cubicBezTo>
                  <a:pt x="5119212" y="219551"/>
                  <a:pt x="5121117" y="230029"/>
                  <a:pt x="5123974" y="249079"/>
                </a:cubicBezTo>
                <a:cubicBezTo>
                  <a:pt x="5123974" y="251936"/>
                  <a:pt x="5123974" y="255746"/>
                  <a:pt x="5123021" y="258604"/>
                </a:cubicBezTo>
                <a:cubicBezTo>
                  <a:pt x="5122069" y="263366"/>
                  <a:pt x="5121117" y="270034"/>
                  <a:pt x="5120164" y="279559"/>
                </a:cubicBezTo>
                <a:cubicBezTo>
                  <a:pt x="5119212" y="281464"/>
                  <a:pt x="5117306" y="283369"/>
                  <a:pt x="5116354" y="285274"/>
                </a:cubicBezTo>
                <a:cubicBezTo>
                  <a:pt x="5113496" y="289084"/>
                  <a:pt x="5109687" y="293846"/>
                  <a:pt x="5106829" y="298609"/>
                </a:cubicBezTo>
                <a:cubicBezTo>
                  <a:pt x="5105876" y="299561"/>
                  <a:pt x="5104924" y="301466"/>
                  <a:pt x="5103971" y="303371"/>
                </a:cubicBezTo>
                <a:cubicBezTo>
                  <a:pt x="5097304" y="287179"/>
                  <a:pt x="5090637" y="272891"/>
                  <a:pt x="5085874" y="261461"/>
                </a:cubicBezTo>
                <a:cubicBezTo>
                  <a:pt x="5085874" y="261461"/>
                  <a:pt x="5085874" y="261461"/>
                  <a:pt x="5086826" y="261461"/>
                </a:cubicBezTo>
                <a:cubicBezTo>
                  <a:pt x="5089684" y="260509"/>
                  <a:pt x="5091589" y="260509"/>
                  <a:pt x="5091589" y="260509"/>
                </a:cubicBezTo>
                <a:cubicBezTo>
                  <a:pt x="5091589" y="260509"/>
                  <a:pt x="5089684" y="260509"/>
                  <a:pt x="5086826" y="260509"/>
                </a:cubicBezTo>
                <a:cubicBezTo>
                  <a:pt x="5086826" y="260509"/>
                  <a:pt x="5085874" y="260509"/>
                  <a:pt x="5085874" y="260509"/>
                </a:cubicBezTo>
                <a:cubicBezTo>
                  <a:pt x="5078254" y="243364"/>
                  <a:pt x="5073492" y="232886"/>
                  <a:pt x="5071587" y="230029"/>
                </a:cubicBezTo>
                <a:cubicBezTo>
                  <a:pt x="5071587" y="225266"/>
                  <a:pt x="5071587" y="222409"/>
                  <a:pt x="5071587" y="222409"/>
                </a:cubicBezTo>
                <a:cubicBezTo>
                  <a:pt x="5071587" y="222409"/>
                  <a:pt x="5070634" y="224314"/>
                  <a:pt x="5069681" y="227171"/>
                </a:cubicBezTo>
                <a:cubicBezTo>
                  <a:pt x="5066824" y="214789"/>
                  <a:pt x="5063967" y="203359"/>
                  <a:pt x="5062062" y="192881"/>
                </a:cubicBezTo>
                <a:cubicBezTo>
                  <a:pt x="5061109" y="186214"/>
                  <a:pt x="5059204" y="180499"/>
                  <a:pt x="5058251" y="174784"/>
                </a:cubicBezTo>
                <a:cubicBezTo>
                  <a:pt x="5057299" y="169069"/>
                  <a:pt x="5056346" y="164306"/>
                  <a:pt x="5055394" y="159544"/>
                </a:cubicBezTo>
                <a:cubicBezTo>
                  <a:pt x="5051584" y="140494"/>
                  <a:pt x="5049679" y="130016"/>
                  <a:pt x="5049679" y="130016"/>
                </a:cubicBezTo>
                <a:cubicBezTo>
                  <a:pt x="5049679" y="130016"/>
                  <a:pt x="5050631" y="140494"/>
                  <a:pt x="5050631" y="159544"/>
                </a:cubicBezTo>
                <a:cubicBezTo>
                  <a:pt x="5050631" y="164306"/>
                  <a:pt x="5051584" y="169069"/>
                  <a:pt x="5051584" y="174784"/>
                </a:cubicBezTo>
                <a:cubicBezTo>
                  <a:pt x="5052537" y="180499"/>
                  <a:pt x="5052537" y="186214"/>
                  <a:pt x="5053489" y="192881"/>
                </a:cubicBezTo>
                <a:cubicBezTo>
                  <a:pt x="5055394" y="206216"/>
                  <a:pt x="5056346" y="220504"/>
                  <a:pt x="5059204" y="236696"/>
                </a:cubicBezTo>
                <a:cubicBezTo>
                  <a:pt x="5060156" y="240506"/>
                  <a:pt x="5061109" y="245269"/>
                  <a:pt x="5061109" y="249079"/>
                </a:cubicBezTo>
                <a:cubicBezTo>
                  <a:pt x="5059204" y="254794"/>
                  <a:pt x="5057299" y="262414"/>
                  <a:pt x="5055394" y="270034"/>
                </a:cubicBezTo>
                <a:cubicBezTo>
                  <a:pt x="5054442" y="270986"/>
                  <a:pt x="5053489" y="270986"/>
                  <a:pt x="5052537" y="271939"/>
                </a:cubicBezTo>
                <a:cubicBezTo>
                  <a:pt x="5052537" y="271939"/>
                  <a:pt x="5052537" y="271939"/>
                  <a:pt x="5052537" y="271939"/>
                </a:cubicBezTo>
                <a:cubicBezTo>
                  <a:pt x="5051584" y="269081"/>
                  <a:pt x="5051584" y="267176"/>
                  <a:pt x="5051584" y="267176"/>
                </a:cubicBezTo>
                <a:cubicBezTo>
                  <a:pt x="5051584" y="267176"/>
                  <a:pt x="5051584" y="268129"/>
                  <a:pt x="5051584" y="269081"/>
                </a:cubicBezTo>
                <a:cubicBezTo>
                  <a:pt x="5050631" y="266224"/>
                  <a:pt x="5049679" y="264319"/>
                  <a:pt x="5048726" y="261461"/>
                </a:cubicBezTo>
                <a:cubicBezTo>
                  <a:pt x="5048726" y="261461"/>
                  <a:pt x="5048726" y="261461"/>
                  <a:pt x="5048726" y="261461"/>
                </a:cubicBezTo>
                <a:cubicBezTo>
                  <a:pt x="5049679" y="255746"/>
                  <a:pt x="5050631" y="252889"/>
                  <a:pt x="5050631" y="252889"/>
                </a:cubicBezTo>
                <a:cubicBezTo>
                  <a:pt x="5050631" y="252889"/>
                  <a:pt x="5049679" y="254794"/>
                  <a:pt x="5047774" y="259556"/>
                </a:cubicBezTo>
                <a:cubicBezTo>
                  <a:pt x="5043964" y="250984"/>
                  <a:pt x="5041106" y="243364"/>
                  <a:pt x="5039201" y="236696"/>
                </a:cubicBezTo>
                <a:cubicBezTo>
                  <a:pt x="5034439" y="222409"/>
                  <a:pt x="5031581" y="214789"/>
                  <a:pt x="5031581" y="214789"/>
                </a:cubicBezTo>
                <a:cubicBezTo>
                  <a:pt x="5031581" y="214789"/>
                  <a:pt x="5033487" y="223361"/>
                  <a:pt x="5035392" y="237649"/>
                </a:cubicBezTo>
                <a:cubicBezTo>
                  <a:pt x="5036344" y="243364"/>
                  <a:pt x="5037296" y="249079"/>
                  <a:pt x="5039201" y="256699"/>
                </a:cubicBezTo>
                <a:cubicBezTo>
                  <a:pt x="5038249" y="258604"/>
                  <a:pt x="5036344" y="261461"/>
                  <a:pt x="5034439" y="265271"/>
                </a:cubicBezTo>
                <a:cubicBezTo>
                  <a:pt x="5034439" y="264319"/>
                  <a:pt x="5034439" y="263366"/>
                  <a:pt x="5034439" y="262414"/>
                </a:cubicBezTo>
                <a:cubicBezTo>
                  <a:pt x="5033487" y="253841"/>
                  <a:pt x="5031581" y="247174"/>
                  <a:pt x="5030629" y="241459"/>
                </a:cubicBezTo>
                <a:cubicBezTo>
                  <a:pt x="5028724" y="230029"/>
                  <a:pt x="5026819" y="223361"/>
                  <a:pt x="5026819" y="223361"/>
                </a:cubicBezTo>
                <a:cubicBezTo>
                  <a:pt x="5026819" y="223361"/>
                  <a:pt x="5026819" y="230029"/>
                  <a:pt x="5025867" y="242411"/>
                </a:cubicBezTo>
                <a:cubicBezTo>
                  <a:pt x="5025867" y="248126"/>
                  <a:pt x="5025867" y="255746"/>
                  <a:pt x="5025867" y="263366"/>
                </a:cubicBezTo>
                <a:cubicBezTo>
                  <a:pt x="5025867" y="267176"/>
                  <a:pt x="5025867" y="271939"/>
                  <a:pt x="5025867" y="276701"/>
                </a:cubicBezTo>
                <a:cubicBezTo>
                  <a:pt x="5025867" y="277654"/>
                  <a:pt x="5025867" y="279559"/>
                  <a:pt x="5025867" y="281464"/>
                </a:cubicBezTo>
                <a:cubicBezTo>
                  <a:pt x="5020151" y="274796"/>
                  <a:pt x="5015389" y="268129"/>
                  <a:pt x="5010626" y="263366"/>
                </a:cubicBezTo>
                <a:cubicBezTo>
                  <a:pt x="5003006" y="255746"/>
                  <a:pt x="4998244" y="250984"/>
                  <a:pt x="4995387" y="248126"/>
                </a:cubicBezTo>
                <a:cubicBezTo>
                  <a:pt x="4996339" y="245269"/>
                  <a:pt x="4997292" y="243364"/>
                  <a:pt x="4997292" y="243364"/>
                </a:cubicBezTo>
                <a:cubicBezTo>
                  <a:pt x="4997292" y="243364"/>
                  <a:pt x="4996339" y="245269"/>
                  <a:pt x="4994434" y="248126"/>
                </a:cubicBezTo>
                <a:cubicBezTo>
                  <a:pt x="4993481" y="247174"/>
                  <a:pt x="4992529" y="246221"/>
                  <a:pt x="4992529" y="246221"/>
                </a:cubicBezTo>
                <a:cubicBezTo>
                  <a:pt x="4994434" y="211931"/>
                  <a:pt x="4994434" y="190024"/>
                  <a:pt x="4994434" y="190024"/>
                </a:cubicBezTo>
                <a:cubicBezTo>
                  <a:pt x="4994434" y="190024"/>
                  <a:pt x="4988719" y="210026"/>
                  <a:pt x="4983004" y="240506"/>
                </a:cubicBezTo>
                <a:cubicBezTo>
                  <a:pt x="4982051" y="239554"/>
                  <a:pt x="4981099" y="238601"/>
                  <a:pt x="4981099" y="238601"/>
                </a:cubicBezTo>
                <a:cubicBezTo>
                  <a:pt x="4967764" y="226219"/>
                  <a:pt x="4959192" y="219551"/>
                  <a:pt x="4959192" y="219551"/>
                </a:cubicBezTo>
                <a:cubicBezTo>
                  <a:pt x="4959192" y="219551"/>
                  <a:pt x="4965859" y="227171"/>
                  <a:pt x="4978242" y="241459"/>
                </a:cubicBezTo>
                <a:cubicBezTo>
                  <a:pt x="4979194" y="243364"/>
                  <a:pt x="4981099" y="244316"/>
                  <a:pt x="4982051" y="246221"/>
                </a:cubicBezTo>
                <a:cubicBezTo>
                  <a:pt x="4982051" y="247174"/>
                  <a:pt x="4982051" y="248126"/>
                  <a:pt x="4982051" y="248126"/>
                </a:cubicBezTo>
                <a:cubicBezTo>
                  <a:pt x="4980146" y="257651"/>
                  <a:pt x="4978242" y="268129"/>
                  <a:pt x="4976337" y="279559"/>
                </a:cubicBezTo>
                <a:cubicBezTo>
                  <a:pt x="4974431" y="283369"/>
                  <a:pt x="4971574" y="287179"/>
                  <a:pt x="4969669" y="290989"/>
                </a:cubicBezTo>
                <a:cubicBezTo>
                  <a:pt x="4965859" y="281464"/>
                  <a:pt x="4963001" y="272891"/>
                  <a:pt x="4960144" y="265271"/>
                </a:cubicBezTo>
                <a:cubicBezTo>
                  <a:pt x="4960144" y="265271"/>
                  <a:pt x="4960144" y="264319"/>
                  <a:pt x="4960144" y="264319"/>
                </a:cubicBezTo>
                <a:cubicBezTo>
                  <a:pt x="4960144" y="253841"/>
                  <a:pt x="4960144" y="245269"/>
                  <a:pt x="4959192" y="237649"/>
                </a:cubicBezTo>
                <a:cubicBezTo>
                  <a:pt x="4958239" y="223361"/>
                  <a:pt x="4958239" y="215741"/>
                  <a:pt x="4958239" y="214789"/>
                </a:cubicBezTo>
                <a:cubicBezTo>
                  <a:pt x="4963001" y="194786"/>
                  <a:pt x="4965859" y="177641"/>
                  <a:pt x="4968717" y="164306"/>
                </a:cubicBezTo>
                <a:cubicBezTo>
                  <a:pt x="4972526" y="145256"/>
                  <a:pt x="4974431" y="134779"/>
                  <a:pt x="4974431" y="134779"/>
                </a:cubicBezTo>
                <a:cubicBezTo>
                  <a:pt x="4974431" y="134779"/>
                  <a:pt x="4970621" y="145256"/>
                  <a:pt x="4964906" y="163354"/>
                </a:cubicBezTo>
                <a:cubicBezTo>
                  <a:pt x="4962049" y="171926"/>
                  <a:pt x="4959192" y="181451"/>
                  <a:pt x="4955381" y="191929"/>
                </a:cubicBezTo>
                <a:cubicBezTo>
                  <a:pt x="4955381" y="182404"/>
                  <a:pt x="4955381" y="176689"/>
                  <a:pt x="4955381" y="176689"/>
                </a:cubicBezTo>
                <a:cubicBezTo>
                  <a:pt x="4955381" y="176689"/>
                  <a:pt x="4954429" y="186214"/>
                  <a:pt x="4952524" y="202406"/>
                </a:cubicBezTo>
                <a:cubicBezTo>
                  <a:pt x="4952524" y="202406"/>
                  <a:pt x="4952524" y="203359"/>
                  <a:pt x="4952524" y="203359"/>
                </a:cubicBezTo>
                <a:cubicBezTo>
                  <a:pt x="4949667" y="210979"/>
                  <a:pt x="4947762" y="218599"/>
                  <a:pt x="4944904" y="227171"/>
                </a:cubicBezTo>
                <a:cubicBezTo>
                  <a:pt x="4944904" y="227171"/>
                  <a:pt x="4944904" y="226219"/>
                  <a:pt x="4944904" y="226219"/>
                </a:cubicBezTo>
                <a:cubicBezTo>
                  <a:pt x="4939189" y="209074"/>
                  <a:pt x="4936331" y="199549"/>
                  <a:pt x="4936331" y="199549"/>
                </a:cubicBezTo>
                <a:cubicBezTo>
                  <a:pt x="4936331" y="199549"/>
                  <a:pt x="4938237" y="213836"/>
                  <a:pt x="4942046" y="236696"/>
                </a:cubicBezTo>
                <a:cubicBezTo>
                  <a:pt x="4942046" y="237649"/>
                  <a:pt x="4941094" y="238601"/>
                  <a:pt x="4941094" y="239554"/>
                </a:cubicBezTo>
                <a:cubicBezTo>
                  <a:pt x="4935379" y="255746"/>
                  <a:pt x="4929664" y="273844"/>
                  <a:pt x="4922996" y="292894"/>
                </a:cubicBezTo>
                <a:cubicBezTo>
                  <a:pt x="4922996" y="291941"/>
                  <a:pt x="4922996" y="290036"/>
                  <a:pt x="4922996" y="289084"/>
                </a:cubicBezTo>
                <a:cubicBezTo>
                  <a:pt x="4921092" y="275749"/>
                  <a:pt x="4920139" y="269081"/>
                  <a:pt x="4920139" y="269081"/>
                </a:cubicBezTo>
                <a:cubicBezTo>
                  <a:pt x="4920139" y="269081"/>
                  <a:pt x="4919187" y="276701"/>
                  <a:pt x="4919187" y="290036"/>
                </a:cubicBezTo>
                <a:cubicBezTo>
                  <a:pt x="4919187" y="291941"/>
                  <a:pt x="4919187" y="293846"/>
                  <a:pt x="4919187" y="296704"/>
                </a:cubicBezTo>
                <a:cubicBezTo>
                  <a:pt x="4918234" y="293846"/>
                  <a:pt x="4918234" y="290989"/>
                  <a:pt x="4917281" y="289084"/>
                </a:cubicBezTo>
                <a:cubicBezTo>
                  <a:pt x="4915376" y="279559"/>
                  <a:pt x="4913471" y="271939"/>
                  <a:pt x="4911567" y="266224"/>
                </a:cubicBezTo>
                <a:cubicBezTo>
                  <a:pt x="4907756" y="253841"/>
                  <a:pt x="4904899" y="246221"/>
                  <a:pt x="4904899" y="246221"/>
                </a:cubicBezTo>
                <a:cubicBezTo>
                  <a:pt x="4904899" y="246221"/>
                  <a:pt x="4905851" y="253841"/>
                  <a:pt x="4907756" y="267176"/>
                </a:cubicBezTo>
                <a:cubicBezTo>
                  <a:pt x="4908709" y="273844"/>
                  <a:pt x="4908709" y="281464"/>
                  <a:pt x="4909662" y="290989"/>
                </a:cubicBezTo>
                <a:cubicBezTo>
                  <a:pt x="4910614" y="299561"/>
                  <a:pt x="4910614" y="310039"/>
                  <a:pt x="4911567" y="321469"/>
                </a:cubicBezTo>
                <a:cubicBezTo>
                  <a:pt x="4910614" y="323374"/>
                  <a:pt x="4909662" y="325279"/>
                  <a:pt x="4908709" y="327184"/>
                </a:cubicBezTo>
                <a:cubicBezTo>
                  <a:pt x="4906804" y="322421"/>
                  <a:pt x="4903946" y="317659"/>
                  <a:pt x="4902042" y="313849"/>
                </a:cubicBezTo>
                <a:cubicBezTo>
                  <a:pt x="4899184" y="308134"/>
                  <a:pt x="4896326" y="302419"/>
                  <a:pt x="4894421" y="298609"/>
                </a:cubicBezTo>
                <a:cubicBezTo>
                  <a:pt x="4893469" y="290036"/>
                  <a:pt x="4892517" y="285274"/>
                  <a:pt x="4892517" y="285274"/>
                </a:cubicBezTo>
                <a:cubicBezTo>
                  <a:pt x="4892517" y="285274"/>
                  <a:pt x="4892517" y="288131"/>
                  <a:pt x="4891564" y="293846"/>
                </a:cubicBezTo>
                <a:cubicBezTo>
                  <a:pt x="4889659" y="290989"/>
                  <a:pt x="4888706" y="289084"/>
                  <a:pt x="4888706" y="289084"/>
                </a:cubicBezTo>
                <a:cubicBezTo>
                  <a:pt x="4888706" y="289084"/>
                  <a:pt x="4889659" y="291941"/>
                  <a:pt x="4891564" y="295751"/>
                </a:cubicBezTo>
                <a:cubicBezTo>
                  <a:pt x="4890612" y="306229"/>
                  <a:pt x="4888706" y="324326"/>
                  <a:pt x="4887754" y="348139"/>
                </a:cubicBezTo>
                <a:cubicBezTo>
                  <a:pt x="4887754" y="350996"/>
                  <a:pt x="4887754" y="354806"/>
                  <a:pt x="4887754" y="357664"/>
                </a:cubicBezTo>
                <a:cubicBezTo>
                  <a:pt x="4885849" y="354806"/>
                  <a:pt x="4883944" y="352901"/>
                  <a:pt x="4882991" y="350996"/>
                </a:cubicBezTo>
                <a:cubicBezTo>
                  <a:pt x="4882991" y="347186"/>
                  <a:pt x="4882039" y="343376"/>
                  <a:pt x="4882039" y="338614"/>
                </a:cubicBezTo>
                <a:cubicBezTo>
                  <a:pt x="4882039" y="338614"/>
                  <a:pt x="4882039" y="337661"/>
                  <a:pt x="4882039" y="337661"/>
                </a:cubicBezTo>
                <a:cubicBezTo>
                  <a:pt x="4882991" y="333851"/>
                  <a:pt x="4882991" y="330041"/>
                  <a:pt x="4883944" y="327184"/>
                </a:cubicBezTo>
                <a:cubicBezTo>
                  <a:pt x="4884896" y="324326"/>
                  <a:pt x="4884896" y="321469"/>
                  <a:pt x="4885849" y="319564"/>
                </a:cubicBezTo>
                <a:cubicBezTo>
                  <a:pt x="4886801" y="315754"/>
                  <a:pt x="4887754" y="312896"/>
                  <a:pt x="4887754" y="312896"/>
                </a:cubicBezTo>
                <a:cubicBezTo>
                  <a:pt x="4887754" y="312896"/>
                  <a:pt x="4886801" y="314801"/>
                  <a:pt x="4884896" y="318611"/>
                </a:cubicBezTo>
                <a:cubicBezTo>
                  <a:pt x="4883944" y="320516"/>
                  <a:pt x="4882991" y="323374"/>
                  <a:pt x="4882039" y="326231"/>
                </a:cubicBezTo>
                <a:cubicBezTo>
                  <a:pt x="4882039" y="327184"/>
                  <a:pt x="4882039" y="327184"/>
                  <a:pt x="4882039" y="328136"/>
                </a:cubicBezTo>
                <a:cubicBezTo>
                  <a:pt x="4882039" y="327184"/>
                  <a:pt x="4882039" y="326231"/>
                  <a:pt x="4882039" y="326231"/>
                </a:cubicBezTo>
                <a:cubicBezTo>
                  <a:pt x="4880134" y="312896"/>
                  <a:pt x="4878229" y="300514"/>
                  <a:pt x="4877276" y="288131"/>
                </a:cubicBezTo>
                <a:cubicBezTo>
                  <a:pt x="4876324" y="279559"/>
                  <a:pt x="4874419" y="270986"/>
                  <a:pt x="4873466" y="263366"/>
                </a:cubicBezTo>
                <a:cubicBezTo>
                  <a:pt x="4875372" y="253841"/>
                  <a:pt x="4876324" y="245269"/>
                  <a:pt x="4878229" y="238601"/>
                </a:cubicBezTo>
                <a:cubicBezTo>
                  <a:pt x="4881087" y="221456"/>
                  <a:pt x="4882039" y="211931"/>
                  <a:pt x="4882039" y="211931"/>
                </a:cubicBezTo>
                <a:cubicBezTo>
                  <a:pt x="4882039" y="211931"/>
                  <a:pt x="4879181" y="221456"/>
                  <a:pt x="4874419" y="237649"/>
                </a:cubicBezTo>
                <a:cubicBezTo>
                  <a:pt x="4873466" y="241459"/>
                  <a:pt x="4872514" y="245269"/>
                  <a:pt x="4870609" y="249079"/>
                </a:cubicBezTo>
                <a:cubicBezTo>
                  <a:pt x="4869656" y="242411"/>
                  <a:pt x="4867751" y="236696"/>
                  <a:pt x="4866799" y="231934"/>
                </a:cubicBezTo>
                <a:cubicBezTo>
                  <a:pt x="4863941" y="218599"/>
                  <a:pt x="4862037" y="210979"/>
                  <a:pt x="4862037" y="210979"/>
                </a:cubicBezTo>
                <a:cubicBezTo>
                  <a:pt x="4862037" y="210979"/>
                  <a:pt x="4862037" y="218599"/>
                  <a:pt x="4862989" y="232886"/>
                </a:cubicBezTo>
                <a:cubicBezTo>
                  <a:pt x="4862989" y="237649"/>
                  <a:pt x="4863941" y="242411"/>
                  <a:pt x="4863941" y="248126"/>
                </a:cubicBezTo>
                <a:cubicBezTo>
                  <a:pt x="4863941" y="250984"/>
                  <a:pt x="4863941" y="255746"/>
                  <a:pt x="4863941" y="261461"/>
                </a:cubicBezTo>
                <a:cubicBezTo>
                  <a:pt x="4862989" y="262414"/>
                  <a:pt x="4862037" y="263366"/>
                  <a:pt x="4860131" y="264319"/>
                </a:cubicBezTo>
                <a:cubicBezTo>
                  <a:pt x="4856322" y="268129"/>
                  <a:pt x="4850606" y="272891"/>
                  <a:pt x="4843939" y="281464"/>
                </a:cubicBezTo>
                <a:cubicBezTo>
                  <a:pt x="4842987" y="277654"/>
                  <a:pt x="4842034" y="273844"/>
                  <a:pt x="4841081" y="270986"/>
                </a:cubicBezTo>
                <a:cubicBezTo>
                  <a:pt x="4842034" y="268129"/>
                  <a:pt x="4842987" y="266224"/>
                  <a:pt x="4842987" y="266224"/>
                </a:cubicBezTo>
                <a:cubicBezTo>
                  <a:pt x="4842987" y="266224"/>
                  <a:pt x="4842034" y="267176"/>
                  <a:pt x="4841081" y="269081"/>
                </a:cubicBezTo>
                <a:cubicBezTo>
                  <a:pt x="4840129" y="265271"/>
                  <a:pt x="4840129" y="262414"/>
                  <a:pt x="4840129" y="262414"/>
                </a:cubicBezTo>
                <a:cubicBezTo>
                  <a:pt x="4840129" y="262414"/>
                  <a:pt x="4840129" y="265271"/>
                  <a:pt x="4840129" y="270034"/>
                </a:cubicBezTo>
                <a:cubicBezTo>
                  <a:pt x="4838224" y="271939"/>
                  <a:pt x="4836319" y="274796"/>
                  <a:pt x="4833462" y="278606"/>
                </a:cubicBezTo>
                <a:cubicBezTo>
                  <a:pt x="4830604" y="283369"/>
                  <a:pt x="4826794" y="288131"/>
                  <a:pt x="4822984" y="294799"/>
                </a:cubicBezTo>
                <a:cubicBezTo>
                  <a:pt x="4821079" y="297656"/>
                  <a:pt x="4819174" y="301466"/>
                  <a:pt x="4816316" y="304324"/>
                </a:cubicBezTo>
                <a:cubicBezTo>
                  <a:pt x="4814412" y="308134"/>
                  <a:pt x="4812506" y="311944"/>
                  <a:pt x="4809649" y="315754"/>
                </a:cubicBezTo>
                <a:cubicBezTo>
                  <a:pt x="4809649" y="316706"/>
                  <a:pt x="4808697" y="317659"/>
                  <a:pt x="4807744" y="318611"/>
                </a:cubicBezTo>
                <a:cubicBezTo>
                  <a:pt x="4807744" y="309086"/>
                  <a:pt x="4807744" y="304324"/>
                  <a:pt x="4807744" y="304324"/>
                </a:cubicBezTo>
                <a:cubicBezTo>
                  <a:pt x="4807744" y="304324"/>
                  <a:pt x="4805839" y="312896"/>
                  <a:pt x="4803934" y="327184"/>
                </a:cubicBezTo>
                <a:cubicBezTo>
                  <a:pt x="4801076" y="331946"/>
                  <a:pt x="4798219" y="336709"/>
                  <a:pt x="4795362" y="342424"/>
                </a:cubicBezTo>
                <a:cubicBezTo>
                  <a:pt x="4795362" y="335756"/>
                  <a:pt x="4795362" y="330041"/>
                  <a:pt x="4795362" y="324326"/>
                </a:cubicBezTo>
                <a:cubicBezTo>
                  <a:pt x="4795362" y="319564"/>
                  <a:pt x="4795362" y="315754"/>
                  <a:pt x="4795362" y="311944"/>
                </a:cubicBezTo>
                <a:cubicBezTo>
                  <a:pt x="4796314" y="308134"/>
                  <a:pt x="4796314" y="305276"/>
                  <a:pt x="4796314" y="302419"/>
                </a:cubicBezTo>
                <a:cubicBezTo>
                  <a:pt x="4796314" y="300514"/>
                  <a:pt x="4796314" y="299561"/>
                  <a:pt x="4797266" y="297656"/>
                </a:cubicBezTo>
                <a:cubicBezTo>
                  <a:pt x="4799172" y="286226"/>
                  <a:pt x="4802029" y="274796"/>
                  <a:pt x="4803934" y="264319"/>
                </a:cubicBezTo>
                <a:cubicBezTo>
                  <a:pt x="4811554" y="221456"/>
                  <a:pt x="4815364" y="192881"/>
                  <a:pt x="4815364" y="192881"/>
                </a:cubicBezTo>
                <a:cubicBezTo>
                  <a:pt x="4815364" y="192881"/>
                  <a:pt x="4804887" y="220504"/>
                  <a:pt x="4792504" y="262414"/>
                </a:cubicBezTo>
                <a:cubicBezTo>
                  <a:pt x="4791551" y="264319"/>
                  <a:pt x="4791551" y="266224"/>
                  <a:pt x="4790599" y="268129"/>
                </a:cubicBezTo>
                <a:cubicBezTo>
                  <a:pt x="4788694" y="256699"/>
                  <a:pt x="4788694" y="250031"/>
                  <a:pt x="4788694" y="250031"/>
                </a:cubicBezTo>
                <a:cubicBezTo>
                  <a:pt x="4788694" y="250031"/>
                  <a:pt x="4788694" y="257651"/>
                  <a:pt x="4787741" y="270986"/>
                </a:cubicBezTo>
                <a:cubicBezTo>
                  <a:pt x="4787741" y="273844"/>
                  <a:pt x="4787741" y="277654"/>
                  <a:pt x="4787741" y="281464"/>
                </a:cubicBezTo>
                <a:cubicBezTo>
                  <a:pt x="4785837" y="287179"/>
                  <a:pt x="4783931" y="292894"/>
                  <a:pt x="4782979" y="299561"/>
                </a:cubicBezTo>
                <a:cubicBezTo>
                  <a:pt x="4782979" y="297656"/>
                  <a:pt x="4782979" y="295751"/>
                  <a:pt x="4782979" y="293846"/>
                </a:cubicBezTo>
                <a:cubicBezTo>
                  <a:pt x="4783931" y="282416"/>
                  <a:pt x="4783931" y="271939"/>
                  <a:pt x="4784884" y="263366"/>
                </a:cubicBezTo>
                <a:cubicBezTo>
                  <a:pt x="4785837" y="253841"/>
                  <a:pt x="4785837" y="246221"/>
                  <a:pt x="4786789" y="239554"/>
                </a:cubicBezTo>
                <a:cubicBezTo>
                  <a:pt x="4788694" y="226219"/>
                  <a:pt x="4789647" y="218599"/>
                  <a:pt x="4789647" y="218599"/>
                </a:cubicBezTo>
                <a:cubicBezTo>
                  <a:pt x="4789647" y="218599"/>
                  <a:pt x="4787741" y="226219"/>
                  <a:pt x="4782979" y="238601"/>
                </a:cubicBezTo>
                <a:cubicBezTo>
                  <a:pt x="4781074" y="245269"/>
                  <a:pt x="4779169" y="252889"/>
                  <a:pt x="4777264" y="262414"/>
                </a:cubicBezTo>
                <a:cubicBezTo>
                  <a:pt x="4776312" y="264319"/>
                  <a:pt x="4776312" y="266224"/>
                  <a:pt x="4776312" y="269081"/>
                </a:cubicBezTo>
                <a:cubicBezTo>
                  <a:pt x="4774406" y="257651"/>
                  <a:pt x="4773454" y="251936"/>
                  <a:pt x="4773454" y="251936"/>
                </a:cubicBezTo>
                <a:cubicBezTo>
                  <a:pt x="4773454" y="251936"/>
                  <a:pt x="4773454" y="264319"/>
                  <a:pt x="4773454" y="284321"/>
                </a:cubicBezTo>
                <a:cubicBezTo>
                  <a:pt x="4772501" y="287179"/>
                  <a:pt x="4772501" y="290989"/>
                  <a:pt x="4771549" y="293846"/>
                </a:cubicBezTo>
                <a:cubicBezTo>
                  <a:pt x="4771549" y="294799"/>
                  <a:pt x="4771549" y="294799"/>
                  <a:pt x="4771549" y="295751"/>
                </a:cubicBezTo>
                <a:cubicBezTo>
                  <a:pt x="4769644" y="273844"/>
                  <a:pt x="4767739" y="260509"/>
                  <a:pt x="4767739" y="260509"/>
                </a:cubicBezTo>
                <a:cubicBezTo>
                  <a:pt x="4767739" y="260509"/>
                  <a:pt x="4765834" y="274796"/>
                  <a:pt x="4764881" y="297656"/>
                </a:cubicBezTo>
                <a:cubicBezTo>
                  <a:pt x="4762024" y="290036"/>
                  <a:pt x="4758214" y="283369"/>
                  <a:pt x="4755356" y="276701"/>
                </a:cubicBezTo>
                <a:cubicBezTo>
                  <a:pt x="4753451" y="273844"/>
                  <a:pt x="4752499" y="271939"/>
                  <a:pt x="4750594" y="270034"/>
                </a:cubicBezTo>
                <a:cubicBezTo>
                  <a:pt x="4753451" y="260509"/>
                  <a:pt x="4755356" y="251936"/>
                  <a:pt x="4758214" y="243364"/>
                </a:cubicBezTo>
                <a:cubicBezTo>
                  <a:pt x="4767739" y="209074"/>
                  <a:pt x="4774406" y="180499"/>
                  <a:pt x="4780122" y="161449"/>
                </a:cubicBezTo>
                <a:cubicBezTo>
                  <a:pt x="4784884" y="141446"/>
                  <a:pt x="4787741" y="130016"/>
                  <a:pt x="4787741" y="130016"/>
                </a:cubicBezTo>
                <a:cubicBezTo>
                  <a:pt x="4787741" y="130016"/>
                  <a:pt x="4782979" y="140494"/>
                  <a:pt x="4776312" y="160496"/>
                </a:cubicBezTo>
                <a:cubicBezTo>
                  <a:pt x="4769644" y="179546"/>
                  <a:pt x="4759166" y="207169"/>
                  <a:pt x="4747737" y="240506"/>
                </a:cubicBezTo>
                <a:cubicBezTo>
                  <a:pt x="4745831" y="246221"/>
                  <a:pt x="4743926" y="251936"/>
                  <a:pt x="4742022" y="257651"/>
                </a:cubicBezTo>
                <a:cubicBezTo>
                  <a:pt x="4742022" y="257651"/>
                  <a:pt x="4742022" y="257651"/>
                  <a:pt x="4742022" y="257651"/>
                </a:cubicBezTo>
                <a:cubicBezTo>
                  <a:pt x="4737259" y="251936"/>
                  <a:pt x="4732497" y="248126"/>
                  <a:pt x="4727734" y="244316"/>
                </a:cubicBezTo>
                <a:cubicBezTo>
                  <a:pt x="4725829" y="242411"/>
                  <a:pt x="4722972" y="241459"/>
                  <a:pt x="4721066" y="240506"/>
                </a:cubicBezTo>
                <a:cubicBezTo>
                  <a:pt x="4719162" y="239554"/>
                  <a:pt x="4717256" y="238601"/>
                  <a:pt x="4716304" y="238601"/>
                </a:cubicBezTo>
                <a:cubicBezTo>
                  <a:pt x="4713447" y="237649"/>
                  <a:pt x="4712494" y="237649"/>
                  <a:pt x="4712494" y="237649"/>
                </a:cubicBezTo>
                <a:cubicBezTo>
                  <a:pt x="4712494" y="237649"/>
                  <a:pt x="4713447" y="238601"/>
                  <a:pt x="4716304" y="239554"/>
                </a:cubicBezTo>
                <a:cubicBezTo>
                  <a:pt x="4719162" y="240506"/>
                  <a:pt x="4722019" y="243364"/>
                  <a:pt x="4725829" y="246221"/>
                </a:cubicBezTo>
                <a:cubicBezTo>
                  <a:pt x="4729639" y="250031"/>
                  <a:pt x="4733449" y="254794"/>
                  <a:pt x="4736306" y="260509"/>
                </a:cubicBezTo>
                <a:cubicBezTo>
                  <a:pt x="4737259" y="262414"/>
                  <a:pt x="4738212" y="264319"/>
                  <a:pt x="4739164" y="266224"/>
                </a:cubicBezTo>
                <a:cubicBezTo>
                  <a:pt x="4736306" y="274796"/>
                  <a:pt x="4732497" y="284321"/>
                  <a:pt x="4729639" y="293846"/>
                </a:cubicBezTo>
                <a:cubicBezTo>
                  <a:pt x="4729639" y="294799"/>
                  <a:pt x="4729639" y="294799"/>
                  <a:pt x="4728687" y="295751"/>
                </a:cubicBezTo>
                <a:cubicBezTo>
                  <a:pt x="4728687" y="295751"/>
                  <a:pt x="4728687" y="295751"/>
                  <a:pt x="4728687" y="294799"/>
                </a:cubicBezTo>
                <a:cubicBezTo>
                  <a:pt x="4728687" y="291941"/>
                  <a:pt x="4728687" y="290989"/>
                  <a:pt x="4728687" y="290989"/>
                </a:cubicBezTo>
                <a:cubicBezTo>
                  <a:pt x="4728687" y="290989"/>
                  <a:pt x="4728687" y="291941"/>
                  <a:pt x="4727734" y="293846"/>
                </a:cubicBezTo>
                <a:cubicBezTo>
                  <a:pt x="4723924" y="285274"/>
                  <a:pt x="4720114" y="277654"/>
                  <a:pt x="4717256" y="270986"/>
                </a:cubicBezTo>
                <a:cubicBezTo>
                  <a:pt x="4716304" y="269081"/>
                  <a:pt x="4715351" y="267176"/>
                  <a:pt x="4714399" y="265271"/>
                </a:cubicBezTo>
                <a:cubicBezTo>
                  <a:pt x="4715351" y="257651"/>
                  <a:pt x="4716304" y="252889"/>
                  <a:pt x="4716304" y="252889"/>
                </a:cubicBezTo>
                <a:cubicBezTo>
                  <a:pt x="4716304" y="252889"/>
                  <a:pt x="4715351" y="256699"/>
                  <a:pt x="4713447" y="262414"/>
                </a:cubicBezTo>
                <a:cubicBezTo>
                  <a:pt x="4708684" y="252889"/>
                  <a:pt x="4706779" y="248126"/>
                  <a:pt x="4706779" y="248126"/>
                </a:cubicBezTo>
                <a:cubicBezTo>
                  <a:pt x="4706779" y="248126"/>
                  <a:pt x="4708684" y="254794"/>
                  <a:pt x="4712494" y="267176"/>
                </a:cubicBezTo>
                <a:cubicBezTo>
                  <a:pt x="4711541" y="270034"/>
                  <a:pt x="4710589" y="273844"/>
                  <a:pt x="4708684" y="277654"/>
                </a:cubicBezTo>
                <a:cubicBezTo>
                  <a:pt x="4700112" y="251936"/>
                  <a:pt x="4694397" y="236696"/>
                  <a:pt x="4694397" y="236696"/>
                </a:cubicBezTo>
                <a:cubicBezTo>
                  <a:pt x="4694397" y="236696"/>
                  <a:pt x="4697254" y="258604"/>
                  <a:pt x="4702969" y="293846"/>
                </a:cubicBezTo>
                <a:cubicBezTo>
                  <a:pt x="4700112" y="304324"/>
                  <a:pt x="4696301" y="317659"/>
                  <a:pt x="4691539" y="331946"/>
                </a:cubicBezTo>
                <a:cubicBezTo>
                  <a:pt x="4691539" y="330994"/>
                  <a:pt x="4690587" y="330041"/>
                  <a:pt x="4690587" y="329089"/>
                </a:cubicBezTo>
                <a:cubicBezTo>
                  <a:pt x="4685824" y="319564"/>
                  <a:pt x="4682966" y="313849"/>
                  <a:pt x="4682966" y="313849"/>
                </a:cubicBezTo>
                <a:cubicBezTo>
                  <a:pt x="4682966" y="313849"/>
                  <a:pt x="4683919" y="316706"/>
                  <a:pt x="4684872" y="322421"/>
                </a:cubicBezTo>
                <a:cubicBezTo>
                  <a:pt x="4684872" y="322421"/>
                  <a:pt x="4684872" y="322421"/>
                  <a:pt x="4684872" y="322421"/>
                </a:cubicBezTo>
                <a:cubicBezTo>
                  <a:pt x="4676299" y="310991"/>
                  <a:pt x="4671537" y="304324"/>
                  <a:pt x="4671537" y="304324"/>
                </a:cubicBezTo>
                <a:cubicBezTo>
                  <a:pt x="4671537" y="304324"/>
                  <a:pt x="4675347" y="311944"/>
                  <a:pt x="4682014" y="324326"/>
                </a:cubicBezTo>
                <a:cubicBezTo>
                  <a:pt x="4683919" y="328136"/>
                  <a:pt x="4686776" y="332899"/>
                  <a:pt x="4688681" y="337661"/>
                </a:cubicBezTo>
                <a:cubicBezTo>
                  <a:pt x="4688681" y="338614"/>
                  <a:pt x="4688681" y="339566"/>
                  <a:pt x="4689634" y="340519"/>
                </a:cubicBezTo>
                <a:cubicBezTo>
                  <a:pt x="4687729" y="349091"/>
                  <a:pt x="4684872" y="356711"/>
                  <a:pt x="4682966" y="366236"/>
                </a:cubicBezTo>
                <a:cubicBezTo>
                  <a:pt x="4681062" y="364331"/>
                  <a:pt x="4680109" y="361474"/>
                  <a:pt x="4678204" y="359569"/>
                </a:cubicBezTo>
                <a:cubicBezTo>
                  <a:pt x="4675347" y="355759"/>
                  <a:pt x="4671537" y="351949"/>
                  <a:pt x="4669631" y="349091"/>
                </a:cubicBezTo>
                <a:cubicBezTo>
                  <a:pt x="4669631" y="349091"/>
                  <a:pt x="4669631" y="349091"/>
                  <a:pt x="4668679" y="348139"/>
                </a:cubicBezTo>
                <a:cubicBezTo>
                  <a:pt x="4669631" y="341471"/>
                  <a:pt x="4669631" y="335756"/>
                  <a:pt x="4669631" y="330994"/>
                </a:cubicBezTo>
                <a:cubicBezTo>
                  <a:pt x="4670584" y="318611"/>
                  <a:pt x="4669631" y="310991"/>
                  <a:pt x="4669631" y="310991"/>
                </a:cubicBezTo>
                <a:cubicBezTo>
                  <a:pt x="4669631" y="310991"/>
                  <a:pt x="4669631" y="311944"/>
                  <a:pt x="4669631" y="313849"/>
                </a:cubicBezTo>
                <a:cubicBezTo>
                  <a:pt x="4669631" y="310039"/>
                  <a:pt x="4670584" y="305276"/>
                  <a:pt x="4670584" y="301466"/>
                </a:cubicBezTo>
                <a:cubicBezTo>
                  <a:pt x="4670584" y="296704"/>
                  <a:pt x="4670584" y="291941"/>
                  <a:pt x="4670584" y="287179"/>
                </a:cubicBezTo>
                <a:cubicBezTo>
                  <a:pt x="4672489" y="282416"/>
                  <a:pt x="4673441" y="278606"/>
                  <a:pt x="4675347" y="274796"/>
                </a:cubicBezTo>
                <a:cubicBezTo>
                  <a:pt x="4683919" y="259556"/>
                  <a:pt x="4689634" y="250984"/>
                  <a:pt x="4689634" y="250984"/>
                </a:cubicBezTo>
                <a:cubicBezTo>
                  <a:pt x="4689634" y="250984"/>
                  <a:pt x="4686776" y="254794"/>
                  <a:pt x="4681062" y="262414"/>
                </a:cubicBezTo>
                <a:cubicBezTo>
                  <a:pt x="4684872" y="252889"/>
                  <a:pt x="4686776" y="248126"/>
                  <a:pt x="4686776" y="248126"/>
                </a:cubicBezTo>
                <a:cubicBezTo>
                  <a:pt x="4686776" y="248126"/>
                  <a:pt x="4682966" y="254794"/>
                  <a:pt x="4675347" y="265271"/>
                </a:cubicBezTo>
                <a:cubicBezTo>
                  <a:pt x="4673441" y="267176"/>
                  <a:pt x="4672489" y="270034"/>
                  <a:pt x="4670584" y="272891"/>
                </a:cubicBezTo>
                <a:cubicBezTo>
                  <a:pt x="4670584" y="270986"/>
                  <a:pt x="4670584" y="270034"/>
                  <a:pt x="4670584" y="268129"/>
                </a:cubicBezTo>
                <a:cubicBezTo>
                  <a:pt x="4669631" y="261461"/>
                  <a:pt x="4669631" y="255746"/>
                  <a:pt x="4668679" y="250984"/>
                </a:cubicBezTo>
                <a:cubicBezTo>
                  <a:pt x="4668679" y="250031"/>
                  <a:pt x="4668679" y="248126"/>
                  <a:pt x="4669631" y="247174"/>
                </a:cubicBezTo>
                <a:cubicBezTo>
                  <a:pt x="4671537" y="230981"/>
                  <a:pt x="4671537" y="222409"/>
                  <a:pt x="4671537" y="222409"/>
                </a:cubicBezTo>
                <a:cubicBezTo>
                  <a:pt x="4671537" y="222409"/>
                  <a:pt x="4671537" y="224314"/>
                  <a:pt x="4670584" y="229076"/>
                </a:cubicBezTo>
                <a:cubicBezTo>
                  <a:pt x="4669631" y="231934"/>
                  <a:pt x="4668679" y="236696"/>
                  <a:pt x="4666774" y="242411"/>
                </a:cubicBezTo>
                <a:cubicBezTo>
                  <a:pt x="4666774" y="242411"/>
                  <a:pt x="4666774" y="242411"/>
                  <a:pt x="4666774" y="241459"/>
                </a:cubicBezTo>
                <a:cubicBezTo>
                  <a:pt x="4666774" y="241459"/>
                  <a:pt x="4666774" y="241459"/>
                  <a:pt x="4666774" y="241459"/>
                </a:cubicBezTo>
                <a:cubicBezTo>
                  <a:pt x="4666774" y="241459"/>
                  <a:pt x="4666774" y="241459"/>
                  <a:pt x="4666774" y="241459"/>
                </a:cubicBezTo>
                <a:cubicBezTo>
                  <a:pt x="4665822" y="235744"/>
                  <a:pt x="4663916" y="230981"/>
                  <a:pt x="4662012" y="228124"/>
                </a:cubicBezTo>
                <a:cubicBezTo>
                  <a:pt x="4661059" y="224314"/>
                  <a:pt x="4660106" y="222409"/>
                  <a:pt x="4660106" y="222409"/>
                </a:cubicBezTo>
                <a:cubicBezTo>
                  <a:pt x="4660106" y="222409"/>
                  <a:pt x="4660106" y="224314"/>
                  <a:pt x="4661059" y="228124"/>
                </a:cubicBezTo>
                <a:cubicBezTo>
                  <a:pt x="4662012" y="231934"/>
                  <a:pt x="4662964" y="237649"/>
                  <a:pt x="4662964" y="244316"/>
                </a:cubicBezTo>
                <a:cubicBezTo>
                  <a:pt x="4662964" y="245269"/>
                  <a:pt x="4662964" y="245269"/>
                  <a:pt x="4662964" y="246221"/>
                </a:cubicBezTo>
                <a:cubicBezTo>
                  <a:pt x="4662964" y="246221"/>
                  <a:pt x="4662964" y="246221"/>
                  <a:pt x="4662964" y="246221"/>
                </a:cubicBezTo>
                <a:cubicBezTo>
                  <a:pt x="4660106" y="250031"/>
                  <a:pt x="4657249" y="254794"/>
                  <a:pt x="4654391" y="262414"/>
                </a:cubicBezTo>
                <a:cubicBezTo>
                  <a:pt x="4653439" y="265271"/>
                  <a:pt x="4652487" y="268129"/>
                  <a:pt x="4650581" y="271939"/>
                </a:cubicBezTo>
                <a:cubicBezTo>
                  <a:pt x="4649629" y="267176"/>
                  <a:pt x="4647724" y="264319"/>
                  <a:pt x="4646772" y="261461"/>
                </a:cubicBezTo>
                <a:cubicBezTo>
                  <a:pt x="4646772" y="260509"/>
                  <a:pt x="4645819" y="259556"/>
                  <a:pt x="4645819" y="259556"/>
                </a:cubicBezTo>
                <a:cubicBezTo>
                  <a:pt x="4645819" y="257651"/>
                  <a:pt x="4646772" y="255746"/>
                  <a:pt x="4646772" y="253841"/>
                </a:cubicBezTo>
                <a:cubicBezTo>
                  <a:pt x="4648676" y="243364"/>
                  <a:pt x="4650581" y="234791"/>
                  <a:pt x="4653439" y="227171"/>
                </a:cubicBezTo>
                <a:cubicBezTo>
                  <a:pt x="4657249" y="212884"/>
                  <a:pt x="4660106" y="204311"/>
                  <a:pt x="4660106" y="204311"/>
                </a:cubicBezTo>
                <a:cubicBezTo>
                  <a:pt x="4660106" y="204311"/>
                  <a:pt x="4656297" y="211931"/>
                  <a:pt x="4650581" y="226219"/>
                </a:cubicBezTo>
                <a:cubicBezTo>
                  <a:pt x="4647724" y="232886"/>
                  <a:pt x="4643914" y="241459"/>
                  <a:pt x="4641056" y="251936"/>
                </a:cubicBezTo>
                <a:cubicBezTo>
                  <a:pt x="4639151" y="256699"/>
                  <a:pt x="4637247" y="261461"/>
                  <a:pt x="4636294" y="267176"/>
                </a:cubicBezTo>
                <a:cubicBezTo>
                  <a:pt x="4636294" y="264319"/>
                  <a:pt x="4636294" y="261461"/>
                  <a:pt x="4636294" y="259556"/>
                </a:cubicBezTo>
                <a:cubicBezTo>
                  <a:pt x="4636294" y="251936"/>
                  <a:pt x="4637247" y="246221"/>
                  <a:pt x="4638199" y="242411"/>
                </a:cubicBezTo>
                <a:cubicBezTo>
                  <a:pt x="4639151" y="238601"/>
                  <a:pt x="4639151" y="235744"/>
                  <a:pt x="4639151" y="235744"/>
                </a:cubicBezTo>
                <a:cubicBezTo>
                  <a:pt x="4639151" y="235744"/>
                  <a:pt x="4638199" y="237649"/>
                  <a:pt x="4637247" y="241459"/>
                </a:cubicBezTo>
                <a:cubicBezTo>
                  <a:pt x="4636294" y="245269"/>
                  <a:pt x="4633437" y="250984"/>
                  <a:pt x="4632484" y="258604"/>
                </a:cubicBezTo>
                <a:cubicBezTo>
                  <a:pt x="4632484" y="258604"/>
                  <a:pt x="4632484" y="258604"/>
                  <a:pt x="4632484" y="258604"/>
                </a:cubicBezTo>
                <a:cubicBezTo>
                  <a:pt x="4631531" y="255746"/>
                  <a:pt x="4631531" y="254794"/>
                  <a:pt x="4631531" y="254794"/>
                </a:cubicBezTo>
                <a:cubicBezTo>
                  <a:pt x="4631531" y="254794"/>
                  <a:pt x="4631531" y="256699"/>
                  <a:pt x="4632484" y="259556"/>
                </a:cubicBezTo>
                <a:cubicBezTo>
                  <a:pt x="4630579" y="267176"/>
                  <a:pt x="4629626" y="275749"/>
                  <a:pt x="4628674" y="285274"/>
                </a:cubicBezTo>
                <a:cubicBezTo>
                  <a:pt x="4628674" y="288131"/>
                  <a:pt x="4628674" y="290989"/>
                  <a:pt x="4628674" y="293846"/>
                </a:cubicBezTo>
                <a:cubicBezTo>
                  <a:pt x="4627722" y="296704"/>
                  <a:pt x="4626769" y="300514"/>
                  <a:pt x="4625816" y="303371"/>
                </a:cubicBezTo>
                <a:cubicBezTo>
                  <a:pt x="4619149" y="298609"/>
                  <a:pt x="4614387" y="295751"/>
                  <a:pt x="4610576" y="293846"/>
                </a:cubicBezTo>
                <a:cubicBezTo>
                  <a:pt x="4606766" y="291941"/>
                  <a:pt x="4604862" y="290989"/>
                  <a:pt x="4604862" y="290989"/>
                </a:cubicBezTo>
                <a:cubicBezTo>
                  <a:pt x="4604862" y="290989"/>
                  <a:pt x="4606766" y="291941"/>
                  <a:pt x="4610576" y="294799"/>
                </a:cubicBezTo>
                <a:cubicBezTo>
                  <a:pt x="4614387" y="296704"/>
                  <a:pt x="4619149" y="301466"/>
                  <a:pt x="4624864" y="307181"/>
                </a:cubicBezTo>
                <a:cubicBezTo>
                  <a:pt x="4624864" y="307181"/>
                  <a:pt x="4624864" y="307181"/>
                  <a:pt x="4625816" y="308134"/>
                </a:cubicBezTo>
                <a:cubicBezTo>
                  <a:pt x="4624864" y="313849"/>
                  <a:pt x="4622959" y="319564"/>
                  <a:pt x="4622006" y="325279"/>
                </a:cubicBezTo>
                <a:cubicBezTo>
                  <a:pt x="4621054" y="330994"/>
                  <a:pt x="4620101" y="337661"/>
                  <a:pt x="4619149" y="343376"/>
                </a:cubicBezTo>
                <a:cubicBezTo>
                  <a:pt x="4615339" y="330041"/>
                  <a:pt x="4611529" y="317659"/>
                  <a:pt x="4607719" y="306229"/>
                </a:cubicBezTo>
                <a:cubicBezTo>
                  <a:pt x="4605814" y="300514"/>
                  <a:pt x="4604862" y="295751"/>
                  <a:pt x="4602956" y="290989"/>
                </a:cubicBezTo>
                <a:cubicBezTo>
                  <a:pt x="4602004" y="282416"/>
                  <a:pt x="4601051" y="274796"/>
                  <a:pt x="4601051" y="269081"/>
                </a:cubicBezTo>
                <a:cubicBezTo>
                  <a:pt x="4599147" y="255746"/>
                  <a:pt x="4599147" y="248126"/>
                  <a:pt x="4599147" y="248126"/>
                </a:cubicBezTo>
                <a:cubicBezTo>
                  <a:pt x="4599147" y="248126"/>
                  <a:pt x="4598194" y="255746"/>
                  <a:pt x="4597241" y="269081"/>
                </a:cubicBezTo>
                <a:cubicBezTo>
                  <a:pt x="4597241" y="270034"/>
                  <a:pt x="4597241" y="270986"/>
                  <a:pt x="4597241" y="271939"/>
                </a:cubicBezTo>
                <a:cubicBezTo>
                  <a:pt x="4594384" y="263366"/>
                  <a:pt x="4591526" y="255746"/>
                  <a:pt x="4589622" y="250031"/>
                </a:cubicBezTo>
                <a:cubicBezTo>
                  <a:pt x="4589622" y="247174"/>
                  <a:pt x="4589622" y="244316"/>
                  <a:pt x="4589622" y="240506"/>
                </a:cubicBezTo>
                <a:cubicBezTo>
                  <a:pt x="4590574" y="225266"/>
                  <a:pt x="4590574" y="210979"/>
                  <a:pt x="4590574" y="197644"/>
                </a:cubicBezTo>
                <a:cubicBezTo>
                  <a:pt x="4591526" y="144304"/>
                  <a:pt x="4590574" y="109061"/>
                  <a:pt x="4590574" y="109061"/>
                </a:cubicBezTo>
                <a:cubicBezTo>
                  <a:pt x="4590574" y="109061"/>
                  <a:pt x="4584859" y="144304"/>
                  <a:pt x="4579144" y="197644"/>
                </a:cubicBezTo>
                <a:cubicBezTo>
                  <a:pt x="4578191" y="210979"/>
                  <a:pt x="4576287" y="225266"/>
                  <a:pt x="4574381" y="240506"/>
                </a:cubicBezTo>
                <a:cubicBezTo>
                  <a:pt x="4573429" y="245269"/>
                  <a:pt x="4573429" y="250984"/>
                  <a:pt x="4573429" y="256699"/>
                </a:cubicBezTo>
                <a:cubicBezTo>
                  <a:pt x="4573429" y="256699"/>
                  <a:pt x="4572476" y="257651"/>
                  <a:pt x="4572476" y="257651"/>
                </a:cubicBezTo>
                <a:cubicBezTo>
                  <a:pt x="4569619" y="259556"/>
                  <a:pt x="4566762" y="262414"/>
                  <a:pt x="4563904" y="265271"/>
                </a:cubicBezTo>
                <a:cubicBezTo>
                  <a:pt x="4563904" y="265271"/>
                  <a:pt x="4563904" y="264319"/>
                  <a:pt x="4563904" y="264319"/>
                </a:cubicBezTo>
                <a:cubicBezTo>
                  <a:pt x="4561999" y="261461"/>
                  <a:pt x="4560094" y="258604"/>
                  <a:pt x="4559141" y="255746"/>
                </a:cubicBezTo>
                <a:cubicBezTo>
                  <a:pt x="4559141" y="253841"/>
                  <a:pt x="4560094" y="250984"/>
                  <a:pt x="4560094" y="249079"/>
                </a:cubicBezTo>
                <a:cubicBezTo>
                  <a:pt x="4570572" y="195739"/>
                  <a:pt x="4576287" y="159544"/>
                  <a:pt x="4576287" y="159544"/>
                </a:cubicBezTo>
                <a:cubicBezTo>
                  <a:pt x="4576287" y="159544"/>
                  <a:pt x="4564856" y="192881"/>
                  <a:pt x="4550569" y="243364"/>
                </a:cubicBezTo>
                <a:cubicBezTo>
                  <a:pt x="4550569" y="243364"/>
                  <a:pt x="4550569" y="243364"/>
                  <a:pt x="4550569" y="243364"/>
                </a:cubicBezTo>
                <a:cubicBezTo>
                  <a:pt x="4550569" y="243364"/>
                  <a:pt x="4550569" y="243364"/>
                  <a:pt x="4550569" y="243364"/>
                </a:cubicBezTo>
                <a:cubicBezTo>
                  <a:pt x="4550569" y="244316"/>
                  <a:pt x="4549616" y="245269"/>
                  <a:pt x="4549616" y="246221"/>
                </a:cubicBezTo>
                <a:cubicBezTo>
                  <a:pt x="4549616" y="247174"/>
                  <a:pt x="4549616" y="248126"/>
                  <a:pt x="4548664" y="248126"/>
                </a:cubicBezTo>
                <a:cubicBezTo>
                  <a:pt x="4548664" y="248126"/>
                  <a:pt x="4548664" y="248126"/>
                  <a:pt x="4548664" y="248126"/>
                </a:cubicBezTo>
                <a:cubicBezTo>
                  <a:pt x="4548664" y="248126"/>
                  <a:pt x="4548664" y="248126"/>
                  <a:pt x="4548664" y="248126"/>
                </a:cubicBezTo>
                <a:cubicBezTo>
                  <a:pt x="4544854" y="261461"/>
                  <a:pt x="4540091" y="276701"/>
                  <a:pt x="4536281" y="292894"/>
                </a:cubicBezTo>
                <a:cubicBezTo>
                  <a:pt x="4534376" y="261461"/>
                  <a:pt x="4531519" y="241459"/>
                  <a:pt x="4531519" y="241459"/>
                </a:cubicBezTo>
                <a:cubicBezTo>
                  <a:pt x="4531519" y="241459"/>
                  <a:pt x="4527709" y="266224"/>
                  <a:pt x="4525804" y="303371"/>
                </a:cubicBezTo>
                <a:cubicBezTo>
                  <a:pt x="4525804" y="305276"/>
                  <a:pt x="4525804" y="307181"/>
                  <a:pt x="4525804" y="309086"/>
                </a:cubicBezTo>
                <a:cubicBezTo>
                  <a:pt x="4524851" y="308134"/>
                  <a:pt x="4524851" y="308134"/>
                  <a:pt x="4524851" y="308134"/>
                </a:cubicBezTo>
                <a:cubicBezTo>
                  <a:pt x="4524851" y="308134"/>
                  <a:pt x="4524851" y="309086"/>
                  <a:pt x="4525804" y="310039"/>
                </a:cubicBezTo>
                <a:cubicBezTo>
                  <a:pt x="4524851" y="317659"/>
                  <a:pt x="4524851" y="325279"/>
                  <a:pt x="4523899" y="333851"/>
                </a:cubicBezTo>
                <a:cubicBezTo>
                  <a:pt x="4523899" y="334804"/>
                  <a:pt x="4523899" y="336709"/>
                  <a:pt x="4523899" y="337661"/>
                </a:cubicBezTo>
                <a:cubicBezTo>
                  <a:pt x="4523899" y="338614"/>
                  <a:pt x="4523899" y="338614"/>
                  <a:pt x="4522947" y="339566"/>
                </a:cubicBezTo>
                <a:cubicBezTo>
                  <a:pt x="4521041" y="333851"/>
                  <a:pt x="4519137" y="328136"/>
                  <a:pt x="4517231" y="322421"/>
                </a:cubicBezTo>
                <a:cubicBezTo>
                  <a:pt x="4516279" y="314801"/>
                  <a:pt x="4515326" y="307181"/>
                  <a:pt x="4514374" y="301466"/>
                </a:cubicBezTo>
                <a:cubicBezTo>
                  <a:pt x="4515326" y="299561"/>
                  <a:pt x="4516279" y="298609"/>
                  <a:pt x="4517231" y="297656"/>
                </a:cubicBezTo>
                <a:cubicBezTo>
                  <a:pt x="4520089" y="293846"/>
                  <a:pt x="4521041" y="291941"/>
                  <a:pt x="4521041" y="291941"/>
                </a:cubicBezTo>
                <a:cubicBezTo>
                  <a:pt x="4521041" y="291941"/>
                  <a:pt x="4519137" y="293846"/>
                  <a:pt x="4516279" y="297656"/>
                </a:cubicBezTo>
                <a:cubicBezTo>
                  <a:pt x="4515326" y="298609"/>
                  <a:pt x="4515326" y="299561"/>
                  <a:pt x="4514374" y="300514"/>
                </a:cubicBezTo>
                <a:cubicBezTo>
                  <a:pt x="4514374" y="299561"/>
                  <a:pt x="4514374" y="299561"/>
                  <a:pt x="4514374" y="298609"/>
                </a:cubicBezTo>
                <a:cubicBezTo>
                  <a:pt x="4515326" y="296704"/>
                  <a:pt x="4516279" y="294799"/>
                  <a:pt x="4517231" y="293846"/>
                </a:cubicBezTo>
                <a:cubicBezTo>
                  <a:pt x="4519137" y="290036"/>
                  <a:pt x="4520089" y="288131"/>
                  <a:pt x="4520089" y="288131"/>
                </a:cubicBezTo>
                <a:cubicBezTo>
                  <a:pt x="4520089" y="288131"/>
                  <a:pt x="4519137" y="290036"/>
                  <a:pt x="4516279" y="292894"/>
                </a:cubicBezTo>
                <a:cubicBezTo>
                  <a:pt x="4515326" y="293846"/>
                  <a:pt x="4515326" y="294799"/>
                  <a:pt x="4514374" y="295751"/>
                </a:cubicBezTo>
                <a:cubicBezTo>
                  <a:pt x="4513422" y="290036"/>
                  <a:pt x="4512469" y="285274"/>
                  <a:pt x="4512469" y="281464"/>
                </a:cubicBezTo>
                <a:cubicBezTo>
                  <a:pt x="4511516" y="272891"/>
                  <a:pt x="4511516" y="268129"/>
                  <a:pt x="4511516" y="268129"/>
                </a:cubicBezTo>
                <a:cubicBezTo>
                  <a:pt x="4511516" y="268129"/>
                  <a:pt x="4511516" y="270034"/>
                  <a:pt x="4510564" y="272891"/>
                </a:cubicBezTo>
                <a:cubicBezTo>
                  <a:pt x="4508659" y="259556"/>
                  <a:pt x="4506754" y="250984"/>
                  <a:pt x="4506754" y="250984"/>
                </a:cubicBezTo>
                <a:cubicBezTo>
                  <a:pt x="4506754" y="250984"/>
                  <a:pt x="4506754" y="267176"/>
                  <a:pt x="4506754" y="292894"/>
                </a:cubicBezTo>
                <a:cubicBezTo>
                  <a:pt x="4504849" y="289084"/>
                  <a:pt x="4502944" y="285274"/>
                  <a:pt x="4501991" y="282416"/>
                </a:cubicBezTo>
                <a:cubicBezTo>
                  <a:pt x="4499134" y="276701"/>
                  <a:pt x="4496276" y="271939"/>
                  <a:pt x="4494372" y="267176"/>
                </a:cubicBezTo>
                <a:cubicBezTo>
                  <a:pt x="4491514" y="262414"/>
                  <a:pt x="4489609" y="258604"/>
                  <a:pt x="4486751" y="254794"/>
                </a:cubicBezTo>
                <a:cubicBezTo>
                  <a:pt x="4483894" y="250984"/>
                  <a:pt x="4481989" y="248126"/>
                  <a:pt x="4480084" y="245269"/>
                </a:cubicBezTo>
                <a:cubicBezTo>
                  <a:pt x="4478179" y="242411"/>
                  <a:pt x="4476274" y="240506"/>
                  <a:pt x="4474369" y="238601"/>
                </a:cubicBezTo>
                <a:cubicBezTo>
                  <a:pt x="4471512" y="235744"/>
                  <a:pt x="4470559" y="233839"/>
                  <a:pt x="4469606" y="233839"/>
                </a:cubicBezTo>
                <a:cubicBezTo>
                  <a:pt x="4470559" y="230981"/>
                  <a:pt x="4471512" y="228124"/>
                  <a:pt x="4471512" y="225266"/>
                </a:cubicBezTo>
                <a:cubicBezTo>
                  <a:pt x="4474369" y="214789"/>
                  <a:pt x="4476274" y="206216"/>
                  <a:pt x="4477226" y="198596"/>
                </a:cubicBezTo>
                <a:cubicBezTo>
                  <a:pt x="4480084" y="184309"/>
                  <a:pt x="4481037" y="175736"/>
                  <a:pt x="4481037" y="175736"/>
                </a:cubicBezTo>
                <a:cubicBezTo>
                  <a:pt x="4481037" y="175736"/>
                  <a:pt x="4478179" y="183356"/>
                  <a:pt x="4473416" y="197644"/>
                </a:cubicBezTo>
                <a:cubicBezTo>
                  <a:pt x="4471512" y="204311"/>
                  <a:pt x="4467701" y="212884"/>
                  <a:pt x="4463891" y="222409"/>
                </a:cubicBezTo>
                <a:cubicBezTo>
                  <a:pt x="4461034" y="229076"/>
                  <a:pt x="4458176" y="236696"/>
                  <a:pt x="4455319" y="244316"/>
                </a:cubicBezTo>
                <a:cubicBezTo>
                  <a:pt x="4454366" y="240506"/>
                  <a:pt x="4453414" y="237649"/>
                  <a:pt x="4453414" y="237649"/>
                </a:cubicBezTo>
                <a:cubicBezTo>
                  <a:pt x="4453414" y="237649"/>
                  <a:pt x="4453414" y="240506"/>
                  <a:pt x="4454366" y="247174"/>
                </a:cubicBezTo>
                <a:cubicBezTo>
                  <a:pt x="4453414" y="249079"/>
                  <a:pt x="4452462" y="251936"/>
                  <a:pt x="4451509" y="253841"/>
                </a:cubicBezTo>
                <a:cubicBezTo>
                  <a:pt x="4446747" y="265271"/>
                  <a:pt x="4441984" y="276701"/>
                  <a:pt x="4436269" y="289084"/>
                </a:cubicBezTo>
                <a:cubicBezTo>
                  <a:pt x="4436269" y="288131"/>
                  <a:pt x="4435316" y="288131"/>
                  <a:pt x="4435316" y="287179"/>
                </a:cubicBezTo>
                <a:cubicBezTo>
                  <a:pt x="4436269" y="283369"/>
                  <a:pt x="4437222" y="278606"/>
                  <a:pt x="4438174" y="274796"/>
                </a:cubicBezTo>
                <a:cubicBezTo>
                  <a:pt x="4440079" y="265271"/>
                  <a:pt x="4441984" y="255746"/>
                  <a:pt x="4444841" y="247174"/>
                </a:cubicBezTo>
                <a:cubicBezTo>
                  <a:pt x="4449604" y="229076"/>
                  <a:pt x="4452462" y="211931"/>
                  <a:pt x="4454366" y="195739"/>
                </a:cubicBezTo>
                <a:cubicBezTo>
                  <a:pt x="4457224" y="179546"/>
                  <a:pt x="4459129" y="165259"/>
                  <a:pt x="4460081" y="151924"/>
                </a:cubicBezTo>
                <a:cubicBezTo>
                  <a:pt x="4461034" y="145256"/>
                  <a:pt x="4461987" y="139541"/>
                  <a:pt x="4461987" y="133826"/>
                </a:cubicBezTo>
                <a:cubicBezTo>
                  <a:pt x="4461987" y="128111"/>
                  <a:pt x="4462939" y="123349"/>
                  <a:pt x="4462939" y="118586"/>
                </a:cubicBezTo>
                <a:cubicBezTo>
                  <a:pt x="4463891" y="99536"/>
                  <a:pt x="4463891" y="89059"/>
                  <a:pt x="4463891" y="89059"/>
                </a:cubicBezTo>
                <a:cubicBezTo>
                  <a:pt x="4463891" y="89059"/>
                  <a:pt x="4461987" y="99536"/>
                  <a:pt x="4458176" y="118586"/>
                </a:cubicBezTo>
                <a:cubicBezTo>
                  <a:pt x="4457224" y="123349"/>
                  <a:pt x="4456272" y="128111"/>
                  <a:pt x="4455319" y="133826"/>
                </a:cubicBezTo>
                <a:cubicBezTo>
                  <a:pt x="4454366" y="139541"/>
                  <a:pt x="4452462" y="145256"/>
                  <a:pt x="4451509" y="151924"/>
                </a:cubicBezTo>
                <a:cubicBezTo>
                  <a:pt x="4448651" y="164306"/>
                  <a:pt x="4445794" y="178594"/>
                  <a:pt x="4441984" y="194786"/>
                </a:cubicBezTo>
                <a:cubicBezTo>
                  <a:pt x="4438174" y="210026"/>
                  <a:pt x="4434364" y="227171"/>
                  <a:pt x="4428649" y="245269"/>
                </a:cubicBezTo>
                <a:cubicBezTo>
                  <a:pt x="4426744" y="252889"/>
                  <a:pt x="4423887" y="261461"/>
                  <a:pt x="4421981" y="269081"/>
                </a:cubicBezTo>
                <a:cubicBezTo>
                  <a:pt x="4419124" y="265271"/>
                  <a:pt x="4417219" y="261461"/>
                  <a:pt x="4414362" y="258604"/>
                </a:cubicBezTo>
                <a:cubicBezTo>
                  <a:pt x="4406741" y="247174"/>
                  <a:pt x="4400074" y="237649"/>
                  <a:pt x="4394359" y="230029"/>
                </a:cubicBezTo>
                <a:cubicBezTo>
                  <a:pt x="4391501" y="227171"/>
                  <a:pt x="4389597" y="224314"/>
                  <a:pt x="4387691" y="221456"/>
                </a:cubicBezTo>
                <a:cubicBezTo>
                  <a:pt x="4392454" y="195739"/>
                  <a:pt x="4395312" y="180499"/>
                  <a:pt x="4395312" y="180499"/>
                </a:cubicBezTo>
                <a:cubicBezTo>
                  <a:pt x="4395312" y="180499"/>
                  <a:pt x="4390549" y="193834"/>
                  <a:pt x="4382929" y="215741"/>
                </a:cubicBezTo>
                <a:cubicBezTo>
                  <a:pt x="4378166" y="209074"/>
                  <a:pt x="4375309" y="206216"/>
                  <a:pt x="4375309" y="206216"/>
                </a:cubicBezTo>
                <a:cubicBezTo>
                  <a:pt x="4375309" y="206216"/>
                  <a:pt x="4378166" y="210979"/>
                  <a:pt x="4381976" y="218599"/>
                </a:cubicBezTo>
                <a:cubicBezTo>
                  <a:pt x="4378166" y="230029"/>
                  <a:pt x="4374356" y="244316"/>
                  <a:pt x="4369594" y="259556"/>
                </a:cubicBezTo>
                <a:cubicBezTo>
                  <a:pt x="4368641" y="248126"/>
                  <a:pt x="4368641" y="241459"/>
                  <a:pt x="4368641" y="241459"/>
                </a:cubicBezTo>
                <a:cubicBezTo>
                  <a:pt x="4368641" y="241459"/>
                  <a:pt x="4367689" y="249079"/>
                  <a:pt x="4366737" y="263366"/>
                </a:cubicBezTo>
                <a:cubicBezTo>
                  <a:pt x="4366737" y="267176"/>
                  <a:pt x="4365784" y="270986"/>
                  <a:pt x="4365784" y="274796"/>
                </a:cubicBezTo>
                <a:cubicBezTo>
                  <a:pt x="4364831" y="277654"/>
                  <a:pt x="4363879" y="281464"/>
                  <a:pt x="4362926" y="285274"/>
                </a:cubicBezTo>
                <a:cubicBezTo>
                  <a:pt x="4362926" y="284321"/>
                  <a:pt x="4362926" y="283369"/>
                  <a:pt x="4362926" y="282416"/>
                </a:cubicBezTo>
                <a:cubicBezTo>
                  <a:pt x="4361974" y="269081"/>
                  <a:pt x="4361022" y="261461"/>
                  <a:pt x="4361022" y="261461"/>
                </a:cubicBezTo>
                <a:cubicBezTo>
                  <a:pt x="4361022" y="261461"/>
                  <a:pt x="4360069" y="269081"/>
                  <a:pt x="4359116" y="283369"/>
                </a:cubicBezTo>
                <a:cubicBezTo>
                  <a:pt x="4359116" y="285274"/>
                  <a:pt x="4359116" y="288131"/>
                  <a:pt x="4359116" y="290989"/>
                </a:cubicBezTo>
                <a:cubicBezTo>
                  <a:pt x="4358164" y="291941"/>
                  <a:pt x="4358164" y="293846"/>
                  <a:pt x="4357212" y="295751"/>
                </a:cubicBezTo>
                <a:cubicBezTo>
                  <a:pt x="4355306" y="291941"/>
                  <a:pt x="4353401" y="288131"/>
                  <a:pt x="4351497" y="284321"/>
                </a:cubicBezTo>
                <a:cubicBezTo>
                  <a:pt x="4351497" y="274796"/>
                  <a:pt x="4351497" y="266224"/>
                  <a:pt x="4351497" y="257651"/>
                </a:cubicBezTo>
                <a:cubicBezTo>
                  <a:pt x="4351497" y="250984"/>
                  <a:pt x="4351497" y="245269"/>
                  <a:pt x="4351497" y="238601"/>
                </a:cubicBezTo>
                <a:cubicBezTo>
                  <a:pt x="4351497" y="232886"/>
                  <a:pt x="4350544" y="227171"/>
                  <a:pt x="4349591" y="221456"/>
                </a:cubicBezTo>
                <a:cubicBezTo>
                  <a:pt x="4348639" y="210979"/>
                  <a:pt x="4346734" y="201454"/>
                  <a:pt x="4345781" y="194786"/>
                </a:cubicBezTo>
                <a:cubicBezTo>
                  <a:pt x="4343876" y="179546"/>
                  <a:pt x="4342924" y="170974"/>
                  <a:pt x="4342924" y="170974"/>
                </a:cubicBezTo>
                <a:cubicBezTo>
                  <a:pt x="4342924" y="170974"/>
                  <a:pt x="4342924" y="179546"/>
                  <a:pt x="4341972" y="194786"/>
                </a:cubicBezTo>
                <a:cubicBezTo>
                  <a:pt x="4341972" y="201454"/>
                  <a:pt x="4341972" y="209074"/>
                  <a:pt x="4341972" y="217646"/>
                </a:cubicBezTo>
                <a:cubicBezTo>
                  <a:pt x="4341019" y="210026"/>
                  <a:pt x="4340066" y="205264"/>
                  <a:pt x="4340066" y="205264"/>
                </a:cubicBezTo>
                <a:cubicBezTo>
                  <a:pt x="4340066" y="205264"/>
                  <a:pt x="4340066" y="212884"/>
                  <a:pt x="4339114" y="226219"/>
                </a:cubicBezTo>
                <a:cubicBezTo>
                  <a:pt x="4339114" y="232886"/>
                  <a:pt x="4339114" y="240506"/>
                  <a:pt x="4338162" y="250031"/>
                </a:cubicBezTo>
                <a:cubicBezTo>
                  <a:pt x="4338162" y="250984"/>
                  <a:pt x="4338162" y="251936"/>
                  <a:pt x="4338162" y="252889"/>
                </a:cubicBezTo>
                <a:cubicBezTo>
                  <a:pt x="4338162" y="251936"/>
                  <a:pt x="4337209" y="250984"/>
                  <a:pt x="4337209" y="250984"/>
                </a:cubicBezTo>
                <a:cubicBezTo>
                  <a:pt x="4330541" y="231934"/>
                  <a:pt x="4324826" y="213836"/>
                  <a:pt x="4318159" y="196691"/>
                </a:cubicBezTo>
                <a:cubicBezTo>
                  <a:pt x="4306729" y="163354"/>
                  <a:pt x="4296251" y="135731"/>
                  <a:pt x="4289584" y="116681"/>
                </a:cubicBezTo>
                <a:cubicBezTo>
                  <a:pt x="4282916" y="97631"/>
                  <a:pt x="4278154" y="86201"/>
                  <a:pt x="4278154" y="86201"/>
                </a:cubicBezTo>
                <a:cubicBezTo>
                  <a:pt x="4278154" y="86201"/>
                  <a:pt x="4281012" y="97631"/>
                  <a:pt x="4285774" y="117634"/>
                </a:cubicBezTo>
                <a:cubicBezTo>
                  <a:pt x="4291489" y="137636"/>
                  <a:pt x="4298156" y="166211"/>
                  <a:pt x="4307681" y="199549"/>
                </a:cubicBezTo>
                <a:cubicBezTo>
                  <a:pt x="4315301" y="228124"/>
                  <a:pt x="4324826" y="261461"/>
                  <a:pt x="4334351" y="295751"/>
                </a:cubicBezTo>
                <a:cubicBezTo>
                  <a:pt x="4334351" y="295751"/>
                  <a:pt x="4334351" y="296704"/>
                  <a:pt x="4334351" y="296704"/>
                </a:cubicBezTo>
                <a:cubicBezTo>
                  <a:pt x="4334351" y="295751"/>
                  <a:pt x="4334351" y="294799"/>
                  <a:pt x="4334351" y="294799"/>
                </a:cubicBezTo>
                <a:cubicBezTo>
                  <a:pt x="4334351" y="294799"/>
                  <a:pt x="4334351" y="296704"/>
                  <a:pt x="4334351" y="301466"/>
                </a:cubicBezTo>
                <a:cubicBezTo>
                  <a:pt x="4334351" y="306229"/>
                  <a:pt x="4333399" y="310991"/>
                  <a:pt x="4333399" y="315754"/>
                </a:cubicBezTo>
                <a:cubicBezTo>
                  <a:pt x="4332447" y="325279"/>
                  <a:pt x="4331494" y="334804"/>
                  <a:pt x="4329589" y="344329"/>
                </a:cubicBezTo>
                <a:cubicBezTo>
                  <a:pt x="4329589" y="344329"/>
                  <a:pt x="4328637" y="343376"/>
                  <a:pt x="4328637" y="343376"/>
                </a:cubicBezTo>
                <a:cubicBezTo>
                  <a:pt x="4327684" y="342424"/>
                  <a:pt x="4327684" y="341471"/>
                  <a:pt x="4326731" y="340519"/>
                </a:cubicBezTo>
                <a:cubicBezTo>
                  <a:pt x="4326731" y="338614"/>
                  <a:pt x="4325779" y="335756"/>
                  <a:pt x="4325779" y="333851"/>
                </a:cubicBezTo>
                <a:cubicBezTo>
                  <a:pt x="4321969" y="309086"/>
                  <a:pt x="4318159" y="286226"/>
                  <a:pt x="4315301" y="267176"/>
                </a:cubicBezTo>
                <a:cubicBezTo>
                  <a:pt x="4308634" y="228124"/>
                  <a:pt x="4301966" y="202406"/>
                  <a:pt x="4301966" y="202406"/>
                </a:cubicBezTo>
                <a:cubicBezTo>
                  <a:pt x="4301966" y="202406"/>
                  <a:pt x="4301966" y="229076"/>
                  <a:pt x="4303872" y="268129"/>
                </a:cubicBezTo>
                <a:cubicBezTo>
                  <a:pt x="4303872" y="270034"/>
                  <a:pt x="4303872" y="271939"/>
                  <a:pt x="4303872" y="274796"/>
                </a:cubicBezTo>
                <a:cubicBezTo>
                  <a:pt x="4302919" y="279559"/>
                  <a:pt x="4302919" y="284321"/>
                  <a:pt x="4301966" y="290036"/>
                </a:cubicBezTo>
                <a:cubicBezTo>
                  <a:pt x="4301966" y="292894"/>
                  <a:pt x="4301014" y="296704"/>
                  <a:pt x="4300062" y="300514"/>
                </a:cubicBezTo>
                <a:cubicBezTo>
                  <a:pt x="4296251" y="295751"/>
                  <a:pt x="4292441" y="290989"/>
                  <a:pt x="4288631" y="286226"/>
                </a:cubicBezTo>
                <a:cubicBezTo>
                  <a:pt x="4292441" y="292894"/>
                  <a:pt x="4295299" y="298609"/>
                  <a:pt x="4299109" y="305276"/>
                </a:cubicBezTo>
                <a:cubicBezTo>
                  <a:pt x="4298156" y="310991"/>
                  <a:pt x="4297204" y="316706"/>
                  <a:pt x="4296251" y="323374"/>
                </a:cubicBezTo>
                <a:cubicBezTo>
                  <a:pt x="4295299" y="330041"/>
                  <a:pt x="4293394" y="337661"/>
                  <a:pt x="4292441" y="346234"/>
                </a:cubicBezTo>
                <a:cubicBezTo>
                  <a:pt x="4291489" y="345281"/>
                  <a:pt x="4291489" y="344329"/>
                  <a:pt x="4290537" y="343376"/>
                </a:cubicBezTo>
                <a:cubicBezTo>
                  <a:pt x="4289584" y="330994"/>
                  <a:pt x="4289584" y="319564"/>
                  <a:pt x="4288631" y="308134"/>
                </a:cubicBezTo>
                <a:cubicBezTo>
                  <a:pt x="4285774" y="262414"/>
                  <a:pt x="4281964" y="231934"/>
                  <a:pt x="4281964" y="231934"/>
                </a:cubicBezTo>
                <a:cubicBezTo>
                  <a:pt x="4281964" y="231934"/>
                  <a:pt x="4279106" y="262414"/>
                  <a:pt x="4277201" y="309086"/>
                </a:cubicBezTo>
                <a:cubicBezTo>
                  <a:pt x="4277201" y="311944"/>
                  <a:pt x="4277201" y="315754"/>
                  <a:pt x="4277201" y="318611"/>
                </a:cubicBezTo>
                <a:cubicBezTo>
                  <a:pt x="4276249" y="315754"/>
                  <a:pt x="4274344" y="312896"/>
                  <a:pt x="4273391" y="310039"/>
                </a:cubicBezTo>
                <a:cubicBezTo>
                  <a:pt x="4273391" y="308134"/>
                  <a:pt x="4272439" y="305276"/>
                  <a:pt x="4272439" y="303371"/>
                </a:cubicBezTo>
                <a:cubicBezTo>
                  <a:pt x="4271487" y="292894"/>
                  <a:pt x="4271487" y="283369"/>
                  <a:pt x="4270534" y="273844"/>
                </a:cubicBezTo>
                <a:cubicBezTo>
                  <a:pt x="4270534" y="269081"/>
                  <a:pt x="4269581" y="265271"/>
                  <a:pt x="4269581" y="260509"/>
                </a:cubicBezTo>
                <a:cubicBezTo>
                  <a:pt x="4269581" y="258604"/>
                  <a:pt x="4269581" y="257651"/>
                  <a:pt x="4269581" y="255746"/>
                </a:cubicBezTo>
                <a:cubicBezTo>
                  <a:pt x="4269581" y="248126"/>
                  <a:pt x="4270534" y="241459"/>
                  <a:pt x="4270534" y="234791"/>
                </a:cubicBezTo>
                <a:cubicBezTo>
                  <a:pt x="4273391" y="187166"/>
                  <a:pt x="4273391" y="155734"/>
                  <a:pt x="4273391" y="155734"/>
                </a:cubicBezTo>
                <a:cubicBezTo>
                  <a:pt x="4273391" y="155734"/>
                  <a:pt x="4265772" y="187166"/>
                  <a:pt x="4259104" y="233839"/>
                </a:cubicBezTo>
                <a:cubicBezTo>
                  <a:pt x="4257199" y="245269"/>
                  <a:pt x="4255294" y="258604"/>
                  <a:pt x="4253389" y="271939"/>
                </a:cubicBezTo>
                <a:cubicBezTo>
                  <a:pt x="4253389" y="270986"/>
                  <a:pt x="4252437" y="270986"/>
                  <a:pt x="4252437" y="270034"/>
                </a:cubicBezTo>
                <a:cubicBezTo>
                  <a:pt x="4252437" y="267176"/>
                  <a:pt x="4253389" y="264319"/>
                  <a:pt x="4253389" y="262414"/>
                </a:cubicBezTo>
                <a:cubicBezTo>
                  <a:pt x="4255294" y="248126"/>
                  <a:pt x="4255294" y="240506"/>
                  <a:pt x="4255294" y="240506"/>
                </a:cubicBezTo>
                <a:cubicBezTo>
                  <a:pt x="4255294" y="240506"/>
                  <a:pt x="4253389" y="248126"/>
                  <a:pt x="4249579" y="262414"/>
                </a:cubicBezTo>
                <a:cubicBezTo>
                  <a:pt x="4249579" y="263366"/>
                  <a:pt x="4249579" y="264319"/>
                  <a:pt x="4248626" y="264319"/>
                </a:cubicBezTo>
                <a:cubicBezTo>
                  <a:pt x="4247674" y="263366"/>
                  <a:pt x="4247674" y="262414"/>
                  <a:pt x="4246722" y="261461"/>
                </a:cubicBezTo>
                <a:cubicBezTo>
                  <a:pt x="4245769" y="260509"/>
                  <a:pt x="4244816" y="259556"/>
                  <a:pt x="4244816" y="257651"/>
                </a:cubicBezTo>
                <a:cubicBezTo>
                  <a:pt x="4244816" y="253841"/>
                  <a:pt x="4244816" y="251936"/>
                  <a:pt x="4244816" y="251936"/>
                </a:cubicBezTo>
                <a:cubicBezTo>
                  <a:pt x="4244816" y="251936"/>
                  <a:pt x="4244816" y="253841"/>
                  <a:pt x="4243864" y="256699"/>
                </a:cubicBezTo>
                <a:cubicBezTo>
                  <a:pt x="4242912" y="254794"/>
                  <a:pt x="4241959" y="252889"/>
                  <a:pt x="4240054" y="251936"/>
                </a:cubicBezTo>
                <a:cubicBezTo>
                  <a:pt x="4236244" y="246221"/>
                  <a:pt x="4232434" y="240506"/>
                  <a:pt x="4229576" y="235744"/>
                </a:cubicBezTo>
                <a:cubicBezTo>
                  <a:pt x="4223862" y="227171"/>
                  <a:pt x="4220051" y="222409"/>
                  <a:pt x="4220051" y="222409"/>
                </a:cubicBezTo>
                <a:cubicBezTo>
                  <a:pt x="4220051" y="222409"/>
                  <a:pt x="4221956" y="228124"/>
                  <a:pt x="4226719" y="237649"/>
                </a:cubicBezTo>
                <a:cubicBezTo>
                  <a:pt x="4228624" y="242411"/>
                  <a:pt x="4231481" y="248126"/>
                  <a:pt x="4234339" y="254794"/>
                </a:cubicBezTo>
                <a:cubicBezTo>
                  <a:pt x="4235291" y="255746"/>
                  <a:pt x="4235291" y="257651"/>
                  <a:pt x="4236244" y="258604"/>
                </a:cubicBezTo>
                <a:cubicBezTo>
                  <a:pt x="4234339" y="256699"/>
                  <a:pt x="4233387" y="253841"/>
                  <a:pt x="4231481" y="251936"/>
                </a:cubicBezTo>
                <a:cubicBezTo>
                  <a:pt x="4227672" y="246221"/>
                  <a:pt x="4223862" y="242411"/>
                  <a:pt x="4220051" y="237649"/>
                </a:cubicBezTo>
                <a:cubicBezTo>
                  <a:pt x="4213384" y="229076"/>
                  <a:pt x="4206716" y="223361"/>
                  <a:pt x="4202906" y="219551"/>
                </a:cubicBezTo>
                <a:cubicBezTo>
                  <a:pt x="4199097" y="215741"/>
                  <a:pt x="4196239" y="213836"/>
                  <a:pt x="4196239" y="213836"/>
                </a:cubicBezTo>
                <a:cubicBezTo>
                  <a:pt x="4196239" y="213836"/>
                  <a:pt x="4198144" y="216694"/>
                  <a:pt x="4201954" y="220504"/>
                </a:cubicBezTo>
                <a:cubicBezTo>
                  <a:pt x="4205764" y="225266"/>
                  <a:pt x="4211479" y="230981"/>
                  <a:pt x="4216241" y="240506"/>
                </a:cubicBezTo>
                <a:cubicBezTo>
                  <a:pt x="4219099" y="245269"/>
                  <a:pt x="4222909" y="250031"/>
                  <a:pt x="4225766" y="255746"/>
                </a:cubicBezTo>
                <a:cubicBezTo>
                  <a:pt x="4228624" y="261461"/>
                  <a:pt x="4232434" y="267176"/>
                  <a:pt x="4235291" y="273844"/>
                </a:cubicBezTo>
                <a:cubicBezTo>
                  <a:pt x="4235291" y="273844"/>
                  <a:pt x="4235291" y="273844"/>
                  <a:pt x="4235291" y="274796"/>
                </a:cubicBezTo>
                <a:cubicBezTo>
                  <a:pt x="4235291" y="276701"/>
                  <a:pt x="4235291" y="279559"/>
                  <a:pt x="4235291" y="282416"/>
                </a:cubicBezTo>
                <a:cubicBezTo>
                  <a:pt x="4235291" y="282416"/>
                  <a:pt x="4234339" y="281464"/>
                  <a:pt x="4234339" y="281464"/>
                </a:cubicBezTo>
                <a:cubicBezTo>
                  <a:pt x="4231481" y="277654"/>
                  <a:pt x="4229576" y="276701"/>
                  <a:pt x="4229576" y="276701"/>
                </a:cubicBezTo>
                <a:cubicBezTo>
                  <a:pt x="4229576" y="276701"/>
                  <a:pt x="4231481" y="278606"/>
                  <a:pt x="4233387" y="282416"/>
                </a:cubicBezTo>
                <a:cubicBezTo>
                  <a:pt x="4233387" y="283369"/>
                  <a:pt x="4234339" y="283369"/>
                  <a:pt x="4235291" y="284321"/>
                </a:cubicBezTo>
                <a:cubicBezTo>
                  <a:pt x="4235291" y="284321"/>
                  <a:pt x="4235291" y="284321"/>
                  <a:pt x="4235291" y="285274"/>
                </a:cubicBezTo>
                <a:cubicBezTo>
                  <a:pt x="4233387" y="292894"/>
                  <a:pt x="4231481" y="301466"/>
                  <a:pt x="4229576" y="310039"/>
                </a:cubicBezTo>
                <a:cubicBezTo>
                  <a:pt x="4225766" y="301466"/>
                  <a:pt x="4222909" y="295751"/>
                  <a:pt x="4222909" y="295751"/>
                </a:cubicBezTo>
                <a:cubicBezTo>
                  <a:pt x="4222909" y="295751"/>
                  <a:pt x="4224814" y="303371"/>
                  <a:pt x="4228624" y="316706"/>
                </a:cubicBezTo>
                <a:cubicBezTo>
                  <a:pt x="4227672" y="319564"/>
                  <a:pt x="4227672" y="323374"/>
                  <a:pt x="4226719" y="327184"/>
                </a:cubicBezTo>
                <a:cubicBezTo>
                  <a:pt x="4225766" y="331946"/>
                  <a:pt x="4224814" y="336709"/>
                  <a:pt x="4223862" y="341471"/>
                </a:cubicBezTo>
                <a:cubicBezTo>
                  <a:pt x="4223862" y="338614"/>
                  <a:pt x="4222909" y="336709"/>
                  <a:pt x="4222909" y="334804"/>
                </a:cubicBezTo>
                <a:cubicBezTo>
                  <a:pt x="4221004" y="320516"/>
                  <a:pt x="4219099" y="311944"/>
                  <a:pt x="4219099" y="311944"/>
                </a:cubicBezTo>
                <a:cubicBezTo>
                  <a:pt x="4219099" y="311944"/>
                  <a:pt x="4219099" y="319564"/>
                  <a:pt x="4219099" y="331946"/>
                </a:cubicBezTo>
                <a:cubicBezTo>
                  <a:pt x="4218147" y="329089"/>
                  <a:pt x="4218147" y="326231"/>
                  <a:pt x="4217194" y="322421"/>
                </a:cubicBezTo>
                <a:cubicBezTo>
                  <a:pt x="4206716" y="272891"/>
                  <a:pt x="4198144" y="240506"/>
                  <a:pt x="4198144" y="240506"/>
                </a:cubicBezTo>
                <a:cubicBezTo>
                  <a:pt x="4198144" y="240506"/>
                  <a:pt x="4200049" y="273844"/>
                  <a:pt x="4205764" y="323374"/>
                </a:cubicBezTo>
                <a:cubicBezTo>
                  <a:pt x="4206716" y="335756"/>
                  <a:pt x="4208622" y="350044"/>
                  <a:pt x="4210526" y="364331"/>
                </a:cubicBezTo>
                <a:cubicBezTo>
                  <a:pt x="4210526" y="364331"/>
                  <a:pt x="4210526" y="363379"/>
                  <a:pt x="4210526" y="363379"/>
                </a:cubicBezTo>
                <a:cubicBezTo>
                  <a:pt x="4209574" y="357664"/>
                  <a:pt x="4207669" y="353854"/>
                  <a:pt x="4206716" y="350044"/>
                </a:cubicBezTo>
                <a:cubicBezTo>
                  <a:pt x="4204812" y="342424"/>
                  <a:pt x="4202906" y="338614"/>
                  <a:pt x="4202906" y="338614"/>
                </a:cubicBezTo>
                <a:cubicBezTo>
                  <a:pt x="4202906" y="338614"/>
                  <a:pt x="4202906" y="343376"/>
                  <a:pt x="4202906" y="350996"/>
                </a:cubicBezTo>
                <a:cubicBezTo>
                  <a:pt x="4202906" y="354806"/>
                  <a:pt x="4202906" y="359569"/>
                  <a:pt x="4202906" y="365284"/>
                </a:cubicBezTo>
                <a:cubicBezTo>
                  <a:pt x="4202906" y="368141"/>
                  <a:pt x="4202906" y="370999"/>
                  <a:pt x="4202906" y="373856"/>
                </a:cubicBezTo>
                <a:cubicBezTo>
                  <a:pt x="4202906" y="375761"/>
                  <a:pt x="4202906" y="377666"/>
                  <a:pt x="4202906" y="380524"/>
                </a:cubicBezTo>
                <a:cubicBezTo>
                  <a:pt x="4202906" y="379571"/>
                  <a:pt x="4202906" y="379571"/>
                  <a:pt x="4201954" y="378619"/>
                </a:cubicBezTo>
                <a:cubicBezTo>
                  <a:pt x="4201954" y="372904"/>
                  <a:pt x="4201001" y="367189"/>
                  <a:pt x="4201001" y="361474"/>
                </a:cubicBezTo>
                <a:cubicBezTo>
                  <a:pt x="4199097" y="318611"/>
                  <a:pt x="4196239" y="290989"/>
                  <a:pt x="4196239" y="290989"/>
                </a:cubicBezTo>
                <a:cubicBezTo>
                  <a:pt x="4196239" y="290989"/>
                  <a:pt x="4193381" y="310991"/>
                  <a:pt x="4191476" y="343376"/>
                </a:cubicBezTo>
                <a:cubicBezTo>
                  <a:pt x="4190524" y="340519"/>
                  <a:pt x="4189571" y="338614"/>
                  <a:pt x="4188619" y="335756"/>
                </a:cubicBezTo>
                <a:cubicBezTo>
                  <a:pt x="4185761" y="329089"/>
                  <a:pt x="4183856" y="323374"/>
                  <a:pt x="4181951" y="319564"/>
                </a:cubicBezTo>
                <a:cubicBezTo>
                  <a:pt x="4181951" y="318611"/>
                  <a:pt x="4180999" y="317659"/>
                  <a:pt x="4180999" y="316706"/>
                </a:cubicBezTo>
                <a:cubicBezTo>
                  <a:pt x="4180999" y="291941"/>
                  <a:pt x="4180999" y="271939"/>
                  <a:pt x="4180999" y="256699"/>
                </a:cubicBezTo>
                <a:cubicBezTo>
                  <a:pt x="4180999" y="239554"/>
                  <a:pt x="4180999" y="230029"/>
                  <a:pt x="4180999" y="230029"/>
                </a:cubicBezTo>
                <a:cubicBezTo>
                  <a:pt x="4180999" y="230029"/>
                  <a:pt x="4180046" y="239554"/>
                  <a:pt x="4177189" y="256699"/>
                </a:cubicBezTo>
                <a:cubicBezTo>
                  <a:pt x="4177189" y="260509"/>
                  <a:pt x="4176236" y="265271"/>
                  <a:pt x="4175284" y="270034"/>
                </a:cubicBezTo>
                <a:cubicBezTo>
                  <a:pt x="4175284" y="263366"/>
                  <a:pt x="4174331" y="257651"/>
                  <a:pt x="4174331" y="251936"/>
                </a:cubicBezTo>
                <a:cubicBezTo>
                  <a:pt x="4172426" y="207169"/>
                  <a:pt x="4168616" y="176689"/>
                  <a:pt x="4168616" y="176689"/>
                </a:cubicBezTo>
                <a:cubicBezTo>
                  <a:pt x="4168616" y="176689"/>
                  <a:pt x="4164806" y="207169"/>
                  <a:pt x="4162901" y="251936"/>
                </a:cubicBezTo>
                <a:cubicBezTo>
                  <a:pt x="4161949" y="263366"/>
                  <a:pt x="4161949" y="274796"/>
                  <a:pt x="4160996" y="287179"/>
                </a:cubicBezTo>
                <a:cubicBezTo>
                  <a:pt x="4158139" y="292894"/>
                  <a:pt x="4156234" y="298609"/>
                  <a:pt x="4154329" y="303371"/>
                </a:cubicBezTo>
                <a:cubicBezTo>
                  <a:pt x="4151471" y="295751"/>
                  <a:pt x="4149566" y="288131"/>
                  <a:pt x="4146709" y="280511"/>
                </a:cubicBezTo>
                <a:cubicBezTo>
                  <a:pt x="4144804" y="267176"/>
                  <a:pt x="4141946" y="255746"/>
                  <a:pt x="4140041" y="246221"/>
                </a:cubicBezTo>
                <a:cubicBezTo>
                  <a:pt x="4137184" y="231934"/>
                  <a:pt x="4133374" y="224314"/>
                  <a:pt x="4133374" y="224314"/>
                </a:cubicBezTo>
                <a:cubicBezTo>
                  <a:pt x="4133374" y="224314"/>
                  <a:pt x="4134326" y="226219"/>
                  <a:pt x="4134326" y="230029"/>
                </a:cubicBezTo>
                <a:cubicBezTo>
                  <a:pt x="4135279" y="233839"/>
                  <a:pt x="4135279" y="239554"/>
                  <a:pt x="4136231" y="247174"/>
                </a:cubicBezTo>
                <a:cubicBezTo>
                  <a:pt x="4136231" y="248126"/>
                  <a:pt x="4136231" y="249079"/>
                  <a:pt x="4136231" y="250031"/>
                </a:cubicBezTo>
                <a:cubicBezTo>
                  <a:pt x="4130516" y="230981"/>
                  <a:pt x="4123849" y="213836"/>
                  <a:pt x="4118134" y="197644"/>
                </a:cubicBezTo>
                <a:cubicBezTo>
                  <a:pt x="4108609" y="166211"/>
                  <a:pt x="4100036" y="139541"/>
                  <a:pt x="4093369" y="121444"/>
                </a:cubicBezTo>
                <a:cubicBezTo>
                  <a:pt x="4087654" y="103346"/>
                  <a:pt x="4083844" y="92869"/>
                  <a:pt x="4083844" y="92869"/>
                </a:cubicBezTo>
                <a:cubicBezTo>
                  <a:pt x="4083844" y="92869"/>
                  <a:pt x="4085749" y="103346"/>
                  <a:pt x="4089559" y="122396"/>
                </a:cubicBezTo>
                <a:cubicBezTo>
                  <a:pt x="4093369" y="141446"/>
                  <a:pt x="4099084" y="168116"/>
                  <a:pt x="4106704" y="200501"/>
                </a:cubicBezTo>
                <a:cubicBezTo>
                  <a:pt x="4110514" y="215741"/>
                  <a:pt x="4115276" y="231934"/>
                  <a:pt x="4119086" y="248126"/>
                </a:cubicBezTo>
                <a:cubicBezTo>
                  <a:pt x="4118134" y="251936"/>
                  <a:pt x="4118134" y="256699"/>
                  <a:pt x="4117181" y="262414"/>
                </a:cubicBezTo>
                <a:cubicBezTo>
                  <a:pt x="4116229" y="270034"/>
                  <a:pt x="4115276" y="279559"/>
                  <a:pt x="4114324" y="290036"/>
                </a:cubicBezTo>
                <a:cubicBezTo>
                  <a:pt x="4113371" y="288131"/>
                  <a:pt x="4111466" y="286226"/>
                  <a:pt x="4110514" y="284321"/>
                </a:cubicBezTo>
                <a:cubicBezTo>
                  <a:pt x="4113371" y="274796"/>
                  <a:pt x="4114324" y="269081"/>
                  <a:pt x="4114324" y="269081"/>
                </a:cubicBezTo>
                <a:cubicBezTo>
                  <a:pt x="4114324" y="269081"/>
                  <a:pt x="4112419" y="273844"/>
                  <a:pt x="4108609" y="282416"/>
                </a:cubicBezTo>
                <a:cubicBezTo>
                  <a:pt x="4106704" y="279559"/>
                  <a:pt x="4104799" y="276701"/>
                  <a:pt x="4102894" y="273844"/>
                </a:cubicBezTo>
                <a:cubicBezTo>
                  <a:pt x="4100989" y="270034"/>
                  <a:pt x="4098131" y="266224"/>
                  <a:pt x="4096226" y="263366"/>
                </a:cubicBezTo>
                <a:cubicBezTo>
                  <a:pt x="4097179" y="262414"/>
                  <a:pt x="4097179" y="262414"/>
                  <a:pt x="4097179" y="262414"/>
                </a:cubicBezTo>
                <a:cubicBezTo>
                  <a:pt x="4097179" y="262414"/>
                  <a:pt x="4097179" y="262414"/>
                  <a:pt x="4096226" y="263366"/>
                </a:cubicBezTo>
                <a:cubicBezTo>
                  <a:pt x="4094321" y="259556"/>
                  <a:pt x="4092416" y="256699"/>
                  <a:pt x="4090511" y="253841"/>
                </a:cubicBezTo>
                <a:cubicBezTo>
                  <a:pt x="4090511" y="253841"/>
                  <a:pt x="4090511" y="252889"/>
                  <a:pt x="4090511" y="252889"/>
                </a:cubicBezTo>
                <a:cubicBezTo>
                  <a:pt x="4090511" y="248126"/>
                  <a:pt x="4090511" y="243364"/>
                  <a:pt x="4090511" y="238601"/>
                </a:cubicBezTo>
                <a:cubicBezTo>
                  <a:pt x="4090511" y="230029"/>
                  <a:pt x="4090511" y="222409"/>
                  <a:pt x="4090511" y="215741"/>
                </a:cubicBezTo>
                <a:cubicBezTo>
                  <a:pt x="4090511" y="203359"/>
                  <a:pt x="4089559" y="195739"/>
                  <a:pt x="4089559" y="195739"/>
                </a:cubicBezTo>
                <a:cubicBezTo>
                  <a:pt x="4089559" y="195739"/>
                  <a:pt x="4088606" y="202406"/>
                  <a:pt x="4086701" y="214789"/>
                </a:cubicBezTo>
                <a:cubicBezTo>
                  <a:pt x="4085749" y="221456"/>
                  <a:pt x="4084796" y="228124"/>
                  <a:pt x="4083844" y="236696"/>
                </a:cubicBezTo>
                <a:cubicBezTo>
                  <a:pt x="4083844" y="237649"/>
                  <a:pt x="4083844" y="238601"/>
                  <a:pt x="4083844" y="239554"/>
                </a:cubicBezTo>
                <a:cubicBezTo>
                  <a:pt x="4082891" y="238601"/>
                  <a:pt x="4082891" y="237649"/>
                  <a:pt x="4081939" y="236696"/>
                </a:cubicBezTo>
                <a:cubicBezTo>
                  <a:pt x="4081939" y="235744"/>
                  <a:pt x="4081939" y="235744"/>
                  <a:pt x="4081939" y="234791"/>
                </a:cubicBezTo>
                <a:cubicBezTo>
                  <a:pt x="4081939" y="225266"/>
                  <a:pt x="4081939" y="216694"/>
                  <a:pt x="4081939" y="210026"/>
                </a:cubicBezTo>
                <a:cubicBezTo>
                  <a:pt x="4081939" y="195739"/>
                  <a:pt x="4081939" y="188119"/>
                  <a:pt x="4081939" y="188119"/>
                </a:cubicBezTo>
                <a:cubicBezTo>
                  <a:pt x="4081939" y="188119"/>
                  <a:pt x="4080034" y="195739"/>
                  <a:pt x="4078129" y="210026"/>
                </a:cubicBezTo>
                <a:cubicBezTo>
                  <a:pt x="4077176" y="214789"/>
                  <a:pt x="4076224" y="220504"/>
                  <a:pt x="4075271" y="227171"/>
                </a:cubicBezTo>
                <a:cubicBezTo>
                  <a:pt x="4065746" y="210979"/>
                  <a:pt x="4059079" y="202406"/>
                  <a:pt x="4059079" y="202406"/>
                </a:cubicBezTo>
                <a:cubicBezTo>
                  <a:pt x="4059079" y="202406"/>
                  <a:pt x="4063841" y="214789"/>
                  <a:pt x="4073366" y="236696"/>
                </a:cubicBezTo>
                <a:cubicBezTo>
                  <a:pt x="4072414" y="241459"/>
                  <a:pt x="4071461" y="246221"/>
                  <a:pt x="4071461" y="250984"/>
                </a:cubicBezTo>
                <a:cubicBezTo>
                  <a:pt x="4070509" y="256699"/>
                  <a:pt x="4069556" y="261461"/>
                  <a:pt x="4067651" y="268129"/>
                </a:cubicBezTo>
                <a:cubicBezTo>
                  <a:pt x="4066699" y="271939"/>
                  <a:pt x="4065746" y="275749"/>
                  <a:pt x="4064794" y="279559"/>
                </a:cubicBezTo>
                <a:cubicBezTo>
                  <a:pt x="4063841" y="270986"/>
                  <a:pt x="4062889" y="262414"/>
                  <a:pt x="4061936" y="253841"/>
                </a:cubicBezTo>
                <a:cubicBezTo>
                  <a:pt x="4059079" y="237649"/>
                  <a:pt x="4057174" y="221456"/>
                  <a:pt x="4054316" y="207169"/>
                </a:cubicBezTo>
                <a:cubicBezTo>
                  <a:pt x="4053364" y="199549"/>
                  <a:pt x="4052411" y="192881"/>
                  <a:pt x="4050506" y="186214"/>
                </a:cubicBezTo>
                <a:cubicBezTo>
                  <a:pt x="4049554" y="179546"/>
                  <a:pt x="4047649" y="173831"/>
                  <a:pt x="4046696" y="168116"/>
                </a:cubicBezTo>
                <a:cubicBezTo>
                  <a:pt x="4043839" y="156686"/>
                  <a:pt x="4041934" y="146209"/>
                  <a:pt x="4040029" y="137636"/>
                </a:cubicBezTo>
                <a:cubicBezTo>
                  <a:pt x="4036219" y="121444"/>
                  <a:pt x="4034314" y="111919"/>
                  <a:pt x="4034314" y="111919"/>
                </a:cubicBezTo>
                <a:cubicBezTo>
                  <a:pt x="4034314" y="111919"/>
                  <a:pt x="4035266" y="121444"/>
                  <a:pt x="4036219" y="138589"/>
                </a:cubicBezTo>
                <a:cubicBezTo>
                  <a:pt x="4037171" y="147161"/>
                  <a:pt x="4038124" y="157639"/>
                  <a:pt x="4039076" y="169069"/>
                </a:cubicBezTo>
                <a:cubicBezTo>
                  <a:pt x="4040029" y="180499"/>
                  <a:pt x="4040981" y="193834"/>
                  <a:pt x="4042886" y="208121"/>
                </a:cubicBezTo>
                <a:cubicBezTo>
                  <a:pt x="4043839" y="217646"/>
                  <a:pt x="4044791" y="228124"/>
                  <a:pt x="4044791" y="238601"/>
                </a:cubicBezTo>
                <a:cubicBezTo>
                  <a:pt x="4037171" y="196691"/>
                  <a:pt x="4031456" y="170021"/>
                  <a:pt x="4031456" y="170021"/>
                </a:cubicBezTo>
                <a:cubicBezTo>
                  <a:pt x="4031456" y="170021"/>
                  <a:pt x="4032409" y="203359"/>
                  <a:pt x="4036219" y="252889"/>
                </a:cubicBezTo>
                <a:cubicBezTo>
                  <a:pt x="4036219" y="256699"/>
                  <a:pt x="4037171" y="260509"/>
                  <a:pt x="4037171" y="264319"/>
                </a:cubicBezTo>
                <a:cubicBezTo>
                  <a:pt x="4036219" y="266224"/>
                  <a:pt x="4036219" y="269081"/>
                  <a:pt x="4035266" y="271939"/>
                </a:cubicBezTo>
                <a:cubicBezTo>
                  <a:pt x="4033361" y="270034"/>
                  <a:pt x="4031456" y="268129"/>
                  <a:pt x="4030504" y="266224"/>
                </a:cubicBezTo>
                <a:cubicBezTo>
                  <a:pt x="4027646" y="263366"/>
                  <a:pt x="4025741" y="260509"/>
                  <a:pt x="4023836" y="258604"/>
                </a:cubicBezTo>
                <a:cubicBezTo>
                  <a:pt x="4018121" y="247174"/>
                  <a:pt x="4013359" y="237649"/>
                  <a:pt x="4009549" y="229076"/>
                </a:cubicBezTo>
                <a:cubicBezTo>
                  <a:pt x="4000976" y="212884"/>
                  <a:pt x="3996214" y="203359"/>
                  <a:pt x="3996214" y="203359"/>
                </a:cubicBezTo>
                <a:cubicBezTo>
                  <a:pt x="3996214" y="203359"/>
                  <a:pt x="4000024" y="212884"/>
                  <a:pt x="4005739" y="230981"/>
                </a:cubicBezTo>
                <a:cubicBezTo>
                  <a:pt x="4008596" y="237649"/>
                  <a:pt x="4011454" y="246221"/>
                  <a:pt x="4014311" y="255746"/>
                </a:cubicBezTo>
                <a:cubicBezTo>
                  <a:pt x="4010501" y="248126"/>
                  <a:pt x="4007644" y="243364"/>
                  <a:pt x="4007644" y="243364"/>
                </a:cubicBezTo>
                <a:cubicBezTo>
                  <a:pt x="4007644" y="243364"/>
                  <a:pt x="4010501" y="251936"/>
                  <a:pt x="4015264" y="267176"/>
                </a:cubicBezTo>
                <a:cubicBezTo>
                  <a:pt x="4018121" y="274796"/>
                  <a:pt x="4020979" y="284321"/>
                  <a:pt x="4024789" y="294799"/>
                </a:cubicBezTo>
                <a:cubicBezTo>
                  <a:pt x="4025741" y="296704"/>
                  <a:pt x="4026694" y="299561"/>
                  <a:pt x="4026694" y="301466"/>
                </a:cubicBezTo>
                <a:cubicBezTo>
                  <a:pt x="4023836" y="310039"/>
                  <a:pt x="4020026" y="319564"/>
                  <a:pt x="4017169" y="329089"/>
                </a:cubicBezTo>
                <a:cubicBezTo>
                  <a:pt x="4017169" y="329089"/>
                  <a:pt x="4016216" y="328136"/>
                  <a:pt x="4016216" y="328136"/>
                </a:cubicBezTo>
                <a:cubicBezTo>
                  <a:pt x="4011454" y="325279"/>
                  <a:pt x="4008596" y="322421"/>
                  <a:pt x="4005739" y="320516"/>
                </a:cubicBezTo>
                <a:cubicBezTo>
                  <a:pt x="4005739" y="319564"/>
                  <a:pt x="4005739" y="318611"/>
                  <a:pt x="4005739" y="318611"/>
                </a:cubicBezTo>
                <a:cubicBezTo>
                  <a:pt x="4005739" y="315754"/>
                  <a:pt x="4004786" y="313849"/>
                  <a:pt x="4004786" y="310991"/>
                </a:cubicBezTo>
                <a:cubicBezTo>
                  <a:pt x="4004786" y="285274"/>
                  <a:pt x="4002881" y="269081"/>
                  <a:pt x="4002881" y="269081"/>
                </a:cubicBezTo>
                <a:cubicBezTo>
                  <a:pt x="4002881" y="269081"/>
                  <a:pt x="4001929" y="274796"/>
                  <a:pt x="4000024" y="284321"/>
                </a:cubicBezTo>
                <a:cubicBezTo>
                  <a:pt x="3996214" y="261461"/>
                  <a:pt x="3993356" y="248126"/>
                  <a:pt x="3993356" y="248126"/>
                </a:cubicBezTo>
                <a:cubicBezTo>
                  <a:pt x="3993356" y="248126"/>
                  <a:pt x="3993356" y="262414"/>
                  <a:pt x="3993356" y="286226"/>
                </a:cubicBezTo>
                <a:cubicBezTo>
                  <a:pt x="3993356" y="286226"/>
                  <a:pt x="3992404" y="286226"/>
                  <a:pt x="3992404" y="286226"/>
                </a:cubicBezTo>
                <a:cubicBezTo>
                  <a:pt x="3991451" y="286226"/>
                  <a:pt x="3990499" y="287179"/>
                  <a:pt x="3990499" y="287179"/>
                </a:cubicBezTo>
                <a:cubicBezTo>
                  <a:pt x="3988594" y="289084"/>
                  <a:pt x="3986689" y="290989"/>
                  <a:pt x="3985736" y="292894"/>
                </a:cubicBezTo>
                <a:lnTo>
                  <a:pt x="3985736" y="292894"/>
                </a:lnTo>
                <a:lnTo>
                  <a:pt x="3985736" y="293846"/>
                </a:lnTo>
                <a:cubicBezTo>
                  <a:pt x="3984784" y="300514"/>
                  <a:pt x="3983831" y="307181"/>
                  <a:pt x="3983831" y="313849"/>
                </a:cubicBezTo>
                <a:cubicBezTo>
                  <a:pt x="3981926" y="310039"/>
                  <a:pt x="3980021" y="307181"/>
                  <a:pt x="3978116" y="303371"/>
                </a:cubicBezTo>
                <a:cubicBezTo>
                  <a:pt x="3983831" y="284321"/>
                  <a:pt x="3987641" y="272891"/>
                  <a:pt x="3987641" y="272891"/>
                </a:cubicBezTo>
                <a:cubicBezTo>
                  <a:pt x="3987641" y="272891"/>
                  <a:pt x="3982879" y="282416"/>
                  <a:pt x="3976211" y="298609"/>
                </a:cubicBezTo>
                <a:cubicBezTo>
                  <a:pt x="3975259" y="296704"/>
                  <a:pt x="3974306" y="295751"/>
                  <a:pt x="3973354" y="293846"/>
                </a:cubicBezTo>
                <a:cubicBezTo>
                  <a:pt x="3973354" y="291941"/>
                  <a:pt x="3973354" y="290036"/>
                  <a:pt x="3973354" y="288131"/>
                </a:cubicBezTo>
                <a:cubicBezTo>
                  <a:pt x="3973354" y="288131"/>
                  <a:pt x="3973354" y="288131"/>
                  <a:pt x="3973354" y="287179"/>
                </a:cubicBezTo>
                <a:cubicBezTo>
                  <a:pt x="3975259" y="283369"/>
                  <a:pt x="3976211" y="280511"/>
                  <a:pt x="3977164" y="278606"/>
                </a:cubicBezTo>
                <a:cubicBezTo>
                  <a:pt x="3979069" y="273844"/>
                  <a:pt x="3980974" y="270986"/>
                  <a:pt x="3980974" y="270986"/>
                </a:cubicBezTo>
                <a:cubicBezTo>
                  <a:pt x="3980974" y="270986"/>
                  <a:pt x="3979069" y="272891"/>
                  <a:pt x="3976211" y="277654"/>
                </a:cubicBezTo>
                <a:cubicBezTo>
                  <a:pt x="3975259" y="278606"/>
                  <a:pt x="3974306" y="280511"/>
                  <a:pt x="3973354" y="282416"/>
                </a:cubicBezTo>
                <a:cubicBezTo>
                  <a:pt x="3973354" y="271939"/>
                  <a:pt x="3974306" y="262414"/>
                  <a:pt x="3974306" y="254794"/>
                </a:cubicBezTo>
                <a:cubicBezTo>
                  <a:pt x="3975259" y="238601"/>
                  <a:pt x="3975259" y="230029"/>
                  <a:pt x="3975259" y="230029"/>
                </a:cubicBezTo>
                <a:cubicBezTo>
                  <a:pt x="3975259" y="230029"/>
                  <a:pt x="3973354" y="238601"/>
                  <a:pt x="3970496" y="254794"/>
                </a:cubicBezTo>
                <a:cubicBezTo>
                  <a:pt x="3969544" y="262414"/>
                  <a:pt x="3967639" y="271939"/>
                  <a:pt x="3965734" y="281464"/>
                </a:cubicBezTo>
                <a:cubicBezTo>
                  <a:pt x="3964781" y="278606"/>
                  <a:pt x="3962876" y="276701"/>
                  <a:pt x="3961924" y="274796"/>
                </a:cubicBezTo>
                <a:cubicBezTo>
                  <a:pt x="3961924" y="272891"/>
                  <a:pt x="3962876" y="270986"/>
                  <a:pt x="3962876" y="269081"/>
                </a:cubicBezTo>
                <a:cubicBezTo>
                  <a:pt x="3965734" y="253841"/>
                  <a:pt x="3966686" y="245269"/>
                  <a:pt x="3966686" y="245269"/>
                </a:cubicBezTo>
                <a:cubicBezTo>
                  <a:pt x="3966686" y="245269"/>
                  <a:pt x="3963829" y="253841"/>
                  <a:pt x="3959066" y="268129"/>
                </a:cubicBezTo>
                <a:cubicBezTo>
                  <a:pt x="3959066" y="268129"/>
                  <a:pt x="3959066" y="269081"/>
                  <a:pt x="3959066" y="269081"/>
                </a:cubicBezTo>
                <a:cubicBezTo>
                  <a:pt x="3959066" y="268129"/>
                  <a:pt x="3958114" y="267176"/>
                  <a:pt x="3958114" y="267176"/>
                </a:cubicBezTo>
                <a:cubicBezTo>
                  <a:pt x="3958114" y="267176"/>
                  <a:pt x="3958114" y="268129"/>
                  <a:pt x="3958114" y="269081"/>
                </a:cubicBezTo>
                <a:cubicBezTo>
                  <a:pt x="3957161" y="267176"/>
                  <a:pt x="3956209" y="266224"/>
                  <a:pt x="3955256" y="264319"/>
                </a:cubicBezTo>
                <a:cubicBezTo>
                  <a:pt x="3955256" y="258604"/>
                  <a:pt x="3955256" y="252889"/>
                  <a:pt x="3954304" y="247174"/>
                </a:cubicBezTo>
                <a:cubicBezTo>
                  <a:pt x="3954304" y="235744"/>
                  <a:pt x="3952399" y="224314"/>
                  <a:pt x="3951446" y="214789"/>
                </a:cubicBezTo>
                <a:cubicBezTo>
                  <a:pt x="3950494" y="205264"/>
                  <a:pt x="3949541" y="196691"/>
                  <a:pt x="3947636" y="190024"/>
                </a:cubicBezTo>
                <a:cubicBezTo>
                  <a:pt x="3944779" y="176689"/>
                  <a:pt x="3943826" y="169069"/>
                  <a:pt x="3943826" y="169069"/>
                </a:cubicBezTo>
                <a:cubicBezTo>
                  <a:pt x="3943826" y="169069"/>
                  <a:pt x="3943826" y="176689"/>
                  <a:pt x="3943826" y="190024"/>
                </a:cubicBezTo>
                <a:cubicBezTo>
                  <a:pt x="3943826" y="196691"/>
                  <a:pt x="3943826" y="205264"/>
                  <a:pt x="3943826" y="214789"/>
                </a:cubicBezTo>
                <a:cubicBezTo>
                  <a:pt x="3943826" y="218599"/>
                  <a:pt x="3943826" y="222409"/>
                  <a:pt x="3943826" y="225266"/>
                </a:cubicBezTo>
                <a:cubicBezTo>
                  <a:pt x="3942874" y="221456"/>
                  <a:pt x="3941921" y="218599"/>
                  <a:pt x="3940969" y="215741"/>
                </a:cubicBezTo>
                <a:cubicBezTo>
                  <a:pt x="3940016" y="212884"/>
                  <a:pt x="3939064" y="210026"/>
                  <a:pt x="3939064" y="207169"/>
                </a:cubicBezTo>
                <a:cubicBezTo>
                  <a:pt x="3940016" y="206216"/>
                  <a:pt x="3940016" y="205264"/>
                  <a:pt x="3940016" y="205264"/>
                </a:cubicBezTo>
                <a:cubicBezTo>
                  <a:pt x="3940016" y="205264"/>
                  <a:pt x="3940016" y="206216"/>
                  <a:pt x="3939064" y="206216"/>
                </a:cubicBezTo>
                <a:cubicBezTo>
                  <a:pt x="3937159" y="201454"/>
                  <a:pt x="3936206" y="197644"/>
                  <a:pt x="3936206" y="197644"/>
                </a:cubicBezTo>
                <a:cubicBezTo>
                  <a:pt x="3936206" y="197644"/>
                  <a:pt x="3936206" y="201454"/>
                  <a:pt x="3937159" y="208121"/>
                </a:cubicBezTo>
                <a:cubicBezTo>
                  <a:pt x="3935254" y="210026"/>
                  <a:pt x="3932396" y="212884"/>
                  <a:pt x="3929539" y="216694"/>
                </a:cubicBezTo>
                <a:cubicBezTo>
                  <a:pt x="3928586" y="210026"/>
                  <a:pt x="3926681" y="204311"/>
                  <a:pt x="3925729" y="197644"/>
                </a:cubicBezTo>
                <a:cubicBezTo>
                  <a:pt x="3922871" y="183356"/>
                  <a:pt x="3919061" y="170021"/>
                  <a:pt x="3916204" y="158591"/>
                </a:cubicBezTo>
                <a:cubicBezTo>
                  <a:pt x="3915251" y="153829"/>
                  <a:pt x="3913346" y="148114"/>
                  <a:pt x="3912394" y="144304"/>
                </a:cubicBezTo>
                <a:cubicBezTo>
                  <a:pt x="3913346" y="142399"/>
                  <a:pt x="3914299" y="141446"/>
                  <a:pt x="3915251" y="139541"/>
                </a:cubicBezTo>
                <a:cubicBezTo>
                  <a:pt x="3927634" y="121444"/>
                  <a:pt x="3935254" y="110966"/>
                  <a:pt x="3935254" y="110966"/>
                </a:cubicBezTo>
                <a:cubicBezTo>
                  <a:pt x="3935254" y="110966"/>
                  <a:pt x="3926681" y="120491"/>
                  <a:pt x="3912394" y="136684"/>
                </a:cubicBezTo>
                <a:cubicBezTo>
                  <a:pt x="3911441" y="137636"/>
                  <a:pt x="3911441" y="138589"/>
                  <a:pt x="3910489" y="138589"/>
                </a:cubicBezTo>
                <a:cubicBezTo>
                  <a:pt x="3909536" y="134779"/>
                  <a:pt x="3908584" y="131921"/>
                  <a:pt x="3906679" y="128111"/>
                </a:cubicBezTo>
                <a:cubicBezTo>
                  <a:pt x="3900964" y="111919"/>
                  <a:pt x="3898106" y="102394"/>
                  <a:pt x="3898106" y="102394"/>
                </a:cubicBezTo>
                <a:cubicBezTo>
                  <a:pt x="3898106" y="102394"/>
                  <a:pt x="3900011" y="111919"/>
                  <a:pt x="3902869" y="129064"/>
                </a:cubicBezTo>
                <a:cubicBezTo>
                  <a:pt x="3903821" y="132874"/>
                  <a:pt x="3904774" y="137636"/>
                  <a:pt x="3905726" y="143351"/>
                </a:cubicBezTo>
                <a:cubicBezTo>
                  <a:pt x="3905726" y="143351"/>
                  <a:pt x="3905726" y="143351"/>
                  <a:pt x="3905726" y="143351"/>
                </a:cubicBezTo>
                <a:cubicBezTo>
                  <a:pt x="3900011" y="150019"/>
                  <a:pt x="3894296" y="158591"/>
                  <a:pt x="3887629" y="167164"/>
                </a:cubicBezTo>
                <a:cubicBezTo>
                  <a:pt x="3880961" y="175736"/>
                  <a:pt x="3874294" y="185261"/>
                  <a:pt x="3866674" y="195739"/>
                </a:cubicBezTo>
                <a:cubicBezTo>
                  <a:pt x="3864769" y="190976"/>
                  <a:pt x="3863816" y="186214"/>
                  <a:pt x="3862864" y="182404"/>
                </a:cubicBezTo>
                <a:cubicBezTo>
                  <a:pt x="3857149" y="165259"/>
                  <a:pt x="3854291" y="155734"/>
                  <a:pt x="3854291" y="155734"/>
                </a:cubicBezTo>
                <a:cubicBezTo>
                  <a:pt x="3854291" y="155734"/>
                  <a:pt x="3856196" y="166211"/>
                  <a:pt x="3859054" y="183356"/>
                </a:cubicBezTo>
                <a:cubicBezTo>
                  <a:pt x="3860006" y="189071"/>
                  <a:pt x="3861911" y="195739"/>
                  <a:pt x="3862864" y="202406"/>
                </a:cubicBezTo>
                <a:cubicBezTo>
                  <a:pt x="3860959" y="204311"/>
                  <a:pt x="3860006" y="207169"/>
                  <a:pt x="3858101" y="209074"/>
                </a:cubicBezTo>
                <a:cubicBezTo>
                  <a:pt x="3856196" y="211931"/>
                  <a:pt x="3855244" y="213836"/>
                  <a:pt x="3853339" y="216694"/>
                </a:cubicBezTo>
                <a:cubicBezTo>
                  <a:pt x="3851434" y="208121"/>
                  <a:pt x="3850481" y="200501"/>
                  <a:pt x="3849529" y="195739"/>
                </a:cubicBezTo>
                <a:cubicBezTo>
                  <a:pt x="3850481" y="189071"/>
                  <a:pt x="3851434" y="183356"/>
                  <a:pt x="3852386" y="178594"/>
                </a:cubicBezTo>
                <a:cubicBezTo>
                  <a:pt x="3854291" y="166211"/>
                  <a:pt x="3855244" y="158591"/>
                  <a:pt x="3855244" y="158591"/>
                </a:cubicBezTo>
                <a:cubicBezTo>
                  <a:pt x="3855244" y="158591"/>
                  <a:pt x="3853339" y="165259"/>
                  <a:pt x="3848576" y="177641"/>
                </a:cubicBezTo>
                <a:cubicBezTo>
                  <a:pt x="3846671" y="184309"/>
                  <a:pt x="3844766" y="190976"/>
                  <a:pt x="3841909" y="199549"/>
                </a:cubicBezTo>
                <a:cubicBezTo>
                  <a:pt x="3840956" y="204311"/>
                  <a:pt x="3839051" y="208121"/>
                  <a:pt x="3838099" y="212884"/>
                </a:cubicBezTo>
                <a:cubicBezTo>
                  <a:pt x="3837146" y="216694"/>
                  <a:pt x="3836194" y="221456"/>
                  <a:pt x="3835241" y="225266"/>
                </a:cubicBezTo>
                <a:cubicBezTo>
                  <a:pt x="3835241" y="224314"/>
                  <a:pt x="3834289" y="223361"/>
                  <a:pt x="3834289" y="222409"/>
                </a:cubicBezTo>
                <a:cubicBezTo>
                  <a:pt x="3831431" y="217646"/>
                  <a:pt x="3828574" y="212884"/>
                  <a:pt x="3825716" y="209074"/>
                </a:cubicBezTo>
                <a:cubicBezTo>
                  <a:pt x="3815239" y="193834"/>
                  <a:pt x="3809524" y="184309"/>
                  <a:pt x="3809524" y="184309"/>
                </a:cubicBezTo>
                <a:cubicBezTo>
                  <a:pt x="3809524" y="184309"/>
                  <a:pt x="3814286" y="193834"/>
                  <a:pt x="3821906" y="210979"/>
                </a:cubicBezTo>
                <a:cubicBezTo>
                  <a:pt x="3823811" y="214789"/>
                  <a:pt x="3825716" y="219551"/>
                  <a:pt x="3828574" y="224314"/>
                </a:cubicBezTo>
                <a:cubicBezTo>
                  <a:pt x="3829526" y="227171"/>
                  <a:pt x="3831431" y="230981"/>
                  <a:pt x="3832384" y="234791"/>
                </a:cubicBezTo>
                <a:cubicBezTo>
                  <a:pt x="3831431" y="241459"/>
                  <a:pt x="3829526" y="248126"/>
                  <a:pt x="3828574" y="254794"/>
                </a:cubicBezTo>
                <a:cubicBezTo>
                  <a:pt x="3827621" y="256699"/>
                  <a:pt x="3826669" y="257651"/>
                  <a:pt x="3825716" y="259556"/>
                </a:cubicBezTo>
                <a:cubicBezTo>
                  <a:pt x="3823811" y="262414"/>
                  <a:pt x="3821906" y="266224"/>
                  <a:pt x="3820954" y="269081"/>
                </a:cubicBezTo>
                <a:cubicBezTo>
                  <a:pt x="3820954" y="268129"/>
                  <a:pt x="3820001" y="268129"/>
                  <a:pt x="3820001" y="267176"/>
                </a:cubicBezTo>
                <a:cubicBezTo>
                  <a:pt x="3810476" y="255746"/>
                  <a:pt x="3804761" y="249079"/>
                  <a:pt x="3804761" y="249079"/>
                </a:cubicBezTo>
                <a:cubicBezTo>
                  <a:pt x="3804761" y="249079"/>
                  <a:pt x="3809524" y="256699"/>
                  <a:pt x="3817144" y="270034"/>
                </a:cubicBezTo>
                <a:cubicBezTo>
                  <a:pt x="3818096" y="270986"/>
                  <a:pt x="3818096" y="271939"/>
                  <a:pt x="3819049" y="272891"/>
                </a:cubicBezTo>
                <a:cubicBezTo>
                  <a:pt x="3815239" y="280511"/>
                  <a:pt x="3811429" y="287179"/>
                  <a:pt x="3806666" y="294799"/>
                </a:cubicBezTo>
                <a:cubicBezTo>
                  <a:pt x="3806666" y="294799"/>
                  <a:pt x="3806666" y="294799"/>
                  <a:pt x="3806666" y="294799"/>
                </a:cubicBezTo>
                <a:cubicBezTo>
                  <a:pt x="3805714" y="293846"/>
                  <a:pt x="3804761" y="291941"/>
                  <a:pt x="3803809" y="290989"/>
                </a:cubicBezTo>
                <a:cubicBezTo>
                  <a:pt x="3803809" y="290036"/>
                  <a:pt x="3803809" y="289084"/>
                  <a:pt x="3802856" y="287179"/>
                </a:cubicBezTo>
                <a:cubicBezTo>
                  <a:pt x="3801904" y="283369"/>
                  <a:pt x="3800951" y="280511"/>
                  <a:pt x="3799999" y="276701"/>
                </a:cubicBezTo>
                <a:cubicBezTo>
                  <a:pt x="3798094" y="270034"/>
                  <a:pt x="3796189" y="265271"/>
                  <a:pt x="3795236" y="260509"/>
                </a:cubicBezTo>
                <a:cubicBezTo>
                  <a:pt x="3792379" y="250984"/>
                  <a:pt x="3790474" y="246221"/>
                  <a:pt x="3790474" y="246221"/>
                </a:cubicBezTo>
                <a:cubicBezTo>
                  <a:pt x="3790474" y="246221"/>
                  <a:pt x="3790474" y="251936"/>
                  <a:pt x="3791426" y="260509"/>
                </a:cubicBezTo>
                <a:cubicBezTo>
                  <a:pt x="3791426" y="264319"/>
                  <a:pt x="3792379" y="269081"/>
                  <a:pt x="3792379" y="273844"/>
                </a:cubicBezTo>
                <a:cubicBezTo>
                  <a:pt x="3790474" y="271939"/>
                  <a:pt x="3789521" y="270034"/>
                  <a:pt x="3787616" y="268129"/>
                </a:cubicBezTo>
                <a:cubicBezTo>
                  <a:pt x="3783806" y="263366"/>
                  <a:pt x="3779996" y="259556"/>
                  <a:pt x="3777139" y="255746"/>
                </a:cubicBezTo>
                <a:cubicBezTo>
                  <a:pt x="3776186" y="251936"/>
                  <a:pt x="3774281" y="249079"/>
                  <a:pt x="3773329" y="246221"/>
                </a:cubicBezTo>
                <a:cubicBezTo>
                  <a:pt x="3767614" y="231934"/>
                  <a:pt x="3764756" y="224314"/>
                  <a:pt x="3764756" y="224314"/>
                </a:cubicBezTo>
                <a:cubicBezTo>
                  <a:pt x="3764756" y="224314"/>
                  <a:pt x="3766661" y="232886"/>
                  <a:pt x="3769519" y="247174"/>
                </a:cubicBezTo>
                <a:cubicBezTo>
                  <a:pt x="3771424" y="254794"/>
                  <a:pt x="3773329" y="263366"/>
                  <a:pt x="3776186" y="273844"/>
                </a:cubicBezTo>
                <a:cubicBezTo>
                  <a:pt x="3778091" y="281464"/>
                  <a:pt x="3779996" y="290989"/>
                  <a:pt x="3781901" y="299561"/>
                </a:cubicBezTo>
                <a:cubicBezTo>
                  <a:pt x="3775234" y="275749"/>
                  <a:pt x="3767614" y="253841"/>
                  <a:pt x="3760946" y="234791"/>
                </a:cubicBezTo>
                <a:cubicBezTo>
                  <a:pt x="3759041" y="229076"/>
                  <a:pt x="3757136" y="224314"/>
                  <a:pt x="3755231" y="218599"/>
                </a:cubicBezTo>
                <a:cubicBezTo>
                  <a:pt x="3758089" y="214789"/>
                  <a:pt x="3759041" y="211931"/>
                  <a:pt x="3759041" y="211931"/>
                </a:cubicBezTo>
                <a:cubicBezTo>
                  <a:pt x="3759041" y="211931"/>
                  <a:pt x="3757136" y="213836"/>
                  <a:pt x="3754279" y="217646"/>
                </a:cubicBezTo>
                <a:cubicBezTo>
                  <a:pt x="3753326" y="213836"/>
                  <a:pt x="3752374" y="210979"/>
                  <a:pt x="3750469" y="208121"/>
                </a:cubicBezTo>
                <a:cubicBezTo>
                  <a:pt x="3752374" y="201454"/>
                  <a:pt x="3752374" y="197644"/>
                  <a:pt x="3752374" y="197644"/>
                </a:cubicBezTo>
                <a:cubicBezTo>
                  <a:pt x="3752374" y="197644"/>
                  <a:pt x="3751421" y="200501"/>
                  <a:pt x="3748564" y="205264"/>
                </a:cubicBezTo>
                <a:cubicBezTo>
                  <a:pt x="3739991" y="181451"/>
                  <a:pt x="3734276" y="167164"/>
                  <a:pt x="3734276" y="167164"/>
                </a:cubicBezTo>
                <a:cubicBezTo>
                  <a:pt x="3734276" y="167164"/>
                  <a:pt x="3737134" y="186214"/>
                  <a:pt x="3742849" y="217646"/>
                </a:cubicBezTo>
                <a:cubicBezTo>
                  <a:pt x="3740944" y="222409"/>
                  <a:pt x="3738086" y="229076"/>
                  <a:pt x="3736181" y="236696"/>
                </a:cubicBezTo>
                <a:cubicBezTo>
                  <a:pt x="3736181" y="237649"/>
                  <a:pt x="3736181" y="237649"/>
                  <a:pt x="3735229" y="238601"/>
                </a:cubicBezTo>
                <a:cubicBezTo>
                  <a:pt x="3733324" y="240506"/>
                  <a:pt x="3731419" y="243364"/>
                  <a:pt x="3730466" y="245269"/>
                </a:cubicBezTo>
                <a:cubicBezTo>
                  <a:pt x="3728561" y="242411"/>
                  <a:pt x="3727609" y="239554"/>
                  <a:pt x="3726656" y="236696"/>
                </a:cubicBezTo>
                <a:cubicBezTo>
                  <a:pt x="3726656" y="235744"/>
                  <a:pt x="3726656" y="234791"/>
                  <a:pt x="3726656" y="232886"/>
                </a:cubicBezTo>
                <a:cubicBezTo>
                  <a:pt x="3726656" y="221456"/>
                  <a:pt x="3725704" y="214789"/>
                  <a:pt x="3725704" y="214789"/>
                </a:cubicBezTo>
                <a:cubicBezTo>
                  <a:pt x="3725704" y="214789"/>
                  <a:pt x="3724751" y="220504"/>
                  <a:pt x="3722846" y="230029"/>
                </a:cubicBezTo>
                <a:cubicBezTo>
                  <a:pt x="3722846" y="230029"/>
                  <a:pt x="3722846" y="229076"/>
                  <a:pt x="3721894" y="229076"/>
                </a:cubicBezTo>
                <a:cubicBezTo>
                  <a:pt x="3721894" y="229076"/>
                  <a:pt x="3721894" y="229076"/>
                  <a:pt x="3721894" y="229076"/>
                </a:cubicBezTo>
                <a:cubicBezTo>
                  <a:pt x="3723799" y="215741"/>
                  <a:pt x="3724751" y="203359"/>
                  <a:pt x="3725704" y="190976"/>
                </a:cubicBezTo>
                <a:cubicBezTo>
                  <a:pt x="3726656" y="184309"/>
                  <a:pt x="3726656" y="178594"/>
                  <a:pt x="3727609" y="172879"/>
                </a:cubicBezTo>
                <a:cubicBezTo>
                  <a:pt x="3728561" y="167164"/>
                  <a:pt x="3729514" y="161449"/>
                  <a:pt x="3730466" y="155734"/>
                </a:cubicBezTo>
                <a:cubicBezTo>
                  <a:pt x="3732371" y="145256"/>
                  <a:pt x="3733324" y="135731"/>
                  <a:pt x="3734276" y="128111"/>
                </a:cubicBezTo>
                <a:cubicBezTo>
                  <a:pt x="3736181" y="112871"/>
                  <a:pt x="3737134" y="104299"/>
                  <a:pt x="3737134" y="104299"/>
                </a:cubicBezTo>
                <a:cubicBezTo>
                  <a:pt x="3737134" y="104299"/>
                  <a:pt x="3734276" y="112871"/>
                  <a:pt x="3730466" y="127159"/>
                </a:cubicBezTo>
                <a:cubicBezTo>
                  <a:pt x="3728561" y="134779"/>
                  <a:pt x="3725704" y="143351"/>
                  <a:pt x="3722846" y="153829"/>
                </a:cubicBezTo>
                <a:cubicBezTo>
                  <a:pt x="3720941" y="158591"/>
                  <a:pt x="3719989" y="164306"/>
                  <a:pt x="3718084" y="170021"/>
                </a:cubicBezTo>
                <a:cubicBezTo>
                  <a:pt x="3717131" y="175736"/>
                  <a:pt x="3715226" y="182404"/>
                  <a:pt x="3714274" y="188119"/>
                </a:cubicBezTo>
                <a:cubicBezTo>
                  <a:pt x="3713321" y="194786"/>
                  <a:pt x="3711416" y="201454"/>
                  <a:pt x="3710464" y="208121"/>
                </a:cubicBezTo>
                <a:cubicBezTo>
                  <a:pt x="3710464" y="208121"/>
                  <a:pt x="3710464" y="208121"/>
                  <a:pt x="3710464" y="207169"/>
                </a:cubicBezTo>
                <a:cubicBezTo>
                  <a:pt x="3702844" y="194786"/>
                  <a:pt x="3697129" y="184309"/>
                  <a:pt x="3691414" y="174784"/>
                </a:cubicBezTo>
                <a:cubicBezTo>
                  <a:pt x="3684746" y="164306"/>
                  <a:pt x="3679984" y="155734"/>
                  <a:pt x="3677126" y="150971"/>
                </a:cubicBezTo>
                <a:cubicBezTo>
                  <a:pt x="3678079" y="142399"/>
                  <a:pt x="3678079" y="137636"/>
                  <a:pt x="3678079" y="137636"/>
                </a:cubicBezTo>
                <a:cubicBezTo>
                  <a:pt x="3678079" y="137636"/>
                  <a:pt x="3677126" y="141446"/>
                  <a:pt x="3675221" y="149066"/>
                </a:cubicBezTo>
                <a:cubicBezTo>
                  <a:pt x="3674269" y="148114"/>
                  <a:pt x="3674269" y="147161"/>
                  <a:pt x="3674269" y="147161"/>
                </a:cubicBezTo>
                <a:cubicBezTo>
                  <a:pt x="3674269" y="147161"/>
                  <a:pt x="3674269" y="148114"/>
                  <a:pt x="3675221" y="150019"/>
                </a:cubicBezTo>
                <a:cubicBezTo>
                  <a:pt x="3674269" y="153829"/>
                  <a:pt x="3673316" y="158591"/>
                  <a:pt x="3672364" y="164306"/>
                </a:cubicBezTo>
                <a:cubicBezTo>
                  <a:pt x="3670459" y="172879"/>
                  <a:pt x="3668554" y="182404"/>
                  <a:pt x="3665696" y="194786"/>
                </a:cubicBezTo>
                <a:cubicBezTo>
                  <a:pt x="3664744" y="199549"/>
                  <a:pt x="3663791" y="204311"/>
                  <a:pt x="3662839" y="209074"/>
                </a:cubicBezTo>
                <a:cubicBezTo>
                  <a:pt x="3662839" y="209074"/>
                  <a:pt x="3662839" y="210026"/>
                  <a:pt x="3661886" y="210026"/>
                </a:cubicBezTo>
                <a:cubicBezTo>
                  <a:pt x="3660934" y="211931"/>
                  <a:pt x="3659029" y="214789"/>
                  <a:pt x="3658076" y="216694"/>
                </a:cubicBezTo>
                <a:cubicBezTo>
                  <a:pt x="3659029" y="190976"/>
                  <a:pt x="3658076" y="174784"/>
                  <a:pt x="3658076" y="174784"/>
                </a:cubicBezTo>
                <a:cubicBezTo>
                  <a:pt x="3658076" y="174784"/>
                  <a:pt x="3652361" y="200501"/>
                  <a:pt x="3645694" y="239554"/>
                </a:cubicBezTo>
                <a:cubicBezTo>
                  <a:pt x="3645694" y="241459"/>
                  <a:pt x="3644741" y="244316"/>
                  <a:pt x="3644741" y="246221"/>
                </a:cubicBezTo>
                <a:cubicBezTo>
                  <a:pt x="3644741" y="247174"/>
                  <a:pt x="3643789" y="248126"/>
                  <a:pt x="3643789" y="249079"/>
                </a:cubicBezTo>
                <a:cubicBezTo>
                  <a:pt x="3642836" y="251936"/>
                  <a:pt x="3641884" y="255746"/>
                  <a:pt x="3640931" y="259556"/>
                </a:cubicBezTo>
                <a:cubicBezTo>
                  <a:pt x="3636169" y="249079"/>
                  <a:pt x="3633311" y="243364"/>
                  <a:pt x="3633311" y="243364"/>
                </a:cubicBezTo>
                <a:cubicBezTo>
                  <a:pt x="3633311" y="243364"/>
                  <a:pt x="3635216" y="250984"/>
                  <a:pt x="3639979" y="265271"/>
                </a:cubicBezTo>
                <a:cubicBezTo>
                  <a:pt x="3639026" y="268129"/>
                  <a:pt x="3638074" y="271939"/>
                  <a:pt x="3637121" y="275749"/>
                </a:cubicBezTo>
                <a:cubicBezTo>
                  <a:pt x="3631406" y="266224"/>
                  <a:pt x="3627596" y="261461"/>
                  <a:pt x="3627596" y="261461"/>
                </a:cubicBezTo>
                <a:cubicBezTo>
                  <a:pt x="3627596" y="261461"/>
                  <a:pt x="3630454" y="268129"/>
                  <a:pt x="3635216" y="280511"/>
                </a:cubicBezTo>
                <a:cubicBezTo>
                  <a:pt x="3635216" y="280511"/>
                  <a:pt x="3635216" y="280511"/>
                  <a:pt x="3635216" y="281464"/>
                </a:cubicBezTo>
                <a:cubicBezTo>
                  <a:pt x="3633311" y="290036"/>
                  <a:pt x="3631406" y="299561"/>
                  <a:pt x="3630454" y="309086"/>
                </a:cubicBezTo>
                <a:cubicBezTo>
                  <a:pt x="3629501" y="316706"/>
                  <a:pt x="3628549" y="324326"/>
                  <a:pt x="3627596" y="332899"/>
                </a:cubicBezTo>
                <a:cubicBezTo>
                  <a:pt x="3624739" y="325279"/>
                  <a:pt x="3622834" y="318611"/>
                  <a:pt x="3620929" y="312896"/>
                </a:cubicBezTo>
                <a:cubicBezTo>
                  <a:pt x="3620929" y="310991"/>
                  <a:pt x="3620929" y="309086"/>
                  <a:pt x="3620929" y="309086"/>
                </a:cubicBezTo>
                <a:cubicBezTo>
                  <a:pt x="3620929" y="309086"/>
                  <a:pt x="3620929" y="310039"/>
                  <a:pt x="3619976" y="310991"/>
                </a:cubicBezTo>
                <a:cubicBezTo>
                  <a:pt x="3619976" y="310039"/>
                  <a:pt x="3619024" y="309086"/>
                  <a:pt x="3619024" y="308134"/>
                </a:cubicBezTo>
                <a:cubicBezTo>
                  <a:pt x="3620929" y="295751"/>
                  <a:pt x="3621881" y="284321"/>
                  <a:pt x="3622834" y="272891"/>
                </a:cubicBezTo>
                <a:cubicBezTo>
                  <a:pt x="3624739" y="252889"/>
                  <a:pt x="3625691" y="234791"/>
                  <a:pt x="3626644" y="221456"/>
                </a:cubicBezTo>
                <a:cubicBezTo>
                  <a:pt x="3629501" y="215741"/>
                  <a:pt x="3630454" y="211931"/>
                  <a:pt x="3630454" y="211931"/>
                </a:cubicBezTo>
                <a:cubicBezTo>
                  <a:pt x="3630454" y="211931"/>
                  <a:pt x="3629501" y="213836"/>
                  <a:pt x="3626644" y="216694"/>
                </a:cubicBezTo>
                <a:cubicBezTo>
                  <a:pt x="3626644" y="215741"/>
                  <a:pt x="3626644" y="214789"/>
                  <a:pt x="3626644" y="214789"/>
                </a:cubicBezTo>
                <a:cubicBezTo>
                  <a:pt x="3626644" y="200501"/>
                  <a:pt x="3626644" y="192881"/>
                  <a:pt x="3626644" y="192881"/>
                </a:cubicBezTo>
                <a:cubicBezTo>
                  <a:pt x="3626644" y="192881"/>
                  <a:pt x="3624739" y="200501"/>
                  <a:pt x="3622834" y="214789"/>
                </a:cubicBezTo>
                <a:cubicBezTo>
                  <a:pt x="3621881" y="217646"/>
                  <a:pt x="3621881" y="221456"/>
                  <a:pt x="3620929" y="226219"/>
                </a:cubicBezTo>
                <a:cubicBezTo>
                  <a:pt x="3620929" y="226219"/>
                  <a:pt x="3620929" y="226219"/>
                  <a:pt x="3620929" y="227171"/>
                </a:cubicBezTo>
                <a:cubicBezTo>
                  <a:pt x="3618071" y="231934"/>
                  <a:pt x="3614261" y="237649"/>
                  <a:pt x="3609499" y="243364"/>
                </a:cubicBezTo>
                <a:cubicBezTo>
                  <a:pt x="3607594" y="246221"/>
                  <a:pt x="3605689" y="249079"/>
                  <a:pt x="3603784" y="251936"/>
                </a:cubicBezTo>
                <a:cubicBezTo>
                  <a:pt x="3607594" y="242411"/>
                  <a:pt x="3610451" y="233839"/>
                  <a:pt x="3613309" y="225266"/>
                </a:cubicBezTo>
                <a:cubicBezTo>
                  <a:pt x="3615214" y="219551"/>
                  <a:pt x="3617119" y="213836"/>
                  <a:pt x="3619024" y="208121"/>
                </a:cubicBezTo>
                <a:cubicBezTo>
                  <a:pt x="3620929" y="202406"/>
                  <a:pt x="3622834" y="197644"/>
                  <a:pt x="3624739" y="192881"/>
                </a:cubicBezTo>
                <a:cubicBezTo>
                  <a:pt x="3628549" y="183356"/>
                  <a:pt x="3631406" y="174784"/>
                  <a:pt x="3634264" y="168116"/>
                </a:cubicBezTo>
                <a:cubicBezTo>
                  <a:pt x="3639026" y="153829"/>
                  <a:pt x="3642836" y="146209"/>
                  <a:pt x="3642836" y="146209"/>
                </a:cubicBezTo>
                <a:cubicBezTo>
                  <a:pt x="3642836" y="146209"/>
                  <a:pt x="3639026" y="153829"/>
                  <a:pt x="3631406" y="166211"/>
                </a:cubicBezTo>
                <a:cubicBezTo>
                  <a:pt x="3627596" y="172879"/>
                  <a:pt x="3623786" y="180499"/>
                  <a:pt x="3618071" y="189071"/>
                </a:cubicBezTo>
                <a:cubicBezTo>
                  <a:pt x="3615214" y="193834"/>
                  <a:pt x="3613309" y="198596"/>
                  <a:pt x="3610451" y="203359"/>
                </a:cubicBezTo>
                <a:cubicBezTo>
                  <a:pt x="3607594" y="209074"/>
                  <a:pt x="3605689" y="213836"/>
                  <a:pt x="3602831" y="219551"/>
                </a:cubicBezTo>
                <a:cubicBezTo>
                  <a:pt x="3598069" y="229076"/>
                  <a:pt x="3593306" y="238601"/>
                  <a:pt x="3588544" y="250031"/>
                </a:cubicBezTo>
                <a:cubicBezTo>
                  <a:pt x="3588544" y="245269"/>
                  <a:pt x="3588544" y="242411"/>
                  <a:pt x="3588544" y="242411"/>
                </a:cubicBezTo>
                <a:cubicBezTo>
                  <a:pt x="3588544" y="242411"/>
                  <a:pt x="3587591" y="248126"/>
                  <a:pt x="3585686" y="256699"/>
                </a:cubicBezTo>
                <a:cubicBezTo>
                  <a:pt x="3585686" y="256699"/>
                  <a:pt x="3585686" y="256699"/>
                  <a:pt x="3585686" y="257651"/>
                </a:cubicBezTo>
                <a:cubicBezTo>
                  <a:pt x="3583781" y="261461"/>
                  <a:pt x="3581876" y="266224"/>
                  <a:pt x="3579971" y="270986"/>
                </a:cubicBezTo>
                <a:cubicBezTo>
                  <a:pt x="3578066" y="274796"/>
                  <a:pt x="3576161" y="278606"/>
                  <a:pt x="3573304" y="282416"/>
                </a:cubicBezTo>
                <a:cubicBezTo>
                  <a:pt x="3571399" y="275749"/>
                  <a:pt x="3569494" y="269081"/>
                  <a:pt x="3568541" y="263366"/>
                </a:cubicBezTo>
                <a:cubicBezTo>
                  <a:pt x="3566636" y="257651"/>
                  <a:pt x="3565684" y="252889"/>
                  <a:pt x="3564731" y="248126"/>
                </a:cubicBezTo>
                <a:cubicBezTo>
                  <a:pt x="3564731" y="248126"/>
                  <a:pt x="3564731" y="248126"/>
                  <a:pt x="3564731" y="248126"/>
                </a:cubicBezTo>
                <a:cubicBezTo>
                  <a:pt x="3563779" y="244316"/>
                  <a:pt x="3563779" y="241459"/>
                  <a:pt x="3562826" y="237649"/>
                </a:cubicBezTo>
                <a:cubicBezTo>
                  <a:pt x="3562826" y="236696"/>
                  <a:pt x="3562826" y="235744"/>
                  <a:pt x="3561874" y="233839"/>
                </a:cubicBezTo>
                <a:cubicBezTo>
                  <a:pt x="3564731" y="230029"/>
                  <a:pt x="3566636" y="227171"/>
                  <a:pt x="3566636" y="227171"/>
                </a:cubicBezTo>
                <a:cubicBezTo>
                  <a:pt x="3566636" y="227171"/>
                  <a:pt x="3564731" y="229076"/>
                  <a:pt x="3561874" y="230981"/>
                </a:cubicBezTo>
                <a:cubicBezTo>
                  <a:pt x="3559969" y="222409"/>
                  <a:pt x="3559016" y="218599"/>
                  <a:pt x="3559016" y="218599"/>
                </a:cubicBezTo>
                <a:cubicBezTo>
                  <a:pt x="3559016" y="218599"/>
                  <a:pt x="3559016" y="223361"/>
                  <a:pt x="3559016" y="231934"/>
                </a:cubicBezTo>
                <a:cubicBezTo>
                  <a:pt x="3557111" y="228124"/>
                  <a:pt x="3556159" y="224314"/>
                  <a:pt x="3554254" y="220504"/>
                </a:cubicBezTo>
                <a:cubicBezTo>
                  <a:pt x="3559969" y="211931"/>
                  <a:pt x="3564731" y="204311"/>
                  <a:pt x="3569494" y="197644"/>
                </a:cubicBezTo>
                <a:cubicBezTo>
                  <a:pt x="3576161" y="189071"/>
                  <a:pt x="3580924" y="180499"/>
                  <a:pt x="3585686" y="174784"/>
                </a:cubicBezTo>
                <a:cubicBezTo>
                  <a:pt x="3595211" y="162401"/>
                  <a:pt x="3600926" y="154781"/>
                  <a:pt x="3600926" y="154781"/>
                </a:cubicBezTo>
                <a:cubicBezTo>
                  <a:pt x="3600926" y="154781"/>
                  <a:pt x="3594259" y="160496"/>
                  <a:pt x="3582829" y="171926"/>
                </a:cubicBezTo>
                <a:cubicBezTo>
                  <a:pt x="3577114" y="176689"/>
                  <a:pt x="3570446" y="184309"/>
                  <a:pt x="3562826" y="192881"/>
                </a:cubicBezTo>
                <a:cubicBezTo>
                  <a:pt x="3558064" y="197644"/>
                  <a:pt x="3553301" y="203359"/>
                  <a:pt x="3549491" y="209074"/>
                </a:cubicBezTo>
                <a:cubicBezTo>
                  <a:pt x="3545681" y="199549"/>
                  <a:pt x="3542824" y="193834"/>
                  <a:pt x="3542824" y="193834"/>
                </a:cubicBezTo>
                <a:cubicBezTo>
                  <a:pt x="3542824" y="193834"/>
                  <a:pt x="3543776" y="200501"/>
                  <a:pt x="3546634" y="212884"/>
                </a:cubicBezTo>
                <a:cubicBezTo>
                  <a:pt x="3544729" y="215741"/>
                  <a:pt x="3541871" y="218599"/>
                  <a:pt x="3539966" y="222409"/>
                </a:cubicBezTo>
                <a:cubicBezTo>
                  <a:pt x="3539966" y="222409"/>
                  <a:pt x="3539014" y="223361"/>
                  <a:pt x="3539014" y="223361"/>
                </a:cubicBezTo>
                <a:cubicBezTo>
                  <a:pt x="3539014" y="219551"/>
                  <a:pt x="3539014" y="214789"/>
                  <a:pt x="3539014" y="210979"/>
                </a:cubicBezTo>
                <a:cubicBezTo>
                  <a:pt x="3539014" y="200501"/>
                  <a:pt x="3539014" y="191929"/>
                  <a:pt x="3539014" y="184309"/>
                </a:cubicBezTo>
                <a:cubicBezTo>
                  <a:pt x="3539014" y="180499"/>
                  <a:pt x="3539014" y="176689"/>
                  <a:pt x="3539014" y="173831"/>
                </a:cubicBezTo>
                <a:cubicBezTo>
                  <a:pt x="3539966" y="170974"/>
                  <a:pt x="3540919" y="170021"/>
                  <a:pt x="3540919" y="170021"/>
                </a:cubicBezTo>
                <a:cubicBezTo>
                  <a:pt x="3540919" y="170021"/>
                  <a:pt x="3539966" y="170974"/>
                  <a:pt x="3539014" y="172879"/>
                </a:cubicBezTo>
                <a:cubicBezTo>
                  <a:pt x="3539014" y="166211"/>
                  <a:pt x="3539014" y="162401"/>
                  <a:pt x="3539014" y="162401"/>
                </a:cubicBezTo>
                <a:cubicBezTo>
                  <a:pt x="3539014" y="162401"/>
                  <a:pt x="3538061" y="167164"/>
                  <a:pt x="3537109" y="176689"/>
                </a:cubicBezTo>
                <a:cubicBezTo>
                  <a:pt x="3535204" y="180499"/>
                  <a:pt x="3531394" y="184309"/>
                  <a:pt x="3527584" y="190976"/>
                </a:cubicBezTo>
                <a:cubicBezTo>
                  <a:pt x="3522821" y="197644"/>
                  <a:pt x="3518059" y="205264"/>
                  <a:pt x="3511391" y="214789"/>
                </a:cubicBezTo>
                <a:cubicBezTo>
                  <a:pt x="3511391" y="214789"/>
                  <a:pt x="3511391" y="215741"/>
                  <a:pt x="3510439" y="215741"/>
                </a:cubicBezTo>
                <a:cubicBezTo>
                  <a:pt x="3509486" y="210026"/>
                  <a:pt x="3509486" y="205264"/>
                  <a:pt x="3508534" y="201454"/>
                </a:cubicBezTo>
                <a:cubicBezTo>
                  <a:pt x="3506629" y="188119"/>
                  <a:pt x="3505676" y="180499"/>
                  <a:pt x="3505676" y="180499"/>
                </a:cubicBezTo>
                <a:cubicBezTo>
                  <a:pt x="3505676" y="180499"/>
                  <a:pt x="3505676" y="188119"/>
                  <a:pt x="3504724" y="202406"/>
                </a:cubicBezTo>
                <a:cubicBezTo>
                  <a:pt x="3504724" y="209074"/>
                  <a:pt x="3504724" y="216694"/>
                  <a:pt x="3503771" y="226219"/>
                </a:cubicBezTo>
                <a:cubicBezTo>
                  <a:pt x="3502819" y="228124"/>
                  <a:pt x="3501866" y="229076"/>
                  <a:pt x="3500914" y="230981"/>
                </a:cubicBezTo>
                <a:cubicBezTo>
                  <a:pt x="3498056" y="235744"/>
                  <a:pt x="3495199" y="241459"/>
                  <a:pt x="3491389" y="247174"/>
                </a:cubicBezTo>
                <a:cubicBezTo>
                  <a:pt x="3488531" y="241459"/>
                  <a:pt x="3486626" y="235744"/>
                  <a:pt x="3483769" y="230029"/>
                </a:cubicBezTo>
                <a:cubicBezTo>
                  <a:pt x="3479006" y="218599"/>
                  <a:pt x="3474244" y="209074"/>
                  <a:pt x="3469481" y="200501"/>
                </a:cubicBezTo>
                <a:cubicBezTo>
                  <a:pt x="3470434" y="197644"/>
                  <a:pt x="3471386" y="193834"/>
                  <a:pt x="3471386" y="190976"/>
                </a:cubicBezTo>
                <a:cubicBezTo>
                  <a:pt x="3473291" y="182404"/>
                  <a:pt x="3475196" y="174784"/>
                  <a:pt x="3477101" y="167164"/>
                </a:cubicBezTo>
                <a:cubicBezTo>
                  <a:pt x="3479006" y="159544"/>
                  <a:pt x="3480911" y="152876"/>
                  <a:pt x="3482816" y="146209"/>
                </a:cubicBezTo>
                <a:cubicBezTo>
                  <a:pt x="3486626" y="132874"/>
                  <a:pt x="3489484" y="121444"/>
                  <a:pt x="3492341" y="111919"/>
                </a:cubicBezTo>
                <a:cubicBezTo>
                  <a:pt x="3497104" y="92869"/>
                  <a:pt x="3499961" y="82391"/>
                  <a:pt x="3499961" y="82391"/>
                </a:cubicBezTo>
                <a:cubicBezTo>
                  <a:pt x="3499961" y="82391"/>
                  <a:pt x="3496151" y="92869"/>
                  <a:pt x="3488531" y="110966"/>
                </a:cubicBezTo>
                <a:cubicBezTo>
                  <a:pt x="3484721" y="120491"/>
                  <a:pt x="3480911" y="130969"/>
                  <a:pt x="3476149" y="144304"/>
                </a:cubicBezTo>
                <a:cubicBezTo>
                  <a:pt x="3473291" y="150971"/>
                  <a:pt x="3471386" y="157639"/>
                  <a:pt x="3468529" y="164306"/>
                </a:cubicBezTo>
                <a:cubicBezTo>
                  <a:pt x="3466624" y="170974"/>
                  <a:pt x="3464719" y="177641"/>
                  <a:pt x="3461861" y="185261"/>
                </a:cubicBezTo>
                <a:cubicBezTo>
                  <a:pt x="3456146" y="173831"/>
                  <a:pt x="3452336" y="168116"/>
                  <a:pt x="3452336" y="168116"/>
                </a:cubicBezTo>
                <a:cubicBezTo>
                  <a:pt x="3452336" y="168116"/>
                  <a:pt x="3455194" y="175736"/>
                  <a:pt x="3460909" y="189071"/>
                </a:cubicBezTo>
                <a:cubicBezTo>
                  <a:pt x="3457099" y="200501"/>
                  <a:pt x="3454241" y="211931"/>
                  <a:pt x="3450431" y="225266"/>
                </a:cubicBezTo>
                <a:cubicBezTo>
                  <a:pt x="3447574" y="220504"/>
                  <a:pt x="3444716" y="214789"/>
                  <a:pt x="3441859" y="210026"/>
                </a:cubicBezTo>
                <a:cubicBezTo>
                  <a:pt x="3441859" y="209074"/>
                  <a:pt x="3441859" y="208121"/>
                  <a:pt x="3442811" y="208121"/>
                </a:cubicBezTo>
                <a:cubicBezTo>
                  <a:pt x="3444716" y="197644"/>
                  <a:pt x="3445669" y="190976"/>
                  <a:pt x="3445669" y="190976"/>
                </a:cubicBezTo>
                <a:cubicBezTo>
                  <a:pt x="3445669" y="190976"/>
                  <a:pt x="3442811" y="196691"/>
                  <a:pt x="3439001" y="205264"/>
                </a:cubicBezTo>
                <a:cubicBezTo>
                  <a:pt x="3439001" y="205264"/>
                  <a:pt x="3439001" y="205264"/>
                  <a:pt x="3439001" y="205264"/>
                </a:cubicBezTo>
                <a:cubicBezTo>
                  <a:pt x="3439001" y="190976"/>
                  <a:pt x="3439001" y="177641"/>
                  <a:pt x="3438049" y="165259"/>
                </a:cubicBezTo>
                <a:cubicBezTo>
                  <a:pt x="3438049" y="153829"/>
                  <a:pt x="3437096" y="144304"/>
                  <a:pt x="3437096" y="135731"/>
                </a:cubicBezTo>
                <a:cubicBezTo>
                  <a:pt x="3436144" y="127159"/>
                  <a:pt x="3436144" y="119539"/>
                  <a:pt x="3435191" y="112871"/>
                </a:cubicBezTo>
                <a:cubicBezTo>
                  <a:pt x="3434239" y="100489"/>
                  <a:pt x="3433286" y="92869"/>
                  <a:pt x="3433286" y="92869"/>
                </a:cubicBezTo>
                <a:cubicBezTo>
                  <a:pt x="3433286" y="92869"/>
                  <a:pt x="3432334" y="100489"/>
                  <a:pt x="3431381" y="112871"/>
                </a:cubicBezTo>
                <a:cubicBezTo>
                  <a:pt x="3430429" y="122396"/>
                  <a:pt x="3429476" y="134779"/>
                  <a:pt x="3428524" y="149066"/>
                </a:cubicBezTo>
                <a:cubicBezTo>
                  <a:pt x="3428524" y="149066"/>
                  <a:pt x="3428524" y="150019"/>
                  <a:pt x="3428524" y="150019"/>
                </a:cubicBezTo>
                <a:cubicBezTo>
                  <a:pt x="3427571" y="143351"/>
                  <a:pt x="3426619" y="137636"/>
                  <a:pt x="3426619" y="131921"/>
                </a:cubicBezTo>
                <a:cubicBezTo>
                  <a:pt x="3424714" y="120491"/>
                  <a:pt x="3423761" y="113824"/>
                  <a:pt x="3423761" y="113824"/>
                </a:cubicBezTo>
                <a:cubicBezTo>
                  <a:pt x="3423761" y="113824"/>
                  <a:pt x="3422809" y="120491"/>
                  <a:pt x="3422809" y="131921"/>
                </a:cubicBezTo>
                <a:cubicBezTo>
                  <a:pt x="3422809" y="142399"/>
                  <a:pt x="3421856" y="157639"/>
                  <a:pt x="3420904" y="174784"/>
                </a:cubicBezTo>
                <a:cubicBezTo>
                  <a:pt x="3418046" y="170021"/>
                  <a:pt x="3415189" y="166211"/>
                  <a:pt x="3412331" y="162401"/>
                </a:cubicBezTo>
                <a:cubicBezTo>
                  <a:pt x="3405664" y="152876"/>
                  <a:pt x="3400901" y="146209"/>
                  <a:pt x="3398044" y="141446"/>
                </a:cubicBezTo>
                <a:cubicBezTo>
                  <a:pt x="3398996" y="135731"/>
                  <a:pt x="3400901" y="129064"/>
                  <a:pt x="3401854" y="123349"/>
                </a:cubicBezTo>
                <a:cubicBezTo>
                  <a:pt x="3399949" y="128111"/>
                  <a:pt x="3398044" y="133826"/>
                  <a:pt x="3396139" y="139541"/>
                </a:cubicBezTo>
                <a:cubicBezTo>
                  <a:pt x="3393281" y="135731"/>
                  <a:pt x="3391376" y="132874"/>
                  <a:pt x="3391376" y="132874"/>
                </a:cubicBezTo>
                <a:cubicBezTo>
                  <a:pt x="3391376" y="132874"/>
                  <a:pt x="3392329" y="134779"/>
                  <a:pt x="3395186" y="139541"/>
                </a:cubicBezTo>
                <a:cubicBezTo>
                  <a:pt x="3395186" y="140494"/>
                  <a:pt x="3395186" y="140494"/>
                  <a:pt x="3395186" y="141446"/>
                </a:cubicBezTo>
                <a:cubicBezTo>
                  <a:pt x="3391376" y="153829"/>
                  <a:pt x="3386614" y="166211"/>
                  <a:pt x="3382804" y="177641"/>
                </a:cubicBezTo>
                <a:cubicBezTo>
                  <a:pt x="3382804" y="175736"/>
                  <a:pt x="3382804" y="174784"/>
                  <a:pt x="3382804" y="172879"/>
                </a:cubicBezTo>
                <a:cubicBezTo>
                  <a:pt x="3381851" y="158591"/>
                  <a:pt x="3381851" y="150971"/>
                  <a:pt x="3381851" y="150971"/>
                </a:cubicBezTo>
                <a:cubicBezTo>
                  <a:pt x="3381851" y="150971"/>
                  <a:pt x="3380899" y="158591"/>
                  <a:pt x="3378994" y="172879"/>
                </a:cubicBezTo>
                <a:cubicBezTo>
                  <a:pt x="3378041" y="179546"/>
                  <a:pt x="3377089" y="188119"/>
                  <a:pt x="3376136" y="197644"/>
                </a:cubicBezTo>
                <a:cubicBezTo>
                  <a:pt x="3372326" y="210026"/>
                  <a:pt x="3368516" y="222409"/>
                  <a:pt x="3365659" y="234791"/>
                </a:cubicBezTo>
                <a:cubicBezTo>
                  <a:pt x="3363754" y="240506"/>
                  <a:pt x="3361849" y="247174"/>
                  <a:pt x="3358991" y="253841"/>
                </a:cubicBezTo>
                <a:cubicBezTo>
                  <a:pt x="3358991" y="254794"/>
                  <a:pt x="3358039" y="256699"/>
                  <a:pt x="3358039" y="257651"/>
                </a:cubicBezTo>
                <a:cubicBezTo>
                  <a:pt x="3355181" y="250984"/>
                  <a:pt x="3353276" y="244316"/>
                  <a:pt x="3351371" y="239554"/>
                </a:cubicBezTo>
                <a:cubicBezTo>
                  <a:pt x="3351371" y="238601"/>
                  <a:pt x="3351371" y="237649"/>
                  <a:pt x="3351371" y="237649"/>
                </a:cubicBezTo>
                <a:cubicBezTo>
                  <a:pt x="3351371" y="237649"/>
                  <a:pt x="3351371" y="237649"/>
                  <a:pt x="3351371" y="238601"/>
                </a:cubicBezTo>
                <a:cubicBezTo>
                  <a:pt x="3347561" y="228124"/>
                  <a:pt x="3344704" y="221456"/>
                  <a:pt x="3344704" y="221456"/>
                </a:cubicBezTo>
                <a:cubicBezTo>
                  <a:pt x="3344704" y="221456"/>
                  <a:pt x="3346609" y="230981"/>
                  <a:pt x="3349466" y="248126"/>
                </a:cubicBezTo>
                <a:cubicBezTo>
                  <a:pt x="3348514" y="252889"/>
                  <a:pt x="3348514" y="258604"/>
                  <a:pt x="3347561" y="265271"/>
                </a:cubicBezTo>
                <a:cubicBezTo>
                  <a:pt x="3346609" y="270986"/>
                  <a:pt x="3346609" y="276701"/>
                  <a:pt x="3345656" y="283369"/>
                </a:cubicBezTo>
                <a:cubicBezTo>
                  <a:pt x="3344704" y="284321"/>
                  <a:pt x="3344704" y="285274"/>
                  <a:pt x="3343751" y="287179"/>
                </a:cubicBezTo>
                <a:cubicBezTo>
                  <a:pt x="3341846" y="283369"/>
                  <a:pt x="3340894" y="278606"/>
                  <a:pt x="3339941" y="274796"/>
                </a:cubicBezTo>
                <a:cubicBezTo>
                  <a:pt x="3335179" y="259556"/>
                  <a:pt x="3329464" y="245269"/>
                  <a:pt x="3325654" y="231934"/>
                </a:cubicBezTo>
                <a:cubicBezTo>
                  <a:pt x="3326606" y="227171"/>
                  <a:pt x="3327559" y="221456"/>
                  <a:pt x="3328511" y="216694"/>
                </a:cubicBezTo>
                <a:cubicBezTo>
                  <a:pt x="3332321" y="199549"/>
                  <a:pt x="3334226" y="184309"/>
                  <a:pt x="3338036" y="170974"/>
                </a:cubicBezTo>
                <a:cubicBezTo>
                  <a:pt x="3340894" y="157639"/>
                  <a:pt x="3343751" y="145256"/>
                  <a:pt x="3346609" y="136684"/>
                </a:cubicBezTo>
                <a:cubicBezTo>
                  <a:pt x="3352324" y="117634"/>
                  <a:pt x="3355181" y="106204"/>
                  <a:pt x="3355181" y="106204"/>
                </a:cubicBezTo>
                <a:cubicBezTo>
                  <a:pt x="3355181" y="106204"/>
                  <a:pt x="3350419" y="116681"/>
                  <a:pt x="3342799" y="134779"/>
                </a:cubicBezTo>
                <a:cubicBezTo>
                  <a:pt x="3338989" y="144304"/>
                  <a:pt x="3335179" y="155734"/>
                  <a:pt x="3330416" y="169069"/>
                </a:cubicBezTo>
                <a:cubicBezTo>
                  <a:pt x="3325654" y="180499"/>
                  <a:pt x="3322796" y="193834"/>
                  <a:pt x="3318986" y="208121"/>
                </a:cubicBezTo>
                <a:cubicBezTo>
                  <a:pt x="3318986" y="206216"/>
                  <a:pt x="3318986" y="205264"/>
                  <a:pt x="3318986" y="203359"/>
                </a:cubicBezTo>
                <a:cubicBezTo>
                  <a:pt x="3319939" y="200501"/>
                  <a:pt x="3319939" y="198596"/>
                  <a:pt x="3320891" y="195739"/>
                </a:cubicBezTo>
                <a:cubicBezTo>
                  <a:pt x="3323749" y="185261"/>
                  <a:pt x="3325654" y="176689"/>
                  <a:pt x="3327559" y="170021"/>
                </a:cubicBezTo>
                <a:cubicBezTo>
                  <a:pt x="3330416" y="155734"/>
                  <a:pt x="3332321" y="147161"/>
                  <a:pt x="3332321" y="147161"/>
                </a:cubicBezTo>
                <a:cubicBezTo>
                  <a:pt x="3332321" y="147161"/>
                  <a:pt x="3329464" y="154781"/>
                  <a:pt x="3323749" y="169069"/>
                </a:cubicBezTo>
                <a:cubicBezTo>
                  <a:pt x="3323749" y="170021"/>
                  <a:pt x="3322796" y="170974"/>
                  <a:pt x="3322796" y="171926"/>
                </a:cubicBezTo>
                <a:cubicBezTo>
                  <a:pt x="3322796" y="170021"/>
                  <a:pt x="3323749" y="167164"/>
                  <a:pt x="3323749" y="165259"/>
                </a:cubicBezTo>
                <a:cubicBezTo>
                  <a:pt x="3325654" y="158591"/>
                  <a:pt x="3326606" y="152876"/>
                  <a:pt x="3328511" y="147161"/>
                </a:cubicBezTo>
                <a:cubicBezTo>
                  <a:pt x="3331369" y="135731"/>
                  <a:pt x="3334226" y="125254"/>
                  <a:pt x="3336131" y="116681"/>
                </a:cubicBezTo>
                <a:cubicBezTo>
                  <a:pt x="3339941" y="99536"/>
                  <a:pt x="3341846" y="90011"/>
                  <a:pt x="3341846" y="90011"/>
                </a:cubicBezTo>
                <a:cubicBezTo>
                  <a:pt x="3341846" y="90011"/>
                  <a:pt x="3338036" y="99536"/>
                  <a:pt x="3332321" y="114776"/>
                </a:cubicBezTo>
                <a:cubicBezTo>
                  <a:pt x="3329464" y="122396"/>
                  <a:pt x="3325654" y="132874"/>
                  <a:pt x="3321844" y="143351"/>
                </a:cubicBezTo>
                <a:cubicBezTo>
                  <a:pt x="3319939" y="149066"/>
                  <a:pt x="3318034" y="154781"/>
                  <a:pt x="3315176" y="161449"/>
                </a:cubicBezTo>
                <a:cubicBezTo>
                  <a:pt x="3313271" y="168116"/>
                  <a:pt x="3311366" y="174784"/>
                  <a:pt x="3308509" y="181451"/>
                </a:cubicBezTo>
                <a:cubicBezTo>
                  <a:pt x="3308509" y="181451"/>
                  <a:pt x="3308509" y="181451"/>
                  <a:pt x="3308509" y="181451"/>
                </a:cubicBezTo>
                <a:cubicBezTo>
                  <a:pt x="3307556" y="179546"/>
                  <a:pt x="3307556" y="178594"/>
                  <a:pt x="3306604" y="176689"/>
                </a:cubicBezTo>
                <a:cubicBezTo>
                  <a:pt x="3298031" y="153829"/>
                  <a:pt x="3292316" y="140494"/>
                  <a:pt x="3292316" y="140494"/>
                </a:cubicBezTo>
                <a:cubicBezTo>
                  <a:pt x="3292316" y="140494"/>
                  <a:pt x="3297079" y="158591"/>
                  <a:pt x="3305651" y="189071"/>
                </a:cubicBezTo>
                <a:cubicBezTo>
                  <a:pt x="3301841" y="201454"/>
                  <a:pt x="3298031" y="213836"/>
                  <a:pt x="3294221" y="227171"/>
                </a:cubicBezTo>
                <a:cubicBezTo>
                  <a:pt x="3294221" y="228124"/>
                  <a:pt x="3293269" y="230029"/>
                  <a:pt x="3293269" y="230981"/>
                </a:cubicBezTo>
                <a:cubicBezTo>
                  <a:pt x="3293269" y="230029"/>
                  <a:pt x="3292316" y="230029"/>
                  <a:pt x="3292316" y="229076"/>
                </a:cubicBezTo>
                <a:cubicBezTo>
                  <a:pt x="3282791" y="209074"/>
                  <a:pt x="3277076" y="197644"/>
                  <a:pt x="3277076" y="197644"/>
                </a:cubicBezTo>
                <a:cubicBezTo>
                  <a:pt x="3277076" y="197644"/>
                  <a:pt x="3282791" y="211931"/>
                  <a:pt x="3291364" y="237649"/>
                </a:cubicBezTo>
                <a:cubicBezTo>
                  <a:pt x="3289459" y="244316"/>
                  <a:pt x="3287554" y="250984"/>
                  <a:pt x="3285649" y="257651"/>
                </a:cubicBezTo>
                <a:cubicBezTo>
                  <a:pt x="3282791" y="253841"/>
                  <a:pt x="3279934" y="249079"/>
                  <a:pt x="3277076" y="246221"/>
                </a:cubicBezTo>
                <a:cubicBezTo>
                  <a:pt x="3276124" y="245269"/>
                  <a:pt x="3275171" y="243364"/>
                  <a:pt x="3274219" y="242411"/>
                </a:cubicBezTo>
                <a:cubicBezTo>
                  <a:pt x="3276124" y="215741"/>
                  <a:pt x="3277076" y="199549"/>
                  <a:pt x="3277076" y="199549"/>
                </a:cubicBezTo>
                <a:cubicBezTo>
                  <a:pt x="3277076" y="199549"/>
                  <a:pt x="3275171" y="206216"/>
                  <a:pt x="3272314" y="217646"/>
                </a:cubicBezTo>
                <a:cubicBezTo>
                  <a:pt x="3271361" y="222409"/>
                  <a:pt x="3269456" y="228124"/>
                  <a:pt x="3268504" y="234791"/>
                </a:cubicBezTo>
                <a:cubicBezTo>
                  <a:pt x="3265646" y="230029"/>
                  <a:pt x="3261836" y="226219"/>
                  <a:pt x="3258979" y="223361"/>
                </a:cubicBezTo>
                <a:cubicBezTo>
                  <a:pt x="3247549" y="210979"/>
                  <a:pt x="3241834" y="203359"/>
                  <a:pt x="3241834" y="203359"/>
                </a:cubicBezTo>
                <a:cubicBezTo>
                  <a:pt x="3241834" y="203359"/>
                  <a:pt x="3247549" y="211931"/>
                  <a:pt x="3256121" y="226219"/>
                </a:cubicBezTo>
                <a:cubicBezTo>
                  <a:pt x="3259931" y="230981"/>
                  <a:pt x="3262789" y="236696"/>
                  <a:pt x="3266599" y="243364"/>
                </a:cubicBezTo>
                <a:cubicBezTo>
                  <a:pt x="3264694" y="250031"/>
                  <a:pt x="3262789" y="256699"/>
                  <a:pt x="3260884" y="265271"/>
                </a:cubicBezTo>
                <a:cubicBezTo>
                  <a:pt x="3258979" y="271939"/>
                  <a:pt x="3257074" y="279559"/>
                  <a:pt x="3256121" y="288131"/>
                </a:cubicBezTo>
                <a:cubicBezTo>
                  <a:pt x="3256121" y="287179"/>
                  <a:pt x="3256121" y="287179"/>
                  <a:pt x="3256121" y="287179"/>
                </a:cubicBezTo>
                <a:cubicBezTo>
                  <a:pt x="3256121" y="287179"/>
                  <a:pt x="3256121" y="288131"/>
                  <a:pt x="3256121" y="289084"/>
                </a:cubicBezTo>
                <a:cubicBezTo>
                  <a:pt x="3256121" y="290989"/>
                  <a:pt x="3255169" y="291941"/>
                  <a:pt x="3255169" y="293846"/>
                </a:cubicBezTo>
                <a:cubicBezTo>
                  <a:pt x="3254216" y="292894"/>
                  <a:pt x="3254216" y="291941"/>
                  <a:pt x="3253264" y="290036"/>
                </a:cubicBezTo>
                <a:cubicBezTo>
                  <a:pt x="3253264" y="284321"/>
                  <a:pt x="3254216" y="280511"/>
                  <a:pt x="3254216" y="280511"/>
                </a:cubicBezTo>
                <a:cubicBezTo>
                  <a:pt x="3254216" y="280511"/>
                  <a:pt x="3253264" y="282416"/>
                  <a:pt x="3252311" y="287179"/>
                </a:cubicBezTo>
                <a:cubicBezTo>
                  <a:pt x="3248501" y="280511"/>
                  <a:pt x="3246596" y="276701"/>
                  <a:pt x="3246596" y="276701"/>
                </a:cubicBezTo>
                <a:cubicBezTo>
                  <a:pt x="3246596" y="276701"/>
                  <a:pt x="3248501" y="281464"/>
                  <a:pt x="3251359" y="290989"/>
                </a:cubicBezTo>
                <a:cubicBezTo>
                  <a:pt x="3250406" y="292894"/>
                  <a:pt x="3250406" y="295751"/>
                  <a:pt x="3249454" y="298609"/>
                </a:cubicBezTo>
                <a:cubicBezTo>
                  <a:pt x="3248501" y="300514"/>
                  <a:pt x="3248501" y="302419"/>
                  <a:pt x="3247549" y="304324"/>
                </a:cubicBezTo>
                <a:cubicBezTo>
                  <a:pt x="3247549" y="302419"/>
                  <a:pt x="3246596" y="301466"/>
                  <a:pt x="3246596" y="301466"/>
                </a:cubicBezTo>
                <a:cubicBezTo>
                  <a:pt x="3246596" y="301466"/>
                  <a:pt x="3246596" y="303371"/>
                  <a:pt x="3246596" y="306229"/>
                </a:cubicBezTo>
                <a:cubicBezTo>
                  <a:pt x="3245644" y="310039"/>
                  <a:pt x="3244691" y="313849"/>
                  <a:pt x="3243739" y="317659"/>
                </a:cubicBezTo>
                <a:cubicBezTo>
                  <a:pt x="3242786" y="312896"/>
                  <a:pt x="3240881" y="308134"/>
                  <a:pt x="3239929" y="304324"/>
                </a:cubicBezTo>
                <a:cubicBezTo>
                  <a:pt x="3241834" y="299561"/>
                  <a:pt x="3242786" y="296704"/>
                  <a:pt x="3242786" y="296704"/>
                </a:cubicBezTo>
                <a:cubicBezTo>
                  <a:pt x="3242786" y="296704"/>
                  <a:pt x="3241834" y="298609"/>
                  <a:pt x="3238976" y="302419"/>
                </a:cubicBezTo>
                <a:cubicBezTo>
                  <a:pt x="3238024" y="299561"/>
                  <a:pt x="3237071" y="296704"/>
                  <a:pt x="3236119" y="293846"/>
                </a:cubicBezTo>
                <a:cubicBezTo>
                  <a:pt x="3236119" y="292894"/>
                  <a:pt x="3235166" y="291941"/>
                  <a:pt x="3235166" y="290036"/>
                </a:cubicBezTo>
                <a:cubicBezTo>
                  <a:pt x="3238024" y="284321"/>
                  <a:pt x="3239929" y="278606"/>
                  <a:pt x="3241834" y="273844"/>
                </a:cubicBezTo>
                <a:cubicBezTo>
                  <a:pt x="3244691" y="267176"/>
                  <a:pt x="3247549" y="261461"/>
                  <a:pt x="3249454" y="256699"/>
                </a:cubicBezTo>
                <a:cubicBezTo>
                  <a:pt x="3254216" y="247174"/>
                  <a:pt x="3256121" y="242411"/>
                  <a:pt x="3256121" y="242411"/>
                </a:cubicBezTo>
                <a:cubicBezTo>
                  <a:pt x="3256121" y="242411"/>
                  <a:pt x="3252311" y="247174"/>
                  <a:pt x="3245644" y="254794"/>
                </a:cubicBezTo>
                <a:cubicBezTo>
                  <a:pt x="3242786" y="258604"/>
                  <a:pt x="3238976" y="263366"/>
                  <a:pt x="3235166" y="270034"/>
                </a:cubicBezTo>
                <a:cubicBezTo>
                  <a:pt x="3233261" y="271939"/>
                  <a:pt x="3232309" y="274796"/>
                  <a:pt x="3230404" y="276701"/>
                </a:cubicBezTo>
                <a:cubicBezTo>
                  <a:pt x="3230404" y="275749"/>
                  <a:pt x="3229451" y="273844"/>
                  <a:pt x="3229451" y="272891"/>
                </a:cubicBezTo>
                <a:cubicBezTo>
                  <a:pt x="3227546" y="266224"/>
                  <a:pt x="3224689" y="260509"/>
                  <a:pt x="3222784" y="253841"/>
                </a:cubicBezTo>
                <a:cubicBezTo>
                  <a:pt x="3220879" y="250031"/>
                  <a:pt x="3219926" y="245269"/>
                  <a:pt x="3218021" y="241459"/>
                </a:cubicBezTo>
                <a:cubicBezTo>
                  <a:pt x="3218021" y="239554"/>
                  <a:pt x="3218021" y="238601"/>
                  <a:pt x="3218021" y="236696"/>
                </a:cubicBezTo>
                <a:cubicBezTo>
                  <a:pt x="3219926" y="226219"/>
                  <a:pt x="3221831" y="215741"/>
                  <a:pt x="3222784" y="206216"/>
                </a:cubicBezTo>
                <a:cubicBezTo>
                  <a:pt x="3225641" y="191929"/>
                  <a:pt x="3227546" y="178594"/>
                  <a:pt x="3229451" y="166211"/>
                </a:cubicBezTo>
                <a:cubicBezTo>
                  <a:pt x="3231356" y="154781"/>
                  <a:pt x="3233261" y="144304"/>
                  <a:pt x="3235166" y="135731"/>
                </a:cubicBezTo>
                <a:cubicBezTo>
                  <a:pt x="3238024" y="118586"/>
                  <a:pt x="3239929" y="109061"/>
                  <a:pt x="3239929" y="109061"/>
                </a:cubicBezTo>
                <a:cubicBezTo>
                  <a:pt x="3239929" y="109061"/>
                  <a:pt x="3237071" y="118586"/>
                  <a:pt x="3231356" y="134779"/>
                </a:cubicBezTo>
                <a:cubicBezTo>
                  <a:pt x="3226594" y="150971"/>
                  <a:pt x="3218974" y="175736"/>
                  <a:pt x="3212306" y="204311"/>
                </a:cubicBezTo>
                <a:cubicBezTo>
                  <a:pt x="3211354" y="208121"/>
                  <a:pt x="3210401" y="211931"/>
                  <a:pt x="3209449" y="215741"/>
                </a:cubicBezTo>
                <a:cubicBezTo>
                  <a:pt x="3207544" y="210979"/>
                  <a:pt x="3206591" y="207169"/>
                  <a:pt x="3204686" y="204311"/>
                </a:cubicBezTo>
                <a:cubicBezTo>
                  <a:pt x="3204686" y="186214"/>
                  <a:pt x="3203734" y="175736"/>
                  <a:pt x="3203734" y="175736"/>
                </a:cubicBezTo>
                <a:cubicBezTo>
                  <a:pt x="3203734" y="175736"/>
                  <a:pt x="3202781" y="187166"/>
                  <a:pt x="3200876" y="206216"/>
                </a:cubicBezTo>
                <a:cubicBezTo>
                  <a:pt x="3199924" y="215741"/>
                  <a:pt x="3198019" y="227171"/>
                  <a:pt x="3196114" y="240506"/>
                </a:cubicBezTo>
                <a:cubicBezTo>
                  <a:pt x="3196114" y="241459"/>
                  <a:pt x="3196114" y="242411"/>
                  <a:pt x="3195161" y="243364"/>
                </a:cubicBezTo>
                <a:cubicBezTo>
                  <a:pt x="3195161" y="234791"/>
                  <a:pt x="3196114" y="226219"/>
                  <a:pt x="3196114" y="217646"/>
                </a:cubicBezTo>
                <a:cubicBezTo>
                  <a:pt x="3197066" y="204311"/>
                  <a:pt x="3197066" y="191929"/>
                  <a:pt x="3198019" y="180499"/>
                </a:cubicBezTo>
                <a:cubicBezTo>
                  <a:pt x="3198971" y="169069"/>
                  <a:pt x="3198971" y="159544"/>
                  <a:pt x="3199924" y="151924"/>
                </a:cubicBezTo>
                <a:cubicBezTo>
                  <a:pt x="3200876" y="135731"/>
                  <a:pt x="3200876" y="127159"/>
                  <a:pt x="3200876" y="127159"/>
                </a:cubicBezTo>
                <a:cubicBezTo>
                  <a:pt x="3200876" y="127159"/>
                  <a:pt x="3198971" y="135731"/>
                  <a:pt x="3195161" y="151924"/>
                </a:cubicBezTo>
                <a:cubicBezTo>
                  <a:pt x="3192304" y="168116"/>
                  <a:pt x="3187541" y="190976"/>
                  <a:pt x="3184684" y="217646"/>
                </a:cubicBezTo>
                <a:cubicBezTo>
                  <a:pt x="3183731" y="223361"/>
                  <a:pt x="3182779" y="230029"/>
                  <a:pt x="3181826" y="235744"/>
                </a:cubicBezTo>
                <a:cubicBezTo>
                  <a:pt x="3180874" y="233839"/>
                  <a:pt x="3179921" y="232886"/>
                  <a:pt x="3179921" y="231934"/>
                </a:cubicBezTo>
                <a:cubicBezTo>
                  <a:pt x="3179921" y="227171"/>
                  <a:pt x="3179921" y="224314"/>
                  <a:pt x="3179921" y="224314"/>
                </a:cubicBezTo>
                <a:cubicBezTo>
                  <a:pt x="3179921" y="224314"/>
                  <a:pt x="3179921" y="226219"/>
                  <a:pt x="3178969" y="230029"/>
                </a:cubicBezTo>
                <a:cubicBezTo>
                  <a:pt x="3178016" y="228124"/>
                  <a:pt x="3177064" y="227171"/>
                  <a:pt x="3177064" y="227171"/>
                </a:cubicBezTo>
                <a:cubicBezTo>
                  <a:pt x="3177064" y="227171"/>
                  <a:pt x="3178016" y="229076"/>
                  <a:pt x="3178016" y="231934"/>
                </a:cubicBezTo>
                <a:cubicBezTo>
                  <a:pt x="3177064" y="236696"/>
                  <a:pt x="3176111" y="243364"/>
                  <a:pt x="3174206" y="250984"/>
                </a:cubicBezTo>
                <a:cubicBezTo>
                  <a:pt x="3173254" y="258604"/>
                  <a:pt x="3171349" y="267176"/>
                  <a:pt x="3170396" y="277654"/>
                </a:cubicBezTo>
                <a:cubicBezTo>
                  <a:pt x="3170396" y="276701"/>
                  <a:pt x="3170396" y="276701"/>
                  <a:pt x="3169444" y="275749"/>
                </a:cubicBezTo>
                <a:cubicBezTo>
                  <a:pt x="3168491" y="254794"/>
                  <a:pt x="3165634" y="234791"/>
                  <a:pt x="3163729" y="215741"/>
                </a:cubicBezTo>
                <a:cubicBezTo>
                  <a:pt x="3163729" y="212884"/>
                  <a:pt x="3162776" y="210026"/>
                  <a:pt x="3162776" y="207169"/>
                </a:cubicBezTo>
                <a:cubicBezTo>
                  <a:pt x="3162776" y="206216"/>
                  <a:pt x="3163729" y="204311"/>
                  <a:pt x="3163729" y="203359"/>
                </a:cubicBezTo>
                <a:cubicBezTo>
                  <a:pt x="3169444" y="174784"/>
                  <a:pt x="3172301" y="150019"/>
                  <a:pt x="3174206" y="132874"/>
                </a:cubicBezTo>
                <a:cubicBezTo>
                  <a:pt x="3176111" y="115729"/>
                  <a:pt x="3178016" y="106204"/>
                  <a:pt x="3178016" y="106204"/>
                </a:cubicBezTo>
                <a:cubicBezTo>
                  <a:pt x="3178016" y="106204"/>
                  <a:pt x="3175159" y="115729"/>
                  <a:pt x="3170396" y="131921"/>
                </a:cubicBezTo>
                <a:cubicBezTo>
                  <a:pt x="3167539" y="143351"/>
                  <a:pt x="3162776" y="159544"/>
                  <a:pt x="3158014" y="177641"/>
                </a:cubicBezTo>
                <a:cubicBezTo>
                  <a:pt x="3157061" y="171926"/>
                  <a:pt x="3156109" y="165259"/>
                  <a:pt x="3154204" y="159544"/>
                </a:cubicBezTo>
                <a:cubicBezTo>
                  <a:pt x="3152299" y="150971"/>
                  <a:pt x="3150394" y="142399"/>
                  <a:pt x="3149441" y="134779"/>
                </a:cubicBezTo>
                <a:cubicBezTo>
                  <a:pt x="3147536" y="127159"/>
                  <a:pt x="3145631" y="119539"/>
                  <a:pt x="3143726" y="112871"/>
                </a:cubicBezTo>
                <a:cubicBezTo>
                  <a:pt x="3139916" y="99536"/>
                  <a:pt x="3137059" y="87154"/>
                  <a:pt x="3133249" y="77629"/>
                </a:cubicBezTo>
                <a:cubicBezTo>
                  <a:pt x="3126581" y="58579"/>
                  <a:pt x="3122771" y="47149"/>
                  <a:pt x="3122771" y="47149"/>
                </a:cubicBezTo>
                <a:cubicBezTo>
                  <a:pt x="3122771" y="47149"/>
                  <a:pt x="3125629" y="58579"/>
                  <a:pt x="3129439" y="78581"/>
                </a:cubicBezTo>
                <a:cubicBezTo>
                  <a:pt x="3132296" y="88106"/>
                  <a:pt x="3134201" y="100489"/>
                  <a:pt x="3136106" y="114776"/>
                </a:cubicBezTo>
                <a:cubicBezTo>
                  <a:pt x="3137059" y="121444"/>
                  <a:pt x="3138964" y="129064"/>
                  <a:pt x="3139916" y="136684"/>
                </a:cubicBezTo>
                <a:cubicBezTo>
                  <a:pt x="3140869" y="144304"/>
                  <a:pt x="3141821" y="152876"/>
                  <a:pt x="3142774" y="161449"/>
                </a:cubicBezTo>
                <a:cubicBezTo>
                  <a:pt x="3145631" y="177641"/>
                  <a:pt x="3146584" y="195739"/>
                  <a:pt x="3147536" y="213836"/>
                </a:cubicBezTo>
                <a:cubicBezTo>
                  <a:pt x="3147536" y="214789"/>
                  <a:pt x="3146584" y="215741"/>
                  <a:pt x="3146584" y="217646"/>
                </a:cubicBezTo>
                <a:cubicBezTo>
                  <a:pt x="3145631" y="214789"/>
                  <a:pt x="3144679" y="211931"/>
                  <a:pt x="3143726" y="210026"/>
                </a:cubicBezTo>
                <a:cubicBezTo>
                  <a:pt x="3141821" y="205264"/>
                  <a:pt x="3139916" y="201454"/>
                  <a:pt x="3138964" y="196691"/>
                </a:cubicBezTo>
                <a:cubicBezTo>
                  <a:pt x="3137059" y="190024"/>
                  <a:pt x="3136106" y="184309"/>
                  <a:pt x="3134201" y="179546"/>
                </a:cubicBezTo>
                <a:cubicBezTo>
                  <a:pt x="3129439" y="164306"/>
                  <a:pt x="3126581" y="155734"/>
                  <a:pt x="3126581" y="155734"/>
                </a:cubicBezTo>
                <a:cubicBezTo>
                  <a:pt x="3126581" y="155734"/>
                  <a:pt x="3127534" y="161449"/>
                  <a:pt x="3129439" y="172879"/>
                </a:cubicBezTo>
                <a:cubicBezTo>
                  <a:pt x="3125629" y="164306"/>
                  <a:pt x="3121819" y="155734"/>
                  <a:pt x="3118961" y="150019"/>
                </a:cubicBezTo>
                <a:cubicBezTo>
                  <a:pt x="3116104" y="144304"/>
                  <a:pt x="3114199" y="139541"/>
                  <a:pt x="3112294" y="136684"/>
                </a:cubicBezTo>
                <a:cubicBezTo>
                  <a:pt x="3108484" y="128111"/>
                  <a:pt x="3105626" y="120491"/>
                  <a:pt x="3102769" y="113824"/>
                </a:cubicBezTo>
                <a:cubicBezTo>
                  <a:pt x="3095149" y="96679"/>
                  <a:pt x="3090386" y="87154"/>
                  <a:pt x="3090386" y="87154"/>
                </a:cubicBezTo>
                <a:cubicBezTo>
                  <a:pt x="3090386" y="87154"/>
                  <a:pt x="3093244" y="97631"/>
                  <a:pt x="3099911" y="114776"/>
                </a:cubicBezTo>
                <a:cubicBezTo>
                  <a:pt x="3102769" y="123349"/>
                  <a:pt x="3105626" y="133826"/>
                  <a:pt x="3109436" y="146209"/>
                </a:cubicBezTo>
                <a:cubicBezTo>
                  <a:pt x="3111341" y="152876"/>
                  <a:pt x="3113246" y="159544"/>
                  <a:pt x="3115151" y="167164"/>
                </a:cubicBezTo>
                <a:cubicBezTo>
                  <a:pt x="3111341" y="159544"/>
                  <a:pt x="3109436" y="155734"/>
                  <a:pt x="3109436" y="155734"/>
                </a:cubicBezTo>
                <a:cubicBezTo>
                  <a:pt x="3109436" y="155734"/>
                  <a:pt x="3111341" y="163354"/>
                  <a:pt x="3116104" y="176689"/>
                </a:cubicBezTo>
                <a:cubicBezTo>
                  <a:pt x="3118009" y="181451"/>
                  <a:pt x="3119914" y="188119"/>
                  <a:pt x="3121819" y="194786"/>
                </a:cubicBezTo>
                <a:cubicBezTo>
                  <a:pt x="3122771" y="200501"/>
                  <a:pt x="3124676" y="207169"/>
                  <a:pt x="3125629" y="213836"/>
                </a:cubicBezTo>
                <a:cubicBezTo>
                  <a:pt x="3124676" y="214789"/>
                  <a:pt x="3124676" y="215741"/>
                  <a:pt x="3123724" y="215741"/>
                </a:cubicBezTo>
                <a:cubicBezTo>
                  <a:pt x="3123724" y="212884"/>
                  <a:pt x="3122771" y="210979"/>
                  <a:pt x="3122771" y="210979"/>
                </a:cubicBezTo>
                <a:cubicBezTo>
                  <a:pt x="3122771" y="210979"/>
                  <a:pt x="3122771" y="212884"/>
                  <a:pt x="3122771" y="216694"/>
                </a:cubicBezTo>
                <a:cubicBezTo>
                  <a:pt x="3119914" y="219551"/>
                  <a:pt x="3117056" y="223361"/>
                  <a:pt x="3113246" y="228124"/>
                </a:cubicBezTo>
                <a:cubicBezTo>
                  <a:pt x="3113246" y="228124"/>
                  <a:pt x="3113246" y="228124"/>
                  <a:pt x="3113246" y="228124"/>
                </a:cubicBezTo>
                <a:cubicBezTo>
                  <a:pt x="3112294" y="213836"/>
                  <a:pt x="3111341" y="201454"/>
                  <a:pt x="3110389" y="191929"/>
                </a:cubicBezTo>
                <a:cubicBezTo>
                  <a:pt x="3109436" y="178594"/>
                  <a:pt x="3108484" y="171926"/>
                  <a:pt x="3108484" y="171926"/>
                </a:cubicBezTo>
                <a:cubicBezTo>
                  <a:pt x="3108484" y="171926"/>
                  <a:pt x="3107531" y="179546"/>
                  <a:pt x="3106579" y="192881"/>
                </a:cubicBezTo>
                <a:cubicBezTo>
                  <a:pt x="3105626" y="202406"/>
                  <a:pt x="3105626" y="213836"/>
                  <a:pt x="3104674" y="228124"/>
                </a:cubicBezTo>
                <a:cubicBezTo>
                  <a:pt x="3104674" y="228124"/>
                  <a:pt x="3104674" y="227171"/>
                  <a:pt x="3104674" y="227171"/>
                </a:cubicBezTo>
                <a:cubicBezTo>
                  <a:pt x="3099911" y="214789"/>
                  <a:pt x="3097054" y="208121"/>
                  <a:pt x="3097054" y="208121"/>
                </a:cubicBezTo>
                <a:cubicBezTo>
                  <a:pt x="3097054" y="208121"/>
                  <a:pt x="3098006" y="215741"/>
                  <a:pt x="3100864" y="228124"/>
                </a:cubicBezTo>
                <a:cubicBezTo>
                  <a:pt x="3101816" y="232886"/>
                  <a:pt x="3102769" y="238601"/>
                  <a:pt x="3103721" y="244316"/>
                </a:cubicBezTo>
                <a:cubicBezTo>
                  <a:pt x="3100864" y="248126"/>
                  <a:pt x="3098959" y="251936"/>
                  <a:pt x="3096101" y="255746"/>
                </a:cubicBezTo>
                <a:cubicBezTo>
                  <a:pt x="3093244" y="260509"/>
                  <a:pt x="3090386" y="264319"/>
                  <a:pt x="3087529" y="270034"/>
                </a:cubicBezTo>
                <a:cubicBezTo>
                  <a:pt x="3085624" y="263366"/>
                  <a:pt x="3083719" y="257651"/>
                  <a:pt x="3082766" y="252889"/>
                </a:cubicBezTo>
                <a:cubicBezTo>
                  <a:pt x="3078956" y="241459"/>
                  <a:pt x="3077051" y="233839"/>
                  <a:pt x="3077051" y="233839"/>
                </a:cubicBezTo>
                <a:cubicBezTo>
                  <a:pt x="3077051" y="233839"/>
                  <a:pt x="3078004" y="240506"/>
                  <a:pt x="3078956" y="252889"/>
                </a:cubicBezTo>
                <a:cubicBezTo>
                  <a:pt x="3078956" y="256699"/>
                  <a:pt x="3079909" y="260509"/>
                  <a:pt x="3079909" y="264319"/>
                </a:cubicBezTo>
                <a:cubicBezTo>
                  <a:pt x="3078956" y="261461"/>
                  <a:pt x="3078004" y="258604"/>
                  <a:pt x="3077051" y="255746"/>
                </a:cubicBezTo>
                <a:cubicBezTo>
                  <a:pt x="3076099" y="252889"/>
                  <a:pt x="3075146" y="250984"/>
                  <a:pt x="3074194" y="248126"/>
                </a:cubicBezTo>
                <a:cubicBezTo>
                  <a:pt x="3074194" y="246221"/>
                  <a:pt x="3074194" y="244316"/>
                  <a:pt x="3074194" y="242411"/>
                </a:cubicBezTo>
                <a:cubicBezTo>
                  <a:pt x="3074194" y="237649"/>
                  <a:pt x="3075146" y="232886"/>
                  <a:pt x="3075146" y="229076"/>
                </a:cubicBezTo>
                <a:cubicBezTo>
                  <a:pt x="3076099" y="226219"/>
                  <a:pt x="3077051" y="223361"/>
                  <a:pt x="3077051" y="220504"/>
                </a:cubicBezTo>
                <a:cubicBezTo>
                  <a:pt x="3080861" y="208121"/>
                  <a:pt x="3082766" y="197644"/>
                  <a:pt x="3086576" y="189071"/>
                </a:cubicBezTo>
                <a:cubicBezTo>
                  <a:pt x="3092291" y="171926"/>
                  <a:pt x="3096101" y="161449"/>
                  <a:pt x="3096101" y="161449"/>
                </a:cubicBezTo>
                <a:cubicBezTo>
                  <a:pt x="3096101" y="161449"/>
                  <a:pt x="3091339" y="170974"/>
                  <a:pt x="3083719" y="188119"/>
                </a:cubicBezTo>
                <a:cubicBezTo>
                  <a:pt x="3079909" y="196691"/>
                  <a:pt x="3076099" y="207169"/>
                  <a:pt x="3071336" y="218599"/>
                </a:cubicBezTo>
                <a:cubicBezTo>
                  <a:pt x="3070384" y="220504"/>
                  <a:pt x="3069431" y="222409"/>
                  <a:pt x="3068479" y="224314"/>
                </a:cubicBezTo>
                <a:cubicBezTo>
                  <a:pt x="3068479" y="221456"/>
                  <a:pt x="3068479" y="218599"/>
                  <a:pt x="3068479" y="216694"/>
                </a:cubicBezTo>
                <a:cubicBezTo>
                  <a:pt x="3068479" y="213836"/>
                  <a:pt x="3069431" y="211931"/>
                  <a:pt x="3069431" y="209074"/>
                </a:cubicBezTo>
                <a:cubicBezTo>
                  <a:pt x="3070384" y="198596"/>
                  <a:pt x="3071336" y="189071"/>
                  <a:pt x="3072289" y="181451"/>
                </a:cubicBezTo>
                <a:cubicBezTo>
                  <a:pt x="3073241" y="166211"/>
                  <a:pt x="3073241" y="157639"/>
                  <a:pt x="3073241" y="157639"/>
                </a:cubicBezTo>
                <a:cubicBezTo>
                  <a:pt x="3073241" y="157639"/>
                  <a:pt x="3071336" y="166211"/>
                  <a:pt x="3067526" y="180499"/>
                </a:cubicBezTo>
                <a:cubicBezTo>
                  <a:pt x="3067526" y="181451"/>
                  <a:pt x="3067526" y="182404"/>
                  <a:pt x="3066574" y="183356"/>
                </a:cubicBezTo>
                <a:cubicBezTo>
                  <a:pt x="3065621" y="169069"/>
                  <a:pt x="3065621" y="157639"/>
                  <a:pt x="3064669" y="148114"/>
                </a:cubicBezTo>
                <a:cubicBezTo>
                  <a:pt x="3064669" y="146209"/>
                  <a:pt x="3064669" y="145256"/>
                  <a:pt x="3064669" y="145256"/>
                </a:cubicBezTo>
                <a:cubicBezTo>
                  <a:pt x="3064669" y="145256"/>
                  <a:pt x="3064669" y="145256"/>
                  <a:pt x="3064669" y="146209"/>
                </a:cubicBezTo>
                <a:cubicBezTo>
                  <a:pt x="3063716" y="136684"/>
                  <a:pt x="3063716" y="131921"/>
                  <a:pt x="3063716" y="131921"/>
                </a:cubicBezTo>
                <a:cubicBezTo>
                  <a:pt x="3063716" y="131921"/>
                  <a:pt x="3061811" y="148114"/>
                  <a:pt x="3058954" y="174784"/>
                </a:cubicBezTo>
                <a:cubicBezTo>
                  <a:pt x="3058001" y="179546"/>
                  <a:pt x="3057049" y="185261"/>
                  <a:pt x="3056096" y="190976"/>
                </a:cubicBezTo>
                <a:cubicBezTo>
                  <a:pt x="3055144" y="193834"/>
                  <a:pt x="3055144" y="197644"/>
                  <a:pt x="3054191" y="201454"/>
                </a:cubicBezTo>
                <a:cubicBezTo>
                  <a:pt x="3052286" y="196691"/>
                  <a:pt x="3050381" y="192881"/>
                  <a:pt x="3049429" y="189071"/>
                </a:cubicBezTo>
                <a:cubicBezTo>
                  <a:pt x="3049429" y="189071"/>
                  <a:pt x="3049429" y="189071"/>
                  <a:pt x="3049429" y="188119"/>
                </a:cubicBezTo>
                <a:cubicBezTo>
                  <a:pt x="3052286" y="174784"/>
                  <a:pt x="3053239" y="162401"/>
                  <a:pt x="3056096" y="151924"/>
                </a:cubicBezTo>
                <a:cubicBezTo>
                  <a:pt x="3060859" y="131921"/>
                  <a:pt x="3062764" y="120491"/>
                  <a:pt x="3062764" y="120491"/>
                </a:cubicBezTo>
                <a:cubicBezTo>
                  <a:pt x="3062764" y="120491"/>
                  <a:pt x="3058954" y="130969"/>
                  <a:pt x="3052286" y="150971"/>
                </a:cubicBezTo>
                <a:cubicBezTo>
                  <a:pt x="3048476" y="160496"/>
                  <a:pt x="3045619" y="172879"/>
                  <a:pt x="3041809" y="186214"/>
                </a:cubicBezTo>
                <a:cubicBezTo>
                  <a:pt x="3039904" y="192881"/>
                  <a:pt x="3037999" y="200501"/>
                  <a:pt x="3036094" y="208121"/>
                </a:cubicBezTo>
                <a:cubicBezTo>
                  <a:pt x="3035141" y="210979"/>
                  <a:pt x="3035141" y="213836"/>
                  <a:pt x="3034189" y="215741"/>
                </a:cubicBezTo>
                <a:cubicBezTo>
                  <a:pt x="3033236" y="211931"/>
                  <a:pt x="3032284" y="209074"/>
                  <a:pt x="3032284" y="205264"/>
                </a:cubicBezTo>
                <a:cubicBezTo>
                  <a:pt x="3038951" y="181451"/>
                  <a:pt x="3044666" y="162401"/>
                  <a:pt x="3048476" y="148114"/>
                </a:cubicBezTo>
                <a:cubicBezTo>
                  <a:pt x="3053239" y="131921"/>
                  <a:pt x="3057049" y="123349"/>
                  <a:pt x="3057049" y="123349"/>
                </a:cubicBezTo>
                <a:cubicBezTo>
                  <a:pt x="3057049" y="123349"/>
                  <a:pt x="3056096" y="125254"/>
                  <a:pt x="3054191" y="129064"/>
                </a:cubicBezTo>
                <a:cubicBezTo>
                  <a:pt x="3052286" y="132874"/>
                  <a:pt x="3049429" y="138589"/>
                  <a:pt x="3045619" y="146209"/>
                </a:cubicBezTo>
                <a:cubicBezTo>
                  <a:pt x="3040856" y="155734"/>
                  <a:pt x="3035141" y="169069"/>
                  <a:pt x="3029426" y="184309"/>
                </a:cubicBezTo>
                <a:cubicBezTo>
                  <a:pt x="3029426" y="177641"/>
                  <a:pt x="3028474" y="171926"/>
                  <a:pt x="3029426" y="167164"/>
                </a:cubicBezTo>
                <a:cubicBezTo>
                  <a:pt x="3030379" y="150019"/>
                  <a:pt x="3030379" y="140494"/>
                  <a:pt x="3030379" y="140494"/>
                </a:cubicBezTo>
                <a:cubicBezTo>
                  <a:pt x="3030379" y="140494"/>
                  <a:pt x="3028474" y="150019"/>
                  <a:pt x="3025616" y="166211"/>
                </a:cubicBezTo>
                <a:cubicBezTo>
                  <a:pt x="3023711" y="174784"/>
                  <a:pt x="3023711" y="184309"/>
                  <a:pt x="3022759" y="196691"/>
                </a:cubicBezTo>
                <a:cubicBezTo>
                  <a:pt x="3022759" y="198596"/>
                  <a:pt x="3022759" y="200501"/>
                  <a:pt x="3022759" y="202406"/>
                </a:cubicBezTo>
                <a:cubicBezTo>
                  <a:pt x="3021806" y="205264"/>
                  <a:pt x="3020854" y="208121"/>
                  <a:pt x="3019901" y="210979"/>
                </a:cubicBezTo>
                <a:cubicBezTo>
                  <a:pt x="3017044" y="218599"/>
                  <a:pt x="3014186" y="226219"/>
                  <a:pt x="3011329" y="234791"/>
                </a:cubicBezTo>
                <a:cubicBezTo>
                  <a:pt x="3009424" y="230981"/>
                  <a:pt x="3008471" y="228124"/>
                  <a:pt x="3007519" y="226219"/>
                </a:cubicBezTo>
                <a:cubicBezTo>
                  <a:pt x="3009424" y="219551"/>
                  <a:pt x="3011329" y="215741"/>
                  <a:pt x="3011329" y="215741"/>
                </a:cubicBezTo>
                <a:cubicBezTo>
                  <a:pt x="3011329" y="215741"/>
                  <a:pt x="3009424" y="218599"/>
                  <a:pt x="3006566" y="222409"/>
                </a:cubicBezTo>
                <a:cubicBezTo>
                  <a:pt x="3004661" y="215741"/>
                  <a:pt x="3003709" y="209074"/>
                  <a:pt x="3001804" y="202406"/>
                </a:cubicBezTo>
                <a:cubicBezTo>
                  <a:pt x="3001804" y="200501"/>
                  <a:pt x="3000851" y="199549"/>
                  <a:pt x="3000851" y="197644"/>
                </a:cubicBezTo>
                <a:cubicBezTo>
                  <a:pt x="3001804" y="194786"/>
                  <a:pt x="3002756" y="191929"/>
                  <a:pt x="3003709" y="189071"/>
                </a:cubicBezTo>
                <a:cubicBezTo>
                  <a:pt x="3006566" y="179546"/>
                  <a:pt x="3008471" y="170974"/>
                  <a:pt x="3011329" y="164306"/>
                </a:cubicBezTo>
                <a:cubicBezTo>
                  <a:pt x="3016091" y="150971"/>
                  <a:pt x="3018949" y="142399"/>
                  <a:pt x="3018949" y="142399"/>
                </a:cubicBezTo>
                <a:cubicBezTo>
                  <a:pt x="3018949" y="142399"/>
                  <a:pt x="3015139" y="150019"/>
                  <a:pt x="3007519" y="162401"/>
                </a:cubicBezTo>
                <a:cubicBezTo>
                  <a:pt x="3004661" y="168116"/>
                  <a:pt x="3001804" y="174784"/>
                  <a:pt x="2997994" y="182404"/>
                </a:cubicBezTo>
                <a:cubicBezTo>
                  <a:pt x="2997041" y="177641"/>
                  <a:pt x="2996089" y="172879"/>
                  <a:pt x="2995136" y="169069"/>
                </a:cubicBezTo>
                <a:cubicBezTo>
                  <a:pt x="3002756" y="140494"/>
                  <a:pt x="3009424" y="117634"/>
                  <a:pt x="3014186" y="100489"/>
                </a:cubicBezTo>
                <a:cubicBezTo>
                  <a:pt x="3017044" y="90011"/>
                  <a:pt x="3019901" y="82391"/>
                  <a:pt x="3021806" y="76676"/>
                </a:cubicBezTo>
                <a:cubicBezTo>
                  <a:pt x="3023711" y="70961"/>
                  <a:pt x="3024664" y="68104"/>
                  <a:pt x="3024664" y="68104"/>
                </a:cubicBezTo>
                <a:cubicBezTo>
                  <a:pt x="3024664" y="68104"/>
                  <a:pt x="3023711" y="70961"/>
                  <a:pt x="3020854" y="75724"/>
                </a:cubicBezTo>
                <a:cubicBezTo>
                  <a:pt x="3017996" y="80486"/>
                  <a:pt x="3015139" y="88106"/>
                  <a:pt x="3010376" y="98584"/>
                </a:cubicBezTo>
                <a:cubicBezTo>
                  <a:pt x="3006566" y="108109"/>
                  <a:pt x="3001804" y="120491"/>
                  <a:pt x="2996089" y="134779"/>
                </a:cubicBezTo>
                <a:cubicBezTo>
                  <a:pt x="2994184" y="139541"/>
                  <a:pt x="2993231" y="143351"/>
                  <a:pt x="2991326" y="148114"/>
                </a:cubicBezTo>
                <a:cubicBezTo>
                  <a:pt x="2989421" y="138589"/>
                  <a:pt x="2988469" y="130016"/>
                  <a:pt x="2987516" y="122396"/>
                </a:cubicBezTo>
                <a:cubicBezTo>
                  <a:pt x="2985611" y="103346"/>
                  <a:pt x="2984659" y="91916"/>
                  <a:pt x="2984659" y="91916"/>
                </a:cubicBezTo>
                <a:cubicBezTo>
                  <a:pt x="2984659" y="91916"/>
                  <a:pt x="2984659" y="103346"/>
                  <a:pt x="2983706" y="122396"/>
                </a:cubicBezTo>
                <a:cubicBezTo>
                  <a:pt x="2983706" y="131921"/>
                  <a:pt x="2984659" y="144304"/>
                  <a:pt x="2985611" y="157639"/>
                </a:cubicBezTo>
                <a:cubicBezTo>
                  <a:pt x="2985611" y="159544"/>
                  <a:pt x="2985611" y="161449"/>
                  <a:pt x="2985611" y="163354"/>
                </a:cubicBezTo>
                <a:cubicBezTo>
                  <a:pt x="2983706" y="169069"/>
                  <a:pt x="2981801" y="175736"/>
                  <a:pt x="2978944" y="182404"/>
                </a:cubicBezTo>
                <a:cubicBezTo>
                  <a:pt x="2973229" y="199549"/>
                  <a:pt x="2967514" y="218599"/>
                  <a:pt x="2960846" y="238601"/>
                </a:cubicBezTo>
                <a:cubicBezTo>
                  <a:pt x="2959894" y="236696"/>
                  <a:pt x="2959894" y="234791"/>
                  <a:pt x="2959894" y="234791"/>
                </a:cubicBezTo>
                <a:cubicBezTo>
                  <a:pt x="2959894" y="234791"/>
                  <a:pt x="2959894" y="236696"/>
                  <a:pt x="2960846" y="239554"/>
                </a:cubicBezTo>
                <a:cubicBezTo>
                  <a:pt x="2957036" y="250984"/>
                  <a:pt x="2954179" y="262414"/>
                  <a:pt x="2950369" y="274796"/>
                </a:cubicBezTo>
                <a:cubicBezTo>
                  <a:pt x="2951321" y="268129"/>
                  <a:pt x="2952274" y="264319"/>
                  <a:pt x="2952274" y="264319"/>
                </a:cubicBezTo>
                <a:cubicBezTo>
                  <a:pt x="2952274" y="264319"/>
                  <a:pt x="2949416" y="271939"/>
                  <a:pt x="2944654" y="284321"/>
                </a:cubicBezTo>
                <a:cubicBezTo>
                  <a:pt x="2944654" y="284321"/>
                  <a:pt x="2944654" y="283369"/>
                  <a:pt x="2944654" y="283369"/>
                </a:cubicBezTo>
                <a:cubicBezTo>
                  <a:pt x="2944654" y="281464"/>
                  <a:pt x="2944654" y="279559"/>
                  <a:pt x="2945606" y="277654"/>
                </a:cubicBezTo>
                <a:cubicBezTo>
                  <a:pt x="2947511" y="263366"/>
                  <a:pt x="2948464" y="250984"/>
                  <a:pt x="2949416" y="238601"/>
                </a:cubicBezTo>
                <a:cubicBezTo>
                  <a:pt x="2950369" y="232886"/>
                  <a:pt x="2950369" y="226219"/>
                  <a:pt x="2951321" y="221456"/>
                </a:cubicBezTo>
                <a:cubicBezTo>
                  <a:pt x="2952274" y="215741"/>
                  <a:pt x="2953226" y="210979"/>
                  <a:pt x="2953226" y="205264"/>
                </a:cubicBezTo>
                <a:cubicBezTo>
                  <a:pt x="2954179" y="195739"/>
                  <a:pt x="2955131" y="186214"/>
                  <a:pt x="2956084" y="179546"/>
                </a:cubicBezTo>
                <a:cubicBezTo>
                  <a:pt x="2957989" y="165259"/>
                  <a:pt x="2958941" y="156686"/>
                  <a:pt x="2958941" y="156686"/>
                </a:cubicBezTo>
                <a:cubicBezTo>
                  <a:pt x="2958941" y="156686"/>
                  <a:pt x="2957036" y="164306"/>
                  <a:pt x="2952274" y="178594"/>
                </a:cubicBezTo>
                <a:cubicBezTo>
                  <a:pt x="2950369" y="185261"/>
                  <a:pt x="2948464" y="193834"/>
                  <a:pt x="2945606" y="203359"/>
                </a:cubicBezTo>
                <a:cubicBezTo>
                  <a:pt x="2944654" y="208121"/>
                  <a:pt x="2942749" y="212884"/>
                  <a:pt x="2941796" y="218599"/>
                </a:cubicBezTo>
                <a:cubicBezTo>
                  <a:pt x="2940844" y="224314"/>
                  <a:pt x="2939891" y="230029"/>
                  <a:pt x="2937986" y="235744"/>
                </a:cubicBezTo>
                <a:cubicBezTo>
                  <a:pt x="2936081" y="246221"/>
                  <a:pt x="2933224" y="257651"/>
                  <a:pt x="2931319" y="270034"/>
                </a:cubicBezTo>
                <a:cubicBezTo>
                  <a:pt x="2930366" y="266224"/>
                  <a:pt x="2930366" y="263366"/>
                  <a:pt x="2929414" y="260509"/>
                </a:cubicBezTo>
                <a:cubicBezTo>
                  <a:pt x="2929414" y="258604"/>
                  <a:pt x="2928461" y="257651"/>
                  <a:pt x="2928461" y="256699"/>
                </a:cubicBezTo>
                <a:cubicBezTo>
                  <a:pt x="2930366" y="253841"/>
                  <a:pt x="2931319" y="251936"/>
                  <a:pt x="2931319" y="251936"/>
                </a:cubicBezTo>
                <a:cubicBezTo>
                  <a:pt x="2931319" y="251936"/>
                  <a:pt x="2930366" y="252889"/>
                  <a:pt x="2927509" y="254794"/>
                </a:cubicBezTo>
                <a:cubicBezTo>
                  <a:pt x="2926556" y="251936"/>
                  <a:pt x="2925604" y="249079"/>
                  <a:pt x="2925604" y="247174"/>
                </a:cubicBezTo>
                <a:cubicBezTo>
                  <a:pt x="2929414" y="237649"/>
                  <a:pt x="2931319" y="231934"/>
                  <a:pt x="2931319" y="231934"/>
                </a:cubicBezTo>
                <a:cubicBezTo>
                  <a:pt x="2931319" y="231934"/>
                  <a:pt x="2928461" y="235744"/>
                  <a:pt x="2924651" y="243364"/>
                </a:cubicBezTo>
                <a:cubicBezTo>
                  <a:pt x="2923699" y="241459"/>
                  <a:pt x="2923699" y="239554"/>
                  <a:pt x="2922746" y="237649"/>
                </a:cubicBezTo>
                <a:lnTo>
                  <a:pt x="2922746" y="236696"/>
                </a:lnTo>
                <a:lnTo>
                  <a:pt x="2921794" y="236696"/>
                </a:lnTo>
                <a:cubicBezTo>
                  <a:pt x="2919889" y="236696"/>
                  <a:pt x="2917984" y="236696"/>
                  <a:pt x="2916079" y="236696"/>
                </a:cubicBezTo>
                <a:lnTo>
                  <a:pt x="2916079" y="236696"/>
                </a:lnTo>
                <a:cubicBezTo>
                  <a:pt x="2928461" y="200501"/>
                  <a:pt x="2935129" y="176689"/>
                  <a:pt x="2935129" y="176689"/>
                </a:cubicBezTo>
                <a:cubicBezTo>
                  <a:pt x="2935129" y="176689"/>
                  <a:pt x="2924651" y="196691"/>
                  <a:pt x="2909411" y="230029"/>
                </a:cubicBezTo>
                <a:cubicBezTo>
                  <a:pt x="2907506" y="222409"/>
                  <a:pt x="2904649" y="216694"/>
                  <a:pt x="2902744" y="211931"/>
                </a:cubicBezTo>
                <a:cubicBezTo>
                  <a:pt x="2901791" y="206216"/>
                  <a:pt x="2900839" y="201454"/>
                  <a:pt x="2900839" y="195739"/>
                </a:cubicBezTo>
                <a:cubicBezTo>
                  <a:pt x="2899886" y="188119"/>
                  <a:pt x="2898934" y="180499"/>
                  <a:pt x="2897981" y="173831"/>
                </a:cubicBezTo>
                <a:cubicBezTo>
                  <a:pt x="2897029" y="167164"/>
                  <a:pt x="2897029" y="160496"/>
                  <a:pt x="2896076" y="153829"/>
                </a:cubicBezTo>
                <a:cubicBezTo>
                  <a:pt x="2895124" y="141446"/>
                  <a:pt x="2894171" y="130969"/>
                  <a:pt x="2893219" y="121444"/>
                </a:cubicBezTo>
                <a:cubicBezTo>
                  <a:pt x="2891314" y="103346"/>
                  <a:pt x="2890361" y="93821"/>
                  <a:pt x="2890361" y="93821"/>
                </a:cubicBezTo>
                <a:cubicBezTo>
                  <a:pt x="2890361" y="93821"/>
                  <a:pt x="2890361" y="104299"/>
                  <a:pt x="2889409" y="121444"/>
                </a:cubicBezTo>
                <a:cubicBezTo>
                  <a:pt x="2889409" y="130016"/>
                  <a:pt x="2889409" y="141446"/>
                  <a:pt x="2889409" y="153829"/>
                </a:cubicBezTo>
                <a:cubicBezTo>
                  <a:pt x="2889409" y="160496"/>
                  <a:pt x="2889409" y="166211"/>
                  <a:pt x="2889409" y="173831"/>
                </a:cubicBezTo>
                <a:cubicBezTo>
                  <a:pt x="2889409" y="180499"/>
                  <a:pt x="2890361" y="188119"/>
                  <a:pt x="2890361" y="195739"/>
                </a:cubicBezTo>
                <a:cubicBezTo>
                  <a:pt x="2890361" y="200501"/>
                  <a:pt x="2891314" y="206216"/>
                  <a:pt x="2891314" y="211931"/>
                </a:cubicBezTo>
                <a:cubicBezTo>
                  <a:pt x="2890361" y="213836"/>
                  <a:pt x="2889409" y="215741"/>
                  <a:pt x="2887504" y="217646"/>
                </a:cubicBezTo>
                <a:cubicBezTo>
                  <a:pt x="2886551" y="218599"/>
                  <a:pt x="2885599" y="220504"/>
                  <a:pt x="2885599" y="221456"/>
                </a:cubicBezTo>
                <a:cubicBezTo>
                  <a:pt x="2883694" y="212884"/>
                  <a:pt x="2882741" y="204311"/>
                  <a:pt x="2880836" y="195739"/>
                </a:cubicBezTo>
                <a:cubicBezTo>
                  <a:pt x="2878931" y="185261"/>
                  <a:pt x="2877026" y="174784"/>
                  <a:pt x="2874169" y="166211"/>
                </a:cubicBezTo>
                <a:cubicBezTo>
                  <a:pt x="2872264" y="157639"/>
                  <a:pt x="2870359" y="150019"/>
                  <a:pt x="2867501" y="144304"/>
                </a:cubicBezTo>
                <a:cubicBezTo>
                  <a:pt x="2863691" y="131921"/>
                  <a:pt x="2860834" y="125254"/>
                  <a:pt x="2860834" y="125254"/>
                </a:cubicBezTo>
                <a:cubicBezTo>
                  <a:pt x="2860834" y="125254"/>
                  <a:pt x="2861786" y="132874"/>
                  <a:pt x="2863691" y="145256"/>
                </a:cubicBezTo>
                <a:cubicBezTo>
                  <a:pt x="2864644" y="151924"/>
                  <a:pt x="2865596" y="159544"/>
                  <a:pt x="2866549" y="168116"/>
                </a:cubicBezTo>
                <a:cubicBezTo>
                  <a:pt x="2867501" y="176689"/>
                  <a:pt x="2868454" y="187166"/>
                  <a:pt x="2869406" y="197644"/>
                </a:cubicBezTo>
                <a:cubicBezTo>
                  <a:pt x="2870359" y="208121"/>
                  <a:pt x="2871311" y="220504"/>
                  <a:pt x="2872264" y="232886"/>
                </a:cubicBezTo>
                <a:cubicBezTo>
                  <a:pt x="2872264" y="237649"/>
                  <a:pt x="2873216" y="242411"/>
                  <a:pt x="2873216" y="247174"/>
                </a:cubicBezTo>
                <a:cubicBezTo>
                  <a:pt x="2870359" y="253841"/>
                  <a:pt x="2867501" y="262414"/>
                  <a:pt x="2864644" y="270034"/>
                </a:cubicBezTo>
                <a:cubicBezTo>
                  <a:pt x="2863691" y="270986"/>
                  <a:pt x="2863691" y="272891"/>
                  <a:pt x="2863691" y="274796"/>
                </a:cubicBezTo>
                <a:cubicBezTo>
                  <a:pt x="2860834" y="269081"/>
                  <a:pt x="2857976" y="263366"/>
                  <a:pt x="2855119" y="257651"/>
                </a:cubicBezTo>
                <a:cubicBezTo>
                  <a:pt x="2850356" y="248126"/>
                  <a:pt x="2845594" y="239554"/>
                  <a:pt x="2841784" y="230029"/>
                </a:cubicBezTo>
                <a:cubicBezTo>
                  <a:pt x="2855119" y="229076"/>
                  <a:pt x="2855119" y="226219"/>
                  <a:pt x="2855119" y="226219"/>
                </a:cubicBezTo>
                <a:cubicBezTo>
                  <a:pt x="2855119" y="226219"/>
                  <a:pt x="2854166" y="228124"/>
                  <a:pt x="2853214" y="231934"/>
                </a:cubicBezTo>
                <a:cubicBezTo>
                  <a:pt x="2849404" y="224314"/>
                  <a:pt x="2844641" y="215741"/>
                  <a:pt x="2840831" y="209074"/>
                </a:cubicBezTo>
                <a:cubicBezTo>
                  <a:pt x="2857024" y="174784"/>
                  <a:pt x="2866549" y="150971"/>
                  <a:pt x="2866549" y="150971"/>
                </a:cubicBezTo>
                <a:cubicBezTo>
                  <a:pt x="2866549" y="150971"/>
                  <a:pt x="2853214" y="169069"/>
                  <a:pt x="2835116" y="198596"/>
                </a:cubicBezTo>
                <a:cubicBezTo>
                  <a:pt x="2833211" y="194786"/>
                  <a:pt x="2831306" y="191929"/>
                  <a:pt x="2829401" y="188119"/>
                </a:cubicBezTo>
                <a:cubicBezTo>
                  <a:pt x="2826544" y="170021"/>
                  <a:pt x="2823686" y="151924"/>
                  <a:pt x="2820829" y="132874"/>
                </a:cubicBezTo>
                <a:cubicBezTo>
                  <a:pt x="2820829" y="146209"/>
                  <a:pt x="2820829" y="160496"/>
                  <a:pt x="2821781" y="173831"/>
                </a:cubicBezTo>
                <a:cubicBezTo>
                  <a:pt x="2817019" y="166211"/>
                  <a:pt x="2812256" y="158591"/>
                  <a:pt x="2807494" y="151924"/>
                </a:cubicBezTo>
                <a:cubicBezTo>
                  <a:pt x="2797969" y="137636"/>
                  <a:pt x="2790349" y="125254"/>
                  <a:pt x="2782729" y="115729"/>
                </a:cubicBezTo>
                <a:cubicBezTo>
                  <a:pt x="2768441" y="95726"/>
                  <a:pt x="2759869" y="85249"/>
                  <a:pt x="2759869" y="85249"/>
                </a:cubicBezTo>
                <a:cubicBezTo>
                  <a:pt x="2759869" y="85249"/>
                  <a:pt x="2766536" y="97631"/>
                  <a:pt x="2778919" y="118586"/>
                </a:cubicBezTo>
                <a:cubicBezTo>
                  <a:pt x="2785586" y="129064"/>
                  <a:pt x="2792254" y="142399"/>
                  <a:pt x="2799874" y="156686"/>
                </a:cubicBezTo>
                <a:cubicBezTo>
                  <a:pt x="2803684" y="164306"/>
                  <a:pt x="2808446" y="171926"/>
                  <a:pt x="2812256" y="180499"/>
                </a:cubicBezTo>
                <a:cubicBezTo>
                  <a:pt x="2815114" y="186214"/>
                  <a:pt x="2817971" y="191929"/>
                  <a:pt x="2820829" y="197644"/>
                </a:cubicBezTo>
                <a:cubicBezTo>
                  <a:pt x="2820829" y="199549"/>
                  <a:pt x="2820829" y="202406"/>
                  <a:pt x="2820829" y="204311"/>
                </a:cubicBezTo>
                <a:cubicBezTo>
                  <a:pt x="2820829" y="209074"/>
                  <a:pt x="2821781" y="213836"/>
                  <a:pt x="2821781" y="218599"/>
                </a:cubicBezTo>
                <a:cubicBezTo>
                  <a:pt x="2819876" y="221456"/>
                  <a:pt x="2818924" y="224314"/>
                  <a:pt x="2817019" y="227171"/>
                </a:cubicBezTo>
                <a:cubicBezTo>
                  <a:pt x="2813209" y="222409"/>
                  <a:pt x="2810351" y="216694"/>
                  <a:pt x="2806541" y="211931"/>
                </a:cubicBezTo>
                <a:cubicBezTo>
                  <a:pt x="2806541" y="210979"/>
                  <a:pt x="2805589" y="210979"/>
                  <a:pt x="2805589" y="210026"/>
                </a:cubicBezTo>
                <a:cubicBezTo>
                  <a:pt x="2806541" y="209074"/>
                  <a:pt x="2806541" y="208121"/>
                  <a:pt x="2806541" y="208121"/>
                </a:cubicBezTo>
                <a:cubicBezTo>
                  <a:pt x="2806541" y="208121"/>
                  <a:pt x="2806541" y="208121"/>
                  <a:pt x="2805589" y="209074"/>
                </a:cubicBezTo>
                <a:cubicBezTo>
                  <a:pt x="2800826" y="202406"/>
                  <a:pt x="2796064" y="196691"/>
                  <a:pt x="2792254" y="191929"/>
                </a:cubicBezTo>
                <a:cubicBezTo>
                  <a:pt x="2782729" y="179546"/>
                  <a:pt x="2775109" y="169069"/>
                  <a:pt x="2767489" y="161449"/>
                </a:cubicBezTo>
                <a:cubicBezTo>
                  <a:pt x="2766536" y="160496"/>
                  <a:pt x="2766536" y="159544"/>
                  <a:pt x="2765584" y="158591"/>
                </a:cubicBezTo>
                <a:cubicBezTo>
                  <a:pt x="2765584" y="157639"/>
                  <a:pt x="2765584" y="156686"/>
                  <a:pt x="2765584" y="155734"/>
                </a:cubicBezTo>
                <a:cubicBezTo>
                  <a:pt x="2764631" y="145256"/>
                  <a:pt x="2762726" y="135731"/>
                  <a:pt x="2762726" y="128111"/>
                </a:cubicBezTo>
                <a:cubicBezTo>
                  <a:pt x="2760821" y="112871"/>
                  <a:pt x="2759869" y="103346"/>
                  <a:pt x="2759869" y="103346"/>
                </a:cubicBezTo>
                <a:cubicBezTo>
                  <a:pt x="2759869" y="103346"/>
                  <a:pt x="2759869" y="111919"/>
                  <a:pt x="2758916" y="128111"/>
                </a:cubicBezTo>
                <a:cubicBezTo>
                  <a:pt x="2758916" y="134779"/>
                  <a:pt x="2758916" y="141446"/>
                  <a:pt x="2758916" y="150019"/>
                </a:cubicBezTo>
                <a:cubicBezTo>
                  <a:pt x="2750344" y="140494"/>
                  <a:pt x="2745581" y="135731"/>
                  <a:pt x="2745581" y="135731"/>
                </a:cubicBezTo>
                <a:cubicBezTo>
                  <a:pt x="2745581" y="135731"/>
                  <a:pt x="2750344" y="142399"/>
                  <a:pt x="2758916" y="153829"/>
                </a:cubicBezTo>
                <a:cubicBezTo>
                  <a:pt x="2758916" y="154781"/>
                  <a:pt x="2758916" y="155734"/>
                  <a:pt x="2758916" y="155734"/>
                </a:cubicBezTo>
                <a:cubicBezTo>
                  <a:pt x="2758916" y="161449"/>
                  <a:pt x="2758916" y="167164"/>
                  <a:pt x="2758916" y="172879"/>
                </a:cubicBezTo>
                <a:cubicBezTo>
                  <a:pt x="2758916" y="178594"/>
                  <a:pt x="2759869" y="185261"/>
                  <a:pt x="2759869" y="191929"/>
                </a:cubicBezTo>
                <a:cubicBezTo>
                  <a:pt x="2759869" y="200501"/>
                  <a:pt x="2760821" y="210026"/>
                  <a:pt x="2761774" y="219551"/>
                </a:cubicBezTo>
                <a:cubicBezTo>
                  <a:pt x="2761774" y="218599"/>
                  <a:pt x="2760821" y="217646"/>
                  <a:pt x="2760821" y="217646"/>
                </a:cubicBezTo>
                <a:cubicBezTo>
                  <a:pt x="2760821" y="216694"/>
                  <a:pt x="2760821" y="216694"/>
                  <a:pt x="2760821" y="216694"/>
                </a:cubicBezTo>
                <a:cubicBezTo>
                  <a:pt x="2760821" y="216694"/>
                  <a:pt x="2760821" y="216694"/>
                  <a:pt x="2760821" y="217646"/>
                </a:cubicBezTo>
                <a:cubicBezTo>
                  <a:pt x="2749391" y="189071"/>
                  <a:pt x="2741771" y="172879"/>
                  <a:pt x="2741771" y="172879"/>
                </a:cubicBezTo>
                <a:cubicBezTo>
                  <a:pt x="2741771" y="172879"/>
                  <a:pt x="2747486" y="193834"/>
                  <a:pt x="2757011" y="228124"/>
                </a:cubicBezTo>
                <a:cubicBezTo>
                  <a:pt x="2754154" y="236696"/>
                  <a:pt x="2749391" y="250984"/>
                  <a:pt x="2743676" y="268129"/>
                </a:cubicBezTo>
                <a:cubicBezTo>
                  <a:pt x="2740819" y="262414"/>
                  <a:pt x="2737961" y="258604"/>
                  <a:pt x="2736056" y="254794"/>
                </a:cubicBezTo>
                <a:cubicBezTo>
                  <a:pt x="2737009" y="241459"/>
                  <a:pt x="2737009" y="232886"/>
                  <a:pt x="2737009" y="232886"/>
                </a:cubicBezTo>
                <a:cubicBezTo>
                  <a:pt x="2737009" y="232886"/>
                  <a:pt x="2735104" y="238601"/>
                  <a:pt x="2732246" y="249079"/>
                </a:cubicBezTo>
                <a:cubicBezTo>
                  <a:pt x="2731294" y="247174"/>
                  <a:pt x="2730341" y="246221"/>
                  <a:pt x="2730341" y="246221"/>
                </a:cubicBezTo>
                <a:cubicBezTo>
                  <a:pt x="2730341" y="246221"/>
                  <a:pt x="2730341" y="247174"/>
                  <a:pt x="2731294" y="250031"/>
                </a:cubicBezTo>
                <a:cubicBezTo>
                  <a:pt x="2730341" y="252889"/>
                  <a:pt x="2730341" y="254794"/>
                  <a:pt x="2729389" y="258604"/>
                </a:cubicBezTo>
                <a:lnTo>
                  <a:pt x="2729389" y="247174"/>
                </a:lnTo>
                <a:lnTo>
                  <a:pt x="2731294" y="218599"/>
                </a:lnTo>
                <a:cubicBezTo>
                  <a:pt x="2732246" y="218599"/>
                  <a:pt x="2732246" y="218599"/>
                  <a:pt x="2733199" y="219551"/>
                </a:cubicBezTo>
                <a:cubicBezTo>
                  <a:pt x="2734151" y="220504"/>
                  <a:pt x="2735104" y="221456"/>
                  <a:pt x="2736056" y="222409"/>
                </a:cubicBezTo>
                <a:cubicBezTo>
                  <a:pt x="2737961" y="224314"/>
                  <a:pt x="2737961" y="228124"/>
                  <a:pt x="2738914" y="230981"/>
                </a:cubicBezTo>
                <a:cubicBezTo>
                  <a:pt x="2738914" y="228124"/>
                  <a:pt x="2738914" y="225266"/>
                  <a:pt x="2737961" y="222409"/>
                </a:cubicBezTo>
                <a:cubicBezTo>
                  <a:pt x="2737009" y="220504"/>
                  <a:pt x="2736056" y="219551"/>
                  <a:pt x="2735104" y="218599"/>
                </a:cubicBezTo>
                <a:cubicBezTo>
                  <a:pt x="2734151" y="217646"/>
                  <a:pt x="2732246" y="216694"/>
                  <a:pt x="2730341" y="216694"/>
                </a:cubicBezTo>
                <a:lnTo>
                  <a:pt x="2728436" y="216694"/>
                </a:lnTo>
                <a:lnTo>
                  <a:pt x="2728436" y="218599"/>
                </a:lnTo>
                <a:cubicBezTo>
                  <a:pt x="2726531" y="228124"/>
                  <a:pt x="2723674" y="238601"/>
                  <a:pt x="2721769" y="248126"/>
                </a:cubicBezTo>
                <a:cubicBezTo>
                  <a:pt x="2720816" y="251936"/>
                  <a:pt x="2720816" y="256699"/>
                  <a:pt x="2719864" y="260509"/>
                </a:cubicBezTo>
                <a:cubicBezTo>
                  <a:pt x="2718911" y="258604"/>
                  <a:pt x="2717959" y="256699"/>
                  <a:pt x="2717006" y="254794"/>
                </a:cubicBezTo>
                <a:cubicBezTo>
                  <a:pt x="2717006" y="254794"/>
                  <a:pt x="2717006" y="253841"/>
                  <a:pt x="2717006" y="253841"/>
                </a:cubicBezTo>
                <a:cubicBezTo>
                  <a:pt x="2717959" y="244316"/>
                  <a:pt x="2718911" y="238601"/>
                  <a:pt x="2718911" y="238601"/>
                </a:cubicBezTo>
                <a:cubicBezTo>
                  <a:pt x="2718911" y="238601"/>
                  <a:pt x="2717959" y="241459"/>
                  <a:pt x="2716054" y="247174"/>
                </a:cubicBezTo>
                <a:cubicBezTo>
                  <a:pt x="2717006" y="204311"/>
                  <a:pt x="2716054" y="176689"/>
                  <a:pt x="2716054" y="176689"/>
                </a:cubicBezTo>
                <a:cubicBezTo>
                  <a:pt x="2716054" y="176689"/>
                  <a:pt x="2715101" y="185261"/>
                  <a:pt x="2713196" y="198596"/>
                </a:cubicBezTo>
                <a:cubicBezTo>
                  <a:pt x="2712244" y="207169"/>
                  <a:pt x="2710339" y="217646"/>
                  <a:pt x="2709386" y="230029"/>
                </a:cubicBezTo>
                <a:cubicBezTo>
                  <a:pt x="2707481" y="226219"/>
                  <a:pt x="2706529" y="221456"/>
                  <a:pt x="2704624" y="218599"/>
                </a:cubicBezTo>
                <a:lnTo>
                  <a:pt x="2703671" y="199549"/>
                </a:lnTo>
                <a:lnTo>
                  <a:pt x="2703671" y="163354"/>
                </a:lnTo>
                <a:cubicBezTo>
                  <a:pt x="2704624" y="163354"/>
                  <a:pt x="2705576" y="163354"/>
                  <a:pt x="2706529" y="164306"/>
                </a:cubicBezTo>
                <a:cubicBezTo>
                  <a:pt x="2708434" y="165259"/>
                  <a:pt x="2709386" y="166211"/>
                  <a:pt x="2710339" y="167164"/>
                </a:cubicBezTo>
                <a:cubicBezTo>
                  <a:pt x="2712244" y="170021"/>
                  <a:pt x="2713196" y="173831"/>
                  <a:pt x="2714149" y="176689"/>
                </a:cubicBezTo>
                <a:cubicBezTo>
                  <a:pt x="2714149" y="172879"/>
                  <a:pt x="2713196" y="169069"/>
                  <a:pt x="2712244" y="166211"/>
                </a:cubicBezTo>
                <a:cubicBezTo>
                  <a:pt x="2711291" y="164306"/>
                  <a:pt x="2710339" y="163354"/>
                  <a:pt x="2708434" y="161449"/>
                </a:cubicBezTo>
                <a:cubicBezTo>
                  <a:pt x="2706529" y="160496"/>
                  <a:pt x="2704624" y="159544"/>
                  <a:pt x="2702719" y="159544"/>
                </a:cubicBezTo>
                <a:lnTo>
                  <a:pt x="2700814" y="159544"/>
                </a:lnTo>
                <a:lnTo>
                  <a:pt x="2700814" y="161449"/>
                </a:lnTo>
                <a:lnTo>
                  <a:pt x="2697004" y="193834"/>
                </a:lnTo>
                <a:cubicBezTo>
                  <a:pt x="2694146" y="186214"/>
                  <a:pt x="2693194" y="181451"/>
                  <a:pt x="2693194" y="181451"/>
                </a:cubicBezTo>
                <a:cubicBezTo>
                  <a:pt x="2693194" y="181451"/>
                  <a:pt x="2694146" y="187166"/>
                  <a:pt x="2697004" y="198596"/>
                </a:cubicBezTo>
                <a:lnTo>
                  <a:pt x="2697004" y="198596"/>
                </a:lnTo>
                <a:cubicBezTo>
                  <a:pt x="2696051" y="210979"/>
                  <a:pt x="2696051" y="224314"/>
                  <a:pt x="2696051" y="236696"/>
                </a:cubicBezTo>
                <a:cubicBezTo>
                  <a:pt x="2696051" y="245269"/>
                  <a:pt x="2696051" y="253841"/>
                  <a:pt x="2697004" y="262414"/>
                </a:cubicBezTo>
                <a:cubicBezTo>
                  <a:pt x="2697004" y="262414"/>
                  <a:pt x="2697004" y="263366"/>
                  <a:pt x="2697004" y="263366"/>
                </a:cubicBezTo>
                <a:cubicBezTo>
                  <a:pt x="2697004" y="264319"/>
                  <a:pt x="2696051" y="265271"/>
                  <a:pt x="2696051" y="265271"/>
                </a:cubicBezTo>
                <a:cubicBezTo>
                  <a:pt x="2695099" y="264319"/>
                  <a:pt x="2694146" y="262414"/>
                  <a:pt x="2694146" y="261461"/>
                </a:cubicBezTo>
                <a:cubicBezTo>
                  <a:pt x="2691289" y="255746"/>
                  <a:pt x="2688431" y="250984"/>
                  <a:pt x="2685574" y="246221"/>
                </a:cubicBezTo>
                <a:cubicBezTo>
                  <a:pt x="2682716" y="233839"/>
                  <a:pt x="2680811" y="221456"/>
                  <a:pt x="2677954" y="210979"/>
                </a:cubicBezTo>
                <a:cubicBezTo>
                  <a:pt x="2677001" y="207169"/>
                  <a:pt x="2677001" y="204311"/>
                  <a:pt x="2676049" y="200501"/>
                </a:cubicBezTo>
                <a:cubicBezTo>
                  <a:pt x="2677954" y="190976"/>
                  <a:pt x="2679859" y="182404"/>
                  <a:pt x="2681764" y="173831"/>
                </a:cubicBezTo>
                <a:cubicBezTo>
                  <a:pt x="2683669" y="162401"/>
                  <a:pt x="2685574" y="152876"/>
                  <a:pt x="2687479" y="144304"/>
                </a:cubicBezTo>
                <a:cubicBezTo>
                  <a:pt x="2690336" y="128111"/>
                  <a:pt x="2691289" y="118586"/>
                  <a:pt x="2691289" y="118586"/>
                </a:cubicBezTo>
                <a:cubicBezTo>
                  <a:pt x="2691289" y="118586"/>
                  <a:pt x="2688431" y="128111"/>
                  <a:pt x="2683669" y="143351"/>
                </a:cubicBezTo>
                <a:cubicBezTo>
                  <a:pt x="2681764" y="149066"/>
                  <a:pt x="2679859" y="155734"/>
                  <a:pt x="2677954" y="162401"/>
                </a:cubicBezTo>
                <a:cubicBezTo>
                  <a:pt x="2677001" y="166211"/>
                  <a:pt x="2675096" y="170974"/>
                  <a:pt x="2673191" y="176689"/>
                </a:cubicBezTo>
                <a:cubicBezTo>
                  <a:pt x="2673191" y="176689"/>
                  <a:pt x="2673191" y="177641"/>
                  <a:pt x="2673191" y="177641"/>
                </a:cubicBezTo>
                <a:cubicBezTo>
                  <a:pt x="2673191" y="176689"/>
                  <a:pt x="2672239" y="174784"/>
                  <a:pt x="2672239" y="173831"/>
                </a:cubicBezTo>
                <a:cubicBezTo>
                  <a:pt x="2670334" y="163354"/>
                  <a:pt x="2668429" y="153829"/>
                  <a:pt x="2666524" y="146209"/>
                </a:cubicBezTo>
                <a:cubicBezTo>
                  <a:pt x="2663666" y="130969"/>
                  <a:pt x="2661761" y="121444"/>
                  <a:pt x="2661761" y="121444"/>
                </a:cubicBezTo>
                <a:cubicBezTo>
                  <a:pt x="2661761" y="121444"/>
                  <a:pt x="2661761" y="130016"/>
                  <a:pt x="2662714" y="146209"/>
                </a:cubicBezTo>
                <a:cubicBezTo>
                  <a:pt x="2663666" y="158591"/>
                  <a:pt x="2664619" y="176689"/>
                  <a:pt x="2666524" y="196691"/>
                </a:cubicBezTo>
                <a:cubicBezTo>
                  <a:pt x="2666524" y="197644"/>
                  <a:pt x="2665571" y="199549"/>
                  <a:pt x="2665571" y="200501"/>
                </a:cubicBezTo>
                <a:cubicBezTo>
                  <a:pt x="2665571" y="201454"/>
                  <a:pt x="2664619" y="203359"/>
                  <a:pt x="2664619" y="204311"/>
                </a:cubicBezTo>
                <a:cubicBezTo>
                  <a:pt x="2658904" y="192881"/>
                  <a:pt x="2653189" y="183356"/>
                  <a:pt x="2649379" y="174784"/>
                </a:cubicBezTo>
                <a:cubicBezTo>
                  <a:pt x="2639854" y="152876"/>
                  <a:pt x="2634139" y="141446"/>
                  <a:pt x="2634139" y="141446"/>
                </a:cubicBezTo>
                <a:cubicBezTo>
                  <a:pt x="2634139" y="141446"/>
                  <a:pt x="2637949" y="153829"/>
                  <a:pt x="2646521" y="176689"/>
                </a:cubicBezTo>
                <a:cubicBezTo>
                  <a:pt x="2650331" y="187166"/>
                  <a:pt x="2656046" y="199549"/>
                  <a:pt x="2661761" y="214789"/>
                </a:cubicBezTo>
                <a:cubicBezTo>
                  <a:pt x="2661761" y="215741"/>
                  <a:pt x="2661761" y="215741"/>
                  <a:pt x="2660809" y="216694"/>
                </a:cubicBezTo>
                <a:cubicBezTo>
                  <a:pt x="2656999" y="210026"/>
                  <a:pt x="2655094" y="204311"/>
                  <a:pt x="2652236" y="201454"/>
                </a:cubicBezTo>
                <a:cubicBezTo>
                  <a:pt x="2649379" y="197644"/>
                  <a:pt x="2648426" y="196691"/>
                  <a:pt x="2648426" y="196691"/>
                </a:cubicBezTo>
                <a:cubicBezTo>
                  <a:pt x="2648426" y="196691"/>
                  <a:pt x="2649379" y="198596"/>
                  <a:pt x="2651284" y="202406"/>
                </a:cubicBezTo>
                <a:cubicBezTo>
                  <a:pt x="2654141" y="206216"/>
                  <a:pt x="2655094" y="211931"/>
                  <a:pt x="2657951" y="218599"/>
                </a:cubicBezTo>
                <a:cubicBezTo>
                  <a:pt x="2657951" y="220504"/>
                  <a:pt x="2658904" y="222409"/>
                  <a:pt x="2658904" y="223361"/>
                </a:cubicBezTo>
                <a:cubicBezTo>
                  <a:pt x="2658904" y="224314"/>
                  <a:pt x="2657951" y="225266"/>
                  <a:pt x="2657951" y="226219"/>
                </a:cubicBezTo>
                <a:cubicBezTo>
                  <a:pt x="2654141" y="214789"/>
                  <a:pt x="2650331" y="203359"/>
                  <a:pt x="2647474" y="193834"/>
                </a:cubicBezTo>
                <a:cubicBezTo>
                  <a:pt x="2644616" y="184309"/>
                  <a:pt x="2640806" y="175736"/>
                  <a:pt x="2638901" y="169069"/>
                </a:cubicBezTo>
                <a:cubicBezTo>
                  <a:pt x="2634139" y="154781"/>
                  <a:pt x="2631281" y="147161"/>
                  <a:pt x="2631281" y="147161"/>
                </a:cubicBezTo>
                <a:cubicBezTo>
                  <a:pt x="2631281" y="147161"/>
                  <a:pt x="2632234" y="155734"/>
                  <a:pt x="2635091" y="170021"/>
                </a:cubicBezTo>
                <a:cubicBezTo>
                  <a:pt x="2637949" y="184309"/>
                  <a:pt x="2641759" y="205264"/>
                  <a:pt x="2647474" y="230029"/>
                </a:cubicBezTo>
                <a:cubicBezTo>
                  <a:pt x="2648426" y="235744"/>
                  <a:pt x="2650331" y="241459"/>
                  <a:pt x="2651284" y="247174"/>
                </a:cubicBezTo>
                <a:cubicBezTo>
                  <a:pt x="2648426" y="255746"/>
                  <a:pt x="2645569" y="264319"/>
                  <a:pt x="2642711" y="273844"/>
                </a:cubicBezTo>
                <a:cubicBezTo>
                  <a:pt x="2641759" y="272891"/>
                  <a:pt x="2641759" y="271939"/>
                  <a:pt x="2640806" y="270034"/>
                </a:cubicBezTo>
                <a:cubicBezTo>
                  <a:pt x="2640806" y="269081"/>
                  <a:pt x="2639854" y="269081"/>
                  <a:pt x="2639854" y="268129"/>
                </a:cubicBezTo>
                <a:cubicBezTo>
                  <a:pt x="2642711" y="238601"/>
                  <a:pt x="2643664" y="220504"/>
                  <a:pt x="2643664" y="220504"/>
                </a:cubicBezTo>
                <a:cubicBezTo>
                  <a:pt x="2643664" y="220504"/>
                  <a:pt x="2640806" y="230029"/>
                  <a:pt x="2636996" y="247174"/>
                </a:cubicBezTo>
                <a:cubicBezTo>
                  <a:pt x="2636996" y="220504"/>
                  <a:pt x="2636044" y="204311"/>
                  <a:pt x="2636044" y="204311"/>
                </a:cubicBezTo>
                <a:cubicBezTo>
                  <a:pt x="2636044" y="204311"/>
                  <a:pt x="2633186" y="217646"/>
                  <a:pt x="2630329" y="240506"/>
                </a:cubicBezTo>
                <a:cubicBezTo>
                  <a:pt x="2628424" y="228124"/>
                  <a:pt x="2625566" y="216694"/>
                  <a:pt x="2623661" y="206216"/>
                </a:cubicBezTo>
                <a:cubicBezTo>
                  <a:pt x="2618899" y="182404"/>
                  <a:pt x="2614136" y="162401"/>
                  <a:pt x="2610326" y="147161"/>
                </a:cubicBezTo>
                <a:cubicBezTo>
                  <a:pt x="2613184" y="141446"/>
                  <a:pt x="2615089" y="137636"/>
                  <a:pt x="2615089" y="137636"/>
                </a:cubicBezTo>
                <a:cubicBezTo>
                  <a:pt x="2615089" y="137636"/>
                  <a:pt x="2613184" y="140494"/>
                  <a:pt x="2610326" y="145256"/>
                </a:cubicBezTo>
                <a:cubicBezTo>
                  <a:pt x="2610326" y="144304"/>
                  <a:pt x="2610326" y="144304"/>
                  <a:pt x="2609374" y="143351"/>
                </a:cubicBezTo>
                <a:cubicBezTo>
                  <a:pt x="2605564" y="128111"/>
                  <a:pt x="2603659" y="119539"/>
                  <a:pt x="2603659" y="119539"/>
                </a:cubicBezTo>
                <a:cubicBezTo>
                  <a:pt x="2603659" y="119539"/>
                  <a:pt x="2604611" y="128111"/>
                  <a:pt x="2605564" y="144304"/>
                </a:cubicBezTo>
                <a:cubicBezTo>
                  <a:pt x="2605564" y="146209"/>
                  <a:pt x="2605564" y="149066"/>
                  <a:pt x="2606516" y="150971"/>
                </a:cubicBezTo>
                <a:cubicBezTo>
                  <a:pt x="2604611" y="153829"/>
                  <a:pt x="2602706" y="155734"/>
                  <a:pt x="2600801" y="158591"/>
                </a:cubicBezTo>
                <a:cubicBezTo>
                  <a:pt x="2596991" y="163354"/>
                  <a:pt x="2594134" y="169069"/>
                  <a:pt x="2589371" y="175736"/>
                </a:cubicBezTo>
                <a:cubicBezTo>
                  <a:pt x="2589371" y="174784"/>
                  <a:pt x="2589371" y="172879"/>
                  <a:pt x="2588419" y="171926"/>
                </a:cubicBezTo>
                <a:cubicBezTo>
                  <a:pt x="2585561" y="155734"/>
                  <a:pt x="2583656" y="147161"/>
                  <a:pt x="2583656" y="147161"/>
                </a:cubicBezTo>
                <a:cubicBezTo>
                  <a:pt x="2583656" y="147161"/>
                  <a:pt x="2583656" y="156686"/>
                  <a:pt x="2584609" y="171926"/>
                </a:cubicBezTo>
                <a:cubicBezTo>
                  <a:pt x="2584609" y="174784"/>
                  <a:pt x="2584609" y="178594"/>
                  <a:pt x="2585561" y="182404"/>
                </a:cubicBezTo>
                <a:cubicBezTo>
                  <a:pt x="2585561" y="182404"/>
                  <a:pt x="2585561" y="182404"/>
                  <a:pt x="2585561" y="182404"/>
                </a:cubicBezTo>
                <a:cubicBezTo>
                  <a:pt x="2582704" y="187166"/>
                  <a:pt x="2579846" y="192881"/>
                  <a:pt x="2576036" y="198596"/>
                </a:cubicBezTo>
                <a:cubicBezTo>
                  <a:pt x="2575084" y="190976"/>
                  <a:pt x="2575084" y="183356"/>
                  <a:pt x="2574131" y="177641"/>
                </a:cubicBezTo>
                <a:cubicBezTo>
                  <a:pt x="2573179" y="165259"/>
                  <a:pt x="2573179" y="157639"/>
                  <a:pt x="2573179" y="157639"/>
                </a:cubicBezTo>
                <a:cubicBezTo>
                  <a:pt x="2573179" y="157639"/>
                  <a:pt x="2572226" y="162401"/>
                  <a:pt x="2571274" y="170974"/>
                </a:cubicBezTo>
                <a:cubicBezTo>
                  <a:pt x="2571274" y="170974"/>
                  <a:pt x="2571274" y="170021"/>
                  <a:pt x="2571274" y="170021"/>
                </a:cubicBezTo>
                <a:cubicBezTo>
                  <a:pt x="2570321" y="162401"/>
                  <a:pt x="2570321" y="155734"/>
                  <a:pt x="2569369" y="149066"/>
                </a:cubicBezTo>
                <a:cubicBezTo>
                  <a:pt x="2569369" y="142399"/>
                  <a:pt x="2568416" y="135731"/>
                  <a:pt x="2568416" y="130016"/>
                </a:cubicBezTo>
                <a:cubicBezTo>
                  <a:pt x="2567464" y="118586"/>
                  <a:pt x="2566511" y="108109"/>
                  <a:pt x="2567464" y="99536"/>
                </a:cubicBezTo>
                <a:cubicBezTo>
                  <a:pt x="2567464" y="82391"/>
                  <a:pt x="2566511" y="72866"/>
                  <a:pt x="2566511" y="72866"/>
                </a:cubicBezTo>
                <a:cubicBezTo>
                  <a:pt x="2566511" y="72866"/>
                  <a:pt x="2565559" y="82391"/>
                  <a:pt x="2562701" y="99536"/>
                </a:cubicBezTo>
                <a:cubicBezTo>
                  <a:pt x="2561749" y="108109"/>
                  <a:pt x="2560796" y="118586"/>
                  <a:pt x="2560796" y="130016"/>
                </a:cubicBezTo>
                <a:cubicBezTo>
                  <a:pt x="2560796" y="135731"/>
                  <a:pt x="2559844" y="142399"/>
                  <a:pt x="2559844" y="149066"/>
                </a:cubicBezTo>
                <a:cubicBezTo>
                  <a:pt x="2559844" y="155734"/>
                  <a:pt x="2559844" y="162401"/>
                  <a:pt x="2559844" y="170021"/>
                </a:cubicBezTo>
                <a:cubicBezTo>
                  <a:pt x="2559844" y="178594"/>
                  <a:pt x="2559844" y="187166"/>
                  <a:pt x="2560796" y="195739"/>
                </a:cubicBezTo>
                <a:cubicBezTo>
                  <a:pt x="2559844" y="192881"/>
                  <a:pt x="2558891" y="191929"/>
                  <a:pt x="2558891" y="191929"/>
                </a:cubicBezTo>
                <a:cubicBezTo>
                  <a:pt x="2558891" y="191929"/>
                  <a:pt x="2559844" y="194786"/>
                  <a:pt x="2561749" y="200501"/>
                </a:cubicBezTo>
                <a:cubicBezTo>
                  <a:pt x="2561749" y="206216"/>
                  <a:pt x="2562701" y="211931"/>
                  <a:pt x="2562701" y="217646"/>
                </a:cubicBezTo>
                <a:cubicBezTo>
                  <a:pt x="2562701" y="219551"/>
                  <a:pt x="2562701" y="221456"/>
                  <a:pt x="2562701" y="223361"/>
                </a:cubicBezTo>
                <a:cubicBezTo>
                  <a:pt x="2558891" y="230981"/>
                  <a:pt x="2555081" y="238601"/>
                  <a:pt x="2551271" y="247174"/>
                </a:cubicBezTo>
                <a:cubicBezTo>
                  <a:pt x="2550319" y="239554"/>
                  <a:pt x="2550319" y="233839"/>
                  <a:pt x="2549366" y="230029"/>
                </a:cubicBezTo>
                <a:cubicBezTo>
                  <a:pt x="2553176" y="219551"/>
                  <a:pt x="2555081" y="212884"/>
                  <a:pt x="2555081" y="212884"/>
                </a:cubicBezTo>
                <a:cubicBezTo>
                  <a:pt x="2555081" y="212884"/>
                  <a:pt x="2552224" y="218599"/>
                  <a:pt x="2546509" y="228124"/>
                </a:cubicBezTo>
                <a:cubicBezTo>
                  <a:pt x="2546509" y="226219"/>
                  <a:pt x="2547461" y="224314"/>
                  <a:pt x="2547461" y="222409"/>
                </a:cubicBezTo>
                <a:cubicBezTo>
                  <a:pt x="2551271" y="206216"/>
                  <a:pt x="2553176" y="196691"/>
                  <a:pt x="2553176" y="196691"/>
                </a:cubicBezTo>
                <a:cubicBezTo>
                  <a:pt x="2553176" y="196691"/>
                  <a:pt x="2549366" y="205264"/>
                  <a:pt x="2543651" y="221456"/>
                </a:cubicBezTo>
                <a:cubicBezTo>
                  <a:pt x="2541746" y="228124"/>
                  <a:pt x="2538889" y="236696"/>
                  <a:pt x="2536984" y="246221"/>
                </a:cubicBezTo>
                <a:cubicBezTo>
                  <a:pt x="2536984" y="245269"/>
                  <a:pt x="2536984" y="245269"/>
                  <a:pt x="2536984" y="244316"/>
                </a:cubicBezTo>
                <a:cubicBezTo>
                  <a:pt x="2535079" y="230029"/>
                  <a:pt x="2534126" y="221456"/>
                  <a:pt x="2534126" y="221456"/>
                </a:cubicBezTo>
                <a:cubicBezTo>
                  <a:pt x="2534126" y="221456"/>
                  <a:pt x="2534126" y="230029"/>
                  <a:pt x="2533174" y="244316"/>
                </a:cubicBezTo>
                <a:cubicBezTo>
                  <a:pt x="2533174" y="246221"/>
                  <a:pt x="2533174" y="249079"/>
                  <a:pt x="2533174" y="250984"/>
                </a:cubicBezTo>
                <a:cubicBezTo>
                  <a:pt x="2533174" y="249079"/>
                  <a:pt x="2532221" y="247174"/>
                  <a:pt x="2532221" y="245269"/>
                </a:cubicBezTo>
                <a:cubicBezTo>
                  <a:pt x="2529364" y="233839"/>
                  <a:pt x="2527459" y="223361"/>
                  <a:pt x="2524601" y="213836"/>
                </a:cubicBezTo>
                <a:cubicBezTo>
                  <a:pt x="2521744" y="204311"/>
                  <a:pt x="2519839" y="196691"/>
                  <a:pt x="2517934" y="190024"/>
                </a:cubicBezTo>
                <a:cubicBezTo>
                  <a:pt x="2513171" y="176689"/>
                  <a:pt x="2511266" y="169069"/>
                  <a:pt x="2511266" y="169069"/>
                </a:cubicBezTo>
                <a:cubicBezTo>
                  <a:pt x="2511266" y="169069"/>
                  <a:pt x="2512219" y="176689"/>
                  <a:pt x="2514124" y="190976"/>
                </a:cubicBezTo>
                <a:cubicBezTo>
                  <a:pt x="2515076" y="197644"/>
                  <a:pt x="2516029" y="206216"/>
                  <a:pt x="2516981" y="215741"/>
                </a:cubicBezTo>
                <a:cubicBezTo>
                  <a:pt x="2517934" y="225266"/>
                  <a:pt x="2518886" y="235744"/>
                  <a:pt x="2520791" y="248126"/>
                </a:cubicBezTo>
                <a:cubicBezTo>
                  <a:pt x="2521744" y="257651"/>
                  <a:pt x="2522696" y="267176"/>
                  <a:pt x="2523649" y="277654"/>
                </a:cubicBezTo>
                <a:cubicBezTo>
                  <a:pt x="2522696" y="279559"/>
                  <a:pt x="2521744" y="281464"/>
                  <a:pt x="2521744" y="282416"/>
                </a:cubicBezTo>
                <a:cubicBezTo>
                  <a:pt x="2519839" y="274796"/>
                  <a:pt x="2517934" y="269081"/>
                  <a:pt x="2516981" y="263366"/>
                </a:cubicBezTo>
                <a:cubicBezTo>
                  <a:pt x="2513171" y="250031"/>
                  <a:pt x="2511266" y="243364"/>
                  <a:pt x="2511266" y="243364"/>
                </a:cubicBezTo>
                <a:cubicBezTo>
                  <a:pt x="2511266" y="243364"/>
                  <a:pt x="2512219" y="250984"/>
                  <a:pt x="2513171" y="264319"/>
                </a:cubicBezTo>
                <a:cubicBezTo>
                  <a:pt x="2513171" y="268129"/>
                  <a:pt x="2514124" y="272891"/>
                  <a:pt x="2514124" y="277654"/>
                </a:cubicBezTo>
                <a:cubicBezTo>
                  <a:pt x="2510314" y="269081"/>
                  <a:pt x="2507456" y="262414"/>
                  <a:pt x="2504599" y="256699"/>
                </a:cubicBezTo>
                <a:cubicBezTo>
                  <a:pt x="2504599" y="254794"/>
                  <a:pt x="2504599" y="253841"/>
                  <a:pt x="2504599" y="253841"/>
                </a:cubicBezTo>
                <a:cubicBezTo>
                  <a:pt x="2504599" y="253841"/>
                  <a:pt x="2504599" y="254794"/>
                  <a:pt x="2503646" y="255746"/>
                </a:cubicBezTo>
                <a:cubicBezTo>
                  <a:pt x="2499836" y="248126"/>
                  <a:pt x="2497931" y="243364"/>
                  <a:pt x="2497931" y="243364"/>
                </a:cubicBezTo>
                <a:cubicBezTo>
                  <a:pt x="2497931" y="243364"/>
                  <a:pt x="2499836" y="249079"/>
                  <a:pt x="2502694" y="259556"/>
                </a:cubicBezTo>
                <a:cubicBezTo>
                  <a:pt x="2501741" y="261461"/>
                  <a:pt x="2500789" y="264319"/>
                  <a:pt x="2499836" y="267176"/>
                </a:cubicBezTo>
                <a:cubicBezTo>
                  <a:pt x="2499836" y="268129"/>
                  <a:pt x="2498884" y="269081"/>
                  <a:pt x="2498884" y="270034"/>
                </a:cubicBezTo>
                <a:cubicBezTo>
                  <a:pt x="2496979" y="253841"/>
                  <a:pt x="2496026" y="237649"/>
                  <a:pt x="2494121" y="223361"/>
                </a:cubicBezTo>
                <a:cubicBezTo>
                  <a:pt x="2495074" y="222409"/>
                  <a:pt x="2495074" y="221456"/>
                  <a:pt x="2496026" y="220504"/>
                </a:cubicBezTo>
                <a:cubicBezTo>
                  <a:pt x="2500789" y="212884"/>
                  <a:pt x="2504599" y="207169"/>
                  <a:pt x="2506504" y="203359"/>
                </a:cubicBezTo>
                <a:cubicBezTo>
                  <a:pt x="2509361" y="199549"/>
                  <a:pt x="2510314" y="197644"/>
                  <a:pt x="2510314" y="197644"/>
                </a:cubicBezTo>
                <a:cubicBezTo>
                  <a:pt x="2510314" y="197644"/>
                  <a:pt x="2508409" y="199549"/>
                  <a:pt x="2505551" y="203359"/>
                </a:cubicBezTo>
                <a:cubicBezTo>
                  <a:pt x="2502694" y="206216"/>
                  <a:pt x="2497931" y="210979"/>
                  <a:pt x="2493169" y="217646"/>
                </a:cubicBezTo>
                <a:cubicBezTo>
                  <a:pt x="2493169" y="217646"/>
                  <a:pt x="2493169" y="216694"/>
                  <a:pt x="2493169" y="216694"/>
                </a:cubicBezTo>
                <a:cubicBezTo>
                  <a:pt x="2492216" y="210026"/>
                  <a:pt x="2492216" y="203359"/>
                  <a:pt x="2491264" y="196691"/>
                </a:cubicBezTo>
                <a:cubicBezTo>
                  <a:pt x="2497931" y="188119"/>
                  <a:pt x="2501741" y="183356"/>
                  <a:pt x="2501741" y="183356"/>
                </a:cubicBezTo>
                <a:cubicBezTo>
                  <a:pt x="2501741" y="183356"/>
                  <a:pt x="2497931" y="187166"/>
                  <a:pt x="2490311" y="192881"/>
                </a:cubicBezTo>
                <a:cubicBezTo>
                  <a:pt x="2489359" y="187166"/>
                  <a:pt x="2489359" y="181451"/>
                  <a:pt x="2489359" y="176689"/>
                </a:cubicBezTo>
                <a:cubicBezTo>
                  <a:pt x="2492216" y="171926"/>
                  <a:pt x="2495074" y="168116"/>
                  <a:pt x="2497931" y="165259"/>
                </a:cubicBezTo>
                <a:cubicBezTo>
                  <a:pt x="2500789" y="161449"/>
                  <a:pt x="2502694" y="159544"/>
                  <a:pt x="2502694" y="159544"/>
                </a:cubicBezTo>
                <a:cubicBezTo>
                  <a:pt x="2502694" y="159544"/>
                  <a:pt x="2500789" y="161449"/>
                  <a:pt x="2496979" y="164306"/>
                </a:cubicBezTo>
                <a:cubicBezTo>
                  <a:pt x="2495074" y="166211"/>
                  <a:pt x="2492216" y="169069"/>
                  <a:pt x="2489359" y="171926"/>
                </a:cubicBezTo>
                <a:cubicBezTo>
                  <a:pt x="2489359" y="165259"/>
                  <a:pt x="2488406" y="158591"/>
                  <a:pt x="2488406" y="153829"/>
                </a:cubicBezTo>
                <a:cubicBezTo>
                  <a:pt x="2488406" y="146209"/>
                  <a:pt x="2487454" y="139541"/>
                  <a:pt x="2487454" y="135731"/>
                </a:cubicBezTo>
                <a:cubicBezTo>
                  <a:pt x="2491264" y="129064"/>
                  <a:pt x="2494121" y="125254"/>
                  <a:pt x="2494121" y="125254"/>
                </a:cubicBezTo>
                <a:cubicBezTo>
                  <a:pt x="2494121" y="125254"/>
                  <a:pt x="2492216" y="128111"/>
                  <a:pt x="2487454" y="132874"/>
                </a:cubicBezTo>
                <a:cubicBezTo>
                  <a:pt x="2487454" y="130969"/>
                  <a:pt x="2487454" y="129064"/>
                  <a:pt x="2487454" y="129064"/>
                </a:cubicBezTo>
                <a:cubicBezTo>
                  <a:pt x="2487454" y="129064"/>
                  <a:pt x="2487454" y="130969"/>
                  <a:pt x="2486501" y="132874"/>
                </a:cubicBezTo>
                <a:cubicBezTo>
                  <a:pt x="2483644" y="136684"/>
                  <a:pt x="2479834" y="140494"/>
                  <a:pt x="2475071" y="146209"/>
                </a:cubicBezTo>
                <a:cubicBezTo>
                  <a:pt x="2469356" y="152876"/>
                  <a:pt x="2462689" y="161449"/>
                  <a:pt x="2455069" y="171926"/>
                </a:cubicBezTo>
                <a:cubicBezTo>
                  <a:pt x="2451259" y="176689"/>
                  <a:pt x="2447449" y="182404"/>
                  <a:pt x="2442686" y="188119"/>
                </a:cubicBezTo>
                <a:cubicBezTo>
                  <a:pt x="2439829" y="192881"/>
                  <a:pt x="2436019" y="197644"/>
                  <a:pt x="2433161" y="203359"/>
                </a:cubicBezTo>
                <a:cubicBezTo>
                  <a:pt x="2433161" y="199549"/>
                  <a:pt x="2432209" y="195739"/>
                  <a:pt x="2432209" y="191929"/>
                </a:cubicBezTo>
                <a:cubicBezTo>
                  <a:pt x="2428399" y="158591"/>
                  <a:pt x="2426494" y="130969"/>
                  <a:pt x="2425541" y="110966"/>
                </a:cubicBezTo>
                <a:cubicBezTo>
                  <a:pt x="2425541" y="101441"/>
                  <a:pt x="2424589" y="93821"/>
                  <a:pt x="2424589" y="88106"/>
                </a:cubicBezTo>
                <a:cubicBezTo>
                  <a:pt x="2424589" y="82391"/>
                  <a:pt x="2424589" y="80486"/>
                  <a:pt x="2424589" y="80486"/>
                </a:cubicBezTo>
                <a:cubicBezTo>
                  <a:pt x="2424589" y="80486"/>
                  <a:pt x="2424589" y="83344"/>
                  <a:pt x="2423636" y="88106"/>
                </a:cubicBezTo>
                <a:cubicBezTo>
                  <a:pt x="2422684" y="92869"/>
                  <a:pt x="2422684" y="101441"/>
                  <a:pt x="2421731" y="110966"/>
                </a:cubicBezTo>
                <a:cubicBezTo>
                  <a:pt x="2420779" y="120491"/>
                  <a:pt x="2420779" y="132874"/>
                  <a:pt x="2420779" y="146209"/>
                </a:cubicBezTo>
                <a:cubicBezTo>
                  <a:pt x="2420779" y="159544"/>
                  <a:pt x="2420779" y="175736"/>
                  <a:pt x="2421731" y="191929"/>
                </a:cubicBezTo>
                <a:cubicBezTo>
                  <a:pt x="2421731" y="200501"/>
                  <a:pt x="2422684" y="210026"/>
                  <a:pt x="2422684" y="220504"/>
                </a:cubicBezTo>
                <a:cubicBezTo>
                  <a:pt x="2416969" y="230029"/>
                  <a:pt x="2411254" y="239554"/>
                  <a:pt x="2405539" y="250031"/>
                </a:cubicBezTo>
                <a:cubicBezTo>
                  <a:pt x="2404586" y="251936"/>
                  <a:pt x="2403634" y="254794"/>
                  <a:pt x="2401729" y="256699"/>
                </a:cubicBezTo>
                <a:cubicBezTo>
                  <a:pt x="2401729" y="256699"/>
                  <a:pt x="2400776" y="255746"/>
                  <a:pt x="2400776" y="255746"/>
                </a:cubicBezTo>
                <a:cubicBezTo>
                  <a:pt x="2397919" y="247174"/>
                  <a:pt x="2395061" y="239554"/>
                  <a:pt x="2392204" y="233839"/>
                </a:cubicBezTo>
                <a:cubicBezTo>
                  <a:pt x="2389346" y="208121"/>
                  <a:pt x="2386489" y="186214"/>
                  <a:pt x="2385536" y="170974"/>
                </a:cubicBezTo>
                <a:cubicBezTo>
                  <a:pt x="2384584" y="162401"/>
                  <a:pt x="2383631" y="155734"/>
                  <a:pt x="2382679" y="150971"/>
                </a:cubicBezTo>
                <a:cubicBezTo>
                  <a:pt x="2383631" y="147161"/>
                  <a:pt x="2384584" y="144304"/>
                  <a:pt x="2384584" y="140494"/>
                </a:cubicBezTo>
                <a:cubicBezTo>
                  <a:pt x="2384584" y="138589"/>
                  <a:pt x="2383631" y="137636"/>
                  <a:pt x="2382679" y="135731"/>
                </a:cubicBezTo>
                <a:cubicBezTo>
                  <a:pt x="2385536" y="129064"/>
                  <a:pt x="2388394" y="121444"/>
                  <a:pt x="2390299" y="114776"/>
                </a:cubicBezTo>
                <a:cubicBezTo>
                  <a:pt x="2413159" y="53816"/>
                  <a:pt x="2427446" y="12859"/>
                  <a:pt x="2427446" y="12859"/>
                </a:cubicBezTo>
                <a:cubicBezTo>
                  <a:pt x="2427446" y="12859"/>
                  <a:pt x="2407444" y="50959"/>
                  <a:pt x="2380774" y="110014"/>
                </a:cubicBezTo>
                <a:cubicBezTo>
                  <a:pt x="2374106" y="124301"/>
                  <a:pt x="2366486" y="140494"/>
                  <a:pt x="2358866" y="157639"/>
                </a:cubicBezTo>
                <a:cubicBezTo>
                  <a:pt x="2357914" y="160496"/>
                  <a:pt x="2356009" y="163354"/>
                  <a:pt x="2355056" y="166211"/>
                </a:cubicBezTo>
                <a:cubicBezTo>
                  <a:pt x="2356009" y="162401"/>
                  <a:pt x="2356961" y="158591"/>
                  <a:pt x="2357914" y="155734"/>
                </a:cubicBezTo>
                <a:cubicBezTo>
                  <a:pt x="2360771" y="141446"/>
                  <a:pt x="2362676" y="132874"/>
                  <a:pt x="2362676" y="132874"/>
                </a:cubicBezTo>
                <a:cubicBezTo>
                  <a:pt x="2362676" y="132874"/>
                  <a:pt x="2359819" y="140494"/>
                  <a:pt x="2354104" y="154781"/>
                </a:cubicBezTo>
                <a:cubicBezTo>
                  <a:pt x="2351246" y="161449"/>
                  <a:pt x="2348389" y="170021"/>
                  <a:pt x="2344579" y="179546"/>
                </a:cubicBezTo>
                <a:cubicBezTo>
                  <a:pt x="2340769" y="189071"/>
                  <a:pt x="2336959" y="200501"/>
                  <a:pt x="2334101" y="211931"/>
                </a:cubicBezTo>
                <a:cubicBezTo>
                  <a:pt x="2334101" y="211931"/>
                  <a:pt x="2334101" y="211931"/>
                  <a:pt x="2334101" y="211931"/>
                </a:cubicBezTo>
                <a:cubicBezTo>
                  <a:pt x="2336006" y="197644"/>
                  <a:pt x="2338864" y="184309"/>
                  <a:pt x="2340769" y="171926"/>
                </a:cubicBezTo>
                <a:cubicBezTo>
                  <a:pt x="2343626" y="156686"/>
                  <a:pt x="2344579" y="143351"/>
                  <a:pt x="2347436" y="130969"/>
                </a:cubicBezTo>
                <a:cubicBezTo>
                  <a:pt x="2350294" y="118586"/>
                  <a:pt x="2352199" y="108109"/>
                  <a:pt x="2354104" y="99536"/>
                </a:cubicBezTo>
                <a:cubicBezTo>
                  <a:pt x="2357914" y="82391"/>
                  <a:pt x="2358866" y="71914"/>
                  <a:pt x="2358866" y="71914"/>
                </a:cubicBezTo>
                <a:cubicBezTo>
                  <a:pt x="2358866" y="71914"/>
                  <a:pt x="2355056" y="81439"/>
                  <a:pt x="2350294" y="98584"/>
                </a:cubicBezTo>
                <a:cubicBezTo>
                  <a:pt x="2347436" y="107156"/>
                  <a:pt x="2344579" y="117634"/>
                  <a:pt x="2340769" y="129064"/>
                </a:cubicBezTo>
                <a:cubicBezTo>
                  <a:pt x="2336959" y="140494"/>
                  <a:pt x="2333149" y="154781"/>
                  <a:pt x="2330291" y="170021"/>
                </a:cubicBezTo>
                <a:cubicBezTo>
                  <a:pt x="2328386" y="177641"/>
                  <a:pt x="2326481" y="185261"/>
                  <a:pt x="2324576" y="193834"/>
                </a:cubicBezTo>
                <a:cubicBezTo>
                  <a:pt x="2323624" y="190976"/>
                  <a:pt x="2321719" y="188119"/>
                  <a:pt x="2320766" y="185261"/>
                </a:cubicBezTo>
                <a:cubicBezTo>
                  <a:pt x="2324576" y="168116"/>
                  <a:pt x="2326481" y="157639"/>
                  <a:pt x="2326481" y="157639"/>
                </a:cubicBezTo>
                <a:cubicBezTo>
                  <a:pt x="2326481" y="157639"/>
                  <a:pt x="2323624" y="165259"/>
                  <a:pt x="2318861" y="179546"/>
                </a:cubicBezTo>
                <a:cubicBezTo>
                  <a:pt x="2316004" y="173831"/>
                  <a:pt x="2315051" y="170974"/>
                  <a:pt x="2315051" y="170974"/>
                </a:cubicBezTo>
                <a:cubicBezTo>
                  <a:pt x="2315051" y="170974"/>
                  <a:pt x="2316004" y="174784"/>
                  <a:pt x="2317909" y="181451"/>
                </a:cubicBezTo>
                <a:cubicBezTo>
                  <a:pt x="2316956" y="185261"/>
                  <a:pt x="2315051" y="189071"/>
                  <a:pt x="2313146" y="193834"/>
                </a:cubicBezTo>
                <a:cubicBezTo>
                  <a:pt x="2312194" y="192881"/>
                  <a:pt x="2312194" y="191929"/>
                  <a:pt x="2311241" y="190976"/>
                </a:cubicBezTo>
                <a:cubicBezTo>
                  <a:pt x="2314099" y="161449"/>
                  <a:pt x="2314099" y="141446"/>
                  <a:pt x="2314099" y="141446"/>
                </a:cubicBezTo>
                <a:cubicBezTo>
                  <a:pt x="2314099" y="141446"/>
                  <a:pt x="2306479" y="165259"/>
                  <a:pt x="2298859" y="202406"/>
                </a:cubicBezTo>
                <a:cubicBezTo>
                  <a:pt x="2296954" y="211931"/>
                  <a:pt x="2294096" y="221456"/>
                  <a:pt x="2292191" y="231934"/>
                </a:cubicBezTo>
                <a:cubicBezTo>
                  <a:pt x="2291239" y="237649"/>
                  <a:pt x="2290286" y="244316"/>
                  <a:pt x="2289334" y="250031"/>
                </a:cubicBezTo>
                <a:cubicBezTo>
                  <a:pt x="2288381" y="252889"/>
                  <a:pt x="2287429" y="255746"/>
                  <a:pt x="2285524" y="259556"/>
                </a:cubicBezTo>
                <a:cubicBezTo>
                  <a:pt x="2282666" y="267176"/>
                  <a:pt x="2279809" y="276701"/>
                  <a:pt x="2275999" y="287179"/>
                </a:cubicBezTo>
                <a:cubicBezTo>
                  <a:pt x="2275999" y="287179"/>
                  <a:pt x="2275999" y="288131"/>
                  <a:pt x="2275999" y="288131"/>
                </a:cubicBezTo>
                <a:cubicBezTo>
                  <a:pt x="2275999" y="286226"/>
                  <a:pt x="2275999" y="284321"/>
                  <a:pt x="2275999" y="282416"/>
                </a:cubicBezTo>
                <a:cubicBezTo>
                  <a:pt x="2276951" y="271939"/>
                  <a:pt x="2276951" y="265271"/>
                  <a:pt x="2276951" y="265271"/>
                </a:cubicBezTo>
                <a:cubicBezTo>
                  <a:pt x="2276951" y="265271"/>
                  <a:pt x="2275046" y="270986"/>
                  <a:pt x="2272189" y="281464"/>
                </a:cubicBezTo>
                <a:cubicBezTo>
                  <a:pt x="2271236" y="284321"/>
                  <a:pt x="2270284" y="287179"/>
                  <a:pt x="2269331" y="290989"/>
                </a:cubicBezTo>
                <a:cubicBezTo>
                  <a:pt x="2269331" y="290989"/>
                  <a:pt x="2269331" y="290989"/>
                  <a:pt x="2269331" y="290989"/>
                </a:cubicBezTo>
                <a:cubicBezTo>
                  <a:pt x="2269331" y="280511"/>
                  <a:pt x="2268379" y="270034"/>
                  <a:pt x="2269331" y="261461"/>
                </a:cubicBezTo>
                <a:cubicBezTo>
                  <a:pt x="2270284" y="252889"/>
                  <a:pt x="2269331" y="245269"/>
                  <a:pt x="2270284" y="238601"/>
                </a:cubicBezTo>
                <a:cubicBezTo>
                  <a:pt x="2271236" y="232886"/>
                  <a:pt x="2271236" y="228124"/>
                  <a:pt x="2272189" y="225266"/>
                </a:cubicBezTo>
                <a:cubicBezTo>
                  <a:pt x="2275046" y="215741"/>
                  <a:pt x="2275999" y="210979"/>
                  <a:pt x="2275999" y="210979"/>
                </a:cubicBezTo>
                <a:cubicBezTo>
                  <a:pt x="2275999" y="210979"/>
                  <a:pt x="2272189" y="218599"/>
                  <a:pt x="2266474" y="232886"/>
                </a:cubicBezTo>
                <a:cubicBezTo>
                  <a:pt x="2267426" y="230029"/>
                  <a:pt x="2267426" y="228124"/>
                  <a:pt x="2267426" y="228124"/>
                </a:cubicBezTo>
                <a:cubicBezTo>
                  <a:pt x="2267426" y="228124"/>
                  <a:pt x="2265521" y="230981"/>
                  <a:pt x="2263616" y="235744"/>
                </a:cubicBezTo>
                <a:cubicBezTo>
                  <a:pt x="2264569" y="226219"/>
                  <a:pt x="2265521" y="220504"/>
                  <a:pt x="2265521" y="220504"/>
                </a:cubicBezTo>
                <a:cubicBezTo>
                  <a:pt x="2265521" y="220504"/>
                  <a:pt x="2262664" y="230029"/>
                  <a:pt x="2256949" y="247174"/>
                </a:cubicBezTo>
                <a:cubicBezTo>
                  <a:pt x="2255044" y="250984"/>
                  <a:pt x="2253139" y="253841"/>
                  <a:pt x="2252186" y="258604"/>
                </a:cubicBezTo>
                <a:cubicBezTo>
                  <a:pt x="2251234" y="259556"/>
                  <a:pt x="2251234" y="260509"/>
                  <a:pt x="2250281" y="262414"/>
                </a:cubicBezTo>
                <a:cubicBezTo>
                  <a:pt x="2252186" y="255746"/>
                  <a:pt x="2253139" y="249079"/>
                  <a:pt x="2255044" y="243364"/>
                </a:cubicBezTo>
                <a:cubicBezTo>
                  <a:pt x="2260759" y="216694"/>
                  <a:pt x="2264569" y="194786"/>
                  <a:pt x="2267426" y="178594"/>
                </a:cubicBezTo>
                <a:cubicBezTo>
                  <a:pt x="2269331" y="163354"/>
                  <a:pt x="2270284" y="153829"/>
                  <a:pt x="2270284" y="153829"/>
                </a:cubicBezTo>
                <a:cubicBezTo>
                  <a:pt x="2270284" y="153829"/>
                  <a:pt x="2267426" y="162401"/>
                  <a:pt x="2262664" y="177641"/>
                </a:cubicBezTo>
                <a:cubicBezTo>
                  <a:pt x="2260759" y="185261"/>
                  <a:pt x="2257901" y="194786"/>
                  <a:pt x="2254091" y="205264"/>
                </a:cubicBezTo>
                <a:cubicBezTo>
                  <a:pt x="2251234" y="212884"/>
                  <a:pt x="2249329" y="221456"/>
                  <a:pt x="2246471" y="230981"/>
                </a:cubicBezTo>
                <a:cubicBezTo>
                  <a:pt x="2244566" y="234791"/>
                  <a:pt x="2243614" y="239554"/>
                  <a:pt x="2241709" y="244316"/>
                </a:cubicBezTo>
                <a:cubicBezTo>
                  <a:pt x="2240756" y="240506"/>
                  <a:pt x="2239804" y="236696"/>
                  <a:pt x="2239804" y="233839"/>
                </a:cubicBezTo>
                <a:cubicBezTo>
                  <a:pt x="2235994" y="215741"/>
                  <a:pt x="2233136" y="205264"/>
                  <a:pt x="2233136" y="205264"/>
                </a:cubicBezTo>
                <a:cubicBezTo>
                  <a:pt x="2233136" y="205264"/>
                  <a:pt x="2235041" y="224314"/>
                  <a:pt x="2237899" y="255746"/>
                </a:cubicBezTo>
                <a:cubicBezTo>
                  <a:pt x="2236946" y="259556"/>
                  <a:pt x="2235041" y="264319"/>
                  <a:pt x="2234089" y="269081"/>
                </a:cubicBezTo>
                <a:cubicBezTo>
                  <a:pt x="2234089" y="269081"/>
                  <a:pt x="2233136" y="270034"/>
                  <a:pt x="2233136" y="270034"/>
                </a:cubicBezTo>
                <a:cubicBezTo>
                  <a:pt x="2233136" y="268129"/>
                  <a:pt x="2233136" y="265271"/>
                  <a:pt x="2233136" y="263366"/>
                </a:cubicBezTo>
                <a:cubicBezTo>
                  <a:pt x="2233136" y="253841"/>
                  <a:pt x="2232184" y="244316"/>
                  <a:pt x="2231231" y="234791"/>
                </a:cubicBezTo>
                <a:cubicBezTo>
                  <a:pt x="2230279" y="225266"/>
                  <a:pt x="2229326" y="216694"/>
                  <a:pt x="2228374" y="207169"/>
                </a:cubicBezTo>
                <a:cubicBezTo>
                  <a:pt x="2229326" y="198596"/>
                  <a:pt x="2230279" y="193834"/>
                  <a:pt x="2230279" y="193834"/>
                </a:cubicBezTo>
                <a:cubicBezTo>
                  <a:pt x="2230279" y="193834"/>
                  <a:pt x="2229326" y="197644"/>
                  <a:pt x="2226469" y="204311"/>
                </a:cubicBezTo>
                <a:cubicBezTo>
                  <a:pt x="2225516" y="202406"/>
                  <a:pt x="2224564" y="201454"/>
                  <a:pt x="2222659" y="200501"/>
                </a:cubicBezTo>
                <a:cubicBezTo>
                  <a:pt x="2221706" y="200501"/>
                  <a:pt x="2221706" y="199549"/>
                  <a:pt x="2220754" y="199549"/>
                </a:cubicBezTo>
                <a:cubicBezTo>
                  <a:pt x="2219801" y="199549"/>
                  <a:pt x="2218849" y="199549"/>
                  <a:pt x="2217896" y="199549"/>
                </a:cubicBezTo>
                <a:cubicBezTo>
                  <a:pt x="2215991" y="200501"/>
                  <a:pt x="2215991" y="201454"/>
                  <a:pt x="2215039" y="202406"/>
                </a:cubicBezTo>
                <a:cubicBezTo>
                  <a:pt x="2213134" y="206216"/>
                  <a:pt x="2213134" y="210979"/>
                  <a:pt x="2213134" y="214789"/>
                </a:cubicBezTo>
                <a:cubicBezTo>
                  <a:pt x="2214086" y="210979"/>
                  <a:pt x="2215039" y="206216"/>
                  <a:pt x="2217896" y="203359"/>
                </a:cubicBezTo>
                <a:cubicBezTo>
                  <a:pt x="2218849" y="202406"/>
                  <a:pt x="2218849" y="201454"/>
                  <a:pt x="2219801" y="201454"/>
                </a:cubicBezTo>
                <a:cubicBezTo>
                  <a:pt x="2219801" y="201454"/>
                  <a:pt x="2220754" y="201454"/>
                  <a:pt x="2220754" y="202406"/>
                </a:cubicBezTo>
                <a:cubicBezTo>
                  <a:pt x="2221706" y="203359"/>
                  <a:pt x="2222659" y="205264"/>
                  <a:pt x="2223611" y="207169"/>
                </a:cubicBezTo>
                <a:lnTo>
                  <a:pt x="2223611" y="215741"/>
                </a:lnTo>
                <a:cubicBezTo>
                  <a:pt x="2223611" y="215741"/>
                  <a:pt x="2223611" y="215741"/>
                  <a:pt x="2223611" y="215741"/>
                </a:cubicBezTo>
                <a:cubicBezTo>
                  <a:pt x="2221706" y="222409"/>
                  <a:pt x="2218849" y="230981"/>
                  <a:pt x="2215991" y="241459"/>
                </a:cubicBezTo>
                <a:cubicBezTo>
                  <a:pt x="2213134" y="250984"/>
                  <a:pt x="2209324" y="262414"/>
                  <a:pt x="2206466" y="274796"/>
                </a:cubicBezTo>
                <a:cubicBezTo>
                  <a:pt x="2203609" y="287179"/>
                  <a:pt x="2199799" y="299561"/>
                  <a:pt x="2196941" y="313849"/>
                </a:cubicBezTo>
                <a:cubicBezTo>
                  <a:pt x="2195989" y="308134"/>
                  <a:pt x="2195989" y="305276"/>
                  <a:pt x="2195989" y="305276"/>
                </a:cubicBezTo>
                <a:cubicBezTo>
                  <a:pt x="2195989" y="305276"/>
                  <a:pt x="2195989" y="310039"/>
                  <a:pt x="2195036" y="317659"/>
                </a:cubicBezTo>
                <a:cubicBezTo>
                  <a:pt x="2194084" y="315754"/>
                  <a:pt x="2193131" y="314801"/>
                  <a:pt x="2193131" y="314801"/>
                </a:cubicBezTo>
                <a:cubicBezTo>
                  <a:pt x="2193131" y="314801"/>
                  <a:pt x="2194084" y="315754"/>
                  <a:pt x="2195036" y="318611"/>
                </a:cubicBezTo>
                <a:cubicBezTo>
                  <a:pt x="2195036" y="320516"/>
                  <a:pt x="2195036" y="321469"/>
                  <a:pt x="2195036" y="323374"/>
                </a:cubicBezTo>
                <a:cubicBezTo>
                  <a:pt x="2194084" y="327184"/>
                  <a:pt x="2193131" y="330994"/>
                  <a:pt x="2192179" y="334804"/>
                </a:cubicBezTo>
                <a:cubicBezTo>
                  <a:pt x="2191226" y="332899"/>
                  <a:pt x="2191226" y="331946"/>
                  <a:pt x="2190274" y="330994"/>
                </a:cubicBezTo>
                <a:cubicBezTo>
                  <a:pt x="2190274" y="330041"/>
                  <a:pt x="2191226" y="330041"/>
                  <a:pt x="2191226" y="330041"/>
                </a:cubicBezTo>
                <a:cubicBezTo>
                  <a:pt x="2191226" y="330041"/>
                  <a:pt x="2191226" y="330041"/>
                  <a:pt x="2190274" y="330994"/>
                </a:cubicBezTo>
                <a:cubicBezTo>
                  <a:pt x="2189321" y="328136"/>
                  <a:pt x="2188369" y="326231"/>
                  <a:pt x="2188369" y="326231"/>
                </a:cubicBezTo>
                <a:cubicBezTo>
                  <a:pt x="2188369" y="326231"/>
                  <a:pt x="2188369" y="328136"/>
                  <a:pt x="2189321" y="331946"/>
                </a:cubicBezTo>
                <a:cubicBezTo>
                  <a:pt x="2189321" y="331946"/>
                  <a:pt x="2188369" y="332899"/>
                  <a:pt x="2188369" y="332899"/>
                </a:cubicBezTo>
                <a:cubicBezTo>
                  <a:pt x="2186464" y="321469"/>
                  <a:pt x="2185511" y="315754"/>
                  <a:pt x="2185511" y="315754"/>
                </a:cubicBezTo>
                <a:cubicBezTo>
                  <a:pt x="2185511" y="315754"/>
                  <a:pt x="2185511" y="323374"/>
                  <a:pt x="2184559" y="336709"/>
                </a:cubicBezTo>
                <a:cubicBezTo>
                  <a:pt x="2184559" y="336709"/>
                  <a:pt x="2184559" y="336709"/>
                  <a:pt x="2184559" y="337661"/>
                </a:cubicBezTo>
                <a:cubicBezTo>
                  <a:pt x="2183606" y="339566"/>
                  <a:pt x="2181701" y="341471"/>
                  <a:pt x="2179796" y="343376"/>
                </a:cubicBezTo>
                <a:cubicBezTo>
                  <a:pt x="2179796" y="342424"/>
                  <a:pt x="2178844" y="341471"/>
                  <a:pt x="2178844" y="340519"/>
                </a:cubicBezTo>
                <a:cubicBezTo>
                  <a:pt x="2183606" y="320516"/>
                  <a:pt x="2188369" y="301466"/>
                  <a:pt x="2192179" y="283369"/>
                </a:cubicBezTo>
                <a:cubicBezTo>
                  <a:pt x="2205514" y="228124"/>
                  <a:pt x="2212181" y="190024"/>
                  <a:pt x="2212181" y="190024"/>
                </a:cubicBezTo>
                <a:cubicBezTo>
                  <a:pt x="2212181" y="190024"/>
                  <a:pt x="2199799" y="222409"/>
                  <a:pt x="2183606" y="272891"/>
                </a:cubicBezTo>
                <a:cubicBezTo>
                  <a:pt x="2184559" y="266224"/>
                  <a:pt x="2186464" y="259556"/>
                  <a:pt x="2187416" y="253841"/>
                </a:cubicBezTo>
                <a:cubicBezTo>
                  <a:pt x="2189321" y="246221"/>
                  <a:pt x="2190274" y="239554"/>
                  <a:pt x="2192179" y="231934"/>
                </a:cubicBezTo>
                <a:cubicBezTo>
                  <a:pt x="2194084" y="224314"/>
                  <a:pt x="2195989" y="216694"/>
                  <a:pt x="2196941" y="210026"/>
                </a:cubicBezTo>
                <a:cubicBezTo>
                  <a:pt x="2197894" y="204311"/>
                  <a:pt x="2199799" y="198596"/>
                  <a:pt x="2200751" y="193834"/>
                </a:cubicBezTo>
                <a:cubicBezTo>
                  <a:pt x="2201704" y="189071"/>
                  <a:pt x="2203609" y="184309"/>
                  <a:pt x="2204561" y="179546"/>
                </a:cubicBezTo>
                <a:cubicBezTo>
                  <a:pt x="2207419" y="170021"/>
                  <a:pt x="2209324" y="162401"/>
                  <a:pt x="2211229" y="155734"/>
                </a:cubicBezTo>
                <a:cubicBezTo>
                  <a:pt x="2215039" y="142399"/>
                  <a:pt x="2217896" y="134779"/>
                  <a:pt x="2217896" y="134779"/>
                </a:cubicBezTo>
                <a:cubicBezTo>
                  <a:pt x="2217896" y="134779"/>
                  <a:pt x="2215039" y="139541"/>
                  <a:pt x="2211229" y="148114"/>
                </a:cubicBezTo>
                <a:cubicBezTo>
                  <a:pt x="2211229" y="148114"/>
                  <a:pt x="2211229" y="147161"/>
                  <a:pt x="2211229" y="147161"/>
                </a:cubicBezTo>
                <a:cubicBezTo>
                  <a:pt x="2213134" y="139541"/>
                  <a:pt x="2215039" y="131921"/>
                  <a:pt x="2216944" y="125254"/>
                </a:cubicBezTo>
                <a:cubicBezTo>
                  <a:pt x="2218849" y="118586"/>
                  <a:pt x="2220754" y="111919"/>
                  <a:pt x="2222659" y="105251"/>
                </a:cubicBezTo>
                <a:cubicBezTo>
                  <a:pt x="2226469" y="92869"/>
                  <a:pt x="2229326" y="81439"/>
                  <a:pt x="2233136" y="72866"/>
                </a:cubicBezTo>
                <a:cubicBezTo>
                  <a:pt x="2238851" y="54769"/>
                  <a:pt x="2242661" y="45244"/>
                  <a:pt x="2242661" y="45244"/>
                </a:cubicBezTo>
                <a:cubicBezTo>
                  <a:pt x="2242661" y="45244"/>
                  <a:pt x="2237899" y="54769"/>
                  <a:pt x="2229326" y="71914"/>
                </a:cubicBezTo>
                <a:cubicBezTo>
                  <a:pt x="2224564" y="80486"/>
                  <a:pt x="2220754" y="90964"/>
                  <a:pt x="2215991" y="103346"/>
                </a:cubicBezTo>
                <a:cubicBezTo>
                  <a:pt x="2213134" y="109061"/>
                  <a:pt x="2211229" y="115729"/>
                  <a:pt x="2208371" y="122396"/>
                </a:cubicBezTo>
                <a:cubicBezTo>
                  <a:pt x="2205514" y="129064"/>
                  <a:pt x="2203609" y="136684"/>
                  <a:pt x="2200751" y="144304"/>
                </a:cubicBezTo>
                <a:cubicBezTo>
                  <a:pt x="2195036" y="159544"/>
                  <a:pt x="2190274" y="176689"/>
                  <a:pt x="2184559" y="193834"/>
                </a:cubicBezTo>
                <a:cubicBezTo>
                  <a:pt x="2181701" y="204311"/>
                  <a:pt x="2177891" y="215741"/>
                  <a:pt x="2175034" y="228124"/>
                </a:cubicBezTo>
                <a:cubicBezTo>
                  <a:pt x="2175986" y="218599"/>
                  <a:pt x="2176939" y="210026"/>
                  <a:pt x="2177891" y="203359"/>
                </a:cubicBezTo>
                <a:cubicBezTo>
                  <a:pt x="2178844" y="198596"/>
                  <a:pt x="2178844" y="193834"/>
                  <a:pt x="2178844" y="190024"/>
                </a:cubicBezTo>
                <a:cubicBezTo>
                  <a:pt x="2179796" y="186214"/>
                  <a:pt x="2180749" y="184309"/>
                  <a:pt x="2180749" y="184309"/>
                </a:cubicBezTo>
                <a:cubicBezTo>
                  <a:pt x="2180749" y="184309"/>
                  <a:pt x="2179796" y="185261"/>
                  <a:pt x="2179796" y="187166"/>
                </a:cubicBezTo>
                <a:cubicBezTo>
                  <a:pt x="2180749" y="180499"/>
                  <a:pt x="2180749" y="176689"/>
                  <a:pt x="2180749" y="176689"/>
                </a:cubicBezTo>
                <a:cubicBezTo>
                  <a:pt x="2180749" y="176689"/>
                  <a:pt x="2178844" y="183356"/>
                  <a:pt x="2175986" y="194786"/>
                </a:cubicBezTo>
                <a:cubicBezTo>
                  <a:pt x="2174081" y="198596"/>
                  <a:pt x="2172176" y="202406"/>
                  <a:pt x="2170271" y="208121"/>
                </a:cubicBezTo>
                <a:cubicBezTo>
                  <a:pt x="2163604" y="223361"/>
                  <a:pt x="2155031" y="245269"/>
                  <a:pt x="2144554" y="271939"/>
                </a:cubicBezTo>
                <a:cubicBezTo>
                  <a:pt x="2141696" y="279559"/>
                  <a:pt x="2137886" y="288131"/>
                  <a:pt x="2135029" y="296704"/>
                </a:cubicBezTo>
                <a:cubicBezTo>
                  <a:pt x="2135029" y="296704"/>
                  <a:pt x="2135029" y="296704"/>
                  <a:pt x="2135029" y="295751"/>
                </a:cubicBezTo>
                <a:cubicBezTo>
                  <a:pt x="2133124" y="290989"/>
                  <a:pt x="2131219" y="286226"/>
                  <a:pt x="2129314" y="282416"/>
                </a:cubicBezTo>
                <a:cubicBezTo>
                  <a:pt x="2133124" y="261461"/>
                  <a:pt x="2135981" y="244316"/>
                  <a:pt x="2137886" y="231934"/>
                </a:cubicBezTo>
                <a:cubicBezTo>
                  <a:pt x="2139791" y="217646"/>
                  <a:pt x="2141696" y="210026"/>
                  <a:pt x="2141696" y="210026"/>
                </a:cubicBezTo>
                <a:cubicBezTo>
                  <a:pt x="2141696" y="210026"/>
                  <a:pt x="2138839" y="217646"/>
                  <a:pt x="2134076" y="230981"/>
                </a:cubicBezTo>
                <a:cubicBezTo>
                  <a:pt x="2131219" y="239554"/>
                  <a:pt x="2127409" y="250984"/>
                  <a:pt x="2123599" y="263366"/>
                </a:cubicBezTo>
                <a:cubicBezTo>
                  <a:pt x="2123599" y="260509"/>
                  <a:pt x="2122646" y="257651"/>
                  <a:pt x="2122646" y="253841"/>
                </a:cubicBezTo>
                <a:cubicBezTo>
                  <a:pt x="2120741" y="238601"/>
                  <a:pt x="2118836" y="225266"/>
                  <a:pt x="2117884" y="211931"/>
                </a:cubicBezTo>
                <a:cubicBezTo>
                  <a:pt x="2115979" y="198596"/>
                  <a:pt x="2114074" y="187166"/>
                  <a:pt x="2112169" y="176689"/>
                </a:cubicBezTo>
                <a:cubicBezTo>
                  <a:pt x="2110264" y="166211"/>
                  <a:pt x="2108359" y="157639"/>
                  <a:pt x="2107406" y="150019"/>
                </a:cubicBezTo>
                <a:cubicBezTo>
                  <a:pt x="2104549" y="134779"/>
                  <a:pt x="2102644" y="127159"/>
                  <a:pt x="2102644" y="127159"/>
                </a:cubicBezTo>
                <a:cubicBezTo>
                  <a:pt x="2102644" y="127159"/>
                  <a:pt x="2102644" y="135731"/>
                  <a:pt x="2103596" y="150971"/>
                </a:cubicBezTo>
                <a:cubicBezTo>
                  <a:pt x="2103596" y="155734"/>
                  <a:pt x="2104549" y="161449"/>
                  <a:pt x="2104549" y="168116"/>
                </a:cubicBezTo>
                <a:cubicBezTo>
                  <a:pt x="2104549" y="171926"/>
                  <a:pt x="2104549" y="176689"/>
                  <a:pt x="2104549" y="183356"/>
                </a:cubicBezTo>
                <a:cubicBezTo>
                  <a:pt x="2104549" y="190024"/>
                  <a:pt x="2105501" y="197644"/>
                  <a:pt x="2105501" y="207169"/>
                </a:cubicBezTo>
                <a:cubicBezTo>
                  <a:pt x="2105501" y="212884"/>
                  <a:pt x="2106454" y="218599"/>
                  <a:pt x="2106454" y="225266"/>
                </a:cubicBezTo>
                <a:cubicBezTo>
                  <a:pt x="2105501" y="224314"/>
                  <a:pt x="2105501" y="222409"/>
                  <a:pt x="2104549" y="221456"/>
                </a:cubicBezTo>
                <a:cubicBezTo>
                  <a:pt x="2104549" y="221456"/>
                  <a:pt x="2104549" y="221456"/>
                  <a:pt x="2104549" y="221456"/>
                </a:cubicBezTo>
                <a:lnTo>
                  <a:pt x="2104549" y="221456"/>
                </a:lnTo>
                <a:cubicBezTo>
                  <a:pt x="2103596" y="219551"/>
                  <a:pt x="2102644" y="217646"/>
                  <a:pt x="2102644" y="215741"/>
                </a:cubicBezTo>
                <a:cubicBezTo>
                  <a:pt x="2102644" y="211931"/>
                  <a:pt x="2101691" y="208121"/>
                  <a:pt x="2101691" y="205264"/>
                </a:cubicBezTo>
                <a:cubicBezTo>
                  <a:pt x="2100739" y="193834"/>
                  <a:pt x="2099786" y="184309"/>
                  <a:pt x="2098834" y="176689"/>
                </a:cubicBezTo>
                <a:cubicBezTo>
                  <a:pt x="2098834" y="173831"/>
                  <a:pt x="2097881" y="170974"/>
                  <a:pt x="2097881" y="168116"/>
                </a:cubicBezTo>
                <a:cubicBezTo>
                  <a:pt x="2100739" y="155734"/>
                  <a:pt x="2102644" y="149066"/>
                  <a:pt x="2102644" y="149066"/>
                </a:cubicBezTo>
                <a:cubicBezTo>
                  <a:pt x="2102644" y="149066"/>
                  <a:pt x="2100739" y="153829"/>
                  <a:pt x="2096929" y="162401"/>
                </a:cubicBezTo>
                <a:cubicBezTo>
                  <a:pt x="2095976" y="155734"/>
                  <a:pt x="2095024" y="151924"/>
                  <a:pt x="2095024" y="151924"/>
                </a:cubicBezTo>
                <a:cubicBezTo>
                  <a:pt x="2095024" y="151924"/>
                  <a:pt x="2095024" y="157639"/>
                  <a:pt x="2095024" y="167164"/>
                </a:cubicBezTo>
                <a:cubicBezTo>
                  <a:pt x="2088356" y="182404"/>
                  <a:pt x="2078831" y="206216"/>
                  <a:pt x="2066449" y="235744"/>
                </a:cubicBezTo>
                <a:cubicBezTo>
                  <a:pt x="2063591" y="243364"/>
                  <a:pt x="2060734" y="250984"/>
                  <a:pt x="2056924" y="259556"/>
                </a:cubicBezTo>
                <a:cubicBezTo>
                  <a:pt x="2061686" y="234791"/>
                  <a:pt x="2063591" y="219551"/>
                  <a:pt x="2063591" y="219551"/>
                </a:cubicBezTo>
                <a:cubicBezTo>
                  <a:pt x="2063591" y="219551"/>
                  <a:pt x="2058829" y="231934"/>
                  <a:pt x="2052161" y="252889"/>
                </a:cubicBezTo>
                <a:cubicBezTo>
                  <a:pt x="2051209" y="250984"/>
                  <a:pt x="2050256" y="249079"/>
                  <a:pt x="2050256" y="248126"/>
                </a:cubicBezTo>
                <a:cubicBezTo>
                  <a:pt x="2050256" y="238601"/>
                  <a:pt x="2050256" y="233839"/>
                  <a:pt x="2050256" y="233839"/>
                </a:cubicBezTo>
                <a:cubicBezTo>
                  <a:pt x="2050256" y="233839"/>
                  <a:pt x="2049304" y="237649"/>
                  <a:pt x="2048351" y="244316"/>
                </a:cubicBezTo>
                <a:cubicBezTo>
                  <a:pt x="2047399" y="241459"/>
                  <a:pt x="2046446" y="240506"/>
                  <a:pt x="2046446" y="240506"/>
                </a:cubicBezTo>
                <a:cubicBezTo>
                  <a:pt x="2046446" y="240506"/>
                  <a:pt x="2047399" y="242411"/>
                  <a:pt x="2047399" y="247174"/>
                </a:cubicBezTo>
                <a:cubicBezTo>
                  <a:pt x="2046446" y="251936"/>
                  <a:pt x="2045494" y="258604"/>
                  <a:pt x="2044541" y="266224"/>
                </a:cubicBezTo>
                <a:cubicBezTo>
                  <a:pt x="2044541" y="264319"/>
                  <a:pt x="2043589" y="261461"/>
                  <a:pt x="2043589" y="259556"/>
                </a:cubicBezTo>
                <a:cubicBezTo>
                  <a:pt x="2042636" y="255746"/>
                  <a:pt x="2042636" y="252889"/>
                  <a:pt x="2041684" y="249079"/>
                </a:cubicBezTo>
                <a:cubicBezTo>
                  <a:pt x="2046446" y="210026"/>
                  <a:pt x="2048351" y="184309"/>
                  <a:pt x="2048351" y="184309"/>
                </a:cubicBezTo>
                <a:cubicBezTo>
                  <a:pt x="2048351" y="184309"/>
                  <a:pt x="2044541" y="196691"/>
                  <a:pt x="2039779" y="216694"/>
                </a:cubicBezTo>
                <a:cubicBezTo>
                  <a:pt x="2038826" y="218599"/>
                  <a:pt x="2037874" y="220504"/>
                  <a:pt x="2036921" y="223361"/>
                </a:cubicBezTo>
                <a:cubicBezTo>
                  <a:pt x="2036921" y="221456"/>
                  <a:pt x="2035969" y="220504"/>
                  <a:pt x="2035969" y="218599"/>
                </a:cubicBezTo>
                <a:cubicBezTo>
                  <a:pt x="2034064" y="206216"/>
                  <a:pt x="2032159" y="195739"/>
                  <a:pt x="2031206" y="187166"/>
                </a:cubicBezTo>
                <a:cubicBezTo>
                  <a:pt x="2030254" y="179546"/>
                  <a:pt x="2029301" y="173831"/>
                  <a:pt x="2028349" y="169069"/>
                </a:cubicBezTo>
                <a:cubicBezTo>
                  <a:pt x="2030254" y="154781"/>
                  <a:pt x="2031206" y="147161"/>
                  <a:pt x="2031206" y="147161"/>
                </a:cubicBezTo>
                <a:cubicBezTo>
                  <a:pt x="2031206" y="147161"/>
                  <a:pt x="2030254" y="150971"/>
                  <a:pt x="2028349" y="157639"/>
                </a:cubicBezTo>
                <a:cubicBezTo>
                  <a:pt x="2029301" y="145256"/>
                  <a:pt x="2030254" y="138589"/>
                  <a:pt x="2030254" y="138589"/>
                </a:cubicBezTo>
                <a:cubicBezTo>
                  <a:pt x="2030254" y="138589"/>
                  <a:pt x="2028349" y="146209"/>
                  <a:pt x="2023586" y="160496"/>
                </a:cubicBezTo>
                <a:cubicBezTo>
                  <a:pt x="2021681" y="167164"/>
                  <a:pt x="2019776" y="176689"/>
                  <a:pt x="2017871" y="186214"/>
                </a:cubicBezTo>
                <a:cubicBezTo>
                  <a:pt x="2017871" y="188119"/>
                  <a:pt x="2016919" y="190024"/>
                  <a:pt x="2016919" y="191929"/>
                </a:cubicBezTo>
                <a:cubicBezTo>
                  <a:pt x="2016919" y="191929"/>
                  <a:pt x="2016919" y="190976"/>
                  <a:pt x="2016919" y="190976"/>
                </a:cubicBezTo>
                <a:cubicBezTo>
                  <a:pt x="2018824" y="170021"/>
                  <a:pt x="2019776" y="158591"/>
                  <a:pt x="2019776" y="158591"/>
                </a:cubicBezTo>
                <a:cubicBezTo>
                  <a:pt x="2019776" y="158591"/>
                  <a:pt x="2017871" y="166211"/>
                  <a:pt x="2015014" y="178594"/>
                </a:cubicBezTo>
                <a:cubicBezTo>
                  <a:pt x="2015014" y="176689"/>
                  <a:pt x="2014061" y="174784"/>
                  <a:pt x="2014061" y="174784"/>
                </a:cubicBezTo>
                <a:cubicBezTo>
                  <a:pt x="2014061" y="174784"/>
                  <a:pt x="2014061" y="175736"/>
                  <a:pt x="2014061" y="177641"/>
                </a:cubicBezTo>
                <a:cubicBezTo>
                  <a:pt x="2013109" y="172879"/>
                  <a:pt x="2012156" y="168116"/>
                  <a:pt x="2011204" y="163354"/>
                </a:cubicBezTo>
                <a:cubicBezTo>
                  <a:pt x="2008346" y="148114"/>
                  <a:pt x="2006441" y="135731"/>
                  <a:pt x="2003584" y="125254"/>
                </a:cubicBezTo>
                <a:cubicBezTo>
                  <a:pt x="1999774" y="104299"/>
                  <a:pt x="1996916" y="91916"/>
                  <a:pt x="1996916" y="91916"/>
                </a:cubicBezTo>
                <a:cubicBezTo>
                  <a:pt x="1996916" y="91916"/>
                  <a:pt x="1997869" y="104299"/>
                  <a:pt x="1999774" y="125254"/>
                </a:cubicBezTo>
                <a:cubicBezTo>
                  <a:pt x="2000726" y="135731"/>
                  <a:pt x="2001679" y="149066"/>
                  <a:pt x="2003584" y="164306"/>
                </a:cubicBezTo>
                <a:cubicBezTo>
                  <a:pt x="2004536" y="175736"/>
                  <a:pt x="2006441" y="189071"/>
                  <a:pt x="2008346" y="203359"/>
                </a:cubicBezTo>
                <a:cubicBezTo>
                  <a:pt x="2005489" y="213836"/>
                  <a:pt x="2002631" y="227171"/>
                  <a:pt x="1999774" y="240506"/>
                </a:cubicBezTo>
                <a:cubicBezTo>
                  <a:pt x="1995011" y="262414"/>
                  <a:pt x="1990249" y="288131"/>
                  <a:pt x="1984534" y="314801"/>
                </a:cubicBezTo>
                <a:cubicBezTo>
                  <a:pt x="1984534" y="303371"/>
                  <a:pt x="1984534" y="292894"/>
                  <a:pt x="1984534" y="283369"/>
                </a:cubicBezTo>
                <a:cubicBezTo>
                  <a:pt x="1984534" y="277654"/>
                  <a:pt x="1984534" y="271939"/>
                  <a:pt x="1984534" y="267176"/>
                </a:cubicBezTo>
                <a:cubicBezTo>
                  <a:pt x="1985486" y="265271"/>
                  <a:pt x="1986439" y="263366"/>
                  <a:pt x="1986439" y="263366"/>
                </a:cubicBezTo>
                <a:cubicBezTo>
                  <a:pt x="1986439" y="263366"/>
                  <a:pt x="1985486" y="264319"/>
                  <a:pt x="1984534" y="265271"/>
                </a:cubicBezTo>
                <a:cubicBezTo>
                  <a:pt x="1984534" y="257651"/>
                  <a:pt x="1984534" y="250031"/>
                  <a:pt x="1985486" y="243364"/>
                </a:cubicBezTo>
                <a:cubicBezTo>
                  <a:pt x="1986439" y="231934"/>
                  <a:pt x="1986439" y="221456"/>
                  <a:pt x="1987391" y="212884"/>
                </a:cubicBezTo>
                <a:cubicBezTo>
                  <a:pt x="1988344" y="195739"/>
                  <a:pt x="1989296" y="186214"/>
                  <a:pt x="1989296" y="186214"/>
                </a:cubicBezTo>
                <a:cubicBezTo>
                  <a:pt x="1989296" y="186214"/>
                  <a:pt x="1987391" y="195739"/>
                  <a:pt x="1983581" y="211931"/>
                </a:cubicBezTo>
                <a:cubicBezTo>
                  <a:pt x="1981676" y="220504"/>
                  <a:pt x="1979771" y="230029"/>
                  <a:pt x="1978819" y="242411"/>
                </a:cubicBezTo>
                <a:cubicBezTo>
                  <a:pt x="1976914" y="253841"/>
                  <a:pt x="1975961" y="267176"/>
                  <a:pt x="1974056" y="281464"/>
                </a:cubicBezTo>
                <a:cubicBezTo>
                  <a:pt x="1974056" y="281464"/>
                  <a:pt x="1973104" y="282416"/>
                  <a:pt x="1973104" y="282416"/>
                </a:cubicBezTo>
                <a:cubicBezTo>
                  <a:pt x="1971199" y="284321"/>
                  <a:pt x="1970246" y="286226"/>
                  <a:pt x="1968341" y="289084"/>
                </a:cubicBezTo>
                <a:cubicBezTo>
                  <a:pt x="1968341" y="287179"/>
                  <a:pt x="1968341" y="285274"/>
                  <a:pt x="1968341" y="283369"/>
                </a:cubicBezTo>
                <a:cubicBezTo>
                  <a:pt x="1971199" y="277654"/>
                  <a:pt x="1973104" y="274796"/>
                  <a:pt x="1973104" y="274796"/>
                </a:cubicBezTo>
                <a:cubicBezTo>
                  <a:pt x="1973104" y="274796"/>
                  <a:pt x="1971199" y="276701"/>
                  <a:pt x="1968341" y="280511"/>
                </a:cubicBezTo>
                <a:cubicBezTo>
                  <a:pt x="1970246" y="255746"/>
                  <a:pt x="1972151" y="235744"/>
                  <a:pt x="1973104" y="224314"/>
                </a:cubicBezTo>
                <a:cubicBezTo>
                  <a:pt x="1975961" y="201454"/>
                  <a:pt x="1976914" y="187166"/>
                  <a:pt x="1976914" y="187166"/>
                </a:cubicBezTo>
                <a:cubicBezTo>
                  <a:pt x="1976914" y="187166"/>
                  <a:pt x="1973104" y="198596"/>
                  <a:pt x="1967389" y="218599"/>
                </a:cubicBezTo>
                <a:cubicBezTo>
                  <a:pt x="1967389" y="217646"/>
                  <a:pt x="1967389" y="216694"/>
                  <a:pt x="1967389" y="216694"/>
                </a:cubicBezTo>
                <a:cubicBezTo>
                  <a:pt x="1967389" y="216694"/>
                  <a:pt x="1967389" y="217646"/>
                  <a:pt x="1966436" y="220504"/>
                </a:cubicBezTo>
                <a:cubicBezTo>
                  <a:pt x="1963579" y="229076"/>
                  <a:pt x="1960721" y="238601"/>
                  <a:pt x="1957864" y="250031"/>
                </a:cubicBezTo>
                <a:cubicBezTo>
                  <a:pt x="1955959" y="256699"/>
                  <a:pt x="1954054" y="264319"/>
                  <a:pt x="1952149" y="271939"/>
                </a:cubicBezTo>
                <a:cubicBezTo>
                  <a:pt x="1947386" y="250031"/>
                  <a:pt x="1944529" y="232886"/>
                  <a:pt x="1941671" y="221456"/>
                </a:cubicBezTo>
                <a:cubicBezTo>
                  <a:pt x="1941671" y="218599"/>
                  <a:pt x="1942624" y="215741"/>
                  <a:pt x="1942624" y="213836"/>
                </a:cubicBezTo>
                <a:cubicBezTo>
                  <a:pt x="1946434" y="203359"/>
                  <a:pt x="1949291" y="193834"/>
                  <a:pt x="1952149" y="186214"/>
                </a:cubicBezTo>
                <a:cubicBezTo>
                  <a:pt x="1958816" y="168116"/>
                  <a:pt x="1962626" y="157639"/>
                  <a:pt x="1962626" y="157639"/>
                </a:cubicBezTo>
                <a:cubicBezTo>
                  <a:pt x="1962626" y="157639"/>
                  <a:pt x="1957864" y="167164"/>
                  <a:pt x="1948339" y="185261"/>
                </a:cubicBezTo>
                <a:cubicBezTo>
                  <a:pt x="1947386" y="187166"/>
                  <a:pt x="1946434" y="189071"/>
                  <a:pt x="1945481" y="190976"/>
                </a:cubicBezTo>
                <a:cubicBezTo>
                  <a:pt x="1945481" y="190024"/>
                  <a:pt x="1945481" y="189071"/>
                  <a:pt x="1945481" y="189071"/>
                </a:cubicBezTo>
                <a:cubicBezTo>
                  <a:pt x="1945481" y="189071"/>
                  <a:pt x="1945481" y="190024"/>
                  <a:pt x="1944529" y="192881"/>
                </a:cubicBezTo>
                <a:cubicBezTo>
                  <a:pt x="1942624" y="196691"/>
                  <a:pt x="1940719" y="201454"/>
                  <a:pt x="1938814" y="205264"/>
                </a:cubicBezTo>
                <a:cubicBezTo>
                  <a:pt x="1936909" y="170021"/>
                  <a:pt x="1935004" y="148114"/>
                  <a:pt x="1935004" y="148114"/>
                </a:cubicBezTo>
                <a:cubicBezTo>
                  <a:pt x="1935004" y="148114"/>
                  <a:pt x="1931194" y="178594"/>
                  <a:pt x="1928336" y="224314"/>
                </a:cubicBezTo>
                <a:cubicBezTo>
                  <a:pt x="1928336" y="225266"/>
                  <a:pt x="1928336" y="227171"/>
                  <a:pt x="1928336" y="229076"/>
                </a:cubicBezTo>
                <a:cubicBezTo>
                  <a:pt x="1927384" y="231934"/>
                  <a:pt x="1925479" y="234791"/>
                  <a:pt x="1924526" y="236696"/>
                </a:cubicBezTo>
                <a:cubicBezTo>
                  <a:pt x="1921669" y="243364"/>
                  <a:pt x="1918811" y="250984"/>
                  <a:pt x="1915001" y="258604"/>
                </a:cubicBezTo>
                <a:cubicBezTo>
                  <a:pt x="1914049" y="261461"/>
                  <a:pt x="1912144" y="265271"/>
                  <a:pt x="1911191" y="268129"/>
                </a:cubicBezTo>
                <a:cubicBezTo>
                  <a:pt x="1910239" y="265271"/>
                  <a:pt x="1908334" y="262414"/>
                  <a:pt x="1907381" y="259556"/>
                </a:cubicBezTo>
                <a:lnTo>
                  <a:pt x="1907381" y="258604"/>
                </a:lnTo>
                <a:lnTo>
                  <a:pt x="1907381" y="258604"/>
                </a:lnTo>
                <a:cubicBezTo>
                  <a:pt x="1905476" y="256699"/>
                  <a:pt x="1903571" y="254794"/>
                  <a:pt x="1900714" y="253841"/>
                </a:cubicBezTo>
                <a:cubicBezTo>
                  <a:pt x="1899761" y="253841"/>
                  <a:pt x="1898809" y="252889"/>
                  <a:pt x="1897856" y="252889"/>
                </a:cubicBezTo>
                <a:cubicBezTo>
                  <a:pt x="1897856" y="252889"/>
                  <a:pt x="1896904" y="252889"/>
                  <a:pt x="1896904" y="252889"/>
                </a:cubicBezTo>
                <a:cubicBezTo>
                  <a:pt x="1896904" y="251936"/>
                  <a:pt x="1896904" y="251936"/>
                  <a:pt x="1896904" y="250984"/>
                </a:cubicBezTo>
                <a:cubicBezTo>
                  <a:pt x="1896904" y="249079"/>
                  <a:pt x="1897856" y="247174"/>
                  <a:pt x="1897856" y="246221"/>
                </a:cubicBezTo>
                <a:cubicBezTo>
                  <a:pt x="1899761" y="240506"/>
                  <a:pt x="1900714" y="234791"/>
                  <a:pt x="1902619" y="230029"/>
                </a:cubicBezTo>
                <a:cubicBezTo>
                  <a:pt x="1903571" y="228124"/>
                  <a:pt x="1903571" y="226219"/>
                  <a:pt x="1903571" y="226219"/>
                </a:cubicBezTo>
                <a:cubicBezTo>
                  <a:pt x="1903571" y="226219"/>
                  <a:pt x="1903571" y="226219"/>
                  <a:pt x="1902619" y="227171"/>
                </a:cubicBezTo>
                <a:cubicBezTo>
                  <a:pt x="1903571" y="222409"/>
                  <a:pt x="1905476" y="218599"/>
                  <a:pt x="1906429" y="214789"/>
                </a:cubicBezTo>
                <a:cubicBezTo>
                  <a:pt x="1909286" y="205264"/>
                  <a:pt x="1912144" y="196691"/>
                  <a:pt x="1915001" y="190976"/>
                </a:cubicBezTo>
                <a:cubicBezTo>
                  <a:pt x="1919764" y="177641"/>
                  <a:pt x="1922621" y="170021"/>
                  <a:pt x="1922621" y="170021"/>
                </a:cubicBezTo>
                <a:cubicBezTo>
                  <a:pt x="1922621" y="170021"/>
                  <a:pt x="1918811" y="176689"/>
                  <a:pt x="1911191" y="189071"/>
                </a:cubicBezTo>
                <a:cubicBezTo>
                  <a:pt x="1907381" y="194786"/>
                  <a:pt x="1903571" y="203359"/>
                  <a:pt x="1899761" y="211931"/>
                </a:cubicBezTo>
                <a:cubicBezTo>
                  <a:pt x="1897856" y="216694"/>
                  <a:pt x="1894999" y="221456"/>
                  <a:pt x="1893094" y="226219"/>
                </a:cubicBezTo>
                <a:cubicBezTo>
                  <a:pt x="1892141" y="229076"/>
                  <a:pt x="1890236" y="231934"/>
                  <a:pt x="1889284" y="235744"/>
                </a:cubicBezTo>
                <a:cubicBezTo>
                  <a:pt x="1889284" y="234791"/>
                  <a:pt x="1889284" y="233839"/>
                  <a:pt x="1888331" y="232886"/>
                </a:cubicBezTo>
                <a:cubicBezTo>
                  <a:pt x="1888331" y="227171"/>
                  <a:pt x="1888331" y="221456"/>
                  <a:pt x="1889284" y="216694"/>
                </a:cubicBezTo>
                <a:cubicBezTo>
                  <a:pt x="1889284" y="210979"/>
                  <a:pt x="1890236" y="205264"/>
                  <a:pt x="1891189" y="200501"/>
                </a:cubicBezTo>
                <a:cubicBezTo>
                  <a:pt x="1892141" y="195739"/>
                  <a:pt x="1893094" y="190976"/>
                  <a:pt x="1894046" y="187166"/>
                </a:cubicBezTo>
                <a:cubicBezTo>
                  <a:pt x="1895951" y="179546"/>
                  <a:pt x="1897856" y="172879"/>
                  <a:pt x="1899761" y="169069"/>
                </a:cubicBezTo>
                <a:cubicBezTo>
                  <a:pt x="1901666" y="165259"/>
                  <a:pt x="1902619" y="162401"/>
                  <a:pt x="1902619" y="162401"/>
                </a:cubicBezTo>
                <a:cubicBezTo>
                  <a:pt x="1902619" y="162401"/>
                  <a:pt x="1901666" y="164306"/>
                  <a:pt x="1898809" y="168116"/>
                </a:cubicBezTo>
                <a:cubicBezTo>
                  <a:pt x="1895951" y="171926"/>
                  <a:pt x="1893094" y="177641"/>
                  <a:pt x="1890236" y="186214"/>
                </a:cubicBezTo>
                <a:cubicBezTo>
                  <a:pt x="1889284" y="190024"/>
                  <a:pt x="1887379" y="194786"/>
                  <a:pt x="1885474" y="199549"/>
                </a:cubicBezTo>
                <a:cubicBezTo>
                  <a:pt x="1884521" y="204311"/>
                  <a:pt x="1883569" y="209074"/>
                  <a:pt x="1882616" y="213836"/>
                </a:cubicBezTo>
                <a:cubicBezTo>
                  <a:pt x="1882616" y="211931"/>
                  <a:pt x="1882616" y="210026"/>
                  <a:pt x="1882616" y="210026"/>
                </a:cubicBezTo>
                <a:cubicBezTo>
                  <a:pt x="1882616" y="210026"/>
                  <a:pt x="1880711" y="216694"/>
                  <a:pt x="1878806" y="228124"/>
                </a:cubicBezTo>
                <a:cubicBezTo>
                  <a:pt x="1877854" y="232886"/>
                  <a:pt x="1876901" y="237649"/>
                  <a:pt x="1874996" y="243364"/>
                </a:cubicBezTo>
                <a:cubicBezTo>
                  <a:pt x="1874996" y="239554"/>
                  <a:pt x="1874996" y="237649"/>
                  <a:pt x="1874996" y="237649"/>
                </a:cubicBezTo>
                <a:cubicBezTo>
                  <a:pt x="1874996" y="237649"/>
                  <a:pt x="1874044" y="244316"/>
                  <a:pt x="1872139" y="255746"/>
                </a:cubicBezTo>
                <a:cubicBezTo>
                  <a:pt x="1871186" y="260509"/>
                  <a:pt x="1870234" y="266224"/>
                  <a:pt x="1868329" y="270986"/>
                </a:cubicBezTo>
                <a:cubicBezTo>
                  <a:pt x="1868329" y="267176"/>
                  <a:pt x="1869281" y="263366"/>
                  <a:pt x="1869281" y="259556"/>
                </a:cubicBezTo>
                <a:cubicBezTo>
                  <a:pt x="1871186" y="243364"/>
                  <a:pt x="1873091" y="228124"/>
                  <a:pt x="1874996" y="213836"/>
                </a:cubicBezTo>
                <a:cubicBezTo>
                  <a:pt x="1875949" y="207169"/>
                  <a:pt x="1876901" y="200501"/>
                  <a:pt x="1877854" y="193834"/>
                </a:cubicBezTo>
                <a:cubicBezTo>
                  <a:pt x="1878806" y="187166"/>
                  <a:pt x="1880711" y="181451"/>
                  <a:pt x="1881664" y="175736"/>
                </a:cubicBezTo>
                <a:cubicBezTo>
                  <a:pt x="1883569" y="164306"/>
                  <a:pt x="1885474" y="154781"/>
                  <a:pt x="1888331" y="146209"/>
                </a:cubicBezTo>
                <a:cubicBezTo>
                  <a:pt x="1892141" y="130016"/>
                  <a:pt x="1894999" y="120491"/>
                  <a:pt x="1894999" y="120491"/>
                </a:cubicBezTo>
                <a:cubicBezTo>
                  <a:pt x="1894999" y="120491"/>
                  <a:pt x="1891189" y="129064"/>
                  <a:pt x="1885474" y="144304"/>
                </a:cubicBezTo>
                <a:cubicBezTo>
                  <a:pt x="1882616" y="151924"/>
                  <a:pt x="1878806" y="161449"/>
                  <a:pt x="1875949" y="172879"/>
                </a:cubicBezTo>
                <a:cubicBezTo>
                  <a:pt x="1874044" y="178594"/>
                  <a:pt x="1872139" y="184309"/>
                  <a:pt x="1870234" y="190976"/>
                </a:cubicBezTo>
                <a:cubicBezTo>
                  <a:pt x="1868329" y="197644"/>
                  <a:pt x="1867376" y="204311"/>
                  <a:pt x="1865471" y="210979"/>
                </a:cubicBezTo>
                <a:cubicBezTo>
                  <a:pt x="1863566" y="219551"/>
                  <a:pt x="1860709" y="229076"/>
                  <a:pt x="1858804" y="238601"/>
                </a:cubicBezTo>
                <a:cubicBezTo>
                  <a:pt x="1858804" y="221456"/>
                  <a:pt x="1857851" y="206216"/>
                  <a:pt x="1856899" y="194786"/>
                </a:cubicBezTo>
                <a:cubicBezTo>
                  <a:pt x="1855946" y="181451"/>
                  <a:pt x="1854994" y="172879"/>
                  <a:pt x="1854994" y="172879"/>
                </a:cubicBezTo>
                <a:cubicBezTo>
                  <a:pt x="1854994" y="172879"/>
                  <a:pt x="1854041" y="180499"/>
                  <a:pt x="1853089" y="194786"/>
                </a:cubicBezTo>
                <a:cubicBezTo>
                  <a:pt x="1852136" y="208121"/>
                  <a:pt x="1850231" y="228124"/>
                  <a:pt x="1848326" y="250984"/>
                </a:cubicBezTo>
                <a:cubicBezTo>
                  <a:pt x="1847374" y="260509"/>
                  <a:pt x="1846421" y="271939"/>
                  <a:pt x="1845469" y="282416"/>
                </a:cubicBezTo>
                <a:cubicBezTo>
                  <a:pt x="1843564" y="279559"/>
                  <a:pt x="1841659" y="276701"/>
                  <a:pt x="1839754" y="273844"/>
                </a:cubicBezTo>
                <a:cubicBezTo>
                  <a:pt x="1839754" y="270986"/>
                  <a:pt x="1838801" y="269081"/>
                  <a:pt x="1838801" y="269081"/>
                </a:cubicBezTo>
                <a:cubicBezTo>
                  <a:pt x="1838801" y="269081"/>
                  <a:pt x="1838801" y="270034"/>
                  <a:pt x="1838801" y="272891"/>
                </a:cubicBezTo>
                <a:cubicBezTo>
                  <a:pt x="1834039" y="266224"/>
                  <a:pt x="1830229" y="260509"/>
                  <a:pt x="1827371" y="256699"/>
                </a:cubicBezTo>
                <a:cubicBezTo>
                  <a:pt x="1829276" y="216694"/>
                  <a:pt x="1828324" y="190976"/>
                  <a:pt x="1828324" y="190976"/>
                </a:cubicBezTo>
                <a:cubicBezTo>
                  <a:pt x="1828324" y="190976"/>
                  <a:pt x="1826419" y="202406"/>
                  <a:pt x="1822609" y="222409"/>
                </a:cubicBezTo>
                <a:cubicBezTo>
                  <a:pt x="1822609" y="219551"/>
                  <a:pt x="1822609" y="217646"/>
                  <a:pt x="1822609" y="214789"/>
                </a:cubicBezTo>
                <a:cubicBezTo>
                  <a:pt x="1822609" y="196691"/>
                  <a:pt x="1821656" y="178594"/>
                  <a:pt x="1822609" y="161449"/>
                </a:cubicBezTo>
                <a:cubicBezTo>
                  <a:pt x="1823561" y="144304"/>
                  <a:pt x="1823561" y="129064"/>
                  <a:pt x="1823561" y="113824"/>
                </a:cubicBezTo>
                <a:cubicBezTo>
                  <a:pt x="1824514" y="54769"/>
                  <a:pt x="1823561" y="15716"/>
                  <a:pt x="1823561" y="15716"/>
                </a:cubicBezTo>
                <a:cubicBezTo>
                  <a:pt x="1823561" y="15716"/>
                  <a:pt x="1817846" y="54769"/>
                  <a:pt x="1812131" y="112871"/>
                </a:cubicBezTo>
                <a:cubicBezTo>
                  <a:pt x="1811179" y="127159"/>
                  <a:pt x="1809274" y="143351"/>
                  <a:pt x="1807369" y="160496"/>
                </a:cubicBezTo>
                <a:cubicBezTo>
                  <a:pt x="1805464" y="175736"/>
                  <a:pt x="1805464" y="191929"/>
                  <a:pt x="1805464" y="209074"/>
                </a:cubicBezTo>
                <a:cubicBezTo>
                  <a:pt x="1803559" y="210026"/>
                  <a:pt x="1802606" y="210979"/>
                  <a:pt x="1801654" y="211931"/>
                </a:cubicBezTo>
                <a:lnTo>
                  <a:pt x="1801654" y="211931"/>
                </a:lnTo>
                <a:lnTo>
                  <a:pt x="1801654" y="212884"/>
                </a:lnTo>
                <a:cubicBezTo>
                  <a:pt x="1797844" y="221456"/>
                  <a:pt x="1794034" y="229076"/>
                  <a:pt x="1790224" y="237649"/>
                </a:cubicBezTo>
                <a:cubicBezTo>
                  <a:pt x="1790224" y="217646"/>
                  <a:pt x="1790224" y="207169"/>
                  <a:pt x="1790224" y="207169"/>
                </a:cubicBezTo>
                <a:cubicBezTo>
                  <a:pt x="1790224" y="207169"/>
                  <a:pt x="1788319" y="218599"/>
                  <a:pt x="1786414" y="239554"/>
                </a:cubicBezTo>
                <a:cubicBezTo>
                  <a:pt x="1786414" y="243364"/>
                  <a:pt x="1785461" y="246221"/>
                  <a:pt x="1784509" y="250984"/>
                </a:cubicBezTo>
                <a:cubicBezTo>
                  <a:pt x="1784509" y="251936"/>
                  <a:pt x="1784509" y="251936"/>
                  <a:pt x="1783556" y="252889"/>
                </a:cubicBezTo>
                <a:cubicBezTo>
                  <a:pt x="1779746" y="236696"/>
                  <a:pt x="1776889" y="226219"/>
                  <a:pt x="1776889" y="226219"/>
                </a:cubicBezTo>
                <a:cubicBezTo>
                  <a:pt x="1776889" y="226219"/>
                  <a:pt x="1776889" y="236696"/>
                  <a:pt x="1777841" y="253841"/>
                </a:cubicBezTo>
                <a:cubicBezTo>
                  <a:pt x="1774031" y="244316"/>
                  <a:pt x="1771174" y="236696"/>
                  <a:pt x="1768316" y="230029"/>
                </a:cubicBezTo>
                <a:cubicBezTo>
                  <a:pt x="1763554" y="219551"/>
                  <a:pt x="1760696" y="211931"/>
                  <a:pt x="1759744" y="209074"/>
                </a:cubicBezTo>
                <a:cubicBezTo>
                  <a:pt x="1759744" y="209074"/>
                  <a:pt x="1759744" y="208121"/>
                  <a:pt x="1759744" y="208121"/>
                </a:cubicBezTo>
                <a:cubicBezTo>
                  <a:pt x="1761649" y="202406"/>
                  <a:pt x="1761649" y="198596"/>
                  <a:pt x="1761649" y="198596"/>
                </a:cubicBezTo>
                <a:cubicBezTo>
                  <a:pt x="1761649" y="198596"/>
                  <a:pt x="1760696" y="200501"/>
                  <a:pt x="1759744" y="203359"/>
                </a:cubicBezTo>
                <a:cubicBezTo>
                  <a:pt x="1759744" y="200501"/>
                  <a:pt x="1759744" y="197644"/>
                  <a:pt x="1759744" y="195739"/>
                </a:cubicBezTo>
                <a:cubicBezTo>
                  <a:pt x="1760696" y="187166"/>
                  <a:pt x="1760696" y="178594"/>
                  <a:pt x="1761649" y="171926"/>
                </a:cubicBezTo>
                <a:cubicBezTo>
                  <a:pt x="1762601" y="158591"/>
                  <a:pt x="1762601" y="151924"/>
                  <a:pt x="1762601" y="151924"/>
                </a:cubicBezTo>
                <a:cubicBezTo>
                  <a:pt x="1762601" y="151924"/>
                  <a:pt x="1760696" y="159544"/>
                  <a:pt x="1756886" y="171926"/>
                </a:cubicBezTo>
                <a:cubicBezTo>
                  <a:pt x="1754981" y="180499"/>
                  <a:pt x="1752124" y="191929"/>
                  <a:pt x="1749266" y="205264"/>
                </a:cubicBezTo>
                <a:cubicBezTo>
                  <a:pt x="1746409" y="200501"/>
                  <a:pt x="1745456" y="197644"/>
                  <a:pt x="1745456" y="197644"/>
                </a:cubicBezTo>
                <a:cubicBezTo>
                  <a:pt x="1745456" y="197644"/>
                  <a:pt x="1746409" y="201454"/>
                  <a:pt x="1749266" y="208121"/>
                </a:cubicBezTo>
                <a:cubicBezTo>
                  <a:pt x="1748314" y="213836"/>
                  <a:pt x="1747361" y="219551"/>
                  <a:pt x="1746409" y="225266"/>
                </a:cubicBezTo>
                <a:cubicBezTo>
                  <a:pt x="1746409" y="226219"/>
                  <a:pt x="1746409" y="227171"/>
                  <a:pt x="1746409" y="228124"/>
                </a:cubicBezTo>
                <a:cubicBezTo>
                  <a:pt x="1741646" y="193834"/>
                  <a:pt x="1737836" y="171926"/>
                  <a:pt x="1737836" y="171926"/>
                </a:cubicBezTo>
                <a:cubicBezTo>
                  <a:pt x="1737836" y="171926"/>
                  <a:pt x="1736884" y="204311"/>
                  <a:pt x="1738789" y="252889"/>
                </a:cubicBezTo>
                <a:cubicBezTo>
                  <a:pt x="1737836" y="253841"/>
                  <a:pt x="1737836" y="255746"/>
                  <a:pt x="1736884" y="256699"/>
                </a:cubicBezTo>
                <a:cubicBezTo>
                  <a:pt x="1735931" y="253841"/>
                  <a:pt x="1735931" y="252889"/>
                  <a:pt x="1735931" y="252889"/>
                </a:cubicBezTo>
                <a:cubicBezTo>
                  <a:pt x="1735931" y="252889"/>
                  <a:pt x="1735931" y="254794"/>
                  <a:pt x="1735931" y="257651"/>
                </a:cubicBezTo>
                <a:cubicBezTo>
                  <a:pt x="1734979" y="259556"/>
                  <a:pt x="1734026" y="261461"/>
                  <a:pt x="1733074" y="264319"/>
                </a:cubicBezTo>
                <a:cubicBezTo>
                  <a:pt x="1731169" y="270034"/>
                  <a:pt x="1729264" y="276701"/>
                  <a:pt x="1727359" y="283369"/>
                </a:cubicBezTo>
                <a:cubicBezTo>
                  <a:pt x="1725454" y="288131"/>
                  <a:pt x="1723549" y="293846"/>
                  <a:pt x="1722596" y="299561"/>
                </a:cubicBezTo>
                <a:cubicBezTo>
                  <a:pt x="1720691" y="278606"/>
                  <a:pt x="1718786" y="267176"/>
                  <a:pt x="1718786" y="267176"/>
                </a:cubicBezTo>
                <a:cubicBezTo>
                  <a:pt x="1718786" y="267176"/>
                  <a:pt x="1717834" y="286226"/>
                  <a:pt x="1716881" y="317659"/>
                </a:cubicBezTo>
                <a:cubicBezTo>
                  <a:pt x="1716881" y="317659"/>
                  <a:pt x="1716881" y="318611"/>
                  <a:pt x="1716881" y="318611"/>
                </a:cubicBezTo>
                <a:cubicBezTo>
                  <a:pt x="1715929" y="317659"/>
                  <a:pt x="1715929" y="316706"/>
                  <a:pt x="1714976" y="316706"/>
                </a:cubicBezTo>
                <a:cubicBezTo>
                  <a:pt x="1712119" y="307181"/>
                  <a:pt x="1710214" y="297656"/>
                  <a:pt x="1707356" y="288131"/>
                </a:cubicBezTo>
                <a:cubicBezTo>
                  <a:pt x="1708309" y="270034"/>
                  <a:pt x="1709261" y="252889"/>
                  <a:pt x="1709261" y="237649"/>
                </a:cubicBezTo>
                <a:cubicBezTo>
                  <a:pt x="1711166" y="192881"/>
                  <a:pt x="1710214" y="163354"/>
                  <a:pt x="1710214" y="163354"/>
                </a:cubicBezTo>
                <a:cubicBezTo>
                  <a:pt x="1710214" y="163354"/>
                  <a:pt x="1705451" y="189071"/>
                  <a:pt x="1698784" y="229076"/>
                </a:cubicBezTo>
                <a:cubicBezTo>
                  <a:pt x="1696879" y="219551"/>
                  <a:pt x="1695926" y="210979"/>
                  <a:pt x="1694021" y="203359"/>
                </a:cubicBezTo>
                <a:cubicBezTo>
                  <a:pt x="1695926" y="191929"/>
                  <a:pt x="1697831" y="180499"/>
                  <a:pt x="1699736" y="170021"/>
                </a:cubicBezTo>
                <a:cubicBezTo>
                  <a:pt x="1702594" y="151924"/>
                  <a:pt x="1705451" y="134779"/>
                  <a:pt x="1706404" y="119539"/>
                </a:cubicBezTo>
                <a:cubicBezTo>
                  <a:pt x="1708309" y="104299"/>
                  <a:pt x="1709261" y="91916"/>
                  <a:pt x="1710214" y="80486"/>
                </a:cubicBezTo>
                <a:cubicBezTo>
                  <a:pt x="1712119" y="59531"/>
                  <a:pt x="1713071" y="47149"/>
                  <a:pt x="1713071" y="47149"/>
                </a:cubicBezTo>
                <a:cubicBezTo>
                  <a:pt x="1713071" y="47149"/>
                  <a:pt x="1710214" y="59531"/>
                  <a:pt x="1706404" y="80486"/>
                </a:cubicBezTo>
                <a:cubicBezTo>
                  <a:pt x="1704499" y="90964"/>
                  <a:pt x="1701641" y="104299"/>
                  <a:pt x="1698784" y="118586"/>
                </a:cubicBezTo>
                <a:cubicBezTo>
                  <a:pt x="1695926" y="133826"/>
                  <a:pt x="1692116" y="150019"/>
                  <a:pt x="1688306" y="168116"/>
                </a:cubicBezTo>
                <a:cubicBezTo>
                  <a:pt x="1688306" y="169069"/>
                  <a:pt x="1687354" y="170974"/>
                  <a:pt x="1687354" y="171926"/>
                </a:cubicBezTo>
                <a:cubicBezTo>
                  <a:pt x="1685449" y="164306"/>
                  <a:pt x="1684496" y="160496"/>
                  <a:pt x="1684496" y="160496"/>
                </a:cubicBezTo>
                <a:cubicBezTo>
                  <a:pt x="1684496" y="160496"/>
                  <a:pt x="1684496" y="167164"/>
                  <a:pt x="1685449" y="179546"/>
                </a:cubicBezTo>
                <a:cubicBezTo>
                  <a:pt x="1684496" y="185261"/>
                  <a:pt x="1682591" y="191929"/>
                  <a:pt x="1681639" y="197644"/>
                </a:cubicBezTo>
                <a:cubicBezTo>
                  <a:pt x="1680686" y="195739"/>
                  <a:pt x="1680686" y="194786"/>
                  <a:pt x="1680686" y="192881"/>
                </a:cubicBezTo>
                <a:cubicBezTo>
                  <a:pt x="1681639" y="186214"/>
                  <a:pt x="1681639" y="180499"/>
                  <a:pt x="1681639" y="174784"/>
                </a:cubicBezTo>
                <a:cubicBezTo>
                  <a:pt x="1681639" y="162401"/>
                  <a:pt x="1682591" y="151924"/>
                  <a:pt x="1682591" y="143351"/>
                </a:cubicBezTo>
                <a:cubicBezTo>
                  <a:pt x="1682591" y="126206"/>
                  <a:pt x="1683544" y="115729"/>
                  <a:pt x="1683544" y="115729"/>
                </a:cubicBezTo>
                <a:cubicBezTo>
                  <a:pt x="1683544" y="115729"/>
                  <a:pt x="1681639" y="125254"/>
                  <a:pt x="1678781" y="143351"/>
                </a:cubicBezTo>
                <a:cubicBezTo>
                  <a:pt x="1677829" y="151924"/>
                  <a:pt x="1675924" y="162401"/>
                  <a:pt x="1674019" y="174784"/>
                </a:cubicBezTo>
                <a:cubicBezTo>
                  <a:pt x="1672114" y="187166"/>
                  <a:pt x="1669256" y="200501"/>
                  <a:pt x="1666399" y="215741"/>
                </a:cubicBezTo>
                <a:cubicBezTo>
                  <a:pt x="1665446" y="220504"/>
                  <a:pt x="1664494" y="226219"/>
                  <a:pt x="1663541" y="231934"/>
                </a:cubicBezTo>
                <a:cubicBezTo>
                  <a:pt x="1662589" y="228124"/>
                  <a:pt x="1661636" y="225266"/>
                  <a:pt x="1661636" y="225266"/>
                </a:cubicBezTo>
                <a:cubicBezTo>
                  <a:pt x="1661636" y="225266"/>
                  <a:pt x="1661636" y="229076"/>
                  <a:pt x="1662589" y="236696"/>
                </a:cubicBezTo>
                <a:cubicBezTo>
                  <a:pt x="1661636" y="242411"/>
                  <a:pt x="1660684" y="248126"/>
                  <a:pt x="1659731" y="253841"/>
                </a:cubicBezTo>
                <a:cubicBezTo>
                  <a:pt x="1659731" y="252889"/>
                  <a:pt x="1658779" y="251936"/>
                  <a:pt x="1658779" y="251936"/>
                </a:cubicBezTo>
                <a:cubicBezTo>
                  <a:pt x="1654969" y="240506"/>
                  <a:pt x="1650206" y="230981"/>
                  <a:pt x="1646396" y="223361"/>
                </a:cubicBezTo>
                <a:cubicBezTo>
                  <a:pt x="1645444" y="220504"/>
                  <a:pt x="1643539" y="218599"/>
                  <a:pt x="1642586" y="215741"/>
                </a:cubicBezTo>
                <a:cubicBezTo>
                  <a:pt x="1642586" y="210979"/>
                  <a:pt x="1642586" y="207169"/>
                  <a:pt x="1642586" y="202406"/>
                </a:cubicBezTo>
                <a:cubicBezTo>
                  <a:pt x="1641634" y="186214"/>
                  <a:pt x="1641634" y="170021"/>
                  <a:pt x="1640681" y="154781"/>
                </a:cubicBezTo>
                <a:cubicBezTo>
                  <a:pt x="1639729" y="139541"/>
                  <a:pt x="1637824" y="125254"/>
                  <a:pt x="1635919" y="111919"/>
                </a:cubicBezTo>
                <a:cubicBezTo>
                  <a:pt x="1630204" y="58579"/>
                  <a:pt x="1624489" y="23336"/>
                  <a:pt x="1624489" y="23336"/>
                </a:cubicBezTo>
                <a:cubicBezTo>
                  <a:pt x="1624489" y="23336"/>
                  <a:pt x="1623536" y="58579"/>
                  <a:pt x="1624489" y="111919"/>
                </a:cubicBezTo>
                <a:cubicBezTo>
                  <a:pt x="1624489" y="125254"/>
                  <a:pt x="1624489" y="139541"/>
                  <a:pt x="1625441" y="154781"/>
                </a:cubicBezTo>
                <a:cubicBezTo>
                  <a:pt x="1626394" y="170021"/>
                  <a:pt x="1624489" y="186214"/>
                  <a:pt x="1625441" y="202406"/>
                </a:cubicBezTo>
                <a:cubicBezTo>
                  <a:pt x="1625441" y="210026"/>
                  <a:pt x="1625441" y="217646"/>
                  <a:pt x="1625441" y="225266"/>
                </a:cubicBezTo>
                <a:cubicBezTo>
                  <a:pt x="1625441" y="227171"/>
                  <a:pt x="1625441" y="229076"/>
                  <a:pt x="1625441" y="230981"/>
                </a:cubicBezTo>
                <a:cubicBezTo>
                  <a:pt x="1624489" y="230029"/>
                  <a:pt x="1624489" y="228124"/>
                  <a:pt x="1623536" y="227171"/>
                </a:cubicBezTo>
                <a:cubicBezTo>
                  <a:pt x="1620679" y="211931"/>
                  <a:pt x="1619726" y="203359"/>
                  <a:pt x="1619726" y="203359"/>
                </a:cubicBezTo>
                <a:cubicBezTo>
                  <a:pt x="1619726" y="203359"/>
                  <a:pt x="1619726" y="208121"/>
                  <a:pt x="1619726" y="217646"/>
                </a:cubicBezTo>
                <a:cubicBezTo>
                  <a:pt x="1613059" y="201454"/>
                  <a:pt x="1608296" y="190976"/>
                  <a:pt x="1608296" y="190976"/>
                </a:cubicBezTo>
                <a:cubicBezTo>
                  <a:pt x="1608296" y="190976"/>
                  <a:pt x="1612106" y="207169"/>
                  <a:pt x="1619726" y="233839"/>
                </a:cubicBezTo>
                <a:cubicBezTo>
                  <a:pt x="1619726" y="236696"/>
                  <a:pt x="1619726" y="239554"/>
                  <a:pt x="1619726" y="242411"/>
                </a:cubicBezTo>
                <a:cubicBezTo>
                  <a:pt x="1615916" y="236696"/>
                  <a:pt x="1613059" y="233839"/>
                  <a:pt x="1613059" y="233839"/>
                </a:cubicBezTo>
                <a:cubicBezTo>
                  <a:pt x="1613059" y="233839"/>
                  <a:pt x="1614964" y="238601"/>
                  <a:pt x="1619726" y="247174"/>
                </a:cubicBezTo>
                <a:cubicBezTo>
                  <a:pt x="1616869" y="250984"/>
                  <a:pt x="1614011" y="256699"/>
                  <a:pt x="1610201" y="264319"/>
                </a:cubicBezTo>
                <a:cubicBezTo>
                  <a:pt x="1609249" y="266224"/>
                  <a:pt x="1608296" y="268129"/>
                  <a:pt x="1607344" y="270034"/>
                </a:cubicBezTo>
                <a:cubicBezTo>
                  <a:pt x="1607344" y="269081"/>
                  <a:pt x="1606391" y="269081"/>
                  <a:pt x="1606391" y="269081"/>
                </a:cubicBezTo>
                <a:cubicBezTo>
                  <a:pt x="1606391" y="269081"/>
                  <a:pt x="1606391" y="269081"/>
                  <a:pt x="1607344" y="270034"/>
                </a:cubicBezTo>
                <a:cubicBezTo>
                  <a:pt x="1605439" y="273844"/>
                  <a:pt x="1603534" y="277654"/>
                  <a:pt x="1601629" y="282416"/>
                </a:cubicBezTo>
                <a:cubicBezTo>
                  <a:pt x="1601629" y="277654"/>
                  <a:pt x="1600676" y="273844"/>
                  <a:pt x="1600676" y="269081"/>
                </a:cubicBezTo>
                <a:cubicBezTo>
                  <a:pt x="1598771" y="243364"/>
                  <a:pt x="1596866" y="221456"/>
                  <a:pt x="1595914" y="207169"/>
                </a:cubicBezTo>
                <a:cubicBezTo>
                  <a:pt x="1594961" y="191929"/>
                  <a:pt x="1594009" y="183356"/>
                  <a:pt x="1594009" y="183356"/>
                </a:cubicBezTo>
                <a:cubicBezTo>
                  <a:pt x="1594009" y="183356"/>
                  <a:pt x="1593056" y="191929"/>
                  <a:pt x="1592104" y="207169"/>
                </a:cubicBezTo>
                <a:cubicBezTo>
                  <a:pt x="1592104" y="212884"/>
                  <a:pt x="1591151" y="219551"/>
                  <a:pt x="1591151" y="227171"/>
                </a:cubicBezTo>
                <a:cubicBezTo>
                  <a:pt x="1589246" y="216694"/>
                  <a:pt x="1586389" y="207169"/>
                  <a:pt x="1583531" y="197644"/>
                </a:cubicBezTo>
                <a:cubicBezTo>
                  <a:pt x="1581626" y="190976"/>
                  <a:pt x="1579721" y="185261"/>
                  <a:pt x="1578769" y="179546"/>
                </a:cubicBezTo>
                <a:cubicBezTo>
                  <a:pt x="1576864" y="173831"/>
                  <a:pt x="1574959" y="168116"/>
                  <a:pt x="1573054" y="163354"/>
                </a:cubicBezTo>
                <a:cubicBezTo>
                  <a:pt x="1569244" y="152876"/>
                  <a:pt x="1566386" y="144304"/>
                  <a:pt x="1563529" y="137636"/>
                </a:cubicBezTo>
                <a:cubicBezTo>
                  <a:pt x="1556861" y="123349"/>
                  <a:pt x="1554004" y="115729"/>
                  <a:pt x="1554004" y="115729"/>
                </a:cubicBezTo>
                <a:cubicBezTo>
                  <a:pt x="1554004" y="115729"/>
                  <a:pt x="1555909" y="124301"/>
                  <a:pt x="1560671" y="138589"/>
                </a:cubicBezTo>
                <a:cubicBezTo>
                  <a:pt x="1562576" y="146209"/>
                  <a:pt x="1564481" y="154781"/>
                  <a:pt x="1567339" y="165259"/>
                </a:cubicBezTo>
                <a:cubicBezTo>
                  <a:pt x="1568291" y="170021"/>
                  <a:pt x="1569244" y="175736"/>
                  <a:pt x="1571149" y="181451"/>
                </a:cubicBezTo>
                <a:cubicBezTo>
                  <a:pt x="1572101" y="187166"/>
                  <a:pt x="1573054" y="192881"/>
                  <a:pt x="1574006" y="199549"/>
                </a:cubicBezTo>
                <a:cubicBezTo>
                  <a:pt x="1576864" y="211931"/>
                  <a:pt x="1577816" y="226219"/>
                  <a:pt x="1579721" y="240506"/>
                </a:cubicBezTo>
                <a:cubicBezTo>
                  <a:pt x="1581626" y="253841"/>
                  <a:pt x="1582579" y="269081"/>
                  <a:pt x="1584484" y="283369"/>
                </a:cubicBezTo>
                <a:cubicBezTo>
                  <a:pt x="1581626" y="274796"/>
                  <a:pt x="1579721" y="266224"/>
                  <a:pt x="1576864" y="258604"/>
                </a:cubicBezTo>
                <a:cubicBezTo>
                  <a:pt x="1575911" y="255746"/>
                  <a:pt x="1574959" y="252889"/>
                  <a:pt x="1573054" y="249079"/>
                </a:cubicBezTo>
                <a:cubicBezTo>
                  <a:pt x="1573054" y="249079"/>
                  <a:pt x="1573054" y="248126"/>
                  <a:pt x="1573054" y="247174"/>
                </a:cubicBezTo>
                <a:cubicBezTo>
                  <a:pt x="1573054" y="243364"/>
                  <a:pt x="1573054" y="238601"/>
                  <a:pt x="1572101" y="234791"/>
                </a:cubicBezTo>
                <a:cubicBezTo>
                  <a:pt x="1571149" y="221456"/>
                  <a:pt x="1569244" y="209074"/>
                  <a:pt x="1567339" y="198596"/>
                </a:cubicBezTo>
                <a:cubicBezTo>
                  <a:pt x="1566386" y="192881"/>
                  <a:pt x="1564481" y="188119"/>
                  <a:pt x="1563529" y="184309"/>
                </a:cubicBezTo>
                <a:cubicBezTo>
                  <a:pt x="1561624" y="179546"/>
                  <a:pt x="1560671" y="175736"/>
                  <a:pt x="1558766" y="171926"/>
                </a:cubicBezTo>
                <a:cubicBezTo>
                  <a:pt x="1555909" y="164306"/>
                  <a:pt x="1553051" y="159544"/>
                  <a:pt x="1550194" y="155734"/>
                </a:cubicBezTo>
                <a:cubicBezTo>
                  <a:pt x="1548289" y="151924"/>
                  <a:pt x="1546384" y="150019"/>
                  <a:pt x="1546384" y="150019"/>
                </a:cubicBezTo>
                <a:cubicBezTo>
                  <a:pt x="1546384" y="150019"/>
                  <a:pt x="1547336" y="151924"/>
                  <a:pt x="1549241" y="155734"/>
                </a:cubicBezTo>
                <a:cubicBezTo>
                  <a:pt x="1551146" y="159544"/>
                  <a:pt x="1553051" y="165259"/>
                  <a:pt x="1554956" y="171926"/>
                </a:cubicBezTo>
                <a:cubicBezTo>
                  <a:pt x="1555909" y="175736"/>
                  <a:pt x="1556861" y="179546"/>
                  <a:pt x="1557814" y="184309"/>
                </a:cubicBezTo>
                <a:cubicBezTo>
                  <a:pt x="1557814" y="189071"/>
                  <a:pt x="1558766" y="193834"/>
                  <a:pt x="1559719" y="198596"/>
                </a:cubicBezTo>
                <a:cubicBezTo>
                  <a:pt x="1559719" y="203359"/>
                  <a:pt x="1560671" y="208121"/>
                  <a:pt x="1560671" y="213836"/>
                </a:cubicBezTo>
                <a:cubicBezTo>
                  <a:pt x="1560671" y="214789"/>
                  <a:pt x="1560671" y="215741"/>
                  <a:pt x="1559719" y="216694"/>
                </a:cubicBezTo>
                <a:cubicBezTo>
                  <a:pt x="1558766" y="213836"/>
                  <a:pt x="1556861" y="210979"/>
                  <a:pt x="1555909" y="208121"/>
                </a:cubicBezTo>
                <a:cubicBezTo>
                  <a:pt x="1554004" y="203359"/>
                  <a:pt x="1551146" y="199549"/>
                  <a:pt x="1549241" y="194786"/>
                </a:cubicBezTo>
                <a:cubicBezTo>
                  <a:pt x="1545431" y="186214"/>
                  <a:pt x="1541621" y="179546"/>
                  <a:pt x="1537811" y="173831"/>
                </a:cubicBezTo>
                <a:cubicBezTo>
                  <a:pt x="1530191" y="162401"/>
                  <a:pt x="1526381" y="156686"/>
                  <a:pt x="1526381" y="156686"/>
                </a:cubicBezTo>
                <a:cubicBezTo>
                  <a:pt x="1526381" y="156686"/>
                  <a:pt x="1529239" y="163354"/>
                  <a:pt x="1534001" y="175736"/>
                </a:cubicBezTo>
                <a:cubicBezTo>
                  <a:pt x="1536859" y="181451"/>
                  <a:pt x="1539716" y="189071"/>
                  <a:pt x="1542574" y="197644"/>
                </a:cubicBezTo>
                <a:cubicBezTo>
                  <a:pt x="1543526" y="201454"/>
                  <a:pt x="1545431" y="205264"/>
                  <a:pt x="1546384" y="209074"/>
                </a:cubicBezTo>
                <a:cubicBezTo>
                  <a:pt x="1546384" y="208121"/>
                  <a:pt x="1545431" y="208121"/>
                  <a:pt x="1545431" y="208121"/>
                </a:cubicBezTo>
                <a:cubicBezTo>
                  <a:pt x="1545431" y="208121"/>
                  <a:pt x="1546384" y="209074"/>
                  <a:pt x="1546384" y="210979"/>
                </a:cubicBezTo>
                <a:cubicBezTo>
                  <a:pt x="1548289" y="215741"/>
                  <a:pt x="1549241" y="220504"/>
                  <a:pt x="1551146" y="226219"/>
                </a:cubicBezTo>
                <a:cubicBezTo>
                  <a:pt x="1552099" y="228124"/>
                  <a:pt x="1552099" y="229076"/>
                  <a:pt x="1552099" y="230981"/>
                </a:cubicBezTo>
                <a:cubicBezTo>
                  <a:pt x="1552099" y="232886"/>
                  <a:pt x="1553051" y="233839"/>
                  <a:pt x="1553051" y="235744"/>
                </a:cubicBezTo>
                <a:cubicBezTo>
                  <a:pt x="1553051" y="237649"/>
                  <a:pt x="1553051" y="239554"/>
                  <a:pt x="1554004" y="241459"/>
                </a:cubicBezTo>
                <a:cubicBezTo>
                  <a:pt x="1554004" y="242411"/>
                  <a:pt x="1554004" y="243364"/>
                  <a:pt x="1554004" y="244316"/>
                </a:cubicBezTo>
                <a:cubicBezTo>
                  <a:pt x="1554004" y="246221"/>
                  <a:pt x="1553051" y="248126"/>
                  <a:pt x="1553051" y="250031"/>
                </a:cubicBezTo>
                <a:cubicBezTo>
                  <a:pt x="1551146" y="253841"/>
                  <a:pt x="1549241" y="257651"/>
                  <a:pt x="1547336" y="263366"/>
                </a:cubicBezTo>
                <a:cubicBezTo>
                  <a:pt x="1545431" y="258604"/>
                  <a:pt x="1543526" y="254794"/>
                  <a:pt x="1542574" y="251936"/>
                </a:cubicBezTo>
                <a:cubicBezTo>
                  <a:pt x="1542574" y="249079"/>
                  <a:pt x="1542574" y="245269"/>
                  <a:pt x="1542574" y="243364"/>
                </a:cubicBezTo>
                <a:cubicBezTo>
                  <a:pt x="1542574" y="230029"/>
                  <a:pt x="1542574" y="222409"/>
                  <a:pt x="1542574" y="222409"/>
                </a:cubicBezTo>
                <a:cubicBezTo>
                  <a:pt x="1542574" y="222409"/>
                  <a:pt x="1541621" y="230029"/>
                  <a:pt x="1538764" y="243364"/>
                </a:cubicBezTo>
                <a:cubicBezTo>
                  <a:pt x="1538764" y="243364"/>
                  <a:pt x="1538764" y="243364"/>
                  <a:pt x="1538764" y="243364"/>
                </a:cubicBezTo>
                <a:cubicBezTo>
                  <a:pt x="1534001" y="232886"/>
                  <a:pt x="1531144" y="226219"/>
                  <a:pt x="1531144" y="226219"/>
                </a:cubicBezTo>
                <a:cubicBezTo>
                  <a:pt x="1531144" y="226219"/>
                  <a:pt x="1533049" y="234791"/>
                  <a:pt x="1537811" y="250031"/>
                </a:cubicBezTo>
                <a:cubicBezTo>
                  <a:pt x="1537811" y="252889"/>
                  <a:pt x="1536859" y="255746"/>
                  <a:pt x="1536859" y="258604"/>
                </a:cubicBezTo>
                <a:cubicBezTo>
                  <a:pt x="1534954" y="251936"/>
                  <a:pt x="1533049" y="245269"/>
                  <a:pt x="1531144" y="239554"/>
                </a:cubicBezTo>
                <a:cubicBezTo>
                  <a:pt x="1529239" y="232886"/>
                  <a:pt x="1527334" y="227171"/>
                  <a:pt x="1525429" y="220504"/>
                </a:cubicBezTo>
                <a:cubicBezTo>
                  <a:pt x="1524476" y="217646"/>
                  <a:pt x="1523524" y="214789"/>
                  <a:pt x="1521619" y="211931"/>
                </a:cubicBezTo>
                <a:cubicBezTo>
                  <a:pt x="1518761" y="173831"/>
                  <a:pt x="1515904" y="150019"/>
                  <a:pt x="1515904" y="150019"/>
                </a:cubicBezTo>
                <a:cubicBezTo>
                  <a:pt x="1515904" y="150019"/>
                  <a:pt x="1514951" y="166211"/>
                  <a:pt x="1513046" y="192881"/>
                </a:cubicBezTo>
                <a:cubicBezTo>
                  <a:pt x="1510189" y="187166"/>
                  <a:pt x="1508284" y="182404"/>
                  <a:pt x="1506379" y="177641"/>
                </a:cubicBezTo>
                <a:cubicBezTo>
                  <a:pt x="1499711" y="163354"/>
                  <a:pt x="1495901" y="154781"/>
                  <a:pt x="1495901" y="154781"/>
                </a:cubicBezTo>
                <a:cubicBezTo>
                  <a:pt x="1495901" y="154781"/>
                  <a:pt x="1497806" y="163354"/>
                  <a:pt x="1502569" y="178594"/>
                </a:cubicBezTo>
                <a:cubicBezTo>
                  <a:pt x="1503521" y="182404"/>
                  <a:pt x="1504474" y="186214"/>
                  <a:pt x="1505426" y="190024"/>
                </a:cubicBezTo>
                <a:cubicBezTo>
                  <a:pt x="1505426" y="189071"/>
                  <a:pt x="1504474" y="189071"/>
                  <a:pt x="1504474" y="189071"/>
                </a:cubicBezTo>
                <a:cubicBezTo>
                  <a:pt x="1504474" y="189071"/>
                  <a:pt x="1506379" y="196691"/>
                  <a:pt x="1510189" y="210026"/>
                </a:cubicBezTo>
                <a:cubicBezTo>
                  <a:pt x="1510189" y="210979"/>
                  <a:pt x="1511141" y="212884"/>
                  <a:pt x="1511141" y="213836"/>
                </a:cubicBezTo>
                <a:cubicBezTo>
                  <a:pt x="1511141" y="220504"/>
                  <a:pt x="1510189" y="227171"/>
                  <a:pt x="1510189" y="233839"/>
                </a:cubicBezTo>
                <a:cubicBezTo>
                  <a:pt x="1510189" y="241459"/>
                  <a:pt x="1509236" y="250031"/>
                  <a:pt x="1509236" y="258604"/>
                </a:cubicBezTo>
                <a:cubicBezTo>
                  <a:pt x="1503521" y="241459"/>
                  <a:pt x="1498759" y="230981"/>
                  <a:pt x="1498759" y="230981"/>
                </a:cubicBezTo>
                <a:cubicBezTo>
                  <a:pt x="1498759" y="230981"/>
                  <a:pt x="1501616" y="248126"/>
                  <a:pt x="1508284" y="275749"/>
                </a:cubicBezTo>
                <a:cubicBezTo>
                  <a:pt x="1508284" y="279559"/>
                  <a:pt x="1508284" y="283369"/>
                  <a:pt x="1507331" y="288131"/>
                </a:cubicBezTo>
                <a:cubicBezTo>
                  <a:pt x="1506379" y="290036"/>
                  <a:pt x="1505426" y="290989"/>
                  <a:pt x="1504474" y="292894"/>
                </a:cubicBezTo>
                <a:cubicBezTo>
                  <a:pt x="1503521" y="294799"/>
                  <a:pt x="1501616" y="296704"/>
                  <a:pt x="1500664" y="298609"/>
                </a:cubicBezTo>
                <a:cubicBezTo>
                  <a:pt x="1497806" y="287179"/>
                  <a:pt x="1495901" y="275749"/>
                  <a:pt x="1493044" y="266224"/>
                </a:cubicBezTo>
                <a:cubicBezTo>
                  <a:pt x="1495901" y="253841"/>
                  <a:pt x="1497806" y="246221"/>
                  <a:pt x="1497806" y="246221"/>
                </a:cubicBezTo>
                <a:cubicBezTo>
                  <a:pt x="1497806" y="246221"/>
                  <a:pt x="1495901" y="251936"/>
                  <a:pt x="1491139" y="260509"/>
                </a:cubicBezTo>
                <a:cubicBezTo>
                  <a:pt x="1491139" y="260509"/>
                  <a:pt x="1491139" y="259556"/>
                  <a:pt x="1491139" y="259556"/>
                </a:cubicBezTo>
                <a:cubicBezTo>
                  <a:pt x="1491139" y="253841"/>
                  <a:pt x="1490186" y="249079"/>
                  <a:pt x="1490186" y="244316"/>
                </a:cubicBezTo>
                <a:cubicBezTo>
                  <a:pt x="1490186" y="242411"/>
                  <a:pt x="1490186" y="240506"/>
                  <a:pt x="1489234" y="238601"/>
                </a:cubicBezTo>
                <a:cubicBezTo>
                  <a:pt x="1489234" y="237649"/>
                  <a:pt x="1489234" y="237649"/>
                  <a:pt x="1489234" y="237649"/>
                </a:cubicBezTo>
                <a:cubicBezTo>
                  <a:pt x="1489234" y="237649"/>
                  <a:pt x="1489234" y="237649"/>
                  <a:pt x="1489234" y="238601"/>
                </a:cubicBezTo>
                <a:cubicBezTo>
                  <a:pt x="1488281" y="230981"/>
                  <a:pt x="1488281" y="225266"/>
                  <a:pt x="1486376" y="219551"/>
                </a:cubicBezTo>
                <a:cubicBezTo>
                  <a:pt x="1483519" y="206216"/>
                  <a:pt x="1482566" y="198596"/>
                  <a:pt x="1482566" y="198596"/>
                </a:cubicBezTo>
                <a:cubicBezTo>
                  <a:pt x="1482566" y="198596"/>
                  <a:pt x="1482566" y="206216"/>
                  <a:pt x="1482566" y="220504"/>
                </a:cubicBezTo>
                <a:cubicBezTo>
                  <a:pt x="1482566" y="222409"/>
                  <a:pt x="1482566" y="225266"/>
                  <a:pt x="1482566" y="228124"/>
                </a:cubicBezTo>
                <a:cubicBezTo>
                  <a:pt x="1476851" y="206216"/>
                  <a:pt x="1473041" y="193834"/>
                  <a:pt x="1473041" y="193834"/>
                </a:cubicBezTo>
                <a:cubicBezTo>
                  <a:pt x="1473041" y="193834"/>
                  <a:pt x="1474946" y="220504"/>
                  <a:pt x="1479709" y="259556"/>
                </a:cubicBezTo>
                <a:cubicBezTo>
                  <a:pt x="1479709" y="260509"/>
                  <a:pt x="1478756" y="261461"/>
                  <a:pt x="1478756" y="262414"/>
                </a:cubicBezTo>
                <a:cubicBezTo>
                  <a:pt x="1477804" y="263366"/>
                  <a:pt x="1477804" y="265271"/>
                  <a:pt x="1476851" y="266224"/>
                </a:cubicBezTo>
                <a:cubicBezTo>
                  <a:pt x="1476851" y="263366"/>
                  <a:pt x="1475899" y="260509"/>
                  <a:pt x="1475899" y="257651"/>
                </a:cubicBezTo>
                <a:cubicBezTo>
                  <a:pt x="1473994" y="244316"/>
                  <a:pt x="1473041" y="232886"/>
                  <a:pt x="1471136" y="221456"/>
                </a:cubicBezTo>
                <a:cubicBezTo>
                  <a:pt x="1469231" y="210979"/>
                  <a:pt x="1468279" y="201454"/>
                  <a:pt x="1466374" y="193834"/>
                </a:cubicBezTo>
                <a:cubicBezTo>
                  <a:pt x="1462564" y="178594"/>
                  <a:pt x="1460659" y="170021"/>
                  <a:pt x="1460659" y="170021"/>
                </a:cubicBezTo>
                <a:cubicBezTo>
                  <a:pt x="1460659" y="170021"/>
                  <a:pt x="1461611" y="178594"/>
                  <a:pt x="1462564" y="193834"/>
                </a:cubicBezTo>
                <a:cubicBezTo>
                  <a:pt x="1463516" y="201454"/>
                  <a:pt x="1463516" y="210979"/>
                  <a:pt x="1464469" y="221456"/>
                </a:cubicBezTo>
                <a:cubicBezTo>
                  <a:pt x="1465421" y="231934"/>
                  <a:pt x="1465421" y="244316"/>
                  <a:pt x="1465421" y="257651"/>
                </a:cubicBezTo>
                <a:cubicBezTo>
                  <a:pt x="1465421" y="263366"/>
                  <a:pt x="1465421" y="269081"/>
                  <a:pt x="1465421" y="275749"/>
                </a:cubicBezTo>
                <a:cubicBezTo>
                  <a:pt x="1462564" y="265271"/>
                  <a:pt x="1458754" y="254794"/>
                  <a:pt x="1455896" y="246221"/>
                </a:cubicBezTo>
                <a:cubicBezTo>
                  <a:pt x="1453039" y="235744"/>
                  <a:pt x="1450181" y="226219"/>
                  <a:pt x="1447324" y="218599"/>
                </a:cubicBezTo>
                <a:cubicBezTo>
                  <a:pt x="1442561" y="203359"/>
                  <a:pt x="1439704" y="194786"/>
                  <a:pt x="1439704" y="194786"/>
                </a:cubicBezTo>
                <a:cubicBezTo>
                  <a:pt x="1439704" y="194786"/>
                  <a:pt x="1440656" y="202406"/>
                  <a:pt x="1442561" y="215741"/>
                </a:cubicBezTo>
                <a:cubicBezTo>
                  <a:pt x="1439704" y="203359"/>
                  <a:pt x="1437799" y="193834"/>
                  <a:pt x="1435894" y="185261"/>
                </a:cubicBezTo>
                <a:cubicBezTo>
                  <a:pt x="1435894" y="169069"/>
                  <a:pt x="1435894" y="159544"/>
                  <a:pt x="1435894" y="159544"/>
                </a:cubicBezTo>
                <a:cubicBezTo>
                  <a:pt x="1435894" y="159544"/>
                  <a:pt x="1434941" y="164306"/>
                  <a:pt x="1433036" y="173831"/>
                </a:cubicBezTo>
                <a:cubicBezTo>
                  <a:pt x="1431131" y="165259"/>
                  <a:pt x="1430179" y="160496"/>
                  <a:pt x="1430179" y="160496"/>
                </a:cubicBezTo>
                <a:cubicBezTo>
                  <a:pt x="1430179" y="160496"/>
                  <a:pt x="1430179" y="162401"/>
                  <a:pt x="1430179" y="166211"/>
                </a:cubicBezTo>
                <a:cubicBezTo>
                  <a:pt x="1428274" y="158591"/>
                  <a:pt x="1427321" y="151924"/>
                  <a:pt x="1425416" y="147161"/>
                </a:cubicBezTo>
                <a:cubicBezTo>
                  <a:pt x="1421606" y="134779"/>
                  <a:pt x="1418749" y="127159"/>
                  <a:pt x="1418749" y="127159"/>
                </a:cubicBezTo>
                <a:cubicBezTo>
                  <a:pt x="1418749" y="127159"/>
                  <a:pt x="1419701" y="134779"/>
                  <a:pt x="1421606" y="148114"/>
                </a:cubicBezTo>
                <a:cubicBezTo>
                  <a:pt x="1422559" y="154781"/>
                  <a:pt x="1423511" y="162401"/>
                  <a:pt x="1423511" y="171926"/>
                </a:cubicBezTo>
                <a:cubicBezTo>
                  <a:pt x="1424464" y="181451"/>
                  <a:pt x="1424464" y="190976"/>
                  <a:pt x="1425416" y="202406"/>
                </a:cubicBezTo>
                <a:cubicBezTo>
                  <a:pt x="1425416" y="208121"/>
                  <a:pt x="1426369" y="212884"/>
                  <a:pt x="1426369" y="218599"/>
                </a:cubicBezTo>
                <a:cubicBezTo>
                  <a:pt x="1425416" y="224314"/>
                  <a:pt x="1424464" y="230029"/>
                  <a:pt x="1424464" y="235744"/>
                </a:cubicBezTo>
                <a:cubicBezTo>
                  <a:pt x="1423511" y="231934"/>
                  <a:pt x="1422559" y="229076"/>
                  <a:pt x="1421606" y="226219"/>
                </a:cubicBezTo>
                <a:cubicBezTo>
                  <a:pt x="1419701" y="219551"/>
                  <a:pt x="1416844" y="214789"/>
                  <a:pt x="1415891" y="210026"/>
                </a:cubicBezTo>
                <a:cubicBezTo>
                  <a:pt x="1412081" y="201454"/>
                  <a:pt x="1410176" y="195739"/>
                  <a:pt x="1410176" y="195739"/>
                </a:cubicBezTo>
                <a:cubicBezTo>
                  <a:pt x="1410176" y="195739"/>
                  <a:pt x="1411129" y="201454"/>
                  <a:pt x="1412081" y="210979"/>
                </a:cubicBezTo>
                <a:cubicBezTo>
                  <a:pt x="1413034" y="215741"/>
                  <a:pt x="1413986" y="221456"/>
                  <a:pt x="1414939" y="228124"/>
                </a:cubicBezTo>
                <a:cubicBezTo>
                  <a:pt x="1415891" y="234791"/>
                  <a:pt x="1416844" y="241459"/>
                  <a:pt x="1416844" y="250031"/>
                </a:cubicBezTo>
                <a:cubicBezTo>
                  <a:pt x="1416844" y="255746"/>
                  <a:pt x="1417796" y="261461"/>
                  <a:pt x="1418749" y="268129"/>
                </a:cubicBezTo>
                <a:cubicBezTo>
                  <a:pt x="1416844" y="270986"/>
                  <a:pt x="1414939" y="273844"/>
                  <a:pt x="1413034" y="277654"/>
                </a:cubicBezTo>
                <a:cubicBezTo>
                  <a:pt x="1412081" y="275749"/>
                  <a:pt x="1412081" y="273844"/>
                  <a:pt x="1411129" y="271939"/>
                </a:cubicBezTo>
                <a:cubicBezTo>
                  <a:pt x="1406366" y="237649"/>
                  <a:pt x="1401604" y="215741"/>
                  <a:pt x="1401604" y="215741"/>
                </a:cubicBezTo>
                <a:cubicBezTo>
                  <a:pt x="1401604" y="215741"/>
                  <a:pt x="1401604" y="226219"/>
                  <a:pt x="1400651" y="243364"/>
                </a:cubicBezTo>
                <a:cubicBezTo>
                  <a:pt x="1397794" y="233839"/>
                  <a:pt x="1394936" y="226219"/>
                  <a:pt x="1392079" y="219551"/>
                </a:cubicBezTo>
                <a:cubicBezTo>
                  <a:pt x="1392079" y="217646"/>
                  <a:pt x="1393031" y="215741"/>
                  <a:pt x="1393031" y="213836"/>
                </a:cubicBezTo>
                <a:cubicBezTo>
                  <a:pt x="1393984" y="212884"/>
                  <a:pt x="1394936" y="211931"/>
                  <a:pt x="1395889" y="210979"/>
                </a:cubicBezTo>
                <a:cubicBezTo>
                  <a:pt x="1399699" y="207169"/>
                  <a:pt x="1400651" y="205264"/>
                  <a:pt x="1400651" y="205264"/>
                </a:cubicBezTo>
                <a:cubicBezTo>
                  <a:pt x="1400651" y="205264"/>
                  <a:pt x="1398746" y="207169"/>
                  <a:pt x="1394936" y="210026"/>
                </a:cubicBezTo>
                <a:cubicBezTo>
                  <a:pt x="1394936" y="210026"/>
                  <a:pt x="1393984" y="210979"/>
                  <a:pt x="1393031" y="210979"/>
                </a:cubicBezTo>
                <a:cubicBezTo>
                  <a:pt x="1393984" y="205264"/>
                  <a:pt x="1394936" y="202406"/>
                  <a:pt x="1394936" y="202406"/>
                </a:cubicBezTo>
                <a:cubicBezTo>
                  <a:pt x="1394936" y="202406"/>
                  <a:pt x="1393031" y="206216"/>
                  <a:pt x="1391126" y="212884"/>
                </a:cubicBezTo>
                <a:cubicBezTo>
                  <a:pt x="1391126" y="212884"/>
                  <a:pt x="1390174" y="213836"/>
                  <a:pt x="1390174" y="213836"/>
                </a:cubicBezTo>
                <a:cubicBezTo>
                  <a:pt x="1386364" y="204311"/>
                  <a:pt x="1384459" y="199549"/>
                  <a:pt x="1384459" y="199549"/>
                </a:cubicBezTo>
                <a:cubicBezTo>
                  <a:pt x="1384459" y="199549"/>
                  <a:pt x="1385411" y="205264"/>
                  <a:pt x="1387316" y="215741"/>
                </a:cubicBezTo>
                <a:cubicBezTo>
                  <a:pt x="1384459" y="218599"/>
                  <a:pt x="1382554" y="220504"/>
                  <a:pt x="1378744" y="224314"/>
                </a:cubicBezTo>
                <a:cubicBezTo>
                  <a:pt x="1374934" y="229076"/>
                  <a:pt x="1371124" y="233839"/>
                  <a:pt x="1367314" y="240506"/>
                </a:cubicBezTo>
                <a:cubicBezTo>
                  <a:pt x="1363504" y="230029"/>
                  <a:pt x="1358741" y="219551"/>
                  <a:pt x="1354931" y="209074"/>
                </a:cubicBezTo>
                <a:cubicBezTo>
                  <a:pt x="1354931" y="199549"/>
                  <a:pt x="1354931" y="191929"/>
                  <a:pt x="1354931" y="185261"/>
                </a:cubicBezTo>
                <a:cubicBezTo>
                  <a:pt x="1354931" y="167164"/>
                  <a:pt x="1354931" y="157639"/>
                  <a:pt x="1354931" y="157639"/>
                </a:cubicBezTo>
                <a:cubicBezTo>
                  <a:pt x="1354931" y="157639"/>
                  <a:pt x="1353026" y="168116"/>
                  <a:pt x="1351121" y="185261"/>
                </a:cubicBezTo>
                <a:cubicBezTo>
                  <a:pt x="1350169" y="189071"/>
                  <a:pt x="1350169" y="192881"/>
                  <a:pt x="1349216" y="197644"/>
                </a:cubicBezTo>
                <a:cubicBezTo>
                  <a:pt x="1347311" y="193834"/>
                  <a:pt x="1345406" y="190024"/>
                  <a:pt x="1343501" y="186214"/>
                </a:cubicBezTo>
                <a:cubicBezTo>
                  <a:pt x="1343501" y="181451"/>
                  <a:pt x="1344454" y="175736"/>
                  <a:pt x="1344454" y="171926"/>
                </a:cubicBezTo>
                <a:cubicBezTo>
                  <a:pt x="1344454" y="166211"/>
                  <a:pt x="1344454" y="161449"/>
                  <a:pt x="1344454" y="157639"/>
                </a:cubicBezTo>
                <a:cubicBezTo>
                  <a:pt x="1344454" y="151924"/>
                  <a:pt x="1345406" y="147161"/>
                  <a:pt x="1345406" y="142399"/>
                </a:cubicBezTo>
                <a:cubicBezTo>
                  <a:pt x="1346359" y="129064"/>
                  <a:pt x="1346359" y="120491"/>
                  <a:pt x="1346359" y="120491"/>
                </a:cubicBezTo>
                <a:cubicBezTo>
                  <a:pt x="1346359" y="120491"/>
                  <a:pt x="1344454" y="128111"/>
                  <a:pt x="1341596" y="141446"/>
                </a:cubicBezTo>
                <a:cubicBezTo>
                  <a:pt x="1340644" y="148114"/>
                  <a:pt x="1338739" y="156686"/>
                  <a:pt x="1336834" y="166211"/>
                </a:cubicBezTo>
                <a:cubicBezTo>
                  <a:pt x="1336834" y="167164"/>
                  <a:pt x="1336834" y="168116"/>
                  <a:pt x="1335881" y="169069"/>
                </a:cubicBezTo>
                <a:cubicBezTo>
                  <a:pt x="1333024" y="162401"/>
                  <a:pt x="1330166" y="156686"/>
                  <a:pt x="1327309" y="150971"/>
                </a:cubicBezTo>
                <a:cubicBezTo>
                  <a:pt x="1299686" y="91916"/>
                  <a:pt x="1280636" y="53816"/>
                  <a:pt x="1280636" y="53816"/>
                </a:cubicBezTo>
                <a:cubicBezTo>
                  <a:pt x="1280636" y="53816"/>
                  <a:pt x="1293971" y="94774"/>
                  <a:pt x="1317784" y="155734"/>
                </a:cubicBezTo>
                <a:cubicBezTo>
                  <a:pt x="1322546" y="168116"/>
                  <a:pt x="1327309" y="180499"/>
                  <a:pt x="1332071" y="193834"/>
                </a:cubicBezTo>
                <a:cubicBezTo>
                  <a:pt x="1332071" y="195739"/>
                  <a:pt x="1332071" y="196691"/>
                  <a:pt x="1331119" y="197644"/>
                </a:cubicBezTo>
                <a:cubicBezTo>
                  <a:pt x="1329214" y="209074"/>
                  <a:pt x="1327309" y="222409"/>
                  <a:pt x="1326356" y="235744"/>
                </a:cubicBezTo>
                <a:cubicBezTo>
                  <a:pt x="1324451" y="249079"/>
                  <a:pt x="1323499" y="263366"/>
                  <a:pt x="1321594" y="277654"/>
                </a:cubicBezTo>
                <a:cubicBezTo>
                  <a:pt x="1321594" y="283369"/>
                  <a:pt x="1320641" y="288131"/>
                  <a:pt x="1319689" y="293846"/>
                </a:cubicBezTo>
                <a:cubicBezTo>
                  <a:pt x="1318736" y="292894"/>
                  <a:pt x="1318736" y="291941"/>
                  <a:pt x="1317784" y="290989"/>
                </a:cubicBezTo>
                <a:cubicBezTo>
                  <a:pt x="1317784" y="289084"/>
                  <a:pt x="1317784" y="289084"/>
                  <a:pt x="1317784" y="289084"/>
                </a:cubicBezTo>
                <a:cubicBezTo>
                  <a:pt x="1317784" y="289084"/>
                  <a:pt x="1317784" y="290036"/>
                  <a:pt x="1316831" y="290989"/>
                </a:cubicBezTo>
                <a:cubicBezTo>
                  <a:pt x="1316831" y="290036"/>
                  <a:pt x="1315879" y="289084"/>
                  <a:pt x="1315879" y="288131"/>
                </a:cubicBezTo>
                <a:cubicBezTo>
                  <a:pt x="1314926" y="287179"/>
                  <a:pt x="1314926" y="286226"/>
                  <a:pt x="1313974" y="285274"/>
                </a:cubicBezTo>
                <a:cubicBezTo>
                  <a:pt x="1315879" y="259556"/>
                  <a:pt x="1316831" y="244316"/>
                  <a:pt x="1316831" y="244316"/>
                </a:cubicBezTo>
                <a:cubicBezTo>
                  <a:pt x="1316831" y="244316"/>
                  <a:pt x="1313974" y="256699"/>
                  <a:pt x="1309211" y="277654"/>
                </a:cubicBezTo>
                <a:cubicBezTo>
                  <a:pt x="1305401" y="271939"/>
                  <a:pt x="1302544" y="266224"/>
                  <a:pt x="1298734" y="260509"/>
                </a:cubicBezTo>
                <a:cubicBezTo>
                  <a:pt x="1304449" y="235744"/>
                  <a:pt x="1310164" y="213836"/>
                  <a:pt x="1313974" y="199549"/>
                </a:cubicBezTo>
                <a:cubicBezTo>
                  <a:pt x="1317784" y="182404"/>
                  <a:pt x="1319689" y="172879"/>
                  <a:pt x="1319689" y="172879"/>
                </a:cubicBezTo>
                <a:cubicBezTo>
                  <a:pt x="1319689" y="172879"/>
                  <a:pt x="1307306" y="202406"/>
                  <a:pt x="1291114" y="249079"/>
                </a:cubicBezTo>
                <a:cubicBezTo>
                  <a:pt x="1287304" y="243364"/>
                  <a:pt x="1284446" y="238601"/>
                  <a:pt x="1281589" y="234791"/>
                </a:cubicBezTo>
                <a:cubicBezTo>
                  <a:pt x="1273016" y="222409"/>
                  <a:pt x="1267301" y="215741"/>
                  <a:pt x="1267301" y="215741"/>
                </a:cubicBezTo>
                <a:cubicBezTo>
                  <a:pt x="1267301" y="215741"/>
                  <a:pt x="1270159" y="222409"/>
                  <a:pt x="1275874" y="232886"/>
                </a:cubicBezTo>
                <a:cubicBezTo>
                  <a:pt x="1274921" y="234791"/>
                  <a:pt x="1273969" y="238601"/>
                  <a:pt x="1272064" y="243364"/>
                </a:cubicBezTo>
                <a:cubicBezTo>
                  <a:pt x="1268254" y="237649"/>
                  <a:pt x="1264444" y="231934"/>
                  <a:pt x="1261586" y="227171"/>
                </a:cubicBezTo>
                <a:cubicBezTo>
                  <a:pt x="1257776" y="221456"/>
                  <a:pt x="1253014" y="215741"/>
                  <a:pt x="1249204" y="210979"/>
                </a:cubicBezTo>
                <a:cubicBezTo>
                  <a:pt x="1248251" y="210026"/>
                  <a:pt x="1248251" y="209074"/>
                  <a:pt x="1247299" y="208121"/>
                </a:cubicBezTo>
                <a:cubicBezTo>
                  <a:pt x="1250156" y="203359"/>
                  <a:pt x="1251109" y="199549"/>
                  <a:pt x="1251109" y="199549"/>
                </a:cubicBezTo>
                <a:cubicBezTo>
                  <a:pt x="1251109" y="199549"/>
                  <a:pt x="1249204" y="202406"/>
                  <a:pt x="1246346" y="206216"/>
                </a:cubicBezTo>
                <a:cubicBezTo>
                  <a:pt x="1239679" y="197644"/>
                  <a:pt x="1233964" y="190024"/>
                  <a:pt x="1229201" y="184309"/>
                </a:cubicBezTo>
                <a:cubicBezTo>
                  <a:pt x="1217771" y="170974"/>
                  <a:pt x="1211104" y="162401"/>
                  <a:pt x="1211104" y="162401"/>
                </a:cubicBezTo>
                <a:cubicBezTo>
                  <a:pt x="1211104" y="162401"/>
                  <a:pt x="1216819" y="170974"/>
                  <a:pt x="1226344" y="186214"/>
                </a:cubicBezTo>
                <a:cubicBezTo>
                  <a:pt x="1231106" y="192881"/>
                  <a:pt x="1235869" y="202406"/>
                  <a:pt x="1242536" y="211931"/>
                </a:cubicBezTo>
                <a:cubicBezTo>
                  <a:pt x="1240631" y="214789"/>
                  <a:pt x="1238726" y="217646"/>
                  <a:pt x="1236821" y="220504"/>
                </a:cubicBezTo>
                <a:cubicBezTo>
                  <a:pt x="1235869" y="222409"/>
                  <a:pt x="1234916" y="224314"/>
                  <a:pt x="1233011" y="226219"/>
                </a:cubicBezTo>
                <a:cubicBezTo>
                  <a:pt x="1233011" y="221456"/>
                  <a:pt x="1232059" y="217646"/>
                  <a:pt x="1231106" y="212884"/>
                </a:cubicBezTo>
                <a:cubicBezTo>
                  <a:pt x="1231106" y="211931"/>
                  <a:pt x="1230154" y="210026"/>
                  <a:pt x="1228249" y="209074"/>
                </a:cubicBezTo>
                <a:cubicBezTo>
                  <a:pt x="1228249" y="209074"/>
                  <a:pt x="1227296" y="209074"/>
                  <a:pt x="1226344" y="209074"/>
                </a:cubicBezTo>
                <a:cubicBezTo>
                  <a:pt x="1225391" y="206216"/>
                  <a:pt x="1224439" y="202406"/>
                  <a:pt x="1223486" y="199549"/>
                </a:cubicBezTo>
                <a:cubicBezTo>
                  <a:pt x="1218724" y="187166"/>
                  <a:pt x="1215866" y="179546"/>
                  <a:pt x="1215866" y="179546"/>
                </a:cubicBezTo>
                <a:cubicBezTo>
                  <a:pt x="1215866" y="179546"/>
                  <a:pt x="1216819" y="187166"/>
                  <a:pt x="1219676" y="200501"/>
                </a:cubicBezTo>
                <a:cubicBezTo>
                  <a:pt x="1220629" y="204311"/>
                  <a:pt x="1220629" y="208121"/>
                  <a:pt x="1221581" y="211931"/>
                </a:cubicBezTo>
                <a:cubicBezTo>
                  <a:pt x="1221581" y="212884"/>
                  <a:pt x="1220629" y="212884"/>
                  <a:pt x="1220629" y="213836"/>
                </a:cubicBezTo>
                <a:cubicBezTo>
                  <a:pt x="1214914" y="208121"/>
                  <a:pt x="1211104" y="203359"/>
                  <a:pt x="1207294" y="200501"/>
                </a:cubicBezTo>
                <a:cubicBezTo>
                  <a:pt x="1203484" y="197644"/>
                  <a:pt x="1201579" y="195739"/>
                  <a:pt x="1201579" y="195739"/>
                </a:cubicBezTo>
                <a:cubicBezTo>
                  <a:pt x="1201579" y="195739"/>
                  <a:pt x="1203484" y="197644"/>
                  <a:pt x="1206341" y="201454"/>
                </a:cubicBezTo>
                <a:cubicBezTo>
                  <a:pt x="1209199" y="205264"/>
                  <a:pt x="1213009" y="210979"/>
                  <a:pt x="1217771" y="217646"/>
                </a:cubicBezTo>
                <a:lnTo>
                  <a:pt x="1217771" y="217646"/>
                </a:lnTo>
                <a:cubicBezTo>
                  <a:pt x="1216819" y="222409"/>
                  <a:pt x="1216819" y="227171"/>
                  <a:pt x="1216819" y="231934"/>
                </a:cubicBezTo>
                <a:cubicBezTo>
                  <a:pt x="1207294" y="223361"/>
                  <a:pt x="1202531" y="219551"/>
                  <a:pt x="1202531" y="219551"/>
                </a:cubicBezTo>
                <a:cubicBezTo>
                  <a:pt x="1202531" y="219551"/>
                  <a:pt x="1207294" y="226219"/>
                  <a:pt x="1215866" y="236696"/>
                </a:cubicBezTo>
                <a:cubicBezTo>
                  <a:pt x="1215866" y="240506"/>
                  <a:pt x="1214914" y="245269"/>
                  <a:pt x="1214914" y="249079"/>
                </a:cubicBezTo>
                <a:cubicBezTo>
                  <a:pt x="1214914" y="250984"/>
                  <a:pt x="1214914" y="252889"/>
                  <a:pt x="1214914" y="255746"/>
                </a:cubicBezTo>
                <a:cubicBezTo>
                  <a:pt x="1214914" y="253841"/>
                  <a:pt x="1213961" y="252889"/>
                  <a:pt x="1213961" y="250984"/>
                </a:cubicBezTo>
                <a:cubicBezTo>
                  <a:pt x="1213961" y="250984"/>
                  <a:pt x="1213961" y="250031"/>
                  <a:pt x="1213961" y="250031"/>
                </a:cubicBezTo>
                <a:cubicBezTo>
                  <a:pt x="1213961" y="249079"/>
                  <a:pt x="1214914" y="249079"/>
                  <a:pt x="1214914" y="249079"/>
                </a:cubicBezTo>
                <a:cubicBezTo>
                  <a:pt x="1214914" y="249079"/>
                  <a:pt x="1214914" y="249079"/>
                  <a:pt x="1213961" y="250031"/>
                </a:cubicBezTo>
                <a:cubicBezTo>
                  <a:pt x="1212056" y="242411"/>
                  <a:pt x="1209199" y="235744"/>
                  <a:pt x="1207294" y="229076"/>
                </a:cubicBezTo>
                <a:cubicBezTo>
                  <a:pt x="1204436" y="222409"/>
                  <a:pt x="1202531" y="216694"/>
                  <a:pt x="1200626" y="212884"/>
                </a:cubicBezTo>
                <a:cubicBezTo>
                  <a:pt x="1195864" y="204311"/>
                  <a:pt x="1193959" y="198596"/>
                  <a:pt x="1193959" y="198596"/>
                </a:cubicBezTo>
                <a:cubicBezTo>
                  <a:pt x="1193959" y="198596"/>
                  <a:pt x="1194911" y="204311"/>
                  <a:pt x="1196816" y="213836"/>
                </a:cubicBezTo>
                <a:cubicBezTo>
                  <a:pt x="1197769" y="218599"/>
                  <a:pt x="1198721" y="224314"/>
                  <a:pt x="1200626" y="230981"/>
                </a:cubicBezTo>
                <a:cubicBezTo>
                  <a:pt x="1201579" y="237649"/>
                  <a:pt x="1202531" y="245269"/>
                  <a:pt x="1204436" y="252889"/>
                </a:cubicBezTo>
                <a:cubicBezTo>
                  <a:pt x="1204436" y="254794"/>
                  <a:pt x="1205389" y="256699"/>
                  <a:pt x="1205389" y="258604"/>
                </a:cubicBezTo>
                <a:cubicBezTo>
                  <a:pt x="1202531" y="251936"/>
                  <a:pt x="1199674" y="245269"/>
                  <a:pt x="1196816" y="239554"/>
                </a:cubicBezTo>
                <a:cubicBezTo>
                  <a:pt x="1193959" y="233839"/>
                  <a:pt x="1191101" y="229076"/>
                  <a:pt x="1189196" y="224314"/>
                </a:cubicBezTo>
                <a:cubicBezTo>
                  <a:pt x="1184434" y="216694"/>
                  <a:pt x="1181576" y="211931"/>
                  <a:pt x="1181576" y="211931"/>
                </a:cubicBezTo>
                <a:cubicBezTo>
                  <a:pt x="1181576" y="211931"/>
                  <a:pt x="1183481" y="216694"/>
                  <a:pt x="1185386" y="225266"/>
                </a:cubicBezTo>
                <a:cubicBezTo>
                  <a:pt x="1187291" y="230029"/>
                  <a:pt x="1188244" y="234791"/>
                  <a:pt x="1190149" y="241459"/>
                </a:cubicBezTo>
                <a:cubicBezTo>
                  <a:pt x="1192054" y="247174"/>
                  <a:pt x="1193006" y="254794"/>
                  <a:pt x="1194911" y="262414"/>
                </a:cubicBezTo>
                <a:cubicBezTo>
                  <a:pt x="1195864" y="267176"/>
                  <a:pt x="1196816" y="271939"/>
                  <a:pt x="1197769" y="276701"/>
                </a:cubicBezTo>
                <a:cubicBezTo>
                  <a:pt x="1196816" y="279559"/>
                  <a:pt x="1194911" y="281464"/>
                  <a:pt x="1193959" y="284321"/>
                </a:cubicBezTo>
                <a:cubicBezTo>
                  <a:pt x="1193959" y="284321"/>
                  <a:pt x="1193959" y="283369"/>
                  <a:pt x="1193959" y="283369"/>
                </a:cubicBezTo>
                <a:cubicBezTo>
                  <a:pt x="1193959" y="282416"/>
                  <a:pt x="1193006" y="280511"/>
                  <a:pt x="1193006" y="279559"/>
                </a:cubicBezTo>
                <a:cubicBezTo>
                  <a:pt x="1193959" y="277654"/>
                  <a:pt x="1193959" y="276701"/>
                  <a:pt x="1193959" y="276701"/>
                </a:cubicBezTo>
                <a:cubicBezTo>
                  <a:pt x="1193959" y="276701"/>
                  <a:pt x="1193959" y="277654"/>
                  <a:pt x="1193006" y="278606"/>
                </a:cubicBezTo>
                <a:cubicBezTo>
                  <a:pt x="1190149" y="268129"/>
                  <a:pt x="1187291" y="258604"/>
                  <a:pt x="1184434" y="250984"/>
                </a:cubicBezTo>
                <a:cubicBezTo>
                  <a:pt x="1179671" y="239554"/>
                  <a:pt x="1176814" y="231934"/>
                  <a:pt x="1174909" y="227171"/>
                </a:cubicBezTo>
                <a:cubicBezTo>
                  <a:pt x="1174909" y="226219"/>
                  <a:pt x="1174909" y="224314"/>
                  <a:pt x="1174909" y="223361"/>
                </a:cubicBezTo>
                <a:cubicBezTo>
                  <a:pt x="1174909" y="212884"/>
                  <a:pt x="1175861" y="204311"/>
                  <a:pt x="1175861" y="196691"/>
                </a:cubicBezTo>
                <a:cubicBezTo>
                  <a:pt x="1175861" y="182404"/>
                  <a:pt x="1174909" y="173831"/>
                  <a:pt x="1174909" y="173831"/>
                </a:cubicBezTo>
                <a:cubicBezTo>
                  <a:pt x="1174909" y="173831"/>
                  <a:pt x="1173956" y="182404"/>
                  <a:pt x="1172051" y="196691"/>
                </a:cubicBezTo>
                <a:cubicBezTo>
                  <a:pt x="1171099" y="204311"/>
                  <a:pt x="1169194" y="212884"/>
                  <a:pt x="1168241" y="223361"/>
                </a:cubicBezTo>
                <a:cubicBezTo>
                  <a:pt x="1168241" y="224314"/>
                  <a:pt x="1168241" y="225266"/>
                  <a:pt x="1168241" y="226219"/>
                </a:cubicBezTo>
                <a:cubicBezTo>
                  <a:pt x="1167289" y="229076"/>
                  <a:pt x="1165384" y="232886"/>
                  <a:pt x="1162526" y="238601"/>
                </a:cubicBezTo>
                <a:cubicBezTo>
                  <a:pt x="1161574" y="230981"/>
                  <a:pt x="1160621" y="223361"/>
                  <a:pt x="1158716" y="215741"/>
                </a:cubicBezTo>
                <a:cubicBezTo>
                  <a:pt x="1156811" y="206216"/>
                  <a:pt x="1153954" y="197644"/>
                  <a:pt x="1152049" y="189071"/>
                </a:cubicBezTo>
                <a:cubicBezTo>
                  <a:pt x="1143476" y="155734"/>
                  <a:pt x="1136809" y="133826"/>
                  <a:pt x="1136809" y="133826"/>
                </a:cubicBezTo>
                <a:cubicBezTo>
                  <a:pt x="1136809" y="133826"/>
                  <a:pt x="1137761" y="156686"/>
                  <a:pt x="1140619" y="190024"/>
                </a:cubicBezTo>
                <a:cubicBezTo>
                  <a:pt x="1141571" y="198596"/>
                  <a:pt x="1142524" y="208121"/>
                  <a:pt x="1143476" y="217646"/>
                </a:cubicBezTo>
                <a:cubicBezTo>
                  <a:pt x="1144429" y="227171"/>
                  <a:pt x="1144429" y="237649"/>
                  <a:pt x="1146334" y="248126"/>
                </a:cubicBezTo>
                <a:cubicBezTo>
                  <a:pt x="1146334" y="252889"/>
                  <a:pt x="1147286" y="256699"/>
                  <a:pt x="1147286" y="261461"/>
                </a:cubicBezTo>
                <a:cubicBezTo>
                  <a:pt x="1147286" y="261461"/>
                  <a:pt x="1147286" y="261461"/>
                  <a:pt x="1147286" y="261461"/>
                </a:cubicBezTo>
                <a:cubicBezTo>
                  <a:pt x="1147286" y="259556"/>
                  <a:pt x="1147286" y="258604"/>
                  <a:pt x="1147286" y="258604"/>
                </a:cubicBezTo>
                <a:cubicBezTo>
                  <a:pt x="1147286" y="258604"/>
                  <a:pt x="1147286" y="259556"/>
                  <a:pt x="1147286" y="260509"/>
                </a:cubicBezTo>
                <a:cubicBezTo>
                  <a:pt x="1146334" y="257651"/>
                  <a:pt x="1144429" y="254794"/>
                  <a:pt x="1143476" y="251936"/>
                </a:cubicBezTo>
                <a:cubicBezTo>
                  <a:pt x="1142524" y="250984"/>
                  <a:pt x="1142524" y="250031"/>
                  <a:pt x="1141571" y="249079"/>
                </a:cubicBezTo>
                <a:cubicBezTo>
                  <a:pt x="1141571" y="242411"/>
                  <a:pt x="1141571" y="237649"/>
                  <a:pt x="1141571" y="237649"/>
                </a:cubicBezTo>
                <a:cubicBezTo>
                  <a:pt x="1141571" y="237649"/>
                  <a:pt x="1140619" y="240506"/>
                  <a:pt x="1139666" y="246221"/>
                </a:cubicBezTo>
                <a:cubicBezTo>
                  <a:pt x="1136809" y="241459"/>
                  <a:pt x="1134904" y="236696"/>
                  <a:pt x="1132046" y="231934"/>
                </a:cubicBezTo>
                <a:cubicBezTo>
                  <a:pt x="1132046" y="231934"/>
                  <a:pt x="1132046" y="230981"/>
                  <a:pt x="1132046" y="230981"/>
                </a:cubicBezTo>
                <a:cubicBezTo>
                  <a:pt x="1128236" y="211931"/>
                  <a:pt x="1124426" y="193834"/>
                  <a:pt x="1120616" y="177641"/>
                </a:cubicBezTo>
                <a:cubicBezTo>
                  <a:pt x="1116806" y="161449"/>
                  <a:pt x="1113949" y="146209"/>
                  <a:pt x="1110139" y="132874"/>
                </a:cubicBezTo>
                <a:cubicBezTo>
                  <a:pt x="1106329" y="119539"/>
                  <a:pt x="1103471" y="108109"/>
                  <a:pt x="1100614" y="98584"/>
                </a:cubicBezTo>
                <a:cubicBezTo>
                  <a:pt x="1094899" y="79534"/>
                  <a:pt x="1092041" y="69056"/>
                  <a:pt x="1092041" y="69056"/>
                </a:cubicBezTo>
                <a:cubicBezTo>
                  <a:pt x="1092041" y="69056"/>
                  <a:pt x="1093946" y="80486"/>
                  <a:pt x="1096804" y="99536"/>
                </a:cubicBezTo>
                <a:cubicBezTo>
                  <a:pt x="1098709" y="109061"/>
                  <a:pt x="1100614" y="121444"/>
                  <a:pt x="1103471" y="134779"/>
                </a:cubicBezTo>
                <a:cubicBezTo>
                  <a:pt x="1106329" y="148114"/>
                  <a:pt x="1108234" y="163354"/>
                  <a:pt x="1110139" y="180499"/>
                </a:cubicBezTo>
                <a:cubicBezTo>
                  <a:pt x="1111091" y="186214"/>
                  <a:pt x="1112044" y="192881"/>
                  <a:pt x="1112996" y="199549"/>
                </a:cubicBezTo>
                <a:cubicBezTo>
                  <a:pt x="1112044" y="197644"/>
                  <a:pt x="1111091" y="196691"/>
                  <a:pt x="1110139" y="194786"/>
                </a:cubicBezTo>
                <a:cubicBezTo>
                  <a:pt x="1109186" y="192881"/>
                  <a:pt x="1107281" y="190976"/>
                  <a:pt x="1106329" y="190024"/>
                </a:cubicBezTo>
                <a:cubicBezTo>
                  <a:pt x="1106329" y="189071"/>
                  <a:pt x="1106329" y="189071"/>
                  <a:pt x="1105376" y="188119"/>
                </a:cubicBezTo>
                <a:cubicBezTo>
                  <a:pt x="1101566" y="177641"/>
                  <a:pt x="1098709" y="168116"/>
                  <a:pt x="1095851" y="160496"/>
                </a:cubicBezTo>
                <a:cubicBezTo>
                  <a:pt x="1090136" y="145256"/>
                  <a:pt x="1087279" y="136684"/>
                  <a:pt x="1087279" y="136684"/>
                </a:cubicBezTo>
                <a:cubicBezTo>
                  <a:pt x="1087279" y="136684"/>
                  <a:pt x="1089184" y="145256"/>
                  <a:pt x="1092041" y="161449"/>
                </a:cubicBezTo>
                <a:cubicBezTo>
                  <a:pt x="1093946" y="169069"/>
                  <a:pt x="1095851" y="178594"/>
                  <a:pt x="1098709" y="190024"/>
                </a:cubicBezTo>
                <a:cubicBezTo>
                  <a:pt x="1100614" y="197644"/>
                  <a:pt x="1102519" y="207169"/>
                  <a:pt x="1103471" y="215741"/>
                </a:cubicBezTo>
                <a:cubicBezTo>
                  <a:pt x="1099661" y="206216"/>
                  <a:pt x="1097756" y="200501"/>
                  <a:pt x="1097756" y="200501"/>
                </a:cubicBezTo>
                <a:cubicBezTo>
                  <a:pt x="1097756" y="200501"/>
                  <a:pt x="1099661" y="209074"/>
                  <a:pt x="1102519" y="224314"/>
                </a:cubicBezTo>
                <a:cubicBezTo>
                  <a:pt x="1100614" y="227171"/>
                  <a:pt x="1097756" y="230981"/>
                  <a:pt x="1094899" y="233839"/>
                </a:cubicBezTo>
                <a:cubicBezTo>
                  <a:pt x="1092994" y="225266"/>
                  <a:pt x="1091089" y="216694"/>
                  <a:pt x="1089184" y="209074"/>
                </a:cubicBezTo>
                <a:cubicBezTo>
                  <a:pt x="1086326" y="182404"/>
                  <a:pt x="1084421" y="166211"/>
                  <a:pt x="1084421" y="166211"/>
                </a:cubicBezTo>
                <a:cubicBezTo>
                  <a:pt x="1084421" y="166211"/>
                  <a:pt x="1084421" y="172879"/>
                  <a:pt x="1083469" y="184309"/>
                </a:cubicBezTo>
                <a:cubicBezTo>
                  <a:pt x="1080611" y="171926"/>
                  <a:pt x="1077754" y="160496"/>
                  <a:pt x="1073944" y="149066"/>
                </a:cubicBezTo>
                <a:cubicBezTo>
                  <a:pt x="1071086" y="140494"/>
                  <a:pt x="1069181" y="131921"/>
                  <a:pt x="1066324" y="123349"/>
                </a:cubicBezTo>
                <a:cubicBezTo>
                  <a:pt x="1072991" y="105251"/>
                  <a:pt x="1075849" y="94774"/>
                  <a:pt x="1075849" y="94774"/>
                </a:cubicBezTo>
                <a:cubicBezTo>
                  <a:pt x="1075849" y="94774"/>
                  <a:pt x="1072039" y="103346"/>
                  <a:pt x="1064419" y="119539"/>
                </a:cubicBezTo>
                <a:cubicBezTo>
                  <a:pt x="1062514" y="112871"/>
                  <a:pt x="1059656" y="106204"/>
                  <a:pt x="1057751" y="100489"/>
                </a:cubicBezTo>
                <a:cubicBezTo>
                  <a:pt x="1054894" y="92869"/>
                  <a:pt x="1052036" y="85249"/>
                  <a:pt x="1050131" y="78581"/>
                </a:cubicBezTo>
                <a:cubicBezTo>
                  <a:pt x="1047274" y="71914"/>
                  <a:pt x="1044416" y="65246"/>
                  <a:pt x="1042511" y="59531"/>
                </a:cubicBezTo>
                <a:cubicBezTo>
                  <a:pt x="1037749" y="47149"/>
                  <a:pt x="1032986" y="36671"/>
                  <a:pt x="1029176" y="28099"/>
                </a:cubicBezTo>
                <a:cubicBezTo>
                  <a:pt x="1017746" y="16669"/>
                  <a:pt x="1012984" y="7144"/>
                  <a:pt x="1012984" y="7144"/>
                </a:cubicBezTo>
                <a:cubicBezTo>
                  <a:pt x="1012984" y="7144"/>
                  <a:pt x="1016794" y="17621"/>
                  <a:pt x="1022509" y="34766"/>
                </a:cubicBezTo>
                <a:cubicBezTo>
                  <a:pt x="1025366" y="43339"/>
                  <a:pt x="1029176" y="54769"/>
                  <a:pt x="1032986" y="67151"/>
                </a:cubicBezTo>
                <a:cubicBezTo>
                  <a:pt x="1034891" y="73819"/>
                  <a:pt x="1036796" y="79534"/>
                  <a:pt x="1038701" y="87154"/>
                </a:cubicBezTo>
                <a:cubicBezTo>
                  <a:pt x="1040606" y="93821"/>
                  <a:pt x="1042511" y="101441"/>
                  <a:pt x="1044416" y="109061"/>
                </a:cubicBezTo>
                <a:cubicBezTo>
                  <a:pt x="1044416" y="109061"/>
                  <a:pt x="1044416" y="110014"/>
                  <a:pt x="1044416" y="110014"/>
                </a:cubicBezTo>
                <a:cubicBezTo>
                  <a:pt x="1039654" y="101441"/>
                  <a:pt x="1037749" y="96679"/>
                  <a:pt x="1037749" y="96679"/>
                </a:cubicBezTo>
                <a:cubicBezTo>
                  <a:pt x="1037749" y="96679"/>
                  <a:pt x="1039654" y="104299"/>
                  <a:pt x="1044416" y="117634"/>
                </a:cubicBezTo>
                <a:cubicBezTo>
                  <a:pt x="1046321" y="124301"/>
                  <a:pt x="1049179" y="131921"/>
                  <a:pt x="1051084" y="141446"/>
                </a:cubicBezTo>
                <a:cubicBezTo>
                  <a:pt x="1051084" y="143351"/>
                  <a:pt x="1052036" y="144304"/>
                  <a:pt x="1052036" y="146209"/>
                </a:cubicBezTo>
                <a:cubicBezTo>
                  <a:pt x="1048226" y="153829"/>
                  <a:pt x="1043464" y="163354"/>
                  <a:pt x="1037749" y="172879"/>
                </a:cubicBezTo>
                <a:cubicBezTo>
                  <a:pt x="1033939" y="180499"/>
                  <a:pt x="1029176" y="188119"/>
                  <a:pt x="1024414" y="195739"/>
                </a:cubicBezTo>
                <a:cubicBezTo>
                  <a:pt x="1024414" y="194786"/>
                  <a:pt x="1023461" y="193834"/>
                  <a:pt x="1023461" y="192881"/>
                </a:cubicBezTo>
                <a:cubicBezTo>
                  <a:pt x="1023461" y="190024"/>
                  <a:pt x="1023461" y="187166"/>
                  <a:pt x="1023461" y="184309"/>
                </a:cubicBezTo>
                <a:cubicBezTo>
                  <a:pt x="1024414" y="169069"/>
                  <a:pt x="1024414" y="154781"/>
                  <a:pt x="1024414" y="142399"/>
                </a:cubicBezTo>
                <a:cubicBezTo>
                  <a:pt x="1024414" y="130016"/>
                  <a:pt x="1024414" y="119539"/>
                  <a:pt x="1023461" y="110014"/>
                </a:cubicBezTo>
                <a:cubicBezTo>
                  <a:pt x="1023461" y="101441"/>
                  <a:pt x="1022509" y="93821"/>
                  <a:pt x="1021556" y="89059"/>
                </a:cubicBezTo>
                <a:cubicBezTo>
                  <a:pt x="1020604" y="84296"/>
                  <a:pt x="1020604" y="81439"/>
                  <a:pt x="1020604" y="81439"/>
                </a:cubicBezTo>
                <a:cubicBezTo>
                  <a:pt x="1020604" y="81439"/>
                  <a:pt x="1020604" y="84296"/>
                  <a:pt x="1020604" y="89059"/>
                </a:cubicBezTo>
                <a:cubicBezTo>
                  <a:pt x="1020604" y="93821"/>
                  <a:pt x="1019651" y="100489"/>
                  <a:pt x="1019651" y="110014"/>
                </a:cubicBezTo>
                <a:cubicBezTo>
                  <a:pt x="1018699" y="124301"/>
                  <a:pt x="1016794" y="142399"/>
                  <a:pt x="1014889" y="165259"/>
                </a:cubicBezTo>
                <a:cubicBezTo>
                  <a:pt x="1013936" y="162401"/>
                  <a:pt x="1013936" y="161449"/>
                  <a:pt x="1013936" y="161449"/>
                </a:cubicBezTo>
                <a:cubicBezTo>
                  <a:pt x="1013936" y="161449"/>
                  <a:pt x="1013936" y="163354"/>
                  <a:pt x="1014889" y="168116"/>
                </a:cubicBezTo>
                <a:cubicBezTo>
                  <a:pt x="1013936" y="172879"/>
                  <a:pt x="1013936" y="178594"/>
                  <a:pt x="1012984" y="183356"/>
                </a:cubicBezTo>
                <a:cubicBezTo>
                  <a:pt x="1011079" y="196691"/>
                  <a:pt x="1009174" y="210026"/>
                  <a:pt x="1007269" y="224314"/>
                </a:cubicBezTo>
                <a:cubicBezTo>
                  <a:pt x="996791" y="242411"/>
                  <a:pt x="984409" y="262414"/>
                  <a:pt x="972026" y="283369"/>
                </a:cubicBezTo>
                <a:cubicBezTo>
                  <a:pt x="972026" y="277654"/>
                  <a:pt x="971074" y="273844"/>
                  <a:pt x="971074" y="269081"/>
                </a:cubicBezTo>
                <a:cubicBezTo>
                  <a:pt x="972979" y="263366"/>
                  <a:pt x="975836" y="256699"/>
                  <a:pt x="977741" y="251936"/>
                </a:cubicBezTo>
                <a:cubicBezTo>
                  <a:pt x="983456" y="235744"/>
                  <a:pt x="989171" y="220504"/>
                  <a:pt x="992981" y="206216"/>
                </a:cubicBezTo>
                <a:cubicBezTo>
                  <a:pt x="996791" y="192881"/>
                  <a:pt x="1000601" y="180499"/>
                  <a:pt x="1002506" y="170974"/>
                </a:cubicBezTo>
                <a:cubicBezTo>
                  <a:pt x="1007269" y="150971"/>
                  <a:pt x="1009174" y="139541"/>
                  <a:pt x="1009174" y="139541"/>
                </a:cubicBezTo>
                <a:cubicBezTo>
                  <a:pt x="1009174" y="139541"/>
                  <a:pt x="1005364" y="150971"/>
                  <a:pt x="998696" y="170021"/>
                </a:cubicBezTo>
                <a:cubicBezTo>
                  <a:pt x="995839" y="179546"/>
                  <a:pt x="990124" y="190976"/>
                  <a:pt x="985361" y="204311"/>
                </a:cubicBezTo>
                <a:cubicBezTo>
                  <a:pt x="980599" y="217646"/>
                  <a:pt x="972979" y="231934"/>
                  <a:pt x="966311" y="248126"/>
                </a:cubicBezTo>
                <a:cubicBezTo>
                  <a:pt x="964406" y="251936"/>
                  <a:pt x="962501" y="255746"/>
                  <a:pt x="960596" y="260509"/>
                </a:cubicBezTo>
                <a:cubicBezTo>
                  <a:pt x="961549" y="248126"/>
                  <a:pt x="961549" y="236696"/>
                  <a:pt x="961549" y="225266"/>
                </a:cubicBezTo>
                <a:cubicBezTo>
                  <a:pt x="966311" y="212884"/>
                  <a:pt x="969169" y="206216"/>
                  <a:pt x="969169" y="206216"/>
                </a:cubicBezTo>
                <a:cubicBezTo>
                  <a:pt x="969169" y="206216"/>
                  <a:pt x="966311" y="210979"/>
                  <a:pt x="961549" y="218599"/>
                </a:cubicBezTo>
                <a:cubicBezTo>
                  <a:pt x="961549" y="213836"/>
                  <a:pt x="961549" y="210026"/>
                  <a:pt x="961549" y="206216"/>
                </a:cubicBezTo>
                <a:cubicBezTo>
                  <a:pt x="961549" y="182404"/>
                  <a:pt x="960596" y="162401"/>
                  <a:pt x="958691" y="149066"/>
                </a:cubicBezTo>
                <a:cubicBezTo>
                  <a:pt x="957739" y="143351"/>
                  <a:pt x="957739" y="138589"/>
                  <a:pt x="956786" y="134779"/>
                </a:cubicBezTo>
                <a:cubicBezTo>
                  <a:pt x="956786" y="132874"/>
                  <a:pt x="957739" y="131921"/>
                  <a:pt x="957739" y="131921"/>
                </a:cubicBezTo>
                <a:cubicBezTo>
                  <a:pt x="957739" y="131921"/>
                  <a:pt x="957739" y="132874"/>
                  <a:pt x="956786" y="133826"/>
                </a:cubicBezTo>
                <a:cubicBezTo>
                  <a:pt x="956786" y="133826"/>
                  <a:pt x="956786" y="132874"/>
                  <a:pt x="956786" y="132874"/>
                </a:cubicBezTo>
                <a:cubicBezTo>
                  <a:pt x="955834" y="129064"/>
                  <a:pt x="955834" y="127159"/>
                  <a:pt x="955834" y="127159"/>
                </a:cubicBezTo>
                <a:cubicBezTo>
                  <a:pt x="955834" y="127159"/>
                  <a:pt x="955834" y="130969"/>
                  <a:pt x="955834" y="136684"/>
                </a:cubicBezTo>
                <a:cubicBezTo>
                  <a:pt x="951071" y="147161"/>
                  <a:pt x="940594" y="171926"/>
                  <a:pt x="927259" y="206216"/>
                </a:cubicBezTo>
                <a:cubicBezTo>
                  <a:pt x="927259" y="206216"/>
                  <a:pt x="927259" y="205264"/>
                  <a:pt x="927259" y="205264"/>
                </a:cubicBezTo>
                <a:cubicBezTo>
                  <a:pt x="928211" y="196691"/>
                  <a:pt x="929164" y="189071"/>
                  <a:pt x="930116" y="183356"/>
                </a:cubicBezTo>
                <a:cubicBezTo>
                  <a:pt x="932021" y="170974"/>
                  <a:pt x="932974" y="164306"/>
                  <a:pt x="932974" y="164306"/>
                </a:cubicBezTo>
                <a:cubicBezTo>
                  <a:pt x="932974" y="164306"/>
                  <a:pt x="930116" y="170974"/>
                  <a:pt x="926306" y="183356"/>
                </a:cubicBezTo>
                <a:cubicBezTo>
                  <a:pt x="924401" y="189071"/>
                  <a:pt x="922496" y="195739"/>
                  <a:pt x="920591" y="203359"/>
                </a:cubicBezTo>
                <a:cubicBezTo>
                  <a:pt x="916781" y="192881"/>
                  <a:pt x="913924" y="182404"/>
                  <a:pt x="910114" y="171926"/>
                </a:cubicBezTo>
                <a:cubicBezTo>
                  <a:pt x="909161" y="169069"/>
                  <a:pt x="908209" y="167164"/>
                  <a:pt x="907256" y="164306"/>
                </a:cubicBezTo>
                <a:cubicBezTo>
                  <a:pt x="909161" y="161449"/>
                  <a:pt x="910114" y="159544"/>
                  <a:pt x="912019" y="157639"/>
                </a:cubicBezTo>
                <a:cubicBezTo>
                  <a:pt x="920591" y="145256"/>
                  <a:pt x="927259" y="133826"/>
                  <a:pt x="933926" y="124301"/>
                </a:cubicBezTo>
                <a:cubicBezTo>
                  <a:pt x="946309" y="106204"/>
                  <a:pt x="953929" y="95726"/>
                  <a:pt x="953929" y="95726"/>
                </a:cubicBezTo>
                <a:cubicBezTo>
                  <a:pt x="953929" y="95726"/>
                  <a:pt x="945356" y="105251"/>
                  <a:pt x="931069" y="121444"/>
                </a:cubicBezTo>
                <a:cubicBezTo>
                  <a:pt x="923449" y="129064"/>
                  <a:pt x="915829" y="140494"/>
                  <a:pt x="906304" y="151924"/>
                </a:cubicBezTo>
                <a:cubicBezTo>
                  <a:pt x="905351" y="152876"/>
                  <a:pt x="904399" y="153829"/>
                  <a:pt x="904399" y="154781"/>
                </a:cubicBezTo>
                <a:cubicBezTo>
                  <a:pt x="901541" y="147161"/>
                  <a:pt x="898684" y="139541"/>
                  <a:pt x="894874" y="131921"/>
                </a:cubicBezTo>
                <a:lnTo>
                  <a:pt x="892016" y="126206"/>
                </a:lnTo>
                <a:cubicBezTo>
                  <a:pt x="893921" y="122396"/>
                  <a:pt x="895826" y="118586"/>
                  <a:pt x="897731" y="115729"/>
                </a:cubicBezTo>
                <a:cubicBezTo>
                  <a:pt x="905351" y="100489"/>
                  <a:pt x="912019" y="87154"/>
                  <a:pt x="918686" y="77629"/>
                </a:cubicBezTo>
                <a:cubicBezTo>
                  <a:pt x="931069" y="56674"/>
                  <a:pt x="937736" y="44291"/>
                  <a:pt x="937736" y="44291"/>
                </a:cubicBezTo>
                <a:cubicBezTo>
                  <a:pt x="937736" y="44291"/>
                  <a:pt x="929164" y="55721"/>
                  <a:pt x="914876" y="74771"/>
                </a:cubicBezTo>
                <a:cubicBezTo>
                  <a:pt x="907256" y="84296"/>
                  <a:pt x="899636" y="96679"/>
                  <a:pt x="890111" y="110966"/>
                </a:cubicBezTo>
                <a:cubicBezTo>
                  <a:pt x="889159" y="112871"/>
                  <a:pt x="887254" y="114776"/>
                  <a:pt x="886301" y="116681"/>
                </a:cubicBezTo>
                <a:lnTo>
                  <a:pt x="874871" y="92869"/>
                </a:lnTo>
                <a:lnTo>
                  <a:pt x="873919" y="90964"/>
                </a:lnTo>
                <a:lnTo>
                  <a:pt x="872966" y="91916"/>
                </a:lnTo>
                <a:cubicBezTo>
                  <a:pt x="871061" y="92869"/>
                  <a:pt x="869156" y="93821"/>
                  <a:pt x="868204" y="95726"/>
                </a:cubicBezTo>
                <a:cubicBezTo>
                  <a:pt x="867251" y="97631"/>
                  <a:pt x="866299" y="99536"/>
                  <a:pt x="866299" y="101441"/>
                </a:cubicBezTo>
                <a:cubicBezTo>
                  <a:pt x="866299" y="105251"/>
                  <a:pt x="867251" y="110014"/>
                  <a:pt x="868204" y="113824"/>
                </a:cubicBezTo>
                <a:cubicBezTo>
                  <a:pt x="867251" y="110014"/>
                  <a:pt x="867251" y="106204"/>
                  <a:pt x="868204" y="102394"/>
                </a:cubicBezTo>
                <a:cubicBezTo>
                  <a:pt x="868204" y="100489"/>
                  <a:pt x="869156" y="99536"/>
                  <a:pt x="870109" y="97631"/>
                </a:cubicBezTo>
                <a:cubicBezTo>
                  <a:pt x="871061" y="96679"/>
                  <a:pt x="872014" y="96679"/>
                  <a:pt x="872966" y="95726"/>
                </a:cubicBezTo>
                <a:lnTo>
                  <a:pt x="882491" y="122396"/>
                </a:lnTo>
                <a:cubicBezTo>
                  <a:pt x="880586" y="126206"/>
                  <a:pt x="877729" y="129064"/>
                  <a:pt x="875824" y="132874"/>
                </a:cubicBezTo>
                <a:cubicBezTo>
                  <a:pt x="871061" y="141446"/>
                  <a:pt x="866299" y="150019"/>
                  <a:pt x="860584" y="159544"/>
                </a:cubicBezTo>
                <a:cubicBezTo>
                  <a:pt x="852964" y="172879"/>
                  <a:pt x="845344" y="188119"/>
                  <a:pt x="837724" y="203359"/>
                </a:cubicBezTo>
                <a:cubicBezTo>
                  <a:pt x="834866" y="198596"/>
                  <a:pt x="832961" y="195739"/>
                  <a:pt x="832009" y="194786"/>
                </a:cubicBezTo>
                <a:cubicBezTo>
                  <a:pt x="834866" y="170974"/>
                  <a:pt x="836771" y="151924"/>
                  <a:pt x="838676" y="137636"/>
                </a:cubicBezTo>
                <a:cubicBezTo>
                  <a:pt x="839629" y="123349"/>
                  <a:pt x="840581" y="115729"/>
                  <a:pt x="840581" y="115729"/>
                </a:cubicBezTo>
                <a:cubicBezTo>
                  <a:pt x="840581" y="115729"/>
                  <a:pt x="838676" y="123349"/>
                  <a:pt x="834866" y="137636"/>
                </a:cubicBezTo>
                <a:cubicBezTo>
                  <a:pt x="831056" y="151924"/>
                  <a:pt x="826294" y="170974"/>
                  <a:pt x="820579" y="194786"/>
                </a:cubicBezTo>
                <a:cubicBezTo>
                  <a:pt x="819626" y="197644"/>
                  <a:pt x="819626" y="200501"/>
                  <a:pt x="818674" y="204311"/>
                </a:cubicBezTo>
                <a:cubicBezTo>
                  <a:pt x="817721" y="202406"/>
                  <a:pt x="816769" y="199549"/>
                  <a:pt x="815816" y="197644"/>
                </a:cubicBezTo>
                <a:cubicBezTo>
                  <a:pt x="810101" y="183356"/>
                  <a:pt x="807244" y="174784"/>
                  <a:pt x="807244" y="174784"/>
                </a:cubicBezTo>
                <a:cubicBezTo>
                  <a:pt x="807244" y="174784"/>
                  <a:pt x="809149" y="183356"/>
                  <a:pt x="812006" y="198596"/>
                </a:cubicBezTo>
                <a:cubicBezTo>
                  <a:pt x="812959" y="202406"/>
                  <a:pt x="813911" y="206216"/>
                  <a:pt x="814864" y="210979"/>
                </a:cubicBezTo>
                <a:cubicBezTo>
                  <a:pt x="814864" y="212884"/>
                  <a:pt x="815816" y="214789"/>
                  <a:pt x="815816" y="216694"/>
                </a:cubicBezTo>
                <a:cubicBezTo>
                  <a:pt x="813911" y="224314"/>
                  <a:pt x="812959" y="231934"/>
                  <a:pt x="811054" y="239554"/>
                </a:cubicBezTo>
                <a:cubicBezTo>
                  <a:pt x="809149" y="226219"/>
                  <a:pt x="808196" y="219551"/>
                  <a:pt x="808196" y="219551"/>
                </a:cubicBezTo>
                <a:cubicBezTo>
                  <a:pt x="808196" y="219551"/>
                  <a:pt x="807244" y="236696"/>
                  <a:pt x="807244" y="264319"/>
                </a:cubicBezTo>
                <a:cubicBezTo>
                  <a:pt x="807244" y="265271"/>
                  <a:pt x="807244" y="265271"/>
                  <a:pt x="807244" y="266224"/>
                </a:cubicBezTo>
                <a:cubicBezTo>
                  <a:pt x="804386" y="259556"/>
                  <a:pt x="801529" y="252889"/>
                  <a:pt x="798671" y="246221"/>
                </a:cubicBezTo>
                <a:cubicBezTo>
                  <a:pt x="799624" y="241459"/>
                  <a:pt x="800576" y="239554"/>
                  <a:pt x="800576" y="239554"/>
                </a:cubicBezTo>
                <a:cubicBezTo>
                  <a:pt x="800576" y="239554"/>
                  <a:pt x="799624" y="241459"/>
                  <a:pt x="797719" y="245269"/>
                </a:cubicBezTo>
                <a:cubicBezTo>
                  <a:pt x="797719" y="244316"/>
                  <a:pt x="796766" y="243364"/>
                  <a:pt x="796766" y="242411"/>
                </a:cubicBezTo>
                <a:cubicBezTo>
                  <a:pt x="795814" y="239554"/>
                  <a:pt x="793909" y="236696"/>
                  <a:pt x="792956" y="233839"/>
                </a:cubicBezTo>
                <a:cubicBezTo>
                  <a:pt x="794861" y="229076"/>
                  <a:pt x="795814" y="223361"/>
                  <a:pt x="796766" y="218599"/>
                </a:cubicBezTo>
                <a:cubicBezTo>
                  <a:pt x="802481" y="196691"/>
                  <a:pt x="806291" y="177641"/>
                  <a:pt x="809149" y="164306"/>
                </a:cubicBezTo>
                <a:cubicBezTo>
                  <a:pt x="811054" y="150971"/>
                  <a:pt x="812959" y="143351"/>
                  <a:pt x="812959" y="143351"/>
                </a:cubicBezTo>
                <a:cubicBezTo>
                  <a:pt x="812959" y="143351"/>
                  <a:pt x="810101" y="150971"/>
                  <a:pt x="805339" y="163354"/>
                </a:cubicBezTo>
                <a:cubicBezTo>
                  <a:pt x="803434" y="170021"/>
                  <a:pt x="800576" y="177641"/>
                  <a:pt x="796766" y="186214"/>
                </a:cubicBezTo>
                <a:cubicBezTo>
                  <a:pt x="793909" y="194786"/>
                  <a:pt x="790099" y="205264"/>
                  <a:pt x="785336" y="215741"/>
                </a:cubicBezTo>
                <a:cubicBezTo>
                  <a:pt x="785336" y="216694"/>
                  <a:pt x="784384" y="217646"/>
                  <a:pt x="784384" y="218599"/>
                </a:cubicBezTo>
                <a:cubicBezTo>
                  <a:pt x="781526" y="213836"/>
                  <a:pt x="779621" y="209074"/>
                  <a:pt x="776764" y="205264"/>
                </a:cubicBezTo>
                <a:cubicBezTo>
                  <a:pt x="775811" y="204311"/>
                  <a:pt x="775811" y="203359"/>
                  <a:pt x="774859" y="202406"/>
                </a:cubicBezTo>
                <a:cubicBezTo>
                  <a:pt x="774859" y="202406"/>
                  <a:pt x="774859" y="202406"/>
                  <a:pt x="774859" y="201454"/>
                </a:cubicBezTo>
                <a:cubicBezTo>
                  <a:pt x="777716" y="176689"/>
                  <a:pt x="779621" y="156686"/>
                  <a:pt x="780574" y="142399"/>
                </a:cubicBezTo>
                <a:cubicBezTo>
                  <a:pt x="781526" y="128111"/>
                  <a:pt x="781526" y="119539"/>
                  <a:pt x="781526" y="119539"/>
                </a:cubicBezTo>
                <a:cubicBezTo>
                  <a:pt x="781526" y="119539"/>
                  <a:pt x="779621" y="127159"/>
                  <a:pt x="776764" y="141446"/>
                </a:cubicBezTo>
                <a:cubicBezTo>
                  <a:pt x="775811" y="148114"/>
                  <a:pt x="772954" y="156686"/>
                  <a:pt x="771049" y="167164"/>
                </a:cubicBezTo>
                <a:cubicBezTo>
                  <a:pt x="769144" y="173831"/>
                  <a:pt x="768191" y="181451"/>
                  <a:pt x="766286" y="189071"/>
                </a:cubicBezTo>
                <a:cubicBezTo>
                  <a:pt x="763429" y="185261"/>
                  <a:pt x="760571" y="181451"/>
                  <a:pt x="758666" y="178594"/>
                </a:cubicBezTo>
                <a:cubicBezTo>
                  <a:pt x="753904" y="171926"/>
                  <a:pt x="748189" y="166211"/>
                  <a:pt x="745331" y="163354"/>
                </a:cubicBezTo>
                <a:cubicBezTo>
                  <a:pt x="742474" y="159544"/>
                  <a:pt x="740569" y="157639"/>
                  <a:pt x="740569" y="157639"/>
                </a:cubicBezTo>
                <a:cubicBezTo>
                  <a:pt x="740569" y="157639"/>
                  <a:pt x="741521" y="159544"/>
                  <a:pt x="744379" y="163354"/>
                </a:cubicBezTo>
                <a:cubicBezTo>
                  <a:pt x="747236" y="167164"/>
                  <a:pt x="751046" y="172879"/>
                  <a:pt x="754856" y="180499"/>
                </a:cubicBezTo>
                <a:cubicBezTo>
                  <a:pt x="757714" y="185261"/>
                  <a:pt x="760571" y="190976"/>
                  <a:pt x="763429" y="196691"/>
                </a:cubicBezTo>
                <a:cubicBezTo>
                  <a:pt x="763429" y="197644"/>
                  <a:pt x="763429" y="198596"/>
                  <a:pt x="762476" y="199549"/>
                </a:cubicBezTo>
                <a:cubicBezTo>
                  <a:pt x="759619" y="211931"/>
                  <a:pt x="756761" y="224314"/>
                  <a:pt x="753904" y="238601"/>
                </a:cubicBezTo>
                <a:cubicBezTo>
                  <a:pt x="749141" y="230029"/>
                  <a:pt x="747236" y="224314"/>
                  <a:pt x="747236" y="224314"/>
                </a:cubicBezTo>
                <a:cubicBezTo>
                  <a:pt x="747236" y="224314"/>
                  <a:pt x="749141" y="230981"/>
                  <a:pt x="752951" y="241459"/>
                </a:cubicBezTo>
                <a:cubicBezTo>
                  <a:pt x="751999" y="242411"/>
                  <a:pt x="751999" y="242411"/>
                  <a:pt x="751046" y="243364"/>
                </a:cubicBezTo>
                <a:cubicBezTo>
                  <a:pt x="749141" y="246221"/>
                  <a:pt x="749141" y="250031"/>
                  <a:pt x="749141" y="252889"/>
                </a:cubicBezTo>
                <a:cubicBezTo>
                  <a:pt x="750094" y="250031"/>
                  <a:pt x="751046" y="246221"/>
                  <a:pt x="752951" y="244316"/>
                </a:cubicBezTo>
                <a:cubicBezTo>
                  <a:pt x="752951" y="244316"/>
                  <a:pt x="752951" y="244316"/>
                  <a:pt x="752951" y="244316"/>
                </a:cubicBezTo>
                <a:cubicBezTo>
                  <a:pt x="750094" y="256699"/>
                  <a:pt x="747236" y="269081"/>
                  <a:pt x="744379" y="282416"/>
                </a:cubicBezTo>
                <a:cubicBezTo>
                  <a:pt x="743426" y="287179"/>
                  <a:pt x="742474" y="291941"/>
                  <a:pt x="741521" y="296704"/>
                </a:cubicBezTo>
                <a:cubicBezTo>
                  <a:pt x="740569" y="299561"/>
                  <a:pt x="739616" y="302419"/>
                  <a:pt x="738664" y="306229"/>
                </a:cubicBezTo>
                <a:cubicBezTo>
                  <a:pt x="738664" y="306229"/>
                  <a:pt x="738664" y="306229"/>
                  <a:pt x="738664" y="306229"/>
                </a:cubicBezTo>
                <a:cubicBezTo>
                  <a:pt x="738664" y="302419"/>
                  <a:pt x="737711" y="297656"/>
                  <a:pt x="737711" y="293846"/>
                </a:cubicBezTo>
                <a:cubicBezTo>
                  <a:pt x="736759" y="285274"/>
                  <a:pt x="735806" y="277654"/>
                  <a:pt x="733901" y="270034"/>
                </a:cubicBezTo>
                <a:cubicBezTo>
                  <a:pt x="732949" y="266224"/>
                  <a:pt x="731996" y="263366"/>
                  <a:pt x="731996" y="259556"/>
                </a:cubicBezTo>
                <a:cubicBezTo>
                  <a:pt x="731996" y="258604"/>
                  <a:pt x="731996" y="258604"/>
                  <a:pt x="731044" y="257651"/>
                </a:cubicBezTo>
                <a:cubicBezTo>
                  <a:pt x="729139" y="238601"/>
                  <a:pt x="727234" y="223361"/>
                  <a:pt x="725329" y="210979"/>
                </a:cubicBezTo>
                <a:cubicBezTo>
                  <a:pt x="723424" y="195739"/>
                  <a:pt x="722471" y="186214"/>
                  <a:pt x="722471" y="186214"/>
                </a:cubicBezTo>
                <a:cubicBezTo>
                  <a:pt x="722471" y="186214"/>
                  <a:pt x="722471" y="190976"/>
                  <a:pt x="722471" y="199549"/>
                </a:cubicBezTo>
                <a:cubicBezTo>
                  <a:pt x="720566" y="204311"/>
                  <a:pt x="715804" y="220504"/>
                  <a:pt x="709136" y="243364"/>
                </a:cubicBezTo>
                <a:cubicBezTo>
                  <a:pt x="707231" y="238601"/>
                  <a:pt x="706279" y="233839"/>
                  <a:pt x="704374" y="229076"/>
                </a:cubicBezTo>
                <a:cubicBezTo>
                  <a:pt x="698659" y="211931"/>
                  <a:pt x="692944" y="195739"/>
                  <a:pt x="687229" y="181451"/>
                </a:cubicBezTo>
                <a:cubicBezTo>
                  <a:pt x="684371" y="174784"/>
                  <a:pt x="682466" y="168116"/>
                  <a:pt x="679609" y="161449"/>
                </a:cubicBezTo>
                <a:cubicBezTo>
                  <a:pt x="679609" y="156686"/>
                  <a:pt x="679609" y="151924"/>
                  <a:pt x="679609" y="148114"/>
                </a:cubicBezTo>
                <a:cubicBezTo>
                  <a:pt x="679609" y="138589"/>
                  <a:pt x="679609" y="130016"/>
                  <a:pt x="679609" y="122396"/>
                </a:cubicBezTo>
                <a:cubicBezTo>
                  <a:pt x="679609" y="108109"/>
                  <a:pt x="678656" y="100489"/>
                  <a:pt x="678656" y="100489"/>
                </a:cubicBezTo>
                <a:cubicBezTo>
                  <a:pt x="678656" y="100489"/>
                  <a:pt x="677704" y="108109"/>
                  <a:pt x="675799" y="122396"/>
                </a:cubicBezTo>
                <a:cubicBezTo>
                  <a:pt x="674846" y="128111"/>
                  <a:pt x="673894" y="135731"/>
                  <a:pt x="672941" y="144304"/>
                </a:cubicBezTo>
                <a:cubicBezTo>
                  <a:pt x="669131" y="134779"/>
                  <a:pt x="665321" y="127159"/>
                  <a:pt x="663416" y="122396"/>
                </a:cubicBezTo>
                <a:cubicBezTo>
                  <a:pt x="660559" y="117634"/>
                  <a:pt x="659606" y="114776"/>
                  <a:pt x="659606" y="114776"/>
                </a:cubicBezTo>
                <a:cubicBezTo>
                  <a:pt x="659606" y="114776"/>
                  <a:pt x="660559" y="117634"/>
                  <a:pt x="662464" y="123349"/>
                </a:cubicBezTo>
                <a:cubicBezTo>
                  <a:pt x="664369" y="129064"/>
                  <a:pt x="667226" y="136684"/>
                  <a:pt x="670084" y="147161"/>
                </a:cubicBezTo>
                <a:cubicBezTo>
                  <a:pt x="671036" y="149066"/>
                  <a:pt x="671036" y="151924"/>
                  <a:pt x="671989" y="153829"/>
                </a:cubicBezTo>
                <a:cubicBezTo>
                  <a:pt x="671989" y="157639"/>
                  <a:pt x="671036" y="160496"/>
                  <a:pt x="671036" y="164306"/>
                </a:cubicBezTo>
                <a:cubicBezTo>
                  <a:pt x="670084" y="170021"/>
                  <a:pt x="669131" y="175736"/>
                  <a:pt x="668179" y="181451"/>
                </a:cubicBezTo>
                <a:cubicBezTo>
                  <a:pt x="666274" y="193834"/>
                  <a:pt x="664369" y="206216"/>
                  <a:pt x="662464" y="219551"/>
                </a:cubicBezTo>
                <a:cubicBezTo>
                  <a:pt x="661511" y="226219"/>
                  <a:pt x="660559" y="232886"/>
                  <a:pt x="658654" y="239554"/>
                </a:cubicBezTo>
                <a:cubicBezTo>
                  <a:pt x="657701" y="236696"/>
                  <a:pt x="656749" y="233839"/>
                  <a:pt x="655796" y="231934"/>
                </a:cubicBezTo>
                <a:cubicBezTo>
                  <a:pt x="656749" y="218599"/>
                  <a:pt x="657701" y="210026"/>
                  <a:pt x="657701" y="210026"/>
                </a:cubicBezTo>
                <a:cubicBezTo>
                  <a:pt x="657701" y="210026"/>
                  <a:pt x="655796" y="215741"/>
                  <a:pt x="653891" y="226219"/>
                </a:cubicBezTo>
                <a:cubicBezTo>
                  <a:pt x="648176" y="212884"/>
                  <a:pt x="643414" y="201454"/>
                  <a:pt x="638651" y="191929"/>
                </a:cubicBezTo>
                <a:cubicBezTo>
                  <a:pt x="634841" y="184309"/>
                  <a:pt x="631984" y="178594"/>
                  <a:pt x="630079" y="174784"/>
                </a:cubicBezTo>
                <a:cubicBezTo>
                  <a:pt x="628174" y="170974"/>
                  <a:pt x="627221" y="169069"/>
                  <a:pt x="627221" y="169069"/>
                </a:cubicBezTo>
                <a:cubicBezTo>
                  <a:pt x="627221" y="169069"/>
                  <a:pt x="630079" y="178594"/>
                  <a:pt x="635794" y="193834"/>
                </a:cubicBezTo>
                <a:cubicBezTo>
                  <a:pt x="639604" y="205264"/>
                  <a:pt x="644366" y="221456"/>
                  <a:pt x="649129" y="240506"/>
                </a:cubicBezTo>
                <a:cubicBezTo>
                  <a:pt x="649129" y="241459"/>
                  <a:pt x="649129" y="242411"/>
                  <a:pt x="650081" y="244316"/>
                </a:cubicBezTo>
                <a:cubicBezTo>
                  <a:pt x="649129" y="250031"/>
                  <a:pt x="648176" y="255746"/>
                  <a:pt x="647224" y="262414"/>
                </a:cubicBezTo>
                <a:cubicBezTo>
                  <a:pt x="646271" y="268129"/>
                  <a:pt x="645319" y="273844"/>
                  <a:pt x="644366" y="279559"/>
                </a:cubicBezTo>
                <a:cubicBezTo>
                  <a:pt x="643414" y="285274"/>
                  <a:pt x="643414" y="291941"/>
                  <a:pt x="642461" y="298609"/>
                </a:cubicBezTo>
                <a:cubicBezTo>
                  <a:pt x="642461" y="298609"/>
                  <a:pt x="642461" y="298609"/>
                  <a:pt x="642461" y="298609"/>
                </a:cubicBezTo>
                <a:cubicBezTo>
                  <a:pt x="642461" y="296704"/>
                  <a:pt x="642461" y="294799"/>
                  <a:pt x="642461" y="294799"/>
                </a:cubicBezTo>
                <a:cubicBezTo>
                  <a:pt x="642461" y="294799"/>
                  <a:pt x="642461" y="302419"/>
                  <a:pt x="641509" y="315754"/>
                </a:cubicBezTo>
                <a:cubicBezTo>
                  <a:pt x="641509" y="316706"/>
                  <a:pt x="641509" y="316706"/>
                  <a:pt x="641509" y="317659"/>
                </a:cubicBezTo>
                <a:cubicBezTo>
                  <a:pt x="640556" y="314801"/>
                  <a:pt x="639604" y="311944"/>
                  <a:pt x="639604" y="309086"/>
                </a:cubicBezTo>
                <a:cubicBezTo>
                  <a:pt x="640556" y="306229"/>
                  <a:pt x="640556" y="304324"/>
                  <a:pt x="640556" y="304324"/>
                </a:cubicBezTo>
                <a:cubicBezTo>
                  <a:pt x="640556" y="304324"/>
                  <a:pt x="639604" y="305276"/>
                  <a:pt x="638651" y="307181"/>
                </a:cubicBezTo>
                <a:cubicBezTo>
                  <a:pt x="636746" y="299561"/>
                  <a:pt x="634841" y="291941"/>
                  <a:pt x="632936" y="284321"/>
                </a:cubicBezTo>
                <a:cubicBezTo>
                  <a:pt x="630079" y="271939"/>
                  <a:pt x="626269" y="260509"/>
                  <a:pt x="624364" y="250031"/>
                </a:cubicBezTo>
                <a:cubicBezTo>
                  <a:pt x="622459" y="239554"/>
                  <a:pt x="619601" y="230981"/>
                  <a:pt x="617696" y="223361"/>
                </a:cubicBezTo>
                <a:cubicBezTo>
                  <a:pt x="616744" y="218599"/>
                  <a:pt x="615791" y="214789"/>
                  <a:pt x="614839" y="210979"/>
                </a:cubicBezTo>
                <a:cubicBezTo>
                  <a:pt x="615791" y="204311"/>
                  <a:pt x="615791" y="197644"/>
                  <a:pt x="615791" y="190024"/>
                </a:cubicBezTo>
                <a:cubicBezTo>
                  <a:pt x="616744" y="169069"/>
                  <a:pt x="617696" y="148114"/>
                  <a:pt x="617696" y="126206"/>
                </a:cubicBezTo>
                <a:cubicBezTo>
                  <a:pt x="613886" y="146209"/>
                  <a:pt x="610076" y="166211"/>
                  <a:pt x="607219" y="187166"/>
                </a:cubicBezTo>
                <a:cubicBezTo>
                  <a:pt x="607219" y="186214"/>
                  <a:pt x="607219" y="185261"/>
                  <a:pt x="606266" y="184309"/>
                </a:cubicBezTo>
                <a:cubicBezTo>
                  <a:pt x="606266" y="186214"/>
                  <a:pt x="606266" y="188119"/>
                  <a:pt x="606266" y="189071"/>
                </a:cubicBezTo>
                <a:cubicBezTo>
                  <a:pt x="604361" y="197644"/>
                  <a:pt x="603409" y="207169"/>
                  <a:pt x="601504" y="215741"/>
                </a:cubicBezTo>
                <a:cubicBezTo>
                  <a:pt x="600551" y="213836"/>
                  <a:pt x="600551" y="211931"/>
                  <a:pt x="599599" y="210979"/>
                </a:cubicBezTo>
                <a:cubicBezTo>
                  <a:pt x="593884" y="198596"/>
                  <a:pt x="591026" y="191929"/>
                  <a:pt x="591026" y="191929"/>
                </a:cubicBezTo>
                <a:cubicBezTo>
                  <a:pt x="591026" y="191929"/>
                  <a:pt x="592931" y="199549"/>
                  <a:pt x="595789" y="212884"/>
                </a:cubicBezTo>
                <a:cubicBezTo>
                  <a:pt x="596741" y="217646"/>
                  <a:pt x="597694" y="223361"/>
                  <a:pt x="599599" y="230029"/>
                </a:cubicBezTo>
                <a:cubicBezTo>
                  <a:pt x="598646" y="237649"/>
                  <a:pt x="596741" y="244316"/>
                  <a:pt x="595789" y="251936"/>
                </a:cubicBezTo>
                <a:cubicBezTo>
                  <a:pt x="592931" y="266224"/>
                  <a:pt x="591026" y="280511"/>
                  <a:pt x="589121" y="294799"/>
                </a:cubicBezTo>
                <a:cubicBezTo>
                  <a:pt x="586264" y="290989"/>
                  <a:pt x="584359" y="288131"/>
                  <a:pt x="582454" y="284321"/>
                </a:cubicBezTo>
                <a:cubicBezTo>
                  <a:pt x="583406" y="277654"/>
                  <a:pt x="584359" y="270986"/>
                  <a:pt x="585311" y="265271"/>
                </a:cubicBezTo>
                <a:cubicBezTo>
                  <a:pt x="586264" y="256699"/>
                  <a:pt x="587216" y="250031"/>
                  <a:pt x="588169" y="244316"/>
                </a:cubicBezTo>
                <a:cubicBezTo>
                  <a:pt x="590074" y="232886"/>
                  <a:pt x="591026" y="225266"/>
                  <a:pt x="591026" y="225266"/>
                </a:cubicBezTo>
                <a:cubicBezTo>
                  <a:pt x="591026" y="225266"/>
                  <a:pt x="588169" y="231934"/>
                  <a:pt x="584359" y="243364"/>
                </a:cubicBezTo>
                <a:cubicBezTo>
                  <a:pt x="583406" y="247174"/>
                  <a:pt x="581501" y="252889"/>
                  <a:pt x="579596" y="258604"/>
                </a:cubicBezTo>
                <a:cubicBezTo>
                  <a:pt x="578644" y="248126"/>
                  <a:pt x="578644" y="239554"/>
                  <a:pt x="577691" y="231934"/>
                </a:cubicBezTo>
                <a:cubicBezTo>
                  <a:pt x="576739" y="218599"/>
                  <a:pt x="575786" y="210979"/>
                  <a:pt x="575786" y="210979"/>
                </a:cubicBezTo>
                <a:cubicBezTo>
                  <a:pt x="575786" y="210979"/>
                  <a:pt x="574834" y="218599"/>
                  <a:pt x="573881" y="230981"/>
                </a:cubicBezTo>
                <a:cubicBezTo>
                  <a:pt x="572929" y="240506"/>
                  <a:pt x="571976" y="252889"/>
                  <a:pt x="571024" y="267176"/>
                </a:cubicBezTo>
                <a:cubicBezTo>
                  <a:pt x="571024" y="267176"/>
                  <a:pt x="571024" y="267176"/>
                  <a:pt x="571024" y="267176"/>
                </a:cubicBezTo>
                <a:cubicBezTo>
                  <a:pt x="570071" y="265271"/>
                  <a:pt x="568166" y="264319"/>
                  <a:pt x="567214" y="262414"/>
                </a:cubicBezTo>
                <a:cubicBezTo>
                  <a:pt x="561499" y="245269"/>
                  <a:pt x="556736" y="230981"/>
                  <a:pt x="552926" y="219551"/>
                </a:cubicBezTo>
                <a:cubicBezTo>
                  <a:pt x="552926" y="219551"/>
                  <a:pt x="552926" y="218599"/>
                  <a:pt x="552926" y="218599"/>
                </a:cubicBezTo>
                <a:cubicBezTo>
                  <a:pt x="553879" y="208121"/>
                  <a:pt x="554831" y="198596"/>
                  <a:pt x="555784" y="189071"/>
                </a:cubicBezTo>
                <a:cubicBezTo>
                  <a:pt x="556736" y="179546"/>
                  <a:pt x="557689" y="170021"/>
                  <a:pt x="558641" y="162401"/>
                </a:cubicBezTo>
                <a:cubicBezTo>
                  <a:pt x="559594" y="154781"/>
                  <a:pt x="560546" y="147161"/>
                  <a:pt x="561499" y="141446"/>
                </a:cubicBezTo>
                <a:cubicBezTo>
                  <a:pt x="563404" y="130016"/>
                  <a:pt x="564356" y="123349"/>
                  <a:pt x="564356" y="123349"/>
                </a:cubicBezTo>
                <a:cubicBezTo>
                  <a:pt x="564356" y="123349"/>
                  <a:pt x="561499" y="130016"/>
                  <a:pt x="557689" y="140494"/>
                </a:cubicBezTo>
                <a:cubicBezTo>
                  <a:pt x="555784" y="146209"/>
                  <a:pt x="553879" y="152876"/>
                  <a:pt x="551021" y="160496"/>
                </a:cubicBezTo>
                <a:cubicBezTo>
                  <a:pt x="548164" y="168116"/>
                  <a:pt x="546259" y="177641"/>
                  <a:pt x="544354" y="187166"/>
                </a:cubicBezTo>
                <a:cubicBezTo>
                  <a:pt x="542449" y="196691"/>
                  <a:pt x="540544" y="207169"/>
                  <a:pt x="537686" y="218599"/>
                </a:cubicBezTo>
                <a:cubicBezTo>
                  <a:pt x="536734" y="222409"/>
                  <a:pt x="536734" y="227171"/>
                  <a:pt x="535781" y="231934"/>
                </a:cubicBezTo>
                <a:cubicBezTo>
                  <a:pt x="535781" y="228124"/>
                  <a:pt x="534829" y="224314"/>
                  <a:pt x="534829" y="220504"/>
                </a:cubicBezTo>
                <a:cubicBezTo>
                  <a:pt x="534829" y="214789"/>
                  <a:pt x="533876" y="210026"/>
                  <a:pt x="532924" y="205264"/>
                </a:cubicBezTo>
                <a:cubicBezTo>
                  <a:pt x="532924" y="198596"/>
                  <a:pt x="533876" y="192881"/>
                  <a:pt x="533876" y="186214"/>
                </a:cubicBezTo>
                <a:cubicBezTo>
                  <a:pt x="533876" y="179546"/>
                  <a:pt x="534829" y="172879"/>
                  <a:pt x="534829" y="166211"/>
                </a:cubicBezTo>
                <a:cubicBezTo>
                  <a:pt x="534829" y="159544"/>
                  <a:pt x="534829" y="153829"/>
                  <a:pt x="534829" y="148114"/>
                </a:cubicBezTo>
                <a:cubicBezTo>
                  <a:pt x="534829" y="136684"/>
                  <a:pt x="534829" y="127159"/>
                  <a:pt x="534829" y="118586"/>
                </a:cubicBezTo>
                <a:cubicBezTo>
                  <a:pt x="534829" y="102394"/>
                  <a:pt x="533876" y="92869"/>
                  <a:pt x="533876" y="92869"/>
                </a:cubicBezTo>
                <a:cubicBezTo>
                  <a:pt x="533876" y="92869"/>
                  <a:pt x="532924" y="102394"/>
                  <a:pt x="531019" y="118586"/>
                </a:cubicBezTo>
                <a:cubicBezTo>
                  <a:pt x="530066" y="126206"/>
                  <a:pt x="529114" y="136684"/>
                  <a:pt x="528161" y="147161"/>
                </a:cubicBezTo>
                <a:cubicBezTo>
                  <a:pt x="527209" y="152876"/>
                  <a:pt x="527209" y="158591"/>
                  <a:pt x="526256" y="165259"/>
                </a:cubicBezTo>
                <a:cubicBezTo>
                  <a:pt x="525304" y="171926"/>
                  <a:pt x="524351" y="177641"/>
                  <a:pt x="523399" y="185261"/>
                </a:cubicBezTo>
                <a:cubicBezTo>
                  <a:pt x="522446" y="189071"/>
                  <a:pt x="522446" y="192881"/>
                  <a:pt x="521494" y="197644"/>
                </a:cubicBezTo>
                <a:cubicBezTo>
                  <a:pt x="518636" y="187166"/>
                  <a:pt x="516731" y="177641"/>
                  <a:pt x="513874" y="170021"/>
                </a:cubicBezTo>
                <a:cubicBezTo>
                  <a:pt x="509111" y="153829"/>
                  <a:pt x="506254" y="144304"/>
                  <a:pt x="506254" y="144304"/>
                </a:cubicBezTo>
                <a:cubicBezTo>
                  <a:pt x="506254" y="144304"/>
                  <a:pt x="507206" y="153829"/>
                  <a:pt x="510064" y="170974"/>
                </a:cubicBezTo>
                <a:cubicBezTo>
                  <a:pt x="511969" y="184309"/>
                  <a:pt x="513874" y="201454"/>
                  <a:pt x="517684" y="222409"/>
                </a:cubicBezTo>
                <a:cubicBezTo>
                  <a:pt x="517684" y="225266"/>
                  <a:pt x="516731" y="227171"/>
                  <a:pt x="516731" y="230029"/>
                </a:cubicBezTo>
                <a:cubicBezTo>
                  <a:pt x="515779" y="237649"/>
                  <a:pt x="514826" y="244316"/>
                  <a:pt x="512921" y="251936"/>
                </a:cubicBezTo>
                <a:cubicBezTo>
                  <a:pt x="499586" y="210026"/>
                  <a:pt x="490061" y="181451"/>
                  <a:pt x="487204" y="172879"/>
                </a:cubicBezTo>
                <a:cubicBezTo>
                  <a:pt x="486251" y="167164"/>
                  <a:pt x="485299" y="164306"/>
                  <a:pt x="485299" y="164306"/>
                </a:cubicBezTo>
                <a:cubicBezTo>
                  <a:pt x="485299" y="164306"/>
                  <a:pt x="486251" y="173831"/>
                  <a:pt x="486251" y="189071"/>
                </a:cubicBezTo>
                <a:cubicBezTo>
                  <a:pt x="487204" y="196691"/>
                  <a:pt x="487204" y="207169"/>
                  <a:pt x="488156" y="217646"/>
                </a:cubicBezTo>
                <a:cubicBezTo>
                  <a:pt x="488156" y="224314"/>
                  <a:pt x="489109" y="230981"/>
                  <a:pt x="489109" y="238601"/>
                </a:cubicBezTo>
                <a:cubicBezTo>
                  <a:pt x="488156" y="232886"/>
                  <a:pt x="487204" y="228124"/>
                  <a:pt x="486251" y="223361"/>
                </a:cubicBezTo>
                <a:cubicBezTo>
                  <a:pt x="485299" y="217646"/>
                  <a:pt x="484346" y="212884"/>
                  <a:pt x="482441" y="207169"/>
                </a:cubicBezTo>
                <a:cubicBezTo>
                  <a:pt x="480536" y="202406"/>
                  <a:pt x="479584" y="197644"/>
                  <a:pt x="478631" y="192881"/>
                </a:cubicBezTo>
                <a:cubicBezTo>
                  <a:pt x="475774" y="184309"/>
                  <a:pt x="473869" y="176689"/>
                  <a:pt x="471964" y="170021"/>
                </a:cubicBezTo>
                <a:cubicBezTo>
                  <a:pt x="468154" y="157639"/>
                  <a:pt x="465296" y="150019"/>
                  <a:pt x="465296" y="150019"/>
                </a:cubicBezTo>
                <a:cubicBezTo>
                  <a:pt x="465296" y="150019"/>
                  <a:pt x="466249" y="157639"/>
                  <a:pt x="468154" y="170021"/>
                </a:cubicBezTo>
                <a:cubicBezTo>
                  <a:pt x="469106" y="176689"/>
                  <a:pt x="470059" y="184309"/>
                  <a:pt x="471011" y="193834"/>
                </a:cubicBezTo>
                <a:cubicBezTo>
                  <a:pt x="471964" y="198596"/>
                  <a:pt x="471964" y="203359"/>
                  <a:pt x="472916" y="208121"/>
                </a:cubicBezTo>
                <a:cubicBezTo>
                  <a:pt x="473869" y="212884"/>
                  <a:pt x="473869" y="218599"/>
                  <a:pt x="474821" y="224314"/>
                </a:cubicBezTo>
                <a:cubicBezTo>
                  <a:pt x="475774" y="233839"/>
                  <a:pt x="476726" y="244316"/>
                  <a:pt x="478631" y="255746"/>
                </a:cubicBezTo>
                <a:cubicBezTo>
                  <a:pt x="477679" y="250031"/>
                  <a:pt x="475774" y="245269"/>
                  <a:pt x="474821" y="240506"/>
                </a:cubicBezTo>
                <a:cubicBezTo>
                  <a:pt x="467201" y="211931"/>
                  <a:pt x="460534" y="188119"/>
                  <a:pt x="455771" y="170974"/>
                </a:cubicBezTo>
                <a:cubicBezTo>
                  <a:pt x="450056" y="154781"/>
                  <a:pt x="447199" y="145256"/>
                  <a:pt x="447199" y="145256"/>
                </a:cubicBezTo>
                <a:cubicBezTo>
                  <a:pt x="447199" y="145256"/>
                  <a:pt x="449104" y="154781"/>
                  <a:pt x="451961" y="171926"/>
                </a:cubicBezTo>
                <a:cubicBezTo>
                  <a:pt x="453866" y="180499"/>
                  <a:pt x="454819" y="190976"/>
                  <a:pt x="457676" y="202406"/>
                </a:cubicBezTo>
                <a:cubicBezTo>
                  <a:pt x="459581" y="213836"/>
                  <a:pt x="462439" y="227171"/>
                  <a:pt x="464344" y="242411"/>
                </a:cubicBezTo>
                <a:cubicBezTo>
                  <a:pt x="466249" y="254794"/>
                  <a:pt x="469106" y="268129"/>
                  <a:pt x="471011" y="282416"/>
                </a:cubicBezTo>
                <a:cubicBezTo>
                  <a:pt x="469106" y="278606"/>
                  <a:pt x="468154" y="275749"/>
                  <a:pt x="467201" y="272891"/>
                </a:cubicBezTo>
                <a:cubicBezTo>
                  <a:pt x="462439" y="262414"/>
                  <a:pt x="459581" y="255746"/>
                  <a:pt x="459581" y="255746"/>
                </a:cubicBezTo>
                <a:cubicBezTo>
                  <a:pt x="459581" y="255746"/>
                  <a:pt x="460534" y="262414"/>
                  <a:pt x="463391" y="273844"/>
                </a:cubicBezTo>
                <a:cubicBezTo>
                  <a:pt x="464344" y="279559"/>
                  <a:pt x="466249" y="286226"/>
                  <a:pt x="468154" y="293846"/>
                </a:cubicBezTo>
                <a:cubicBezTo>
                  <a:pt x="469106" y="297656"/>
                  <a:pt x="470059" y="302419"/>
                  <a:pt x="471011" y="306229"/>
                </a:cubicBezTo>
                <a:cubicBezTo>
                  <a:pt x="471964" y="310991"/>
                  <a:pt x="472916" y="315754"/>
                  <a:pt x="473869" y="320516"/>
                </a:cubicBezTo>
                <a:cubicBezTo>
                  <a:pt x="475774" y="330041"/>
                  <a:pt x="477679" y="340519"/>
                  <a:pt x="479584" y="351949"/>
                </a:cubicBezTo>
                <a:cubicBezTo>
                  <a:pt x="479584" y="352901"/>
                  <a:pt x="479584" y="352901"/>
                  <a:pt x="479584" y="353854"/>
                </a:cubicBezTo>
                <a:cubicBezTo>
                  <a:pt x="479584" y="353854"/>
                  <a:pt x="479584" y="352901"/>
                  <a:pt x="478631" y="351949"/>
                </a:cubicBezTo>
                <a:cubicBezTo>
                  <a:pt x="476726" y="347186"/>
                  <a:pt x="473869" y="343376"/>
                  <a:pt x="471964" y="338614"/>
                </a:cubicBezTo>
                <a:cubicBezTo>
                  <a:pt x="471011" y="333851"/>
                  <a:pt x="471011" y="329089"/>
                  <a:pt x="470059" y="324326"/>
                </a:cubicBezTo>
                <a:cubicBezTo>
                  <a:pt x="468154" y="309086"/>
                  <a:pt x="465296" y="294799"/>
                  <a:pt x="462439" y="280511"/>
                </a:cubicBezTo>
                <a:cubicBezTo>
                  <a:pt x="459581" y="266224"/>
                  <a:pt x="455771" y="252889"/>
                  <a:pt x="452914" y="240506"/>
                </a:cubicBezTo>
                <a:cubicBezTo>
                  <a:pt x="449104" y="228124"/>
                  <a:pt x="445294" y="215741"/>
                  <a:pt x="441484" y="205264"/>
                </a:cubicBezTo>
                <a:cubicBezTo>
                  <a:pt x="440531" y="201454"/>
                  <a:pt x="438626" y="198596"/>
                  <a:pt x="437674" y="194786"/>
                </a:cubicBezTo>
                <a:cubicBezTo>
                  <a:pt x="438626" y="185261"/>
                  <a:pt x="439579" y="175736"/>
                  <a:pt x="440531" y="167164"/>
                </a:cubicBezTo>
                <a:cubicBezTo>
                  <a:pt x="441484" y="151924"/>
                  <a:pt x="442436" y="139541"/>
                  <a:pt x="442436" y="128111"/>
                </a:cubicBezTo>
                <a:cubicBezTo>
                  <a:pt x="442436" y="106204"/>
                  <a:pt x="441484" y="94774"/>
                  <a:pt x="441484" y="94774"/>
                </a:cubicBezTo>
                <a:cubicBezTo>
                  <a:pt x="441484" y="94774"/>
                  <a:pt x="440531" y="107156"/>
                  <a:pt x="438626" y="128111"/>
                </a:cubicBezTo>
                <a:cubicBezTo>
                  <a:pt x="437674" y="138589"/>
                  <a:pt x="435769" y="151924"/>
                  <a:pt x="433864" y="166211"/>
                </a:cubicBezTo>
                <a:cubicBezTo>
                  <a:pt x="432911" y="170021"/>
                  <a:pt x="432911" y="173831"/>
                  <a:pt x="431959" y="178594"/>
                </a:cubicBezTo>
                <a:cubicBezTo>
                  <a:pt x="431959" y="177641"/>
                  <a:pt x="431006" y="176689"/>
                  <a:pt x="431006" y="175736"/>
                </a:cubicBezTo>
                <a:cubicBezTo>
                  <a:pt x="427196" y="167164"/>
                  <a:pt x="423386" y="159544"/>
                  <a:pt x="419576" y="153829"/>
                </a:cubicBezTo>
                <a:cubicBezTo>
                  <a:pt x="412909" y="142399"/>
                  <a:pt x="408146" y="135731"/>
                  <a:pt x="408146" y="135731"/>
                </a:cubicBezTo>
                <a:cubicBezTo>
                  <a:pt x="408146" y="135731"/>
                  <a:pt x="411004" y="143351"/>
                  <a:pt x="415766" y="155734"/>
                </a:cubicBezTo>
                <a:cubicBezTo>
                  <a:pt x="418624" y="161449"/>
                  <a:pt x="420529" y="170021"/>
                  <a:pt x="423386" y="178594"/>
                </a:cubicBezTo>
                <a:cubicBezTo>
                  <a:pt x="425291" y="184309"/>
                  <a:pt x="427196" y="190024"/>
                  <a:pt x="428149" y="195739"/>
                </a:cubicBezTo>
                <a:cubicBezTo>
                  <a:pt x="427196" y="201454"/>
                  <a:pt x="425291" y="208121"/>
                  <a:pt x="424339" y="214789"/>
                </a:cubicBezTo>
                <a:cubicBezTo>
                  <a:pt x="424339" y="214789"/>
                  <a:pt x="424339" y="214789"/>
                  <a:pt x="424339" y="214789"/>
                </a:cubicBezTo>
                <a:cubicBezTo>
                  <a:pt x="418624" y="206216"/>
                  <a:pt x="415766" y="202406"/>
                  <a:pt x="415766" y="202406"/>
                </a:cubicBezTo>
                <a:cubicBezTo>
                  <a:pt x="415766" y="202406"/>
                  <a:pt x="417671" y="208121"/>
                  <a:pt x="421481" y="216694"/>
                </a:cubicBezTo>
                <a:cubicBezTo>
                  <a:pt x="422434" y="218599"/>
                  <a:pt x="423386" y="220504"/>
                  <a:pt x="423386" y="223361"/>
                </a:cubicBezTo>
                <a:cubicBezTo>
                  <a:pt x="420529" y="238601"/>
                  <a:pt x="416719" y="255746"/>
                  <a:pt x="412909" y="272891"/>
                </a:cubicBezTo>
                <a:cubicBezTo>
                  <a:pt x="410051" y="264319"/>
                  <a:pt x="407194" y="257651"/>
                  <a:pt x="405289" y="253841"/>
                </a:cubicBezTo>
                <a:cubicBezTo>
                  <a:pt x="405289" y="253841"/>
                  <a:pt x="405289" y="253841"/>
                  <a:pt x="405289" y="253841"/>
                </a:cubicBezTo>
                <a:cubicBezTo>
                  <a:pt x="405289" y="237649"/>
                  <a:pt x="405289" y="223361"/>
                  <a:pt x="404336" y="210026"/>
                </a:cubicBezTo>
                <a:cubicBezTo>
                  <a:pt x="403384" y="196691"/>
                  <a:pt x="403384" y="185261"/>
                  <a:pt x="401479" y="176689"/>
                </a:cubicBezTo>
                <a:cubicBezTo>
                  <a:pt x="398621" y="158591"/>
                  <a:pt x="396716" y="148114"/>
                  <a:pt x="396716" y="148114"/>
                </a:cubicBezTo>
                <a:cubicBezTo>
                  <a:pt x="396716" y="148114"/>
                  <a:pt x="396716" y="158591"/>
                  <a:pt x="397669" y="177641"/>
                </a:cubicBezTo>
                <a:cubicBezTo>
                  <a:pt x="397669" y="186214"/>
                  <a:pt x="397669" y="195739"/>
                  <a:pt x="396716" y="206216"/>
                </a:cubicBezTo>
                <a:cubicBezTo>
                  <a:pt x="394811" y="214789"/>
                  <a:pt x="391954" y="228124"/>
                  <a:pt x="389096" y="244316"/>
                </a:cubicBezTo>
                <a:cubicBezTo>
                  <a:pt x="386239" y="235744"/>
                  <a:pt x="384334" y="227171"/>
                  <a:pt x="381476" y="219551"/>
                </a:cubicBezTo>
                <a:cubicBezTo>
                  <a:pt x="379571" y="212884"/>
                  <a:pt x="377666" y="205264"/>
                  <a:pt x="374809" y="199549"/>
                </a:cubicBezTo>
                <a:cubicBezTo>
                  <a:pt x="373856" y="197644"/>
                  <a:pt x="373856" y="196691"/>
                  <a:pt x="372904" y="194786"/>
                </a:cubicBezTo>
                <a:cubicBezTo>
                  <a:pt x="372904" y="193834"/>
                  <a:pt x="372904" y="192881"/>
                  <a:pt x="372904" y="190976"/>
                </a:cubicBezTo>
                <a:cubicBezTo>
                  <a:pt x="371951" y="186214"/>
                  <a:pt x="370999" y="181451"/>
                  <a:pt x="370046" y="177641"/>
                </a:cubicBezTo>
                <a:cubicBezTo>
                  <a:pt x="368141" y="169069"/>
                  <a:pt x="367189" y="162401"/>
                  <a:pt x="366236" y="155734"/>
                </a:cubicBezTo>
                <a:cubicBezTo>
                  <a:pt x="365284" y="152876"/>
                  <a:pt x="365284" y="150019"/>
                  <a:pt x="364331" y="148114"/>
                </a:cubicBezTo>
                <a:cubicBezTo>
                  <a:pt x="363379" y="140494"/>
                  <a:pt x="363379" y="135731"/>
                  <a:pt x="363379" y="135731"/>
                </a:cubicBezTo>
                <a:cubicBezTo>
                  <a:pt x="363379" y="135731"/>
                  <a:pt x="363379" y="137636"/>
                  <a:pt x="363379" y="140494"/>
                </a:cubicBezTo>
                <a:cubicBezTo>
                  <a:pt x="362426" y="138589"/>
                  <a:pt x="362426" y="136684"/>
                  <a:pt x="362426" y="136684"/>
                </a:cubicBezTo>
                <a:cubicBezTo>
                  <a:pt x="362426" y="136684"/>
                  <a:pt x="362426" y="142399"/>
                  <a:pt x="362426" y="151924"/>
                </a:cubicBezTo>
                <a:cubicBezTo>
                  <a:pt x="362426" y="154781"/>
                  <a:pt x="362426" y="158591"/>
                  <a:pt x="361474" y="163354"/>
                </a:cubicBezTo>
                <a:cubicBezTo>
                  <a:pt x="359569" y="159544"/>
                  <a:pt x="358616" y="155734"/>
                  <a:pt x="357664" y="151924"/>
                </a:cubicBezTo>
                <a:cubicBezTo>
                  <a:pt x="350996" y="135731"/>
                  <a:pt x="348139" y="127159"/>
                  <a:pt x="348139" y="127159"/>
                </a:cubicBezTo>
                <a:cubicBezTo>
                  <a:pt x="348139" y="127159"/>
                  <a:pt x="350044" y="136684"/>
                  <a:pt x="353854" y="153829"/>
                </a:cubicBezTo>
                <a:cubicBezTo>
                  <a:pt x="355759" y="162401"/>
                  <a:pt x="358616" y="171926"/>
                  <a:pt x="361474" y="183356"/>
                </a:cubicBezTo>
                <a:cubicBezTo>
                  <a:pt x="361474" y="186214"/>
                  <a:pt x="361474" y="189071"/>
                  <a:pt x="361474" y="192881"/>
                </a:cubicBezTo>
                <a:cubicBezTo>
                  <a:pt x="359569" y="187166"/>
                  <a:pt x="357664" y="184309"/>
                  <a:pt x="357664" y="184309"/>
                </a:cubicBezTo>
                <a:cubicBezTo>
                  <a:pt x="357664" y="184309"/>
                  <a:pt x="358616" y="189071"/>
                  <a:pt x="360521" y="198596"/>
                </a:cubicBezTo>
                <a:cubicBezTo>
                  <a:pt x="360521" y="205264"/>
                  <a:pt x="360521" y="212884"/>
                  <a:pt x="359569" y="221456"/>
                </a:cubicBezTo>
                <a:cubicBezTo>
                  <a:pt x="357664" y="216694"/>
                  <a:pt x="356711" y="211931"/>
                  <a:pt x="355759" y="208121"/>
                </a:cubicBezTo>
                <a:cubicBezTo>
                  <a:pt x="352901" y="199549"/>
                  <a:pt x="350996" y="193834"/>
                  <a:pt x="350996" y="193834"/>
                </a:cubicBezTo>
                <a:cubicBezTo>
                  <a:pt x="350996" y="193834"/>
                  <a:pt x="350996" y="199549"/>
                  <a:pt x="351949" y="208121"/>
                </a:cubicBezTo>
                <a:cubicBezTo>
                  <a:pt x="351949" y="212884"/>
                  <a:pt x="352901" y="218599"/>
                  <a:pt x="352901" y="224314"/>
                </a:cubicBezTo>
                <a:cubicBezTo>
                  <a:pt x="353854" y="230981"/>
                  <a:pt x="353854" y="237649"/>
                  <a:pt x="353854" y="246221"/>
                </a:cubicBezTo>
                <a:cubicBezTo>
                  <a:pt x="353854" y="253841"/>
                  <a:pt x="354806" y="262414"/>
                  <a:pt x="354806" y="270986"/>
                </a:cubicBezTo>
                <a:cubicBezTo>
                  <a:pt x="355759" y="279559"/>
                  <a:pt x="355759" y="289084"/>
                  <a:pt x="355759" y="299561"/>
                </a:cubicBezTo>
                <a:cubicBezTo>
                  <a:pt x="355759" y="305276"/>
                  <a:pt x="356711" y="310991"/>
                  <a:pt x="356711" y="316706"/>
                </a:cubicBezTo>
                <a:cubicBezTo>
                  <a:pt x="352901" y="310039"/>
                  <a:pt x="349091" y="303371"/>
                  <a:pt x="346234" y="298609"/>
                </a:cubicBezTo>
                <a:cubicBezTo>
                  <a:pt x="346234" y="297656"/>
                  <a:pt x="345281" y="297656"/>
                  <a:pt x="345281" y="296704"/>
                </a:cubicBezTo>
                <a:cubicBezTo>
                  <a:pt x="345281" y="294799"/>
                  <a:pt x="345281" y="293846"/>
                  <a:pt x="345281" y="291941"/>
                </a:cubicBezTo>
                <a:cubicBezTo>
                  <a:pt x="346234" y="282416"/>
                  <a:pt x="347186" y="274796"/>
                  <a:pt x="348139" y="267176"/>
                </a:cubicBezTo>
                <a:cubicBezTo>
                  <a:pt x="349091" y="253841"/>
                  <a:pt x="350044" y="246221"/>
                  <a:pt x="350044" y="246221"/>
                </a:cubicBezTo>
                <a:cubicBezTo>
                  <a:pt x="350044" y="246221"/>
                  <a:pt x="348139" y="253841"/>
                  <a:pt x="344329" y="267176"/>
                </a:cubicBezTo>
                <a:cubicBezTo>
                  <a:pt x="342424" y="272891"/>
                  <a:pt x="341471" y="279559"/>
                  <a:pt x="339566" y="287179"/>
                </a:cubicBezTo>
                <a:cubicBezTo>
                  <a:pt x="339566" y="287179"/>
                  <a:pt x="339566" y="287179"/>
                  <a:pt x="339566" y="287179"/>
                </a:cubicBezTo>
                <a:cubicBezTo>
                  <a:pt x="339566" y="287179"/>
                  <a:pt x="339566" y="287179"/>
                  <a:pt x="339566" y="288131"/>
                </a:cubicBezTo>
                <a:cubicBezTo>
                  <a:pt x="339566" y="289084"/>
                  <a:pt x="338614" y="290036"/>
                  <a:pt x="338614" y="291941"/>
                </a:cubicBezTo>
                <a:cubicBezTo>
                  <a:pt x="338614" y="293846"/>
                  <a:pt x="337661" y="295751"/>
                  <a:pt x="337661" y="297656"/>
                </a:cubicBezTo>
                <a:cubicBezTo>
                  <a:pt x="332899" y="290036"/>
                  <a:pt x="328136" y="283369"/>
                  <a:pt x="324326" y="277654"/>
                </a:cubicBezTo>
                <a:cubicBezTo>
                  <a:pt x="320516" y="263366"/>
                  <a:pt x="315754" y="249079"/>
                  <a:pt x="310991" y="233839"/>
                </a:cubicBezTo>
                <a:cubicBezTo>
                  <a:pt x="308134" y="226219"/>
                  <a:pt x="306229" y="219551"/>
                  <a:pt x="303371" y="211931"/>
                </a:cubicBezTo>
                <a:cubicBezTo>
                  <a:pt x="304324" y="206216"/>
                  <a:pt x="305276" y="201454"/>
                  <a:pt x="306229" y="196691"/>
                </a:cubicBezTo>
                <a:cubicBezTo>
                  <a:pt x="310039" y="179546"/>
                  <a:pt x="312896" y="164306"/>
                  <a:pt x="316706" y="150971"/>
                </a:cubicBezTo>
                <a:cubicBezTo>
                  <a:pt x="320516" y="137636"/>
                  <a:pt x="322421" y="125254"/>
                  <a:pt x="326231" y="115729"/>
                </a:cubicBezTo>
                <a:cubicBezTo>
                  <a:pt x="331946" y="96679"/>
                  <a:pt x="335756" y="85249"/>
                  <a:pt x="335756" y="85249"/>
                </a:cubicBezTo>
                <a:cubicBezTo>
                  <a:pt x="335756" y="85249"/>
                  <a:pt x="330994" y="95726"/>
                  <a:pt x="323374" y="113824"/>
                </a:cubicBezTo>
                <a:cubicBezTo>
                  <a:pt x="319564" y="123349"/>
                  <a:pt x="315754" y="134779"/>
                  <a:pt x="310991" y="148114"/>
                </a:cubicBezTo>
                <a:cubicBezTo>
                  <a:pt x="309086" y="154781"/>
                  <a:pt x="306229" y="161449"/>
                  <a:pt x="303371" y="169069"/>
                </a:cubicBezTo>
                <a:cubicBezTo>
                  <a:pt x="301466" y="175736"/>
                  <a:pt x="299561" y="183356"/>
                  <a:pt x="297656" y="190024"/>
                </a:cubicBezTo>
                <a:cubicBezTo>
                  <a:pt x="293846" y="179546"/>
                  <a:pt x="290989" y="170021"/>
                  <a:pt x="287179" y="159544"/>
                </a:cubicBezTo>
                <a:cubicBezTo>
                  <a:pt x="290036" y="172879"/>
                  <a:pt x="291941" y="185261"/>
                  <a:pt x="294799" y="198596"/>
                </a:cubicBezTo>
                <a:cubicBezTo>
                  <a:pt x="290989" y="213836"/>
                  <a:pt x="287179" y="230029"/>
                  <a:pt x="283369" y="247174"/>
                </a:cubicBezTo>
                <a:cubicBezTo>
                  <a:pt x="282416" y="252889"/>
                  <a:pt x="281464" y="258604"/>
                  <a:pt x="279559" y="264319"/>
                </a:cubicBezTo>
                <a:cubicBezTo>
                  <a:pt x="278606" y="260509"/>
                  <a:pt x="277654" y="257651"/>
                  <a:pt x="276701" y="253841"/>
                </a:cubicBezTo>
                <a:cubicBezTo>
                  <a:pt x="276701" y="245269"/>
                  <a:pt x="277654" y="235744"/>
                  <a:pt x="278606" y="227171"/>
                </a:cubicBezTo>
                <a:cubicBezTo>
                  <a:pt x="280511" y="205264"/>
                  <a:pt x="281464" y="185261"/>
                  <a:pt x="284321" y="166211"/>
                </a:cubicBezTo>
                <a:cubicBezTo>
                  <a:pt x="285274" y="156686"/>
                  <a:pt x="286226" y="148114"/>
                  <a:pt x="287179" y="139541"/>
                </a:cubicBezTo>
                <a:cubicBezTo>
                  <a:pt x="288131" y="130969"/>
                  <a:pt x="290036" y="123349"/>
                  <a:pt x="290989" y="115729"/>
                </a:cubicBezTo>
                <a:cubicBezTo>
                  <a:pt x="293846" y="100489"/>
                  <a:pt x="294799" y="87154"/>
                  <a:pt x="297656" y="76676"/>
                </a:cubicBezTo>
                <a:cubicBezTo>
                  <a:pt x="302419" y="54769"/>
                  <a:pt x="304324" y="42386"/>
                  <a:pt x="304324" y="42386"/>
                </a:cubicBezTo>
                <a:cubicBezTo>
                  <a:pt x="304324" y="42386"/>
                  <a:pt x="300514" y="54769"/>
                  <a:pt x="293846" y="75724"/>
                </a:cubicBezTo>
                <a:cubicBezTo>
                  <a:pt x="290036" y="86201"/>
                  <a:pt x="287179" y="99536"/>
                  <a:pt x="283369" y="114776"/>
                </a:cubicBezTo>
                <a:cubicBezTo>
                  <a:pt x="281464" y="122396"/>
                  <a:pt x="279559" y="130016"/>
                  <a:pt x="277654" y="138589"/>
                </a:cubicBezTo>
                <a:cubicBezTo>
                  <a:pt x="275749" y="147161"/>
                  <a:pt x="274796" y="156686"/>
                  <a:pt x="272891" y="165259"/>
                </a:cubicBezTo>
                <a:cubicBezTo>
                  <a:pt x="271939" y="170021"/>
                  <a:pt x="270986" y="173831"/>
                  <a:pt x="270034" y="178594"/>
                </a:cubicBezTo>
                <a:cubicBezTo>
                  <a:pt x="268129" y="182404"/>
                  <a:pt x="265271" y="188119"/>
                  <a:pt x="261461" y="196691"/>
                </a:cubicBezTo>
                <a:cubicBezTo>
                  <a:pt x="260509" y="191929"/>
                  <a:pt x="258604" y="187166"/>
                  <a:pt x="258604" y="183356"/>
                </a:cubicBezTo>
                <a:cubicBezTo>
                  <a:pt x="255746" y="170021"/>
                  <a:pt x="253841" y="161449"/>
                  <a:pt x="253841" y="161449"/>
                </a:cubicBezTo>
                <a:cubicBezTo>
                  <a:pt x="253841" y="161449"/>
                  <a:pt x="253841" y="169069"/>
                  <a:pt x="254794" y="183356"/>
                </a:cubicBezTo>
                <a:cubicBezTo>
                  <a:pt x="254794" y="190024"/>
                  <a:pt x="255746" y="197644"/>
                  <a:pt x="256699" y="207169"/>
                </a:cubicBezTo>
                <a:cubicBezTo>
                  <a:pt x="253841" y="213836"/>
                  <a:pt x="250984" y="222409"/>
                  <a:pt x="247174" y="231934"/>
                </a:cubicBezTo>
                <a:cubicBezTo>
                  <a:pt x="246221" y="232886"/>
                  <a:pt x="246221" y="234791"/>
                  <a:pt x="245269" y="236696"/>
                </a:cubicBezTo>
                <a:cubicBezTo>
                  <a:pt x="243364" y="231934"/>
                  <a:pt x="242411" y="230029"/>
                  <a:pt x="242411" y="230029"/>
                </a:cubicBezTo>
                <a:cubicBezTo>
                  <a:pt x="242411" y="230029"/>
                  <a:pt x="243364" y="233839"/>
                  <a:pt x="244316" y="240506"/>
                </a:cubicBezTo>
                <a:cubicBezTo>
                  <a:pt x="241459" y="247174"/>
                  <a:pt x="239554" y="254794"/>
                  <a:pt x="236696" y="262414"/>
                </a:cubicBezTo>
                <a:cubicBezTo>
                  <a:pt x="232886" y="250031"/>
                  <a:pt x="229076" y="238601"/>
                  <a:pt x="226219" y="227171"/>
                </a:cubicBezTo>
                <a:cubicBezTo>
                  <a:pt x="223361" y="219551"/>
                  <a:pt x="221456" y="210979"/>
                  <a:pt x="218599" y="204311"/>
                </a:cubicBezTo>
                <a:cubicBezTo>
                  <a:pt x="215741" y="196691"/>
                  <a:pt x="213836" y="190024"/>
                  <a:pt x="210979" y="184309"/>
                </a:cubicBezTo>
                <a:cubicBezTo>
                  <a:pt x="206216" y="171926"/>
                  <a:pt x="202406" y="160496"/>
                  <a:pt x="198596" y="150971"/>
                </a:cubicBezTo>
                <a:cubicBezTo>
                  <a:pt x="191929" y="132874"/>
                  <a:pt x="187166" y="122396"/>
                  <a:pt x="187166" y="122396"/>
                </a:cubicBezTo>
                <a:cubicBezTo>
                  <a:pt x="187166" y="122396"/>
                  <a:pt x="190024" y="132874"/>
                  <a:pt x="194786" y="151924"/>
                </a:cubicBezTo>
                <a:cubicBezTo>
                  <a:pt x="197644" y="161449"/>
                  <a:pt x="200501" y="172879"/>
                  <a:pt x="204311" y="186214"/>
                </a:cubicBezTo>
                <a:cubicBezTo>
                  <a:pt x="206216" y="192881"/>
                  <a:pt x="208121" y="199549"/>
                  <a:pt x="210026" y="207169"/>
                </a:cubicBezTo>
                <a:cubicBezTo>
                  <a:pt x="211931" y="214789"/>
                  <a:pt x="213836" y="222409"/>
                  <a:pt x="215741" y="230981"/>
                </a:cubicBezTo>
                <a:cubicBezTo>
                  <a:pt x="218599" y="245269"/>
                  <a:pt x="222409" y="260509"/>
                  <a:pt x="226219" y="275749"/>
                </a:cubicBezTo>
                <a:cubicBezTo>
                  <a:pt x="224314" y="280511"/>
                  <a:pt x="221456" y="287179"/>
                  <a:pt x="218599" y="295751"/>
                </a:cubicBezTo>
                <a:cubicBezTo>
                  <a:pt x="218599" y="296704"/>
                  <a:pt x="217646" y="297656"/>
                  <a:pt x="217646" y="298609"/>
                </a:cubicBezTo>
                <a:cubicBezTo>
                  <a:pt x="216694" y="286226"/>
                  <a:pt x="215741" y="274796"/>
                  <a:pt x="214789" y="266224"/>
                </a:cubicBezTo>
                <a:cubicBezTo>
                  <a:pt x="213836" y="250984"/>
                  <a:pt x="212884" y="241459"/>
                  <a:pt x="212884" y="241459"/>
                </a:cubicBezTo>
                <a:cubicBezTo>
                  <a:pt x="212884" y="241459"/>
                  <a:pt x="211931" y="250031"/>
                  <a:pt x="210979" y="266224"/>
                </a:cubicBezTo>
                <a:cubicBezTo>
                  <a:pt x="210026" y="277654"/>
                  <a:pt x="210026" y="291941"/>
                  <a:pt x="209074" y="309086"/>
                </a:cubicBezTo>
                <a:cubicBezTo>
                  <a:pt x="204311" y="301466"/>
                  <a:pt x="200501" y="293846"/>
                  <a:pt x="196691" y="287179"/>
                </a:cubicBezTo>
                <a:cubicBezTo>
                  <a:pt x="192881" y="281464"/>
                  <a:pt x="190024" y="275749"/>
                  <a:pt x="187166" y="270034"/>
                </a:cubicBezTo>
                <a:cubicBezTo>
                  <a:pt x="183356" y="265271"/>
                  <a:pt x="180499" y="260509"/>
                  <a:pt x="177641" y="255746"/>
                </a:cubicBezTo>
                <a:cubicBezTo>
                  <a:pt x="171926" y="246221"/>
                  <a:pt x="166211" y="238601"/>
                  <a:pt x="161449" y="231934"/>
                </a:cubicBezTo>
                <a:cubicBezTo>
                  <a:pt x="159544" y="230029"/>
                  <a:pt x="158591" y="227171"/>
                  <a:pt x="156686" y="225266"/>
                </a:cubicBezTo>
                <a:cubicBezTo>
                  <a:pt x="154781" y="214789"/>
                  <a:pt x="152876" y="209074"/>
                  <a:pt x="152876" y="209074"/>
                </a:cubicBezTo>
                <a:cubicBezTo>
                  <a:pt x="152876" y="209074"/>
                  <a:pt x="152876" y="212884"/>
                  <a:pt x="152876" y="219551"/>
                </a:cubicBezTo>
                <a:cubicBezTo>
                  <a:pt x="149066" y="213836"/>
                  <a:pt x="146209" y="210979"/>
                  <a:pt x="146209" y="210979"/>
                </a:cubicBezTo>
                <a:cubicBezTo>
                  <a:pt x="146209" y="210979"/>
                  <a:pt x="148114" y="215741"/>
                  <a:pt x="152876" y="224314"/>
                </a:cubicBezTo>
                <a:cubicBezTo>
                  <a:pt x="153829" y="235744"/>
                  <a:pt x="154781" y="253841"/>
                  <a:pt x="156686" y="275749"/>
                </a:cubicBezTo>
                <a:cubicBezTo>
                  <a:pt x="153829" y="271939"/>
                  <a:pt x="150971" y="267176"/>
                  <a:pt x="148114" y="263366"/>
                </a:cubicBezTo>
                <a:cubicBezTo>
                  <a:pt x="139541" y="252889"/>
                  <a:pt x="131921" y="242411"/>
                  <a:pt x="124301" y="233839"/>
                </a:cubicBezTo>
                <a:cubicBezTo>
                  <a:pt x="116681" y="225266"/>
                  <a:pt x="110966" y="217646"/>
                  <a:pt x="104299" y="212884"/>
                </a:cubicBezTo>
                <a:cubicBezTo>
                  <a:pt x="94774" y="203359"/>
                  <a:pt x="88106" y="197644"/>
                  <a:pt x="88106" y="197644"/>
                </a:cubicBezTo>
                <a:cubicBezTo>
                  <a:pt x="88106" y="197644"/>
                  <a:pt x="93821" y="205264"/>
                  <a:pt x="103346" y="217646"/>
                </a:cubicBezTo>
                <a:cubicBezTo>
                  <a:pt x="108109" y="223361"/>
                  <a:pt x="113824" y="231934"/>
                  <a:pt x="119539" y="240506"/>
                </a:cubicBezTo>
                <a:cubicBezTo>
                  <a:pt x="126206" y="249079"/>
                  <a:pt x="131921" y="260509"/>
                  <a:pt x="139541" y="271939"/>
                </a:cubicBezTo>
                <a:cubicBezTo>
                  <a:pt x="143351" y="278606"/>
                  <a:pt x="148114" y="285274"/>
                  <a:pt x="151924" y="292894"/>
                </a:cubicBezTo>
                <a:cubicBezTo>
                  <a:pt x="151924" y="294799"/>
                  <a:pt x="151924" y="295751"/>
                  <a:pt x="151924" y="297656"/>
                </a:cubicBezTo>
                <a:cubicBezTo>
                  <a:pt x="151924" y="297656"/>
                  <a:pt x="150971" y="296704"/>
                  <a:pt x="150971" y="296704"/>
                </a:cubicBezTo>
                <a:cubicBezTo>
                  <a:pt x="145256" y="290989"/>
                  <a:pt x="140494" y="285274"/>
                  <a:pt x="136684" y="282416"/>
                </a:cubicBezTo>
                <a:cubicBezTo>
                  <a:pt x="134779" y="280511"/>
                  <a:pt x="133826" y="279559"/>
                  <a:pt x="131921" y="278606"/>
                </a:cubicBezTo>
                <a:cubicBezTo>
                  <a:pt x="132874" y="275749"/>
                  <a:pt x="132874" y="274796"/>
                  <a:pt x="132874" y="274796"/>
                </a:cubicBezTo>
                <a:cubicBezTo>
                  <a:pt x="132874" y="274796"/>
                  <a:pt x="131921" y="275749"/>
                  <a:pt x="130969" y="278606"/>
                </a:cubicBezTo>
                <a:cubicBezTo>
                  <a:pt x="125254" y="273844"/>
                  <a:pt x="122396" y="270986"/>
                  <a:pt x="122396" y="270986"/>
                </a:cubicBezTo>
                <a:cubicBezTo>
                  <a:pt x="122396" y="270986"/>
                  <a:pt x="125254" y="274796"/>
                  <a:pt x="130016" y="280511"/>
                </a:cubicBezTo>
                <a:cubicBezTo>
                  <a:pt x="128111" y="283369"/>
                  <a:pt x="126206" y="288131"/>
                  <a:pt x="123349" y="293846"/>
                </a:cubicBezTo>
                <a:cubicBezTo>
                  <a:pt x="120491" y="299561"/>
                  <a:pt x="117634" y="308134"/>
                  <a:pt x="114776" y="316706"/>
                </a:cubicBezTo>
                <a:cubicBezTo>
                  <a:pt x="113824" y="318611"/>
                  <a:pt x="113824" y="319564"/>
                  <a:pt x="112871" y="321469"/>
                </a:cubicBezTo>
                <a:cubicBezTo>
                  <a:pt x="110014" y="313849"/>
                  <a:pt x="107156" y="306229"/>
                  <a:pt x="103346" y="299561"/>
                </a:cubicBezTo>
                <a:cubicBezTo>
                  <a:pt x="97631" y="286226"/>
                  <a:pt x="91916" y="273844"/>
                  <a:pt x="86201" y="262414"/>
                </a:cubicBezTo>
                <a:cubicBezTo>
                  <a:pt x="83344" y="255746"/>
                  <a:pt x="80486" y="250984"/>
                  <a:pt x="78581" y="245269"/>
                </a:cubicBezTo>
                <a:cubicBezTo>
                  <a:pt x="75724" y="240506"/>
                  <a:pt x="72866" y="235744"/>
                  <a:pt x="70961" y="230981"/>
                </a:cubicBezTo>
                <a:cubicBezTo>
                  <a:pt x="66199" y="222409"/>
                  <a:pt x="61436" y="213836"/>
                  <a:pt x="57626" y="208121"/>
                </a:cubicBezTo>
                <a:cubicBezTo>
                  <a:pt x="50006" y="195739"/>
                  <a:pt x="46196" y="188119"/>
                  <a:pt x="46196" y="188119"/>
                </a:cubicBezTo>
                <a:cubicBezTo>
                  <a:pt x="46196" y="188119"/>
                  <a:pt x="49054" y="195739"/>
                  <a:pt x="54769" y="210026"/>
                </a:cubicBezTo>
                <a:cubicBezTo>
                  <a:pt x="57626" y="216694"/>
                  <a:pt x="60484" y="225266"/>
                  <a:pt x="64294" y="234791"/>
                </a:cubicBezTo>
                <a:cubicBezTo>
                  <a:pt x="66199" y="239554"/>
                  <a:pt x="68104" y="244316"/>
                  <a:pt x="70009" y="250031"/>
                </a:cubicBezTo>
                <a:cubicBezTo>
                  <a:pt x="71914" y="254794"/>
                  <a:pt x="73819" y="260509"/>
                  <a:pt x="75724" y="266224"/>
                </a:cubicBezTo>
                <a:cubicBezTo>
                  <a:pt x="78581" y="274796"/>
                  <a:pt x="82391" y="283369"/>
                  <a:pt x="85249" y="292894"/>
                </a:cubicBezTo>
                <a:cubicBezTo>
                  <a:pt x="83344" y="290036"/>
                  <a:pt x="81439" y="286226"/>
                  <a:pt x="79534" y="284321"/>
                </a:cubicBezTo>
                <a:cubicBezTo>
                  <a:pt x="74771" y="277654"/>
                  <a:pt x="71914" y="271939"/>
                  <a:pt x="68104" y="268129"/>
                </a:cubicBezTo>
                <a:cubicBezTo>
                  <a:pt x="61436" y="258604"/>
                  <a:pt x="57626" y="253841"/>
                  <a:pt x="57626" y="253841"/>
                </a:cubicBezTo>
                <a:cubicBezTo>
                  <a:pt x="57626" y="253841"/>
                  <a:pt x="59531" y="259556"/>
                  <a:pt x="64294" y="270034"/>
                </a:cubicBezTo>
                <a:cubicBezTo>
                  <a:pt x="66199" y="274796"/>
                  <a:pt x="69056" y="281464"/>
                  <a:pt x="71914" y="288131"/>
                </a:cubicBezTo>
                <a:cubicBezTo>
                  <a:pt x="76676" y="295751"/>
                  <a:pt x="79534" y="303371"/>
                  <a:pt x="83344" y="311944"/>
                </a:cubicBezTo>
                <a:cubicBezTo>
                  <a:pt x="86201" y="317659"/>
                  <a:pt x="88106" y="324326"/>
                  <a:pt x="90964" y="330994"/>
                </a:cubicBezTo>
                <a:cubicBezTo>
                  <a:pt x="90011" y="333851"/>
                  <a:pt x="89059" y="336709"/>
                  <a:pt x="87154" y="339566"/>
                </a:cubicBezTo>
                <a:cubicBezTo>
                  <a:pt x="85249" y="343376"/>
                  <a:pt x="83344" y="348139"/>
                  <a:pt x="81439" y="352901"/>
                </a:cubicBezTo>
                <a:cubicBezTo>
                  <a:pt x="80486" y="348139"/>
                  <a:pt x="79534" y="343376"/>
                  <a:pt x="78581" y="339566"/>
                </a:cubicBezTo>
                <a:cubicBezTo>
                  <a:pt x="75724" y="326231"/>
                  <a:pt x="72866" y="312896"/>
                  <a:pt x="70009" y="301466"/>
                </a:cubicBezTo>
                <a:cubicBezTo>
                  <a:pt x="67151" y="290036"/>
                  <a:pt x="64294" y="278606"/>
                  <a:pt x="61436" y="269081"/>
                </a:cubicBezTo>
                <a:cubicBezTo>
                  <a:pt x="58579" y="259556"/>
                  <a:pt x="56674" y="250984"/>
                  <a:pt x="53816" y="244316"/>
                </a:cubicBezTo>
                <a:cubicBezTo>
                  <a:pt x="49054" y="230981"/>
                  <a:pt x="46196" y="223361"/>
                  <a:pt x="46196" y="223361"/>
                </a:cubicBezTo>
                <a:cubicBezTo>
                  <a:pt x="46196" y="223361"/>
                  <a:pt x="47149" y="230981"/>
                  <a:pt x="50006" y="245269"/>
                </a:cubicBezTo>
                <a:cubicBezTo>
                  <a:pt x="50959" y="251936"/>
                  <a:pt x="51911" y="260509"/>
                  <a:pt x="53816" y="270034"/>
                </a:cubicBezTo>
                <a:cubicBezTo>
                  <a:pt x="55721" y="279559"/>
                  <a:pt x="56674" y="290989"/>
                  <a:pt x="58579" y="302419"/>
                </a:cubicBezTo>
                <a:cubicBezTo>
                  <a:pt x="60484" y="314801"/>
                  <a:pt x="61436" y="327184"/>
                  <a:pt x="64294" y="340519"/>
                </a:cubicBezTo>
                <a:cubicBezTo>
                  <a:pt x="66199" y="353854"/>
                  <a:pt x="67151" y="367189"/>
                  <a:pt x="69056" y="381476"/>
                </a:cubicBezTo>
                <a:cubicBezTo>
                  <a:pt x="68104" y="382429"/>
                  <a:pt x="68104" y="383381"/>
                  <a:pt x="67151" y="385286"/>
                </a:cubicBezTo>
                <a:cubicBezTo>
                  <a:pt x="64294" y="391954"/>
                  <a:pt x="62389" y="398621"/>
                  <a:pt x="60484" y="405289"/>
                </a:cubicBezTo>
                <a:cubicBezTo>
                  <a:pt x="60484" y="406241"/>
                  <a:pt x="60484" y="406241"/>
                  <a:pt x="59531" y="407194"/>
                </a:cubicBezTo>
                <a:cubicBezTo>
                  <a:pt x="58579" y="407194"/>
                  <a:pt x="57626" y="407194"/>
                  <a:pt x="56674" y="407194"/>
                </a:cubicBezTo>
                <a:cubicBezTo>
                  <a:pt x="55721" y="404336"/>
                  <a:pt x="55721" y="402431"/>
                  <a:pt x="54769" y="399574"/>
                </a:cubicBezTo>
                <a:cubicBezTo>
                  <a:pt x="51911" y="387191"/>
                  <a:pt x="49054" y="375761"/>
                  <a:pt x="46196" y="364331"/>
                </a:cubicBezTo>
                <a:cubicBezTo>
                  <a:pt x="43339" y="352901"/>
                  <a:pt x="40481" y="342424"/>
                  <a:pt x="37624" y="332899"/>
                </a:cubicBezTo>
                <a:cubicBezTo>
                  <a:pt x="31909" y="313849"/>
                  <a:pt x="26194" y="297656"/>
                  <a:pt x="21431" y="287179"/>
                </a:cubicBezTo>
                <a:cubicBezTo>
                  <a:pt x="16669" y="276701"/>
                  <a:pt x="13811" y="270034"/>
                  <a:pt x="13811" y="270034"/>
                </a:cubicBezTo>
                <a:cubicBezTo>
                  <a:pt x="13811" y="270034"/>
                  <a:pt x="14764" y="276701"/>
                  <a:pt x="17621" y="288131"/>
                </a:cubicBezTo>
                <a:cubicBezTo>
                  <a:pt x="18574" y="293846"/>
                  <a:pt x="20479" y="300514"/>
                  <a:pt x="21431" y="309086"/>
                </a:cubicBezTo>
                <a:cubicBezTo>
                  <a:pt x="23336" y="316706"/>
                  <a:pt x="24289" y="326231"/>
                  <a:pt x="26194" y="335756"/>
                </a:cubicBezTo>
                <a:cubicBezTo>
                  <a:pt x="28099" y="345281"/>
                  <a:pt x="30004" y="355759"/>
                  <a:pt x="31909" y="367189"/>
                </a:cubicBezTo>
                <a:cubicBezTo>
                  <a:pt x="35719" y="378619"/>
                  <a:pt x="37624" y="390049"/>
                  <a:pt x="39529" y="402431"/>
                </a:cubicBezTo>
                <a:cubicBezTo>
                  <a:pt x="39529" y="403384"/>
                  <a:pt x="39529" y="403384"/>
                  <a:pt x="39529" y="404336"/>
                </a:cubicBezTo>
                <a:cubicBezTo>
                  <a:pt x="29051" y="402431"/>
                  <a:pt x="18574" y="401479"/>
                  <a:pt x="7144" y="399574"/>
                </a:cubicBezTo>
                <a:lnTo>
                  <a:pt x="7144" y="511016"/>
                </a:lnTo>
                <a:close/>
                <a:moveTo>
                  <a:pt x="6277451" y="364331"/>
                </a:moveTo>
                <a:cubicBezTo>
                  <a:pt x="6278404" y="362426"/>
                  <a:pt x="6278404" y="359569"/>
                  <a:pt x="6279356" y="357664"/>
                </a:cubicBezTo>
                <a:cubicBezTo>
                  <a:pt x="6279356" y="358616"/>
                  <a:pt x="6279356" y="360521"/>
                  <a:pt x="6279356" y="361474"/>
                </a:cubicBezTo>
                <a:cubicBezTo>
                  <a:pt x="6278404" y="370999"/>
                  <a:pt x="6278404" y="384334"/>
                  <a:pt x="6277451" y="399574"/>
                </a:cubicBezTo>
                <a:cubicBezTo>
                  <a:pt x="6274594" y="409099"/>
                  <a:pt x="6270784" y="419576"/>
                  <a:pt x="6267926" y="430054"/>
                </a:cubicBezTo>
                <a:cubicBezTo>
                  <a:pt x="6266974" y="430054"/>
                  <a:pt x="6266974" y="430054"/>
                  <a:pt x="6266021" y="430054"/>
                </a:cubicBezTo>
                <a:cubicBezTo>
                  <a:pt x="6264117" y="427196"/>
                  <a:pt x="6262212" y="424339"/>
                  <a:pt x="6260306" y="421481"/>
                </a:cubicBezTo>
                <a:cubicBezTo>
                  <a:pt x="6266021" y="402431"/>
                  <a:pt x="6271737" y="383381"/>
                  <a:pt x="6277451" y="364331"/>
                </a:cubicBezTo>
                <a:close/>
                <a:moveTo>
                  <a:pt x="6211729" y="425291"/>
                </a:moveTo>
                <a:cubicBezTo>
                  <a:pt x="6211729" y="415766"/>
                  <a:pt x="6212681" y="406241"/>
                  <a:pt x="6212681" y="398621"/>
                </a:cubicBezTo>
                <a:cubicBezTo>
                  <a:pt x="6212681" y="395764"/>
                  <a:pt x="6212681" y="392906"/>
                  <a:pt x="6213634" y="390049"/>
                </a:cubicBezTo>
                <a:cubicBezTo>
                  <a:pt x="6214587" y="391001"/>
                  <a:pt x="6215539" y="392906"/>
                  <a:pt x="6216492" y="393859"/>
                </a:cubicBezTo>
                <a:cubicBezTo>
                  <a:pt x="6220301" y="398621"/>
                  <a:pt x="6224112" y="403384"/>
                  <a:pt x="6227921" y="408146"/>
                </a:cubicBezTo>
                <a:cubicBezTo>
                  <a:pt x="6226969" y="410051"/>
                  <a:pt x="6226017" y="411956"/>
                  <a:pt x="6225064" y="412909"/>
                </a:cubicBezTo>
                <a:cubicBezTo>
                  <a:pt x="6224112" y="414814"/>
                  <a:pt x="6222206" y="417671"/>
                  <a:pt x="6221254" y="420529"/>
                </a:cubicBezTo>
                <a:cubicBezTo>
                  <a:pt x="6220301" y="423386"/>
                  <a:pt x="6219349" y="426244"/>
                  <a:pt x="6218396" y="429101"/>
                </a:cubicBezTo>
                <a:cubicBezTo>
                  <a:pt x="6218396" y="430054"/>
                  <a:pt x="6218396" y="430054"/>
                  <a:pt x="6217444" y="431006"/>
                </a:cubicBezTo>
                <a:cubicBezTo>
                  <a:pt x="6217444" y="430054"/>
                  <a:pt x="6217444" y="429101"/>
                  <a:pt x="6217444" y="429101"/>
                </a:cubicBezTo>
                <a:cubicBezTo>
                  <a:pt x="6216492" y="419576"/>
                  <a:pt x="6215539" y="413861"/>
                  <a:pt x="6215539" y="413861"/>
                </a:cubicBezTo>
                <a:cubicBezTo>
                  <a:pt x="6215539" y="413861"/>
                  <a:pt x="6214587" y="419576"/>
                  <a:pt x="6213634" y="429101"/>
                </a:cubicBezTo>
                <a:cubicBezTo>
                  <a:pt x="6213634" y="432911"/>
                  <a:pt x="6212681" y="436721"/>
                  <a:pt x="6211729" y="441484"/>
                </a:cubicBezTo>
                <a:cubicBezTo>
                  <a:pt x="6211729" y="435769"/>
                  <a:pt x="6211729" y="430054"/>
                  <a:pt x="6211729" y="425291"/>
                </a:cubicBezTo>
                <a:close/>
                <a:moveTo>
                  <a:pt x="6183154" y="343376"/>
                </a:moveTo>
                <a:cubicBezTo>
                  <a:pt x="6185059" y="346234"/>
                  <a:pt x="6186012" y="348139"/>
                  <a:pt x="6187917" y="350996"/>
                </a:cubicBezTo>
                <a:cubicBezTo>
                  <a:pt x="6188869" y="352901"/>
                  <a:pt x="6190774" y="354806"/>
                  <a:pt x="6191726" y="356711"/>
                </a:cubicBezTo>
                <a:cubicBezTo>
                  <a:pt x="6188869" y="366236"/>
                  <a:pt x="6186012" y="376714"/>
                  <a:pt x="6183154" y="388144"/>
                </a:cubicBezTo>
                <a:cubicBezTo>
                  <a:pt x="6183154" y="389096"/>
                  <a:pt x="6182201" y="391001"/>
                  <a:pt x="6182201" y="391954"/>
                </a:cubicBezTo>
                <a:cubicBezTo>
                  <a:pt x="6182201" y="386239"/>
                  <a:pt x="6181249" y="381476"/>
                  <a:pt x="6181249" y="375761"/>
                </a:cubicBezTo>
                <a:cubicBezTo>
                  <a:pt x="6181249" y="374809"/>
                  <a:pt x="6181249" y="373856"/>
                  <a:pt x="6181249" y="372904"/>
                </a:cubicBezTo>
                <a:cubicBezTo>
                  <a:pt x="6181249" y="362426"/>
                  <a:pt x="6182201" y="352901"/>
                  <a:pt x="6183154" y="343376"/>
                </a:cubicBezTo>
                <a:close/>
                <a:moveTo>
                  <a:pt x="6144101" y="308134"/>
                </a:moveTo>
                <a:cubicBezTo>
                  <a:pt x="6145054" y="297656"/>
                  <a:pt x="6146959" y="287179"/>
                  <a:pt x="6147912" y="276701"/>
                </a:cubicBezTo>
                <a:cubicBezTo>
                  <a:pt x="6149817" y="280511"/>
                  <a:pt x="6151721" y="284321"/>
                  <a:pt x="6153626" y="289084"/>
                </a:cubicBezTo>
                <a:cubicBezTo>
                  <a:pt x="6156484" y="293846"/>
                  <a:pt x="6158389" y="299561"/>
                  <a:pt x="6161246" y="305276"/>
                </a:cubicBezTo>
                <a:cubicBezTo>
                  <a:pt x="6160294" y="308134"/>
                  <a:pt x="6159342" y="313849"/>
                  <a:pt x="6157437" y="319564"/>
                </a:cubicBezTo>
                <a:cubicBezTo>
                  <a:pt x="6155531" y="325279"/>
                  <a:pt x="6154579" y="332899"/>
                  <a:pt x="6152674" y="342424"/>
                </a:cubicBezTo>
                <a:cubicBezTo>
                  <a:pt x="6151721" y="347186"/>
                  <a:pt x="6150769" y="351949"/>
                  <a:pt x="6150769" y="356711"/>
                </a:cubicBezTo>
                <a:cubicBezTo>
                  <a:pt x="6150769" y="358616"/>
                  <a:pt x="6149817" y="359569"/>
                  <a:pt x="6149817" y="360521"/>
                </a:cubicBezTo>
                <a:cubicBezTo>
                  <a:pt x="6149817" y="362426"/>
                  <a:pt x="6148864" y="363379"/>
                  <a:pt x="6148864" y="365284"/>
                </a:cubicBezTo>
                <a:cubicBezTo>
                  <a:pt x="6146959" y="362426"/>
                  <a:pt x="6146006" y="360521"/>
                  <a:pt x="6146006" y="360521"/>
                </a:cubicBezTo>
                <a:cubicBezTo>
                  <a:pt x="6146006" y="360521"/>
                  <a:pt x="6146959" y="363379"/>
                  <a:pt x="6147912" y="368141"/>
                </a:cubicBezTo>
                <a:cubicBezTo>
                  <a:pt x="6146959" y="374809"/>
                  <a:pt x="6146006" y="382429"/>
                  <a:pt x="6145054" y="389096"/>
                </a:cubicBezTo>
                <a:cubicBezTo>
                  <a:pt x="6145054" y="388144"/>
                  <a:pt x="6144101" y="387191"/>
                  <a:pt x="6144101" y="386239"/>
                </a:cubicBezTo>
                <a:cubicBezTo>
                  <a:pt x="6144101" y="385286"/>
                  <a:pt x="6143149" y="385286"/>
                  <a:pt x="6143149" y="384334"/>
                </a:cubicBezTo>
                <a:cubicBezTo>
                  <a:pt x="6143149" y="379571"/>
                  <a:pt x="6142196" y="373856"/>
                  <a:pt x="6142196" y="369094"/>
                </a:cubicBezTo>
                <a:cubicBezTo>
                  <a:pt x="6141244" y="360521"/>
                  <a:pt x="6140292" y="351949"/>
                  <a:pt x="6139339" y="343376"/>
                </a:cubicBezTo>
                <a:cubicBezTo>
                  <a:pt x="6142196" y="331946"/>
                  <a:pt x="6143149" y="319564"/>
                  <a:pt x="6144101" y="308134"/>
                </a:cubicBezTo>
                <a:close/>
                <a:moveTo>
                  <a:pt x="6095524" y="384334"/>
                </a:moveTo>
                <a:cubicBezTo>
                  <a:pt x="6093619" y="393859"/>
                  <a:pt x="6090762" y="403384"/>
                  <a:pt x="6088856" y="412909"/>
                </a:cubicBezTo>
                <a:cubicBezTo>
                  <a:pt x="6086951" y="420529"/>
                  <a:pt x="6085046" y="428149"/>
                  <a:pt x="6083142" y="435769"/>
                </a:cubicBezTo>
                <a:cubicBezTo>
                  <a:pt x="6081237" y="428149"/>
                  <a:pt x="6079331" y="419576"/>
                  <a:pt x="6076474" y="411956"/>
                </a:cubicBezTo>
                <a:cubicBezTo>
                  <a:pt x="6077426" y="405289"/>
                  <a:pt x="6078379" y="397669"/>
                  <a:pt x="6079331" y="391001"/>
                </a:cubicBezTo>
                <a:cubicBezTo>
                  <a:pt x="6080284" y="383381"/>
                  <a:pt x="6082189" y="375761"/>
                  <a:pt x="6084094" y="368141"/>
                </a:cubicBezTo>
                <a:lnTo>
                  <a:pt x="6088856" y="347186"/>
                </a:lnTo>
                <a:cubicBezTo>
                  <a:pt x="6089809" y="347186"/>
                  <a:pt x="6090762" y="347186"/>
                  <a:pt x="6091714" y="348139"/>
                </a:cubicBezTo>
                <a:cubicBezTo>
                  <a:pt x="6093619" y="349091"/>
                  <a:pt x="6094571" y="350044"/>
                  <a:pt x="6095524" y="350996"/>
                </a:cubicBezTo>
                <a:cubicBezTo>
                  <a:pt x="6098381" y="352901"/>
                  <a:pt x="6099334" y="356711"/>
                  <a:pt x="6100287" y="359569"/>
                </a:cubicBezTo>
                <a:cubicBezTo>
                  <a:pt x="6099334" y="367189"/>
                  <a:pt x="6097429" y="375761"/>
                  <a:pt x="6095524" y="384334"/>
                </a:cubicBezTo>
                <a:close/>
                <a:moveTo>
                  <a:pt x="6102192" y="206216"/>
                </a:moveTo>
                <a:cubicBezTo>
                  <a:pt x="6102192" y="211931"/>
                  <a:pt x="6102192" y="222409"/>
                  <a:pt x="6101239" y="235744"/>
                </a:cubicBezTo>
                <a:cubicBezTo>
                  <a:pt x="6101239" y="237649"/>
                  <a:pt x="6101239" y="239554"/>
                  <a:pt x="6101239" y="241459"/>
                </a:cubicBezTo>
                <a:cubicBezTo>
                  <a:pt x="6101239" y="241459"/>
                  <a:pt x="6101239" y="242411"/>
                  <a:pt x="6101239" y="242411"/>
                </a:cubicBezTo>
                <a:cubicBezTo>
                  <a:pt x="6101239" y="242411"/>
                  <a:pt x="6101239" y="242411"/>
                  <a:pt x="6101239" y="242411"/>
                </a:cubicBezTo>
                <a:cubicBezTo>
                  <a:pt x="6101239" y="241459"/>
                  <a:pt x="6100287" y="240506"/>
                  <a:pt x="6100287" y="239554"/>
                </a:cubicBezTo>
                <a:cubicBezTo>
                  <a:pt x="6099334" y="236696"/>
                  <a:pt x="6098381" y="233839"/>
                  <a:pt x="6097429" y="230981"/>
                </a:cubicBezTo>
                <a:cubicBezTo>
                  <a:pt x="6099334" y="222409"/>
                  <a:pt x="6100287" y="213836"/>
                  <a:pt x="6102192" y="206216"/>
                </a:cubicBezTo>
                <a:close/>
                <a:moveTo>
                  <a:pt x="6100287" y="284321"/>
                </a:moveTo>
                <a:cubicBezTo>
                  <a:pt x="6099334" y="282416"/>
                  <a:pt x="6099334" y="281464"/>
                  <a:pt x="6098381" y="279559"/>
                </a:cubicBezTo>
                <a:cubicBezTo>
                  <a:pt x="6098381" y="278606"/>
                  <a:pt x="6099334" y="277654"/>
                  <a:pt x="6099334" y="277654"/>
                </a:cubicBezTo>
                <a:cubicBezTo>
                  <a:pt x="6099334" y="279559"/>
                  <a:pt x="6099334" y="281464"/>
                  <a:pt x="6100287" y="284321"/>
                </a:cubicBezTo>
                <a:close/>
                <a:moveTo>
                  <a:pt x="6093619" y="247174"/>
                </a:moveTo>
                <a:cubicBezTo>
                  <a:pt x="6094571" y="250031"/>
                  <a:pt x="6094571" y="252889"/>
                  <a:pt x="6095524" y="255746"/>
                </a:cubicBezTo>
                <a:cubicBezTo>
                  <a:pt x="6094571" y="258604"/>
                  <a:pt x="6092667" y="261461"/>
                  <a:pt x="6091714" y="264319"/>
                </a:cubicBezTo>
                <a:cubicBezTo>
                  <a:pt x="6091714" y="263366"/>
                  <a:pt x="6090762" y="262414"/>
                  <a:pt x="6090762" y="262414"/>
                </a:cubicBezTo>
                <a:cubicBezTo>
                  <a:pt x="6091714" y="257651"/>
                  <a:pt x="6092667" y="251936"/>
                  <a:pt x="6093619" y="247174"/>
                </a:cubicBezTo>
                <a:close/>
                <a:moveTo>
                  <a:pt x="6088856" y="269081"/>
                </a:moveTo>
                <a:cubicBezTo>
                  <a:pt x="6088856" y="269081"/>
                  <a:pt x="6088856" y="270034"/>
                  <a:pt x="6088856" y="270034"/>
                </a:cubicBezTo>
                <a:cubicBezTo>
                  <a:pt x="6088856" y="270034"/>
                  <a:pt x="6088856" y="270034"/>
                  <a:pt x="6088856" y="270034"/>
                </a:cubicBezTo>
                <a:cubicBezTo>
                  <a:pt x="6088856" y="270986"/>
                  <a:pt x="6087904" y="271939"/>
                  <a:pt x="6087904" y="272891"/>
                </a:cubicBezTo>
                <a:cubicBezTo>
                  <a:pt x="6088856" y="270986"/>
                  <a:pt x="6088856" y="270034"/>
                  <a:pt x="6088856" y="269081"/>
                </a:cubicBezTo>
                <a:close/>
                <a:moveTo>
                  <a:pt x="6067901" y="369094"/>
                </a:moveTo>
                <a:cubicBezTo>
                  <a:pt x="6072664" y="358616"/>
                  <a:pt x="6076474" y="349091"/>
                  <a:pt x="6080284" y="339566"/>
                </a:cubicBezTo>
                <a:cubicBezTo>
                  <a:pt x="6082189" y="334804"/>
                  <a:pt x="6084094" y="330041"/>
                  <a:pt x="6085046" y="326231"/>
                </a:cubicBezTo>
                <a:cubicBezTo>
                  <a:pt x="6085999" y="321469"/>
                  <a:pt x="6087904" y="317659"/>
                  <a:pt x="6088856" y="313849"/>
                </a:cubicBezTo>
                <a:cubicBezTo>
                  <a:pt x="6090762" y="306229"/>
                  <a:pt x="6092667" y="299561"/>
                  <a:pt x="6093619" y="293846"/>
                </a:cubicBezTo>
                <a:cubicBezTo>
                  <a:pt x="6093619" y="293846"/>
                  <a:pt x="6093619" y="293846"/>
                  <a:pt x="6093619" y="293846"/>
                </a:cubicBezTo>
                <a:cubicBezTo>
                  <a:pt x="6094571" y="299561"/>
                  <a:pt x="6095524" y="305276"/>
                  <a:pt x="6096476" y="310991"/>
                </a:cubicBezTo>
                <a:cubicBezTo>
                  <a:pt x="6098381" y="319564"/>
                  <a:pt x="6098381" y="329089"/>
                  <a:pt x="6100287" y="339566"/>
                </a:cubicBezTo>
                <a:cubicBezTo>
                  <a:pt x="6100287" y="345281"/>
                  <a:pt x="6101239" y="350044"/>
                  <a:pt x="6101239" y="355759"/>
                </a:cubicBezTo>
                <a:cubicBezTo>
                  <a:pt x="6101239" y="355759"/>
                  <a:pt x="6101239" y="355759"/>
                  <a:pt x="6101239" y="355759"/>
                </a:cubicBezTo>
                <a:cubicBezTo>
                  <a:pt x="6101239" y="356711"/>
                  <a:pt x="6100287" y="358616"/>
                  <a:pt x="6100287" y="359569"/>
                </a:cubicBezTo>
                <a:cubicBezTo>
                  <a:pt x="6100287" y="355759"/>
                  <a:pt x="6099334" y="352901"/>
                  <a:pt x="6097429" y="350044"/>
                </a:cubicBezTo>
                <a:cubicBezTo>
                  <a:pt x="6096476" y="348139"/>
                  <a:pt x="6094571" y="347186"/>
                  <a:pt x="6093619" y="345281"/>
                </a:cubicBezTo>
                <a:cubicBezTo>
                  <a:pt x="6091714" y="344329"/>
                  <a:pt x="6089809" y="343376"/>
                  <a:pt x="6087904" y="342424"/>
                </a:cubicBezTo>
                <a:lnTo>
                  <a:pt x="6085999" y="341471"/>
                </a:lnTo>
                <a:lnTo>
                  <a:pt x="6085046" y="343376"/>
                </a:lnTo>
                <a:cubicBezTo>
                  <a:pt x="6082189" y="350996"/>
                  <a:pt x="6079331" y="357664"/>
                  <a:pt x="6076474" y="365284"/>
                </a:cubicBezTo>
                <a:cubicBezTo>
                  <a:pt x="6074569" y="371951"/>
                  <a:pt x="6071712" y="377666"/>
                  <a:pt x="6069806" y="384334"/>
                </a:cubicBezTo>
                <a:cubicBezTo>
                  <a:pt x="6068854" y="380524"/>
                  <a:pt x="6067901" y="376714"/>
                  <a:pt x="6065996" y="372904"/>
                </a:cubicBezTo>
                <a:cubicBezTo>
                  <a:pt x="6066949" y="371951"/>
                  <a:pt x="6067901" y="370999"/>
                  <a:pt x="6067901" y="369094"/>
                </a:cubicBezTo>
                <a:close/>
                <a:moveTo>
                  <a:pt x="6035517" y="310039"/>
                </a:moveTo>
                <a:cubicBezTo>
                  <a:pt x="6035517" y="309086"/>
                  <a:pt x="6035517" y="309086"/>
                  <a:pt x="6035517" y="308134"/>
                </a:cubicBezTo>
                <a:cubicBezTo>
                  <a:pt x="6036469" y="312896"/>
                  <a:pt x="6038374" y="318611"/>
                  <a:pt x="6040279" y="324326"/>
                </a:cubicBezTo>
                <a:cubicBezTo>
                  <a:pt x="6041231" y="329089"/>
                  <a:pt x="6042184" y="333851"/>
                  <a:pt x="6044089" y="338614"/>
                </a:cubicBezTo>
                <a:cubicBezTo>
                  <a:pt x="6042184" y="344329"/>
                  <a:pt x="6040279" y="350044"/>
                  <a:pt x="6038374" y="355759"/>
                </a:cubicBezTo>
                <a:cubicBezTo>
                  <a:pt x="6036469" y="345281"/>
                  <a:pt x="6035517" y="336709"/>
                  <a:pt x="6033612" y="330041"/>
                </a:cubicBezTo>
                <a:cubicBezTo>
                  <a:pt x="6034564" y="323374"/>
                  <a:pt x="6034564" y="315754"/>
                  <a:pt x="6035517" y="310039"/>
                </a:cubicBezTo>
                <a:close/>
                <a:moveTo>
                  <a:pt x="6012656" y="361474"/>
                </a:moveTo>
                <a:cubicBezTo>
                  <a:pt x="6012656" y="362426"/>
                  <a:pt x="6012656" y="363379"/>
                  <a:pt x="6012656" y="363379"/>
                </a:cubicBezTo>
                <a:cubicBezTo>
                  <a:pt x="6012656" y="362426"/>
                  <a:pt x="6012656" y="361474"/>
                  <a:pt x="6012656" y="359569"/>
                </a:cubicBezTo>
                <a:cubicBezTo>
                  <a:pt x="6012656" y="360521"/>
                  <a:pt x="6012656" y="360521"/>
                  <a:pt x="6012656" y="361474"/>
                </a:cubicBezTo>
                <a:close/>
                <a:moveTo>
                  <a:pt x="6007894" y="351949"/>
                </a:moveTo>
                <a:cubicBezTo>
                  <a:pt x="6007894" y="351949"/>
                  <a:pt x="6007894" y="352901"/>
                  <a:pt x="6007894" y="352901"/>
                </a:cubicBezTo>
                <a:cubicBezTo>
                  <a:pt x="6007894" y="351949"/>
                  <a:pt x="6007894" y="351949"/>
                  <a:pt x="6007894" y="351949"/>
                </a:cubicBezTo>
                <a:cubicBezTo>
                  <a:pt x="6007894" y="350996"/>
                  <a:pt x="6007894" y="351949"/>
                  <a:pt x="6007894" y="351949"/>
                </a:cubicBezTo>
                <a:close/>
                <a:moveTo>
                  <a:pt x="5976462" y="410051"/>
                </a:moveTo>
                <a:cubicBezTo>
                  <a:pt x="5975509" y="407194"/>
                  <a:pt x="5974556" y="404336"/>
                  <a:pt x="5973604" y="402431"/>
                </a:cubicBezTo>
                <a:cubicBezTo>
                  <a:pt x="5973604" y="401479"/>
                  <a:pt x="5972651" y="399574"/>
                  <a:pt x="5972651" y="398621"/>
                </a:cubicBezTo>
                <a:cubicBezTo>
                  <a:pt x="5972651" y="395764"/>
                  <a:pt x="5971699" y="392906"/>
                  <a:pt x="5971699" y="391001"/>
                </a:cubicBezTo>
                <a:cubicBezTo>
                  <a:pt x="5972651" y="389096"/>
                  <a:pt x="5972651" y="387191"/>
                  <a:pt x="5973604" y="386239"/>
                </a:cubicBezTo>
                <a:cubicBezTo>
                  <a:pt x="5975509" y="382429"/>
                  <a:pt x="5976462" y="378619"/>
                  <a:pt x="5977414" y="374809"/>
                </a:cubicBezTo>
                <a:cubicBezTo>
                  <a:pt x="5977414" y="385286"/>
                  <a:pt x="5976462" y="397669"/>
                  <a:pt x="5976462" y="410051"/>
                </a:cubicBezTo>
                <a:close/>
                <a:moveTo>
                  <a:pt x="5976462" y="239554"/>
                </a:moveTo>
                <a:cubicBezTo>
                  <a:pt x="5977414" y="243364"/>
                  <a:pt x="5977414" y="246221"/>
                  <a:pt x="5978367" y="250031"/>
                </a:cubicBezTo>
                <a:cubicBezTo>
                  <a:pt x="5978367" y="251936"/>
                  <a:pt x="5979319" y="254794"/>
                  <a:pt x="5979319" y="256699"/>
                </a:cubicBezTo>
                <a:cubicBezTo>
                  <a:pt x="5977414" y="253841"/>
                  <a:pt x="5976462" y="250984"/>
                  <a:pt x="5974556" y="248126"/>
                </a:cubicBezTo>
                <a:cubicBezTo>
                  <a:pt x="5975509" y="245269"/>
                  <a:pt x="5975509" y="242411"/>
                  <a:pt x="5976462" y="239554"/>
                </a:cubicBezTo>
                <a:close/>
                <a:moveTo>
                  <a:pt x="5965984" y="291941"/>
                </a:moveTo>
                <a:cubicBezTo>
                  <a:pt x="5965984" y="290036"/>
                  <a:pt x="5966937" y="288131"/>
                  <a:pt x="5966937" y="286226"/>
                </a:cubicBezTo>
                <a:cubicBezTo>
                  <a:pt x="5966937" y="285274"/>
                  <a:pt x="5967889" y="283369"/>
                  <a:pt x="5967889" y="282416"/>
                </a:cubicBezTo>
                <a:cubicBezTo>
                  <a:pt x="5968842" y="277654"/>
                  <a:pt x="5969794" y="273844"/>
                  <a:pt x="5970746" y="269081"/>
                </a:cubicBezTo>
                <a:cubicBezTo>
                  <a:pt x="5974556" y="278606"/>
                  <a:pt x="5979319" y="289084"/>
                  <a:pt x="5983129" y="298609"/>
                </a:cubicBezTo>
                <a:cubicBezTo>
                  <a:pt x="5982176" y="309086"/>
                  <a:pt x="5981224" y="319564"/>
                  <a:pt x="5980271" y="330994"/>
                </a:cubicBezTo>
                <a:cubicBezTo>
                  <a:pt x="5980271" y="330994"/>
                  <a:pt x="5980271" y="331946"/>
                  <a:pt x="5979319" y="331946"/>
                </a:cubicBezTo>
                <a:cubicBezTo>
                  <a:pt x="5977414" y="329089"/>
                  <a:pt x="5976462" y="328136"/>
                  <a:pt x="5976462" y="328136"/>
                </a:cubicBezTo>
                <a:cubicBezTo>
                  <a:pt x="5976462" y="328136"/>
                  <a:pt x="5977414" y="330041"/>
                  <a:pt x="5979319" y="332899"/>
                </a:cubicBezTo>
                <a:cubicBezTo>
                  <a:pt x="5977414" y="336709"/>
                  <a:pt x="5974556" y="341471"/>
                  <a:pt x="5972651" y="346234"/>
                </a:cubicBezTo>
                <a:cubicBezTo>
                  <a:pt x="5970746" y="349091"/>
                  <a:pt x="5969794" y="352901"/>
                  <a:pt x="5967889" y="355759"/>
                </a:cubicBezTo>
                <a:cubicBezTo>
                  <a:pt x="5967889" y="355759"/>
                  <a:pt x="5967889" y="355759"/>
                  <a:pt x="5967889" y="355759"/>
                </a:cubicBezTo>
                <a:cubicBezTo>
                  <a:pt x="5967889" y="353854"/>
                  <a:pt x="5967889" y="352901"/>
                  <a:pt x="5966937" y="351949"/>
                </a:cubicBezTo>
                <a:cubicBezTo>
                  <a:pt x="5965984" y="346234"/>
                  <a:pt x="5965984" y="339566"/>
                  <a:pt x="5965031" y="333851"/>
                </a:cubicBezTo>
                <a:cubicBezTo>
                  <a:pt x="5964079" y="321469"/>
                  <a:pt x="5964079" y="310039"/>
                  <a:pt x="5963126" y="299561"/>
                </a:cubicBezTo>
                <a:cubicBezTo>
                  <a:pt x="5964079" y="296704"/>
                  <a:pt x="5965031" y="294799"/>
                  <a:pt x="5965984" y="291941"/>
                </a:cubicBezTo>
                <a:close/>
                <a:moveTo>
                  <a:pt x="5952649" y="385286"/>
                </a:moveTo>
                <a:cubicBezTo>
                  <a:pt x="5952649" y="385286"/>
                  <a:pt x="5952649" y="385286"/>
                  <a:pt x="5952649" y="385286"/>
                </a:cubicBezTo>
                <a:cubicBezTo>
                  <a:pt x="5952649" y="385286"/>
                  <a:pt x="5952649" y="385286"/>
                  <a:pt x="5952649" y="385286"/>
                </a:cubicBezTo>
                <a:cubicBezTo>
                  <a:pt x="5952649" y="385286"/>
                  <a:pt x="5952649" y="385286"/>
                  <a:pt x="5952649" y="385286"/>
                </a:cubicBezTo>
                <a:close/>
                <a:moveTo>
                  <a:pt x="5934551" y="339566"/>
                </a:moveTo>
                <a:cubicBezTo>
                  <a:pt x="5934551" y="337661"/>
                  <a:pt x="5933599" y="334804"/>
                  <a:pt x="5933599" y="332899"/>
                </a:cubicBezTo>
                <a:cubicBezTo>
                  <a:pt x="5933599" y="331946"/>
                  <a:pt x="5933599" y="331946"/>
                  <a:pt x="5933599" y="330994"/>
                </a:cubicBezTo>
                <a:cubicBezTo>
                  <a:pt x="5934551" y="332899"/>
                  <a:pt x="5934551" y="334804"/>
                  <a:pt x="5935504" y="336709"/>
                </a:cubicBezTo>
                <a:cubicBezTo>
                  <a:pt x="5935504" y="337661"/>
                  <a:pt x="5934551" y="338614"/>
                  <a:pt x="5934551" y="339566"/>
                </a:cubicBezTo>
                <a:close/>
                <a:moveTo>
                  <a:pt x="5948839" y="371951"/>
                </a:moveTo>
                <a:cubicBezTo>
                  <a:pt x="5947887" y="374809"/>
                  <a:pt x="5946934" y="378619"/>
                  <a:pt x="5945981" y="382429"/>
                </a:cubicBezTo>
                <a:cubicBezTo>
                  <a:pt x="5945029" y="386239"/>
                  <a:pt x="5944076" y="389096"/>
                  <a:pt x="5943124" y="392906"/>
                </a:cubicBezTo>
                <a:cubicBezTo>
                  <a:pt x="5943124" y="387191"/>
                  <a:pt x="5943124" y="382429"/>
                  <a:pt x="5943124" y="378619"/>
                </a:cubicBezTo>
                <a:cubicBezTo>
                  <a:pt x="5943124" y="378619"/>
                  <a:pt x="5943124" y="378619"/>
                  <a:pt x="5943124" y="378619"/>
                </a:cubicBezTo>
                <a:cubicBezTo>
                  <a:pt x="5945029" y="373856"/>
                  <a:pt x="5945981" y="370046"/>
                  <a:pt x="5946934" y="365284"/>
                </a:cubicBezTo>
                <a:cubicBezTo>
                  <a:pt x="5946934" y="367189"/>
                  <a:pt x="5947887" y="370046"/>
                  <a:pt x="5948839" y="371951"/>
                </a:cubicBezTo>
                <a:close/>
                <a:moveTo>
                  <a:pt x="5930742" y="234791"/>
                </a:moveTo>
                <a:cubicBezTo>
                  <a:pt x="5933599" y="245269"/>
                  <a:pt x="5935504" y="256699"/>
                  <a:pt x="5938362" y="269081"/>
                </a:cubicBezTo>
                <a:cubicBezTo>
                  <a:pt x="5941219" y="280511"/>
                  <a:pt x="5942171" y="293846"/>
                  <a:pt x="5945029" y="307181"/>
                </a:cubicBezTo>
                <a:cubicBezTo>
                  <a:pt x="5943124" y="312896"/>
                  <a:pt x="5941219" y="317659"/>
                  <a:pt x="5940267" y="323374"/>
                </a:cubicBezTo>
                <a:cubicBezTo>
                  <a:pt x="5940267" y="323374"/>
                  <a:pt x="5940267" y="324326"/>
                  <a:pt x="5940267" y="324326"/>
                </a:cubicBezTo>
                <a:cubicBezTo>
                  <a:pt x="5937409" y="318611"/>
                  <a:pt x="5934551" y="312896"/>
                  <a:pt x="5931694" y="307181"/>
                </a:cubicBezTo>
                <a:cubicBezTo>
                  <a:pt x="5930742" y="299561"/>
                  <a:pt x="5929789" y="291941"/>
                  <a:pt x="5928837" y="284321"/>
                </a:cubicBezTo>
                <a:cubicBezTo>
                  <a:pt x="5927884" y="277654"/>
                  <a:pt x="5927884" y="271939"/>
                  <a:pt x="5926931" y="266224"/>
                </a:cubicBezTo>
                <a:cubicBezTo>
                  <a:pt x="5928837" y="261461"/>
                  <a:pt x="5929789" y="259556"/>
                  <a:pt x="5929789" y="259556"/>
                </a:cubicBezTo>
                <a:cubicBezTo>
                  <a:pt x="5929789" y="259556"/>
                  <a:pt x="5928837" y="261461"/>
                  <a:pt x="5926931" y="264319"/>
                </a:cubicBezTo>
                <a:cubicBezTo>
                  <a:pt x="5925979" y="257651"/>
                  <a:pt x="5925026" y="251936"/>
                  <a:pt x="5925026" y="245269"/>
                </a:cubicBezTo>
                <a:cubicBezTo>
                  <a:pt x="5925979" y="241459"/>
                  <a:pt x="5926931" y="237649"/>
                  <a:pt x="5926931" y="233839"/>
                </a:cubicBezTo>
                <a:cubicBezTo>
                  <a:pt x="5927884" y="230981"/>
                  <a:pt x="5927884" y="228124"/>
                  <a:pt x="5928837" y="226219"/>
                </a:cubicBezTo>
                <a:cubicBezTo>
                  <a:pt x="5928837" y="229076"/>
                  <a:pt x="5929789" y="231934"/>
                  <a:pt x="5930742" y="234791"/>
                </a:cubicBezTo>
                <a:close/>
                <a:moveTo>
                  <a:pt x="5923121" y="209074"/>
                </a:moveTo>
                <a:cubicBezTo>
                  <a:pt x="5924074" y="212884"/>
                  <a:pt x="5925979" y="217646"/>
                  <a:pt x="5926931" y="222409"/>
                </a:cubicBezTo>
                <a:cubicBezTo>
                  <a:pt x="5925026" y="225266"/>
                  <a:pt x="5924074" y="229076"/>
                  <a:pt x="5922169" y="232886"/>
                </a:cubicBezTo>
                <a:cubicBezTo>
                  <a:pt x="5921217" y="223361"/>
                  <a:pt x="5920264" y="214789"/>
                  <a:pt x="5919312" y="206216"/>
                </a:cubicBezTo>
                <a:cubicBezTo>
                  <a:pt x="5919312" y="201454"/>
                  <a:pt x="5918359" y="197644"/>
                  <a:pt x="5918359" y="193834"/>
                </a:cubicBezTo>
                <a:cubicBezTo>
                  <a:pt x="5920264" y="197644"/>
                  <a:pt x="5921217" y="202406"/>
                  <a:pt x="5923121" y="209074"/>
                </a:cubicBezTo>
                <a:close/>
                <a:moveTo>
                  <a:pt x="5901214" y="244316"/>
                </a:moveTo>
                <a:cubicBezTo>
                  <a:pt x="5901214" y="247174"/>
                  <a:pt x="5901214" y="251936"/>
                  <a:pt x="5901214" y="258604"/>
                </a:cubicBezTo>
                <a:cubicBezTo>
                  <a:pt x="5901214" y="264319"/>
                  <a:pt x="5901214" y="270986"/>
                  <a:pt x="5902167" y="278606"/>
                </a:cubicBezTo>
                <a:cubicBezTo>
                  <a:pt x="5902167" y="286226"/>
                  <a:pt x="5903119" y="293846"/>
                  <a:pt x="5904071" y="302419"/>
                </a:cubicBezTo>
                <a:cubicBezTo>
                  <a:pt x="5903119" y="304324"/>
                  <a:pt x="5901214" y="307181"/>
                  <a:pt x="5900262" y="310039"/>
                </a:cubicBezTo>
                <a:cubicBezTo>
                  <a:pt x="5898356" y="300514"/>
                  <a:pt x="5896451" y="291941"/>
                  <a:pt x="5895499" y="284321"/>
                </a:cubicBezTo>
                <a:cubicBezTo>
                  <a:pt x="5897404" y="264319"/>
                  <a:pt x="5900262" y="250984"/>
                  <a:pt x="5901214" y="244316"/>
                </a:cubicBezTo>
                <a:close/>
                <a:moveTo>
                  <a:pt x="5903119" y="324326"/>
                </a:moveTo>
                <a:cubicBezTo>
                  <a:pt x="5903119" y="325279"/>
                  <a:pt x="5903119" y="327184"/>
                  <a:pt x="5903119" y="328136"/>
                </a:cubicBezTo>
                <a:cubicBezTo>
                  <a:pt x="5903119" y="327184"/>
                  <a:pt x="5903119" y="326231"/>
                  <a:pt x="5902167" y="325279"/>
                </a:cubicBezTo>
                <a:cubicBezTo>
                  <a:pt x="5903119" y="325279"/>
                  <a:pt x="5903119" y="324326"/>
                  <a:pt x="5903119" y="324326"/>
                </a:cubicBezTo>
                <a:close/>
                <a:moveTo>
                  <a:pt x="5892642" y="348139"/>
                </a:moveTo>
                <a:cubicBezTo>
                  <a:pt x="5892642" y="350044"/>
                  <a:pt x="5892642" y="350996"/>
                  <a:pt x="5893594" y="352901"/>
                </a:cubicBezTo>
                <a:cubicBezTo>
                  <a:pt x="5893594" y="353854"/>
                  <a:pt x="5893594" y="354806"/>
                  <a:pt x="5893594" y="355759"/>
                </a:cubicBezTo>
                <a:cubicBezTo>
                  <a:pt x="5892642" y="353854"/>
                  <a:pt x="5892642" y="351949"/>
                  <a:pt x="5891689" y="350996"/>
                </a:cubicBezTo>
                <a:cubicBezTo>
                  <a:pt x="5892642" y="350044"/>
                  <a:pt x="5892642" y="349091"/>
                  <a:pt x="5892642" y="348139"/>
                </a:cubicBezTo>
                <a:close/>
                <a:moveTo>
                  <a:pt x="5893594" y="373856"/>
                </a:moveTo>
                <a:cubicBezTo>
                  <a:pt x="5895499" y="379571"/>
                  <a:pt x="5897404" y="385286"/>
                  <a:pt x="5898356" y="391954"/>
                </a:cubicBezTo>
                <a:cubicBezTo>
                  <a:pt x="5899309" y="396716"/>
                  <a:pt x="5901214" y="402431"/>
                  <a:pt x="5902167" y="408146"/>
                </a:cubicBezTo>
                <a:cubicBezTo>
                  <a:pt x="5903119" y="411004"/>
                  <a:pt x="5903119" y="414814"/>
                  <a:pt x="5904071" y="417671"/>
                </a:cubicBezTo>
                <a:cubicBezTo>
                  <a:pt x="5904071" y="417671"/>
                  <a:pt x="5904071" y="417671"/>
                  <a:pt x="5904071" y="417671"/>
                </a:cubicBezTo>
                <a:cubicBezTo>
                  <a:pt x="5899309" y="407194"/>
                  <a:pt x="5895499" y="397669"/>
                  <a:pt x="5890737" y="387191"/>
                </a:cubicBezTo>
                <a:cubicBezTo>
                  <a:pt x="5889784" y="386239"/>
                  <a:pt x="5889784" y="385286"/>
                  <a:pt x="5888831" y="383381"/>
                </a:cubicBezTo>
                <a:lnTo>
                  <a:pt x="5887879" y="357664"/>
                </a:lnTo>
                <a:cubicBezTo>
                  <a:pt x="5887879" y="357664"/>
                  <a:pt x="5887879" y="356711"/>
                  <a:pt x="5888831" y="356711"/>
                </a:cubicBezTo>
                <a:cubicBezTo>
                  <a:pt x="5889784" y="363379"/>
                  <a:pt x="5891689" y="368141"/>
                  <a:pt x="5893594" y="373856"/>
                </a:cubicBezTo>
                <a:close/>
                <a:moveTo>
                  <a:pt x="5886926" y="321469"/>
                </a:moveTo>
                <a:cubicBezTo>
                  <a:pt x="5887879" y="317659"/>
                  <a:pt x="5887879" y="314801"/>
                  <a:pt x="5888831" y="311944"/>
                </a:cubicBezTo>
                <a:cubicBezTo>
                  <a:pt x="5888831" y="312896"/>
                  <a:pt x="5888831" y="313849"/>
                  <a:pt x="5888831" y="314801"/>
                </a:cubicBezTo>
                <a:cubicBezTo>
                  <a:pt x="5888831" y="318611"/>
                  <a:pt x="5889784" y="322421"/>
                  <a:pt x="5889784" y="326231"/>
                </a:cubicBezTo>
                <a:cubicBezTo>
                  <a:pt x="5888831" y="328136"/>
                  <a:pt x="5887879" y="330041"/>
                  <a:pt x="5885974" y="332899"/>
                </a:cubicBezTo>
                <a:cubicBezTo>
                  <a:pt x="5885974" y="330041"/>
                  <a:pt x="5885974" y="327184"/>
                  <a:pt x="5885974" y="325279"/>
                </a:cubicBezTo>
                <a:cubicBezTo>
                  <a:pt x="5885974" y="323374"/>
                  <a:pt x="5886926" y="322421"/>
                  <a:pt x="5886926" y="321469"/>
                </a:cubicBezTo>
                <a:close/>
                <a:moveTo>
                  <a:pt x="5858351" y="279559"/>
                </a:moveTo>
                <a:cubicBezTo>
                  <a:pt x="5858351" y="281464"/>
                  <a:pt x="5858351" y="282416"/>
                  <a:pt x="5858351" y="284321"/>
                </a:cubicBezTo>
                <a:cubicBezTo>
                  <a:pt x="5858351" y="284321"/>
                  <a:pt x="5858351" y="285274"/>
                  <a:pt x="5858351" y="285274"/>
                </a:cubicBezTo>
                <a:cubicBezTo>
                  <a:pt x="5858351" y="284321"/>
                  <a:pt x="5857399" y="283369"/>
                  <a:pt x="5857399" y="281464"/>
                </a:cubicBezTo>
                <a:cubicBezTo>
                  <a:pt x="5857399" y="281464"/>
                  <a:pt x="5857399" y="280511"/>
                  <a:pt x="5858351" y="279559"/>
                </a:cubicBezTo>
                <a:close/>
                <a:moveTo>
                  <a:pt x="5841206" y="264319"/>
                </a:moveTo>
                <a:cubicBezTo>
                  <a:pt x="5841206" y="266224"/>
                  <a:pt x="5840254" y="268129"/>
                  <a:pt x="5840254" y="270034"/>
                </a:cubicBezTo>
                <a:cubicBezTo>
                  <a:pt x="5840254" y="272891"/>
                  <a:pt x="5839301" y="274796"/>
                  <a:pt x="5839301" y="277654"/>
                </a:cubicBezTo>
                <a:cubicBezTo>
                  <a:pt x="5839301" y="275749"/>
                  <a:pt x="5838349" y="273844"/>
                  <a:pt x="5838349" y="271939"/>
                </a:cubicBezTo>
                <a:cubicBezTo>
                  <a:pt x="5840254" y="269081"/>
                  <a:pt x="5840254" y="267176"/>
                  <a:pt x="5841206" y="264319"/>
                </a:cubicBezTo>
                <a:close/>
                <a:moveTo>
                  <a:pt x="5828824" y="305276"/>
                </a:moveTo>
                <a:cubicBezTo>
                  <a:pt x="5827871" y="306229"/>
                  <a:pt x="5827871" y="307181"/>
                  <a:pt x="5826919" y="308134"/>
                </a:cubicBezTo>
                <a:cubicBezTo>
                  <a:pt x="5826919" y="307181"/>
                  <a:pt x="5826919" y="307181"/>
                  <a:pt x="5826919" y="306229"/>
                </a:cubicBezTo>
                <a:cubicBezTo>
                  <a:pt x="5827871" y="304324"/>
                  <a:pt x="5828824" y="301466"/>
                  <a:pt x="5829776" y="299561"/>
                </a:cubicBezTo>
                <a:cubicBezTo>
                  <a:pt x="5828824" y="302419"/>
                  <a:pt x="5828824" y="303371"/>
                  <a:pt x="5828824" y="305276"/>
                </a:cubicBezTo>
                <a:close/>
                <a:moveTo>
                  <a:pt x="5823109" y="259556"/>
                </a:moveTo>
                <a:cubicBezTo>
                  <a:pt x="5824062" y="262414"/>
                  <a:pt x="5825967" y="266224"/>
                  <a:pt x="5827871" y="270986"/>
                </a:cubicBezTo>
                <a:cubicBezTo>
                  <a:pt x="5827871" y="271939"/>
                  <a:pt x="5828824" y="272891"/>
                  <a:pt x="5828824" y="273844"/>
                </a:cubicBezTo>
                <a:cubicBezTo>
                  <a:pt x="5828824" y="277654"/>
                  <a:pt x="5828824" y="281464"/>
                  <a:pt x="5828824" y="286226"/>
                </a:cubicBezTo>
                <a:cubicBezTo>
                  <a:pt x="5826919" y="289084"/>
                  <a:pt x="5825967" y="291941"/>
                  <a:pt x="5824062" y="295751"/>
                </a:cubicBezTo>
                <a:lnTo>
                  <a:pt x="5824062" y="294799"/>
                </a:lnTo>
                <a:lnTo>
                  <a:pt x="5823109" y="267176"/>
                </a:lnTo>
                <a:lnTo>
                  <a:pt x="5823109" y="259556"/>
                </a:lnTo>
                <a:close/>
                <a:moveTo>
                  <a:pt x="5813584" y="252889"/>
                </a:moveTo>
                <a:cubicBezTo>
                  <a:pt x="5813584" y="254794"/>
                  <a:pt x="5812631" y="256699"/>
                  <a:pt x="5812631" y="258604"/>
                </a:cubicBezTo>
                <a:cubicBezTo>
                  <a:pt x="5811679" y="256699"/>
                  <a:pt x="5811679" y="255746"/>
                  <a:pt x="5811679" y="255746"/>
                </a:cubicBezTo>
                <a:cubicBezTo>
                  <a:pt x="5811679" y="255746"/>
                  <a:pt x="5811679" y="258604"/>
                  <a:pt x="5811679" y="262414"/>
                </a:cubicBezTo>
                <a:cubicBezTo>
                  <a:pt x="5811679" y="264319"/>
                  <a:pt x="5810726" y="265271"/>
                  <a:pt x="5810726" y="267176"/>
                </a:cubicBezTo>
                <a:cubicBezTo>
                  <a:pt x="5809774" y="276701"/>
                  <a:pt x="5808821" y="285274"/>
                  <a:pt x="5808821" y="294799"/>
                </a:cubicBezTo>
                <a:lnTo>
                  <a:pt x="5808821" y="304324"/>
                </a:lnTo>
                <a:lnTo>
                  <a:pt x="5807869" y="300514"/>
                </a:lnTo>
                <a:cubicBezTo>
                  <a:pt x="5808821" y="286226"/>
                  <a:pt x="5807869" y="273844"/>
                  <a:pt x="5806917" y="264319"/>
                </a:cubicBezTo>
                <a:cubicBezTo>
                  <a:pt x="5806917" y="263366"/>
                  <a:pt x="5806917" y="263366"/>
                  <a:pt x="5806917" y="262414"/>
                </a:cubicBezTo>
                <a:cubicBezTo>
                  <a:pt x="5809774" y="258604"/>
                  <a:pt x="5812631" y="254794"/>
                  <a:pt x="5813584" y="252889"/>
                </a:cubicBezTo>
                <a:close/>
                <a:moveTo>
                  <a:pt x="5804059" y="268129"/>
                </a:moveTo>
                <a:cubicBezTo>
                  <a:pt x="5804059" y="268129"/>
                  <a:pt x="5804059" y="269081"/>
                  <a:pt x="5804059" y="269081"/>
                </a:cubicBezTo>
                <a:lnTo>
                  <a:pt x="5804059" y="268129"/>
                </a:lnTo>
                <a:cubicBezTo>
                  <a:pt x="5804059" y="268129"/>
                  <a:pt x="5804059" y="268129"/>
                  <a:pt x="5804059" y="268129"/>
                </a:cubicBezTo>
                <a:close/>
                <a:moveTo>
                  <a:pt x="5799296" y="164306"/>
                </a:moveTo>
                <a:cubicBezTo>
                  <a:pt x="5800249" y="165259"/>
                  <a:pt x="5801201" y="165259"/>
                  <a:pt x="5802154" y="166211"/>
                </a:cubicBezTo>
                <a:cubicBezTo>
                  <a:pt x="5800249" y="170021"/>
                  <a:pt x="5798344" y="172879"/>
                  <a:pt x="5796439" y="176689"/>
                </a:cubicBezTo>
                <a:lnTo>
                  <a:pt x="5796439" y="163354"/>
                </a:lnTo>
                <a:cubicBezTo>
                  <a:pt x="5797392" y="163354"/>
                  <a:pt x="5798344" y="163354"/>
                  <a:pt x="5799296" y="164306"/>
                </a:cubicBezTo>
                <a:close/>
                <a:moveTo>
                  <a:pt x="5770721" y="386239"/>
                </a:moveTo>
                <a:cubicBezTo>
                  <a:pt x="5770721" y="385286"/>
                  <a:pt x="5770721" y="384334"/>
                  <a:pt x="5770721" y="383381"/>
                </a:cubicBezTo>
                <a:cubicBezTo>
                  <a:pt x="5770721" y="383381"/>
                  <a:pt x="5770721" y="382429"/>
                  <a:pt x="5770721" y="382429"/>
                </a:cubicBezTo>
                <a:cubicBezTo>
                  <a:pt x="5770721" y="384334"/>
                  <a:pt x="5770721" y="385286"/>
                  <a:pt x="5771674" y="387191"/>
                </a:cubicBezTo>
                <a:cubicBezTo>
                  <a:pt x="5771674" y="386239"/>
                  <a:pt x="5771674" y="386239"/>
                  <a:pt x="5770721" y="386239"/>
                </a:cubicBezTo>
                <a:close/>
                <a:moveTo>
                  <a:pt x="5782151" y="253841"/>
                </a:moveTo>
                <a:cubicBezTo>
                  <a:pt x="5781199" y="254794"/>
                  <a:pt x="5781199" y="256699"/>
                  <a:pt x="5780246" y="258604"/>
                </a:cubicBezTo>
                <a:cubicBezTo>
                  <a:pt x="5779294" y="261461"/>
                  <a:pt x="5778342" y="264319"/>
                  <a:pt x="5777389" y="267176"/>
                </a:cubicBezTo>
                <a:cubicBezTo>
                  <a:pt x="5776437" y="270034"/>
                  <a:pt x="5775484" y="272891"/>
                  <a:pt x="5773579" y="275749"/>
                </a:cubicBezTo>
                <a:cubicBezTo>
                  <a:pt x="5773579" y="274796"/>
                  <a:pt x="5772626" y="274796"/>
                  <a:pt x="5772626" y="273844"/>
                </a:cubicBezTo>
                <a:cubicBezTo>
                  <a:pt x="5772626" y="273844"/>
                  <a:pt x="5772626" y="272891"/>
                  <a:pt x="5771674" y="272891"/>
                </a:cubicBezTo>
                <a:cubicBezTo>
                  <a:pt x="5777389" y="256699"/>
                  <a:pt x="5781199" y="246221"/>
                  <a:pt x="5783104" y="241459"/>
                </a:cubicBezTo>
                <a:cubicBezTo>
                  <a:pt x="5783104" y="245269"/>
                  <a:pt x="5783104" y="250031"/>
                  <a:pt x="5782151" y="253841"/>
                </a:cubicBezTo>
                <a:close/>
                <a:moveTo>
                  <a:pt x="5785962" y="221456"/>
                </a:moveTo>
                <a:cubicBezTo>
                  <a:pt x="5785009" y="227171"/>
                  <a:pt x="5785009" y="232886"/>
                  <a:pt x="5784056" y="239554"/>
                </a:cubicBezTo>
                <a:cubicBezTo>
                  <a:pt x="5784056" y="239554"/>
                  <a:pt x="5784056" y="240506"/>
                  <a:pt x="5784056" y="240506"/>
                </a:cubicBezTo>
                <a:cubicBezTo>
                  <a:pt x="5782151" y="244316"/>
                  <a:pt x="5777389" y="253841"/>
                  <a:pt x="5770721" y="267176"/>
                </a:cubicBezTo>
                <a:cubicBezTo>
                  <a:pt x="5770721" y="265271"/>
                  <a:pt x="5769769" y="263366"/>
                  <a:pt x="5769769" y="261461"/>
                </a:cubicBezTo>
                <a:cubicBezTo>
                  <a:pt x="5769769" y="260509"/>
                  <a:pt x="5769769" y="259556"/>
                  <a:pt x="5769769" y="258604"/>
                </a:cubicBezTo>
                <a:cubicBezTo>
                  <a:pt x="5775484" y="246221"/>
                  <a:pt x="5781199" y="233839"/>
                  <a:pt x="5785962" y="221456"/>
                </a:cubicBezTo>
                <a:close/>
                <a:moveTo>
                  <a:pt x="5754529" y="333851"/>
                </a:moveTo>
                <a:cubicBezTo>
                  <a:pt x="5751671" y="338614"/>
                  <a:pt x="5749767" y="343376"/>
                  <a:pt x="5746909" y="348139"/>
                </a:cubicBezTo>
                <a:cubicBezTo>
                  <a:pt x="5746909" y="347186"/>
                  <a:pt x="5745956" y="347186"/>
                  <a:pt x="5745956" y="346234"/>
                </a:cubicBezTo>
                <a:cubicBezTo>
                  <a:pt x="5748814" y="337661"/>
                  <a:pt x="5751671" y="330041"/>
                  <a:pt x="5754529" y="322421"/>
                </a:cubicBezTo>
                <a:cubicBezTo>
                  <a:pt x="5754529" y="325279"/>
                  <a:pt x="5754529" y="329089"/>
                  <a:pt x="5754529" y="333851"/>
                </a:cubicBezTo>
                <a:cubicBezTo>
                  <a:pt x="5754529" y="333851"/>
                  <a:pt x="5754529" y="333851"/>
                  <a:pt x="5754529" y="333851"/>
                </a:cubicBezTo>
                <a:close/>
                <a:moveTo>
                  <a:pt x="5762149" y="302419"/>
                </a:moveTo>
                <a:cubicBezTo>
                  <a:pt x="5762149" y="303371"/>
                  <a:pt x="5762149" y="303371"/>
                  <a:pt x="5762149" y="302419"/>
                </a:cubicBezTo>
                <a:cubicBezTo>
                  <a:pt x="5762149" y="303371"/>
                  <a:pt x="5761196" y="303371"/>
                  <a:pt x="5762149" y="302419"/>
                </a:cubicBezTo>
                <a:cubicBezTo>
                  <a:pt x="5761196" y="303371"/>
                  <a:pt x="5761196" y="303371"/>
                  <a:pt x="5762149" y="302419"/>
                </a:cubicBezTo>
                <a:close/>
                <a:moveTo>
                  <a:pt x="5761196" y="304324"/>
                </a:moveTo>
                <a:cubicBezTo>
                  <a:pt x="5761196" y="304324"/>
                  <a:pt x="5761196" y="305276"/>
                  <a:pt x="5762149" y="305276"/>
                </a:cubicBezTo>
                <a:cubicBezTo>
                  <a:pt x="5762149" y="306229"/>
                  <a:pt x="5762149" y="307181"/>
                  <a:pt x="5762149" y="308134"/>
                </a:cubicBezTo>
                <a:cubicBezTo>
                  <a:pt x="5762149" y="309086"/>
                  <a:pt x="5762149" y="309086"/>
                  <a:pt x="5762149" y="310039"/>
                </a:cubicBezTo>
                <a:cubicBezTo>
                  <a:pt x="5761196" y="313849"/>
                  <a:pt x="5760244" y="316706"/>
                  <a:pt x="5759292" y="320516"/>
                </a:cubicBezTo>
                <a:cubicBezTo>
                  <a:pt x="5758339" y="323374"/>
                  <a:pt x="5758339" y="325279"/>
                  <a:pt x="5757387" y="328136"/>
                </a:cubicBezTo>
                <a:cubicBezTo>
                  <a:pt x="5756434" y="324326"/>
                  <a:pt x="5755481" y="321469"/>
                  <a:pt x="5755481" y="320516"/>
                </a:cubicBezTo>
                <a:cubicBezTo>
                  <a:pt x="5757387" y="314801"/>
                  <a:pt x="5759292" y="309086"/>
                  <a:pt x="5761196" y="304324"/>
                </a:cubicBezTo>
                <a:close/>
                <a:moveTo>
                  <a:pt x="5760244" y="289084"/>
                </a:moveTo>
                <a:cubicBezTo>
                  <a:pt x="5760244" y="290036"/>
                  <a:pt x="5759292" y="290036"/>
                  <a:pt x="5759292" y="290989"/>
                </a:cubicBezTo>
                <a:cubicBezTo>
                  <a:pt x="5757387" y="293846"/>
                  <a:pt x="5754529" y="297656"/>
                  <a:pt x="5751671" y="301466"/>
                </a:cubicBezTo>
                <a:cubicBezTo>
                  <a:pt x="5750719" y="302419"/>
                  <a:pt x="5749767" y="304324"/>
                  <a:pt x="5748814" y="305276"/>
                </a:cubicBezTo>
                <a:cubicBezTo>
                  <a:pt x="5752624" y="296704"/>
                  <a:pt x="5755481" y="288131"/>
                  <a:pt x="5759292" y="280511"/>
                </a:cubicBezTo>
                <a:cubicBezTo>
                  <a:pt x="5760244" y="284321"/>
                  <a:pt x="5760244" y="286226"/>
                  <a:pt x="5760244" y="289084"/>
                </a:cubicBezTo>
                <a:close/>
                <a:moveTo>
                  <a:pt x="5756434" y="227171"/>
                </a:moveTo>
                <a:cubicBezTo>
                  <a:pt x="5756434" y="231934"/>
                  <a:pt x="5756434" y="237649"/>
                  <a:pt x="5756434" y="243364"/>
                </a:cubicBezTo>
                <a:cubicBezTo>
                  <a:pt x="5756434" y="246221"/>
                  <a:pt x="5756434" y="248126"/>
                  <a:pt x="5757387" y="250984"/>
                </a:cubicBezTo>
                <a:cubicBezTo>
                  <a:pt x="5756434" y="253841"/>
                  <a:pt x="5754529" y="256699"/>
                  <a:pt x="5753576" y="259556"/>
                </a:cubicBezTo>
                <a:cubicBezTo>
                  <a:pt x="5749767" y="268129"/>
                  <a:pt x="5745004" y="276701"/>
                  <a:pt x="5741194" y="285274"/>
                </a:cubicBezTo>
                <a:cubicBezTo>
                  <a:pt x="5746909" y="262414"/>
                  <a:pt x="5752624" y="243364"/>
                  <a:pt x="5756434" y="227171"/>
                </a:cubicBezTo>
                <a:close/>
                <a:moveTo>
                  <a:pt x="5676424" y="184309"/>
                </a:moveTo>
                <a:cubicBezTo>
                  <a:pt x="5676424" y="188119"/>
                  <a:pt x="5676424" y="192881"/>
                  <a:pt x="5676424" y="198596"/>
                </a:cubicBezTo>
                <a:cubicBezTo>
                  <a:pt x="5676424" y="206216"/>
                  <a:pt x="5676424" y="216694"/>
                  <a:pt x="5676424" y="228124"/>
                </a:cubicBezTo>
                <a:cubicBezTo>
                  <a:pt x="5676424" y="233839"/>
                  <a:pt x="5676424" y="239554"/>
                  <a:pt x="5676424" y="246221"/>
                </a:cubicBezTo>
                <a:cubicBezTo>
                  <a:pt x="5676424" y="252889"/>
                  <a:pt x="5677376" y="259556"/>
                  <a:pt x="5677376" y="266224"/>
                </a:cubicBezTo>
                <a:cubicBezTo>
                  <a:pt x="5677376" y="270034"/>
                  <a:pt x="5677376" y="273844"/>
                  <a:pt x="5678329" y="276701"/>
                </a:cubicBezTo>
                <a:cubicBezTo>
                  <a:pt x="5678329" y="276701"/>
                  <a:pt x="5678329" y="276701"/>
                  <a:pt x="5678329" y="276701"/>
                </a:cubicBezTo>
                <a:cubicBezTo>
                  <a:pt x="5677376" y="270986"/>
                  <a:pt x="5676424" y="265271"/>
                  <a:pt x="5675471" y="259556"/>
                </a:cubicBezTo>
                <a:cubicBezTo>
                  <a:pt x="5674519" y="253841"/>
                  <a:pt x="5673567" y="248126"/>
                  <a:pt x="5672614" y="242411"/>
                </a:cubicBezTo>
                <a:cubicBezTo>
                  <a:pt x="5671662" y="235744"/>
                  <a:pt x="5670709" y="229076"/>
                  <a:pt x="5669756" y="223361"/>
                </a:cubicBezTo>
                <a:cubicBezTo>
                  <a:pt x="5669756" y="221456"/>
                  <a:pt x="5668804" y="218599"/>
                  <a:pt x="5668804" y="216694"/>
                </a:cubicBezTo>
                <a:cubicBezTo>
                  <a:pt x="5671662" y="202406"/>
                  <a:pt x="5674519" y="190976"/>
                  <a:pt x="5676424" y="184309"/>
                </a:cubicBezTo>
                <a:close/>
                <a:moveTo>
                  <a:pt x="5652612" y="263366"/>
                </a:moveTo>
                <a:cubicBezTo>
                  <a:pt x="5652612" y="262414"/>
                  <a:pt x="5652612" y="262414"/>
                  <a:pt x="5653564" y="261461"/>
                </a:cubicBezTo>
                <a:cubicBezTo>
                  <a:pt x="5654517" y="262414"/>
                  <a:pt x="5654517" y="263366"/>
                  <a:pt x="5655469" y="264319"/>
                </a:cubicBezTo>
                <a:cubicBezTo>
                  <a:pt x="5655469" y="265271"/>
                  <a:pt x="5655469" y="266224"/>
                  <a:pt x="5655469" y="268129"/>
                </a:cubicBezTo>
                <a:cubicBezTo>
                  <a:pt x="5656421" y="273844"/>
                  <a:pt x="5656421" y="279559"/>
                  <a:pt x="5657374" y="286226"/>
                </a:cubicBezTo>
                <a:cubicBezTo>
                  <a:pt x="5655469" y="280511"/>
                  <a:pt x="5654517" y="274796"/>
                  <a:pt x="5652612" y="269081"/>
                </a:cubicBezTo>
                <a:cubicBezTo>
                  <a:pt x="5652612" y="268129"/>
                  <a:pt x="5652612" y="268129"/>
                  <a:pt x="5651659" y="267176"/>
                </a:cubicBezTo>
                <a:cubicBezTo>
                  <a:pt x="5652612" y="265271"/>
                  <a:pt x="5652612" y="264319"/>
                  <a:pt x="5652612" y="263366"/>
                </a:cubicBezTo>
                <a:close/>
                <a:moveTo>
                  <a:pt x="5650706" y="205264"/>
                </a:moveTo>
                <a:cubicBezTo>
                  <a:pt x="5650706" y="208121"/>
                  <a:pt x="5650706" y="210979"/>
                  <a:pt x="5651659" y="212884"/>
                </a:cubicBezTo>
                <a:cubicBezTo>
                  <a:pt x="5650706" y="210979"/>
                  <a:pt x="5649754" y="209074"/>
                  <a:pt x="5649754" y="207169"/>
                </a:cubicBezTo>
                <a:cubicBezTo>
                  <a:pt x="5649754" y="206216"/>
                  <a:pt x="5649754" y="205264"/>
                  <a:pt x="5650706" y="205264"/>
                </a:cubicBezTo>
                <a:close/>
                <a:moveTo>
                  <a:pt x="5647849" y="209074"/>
                </a:moveTo>
                <a:cubicBezTo>
                  <a:pt x="5647849" y="211931"/>
                  <a:pt x="5648801" y="215741"/>
                  <a:pt x="5649754" y="219551"/>
                </a:cubicBezTo>
                <a:cubicBezTo>
                  <a:pt x="5650706" y="224314"/>
                  <a:pt x="5650706" y="230029"/>
                  <a:pt x="5651659" y="235744"/>
                </a:cubicBezTo>
                <a:cubicBezTo>
                  <a:pt x="5651659" y="235744"/>
                  <a:pt x="5651659" y="235744"/>
                  <a:pt x="5651659" y="236696"/>
                </a:cubicBezTo>
                <a:cubicBezTo>
                  <a:pt x="5649754" y="233839"/>
                  <a:pt x="5647849" y="230981"/>
                  <a:pt x="5645944" y="228124"/>
                </a:cubicBezTo>
                <a:cubicBezTo>
                  <a:pt x="5644992" y="224314"/>
                  <a:pt x="5644992" y="220504"/>
                  <a:pt x="5644039" y="216694"/>
                </a:cubicBezTo>
                <a:cubicBezTo>
                  <a:pt x="5644992" y="213836"/>
                  <a:pt x="5646896" y="211931"/>
                  <a:pt x="5647849" y="209074"/>
                </a:cubicBezTo>
                <a:close/>
                <a:moveTo>
                  <a:pt x="5642134" y="370046"/>
                </a:moveTo>
                <a:cubicBezTo>
                  <a:pt x="5642134" y="372904"/>
                  <a:pt x="5643087" y="374809"/>
                  <a:pt x="5643087" y="377666"/>
                </a:cubicBezTo>
                <a:cubicBezTo>
                  <a:pt x="5642134" y="379571"/>
                  <a:pt x="5642134" y="382429"/>
                  <a:pt x="5641181" y="385286"/>
                </a:cubicBezTo>
                <a:cubicBezTo>
                  <a:pt x="5641181" y="379571"/>
                  <a:pt x="5641181" y="374809"/>
                  <a:pt x="5642134" y="370046"/>
                </a:cubicBezTo>
                <a:close/>
                <a:moveTo>
                  <a:pt x="5624037" y="272891"/>
                </a:moveTo>
                <a:cubicBezTo>
                  <a:pt x="5624989" y="268129"/>
                  <a:pt x="5624989" y="263366"/>
                  <a:pt x="5625942" y="258604"/>
                </a:cubicBezTo>
                <a:cubicBezTo>
                  <a:pt x="5625942" y="256699"/>
                  <a:pt x="5625942" y="255746"/>
                  <a:pt x="5625942" y="254794"/>
                </a:cubicBezTo>
                <a:cubicBezTo>
                  <a:pt x="5627846" y="250031"/>
                  <a:pt x="5629751" y="245269"/>
                  <a:pt x="5632609" y="241459"/>
                </a:cubicBezTo>
                <a:cubicBezTo>
                  <a:pt x="5633562" y="239554"/>
                  <a:pt x="5634514" y="238601"/>
                  <a:pt x="5634514" y="236696"/>
                </a:cubicBezTo>
                <a:cubicBezTo>
                  <a:pt x="5635467" y="239554"/>
                  <a:pt x="5636419" y="242411"/>
                  <a:pt x="5637371" y="245269"/>
                </a:cubicBezTo>
                <a:cubicBezTo>
                  <a:pt x="5638324" y="249079"/>
                  <a:pt x="5639276" y="253841"/>
                  <a:pt x="5640229" y="259556"/>
                </a:cubicBezTo>
                <a:cubicBezTo>
                  <a:pt x="5640229" y="261461"/>
                  <a:pt x="5640229" y="264319"/>
                  <a:pt x="5640229" y="266224"/>
                </a:cubicBezTo>
                <a:cubicBezTo>
                  <a:pt x="5637371" y="272891"/>
                  <a:pt x="5634514" y="280511"/>
                  <a:pt x="5631656" y="288131"/>
                </a:cubicBezTo>
                <a:cubicBezTo>
                  <a:pt x="5628799" y="284321"/>
                  <a:pt x="5626894" y="280511"/>
                  <a:pt x="5624037" y="277654"/>
                </a:cubicBezTo>
                <a:cubicBezTo>
                  <a:pt x="5623084" y="275749"/>
                  <a:pt x="5624037" y="273844"/>
                  <a:pt x="5624037" y="272891"/>
                </a:cubicBezTo>
                <a:close/>
                <a:moveTo>
                  <a:pt x="5623084" y="289084"/>
                </a:moveTo>
                <a:cubicBezTo>
                  <a:pt x="5623084" y="288131"/>
                  <a:pt x="5623084" y="288131"/>
                  <a:pt x="5623084" y="287179"/>
                </a:cubicBezTo>
                <a:cubicBezTo>
                  <a:pt x="5624037" y="288131"/>
                  <a:pt x="5624037" y="290036"/>
                  <a:pt x="5624989" y="290989"/>
                </a:cubicBezTo>
                <a:cubicBezTo>
                  <a:pt x="5625942" y="292894"/>
                  <a:pt x="5626894" y="295751"/>
                  <a:pt x="5626894" y="298609"/>
                </a:cubicBezTo>
                <a:cubicBezTo>
                  <a:pt x="5626894" y="299561"/>
                  <a:pt x="5626894" y="299561"/>
                  <a:pt x="5625942" y="300514"/>
                </a:cubicBezTo>
                <a:cubicBezTo>
                  <a:pt x="5625942" y="300514"/>
                  <a:pt x="5625942" y="300514"/>
                  <a:pt x="5625942" y="300514"/>
                </a:cubicBezTo>
                <a:cubicBezTo>
                  <a:pt x="5624989" y="298609"/>
                  <a:pt x="5624037" y="297656"/>
                  <a:pt x="5622131" y="295751"/>
                </a:cubicBezTo>
                <a:cubicBezTo>
                  <a:pt x="5622131" y="293846"/>
                  <a:pt x="5622131" y="290989"/>
                  <a:pt x="5623084" y="289084"/>
                </a:cubicBezTo>
                <a:close/>
                <a:moveTo>
                  <a:pt x="5621179" y="310991"/>
                </a:moveTo>
                <a:cubicBezTo>
                  <a:pt x="5621179" y="310991"/>
                  <a:pt x="5621179" y="310991"/>
                  <a:pt x="5621179" y="310991"/>
                </a:cubicBezTo>
                <a:cubicBezTo>
                  <a:pt x="5621179" y="310991"/>
                  <a:pt x="5621179" y="310991"/>
                  <a:pt x="5621179" y="310991"/>
                </a:cubicBezTo>
                <a:cubicBezTo>
                  <a:pt x="5621179" y="310991"/>
                  <a:pt x="5621179" y="310991"/>
                  <a:pt x="5621179" y="310991"/>
                </a:cubicBezTo>
                <a:close/>
                <a:moveTo>
                  <a:pt x="5618321" y="270034"/>
                </a:moveTo>
                <a:cubicBezTo>
                  <a:pt x="5618321" y="270034"/>
                  <a:pt x="5618321" y="270986"/>
                  <a:pt x="5618321" y="270034"/>
                </a:cubicBezTo>
                <a:cubicBezTo>
                  <a:pt x="5618321" y="270986"/>
                  <a:pt x="5618321" y="270986"/>
                  <a:pt x="5618321" y="270034"/>
                </a:cubicBezTo>
                <a:cubicBezTo>
                  <a:pt x="5618321" y="270986"/>
                  <a:pt x="5618321" y="270034"/>
                  <a:pt x="5618321" y="270034"/>
                </a:cubicBezTo>
                <a:close/>
                <a:moveTo>
                  <a:pt x="5617369" y="272891"/>
                </a:moveTo>
                <a:cubicBezTo>
                  <a:pt x="5617369" y="272891"/>
                  <a:pt x="5617369" y="273844"/>
                  <a:pt x="5618321" y="273844"/>
                </a:cubicBezTo>
                <a:cubicBezTo>
                  <a:pt x="5617369" y="277654"/>
                  <a:pt x="5617369" y="282416"/>
                  <a:pt x="5616417" y="286226"/>
                </a:cubicBezTo>
                <a:cubicBezTo>
                  <a:pt x="5615464" y="285274"/>
                  <a:pt x="5614512" y="283369"/>
                  <a:pt x="5613559" y="282416"/>
                </a:cubicBezTo>
                <a:cubicBezTo>
                  <a:pt x="5614512" y="279559"/>
                  <a:pt x="5615464" y="276701"/>
                  <a:pt x="5617369" y="272891"/>
                </a:cubicBezTo>
                <a:close/>
                <a:moveTo>
                  <a:pt x="5608796" y="290989"/>
                </a:moveTo>
                <a:cubicBezTo>
                  <a:pt x="5608796" y="290989"/>
                  <a:pt x="5609749" y="290989"/>
                  <a:pt x="5608796" y="290989"/>
                </a:cubicBezTo>
                <a:cubicBezTo>
                  <a:pt x="5609749" y="291941"/>
                  <a:pt x="5610701" y="293846"/>
                  <a:pt x="5611654" y="294799"/>
                </a:cubicBezTo>
                <a:cubicBezTo>
                  <a:pt x="5612606" y="295751"/>
                  <a:pt x="5612606" y="296704"/>
                  <a:pt x="5613559" y="297656"/>
                </a:cubicBezTo>
                <a:cubicBezTo>
                  <a:pt x="5612606" y="302419"/>
                  <a:pt x="5612606" y="306229"/>
                  <a:pt x="5611654" y="310991"/>
                </a:cubicBezTo>
                <a:cubicBezTo>
                  <a:pt x="5610701" y="305276"/>
                  <a:pt x="5609749" y="298609"/>
                  <a:pt x="5608796" y="292894"/>
                </a:cubicBezTo>
                <a:cubicBezTo>
                  <a:pt x="5608796" y="291941"/>
                  <a:pt x="5608796" y="291941"/>
                  <a:pt x="5608796" y="290989"/>
                </a:cubicBezTo>
                <a:close/>
                <a:moveTo>
                  <a:pt x="5594509" y="241459"/>
                </a:moveTo>
                <a:cubicBezTo>
                  <a:pt x="5594509" y="247174"/>
                  <a:pt x="5594509" y="252889"/>
                  <a:pt x="5595462" y="258604"/>
                </a:cubicBezTo>
                <a:cubicBezTo>
                  <a:pt x="5595462" y="258604"/>
                  <a:pt x="5595462" y="259556"/>
                  <a:pt x="5595462" y="259556"/>
                </a:cubicBezTo>
                <a:cubicBezTo>
                  <a:pt x="5595462" y="260509"/>
                  <a:pt x="5595462" y="260509"/>
                  <a:pt x="5595462" y="261461"/>
                </a:cubicBezTo>
                <a:cubicBezTo>
                  <a:pt x="5594509" y="260509"/>
                  <a:pt x="5594509" y="260509"/>
                  <a:pt x="5593556" y="259556"/>
                </a:cubicBezTo>
                <a:cubicBezTo>
                  <a:pt x="5593556" y="256699"/>
                  <a:pt x="5592604" y="252889"/>
                  <a:pt x="5592604" y="250031"/>
                </a:cubicBezTo>
                <a:cubicBezTo>
                  <a:pt x="5591651" y="246221"/>
                  <a:pt x="5593556" y="244316"/>
                  <a:pt x="5594509" y="241459"/>
                </a:cubicBezTo>
                <a:close/>
                <a:moveTo>
                  <a:pt x="5578317" y="284321"/>
                </a:moveTo>
                <a:cubicBezTo>
                  <a:pt x="5578317" y="285274"/>
                  <a:pt x="5578317" y="285274"/>
                  <a:pt x="5578317" y="286226"/>
                </a:cubicBezTo>
                <a:cubicBezTo>
                  <a:pt x="5578317" y="286226"/>
                  <a:pt x="5578317" y="285274"/>
                  <a:pt x="5577364" y="285274"/>
                </a:cubicBezTo>
                <a:cubicBezTo>
                  <a:pt x="5578317" y="284321"/>
                  <a:pt x="5578317" y="284321"/>
                  <a:pt x="5578317" y="284321"/>
                </a:cubicBezTo>
                <a:close/>
                <a:moveTo>
                  <a:pt x="5573554" y="299561"/>
                </a:moveTo>
                <a:cubicBezTo>
                  <a:pt x="5574506" y="301466"/>
                  <a:pt x="5575459" y="303371"/>
                  <a:pt x="5576412" y="305276"/>
                </a:cubicBezTo>
                <a:cubicBezTo>
                  <a:pt x="5576412" y="306229"/>
                  <a:pt x="5577364" y="306229"/>
                  <a:pt x="5577364" y="307181"/>
                </a:cubicBezTo>
                <a:cubicBezTo>
                  <a:pt x="5577364" y="311944"/>
                  <a:pt x="5576412" y="317659"/>
                  <a:pt x="5576412" y="325279"/>
                </a:cubicBezTo>
                <a:cubicBezTo>
                  <a:pt x="5576412" y="326231"/>
                  <a:pt x="5576412" y="327184"/>
                  <a:pt x="5576412" y="328136"/>
                </a:cubicBezTo>
                <a:cubicBezTo>
                  <a:pt x="5576412" y="325279"/>
                  <a:pt x="5575459" y="322421"/>
                  <a:pt x="5575459" y="319564"/>
                </a:cubicBezTo>
                <a:cubicBezTo>
                  <a:pt x="5574506" y="313849"/>
                  <a:pt x="5573554" y="309086"/>
                  <a:pt x="5573554" y="303371"/>
                </a:cubicBezTo>
                <a:cubicBezTo>
                  <a:pt x="5572601" y="301466"/>
                  <a:pt x="5573554" y="300514"/>
                  <a:pt x="5573554" y="299561"/>
                </a:cubicBezTo>
                <a:close/>
                <a:moveTo>
                  <a:pt x="5550694" y="308134"/>
                </a:moveTo>
                <a:cubicBezTo>
                  <a:pt x="5550694" y="305276"/>
                  <a:pt x="5549742" y="303371"/>
                  <a:pt x="5549742" y="301466"/>
                </a:cubicBezTo>
                <a:cubicBezTo>
                  <a:pt x="5550694" y="299561"/>
                  <a:pt x="5550694" y="296704"/>
                  <a:pt x="5551646" y="294799"/>
                </a:cubicBezTo>
                <a:cubicBezTo>
                  <a:pt x="5551646" y="293846"/>
                  <a:pt x="5552599" y="292894"/>
                  <a:pt x="5552599" y="291941"/>
                </a:cubicBezTo>
                <a:cubicBezTo>
                  <a:pt x="5553551" y="294799"/>
                  <a:pt x="5553551" y="298609"/>
                  <a:pt x="5554504" y="302419"/>
                </a:cubicBezTo>
                <a:cubicBezTo>
                  <a:pt x="5553551" y="303371"/>
                  <a:pt x="5553551" y="304324"/>
                  <a:pt x="5552599" y="306229"/>
                </a:cubicBezTo>
                <a:cubicBezTo>
                  <a:pt x="5551646" y="306229"/>
                  <a:pt x="5551646" y="307181"/>
                  <a:pt x="5550694" y="308134"/>
                </a:cubicBezTo>
                <a:close/>
                <a:moveTo>
                  <a:pt x="5557362" y="313849"/>
                </a:moveTo>
                <a:cubicBezTo>
                  <a:pt x="5557362" y="313849"/>
                  <a:pt x="5557362" y="314801"/>
                  <a:pt x="5557362" y="313849"/>
                </a:cubicBezTo>
                <a:cubicBezTo>
                  <a:pt x="5556409" y="315754"/>
                  <a:pt x="5554504" y="317659"/>
                  <a:pt x="5553551" y="318611"/>
                </a:cubicBezTo>
                <a:cubicBezTo>
                  <a:pt x="5554504" y="315754"/>
                  <a:pt x="5555456" y="312896"/>
                  <a:pt x="5556409" y="310039"/>
                </a:cubicBezTo>
                <a:cubicBezTo>
                  <a:pt x="5556409" y="311944"/>
                  <a:pt x="5557362" y="312896"/>
                  <a:pt x="5557362" y="313849"/>
                </a:cubicBezTo>
                <a:cubicBezTo>
                  <a:pt x="5557362" y="313849"/>
                  <a:pt x="5557362" y="313849"/>
                  <a:pt x="5557362" y="313849"/>
                </a:cubicBezTo>
                <a:close/>
                <a:moveTo>
                  <a:pt x="5561171" y="359569"/>
                </a:moveTo>
                <a:cubicBezTo>
                  <a:pt x="5561171" y="360521"/>
                  <a:pt x="5561171" y="360521"/>
                  <a:pt x="5561171" y="361474"/>
                </a:cubicBezTo>
                <a:cubicBezTo>
                  <a:pt x="5561171" y="361474"/>
                  <a:pt x="5560219" y="360521"/>
                  <a:pt x="5560219" y="360521"/>
                </a:cubicBezTo>
                <a:cubicBezTo>
                  <a:pt x="5559267" y="357664"/>
                  <a:pt x="5559267" y="353854"/>
                  <a:pt x="5558314" y="350996"/>
                </a:cubicBezTo>
                <a:cubicBezTo>
                  <a:pt x="5559267" y="348139"/>
                  <a:pt x="5560219" y="345281"/>
                  <a:pt x="5560219" y="342424"/>
                </a:cubicBezTo>
                <a:cubicBezTo>
                  <a:pt x="5561171" y="348139"/>
                  <a:pt x="5561171" y="353854"/>
                  <a:pt x="5561171" y="359569"/>
                </a:cubicBezTo>
                <a:close/>
                <a:moveTo>
                  <a:pt x="5559267" y="303371"/>
                </a:moveTo>
                <a:cubicBezTo>
                  <a:pt x="5559267" y="303371"/>
                  <a:pt x="5559267" y="304324"/>
                  <a:pt x="5559267" y="303371"/>
                </a:cubicBezTo>
                <a:cubicBezTo>
                  <a:pt x="5559267" y="304324"/>
                  <a:pt x="5559267" y="304324"/>
                  <a:pt x="5559267" y="303371"/>
                </a:cubicBezTo>
                <a:cubicBezTo>
                  <a:pt x="5559267" y="303371"/>
                  <a:pt x="5559267" y="303371"/>
                  <a:pt x="5559267" y="303371"/>
                </a:cubicBezTo>
                <a:close/>
                <a:moveTo>
                  <a:pt x="5557362" y="277654"/>
                </a:moveTo>
                <a:cubicBezTo>
                  <a:pt x="5557362" y="279559"/>
                  <a:pt x="5557362" y="281464"/>
                  <a:pt x="5558314" y="283369"/>
                </a:cubicBezTo>
                <a:cubicBezTo>
                  <a:pt x="5558314" y="287179"/>
                  <a:pt x="5559267" y="290989"/>
                  <a:pt x="5559267" y="293846"/>
                </a:cubicBezTo>
                <a:cubicBezTo>
                  <a:pt x="5558314" y="294799"/>
                  <a:pt x="5558314" y="295751"/>
                  <a:pt x="5557362" y="296704"/>
                </a:cubicBezTo>
                <a:cubicBezTo>
                  <a:pt x="5556409" y="292894"/>
                  <a:pt x="5555456" y="290036"/>
                  <a:pt x="5554504" y="287179"/>
                </a:cubicBezTo>
                <a:cubicBezTo>
                  <a:pt x="5554504" y="284321"/>
                  <a:pt x="5556409" y="281464"/>
                  <a:pt x="5557362" y="277654"/>
                </a:cubicBezTo>
                <a:close/>
                <a:moveTo>
                  <a:pt x="5553551" y="252889"/>
                </a:moveTo>
                <a:cubicBezTo>
                  <a:pt x="5553551" y="252889"/>
                  <a:pt x="5553551" y="252889"/>
                  <a:pt x="5553551" y="252889"/>
                </a:cubicBezTo>
                <a:cubicBezTo>
                  <a:pt x="5553551" y="253841"/>
                  <a:pt x="5553551" y="253841"/>
                  <a:pt x="5553551" y="253841"/>
                </a:cubicBezTo>
                <a:cubicBezTo>
                  <a:pt x="5554504" y="258604"/>
                  <a:pt x="5554504" y="263366"/>
                  <a:pt x="5555456" y="268129"/>
                </a:cubicBezTo>
                <a:cubicBezTo>
                  <a:pt x="5555456" y="269081"/>
                  <a:pt x="5555456" y="270034"/>
                  <a:pt x="5555456" y="270986"/>
                </a:cubicBezTo>
                <a:cubicBezTo>
                  <a:pt x="5554504" y="272891"/>
                  <a:pt x="5553551" y="273844"/>
                  <a:pt x="5552599" y="275749"/>
                </a:cubicBezTo>
                <a:cubicBezTo>
                  <a:pt x="5551646" y="276701"/>
                  <a:pt x="5550694" y="278606"/>
                  <a:pt x="5549742" y="280511"/>
                </a:cubicBezTo>
                <a:cubicBezTo>
                  <a:pt x="5549742" y="280511"/>
                  <a:pt x="5549742" y="280511"/>
                  <a:pt x="5549742" y="280511"/>
                </a:cubicBezTo>
                <a:cubicBezTo>
                  <a:pt x="5549742" y="280511"/>
                  <a:pt x="5549742" y="280511"/>
                  <a:pt x="5549742" y="280511"/>
                </a:cubicBezTo>
                <a:cubicBezTo>
                  <a:pt x="5548789" y="282416"/>
                  <a:pt x="5547837" y="284321"/>
                  <a:pt x="5545931" y="286226"/>
                </a:cubicBezTo>
                <a:cubicBezTo>
                  <a:pt x="5545931" y="284321"/>
                  <a:pt x="5544979" y="282416"/>
                  <a:pt x="5544979" y="281464"/>
                </a:cubicBezTo>
                <a:cubicBezTo>
                  <a:pt x="5545931" y="279559"/>
                  <a:pt x="5545931" y="277654"/>
                  <a:pt x="5546884" y="275749"/>
                </a:cubicBezTo>
                <a:cubicBezTo>
                  <a:pt x="5547837" y="270986"/>
                  <a:pt x="5548789" y="266224"/>
                  <a:pt x="5549742" y="261461"/>
                </a:cubicBezTo>
                <a:cubicBezTo>
                  <a:pt x="5552599" y="258604"/>
                  <a:pt x="5553551" y="255746"/>
                  <a:pt x="5553551" y="252889"/>
                </a:cubicBezTo>
                <a:close/>
                <a:moveTo>
                  <a:pt x="5548789" y="226219"/>
                </a:moveTo>
                <a:cubicBezTo>
                  <a:pt x="5548789" y="227171"/>
                  <a:pt x="5549742" y="229076"/>
                  <a:pt x="5549742" y="230029"/>
                </a:cubicBezTo>
                <a:cubicBezTo>
                  <a:pt x="5549742" y="231934"/>
                  <a:pt x="5550694" y="232886"/>
                  <a:pt x="5550694" y="234791"/>
                </a:cubicBezTo>
                <a:cubicBezTo>
                  <a:pt x="5549742" y="232886"/>
                  <a:pt x="5548789" y="230981"/>
                  <a:pt x="5547837" y="230029"/>
                </a:cubicBezTo>
                <a:cubicBezTo>
                  <a:pt x="5548789" y="229076"/>
                  <a:pt x="5548789" y="227171"/>
                  <a:pt x="5548789" y="226219"/>
                </a:cubicBezTo>
                <a:close/>
                <a:moveTo>
                  <a:pt x="5546884" y="235744"/>
                </a:moveTo>
                <a:cubicBezTo>
                  <a:pt x="5547837" y="238601"/>
                  <a:pt x="5548789" y="241459"/>
                  <a:pt x="5550694" y="244316"/>
                </a:cubicBezTo>
                <a:cubicBezTo>
                  <a:pt x="5548789" y="249079"/>
                  <a:pt x="5546884" y="253841"/>
                  <a:pt x="5544979" y="259556"/>
                </a:cubicBezTo>
                <a:cubicBezTo>
                  <a:pt x="5544979" y="260509"/>
                  <a:pt x="5544026" y="261461"/>
                  <a:pt x="5544026" y="262414"/>
                </a:cubicBezTo>
                <a:cubicBezTo>
                  <a:pt x="5544026" y="260509"/>
                  <a:pt x="5543074" y="258604"/>
                  <a:pt x="5543074" y="257651"/>
                </a:cubicBezTo>
                <a:cubicBezTo>
                  <a:pt x="5543074" y="256699"/>
                  <a:pt x="5543074" y="255746"/>
                  <a:pt x="5542121" y="254794"/>
                </a:cubicBezTo>
                <a:cubicBezTo>
                  <a:pt x="5544026" y="248126"/>
                  <a:pt x="5545931" y="241459"/>
                  <a:pt x="5546884" y="235744"/>
                </a:cubicBezTo>
                <a:close/>
                <a:moveTo>
                  <a:pt x="5540217" y="218599"/>
                </a:moveTo>
                <a:cubicBezTo>
                  <a:pt x="5540217" y="219551"/>
                  <a:pt x="5540217" y="219551"/>
                  <a:pt x="5539264" y="220504"/>
                </a:cubicBezTo>
                <a:cubicBezTo>
                  <a:pt x="5539264" y="221456"/>
                  <a:pt x="5538312" y="222409"/>
                  <a:pt x="5538312" y="223361"/>
                </a:cubicBezTo>
                <a:cubicBezTo>
                  <a:pt x="5537359" y="218599"/>
                  <a:pt x="5537359" y="214789"/>
                  <a:pt x="5536406" y="210026"/>
                </a:cubicBezTo>
                <a:cubicBezTo>
                  <a:pt x="5537359" y="211931"/>
                  <a:pt x="5538312" y="214789"/>
                  <a:pt x="5540217" y="218599"/>
                </a:cubicBezTo>
                <a:close/>
                <a:moveTo>
                  <a:pt x="5507831" y="312896"/>
                </a:moveTo>
                <a:cubicBezTo>
                  <a:pt x="5507831" y="313849"/>
                  <a:pt x="5507831" y="313849"/>
                  <a:pt x="5507831" y="312896"/>
                </a:cubicBezTo>
                <a:cubicBezTo>
                  <a:pt x="5507831" y="313849"/>
                  <a:pt x="5507831" y="313849"/>
                  <a:pt x="5507831" y="313849"/>
                </a:cubicBezTo>
                <a:cubicBezTo>
                  <a:pt x="5507831" y="313849"/>
                  <a:pt x="5507831" y="313849"/>
                  <a:pt x="5507831" y="312896"/>
                </a:cubicBezTo>
                <a:close/>
                <a:moveTo>
                  <a:pt x="5481162" y="326231"/>
                </a:moveTo>
                <a:cubicBezTo>
                  <a:pt x="5481162" y="327184"/>
                  <a:pt x="5480209" y="329089"/>
                  <a:pt x="5480209" y="330994"/>
                </a:cubicBezTo>
                <a:cubicBezTo>
                  <a:pt x="5480209" y="329089"/>
                  <a:pt x="5480209" y="326231"/>
                  <a:pt x="5479256" y="324326"/>
                </a:cubicBezTo>
                <a:cubicBezTo>
                  <a:pt x="5479256" y="323374"/>
                  <a:pt x="5479256" y="323374"/>
                  <a:pt x="5479256" y="322421"/>
                </a:cubicBezTo>
                <a:cubicBezTo>
                  <a:pt x="5479256" y="318611"/>
                  <a:pt x="5478304" y="315754"/>
                  <a:pt x="5478304" y="311944"/>
                </a:cubicBezTo>
                <a:cubicBezTo>
                  <a:pt x="5479256" y="315754"/>
                  <a:pt x="5480209" y="320516"/>
                  <a:pt x="5482114" y="325279"/>
                </a:cubicBezTo>
                <a:cubicBezTo>
                  <a:pt x="5481162" y="325279"/>
                  <a:pt x="5481162" y="325279"/>
                  <a:pt x="5481162" y="326231"/>
                </a:cubicBezTo>
                <a:close/>
                <a:moveTo>
                  <a:pt x="5493544" y="339566"/>
                </a:moveTo>
                <a:cubicBezTo>
                  <a:pt x="5493544" y="339566"/>
                  <a:pt x="5493544" y="339566"/>
                  <a:pt x="5493544" y="339566"/>
                </a:cubicBezTo>
                <a:cubicBezTo>
                  <a:pt x="5493544" y="339566"/>
                  <a:pt x="5493544" y="339566"/>
                  <a:pt x="5493544" y="339566"/>
                </a:cubicBezTo>
                <a:cubicBezTo>
                  <a:pt x="5493544" y="339566"/>
                  <a:pt x="5493544" y="339566"/>
                  <a:pt x="5493544" y="339566"/>
                </a:cubicBezTo>
                <a:close/>
                <a:moveTo>
                  <a:pt x="5488781" y="261461"/>
                </a:moveTo>
                <a:cubicBezTo>
                  <a:pt x="5488781" y="261461"/>
                  <a:pt x="5488781" y="261461"/>
                  <a:pt x="5488781" y="261461"/>
                </a:cubicBezTo>
                <a:cubicBezTo>
                  <a:pt x="5489734" y="263366"/>
                  <a:pt x="5489734" y="265271"/>
                  <a:pt x="5490687" y="267176"/>
                </a:cubicBezTo>
                <a:cubicBezTo>
                  <a:pt x="5489734" y="266224"/>
                  <a:pt x="5488781" y="265271"/>
                  <a:pt x="5487829" y="264319"/>
                </a:cubicBezTo>
                <a:cubicBezTo>
                  <a:pt x="5487829" y="263366"/>
                  <a:pt x="5487829" y="262414"/>
                  <a:pt x="5488781" y="261461"/>
                </a:cubicBezTo>
                <a:close/>
                <a:moveTo>
                  <a:pt x="5483067" y="280511"/>
                </a:moveTo>
                <a:cubicBezTo>
                  <a:pt x="5484019" y="277654"/>
                  <a:pt x="5484971" y="275749"/>
                  <a:pt x="5484971" y="272891"/>
                </a:cubicBezTo>
                <a:cubicBezTo>
                  <a:pt x="5488781" y="278606"/>
                  <a:pt x="5492592" y="285274"/>
                  <a:pt x="5496401" y="291941"/>
                </a:cubicBezTo>
                <a:cubicBezTo>
                  <a:pt x="5497354" y="293846"/>
                  <a:pt x="5498306" y="295751"/>
                  <a:pt x="5500212" y="297656"/>
                </a:cubicBezTo>
                <a:cubicBezTo>
                  <a:pt x="5499259" y="300514"/>
                  <a:pt x="5498306" y="303371"/>
                  <a:pt x="5497354" y="307181"/>
                </a:cubicBezTo>
                <a:cubicBezTo>
                  <a:pt x="5497354" y="308134"/>
                  <a:pt x="5497354" y="310039"/>
                  <a:pt x="5496401" y="310991"/>
                </a:cubicBezTo>
                <a:cubicBezTo>
                  <a:pt x="5494496" y="309086"/>
                  <a:pt x="5493544" y="307181"/>
                  <a:pt x="5493544" y="307181"/>
                </a:cubicBezTo>
                <a:cubicBezTo>
                  <a:pt x="5493544" y="307181"/>
                  <a:pt x="5494496" y="309086"/>
                  <a:pt x="5495449" y="311944"/>
                </a:cubicBezTo>
                <a:cubicBezTo>
                  <a:pt x="5495449" y="314801"/>
                  <a:pt x="5494496" y="316706"/>
                  <a:pt x="5494496" y="319564"/>
                </a:cubicBezTo>
                <a:cubicBezTo>
                  <a:pt x="5493544" y="323374"/>
                  <a:pt x="5493544" y="326231"/>
                  <a:pt x="5492592" y="330041"/>
                </a:cubicBezTo>
                <a:cubicBezTo>
                  <a:pt x="5491639" y="330994"/>
                  <a:pt x="5490687" y="331946"/>
                  <a:pt x="5488781" y="333851"/>
                </a:cubicBezTo>
                <a:cubicBezTo>
                  <a:pt x="5487829" y="330994"/>
                  <a:pt x="5486876" y="329089"/>
                  <a:pt x="5485924" y="327184"/>
                </a:cubicBezTo>
                <a:cubicBezTo>
                  <a:pt x="5485924" y="321469"/>
                  <a:pt x="5486876" y="316706"/>
                  <a:pt x="5487829" y="312896"/>
                </a:cubicBezTo>
                <a:cubicBezTo>
                  <a:pt x="5488781" y="304324"/>
                  <a:pt x="5489734" y="299561"/>
                  <a:pt x="5489734" y="299561"/>
                </a:cubicBezTo>
                <a:cubicBezTo>
                  <a:pt x="5489734" y="299561"/>
                  <a:pt x="5487829" y="304324"/>
                  <a:pt x="5484019" y="311944"/>
                </a:cubicBezTo>
                <a:cubicBezTo>
                  <a:pt x="5484019" y="312896"/>
                  <a:pt x="5484019" y="312896"/>
                  <a:pt x="5483067" y="313849"/>
                </a:cubicBezTo>
                <a:cubicBezTo>
                  <a:pt x="5483067" y="313849"/>
                  <a:pt x="5483067" y="312896"/>
                  <a:pt x="5483067" y="312896"/>
                </a:cubicBezTo>
                <a:cubicBezTo>
                  <a:pt x="5480209" y="300514"/>
                  <a:pt x="5478304" y="292894"/>
                  <a:pt x="5478304" y="292894"/>
                </a:cubicBezTo>
                <a:cubicBezTo>
                  <a:pt x="5478304" y="292894"/>
                  <a:pt x="5478304" y="298609"/>
                  <a:pt x="5479256" y="309086"/>
                </a:cubicBezTo>
                <a:cubicBezTo>
                  <a:pt x="5479256" y="309086"/>
                  <a:pt x="5479256" y="308134"/>
                  <a:pt x="5479256" y="308134"/>
                </a:cubicBezTo>
                <a:cubicBezTo>
                  <a:pt x="5478304" y="305276"/>
                  <a:pt x="5477351" y="303371"/>
                  <a:pt x="5476399" y="300514"/>
                </a:cubicBezTo>
                <a:cubicBezTo>
                  <a:pt x="5479256" y="293846"/>
                  <a:pt x="5481162" y="287179"/>
                  <a:pt x="5483067" y="280511"/>
                </a:cubicBezTo>
                <a:close/>
                <a:moveTo>
                  <a:pt x="5472589" y="254794"/>
                </a:moveTo>
                <a:cubicBezTo>
                  <a:pt x="5473542" y="255746"/>
                  <a:pt x="5474494" y="256699"/>
                  <a:pt x="5475446" y="258604"/>
                </a:cubicBezTo>
                <a:cubicBezTo>
                  <a:pt x="5474494" y="261461"/>
                  <a:pt x="5472589" y="265271"/>
                  <a:pt x="5471637" y="268129"/>
                </a:cubicBezTo>
                <a:cubicBezTo>
                  <a:pt x="5470684" y="261461"/>
                  <a:pt x="5469731" y="255746"/>
                  <a:pt x="5468779" y="249079"/>
                </a:cubicBezTo>
                <a:cubicBezTo>
                  <a:pt x="5469731" y="250984"/>
                  <a:pt x="5471637" y="252889"/>
                  <a:pt x="5472589" y="254794"/>
                </a:cubicBezTo>
                <a:close/>
                <a:moveTo>
                  <a:pt x="5452587" y="208121"/>
                </a:moveTo>
                <a:cubicBezTo>
                  <a:pt x="5452587" y="209074"/>
                  <a:pt x="5452587" y="210026"/>
                  <a:pt x="5452587" y="210026"/>
                </a:cubicBezTo>
                <a:cubicBezTo>
                  <a:pt x="5453539" y="214789"/>
                  <a:pt x="5454492" y="220504"/>
                  <a:pt x="5454492" y="225266"/>
                </a:cubicBezTo>
                <a:cubicBezTo>
                  <a:pt x="5454492" y="226219"/>
                  <a:pt x="5454492" y="227171"/>
                  <a:pt x="5454492" y="228124"/>
                </a:cubicBezTo>
                <a:cubicBezTo>
                  <a:pt x="5453539" y="227171"/>
                  <a:pt x="5451634" y="226219"/>
                  <a:pt x="5450681" y="225266"/>
                </a:cubicBezTo>
                <a:cubicBezTo>
                  <a:pt x="5451634" y="219551"/>
                  <a:pt x="5452587" y="212884"/>
                  <a:pt x="5452587" y="208121"/>
                </a:cubicBezTo>
                <a:close/>
                <a:moveTo>
                  <a:pt x="5449729" y="250031"/>
                </a:moveTo>
                <a:cubicBezTo>
                  <a:pt x="5450681" y="242411"/>
                  <a:pt x="5450681" y="234791"/>
                  <a:pt x="5451634" y="228124"/>
                </a:cubicBezTo>
                <a:cubicBezTo>
                  <a:pt x="5452587" y="229076"/>
                  <a:pt x="5452587" y="229076"/>
                  <a:pt x="5453539" y="230029"/>
                </a:cubicBezTo>
                <a:cubicBezTo>
                  <a:pt x="5454492" y="230981"/>
                  <a:pt x="5455444" y="231934"/>
                  <a:pt x="5455444" y="232886"/>
                </a:cubicBezTo>
                <a:cubicBezTo>
                  <a:pt x="5455444" y="236696"/>
                  <a:pt x="5456396" y="239554"/>
                  <a:pt x="5456396" y="243364"/>
                </a:cubicBezTo>
                <a:cubicBezTo>
                  <a:pt x="5457349" y="255746"/>
                  <a:pt x="5458301" y="268129"/>
                  <a:pt x="5459254" y="282416"/>
                </a:cubicBezTo>
                <a:cubicBezTo>
                  <a:pt x="5460206" y="288131"/>
                  <a:pt x="5460206" y="293846"/>
                  <a:pt x="5460206" y="299561"/>
                </a:cubicBezTo>
                <a:cubicBezTo>
                  <a:pt x="5458301" y="304324"/>
                  <a:pt x="5457349" y="309086"/>
                  <a:pt x="5455444" y="313849"/>
                </a:cubicBezTo>
                <a:cubicBezTo>
                  <a:pt x="5452587" y="302419"/>
                  <a:pt x="5450681" y="290989"/>
                  <a:pt x="5447824" y="280511"/>
                </a:cubicBezTo>
                <a:cubicBezTo>
                  <a:pt x="5447824" y="279559"/>
                  <a:pt x="5447824" y="277654"/>
                  <a:pt x="5446871" y="276701"/>
                </a:cubicBezTo>
                <a:cubicBezTo>
                  <a:pt x="5448776" y="267176"/>
                  <a:pt x="5448776" y="257651"/>
                  <a:pt x="5449729" y="250031"/>
                </a:cubicBezTo>
                <a:close/>
                <a:moveTo>
                  <a:pt x="5443062" y="327184"/>
                </a:moveTo>
                <a:cubicBezTo>
                  <a:pt x="5444014" y="332899"/>
                  <a:pt x="5444967" y="338614"/>
                  <a:pt x="5445919" y="343376"/>
                </a:cubicBezTo>
                <a:cubicBezTo>
                  <a:pt x="5444967" y="340519"/>
                  <a:pt x="5444014" y="337661"/>
                  <a:pt x="5443062" y="334804"/>
                </a:cubicBezTo>
                <a:cubicBezTo>
                  <a:pt x="5442109" y="332899"/>
                  <a:pt x="5443062" y="330041"/>
                  <a:pt x="5443062" y="327184"/>
                </a:cubicBezTo>
                <a:close/>
                <a:moveTo>
                  <a:pt x="5417344" y="318611"/>
                </a:moveTo>
                <a:cubicBezTo>
                  <a:pt x="5418296" y="316706"/>
                  <a:pt x="5418296" y="314801"/>
                  <a:pt x="5419249" y="312896"/>
                </a:cubicBezTo>
                <a:cubicBezTo>
                  <a:pt x="5420201" y="315754"/>
                  <a:pt x="5421154" y="318611"/>
                  <a:pt x="5421154" y="320516"/>
                </a:cubicBezTo>
                <a:cubicBezTo>
                  <a:pt x="5421154" y="320516"/>
                  <a:pt x="5421154" y="321469"/>
                  <a:pt x="5421154" y="321469"/>
                </a:cubicBezTo>
                <a:cubicBezTo>
                  <a:pt x="5421154" y="320516"/>
                  <a:pt x="5421154" y="320516"/>
                  <a:pt x="5421154" y="320516"/>
                </a:cubicBezTo>
                <a:cubicBezTo>
                  <a:pt x="5421154" y="320516"/>
                  <a:pt x="5421154" y="321469"/>
                  <a:pt x="5421154" y="322421"/>
                </a:cubicBezTo>
                <a:cubicBezTo>
                  <a:pt x="5420201" y="325279"/>
                  <a:pt x="5419249" y="329089"/>
                  <a:pt x="5418296" y="331946"/>
                </a:cubicBezTo>
                <a:cubicBezTo>
                  <a:pt x="5417344" y="330994"/>
                  <a:pt x="5417344" y="330041"/>
                  <a:pt x="5417344" y="329089"/>
                </a:cubicBezTo>
                <a:cubicBezTo>
                  <a:pt x="5417344" y="326231"/>
                  <a:pt x="5417344" y="322421"/>
                  <a:pt x="5417344" y="318611"/>
                </a:cubicBezTo>
                <a:close/>
                <a:moveTo>
                  <a:pt x="5416392" y="334804"/>
                </a:moveTo>
                <a:cubicBezTo>
                  <a:pt x="5416392" y="335756"/>
                  <a:pt x="5416392" y="335756"/>
                  <a:pt x="5417344" y="335756"/>
                </a:cubicBezTo>
                <a:cubicBezTo>
                  <a:pt x="5417344" y="336709"/>
                  <a:pt x="5416392" y="337661"/>
                  <a:pt x="5416392" y="337661"/>
                </a:cubicBezTo>
                <a:cubicBezTo>
                  <a:pt x="5416392" y="336709"/>
                  <a:pt x="5416392" y="335756"/>
                  <a:pt x="5416392" y="334804"/>
                </a:cubicBezTo>
                <a:close/>
                <a:moveTo>
                  <a:pt x="5405914" y="325279"/>
                </a:moveTo>
                <a:cubicBezTo>
                  <a:pt x="5406867" y="302419"/>
                  <a:pt x="5407819" y="284321"/>
                  <a:pt x="5407819" y="271939"/>
                </a:cubicBezTo>
                <a:cubicBezTo>
                  <a:pt x="5407819" y="270034"/>
                  <a:pt x="5407819" y="269081"/>
                  <a:pt x="5407819" y="267176"/>
                </a:cubicBezTo>
                <a:cubicBezTo>
                  <a:pt x="5409724" y="274796"/>
                  <a:pt x="5411629" y="283369"/>
                  <a:pt x="5414487" y="292894"/>
                </a:cubicBezTo>
                <a:cubicBezTo>
                  <a:pt x="5414487" y="292894"/>
                  <a:pt x="5414487" y="292894"/>
                  <a:pt x="5414487" y="293846"/>
                </a:cubicBezTo>
                <a:cubicBezTo>
                  <a:pt x="5413534" y="296704"/>
                  <a:pt x="5412581" y="299561"/>
                  <a:pt x="5411629" y="303371"/>
                </a:cubicBezTo>
                <a:cubicBezTo>
                  <a:pt x="5408771" y="311944"/>
                  <a:pt x="5406867" y="321469"/>
                  <a:pt x="5404962" y="331946"/>
                </a:cubicBezTo>
                <a:cubicBezTo>
                  <a:pt x="5404962" y="331946"/>
                  <a:pt x="5404962" y="332899"/>
                  <a:pt x="5404962" y="332899"/>
                </a:cubicBezTo>
                <a:cubicBezTo>
                  <a:pt x="5404962" y="330994"/>
                  <a:pt x="5404962" y="328136"/>
                  <a:pt x="5405914" y="325279"/>
                </a:cubicBezTo>
                <a:close/>
                <a:moveTo>
                  <a:pt x="5384006" y="310991"/>
                </a:moveTo>
                <a:cubicBezTo>
                  <a:pt x="5384959" y="318611"/>
                  <a:pt x="5385912" y="326231"/>
                  <a:pt x="5386864" y="334804"/>
                </a:cubicBezTo>
                <a:cubicBezTo>
                  <a:pt x="5385912" y="336709"/>
                  <a:pt x="5385912" y="339566"/>
                  <a:pt x="5384959" y="341471"/>
                </a:cubicBezTo>
                <a:cubicBezTo>
                  <a:pt x="5384006" y="335756"/>
                  <a:pt x="5383054" y="330041"/>
                  <a:pt x="5382101" y="325279"/>
                </a:cubicBezTo>
                <a:cubicBezTo>
                  <a:pt x="5381149" y="317659"/>
                  <a:pt x="5380196" y="310991"/>
                  <a:pt x="5378292" y="305276"/>
                </a:cubicBezTo>
                <a:cubicBezTo>
                  <a:pt x="5379244" y="301466"/>
                  <a:pt x="5380196" y="298609"/>
                  <a:pt x="5381149" y="294799"/>
                </a:cubicBezTo>
                <a:cubicBezTo>
                  <a:pt x="5382101" y="299561"/>
                  <a:pt x="5383054" y="305276"/>
                  <a:pt x="5384006" y="310991"/>
                </a:cubicBezTo>
                <a:close/>
                <a:moveTo>
                  <a:pt x="5379244" y="274796"/>
                </a:moveTo>
                <a:cubicBezTo>
                  <a:pt x="5379244" y="273844"/>
                  <a:pt x="5379244" y="272891"/>
                  <a:pt x="5379244" y="271939"/>
                </a:cubicBezTo>
                <a:cubicBezTo>
                  <a:pt x="5379244" y="275749"/>
                  <a:pt x="5380196" y="280511"/>
                  <a:pt x="5381149" y="284321"/>
                </a:cubicBezTo>
                <a:cubicBezTo>
                  <a:pt x="5381149" y="284321"/>
                  <a:pt x="5381149" y="285274"/>
                  <a:pt x="5380196" y="285274"/>
                </a:cubicBezTo>
                <a:cubicBezTo>
                  <a:pt x="5379244" y="287179"/>
                  <a:pt x="5379244" y="288131"/>
                  <a:pt x="5378292" y="290036"/>
                </a:cubicBezTo>
                <a:cubicBezTo>
                  <a:pt x="5378292" y="285274"/>
                  <a:pt x="5378292" y="280511"/>
                  <a:pt x="5379244" y="274796"/>
                </a:cubicBezTo>
                <a:close/>
                <a:moveTo>
                  <a:pt x="5332571" y="321469"/>
                </a:moveTo>
                <a:cubicBezTo>
                  <a:pt x="5334476" y="316706"/>
                  <a:pt x="5336381" y="312896"/>
                  <a:pt x="5338287" y="309086"/>
                </a:cubicBezTo>
                <a:cubicBezTo>
                  <a:pt x="5338287" y="309086"/>
                  <a:pt x="5338287" y="310039"/>
                  <a:pt x="5338287" y="310039"/>
                </a:cubicBezTo>
                <a:cubicBezTo>
                  <a:pt x="5334476" y="323374"/>
                  <a:pt x="5330667" y="337661"/>
                  <a:pt x="5326856" y="351949"/>
                </a:cubicBezTo>
                <a:cubicBezTo>
                  <a:pt x="5325904" y="345281"/>
                  <a:pt x="5324951" y="340519"/>
                  <a:pt x="5323999" y="336709"/>
                </a:cubicBezTo>
                <a:cubicBezTo>
                  <a:pt x="5327809" y="330994"/>
                  <a:pt x="5330667" y="326231"/>
                  <a:pt x="5332571" y="321469"/>
                </a:cubicBezTo>
                <a:close/>
                <a:moveTo>
                  <a:pt x="5319237" y="350996"/>
                </a:moveTo>
                <a:cubicBezTo>
                  <a:pt x="5320189" y="348139"/>
                  <a:pt x="5322094" y="345281"/>
                  <a:pt x="5323046" y="342424"/>
                </a:cubicBezTo>
                <a:cubicBezTo>
                  <a:pt x="5323046" y="350044"/>
                  <a:pt x="5322094" y="359569"/>
                  <a:pt x="5322094" y="371951"/>
                </a:cubicBezTo>
                <a:cubicBezTo>
                  <a:pt x="5321142" y="368141"/>
                  <a:pt x="5320189" y="365284"/>
                  <a:pt x="5319237" y="362426"/>
                </a:cubicBezTo>
                <a:cubicBezTo>
                  <a:pt x="5319237" y="357664"/>
                  <a:pt x="5319237" y="353854"/>
                  <a:pt x="5319237" y="350996"/>
                </a:cubicBezTo>
                <a:close/>
                <a:moveTo>
                  <a:pt x="5316379" y="392906"/>
                </a:moveTo>
                <a:cubicBezTo>
                  <a:pt x="5316379" y="389096"/>
                  <a:pt x="5317331" y="386239"/>
                  <a:pt x="5317331" y="382429"/>
                </a:cubicBezTo>
                <a:cubicBezTo>
                  <a:pt x="5317331" y="384334"/>
                  <a:pt x="5318284" y="387191"/>
                  <a:pt x="5318284" y="390049"/>
                </a:cubicBezTo>
                <a:cubicBezTo>
                  <a:pt x="5317331" y="392906"/>
                  <a:pt x="5316379" y="395764"/>
                  <a:pt x="5315426" y="399574"/>
                </a:cubicBezTo>
                <a:cubicBezTo>
                  <a:pt x="5316379" y="396716"/>
                  <a:pt x="5316379" y="394811"/>
                  <a:pt x="5316379" y="392906"/>
                </a:cubicBezTo>
                <a:close/>
                <a:moveTo>
                  <a:pt x="5285899" y="293846"/>
                </a:moveTo>
                <a:cubicBezTo>
                  <a:pt x="5285899" y="295751"/>
                  <a:pt x="5285899" y="296704"/>
                  <a:pt x="5286851" y="298609"/>
                </a:cubicBezTo>
                <a:cubicBezTo>
                  <a:pt x="5285899" y="299561"/>
                  <a:pt x="5284946" y="300514"/>
                  <a:pt x="5283994" y="302419"/>
                </a:cubicBezTo>
                <a:cubicBezTo>
                  <a:pt x="5284946" y="299561"/>
                  <a:pt x="5285899" y="296704"/>
                  <a:pt x="5285899" y="293846"/>
                </a:cubicBezTo>
                <a:close/>
                <a:moveTo>
                  <a:pt x="5279231" y="319564"/>
                </a:moveTo>
                <a:cubicBezTo>
                  <a:pt x="5280184" y="316706"/>
                  <a:pt x="5281137" y="313849"/>
                  <a:pt x="5282089" y="311944"/>
                </a:cubicBezTo>
                <a:cubicBezTo>
                  <a:pt x="5283994" y="308134"/>
                  <a:pt x="5285899" y="305276"/>
                  <a:pt x="5287804" y="302419"/>
                </a:cubicBezTo>
                <a:cubicBezTo>
                  <a:pt x="5287804" y="304324"/>
                  <a:pt x="5288756" y="307181"/>
                  <a:pt x="5288756" y="309086"/>
                </a:cubicBezTo>
                <a:cubicBezTo>
                  <a:pt x="5289709" y="318611"/>
                  <a:pt x="5290662" y="329089"/>
                  <a:pt x="5292567" y="340519"/>
                </a:cubicBezTo>
                <a:cubicBezTo>
                  <a:pt x="5290662" y="347186"/>
                  <a:pt x="5288756" y="354806"/>
                  <a:pt x="5287804" y="363379"/>
                </a:cubicBezTo>
                <a:cubicBezTo>
                  <a:pt x="5287804" y="359569"/>
                  <a:pt x="5287804" y="354806"/>
                  <a:pt x="5287804" y="351949"/>
                </a:cubicBezTo>
                <a:cubicBezTo>
                  <a:pt x="5287804" y="341471"/>
                  <a:pt x="5287804" y="335756"/>
                  <a:pt x="5287804" y="335756"/>
                </a:cubicBezTo>
                <a:cubicBezTo>
                  <a:pt x="5287804" y="335756"/>
                  <a:pt x="5286851" y="341471"/>
                  <a:pt x="5283994" y="350996"/>
                </a:cubicBezTo>
                <a:cubicBezTo>
                  <a:pt x="5283042" y="355759"/>
                  <a:pt x="5282089" y="362426"/>
                  <a:pt x="5280184" y="369094"/>
                </a:cubicBezTo>
                <a:cubicBezTo>
                  <a:pt x="5280184" y="369094"/>
                  <a:pt x="5280184" y="369094"/>
                  <a:pt x="5280184" y="370046"/>
                </a:cubicBezTo>
                <a:cubicBezTo>
                  <a:pt x="5279231" y="363379"/>
                  <a:pt x="5278279" y="356711"/>
                  <a:pt x="5277326" y="350044"/>
                </a:cubicBezTo>
                <a:cubicBezTo>
                  <a:pt x="5276374" y="345281"/>
                  <a:pt x="5276374" y="340519"/>
                  <a:pt x="5275421" y="335756"/>
                </a:cubicBezTo>
                <a:cubicBezTo>
                  <a:pt x="5275421" y="330041"/>
                  <a:pt x="5277326" y="324326"/>
                  <a:pt x="5279231" y="319564"/>
                </a:cubicBezTo>
                <a:close/>
                <a:moveTo>
                  <a:pt x="5236369" y="318611"/>
                </a:moveTo>
                <a:cubicBezTo>
                  <a:pt x="5236369" y="319564"/>
                  <a:pt x="5235417" y="319564"/>
                  <a:pt x="5235417" y="320516"/>
                </a:cubicBezTo>
                <a:cubicBezTo>
                  <a:pt x="5233512" y="317659"/>
                  <a:pt x="5232559" y="314801"/>
                  <a:pt x="5230654" y="311944"/>
                </a:cubicBezTo>
                <a:cubicBezTo>
                  <a:pt x="5230654" y="311944"/>
                  <a:pt x="5230654" y="310991"/>
                  <a:pt x="5230654" y="310991"/>
                </a:cubicBezTo>
                <a:cubicBezTo>
                  <a:pt x="5233512" y="305276"/>
                  <a:pt x="5236369" y="300514"/>
                  <a:pt x="5239226" y="295751"/>
                </a:cubicBezTo>
                <a:cubicBezTo>
                  <a:pt x="5238274" y="303371"/>
                  <a:pt x="5237321" y="310991"/>
                  <a:pt x="5236369" y="318611"/>
                </a:cubicBezTo>
                <a:close/>
                <a:moveTo>
                  <a:pt x="5230654" y="281464"/>
                </a:moveTo>
                <a:cubicBezTo>
                  <a:pt x="5233512" y="275749"/>
                  <a:pt x="5235417" y="270034"/>
                  <a:pt x="5237321" y="265271"/>
                </a:cubicBezTo>
                <a:cubicBezTo>
                  <a:pt x="5239226" y="260509"/>
                  <a:pt x="5242084" y="255746"/>
                  <a:pt x="5243989" y="251936"/>
                </a:cubicBezTo>
                <a:cubicBezTo>
                  <a:pt x="5243037" y="255746"/>
                  <a:pt x="5243037" y="259556"/>
                  <a:pt x="5242084" y="264319"/>
                </a:cubicBezTo>
                <a:cubicBezTo>
                  <a:pt x="5241131" y="270034"/>
                  <a:pt x="5240179" y="276701"/>
                  <a:pt x="5240179" y="283369"/>
                </a:cubicBezTo>
                <a:cubicBezTo>
                  <a:pt x="5236369" y="288131"/>
                  <a:pt x="5232559" y="293846"/>
                  <a:pt x="5228749" y="299561"/>
                </a:cubicBezTo>
                <a:cubicBezTo>
                  <a:pt x="5228749" y="296704"/>
                  <a:pt x="5227796" y="292894"/>
                  <a:pt x="5227796" y="290036"/>
                </a:cubicBezTo>
                <a:cubicBezTo>
                  <a:pt x="5227796" y="286226"/>
                  <a:pt x="5228749" y="284321"/>
                  <a:pt x="5230654" y="281464"/>
                </a:cubicBezTo>
                <a:close/>
                <a:moveTo>
                  <a:pt x="5211604" y="344329"/>
                </a:moveTo>
                <a:cubicBezTo>
                  <a:pt x="5212556" y="343376"/>
                  <a:pt x="5212556" y="342424"/>
                  <a:pt x="5213509" y="341471"/>
                </a:cubicBezTo>
                <a:cubicBezTo>
                  <a:pt x="5213509" y="341471"/>
                  <a:pt x="5213509" y="341471"/>
                  <a:pt x="5213509" y="341471"/>
                </a:cubicBezTo>
                <a:cubicBezTo>
                  <a:pt x="5213509" y="341471"/>
                  <a:pt x="5213509" y="342424"/>
                  <a:pt x="5213509" y="342424"/>
                </a:cubicBezTo>
                <a:cubicBezTo>
                  <a:pt x="5212556" y="343376"/>
                  <a:pt x="5212556" y="344329"/>
                  <a:pt x="5211604" y="344329"/>
                </a:cubicBezTo>
                <a:cubicBezTo>
                  <a:pt x="5211604" y="345281"/>
                  <a:pt x="5211604" y="345281"/>
                  <a:pt x="5211604" y="344329"/>
                </a:cubicBezTo>
                <a:close/>
                <a:moveTo>
                  <a:pt x="5214462" y="343376"/>
                </a:moveTo>
                <a:cubicBezTo>
                  <a:pt x="5215414" y="345281"/>
                  <a:pt x="5216367" y="346234"/>
                  <a:pt x="5216367" y="348139"/>
                </a:cubicBezTo>
                <a:cubicBezTo>
                  <a:pt x="5215414" y="350044"/>
                  <a:pt x="5214462" y="350996"/>
                  <a:pt x="5213509" y="352901"/>
                </a:cubicBezTo>
                <a:cubicBezTo>
                  <a:pt x="5213509" y="351949"/>
                  <a:pt x="5212556" y="351949"/>
                  <a:pt x="5212556" y="350996"/>
                </a:cubicBezTo>
                <a:cubicBezTo>
                  <a:pt x="5212556" y="350044"/>
                  <a:pt x="5212556" y="350044"/>
                  <a:pt x="5212556" y="349091"/>
                </a:cubicBezTo>
                <a:cubicBezTo>
                  <a:pt x="5212556" y="347186"/>
                  <a:pt x="5213509" y="345281"/>
                  <a:pt x="5214462" y="343376"/>
                </a:cubicBezTo>
                <a:cubicBezTo>
                  <a:pt x="5213509" y="343376"/>
                  <a:pt x="5213509" y="343376"/>
                  <a:pt x="5214462" y="343376"/>
                </a:cubicBezTo>
                <a:close/>
                <a:moveTo>
                  <a:pt x="5211604" y="290989"/>
                </a:moveTo>
                <a:cubicBezTo>
                  <a:pt x="5211604" y="290989"/>
                  <a:pt x="5211604" y="291941"/>
                  <a:pt x="5211604" y="290989"/>
                </a:cubicBezTo>
                <a:cubicBezTo>
                  <a:pt x="5212556" y="292894"/>
                  <a:pt x="5212556" y="294799"/>
                  <a:pt x="5213509" y="296704"/>
                </a:cubicBezTo>
                <a:cubicBezTo>
                  <a:pt x="5212556" y="298609"/>
                  <a:pt x="5211604" y="300514"/>
                  <a:pt x="5210651" y="302419"/>
                </a:cubicBezTo>
                <a:cubicBezTo>
                  <a:pt x="5211604" y="297656"/>
                  <a:pt x="5211604" y="293846"/>
                  <a:pt x="5211604" y="290989"/>
                </a:cubicBezTo>
                <a:close/>
                <a:moveTo>
                  <a:pt x="5189696" y="260509"/>
                </a:moveTo>
                <a:cubicBezTo>
                  <a:pt x="5189696" y="261461"/>
                  <a:pt x="5189696" y="263366"/>
                  <a:pt x="5189696" y="264319"/>
                </a:cubicBezTo>
                <a:cubicBezTo>
                  <a:pt x="5188744" y="262414"/>
                  <a:pt x="5187792" y="260509"/>
                  <a:pt x="5186839" y="258604"/>
                </a:cubicBezTo>
                <a:cubicBezTo>
                  <a:pt x="5186839" y="258604"/>
                  <a:pt x="5186839" y="257651"/>
                  <a:pt x="5187792" y="257651"/>
                </a:cubicBezTo>
                <a:cubicBezTo>
                  <a:pt x="5188744" y="255746"/>
                  <a:pt x="5189696" y="254794"/>
                  <a:pt x="5189696" y="253841"/>
                </a:cubicBezTo>
                <a:cubicBezTo>
                  <a:pt x="5189696" y="255746"/>
                  <a:pt x="5189696" y="258604"/>
                  <a:pt x="5189696" y="260509"/>
                </a:cubicBezTo>
                <a:close/>
                <a:moveTo>
                  <a:pt x="5178267" y="230981"/>
                </a:moveTo>
                <a:cubicBezTo>
                  <a:pt x="5181124" y="223361"/>
                  <a:pt x="5184934" y="217646"/>
                  <a:pt x="5186839" y="213836"/>
                </a:cubicBezTo>
                <a:cubicBezTo>
                  <a:pt x="5187792" y="212884"/>
                  <a:pt x="5187792" y="210979"/>
                  <a:pt x="5188744" y="210026"/>
                </a:cubicBezTo>
                <a:cubicBezTo>
                  <a:pt x="5188744" y="212884"/>
                  <a:pt x="5188744" y="215741"/>
                  <a:pt x="5188744" y="219551"/>
                </a:cubicBezTo>
                <a:cubicBezTo>
                  <a:pt x="5188744" y="230029"/>
                  <a:pt x="5188744" y="241459"/>
                  <a:pt x="5188744" y="254794"/>
                </a:cubicBezTo>
                <a:cubicBezTo>
                  <a:pt x="5187792" y="255746"/>
                  <a:pt x="5186839" y="256699"/>
                  <a:pt x="5185887" y="258604"/>
                </a:cubicBezTo>
                <a:cubicBezTo>
                  <a:pt x="5185887" y="258604"/>
                  <a:pt x="5185887" y="258604"/>
                  <a:pt x="5185887" y="258604"/>
                </a:cubicBezTo>
                <a:cubicBezTo>
                  <a:pt x="5183029" y="252889"/>
                  <a:pt x="5180171" y="248126"/>
                  <a:pt x="5178267" y="243364"/>
                </a:cubicBezTo>
                <a:cubicBezTo>
                  <a:pt x="5177314" y="241459"/>
                  <a:pt x="5176362" y="240506"/>
                  <a:pt x="5175409" y="238601"/>
                </a:cubicBezTo>
                <a:cubicBezTo>
                  <a:pt x="5176362" y="234791"/>
                  <a:pt x="5177314" y="232886"/>
                  <a:pt x="5178267" y="230981"/>
                </a:cubicBezTo>
                <a:close/>
                <a:moveTo>
                  <a:pt x="5168742" y="238601"/>
                </a:moveTo>
                <a:cubicBezTo>
                  <a:pt x="5168742" y="239554"/>
                  <a:pt x="5168742" y="239554"/>
                  <a:pt x="5168742" y="238601"/>
                </a:cubicBezTo>
                <a:cubicBezTo>
                  <a:pt x="5168742" y="239554"/>
                  <a:pt x="5168742" y="239554"/>
                  <a:pt x="5168742" y="238601"/>
                </a:cubicBezTo>
                <a:cubicBezTo>
                  <a:pt x="5168742" y="239554"/>
                  <a:pt x="5168742" y="239554"/>
                  <a:pt x="5168742" y="238601"/>
                </a:cubicBezTo>
                <a:close/>
                <a:moveTo>
                  <a:pt x="5166837" y="280511"/>
                </a:moveTo>
                <a:cubicBezTo>
                  <a:pt x="5166837" y="272891"/>
                  <a:pt x="5167789" y="266224"/>
                  <a:pt x="5167789" y="259556"/>
                </a:cubicBezTo>
                <a:cubicBezTo>
                  <a:pt x="5167789" y="259556"/>
                  <a:pt x="5167789" y="259556"/>
                  <a:pt x="5167789" y="259556"/>
                </a:cubicBezTo>
                <a:cubicBezTo>
                  <a:pt x="5168742" y="255746"/>
                  <a:pt x="5170646" y="251936"/>
                  <a:pt x="5171599" y="248126"/>
                </a:cubicBezTo>
                <a:cubicBezTo>
                  <a:pt x="5173504" y="252889"/>
                  <a:pt x="5175409" y="257651"/>
                  <a:pt x="5177314" y="263366"/>
                </a:cubicBezTo>
                <a:cubicBezTo>
                  <a:pt x="5178267" y="264319"/>
                  <a:pt x="5178267" y="266224"/>
                  <a:pt x="5179219" y="267176"/>
                </a:cubicBezTo>
                <a:cubicBezTo>
                  <a:pt x="5178267" y="268129"/>
                  <a:pt x="5177314" y="270034"/>
                  <a:pt x="5176362" y="271939"/>
                </a:cubicBezTo>
                <a:cubicBezTo>
                  <a:pt x="5173504" y="275749"/>
                  <a:pt x="5170646" y="281464"/>
                  <a:pt x="5166837" y="287179"/>
                </a:cubicBezTo>
                <a:cubicBezTo>
                  <a:pt x="5166837" y="283369"/>
                  <a:pt x="5166837" y="281464"/>
                  <a:pt x="5166837" y="280511"/>
                </a:cubicBezTo>
                <a:close/>
                <a:moveTo>
                  <a:pt x="5166837" y="307181"/>
                </a:moveTo>
                <a:cubicBezTo>
                  <a:pt x="5167789" y="303371"/>
                  <a:pt x="5168742" y="299561"/>
                  <a:pt x="5170646" y="296704"/>
                </a:cubicBezTo>
                <a:cubicBezTo>
                  <a:pt x="5170646" y="295751"/>
                  <a:pt x="5171599" y="294799"/>
                  <a:pt x="5171599" y="293846"/>
                </a:cubicBezTo>
                <a:cubicBezTo>
                  <a:pt x="5173504" y="291941"/>
                  <a:pt x="5175409" y="290036"/>
                  <a:pt x="5176362" y="289084"/>
                </a:cubicBezTo>
                <a:cubicBezTo>
                  <a:pt x="5179219" y="286226"/>
                  <a:pt x="5181124" y="284321"/>
                  <a:pt x="5181124" y="284321"/>
                </a:cubicBezTo>
                <a:cubicBezTo>
                  <a:pt x="5181124" y="284321"/>
                  <a:pt x="5179219" y="285274"/>
                  <a:pt x="5175409" y="288131"/>
                </a:cubicBezTo>
                <a:cubicBezTo>
                  <a:pt x="5174456" y="289084"/>
                  <a:pt x="5173504" y="289084"/>
                  <a:pt x="5172551" y="290036"/>
                </a:cubicBezTo>
                <a:cubicBezTo>
                  <a:pt x="5175409" y="283369"/>
                  <a:pt x="5177314" y="277654"/>
                  <a:pt x="5179219" y="272891"/>
                </a:cubicBezTo>
                <a:cubicBezTo>
                  <a:pt x="5179219" y="271939"/>
                  <a:pt x="5180171" y="270986"/>
                  <a:pt x="5180171" y="270034"/>
                </a:cubicBezTo>
                <a:cubicBezTo>
                  <a:pt x="5182076" y="273844"/>
                  <a:pt x="5183029" y="276701"/>
                  <a:pt x="5184934" y="280511"/>
                </a:cubicBezTo>
                <a:cubicBezTo>
                  <a:pt x="5186839" y="284321"/>
                  <a:pt x="5188744" y="289084"/>
                  <a:pt x="5190649" y="292894"/>
                </a:cubicBezTo>
                <a:cubicBezTo>
                  <a:pt x="5190649" y="294799"/>
                  <a:pt x="5190649" y="296704"/>
                  <a:pt x="5190649" y="298609"/>
                </a:cubicBezTo>
                <a:cubicBezTo>
                  <a:pt x="5191601" y="308134"/>
                  <a:pt x="5191601" y="318611"/>
                  <a:pt x="5192554" y="330041"/>
                </a:cubicBezTo>
                <a:cubicBezTo>
                  <a:pt x="5192554" y="331946"/>
                  <a:pt x="5192554" y="333851"/>
                  <a:pt x="5192554" y="335756"/>
                </a:cubicBezTo>
                <a:cubicBezTo>
                  <a:pt x="5192554" y="335756"/>
                  <a:pt x="5192554" y="336709"/>
                  <a:pt x="5192554" y="336709"/>
                </a:cubicBezTo>
                <a:cubicBezTo>
                  <a:pt x="5192554" y="337661"/>
                  <a:pt x="5191601" y="337661"/>
                  <a:pt x="5191601" y="338614"/>
                </a:cubicBezTo>
                <a:cubicBezTo>
                  <a:pt x="5190649" y="341471"/>
                  <a:pt x="5188744" y="345281"/>
                  <a:pt x="5187792" y="348139"/>
                </a:cubicBezTo>
                <a:cubicBezTo>
                  <a:pt x="5185887" y="324326"/>
                  <a:pt x="5183981" y="309086"/>
                  <a:pt x="5183981" y="309086"/>
                </a:cubicBezTo>
                <a:cubicBezTo>
                  <a:pt x="5183981" y="309086"/>
                  <a:pt x="5180171" y="324326"/>
                  <a:pt x="5177314" y="348139"/>
                </a:cubicBezTo>
                <a:cubicBezTo>
                  <a:pt x="5177314" y="350044"/>
                  <a:pt x="5176362" y="352901"/>
                  <a:pt x="5176362" y="354806"/>
                </a:cubicBezTo>
                <a:cubicBezTo>
                  <a:pt x="5175409" y="352901"/>
                  <a:pt x="5174456" y="350996"/>
                  <a:pt x="5174456" y="349091"/>
                </a:cubicBezTo>
                <a:cubicBezTo>
                  <a:pt x="5173504" y="346234"/>
                  <a:pt x="5172551" y="344329"/>
                  <a:pt x="5171599" y="341471"/>
                </a:cubicBezTo>
                <a:cubicBezTo>
                  <a:pt x="5172551" y="336709"/>
                  <a:pt x="5173504" y="332899"/>
                  <a:pt x="5173504" y="328136"/>
                </a:cubicBezTo>
                <a:cubicBezTo>
                  <a:pt x="5172551" y="331946"/>
                  <a:pt x="5171599" y="334804"/>
                  <a:pt x="5169694" y="338614"/>
                </a:cubicBezTo>
                <a:cubicBezTo>
                  <a:pt x="5168742" y="337661"/>
                  <a:pt x="5168742" y="335756"/>
                  <a:pt x="5167789" y="334804"/>
                </a:cubicBezTo>
                <a:cubicBezTo>
                  <a:pt x="5166837" y="327184"/>
                  <a:pt x="5166837" y="320516"/>
                  <a:pt x="5165884" y="312896"/>
                </a:cubicBezTo>
                <a:cubicBezTo>
                  <a:pt x="5166837" y="310991"/>
                  <a:pt x="5166837" y="309086"/>
                  <a:pt x="5166837" y="307181"/>
                </a:cubicBezTo>
                <a:close/>
                <a:moveTo>
                  <a:pt x="5161121" y="218599"/>
                </a:moveTo>
                <a:cubicBezTo>
                  <a:pt x="5162074" y="221456"/>
                  <a:pt x="5163979" y="225266"/>
                  <a:pt x="5164931" y="229076"/>
                </a:cubicBezTo>
                <a:cubicBezTo>
                  <a:pt x="5163979" y="234791"/>
                  <a:pt x="5162074" y="240506"/>
                  <a:pt x="5161121" y="248126"/>
                </a:cubicBezTo>
                <a:cubicBezTo>
                  <a:pt x="5160169" y="232886"/>
                  <a:pt x="5158264" y="218599"/>
                  <a:pt x="5157312" y="206216"/>
                </a:cubicBezTo>
                <a:cubicBezTo>
                  <a:pt x="5158264" y="209074"/>
                  <a:pt x="5159217" y="213836"/>
                  <a:pt x="5161121" y="218599"/>
                </a:cubicBezTo>
                <a:close/>
                <a:moveTo>
                  <a:pt x="5148739" y="256699"/>
                </a:moveTo>
                <a:cubicBezTo>
                  <a:pt x="5148739" y="255746"/>
                  <a:pt x="5149692" y="255746"/>
                  <a:pt x="5149692" y="255746"/>
                </a:cubicBezTo>
                <a:cubicBezTo>
                  <a:pt x="5149692" y="264319"/>
                  <a:pt x="5149692" y="273844"/>
                  <a:pt x="5149692" y="283369"/>
                </a:cubicBezTo>
                <a:cubicBezTo>
                  <a:pt x="5149692" y="283369"/>
                  <a:pt x="5149692" y="284321"/>
                  <a:pt x="5149692" y="284321"/>
                </a:cubicBezTo>
                <a:cubicBezTo>
                  <a:pt x="5147787" y="276701"/>
                  <a:pt x="5144929" y="270034"/>
                  <a:pt x="5143024" y="263366"/>
                </a:cubicBezTo>
                <a:cubicBezTo>
                  <a:pt x="5145881" y="261461"/>
                  <a:pt x="5147787" y="258604"/>
                  <a:pt x="5148739" y="256699"/>
                </a:cubicBezTo>
                <a:close/>
                <a:moveTo>
                  <a:pt x="5087779" y="317659"/>
                </a:moveTo>
                <a:cubicBezTo>
                  <a:pt x="5087779" y="316706"/>
                  <a:pt x="5087779" y="316706"/>
                  <a:pt x="5087779" y="315754"/>
                </a:cubicBezTo>
                <a:cubicBezTo>
                  <a:pt x="5087779" y="316706"/>
                  <a:pt x="5087779" y="316706"/>
                  <a:pt x="5087779" y="317659"/>
                </a:cubicBezTo>
                <a:cubicBezTo>
                  <a:pt x="5087779" y="317659"/>
                  <a:pt x="5087779" y="317659"/>
                  <a:pt x="5087779" y="317659"/>
                </a:cubicBezTo>
                <a:close/>
                <a:moveTo>
                  <a:pt x="5122069" y="298609"/>
                </a:moveTo>
                <a:cubicBezTo>
                  <a:pt x="5123974" y="294799"/>
                  <a:pt x="5126831" y="290989"/>
                  <a:pt x="5128737" y="287179"/>
                </a:cubicBezTo>
                <a:cubicBezTo>
                  <a:pt x="5127784" y="298609"/>
                  <a:pt x="5125879" y="311944"/>
                  <a:pt x="5124926" y="327184"/>
                </a:cubicBezTo>
                <a:cubicBezTo>
                  <a:pt x="5123974" y="324326"/>
                  <a:pt x="5122069" y="321469"/>
                  <a:pt x="5121117" y="318611"/>
                </a:cubicBezTo>
                <a:cubicBezTo>
                  <a:pt x="5119212" y="314801"/>
                  <a:pt x="5118259" y="311944"/>
                  <a:pt x="5117306" y="308134"/>
                </a:cubicBezTo>
                <a:cubicBezTo>
                  <a:pt x="5118259" y="304324"/>
                  <a:pt x="5120164" y="301466"/>
                  <a:pt x="5122069" y="298609"/>
                </a:cubicBezTo>
                <a:close/>
                <a:moveTo>
                  <a:pt x="5110639" y="321469"/>
                </a:moveTo>
                <a:cubicBezTo>
                  <a:pt x="5110639" y="321469"/>
                  <a:pt x="5110639" y="321469"/>
                  <a:pt x="5110639" y="321469"/>
                </a:cubicBezTo>
                <a:cubicBezTo>
                  <a:pt x="5113496" y="329089"/>
                  <a:pt x="5115401" y="336709"/>
                  <a:pt x="5118259" y="344329"/>
                </a:cubicBezTo>
                <a:cubicBezTo>
                  <a:pt x="5117306" y="345281"/>
                  <a:pt x="5117306" y="346234"/>
                  <a:pt x="5116354" y="347186"/>
                </a:cubicBezTo>
                <a:cubicBezTo>
                  <a:pt x="5115401" y="348139"/>
                  <a:pt x="5115401" y="349091"/>
                  <a:pt x="5114449" y="349091"/>
                </a:cubicBezTo>
                <a:cubicBezTo>
                  <a:pt x="5113496" y="344329"/>
                  <a:pt x="5111592" y="339566"/>
                  <a:pt x="5110639" y="335756"/>
                </a:cubicBezTo>
                <a:cubicBezTo>
                  <a:pt x="5109687" y="332899"/>
                  <a:pt x="5108734" y="330041"/>
                  <a:pt x="5107781" y="327184"/>
                </a:cubicBezTo>
                <a:cubicBezTo>
                  <a:pt x="5108734" y="325279"/>
                  <a:pt x="5109687" y="323374"/>
                  <a:pt x="5110639" y="321469"/>
                </a:cubicBezTo>
                <a:close/>
                <a:moveTo>
                  <a:pt x="5105876" y="308134"/>
                </a:moveTo>
                <a:cubicBezTo>
                  <a:pt x="5104924" y="309086"/>
                  <a:pt x="5103971" y="310991"/>
                  <a:pt x="5103019" y="311944"/>
                </a:cubicBezTo>
                <a:cubicBezTo>
                  <a:pt x="5102067" y="310039"/>
                  <a:pt x="5102067" y="308134"/>
                  <a:pt x="5101114" y="306229"/>
                </a:cubicBezTo>
                <a:cubicBezTo>
                  <a:pt x="5101114" y="305276"/>
                  <a:pt x="5101114" y="304324"/>
                  <a:pt x="5101114" y="304324"/>
                </a:cubicBezTo>
                <a:cubicBezTo>
                  <a:pt x="5101114" y="304324"/>
                  <a:pt x="5101114" y="304324"/>
                  <a:pt x="5101114" y="305276"/>
                </a:cubicBezTo>
                <a:cubicBezTo>
                  <a:pt x="5099209" y="299561"/>
                  <a:pt x="5098256" y="293846"/>
                  <a:pt x="5096351" y="288131"/>
                </a:cubicBezTo>
                <a:cubicBezTo>
                  <a:pt x="5096351" y="285274"/>
                  <a:pt x="5097304" y="282416"/>
                  <a:pt x="5097304" y="281464"/>
                </a:cubicBezTo>
                <a:cubicBezTo>
                  <a:pt x="5100162" y="290989"/>
                  <a:pt x="5103019" y="299561"/>
                  <a:pt x="5105876" y="308134"/>
                </a:cubicBezTo>
                <a:close/>
                <a:moveTo>
                  <a:pt x="5097304" y="282416"/>
                </a:moveTo>
                <a:cubicBezTo>
                  <a:pt x="5097304" y="283369"/>
                  <a:pt x="5096351" y="284321"/>
                  <a:pt x="5095399" y="286226"/>
                </a:cubicBezTo>
                <a:cubicBezTo>
                  <a:pt x="5094446" y="284321"/>
                  <a:pt x="5094446" y="281464"/>
                  <a:pt x="5093494" y="279559"/>
                </a:cubicBezTo>
                <a:cubicBezTo>
                  <a:pt x="5091589" y="271939"/>
                  <a:pt x="5089684" y="265271"/>
                  <a:pt x="5087779" y="258604"/>
                </a:cubicBezTo>
                <a:cubicBezTo>
                  <a:pt x="5087779" y="258604"/>
                  <a:pt x="5088731" y="257651"/>
                  <a:pt x="5089684" y="257651"/>
                </a:cubicBezTo>
                <a:cubicBezTo>
                  <a:pt x="5092542" y="265271"/>
                  <a:pt x="5094446" y="273844"/>
                  <a:pt x="5097304" y="282416"/>
                </a:cubicBezTo>
                <a:close/>
                <a:moveTo>
                  <a:pt x="5080159" y="224314"/>
                </a:moveTo>
                <a:cubicBezTo>
                  <a:pt x="5081112" y="228124"/>
                  <a:pt x="5083969" y="238601"/>
                  <a:pt x="5089684" y="254794"/>
                </a:cubicBezTo>
                <a:cubicBezTo>
                  <a:pt x="5089684" y="254794"/>
                  <a:pt x="5088731" y="254794"/>
                  <a:pt x="5087779" y="254794"/>
                </a:cubicBezTo>
                <a:cubicBezTo>
                  <a:pt x="5085874" y="245269"/>
                  <a:pt x="5083017" y="236696"/>
                  <a:pt x="5081112" y="228124"/>
                </a:cubicBezTo>
                <a:cubicBezTo>
                  <a:pt x="5081112" y="228124"/>
                  <a:pt x="5080159" y="227171"/>
                  <a:pt x="5080159" y="224314"/>
                </a:cubicBezTo>
                <a:cubicBezTo>
                  <a:pt x="5080159" y="225266"/>
                  <a:pt x="5080159" y="225266"/>
                  <a:pt x="5080159" y="224314"/>
                </a:cubicBezTo>
                <a:close/>
                <a:moveTo>
                  <a:pt x="5076349" y="272891"/>
                </a:moveTo>
                <a:cubicBezTo>
                  <a:pt x="5076349" y="270986"/>
                  <a:pt x="5076349" y="270034"/>
                  <a:pt x="5076349" y="268129"/>
                </a:cubicBezTo>
                <a:cubicBezTo>
                  <a:pt x="5077301" y="272891"/>
                  <a:pt x="5078254" y="277654"/>
                  <a:pt x="5079206" y="283369"/>
                </a:cubicBezTo>
                <a:cubicBezTo>
                  <a:pt x="5080159" y="289084"/>
                  <a:pt x="5082064" y="295751"/>
                  <a:pt x="5083017" y="301466"/>
                </a:cubicBezTo>
                <a:cubicBezTo>
                  <a:pt x="5083017" y="302419"/>
                  <a:pt x="5083017" y="303371"/>
                  <a:pt x="5083017" y="304324"/>
                </a:cubicBezTo>
                <a:cubicBezTo>
                  <a:pt x="5083017" y="306229"/>
                  <a:pt x="5082064" y="309086"/>
                  <a:pt x="5082064" y="311944"/>
                </a:cubicBezTo>
                <a:cubicBezTo>
                  <a:pt x="5079206" y="305276"/>
                  <a:pt x="5076349" y="298609"/>
                  <a:pt x="5073492" y="292894"/>
                </a:cubicBezTo>
                <a:cubicBezTo>
                  <a:pt x="5074444" y="285274"/>
                  <a:pt x="5075396" y="278606"/>
                  <a:pt x="5076349" y="272891"/>
                </a:cubicBezTo>
                <a:close/>
                <a:moveTo>
                  <a:pt x="5066824" y="377666"/>
                </a:moveTo>
                <a:cubicBezTo>
                  <a:pt x="5066824" y="378619"/>
                  <a:pt x="5066824" y="379571"/>
                  <a:pt x="5066824" y="380524"/>
                </a:cubicBezTo>
                <a:cubicBezTo>
                  <a:pt x="5066824" y="381476"/>
                  <a:pt x="5066824" y="382429"/>
                  <a:pt x="5066824" y="383381"/>
                </a:cubicBezTo>
                <a:cubicBezTo>
                  <a:pt x="5066824" y="383381"/>
                  <a:pt x="5066824" y="384334"/>
                  <a:pt x="5065871" y="384334"/>
                </a:cubicBezTo>
                <a:cubicBezTo>
                  <a:pt x="5065871" y="383381"/>
                  <a:pt x="5064919" y="382429"/>
                  <a:pt x="5064919" y="381476"/>
                </a:cubicBezTo>
                <a:cubicBezTo>
                  <a:pt x="5065871" y="380524"/>
                  <a:pt x="5065871" y="379571"/>
                  <a:pt x="5066824" y="377666"/>
                </a:cubicBezTo>
                <a:close/>
                <a:moveTo>
                  <a:pt x="5057299" y="303371"/>
                </a:moveTo>
                <a:cubicBezTo>
                  <a:pt x="5055394" y="300514"/>
                  <a:pt x="5053489" y="297656"/>
                  <a:pt x="5051584" y="294799"/>
                </a:cubicBezTo>
                <a:cubicBezTo>
                  <a:pt x="5051584" y="293846"/>
                  <a:pt x="5051584" y="291941"/>
                  <a:pt x="5052537" y="290989"/>
                </a:cubicBezTo>
                <a:cubicBezTo>
                  <a:pt x="5053489" y="290036"/>
                  <a:pt x="5054442" y="288131"/>
                  <a:pt x="5055394" y="287179"/>
                </a:cubicBezTo>
                <a:cubicBezTo>
                  <a:pt x="5056346" y="291941"/>
                  <a:pt x="5056346" y="297656"/>
                  <a:pt x="5057299" y="303371"/>
                </a:cubicBezTo>
                <a:close/>
                <a:moveTo>
                  <a:pt x="5050631" y="252889"/>
                </a:moveTo>
                <a:cubicBezTo>
                  <a:pt x="5051584" y="254794"/>
                  <a:pt x="5051584" y="256699"/>
                  <a:pt x="5052537" y="258604"/>
                </a:cubicBezTo>
                <a:cubicBezTo>
                  <a:pt x="5052537" y="259556"/>
                  <a:pt x="5052537" y="260509"/>
                  <a:pt x="5053489" y="260509"/>
                </a:cubicBezTo>
                <a:cubicBezTo>
                  <a:pt x="5053489" y="262414"/>
                  <a:pt x="5053489" y="265271"/>
                  <a:pt x="5054442" y="268129"/>
                </a:cubicBezTo>
                <a:cubicBezTo>
                  <a:pt x="5053489" y="270034"/>
                  <a:pt x="5053489" y="271939"/>
                  <a:pt x="5052537" y="273844"/>
                </a:cubicBezTo>
                <a:cubicBezTo>
                  <a:pt x="5052537" y="274796"/>
                  <a:pt x="5051584" y="275749"/>
                  <a:pt x="5051584" y="276701"/>
                </a:cubicBezTo>
                <a:cubicBezTo>
                  <a:pt x="5050631" y="277654"/>
                  <a:pt x="5049679" y="278606"/>
                  <a:pt x="5048726" y="279559"/>
                </a:cubicBezTo>
                <a:cubicBezTo>
                  <a:pt x="5048726" y="279559"/>
                  <a:pt x="5048726" y="278606"/>
                  <a:pt x="5048726" y="278606"/>
                </a:cubicBezTo>
                <a:cubicBezTo>
                  <a:pt x="5048726" y="277654"/>
                  <a:pt x="5048726" y="275749"/>
                  <a:pt x="5048726" y="274796"/>
                </a:cubicBezTo>
                <a:cubicBezTo>
                  <a:pt x="5048726" y="271939"/>
                  <a:pt x="5048726" y="270034"/>
                  <a:pt x="5049679" y="268129"/>
                </a:cubicBezTo>
                <a:cubicBezTo>
                  <a:pt x="5049679" y="264319"/>
                  <a:pt x="5050631" y="262414"/>
                  <a:pt x="5050631" y="262414"/>
                </a:cubicBezTo>
                <a:cubicBezTo>
                  <a:pt x="5050631" y="262414"/>
                  <a:pt x="5049679" y="264319"/>
                  <a:pt x="5048726" y="268129"/>
                </a:cubicBezTo>
                <a:cubicBezTo>
                  <a:pt x="5048726" y="268129"/>
                  <a:pt x="5048726" y="269081"/>
                  <a:pt x="5048726" y="269081"/>
                </a:cubicBezTo>
                <a:cubicBezTo>
                  <a:pt x="5048726" y="268129"/>
                  <a:pt x="5048726" y="267176"/>
                  <a:pt x="5048726" y="266224"/>
                </a:cubicBezTo>
                <a:cubicBezTo>
                  <a:pt x="5048726" y="260509"/>
                  <a:pt x="5049679" y="256699"/>
                  <a:pt x="5050631" y="252889"/>
                </a:cubicBezTo>
                <a:close/>
                <a:moveTo>
                  <a:pt x="5020151" y="390049"/>
                </a:moveTo>
                <a:cubicBezTo>
                  <a:pt x="5018246" y="385286"/>
                  <a:pt x="5016342" y="380524"/>
                  <a:pt x="5014437" y="376714"/>
                </a:cubicBezTo>
                <a:cubicBezTo>
                  <a:pt x="5014437" y="376714"/>
                  <a:pt x="5014437" y="375761"/>
                  <a:pt x="5014437" y="375761"/>
                </a:cubicBezTo>
                <a:cubicBezTo>
                  <a:pt x="5017294" y="365284"/>
                  <a:pt x="5020151" y="355759"/>
                  <a:pt x="5022056" y="347186"/>
                </a:cubicBezTo>
                <a:cubicBezTo>
                  <a:pt x="5022056" y="347186"/>
                  <a:pt x="5022056" y="348139"/>
                  <a:pt x="5022056" y="348139"/>
                </a:cubicBezTo>
                <a:cubicBezTo>
                  <a:pt x="5022056" y="352901"/>
                  <a:pt x="5022056" y="357664"/>
                  <a:pt x="5022056" y="363379"/>
                </a:cubicBezTo>
                <a:cubicBezTo>
                  <a:pt x="5022056" y="368141"/>
                  <a:pt x="5023009" y="373856"/>
                  <a:pt x="5023009" y="379571"/>
                </a:cubicBezTo>
                <a:cubicBezTo>
                  <a:pt x="5023009" y="381476"/>
                  <a:pt x="5023009" y="384334"/>
                  <a:pt x="5023962" y="386239"/>
                </a:cubicBezTo>
                <a:cubicBezTo>
                  <a:pt x="5023009" y="386239"/>
                  <a:pt x="5022056" y="388144"/>
                  <a:pt x="5020151" y="390049"/>
                </a:cubicBezTo>
                <a:close/>
                <a:moveTo>
                  <a:pt x="5024914" y="400526"/>
                </a:moveTo>
                <a:cubicBezTo>
                  <a:pt x="5024914" y="400526"/>
                  <a:pt x="5024914" y="400526"/>
                  <a:pt x="5024914" y="400526"/>
                </a:cubicBezTo>
                <a:cubicBezTo>
                  <a:pt x="5024914" y="400526"/>
                  <a:pt x="5024914" y="400526"/>
                  <a:pt x="5024914" y="400526"/>
                </a:cubicBezTo>
                <a:cubicBezTo>
                  <a:pt x="5024914" y="400526"/>
                  <a:pt x="5024914" y="400526"/>
                  <a:pt x="5024914" y="400526"/>
                </a:cubicBezTo>
                <a:close/>
                <a:moveTo>
                  <a:pt x="5035392" y="314801"/>
                </a:moveTo>
                <a:cubicBezTo>
                  <a:pt x="5035392" y="315754"/>
                  <a:pt x="5035392" y="316706"/>
                  <a:pt x="5035392" y="317659"/>
                </a:cubicBezTo>
                <a:cubicBezTo>
                  <a:pt x="5034439" y="329089"/>
                  <a:pt x="5032534" y="341471"/>
                  <a:pt x="5031581" y="353854"/>
                </a:cubicBezTo>
                <a:cubicBezTo>
                  <a:pt x="5031581" y="353854"/>
                  <a:pt x="5031581" y="353854"/>
                  <a:pt x="5031581" y="353854"/>
                </a:cubicBezTo>
                <a:cubicBezTo>
                  <a:pt x="5031581" y="353854"/>
                  <a:pt x="5031581" y="354806"/>
                  <a:pt x="5031581" y="354806"/>
                </a:cubicBezTo>
                <a:cubicBezTo>
                  <a:pt x="5031581" y="351949"/>
                  <a:pt x="5030629" y="349091"/>
                  <a:pt x="5030629" y="347186"/>
                </a:cubicBezTo>
                <a:cubicBezTo>
                  <a:pt x="5029676" y="340519"/>
                  <a:pt x="5028724" y="334804"/>
                  <a:pt x="5027771" y="329089"/>
                </a:cubicBezTo>
                <a:cubicBezTo>
                  <a:pt x="5027771" y="328136"/>
                  <a:pt x="5028724" y="326231"/>
                  <a:pt x="5028724" y="325279"/>
                </a:cubicBezTo>
                <a:cubicBezTo>
                  <a:pt x="5029676" y="323374"/>
                  <a:pt x="5030629" y="321469"/>
                  <a:pt x="5032534" y="319564"/>
                </a:cubicBezTo>
                <a:cubicBezTo>
                  <a:pt x="5033487" y="317659"/>
                  <a:pt x="5034439" y="315754"/>
                  <a:pt x="5035392" y="314801"/>
                </a:cubicBezTo>
                <a:close/>
                <a:moveTo>
                  <a:pt x="5006817" y="242411"/>
                </a:moveTo>
                <a:cubicBezTo>
                  <a:pt x="5009674" y="246221"/>
                  <a:pt x="5013484" y="251936"/>
                  <a:pt x="5019199" y="259556"/>
                </a:cubicBezTo>
                <a:cubicBezTo>
                  <a:pt x="5022056" y="262414"/>
                  <a:pt x="5023962" y="266224"/>
                  <a:pt x="5025867" y="270034"/>
                </a:cubicBezTo>
                <a:cubicBezTo>
                  <a:pt x="5023962" y="268129"/>
                  <a:pt x="5022056" y="265271"/>
                  <a:pt x="5021104" y="263366"/>
                </a:cubicBezTo>
                <a:cubicBezTo>
                  <a:pt x="5019199" y="260509"/>
                  <a:pt x="5016342" y="258604"/>
                  <a:pt x="5014437" y="255746"/>
                </a:cubicBezTo>
                <a:cubicBezTo>
                  <a:pt x="5011579" y="251936"/>
                  <a:pt x="5007769" y="249079"/>
                  <a:pt x="5004912" y="245269"/>
                </a:cubicBezTo>
                <a:cubicBezTo>
                  <a:pt x="5006817" y="244316"/>
                  <a:pt x="5006817" y="243364"/>
                  <a:pt x="5006817" y="242411"/>
                </a:cubicBezTo>
                <a:close/>
                <a:moveTo>
                  <a:pt x="5004912" y="242411"/>
                </a:moveTo>
                <a:cubicBezTo>
                  <a:pt x="5004912" y="241459"/>
                  <a:pt x="5004912" y="240506"/>
                  <a:pt x="5004912" y="238601"/>
                </a:cubicBezTo>
                <a:cubicBezTo>
                  <a:pt x="5004912" y="238601"/>
                  <a:pt x="5005864" y="239554"/>
                  <a:pt x="5006817" y="241459"/>
                </a:cubicBezTo>
                <a:cubicBezTo>
                  <a:pt x="5005864" y="242411"/>
                  <a:pt x="5005864" y="243364"/>
                  <a:pt x="5004912" y="244316"/>
                </a:cubicBezTo>
                <a:cubicBezTo>
                  <a:pt x="5004912" y="244316"/>
                  <a:pt x="5004912" y="244316"/>
                  <a:pt x="5004912" y="243364"/>
                </a:cubicBezTo>
                <a:cubicBezTo>
                  <a:pt x="5003959" y="243364"/>
                  <a:pt x="5003959" y="242411"/>
                  <a:pt x="5004912" y="242411"/>
                </a:cubicBezTo>
                <a:close/>
                <a:moveTo>
                  <a:pt x="4999196" y="303371"/>
                </a:moveTo>
                <a:cubicBezTo>
                  <a:pt x="5001101" y="285274"/>
                  <a:pt x="5002054" y="268129"/>
                  <a:pt x="5003006" y="252889"/>
                </a:cubicBezTo>
                <a:cubicBezTo>
                  <a:pt x="5004912" y="255746"/>
                  <a:pt x="5006817" y="257651"/>
                  <a:pt x="5008721" y="260509"/>
                </a:cubicBezTo>
                <a:cubicBezTo>
                  <a:pt x="5010626" y="263366"/>
                  <a:pt x="5012531" y="266224"/>
                  <a:pt x="5014437" y="268129"/>
                </a:cubicBezTo>
                <a:cubicBezTo>
                  <a:pt x="5016342" y="270986"/>
                  <a:pt x="5018246" y="273844"/>
                  <a:pt x="5020151" y="276701"/>
                </a:cubicBezTo>
                <a:cubicBezTo>
                  <a:pt x="5023009" y="281464"/>
                  <a:pt x="5026819" y="287179"/>
                  <a:pt x="5029676" y="292894"/>
                </a:cubicBezTo>
                <a:cubicBezTo>
                  <a:pt x="5029676" y="292894"/>
                  <a:pt x="5029676" y="293846"/>
                  <a:pt x="5029676" y="293846"/>
                </a:cubicBezTo>
                <a:cubicBezTo>
                  <a:pt x="5028724" y="296704"/>
                  <a:pt x="5026819" y="299561"/>
                  <a:pt x="5025867" y="302419"/>
                </a:cubicBezTo>
                <a:cubicBezTo>
                  <a:pt x="5024914" y="303371"/>
                  <a:pt x="5023962" y="304324"/>
                  <a:pt x="5023009" y="305276"/>
                </a:cubicBezTo>
                <a:cubicBezTo>
                  <a:pt x="5023009" y="302419"/>
                  <a:pt x="5022056" y="301466"/>
                  <a:pt x="5022056" y="301466"/>
                </a:cubicBezTo>
                <a:cubicBezTo>
                  <a:pt x="5022056" y="301466"/>
                  <a:pt x="5022056" y="303371"/>
                  <a:pt x="5022056" y="306229"/>
                </a:cubicBezTo>
                <a:cubicBezTo>
                  <a:pt x="5021104" y="307181"/>
                  <a:pt x="5020151" y="308134"/>
                  <a:pt x="5019199" y="309086"/>
                </a:cubicBezTo>
                <a:cubicBezTo>
                  <a:pt x="5017294" y="311944"/>
                  <a:pt x="5014437" y="314801"/>
                  <a:pt x="5012531" y="318611"/>
                </a:cubicBezTo>
                <a:cubicBezTo>
                  <a:pt x="5012531" y="316706"/>
                  <a:pt x="5013484" y="313849"/>
                  <a:pt x="5013484" y="311944"/>
                </a:cubicBezTo>
                <a:cubicBezTo>
                  <a:pt x="5014437" y="305276"/>
                  <a:pt x="5015389" y="299561"/>
                  <a:pt x="5017294" y="294799"/>
                </a:cubicBezTo>
                <a:cubicBezTo>
                  <a:pt x="5019199" y="285274"/>
                  <a:pt x="5020151" y="279559"/>
                  <a:pt x="5020151" y="279559"/>
                </a:cubicBezTo>
                <a:cubicBezTo>
                  <a:pt x="5020151" y="279559"/>
                  <a:pt x="5017294" y="284321"/>
                  <a:pt x="5013484" y="293846"/>
                </a:cubicBezTo>
                <a:cubicBezTo>
                  <a:pt x="5011579" y="298609"/>
                  <a:pt x="5008721" y="304324"/>
                  <a:pt x="5006817" y="310039"/>
                </a:cubicBezTo>
                <a:cubicBezTo>
                  <a:pt x="5003959" y="316706"/>
                  <a:pt x="5002054" y="324326"/>
                  <a:pt x="4999196" y="331946"/>
                </a:cubicBezTo>
                <a:cubicBezTo>
                  <a:pt x="4999196" y="331946"/>
                  <a:pt x="4999196" y="332899"/>
                  <a:pt x="4999196" y="332899"/>
                </a:cubicBezTo>
                <a:cubicBezTo>
                  <a:pt x="4998244" y="330994"/>
                  <a:pt x="4997292" y="329089"/>
                  <a:pt x="4997292" y="327184"/>
                </a:cubicBezTo>
                <a:cubicBezTo>
                  <a:pt x="4998244" y="320516"/>
                  <a:pt x="4998244" y="311944"/>
                  <a:pt x="4999196" y="303371"/>
                </a:cubicBezTo>
                <a:close/>
                <a:moveTo>
                  <a:pt x="4968717" y="208121"/>
                </a:moveTo>
                <a:cubicBezTo>
                  <a:pt x="4968717" y="209074"/>
                  <a:pt x="4968717" y="210026"/>
                  <a:pt x="4967764" y="212884"/>
                </a:cubicBezTo>
                <a:cubicBezTo>
                  <a:pt x="4967764" y="213836"/>
                  <a:pt x="4966812" y="215741"/>
                  <a:pt x="4966812" y="217646"/>
                </a:cubicBezTo>
                <a:cubicBezTo>
                  <a:pt x="4966812" y="216694"/>
                  <a:pt x="4966812" y="216694"/>
                  <a:pt x="4966812" y="215741"/>
                </a:cubicBezTo>
                <a:cubicBezTo>
                  <a:pt x="4967764" y="213836"/>
                  <a:pt x="4968717" y="210979"/>
                  <a:pt x="4968717" y="208121"/>
                </a:cubicBezTo>
                <a:close/>
                <a:moveTo>
                  <a:pt x="4960144" y="364331"/>
                </a:moveTo>
                <a:cubicBezTo>
                  <a:pt x="4960144" y="370046"/>
                  <a:pt x="4961096" y="375761"/>
                  <a:pt x="4961096" y="381476"/>
                </a:cubicBezTo>
                <a:cubicBezTo>
                  <a:pt x="4960144" y="384334"/>
                  <a:pt x="4959192" y="388144"/>
                  <a:pt x="4958239" y="391001"/>
                </a:cubicBezTo>
                <a:cubicBezTo>
                  <a:pt x="4958239" y="389096"/>
                  <a:pt x="4957287" y="387191"/>
                  <a:pt x="4957287" y="386239"/>
                </a:cubicBezTo>
                <a:cubicBezTo>
                  <a:pt x="4957287" y="384334"/>
                  <a:pt x="4957287" y="382429"/>
                  <a:pt x="4957287" y="380524"/>
                </a:cubicBezTo>
                <a:cubicBezTo>
                  <a:pt x="4957287" y="371951"/>
                  <a:pt x="4957287" y="363379"/>
                  <a:pt x="4956334" y="356711"/>
                </a:cubicBezTo>
                <a:cubicBezTo>
                  <a:pt x="4956334" y="354806"/>
                  <a:pt x="4956334" y="353854"/>
                  <a:pt x="4956334" y="351949"/>
                </a:cubicBezTo>
                <a:cubicBezTo>
                  <a:pt x="4957287" y="350996"/>
                  <a:pt x="4958239" y="349091"/>
                  <a:pt x="4958239" y="348139"/>
                </a:cubicBezTo>
                <a:cubicBezTo>
                  <a:pt x="4959192" y="352901"/>
                  <a:pt x="4959192" y="358616"/>
                  <a:pt x="4960144" y="364331"/>
                </a:cubicBezTo>
                <a:close/>
                <a:moveTo>
                  <a:pt x="4957287" y="256699"/>
                </a:moveTo>
                <a:cubicBezTo>
                  <a:pt x="4957287" y="257651"/>
                  <a:pt x="4957287" y="258604"/>
                  <a:pt x="4957287" y="258604"/>
                </a:cubicBezTo>
                <a:cubicBezTo>
                  <a:pt x="4957287" y="258604"/>
                  <a:pt x="4957287" y="259556"/>
                  <a:pt x="4957287" y="259556"/>
                </a:cubicBezTo>
                <a:cubicBezTo>
                  <a:pt x="4956334" y="262414"/>
                  <a:pt x="4956334" y="264319"/>
                  <a:pt x="4955381" y="267176"/>
                </a:cubicBezTo>
                <a:cubicBezTo>
                  <a:pt x="4955381" y="266224"/>
                  <a:pt x="4954429" y="266224"/>
                  <a:pt x="4954429" y="265271"/>
                </a:cubicBezTo>
                <a:cubicBezTo>
                  <a:pt x="4955381" y="263366"/>
                  <a:pt x="4956334" y="259556"/>
                  <a:pt x="4957287" y="256699"/>
                </a:cubicBezTo>
                <a:close/>
                <a:moveTo>
                  <a:pt x="4954429" y="268129"/>
                </a:moveTo>
                <a:cubicBezTo>
                  <a:pt x="4954429" y="269081"/>
                  <a:pt x="4955381" y="270034"/>
                  <a:pt x="4955381" y="270986"/>
                </a:cubicBezTo>
                <a:cubicBezTo>
                  <a:pt x="4954429" y="276701"/>
                  <a:pt x="4952524" y="283369"/>
                  <a:pt x="4951571" y="290036"/>
                </a:cubicBezTo>
                <a:cubicBezTo>
                  <a:pt x="4949667" y="298609"/>
                  <a:pt x="4947762" y="307181"/>
                  <a:pt x="4944904" y="316706"/>
                </a:cubicBezTo>
                <a:cubicBezTo>
                  <a:pt x="4943951" y="312896"/>
                  <a:pt x="4943951" y="310991"/>
                  <a:pt x="4943951" y="310991"/>
                </a:cubicBezTo>
                <a:cubicBezTo>
                  <a:pt x="4943951" y="310991"/>
                  <a:pt x="4943951" y="314801"/>
                  <a:pt x="4943951" y="320516"/>
                </a:cubicBezTo>
                <a:cubicBezTo>
                  <a:pt x="4942999" y="326231"/>
                  <a:pt x="4941094" y="330994"/>
                  <a:pt x="4940142" y="336709"/>
                </a:cubicBezTo>
                <a:cubicBezTo>
                  <a:pt x="4940142" y="336709"/>
                  <a:pt x="4940142" y="335756"/>
                  <a:pt x="4940142" y="335756"/>
                </a:cubicBezTo>
                <a:cubicBezTo>
                  <a:pt x="4939189" y="331946"/>
                  <a:pt x="4939189" y="329089"/>
                  <a:pt x="4938237" y="325279"/>
                </a:cubicBezTo>
                <a:cubicBezTo>
                  <a:pt x="4943951" y="306229"/>
                  <a:pt x="4949667" y="286226"/>
                  <a:pt x="4954429" y="268129"/>
                </a:cubicBezTo>
                <a:close/>
                <a:moveTo>
                  <a:pt x="4922044" y="378619"/>
                </a:moveTo>
                <a:cubicBezTo>
                  <a:pt x="4922044" y="378619"/>
                  <a:pt x="4922044" y="378619"/>
                  <a:pt x="4922044" y="378619"/>
                </a:cubicBezTo>
                <a:cubicBezTo>
                  <a:pt x="4922044" y="379571"/>
                  <a:pt x="4922044" y="379571"/>
                  <a:pt x="4922044" y="378619"/>
                </a:cubicBezTo>
                <a:cubicBezTo>
                  <a:pt x="4922044" y="379571"/>
                  <a:pt x="4922044" y="378619"/>
                  <a:pt x="4922044" y="378619"/>
                </a:cubicBezTo>
                <a:close/>
                <a:moveTo>
                  <a:pt x="4908709" y="307181"/>
                </a:moveTo>
                <a:cubicBezTo>
                  <a:pt x="4910614" y="312896"/>
                  <a:pt x="4912519" y="318611"/>
                  <a:pt x="4915376" y="326231"/>
                </a:cubicBezTo>
                <a:cubicBezTo>
                  <a:pt x="4913471" y="330041"/>
                  <a:pt x="4911567" y="334804"/>
                  <a:pt x="4909662" y="338614"/>
                </a:cubicBezTo>
                <a:cubicBezTo>
                  <a:pt x="4908709" y="327184"/>
                  <a:pt x="4907756" y="316706"/>
                  <a:pt x="4906804" y="308134"/>
                </a:cubicBezTo>
                <a:cubicBezTo>
                  <a:pt x="4906804" y="306229"/>
                  <a:pt x="4906804" y="305276"/>
                  <a:pt x="4906804" y="305276"/>
                </a:cubicBezTo>
                <a:cubicBezTo>
                  <a:pt x="4906804" y="305276"/>
                  <a:pt x="4906804" y="306229"/>
                  <a:pt x="4905851" y="307181"/>
                </a:cubicBezTo>
                <a:cubicBezTo>
                  <a:pt x="4905851" y="303371"/>
                  <a:pt x="4904899" y="300514"/>
                  <a:pt x="4904899" y="297656"/>
                </a:cubicBezTo>
                <a:cubicBezTo>
                  <a:pt x="4906804" y="300514"/>
                  <a:pt x="4907756" y="303371"/>
                  <a:pt x="4908709" y="307181"/>
                </a:cubicBezTo>
                <a:close/>
                <a:moveTo>
                  <a:pt x="4897279" y="351949"/>
                </a:moveTo>
                <a:cubicBezTo>
                  <a:pt x="4897279" y="356711"/>
                  <a:pt x="4897279" y="360521"/>
                  <a:pt x="4896326" y="365284"/>
                </a:cubicBezTo>
                <a:cubicBezTo>
                  <a:pt x="4896326" y="366236"/>
                  <a:pt x="4895374" y="367189"/>
                  <a:pt x="4895374" y="368141"/>
                </a:cubicBezTo>
                <a:cubicBezTo>
                  <a:pt x="4895374" y="365284"/>
                  <a:pt x="4894421" y="361474"/>
                  <a:pt x="4894421" y="357664"/>
                </a:cubicBezTo>
                <a:cubicBezTo>
                  <a:pt x="4893469" y="351949"/>
                  <a:pt x="4893469" y="347186"/>
                  <a:pt x="4892517" y="341471"/>
                </a:cubicBezTo>
                <a:cubicBezTo>
                  <a:pt x="4894421" y="345281"/>
                  <a:pt x="4895374" y="348139"/>
                  <a:pt x="4897279" y="351949"/>
                </a:cubicBezTo>
                <a:close/>
                <a:moveTo>
                  <a:pt x="4822984" y="387191"/>
                </a:moveTo>
                <a:cubicBezTo>
                  <a:pt x="4822984" y="386239"/>
                  <a:pt x="4822984" y="386239"/>
                  <a:pt x="4822984" y="385286"/>
                </a:cubicBezTo>
                <a:cubicBezTo>
                  <a:pt x="4822984" y="386239"/>
                  <a:pt x="4822984" y="387191"/>
                  <a:pt x="4822984" y="387191"/>
                </a:cubicBezTo>
                <a:cubicBezTo>
                  <a:pt x="4822984" y="387191"/>
                  <a:pt x="4822984" y="387191"/>
                  <a:pt x="4822984" y="387191"/>
                </a:cubicBezTo>
                <a:close/>
                <a:moveTo>
                  <a:pt x="4842987" y="338614"/>
                </a:moveTo>
                <a:cubicBezTo>
                  <a:pt x="4842987" y="344329"/>
                  <a:pt x="4842987" y="350044"/>
                  <a:pt x="4842987" y="356711"/>
                </a:cubicBezTo>
                <a:cubicBezTo>
                  <a:pt x="4842987" y="357664"/>
                  <a:pt x="4842987" y="359569"/>
                  <a:pt x="4842987" y="360521"/>
                </a:cubicBezTo>
                <a:cubicBezTo>
                  <a:pt x="4842034" y="366236"/>
                  <a:pt x="4841081" y="373856"/>
                  <a:pt x="4840129" y="382429"/>
                </a:cubicBezTo>
                <a:cubicBezTo>
                  <a:pt x="4839176" y="385286"/>
                  <a:pt x="4839176" y="387191"/>
                  <a:pt x="4838224" y="390049"/>
                </a:cubicBezTo>
                <a:cubicBezTo>
                  <a:pt x="4834414" y="389096"/>
                  <a:pt x="4830604" y="388144"/>
                  <a:pt x="4826794" y="387191"/>
                </a:cubicBezTo>
                <a:cubicBezTo>
                  <a:pt x="4825841" y="384334"/>
                  <a:pt x="4824889" y="381476"/>
                  <a:pt x="4824889" y="379571"/>
                </a:cubicBezTo>
                <a:cubicBezTo>
                  <a:pt x="4825841" y="376714"/>
                  <a:pt x="4826794" y="373856"/>
                  <a:pt x="4827747" y="370999"/>
                </a:cubicBezTo>
                <a:cubicBezTo>
                  <a:pt x="4830604" y="361474"/>
                  <a:pt x="4834414" y="352901"/>
                  <a:pt x="4838224" y="346234"/>
                </a:cubicBezTo>
                <a:cubicBezTo>
                  <a:pt x="4840129" y="342424"/>
                  <a:pt x="4842034" y="339566"/>
                  <a:pt x="4843939" y="336709"/>
                </a:cubicBezTo>
                <a:cubicBezTo>
                  <a:pt x="4842987" y="337661"/>
                  <a:pt x="4842987" y="338614"/>
                  <a:pt x="4842987" y="338614"/>
                </a:cubicBezTo>
                <a:cubicBezTo>
                  <a:pt x="4842987" y="338614"/>
                  <a:pt x="4842987" y="338614"/>
                  <a:pt x="4842987" y="338614"/>
                </a:cubicBezTo>
                <a:close/>
                <a:moveTo>
                  <a:pt x="4843939" y="329089"/>
                </a:moveTo>
                <a:cubicBezTo>
                  <a:pt x="4843939" y="329089"/>
                  <a:pt x="4843939" y="329089"/>
                  <a:pt x="4843939" y="329089"/>
                </a:cubicBezTo>
                <a:cubicBezTo>
                  <a:pt x="4841081" y="324326"/>
                  <a:pt x="4838224" y="320516"/>
                  <a:pt x="4836319" y="318611"/>
                </a:cubicBezTo>
                <a:cubicBezTo>
                  <a:pt x="4836319" y="318611"/>
                  <a:pt x="4836319" y="318611"/>
                  <a:pt x="4836319" y="318611"/>
                </a:cubicBezTo>
                <a:cubicBezTo>
                  <a:pt x="4837272" y="316706"/>
                  <a:pt x="4838224" y="315754"/>
                  <a:pt x="4839176" y="314801"/>
                </a:cubicBezTo>
                <a:cubicBezTo>
                  <a:pt x="4840129" y="316706"/>
                  <a:pt x="4841081" y="319564"/>
                  <a:pt x="4842987" y="321469"/>
                </a:cubicBezTo>
                <a:cubicBezTo>
                  <a:pt x="4842987" y="322421"/>
                  <a:pt x="4843939" y="323374"/>
                  <a:pt x="4843939" y="323374"/>
                </a:cubicBezTo>
                <a:cubicBezTo>
                  <a:pt x="4843939" y="325279"/>
                  <a:pt x="4843939" y="327184"/>
                  <a:pt x="4843939" y="329089"/>
                </a:cubicBezTo>
                <a:close/>
                <a:moveTo>
                  <a:pt x="4845844" y="296704"/>
                </a:moveTo>
                <a:cubicBezTo>
                  <a:pt x="4845844" y="302419"/>
                  <a:pt x="4844891" y="309086"/>
                  <a:pt x="4844891" y="316706"/>
                </a:cubicBezTo>
                <a:cubicBezTo>
                  <a:pt x="4842987" y="314801"/>
                  <a:pt x="4842034" y="311944"/>
                  <a:pt x="4840129" y="310039"/>
                </a:cubicBezTo>
                <a:cubicBezTo>
                  <a:pt x="4839176" y="309086"/>
                  <a:pt x="4838224" y="307181"/>
                  <a:pt x="4837272" y="306229"/>
                </a:cubicBezTo>
                <a:cubicBezTo>
                  <a:pt x="4840129" y="300514"/>
                  <a:pt x="4842987" y="295751"/>
                  <a:pt x="4845844" y="290989"/>
                </a:cubicBezTo>
                <a:cubicBezTo>
                  <a:pt x="4846797" y="290036"/>
                  <a:pt x="4846797" y="289084"/>
                  <a:pt x="4847749" y="288131"/>
                </a:cubicBezTo>
                <a:cubicBezTo>
                  <a:pt x="4846797" y="290989"/>
                  <a:pt x="4845844" y="293846"/>
                  <a:pt x="4845844" y="296704"/>
                </a:cubicBezTo>
                <a:close/>
                <a:moveTo>
                  <a:pt x="4869656" y="325279"/>
                </a:moveTo>
                <a:cubicBezTo>
                  <a:pt x="4869656" y="326231"/>
                  <a:pt x="4869656" y="326231"/>
                  <a:pt x="4869656" y="327184"/>
                </a:cubicBezTo>
                <a:cubicBezTo>
                  <a:pt x="4869656" y="327184"/>
                  <a:pt x="4869656" y="326231"/>
                  <a:pt x="4869656" y="325279"/>
                </a:cubicBezTo>
                <a:cubicBezTo>
                  <a:pt x="4869656" y="323374"/>
                  <a:pt x="4869656" y="320516"/>
                  <a:pt x="4869656" y="318611"/>
                </a:cubicBezTo>
                <a:cubicBezTo>
                  <a:pt x="4869656" y="320516"/>
                  <a:pt x="4869656" y="323374"/>
                  <a:pt x="4869656" y="325279"/>
                </a:cubicBezTo>
                <a:close/>
                <a:moveTo>
                  <a:pt x="4854416" y="276701"/>
                </a:moveTo>
                <a:cubicBezTo>
                  <a:pt x="4860131" y="267176"/>
                  <a:pt x="4865847" y="261461"/>
                  <a:pt x="4868704" y="256699"/>
                </a:cubicBezTo>
                <a:cubicBezTo>
                  <a:pt x="4869656" y="255746"/>
                  <a:pt x="4870609" y="253841"/>
                  <a:pt x="4871562" y="252889"/>
                </a:cubicBezTo>
                <a:cubicBezTo>
                  <a:pt x="4871562" y="254794"/>
                  <a:pt x="4871562" y="257651"/>
                  <a:pt x="4871562" y="259556"/>
                </a:cubicBezTo>
                <a:cubicBezTo>
                  <a:pt x="4868704" y="270986"/>
                  <a:pt x="4864894" y="283369"/>
                  <a:pt x="4861084" y="296704"/>
                </a:cubicBezTo>
                <a:cubicBezTo>
                  <a:pt x="4861084" y="297656"/>
                  <a:pt x="4860131" y="299561"/>
                  <a:pt x="4860131" y="300514"/>
                </a:cubicBezTo>
                <a:cubicBezTo>
                  <a:pt x="4857274" y="291941"/>
                  <a:pt x="4855369" y="284321"/>
                  <a:pt x="4853464" y="278606"/>
                </a:cubicBezTo>
                <a:cubicBezTo>
                  <a:pt x="4854416" y="277654"/>
                  <a:pt x="4854416" y="277654"/>
                  <a:pt x="4854416" y="276701"/>
                </a:cubicBezTo>
                <a:cubicBezTo>
                  <a:pt x="4854416" y="276701"/>
                  <a:pt x="4854416" y="276701"/>
                  <a:pt x="4854416" y="276701"/>
                </a:cubicBezTo>
                <a:close/>
                <a:moveTo>
                  <a:pt x="4850606" y="281464"/>
                </a:moveTo>
                <a:cubicBezTo>
                  <a:pt x="4852512" y="290989"/>
                  <a:pt x="4854416" y="303371"/>
                  <a:pt x="4857274" y="316706"/>
                </a:cubicBezTo>
                <a:cubicBezTo>
                  <a:pt x="4856322" y="321469"/>
                  <a:pt x="4855369" y="325279"/>
                  <a:pt x="4854416" y="330041"/>
                </a:cubicBezTo>
                <a:cubicBezTo>
                  <a:pt x="4853464" y="329089"/>
                  <a:pt x="4852512" y="327184"/>
                  <a:pt x="4852512" y="326231"/>
                </a:cubicBezTo>
                <a:cubicBezTo>
                  <a:pt x="4852512" y="325279"/>
                  <a:pt x="4852512" y="323374"/>
                  <a:pt x="4852512" y="322421"/>
                </a:cubicBezTo>
                <a:cubicBezTo>
                  <a:pt x="4851559" y="311944"/>
                  <a:pt x="4851559" y="303371"/>
                  <a:pt x="4850606" y="295751"/>
                </a:cubicBezTo>
                <a:cubicBezTo>
                  <a:pt x="4850606" y="290989"/>
                  <a:pt x="4849654" y="287179"/>
                  <a:pt x="4849654" y="284321"/>
                </a:cubicBezTo>
                <a:cubicBezTo>
                  <a:pt x="4849654" y="283369"/>
                  <a:pt x="4849654" y="282416"/>
                  <a:pt x="4850606" y="281464"/>
                </a:cubicBezTo>
                <a:close/>
                <a:moveTo>
                  <a:pt x="4838224" y="290036"/>
                </a:moveTo>
                <a:cubicBezTo>
                  <a:pt x="4841081" y="283369"/>
                  <a:pt x="4843939" y="277654"/>
                  <a:pt x="4845844" y="272891"/>
                </a:cubicBezTo>
                <a:cubicBezTo>
                  <a:pt x="4846797" y="270034"/>
                  <a:pt x="4847749" y="267176"/>
                  <a:pt x="4848701" y="265271"/>
                </a:cubicBezTo>
                <a:cubicBezTo>
                  <a:pt x="4848701" y="268129"/>
                  <a:pt x="4849654" y="271939"/>
                  <a:pt x="4849654" y="275749"/>
                </a:cubicBezTo>
                <a:cubicBezTo>
                  <a:pt x="4848701" y="276701"/>
                  <a:pt x="4848701" y="277654"/>
                  <a:pt x="4847749" y="277654"/>
                </a:cubicBezTo>
                <a:cubicBezTo>
                  <a:pt x="4847749" y="274796"/>
                  <a:pt x="4847749" y="273844"/>
                  <a:pt x="4847749" y="273844"/>
                </a:cubicBezTo>
                <a:cubicBezTo>
                  <a:pt x="4847749" y="273844"/>
                  <a:pt x="4847749" y="275749"/>
                  <a:pt x="4847749" y="278606"/>
                </a:cubicBezTo>
                <a:cubicBezTo>
                  <a:pt x="4845844" y="281464"/>
                  <a:pt x="4842987" y="284321"/>
                  <a:pt x="4841081" y="288131"/>
                </a:cubicBezTo>
                <a:cubicBezTo>
                  <a:pt x="4840129" y="290036"/>
                  <a:pt x="4838224" y="291941"/>
                  <a:pt x="4836319" y="294799"/>
                </a:cubicBezTo>
                <a:cubicBezTo>
                  <a:pt x="4836319" y="292894"/>
                  <a:pt x="4837272" y="291941"/>
                  <a:pt x="4838224" y="290036"/>
                </a:cubicBezTo>
                <a:close/>
                <a:moveTo>
                  <a:pt x="4835366" y="309086"/>
                </a:moveTo>
                <a:cubicBezTo>
                  <a:pt x="4835366" y="309086"/>
                  <a:pt x="4835366" y="308134"/>
                  <a:pt x="4836319" y="308134"/>
                </a:cubicBezTo>
                <a:cubicBezTo>
                  <a:pt x="4837272" y="309086"/>
                  <a:pt x="4837272" y="310039"/>
                  <a:pt x="4838224" y="311944"/>
                </a:cubicBezTo>
                <a:cubicBezTo>
                  <a:pt x="4838224" y="312896"/>
                  <a:pt x="4839176" y="312896"/>
                  <a:pt x="4839176" y="313849"/>
                </a:cubicBezTo>
                <a:cubicBezTo>
                  <a:pt x="4838224" y="314801"/>
                  <a:pt x="4837272" y="315754"/>
                  <a:pt x="4835366" y="317659"/>
                </a:cubicBezTo>
                <a:cubicBezTo>
                  <a:pt x="4835366" y="317659"/>
                  <a:pt x="4835366" y="317659"/>
                  <a:pt x="4835366" y="317659"/>
                </a:cubicBezTo>
                <a:cubicBezTo>
                  <a:pt x="4835366" y="317659"/>
                  <a:pt x="4834414" y="316706"/>
                  <a:pt x="4834414" y="316706"/>
                </a:cubicBezTo>
                <a:cubicBezTo>
                  <a:pt x="4833462" y="315754"/>
                  <a:pt x="4833462" y="315754"/>
                  <a:pt x="4832509" y="314801"/>
                </a:cubicBezTo>
                <a:cubicBezTo>
                  <a:pt x="4833462" y="312896"/>
                  <a:pt x="4834414" y="310991"/>
                  <a:pt x="4835366" y="309086"/>
                </a:cubicBezTo>
                <a:close/>
                <a:moveTo>
                  <a:pt x="4830604" y="319564"/>
                </a:moveTo>
                <a:cubicBezTo>
                  <a:pt x="4831556" y="317659"/>
                  <a:pt x="4831556" y="316706"/>
                  <a:pt x="4832509" y="314801"/>
                </a:cubicBezTo>
                <a:cubicBezTo>
                  <a:pt x="4832509" y="315754"/>
                  <a:pt x="4833462" y="315754"/>
                  <a:pt x="4833462" y="316706"/>
                </a:cubicBezTo>
                <a:cubicBezTo>
                  <a:pt x="4833462" y="317659"/>
                  <a:pt x="4834414" y="317659"/>
                  <a:pt x="4834414" y="318611"/>
                </a:cubicBezTo>
                <a:cubicBezTo>
                  <a:pt x="4832509" y="320516"/>
                  <a:pt x="4830604" y="322421"/>
                  <a:pt x="4828699" y="324326"/>
                </a:cubicBezTo>
                <a:cubicBezTo>
                  <a:pt x="4829651" y="322421"/>
                  <a:pt x="4829651" y="320516"/>
                  <a:pt x="4830604" y="319564"/>
                </a:cubicBezTo>
                <a:close/>
                <a:moveTo>
                  <a:pt x="4817269" y="364331"/>
                </a:moveTo>
                <a:cubicBezTo>
                  <a:pt x="4817269" y="361474"/>
                  <a:pt x="4817269" y="359569"/>
                  <a:pt x="4817269" y="356711"/>
                </a:cubicBezTo>
                <a:cubicBezTo>
                  <a:pt x="4820126" y="349091"/>
                  <a:pt x="4822984" y="342424"/>
                  <a:pt x="4824889" y="335756"/>
                </a:cubicBezTo>
                <a:cubicBezTo>
                  <a:pt x="4824889" y="335756"/>
                  <a:pt x="4825841" y="334804"/>
                  <a:pt x="4825841" y="334804"/>
                </a:cubicBezTo>
                <a:cubicBezTo>
                  <a:pt x="4829651" y="328136"/>
                  <a:pt x="4833462" y="323374"/>
                  <a:pt x="4835366" y="319564"/>
                </a:cubicBezTo>
                <a:cubicBezTo>
                  <a:pt x="4835366" y="320516"/>
                  <a:pt x="4836319" y="321469"/>
                  <a:pt x="4837272" y="322421"/>
                </a:cubicBezTo>
                <a:cubicBezTo>
                  <a:pt x="4838224" y="324326"/>
                  <a:pt x="4839176" y="327184"/>
                  <a:pt x="4841081" y="330994"/>
                </a:cubicBezTo>
                <a:cubicBezTo>
                  <a:pt x="4842034" y="332899"/>
                  <a:pt x="4842034" y="333851"/>
                  <a:pt x="4842987" y="335756"/>
                </a:cubicBezTo>
                <a:cubicBezTo>
                  <a:pt x="4840129" y="338614"/>
                  <a:pt x="4838224" y="341471"/>
                  <a:pt x="4835366" y="345281"/>
                </a:cubicBezTo>
                <a:cubicBezTo>
                  <a:pt x="4831556" y="350996"/>
                  <a:pt x="4826794" y="357664"/>
                  <a:pt x="4822984" y="366236"/>
                </a:cubicBezTo>
                <a:cubicBezTo>
                  <a:pt x="4822031" y="367189"/>
                  <a:pt x="4821079" y="368141"/>
                  <a:pt x="4820126" y="369094"/>
                </a:cubicBezTo>
                <a:cubicBezTo>
                  <a:pt x="4819174" y="370046"/>
                  <a:pt x="4818222" y="370999"/>
                  <a:pt x="4817269" y="371951"/>
                </a:cubicBezTo>
                <a:cubicBezTo>
                  <a:pt x="4816316" y="369094"/>
                  <a:pt x="4817269" y="366236"/>
                  <a:pt x="4817269" y="364331"/>
                </a:cubicBezTo>
                <a:close/>
                <a:moveTo>
                  <a:pt x="4816316" y="376714"/>
                </a:moveTo>
                <a:cubicBezTo>
                  <a:pt x="4817269" y="373856"/>
                  <a:pt x="4819174" y="370999"/>
                  <a:pt x="4820126" y="370046"/>
                </a:cubicBezTo>
                <a:cubicBezTo>
                  <a:pt x="4820126" y="370046"/>
                  <a:pt x="4820126" y="370046"/>
                  <a:pt x="4820126" y="370046"/>
                </a:cubicBezTo>
                <a:cubicBezTo>
                  <a:pt x="4820126" y="370046"/>
                  <a:pt x="4820126" y="370046"/>
                  <a:pt x="4820126" y="370046"/>
                </a:cubicBezTo>
                <a:cubicBezTo>
                  <a:pt x="4819174" y="372904"/>
                  <a:pt x="4817269" y="375761"/>
                  <a:pt x="4816316" y="378619"/>
                </a:cubicBezTo>
                <a:cubicBezTo>
                  <a:pt x="4816316" y="376714"/>
                  <a:pt x="4816316" y="376714"/>
                  <a:pt x="4816316" y="376714"/>
                </a:cubicBezTo>
                <a:close/>
                <a:moveTo>
                  <a:pt x="4762024" y="305276"/>
                </a:moveTo>
                <a:cubicBezTo>
                  <a:pt x="4762024" y="306229"/>
                  <a:pt x="4762976" y="312896"/>
                  <a:pt x="4763929" y="322421"/>
                </a:cubicBezTo>
                <a:cubicBezTo>
                  <a:pt x="4762024" y="317659"/>
                  <a:pt x="4761072" y="313849"/>
                  <a:pt x="4760119" y="309086"/>
                </a:cubicBezTo>
                <a:cubicBezTo>
                  <a:pt x="4761072" y="306229"/>
                  <a:pt x="4761072" y="303371"/>
                  <a:pt x="4762024" y="300514"/>
                </a:cubicBezTo>
                <a:cubicBezTo>
                  <a:pt x="4762024" y="302419"/>
                  <a:pt x="4762024" y="303371"/>
                  <a:pt x="4762024" y="305276"/>
                </a:cubicBezTo>
                <a:close/>
                <a:moveTo>
                  <a:pt x="4755356" y="279559"/>
                </a:moveTo>
                <a:cubicBezTo>
                  <a:pt x="4757262" y="284321"/>
                  <a:pt x="4758214" y="289084"/>
                  <a:pt x="4760119" y="294799"/>
                </a:cubicBezTo>
                <a:cubicBezTo>
                  <a:pt x="4760119" y="295751"/>
                  <a:pt x="4760119" y="296704"/>
                  <a:pt x="4761072" y="297656"/>
                </a:cubicBezTo>
                <a:cubicBezTo>
                  <a:pt x="4760119" y="299561"/>
                  <a:pt x="4759166" y="301466"/>
                  <a:pt x="4758214" y="304324"/>
                </a:cubicBezTo>
                <a:cubicBezTo>
                  <a:pt x="4757262" y="300514"/>
                  <a:pt x="4755356" y="296704"/>
                  <a:pt x="4754404" y="292894"/>
                </a:cubicBezTo>
                <a:cubicBezTo>
                  <a:pt x="4754404" y="288131"/>
                  <a:pt x="4754404" y="284321"/>
                  <a:pt x="4755356" y="279559"/>
                </a:cubicBezTo>
                <a:close/>
                <a:moveTo>
                  <a:pt x="4759166" y="342424"/>
                </a:moveTo>
                <a:cubicBezTo>
                  <a:pt x="4757262" y="338614"/>
                  <a:pt x="4756309" y="335756"/>
                  <a:pt x="4755356" y="331946"/>
                </a:cubicBezTo>
                <a:cubicBezTo>
                  <a:pt x="4755356" y="330041"/>
                  <a:pt x="4756309" y="328136"/>
                  <a:pt x="4756309" y="326231"/>
                </a:cubicBezTo>
                <a:cubicBezTo>
                  <a:pt x="4757262" y="330994"/>
                  <a:pt x="4758214" y="336709"/>
                  <a:pt x="4759166" y="342424"/>
                </a:cubicBezTo>
                <a:close/>
                <a:moveTo>
                  <a:pt x="4753451" y="312896"/>
                </a:moveTo>
                <a:cubicBezTo>
                  <a:pt x="4753451" y="313849"/>
                  <a:pt x="4753451" y="314801"/>
                  <a:pt x="4754404" y="315754"/>
                </a:cubicBezTo>
                <a:cubicBezTo>
                  <a:pt x="4754404" y="316706"/>
                  <a:pt x="4754404" y="316706"/>
                  <a:pt x="4753451" y="317659"/>
                </a:cubicBezTo>
                <a:cubicBezTo>
                  <a:pt x="4753451" y="315754"/>
                  <a:pt x="4753451" y="313849"/>
                  <a:pt x="4753451" y="312896"/>
                </a:cubicBezTo>
                <a:close/>
                <a:moveTo>
                  <a:pt x="4755356" y="373856"/>
                </a:moveTo>
                <a:cubicBezTo>
                  <a:pt x="4755356" y="374809"/>
                  <a:pt x="4755356" y="374809"/>
                  <a:pt x="4756309" y="375761"/>
                </a:cubicBezTo>
                <a:cubicBezTo>
                  <a:pt x="4755356" y="376714"/>
                  <a:pt x="4755356" y="378619"/>
                  <a:pt x="4754404" y="379571"/>
                </a:cubicBezTo>
                <a:cubicBezTo>
                  <a:pt x="4753451" y="379571"/>
                  <a:pt x="4753451" y="379571"/>
                  <a:pt x="4752499" y="379571"/>
                </a:cubicBezTo>
                <a:cubicBezTo>
                  <a:pt x="4753451" y="377666"/>
                  <a:pt x="4754404" y="375761"/>
                  <a:pt x="4755356" y="373856"/>
                </a:cubicBezTo>
                <a:close/>
                <a:moveTo>
                  <a:pt x="4748689" y="291941"/>
                </a:moveTo>
                <a:cubicBezTo>
                  <a:pt x="4747737" y="295751"/>
                  <a:pt x="4747737" y="299561"/>
                  <a:pt x="4746784" y="303371"/>
                </a:cubicBezTo>
                <a:cubicBezTo>
                  <a:pt x="4746784" y="303371"/>
                  <a:pt x="4746784" y="303371"/>
                  <a:pt x="4746784" y="303371"/>
                </a:cubicBezTo>
                <a:cubicBezTo>
                  <a:pt x="4746784" y="302419"/>
                  <a:pt x="4746784" y="300514"/>
                  <a:pt x="4746784" y="299561"/>
                </a:cubicBezTo>
                <a:cubicBezTo>
                  <a:pt x="4746784" y="296704"/>
                  <a:pt x="4747737" y="293846"/>
                  <a:pt x="4748689" y="291941"/>
                </a:cubicBezTo>
                <a:close/>
                <a:moveTo>
                  <a:pt x="4738212" y="327184"/>
                </a:moveTo>
                <a:cubicBezTo>
                  <a:pt x="4738212" y="331946"/>
                  <a:pt x="4737259" y="335756"/>
                  <a:pt x="4737259" y="341471"/>
                </a:cubicBezTo>
                <a:cubicBezTo>
                  <a:pt x="4737259" y="339566"/>
                  <a:pt x="4736306" y="338614"/>
                  <a:pt x="4736306" y="336709"/>
                </a:cubicBezTo>
                <a:cubicBezTo>
                  <a:pt x="4737259" y="332899"/>
                  <a:pt x="4737259" y="330041"/>
                  <a:pt x="4738212" y="327184"/>
                </a:cubicBezTo>
                <a:close/>
                <a:moveTo>
                  <a:pt x="4720114" y="261461"/>
                </a:moveTo>
                <a:cubicBezTo>
                  <a:pt x="4720114" y="261461"/>
                  <a:pt x="4720114" y="261461"/>
                  <a:pt x="4720114" y="261461"/>
                </a:cubicBezTo>
                <a:cubicBezTo>
                  <a:pt x="4722972" y="270034"/>
                  <a:pt x="4725829" y="279559"/>
                  <a:pt x="4729639" y="290989"/>
                </a:cubicBezTo>
                <a:cubicBezTo>
                  <a:pt x="4730591" y="292894"/>
                  <a:pt x="4730591" y="294799"/>
                  <a:pt x="4731544" y="296704"/>
                </a:cubicBezTo>
                <a:cubicBezTo>
                  <a:pt x="4730591" y="300514"/>
                  <a:pt x="4728687" y="304324"/>
                  <a:pt x="4727734" y="308134"/>
                </a:cubicBezTo>
                <a:cubicBezTo>
                  <a:pt x="4726781" y="304324"/>
                  <a:pt x="4724876" y="299561"/>
                  <a:pt x="4723924" y="295751"/>
                </a:cubicBezTo>
                <a:cubicBezTo>
                  <a:pt x="4722019" y="289084"/>
                  <a:pt x="4720114" y="282416"/>
                  <a:pt x="4718209" y="276701"/>
                </a:cubicBezTo>
                <a:cubicBezTo>
                  <a:pt x="4718209" y="270034"/>
                  <a:pt x="4719162" y="265271"/>
                  <a:pt x="4720114" y="261461"/>
                </a:cubicBezTo>
                <a:close/>
                <a:moveTo>
                  <a:pt x="4709637" y="324326"/>
                </a:moveTo>
                <a:cubicBezTo>
                  <a:pt x="4711541" y="315754"/>
                  <a:pt x="4712494" y="308134"/>
                  <a:pt x="4713447" y="301466"/>
                </a:cubicBezTo>
                <a:cubicBezTo>
                  <a:pt x="4715351" y="310991"/>
                  <a:pt x="4717256" y="321469"/>
                  <a:pt x="4719162" y="331946"/>
                </a:cubicBezTo>
                <a:cubicBezTo>
                  <a:pt x="4718209" y="335756"/>
                  <a:pt x="4716304" y="339566"/>
                  <a:pt x="4715351" y="343376"/>
                </a:cubicBezTo>
                <a:cubicBezTo>
                  <a:pt x="4715351" y="343376"/>
                  <a:pt x="4715351" y="343376"/>
                  <a:pt x="4715351" y="343376"/>
                </a:cubicBezTo>
                <a:cubicBezTo>
                  <a:pt x="4712494" y="339566"/>
                  <a:pt x="4709637" y="335756"/>
                  <a:pt x="4707731" y="332899"/>
                </a:cubicBezTo>
                <a:cubicBezTo>
                  <a:pt x="4708684" y="330041"/>
                  <a:pt x="4708684" y="327184"/>
                  <a:pt x="4709637" y="324326"/>
                </a:cubicBezTo>
                <a:close/>
                <a:moveTo>
                  <a:pt x="4703922" y="355759"/>
                </a:moveTo>
                <a:cubicBezTo>
                  <a:pt x="4704874" y="357664"/>
                  <a:pt x="4704874" y="358616"/>
                  <a:pt x="4705826" y="360521"/>
                </a:cubicBezTo>
                <a:cubicBezTo>
                  <a:pt x="4706779" y="363379"/>
                  <a:pt x="4707731" y="366236"/>
                  <a:pt x="4708684" y="369094"/>
                </a:cubicBezTo>
                <a:cubicBezTo>
                  <a:pt x="4707731" y="371951"/>
                  <a:pt x="4705826" y="374809"/>
                  <a:pt x="4704874" y="377666"/>
                </a:cubicBezTo>
                <a:cubicBezTo>
                  <a:pt x="4704874" y="377666"/>
                  <a:pt x="4704874" y="376714"/>
                  <a:pt x="4704874" y="376714"/>
                </a:cubicBezTo>
                <a:cubicBezTo>
                  <a:pt x="4703922" y="374809"/>
                  <a:pt x="4702969" y="373856"/>
                  <a:pt x="4702016" y="371951"/>
                </a:cubicBezTo>
                <a:cubicBezTo>
                  <a:pt x="4702016" y="366236"/>
                  <a:pt x="4702969" y="361474"/>
                  <a:pt x="4703922" y="355759"/>
                </a:cubicBezTo>
                <a:close/>
                <a:moveTo>
                  <a:pt x="4682966" y="380524"/>
                </a:moveTo>
                <a:cubicBezTo>
                  <a:pt x="4682014" y="384334"/>
                  <a:pt x="4681062" y="388144"/>
                  <a:pt x="4680109" y="392906"/>
                </a:cubicBezTo>
                <a:cubicBezTo>
                  <a:pt x="4679156" y="392906"/>
                  <a:pt x="4677251" y="393859"/>
                  <a:pt x="4676299" y="393859"/>
                </a:cubicBezTo>
                <a:cubicBezTo>
                  <a:pt x="4676299" y="391954"/>
                  <a:pt x="4675347" y="390049"/>
                  <a:pt x="4675347" y="388144"/>
                </a:cubicBezTo>
                <a:cubicBezTo>
                  <a:pt x="4678204" y="384334"/>
                  <a:pt x="4681062" y="381476"/>
                  <a:pt x="4682966" y="378619"/>
                </a:cubicBezTo>
                <a:cubicBezTo>
                  <a:pt x="4682014" y="379571"/>
                  <a:pt x="4682966" y="380524"/>
                  <a:pt x="4682966" y="380524"/>
                </a:cubicBezTo>
                <a:close/>
                <a:moveTo>
                  <a:pt x="4672489" y="361474"/>
                </a:moveTo>
                <a:cubicBezTo>
                  <a:pt x="4674394" y="365284"/>
                  <a:pt x="4677251" y="370046"/>
                  <a:pt x="4679156" y="373856"/>
                </a:cubicBezTo>
                <a:cubicBezTo>
                  <a:pt x="4677251" y="375761"/>
                  <a:pt x="4674394" y="377666"/>
                  <a:pt x="4672489" y="379571"/>
                </a:cubicBezTo>
                <a:cubicBezTo>
                  <a:pt x="4672489" y="378619"/>
                  <a:pt x="4672489" y="377666"/>
                  <a:pt x="4671537" y="376714"/>
                </a:cubicBezTo>
                <a:cubicBezTo>
                  <a:pt x="4671537" y="374809"/>
                  <a:pt x="4670584" y="372904"/>
                  <a:pt x="4670584" y="370999"/>
                </a:cubicBezTo>
                <a:cubicBezTo>
                  <a:pt x="4671537" y="368141"/>
                  <a:pt x="4671537" y="364331"/>
                  <a:pt x="4672489" y="361474"/>
                </a:cubicBezTo>
                <a:close/>
                <a:moveTo>
                  <a:pt x="4661059" y="265271"/>
                </a:moveTo>
                <a:cubicBezTo>
                  <a:pt x="4662012" y="260509"/>
                  <a:pt x="4662964" y="256699"/>
                  <a:pt x="4663916" y="252889"/>
                </a:cubicBezTo>
                <a:cubicBezTo>
                  <a:pt x="4665822" y="246221"/>
                  <a:pt x="4667726" y="241459"/>
                  <a:pt x="4669631" y="237649"/>
                </a:cubicBezTo>
                <a:cubicBezTo>
                  <a:pt x="4669631" y="239554"/>
                  <a:pt x="4669631" y="240506"/>
                  <a:pt x="4669631" y="242411"/>
                </a:cubicBezTo>
                <a:cubicBezTo>
                  <a:pt x="4667726" y="250031"/>
                  <a:pt x="4664869" y="259556"/>
                  <a:pt x="4661059" y="269081"/>
                </a:cubicBezTo>
                <a:cubicBezTo>
                  <a:pt x="4661059" y="268129"/>
                  <a:pt x="4661059" y="266224"/>
                  <a:pt x="4661059" y="265271"/>
                </a:cubicBezTo>
                <a:close/>
                <a:moveTo>
                  <a:pt x="4645819" y="278606"/>
                </a:moveTo>
                <a:cubicBezTo>
                  <a:pt x="4646772" y="271939"/>
                  <a:pt x="4647724" y="266224"/>
                  <a:pt x="4648676" y="260509"/>
                </a:cubicBezTo>
                <a:cubicBezTo>
                  <a:pt x="4649629" y="257651"/>
                  <a:pt x="4649629" y="253841"/>
                  <a:pt x="4650581" y="250984"/>
                </a:cubicBezTo>
                <a:cubicBezTo>
                  <a:pt x="4650581" y="250984"/>
                  <a:pt x="4650581" y="251936"/>
                  <a:pt x="4650581" y="251936"/>
                </a:cubicBezTo>
                <a:cubicBezTo>
                  <a:pt x="4651534" y="254794"/>
                  <a:pt x="4652487" y="259556"/>
                  <a:pt x="4652487" y="265271"/>
                </a:cubicBezTo>
                <a:cubicBezTo>
                  <a:pt x="4652487" y="267176"/>
                  <a:pt x="4652487" y="269081"/>
                  <a:pt x="4652487" y="270034"/>
                </a:cubicBezTo>
                <a:cubicBezTo>
                  <a:pt x="4651534" y="272891"/>
                  <a:pt x="4651534" y="275749"/>
                  <a:pt x="4650581" y="278606"/>
                </a:cubicBezTo>
                <a:cubicBezTo>
                  <a:pt x="4649629" y="282416"/>
                  <a:pt x="4648676" y="287179"/>
                  <a:pt x="4648676" y="290989"/>
                </a:cubicBezTo>
                <a:cubicBezTo>
                  <a:pt x="4648676" y="287179"/>
                  <a:pt x="4646772" y="283369"/>
                  <a:pt x="4645819" y="278606"/>
                </a:cubicBezTo>
                <a:cubicBezTo>
                  <a:pt x="4645819" y="278606"/>
                  <a:pt x="4645819" y="278606"/>
                  <a:pt x="4645819" y="278606"/>
                </a:cubicBezTo>
                <a:close/>
                <a:moveTo>
                  <a:pt x="4642962" y="293846"/>
                </a:moveTo>
                <a:cubicBezTo>
                  <a:pt x="4643914" y="296704"/>
                  <a:pt x="4643914" y="299561"/>
                  <a:pt x="4644866" y="302419"/>
                </a:cubicBezTo>
                <a:cubicBezTo>
                  <a:pt x="4644866" y="304324"/>
                  <a:pt x="4645819" y="307181"/>
                  <a:pt x="4645819" y="309086"/>
                </a:cubicBezTo>
                <a:cubicBezTo>
                  <a:pt x="4645819" y="309086"/>
                  <a:pt x="4645819" y="309086"/>
                  <a:pt x="4645819" y="309086"/>
                </a:cubicBezTo>
                <a:cubicBezTo>
                  <a:pt x="4644866" y="308134"/>
                  <a:pt x="4643914" y="307181"/>
                  <a:pt x="4642962" y="306229"/>
                </a:cubicBezTo>
                <a:cubicBezTo>
                  <a:pt x="4642962" y="304324"/>
                  <a:pt x="4642009" y="302419"/>
                  <a:pt x="4642009" y="299561"/>
                </a:cubicBezTo>
                <a:cubicBezTo>
                  <a:pt x="4642962" y="297656"/>
                  <a:pt x="4642962" y="295751"/>
                  <a:pt x="4642962" y="293846"/>
                </a:cubicBezTo>
                <a:close/>
                <a:moveTo>
                  <a:pt x="4595337" y="280511"/>
                </a:moveTo>
                <a:cubicBezTo>
                  <a:pt x="4596289" y="284321"/>
                  <a:pt x="4597241" y="289084"/>
                  <a:pt x="4598194" y="293846"/>
                </a:cubicBezTo>
                <a:cubicBezTo>
                  <a:pt x="4598194" y="295751"/>
                  <a:pt x="4598194" y="298609"/>
                  <a:pt x="4598194" y="300514"/>
                </a:cubicBezTo>
                <a:cubicBezTo>
                  <a:pt x="4598194" y="304324"/>
                  <a:pt x="4598194" y="308134"/>
                  <a:pt x="4598194" y="311944"/>
                </a:cubicBezTo>
                <a:cubicBezTo>
                  <a:pt x="4597241" y="313849"/>
                  <a:pt x="4597241" y="316706"/>
                  <a:pt x="4596289" y="319564"/>
                </a:cubicBezTo>
                <a:cubicBezTo>
                  <a:pt x="4595337" y="316706"/>
                  <a:pt x="4594384" y="314801"/>
                  <a:pt x="4593431" y="311944"/>
                </a:cubicBezTo>
                <a:cubicBezTo>
                  <a:pt x="4593431" y="310039"/>
                  <a:pt x="4593431" y="307181"/>
                  <a:pt x="4593431" y="305276"/>
                </a:cubicBezTo>
                <a:cubicBezTo>
                  <a:pt x="4593431" y="298609"/>
                  <a:pt x="4593431" y="292894"/>
                  <a:pt x="4593431" y="286226"/>
                </a:cubicBezTo>
                <a:cubicBezTo>
                  <a:pt x="4593431" y="284321"/>
                  <a:pt x="4594384" y="282416"/>
                  <a:pt x="4595337" y="280511"/>
                </a:cubicBezTo>
                <a:cubicBezTo>
                  <a:pt x="4595337" y="280511"/>
                  <a:pt x="4595337" y="280511"/>
                  <a:pt x="4595337" y="280511"/>
                </a:cubicBezTo>
                <a:close/>
                <a:moveTo>
                  <a:pt x="4595337" y="277654"/>
                </a:moveTo>
                <a:cubicBezTo>
                  <a:pt x="4594384" y="278606"/>
                  <a:pt x="4594384" y="278606"/>
                  <a:pt x="4593431" y="279559"/>
                </a:cubicBezTo>
                <a:cubicBezTo>
                  <a:pt x="4593431" y="279559"/>
                  <a:pt x="4593431" y="280511"/>
                  <a:pt x="4592479" y="280511"/>
                </a:cubicBezTo>
                <a:cubicBezTo>
                  <a:pt x="4592479" y="274796"/>
                  <a:pt x="4592479" y="269081"/>
                  <a:pt x="4592479" y="263366"/>
                </a:cubicBezTo>
                <a:cubicBezTo>
                  <a:pt x="4593431" y="267176"/>
                  <a:pt x="4594384" y="271939"/>
                  <a:pt x="4595337" y="277654"/>
                </a:cubicBezTo>
                <a:close/>
                <a:moveTo>
                  <a:pt x="4576287" y="253841"/>
                </a:moveTo>
                <a:cubicBezTo>
                  <a:pt x="4576287" y="260509"/>
                  <a:pt x="4576287" y="267176"/>
                  <a:pt x="4575334" y="273844"/>
                </a:cubicBezTo>
                <a:cubicBezTo>
                  <a:pt x="4573429" y="270034"/>
                  <a:pt x="4571524" y="266224"/>
                  <a:pt x="4569619" y="262414"/>
                </a:cubicBezTo>
                <a:cubicBezTo>
                  <a:pt x="4572476" y="259556"/>
                  <a:pt x="4574381" y="256699"/>
                  <a:pt x="4576287" y="253841"/>
                </a:cubicBezTo>
                <a:close/>
                <a:moveTo>
                  <a:pt x="4566762" y="268129"/>
                </a:moveTo>
                <a:cubicBezTo>
                  <a:pt x="4566762" y="268129"/>
                  <a:pt x="4566762" y="269081"/>
                  <a:pt x="4566762" y="268129"/>
                </a:cubicBezTo>
                <a:cubicBezTo>
                  <a:pt x="4568666" y="273844"/>
                  <a:pt x="4570572" y="278606"/>
                  <a:pt x="4571524" y="284321"/>
                </a:cubicBezTo>
                <a:cubicBezTo>
                  <a:pt x="4572476" y="288131"/>
                  <a:pt x="4573429" y="292894"/>
                  <a:pt x="4574381" y="296704"/>
                </a:cubicBezTo>
                <a:cubicBezTo>
                  <a:pt x="4574381" y="298609"/>
                  <a:pt x="4574381" y="299561"/>
                  <a:pt x="4574381" y="301466"/>
                </a:cubicBezTo>
                <a:cubicBezTo>
                  <a:pt x="4570572" y="293846"/>
                  <a:pt x="4568666" y="289084"/>
                  <a:pt x="4568666" y="289084"/>
                </a:cubicBezTo>
                <a:cubicBezTo>
                  <a:pt x="4568666" y="289084"/>
                  <a:pt x="4570572" y="296704"/>
                  <a:pt x="4574381" y="309086"/>
                </a:cubicBezTo>
                <a:cubicBezTo>
                  <a:pt x="4573429" y="310991"/>
                  <a:pt x="4572476" y="312896"/>
                  <a:pt x="4571524" y="314801"/>
                </a:cubicBezTo>
                <a:cubicBezTo>
                  <a:pt x="4571524" y="314801"/>
                  <a:pt x="4571524" y="314801"/>
                  <a:pt x="4571524" y="315754"/>
                </a:cubicBezTo>
                <a:cubicBezTo>
                  <a:pt x="4568666" y="293846"/>
                  <a:pt x="4566762" y="278606"/>
                  <a:pt x="4564856" y="271939"/>
                </a:cubicBezTo>
                <a:cubicBezTo>
                  <a:pt x="4564856" y="270986"/>
                  <a:pt x="4565809" y="270034"/>
                  <a:pt x="4566762" y="268129"/>
                </a:cubicBezTo>
                <a:close/>
                <a:moveTo>
                  <a:pt x="4560094" y="254794"/>
                </a:moveTo>
                <a:cubicBezTo>
                  <a:pt x="4561047" y="256699"/>
                  <a:pt x="4561999" y="258604"/>
                  <a:pt x="4562951" y="260509"/>
                </a:cubicBezTo>
                <a:cubicBezTo>
                  <a:pt x="4561999" y="261461"/>
                  <a:pt x="4561047" y="262414"/>
                  <a:pt x="4561047" y="263366"/>
                </a:cubicBezTo>
                <a:cubicBezTo>
                  <a:pt x="4560094" y="265271"/>
                  <a:pt x="4558189" y="266224"/>
                  <a:pt x="4557237" y="268129"/>
                </a:cubicBezTo>
                <a:cubicBezTo>
                  <a:pt x="4558189" y="263366"/>
                  <a:pt x="4559141" y="258604"/>
                  <a:pt x="4560094" y="254794"/>
                </a:cubicBezTo>
                <a:close/>
                <a:moveTo>
                  <a:pt x="4548664" y="317659"/>
                </a:moveTo>
                <a:cubicBezTo>
                  <a:pt x="4551522" y="307181"/>
                  <a:pt x="4554379" y="298609"/>
                  <a:pt x="4557237" y="290036"/>
                </a:cubicBezTo>
                <a:cubicBezTo>
                  <a:pt x="4559141" y="284321"/>
                  <a:pt x="4561047" y="279559"/>
                  <a:pt x="4562951" y="275749"/>
                </a:cubicBezTo>
                <a:cubicBezTo>
                  <a:pt x="4561999" y="283369"/>
                  <a:pt x="4561047" y="298609"/>
                  <a:pt x="4560094" y="318611"/>
                </a:cubicBezTo>
                <a:cubicBezTo>
                  <a:pt x="4557237" y="313849"/>
                  <a:pt x="4555331" y="310991"/>
                  <a:pt x="4555331" y="310991"/>
                </a:cubicBezTo>
                <a:cubicBezTo>
                  <a:pt x="4555331" y="310991"/>
                  <a:pt x="4557237" y="314801"/>
                  <a:pt x="4560094" y="321469"/>
                </a:cubicBezTo>
                <a:cubicBezTo>
                  <a:pt x="4560094" y="321469"/>
                  <a:pt x="4560094" y="321469"/>
                  <a:pt x="4560094" y="321469"/>
                </a:cubicBezTo>
                <a:cubicBezTo>
                  <a:pt x="4560094" y="328136"/>
                  <a:pt x="4559141" y="334804"/>
                  <a:pt x="4559141" y="342424"/>
                </a:cubicBezTo>
                <a:cubicBezTo>
                  <a:pt x="4558189" y="346234"/>
                  <a:pt x="4556284" y="349091"/>
                  <a:pt x="4555331" y="352901"/>
                </a:cubicBezTo>
                <a:cubicBezTo>
                  <a:pt x="4554379" y="355759"/>
                  <a:pt x="4553426" y="358616"/>
                  <a:pt x="4552474" y="361474"/>
                </a:cubicBezTo>
                <a:cubicBezTo>
                  <a:pt x="4550569" y="354806"/>
                  <a:pt x="4549616" y="349091"/>
                  <a:pt x="4547712" y="343376"/>
                </a:cubicBezTo>
                <a:cubicBezTo>
                  <a:pt x="4547712" y="333851"/>
                  <a:pt x="4547712" y="328136"/>
                  <a:pt x="4547712" y="328136"/>
                </a:cubicBezTo>
                <a:cubicBezTo>
                  <a:pt x="4547712" y="328136"/>
                  <a:pt x="4546759" y="331946"/>
                  <a:pt x="4545806" y="338614"/>
                </a:cubicBezTo>
                <a:cubicBezTo>
                  <a:pt x="4545806" y="338614"/>
                  <a:pt x="4545806" y="337661"/>
                  <a:pt x="4545806" y="337661"/>
                </a:cubicBezTo>
                <a:cubicBezTo>
                  <a:pt x="4545806" y="336709"/>
                  <a:pt x="4545806" y="336709"/>
                  <a:pt x="4544854" y="335756"/>
                </a:cubicBezTo>
                <a:cubicBezTo>
                  <a:pt x="4546759" y="329089"/>
                  <a:pt x="4547712" y="323374"/>
                  <a:pt x="4548664" y="317659"/>
                </a:cubicBezTo>
                <a:close/>
                <a:moveTo>
                  <a:pt x="4457224" y="306229"/>
                </a:moveTo>
                <a:cubicBezTo>
                  <a:pt x="4457224" y="306229"/>
                  <a:pt x="4456272" y="306229"/>
                  <a:pt x="4457224" y="306229"/>
                </a:cubicBezTo>
                <a:cubicBezTo>
                  <a:pt x="4457224" y="305276"/>
                  <a:pt x="4457224" y="305276"/>
                  <a:pt x="4457224" y="304324"/>
                </a:cubicBezTo>
                <a:cubicBezTo>
                  <a:pt x="4457224" y="305276"/>
                  <a:pt x="4457224" y="306229"/>
                  <a:pt x="4457224" y="306229"/>
                </a:cubicBezTo>
                <a:close/>
                <a:moveTo>
                  <a:pt x="4478179" y="359569"/>
                </a:moveTo>
                <a:cubicBezTo>
                  <a:pt x="4477226" y="352901"/>
                  <a:pt x="4476274" y="346234"/>
                  <a:pt x="4476274" y="339566"/>
                </a:cubicBezTo>
                <a:cubicBezTo>
                  <a:pt x="4476274" y="338614"/>
                  <a:pt x="4476274" y="337661"/>
                  <a:pt x="4476274" y="336709"/>
                </a:cubicBezTo>
                <a:cubicBezTo>
                  <a:pt x="4479131" y="340519"/>
                  <a:pt x="4481037" y="343376"/>
                  <a:pt x="4483894" y="347186"/>
                </a:cubicBezTo>
                <a:cubicBezTo>
                  <a:pt x="4481037" y="350996"/>
                  <a:pt x="4480084" y="355759"/>
                  <a:pt x="4478179" y="359569"/>
                </a:cubicBezTo>
                <a:close/>
                <a:moveTo>
                  <a:pt x="4497229" y="371951"/>
                </a:moveTo>
                <a:cubicBezTo>
                  <a:pt x="4497229" y="370046"/>
                  <a:pt x="4497229" y="369094"/>
                  <a:pt x="4497229" y="367189"/>
                </a:cubicBezTo>
                <a:cubicBezTo>
                  <a:pt x="4497229" y="368141"/>
                  <a:pt x="4497229" y="369094"/>
                  <a:pt x="4498181" y="370046"/>
                </a:cubicBezTo>
                <a:cubicBezTo>
                  <a:pt x="4497229" y="370999"/>
                  <a:pt x="4497229" y="370999"/>
                  <a:pt x="4497229" y="371951"/>
                </a:cubicBezTo>
                <a:close/>
                <a:moveTo>
                  <a:pt x="4504849" y="322421"/>
                </a:moveTo>
                <a:cubicBezTo>
                  <a:pt x="4504849" y="325279"/>
                  <a:pt x="4504849" y="328136"/>
                  <a:pt x="4504849" y="330994"/>
                </a:cubicBezTo>
                <a:cubicBezTo>
                  <a:pt x="4503897" y="333851"/>
                  <a:pt x="4502944" y="337661"/>
                  <a:pt x="4501991" y="341471"/>
                </a:cubicBezTo>
                <a:cubicBezTo>
                  <a:pt x="4501991" y="343376"/>
                  <a:pt x="4501039" y="346234"/>
                  <a:pt x="4501039" y="348139"/>
                </a:cubicBezTo>
                <a:cubicBezTo>
                  <a:pt x="4500087" y="347186"/>
                  <a:pt x="4499134" y="346234"/>
                  <a:pt x="4499134" y="345281"/>
                </a:cubicBezTo>
                <a:cubicBezTo>
                  <a:pt x="4499134" y="344329"/>
                  <a:pt x="4498181" y="343376"/>
                  <a:pt x="4498181" y="342424"/>
                </a:cubicBezTo>
                <a:cubicBezTo>
                  <a:pt x="4499134" y="336709"/>
                  <a:pt x="4501039" y="330994"/>
                  <a:pt x="4501991" y="326231"/>
                </a:cubicBezTo>
                <a:cubicBezTo>
                  <a:pt x="4502944" y="320516"/>
                  <a:pt x="4504849" y="315754"/>
                  <a:pt x="4506754" y="310991"/>
                </a:cubicBezTo>
                <a:cubicBezTo>
                  <a:pt x="4505801" y="314801"/>
                  <a:pt x="4505801" y="318611"/>
                  <a:pt x="4504849" y="322421"/>
                </a:cubicBezTo>
                <a:close/>
                <a:moveTo>
                  <a:pt x="4462939" y="250984"/>
                </a:moveTo>
                <a:cubicBezTo>
                  <a:pt x="4465797" y="242411"/>
                  <a:pt x="4468654" y="233839"/>
                  <a:pt x="4470559" y="226219"/>
                </a:cubicBezTo>
                <a:cubicBezTo>
                  <a:pt x="4470559" y="227171"/>
                  <a:pt x="4472464" y="229076"/>
                  <a:pt x="4474369" y="231934"/>
                </a:cubicBezTo>
                <a:cubicBezTo>
                  <a:pt x="4475322" y="233839"/>
                  <a:pt x="4477226" y="235744"/>
                  <a:pt x="4479131" y="238601"/>
                </a:cubicBezTo>
                <a:cubicBezTo>
                  <a:pt x="4481037" y="241459"/>
                  <a:pt x="4481989" y="245269"/>
                  <a:pt x="4483894" y="248126"/>
                </a:cubicBezTo>
                <a:cubicBezTo>
                  <a:pt x="4485799" y="251936"/>
                  <a:pt x="4487704" y="255746"/>
                  <a:pt x="4489609" y="260509"/>
                </a:cubicBezTo>
                <a:cubicBezTo>
                  <a:pt x="4491514" y="265271"/>
                  <a:pt x="4493419" y="270034"/>
                  <a:pt x="4495324" y="275749"/>
                </a:cubicBezTo>
                <a:cubicBezTo>
                  <a:pt x="4497229" y="281464"/>
                  <a:pt x="4499134" y="287179"/>
                  <a:pt x="4501039" y="293846"/>
                </a:cubicBezTo>
                <a:cubicBezTo>
                  <a:pt x="4501991" y="296704"/>
                  <a:pt x="4502944" y="299561"/>
                  <a:pt x="4503897" y="303371"/>
                </a:cubicBezTo>
                <a:cubicBezTo>
                  <a:pt x="4501991" y="308134"/>
                  <a:pt x="4499134" y="312896"/>
                  <a:pt x="4497229" y="317659"/>
                </a:cubicBezTo>
                <a:cubicBezTo>
                  <a:pt x="4496276" y="320516"/>
                  <a:pt x="4494372" y="323374"/>
                  <a:pt x="4493419" y="326231"/>
                </a:cubicBezTo>
                <a:cubicBezTo>
                  <a:pt x="4490562" y="297656"/>
                  <a:pt x="4488656" y="280511"/>
                  <a:pt x="4488656" y="280511"/>
                </a:cubicBezTo>
                <a:cubicBezTo>
                  <a:pt x="4488656" y="280511"/>
                  <a:pt x="4487704" y="294799"/>
                  <a:pt x="4487704" y="319564"/>
                </a:cubicBezTo>
                <a:cubicBezTo>
                  <a:pt x="4486751" y="316706"/>
                  <a:pt x="4484847" y="313849"/>
                  <a:pt x="4483894" y="311944"/>
                </a:cubicBezTo>
                <a:cubicBezTo>
                  <a:pt x="4477226" y="297656"/>
                  <a:pt x="4473416" y="289084"/>
                  <a:pt x="4473416" y="289084"/>
                </a:cubicBezTo>
                <a:cubicBezTo>
                  <a:pt x="4473416" y="289084"/>
                  <a:pt x="4476274" y="297656"/>
                  <a:pt x="4481037" y="312896"/>
                </a:cubicBezTo>
                <a:cubicBezTo>
                  <a:pt x="4482941" y="317659"/>
                  <a:pt x="4484847" y="323374"/>
                  <a:pt x="4486751" y="330041"/>
                </a:cubicBezTo>
                <a:cubicBezTo>
                  <a:pt x="4485799" y="329089"/>
                  <a:pt x="4485799" y="328136"/>
                  <a:pt x="4484847" y="328136"/>
                </a:cubicBezTo>
                <a:cubicBezTo>
                  <a:pt x="4481037" y="324326"/>
                  <a:pt x="4478179" y="321469"/>
                  <a:pt x="4475322" y="318611"/>
                </a:cubicBezTo>
                <a:cubicBezTo>
                  <a:pt x="4474369" y="313849"/>
                  <a:pt x="4473416" y="309086"/>
                  <a:pt x="4473416" y="304324"/>
                </a:cubicBezTo>
                <a:cubicBezTo>
                  <a:pt x="4471512" y="294799"/>
                  <a:pt x="4470559" y="286226"/>
                  <a:pt x="4468654" y="278606"/>
                </a:cubicBezTo>
                <a:cubicBezTo>
                  <a:pt x="4474369" y="264319"/>
                  <a:pt x="4477226" y="256699"/>
                  <a:pt x="4477226" y="256699"/>
                </a:cubicBezTo>
                <a:cubicBezTo>
                  <a:pt x="4477226" y="256699"/>
                  <a:pt x="4473416" y="262414"/>
                  <a:pt x="4466749" y="273844"/>
                </a:cubicBezTo>
                <a:cubicBezTo>
                  <a:pt x="4465797" y="268129"/>
                  <a:pt x="4464844" y="263366"/>
                  <a:pt x="4462939" y="258604"/>
                </a:cubicBezTo>
                <a:cubicBezTo>
                  <a:pt x="4462939" y="257651"/>
                  <a:pt x="4462939" y="256699"/>
                  <a:pt x="4462939" y="256699"/>
                </a:cubicBezTo>
                <a:cubicBezTo>
                  <a:pt x="4461987" y="253841"/>
                  <a:pt x="4461987" y="252889"/>
                  <a:pt x="4462939" y="250984"/>
                </a:cubicBezTo>
                <a:close/>
                <a:moveTo>
                  <a:pt x="4461034" y="255746"/>
                </a:moveTo>
                <a:cubicBezTo>
                  <a:pt x="4461034" y="255746"/>
                  <a:pt x="4461034" y="256699"/>
                  <a:pt x="4461034" y="255746"/>
                </a:cubicBezTo>
                <a:cubicBezTo>
                  <a:pt x="4461034" y="256699"/>
                  <a:pt x="4461034" y="256699"/>
                  <a:pt x="4461034" y="255746"/>
                </a:cubicBezTo>
                <a:cubicBezTo>
                  <a:pt x="4461034" y="255746"/>
                  <a:pt x="4461034" y="255746"/>
                  <a:pt x="4461034" y="255746"/>
                </a:cubicBezTo>
                <a:close/>
                <a:moveTo>
                  <a:pt x="4455319" y="274796"/>
                </a:moveTo>
                <a:cubicBezTo>
                  <a:pt x="4456272" y="272891"/>
                  <a:pt x="4457224" y="270034"/>
                  <a:pt x="4457224" y="268129"/>
                </a:cubicBezTo>
                <a:cubicBezTo>
                  <a:pt x="4457224" y="270034"/>
                  <a:pt x="4457224" y="271939"/>
                  <a:pt x="4457224" y="273844"/>
                </a:cubicBezTo>
                <a:cubicBezTo>
                  <a:pt x="4457224" y="277654"/>
                  <a:pt x="4457224" y="280511"/>
                  <a:pt x="4458176" y="284321"/>
                </a:cubicBezTo>
                <a:cubicBezTo>
                  <a:pt x="4457224" y="287179"/>
                  <a:pt x="4455319" y="290036"/>
                  <a:pt x="4454366" y="292894"/>
                </a:cubicBezTo>
                <a:cubicBezTo>
                  <a:pt x="4454366" y="287179"/>
                  <a:pt x="4454366" y="280511"/>
                  <a:pt x="4455319" y="274796"/>
                </a:cubicBezTo>
                <a:close/>
                <a:moveTo>
                  <a:pt x="4449604" y="361474"/>
                </a:moveTo>
                <a:cubicBezTo>
                  <a:pt x="4450556" y="353854"/>
                  <a:pt x="4450556" y="346234"/>
                  <a:pt x="4451509" y="339566"/>
                </a:cubicBezTo>
                <a:cubicBezTo>
                  <a:pt x="4452462" y="340519"/>
                  <a:pt x="4452462" y="342424"/>
                  <a:pt x="4453414" y="343376"/>
                </a:cubicBezTo>
                <a:cubicBezTo>
                  <a:pt x="4453414" y="343376"/>
                  <a:pt x="4453414" y="343376"/>
                  <a:pt x="4453414" y="344329"/>
                </a:cubicBezTo>
                <a:cubicBezTo>
                  <a:pt x="4453414" y="344329"/>
                  <a:pt x="4453414" y="344329"/>
                  <a:pt x="4453414" y="344329"/>
                </a:cubicBezTo>
                <a:cubicBezTo>
                  <a:pt x="4452462" y="350996"/>
                  <a:pt x="4451509" y="358616"/>
                  <a:pt x="4451509" y="366236"/>
                </a:cubicBezTo>
                <a:cubicBezTo>
                  <a:pt x="4450556" y="372904"/>
                  <a:pt x="4449604" y="380524"/>
                  <a:pt x="4448651" y="388144"/>
                </a:cubicBezTo>
                <a:cubicBezTo>
                  <a:pt x="4447699" y="387191"/>
                  <a:pt x="4447699" y="387191"/>
                  <a:pt x="4446747" y="386239"/>
                </a:cubicBezTo>
                <a:cubicBezTo>
                  <a:pt x="4447699" y="377666"/>
                  <a:pt x="4448651" y="370046"/>
                  <a:pt x="4449604" y="361474"/>
                </a:cubicBezTo>
                <a:close/>
                <a:moveTo>
                  <a:pt x="4386739" y="331946"/>
                </a:moveTo>
                <a:cubicBezTo>
                  <a:pt x="4387691" y="332899"/>
                  <a:pt x="4388644" y="334804"/>
                  <a:pt x="4390549" y="335756"/>
                </a:cubicBezTo>
                <a:cubicBezTo>
                  <a:pt x="4390549" y="337661"/>
                  <a:pt x="4390549" y="339566"/>
                  <a:pt x="4390549" y="342424"/>
                </a:cubicBezTo>
                <a:cubicBezTo>
                  <a:pt x="4389597" y="343376"/>
                  <a:pt x="4388644" y="345281"/>
                  <a:pt x="4386739" y="347186"/>
                </a:cubicBezTo>
                <a:cubicBezTo>
                  <a:pt x="4386739" y="341471"/>
                  <a:pt x="4386739" y="336709"/>
                  <a:pt x="4386739" y="331946"/>
                </a:cubicBezTo>
                <a:close/>
                <a:moveTo>
                  <a:pt x="4389597" y="376714"/>
                </a:moveTo>
                <a:cubicBezTo>
                  <a:pt x="4389597" y="376714"/>
                  <a:pt x="4389597" y="375761"/>
                  <a:pt x="4388644" y="375761"/>
                </a:cubicBezTo>
                <a:cubicBezTo>
                  <a:pt x="4388644" y="373856"/>
                  <a:pt x="4387691" y="371951"/>
                  <a:pt x="4387691" y="370046"/>
                </a:cubicBezTo>
                <a:cubicBezTo>
                  <a:pt x="4387691" y="367189"/>
                  <a:pt x="4387691" y="363379"/>
                  <a:pt x="4387691" y="360521"/>
                </a:cubicBezTo>
                <a:cubicBezTo>
                  <a:pt x="4387691" y="357664"/>
                  <a:pt x="4387691" y="354806"/>
                  <a:pt x="4387691" y="351949"/>
                </a:cubicBezTo>
                <a:cubicBezTo>
                  <a:pt x="4388644" y="349091"/>
                  <a:pt x="4390549" y="347186"/>
                  <a:pt x="4391501" y="345281"/>
                </a:cubicBezTo>
                <a:cubicBezTo>
                  <a:pt x="4391501" y="346234"/>
                  <a:pt x="4391501" y="348139"/>
                  <a:pt x="4391501" y="349091"/>
                </a:cubicBezTo>
                <a:cubicBezTo>
                  <a:pt x="4391501" y="355759"/>
                  <a:pt x="4392454" y="362426"/>
                  <a:pt x="4392454" y="370046"/>
                </a:cubicBezTo>
                <a:cubicBezTo>
                  <a:pt x="4390549" y="371951"/>
                  <a:pt x="4389597" y="374809"/>
                  <a:pt x="4389597" y="376714"/>
                </a:cubicBezTo>
                <a:close/>
                <a:moveTo>
                  <a:pt x="4424839" y="351949"/>
                </a:moveTo>
                <a:cubicBezTo>
                  <a:pt x="4424839" y="352901"/>
                  <a:pt x="4424839" y="353854"/>
                  <a:pt x="4424839" y="354806"/>
                </a:cubicBezTo>
                <a:cubicBezTo>
                  <a:pt x="4423887" y="355759"/>
                  <a:pt x="4423887" y="356711"/>
                  <a:pt x="4422934" y="356711"/>
                </a:cubicBezTo>
                <a:cubicBezTo>
                  <a:pt x="4422934" y="354806"/>
                  <a:pt x="4423887" y="353854"/>
                  <a:pt x="4424839" y="351949"/>
                </a:cubicBezTo>
                <a:close/>
                <a:moveTo>
                  <a:pt x="4415314" y="411004"/>
                </a:moveTo>
                <a:cubicBezTo>
                  <a:pt x="4415314" y="411004"/>
                  <a:pt x="4415314" y="411956"/>
                  <a:pt x="4415314" y="411956"/>
                </a:cubicBezTo>
                <a:cubicBezTo>
                  <a:pt x="4414362" y="411004"/>
                  <a:pt x="4413409" y="410051"/>
                  <a:pt x="4412456" y="409099"/>
                </a:cubicBezTo>
                <a:cubicBezTo>
                  <a:pt x="4412456" y="401479"/>
                  <a:pt x="4412456" y="392906"/>
                  <a:pt x="4411504" y="385286"/>
                </a:cubicBezTo>
                <a:cubicBezTo>
                  <a:pt x="4414362" y="380524"/>
                  <a:pt x="4417219" y="376714"/>
                  <a:pt x="4420076" y="372904"/>
                </a:cubicBezTo>
                <a:cubicBezTo>
                  <a:pt x="4420076" y="373856"/>
                  <a:pt x="4421029" y="373856"/>
                  <a:pt x="4421029" y="374809"/>
                </a:cubicBezTo>
                <a:cubicBezTo>
                  <a:pt x="4419124" y="386239"/>
                  <a:pt x="4417219" y="397669"/>
                  <a:pt x="4415314" y="411004"/>
                </a:cubicBezTo>
                <a:close/>
                <a:moveTo>
                  <a:pt x="4410551" y="254794"/>
                </a:moveTo>
                <a:cubicBezTo>
                  <a:pt x="4413409" y="260509"/>
                  <a:pt x="4417219" y="267176"/>
                  <a:pt x="4421029" y="273844"/>
                </a:cubicBezTo>
                <a:cubicBezTo>
                  <a:pt x="4419124" y="280511"/>
                  <a:pt x="4417219" y="287179"/>
                  <a:pt x="4415314" y="293846"/>
                </a:cubicBezTo>
                <a:cubicBezTo>
                  <a:pt x="4413409" y="301466"/>
                  <a:pt x="4410551" y="309086"/>
                  <a:pt x="4408647" y="316706"/>
                </a:cubicBezTo>
                <a:cubicBezTo>
                  <a:pt x="4407694" y="305276"/>
                  <a:pt x="4406741" y="297656"/>
                  <a:pt x="4406741" y="297656"/>
                </a:cubicBezTo>
                <a:cubicBezTo>
                  <a:pt x="4406741" y="297656"/>
                  <a:pt x="4404837" y="310991"/>
                  <a:pt x="4402931" y="331946"/>
                </a:cubicBezTo>
                <a:cubicBezTo>
                  <a:pt x="4402931" y="333851"/>
                  <a:pt x="4401979" y="335756"/>
                  <a:pt x="4401026" y="337661"/>
                </a:cubicBezTo>
                <a:cubicBezTo>
                  <a:pt x="4401026" y="337661"/>
                  <a:pt x="4400074" y="336709"/>
                  <a:pt x="4400074" y="336709"/>
                </a:cubicBezTo>
                <a:cubicBezTo>
                  <a:pt x="4393406" y="295751"/>
                  <a:pt x="4388644" y="270034"/>
                  <a:pt x="4388644" y="270034"/>
                </a:cubicBezTo>
                <a:cubicBezTo>
                  <a:pt x="4388644" y="270034"/>
                  <a:pt x="4388644" y="292894"/>
                  <a:pt x="4389597" y="328136"/>
                </a:cubicBezTo>
                <a:cubicBezTo>
                  <a:pt x="4388644" y="327184"/>
                  <a:pt x="4387691" y="326231"/>
                  <a:pt x="4386739" y="325279"/>
                </a:cubicBezTo>
                <a:cubicBezTo>
                  <a:pt x="4386739" y="324326"/>
                  <a:pt x="4386739" y="324326"/>
                  <a:pt x="4386739" y="323374"/>
                </a:cubicBezTo>
                <a:cubicBezTo>
                  <a:pt x="4387691" y="311944"/>
                  <a:pt x="4386739" y="300514"/>
                  <a:pt x="4387691" y="290989"/>
                </a:cubicBezTo>
                <a:cubicBezTo>
                  <a:pt x="4388644" y="280511"/>
                  <a:pt x="4388644" y="271939"/>
                  <a:pt x="4389597" y="263366"/>
                </a:cubicBezTo>
                <a:cubicBezTo>
                  <a:pt x="4390549" y="254794"/>
                  <a:pt x="4390549" y="248126"/>
                  <a:pt x="4391501" y="242411"/>
                </a:cubicBezTo>
                <a:cubicBezTo>
                  <a:pt x="4392454" y="233839"/>
                  <a:pt x="4393406" y="228124"/>
                  <a:pt x="4393406" y="225266"/>
                </a:cubicBezTo>
                <a:cubicBezTo>
                  <a:pt x="4399122" y="232886"/>
                  <a:pt x="4403884" y="243364"/>
                  <a:pt x="4410551" y="254794"/>
                </a:cubicBezTo>
                <a:close/>
                <a:moveTo>
                  <a:pt x="4389597" y="217646"/>
                </a:moveTo>
                <a:cubicBezTo>
                  <a:pt x="4390549" y="219551"/>
                  <a:pt x="4392454" y="221456"/>
                  <a:pt x="4393406" y="224314"/>
                </a:cubicBezTo>
                <a:cubicBezTo>
                  <a:pt x="4392454" y="227171"/>
                  <a:pt x="4390549" y="232886"/>
                  <a:pt x="4387691" y="240506"/>
                </a:cubicBezTo>
                <a:cubicBezTo>
                  <a:pt x="4385787" y="246221"/>
                  <a:pt x="4383881" y="252889"/>
                  <a:pt x="4381976" y="260509"/>
                </a:cubicBezTo>
                <a:cubicBezTo>
                  <a:pt x="4381976" y="259556"/>
                  <a:pt x="4381976" y="257651"/>
                  <a:pt x="4381976" y="256699"/>
                </a:cubicBezTo>
                <a:cubicBezTo>
                  <a:pt x="4384834" y="242411"/>
                  <a:pt x="4386739" y="229076"/>
                  <a:pt x="4389597" y="217646"/>
                </a:cubicBezTo>
                <a:close/>
                <a:moveTo>
                  <a:pt x="4374356" y="291941"/>
                </a:moveTo>
                <a:cubicBezTo>
                  <a:pt x="4374356" y="291941"/>
                  <a:pt x="4374356" y="292894"/>
                  <a:pt x="4374356" y="292894"/>
                </a:cubicBezTo>
                <a:cubicBezTo>
                  <a:pt x="4374356" y="292894"/>
                  <a:pt x="4374356" y="292894"/>
                  <a:pt x="4374356" y="291941"/>
                </a:cubicBezTo>
                <a:cubicBezTo>
                  <a:pt x="4374356" y="291941"/>
                  <a:pt x="4374356" y="291941"/>
                  <a:pt x="4374356" y="291941"/>
                </a:cubicBezTo>
                <a:close/>
                <a:moveTo>
                  <a:pt x="4360069" y="282416"/>
                </a:moveTo>
                <a:cubicBezTo>
                  <a:pt x="4360069" y="284321"/>
                  <a:pt x="4360069" y="287179"/>
                  <a:pt x="4360069" y="290036"/>
                </a:cubicBezTo>
                <a:cubicBezTo>
                  <a:pt x="4360069" y="289084"/>
                  <a:pt x="4359116" y="288131"/>
                  <a:pt x="4359116" y="288131"/>
                </a:cubicBezTo>
                <a:cubicBezTo>
                  <a:pt x="4359116" y="285274"/>
                  <a:pt x="4359116" y="283369"/>
                  <a:pt x="4360069" y="282416"/>
                </a:cubicBezTo>
                <a:close/>
                <a:moveTo>
                  <a:pt x="4313397" y="387191"/>
                </a:moveTo>
                <a:cubicBezTo>
                  <a:pt x="4312444" y="388144"/>
                  <a:pt x="4312444" y="390049"/>
                  <a:pt x="4311491" y="391001"/>
                </a:cubicBezTo>
                <a:cubicBezTo>
                  <a:pt x="4312444" y="389096"/>
                  <a:pt x="4312444" y="388144"/>
                  <a:pt x="4313397" y="387191"/>
                </a:cubicBezTo>
                <a:cubicBezTo>
                  <a:pt x="4313397" y="386239"/>
                  <a:pt x="4313397" y="387191"/>
                  <a:pt x="4313397" y="387191"/>
                </a:cubicBezTo>
                <a:close/>
                <a:moveTo>
                  <a:pt x="4311491" y="351949"/>
                </a:moveTo>
                <a:cubicBezTo>
                  <a:pt x="4311491" y="356711"/>
                  <a:pt x="4312444" y="360521"/>
                  <a:pt x="4312444" y="365284"/>
                </a:cubicBezTo>
                <a:cubicBezTo>
                  <a:pt x="4311491" y="364331"/>
                  <a:pt x="4311491" y="364331"/>
                  <a:pt x="4311491" y="363379"/>
                </a:cubicBezTo>
                <a:cubicBezTo>
                  <a:pt x="4311491" y="358616"/>
                  <a:pt x="4311491" y="355759"/>
                  <a:pt x="4311491" y="351949"/>
                </a:cubicBezTo>
                <a:close/>
                <a:moveTo>
                  <a:pt x="4247674" y="313849"/>
                </a:moveTo>
                <a:cubicBezTo>
                  <a:pt x="4247674" y="312896"/>
                  <a:pt x="4247674" y="312896"/>
                  <a:pt x="4247674" y="311944"/>
                </a:cubicBezTo>
                <a:cubicBezTo>
                  <a:pt x="4247674" y="312896"/>
                  <a:pt x="4247674" y="312896"/>
                  <a:pt x="4247674" y="313849"/>
                </a:cubicBezTo>
                <a:cubicBezTo>
                  <a:pt x="4247674" y="317659"/>
                  <a:pt x="4247674" y="320516"/>
                  <a:pt x="4246722" y="324326"/>
                </a:cubicBezTo>
                <a:cubicBezTo>
                  <a:pt x="4246722" y="323374"/>
                  <a:pt x="4246722" y="322421"/>
                  <a:pt x="4246722" y="322421"/>
                </a:cubicBezTo>
                <a:cubicBezTo>
                  <a:pt x="4246722" y="318611"/>
                  <a:pt x="4247674" y="315754"/>
                  <a:pt x="4247674" y="313849"/>
                </a:cubicBezTo>
                <a:close/>
                <a:moveTo>
                  <a:pt x="4181951" y="367189"/>
                </a:moveTo>
                <a:cubicBezTo>
                  <a:pt x="4181951" y="351949"/>
                  <a:pt x="4182904" y="337661"/>
                  <a:pt x="4182904" y="324326"/>
                </a:cubicBezTo>
                <a:cubicBezTo>
                  <a:pt x="4182904" y="326231"/>
                  <a:pt x="4183856" y="328136"/>
                  <a:pt x="4183856" y="330041"/>
                </a:cubicBezTo>
                <a:cubicBezTo>
                  <a:pt x="4184809" y="333851"/>
                  <a:pt x="4185761" y="336709"/>
                  <a:pt x="4185761" y="340519"/>
                </a:cubicBezTo>
                <a:cubicBezTo>
                  <a:pt x="4185761" y="341471"/>
                  <a:pt x="4185761" y="342424"/>
                  <a:pt x="4185761" y="342424"/>
                </a:cubicBezTo>
                <a:cubicBezTo>
                  <a:pt x="4184809" y="339566"/>
                  <a:pt x="4183856" y="338614"/>
                  <a:pt x="4183856" y="338614"/>
                </a:cubicBezTo>
                <a:cubicBezTo>
                  <a:pt x="4183856" y="338614"/>
                  <a:pt x="4184809" y="345281"/>
                  <a:pt x="4187666" y="357664"/>
                </a:cubicBezTo>
                <a:cubicBezTo>
                  <a:pt x="4187666" y="360521"/>
                  <a:pt x="4188619" y="362426"/>
                  <a:pt x="4189571" y="365284"/>
                </a:cubicBezTo>
                <a:cubicBezTo>
                  <a:pt x="4189571" y="368141"/>
                  <a:pt x="4190524" y="370999"/>
                  <a:pt x="4191476" y="373856"/>
                </a:cubicBezTo>
                <a:cubicBezTo>
                  <a:pt x="4191476" y="377666"/>
                  <a:pt x="4190524" y="382429"/>
                  <a:pt x="4190524" y="386239"/>
                </a:cubicBezTo>
                <a:cubicBezTo>
                  <a:pt x="4190524" y="388144"/>
                  <a:pt x="4190524" y="390049"/>
                  <a:pt x="4190524" y="391954"/>
                </a:cubicBezTo>
                <a:cubicBezTo>
                  <a:pt x="4187666" y="383381"/>
                  <a:pt x="4184809" y="374809"/>
                  <a:pt x="4181951" y="367189"/>
                </a:cubicBezTo>
                <a:cubicBezTo>
                  <a:pt x="4181951" y="369094"/>
                  <a:pt x="4181951" y="368141"/>
                  <a:pt x="4181951" y="367189"/>
                </a:cubicBezTo>
                <a:close/>
                <a:moveTo>
                  <a:pt x="4161949" y="401479"/>
                </a:moveTo>
                <a:cubicBezTo>
                  <a:pt x="4161949" y="400526"/>
                  <a:pt x="4161949" y="400526"/>
                  <a:pt x="4161949" y="399574"/>
                </a:cubicBezTo>
                <a:cubicBezTo>
                  <a:pt x="4161949" y="399574"/>
                  <a:pt x="4161949" y="399574"/>
                  <a:pt x="4161949" y="399574"/>
                </a:cubicBezTo>
                <a:cubicBezTo>
                  <a:pt x="4161949" y="400526"/>
                  <a:pt x="4161949" y="401479"/>
                  <a:pt x="4161949" y="401479"/>
                </a:cubicBezTo>
                <a:close/>
                <a:moveTo>
                  <a:pt x="4160044" y="306229"/>
                </a:moveTo>
                <a:cubicBezTo>
                  <a:pt x="4160044" y="299561"/>
                  <a:pt x="4160996" y="295751"/>
                  <a:pt x="4160996" y="292894"/>
                </a:cubicBezTo>
                <a:cubicBezTo>
                  <a:pt x="4161949" y="289084"/>
                  <a:pt x="4162901" y="286226"/>
                  <a:pt x="4163854" y="282416"/>
                </a:cubicBezTo>
                <a:cubicBezTo>
                  <a:pt x="4163854" y="292894"/>
                  <a:pt x="4162901" y="303371"/>
                  <a:pt x="4162901" y="313849"/>
                </a:cubicBezTo>
                <a:cubicBezTo>
                  <a:pt x="4161949" y="310991"/>
                  <a:pt x="4160996" y="309086"/>
                  <a:pt x="4160044" y="306229"/>
                </a:cubicBezTo>
                <a:cubicBezTo>
                  <a:pt x="4160044" y="306229"/>
                  <a:pt x="4160044" y="306229"/>
                  <a:pt x="4160044" y="306229"/>
                </a:cubicBezTo>
                <a:close/>
                <a:moveTo>
                  <a:pt x="4128611" y="354806"/>
                </a:moveTo>
                <a:cubicBezTo>
                  <a:pt x="4128611" y="350996"/>
                  <a:pt x="4128611" y="347186"/>
                  <a:pt x="4127659" y="343376"/>
                </a:cubicBezTo>
                <a:cubicBezTo>
                  <a:pt x="4127659" y="345281"/>
                  <a:pt x="4127659" y="347186"/>
                  <a:pt x="4128611" y="350044"/>
                </a:cubicBezTo>
                <a:cubicBezTo>
                  <a:pt x="4129564" y="354806"/>
                  <a:pt x="4129564" y="360521"/>
                  <a:pt x="4130516" y="365284"/>
                </a:cubicBezTo>
                <a:cubicBezTo>
                  <a:pt x="4129564" y="361474"/>
                  <a:pt x="4129564" y="358616"/>
                  <a:pt x="4128611" y="354806"/>
                </a:cubicBezTo>
                <a:close/>
                <a:moveTo>
                  <a:pt x="4124801" y="255746"/>
                </a:moveTo>
                <a:cubicBezTo>
                  <a:pt x="4124801" y="252889"/>
                  <a:pt x="4124801" y="250031"/>
                  <a:pt x="4124801" y="248126"/>
                </a:cubicBezTo>
                <a:cubicBezTo>
                  <a:pt x="4129564" y="265271"/>
                  <a:pt x="4134326" y="284321"/>
                  <a:pt x="4140041" y="303371"/>
                </a:cubicBezTo>
                <a:cubicBezTo>
                  <a:pt x="4140041" y="304324"/>
                  <a:pt x="4140994" y="306229"/>
                  <a:pt x="4140994" y="307181"/>
                </a:cubicBezTo>
                <a:cubicBezTo>
                  <a:pt x="4140994" y="311944"/>
                  <a:pt x="4140994" y="316706"/>
                  <a:pt x="4140994" y="321469"/>
                </a:cubicBezTo>
                <a:cubicBezTo>
                  <a:pt x="4136231" y="310991"/>
                  <a:pt x="4133374" y="305276"/>
                  <a:pt x="4133374" y="305276"/>
                </a:cubicBezTo>
                <a:cubicBezTo>
                  <a:pt x="4133374" y="305276"/>
                  <a:pt x="4134326" y="308134"/>
                  <a:pt x="4135279" y="312896"/>
                </a:cubicBezTo>
                <a:cubicBezTo>
                  <a:pt x="4132421" y="309086"/>
                  <a:pt x="4130516" y="304324"/>
                  <a:pt x="4127659" y="300514"/>
                </a:cubicBezTo>
                <a:cubicBezTo>
                  <a:pt x="4125754" y="293846"/>
                  <a:pt x="4124801" y="288131"/>
                  <a:pt x="4123849" y="284321"/>
                </a:cubicBezTo>
                <a:cubicBezTo>
                  <a:pt x="4124801" y="273844"/>
                  <a:pt x="4124801" y="264319"/>
                  <a:pt x="4124801" y="255746"/>
                </a:cubicBezTo>
                <a:close/>
                <a:moveTo>
                  <a:pt x="4095274" y="395764"/>
                </a:moveTo>
                <a:cubicBezTo>
                  <a:pt x="4094321" y="395764"/>
                  <a:pt x="4094321" y="395764"/>
                  <a:pt x="4095274" y="395764"/>
                </a:cubicBezTo>
                <a:cubicBezTo>
                  <a:pt x="4095274" y="394811"/>
                  <a:pt x="4095274" y="394811"/>
                  <a:pt x="4095274" y="394811"/>
                </a:cubicBezTo>
                <a:cubicBezTo>
                  <a:pt x="4095274" y="394811"/>
                  <a:pt x="4095274" y="395764"/>
                  <a:pt x="4095274" y="395764"/>
                </a:cubicBezTo>
                <a:close/>
                <a:moveTo>
                  <a:pt x="4093369" y="386239"/>
                </a:moveTo>
                <a:cubicBezTo>
                  <a:pt x="4093369" y="383381"/>
                  <a:pt x="4093369" y="379571"/>
                  <a:pt x="4093369" y="376714"/>
                </a:cubicBezTo>
                <a:cubicBezTo>
                  <a:pt x="4094321" y="378619"/>
                  <a:pt x="4095274" y="380524"/>
                  <a:pt x="4096226" y="382429"/>
                </a:cubicBezTo>
                <a:cubicBezTo>
                  <a:pt x="4094321" y="384334"/>
                  <a:pt x="4094321" y="385286"/>
                  <a:pt x="4093369" y="386239"/>
                </a:cubicBezTo>
                <a:close/>
                <a:moveTo>
                  <a:pt x="4097179" y="342424"/>
                </a:moveTo>
                <a:cubicBezTo>
                  <a:pt x="4098131" y="339566"/>
                  <a:pt x="4098131" y="337661"/>
                  <a:pt x="4099084" y="334804"/>
                </a:cubicBezTo>
                <a:cubicBezTo>
                  <a:pt x="4099084" y="335756"/>
                  <a:pt x="4099084" y="336709"/>
                  <a:pt x="4099084" y="337661"/>
                </a:cubicBezTo>
                <a:cubicBezTo>
                  <a:pt x="4099084" y="339566"/>
                  <a:pt x="4098131" y="340519"/>
                  <a:pt x="4097179" y="342424"/>
                </a:cubicBezTo>
                <a:close/>
                <a:moveTo>
                  <a:pt x="4100989" y="353854"/>
                </a:moveTo>
                <a:cubicBezTo>
                  <a:pt x="4100989" y="352901"/>
                  <a:pt x="4100989" y="351949"/>
                  <a:pt x="4100989" y="351949"/>
                </a:cubicBezTo>
                <a:cubicBezTo>
                  <a:pt x="4100989" y="351949"/>
                  <a:pt x="4100989" y="351949"/>
                  <a:pt x="4100989" y="351949"/>
                </a:cubicBezTo>
                <a:cubicBezTo>
                  <a:pt x="4100989" y="352901"/>
                  <a:pt x="4100989" y="353854"/>
                  <a:pt x="4100989" y="353854"/>
                </a:cubicBezTo>
                <a:cubicBezTo>
                  <a:pt x="4100989" y="354806"/>
                  <a:pt x="4100989" y="353854"/>
                  <a:pt x="4100989" y="353854"/>
                </a:cubicBezTo>
                <a:close/>
                <a:moveTo>
                  <a:pt x="4115276" y="322421"/>
                </a:moveTo>
                <a:cubicBezTo>
                  <a:pt x="4115276" y="330994"/>
                  <a:pt x="4114324" y="341471"/>
                  <a:pt x="4114324" y="350996"/>
                </a:cubicBezTo>
                <a:cubicBezTo>
                  <a:pt x="4113371" y="336709"/>
                  <a:pt x="4111466" y="327184"/>
                  <a:pt x="4111466" y="327184"/>
                </a:cubicBezTo>
                <a:cubicBezTo>
                  <a:pt x="4111466" y="327184"/>
                  <a:pt x="4110514" y="332899"/>
                  <a:pt x="4108609" y="342424"/>
                </a:cubicBezTo>
                <a:cubicBezTo>
                  <a:pt x="4108609" y="342424"/>
                  <a:pt x="4107656" y="341471"/>
                  <a:pt x="4107656" y="341471"/>
                </a:cubicBezTo>
                <a:cubicBezTo>
                  <a:pt x="4107656" y="339566"/>
                  <a:pt x="4106704" y="338614"/>
                  <a:pt x="4106704" y="336709"/>
                </a:cubicBezTo>
                <a:cubicBezTo>
                  <a:pt x="4108609" y="330994"/>
                  <a:pt x="4111466" y="326231"/>
                  <a:pt x="4113371" y="322421"/>
                </a:cubicBezTo>
                <a:cubicBezTo>
                  <a:pt x="4114324" y="321469"/>
                  <a:pt x="4114324" y="319564"/>
                  <a:pt x="4115276" y="318611"/>
                </a:cubicBezTo>
                <a:cubicBezTo>
                  <a:pt x="4115276" y="319564"/>
                  <a:pt x="4115276" y="320516"/>
                  <a:pt x="4115276" y="322421"/>
                </a:cubicBezTo>
                <a:close/>
                <a:moveTo>
                  <a:pt x="4109561" y="295751"/>
                </a:moveTo>
                <a:cubicBezTo>
                  <a:pt x="4111466" y="299561"/>
                  <a:pt x="4113371" y="303371"/>
                  <a:pt x="4116229" y="308134"/>
                </a:cubicBezTo>
                <a:cubicBezTo>
                  <a:pt x="4116229" y="309086"/>
                  <a:pt x="4116229" y="310991"/>
                  <a:pt x="4116229" y="311944"/>
                </a:cubicBezTo>
                <a:cubicBezTo>
                  <a:pt x="4114324" y="314801"/>
                  <a:pt x="4112419" y="316706"/>
                  <a:pt x="4110514" y="320516"/>
                </a:cubicBezTo>
                <a:cubicBezTo>
                  <a:pt x="4108609" y="323374"/>
                  <a:pt x="4106704" y="326231"/>
                  <a:pt x="4104799" y="329089"/>
                </a:cubicBezTo>
                <a:cubicBezTo>
                  <a:pt x="4103846" y="326231"/>
                  <a:pt x="4102894" y="324326"/>
                  <a:pt x="4102894" y="322421"/>
                </a:cubicBezTo>
                <a:cubicBezTo>
                  <a:pt x="4105751" y="311944"/>
                  <a:pt x="4107656" y="303371"/>
                  <a:pt x="4109561" y="295751"/>
                </a:cubicBezTo>
                <a:close/>
                <a:moveTo>
                  <a:pt x="4092416" y="294799"/>
                </a:moveTo>
                <a:cubicBezTo>
                  <a:pt x="4093369" y="284321"/>
                  <a:pt x="4093369" y="274796"/>
                  <a:pt x="4094321" y="265271"/>
                </a:cubicBezTo>
                <a:cubicBezTo>
                  <a:pt x="4095274" y="268129"/>
                  <a:pt x="4096226" y="270034"/>
                  <a:pt x="4098131" y="272891"/>
                </a:cubicBezTo>
                <a:cubicBezTo>
                  <a:pt x="4100989" y="278606"/>
                  <a:pt x="4103846" y="284321"/>
                  <a:pt x="4106704" y="290989"/>
                </a:cubicBezTo>
                <a:cubicBezTo>
                  <a:pt x="4103846" y="296704"/>
                  <a:pt x="4101941" y="304324"/>
                  <a:pt x="4098131" y="311944"/>
                </a:cubicBezTo>
                <a:cubicBezTo>
                  <a:pt x="4097179" y="308134"/>
                  <a:pt x="4096226" y="306229"/>
                  <a:pt x="4096226" y="306229"/>
                </a:cubicBezTo>
                <a:cubicBezTo>
                  <a:pt x="4096226" y="306229"/>
                  <a:pt x="4096226" y="310039"/>
                  <a:pt x="4097179" y="315754"/>
                </a:cubicBezTo>
                <a:cubicBezTo>
                  <a:pt x="4095274" y="320516"/>
                  <a:pt x="4093369" y="324326"/>
                  <a:pt x="4092416" y="329089"/>
                </a:cubicBezTo>
                <a:cubicBezTo>
                  <a:pt x="4092416" y="328136"/>
                  <a:pt x="4091464" y="326231"/>
                  <a:pt x="4091464" y="325279"/>
                </a:cubicBezTo>
                <a:cubicBezTo>
                  <a:pt x="4091464" y="324326"/>
                  <a:pt x="4090511" y="323374"/>
                  <a:pt x="4090511" y="321469"/>
                </a:cubicBezTo>
                <a:cubicBezTo>
                  <a:pt x="4091464" y="311944"/>
                  <a:pt x="4092416" y="303371"/>
                  <a:pt x="4092416" y="294799"/>
                </a:cubicBezTo>
                <a:close/>
                <a:moveTo>
                  <a:pt x="4085749" y="244316"/>
                </a:moveTo>
                <a:cubicBezTo>
                  <a:pt x="4085749" y="245269"/>
                  <a:pt x="4085749" y="245269"/>
                  <a:pt x="4085749" y="244316"/>
                </a:cubicBezTo>
                <a:cubicBezTo>
                  <a:pt x="4085749" y="247174"/>
                  <a:pt x="4085749" y="248126"/>
                  <a:pt x="4084796" y="250031"/>
                </a:cubicBezTo>
                <a:cubicBezTo>
                  <a:pt x="4084796" y="249079"/>
                  <a:pt x="4084796" y="246221"/>
                  <a:pt x="4085749" y="244316"/>
                </a:cubicBezTo>
                <a:close/>
                <a:moveTo>
                  <a:pt x="4043839" y="279559"/>
                </a:moveTo>
                <a:cubicBezTo>
                  <a:pt x="4044791" y="280511"/>
                  <a:pt x="4044791" y="280511"/>
                  <a:pt x="4043839" y="279559"/>
                </a:cubicBezTo>
                <a:cubicBezTo>
                  <a:pt x="4044791" y="281464"/>
                  <a:pt x="4044791" y="282416"/>
                  <a:pt x="4044791" y="283369"/>
                </a:cubicBezTo>
                <a:cubicBezTo>
                  <a:pt x="4043839" y="282416"/>
                  <a:pt x="4043839" y="281464"/>
                  <a:pt x="4043839" y="281464"/>
                </a:cubicBezTo>
                <a:cubicBezTo>
                  <a:pt x="4043839" y="281464"/>
                  <a:pt x="4043839" y="283369"/>
                  <a:pt x="4044791" y="286226"/>
                </a:cubicBezTo>
                <a:cubicBezTo>
                  <a:pt x="4044791" y="287179"/>
                  <a:pt x="4044791" y="288131"/>
                  <a:pt x="4044791" y="290036"/>
                </a:cubicBezTo>
                <a:cubicBezTo>
                  <a:pt x="4043839" y="288131"/>
                  <a:pt x="4042886" y="286226"/>
                  <a:pt x="4042886" y="284321"/>
                </a:cubicBezTo>
                <a:cubicBezTo>
                  <a:pt x="4043839" y="282416"/>
                  <a:pt x="4043839" y="281464"/>
                  <a:pt x="4043839" y="279559"/>
                </a:cubicBezTo>
                <a:close/>
                <a:moveTo>
                  <a:pt x="4044791" y="333851"/>
                </a:moveTo>
                <a:cubicBezTo>
                  <a:pt x="4044791" y="333851"/>
                  <a:pt x="4044791" y="333851"/>
                  <a:pt x="4044791" y="333851"/>
                </a:cubicBezTo>
                <a:cubicBezTo>
                  <a:pt x="4044791" y="335756"/>
                  <a:pt x="4044791" y="337661"/>
                  <a:pt x="4044791" y="339566"/>
                </a:cubicBezTo>
                <a:cubicBezTo>
                  <a:pt x="4043839" y="338614"/>
                  <a:pt x="4043839" y="338614"/>
                  <a:pt x="4042886" y="337661"/>
                </a:cubicBezTo>
                <a:cubicBezTo>
                  <a:pt x="4042886" y="335756"/>
                  <a:pt x="4043839" y="334804"/>
                  <a:pt x="4044791" y="333851"/>
                </a:cubicBezTo>
                <a:close/>
                <a:moveTo>
                  <a:pt x="4039076" y="271939"/>
                </a:moveTo>
                <a:cubicBezTo>
                  <a:pt x="4039076" y="272891"/>
                  <a:pt x="4039076" y="272891"/>
                  <a:pt x="4039076" y="273844"/>
                </a:cubicBezTo>
                <a:cubicBezTo>
                  <a:pt x="4039076" y="272891"/>
                  <a:pt x="4038124" y="271939"/>
                  <a:pt x="4038124" y="270034"/>
                </a:cubicBezTo>
                <a:cubicBezTo>
                  <a:pt x="4037171" y="268129"/>
                  <a:pt x="4037171" y="267176"/>
                  <a:pt x="4036219" y="265271"/>
                </a:cubicBezTo>
                <a:cubicBezTo>
                  <a:pt x="4037171" y="267176"/>
                  <a:pt x="4038124" y="269081"/>
                  <a:pt x="4039076" y="271939"/>
                </a:cubicBezTo>
                <a:close/>
                <a:moveTo>
                  <a:pt x="4033361" y="358616"/>
                </a:moveTo>
                <a:cubicBezTo>
                  <a:pt x="4033361" y="355759"/>
                  <a:pt x="4034314" y="353854"/>
                  <a:pt x="4034314" y="351949"/>
                </a:cubicBezTo>
                <a:cubicBezTo>
                  <a:pt x="4035266" y="350044"/>
                  <a:pt x="4037171" y="347186"/>
                  <a:pt x="4038124" y="345281"/>
                </a:cubicBezTo>
                <a:cubicBezTo>
                  <a:pt x="4040029" y="347186"/>
                  <a:pt x="4041934" y="350044"/>
                  <a:pt x="4043839" y="351949"/>
                </a:cubicBezTo>
                <a:cubicBezTo>
                  <a:pt x="4042886" y="363379"/>
                  <a:pt x="4041934" y="376714"/>
                  <a:pt x="4040981" y="391954"/>
                </a:cubicBezTo>
                <a:cubicBezTo>
                  <a:pt x="4039076" y="398621"/>
                  <a:pt x="4037171" y="406241"/>
                  <a:pt x="4035266" y="413861"/>
                </a:cubicBezTo>
                <a:cubicBezTo>
                  <a:pt x="4033361" y="407194"/>
                  <a:pt x="4030504" y="401479"/>
                  <a:pt x="4029551" y="395764"/>
                </a:cubicBezTo>
                <a:cubicBezTo>
                  <a:pt x="4028599" y="392906"/>
                  <a:pt x="4027646" y="391001"/>
                  <a:pt x="4027646" y="388144"/>
                </a:cubicBezTo>
                <a:cubicBezTo>
                  <a:pt x="4029551" y="377666"/>
                  <a:pt x="4031456" y="368141"/>
                  <a:pt x="4033361" y="358616"/>
                </a:cubicBezTo>
                <a:close/>
                <a:moveTo>
                  <a:pt x="4020026" y="324326"/>
                </a:moveTo>
                <a:cubicBezTo>
                  <a:pt x="4020979" y="325279"/>
                  <a:pt x="4020979" y="325279"/>
                  <a:pt x="4021931" y="326231"/>
                </a:cubicBezTo>
                <a:cubicBezTo>
                  <a:pt x="4020979" y="329089"/>
                  <a:pt x="4020026" y="331946"/>
                  <a:pt x="4019074" y="334804"/>
                </a:cubicBezTo>
                <a:cubicBezTo>
                  <a:pt x="4018121" y="336709"/>
                  <a:pt x="4018121" y="339566"/>
                  <a:pt x="4017169" y="341471"/>
                </a:cubicBezTo>
                <a:cubicBezTo>
                  <a:pt x="4017169" y="341471"/>
                  <a:pt x="4017169" y="342424"/>
                  <a:pt x="4016216" y="342424"/>
                </a:cubicBezTo>
                <a:cubicBezTo>
                  <a:pt x="4016216" y="343376"/>
                  <a:pt x="4015264" y="343376"/>
                  <a:pt x="4015264" y="344329"/>
                </a:cubicBezTo>
                <a:cubicBezTo>
                  <a:pt x="4014311" y="333851"/>
                  <a:pt x="4012406" y="324326"/>
                  <a:pt x="4011454" y="315754"/>
                </a:cubicBezTo>
                <a:cubicBezTo>
                  <a:pt x="4014311" y="317659"/>
                  <a:pt x="4017169" y="320516"/>
                  <a:pt x="4020026" y="324326"/>
                </a:cubicBezTo>
                <a:close/>
                <a:moveTo>
                  <a:pt x="3999071" y="282416"/>
                </a:moveTo>
                <a:cubicBezTo>
                  <a:pt x="4000024" y="282416"/>
                  <a:pt x="4000024" y="282416"/>
                  <a:pt x="3999071" y="282416"/>
                </a:cubicBezTo>
                <a:cubicBezTo>
                  <a:pt x="4000024" y="290989"/>
                  <a:pt x="4000024" y="300514"/>
                  <a:pt x="4000024" y="310991"/>
                </a:cubicBezTo>
                <a:cubicBezTo>
                  <a:pt x="4000024" y="312896"/>
                  <a:pt x="4000024" y="314801"/>
                  <a:pt x="4000024" y="316706"/>
                </a:cubicBezTo>
                <a:cubicBezTo>
                  <a:pt x="4000024" y="319564"/>
                  <a:pt x="3999071" y="322421"/>
                  <a:pt x="3999071" y="325279"/>
                </a:cubicBezTo>
                <a:cubicBezTo>
                  <a:pt x="3999071" y="325279"/>
                  <a:pt x="3999071" y="326231"/>
                  <a:pt x="3999071" y="327184"/>
                </a:cubicBezTo>
                <a:cubicBezTo>
                  <a:pt x="3999071" y="326231"/>
                  <a:pt x="3998119" y="325279"/>
                  <a:pt x="3998119" y="324326"/>
                </a:cubicBezTo>
                <a:lnTo>
                  <a:pt x="3997166" y="314801"/>
                </a:lnTo>
                <a:lnTo>
                  <a:pt x="3996214" y="286226"/>
                </a:lnTo>
                <a:cubicBezTo>
                  <a:pt x="3997166" y="285274"/>
                  <a:pt x="3998119" y="284321"/>
                  <a:pt x="3999071" y="282416"/>
                </a:cubicBezTo>
                <a:close/>
                <a:moveTo>
                  <a:pt x="3983831" y="405289"/>
                </a:moveTo>
                <a:cubicBezTo>
                  <a:pt x="3982879" y="408146"/>
                  <a:pt x="3981926" y="410051"/>
                  <a:pt x="3980021" y="412909"/>
                </a:cubicBezTo>
                <a:cubicBezTo>
                  <a:pt x="3980021" y="412909"/>
                  <a:pt x="3980021" y="412909"/>
                  <a:pt x="3980021" y="412909"/>
                </a:cubicBezTo>
                <a:cubicBezTo>
                  <a:pt x="3981926" y="407194"/>
                  <a:pt x="3981926" y="404336"/>
                  <a:pt x="3982879" y="402431"/>
                </a:cubicBezTo>
                <a:cubicBezTo>
                  <a:pt x="3982879" y="403384"/>
                  <a:pt x="3982879" y="404336"/>
                  <a:pt x="3983831" y="405289"/>
                </a:cubicBezTo>
                <a:close/>
                <a:moveTo>
                  <a:pt x="3980974" y="395764"/>
                </a:moveTo>
                <a:cubicBezTo>
                  <a:pt x="3981926" y="397669"/>
                  <a:pt x="3981926" y="399574"/>
                  <a:pt x="3982879" y="401479"/>
                </a:cubicBezTo>
                <a:cubicBezTo>
                  <a:pt x="3982879" y="402431"/>
                  <a:pt x="3980974" y="404336"/>
                  <a:pt x="3979069" y="407194"/>
                </a:cubicBezTo>
                <a:cubicBezTo>
                  <a:pt x="3979069" y="407194"/>
                  <a:pt x="3979069" y="406241"/>
                  <a:pt x="3979069" y="406241"/>
                </a:cubicBezTo>
                <a:cubicBezTo>
                  <a:pt x="3980021" y="403384"/>
                  <a:pt x="3980021" y="399574"/>
                  <a:pt x="3980974" y="395764"/>
                </a:cubicBezTo>
                <a:close/>
                <a:moveTo>
                  <a:pt x="3976211" y="378619"/>
                </a:moveTo>
                <a:cubicBezTo>
                  <a:pt x="3976211" y="378619"/>
                  <a:pt x="3976211" y="378619"/>
                  <a:pt x="3976211" y="378619"/>
                </a:cubicBezTo>
                <a:cubicBezTo>
                  <a:pt x="3976211" y="379571"/>
                  <a:pt x="3976211" y="379571"/>
                  <a:pt x="3976211" y="380524"/>
                </a:cubicBezTo>
                <a:cubicBezTo>
                  <a:pt x="3976211" y="379571"/>
                  <a:pt x="3976211" y="378619"/>
                  <a:pt x="3976211" y="378619"/>
                </a:cubicBezTo>
                <a:close/>
                <a:moveTo>
                  <a:pt x="3948589" y="255746"/>
                </a:moveTo>
                <a:cubicBezTo>
                  <a:pt x="3948589" y="262414"/>
                  <a:pt x="3947636" y="270034"/>
                  <a:pt x="3946684" y="277654"/>
                </a:cubicBezTo>
                <a:cubicBezTo>
                  <a:pt x="3946684" y="279559"/>
                  <a:pt x="3946684" y="282416"/>
                  <a:pt x="3945731" y="285274"/>
                </a:cubicBezTo>
                <a:cubicBezTo>
                  <a:pt x="3944779" y="278606"/>
                  <a:pt x="3944779" y="272891"/>
                  <a:pt x="3943826" y="266224"/>
                </a:cubicBezTo>
                <a:cubicBezTo>
                  <a:pt x="3942874" y="257651"/>
                  <a:pt x="3940969" y="249079"/>
                  <a:pt x="3940016" y="240506"/>
                </a:cubicBezTo>
                <a:cubicBezTo>
                  <a:pt x="3940016" y="240506"/>
                  <a:pt x="3940016" y="240506"/>
                  <a:pt x="3940016" y="239554"/>
                </a:cubicBezTo>
                <a:cubicBezTo>
                  <a:pt x="3940016" y="238601"/>
                  <a:pt x="3940016" y="237649"/>
                  <a:pt x="3940016" y="236696"/>
                </a:cubicBezTo>
                <a:cubicBezTo>
                  <a:pt x="3940969" y="237649"/>
                  <a:pt x="3941921" y="239554"/>
                  <a:pt x="3942874" y="240506"/>
                </a:cubicBezTo>
                <a:cubicBezTo>
                  <a:pt x="3944779" y="243364"/>
                  <a:pt x="3945731" y="245269"/>
                  <a:pt x="3947636" y="248126"/>
                </a:cubicBezTo>
                <a:cubicBezTo>
                  <a:pt x="3948589" y="251936"/>
                  <a:pt x="3948589" y="253841"/>
                  <a:pt x="3948589" y="255746"/>
                </a:cubicBezTo>
                <a:close/>
                <a:moveTo>
                  <a:pt x="3943826" y="205264"/>
                </a:moveTo>
                <a:cubicBezTo>
                  <a:pt x="3943826" y="207169"/>
                  <a:pt x="3943826" y="209074"/>
                  <a:pt x="3943826" y="210979"/>
                </a:cubicBezTo>
                <a:cubicBezTo>
                  <a:pt x="3943826" y="216694"/>
                  <a:pt x="3944779" y="223361"/>
                  <a:pt x="3945731" y="230981"/>
                </a:cubicBezTo>
                <a:cubicBezTo>
                  <a:pt x="3945731" y="232886"/>
                  <a:pt x="3945731" y="234791"/>
                  <a:pt x="3946684" y="236696"/>
                </a:cubicBezTo>
                <a:cubicBezTo>
                  <a:pt x="3943826" y="233839"/>
                  <a:pt x="3941921" y="230029"/>
                  <a:pt x="3939064" y="228124"/>
                </a:cubicBezTo>
                <a:cubicBezTo>
                  <a:pt x="3938111" y="224314"/>
                  <a:pt x="3938111" y="219551"/>
                  <a:pt x="3937159" y="215741"/>
                </a:cubicBezTo>
                <a:cubicBezTo>
                  <a:pt x="3940016" y="210979"/>
                  <a:pt x="3941921" y="208121"/>
                  <a:pt x="3943826" y="205264"/>
                </a:cubicBezTo>
                <a:close/>
                <a:moveTo>
                  <a:pt x="3866674" y="369094"/>
                </a:moveTo>
                <a:cubicBezTo>
                  <a:pt x="3866674" y="369094"/>
                  <a:pt x="3866674" y="368141"/>
                  <a:pt x="3867626" y="368141"/>
                </a:cubicBezTo>
                <a:cubicBezTo>
                  <a:pt x="3867626" y="369094"/>
                  <a:pt x="3867626" y="370046"/>
                  <a:pt x="3867626" y="370999"/>
                </a:cubicBezTo>
                <a:cubicBezTo>
                  <a:pt x="3867626" y="370046"/>
                  <a:pt x="3866674" y="370046"/>
                  <a:pt x="3866674" y="369094"/>
                </a:cubicBezTo>
                <a:close/>
                <a:moveTo>
                  <a:pt x="3886676" y="354806"/>
                </a:moveTo>
                <a:cubicBezTo>
                  <a:pt x="3885724" y="351949"/>
                  <a:pt x="3883819" y="350044"/>
                  <a:pt x="3882866" y="348139"/>
                </a:cubicBezTo>
                <a:cubicBezTo>
                  <a:pt x="3882866" y="345281"/>
                  <a:pt x="3881914" y="341471"/>
                  <a:pt x="3881914" y="338614"/>
                </a:cubicBezTo>
                <a:cubicBezTo>
                  <a:pt x="3883819" y="343376"/>
                  <a:pt x="3885724" y="349091"/>
                  <a:pt x="3886676" y="354806"/>
                </a:cubicBezTo>
                <a:cubicBezTo>
                  <a:pt x="3887629" y="354806"/>
                  <a:pt x="3887629" y="355759"/>
                  <a:pt x="3887629" y="356711"/>
                </a:cubicBezTo>
                <a:cubicBezTo>
                  <a:pt x="3887629" y="355759"/>
                  <a:pt x="3887629" y="354806"/>
                  <a:pt x="3886676" y="354806"/>
                </a:cubicBezTo>
                <a:close/>
                <a:moveTo>
                  <a:pt x="3897154" y="278606"/>
                </a:moveTo>
                <a:cubicBezTo>
                  <a:pt x="3899059" y="275749"/>
                  <a:pt x="3900011" y="272891"/>
                  <a:pt x="3901916" y="270986"/>
                </a:cubicBezTo>
                <a:cubicBezTo>
                  <a:pt x="3901916" y="270986"/>
                  <a:pt x="3901916" y="270986"/>
                  <a:pt x="3901916" y="270986"/>
                </a:cubicBezTo>
                <a:cubicBezTo>
                  <a:pt x="3900964" y="273844"/>
                  <a:pt x="3899059" y="276701"/>
                  <a:pt x="3897154" y="278606"/>
                </a:cubicBezTo>
                <a:cubicBezTo>
                  <a:pt x="3898106" y="279559"/>
                  <a:pt x="3897154" y="279559"/>
                  <a:pt x="3897154" y="278606"/>
                </a:cubicBezTo>
                <a:close/>
                <a:moveTo>
                  <a:pt x="3900011" y="291941"/>
                </a:moveTo>
                <a:cubicBezTo>
                  <a:pt x="3900011" y="290989"/>
                  <a:pt x="3900964" y="289084"/>
                  <a:pt x="3901916" y="288131"/>
                </a:cubicBezTo>
                <a:cubicBezTo>
                  <a:pt x="3901916" y="287179"/>
                  <a:pt x="3902869" y="287179"/>
                  <a:pt x="3902869" y="286226"/>
                </a:cubicBezTo>
                <a:cubicBezTo>
                  <a:pt x="3902869" y="290036"/>
                  <a:pt x="3902869" y="293846"/>
                  <a:pt x="3903821" y="297656"/>
                </a:cubicBezTo>
                <a:cubicBezTo>
                  <a:pt x="3903821" y="298609"/>
                  <a:pt x="3903821" y="300514"/>
                  <a:pt x="3902869" y="301466"/>
                </a:cubicBezTo>
                <a:cubicBezTo>
                  <a:pt x="3902869" y="300514"/>
                  <a:pt x="3902869" y="299561"/>
                  <a:pt x="3901916" y="298609"/>
                </a:cubicBezTo>
                <a:cubicBezTo>
                  <a:pt x="3901916" y="295751"/>
                  <a:pt x="3900964" y="293846"/>
                  <a:pt x="3900011" y="291941"/>
                </a:cubicBezTo>
                <a:close/>
                <a:moveTo>
                  <a:pt x="3903821" y="431006"/>
                </a:moveTo>
                <a:cubicBezTo>
                  <a:pt x="3903821" y="431006"/>
                  <a:pt x="3903821" y="431959"/>
                  <a:pt x="3902869" y="431959"/>
                </a:cubicBezTo>
                <a:lnTo>
                  <a:pt x="3901916" y="431959"/>
                </a:lnTo>
                <a:cubicBezTo>
                  <a:pt x="3902869" y="430054"/>
                  <a:pt x="3902869" y="428149"/>
                  <a:pt x="3903821" y="426244"/>
                </a:cubicBezTo>
                <a:cubicBezTo>
                  <a:pt x="3903821" y="427196"/>
                  <a:pt x="3903821" y="427196"/>
                  <a:pt x="3904774" y="428149"/>
                </a:cubicBezTo>
                <a:cubicBezTo>
                  <a:pt x="3903821" y="429101"/>
                  <a:pt x="3903821" y="430054"/>
                  <a:pt x="3903821" y="431006"/>
                </a:cubicBezTo>
                <a:close/>
                <a:moveTo>
                  <a:pt x="3925729" y="309086"/>
                </a:moveTo>
                <a:cubicBezTo>
                  <a:pt x="3923824" y="301466"/>
                  <a:pt x="3922871" y="297656"/>
                  <a:pt x="3922871" y="297656"/>
                </a:cubicBezTo>
                <a:cubicBezTo>
                  <a:pt x="3922871" y="297656"/>
                  <a:pt x="3922871" y="301466"/>
                  <a:pt x="3923824" y="308134"/>
                </a:cubicBezTo>
                <a:cubicBezTo>
                  <a:pt x="3920966" y="297656"/>
                  <a:pt x="3919061" y="291941"/>
                  <a:pt x="3919061" y="291941"/>
                </a:cubicBezTo>
                <a:cubicBezTo>
                  <a:pt x="3919061" y="291941"/>
                  <a:pt x="3920014" y="301466"/>
                  <a:pt x="3922871" y="317659"/>
                </a:cubicBezTo>
                <a:cubicBezTo>
                  <a:pt x="3922871" y="320516"/>
                  <a:pt x="3923824" y="322421"/>
                  <a:pt x="3923824" y="325279"/>
                </a:cubicBezTo>
                <a:cubicBezTo>
                  <a:pt x="3922871" y="328136"/>
                  <a:pt x="3922871" y="331946"/>
                  <a:pt x="3921919" y="334804"/>
                </a:cubicBezTo>
                <a:cubicBezTo>
                  <a:pt x="3921919" y="334804"/>
                  <a:pt x="3921919" y="335756"/>
                  <a:pt x="3921919" y="335756"/>
                </a:cubicBezTo>
                <a:cubicBezTo>
                  <a:pt x="3921919" y="333851"/>
                  <a:pt x="3920966" y="331946"/>
                  <a:pt x="3920966" y="330041"/>
                </a:cubicBezTo>
                <a:cubicBezTo>
                  <a:pt x="3919061" y="319564"/>
                  <a:pt x="3917156" y="310039"/>
                  <a:pt x="3915251" y="301466"/>
                </a:cubicBezTo>
                <a:cubicBezTo>
                  <a:pt x="3913346" y="293846"/>
                  <a:pt x="3912394" y="287179"/>
                  <a:pt x="3911441" y="281464"/>
                </a:cubicBezTo>
                <a:cubicBezTo>
                  <a:pt x="3911441" y="273844"/>
                  <a:pt x="3912394" y="268129"/>
                  <a:pt x="3912394" y="264319"/>
                </a:cubicBezTo>
                <a:cubicBezTo>
                  <a:pt x="3912394" y="264319"/>
                  <a:pt x="3912394" y="263366"/>
                  <a:pt x="3912394" y="263366"/>
                </a:cubicBezTo>
                <a:cubicBezTo>
                  <a:pt x="3914299" y="265271"/>
                  <a:pt x="3917156" y="268129"/>
                  <a:pt x="3919061" y="270986"/>
                </a:cubicBezTo>
                <a:cubicBezTo>
                  <a:pt x="3920966" y="272891"/>
                  <a:pt x="3922871" y="274796"/>
                  <a:pt x="3923824" y="277654"/>
                </a:cubicBezTo>
                <a:cubicBezTo>
                  <a:pt x="3923824" y="277654"/>
                  <a:pt x="3923824" y="280511"/>
                  <a:pt x="3924776" y="284321"/>
                </a:cubicBezTo>
                <a:cubicBezTo>
                  <a:pt x="3922871" y="279559"/>
                  <a:pt x="3921919" y="277654"/>
                  <a:pt x="3921919" y="277654"/>
                </a:cubicBezTo>
                <a:cubicBezTo>
                  <a:pt x="3921919" y="277654"/>
                  <a:pt x="3923824" y="284321"/>
                  <a:pt x="3926681" y="296704"/>
                </a:cubicBezTo>
                <a:cubicBezTo>
                  <a:pt x="3926681" y="298609"/>
                  <a:pt x="3927634" y="301466"/>
                  <a:pt x="3927634" y="304324"/>
                </a:cubicBezTo>
                <a:cubicBezTo>
                  <a:pt x="3927634" y="304324"/>
                  <a:pt x="3927634" y="304324"/>
                  <a:pt x="3927634" y="305276"/>
                </a:cubicBezTo>
                <a:cubicBezTo>
                  <a:pt x="3926681" y="304324"/>
                  <a:pt x="3925729" y="306229"/>
                  <a:pt x="3925729" y="309086"/>
                </a:cubicBezTo>
                <a:close/>
                <a:moveTo>
                  <a:pt x="3929539" y="287179"/>
                </a:moveTo>
                <a:cubicBezTo>
                  <a:pt x="3929539" y="289084"/>
                  <a:pt x="3928586" y="290989"/>
                  <a:pt x="3928586" y="292894"/>
                </a:cubicBezTo>
                <a:cubicBezTo>
                  <a:pt x="3928586" y="291941"/>
                  <a:pt x="3927634" y="290989"/>
                  <a:pt x="3927634" y="290036"/>
                </a:cubicBezTo>
                <a:cubicBezTo>
                  <a:pt x="3924776" y="281464"/>
                  <a:pt x="3923824" y="275749"/>
                  <a:pt x="3923824" y="275749"/>
                </a:cubicBezTo>
                <a:cubicBezTo>
                  <a:pt x="3924776" y="277654"/>
                  <a:pt x="3926681" y="279559"/>
                  <a:pt x="3927634" y="281464"/>
                </a:cubicBezTo>
                <a:cubicBezTo>
                  <a:pt x="3928586" y="282416"/>
                  <a:pt x="3928586" y="283369"/>
                  <a:pt x="3929539" y="284321"/>
                </a:cubicBezTo>
                <a:cubicBezTo>
                  <a:pt x="3929539" y="284321"/>
                  <a:pt x="3929539" y="285274"/>
                  <a:pt x="3929539" y="287179"/>
                </a:cubicBezTo>
                <a:close/>
                <a:moveTo>
                  <a:pt x="3926681" y="242411"/>
                </a:moveTo>
                <a:cubicBezTo>
                  <a:pt x="3927634" y="251936"/>
                  <a:pt x="3928586" y="261461"/>
                  <a:pt x="3928586" y="270986"/>
                </a:cubicBezTo>
                <a:cubicBezTo>
                  <a:pt x="3926681" y="269081"/>
                  <a:pt x="3924776" y="266224"/>
                  <a:pt x="3921919" y="265271"/>
                </a:cubicBezTo>
                <a:cubicBezTo>
                  <a:pt x="3919061" y="262414"/>
                  <a:pt x="3916204" y="259556"/>
                  <a:pt x="3913346" y="257651"/>
                </a:cubicBezTo>
                <a:cubicBezTo>
                  <a:pt x="3915251" y="253841"/>
                  <a:pt x="3916204" y="250031"/>
                  <a:pt x="3917156" y="246221"/>
                </a:cubicBezTo>
                <a:cubicBezTo>
                  <a:pt x="3920014" y="241459"/>
                  <a:pt x="3922871" y="236696"/>
                  <a:pt x="3925729" y="232886"/>
                </a:cubicBezTo>
                <a:cubicBezTo>
                  <a:pt x="3925729" y="235744"/>
                  <a:pt x="3925729" y="239554"/>
                  <a:pt x="3926681" y="242411"/>
                </a:cubicBezTo>
                <a:close/>
                <a:moveTo>
                  <a:pt x="3900964" y="168116"/>
                </a:moveTo>
                <a:cubicBezTo>
                  <a:pt x="3905726" y="160496"/>
                  <a:pt x="3910489" y="153829"/>
                  <a:pt x="3914299" y="147161"/>
                </a:cubicBezTo>
                <a:cubicBezTo>
                  <a:pt x="3914299" y="150019"/>
                  <a:pt x="3915251" y="152876"/>
                  <a:pt x="3915251" y="156686"/>
                </a:cubicBezTo>
                <a:cubicBezTo>
                  <a:pt x="3917156" y="168116"/>
                  <a:pt x="3919061" y="181451"/>
                  <a:pt x="3920966" y="196691"/>
                </a:cubicBezTo>
                <a:cubicBezTo>
                  <a:pt x="3921919" y="202406"/>
                  <a:pt x="3921919" y="208121"/>
                  <a:pt x="3922871" y="213836"/>
                </a:cubicBezTo>
                <a:cubicBezTo>
                  <a:pt x="3920966" y="211931"/>
                  <a:pt x="3920014" y="210979"/>
                  <a:pt x="3920014" y="210979"/>
                </a:cubicBezTo>
                <a:cubicBezTo>
                  <a:pt x="3920014" y="210979"/>
                  <a:pt x="3920966" y="212884"/>
                  <a:pt x="3923824" y="214789"/>
                </a:cubicBezTo>
                <a:cubicBezTo>
                  <a:pt x="3923824" y="218599"/>
                  <a:pt x="3924776" y="222409"/>
                  <a:pt x="3924776" y="226219"/>
                </a:cubicBezTo>
                <a:cubicBezTo>
                  <a:pt x="3919061" y="232886"/>
                  <a:pt x="3913346" y="240506"/>
                  <a:pt x="3906679" y="249079"/>
                </a:cubicBezTo>
                <a:cubicBezTo>
                  <a:pt x="3905726" y="250031"/>
                  <a:pt x="3905726" y="250984"/>
                  <a:pt x="3904774" y="251936"/>
                </a:cubicBezTo>
                <a:cubicBezTo>
                  <a:pt x="3903821" y="251936"/>
                  <a:pt x="3903821" y="250984"/>
                  <a:pt x="3902869" y="250984"/>
                </a:cubicBezTo>
                <a:cubicBezTo>
                  <a:pt x="3901916" y="245269"/>
                  <a:pt x="3900964" y="242411"/>
                  <a:pt x="3900964" y="242411"/>
                </a:cubicBezTo>
                <a:cubicBezTo>
                  <a:pt x="3900964" y="242411"/>
                  <a:pt x="3900964" y="245269"/>
                  <a:pt x="3900964" y="249079"/>
                </a:cubicBezTo>
                <a:cubicBezTo>
                  <a:pt x="3900011" y="248126"/>
                  <a:pt x="3898106" y="247174"/>
                  <a:pt x="3897154" y="247174"/>
                </a:cubicBezTo>
                <a:cubicBezTo>
                  <a:pt x="3893344" y="245269"/>
                  <a:pt x="3891439" y="243364"/>
                  <a:pt x="3891439" y="243364"/>
                </a:cubicBezTo>
                <a:cubicBezTo>
                  <a:pt x="3891439" y="243364"/>
                  <a:pt x="3893344" y="245269"/>
                  <a:pt x="3896201" y="248126"/>
                </a:cubicBezTo>
                <a:cubicBezTo>
                  <a:pt x="3897154" y="249079"/>
                  <a:pt x="3899059" y="250984"/>
                  <a:pt x="3900964" y="251936"/>
                </a:cubicBezTo>
                <a:cubicBezTo>
                  <a:pt x="3900964" y="253841"/>
                  <a:pt x="3900964" y="254794"/>
                  <a:pt x="3900964" y="256699"/>
                </a:cubicBezTo>
                <a:cubicBezTo>
                  <a:pt x="3899059" y="259556"/>
                  <a:pt x="3896201" y="263366"/>
                  <a:pt x="3894296" y="266224"/>
                </a:cubicBezTo>
                <a:cubicBezTo>
                  <a:pt x="3893344" y="261461"/>
                  <a:pt x="3891439" y="255746"/>
                  <a:pt x="3890486" y="250984"/>
                </a:cubicBezTo>
                <a:cubicBezTo>
                  <a:pt x="3886676" y="235744"/>
                  <a:pt x="3883819" y="222409"/>
                  <a:pt x="3880009" y="210026"/>
                </a:cubicBezTo>
                <a:cubicBezTo>
                  <a:pt x="3880009" y="209074"/>
                  <a:pt x="3879056" y="207169"/>
                  <a:pt x="3879056" y="206216"/>
                </a:cubicBezTo>
                <a:cubicBezTo>
                  <a:pt x="3886676" y="191929"/>
                  <a:pt x="3894296" y="178594"/>
                  <a:pt x="3900964" y="168116"/>
                </a:cubicBezTo>
                <a:close/>
                <a:moveTo>
                  <a:pt x="3873341" y="214789"/>
                </a:moveTo>
                <a:cubicBezTo>
                  <a:pt x="3875246" y="226219"/>
                  <a:pt x="3877151" y="238601"/>
                  <a:pt x="3879056" y="251936"/>
                </a:cubicBezTo>
                <a:cubicBezTo>
                  <a:pt x="3880009" y="260509"/>
                  <a:pt x="3881914" y="270034"/>
                  <a:pt x="3883819" y="280511"/>
                </a:cubicBezTo>
                <a:cubicBezTo>
                  <a:pt x="3883819" y="281464"/>
                  <a:pt x="3882866" y="281464"/>
                  <a:pt x="3882866" y="282416"/>
                </a:cubicBezTo>
                <a:cubicBezTo>
                  <a:pt x="3880009" y="273844"/>
                  <a:pt x="3878104" y="266224"/>
                  <a:pt x="3875246" y="259556"/>
                </a:cubicBezTo>
                <a:cubicBezTo>
                  <a:pt x="3871436" y="250031"/>
                  <a:pt x="3868579" y="241459"/>
                  <a:pt x="3865721" y="234791"/>
                </a:cubicBezTo>
                <a:cubicBezTo>
                  <a:pt x="3865721" y="233839"/>
                  <a:pt x="3864769" y="232886"/>
                  <a:pt x="3864769" y="231934"/>
                </a:cubicBezTo>
                <a:cubicBezTo>
                  <a:pt x="3867626" y="225266"/>
                  <a:pt x="3870484" y="219551"/>
                  <a:pt x="3873341" y="214789"/>
                </a:cubicBezTo>
                <a:close/>
                <a:moveTo>
                  <a:pt x="3864769" y="341471"/>
                </a:moveTo>
                <a:cubicBezTo>
                  <a:pt x="3863816" y="342424"/>
                  <a:pt x="3863816" y="344329"/>
                  <a:pt x="3862864" y="345281"/>
                </a:cubicBezTo>
                <a:cubicBezTo>
                  <a:pt x="3862864" y="344329"/>
                  <a:pt x="3863816" y="343376"/>
                  <a:pt x="3864769" y="341471"/>
                </a:cubicBezTo>
                <a:cubicBezTo>
                  <a:pt x="3864769" y="341471"/>
                  <a:pt x="3864769" y="341471"/>
                  <a:pt x="3864769" y="341471"/>
                </a:cubicBezTo>
                <a:close/>
                <a:moveTo>
                  <a:pt x="3854291" y="211931"/>
                </a:moveTo>
                <a:cubicBezTo>
                  <a:pt x="3854291" y="208121"/>
                  <a:pt x="3855244" y="204311"/>
                  <a:pt x="3856196" y="201454"/>
                </a:cubicBezTo>
                <a:cubicBezTo>
                  <a:pt x="3856196" y="206216"/>
                  <a:pt x="3856196" y="212884"/>
                  <a:pt x="3857149" y="220504"/>
                </a:cubicBezTo>
                <a:cubicBezTo>
                  <a:pt x="3856196" y="222409"/>
                  <a:pt x="3855244" y="224314"/>
                  <a:pt x="3854291" y="226219"/>
                </a:cubicBezTo>
                <a:cubicBezTo>
                  <a:pt x="3853339" y="220504"/>
                  <a:pt x="3854291" y="215741"/>
                  <a:pt x="3854291" y="211931"/>
                </a:cubicBezTo>
                <a:close/>
                <a:moveTo>
                  <a:pt x="3849529" y="262414"/>
                </a:moveTo>
                <a:cubicBezTo>
                  <a:pt x="3849529" y="260509"/>
                  <a:pt x="3849529" y="259556"/>
                  <a:pt x="3849529" y="257651"/>
                </a:cubicBezTo>
                <a:cubicBezTo>
                  <a:pt x="3849529" y="257651"/>
                  <a:pt x="3849529" y="256699"/>
                  <a:pt x="3850481" y="256699"/>
                </a:cubicBezTo>
                <a:cubicBezTo>
                  <a:pt x="3853339" y="263366"/>
                  <a:pt x="3856196" y="270986"/>
                  <a:pt x="3859054" y="278606"/>
                </a:cubicBezTo>
                <a:cubicBezTo>
                  <a:pt x="3859054" y="279559"/>
                  <a:pt x="3859054" y="279559"/>
                  <a:pt x="3860006" y="280511"/>
                </a:cubicBezTo>
                <a:cubicBezTo>
                  <a:pt x="3860959" y="290989"/>
                  <a:pt x="3861911" y="302419"/>
                  <a:pt x="3862864" y="313849"/>
                </a:cubicBezTo>
                <a:cubicBezTo>
                  <a:pt x="3862864" y="313849"/>
                  <a:pt x="3862864" y="313849"/>
                  <a:pt x="3862864" y="313849"/>
                </a:cubicBezTo>
                <a:cubicBezTo>
                  <a:pt x="3858101" y="305276"/>
                  <a:pt x="3852386" y="298609"/>
                  <a:pt x="3847624" y="291941"/>
                </a:cubicBezTo>
                <a:cubicBezTo>
                  <a:pt x="3848576" y="281464"/>
                  <a:pt x="3848576" y="271939"/>
                  <a:pt x="3849529" y="262414"/>
                </a:cubicBezTo>
                <a:close/>
                <a:moveTo>
                  <a:pt x="3846671" y="308134"/>
                </a:moveTo>
                <a:cubicBezTo>
                  <a:pt x="3849529" y="312896"/>
                  <a:pt x="3852386" y="318611"/>
                  <a:pt x="3855244" y="323374"/>
                </a:cubicBezTo>
                <a:cubicBezTo>
                  <a:pt x="3855244" y="324326"/>
                  <a:pt x="3856196" y="324326"/>
                  <a:pt x="3856196" y="325279"/>
                </a:cubicBezTo>
                <a:cubicBezTo>
                  <a:pt x="3856196" y="326231"/>
                  <a:pt x="3855244" y="326231"/>
                  <a:pt x="3855244" y="327184"/>
                </a:cubicBezTo>
                <a:cubicBezTo>
                  <a:pt x="3853339" y="330041"/>
                  <a:pt x="3851434" y="333851"/>
                  <a:pt x="3849529" y="336709"/>
                </a:cubicBezTo>
                <a:cubicBezTo>
                  <a:pt x="3848576" y="334804"/>
                  <a:pt x="3846671" y="331946"/>
                  <a:pt x="3845719" y="330041"/>
                </a:cubicBezTo>
                <a:cubicBezTo>
                  <a:pt x="3845719" y="323374"/>
                  <a:pt x="3846671" y="315754"/>
                  <a:pt x="3846671" y="308134"/>
                </a:cubicBezTo>
                <a:close/>
                <a:moveTo>
                  <a:pt x="3843814" y="415766"/>
                </a:moveTo>
                <a:cubicBezTo>
                  <a:pt x="3844766" y="413861"/>
                  <a:pt x="3845719" y="411956"/>
                  <a:pt x="3846671" y="410051"/>
                </a:cubicBezTo>
                <a:cubicBezTo>
                  <a:pt x="3846671" y="411956"/>
                  <a:pt x="3847624" y="414814"/>
                  <a:pt x="3847624" y="416719"/>
                </a:cubicBezTo>
                <a:cubicBezTo>
                  <a:pt x="3847624" y="417671"/>
                  <a:pt x="3847624" y="418624"/>
                  <a:pt x="3847624" y="419576"/>
                </a:cubicBezTo>
                <a:cubicBezTo>
                  <a:pt x="3847624" y="420529"/>
                  <a:pt x="3846671" y="421481"/>
                  <a:pt x="3846671" y="422434"/>
                </a:cubicBezTo>
                <a:cubicBezTo>
                  <a:pt x="3845719" y="423386"/>
                  <a:pt x="3845719" y="425291"/>
                  <a:pt x="3844766" y="426244"/>
                </a:cubicBezTo>
                <a:lnTo>
                  <a:pt x="3842861" y="426244"/>
                </a:lnTo>
                <a:cubicBezTo>
                  <a:pt x="3843814" y="422434"/>
                  <a:pt x="3843814" y="418624"/>
                  <a:pt x="3843814" y="415766"/>
                </a:cubicBezTo>
                <a:close/>
                <a:moveTo>
                  <a:pt x="3830479" y="297656"/>
                </a:moveTo>
                <a:cubicBezTo>
                  <a:pt x="3830479" y="298609"/>
                  <a:pt x="3830479" y="298609"/>
                  <a:pt x="3830479" y="299561"/>
                </a:cubicBezTo>
                <a:cubicBezTo>
                  <a:pt x="3830479" y="300514"/>
                  <a:pt x="3830479" y="300514"/>
                  <a:pt x="3830479" y="301466"/>
                </a:cubicBezTo>
                <a:cubicBezTo>
                  <a:pt x="3830479" y="303371"/>
                  <a:pt x="3830479" y="305276"/>
                  <a:pt x="3829526" y="307181"/>
                </a:cubicBezTo>
                <a:cubicBezTo>
                  <a:pt x="3828574" y="306229"/>
                  <a:pt x="3827621" y="305276"/>
                  <a:pt x="3827621" y="304324"/>
                </a:cubicBezTo>
                <a:cubicBezTo>
                  <a:pt x="3828574" y="301466"/>
                  <a:pt x="3829526" y="299561"/>
                  <a:pt x="3830479" y="297656"/>
                </a:cubicBezTo>
                <a:close/>
                <a:moveTo>
                  <a:pt x="3826669" y="305276"/>
                </a:moveTo>
                <a:cubicBezTo>
                  <a:pt x="3827621" y="306229"/>
                  <a:pt x="3827621" y="308134"/>
                  <a:pt x="3828574" y="310039"/>
                </a:cubicBezTo>
                <a:cubicBezTo>
                  <a:pt x="3828574" y="311944"/>
                  <a:pt x="3828574" y="312896"/>
                  <a:pt x="3827621" y="314801"/>
                </a:cubicBezTo>
                <a:cubicBezTo>
                  <a:pt x="3826669" y="312896"/>
                  <a:pt x="3824764" y="310991"/>
                  <a:pt x="3823811" y="309086"/>
                </a:cubicBezTo>
                <a:cubicBezTo>
                  <a:pt x="3825716" y="307181"/>
                  <a:pt x="3825716" y="306229"/>
                  <a:pt x="3826669" y="305276"/>
                </a:cubicBezTo>
                <a:close/>
                <a:moveTo>
                  <a:pt x="3820001" y="319564"/>
                </a:moveTo>
                <a:cubicBezTo>
                  <a:pt x="3821906" y="323374"/>
                  <a:pt x="3823811" y="328136"/>
                  <a:pt x="3826669" y="332899"/>
                </a:cubicBezTo>
                <a:cubicBezTo>
                  <a:pt x="3826669" y="332899"/>
                  <a:pt x="3826669" y="333851"/>
                  <a:pt x="3827621" y="333851"/>
                </a:cubicBezTo>
                <a:cubicBezTo>
                  <a:pt x="3827621" y="336709"/>
                  <a:pt x="3826669" y="339566"/>
                  <a:pt x="3826669" y="343376"/>
                </a:cubicBezTo>
                <a:cubicBezTo>
                  <a:pt x="3825716" y="354806"/>
                  <a:pt x="3825716" y="366236"/>
                  <a:pt x="3824764" y="377666"/>
                </a:cubicBezTo>
                <a:cubicBezTo>
                  <a:pt x="3823811" y="372904"/>
                  <a:pt x="3821906" y="368141"/>
                  <a:pt x="3820954" y="364331"/>
                </a:cubicBezTo>
                <a:cubicBezTo>
                  <a:pt x="3820954" y="360521"/>
                  <a:pt x="3820001" y="356711"/>
                  <a:pt x="3820001" y="352901"/>
                </a:cubicBezTo>
                <a:cubicBezTo>
                  <a:pt x="3820001" y="347186"/>
                  <a:pt x="3819049" y="341471"/>
                  <a:pt x="3818096" y="336709"/>
                </a:cubicBezTo>
                <a:cubicBezTo>
                  <a:pt x="3820001" y="333851"/>
                  <a:pt x="3821906" y="332899"/>
                  <a:pt x="3821906" y="332899"/>
                </a:cubicBezTo>
                <a:cubicBezTo>
                  <a:pt x="3821906" y="332899"/>
                  <a:pt x="3820954" y="333851"/>
                  <a:pt x="3818096" y="335756"/>
                </a:cubicBezTo>
                <a:cubicBezTo>
                  <a:pt x="3818096" y="332899"/>
                  <a:pt x="3817144" y="329089"/>
                  <a:pt x="3817144" y="326231"/>
                </a:cubicBezTo>
                <a:cubicBezTo>
                  <a:pt x="3818096" y="323374"/>
                  <a:pt x="3819049" y="321469"/>
                  <a:pt x="3820001" y="319564"/>
                </a:cubicBezTo>
                <a:close/>
                <a:moveTo>
                  <a:pt x="3788569" y="264319"/>
                </a:moveTo>
                <a:cubicBezTo>
                  <a:pt x="3789521" y="266224"/>
                  <a:pt x="3791426" y="268129"/>
                  <a:pt x="3792379" y="270986"/>
                </a:cubicBezTo>
                <a:cubicBezTo>
                  <a:pt x="3795236" y="274796"/>
                  <a:pt x="3798094" y="280511"/>
                  <a:pt x="3800951" y="285274"/>
                </a:cubicBezTo>
                <a:cubicBezTo>
                  <a:pt x="3800951" y="286226"/>
                  <a:pt x="3800951" y="286226"/>
                  <a:pt x="3800951" y="287179"/>
                </a:cubicBezTo>
                <a:cubicBezTo>
                  <a:pt x="3800951" y="290989"/>
                  <a:pt x="3800951" y="294799"/>
                  <a:pt x="3800951" y="298609"/>
                </a:cubicBezTo>
                <a:cubicBezTo>
                  <a:pt x="3800951" y="299561"/>
                  <a:pt x="3800951" y="300514"/>
                  <a:pt x="3800951" y="300514"/>
                </a:cubicBezTo>
                <a:cubicBezTo>
                  <a:pt x="3799999" y="295751"/>
                  <a:pt x="3798094" y="291941"/>
                  <a:pt x="3797141" y="287179"/>
                </a:cubicBezTo>
                <a:cubicBezTo>
                  <a:pt x="3797141" y="286226"/>
                  <a:pt x="3796189" y="285274"/>
                  <a:pt x="3796189" y="285274"/>
                </a:cubicBezTo>
                <a:cubicBezTo>
                  <a:pt x="3796189" y="282416"/>
                  <a:pt x="3796189" y="280511"/>
                  <a:pt x="3796189" y="280511"/>
                </a:cubicBezTo>
                <a:cubicBezTo>
                  <a:pt x="3796189" y="280511"/>
                  <a:pt x="3796189" y="281464"/>
                  <a:pt x="3795236" y="283369"/>
                </a:cubicBezTo>
                <a:cubicBezTo>
                  <a:pt x="3794284" y="279559"/>
                  <a:pt x="3792379" y="275749"/>
                  <a:pt x="3791426" y="271939"/>
                </a:cubicBezTo>
                <a:cubicBezTo>
                  <a:pt x="3790474" y="269081"/>
                  <a:pt x="3789521" y="266224"/>
                  <a:pt x="3788569" y="264319"/>
                </a:cubicBezTo>
                <a:close/>
                <a:moveTo>
                  <a:pt x="3748564" y="364331"/>
                </a:moveTo>
                <a:cubicBezTo>
                  <a:pt x="3748564" y="359569"/>
                  <a:pt x="3748564" y="355759"/>
                  <a:pt x="3748564" y="351949"/>
                </a:cubicBezTo>
                <a:cubicBezTo>
                  <a:pt x="3749516" y="353854"/>
                  <a:pt x="3749516" y="355759"/>
                  <a:pt x="3750469" y="358616"/>
                </a:cubicBezTo>
                <a:cubicBezTo>
                  <a:pt x="3749516" y="359569"/>
                  <a:pt x="3749516" y="361474"/>
                  <a:pt x="3748564" y="364331"/>
                </a:cubicBezTo>
                <a:close/>
                <a:moveTo>
                  <a:pt x="3762851" y="399574"/>
                </a:moveTo>
                <a:cubicBezTo>
                  <a:pt x="3761899" y="401479"/>
                  <a:pt x="3760946" y="403384"/>
                  <a:pt x="3759994" y="405289"/>
                </a:cubicBezTo>
                <a:cubicBezTo>
                  <a:pt x="3759994" y="400526"/>
                  <a:pt x="3760946" y="395764"/>
                  <a:pt x="3760946" y="391954"/>
                </a:cubicBezTo>
                <a:cubicBezTo>
                  <a:pt x="3760946" y="391954"/>
                  <a:pt x="3760946" y="391001"/>
                  <a:pt x="3760946" y="391001"/>
                </a:cubicBezTo>
                <a:cubicBezTo>
                  <a:pt x="3761899" y="392906"/>
                  <a:pt x="3761899" y="394811"/>
                  <a:pt x="3762851" y="396716"/>
                </a:cubicBezTo>
                <a:cubicBezTo>
                  <a:pt x="3763804" y="397669"/>
                  <a:pt x="3762851" y="398621"/>
                  <a:pt x="3762851" y="399574"/>
                </a:cubicBezTo>
                <a:close/>
                <a:moveTo>
                  <a:pt x="3770471" y="290036"/>
                </a:moveTo>
                <a:cubicBezTo>
                  <a:pt x="3772376" y="296704"/>
                  <a:pt x="3773329" y="302419"/>
                  <a:pt x="3775234" y="309086"/>
                </a:cubicBezTo>
                <a:cubicBezTo>
                  <a:pt x="3774281" y="306229"/>
                  <a:pt x="3773329" y="304324"/>
                  <a:pt x="3771424" y="301466"/>
                </a:cubicBezTo>
                <a:cubicBezTo>
                  <a:pt x="3771424" y="300514"/>
                  <a:pt x="3770471" y="300514"/>
                  <a:pt x="3770471" y="299561"/>
                </a:cubicBezTo>
                <a:cubicBezTo>
                  <a:pt x="3770471" y="296704"/>
                  <a:pt x="3770471" y="293846"/>
                  <a:pt x="3770471" y="290989"/>
                </a:cubicBezTo>
                <a:cubicBezTo>
                  <a:pt x="3770471" y="290989"/>
                  <a:pt x="3770471" y="290036"/>
                  <a:pt x="3770471" y="290036"/>
                </a:cubicBezTo>
                <a:close/>
                <a:moveTo>
                  <a:pt x="3769519" y="370046"/>
                </a:moveTo>
                <a:cubicBezTo>
                  <a:pt x="3769519" y="370999"/>
                  <a:pt x="3769519" y="371951"/>
                  <a:pt x="3770471" y="372904"/>
                </a:cubicBezTo>
                <a:cubicBezTo>
                  <a:pt x="3769519" y="370999"/>
                  <a:pt x="3768566" y="369094"/>
                  <a:pt x="3767614" y="366236"/>
                </a:cubicBezTo>
                <a:cubicBezTo>
                  <a:pt x="3767614" y="362426"/>
                  <a:pt x="3767614" y="359569"/>
                  <a:pt x="3767614" y="359569"/>
                </a:cubicBezTo>
                <a:cubicBezTo>
                  <a:pt x="3767614" y="359569"/>
                  <a:pt x="3767614" y="361474"/>
                  <a:pt x="3766661" y="364331"/>
                </a:cubicBezTo>
                <a:cubicBezTo>
                  <a:pt x="3765709" y="363379"/>
                  <a:pt x="3765709" y="361474"/>
                  <a:pt x="3764756" y="360521"/>
                </a:cubicBezTo>
                <a:cubicBezTo>
                  <a:pt x="3764756" y="359569"/>
                  <a:pt x="3764756" y="358616"/>
                  <a:pt x="3764756" y="357664"/>
                </a:cubicBezTo>
                <a:cubicBezTo>
                  <a:pt x="3764756" y="355759"/>
                  <a:pt x="3765709" y="353854"/>
                  <a:pt x="3765709" y="351949"/>
                </a:cubicBezTo>
                <a:cubicBezTo>
                  <a:pt x="3767614" y="358616"/>
                  <a:pt x="3768566" y="364331"/>
                  <a:pt x="3769519" y="370046"/>
                </a:cubicBezTo>
                <a:close/>
                <a:moveTo>
                  <a:pt x="3753326" y="250031"/>
                </a:moveTo>
                <a:cubicBezTo>
                  <a:pt x="3754279" y="245269"/>
                  <a:pt x="3754279" y="241459"/>
                  <a:pt x="3755231" y="236696"/>
                </a:cubicBezTo>
                <a:cubicBezTo>
                  <a:pt x="3755231" y="235744"/>
                  <a:pt x="3755231" y="233839"/>
                  <a:pt x="3756184" y="232886"/>
                </a:cubicBezTo>
                <a:cubicBezTo>
                  <a:pt x="3757136" y="231934"/>
                  <a:pt x="3757136" y="230981"/>
                  <a:pt x="3758089" y="230029"/>
                </a:cubicBezTo>
                <a:cubicBezTo>
                  <a:pt x="3759041" y="232886"/>
                  <a:pt x="3759041" y="234791"/>
                  <a:pt x="3759994" y="237649"/>
                </a:cubicBezTo>
                <a:cubicBezTo>
                  <a:pt x="3762851" y="250984"/>
                  <a:pt x="3766661" y="266224"/>
                  <a:pt x="3769519" y="281464"/>
                </a:cubicBezTo>
                <a:cubicBezTo>
                  <a:pt x="3768566" y="284321"/>
                  <a:pt x="3768566" y="287179"/>
                  <a:pt x="3767614" y="290036"/>
                </a:cubicBezTo>
                <a:cubicBezTo>
                  <a:pt x="3767614" y="290036"/>
                  <a:pt x="3767614" y="290036"/>
                  <a:pt x="3767614" y="290989"/>
                </a:cubicBezTo>
                <a:cubicBezTo>
                  <a:pt x="3762851" y="280511"/>
                  <a:pt x="3757136" y="270986"/>
                  <a:pt x="3752374" y="261461"/>
                </a:cubicBezTo>
                <a:cubicBezTo>
                  <a:pt x="3752374" y="258604"/>
                  <a:pt x="3752374" y="253841"/>
                  <a:pt x="3753326" y="250031"/>
                </a:cubicBezTo>
                <a:close/>
                <a:moveTo>
                  <a:pt x="3748564" y="296704"/>
                </a:moveTo>
                <a:cubicBezTo>
                  <a:pt x="3748564" y="296704"/>
                  <a:pt x="3748564" y="296704"/>
                  <a:pt x="3748564" y="296704"/>
                </a:cubicBezTo>
                <a:cubicBezTo>
                  <a:pt x="3751421" y="301466"/>
                  <a:pt x="3753326" y="307181"/>
                  <a:pt x="3756184" y="313849"/>
                </a:cubicBezTo>
                <a:cubicBezTo>
                  <a:pt x="3756184" y="314801"/>
                  <a:pt x="3757136" y="315754"/>
                  <a:pt x="3757136" y="316706"/>
                </a:cubicBezTo>
                <a:cubicBezTo>
                  <a:pt x="3758089" y="318611"/>
                  <a:pt x="3758089" y="321469"/>
                  <a:pt x="3759041" y="323374"/>
                </a:cubicBezTo>
                <a:cubicBezTo>
                  <a:pt x="3758089" y="325279"/>
                  <a:pt x="3758089" y="328136"/>
                  <a:pt x="3757136" y="330041"/>
                </a:cubicBezTo>
                <a:cubicBezTo>
                  <a:pt x="3756184" y="333851"/>
                  <a:pt x="3755231" y="337661"/>
                  <a:pt x="3754279" y="341471"/>
                </a:cubicBezTo>
                <a:cubicBezTo>
                  <a:pt x="3753326" y="339566"/>
                  <a:pt x="3751421" y="337661"/>
                  <a:pt x="3750469" y="335756"/>
                </a:cubicBezTo>
                <a:cubicBezTo>
                  <a:pt x="3749516" y="333851"/>
                  <a:pt x="3748564" y="332899"/>
                  <a:pt x="3747611" y="331946"/>
                </a:cubicBezTo>
                <a:cubicBezTo>
                  <a:pt x="3748564" y="320516"/>
                  <a:pt x="3748564" y="308134"/>
                  <a:pt x="3748564" y="296704"/>
                </a:cubicBezTo>
                <a:close/>
                <a:moveTo>
                  <a:pt x="3738086" y="273844"/>
                </a:moveTo>
                <a:cubicBezTo>
                  <a:pt x="3738086" y="273844"/>
                  <a:pt x="3738086" y="273844"/>
                  <a:pt x="3738086" y="273844"/>
                </a:cubicBezTo>
                <a:cubicBezTo>
                  <a:pt x="3738086" y="274796"/>
                  <a:pt x="3738086" y="274796"/>
                  <a:pt x="3738086" y="274796"/>
                </a:cubicBezTo>
                <a:cubicBezTo>
                  <a:pt x="3738086" y="273844"/>
                  <a:pt x="3738086" y="273844"/>
                  <a:pt x="3738086" y="273844"/>
                </a:cubicBezTo>
                <a:close/>
                <a:moveTo>
                  <a:pt x="3689509" y="326231"/>
                </a:moveTo>
                <a:cubicBezTo>
                  <a:pt x="3688556" y="328136"/>
                  <a:pt x="3687604" y="330041"/>
                  <a:pt x="3686651" y="331946"/>
                </a:cubicBezTo>
                <a:cubicBezTo>
                  <a:pt x="3686651" y="331946"/>
                  <a:pt x="3686651" y="330994"/>
                  <a:pt x="3685699" y="330994"/>
                </a:cubicBezTo>
                <a:cubicBezTo>
                  <a:pt x="3685699" y="328136"/>
                  <a:pt x="3685699" y="325279"/>
                  <a:pt x="3685699" y="322421"/>
                </a:cubicBezTo>
                <a:cubicBezTo>
                  <a:pt x="3685699" y="319564"/>
                  <a:pt x="3685699" y="316706"/>
                  <a:pt x="3685699" y="313849"/>
                </a:cubicBezTo>
                <a:cubicBezTo>
                  <a:pt x="3686651" y="316706"/>
                  <a:pt x="3688556" y="320516"/>
                  <a:pt x="3689509" y="325279"/>
                </a:cubicBezTo>
                <a:cubicBezTo>
                  <a:pt x="3689509" y="326231"/>
                  <a:pt x="3689509" y="326231"/>
                  <a:pt x="3689509" y="326231"/>
                </a:cubicBezTo>
                <a:close/>
                <a:moveTo>
                  <a:pt x="3716179" y="211931"/>
                </a:moveTo>
                <a:cubicBezTo>
                  <a:pt x="3718084" y="214789"/>
                  <a:pt x="3719036" y="218599"/>
                  <a:pt x="3720941" y="221456"/>
                </a:cubicBezTo>
                <a:cubicBezTo>
                  <a:pt x="3719989" y="224314"/>
                  <a:pt x="3719989" y="227171"/>
                  <a:pt x="3719036" y="230029"/>
                </a:cubicBezTo>
                <a:cubicBezTo>
                  <a:pt x="3719036" y="230981"/>
                  <a:pt x="3719036" y="232886"/>
                  <a:pt x="3718084" y="233839"/>
                </a:cubicBezTo>
                <a:cubicBezTo>
                  <a:pt x="3715226" y="230029"/>
                  <a:pt x="3713321" y="228124"/>
                  <a:pt x="3713321" y="228124"/>
                </a:cubicBezTo>
                <a:cubicBezTo>
                  <a:pt x="3713321" y="228124"/>
                  <a:pt x="3715226" y="230981"/>
                  <a:pt x="3717131" y="235744"/>
                </a:cubicBezTo>
                <a:cubicBezTo>
                  <a:pt x="3716179" y="241459"/>
                  <a:pt x="3715226" y="247174"/>
                  <a:pt x="3714274" y="253841"/>
                </a:cubicBezTo>
                <a:cubicBezTo>
                  <a:pt x="3714274" y="252889"/>
                  <a:pt x="3714274" y="251936"/>
                  <a:pt x="3714274" y="250984"/>
                </a:cubicBezTo>
                <a:cubicBezTo>
                  <a:pt x="3714274" y="246221"/>
                  <a:pt x="3713321" y="242411"/>
                  <a:pt x="3713321" y="238601"/>
                </a:cubicBezTo>
                <a:cubicBezTo>
                  <a:pt x="3713321" y="234791"/>
                  <a:pt x="3713321" y="230981"/>
                  <a:pt x="3713321" y="227171"/>
                </a:cubicBezTo>
                <a:cubicBezTo>
                  <a:pt x="3713321" y="219551"/>
                  <a:pt x="3712369" y="213836"/>
                  <a:pt x="3712369" y="208121"/>
                </a:cubicBezTo>
                <a:cubicBezTo>
                  <a:pt x="3712369" y="207169"/>
                  <a:pt x="3712369" y="206216"/>
                  <a:pt x="3712369" y="205264"/>
                </a:cubicBezTo>
                <a:cubicBezTo>
                  <a:pt x="3713321" y="207169"/>
                  <a:pt x="3714274" y="209074"/>
                  <a:pt x="3716179" y="211931"/>
                </a:cubicBezTo>
                <a:close/>
                <a:moveTo>
                  <a:pt x="3679984" y="236696"/>
                </a:moveTo>
                <a:cubicBezTo>
                  <a:pt x="3681889" y="222409"/>
                  <a:pt x="3683794" y="209074"/>
                  <a:pt x="3684746" y="196691"/>
                </a:cubicBezTo>
                <a:cubicBezTo>
                  <a:pt x="3685699" y="185261"/>
                  <a:pt x="3687604" y="174784"/>
                  <a:pt x="3687604" y="166211"/>
                </a:cubicBezTo>
                <a:cubicBezTo>
                  <a:pt x="3687604" y="161449"/>
                  <a:pt x="3688556" y="157639"/>
                  <a:pt x="3688556" y="154781"/>
                </a:cubicBezTo>
                <a:cubicBezTo>
                  <a:pt x="3690461" y="159544"/>
                  <a:pt x="3694271" y="168116"/>
                  <a:pt x="3699034" y="178594"/>
                </a:cubicBezTo>
                <a:cubicBezTo>
                  <a:pt x="3701891" y="184309"/>
                  <a:pt x="3704749" y="191929"/>
                  <a:pt x="3708559" y="199549"/>
                </a:cubicBezTo>
                <a:cubicBezTo>
                  <a:pt x="3708559" y="201454"/>
                  <a:pt x="3707606" y="204311"/>
                  <a:pt x="3707606" y="207169"/>
                </a:cubicBezTo>
                <a:cubicBezTo>
                  <a:pt x="3706654" y="211931"/>
                  <a:pt x="3705701" y="218599"/>
                  <a:pt x="3704749" y="226219"/>
                </a:cubicBezTo>
                <a:cubicBezTo>
                  <a:pt x="3703796" y="230029"/>
                  <a:pt x="3703796" y="233839"/>
                  <a:pt x="3702844" y="237649"/>
                </a:cubicBezTo>
                <a:cubicBezTo>
                  <a:pt x="3702844" y="241459"/>
                  <a:pt x="3701891" y="246221"/>
                  <a:pt x="3701891" y="250984"/>
                </a:cubicBezTo>
                <a:cubicBezTo>
                  <a:pt x="3700939" y="259556"/>
                  <a:pt x="3700939" y="270034"/>
                  <a:pt x="3700939" y="280511"/>
                </a:cubicBezTo>
                <a:cubicBezTo>
                  <a:pt x="3700939" y="287179"/>
                  <a:pt x="3700939" y="293846"/>
                  <a:pt x="3700939" y="300514"/>
                </a:cubicBezTo>
                <a:cubicBezTo>
                  <a:pt x="3699034" y="293846"/>
                  <a:pt x="3697129" y="290036"/>
                  <a:pt x="3697129" y="290036"/>
                </a:cubicBezTo>
                <a:cubicBezTo>
                  <a:pt x="3697129" y="290036"/>
                  <a:pt x="3698081" y="296704"/>
                  <a:pt x="3699034" y="308134"/>
                </a:cubicBezTo>
                <a:cubicBezTo>
                  <a:pt x="3696176" y="312896"/>
                  <a:pt x="3693319" y="317659"/>
                  <a:pt x="3690461" y="322421"/>
                </a:cubicBezTo>
                <a:cubicBezTo>
                  <a:pt x="3687604" y="317659"/>
                  <a:pt x="3685699" y="313849"/>
                  <a:pt x="3683794" y="310991"/>
                </a:cubicBezTo>
                <a:cubicBezTo>
                  <a:pt x="3683794" y="305276"/>
                  <a:pt x="3683794" y="302419"/>
                  <a:pt x="3683794" y="302419"/>
                </a:cubicBezTo>
                <a:cubicBezTo>
                  <a:pt x="3683794" y="302419"/>
                  <a:pt x="3683794" y="304324"/>
                  <a:pt x="3682841" y="308134"/>
                </a:cubicBezTo>
                <a:cubicBezTo>
                  <a:pt x="3680936" y="304324"/>
                  <a:pt x="3679031" y="302419"/>
                  <a:pt x="3679031" y="302419"/>
                </a:cubicBezTo>
                <a:cubicBezTo>
                  <a:pt x="3679031" y="302419"/>
                  <a:pt x="3679984" y="305276"/>
                  <a:pt x="3681889" y="310991"/>
                </a:cubicBezTo>
                <a:cubicBezTo>
                  <a:pt x="3680936" y="313849"/>
                  <a:pt x="3680936" y="318611"/>
                  <a:pt x="3679984" y="323374"/>
                </a:cubicBezTo>
                <a:cubicBezTo>
                  <a:pt x="3677126" y="317659"/>
                  <a:pt x="3675221" y="311944"/>
                  <a:pt x="3672364" y="307181"/>
                </a:cubicBezTo>
                <a:cubicBezTo>
                  <a:pt x="3674269" y="300514"/>
                  <a:pt x="3676174" y="294799"/>
                  <a:pt x="3677126" y="289084"/>
                </a:cubicBezTo>
                <a:cubicBezTo>
                  <a:pt x="3679031" y="283369"/>
                  <a:pt x="3680936" y="277654"/>
                  <a:pt x="3681889" y="272891"/>
                </a:cubicBezTo>
                <a:cubicBezTo>
                  <a:pt x="3683794" y="268129"/>
                  <a:pt x="3685699" y="264319"/>
                  <a:pt x="3686651" y="260509"/>
                </a:cubicBezTo>
                <a:cubicBezTo>
                  <a:pt x="3690461" y="253841"/>
                  <a:pt x="3692366" y="250031"/>
                  <a:pt x="3692366" y="250031"/>
                </a:cubicBezTo>
                <a:cubicBezTo>
                  <a:pt x="3692366" y="250031"/>
                  <a:pt x="3689509" y="252889"/>
                  <a:pt x="3683794" y="258604"/>
                </a:cubicBezTo>
                <a:cubicBezTo>
                  <a:pt x="3680936" y="261461"/>
                  <a:pt x="3678079" y="265271"/>
                  <a:pt x="3675221" y="270034"/>
                </a:cubicBezTo>
                <a:cubicBezTo>
                  <a:pt x="3674269" y="271939"/>
                  <a:pt x="3673316" y="273844"/>
                  <a:pt x="3671411" y="275749"/>
                </a:cubicBezTo>
                <a:cubicBezTo>
                  <a:pt x="3677126" y="261461"/>
                  <a:pt x="3679031" y="248126"/>
                  <a:pt x="3679984" y="236696"/>
                </a:cubicBezTo>
                <a:close/>
                <a:moveTo>
                  <a:pt x="3678079" y="342424"/>
                </a:moveTo>
                <a:cubicBezTo>
                  <a:pt x="3678079" y="344329"/>
                  <a:pt x="3677126" y="346234"/>
                  <a:pt x="3677126" y="349091"/>
                </a:cubicBezTo>
                <a:cubicBezTo>
                  <a:pt x="3677126" y="347186"/>
                  <a:pt x="3676174" y="345281"/>
                  <a:pt x="3676174" y="343376"/>
                </a:cubicBezTo>
                <a:cubicBezTo>
                  <a:pt x="3675221" y="340519"/>
                  <a:pt x="3675221" y="337661"/>
                  <a:pt x="3674269" y="335756"/>
                </a:cubicBezTo>
                <a:cubicBezTo>
                  <a:pt x="3675221" y="337661"/>
                  <a:pt x="3676174" y="340519"/>
                  <a:pt x="3678079" y="342424"/>
                </a:cubicBezTo>
                <a:close/>
                <a:moveTo>
                  <a:pt x="3664744" y="355759"/>
                </a:moveTo>
                <a:cubicBezTo>
                  <a:pt x="3664744" y="357664"/>
                  <a:pt x="3664744" y="360521"/>
                  <a:pt x="3664744" y="362426"/>
                </a:cubicBezTo>
                <a:cubicBezTo>
                  <a:pt x="3664744" y="365284"/>
                  <a:pt x="3663791" y="368141"/>
                  <a:pt x="3663791" y="371951"/>
                </a:cubicBezTo>
                <a:cubicBezTo>
                  <a:pt x="3663791" y="371951"/>
                  <a:pt x="3663791" y="371951"/>
                  <a:pt x="3663791" y="371951"/>
                </a:cubicBezTo>
                <a:cubicBezTo>
                  <a:pt x="3663791" y="370046"/>
                  <a:pt x="3662839" y="368141"/>
                  <a:pt x="3662839" y="367189"/>
                </a:cubicBezTo>
                <a:cubicBezTo>
                  <a:pt x="3662839" y="367189"/>
                  <a:pt x="3662839" y="367189"/>
                  <a:pt x="3662839" y="366236"/>
                </a:cubicBezTo>
                <a:cubicBezTo>
                  <a:pt x="3663791" y="363379"/>
                  <a:pt x="3664744" y="359569"/>
                  <a:pt x="3664744" y="355759"/>
                </a:cubicBezTo>
                <a:close/>
                <a:moveTo>
                  <a:pt x="3603784" y="369094"/>
                </a:moveTo>
                <a:cubicBezTo>
                  <a:pt x="3603784" y="367189"/>
                  <a:pt x="3602831" y="365284"/>
                  <a:pt x="3602831" y="363379"/>
                </a:cubicBezTo>
                <a:cubicBezTo>
                  <a:pt x="3603784" y="359569"/>
                  <a:pt x="3604736" y="355759"/>
                  <a:pt x="3605689" y="352901"/>
                </a:cubicBezTo>
                <a:cubicBezTo>
                  <a:pt x="3605689" y="351949"/>
                  <a:pt x="3606641" y="350996"/>
                  <a:pt x="3606641" y="350044"/>
                </a:cubicBezTo>
                <a:cubicBezTo>
                  <a:pt x="3606641" y="350996"/>
                  <a:pt x="3607594" y="351949"/>
                  <a:pt x="3607594" y="352901"/>
                </a:cubicBezTo>
                <a:lnTo>
                  <a:pt x="3607594" y="353854"/>
                </a:lnTo>
                <a:cubicBezTo>
                  <a:pt x="3605689" y="358616"/>
                  <a:pt x="3604736" y="364331"/>
                  <a:pt x="3603784" y="369094"/>
                </a:cubicBezTo>
                <a:close/>
                <a:moveTo>
                  <a:pt x="3612356" y="329089"/>
                </a:moveTo>
                <a:cubicBezTo>
                  <a:pt x="3612356" y="329089"/>
                  <a:pt x="3611404" y="328136"/>
                  <a:pt x="3611404" y="327184"/>
                </a:cubicBezTo>
                <a:cubicBezTo>
                  <a:pt x="3611404" y="325279"/>
                  <a:pt x="3611404" y="323374"/>
                  <a:pt x="3610451" y="321469"/>
                </a:cubicBezTo>
                <a:cubicBezTo>
                  <a:pt x="3611404" y="322421"/>
                  <a:pt x="3612356" y="323374"/>
                  <a:pt x="3613309" y="324326"/>
                </a:cubicBezTo>
                <a:cubicBezTo>
                  <a:pt x="3613309" y="326231"/>
                  <a:pt x="3612356" y="327184"/>
                  <a:pt x="3612356" y="329089"/>
                </a:cubicBezTo>
                <a:close/>
                <a:moveTo>
                  <a:pt x="3633311" y="366236"/>
                </a:moveTo>
                <a:cubicBezTo>
                  <a:pt x="3632359" y="363379"/>
                  <a:pt x="3630454" y="361474"/>
                  <a:pt x="3629501" y="358616"/>
                </a:cubicBezTo>
                <a:cubicBezTo>
                  <a:pt x="3629501" y="357664"/>
                  <a:pt x="3629501" y="355759"/>
                  <a:pt x="3629501" y="354806"/>
                </a:cubicBezTo>
                <a:cubicBezTo>
                  <a:pt x="3631406" y="357664"/>
                  <a:pt x="3632359" y="361474"/>
                  <a:pt x="3633311" y="366236"/>
                </a:cubicBezTo>
                <a:cubicBezTo>
                  <a:pt x="3633311" y="366236"/>
                  <a:pt x="3634264" y="366236"/>
                  <a:pt x="3633311" y="366236"/>
                </a:cubicBezTo>
                <a:cubicBezTo>
                  <a:pt x="3634264" y="366236"/>
                  <a:pt x="3633311" y="366236"/>
                  <a:pt x="3633311" y="366236"/>
                </a:cubicBezTo>
                <a:close/>
                <a:moveTo>
                  <a:pt x="3632359" y="331946"/>
                </a:moveTo>
                <a:cubicBezTo>
                  <a:pt x="3633311" y="336709"/>
                  <a:pt x="3634264" y="342424"/>
                  <a:pt x="3635216" y="348139"/>
                </a:cubicBezTo>
                <a:cubicBezTo>
                  <a:pt x="3634264" y="346234"/>
                  <a:pt x="3632359" y="343376"/>
                  <a:pt x="3631406" y="341471"/>
                </a:cubicBezTo>
                <a:cubicBezTo>
                  <a:pt x="3631406" y="337661"/>
                  <a:pt x="3631406" y="334804"/>
                  <a:pt x="3632359" y="331946"/>
                </a:cubicBezTo>
                <a:close/>
                <a:moveTo>
                  <a:pt x="3618071" y="270034"/>
                </a:moveTo>
                <a:cubicBezTo>
                  <a:pt x="3621881" y="261461"/>
                  <a:pt x="3624739" y="252889"/>
                  <a:pt x="3628549" y="246221"/>
                </a:cubicBezTo>
                <a:cubicBezTo>
                  <a:pt x="3629501" y="244316"/>
                  <a:pt x="3629501" y="243364"/>
                  <a:pt x="3630454" y="242411"/>
                </a:cubicBezTo>
                <a:cubicBezTo>
                  <a:pt x="3629501" y="249079"/>
                  <a:pt x="3627596" y="256699"/>
                  <a:pt x="3625691" y="265271"/>
                </a:cubicBezTo>
                <a:cubicBezTo>
                  <a:pt x="3623786" y="267176"/>
                  <a:pt x="3620929" y="269081"/>
                  <a:pt x="3618071" y="271939"/>
                </a:cubicBezTo>
                <a:cubicBezTo>
                  <a:pt x="3618071" y="270986"/>
                  <a:pt x="3618071" y="270034"/>
                  <a:pt x="3618071" y="270034"/>
                </a:cubicBezTo>
                <a:close/>
                <a:moveTo>
                  <a:pt x="3601879" y="310039"/>
                </a:moveTo>
                <a:cubicBezTo>
                  <a:pt x="3603784" y="306229"/>
                  <a:pt x="3604736" y="302419"/>
                  <a:pt x="3606641" y="298609"/>
                </a:cubicBezTo>
                <a:cubicBezTo>
                  <a:pt x="3609499" y="291941"/>
                  <a:pt x="3612356" y="285274"/>
                  <a:pt x="3615214" y="278606"/>
                </a:cubicBezTo>
                <a:cubicBezTo>
                  <a:pt x="3617119" y="276701"/>
                  <a:pt x="3619024" y="273844"/>
                  <a:pt x="3619976" y="271939"/>
                </a:cubicBezTo>
                <a:cubicBezTo>
                  <a:pt x="3621881" y="270034"/>
                  <a:pt x="3623786" y="268129"/>
                  <a:pt x="3625691" y="266224"/>
                </a:cubicBezTo>
                <a:cubicBezTo>
                  <a:pt x="3625691" y="268129"/>
                  <a:pt x="3624739" y="269081"/>
                  <a:pt x="3624739" y="270986"/>
                </a:cubicBezTo>
                <a:cubicBezTo>
                  <a:pt x="3621881" y="282416"/>
                  <a:pt x="3619976" y="295751"/>
                  <a:pt x="3617119" y="309086"/>
                </a:cubicBezTo>
                <a:cubicBezTo>
                  <a:pt x="3616166" y="312896"/>
                  <a:pt x="3615214" y="317659"/>
                  <a:pt x="3614261" y="322421"/>
                </a:cubicBezTo>
                <a:cubicBezTo>
                  <a:pt x="3613309" y="321469"/>
                  <a:pt x="3612356" y="320516"/>
                  <a:pt x="3611404" y="320516"/>
                </a:cubicBezTo>
                <a:cubicBezTo>
                  <a:pt x="3610451" y="312896"/>
                  <a:pt x="3610451" y="306229"/>
                  <a:pt x="3609499" y="298609"/>
                </a:cubicBezTo>
                <a:cubicBezTo>
                  <a:pt x="3609499" y="305276"/>
                  <a:pt x="3608546" y="311944"/>
                  <a:pt x="3608546" y="318611"/>
                </a:cubicBezTo>
                <a:cubicBezTo>
                  <a:pt x="3607594" y="318611"/>
                  <a:pt x="3606641" y="317659"/>
                  <a:pt x="3606641" y="317659"/>
                </a:cubicBezTo>
                <a:cubicBezTo>
                  <a:pt x="3607594" y="318611"/>
                  <a:pt x="3608546" y="318611"/>
                  <a:pt x="3608546" y="319564"/>
                </a:cubicBezTo>
                <a:cubicBezTo>
                  <a:pt x="3608546" y="320516"/>
                  <a:pt x="3608546" y="321469"/>
                  <a:pt x="3608546" y="322421"/>
                </a:cubicBezTo>
                <a:cubicBezTo>
                  <a:pt x="3606641" y="318611"/>
                  <a:pt x="3604736" y="315754"/>
                  <a:pt x="3602831" y="312896"/>
                </a:cubicBezTo>
                <a:cubicBezTo>
                  <a:pt x="3601879" y="310991"/>
                  <a:pt x="3601879" y="310039"/>
                  <a:pt x="3601879" y="310039"/>
                </a:cubicBezTo>
                <a:close/>
                <a:moveTo>
                  <a:pt x="3600926" y="335756"/>
                </a:moveTo>
                <a:cubicBezTo>
                  <a:pt x="3601879" y="339566"/>
                  <a:pt x="3603784" y="342424"/>
                  <a:pt x="3604736" y="346234"/>
                </a:cubicBezTo>
                <a:cubicBezTo>
                  <a:pt x="3603784" y="348139"/>
                  <a:pt x="3602831" y="350044"/>
                  <a:pt x="3601879" y="351949"/>
                </a:cubicBezTo>
                <a:cubicBezTo>
                  <a:pt x="3601879" y="351949"/>
                  <a:pt x="3601879" y="352901"/>
                  <a:pt x="3600926" y="352901"/>
                </a:cubicBezTo>
                <a:cubicBezTo>
                  <a:pt x="3600926" y="350044"/>
                  <a:pt x="3599974" y="348139"/>
                  <a:pt x="3599974" y="345281"/>
                </a:cubicBezTo>
                <a:cubicBezTo>
                  <a:pt x="3599974" y="342424"/>
                  <a:pt x="3600926" y="338614"/>
                  <a:pt x="3600926" y="335756"/>
                </a:cubicBezTo>
                <a:close/>
                <a:moveTo>
                  <a:pt x="3556159" y="342424"/>
                </a:moveTo>
                <a:cubicBezTo>
                  <a:pt x="3556159" y="335756"/>
                  <a:pt x="3557111" y="330041"/>
                  <a:pt x="3557111" y="324326"/>
                </a:cubicBezTo>
                <a:cubicBezTo>
                  <a:pt x="3557111" y="325279"/>
                  <a:pt x="3558064" y="327184"/>
                  <a:pt x="3558064" y="328136"/>
                </a:cubicBezTo>
                <a:cubicBezTo>
                  <a:pt x="3558064" y="330041"/>
                  <a:pt x="3559016" y="331946"/>
                  <a:pt x="3559016" y="333851"/>
                </a:cubicBezTo>
                <a:cubicBezTo>
                  <a:pt x="3559016" y="333851"/>
                  <a:pt x="3559016" y="334804"/>
                  <a:pt x="3559016" y="334804"/>
                </a:cubicBezTo>
                <a:cubicBezTo>
                  <a:pt x="3558064" y="337661"/>
                  <a:pt x="3557111" y="339566"/>
                  <a:pt x="3556159" y="342424"/>
                </a:cubicBezTo>
                <a:close/>
                <a:moveTo>
                  <a:pt x="3559969" y="279559"/>
                </a:moveTo>
                <a:cubicBezTo>
                  <a:pt x="3559016" y="277654"/>
                  <a:pt x="3559016" y="276701"/>
                  <a:pt x="3559016" y="274796"/>
                </a:cubicBezTo>
                <a:cubicBezTo>
                  <a:pt x="3559969" y="275749"/>
                  <a:pt x="3560921" y="275749"/>
                  <a:pt x="3561874" y="276701"/>
                </a:cubicBezTo>
                <a:cubicBezTo>
                  <a:pt x="3563779" y="277654"/>
                  <a:pt x="3564731" y="278606"/>
                  <a:pt x="3566636" y="280511"/>
                </a:cubicBezTo>
                <a:cubicBezTo>
                  <a:pt x="3565684" y="282416"/>
                  <a:pt x="3563779" y="284321"/>
                  <a:pt x="3562826" y="287179"/>
                </a:cubicBezTo>
                <a:cubicBezTo>
                  <a:pt x="3561874" y="285274"/>
                  <a:pt x="3560921" y="282416"/>
                  <a:pt x="3559969" y="279559"/>
                </a:cubicBezTo>
                <a:close/>
                <a:moveTo>
                  <a:pt x="3571399" y="287179"/>
                </a:moveTo>
                <a:cubicBezTo>
                  <a:pt x="3571399" y="294799"/>
                  <a:pt x="3571399" y="303371"/>
                  <a:pt x="3571399" y="311944"/>
                </a:cubicBezTo>
                <a:cubicBezTo>
                  <a:pt x="3570446" y="312896"/>
                  <a:pt x="3570446" y="313849"/>
                  <a:pt x="3569494" y="314801"/>
                </a:cubicBezTo>
                <a:cubicBezTo>
                  <a:pt x="3567589" y="307181"/>
                  <a:pt x="3565684" y="299561"/>
                  <a:pt x="3562826" y="292894"/>
                </a:cubicBezTo>
                <a:cubicBezTo>
                  <a:pt x="3563779" y="289084"/>
                  <a:pt x="3565684" y="285274"/>
                  <a:pt x="3566636" y="282416"/>
                </a:cubicBezTo>
                <a:cubicBezTo>
                  <a:pt x="3568541" y="283369"/>
                  <a:pt x="3570446" y="284321"/>
                  <a:pt x="3571399" y="287179"/>
                </a:cubicBezTo>
                <a:cubicBezTo>
                  <a:pt x="3571399" y="286226"/>
                  <a:pt x="3571399" y="286226"/>
                  <a:pt x="3571399" y="287179"/>
                </a:cubicBezTo>
                <a:close/>
                <a:moveTo>
                  <a:pt x="3571399" y="281464"/>
                </a:moveTo>
                <a:cubicBezTo>
                  <a:pt x="3570446" y="280511"/>
                  <a:pt x="3569494" y="280511"/>
                  <a:pt x="3568541" y="279559"/>
                </a:cubicBezTo>
                <a:cubicBezTo>
                  <a:pt x="3568541" y="279559"/>
                  <a:pt x="3568541" y="279559"/>
                  <a:pt x="3568541" y="279559"/>
                </a:cubicBezTo>
                <a:cubicBezTo>
                  <a:pt x="3570446" y="276701"/>
                  <a:pt x="3571399" y="274796"/>
                  <a:pt x="3571399" y="273844"/>
                </a:cubicBezTo>
                <a:cubicBezTo>
                  <a:pt x="3571399" y="276701"/>
                  <a:pt x="3571399" y="279559"/>
                  <a:pt x="3571399" y="281464"/>
                </a:cubicBezTo>
                <a:close/>
                <a:moveTo>
                  <a:pt x="3567589" y="250031"/>
                </a:moveTo>
                <a:cubicBezTo>
                  <a:pt x="3568541" y="254794"/>
                  <a:pt x="3569494" y="260509"/>
                  <a:pt x="3570446" y="265271"/>
                </a:cubicBezTo>
                <a:cubicBezTo>
                  <a:pt x="3570446" y="267176"/>
                  <a:pt x="3571399" y="270034"/>
                  <a:pt x="3571399" y="271939"/>
                </a:cubicBezTo>
                <a:cubicBezTo>
                  <a:pt x="3571399" y="271939"/>
                  <a:pt x="3571399" y="272891"/>
                  <a:pt x="3571399" y="272891"/>
                </a:cubicBezTo>
                <a:cubicBezTo>
                  <a:pt x="3571399" y="272891"/>
                  <a:pt x="3569494" y="274796"/>
                  <a:pt x="3567589" y="277654"/>
                </a:cubicBezTo>
                <a:cubicBezTo>
                  <a:pt x="3567589" y="277654"/>
                  <a:pt x="3567589" y="277654"/>
                  <a:pt x="3567589" y="277654"/>
                </a:cubicBezTo>
                <a:cubicBezTo>
                  <a:pt x="3565684" y="276701"/>
                  <a:pt x="3563779" y="274796"/>
                  <a:pt x="3561874" y="274796"/>
                </a:cubicBezTo>
                <a:cubicBezTo>
                  <a:pt x="3559969" y="273844"/>
                  <a:pt x="3559016" y="273844"/>
                  <a:pt x="3558064" y="272891"/>
                </a:cubicBezTo>
                <a:cubicBezTo>
                  <a:pt x="3557111" y="269081"/>
                  <a:pt x="3555206" y="264319"/>
                  <a:pt x="3554254" y="260509"/>
                </a:cubicBezTo>
                <a:cubicBezTo>
                  <a:pt x="3555206" y="259556"/>
                  <a:pt x="3555206" y="258604"/>
                  <a:pt x="3556159" y="257651"/>
                </a:cubicBezTo>
                <a:cubicBezTo>
                  <a:pt x="3559969" y="251936"/>
                  <a:pt x="3562826" y="247174"/>
                  <a:pt x="3566636" y="243364"/>
                </a:cubicBezTo>
                <a:cubicBezTo>
                  <a:pt x="3567589" y="246221"/>
                  <a:pt x="3567589" y="248126"/>
                  <a:pt x="3567589" y="250031"/>
                </a:cubicBezTo>
                <a:close/>
                <a:moveTo>
                  <a:pt x="3561874" y="229076"/>
                </a:moveTo>
                <a:cubicBezTo>
                  <a:pt x="3561874" y="228124"/>
                  <a:pt x="3562826" y="228124"/>
                  <a:pt x="3562826" y="227171"/>
                </a:cubicBezTo>
                <a:cubicBezTo>
                  <a:pt x="3563779" y="230029"/>
                  <a:pt x="3563779" y="232886"/>
                  <a:pt x="3564731" y="235744"/>
                </a:cubicBezTo>
                <a:cubicBezTo>
                  <a:pt x="3564731" y="236696"/>
                  <a:pt x="3564731" y="237649"/>
                  <a:pt x="3565684" y="238601"/>
                </a:cubicBezTo>
                <a:cubicBezTo>
                  <a:pt x="3561874" y="241459"/>
                  <a:pt x="3557111" y="246221"/>
                  <a:pt x="3552349" y="251936"/>
                </a:cubicBezTo>
                <a:cubicBezTo>
                  <a:pt x="3552349" y="250031"/>
                  <a:pt x="3551396" y="248126"/>
                  <a:pt x="3551396" y="247174"/>
                </a:cubicBezTo>
                <a:cubicBezTo>
                  <a:pt x="3555206" y="241459"/>
                  <a:pt x="3558064" y="234791"/>
                  <a:pt x="3561874" y="229076"/>
                </a:cubicBezTo>
                <a:close/>
                <a:moveTo>
                  <a:pt x="3551396" y="293846"/>
                </a:moveTo>
                <a:cubicBezTo>
                  <a:pt x="3552349" y="298609"/>
                  <a:pt x="3553301" y="303371"/>
                  <a:pt x="3554254" y="307181"/>
                </a:cubicBezTo>
                <a:cubicBezTo>
                  <a:pt x="3553301" y="311944"/>
                  <a:pt x="3551396" y="315754"/>
                  <a:pt x="3550444" y="321469"/>
                </a:cubicBezTo>
                <a:cubicBezTo>
                  <a:pt x="3549491" y="325279"/>
                  <a:pt x="3548539" y="329089"/>
                  <a:pt x="3547586" y="333851"/>
                </a:cubicBezTo>
                <a:cubicBezTo>
                  <a:pt x="3547586" y="332899"/>
                  <a:pt x="3546634" y="332899"/>
                  <a:pt x="3546634" y="331946"/>
                </a:cubicBezTo>
                <a:cubicBezTo>
                  <a:pt x="3545681" y="330041"/>
                  <a:pt x="3544729" y="329089"/>
                  <a:pt x="3543776" y="327184"/>
                </a:cubicBezTo>
                <a:cubicBezTo>
                  <a:pt x="3544729" y="319564"/>
                  <a:pt x="3544729" y="312896"/>
                  <a:pt x="3544729" y="306229"/>
                </a:cubicBezTo>
                <a:cubicBezTo>
                  <a:pt x="3545681" y="299561"/>
                  <a:pt x="3546634" y="292894"/>
                  <a:pt x="3547586" y="286226"/>
                </a:cubicBezTo>
                <a:cubicBezTo>
                  <a:pt x="3547586" y="283369"/>
                  <a:pt x="3548539" y="279559"/>
                  <a:pt x="3548539" y="276701"/>
                </a:cubicBezTo>
                <a:cubicBezTo>
                  <a:pt x="3548539" y="282416"/>
                  <a:pt x="3550444" y="288131"/>
                  <a:pt x="3551396" y="293846"/>
                </a:cubicBezTo>
                <a:close/>
                <a:moveTo>
                  <a:pt x="3543776" y="191929"/>
                </a:moveTo>
                <a:cubicBezTo>
                  <a:pt x="3545681" y="187166"/>
                  <a:pt x="3547586" y="183356"/>
                  <a:pt x="3549491" y="180499"/>
                </a:cubicBezTo>
                <a:cubicBezTo>
                  <a:pt x="3549491" y="181451"/>
                  <a:pt x="3549491" y="183356"/>
                  <a:pt x="3548539" y="185261"/>
                </a:cubicBezTo>
                <a:cubicBezTo>
                  <a:pt x="3547586" y="192881"/>
                  <a:pt x="3546634" y="201454"/>
                  <a:pt x="3544729" y="211931"/>
                </a:cubicBezTo>
                <a:cubicBezTo>
                  <a:pt x="3544729" y="213836"/>
                  <a:pt x="3543776" y="215741"/>
                  <a:pt x="3543776" y="217646"/>
                </a:cubicBezTo>
                <a:cubicBezTo>
                  <a:pt x="3541871" y="210026"/>
                  <a:pt x="3539966" y="204311"/>
                  <a:pt x="3539014" y="200501"/>
                </a:cubicBezTo>
                <a:cubicBezTo>
                  <a:pt x="3540919" y="196691"/>
                  <a:pt x="3541871" y="194786"/>
                  <a:pt x="3543776" y="191929"/>
                </a:cubicBezTo>
                <a:close/>
                <a:moveTo>
                  <a:pt x="3530441" y="217646"/>
                </a:moveTo>
                <a:cubicBezTo>
                  <a:pt x="3533299" y="211931"/>
                  <a:pt x="3536156" y="206216"/>
                  <a:pt x="3539014" y="201454"/>
                </a:cubicBezTo>
                <a:cubicBezTo>
                  <a:pt x="3539014" y="205264"/>
                  <a:pt x="3539966" y="210979"/>
                  <a:pt x="3540919" y="217646"/>
                </a:cubicBezTo>
                <a:cubicBezTo>
                  <a:pt x="3540919" y="221456"/>
                  <a:pt x="3541871" y="226219"/>
                  <a:pt x="3542824" y="231934"/>
                </a:cubicBezTo>
                <a:cubicBezTo>
                  <a:pt x="3541871" y="234791"/>
                  <a:pt x="3541871" y="237649"/>
                  <a:pt x="3540919" y="240506"/>
                </a:cubicBezTo>
                <a:cubicBezTo>
                  <a:pt x="3537109" y="246221"/>
                  <a:pt x="3532346" y="252889"/>
                  <a:pt x="3528536" y="259556"/>
                </a:cubicBezTo>
                <a:cubicBezTo>
                  <a:pt x="3528536" y="258604"/>
                  <a:pt x="3528536" y="257651"/>
                  <a:pt x="3528536" y="257651"/>
                </a:cubicBezTo>
                <a:cubicBezTo>
                  <a:pt x="3528536" y="251936"/>
                  <a:pt x="3528536" y="246221"/>
                  <a:pt x="3527584" y="240506"/>
                </a:cubicBezTo>
                <a:cubicBezTo>
                  <a:pt x="3527584" y="236696"/>
                  <a:pt x="3526631" y="232886"/>
                  <a:pt x="3526631" y="229076"/>
                </a:cubicBezTo>
                <a:cubicBezTo>
                  <a:pt x="3527584" y="224314"/>
                  <a:pt x="3528536" y="220504"/>
                  <a:pt x="3530441" y="217646"/>
                </a:cubicBezTo>
                <a:close/>
                <a:moveTo>
                  <a:pt x="3490436" y="321469"/>
                </a:moveTo>
                <a:cubicBezTo>
                  <a:pt x="3490436" y="320516"/>
                  <a:pt x="3490436" y="318611"/>
                  <a:pt x="3490436" y="317659"/>
                </a:cubicBezTo>
                <a:cubicBezTo>
                  <a:pt x="3490436" y="318611"/>
                  <a:pt x="3491389" y="319564"/>
                  <a:pt x="3491389" y="319564"/>
                </a:cubicBezTo>
                <a:cubicBezTo>
                  <a:pt x="3491389" y="320516"/>
                  <a:pt x="3491389" y="320516"/>
                  <a:pt x="3490436" y="321469"/>
                </a:cubicBezTo>
                <a:close/>
                <a:moveTo>
                  <a:pt x="3514249" y="250984"/>
                </a:moveTo>
                <a:cubicBezTo>
                  <a:pt x="3515201" y="249079"/>
                  <a:pt x="3516154" y="247174"/>
                  <a:pt x="3516154" y="246221"/>
                </a:cubicBezTo>
                <a:cubicBezTo>
                  <a:pt x="3516154" y="250031"/>
                  <a:pt x="3516154" y="253841"/>
                  <a:pt x="3515201" y="257651"/>
                </a:cubicBezTo>
                <a:cubicBezTo>
                  <a:pt x="3515201" y="261461"/>
                  <a:pt x="3514249" y="266224"/>
                  <a:pt x="3514249" y="270986"/>
                </a:cubicBezTo>
                <a:cubicBezTo>
                  <a:pt x="3513296" y="267176"/>
                  <a:pt x="3511391" y="263366"/>
                  <a:pt x="3509486" y="259556"/>
                </a:cubicBezTo>
                <a:cubicBezTo>
                  <a:pt x="3512344" y="255746"/>
                  <a:pt x="3513296" y="252889"/>
                  <a:pt x="3514249" y="250984"/>
                </a:cubicBezTo>
                <a:close/>
                <a:moveTo>
                  <a:pt x="3504724" y="271939"/>
                </a:moveTo>
                <a:cubicBezTo>
                  <a:pt x="3504724" y="272891"/>
                  <a:pt x="3505676" y="273844"/>
                  <a:pt x="3505676" y="274796"/>
                </a:cubicBezTo>
                <a:cubicBezTo>
                  <a:pt x="3506629" y="279559"/>
                  <a:pt x="3508534" y="283369"/>
                  <a:pt x="3509486" y="288131"/>
                </a:cubicBezTo>
                <a:cubicBezTo>
                  <a:pt x="3508534" y="290036"/>
                  <a:pt x="3507581" y="291941"/>
                  <a:pt x="3505676" y="293846"/>
                </a:cubicBezTo>
                <a:cubicBezTo>
                  <a:pt x="3505676" y="290036"/>
                  <a:pt x="3504724" y="286226"/>
                  <a:pt x="3504724" y="282416"/>
                </a:cubicBezTo>
                <a:cubicBezTo>
                  <a:pt x="3504724" y="279559"/>
                  <a:pt x="3504724" y="275749"/>
                  <a:pt x="3504724" y="271939"/>
                </a:cubicBezTo>
                <a:cubicBezTo>
                  <a:pt x="3504724" y="272891"/>
                  <a:pt x="3504724" y="272891"/>
                  <a:pt x="3504724" y="271939"/>
                </a:cubicBezTo>
                <a:close/>
                <a:moveTo>
                  <a:pt x="3501866" y="398621"/>
                </a:moveTo>
                <a:cubicBezTo>
                  <a:pt x="3499961" y="389096"/>
                  <a:pt x="3497104" y="380524"/>
                  <a:pt x="3495199" y="371951"/>
                </a:cubicBezTo>
                <a:cubicBezTo>
                  <a:pt x="3495199" y="370999"/>
                  <a:pt x="3494246" y="370046"/>
                  <a:pt x="3494246" y="369094"/>
                </a:cubicBezTo>
                <a:cubicBezTo>
                  <a:pt x="3496151" y="365284"/>
                  <a:pt x="3498056" y="361474"/>
                  <a:pt x="3499961" y="357664"/>
                </a:cubicBezTo>
                <a:cubicBezTo>
                  <a:pt x="3500914" y="370999"/>
                  <a:pt x="3500914" y="384334"/>
                  <a:pt x="3501866" y="398621"/>
                </a:cubicBezTo>
                <a:close/>
                <a:moveTo>
                  <a:pt x="3496151" y="290036"/>
                </a:moveTo>
                <a:cubicBezTo>
                  <a:pt x="3497104" y="288131"/>
                  <a:pt x="3498056" y="286226"/>
                  <a:pt x="3499009" y="284321"/>
                </a:cubicBezTo>
                <a:cubicBezTo>
                  <a:pt x="3499009" y="288131"/>
                  <a:pt x="3499009" y="291941"/>
                  <a:pt x="3499009" y="295751"/>
                </a:cubicBezTo>
                <a:cubicBezTo>
                  <a:pt x="3498056" y="293846"/>
                  <a:pt x="3497104" y="291941"/>
                  <a:pt x="3496151" y="290036"/>
                </a:cubicBezTo>
                <a:close/>
                <a:moveTo>
                  <a:pt x="3496151" y="252889"/>
                </a:moveTo>
                <a:cubicBezTo>
                  <a:pt x="3496151" y="250984"/>
                  <a:pt x="3496151" y="249079"/>
                  <a:pt x="3496151" y="247174"/>
                </a:cubicBezTo>
                <a:cubicBezTo>
                  <a:pt x="3497104" y="250031"/>
                  <a:pt x="3498056" y="252889"/>
                  <a:pt x="3499009" y="254794"/>
                </a:cubicBezTo>
                <a:cubicBezTo>
                  <a:pt x="3498056" y="256699"/>
                  <a:pt x="3496151" y="258604"/>
                  <a:pt x="3495199" y="261461"/>
                </a:cubicBezTo>
                <a:cubicBezTo>
                  <a:pt x="3495199" y="258604"/>
                  <a:pt x="3496151" y="255746"/>
                  <a:pt x="3496151" y="252889"/>
                </a:cubicBezTo>
                <a:close/>
                <a:moveTo>
                  <a:pt x="3481864" y="205264"/>
                </a:moveTo>
                <a:cubicBezTo>
                  <a:pt x="3484721" y="212884"/>
                  <a:pt x="3488531" y="220504"/>
                  <a:pt x="3491389" y="230029"/>
                </a:cubicBezTo>
                <a:cubicBezTo>
                  <a:pt x="3492341" y="233839"/>
                  <a:pt x="3494246" y="238601"/>
                  <a:pt x="3495199" y="243364"/>
                </a:cubicBezTo>
                <a:cubicBezTo>
                  <a:pt x="3494246" y="245269"/>
                  <a:pt x="3493294" y="248126"/>
                  <a:pt x="3492341" y="251936"/>
                </a:cubicBezTo>
                <a:cubicBezTo>
                  <a:pt x="3491389" y="256699"/>
                  <a:pt x="3489484" y="261461"/>
                  <a:pt x="3487579" y="268129"/>
                </a:cubicBezTo>
                <a:cubicBezTo>
                  <a:pt x="3487579" y="269081"/>
                  <a:pt x="3487579" y="269081"/>
                  <a:pt x="3486626" y="270034"/>
                </a:cubicBezTo>
                <a:cubicBezTo>
                  <a:pt x="3484721" y="265271"/>
                  <a:pt x="3481864" y="260509"/>
                  <a:pt x="3479959" y="255746"/>
                </a:cubicBezTo>
                <a:cubicBezTo>
                  <a:pt x="3479959" y="245269"/>
                  <a:pt x="3479959" y="235744"/>
                  <a:pt x="3479959" y="228124"/>
                </a:cubicBezTo>
                <a:cubicBezTo>
                  <a:pt x="3479959" y="221456"/>
                  <a:pt x="3479959" y="216694"/>
                  <a:pt x="3479959" y="213836"/>
                </a:cubicBezTo>
                <a:cubicBezTo>
                  <a:pt x="3480911" y="211931"/>
                  <a:pt x="3480911" y="208121"/>
                  <a:pt x="3481864" y="205264"/>
                </a:cubicBezTo>
                <a:close/>
                <a:moveTo>
                  <a:pt x="3473291" y="241459"/>
                </a:moveTo>
                <a:cubicBezTo>
                  <a:pt x="3474244" y="239554"/>
                  <a:pt x="3474244" y="236696"/>
                  <a:pt x="3475196" y="234791"/>
                </a:cubicBezTo>
                <a:cubicBezTo>
                  <a:pt x="3474244" y="236696"/>
                  <a:pt x="3474244" y="239554"/>
                  <a:pt x="3473291" y="241459"/>
                </a:cubicBezTo>
                <a:cubicBezTo>
                  <a:pt x="3473291" y="242411"/>
                  <a:pt x="3473291" y="241459"/>
                  <a:pt x="3473291" y="241459"/>
                </a:cubicBezTo>
                <a:cubicBezTo>
                  <a:pt x="3473291" y="241459"/>
                  <a:pt x="3473291" y="241459"/>
                  <a:pt x="3473291" y="241459"/>
                </a:cubicBezTo>
                <a:close/>
                <a:moveTo>
                  <a:pt x="3468529" y="260509"/>
                </a:moveTo>
                <a:cubicBezTo>
                  <a:pt x="3468529" y="261461"/>
                  <a:pt x="3469481" y="262414"/>
                  <a:pt x="3469481" y="263366"/>
                </a:cubicBezTo>
                <a:cubicBezTo>
                  <a:pt x="3469481" y="266224"/>
                  <a:pt x="3468529" y="268129"/>
                  <a:pt x="3468529" y="270986"/>
                </a:cubicBezTo>
                <a:cubicBezTo>
                  <a:pt x="3467576" y="279559"/>
                  <a:pt x="3466624" y="290036"/>
                  <a:pt x="3465671" y="300514"/>
                </a:cubicBezTo>
                <a:cubicBezTo>
                  <a:pt x="3464719" y="306229"/>
                  <a:pt x="3464719" y="311944"/>
                  <a:pt x="3464719" y="318611"/>
                </a:cubicBezTo>
                <a:cubicBezTo>
                  <a:pt x="3464719" y="319564"/>
                  <a:pt x="3463766" y="320516"/>
                  <a:pt x="3463766" y="321469"/>
                </a:cubicBezTo>
                <a:cubicBezTo>
                  <a:pt x="3462814" y="316706"/>
                  <a:pt x="3460909" y="311944"/>
                  <a:pt x="3459956" y="307181"/>
                </a:cubicBezTo>
                <a:cubicBezTo>
                  <a:pt x="3459956" y="307181"/>
                  <a:pt x="3459956" y="306229"/>
                  <a:pt x="3459956" y="306229"/>
                </a:cubicBezTo>
                <a:cubicBezTo>
                  <a:pt x="3459956" y="304324"/>
                  <a:pt x="3460909" y="302419"/>
                  <a:pt x="3460909" y="300514"/>
                </a:cubicBezTo>
                <a:cubicBezTo>
                  <a:pt x="3463766" y="287179"/>
                  <a:pt x="3466624" y="273844"/>
                  <a:pt x="3468529" y="260509"/>
                </a:cubicBezTo>
                <a:close/>
                <a:moveTo>
                  <a:pt x="3451384" y="237649"/>
                </a:moveTo>
                <a:cubicBezTo>
                  <a:pt x="3451384" y="231934"/>
                  <a:pt x="3451384" y="227171"/>
                  <a:pt x="3451384" y="221456"/>
                </a:cubicBezTo>
                <a:cubicBezTo>
                  <a:pt x="3451384" y="221456"/>
                  <a:pt x="3451384" y="221456"/>
                  <a:pt x="3451384" y="222409"/>
                </a:cubicBezTo>
                <a:cubicBezTo>
                  <a:pt x="3453289" y="227171"/>
                  <a:pt x="3456146" y="231934"/>
                  <a:pt x="3458051" y="237649"/>
                </a:cubicBezTo>
                <a:cubicBezTo>
                  <a:pt x="3458051" y="237649"/>
                  <a:pt x="3458051" y="238601"/>
                  <a:pt x="3458051" y="238601"/>
                </a:cubicBezTo>
                <a:cubicBezTo>
                  <a:pt x="3455194" y="248126"/>
                  <a:pt x="3452336" y="257651"/>
                  <a:pt x="3450431" y="267176"/>
                </a:cubicBezTo>
                <a:cubicBezTo>
                  <a:pt x="3450431" y="267176"/>
                  <a:pt x="3450431" y="267176"/>
                  <a:pt x="3450431" y="267176"/>
                </a:cubicBezTo>
                <a:cubicBezTo>
                  <a:pt x="3451384" y="256699"/>
                  <a:pt x="3451384" y="247174"/>
                  <a:pt x="3451384" y="237649"/>
                </a:cubicBezTo>
                <a:close/>
                <a:moveTo>
                  <a:pt x="3405664" y="273844"/>
                </a:moveTo>
                <a:cubicBezTo>
                  <a:pt x="3406616" y="268129"/>
                  <a:pt x="3406616" y="263366"/>
                  <a:pt x="3406616" y="258604"/>
                </a:cubicBezTo>
                <a:cubicBezTo>
                  <a:pt x="3406616" y="253841"/>
                  <a:pt x="3406616" y="249079"/>
                  <a:pt x="3406616" y="245269"/>
                </a:cubicBezTo>
                <a:cubicBezTo>
                  <a:pt x="3406616" y="247174"/>
                  <a:pt x="3407569" y="251936"/>
                  <a:pt x="3409474" y="259556"/>
                </a:cubicBezTo>
                <a:cubicBezTo>
                  <a:pt x="3409474" y="264319"/>
                  <a:pt x="3407569" y="269081"/>
                  <a:pt x="3405664" y="273844"/>
                </a:cubicBezTo>
                <a:close/>
                <a:moveTo>
                  <a:pt x="3416141" y="335756"/>
                </a:moveTo>
                <a:cubicBezTo>
                  <a:pt x="3416141" y="341471"/>
                  <a:pt x="3416141" y="347186"/>
                  <a:pt x="3416141" y="353854"/>
                </a:cubicBezTo>
                <a:cubicBezTo>
                  <a:pt x="3416141" y="351949"/>
                  <a:pt x="3415189" y="350044"/>
                  <a:pt x="3415189" y="348139"/>
                </a:cubicBezTo>
                <a:cubicBezTo>
                  <a:pt x="3414236" y="340519"/>
                  <a:pt x="3414236" y="333851"/>
                  <a:pt x="3413284" y="328136"/>
                </a:cubicBezTo>
                <a:cubicBezTo>
                  <a:pt x="3413284" y="328136"/>
                  <a:pt x="3413284" y="328136"/>
                  <a:pt x="3413284" y="328136"/>
                </a:cubicBezTo>
                <a:cubicBezTo>
                  <a:pt x="3414236" y="325279"/>
                  <a:pt x="3415189" y="323374"/>
                  <a:pt x="3417094" y="320516"/>
                </a:cubicBezTo>
                <a:cubicBezTo>
                  <a:pt x="3417094" y="324326"/>
                  <a:pt x="3417094" y="329089"/>
                  <a:pt x="3416141" y="335756"/>
                </a:cubicBezTo>
                <a:close/>
                <a:moveTo>
                  <a:pt x="3421856" y="320516"/>
                </a:moveTo>
                <a:cubicBezTo>
                  <a:pt x="3420904" y="324326"/>
                  <a:pt x="3420904" y="329089"/>
                  <a:pt x="3419951" y="332899"/>
                </a:cubicBezTo>
                <a:cubicBezTo>
                  <a:pt x="3418999" y="326231"/>
                  <a:pt x="3418999" y="320516"/>
                  <a:pt x="3418046" y="316706"/>
                </a:cubicBezTo>
                <a:cubicBezTo>
                  <a:pt x="3418999" y="314801"/>
                  <a:pt x="3419951" y="312896"/>
                  <a:pt x="3420904" y="310991"/>
                </a:cubicBezTo>
                <a:cubicBezTo>
                  <a:pt x="3420904" y="310039"/>
                  <a:pt x="3421856" y="309086"/>
                  <a:pt x="3421856" y="308134"/>
                </a:cubicBezTo>
                <a:cubicBezTo>
                  <a:pt x="3421856" y="310039"/>
                  <a:pt x="3422809" y="310991"/>
                  <a:pt x="3422809" y="312896"/>
                </a:cubicBezTo>
                <a:cubicBezTo>
                  <a:pt x="3422809" y="314801"/>
                  <a:pt x="3422809" y="317659"/>
                  <a:pt x="3421856" y="320516"/>
                </a:cubicBezTo>
                <a:close/>
                <a:moveTo>
                  <a:pt x="3410426" y="139541"/>
                </a:moveTo>
                <a:cubicBezTo>
                  <a:pt x="3413284" y="145256"/>
                  <a:pt x="3417094" y="151924"/>
                  <a:pt x="3421856" y="161449"/>
                </a:cubicBezTo>
                <a:cubicBezTo>
                  <a:pt x="3424714" y="167164"/>
                  <a:pt x="3428524" y="173831"/>
                  <a:pt x="3433286" y="181451"/>
                </a:cubicBezTo>
                <a:cubicBezTo>
                  <a:pt x="3431381" y="187166"/>
                  <a:pt x="3430429" y="192881"/>
                  <a:pt x="3428524" y="198596"/>
                </a:cubicBezTo>
                <a:cubicBezTo>
                  <a:pt x="3427571" y="202406"/>
                  <a:pt x="3426619" y="206216"/>
                  <a:pt x="3425666" y="210026"/>
                </a:cubicBezTo>
                <a:cubicBezTo>
                  <a:pt x="3424714" y="205264"/>
                  <a:pt x="3423761" y="200501"/>
                  <a:pt x="3422809" y="195739"/>
                </a:cubicBezTo>
                <a:cubicBezTo>
                  <a:pt x="3419951" y="183356"/>
                  <a:pt x="3417094" y="171926"/>
                  <a:pt x="3415189" y="163354"/>
                </a:cubicBezTo>
                <a:cubicBezTo>
                  <a:pt x="3413284" y="154781"/>
                  <a:pt x="3411379" y="148114"/>
                  <a:pt x="3410426" y="143351"/>
                </a:cubicBezTo>
                <a:cubicBezTo>
                  <a:pt x="3409474" y="141446"/>
                  <a:pt x="3410426" y="140494"/>
                  <a:pt x="3410426" y="139541"/>
                </a:cubicBezTo>
                <a:close/>
                <a:moveTo>
                  <a:pt x="3408521" y="136684"/>
                </a:moveTo>
                <a:cubicBezTo>
                  <a:pt x="3408521" y="136684"/>
                  <a:pt x="3408521" y="136684"/>
                  <a:pt x="3408521" y="136684"/>
                </a:cubicBezTo>
                <a:cubicBezTo>
                  <a:pt x="3408521" y="136684"/>
                  <a:pt x="3408521" y="136684"/>
                  <a:pt x="3408521" y="136684"/>
                </a:cubicBezTo>
                <a:cubicBezTo>
                  <a:pt x="3408521" y="136684"/>
                  <a:pt x="3408521" y="136684"/>
                  <a:pt x="3408521" y="136684"/>
                </a:cubicBezTo>
                <a:close/>
                <a:moveTo>
                  <a:pt x="3395186" y="266224"/>
                </a:moveTo>
                <a:cubicBezTo>
                  <a:pt x="3396139" y="251936"/>
                  <a:pt x="3396139" y="239554"/>
                  <a:pt x="3396139" y="227171"/>
                </a:cubicBezTo>
                <a:cubicBezTo>
                  <a:pt x="3396139" y="222409"/>
                  <a:pt x="3396139" y="217646"/>
                  <a:pt x="3396139" y="212884"/>
                </a:cubicBezTo>
                <a:cubicBezTo>
                  <a:pt x="3397091" y="210026"/>
                  <a:pt x="3398044" y="207169"/>
                  <a:pt x="3398996" y="204311"/>
                </a:cubicBezTo>
                <a:cubicBezTo>
                  <a:pt x="3398044" y="206216"/>
                  <a:pt x="3397091" y="208121"/>
                  <a:pt x="3396139" y="210026"/>
                </a:cubicBezTo>
                <a:cubicBezTo>
                  <a:pt x="3396139" y="207169"/>
                  <a:pt x="3396139" y="204311"/>
                  <a:pt x="3396139" y="202406"/>
                </a:cubicBezTo>
                <a:cubicBezTo>
                  <a:pt x="3397091" y="199549"/>
                  <a:pt x="3397091" y="197644"/>
                  <a:pt x="3398044" y="194786"/>
                </a:cubicBezTo>
                <a:cubicBezTo>
                  <a:pt x="3401854" y="178594"/>
                  <a:pt x="3405664" y="162401"/>
                  <a:pt x="3408521" y="145256"/>
                </a:cubicBezTo>
                <a:cubicBezTo>
                  <a:pt x="3408521" y="150019"/>
                  <a:pt x="3409474" y="155734"/>
                  <a:pt x="3410426" y="162401"/>
                </a:cubicBezTo>
                <a:cubicBezTo>
                  <a:pt x="3411379" y="171926"/>
                  <a:pt x="3412331" y="182404"/>
                  <a:pt x="3414236" y="195739"/>
                </a:cubicBezTo>
                <a:cubicBezTo>
                  <a:pt x="3415189" y="202406"/>
                  <a:pt x="3416141" y="209074"/>
                  <a:pt x="3417094" y="215741"/>
                </a:cubicBezTo>
                <a:cubicBezTo>
                  <a:pt x="3418046" y="220504"/>
                  <a:pt x="3418999" y="224314"/>
                  <a:pt x="3419951" y="229076"/>
                </a:cubicBezTo>
                <a:cubicBezTo>
                  <a:pt x="3418999" y="230981"/>
                  <a:pt x="3418999" y="232886"/>
                  <a:pt x="3418046" y="233839"/>
                </a:cubicBezTo>
                <a:cubicBezTo>
                  <a:pt x="3416141" y="240506"/>
                  <a:pt x="3414236" y="247174"/>
                  <a:pt x="3411379" y="253841"/>
                </a:cubicBezTo>
                <a:cubicBezTo>
                  <a:pt x="3408521" y="248126"/>
                  <a:pt x="3407569" y="245269"/>
                  <a:pt x="3407569" y="244316"/>
                </a:cubicBezTo>
                <a:cubicBezTo>
                  <a:pt x="3407569" y="242411"/>
                  <a:pt x="3407569" y="241459"/>
                  <a:pt x="3407569" y="239554"/>
                </a:cubicBezTo>
                <a:cubicBezTo>
                  <a:pt x="3407569" y="230029"/>
                  <a:pt x="3407569" y="224314"/>
                  <a:pt x="3407569" y="224314"/>
                </a:cubicBezTo>
                <a:cubicBezTo>
                  <a:pt x="3407569" y="224314"/>
                  <a:pt x="3405664" y="230029"/>
                  <a:pt x="3403759" y="239554"/>
                </a:cubicBezTo>
                <a:cubicBezTo>
                  <a:pt x="3402806" y="244316"/>
                  <a:pt x="3400901" y="250031"/>
                  <a:pt x="3399949" y="256699"/>
                </a:cubicBezTo>
                <a:cubicBezTo>
                  <a:pt x="3398996" y="262414"/>
                  <a:pt x="3397091" y="269081"/>
                  <a:pt x="3395186" y="275749"/>
                </a:cubicBezTo>
                <a:cubicBezTo>
                  <a:pt x="3395186" y="273844"/>
                  <a:pt x="3395186" y="270034"/>
                  <a:pt x="3395186" y="266224"/>
                </a:cubicBezTo>
                <a:close/>
                <a:moveTo>
                  <a:pt x="3363754" y="252889"/>
                </a:moveTo>
                <a:cubicBezTo>
                  <a:pt x="3364706" y="256699"/>
                  <a:pt x="3365659" y="260509"/>
                  <a:pt x="3365659" y="264319"/>
                </a:cubicBezTo>
                <a:cubicBezTo>
                  <a:pt x="3364706" y="266224"/>
                  <a:pt x="3363754" y="267176"/>
                  <a:pt x="3363754" y="269081"/>
                </a:cubicBezTo>
                <a:cubicBezTo>
                  <a:pt x="3363754" y="262414"/>
                  <a:pt x="3363754" y="257651"/>
                  <a:pt x="3363754" y="252889"/>
                </a:cubicBezTo>
                <a:close/>
                <a:moveTo>
                  <a:pt x="3321844" y="351949"/>
                </a:moveTo>
                <a:cubicBezTo>
                  <a:pt x="3321844" y="349091"/>
                  <a:pt x="3322796" y="345281"/>
                  <a:pt x="3322796" y="342424"/>
                </a:cubicBezTo>
                <a:cubicBezTo>
                  <a:pt x="3322796" y="344329"/>
                  <a:pt x="3323749" y="346234"/>
                  <a:pt x="3323749" y="347186"/>
                </a:cubicBezTo>
                <a:cubicBezTo>
                  <a:pt x="3323749" y="349091"/>
                  <a:pt x="3322796" y="350044"/>
                  <a:pt x="3321844" y="351949"/>
                </a:cubicBezTo>
                <a:close/>
                <a:moveTo>
                  <a:pt x="3340894" y="273844"/>
                </a:moveTo>
                <a:cubicBezTo>
                  <a:pt x="3342799" y="282416"/>
                  <a:pt x="3345656" y="290036"/>
                  <a:pt x="3347561" y="298609"/>
                </a:cubicBezTo>
                <a:cubicBezTo>
                  <a:pt x="3346609" y="300514"/>
                  <a:pt x="3345656" y="302419"/>
                  <a:pt x="3344704" y="304324"/>
                </a:cubicBezTo>
                <a:cubicBezTo>
                  <a:pt x="3342799" y="299561"/>
                  <a:pt x="3340894" y="295751"/>
                  <a:pt x="3338989" y="290989"/>
                </a:cubicBezTo>
                <a:cubicBezTo>
                  <a:pt x="3338036" y="276701"/>
                  <a:pt x="3336131" y="263366"/>
                  <a:pt x="3335179" y="251936"/>
                </a:cubicBezTo>
                <a:cubicBezTo>
                  <a:pt x="3337084" y="259556"/>
                  <a:pt x="3338989" y="266224"/>
                  <a:pt x="3340894" y="273844"/>
                </a:cubicBezTo>
                <a:close/>
                <a:moveTo>
                  <a:pt x="3330416" y="376714"/>
                </a:moveTo>
                <a:cubicBezTo>
                  <a:pt x="3330416" y="377666"/>
                  <a:pt x="3330416" y="378619"/>
                  <a:pt x="3331369" y="379571"/>
                </a:cubicBezTo>
                <a:cubicBezTo>
                  <a:pt x="3330416" y="380524"/>
                  <a:pt x="3330416" y="382429"/>
                  <a:pt x="3329464" y="384334"/>
                </a:cubicBezTo>
                <a:cubicBezTo>
                  <a:pt x="3329464" y="383381"/>
                  <a:pt x="3328511" y="382429"/>
                  <a:pt x="3328511" y="381476"/>
                </a:cubicBezTo>
                <a:cubicBezTo>
                  <a:pt x="3328511" y="379571"/>
                  <a:pt x="3329464" y="378619"/>
                  <a:pt x="3330416" y="376714"/>
                </a:cubicBezTo>
                <a:close/>
                <a:moveTo>
                  <a:pt x="3329464" y="202406"/>
                </a:moveTo>
                <a:cubicBezTo>
                  <a:pt x="3329464" y="203359"/>
                  <a:pt x="3329464" y="205264"/>
                  <a:pt x="3329464" y="207169"/>
                </a:cubicBezTo>
                <a:cubicBezTo>
                  <a:pt x="3329464" y="206216"/>
                  <a:pt x="3329464" y="206216"/>
                  <a:pt x="3328511" y="205264"/>
                </a:cubicBezTo>
                <a:cubicBezTo>
                  <a:pt x="3329464" y="204311"/>
                  <a:pt x="3329464" y="203359"/>
                  <a:pt x="3329464" y="202406"/>
                </a:cubicBezTo>
                <a:close/>
                <a:moveTo>
                  <a:pt x="3326606" y="302419"/>
                </a:moveTo>
                <a:cubicBezTo>
                  <a:pt x="3327559" y="305276"/>
                  <a:pt x="3328511" y="307181"/>
                  <a:pt x="3329464" y="310039"/>
                </a:cubicBezTo>
                <a:cubicBezTo>
                  <a:pt x="3329464" y="310991"/>
                  <a:pt x="3329464" y="310991"/>
                  <a:pt x="3329464" y="311944"/>
                </a:cubicBezTo>
                <a:cubicBezTo>
                  <a:pt x="3328511" y="310039"/>
                  <a:pt x="3327559" y="308134"/>
                  <a:pt x="3326606" y="306229"/>
                </a:cubicBezTo>
                <a:cubicBezTo>
                  <a:pt x="3326606" y="304324"/>
                  <a:pt x="3326606" y="303371"/>
                  <a:pt x="3326606" y="302419"/>
                </a:cubicBezTo>
                <a:close/>
                <a:moveTo>
                  <a:pt x="3323749" y="227171"/>
                </a:moveTo>
                <a:cubicBezTo>
                  <a:pt x="3324701" y="224314"/>
                  <a:pt x="3324701" y="221456"/>
                  <a:pt x="3325654" y="219551"/>
                </a:cubicBezTo>
                <a:cubicBezTo>
                  <a:pt x="3325654" y="220504"/>
                  <a:pt x="3325654" y="220504"/>
                  <a:pt x="3325654" y="221456"/>
                </a:cubicBezTo>
                <a:cubicBezTo>
                  <a:pt x="3322796" y="232886"/>
                  <a:pt x="3320891" y="244316"/>
                  <a:pt x="3318034" y="256699"/>
                </a:cubicBezTo>
                <a:cubicBezTo>
                  <a:pt x="3318034" y="256699"/>
                  <a:pt x="3318034" y="255746"/>
                  <a:pt x="3317081" y="255746"/>
                </a:cubicBezTo>
                <a:cubicBezTo>
                  <a:pt x="3319939" y="245269"/>
                  <a:pt x="3321844" y="235744"/>
                  <a:pt x="3323749" y="227171"/>
                </a:cubicBezTo>
                <a:close/>
                <a:moveTo>
                  <a:pt x="3315176" y="269081"/>
                </a:moveTo>
                <a:cubicBezTo>
                  <a:pt x="3315176" y="270034"/>
                  <a:pt x="3316129" y="270986"/>
                  <a:pt x="3316129" y="270986"/>
                </a:cubicBezTo>
                <a:cubicBezTo>
                  <a:pt x="3315176" y="274796"/>
                  <a:pt x="3315176" y="278606"/>
                  <a:pt x="3314224" y="282416"/>
                </a:cubicBezTo>
                <a:cubicBezTo>
                  <a:pt x="3314224" y="281464"/>
                  <a:pt x="3313271" y="280511"/>
                  <a:pt x="3313271" y="280511"/>
                </a:cubicBezTo>
                <a:cubicBezTo>
                  <a:pt x="3313271" y="276701"/>
                  <a:pt x="3314224" y="272891"/>
                  <a:pt x="3315176" y="269081"/>
                </a:cubicBezTo>
                <a:close/>
                <a:moveTo>
                  <a:pt x="3305651" y="310991"/>
                </a:moveTo>
                <a:cubicBezTo>
                  <a:pt x="3306604" y="307181"/>
                  <a:pt x="3307556" y="302419"/>
                  <a:pt x="3308509" y="298609"/>
                </a:cubicBezTo>
                <a:cubicBezTo>
                  <a:pt x="3309461" y="299561"/>
                  <a:pt x="3309461" y="301466"/>
                  <a:pt x="3310414" y="302419"/>
                </a:cubicBezTo>
                <a:cubicBezTo>
                  <a:pt x="3309461" y="308134"/>
                  <a:pt x="3308509" y="314801"/>
                  <a:pt x="3307556" y="320516"/>
                </a:cubicBezTo>
                <a:cubicBezTo>
                  <a:pt x="3306604" y="318611"/>
                  <a:pt x="3305651" y="315754"/>
                  <a:pt x="3304699" y="313849"/>
                </a:cubicBezTo>
                <a:cubicBezTo>
                  <a:pt x="3305651" y="313849"/>
                  <a:pt x="3305651" y="312896"/>
                  <a:pt x="3305651" y="310991"/>
                </a:cubicBezTo>
                <a:close/>
                <a:moveTo>
                  <a:pt x="3302794" y="327184"/>
                </a:moveTo>
                <a:cubicBezTo>
                  <a:pt x="3303746" y="330041"/>
                  <a:pt x="3303746" y="332899"/>
                  <a:pt x="3304699" y="335756"/>
                </a:cubicBezTo>
                <a:cubicBezTo>
                  <a:pt x="3303746" y="339566"/>
                  <a:pt x="3302794" y="344329"/>
                  <a:pt x="3300889" y="349091"/>
                </a:cubicBezTo>
                <a:cubicBezTo>
                  <a:pt x="3299936" y="350996"/>
                  <a:pt x="3299936" y="353854"/>
                  <a:pt x="3298984" y="355759"/>
                </a:cubicBezTo>
                <a:cubicBezTo>
                  <a:pt x="3298031" y="354806"/>
                  <a:pt x="3298031" y="352901"/>
                  <a:pt x="3297079" y="351949"/>
                </a:cubicBezTo>
                <a:cubicBezTo>
                  <a:pt x="3298984" y="343376"/>
                  <a:pt x="3300889" y="334804"/>
                  <a:pt x="3302794" y="327184"/>
                </a:cubicBezTo>
                <a:close/>
                <a:moveTo>
                  <a:pt x="3279934" y="297656"/>
                </a:moveTo>
                <a:cubicBezTo>
                  <a:pt x="3279934" y="294799"/>
                  <a:pt x="3279934" y="291941"/>
                  <a:pt x="3280886" y="289084"/>
                </a:cubicBezTo>
                <a:cubicBezTo>
                  <a:pt x="3281839" y="280511"/>
                  <a:pt x="3282791" y="271939"/>
                  <a:pt x="3283744" y="263366"/>
                </a:cubicBezTo>
                <a:cubicBezTo>
                  <a:pt x="3283744" y="259556"/>
                  <a:pt x="3284696" y="255746"/>
                  <a:pt x="3284696" y="252889"/>
                </a:cubicBezTo>
                <a:cubicBezTo>
                  <a:pt x="3287554" y="258604"/>
                  <a:pt x="3290411" y="264319"/>
                  <a:pt x="3293269" y="270034"/>
                </a:cubicBezTo>
                <a:cubicBezTo>
                  <a:pt x="3292316" y="272891"/>
                  <a:pt x="3292316" y="274796"/>
                  <a:pt x="3291364" y="277654"/>
                </a:cubicBezTo>
                <a:cubicBezTo>
                  <a:pt x="3291364" y="279559"/>
                  <a:pt x="3290411" y="281464"/>
                  <a:pt x="3290411" y="283369"/>
                </a:cubicBezTo>
                <a:cubicBezTo>
                  <a:pt x="3289459" y="271939"/>
                  <a:pt x="3289459" y="264319"/>
                  <a:pt x="3289459" y="264319"/>
                </a:cubicBezTo>
                <a:cubicBezTo>
                  <a:pt x="3289459" y="264319"/>
                  <a:pt x="3285649" y="285274"/>
                  <a:pt x="3281839" y="317659"/>
                </a:cubicBezTo>
                <a:cubicBezTo>
                  <a:pt x="3281839" y="317659"/>
                  <a:pt x="3280886" y="317659"/>
                  <a:pt x="3280886" y="317659"/>
                </a:cubicBezTo>
                <a:cubicBezTo>
                  <a:pt x="3280886" y="317659"/>
                  <a:pt x="3280886" y="316706"/>
                  <a:pt x="3280886" y="316706"/>
                </a:cubicBezTo>
                <a:cubicBezTo>
                  <a:pt x="3280886" y="316706"/>
                  <a:pt x="3280886" y="315754"/>
                  <a:pt x="3279934" y="315754"/>
                </a:cubicBezTo>
                <a:cubicBezTo>
                  <a:pt x="3279934" y="314801"/>
                  <a:pt x="3278981" y="314801"/>
                  <a:pt x="3278981" y="313849"/>
                </a:cubicBezTo>
                <a:cubicBezTo>
                  <a:pt x="3278981" y="308134"/>
                  <a:pt x="3279934" y="302419"/>
                  <a:pt x="3279934" y="297656"/>
                </a:cubicBezTo>
                <a:close/>
                <a:moveTo>
                  <a:pt x="3263741" y="295751"/>
                </a:moveTo>
                <a:cubicBezTo>
                  <a:pt x="3263741" y="294799"/>
                  <a:pt x="3263741" y="293846"/>
                  <a:pt x="3263741" y="293846"/>
                </a:cubicBezTo>
                <a:cubicBezTo>
                  <a:pt x="3263741" y="293846"/>
                  <a:pt x="3263741" y="294799"/>
                  <a:pt x="3263741" y="295751"/>
                </a:cubicBezTo>
                <a:cubicBezTo>
                  <a:pt x="3264694" y="295751"/>
                  <a:pt x="3264694" y="295751"/>
                  <a:pt x="3264694" y="296704"/>
                </a:cubicBezTo>
                <a:cubicBezTo>
                  <a:pt x="3263741" y="299561"/>
                  <a:pt x="3262789" y="303371"/>
                  <a:pt x="3262789" y="306229"/>
                </a:cubicBezTo>
                <a:cubicBezTo>
                  <a:pt x="3262789" y="302419"/>
                  <a:pt x="3263741" y="298609"/>
                  <a:pt x="3263741" y="295751"/>
                </a:cubicBezTo>
                <a:close/>
                <a:moveTo>
                  <a:pt x="3232309" y="381476"/>
                </a:moveTo>
                <a:cubicBezTo>
                  <a:pt x="3232309" y="372904"/>
                  <a:pt x="3232309" y="365284"/>
                  <a:pt x="3232309" y="357664"/>
                </a:cubicBezTo>
                <a:cubicBezTo>
                  <a:pt x="3232309" y="357664"/>
                  <a:pt x="3232309" y="358616"/>
                  <a:pt x="3232309" y="358616"/>
                </a:cubicBezTo>
                <a:cubicBezTo>
                  <a:pt x="3232309" y="359569"/>
                  <a:pt x="3232309" y="360521"/>
                  <a:pt x="3233261" y="360521"/>
                </a:cubicBezTo>
                <a:cubicBezTo>
                  <a:pt x="3233261" y="367189"/>
                  <a:pt x="3233261" y="373856"/>
                  <a:pt x="3232309" y="381476"/>
                </a:cubicBezTo>
                <a:close/>
                <a:moveTo>
                  <a:pt x="3239929" y="327184"/>
                </a:moveTo>
                <a:cubicBezTo>
                  <a:pt x="3240881" y="330994"/>
                  <a:pt x="3240881" y="335756"/>
                  <a:pt x="3241834" y="339566"/>
                </a:cubicBezTo>
                <a:cubicBezTo>
                  <a:pt x="3240881" y="337661"/>
                  <a:pt x="3239929" y="335756"/>
                  <a:pt x="3239929" y="333851"/>
                </a:cubicBezTo>
                <a:cubicBezTo>
                  <a:pt x="3239929" y="331946"/>
                  <a:pt x="3239929" y="330994"/>
                  <a:pt x="3239929" y="329089"/>
                </a:cubicBezTo>
                <a:cubicBezTo>
                  <a:pt x="3238976" y="328136"/>
                  <a:pt x="3239929" y="328136"/>
                  <a:pt x="3239929" y="327184"/>
                </a:cubicBezTo>
                <a:close/>
                <a:moveTo>
                  <a:pt x="3234214" y="318611"/>
                </a:moveTo>
                <a:cubicBezTo>
                  <a:pt x="3235166" y="315754"/>
                  <a:pt x="3236119" y="312896"/>
                  <a:pt x="3237071" y="310039"/>
                </a:cubicBezTo>
                <a:cubicBezTo>
                  <a:pt x="3237071" y="311944"/>
                  <a:pt x="3238024" y="313849"/>
                  <a:pt x="3238024" y="314801"/>
                </a:cubicBezTo>
                <a:cubicBezTo>
                  <a:pt x="3238024" y="315754"/>
                  <a:pt x="3238024" y="315754"/>
                  <a:pt x="3238024" y="316706"/>
                </a:cubicBezTo>
                <a:cubicBezTo>
                  <a:pt x="3238024" y="316706"/>
                  <a:pt x="3238024" y="317659"/>
                  <a:pt x="3237071" y="317659"/>
                </a:cubicBezTo>
                <a:cubicBezTo>
                  <a:pt x="3237071" y="314801"/>
                  <a:pt x="3236119" y="311944"/>
                  <a:pt x="3237071" y="311944"/>
                </a:cubicBezTo>
                <a:cubicBezTo>
                  <a:pt x="3238024" y="311944"/>
                  <a:pt x="3237071" y="314801"/>
                  <a:pt x="3236119" y="319564"/>
                </a:cubicBezTo>
                <a:cubicBezTo>
                  <a:pt x="3235166" y="320516"/>
                  <a:pt x="3235166" y="321469"/>
                  <a:pt x="3234214" y="322421"/>
                </a:cubicBezTo>
                <a:cubicBezTo>
                  <a:pt x="3234214" y="321469"/>
                  <a:pt x="3233261" y="320516"/>
                  <a:pt x="3233261" y="319564"/>
                </a:cubicBezTo>
                <a:cubicBezTo>
                  <a:pt x="3234214" y="319564"/>
                  <a:pt x="3234214" y="319564"/>
                  <a:pt x="3234214" y="318611"/>
                </a:cubicBezTo>
                <a:close/>
                <a:moveTo>
                  <a:pt x="3233261" y="286226"/>
                </a:moveTo>
                <a:cubicBezTo>
                  <a:pt x="3233261" y="287179"/>
                  <a:pt x="3233261" y="287179"/>
                  <a:pt x="3233261" y="288131"/>
                </a:cubicBezTo>
                <a:cubicBezTo>
                  <a:pt x="3233261" y="289084"/>
                  <a:pt x="3232309" y="289084"/>
                  <a:pt x="3232309" y="290036"/>
                </a:cubicBezTo>
                <a:cubicBezTo>
                  <a:pt x="3232309" y="287179"/>
                  <a:pt x="3232309" y="285274"/>
                  <a:pt x="3232309" y="282416"/>
                </a:cubicBezTo>
                <a:cubicBezTo>
                  <a:pt x="3232309" y="284321"/>
                  <a:pt x="3233261" y="285274"/>
                  <a:pt x="3233261" y="286226"/>
                </a:cubicBezTo>
                <a:close/>
                <a:moveTo>
                  <a:pt x="3222784" y="285274"/>
                </a:moveTo>
                <a:cubicBezTo>
                  <a:pt x="3222784" y="281464"/>
                  <a:pt x="3222784" y="277654"/>
                  <a:pt x="3223736" y="273844"/>
                </a:cubicBezTo>
                <a:cubicBezTo>
                  <a:pt x="3224689" y="271939"/>
                  <a:pt x="3224689" y="270034"/>
                  <a:pt x="3224689" y="270034"/>
                </a:cubicBezTo>
                <a:cubicBezTo>
                  <a:pt x="3224689" y="270034"/>
                  <a:pt x="3224689" y="270034"/>
                  <a:pt x="3224689" y="270986"/>
                </a:cubicBezTo>
                <a:cubicBezTo>
                  <a:pt x="3225641" y="265271"/>
                  <a:pt x="3226594" y="259556"/>
                  <a:pt x="3227546" y="253841"/>
                </a:cubicBezTo>
                <a:cubicBezTo>
                  <a:pt x="3227546" y="253841"/>
                  <a:pt x="3227546" y="253841"/>
                  <a:pt x="3227546" y="253841"/>
                </a:cubicBezTo>
                <a:cubicBezTo>
                  <a:pt x="3226594" y="264319"/>
                  <a:pt x="3225641" y="277654"/>
                  <a:pt x="3223736" y="292894"/>
                </a:cubicBezTo>
                <a:cubicBezTo>
                  <a:pt x="3223736" y="292894"/>
                  <a:pt x="3223736" y="291941"/>
                  <a:pt x="3222784" y="291941"/>
                </a:cubicBezTo>
                <a:cubicBezTo>
                  <a:pt x="3222784" y="291941"/>
                  <a:pt x="3222784" y="291941"/>
                  <a:pt x="3222784" y="290989"/>
                </a:cubicBezTo>
                <a:cubicBezTo>
                  <a:pt x="3221831" y="289084"/>
                  <a:pt x="3221831" y="287179"/>
                  <a:pt x="3222784" y="285274"/>
                </a:cubicBezTo>
                <a:close/>
                <a:moveTo>
                  <a:pt x="3217069" y="207169"/>
                </a:moveTo>
                <a:cubicBezTo>
                  <a:pt x="3218021" y="210979"/>
                  <a:pt x="3218974" y="214789"/>
                  <a:pt x="3219926" y="219551"/>
                </a:cubicBezTo>
                <a:cubicBezTo>
                  <a:pt x="3218021" y="225266"/>
                  <a:pt x="3217069" y="231934"/>
                  <a:pt x="3215164" y="238601"/>
                </a:cubicBezTo>
                <a:cubicBezTo>
                  <a:pt x="3215164" y="226219"/>
                  <a:pt x="3217069" y="215741"/>
                  <a:pt x="3217069" y="207169"/>
                </a:cubicBezTo>
                <a:close/>
                <a:moveTo>
                  <a:pt x="3191351" y="249079"/>
                </a:moveTo>
                <a:cubicBezTo>
                  <a:pt x="3191351" y="242411"/>
                  <a:pt x="3192304" y="236696"/>
                  <a:pt x="3192304" y="232886"/>
                </a:cubicBezTo>
                <a:cubicBezTo>
                  <a:pt x="3193256" y="234791"/>
                  <a:pt x="3193256" y="235744"/>
                  <a:pt x="3194209" y="238601"/>
                </a:cubicBezTo>
                <a:cubicBezTo>
                  <a:pt x="3193256" y="247174"/>
                  <a:pt x="3192304" y="255746"/>
                  <a:pt x="3191351" y="265271"/>
                </a:cubicBezTo>
                <a:cubicBezTo>
                  <a:pt x="3191351" y="258604"/>
                  <a:pt x="3191351" y="253841"/>
                  <a:pt x="3191351" y="249079"/>
                </a:cubicBezTo>
                <a:close/>
                <a:moveTo>
                  <a:pt x="3155156" y="313849"/>
                </a:moveTo>
                <a:cubicBezTo>
                  <a:pt x="3155156" y="315754"/>
                  <a:pt x="3156109" y="317659"/>
                  <a:pt x="3156109" y="320516"/>
                </a:cubicBezTo>
                <a:cubicBezTo>
                  <a:pt x="3156109" y="325279"/>
                  <a:pt x="3157061" y="330041"/>
                  <a:pt x="3158014" y="334804"/>
                </a:cubicBezTo>
                <a:cubicBezTo>
                  <a:pt x="3157061" y="341471"/>
                  <a:pt x="3155156" y="348139"/>
                  <a:pt x="3154204" y="354806"/>
                </a:cubicBezTo>
                <a:cubicBezTo>
                  <a:pt x="3153251" y="353854"/>
                  <a:pt x="3153251" y="352901"/>
                  <a:pt x="3152299" y="351949"/>
                </a:cubicBezTo>
                <a:cubicBezTo>
                  <a:pt x="3152299" y="350996"/>
                  <a:pt x="3152299" y="350044"/>
                  <a:pt x="3152299" y="350044"/>
                </a:cubicBezTo>
                <a:cubicBezTo>
                  <a:pt x="3152299" y="348139"/>
                  <a:pt x="3151346" y="347186"/>
                  <a:pt x="3151346" y="345281"/>
                </a:cubicBezTo>
                <a:cubicBezTo>
                  <a:pt x="3151346" y="345281"/>
                  <a:pt x="3151346" y="344329"/>
                  <a:pt x="3151346" y="344329"/>
                </a:cubicBezTo>
                <a:lnTo>
                  <a:pt x="3151346" y="338614"/>
                </a:lnTo>
                <a:cubicBezTo>
                  <a:pt x="3151346" y="329089"/>
                  <a:pt x="3153251" y="321469"/>
                  <a:pt x="3155156" y="313849"/>
                </a:cubicBezTo>
                <a:close/>
                <a:moveTo>
                  <a:pt x="3139916" y="213836"/>
                </a:moveTo>
                <a:cubicBezTo>
                  <a:pt x="3140869" y="220504"/>
                  <a:pt x="3142774" y="228124"/>
                  <a:pt x="3143726" y="235744"/>
                </a:cubicBezTo>
                <a:cubicBezTo>
                  <a:pt x="3145631" y="246221"/>
                  <a:pt x="3147536" y="256699"/>
                  <a:pt x="3148489" y="267176"/>
                </a:cubicBezTo>
                <a:cubicBezTo>
                  <a:pt x="3146584" y="272891"/>
                  <a:pt x="3145631" y="278606"/>
                  <a:pt x="3143726" y="284321"/>
                </a:cubicBezTo>
                <a:cubicBezTo>
                  <a:pt x="3140869" y="251936"/>
                  <a:pt x="3138964" y="228124"/>
                  <a:pt x="3137059" y="216694"/>
                </a:cubicBezTo>
                <a:cubicBezTo>
                  <a:pt x="3138011" y="215741"/>
                  <a:pt x="3138964" y="214789"/>
                  <a:pt x="3139916" y="213836"/>
                </a:cubicBezTo>
                <a:close/>
                <a:moveTo>
                  <a:pt x="3130391" y="337661"/>
                </a:moveTo>
                <a:cubicBezTo>
                  <a:pt x="3130391" y="336709"/>
                  <a:pt x="3130391" y="336709"/>
                  <a:pt x="3130391" y="335756"/>
                </a:cubicBezTo>
                <a:cubicBezTo>
                  <a:pt x="3130391" y="335756"/>
                  <a:pt x="3130391" y="335756"/>
                  <a:pt x="3130391" y="335756"/>
                </a:cubicBezTo>
                <a:cubicBezTo>
                  <a:pt x="3130391" y="336709"/>
                  <a:pt x="3130391" y="336709"/>
                  <a:pt x="3130391" y="337661"/>
                </a:cubicBezTo>
                <a:close/>
                <a:moveTo>
                  <a:pt x="3130391" y="328136"/>
                </a:moveTo>
                <a:cubicBezTo>
                  <a:pt x="3130391" y="328136"/>
                  <a:pt x="3130391" y="327184"/>
                  <a:pt x="3130391" y="328136"/>
                </a:cubicBezTo>
                <a:cubicBezTo>
                  <a:pt x="3130391" y="327184"/>
                  <a:pt x="3130391" y="328136"/>
                  <a:pt x="3130391" y="328136"/>
                </a:cubicBezTo>
                <a:cubicBezTo>
                  <a:pt x="3130391" y="328136"/>
                  <a:pt x="3130391" y="328136"/>
                  <a:pt x="3130391" y="328136"/>
                </a:cubicBezTo>
                <a:close/>
                <a:moveTo>
                  <a:pt x="3133249" y="276701"/>
                </a:moveTo>
                <a:cubicBezTo>
                  <a:pt x="3133249" y="276701"/>
                  <a:pt x="3133249" y="275749"/>
                  <a:pt x="3133249" y="276701"/>
                </a:cubicBezTo>
                <a:cubicBezTo>
                  <a:pt x="3131344" y="270034"/>
                  <a:pt x="3129439" y="264319"/>
                  <a:pt x="3128486" y="259556"/>
                </a:cubicBezTo>
                <a:cubicBezTo>
                  <a:pt x="3128486" y="254794"/>
                  <a:pt x="3128486" y="250031"/>
                  <a:pt x="3127534" y="246221"/>
                </a:cubicBezTo>
                <a:cubicBezTo>
                  <a:pt x="3131344" y="235744"/>
                  <a:pt x="3134201" y="228124"/>
                  <a:pt x="3135154" y="223361"/>
                </a:cubicBezTo>
                <a:cubicBezTo>
                  <a:pt x="3135154" y="235744"/>
                  <a:pt x="3134201" y="253841"/>
                  <a:pt x="3133249" y="276701"/>
                </a:cubicBezTo>
                <a:close/>
                <a:moveTo>
                  <a:pt x="3130391" y="229076"/>
                </a:moveTo>
                <a:cubicBezTo>
                  <a:pt x="3132296" y="225266"/>
                  <a:pt x="3134201" y="222409"/>
                  <a:pt x="3136106" y="219551"/>
                </a:cubicBezTo>
                <a:cubicBezTo>
                  <a:pt x="3136106" y="220504"/>
                  <a:pt x="3136106" y="220504"/>
                  <a:pt x="3136106" y="221456"/>
                </a:cubicBezTo>
                <a:cubicBezTo>
                  <a:pt x="3134201" y="224314"/>
                  <a:pt x="3131344" y="229076"/>
                  <a:pt x="3127534" y="236696"/>
                </a:cubicBezTo>
                <a:cubicBezTo>
                  <a:pt x="3127534" y="235744"/>
                  <a:pt x="3127534" y="235744"/>
                  <a:pt x="3127534" y="234791"/>
                </a:cubicBezTo>
                <a:cubicBezTo>
                  <a:pt x="3128486" y="232886"/>
                  <a:pt x="3129439" y="230981"/>
                  <a:pt x="3130391" y="229076"/>
                </a:cubicBezTo>
                <a:close/>
                <a:moveTo>
                  <a:pt x="3114199" y="290036"/>
                </a:moveTo>
                <a:cubicBezTo>
                  <a:pt x="3114199" y="289084"/>
                  <a:pt x="3113246" y="288131"/>
                  <a:pt x="3113246" y="287179"/>
                </a:cubicBezTo>
                <a:cubicBezTo>
                  <a:pt x="3113246" y="287179"/>
                  <a:pt x="3113246" y="287179"/>
                  <a:pt x="3113246" y="286226"/>
                </a:cubicBezTo>
                <a:cubicBezTo>
                  <a:pt x="3114199" y="284321"/>
                  <a:pt x="3114199" y="283369"/>
                  <a:pt x="3115151" y="281464"/>
                </a:cubicBezTo>
                <a:cubicBezTo>
                  <a:pt x="3114199" y="284321"/>
                  <a:pt x="3114199" y="287179"/>
                  <a:pt x="3114199" y="290036"/>
                </a:cubicBezTo>
                <a:close/>
                <a:moveTo>
                  <a:pt x="3115151" y="257651"/>
                </a:moveTo>
                <a:cubicBezTo>
                  <a:pt x="3115151" y="256699"/>
                  <a:pt x="3116104" y="256699"/>
                  <a:pt x="3116104" y="255746"/>
                </a:cubicBezTo>
                <a:cubicBezTo>
                  <a:pt x="3116104" y="256699"/>
                  <a:pt x="3116104" y="257651"/>
                  <a:pt x="3115151" y="257651"/>
                </a:cubicBezTo>
                <a:cubicBezTo>
                  <a:pt x="3114199" y="261461"/>
                  <a:pt x="3111341" y="265271"/>
                  <a:pt x="3109436" y="270034"/>
                </a:cubicBezTo>
                <a:cubicBezTo>
                  <a:pt x="3111341" y="266224"/>
                  <a:pt x="3113246" y="261461"/>
                  <a:pt x="3115151" y="257651"/>
                </a:cubicBezTo>
                <a:close/>
                <a:moveTo>
                  <a:pt x="3110389" y="292894"/>
                </a:moveTo>
                <a:cubicBezTo>
                  <a:pt x="3111341" y="297656"/>
                  <a:pt x="3112294" y="302419"/>
                  <a:pt x="3113246" y="309086"/>
                </a:cubicBezTo>
                <a:cubicBezTo>
                  <a:pt x="3113246" y="310039"/>
                  <a:pt x="3113246" y="310991"/>
                  <a:pt x="3114199" y="311944"/>
                </a:cubicBezTo>
                <a:cubicBezTo>
                  <a:pt x="3114199" y="314801"/>
                  <a:pt x="3114199" y="317659"/>
                  <a:pt x="3114199" y="321469"/>
                </a:cubicBezTo>
                <a:cubicBezTo>
                  <a:pt x="3114199" y="321469"/>
                  <a:pt x="3114199" y="320516"/>
                  <a:pt x="3114199" y="319564"/>
                </a:cubicBezTo>
                <a:cubicBezTo>
                  <a:pt x="3113246" y="315754"/>
                  <a:pt x="3112294" y="312896"/>
                  <a:pt x="3110389" y="309086"/>
                </a:cubicBezTo>
                <a:cubicBezTo>
                  <a:pt x="3110389" y="306229"/>
                  <a:pt x="3109436" y="303371"/>
                  <a:pt x="3109436" y="300514"/>
                </a:cubicBezTo>
                <a:cubicBezTo>
                  <a:pt x="3109436" y="300514"/>
                  <a:pt x="3109436" y="299561"/>
                  <a:pt x="3109436" y="299561"/>
                </a:cubicBezTo>
                <a:cubicBezTo>
                  <a:pt x="3108484" y="297656"/>
                  <a:pt x="3109436" y="295751"/>
                  <a:pt x="3110389" y="292894"/>
                </a:cubicBezTo>
                <a:close/>
                <a:moveTo>
                  <a:pt x="3098006" y="350996"/>
                </a:moveTo>
                <a:cubicBezTo>
                  <a:pt x="3098006" y="350996"/>
                  <a:pt x="3098006" y="350996"/>
                  <a:pt x="3098006" y="350996"/>
                </a:cubicBezTo>
                <a:cubicBezTo>
                  <a:pt x="3098006" y="351949"/>
                  <a:pt x="3098006" y="352901"/>
                  <a:pt x="3098006" y="353854"/>
                </a:cubicBezTo>
                <a:cubicBezTo>
                  <a:pt x="3098006" y="353854"/>
                  <a:pt x="3098006" y="353854"/>
                  <a:pt x="3097054" y="354806"/>
                </a:cubicBezTo>
                <a:cubicBezTo>
                  <a:pt x="3097054" y="353854"/>
                  <a:pt x="3098006" y="351949"/>
                  <a:pt x="3098006" y="350996"/>
                </a:cubicBezTo>
                <a:close/>
                <a:moveTo>
                  <a:pt x="3093244" y="377666"/>
                </a:moveTo>
                <a:cubicBezTo>
                  <a:pt x="3095149" y="372904"/>
                  <a:pt x="3097054" y="370046"/>
                  <a:pt x="3097054" y="370046"/>
                </a:cubicBezTo>
                <a:cubicBezTo>
                  <a:pt x="3097054" y="370046"/>
                  <a:pt x="3096101" y="371951"/>
                  <a:pt x="3094196" y="373856"/>
                </a:cubicBezTo>
                <a:cubicBezTo>
                  <a:pt x="3095149" y="368141"/>
                  <a:pt x="3096101" y="361474"/>
                  <a:pt x="3097054" y="355759"/>
                </a:cubicBezTo>
                <a:cubicBezTo>
                  <a:pt x="3097054" y="354806"/>
                  <a:pt x="3098006" y="354806"/>
                  <a:pt x="3098006" y="353854"/>
                </a:cubicBezTo>
                <a:cubicBezTo>
                  <a:pt x="3098006" y="359569"/>
                  <a:pt x="3098006" y="366236"/>
                  <a:pt x="3098006" y="371951"/>
                </a:cubicBezTo>
                <a:cubicBezTo>
                  <a:pt x="3098006" y="375761"/>
                  <a:pt x="3098006" y="379571"/>
                  <a:pt x="3098006" y="383381"/>
                </a:cubicBezTo>
                <a:lnTo>
                  <a:pt x="3095149" y="383381"/>
                </a:lnTo>
                <a:cubicBezTo>
                  <a:pt x="3095149" y="383381"/>
                  <a:pt x="3095149" y="383381"/>
                  <a:pt x="3095149" y="383381"/>
                </a:cubicBezTo>
                <a:cubicBezTo>
                  <a:pt x="3094196" y="381476"/>
                  <a:pt x="3094196" y="379571"/>
                  <a:pt x="3093244" y="378619"/>
                </a:cubicBezTo>
                <a:cubicBezTo>
                  <a:pt x="3093244" y="379571"/>
                  <a:pt x="3093244" y="378619"/>
                  <a:pt x="3093244" y="377666"/>
                </a:cubicBezTo>
                <a:close/>
                <a:moveTo>
                  <a:pt x="3084671" y="293846"/>
                </a:moveTo>
                <a:cubicBezTo>
                  <a:pt x="3084671" y="288131"/>
                  <a:pt x="3085624" y="282416"/>
                  <a:pt x="3085624" y="276701"/>
                </a:cubicBezTo>
                <a:cubicBezTo>
                  <a:pt x="3085624" y="277654"/>
                  <a:pt x="3085624" y="277654"/>
                  <a:pt x="3085624" y="278606"/>
                </a:cubicBezTo>
                <a:cubicBezTo>
                  <a:pt x="3086576" y="281464"/>
                  <a:pt x="3087529" y="285274"/>
                  <a:pt x="3088481" y="289084"/>
                </a:cubicBezTo>
                <a:cubicBezTo>
                  <a:pt x="3087529" y="290036"/>
                  <a:pt x="3087529" y="290989"/>
                  <a:pt x="3086576" y="291941"/>
                </a:cubicBezTo>
                <a:cubicBezTo>
                  <a:pt x="3085624" y="292894"/>
                  <a:pt x="3084671" y="294799"/>
                  <a:pt x="3084671" y="296704"/>
                </a:cubicBezTo>
                <a:cubicBezTo>
                  <a:pt x="3084671" y="294799"/>
                  <a:pt x="3084671" y="294799"/>
                  <a:pt x="3084671" y="293846"/>
                </a:cubicBezTo>
                <a:close/>
                <a:moveTo>
                  <a:pt x="3086576" y="348139"/>
                </a:moveTo>
                <a:cubicBezTo>
                  <a:pt x="3086576" y="349091"/>
                  <a:pt x="3086576" y="349091"/>
                  <a:pt x="3086576" y="350044"/>
                </a:cubicBezTo>
                <a:cubicBezTo>
                  <a:pt x="3085624" y="353854"/>
                  <a:pt x="3084671" y="357664"/>
                  <a:pt x="3083719" y="361474"/>
                </a:cubicBezTo>
                <a:cubicBezTo>
                  <a:pt x="3083719" y="360521"/>
                  <a:pt x="3083719" y="358616"/>
                  <a:pt x="3083719" y="357664"/>
                </a:cubicBezTo>
                <a:cubicBezTo>
                  <a:pt x="3084671" y="353854"/>
                  <a:pt x="3085624" y="350996"/>
                  <a:pt x="3086576" y="348139"/>
                </a:cubicBezTo>
                <a:close/>
                <a:moveTo>
                  <a:pt x="3057049" y="235744"/>
                </a:moveTo>
                <a:cubicBezTo>
                  <a:pt x="3058001" y="227171"/>
                  <a:pt x="3058954" y="218599"/>
                  <a:pt x="3059906" y="210979"/>
                </a:cubicBezTo>
                <a:cubicBezTo>
                  <a:pt x="3060859" y="204311"/>
                  <a:pt x="3061811" y="197644"/>
                  <a:pt x="3062764" y="191929"/>
                </a:cubicBezTo>
                <a:cubicBezTo>
                  <a:pt x="3063716" y="195739"/>
                  <a:pt x="3065621" y="201454"/>
                  <a:pt x="3067526" y="209074"/>
                </a:cubicBezTo>
                <a:cubicBezTo>
                  <a:pt x="3067526" y="213836"/>
                  <a:pt x="3066574" y="217646"/>
                  <a:pt x="3066574" y="222409"/>
                </a:cubicBezTo>
                <a:cubicBezTo>
                  <a:pt x="3065621" y="231934"/>
                  <a:pt x="3064669" y="242411"/>
                  <a:pt x="3063716" y="253841"/>
                </a:cubicBezTo>
                <a:cubicBezTo>
                  <a:pt x="3062764" y="258604"/>
                  <a:pt x="3060859" y="263366"/>
                  <a:pt x="3059906" y="268129"/>
                </a:cubicBezTo>
                <a:cubicBezTo>
                  <a:pt x="3058954" y="262414"/>
                  <a:pt x="3058001" y="257651"/>
                  <a:pt x="3057049" y="252889"/>
                </a:cubicBezTo>
                <a:cubicBezTo>
                  <a:pt x="3057049" y="250984"/>
                  <a:pt x="3056096" y="250031"/>
                  <a:pt x="3056096" y="248126"/>
                </a:cubicBezTo>
                <a:cubicBezTo>
                  <a:pt x="3056096" y="244316"/>
                  <a:pt x="3056096" y="239554"/>
                  <a:pt x="3057049" y="235744"/>
                </a:cubicBezTo>
                <a:close/>
                <a:moveTo>
                  <a:pt x="3002756" y="307181"/>
                </a:moveTo>
                <a:cubicBezTo>
                  <a:pt x="3002756" y="308134"/>
                  <a:pt x="3001804" y="309086"/>
                  <a:pt x="3001804" y="310039"/>
                </a:cubicBezTo>
                <a:cubicBezTo>
                  <a:pt x="3001804" y="308134"/>
                  <a:pt x="3002756" y="307181"/>
                  <a:pt x="3002756" y="305276"/>
                </a:cubicBezTo>
                <a:cubicBezTo>
                  <a:pt x="3004661" y="298609"/>
                  <a:pt x="3005614" y="292894"/>
                  <a:pt x="3006566" y="286226"/>
                </a:cubicBezTo>
                <a:cubicBezTo>
                  <a:pt x="3007519" y="287179"/>
                  <a:pt x="3007519" y="289084"/>
                  <a:pt x="3008471" y="290036"/>
                </a:cubicBezTo>
                <a:cubicBezTo>
                  <a:pt x="3006566" y="295751"/>
                  <a:pt x="3004661" y="301466"/>
                  <a:pt x="3002756" y="307181"/>
                </a:cubicBezTo>
                <a:close/>
                <a:moveTo>
                  <a:pt x="3036094" y="249079"/>
                </a:moveTo>
                <a:cubicBezTo>
                  <a:pt x="3036094" y="254794"/>
                  <a:pt x="3036094" y="260509"/>
                  <a:pt x="3036094" y="266224"/>
                </a:cubicBezTo>
                <a:cubicBezTo>
                  <a:pt x="3035141" y="263366"/>
                  <a:pt x="3034189" y="260509"/>
                  <a:pt x="3033236" y="258604"/>
                </a:cubicBezTo>
                <a:cubicBezTo>
                  <a:pt x="3034189" y="255746"/>
                  <a:pt x="3035141" y="252889"/>
                  <a:pt x="3036094" y="249079"/>
                </a:cubicBezTo>
                <a:close/>
                <a:moveTo>
                  <a:pt x="3030379" y="269081"/>
                </a:moveTo>
                <a:cubicBezTo>
                  <a:pt x="3030379" y="269081"/>
                  <a:pt x="3030379" y="270034"/>
                  <a:pt x="3030379" y="269081"/>
                </a:cubicBezTo>
                <a:cubicBezTo>
                  <a:pt x="3030379" y="270034"/>
                  <a:pt x="3030379" y="270034"/>
                  <a:pt x="3030379" y="269081"/>
                </a:cubicBezTo>
                <a:cubicBezTo>
                  <a:pt x="3030379" y="269081"/>
                  <a:pt x="3030379" y="269081"/>
                  <a:pt x="3030379" y="269081"/>
                </a:cubicBezTo>
                <a:close/>
                <a:moveTo>
                  <a:pt x="3027521" y="353854"/>
                </a:moveTo>
                <a:cubicBezTo>
                  <a:pt x="3026569" y="356711"/>
                  <a:pt x="3024664" y="360521"/>
                  <a:pt x="3023711" y="364331"/>
                </a:cubicBezTo>
                <a:cubicBezTo>
                  <a:pt x="3021806" y="370046"/>
                  <a:pt x="3019901" y="376714"/>
                  <a:pt x="3017996" y="383381"/>
                </a:cubicBezTo>
                <a:cubicBezTo>
                  <a:pt x="3017996" y="384334"/>
                  <a:pt x="3017044" y="384334"/>
                  <a:pt x="3017044" y="385286"/>
                </a:cubicBezTo>
                <a:cubicBezTo>
                  <a:pt x="3016091" y="382429"/>
                  <a:pt x="3015139" y="379571"/>
                  <a:pt x="3015139" y="376714"/>
                </a:cubicBezTo>
                <a:cubicBezTo>
                  <a:pt x="3017044" y="372904"/>
                  <a:pt x="3018949" y="370046"/>
                  <a:pt x="3020854" y="366236"/>
                </a:cubicBezTo>
                <a:cubicBezTo>
                  <a:pt x="3023711" y="361474"/>
                  <a:pt x="3025616" y="357664"/>
                  <a:pt x="3028474" y="352901"/>
                </a:cubicBezTo>
                <a:cubicBezTo>
                  <a:pt x="3027521" y="352901"/>
                  <a:pt x="3027521" y="353854"/>
                  <a:pt x="3027521" y="353854"/>
                </a:cubicBezTo>
                <a:close/>
                <a:moveTo>
                  <a:pt x="3021806" y="230029"/>
                </a:moveTo>
                <a:cubicBezTo>
                  <a:pt x="3022759" y="231934"/>
                  <a:pt x="3022759" y="235744"/>
                  <a:pt x="3024664" y="241459"/>
                </a:cubicBezTo>
                <a:cubicBezTo>
                  <a:pt x="3024664" y="241459"/>
                  <a:pt x="3024664" y="241459"/>
                  <a:pt x="3024664" y="241459"/>
                </a:cubicBezTo>
                <a:cubicBezTo>
                  <a:pt x="3022759" y="237649"/>
                  <a:pt x="3022759" y="233839"/>
                  <a:pt x="3021806" y="230029"/>
                </a:cubicBezTo>
                <a:cubicBezTo>
                  <a:pt x="3021806" y="230029"/>
                  <a:pt x="3021806" y="230029"/>
                  <a:pt x="3021806" y="230029"/>
                </a:cubicBezTo>
                <a:close/>
                <a:moveTo>
                  <a:pt x="3020854" y="305276"/>
                </a:moveTo>
                <a:cubicBezTo>
                  <a:pt x="3020854" y="305276"/>
                  <a:pt x="3020854" y="305276"/>
                  <a:pt x="3020854" y="305276"/>
                </a:cubicBezTo>
                <a:cubicBezTo>
                  <a:pt x="3020854" y="306229"/>
                  <a:pt x="3020854" y="305276"/>
                  <a:pt x="3020854" y="305276"/>
                </a:cubicBezTo>
                <a:cubicBezTo>
                  <a:pt x="3020854" y="305276"/>
                  <a:pt x="3020854" y="305276"/>
                  <a:pt x="3020854" y="305276"/>
                </a:cubicBezTo>
                <a:close/>
                <a:moveTo>
                  <a:pt x="3017996" y="317659"/>
                </a:moveTo>
                <a:cubicBezTo>
                  <a:pt x="3018949" y="321469"/>
                  <a:pt x="3020854" y="325279"/>
                  <a:pt x="3021806" y="329089"/>
                </a:cubicBezTo>
                <a:cubicBezTo>
                  <a:pt x="3022759" y="332899"/>
                  <a:pt x="3023711" y="336709"/>
                  <a:pt x="3025616" y="339566"/>
                </a:cubicBezTo>
                <a:cubicBezTo>
                  <a:pt x="3020854" y="345281"/>
                  <a:pt x="3016091" y="351949"/>
                  <a:pt x="3011329" y="359569"/>
                </a:cubicBezTo>
                <a:cubicBezTo>
                  <a:pt x="3011329" y="359569"/>
                  <a:pt x="3011329" y="359569"/>
                  <a:pt x="3011329" y="360521"/>
                </a:cubicBezTo>
                <a:cubicBezTo>
                  <a:pt x="3010376" y="357664"/>
                  <a:pt x="3009424" y="354806"/>
                  <a:pt x="3009424" y="351949"/>
                </a:cubicBezTo>
                <a:cubicBezTo>
                  <a:pt x="3011329" y="340519"/>
                  <a:pt x="3015139" y="329089"/>
                  <a:pt x="3017996" y="317659"/>
                </a:cubicBezTo>
                <a:close/>
                <a:moveTo>
                  <a:pt x="3013234" y="257651"/>
                </a:moveTo>
                <a:cubicBezTo>
                  <a:pt x="3013234" y="258604"/>
                  <a:pt x="3013234" y="259556"/>
                  <a:pt x="3014186" y="261461"/>
                </a:cubicBezTo>
                <a:cubicBezTo>
                  <a:pt x="3014186" y="263366"/>
                  <a:pt x="3015139" y="266224"/>
                  <a:pt x="3015139" y="269081"/>
                </a:cubicBezTo>
                <a:cubicBezTo>
                  <a:pt x="3013234" y="273844"/>
                  <a:pt x="3012281" y="279559"/>
                  <a:pt x="3010376" y="284321"/>
                </a:cubicBezTo>
                <a:cubicBezTo>
                  <a:pt x="3010376" y="283369"/>
                  <a:pt x="3009424" y="283369"/>
                  <a:pt x="3009424" y="282416"/>
                </a:cubicBezTo>
                <a:cubicBezTo>
                  <a:pt x="3009424" y="281464"/>
                  <a:pt x="3008471" y="280511"/>
                  <a:pt x="3008471" y="279559"/>
                </a:cubicBezTo>
                <a:cubicBezTo>
                  <a:pt x="3008471" y="278606"/>
                  <a:pt x="3008471" y="277654"/>
                  <a:pt x="3009424" y="276701"/>
                </a:cubicBezTo>
                <a:cubicBezTo>
                  <a:pt x="3010376" y="270034"/>
                  <a:pt x="3011329" y="263366"/>
                  <a:pt x="3013234" y="257651"/>
                </a:cubicBezTo>
                <a:close/>
                <a:moveTo>
                  <a:pt x="3008471" y="230029"/>
                </a:moveTo>
                <a:cubicBezTo>
                  <a:pt x="3009424" y="234791"/>
                  <a:pt x="3010376" y="239554"/>
                  <a:pt x="3010376" y="244316"/>
                </a:cubicBezTo>
                <a:cubicBezTo>
                  <a:pt x="3009424" y="246221"/>
                  <a:pt x="3008471" y="249079"/>
                  <a:pt x="3007519" y="250984"/>
                </a:cubicBezTo>
                <a:cubicBezTo>
                  <a:pt x="3005614" y="254794"/>
                  <a:pt x="3003709" y="259556"/>
                  <a:pt x="3001804" y="264319"/>
                </a:cubicBezTo>
                <a:cubicBezTo>
                  <a:pt x="3003709" y="251936"/>
                  <a:pt x="3005614" y="240506"/>
                  <a:pt x="3008471" y="230029"/>
                </a:cubicBezTo>
                <a:close/>
                <a:moveTo>
                  <a:pt x="3003709" y="195739"/>
                </a:moveTo>
                <a:cubicBezTo>
                  <a:pt x="3003709" y="198596"/>
                  <a:pt x="3004661" y="202406"/>
                  <a:pt x="3004661" y="205264"/>
                </a:cubicBezTo>
                <a:cubicBezTo>
                  <a:pt x="3002756" y="210979"/>
                  <a:pt x="3000851" y="216694"/>
                  <a:pt x="2997994" y="223361"/>
                </a:cubicBezTo>
                <a:cubicBezTo>
                  <a:pt x="2993231" y="235744"/>
                  <a:pt x="2990374" y="248126"/>
                  <a:pt x="2986564" y="262414"/>
                </a:cubicBezTo>
                <a:cubicBezTo>
                  <a:pt x="2985611" y="265271"/>
                  <a:pt x="2985611" y="268129"/>
                  <a:pt x="2984659" y="270986"/>
                </a:cubicBezTo>
                <a:cubicBezTo>
                  <a:pt x="2984659" y="270986"/>
                  <a:pt x="2984659" y="270986"/>
                  <a:pt x="2984659" y="270986"/>
                </a:cubicBezTo>
                <a:cubicBezTo>
                  <a:pt x="2991326" y="243364"/>
                  <a:pt x="2997994" y="218599"/>
                  <a:pt x="3003709" y="195739"/>
                </a:cubicBezTo>
                <a:close/>
                <a:moveTo>
                  <a:pt x="2974181" y="311944"/>
                </a:moveTo>
                <a:cubicBezTo>
                  <a:pt x="2976086" y="302419"/>
                  <a:pt x="2978944" y="292894"/>
                  <a:pt x="2980849" y="284321"/>
                </a:cubicBezTo>
                <a:cubicBezTo>
                  <a:pt x="2980849" y="284321"/>
                  <a:pt x="2980849" y="285274"/>
                  <a:pt x="2980849" y="285274"/>
                </a:cubicBezTo>
                <a:cubicBezTo>
                  <a:pt x="2978944" y="291941"/>
                  <a:pt x="2977991" y="299561"/>
                  <a:pt x="2976086" y="307181"/>
                </a:cubicBezTo>
                <a:cubicBezTo>
                  <a:pt x="2975134" y="313849"/>
                  <a:pt x="2973229" y="320516"/>
                  <a:pt x="2972276" y="327184"/>
                </a:cubicBezTo>
                <a:cubicBezTo>
                  <a:pt x="2971324" y="325279"/>
                  <a:pt x="2971324" y="324326"/>
                  <a:pt x="2970371" y="322421"/>
                </a:cubicBezTo>
                <a:cubicBezTo>
                  <a:pt x="2972276" y="318611"/>
                  <a:pt x="2973229" y="314801"/>
                  <a:pt x="2974181" y="311944"/>
                </a:cubicBezTo>
                <a:close/>
                <a:moveTo>
                  <a:pt x="2964656" y="349091"/>
                </a:moveTo>
                <a:cubicBezTo>
                  <a:pt x="2965609" y="344329"/>
                  <a:pt x="2967514" y="339566"/>
                  <a:pt x="2968466" y="334804"/>
                </a:cubicBezTo>
                <a:cubicBezTo>
                  <a:pt x="2969419" y="337661"/>
                  <a:pt x="2970371" y="341471"/>
                  <a:pt x="2970371" y="344329"/>
                </a:cubicBezTo>
                <a:cubicBezTo>
                  <a:pt x="2970371" y="347186"/>
                  <a:pt x="2969419" y="350996"/>
                  <a:pt x="2969419" y="353854"/>
                </a:cubicBezTo>
                <a:cubicBezTo>
                  <a:pt x="2968466" y="361474"/>
                  <a:pt x="2967514" y="369094"/>
                  <a:pt x="2966561" y="377666"/>
                </a:cubicBezTo>
                <a:cubicBezTo>
                  <a:pt x="2965609" y="373856"/>
                  <a:pt x="2964656" y="369094"/>
                  <a:pt x="2963704" y="366236"/>
                </a:cubicBezTo>
                <a:cubicBezTo>
                  <a:pt x="2967514" y="350996"/>
                  <a:pt x="2969419" y="341471"/>
                  <a:pt x="2969419" y="341471"/>
                </a:cubicBezTo>
                <a:cubicBezTo>
                  <a:pt x="2969419" y="341471"/>
                  <a:pt x="2967514" y="344329"/>
                  <a:pt x="2964656" y="349091"/>
                </a:cubicBezTo>
                <a:close/>
                <a:moveTo>
                  <a:pt x="2958941" y="383381"/>
                </a:moveTo>
                <a:cubicBezTo>
                  <a:pt x="2958941" y="383381"/>
                  <a:pt x="2958941" y="384334"/>
                  <a:pt x="2958941" y="383381"/>
                </a:cubicBezTo>
                <a:cubicBezTo>
                  <a:pt x="2958941" y="384334"/>
                  <a:pt x="2958941" y="384334"/>
                  <a:pt x="2958941" y="383381"/>
                </a:cubicBezTo>
                <a:cubicBezTo>
                  <a:pt x="2958941" y="384334"/>
                  <a:pt x="2958941" y="384334"/>
                  <a:pt x="2958941" y="383381"/>
                </a:cubicBezTo>
                <a:cubicBezTo>
                  <a:pt x="2958941" y="384334"/>
                  <a:pt x="2958941" y="383381"/>
                  <a:pt x="2958941" y="383381"/>
                </a:cubicBezTo>
                <a:close/>
                <a:moveTo>
                  <a:pt x="2936081" y="284321"/>
                </a:moveTo>
                <a:cubicBezTo>
                  <a:pt x="2935129" y="280511"/>
                  <a:pt x="2935129" y="277654"/>
                  <a:pt x="2934176" y="273844"/>
                </a:cubicBezTo>
                <a:cubicBezTo>
                  <a:pt x="2935129" y="272891"/>
                  <a:pt x="2935129" y="271939"/>
                  <a:pt x="2936081" y="271939"/>
                </a:cubicBezTo>
                <a:cubicBezTo>
                  <a:pt x="2936081" y="276701"/>
                  <a:pt x="2936081" y="280511"/>
                  <a:pt x="2936081" y="284321"/>
                </a:cubicBezTo>
                <a:close/>
                <a:moveTo>
                  <a:pt x="2936081" y="267176"/>
                </a:moveTo>
                <a:cubicBezTo>
                  <a:pt x="2936081" y="267176"/>
                  <a:pt x="2936081" y="267176"/>
                  <a:pt x="2936081" y="267176"/>
                </a:cubicBezTo>
                <a:cubicBezTo>
                  <a:pt x="2935129" y="268129"/>
                  <a:pt x="2935129" y="268129"/>
                  <a:pt x="2934176" y="269081"/>
                </a:cubicBezTo>
                <a:cubicBezTo>
                  <a:pt x="2935129" y="268129"/>
                  <a:pt x="2935129" y="266224"/>
                  <a:pt x="2936081" y="265271"/>
                </a:cubicBezTo>
                <a:cubicBezTo>
                  <a:pt x="2935129" y="265271"/>
                  <a:pt x="2936081" y="266224"/>
                  <a:pt x="2936081" y="267176"/>
                </a:cubicBezTo>
                <a:close/>
                <a:moveTo>
                  <a:pt x="2929414" y="243364"/>
                </a:moveTo>
                <a:lnTo>
                  <a:pt x="2930366" y="243364"/>
                </a:lnTo>
                <a:lnTo>
                  <a:pt x="2933224" y="244316"/>
                </a:lnTo>
                <a:cubicBezTo>
                  <a:pt x="2933224" y="248126"/>
                  <a:pt x="2934176" y="251936"/>
                  <a:pt x="2934176" y="255746"/>
                </a:cubicBezTo>
                <a:cubicBezTo>
                  <a:pt x="2933224" y="257651"/>
                  <a:pt x="2932271" y="259556"/>
                  <a:pt x="2931319" y="261461"/>
                </a:cubicBezTo>
                <a:cubicBezTo>
                  <a:pt x="2930366" y="256699"/>
                  <a:pt x="2929414" y="251936"/>
                  <a:pt x="2927509" y="248126"/>
                </a:cubicBezTo>
                <a:cubicBezTo>
                  <a:pt x="2928461" y="246221"/>
                  <a:pt x="2929414" y="245269"/>
                  <a:pt x="2929414" y="243364"/>
                </a:cubicBezTo>
                <a:close/>
                <a:moveTo>
                  <a:pt x="2917984" y="351949"/>
                </a:moveTo>
                <a:cubicBezTo>
                  <a:pt x="2917984" y="352901"/>
                  <a:pt x="2917984" y="352901"/>
                  <a:pt x="2918936" y="353854"/>
                </a:cubicBezTo>
                <a:cubicBezTo>
                  <a:pt x="2918936" y="356711"/>
                  <a:pt x="2919889" y="360521"/>
                  <a:pt x="2919889" y="363379"/>
                </a:cubicBezTo>
                <a:cubicBezTo>
                  <a:pt x="2920841" y="369094"/>
                  <a:pt x="2921794" y="374809"/>
                  <a:pt x="2922746" y="380524"/>
                </a:cubicBezTo>
                <a:cubicBezTo>
                  <a:pt x="2921794" y="380524"/>
                  <a:pt x="2921794" y="380524"/>
                  <a:pt x="2920841" y="380524"/>
                </a:cubicBezTo>
                <a:cubicBezTo>
                  <a:pt x="2918936" y="374809"/>
                  <a:pt x="2916079" y="368141"/>
                  <a:pt x="2913221" y="362426"/>
                </a:cubicBezTo>
                <a:cubicBezTo>
                  <a:pt x="2914174" y="358616"/>
                  <a:pt x="2916079" y="355759"/>
                  <a:pt x="2917984" y="351949"/>
                </a:cubicBezTo>
                <a:close/>
                <a:moveTo>
                  <a:pt x="2904649" y="224314"/>
                </a:moveTo>
                <a:cubicBezTo>
                  <a:pt x="2904649" y="224314"/>
                  <a:pt x="2904649" y="224314"/>
                  <a:pt x="2904649" y="224314"/>
                </a:cubicBezTo>
                <a:cubicBezTo>
                  <a:pt x="2904649" y="228124"/>
                  <a:pt x="2903696" y="232886"/>
                  <a:pt x="2903696" y="237649"/>
                </a:cubicBezTo>
                <a:cubicBezTo>
                  <a:pt x="2903696" y="241459"/>
                  <a:pt x="2902744" y="245269"/>
                  <a:pt x="2902744" y="250031"/>
                </a:cubicBezTo>
                <a:cubicBezTo>
                  <a:pt x="2901791" y="245269"/>
                  <a:pt x="2901791" y="240506"/>
                  <a:pt x="2900839" y="235744"/>
                </a:cubicBezTo>
                <a:cubicBezTo>
                  <a:pt x="2901791" y="231934"/>
                  <a:pt x="2902744" y="228124"/>
                  <a:pt x="2904649" y="224314"/>
                </a:cubicBezTo>
                <a:close/>
                <a:moveTo>
                  <a:pt x="2885599" y="294799"/>
                </a:moveTo>
                <a:cubicBezTo>
                  <a:pt x="2886551" y="290036"/>
                  <a:pt x="2887504" y="285274"/>
                  <a:pt x="2888456" y="280511"/>
                </a:cubicBezTo>
                <a:cubicBezTo>
                  <a:pt x="2888456" y="289084"/>
                  <a:pt x="2889409" y="298609"/>
                  <a:pt x="2889409" y="308134"/>
                </a:cubicBezTo>
                <a:cubicBezTo>
                  <a:pt x="2887504" y="304324"/>
                  <a:pt x="2886551" y="301466"/>
                  <a:pt x="2884646" y="297656"/>
                </a:cubicBezTo>
                <a:cubicBezTo>
                  <a:pt x="2884646" y="296704"/>
                  <a:pt x="2885599" y="295751"/>
                  <a:pt x="2885599" y="294799"/>
                </a:cubicBezTo>
                <a:close/>
                <a:moveTo>
                  <a:pt x="2869406" y="301466"/>
                </a:moveTo>
                <a:cubicBezTo>
                  <a:pt x="2869406" y="302419"/>
                  <a:pt x="2869406" y="302419"/>
                  <a:pt x="2869406" y="301466"/>
                </a:cubicBezTo>
                <a:cubicBezTo>
                  <a:pt x="2869406" y="302419"/>
                  <a:pt x="2869406" y="302419"/>
                  <a:pt x="2869406" y="302419"/>
                </a:cubicBezTo>
                <a:cubicBezTo>
                  <a:pt x="2869406" y="303371"/>
                  <a:pt x="2868454" y="304324"/>
                  <a:pt x="2868454" y="305276"/>
                </a:cubicBezTo>
                <a:cubicBezTo>
                  <a:pt x="2864644" y="298609"/>
                  <a:pt x="2860834" y="290989"/>
                  <a:pt x="2856071" y="284321"/>
                </a:cubicBezTo>
                <a:cubicBezTo>
                  <a:pt x="2856071" y="283369"/>
                  <a:pt x="2855119" y="283369"/>
                  <a:pt x="2855119" y="282416"/>
                </a:cubicBezTo>
                <a:cubicBezTo>
                  <a:pt x="2856071" y="279559"/>
                  <a:pt x="2857024" y="276701"/>
                  <a:pt x="2857976" y="273844"/>
                </a:cubicBezTo>
                <a:cubicBezTo>
                  <a:pt x="2861786" y="283369"/>
                  <a:pt x="2865596" y="292894"/>
                  <a:pt x="2869406" y="301466"/>
                </a:cubicBezTo>
                <a:close/>
                <a:moveTo>
                  <a:pt x="2851309" y="262414"/>
                </a:moveTo>
                <a:cubicBezTo>
                  <a:pt x="2851309" y="261461"/>
                  <a:pt x="2851309" y="260509"/>
                  <a:pt x="2851309" y="259556"/>
                </a:cubicBezTo>
                <a:cubicBezTo>
                  <a:pt x="2852261" y="262414"/>
                  <a:pt x="2853214" y="264319"/>
                  <a:pt x="2855119" y="267176"/>
                </a:cubicBezTo>
                <a:cubicBezTo>
                  <a:pt x="2855119" y="268129"/>
                  <a:pt x="2856071" y="268129"/>
                  <a:pt x="2856071" y="269081"/>
                </a:cubicBezTo>
                <a:cubicBezTo>
                  <a:pt x="2855119" y="270986"/>
                  <a:pt x="2853214" y="273844"/>
                  <a:pt x="2851309" y="276701"/>
                </a:cubicBezTo>
                <a:cubicBezTo>
                  <a:pt x="2851309" y="275749"/>
                  <a:pt x="2850356" y="275749"/>
                  <a:pt x="2850356" y="274796"/>
                </a:cubicBezTo>
                <a:cubicBezTo>
                  <a:pt x="2850356" y="270986"/>
                  <a:pt x="2851309" y="267176"/>
                  <a:pt x="2851309" y="262414"/>
                </a:cubicBezTo>
                <a:close/>
                <a:moveTo>
                  <a:pt x="2848451" y="312896"/>
                </a:moveTo>
                <a:cubicBezTo>
                  <a:pt x="2848451" y="309086"/>
                  <a:pt x="2848451" y="306229"/>
                  <a:pt x="2848451" y="302419"/>
                </a:cubicBezTo>
                <a:cubicBezTo>
                  <a:pt x="2852261" y="310039"/>
                  <a:pt x="2857024" y="318611"/>
                  <a:pt x="2860834" y="327184"/>
                </a:cubicBezTo>
                <a:cubicBezTo>
                  <a:pt x="2858929" y="332899"/>
                  <a:pt x="2857024" y="338614"/>
                  <a:pt x="2856071" y="344329"/>
                </a:cubicBezTo>
                <a:cubicBezTo>
                  <a:pt x="2855119" y="348139"/>
                  <a:pt x="2854166" y="351949"/>
                  <a:pt x="2853214" y="355759"/>
                </a:cubicBezTo>
                <a:cubicBezTo>
                  <a:pt x="2852261" y="350996"/>
                  <a:pt x="2852261" y="346234"/>
                  <a:pt x="2851309" y="341471"/>
                </a:cubicBezTo>
                <a:cubicBezTo>
                  <a:pt x="2850356" y="332899"/>
                  <a:pt x="2849404" y="324326"/>
                  <a:pt x="2847499" y="316706"/>
                </a:cubicBezTo>
                <a:cubicBezTo>
                  <a:pt x="2848451" y="315754"/>
                  <a:pt x="2848451" y="313849"/>
                  <a:pt x="2848451" y="312896"/>
                </a:cubicBezTo>
                <a:close/>
                <a:moveTo>
                  <a:pt x="2836069" y="226219"/>
                </a:moveTo>
                <a:cubicBezTo>
                  <a:pt x="2839879" y="234791"/>
                  <a:pt x="2843689" y="243364"/>
                  <a:pt x="2847499" y="251936"/>
                </a:cubicBezTo>
                <a:cubicBezTo>
                  <a:pt x="2846546" y="254794"/>
                  <a:pt x="2845594" y="257651"/>
                  <a:pt x="2844641" y="261461"/>
                </a:cubicBezTo>
                <a:cubicBezTo>
                  <a:pt x="2844641" y="262414"/>
                  <a:pt x="2843689" y="264319"/>
                  <a:pt x="2843689" y="266224"/>
                </a:cubicBezTo>
                <a:cubicBezTo>
                  <a:pt x="2841784" y="263366"/>
                  <a:pt x="2840831" y="261461"/>
                  <a:pt x="2838926" y="258604"/>
                </a:cubicBezTo>
                <a:cubicBezTo>
                  <a:pt x="2837974" y="249079"/>
                  <a:pt x="2836069" y="238601"/>
                  <a:pt x="2834164" y="229076"/>
                </a:cubicBezTo>
                <a:cubicBezTo>
                  <a:pt x="2836069" y="228124"/>
                  <a:pt x="2836069" y="227171"/>
                  <a:pt x="2836069" y="226219"/>
                </a:cubicBezTo>
                <a:close/>
                <a:moveTo>
                  <a:pt x="2830354" y="305276"/>
                </a:moveTo>
                <a:cubicBezTo>
                  <a:pt x="2830354" y="308134"/>
                  <a:pt x="2830354" y="310039"/>
                  <a:pt x="2831306" y="312896"/>
                </a:cubicBezTo>
                <a:cubicBezTo>
                  <a:pt x="2831306" y="312896"/>
                  <a:pt x="2831306" y="312896"/>
                  <a:pt x="2831306" y="313849"/>
                </a:cubicBezTo>
                <a:cubicBezTo>
                  <a:pt x="2831306" y="311944"/>
                  <a:pt x="2831306" y="310039"/>
                  <a:pt x="2830354" y="308134"/>
                </a:cubicBezTo>
                <a:cubicBezTo>
                  <a:pt x="2830354" y="307181"/>
                  <a:pt x="2830354" y="306229"/>
                  <a:pt x="2830354" y="305276"/>
                </a:cubicBezTo>
                <a:close/>
                <a:moveTo>
                  <a:pt x="2829401" y="292894"/>
                </a:moveTo>
                <a:cubicBezTo>
                  <a:pt x="2829401" y="294799"/>
                  <a:pt x="2829401" y="296704"/>
                  <a:pt x="2830354" y="299561"/>
                </a:cubicBezTo>
                <a:cubicBezTo>
                  <a:pt x="2830354" y="300514"/>
                  <a:pt x="2830354" y="300514"/>
                  <a:pt x="2829401" y="301466"/>
                </a:cubicBezTo>
                <a:cubicBezTo>
                  <a:pt x="2829401" y="300514"/>
                  <a:pt x="2829401" y="300514"/>
                  <a:pt x="2829401" y="299561"/>
                </a:cubicBezTo>
                <a:cubicBezTo>
                  <a:pt x="2828449" y="296704"/>
                  <a:pt x="2828449" y="294799"/>
                  <a:pt x="2829401" y="292894"/>
                </a:cubicBezTo>
                <a:close/>
                <a:moveTo>
                  <a:pt x="2785586" y="268129"/>
                </a:moveTo>
                <a:cubicBezTo>
                  <a:pt x="2784634" y="269081"/>
                  <a:pt x="2783681" y="270034"/>
                  <a:pt x="2782729" y="271939"/>
                </a:cubicBezTo>
                <a:cubicBezTo>
                  <a:pt x="2782729" y="270986"/>
                  <a:pt x="2782729" y="270034"/>
                  <a:pt x="2782729" y="269081"/>
                </a:cubicBezTo>
                <a:cubicBezTo>
                  <a:pt x="2782729" y="268129"/>
                  <a:pt x="2782729" y="266224"/>
                  <a:pt x="2782729" y="265271"/>
                </a:cubicBezTo>
                <a:cubicBezTo>
                  <a:pt x="2783681" y="263366"/>
                  <a:pt x="2785586" y="260509"/>
                  <a:pt x="2786539" y="258604"/>
                </a:cubicBezTo>
                <a:cubicBezTo>
                  <a:pt x="2786539" y="259556"/>
                  <a:pt x="2786539" y="259556"/>
                  <a:pt x="2786539" y="260509"/>
                </a:cubicBezTo>
                <a:cubicBezTo>
                  <a:pt x="2785586" y="262414"/>
                  <a:pt x="2785586" y="265271"/>
                  <a:pt x="2785586" y="268129"/>
                </a:cubicBezTo>
                <a:close/>
                <a:moveTo>
                  <a:pt x="2796064" y="268129"/>
                </a:moveTo>
                <a:cubicBezTo>
                  <a:pt x="2796064" y="267176"/>
                  <a:pt x="2796064" y="267176"/>
                  <a:pt x="2796064" y="268129"/>
                </a:cubicBezTo>
                <a:cubicBezTo>
                  <a:pt x="2797016" y="266224"/>
                  <a:pt x="2797969" y="264319"/>
                  <a:pt x="2798921" y="263366"/>
                </a:cubicBezTo>
                <a:cubicBezTo>
                  <a:pt x="2797969" y="264319"/>
                  <a:pt x="2797016" y="266224"/>
                  <a:pt x="2796064" y="268129"/>
                </a:cubicBezTo>
                <a:close/>
                <a:moveTo>
                  <a:pt x="2803684" y="314801"/>
                </a:moveTo>
                <a:cubicBezTo>
                  <a:pt x="2803684" y="315754"/>
                  <a:pt x="2802731" y="317659"/>
                  <a:pt x="2802731" y="318611"/>
                </a:cubicBezTo>
                <a:cubicBezTo>
                  <a:pt x="2802731" y="320516"/>
                  <a:pt x="2801779" y="322421"/>
                  <a:pt x="2801779" y="325279"/>
                </a:cubicBezTo>
                <a:cubicBezTo>
                  <a:pt x="2800826" y="322421"/>
                  <a:pt x="2799874" y="320516"/>
                  <a:pt x="2798921" y="317659"/>
                </a:cubicBezTo>
                <a:cubicBezTo>
                  <a:pt x="2798921" y="316706"/>
                  <a:pt x="2798921" y="316706"/>
                  <a:pt x="2798921" y="315754"/>
                </a:cubicBezTo>
                <a:cubicBezTo>
                  <a:pt x="2798921" y="315754"/>
                  <a:pt x="2798921" y="315754"/>
                  <a:pt x="2798921" y="315754"/>
                </a:cubicBezTo>
                <a:cubicBezTo>
                  <a:pt x="2799874" y="311944"/>
                  <a:pt x="2800826" y="308134"/>
                  <a:pt x="2801779" y="304324"/>
                </a:cubicBezTo>
                <a:cubicBezTo>
                  <a:pt x="2802731" y="307181"/>
                  <a:pt x="2802731" y="310039"/>
                  <a:pt x="2803684" y="312896"/>
                </a:cubicBezTo>
                <a:cubicBezTo>
                  <a:pt x="2803684" y="313849"/>
                  <a:pt x="2803684" y="313849"/>
                  <a:pt x="2803684" y="314801"/>
                </a:cubicBezTo>
                <a:close/>
                <a:moveTo>
                  <a:pt x="2810351" y="280511"/>
                </a:moveTo>
                <a:cubicBezTo>
                  <a:pt x="2808446" y="287179"/>
                  <a:pt x="2807494" y="294799"/>
                  <a:pt x="2805589" y="302419"/>
                </a:cubicBezTo>
                <a:cubicBezTo>
                  <a:pt x="2804636" y="301466"/>
                  <a:pt x="2804636" y="299561"/>
                  <a:pt x="2803684" y="298609"/>
                </a:cubicBezTo>
                <a:cubicBezTo>
                  <a:pt x="2803684" y="297656"/>
                  <a:pt x="2803684" y="297656"/>
                  <a:pt x="2802731" y="296704"/>
                </a:cubicBezTo>
                <a:cubicBezTo>
                  <a:pt x="2803684" y="292894"/>
                  <a:pt x="2804636" y="290036"/>
                  <a:pt x="2805589" y="287179"/>
                </a:cubicBezTo>
                <a:cubicBezTo>
                  <a:pt x="2806541" y="284321"/>
                  <a:pt x="2808446" y="280511"/>
                  <a:pt x="2809399" y="277654"/>
                </a:cubicBezTo>
                <a:cubicBezTo>
                  <a:pt x="2809399" y="276701"/>
                  <a:pt x="2810351" y="275749"/>
                  <a:pt x="2810351" y="275749"/>
                </a:cubicBezTo>
                <a:cubicBezTo>
                  <a:pt x="2811304" y="276701"/>
                  <a:pt x="2810351" y="278606"/>
                  <a:pt x="2810351" y="280511"/>
                </a:cubicBezTo>
                <a:close/>
                <a:moveTo>
                  <a:pt x="2811304" y="276701"/>
                </a:moveTo>
                <a:cubicBezTo>
                  <a:pt x="2811304" y="275749"/>
                  <a:pt x="2811304" y="275749"/>
                  <a:pt x="2811304" y="274796"/>
                </a:cubicBezTo>
                <a:cubicBezTo>
                  <a:pt x="2812256" y="273844"/>
                  <a:pt x="2812256" y="271939"/>
                  <a:pt x="2813209" y="270986"/>
                </a:cubicBezTo>
                <a:cubicBezTo>
                  <a:pt x="2812256" y="272891"/>
                  <a:pt x="2812256" y="274796"/>
                  <a:pt x="2811304" y="276701"/>
                </a:cubicBezTo>
                <a:close/>
                <a:moveTo>
                  <a:pt x="2812256" y="236696"/>
                </a:moveTo>
                <a:cubicBezTo>
                  <a:pt x="2810351" y="239554"/>
                  <a:pt x="2808446" y="243364"/>
                  <a:pt x="2806541" y="246221"/>
                </a:cubicBezTo>
                <a:cubicBezTo>
                  <a:pt x="2804636" y="248126"/>
                  <a:pt x="2802731" y="250031"/>
                  <a:pt x="2799874" y="251936"/>
                </a:cubicBezTo>
                <a:cubicBezTo>
                  <a:pt x="2797969" y="253841"/>
                  <a:pt x="2796064" y="255746"/>
                  <a:pt x="2794159" y="257651"/>
                </a:cubicBezTo>
                <a:cubicBezTo>
                  <a:pt x="2793206" y="252889"/>
                  <a:pt x="2792254" y="249079"/>
                  <a:pt x="2792254" y="245269"/>
                </a:cubicBezTo>
                <a:cubicBezTo>
                  <a:pt x="2793206" y="242411"/>
                  <a:pt x="2795111" y="240506"/>
                  <a:pt x="2796064" y="238601"/>
                </a:cubicBezTo>
                <a:cubicBezTo>
                  <a:pt x="2799874" y="231934"/>
                  <a:pt x="2802731" y="227171"/>
                  <a:pt x="2804636" y="224314"/>
                </a:cubicBezTo>
                <a:cubicBezTo>
                  <a:pt x="2807494" y="228124"/>
                  <a:pt x="2809399" y="232886"/>
                  <a:pt x="2812256" y="236696"/>
                </a:cubicBezTo>
                <a:close/>
                <a:moveTo>
                  <a:pt x="2804636" y="223361"/>
                </a:moveTo>
                <a:cubicBezTo>
                  <a:pt x="2802731" y="225266"/>
                  <a:pt x="2798921" y="229076"/>
                  <a:pt x="2794159" y="235744"/>
                </a:cubicBezTo>
                <a:cubicBezTo>
                  <a:pt x="2793206" y="236696"/>
                  <a:pt x="2793206" y="237649"/>
                  <a:pt x="2792254" y="238601"/>
                </a:cubicBezTo>
                <a:cubicBezTo>
                  <a:pt x="2792254" y="238601"/>
                  <a:pt x="2792254" y="238601"/>
                  <a:pt x="2792254" y="238601"/>
                </a:cubicBezTo>
                <a:cubicBezTo>
                  <a:pt x="2794159" y="235744"/>
                  <a:pt x="2795111" y="232886"/>
                  <a:pt x="2796064" y="230981"/>
                </a:cubicBezTo>
                <a:cubicBezTo>
                  <a:pt x="2797969" y="226219"/>
                  <a:pt x="2800826" y="222409"/>
                  <a:pt x="2801779" y="219551"/>
                </a:cubicBezTo>
                <a:cubicBezTo>
                  <a:pt x="2802731" y="220504"/>
                  <a:pt x="2803684" y="222409"/>
                  <a:pt x="2804636" y="223361"/>
                </a:cubicBezTo>
                <a:close/>
                <a:moveTo>
                  <a:pt x="2787491" y="196691"/>
                </a:moveTo>
                <a:cubicBezTo>
                  <a:pt x="2792254" y="203359"/>
                  <a:pt x="2796064" y="210026"/>
                  <a:pt x="2800826" y="217646"/>
                </a:cubicBezTo>
                <a:cubicBezTo>
                  <a:pt x="2798921" y="220504"/>
                  <a:pt x="2796064" y="224314"/>
                  <a:pt x="2792254" y="228124"/>
                </a:cubicBezTo>
                <a:cubicBezTo>
                  <a:pt x="2791301" y="229076"/>
                  <a:pt x="2790349" y="230029"/>
                  <a:pt x="2790349" y="230981"/>
                </a:cubicBezTo>
                <a:cubicBezTo>
                  <a:pt x="2789396" y="226219"/>
                  <a:pt x="2788444" y="222409"/>
                  <a:pt x="2787491" y="218599"/>
                </a:cubicBezTo>
                <a:cubicBezTo>
                  <a:pt x="2783681" y="205264"/>
                  <a:pt x="2781776" y="196691"/>
                  <a:pt x="2781776" y="196691"/>
                </a:cubicBezTo>
                <a:cubicBezTo>
                  <a:pt x="2781776" y="196691"/>
                  <a:pt x="2782729" y="204311"/>
                  <a:pt x="2783681" y="218599"/>
                </a:cubicBezTo>
                <a:cubicBezTo>
                  <a:pt x="2784634" y="224314"/>
                  <a:pt x="2784634" y="230981"/>
                  <a:pt x="2784634" y="237649"/>
                </a:cubicBezTo>
                <a:cubicBezTo>
                  <a:pt x="2783681" y="239554"/>
                  <a:pt x="2781776" y="241459"/>
                  <a:pt x="2780824" y="243364"/>
                </a:cubicBezTo>
                <a:cubicBezTo>
                  <a:pt x="2779871" y="227171"/>
                  <a:pt x="2779871" y="213836"/>
                  <a:pt x="2778919" y="204311"/>
                </a:cubicBezTo>
                <a:cubicBezTo>
                  <a:pt x="2777966" y="192881"/>
                  <a:pt x="2777966" y="186214"/>
                  <a:pt x="2777966" y="186214"/>
                </a:cubicBezTo>
                <a:cubicBezTo>
                  <a:pt x="2777966" y="186214"/>
                  <a:pt x="2777014" y="192881"/>
                  <a:pt x="2775109" y="204311"/>
                </a:cubicBezTo>
                <a:cubicBezTo>
                  <a:pt x="2775109" y="207169"/>
                  <a:pt x="2774156" y="210979"/>
                  <a:pt x="2774156" y="214789"/>
                </a:cubicBezTo>
                <a:cubicBezTo>
                  <a:pt x="2773204" y="206216"/>
                  <a:pt x="2772251" y="198596"/>
                  <a:pt x="2770346" y="190976"/>
                </a:cubicBezTo>
                <a:cubicBezTo>
                  <a:pt x="2770346" y="190024"/>
                  <a:pt x="2770346" y="190024"/>
                  <a:pt x="2770346" y="189071"/>
                </a:cubicBezTo>
                <a:cubicBezTo>
                  <a:pt x="2770346" y="188119"/>
                  <a:pt x="2770346" y="186214"/>
                  <a:pt x="2770346" y="185261"/>
                </a:cubicBezTo>
                <a:cubicBezTo>
                  <a:pt x="2769394" y="174784"/>
                  <a:pt x="2768441" y="168116"/>
                  <a:pt x="2768441" y="166211"/>
                </a:cubicBezTo>
                <a:cubicBezTo>
                  <a:pt x="2774156" y="174784"/>
                  <a:pt x="2779871" y="185261"/>
                  <a:pt x="2787491" y="196691"/>
                </a:cubicBezTo>
                <a:close/>
                <a:moveTo>
                  <a:pt x="2767489" y="167164"/>
                </a:moveTo>
                <a:cubicBezTo>
                  <a:pt x="2767489" y="168116"/>
                  <a:pt x="2767489" y="169069"/>
                  <a:pt x="2767489" y="170974"/>
                </a:cubicBezTo>
                <a:cubicBezTo>
                  <a:pt x="2767489" y="169069"/>
                  <a:pt x="2767489" y="168116"/>
                  <a:pt x="2766536" y="166211"/>
                </a:cubicBezTo>
                <a:cubicBezTo>
                  <a:pt x="2767489" y="166211"/>
                  <a:pt x="2767489" y="166211"/>
                  <a:pt x="2767489" y="167164"/>
                </a:cubicBezTo>
                <a:close/>
                <a:moveTo>
                  <a:pt x="2757964" y="342424"/>
                </a:moveTo>
                <a:cubicBezTo>
                  <a:pt x="2757011" y="340519"/>
                  <a:pt x="2756059" y="338614"/>
                  <a:pt x="2755106" y="336709"/>
                </a:cubicBezTo>
                <a:cubicBezTo>
                  <a:pt x="2756059" y="333851"/>
                  <a:pt x="2757964" y="331946"/>
                  <a:pt x="2758916" y="329089"/>
                </a:cubicBezTo>
                <a:cubicBezTo>
                  <a:pt x="2759869" y="330041"/>
                  <a:pt x="2759869" y="331946"/>
                  <a:pt x="2760821" y="332899"/>
                </a:cubicBezTo>
                <a:cubicBezTo>
                  <a:pt x="2759869" y="336709"/>
                  <a:pt x="2758916" y="339566"/>
                  <a:pt x="2757964" y="342424"/>
                </a:cubicBezTo>
                <a:close/>
                <a:moveTo>
                  <a:pt x="2762726" y="327184"/>
                </a:moveTo>
                <a:cubicBezTo>
                  <a:pt x="2762726" y="328136"/>
                  <a:pt x="2761774" y="329089"/>
                  <a:pt x="2761774" y="330994"/>
                </a:cubicBezTo>
                <a:cubicBezTo>
                  <a:pt x="2760821" y="330041"/>
                  <a:pt x="2760821" y="329089"/>
                  <a:pt x="2759869" y="328136"/>
                </a:cubicBezTo>
                <a:cubicBezTo>
                  <a:pt x="2760821" y="327184"/>
                  <a:pt x="2760821" y="325279"/>
                  <a:pt x="2761774" y="324326"/>
                </a:cubicBezTo>
                <a:cubicBezTo>
                  <a:pt x="2762726" y="325279"/>
                  <a:pt x="2762726" y="326231"/>
                  <a:pt x="2762726" y="327184"/>
                </a:cubicBezTo>
                <a:cubicBezTo>
                  <a:pt x="2762726" y="327184"/>
                  <a:pt x="2762726" y="327184"/>
                  <a:pt x="2762726" y="327184"/>
                </a:cubicBezTo>
                <a:close/>
                <a:moveTo>
                  <a:pt x="2762726" y="250031"/>
                </a:moveTo>
                <a:cubicBezTo>
                  <a:pt x="2762726" y="256699"/>
                  <a:pt x="2762726" y="263366"/>
                  <a:pt x="2762726" y="270034"/>
                </a:cubicBezTo>
                <a:cubicBezTo>
                  <a:pt x="2759869" y="273844"/>
                  <a:pt x="2757011" y="278606"/>
                  <a:pt x="2754154" y="282416"/>
                </a:cubicBezTo>
                <a:cubicBezTo>
                  <a:pt x="2754154" y="283369"/>
                  <a:pt x="2753201" y="283369"/>
                  <a:pt x="2753201" y="284321"/>
                </a:cubicBezTo>
                <a:cubicBezTo>
                  <a:pt x="2753201" y="283369"/>
                  <a:pt x="2752249" y="283369"/>
                  <a:pt x="2752249" y="282416"/>
                </a:cubicBezTo>
                <a:cubicBezTo>
                  <a:pt x="2752249" y="281464"/>
                  <a:pt x="2753201" y="280511"/>
                  <a:pt x="2753201" y="278606"/>
                </a:cubicBezTo>
                <a:cubicBezTo>
                  <a:pt x="2754154" y="274796"/>
                  <a:pt x="2755106" y="270986"/>
                  <a:pt x="2756059" y="267176"/>
                </a:cubicBezTo>
                <a:cubicBezTo>
                  <a:pt x="2757964" y="260509"/>
                  <a:pt x="2759869" y="255746"/>
                  <a:pt x="2761774" y="251936"/>
                </a:cubicBezTo>
                <a:cubicBezTo>
                  <a:pt x="2761774" y="251936"/>
                  <a:pt x="2761774" y="250031"/>
                  <a:pt x="2762726" y="250031"/>
                </a:cubicBezTo>
                <a:cubicBezTo>
                  <a:pt x="2762726" y="250031"/>
                  <a:pt x="2762726" y="250031"/>
                  <a:pt x="2762726" y="250031"/>
                </a:cubicBezTo>
                <a:close/>
                <a:moveTo>
                  <a:pt x="2753201" y="250031"/>
                </a:moveTo>
                <a:cubicBezTo>
                  <a:pt x="2755106" y="242411"/>
                  <a:pt x="2756059" y="236696"/>
                  <a:pt x="2757011" y="230981"/>
                </a:cubicBezTo>
                <a:cubicBezTo>
                  <a:pt x="2758916" y="236696"/>
                  <a:pt x="2760821" y="242411"/>
                  <a:pt x="2762726" y="249079"/>
                </a:cubicBezTo>
                <a:cubicBezTo>
                  <a:pt x="2761774" y="250031"/>
                  <a:pt x="2761774" y="250984"/>
                  <a:pt x="2760821" y="252889"/>
                </a:cubicBezTo>
                <a:cubicBezTo>
                  <a:pt x="2758916" y="255746"/>
                  <a:pt x="2756059" y="260509"/>
                  <a:pt x="2752249" y="267176"/>
                </a:cubicBezTo>
                <a:cubicBezTo>
                  <a:pt x="2750344" y="270034"/>
                  <a:pt x="2749391" y="272891"/>
                  <a:pt x="2748439" y="275749"/>
                </a:cubicBezTo>
                <a:cubicBezTo>
                  <a:pt x="2748439" y="275749"/>
                  <a:pt x="2748439" y="274796"/>
                  <a:pt x="2747486" y="274796"/>
                </a:cubicBezTo>
                <a:cubicBezTo>
                  <a:pt x="2749391" y="265271"/>
                  <a:pt x="2751296" y="256699"/>
                  <a:pt x="2753201" y="250031"/>
                </a:cubicBezTo>
                <a:close/>
                <a:moveTo>
                  <a:pt x="2749391" y="362426"/>
                </a:moveTo>
                <a:cubicBezTo>
                  <a:pt x="2748439" y="360521"/>
                  <a:pt x="2747486" y="359569"/>
                  <a:pt x="2746534" y="357664"/>
                </a:cubicBezTo>
                <a:cubicBezTo>
                  <a:pt x="2746534" y="356711"/>
                  <a:pt x="2746534" y="355759"/>
                  <a:pt x="2746534" y="354806"/>
                </a:cubicBezTo>
                <a:cubicBezTo>
                  <a:pt x="2747486" y="356711"/>
                  <a:pt x="2748439" y="359569"/>
                  <a:pt x="2749391" y="362426"/>
                </a:cubicBezTo>
                <a:close/>
                <a:moveTo>
                  <a:pt x="2734151" y="258604"/>
                </a:moveTo>
                <a:cubicBezTo>
                  <a:pt x="2736056" y="262414"/>
                  <a:pt x="2737961" y="268129"/>
                  <a:pt x="2740819" y="273844"/>
                </a:cubicBezTo>
                <a:cubicBezTo>
                  <a:pt x="2738914" y="278606"/>
                  <a:pt x="2737009" y="284321"/>
                  <a:pt x="2735104" y="290036"/>
                </a:cubicBezTo>
                <a:cubicBezTo>
                  <a:pt x="2735104" y="288131"/>
                  <a:pt x="2734151" y="287179"/>
                  <a:pt x="2734151" y="287179"/>
                </a:cubicBezTo>
                <a:cubicBezTo>
                  <a:pt x="2734151" y="287179"/>
                  <a:pt x="2734151" y="289084"/>
                  <a:pt x="2734151" y="291941"/>
                </a:cubicBezTo>
                <a:cubicBezTo>
                  <a:pt x="2734151" y="291941"/>
                  <a:pt x="2734151" y="291941"/>
                  <a:pt x="2734151" y="291941"/>
                </a:cubicBezTo>
                <a:cubicBezTo>
                  <a:pt x="2733199" y="290989"/>
                  <a:pt x="2733199" y="290036"/>
                  <a:pt x="2732246" y="289084"/>
                </a:cubicBezTo>
                <a:cubicBezTo>
                  <a:pt x="2732246" y="288131"/>
                  <a:pt x="2731294" y="287179"/>
                  <a:pt x="2731294" y="286226"/>
                </a:cubicBezTo>
                <a:cubicBezTo>
                  <a:pt x="2733199" y="275749"/>
                  <a:pt x="2734151" y="266224"/>
                  <a:pt x="2734151" y="258604"/>
                </a:cubicBezTo>
                <a:close/>
                <a:moveTo>
                  <a:pt x="2715101" y="290989"/>
                </a:moveTo>
                <a:cubicBezTo>
                  <a:pt x="2715101" y="284321"/>
                  <a:pt x="2715101" y="278606"/>
                  <a:pt x="2716054" y="273844"/>
                </a:cubicBezTo>
                <a:cubicBezTo>
                  <a:pt x="2717006" y="274796"/>
                  <a:pt x="2717006" y="276701"/>
                  <a:pt x="2717959" y="278606"/>
                </a:cubicBezTo>
                <a:cubicBezTo>
                  <a:pt x="2717006" y="287179"/>
                  <a:pt x="2717006" y="295751"/>
                  <a:pt x="2716054" y="304324"/>
                </a:cubicBezTo>
                <a:cubicBezTo>
                  <a:pt x="2716054" y="304324"/>
                  <a:pt x="2715101" y="303371"/>
                  <a:pt x="2715101" y="303371"/>
                </a:cubicBezTo>
                <a:cubicBezTo>
                  <a:pt x="2714149" y="298609"/>
                  <a:pt x="2715101" y="294799"/>
                  <a:pt x="2715101" y="290989"/>
                </a:cubicBezTo>
                <a:close/>
                <a:moveTo>
                  <a:pt x="2705576" y="243364"/>
                </a:moveTo>
                <a:cubicBezTo>
                  <a:pt x="2705576" y="244316"/>
                  <a:pt x="2705576" y="246221"/>
                  <a:pt x="2704624" y="247174"/>
                </a:cubicBezTo>
                <a:lnTo>
                  <a:pt x="2703671" y="238601"/>
                </a:lnTo>
                <a:cubicBezTo>
                  <a:pt x="2704624" y="239554"/>
                  <a:pt x="2705576" y="241459"/>
                  <a:pt x="2705576" y="243364"/>
                </a:cubicBezTo>
                <a:close/>
                <a:moveTo>
                  <a:pt x="2697956" y="312896"/>
                </a:moveTo>
                <a:cubicBezTo>
                  <a:pt x="2697956" y="312896"/>
                  <a:pt x="2697956" y="313849"/>
                  <a:pt x="2697956" y="313849"/>
                </a:cubicBezTo>
                <a:cubicBezTo>
                  <a:pt x="2697956" y="312896"/>
                  <a:pt x="2697956" y="311944"/>
                  <a:pt x="2697956" y="310991"/>
                </a:cubicBezTo>
                <a:lnTo>
                  <a:pt x="2697956" y="312896"/>
                </a:lnTo>
                <a:close/>
                <a:moveTo>
                  <a:pt x="2664619" y="234791"/>
                </a:moveTo>
                <a:cubicBezTo>
                  <a:pt x="2665571" y="235744"/>
                  <a:pt x="2665571" y="237649"/>
                  <a:pt x="2666524" y="238601"/>
                </a:cubicBezTo>
                <a:cubicBezTo>
                  <a:pt x="2668429" y="253841"/>
                  <a:pt x="2670334" y="270034"/>
                  <a:pt x="2673191" y="287179"/>
                </a:cubicBezTo>
                <a:cubicBezTo>
                  <a:pt x="2672239" y="284321"/>
                  <a:pt x="2671286" y="282416"/>
                  <a:pt x="2670334" y="279559"/>
                </a:cubicBezTo>
                <a:cubicBezTo>
                  <a:pt x="2670334" y="279559"/>
                  <a:pt x="2670334" y="278606"/>
                  <a:pt x="2670334" y="278606"/>
                </a:cubicBezTo>
                <a:cubicBezTo>
                  <a:pt x="2670334" y="276701"/>
                  <a:pt x="2671286" y="276701"/>
                  <a:pt x="2671286" y="276701"/>
                </a:cubicBezTo>
                <a:cubicBezTo>
                  <a:pt x="2671286" y="276701"/>
                  <a:pt x="2671286" y="277654"/>
                  <a:pt x="2670334" y="278606"/>
                </a:cubicBezTo>
                <a:cubicBezTo>
                  <a:pt x="2669381" y="266224"/>
                  <a:pt x="2667476" y="255746"/>
                  <a:pt x="2664619" y="246221"/>
                </a:cubicBezTo>
                <a:cubicBezTo>
                  <a:pt x="2664619" y="244316"/>
                  <a:pt x="2663666" y="242411"/>
                  <a:pt x="2663666" y="240506"/>
                </a:cubicBezTo>
                <a:cubicBezTo>
                  <a:pt x="2663666" y="238601"/>
                  <a:pt x="2663666" y="236696"/>
                  <a:pt x="2664619" y="234791"/>
                </a:cubicBezTo>
                <a:close/>
                <a:moveTo>
                  <a:pt x="2657951" y="339566"/>
                </a:moveTo>
                <a:cubicBezTo>
                  <a:pt x="2656999" y="338614"/>
                  <a:pt x="2656999" y="337661"/>
                  <a:pt x="2656046" y="336709"/>
                </a:cubicBezTo>
                <a:cubicBezTo>
                  <a:pt x="2656999" y="332899"/>
                  <a:pt x="2656999" y="329089"/>
                  <a:pt x="2657951" y="325279"/>
                </a:cubicBezTo>
                <a:cubicBezTo>
                  <a:pt x="2658904" y="330041"/>
                  <a:pt x="2657951" y="334804"/>
                  <a:pt x="2657951" y="339566"/>
                </a:cubicBezTo>
                <a:close/>
                <a:moveTo>
                  <a:pt x="2654141" y="277654"/>
                </a:moveTo>
                <a:cubicBezTo>
                  <a:pt x="2656046" y="284321"/>
                  <a:pt x="2657951" y="291941"/>
                  <a:pt x="2659856" y="298609"/>
                </a:cubicBezTo>
                <a:cubicBezTo>
                  <a:pt x="2659856" y="298609"/>
                  <a:pt x="2659856" y="299561"/>
                  <a:pt x="2659856" y="299561"/>
                </a:cubicBezTo>
                <a:cubicBezTo>
                  <a:pt x="2657951" y="304324"/>
                  <a:pt x="2656046" y="310039"/>
                  <a:pt x="2653189" y="316706"/>
                </a:cubicBezTo>
                <a:cubicBezTo>
                  <a:pt x="2653189" y="317659"/>
                  <a:pt x="2652236" y="318611"/>
                  <a:pt x="2652236" y="319564"/>
                </a:cubicBezTo>
                <a:cubicBezTo>
                  <a:pt x="2651284" y="316706"/>
                  <a:pt x="2651284" y="313849"/>
                  <a:pt x="2650331" y="311944"/>
                </a:cubicBezTo>
                <a:cubicBezTo>
                  <a:pt x="2649379" y="308134"/>
                  <a:pt x="2648426" y="305276"/>
                  <a:pt x="2647474" y="301466"/>
                </a:cubicBezTo>
                <a:cubicBezTo>
                  <a:pt x="2649379" y="293846"/>
                  <a:pt x="2651284" y="286226"/>
                  <a:pt x="2654141" y="277654"/>
                </a:cubicBezTo>
                <a:close/>
                <a:moveTo>
                  <a:pt x="2633186" y="283369"/>
                </a:moveTo>
                <a:cubicBezTo>
                  <a:pt x="2633186" y="284321"/>
                  <a:pt x="2633186" y="284321"/>
                  <a:pt x="2633186" y="285274"/>
                </a:cubicBezTo>
                <a:cubicBezTo>
                  <a:pt x="2633186" y="285274"/>
                  <a:pt x="2633186" y="286226"/>
                  <a:pt x="2633186" y="286226"/>
                </a:cubicBezTo>
                <a:cubicBezTo>
                  <a:pt x="2633186" y="287179"/>
                  <a:pt x="2632234" y="288131"/>
                  <a:pt x="2632234" y="290036"/>
                </a:cubicBezTo>
                <a:cubicBezTo>
                  <a:pt x="2633186" y="287179"/>
                  <a:pt x="2633186" y="285274"/>
                  <a:pt x="2633186" y="283369"/>
                </a:cubicBezTo>
                <a:close/>
                <a:moveTo>
                  <a:pt x="2578894" y="242411"/>
                </a:moveTo>
                <a:cubicBezTo>
                  <a:pt x="2578894" y="242411"/>
                  <a:pt x="2578894" y="241459"/>
                  <a:pt x="2577941" y="241459"/>
                </a:cubicBezTo>
                <a:cubicBezTo>
                  <a:pt x="2578894" y="239554"/>
                  <a:pt x="2579846" y="237649"/>
                  <a:pt x="2580799" y="235744"/>
                </a:cubicBezTo>
                <a:cubicBezTo>
                  <a:pt x="2580799" y="235744"/>
                  <a:pt x="2580799" y="235744"/>
                  <a:pt x="2580799" y="235744"/>
                </a:cubicBezTo>
                <a:cubicBezTo>
                  <a:pt x="2580799" y="238601"/>
                  <a:pt x="2579846" y="240506"/>
                  <a:pt x="2578894" y="242411"/>
                </a:cubicBezTo>
                <a:close/>
                <a:moveTo>
                  <a:pt x="2597944" y="275749"/>
                </a:moveTo>
                <a:cubicBezTo>
                  <a:pt x="2597944" y="275749"/>
                  <a:pt x="2597944" y="274796"/>
                  <a:pt x="2597944" y="274796"/>
                </a:cubicBezTo>
                <a:cubicBezTo>
                  <a:pt x="2597944" y="274796"/>
                  <a:pt x="2598896" y="275749"/>
                  <a:pt x="2597944" y="275749"/>
                </a:cubicBezTo>
                <a:cubicBezTo>
                  <a:pt x="2598896" y="275749"/>
                  <a:pt x="2597944" y="275749"/>
                  <a:pt x="2597944" y="275749"/>
                </a:cubicBezTo>
                <a:close/>
                <a:moveTo>
                  <a:pt x="2616041" y="309086"/>
                </a:moveTo>
                <a:cubicBezTo>
                  <a:pt x="2615089" y="312896"/>
                  <a:pt x="2614136" y="315754"/>
                  <a:pt x="2613184" y="319564"/>
                </a:cubicBezTo>
                <a:cubicBezTo>
                  <a:pt x="2613184" y="318611"/>
                  <a:pt x="2613184" y="318611"/>
                  <a:pt x="2613184" y="318611"/>
                </a:cubicBezTo>
                <a:cubicBezTo>
                  <a:pt x="2613184" y="318611"/>
                  <a:pt x="2613184" y="319564"/>
                  <a:pt x="2613184" y="319564"/>
                </a:cubicBezTo>
                <a:cubicBezTo>
                  <a:pt x="2613184" y="319564"/>
                  <a:pt x="2613184" y="319564"/>
                  <a:pt x="2613184" y="319564"/>
                </a:cubicBezTo>
                <a:cubicBezTo>
                  <a:pt x="2609374" y="309086"/>
                  <a:pt x="2604611" y="298609"/>
                  <a:pt x="2600801" y="289084"/>
                </a:cubicBezTo>
                <a:cubicBezTo>
                  <a:pt x="2601754" y="287179"/>
                  <a:pt x="2602706" y="284321"/>
                  <a:pt x="2602706" y="282416"/>
                </a:cubicBezTo>
                <a:cubicBezTo>
                  <a:pt x="2605564" y="287179"/>
                  <a:pt x="2609374" y="292894"/>
                  <a:pt x="2612231" y="299561"/>
                </a:cubicBezTo>
                <a:cubicBezTo>
                  <a:pt x="2613184" y="302419"/>
                  <a:pt x="2615089" y="305276"/>
                  <a:pt x="2616041" y="308134"/>
                </a:cubicBezTo>
                <a:lnTo>
                  <a:pt x="2616041" y="309086"/>
                </a:lnTo>
                <a:lnTo>
                  <a:pt x="2616041" y="309086"/>
                </a:lnTo>
                <a:close/>
                <a:moveTo>
                  <a:pt x="2604611" y="276701"/>
                </a:moveTo>
                <a:cubicBezTo>
                  <a:pt x="2605564" y="272891"/>
                  <a:pt x="2607469" y="270034"/>
                  <a:pt x="2608421" y="267176"/>
                </a:cubicBezTo>
                <a:cubicBezTo>
                  <a:pt x="2609374" y="271939"/>
                  <a:pt x="2612231" y="279559"/>
                  <a:pt x="2615089" y="290036"/>
                </a:cubicBezTo>
                <a:cubicBezTo>
                  <a:pt x="2611279" y="285274"/>
                  <a:pt x="2608421" y="280511"/>
                  <a:pt x="2604611" y="276701"/>
                </a:cubicBezTo>
                <a:close/>
                <a:moveTo>
                  <a:pt x="2614136" y="276701"/>
                </a:moveTo>
                <a:cubicBezTo>
                  <a:pt x="2612231" y="271939"/>
                  <a:pt x="2610326" y="268129"/>
                  <a:pt x="2609374" y="266224"/>
                </a:cubicBezTo>
                <a:cubicBezTo>
                  <a:pt x="2610326" y="263366"/>
                  <a:pt x="2611279" y="260509"/>
                  <a:pt x="2612231" y="257651"/>
                </a:cubicBezTo>
                <a:cubicBezTo>
                  <a:pt x="2612231" y="263366"/>
                  <a:pt x="2613184" y="270034"/>
                  <a:pt x="2614136" y="276701"/>
                </a:cubicBezTo>
                <a:close/>
                <a:moveTo>
                  <a:pt x="2606516" y="208121"/>
                </a:moveTo>
                <a:cubicBezTo>
                  <a:pt x="2607469" y="221456"/>
                  <a:pt x="2609374" y="235744"/>
                  <a:pt x="2611279" y="250984"/>
                </a:cubicBezTo>
                <a:cubicBezTo>
                  <a:pt x="2611279" y="250984"/>
                  <a:pt x="2611279" y="251936"/>
                  <a:pt x="2611279" y="251936"/>
                </a:cubicBezTo>
                <a:cubicBezTo>
                  <a:pt x="2608421" y="256699"/>
                  <a:pt x="2604611" y="263366"/>
                  <a:pt x="2600801" y="271939"/>
                </a:cubicBezTo>
                <a:cubicBezTo>
                  <a:pt x="2599849" y="270034"/>
                  <a:pt x="2598896" y="269081"/>
                  <a:pt x="2597944" y="268129"/>
                </a:cubicBezTo>
                <a:cubicBezTo>
                  <a:pt x="2596991" y="257651"/>
                  <a:pt x="2596039" y="247174"/>
                  <a:pt x="2595086" y="237649"/>
                </a:cubicBezTo>
                <a:cubicBezTo>
                  <a:pt x="2595086" y="234791"/>
                  <a:pt x="2594134" y="230981"/>
                  <a:pt x="2594134" y="228124"/>
                </a:cubicBezTo>
                <a:cubicBezTo>
                  <a:pt x="2598896" y="207169"/>
                  <a:pt x="2602706" y="190976"/>
                  <a:pt x="2605564" y="179546"/>
                </a:cubicBezTo>
                <a:cubicBezTo>
                  <a:pt x="2604611" y="188119"/>
                  <a:pt x="2605564" y="197644"/>
                  <a:pt x="2606516" y="208121"/>
                </a:cubicBezTo>
                <a:close/>
                <a:moveTo>
                  <a:pt x="2586514" y="186214"/>
                </a:moveTo>
                <a:cubicBezTo>
                  <a:pt x="2591276" y="175736"/>
                  <a:pt x="2595086" y="167164"/>
                  <a:pt x="2598896" y="159544"/>
                </a:cubicBezTo>
                <a:cubicBezTo>
                  <a:pt x="2599849" y="157639"/>
                  <a:pt x="2600801" y="155734"/>
                  <a:pt x="2601754" y="153829"/>
                </a:cubicBezTo>
                <a:cubicBezTo>
                  <a:pt x="2602706" y="159544"/>
                  <a:pt x="2602706" y="166211"/>
                  <a:pt x="2603659" y="173831"/>
                </a:cubicBezTo>
                <a:cubicBezTo>
                  <a:pt x="2600801" y="182404"/>
                  <a:pt x="2596039" y="194786"/>
                  <a:pt x="2590324" y="210979"/>
                </a:cubicBezTo>
                <a:cubicBezTo>
                  <a:pt x="2589371" y="202406"/>
                  <a:pt x="2587466" y="194786"/>
                  <a:pt x="2586514" y="187166"/>
                </a:cubicBezTo>
                <a:cubicBezTo>
                  <a:pt x="2586514" y="187166"/>
                  <a:pt x="2586514" y="187166"/>
                  <a:pt x="2586514" y="186214"/>
                </a:cubicBezTo>
                <a:close/>
                <a:moveTo>
                  <a:pt x="2584609" y="408146"/>
                </a:moveTo>
                <a:cubicBezTo>
                  <a:pt x="2584609" y="408146"/>
                  <a:pt x="2584609" y="409099"/>
                  <a:pt x="2584609" y="408146"/>
                </a:cubicBezTo>
                <a:cubicBezTo>
                  <a:pt x="2583656" y="403384"/>
                  <a:pt x="2582704" y="398621"/>
                  <a:pt x="2581751" y="393859"/>
                </a:cubicBezTo>
                <a:cubicBezTo>
                  <a:pt x="2582704" y="398621"/>
                  <a:pt x="2583656" y="403384"/>
                  <a:pt x="2584609" y="408146"/>
                </a:cubicBezTo>
                <a:close/>
                <a:moveTo>
                  <a:pt x="2580799" y="199549"/>
                </a:moveTo>
                <a:cubicBezTo>
                  <a:pt x="2580799" y="208121"/>
                  <a:pt x="2581751" y="217646"/>
                  <a:pt x="2581751" y="228124"/>
                </a:cubicBezTo>
                <a:cubicBezTo>
                  <a:pt x="2580799" y="229076"/>
                  <a:pt x="2579846" y="230029"/>
                  <a:pt x="2578894" y="231934"/>
                </a:cubicBezTo>
                <a:cubicBezTo>
                  <a:pt x="2577941" y="232886"/>
                  <a:pt x="2576989" y="234791"/>
                  <a:pt x="2575084" y="236696"/>
                </a:cubicBezTo>
                <a:cubicBezTo>
                  <a:pt x="2574131" y="235744"/>
                  <a:pt x="2574131" y="234791"/>
                  <a:pt x="2573179" y="233839"/>
                </a:cubicBezTo>
                <a:cubicBezTo>
                  <a:pt x="2573179" y="231934"/>
                  <a:pt x="2573179" y="230981"/>
                  <a:pt x="2572226" y="229076"/>
                </a:cubicBezTo>
                <a:cubicBezTo>
                  <a:pt x="2572226" y="226219"/>
                  <a:pt x="2571274" y="222409"/>
                  <a:pt x="2571274" y="219551"/>
                </a:cubicBezTo>
                <a:cubicBezTo>
                  <a:pt x="2575084" y="211931"/>
                  <a:pt x="2577941" y="206216"/>
                  <a:pt x="2580799" y="199549"/>
                </a:cubicBezTo>
                <a:close/>
                <a:moveTo>
                  <a:pt x="2569369" y="320516"/>
                </a:moveTo>
                <a:cubicBezTo>
                  <a:pt x="2569369" y="322421"/>
                  <a:pt x="2570321" y="325279"/>
                  <a:pt x="2570321" y="327184"/>
                </a:cubicBezTo>
                <a:cubicBezTo>
                  <a:pt x="2570321" y="328136"/>
                  <a:pt x="2570321" y="329089"/>
                  <a:pt x="2571274" y="330041"/>
                </a:cubicBezTo>
                <a:cubicBezTo>
                  <a:pt x="2568416" y="334804"/>
                  <a:pt x="2566511" y="339566"/>
                  <a:pt x="2563654" y="345281"/>
                </a:cubicBezTo>
                <a:cubicBezTo>
                  <a:pt x="2563654" y="344329"/>
                  <a:pt x="2562701" y="343376"/>
                  <a:pt x="2562701" y="342424"/>
                </a:cubicBezTo>
                <a:cubicBezTo>
                  <a:pt x="2565559" y="334804"/>
                  <a:pt x="2567464" y="328136"/>
                  <a:pt x="2569369" y="320516"/>
                </a:cubicBezTo>
                <a:close/>
                <a:moveTo>
                  <a:pt x="2556034" y="262414"/>
                </a:moveTo>
                <a:cubicBezTo>
                  <a:pt x="2556986" y="258604"/>
                  <a:pt x="2558891" y="255746"/>
                  <a:pt x="2559844" y="251936"/>
                </a:cubicBezTo>
                <a:cubicBezTo>
                  <a:pt x="2559844" y="253841"/>
                  <a:pt x="2559844" y="255746"/>
                  <a:pt x="2560796" y="257651"/>
                </a:cubicBezTo>
                <a:cubicBezTo>
                  <a:pt x="2560796" y="258604"/>
                  <a:pt x="2559844" y="258604"/>
                  <a:pt x="2559844" y="259556"/>
                </a:cubicBezTo>
                <a:cubicBezTo>
                  <a:pt x="2557939" y="262414"/>
                  <a:pt x="2556034" y="266224"/>
                  <a:pt x="2554129" y="269081"/>
                </a:cubicBezTo>
                <a:cubicBezTo>
                  <a:pt x="2554129" y="266224"/>
                  <a:pt x="2555081" y="264319"/>
                  <a:pt x="2556034" y="262414"/>
                </a:cubicBezTo>
                <a:close/>
                <a:moveTo>
                  <a:pt x="2561749" y="276701"/>
                </a:moveTo>
                <a:cubicBezTo>
                  <a:pt x="2561749" y="275749"/>
                  <a:pt x="2561749" y="275749"/>
                  <a:pt x="2562701" y="274796"/>
                </a:cubicBezTo>
                <a:cubicBezTo>
                  <a:pt x="2563654" y="278606"/>
                  <a:pt x="2563654" y="283369"/>
                  <a:pt x="2564606" y="287179"/>
                </a:cubicBezTo>
                <a:cubicBezTo>
                  <a:pt x="2562701" y="293846"/>
                  <a:pt x="2559844" y="301466"/>
                  <a:pt x="2557939" y="309086"/>
                </a:cubicBezTo>
                <a:cubicBezTo>
                  <a:pt x="2556986" y="310991"/>
                  <a:pt x="2556986" y="312896"/>
                  <a:pt x="2556034" y="313849"/>
                </a:cubicBezTo>
                <a:cubicBezTo>
                  <a:pt x="2555081" y="308134"/>
                  <a:pt x="2554129" y="302419"/>
                  <a:pt x="2553176" y="296704"/>
                </a:cubicBezTo>
                <a:cubicBezTo>
                  <a:pt x="2556034" y="290036"/>
                  <a:pt x="2558891" y="282416"/>
                  <a:pt x="2561749" y="276701"/>
                </a:cubicBezTo>
                <a:close/>
                <a:moveTo>
                  <a:pt x="2538889" y="252889"/>
                </a:moveTo>
                <a:cubicBezTo>
                  <a:pt x="2539841" y="249079"/>
                  <a:pt x="2539841" y="245269"/>
                  <a:pt x="2540794" y="242411"/>
                </a:cubicBezTo>
                <a:cubicBezTo>
                  <a:pt x="2540794" y="241459"/>
                  <a:pt x="2541746" y="239554"/>
                  <a:pt x="2542699" y="238601"/>
                </a:cubicBezTo>
                <a:cubicBezTo>
                  <a:pt x="2543651" y="236696"/>
                  <a:pt x="2543651" y="234791"/>
                  <a:pt x="2544604" y="233839"/>
                </a:cubicBezTo>
                <a:cubicBezTo>
                  <a:pt x="2544604" y="237649"/>
                  <a:pt x="2543651" y="242411"/>
                  <a:pt x="2543651" y="248126"/>
                </a:cubicBezTo>
                <a:cubicBezTo>
                  <a:pt x="2543651" y="250984"/>
                  <a:pt x="2543651" y="253841"/>
                  <a:pt x="2542699" y="257651"/>
                </a:cubicBezTo>
                <a:cubicBezTo>
                  <a:pt x="2540794" y="261461"/>
                  <a:pt x="2539841" y="264319"/>
                  <a:pt x="2537936" y="268129"/>
                </a:cubicBezTo>
                <a:cubicBezTo>
                  <a:pt x="2537936" y="263366"/>
                  <a:pt x="2537936" y="257651"/>
                  <a:pt x="2538889" y="252889"/>
                </a:cubicBezTo>
                <a:close/>
                <a:moveTo>
                  <a:pt x="2521744" y="475774"/>
                </a:moveTo>
                <a:cubicBezTo>
                  <a:pt x="2521744" y="478631"/>
                  <a:pt x="2522696" y="481489"/>
                  <a:pt x="2522696" y="484346"/>
                </a:cubicBezTo>
                <a:cubicBezTo>
                  <a:pt x="2521744" y="482441"/>
                  <a:pt x="2521744" y="481489"/>
                  <a:pt x="2520791" y="479584"/>
                </a:cubicBezTo>
                <a:cubicBezTo>
                  <a:pt x="2521744" y="478631"/>
                  <a:pt x="2521744" y="477679"/>
                  <a:pt x="2521744" y="475774"/>
                </a:cubicBezTo>
                <a:close/>
                <a:moveTo>
                  <a:pt x="2514124" y="323374"/>
                </a:moveTo>
                <a:cubicBezTo>
                  <a:pt x="2514124" y="323374"/>
                  <a:pt x="2515076" y="323374"/>
                  <a:pt x="2514124" y="323374"/>
                </a:cubicBezTo>
                <a:cubicBezTo>
                  <a:pt x="2514124" y="325279"/>
                  <a:pt x="2513171" y="326231"/>
                  <a:pt x="2513171" y="328136"/>
                </a:cubicBezTo>
                <a:cubicBezTo>
                  <a:pt x="2513171" y="328136"/>
                  <a:pt x="2513171" y="328136"/>
                  <a:pt x="2513171" y="329089"/>
                </a:cubicBezTo>
                <a:cubicBezTo>
                  <a:pt x="2513171" y="326231"/>
                  <a:pt x="2514124" y="324326"/>
                  <a:pt x="2514124" y="323374"/>
                </a:cubicBezTo>
                <a:close/>
                <a:moveTo>
                  <a:pt x="2509361" y="300514"/>
                </a:moveTo>
                <a:cubicBezTo>
                  <a:pt x="2509361" y="301466"/>
                  <a:pt x="2509361" y="301466"/>
                  <a:pt x="2508409" y="302419"/>
                </a:cubicBezTo>
                <a:cubicBezTo>
                  <a:pt x="2508409" y="302419"/>
                  <a:pt x="2508409" y="302419"/>
                  <a:pt x="2508409" y="302419"/>
                </a:cubicBezTo>
                <a:cubicBezTo>
                  <a:pt x="2508409" y="299561"/>
                  <a:pt x="2507456" y="297656"/>
                  <a:pt x="2507456" y="294799"/>
                </a:cubicBezTo>
                <a:cubicBezTo>
                  <a:pt x="2508409" y="296704"/>
                  <a:pt x="2509361" y="298609"/>
                  <a:pt x="2509361" y="300514"/>
                </a:cubicBezTo>
                <a:close/>
                <a:moveTo>
                  <a:pt x="2496979" y="292894"/>
                </a:moveTo>
                <a:cubicBezTo>
                  <a:pt x="2497931" y="290989"/>
                  <a:pt x="2497931" y="290036"/>
                  <a:pt x="2497931" y="290036"/>
                </a:cubicBezTo>
                <a:cubicBezTo>
                  <a:pt x="2497931" y="290036"/>
                  <a:pt x="2497931" y="290989"/>
                  <a:pt x="2496979" y="290989"/>
                </a:cubicBezTo>
                <a:cubicBezTo>
                  <a:pt x="2496979" y="289084"/>
                  <a:pt x="2496979" y="286226"/>
                  <a:pt x="2497931" y="284321"/>
                </a:cubicBezTo>
                <a:cubicBezTo>
                  <a:pt x="2497931" y="278606"/>
                  <a:pt x="2498884" y="272891"/>
                  <a:pt x="2498884" y="269081"/>
                </a:cubicBezTo>
                <a:cubicBezTo>
                  <a:pt x="2498884" y="268129"/>
                  <a:pt x="2498884" y="267176"/>
                  <a:pt x="2498884" y="266224"/>
                </a:cubicBezTo>
                <a:cubicBezTo>
                  <a:pt x="2499836" y="270034"/>
                  <a:pt x="2500789" y="273844"/>
                  <a:pt x="2502694" y="277654"/>
                </a:cubicBezTo>
                <a:cubicBezTo>
                  <a:pt x="2502694" y="279559"/>
                  <a:pt x="2502694" y="281464"/>
                  <a:pt x="2502694" y="283369"/>
                </a:cubicBezTo>
                <a:cubicBezTo>
                  <a:pt x="2502694" y="288131"/>
                  <a:pt x="2501741" y="294799"/>
                  <a:pt x="2501741" y="302419"/>
                </a:cubicBezTo>
                <a:cubicBezTo>
                  <a:pt x="2501741" y="306229"/>
                  <a:pt x="2501741" y="310039"/>
                  <a:pt x="2501741" y="313849"/>
                </a:cubicBezTo>
                <a:cubicBezTo>
                  <a:pt x="2501741" y="317659"/>
                  <a:pt x="2500789" y="321469"/>
                  <a:pt x="2500789" y="325279"/>
                </a:cubicBezTo>
                <a:cubicBezTo>
                  <a:pt x="2500789" y="325279"/>
                  <a:pt x="2500789" y="326231"/>
                  <a:pt x="2500789" y="326231"/>
                </a:cubicBezTo>
                <a:cubicBezTo>
                  <a:pt x="2500789" y="322421"/>
                  <a:pt x="2499836" y="319564"/>
                  <a:pt x="2499836" y="315754"/>
                </a:cubicBezTo>
                <a:cubicBezTo>
                  <a:pt x="2499836" y="313849"/>
                  <a:pt x="2499836" y="311944"/>
                  <a:pt x="2499836" y="310039"/>
                </a:cubicBezTo>
                <a:cubicBezTo>
                  <a:pt x="2499836" y="305276"/>
                  <a:pt x="2500789" y="300514"/>
                  <a:pt x="2500789" y="297656"/>
                </a:cubicBezTo>
                <a:cubicBezTo>
                  <a:pt x="2500789" y="290989"/>
                  <a:pt x="2500789" y="286226"/>
                  <a:pt x="2500789" y="286226"/>
                </a:cubicBezTo>
                <a:cubicBezTo>
                  <a:pt x="2500789" y="286226"/>
                  <a:pt x="2498884" y="289084"/>
                  <a:pt x="2496979" y="292894"/>
                </a:cubicBezTo>
                <a:cubicBezTo>
                  <a:pt x="2496979" y="293846"/>
                  <a:pt x="2496979" y="293846"/>
                  <a:pt x="2496979" y="292894"/>
                </a:cubicBezTo>
                <a:close/>
                <a:moveTo>
                  <a:pt x="2449354" y="334804"/>
                </a:moveTo>
                <a:cubicBezTo>
                  <a:pt x="2448401" y="332899"/>
                  <a:pt x="2448401" y="330041"/>
                  <a:pt x="2447449" y="328136"/>
                </a:cubicBezTo>
                <a:cubicBezTo>
                  <a:pt x="2448401" y="326231"/>
                  <a:pt x="2449354" y="323374"/>
                  <a:pt x="2450306" y="321469"/>
                </a:cubicBezTo>
                <a:cubicBezTo>
                  <a:pt x="2450306" y="321469"/>
                  <a:pt x="2450306" y="322421"/>
                  <a:pt x="2450306" y="322421"/>
                </a:cubicBezTo>
                <a:cubicBezTo>
                  <a:pt x="2450306" y="323374"/>
                  <a:pt x="2450306" y="323374"/>
                  <a:pt x="2451259" y="324326"/>
                </a:cubicBezTo>
                <a:cubicBezTo>
                  <a:pt x="2450306" y="327184"/>
                  <a:pt x="2449354" y="330994"/>
                  <a:pt x="2449354" y="334804"/>
                </a:cubicBezTo>
                <a:close/>
                <a:moveTo>
                  <a:pt x="2450306" y="254794"/>
                </a:moveTo>
                <a:cubicBezTo>
                  <a:pt x="2450306" y="253841"/>
                  <a:pt x="2451259" y="252889"/>
                  <a:pt x="2451259" y="251936"/>
                </a:cubicBezTo>
                <a:cubicBezTo>
                  <a:pt x="2451259" y="251936"/>
                  <a:pt x="2451259" y="251936"/>
                  <a:pt x="2451259" y="250984"/>
                </a:cubicBezTo>
                <a:cubicBezTo>
                  <a:pt x="2451259" y="250984"/>
                  <a:pt x="2451259" y="251936"/>
                  <a:pt x="2451259" y="251936"/>
                </a:cubicBezTo>
                <a:cubicBezTo>
                  <a:pt x="2451259" y="252889"/>
                  <a:pt x="2451259" y="253841"/>
                  <a:pt x="2450306" y="254794"/>
                </a:cubicBezTo>
                <a:close/>
                <a:moveTo>
                  <a:pt x="2452211" y="251936"/>
                </a:moveTo>
                <a:cubicBezTo>
                  <a:pt x="2452211" y="251936"/>
                  <a:pt x="2452211" y="250984"/>
                  <a:pt x="2451259" y="250984"/>
                </a:cubicBezTo>
                <a:cubicBezTo>
                  <a:pt x="2453164" y="246221"/>
                  <a:pt x="2454116" y="242411"/>
                  <a:pt x="2456021" y="238601"/>
                </a:cubicBezTo>
                <a:cubicBezTo>
                  <a:pt x="2457926" y="236696"/>
                  <a:pt x="2458879" y="233839"/>
                  <a:pt x="2460784" y="231934"/>
                </a:cubicBezTo>
                <a:cubicBezTo>
                  <a:pt x="2460784" y="232886"/>
                  <a:pt x="2459831" y="234791"/>
                  <a:pt x="2459831" y="235744"/>
                </a:cubicBezTo>
                <a:cubicBezTo>
                  <a:pt x="2458879" y="239554"/>
                  <a:pt x="2456974" y="243364"/>
                  <a:pt x="2456021" y="248126"/>
                </a:cubicBezTo>
                <a:cubicBezTo>
                  <a:pt x="2455069" y="248126"/>
                  <a:pt x="2454116" y="250031"/>
                  <a:pt x="2452211" y="251936"/>
                </a:cubicBezTo>
                <a:close/>
                <a:moveTo>
                  <a:pt x="2457926" y="266224"/>
                </a:moveTo>
                <a:cubicBezTo>
                  <a:pt x="2457926" y="267176"/>
                  <a:pt x="2456974" y="267176"/>
                  <a:pt x="2456974" y="268129"/>
                </a:cubicBezTo>
                <a:cubicBezTo>
                  <a:pt x="2457926" y="267176"/>
                  <a:pt x="2457926" y="266224"/>
                  <a:pt x="2457926" y="266224"/>
                </a:cubicBezTo>
                <a:cubicBezTo>
                  <a:pt x="2457926" y="265271"/>
                  <a:pt x="2457926" y="266224"/>
                  <a:pt x="2457926" y="266224"/>
                </a:cubicBezTo>
                <a:close/>
                <a:moveTo>
                  <a:pt x="2457926" y="374809"/>
                </a:moveTo>
                <a:cubicBezTo>
                  <a:pt x="2456974" y="371951"/>
                  <a:pt x="2456974" y="369094"/>
                  <a:pt x="2456021" y="367189"/>
                </a:cubicBezTo>
                <a:cubicBezTo>
                  <a:pt x="2456021" y="365284"/>
                  <a:pt x="2456021" y="364331"/>
                  <a:pt x="2456021" y="362426"/>
                </a:cubicBezTo>
                <a:cubicBezTo>
                  <a:pt x="2456021" y="355759"/>
                  <a:pt x="2456021" y="350044"/>
                  <a:pt x="2456021" y="344329"/>
                </a:cubicBezTo>
                <a:cubicBezTo>
                  <a:pt x="2456974" y="347186"/>
                  <a:pt x="2457926" y="350996"/>
                  <a:pt x="2458879" y="354806"/>
                </a:cubicBezTo>
                <a:cubicBezTo>
                  <a:pt x="2459831" y="361474"/>
                  <a:pt x="2458879" y="368141"/>
                  <a:pt x="2457926" y="374809"/>
                </a:cubicBezTo>
                <a:close/>
                <a:moveTo>
                  <a:pt x="2456974" y="308134"/>
                </a:moveTo>
                <a:cubicBezTo>
                  <a:pt x="2456974" y="307181"/>
                  <a:pt x="2456974" y="306229"/>
                  <a:pt x="2456974" y="305276"/>
                </a:cubicBezTo>
                <a:cubicBezTo>
                  <a:pt x="2456974" y="304324"/>
                  <a:pt x="2457926" y="303371"/>
                  <a:pt x="2457926" y="302419"/>
                </a:cubicBezTo>
                <a:cubicBezTo>
                  <a:pt x="2458879" y="306229"/>
                  <a:pt x="2458879" y="310039"/>
                  <a:pt x="2459831" y="313849"/>
                </a:cubicBezTo>
                <a:cubicBezTo>
                  <a:pt x="2459831" y="314801"/>
                  <a:pt x="2459831" y="315754"/>
                  <a:pt x="2460784" y="317659"/>
                </a:cubicBezTo>
                <a:cubicBezTo>
                  <a:pt x="2458879" y="313849"/>
                  <a:pt x="2457926" y="310991"/>
                  <a:pt x="2456974" y="308134"/>
                </a:cubicBezTo>
                <a:close/>
                <a:moveTo>
                  <a:pt x="2458879" y="290036"/>
                </a:moveTo>
                <a:cubicBezTo>
                  <a:pt x="2458879" y="289084"/>
                  <a:pt x="2459831" y="288131"/>
                  <a:pt x="2459831" y="287179"/>
                </a:cubicBezTo>
                <a:cubicBezTo>
                  <a:pt x="2460784" y="284321"/>
                  <a:pt x="2461736" y="280511"/>
                  <a:pt x="2463641" y="277654"/>
                </a:cubicBezTo>
                <a:cubicBezTo>
                  <a:pt x="2464594" y="278606"/>
                  <a:pt x="2464594" y="280511"/>
                  <a:pt x="2465546" y="281464"/>
                </a:cubicBezTo>
                <a:cubicBezTo>
                  <a:pt x="2463641" y="284321"/>
                  <a:pt x="2461736" y="287179"/>
                  <a:pt x="2458879" y="290036"/>
                </a:cubicBezTo>
                <a:close/>
                <a:moveTo>
                  <a:pt x="2464594" y="305276"/>
                </a:moveTo>
                <a:cubicBezTo>
                  <a:pt x="2463641" y="301466"/>
                  <a:pt x="2462689" y="298609"/>
                  <a:pt x="2460784" y="295751"/>
                </a:cubicBezTo>
                <a:cubicBezTo>
                  <a:pt x="2460784" y="294799"/>
                  <a:pt x="2461736" y="293846"/>
                  <a:pt x="2462689" y="292894"/>
                </a:cubicBezTo>
                <a:cubicBezTo>
                  <a:pt x="2464594" y="290036"/>
                  <a:pt x="2465546" y="287179"/>
                  <a:pt x="2466499" y="285274"/>
                </a:cubicBezTo>
                <a:cubicBezTo>
                  <a:pt x="2465546" y="290989"/>
                  <a:pt x="2465546" y="297656"/>
                  <a:pt x="2464594" y="305276"/>
                </a:cubicBezTo>
                <a:close/>
                <a:moveTo>
                  <a:pt x="2467451" y="274796"/>
                </a:moveTo>
                <a:cubicBezTo>
                  <a:pt x="2467451" y="273844"/>
                  <a:pt x="2466499" y="272891"/>
                  <a:pt x="2466499" y="272891"/>
                </a:cubicBezTo>
                <a:cubicBezTo>
                  <a:pt x="2467451" y="270986"/>
                  <a:pt x="2467451" y="270034"/>
                  <a:pt x="2468404" y="268129"/>
                </a:cubicBezTo>
                <a:cubicBezTo>
                  <a:pt x="2468404" y="270034"/>
                  <a:pt x="2467451" y="272891"/>
                  <a:pt x="2467451" y="274796"/>
                </a:cubicBezTo>
                <a:close/>
                <a:moveTo>
                  <a:pt x="2471261" y="233839"/>
                </a:moveTo>
                <a:cubicBezTo>
                  <a:pt x="2471261" y="233839"/>
                  <a:pt x="2471261" y="237649"/>
                  <a:pt x="2470309" y="245269"/>
                </a:cubicBezTo>
                <a:cubicBezTo>
                  <a:pt x="2470309" y="245269"/>
                  <a:pt x="2470309" y="246221"/>
                  <a:pt x="2469356" y="246221"/>
                </a:cubicBezTo>
                <a:cubicBezTo>
                  <a:pt x="2466499" y="251936"/>
                  <a:pt x="2462689" y="256699"/>
                  <a:pt x="2459831" y="263366"/>
                </a:cubicBezTo>
                <a:cubicBezTo>
                  <a:pt x="2459831" y="262414"/>
                  <a:pt x="2458879" y="262414"/>
                  <a:pt x="2458879" y="261461"/>
                </a:cubicBezTo>
                <a:cubicBezTo>
                  <a:pt x="2459831" y="256699"/>
                  <a:pt x="2460784" y="250984"/>
                  <a:pt x="2461736" y="247174"/>
                </a:cubicBezTo>
                <a:cubicBezTo>
                  <a:pt x="2461736" y="246221"/>
                  <a:pt x="2462689" y="246221"/>
                  <a:pt x="2462689" y="245269"/>
                </a:cubicBezTo>
                <a:cubicBezTo>
                  <a:pt x="2466499" y="239554"/>
                  <a:pt x="2469356" y="234791"/>
                  <a:pt x="2472214" y="231934"/>
                </a:cubicBezTo>
                <a:cubicBezTo>
                  <a:pt x="2472214" y="231934"/>
                  <a:pt x="2472214" y="231934"/>
                  <a:pt x="2472214" y="231934"/>
                </a:cubicBezTo>
                <a:cubicBezTo>
                  <a:pt x="2472214" y="234791"/>
                  <a:pt x="2473166" y="237649"/>
                  <a:pt x="2473166" y="240506"/>
                </a:cubicBezTo>
                <a:cubicBezTo>
                  <a:pt x="2473166" y="241459"/>
                  <a:pt x="2472214" y="241459"/>
                  <a:pt x="2472214" y="242411"/>
                </a:cubicBezTo>
                <a:cubicBezTo>
                  <a:pt x="2472214" y="236696"/>
                  <a:pt x="2471261" y="233839"/>
                  <a:pt x="2471261" y="233839"/>
                </a:cubicBezTo>
                <a:close/>
                <a:moveTo>
                  <a:pt x="2467451" y="211931"/>
                </a:moveTo>
                <a:cubicBezTo>
                  <a:pt x="2466499" y="212884"/>
                  <a:pt x="2466499" y="212884"/>
                  <a:pt x="2465546" y="213836"/>
                </a:cubicBezTo>
                <a:cubicBezTo>
                  <a:pt x="2465546" y="212884"/>
                  <a:pt x="2465546" y="212884"/>
                  <a:pt x="2466499" y="211931"/>
                </a:cubicBezTo>
                <a:cubicBezTo>
                  <a:pt x="2467451" y="210026"/>
                  <a:pt x="2467451" y="209074"/>
                  <a:pt x="2468404" y="208121"/>
                </a:cubicBezTo>
                <a:cubicBezTo>
                  <a:pt x="2468404" y="209074"/>
                  <a:pt x="2468404" y="210026"/>
                  <a:pt x="2468404" y="210979"/>
                </a:cubicBezTo>
                <a:cubicBezTo>
                  <a:pt x="2468404" y="210979"/>
                  <a:pt x="2468404" y="210979"/>
                  <a:pt x="2467451" y="211931"/>
                </a:cubicBezTo>
                <a:cubicBezTo>
                  <a:pt x="2468404" y="210979"/>
                  <a:pt x="2468404" y="210979"/>
                  <a:pt x="2467451" y="211931"/>
                </a:cubicBezTo>
                <a:cubicBezTo>
                  <a:pt x="2468404" y="210979"/>
                  <a:pt x="2467451" y="210979"/>
                  <a:pt x="2467451" y="211931"/>
                </a:cubicBezTo>
                <a:close/>
                <a:moveTo>
                  <a:pt x="2470309" y="218599"/>
                </a:moveTo>
                <a:cubicBezTo>
                  <a:pt x="2471261" y="222409"/>
                  <a:pt x="2471261" y="226219"/>
                  <a:pt x="2472214" y="230029"/>
                </a:cubicBezTo>
                <a:cubicBezTo>
                  <a:pt x="2472214" y="230029"/>
                  <a:pt x="2472214" y="230029"/>
                  <a:pt x="2472214" y="230029"/>
                </a:cubicBezTo>
                <a:cubicBezTo>
                  <a:pt x="2470309" y="231934"/>
                  <a:pt x="2467451" y="234791"/>
                  <a:pt x="2463641" y="237649"/>
                </a:cubicBezTo>
                <a:cubicBezTo>
                  <a:pt x="2463641" y="236696"/>
                  <a:pt x="2463641" y="235744"/>
                  <a:pt x="2464594" y="234791"/>
                </a:cubicBezTo>
                <a:cubicBezTo>
                  <a:pt x="2465546" y="230981"/>
                  <a:pt x="2465546" y="227171"/>
                  <a:pt x="2466499" y="224314"/>
                </a:cubicBezTo>
                <a:cubicBezTo>
                  <a:pt x="2466499" y="224314"/>
                  <a:pt x="2466499" y="224314"/>
                  <a:pt x="2466499" y="224314"/>
                </a:cubicBezTo>
                <a:cubicBezTo>
                  <a:pt x="2467451" y="223361"/>
                  <a:pt x="2468404" y="220504"/>
                  <a:pt x="2470309" y="218599"/>
                </a:cubicBezTo>
                <a:close/>
                <a:moveTo>
                  <a:pt x="2477929" y="223361"/>
                </a:moveTo>
                <a:cubicBezTo>
                  <a:pt x="2476976" y="219551"/>
                  <a:pt x="2476024" y="215741"/>
                  <a:pt x="2475071" y="212884"/>
                </a:cubicBezTo>
                <a:cubicBezTo>
                  <a:pt x="2476024" y="211931"/>
                  <a:pt x="2476976" y="210026"/>
                  <a:pt x="2477929" y="209074"/>
                </a:cubicBezTo>
                <a:cubicBezTo>
                  <a:pt x="2477929" y="211931"/>
                  <a:pt x="2477929" y="214789"/>
                  <a:pt x="2477929" y="217646"/>
                </a:cubicBezTo>
                <a:cubicBezTo>
                  <a:pt x="2477929" y="219551"/>
                  <a:pt x="2477929" y="221456"/>
                  <a:pt x="2477929" y="223361"/>
                </a:cubicBezTo>
                <a:close/>
                <a:moveTo>
                  <a:pt x="2473166" y="206216"/>
                </a:moveTo>
                <a:cubicBezTo>
                  <a:pt x="2473166" y="205264"/>
                  <a:pt x="2472214" y="204311"/>
                  <a:pt x="2472214" y="203359"/>
                </a:cubicBezTo>
                <a:cubicBezTo>
                  <a:pt x="2472214" y="202406"/>
                  <a:pt x="2472214" y="202406"/>
                  <a:pt x="2471261" y="201454"/>
                </a:cubicBezTo>
                <a:cubicBezTo>
                  <a:pt x="2472214" y="199549"/>
                  <a:pt x="2473166" y="197644"/>
                  <a:pt x="2474119" y="195739"/>
                </a:cubicBezTo>
                <a:cubicBezTo>
                  <a:pt x="2475071" y="193834"/>
                  <a:pt x="2476976" y="190976"/>
                  <a:pt x="2477929" y="189071"/>
                </a:cubicBezTo>
                <a:cubicBezTo>
                  <a:pt x="2477929" y="192881"/>
                  <a:pt x="2477929" y="197644"/>
                  <a:pt x="2477929" y="201454"/>
                </a:cubicBezTo>
                <a:cubicBezTo>
                  <a:pt x="2476024" y="203359"/>
                  <a:pt x="2474119" y="205264"/>
                  <a:pt x="2473166" y="206216"/>
                </a:cubicBezTo>
                <a:close/>
                <a:moveTo>
                  <a:pt x="2473166" y="255746"/>
                </a:moveTo>
                <a:cubicBezTo>
                  <a:pt x="2474119" y="254794"/>
                  <a:pt x="2474119" y="252889"/>
                  <a:pt x="2475071" y="251936"/>
                </a:cubicBezTo>
                <a:cubicBezTo>
                  <a:pt x="2476024" y="256699"/>
                  <a:pt x="2476024" y="261461"/>
                  <a:pt x="2476976" y="266224"/>
                </a:cubicBezTo>
                <a:cubicBezTo>
                  <a:pt x="2477929" y="274796"/>
                  <a:pt x="2478881" y="283369"/>
                  <a:pt x="2479834" y="292894"/>
                </a:cubicBezTo>
                <a:cubicBezTo>
                  <a:pt x="2479834" y="293846"/>
                  <a:pt x="2479834" y="295751"/>
                  <a:pt x="2479834" y="296704"/>
                </a:cubicBezTo>
                <a:cubicBezTo>
                  <a:pt x="2479834" y="296704"/>
                  <a:pt x="2479834" y="295751"/>
                  <a:pt x="2479834" y="295751"/>
                </a:cubicBezTo>
                <a:cubicBezTo>
                  <a:pt x="2477929" y="292894"/>
                  <a:pt x="2476976" y="290036"/>
                  <a:pt x="2475071" y="288131"/>
                </a:cubicBezTo>
                <a:cubicBezTo>
                  <a:pt x="2475071" y="275749"/>
                  <a:pt x="2474119" y="264319"/>
                  <a:pt x="2473166" y="255746"/>
                </a:cubicBezTo>
                <a:close/>
                <a:moveTo>
                  <a:pt x="2481739" y="324326"/>
                </a:moveTo>
                <a:cubicBezTo>
                  <a:pt x="2481739" y="325279"/>
                  <a:pt x="2480786" y="325279"/>
                  <a:pt x="2480786" y="326231"/>
                </a:cubicBezTo>
                <a:cubicBezTo>
                  <a:pt x="2479834" y="330041"/>
                  <a:pt x="2477929" y="334804"/>
                  <a:pt x="2476024" y="340519"/>
                </a:cubicBezTo>
                <a:cubicBezTo>
                  <a:pt x="2476024" y="329089"/>
                  <a:pt x="2476024" y="317659"/>
                  <a:pt x="2476024" y="308134"/>
                </a:cubicBezTo>
                <a:cubicBezTo>
                  <a:pt x="2476024" y="308134"/>
                  <a:pt x="2476024" y="308134"/>
                  <a:pt x="2476024" y="308134"/>
                </a:cubicBezTo>
                <a:cubicBezTo>
                  <a:pt x="2476976" y="311944"/>
                  <a:pt x="2478881" y="314801"/>
                  <a:pt x="2479834" y="318611"/>
                </a:cubicBezTo>
                <a:cubicBezTo>
                  <a:pt x="2479834" y="319564"/>
                  <a:pt x="2480786" y="321469"/>
                  <a:pt x="2480786" y="322421"/>
                </a:cubicBezTo>
                <a:cubicBezTo>
                  <a:pt x="2480786" y="322421"/>
                  <a:pt x="2481739" y="323374"/>
                  <a:pt x="2481739" y="324326"/>
                </a:cubicBezTo>
                <a:cubicBezTo>
                  <a:pt x="2481739" y="324326"/>
                  <a:pt x="2481739" y="324326"/>
                  <a:pt x="2481739" y="324326"/>
                </a:cubicBezTo>
                <a:close/>
                <a:moveTo>
                  <a:pt x="2436971" y="215741"/>
                </a:moveTo>
                <a:cubicBezTo>
                  <a:pt x="2440781" y="209074"/>
                  <a:pt x="2444591" y="202406"/>
                  <a:pt x="2447449" y="195739"/>
                </a:cubicBezTo>
                <a:cubicBezTo>
                  <a:pt x="2451259" y="190024"/>
                  <a:pt x="2454116" y="184309"/>
                  <a:pt x="2457926" y="178594"/>
                </a:cubicBezTo>
                <a:cubicBezTo>
                  <a:pt x="2464594" y="168116"/>
                  <a:pt x="2469356" y="157639"/>
                  <a:pt x="2475071" y="150971"/>
                </a:cubicBezTo>
                <a:cubicBezTo>
                  <a:pt x="2477929" y="146209"/>
                  <a:pt x="2480786" y="142399"/>
                  <a:pt x="2482691" y="138589"/>
                </a:cubicBezTo>
                <a:cubicBezTo>
                  <a:pt x="2481739" y="142399"/>
                  <a:pt x="2481739" y="148114"/>
                  <a:pt x="2480786" y="154781"/>
                </a:cubicBezTo>
                <a:cubicBezTo>
                  <a:pt x="2479834" y="162401"/>
                  <a:pt x="2479834" y="170974"/>
                  <a:pt x="2478881" y="181451"/>
                </a:cubicBezTo>
                <a:cubicBezTo>
                  <a:pt x="2476024" y="185261"/>
                  <a:pt x="2473166" y="189071"/>
                  <a:pt x="2470309" y="193834"/>
                </a:cubicBezTo>
                <a:cubicBezTo>
                  <a:pt x="2470309" y="193834"/>
                  <a:pt x="2470309" y="194786"/>
                  <a:pt x="2469356" y="194786"/>
                </a:cubicBezTo>
                <a:cubicBezTo>
                  <a:pt x="2466499" y="186214"/>
                  <a:pt x="2465546" y="181451"/>
                  <a:pt x="2465546" y="181451"/>
                </a:cubicBezTo>
                <a:cubicBezTo>
                  <a:pt x="2465546" y="181451"/>
                  <a:pt x="2466499" y="187166"/>
                  <a:pt x="2467451" y="197644"/>
                </a:cubicBezTo>
                <a:cubicBezTo>
                  <a:pt x="2465546" y="201454"/>
                  <a:pt x="2462689" y="205264"/>
                  <a:pt x="2460784" y="209074"/>
                </a:cubicBezTo>
                <a:cubicBezTo>
                  <a:pt x="2456021" y="216694"/>
                  <a:pt x="2452211" y="225266"/>
                  <a:pt x="2447449" y="234791"/>
                </a:cubicBezTo>
                <a:cubicBezTo>
                  <a:pt x="2443639" y="238601"/>
                  <a:pt x="2440781" y="243364"/>
                  <a:pt x="2436971" y="247174"/>
                </a:cubicBezTo>
                <a:cubicBezTo>
                  <a:pt x="2436971" y="248126"/>
                  <a:pt x="2436019" y="248126"/>
                  <a:pt x="2436019" y="249079"/>
                </a:cubicBezTo>
                <a:cubicBezTo>
                  <a:pt x="2436019" y="249079"/>
                  <a:pt x="2436019" y="249079"/>
                  <a:pt x="2436019" y="249079"/>
                </a:cubicBezTo>
                <a:cubicBezTo>
                  <a:pt x="2435066" y="240506"/>
                  <a:pt x="2434114" y="232886"/>
                  <a:pt x="2433161" y="225266"/>
                </a:cubicBezTo>
                <a:cubicBezTo>
                  <a:pt x="2433161" y="221456"/>
                  <a:pt x="2435066" y="218599"/>
                  <a:pt x="2436971" y="215741"/>
                </a:cubicBezTo>
                <a:close/>
                <a:moveTo>
                  <a:pt x="2416016" y="313849"/>
                </a:moveTo>
                <a:cubicBezTo>
                  <a:pt x="2416016" y="313849"/>
                  <a:pt x="2416016" y="313849"/>
                  <a:pt x="2416016" y="313849"/>
                </a:cubicBezTo>
                <a:cubicBezTo>
                  <a:pt x="2415064" y="310039"/>
                  <a:pt x="2414111" y="307181"/>
                  <a:pt x="2413159" y="304324"/>
                </a:cubicBezTo>
                <a:cubicBezTo>
                  <a:pt x="2414111" y="303371"/>
                  <a:pt x="2414111" y="302419"/>
                  <a:pt x="2415064" y="301466"/>
                </a:cubicBezTo>
                <a:cubicBezTo>
                  <a:pt x="2415064" y="302419"/>
                  <a:pt x="2415064" y="302419"/>
                  <a:pt x="2415064" y="303371"/>
                </a:cubicBezTo>
                <a:cubicBezTo>
                  <a:pt x="2415064" y="306229"/>
                  <a:pt x="2416016" y="310039"/>
                  <a:pt x="2416016" y="313849"/>
                </a:cubicBezTo>
                <a:cubicBezTo>
                  <a:pt x="2416016" y="313849"/>
                  <a:pt x="2416016" y="313849"/>
                  <a:pt x="2416016" y="313849"/>
                </a:cubicBezTo>
                <a:close/>
                <a:moveTo>
                  <a:pt x="2422684" y="288131"/>
                </a:moveTo>
                <a:cubicBezTo>
                  <a:pt x="2422684" y="290036"/>
                  <a:pt x="2422684" y="291941"/>
                  <a:pt x="2422684" y="293846"/>
                </a:cubicBezTo>
                <a:cubicBezTo>
                  <a:pt x="2421731" y="295751"/>
                  <a:pt x="2421731" y="297656"/>
                  <a:pt x="2420779" y="299561"/>
                </a:cubicBezTo>
                <a:cubicBezTo>
                  <a:pt x="2419826" y="297656"/>
                  <a:pt x="2419826" y="295751"/>
                  <a:pt x="2418874" y="293846"/>
                </a:cubicBezTo>
                <a:cubicBezTo>
                  <a:pt x="2419826" y="292894"/>
                  <a:pt x="2419826" y="291941"/>
                  <a:pt x="2420779" y="290989"/>
                </a:cubicBezTo>
                <a:cubicBezTo>
                  <a:pt x="2421731" y="290036"/>
                  <a:pt x="2421731" y="289084"/>
                  <a:pt x="2422684" y="288131"/>
                </a:cubicBezTo>
                <a:close/>
                <a:moveTo>
                  <a:pt x="2414111" y="259556"/>
                </a:moveTo>
                <a:cubicBezTo>
                  <a:pt x="2416016" y="255746"/>
                  <a:pt x="2417921" y="251936"/>
                  <a:pt x="2419826" y="248126"/>
                </a:cubicBezTo>
                <a:cubicBezTo>
                  <a:pt x="2419826" y="253841"/>
                  <a:pt x="2420779" y="259556"/>
                  <a:pt x="2420779" y="266224"/>
                </a:cubicBezTo>
                <a:cubicBezTo>
                  <a:pt x="2417921" y="270034"/>
                  <a:pt x="2415064" y="273844"/>
                  <a:pt x="2412206" y="277654"/>
                </a:cubicBezTo>
                <a:cubicBezTo>
                  <a:pt x="2411254" y="276701"/>
                  <a:pt x="2411254" y="275749"/>
                  <a:pt x="2410301" y="273844"/>
                </a:cubicBezTo>
                <a:cubicBezTo>
                  <a:pt x="2409349" y="272891"/>
                  <a:pt x="2409349" y="271939"/>
                  <a:pt x="2408396" y="270986"/>
                </a:cubicBezTo>
                <a:cubicBezTo>
                  <a:pt x="2410301" y="268129"/>
                  <a:pt x="2412206" y="263366"/>
                  <a:pt x="2414111" y="259556"/>
                </a:cubicBezTo>
                <a:close/>
                <a:moveTo>
                  <a:pt x="2406491" y="275749"/>
                </a:moveTo>
                <a:cubicBezTo>
                  <a:pt x="2406491" y="275749"/>
                  <a:pt x="2406491" y="275749"/>
                  <a:pt x="2406491" y="275749"/>
                </a:cubicBezTo>
                <a:cubicBezTo>
                  <a:pt x="2407444" y="277654"/>
                  <a:pt x="2408396" y="279559"/>
                  <a:pt x="2409349" y="282416"/>
                </a:cubicBezTo>
                <a:cubicBezTo>
                  <a:pt x="2408396" y="283369"/>
                  <a:pt x="2407444" y="285274"/>
                  <a:pt x="2406491" y="286226"/>
                </a:cubicBezTo>
                <a:cubicBezTo>
                  <a:pt x="2405539" y="284321"/>
                  <a:pt x="2405539" y="282416"/>
                  <a:pt x="2404586" y="280511"/>
                </a:cubicBezTo>
                <a:cubicBezTo>
                  <a:pt x="2405539" y="278606"/>
                  <a:pt x="2405539" y="276701"/>
                  <a:pt x="2406491" y="275749"/>
                </a:cubicBezTo>
                <a:close/>
                <a:moveTo>
                  <a:pt x="2405539" y="317659"/>
                </a:moveTo>
                <a:cubicBezTo>
                  <a:pt x="2406491" y="321469"/>
                  <a:pt x="2407444" y="324326"/>
                  <a:pt x="2408396" y="328136"/>
                </a:cubicBezTo>
                <a:cubicBezTo>
                  <a:pt x="2408396" y="330041"/>
                  <a:pt x="2408396" y="331946"/>
                  <a:pt x="2408396" y="334804"/>
                </a:cubicBezTo>
                <a:cubicBezTo>
                  <a:pt x="2408396" y="333851"/>
                  <a:pt x="2407444" y="332899"/>
                  <a:pt x="2407444" y="332899"/>
                </a:cubicBezTo>
                <a:cubicBezTo>
                  <a:pt x="2407444" y="332899"/>
                  <a:pt x="2407444" y="335756"/>
                  <a:pt x="2407444" y="340519"/>
                </a:cubicBezTo>
                <a:cubicBezTo>
                  <a:pt x="2406491" y="344329"/>
                  <a:pt x="2405539" y="347186"/>
                  <a:pt x="2404586" y="350996"/>
                </a:cubicBezTo>
                <a:cubicBezTo>
                  <a:pt x="2403634" y="355759"/>
                  <a:pt x="2401729" y="359569"/>
                  <a:pt x="2400776" y="364331"/>
                </a:cubicBezTo>
                <a:cubicBezTo>
                  <a:pt x="2399824" y="357664"/>
                  <a:pt x="2398871" y="350044"/>
                  <a:pt x="2398871" y="343376"/>
                </a:cubicBezTo>
                <a:cubicBezTo>
                  <a:pt x="2398871" y="340519"/>
                  <a:pt x="2397919" y="336709"/>
                  <a:pt x="2397919" y="333851"/>
                </a:cubicBezTo>
                <a:cubicBezTo>
                  <a:pt x="2397919" y="332899"/>
                  <a:pt x="2397919" y="331946"/>
                  <a:pt x="2398871" y="330994"/>
                </a:cubicBezTo>
                <a:cubicBezTo>
                  <a:pt x="2399824" y="325279"/>
                  <a:pt x="2402681" y="321469"/>
                  <a:pt x="2405539" y="317659"/>
                </a:cubicBezTo>
                <a:close/>
                <a:moveTo>
                  <a:pt x="2398871" y="291941"/>
                </a:moveTo>
                <a:cubicBezTo>
                  <a:pt x="2398871" y="292894"/>
                  <a:pt x="2399824" y="293846"/>
                  <a:pt x="2399824" y="295751"/>
                </a:cubicBezTo>
                <a:cubicBezTo>
                  <a:pt x="2397919" y="298609"/>
                  <a:pt x="2396014" y="300514"/>
                  <a:pt x="2394109" y="303371"/>
                </a:cubicBezTo>
                <a:cubicBezTo>
                  <a:pt x="2394109" y="303371"/>
                  <a:pt x="2394109" y="302419"/>
                  <a:pt x="2394109" y="302419"/>
                </a:cubicBezTo>
                <a:cubicBezTo>
                  <a:pt x="2396014" y="298609"/>
                  <a:pt x="2397919" y="295751"/>
                  <a:pt x="2398871" y="291941"/>
                </a:cubicBezTo>
                <a:close/>
                <a:moveTo>
                  <a:pt x="2393156" y="267176"/>
                </a:moveTo>
                <a:cubicBezTo>
                  <a:pt x="2392204" y="268129"/>
                  <a:pt x="2392204" y="269081"/>
                  <a:pt x="2391251" y="270034"/>
                </a:cubicBezTo>
                <a:cubicBezTo>
                  <a:pt x="2390299" y="264319"/>
                  <a:pt x="2390299" y="259556"/>
                  <a:pt x="2389346" y="254794"/>
                </a:cubicBezTo>
                <a:cubicBezTo>
                  <a:pt x="2391251" y="258604"/>
                  <a:pt x="2392204" y="263366"/>
                  <a:pt x="2393156" y="267176"/>
                </a:cubicBezTo>
                <a:close/>
                <a:moveTo>
                  <a:pt x="2351246" y="278606"/>
                </a:moveTo>
                <a:cubicBezTo>
                  <a:pt x="2351246" y="277654"/>
                  <a:pt x="2351246" y="277654"/>
                  <a:pt x="2351246" y="278606"/>
                </a:cubicBezTo>
                <a:lnTo>
                  <a:pt x="2351246" y="275749"/>
                </a:lnTo>
                <a:cubicBezTo>
                  <a:pt x="2351246" y="276701"/>
                  <a:pt x="2351246" y="277654"/>
                  <a:pt x="2351246" y="278606"/>
                </a:cubicBezTo>
                <a:close/>
                <a:moveTo>
                  <a:pt x="2378869" y="295751"/>
                </a:moveTo>
                <a:cubicBezTo>
                  <a:pt x="2377916" y="298609"/>
                  <a:pt x="2376011" y="300514"/>
                  <a:pt x="2375059" y="303371"/>
                </a:cubicBezTo>
                <a:cubicBezTo>
                  <a:pt x="2375059" y="304324"/>
                  <a:pt x="2374106" y="304324"/>
                  <a:pt x="2374106" y="305276"/>
                </a:cubicBezTo>
                <a:cubicBezTo>
                  <a:pt x="2374106" y="305276"/>
                  <a:pt x="2374106" y="304324"/>
                  <a:pt x="2374106" y="304324"/>
                </a:cubicBezTo>
                <a:cubicBezTo>
                  <a:pt x="2376964" y="261461"/>
                  <a:pt x="2376011" y="231934"/>
                  <a:pt x="2376011" y="231934"/>
                </a:cubicBezTo>
                <a:cubicBezTo>
                  <a:pt x="2376011" y="231934"/>
                  <a:pt x="2372201" y="249079"/>
                  <a:pt x="2366486" y="277654"/>
                </a:cubicBezTo>
                <a:cubicBezTo>
                  <a:pt x="2365534" y="275749"/>
                  <a:pt x="2365534" y="273844"/>
                  <a:pt x="2364581" y="272891"/>
                </a:cubicBezTo>
                <a:cubicBezTo>
                  <a:pt x="2363629" y="270034"/>
                  <a:pt x="2362676" y="267176"/>
                  <a:pt x="2361724" y="264319"/>
                </a:cubicBezTo>
                <a:cubicBezTo>
                  <a:pt x="2361724" y="257651"/>
                  <a:pt x="2361724" y="250984"/>
                  <a:pt x="2361724" y="245269"/>
                </a:cubicBezTo>
                <a:lnTo>
                  <a:pt x="2365534" y="234791"/>
                </a:lnTo>
                <a:lnTo>
                  <a:pt x="2376011" y="211931"/>
                </a:lnTo>
                <a:cubicBezTo>
                  <a:pt x="2376011" y="221456"/>
                  <a:pt x="2376011" y="232886"/>
                  <a:pt x="2376011" y="244316"/>
                </a:cubicBezTo>
                <a:cubicBezTo>
                  <a:pt x="2376011" y="258604"/>
                  <a:pt x="2376011" y="274796"/>
                  <a:pt x="2376964" y="290989"/>
                </a:cubicBezTo>
                <a:cubicBezTo>
                  <a:pt x="2378869" y="292894"/>
                  <a:pt x="2378869" y="293846"/>
                  <a:pt x="2378869" y="295751"/>
                </a:cubicBezTo>
                <a:close/>
                <a:moveTo>
                  <a:pt x="2362676" y="180499"/>
                </a:moveTo>
                <a:cubicBezTo>
                  <a:pt x="2364581" y="175736"/>
                  <a:pt x="2366486" y="170974"/>
                  <a:pt x="2368391" y="166211"/>
                </a:cubicBezTo>
                <a:cubicBezTo>
                  <a:pt x="2372201" y="157639"/>
                  <a:pt x="2375059" y="149066"/>
                  <a:pt x="2377916" y="140494"/>
                </a:cubicBezTo>
                <a:cubicBezTo>
                  <a:pt x="2377916" y="141446"/>
                  <a:pt x="2378869" y="142399"/>
                  <a:pt x="2378869" y="143351"/>
                </a:cubicBezTo>
                <a:cubicBezTo>
                  <a:pt x="2379821" y="146209"/>
                  <a:pt x="2379821" y="149066"/>
                  <a:pt x="2378869" y="152876"/>
                </a:cubicBezTo>
                <a:cubicBezTo>
                  <a:pt x="2377916" y="149066"/>
                  <a:pt x="2377916" y="147161"/>
                  <a:pt x="2377916" y="147161"/>
                </a:cubicBezTo>
                <a:cubicBezTo>
                  <a:pt x="2377916" y="147161"/>
                  <a:pt x="2377916" y="156686"/>
                  <a:pt x="2377916" y="173831"/>
                </a:cubicBezTo>
                <a:cubicBezTo>
                  <a:pt x="2377916" y="182404"/>
                  <a:pt x="2377916" y="191929"/>
                  <a:pt x="2377916" y="203359"/>
                </a:cubicBezTo>
                <a:cubicBezTo>
                  <a:pt x="2373154" y="210979"/>
                  <a:pt x="2368391" y="219551"/>
                  <a:pt x="2362676" y="227171"/>
                </a:cubicBezTo>
                <a:cubicBezTo>
                  <a:pt x="2361724" y="206216"/>
                  <a:pt x="2361724" y="190976"/>
                  <a:pt x="2360771" y="185261"/>
                </a:cubicBezTo>
                <a:cubicBezTo>
                  <a:pt x="2361724" y="183356"/>
                  <a:pt x="2361724" y="182404"/>
                  <a:pt x="2362676" y="180499"/>
                </a:cubicBezTo>
                <a:close/>
                <a:moveTo>
                  <a:pt x="2340769" y="241459"/>
                </a:moveTo>
                <a:cubicBezTo>
                  <a:pt x="2341721" y="239554"/>
                  <a:pt x="2341721" y="237649"/>
                  <a:pt x="2342674" y="235744"/>
                </a:cubicBezTo>
                <a:cubicBezTo>
                  <a:pt x="2344579" y="230981"/>
                  <a:pt x="2345531" y="226219"/>
                  <a:pt x="2347436" y="221456"/>
                </a:cubicBezTo>
                <a:cubicBezTo>
                  <a:pt x="2352199" y="210026"/>
                  <a:pt x="2356009" y="198596"/>
                  <a:pt x="2359819" y="187166"/>
                </a:cubicBezTo>
                <a:cubicBezTo>
                  <a:pt x="2358866" y="194786"/>
                  <a:pt x="2356961" y="212884"/>
                  <a:pt x="2355056" y="236696"/>
                </a:cubicBezTo>
                <a:cubicBezTo>
                  <a:pt x="2354104" y="232886"/>
                  <a:pt x="2353151" y="230029"/>
                  <a:pt x="2353151" y="230029"/>
                </a:cubicBezTo>
                <a:cubicBezTo>
                  <a:pt x="2353151" y="230029"/>
                  <a:pt x="2354104" y="233839"/>
                  <a:pt x="2354104" y="241459"/>
                </a:cubicBezTo>
                <a:cubicBezTo>
                  <a:pt x="2351246" y="247174"/>
                  <a:pt x="2347436" y="253841"/>
                  <a:pt x="2344579" y="259556"/>
                </a:cubicBezTo>
                <a:cubicBezTo>
                  <a:pt x="2344579" y="259556"/>
                  <a:pt x="2344579" y="259556"/>
                  <a:pt x="2344579" y="259556"/>
                </a:cubicBezTo>
                <a:cubicBezTo>
                  <a:pt x="2342674" y="254794"/>
                  <a:pt x="2340769" y="250031"/>
                  <a:pt x="2339816" y="245269"/>
                </a:cubicBezTo>
                <a:lnTo>
                  <a:pt x="2340769" y="241459"/>
                </a:lnTo>
                <a:close/>
                <a:moveTo>
                  <a:pt x="2344579" y="320516"/>
                </a:moveTo>
                <a:cubicBezTo>
                  <a:pt x="2342674" y="316706"/>
                  <a:pt x="2340769" y="313849"/>
                  <a:pt x="2339816" y="310991"/>
                </a:cubicBezTo>
                <a:lnTo>
                  <a:pt x="2339816" y="310039"/>
                </a:lnTo>
                <a:cubicBezTo>
                  <a:pt x="2341721" y="313849"/>
                  <a:pt x="2343626" y="317659"/>
                  <a:pt x="2344579" y="320516"/>
                </a:cubicBezTo>
                <a:close/>
                <a:moveTo>
                  <a:pt x="2337911" y="317659"/>
                </a:moveTo>
                <a:cubicBezTo>
                  <a:pt x="2338864" y="320516"/>
                  <a:pt x="2339816" y="324326"/>
                  <a:pt x="2341721" y="327184"/>
                </a:cubicBezTo>
                <a:lnTo>
                  <a:pt x="2336959" y="321469"/>
                </a:lnTo>
                <a:lnTo>
                  <a:pt x="2337911" y="317659"/>
                </a:lnTo>
                <a:close/>
                <a:moveTo>
                  <a:pt x="2332196" y="280511"/>
                </a:moveTo>
                <a:cubicBezTo>
                  <a:pt x="2332196" y="281464"/>
                  <a:pt x="2333149" y="282416"/>
                  <a:pt x="2333149" y="283369"/>
                </a:cubicBezTo>
                <a:cubicBezTo>
                  <a:pt x="2333149" y="282416"/>
                  <a:pt x="2332196" y="282416"/>
                  <a:pt x="2332196" y="281464"/>
                </a:cubicBezTo>
                <a:lnTo>
                  <a:pt x="2332196" y="280511"/>
                </a:lnTo>
                <a:close/>
                <a:moveTo>
                  <a:pt x="2330291" y="289084"/>
                </a:moveTo>
                <a:cubicBezTo>
                  <a:pt x="2330291" y="290036"/>
                  <a:pt x="2331244" y="290989"/>
                  <a:pt x="2331244" y="290989"/>
                </a:cubicBezTo>
                <a:lnTo>
                  <a:pt x="2330291" y="292894"/>
                </a:lnTo>
                <a:cubicBezTo>
                  <a:pt x="2330291" y="291941"/>
                  <a:pt x="2329339" y="291941"/>
                  <a:pt x="2329339" y="290989"/>
                </a:cubicBezTo>
                <a:lnTo>
                  <a:pt x="2330291" y="289084"/>
                </a:lnTo>
                <a:close/>
                <a:moveTo>
                  <a:pt x="2329339" y="293846"/>
                </a:moveTo>
                <a:lnTo>
                  <a:pt x="2329339" y="292894"/>
                </a:lnTo>
                <a:cubicBezTo>
                  <a:pt x="2329339" y="293846"/>
                  <a:pt x="2329339" y="293846"/>
                  <a:pt x="2330291" y="294799"/>
                </a:cubicBezTo>
                <a:lnTo>
                  <a:pt x="2328386" y="299561"/>
                </a:lnTo>
                <a:cubicBezTo>
                  <a:pt x="2328386" y="299561"/>
                  <a:pt x="2328386" y="299561"/>
                  <a:pt x="2328386" y="298609"/>
                </a:cubicBezTo>
                <a:lnTo>
                  <a:pt x="2329339" y="293846"/>
                </a:lnTo>
                <a:close/>
                <a:moveTo>
                  <a:pt x="2313146" y="194786"/>
                </a:moveTo>
                <a:cubicBezTo>
                  <a:pt x="2314099" y="196691"/>
                  <a:pt x="2314099" y="199549"/>
                  <a:pt x="2315051" y="201454"/>
                </a:cubicBezTo>
                <a:cubicBezTo>
                  <a:pt x="2315051" y="202406"/>
                  <a:pt x="2316004" y="203359"/>
                  <a:pt x="2316004" y="205264"/>
                </a:cubicBezTo>
                <a:cubicBezTo>
                  <a:pt x="2315051" y="208121"/>
                  <a:pt x="2314099" y="211931"/>
                  <a:pt x="2314099" y="214789"/>
                </a:cubicBezTo>
                <a:cubicBezTo>
                  <a:pt x="2314099" y="214789"/>
                  <a:pt x="2314099" y="214789"/>
                  <a:pt x="2314099" y="214789"/>
                </a:cubicBezTo>
                <a:cubicBezTo>
                  <a:pt x="2313146" y="211931"/>
                  <a:pt x="2311241" y="210026"/>
                  <a:pt x="2310289" y="207169"/>
                </a:cubicBezTo>
                <a:cubicBezTo>
                  <a:pt x="2311241" y="202406"/>
                  <a:pt x="2312194" y="198596"/>
                  <a:pt x="2313146" y="194786"/>
                </a:cubicBezTo>
                <a:close/>
                <a:moveTo>
                  <a:pt x="2304574" y="197644"/>
                </a:moveTo>
                <a:cubicBezTo>
                  <a:pt x="2304574" y="198596"/>
                  <a:pt x="2305526" y="199549"/>
                  <a:pt x="2305526" y="200501"/>
                </a:cubicBezTo>
                <a:cubicBezTo>
                  <a:pt x="2304574" y="202406"/>
                  <a:pt x="2304574" y="204311"/>
                  <a:pt x="2303621" y="205264"/>
                </a:cubicBezTo>
                <a:cubicBezTo>
                  <a:pt x="2304574" y="203359"/>
                  <a:pt x="2304574" y="200501"/>
                  <a:pt x="2304574" y="197644"/>
                </a:cubicBezTo>
                <a:close/>
                <a:moveTo>
                  <a:pt x="2297906" y="272891"/>
                </a:moveTo>
                <a:cubicBezTo>
                  <a:pt x="2298859" y="267176"/>
                  <a:pt x="2298859" y="262414"/>
                  <a:pt x="2298859" y="256699"/>
                </a:cubicBezTo>
                <a:cubicBezTo>
                  <a:pt x="2298859" y="254794"/>
                  <a:pt x="2299811" y="252889"/>
                  <a:pt x="2299811" y="250984"/>
                </a:cubicBezTo>
                <a:cubicBezTo>
                  <a:pt x="2303621" y="236696"/>
                  <a:pt x="2306479" y="223361"/>
                  <a:pt x="2308384" y="211931"/>
                </a:cubicBezTo>
                <a:cubicBezTo>
                  <a:pt x="2308384" y="212884"/>
                  <a:pt x="2309336" y="214789"/>
                  <a:pt x="2309336" y="215741"/>
                </a:cubicBezTo>
                <a:cubicBezTo>
                  <a:pt x="2310289" y="217646"/>
                  <a:pt x="2310289" y="219551"/>
                  <a:pt x="2311241" y="221456"/>
                </a:cubicBezTo>
                <a:cubicBezTo>
                  <a:pt x="2311241" y="221456"/>
                  <a:pt x="2311241" y="221456"/>
                  <a:pt x="2311241" y="221456"/>
                </a:cubicBezTo>
                <a:cubicBezTo>
                  <a:pt x="2309336" y="231934"/>
                  <a:pt x="2306479" y="242411"/>
                  <a:pt x="2304574" y="253841"/>
                </a:cubicBezTo>
                <a:cubicBezTo>
                  <a:pt x="2302669" y="252889"/>
                  <a:pt x="2302669" y="251936"/>
                  <a:pt x="2302669" y="251936"/>
                </a:cubicBezTo>
                <a:cubicBezTo>
                  <a:pt x="2302669" y="251936"/>
                  <a:pt x="2303621" y="252889"/>
                  <a:pt x="2304574" y="253841"/>
                </a:cubicBezTo>
                <a:cubicBezTo>
                  <a:pt x="2302669" y="260509"/>
                  <a:pt x="2301716" y="268129"/>
                  <a:pt x="2299811" y="274796"/>
                </a:cubicBezTo>
                <a:cubicBezTo>
                  <a:pt x="2297906" y="283369"/>
                  <a:pt x="2296001" y="291941"/>
                  <a:pt x="2294096" y="300514"/>
                </a:cubicBezTo>
                <a:cubicBezTo>
                  <a:pt x="2296954" y="291941"/>
                  <a:pt x="2297906" y="282416"/>
                  <a:pt x="2297906" y="272891"/>
                </a:cubicBezTo>
                <a:close/>
                <a:moveTo>
                  <a:pt x="2271236" y="369094"/>
                </a:moveTo>
                <a:cubicBezTo>
                  <a:pt x="2271236" y="371951"/>
                  <a:pt x="2271236" y="374809"/>
                  <a:pt x="2270284" y="376714"/>
                </a:cubicBezTo>
                <a:lnTo>
                  <a:pt x="2270284" y="376714"/>
                </a:lnTo>
                <a:cubicBezTo>
                  <a:pt x="2270284" y="375761"/>
                  <a:pt x="2270284" y="373856"/>
                  <a:pt x="2270284" y="372904"/>
                </a:cubicBezTo>
                <a:cubicBezTo>
                  <a:pt x="2270284" y="371951"/>
                  <a:pt x="2270284" y="370046"/>
                  <a:pt x="2271236" y="369094"/>
                </a:cubicBezTo>
                <a:close/>
                <a:moveTo>
                  <a:pt x="2252186" y="297656"/>
                </a:moveTo>
                <a:cubicBezTo>
                  <a:pt x="2252186" y="302419"/>
                  <a:pt x="2251234" y="307181"/>
                  <a:pt x="2251234" y="311944"/>
                </a:cubicBezTo>
                <a:cubicBezTo>
                  <a:pt x="2251234" y="310991"/>
                  <a:pt x="2250281" y="310039"/>
                  <a:pt x="2250281" y="308134"/>
                </a:cubicBezTo>
                <a:cubicBezTo>
                  <a:pt x="2251234" y="305276"/>
                  <a:pt x="2252186" y="301466"/>
                  <a:pt x="2252186" y="297656"/>
                </a:cubicBezTo>
                <a:close/>
                <a:moveTo>
                  <a:pt x="2215991" y="252889"/>
                </a:moveTo>
                <a:lnTo>
                  <a:pt x="2215991" y="256699"/>
                </a:lnTo>
                <a:cubicBezTo>
                  <a:pt x="2215991" y="256699"/>
                  <a:pt x="2215991" y="256699"/>
                  <a:pt x="2215991" y="256699"/>
                </a:cubicBezTo>
                <a:cubicBezTo>
                  <a:pt x="2215039" y="255746"/>
                  <a:pt x="2215991" y="254794"/>
                  <a:pt x="2215991" y="252889"/>
                </a:cubicBezTo>
                <a:close/>
                <a:moveTo>
                  <a:pt x="2211229" y="281464"/>
                </a:moveTo>
                <a:cubicBezTo>
                  <a:pt x="2212181" y="273844"/>
                  <a:pt x="2213134" y="267176"/>
                  <a:pt x="2214086" y="260509"/>
                </a:cubicBezTo>
                <a:cubicBezTo>
                  <a:pt x="2214086" y="260509"/>
                  <a:pt x="2215039" y="261461"/>
                  <a:pt x="2215039" y="261461"/>
                </a:cubicBezTo>
                <a:lnTo>
                  <a:pt x="2215039" y="267176"/>
                </a:lnTo>
                <a:cubicBezTo>
                  <a:pt x="2214086" y="277654"/>
                  <a:pt x="2213134" y="289084"/>
                  <a:pt x="2212181" y="299561"/>
                </a:cubicBezTo>
                <a:cubicBezTo>
                  <a:pt x="2210276" y="302419"/>
                  <a:pt x="2208371" y="306229"/>
                  <a:pt x="2206466" y="309086"/>
                </a:cubicBezTo>
                <a:cubicBezTo>
                  <a:pt x="2208371" y="299561"/>
                  <a:pt x="2210276" y="290036"/>
                  <a:pt x="2211229" y="281464"/>
                </a:cubicBezTo>
                <a:close/>
                <a:moveTo>
                  <a:pt x="2205514" y="337661"/>
                </a:moveTo>
                <a:cubicBezTo>
                  <a:pt x="2205514" y="338614"/>
                  <a:pt x="2204561" y="338614"/>
                  <a:pt x="2204561" y="339566"/>
                </a:cubicBezTo>
                <a:cubicBezTo>
                  <a:pt x="2204561" y="339566"/>
                  <a:pt x="2204561" y="339566"/>
                  <a:pt x="2204561" y="340519"/>
                </a:cubicBezTo>
                <a:cubicBezTo>
                  <a:pt x="2204561" y="339566"/>
                  <a:pt x="2204561" y="338614"/>
                  <a:pt x="2205514" y="337661"/>
                </a:cubicBezTo>
                <a:close/>
                <a:moveTo>
                  <a:pt x="2183606" y="336709"/>
                </a:moveTo>
                <a:cubicBezTo>
                  <a:pt x="2183606" y="338614"/>
                  <a:pt x="2184559" y="341471"/>
                  <a:pt x="2185511" y="345281"/>
                </a:cubicBezTo>
                <a:cubicBezTo>
                  <a:pt x="2185511" y="347186"/>
                  <a:pt x="2184559" y="349091"/>
                  <a:pt x="2184559" y="350044"/>
                </a:cubicBezTo>
                <a:cubicBezTo>
                  <a:pt x="2184559" y="347186"/>
                  <a:pt x="2183606" y="343376"/>
                  <a:pt x="2183606" y="340519"/>
                </a:cubicBezTo>
                <a:cubicBezTo>
                  <a:pt x="2183606" y="339566"/>
                  <a:pt x="2183606" y="338614"/>
                  <a:pt x="2183606" y="337661"/>
                </a:cubicBezTo>
                <a:cubicBezTo>
                  <a:pt x="2182654" y="337661"/>
                  <a:pt x="2182654" y="337661"/>
                  <a:pt x="2183606" y="336709"/>
                </a:cubicBezTo>
                <a:close/>
                <a:moveTo>
                  <a:pt x="2178844" y="345281"/>
                </a:moveTo>
                <a:cubicBezTo>
                  <a:pt x="2178844" y="349091"/>
                  <a:pt x="2178844" y="352901"/>
                  <a:pt x="2178844" y="357664"/>
                </a:cubicBezTo>
                <a:cubicBezTo>
                  <a:pt x="2177891" y="355759"/>
                  <a:pt x="2176939" y="352901"/>
                  <a:pt x="2175986" y="350996"/>
                </a:cubicBezTo>
                <a:cubicBezTo>
                  <a:pt x="2176939" y="348139"/>
                  <a:pt x="2177891" y="346234"/>
                  <a:pt x="2178844" y="345281"/>
                </a:cubicBezTo>
                <a:close/>
                <a:moveTo>
                  <a:pt x="2150269" y="278606"/>
                </a:moveTo>
                <a:cubicBezTo>
                  <a:pt x="2155031" y="261461"/>
                  <a:pt x="2159794" y="246221"/>
                  <a:pt x="2162651" y="232886"/>
                </a:cubicBezTo>
                <a:cubicBezTo>
                  <a:pt x="2162651" y="233839"/>
                  <a:pt x="2162651" y="234791"/>
                  <a:pt x="2161699" y="235744"/>
                </a:cubicBezTo>
                <a:cubicBezTo>
                  <a:pt x="2160746" y="241459"/>
                  <a:pt x="2158841" y="248126"/>
                  <a:pt x="2157889" y="253841"/>
                </a:cubicBezTo>
                <a:cubicBezTo>
                  <a:pt x="2156936" y="260509"/>
                  <a:pt x="2155984" y="267176"/>
                  <a:pt x="2154079" y="274796"/>
                </a:cubicBezTo>
                <a:cubicBezTo>
                  <a:pt x="2153126" y="280511"/>
                  <a:pt x="2152174" y="287179"/>
                  <a:pt x="2151221" y="293846"/>
                </a:cubicBezTo>
                <a:cubicBezTo>
                  <a:pt x="2149316" y="290036"/>
                  <a:pt x="2148364" y="288131"/>
                  <a:pt x="2148364" y="288131"/>
                </a:cubicBezTo>
                <a:cubicBezTo>
                  <a:pt x="2148364" y="288131"/>
                  <a:pt x="2149316" y="290989"/>
                  <a:pt x="2150269" y="296704"/>
                </a:cubicBezTo>
                <a:cubicBezTo>
                  <a:pt x="2149316" y="302419"/>
                  <a:pt x="2148364" y="309086"/>
                  <a:pt x="2147411" y="314801"/>
                </a:cubicBezTo>
                <a:cubicBezTo>
                  <a:pt x="2143601" y="309086"/>
                  <a:pt x="2140744" y="305276"/>
                  <a:pt x="2140744" y="305276"/>
                </a:cubicBezTo>
                <a:cubicBezTo>
                  <a:pt x="2145506" y="296704"/>
                  <a:pt x="2147411" y="287179"/>
                  <a:pt x="2150269" y="278606"/>
                </a:cubicBezTo>
                <a:close/>
                <a:moveTo>
                  <a:pt x="2142649" y="305276"/>
                </a:moveTo>
                <a:cubicBezTo>
                  <a:pt x="2142649" y="306229"/>
                  <a:pt x="2144554" y="310991"/>
                  <a:pt x="2148364" y="319564"/>
                </a:cubicBezTo>
                <a:cubicBezTo>
                  <a:pt x="2148364" y="319564"/>
                  <a:pt x="2148364" y="320516"/>
                  <a:pt x="2148364" y="320516"/>
                </a:cubicBezTo>
                <a:cubicBezTo>
                  <a:pt x="2148364" y="320516"/>
                  <a:pt x="2148364" y="321469"/>
                  <a:pt x="2148364" y="321469"/>
                </a:cubicBezTo>
                <a:cubicBezTo>
                  <a:pt x="2147411" y="328136"/>
                  <a:pt x="2146459" y="335756"/>
                  <a:pt x="2145506" y="343376"/>
                </a:cubicBezTo>
                <a:cubicBezTo>
                  <a:pt x="2143601" y="336709"/>
                  <a:pt x="2141696" y="330994"/>
                  <a:pt x="2139791" y="324326"/>
                </a:cubicBezTo>
                <a:cubicBezTo>
                  <a:pt x="2139791" y="323374"/>
                  <a:pt x="2138839" y="321469"/>
                  <a:pt x="2138839" y="320516"/>
                </a:cubicBezTo>
                <a:cubicBezTo>
                  <a:pt x="2138839" y="315754"/>
                  <a:pt x="2140744" y="310991"/>
                  <a:pt x="2142649" y="305276"/>
                </a:cubicBezTo>
                <a:close/>
                <a:moveTo>
                  <a:pt x="2058829" y="353854"/>
                </a:moveTo>
                <a:cubicBezTo>
                  <a:pt x="2057876" y="357664"/>
                  <a:pt x="2056924" y="362426"/>
                  <a:pt x="2056924" y="366236"/>
                </a:cubicBezTo>
                <a:cubicBezTo>
                  <a:pt x="2056924" y="364331"/>
                  <a:pt x="2055971" y="363379"/>
                  <a:pt x="2055971" y="361474"/>
                </a:cubicBezTo>
                <a:cubicBezTo>
                  <a:pt x="2055019" y="358616"/>
                  <a:pt x="2055019" y="355759"/>
                  <a:pt x="2054066" y="352901"/>
                </a:cubicBezTo>
                <a:cubicBezTo>
                  <a:pt x="2054066" y="352901"/>
                  <a:pt x="2054066" y="352901"/>
                  <a:pt x="2054066" y="351949"/>
                </a:cubicBezTo>
                <a:cubicBezTo>
                  <a:pt x="2055971" y="347186"/>
                  <a:pt x="2057876" y="343376"/>
                  <a:pt x="2059781" y="338614"/>
                </a:cubicBezTo>
                <a:cubicBezTo>
                  <a:pt x="2059781" y="340519"/>
                  <a:pt x="2060734" y="341471"/>
                  <a:pt x="2060734" y="343376"/>
                </a:cubicBezTo>
                <a:cubicBezTo>
                  <a:pt x="2060734" y="347186"/>
                  <a:pt x="2059781" y="350044"/>
                  <a:pt x="2058829" y="353854"/>
                </a:cubicBezTo>
                <a:close/>
                <a:moveTo>
                  <a:pt x="2081689" y="350044"/>
                </a:moveTo>
                <a:cubicBezTo>
                  <a:pt x="2080736" y="351949"/>
                  <a:pt x="2080736" y="352901"/>
                  <a:pt x="2079784" y="354806"/>
                </a:cubicBezTo>
                <a:cubicBezTo>
                  <a:pt x="2078831" y="351949"/>
                  <a:pt x="2078831" y="350044"/>
                  <a:pt x="2077879" y="347186"/>
                </a:cubicBezTo>
                <a:cubicBezTo>
                  <a:pt x="2077879" y="346234"/>
                  <a:pt x="2077879" y="345281"/>
                  <a:pt x="2077879" y="344329"/>
                </a:cubicBezTo>
                <a:cubicBezTo>
                  <a:pt x="2078831" y="345281"/>
                  <a:pt x="2079784" y="346234"/>
                  <a:pt x="2080736" y="348139"/>
                </a:cubicBezTo>
                <a:cubicBezTo>
                  <a:pt x="2080736" y="348139"/>
                  <a:pt x="2080736" y="349091"/>
                  <a:pt x="2081689" y="350044"/>
                </a:cubicBezTo>
                <a:cubicBezTo>
                  <a:pt x="2081689" y="350044"/>
                  <a:pt x="2081689" y="350044"/>
                  <a:pt x="2081689" y="350044"/>
                </a:cubicBezTo>
                <a:close/>
                <a:moveTo>
                  <a:pt x="2081689" y="339566"/>
                </a:moveTo>
                <a:cubicBezTo>
                  <a:pt x="2081689" y="340519"/>
                  <a:pt x="2081689" y="341471"/>
                  <a:pt x="2081689" y="341471"/>
                </a:cubicBezTo>
                <a:cubicBezTo>
                  <a:pt x="2080736" y="340519"/>
                  <a:pt x="2079784" y="338614"/>
                  <a:pt x="2078831" y="337661"/>
                </a:cubicBezTo>
                <a:cubicBezTo>
                  <a:pt x="2078831" y="334804"/>
                  <a:pt x="2079784" y="331946"/>
                  <a:pt x="2079784" y="330041"/>
                </a:cubicBezTo>
                <a:cubicBezTo>
                  <a:pt x="2080736" y="332899"/>
                  <a:pt x="2081689" y="335756"/>
                  <a:pt x="2081689" y="339566"/>
                </a:cubicBezTo>
                <a:cubicBezTo>
                  <a:pt x="2081689" y="338614"/>
                  <a:pt x="2081689" y="338614"/>
                  <a:pt x="2081689" y="339566"/>
                </a:cubicBezTo>
                <a:close/>
                <a:moveTo>
                  <a:pt x="2085499" y="290036"/>
                </a:moveTo>
                <a:cubicBezTo>
                  <a:pt x="2085499" y="295751"/>
                  <a:pt x="2084546" y="301466"/>
                  <a:pt x="2084546" y="307181"/>
                </a:cubicBezTo>
                <a:cubicBezTo>
                  <a:pt x="2084546" y="306229"/>
                  <a:pt x="2083594" y="305276"/>
                  <a:pt x="2083594" y="303371"/>
                </a:cubicBezTo>
                <a:cubicBezTo>
                  <a:pt x="2084546" y="292894"/>
                  <a:pt x="2085499" y="282416"/>
                  <a:pt x="2086451" y="273844"/>
                </a:cubicBezTo>
                <a:cubicBezTo>
                  <a:pt x="2086451" y="271939"/>
                  <a:pt x="2086451" y="269081"/>
                  <a:pt x="2087404" y="267176"/>
                </a:cubicBezTo>
                <a:cubicBezTo>
                  <a:pt x="2086451" y="274796"/>
                  <a:pt x="2085499" y="282416"/>
                  <a:pt x="2085499" y="290036"/>
                </a:cubicBezTo>
                <a:close/>
                <a:moveTo>
                  <a:pt x="2089309" y="180499"/>
                </a:moveTo>
                <a:cubicBezTo>
                  <a:pt x="2089309" y="186214"/>
                  <a:pt x="2089309" y="192881"/>
                  <a:pt x="2089309" y="200501"/>
                </a:cubicBezTo>
                <a:cubicBezTo>
                  <a:pt x="2088356" y="197644"/>
                  <a:pt x="2086451" y="194786"/>
                  <a:pt x="2086451" y="192881"/>
                </a:cubicBezTo>
                <a:cubicBezTo>
                  <a:pt x="2087404" y="188119"/>
                  <a:pt x="2088356" y="184309"/>
                  <a:pt x="2089309" y="180499"/>
                </a:cubicBezTo>
                <a:close/>
                <a:moveTo>
                  <a:pt x="2072164" y="241459"/>
                </a:moveTo>
                <a:cubicBezTo>
                  <a:pt x="2077879" y="223361"/>
                  <a:pt x="2082641" y="207169"/>
                  <a:pt x="2086451" y="193834"/>
                </a:cubicBezTo>
                <a:cubicBezTo>
                  <a:pt x="2087404" y="197644"/>
                  <a:pt x="2088356" y="201454"/>
                  <a:pt x="2090261" y="207169"/>
                </a:cubicBezTo>
                <a:cubicBezTo>
                  <a:pt x="2090261" y="207169"/>
                  <a:pt x="2090261" y="207169"/>
                  <a:pt x="2090261" y="208121"/>
                </a:cubicBezTo>
                <a:cubicBezTo>
                  <a:pt x="2087404" y="221456"/>
                  <a:pt x="2081689" y="244316"/>
                  <a:pt x="2075974" y="271939"/>
                </a:cubicBezTo>
                <a:cubicBezTo>
                  <a:pt x="2075021" y="274796"/>
                  <a:pt x="2075021" y="278606"/>
                  <a:pt x="2074069" y="282416"/>
                </a:cubicBezTo>
                <a:cubicBezTo>
                  <a:pt x="2072164" y="278606"/>
                  <a:pt x="2070259" y="274796"/>
                  <a:pt x="2068354" y="271939"/>
                </a:cubicBezTo>
                <a:cubicBezTo>
                  <a:pt x="2067401" y="270034"/>
                  <a:pt x="2066449" y="268129"/>
                  <a:pt x="2065496" y="266224"/>
                </a:cubicBezTo>
                <a:cubicBezTo>
                  <a:pt x="2067401" y="257651"/>
                  <a:pt x="2069306" y="249079"/>
                  <a:pt x="2072164" y="241459"/>
                </a:cubicBezTo>
                <a:close/>
                <a:moveTo>
                  <a:pt x="2062639" y="270034"/>
                </a:moveTo>
                <a:cubicBezTo>
                  <a:pt x="2062639" y="270986"/>
                  <a:pt x="2063591" y="271939"/>
                  <a:pt x="2063591" y="272891"/>
                </a:cubicBezTo>
                <a:cubicBezTo>
                  <a:pt x="2065496" y="278606"/>
                  <a:pt x="2067401" y="285274"/>
                  <a:pt x="2069306" y="292894"/>
                </a:cubicBezTo>
                <a:cubicBezTo>
                  <a:pt x="2069306" y="293846"/>
                  <a:pt x="2069306" y="293846"/>
                  <a:pt x="2070259" y="294799"/>
                </a:cubicBezTo>
                <a:cubicBezTo>
                  <a:pt x="2069306" y="299561"/>
                  <a:pt x="2068354" y="305276"/>
                  <a:pt x="2067401" y="310039"/>
                </a:cubicBezTo>
                <a:cubicBezTo>
                  <a:pt x="2066449" y="308134"/>
                  <a:pt x="2066449" y="305276"/>
                  <a:pt x="2065496" y="303371"/>
                </a:cubicBezTo>
                <a:cubicBezTo>
                  <a:pt x="2063591" y="296704"/>
                  <a:pt x="2060734" y="290036"/>
                  <a:pt x="2058829" y="284321"/>
                </a:cubicBezTo>
                <a:cubicBezTo>
                  <a:pt x="2059781" y="279559"/>
                  <a:pt x="2061686" y="274796"/>
                  <a:pt x="2062639" y="270034"/>
                </a:cubicBezTo>
                <a:close/>
                <a:moveTo>
                  <a:pt x="2053114" y="301466"/>
                </a:moveTo>
                <a:cubicBezTo>
                  <a:pt x="2053114" y="303371"/>
                  <a:pt x="2054066" y="304324"/>
                  <a:pt x="2054066" y="306229"/>
                </a:cubicBezTo>
                <a:cubicBezTo>
                  <a:pt x="2055019" y="310991"/>
                  <a:pt x="2055971" y="315754"/>
                  <a:pt x="2056924" y="320516"/>
                </a:cubicBezTo>
                <a:cubicBezTo>
                  <a:pt x="2056924" y="320516"/>
                  <a:pt x="2055971" y="320516"/>
                  <a:pt x="2055971" y="320516"/>
                </a:cubicBezTo>
                <a:cubicBezTo>
                  <a:pt x="2051209" y="318611"/>
                  <a:pt x="2049304" y="317659"/>
                  <a:pt x="2049304" y="317659"/>
                </a:cubicBezTo>
                <a:cubicBezTo>
                  <a:pt x="2049304" y="317659"/>
                  <a:pt x="2051209" y="319564"/>
                  <a:pt x="2055971" y="321469"/>
                </a:cubicBezTo>
                <a:cubicBezTo>
                  <a:pt x="2056924" y="321469"/>
                  <a:pt x="2056924" y="322421"/>
                  <a:pt x="2057876" y="322421"/>
                </a:cubicBezTo>
                <a:cubicBezTo>
                  <a:pt x="2058829" y="326231"/>
                  <a:pt x="2058829" y="329089"/>
                  <a:pt x="2059781" y="332899"/>
                </a:cubicBezTo>
                <a:cubicBezTo>
                  <a:pt x="2057876" y="335756"/>
                  <a:pt x="2055971" y="338614"/>
                  <a:pt x="2053114" y="342424"/>
                </a:cubicBezTo>
                <a:cubicBezTo>
                  <a:pt x="2052161" y="335756"/>
                  <a:pt x="2050256" y="328136"/>
                  <a:pt x="2049304" y="321469"/>
                </a:cubicBezTo>
                <a:cubicBezTo>
                  <a:pt x="2049304" y="319564"/>
                  <a:pt x="2049304" y="317659"/>
                  <a:pt x="2049304" y="315754"/>
                </a:cubicBezTo>
                <a:cubicBezTo>
                  <a:pt x="2050256" y="310991"/>
                  <a:pt x="2052161" y="305276"/>
                  <a:pt x="2053114" y="301466"/>
                </a:cubicBezTo>
                <a:close/>
                <a:moveTo>
                  <a:pt x="2044541" y="260509"/>
                </a:moveTo>
                <a:cubicBezTo>
                  <a:pt x="2044541" y="260509"/>
                  <a:pt x="2044541" y="260509"/>
                  <a:pt x="2044541" y="260509"/>
                </a:cubicBezTo>
                <a:cubicBezTo>
                  <a:pt x="2044541" y="260509"/>
                  <a:pt x="2044541" y="259556"/>
                  <a:pt x="2044541" y="259556"/>
                </a:cubicBezTo>
                <a:cubicBezTo>
                  <a:pt x="2044541" y="259556"/>
                  <a:pt x="2044541" y="259556"/>
                  <a:pt x="2044541" y="260509"/>
                </a:cubicBezTo>
                <a:close/>
                <a:moveTo>
                  <a:pt x="2019776" y="188119"/>
                </a:moveTo>
                <a:cubicBezTo>
                  <a:pt x="2019776" y="187166"/>
                  <a:pt x="2019776" y="186214"/>
                  <a:pt x="2019776" y="185261"/>
                </a:cubicBezTo>
                <a:cubicBezTo>
                  <a:pt x="2019776" y="182404"/>
                  <a:pt x="2020729" y="179546"/>
                  <a:pt x="2020729" y="177641"/>
                </a:cubicBezTo>
                <a:cubicBezTo>
                  <a:pt x="2020729" y="180499"/>
                  <a:pt x="2020729" y="184309"/>
                  <a:pt x="2020729" y="189071"/>
                </a:cubicBezTo>
                <a:cubicBezTo>
                  <a:pt x="2020729" y="197644"/>
                  <a:pt x="2021681" y="208121"/>
                  <a:pt x="2021681" y="220504"/>
                </a:cubicBezTo>
                <a:cubicBezTo>
                  <a:pt x="2021681" y="228124"/>
                  <a:pt x="2022634" y="235744"/>
                  <a:pt x="2023586" y="244316"/>
                </a:cubicBezTo>
                <a:cubicBezTo>
                  <a:pt x="2023586" y="245269"/>
                  <a:pt x="2022634" y="246221"/>
                  <a:pt x="2022634" y="247174"/>
                </a:cubicBezTo>
                <a:cubicBezTo>
                  <a:pt x="2020729" y="238601"/>
                  <a:pt x="2018824" y="230029"/>
                  <a:pt x="2016919" y="222409"/>
                </a:cubicBezTo>
                <a:cubicBezTo>
                  <a:pt x="2018824" y="209074"/>
                  <a:pt x="2018824" y="197644"/>
                  <a:pt x="2019776" y="188119"/>
                </a:cubicBezTo>
                <a:close/>
                <a:moveTo>
                  <a:pt x="1999774" y="298609"/>
                </a:moveTo>
                <a:cubicBezTo>
                  <a:pt x="1999774" y="300514"/>
                  <a:pt x="1999774" y="302419"/>
                  <a:pt x="1999774" y="304324"/>
                </a:cubicBezTo>
                <a:cubicBezTo>
                  <a:pt x="1998821" y="306229"/>
                  <a:pt x="1998821" y="308134"/>
                  <a:pt x="1997869" y="310039"/>
                </a:cubicBezTo>
                <a:cubicBezTo>
                  <a:pt x="1998821" y="306229"/>
                  <a:pt x="1999774" y="302419"/>
                  <a:pt x="1999774" y="298609"/>
                </a:cubicBezTo>
                <a:close/>
                <a:moveTo>
                  <a:pt x="1992154" y="349091"/>
                </a:moveTo>
                <a:cubicBezTo>
                  <a:pt x="1992154" y="351949"/>
                  <a:pt x="1992154" y="355759"/>
                  <a:pt x="1992154" y="359569"/>
                </a:cubicBezTo>
                <a:cubicBezTo>
                  <a:pt x="1992154" y="362426"/>
                  <a:pt x="1992154" y="366236"/>
                  <a:pt x="1992154" y="369094"/>
                </a:cubicBezTo>
                <a:cubicBezTo>
                  <a:pt x="1991201" y="370046"/>
                  <a:pt x="1990249" y="371951"/>
                  <a:pt x="1988344" y="373856"/>
                </a:cubicBezTo>
                <a:cubicBezTo>
                  <a:pt x="1990249" y="365284"/>
                  <a:pt x="1991201" y="356711"/>
                  <a:pt x="1992154" y="349091"/>
                </a:cubicBezTo>
                <a:close/>
                <a:moveTo>
                  <a:pt x="1987391" y="381476"/>
                </a:moveTo>
                <a:cubicBezTo>
                  <a:pt x="1987391" y="381476"/>
                  <a:pt x="1987391" y="381476"/>
                  <a:pt x="1987391" y="381476"/>
                </a:cubicBezTo>
                <a:cubicBezTo>
                  <a:pt x="1989296" y="377666"/>
                  <a:pt x="1991201" y="374809"/>
                  <a:pt x="1992154" y="372904"/>
                </a:cubicBezTo>
                <a:cubicBezTo>
                  <a:pt x="1992154" y="374809"/>
                  <a:pt x="1992154" y="377666"/>
                  <a:pt x="1992154" y="379571"/>
                </a:cubicBezTo>
                <a:cubicBezTo>
                  <a:pt x="1992154" y="381476"/>
                  <a:pt x="1991201" y="384334"/>
                  <a:pt x="1991201" y="386239"/>
                </a:cubicBezTo>
                <a:cubicBezTo>
                  <a:pt x="1990249" y="391001"/>
                  <a:pt x="1989296" y="395764"/>
                  <a:pt x="1988344" y="400526"/>
                </a:cubicBezTo>
                <a:cubicBezTo>
                  <a:pt x="1988344" y="400526"/>
                  <a:pt x="1988344" y="399574"/>
                  <a:pt x="1988344" y="399574"/>
                </a:cubicBezTo>
                <a:cubicBezTo>
                  <a:pt x="1987391" y="397669"/>
                  <a:pt x="1986439" y="394811"/>
                  <a:pt x="1985486" y="392906"/>
                </a:cubicBezTo>
                <a:cubicBezTo>
                  <a:pt x="1986439" y="389096"/>
                  <a:pt x="1986439" y="385286"/>
                  <a:pt x="1987391" y="381476"/>
                </a:cubicBezTo>
                <a:close/>
                <a:moveTo>
                  <a:pt x="1968341" y="290989"/>
                </a:moveTo>
                <a:cubicBezTo>
                  <a:pt x="1968341" y="292894"/>
                  <a:pt x="1968341" y="294799"/>
                  <a:pt x="1967389" y="297656"/>
                </a:cubicBezTo>
                <a:cubicBezTo>
                  <a:pt x="1967389" y="299561"/>
                  <a:pt x="1966436" y="302419"/>
                  <a:pt x="1966436" y="305276"/>
                </a:cubicBezTo>
                <a:cubicBezTo>
                  <a:pt x="1966436" y="309086"/>
                  <a:pt x="1965484" y="313849"/>
                  <a:pt x="1965484" y="318611"/>
                </a:cubicBezTo>
                <a:cubicBezTo>
                  <a:pt x="1965484" y="313849"/>
                  <a:pt x="1964531" y="309086"/>
                  <a:pt x="1964531" y="304324"/>
                </a:cubicBezTo>
                <a:cubicBezTo>
                  <a:pt x="1964531" y="303371"/>
                  <a:pt x="1964531" y="301466"/>
                  <a:pt x="1964531" y="300514"/>
                </a:cubicBezTo>
                <a:cubicBezTo>
                  <a:pt x="1965484" y="296704"/>
                  <a:pt x="1967389" y="293846"/>
                  <a:pt x="1968341" y="290989"/>
                </a:cubicBezTo>
                <a:close/>
                <a:moveTo>
                  <a:pt x="1937861" y="310039"/>
                </a:moveTo>
                <a:cubicBezTo>
                  <a:pt x="1937861" y="307181"/>
                  <a:pt x="1937861" y="304324"/>
                  <a:pt x="1937861" y="302419"/>
                </a:cubicBezTo>
                <a:cubicBezTo>
                  <a:pt x="1937861" y="300514"/>
                  <a:pt x="1937861" y="297656"/>
                  <a:pt x="1937861" y="295751"/>
                </a:cubicBezTo>
                <a:cubicBezTo>
                  <a:pt x="1937861" y="299561"/>
                  <a:pt x="1938814" y="302419"/>
                  <a:pt x="1938814" y="306229"/>
                </a:cubicBezTo>
                <a:cubicBezTo>
                  <a:pt x="1938814" y="308134"/>
                  <a:pt x="1938814" y="309086"/>
                  <a:pt x="1937861" y="310039"/>
                </a:cubicBezTo>
                <a:close/>
                <a:moveTo>
                  <a:pt x="1938814" y="272891"/>
                </a:moveTo>
                <a:cubicBezTo>
                  <a:pt x="1937861" y="270034"/>
                  <a:pt x="1937861" y="268129"/>
                  <a:pt x="1936909" y="266224"/>
                </a:cubicBezTo>
                <a:cubicBezTo>
                  <a:pt x="1936909" y="264319"/>
                  <a:pt x="1936909" y="262414"/>
                  <a:pt x="1936909" y="261461"/>
                </a:cubicBezTo>
                <a:cubicBezTo>
                  <a:pt x="1936909" y="256699"/>
                  <a:pt x="1936909" y="250984"/>
                  <a:pt x="1936909" y="246221"/>
                </a:cubicBezTo>
                <a:cubicBezTo>
                  <a:pt x="1936909" y="253841"/>
                  <a:pt x="1937861" y="263366"/>
                  <a:pt x="1938814" y="272891"/>
                </a:cubicBezTo>
                <a:close/>
                <a:moveTo>
                  <a:pt x="1900714" y="338614"/>
                </a:moveTo>
                <a:cubicBezTo>
                  <a:pt x="1900714" y="336709"/>
                  <a:pt x="1900714" y="334804"/>
                  <a:pt x="1900714" y="333851"/>
                </a:cubicBezTo>
                <a:cubicBezTo>
                  <a:pt x="1901666" y="331946"/>
                  <a:pt x="1901666" y="330041"/>
                  <a:pt x="1902619" y="329089"/>
                </a:cubicBezTo>
                <a:cubicBezTo>
                  <a:pt x="1903571" y="328136"/>
                  <a:pt x="1904524" y="326231"/>
                  <a:pt x="1904524" y="325279"/>
                </a:cubicBezTo>
                <a:cubicBezTo>
                  <a:pt x="1902619" y="330041"/>
                  <a:pt x="1901666" y="333851"/>
                  <a:pt x="1900714" y="338614"/>
                </a:cubicBezTo>
                <a:close/>
                <a:moveTo>
                  <a:pt x="1915954" y="436721"/>
                </a:moveTo>
                <a:cubicBezTo>
                  <a:pt x="1915954" y="435769"/>
                  <a:pt x="1915954" y="434816"/>
                  <a:pt x="1915954" y="433864"/>
                </a:cubicBezTo>
                <a:cubicBezTo>
                  <a:pt x="1915954" y="433864"/>
                  <a:pt x="1915954" y="434816"/>
                  <a:pt x="1916906" y="434816"/>
                </a:cubicBezTo>
                <a:cubicBezTo>
                  <a:pt x="1915954" y="435769"/>
                  <a:pt x="1915954" y="436721"/>
                  <a:pt x="1915954" y="436721"/>
                </a:cubicBezTo>
                <a:close/>
                <a:moveTo>
                  <a:pt x="1920716" y="401479"/>
                </a:moveTo>
                <a:cubicBezTo>
                  <a:pt x="1920716" y="403384"/>
                  <a:pt x="1919764" y="405289"/>
                  <a:pt x="1919764" y="407194"/>
                </a:cubicBezTo>
                <a:cubicBezTo>
                  <a:pt x="1918811" y="406241"/>
                  <a:pt x="1918811" y="405289"/>
                  <a:pt x="1917859" y="404336"/>
                </a:cubicBezTo>
                <a:cubicBezTo>
                  <a:pt x="1918811" y="402431"/>
                  <a:pt x="1919764" y="400526"/>
                  <a:pt x="1919764" y="398621"/>
                </a:cubicBezTo>
                <a:cubicBezTo>
                  <a:pt x="1920716" y="399574"/>
                  <a:pt x="1920716" y="400526"/>
                  <a:pt x="1920716" y="401479"/>
                </a:cubicBezTo>
                <a:close/>
                <a:moveTo>
                  <a:pt x="1917859" y="331946"/>
                </a:moveTo>
                <a:cubicBezTo>
                  <a:pt x="1918811" y="333851"/>
                  <a:pt x="1919764" y="335756"/>
                  <a:pt x="1919764" y="337661"/>
                </a:cubicBezTo>
                <a:cubicBezTo>
                  <a:pt x="1919764" y="337661"/>
                  <a:pt x="1919764" y="337661"/>
                  <a:pt x="1919764" y="337661"/>
                </a:cubicBezTo>
                <a:cubicBezTo>
                  <a:pt x="1919764" y="337661"/>
                  <a:pt x="1918811" y="338614"/>
                  <a:pt x="1918811" y="338614"/>
                </a:cubicBezTo>
                <a:cubicBezTo>
                  <a:pt x="1917859" y="339566"/>
                  <a:pt x="1916906" y="340519"/>
                  <a:pt x="1916906" y="342424"/>
                </a:cubicBezTo>
                <a:cubicBezTo>
                  <a:pt x="1916906" y="341471"/>
                  <a:pt x="1916906" y="341471"/>
                  <a:pt x="1916906" y="341471"/>
                </a:cubicBezTo>
                <a:cubicBezTo>
                  <a:pt x="1916906" y="341471"/>
                  <a:pt x="1916906" y="342424"/>
                  <a:pt x="1915954" y="344329"/>
                </a:cubicBezTo>
                <a:cubicBezTo>
                  <a:pt x="1915954" y="344329"/>
                  <a:pt x="1915001" y="345281"/>
                  <a:pt x="1915001" y="345281"/>
                </a:cubicBezTo>
                <a:cubicBezTo>
                  <a:pt x="1915954" y="340519"/>
                  <a:pt x="1916906" y="335756"/>
                  <a:pt x="1917859" y="331946"/>
                </a:cubicBezTo>
                <a:close/>
                <a:moveTo>
                  <a:pt x="1919764" y="360521"/>
                </a:moveTo>
                <a:cubicBezTo>
                  <a:pt x="1919764" y="361474"/>
                  <a:pt x="1919764" y="362426"/>
                  <a:pt x="1919764" y="364331"/>
                </a:cubicBezTo>
                <a:cubicBezTo>
                  <a:pt x="1917859" y="367189"/>
                  <a:pt x="1916906" y="370999"/>
                  <a:pt x="1915001" y="373856"/>
                </a:cubicBezTo>
                <a:cubicBezTo>
                  <a:pt x="1913096" y="378619"/>
                  <a:pt x="1910239" y="383381"/>
                  <a:pt x="1908334" y="388144"/>
                </a:cubicBezTo>
                <a:cubicBezTo>
                  <a:pt x="1908334" y="388144"/>
                  <a:pt x="1907381" y="387191"/>
                  <a:pt x="1907381" y="387191"/>
                </a:cubicBezTo>
                <a:cubicBezTo>
                  <a:pt x="1907381" y="386239"/>
                  <a:pt x="1907381" y="386239"/>
                  <a:pt x="1907381" y="385286"/>
                </a:cubicBezTo>
                <a:cubicBezTo>
                  <a:pt x="1908334" y="383381"/>
                  <a:pt x="1909286" y="381476"/>
                  <a:pt x="1910239" y="380524"/>
                </a:cubicBezTo>
                <a:cubicBezTo>
                  <a:pt x="1913096" y="372904"/>
                  <a:pt x="1916906" y="366236"/>
                  <a:pt x="1919764" y="360521"/>
                </a:cubicBezTo>
                <a:close/>
                <a:moveTo>
                  <a:pt x="1910239" y="299561"/>
                </a:moveTo>
                <a:cubicBezTo>
                  <a:pt x="1909286" y="301466"/>
                  <a:pt x="1909286" y="303371"/>
                  <a:pt x="1908334" y="305276"/>
                </a:cubicBezTo>
                <a:cubicBezTo>
                  <a:pt x="1908334" y="305276"/>
                  <a:pt x="1908334" y="305276"/>
                  <a:pt x="1908334" y="305276"/>
                </a:cubicBezTo>
                <a:cubicBezTo>
                  <a:pt x="1909286" y="302419"/>
                  <a:pt x="1910239" y="300514"/>
                  <a:pt x="1910239" y="299561"/>
                </a:cubicBezTo>
                <a:close/>
                <a:moveTo>
                  <a:pt x="1906429" y="313849"/>
                </a:moveTo>
                <a:cubicBezTo>
                  <a:pt x="1907381" y="311944"/>
                  <a:pt x="1907381" y="310991"/>
                  <a:pt x="1908334" y="309086"/>
                </a:cubicBezTo>
                <a:cubicBezTo>
                  <a:pt x="1908334" y="309086"/>
                  <a:pt x="1908334" y="309086"/>
                  <a:pt x="1908334" y="310039"/>
                </a:cubicBezTo>
                <a:cubicBezTo>
                  <a:pt x="1907381" y="311944"/>
                  <a:pt x="1907381" y="313849"/>
                  <a:pt x="1906429" y="315754"/>
                </a:cubicBezTo>
                <a:cubicBezTo>
                  <a:pt x="1906429" y="315754"/>
                  <a:pt x="1905476" y="316706"/>
                  <a:pt x="1905476" y="316706"/>
                </a:cubicBezTo>
                <a:cubicBezTo>
                  <a:pt x="1905476" y="314801"/>
                  <a:pt x="1905476" y="314801"/>
                  <a:pt x="1906429" y="313849"/>
                </a:cubicBezTo>
                <a:close/>
                <a:moveTo>
                  <a:pt x="1893094" y="259556"/>
                </a:moveTo>
                <a:cubicBezTo>
                  <a:pt x="1893094" y="258604"/>
                  <a:pt x="1894046" y="257651"/>
                  <a:pt x="1894046" y="256699"/>
                </a:cubicBezTo>
                <a:cubicBezTo>
                  <a:pt x="1894046" y="256699"/>
                  <a:pt x="1894999" y="256699"/>
                  <a:pt x="1894999" y="256699"/>
                </a:cubicBezTo>
                <a:cubicBezTo>
                  <a:pt x="1896904" y="257651"/>
                  <a:pt x="1897856" y="259556"/>
                  <a:pt x="1899761" y="260509"/>
                </a:cubicBezTo>
                <a:lnTo>
                  <a:pt x="1904524" y="275749"/>
                </a:lnTo>
                <a:cubicBezTo>
                  <a:pt x="1901666" y="283369"/>
                  <a:pt x="1898809" y="290036"/>
                  <a:pt x="1895951" y="297656"/>
                </a:cubicBezTo>
                <a:cubicBezTo>
                  <a:pt x="1894999" y="291941"/>
                  <a:pt x="1894999" y="286226"/>
                  <a:pt x="1894046" y="281464"/>
                </a:cubicBezTo>
                <a:cubicBezTo>
                  <a:pt x="1894046" y="277654"/>
                  <a:pt x="1893094" y="273844"/>
                  <a:pt x="1892141" y="270034"/>
                </a:cubicBezTo>
                <a:cubicBezTo>
                  <a:pt x="1892141" y="270986"/>
                  <a:pt x="1893094" y="271939"/>
                  <a:pt x="1893094" y="272891"/>
                </a:cubicBezTo>
                <a:cubicBezTo>
                  <a:pt x="1893094" y="269081"/>
                  <a:pt x="1892141" y="264319"/>
                  <a:pt x="1893094" y="259556"/>
                </a:cubicBezTo>
                <a:close/>
                <a:moveTo>
                  <a:pt x="1841659" y="297656"/>
                </a:moveTo>
                <a:cubicBezTo>
                  <a:pt x="1841659" y="303371"/>
                  <a:pt x="1840706" y="308134"/>
                  <a:pt x="1840706" y="313849"/>
                </a:cubicBezTo>
                <a:cubicBezTo>
                  <a:pt x="1839754" y="307181"/>
                  <a:pt x="1839754" y="300514"/>
                  <a:pt x="1838801" y="294799"/>
                </a:cubicBezTo>
                <a:cubicBezTo>
                  <a:pt x="1838801" y="292894"/>
                  <a:pt x="1838801" y="291941"/>
                  <a:pt x="1838801" y="290989"/>
                </a:cubicBezTo>
                <a:cubicBezTo>
                  <a:pt x="1839754" y="292894"/>
                  <a:pt x="1840706" y="294799"/>
                  <a:pt x="1841659" y="297656"/>
                </a:cubicBezTo>
                <a:close/>
                <a:moveTo>
                  <a:pt x="1822609" y="363379"/>
                </a:moveTo>
                <a:cubicBezTo>
                  <a:pt x="1823561" y="359569"/>
                  <a:pt x="1825466" y="356711"/>
                  <a:pt x="1826419" y="353854"/>
                </a:cubicBezTo>
                <a:cubicBezTo>
                  <a:pt x="1826419" y="357664"/>
                  <a:pt x="1826419" y="360521"/>
                  <a:pt x="1827371" y="364331"/>
                </a:cubicBezTo>
                <a:cubicBezTo>
                  <a:pt x="1826419" y="365284"/>
                  <a:pt x="1824514" y="367189"/>
                  <a:pt x="1823561" y="368141"/>
                </a:cubicBezTo>
                <a:cubicBezTo>
                  <a:pt x="1822609" y="366236"/>
                  <a:pt x="1822609" y="365284"/>
                  <a:pt x="1822609" y="363379"/>
                </a:cubicBezTo>
                <a:close/>
                <a:moveTo>
                  <a:pt x="1828324" y="403384"/>
                </a:moveTo>
                <a:cubicBezTo>
                  <a:pt x="1828324" y="402431"/>
                  <a:pt x="1827371" y="401479"/>
                  <a:pt x="1827371" y="400526"/>
                </a:cubicBezTo>
                <a:cubicBezTo>
                  <a:pt x="1826419" y="393859"/>
                  <a:pt x="1825466" y="387191"/>
                  <a:pt x="1825466" y="381476"/>
                </a:cubicBezTo>
                <a:cubicBezTo>
                  <a:pt x="1826419" y="379571"/>
                  <a:pt x="1827371" y="378619"/>
                  <a:pt x="1828324" y="377666"/>
                </a:cubicBezTo>
                <a:cubicBezTo>
                  <a:pt x="1828324" y="385286"/>
                  <a:pt x="1828324" y="391954"/>
                  <a:pt x="1829276" y="399574"/>
                </a:cubicBezTo>
                <a:cubicBezTo>
                  <a:pt x="1828324" y="400526"/>
                  <a:pt x="1828324" y="402431"/>
                  <a:pt x="1828324" y="403384"/>
                </a:cubicBezTo>
                <a:close/>
                <a:moveTo>
                  <a:pt x="1833086" y="339566"/>
                </a:moveTo>
                <a:cubicBezTo>
                  <a:pt x="1833086" y="339566"/>
                  <a:pt x="1833086" y="339566"/>
                  <a:pt x="1833086" y="339566"/>
                </a:cubicBezTo>
                <a:cubicBezTo>
                  <a:pt x="1833086" y="339566"/>
                  <a:pt x="1833086" y="340519"/>
                  <a:pt x="1833086" y="340519"/>
                </a:cubicBezTo>
                <a:cubicBezTo>
                  <a:pt x="1833086" y="340519"/>
                  <a:pt x="1833086" y="339566"/>
                  <a:pt x="1833086" y="339566"/>
                </a:cubicBezTo>
                <a:close/>
                <a:moveTo>
                  <a:pt x="1824514" y="272891"/>
                </a:moveTo>
                <a:cubicBezTo>
                  <a:pt x="1824514" y="269081"/>
                  <a:pt x="1824514" y="266224"/>
                  <a:pt x="1824514" y="263366"/>
                </a:cubicBezTo>
                <a:cubicBezTo>
                  <a:pt x="1827371" y="269081"/>
                  <a:pt x="1831181" y="276701"/>
                  <a:pt x="1835944" y="285274"/>
                </a:cubicBezTo>
                <a:cubicBezTo>
                  <a:pt x="1835944" y="288131"/>
                  <a:pt x="1835944" y="290989"/>
                  <a:pt x="1834991" y="294799"/>
                </a:cubicBezTo>
                <a:cubicBezTo>
                  <a:pt x="1834991" y="302419"/>
                  <a:pt x="1834039" y="310991"/>
                  <a:pt x="1834039" y="320516"/>
                </a:cubicBezTo>
                <a:cubicBezTo>
                  <a:pt x="1834039" y="323374"/>
                  <a:pt x="1834039" y="327184"/>
                  <a:pt x="1834039" y="330994"/>
                </a:cubicBezTo>
                <a:cubicBezTo>
                  <a:pt x="1834039" y="330994"/>
                  <a:pt x="1833086" y="330994"/>
                  <a:pt x="1833086" y="331946"/>
                </a:cubicBezTo>
                <a:cubicBezTo>
                  <a:pt x="1833086" y="331946"/>
                  <a:pt x="1832134" y="332899"/>
                  <a:pt x="1832134" y="332899"/>
                </a:cubicBezTo>
                <a:cubicBezTo>
                  <a:pt x="1830229" y="326231"/>
                  <a:pt x="1829276" y="321469"/>
                  <a:pt x="1827371" y="316706"/>
                </a:cubicBezTo>
                <a:cubicBezTo>
                  <a:pt x="1825466" y="310991"/>
                  <a:pt x="1823561" y="306229"/>
                  <a:pt x="1822609" y="303371"/>
                </a:cubicBezTo>
                <a:cubicBezTo>
                  <a:pt x="1823561" y="292894"/>
                  <a:pt x="1823561" y="282416"/>
                  <a:pt x="1824514" y="272891"/>
                </a:cubicBezTo>
                <a:close/>
                <a:moveTo>
                  <a:pt x="1822609" y="309086"/>
                </a:moveTo>
                <a:cubicBezTo>
                  <a:pt x="1822609" y="311944"/>
                  <a:pt x="1823561" y="314801"/>
                  <a:pt x="1823561" y="317659"/>
                </a:cubicBezTo>
                <a:cubicBezTo>
                  <a:pt x="1824514" y="323374"/>
                  <a:pt x="1824514" y="330994"/>
                  <a:pt x="1825466" y="338614"/>
                </a:cubicBezTo>
                <a:cubicBezTo>
                  <a:pt x="1825466" y="339566"/>
                  <a:pt x="1825466" y="340519"/>
                  <a:pt x="1825466" y="340519"/>
                </a:cubicBezTo>
                <a:cubicBezTo>
                  <a:pt x="1823561" y="342424"/>
                  <a:pt x="1822609" y="345281"/>
                  <a:pt x="1820704" y="348139"/>
                </a:cubicBezTo>
                <a:cubicBezTo>
                  <a:pt x="1820704" y="343376"/>
                  <a:pt x="1820704" y="337661"/>
                  <a:pt x="1820704" y="332899"/>
                </a:cubicBezTo>
                <a:cubicBezTo>
                  <a:pt x="1820704" y="332899"/>
                  <a:pt x="1820704" y="332899"/>
                  <a:pt x="1820704" y="331946"/>
                </a:cubicBezTo>
                <a:cubicBezTo>
                  <a:pt x="1821656" y="324326"/>
                  <a:pt x="1821656" y="316706"/>
                  <a:pt x="1822609" y="309086"/>
                </a:cubicBezTo>
                <a:close/>
                <a:moveTo>
                  <a:pt x="1763554" y="411956"/>
                </a:moveTo>
                <a:cubicBezTo>
                  <a:pt x="1763554" y="410051"/>
                  <a:pt x="1762601" y="408146"/>
                  <a:pt x="1762601" y="406241"/>
                </a:cubicBezTo>
                <a:cubicBezTo>
                  <a:pt x="1762601" y="403384"/>
                  <a:pt x="1761649" y="400526"/>
                  <a:pt x="1761649" y="397669"/>
                </a:cubicBezTo>
                <a:cubicBezTo>
                  <a:pt x="1761649" y="397669"/>
                  <a:pt x="1761649" y="397669"/>
                  <a:pt x="1761649" y="397669"/>
                </a:cubicBezTo>
                <a:cubicBezTo>
                  <a:pt x="1762601" y="398621"/>
                  <a:pt x="1763554" y="399574"/>
                  <a:pt x="1764506" y="400526"/>
                </a:cubicBezTo>
                <a:cubicBezTo>
                  <a:pt x="1764506" y="404336"/>
                  <a:pt x="1764506" y="408146"/>
                  <a:pt x="1763554" y="411956"/>
                </a:cubicBezTo>
                <a:close/>
                <a:moveTo>
                  <a:pt x="1766411" y="379571"/>
                </a:moveTo>
                <a:cubicBezTo>
                  <a:pt x="1766411" y="379571"/>
                  <a:pt x="1766411" y="379571"/>
                  <a:pt x="1766411" y="379571"/>
                </a:cubicBezTo>
                <a:cubicBezTo>
                  <a:pt x="1766411" y="378619"/>
                  <a:pt x="1766411" y="377666"/>
                  <a:pt x="1766411" y="377666"/>
                </a:cubicBezTo>
                <a:cubicBezTo>
                  <a:pt x="1766411" y="378619"/>
                  <a:pt x="1766411" y="379571"/>
                  <a:pt x="1766411" y="379571"/>
                </a:cubicBezTo>
                <a:close/>
                <a:moveTo>
                  <a:pt x="1792129" y="251936"/>
                </a:moveTo>
                <a:lnTo>
                  <a:pt x="1802606" y="219551"/>
                </a:lnTo>
                <a:cubicBezTo>
                  <a:pt x="1802606" y="219551"/>
                  <a:pt x="1802606" y="219551"/>
                  <a:pt x="1802606" y="219551"/>
                </a:cubicBezTo>
                <a:cubicBezTo>
                  <a:pt x="1802606" y="237649"/>
                  <a:pt x="1801654" y="255746"/>
                  <a:pt x="1801654" y="274796"/>
                </a:cubicBezTo>
                <a:cubicBezTo>
                  <a:pt x="1801654" y="291941"/>
                  <a:pt x="1800701" y="309086"/>
                  <a:pt x="1800701" y="327184"/>
                </a:cubicBezTo>
                <a:cubicBezTo>
                  <a:pt x="1798796" y="321469"/>
                  <a:pt x="1796891" y="315754"/>
                  <a:pt x="1794034" y="310991"/>
                </a:cubicBezTo>
                <a:cubicBezTo>
                  <a:pt x="1792129" y="305276"/>
                  <a:pt x="1790224" y="299561"/>
                  <a:pt x="1788319" y="294799"/>
                </a:cubicBezTo>
                <a:cubicBezTo>
                  <a:pt x="1788319" y="293846"/>
                  <a:pt x="1787366" y="292894"/>
                  <a:pt x="1787366" y="292894"/>
                </a:cubicBezTo>
                <a:cubicBezTo>
                  <a:pt x="1787366" y="290989"/>
                  <a:pt x="1786414" y="289084"/>
                  <a:pt x="1786414" y="287179"/>
                </a:cubicBezTo>
                <a:cubicBezTo>
                  <a:pt x="1787366" y="284321"/>
                  <a:pt x="1788319" y="282416"/>
                  <a:pt x="1788319" y="279559"/>
                </a:cubicBezTo>
                <a:cubicBezTo>
                  <a:pt x="1788319" y="278606"/>
                  <a:pt x="1788319" y="277654"/>
                  <a:pt x="1787366" y="275749"/>
                </a:cubicBezTo>
                <a:cubicBezTo>
                  <a:pt x="1787366" y="274796"/>
                  <a:pt x="1785461" y="274796"/>
                  <a:pt x="1785461" y="274796"/>
                </a:cubicBezTo>
                <a:cubicBezTo>
                  <a:pt x="1785461" y="274796"/>
                  <a:pt x="1785461" y="274796"/>
                  <a:pt x="1785461" y="274796"/>
                </a:cubicBezTo>
                <a:lnTo>
                  <a:pt x="1792129" y="251936"/>
                </a:lnTo>
                <a:close/>
                <a:moveTo>
                  <a:pt x="1785461" y="276701"/>
                </a:moveTo>
                <a:cubicBezTo>
                  <a:pt x="1785461" y="276701"/>
                  <a:pt x="1786414" y="277654"/>
                  <a:pt x="1786414" y="278606"/>
                </a:cubicBezTo>
                <a:cubicBezTo>
                  <a:pt x="1786414" y="279559"/>
                  <a:pt x="1786414" y="281464"/>
                  <a:pt x="1786414" y="282416"/>
                </a:cubicBezTo>
                <a:cubicBezTo>
                  <a:pt x="1785461" y="280511"/>
                  <a:pt x="1785461" y="278606"/>
                  <a:pt x="1785461" y="276701"/>
                </a:cubicBezTo>
                <a:cubicBezTo>
                  <a:pt x="1785461" y="276701"/>
                  <a:pt x="1785461" y="276701"/>
                  <a:pt x="1785461" y="276701"/>
                </a:cubicBezTo>
                <a:close/>
                <a:moveTo>
                  <a:pt x="1776889" y="330994"/>
                </a:moveTo>
                <a:cubicBezTo>
                  <a:pt x="1779746" y="345281"/>
                  <a:pt x="1782604" y="360521"/>
                  <a:pt x="1785461" y="376714"/>
                </a:cubicBezTo>
                <a:cubicBezTo>
                  <a:pt x="1785461" y="379571"/>
                  <a:pt x="1786414" y="382429"/>
                  <a:pt x="1786414" y="385286"/>
                </a:cubicBezTo>
                <a:cubicBezTo>
                  <a:pt x="1785461" y="384334"/>
                  <a:pt x="1785461" y="383381"/>
                  <a:pt x="1784509" y="382429"/>
                </a:cubicBezTo>
                <a:cubicBezTo>
                  <a:pt x="1785461" y="377666"/>
                  <a:pt x="1785461" y="374809"/>
                  <a:pt x="1785461" y="374809"/>
                </a:cubicBezTo>
                <a:cubicBezTo>
                  <a:pt x="1785461" y="374809"/>
                  <a:pt x="1784509" y="376714"/>
                  <a:pt x="1783556" y="380524"/>
                </a:cubicBezTo>
                <a:cubicBezTo>
                  <a:pt x="1781651" y="376714"/>
                  <a:pt x="1778794" y="373856"/>
                  <a:pt x="1776889" y="370999"/>
                </a:cubicBezTo>
                <a:cubicBezTo>
                  <a:pt x="1776889" y="357664"/>
                  <a:pt x="1776889" y="346234"/>
                  <a:pt x="1776889" y="337661"/>
                </a:cubicBezTo>
                <a:cubicBezTo>
                  <a:pt x="1775936" y="334804"/>
                  <a:pt x="1775936" y="332899"/>
                  <a:pt x="1776889" y="330994"/>
                </a:cubicBezTo>
                <a:close/>
                <a:moveTo>
                  <a:pt x="1755934" y="211931"/>
                </a:moveTo>
                <a:cubicBezTo>
                  <a:pt x="1756886" y="215741"/>
                  <a:pt x="1758791" y="223361"/>
                  <a:pt x="1761649" y="233839"/>
                </a:cubicBezTo>
                <a:cubicBezTo>
                  <a:pt x="1761649" y="234791"/>
                  <a:pt x="1762601" y="236696"/>
                  <a:pt x="1762601" y="238601"/>
                </a:cubicBezTo>
                <a:cubicBezTo>
                  <a:pt x="1761649" y="237649"/>
                  <a:pt x="1761649" y="235744"/>
                  <a:pt x="1760696" y="234791"/>
                </a:cubicBezTo>
                <a:cubicBezTo>
                  <a:pt x="1759744" y="232886"/>
                  <a:pt x="1759744" y="230981"/>
                  <a:pt x="1759744" y="230981"/>
                </a:cubicBezTo>
                <a:cubicBezTo>
                  <a:pt x="1759744" y="230981"/>
                  <a:pt x="1759744" y="231934"/>
                  <a:pt x="1759744" y="232886"/>
                </a:cubicBezTo>
                <a:cubicBezTo>
                  <a:pt x="1758791" y="230981"/>
                  <a:pt x="1757839" y="229076"/>
                  <a:pt x="1756886" y="227171"/>
                </a:cubicBezTo>
                <a:cubicBezTo>
                  <a:pt x="1755934" y="226219"/>
                  <a:pt x="1755934" y="225266"/>
                  <a:pt x="1754981" y="223361"/>
                </a:cubicBezTo>
                <a:cubicBezTo>
                  <a:pt x="1755934" y="219551"/>
                  <a:pt x="1755934" y="215741"/>
                  <a:pt x="1755934" y="211931"/>
                </a:cubicBezTo>
                <a:close/>
                <a:moveTo>
                  <a:pt x="1754981" y="232886"/>
                </a:moveTo>
                <a:cubicBezTo>
                  <a:pt x="1754981" y="233839"/>
                  <a:pt x="1755934" y="234791"/>
                  <a:pt x="1755934" y="235744"/>
                </a:cubicBezTo>
                <a:cubicBezTo>
                  <a:pt x="1755934" y="236696"/>
                  <a:pt x="1754981" y="237649"/>
                  <a:pt x="1754981" y="240506"/>
                </a:cubicBezTo>
                <a:cubicBezTo>
                  <a:pt x="1754981" y="237649"/>
                  <a:pt x="1754981" y="234791"/>
                  <a:pt x="1754981" y="232886"/>
                </a:cubicBezTo>
                <a:close/>
                <a:moveTo>
                  <a:pt x="1754029" y="281464"/>
                </a:moveTo>
                <a:cubicBezTo>
                  <a:pt x="1754029" y="270986"/>
                  <a:pt x="1754029" y="261461"/>
                  <a:pt x="1754981" y="252889"/>
                </a:cubicBezTo>
                <a:cubicBezTo>
                  <a:pt x="1755934" y="244316"/>
                  <a:pt x="1756886" y="238601"/>
                  <a:pt x="1756886" y="236696"/>
                </a:cubicBezTo>
                <a:cubicBezTo>
                  <a:pt x="1758791" y="242411"/>
                  <a:pt x="1761649" y="250031"/>
                  <a:pt x="1763554" y="256699"/>
                </a:cubicBezTo>
                <a:cubicBezTo>
                  <a:pt x="1764506" y="265271"/>
                  <a:pt x="1766411" y="274796"/>
                  <a:pt x="1768316" y="286226"/>
                </a:cubicBezTo>
                <a:cubicBezTo>
                  <a:pt x="1763554" y="298609"/>
                  <a:pt x="1758791" y="310991"/>
                  <a:pt x="1754981" y="322421"/>
                </a:cubicBezTo>
                <a:cubicBezTo>
                  <a:pt x="1754981" y="320516"/>
                  <a:pt x="1754981" y="318611"/>
                  <a:pt x="1754029" y="317659"/>
                </a:cubicBezTo>
                <a:cubicBezTo>
                  <a:pt x="1754029" y="317659"/>
                  <a:pt x="1754029" y="316706"/>
                  <a:pt x="1754029" y="316706"/>
                </a:cubicBezTo>
                <a:cubicBezTo>
                  <a:pt x="1754029" y="303371"/>
                  <a:pt x="1754029" y="291941"/>
                  <a:pt x="1754029" y="281464"/>
                </a:cubicBezTo>
                <a:close/>
                <a:moveTo>
                  <a:pt x="1687354" y="295751"/>
                </a:moveTo>
                <a:cubicBezTo>
                  <a:pt x="1686401" y="302419"/>
                  <a:pt x="1685449" y="309086"/>
                  <a:pt x="1685449" y="314801"/>
                </a:cubicBezTo>
                <a:cubicBezTo>
                  <a:pt x="1685449" y="318611"/>
                  <a:pt x="1684496" y="321469"/>
                  <a:pt x="1684496" y="325279"/>
                </a:cubicBezTo>
                <a:cubicBezTo>
                  <a:pt x="1683544" y="320516"/>
                  <a:pt x="1682591" y="316706"/>
                  <a:pt x="1681639" y="311944"/>
                </a:cubicBezTo>
                <a:cubicBezTo>
                  <a:pt x="1681639" y="310039"/>
                  <a:pt x="1681639" y="309086"/>
                  <a:pt x="1681639" y="309086"/>
                </a:cubicBezTo>
                <a:cubicBezTo>
                  <a:pt x="1681639" y="309086"/>
                  <a:pt x="1681639" y="309086"/>
                  <a:pt x="1681639" y="310039"/>
                </a:cubicBezTo>
                <a:cubicBezTo>
                  <a:pt x="1681639" y="309086"/>
                  <a:pt x="1680686" y="307181"/>
                  <a:pt x="1680686" y="306229"/>
                </a:cubicBezTo>
                <a:cubicBezTo>
                  <a:pt x="1680686" y="305276"/>
                  <a:pt x="1680686" y="304324"/>
                  <a:pt x="1681639" y="303371"/>
                </a:cubicBezTo>
                <a:cubicBezTo>
                  <a:pt x="1682591" y="300514"/>
                  <a:pt x="1683544" y="297656"/>
                  <a:pt x="1684496" y="295751"/>
                </a:cubicBezTo>
                <a:cubicBezTo>
                  <a:pt x="1686401" y="290989"/>
                  <a:pt x="1687354" y="287179"/>
                  <a:pt x="1689259" y="282416"/>
                </a:cubicBezTo>
                <a:cubicBezTo>
                  <a:pt x="1687354" y="287179"/>
                  <a:pt x="1687354" y="291941"/>
                  <a:pt x="1687354" y="295751"/>
                </a:cubicBezTo>
                <a:close/>
                <a:moveTo>
                  <a:pt x="1678781" y="276701"/>
                </a:moveTo>
                <a:cubicBezTo>
                  <a:pt x="1680686" y="266224"/>
                  <a:pt x="1682591" y="255746"/>
                  <a:pt x="1684496" y="245269"/>
                </a:cubicBezTo>
                <a:cubicBezTo>
                  <a:pt x="1685449" y="250031"/>
                  <a:pt x="1686401" y="254794"/>
                  <a:pt x="1686401" y="259556"/>
                </a:cubicBezTo>
                <a:cubicBezTo>
                  <a:pt x="1686401" y="262414"/>
                  <a:pt x="1686401" y="265271"/>
                  <a:pt x="1686401" y="268129"/>
                </a:cubicBezTo>
                <a:cubicBezTo>
                  <a:pt x="1686401" y="269081"/>
                  <a:pt x="1686401" y="270034"/>
                  <a:pt x="1686401" y="270986"/>
                </a:cubicBezTo>
                <a:cubicBezTo>
                  <a:pt x="1682591" y="276701"/>
                  <a:pt x="1679734" y="284321"/>
                  <a:pt x="1675924" y="292894"/>
                </a:cubicBezTo>
                <a:cubicBezTo>
                  <a:pt x="1675924" y="292894"/>
                  <a:pt x="1675924" y="291941"/>
                  <a:pt x="1675924" y="291941"/>
                </a:cubicBezTo>
                <a:cubicBezTo>
                  <a:pt x="1676876" y="287179"/>
                  <a:pt x="1677829" y="283369"/>
                  <a:pt x="1678781" y="278606"/>
                </a:cubicBezTo>
                <a:cubicBezTo>
                  <a:pt x="1679734" y="276701"/>
                  <a:pt x="1679734" y="275749"/>
                  <a:pt x="1679734" y="275749"/>
                </a:cubicBezTo>
                <a:cubicBezTo>
                  <a:pt x="1679734" y="275749"/>
                  <a:pt x="1679734" y="275749"/>
                  <a:pt x="1678781" y="276701"/>
                </a:cubicBezTo>
                <a:close/>
                <a:moveTo>
                  <a:pt x="1677829" y="199549"/>
                </a:moveTo>
                <a:cubicBezTo>
                  <a:pt x="1677829" y="201454"/>
                  <a:pt x="1677829" y="202406"/>
                  <a:pt x="1678781" y="204311"/>
                </a:cubicBezTo>
                <a:cubicBezTo>
                  <a:pt x="1677829" y="207169"/>
                  <a:pt x="1676876" y="210979"/>
                  <a:pt x="1676876" y="213836"/>
                </a:cubicBezTo>
                <a:cubicBezTo>
                  <a:pt x="1676876" y="209074"/>
                  <a:pt x="1676876" y="204311"/>
                  <a:pt x="1677829" y="199549"/>
                </a:cubicBezTo>
                <a:close/>
                <a:moveTo>
                  <a:pt x="1640681" y="226219"/>
                </a:moveTo>
                <a:cubicBezTo>
                  <a:pt x="1643539" y="233839"/>
                  <a:pt x="1646396" y="244316"/>
                  <a:pt x="1649254" y="254794"/>
                </a:cubicBezTo>
                <a:cubicBezTo>
                  <a:pt x="1651159" y="260509"/>
                  <a:pt x="1652111" y="267176"/>
                  <a:pt x="1654016" y="274796"/>
                </a:cubicBezTo>
                <a:cubicBezTo>
                  <a:pt x="1654016" y="276701"/>
                  <a:pt x="1653064" y="279559"/>
                  <a:pt x="1653064" y="281464"/>
                </a:cubicBezTo>
                <a:cubicBezTo>
                  <a:pt x="1653064" y="280511"/>
                  <a:pt x="1652111" y="279559"/>
                  <a:pt x="1652111" y="279559"/>
                </a:cubicBezTo>
                <a:cubicBezTo>
                  <a:pt x="1652111" y="279559"/>
                  <a:pt x="1652111" y="280511"/>
                  <a:pt x="1652111" y="282416"/>
                </a:cubicBezTo>
                <a:cubicBezTo>
                  <a:pt x="1651159" y="288131"/>
                  <a:pt x="1650206" y="293846"/>
                  <a:pt x="1649254" y="300514"/>
                </a:cubicBezTo>
                <a:cubicBezTo>
                  <a:pt x="1646396" y="293846"/>
                  <a:pt x="1644491" y="288131"/>
                  <a:pt x="1641634" y="281464"/>
                </a:cubicBezTo>
                <a:cubicBezTo>
                  <a:pt x="1642586" y="280511"/>
                  <a:pt x="1642586" y="280511"/>
                  <a:pt x="1643539" y="279559"/>
                </a:cubicBezTo>
                <a:cubicBezTo>
                  <a:pt x="1644491" y="278606"/>
                  <a:pt x="1646396" y="277654"/>
                  <a:pt x="1647349" y="277654"/>
                </a:cubicBezTo>
                <a:cubicBezTo>
                  <a:pt x="1651159" y="274796"/>
                  <a:pt x="1654016" y="273844"/>
                  <a:pt x="1654016" y="273844"/>
                </a:cubicBezTo>
                <a:cubicBezTo>
                  <a:pt x="1654016" y="273844"/>
                  <a:pt x="1652111" y="274796"/>
                  <a:pt x="1647349" y="276701"/>
                </a:cubicBezTo>
                <a:cubicBezTo>
                  <a:pt x="1646396" y="277654"/>
                  <a:pt x="1645444" y="277654"/>
                  <a:pt x="1643539" y="278606"/>
                </a:cubicBezTo>
                <a:cubicBezTo>
                  <a:pt x="1643539" y="278606"/>
                  <a:pt x="1642586" y="279559"/>
                  <a:pt x="1642586" y="279559"/>
                </a:cubicBezTo>
                <a:cubicBezTo>
                  <a:pt x="1642586" y="271939"/>
                  <a:pt x="1642586" y="263366"/>
                  <a:pt x="1642586" y="255746"/>
                </a:cubicBezTo>
                <a:cubicBezTo>
                  <a:pt x="1640681" y="246221"/>
                  <a:pt x="1640681" y="235744"/>
                  <a:pt x="1640681" y="226219"/>
                </a:cubicBezTo>
                <a:cubicBezTo>
                  <a:pt x="1639729" y="226219"/>
                  <a:pt x="1639729" y="226219"/>
                  <a:pt x="1640681" y="226219"/>
                </a:cubicBezTo>
                <a:close/>
                <a:moveTo>
                  <a:pt x="1620679" y="348139"/>
                </a:moveTo>
                <a:cubicBezTo>
                  <a:pt x="1620679" y="349091"/>
                  <a:pt x="1620679" y="350044"/>
                  <a:pt x="1620679" y="351949"/>
                </a:cubicBezTo>
                <a:cubicBezTo>
                  <a:pt x="1620679" y="352901"/>
                  <a:pt x="1620679" y="353854"/>
                  <a:pt x="1620679" y="353854"/>
                </a:cubicBezTo>
                <a:cubicBezTo>
                  <a:pt x="1619726" y="354806"/>
                  <a:pt x="1619726" y="355759"/>
                  <a:pt x="1618774" y="356711"/>
                </a:cubicBezTo>
                <a:cubicBezTo>
                  <a:pt x="1619726" y="353854"/>
                  <a:pt x="1620679" y="350044"/>
                  <a:pt x="1620679" y="348139"/>
                </a:cubicBezTo>
                <a:close/>
                <a:moveTo>
                  <a:pt x="1618774" y="311944"/>
                </a:moveTo>
                <a:cubicBezTo>
                  <a:pt x="1617821" y="312896"/>
                  <a:pt x="1617821" y="313849"/>
                  <a:pt x="1616869" y="315754"/>
                </a:cubicBezTo>
                <a:cubicBezTo>
                  <a:pt x="1613059" y="323374"/>
                  <a:pt x="1609249" y="332899"/>
                  <a:pt x="1605439" y="343376"/>
                </a:cubicBezTo>
                <a:cubicBezTo>
                  <a:pt x="1604486" y="345281"/>
                  <a:pt x="1603534" y="348139"/>
                  <a:pt x="1602581" y="350996"/>
                </a:cubicBezTo>
                <a:cubicBezTo>
                  <a:pt x="1602581" y="348139"/>
                  <a:pt x="1602581" y="345281"/>
                  <a:pt x="1602581" y="342424"/>
                </a:cubicBezTo>
                <a:cubicBezTo>
                  <a:pt x="1605439" y="334804"/>
                  <a:pt x="1609249" y="328136"/>
                  <a:pt x="1613059" y="321469"/>
                </a:cubicBezTo>
                <a:cubicBezTo>
                  <a:pt x="1614964" y="317659"/>
                  <a:pt x="1617821" y="313849"/>
                  <a:pt x="1619726" y="310039"/>
                </a:cubicBezTo>
                <a:cubicBezTo>
                  <a:pt x="1618774" y="310991"/>
                  <a:pt x="1618774" y="310991"/>
                  <a:pt x="1618774" y="311944"/>
                </a:cubicBezTo>
                <a:close/>
                <a:moveTo>
                  <a:pt x="1610201" y="269081"/>
                </a:moveTo>
                <a:cubicBezTo>
                  <a:pt x="1612106" y="265271"/>
                  <a:pt x="1613059" y="261461"/>
                  <a:pt x="1614011" y="258604"/>
                </a:cubicBezTo>
                <a:cubicBezTo>
                  <a:pt x="1614964" y="256699"/>
                  <a:pt x="1615916" y="254794"/>
                  <a:pt x="1616869" y="252889"/>
                </a:cubicBezTo>
                <a:cubicBezTo>
                  <a:pt x="1616869" y="264319"/>
                  <a:pt x="1617821" y="277654"/>
                  <a:pt x="1617821" y="292894"/>
                </a:cubicBezTo>
                <a:cubicBezTo>
                  <a:pt x="1617821" y="292894"/>
                  <a:pt x="1617821" y="293846"/>
                  <a:pt x="1617821" y="293846"/>
                </a:cubicBezTo>
                <a:cubicBezTo>
                  <a:pt x="1616869" y="291941"/>
                  <a:pt x="1615916" y="290036"/>
                  <a:pt x="1614011" y="289084"/>
                </a:cubicBezTo>
                <a:cubicBezTo>
                  <a:pt x="1611154" y="284321"/>
                  <a:pt x="1608296" y="280511"/>
                  <a:pt x="1606391" y="277654"/>
                </a:cubicBezTo>
                <a:cubicBezTo>
                  <a:pt x="1608296" y="274796"/>
                  <a:pt x="1609249" y="271939"/>
                  <a:pt x="1610201" y="269081"/>
                </a:cubicBezTo>
                <a:close/>
                <a:moveTo>
                  <a:pt x="1600676" y="297656"/>
                </a:moveTo>
                <a:cubicBezTo>
                  <a:pt x="1602581" y="290989"/>
                  <a:pt x="1604486" y="285274"/>
                  <a:pt x="1606391" y="279559"/>
                </a:cubicBezTo>
                <a:cubicBezTo>
                  <a:pt x="1607344" y="282416"/>
                  <a:pt x="1609249" y="286226"/>
                  <a:pt x="1611154" y="290989"/>
                </a:cubicBezTo>
                <a:cubicBezTo>
                  <a:pt x="1613059" y="294799"/>
                  <a:pt x="1614964" y="298609"/>
                  <a:pt x="1616869" y="303371"/>
                </a:cubicBezTo>
                <a:cubicBezTo>
                  <a:pt x="1613059" y="307181"/>
                  <a:pt x="1610201" y="312896"/>
                  <a:pt x="1606391" y="317659"/>
                </a:cubicBezTo>
                <a:cubicBezTo>
                  <a:pt x="1604486" y="320516"/>
                  <a:pt x="1602581" y="322421"/>
                  <a:pt x="1601629" y="325279"/>
                </a:cubicBezTo>
                <a:cubicBezTo>
                  <a:pt x="1601629" y="323374"/>
                  <a:pt x="1601629" y="321469"/>
                  <a:pt x="1600676" y="319564"/>
                </a:cubicBezTo>
                <a:cubicBezTo>
                  <a:pt x="1600676" y="314801"/>
                  <a:pt x="1599724" y="310039"/>
                  <a:pt x="1599724" y="305276"/>
                </a:cubicBezTo>
                <a:cubicBezTo>
                  <a:pt x="1599724" y="302419"/>
                  <a:pt x="1600676" y="300514"/>
                  <a:pt x="1600676" y="297656"/>
                </a:cubicBezTo>
                <a:close/>
                <a:moveTo>
                  <a:pt x="1567339" y="315754"/>
                </a:moveTo>
                <a:cubicBezTo>
                  <a:pt x="1567339" y="320516"/>
                  <a:pt x="1568291" y="325279"/>
                  <a:pt x="1568291" y="330041"/>
                </a:cubicBezTo>
                <a:cubicBezTo>
                  <a:pt x="1567339" y="326231"/>
                  <a:pt x="1567339" y="323374"/>
                  <a:pt x="1566386" y="320516"/>
                </a:cubicBezTo>
                <a:cubicBezTo>
                  <a:pt x="1567339" y="319564"/>
                  <a:pt x="1567339" y="317659"/>
                  <a:pt x="1567339" y="315754"/>
                </a:cubicBezTo>
                <a:close/>
                <a:moveTo>
                  <a:pt x="1547336" y="265271"/>
                </a:moveTo>
                <a:cubicBezTo>
                  <a:pt x="1547336" y="269081"/>
                  <a:pt x="1546384" y="271939"/>
                  <a:pt x="1546384" y="275749"/>
                </a:cubicBezTo>
                <a:cubicBezTo>
                  <a:pt x="1546384" y="274796"/>
                  <a:pt x="1545431" y="273844"/>
                  <a:pt x="1545431" y="272891"/>
                </a:cubicBezTo>
                <a:cubicBezTo>
                  <a:pt x="1546384" y="270986"/>
                  <a:pt x="1546384" y="268129"/>
                  <a:pt x="1547336" y="265271"/>
                </a:cubicBezTo>
                <a:close/>
                <a:moveTo>
                  <a:pt x="1541621" y="286226"/>
                </a:moveTo>
                <a:cubicBezTo>
                  <a:pt x="1542574" y="289084"/>
                  <a:pt x="1543526" y="290989"/>
                  <a:pt x="1543526" y="293846"/>
                </a:cubicBezTo>
                <a:cubicBezTo>
                  <a:pt x="1543526" y="295751"/>
                  <a:pt x="1542574" y="298609"/>
                  <a:pt x="1542574" y="301466"/>
                </a:cubicBezTo>
                <a:cubicBezTo>
                  <a:pt x="1541621" y="298609"/>
                  <a:pt x="1540669" y="294799"/>
                  <a:pt x="1539716" y="291941"/>
                </a:cubicBezTo>
                <a:cubicBezTo>
                  <a:pt x="1540669" y="289084"/>
                  <a:pt x="1541621" y="288131"/>
                  <a:pt x="1541621" y="286226"/>
                </a:cubicBezTo>
                <a:close/>
                <a:moveTo>
                  <a:pt x="1537811" y="271939"/>
                </a:moveTo>
                <a:cubicBezTo>
                  <a:pt x="1537811" y="273844"/>
                  <a:pt x="1538764" y="274796"/>
                  <a:pt x="1538764" y="276701"/>
                </a:cubicBezTo>
                <a:cubicBezTo>
                  <a:pt x="1537811" y="277654"/>
                  <a:pt x="1537811" y="278606"/>
                  <a:pt x="1536859" y="280511"/>
                </a:cubicBezTo>
                <a:cubicBezTo>
                  <a:pt x="1537811" y="276701"/>
                  <a:pt x="1537811" y="273844"/>
                  <a:pt x="1537811" y="271939"/>
                </a:cubicBezTo>
                <a:close/>
                <a:moveTo>
                  <a:pt x="1533049" y="338614"/>
                </a:moveTo>
                <a:cubicBezTo>
                  <a:pt x="1533049" y="337661"/>
                  <a:pt x="1533049" y="336709"/>
                  <a:pt x="1533049" y="335756"/>
                </a:cubicBezTo>
                <a:cubicBezTo>
                  <a:pt x="1534001" y="340519"/>
                  <a:pt x="1534954" y="345281"/>
                  <a:pt x="1535906" y="350044"/>
                </a:cubicBezTo>
                <a:cubicBezTo>
                  <a:pt x="1536859" y="352901"/>
                  <a:pt x="1536859" y="354806"/>
                  <a:pt x="1536859" y="357664"/>
                </a:cubicBezTo>
                <a:cubicBezTo>
                  <a:pt x="1536859" y="359569"/>
                  <a:pt x="1536859" y="360521"/>
                  <a:pt x="1536859" y="362426"/>
                </a:cubicBezTo>
                <a:cubicBezTo>
                  <a:pt x="1536859" y="362426"/>
                  <a:pt x="1536859" y="362426"/>
                  <a:pt x="1536859" y="362426"/>
                </a:cubicBezTo>
                <a:cubicBezTo>
                  <a:pt x="1534954" y="356711"/>
                  <a:pt x="1533049" y="351949"/>
                  <a:pt x="1532096" y="346234"/>
                </a:cubicBezTo>
                <a:cubicBezTo>
                  <a:pt x="1533049" y="343376"/>
                  <a:pt x="1533049" y="341471"/>
                  <a:pt x="1533049" y="338614"/>
                </a:cubicBezTo>
                <a:close/>
                <a:moveTo>
                  <a:pt x="1519714" y="270986"/>
                </a:moveTo>
                <a:cubicBezTo>
                  <a:pt x="1521619" y="279559"/>
                  <a:pt x="1523524" y="288131"/>
                  <a:pt x="1525429" y="297656"/>
                </a:cubicBezTo>
                <a:cubicBezTo>
                  <a:pt x="1525429" y="298609"/>
                  <a:pt x="1525429" y="299561"/>
                  <a:pt x="1524476" y="301466"/>
                </a:cubicBezTo>
                <a:cubicBezTo>
                  <a:pt x="1523524" y="306229"/>
                  <a:pt x="1522571" y="310991"/>
                  <a:pt x="1521619" y="315754"/>
                </a:cubicBezTo>
                <a:cubicBezTo>
                  <a:pt x="1520666" y="313849"/>
                  <a:pt x="1520666" y="311944"/>
                  <a:pt x="1519714" y="310991"/>
                </a:cubicBezTo>
                <a:cubicBezTo>
                  <a:pt x="1519714" y="295751"/>
                  <a:pt x="1518761" y="281464"/>
                  <a:pt x="1517809" y="268129"/>
                </a:cubicBezTo>
                <a:cubicBezTo>
                  <a:pt x="1519714" y="268129"/>
                  <a:pt x="1519714" y="269081"/>
                  <a:pt x="1519714" y="270986"/>
                </a:cubicBezTo>
                <a:close/>
                <a:moveTo>
                  <a:pt x="1503521" y="302419"/>
                </a:moveTo>
                <a:cubicBezTo>
                  <a:pt x="1503521" y="306229"/>
                  <a:pt x="1503521" y="310039"/>
                  <a:pt x="1502569" y="313849"/>
                </a:cubicBezTo>
                <a:cubicBezTo>
                  <a:pt x="1502569" y="318611"/>
                  <a:pt x="1502569" y="324326"/>
                  <a:pt x="1502569" y="330041"/>
                </a:cubicBezTo>
                <a:cubicBezTo>
                  <a:pt x="1502569" y="330041"/>
                  <a:pt x="1502569" y="330041"/>
                  <a:pt x="1501616" y="329089"/>
                </a:cubicBezTo>
                <a:cubicBezTo>
                  <a:pt x="1500664" y="323374"/>
                  <a:pt x="1498759" y="317659"/>
                  <a:pt x="1497806" y="311944"/>
                </a:cubicBezTo>
                <a:cubicBezTo>
                  <a:pt x="1500664" y="309086"/>
                  <a:pt x="1502569" y="306229"/>
                  <a:pt x="1503521" y="302419"/>
                </a:cubicBezTo>
                <a:close/>
                <a:moveTo>
                  <a:pt x="1477804" y="272891"/>
                </a:moveTo>
                <a:cubicBezTo>
                  <a:pt x="1477804" y="273844"/>
                  <a:pt x="1477804" y="273844"/>
                  <a:pt x="1477804" y="272891"/>
                </a:cubicBezTo>
                <a:cubicBezTo>
                  <a:pt x="1477804" y="275749"/>
                  <a:pt x="1477804" y="278606"/>
                  <a:pt x="1477804" y="282416"/>
                </a:cubicBezTo>
                <a:cubicBezTo>
                  <a:pt x="1477804" y="286226"/>
                  <a:pt x="1476851" y="290989"/>
                  <a:pt x="1476851" y="294799"/>
                </a:cubicBezTo>
                <a:cubicBezTo>
                  <a:pt x="1476851" y="294799"/>
                  <a:pt x="1476851" y="295751"/>
                  <a:pt x="1475899" y="295751"/>
                </a:cubicBezTo>
                <a:cubicBezTo>
                  <a:pt x="1475899" y="290989"/>
                  <a:pt x="1474946" y="286226"/>
                  <a:pt x="1474946" y="282416"/>
                </a:cubicBezTo>
                <a:cubicBezTo>
                  <a:pt x="1475899" y="279559"/>
                  <a:pt x="1476851" y="276701"/>
                  <a:pt x="1477804" y="272891"/>
                </a:cubicBezTo>
                <a:close/>
                <a:moveTo>
                  <a:pt x="1461611" y="326231"/>
                </a:moveTo>
                <a:cubicBezTo>
                  <a:pt x="1461611" y="327184"/>
                  <a:pt x="1461611" y="327184"/>
                  <a:pt x="1461611" y="328136"/>
                </a:cubicBezTo>
                <a:cubicBezTo>
                  <a:pt x="1461611" y="329089"/>
                  <a:pt x="1460659" y="329089"/>
                  <a:pt x="1460659" y="330041"/>
                </a:cubicBezTo>
                <a:cubicBezTo>
                  <a:pt x="1460659" y="330041"/>
                  <a:pt x="1460659" y="330041"/>
                  <a:pt x="1460659" y="329089"/>
                </a:cubicBezTo>
                <a:cubicBezTo>
                  <a:pt x="1460659" y="328136"/>
                  <a:pt x="1460659" y="327184"/>
                  <a:pt x="1461611" y="326231"/>
                </a:cubicBezTo>
                <a:close/>
                <a:moveTo>
                  <a:pt x="1457801" y="309086"/>
                </a:moveTo>
                <a:cubicBezTo>
                  <a:pt x="1456849" y="310039"/>
                  <a:pt x="1456849" y="310039"/>
                  <a:pt x="1457801" y="309086"/>
                </a:cubicBezTo>
                <a:cubicBezTo>
                  <a:pt x="1456849" y="307181"/>
                  <a:pt x="1456849" y="305276"/>
                  <a:pt x="1455896" y="302419"/>
                </a:cubicBezTo>
                <a:cubicBezTo>
                  <a:pt x="1455896" y="305276"/>
                  <a:pt x="1456849" y="307181"/>
                  <a:pt x="1457801" y="309086"/>
                </a:cubicBezTo>
                <a:close/>
                <a:moveTo>
                  <a:pt x="1442561" y="328136"/>
                </a:moveTo>
                <a:cubicBezTo>
                  <a:pt x="1442561" y="324326"/>
                  <a:pt x="1442561" y="321469"/>
                  <a:pt x="1442561" y="318611"/>
                </a:cubicBezTo>
                <a:cubicBezTo>
                  <a:pt x="1443514" y="323374"/>
                  <a:pt x="1443514" y="329089"/>
                  <a:pt x="1444466" y="333851"/>
                </a:cubicBezTo>
                <a:cubicBezTo>
                  <a:pt x="1443514" y="332899"/>
                  <a:pt x="1443514" y="330994"/>
                  <a:pt x="1442561" y="330041"/>
                </a:cubicBezTo>
                <a:cubicBezTo>
                  <a:pt x="1442561" y="330041"/>
                  <a:pt x="1442561" y="329089"/>
                  <a:pt x="1442561" y="328136"/>
                </a:cubicBezTo>
                <a:close/>
                <a:moveTo>
                  <a:pt x="1415891" y="281464"/>
                </a:moveTo>
                <a:cubicBezTo>
                  <a:pt x="1415891" y="284321"/>
                  <a:pt x="1415891" y="286226"/>
                  <a:pt x="1415891" y="289084"/>
                </a:cubicBezTo>
                <a:cubicBezTo>
                  <a:pt x="1415891" y="289084"/>
                  <a:pt x="1415891" y="289084"/>
                  <a:pt x="1415891" y="289084"/>
                </a:cubicBezTo>
                <a:cubicBezTo>
                  <a:pt x="1414939" y="288131"/>
                  <a:pt x="1413986" y="287179"/>
                  <a:pt x="1413034" y="286226"/>
                </a:cubicBezTo>
                <a:cubicBezTo>
                  <a:pt x="1414939" y="284321"/>
                  <a:pt x="1415891" y="282416"/>
                  <a:pt x="1415891" y="281464"/>
                </a:cubicBezTo>
                <a:close/>
                <a:moveTo>
                  <a:pt x="1412081" y="290036"/>
                </a:moveTo>
                <a:cubicBezTo>
                  <a:pt x="1413034" y="290989"/>
                  <a:pt x="1413034" y="291941"/>
                  <a:pt x="1413986" y="292894"/>
                </a:cubicBezTo>
                <a:cubicBezTo>
                  <a:pt x="1414939" y="293846"/>
                  <a:pt x="1414939" y="294799"/>
                  <a:pt x="1415891" y="295751"/>
                </a:cubicBezTo>
                <a:cubicBezTo>
                  <a:pt x="1415891" y="297656"/>
                  <a:pt x="1415891" y="299561"/>
                  <a:pt x="1415891" y="300514"/>
                </a:cubicBezTo>
                <a:cubicBezTo>
                  <a:pt x="1413986" y="296704"/>
                  <a:pt x="1413034" y="293846"/>
                  <a:pt x="1412081" y="290036"/>
                </a:cubicBezTo>
                <a:cubicBezTo>
                  <a:pt x="1412081" y="290036"/>
                  <a:pt x="1412081" y="290036"/>
                  <a:pt x="1412081" y="290036"/>
                </a:cubicBezTo>
                <a:close/>
                <a:moveTo>
                  <a:pt x="1383506" y="364331"/>
                </a:moveTo>
                <a:cubicBezTo>
                  <a:pt x="1383506" y="362426"/>
                  <a:pt x="1383506" y="360521"/>
                  <a:pt x="1382554" y="358616"/>
                </a:cubicBezTo>
                <a:cubicBezTo>
                  <a:pt x="1382554" y="358616"/>
                  <a:pt x="1382554" y="357664"/>
                  <a:pt x="1382554" y="357664"/>
                </a:cubicBezTo>
                <a:cubicBezTo>
                  <a:pt x="1382554" y="358616"/>
                  <a:pt x="1383506" y="360521"/>
                  <a:pt x="1383506" y="362426"/>
                </a:cubicBezTo>
                <a:cubicBezTo>
                  <a:pt x="1384459" y="363379"/>
                  <a:pt x="1384459" y="363379"/>
                  <a:pt x="1383506" y="364331"/>
                </a:cubicBezTo>
                <a:close/>
                <a:moveTo>
                  <a:pt x="1386364" y="298609"/>
                </a:moveTo>
                <a:cubicBezTo>
                  <a:pt x="1386364" y="298609"/>
                  <a:pt x="1386364" y="298609"/>
                  <a:pt x="1386364" y="298609"/>
                </a:cubicBezTo>
                <a:cubicBezTo>
                  <a:pt x="1385411" y="296704"/>
                  <a:pt x="1385411" y="295751"/>
                  <a:pt x="1384459" y="293846"/>
                </a:cubicBezTo>
                <a:cubicBezTo>
                  <a:pt x="1385411" y="292894"/>
                  <a:pt x="1385411" y="291941"/>
                  <a:pt x="1386364" y="290989"/>
                </a:cubicBezTo>
                <a:cubicBezTo>
                  <a:pt x="1388269" y="289084"/>
                  <a:pt x="1389221" y="287179"/>
                  <a:pt x="1391126" y="286226"/>
                </a:cubicBezTo>
                <a:cubicBezTo>
                  <a:pt x="1389221" y="290036"/>
                  <a:pt x="1387316" y="293846"/>
                  <a:pt x="1386364" y="298609"/>
                </a:cubicBezTo>
                <a:close/>
                <a:moveTo>
                  <a:pt x="1383506" y="287179"/>
                </a:moveTo>
                <a:cubicBezTo>
                  <a:pt x="1383506" y="287179"/>
                  <a:pt x="1382554" y="288131"/>
                  <a:pt x="1382554" y="288131"/>
                </a:cubicBezTo>
                <a:cubicBezTo>
                  <a:pt x="1380649" y="283369"/>
                  <a:pt x="1378744" y="278606"/>
                  <a:pt x="1376839" y="274796"/>
                </a:cubicBezTo>
                <a:cubicBezTo>
                  <a:pt x="1379696" y="262414"/>
                  <a:pt x="1382554" y="251936"/>
                  <a:pt x="1384459" y="242411"/>
                </a:cubicBezTo>
                <a:cubicBezTo>
                  <a:pt x="1385411" y="250031"/>
                  <a:pt x="1387316" y="263366"/>
                  <a:pt x="1390174" y="281464"/>
                </a:cubicBezTo>
                <a:cubicBezTo>
                  <a:pt x="1388269" y="283369"/>
                  <a:pt x="1386364" y="285274"/>
                  <a:pt x="1383506" y="287179"/>
                </a:cubicBezTo>
                <a:close/>
                <a:moveTo>
                  <a:pt x="1391126" y="310991"/>
                </a:moveTo>
                <a:cubicBezTo>
                  <a:pt x="1392079" y="307181"/>
                  <a:pt x="1392079" y="303371"/>
                  <a:pt x="1393031" y="299561"/>
                </a:cubicBezTo>
                <a:cubicBezTo>
                  <a:pt x="1393031" y="299561"/>
                  <a:pt x="1393031" y="298609"/>
                  <a:pt x="1393031" y="298609"/>
                </a:cubicBezTo>
                <a:cubicBezTo>
                  <a:pt x="1393031" y="300514"/>
                  <a:pt x="1393984" y="303371"/>
                  <a:pt x="1393984" y="305276"/>
                </a:cubicBezTo>
                <a:cubicBezTo>
                  <a:pt x="1393984" y="308134"/>
                  <a:pt x="1392079" y="309086"/>
                  <a:pt x="1391126" y="310991"/>
                </a:cubicBezTo>
                <a:close/>
                <a:moveTo>
                  <a:pt x="1397794" y="278606"/>
                </a:moveTo>
                <a:cubicBezTo>
                  <a:pt x="1397794" y="278606"/>
                  <a:pt x="1397794" y="278606"/>
                  <a:pt x="1397794" y="278606"/>
                </a:cubicBezTo>
                <a:cubicBezTo>
                  <a:pt x="1397794" y="278606"/>
                  <a:pt x="1397794" y="279559"/>
                  <a:pt x="1397794" y="279559"/>
                </a:cubicBezTo>
                <a:cubicBezTo>
                  <a:pt x="1397794" y="279559"/>
                  <a:pt x="1397794" y="279559"/>
                  <a:pt x="1397794" y="278606"/>
                </a:cubicBezTo>
                <a:cubicBezTo>
                  <a:pt x="1397794" y="278606"/>
                  <a:pt x="1397794" y="278606"/>
                  <a:pt x="1397794" y="278606"/>
                </a:cubicBezTo>
                <a:close/>
                <a:moveTo>
                  <a:pt x="1397794" y="322421"/>
                </a:moveTo>
                <a:cubicBezTo>
                  <a:pt x="1398746" y="325279"/>
                  <a:pt x="1398746" y="328136"/>
                  <a:pt x="1399699" y="331946"/>
                </a:cubicBezTo>
                <a:cubicBezTo>
                  <a:pt x="1399699" y="332899"/>
                  <a:pt x="1399699" y="332899"/>
                  <a:pt x="1399699" y="333851"/>
                </a:cubicBezTo>
                <a:cubicBezTo>
                  <a:pt x="1398746" y="330994"/>
                  <a:pt x="1397794" y="328136"/>
                  <a:pt x="1396841" y="326231"/>
                </a:cubicBezTo>
                <a:cubicBezTo>
                  <a:pt x="1396841" y="324326"/>
                  <a:pt x="1396841" y="323374"/>
                  <a:pt x="1397794" y="322421"/>
                </a:cubicBezTo>
                <a:close/>
                <a:moveTo>
                  <a:pt x="1387316" y="231934"/>
                </a:moveTo>
                <a:cubicBezTo>
                  <a:pt x="1389221" y="242411"/>
                  <a:pt x="1392079" y="255746"/>
                  <a:pt x="1395889" y="270986"/>
                </a:cubicBezTo>
                <a:cubicBezTo>
                  <a:pt x="1395889" y="271939"/>
                  <a:pt x="1395889" y="271939"/>
                  <a:pt x="1394936" y="272891"/>
                </a:cubicBezTo>
                <a:cubicBezTo>
                  <a:pt x="1390174" y="257651"/>
                  <a:pt x="1386364" y="246221"/>
                  <a:pt x="1384459" y="240506"/>
                </a:cubicBezTo>
                <a:cubicBezTo>
                  <a:pt x="1386364" y="237649"/>
                  <a:pt x="1387316" y="234791"/>
                  <a:pt x="1387316" y="231934"/>
                </a:cubicBezTo>
                <a:close/>
                <a:moveTo>
                  <a:pt x="1380649" y="232886"/>
                </a:moveTo>
                <a:cubicBezTo>
                  <a:pt x="1382554" y="230029"/>
                  <a:pt x="1384459" y="227171"/>
                  <a:pt x="1386364" y="225266"/>
                </a:cubicBezTo>
                <a:cubicBezTo>
                  <a:pt x="1386364" y="225266"/>
                  <a:pt x="1386364" y="225266"/>
                  <a:pt x="1386364" y="225266"/>
                </a:cubicBezTo>
                <a:cubicBezTo>
                  <a:pt x="1382554" y="234791"/>
                  <a:pt x="1377791" y="247174"/>
                  <a:pt x="1372076" y="262414"/>
                </a:cubicBezTo>
                <a:cubicBezTo>
                  <a:pt x="1371124" y="260509"/>
                  <a:pt x="1371124" y="259556"/>
                  <a:pt x="1370171" y="257651"/>
                </a:cubicBezTo>
                <a:cubicBezTo>
                  <a:pt x="1369219" y="256699"/>
                  <a:pt x="1369219" y="255746"/>
                  <a:pt x="1369219" y="253841"/>
                </a:cubicBezTo>
                <a:cubicBezTo>
                  <a:pt x="1373029" y="245269"/>
                  <a:pt x="1376839" y="238601"/>
                  <a:pt x="1380649" y="232886"/>
                </a:cubicBezTo>
                <a:close/>
                <a:moveTo>
                  <a:pt x="1356836" y="300514"/>
                </a:moveTo>
                <a:cubicBezTo>
                  <a:pt x="1356836" y="301466"/>
                  <a:pt x="1356836" y="301466"/>
                  <a:pt x="1356836" y="302419"/>
                </a:cubicBezTo>
                <a:cubicBezTo>
                  <a:pt x="1356836" y="303371"/>
                  <a:pt x="1356836" y="303371"/>
                  <a:pt x="1355884" y="304324"/>
                </a:cubicBezTo>
                <a:cubicBezTo>
                  <a:pt x="1355884" y="302419"/>
                  <a:pt x="1355884" y="301466"/>
                  <a:pt x="1355884" y="299561"/>
                </a:cubicBezTo>
                <a:cubicBezTo>
                  <a:pt x="1355884" y="299561"/>
                  <a:pt x="1356836" y="299561"/>
                  <a:pt x="1356836" y="300514"/>
                </a:cubicBezTo>
                <a:close/>
                <a:moveTo>
                  <a:pt x="1339691" y="325279"/>
                </a:moveTo>
                <a:cubicBezTo>
                  <a:pt x="1339691" y="325279"/>
                  <a:pt x="1339691" y="324326"/>
                  <a:pt x="1339691" y="324326"/>
                </a:cubicBezTo>
                <a:cubicBezTo>
                  <a:pt x="1340644" y="322421"/>
                  <a:pt x="1341596" y="319564"/>
                  <a:pt x="1341596" y="317659"/>
                </a:cubicBezTo>
                <a:cubicBezTo>
                  <a:pt x="1341596" y="317659"/>
                  <a:pt x="1341596" y="317659"/>
                  <a:pt x="1341596" y="317659"/>
                </a:cubicBezTo>
                <a:cubicBezTo>
                  <a:pt x="1341596" y="322421"/>
                  <a:pt x="1341596" y="326231"/>
                  <a:pt x="1341596" y="330994"/>
                </a:cubicBezTo>
                <a:cubicBezTo>
                  <a:pt x="1341596" y="328136"/>
                  <a:pt x="1340644" y="326231"/>
                  <a:pt x="1339691" y="325279"/>
                </a:cubicBezTo>
                <a:close/>
                <a:moveTo>
                  <a:pt x="1340644" y="226219"/>
                </a:moveTo>
                <a:cubicBezTo>
                  <a:pt x="1340644" y="225266"/>
                  <a:pt x="1340644" y="225266"/>
                  <a:pt x="1340644" y="226219"/>
                </a:cubicBezTo>
                <a:cubicBezTo>
                  <a:pt x="1341596" y="229076"/>
                  <a:pt x="1343501" y="232886"/>
                  <a:pt x="1344454" y="237649"/>
                </a:cubicBezTo>
                <a:cubicBezTo>
                  <a:pt x="1344454" y="239554"/>
                  <a:pt x="1344454" y="240506"/>
                  <a:pt x="1344454" y="242411"/>
                </a:cubicBezTo>
                <a:cubicBezTo>
                  <a:pt x="1344454" y="249079"/>
                  <a:pt x="1343501" y="256699"/>
                  <a:pt x="1343501" y="264319"/>
                </a:cubicBezTo>
                <a:cubicBezTo>
                  <a:pt x="1343501" y="267176"/>
                  <a:pt x="1343501" y="270034"/>
                  <a:pt x="1343501" y="272891"/>
                </a:cubicBezTo>
                <a:cubicBezTo>
                  <a:pt x="1341596" y="271939"/>
                  <a:pt x="1340644" y="270034"/>
                  <a:pt x="1339691" y="269081"/>
                </a:cubicBezTo>
                <a:cubicBezTo>
                  <a:pt x="1338739" y="252889"/>
                  <a:pt x="1339691" y="238601"/>
                  <a:pt x="1340644" y="226219"/>
                </a:cubicBezTo>
                <a:close/>
                <a:moveTo>
                  <a:pt x="1337786" y="295751"/>
                </a:moveTo>
                <a:cubicBezTo>
                  <a:pt x="1337786" y="288131"/>
                  <a:pt x="1338739" y="279559"/>
                  <a:pt x="1338739" y="271939"/>
                </a:cubicBezTo>
                <a:cubicBezTo>
                  <a:pt x="1339691" y="272891"/>
                  <a:pt x="1341596" y="274796"/>
                  <a:pt x="1342549" y="276701"/>
                </a:cubicBezTo>
                <a:cubicBezTo>
                  <a:pt x="1342549" y="276701"/>
                  <a:pt x="1342549" y="276701"/>
                  <a:pt x="1342549" y="276701"/>
                </a:cubicBezTo>
                <a:cubicBezTo>
                  <a:pt x="1342549" y="279559"/>
                  <a:pt x="1342549" y="283369"/>
                  <a:pt x="1342549" y="286226"/>
                </a:cubicBezTo>
                <a:cubicBezTo>
                  <a:pt x="1340644" y="290036"/>
                  <a:pt x="1338739" y="292894"/>
                  <a:pt x="1337786" y="295751"/>
                </a:cubicBezTo>
                <a:cubicBezTo>
                  <a:pt x="1337786" y="296704"/>
                  <a:pt x="1337786" y="296704"/>
                  <a:pt x="1337786" y="296704"/>
                </a:cubicBezTo>
                <a:cubicBezTo>
                  <a:pt x="1337786" y="296704"/>
                  <a:pt x="1337786" y="295751"/>
                  <a:pt x="1337786" y="295751"/>
                </a:cubicBezTo>
                <a:close/>
                <a:moveTo>
                  <a:pt x="1314926" y="320516"/>
                </a:moveTo>
                <a:cubicBezTo>
                  <a:pt x="1314926" y="320516"/>
                  <a:pt x="1314926" y="320516"/>
                  <a:pt x="1314926" y="320516"/>
                </a:cubicBezTo>
                <a:cubicBezTo>
                  <a:pt x="1314926" y="320516"/>
                  <a:pt x="1314926" y="320516"/>
                  <a:pt x="1314926" y="320516"/>
                </a:cubicBezTo>
                <a:cubicBezTo>
                  <a:pt x="1314926" y="320516"/>
                  <a:pt x="1314926" y="320516"/>
                  <a:pt x="1314926" y="320516"/>
                </a:cubicBezTo>
                <a:close/>
                <a:moveTo>
                  <a:pt x="1311116" y="312896"/>
                </a:moveTo>
                <a:cubicBezTo>
                  <a:pt x="1311116" y="312896"/>
                  <a:pt x="1312069" y="313849"/>
                  <a:pt x="1311116" y="312896"/>
                </a:cubicBezTo>
                <a:cubicBezTo>
                  <a:pt x="1311116" y="313849"/>
                  <a:pt x="1311116" y="313849"/>
                  <a:pt x="1311116" y="314801"/>
                </a:cubicBezTo>
                <a:cubicBezTo>
                  <a:pt x="1311116" y="314801"/>
                  <a:pt x="1311116" y="314801"/>
                  <a:pt x="1311116" y="314801"/>
                </a:cubicBezTo>
                <a:cubicBezTo>
                  <a:pt x="1311116" y="313849"/>
                  <a:pt x="1311116" y="313849"/>
                  <a:pt x="1311116" y="312896"/>
                </a:cubicBezTo>
                <a:close/>
                <a:moveTo>
                  <a:pt x="1242536" y="344329"/>
                </a:moveTo>
                <a:cubicBezTo>
                  <a:pt x="1241584" y="341471"/>
                  <a:pt x="1239679" y="339566"/>
                  <a:pt x="1238726" y="336709"/>
                </a:cubicBezTo>
                <a:cubicBezTo>
                  <a:pt x="1238726" y="328136"/>
                  <a:pt x="1238726" y="318611"/>
                  <a:pt x="1238726" y="310991"/>
                </a:cubicBezTo>
                <a:cubicBezTo>
                  <a:pt x="1238726" y="309086"/>
                  <a:pt x="1238726" y="308134"/>
                  <a:pt x="1238726" y="307181"/>
                </a:cubicBezTo>
                <a:cubicBezTo>
                  <a:pt x="1240631" y="317659"/>
                  <a:pt x="1241584" y="328136"/>
                  <a:pt x="1244441" y="339566"/>
                </a:cubicBezTo>
                <a:cubicBezTo>
                  <a:pt x="1244441" y="339566"/>
                  <a:pt x="1244441" y="340519"/>
                  <a:pt x="1244441" y="340519"/>
                </a:cubicBezTo>
                <a:cubicBezTo>
                  <a:pt x="1243489" y="341471"/>
                  <a:pt x="1242536" y="343376"/>
                  <a:pt x="1242536" y="344329"/>
                </a:cubicBezTo>
                <a:close/>
                <a:moveTo>
                  <a:pt x="1279684" y="290989"/>
                </a:moveTo>
                <a:cubicBezTo>
                  <a:pt x="1279684" y="289084"/>
                  <a:pt x="1279684" y="286226"/>
                  <a:pt x="1279684" y="284321"/>
                </a:cubicBezTo>
                <a:cubicBezTo>
                  <a:pt x="1280636" y="285274"/>
                  <a:pt x="1280636" y="286226"/>
                  <a:pt x="1281589" y="287179"/>
                </a:cubicBezTo>
                <a:cubicBezTo>
                  <a:pt x="1280636" y="289084"/>
                  <a:pt x="1279684" y="290036"/>
                  <a:pt x="1279684" y="290989"/>
                </a:cubicBezTo>
                <a:close/>
                <a:moveTo>
                  <a:pt x="1298734" y="332899"/>
                </a:moveTo>
                <a:cubicBezTo>
                  <a:pt x="1298734" y="332899"/>
                  <a:pt x="1298734" y="332899"/>
                  <a:pt x="1298734" y="332899"/>
                </a:cubicBezTo>
                <a:cubicBezTo>
                  <a:pt x="1298734" y="331946"/>
                  <a:pt x="1298734" y="331946"/>
                  <a:pt x="1298734" y="330994"/>
                </a:cubicBezTo>
                <a:cubicBezTo>
                  <a:pt x="1298734" y="331946"/>
                  <a:pt x="1298734" y="332899"/>
                  <a:pt x="1298734" y="332899"/>
                </a:cubicBezTo>
                <a:close/>
                <a:moveTo>
                  <a:pt x="1295876" y="278606"/>
                </a:moveTo>
                <a:cubicBezTo>
                  <a:pt x="1298734" y="285274"/>
                  <a:pt x="1301591" y="291941"/>
                  <a:pt x="1305401" y="299561"/>
                </a:cubicBezTo>
                <a:cubicBezTo>
                  <a:pt x="1305401" y="299561"/>
                  <a:pt x="1305401" y="299561"/>
                  <a:pt x="1305401" y="300514"/>
                </a:cubicBezTo>
                <a:cubicBezTo>
                  <a:pt x="1305401" y="301466"/>
                  <a:pt x="1305401" y="302419"/>
                  <a:pt x="1304449" y="303371"/>
                </a:cubicBezTo>
                <a:cubicBezTo>
                  <a:pt x="1303496" y="300514"/>
                  <a:pt x="1301591" y="298609"/>
                  <a:pt x="1300639" y="295751"/>
                </a:cubicBezTo>
                <a:cubicBezTo>
                  <a:pt x="1298734" y="291941"/>
                  <a:pt x="1296829" y="288131"/>
                  <a:pt x="1293971" y="284321"/>
                </a:cubicBezTo>
                <a:cubicBezTo>
                  <a:pt x="1294924" y="282416"/>
                  <a:pt x="1295876" y="280511"/>
                  <a:pt x="1295876" y="278606"/>
                </a:cubicBezTo>
                <a:close/>
                <a:moveTo>
                  <a:pt x="1299686" y="328136"/>
                </a:moveTo>
                <a:cubicBezTo>
                  <a:pt x="1299686" y="329089"/>
                  <a:pt x="1299686" y="329089"/>
                  <a:pt x="1299686" y="330041"/>
                </a:cubicBezTo>
                <a:cubicBezTo>
                  <a:pt x="1299686" y="330041"/>
                  <a:pt x="1298734" y="330994"/>
                  <a:pt x="1298734" y="331946"/>
                </a:cubicBezTo>
                <a:cubicBezTo>
                  <a:pt x="1296829" y="329089"/>
                  <a:pt x="1294924" y="326231"/>
                  <a:pt x="1293019" y="324326"/>
                </a:cubicBezTo>
                <a:cubicBezTo>
                  <a:pt x="1292066" y="322421"/>
                  <a:pt x="1290161" y="320516"/>
                  <a:pt x="1289209" y="318611"/>
                </a:cubicBezTo>
                <a:cubicBezTo>
                  <a:pt x="1289209" y="318611"/>
                  <a:pt x="1289209" y="318611"/>
                  <a:pt x="1289209" y="318611"/>
                </a:cubicBezTo>
                <a:cubicBezTo>
                  <a:pt x="1289209" y="314801"/>
                  <a:pt x="1289209" y="311944"/>
                  <a:pt x="1289209" y="309086"/>
                </a:cubicBezTo>
                <a:cubicBezTo>
                  <a:pt x="1289209" y="308134"/>
                  <a:pt x="1290161" y="306229"/>
                  <a:pt x="1290161" y="305276"/>
                </a:cubicBezTo>
                <a:cubicBezTo>
                  <a:pt x="1293019" y="311944"/>
                  <a:pt x="1296829" y="319564"/>
                  <a:pt x="1299686" y="328136"/>
                </a:cubicBezTo>
                <a:close/>
                <a:moveTo>
                  <a:pt x="1289209" y="263366"/>
                </a:moveTo>
                <a:cubicBezTo>
                  <a:pt x="1288256" y="265271"/>
                  <a:pt x="1288256" y="266224"/>
                  <a:pt x="1287304" y="268129"/>
                </a:cubicBezTo>
                <a:cubicBezTo>
                  <a:pt x="1287304" y="265271"/>
                  <a:pt x="1287304" y="262414"/>
                  <a:pt x="1287304" y="259556"/>
                </a:cubicBezTo>
                <a:cubicBezTo>
                  <a:pt x="1287304" y="260509"/>
                  <a:pt x="1288256" y="262414"/>
                  <a:pt x="1289209" y="263366"/>
                </a:cubicBezTo>
                <a:close/>
                <a:moveTo>
                  <a:pt x="1276826" y="238601"/>
                </a:moveTo>
                <a:cubicBezTo>
                  <a:pt x="1277779" y="239554"/>
                  <a:pt x="1277779" y="240506"/>
                  <a:pt x="1278731" y="242411"/>
                </a:cubicBezTo>
                <a:cubicBezTo>
                  <a:pt x="1280636" y="246221"/>
                  <a:pt x="1283494" y="251936"/>
                  <a:pt x="1286351" y="257651"/>
                </a:cubicBezTo>
                <a:cubicBezTo>
                  <a:pt x="1286351" y="260509"/>
                  <a:pt x="1285399" y="263366"/>
                  <a:pt x="1285399" y="267176"/>
                </a:cubicBezTo>
                <a:cubicBezTo>
                  <a:pt x="1282541" y="263366"/>
                  <a:pt x="1280636" y="259556"/>
                  <a:pt x="1277779" y="255746"/>
                </a:cubicBezTo>
                <a:cubicBezTo>
                  <a:pt x="1277779" y="250031"/>
                  <a:pt x="1276826" y="245269"/>
                  <a:pt x="1276826" y="242411"/>
                </a:cubicBezTo>
                <a:cubicBezTo>
                  <a:pt x="1276826" y="241459"/>
                  <a:pt x="1276826" y="239554"/>
                  <a:pt x="1276826" y="238601"/>
                </a:cubicBezTo>
                <a:close/>
                <a:moveTo>
                  <a:pt x="1273016" y="271939"/>
                </a:moveTo>
                <a:cubicBezTo>
                  <a:pt x="1273016" y="271939"/>
                  <a:pt x="1273969" y="272891"/>
                  <a:pt x="1273969" y="272891"/>
                </a:cubicBezTo>
                <a:cubicBezTo>
                  <a:pt x="1273969" y="278606"/>
                  <a:pt x="1273016" y="284321"/>
                  <a:pt x="1273016" y="291941"/>
                </a:cubicBezTo>
                <a:cubicBezTo>
                  <a:pt x="1272064" y="290989"/>
                  <a:pt x="1272064" y="289084"/>
                  <a:pt x="1271111" y="288131"/>
                </a:cubicBezTo>
                <a:cubicBezTo>
                  <a:pt x="1271111" y="282416"/>
                  <a:pt x="1272064" y="276701"/>
                  <a:pt x="1273016" y="271939"/>
                </a:cubicBezTo>
                <a:close/>
                <a:moveTo>
                  <a:pt x="1240631" y="229076"/>
                </a:moveTo>
                <a:cubicBezTo>
                  <a:pt x="1241584" y="226219"/>
                  <a:pt x="1243489" y="223361"/>
                  <a:pt x="1244441" y="220504"/>
                </a:cubicBezTo>
                <a:cubicBezTo>
                  <a:pt x="1247299" y="226219"/>
                  <a:pt x="1251109" y="230981"/>
                  <a:pt x="1253966" y="237649"/>
                </a:cubicBezTo>
                <a:cubicBezTo>
                  <a:pt x="1257776" y="244316"/>
                  <a:pt x="1260634" y="250031"/>
                  <a:pt x="1264444" y="257651"/>
                </a:cubicBezTo>
                <a:cubicBezTo>
                  <a:pt x="1265396" y="259556"/>
                  <a:pt x="1267301" y="262414"/>
                  <a:pt x="1268254" y="264319"/>
                </a:cubicBezTo>
                <a:cubicBezTo>
                  <a:pt x="1266349" y="270986"/>
                  <a:pt x="1264444" y="277654"/>
                  <a:pt x="1262539" y="286226"/>
                </a:cubicBezTo>
                <a:cubicBezTo>
                  <a:pt x="1259681" y="283369"/>
                  <a:pt x="1257776" y="280511"/>
                  <a:pt x="1254919" y="277654"/>
                </a:cubicBezTo>
                <a:cubicBezTo>
                  <a:pt x="1250156" y="268129"/>
                  <a:pt x="1246346" y="259556"/>
                  <a:pt x="1241584" y="251936"/>
                </a:cubicBezTo>
                <a:cubicBezTo>
                  <a:pt x="1239679" y="249079"/>
                  <a:pt x="1237774" y="246221"/>
                  <a:pt x="1235869" y="243364"/>
                </a:cubicBezTo>
                <a:cubicBezTo>
                  <a:pt x="1235869" y="243364"/>
                  <a:pt x="1235869" y="242411"/>
                  <a:pt x="1235869" y="242411"/>
                </a:cubicBezTo>
                <a:cubicBezTo>
                  <a:pt x="1237774" y="236696"/>
                  <a:pt x="1239679" y="232886"/>
                  <a:pt x="1240631" y="229076"/>
                </a:cubicBezTo>
                <a:close/>
                <a:moveTo>
                  <a:pt x="1228249" y="304324"/>
                </a:moveTo>
                <a:cubicBezTo>
                  <a:pt x="1228249" y="298609"/>
                  <a:pt x="1227296" y="292894"/>
                  <a:pt x="1227296" y="288131"/>
                </a:cubicBezTo>
                <a:lnTo>
                  <a:pt x="1227296" y="281464"/>
                </a:lnTo>
                <a:cubicBezTo>
                  <a:pt x="1227296" y="280511"/>
                  <a:pt x="1228249" y="280511"/>
                  <a:pt x="1228249" y="279559"/>
                </a:cubicBezTo>
                <a:cubicBezTo>
                  <a:pt x="1228249" y="279559"/>
                  <a:pt x="1228249" y="278606"/>
                  <a:pt x="1228249" y="278606"/>
                </a:cubicBezTo>
                <a:cubicBezTo>
                  <a:pt x="1228249" y="278606"/>
                  <a:pt x="1229201" y="279559"/>
                  <a:pt x="1229201" y="279559"/>
                </a:cubicBezTo>
                <a:cubicBezTo>
                  <a:pt x="1230154" y="280511"/>
                  <a:pt x="1230154" y="282416"/>
                  <a:pt x="1231106" y="284321"/>
                </a:cubicBezTo>
                <a:cubicBezTo>
                  <a:pt x="1230154" y="290036"/>
                  <a:pt x="1229201" y="296704"/>
                  <a:pt x="1228249" y="304324"/>
                </a:cubicBezTo>
                <a:close/>
                <a:moveTo>
                  <a:pt x="1232059" y="280511"/>
                </a:moveTo>
                <a:cubicBezTo>
                  <a:pt x="1232059" y="279559"/>
                  <a:pt x="1232059" y="279559"/>
                  <a:pt x="1232059" y="278606"/>
                </a:cubicBezTo>
                <a:cubicBezTo>
                  <a:pt x="1232059" y="277654"/>
                  <a:pt x="1231106" y="276701"/>
                  <a:pt x="1230154" y="275749"/>
                </a:cubicBezTo>
                <a:cubicBezTo>
                  <a:pt x="1229201" y="275749"/>
                  <a:pt x="1228249" y="274796"/>
                  <a:pt x="1227296" y="275749"/>
                </a:cubicBezTo>
                <a:cubicBezTo>
                  <a:pt x="1227296" y="275749"/>
                  <a:pt x="1227296" y="275749"/>
                  <a:pt x="1226344" y="275749"/>
                </a:cubicBezTo>
                <a:lnTo>
                  <a:pt x="1226344" y="269081"/>
                </a:lnTo>
                <a:cubicBezTo>
                  <a:pt x="1227296" y="270034"/>
                  <a:pt x="1228249" y="270986"/>
                  <a:pt x="1230154" y="272891"/>
                </a:cubicBezTo>
                <a:cubicBezTo>
                  <a:pt x="1231106" y="273844"/>
                  <a:pt x="1232059" y="274796"/>
                  <a:pt x="1233011" y="276701"/>
                </a:cubicBezTo>
                <a:cubicBezTo>
                  <a:pt x="1232059" y="278606"/>
                  <a:pt x="1232059" y="279559"/>
                  <a:pt x="1232059" y="280511"/>
                </a:cubicBezTo>
                <a:close/>
                <a:moveTo>
                  <a:pt x="1230154" y="221456"/>
                </a:moveTo>
                <a:cubicBezTo>
                  <a:pt x="1232059" y="225266"/>
                  <a:pt x="1233011" y="229076"/>
                  <a:pt x="1233964" y="233839"/>
                </a:cubicBezTo>
                <a:cubicBezTo>
                  <a:pt x="1233964" y="233839"/>
                  <a:pt x="1233964" y="233839"/>
                  <a:pt x="1233964" y="233839"/>
                </a:cubicBezTo>
                <a:cubicBezTo>
                  <a:pt x="1233964" y="232886"/>
                  <a:pt x="1233011" y="230981"/>
                  <a:pt x="1233011" y="230029"/>
                </a:cubicBezTo>
                <a:cubicBezTo>
                  <a:pt x="1231106" y="226219"/>
                  <a:pt x="1230154" y="223361"/>
                  <a:pt x="1230154" y="221456"/>
                </a:cubicBezTo>
                <a:cubicBezTo>
                  <a:pt x="1229201" y="220504"/>
                  <a:pt x="1229201" y="220504"/>
                  <a:pt x="1230154" y="221456"/>
                </a:cubicBezTo>
                <a:close/>
                <a:moveTo>
                  <a:pt x="1229201" y="257651"/>
                </a:moveTo>
                <a:cubicBezTo>
                  <a:pt x="1229201" y="257651"/>
                  <a:pt x="1229201" y="257651"/>
                  <a:pt x="1229201" y="257651"/>
                </a:cubicBezTo>
                <a:cubicBezTo>
                  <a:pt x="1229201" y="258604"/>
                  <a:pt x="1230154" y="258604"/>
                  <a:pt x="1230154" y="259556"/>
                </a:cubicBezTo>
                <a:cubicBezTo>
                  <a:pt x="1230154" y="260509"/>
                  <a:pt x="1230154" y="261461"/>
                  <a:pt x="1230154" y="262414"/>
                </a:cubicBezTo>
                <a:cubicBezTo>
                  <a:pt x="1231106" y="266224"/>
                  <a:pt x="1231106" y="270986"/>
                  <a:pt x="1232059" y="274796"/>
                </a:cubicBezTo>
                <a:cubicBezTo>
                  <a:pt x="1232059" y="274796"/>
                  <a:pt x="1232059" y="274796"/>
                  <a:pt x="1232059" y="274796"/>
                </a:cubicBezTo>
                <a:cubicBezTo>
                  <a:pt x="1231106" y="273844"/>
                  <a:pt x="1230154" y="272891"/>
                  <a:pt x="1229201" y="272891"/>
                </a:cubicBezTo>
                <a:cubicBezTo>
                  <a:pt x="1227296" y="270986"/>
                  <a:pt x="1225391" y="270034"/>
                  <a:pt x="1225391" y="269081"/>
                </a:cubicBezTo>
                <a:lnTo>
                  <a:pt x="1225391" y="265271"/>
                </a:lnTo>
                <a:cubicBezTo>
                  <a:pt x="1227296" y="263366"/>
                  <a:pt x="1228249" y="260509"/>
                  <a:pt x="1229201" y="257651"/>
                </a:cubicBezTo>
                <a:close/>
                <a:moveTo>
                  <a:pt x="1226344" y="235744"/>
                </a:moveTo>
                <a:cubicBezTo>
                  <a:pt x="1227296" y="238601"/>
                  <a:pt x="1227296" y="241459"/>
                  <a:pt x="1228249" y="244316"/>
                </a:cubicBezTo>
                <a:cubicBezTo>
                  <a:pt x="1228249" y="245269"/>
                  <a:pt x="1227296" y="246221"/>
                  <a:pt x="1227296" y="246221"/>
                </a:cubicBezTo>
                <a:cubicBezTo>
                  <a:pt x="1226344" y="245269"/>
                  <a:pt x="1226344" y="245269"/>
                  <a:pt x="1225391" y="244316"/>
                </a:cubicBezTo>
                <a:lnTo>
                  <a:pt x="1225391" y="231934"/>
                </a:lnTo>
                <a:cubicBezTo>
                  <a:pt x="1225391" y="233839"/>
                  <a:pt x="1225391" y="234791"/>
                  <a:pt x="1226344" y="235744"/>
                </a:cubicBezTo>
                <a:close/>
                <a:moveTo>
                  <a:pt x="1197769" y="293846"/>
                </a:moveTo>
                <a:cubicBezTo>
                  <a:pt x="1197769" y="292894"/>
                  <a:pt x="1198721" y="290989"/>
                  <a:pt x="1198721" y="290036"/>
                </a:cubicBezTo>
                <a:cubicBezTo>
                  <a:pt x="1198721" y="290989"/>
                  <a:pt x="1198721" y="290989"/>
                  <a:pt x="1198721" y="291941"/>
                </a:cubicBezTo>
                <a:cubicBezTo>
                  <a:pt x="1198721" y="293846"/>
                  <a:pt x="1199674" y="296704"/>
                  <a:pt x="1199674" y="299561"/>
                </a:cubicBezTo>
                <a:cubicBezTo>
                  <a:pt x="1198721" y="301466"/>
                  <a:pt x="1197769" y="304324"/>
                  <a:pt x="1196816" y="307181"/>
                </a:cubicBezTo>
                <a:cubicBezTo>
                  <a:pt x="1195864" y="304324"/>
                  <a:pt x="1195864" y="301466"/>
                  <a:pt x="1194911" y="299561"/>
                </a:cubicBezTo>
                <a:cubicBezTo>
                  <a:pt x="1195864" y="297656"/>
                  <a:pt x="1196816" y="295751"/>
                  <a:pt x="1197769" y="293846"/>
                </a:cubicBezTo>
                <a:close/>
                <a:moveTo>
                  <a:pt x="1196816" y="459581"/>
                </a:moveTo>
                <a:lnTo>
                  <a:pt x="1196816" y="459581"/>
                </a:lnTo>
                <a:cubicBezTo>
                  <a:pt x="1195864" y="458629"/>
                  <a:pt x="1195864" y="457676"/>
                  <a:pt x="1195864" y="455771"/>
                </a:cubicBezTo>
                <a:cubicBezTo>
                  <a:pt x="1195864" y="456724"/>
                  <a:pt x="1195864" y="457676"/>
                  <a:pt x="1196816" y="459581"/>
                </a:cubicBezTo>
                <a:close/>
                <a:moveTo>
                  <a:pt x="1190149" y="324326"/>
                </a:moveTo>
                <a:cubicBezTo>
                  <a:pt x="1190149" y="325279"/>
                  <a:pt x="1190149" y="325279"/>
                  <a:pt x="1190149" y="324326"/>
                </a:cubicBezTo>
                <a:cubicBezTo>
                  <a:pt x="1190149" y="323374"/>
                  <a:pt x="1190149" y="321469"/>
                  <a:pt x="1189196" y="320516"/>
                </a:cubicBezTo>
                <a:cubicBezTo>
                  <a:pt x="1190149" y="322421"/>
                  <a:pt x="1190149" y="323374"/>
                  <a:pt x="1190149" y="324326"/>
                </a:cubicBezTo>
                <a:close/>
                <a:moveTo>
                  <a:pt x="1170146" y="270986"/>
                </a:moveTo>
                <a:cubicBezTo>
                  <a:pt x="1170146" y="270034"/>
                  <a:pt x="1170146" y="269081"/>
                  <a:pt x="1170146" y="268129"/>
                </a:cubicBezTo>
                <a:cubicBezTo>
                  <a:pt x="1170146" y="267176"/>
                  <a:pt x="1170146" y="265271"/>
                  <a:pt x="1170146" y="264319"/>
                </a:cubicBezTo>
                <a:cubicBezTo>
                  <a:pt x="1171099" y="253841"/>
                  <a:pt x="1172051" y="244316"/>
                  <a:pt x="1172051" y="235744"/>
                </a:cubicBezTo>
                <a:cubicBezTo>
                  <a:pt x="1173004" y="238601"/>
                  <a:pt x="1173956" y="241459"/>
                  <a:pt x="1174909" y="245269"/>
                </a:cubicBezTo>
                <a:cubicBezTo>
                  <a:pt x="1174909" y="249079"/>
                  <a:pt x="1175861" y="253841"/>
                  <a:pt x="1176814" y="260509"/>
                </a:cubicBezTo>
                <a:cubicBezTo>
                  <a:pt x="1177766" y="267176"/>
                  <a:pt x="1177766" y="275749"/>
                  <a:pt x="1177766" y="285274"/>
                </a:cubicBezTo>
                <a:cubicBezTo>
                  <a:pt x="1178719" y="291941"/>
                  <a:pt x="1177766" y="300514"/>
                  <a:pt x="1177766" y="308134"/>
                </a:cubicBezTo>
                <a:cubicBezTo>
                  <a:pt x="1177766" y="307181"/>
                  <a:pt x="1176814" y="306229"/>
                  <a:pt x="1176814" y="305276"/>
                </a:cubicBezTo>
                <a:cubicBezTo>
                  <a:pt x="1173956" y="298609"/>
                  <a:pt x="1171099" y="292894"/>
                  <a:pt x="1168241" y="287179"/>
                </a:cubicBezTo>
                <a:cubicBezTo>
                  <a:pt x="1169194" y="282416"/>
                  <a:pt x="1170146" y="275749"/>
                  <a:pt x="1170146" y="270986"/>
                </a:cubicBezTo>
                <a:close/>
                <a:moveTo>
                  <a:pt x="1170146" y="309086"/>
                </a:moveTo>
                <a:cubicBezTo>
                  <a:pt x="1171099" y="312896"/>
                  <a:pt x="1173004" y="317659"/>
                  <a:pt x="1173956" y="321469"/>
                </a:cubicBezTo>
                <a:cubicBezTo>
                  <a:pt x="1173004" y="323374"/>
                  <a:pt x="1173004" y="325279"/>
                  <a:pt x="1172051" y="327184"/>
                </a:cubicBezTo>
                <a:cubicBezTo>
                  <a:pt x="1171099" y="325279"/>
                  <a:pt x="1171099" y="324326"/>
                  <a:pt x="1170146" y="322421"/>
                </a:cubicBezTo>
                <a:cubicBezTo>
                  <a:pt x="1170146" y="321469"/>
                  <a:pt x="1170146" y="319564"/>
                  <a:pt x="1170146" y="318611"/>
                </a:cubicBezTo>
                <a:cubicBezTo>
                  <a:pt x="1169194" y="313849"/>
                  <a:pt x="1169194" y="308134"/>
                  <a:pt x="1168241" y="303371"/>
                </a:cubicBezTo>
                <a:cubicBezTo>
                  <a:pt x="1168241" y="305276"/>
                  <a:pt x="1169194" y="307181"/>
                  <a:pt x="1170146" y="309086"/>
                </a:cubicBezTo>
                <a:close/>
                <a:moveTo>
                  <a:pt x="1164431" y="236696"/>
                </a:moveTo>
                <a:cubicBezTo>
                  <a:pt x="1163479" y="242411"/>
                  <a:pt x="1162526" y="248126"/>
                  <a:pt x="1161574" y="253841"/>
                </a:cubicBezTo>
                <a:cubicBezTo>
                  <a:pt x="1161574" y="252889"/>
                  <a:pt x="1161574" y="252889"/>
                  <a:pt x="1161574" y="251936"/>
                </a:cubicBezTo>
                <a:cubicBezTo>
                  <a:pt x="1161574" y="251936"/>
                  <a:pt x="1161574" y="250984"/>
                  <a:pt x="1161574" y="250984"/>
                </a:cubicBezTo>
                <a:cubicBezTo>
                  <a:pt x="1162526" y="245269"/>
                  <a:pt x="1163479" y="240506"/>
                  <a:pt x="1164431" y="236696"/>
                </a:cubicBezTo>
                <a:close/>
                <a:moveTo>
                  <a:pt x="1140619" y="290036"/>
                </a:moveTo>
                <a:cubicBezTo>
                  <a:pt x="1140619" y="290989"/>
                  <a:pt x="1139666" y="290989"/>
                  <a:pt x="1139666" y="291941"/>
                </a:cubicBezTo>
                <a:cubicBezTo>
                  <a:pt x="1138714" y="289084"/>
                  <a:pt x="1138714" y="286226"/>
                  <a:pt x="1137761" y="283369"/>
                </a:cubicBezTo>
                <a:cubicBezTo>
                  <a:pt x="1138714" y="286226"/>
                  <a:pt x="1139666" y="288131"/>
                  <a:pt x="1140619" y="290036"/>
                </a:cubicBezTo>
                <a:close/>
                <a:moveTo>
                  <a:pt x="1114901" y="339566"/>
                </a:moveTo>
                <a:cubicBezTo>
                  <a:pt x="1115854" y="331946"/>
                  <a:pt x="1116806" y="323374"/>
                  <a:pt x="1117759" y="315754"/>
                </a:cubicBezTo>
                <a:cubicBezTo>
                  <a:pt x="1118711" y="318611"/>
                  <a:pt x="1118711" y="321469"/>
                  <a:pt x="1119664" y="325279"/>
                </a:cubicBezTo>
                <a:cubicBezTo>
                  <a:pt x="1120616" y="328136"/>
                  <a:pt x="1120616" y="331946"/>
                  <a:pt x="1121569" y="334804"/>
                </a:cubicBezTo>
                <a:cubicBezTo>
                  <a:pt x="1121569" y="336709"/>
                  <a:pt x="1120616" y="338614"/>
                  <a:pt x="1120616" y="341471"/>
                </a:cubicBezTo>
                <a:cubicBezTo>
                  <a:pt x="1120616" y="341471"/>
                  <a:pt x="1120616" y="341471"/>
                  <a:pt x="1120616" y="342424"/>
                </a:cubicBezTo>
                <a:cubicBezTo>
                  <a:pt x="1119664" y="344329"/>
                  <a:pt x="1118711" y="346234"/>
                  <a:pt x="1118711" y="348139"/>
                </a:cubicBezTo>
                <a:cubicBezTo>
                  <a:pt x="1117759" y="345281"/>
                  <a:pt x="1115854" y="343376"/>
                  <a:pt x="1114901" y="341471"/>
                </a:cubicBezTo>
                <a:cubicBezTo>
                  <a:pt x="1114901" y="340519"/>
                  <a:pt x="1114901" y="339566"/>
                  <a:pt x="1114901" y="339566"/>
                </a:cubicBezTo>
                <a:close/>
                <a:moveTo>
                  <a:pt x="1111091" y="219551"/>
                </a:moveTo>
                <a:cubicBezTo>
                  <a:pt x="1111091" y="220504"/>
                  <a:pt x="1112044" y="221456"/>
                  <a:pt x="1112044" y="222409"/>
                </a:cubicBezTo>
                <a:cubicBezTo>
                  <a:pt x="1112044" y="225266"/>
                  <a:pt x="1112996" y="228124"/>
                  <a:pt x="1112996" y="230029"/>
                </a:cubicBezTo>
                <a:cubicBezTo>
                  <a:pt x="1112996" y="230029"/>
                  <a:pt x="1112996" y="230029"/>
                  <a:pt x="1112996" y="230029"/>
                </a:cubicBezTo>
                <a:cubicBezTo>
                  <a:pt x="1112996" y="226219"/>
                  <a:pt x="1112044" y="223361"/>
                  <a:pt x="1111091" y="219551"/>
                </a:cubicBezTo>
                <a:cubicBezTo>
                  <a:pt x="1111091" y="220504"/>
                  <a:pt x="1111091" y="219551"/>
                  <a:pt x="1111091" y="219551"/>
                </a:cubicBezTo>
                <a:close/>
                <a:moveTo>
                  <a:pt x="1110139" y="217646"/>
                </a:moveTo>
                <a:cubicBezTo>
                  <a:pt x="1110139" y="217646"/>
                  <a:pt x="1110139" y="217646"/>
                  <a:pt x="1110139" y="217646"/>
                </a:cubicBezTo>
                <a:cubicBezTo>
                  <a:pt x="1110139" y="217646"/>
                  <a:pt x="1109186" y="216694"/>
                  <a:pt x="1109186" y="215741"/>
                </a:cubicBezTo>
                <a:cubicBezTo>
                  <a:pt x="1110139" y="216694"/>
                  <a:pt x="1110139" y="216694"/>
                  <a:pt x="1110139" y="217646"/>
                </a:cubicBezTo>
                <a:close/>
                <a:moveTo>
                  <a:pt x="1101566" y="236696"/>
                </a:moveTo>
                <a:cubicBezTo>
                  <a:pt x="1104424" y="248126"/>
                  <a:pt x="1107281" y="262414"/>
                  <a:pt x="1111091" y="278606"/>
                </a:cubicBezTo>
                <a:cubicBezTo>
                  <a:pt x="1110139" y="283369"/>
                  <a:pt x="1109186" y="289084"/>
                  <a:pt x="1109186" y="293846"/>
                </a:cubicBezTo>
                <a:cubicBezTo>
                  <a:pt x="1108234" y="298609"/>
                  <a:pt x="1107281" y="304324"/>
                  <a:pt x="1106329" y="309086"/>
                </a:cubicBezTo>
                <a:cubicBezTo>
                  <a:pt x="1106329" y="309086"/>
                  <a:pt x="1106329" y="309086"/>
                  <a:pt x="1106329" y="308134"/>
                </a:cubicBezTo>
                <a:cubicBezTo>
                  <a:pt x="1105376" y="300514"/>
                  <a:pt x="1105376" y="295751"/>
                  <a:pt x="1105376" y="295751"/>
                </a:cubicBezTo>
                <a:cubicBezTo>
                  <a:pt x="1105376" y="295751"/>
                  <a:pt x="1105376" y="297656"/>
                  <a:pt x="1105376" y="300514"/>
                </a:cubicBezTo>
                <a:cubicBezTo>
                  <a:pt x="1103471" y="290989"/>
                  <a:pt x="1101566" y="282416"/>
                  <a:pt x="1099661" y="272891"/>
                </a:cubicBezTo>
                <a:cubicBezTo>
                  <a:pt x="1097756" y="265271"/>
                  <a:pt x="1096804" y="256699"/>
                  <a:pt x="1094899" y="249079"/>
                </a:cubicBezTo>
                <a:cubicBezTo>
                  <a:pt x="1096804" y="244316"/>
                  <a:pt x="1098709" y="240506"/>
                  <a:pt x="1101566" y="236696"/>
                </a:cubicBezTo>
                <a:close/>
                <a:moveTo>
                  <a:pt x="1027271" y="325279"/>
                </a:moveTo>
                <a:cubicBezTo>
                  <a:pt x="1028224" y="319564"/>
                  <a:pt x="1029176" y="314801"/>
                  <a:pt x="1030129" y="310991"/>
                </a:cubicBezTo>
                <a:cubicBezTo>
                  <a:pt x="1031081" y="306229"/>
                  <a:pt x="1032986" y="301466"/>
                  <a:pt x="1034891" y="297656"/>
                </a:cubicBezTo>
                <a:cubicBezTo>
                  <a:pt x="1035844" y="293846"/>
                  <a:pt x="1037749" y="290989"/>
                  <a:pt x="1039654" y="288131"/>
                </a:cubicBezTo>
                <a:cubicBezTo>
                  <a:pt x="1040606" y="291941"/>
                  <a:pt x="1041559" y="295751"/>
                  <a:pt x="1042511" y="299561"/>
                </a:cubicBezTo>
                <a:cubicBezTo>
                  <a:pt x="1041559" y="301466"/>
                  <a:pt x="1040606" y="303371"/>
                  <a:pt x="1039654" y="305276"/>
                </a:cubicBezTo>
                <a:cubicBezTo>
                  <a:pt x="1034891" y="313849"/>
                  <a:pt x="1031081" y="322421"/>
                  <a:pt x="1028224" y="330994"/>
                </a:cubicBezTo>
                <a:cubicBezTo>
                  <a:pt x="1028224" y="329089"/>
                  <a:pt x="1028224" y="327184"/>
                  <a:pt x="1027271" y="325279"/>
                </a:cubicBezTo>
                <a:close/>
                <a:moveTo>
                  <a:pt x="1040606" y="374809"/>
                </a:moveTo>
                <a:cubicBezTo>
                  <a:pt x="1040606" y="373856"/>
                  <a:pt x="1039654" y="371951"/>
                  <a:pt x="1039654" y="370999"/>
                </a:cubicBezTo>
                <a:cubicBezTo>
                  <a:pt x="1041559" y="366236"/>
                  <a:pt x="1043464" y="360521"/>
                  <a:pt x="1045369" y="355759"/>
                </a:cubicBezTo>
                <a:cubicBezTo>
                  <a:pt x="1046321" y="358616"/>
                  <a:pt x="1047274" y="361474"/>
                  <a:pt x="1047274" y="364331"/>
                </a:cubicBezTo>
                <a:cubicBezTo>
                  <a:pt x="1047274" y="371951"/>
                  <a:pt x="1047274" y="378619"/>
                  <a:pt x="1048226" y="386239"/>
                </a:cubicBezTo>
                <a:cubicBezTo>
                  <a:pt x="1046321" y="385286"/>
                  <a:pt x="1045369" y="384334"/>
                  <a:pt x="1044416" y="384334"/>
                </a:cubicBezTo>
                <a:cubicBezTo>
                  <a:pt x="1042511" y="381476"/>
                  <a:pt x="1041559" y="377666"/>
                  <a:pt x="1040606" y="374809"/>
                </a:cubicBezTo>
                <a:close/>
                <a:moveTo>
                  <a:pt x="1046321" y="389096"/>
                </a:moveTo>
                <a:cubicBezTo>
                  <a:pt x="1047274" y="390049"/>
                  <a:pt x="1047274" y="390049"/>
                  <a:pt x="1048226" y="391001"/>
                </a:cubicBezTo>
                <a:cubicBezTo>
                  <a:pt x="1048226" y="391954"/>
                  <a:pt x="1048226" y="391954"/>
                  <a:pt x="1048226" y="392906"/>
                </a:cubicBezTo>
                <a:cubicBezTo>
                  <a:pt x="1047274" y="391954"/>
                  <a:pt x="1046321" y="390049"/>
                  <a:pt x="1046321" y="389096"/>
                </a:cubicBezTo>
                <a:close/>
                <a:moveTo>
                  <a:pt x="1056799" y="292894"/>
                </a:moveTo>
                <a:cubicBezTo>
                  <a:pt x="1057751" y="289084"/>
                  <a:pt x="1059656" y="286226"/>
                  <a:pt x="1061561" y="282416"/>
                </a:cubicBezTo>
                <a:cubicBezTo>
                  <a:pt x="1063466" y="278606"/>
                  <a:pt x="1064419" y="274796"/>
                  <a:pt x="1066324" y="271939"/>
                </a:cubicBezTo>
                <a:cubicBezTo>
                  <a:pt x="1066324" y="272891"/>
                  <a:pt x="1066324" y="272891"/>
                  <a:pt x="1066324" y="273844"/>
                </a:cubicBezTo>
                <a:cubicBezTo>
                  <a:pt x="1066324" y="275749"/>
                  <a:pt x="1067276" y="276701"/>
                  <a:pt x="1067276" y="278606"/>
                </a:cubicBezTo>
                <a:cubicBezTo>
                  <a:pt x="1066324" y="280511"/>
                  <a:pt x="1064419" y="282416"/>
                  <a:pt x="1063466" y="285274"/>
                </a:cubicBezTo>
                <a:cubicBezTo>
                  <a:pt x="1061561" y="288131"/>
                  <a:pt x="1059656" y="291941"/>
                  <a:pt x="1057751" y="295751"/>
                </a:cubicBezTo>
                <a:cubicBezTo>
                  <a:pt x="1057751" y="294799"/>
                  <a:pt x="1056799" y="293846"/>
                  <a:pt x="1056799" y="292894"/>
                </a:cubicBezTo>
                <a:close/>
                <a:moveTo>
                  <a:pt x="1059656" y="360521"/>
                </a:moveTo>
                <a:cubicBezTo>
                  <a:pt x="1059656" y="360521"/>
                  <a:pt x="1059656" y="359569"/>
                  <a:pt x="1059656" y="360521"/>
                </a:cubicBezTo>
                <a:cubicBezTo>
                  <a:pt x="1059656" y="359569"/>
                  <a:pt x="1059656" y="360521"/>
                  <a:pt x="1059656" y="360521"/>
                </a:cubicBezTo>
                <a:cubicBezTo>
                  <a:pt x="1059656" y="360521"/>
                  <a:pt x="1059656" y="360521"/>
                  <a:pt x="1059656" y="360521"/>
                </a:cubicBezTo>
                <a:close/>
                <a:moveTo>
                  <a:pt x="1064419" y="383381"/>
                </a:moveTo>
                <a:cubicBezTo>
                  <a:pt x="1063466" y="381476"/>
                  <a:pt x="1063466" y="380524"/>
                  <a:pt x="1062514" y="379571"/>
                </a:cubicBezTo>
                <a:cubicBezTo>
                  <a:pt x="1062514" y="377666"/>
                  <a:pt x="1062514" y="376714"/>
                  <a:pt x="1063466" y="374809"/>
                </a:cubicBezTo>
                <a:cubicBezTo>
                  <a:pt x="1063466" y="375761"/>
                  <a:pt x="1064419" y="377666"/>
                  <a:pt x="1064419" y="378619"/>
                </a:cubicBezTo>
                <a:cubicBezTo>
                  <a:pt x="1064419" y="379571"/>
                  <a:pt x="1064419" y="379571"/>
                  <a:pt x="1064419" y="380524"/>
                </a:cubicBezTo>
                <a:cubicBezTo>
                  <a:pt x="1064419" y="382429"/>
                  <a:pt x="1065371" y="384334"/>
                  <a:pt x="1065371" y="386239"/>
                </a:cubicBezTo>
                <a:cubicBezTo>
                  <a:pt x="1065371" y="385286"/>
                  <a:pt x="1065371" y="384334"/>
                  <a:pt x="1064419" y="383381"/>
                </a:cubicBezTo>
                <a:close/>
                <a:moveTo>
                  <a:pt x="1069181" y="330994"/>
                </a:moveTo>
                <a:cubicBezTo>
                  <a:pt x="1067276" y="325279"/>
                  <a:pt x="1065371" y="318611"/>
                  <a:pt x="1063466" y="312896"/>
                </a:cubicBezTo>
                <a:cubicBezTo>
                  <a:pt x="1065371" y="309086"/>
                  <a:pt x="1067276" y="304324"/>
                  <a:pt x="1069181" y="300514"/>
                </a:cubicBezTo>
                <a:cubicBezTo>
                  <a:pt x="1070134" y="308134"/>
                  <a:pt x="1069181" y="316706"/>
                  <a:pt x="1070134" y="326231"/>
                </a:cubicBezTo>
                <a:cubicBezTo>
                  <a:pt x="1069181" y="328136"/>
                  <a:pt x="1069181" y="329089"/>
                  <a:pt x="1069181" y="330994"/>
                </a:cubicBezTo>
                <a:close/>
                <a:moveTo>
                  <a:pt x="1077754" y="262414"/>
                </a:moveTo>
                <a:cubicBezTo>
                  <a:pt x="1076801" y="263366"/>
                  <a:pt x="1076801" y="264319"/>
                  <a:pt x="1075849" y="264319"/>
                </a:cubicBezTo>
                <a:cubicBezTo>
                  <a:pt x="1074896" y="261461"/>
                  <a:pt x="1074896" y="259556"/>
                  <a:pt x="1073944" y="256699"/>
                </a:cubicBezTo>
                <a:lnTo>
                  <a:pt x="1074896" y="256699"/>
                </a:lnTo>
                <a:lnTo>
                  <a:pt x="1075849" y="256699"/>
                </a:lnTo>
                <a:cubicBezTo>
                  <a:pt x="1076801" y="259556"/>
                  <a:pt x="1077754" y="260509"/>
                  <a:pt x="1077754" y="262414"/>
                </a:cubicBezTo>
                <a:close/>
                <a:moveTo>
                  <a:pt x="1045369" y="175736"/>
                </a:moveTo>
                <a:cubicBezTo>
                  <a:pt x="1048226" y="168116"/>
                  <a:pt x="1052036" y="160496"/>
                  <a:pt x="1054894" y="153829"/>
                </a:cubicBezTo>
                <a:cubicBezTo>
                  <a:pt x="1054894" y="154781"/>
                  <a:pt x="1054894" y="154781"/>
                  <a:pt x="1055846" y="155734"/>
                </a:cubicBezTo>
                <a:cubicBezTo>
                  <a:pt x="1056799" y="160496"/>
                  <a:pt x="1058704" y="166211"/>
                  <a:pt x="1059656" y="171926"/>
                </a:cubicBezTo>
                <a:cubicBezTo>
                  <a:pt x="1061561" y="178594"/>
                  <a:pt x="1063466" y="186214"/>
                  <a:pt x="1064419" y="193834"/>
                </a:cubicBezTo>
                <a:cubicBezTo>
                  <a:pt x="1066324" y="201454"/>
                  <a:pt x="1067276" y="208121"/>
                  <a:pt x="1069181" y="215741"/>
                </a:cubicBezTo>
                <a:cubicBezTo>
                  <a:pt x="1072039" y="228124"/>
                  <a:pt x="1073944" y="241459"/>
                  <a:pt x="1076801" y="253841"/>
                </a:cubicBezTo>
                <a:cubicBezTo>
                  <a:pt x="1075849" y="253841"/>
                  <a:pt x="1074896" y="252889"/>
                  <a:pt x="1074896" y="252889"/>
                </a:cubicBezTo>
                <a:cubicBezTo>
                  <a:pt x="1070134" y="230981"/>
                  <a:pt x="1067276" y="216694"/>
                  <a:pt x="1067276" y="216694"/>
                </a:cubicBezTo>
                <a:cubicBezTo>
                  <a:pt x="1067276" y="216694"/>
                  <a:pt x="1067276" y="232886"/>
                  <a:pt x="1068229" y="257651"/>
                </a:cubicBezTo>
                <a:cubicBezTo>
                  <a:pt x="1068229" y="258604"/>
                  <a:pt x="1067276" y="258604"/>
                  <a:pt x="1067276" y="259556"/>
                </a:cubicBezTo>
                <a:cubicBezTo>
                  <a:pt x="1065371" y="255746"/>
                  <a:pt x="1065371" y="252889"/>
                  <a:pt x="1065371" y="252889"/>
                </a:cubicBezTo>
                <a:cubicBezTo>
                  <a:pt x="1065371" y="252889"/>
                  <a:pt x="1065371" y="255746"/>
                  <a:pt x="1066324" y="261461"/>
                </a:cubicBezTo>
                <a:cubicBezTo>
                  <a:pt x="1062514" y="267176"/>
                  <a:pt x="1058704" y="272891"/>
                  <a:pt x="1055846" y="278606"/>
                </a:cubicBezTo>
                <a:cubicBezTo>
                  <a:pt x="1055846" y="279559"/>
                  <a:pt x="1054894" y="279559"/>
                  <a:pt x="1054894" y="280511"/>
                </a:cubicBezTo>
                <a:cubicBezTo>
                  <a:pt x="1054894" y="279559"/>
                  <a:pt x="1053941" y="278606"/>
                  <a:pt x="1053941" y="277654"/>
                </a:cubicBezTo>
                <a:cubicBezTo>
                  <a:pt x="1050131" y="266224"/>
                  <a:pt x="1046321" y="254794"/>
                  <a:pt x="1043464" y="245269"/>
                </a:cubicBezTo>
                <a:cubicBezTo>
                  <a:pt x="1040606" y="235744"/>
                  <a:pt x="1037749" y="227171"/>
                  <a:pt x="1035844" y="220504"/>
                </a:cubicBezTo>
                <a:cubicBezTo>
                  <a:pt x="1033939" y="215741"/>
                  <a:pt x="1032986" y="211931"/>
                  <a:pt x="1032034" y="209074"/>
                </a:cubicBezTo>
                <a:cubicBezTo>
                  <a:pt x="1034891" y="196691"/>
                  <a:pt x="1040606" y="186214"/>
                  <a:pt x="1045369" y="175736"/>
                </a:cubicBezTo>
                <a:close/>
                <a:moveTo>
                  <a:pt x="1019651" y="267176"/>
                </a:moveTo>
                <a:cubicBezTo>
                  <a:pt x="1020604" y="251936"/>
                  <a:pt x="1022509" y="236696"/>
                  <a:pt x="1023461" y="221456"/>
                </a:cubicBezTo>
                <a:cubicBezTo>
                  <a:pt x="1023461" y="220504"/>
                  <a:pt x="1024414" y="219551"/>
                  <a:pt x="1024414" y="218599"/>
                </a:cubicBezTo>
                <a:cubicBezTo>
                  <a:pt x="1026319" y="229076"/>
                  <a:pt x="1028224" y="241459"/>
                  <a:pt x="1032034" y="253841"/>
                </a:cubicBezTo>
                <a:cubicBezTo>
                  <a:pt x="1033939" y="263366"/>
                  <a:pt x="1036796" y="272891"/>
                  <a:pt x="1038701" y="283369"/>
                </a:cubicBezTo>
                <a:cubicBezTo>
                  <a:pt x="1038701" y="283369"/>
                  <a:pt x="1038701" y="284321"/>
                  <a:pt x="1037749" y="284321"/>
                </a:cubicBezTo>
                <a:cubicBezTo>
                  <a:pt x="1035844" y="287179"/>
                  <a:pt x="1032986" y="290036"/>
                  <a:pt x="1031081" y="294799"/>
                </a:cubicBezTo>
                <a:cubicBezTo>
                  <a:pt x="1029176" y="298609"/>
                  <a:pt x="1027271" y="302419"/>
                  <a:pt x="1025366" y="306229"/>
                </a:cubicBezTo>
                <a:cubicBezTo>
                  <a:pt x="1024414" y="297656"/>
                  <a:pt x="1024414" y="290036"/>
                  <a:pt x="1023461" y="284321"/>
                </a:cubicBezTo>
                <a:cubicBezTo>
                  <a:pt x="1022509" y="274796"/>
                  <a:pt x="1022509" y="269081"/>
                  <a:pt x="1022509" y="269081"/>
                </a:cubicBezTo>
                <a:cubicBezTo>
                  <a:pt x="1022509" y="269081"/>
                  <a:pt x="1021556" y="274796"/>
                  <a:pt x="1019651" y="284321"/>
                </a:cubicBezTo>
                <a:cubicBezTo>
                  <a:pt x="1018699" y="291941"/>
                  <a:pt x="1016794" y="302419"/>
                  <a:pt x="1015841" y="314801"/>
                </a:cubicBezTo>
                <a:cubicBezTo>
                  <a:pt x="1015841" y="314801"/>
                  <a:pt x="1015841" y="315754"/>
                  <a:pt x="1015841" y="315754"/>
                </a:cubicBezTo>
                <a:cubicBezTo>
                  <a:pt x="1015841" y="315754"/>
                  <a:pt x="1015841" y="315754"/>
                  <a:pt x="1015841" y="315754"/>
                </a:cubicBezTo>
                <a:cubicBezTo>
                  <a:pt x="1020604" y="276701"/>
                  <a:pt x="1022509" y="251936"/>
                  <a:pt x="1022509" y="251936"/>
                </a:cubicBezTo>
                <a:cubicBezTo>
                  <a:pt x="1022509" y="251936"/>
                  <a:pt x="1021556" y="257651"/>
                  <a:pt x="1019651" y="267176"/>
                </a:cubicBezTo>
                <a:close/>
                <a:moveTo>
                  <a:pt x="1011079" y="364331"/>
                </a:moveTo>
                <a:cubicBezTo>
                  <a:pt x="1011079" y="361474"/>
                  <a:pt x="1012031" y="358616"/>
                  <a:pt x="1012031" y="355759"/>
                </a:cubicBezTo>
                <a:cubicBezTo>
                  <a:pt x="1012984" y="350996"/>
                  <a:pt x="1012984" y="347186"/>
                  <a:pt x="1013936" y="342424"/>
                </a:cubicBezTo>
                <a:cubicBezTo>
                  <a:pt x="1013936" y="342424"/>
                  <a:pt x="1013936" y="342424"/>
                  <a:pt x="1013936" y="342424"/>
                </a:cubicBezTo>
                <a:cubicBezTo>
                  <a:pt x="1012984" y="349091"/>
                  <a:pt x="1012984" y="356711"/>
                  <a:pt x="1012031" y="364331"/>
                </a:cubicBezTo>
                <a:cubicBezTo>
                  <a:pt x="1012031" y="365284"/>
                  <a:pt x="1011079" y="365284"/>
                  <a:pt x="1011079" y="366236"/>
                </a:cubicBezTo>
                <a:cubicBezTo>
                  <a:pt x="1011079" y="366236"/>
                  <a:pt x="1011079" y="366236"/>
                  <a:pt x="1011079" y="366236"/>
                </a:cubicBezTo>
                <a:cubicBezTo>
                  <a:pt x="1011079" y="366236"/>
                  <a:pt x="1011079" y="365284"/>
                  <a:pt x="1011079" y="364331"/>
                </a:cubicBezTo>
                <a:close/>
                <a:moveTo>
                  <a:pt x="1004411" y="257651"/>
                </a:moveTo>
                <a:cubicBezTo>
                  <a:pt x="1003459" y="265271"/>
                  <a:pt x="1002506" y="273844"/>
                  <a:pt x="1001554" y="281464"/>
                </a:cubicBezTo>
                <a:cubicBezTo>
                  <a:pt x="999649" y="277654"/>
                  <a:pt x="997744" y="273844"/>
                  <a:pt x="996791" y="271939"/>
                </a:cubicBezTo>
                <a:cubicBezTo>
                  <a:pt x="999649" y="268129"/>
                  <a:pt x="1001554" y="262414"/>
                  <a:pt x="1004411" y="257651"/>
                </a:cubicBezTo>
                <a:close/>
                <a:moveTo>
                  <a:pt x="991076" y="283369"/>
                </a:moveTo>
                <a:cubicBezTo>
                  <a:pt x="992981" y="280511"/>
                  <a:pt x="994886" y="276701"/>
                  <a:pt x="995839" y="273844"/>
                </a:cubicBezTo>
                <a:cubicBezTo>
                  <a:pt x="996791" y="277654"/>
                  <a:pt x="997744" y="283369"/>
                  <a:pt x="999649" y="291941"/>
                </a:cubicBezTo>
                <a:cubicBezTo>
                  <a:pt x="998696" y="303371"/>
                  <a:pt x="996791" y="314801"/>
                  <a:pt x="995839" y="326231"/>
                </a:cubicBezTo>
                <a:cubicBezTo>
                  <a:pt x="994886" y="328136"/>
                  <a:pt x="994886" y="329089"/>
                  <a:pt x="993934" y="330994"/>
                </a:cubicBezTo>
                <a:cubicBezTo>
                  <a:pt x="992981" y="324326"/>
                  <a:pt x="992981" y="320516"/>
                  <a:pt x="992981" y="320516"/>
                </a:cubicBezTo>
                <a:cubicBezTo>
                  <a:pt x="992981" y="320516"/>
                  <a:pt x="992029" y="327184"/>
                  <a:pt x="991076" y="338614"/>
                </a:cubicBezTo>
                <a:cubicBezTo>
                  <a:pt x="991076" y="339566"/>
                  <a:pt x="990124" y="340519"/>
                  <a:pt x="990124" y="341471"/>
                </a:cubicBezTo>
                <a:cubicBezTo>
                  <a:pt x="987266" y="349091"/>
                  <a:pt x="984409" y="356711"/>
                  <a:pt x="981551" y="365284"/>
                </a:cubicBezTo>
                <a:cubicBezTo>
                  <a:pt x="981551" y="364331"/>
                  <a:pt x="981551" y="363379"/>
                  <a:pt x="980599" y="363379"/>
                </a:cubicBezTo>
                <a:cubicBezTo>
                  <a:pt x="979646" y="351949"/>
                  <a:pt x="978694" y="341471"/>
                  <a:pt x="977741" y="331946"/>
                </a:cubicBezTo>
                <a:cubicBezTo>
                  <a:pt x="976789" y="325279"/>
                  <a:pt x="976789" y="318611"/>
                  <a:pt x="975836" y="311944"/>
                </a:cubicBezTo>
                <a:cubicBezTo>
                  <a:pt x="980599" y="301466"/>
                  <a:pt x="986314" y="291941"/>
                  <a:pt x="991076" y="283369"/>
                </a:cubicBezTo>
                <a:close/>
                <a:moveTo>
                  <a:pt x="960596" y="298609"/>
                </a:moveTo>
                <a:cubicBezTo>
                  <a:pt x="963454" y="291941"/>
                  <a:pt x="965359" y="286226"/>
                  <a:pt x="968216" y="280511"/>
                </a:cubicBezTo>
                <a:cubicBezTo>
                  <a:pt x="968216" y="284321"/>
                  <a:pt x="967264" y="289084"/>
                  <a:pt x="967264" y="294799"/>
                </a:cubicBezTo>
                <a:cubicBezTo>
                  <a:pt x="965359" y="297656"/>
                  <a:pt x="963454" y="301466"/>
                  <a:pt x="961549" y="304324"/>
                </a:cubicBezTo>
                <a:cubicBezTo>
                  <a:pt x="961549" y="304324"/>
                  <a:pt x="961549" y="304324"/>
                  <a:pt x="961549" y="303371"/>
                </a:cubicBezTo>
                <a:cubicBezTo>
                  <a:pt x="961549" y="302419"/>
                  <a:pt x="960596" y="302419"/>
                  <a:pt x="960596" y="301466"/>
                </a:cubicBezTo>
                <a:cubicBezTo>
                  <a:pt x="960596" y="299561"/>
                  <a:pt x="960596" y="299561"/>
                  <a:pt x="960596" y="298609"/>
                </a:cubicBezTo>
                <a:close/>
                <a:moveTo>
                  <a:pt x="939641" y="258604"/>
                </a:moveTo>
                <a:cubicBezTo>
                  <a:pt x="939641" y="258604"/>
                  <a:pt x="939641" y="258604"/>
                  <a:pt x="939641" y="258604"/>
                </a:cubicBezTo>
                <a:cubicBezTo>
                  <a:pt x="941546" y="253841"/>
                  <a:pt x="942499" y="250031"/>
                  <a:pt x="943451" y="246221"/>
                </a:cubicBezTo>
                <a:cubicBezTo>
                  <a:pt x="943451" y="248126"/>
                  <a:pt x="943451" y="250031"/>
                  <a:pt x="943451" y="251936"/>
                </a:cubicBezTo>
                <a:cubicBezTo>
                  <a:pt x="942499" y="253841"/>
                  <a:pt x="941546" y="256699"/>
                  <a:pt x="939641" y="258604"/>
                </a:cubicBezTo>
                <a:lnTo>
                  <a:pt x="939641" y="258604"/>
                </a:lnTo>
                <a:close/>
                <a:moveTo>
                  <a:pt x="944404" y="280511"/>
                </a:moveTo>
                <a:lnTo>
                  <a:pt x="943451" y="273844"/>
                </a:lnTo>
                <a:cubicBezTo>
                  <a:pt x="943451" y="272891"/>
                  <a:pt x="944404" y="271939"/>
                  <a:pt x="944404" y="270986"/>
                </a:cubicBezTo>
                <a:cubicBezTo>
                  <a:pt x="944404" y="270986"/>
                  <a:pt x="944404" y="271939"/>
                  <a:pt x="944404" y="271939"/>
                </a:cubicBezTo>
                <a:cubicBezTo>
                  <a:pt x="944404" y="272891"/>
                  <a:pt x="944404" y="274796"/>
                  <a:pt x="944404" y="275749"/>
                </a:cubicBezTo>
                <a:cubicBezTo>
                  <a:pt x="945356" y="277654"/>
                  <a:pt x="945356" y="279559"/>
                  <a:pt x="944404" y="280511"/>
                </a:cubicBezTo>
                <a:close/>
                <a:moveTo>
                  <a:pt x="944404" y="270986"/>
                </a:moveTo>
                <a:cubicBezTo>
                  <a:pt x="944404" y="270986"/>
                  <a:pt x="944404" y="270986"/>
                  <a:pt x="944404" y="270986"/>
                </a:cubicBezTo>
                <a:cubicBezTo>
                  <a:pt x="945356" y="270986"/>
                  <a:pt x="945356" y="270986"/>
                  <a:pt x="944404" y="270986"/>
                </a:cubicBezTo>
                <a:cubicBezTo>
                  <a:pt x="945356" y="270986"/>
                  <a:pt x="944404" y="270986"/>
                  <a:pt x="944404" y="270986"/>
                </a:cubicBezTo>
                <a:close/>
                <a:moveTo>
                  <a:pt x="933926" y="227171"/>
                </a:moveTo>
                <a:cubicBezTo>
                  <a:pt x="946309" y="185261"/>
                  <a:pt x="954881" y="153829"/>
                  <a:pt x="958691" y="138589"/>
                </a:cubicBezTo>
                <a:cubicBezTo>
                  <a:pt x="958691" y="141446"/>
                  <a:pt x="958691" y="143351"/>
                  <a:pt x="958691" y="146209"/>
                </a:cubicBezTo>
                <a:cubicBezTo>
                  <a:pt x="957739" y="159544"/>
                  <a:pt x="956786" y="179546"/>
                  <a:pt x="953929" y="203359"/>
                </a:cubicBezTo>
                <a:cubicBezTo>
                  <a:pt x="952976" y="215741"/>
                  <a:pt x="951071" y="228124"/>
                  <a:pt x="950119" y="242411"/>
                </a:cubicBezTo>
                <a:cubicBezTo>
                  <a:pt x="949166" y="243364"/>
                  <a:pt x="948214" y="245269"/>
                  <a:pt x="948214" y="246221"/>
                </a:cubicBezTo>
                <a:cubicBezTo>
                  <a:pt x="947261" y="244316"/>
                  <a:pt x="947261" y="241459"/>
                  <a:pt x="947261" y="240506"/>
                </a:cubicBezTo>
                <a:cubicBezTo>
                  <a:pt x="948214" y="235744"/>
                  <a:pt x="949166" y="233839"/>
                  <a:pt x="949166" y="233839"/>
                </a:cubicBezTo>
                <a:cubicBezTo>
                  <a:pt x="949166" y="233839"/>
                  <a:pt x="948214" y="235744"/>
                  <a:pt x="946309" y="238601"/>
                </a:cubicBezTo>
                <a:cubicBezTo>
                  <a:pt x="945356" y="232886"/>
                  <a:pt x="944404" y="230029"/>
                  <a:pt x="944404" y="230029"/>
                </a:cubicBezTo>
                <a:cubicBezTo>
                  <a:pt x="944404" y="230029"/>
                  <a:pt x="944404" y="233839"/>
                  <a:pt x="944404" y="241459"/>
                </a:cubicBezTo>
                <a:cubicBezTo>
                  <a:pt x="943451" y="244316"/>
                  <a:pt x="941546" y="248126"/>
                  <a:pt x="939641" y="251936"/>
                </a:cubicBezTo>
                <a:lnTo>
                  <a:pt x="938689" y="248126"/>
                </a:lnTo>
                <a:lnTo>
                  <a:pt x="936784" y="241459"/>
                </a:lnTo>
                <a:cubicBezTo>
                  <a:pt x="941546" y="226219"/>
                  <a:pt x="943451" y="217646"/>
                  <a:pt x="943451" y="217646"/>
                </a:cubicBezTo>
                <a:cubicBezTo>
                  <a:pt x="943451" y="217646"/>
                  <a:pt x="940594" y="224314"/>
                  <a:pt x="934879" y="235744"/>
                </a:cubicBezTo>
                <a:lnTo>
                  <a:pt x="932974" y="230029"/>
                </a:lnTo>
                <a:cubicBezTo>
                  <a:pt x="932974" y="230029"/>
                  <a:pt x="932974" y="228124"/>
                  <a:pt x="933926" y="227171"/>
                </a:cubicBezTo>
                <a:close/>
                <a:moveTo>
                  <a:pt x="921544" y="452914"/>
                </a:moveTo>
                <a:cubicBezTo>
                  <a:pt x="921544" y="452914"/>
                  <a:pt x="920591" y="451961"/>
                  <a:pt x="920591" y="451961"/>
                </a:cubicBezTo>
                <a:cubicBezTo>
                  <a:pt x="920591" y="447199"/>
                  <a:pt x="920591" y="443389"/>
                  <a:pt x="919639" y="438626"/>
                </a:cubicBezTo>
                <a:cubicBezTo>
                  <a:pt x="920591" y="443389"/>
                  <a:pt x="921544" y="448151"/>
                  <a:pt x="921544" y="452914"/>
                </a:cubicBezTo>
                <a:close/>
                <a:moveTo>
                  <a:pt x="912019" y="210979"/>
                </a:moveTo>
                <a:lnTo>
                  <a:pt x="915829" y="227171"/>
                </a:lnTo>
                <a:cubicBezTo>
                  <a:pt x="915829" y="228124"/>
                  <a:pt x="915829" y="229076"/>
                  <a:pt x="914876" y="230029"/>
                </a:cubicBezTo>
                <a:cubicBezTo>
                  <a:pt x="913924" y="231934"/>
                  <a:pt x="913924" y="234791"/>
                  <a:pt x="912971" y="236696"/>
                </a:cubicBezTo>
                <a:cubicBezTo>
                  <a:pt x="912971" y="235744"/>
                  <a:pt x="912019" y="233839"/>
                  <a:pt x="912019" y="232886"/>
                </a:cubicBezTo>
                <a:cubicBezTo>
                  <a:pt x="912019" y="231934"/>
                  <a:pt x="912019" y="230029"/>
                  <a:pt x="912019" y="228124"/>
                </a:cubicBezTo>
                <a:cubicBezTo>
                  <a:pt x="912019" y="222409"/>
                  <a:pt x="911066" y="216694"/>
                  <a:pt x="911066" y="210979"/>
                </a:cubicBezTo>
                <a:cubicBezTo>
                  <a:pt x="911066" y="209074"/>
                  <a:pt x="911066" y="206216"/>
                  <a:pt x="911066" y="204311"/>
                </a:cubicBezTo>
                <a:lnTo>
                  <a:pt x="912019" y="210979"/>
                </a:lnTo>
                <a:close/>
                <a:moveTo>
                  <a:pt x="833914" y="333851"/>
                </a:moveTo>
                <a:cubicBezTo>
                  <a:pt x="833914" y="332899"/>
                  <a:pt x="833914" y="332899"/>
                  <a:pt x="834866" y="331946"/>
                </a:cubicBezTo>
                <a:cubicBezTo>
                  <a:pt x="834866" y="333851"/>
                  <a:pt x="834866" y="335756"/>
                  <a:pt x="834866" y="337661"/>
                </a:cubicBezTo>
                <a:cubicBezTo>
                  <a:pt x="834866" y="336709"/>
                  <a:pt x="833914" y="334804"/>
                  <a:pt x="833914" y="333851"/>
                </a:cubicBezTo>
                <a:close/>
                <a:moveTo>
                  <a:pt x="847249" y="304324"/>
                </a:moveTo>
                <a:cubicBezTo>
                  <a:pt x="847249" y="303371"/>
                  <a:pt x="847249" y="302419"/>
                  <a:pt x="846296" y="301466"/>
                </a:cubicBezTo>
                <a:cubicBezTo>
                  <a:pt x="846296" y="300514"/>
                  <a:pt x="846296" y="300514"/>
                  <a:pt x="846296" y="299561"/>
                </a:cubicBezTo>
                <a:cubicBezTo>
                  <a:pt x="848201" y="294799"/>
                  <a:pt x="849154" y="290989"/>
                  <a:pt x="851059" y="286226"/>
                </a:cubicBezTo>
                <a:cubicBezTo>
                  <a:pt x="850106" y="292894"/>
                  <a:pt x="848201" y="298609"/>
                  <a:pt x="847249" y="304324"/>
                </a:cubicBezTo>
                <a:close/>
                <a:moveTo>
                  <a:pt x="880586" y="300514"/>
                </a:moveTo>
                <a:cubicBezTo>
                  <a:pt x="878681" y="306229"/>
                  <a:pt x="877729" y="312896"/>
                  <a:pt x="876776" y="319564"/>
                </a:cubicBezTo>
                <a:cubicBezTo>
                  <a:pt x="874871" y="326231"/>
                  <a:pt x="873919" y="334804"/>
                  <a:pt x="872966" y="343376"/>
                </a:cubicBezTo>
                <a:cubicBezTo>
                  <a:pt x="872014" y="346234"/>
                  <a:pt x="870109" y="348139"/>
                  <a:pt x="869156" y="350996"/>
                </a:cubicBezTo>
                <a:cubicBezTo>
                  <a:pt x="869156" y="350996"/>
                  <a:pt x="868204" y="350044"/>
                  <a:pt x="868204" y="349091"/>
                </a:cubicBezTo>
                <a:cubicBezTo>
                  <a:pt x="868204" y="349091"/>
                  <a:pt x="868204" y="348139"/>
                  <a:pt x="867251" y="348139"/>
                </a:cubicBezTo>
                <a:cubicBezTo>
                  <a:pt x="867251" y="344329"/>
                  <a:pt x="867251" y="339566"/>
                  <a:pt x="867251" y="335756"/>
                </a:cubicBezTo>
                <a:cubicBezTo>
                  <a:pt x="867251" y="323374"/>
                  <a:pt x="867251" y="311944"/>
                  <a:pt x="866299" y="301466"/>
                </a:cubicBezTo>
                <a:cubicBezTo>
                  <a:pt x="866299" y="290989"/>
                  <a:pt x="864394" y="281464"/>
                  <a:pt x="863441" y="272891"/>
                </a:cubicBezTo>
                <a:cubicBezTo>
                  <a:pt x="862489" y="267176"/>
                  <a:pt x="862489" y="262414"/>
                  <a:pt x="861536" y="257651"/>
                </a:cubicBezTo>
                <a:cubicBezTo>
                  <a:pt x="861536" y="256699"/>
                  <a:pt x="861536" y="256699"/>
                  <a:pt x="862489" y="255746"/>
                </a:cubicBezTo>
                <a:cubicBezTo>
                  <a:pt x="862489" y="255746"/>
                  <a:pt x="862489" y="255746"/>
                  <a:pt x="862489" y="255746"/>
                </a:cubicBezTo>
                <a:cubicBezTo>
                  <a:pt x="867251" y="265271"/>
                  <a:pt x="871061" y="274796"/>
                  <a:pt x="876776" y="286226"/>
                </a:cubicBezTo>
                <a:cubicBezTo>
                  <a:pt x="878681" y="290036"/>
                  <a:pt x="880586" y="293846"/>
                  <a:pt x="881539" y="296704"/>
                </a:cubicBezTo>
                <a:cubicBezTo>
                  <a:pt x="881539" y="298609"/>
                  <a:pt x="881539" y="299561"/>
                  <a:pt x="880586" y="300514"/>
                </a:cubicBezTo>
                <a:close/>
                <a:moveTo>
                  <a:pt x="885349" y="318611"/>
                </a:moveTo>
                <a:cubicBezTo>
                  <a:pt x="885349" y="318611"/>
                  <a:pt x="885349" y="319564"/>
                  <a:pt x="884396" y="319564"/>
                </a:cubicBezTo>
                <a:cubicBezTo>
                  <a:pt x="884396" y="319564"/>
                  <a:pt x="884396" y="320516"/>
                  <a:pt x="883444" y="320516"/>
                </a:cubicBezTo>
                <a:cubicBezTo>
                  <a:pt x="883444" y="313849"/>
                  <a:pt x="883444" y="308134"/>
                  <a:pt x="884396" y="303371"/>
                </a:cubicBezTo>
                <a:cubicBezTo>
                  <a:pt x="885349" y="305276"/>
                  <a:pt x="886301" y="308134"/>
                  <a:pt x="887254" y="310039"/>
                </a:cubicBezTo>
                <a:cubicBezTo>
                  <a:pt x="887254" y="312896"/>
                  <a:pt x="886301" y="315754"/>
                  <a:pt x="885349" y="318611"/>
                </a:cubicBezTo>
                <a:close/>
                <a:moveTo>
                  <a:pt x="900589" y="246221"/>
                </a:moveTo>
                <a:cubicBezTo>
                  <a:pt x="900589" y="247174"/>
                  <a:pt x="899636" y="247174"/>
                  <a:pt x="900589" y="246221"/>
                </a:cubicBezTo>
                <a:cubicBezTo>
                  <a:pt x="899636" y="239554"/>
                  <a:pt x="898684" y="234791"/>
                  <a:pt x="898684" y="234791"/>
                </a:cubicBezTo>
                <a:cubicBezTo>
                  <a:pt x="898684" y="234791"/>
                  <a:pt x="898684" y="241459"/>
                  <a:pt x="897731" y="252889"/>
                </a:cubicBezTo>
                <a:cubicBezTo>
                  <a:pt x="897731" y="252889"/>
                  <a:pt x="897731" y="252889"/>
                  <a:pt x="897731" y="253841"/>
                </a:cubicBezTo>
                <a:cubicBezTo>
                  <a:pt x="895826" y="251936"/>
                  <a:pt x="894874" y="250031"/>
                  <a:pt x="894874" y="250031"/>
                </a:cubicBezTo>
                <a:cubicBezTo>
                  <a:pt x="894874" y="250031"/>
                  <a:pt x="895826" y="251936"/>
                  <a:pt x="897731" y="254794"/>
                </a:cubicBezTo>
                <a:cubicBezTo>
                  <a:pt x="897731" y="255746"/>
                  <a:pt x="897731" y="256699"/>
                  <a:pt x="897731" y="257651"/>
                </a:cubicBezTo>
                <a:cubicBezTo>
                  <a:pt x="897731" y="259556"/>
                  <a:pt x="897731" y="262414"/>
                  <a:pt x="896779" y="264319"/>
                </a:cubicBezTo>
                <a:cubicBezTo>
                  <a:pt x="896779" y="264319"/>
                  <a:pt x="896779" y="264319"/>
                  <a:pt x="896779" y="264319"/>
                </a:cubicBezTo>
                <a:cubicBezTo>
                  <a:pt x="896779" y="264319"/>
                  <a:pt x="896779" y="264319"/>
                  <a:pt x="896779" y="264319"/>
                </a:cubicBezTo>
                <a:cubicBezTo>
                  <a:pt x="896779" y="264319"/>
                  <a:pt x="896779" y="265271"/>
                  <a:pt x="896779" y="265271"/>
                </a:cubicBezTo>
                <a:cubicBezTo>
                  <a:pt x="896779" y="267176"/>
                  <a:pt x="896779" y="269081"/>
                  <a:pt x="896779" y="270986"/>
                </a:cubicBezTo>
                <a:cubicBezTo>
                  <a:pt x="896779" y="271939"/>
                  <a:pt x="896779" y="271939"/>
                  <a:pt x="896779" y="272891"/>
                </a:cubicBezTo>
                <a:cubicBezTo>
                  <a:pt x="896779" y="276701"/>
                  <a:pt x="895826" y="280511"/>
                  <a:pt x="895826" y="285274"/>
                </a:cubicBezTo>
                <a:cubicBezTo>
                  <a:pt x="895826" y="286226"/>
                  <a:pt x="895826" y="286226"/>
                  <a:pt x="895826" y="287179"/>
                </a:cubicBezTo>
                <a:cubicBezTo>
                  <a:pt x="893921" y="284321"/>
                  <a:pt x="892969" y="281464"/>
                  <a:pt x="891064" y="279559"/>
                </a:cubicBezTo>
                <a:cubicBezTo>
                  <a:pt x="885349" y="269081"/>
                  <a:pt x="879634" y="259556"/>
                  <a:pt x="873919" y="250984"/>
                </a:cubicBezTo>
                <a:cubicBezTo>
                  <a:pt x="872014" y="248126"/>
                  <a:pt x="871061" y="245269"/>
                  <a:pt x="869156" y="243364"/>
                </a:cubicBezTo>
                <a:cubicBezTo>
                  <a:pt x="869156" y="243364"/>
                  <a:pt x="869156" y="243364"/>
                  <a:pt x="869156" y="242411"/>
                </a:cubicBezTo>
                <a:cubicBezTo>
                  <a:pt x="872966" y="232886"/>
                  <a:pt x="875824" y="223361"/>
                  <a:pt x="878681" y="215741"/>
                </a:cubicBezTo>
                <a:cubicBezTo>
                  <a:pt x="881539" y="210979"/>
                  <a:pt x="884396" y="205264"/>
                  <a:pt x="887254" y="200501"/>
                </a:cubicBezTo>
                <a:lnTo>
                  <a:pt x="895826" y="223361"/>
                </a:lnTo>
                <a:lnTo>
                  <a:pt x="901541" y="240506"/>
                </a:lnTo>
                <a:cubicBezTo>
                  <a:pt x="900589" y="242411"/>
                  <a:pt x="900589" y="244316"/>
                  <a:pt x="900589" y="246221"/>
                </a:cubicBezTo>
                <a:close/>
                <a:moveTo>
                  <a:pt x="891064" y="190976"/>
                </a:moveTo>
                <a:cubicBezTo>
                  <a:pt x="892016" y="190024"/>
                  <a:pt x="892969" y="188119"/>
                  <a:pt x="892969" y="187166"/>
                </a:cubicBezTo>
                <a:cubicBezTo>
                  <a:pt x="892969" y="189071"/>
                  <a:pt x="894874" y="194786"/>
                  <a:pt x="896779" y="202406"/>
                </a:cubicBezTo>
                <a:cubicBezTo>
                  <a:pt x="895826" y="199549"/>
                  <a:pt x="893921" y="195739"/>
                  <a:pt x="891064" y="190976"/>
                </a:cubicBezTo>
                <a:close/>
                <a:moveTo>
                  <a:pt x="904399" y="181451"/>
                </a:moveTo>
                <a:cubicBezTo>
                  <a:pt x="904399" y="182404"/>
                  <a:pt x="904399" y="182404"/>
                  <a:pt x="904399" y="183356"/>
                </a:cubicBezTo>
                <a:cubicBezTo>
                  <a:pt x="904399" y="190976"/>
                  <a:pt x="903446" y="200501"/>
                  <a:pt x="903446" y="210979"/>
                </a:cubicBezTo>
                <a:cubicBezTo>
                  <a:pt x="903446" y="210979"/>
                  <a:pt x="903446" y="210026"/>
                  <a:pt x="903446" y="210026"/>
                </a:cubicBezTo>
                <a:cubicBezTo>
                  <a:pt x="898684" y="197644"/>
                  <a:pt x="894874" y="190024"/>
                  <a:pt x="894874" y="188119"/>
                </a:cubicBezTo>
                <a:cubicBezTo>
                  <a:pt x="897731" y="183356"/>
                  <a:pt x="900589" y="178594"/>
                  <a:pt x="903446" y="173831"/>
                </a:cubicBezTo>
                <a:lnTo>
                  <a:pt x="904399" y="181451"/>
                </a:lnTo>
                <a:close/>
                <a:moveTo>
                  <a:pt x="888206" y="137636"/>
                </a:moveTo>
                <a:cubicBezTo>
                  <a:pt x="889159" y="135731"/>
                  <a:pt x="890111" y="134779"/>
                  <a:pt x="890111" y="132874"/>
                </a:cubicBezTo>
                <a:lnTo>
                  <a:pt x="898684" y="161449"/>
                </a:lnTo>
                <a:cubicBezTo>
                  <a:pt x="896779" y="163354"/>
                  <a:pt x="894874" y="166211"/>
                  <a:pt x="893921" y="168116"/>
                </a:cubicBezTo>
                <a:cubicBezTo>
                  <a:pt x="891064" y="171926"/>
                  <a:pt x="888206" y="175736"/>
                  <a:pt x="885349" y="180499"/>
                </a:cubicBezTo>
                <a:cubicBezTo>
                  <a:pt x="881539" y="174784"/>
                  <a:pt x="878681" y="169069"/>
                  <a:pt x="874871" y="163354"/>
                </a:cubicBezTo>
                <a:cubicBezTo>
                  <a:pt x="879634" y="154781"/>
                  <a:pt x="883444" y="146209"/>
                  <a:pt x="888206" y="137636"/>
                </a:cubicBezTo>
                <a:close/>
                <a:moveTo>
                  <a:pt x="872966" y="169069"/>
                </a:moveTo>
                <a:lnTo>
                  <a:pt x="881539" y="188119"/>
                </a:lnTo>
                <a:cubicBezTo>
                  <a:pt x="880586" y="189071"/>
                  <a:pt x="879634" y="190976"/>
                  <a:pt x="878681" y="191929"/>
                </a:cubicBezTo>
                <a:cubicBezTo>
                  <a:pt x="871061" y="202406"/>
                  <a:pt x="864394" y="213836"/>
                  <a:pt x="856774" y="226219"/>
                </a:cubicBezTo>
                <a:cubicBezTo>
                  <a:pt x="854869" y="223361"/>
                  <a:pt x="852964" y="220504"/>
                  <a:pt x="851059" y="217646"/>
                </a:cubicBezTo>
                <a:cubicBezTo>
                  <a:pt x="858679" y="199549"/>
                  <a:pt x="865346" y="183356"/>
                  <a:pt x="872966" y="169069"/>
                </a:cubicBezTo>
                <a:close/>
                <a:moveTo>
                  <a:pt x="847249" y="225266"/>
                </a:moveTo>
                <a:cubicBezTo>
                  <a:pt x="847249" y="224314"/>
                  <a:pt x="848201" y="223361"/>
                  <a:pt x="848201" y="223361"/>
                </a:cubicBezTo>
                <a:cubicBezTo>
                  <a:pt x="849154" y="226219"/>
                  <a:pt x="851059" y="229076"/>
                  <a:pt x="852011" y="232886"/>
                </a:cubicBezTo>
                <a:cubicBezTo>
                  <a:pt x="850106" y="236696"/>
                  <a:pt x="848201" y="239554"/>
                  <a:pt x="845344" y="243364"/>
                </a:cubicBezTo>
                <a:cubicBezTo>
                  <a:pt x="842486" y="248126"/>
                  <a:pt x="839629" y="252889"/>
                  <a:pt x="837724" y="256699"/>
                </a:cubicBezTo>
                <a:cubicBezTo>
                  <a:pt x="837724" y="254794"/>
                  <a:pt x="836771" y="252889"/>
                  <a:pt x="836771" y="250984"/>
                </a:cubicBezTo>
                <a:cubicBezTo>
                  <a:pt x="839629" y="242411"/>
                  <a:pt x="843439" y="233839"/>
                  <a:pt x="847249" y="225266"/>
                </a:cubicBezTo>
                <a:close/>
                <a:moveTo>
                  <a:pt x="835819" y="195739"/>
                </a:moveTo>
                <a:cubicBezTo>
                  <a:pt x="835819" y="194786"/>
                  <a:pt x="835819" y="194786"/>
                  <a:pt x="835819" y="195739"/>
                </a:cubicBezTo>
                <a:cubicBezTo>
                  <a:pt x="836771" y="196691"/>
                  <a:pt x="838676" y="200501"/>
                  <a:pt x="840581" y="206216"/>
                </a:cubicBezTo>
                <a:cubicBezTo>
                  <a:pt x="838676" y="210979"/>
                  <a:pt x="835819" y="214789"/>
                  <a:pt x="833914" y="219551"/>
                </a:cubicBezTo>
                <a:cubicBezTo>
                  <a:pt x="833914" y="220504"/>
                  <a:pt x="832961" y="220504"/>
                  <a:pt x="832961" y="221456"/>
                </a:cubicBezTo>
                <a:cubicBezTo>
                  <a:pt x="833914" y="211931"/>
                  <a:pt x="834866" y="203359"/>
                  <a:pt x="835819" y="195739"/>
                </a:cubicBezTo>
                <a:close/>
                <a:moveTo>
                  <a:pt x="826294" y="274796"/>
                </a:moveTo>
                <a:cubicBezTo>
                  <a:pt x="827246" y="273844"/>
                  <a:pt x="827246" y="271939"/>
                  <a:pt x="828199" y="270986"/>
                </a:cubicBezTo>
                <a:cubicBezTo>
                  <a:pt x="828199" y="271939"/>
                  <a:pt x="828199" y="272891"/>
                  <a:pt x="828199" y="272891"/>
                </a:cubicBezTo>
                <a:cubicBezTo>
                  <a:pt x="827246" y="273844"/>
                  <a:pt x="826294" y="275749"/>
                  <a:pt x="826294" y="276701"/>
                </a:cubicBezTo>
                <a:cubicBezTo>
                  <a:pt x="826294" y="275749"/>
                  <a:pt x="826294" y="274796"/>
                  <a:pt x="826294" y="274796"/>
                </a:cubicBezTo>
                <a:close/>
                <a:moveTo>
                  <a:pt x="812006" y="448151"/>
                </a:moveTo>
                <a:cubicBezTo>
                  <a:pt x="812006" y="448151"/>
                  <a:pt x="812006" y="448151"/>
                  <a:pt x="812006" y="448151"/>
                </a:cubicBezTo>
                <a:cubicBezTo>
                  <a:pt x="812006" y="448151"/>
                  <a:pt x="812006" y="448151"/>
                  <a:pt x="812006" y="448151"/>
                </a:cubicBezTo>
                <a:cubicBezTo>
                  <a:pt x="812006" y="448151"/>
                  <a:pt x="812006" y="448151"/>
                  <a:pt x="812006" y="448151"/>
                </a:cubicBezTo>
                <a:close/>
                <a:moveTo>
                  <a:pt x="785336" y="330041"/>
                </a:moveTo>
                <a:cubicBezTo>
                  <a:pt x="784384" y="329089"/>
                  <a:pt x="783431" y="327184"/>
                  <a:pt x="782479" y="325279"/>
                </a:cubicBezTo>
                <a:cubicBezTo>
                  <a:pt x="782479" y="321469"/>
                  <a:pt x="782479" y="318611"/>
                  <a:pt x="782479" y="315754"/>
                </a:cubicBezTo>
                <a:cubicBezTo>
                  <a:pt x="783431" y="319564"/>
                  <a:pt x="785336" y="322421"/>
                  <a:pt x="786289" y="326231"/>
                </a:cubicBezTo>
                <a:cubicBezTo>
                  <a:pt x="786289" y="328136"/>
                  <a:pt x="785336" y="329089"/>
                  <a:pt x="785336" y="330041"/>
                </a:cubicBezTo>
                <a:close/>
                <a:moveTo>
                  <a:pt x="797719" y="271939"/>
                </a:moveTo>
                <a:cubicBezTo>
                  <a:pt x="799624" y="276701"/>
                  <a:pt x="801529" y="281464"/>
                  <a:pt x="803434" y="286226"/>
                </a:cubicBezTo>
                <a:cubicBezTo>
                  <a:pt x="803434" y="287179"/>
                  <a:pt x="802481" y="288131"/>
                  <a:pt x="802481" y="288131"/>
                </a:cubicBezTo>
                <a:cubicBezTo>
                  <a:pt x="799624" y="295751"/>
                  <a:pt x="796766" y="302419"/>
                  <a:pt x="792956" y="310039"/>
                </a:cubicBezTo>
                <a:cubicBezTo>
                  <a:pt x="792956" y="310039"/>
                  <a:pt x="792956" y="310039"/>
                  <a:pt x="792956" y="309086"/>
                </a:cubicBezTo>
                <a:cubicBezTo>
                  <a:pt x="791051" y="305276"/>
                  <a:pt x="789146" y="300514"/>
                  <a:pt x="787241" y="296704"/>
                </a:cubicBezTo>
                <a:cubicBezTo>
                  <a:pt x="790099" y="285274"/>
                  <a:pt x="792956" y="274796"/>
                  <a:pt x="795814" y="266224"/>
                </a:cubicBezTo>
                <a:cubicBezTo>
                  <a:pt x="796766" y="269081"/>
                  <a:pt x="796766" y="270034"/>
                  <a:pt x="797719" y="271939"/>
                </a:cubicBezTo>
                <a:close/>
                <a:moveTo>
                  <a:pt x="790099" y="253841"/>
                </a:moveTo>
                <a:cubicBezTo>
                  <a:pt x="791051" y="255746"/>
                  <a:pt x="792004" y="258604"/>
                  <a:pt x="793909" y="261461"/>
                </a:cubicBezTo>
                <a:cubicBezTo>
                  <a:pt x="793909" y="261461"/>
                  <a:pt x="793909" y="261461"/>
                  <a:pt x="793909" y="262414"/>
                </a:cubicBezTo>
                <a:cubicBezTo>
                  <a:pt x="791051" y="269081"/>
                  <a:pt x="788194" y="276701"/>
                  <a:pt x="784384" y="286226"/>
                </a:cubicBezTo>
                <a:cubicBezTo>
                  <a:pt x="784384" y="282416"/>
                  <a:pt x="784384" y="277654"/>
                  <a:pt x="785336" y="273844"/>
                </a:cubicBezTo>
                <a:cubicBezTo>
                  <a:pt x="786289" y="267176"/>
                  <a:pt x="788194" y="260509"/>
                  <a:pt x="790099" y="253841"/>
                </a:cubicBezTo>
                <a:close/>
                <a:moveTo>
                  <a:pt x="773906" y="236696"/>
                </a:moveTo>
                <a:cubicBezTo>
                  <a:pt x="774859" y="229076"/>
                  <a:pt x="775811" y="221456"/>
                  <a:pt x="776764" y="213836"/>
                </a:cubicBezTo>
                <a:cubicBezTo>
                  <a:pt x="778669" y="218599"/>
                  <a:pt x="781526" y="223361"/>
                  <a:pt x="783431" y="229076"/>
                </a:cubicBezTo>
                <a:cubicBezTo>
                  <a:pt x="782479" y="230981"/>
                  <a:pt x="781526" y="233839"/>
                  <a:pt x="780574" y="235744"/>
                </a:cubicBezTo>
                <a:cubicBezTo>
                  <a:pt x="778669" y="233839"/>
                  <a:pt x="777716" y="231934"/>
                  <a:pt x="777716" y="231934"/>
                </a:cubicBezTo>
                <a:cubicBezTo>
                  <a:pt x="777716" y="231934"/>
                  <a:pt x="778669" y="233839"/>
                  <a:pt x="780574" y="236696"/>
                </a:cubicBezTo>
                <a:cubicBezTo>
                  <a:pt x="778669" y="242411"/>
                  <a:pt x="775811" y="249079"/>
                  <a:pt x="773906" y="255746"/>
                </a:cubicBezTo>
                <a:cubicBezTo>
                  <a:pt x="773906" y="249079"/>
                  <a:pt x="773906" y="242411"/>
                  <a:pt x="773906" y="236696"/>
                </a:cubicBezTo>
                <a:close/>
                <a:moveTo>
                  <a:pt x="724376" y="219551"/>
                </a:moveTo>
                <a:cubicBezTo>
                  <a:pt x="725329" y="212884"/>
                  <a:pt x="726281" y="207169"/>
                  <a:pt x="726281" y="203359"/>
                </a:cubicBezTo>
                <a:cubicBezTo>
                  <a:pt x="726281" y="210026"/>
                  <a:pt x="726281" y="218599"/>
                  <a:pt x="726281" y="229076"/>
                </a:cubicBezTo>
                <a:cubicBezTo>
                  <a:pt x="725329" y="226219"/>
                  <a:pt x="724376" y="224314"/>
                  <a:pt x="723424" y="223361"/>
                </a:cubicBezTo>
                <a:cubicBezTo>
                  <a:pt x="723424" y="222409"/>
                  <a:pt x="723424" y="220504"/>
                  <a:pt x="724376" y="219551"/>
                </a:cubicBezTo>
                <a:close/>
                <a:moveTo>
                  <a:pt x="723424" y="224314"/>
                </a:moveTo>
                <a:cubicBezTo>
                  <a:pt x="723424" y="226219"/>
                  <a:pt x="724376" y="230029"/>
                  <a:pt x="724376" y="235744"/>
                </a:cubicBezTo>
                <a:cubicBezTo>
                  <a:pt x="725329" y="239554"/>
                  <a:pt x="725329" y="245269"/>
                  <a:pt x="726281" y="250984"/>
                </a:cubicBezTo>
                <a:cubicBezTo>
                  <a:pt x="726281" y="250984"/>
                  <a:pt x="726281" y="250984"/>
                  <a:pt x="726281" y="251936"/>
                </a:cubicBezTo>
                <a:cubicBezTo>
                  <a:pt x="726281" y="259556"/>
                  <a:pt x="726281" y="268129"/>
                  <a:pt x="727234" y="276701"/>
                </a:cubicBezTo>
                <a:cubicBezTo>
                  <a:pt x="727234" y="280511"/>
                  <a:pt x="727234" y="284321"/>
                  <a:pt x="727234" y="288131"/>
                </a:cubicBezTo>
                <a:cubicBezTo>
                  <a:pt x="726281" y="286226"/>
                  <a:pt x="726281" y="285274"/>
                  <a:pt x="725329" y="284321"/>
                </a:cubicBezTo>
                <a:cubicBezTo>
                  <a:pt x="722471" y="275749"/>
                  <a:pt x="720566" y="268129"/>
                  <a:pt x="717709" y="260509"/>
                </a:cubicBezTo>
                <a:cubicBezTo>
                  <a:pt x="719614" y="246221"/>
                  <a:pt x="721519" y="233839"/>
                  <a:pt x="723424" y="224314"/>
                </a:cubicBezTo>
                <a:close/>
                <a:moveTo>
                  <a:pt x="710089" y="308134"/>
                </a:moveTo>
                <a:cubicBezTo>
                  <a:pt x="710089" y="311944"/>
                  <a:pt x="711041" y="315754"/>
                  <a:pt x="711041" y="320516"/>
                </a:cubicBezTo>
                <a:cubicBezTo>
                  <a:pt x="712946" y="336709"/>
                  <a:pt x="714851" y="354806"/>
                  <a:pt x="717709" y="373856"/>
                </a:cubicBezTo>
                <a:cubicBezTo>
                  <a:pt x="715804" y="378619"/>
                  <a:pt x="712946" y="384334"/>
                  <a:pt x="711041" y="389096"/>
                </a:cubicBezTo>
                <a:cubicBezTo>
                  <a:pt x="710089" y="387191"/>
                  <a:pt x="710089" y="385286"/>
                  <a:pt x="709136" y="383381"/>
                </a:cubicBezTo>
                <a:cubicBezTo>
                  <a:pt x="710089" y="379571"/>
                  <a:pt x="710089" y="375761"/>
                  <a:pt x="711041" y="372904"/>
                </a:cubicBezTo>
                <a:cubicBezTo>
                  <a:pt x="712946" y="359569"/>
                  <a:pt x="713899" y="352901"/>
                  <a:pt x="713899" y="352901"/>
                </a:cubicBezTo>
                <a:cubicBezTo>
                  <a:pt x="713899" y="352901"/>
                  <a:pt x="711994" y="360521"/>
                  <a:pt x="707231" y="372904"/>
                </a:cubicBezTo>
                <a:cubicBezTo>
                  <a:pt x="707231" y="373856"/>
                  <a:pt x="706279" y="374809"/>
                  <a:pt x="706279" y="374809"/>
                </a:cubicBezTo>
                <a:cubicBezTo>
                  <a:pt x="704374" y="369094"/>
                  <a:pt x="702469" y="363379"/>
                  <a:pt x="701516" y="357664"/>
                </a:cubicBezTo>
                <a:cubicBezTo>
                  <a:pt x="701516" y="357664"/>
                  <a:pt x="701516" y="357664"/>
                  <a:pt x="701516" y="357664"/>
                </a:cubicBezTo>
                <a:cubicBezTo>
                  <a:pt x="704374" y="339566"/>
                  <a:pt x="707231" y="323374"/>
                  <a:pt x="710089" y="308134"/>
                </a:cubicBezTo>
                <a:close/>
                <a:moveTo>
                  <a:pt x="676751" y="253841"/>
                </a:moveTo>
                <a:cubicBezTo>
                  <a:pt x="676751" y="250984"/>
                  <a:pt x="676751" y="249079"/>
                  <a:pt x="676751" y="246221"/>
                </a:cubicBezTo>
                <a:cubicBezTo>
                  <a:pt x="677704" y="237649"/>
                  <a:pt x="678656" y="229076"/>
                  <a:pt x="679609" y="220504"/>
                </a:cubicBezTo>
                <a:cubicBezTo>
                  <a:pt x="680561" y="206216"/>
                  <a:pt x="681514" y="192881"/>
                  <a:pt x="682466" y="181451"/>
                </a:cubicBezTo>
                <a:cubicBezTo>
                  <a:pt x="682466" y="180499"/>
                  <a:pt x="682466" y="179546"/>
                  <a:pt x="682466" y="178594"/>
                </a:cubicBezTo>
                <a:cubicBezTo>
                  <a:pt x="687229" y="193834"/>
                  <a:pt x="691039" y="211931"/>
                  <a:pt x="696754" y="231934"/>
                </a:cubicBezTo>
                <a:cubicBezTo>
                  <a:pt x="699611" y="243364"/>
                  <a:pt x="702469" y="254794"/>
                  <a:pt x="705326" y="267176"/>
                </a:cubicBezTo>
                <a:cubicBezTo>
                  <a:pt x="704374" y="269081"/>
                  <a:pt x="704374" y="271939"/>
                  <a:pt x="703421" y="273844"/>
                </a:cubicBezTo>
                <a:cubicBezTo>
                  <a:pt x="700564" y="284321"/>
                  <a:pt x="697706" y="295751"/>
                  <a:pt x="694849" y="307181"/>
                </a:cubicBezTo>
                <a:cubicBezTo>
                  <a:pt x="693896" y="309086"/>
                  <a:pt x="693896" y="311944"/>
                  <a:pt x="692944" y="313849"/>
                </a:cubicBezTo>
                <a:cubicBezTo>
                  <a:pt x="691991" y="316706"/>
                  <a:pt x="691039" y="319564"/>
                  <a:pt x="690086" y="322421"/>
                </a:cubicBezTo>
                <a:cubicBezTo>
                  <a:pt x="684371" y="305276"/>
                  <a:pt x="679609" y="290036"/>
                  <a:pt x="673894" y="274796"/>
                </a:cubicBezTo>
                <a:cubicBezTo>
                  <a:pt x="675799" y="268129"/>
                  <a:pt x="676751" y="260509"/>
                  <a:pt x="676751" y="253841"/>
                </a:cubicBezTo>
                <a:close/>
                <a:moveTo>
                  <a:pt x="668179" y="331946"/>
                </a:moveTo>
                <a:cubicBezTo>
                  <a:pt x="668179" y="330994"/>
                  <a:pt x="668179" y="330994"/>
                  <a:pt x="668179" y="330041"/>
                </a:cubicBezTo>
                <a:cubicBezTo>
                  <a:pt x="668179" y="331946"/>
                  <a:pt x="669131" y="332899"/>
                  <a:pt x="669131" y="334804"/>
                </a:cubicBezTo>
                <a:cubicBezTo>
                  <a:pt x="670084" y="338614"/>
                  <a:pt x="671036" y="342424"/>
                  <a:pt x="671989" y="346234"/>
                </a:cubicBezTo>
                <a:cubicBezTo>
                  <a:pt x="672941" y="350044"/>
                  <a:pt x="673894" y="354806"/>
                  <a:pt x="674846" y="359569"/>
                </a:cubicBezTo>
                <a:cubicBezTo>
                  <a:pt x="675799" y="363379"/>
                  <a:pt x="676751" y="367189"/>
                  <a:pt x="676751" y="370999"/>
                </a:cubicBezTo>
                <a:cubicBezTo>
                  <a:pt x="676751" y="371951"/>
                  <a:pt x="675799" y="372904"/>
                  <a:pt x="675799" y="373856"/>
                </a:cubicBezTo>
                <a:cubicBezTo>
                  <a:pt x="675799" y="374809"/>
                  <a:pt x="674846" y="375761"/>
                  <a:pt x="674846" y="377666"/>
                </a:cubicBezTo>
                <a:cubicBezTo>
                  <a:pt x="672941" y="374809"/>
                  <a:pt x="671989" y="370999"/>
                  <a:pt x="670084" y="368141"/>
                </a:cubicBezTo>
                <a:cubicBezTo>
                  <a:pt x="668179" y="364331"/>
                  <a:pt x="666274" y="361474"/>
                  <a:pt x="664369" y="358616"/>
                </a:cubicBezTo>
                <a:cubicBezTo>
                  <a:pt x="665321" y="349091"/>
                  <a:pt x="667226" y="340519"/>
                  <a:pt x="668179" y="331946"/>
                </a:cubicBezTo>
                <a:close/>
                <a:moveTo>
                  <a:pt x="656749" y="266224"/>
                </a:moveTo>
                <a:cubicBezTo>
                  <a:pt x="656749" y="266224"/>
                  <a:pt x="656749" y="267176"/>
                  <a:pt x="656749" y="267176"/>
                </a:cubicBezTo>
                <a:cubicBezTo>
                  <a:pt x="656749" y="268129"/>
                  <a:pt x="656749" y="269081"/>
                  <a:pt x="656749" y="269081"/>
                </a:cubicBezTo>
                <a:cubicBezTo>
                  <a:pt x="656749" y="268129"/>
                  <a:pt x="656749" y="267176"/>
                  <a:pt x="656749" y="266224"/>
                </a:cubicBezTo>
                <a:close/>
                <a:moveTo>
                  <a:pt x="608171" y="318611"/>
                </a:moveTo>
                <a:cubicBezTo>
                  <a:pt x="609124" y="305276"/>
                  <a:pt x="611029" y="291941"/>
                  <a:pt x="611981" y="279559"/>
                </a:cubicBezTo>
                <a:cubicBezTo>
                  <a:pt x="612934" y="282416"/>
                  <a:pt x="612934" y="285274"/>
                  <a:pt x="613886" y="288131"/>
                </a:cubicBezTo>
                <a:cubicBezTo>
                  <a:pt x="614839" y="301466"/>
                  <a:pt x="615791" y="314801"/>
                  <a:pt x="615791" y="327184"/>
                </a:cubicBezTo>
                <a:cubicBezTo>
                  <a:pt x="615791" y="329089"/>
                  <a:pt x="615791" y="330041"/>
                  <a:pt x="615791" y="331946"/>
                </a:cubicBezTo>
                <a:cubicBezTo>
                  <a:pt x="615791" y="333851"/>
                  <a:pt x="615791" y="335756"/>
                  <a:pt x="615791" y="337661"/>
                </a:cubicBezTo>
                <a:cubicBezTo>
                  <a:pt x="614839" y="336709"/>
                  <a:pt x="613886" y="334804"/>
                  <a:pt x="613886" y="333851"/>
                </a:cubicBezTo>
                <a:cubicBezTo>
                  <a:pt x="611981" y="330041"/>
                  <a:pt x="609124" y="325279"/>
                  <a:pt x="607219" y="321469"/>
                </a:cubicBezTo>
                <a:cubicBezTo>
                  <a:pt x="608171" y="320516"/>
                  <a:pt x="608171" y="319564"/>
                  <a:pt x="608171" y="318611"/>
                </a:cubicBezTo>
                <a:close/>
                <a:moveTo>
                  <a:pt x="606266" y="341471"/>
                </a:moveTo>
                <a:cubicBezTo>
                  <a:pt x="609124" y="349091"/>
                  <a:pt x="612934" y="356711"/>
                  <a:pt x="615791" y="364331"/>
                </a:cubicBezTo>
                <a:cubicBezTo>
                  <a:pt x="615791" y="364331"/>
                  <a:pt x="615791" y="365284"/>
                  <a:pt x="615791" y="365284"/>
                </a:cubicBezTo>
                <a:cubicBezTo>
                  <a:pt x="614839" y="368141"/>
                  <a:pt x="612934" y="371951"/>
                  <a:pt x="611029" y="375761"/>
                </a:cubicBezTo>
                <a:cubicBezTo>
                  <a:pt x="610076" y="371951"/>
                  <a:pt x="609124" y="367189"/>
                  <a:pt x="608171" y="363379"/>
                </a:cubicBezTo>
                <a:cubicBezTo>
                  <a:pt x="607219" y="358616"/>
                  <a:pt x="606266" y="354806"/>
                  <a:pt x="605314" y="350996"/>
                </a:cubicBezTo>
                <a:cubicBezTo>
                  <a:pt x="605314" y="348139"/>
                  <a:pt x="605314" y="344329"/>
                  <a:pt x="606266" y="341471"/>
                </a:cubicBezTo>
                <a:close/>
                <a:moveTo>
                  <a:pt x="606266" y="424339"/>
                </a:moveTo>
                <a:cubicBezTo>
                  <a:pt x="607219" y="427196"/>
                  <a:pt x="608171" y="430054"/>
                  <a:pt x="609124" y="433864"/>
                </a:cubicBezTo>
                <a:cubicBezTo>
                  <a:pt x="608171" y="434816"/>
                  <a:pt x="608171" y="435769"/>
                  <a:pt x="607219" y="436721"/>
                </a:cubicBezTo>
                <a:lnTo>
                  <a:pt x="601504" y="435769"/>
                </a:lnTo>
                <a:cubicBezTo>
                  <a:pt x="604361" y="432911"/>
                  <a:pt x="605314" y="428149"/>
                  <a:pt x="606266" y="424339"/>
                </a:cubicBezTo>
                <a:close/>
                <a:moveTo>
                  <a:pt x="599599" y="401479"/>
                </a:moveTo>
                <a:cubicBezTo>
                  <a:pt x="599599" y="402431"/>
                  <a:pt x="599599" y="402431"/>
                  <a:pt x="599599" y="401479"/>
                </a:cubicBezTo>
                <a:cubicBezTo>
                  <a:pt x="599599" y="402431"/>
                  <a:pt x="599599" y="403384"/>
                  <a:pt x="599599" y="403384"/>
                </a:cubicBezTo>
                <a:cubicBezTo>
                  <a:pt x="599599" y="403384"/>
                  <a:pt x="599599" y="402431"/>
                  <a:pt x="599599" y="401479"/>
                </a:cubicBezTo>
                <a:close/>
                <a:moveTo>
                  <a:pt x="587216" y="300514"/>
                </a:moveTo>
                <a:cubicBezTo>
                  <a:pt x="588169" y="303371"/>
                  <a:pt x="590074" y="307181"/>
                  <a:pt x="591979" y="310039"/>
                </a:cubicBezTo>
                <a:cubicBezTo>
                  <a:pt x="591979" y="311944"/>
                  <a:pt x="591026" y="314801"/>
                  <a:pt x="591026" y="316706"/>
                </a:cubicBezTo>
                <a:cubicBezTo>
                  <a:pt x="591026" y="316706"/>
                  <a:pt x="591026" y="316706"/>
                  <a:pt x="591026" y="316706"/>
                </a:cubicBezTo>
                <a:cubicBezTo>
                  <a:pt x="591026" y="317659"/>
                  <a:pt x="590074" y="318611"/>
                  <a:pt x="590074" y="319564"/>
                </a:cubicBezTo>
                <a:cubicBezTo>
                  <a:pt x="589121" y="316706"/>
                  <a:pt x="588169" y="313849"/>
                  <a:pt x="587216" y="311944"/>
                </a:cubicBezTo>
                <a:cubicBezTo>
                  <a:pt x="587216" y="308134"/>
                  <a:pt x="587216" y="303371"/>
                  <a:pt x="586264" y="299561"/>
                </a:cubicBezTo>
                <a:cubicBezTo>
                  <a:pt x="586264" y="299561"/>
                  <a:pt x="586264" y="299561"/>
                  <a:pt x="587216" y="300514"/>
                </a:cubicBezTo>
                <a:close/>
                <a:moveTo>
                  <a:pt x="553879" y="257651"/>
                </a:moveTo>
                <a:cubicBezTo>
                  <a:pt x="554831" y="249079"/>
                  <a:pt x="554831" y="241459"/>
                  <a:pt x="555784" y="233839"/>
                </a:cubicBezTo>
                <a:cubicBezTo>
                  <a:pt x="556736" y="238601"/>
                  <a:pt x="557689" y="243364"/>
                  <a:pt x="558641" y="249079"/>
                </a:cubicBezTo>
                <a:cubicBezTo>
                  <a:pt x="557689" y="247174"/>
                  <a:pt x="556736" y="247174"/>
                  <a:pt x="556736" y="247174"/>
                </a:cubicBezTo>
                <a:cubicBezTo>
                  <a:pt x="556736" y="247174"/>
                  <a:pt x="557689" y="248126"/>
                  <a:pt x="558641" y="250984"/>
                </a:cubicBezTo>
                <a:cubicBezTo>
                  <a:pt x="561499" y="264319"/>
                  <a:pt x="565309" y="280511"/>
                  <a:pt x="570071" y="297656"/>
                </a:cubicBezTo>
                <a:cubicBezTo>
                  <a:pt x="570071" y="299561"/>
                  <a:pt x="571024" y="301466"/>
                  <a:pt x="571976" y="303371"/>
                </a:cubicBezTo>
                <a:cubicBezTo>
                  <a:pt x="571024" y="306229"/>
                  <a:pt x="570071" y="310039"/>
                  <a:pt x="569119" y="312896"/>
                </a:cubicBezTo>
                <a:cubicBezTo>
                  <a:pt x="567214" y="307181"/>
                  <a:pt x="566261" y="301466"/>
                  <a:pt x="564356" y="295751"/>
                </a:cubicBezTo>
                <a:cubicBezTo>
                  <a:pt x="560546" y="285274"/>
                  <a:pt x="557689" y="274796"/>
                  <a:pt x="553879" y="266224"/>
                </a:cubicBezTo>
                <a:cubicBezTo>
                  <a:pt x="553879" y="263366"/>
                  <a:pt x="553879" y="260509"/>
                  <a:pt x="553879" y="257651"/>
                </a:cubicBezTo>
                <a:close/>
                <a:moveTo>
                  <a:pt x="551974" y="295751"/>
                </a:moveTo>
                <a:cubicBezTo>
                  <a:pt x="551974" y="294799"/>
                  <a:pt x="551974" y="294799"/>
                  <a:pt x="551974" y="295751"/>
                </a:cubicBezTo>
                <a:cubicBezTo>
                  <a:pt x="551974" y="295751"/>
                  <a:pt x="552926" y="297656"/>
                  <a:pt x="552926" y="298609"/>
                </a:cubicBezTo>
                <a:cubicBezTo>
                  <a:pt x="554831" y="304324"/>
                  <a:pt x="555784" y="310991"/>
                  <a:pt x="556736" y="317659"/>
                </a:cubicBezTo>
                <a:cubicBezTo>
                  <a:pt x="556736" y="318611"/>
                  <a:pt x="556736" y="319564"/>
                  <a:pt x="557689" y="321469"/>
                </a:cubicBezTo>
                <a:cubicBezTo>
                  <a:pt x="557689" y="321469"/>
                  <a:pt x="557689" y="321469"/>
                  <a:pt x="557689" y="322421"/>
                </a:cubicBezTo>
                <a:cubicBezTo>
                  <a:pt x="557689" y="323374"/>
                  <a:pt x="557689" y="324326"/>
                  <a:pt x="557689" y="326231"/>
                </a:cubicBezTo>
                <a:cubicBezTo>
                  <a:pt x="555784" y="319564"/>
                  <a:pt x="553879" y="312896"/>
                  <a:pt x="552926" y="306229"/>
                </a:cubicBezTo>
                <a:cubicBezTo>
                  <a:pt x="551974" y="301466"/>
                  <a:pt x="551974" y="298609"/>
                  <a:pt x="551974" y="295751"/>
                </a:cubicBezTo>
                <a:close/>
                <a:moveTo>
                  <a:pt x="529114" y="290036"/>
                </a:moveTo>
                <a:cubicBezTo>
                  <a:pt x="529114" y="290036"/>
                  <a:pt x="529114" y="290989"/>
                  <a:pt x="529114" y="290036"/>
                </a:cubicBezTo>
                <a:cubicBezTo>
                  <a:pt x="529114" y="290989"/>
                  <a:pt x="529114" y="290989"/>
                  <a:pt x="529114" y="290036"/>
                </a:cubicBezTo>
                <a:cubicBezTo>
                  <a:pt x="529114" y="290989"/>
                  <a:pt x="529114" y="290036"/>
                  <a:pt x="529114" y="290036"/>
                </a:cubicBezTo>
                <a:close/>
                <a:moveTo>
                  <a:pt x="522446" y="336709"/>
                </a:moveTo>
                <a:cubicBezTo>
                  <a:pt x="522446" y="333851"/>
                  <a:pt x="523399" y="331946"/>
                  <a:pt x="523399" y="329089"/>
                </a:cubicBezTo>
                <a:cubicBezTo>
                  <a:pt x="524351" y="331946"/>
                  <a:pt x="525304" y="333851"/>
                  <a:pt x="526256" y="336709"/>
                </a:cubicBezTo>
                <a:cubicBezTo>
                  <a:pt x="528161" y="341471"/>
                  <a:pt x="530066" y="346234"/>
                  <a:pt x="531019" y="350996"/>
                </a:cubicBezTo>
                <a:cubicBezTo>
                  <a:pt x="531019" y="358616"/>
                  <a:pt x="531019" y="366236"/>
                  <a:pt x="531971" y="374809"/>
                </a:cubicBezTo>
                <a:cubicBezTo>
                  <a:pt x="531971" y="384334"/>
                  <a:pt x="532924" y="393859"/>
                  <a:pt x="533876" y="403384"/>
                </a:cubicBezTo>
                <a:cubicBezTo>
                  <a:pt x="530066" y="397669"/>
                  <a:pt x="528161" y="394811"/>
                  <a:pt x="528161" y="394811"/>
                </a:cubicBezTo>
                <a:cubicBezTo>
                  <a:pt x="528161" y="394811"/>
                  <a:pt x="530066" y="400526"/>
                  <a:pt x="532924" y="410051"/>
                </a:cubicBezTo>
                <a:cubicBezTo>
                  <a:pt x="533876" y="411956"/>
                  <a:pt x="534829" y="414814"/>
                  <a:pt x="534829" y="417671"/>
                </a:cubicBezTo>
                <a:cubicBezTo>
                  <a:pt x="534829" y="421481"/>
                  <a:pt x="535781" y="426244"/>
                  <a:pt x="535781" y="430054"/>
                </a:cubicBezTo>
                <a:lnTo>
                  <a:pt x="523399" y="428149"/>
                </a:lnTo>
                <a:cubicBezTo>
                  <a:pt x="523399" y="428149"/>
                  <a:pt x="522446" y="427196"/>
                  <a:pt x="522446" y="427196"/>
                </a:cubicBezTo>
                <a:cubicBezTo>
                  <a:pt x="522446" y="426244"/>
                  <a:pt x="522446" y="424339"/>
                  <a:pt x="522446" y="423386"/>
                </a:cubicBezTo>
                <a:cubicBezTo>
                  <a:pt x="525304" y="414814"/>
                  <a:pt x="527209" y="410051"/>
                  <a:pt x="527209" y="410051"/>
                </a:cubicBezTo>
                <a:cubicBezTo>
                  <a:pt x="527209" y="410051"/>
                  <a:pt x="525304" y="412909"/>
                  <a:pt x="522446" y="418624"/>
                </a:cubicBezTo>
                <a:cubicBezTo>
                  <a:pt x="522446" y="413861"/>
                  <a:pt x="521494" y="409099"/>
                  <a:pt x="521494" y="405289"/>
                </a:cubicBezTo>
                <a:cubicBezTo>
                  <a:pt x="520541" y="392906"/>
                  <a:pt x="518636" y="380524"/>
                  <a:pt x="517684" y="369094"/>
                </a:cubicBezTo>
                <a:cubicBezTo>
                  <a:pt x="519589" y="356711"/>
                  <a:pt x="520541" y="347186"/>
                  <a:pt x="522446" y="336709"/>
                </a:cubicBezTo>
                <a:close/>
                <a:moveTo>
                  <a:pt x="512921" y="271939"/>
                </a:moveTo>
                <a:cubicBezTo>
                  <a:pt x="511969" y="276701"/>
                  <a:pt x="511016" y="281464"/>
                  <a:pt x="509111" y="287179"/>
                </a:cubicBezTo>
                <a:cubicBezTo>
                  <a:pt x="509111" y="287179"/>
                  <a:pt x="509111" y="287179"/>
                  <a:pt x="509111" y="288131"/>
                </a:cubicBezTo>
                <a:cubicBezTo>
                  <a:pt x="508159" y="284321"/>
                  <a:pt x="508159" y="279559"/>
                  <a:pt x="507206" y="275749"/>
                </a:cubicBezTo>
                <a:cubicBezTo>
                  <a:pt x="507206" y="270986"/>
                  <a:pt x="508159" y="267176"/>
                  <a:pt x="508159" y="262414"/>
                </a:cubicBezTo>
                <a:lnTo>
                  <a:pt x="509111" y="262414"/>
                </a:lnTo>
                <a:cubicBezTo>
                  <a:pt x="511016" y="265271"/>
                  <a:pt x="511969" y="268129"/>
                  <a:pt x="512921" y="271939"/>
                </a:cubicBezTo>
                <a:close/>
                <a:moveTo>
                  <a:pt x="497681" y="207169"/>
                </a:moveTo>
                <a:cubicBezTo>
                  <a:pt x="500539" y="217646"/>
                  <a:pt x="503396" y="230981"/>
                  <a:pt x="506254" y="245269"/>
                </a:cubicBezTo>
                <a:cubicBezTo>
                  <a:pt x="507206" y="249079"/>
                  <a:pt x="508159" y="252889"/>
                  <a:pt x="509111" y="256699"/>
                </a:cubicBezTo>
                <a:cubicBezTo>
                  <a:pt x="508159" y="256699"/>
                  <a:pt x="507206" y="256699"/>
                  <a:pt x="506254" y="256699"/>
                </a:cubicBezTo>
                <a:lnTo>
                  <a:pt x="505301" y="256699"/>
                </a:lnTo>
                <a:cubicBezTo>
                  <a:pt x="505301" y="256699"/>
                  <a:pt x="505301" y="256699"/>
                  <a:pt x="505301" y="256699"/>
                </a:cubicBezTo>
                <a:cubicBezTo>
                  <a:pt x="502444" y="238601"/>
                  <a:pt x="499586" y="220504"/>
                  <a:pt x="497681" y="207169"/>
                </a:cubicBezTo>
                <a:cubicBezTo>
                  <a:pt x="496729" y="207169"/>
                  <a:pt x="496729" y="207169"/>
                  <a:pt x="497681" y="207169"/>
                </a:cubicBezTo>
                <a:close/>
                <a:moveTo>
                  <a:pt x="487204" y="419576"/>
                </a:moveTo>
                <a:cubicBezTo>
                  <a:pt x="487204" y="420529"/>
                  <a:pt x="486251" y="421481"/>
                  <a:pt x="486251" y="422434"/>
                </a:cubicBezTo>
                <a:lnTo>
                  <a:pt x="483394" y="422434"/>
                </a:lnTo>
                <a:cubicBezTo>
                  <a:pt x="483394" y="421481"/>
                  <a:pt x="483394" y="419576"/>
                  <a:pt x="483394" y="418624"/>
                </a:cubicBezTo>
                <a:cubicBezTo>
                  <a:pt x="483394" y="412909"/>
                  <a:pt x="482441" y="407194"/>
                  <a:pt x="481489" y="401479"/>
                </a:cubicBezTo>
                <a:cubicBezTo>
                  <a:pt x="483394" y="407194"/>
                  <a:pt x="485299" y="413861"/>
                  <a:pt x="487204" y="419576"/>
                </a:cubicBezTo>
                <a:close/>
                <a:moveTo>
                  <a:pt x="437674" y="390049"/>
                </a:moveTo>
                <a:cubicBezTo>
                  <a:pt x="437674" y="390049"/>
                  <a:pt x="437674" y="390049"/>
                  <a:pt x="437674" y="390049"/>
                </a:cubicBezTo>
                <a:cubicBezTo>
                  <a:pt x="437674" y="389096"/>
                  <a:pt x="437674" y="389096"/>
                  <a:pt x="437674" y="388144"/>
                </a:cubicBezTo>
                <a:cubicBezTo>
                  <a:pt x="437674" y="388144"/>
                  <a:pt x="437674" y="388144"/>
                  <a:pt x="437674" y="388144"/>
                </a:cubicBezTo>
                <a:cubicBezTo>
                  <a:pt x="437674" y="389096"/>
                  <a:pt x="437674" y="390049"/>
                  <a:pt x="437674" y="390049"/>
                </a:cubicBezTo>
                <a:cubicBezTo>
                  <a:pt x="437674" y="391001"/>
                  <a:pt x="437674" y="390049"/>
                  <a:pt x="437674" y="390049"/>
                </a:cubicBezTo>
                <a:close/>
                <a:moveTo>
                  <a:pt x="448151" y="362426"/>
                </a:moveTo>
                <a:cubicBezTo>
                  <a:pt x="447199" y="360521"/>
                  <a:pt x="446246" y="358616"/>
                  <a:pt x="446246" y="356711"/>
                </a:cubicBezTo>
                <a:cubicBezTo>
                  <a:pt x="447199" y="353854"/>
                  <a:pt x="448151" y="350044"/>
                  <a:pt x="449104" y="347186"/>
                </a:cubicBezTo>
                <a:cubicBezTo>
                  <a:pt x="448151" y="351949"/>
                  <a:pt x="448151" y="357664"/>
                  <a:pt x="448151" y="362426"/>
                </a:cubicBezTo>
                <a:close/>
                <a:moveTo>
                  <a:pt x="436721" y="227171"/>
                </a:moveTo>
                <a:cubicBezTo>
                  <a:pt x="437674" y="233839"/>
                  <a:pt x="439579" y="239554"/>
                  <a:pt x="440531" y="246221"/>
                </a:cubicBezTo>
                <a:cubicBezTo>
                  <a:pt x="438626" y="242411"/>
                  <a:pt x="436721" y="238601"/>
                  <a:pt x="434816" y="234791"/>
                </a:cubicBezTo>
                <a:cubicBezTo>
                  <a:pt x="435769" y="231934"/>
                  <a:pt x="435769" y="230029"/>
                  <a:pt x="436721" y="227171"/>
                </a:cubicBezTo>
                <a:close/>
                <a:moveTo>
                  <a:pt x="428149" y="280511"/>
                </a:moveTo>
                <a:cubicBezTo>
                  <a:pt x="430054" y="270986"/>
                  <a:pt x="431006" y="262414"/>
                  <a:pt x="431959" y="253841"/>
                </a:cubicBezTo>
                <a:cubicBezTo>
                  <a:pt x="431959" y="255746"/>
                  <a:pt x="432911" y="256699"/>
                  <a:pt x="432911" y="258604"/>
                </a:cubicBezTo>
                <a:cubicBezTo>
                  <a:pt x="434816" y="266224"/>
                  <a:pt x="436721" y="274796"/>
                  <a:pt x="438626" y="284321"/>
                </a:cubicBezTo>
                <a:cubicBezTo>
                  <a:pt x="438626" y="286226"/>
                  <a:pt x="439579" y="288131"/>
                  <a:pt x="439579" y="290036"/>
                </a:cubicBezTo>
                <a:cubicBezTo>
                  <a:pt x="434816" y="284321"/>
                  <a:pt x="432911" y="281464"/>
                  <a:pt x="432911" y="281464"/>
                </a:cubicBezTo>
                <a:cubicBezTo>
                  <a:pt x="432911" y="281464"/>
                  <a:pt x="435769" y="287179"/>
                  <a:pt x="439579" y="295751"/>
                </a:cubicBezTo>
                <a:cubicBezTo>
                  <a:pt x="440531" y="296704"/>
                  <a:pt x="440531" y="298609"/>
                  <a:pt x="441484" y="299561"/>
                </a:cubicBezTo>
                <a:cubicBezTo>
                  <a:pt x="442436" y="303371"/>
                  <a:pt x="443389" y="308134"/>
                  <a:pt x="443389" y="312896"/>
                </a:cubicBezTo>
                <a:cubicBezTo>
                  <a:pt x="444341" y="317659"/>
                  <a:pt x="445294" y="323374"/>
                  <a:pt x="446246" y="328136"/>
                </a:cubicBezTo>
                <a:cubicBezTo>
                  <a:pt x="446246" y="330994"/>
                  <a:pt x="447199" y="332899"/>
                  <a:pt x="447199" y="335756"/>
                </a:cubicBezTo>
                <a:cubicBezTo>
                  <a:pt x="446246" y="337661"/>
                  <a:pt x="445294" y="339566"/>
                  <a:pt x="445294" y="341471"/>
                </a:cubicBezTo>
                <a:cubicBezTo>
                  <a:pt x="444341" y="344329"/>
                  <a:pt x="443389" y="346234"/>
                  <a:pt x="442436" y="349091"/>
                </a:cubicBezTo>
                <a:cubicBezTo>
                  <a:pt x="439579" y="342424"/>
                  <a:pt x="437674" y="336709"/>
                  <a:pt x="434816" y="331946"/>
                </a:cubicBezTo>
                <a:cubicBezTo>
                  <a:pt x="434816" y="322421"/>
                  <a:pt x="434816" y="317659"/>
                  <a:pt x="434816" y="317659"/>
                </a:cubicBezTo>
                <a:cubicBezTo>
                  <a:pt x="434816" y="317659"/>
                  <a:pt x="433864" y="321469"/>
                  <a:pt x="432911" y="328136"/>
                </a:cubicBezTo>
                <a:cubicBezTo>
                  <a:pt x="430054" y="319564"/>
                  <a:pt x="426244" y="310991"/>
                  <a:pt x="423386" y="303371"/>
                </a:cubicBezTo>
                <a:cubicBezTo>
                  <a:pt x="426244" y="295751"/>
                  <a:pt x="427196" y="288131"/>
                  <a:pt x="428149" y="280511"/>
                </a:cubicBezTo>
                <a:close/>
                <a:moveTo>
                  <a:pt x="418624" y="345281"/>
                </a:moveTo>
                <a:cubicBezTo>
                  <a:pt x="419576" y="337661"/>
                  <a:pt x="420529" y="330041"/>
                  <a:pt x="422434" y="322421"/>
                </a:cubicBezTo>
                <a:cubicBezTo>
                  <a:pt x="424339" y="328136"/>
                  <a:pt x="425291" y="333851"/>
                  <a:pt x="427196" y="339566"/>
                </a:cubicBezTo>
                <a:cubicBezTo>
                  <a:pt x="428149" y="343376"/>
                  <a:pt x="429101" y="347186"/>
                  <a:pt x="430054" y="350996"/>
                </a:cubicBezTo>
                <a:cubicBezTo>
                  <a:pt x="429101" y="354806"/>
                  <a:pt x="429101" y="358616"/>
                  <a:pt x="428149" y="362426"/>
                </a:cubicBezTo>
                <a:cubicBezTo>
                  <a:pt x="427196" y="360521"/>
                  <a:pt x="426244" y="358616"/>
                  <a:pt x="426244" y="356711"/>
                </a:cubicBezTo>
                <a:cubicBezTo>
                  <a:pt x="423386" y="349091"/>
                  <a:pt x="420529" y="344329"/>
                  <a:pt x="420529" y="344329"/>
                </a:cubicBezTo>
                <a:cubicBezTo>
                  <a:pt x="420529" y="344329"/>
                  <a:pt x="420529" y="349091"/>
                  <a:pt x="422434" y="357664"/>
                </a:cubicBezTo>
                <a:cubicBezTo>
                  <a:pt x="423386" y="361474"/>
                  <a:pt x="423386" y="367189"/>
                  <a:pt x="424339" y="372904"/>
                </a:cubicBezTo>
                <a:cubicBezTo>
                  <a:pt x="424339" y="374809"/>
                  <a:pt x="425291" y="375761"/>
                  <a:pt x="425291" y="377666"/>
                </a:cubicBezTo>
                <a:cubicBezTo>
                  <a:pt x="425291" y="376714"/>
                  <a:pt x="424339" y="375761"/>
                  <a:pt x="424339" y="375761"/>
                </a:cubicBezTo>
                <a:cubicBezTo>
                  <a:pt x="424339" y="375761"/>
                  <a:pt x="424339" y="374809"/>
                  <a:pt x="424339" y="374809"/>
                </a:cubicBezTo>
                <a:cubicBezTo>
                  <a:pt x="422434" y="367189"/>
                  <a:pt x="420529" y="359569"/>
                  <a:pt x="418624" y="351949"/>
                </a:cubicBezTo>
                <a:cubicBezTo>
                  <a:pt x="417671" y="349091"/>
                  <a:pt x="418624" y="347186"/>
                  <a:pt x="418624" y="345281"/>
                </a:cubicBezTo>
                <a:close/>
                <a:moveTo>
                  <a:pt x="406241" y="261461"/>
                </a:moveTo>
                <a:cubicBezTo>
                  <a:pt x="408146" y="267176"/>
                  <a:pt x="410051" y="275749"/>
                  <a:pt x="411956" y="285274"/>
                </a:cubicBezTo>
                <a:cubicBezTo>
                  <a:pt x="410051" y="292894"/>
                  <a:pt x="409099" y="301466"/>
                  <a:pt x="407194" y="310039"/>
                </a:cubicBezTo>
                <a:cubicBezTo>
                  <a:pt x="406241" y="307181"/>
                  <a:pt x="406241" y="304324"/>
                  <a:pt x="405289" y="302419"/>
                </a:cubicBezTo>
                <a:cubicBezTo>
                  <a:pt x="406241" y="288131"/>
                  <a:pt x="406241" y="273844"/>
                  <a:pt x="406241" y="261461"/>
                </a:cubicBezTo>
                <a:close/>
                <a:moveTo>
                  <a:pt x="382429" y="290036"/>
                </a:moveTo>
                <a:cubicBezTo>
                  <a:pt x="382429" y="290989"/>
                  <a:pt x="382429" y="292894"/>
                  <a:pt x="381476" y="293846"/>
                </a:cubicBezTo>
                <a:cubicBezTo>
                  <a:pt x="381476" y="290989"/>
                  <a:pt x="381476" y="288131"/>
                  <a:pt x="381476" y="285274"/>
                </a:cubicBezTo>
                <a:cubicBezTo>
                  <a:pt x="381476" y="287179"/>
                  <a:pt x="382429" y="288131"/>
                  <a:pt x="382429" y="290036"/>
                </a:cubicBezTo>
                <a:close/>
                <a:moveTo>
                  <a:pt x="361474" y="394811"/>
                </a:moveTo>
                <a:cubicBezTo>
                  <a:pt x="361474" y="397669"/>
                  <a:pt x="361474" y="401479"/>
                  <a:pt x="361474" y="404336"/>
                </a:cubicBezTo>
                <a:cubicBezTo>
                  <a:pt x="361474" y="405289"/>
                  <a:pt x="361474" y="406241"/>
                  <a:pt x="361474" y="407194"/>
                </a:cubicBezTo>
                <a:cubicBezTo>
                  <a:pt x="359569" y="399574"/>
                  <a:pt x="357664" y="391001"/>
                  <a:pt x="354806" y="383381"/>
                </a:cubicBezTo>
                <a:cubicBezTo>
                  <a:pt x="354806" y="383381"/>
                  <a:pt x="354806" y="383381"/>
                  <a:pt x="354806" y="382429"/>
                </a:cubicBezTo>
                <a:cubicBezTo>
                  <a:pt x="353854" y="379571"/>
                  <a:pt x="353854" y="376714"/>
                  <a:pt x="352901" y="373856"/>
                </a:cubicBezTo>
                <a:cubicBezTo>
                  <a:pt x="355759" y="381476"/>
                  <a:pt x="358616" y="388144"/>
                  <a:pt x="361474" y="394811"/>
                </a:cubicBezTo>
                <a:close/>
                <a:moveTo>
                  <a:pt x="347186" y="307181"/>
                </a:moveTo>
                <a:cubicBezTo>
                  <a:pt x="348139" y="309086"/>
                  <a:pt x="348139" y="310039"/>
                  <a:pt x="349091" y="311944"/>
                </a:cubicBezTo>
                <a:cubicBezTo>
                  <a:pt x="348139" y="310991"/>
                  <a:pt x="348139" y="310039"/>
                  <a:pt x="347186" y="309086"/>
                </a:cubicBezTo>
                <a:cubicBezTo>
                  <a:pt x="346234" y="309086"/>
                  <a:pt x="346234" y="308134"/>
                  <a:pt x="347186" y="307181"/>
                </a:cubicBezTo>
                <a:close/>
                <a:moveTo>
                  <a:pt x="347186" y="429101"/>
                </a:moveTo>
                <a:cubicBezTo>
                  <a:pt x="347186" y="430054"/>
                  <a:pt x="348139" y="431959"/>
                  <a:pt x="348139" y="432911"/>
                </a:cubicBezTo>
                <a:lnTo>
                  <a:pt x="346234" y="432911"/>
                </a:lnTo>
                <a:cubicBezTo>
                  <a:pt x="346234" y="431006"/>
                  <a:pt x="346234" y="430054"/>
                  <a:pt x="347186" y="429101"/>
                </a:cubicBezTo>
                <a:close/>
                <a:moveTo>
                  <a:pt x="310991" y="439579"/>
                </a:moveTo>
                <a:cubicBezTo>
                  <a:pt x="310991" y="434816"/>
                  <a:pt x="310991" y="429101"/>
                  <a:pt x="311944" y="424339"/>
                </a:cubicBezTo>
                <a:cubicBezTo>
                  <a:pt x="313849" y="429101"/>
                  <a:pt x="315754" y="433864"/>
                  <a:pt x="317659" y="438626"/>
                </a:cubicBezTo>
                <a:lnTo>
                  <a:pt x="310991" y="439579"/>
                </a:lnTo>
                <a:close/>
                <a:moveTo>
                  <a:pt x="302419" y="230981"/>
                </a:moveTo>
                <a:cubicBezTo>
                  <a:pt x="303371" y="232886"/>
                  <a:pt x="303371" y="235744"/>
                  <a:pt x="304324" y="237649"/>
                </a:cubicBezTo>
                <a:cubicBezTo>
                  <a:pt x="305276" y="242411"/>
                  <a:pt x="306229" y="247174"/>
                  <a:pt x="307181" y="252889"/>
                </a:cubicBezTo>
                <a:cubicBezTo>
                  <a:pt x="303371" y="247174"/>
                  <a:pt x="300514" y="244316"/>
                  <a:pt x="300514" y="244316"/>
                </a:cubicBezTo>
                <a:cubicBezTo>
                  <a:pt x="300514" y="238601"/>
                  <a:pt x="301466" y="234791"/>
                  <a:pt x="302419" y="230981"/>
                </a:cubicBezTo>
                <a:close/>
                <a:moveTo>
                  <a:pt x="295751" y="269081"/>
                </a:moveTo>
                <a:cubicBezTo>
                  <a:pt x="296704" y="264319"/>
                  <a:pt x="297656" y="262414"/>
                  <a:pt x="297656" y="262414"/>
                </a:cubicBezTo>
                <a:cubicBezTo>
                  <a:pt x="297656" y="262414"/>
                  <a:pt x="296704" y="263366"/>
                  <a:pt x="295751" y="265271"/>
                </a:cubicBezTo>
                <a:cubicBezTo>
                  <a:pt x="296704" y="260509"/>
                  <a:pt x="296704" y="256699"/>
                  <a:pt x="297656" y="251936"/>
                </a:cubicBezTo>
                <a:cubicBezTo>
                  <a:pt x="298609" y="249079"/>
                  <a:pt x="298609" y="246221"/>
                  <a:pt x="299561" y="243364"/>
                </a:cubicBezTo>
                <a:cubicBezTo>
                  <a:pt x="299561" y="244316"/>
                  <a:pt x="300514" y="245269"/>
                  <a:pt x="301466" y="247174"/>
                </a:cubicBezTo>
                <a:cubicBezTo>
                  <a:pt x="304324" y="254794"/>
                  <a:pt x="307181" y="262414"/>
                  <a:pt x="310039" y="270986"/>
                </a:cubicBezTo>
                <a:cubicBezTo>
                  <a:pt x="312896" y="285274"/>
                  <a:pt x="315754" y="298609"/>
                  <a:pt x="319564" y="312896"/>
                </a:cubicBezTo>
                <a:cubicBezTo>
                  <a:pt x="322421" y="328136"/>
                  <a:pt x="326231" y="343376"/>
                  <a:pt x="330041" y="358616"/>
                </a:cubicBezTo>
                <a:cubicBezTo>
                  <a:pt x="330041" y="359569"/>
                  <a:pt x="330041" y="360521"/>
                  <a:pt x="330041" y="362426"/>
                </a:cubicBezTo>
                <a:cubicBezTo>
                  <a:pt x="329089" y="375761"/>
                  <a:pt x="328136" y="390049"/>
                  <a:pt x="327184" y="404336"/>
                </a:cubicBezTo>
                <a:cubicBezTo>
                  <a:pt x="327184" y="404336"/>
                  <a:pt x="327184" y="404336"/>
                  <a:pt x="327184" y="404336"/>
                </a:cubicBezTo>
                <a:cubicBezTo>
                  <a:pt x="325279" y="400526"/>
                  <a:pt x="323374" y="396716"/>
                  <a:pt x="321469" y="392906"/>
                </a:cubicBezTo>
                <a:cubicBezTo>
                  <a:pt x="317659" y="382429"/>
                  <a:pt x="313849" y="371951"/>
                  <a:pt x="310991" y="362426"/>
                </a:cubicBezTo>
                <a:cubicBezTo>
                  <a:pt x="306229" y="347186"/>
                  <a:pt x="301466" y="332899"/>
                  <a:pt x="296704" y="318611"/>
                </a:cubicBezTo>
                <a:cubicBezTo>
                  <a:pt x="294799" y="312896"/>
                  <a:pt x="293846" y="308134"/>
                  <a:pt x="291941" y="302419"/>
                </a:cubicBezTo>
                <a:cubicBezTo>
                  <a:pt x="292894" y="290989"/>
                  <a:pt x="294799" y="279559"/>
                  <a:pt x="295751" y="269081"/>
                </a:cubicBezTo>
                <a:close/>
                <a:moveTo>
                  <a:pt x="283369" y="378619"/>
                </a:moveTo>
                <a:cubicBezTo>
                  <a:pt x="283369" y="373856"/>
                  <a:pt x="284321" y="369094"/>
                  <a:pt x="284321" y="365284"/>
                </a:cubicBezTo>
                <a:cubicBezTo>
                  <a:pt x="284321" y="364331"/>
                  <a:pt x="284321" y="363379"/>
                  <a:pt x="285274" y="363379"/>
                </a:cubicBezTo>
                <a:cubicBezTo>
                  <a:pt x="289084" y="370999"/>
                  <a:pt x="291941" y="378619"/>
                  <a:pt x="295751" y="387191"/>
                </a:cubicBezTo>
                <a:cubicBezTo>
                  <a:pt x="297656" y="391954"/>
                  <a:pt x="300514" y="395764"/>
                  <a:pt x="302419" y="400526"/>
                </a:cubicBezTo>
                <a:cubicBezTo>
                  <a:pt x="302419" y="401479"/>
                  <a:pt x="303371" y="403384"/>
                  <a:pt x="303371" y="404336"/>
                </a:cubicBezTo>
                <a:cubicBezTo>
                  <a:pt x="302419" y="407194"/>
                  <a:pt x="302419" y="410051"/>
                  <a:pt x="301466" y="412909"/>
                </a:cubicBezTo>
                <a:cubicBezTo>
                  <a:pt x="299561" y="422434"/>
                  <a:pt x="297656" y="432911"/>
                  <a:pt x="295751" y="442436"/>
                </a:cubicBezTo>
                <a:lnTo>
                  <a:pt x="283369" y="444341"/>
                </a:lnTo>
                <a:cubicBezTo>
                  <a:pt x="282416" y="441484"/>
                  <a:pt x="282416" y="438626"/>
                  <a:pt x="281464" y="435769"/>
                </a:cubicBezTo>
                <a:cubicBezTo>
                  <a:pt x="281464" y="425291"/>
                  <a:pt x="281464" y="415766"/>
                  <a:pt x="281464" y="407194"/>
                </a:cubicBezTo>
                <a:cubicBezTo>
                  <a:pt x="281464" y="397669"/>
                  <a:pt x="282416" y="388144"/>
                  <a:pt x="283369" y="378619"/>
                </a:cubicBezTo>
                <a:close/>
                <a:moveTo>
                  <a:pt x="237649" y="415766"/>
                </a:moveTo>
                <a:cubicBezTo>
                  <a:pt x="234791" y="409099"/>
                  <a:pt x="230981" y="402431"/>
                  <a:pt x="228124" y="395764"/>
                </a:cubicBezTo>
                <a:cubicBezTo>
                  <a:pt x="228124" y="391954"/>
                  <a:pt x="229076" y="387191"/>
                  <a:pt x="229076" y="383381"/>
                </a:cubicBezTo>
                <a:cubicBezTo>
                  <a:pt x="232886" y="391001"/>
                  <a:pt x="235744" y="398621"/>
                  <a:pt x="239554" y="406241"/>
                </a:cubicBezTo>
                <a:cubicBezTo>
                  <a:pt x="239554" y="410051"/>
                  <a:pt x="238601" y="412909"/>
                  <a:pt x="237649" y="415766"/>
                </a:cubicBezTo>
                <a:close/>
                <a:moveTo>
                  <a:pt x="247174" y="431006"/>
                </a:moveTo>
                <a:cubicBezTo>
                  <a:pt x="247174" y="429101"/>
                  <a:pt x="247174" y="427196"/>
                  <a:pt x="248126" y="425291"/>
                </a:cubicBezTo>
                <a:cubicBezTo>
                  <a:pt x="248126" y="425291"/>
                  <a:pt x="248126" y="425291"/>
                  <a:pt x="248126" y="425291"/>
                </a:cubicBezTo>
                <a:cubicBezTo>
                  <a:pt x="248126" y="427196"/>
                  <a:pt x="247174" y="429101"/>
                  <a:pt x="247174" y="431006"/>
                </a:cubicBezTo>
                <a:close/>
                <a:moveTo>
                  <a:pt x="264319" y="204311"/>
                </a:moveTo>
                <a:cubicBezTo>
                  <a:pt x="267176" y="195739"/>
                  <a:pt x="269081" y="189071"/>
                  <a:pt x="270986" y="185261"/>
                </a:cubicBezTo>
                <a:cubicBezTo>
                  <a:pt x="269081" y="194786"/>
                  <a:pt x="268129" y="204311"/>
                  <a:pt x="267176" y="214789"/>
                </a:cubicBezTo>
                <a:cubicBezTo>
                  <a:pt x="267176" y="212884"/>
                  <a:pt x="266224" y="211931"/>
                  <a:pt x="266224" y="210026"/>
                </a:cubicBezTo>
                <a:cubicBezTo>
                  <a:pt x="264319" y="207169"/>
                  <a:pt x="264319" y="206216"/>
                  <a:pt x="264319" y="204311"/>
                </a:cubicBezTo>
                <a:cubicBezTo>
                  <a:pt x="264319" y="204311"/>
                  <a:pt x="264319" y="204311"/>
                  <a:pt x="264319" y="204311"/>
                </a:cubicBezTo>
                <a:close/>
                <a:moveTo>
                  <a:pt x="254794" y="235744"/>
                </a:moveTo>
                <a:cubicBezTo>
                  <a:pt x="256699" y="230029"/>
                  <a:pt x="257651" y="225266"/>
                  <a:pt x="258604" y="220504"/>
                </a:cubicBezTo>
                <a:cubicBezTo>
                  <a:pt x="259556" y="227171"/>
                  <a:pt x="260509" y="234791"/>
                  <a:pt x="261461" y="242411"/>
                </a:cubicBezTo>
                <a:cubicBezTo>
                  <a:pt x="261461" y="243364"/>
                  <a:pt x="261461" y="244316"/>
                  <a:pt x="262414" y="245269"/>
                </a:cubicBezTo>
                <a:cubicBezTo>
                  <a:pt x="261461" y="253841"/>
                  <a:pt x="260509" y="261461"/>
                  <a:pt x="260509" y="270034"/>
                </a:cubicBezTo>
                <a:cubicBezTo>
                  <a:pt x="259556" y="268129"/>
                  <a:pt x="258604" y="266224"/>
                  <a:pt x="257651" y="264319"/>
                </a:cubicBezTo>
                <a:cubicBezTo>
                  <a:pt x="254794" y="258604"/>
                  <a:pt x="252889" y="253841"/>
                  <a:pt x="250984" y="249079"/>
                </a:cubicBezTo>
                <a:cubicBezTo>
                  <a:pt x="252889" y="245269"/>
                  <a:pt x="253841" y="239554"/>
                  <a:pt x="254794" y="235744"/>
                </a:cubicBezTo>
                <a:close/>
                <a:moveTo>
                  <a:pt x="245269" y="276701"/>
                </a:moveTo>
                <a:cubicBezTo>
                  <a:pt x="246221" y="270986"/>
                  <a:pt x="248126" y="265271"/>
                  <a:pt x="249079" y="260509"/>
                </a:cubicBezTo>
                <a:cubicBezTo>
                  <a:pt x="250031" y="262414"/>
                  <a:pt x="250031" y="265271"/>
                  <a:pt x="250984" y="268129"/>
                </a:cubicBezTo>
                <a:cubicBezTo>
                  <a:pt x="252889" y="275749"/>
                  <a:pt x="255746" y="284321"/>
                  <a:pt x="258604" y="292894"/>
                </a:cubicBezTo>
                <a:cubicBezTo>
                  <a:pt x="258604" y="293846"/>
                  <a:pt x="259556" y="294799"/>
                  <a:pt x="259556" y="294799"/>
                </a:cubicBezTo>
                <a:cubicBezTo>
                  <a:pt x="259556" y="295751"/>
                  <a:pt x="259556" y="296704"/>
                  <a:pt x="259556" y="297656"/>
                </a:cubicBezTo>
                <a:cubicBezTo>
                  <a:pt x="258604" y="310039"/>
                  <a:pt x="258604" y="321469"/>
                  <a:pt x="257651" y="333851"/>
                </a:cubicBezTo>
                <a:cubicBezTo>
                  <a:pt x="255746" y="325279"/>
                  <a:pt x="253841" y="317659"/>
                  <a:pt x="250984" y="309086"/>
                </a:cubicBezTo>
                <a:cubicBezTo>
                  <a:pt x="252889" y="304324"/>
                  <a:pt x="253841" y="301466"/>
                  <a:pt x="253841" y="301466"/>
                </a:cubicBezTo>
                <a:cubicBezTo>
                  <a:pt x="253841" y="301466"/>
                  <a:pt x="252889" y="303371"/>
                  <a:pt x="250984" y="307181"/>
                </a:cubicBezTo>
                <a:cubicBezTo>
                  <a:pt x="249079" y="299561"/>
                  <a:pt x="247174" y="291941"/>
                  <a:pt x="244316" y="284321"/>
                </a:cubicBezTo>
                <a:cubicBezTo>
                  <a:pt x="244316" y="281464"/>
                  <a:pt x="245269" y="279559"/>
                  <a:pt x="245269" y="276701"/>
                </a:cubicBezTo>
                <a:close/>
                <a:moveTo>
                  <a:pt x="236696" y="325279"/>
                </a:moveTo>
                <a:cubicBezTo>
                  <a:pt x="236696" y="324326"/>
                  <a:pt x="236696" y="323374"/>
                  <a:pt x="237649" y="322421"/>
                </a:cubicBezTo>
                <a:cubicBezTo>
                  <a:pt x="237649" y="324326"/>
                  <a:pt x="238601" y="327184"/>
                  <a:pt x="238601" y="329089"/>
                </a:cubicBezTo>
                <a:cubicBezTo>
                  <a:pt x="237649" y="330994"/>
                  <a:pt x="236696" y="332899"/>
                  <a:pt x="235744" y="335756"/>
                </a:cubicBezTo>
                <a:cubicBezTo>
                  <a:pt x="235744" y="332899"/>
                  <a:pt x="235744" y="329089"/>
                  <a:pt x="236696" y="325279"/>
                </a:cubicBezTo>
                <a:close/>
                <a:moveTo>
                  <a:pt x="234791" y="353854"/>
                </a:moveTo>
                <a:cubicBezTo>
                  <a:pt x="236696" y="348139"/>
                  <a:pt x="238601" y="342424"/>
                  <a:pt x="240506" y="337661"/>
                </a:cubicBezTo>
                <a:cubicBezTo>
                  <a:pt x="240506" y="339566"/>
                  <a:pt x="241459" y="340519"/>
                  <a:pt x="241459" y="342424"/>
                </a:cubicBezTo>
                <a:cubicBezTo>
                  <a:pt x="243364" y="352901"/>
                  <a:pt x="246221" y="362426"/>
                  <a:pt x="248126" y="372904"/>
                </a:cubicBezTo>
                <a:cubicBezTo>
                  <a:pt x="248126" y="374809"/>
                  <a:pt x="247174" y="376714"/>
                  <a:pt x="247174" y="378619"/>
                </a:cubicBezTo>
                <a:cubicBezTo>
                  <a:pt x="245269" y="375761"/>
                  <a:pt x="243364" y="371951"/>
                  <a:pt x="242411" y="369094"/>
                </a:cubicBezTo>
                <a:cubicBezTo>
                  <a:pt x="239554" y="364331"/>
                  <a:pt x="236696" y="359569"/>
                  <a:pt x="234791" y="353854"/>
                </a:cubicBezTo>
                <a:cubicBezTo>
                  <a:pt x="234791" y="354806"/>
                  <a:pt x="234791" y="353854"/>
                  <a:pt x="234791" y="353854"/>
                </a:cubicBezTo>
                <a:close/>
                <a:moveTo>
                  <a:pt x="222409" y="297656"/>
                </a:moveTo>
                <a:cubicBezTo>
                  <a:pt x="224314" y="290036"/>
                  <a:pt x="226219" y="283369"/>
                  <a:pt x="227171" y="278606"/>
                </a:cubicBezTo>
                <a:cubicBezTo>
                  <a:pt x="227171" y="280511"/>
                  <a:pt x="228124" y="282416"/>
                  <a:pt x="228124" y="284321"/>
                </a:cubicBezTo>
                <a:cubicBezTo>
                  <a:pt x="229076" y="286226"/>
                  <a:pt x="229076" y="288131"/>
                  <a:pt x="230029" y="290989"/>
                </a:cubicBezTo>
                <a:cubicBezTo>
                  <a:pt x="227171" y="301466"/>
                  <a:pt x="225266" y="312896"/>
                  <a:pt x="222409" y="324326"/>
                </a:cubicBezTo>
                <a:cubicBezTo>
                  <a:pt x="222409" y="326231"/>
                  <a:pt x="221456" y="328136"/>
                  <a:pt x="221456" y="330041"/>
                </a:cubicBezTo>
                <a:cubicBezTo>
                  <a:pt x="221456" y="330041"/>
                  <a:pt x="221456" y="329089"/>
                  <a:pt x="220504" y="329089"/>
                </a:cubicBezTo>
                <a:cubicBezTo>
                  <a:pt x="219551" y="323374"/>
                  <a:pt x="219551" y="317659"/>
                  <a:pt x="218599" y="312896"/>
                </a:cubicBezTo>
                <a:cubicBezTo>
                  <a:pt x="220504" y="306229"/>
                  <a:pt x="221456" y="301466"/>
                  <a:pt x="222409" y="297656"/>
                </a:cubicBezTo>
                <a:close/>
                <a:moveTo>
                  <a:pt x="169069" y="411956"/>
                </a:moveTo>
                <a:cubicBezTo>
                  <a:pt x="169069" y="411956"/>
                  <a:pt x="169069" y="412909"/>
                  <a:pt x="169069" y="412909"/>
                </a:cubicBezTo>
                <a:cubicBezTo>
                  <a:pt x="168116" y="407194"/>
                  <a:pt x="167164" y="401479"/>
                  <a:pt x="165259" y="396716"/>
                </a:cubicBezTo>
                <a:cubicBezTo>
                  <a:pt x="165259" y="389096"/>
                  <a:pt x="164306" y="382429"/>
                  <a:pt x="164306" y="375761"/>
                </a:cubicBezTo>
                <a:cubicBezTo>
                  <a:pt x="163354" y="365284"/>
                  <a:pt x="162401" y="354806"/>
                  <a:pt x="161449" y="345281"/>
                </a:cubicBezTo>
                <a:cubicBezTo>
                  <a:pt x="160496" y="336709"/>
                  <a:pt x="159544" y="329089"/>
                  <a:pt x="158591" y="321469"/>
                </a:cubicBezTo>
                <a:cubicBezTo>
                  <a:pt x="158591" y="322421"/>
                  <a:pt x="159544" y="322421"/>
                  <a:pt x="159544" y="323374"/>
                </a:cubicBezTo>
                <a:cubicBezTo>
                  <a:pt x="160496" y="325279"/>
                  <a:pt x="161449" y="326231"/>
                  <a:pt x="162401" y="328136"/>
                </a:cubicBezTo>
                <a:cubicBezTo>
                  <a:pt x="163354" y="342424"/>
                  <a:pt x="165259" y="359569"/>
                  <a:pt x="167164" y="376714"/>
                </a:cubicBezTo>
                <a:cubicBezTo>
                  <a:pt x="168116" y="385286"/>
                  <a:pt x="169069" y="393859"/>
                  <a:pt x="170021" y="402431"/>
                </a:cubicBezTo>
                <a:cubicBezTo>
                  <a:pt x="170021" y="405289"/>
                  <a:pt x="169069" y="408146"/>
                  <a:pt x="169069" y="411956"/>
                </a:cubicBezTo>
                <a:close/>
                <a:moveTo>
                  <a:pt x="209074" y="350044"/>
                </a:moveTo>
                <a:cubicBezTo>
                  <a:pt x="209074" y="352901"/>
                  <a:pt x="209074" y="356711"/>
                  <a:pt x="209074" y="359569"/>
                </a:cubicBezTo>
                <a:cubicBezTo>
                  <a:pt x="208121" y="358616"/>
                  <a:pt x="208121" y="357664"/>
                  <a:pt x="207169" y="356711"/>
                </a:cubicBezTo>
                <a:cubicBezTo>
                  <a:pt x="208121" y="354806"/>
                  <a:pt x="209074" y="351949"/>
                  <a:pt x="209074" y="350044"/>
                </a:cubicBezTo>
                <a:close/>
                <a:moveTo>
                  <a:pt x="170974" y="259556"/>
                </a:moveTo>
                <a:cubicBezTo>
                  <a:pt x="173831" y="264319"/>
                  <a:pt x="175736" y="270034"/>
                  <a:pt x="178594" y="274796"/>
                </a:cubicBezTo>
                <a:cubicBezTo>
                  <a:pt x="181451" y="280511"/>
                  <a:pt x="184309" y="286226"/>
                  <a:pt x="187166" y="291941"/>
                </a:cubicBezTo>
                <a:cubicBezTo>
                  <a:pt x="192881" y="304324"/>
                  <a:pt x="198596" y="316706"/>
                  <a:pt x="205264" y="330041"/>
                </a:cubicBezTo>
                <a:cubicBezTo>
                  <a:pt x="203359" y="333851"/>
                  <a:pt x="202406" y="338614"/>
                  <a:pt x="200501" y="343376"/>
                </a:cubicBezTo>
                <a:cubicBezTo>
                  <a:pt x="200501" y="343376"/>
                  <a:pt x="200501" y="342424"/>
                  <a:pt x="199549" y="342424"/>
                </a:cubicBezTo>
                <a:cubicBezTo>
                  <a:pt x="193834" y="330994"/>
                  <a:pt x="187166" y="320516"/>
                  <a:pt x="180499" y="310039"/>
                </a:cubicBezTo>
                <a:cubicBezTo>
                  <a:pt x="178594" y="301466"/>
                  <a:pt x="176689" y="296704"/>
                  <a:pt x="176689" y="296704"/>
                </a:cubicBezTo>
                <a:cubicBezTo>
                  <a:pt x="176689" y="296704"/>
                  <a:pt x="176689" y="299561"/>
                  <a:pt x="176689" y="305276"/>
                </a:cubicBezTo>
                <a:cubicBezTo>
                  <a:pt x="175736" y="303371"/>
                  <a:pt x="174784" y="301466"/>
                  <a:pt x="172879" y="299561"/>
                </a:cubicBezTo>
                <a:cubicBezTo>
                  <a:pt x="172879" y="299561"/>
                  <a:pt x="171926" y="298609"/>
                  <a:pt x="171926" y="298609"/>
                </a:cubicBezTo>
                <a:cubicBezTo>
                  <a:pt x="170974" y="291941"/>
                  <a:pt x="169069" y="285274"/>
                  <a:pt x="168116" y="279559"/>
                </a:cubicBezTo>
                <a:cubicBezTo>
                  <a:pt x="164306" y="262414"/>
                  <a:pt x="161449" y="247174"/>
                  <a:pt x="158591" y="235744"/>
                </a:cubicBezTo>
                <a:cubicBezTo>
                  <a:pt x="163354" y="243364"/>
                  <a:pt x="167164" y="250984"/>
                  <a:pt x="170974" y="259556"/>
                </a:cubicBezTo>
                <a:close/>
                <a:moveTo>
                  <a:pt x="161449" y="307181"/>
                </a:moveTo>
                <a:cubicBezTo>
                  <a:pt x="159544" y="305276"/>
                  <a:pt x="157639" y="303371"/>
                  <a:pt x="156686" y="301466"/>
                </a:cubicBezTo>
                <a:cubicBezTo>
                  <a:pt x="156686" y="300514"/>
                  <a:pt x="156686" y="298609"/>
                  <a:pt x="155734" y="297656"/>
                </a:cubicBezTo>
                <a:cubicBezTo>
                  <a:pt x="156686" y="300514"/>
                  <a:pt x="158591" y="304324"/>
                  <a:pt x="161449" y="307181"/>
                </a:cubicBezTo>
                <a:close/>
                <a:moveTo>
                  <a:pt x="130969" y="280511"/>
                </a:moveTo>
                <a:cubicBezTo>
                  <a:pt x="131921" y="281464"/>
                  <a:pt x="132874" y="282416"/>
                  <a:pt x="133826" y="284321"/>
                </a:cubicBezTo>
                <a:cubicBezTo>
                  <a:pt x="137636" y="289084"/>
                  <a:pt x="141446" y="294799"/>
                  <a:pt x="145256" y="301466"/>
                </a:cubicBezTo>
                <a:cubicBezTo>
                  <a:pt x="147161" y="304324"/>
                  <a:pt x="149066" y="307181"/>
                  <a:pt x="150971" y="310039"/>
                </a:cubicBezTo>
                <a:cubicBezTo>
                  <a:pt x="150971" y="318611"/>
                  <a:pt x="150019" y="329089"/>
                  <a:pt x="150019" y="341471"/>
                </a:cubicBezTo>
                <a:cubicBezTo>
                  <a:pt x="150019" y="341471"/>
                  <a:pt x="150019" y="340519"/>
                  <a:pt x="149066" y="339566"/>
                </a:cubicBezTo>
                <a:cubicBezTo>
                  <a:pt x="148114" y="335756"/>
                  <a:pt x="146209" y="331946"/>
                  <a:pt x="145256" y="328136"/>
                </a:cubicBezTo>
                <a:cubicBezTo>
                  <a:pt x="144304" y="324326"/>
                  <a:pt x="142399" y="321469"/>
                  <a:pt x="140494" y="317659"/>
                </a:cubicBezTo>
                <a:cubicBezTo>
                  <a:pt x="137636" y="310991"/>
                  <a:pt x="134779" y="306229"/>
                  <a:pt x="132874" y="301466"/>
                </a:cubicBezTo>
                <a:cubicBezTo>
                  <a:pt x="130969" y="296704"/>
                  <a:pt x="129064" y="292894"/>
                  <a:pt x="127159" y="290989"/>
                </a:cubicBezTo>
                <a:cubicBezTo>
                  <a:pt x="129064" y="287179"/>
                  <a:pt x="130016" y="283369"/>
                  <a:pt x="130969" y="280511"/>
                </a:cubicBezTo>
                <a:close/>
                <a:moveTo>
                  <a:pt x="121444" y="318611"/>
                </a:moveTo>
                <a:cubicBezTo>
                  <a:pt x="123349" y="309086"/>
                  <a:pt x="124301" y="301466"/>
                  <a:pt x="127159" y="294799"/>
                </a:cubicBezTo>
                <a:cubicBezTo>
                  <a:pt x="127159" y="294799"/>
                  <a:pt x="127159" y="294799"/>
                  <a:pt x="127159" y="293846"/>
                </a:cubicBezTo>
                <a:cubicBezTo>
                  <a:pt x="128111" y="296704"/>
                  <a:pt x="128111" y="299561"/>
                  <a:pt x="129064" y="303371"/>
                </a:cubicBezTo>
                <a:cubicBezTo>
                  <a:pt x="130016" y="308134"/>
                  <a:pt x="131921" y="313849"/>
                  <a:pt x="133826" y="320516"/>
                </a:cubicBezTo>
                <a:cubicBezTo>
                  <a:pt x="135731" y="327184"/>
                  <a:pt x="137636" y="334804"/>
                  <a:pt x="138589" y="342424"/>
                </a:cubicBezTo>
                <a:cubicBezTo>
                  <a:pt x="140494" y="350996"/>
                  <a:pt x="141446" y="359569"/>
                  <a:pt x="143351" y="369094"/>
                </a:cubicBezTo>
                <a:cubicBezTo>
                  <a:pt x="145256" y="378619"/>
                  <a:pt x="146209" y="388144"/>
                  <a:pt x="148114" y="398621"/>
                </a:cubicBezTo>
                <a:cubicBezTo>
                  <a:pt x="148114" y="399574"/>
                  <a:pt x="148114" y="401479"/>
                  <a:pt x="149066" y="403384"/>
                </a:cubicBezTo>
                <a:cubicBezTo>
                  <a:pt x="149066" y="406241"/>
                  <a:pt x="149066" y="408146"/>
                  <a:pt x="149066" y="411004"/>
                </a:cubicBezTo>
                <a:cubicBezTo>
                  <a:pt x="149066" y="412909"/>
                  <a:pt x="149066" y="414814"/>
                  <a:pt x="149066" y="416719"/>
                </a:cubicBezTo>
                <a:cubicBezTo>
                  <a:pt x="145256" y="407194"/>
                  <a:pt x="142399" y="397669"/>
                  <a:pt x="138589" y="388144"/>
                </a:cubicBezTo>
                <a:cubicBezTo>
                  <a:pt x="135731" y="379571"/>
                  <a:pt x="132874" y="371951"/>
                  <a:pt x="129064" y="363379"/>
                </a:cubicBezTo>
                <a:cubicBezTo>
                  <a:pt x="130969" y="360521"/>
                  <a:pt x="131921" y="358616"/>
                  <a:pt x="131921" y="358616"/>
                </a:cubicBezTo>
                <a:cubicBezTo>
                  <a:pt x="131921" y="358616"/>
                  <a:pt x="130969" y="359569"/>
                  <a:pt x="129064" y="361474"/>
                </a:cubicBezTo>
                <a:cubicBezTo>
                  <a:pt x="127159" y="357664"/>
                  <a:pt x="126206" y="353854"/>
                  <a:pt x="124301" y="350044"/>
                </a:cubicBezTo>
                <a:cubicBezTo>
                  <a:pt x="124301" y="348139"/>
                  <a:pt x="125254" y="346234"/>
                  <a:pt x="125254" y="344329"/>
                </a:cubicBezTo>
                <a:cubicBezTo>
                  <a:pt x="128111" y="333851"/>
                  <a:pt x="129064" y="328136"/>
                  <a:pt x="129064" y="328136"/>
                </a:cubicBezTo>
                <a:cubicBezTo>
                  <a:pt x="129064" y="328136"/>
                  <a:pt x="126206" y="333851"/>
                  <a:pt x="121444" y="343376"/>
                </a:cubicBezTo>
                <a:cubicBezTo>
                  <a:pt x="121444" y="343376"/>
                  <a:pt x="121444" y="343376"/>
                  <a:pt x="121444" y="343376"/>
                </a:cubicBezTo>
                <a:cubicBezTo>
                  <a:pt x="121444" y="342424"/>
                  <a:pt x="121444" y="342424"/>
                  <a:pt x="120491" y="341471"/>
                </a:cubicBezTo>
                <a:cubicBezTo>
                  <a:pt x="119539" y="339566"/>
                  <a:pt x="118586" y="337661"/>
                  <a:pt x="117634" y="334804"/>
                </a:cubicBezTo>
                <a:cubicBezTo>
                  <a:pt x="119539" y="329089"/>
                  <a:pt x="120491" y="323374"/>
                  <a:pt x="121444" y="318611"/>
                </a:cubicBezTo>
                <a:close/>
                <a:moveTo>
                  <a:pt x="116681" y="393859"/>
                </a:moveTo>
                <a:cubicBezTo>
                  <a:pt x="120491" y="402431"/>
                  <a:pt x="123349" y="411004"/>
                  <a:pt x="127159" y="419576"/>
                </a:cubicBezTo>
                <a:lnTo>
                  <a:pt x="113824" y="414814"/>
                </a:lnTo>
                <a:cubicBezTo>
                  <a:pt x="115729" y="408146"/>
                  <a:pt x="115729" y="400526"/>
                  <a:pt x="116681" y="393859"/>
                </a:cubicBezTo>
                <a:close/>
                <a:moveTo>
                  <a:pt x="91916" y="341471"/>
                </a:moveTo>
                <a:cubicBezTo>
                  <a:pt x="91916" y="339566"/>
                  <a:pt x="92869" y="337661"/>
                  <a:pt x="92869" y="335756"/>
                </a:cubicBezTo>
                <a:cubicBezTo>
                  <a:pt x="93821" y="337661"/>
                  <a:pt x="93821" y="338614"/>
                  <a:pt x="94774" y="340519"/>
                </a:cubicBezTo>
                <a:cubicBezTo>
                  <a:pt x="97631" y="346234"/>
                  <a:pt x="99536" y="351949"/>
                  <a:pt x="102394" y="358616"/>
                </a:cubicBezTo>
                <a:cubicBezTo>
                  <a:pt x="100489" y="367189"/>
                  <a:pt x="98584" y="374809"/>
                  <a:pt x="96679" y="384334"/>
                </a:cubicBezTo>
                <a:cubicBezTo>
                  <a:pt x="95726" y="389096"/>
                  <a:pt x="94774" y="393859"/>
                  <a:pt x="94774" y="399574"/>
                </a:cubicBezTo>
                <a:cubicBezTo>
                  <a:pt x="94774" y="399574"/>
                  <a:pt x="93821" y="400526"/>
                  <a:pt x="93821" y="400526"/>
                </a:cubicBezTo>
                <a:cubicBezTo>
                  <a:pt x="92869" y="401479"/>
                  <a:pt x="91916" y="403384"/>
                  <a:pt x="90964" y="404336"/>
                </a:cubicBezTo>
                <a:cubicBezTo>
                  <a:pt x="90011" y="396716"/>
                  <a:pt x="89059" y="390049"/>
                  <a:pt x="88106" y="382429"/>
                </a:cubicBezTo>
                <a:cubicBezTo>
                  <a:pt x="87154" y="376714"/>
                  <a:pt x="86201" y="370999"/>
                  <a:pt x="85249" y="365284"/>
                </a:cubicBezTo>
                <a:cubicBezTo>
                  <a:pt x="87154" y="356711"/>
                  <a:pt x="89059" y="348139"/>
                  <a:pt x="91916" y="341471"/>
                </a:cubicBezTo>
                <a:close/>
                <a:moveTo>
                  <a:pt x="72866" y="407194"/>
                </a:moveTo>
                <a:cubicBezTo>
                  <a:pt x="72866" y="408146"/>
                  <a:pt x="72866" y="408146"/>
                  <a:pt x="72866" y="409099"/>
                </a:cubicBezTo>
                <a:cubicBezTo>
                  <a:pt x="72866" y="409099"/>
                  <a:pt x="72866" y="409099"/>
                  <a:pt x="71914" y="409099"/>
                </a:cubicBezTo>
                <a:cubicBezTo>
                  <a:pt x="71914" y="408146"/>
                  <a:pt x="72866" y="408146"/>
                  <a:pt x="72866" y="407194"/>
                </a:cubicBezTo>
                <a:close/>
              </a:path>
            </a:pathLst>
          </a:custGeom>
          <a:solidFill>
            <a:schemeClr val="accent6"/>
          </a:solidFill>
          <a:ln w="9525" cap="flat">
            <a:noFill/>
            <a:prstDash val="solid"/>
            <a:miter/>
          </a:ln>
        </p:spPr>
        <p:txBody>
          <a:bodyPr rtlCol="0" anchor="ctr"/>
          <a:lstStyle/>
          <a:p>
            <a:endParaRPr lang="en-US"/>
          </a:p>
        </p:txBody>
      </p:sp>
      <p:grpSp>
        <p:nvGrpSpPr>
          <p:cNvPr id="61" name="Group 60">
            <a:extLst>
              <a:ext uri="{FF2B5EF4-FFF2-40B4-BE49-F238E27FC236}">
                <a16:creationId xmlns:a16="http://schemas.microsoft.com/office/drawing/2014/main" id="{A7215FF7-E693-457C-BD39-68AE507BA1B9}"/>
              </a:ext>
            </a:extLst>
          </p:cNvPr>
          <p:cNvGrpSpPr/>
          <p:nvPr/>
        </p:nvGrpSpPr>
        <p:grpSpPr>
          <a:xfrm>
            <a:off x="6815620" y="2330121"/>
            <a:ext cx="5265908" cy="2893260"/>
            <a:chOff x="-548507" y="477868"/>
            <a:chExt cx="11570449" cy="6357177"/>
          </a:xfrm>
        </p:grpSpPr>
        <p:sp>
          <p:nvSpPr>
            <p:cNvPr id="62" name="Freeform: Shape 61">
              <a:extLst>
                <a:ext uri="{FF2B5EF4-FFF2-40B4-BE49-F238E27FC236}">
                  <a16:creationId xmlns:a16="http://schemas.microsoft.com/office/drawing/2014/main" id="{B629F60A-42AD-49FB-AC28-3485C07CA63B}"/>
                </a:ext>
              </a:extLst>
            </p:cNvPr>
            <p:cNvSpPr/>
            <p:nvPr/>
          </p:nvSpPr>
          <p:spPr>
            <a:xfrm>
              <a:off x="-482765" y="6440599"/>
              <a:ext cx="11438966" cy="394446"/>
            </a:xfrm>
            <a:custGeom>
              <a:avLst/>
              <a:gdLst>
                <a:gd name="connsiteX0" fmla="*/ 1605439 w 1657350"/>
                <a:gd name="connsiteY0" fmla="*/ 54769 h 57150"/>
                <a:gd name="connsiteX1" fmla="*/ 1652111 w 1657350"/>
                <a:gd name="connsiteY1" fmla="*/ 22384 h 57150"/>
                <a:gd name="connsiteX2" fmla="*/ 1652111 w 1657350"/>
                <a:gd name="connsiteY2" fmla="*/ 22384 h 57150"/>
                <a:gd name="connsiteX3" fmla="*/ 1636871 w 1657350"/>
                <a:gd name="connsiteY3" fmla="*/ 7144 h 57150"/>
                <a:gd name="connsiteX4" fmla="*/ 44291 w 1657350"/>
                <a:gd name="connsiteY4" fmla="*/ 12859 h 57150"/>
                <a:gd name="connsiteX5" fmla="*/ 23336 w 1657350"/>
                <a:gd name="connsiteY5" fmla="*/ 12859 h 57150"/>
                <a:gd name="connsiteX6" fmla="*/ 7144 w 1657350"/>
                <a:gd name="connsiteY6" fmla="*/ 26194 h 57150"/>
                <a:gd name="connsiteX7" fmla="*/ 7144 w 1657350"/>
                <a:gd name="connsiteY7" fmla="*/ 26194 h 57150"/>
                <a:gd name="connsiteX8" fmla="*/ 50959 w 1657350"/>
                <a:gd name="connsiteY8" fmla="*/ 53816 h 57150"/>
                <a:gd name="connsiteX9" fmla="*/ 51911 w 1657350"/>
                <a:gd name="connsiteY9" fmla="*/ 54769 h 57150"/>
                <a:gd name="connsiteX10" fmla="*/ 51911 w 1657350"/>
                <a:gd name="connsiteY10" fmla="*/ 54769 h 57150"/>
                <a:gd name="connsiteX11" fmla="*/ 56674 w 1657350"/>
                <a:gd name="connsiteY11" fmla="*/ 54769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7350" h="57150">
                  <a:moveTo>
                    <a:pt x="1605439" y="54769"/>
                  </a:moveTo>
                  <a:cubicBezTo>
                    <a:pt x="1605439" y="54769"/>
                    <a:pt x="1638776" y="50959"/>
                    <a:pt x="1652111" y="22384"/>
                  </a:cubicBezTo>
                  <a:lnTo>
                    <a:pt x="1652111" y="22384"/>
                  </a:lnTo>
                  <a:cubicBezTo>
                    <a:pt x="1652111" y="13811"/>
                    <a:pt x="1645444" y="7144"/>
                    <a:pt x="1636871" y="7144"/>
                  </a:cubicBezTo>
                  <a:lnTo>
                    <a:pt x="44291" y="12859"/>
                  </a:lnTo>
                  <a:lnTo>
                    <a:pt x="23336" y="12859"/>
                  </a:lnTo>
                  <a:cubicBezTo>
                    <a:pt x="14764" y="12859"/>
                    <a:pt x="7144" y="18574"/>
                    <a:pt x="7144" y="26194"/>
                  </a:cubicBezTo>
                  <a:lnTo>
                    <a:pt x="7144" y="26194"/>
                  </a:lnTo>
                  <a:cubicBezTo>
                    <a:pt x="17621" y="45244"/>
                    <a:pt x="40481" y="51911"/>
                    <a:pt x="50959" y="53816"/>
                  </a:cubicBezTo>
                  <a:lnTo>
                    <a:pt x="51911" y="54769"/>
                  </a:lnTo>
                  <a:cubicBezTo>
                    <a:pt x="51911" y="54769"/>
                    <a:pt x="51911" y="54769"/>
                    <a:pt x="51911" y="54769"/>
                  </a:cubicBezTo>
                  <a:lnTo>
                    <a:pt x="56674" y="54769"/>
                  </a:lnTo>
                </a:path>
              </a:pathLst>
            </a:custGeom>
            <a:solidFill>
              <a:srgbClr val="5F6767"/>
            </a:solidFill>
            <a:ln w="9525"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CD580978-7191-413C-AB51-B515B4801583}"/>
                </a:ext>
              </a:extLst>
            </p:cNvPr>
            <p:cNvSpPr/>
            <p:nvPr/>
          </p:nvSpPr>
          <p:spPr>
            <a:xfrm>
              <a:off x="700575" y="477868"/>
              <a:ext cx="9072285" cy="5916709"/>
            </a:xfrm>
            <a:custGeom>
              <a:avLst/>
              <a:gdLst>
                <a:gd name="connsiteX0" fmla="*/ 1311116 w 1314450"/>
                <a:gd name="connsiteY0" fmla="*/ 813911 h 857250"/>
                <a:gd name="connsiteX1" fmla="*/ 1281589 w 1314450"/>
                <a:gd name="connsiteY1" fmla="*/ 852964 h 857250"/>
                <a:gd name="connsiteX2" fmla="*/ 36671 w 1314450"/>
                <a:gd name="connsiteY2" fmla="*/ 852964 h 857250"/>
                <a:gd name="connsiteX3" fmla="*/ 7144 w 1314450"/>
                <a:gd name="connsiteY3" fmla="*/ 813911 h 857250"/>
                <a:gd name="connsiteX4" fmla="*/ 7144 w 1314450"/>
                <a:gd name="connsiteY4" fmla="*/ 46196 h 857250"/>
                <a:gd name="connsiteX5" fmla="*/ 36671 w 1314450"/>
                <a:gd name="connsiteY5" fmla="*/ 7144 h 857250"/>
                <a:gd name="connsiteX6" fmla="*/ 1281589 w 1314450"/>
                <a:gd name="connsiteY6" fmla="*/ 7144 h 857250"/>
                <a:gd name="connsiteX7" fmla="*/ 1311116 w 1314450"/>
                <a:gd name="connsiteY7" fmla="*/ 46196 h 857250"/>
                <a:gd name="connsiteX8" fmla="*/ 1311116 w 1314450"/>
                <a:gd name="connsiteY8" fmla="*/ 813911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4450" h="857250">
                  <a:moveTo>
                    <a:pt x="1311116" y="813911"/>
                  </a:moveTo>
                  <a:cubicBezTo>
                    <a:pt x="1311116" y="834866"/>
                    <a:pt x="1297781" y="852964"/>
                    <a:pt x="1281589" y="852964"/>
                  </a:cubicBezTo>
                  <a:lnTo>
                    <a:pt x="36671" y="852964"/>
                  </a:lnTo>
                  <a:cubicBezTo>
                    <a:pt x="20479" y="852964"/>
                    <a:pt x="7144" y="835819"/>
                    <a:pt x="7144" y="813911"/>
                  </a:cubicBezTo>
                  <a:lnTo>
                    <a:pt x="7144" y="46196"/>
                  </a:lnTo>
                  <a:cubicBezTo>
                    <a:pt x="7144" y="25241"/>
                    <a:pt x="20479" y="7144"/>
                    <a:pt x="36671" y="7144"/>
                  </a:cubicBezTo>
                  <a:lnTo>
                    <a:pt x="1281589" y="7144"/>
                  </a:lnTo>
                  <a:cubicBezTo>
                    <a:pt x="1297781" y="7144"/>
                    <a:pt x="1311116" y="24289"/>
                    <a:pt x="1311116" y="46196"/>
                  </a:cubicBezTo>
                  <a:lnTo>
                    <a:pt x="1311116" y="813911"/>
                  </a:lnTo>
                  <a:close/>
                </a:path>
              </a:pathLst>
            </a:custGeom>
            <a:solidFill>
              <a:srgbClr val="000000"/>
            </a:solidFill>
            <a:ln w="9525"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04A1324C-468C-4636-B804-C73AD4937330}"/>
                </a:ext>
              </a:extLst>
            </p:cNvPr>
            <p:cNvSpPr/>
            <p:nvPr/>
          </p:nvSpPr>
          <p:spPr>
            <a:xfrm>
              <a:off x="1088451" y="839448"/>
              <a:ext cx="8283390" cy="5062073"/>
            </a:xfrm>
            <a:custGeom>
              <a:avLst/>
              <a:gdLst>
                <a:gd name="connsiteX0" fmla="*/ 7144 w 1200150"/>
                <a:gd name="connsiteY0" fmla="*/ 7144 h 733425"/>
                <a:gd name="connsiteX1" fmla="*/ 1196816 w 1200150"/>
                <a:gd name="connsiteY1" fmla="*/ 7144 h 733425"/>
                <a:gd name="connsiteX2" fmla="*/ 1196816 w 1200150"/>
                <a:gd name="connsiteY2" fmla="*/ 730091 h 733425"/>
                <a:gd name="connsiteX3" fmla="*/ 7144 w 1200150"/>
                <a:gd name="connsiteY3" fmla="*/ 730091 h 733425"/>
              </a:gdLst>
              <a:ahLst/>
              <a:cxnLst>
                <a:cxn ang="0">
                  <a:pos x="connsiteX0" y="connsiteY0"/>
                </a:cxn>
                <a:cxn ang="0">
                  <a:pos x="connsiteX1" y="connsiteY1"/>
                </a:cxn>
                <a:cxn ang="0">
                  <a:pos x="connsiteX2" y="connsiteY2"/>
                </a:cxn>
                <a:cxn ang="0">
                  <a:pos x="connsiteX3" y="connsiteY3"/>
                </a:cxn>
              </a:cxnLst>
              <a:rect l="l" t="t" r="r" b="b"/>
              <a:pathLst>
                <a:path w="1200150" h="733425">
                  <a:moveTo>
                    <a:pt x="7144" y="7144"/>
                  </a:moveTo>
                  <a:lnTo>
                    <a:pt x="1196816" y="7144"/>
                  </a:lnTo>
                  <a:lnTo>
                    <a:pt x="1196816" y="730091"/>
                  </a:lnTo>
                  <a:lnTo>
                    <a:pt x="7144" y="730091"/>
                  </a:lnTo>
                  <a:close/>
                </a:path>
              </a:pathLst>
            </a:custGeom>
            <a:solidFill>
              <a:srgbClr val="F2F2F2"/>
            </a:solidFill>
            <a:ln w="9525"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D3A20551-2497-4D8A-9F39-66A29084902C}"/>
                </a:ext>
              </a:extLst>
            </p:cNvPr>
            <p:cNvSpPr/>
            <p:nvPr/>
          </p:nvSpPr>
          <p:spPr>
            <a:xfrm>
              <a:off x="-548507" y="6164484"/>
              <a:ext cx="11570449" cy="460187"/>
            </a:xfrm>
            <a:custGeom>
              <a:avLst/>
              <a:gdLst>
                <a:gd name="connsiteX0" fmla="*/ 50006 w 1676400"/>
                <a:gd name="connsiteY0" fmla="*/ 7144 h 66675"/>
                <a:gd name="connsiteX1" fmla="*/ 1630204 w 1676400"/>
                <a:gd name="connsiteY1" fmla="*/ 7144 h 66675"/>
                <a:gd name="connsiteX2" fmla="*/ 1672114 w 1676400"/>
                <a:gd name="connsiteY2" fmla="*/ 49054 h 66675"/>
                <a:gd name="connsiteX3" fmla="*/ 1672114 w 1676400"/>
                <a:gd name="connsiteY3" fmla="*/ 57626 h 66675"/>
                <a:gd name="connsiteX4" fmla="*/ 1656874 w 1676400"/>
                <a:gd name="connsiteY4" fmla="*/ 62389 h 66675"/>
                <a:gd name="connsiteX5" fmla="*/ 1654016 w 1676400"/>
                <a:gd name="connsiteY5" fmla="*/ 62389 h 66675"/>
                <a:gd name="connsiteX6" fmla="*/ 29051 w 1676400"/>
                <a:gd name="connsiteY6" fmla="*/ 62389 h 66675"/>
                <a:gd name="connsiteX7" fmla="*/ 21431 w 1676400"/>
                <a:gd name="connsiteY7" fmla="*/ 63341 h 66675"/>
                <a:gd name="connsiteX8" fmla="*/ 7144 w 1676400"/>
                <a:gd name="connsiteY8" fmla="*/ 55721 h 66675"/>
                <a:gd name="connsiteX9" fmla="*/ 7144 w 1676400"/>
                <a:gd name="connsiteY9" fmla="*/ 48101 h 66675"/>
                <a:gd name="connsiteX10" fmla="*/ 50006 w 1676400"/>
                <a:gd name="connsiteY10" fmla="*/ 714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6400" h="66675">
                  <a:moveTo>
                    <a:pt x="50006" y="7144"/>
                  </a:moveTo>
                  <a:lnTo>
                    <a:pt x="1630204" y="7144"/>
                  </a:lnTo>
                  <a:cubicBezTo>
                    <a:pt x="1653064" y="7144"/>
                    <a:pt x="1672114" y="26194"/>
                    <a:pt x="1672114" y="49054"/>
                  </a:cubicBezTo>
                  <a:lnTo>
                    <a:pt x="1672114" y="57626"/>
                  </a:lnTo>
                  <a:cubicBezTo>
                    <a:pt x="1672114" y="57626"/>
                    <a:pt x="1674019" y="64294"/>
                    <a:pt x="1656874" y="62389"/>
                  </a:cubicBezTo>
                  <a:cubicBezTo>
                    <a:pt x="1655921" y="62389"/>
                    <a:pt x="1654969" y="62389"/>
                    <a:pt x="1654016" y="62389"/>
                  </a:cubicBezTo>
                  <a:lnTo>
                    <a:pt x="29051" y="62389"/>
                  </a:lnTo>
                  <a:cubicBezTo>
                    <a:pt x="26194" y="62389"/>
                    <a:pt x="24289" y="62389"/>
                    <a:pt x="21431" y="63341"/>
                  </a:cubicBezTo>
                  <a:cubicBezTo>
                    <a:pt x="16669" y="64294"/>
                    <a:pt x="8096" y="64294"/>
                    <a:pt x="7144" y="55721"/>
                  </a:cubicBezTo>
                  <a:lnTo>
                    <a:pt x="7144" y="48101"/>
                  </a:lnTo>
                  <a:cubicBezTo>
                    <a:pt x="8096" y="25241"/>
                    <a:pt x="26194" y="7144"/>
                    <a:pt x="50006" y="7144"/>
                  </a:cubicBezTo>
                  <a:close/>
                </a:path>
              </a:pathLst>
            </a:custGeom>
            <a:solidFill>
              <a:srgbClr val="CCCCCC"/>
            </a:solidFill>
            <a:ln w="9525" cap="flat">
              <a:noFill/>
              <a:prstDash val="solid"/>
              <a:miter/>
            </a:ln>
          </p:spPr>
          <p:txBody>
            <a:bodyPr rtlCol="0" anchor="ctr"/>
            <a:lstStyle/>
            <a:p>
              <a:endParaRPr lang="en-US" dirty="0"/>
            </a:p>
          </p:txBody>
        </p:sp>
        <p:sp>
          <p:nvSpPr>
            <p:cNvPr id="66" name="Freeform: Shape 65">
              <a:extLst>
                <a:ext uri="{FF2B5EF4-FFF2-40B4-BE49-F238E27FC236}">
                  <a16:creationId xmlns:a16="http://schemas.microsoft.com/office/drawing/2014/main" id="{8F084996-F9CF-4A1F-8E31-8AC2327357F6}"/>
                </a:ext>
              </a:extLst>
            </p:cNvPr>
            <p:cNvSpPr/>
            <p:nvPr/>
          </p:nvSpPr>
          <p:spPr>
            <a:xfrm>
              <a:off x="4438629" y="6215033"/>
              <a:ext cx="1618413" cy="184076"/>
            </a:xfrm>
            <a:custGeom>
              <a:avLst/>
              <a:gdLst>
                <a:gd name="connsiteX0" fmla="*/ 1478513 w 1618413"/>
                <a:gd name="connsiteY0" fmla="*/ 177499 h 184076"/>
                <a:gd name="connsiteX1" fmla="*/ 1485084 w 1618413"/>
                <a:gd name="connsiteY1" fmla="*/ 177499 h 184076"/>
                <a:gd name="connsiteX2" fmla="*/ 1502686 w 1618413"/>
                <a:gd name="connsiteY2" fmla="*/ 178122 h 184076"/>
                <a:gd name="connsiteX3" fmla="*/ 1499879 w 1618413"/>
                <a:gd name="connsiteY3" fmla="*/ 178526 h 184076"/>
                <a:gd name="connsiteX4" fmla="*/ 1478513 w 1618413"/>
                <a:gd name="connsiteY4" fmla="*/ 177499 h 184076"/>
                <a:gd name="connsiteX5" fmla="*/ 84799 w 1618413"/>
                <a:gd name="connsiteY5" fmla="*/ 170928 h 184076"/>
                <a:gd name="connsiteX6" fmla="*/ 117666 w 1618413"/>
                <a:gd name="connsiteY6" fmla="*/ 177499 h 184076"/>
                <a:gd name="connsiteX7" fmla="*/ 104518 w 1618413"/>
                <a:gd name="connsiteY7" fmla="*/ 177499 h 184076"/>
                <a:gd name="connsiteX8" fmla="*/ 84799 w 1618413"/>
                <a:gd name="connsiteY8" fmla="*/ 170928 h 184076"/>
                <a:gd name="connsiteX9" fmla="*/ 1603418 w 1618413"/>
                <a:gd name="connsiteY9" fmla="*/ 0 h 184076"/>
                <a:gd name="connsiteX10" fmla="*/ 1616567 w 1618413"/>
                <a:gd name="connsiteY10" fmla="*/ 0 h 184076"/>
                <a:gd name="connsiteX11" fmla="*/ 1511177 w 1618413"/>
                <a:gd name="connsiteY11" fmla="*/ 178423 h 184076"/>
                <a:gd name="connsiteX12" fmla="*/ 1502686 w 1618413"/>
                <a:gd name="connsiteY12" fmla="*/ 178122 h 184076"/>
                <a:gd name="connsiteX13" fmla="*/ 1521501 w 1618413"/>
                <a:gd name="connsiteY13" fmla="*/ 175419 h 184076"/>
                <a:gd name="connsiteX14" fmla="*/ 1603418 w 1618413"/>
                <a:gd name="connsiteY14" fmla="*/ 6571 h 184076"/>
                <a:gd name="connsiteX15" fmla="*/ 5911 w 1618413"/>
                <a:gd name="connsiteY15" fmla="*/ 0 h 184076"/>
                <a:gd name="connsiteX16" fmla="*/ 19060 w 1618413"/>
                <a:gd name="connsiteY16" fmla="*/ 6571 h 184076"/>
                <a:gd name="connsiteX17" fmla="*/ 91379 w 1618413"/>
                <a:gd name="connsiteY17" fmla="*/ 184076 h 184076"/>
                <a:gd name="connsiteX18" fmla="*/ 5911 w 1618413"/>
                <a:gd name="connsiteY18" fmla="*/ 0 h 18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18413" h="184076">
                  <a:moveTo>
                    <a:pt x="1478513" y="177499"/>
                  </a:moveTo>
                  <a:lnTo>
                    <a:pt x="1485084" y="177499"/>
                  </a:lnTo>
                  <a:lnTo>
                    <a:pt x="1502686" y="178122"/>
                  </a:lnTo>
                  <a:lnTo>
                    <a:pt x="1499879" y="178526"/>
                  </a:lnTo>
                  <a:cubicBezTo>
                    <a:pt x="1487142" y="179142"/>
                    <a:pt x="1478513" y="177499"/>
                    <a:pt x="1478513" y="177499"/>
                  </a:cubicBezTo>
                  <a:close/>
                  <a:moveTo>
                    <a:pt x="84799" y="170928"/>
                  </a:moveTo>
                  <a:cubicBezTo>
                    <a:pt x="97947" y="177499"/>
                    <a:pt x="104518" y="177499"/>
                    <a:pt x="117666" y="177499"/>
                  </a:cubicBezTo>
                  <a:lnTo>
                    <a:pt x="104518" y="177499"/>
                  </a:lnTo>
                  <a:cubicBezTo>
                    <a:pt x="97947" y="177499"/>
                    <a:pt x="91370" y="177499"/>
                    <a:pt x="84799" y="170928"/>
                  </a:cubicBezTo>
                  <a:close/>
                  <a:moveTo>
                    <a:pt x="1603418" y="0"/>
                  </a:moveTo>
                  <a:lnTo>
                    <a:pt x="1616567" y="0"/>
                  </a:lnTo>
                  <a:cubicBezTo>
                    <a:pt x="1631361" y="152847"/>
                    <a:pt x="1553705" y="176266"/>
                    <a:pt x="1511177" y="178423"/>
                  </a:cubicBezTo>
                  <a:lnTo>
                    <a:pt x="1502686" y="178122"/>
                  </a:lnTo>
                  <a:lnTo>
                    <a:pt x="1521501" y="175419"/>
                  </a:lnTo>
                  <a:cubicBezTo>
                    <a:pt x="1560791" y="165788"/>
                    <a:pt x="1611636" y="129836"/>
                    <a:pt x="1603418" y="6571"/>
                  </a:cubicBezTo>
                  <a:close/>
                  <a:moveTo>
                    <a:pt x="5911" y="0"/>
                  </a:moveTo>
                  <a:lnTo>
                    <a:pt x="19060" y="6571"/>
                  </a:lnTo>
                  <a:cubicBezTo>
                    <a:pt x="19060" y="6571"/>
                    <a:pt x="-20385" y="144631"/>
                    <a:pt x="91379" y="184076"/>
                  </a:cubicBezTo>
                  <a:cubicBezTo>
                    <a:pt x="-33534" y="151202"/>
                    <a:pt x="5911" y="0"/>
                    <a:pt x="5911" y="0"/>
                  </a:cubicBezTo>
                  <a:close/>
                </a:path>
              </a:pathLst>
            </a:custGeom>
            <a:solidFill>
              <a:srgbClr val="4D4D4D"/>
            </a:solidFill>
            <a:ln w="9525" cap="flat">
              <a:noFill/>
              <a:prstDash val="solid"/>
              <a:miter/>
            </a:ln>
          </p:spPr>
          <p:txBody>
            <a:bodyPr rtlCol="0" anchor="ctr"/>
            <a:lstStyle/>
            <a:p>
              <a:endParaRPr lang="en-US"/>
            </a:p>
          </p:txBody>
        </p:sp>
        <p:grpSp>
          <p:nvGrpSpPr>
            <p:cNvPr id="67" name="Group 66">
              <a:extLst>
                <a:ext uri="{FF2B5EF4-FFF2-40B4-BE49-F238E27FC236}">
                  <a16:creationId xmlns:a16="http://schemas.microsoft.com/office/drawing/2014/main" id="{D8C284E3-BFC8-4DB2-B822-1C320F712A20}"/>
                </a:ext>
              </a:extLst>
            </p:cNvPr>
            <p:cNvGrpSpPr/>
            <p:nvPr/>
          </p:nvGrpSpPr>
          <p:grpSpPr>
            <a:xfrm>
              <a:off x="1606" y="6382978"/>
              <a:ext cx="413937" cy="115242"/>
              <a:chOff x="5955" y="6353672"/>
              <a:chExt cx="413937" cy="115242"/>
            </a:xfrm>
          </p:grpSpPr>
          <p:sp>
            <p:nvSpPr>
              <p:cNvPr id="72" name="Rectangle: Rounded Corners 71">
                <a:extLst>
                  <a:ext uri="{FF2B5EF4-FFF2-40B4-BE49-F238E27FC236}">
                    <a16:creationId xmlns:a16="http://schemas.microsoft.com/office/drawing/2014/main" id="{A644A679-F23D-4509-BBA6-71880A3836F5}"/>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Rounded Corners 72">
                <a:extLst>
                  <a:ext uri="{FF2B5EF4-FFF2-40B4-BE49-F238E27FC236}">
                    <a16:creationId xmlns:a16="http://schemas.microsoft.com/office/drawing/2014/main" id="{515E2DE2-6F03-49F1-89D7-00F0A16600F8}"/>
                  </a:ext>
                </a:extLst>
              </p:cNvPr>
              <p:cNvSpPr/>
              <p:nvPr/>
            </p:nvSpPr>
            <p:spPr>
              <a:xfrm>
                <a:off x="99417" y="6382279"/>
                <a:ext cx="227012"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8" name="Group 67">
              <a:extLst>
                <a:ext uri="{FF2B5EF4-FFF2-40B4-BE49-F238E27FC236}">
                  <a16:creationId xmlns:a16="http://schemas.microsoft.com/office/drawing/2014/main" id="{07F27D85-B7F4-4B53-BCFA-CAB926416EDD}"/>
                </a:ext>
              </a:extLst>
            </p:cNvPr>
            <p:cNvGrpSpPr/>
            <p:nvPr/>
          </p:nvGrpSpPr>
          <p:grpSpPr>
            <a:xfrm>
              <a:off x="9855291" y="6381600"/>
              <a:ext cx="885989" cy="115242"/>
              <a:chOff x="5955" y="6353672"/>
              <a:chExt cx="413937" cy="115242"/>
            </a:xfrm>
          </p:grpSpPr>
          <p:sp>
            <p:nvSpPr>
              <p:cNvPr id="70" name="Rectangle: Rounded Corners 69">
                <a:extLst>
                  <a:ext uri="{FF2B5EF4-FFF2-40B4-BE49-F238E27FC236}">
                    <a16:creationId xmlns:a16="http://schemas.microsoft.com/office/drawing/2014/main" id="{93545232-D7E8-4412-A4AF-DF67CD1F83FB}"/>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Rounded Corners 70">
                <a:extLst>
                  <a:ext uri="{FF2B5EF4-FFF2-40B4-BE49-F238E27FC236}">
                    <a16:creationId xmlns:a16="http://schemas.microsoft.com/office/drawing/2014/main" id="{B8C433F1-EA3D-4EA0-893F-8A0E8858F38C}"/>
                  </a:ext>
                </a:extLst>
              </p:cNvPr>
              <p:cNvSpPr/>
              <p:nvPr/>
            </p:nvSpPr>
            <p:spPr>
              <a:xfrm>
                <a:off x="84761" y="6382279"/>
                <a:ext cx="256326"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9" name="Freeform: Shape 68">
              <a:extLst>
                <a:ext uri="{FF2B5EF4-FFF2-40B4-BE49-F238E27FC236}">
                  <a16:creationId xmlns:a16="http://schemas.microsoft.com/office/drawing/2014/main" id="{EDCA4604-E291-4BCB-9395-141FDC7E4587}"/>
                </a:ext>
              </a:extLst>
            </p:cNvPr>
            <p:cNvSpPr/>
            <p:nvPr/>
          </p:nvSpPr>
          <p:spPr>
            <a:xfrm>
              <a:off x="3892805" y="496953"/>
              <a:ext cx="5479036" cy="5431217"/>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grpSp>
        <p:nvGrpSpPr>
          <p:cNvPr id="74" name="Group 5">
            <a:extLst>
              <a:ext uri="{FF2B5EF4-FFF2-40B4-BE49-F238E27FC236}">
                <a16:creationId xmlns:a16="http://schemas.microsoft.com/office/drawing/2014/main" id="{30A86189-753A-4FE3-8715-FD84835B1D03}"/>
              </a:ext>
            </a:extLst>
          </p:cNvPr>
          <p:cNvGrpSpPr/>
          <p:nvPr/>
        </p:nvGrpSpPr>
        <p:grpSpPr>
          <a:xfrm>
            <a:off x="4539352" y="2005129"/>
            <a:ext cx="2029599" cy="3505672"/>
            <a:chOff x="1438761" y="2033015"/>
            <a:chExt cx="1980000" cy="3420000"/>
          </a:xfrm>
        </p:grpSpPr>
        <p:sp>
          <p:nvSpPr>
            <p:cNvPr id="75" name="Rounded Rectangle 41">
              <a:extLst>
                <a:ext uri="{FF2B5EF4-FFF2-40B4-BE49-F238E27FC236}">
                  <a16:creationId xmlns:a16="http://schemas.microsoft.com/office/drawing/2014/main" id="{2378858E-6129-44CB-9D79-B11B44379705}"/>
                </a:ext>
              </a:extLst>
            </p:cNvPr>
            <p:cNvSpPr/>
            <p:nvPr userDrawn="1"/>
          </p:nvSpPr>
          <p:spPr>
            <a:xfrm>
              <a:off x="1438761" y="2033015"/>
              <a:ext cx="1980000" cy="3420000"/>
            </a:xfrm>
            <a:prstGeom prst="roundRect">
              <a:avLst>
                <a:gd name="adj" fmla="val 13580"/>
              </a:avLst>
            </a:prstGeom>
            <a:solidFill>
              <a:srgbClr val="262626"/>
            </a:solidFill>
            <a:ln w="88900">
              <a:noFill/>
            </a:ln>
            <a:effectLst/>
            <a:scene3d>
              <a:camera prst="perspectiveFront"/>
              <a:lightRig rig="threePt" dir="t"/>
            </a:scene3d>
            <a:sp3d prstMaterial="plastic">
              <a:bevelT w="127000" h="50800"/>
              <a:bevelB w="12700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76" name="Rectangle 42">
              <a:extLst>
                <a:ext uri="{FF2B5EF4-FFF2-40B4-BE49-F238E27FC236}">
                  <a16:creationId xmlns:a16="http://schemas.microsoft.com/office/drawing/2014/main" id="{DBA35931-9C1D-47C6-AFB5-D32A1308CAFC}"/>
                </a:ext>
              </a:extLst>
            </p:cNvPr>
            <p:cNvSpPr/>
            <p:nvPr userDrawn="1"/>
          </p:nvSpPr>
          <p:spPr>
            <a:xfrm>
              <a:off x="2310398" y="2205587"/>
              <a:ext cx="236725" cy="45719"/>
            </a:xfrm>
            <a:prstGeom prst="rect">
              <a:avLst/>
            </a:prstGeom>
            <a:solidFill>
              <a:srgbClr val="B0B0B0"/>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nvGrpSpPr>
            <p:cNvPr id="77" name="Group 6">
              <a:extLst>
                <a:ext uri="{FF2B5EF4-FFF2-40B4-BE49-F238E27FC236}">
                  <a16:creationId xmlns:a16="http://schemas.microsoft.com/office/drawing/2014/main" id="{10AB7852-48B2-4574-8314-0C58DD378880}"/>
                </a:ext>
              </a:extLst>
            </p:cNvPr>
            <p:cNvGrpSpPr/>
            <p:nvPr userDrawn="1"/>
          </p:nvGrpSpPr>
          <p:grpSpPr>
            <a:xfrm>
              <a:off x="2332851" y="5138854"/>
              <a:ext cx="191820" cy="211002"/>
              <a:chOff x="2453209" y="5151638"/>
              <a:chExt cx="191820" cy="211002"/>
            </a:xfrm>
          </p:grpSpPr>
          <p:sp>
            <p:nvSpPr>
              <p:cNvPr id="78" name="Oval 44">
                <a:extLst>
                  <a:ext uri="{FF2B5EF4-FFF2-40B4-BE49-F238E27FC236}">
                    <a16:creationId xmlns:a16="http://schemas.microsoft.com/office/drawing/2014/main" id="{5FF51498-2A0E-4F80-A7CC-76A01DBD4B5F}"/>
                  </a:ext>
                </a:extLst>
              </p:cNvPr>
              <p:cNvSpPr/>
              <p:nvPr userDrawn="1"/>
            </p:nvSpPr>
            <p:spPr>
              <a:xfrm>
                <a:off x="2453209" y="5151638"/>
                <a:ext cx="191820" cy="211002"/>
              </a:xfrm>
              <a:prstGeom prst="ellipse">
                <a:avLst/>
              </a:prstGeom>
              <a:gradFill flip="none" rotWithShape="1">
                <a:gsLst>
                  <a:gs pos="0">
                    <a:schemeClr val="tx1">
                      <a:lumMod val="94000"/>
                      <a:lumOff val="6000"/>
                    </a:schemeClr>
                  </a:gs>
                  <a:gs pos="56000">
                    <a:schemeClr val="tx1">
                      <a:lumMod val="65000"/>
                      <a:lumOff val="35000"/>
                    </a:schemeClr>
                  </a:gs>
                  <a:gs pos="91000">
                    <a:schemeClr val="tx1">
                      <a:lumMod val="50000"/>
                      <a:lumOff val="50000"/>
                    </a:schemeClr>
                  </a:gs>
                  <a:gs pos="100000">
                    <a:schemeClr val="bg1">
                      <a:lumMod val="75000"/>
                    </a:schemeClr>
                  </a:gs>
                </a:gsLst>
                <a:lin ang="10800000" scaled="1"/>
                <a:tileRect/>
              </a:gradFill>
              <a:ln w="0">
                <a:solidFill>
                  <a:srgbClr val="262626"/>
                </a:solidFill>
              </a:ln>
              <a:scene3d>
                <a:camera prst="perspectiveFront"/>
                <a:lightRig rig="threePt" dir="t"/>
              </a:scene3d>
              <a:sp3d>
                <a:bevelT w="635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79" name="Rounded Rectangle 45">
                <a:extLst>
                  <a:ext uri="{FF2B5EF4-FFF2-40B4-BE49-F238E27FC236}">
                    <a16:creationId xmlns:a16="http://schemas.microsoft.com/office/drawing/2014/main" id="{E3594146-13F1-4A5E-B347-1F1BDEC77C07}"/>
                  </a:ext>
                </a:extLst>
              </p:cNvPr>
              <p:cNvSpPr/>
              <p:nvPr userDrawn="1"/>
            </p:nvSpPr>
            <p:spPr>
              <a:xfrm>
                <a:off x="2505251" y="5208531"/>
                <a:ext cx="87734" cy="97215"/>
              </a:xfrm>
              <a:prstGeom prst="roundRect">
                <a:avLst/>
              </a:prstGeom>
              <a:solidFill>
                <a:srgbClr val="737373"/>
              </a:solidFill>
              <a:ln w="6350">
                <a:solidFill>
                  <a:srgbClr val="B0B0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grpSp>
      <p:grpSp>
        <p:nvGrpSpPr>
          <p:cNvPr id="82" name="Group 81">
            <a:extLst>
              <a:ext uri="{FF2B5EF4-FFF2-40B4-BE49-F238E27FC236}">
                <a16:creationId xmlns:a16="http://schemas.microsoft.com/office/drawing/2014/main" id="{497FA409-90CB-47B5-B064-B0606C0445B2}"/>
              </a:ext>
            </a:extLst>
          </p:cNvPr>
          <p:cNvGrpSpPr/>
          <p:nvPr/>
        </p:nvGrpSpPr>
        <p:grpSpPr>
          <a:xfrm>
            <a:off x="4623283" y="2309174"/>
            <a:ext cx="1864603" cy="2818462"/>
            <a:chOff x="4623283" y="2309174"/>
            <a:chExt cx="3769912" cy="2315965"/>
          </a:xfrm>
        </p:grpSpPr>
        <p:sp>
          <p:nvSpPr>
            <p:cNvPr id="80" name="Freeform: Shape 79">
              <a:extLst>
                <a:ext uri="{FF2B5EF4-FFF2-40B4-BE49-F238E27FC236}">
                  <a16:creationId xmlns:a16="http://schemas.microsoft.com/office/drawing/2014/main" id="{5E5D94A4-16D8-40F2-8EDC-067DB09CE548}"/>
                </a:ext>
              </a:extLst>
            </p:cNvPr>
            <p:cNvSpPr/>
            <p:nvPr/>
          </p:nvSpPr>
          <p:spPr>
            <a:xfrm>
              <a:off x="4623283" y="2309175"/>
              <a:ext cx="3769912" cy="2303836"/>
            </a:xfrm>
            <a:custGeom>
              <a:avLst/>
              <a:gdLst>
                <a:gd name="connsiteX0" fmla="*/ 7144 w 1200150"/>
                <a:gd name="connsiteY0" fmla="*/ 7144 h 733425"/>
                <a:gd name="connsiteX1" fmla="*/ 1196816 w 1200150"/>
                <a:gd name="connsiteY1" fmla="*/ 7144 h 733425"/>
                <a:gd name="connsiteX2" fmla="*/ 1196816 w 1200150"/>
                <a:gd name="connsiteY2" fmla="*/ 730091 h 733425"/>
                <a:gd name="connsiteX3" fmla="*/ 7144 w 1200150"/>
                <a:gd name="connsiteY3" fmla="*/ 730091 h 733425"/>
              </a:gdLst>
              <a:ahLst/>
              <a:cxnLst>
                <a:cxn ang="0">
                  <a:pos x="connsiteX0" y="connsiteY0"/>
                </a:cxn>
                <a:cxn ang="0">
                  <a:pos x="connsiteX1" y="connsiteY1"/>
                </a:cxn>
                <a:cxn ang="0">
                  <a:pos x="connsiteX2" y="connsiteY2"/>
                </a:cxn>
                <a:cxn ang="0">
                  <a:pos x="connsiteX3" y="connsiteY3"/>
                </a:cxn>
              </a:cxnLst>
              <a:rect l="l" t="t" r="r" b="b"/>
              <a:pathLst>
                <a:path w="1200150" h="733425">
                  <a:moveTo>
                    <a:pt x="7144" y="7144"/>
                  </a:moveTo>
                  <a:lnTo>
                    <a:pt x="1196816" y="7144"/>
                  </a:lnTo>
                  <a:lnTo>
                    <a:pt x="1196816" y="730091"/>
                  </a:lnTo>
                  <a:lnTo>
                    <a:pt x="7144" y="730091"/>
                  </a:lnTo>
                  <a:close/>
                </a:path>
              </a:pathLst>
            </a:custGeom>
            <a:solidFill>
              <a:srgbClr val="F2F2F2"/>
            </a:solidFill>
            <a:ln w="9525" cap="flat">
              <a:noFill/>
              <a:prstDash val="solid"/>
              <a:miter/>
            </a:ln>
          </p:spPr>
          <p:txBody>
            <a:bodyPr rtlCol="0" anchor="ctr"/>
            <a:lstStyle/>
            <a:p>
              <a:endParaRPr lang="en-US"/>
            </a:p>
          </p:txBody>
        </p:sp>
        <p:sp>
          <p:nvSpPr>
            <p:cNvPr id="81" name="Freeform: Shape 80">
              <a:extLst>
                <a:ext uri="{FF2B5EF4-FFF2-40B4-BE49-F238E27FC236}">
                  <a16:creationId xmlns:a16="http://schemas.microsoft.com/office/drawing/2014/main" id="{DC1A9B26-8F7A-4739-9AFA-75D566654589}"/>
                </a:ext>
              </a:extLst>
            </p:cNvPr>
            <p:cNvSpPr/>
            <p:nvPr/>
          </p:nvSpPr>
          <p:spPr>
            <a:xfrm>
              <a:off x="5899593" y="2309174"/>
              <a:ext cx="2493602" cy="2315965"/>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135827958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fontScale="92500" lnSpcReduction="10000"/>
          </a:bodyPr>
          <a:lstStyle/>
          <a:p>
            <a:r>
              <a:rPr lang="en-US" dirty="0"/>
              <a:t>Fully Editable Icon Sets: A</a:t>
            </a:r>
          </a:p>
        </p:txBody>
      </p:sp>
      <p:sp>
        <p:nvSpPr>
          <p:cNvPr id="54" name="Diamond 5">
            <a:extLst>
              <a:ext uri="{FF2B5EF4-FFF2-40B4-BE49-F238E27FC236}">
                <a16:creationId xmlns:a16="http://schemas.microsoft.com/office/drawing/2014/main" id="{AEDEE15B-09BE-4416-8D55-46095E20C00D}"/>
              </a:ext>
            </a:extLst>
          </p:cNvPr>
          <p:cNvSpPr/>
          <p:nvPr/>
        </p:nvSpPr>
        <p:spPr>
          <a:xfrm>
            <a:off x="6112070" y="1492152"/>
            <a:ext cx="523149" cy="524695"/>
          </a:xfrm>
          <a:custGeom>
            <a:avLst/>
            <a:gdLst/>
            <a:ahLst/>
            <a:cxnLst/>
            <a:rect l="l" t="t" r="r" b="b"/>
            <a:pathLst>
              <a:path w="3240001" h="3249575">
                <a:moveTo>
                  <a:pt x="1275349" y="2002569"/>
                </a:moveTo>
                <a:lnTo>
                  <a:pt x="1625117" y="2233002"/>
                </a:lnTo>
                <a:lnTo>
                  <a:pt x="1968772" y="2006596"/>
                </a:lnTo>
                <a:lnTo>
                  <a:pt x="3240001" y="3249575"/>
                </a:lnTo>
                <a:lnTo>
                  <a:pt x="0" y="3249575"/>
                </a:lnTo>
                <a:close/>
                <a:moveTo>
                  <a:pt x="1067116" y="1473605"/>
                </a:moveTo>
                <a:lnTo>
                  <a:pt x="1067116" y="1581605"/>
                </a:lnTo>
                <a:lnTo>
                  <a:pt x="2183116" y="1581605"/>
                </a:lnTo>
                <a:lnTo>
                  <a:pt x="2183116" y="1473605"/>
                </a:lnTo>
                <a:close/>
                <a:moveTo>
                  <a:pt x="1067116" y="1267205"/>
                </a:moveTo>
                <a:lnTo>
                  <a:pt x="1067116" y="1375205"/>
                </a:lnTo>
                <a:lnTo>
                  <a:pt x="2183116" y="1375205"/>
                </a:lnTo>
                <a:lnTo>
                  <a:pt x="2183116" y="1267205"/>
                </a:lnTo>
                <a:close/>
                <a:moveTo>
                  <a:pt x="3240001" y="1172196"/>
                </a:moveTo>
                <a:lnTo>
                  <a:pt x="3240001" y="3142550"/>
                </a:lnTo>
                <a:lnTo>
                  <a:pt x="2026252" y="1968728"/>
                </a:lnTo>
                <a:lnTo>
                  <a:pt x="3049854" y="1294362"/>
                </a:lnTo>
                <a:close/>
                <a:moveTo>
                  <a:pt x="0" y="1172196"/>
                </a:moveTo>
                <a:lnTo>
                  <a:pt x="602850" y="1559516"/>
                </a:lnTo>
                <a:lnTo>
                  <a:pt x="1217896" y="1964719"/>
                </a:lnTo>
                <a:lnTo>
                  <a:pt x="0" y="3142550"/>
                </a:lnTo>
                <a:close/>
                <a:moveTo>
                  <a:pt x="1067116" y="1060805"/>
                </a:moveTo>
                <a:lnTo>
                  <a:pt x="1067116" y="1168805"/>
                </a:lnTo>
                <a:lnTo>
                  <a:pt x="2183116" y="1168805"/>
                </a:lnTo>
                <a:lnTo>
                  <a:pt x="2183116" y="1060805"/>
                </a:lnTo>
                <a:close/>
                <a:moveTo>
                  <a:pt x="869032" y="816137"/>
                </a:moveTo>
                <a:lnTo>
                  <a:pt x="2381200" y="816137"/>
                </a:lnTo>
                <a:lnTo>
                  <a:pt x="2381200" y="1623491"/>
                </a:lnTo>
                <a:lnTo>
                  <a:pt x="1668045" y="2093329"/>
                </a:lnTo>
                <a:lnTo>
                  <a:pt x="1625116" y="2121611"/>
                </a:lnTo>
                <a:lnTo>
                  <a:pt x="869032" y="1623491"/>
                </a:lnTo>
                <a:close/>
                <a:moveTo>
                  <a:pt x="1625116" y="0"/>
                </a:moveTo>
                <a:lnTo>
                  <a:pt x="3235286" y="1060806"/>
                </a:lnTo>
                <a:lnTo>
                  <a:pt x="2489212" y="1552331"/>
                </a:lnTo>
                <a:lnTo>
                  <a:pt x="2489212" y="708008"/>
                </a:lnTo>
                <a:lnTo>
                  <a:pt x="761020" y="708008"/>
                </a:lnTo>
                <a:lnTo>
                  <a:pt x="761020" y="1552331"/>
                </a:lnTo>
                <a:lnTo>
                  <a:pt x="14946" y="106080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55" name="Isosceles Triangle 51">
            <a:extLst>
              <a:ext uri="{FF2B5EF4-FFF2-40B4-BE49-F238E27FC236}">
                <a16:creationId xmlns:a16="http://schemas.microsoft.com/office/drawing/2014/main" id="{2296D13E-298C-4F01-A77D-43547A7AEFA9}"/>
              </a:ext>
            </a:extLst>
          </p:cNvPr>
          <p:cNvSpPr/>
          <p:nvPr/>
        </p:nvSpPr>
        <p:spPr>
          <a:xfrm>
            <a:off x="5273316" y="1562686"/>
            <a:ext cx="523147" cy="383626"/>
          </a:xfrm>
          <a:custGeom>
            <a:avLst/>
            <a:gdLst/>
            <a:ahLst/>
            <a:cxnLst/>
            <a:rect l="l" t="t" r="r" b="b"/>
            <a:pathLst>
              <a:path w="3240001" h="2375905">
                <a:moveTo>
                  <a:pt x="1974640" y="1379575"/>
                </a:moveTo>
                <a:lnTo>
                  <a:pt x="3240001" y="2375905"/>
                </a:lnTo>
                <a:lnTo>
                  <a:pt x="1" y="2375905"/>
                </a:lnTo>
                <a:lnTo>
                  <a:pt x="1269863" y="1399042"/>
                </a:lnTo>
                <a:lnTo>
                  <a:pt x="1610574" y="1745545"/>
                </a:lnTo>
                <a:close/>
                <a:moveTo>
                  <a:pt x="3240001" y="126952"/>
                </a:moveTo>
                <a:lnTo>
                  <a:pt x="3240001" y="2258912"/>
                </a:lnTo>
                <a:lnTo>
                  <a:pt x="2032457" y="1334195"/>
                </a:lnTo>
                <a:close/>
                <a:moveTo>
                  <a:pt x="0" y="117525"/>
                </a:moveTo>
                <a:lnTo>
                  <a:pt x="1207545" y="1324768"/>
                </a:lnTo>
                <a:lnTo>
                  <a:pt x="0" y="2249485"/>
                </a:lnTo>
                <a:close/>
                <a:moveTo>
                  <a:pt x="0" y="0"/>
                </a:moveTo>
                <a:lnTo>
                  <a:pt x="3240000" y="0"/>
                </a:lnTo>
                <a:lnTo>
                  <a:pt x="1610572" y="162051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56" name="Isosceles Triangle 57">
            <a:extLst>
              <a:ext uri="{FF2B5EF4-FFF2-40B4-BE49-F238E27FC236}">
                <a16:creationId xmlns:a16="http://schemas.microsoft.com/office/drawing/2014/main" id="{4E76B488-B2CD-463B-861A-27D4912FE160}"/>
              </a:ext>
            </a:extLst>
          </p:cNvPr>
          <p:cNvSpPr/>
          <p:nvPr/>
        </p:nvSpPr>
        <p:spPr>
          <a:xfrm>
            <a:off x="6114156" y="4520206"/>
            <a:ext cx="313133" cy="707899"/>
          </a:xfrm>
          <a:custGeom>
            <a:avLst/>
            <a:gdLst>
              <a:gd name="connsiteX0" fmla="*/ 1148449 w 1346449"/>
              <a:gd name="connsiteY0" fmla="*/ 2457725 h 3249725"/>
              <a:gd name="connsiteX1" fmla="*/ 198001 w 1346449"/>
              <a:gd name="connsiteY1" fmla="*/ 2457725 h 3249725"/>
              <a:gd name="connsiteX2" fmla="*/ 1 w 1346449"/>
              <a:gd name="connsiteY2" fmla="*/ 3249725 h 3249725"/>
              <a:gd name="connsiteX3" fmla="*/ 1346449 w 1346449"/>
              <a:gd name="connsiteY3" fmla="*/ 3249725 h 3249725"/>
              <a:gd name="connsiteX4" fmla="*/ 1148449 w 1346449"/>
              <a:gd name="connsiteY4" fmla="*/ 2457725 h 3249725"/>
              <a:gd name="connsiteX5" fmla="*/ 755186 w 1346449"/>
              <a:gd name="connsiteY5" fmla="*/ 82950 h 3249725"/>
              <a:gd name="connsiteX6" fmla="*/ 734449 w 1346449"/>
              <a:gd name="connsiteY6" fmla="*/ 1314594 h 3249725"/>
              <a:gd name="connsiteX7" fmla="*/ 853246 w 1346449"/>
              <a:gd name="connsiteY7" fmla="*/ 1483214 h 3249725"/>
              <a:gd name="connsiteX8" fmla="*/ 673226 w 1346449"/>
              <a:gd name="connsiteY8" fmla="*/ 1663234 h 3249725"/>
              <a:gd name="connsiteX9" fmla="*/ 493206 w 1346449"/>
              <a:gd name="connsiteY9" fmla="*/ 1483214 h 3249725"/>
              <a:gd name="connsiteX10" fmla="*/ 612000 w 1346449"/>
              <a:gd name="connsiteY10" fmla="*/ 1314595 h 3249725"/>
              <a:gd name="connsiteX11" fmla="*/ 612000 w 1346449"/>
              <a:gd name="connsiteY11" fmla="*/ 0 h 3249725"/>
              <a:gd name="connsiteX12" fmla="*/ 2939 w 1346449"/>
              <a:gd name="connsiteY12" fmla="*/ 1574694 h 3249725"/>
              <a:gd name="connsiteX13" fmla="*/ 0 w 1346449"/>
              <a:gd name="connsiteY13" fmla="*/ 1574694 h 3249725"/>
              <a:gd name="connsiteX14" fmla="*/ 2009 w 1346449"/>
              <a:gd name="connsiteY14" fmla="*/ 1577097 h 3249725"/>
              <a:gd name="connsiteX15" fmla="*/ 0 w 1346449"/>
              <a:gd name="connsiteY15" fmla="*/ 1582292 h 3249725"/>
              <a:gd name="connsiteX16" fmla="*/ 6353 w 1346449"/>
              <a:gd name="connsiteY16" fmla="*/ 1582292 h 3249725"/>
              <a:gd name="connsiteX17" fmla="*/ 273414 w 1346449"/>
              <a:gd name="connsiteY17" fmla="*/ 2376121 h 3249725"/>
              <a:gd name="connsiteX18" fmla="*/ 1091887 w 1346449"/>
              <a:gd name="connsiteY18" fmla="*/ 2366694 h 3249725"/>
              <a:gd name="connsiteX19" fmla="*/ 1340768 w 1346449"/>
              <a:gd name="connsiteY19" fmla="*/ 1582292 h 3249725"/>
              <a:gd name="connsiteX20" fmla="*/ 1346449 w 1346449"/>
              <a:gd name="connsiteY20" fmla="*/ 1582292 h 3249725"/>
              <a:gd name="connsiteX21" fmla="*/ 1344512 w 1346449"/>
              <a:gd name="connsiteY21" fmla="*/ 1577284 h 3249725"/>
              <a:gd name="connsiteX22" fmla="*/ 1346448 w 1346449"/>
              <a:gd name="connsiteY22" fmla="*/ 1574694 h 3249725"/>
              <a:gd name="connsiteX23" fmla="*/ 1343510 w 1346449"/>
              <a:gd name="connsiteY23" fmla="*/ 1574694 h 3249725"/>
              <a:gd name="connsiteX24" fmla="*/ 755186 w 1346449"/>
              <a:gd name="connsiteY24" fmla="*/ 82950 h 3249725"/>
              <a:gd name="connsiteX0" fmla="*/ 1148449 w 1346449"/>
              <a:gd name="connsiteY0" fmla="*/ 2374775 h 3166775"/>
              <a:gd name="connsiteX1" fmla="*/ 198001 w 1346449"/>
              <a:gd name="connsiteY1" fmla="*/ 2374775 h 3166775"/>
              <a:gd name="connsiteX2" fmla="*/ 1 w 1346449"/>
              <a:gd name="connsiteY2" fmla="*/ 3166775 h 3166775"/>
              <a:gd name="connsiteX3" fmla="*/ 1346449 w 1346449"/>
              <a:gd name="connsiteY3" fmla="*/ 3166775 h 3166775"/>
              <a:gd name="connsiteX4" fmla="*/ 1148449 w 1346449"/>
              <a:gd name="connsiteY4" fmla="*/ 2374775 h 3166775"/>
              <a:gd name="connsiteX5" fmla="*/ 755186 w 1346449"/>
              <a:gd name="connsiteY5" fmla="*/ 0 h 3166775"/>
              <a:gd name="connsiteX6" fmla="*/ 734449 w 1346449"/>
              <a:gd name="connsiteY6" fmla="*/ 1231644 h 3166775"/>
              <a:gd name="connsiteX7" fmla="*/ 853246 w 1346449"/>
              <a:gd name="connsiteY7" fmla="*/ 1400264 h 3166775"/>
              <a:gd name="connsiteX8" fmla="*/ 673226 w 1346449"/>
              <a:gd name="connsiteY8" fmla="*/ 1580284 h 3166775"/>
              <a:gd name="connsiteX9" fmla="*/ 493206 w 1346449"/>
              <a:gd name="connsiteY9" fmla="*/ 1400264 h 3166775"/>
              <a:gd name="connsiteX10" fmla="*/ 612000 w 1346449"/>
              <a:gd name="connsiteY10" fmla="*/ 1231645 h 3166775"/>
              <a:gd name="connsiteX11" fmla="*/ 591263 w 1346449"/>
              <a:gd name="connsiteY11" fmla="*/ 10368 h 3166775"/>
              <a:gd name="connsiteX12" fmla="*/ 2939 w 1346449"/>
              <a:gd name="connsiteY12" fmla="*/ 1491744 h 3166775"/>
              <a:gd name="connsiteX13" fmla="*/ 0 w 1346449"/>
              <a:gd name="connsiteY13" fmla="*/ 1491744 h 3166775"/>
              <a:gd name="connsiteX14" fmla="*/ 2009 w 1346449"/>
              <a:gd name="connsiteY14" fmla="*/ 1494147 h 3166775"/>
              <a:gd name="connsiteX15" fmla="*/ 0 w 1346449"/>
              <a:gd name="connsiteY15" fmla="*/ 1499342 h 3166775"/>
              <a:gd name="connsiteX16" fmla="*/ 6353 w 1346449"/>
              <a:gd name="connsiteY16" fmla="*/ 1499342 h 3166775"/>
              <a:gd name="connsiteX17" fmla="*/ 273414 w 1346449"/>
              <a:gd name="connsiteY17" fmla="*/ 2293171 h 3166775"/>
              <a:gd name="connsiteX18" fmla="*/ 1091887 w 1346449"/>
              <a:gd name="connsiteY18" fmla="*/ 2283744 h 3166775"/>
              <a:gd name="connsiteX19" fmla="*/ 1340768 w 1346449"/>
              <a:gd name="connsiteY19" fmla="*/ 1499342 h 3166775"/>
              <a:gd name="connsiteX20" fmla="*/ 1346449 w 1346449"/>
              <a:gd name="connsiteY20" fmla="*/ 1499342 h 3166775"/>
              <a:gd name="connsiteX21" fmla="*/ 1344512 w 1346449"/>
              <a:gd name="connsiteY21" fmla="*/ 1494334 h 3166775"/>
              <a:gd name="connsiteX22" fmla="*/ 1346448 w 1346449"/>
              <a:gd name="connsiteY22" fmla="*/ 1491744 h 3166775"/>
              <a:gd name="connsiteX23" fmla="*/ 1343510 w 1346449"/>
              <a:gd name="connsiteY23" fmla="*/ 1491744 h 3166775"/>
              <a:gd name="connsiteX24" fmla="*/ 755186 w 1346449"/>
              <a:gd name="connsiteY24" fmla="*/ 0 h 316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346449" h="3166775">
                <a:moveTo>
                  <a:pt x="1148449" y="2374775"/>
                </a:moveTo>
                <a:lnTo>
                  <a:pt x="198001" y="2374775"/>
                </a:lnTo>
                <a:lnTo>
                  <a:pt x="1" y="3166775"/>
                </a:lnTo>
                <a:lnTo>
                  <a:pt x="1346449" y="3166775"/>
                </a:lnTo>
                <a:lnTo>
                  <a:pt x="1148449" y="2374775"/>
                </a:lnTo>
                <a:close/>
                <a:moveTo>
                  <a:pt x="755186" y="0"/>
                </a:moveTo>
                <a:cubicBezTo>
                  <a:pt x="755186" y="438198"/>
                  <a:pt x="734449" y="793446"/>
                  <a:pt x="734449" y="1231644"/>
                </a:cubicBezTo>
                <a:cubicBezTo>
                  <a:pt x="803843" y="1256124"/>
                  <a:pt x="853246" y="1322425"/>
                  <a:pt x="853246" y="1400264"/>
                </a:cubicBezTo>
                <a:cubicBezTo>
                  <a:pt x="853246" y="1499686"/>
                  <a:pt x="772648" y="1580284"/>
                  <a:pt x="673226" y="1580284"/>
                </a:cubicBezTo>
                <a:cubicBezTo>
                  <a:pt x="573804" y="1580284"/>
                  <a:pt x="493206" y="1499686"/>
                  <a:pt x="493206" y="1400264"/>
                </a:cubicBezTo>
                <a:cubicBezTo>
                  <a:pt x="493206" y="1322426"/>
                  <a:pt x="542608" y="1256126"/>
                  <a:pt x="612000" y="1231645"/>
                </a:cubicBezTo>
                <a:lnTo>
                  <a:pt x="591263" y="10368"/>
                </a:lnTo>
                <a:lnTo>
                  <a:pt x="2939" y="1491744"/>
                </a:lnTo>
                <a:lnTo>
                  <a:pt x="0" y="1491744"/>
                </a:lnTo>
                <a:lnTo>
                  <a:pt x="2009" y="1494147"/>
                </a:lnTo>
                <a:lnTo>
                  <a:pt x="0" y="1499342"/>
                </a:lnTo>
                <a:lnTo>
                  <a:pt x="6353" y="1499342"/>
                </a:lnTo>
                <a:cubicBezTo>
                  <a:pt x="274151" y="1797289"/>
                  <a:pt x="320153" y="2031319"/>
                  <a:pt x="273414" y="2293171"/>
                </a:cubicBezTo>
                <a:lnTo>
                  <a:pt x="1091887" y="2283744"/>
                </a:lnTo>
                <a:cubicBezTo>
                  <a:pt x="1035756" y="1984266"/>
                  <a:pt x="1081794" y="1833397"/>
                  <a:pt x="1340768" y="1499342"/>
                </a:cubicBezTo>
                <a:lnTo>
                  <a:pt x="1346449" y="1499342"/>
                </a:lnTo>
                <a:lnTo>
                  <a:pt x="1344512" y="1494334"/>
                </a:lnTo>
                <a:cubicBezTo>
                  <a:pt x="1345124" y="1493447"/>
                  <a:pt x="1345785" y="1492596"/>
                  <a:pt x="1346448" y="1491744"/>
                </a:cubicBezTo>
                <a:lnTo>
                  <a:pt x="1343510" y="1491744"/>
                </a:lnTo>
                <a:cubicBezTo>
                  <a:pt x="1140490" y="966846"/>
                  <a:pt x="958206" y="524898"/>
                  <a:pt x="755186"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p>
        </p:txBody>
      </p:sp>
      <p:sp>
        <p:nvSpPr>
          <p:cNvPr id="57" name="Rectangle 7">
            <a:extLst>
              <a:ext uri="{FF2B5EF4-FFF2-40B4-BE49-F238E27FC236}">
                <a16:creationId xmlns:a16="http://schemas.microsoft.com/office/drawing/2014/main" id="{84693C49-05C6-4CD0-A900-4B843CF3016D}"/>
              </a:ext>
            </a:extLst>
          </p:cNvPr>
          <p:cNvSpPr/>
          <p:nvPr/>
        </p:nvSpPr>
        <p:spPr>
          <a:xfrm rot="18900000">
            <a:off x="9585735" y="3654558"/>
            <a:ext cx="225664" cy="502732"/>
          </a:xfrm>
          <a:custGeom>
            <a:avLst/>
            <a:gdLst/>
            <a:ahLst/>
            <a:cxnLst/>
            <a:rect l="l" t="t" r="r" b="b"/>
            <a:pathLst>
              <a:path w="154109" h="343323">
                <a:moveTo>
                  <a:pt x="102909" y="313772"/>
                </a:moveTo>
                <a:lnTo>
                  <a:pt x="102909" y="328547"/>
                </a:lnTo>
                <a:cubicBezTo>
                  <a:pt x="102909" y="336708"/>
                  <a:pt x="96294" y="343322"/>
                  <a:pt x="88133" y="343323"/>
                </a:cubicBezTo>
                <a:lnTo>
                  <a:pt x="65975" y="343322"/>
                </a:lnTo>
                <a:cubicBezTo>
                  <a:pt x="57814" y="343322"/>
                  <a:pt x="51199" y="336708"/>
                  <a:pt x="51199" y="328547"/>
                </a:cubicBezTo>
                <a:cubicBezTo>
                  <a:pt x="51199" y="323622"/>
                  <a:pt x="51200" y="318696"/>
                  <a:pt x="51200" y="313771"/>
                </a:cubicBezTo>
                <a:close/>
                <a:moveTo>
                  <a:pt x="123327" y="15459"/>
                </a:moveTo>
                <a:cubicBezTo>
                  <a:pt x="141678" y="29245"/>
                  <a:pt x="152926" y="50497"/>
                  <a:pt x="154008" y="73425"/>
                </a:cubicBezTo>
                <a:cubicBezTo>
                  <a:pt x="155089" y="96353"/>
                  <a:pt x="145890" y="118568"/>
                  <a:pt x="128916" y="134021"/>
                </a:cubicBezTo>
                <a:lnTo>
                  <a:pt x="119294" y="123450"/>
                </a:lnTo>
                <a:cubicBezTo>
                  <a:pt x="133118" y="110865"/>
                  <a:pt x="140611" y="92772"/>
                  <a:pt x="139730" y="74098"/>
                </a:cubicBezTo>
                <a:cubicBezTo>
                  <a:pt x="138850" y="55424"/>
                  <a:pt x="129689" y="38115"/>
                  <a:pt x="114743" y="26887"/>
                </a:cubicBezTo>
                <a:close/>
                <a:moveTo>
                  <a:pt x="136698" y="17411"/>
                </a:moveTo>
                <a:cubicBezTo>
                  <a:pt x="103758" y="-15529"/>
                  <a:pt x="50351" y="-15529"/>
                  <a:pt x="17412" y="17411"/>
                </a:cubicBezTo>
                <a:cubicBezTo>
                  <a:pt x="-15528" y="50351"/>
                  <a:pt x="-15528" y="103757"/>
                  <a:pt x="17412" y="136697"/>
                </a:cubicBezTo>
                <a:cubicBezTo>
                  <a:pt x="50351" y="169637"/>
                  <a:pt x="103758" y="169637"/>
                  <a:pt x="136698" y="136697"/>
                </a:cubicBezTo>
                <a:cubicBezTo>
                  <a:pt x="169637" y="103757"/>
                  <a:pt x="169637" y="50351"/>
                  <a:pt x="136698" y="17411"/>
                </a:cubicBezTo>
                <a:close/>
                <a:moveTo>
                  <a:pt x="154109" y="0"/>
                </a:moveTo>
                <a:cubicBezTo>
                  <a:pt x="196665" y="42556"/>
                  <a:pt x="196665" y="111552"/>
                  <a:pt x="154109" y="154108"/>
                </a:cubicBezTo>
                <a:cubicBezTo>
                  <a:pt x="139576" y="168641"/>
                  <a:pt x="121959" y="178211"/>
                  <a:pt x="102912" y="180994"/>
                </a:cubicBezTo>
                <a:lnTo>
                  <a:pt x="102912" y="308310"/>
                </a:lnTo>
                <a:lnTo>
                  <a:pt x="51197" y="308310"/>
                </a:lnTo>
                <a:lnTo>
                  <a:pt x="51197" y="180994"/>
                </a:lnTo>
                <a:cubicBezTo>
                  <a:pt x="32150" y="178211"/>
                  <a:pt x="14534" y="168641"/>
                  <a:pt x="0" y="154108"/>
                </a:cubicBezTo>
                <a:cubicBezTo>
                  <a:pt x="-42555" y="111552"/>
                  <a:pt x="-42555" y="42556"/>
                  <a:pt x="0" y="0"/>
                </a:cubicBezTo>
                <a:cubicBezTo>
                  <a:pt x="42556" y="-42556"/>
                  <a:pt x="111553" y="-42556"/>
                  <a:pt x="154109"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58" name="Parallelogram 15">
            <a:extLst>
              <a:ext uri="{FF2B5EF4-FFF2-40B4-BE49-F238E27FC236}">
                <a16:creationId xmlns:a16="http://schemas.microsoft.com/office/drawing/2014/main" id="{7A9FBE9D-EE5A-4F1B-8EDD-3D011F43183E}"/>
              </a:ext>
            </a:extLst>
          </p:cNvPr>
          <p:cNvSpPr/>
          <p:nvPr/>
        </p:nvSpPr>
        <p:spPr>
          <a:xfrm flipH="1">
            <a:off x="5267026" y="4641909"/>
            <a:ext cx="464493" cy="464493"/>
          </a:xfrm>
          <a:custGeom>
            <a:avLst/>
            <a:gdLst/>
            <a:ahLst/>
            <a:cxnLst/>
            <a:rect l="l" t="t" r="r" b="b"/>
            <a:pathLst>
              <a:path w="3242753" h="3227814">
                <a:moveTo>
                  <a:pt x="1621376" y="1043635"/>
                </a:moveTo>
                <a:cubicBezTo>
                  <a:pt x="1557188" y="1043635"/>
                  <a:pt x="1505154" y="1095669"/>
                  <a:pt x="1505154" y="1159857"/>
                </a:cubicBezTo>
                <a:lnTo>
                  <a:pt x="1505154" y="1625483"/>
                </a:lnTo>
                <a:lnTo>
                  <a:pt x="1033577" y="1625483"/>
                </a:lnTo>
                <a:cubicBezTo>
                  <a:pt x="969389" y="1625483"/>
                  <a:pt x="917355" y="1677517"/>
                  <a:pt x="917355" y="1741705"/>
                </a:cubicBezTo>
                <a:cubicBezTo>
                  <a:pt x="917355" y="1805893"/>
                  <a:pt x="969389" y="1857927"/>
                  <a:pt x="1033577" y="1857927"/>
                </a:cubicBezTo>
                <a:lnTo>
                  <a:pt x="1614688" y="1857927"/>
                </a:lnTo>
                <a:lnTo>
                  <a:pt x="1619859" y="1856884"/>
                </a:lnTo>
                <a:cubicBezTo>
                  <a:pt x="1620361" y="1857187"/>
                  <a:pt x="1620868" y="1857190"/>
                  <a:pt x="1621376" y="1857190"/>
                </a:cubicBezTo>
                <a:cubicBezTo>
                  <a:pt x="1685564" y="1857190"/>
                  <a:pt x="1737598" y="1805156"/>
                  <a:pt x="1737598" y="1740968"/>
                </a:cubicBezTo>
                <a:lnTo>
                  <a:pt x="1737598" y="1159857"/>
                </a:lnTo>
                <a:cubicBezTo>
                  <a:pt x="1737598" y="1095669"/>
                  <a:pt x="1685564" y="1043635"/>
                  <a:pt x="1621376" y="1043635"/>
                </a:cubicBezTo>
                <a:close/>
                <a:moveTo>
                  <a:pt x="1621376" y="628818"/>
                </a:moveTo>
                <a:cubicBezTo>
                  <a:pt x="2206882" y="628818"/>
                  <a:pt x="2681529" y="1103464"/>
                  <a:pt x="2681529" y="1688970"/>
                </a:cubicBezTo>
                <a:cubicBezTo>
                  <a:pt x="2681529" y="2274476"/>
                  <a:pt x="2206882" y="2749122"/>
                  <a:pt x="1621376" y="2749122"/>
                </a:cubicBezTo>
                <a:cubicBezTo>
                  <a:pt x="1035870" y="2749122"/>
                  <a:pt x="561223" y="2274476"/>
                  <a:pt x="561223" y="1688970"/>
                </a:cubicBezTo>
                <a:cubicBezTo>
                  <a:pt x="561223" y="1103464"/>
                  <a:pt x="1035870" y="628818"/>
                  <a:pt x="1621376" y="628818"/>
                </a:cubicBezTo>
                <a:close/>
                <a:moveTo>
                  <a:pt x="1621376" y="424596"/>
                </a:moveTo>
                <a:cubicBezTo>
                  <a:pt x="923081" y="424596"/>
                  <a:pt x="357001" y="990676"/>
                  <a:pt x="357001" y="1688970"/>
                </a:cubicBezTo>
                <a:cubicBezTo>
                  <a:pt x="357001" y="2128645"/>
                  <a:pt x="581423" y="2515905"/>
                  <a:pt x="922189" y="2742109"/>
                </a:cubicBezTo>
                <a:lnTo>
                  <a:pt x="652992" y="3227814"/>
                </a:lnTo>
                <a:lnTo>
                  <a:pt x="911997" y="3227814"/>
                </a:lnTo>
                <a:lnTo>
                  <a:pt x="1121304" y="2850168"/>
                </a:lnTo>
                <a:cubicBezTo>
                  <a:pt x="1274563" y="2916691"/>
                  <a:pt x="1443689" y="2953344"/>
                  <a:pt x="1621376" y="2953344"/>
                </a:cubicBezTo>
                <a:cubicBezTo>
                  <a:pt x="1799063" y="2953344"/>
                  <a:pt x="1968189" y="2916691"/>
                  <a:pt x="2121449" y="2850168"/>
                </a:cubicBezTo>
                <a:lnTo>
                  <a:pt x="2330755" y="3227814"/>
                </a:lnTo>
                <a:lnTo>
                  <a:pt x="2589760" y="3227814"/>
                </a:lnTo>
                <a:lnTo>
                  <a:pt x="2320563" y="2742109"/>
                </a:lnTo>
                <a:cubicBezTo>
                  <a:pt x="2661329" y="2515905"/>
                  <a:pt x="2885751" y="2128645"/>
                  <a:pt x="2885751" y="1688970"/>
                </a:cubicBezTo>
                <a:cubicBezTo>
                  <a:pt x="2885751" y="990676"/>
                  <a:pt x="2319671" y="424596"/>
                  <a:pt x="1621376" y="424596"/>
                </a:cubicBezTo>
                <a:close/>
                <a:moveTo>
                  <a:pt x="2599800" y="123238"/>
                </a:moveTo>
                <a:cubicBezTo>
                  <a:pt x="2434609" y="120698"/>
                  <a:pt x="2268460" y="180476"/>
                  <a:pt x="2139563" y="303161"/>
                </a:cubicBezTo>
                <a:lnTo>
                  <a:pt x="3057258" y="1232053"/>
                </a:lnTo>
                <a:cubicBezTo>
                  <a:pt x="3305736" y="977255"/>
                  <a:pt x="3304415" y="570405"/>
                  <a:pt x="3054287" y="317226"/>
                </a:cubicBezTo>
                <a:cubicBezTo>
                  <a:pt x="2929224" y="190636"/>
                  <a:pt x="2764991" y="125778"/>
                  <a:pt x="2599800" y="123238"/>
                </a:cubicBezTo>
                <a:close/>
                <a:moveTo>
                  <a:pt x="642953" y="123238"/>
                </a:moveTo>
                <a:cubicBezTo>
                  <a:pt x="477762" y="125778"/>
                  <a:pt x="313529" y="190636"/>
                  <a:pt x="188466" y="317226"/>
                </a:cubicBezTo>
                <a:cubicBezTo>
                  <a:pt x="-61662" y="570405"/>
                  <a:pt x="-62983" y="977255"/>
                  <a:pt x="185495" y="1232053"/>
                </a:cubicBezTo>
                <a:lnTo>
                  <a:pt x="1103190" y="303161"/>
                </a:lnTo>
                <a:cubicBezTo>
                  <a:pt x="974294" y="180476"/>
                  <a:pt x="808144" y="120698"/>
                  <a:pt x="642953" y="123238"/>
                </a:cubicBezTo>
                <a:close/>
                <a:moveTo>
                  <a:pt x="1722692" y="0"/>
                </a:moveTo>
                <a:lnTo>
                  <a:pt x="1520061" y="0"/>
                </a:lnTo>
                <a:cubicBezTo>
                  <a:pt x="1440152" y="0"/>
                  <a:pt x="1375373" y="64779"/>
                  <a:pt x="1375373" y="144688"/>
                </a:cubicBezTo>
                <a:lnTo>
                  <a:pt x="1375373" y="289376"/>
                </a:lnTo>
                <a:lnTo>
                  <a:pt x="1867380" y="289376"/>
                </a:lnTo>
                <a:lnTo>
                  <a:pt x="1867380" y="144688"/>
                </a:lnTo>
                <a:cubicBezTo>
                  <a:pt x="1867380" y="64779"/>
                  <a:pt x="1802601" y="0"/>
                  <a:pt x="1722692"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59" name="Freeform 19">
            <a:extLst>
              <a:ext uri="{FF2B5EF4-FFF2-40B4-BE49-F238E27FC236}">
                <a16:creationId xmlns:a16="http://schemas.microsoft.com/office/drawing/2014/main" id="{DD59881D-26FD-493B-8AE1-06C59DF34840}"/>
              </a:ext>
            </a:extLst>
          </p:cNvPr>
          <p:cNvSpPr/>
          <p:nvPr/>
        </p:nvSpPr>
        <p:spPr>
          <a:xfrm>
            <a:off x="7745410" y="3642506"/>
            <a:ext cx="460778" cy="453389"/>
          </a:xfrm>
          <a:custGeom>
            <a:avLst/>
            <a:gdLst/>
            <a:ahLst/>
            <a:cxnLst/>
            <a:rect l="l" t="t" r="r" b="b"/>
            <a:pathLst>
              <a:path w="3214097" h="3162551">
                <a:moveTo>
                  <a:pt x="1014592" y="2306036"/>
                </a:moveTo>
                <a:cubicBezTo>
                  <a:pt x="854868" y="2306036"/>
                  <a:pt x="725386" y="2435518"/>
                  <a:pt x="725386" y="2595242"/>
                </a:cubicBezTo>
                <a:cubicBezTo>
                  <a:pt x="725386" y="2754966"/>
                  <a:pt x="854868" y="2884448"/>
                  <a:pt x="1014592" y="2884448"/>
                </a:cubicBezTo>
                <a:cubicBezTo>
                  <a:pt x="1174316" y="2884448"/>
                  <a:pt x="1303798" y="2754966"/>
                  <a:pt x="1303798" y="2595242"/>
                </a:cubicBezTo>
                <a:cubicBezTo>
                  <a:pt x="1303798" y="2435518"/>
                  <a:pt x="1174316" y="2306036"/>
                  <a:pt x="1014592" y="2306036"/>
                </a:cubicBezTo>
                <a:close/>
                <a:moveTo>
                  <a:pt x="481275" y="1691816"/>
                </a:moveTo>
                <a:cubicBezTo>
                  <a:pt x="321551" y="1691816"/>
                  <a:pt x="192069" y="1821298"/>
                  <a:pt x="192069" y="1981022"/>
                </a:cubicBezTo>
                <a:cubicBezTo>
                  <a:pt x="192069" y="2140746"/>
                  <a:pt x="321551" y="2270228"/>
                  <a:pt x="481275" y="2270228"/>
                </a:cubicBezTo>
                <a:cubicBezTo>
                  <a:pt x="640999" y="2270228"/>
                  <a:pt x="770481" y="2140746"/>
                  <a:pt x="770481" y="1981022"/>
                </a:cubicBezTo>
                <a:cubicBezTo>
                  <a:pt x="770481" y="1821298"/>
                  <a:pt x="640999" y="1691816"/>
                  <a:pt x="481275" y="1691816"/>
                </a:cubicBezTo>
                <a:close/>
                <a:moveTo>
                  <a:pt x="2764751" y="1113404"/>
                </a:moveTo>
                <a:cubicBezTo>
                  <a:pt x="2605027" y="1113404"/>
                  <a:pt x="2475545" y="1242886"/>
                  <a:pt x="2475545" y="1402610"/>
                </a:cubicBezTo>
                <a:cubicBezTo>
                  <a:pt x="2475545" y="1562334"/>
                  <a:pt x="2605027" y="1691816"/>
                  <a:pt x="2764751" y="1691816"/>
                </a:cubicBezTo>
                <a:cubicBezTo>
                  <a:pt x="2924475" y="1691816"/>
                  <a:pt x="3053957" y="1562334"/>
                  <a:pt x="3053957" y="1402610"/>
                </a:cubicBezTo>
                <a:cubicBezTo>
                  <a:pt x="3053957" y="1242886"/>
                  <a:pt x="2924475" y="1113404"/>
                  <a:pt x="2764751" y="1113404"/>
                </a:cubicBezTo>
                <a:close/>
                <a:moveTo>
                  <a:pt x="532503" y="881964"/>
                </a:moveTo>
                <a:cubicBezTo>
                  <a:pt x="372779" y="881964"/>
                  <a:pt x="243297" y="1011446"/>
                  <a:pt x="243297" y="1171170"/>
                </a:cubicBezTo>
                <a:cubicBezTo>
                  <a:pt x="243297" y="1330894"/>
                  <a:pt x="372779" y="1460376"/>
                  <a:pt x="532503" y="1460376"/>
                </a:cubicBezTo>
                <a:cubicBezTo>
                  <a:pt x="692227" y="1460376"/>
                  <a:pt x="821709" y="1330894"/>
                  <a:pt x="821709" y="1171170"/>
                </a:cubicBezTo>
                <a:cubicBezTo>
                  <a:pt x="821709" y="1011446"/>
                  <a:pt x="692227" y="881964"/>
                  <a:pt x="532503" y="881964"/>
                </a:cubicBezTo>
                <a:close/>
                <a:moveTo>
                  <a:pt x="1162143" y="321316"/>
                </a:moveTo>
                <a:cubicBezTo>
                  <a:pt x="1002419" y="321316"/>
                  <a:pt x="872937" y="450798"/>
                  <a:pt x="872937" y="610522"/>
                </a:cubicBezTo>
                <a:cubicBezTo>
                  <a:pt x="872937" y="770246"/>
                  <a:pt x="1002419" y="899728"/>
                  <a:pt x="1162143" y="899728"/>
                </a:cubicBezTo>
                <a:cubicBezTo>
                  <a:pt x="1321867" y="899728"/>
                  <a:pt x="1451349" y="770246"/>
                  <a:pt x="1451349" y="610522"/>
                </a:cubicBezTo>
                <a:cubicBezTo>
                  <a:pt x="1451349" y="450798"/>
                  <a:pt x="1321867" y="321316"/>
                  <a:pt x="1162143" y="321316"/>
                </a:cubicBezTo>
                <a:close/>
                <a:moveTo>
                  <a:pt x="1963447" y="177300"/>
                </a:moveTo>
                <a:cubicBezTo>
                  <a:pt x="1803723" y="177300"/>
                  <a:pt x="1674241" y="306782"/>
                  <a:pt x="1674241" y="466506"/>
                </a:cubicBezTo>
                <a:cubicBezTo>
                  <a:pt x="1674241" y="626230"/>
                  <a:pt x="1803723" y="755712"/>
                  <a:pt x="1963447" y="755712"/>
                </a:cubicBezTo>
                <a:cubicBezTo>
                  <a:pt x="2123171" y="755712"/>
                  <a:pt x="2252653" y="626230"/>
                  <a:pt x="2252653" y="466506"/>
                </a:cubicBezTo>
                <a:cubicBezTo>
                  <a:pt x="2252653" y="306782"/>
                  <a:pt x="2123171" y="177300"/>
                  <a:pt x="1963447" y="177300"/>
                </a:cubicBezTo>
                <a:close/>
                <a:moveTo>
                  <a:pt x="1752672" y="312"/>
                </a:moveTo>
                <a:cubicBezTo>
                  <a:pt x="1817888" y="-690"/>
                  <a:pt x="1885249" y="703"/>
                  <a:pt x="1954799" y="4657"/>
                </a:cubicBezTo>
                <a:cubicBezTo>
                  <a:pt x="2504015" y="53541"/>
                  <a:pt x="2975590" y="412975"/>
                  <a:pt x="3145244" y="944937"/>
                </a:cubicBezTo>
                <a:cubicBezTo>
                  <a:pt x="3412664" y="2126757"/>
                  <a:pt x="2837568" y="2017487"/>
                  <a:pt x="2506889" y="1867964"/>
                </a:cubicBezTo>
                <a:cubicBezTo>
                  <a:pt x="1580987" y="1673869"/>
                  <a:pt x="2725425" y="3197869"/>
                  <a:pt x="1014520" y="3161925"/>
                </a:cubicBezTo>
                <a:cubicBezTo>
                  <a:pt x="-14898" y="3061283"/>
                  <a:pt x="-138545" y="1873713"/>
                  <a:pt x="108747" y="1100212"/>
                </a:cubicBezTo>
                <a:cubicBezTo>
                  <a:pt x="278579" y="569148"/>
                  <a:pt x="774429" y="15339"/>
                  <a:pt x="1752672" y="312"/>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60" name="Rectangle 30">
            <a:extLst>
              <a:ext uri="{FF2B5EF4-FFF2-40B4-BE49-F238E27FC236}">
                <a16:creationId xmlns:a16="http://schemas.microsoft.com/office/drawing/2014/main" id="{3BFEE74E-183A-4C32-9BDF-AC2573B061E0}"/>
              </a:ext>
            </a:extLst>
          </p:cNvPr>
          <p:cNvSpPr/>
          <p:nvPr/>
        </p:nvSpPr>
        <p:spPr>
          <a:xfrm>
            <a:off x="11063701" y="3600566"/>
            <a:ext cx="464493" cy="463135"/>
          </a:xfrm>
          <a:custGeom>
            <a:avLst/>
            <a:gdLst/>
            <a:ahLst/>
            <a:cxnLst/>
            <a:rect l="l" t="t" r="r" b="b"/>
            <a:pathLst>
              <a:path w="3240000" h="3230531">
                <a:moveTo>
                  <a:pt x="720000" y="2697973"/>
                </a:moveTo>
                <a:cubicBezTo>
                  <a:pt x="680235" y="2697973"/>
                  <a:pt x="648000" y="2730208"/>
                  <a:pt x="648000" y="2769973"/>
                </a:cubicBezTo>
                <a:cubicBezTo>
                  <a:pt x="648000" y="2809738"/>
                  <a:pt x="680235" y="2841973"/>
                  <a:pt x="720000" y="2841973"/>
                </a:cubicBezTo>
                <a:lnTo>
                  <a:pt x="2520000" y="2841973"/>
                </a:lnTo>
                <a:cubicBezTo>
                  <a:pt x="2559765" y="2841973"/>
                  <a:pt x="2592000" y="2809738"/>
                  <a:pt x="2592000" y="2769973"/>
                </a:cubicBezTo>
                <a:cubicBezTo>
                  <a:pt x="2592000" y="2730208"/>
                  <a:pt x="2559765" y="2697973"/>
                  <a:pt x="2520000" y="2697973"/>
                </a:cubicBezTo>
                <a:close/>
                <a:moveTo>
                  <a:pt x="720000" y="2366733"/>
                </a:moveTo>
                <a:cubicBezTo>
                  <a:pt x="680235" y="2366733"/>
                  <a:pt x="648000" y="2398968"/>
                  <a:pt x="648000" y="2438733"/>
                </a:cubicBezTo>
                <a:cubicBezTo>
                  <a:pt x="648000" y="2478498"/>
                  <a:pt x="680235" y="2510733"/>
                  <a:pt x="720000" y="2510733"/>
                </a:cubicBezTo>
                <a:lnTo>
                  <a:pt x="2520000" y="2510733"/>
                </a:lnTo>
                <a:cubicBezTo>
                  <a:pt x="2559765" y="2510733"/>
                  <a:pt x="2592000" y="2478498"/>
                  <a:pt x="2592000" y="2438733"/>
                </a:cubicBezTo>
                <a:cubicBezTo>
                  <a:pt x="2592000" y="2398968"/>
                  <a:pt x="2559765" y="2366733"/>
                  <a:pt x="2520000" y="2366733"/>
                </a:cubicBezTo>
                <a:close/>
                <a:moveTo>
                  <a:pt x="720000" y="2035493"/>
                </a:moveTo>
                <a:cubicBezTo>
                  <a:pt x="680235" y="2035493"/>
                  <a:pt x="648000" y="2067728"/>
                  <a:pt x="648000" y="2107493"/>
                </a:cubicBezTo>
                <a:cubicBezTo>
                  <a:pt x="648000" y="2147258"/>
                  <a:pt x="680235" y="2179493"/>
                  <a:pt x="720000" y="2179493"/>
                </a:cubicBezTo>
                <a:lnTo>
                  <a:pt x="2520000" y="2179493"/>
                </a:lnTo>
                <a:cubicBezTo>
                  <a:pt x="2559765" y="2179493"/>
                  <a:pt x="2592000" y="2147258"/>
                  <a:pt x="2592000" y="2107493"/>
                </a:cubicBezTo>
                <a:cubicBezTo>
                  <a:pt x="2592000" y="2067728"/>
                  <a:pt x="2559765" y="2035493"/>
                  <a:pt x="2520000" y="2035493"/>
                </a:cubicBezTo>
                <a:close/>
                <a:moveTo>
                  <a:pt x="720000" y="1704253"/>
                </a:moveTo>
                <a:cubicBezTo>
                  <a:pt x="680235" y="1704253"/>
                  <a:pt x="648000" y="1736488"/>
                  <a:pt x="648000" y="1776253"/>
                </a:cubicBezTo>
                <a:cubicBezTo>
                  <a:pt x="648000" y="1816018"/>
                  <a:pt x="680235" y="1848253"/>
                  <a:pt x="720000" y="1848253"/>
                </a:cubicBezTo>
                <a:lnTo>
                  <a:pt x="2520000" y="1848253"/>
                </a:lnTo>
                <a:cubicBezTo>
                  <a:pt x="2559765" y="1848253"/>
                  <a:pt x="2592000" y="1816018"/>
                  <a:pt x="2592000" y="1776253"/>
                </a:cubicBezTo>
                <a:cubicBezTo>
                  <a:pt x="2592000" y="1736488"/>
                  <a:pt x="2559765" y="1704253"/>
                  <a:pt x="2520000" y="1704253"/>
                </a:cubicBezTo>
                <a:close/>
                <a:moveTo>
                  <a:pt x="720000" y="1373013"/>
                </a:moveTo>
                <a:cubicBezTo>
                  <a:pt x="680235" y="1373013"/>
                  <a:pt x="648000" y="1405248"/>
                  <a:pt x="648000" y="1445013"/>
                </a:cubicBezTo>
                <a:cubicBezTo>
                  <a:pt x="648000" y="1484778"/>
                  <a:pt x="680235" y="1517013"/>
                  <a:pt x="720000" y="1517013"/>
                </a:cubicBezTo>
                <a:lnTo>
                  <a:pt x="2520000" y="1517013"/>
                </a:lnTo>
                <a:cubicBezTo>
                  <a:pt x="2559765" y="1517013"/>
                  <a:pt x="2592000" y="1484778"/>
                  <a:pt x="2592000" y="1445013"/>
                </a:cubicBezTo>
                <a:cubicBezTo>
                  <a:pt x="2592000" y="1405248"/>
                  <a:pt x="2559765" y="1373013"/>
                  <a:pt x="2520000" y="1373013"/>
                </a:cubicBezTo>
                <a:close/>
                <a:moveTo>
                  <a:pt x="720000" y="1041773"/>
                </a:moveTo>
                <a:cubicBezTo>
                  <a:pt x="680235" y="1041773"/>
                  <a:pt x="648000" y="1074008"/>
                  <a:pt x="648000" y="1113773"/>
                </a:cubicBezTo>
                <a:cubicBezTo>
                  <a:pt x="648000" y="1153538"/>
                  <a:pt x="680235" y="1185773"/>
                  <a:pt x="720000" y="1185773"/>
                </a:cubicBezTo>
                <a:lnTo>
                  <a:pt x="2520000" y="1185773"/>
                </a:lnTo>
                <a:cubicBezTo>
                  <a:pt x="2559765" y="1185773"/>
                  <a:pt x="2592000" y="1153538"/>
                  <a:pt x="2592000" y="1113773"/>
                </a:cubicBezTo>
                <a:cubicBezTo>
                  <a:pt x="2592000" y="1074008"/>
                  <a:pt x="2559765" y="1041773"/>
                  <a:pt x="2520000" y="1041773"/>
                </a:cubicBezTo>
                <a:close/>
                <a:moveTo>
                  <a:pt x="0" y="305988"/>
                </a:moveTo>
                <a:lnTo>
                  <a:pt x="181957" y="305988"/>
                </a:lnTo>
                <a:lnTo>
                  <a:pt x="181957" y="470032"/>
                </a:lnTo>
                <a:cubicBezTo>
                  <a:pt x="181957" y="599267"/>
                  <a:pt x="286722" y="704032"/>
                  <a:pt x="415957" y="704032"/>
                </a:cubicBezTo>
                <a:cubicBezTo>
                  <a:pt x="545192" y="704032"/>
                  <a:pt x="649957" y="599267"/>
                  <a:pt x="649957" y="470032"/>
                </a:cubicBezTo>
                <a:lnTo>
                  <a:pt x="649957" y="305988"/>
                </a:lnTo>
                <a:lnTo>
                  <a:pt x="802357" y="305988"/>
                </a:lnTo>
                <a:lnTo>
                  <a:pt x="802357" y="470031"/>
                </a:lnTo>
                <a:cubicBezTo>
                  <a:pt x="802357" y="599266"/>
                  <a:pt x="907122" y="704031"/>
                  <a:pt x="1036357" y="704031"/>
                </a:cubicBezTo>
                <a:cubicBezTo>
                  <a:pt x="1165592" y="704031"/>
                  <a:pt x="1270357" y="599266"/>
                  <a:pt x="1270357" y="470031"/>
                </a:cubicBezTo>
                <a:lnTo>
                  <a:pt x="1270357" y="305988"/>
                </a:lnTo>
                <a:lnTo>
                  <a:pt x="1422757" y="305988"/>
                </a:lnTo>
                <a:lnTo>
                  <a:pt x="1422757" y="470030"/>
                </a:lnTo>
                <a:cubicBezTo>
                  <a:pt x="1422757" y="599265"/>
                  <a:pt x="1527522" y="704030"/>
                  <a:pt x="1656757" y="704030"/>
                </a:cubicBezTo>
                <a:cubicBezTo>
                  <a:pt x="1785992" y="704030"/>
                  <a:pt x="1890757" y="599265"/>
                  <a:pt x="1890757" y="470030"/>
                </a:cubicBezTo>
                <a:lnTo>
                  <a:pt x="1890757" y="305988"/>
                </a:lnTo>
                <a:lnTo>
                  <a:pt x="2043157" y="305988"/>
                </a:lnTo>
                <a:lnTo>
                  <a:pt x="2043157" y="470029"/>
                </a:lnTo>
                <a:cubicBezTo>
                  <a:pt x="2043157" y="599264"/>
                  <a:pt x="2147922" y="704029"/>
                  <a:pt x="2277157" y="704029"/>
                </a:cubicBezTo>
                <a:cubicBezTo>
                  <a:pt x="2406392" y="704029"/>
                  <a:pt x="2511157" y="599264"/>
                  <a:pt x="2511157" y="470029"/>
                </a:cubicBezTo>
                <a:lnTo>
                  <a:pt x="2511157" y="305988"/>
                </a:lnTo>
                <a:lnTo>
                  <a:pt x="2663557" y="305988"/>
                </a:lnTo>
                <a:lnTo>
                  <a:pt x="2663557" y="470028"/>
                </a:lnTo>
                <a:cubicBezTo>
                  <a:pt x="2663557" y="599263"/>
                  <a:pt x="2768322" y="704028"/>
                  <a:pt x="2897557" y="704028"/>
                </a:cubicBezTo>
                <a:cubicBezTo>
                  <a:pt x="3026792" y="704028"/>
                  <a:pt x="3131557" y="599263"/>
                  <a:pt x="3131557" y="470028"/>
                </a:cubicBezTo>
                <a:lnTo>
                  <a:pt x="3131557" y="305988"/>
                </a:lnTo>
                <a:lnTo>
                  <a:pt x="3240000" y="305988"/>
                </a:lnTo>
                <a:lnTo>
                  <a:pt x="3240000" y="3230531"/>
                </a:lnTo>
                <a:lnTo>
                  <a:pt x="0" y="3230531"/>
                </a:lnTo>
                <a:close/>
                <a:moveTo>
                  <a:pt x="415957" y="4"/>
                </a:moveTo>
                <a:cubicBezTo>
                  <a:pt x="485545" y="4"/>
                  <a:pt x="541957" y="56416"/>
                  <a:pt x="541957" y="126004"/>
                </a:cubicBezTo>
                <a:lnTo>
                  <a:pt x="541957" y="485972"/>
                </a:lnTo>
                <a:cubicBezTo>
                  <a:pt x="541957" y="555560"/>
                  <a:pt x="485545" y="611972"/>
                  <a:pt x="415957" y="611972"/>
                </a:cubicBezTo>
                <a:cubicBezTo>
                  <a:pt x="346369" y="611972"/>
                  <a:pt x="289957" y="555560"/>
                  <a:pt x="289957" y="485972"/>
                </a:cubicBezTo>
                <a:lnTo>
                  <a:pt x="289957" y="126004"/>
                </a:lnTo>
                <a:cubicBezTo>
                  <a:pt x="289957" y="56416"/>
                  <a:pt x="346369" y="4"/>
                  <a:pt x="415957" y="4"/>
                </a:cubicBezTo>
                <a:close/>
                <a:moveTo>
                  <a:pt x="1036357" y="3"/>
                </a:moveTo>
                <a:cubicBezTo>
                  <a:pt x="1105945" y="3"/>
                  <a:pt x="1162357" y="56415"/>
                  <a:pt x="1162357" y="126003"/>
                </a:cubicBezTo>
                <a:lnTo>
                  <a:pt x="1162357" y="485971"/>
                </a:lnTo>
                <a:cubicBezTo>
                  <a:pt x="1162357" y="555559"/>
                  <a:pt x="1105945" y="611971"/>
                  <a:pt x="1036357" y="611971"/>
                </a:cubicBezTo>
                <a:cubicBezTo>
                  <a:pt x="966769" y="611971"/>
                  <a:pt x="910357" y="555559"/>
                  <a:pt x="910357" y="485971"/>
                </a:cubicBezTo>
                <a:lnTo>
                  <a:pt x="910357" y="126003"/>
                </a:lnTo>
                <a:cubicBezTo>
                  <a:pt x="910357" y="56415"/>
                  <a:pt x="966769" y="3"/>
                  <a:pt x="1036357" y="3"/>
                </a:cubicBezTo>
                <a:close/>
                <a:moveTo>
                  <a:pt x="1656757" y="2"/>
                </a:moveTo>
                <a:cubicBezTo>
                  <a:pt x="1726345" y="2"/>
                  <a:pt x="1782757" y="56414"/>
                  <a:pt x="1782757" y="126002"/>
                </a:cubicBezTo>
                <a:lnTo>
                  <a:pt x="1782757" y="485970"/>
                </a:lnTo>
                <a:cubicBezTo>
                  <a:pt x="1782757" y="555558"/>
                  <a:pt x="1726345" y="611970"/>
                  <a:pt x="1656757" y="611970"/>
                </a:cubicBezTo>
                <a:cubicBezTo>
                  <a:pt x="1587169" y="611970"/>
                  <a:pt x="1530757" y="555558"/>
                  <a:pt x="1530757" y="485970"/>
                </a:cubicBezTo>
                <a:lnTo>
                  <a:pt x="1530757" y="126002"/>
                </a:lnTo>
                <a:cubicBezTo>
                  <a:pt x="1530757" y="56414"/>
                  <a:pt x="1587169" y="2"/>
                  <a:pt x="1656757" y="2"/>
                </a:cubicBezTo>
                <a:close/>
                <a:moveTo>
                  <a:pt x="2277157" y="1"/>
                </a:moveTo>
                <a:cubicBezTo>
                  <a:pt x="2346745" y="1"/>
                  <a:pt x="2403157" y="56413"/>
                  <a:pt x="2403157" y="126001"/>
                </a:cubicBezTo>
                <a:lnTo>
                  <a:pt x="2403157" y="485969"/>
                </a:lnTo>
                <a:cubicBezTo>
                  <a:pt x="2403157" y="555557"/>
                  <a:pt x="2346745" y="611969"/>
                  <a:pt x="2277157" y="611969"/>
                </a:cubicBezTo>
                <a:cubicBezTo>
                  <a:pt x="2207569" y="611969"/>
                  <a:pt x="2151157" y="555557"/>
                  <a:pt x="2151157" y="485969"/>
                </a:cubicBezTo>
                <a:lnTo>
                  <a:pt x="2151157" y="126001"/>
                </a:lnTo>
                <a:cubicBezTo>
                  <a:pt x="2151157" y="56413"/>
                  <a:pt x="2207569" y="1"/>
                  <a:pt x="2277157" y="1"/>
                </a:cubicBezTo>
                <a:close/>
                <a:moveTo>
                  <a:pt x="2897557" y="0"/>
                </a:moveTo>
                <a:cubicBezTo>
                  <a:pt x="2967145" y="0"/>
                  <a:pt x="3023557" y="56412"/>
                  <a:pt x="3023557" y="126000"/>
                </a:cubicBezTo>
                <a:lnTo>
                  <a:pt x="3023557" y="485968"/>
                </a:lnTo>
                <a:cubicBezTo>
                  <a:pt x="3023557" y="555556"/>
                  <a:pt x="2967145" y="611968"/>
                  <a:pt x="2897557" y="611968"/>
                </a:cubicBezTo>
                <a:cubicBezTo>
                  <a:pt x="2827969" y="611968"/>
                  <a:pt x="2771557" y="555556"/>
                  <a:pt x="2771557" y="485968"/>
                </a:cubicBezTo>
                <a:lnTo>
                  <a:pt x="2771557" y="126000"/>
                </a:lnTo>
                <a:cubicBezTo>
                  <a:pt x="2771557" y="56412"/>
                  <a:pt x="2827969" y="0"/>
                  <a:pt x="2897557"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61" name="Rectangle 7">
            <a:extLst>
              <a:ext uri="{FF2B5EF4-FFF2-40B4-BE49-F238E27FC236}">
                <a16:creationId xmlns:a16="http://schemas.microsoft.com/office/drawing/2014/main" id="{A2454068-D6A0-42C7-BCE1-D03833DCF2E4}"/>
              </a:ext>
            </a:extLst>
          </p:cNvPr>
          <p:cNvSpPr/>
          <p:nvPr/>
        </p:nvSpPr>
        <p:spPr>
          <a:xfrm>
            <a:off x="6950824" y="1518716"/>
            <a:ext cx="471567" cy="471567"/>
          </a:xfrm>
          <a:custGeom>
            <a:avLst/>
            <a:gdLst/>
            <a:ahLst/>
            <a:cxnLst/>
            <a:rect l="l" t="t" r="r" b="b"/>
            <a:pathLst>
              <a:path w="3240000" h="3240000">
                <a:moveTo>
                  <a:pt x="401869" y="2055482"/>
                </a:moveTo>
                <a:lnTo>
                  <a:pt x="869869" y="2055482"/>
                </a:lnTo>
                <a:lnTo>
                  <a:pt x="869869" y="2919482"/>
                </a:lnTo>
                <a:lnTo>
                  <a:pt x="401869" y="2919482"/>
                </a:lnTo>
                <a:close/>
                <a:moveTo>
                  <a:pt x="1121949" y="1695482"/>
                </a:moveTo>
                <a:lnTo>
                  <a:pt x="1589949" y="1695482"/>
                </a:lnTo>
                <a:lnTo>
                  <a:pt x="1589949" y="2919482"/>
                </a:lnTo>
                <a:lnTo>
                  <a:pt x="1121949" y="2919482"/>
                </a:lnTo>
                <a:close/>
                <a:moveTo>
                  <a:pt x="1842029" y="1335482"/>
                </a:moveTo>
                <a:lnTo>
                  <a:pt x="2310029" y="1335482"/>
                </a:lnTo>
                <a:lnTo>
                  <a:pt x="2310029" y="2919482"/>
                </a:lnTo>
                <a:lnTo>
                  <a:pt x="1842029" y="2919482"/>
                </a:lnTo>
                <a:close/>
                <a:moveTo>
                  <a:pt x="2562109" y="975482"/>
                </a:moveTo>
                <a:lnTo>
                  <a:pt x="3030109" y="975482"/>
                </a:lnTo>
                <a:lnTo>
                  <a:pt x="3030109" y="2919482"/>
                </a:lnTo>
                <a:lnTo>
                  <a:pt x="2562109" y="2919482"/>
                </a:lnTo>
                <a:close/>
                <a:moveTo>
                  <a:pt x="2321888" y="224805"/>
                </a:moveTo>
                <a:lnTo>
                  <a:pt x="2880631" y="247420"/>
                </a:lnTo>
                <a:lnTo>
                  <a:pt x="2620844" y="742612"/>
                </a:lnTo>
                <a:lnTo>
                  <a:pt x="2546105" y="613161"/>
                </a:lnTo>
                <a:lnTo>
                  <a:pt x="541555" y="1770488"/>
                </a:lnTo>
                <a:lnTo>
                  <a:pt x="392077" y="1511585"/>
                </a:lnTo>
                <a:lnTo>
                  <a:pt x="2396627" y="354257"/>
                </a:lnTo>
                <a:close/>
                <a:moveTo>
                  <a:pt x="0" y="0"/>
                </a:moveTo>
                <a:lnTo>
                  <a:pt x="180000" y="0"/>
                </a:lnTo>
                <a:lnTo>
                  <a:pt x="180000" y="3059999"/>
                </a:lnTo>
                <a:lnTo>
                  <a:pt x="3240000" y="3059999"/>
                </a:lnTo>
                <a:lnTo>
                  <a:pt x="3240000" y="3239999"/>
                </a:lnTo>
                <a:lnTo>
                  <a:pt x="180000" y="3239999"/>
                </a:lnTo>
                <a:lnTo>
                  <a:pt x="180000" y="3240000"/>
                </a:lnTo>
                <a:lnTo>
                  <a:pt x="0" y="3240000"/>
                </a:lnTo>
                <a:lnTo>
                  <a:pt x="0" y="3239999"/>
                </a:lnTo>
                <a:lnTo>
                  <a:pt x="0" y="3059999"/>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62" name="Rectangle 15">
            <a:extLst>
              <a:ext uri="{FF2B5EF4-FFF2-40B4-BE49-F238E27FC236}">
                <a16:creationId xmlns:a16="http://schemas.microsoft.com/office/drawing/2014/main" id="{ECBB7944-2021-44C3-960E-8480CFC6DEF9}"/>
              </a:ext>
            </a:extLst>
          </p:cNvPr>
          <p:cNvSpPr/>
          <p:nvPr/>
        </p:nvSpPr>
        <p:spPr>
          <a:xfrm rot="5400000">
            <a:off x="7737684" y="1518715"/>
            <a:ext cx="472195" cy="471568"/>
          </a:xfrm>
          <a:custGeom>
            <a:avLst/>
            <a:gdLst/>
            <a:ahLst/>
            <a:cxnLst/>
            <a:rect l="l" t="t" r="r" b="b"/>
            <a:pathLst>
              <a:path w="3244313" h="3240000">
                <a:moveTo>
                  <a:pt x="2055482" y="677891"/>
                </a:moveTo>
                <a:lnTo>
                  <a:pt x="2055482" y="209891"/>
                </a:lnTo>
                <a:lnTo>
                  <a:pt x="2919482" y="209891"/>
                </a:lnTo>
                <a:lnTo>
                  <a:pt x="2919482" y="677891"/>
                </a:lnTo>
                <a:close/>
                <a:moveTo>
                  <a:pt x="1695482" y="1397971"/>
                </a:moveTo>
                <a:lnTo>
                  <a:pt x="1695482" y="929971"/>
                </a:lnTo>
                <a:lnTo>
                  <a:pt x="2919482" y="929971"/>
                </a:lnTo>
                <a:lnTo>
                  <a:pt x="2919482" y="1397971"/>
                </a:lnTo>
                <a:close/>
                <a:moveTo>
                  <a:pt x="1335482" y="2118051"/>
                </a:moveTo>
                <a:lnTo>
                  <a:pt x="1335482" y="1650051"/>
                </a:lnTo>
                <a:lnTo>
                  <a:pt x="2919482" y="1650051"/>
                </a:lnTo>
                <a:lnTo>
                  <a:pt x="2919482" y="2118051"/>
                </a:lnTo>
                <a:close/>
                <a:moveTo>
                  <a:pt x="975482" y="2838131"/>
                </a:moveTo>
                <a:lnTo>
                  <a:pt x="975482" y="2370131"/>
                </a:lnTo>
                <a:lnTo>
                  <a:pt x="2919482" y="2370131"/>
                </a:lnTo>
                <a:lnTo>
                  <a:pt x="2919482" y="2838131"/>
                </a:lnTo>
                <a:close/>
                <a:moveTo>
                  <a:pt x="10788" y="2651034"/>
                </a:moveTo>
                <a:lnTo>
                  <a:pt x="1168116" y="646484"/>
                </a:lnTo>
                <a:lnTo>
                  <a:pt x="1038664" y="571745"/>
                </a:lnTo>
                <a:lnTo>
                  <a:pt x="1533856" y="311959"/>
                </a:lnTo>
                <a:lnTo>
                  <a:pt x="1556471" y="870701"/>
                </a:lnTo>
                <a:lnTo>
                  <a:pt x="1427019" y="795962"/>
                </a:lnTo>
                <a:lnTo>
                  <a:pt x="269691" y="2800512"/>
                </a:lnTo>
                <a:close/>
                <a:moveTo>
                  <a:pt x="0" y="3240000"/>
                </a:moveTo>
                <a:lnTo>
                  <a:pt x="0" y="3060000"/>
                </a:lnTo>
                <a:lnTo>
                  <a:pt x="3064313" y="3060000"/>
                </a:lnTo>
                <a:lnTo>
                  <a:pt x="3064313" y="0"/>
                </a:lnTo>
                <a:lnTo>
                  <a:pt x="3244313" y="0"/>
                </a:lnTo>
                <a:lnTo>
                  <a:pt x="3244313" y="3240000"/>
                </a:lnTo>
                <a:lnTo>
                  <a:pt x="3240000" y="3240000"/>
                </a:lnTo>
                <a:lnTo>
                  <a:pt x="3064313" y="32400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63" name="Pie 24">
            <a:extLst>
              <a:ext uri="{FF2B5EF4-FFF2-40B4-BE49-F238E27FC236}">
                <a16:creationId xmlns:a16="http://schemas.microsoft.com/office/drawing/2014/main" id="{DB38F196-AF37-4B00-AA3E-183F9372FBAD}"/>
              </a:ext>
            </a:extLst>
          </p:cNvPr>
          <p:cNvSpPr/>
          <p:nvPr/>
        </p:nvSpPr>
        <p:spPr>
          <a:xfrm>
            <a:off x="6809927" y="4618984"/>
            <a:ext cx="513183" cy="510342"/>
          </a:xfrm>
          <a:custGeom>
            <a:avLst/>
            <a:gdLst/>
            <a:ahLst/>
            <a:cxnLst/>
            <a:rect l="l" t="t" r="r" b="b"/>
            <a:pathLst>
              <a:path w="3228711" h="3210836">
                <a:moveTo>
                  <a:pt x="351626" y="695968"/>
                </a:moveTo>
                <a:lnTo>
                  <a:pt x="1548007" y="1678300"/>
                </a:lnTo>
                <a:lnTo>
                  <a:pt x="236194" y="2500159"/>
                </a:lnTo>
                <a:cubicBezTo>
                  <a:pt x="-116985" y="1936431"/>
                  <a:pt x="-70514" y="1210092"/>
                  <a:pt x="351626" y="695968"/>
                </a:cubicBezTo>
                <a:close/>
                <a:moveTo>
                  <a:pt x="1957429" y="262366"/>
                </a:moveTo>
                <a:cubicBezTo>
                  <a:pt x="2634256" y="359480"/>
                  <a:pt x="3156733" y="907132"/>
                  <a:pt x="3221913" y="1587776"/>
                </a:cubicBezTo>
                <a:cubicBezTo>
                  <a:pt x="3287093" y="2268421"/>
                  <a:pt x="2878048" y="2905277"/>
                  <a:pt x="2231953" y="3129078"/>
                </a:cubicBezTo>
                <a:cubicBezTo>
                  <a:pt x="1585858" y="3352879"/>
                  <a:pt x="870522" y="3105497"/>
                  <a:pt x="500715" y="2530372"/>
                </a:cubicBezTo>
                <a:lnTo>
                  <a:pt x="1746987" y="1729019"/>
                </a:lnTo>
                <a:close/>
                <a:moveTo>
                  <a:pt x="1604447" y="200"/>
                </a:moveTo>
                <a:cubicBezTo>
                  <a:pt x="1665125" y="-778"/>
                  <a:pt x="1726175" y="1809"/>
                  <a:pt x="1787307" y="8072"/>
                </a:cubicBezTo>
                <a:lnTo>
                  <a:pt x="1629532" y="1548011"/>
                </a:lnTo>
                <a:lnTo>
                  <a:pt x="483856" y="506987"/>
                </a:lnTo>
                <a:cubicBezTo>
                  <a:pt x="773141" y="188622"/>
                  <a:pt x="1179697" y="7051"/>
                  <a:pt x="1604447" y="20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sp>
        <p:nvSpPr>
          <p:cNvPr id="64" name="Parallelogram 30">
            <a:extLst>
              <a:ext uri="{FF2B5EF4-FFF2-40B4-BE49-F238E27FC236}">
                <a16:creationId xmlns:a16="http://schemas.microsoft.com/office/drawing/2014/main" id="{07A9DF64-EAEC-4F98-A0C9-E2239CA0F425}"/>
              </a:ext>
            </a:extLst>
          </p:cNvPr>
          <p:cNvSpPr/>
          <p:nvPr/>
        </p:nvSpPr>
        <p:spPr>
          <a:xfrm flipH="1">
            <a:off x="11038458" y="2527766"/>
            <a:ext cx="514976" cy="516250"/>
          </a:xfrm>
          <a:custGeom>
            <a:avLst/>
            <a:gdLst/>
            <a:ahLst/>
            <a:cxnLst/>
            <a:rect l="l" t="t" r="r" b="b"/>
            <a:pathLst>
              <a:path w="3240000" h="3248012">
                <a:moveTo>
                  <a:pt x="712553" y="858820"/>
                </a:moveTo>
                <a:cubicBezTo>
                  <a:pt x="727950" y="858820"/>
                  <a:pt x="743348" y="864694"/>
                  <a:pt x="755096" y="876443"/>
                </a:cubicBezTo>
                <a:lnTo>
                  <a:pt x="1193671" y="1315016"/>
                </a:lnTo>
                <a:lnTo>
                  <a:pt x="1509169" y="999517"/>
                </a:lnTo>
                <a:cubicBezTo>
                  <a:pt x="1509517" y="999169"/>
                  <a:pt x="1509868" y="998827"/>
                  <a:pt x="1510414" y="998691"/>
                </a:cubicBezTo>
                <a:lnTo>
                  <a:pt x="1518932" y="988592"/>
                </a:lnTo>
                <a:cubicBezTo>
                  <a:pt x="1531945" y="978263"/>
                  <a:pt x="1547912" y="974188"/>
                  <a:pt x="1563209" y="975946"/>
                </a:cubicBezTo>
                <a:cubicBezTo>
                  <a:pt x="1578505" y="977705"/>
                  <a:pt x="1593131" y="985299"/>
                  <a:pt x="1603459" y="998313"/>
                </a:cubicBezTo>
                <a:lnTo>
                  <a:pt x="1892346" y="1362277"/>
                </a:lnTo>
                <a:lnTo>
                  <a:pt x="2149759" y="1177067"/>
                </a:lnTo>
                <a:lnTo>
                  <a:pt x="2151621" y="1174867"/>
                </a:lnTo>
                <a:cubicBezTo>
                  <a:pt x="2159033" y="1169006"/>
                  <a:pt x="2167397" y="1165168"/>
                  <a:pt x="2176160" y="1163802"/>
                </a:cubicBezTo>
                <a:cubicBezTo>
                  <a:pt x="2177188" y="1163485"/>
                  <a:pt x="2178237" y="1163269"/>
                  <a:pt x="2179375" y="1163558"/>
                </a:cubicBezTo>
                <a:cubicBezTo>
                  <a:pt x="2184768" y="1161771"/>
                  <a:pt x="2190389" y="1161654"/>
                  <a:pt x="2195921" y="1162300"/>
                </a:cubicBezTo>
                <a:cubicBezTo>
                  <a:pt x="2196662" y="1162386"/>
                  <a:pt x="2197402" y="1162487"/>
                  <a:pt x="2198081" y="1162987"/>
                </a:cubicBezTo>
                <a:cubicBezTo>
                  <a:pt x="2202197" y="1163290"/>
                  <a:pt x="2206218" y="1164270"/>
                  <a:pt x="2209739" y="1166702"/>
                </a:cubicBezTo>
                <a:cubicBezTo>
                  <a:pt x="2213116" y="1166857"/>
                  <a:pt x="2216051" y="1168231"/>
                  <a:pt x="2218766" y="1170038"/>
                </a:cubicBezTo>
                <a:cubicBezTo>
                  <a:pt x="2225342" y="1173160"/>
                  <a:pt x="2231151" y="1177875"/>
                  <a:pt x="2235489" y="1184194"/>
                </a:cubicBezTo>
                <a:lnTo>
                  <a:pt x="2236132" y="1184737"/>
                </a:lnTo>
                <a:lnTo>
                  <a:pt x="2236287" y="1184934"/>
                </a:lnTo>
                <a:lnTo>
                  <a:pt x="2238712" y="1187183"/>
                </a:lnTo>
                <a:cubicBezTo>
                  <a:pt x="2239115" y="1187744"/>
                  <a:pt x="2239507" y="1188310"/>
                  <a:pt x="2239574" y="1189090"/>
                </a:cubicBezTo>
                <a:lnTo>
                  <a:pt x="2540580" y="1569705"/>
                </a:lnTo>
                <a:cubicBezTo>
                  <a:pt x="2561191" y="1595768"/>
                  <a:pt x="2556772" y="1633604"/>
                  <a:pt x="2530710" y="1654215"/>
                </a:cubicBezTo>
                <a:cubicBezTo>
                  <a:pt x="2504647" y="1674827"/>
                  <a:pt x="2466811" y="1670408"/>
                  <a:pt x="2446199" y="1644345"/>
                </a:cubicBezTo>
                <a:lnTo>
                  <a:pt x="2177884" y="1305067"/>
                </a:lnTo>
                <a:lnTo>
                  <a:pt x="1934804" y="1479967"/>
                </a:lnTo>
                <a:cubicBezTo>
                  <a:pt x="1927367" y="1485317"/>
                  <a:pt x="1919123" y="1488726"/>
                  <a:pt x="1910598" y="1489881"/>
                </a:cubicBezTo>
                <a:cubicBezTo>
                  <a:pt x="1885257" y="1507791"/>
                  <a:pt x="1850121" y="1502627"/>
                  <a:pt x="1830495" y="1477903"/>
                </a:cubicBezTo>
                <a:lnTo>
                  <a:pt x="1551924" y="1126933"/>
                </a:lnTo>
                <a:lnTo>
                  <a:pt x="1239041" y="1439816"/>
                </a:lnTo>
                <a:cubicBezTo>
                  <a:pt x="1226569" y="1452288"/>
                  <a:pt x="1209983" y="1458139"/>
                  <a:pt x="1193674" y="1456888"/>
                </a:cubicBezTo>
                <a:cubicBezTo>
                  <a:pt x="1177363" y="1458142"/>
                  <a:pt x="1160774" y="1452290"/>
                  <a:pt x="1148301" y="1439816"/>
                </a:cubicBezTo>
                <a:lnTo>
                  <a:pt x="670011" y="961527"/>
                </a:lnTo>
                <a:cubicBezTo>
                  <a:pt x="646515" y="938031"/>
                  <a:pt x="646515" y="899938"/>
                  <a:pt x="670011" y="876442"/>
                </a:cubicBezTo>
                <a:cubicBezTo>
                  <a:pt x="681760" y="864694"/>
                  <a:pt x="697157" y="858820"/>
                  <a:pt x="712553" y="858820"/>
                </a:cubicBezTo>
                <a:close/>
                <a:moveTo>
                  <a:pt x="2790000" y="699581"/>
                </a:moveTo>
                <a:lnTo>
                  <a:pt x="450000" y="699581"/>
                </a:lnTo>
                <a:lnTo>
                  <a:pt x="450000" y="1851581"/>
                </a:lnTo>
                <a:lnTo>
                  <a:pt x="2790000" y="1851581"/>
                </a:lnTo>
                <a:close/>
                <a:moveTo>
                  <a:pt x="2987972" y="519497"/>
                </a:moveTo>
                <a:lnTo>
                  <a:pt x="2987972" y="2031665"/>
                </a:lnTo>
                <a:lnTo>
                  <a:pt x="252028" y="2031665"/>
                </a:lnTo>
                <a:lnTo>
                  <a:pt x="252028" y="519497"/>
                </a:lnTo>
                <a:close/>
                <a:moveTo>
                  <a:pt x="1620000" y="0"/>
                </a:moveTo>
                <a:cubicBezTo>
                  <a:pt x="1540462" y="0"/>
                  <a:pt x="1475984" y="64478"/>
                  <a:pt x="1475984" y="144016"/>
                </a:cubicBezTo>
                <a:lnTo>
                  <a:pt x="1475984" y="267469"/>
                </a:lnTo>
                <a:lnTo>
                  <a:pt x="0" y="267469"/>
                </a:lnTo>
                <a:lnTo>
                  <a:pt x="0" y="2283693"/>
                </a:lnTo>
                <a:lnTo>
                  <a:pt x="852101" y="2283693"/>
                </a:lnTo>
                <a:lnTo>
                  <a:pt x="323771" y="3248012"/>
                </a:lnTo>
                <a:lnTo>
                  <a:pt x="621526" y="3248012"/>
                </a:lnTo>
                <a:lnTo>
                  <a:pt x="1149856" y="2283693"/>
                </a:lnTo>
                <a:lnTo>
                  <a:pt x="2090146" y="2283693"/>
                </a:lnTo>
                <a:lnTo>
                  <a:pt x="2618476" y="3248012"/>
                </a:lnTo>
                <a:lnTo>
                  <a:pt x="2916231" y="3248012"/>
                </a:lnTo>
                <a:lnTo>
                  <a:pt x="2387901" y="2283693"/>
                </a:lnTo>
                <a:lnTo>
                  <a:pt x="3240000" y="2283693"/>
                </a:lnTo>
                <a:lnTo>
                  <a:pt x="3240000" y="267469"/>
                </a:lnTo>
                <a:lnTo>
                  <a:pt x="1764016" y="267469"/>
                </a:lnTo>
                <a:lnTo>
                  <a:pt x="1764016" y="144016"/>
                </a:lnTo>
                <a:cubicBezTo>
                  <a:pt x="1764016" y="64478"/>
                  <a:pt x="1699538" y="0"/>
                  <a:pt x="1620000"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65" name="Block Arc 14">
            <a:extLst>
              <a:ext uri="{FF2B5EF4-FFF2-40B4-BE49-F238E27FC236}">
                <a16:creationId xmlns:a16="http://schemas.microsoft.com/office/drawing/2014/main" id="{F84CC100-88A8-4E3E-8091-D49E44C308ED}"/>
              </a:ext>
            </a:extLst>
          </p:cNvPr>
          <p:cNvSpPr/>
          <p:nvPr/>
        </p:nvSpPr>
        <p:spPr>
          <a:xfrm rot="16200000">
            <a:off x="8525358" y="1470612"/>
            <a:ext cx="567400" cy="567774"/>
          </a:xfrm>
          <a:custGeom>
            <a:avLst/>
            <a:gdLst/>
            <a:ahLst/>
            <a:cxnLst/>
            <a:rect l="l" t="t" r="r" b="b"/>
            <a:pathLst>
              <a:path w="3185463" h="3187558">
                <a:moveTo>
                  <a:pt x="764000" y="2343999"/>
                </a:moveTo>
                <a:cubicBezTo>
                  <a:pt x="566798" y="2256389"/>
                  <a:pt x="385374" y="2134753"/>
                  <a:pt x="230072" y="1981662"/>
                </a:cubicBezTo>
                <a:cubicBezTo>
                  <a:pt x="297001" y="2223876"/>
                  <a:pt x="428049" y="2439341"/>
                  <a:pt x="603989" y="2608945"/>
                </a:cubicBezTo>
                <a:cubicBezTo>
                  <a:pt x="667739" y="2525681"/>
                  <a:pt x="720588" y="2436567"/>
                  <a:pt x="764000" y="2343999"/>
                </a:cubicBezTo>
                <a:close/>
                <a:moveTo>
                  <a:pt x="783530" y="862903"/>
                </a:moveTo>
                <a:cubicBezTo>
                  <a:pt x="737619" y="760936"/>
                  <a:pt x="681240" y="662513"/>
                  <a:pt x="611676" y="571152"/>
                </a:cubicBezTo>
                <a:cubicBezTo>
                  <a:pt x="419218" y="754019"/>
                  <a:pt x="279227" y="991173"/>
                  <a:pt x="215545" y="1258034"/>
                </a:cubicBezTo>
                <a:cubicBezTo>
                  <a:pt x="378729" y="1090139"/>
                  <a:pt x="571934" y="956907"/>
                  <a:pt x="783530" y="862903"/>
                </a:cubicBezTo>
                <a:close/>
                <a:moveTo>
                  <a:pt x="935657" y="1673146"/>
                </a:moveTo>
                <a:lnTo>
                  <a:pt x="227023" y="1673146"/>
                </a:lnTo>
                <a:cubicBezTo>
                  <a:pt x="393068" y="1882941"/>
                  <a:pt x="605618" y="2045968"/>
                  <a:pt x="844267" y="2153109"/>
                </a:cubicBezTo>
                <a:cubicBezTo>
                  <a:pt x="897907" y="1997390"/>
                  <a:pt x="928862" y="1835739"/>
                  <a:pt x="935657" y="1673146"/>
                </a:cubicBezTo>
                <a:close/>
                <a:moveTo>
                  <a:pt x="935928" y="1493146"/>
                </a:moveTo>
                <a:cubicBezTo>
                  <a:pt x="928922" y="1345638"/>
                  <a:pt x="902278" y="1198995"/>
                  <a:pt x="856775" y="1056956"/>
                </a:cubicBezTo>
                <a:cubicBezTo>
                  <a:pt x="636768" y="1156959"/>
                  <a:pt x="439487" y="1304654"/>
                  <a:pt x="281464" y="1493146"/>
                </a:cubicBezTo>
                <a:close/>
                <a:moveTo>
                  <a:pt x="1469785" y="2515107"/>
                </a:moveTo>
                <a:cubicBezTo>
                  <a:pt x="1283000" y="2508124"/>
                  <a:pt x="1100523" y="2472287"/>
                  <a:pt x="927628" y="2411229"/>
                </a:cubicBezTo>
                <a:cubicBezTo>
                  <a:pt x="876831" y="2520843"/>
                  <a:pt x="814172" y="2626182"/>
                  <a:pt x="738220" y="2724387"/>
                </a:cubicBezTo>
                <a:cubicBezTo>
                  <a:pt x="944637" y="2881665"/>
                  <a:pt x="1196120" y="2982471"/>
                  <a:pt x="1469785" y="3005418"/>
                </a:cubicBezTo>
                <a:close/>
                <a:moveTo>
                  <a:pt x="1469785" y="1673146"/>
                </a:moveTo>
                <a:lnTo>
                  <a:pt x="1112275" y="1673146"/>
                </a:lnTo>
                <a:cubicBezTo>
                  <a:pt x="1105327" y="1858153"/>
                  <a:pt x="1070032" y="2042144"/>
                  <a:pt x="1008001" y="2219039"/>
                </a:cubicBezTo>
                <a:cubicBezTo>
                  <a:pt x="1155519" y="2270408"/>
                  <a:pt x="1310845" y="2300826"/>
                  <a:pt x="1469785" y="2307834"/>
                </a:cubicBezTo>
                <a:close/>
                <a:moveTo>
                  <a:pt x="1469785" y="898989"/>
                </a:moveTo>
                <a:cubicBezTo>
                  <a:pt x="1315103" y="907762"/>
                  <a:pt x="1164166" y="938783"/>
                  <a:pt x="1020939" y="990066"/>
                </a:cubicBezTo>
                <a:cubicBezTo>
                  <a:pt x="1074574" y="1153655"/>
                  <a:pt x="1105461" y="1322925"/>
                  <a:pt x="1112368" y="1493146"/>
                </a:cubicBezTo>
                <a:lnTo>
                  <a:pt x="1469785" y="1493146"/>
                </a:lnTo>
                <a:close/>
                <a:moveTo>
                  <a:pt x="1469785" y="182141"/>
                </a:moveTo>
                <a:cubicBezTo>
                  <a:pt x="1199839" y="204777"/>
                  <a:pt x="951477" y="303168"/>
                  <a:pt x="746615" y="456764"/>
                </a:cubicBezTo>
                <a:cubicBezTo>
                  <a:pt x="828296" y="562801"/>
                  <a:pt x="894225" y="677310"/>
                  <a:pt x="947434" y="796072"/>
                </a:cubicBezTo>
                <a:cubicBezTo>
                  <a:pt x="1113886" y="736067"/>
                  <a:pt x="1289644" y="700323"/>
                  <a:pt x="1469785" y="691530"/>
                </a:cubicBezTo>
                <a:close/>
                <a:moveTo>
                  <a:pt x="2150063" y="992171"/>
                </a:moveTo>
                <a:cubicBezTo>
                  <a:pt x="1990712" y="935501"/>
                  <a:pt x="1822242" y="902595"/>
                  <a:pt x="1649785" y="897224"/>
                </a:cubicBezTo>
                <a:lnTo>
                  <a:pt x="1649785" y="1493146"/>
                </a:lnTo>
                <a:lnTo>
                  <a:pt x="2063712" y="1493146"/>
                </a:lnTo>
                <a:cubicBezTo>
                  <a:pt x="2069089" y="1323887"/>
                  <a:pt x="2098366" y="1155330"/>
                  <a:pt x="2150063" y="992171"/>
                </a:cubicBezTo>
                <a:close/>
                <a:moveTo>
                  <a:pt x="2168848" y="2199110"/>
                </a:moveTo>
                <a:cubicBezTo>
                  <a:pt x="2108555" y="2028681"/>
                  <a:pt x="2073581" y="1851532"/>
                  <a:pt x="2065295" y="1673146"/>
                </a:cubicBezTo>
                <a:lnTo>
                  <a:pt x="1649785" y="1673146"/>
                </a:lnTo>
                <a:lnTo>
                  <a:pt x="1649785" y="2307299"/>
                </a:lnTo>
                <a:cubicBezTo>
                  <a:pt x="1829404" y="2299517"/>
                  <a:pt x="2004315" y="2261965"/>
                  <a:pt x="2168848" y="2199110"/>
                </a:cubicBezTo>
                <a:close/>
                <a:moveTo>
                  <a:pt x="2422394" y="446879"/>
                </a:moveTo>
                <a:cubicBezTo>
                  <a:pt x="2204309" y="287209"/>
                  <a:pt x="1938140" y="189883"/>
                  <a:pt x="1649785" y="178919"/>
                </a:cubicBezTo>
                <a:lnTo>
                  <a:pt x="1649785" y="689876"/>
                </a:lnTo>
                <a:cubicBezTo>
                  <a:pt x="1846998" y="695154"/>
                  <a:pt x="2039668" y="732502"/>
                  <a:pt x="2221721" y="797410"/>
                </a:cubicBezTo>
                <a:cubicBezTo>
                  <a:pt x="2275056" y="675360"/>
                  <a:pt x="2341760" y="557662"/>
                  <a:pt x="2422394" y="446879"/>
                </a:cubicBezTo>
                <a:close/>
                <a:moveTo>
                  <a:pt x="2447278" y="2722123"/>
                </a:moveTo>
                <a:cubicBezTo>
                  <a:pt x="2366121" y="2618714"/>
                  <a:pt x="2299534" y="2507403"/>
                  <a:pt x="2246145" y="2391362"/>
                </a:cubicBezTo>
                <a:cubicBezTo>
                  <a:pt x="2057375" y="2464119"/>
                  <a:pt x="1856285" y="2506958"/>
                  <a:pt x="1649785" y="2514779"/>
                </a:cubicBezTo>
                <a:lnTo>
                  <a:pt x="1649785" y="3008639"/>
                </a:lnTo>
                <a:cubicBezTo>
                  <a:pt x="1949198" y="2997255"/>
                  <a:pt x="2224691" y="2892757"/>
                  <a:pt x="2447278" y="2722123"/>
                </a:cubicBezTo>
                <a:close/>
                <a:moveTo>
                  <a:pt x="2878934" y="1493146"/>
                </a:moveTo>
                <a:cubicBezTo>
                  <a:pt x="2723190" y="1307255"/>
                  <a:pt x="2529440" y="1161128"/>
                  <a:pt x="2313862" y="1060620"/>
                </a:cubicBezTo>
                <a:cubicBezTo>
                  <a:pt x="2270535" y="1201714"/>
                  <a:pt x="2245604" y="1347104"/>
                  <a:pt x="2240109" y="1493146"/>
                </a:cubicBezTo>
                <a:close/>
                <a:moveTo>
                  <a:pt x="2890636" y="1673146"/>
                </a:moveTo>
                <a:lnTo>
                  <a:pt x="2241814" y="1673146"/>
                </a:lnTo>
                <a:cubicBezTo>
                  <a:pt x="2249736" y="1827102"/>
                  <a:pt x="2279520" y="1979973"/>
                  <a:pt x="2329964" y="2127513"/>
                </a:cubicBezTo>
                <a:cubicBezTo>
                  <a:pt x="2545677" y="2019923"/>
                  <a:pt x="2738160" y="1866413"/>
                  <a:pt x="2890636" y="1673146"/>
                </a:cubicBezTo>
                <a:close/>
                <a:moveTo>
                  <a:pt x="2973035" y="1284386"/>
                </a:moveTo>
                <a:cubicBezTo>
                  <a:pt x="2912066" y="1001840"/>
                  <a:pt x="2765308" y="751379"/>
                  <a:pt x="2561381" y="561108"/>
                </a:cubicBezTo>
                <a:cubicBezTo>
                  <a:pt x="2489321" y="656437"/>
                  <a:pt x="2431363" y="759225"/>
                  <a:pt x="2384553" y="865647"/>
                </a:cubicBezTo>
                <a:cubicBezTo>
                  <a:pt x="2604520" y="964977"/>
                  <a:pt x="2804622" y="1106677"/>
                  <a:pt x="2973035" y="1284386"/>
                </a:cubicBezTo>
                <a:close/>
                <a:moveTo>
                  <a:pt x="2974277" y="1897328"/>
                </a:moveTo>
                <a:cubicBezTo>
                  <a:pt x="2812488" y="2073933"/>
                  <a:pt x="2619878" y="2216690"/>
                  <a:pt x="2407486" y="2319665"/>
                </a:cubicBezTo>
                <a:cubicBezTo>
                  <a:pt x="2454169" y="2420503"/>
                  <a:pt x="2511856" y="2517376"/>
                  <a:pt x="2582047" y="2607468"/>
                </a:cubicBezTo>
                <a:cubicBezTo>
                  <a:pt x="2776399" y="2417974"/>
                  <a:pt x="2916061" y="2172750"/>
                  <a:pt x="2974277" y="1897328"/>
                </a:cubicBezTo>
                <a:close/>
                <a:moveTo>
                  <a:pt x="3185463" y="1593779"/>
                </a:moveTo>
                <a:cubicBezTo>
                  <a:pt x="3185463" y="2473999"/>
                  <a:pt x="2471904" y="3187558"/>
                  <a:pt x="1591684" y="3187558"/>
                </a:cubicBezTo>
                <a:cubicBezTo>
                  <a:pt x="738111" y="3187558"/>
                  <a:pt x="41261" y="2516549"/>
                  <a:pt x="1913" y="1673146"/>
                </a:cubicBezTo>
                <a:lnTo>
                  <a:pt x="0" y="1673146"/>
                </a:lnTo>
                <a:lnTo>
                  <a:pt x="0" y="1493146"/>
                </a:lnTo>
                <a:lnTo>
                  <a:pt x="2750" y="1493146"/>
                </a:lnTo>
                <a:cubicBezTo>
                  <a:pt x="50490" y="700174"/>
                  <a:pt x="679654" y="64473"/>
                  <a:pt x="1469785" y="6156"/>
                </a:cubicBezTo>
                <a:lnTo>
                  <a:pt x="1469785" y="0"/>
                </a:lnTo>
                <a:lnTo>
                  <a:pt x="1591684" y="0"/>
                </a:lnTo>
                <a:lnTo>
                  <a:pt x="1649785" y="0"/>
                </a:lnTo>
                <a:lnTo>
                  <a:pt x="1649785" y="2934"/>
                </a:lnTo>
                <a:cubicBezTo>
                  <a:pt x="2503127" y="31654"/>
                  <a:pt x="3185463" y="733032"/>
                  <a:pt x="3185463" y="1593779"/>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sp>
        <p:nvSpPr>
          <p:cNvPr id="66" name="Block Arc 41">
            <a:extLst>
              <a:ext uri="{FF2B5EF4-FFF2-40B4-BE49-F238E27FC236}">
                <a16:creationId xmlns:a16="http://schemas.microsoft.com/office/drawing/2014/main" id="{39949893-05ED-44C7-999C-84CE9B52D118}"/>
              </a:ext>
            </a:extLst>
          </p:cNvPr>
          <p:cNvSpPr/>
          <p:nvPr/>
        </p:nvSpPr>
        <p:spPr>
          <a:xfrm>
            <a:off x="9408551" y="1424302"/>
            <a:ext cx="473301" cy="660394"/>
          </a:xfrm>
          <a:custGeom>
            <a:avLst/>
            <a:gdLst/>
            <a:ahLst/>
            <a:cxnLst/>
            <a:rect l="l" t="t" r="r" b="b"/>
            <a:pathLst>
              <a:path w="2512265" h="3505352">
                <a:moveTo>
                  <a:pt x="1276582" y="2106401"/>
                </a:moveTo>
                <a:cubicBezTo>
                  <a:pt x="1154832" y="2195007"/>
                  <a:pt x="1018024" y="2262207"/>
                  <a:pt x="871321" y="2302645"/>
                </a:cubicBezTo>
                <a:cubicBezTo>
                  <a:pt x="1041049" y="2346709"/>
                  <a:pt x="1216984" y="2342691"/>
                  <a:pt x="1380867" y="2295542"/>
                </a:cubicBezTo>
                <a:cubicBezTo>
                  <a:pt x="1352791" y="2227964"/>
                  <a:pt x="1317377" y="2164934"/>
                  <a:pt x="1276582" y="2106401"/>
                </a:cubicBezTo>
                <a:close/>
                <a:moveTo>
                  <a:pt x="931061" y="1768598"/>
                </a:moveTo>
                <a:lnTo>
                  <a:pt x="785084" y="2021438"/>
                </a:lnTo>
                <a:lnTo>
                  <a:pt x="684448" y="2196711"/>
                </a:lnTo>
                <a:cubicBezTo>
                  <a:pt x="868931" y="2169533"/>
                  <a:pt x="1041385" y="2098006"/>
                  <a:pt x="1189228" y="1991290"/>
                </a:cubicBezTo>
                <a:cubicBezTo>
                  <a:pt x="1113839" y="1904543"/>
                  <a:pt x="1026949" y="1829435"/>
                  <a:pt x="931061" y="1768598"/>
                </a:cubicBezTo>
                <a:close/>
                <a:moveTo>
                  <a:pt x="1626242" y="1739577"/>
                </a:moveTo>
                <a:cubicBezTo>
                  <a:pt x="1556851" y="1850020"/>
                  <a:pt x="1471526" y="1947792"/>
                  <a:pt x="1374302" y="2030973"/>
                </a:cubicBezTo>
                <a:cubicBezTo>
                  <a:pt x="1422822" y="2099916"/>
                  <a:pt x="1464618" y="2174537"/>
                  <a:pt x="1497466" y="2254701"/>
                </a:cubicBezTo>
                <a:cubicBezTo>
                  <a:pt x="1664534" y="2184833"/>
                  <a:pt x="1813198" y="2068027"/>
                  <a:pt x="1922549" y="1910651"/>
                </a:cubicBezTo>
                <a:close/>
                <a:moveTo>
                  <a:pt x="531158" y="1601275"/>
                </a:moveTo>
                <a:cubicBezTo>
                  <a:pt x="514831" y="1769123"/>
                  <a:pt x="535254" y="1939877"/>
                  <a:pt x="594029" y="2101141"/>
                </a:cubicBezTo>
                <a:lnTo>
                  <a:pt x="822377" y="1705631"/>
                </a:lnTo>
                <a:cubicBezTo>
                  <a:pt x="730789" y="1658398"/>
                  <a:pt x="632873" y="1623335"/>
                  <a:pt x="531158" y="1601275"/>
                </a:cubicBezTo>
                <a:close/>
                <a:moveTo>
                  <a:pt x="270885" y="1572115"/>
                </a:moveTo>
                <a:cubicBezTo>
                  <a:pt x="231457" y="1572339"/>
                  <a:pt x="191799" y="1574812"/>
                  <a:pt x="152057" y="1579894"/>
                </a:cubicBezTo>
                <a:cubicBezTo>
                  <a:pt x="195418" y="1760005"/>
                  <a:pt x="289893" y="1927350"/>
                  <a:pt x="428945" y="2058945"/>
                </a:cubicBezTo>
                <a:cubicBezTo>
                  <a:pt x="384418" y="1901749"/>
                  <a:pt x="371313" y="1738504"/>
                  <a:pt x="388331" y="1577832"/>
                </a:cubicBezTo>
                <a:cubicBezTo>
                  <a:pt x="349511" y="1573916"/>
                  <a:pt x="310313" y="1571891"/>
                  <a:pt x="270885" y="1572115"/>
                </a:cubicBezTo>
                <a:close/>
                <a:moveTo>
                  <a:pt x="1117422" y="1445810"/>
                </a:moveTo>
                <a:lnTo>
                  <a:pt x="992684" y="1661863"/>
                </a:lnTo>
                <a:cubicBezTo>
                  <a:pt x="1102065" y="1730612"/>
                  <a:pt x="1200940" y="1816138"/>
                  <a:pt x="1286200" y="1915345"/>
                </a:cubicBezTo>
                <a:cubicBezTo>
                  <a:pt x="1368713" y="1844119"/>
                  <a:pt x="1441290" y="1760865"/>
                  <a:pt x="1500981" y="1667258"/>
                </a:cubicBezTo>
                <a:close/>
                <a:moveTo>
                  <a:pt x="2092402" y="1221082"/>
                </a:moveTo>
                <a:cubicBezTo>
                  <a:pt x="2001593" y="1234047"/>
                  <a:pt x="1911092" y="1235450"/>
                  <a:pt x="1822337" y="1227227"/>
                </a:cubicBezTo>
                <a:cubicBezTo>
                  <a:pt x="1800443" y="1366691"/>
                  <a:pt x="1756170" y="1503162"/>
                  <a:pt x="1688847" y="1630684"/>
                </a:cubicBezTo>
                <a:lnTo>
                  <a:pt x="1987299" y="1802996"/>
                </a:lnTo>
                <a:cubicBezTo>
                  <a:pt x="2084887" y="1618081"/>
                  <a:pt x="2117858" y="1415133"/>
                  <a:pt x="2092402" y="1221082"/>
                </a:cubicBezTo>
                <a:close/>
                <a:moveTo>
                  <a:pt x="649579" y="1175701"/>
                </a:moveTo>
                <a:cubicBezTo>
                  <a:pt x="600911" y="1272240"/>
                  <a:pt x="566994" y="1374279"/>
                  <a:pt x="548013" y="1478728"/>
                </a:cubicBezTo>
                <a:cubicBezTo>
                  <a:pt x="665588" y="1503392"/>
                  <a:pt x="778659" y="1543786"/>
                  <a:pt x="883938" y="1599004"/>
                </a:cubicBezTo>
                <a:lnTo>
                  <a:pt x="1008644" y="1383007"/>
                </a:lnTo>
                <a:close/>
                <a:moveTo>
                  <a:pt x="1325201" y="1085928"/>
                </a:moveTo>
                <a:lnTo>
                  <a:pt x="1180226" y="1337032"/>
                </a:lnTo>
                <a:lnTo>
                  <a:pt x="1563461" y="1558293"/>
                </a:lnTo>
                <a:cubicBezTo>
                  <a:pt x="1621429" y="1447029"/>
                  <a:pt x="1659763" y="1328223"/>
                  <a:pt x="1679185" y="1206861"/>
                </a:cubicBezTo>
                <a:cubicBezTo>
                  <a:pt x="1555153" y="1183834"/>
                  <a:pt x="1435895" y="1143161"/>
                  <a:pt x="1325201" y="1085928"/>
                </a:cubicBezTo>
                <a:close/>
                <a:moveTo>
                  <a:pt x="216369" y="925587"/>
                </a:moveTo>
                <a:cubicBezTo>
                  <a:pt x="135862" y="1096620"/>
                  <a:pt x="108667" y="1281041"/>
                  <a:pt x="130011" y="1458436"/>
                </a:cubicBezTo>
                <a:cubicBezTo>
                  <a:pt x="222591" y="1446071"/>
                  <a:pt x="314795" y="1446181"/>
                  <a:pt x="405131" y="1455463"/>
                </a:cubicBezTo>
                <a:cubicBezTo>
                  <a:pt x="426945" y="1333935"/>
                  <a:pt x="466667" y="1215249"/>
                  <a:pt x="524206" y="1103317"/>
                </a:cubicBezTo>
                <a:close/>
                <a:moveTo>
                  <a:pt x="943246" y="797103"/>
                </a:moveTo>
                <a:cubicBezTo>
                  <a:pt x="853400" y="873630"/>
                  <a:pt x="774733" y="963960"/>
                  <a:pt x="711316" y="1066306"/>
                </a:cubicBezTo>
                <a:lnTo>
                  <a:pt x="1071447" y="1274228"/>
                </a:lnTo>
                <a:lnTo>
                  <a:pt x="1215869" y="1024081"/>
                </a:lnTo>
                <a:cubicBezTo>
                  <a:pt x="1115458" y="961776"/>
                  <a:pt x="1023809" y="885272"/>
                  <a:pt x="943246" y="797103"/>
                </a:cubicBezTo>
                <a:close/>
                <a:moveTo>
                  <a:pt x="1777831" y="614825"/>
                </a:moveTo>
                <a:cubicBezTo>
                  <a:pt x="1828108" y="774217"/>
                  <a:pt x="1847177" y="940426"/>
                  <a:pt x="1835302" y="1104709"/>
                </a:cubicBezTo>
                <a:cubicBezTo>
                  <a:pt x="1912529" y="1111680"/>
                  <a:pt x="1991200" y="1110618"/>
                  <a:pt x="2070135" y="1099634"/>
                </a:cubicBezTo>
                <a:cubicBezTo>
                  <a:pt x="2023430" y="916066"/>
                  <a:pt x="1923963" y="746103"/>
                  <a:pt x="1777831" y="614825"/>
                </a:cubicBezTo>
                <a:close/>
                <a:moveTo>
                  <a:pt x="1613169" y="587153"/>
                </a:moveTo>
                <a:lnTo>
                  <a:pt x="1386789" y="979253"/>
                </a:lnTo>
                <a:cubicBezTo>
                  <a:pt x="1482593" y="1028182"/>
                  <a:pt x="1585369" y="1063521"/>
                  <a:pt x="1692132" y="1084514"/>
                </a:cubicBezTo>
                <a:cubicBezTo>
                  <a:pt x="1702376" y="916614"/>
                  <a:pt x="1676765" y="746730"/>
                  <a:pt x="1613169" y="587153"/>
                </a:cubicBezTo>
                <a:close/>
                <a:moveTo>
                  <a:pt x="1500307" y="531421"/>
                </a:moveTo>
                <a:cubicBezTo>
                  <a:pt x="1333628" y="560682"/>
                  <a:pt x="1177718" y="626786"/>
                  <a:pt x="1041762" y="721997"/>
                </a:cubicBezTo>
                <a:cubicBezTo>
                  <a:pt x="1111912" y="797410"/>
                  <a:pt x="1191076" y="863204"/>
                  <a:pt x="1277416" y="917480"/>
                </a:cubicBezTo>
                <a:close/>
                <a:moveTo>
                  <a:pt x="708730" y="442269"/>
                </a:moveTo>
                <a:cubicBezTo>
                  <a:pt x="536145" y="518354"/>
                  <a:pt x="384460" y="645249"/>
                  <a:pt x="277225" y="815684"/>
                </a:cubicBezTo>
                <a:lnTo>
                  <a:pt x="586010" y="993961"/>
                </a:lnTo>
                <a:cubicBezTo>
                  <a:pt x="658009" y="876621"/>
                  <a:pt x="747803" y="773217"/>
                  <a:pt x="850548" y="685844"/>
                </a:cubicBezTo>
                <a:cubicBezTo>
                  <a:pt x="795399" y="611028"/>
                  <a:pt x="747545" y="529652"/>
                  <a:pt x="708730" y="442269"/>
                </a:cubicBezTo>
                <a:close/>
                <a:moveTo>
                  <a:pt x="1114411" y="355452"/>
                </a:moveTo>
                <a:cubicBezTo>
                  <a:pt x="1016499" y="355167"/>
                  <a:pt x="919324" y="369705"/>
                  <a:pt x="826255" y="398131"/>
                </a:cubicBezTo>
                <a:cubicBezTo>
                  <a:pt x="858722" y="474940"/>
                  <a:pt x="900618" y="545829"/>
                  <a:pt x="948599" y="611249"/>
                </a:cubicBezTo>
                <a:cubicBezTo>
                  <a:pt x="1085375" y="512974"/>
                  <a:pt x="1240825" y="441488"/>
                  <a:pt x="1406980" y="401715"/>
                </a:cubicBezTo>
                <a:cubicBezTo>
                  <a:pt x="1310969" y="370847"/>
                  <a:pt x="1212322" y="355738"/>
                  <a:pt x="1114411" y="355452"/>
                </a:cubicBezTo>
                <a:close/>
                <a:moveTo>
                  <a:pt x="1776283" y="295101"/>
                </a:moveTo>
                <a:lnTo>
                  <a:pt x="1710896" y="408983"/>
                </a:lnTo>
                <a:cubicBezTo>
                  <a:pt x="2209777" y="726145"/>
                  <a:pt x="2373723" y="1383396"/>
                  <a:pt x="2075153" y="1900534"/>
                </a:cubicBezTo>
                <a:cubicBezTo>
                  <a:pt x="1777480" y="2416119"/>
                  <a:pt x="1129323" y="2603192"/>
                  <a:pt x="606057" y="2333243"/>
                </a:cubicBezTo>
                <a:lnTo>
                  <a:pt x="534769" y="2457402"/>
                </a:lnTo>
                <a:cubicBezTo>
                  <a:pt x="1115347" y="2755664"/>
                  <a:pt x="1834151" y="2554240"/>
                  <a:pt x="2173557" y="1987198"/>
                </a:cubicBezTo>
                <a:cubicBezTo>
                  <a:pt x="2520801" y="1407062"/>
                  <a:pt x="2343129" y="657734"/>
                  <a:pt x="1776283" y="295101"/>
                </a:cubicBezTo>
                <a:close/>
                <a:moveTo>
                  <a:pt x="1831804" y="0"/>
                </a:moveTo>
                <a:cubicBezTo>
                  <a:pt x="1881515" y="0"/>
                  <a:pt x="1921814" y="40299"/>
                  <a:pt x="1921814" y="90010"/>
                </a:cubicBezTo>
                <a:cubicBezTo>
                  <a:pt x="1921814" y="123853"/>
                  <a:pt x="1903137" y="153333"/>
                  <a:pt x="1874873" y="167531"/>
                </a:cubicBezTo>
                <a:cubicBezTo>
                  <a:pt x="2505724" y="579432"/>
                  <a:pt x="2701456" y="1419035"/>
                  <a:pt x="2311836" y="2069966"/>
                </a:cubicBezTo>
                <a:cubicBezTo>
                  <a:pt x="2067801" y="2477672"/>
                  <a:pt x="1650037" y="2717958"/>
                  <a:pt x="1209422" y="2750781"/>
                </a:cubicBezTo>
                <a:lnTo>
                  <a:pt x="1209422" y="3191198"/>
                </a:lnTo>
                <a:cubicBezTo>
                  <a:pt x="1228953" y="3190691"/>
                  <a:pt x="1248332" y="3191937"/>
                  <a:pt x="1267595" y="3193449"/>
                </a:cubicBezTo>
                <a:cubicBezTo>
                  <a:pt x="1660899" y="3224325"/>
                  <a:pt x="1926978" y="3358049"/>
                  <a:pt x="1884661" y="3503570"/>
                </a:cubicBezTo>
                <a:lnTo>
                  <a:pt x="318693" y="3505352"/>
                </a:lnTo>
                <a:cubicBezTo>
                  <a:pt x="273700" y="3359367"/>
                  <a:pt x="539657" y="3224666"/>
                  <a:pt x="934393" y="3193515"/>
                </a:cubicBezTo>
                <a:lnTo>
                  <a:pt x="993398" y="3191208"/>
                </a:lnTo>
                <a:lnTo>
                  <a:pt x="993398" y="2750894"/>
                </a:lnTo>
                <a:cubicBezTo>
                  <a:pt x="812915" y="2737642"/>
                  <a:pt x="632784" y="2688481"/>
                  <a:pt x="463078" y="2601537"/>
                </a:cubicBezTo>
                <a:cubicBezTo>
                  <a:pt x="463677" y="2602537"/>
                  <a:pt x="463694" y="2603560"/>
                  <a:pt x="463694" y="2604587"/>
                </a:cubicBezTo>
                <a:cubicBezTo>
                  <a:pt x="463694" y="2654298"/>
                  <a:pt x="423395" y="2694597"/>
                  <a:pt x="373684" y="2694597"/>
                </a:cubicBezTo>
                <a:cubicBezTo>
                  <a:pt x="323973" y="2694597"/>
                  <a:pt x="283674" y="2654298"/>
                  <a:pt x="283674" y="2604587"/>
                </a:cubicBezTo>
                <a:cubicBezTo>
                  <a:pt x="283674" y="2554876"/>
                  <a:pt x="323973" y="2514577"/>
                  <a:pt x="373684" y="2514577"/>
                </a:cubicBezTo>
                <a:lnTo>
                  <a:pt x="377019" y="2515250"/>
                </a:lnTo>
                <a:lnTo>
                  <a:pt x="511820" y="2280472"/>
                </a:lnTo>
                <a:lnTo>
                  <a:pt x="495824" y="2271237"/>
                </a:lnTo>
                <a:lnTo>
                  <a:pt x="496783" y="2269575"/>
                </a:lnTo>
                <a:cubicBezTo>
                  <a:pt x="34226" y="1964050"/>
                  <a:pt x="-130424" y="1362029"/>
                  <a:pt x="110016" y="864184"/>
                </a:cubicBezTo>
                <a:lnTo>
                  <a:pt x="106296" y="862036"/>
                </a:lnTo>
                <a:lnTo>
                  <a:pt x="148828" y="788370"/>
                </a:lnTo>
                <a:lnTo>
                  <a:pt x="169099" y="753258"/>
                </a:lnTo>
                <a:lnTo>
                  <a:pt x="170873" y="754281"/>
                </a:lnTo>
                <a:cubicBezTo>
                  <a:pt x="475914" y="264737"/>
                  <a:pt x="1106018" y="92008"/>
                  <a:pt x="1617242" y="355196"/>
                </a:cubicBezTo>
                <a:lnTo>
                  <a:pt x="1748044" y="127384"/>
                </a:lnTo>
                <a:lnTo>
                  <a:pt x="1751959" y="129632"/>
                </a:lnTo>
                <a:cubicBezTo>
                  <a:pt x="1745165" y="117975"/>
                  <a:pt x="1741794" y="104386"/>
                  <a:pt x="1741794" y="90010"/>
                </a:cubicBezTo>
                <a:cubicBezTo>
                  <a:pt x="1741794" y="40299"/>
                  <a:pt x="1782093" y="0"/>
                  <a:pt x="1831804"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sp>
        <p:nvSpPr>
          <p:cNvPr id="67" name="Right Triangle 17">
            <a:extLst>
              <a:ext uri="{FF2B5EF4-FFF2-40B4-BE49-F238E27FC236}">
                <a16:creationId xmlns:a16="http://schemas.microsoft.com/office/drawing/2014/main" id="{6ADCC979-BA1C-4251-B6F5-CE5AA2B72FD0}"/>
              </a:ext>
            </a:extLst>
          </p:cNvPr>
          <p:cNvSpPr/>
          <p:nvPr/>
        </p:nvSpPr>
        <p:spPr>
          <a:xfrm>
            <a:off x="7705746" y="4600959"/>
            <a:ext cx="385790" cy="546392"/>
          </a:xfrm>
          <a:custGeom>
            <a:avLst/>
            <a:gdLst/>
            <a:ahLst/>
            <a:cxnLst/>
            <a:rect l="l" t="t" r="r" b="b"/>
            <a:pathLst>
              <a:path w="2387678" h="3240000">
                <a:moveTo>
                  <a:pt x="1645041" y="17032"/>
                </a:moveTo>
                <a:lnTo>
                  <a:pt x="2376264" y="17032"/>
                </a:lnTo>
                <a:lnTo>
                  <a:pt x="2376264" y="17033"/>
                </a:lnTo>
                <a:lnTo>
                  <a:pt x="1645042" y="17033"/>
                </a:lnTo>
                <a:close/>
                <a:moveTo>
                  <a:pt x="0" y="17032"/>
                </a:moveTo>
                <a:lnTo>
                  <a:pt x="1379678" y="17032"/>
                </a:lnTo>
                <a:lnTo>
                  <a:pt x="1379678" y="996125"/>
                </a:lnTo>
                <a:lnTo>
                  <a:pt x="2376264" y="996125"/>
                </a:lnTo>
                <a:lnTo>
                  <a:pt x="2376264" y="3240000"/>
                </a:lnTo>
                <a:lnTo>
                  <a:pt x="0" y="3240000"/>
                </a:lnTo>
                <a:close/>
                <a:moveTo>
                  <a:pt x="1498869" y="0"/>
                </a:moveTo>
                <a:lnTo>
                  <a:pt x="2387678" y="888809"/>
                </a:lnTo>
                <a:lnTo>
                  <a:pt x="1498869" y="88880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68" name="Oval 27">
            <a:extLst>
              <a:ext uri="{FF2B5EF4-FFF2-40B4-BE49-F238E27FC236}">
                <a16:creationId xmlns:a16="http://schemas.microsoft.com/office/drawing/2014/main" id="{7DB6E0EE-B33A-443E-887E-C319F0DAF534}"/>
              </a:ext>
            </a:extLst>
          </p:cNvPr>
          <p:cNvSpPr/>
          <p:nvPr/>
        </p:nvSpPr>
        <p:spPr>
          <a:xfrm>
            <a:off x="4418496" y="5469184"/>
            <a:ext cx="409732" cy="779216"/>
          </a:xfrm>
          <a:custGeom>
            <a:avLst/>
            <a:gdLst/>
            <a:ahLst/>
            <a:cxnLst/>
            <a:rect l="l" t="t" r="r" b="b"/>
            <a:pathLst>
              <a:path w="1703664" h="3240001">
                <a:moveTo>
                  <a:pt x="952533" y="2024463"/>
                </a:moveTo>
                <a:lnTo>
                  <a:pt x="856710" y="2024464"/>
                </a:lnTo>
                <a:lnTo>
                  <a:pt x="649879" y="2143878"/>
                </a:lnTo>
                <a:lnTo>
                  <a:pt x="728753" y="2280491"/>
                </a:lnTo>
                <a:lnTo>
                  <a:pt x="800462" y="2239090"/>
                </a:lnTo>
                <a:lnTo>
                  <a:pt x="800462" y="2476837"/>
                </a:lnTo>
                <a:lnTo>
                  <a:pt x="649878" y="2476837"/>
                </a:lnTo>
                <a:lnTo>
                  <a:pt x="649878" y="2634602"/>
                </a:lnTo>
                <a:lnTo>
                  <a:pt x="1067658" y="2634602"/>
                </a:lnTo>
                <a:lnTo>
                  <a:pt x="1067657" y="2476837"/>
                </a:lnTo>
                <a:lnTo>
                  <a:pt x="952532" y="2476837"/>
                </a:lnTo>
                <a:lnTo>
                  <a:pt x="952532" y="2151292"/>
                </a:lnTo>
                <a:lnTo>
                  <a:pt x="952534" y="2151291"/>
                </a:lnTo>
                <a:close/>
                <a:moveTo>
                  <a:pt x="851832" y="1776101"/>
                </a:moveTo>
                <a:cubicBezTo>
                  <a:pt x="1189868" y="1776101"/>
                  <a:pt x="1463900" y="2050133"/>
                  <a:pt x="1463900" y="2388169"/>
                </a:cubicBezTo>
                <a:cubicBezTo>
                  <a:pt x="1463900" y="2726205"/>
                  <a:pt x="1189868" y="3000237"/>
                  <a:pt x="851832" y="3000237"/>
                </a:cubicBezTo>
                <a:cubicBezTo>
                  <a:pt x="513796" y="3000237"/>
                  <a:pt x="239764" y="2726205"/>
                  <a:pt x="239764" y="2388169"/>
                </a:cubicBezTo>
                <a:cubicBezTo>
                  <a:pt x="239764" y="2050133"/>
                  <a:pt x="513796" y="1776101"/>
                  <a:pt x="851832" y="1776101"/>
                </a:cubicBezTo>
                <a:close/>
                <a:moveTo>
                  <a:pt x="851832" y="1689019"/>
                </a:moveTo>
                <a:cubicBezTo>
                  <a:pt x="465702" y="1689019"/>
                  <a:pt x="152682" y="2002039"/>
                  <a:pt x="152682" y="2388169"/>
                </a:cubicBezTo>
                <a:cubicBezTo>
                  <a:pt x="152682" y="2774299"/>
                  <a:pt x="465702" y="3087319"/>
                  <a:pt x="851832" y="3087319"/>
                </a:cubicBezTo>
                <a:cubicBezTo>
                  <a:pt x="1237962" y="3087319"/>
                  <a:pt x="1550982" y="2774299"/>
                  <a:pt x="1550982" y="2388169"/>
                </a:cubicBezTo>
                <a:cubicBezTo>
                  <a:pt x="1550982" y="2002039"/>
                  <a:pt x="1237962" y="1689019"/>
                  <a:pt x="851832" y="1689019"/>
                </a:cubicBezTo>
                <a:close/>
                <a:moveTo>
                  <a:pt x="851832" y="1536337"/>
                </a:moveTo>
                <a:cubicBezTo>
                  <a:pt x="1322286" y="1536337"/>
                  <a:pt x="1703664" y="1917715"/>
                  <a:pt x="1703664" y="2388169"/>
                </a:cubicBezTo>
                <a:cubicBezTo>
                  <a:pt x="1703664" y="2858623"/>
                  <a:pt x="1322286" y="3240001"/>
                  <a:pt x="851832" y="3240001"/>
                </a:cubicBezTo>
                <a:cubicBezTo>
                  <a:pt x="381378" y="3240001"/>
                  <a:pt x="0" y="2858623"/>
                  <a:pt x="0" y="2388169"/>
                </a:cubicBezTo>
                <a:cubicBezTo>
                  <a:pt x="0" y="1917715"/>
                  <a:pt x="381378" y="1536337"/>
                  <a:pt x="851832" y="1536337"/>
                </a:cubicBezTo>
                <a:close/>
                <a:moveTo>
                  <a:pt x="1173126" y="1"/>
                </a:moveTo>
                <a:lnTo>
                  <a:pt x="1383673" y="1"/>
                </a:lnTo>
                <a:lnTo>
                  <a:pt x="1383673" y="954514"/>
                </a:lnTo>
                <a:lnTo>
                  <a:pt x="1173126" y="1187717"/>
                </a:lnTo>
                <a:close/>
                <a:moveTo>
                  <a:pt x="619488" y="0"/>
                </a:moveTo>
                <a:lnTo>
                  <a:pt x="1099698" y="0"/>
                </a:lnTo>
                <a:lnTo>
                  <a:pt x="1099698" y="1265464"/>
                </a:lnTo>
                <a:lnTo>
                  <a:pt x="859593" y="1532640"/>
                </a:lnTo>
                <a:lnTo>
                  <a:pt x="619488" y="1265464"/>
                </a:lnTo>
                <a:close/>
                <a:moveTo>
                  <a:pt x="335512" y="0"/>
                </a:moveTo>
                <a:lnTo>
                  <a:pt x="546059" y="0"/>
                </a:lnTo>
                <a:lnTo>
                  <a:pt x="546059" y="1166181"/>
                </a:lnTo>
                <a:lnTo>
                  <a:pt x="335512" y="927455"/>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69" name="Parallelogram 15">
            <a:extLst>
              <a:ext uri="{FF2B5EF4-FFF2-40B4-BE49-F238E27FC236}">
                <a16:creationId xmlns:a16="http://schemas.microsoft.com/office/drawing/2014/main" id="{24ABDD0B-564D-4579-ACF2-A3B23447A0E6}"/>
              </a:ext>
            </a:extLst>
          </p:cNvPr>
          <p:cNvSpPr/>
          <p:nvPr/>
        </p:nvSpPr>
        <p:spPr>
          <a:xfrm rot="16200000">
            <a:off x="8536863" y="3545131"/>
            <a:ext cx="598764" cy="648141"/>
          </a:xfrm>
          <a:custGeom>
            <a:avLst/>
            <a:gdLst/>
            <a:ahLst/>
            <a:cxnLst/>
            <a:rect l="l" t="t" r="r" b="b"/>
            <a:pathLst>
              <a:path w="2993176" h="3240001">
                <a:moveTo>
                  <a:pt x="1299907" y="647892"/>
                </a:moveTo>
                <a:lnTo>
                  <a:pt x="665509" y="1620000"/>
                </a:lnTo>
                <a:lnTo>
                  <a:pt x="1299907" y="2592108"/>
                </a:lnTo>
                <a:lnTo>
                  <a:pt x="634398" y="2592108"/>
                </a:lnTo>
                <a:lnTo>
                  <a:pt x="0" y="1620000"/>
                </a:lnTo>
                <a:lnTo>
                  <a:pt x="634398" y="647892"/>
                </a:lnTo>
                <a:close/>
                <a:moveTo>
                  <a:pt x="2993176" y="1620001"/>
                </a:moveTo>
                <a:lnTo>
                  <a:pt x="1913056" y="3240001"/>
                </a:lnTo>
                <a:lnTo>
                  <a:pt x="1782206" y="3043749"/>
                </a:lnTo>
                <a:lnTo>
                  <a:pt x="1110064" y="3043749"/>
                </a:lnTo>
                <a:cubicBezTo>
                  <a:pt x="1089036" y="3096599"/>
                  <a:pt x="1037333" y="3133759"/>
                  <a:pt x="976952" y="3133759"/>
                </a:cubicBezTo>
                <a:cubicBezTo>
                  <a:pt x="923853" y="3133759"/>
                  <a:pt x="877466" y="3105022"/>
                  <a:pt x="854540" y="3061058"/>
                </a:cubicBezTo>
                <a:lnTo>
                  <a:pt x="302383" y="3169763"/>
                </a:lnTo>
                <a:lnTo>
                  <a:pt x="302383" y="2809723"/>
                </a:lnTo>
                <a:lnTo>
                  <a:pt x="854540" y="2918427"/>
                </a:lnTo>
                <a:cubicBezTo>
                  <a:pt x="877466" y="2874463"/>
                  <a:pt x="923853" y="2845727"/>
                  <a:pt x="976952" y="2845727"/>
                </a:cubicBezTo>
                <a:cubicBezTo>
                  <a:pt x="1037333" y="2845727"/>
                  <a:pt x="1089036" y="2882887"/>
                  <a:pt x="1110064" y="2935737"/>
                </a:cubicBezTo>
                <a:lnTo>
                  <a:pt x="1710190" y="2935737"/>
                </a:lnTo>
                <a:lnTo>
                  <a:pt x="832936" y="1620001"/>
                </a:lnTo>
                <a:lnTo>
                  <a:pt x="1913056"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70" name="Round Same Side Corner Rectangle 21">
            <a:extLst>
              <a:ext uri="{FF2B5EF4-FFF2-40B4-BE49-F238E27FC236}">
                <a16:creationId xmlns:a16="http://schemas.microsoft.com/office/drawing/2014/main" id="{A705FB8C-4E2D-4F93-8F3B-7B97C7830918}"/>
              </a:ext>
            </a:extLst>
          </p:cNvPr>
          <p:cNvSpPr/>
          <p:nvPr/>
        </p:nvSpPr>
        <p:spPr>
          <a:xfrm rot="10800000">
            <a:off x="9311063" y="2543932"/>
            <a:ext cx="386665" cy="436639"/>
          </a:xfrm>
          <a:custGeom>
            <a:avLst/>
            <a:gdLst/>
            <a:ahLst/>
            <a:cxnLst/>
            <a:rect l="l" t="t" r="r" b="b"/>
            <a:pathLst>
              <a:path w="2880320" h="3252576">
                <a:moveTo>
                  <a:pt x="612726" y="2220771"/>
                </a:moveTo>
                <a:cubicBezTo>
                  <a:pt x="662432" y="2220771"/>
                  <a:pt x="702726" y="2180477"/>
                  <a:pt x="702726" y="2130771"/>
                </a:cubicBezTo>
                <a:lnTo>
                  <a:pt x="702726" y="438771"/>
                </a:lnTo>
                <a:cubicBezTo>
                  <a:pt x="702726" y="389065"/>
                  <a:pt x="662432" y="348771"/>
                  <a:pt x="612726" y="348771"/>
                </a:cubicBezTo>
                <a:cubicBezTo>
                  <a:pt x="563020" y="348771"/>
                  <a:pt x="522726" y="389065"/>
                  <a:pt x="522726" y="438771"/>
                </a:cubicBezTo>
                <a:lnTo>
                  <a:pt x="522726" y="2130771"/>
                </a:lnTo>
                <a:cubicBezTo>
                  <a:pt x="522726" y="2180477"/>
                  <a:pt x="563020" y="2220771"/>
                  <a:pt x="612726" y="2220771"/>
                </a:cubicBezTo>
                <a:close/>
                <a:moveTo>
                  <a:pt x="1188790" y="2220771"/>
                </a:moveTo>
                <a:cubicBezTo>
                  <a:pt x="1238496" y="2220771"/>
                  <a:pt x="1278790" y="2180477"/>
                  <a:pt x="1278790" y="2130771"/>
                </a:cubicBezTo>
                <a:lnTo>
                  <a:pt x="1278790" y="438771"/>
                </a:lnTo>
                <a:cubicBezTo>
                  <a:pt x="1278790" y="389065"/>
                  <a:pt x="1238496" y="348771"/>
                  <a:pt x="1188790" y="348771"/>
                </a:cubicBezTo>
                <a:cubicBezTo>
                  <a:pt x="1139084" y="348771"/>
                  <a:pt x="1098790" y="389065"/>
                  <a:pt x="1098790" y="438771"/>
                </a:cubicBezTo>
                <a:lnTo>
                  <a:pt x="1098790" y="2130771"/>
                </a:lnTo>
                <a:cubicBezTo>
                  <a:pt x="1098790" y="2180477"/>
                  <a:pt x="1139084" y="2220771"/>
                  <a:pt x="1188790" y="2220771"/>
                </a:cubicBezTo>
                <a:close/>
                <a:moveTo>
                  <a:pt x="1764854" y="2220771"/>
                </a:moveTo>
                <a:cubicBezTo>
                  <a:pt x="1814560" y="2220771"/>
                  <a:pt x="1854854" y="2180477"/>
                  <a:pt x="1854854" y="2130771"/>
                </a:cubicBezTo>
                <a:lnTo>
                  <a:pt x="1854854" y="438771"/>
                </a:lnTo>
                <a:cubicBezTo>
                  <a:pt x="1854854" y="389065"/>
                  <a:pt x="1814560" y="348771"/>
                  <a:pt x="1764854" y="348771"/>
                </a:cubicBezTo>
                <a:cubicBezTo>
                  <a:pt x="1715148" y="348771"/>
                  <a:pt x="1674854" y="389065"/>
                  <a:pt x="1674854" y="438771"/>
                </a:cubicBezTo>
                <a:lnTo>
                  <a:pt x="1674854" y="2130771"/>
                </a:lnTo>
                <a:cubicBezTo>
                  <a:pt x="1674854" y="2180477"/>
                  <a:pt x="1715148" y="2220771"/>
                  <a:pt x="1764854" y="2220771"/>
                </a:cubicBezTo>
                <a:close/>
                <a:moveTo>
                  <a:pt x="2340918" y="2220771"/>
                </a:moveTo>
                <a:cubicBezTo>
                  <a:pt x="2390624" y="2220771"/>
                  <a:pt x="2430918" y="2180477"/>
                  <a:pt x="2430918" y="2130771"/>
                </a:cubicBezTo>
                <a:lnTo>
                  <a:pt x="2430918" y="438771"/>
                </a:lnTo>
                <a:cubicBezTo>
                  <a:pt x="2430918" y="389065"/>
                  <a:pt x="2390624" y="348771"/>
                  <a:pt x="2340918" y="348771"/>
                </a:cubicBezTo>
                <a:cubicBezTo>
                  <a:pt x="2291212" y="348771"/>
                  <a:pt x="2250918" y="389065"/>
                  <a:pt x="2250918" y="438771"/>
                </a:cubicBezTo>
                <a:lnTo>
                  <a:pt x="2250918" y="2130771"/>
                </a:lnTo>
                <a:cubicBezTo>
                  <a:pt x="2250918" y="2180477"/>
                  <a:pt x="2291212" y="2220771"/>
                  <a:pt x="2340918" y="2220771"/>
                </a:cubicBezTo>
                <a:close/>
                <a:moveTo>
                  <a:pt x="2784182" y="2519920"/>
                </a:moveTo>
                <a:lnTo>
                  <a:pt x="96136" y="2519920"/>
                </a:lnTo>
                <a:lnTo>
                  <a:pt x="96136" y="419995"/>
                </a:lnTo>
                <a:cubicBezTo>
                  <a:pt x="96136" y="188038"/>
                  <a:pt x="284174" y="0"/>
                  <a:pt x="516131" y="0"/>
                </a:cubicBezTo>
                <a:lnTo>
                  <a:pt x="2364187" y="0"/>
                </a:lnTo>
                <a:cubicBezTo>
                  <a:pt x="2596144" y="0"/>
                  <a:pt x="2784182" y="188038"/>
                  <a:pt x="2784182" y="419995"/>
                </a:cubicBezTo>
                <a:close/>
                <a:moveTo>
                  <a:pt x="1687966" y="3252576"/>
                </a:moveTo>
                <a:lnTo>
                  <a:pt x="1192350" y="3252576"/>
                </a:lnTo>
                <a:cubicBezTo>
                  <a:pt x="1129224" y="3252576"/>
                  <a:pt x="1078050" y="3201402"/>
                  <a:pt x="1078050" y="3138276"/>
                </a:cubicBezTo>
                <a:lnTo>
                  <a:pt x="1078050" y="3023976"/>
                </a:lnTo>
                <a:lnTo>
                  <a:pt x="60008" y="3023976"/>
                </a:lnTo>
                <a:cubicBezTo>
                  <a:pt x="26866" y="3023976"/>
                  <a:pt x="0" y="2997110"/>
                  <a:pt x="0" y="2963968"/>
                </a:cubicBezTo>
                <a:lnTo>
                  <a:pt x="0" y="2723944"/>
                </a:lnTo>
                <a:cubicBezTo>
                  <a:pt x="0" y="2690802"/>
                  <a:pt x="26866" y="2663936"/>
                  <a:pt x="60008" y="2663936"/>
                </a:cubicBezTo>
                <a:lnTo>
                  <a:pt x="2820312" y="2663936"/>
                </a:lnTo>
                <a:cubicBezTo>
                  <a:pt x="2853454" y="2663936"/>
                  <a:pt x="2880320" y="2690802"/>
                  <a:pt x="2880320" y="2723944"/>
                </a:cubicBezTo>
                <a:lnTo>
                  <a:pt x="2880320" y="2963968"/>
                </a:lnTo>
                <a:cubicBezTo>
                  <a:pt x="2880320" y="2997110"/>
                  <a:pt x="2853454" y="3023976"/>
                  <a:pt x="2820312" y="3023976"/>
                </a:cubicBezTo>
                <a:lnTo>
                  <a:pt x="1802266" y="3023976"/>
                </a:lnTo>
                <a:lnTo>
                  <a:pt x="1802266" y="3138276"/>
                </a:lnTo>
                <a:cubicBezTo>
                  <a:pt x="1802266" y="3201402"/>
                  <a:pt x="1751092" y="3252576"/>
                  <a:pt x="1687966" y="3252576"/>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71" name="Oval 26">
            <a:extLst>
              <a:ext uri="{FF2B5EF4-FFF2-40B4-BE49-F238E27FC236}">
                <a16:creationId xmlns:a16="http://schemas.microsoft.com/office/drawing/2014/main" id="{A8611118-4553-45C9-837B-A5EA5C617D63}"/>
              </a:ext>
            </a:extLst>
          </p:cNvPr>
          <p:cNvSpPr/>
          <p:nvPr/>
        </p:nvSpPr>
        <p:spPr>
          <a:xfrm>
            <a:off x="6966942" y="3587275"/>
            <a:ext cx="472482" cy="563852"/>
          </a:xfrm>
          <a:custGeom>
            <a:avLst/>
            <a:gdLst/>
            <a:ahLst/>
            <a:cxnLst/>
            <a:rect l="l" t="t" r="r" b="b"/>
            <a:pathLst>
              <a:path w="2543357" h="3035197">
                <a:moveTo>
                  <a:pt x="1932497" y="885460"/>
                </a:moveTo>
                <a:lnTo>
                  <a:pt x="1858608" y="981586"/>
                </a:lnTo>
                <a:cubicBezTo>
                  <a:pt x="2087948" y="1157874"/>
                  <a:pt x="2221364" y="1431493"/>
                  <a:pt x="2219022" y="1720748"/>
                </a:cubicBezTo>
                <a:lnTo>
                  <a:pt x="2340261" y="1721729"/>
                </a:lnTo>
                <a:cubicBezTo>
                  <a:pt x="2342911" y="1394473"/>
                  <a:pt x="2191967" y="1084907"/>
                  <a:pt x="1932497" y="885460"/>
                </a:cubicBezTo>
                <a:close/>
                <a:moveTo>
                  <a:pt x="1028922" y="281987"/>
                </a:moveTo>
                <a:cubicBezTo>
                  <a:pt x="1157068" y="321344"/>
                  <a:pt x="1128134" y="299573"/>
                  <a:pt x="1193247" y="332230"/>
                </a:cubicBezTo>
                <a:cubicBezTo>
                  <a:pt x="1269854" y="451410"/>
                  <a:pt x="1301375" y="602654"/>
                  <a:pt x="1295736" y="739575"/>
                </a:cubicBezTo>
                <a:cubicBezTo>
                  <a:pt x="1418781" y="730097"/>
                  <a:pt x="1391656" y="622269"/>
                  <a:pt x="1842154" y="674175"/>
                </a:cubicBezTo>
                <a:cubicBezTo>
                  <a:pt x="2251963" y="725703"/>
                  <a:pt x="2543357" y="1202505"/>
                  <a:pt x="2543357" y="1911138"/>
                </a:cubicBezTo>
                <a:cubicBezTo>
                  <a:pt x="2543357" y="2619771"/>
                  <a:pt x="2228290" y="3174439"/>
                  <a:pt x="1189012" y="3004227"/>
                </a:cubicBezTo>
                <a:cubicBezTo>
                  <a:pt x="266689" y="3142266"/>
                  <a:pt x="99973" y="2479414"/>
                  <a:pt x="24671" y="2089269"/>
                </a:cubicBezTo>
                <a:cubicBezTo>
                  <a:pt x="-50631" y="1699124"/>
                  <a:pt x="9514" y="922425"/>
                  <a:pt x="737199" y="663358"/>
                </a:cubicBezTo>
                <a:cubicBezTo>
                  <a:pt x="1021153" y="585721"/>
                  <a:pt x="1093645" y="690425"/>
                  <a:pt x="1216376" y="728497"/>
                </a:cubicBezTo>
                <a:cubicBezTo>
                  <a:pt x="1183268" y="569368"/>
                  <a:pt x="1135766" y="458984"/>
                  <a:pt x="1028922" y="281987"/>
                </a:cubicBezTo>
                <a:close/>
                <a:moveTo>
                  <a:pt x="1919942" y="47"/>
                </a:moveTo>
                <a:cubicBezTo>
                  <a:pt x="2086542" y="1491"/>
                  <a:pt x="2263938" y="35583"/>
                  <a:pt x="2350876" y="60453"/>
                </a:cubicBezTo>
                <a:cubicBezTo>
                  <a:pt x="2672784" y="174000"/>
                  <a:pt x="2321773" y="213881"/>
                  <a:pt x="2220060" y="345654"/>
                </a:cubicBezTo>
                <a:cubicBezTo>
                  <a:pt x="2118347" y="477427"/>
                  <a:pt x="2005019" y="609932"/>
                  <a:pt x="1770740" y="609932"/>
                </a:cubicBezTo>
                <a:lnTo>
                  <a:pt x="1326444" y="614956"/>
                </a:lnTo>
                <a:lnTo>
                  <a:pt x="1346541" y="320533"/>
                </a:lnTo>
                <a:cubicBezTo>
                  <a:pt x="1401807" y="115484"/>
                  <a:pt x="1563158" y="44336"/>
                  <a:pt x="1760692" y="11037"/>
                </a:cubicBezTo>
                <a:cubicBezTo>
                  <a:pt x="1810076" y="2712"/>
                  <a:pt x="1864409" y="-434"/>
                  <a:pt x="1919942" y="47"/>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72" name="Freeform 32">
            <a:extLst>
              <a:ext uri="{FF2B5EF4-FFF2-40B4-BE49-F238E27FC236}">
                <a16:creationId xmlns:a16="http://schemas.microsoft.com/office/drawing/2014/main" id="{9C5A04AA-A50B-457A-A783-D941E78BCCDF}"/>
              </a:ext>
            </a:extLst>
          </p:cNvPr>
          <p:cNvSpPr/>
          <p:nvPr/>
        </p:nvSpPr>
        <p:spPr>
          <a:xfrm>
            <a:off x="4360223" y="1480860"/>
            <a:ext cx="597487" cy="547278"/>
          </a:xfrm>
          <a:custGeom>
            <a:avLst/>
            <a:gdLst/>
            <a:ahLst/>
            <a:cxnLst/>
            <a:rect l="l" t="t" r="r" b="b"/>
            <a:pathLst>
              <a:path w="3210745" h="2940925">
                <a:moveTo>
                  <a:pt x="340528" y="2526682"/>
                </a:moveTo>
                <a:cubicBezTo>
                  <a:pt x="280875" y="2526682"/>
                  <a:pt x="232516" y="2575041"/>
                  <a:pt x="232516" y="2634694"/>
                </a:cubicBezTo>
                <a:cubicBezTo>
                  <a:pt x="232516" y="2694347"/>
                  <a:pt x="280875" y="2742706"/>
                  <a:pt x="340528" y="2742706"/>
                </a:cubicBezTo>
                <a:cubicBezTo>
                  <a:pt x="400181" y="2742706"/>
                  <a:pt x="448540" y="2694347"/>
                  <a:pt x="448540" y="2634694"/>
                </a:cubicBezTo>
                <a:cubicBezTo>
                  <a:pt x="448540" y="2575041"/>
                  <a:pt x="400181" y="2526682"/>
                  <a:pt x="340528" y="2526682"/>
                </a:cubicBezTo>
                <a:close/>
                <a:moveTo>
                  <a:pt x="1821636" y="152"/>
                </a:moveTo>
                <a:cubicBezTo>
                  <a:pt x="1920275" y="-4956"/>
                  <a:pt x="2051571" y="119306"/>
                  <a:pt x="2102482" y="278737"/>
                </a:cubicBezTo>
                <a:cubicBezTo>
                  <a:pt x="2192513" y="649582"/>
                  <a:pt x="1575154" y="1213351"/>
                  <a:pt x="2006019" y="1236931"/>
                </a:cubicBezTo>
                <a:cubicBezTo>
                  <a:pt x="2310412" y="1206920"/>
                  <a:pt x="2473326" y="1176910"/>
                  <a:pt x="2803442" y="1166192"/>
                </a:cubicBezTo>
                <a:cubicBezTo>
                  <a:pt x="3103547" y="1170479"/>
                  <a:pt x="3152850" y="1361260"/>
                  <a:pt x="3002798" y="1564903"/>
                </a:cubicBezTo>
                <a:cubicBezTo>
                  <a:pt x="3191435" y="1575621"/>
                  <a:pt x="3347919" y="1869296"/>
                  <a:pt x="3022090" y="1989338"/>
                </a:cubicBezTo>
                <a:cubicBezTo>
                  <a:pt x="3332913" y="2182262"/>
                  <a:pt x="3154994" y="2426634"/>
                  <a:pt x="2977074" y="2471650"/>
                </a:cubicBezTo>
                <a:cubicBezTo>
                  <a:pt x="3127127" y="2606697"/>
                  <a:pt x="3109978" y="2709590"/>
                  <a:pt x="2957782" y="2793191"/>
                </a:cubicBezTo>
                <a:cubicBezTo>
                  <a:pt x="2620164" y="2932526"/>
                  <a:pt x="1747715" y="3028988"/>
                  <a:pt x="1253613" y="2818914"/>
                </a:cubicBezTo>
                <a:cubicBezTo>
                  <a:pt x="1018944" y="2738561"/>
                  <a:pt x="869067" y="2654318"/>
                  <a:pt x="700568" y="2648441"/>
                </a:cubicBezTo>
                <a:lnTo>
                  <a:pt x="700568" y="2796242"/>
                </a:lnTo>
                <a:cubicBezTo>
                  <a:pt x="700568" y="2860729"/>
                  <a:pt x="648291" y="2913006"/>
                  <a:pt x="583804" y="2913006"/>
                </a:cubicBezTo>
                <a:lnTo>
                  <a:pt x="0" y="2913006"/>
                </a:lnTo>
                <a:lnTo>
                  <a:pt x="0" y="1400838"/>
                </a:lnTo>
                <a:lnTo>
                  <a:pt x="583804" y="1400838"/>
                </a:lnTo>
                <a:cubicBezTo>
                  <a:pt x="648291" y="1400838"/>
                  <a:pt x="700568" y="1453115"/>
                  <a:pt x="700568" y="1517602"/>
                </a:cubicBezTo>
                <a:lnTo>
                  <a:pt x="700568" y="1571674"/>
                </a:lnTo>
                <a:cubicBezTo>
                  <a:pt x="721537" y="1568378"/>
                  <a:pt x="746526" y="1559634"/>
                  <a:pt x="784162" y="1539180"/>
                </a:cubicBezTo>
                <a:cubicBezTo>
                  <a:pt x="831321" y="1421281"/>
                  <a:pt x="890271" y="1323747"/>
                  <a:pt x="1034964" y="1191915"/>
                </a:cubicBezTo>
                <a:cubicBezTo>
                  <a:pt x="1257900" y="851081"/>
                  <a:pt x="1628744" y="677449"/>
                  <a:pt x="1703770" y="169413"/>
                </a:cubicBezTo>
                <a:cubicBezTo>
                  <a:pt x="1715024" y="52855"/>
                  <a:pt x="1762452" y="3217"/>
                  <a:pt x="1821636" y="15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73" name="Rounded Rectangle 10">
            <a:extLst>
              <a:ext uri="{FF2B5EF4-FFF2-40B4-BE49-F238E27FC236}">
                <a16:creationId xmlns:a16="http://schemas.microsoft.com/office/drawing/2014/main" id="{B55467B8-5BFB-46FE-82D2-AA896BC192F1}"/>
              </a:ext>
            </a:extLst>
          </p:cNvPr>
          <p:cNvSpPr/>
          <p:nvPr/>
        </p:nvSpPr>
        <p:spPr>
          <a:xfrm>
            <a:off x="8534202" y="2515987"/>
            <a:ext cx="372169" cy="492524"/>
          </a:xfrm>
          <a:custGeom>
            <a:avLst/>
            <a:gdLst/>
            <a:ahLst/>
            <a:cxnLst/>
            <a:rect l="l" t="t" r="r" b="b"/>
            <a:pathLst>
              <a:path w="2448272" h="3240000">
                <a:moveTo>
                  <a:pt x="1358676" y="2676152"/>
                </a:moveTo>
                <a:cubicBezTo>
                  <a:pt x="1327753" y="2676152"/>
                  <a:pt x="1302685" y="2701220"/>
                  <a:pt x="1302685" y="2732143"/>
                </a:cubicBezTo>
                <a:lnTo>
                  <a:pt x="1302685" y="2956101"/>
                </a:lnTo>
                <a:cubicBezTo>
                  <a:pt x="1302685" y="2987024"/>
                  <a:pt x="1327753" y="3012092"/>
                  <a:pt x="1358676" y="3012092"/>
                </a:cubicBezTo>
                <a:lnTo>
                  <a:pt x="1582634" y="3012092"/>
                </a:lnTo>
                <a:cubicBezTo>
                  <a:pt x="1613557" y="3012092"/>
                  <a:pt x="1638625" y="2987024"/>
                  <a:pt x="1638625" y="2956101"/>
                </a:cubicBezTo>
                <a:lnTo>
                  <a:pt x="1638625" y="2732143"/>
                </a:lnTo>
                <a:cubicBezTo>
                  <a:pt x="1638625" y="2701220"/>
                  <a:pt x="1613557" y="2676152"/>
                  <a:pt x="1582634" y="2676152"/>
                </a:cubicBezTo>
                <a:close/>
                <a:moveTo>
                  <a:pt x="837062" y="2676152"/>
                </a:moveTo>
                <a:cubicBezTo>
                  <a:pt x="806139" y="2676152"/>
                  <a:pt x="781071" y="2701220"/>
                  <a:pt x="781071" y="2732143"/>
                </a:cubicBezTo>
                <a:lnTo>
                  <a:pt x="781071" y="2956101"/>
                </a:lnTo>
                <a:cubicBezTo>
                  <a:pt x="781071" y="2987024"/>
                  <a:pt x="806139" y="3012092"/>
                  <a:pt x="837062" y="3012092"/>
                </a:cubicBezTo>
                <a:lnTo>
                  <a:pt x="1061020" y="3012092"/>
                </a:lnTo>
                <a:cubicBezTo>
                  <a:pt x="1091943" y="3012092"/>
                  <a:pt x="1117011" y="2987024"/>
                  <a:pt x="1117011" y="2956101"/>
                </a:cubicBezTo>
                <a:lnTo>
                  <a:pt x="1117011" y="2732143"/>
                </a:lnTo>
                <a:cubicBezTo>
                  <a:pt x="1117011" y="2701220"/>
                  <a:pt x="1091943" y="2676152"/>
                  <a:pt x="1061020" y="2676152"/>
                </a:cubicBezTo>
                <a:close/>
                <a:moveTo>
                  <a:pt x="315448" y="2676152"/>
                </a:moveTo>
                <a:cubicBezTo>
                  <a:pt x="284525" y="2676152"/>
                  <a:pt x="259457" y="2701220"/>
                  <a:pt x="259457" y="2732143"/>
                </a:cubicBezTo>
                <a:lnTo>
                  <a:pt x="259457" y="2956101"/>
                </a:lnTo>
                <a:cubicBezTo>
                  <a:pt x="259457" y="2987024"/>
                  <a:pt x="284525" y="3012092"/>
                  <a:pt x="315448" y="3012092"/>
                </a:cubicBezTo>
                <a:lnTo>
                  <a:pt x="539406" y="3012092"/>
                </a:lnTo>
                <a:cubicBezTo>
                  <a:pt x="570329" y="3012092"/>
                  <a:pt x="595397" y="2987024"/>
                  <a:pt x="595397" y="2956101"/>
                </a:cubicBezTo>
                <a:lnTo>
                  <a:pt x="595397" y="2732143"/>
                </a:lnTo>
                <a:cubicBezTo>
                  <a:pt x="595397" y="2701220"/>
                  <a:pt x="570329" y="2676152"/>
                  <a:pt x="539406" y="2676152"/>
                </a:cubicBezTo>
                <a:close/>
                <a:moveTo>
                  <a:pt x="1880291" y="2179832"/>
                </a:moveTo>
                <a:cubicBezTo>
                  <a:pt x="1849368" y="2179832"/>
                  <a:pt x="1824300" y="2204900"/>
                  <a:pt x="1824300" y="2235823"/>
                </a:cubicBezTo>
                <a:lnTo>
                  <a:pt x="1824300" y="2956101"/>
                </a:lnTo>
                <a:cubicBezTo>
                  <a:pt x="1824300" y="2987024"/>
                  <a:pt x="1849368" y="3012092"/>
                  <a:pt x="1880291" y="3012092"/>
                </a:cubicBezTo>
                <a:lnTo>
                  <a:pt x="2104249" y="3012092"/>
                </a:lnTo>
                <a:cubicBezTo>
                  <a:pt x="2135172" y="3012092"/>
                  <a:pt x="2160240" y="2987024"/>
                  <a:pt x="2160240" y="2956101"/>
                </a:cubicBezTo>
                <a:lnTo>
                  <a:pt x="2160240" y="2235823"/>
                </a:lnTo>
                <a:cubicBezTo>
                  <a:pt x="2160240" y="2204900"/>
                  <a:pt x="2135172" y="2179832"/>
                  <a:pt x="2104249" y="2179832"/>
                </a:cubicBezTo>
                <a:close/>
                <a:moveTo>
                  <a:pt x="1358676" y="2179832"/>
                </a:moveTo>
                <a:cubicBezTo>
                  <a:pt x="1327753" y="2179832"/>
                  <a:pt x="1302685" y="2204900"/>
                  <a:pt x="1302685" y="2235823"/>
                </a:cubicBezTo>
                <a:lnTo>
                  <a:pt x="1302685" y="2459781"/>
                </a:lnTo>
                <a:cubicBezTo>
                  <a:pt x="1302685" y="2490704"/>
                  <a:pt x="1327753" y="2515772"/>
                  <a:pt x="1358676" y="2515772"/>
                </a:cubicBezTo>
                <a:lnTo>
                  <a:pt x="1582634" y="2515772"/>
                </a:lnTo>
                <a:cubicBezTo>
                  <a:pt x="1613557" y="2515772"/>
                  <a:pt x="1638625" y="2490704"/>
                  <a:pt x="1638625" y="2459781"/>
                </a:cubicBezTo>
                <a:lnTo>
                  <a:pt x="1638625" y="2235823"/>
                </a:lnTo>
                <a:cubicBezTo>
                  <a:pt x="1638625" y="2204900"/>
                  <a:pt x="1613557" y="2179832"/>
                  <a:pt x="1582634" y="2179832"/>
                </a:cubicBezTo>
                <a:close/>
                <a:moveTo>
                  <a:pt x="837062" y="2179832"/>
                </a:moveTo>
                <a:cubicBezTo>
                  <a:pt x="806139" y="2179832"/>
                  <a:pt x="781071" y="2204900"/>
                  <a:pt x="781071" y="2235823"/>
                </a:cubicBezTo>
                <a:lnTo>
                  <a:pt x="781071" y="2459781"/>
                </a:lnTo>
                <a:cubicBezTo>
                  <a:pt x="781071" y="2490704"/>
                  <a:pt x="806139" y="2515772"/>
                  <a:pt x="837062" y="2515772"/>
                </a:cubicBezTo>
                <a:lnTo>
                  <a:pt x="1061020" y="2515772"/>
                </a:lnTo>
                <a:cubicBezTo>
                  <a:pt x="1091943" y="2515772"/>
                  <a:pt x="1117011" y="2490704"/>
                  <a:pt x="1117011" y="2459781"/>
                </a:cubicBezTo>
                <a:lnTo>
                  <a:pt x="1117011" y="2235823"/>
                </a:lnTo>
                <a:cubicBezTo>
                  <a:pt x="1117011" y="2204900"/>
                  <a:pt x="1091943" y="2179832"/>
                  <a:pt x="1061020" y="2179832"/>
                </a:cubicBezTo>
                <a:close/>
                <a:moveTo>
                  <a:pt x="315448" y="2179832"/>
                </a:moveTo>
                <a:cubicBezTo>
                  <a:pt x="284525" y="2179832"/>
                  <a:pt x="259457" y="2204900"/>
                  <a:pt x="259457" y="2235823"/>
                </a:cubicBezTo>
                <a:lnTo>
                  <a:pt x="259457" y="2459781"/>
                </a:lnTo>
                <a:cubicBezTo>
                  <a:pt x="259457" y="2490704"/>
                  <a:pt x="284525" y="2515772"/>
                  <a:pt x="315448" y="2515772"/>
                </a:cubicBezTo>
                <a:lnTo>
                  <a:pt x="539406" y="2515772"/>
                </a:lnTo>
                <a:cubicBezTo>
                  <a:pt x="570329" y="2515772"/>
                  <a:pt x="595397" y="2490704"/>
                  <a:pt x="595397" y="2459781"/>
                </a:cubicBezTo>
                <a:lnTo>
                  <a:pt x="595397" y="2235823"/>
                </a:lnTo>
                <a:cubicBezTo>
                  <a:pt x="595397" y="2204900"/>
                  <a:pt x="570329" y="2179832"/>
                  <a:pt x="539406" y="2179832"/>
                </a:cubicBezTo>
                <a:close/>
                <a:moveTo>
                  <a:pt x="1880291" y="1683512"/>
                </a:moveTo>
                <a:cubicBezTo>
                  <a:pt x="1849368" y="1683512"/>
                  <a:pt x="1824300" y="1708580"/>
                  <a:pt x="1824300" y="1739503"/>
                </a:cubicBezTo>
                <a:lnTo>
                  <a:pt x="1824300" y="1963461"/>
                </a:lnTo>
                <a:cubicBezTo>
                  <a:pt x="1824300" y="1994384"/>
                  <a:pt x="1849368" y="2019452"/>
                  <a:pt x="1880291" y="2019452"/>
                </a:cubicBezTo>
                <a:lnTo>
                  <a:pt x="2104249" y="2019452"/>
                </a:lnTo>
                <a:cubicBezTo>
                  <a:pt x="2135172" y="2019452"/>
                  <a:pt x="2160240" y="1994384"/>
                  <a:pt x="2160240" y="1963461"/>
                </a:cubicBezTo>
                <a:lnTo>
                  <a:pt x="2160240" y="1739503"/>
                </a:lnTo>
                <a:cubicBezTo>
                  <a:pt x="2160240" y="1708580"/>
                  <a:pt x="2135172" y="1683512"/>
                  <a:pt x="2104249" y="1683512"/>
                </a:cubicBezTo>
                <a:close/>
                <a:moveTo>
                  <a:pt x="1358676" y="1683512"/>
                </a:moveTo>
                <a:cubicBezTo>
                  <a:pt x="1327753" y="1683512"/>
                  <a:pt x="1302685" y="1708580"/>
                  <a:pt x="1302685" y="1739503"/>
                </a:cubicBezTo>
                <a:lnTo>
                  <a:pt x="1302685" y="1963461"/>
                </a:lnTo>
                <a:cubicBezTo>
                  <a:pt x="1302685" y="1994384"/>
                  <a:pt x="1327753" y="2019452"/>
                  <a:pt x="1358676" y="2019452"/>
                </a:cubicBezTo>
                <a:lnTo>
                  <a:pt x="1582634" y="2019452"/>
                </a:lnTo>
                <a:cubicBezTo>
                  <a:pt x="1613557" y="2019452"/>
                  <a:pt x="1638625" y="1994384"/>
                  <a:pt x="1638625" y="1963461"/>
                </a:cubicBezTo>
                <a:lnTo>
                  <a:pt x="1638625" y="1739503"/>
                </a:lnTo>
                <a:cubicBezTo>
                  <a:pt x="1638625" y="1708580"/>
                  <a:pt x="1613557" y="1683512"/>
                  <a:pt x="1582634" y="1683512"/>
                </a:cubicBezTo>
                <a:close/>
                <a:moveTo>
                  <a:pt x="837062" y="1683512"/>
                </a:moveTo>
                <a:cubicBezTo>
                  <a:pt x="806139" y="1683512"/>
                  <a:pt x="781071" y="1708580"/>
                  <a:pt x="781071" y="1739503"/>
                </a:cubicBezTo>
                <a:lnTo>
                  <a:pt x="781071" y="1963461"/>
                </a:lnTo>
                <a:cubicBezTo>
                  <a:pt x="781071" y="1994384"/>
                  <a:pt x="806139" y="2019452"/>
                  <a:pt x="837062" y="2019452"/>
                </a:cubicBezTo>
                <a:lnTo>
                  <a:pt x="1061020" y="2019452"/>
                </a:lnTo>
                <a:cubicBezTo>
                  <a:pt x="1091943" y="2019452"/>
                  <a:pt x="1117011" y="1994384"/>
                  <a:pt x="1117011" y="1963461"/>
                </a:cubicBezTo>
                <a:lnTo>
                  <a:pt x="1117011" y="1739503"/>
                </a:lnTo>
                <a:cubicBezTo>
                  <a:pt x="1117011" y="1708580"/>
                  <a:pt x="1091943" y="1683512"/>
                  <a:pt x="1061020" y="1683512"/>
                </a:cubicBezTo>
                <a:close/>
                <a:moveTo>
                  <a:pt x="315448" y="1683512"/>
                </a:moveTo>
                <a:cubicBezTo>
                  <a:pt x="284525" y="1683512"/>
                  <a:pt x="259457" y="1708580"/>
                  <a:pt x="259457" y="1739503"/>
                </a:cubicBezTo>
                <a:lnTo>
                  <a:pt x="259457" y="1963461"/>
                </a:lnTo>
                <a:cubicBezTo>
                  <a:pt x="259457" y="1994384"/>
                  <a:pt x="284525" y="2019452"/>
                  <a:pt x="315448" y="2019452"/>
                </a:cubicBezTo>
                <a:lnTo>
                  <a:pt x="539406" y="2019452"/>
                </a:lnTo>
                <a:cubicBezTo>
                  <a:pt x="570329" y="2019452"/>
                  <a:pt x="595397" y="1994384"/>
                  <a:pt x="595397" y="1963461"/>
                </a:cubicBezTo>
                <a:lnTo>
                  <a:pt x="595397" y="1739503"/>
                </a:lnTo>
                <a:cubicBezTo>
                  <a:pt x="595397" y="1708580"/>
                  <a:pt x="570329" y="1683512"/>
                  <a:pt x="539406" y="1683512"/>
                </a:cubicBezTo>
                <a:close/>
                <a:moveTo>
                  <a:pt x="1880291" y="1187192"/>
                </a:moveTo>
                <a:cubicBezTo>
                  <a:pt x="1849368" y="1187192"/>
                  <a:pt x="1824300" y="1212260"/>
                  <a:pt x="1824300" y="1243183"/>
                </a:cubicBezTo>
                <a:lnTo>
                  <a:pt x="1824300" y="1467141"/>
                </a:lnTo>
                <a:cubicBezTo>
                  <a:pt x="1824300" y="1498064"/>
                  <a:pt x="1849368" y="1523132"/>
                  <a:pt x="1880291" y="1523132"/>
                </a:cubicBezTo>
                <a:lnTo>
                  <a:pt x="2104249" y="1523132"/>
                </a:lnTo>
                <a:cubicBezTo>
                  <a:pt x="2135172" y="1523132"/>
                  <a:pt x="2160240" y="1498064"/>
                  <a:pt x="2160240" y="1467141"/>
                </a:cubicBezTo>
                <a:lnTo>
                  <a:pt x="2160240" y="1243183"/>
                </a:lnTo>
                <a:cubicBezTo>
                  <a:pt x="2160240" y="1212260"/>
                  <a:pt x="2135172" y="1187192"/>
                  <a:pt x="2104249" y="1187192"/>
                </a:cubicBezTo>
                <a:close/>
                <a:moveTo>
                  <a:pt x="1358676" y="1187192"/>
                </a:moveTo>
                <a:cubicBezTo>
                  <a:pt x="1327753" y="1187192"/>
                  <a:pt x="1302685" y="1212260"/>
                  <a:pt x="1302685" y="1243183"/>
                </a:cubicBezTo>
                <a:lnTo>
                  <a:pt x="1302685" y="1467141"/>
                </a:lnTo>
                <a:cubicBezTo>
                  <a:pt x="1302685" y="1498064"/>
                  <a:pt x="1327753" y="1523132"/>
                  <a:pt x="1358676" y="1523132"/>
                </a:cubicBezTo>
                <a:lnTo>
                  <a:pt x="1582634" y="1523132"/>
                </a:lnTo>
                <a:cubicBezTo>
                  <a:pt x="1613557" y="1523132"/>
                  <a:pt x="1638625" y="1498064"/>
                  <a:pt x="1638625" y="1467141"/>
                </a:cubicBezTo>
                <a:lnTo>
                  <a:pt x="1638625" y="1243183"/>
                </a:lnTo>
                <a:cubicBezTo>
                  <a:pt x="1638625" y="1212260"/>
                  <a:pt x="1613557" y="1187192"/>
                  <a:pt x="1582634" y="1187192"/>
                </a:cubicBezTo>
                <a:close/>
                <a:moveTo>
                  <a:pt x="837062" y="1187192"/>
                </a:moveTo>
                <a:cubicBezTo>
                  <a:pt x="806139" y="1187192"/>
                  <a:pt x="781071" y="1212260"/>
                  <a:pt x="781071" y="1243183"/>
                </a:cubicBezTo>
                <a:lnTo>
                  <a:pt x="781071" y="1467141"/>
                </a:lnTo>
                <a:cubicBezTo>
                  <a:pt x="781071" y="1498064"/>
                  <a:pt x="806139" y="1523132"/>
                  <a:pt x="837062" y="1523132"/>
                </a:cubicBezTo>
                <a:lnTo>
                  <a:pt x="1061020" y="1523132"/>
                </a:lnTo>
                <a:cubicBezTo>
                  <a:pt x="1091943" y="1523132"/>
                  <a:pt x="1117011" y="1498064"/>
                  <a:pt x="1117011" y="1467141"/>
                </a:cubicBezTo>
                <a:lnTo>
                  <a:pt x="1117011" y="1243183"/>
                </a:lnTo>
                <a:cubicBezTo>
                  <a:pt x="1117011" y="1212260"/>
                  <a:pt x="1091943" y="1187192"/>
                  <a:pt x="1061020" y="1187192"/>
                </a:cubicBezTo>
                <a:close/>
                <a:moveTo>
                  <a:pt x="315448" y="1187192"/>
                </a:moveTo>
                <a:cubicBezTo>
                  <a:pt x="284525" y="1187192"/>
                  <a:pt x="259457" y="1212260"/>
                  <a:pt x="259457" y="1243183"/>
                </a:cubicBezTo>
                <a:lnTo>
                  <a:pt x="259457" y="1467141"/>
                </a:lnTo>
                <a:cubicBezTo>
                  <a:pt x="259457" y="1498064"/>
                  <a:pt x="284525" y="1523132"/>
                  <a:pt x="315448" y="1523132"/>
                </a:cubicBezTo>
                <a:lnTo>
                  <a:pt x="539406" y="1523132"/>
                </a:lnTo>
                <a:cubicBezTo>
                  <a:pt x="570329" y="1523132"/>
                  <a:pt x="595397" y="1498064"/>
                  <a:pt x="595397" y="1467141"/>
                </a:cubicBezTo>
                <a:lnTo>
                  <a:pt x="595397" y="1243183"/>
                </a:lnTo>
                <a:cubicBezTo>
                  <a:pt x="595397" y="1212260"/>
                  <a:pt x="570329" y="1187192"/>
                  <a:pt x="539406" y="1187192"/>
                </a:cubicBezTo>
                <a:close/>
                <a:moveTo>
                  <a:pt x="348041" y="163575"/>
                </a:moveTo>
                <a:cubicBezTo>
                  <a:pt x="275130" y="163575"/>
                  <a:pt x="216024" y="222681"/>
                  <a:pt x="216024" y="295592"/>
                </a:cubicBezTo>
                <a:lnTo>
                  <a:pt x="216024" y="823646"/>
                </a:lnTo>
                <a:cubicBezTo>
                  <a:pt x="216024" y="896557"/>
                  <a:pt x="275130" y="955663"/>
                  <a:pt x="348041" y="955663"/>
                </a:cubicBezTo>
                <a:lnTo>
                  <a:pt x="2100231" y="955663"/>
                </a:lnTo>
                <a:cubicBezTo>
                  <a:pt x="2173142" y="955663"/>
                  <a:pt x="2232248" y="896557"/>
                  <a:pt x="2232248" y="823646"/>
                </a:cubicBezTo>
                <a:lnTo>
                  <a:pt x="2232248" y="295592"/>
                </a:lnTo>
                <a:cubicBezTo>
                  <a:pt x="2232248" y="222681"/>
                  <a:pt x="2173142" y="163575"/>
                  <a:pt x="2100231" y="163575"/>
                </a:cubicBezTo>
                <a:close/>
                <a:moveTo>
                  <a:pt x="265172" y="0"/>
                </a:moveTo>
                <a:lnTo>
                  <a:pt x="2183100" y="0"/>
                </a:lnTo>
                <a:cubicBezTo>
                  <a:pt x="2329550" y="0"/>
                  <a:pt x="2448272" y="118722"/>
                  <a:pt x="2448272" y="265172"/>
                </a:cubicBezTo>
                <a:lnTo>
                  <a:pt x="2448272" y="2974828"/>
                </a:lnTo>
                <a:cubicBezTo>
                  <a:pt x="2448272" y="3121278"/>
                  <a:pt x="2329550" y="3240000"/>
                  <a:pt x="2183100" y="3240000"/>
                </a:cubicBezTo>
                <a:lnTo>
                  <a:pt x="265172" y="3240000"/>
                </a:lnTo>
                <a:cubicBezTo>
                  <a:pt x="118722" y="3240000"/>
                  <a:pt x="0" y="3121278"/>
                  <a:pt x="0" y="2974828"/>
                </a:cubicBezTo>
                <a:lnTo>
                  <a:pt x="0" y="265172"/>
                </a:lnTo>
                <a:cubicBezTo>
                  <a:pt x="0" y="118722"/>
                  <a:pt x="118722" y="0"/>
                  <a:pt x="265172"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74" name="Rounded Rectangle 32">
            <a:extLst>
              <a:ext uri="{FF2B5EF4-FFF2-40B4-BE49-F238E27FC236}">
                <a16:creationId xmlns:a16="http://schemas.microsoft.com/office/drawing/2014/main" id="{A7C45BCB-0B8E-4E0E-842A-DD554B68B1C0}"/>
              </a:ext>
            </a:extLst>
          </p:cNvPr>
          <p:cNvSpPr/>
          <p:nvPr/>
        </p:nvSpPr>
        <p:spPr>
          <a:xfrm>
            <a:off x="10179594" y="3623455"/>
            <a:ext cx="491492" cy="491492"/>
          </a:xfrm>
          <a:custGeom>
            <a:avLst/>
            <a:gdLst/>
            <a:ahLst/>
            <a:cxnLst/>
            <a:rect l="l" t="t" r="r" b="b"/>
            <a:pathLst>
              <a:path w="3240000" h="3240000">
                <a:moveTo>
                  <a:pt x="2019696" y="2510955"/>
                </a:moveTo>
                <a:lnTo>
                  <a:pt x="2019696" y="2797359"/>
                </a:lnTo>
                <a:lnTo>
                  <a:pt x="2914589" y="2797359"/>
                </a:lnTo>
                <a:lnTo>
                  <a:pt x="2914589" y="2510955"/>
                </a:lnTo>
                <a:close/>
                <a:moveTo>
                  <a:pt x="2019696" y="2081348"/>
                </a:moveTo>
                <a:lnTo>
                  <a:pt x="2019696" y="2367752"/>
                </a:lnTo>
                <a:lnTo>
                  <a:pt x="2914589" y="2367752"/>
                </a:lnTo>
                <a:lnTo>
                  <a:pt x="2914589" y="2081348"/>
                </a:lnTo>
                <a:close/>
                <a:moveTo>
                  <a:pt x="580710" y="2021703"/>
                </a:moveTo>
                <a:lnTo>
                  <a:pt x="378191" y="2224222"/>
                </a:lnTo>
                <a:lnTo>
                  <a:pt x="593323" y="2439354"/>
                </a:lnTo>
                <a:lnTo>
                  <a:pt x="378191" y="2654485"/>
                </a:lnTo>
                <a:lnTo>
                  <a:pt x="580710" y="2857004"/>
                </a:lnTo>
                <a:lnTo>
                  <a:pt x="795842" y="2641872"/>
                </a:lnTo>
                <a:lnTo>
                  <a:pt x="1010973" y="2857004"/>
                </a:lnTo>
                <a:lnTo>
                  <a:pt x="1213492" y="2654485"/>
                </a:lnTo>
                <a:lnTo>
                  <a:pt x="998360" y="2439354"/>
                </a:lnTo>
                <a:lnTo>
                  <a:pt x="1213492" y="2224222"/>
                </a:lnTo>
                <a:lnTo>
                  <a:pt x="1010973" y="2021703"/>
                </a:lnTo>
                <a:lnTo>
                  <a:pt x="795842" y="2236835"/>
                </a:lnTo>
                <a:close/>
                <a:moveTo>
                  <a:pt x="1656000" y="1656001"/>
                </a:moveTo>
                <a:lnTo>
                  <a:pt x="3240000" y="1656001"/>
                </a:lnTo>
                <a:lnTo>
                  <a:pt x="3240000" y="2699989"/>
                </a:lnTo>
                <a:cubicBezTo>
                  <a:pt x="3240000" y="2998229"/>
                  <a:pt x="2998229" y="3240000"/>
                  <a:pt x="2699989" y="3240000"/>
                </a:cubicBezTo>
                <a:lnTo>
                  <a:pt x="1656000" y="3240000"/>
                </a:lnTo>
                <a:close/>
                <a:moveTo>
                  <a:pt x="0" y="1656001"/>
                </a:moveTo>
                <a:lnTo>
                  <a:pt x="1584000" y="1656001"/>
                </a:lnTo>
                <a:lnTo>
                  <a:pt x="1584000" y="3240000"/>
                </a:lnTo>
                <a:lnTo>
                  <a:pt x="540011" y="3240000"/>
                </a:lnTo>
                <a:cubicBezTo>
                  <a:pt x="241771" y="3240000"/>
                  <a:pt x="0" y="2998229"/>
                  <a:pt x="0" y="2699989"/>
                </a:cubicBezTo>
                <a:close/>
                <a:moveTo>
                  <a:pt x="2467143" y="957859"/>
                </a:moveTo>
                <a:cubicBezTo>
                  <a:pt x="2388055" y="957859"/>
                  <a:pt x="2323941" y="1021973"/>
                  <a:pt x="2323941" y="1101061"/>
                </a:cubicBezTo>
                <a:cubicBezTo>
                  <a:pt x="2323941" y="1180149"/>
                  <a:pt x="2388055" y="1244263"/>
                  <a:pt x="2467143" y="1244263"/>
                </a:cubicBezTo>
                <a:cubicBezTo>
                  <a:pt x="2546231" y="1244263"/>
                  <a:pt x="2610345" y="1180149"/>
                  <a:pt x="2610345" y="1101061"/>
                </a:cubicBezTo>
                <a:cubicBezTo>
                  <a:pt x="2610345" y="1021973"/>
                  <a:pt x="2546231" y="957859"/>
                  <a:pt x="2467143" y="957859"/>
                </a:cubicBezTo>
                <a:close/>
                <a:moveTo>
                  <a:pt x="2019696" y="635775"/>
                </a:moveTo>
                <a:lnTo>
                  <a:pt x="2019696" y="922180"/>
                </a:lnTo>
                <a:lnTo>
                  <a:pt x="2914589" y="922180"/>
                </a:lnTo>
                <a:lnTo>
                  <a:pt x="2914589" y="635775"/>
                </a:lnTo>
                <a:close/>
                <a:moveTo>
                  <a:pt x="652639" y="331531"/>
                </a:moveTo>
                <a:lnTo>
                  <a:pt x="652639" y="635775"/>
                </a:lnTo>
                <a:lnTo>
                  <a:pt x="348395" y="635775"/>
                </a:lnTo>
                <a:lnTo>
                  <a:pt x="348395" y="922180"/>
                </a:lnTo>
                <a:lnTo>
                  <a:pt x="652639" y="922180"/>
                </a:lnTo>
                <a:lnTo>
                  <a:pt x="652639" y="1226424"/>
                </a:lnTo>
                <a:lnTo>
                  <a:pt x="939044" y="1226424"/>
                </a:lnTo>
                <a:lnTo>
                  <a:pt x="939044" y="922180"/>
                </a:lnTo>
                <a:lnTo>
                  <a:pt x="1243288" y="922180"/>
                </a:lnTo>
                <a:lnTo>
                  <a:pt x="1243288" y="635775"/>
                </a:lnTo>
                <a:lnTo>
                  <a:pt x="939044" y="635775"/>
                </a:lnTo>
                <a:lnTo>
                  <a:pt x="939044" y="331531"/>
                </a:lnTo>
                <a:close/>
                <a:moveTo>
                  <a:pt x="2467143" y="313692"/>
                </a:moveTo>
                <a:cubicBezTo>
                  <a:pt x="2388055" y="313692"/>
                  <a:pt x="2323941" y="377806"/>
                  <a:pt x="2323941" y="456894"/>
                </a:cubicBezTo>
                <a:cubicBezTo>
                  <a:pt x="2323941" y="535982"/>
                  <a:pt x="2388055" y="600096"/>
                  <a:pt x="2467143" y="600096"/>
                </a:cubicBezTo>
                <a:cubicBezTo>
                  <a:pt x="2546231" y="600096"/>
                  <a:pt x="2610345" y="535982"/>
                  <a:pt x="2610345" y="456894"/>
                </a:cubicBezTo>
                <a:cubicBezTo>
                  <a:pt x="2610345" y="377806"/>
                  <a:pt x="2546231" y="313692"/>
                  <a:pt x="2467143" y="313692"/>
                </a:cubicBezTo>
                <a:close/>
                <a:moveTo>
                  <a:pt x="540011" y="0"/>
                </a:moveTo>
                <a:lnTo>
                  <a:pt x="2699989" y="0"/>
                </a:lnTo>
                <a:cubicBezTo>
                  <a:pt x="2998229" y="0"/>
                  <a:pt x="3240000" y="241771"/>
                  <a:pt x="3240000" y="540011"/>
                </a:cubicBezTo>
                <a:lnTo>
                  <a:pt x="3240000" y="1584001"/>
                </a:lnTo>
                <a:lnTo>
                  <a:pt x="1656000" y="1584001"/>
                </a:lnTo>
                <a:lnTo>
                  <a:pt x="1656000" y="1"/>
                </a:lnTo>
                <a:lnTo>
                  <a:pt x="1584000" y="1"/>
                </a:lnTo>
                <a:lnTo>
                  <a:pt x="1584000" y="1584001"/>
                </a:lnTo>
                <a:lnTo>
                  <a:pt x="0" y="1584001"/>
                </a:lnTo>
                <a:lnTo>
                  <a:pt x="0" y="540011"/>
                </a:lnTo>
                <a:cubicBezTo>
                  <a:pt x="0" y="241771"/>
                  <a:pt x="241771" y="0"/>
                  <a:pt x="540011"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75" name="Trapezoid 13">
            <a:extLst>
              <a:ext uri="{FF2B5EF4-FFF2-40B4-BE49-F238E27FC236}">
                <a16:creationId xmlns:a16="http://schemas.microsoft.com/office/drawing/2014/main" id="{EAB635DE-58EF-4585-A0F5-0790A1957A5B}"/>
              </a:ext>
            </a:extLst>
          </p:cNvPr>
          <p:cNvSpPr/>
          <p:nvPr/>
        </p:nvSpPr>
        <p:spPr>
          <a:xfrm>
            <a:off x="5324216" y="2538243"/>
            <a:ext cx="529844" cy="448015"/>
          </a:xfrm>
          <a:custGeom>
            <a:avLst/>
            <a:gdLst/>
            <a:ahLst/>
            <a:cxnLst/>
            <a:rect l="l" t="t" r="r" b="b"/>
            <a:pathLst>
              <a:path w="2736304" h="2313707">
                <a:moveTo>
                  <a:pt x="1046195" y="1945901"/>
                </a:moveTo>
                <a:lnTo>
                  <a:pt x="998316" y="2093032"/>
                </a:lnTo>
                <a:lnTo>
                  <a:pt x="1737988" y="2093032"/>
                </a:lnTo>
                <a:lnTo>
                  <a:pt x="1690109" y="1945901"/>
                </a:lnTo>
                <a:close/>
                <a:moveTo>
                  <a:pt x="396044" y="89541"/>
                </a:moveTo>
                <a:lnTo>
                  <a:pt x="396044" y="1241668"/>
                </a:lnTo>
                <a:lnTo>
                  <a:pt x="2340260" y="1241668"/>
                </a:lnTo>
                <a:lnTo>
                  <a:pt x="2340260" y="89541"/>
                </a:lnTo>
                <a:close/>
                <a:moveTo>
                  <a:pt x="252028" y="0"/>
                </a:moveTo>
                <a:lnTo>
                  <a:pt x="2484276" y="0"/>
                </a:lnTo>
                <a:lnTo>
                  <a:pt x="2484276" y="1331208"/>
                </a:lnTo>
                <a:lnTo>
                  <a:pt x="2484679" y="1331208"/>
                </a:lnTo>
                <a:lnTo>
                  <a:pt x="2736304" y="2195304"/>
                </a:lnTo>
                <a:lnTo>
                  <a:pt x="2736304" y="2313707"/>
                </a:lnTo>
                <a:lnTo>
                  <a:pt x="0" y="2313707"/>
                </a:lnTo>
                <a:lnTo>
                  <a:pt x="0" y="2195304"/>
                </a:lnTo>
                <a:lnTo>
                  <a:pt x="251625" y="1331208"/>
                </a:lnTo>
                <a:lnTo>
                  <a:pt x="252028" y="1331208"/>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76" name="Rounded Rectangle 7">
            <a:extLst>
              <a:ext uri="{FF2B5EF4-FFF2-40B4-BE49-F238E27FC236}">
                <a16:creationId xmlns:a16="http://schemas.microsoft.com/office/drawing/2014/main" id="{890A206E-8EB0-46CB-87E5-BB62DA827BE4}"/>
              </a:ext>
            </a:extLst>
          </p:cNvPr>
          <p:cNvSpPr/>
          <p:nvPr/>
        </p:nvSpPr>
        <p:spPr>
          <a:xfrm>
            <a:off x="7858216" y="2527504"/>
            <a:ext cx="271294" cy="469495"/>
          </a:xfrm>
          <a:custGeom>
            <a:avLst/>
            <a:gdLst/>
            <a:ahLst/>
            <a:cxnLst/>
            <a:rect l="l" t="t" r="r" b="b"/>
            <a:pathLst>
              <a:path w="1872208" h="3240000">
                <a:moveTo>
                  <a:pt x="936104" y="2852499"/>
                </a:moveTo>
                <a:cubicBezTo>
                  <a:pt x="861605" y="2852499"/>
                  <a:pt x="801211" y="2912893"/>
                  <a:pt x="801211" y="2987392"/>
                </a:cubicBezTo>
                <a:cubicBezTo>
                  <a:pt x="801211" y="3061891"/>
                  <a:pt x="861605" y="3122285"/>
                  <a:pt x="936104" y="3122285"/>
                </a:cubicBezTo>
                <a:cubicBezTo>
                  <a:pt x="1010603" y="3122285"/>
                  <a:pt x="1070997" y="3061891"/>
                  <a:pt x="1070997" y="2987392"/>
                </a:cubicBezTo>
                <a:cubicBezTo>
                  <a:pt x="1070997" y="2912893"/>
                  <a:pt x="1010603" y="2852499"/>
                  <a:pt x="936104" y="2852499"/>
                </a:cubicBezTo>
                <a:close/>
                <a:moveTo>
                  <a:pt x="144016" y="323096"/>
                </a:moveTo>
                <a:lnTo>
                  <a:pt x="144016" y="2699360"/>
                </a:lnTo>
                <a:lnTo>
                  <a:pt x="1728192" y="2699360"/>
                </a:lnTo>
                <a:lnTo>
                  <a:pt x="1728192" y="323096"/>
                </a:lnTo>
                <a:close/>
                <a:moveTo>
                  <a:pt x="720104" y="107072"/>
                </a:moveTo>
                <a:cubicBezTo>
                  <a:pt x="690281" y="107072"/>
                  <a:pt x="666104" y="131249"/>
                  <a:pt x="666104" y="161072"/>
                </a:cubicBezTo>
                <a:cubicBezTo>
                  <a:pt x="666104" y="190895"/>
                  <a:pt x="690281" y="215072"/>
                  <a:pt x="720104" y="215072"/>
                </a:cubicBezTo>
                <a:lnTo>
                  <a:pt x="1152104" y="215072"/>
                </a:lnTo>
                <a:cubicBezTo>
                  <a:pt x="1181927" y="215072"/>
                  <a:pt x="1206104" y="190895"/>
                  <a:pt x="1206104" y="161072"/>
                </a:cubicBezTo>
                <a:cubicBezTo>
                  <a:pt x="1206104" y="131249"/>
                  <a:pt x="1181927" y="107072"/>
                  <a:pt x="1152104" y="107072"/>
                </a:cubicBezTo>
                <a:close/>
                <a:moveTo>
                  <a:pt x="312041" y="0"/>
                </a:moveTo>
                <a:lnTo>
                  <a:pt x="1560167" y="0"/>
                </a:lnTo>
                <a:cubicBezTo>
                  <a:pt x="1732502" y="0"/>
                  <a:pt x="1872208" y="139706"/>
                  <a:pt x="1872208" y="312041"/>
                </a:cubicBezTo>
                <a:lnTo>
                  <a:pt x="1872208" y="2927959"/>
                </a:lnTo>
                <a:cubicBezTo>
                  <a:pt x="1872208" y="3100294"/>
                  <a:pt x="1732502" y="3240000"/>
                  <a:pt x="1560167" y="3240000"/>
                </a:cubicBezTo>
                <a:lnTo>
                  <a:pt x="312041" y="3240000"/>
                </a:lnTo>
                <a:cubicBezTo>
                  <a:pt x="139706" y="3240000"/>
                  <a:pt x="0" y="3100294"/>
                  <a:pt x="0" y="2927959"/>
                </a:cubicBezTo>
                <a:lnTo>
                  <a:pt x="0" y="312041"/>
                </a:lnTo>
                <a:cubicBezTo>
                  <a:pt x="0" y="139706"/>
                  <a:pt x="139706" y="0"/>
                  <a:pt x="312041"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77" name="Rectangle 18">
            <a:extLst>
              <a:ext uri="{FF2B5EF4-FFF2-40B4-BE49-F238E27FC236}">
                <a16:creationId xmlns:a16="http://schemas.microsoft.com/office/drawing/2014/main" id="{D8BFBE69-EC90-491A-A905-789398F4B3A8}"/>
              </a:ext>
            </a:extLst>
          </p:cNvPr>
          <p:cNvSpPr/>
          <p:nvPr/>
        </p:nvSpPr>
        <p:spPr>
          <a:xfrm>
            <a:off x="6258752" y="2567175"/>
            <a:ext cx="491054" cy="390153"/>
          </a:xfrm>
          <a:custGeom>
            <a:avLst/>
            <a:gdLst/>
            <a:ahLst/>
            <a:cxnLst/>
            <a:rect l="l" t="t" r="r" b="b"/>
            <a:pathLst>
              <a:path w="3240000" h="2574247">
                <a:moveTo>
                  <a:pt x="2393400" y="1814089"/>
                </a:moveTo>
                <a:cubicBezTo>
                  <a:pt x="2363577" y="1814089"/>
                  <a:pt x="2339400" y="1838266"/>
                  <a:pt x="2339400" y="1868089"/>
                </a:cubicBezTo>
                <a:cubicBezTo>
                  <a:pt x="2339400" y="1897912"/>
                  <a:pt x="2363577" y="1922089"/>
                  <a:pt x="2393400" y="1922089"/>
                </a:cubicBezTo>
                <a:lnTo>
                  <a:pt x="2573400" y="1922089"/>
                </a:lnTo>
                <a:cubicBezTo>
                  <a:pt x="2603223" y="1922089"/>
                  <a:pt x="2627400" y="1897912"/>
                  <a:pt x="2627400" y="1868089"/>
                </a:cubicBezTo>
                <a:cubicBezTo>
                  <a:pt x="2627400" y="1838266"/>
                  <a:pt x="2603223" y="1814089"/>
                  <a:pt x="2573400" y="1814089"/>
                </a:cubicBezTo>
                <a:close/>
                <a:moveTo>
                  <a:pt x="173344" y="1814089"/>
                </a:moveTo>
                <a:cubicBezTo>
                  <a:pt x="143521" y="1814089"/>
                  <a:pt x="119344" y="1838266"/>
                  <a:pt x="119344" y="1868089"/>
                </a:cubicBezTo>
                <a:cubicBezTo>
                  <a:pt x="119344" y="1897912"/>
                  <a:pt x="143521" y="1922089"/>
                  <a:pt x="173344" y="1922089"/>
                </a:cubicBezTo>
                <a:lnTo>
                  <a:pt x="353344" y="1922089"/>
                </a:lnTo>
                <a:cubicBezTo>
                  <a:pt x="383167" y="1922089"/>
                  <a:pt x="407344" y="1897912"/>
                  <a:pt x="407344" y="1868089"/>
                </a:cubicBezTo>
                <a:cubicBezTo>
                  <a:pt x="407344" y="1838266"/>
                  <a:pt x="383167" y="1814089"/>
                  <a:pt x="353344" y="1814089"/>
                </a:cubicBezTo>
                <a:close/>
                <a:moveTo>
                  <a:pt x="2933496" y="1796081"/>
                </a:moveTo>
                <a:cubicBezTo>
                  <a:pt x="2893727" y="1796081"/>
                  <a:pt x="2861488" y="1828320"/>
                  <a:pt x="2861488" y="1868089"/>
                </a:cubicBezTo>
                <a:cubicBezTo>
                  <a:pt x="2861488" y="1907858"/>
                  <a:pt x="2893727" y="1940097"/>
                  <a:pt x="2933496" y="1940097"/>
                </a:cubicBezTo>
                <a:cubicBezTo>
                  <a:pt x="2973265" y="1940097"/>
                  <a:pt x="3005504" y="1907858"/>
                  <a:pt x="3005504" y="1868089"/>
                </a:cubicBezTo>
                <a:cubicBezTo>
                  <a:pt x="3005504" y="1828320"/>
                  <a:pt x="2973265" y="1796081"/>
                  <a:pt x="2933496" y="1796081"/>
                </a:cubicBezTo>
                <a:close/>
                <a:moveTo>
                  <a:pt x="119344" y="122856"/>
                </a:moveTo>
                <a:lnTo>
                  <a:pt x="119344" y="1728192"/>
                </a:lnTo>
                <a:lnTo>
                  <a:pt x="3120656" y="1728192"/>
                </a:lnTo>
                <a:lnTo>
                  <a:pt x="3120656" y="122856"/>
                </a:lnTo>
                <a:close/>
                <a:moveTo>
                  <a:pt x="0" y="0"/>
                </a:moveTo>
                <a:lnTo>
                  <a:pt x="3240000" y="0"/>
                </a:lnTo>
                <a:lnTo>
                  <a:pt x="3240000" y="2016224"/>
                </a:lnTo>
                <a:lnTo>
                  <a:pt x="1812079" y="2016224"/>
                </a:lnTo>
                <a:lnTo>
                  <a:pt x="1857107" y="2320159"/>
                </a:lnTo>
                <a:lnTo>
                  <a:pt x="2357140" y="2320159"/>
                </a:lnTo>
                <a:cubicBezTo>
                  <a:pt x="2427304" y="2320159"/>
                  <a:pt x="2484184" y="2377039"/>
                  <a:pt x="2484184" y="2447203"/>
                </a:cubicBezTo>
                <a:lnTo>
                  <a:pt x="2484184" y="2574247"/>
                </a:lnTo>
                <a:lnTo>
                  <a:pt x="755992" y="2574247"/>
                </a:lnTo>
                <a:lnTo>
                  <a:pt x="755992" y="2447203"/>
                </a:lnTo>
                <a:cubicBezTo>
                  <a:pt x="755992" y="2377039"/>
                  <a:pt x="812872" y="2320159"/>
                  <a:pt x="883036" y="2320159"/>
                </a:cubicBezTo>
                <a:lnTo>
                  <a:pt x="1382894" y="2320159"/>
                </a:lnTo>
                <a:lnTo>
                  <a:pt x="1427922" y="2016224"/>
                </a:lnTo>
                <a:lnTo>
                  <a:pt x="0" y="2016224"/>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78" name="Rounded Rectangle 25">
            <a:extLst>
              <a:ext uri="{FF2B5EF4-FFF2-40B4-BE49-F238E27FC236}">
                <a16:creationId xmlns:a16="http://schemas.microsoft.com/office/drawing/2014/main" id="{4572E89B-D1A8-4A73-807F-C57BE0137D47}"/>
              </a:ext>
            </a:extLst>
          </p:cNvPr>
          <p:cNvSpPr/>
          <p:nvPr/>
        </p:nvSpPr>
        <p:spPr>
          <a:xfrm>
            <a:off x="7154498" y="2552022"/>
            <a:ext cx="299026" cy="420457"/>
          </a:xfrm>
          <a:custGeom>
            <a:avLst/>
            <a:gdLst/>
            <a:ahLst/>
            <a:cxnLst/>
            <a:rect l="l" t="t" r="r" b="b"/>
            <a:pathLst>
              <a:path w="2304256" h="3240000">
                <a:moveTo>
                  <a:pt x="954128" y="3024336"/>
                </a:moveTo>
                <a:cubicBezTo>
                  <a:pt x="924305" y="3024336"/>
                  <a:pt x="900128" y="3048513"/>
                  <a:pt x="900128" y="3078336"/>
                </a:cubicBezTo>
                <a:cubicBezTo>
                  <a:pt x="900128" y="3108159"/>
                  <a:pt x="924305" y="3132336"/>
                  <a:pt x="954128" y="3132336"/>
                </a:cubicBezTo>
                <a:lnTo>
                  <a:pt x="1350128" y="3132336"/>
                </a:lnTo>
                <a:cubicBezTo>
                  <a:pt x="1379951" y="3132336"/>
                  <a:pt x="1404128" y="3108159"/>
                  <a:pt x="1404128" y="3078336"/>
                </a:cubicBezTo>
                <a:cubicBezTo>
                  <a:pt x="1404128" y="3048513"/>
                  <a:pt x="1379951" y="3024336"/>
                  <a:pt x="1350128" y="3024336"/>
                </a:cubicBezTo>
                <a:close/>
                <a:moveTo>
                  <a:pt x="131531" y="224650"/>
                </a:moveTo>
                <a:lnTo>
                  <a:pt x="131531" y="2888946"/>
                </a:lnTo>
                <a:lnTo>
                  <a:pt x="2172725" y="2888946"/>
                </a:lnTo>
                <a:lnTo>
                  <a:pt x="2172725" y="224650"/>
                </a:lnTo>
                <a:close/>
                <a:moveTo>
                  <a:pt x="936128" y="73520"/>
                </a:moveTo>
                <a:cubicBezTo>
                  <a:pt x="916246" y="73520"/>
                  <a:pt x="900128" y="89638"/>
                  <a:pt x="900128" y="109520"/>
                </a:cubicBezTo>
                <a:cubicBezTo>
                  <a:pt x="900128" y="129402"/>
                  <a:pt x="916246" y="145520"/>
                  <a:pt x="936128" y="145520"/>
                </a:cubicBezTo>
                <a:lnTo>
                  <a:pt x="1368128" y="145520"/>
                </a:lnTo>
                <a:cubicBezTo>
                  <a:pt x="1388010" y="145520"/>
                  <a:pt x="1404128" y="129402"/>
                  <a:pt x="1404128" y="109520"/>
                </a:cubicBezTo>
                <a:cubicBezTo>
                  <a:pt x="1404128" y="89638"/>
                  <a:pt x="1388010" y="73520"/>
                  <a:pt x="1368128" y="73520"/>
                </a:cubicBezTo>
                <a:close/>
                <a:moveTo>
                  <a:pt x="155330" y="0"/>
                </a:moveTo>
                <a:lnTo>
                  <a:pt x="2148926" y="0"/>
                </a:lnTo>
                <a:cubicBezTo>
                  <a:pt x="2234712" y="0"/>
                  <a:pt x="2304256" y="69544"/>
                  <a:pt x="2304256" y="155330"/>
                </a:cubicBezTo>
                <a:lnTo>
                  <a:pt x="2304256" y="3084670"/>
                </a:lnTo>
                <a:cubicBezTo>
                  <a:pt x="2304256" y="3170456"/>
                  <a:pt x="2234712" y="3240000"/>
                  <a:pt x="2148926" y="3240000"/>
                </a:cubicBezTo>
                <a:lnTo>
                  <a:pt x="155330" y="3240000"/>
                </a:lnTo>
                <a:cubicBezTo>
                  <a:pt x="69544" y="3240000"/>
                  <a:pt x="0" y="3170456"/>
                  <a:pt x="0" y="3084670"/>
                </a:cubicBezTo>
                <a:lnTo>
                  <a:pt x="0" y="155330"/>
                </a:lnTo>
                <a:cubicBezTo>
                  <a:pt x="0" y="69544"/>
                  <a:pt x="69544" y="0"/>
                  <a:pt x="155330"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79" name="Chord 14">
            <a:extLst>
              <a:ext uri="{FF2B5EF4-FFF2-40B4-BE49-F238E27FC236}">
                <a16:creationId xmlns:a16="http://schemas.microsoft.com/office/drawing/2014/main" id="{55CB0732-5078-415F-A13A-7992B69C1679}"/>
              </a:ext>
            </a:extLst>
          </p:cNvPr>
          <p:cNvSpPr/>
          <p:nvPr/>
        </p:nvSpPr>
        <p:spPr>
          <a:xfrm>
            <a:off x="5919945" y="5535338"/>
            <a:ext cx="512639" cy="646909"/>
          </a:xfrm>
          <a:custGeom>
            <a:avLst/>
            <a:gdLst/>
            <a:ahLst/>
            <a:cxnLst/>
            <a:rect l="l" t="t" r="r" b="b"/>
            <a:pathLst>
              <a:path w="2120980" h="2676504">
                <a:moveTo>
                  <a:pt x="824057" y="2198115"/>
                </a:moveTo>
                <a:lnTo>
                  <a:pt x="824057" y="2229022"/>
                </a:lnTo>
                <a:lnTo>
                  <a:pt x="751177" y="2229022"/>
                </a:lnTo>
                <a:lnTo>
                  <a:pt x="751177" y="2510330"/>
                </a:lnTo>
                <a:lnTo>
                  <a:pt x="824057" y="2510330"/>
                </a:lnTo>
                <a:lnTo>
                  <a:pt x="824057" y="2541237"/>
                </a:lnTo>
                <a:lnTo>
                  <a:pt x="1298129" y="2541237"/>
                </a:lnTo>
                <a:lnTo>
                  <a:pt x="1298129" y="2510330"/>
                </a:lnTo>
                <a:lnTo>
                  <a:pt x="1371008" y="2510330"/>
                </a:lnTo>
                <a:lnTo>
                  <a:pt x="1371008" y="2229022"/>
                </a:lnTo>
                <a:lnTo>
                  <a:pt x="1298129" y="2229022"/>
                </a:lnTo>
                <a:lnTo>
                  <a:pt x="1298129" y="2198115"/>
                </a:lnTo>
                <a:close/>
                <a:moveTo>
                  <a:pt x="1933495" y="134375"/>
                </a:moveTo>
                <a:cubicBezTo>
                  <a:pt x="1872496" y="128267"/>
                  <a:pt x="1778964" y="206162"/>
                  <a:pt x="1655092" y="316398"/>
                </a:cubicBezTo>
                <a:lnTo>
                  <a:pt x="1655092" y="762581"/>
                </a:lnTo>
                <a:lnTo>
                  <a:pt x="1651862" y="762581"/>
                </a:lnTo>
                <a:cubicBezTo>
                  <a:pt x="1647824" y="843406"/>
                  <a:pt x="1633793" y="920606"/>
                  <a:pt x="1611266" y="992211"/>
                </a:cubicBezTo>
                <a:cubicBezTo>
                  <a:pt x="1739269" y="1047184"/>
                  <a:pt x="1828260" y="986425"/>
                  <a:pt x="1895778" y="900656"/>
                </a:cubicBezTo>
                <a:cubicBezTo>
                  <a:pt x="1964561" y="813279"/>
                  <a:pt x="2016746" y="624382"/>
                  <a:pt x="2016490" y="465292"/>
                </a:cubicBezTo>
                <a:cubicBezTo>
                  <a:pt x="2023696" y="232949"/>
                  <a:pt x="1995287" y="140561"/>
                  <a:pt x="1933495" y="134375"/>
                </a:cubicBezTo>
                <a:close/>
                <a:moveTo>
                  <a:pt x="187485" y="134375"/>
                </a:moveTo>
                <a:cubicBezTo>
                  <a:pt x="125693" y="140561"/>
                  <a:pt x="97284" y="232949"/>
                  <a:pt x="104490" y="465292"/>
                </a:cubicBezTo>
                <a:cubicBezTo>
                  <a:pt x="104234" y="624382"/>
                  <a:pt x="156419" y="813279"/>
                  <a:pt x="225202" y="900656"/>
                </a:cubicBezTo>
                <a:cubicBezTo>
                  <a:pt x="292944" y="986710"/>
                  <a:pt x="382303" y="1047587"/>
                  <a:pt x="511026" y="991745"/>
                </a:cubicBezTo>
                <a:cubicBezTo>
                  <a:pt x="488627" y="920189"/>
                  <a:pt x="474740" y="843131"/>
                  <a:pt x="470841" y="762581"/>
                </a:cubicBezTo>
                <a:lnTo>
                  <a:pt x="467092" y="762581"/>
                </a:lnTo>
                <a:lnTo>
                  <a:pt x="467092" y="317447"/>
                </a:lnTo>
                <a:cubicBezTo>
                  <a:pt x="342616" y="206663"/>
                  <a:pt x="248680" y="128248"/>
                  <a:pt x="187485" y="134375"/>
                </a:cubicBezTo>
                <a:close/>
                <a:moveTo>
                  <a:pt x="171293" y="338"/>
                </a:moveTo>
                <a:cubicBezTo>
                  <a:pt x="267101" y="7324"/>
                  <a:pt x="383647" y="121035"/>
                  <a:pt x="467092" y="183917"/>
                </a:cubicBezTo>
                <a:lnTo>
                  <a:pt x="467092" y="127304"/>
                </a:lnTo>
                <a:cubicBezTo>
                  <a:pt x="446033" y="120339"/>
                  <a:pt x="431092" y="100383"/>
                  <a:pt x="431092" y="76938"/>
                </a:cubicBezTo>
                <a:cubicBezTo>
                  <a:pt x="431092" y="47115"/>
                  <a:pt x="455269" y="22938"/>
                  <a:pt x="485092" y="22938"/>
                </a:cubicBezTo>
                <a:lnTo>
                  <a:pt x="1637092" y="22938"/>
                </a:lnTo>
                <a:cubicBezTo>
                  <a:pt x="1666915" y="22938"/>
                  <a:pt x="1691092" y="47115"/>
                  <a:pt x="1691092" y="76938"/>
                </a:cubicBezTo>
                <a:cubicBezTo>
                  <a:pt x="1691092" y="100383"/>
                  <a:pt x="1676151" y="120339"/>
                  <a:pt x="1655092" y="127304"/>
                </a:cubicBezTo>
                <a:lnTo>
                  <a:pt x="1655092" y="182958"/>
                </a:lnTo>
                <a:cubicBezTo>
                  <a:pt x="1738474" y="119924"/>
                  <a:pt x="1854348" y="7289"/>
                  <a:pt x="1949687" y="338"/>
                </a:cubicBezTo>
                <a:cubicBezTo>
                  <a:pt x="2046947" y="-6754"/>
                  <a:pt x="2122836" y="96139"/>
                  <a:pt x="2120946" y="473736"/>
                </a:cubicBezTo>
                <a:cubicBezTo>
                  <a:pt x="2117166" y="673942"/>
                  <a:pt x="2058714" y="872497"/>
                  <a:pt x="1966316" y="974360"/>
                </a:cubicBezTo>
                <a:cubicBezTo>
                  <a:pt x="1875288" y="1074712"/>
                  <a:pt x="1740706" y="1159472"/>
                  <a:pt x="1574365" y="1087619"/>
                </a:cubicBezTo>
                <a:cubicBezTo>
                  <a:pt x="1498402" y="1256706"/>
                  <a:pt x="1371540" y="1383225"/>
                  <a:pt x="1220432" y="1434843"/>
                </a:cubicBezTo>
                <a:lnTo>
                  <a:pt x="1220432" y="1524098"/>
                </a:lnTo>
                <a:cubicBezTo>
                  <a:pt x="1242816" y="1529237"/>
                  <a:pt x="1259092" y="1549488"/>
                  <a:pt x="1259092" y="1573540"/>
                </a:cubicBezTo>
                <a:lnTo>
                  <a:pt x="1259092" y="1782216"/>
                </a:lnTo>
                <a:cubicBezTo>
                  <a:pt x="1259092" y="1806269"/>
                  <a:pt x="1242816" y="1826519"/>
                  <a:pt x="1220432" y="1831659"/>
                </a:cubicBezTo>
                <a:lnTo>
                  <a:pt x="1220432" y="1899972"/>
                </a:lnTo>
                <a:cubicBezTo>
                  <a:pt x="1220432" y="1908643"/>
                  <a:pt x="1218317" y="1916820"/>
                  <a:pt x="1214011" y="1923722"/>
                </a:cubicBezTo>
                <a:cubicBezTo>
                  <a:pt x="1480406" y="1939701"/>
                  <a:pt x="1673079" y="1996147"/>
                  <a:pt x="1682229" y="2062848"/>
                </a:cubicBezTo>
                <a:lnTo>
                  <a:pt x="1925188" y="2062848"/>
                </a:lnTo>
                <a:lnTo>
                  <a:pt x="1925188" y="2676504"/>
                </a:lnTo>
                <a:lnTo>
                  <a:pt x="196996" y="2676504"/>
                </a:lnTo>
                <a:lnTo>
                  <a:pt x="196996" y="2062848"/>
                </a:lnTo>
                <a:lnTo>
                  <a:pt x="427501" y="2062848"/>
                </a:lnTo>
                <a:cubicBezTo>
                  <a:pt x="436455" y="1995236"/>
                  <a:pt x="634470" y="1937990"/>
                  <a:pt x="907722" y="1923052"/>
                </a:cubicBezTo>
                <a:cubicBezTo>
                  <a:pt x="903729" y="1916275"/>
                  <a:pt x="901752" y="1908354"/>
                  <a:pt x="901752" y="1899972"/>
                </a:cubicBezTo>
                <a:lnTo>
                  <a:pt x="901752" y="1831659"/>
                </a:lnTo>
                <a:cubicBezTo>
                  <a:pt x="879369" y="1826519"/>
                  <a:pt x="863092" y="1806269"/>
                  <a:pt x="863092" y="1782216"/>
                </a:cubicBezTo>
                <a:lnTo>
                  <a:pt x="863092" y="1573540"/>
                </a:lnTo>
                <a:cubicBezTo>
                  <a:pt x="863092" y="1549488"/>
                  <a:pt x="879369" y="1529237"/>
                  <a:pt x="901752" y="1524098"/>
                </a:cubicBezTo>
                <a:lnTo>
                  <a:pt x="901752" y="1435225"/>
                </a:lnTo>
                <a:cubicBezTo>
                  <a:pt x="750211" y="1383280"/>
                  <a:pt x="623484" y="1256276"/>
                  <a:pt x="547795" y="1087211"/>
                </a:cubicBezTo>
                <a:cubicBezTo>
                  <a:pt x="380891" y="1159861"/>
                  <a:pt x="245901" y="1074942"/>
                  <a:pt x="154664" y="974360"/>
                </a:cubicBezTo>
                <a:cubicBezTo>
                  <a:pt x="62266" y="872497"/>
                  <a:pt x="3814" y="673942"/>
                  <a:pt x="34" y="473736"/>
                </a:cubicBezTo>
                <a:cubicBezTo>
                  <a:pt x="-1856" y="96139"/>
                  <a:pt x="74033" y="-6754"/>
                  <a:pt x="171293" y="3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80" name="Rounded Rectangle 6">
            <a:extLst>
              <a:ext uri="{FF2B5EF4-FFF2-40B4-BE49-F238E27FC236}">
                <a16:creationId xmlns:a16="http://schemas.microsoft.com/office/drawing/2014/main" id="{11DB8BB9-D675-470D-AC1D-C9EF80405172}"/>
              </a:ext>
            </a:extLst>
          </p:cNvPr>
          <p:cNvSpPr/>
          <p:nvPr/>
        </p:nvSpPr>
        <p:spPr>
          <a:xfrm>
            <a:off x="4411373" y="2471636"/>
            <a:ext cx="508153" cy="516633"/>
          </a:xfrm>
          <a:custGeom>
            <a:avLst/>
            <a:gdLst/>
            <a:ahLst/>
            <a:cxnLst/>
            <a:rect l="l" t="t" r="r" b="b"/>
            <a:pathLst>
              <a:path w="3186824" h="3060919">
                <a:moveTo>
                  <a:pt x="1045874" y="2696689"/>
                </a:moveTo>
                <a:lnTo>
                  <a:pt x="2125874" y="2696689"/>
                </a:lnTo>
                <a:lnTo>
                  <a:pt x="2125874" y="2804689"/>
                </a:lnTo>
                <a:lnTo>
                  <a:pt x="1045874" y="2804689"/>
                </a:lnTo>
                <a:close/>
                <a:moveTo>
                  <a:pt x="1045874" y="2410468"/>
                </a:moveTo>
                <a:lnTo>
                  <a:pt x="2125874" y="2410468"/>
                </a:lnTo>
                <a:lnTo>
                  <a:pt x="2125874" y="2518468"/>
                </a:lnTo>
                <a:lnTo>
                  <a:pt x="1045874" y="2518468"/>
                </a:lnTo>
                <a:close/>
                <a:moveTo>
                  <a:pt x="1045874" y="2124247"/>
                </a:moveTo>
                <a:lnTo>
                  <a:pt x="2125874" y="2124247"/>
                </a:lnTo>
                <a:lnTo>
                  <a:pt x="2125874" y="2232247"/>
                </a:lnTo>
                <a:lnTo>
                  <a:pt x="1045874" y="2232247"/>
                </a:lnTo>
                <a:close/>
                <a:moveTo>
                  <a:pt x="902547" y="1956791"/>
                </a:moveTo>
                <a:lnTo>
                  <a:pt x="902547" y="2109191"/>
                </a:lnTo>
                <a:lnTo>
                  <a:pt x="902547" y="2185391"/>
                </a:lnTo>
                <a:lnTo>
                  <a:pt x="902547" y="2376263"/>
                </a:lnTo>
                <a:lnTo>
                  <a:pt x="902547" y="2973921"/>
                </a:lnTo>
                <a:lnTo>
                  <a:pt x="2284277" y="2973921"/>
                </a:lnTo>
                <a:lnTo>
                  <a:pt x="2284277" y="2376263"/>
                </a:lnTo>
                <a:lnTo>
                  <a:pt x="2284277" y="2185391"/>
                </a:lnTo>
                <a:lnTo>
                  <a:pt x="2284277" y="2109191"/>
                </a:lnTo>
                <a:lnTo>
                  <a:pt x="2284277" y="1956791"/>
                </a:lnTo>
                <a:close/>
                <a:moveTo>
                  <a:pt x="469172" y="1728191"/>
                </a:moveTo>
                <a:lnTo>
                  <a:pt x="469172" y="2185391"/>
                </a:lnTo>
                <a:lnTo>
                  <a:pt x="767127" y="2185391"/>
                </a:lnTo>
                <a:lnTo>
                  <a:pt x="767127" y="2109191"/>
                </a:lnTo>
                <a:lnTo>
                  <a:pt x="545372" y="2109191"/>
                </a:lnTo>
                <a:lnTo>
                  <a:pt x="545372" y="1804391"/>
                </a:lnTo>
                <a:lnTo>
                  <a:pt x="2641452" y="1804391"/>
                </a:lnTo>
                <a:lnTo>
                  <a:pt x="2641452" y="2109191"/>
                </a:lnTo>
                <a:lnTo>
                  <a:pt x="2419697" y="2109191"/>
                </a:lnTo>
                <a:lnTo>
                  <a:pt x="2419697" y="2185391"/>
                </a:lnTo>
                <a:lnTo>
                  <a:pt x="2717652" y="2185391"/>
                </a:lnTo>
                <a:lnTo>
                  <a:pt x="2717652" y="1728191"/>
                </a:lnTo>
                <a:close/>
                <a:moveTo>
                  <a:pt x="2819005" y="1350909"/>
                </a:moveTo>
                <a:cubicBezTo>
                  <a:pt x="2769294" y="1350909"/>
                  <a:pt x="2728995" y="1391208"/>
                  <a:pt x="2728995" y="1440919"/>
                </a:cubicBezTo>
                <a:cubicBezTo>
                  <a:pt x="2728995" y="1490630"/>
                  <a:pt x="2769294" y="1530929"/>
                  <a:pt x="2819005" y="1530929"/>
                </a:cubicBezTo>
                <a:cubicBezTo>
                  <a:pt x="2868716" y="1530929"/>
                  <a:pt x="2909015" y="1490630"/>
                  <a:pt x="2909015" y="1440919"/>
                </a:cubicBezTo>
                <a:cubicBezTo>
                  <a:pt x="2909015" y="1391208"/>
                  <a:pt x="2868716" y="1350909"/>
                  <a:pt x="2819005" y="1350909"/>
                </a:cubicBezTo>
                <a:close/>
                <a:moveTo>
                  <a:pt x="2509707" y="1350909"/>
                </a:moveTo>
                <a:cubicBezTo>
                  <a:pt x="2459996" y="1350909"/>
                  <a:pt x="2419697" y="1391208"/>
                  <a:pt x="2419697" y="1440919"/>
                </a:cubicBezTo>
                <a:cubicBezTo>
                  <a:pt x="2419697" y="1490630"/>
                  <a:pt x="2459996" y="1530929"/>
                  <a:pt x="2509707" y="1530929"/>
                </a:cubicBezTo>
                <a:cubicBezTo>
                  <a:pt x="2559418" y="1530929"/>
                  <a:pt x="2599717" y="1490630"/>
                  <a:pt x="2599717" y="1440919"/>
                </a:cubicBezTo>
                <a:cubicBezTo>
                  <a:pt x="2599717" y="1391208"/>
                  <a:pt x="2559418" y="1350909"/>
                  <a:pt x="2509707" y="1350909"/>
                </a:cubicBezTo>
                <a:close/>
                <a:moveTo>
                  <a:pt x="195993" y="1200328"/>
                </a:moveTo>
                <a:lnTo>
                  <a:pt x="2990831" y="1200328"/>
                </a:lnTo>
                <a:cubicBezTo>
                  <a:pt x="3099075" y="1200328"/>
                  <a:pt x="3186824" y="1288077"/>
                  <a:pt x="3186824" y="1396321"/>
                </a:cubicBezTo>
                <a:lnTo>
                  <a:pt x="3186824" y="2180270"/>
                </a:lnTo>
                <a:cubicBezTo>
                  <a:pt x="3186824" y="2288514"/>
                  <a:pt x="3099075" y="2376263"/>
                  <a:pt x="2990831" y="2376263"/>
                </a:cubicBezTo>
                <a:lnTo>
                  <a:pt x="2419697" y="2376263"/>
                </a:lnTo>
                <a:lnTo>
                  <a:pt x="2419697" y="3060919"/>
                </a:lnTo>
                <a:lnTo>
                  <a:pt x="767127" y="3060919"/>
                </a:lnTo>
                <a:lnTo>
                  <a:pt x="767127" y="2376263"/>
                </a:lnTo>
                <a:lnTo>
                  <a:pt x="195993" y="2376263"/>
                </a:lnTo>
                <a:cubicBezTo>
                  <a:pt x="87749" y="2376263"/>
                  <a:pt x="0" y="2288514"/>
                  <a:pt x="0" y="2180270"/>
                </a:cubicBezTo>
                <a:lnTo>
                  <a:pt x="0" y="1396321"/>
                </a:lnTo>
                <a:cubicBezTo>
                  <a:pt x="0" y="1288077"/>
                  <a:pt x="87749" y="1200328"/>
                  <a:pt x="195993" y="1200328"/>
                </a:cubicBezTo>
                <a:close/>
                <a:moveTo>
                  <a:pt x="767127" y="0"/>
                </a:moveTo>
                <a:lnTo>
                  <a:pt x="2419697" y="0"/>
                </a:lnTo>
                <a:lnTo>
                  <a:pt x="2419697" y="190589"/>
                </a:lnTo>
                <a:lnTo>
                  <a:pt x="2565249" y="190589"/>
                </a:lnTo>
                <a:cubicBezTo>
                  <a:pt x="2649419" y="190589"/>
                  <a:pt x="2717652" y="258822"/>
                  <a:pt x="2717652" y="342992"/>
                </a:cubicBezTo>
                <a:lnTo>
                  <a:pt x="2717652" y="1104989"/>
                </a:lnTo>
                <a:lnTo>
                  <a:pt x="2284277" y="1104989"/>
                </a:lnTo>
                <a:lnTo>
                  <a:pt x="2284277" y="1104128"/>
                </a:lnTo>
                <a:lnTo>
                  <a:pt x="2284277" y="190589"/>
                </a:lnTo>
                <a:lnTo>
                  <a:pt x="2284277" y="96523"/>
                </a:lnTo>
                <a:lnTo>
                  <a:pt x="902547" y="96523"/>
                </a:lnTo>
                <a:lnTo>
                  <a:pt x="902547" y="190589"/>
                </a:lnTo>
                <a:lnTo>
                  <a:pt x="902547" y="1104128"/>
                </a:lnTo>
                <a:lnTo>
                  <a:pt x="902547" y="1104989"/>
                </a:lnTo>
                <a:lnTo>
                  <a:pt x="469172" y="1104989"/>
                </a:lnTo>
                <a:lnTo>
                  <a:pt x="469172" y="342992"/>
                </a:lnTo>
                <a:cubicBezTo>
                  <a:pt x="469172" y="258822"/>
                  <a:pt x="537405" y="190589"/>
                  <a:pt x="621575" y="190589"/>
                </a:cubicBezTo>
                <a:lnTo>
                  <a:pt x="767127" y="190589"/>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81" name="Oval 66">
            <a:extLst>
              <a:ext uri="{FF2B5EF4-FFF2-40B4-BE49-F238E27FC236}">
                <a16:creationId xmlns:a16="http://schemas.microsoft.com/office/drawing/2014/main" id="{64136ECC-E882-4D1E-8298-06A6A02A6E1A}"/>
              </a:ext>
            </a:extLst>
          </p:cNvPr>
          <p:cNvSpPr/>
          <p:nvPr/>
        </p:nvSpPr>
        <p:spPr>
          <a:xfrm rot="20700000">
            <a:off x="6137536" y="3634206"/>
            <a:ext cx="548680" cy="469988"/>
          </a:xfrm>
          <a:custGeom>
            <a:avLst/>
            <a:gdLst/>
            <a:ahLst/>
            <a:cxnLst/>
            <a:rect l="l" t="t" r="r" b="b"/>
            <a:pathLst>
              <a:path w="2901316" h="2485205">
                <a:moveTo>
                  <a:pt x="2901316" y="8833"/>
                </a:moveTo>
                <a:lnTo>
                  <a:pt x="2885407" y="69738"/>
                </a:lnTo>
                <a:lnTo>
                  <a:pt x="2890344" y="71061"/>
                </a:lnTo>
                <a:lnTo>
                  <a:pt x="2331295" y="2157461"/>
                </a:lnTo>
                <a:lnTo>
                  <a:pt x="2322295" y="2155049"/>
                </a:lnTo>
                <a:cubicBezTo>
                  <a:pt x="2311779" y="2339141"/>
                  <a:pt x="2127696" y="2485205"/>
                  <a:pt x="1902404" y="2485205"/>
                </a:cubicBezTo>
                <a:cubicBezTo>
                  <a:pt x="1669201" y="2485205"/>
                  <a:pt x="1480151" y="2328701"/>
                  <a:pt x="1480150" y="2135644"/>
                </a:cubicBezTo>
                <a:cubicBezTo>
                  <a:pt x="1480150" y="1942587"/>
                  <a:pt x="1669200" y="1786083"/>
                  <a:pt x="1902404" y="1786083"/>
                </a:cubicBezTo>
                <a:cubicBezTo>
                  <a:pt x="2026046" y="1786083"/>
                  <a:pt x="2137276" y="1830075"/>
                  <a:pt x="2213623" y="1901150"/>
                </a:cubicBezTo>
                <a:lnTo>
                  <a:pt x="2586815" y="508378"/>
                </a:lnTo>
                <a:lnTo>
                  <a:pt x="1283297" y="508378"/>
                </a:lnTo>
                <a:lnTo>
                  <a:pt x="847984" y="2132988"/>
                </a:lnTo>
                <a:lnTo>
                  <a:pt x="841776" y="2131324"/>
                </a:lnTo>
                <a:cubicBezTo>
                  <a:pt x="829584" y="2314002"/>
                  <a:pt x="646295" y="2458448"/>
                  <a:pt x="422254" y="2458448"/>
                </a:cubicBezTo>
                <a:cubicBezTo>
                  <a:pt x="189051" y="2458448"/>
                  <a:pt x="1" y="2301944"/>
                  <a:pt x="0" y="2108887"/>
                </a:cubicBezTo>
                <a:cubicBezTo>
                  <a:pt x="0" y="1915830"/>
                  <a:pt x="189051" y="1759326"/>
                  <a:pt x="422255" y="1759326"/>
                </a:cubicBezTo>
                <a:cubicBezTo>
                  <a:pt x="544771" y="1759326"/>
                  <a:pt x="655100" y="1802522"/>
                  <a:pt x="731465" y="1872378"/>
                </a:cubicBezTo>
                <a:lnTo>
                  <a:pt x="1233167" y="0"/>
                </a:lnTo>
                <a:lnTo>
                  <a:pt x="1266129" y="883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82" name="Isosceles Triangle 13">
            <a:extLst>
              <a:ext uri="{FF2B5EF4-FFF2-40B4-BE49-F238E27FC236}">
                <a16:creationId xmlns:a16="http://schemas.microsoft.com/office/drawing/2014/main" id="{A54A6140-C0D9-4440-A5D4-E05BC900724C}"/>
              </a:ext>
            </a:extLst>
          </p:cNvPr>
          <p:cNvSpPr/>
          <p:nvPr/>
        </p:nvSpPr>
        <p:spPr>
          <a:xfrm rot="10800000">
            <a:off x="5188220" y="5485943"/>
            <a:ext cx="376548" cy="745701"/>
          </a:xfrm>
          <a:custGeom>
            <a:avLst/>
            <a:gdLst/>
            <a:ahLst/>
            <a:cxnLst/>
            <a:rect l="l" t="t" r="r" b="b"/>
            <a:pathLst>
              <a:path w="1613569" h="3195455">
                <a:moveTo>
                  <a:pt x="1348422" y="2012960"/>
                </a:moveTo>
                <a:lnTo>
                  <a:pt x="264249" y="2012960"/>
                </a:lnTo>
                <a:cubicBezTo>
                  <a:pt x="99656" y="1932015"/>
                  <a:pt x="172" y="1814225"/>
                  <a:pt x="0" y="1686651"/>
                </a:cubicBezTo>
                <a:lnTo>
                  <a:pt x="716785" y="1678553"/>
                </a:lnTo>
                <a:lnTo>
                  <a:pt x="716785" y="360000"/>
                </a:lnTo>
                <a:lnTo>
                  <a:pt x="716785" y="355479"/>
                </a:lnTo>
                <a:lnTo>
                  <a:pt x="717916" y="355479"/>
                </a:lnTo>
                <a:lnTo>
                  <a:pt x="806785" y="0"/>
                </a:lnTo>
                <a:lnTo>
                  <a:pt x="895655" y="355479"/>
                </a:lnTo>
                <a:lnTo>
                  <a:pt x="896785" y="355479"/>
                </a:lnTo>
                <a:lnTo>
                  <a:pt x="896785" y="360000"/>
                </a:lnTo>
                <a:lnTo>
                  <a:pt x="896785" y="1676520"/>
                </a:lnTo>
                <a:lnTo>
                  <a:pt x="1612906" y="1668429"/>
                </a:lnTo>
                <a:cubicBezTo>
                  <a:pt x="1622778" y="1802631"/>
                  <a:pt x="1521918" y="1928220"/>
                  <a:pt x="1348422" y="2012960"/>
                </a:cubicBezTo>
                <a:close/>
                <a:moveTo>
                  <a:pt x="1175921" y="2908428"/>
                </a:moveTo>
                <a:lnTo>
                  <a:pt x="437641" y="2908428"/>
                </a:lnTo>
                <a:lnTo>
                  <a:pt x="250570" y="2083962"/>
                </a:lnTo>
                <a:lnTo>
                  <a:pt x="1362992" y="2083962"/>
                </a:lnTo>
                <a:close/>
                <a:moveTo>
                  <a:pt x="1155969" y="3195455"/>
                </a:moveTo>
                <a:lnTo>
                  <a:pt x="457593" y="3195455"/>
                </a:lnTo>
                <a:cubicBezTo>
                  <a:pt x="397940" y="3195455"/>
                  <a:pt x="349581" y="3147096"/>
                  <a:pt x="349581" y="3087443"/>
                </a:cubicBezTo>
                <a:cubicBezTo>
                  <a:pt x="349581" y="3027790"/>
                  <a:pt x="397940" y="2979431"/>
                  <a:pt x="457593" y="2979431"/>
                </a:cubicBezTo>
                <a:lnTo>
                  <a:pt x="1155969" y="2979431"/>
                </a:lnTo>
                <a:cubicBezTo>
                  <a:pt x="1215622" y="2979431"/>
                  <a:pt x="1263981" y="3027790"/>
                  <a:pt x="1263981" y="3087443"/>
                </a:cubicBezTo>
                <a:cubicBezTo>
                  <a:pt x="1263981" y="3147096"/>
                  <a:pt x="1215622" y="3195455"/>
                  <a:pt x="1155969" y="3195455"/>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83" name="Smiley Face 14">
            <a:extLst>
              <a:ext uri="{FF2B5EF4-FFF2-40B4-BE49-F238E27FC236}">
                <a16:creationId xmlns:a16="http://schemas.microsoft.com/office/drawing/2014/main" id="{BD37565A-D14C-4133-B9E1-D7F8BF1C6551}"/>
              </a:ext>
            </a:extLst>
          </p:cNvPr>
          <p:cNvSpPr/>
          <p:nvPr/>
        </p:nvSpPr>
        <p:spPr>
          <a:xfrm>
            <a:off x="7617042" y="5578826"/>
            <a:ext cx="559934" cy="559934"/>
          </a:xfrm>
          <a:custGeom>
            <a:avLst/>
            <a:gdLst/>
            <a:ahLst/>
            <a:cxnLst/>
            <a:rect l="l" t="t" r="r" b="b"/>
            <a:pathLst>
              <a:path w="3240000" h="3240000">
                <a:moveTo>
                  <a:pt x="2026698" y="2215122"/>
                </a:moveTo>
                <a:cubicBezTo>
                  <a:pt x="1959656" y="2378616"/>
                  <a:pt x="1801229" y="2486070"/>
                  <a:pt x="1624533" y="2487892"/>
                </a:cubicBezTo>
                <a:cubicBezTo>
                  <a:pt x="1447837" y="2489714"/>
                  <a:pt x="1287227" y="2385551"/>
                  <a:pt x="1216828" y="2223474"/>
                </a:cubicBezTo>
                <a:lnTo>
                  <a:pt x="1039110" y="2300667"/>
                </a:lnTo>
                <a:cubicBezTo>
                  <a:pt x="1140541" y="2534187"/>
                  <a:pt x="1371947" y="2684266"/>
                  <a:pt x="1626531" y="2681641"/>
                </a:cubicBezTo>
                <a:cubicBezTo>
                  <a:pt x="1881115" y="2679016"/>
                  <a:pt x="2109376" y="2524196"/>
                  <a:pt x="2205970" y="2288634"/>
                </a:cubicBezTo>
                <a:close/>
                <a:moveTo>
                  <a:pt x="2165423" y="986226"/>
                </a:moveTo>
                <a:cubicBezTo>
                  <a:pt x="2072622" y="986226"/>
                  <a:pt x="1997392" y="1061456"/>
                  <a:pt x="1997392" y="1154257"/>
                </a:cubicBezTo>
                <a:cubicBezTo>
                  <a:pt x="1997392" y="1247058"/>
                  <a:pt x="2072622" y="1322288"/>
                  <a:pt x="2165423" y="1322288"/>
                </a:cubicBezTo>
                <a:cubicBezTo>
                  <a:pt x="2258224" y="1322288"/>
                  <a:pt x="2333454" y="1247058"/>
                  <a:pt x="2333454" y="1154257"/>
                </a:cubicBezTo>
                <a:cubicBezTo>
                  <a:pt x="2333454" y="1061456"/>
                  <a:pt x="2258224" y="986226"/>
                  <a:pt x="2165423" y="986226"/>
                </a:cubicBezTo>
                <a:close/>
                <a:moveTo>
                  <a:pt x="1107401" y="986226"/>
                </a:moveTo>
                <a:cubicBezTo>
                  <a:pt x="1014600" y="986226"/>
                  <a:pt x="939370" y="1061456"/>
                  <a:pt x="939370" y="1154257"/>
                </a:cubicBezTo>
                <a:cubicBezTo>
                  <a:pt x="939370" y="1247058"/>
                  <a:pt x="1014600" y="1322288"/>
                  <a:pt x="1107401" y="1322288"/>
                </a:cubicBezTo>
                <a:cubicBezTo>
                  <a:pt x="1200202" y="1322288"/>
                  <a:pt x="1275432" y="1247058"/>
                  <a:pt x="1275432" y="1154257"/>
                </a:cubicBezTo>
                <a:cubicBezTo>
                  <a:pt x="1275432" y="1061456"/>
                  <a:pt x="1200202" y="986226"/>
                  <a:pt x="1107401" y="986226"/>
                </a:cubicBezTo>
                <a:close/>
                <a:moveTo>
                  <a:pt x="1620000" y="0"/>
                </a:moveTo>
                <a:lnTo>
                  <a:pt x="1785636" y="8364"/>
                </a:lnTo>
                <a:lnTo>
                  <a:pt x="1946487" y="32913"/>
                </a:lnTo>
                <a:lnTo>
                  <a:pt x="2101738" y="72832"/>
                </a:lnTo>
                <a:lnTo>
                  <a:pt x="2250577" y="127308"/>
                </a:lnTo>
                <a:lnTo>
                  <a:pt x="2392188" y="195525"/>
                </a:lnTo>
                <a:lnTo>
                  <a:pt x="2525757" y="276671"/>
                </a:lnTo>
                <a:lnTo>
                  <a:pt x="2650470" y="369929"/>
                </a:lnTo>
                <a:lnTo>
                  <a:pt x="2765513" y="474487"/>
                </a:lnTo>
                <a:lnTo>
                  <a:pt x="2870071" y="589530"/>
                </a:lnTo>
                <a:lnTo>
                  <a:pt x="2963329" y="714243"/>
                </a:lnTo>
                <a:lnTo>
                  <a:pt x="3044475" y="847812"/>
                </a:lnTo>
                <a:lnTo>
                  <a:pt x="3112693" y="989423"/>
                </a:lnTo>
                <a:lnTo>
                  <a:pt x="3167168" y="1138262"/>
                </a:lnTo>
                <a:lnTo>
                  <a:pt x="3207088" y="1293514"/>
                </a:lnTo>
                <a:lnTo>
                  <a:pt x="3231636" y="1454365"/>
                </a:lnTo>
                <a:lnTo>
                  <a:pt x="3240000" y="1620000"/>
                </a:lnTo>
                <a:lnTo>
                  <a:pt x="3231636" y="1785636"/>
                </a:lnTo>
                <a:lnTo>
                  <a:pt x="3207088" y="1946487"/>
                </a:lnTo>
                <a:lnTo>
                  <a:pt x="3167168" y="2101739"/>
                </a:lnTo>
                <a:lnTo>
                  <a:pt x="3112693" y="2250577"/>
                </a:lnTo>
                <a:lnTo>
                  <a:pt x="3044475" y="2392188"/>
                </a:lnTo>
                <a:lnTo>
                  <a:pt x="2963329" y="2525758"/>
                </a:lnTo>
                <a:lnTo>
                  <a:pt x="2870071" y="2650471"/>
                </a:lnTo>
                <a:lnTo>
                  <a:pt x="2765513" y="2765513"/>
                </a:lnTo>
                <a:lnTo>
                  <a:pt x="2650470" y="2870071"/>
                </a:lnTo>
                <a:lnTo>
                  <a:pt x="2525757" y="2963330"/>
                </a:lnTo>
                <a:lnTo>
                  <a:pt x="2392188" y="3044475"/>
                </a:lnTo>
                <a:lnTo>
                  <a:pt x="2250577" y="3112693"/>
                </a:lnTo>
                <a:lnTo>
                  <a:pt x="2101738" y="3167168"/>
                </a:lnTo>
                <a:lnTo>
                  <a:pt x="1946487" y="3207088"/>
                </a:lnTo>
                <a:lnTo>
                  <a:pt x="1785636" y="3231636"/>
                </a:lnTo>
                <a:cubicBezTo>
                  <a:pt x="1731176" y="3237167"/>
                  <a:pt x="1675919" y="3240000"/>
                  <a:pt x="1620000" y="3240000"/>
                </a:cubicBezTo>
                <a:cubicBezTo>
                  <a:pt x="1508162" y="3240000"/>
                  <a:pt x="1398972" y="3228667"/>
                  <a:pt x="1293514" y="3207088"/>
                </a:cubicBezTo>
                <a:cubicBezTo>
                  <a:pt x="1240785" y="3196298"/>
                  <a:pt x="1188989" y="3182946"/>
                  <a:pt x="1138262" y="3167168"/>
                </a:cubicBezTo>
                <a:cubicBezTo>
                  <a:pt x="1087535" y="3151390"/>
                  <a:pt x="1037877" y="3133187"/>
                  <a:pt x="989423" y="3112693"/>
                </a:cubicBezTo>
                <a:cubicBezTo>
                  <a:pt x="940970" y="3092198"/>
                  <a:pt x="893721" y="3069414"/>
                  <a:pt x="847812" y="3044475"/>
                </a:cubicBezTo>
                <a:cubicBezTo>
                  <a:pt x="801903" y="3019536"/>
                  <a:pt x="757335" y="2992442"/>
                  <a:pt x="714243" y="2963330"/>
                </a:cubicBezTo>
                <a:cubicBezTo>
                  <a:pt x="671151" y="2934217"/>
                  <a:pt x="629534" y="2903086"/>
                  <a:pt x="589530" y="2870071"/>
                </a:cubicBezTo>
                <a:cubicBezTo>
                  <a:pt x="549525" y="2837056"/>
                  <a:pt x="511132" y="2802158"/>
                  <a:pt x="474487" y="2765513"/>
                </a:cubicBezTo>
                <a:cubicBezTo>
                  <a:pt x="437842" y="2728868"/>
                  <a:pt x="402944" y="2690475"/>
                  <a:pt x="369929" y="2650471"/>
                </a:cubicBezTo>
                <a:cubicBezTo>
                  <a:pt x="336915" y="2610466"/>
                  <a:pt x="305783" y="2568850"/>
                  <a:pt x="276671" y="2525758"/>
                </a:cubicBezTo>
                <a:cubicBezTo>
                  <a:pt x="247558" y="2482665"/>
                  <a:pt x="220464" y="2438097"/>
                  <a:pt x="195525" y="2392188"/>
                </a:cubicBezTo>
                <a:cubicBezTo>
                  <a:pt x="170586" y="2346280"/>
                  <a:pt x="147802" y="2299031"/>
                  <a:pt x="127308" y="2250577"/>
                </a:cubicBezTo>
                <a:cubicBezTo>
                  <a:pt x="106814" y="2202124"/>
                  <a:pt x="88610" y="2152466"/>
                  <a:pt x="72832" y="2101739"/>
                </a:cubicBezTo>
                <a:cubicBezTo>
                  <a:pt x="57054" y="2051012"/>
                  <a:pt x="43703" y="1999216"/>
                  <a:pt x="32913" y="1946487"/>
                </a:cubicBezTo>
                <a:cubicBezTo>
                  <a:pt x="22123" y="1893758"/>
                  <a:pt x="13895" y="1840095"/>
                  <a:pt x="8364" y="1785636"/>
                </a:cubicBezTo>
                <a:cubicBezTo>
                  <a:pt x="2833" y="1731176"/>
                  <a:pt x="0" y="1675919"/>
                  <a:pt x="0" y="1620000"/>
                </a:cubicBezTo>
                <a:cubicBezTo>
                  <a:pt x="0" y="1508163"/>
                  <a:pt x="11333" y="1398972"/>
                  <a:pt x="32913" y="1293514"/>
                </a:cubicBezTo>
                <a:cubicBezTo>
                  <a:pt x="43703" y="1240785"/>
                  <a:pt x="57054" y="1188989"/>
                  <a:pt x="72832" y="1138262"/>
                </a:cubicBezTo>
                <a:cubicBezTo>
                  <a:pt x="88610" y="1087535"/>
                  <a:pt x="106814" y="1037877"/>
                  <a:pt x="127308" y="989423"/>
                </a:cubicBezTo>
                <a:cubicBezTo>
                  <a:pt x="147802" y="940970"/>
                  <a:pt x="170586" y="893721"/>
                  <a:pt x="195525" y="847812"/>
                </a:cubicBezTo>
                <a:cubicBezTo>
                  <a:pt x="220464" y="801904"/>
                  <a:pt x="247558" y="757335"/>
                  <a:pt x="276671" y="714243"/>
                </a:cubicBezTo>
                <a:cubicBezTo>
                  <a:pt x="305783" y="671151"/>
                  <a:pt x="336915" y="629534"/>
                  <a:pt x="369929" y="589530"/>
                </a:cubicBezTo>
                <a:cubicBezTo>
                  <a:pt x="402944" y="549525"/>
                  <a:pt x="437842" y="511133"/>
                  <a:pt x="474487" y="474487"/>
                </a:cubicBezTo>
                <a:cubicBezTo>
                  <a:pt x="511132" y="437842"/>
                  <a:pt x="549525" y="402944"/>
                  <a:pt x="589530" y="369929"/>
                </a:cubicBezTo>
                <a:cubicBezTo>
                  <a:pt x="629534" y="336915"/>
                  <a:pt x="671151" y="305783"/>
                  <a:pt x="714243" y="276671"/>
                </a:cubicBezTo>
                <a:cubicBezTo>
                  <a:pt x="757335" y="247558"/>
                  <a:pt x="801903" y="220465"/>
                  <a:pt x="847812" y="195525"/>
                </a:cubicBezTo>
                <a:cubicBezTo>
                  <a:pt x="893721" y="170586"/>
                  <a:pt x="940970" y="147802"/>
                  <a:pt x="989423" y="127308"/>
                </a:cubicBezTo>
                <a:cubicBezTo>
                  <a:pt x="1037877" y="106814"/>
                  <a:pt x="1087535" y="88610"/>
                  <a:pt x="1138262" y="72832"/>
                </a:cubicBezTo>
                <a:cubicBezTo>
                  <a:pt x="1188989" y="57054"/>
                  <a:pt x="1240785" y="43703"/>
                  <a:pt x="1293514" y="32913"/>
                </a:cubicBezTo>
                <a:cubicBezTo>
                  <a:pt x="1346243" y="22123"/>
                  <a:pt x="1399905" y="13895"/>
                  <a:pt x="1454365" y="8364"/>
                </a:cubicBezTo>
                <a:cubicBezTo>
                  <a:pt x="1508824" y="2833"/>
                  <a:pt x="1564081" y="0"/>
                  <a:pt x="1620000"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84" name="Smiley Face 12">
            <a:extLst>
              <a:ext uri="{FF2B5EF4-FFF2-40B4-BE49-F238E27FC236}">
                <a16:creationId xmlns:a16="http://schemas.microsoft.com/office/drawing/2014/main" id="{7F01996A-EF70-44A8-AD2D-1E270513DCED}"/>
              </a:ext>
            </a:extLst>
          </p:cNvPr>
          <p:cNvSpPr/>
          <p:nvPr/>
        </p:nvSpPr>
        <p:spPr>
          <a:xfrm>
            <a:off x="10160622" y="5578826"/>
            <a:ext cx="559934" cy="559934"/>
          </a:xfrm>
          <a:custGeom>
            <a:avLst/>
            <a:gdLst/>
            <a:ahLst/>
            <a:cxnLst/>
            <a:rect l="l" t="t" r="r" b="b"/>
            <a:pathLst>
              <a:path w="3240000" h="3240000">
                <a:moveTo>
                  <a:pt x="1613470" y="2077417"/>
                </a:moveTo>
                <a:cubicBezTo>
                  <a:pt x="1358886" y="2080042"/>
                  <a:pt x="1130625" y="2234862"/>
                  <a:pt x="1034031" y="2470424"/>
                </a:cubicBezTo>
                <a:lnTo>
                  <a:pt x="1213303" y="2543936"/>
                </a:lnTo>
                <a:cubicBezTo>
                  <a:pt x="1280345" y="2380442"/>
                  <a:pt x="1438772" y="2272988"/>
                  <a:pt x="1615468" y="2271166"/>
                </a:cubicBezTo>
                <a:cubicBezTo>
                  <a:pt x="1792164" y="2269344"/>
                  <a:pt x="1952774" y="2373507"/>
                  <a:pt x="2023173" y="2535584"/>
                </a:cubicBezTo>
                <a:lnTo>
                  <a:pt x="2200891" y="2458391"/>
                </a:lnTo>
                <a:cubicBezTo>
                  <a:pt x="2099460" y="2224871"/>
                  <a:pt x="1868054" y="2074792"/>
                  <a:pt x="1613470" y="2077417"/>
                </a:cubicBezTo>
                <a:close/>
                <a:moveTo>
                  <a:pt x="2165423" y="986226"/>
                </a:moveTo>
                <a:cubicBezTo>
                  <a:pt x="2072622" y="986226"/>
                  <a:pt x="1997392" y="1061456"/>
                  <a:pt x="1997392" y="1154257"/>
                </a:cubicBezTo>
                <a:cubicBezTo>
                  <a:pt x="1997392" y="1247058"/>
                  <a:pt x="2072622" y="1322288"/>
                  <a:pt x="2165423" y="1322288"/>
                </a:cubicBezTo>
                <a:cubicBezTo>
                  <a:pt x="2258224" y="1322288"/>
                  <a:pt x="2333454" y="1247058"/>
                  <a:pt x="2333454" y="1154257"/>
                </a:cubicBezTo>
                <a:cubicBezTo>
                  <a:pt x="2333454" y="1061456"/>
                  <a:pt x="2258224" y="986226"/>
                  <a:pt x="2165423" y="986226"/>
                </a:cubicBezTo>
                <a:close/>
                <a:moveTo>
                  <a:pt x="1107401" y="986226"/>
                </a:moveTo>
                <a:cubicBezTo>
                  <a:pt x="1014600" y="986226"/>
                  <a:pt x="939370" y="1061456"/>
                  <a:pt x="939370" y="1154257"/>
                </a:cubicBezTo>
                <a:cubicBezTo>
                  <a:pt x="939370" y="1247058"/>
                  <a:pt x="1014600" y="1322288"/>
                  <a:pt x="1107401" y="1322288"/>
                </a:cubicBezTo>
                <a:cubicBezTo>
                  <a:pt x="1200202" y="1322288"/>
                  <a:pt x="1275432" y="1247058"/>
                  <a:pt x="1275432" y="1154257"/>
                </a:cubicBezTo>
                <a:cubicBezTo>
                  <a:pt x="1275432" y="1061456"/>
                  <a:pt x="1200202" y="986226"/>
                  <a:pt x="1107401" y="986226"/>
                </a:cubicBezTo>
                <a:close/>
                <a:moveTo>
                  <a:pt x="1620000" y="0"/>
                </a:moveTo>
                <a:lnTo>
                  <a:pt x="1785636" y="8364"/>
                </a:lnTo>
                <a:lnTo>
                  <a:pt x="1946487" y="32913"/>
                </a:lnTo>
                <a:lnTo>
                  <a:pt x="2101739" y="72832"/>
                </a:lnTo>
                <a:lnTo>
                  <a:pt x="2250577" y="127308"/>
                </a:lnTo>
                <a:lnTo>
                  <a:pt x="2392188" y="195525"/>
                </a:lnTo>
                <a:lnTo>
                  <a:pt x="2525758" y="276671"/>
                </a:lnTo>
                <a:lnTo>
                  <a:pt x="2650471" y="369929"/>
                </a:lnTo>
                <a:lnTo>
                  <a:pt x="2765513" y="474487"/>
                </a:lnTo>
                <a:lnTo>
                  <a:pt x="2870071" y="589530"/>
                </a:lnTo>
                <a:lnTo>
                  <a:pt x="2963330" y="714243"/>
                </a:lnTo>
                <a:lnTo>
                  <a:pt x="3044475" y="847812"/>
                </a:lnTo>
                <a:lnTo>
                  <a:pt x="3112693" y="989423"/>
                </a:lnTo>
                <a:lnTo>
                  <a:pt x="3167168" y="1138262"/>
                </a:lnTo>
                <a:lnTo>
                  <a:pt x="3207088" y="1293514"/>
                </a:lnTo>
                <a:lnTo>
                  <a:pt x="3231636" y="1454365"/>
                </a:lnTo>
                <a:lnTo>
                  <a:pt x="3240000" y="1620000"/>
                </a:lnTo>
                <a:lnTo>
                  <a:pt x="3231636" y="1785636"/>
                </a:lnTo>
                <a:lnTo>
                  <a:pt x="3207088" y="1946487"/>
                </a:lnTo>
                <a:lnTo>
                  <a:pt x="3167168" y="2101739"/>
                </a:lnTo>
                <a:lnTo>
                  <a:pt x="3112693" y="2250577"/>
                </a:lnTo>
                <a:lnTo>
                  <a:pt x="3044475" y="2392188"/>
                </a:lnTo>
                <a:lnTo>
                  <a:pt x="2963330" y="2525758"/>
                </a:lnTo>
                <a:lnTo>
                  <a:pt x="2870071" y="2650471"/>
                </a:lnTo>
                <a:lnTo>
                  <a:pt x="2765513" y="2765513"/>
                </a:lnTo>
                <a:lnTo>
                  <a:pt x="2650471" y="2870071"/>
                </a:lnTo>
                <a:lnTo>
                  <a:pt x="2525758" y="2963330"/>
                </a:lnTo>
                <a:lnTo>
                  <a:pt x="2392188" y="3044475"/>
                </a:lnTo>
                <a:lnTo>
                  <a:pt x="2250577" y="3112693"/>
                </a:lnTo>
                <a:lnTo>
                  <a:pt x="2101739" y="3167168"/>
                </a:lnTo>
                <a:lnTo>
                  <a:pt x="1946487" y="3207088"/>
                </a:lnTo>
                <a:lnTo>
                  <a:pt x="1785636" y="3231636"/>
                </a:lnTo>
                <a:cubicBezTo>
                  <a:pt x="1731176" y="3237167"/>
                  <a:pt x="1675919" y="3240000"/>
                  <a:pt x="1620000" y="3240000"/>
                </a:cubicBezTo>
                <a:cubicBezTo>
                  <a:pt x="1508163" y="3240000"/>
                  <a:pt x="1398972" y="3228667"/>
                  <a:pt x="1293514" y="3207088"/>
                </a:cubicBezTo>
                <a:cubicBezTo>
                  <a:pt x="1240785" y="3196298"/>
                  <a:pt x="1188989" y="3182946"/>
                  <a:pt x="1138262" y="3167168"/>
                </a:cubicBezTo>
                <a:cubicBezTo>
                  <a:pt x="1087535" y="3151390"/>
                  <a:pt x="1037877" y="3133187"/>
                  <a:pt x="989423" y="3112693"/>
                </a:cubicBezTo>
                <a:cubicBezTo>
                  <a:pt x="940970" y="3092198"/>
                  <a:pt x="893721" y="3069414"/>
                  <a:pt x="847812" y="3044475"/>
                </a:cubicBezTo>
                <a:cubicBezTo>
                  <a:pt x="801904" y="3019536"/>
                  <a:pt x="757335" y="2992442"/>
                  <a:pt x="714243" y="2963330"/>
                </a:cubicBezTo>
                <a:cubicBezTo>
                  <a:pt x="671151" y="2934217"/>
                  <a:pt x="629534" y="2903086"/>
                  <a:pt x="589530" y="2870071"/>
                </a:cubicBezTo>
                <a:cubicBezTo>
                  <a:pt x="549525" y="2837056"/>
                  <a:pt x="511133" y="2802158"/>
                  <a:pt x="474487" y="2765513"/>
                </a:cubicBezTo>
                <a:cubicBezTo>
                  <a:pt x="437842" y="2728868"/>
                  <a:pt x="402944" y="2690475"/>
                  <a:pt x="369930" y="2650471"/>
                </a:cubicBezTo>
                <a:cubicBezTo>
                  <a:pt x="336915" y="2610466"/>
                  <a:pt x="305783" y="2568850"/>
                  <a:pt x="276671" y="2525758"/>
                </a:cubicBezTo>
                <a:cubicBezTo>
                  <a:pt x="247558" y="2482665"/>
                  <a:pt x="220465" y="2438097"/>
                  <a:pt x="195526" y="2392188"/>
                </a:cubicBezTo>
                <a:cubicBezTo>
                  <a:pt x="170586" y="2346280"/>
                  <a:pt x="147802" y="2299031"/>
                  <a:pt x="127308" y="2250577"/>
                </a:cubicBezTo>
                <a:cubicBezTo>
                  <a:pt x="106814" y="2202124"/>
                  <a:pt x="88610" y="2152466"/>
                  <a:pt x="72832" y="2101739"/>
                </a:cubicBezTo>
                <a:cubicBezTo>
                  <a:pt x="57055" y="2051012"/>
                  <a:pt x="43703" y="1999216"/>
                  <a:pt x="32913" y="1946487"/>
                </a:cubicBezTo>
                <a:cubicBezTo>
                  <a:pt x="22123" y="1893758"/>
                  <a:pt x="13895" y="1840095"/>
                  <a:pt x="8364" y="1785636"/>
                </a:cubicBezTo>
                <a:cubicBezTo>
                  <a:pt x="2833" y="1731176"/>
                  <a:pt x="0" y="1675919"/>
                  <a:pt x="0" y="1620000"/>
                </a:cubicBezTo>
                <a:cubicBezTo>
                  <a:pt x="0" y="1508163"/>
                  <a:pt x="11333" y="1398972"/>
                  <a:pt x="32913" y="1293514"/>
                </a:cubicBezTo>
                <a:cubicBezTo>
                  <a:pt x="43703" y="1240785"/>
                  <a:pt x="57055" y="1188989"/>
                  <a:pt x="72832" y="1138262"/>
                </a:cubicBezTo>
                <a:cubicBezTo>
                  <a:pt x="88610" y="1087535"/>
                  <a:pt x="106814" y="1037877"/>
                  <a:pt x="127308" y="989423"/>
                </a:cubicBezTo>
                <a:cubicBezTo>
                  <a:pt x="147802" y="940970"/>
                  <a:pt x="170586" y="893721"/>
                  <a:pt x="195526" y="847812"/>
                </a:cubicBezTo>
                <a:cubicBezTo>
                  <a:pt x="220465" y="801904"/>
                  <a:pt x="247558" y="757335"/>
                  <a:pt x="276671" y="714243"/>
                </a:cubicBezTo>
                <a:cubicBezTo>
                  <a:pt x="305783" y="671151"/>
                  <a:pt x="336915" y="629534"/>
                  <a:pt x="369930" y="589530"/>
                </a:cubicBezTo>
                <a:cubicBezTo>
                  <a:pt x="402944" y="549525"/>
                  <a:pt x="437842" y="511133"/>
                  <a:pt x="474487" y="474487"/>
                </a:cubicBezTo>
                <a:cubicBezTo>
                  <a:pt x="511133" y="437842"/>
                  <a:pt x="549525" y="402944"/>
                  <a:pt x="589530" y="369929"/>
                </a:cubicBezTo>
                <a:cubicBezTo>
                  <a:pt x="629534" y="336915"/>
                  <a:pt x="671151" y="305783"/>
                  <a:pt x="714243" y="276671"/>
                </a:cubicBezTo>
                <a:cubicBezTo>
                  <a:pt x="757335" y="247558"/>
                  <a:pt x="801904" y="220465"/>
                  <a:pt x="847812" y="195525"/>
                </a:cubicBezTo>
                <a:cubicBezTo>
                  <a:pt x="893721" y="170586"/>
                  <a:pt x="940970" y="147802"/>
                  <a:pt x="989423" y="127308"/>
                </a:cubicBezTo>
                <a:cubicBezTo>
                  <a:pt x="1037877" y="106814"/>
                  <a:pt x="1087535" y="88610"/>
                  <a:pt x="1138262" y="72832"/>
                </a:cubicBezTo>
                <a:cubicBezTo>
                  <a:pt x="1188989" y="57054"/>
                  <a:pt x="1240785" y="43703"/>
                  <a:pt x="1293514" y="32913"/>
                </a:cubicBezTo>
                <a:cubicBezTo>
                  <a:pt x="1346243" y="22123"/>
                  <a:pt x="1399905" y="13895"/>
                  <a:pt x="1454365" y="8364"/>
                </a:cubicBezTo>
                <a:cubicBezTo>
                  <a:pt x="1508824" y="2833"/>
                  <a:pt x="1564081" y="0"/>
                  <a:pt x="1620000"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85" name="Smiley Face 15">
            <a:extLst>
              <a:ext uri="{FF2B5EF4-FFF2-40B4-BE49-F238E27FC236}">
                <a16:creationId xmlns:a16="http://schemas.microsoft.com/office/drawing/2014/main" id="{7DB0A6EE-0534-4660-BA3C-A3E8C9FF112F}"/>
              </a:ext>
            </a:extLst>
          </p:cNvPr>
          <p:cNvSpPr/>
          <p:nvPr/>
        </p:nvSpPr>
        <p:spPr>
          <a:xfrm>
            <a:off x="8468995" y="5581897"/>
            <a:ext cx="553792" cy="553792"/>
          </a:xfrm>
          <a:custGeom>
            <a:avLst/>
            <a:gdLst/>
            <a:ahLst/>
            <a:cxnLst/>
            <a:rect l="l" t="t" r="r" b="b"/>
            <a:pathLst>
              <a:path w="3240000" h="3240000">
                <a:moveTo>
                  <a:pt x="2298433" y="2114441"/>
                </a:moveTo>
                <a:lnTo>
                  <a:pt x="1355104" y="2367205"/>
                </a:lnTo>
                <a:lnTo>
                  <a:pt x="1411009" y="2575845"/>
                </a:lnTo>
                <a:lnTo>
                  <a:pt x="2354338" y="2323081"/>
                </a:lnTo>
                <a:close/>
                <a:moveTo>
                  <a:pt x="2165423" y="986226"/>
                </a:moveTo>
                <a:cubicBezTo>
                  <a:pt x="2072622" y="986226"/>
                  <a:pt x="1997392" y="1061456"/>
                  <a:pt x="1997392" y="1154257"/>
                </a:cubicBezTo>
                <a:cubicBezTo>
                  <a:pt x="1997392" y="1247058"/>
                  <a:pt x="2072622" y="1322288"/>
                  <a:pt x="2165423" y="1322288"/>
                </a:cubicBezTo>
                <a:cubicBezTo>
                  <a:pt x="2258224" y="1322288"/>
                  <a:pt x="2333454" y="1247058"/>
                  <a:pt x="2333454" y="1154257"/>
                </a:cubicBezTo>
                <a:cubicBezTo>
                  <a:pt x="2333454" y="1061456"/>
                  <a:pt x="2258224" y="986226"/>
                  <a:pt x="2165423" y="986226"/>
                </a:cubicBezTo>
                <a:close/>
                <a:moveTo>
                  <a:pt x="1107401" y="986226"/>
                </a:moveTo>
                <a:cubicBezTo>
                  <a:pt x="1014600" y="986226"/>
                  <a:pt x="939370" y="1061456"/>
                  <a:pt x="939370" y="1154257"/>
                </a:cubicBezTo>
                <a:cubicBezTo>
                  <a:pt x="939370" y="1247058"/>
                  <a:pt x="1014600" y="1322288"/>
                  <a:pt x="1107401" y="1322288"/>
                </a:cubicBezTo>
                <a:cubicBezTo>
                  <a:pt x="1200202" y="1322288"/>
                  <a:pt x="1275432" y="1247058"/>
                  <a:pt x="1275432" y="1154257"/>
                </a:cubicBezTo>
                <a:cubicBezTo>
                  <a:pt x="1275432" y="1061456"/>
                  <a:pt x="1200202" y="986226"/>
                  <a:pt x="1107401" y="986226"/>
                </a:cubicBezTo>
                <a:close/>
                <a:moveTo>
                  <a:pt x="1620000" y="0"/>
                </a:moveTo>
                <a:lnTo>
                  <a:pt x="1785636" y="8364"/>
                </a:lnTo>
                <a:lnTo>
                  <a:pt x="1946487" y="32913"/>
                </a:lnTo>
                <a:lnTo>
                  <a:pt x="2101738" y="72832"/>
                </a:lnTo>
                <a:lnTo>
                  <a:pt x="2250577" y="127308"/>
                </a:lnTo>
                <a:lnTo>
                  <a:pt x="2392188" y="195525"/>
                </a:lnTo>
                <a:lnTo>
                  <a:pt x="2525757" y="276671"/>
                </a:lnTo>
                <a:lnTo>
                  <a:pt x="2650470" y="369929"/>
                </a:lnTo>
                <a:lnTo>
                  <a:pt x="2765513" y="474487"/>
                </a:lnTo>
                <a:lnTo>
                  <a:pt x="2870071" y="589530"/>
                </a:lnTo>
                <a:lnTo>
                  <a:pt x="2963329" y="714243"/>
                </a:lnTo>
                <a:lnTo>
                  <a:pt x="3044475" y="847812"/>
                </a:lnTo>
                <a:lnTo>
                  <a:pt x="3112693" y="989423"/>
                </a:lnTo>
                <a:lnTo>
                  <a:pt x="3167168" y="1138262"/>
                </a:lnTo>
                <a:lnTo>
                  <a:pt x="3207088" y="1293514"/>
                </a:lnTo>
                <a:lnTo>
                  <a:pt x="3231636" y="1454365"/>
                </a:lnTo>
                <a:lnTo>
                  <a:pt x="3240000" y="1620000"/>
                </a:lnTo>
                <a:lnTo>
                  <a:pt x="3231636" y="1785636"/>
                </a:lnTo>
                <a:lnTo>
                  <a:pt x="3207088" y="1946487"/>
                </a:lnTo>
                <a:lnTo>
                  <a:pt x="3167168" y="2101739"/>
                </a:lnTo>
                <a:lnTo>
                  <a:pt x="3112693" y="2250577"/>
                </a:lnTo>
                <a:lnTo>
                  <a:pt x="3044475" y="2392188"/>
                </a:lnTo>
                <a:lnTo>
                  <a:pt x="2963329" y="2525758"/>
                </a:lnTo>
                <a:lnTo>
                  <a:pt x="2870071" y="2650471"/>
                </a:lnTo>
                <a:lnTo>
                  <a:pt x="2765513" y="2765513"/>
                </a:lnTo>
                <a:lnTo>
                  <a:pt x="2650470" y="2870071"/>
                </a:lnTo>
                <a:lnTo>
                  <a:pt x="2525757" y="2963330"/>
                </a:lnTo>
                <a:lnTo>
                  <a:pt x="2392188" y="3044475"/>
                </a:lnTo>
                <a:lnTo>
                  <a:pt x="2250577" y="3112693"/>
                </a:lnTo>
                <a:lnTo>
                  <a:pt x="2101738" y="3167168"/>
                </a:lnTo>
                <a:lnTo>
                  <a:pt x="1946487" y="3207088"/>
                </a:lnTo>
                <a:lnTo>
                  <a:pt x="1785636" y="3231636"/>
                </a:lnTo>
                <a:cubicBezTo>
                  <a:pt x="1731176" y="3237167"/>
                  <a:pt x="1675919" y="3240000"/>
                  <a:pt x="1620000" y="3240000"/>
                </a:cubicBezTo>
                <a:cubicBezTo>
                  <a:pt x="1508162" y="3240000"/>
                  <a:pt x="1398972" y="3228667"/>
                  <a:pt x="1293514" y="3207088"/>
                </a:cubicBezTo>
                <a:cubicBezTo>
                  <a:pt x="1240785" y="3196298"/>
                  <a:pt x="1188989" y="3182946"/>
                  <a:pt x="1138262" y="3167168"/>
                </a:cubicBezTo>
                <a:cubicBezTo>
                  <a:pt x="1087535" y="3151390"/>
                  <a:pt x="1037877" y="3133187"/>
                  <a:pt x="989423" y="3112693"/>
                </a:cubicBezTo>
                <a:cubicBezTo>
                  <a:pt x="940970" y="3092198"/>
                  <a:pt x="893721" y="3069414"/>
                  <a:pt x="847812" y="3044475"/>
                </a:cubicBezTo>
                <a:cubicBezTo>
                  <a:pt x="801903" y="3019536"/>
                  <a:pt x="757335" y="2992442"/>
                  <a:pt x="714243" y="2963330"/>
                </a:cubicBezTo>
                <a:cubicBezTo>
                  <a:pt x="671151" y="2934217"/>
                  <a:pt x="629534" y="2903086"/>
                  <a:pt x="589530" y="2870071"/>
                </a:cubicBezTo>
                <a:cubicBezTo>
                  <a:pt x="549525" y="2837056"/>
                  <a:pt x="511132" y="2802158"/>
                  <a:pt x="474487" y="2765513"/>
                </a:cubicBezTo>
                <a:cubicBezTo>
                  <a:pt x="437842" y="2728868"/>
                  <a:pt x="402944" y="2690475"/>
                  <a:pt x="369929" y="2650471"/>
                </a:cubicBezTo>
                <a:cubicBezTo>
                  <a:pt x="336915" y="2610466"/>
                  <a:pt x="305783" y="2568850"/>
                  <a:pt x="276671" y="2525758"/>
                </a:cubicBezTo>
                <a:cubicBezTo>
                  <a:pt x="247558" y="2482665"/>
                  <a:pt x="220464" y="2438097"/>
                  <a:pt x="195525" y="2392188"/>
                </a:cubicBezTo>
                <a:cubicBezTo>
                  <a:pt x="170586" y="2346280"/>
                  <a:pt x="147802" y="2299031"/>
                  <a:pt x="127308" y="2250577"/>
                </a:cubicBezTo>
                <a:cubicBezTo>
                  <a:pt x="106814" y="2202124"/>
                  <a:pt x="88610" y="2152466"/>
                  <a:pt x="72832" y="2101739"/>
                </a:cubicBezTo>
                <a:cubicBezTo>
                  <a:pt x="57054" y="2051012"/>
                  <a:pt x="43703" y="1999216"/>
                  <a:pt x="32913" y="1946487"/>
                </a:cubicBezTo>
                <a:cubicBezTo>
                  <a:pt x="22123" y="1893758"/>
                  <a:pt x="13895" y="1840095"/>
                  <a:pt x="8364" y="1785636"/>
                </a:cubicBezTo>
                <a:cubicBezTo>
                  <a:pt x="2833" y="1731176"/>
                  <a:pt x="0" y="1675919"/>
                  <a:pt x="0" y="1620000"/>
                </a:cubicBezTo>
                <a:cubicBezTo>
                  <a:pt x="0" y="1508163"/>
                  <a:pt x="11333" y="1398972"/>
                  <a:pt x="32913" y="1293514"/>
                </a:cubicBezTo>
                <a:cubicBezTo>
                  <a:pt x="43703" y="1240785"/>
                  <a:pt x="57054" y="1188989"/>
                  <a:pt x="72832" y="1138262"/>
                </a:cubicBezTo>
                <a:cubicBezTo>
                  <a:pt x="88610" y="1087535"/>
                  <a:pt x="106814" y="1037877"/>
                  <a:pt x="127308" y="989423"/>
                </a:cubicBezTo>
                <a:cubicBezTo>
                  <a:pt x="147802" y="940970"/>
                  <a:pt x="170586" y="893721"/>
                  <a:pt x="195525" y="847812"/>
                </a:cubicBezTo>
                <a:cubicBezTo>
                  <a:pt x="220464" y="801904"/>
                  <a:pt x="247558" y="757335"/>
                  <a:pt x="276671" y="714243"/>
                </a:cubicBezTo>
                <a:cubicBezTo>
                  <a:pt x="305783" y="671151"/>
                  <a:pt x="336915" y="629534"/>
                  <a:pt x="369929" y="589530"/>
                </a:cubicBezTo>
                <a:cubicBezTo>
                  <a:pt x="402944" y="549525"/>
                  <a:pt x="437842" y="511133"/>
                  <a:pt x="474487" y="474487"/>
                </a:cubicBezTo>
                <a:cubicBezTo>
                  <a:pt x="511132" y="437842"/>
                  <a:pt x="549525" y="402944"/>
                  <a:pt x="589530" y="369929"/>
                </a:cubicBezTo>
                <a:cubicBezTo>
                  <a:pt x="629534" y="336915"/>
                  <a:pt x="671151" y="305783"/>
                  <a:pt x="714243" y="276671"/>
                </a:cubicBezTo>
                <a:cubicBezTo>
                  <a:pt x="757335" y="247558"/>
                  <a:pt x="801903" y="220465"/>
                  <a:pt x="847812" y="195525"/>
                </a:cubicBezTo>
                <a:cubicBezTo>
                  <a:pt x="893721" y="170586"/>
                  <a:pt x="940970" y="147802"/>
                  <a:pt x="989423" y="127308"/>
                </a:cubicBezTo>
                <a:cubicBezTo>
                  <a:pt x="1037877" y="106814"/>
                  <a:pt x="1087535" y="88610"/>
                  <a:pt x="1138262" y="72832"/>
                </a:cubicBezTo>
                <a:cubicBezTo>
                  <a:pt x="1188989" y="57054"/>
                  <a:pt x="1240785" y="43703"/>
                  <a:pt x="1293514" y="32913"/>
                </a:cubicBezTo>
                <a:cubicBezTo>
                  <a:pt x="1346243" y="22123"/>
                  <a:pt x="1399905" y="13895"/>
                  <a:pt x="1454365" y="8364"/>
                </a:cubicBezTo>
                <a:cubicBezTo>
                  <a:pt x="1508824" y="2833"/>
                  <a:pt x="1564081" y="0"/>
                  <a:pt x="1620000"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86" name="Oval 37">
            <a:extLst>
              <a:ext uri="{FF2B5EF4-FFF2-40B4-BE49-F238E27FC236}">
                <a16:creationId xmlns:a16="http://schemas.microsoft.com/office/drawing/2014/main" id="{1430B71C-D580-4CA6-A442-26AED5FAE293}"/>
              </a:ext>
            </a:extLst>
          </p:cNvPr>
          <p:cNvSpPr/>
          <p:nvPr/>
        </p:nvSpPr>
        <p:spPr>
          <a:xfrm>
            <a:off x="11012576" y="5575424"/>
            <a:ext cx="566738" cy="566738"/>
          </a:xfrm>
          <a:custGeom>
            <a:avLst/>
            <a:gdLst/>
            <a:ahLst/>
            <a:cxnLst/>
            <a:rect l="l" t="t" r="r" b="b"/>
            <a:pathLst>
              <a:path w="3240000" h="3240000">
                <a:moveTo>
                  <a:pt x="2249999" y="2117384"/>
                </a:moveTo>
                <a:lnTo>
                  <a:pt x="990192" y="2131776"/>
                </a:lnTo>
                <a:cubicBezTo>
                  <a:pt x="998682" y="2476365"/>
                  <a:pt x="1282526" y="2750154"/>
                  <a:pt x="1627197" y="2746216"/>
                </a:cubicBezTo>
                <a:cubicBezTo>
                  <a:pt x="1971867" y="2742279"/>
                  <a:pt x="2249383" y="2462077"/>
                  <a:pt x="2249999" y="2117384"/>
                </a:cubicBezTo>
                <a:close/>
                <a:moveTo>
                  <a:pt x="2505352" y="784338"/>
                </a:moveTo>
                <a:lnTo>
                  <a:pt x="1869332" y="1428843"/>
                </a:lnTo>
                <a:lnTo>
                  <a:pt x="2505352" y="1522122"/>
                </a:lnTo>
                <a:lnTo>
                  <a:pt x="2505352" y="1378597"/>
                </a:lnTo>
                <a:lnTo>
                  <a:pt x="2187887" y="1332038"/>
                </a:lnTo>
                <a:lnTo>
                  <a:pt x="2505352" y="1010338"/>
                </a:lnTo>
                <a:close/>
                <a:moveTo>
                  <a:pt x="734649" y="784338"/>
                </a:moveTo>
                <a:lnTo>
                  <a:pt x="734649" y="1010338"/>
                </a:lnTo>
                <a:lnTo>
                  <a:pt x="1052115" y="1332038"/>
                </a:lnTo>
                <a:lnTo>
                  <a:pt x="734649" y="1378597"/>
                </a:lnTo>
                <a:lnTo>
                  <a:pt x="734649" y="1522122"/>
                </a:lnTo>
                <a:lnTo>
                  <a:pt x="1370670" y="1428843"/>
                </a:lnTo>
                <a:close/>
                <a:moveTo>
                  <a:pt x="1620000" y="0"/>
                </a:moveTo>
                <a:cubicBezTo>
                  <a:pt x="2514701" y="0"/>
                  <a:pt x="3240000" y="725299"/>
                  <a:pt x="3240000" y="1620000"/>
                </a:cubicBezTo>
                <a:cubicBezTo>
                  <a:pt x="3240000" y="2514701"/>
                  <a:pt x="2514701" y="3240000"/>
                  <a:pt x="1620000" y="3240000"/>
                </a:cubicBezTo>
                <a:cubicBezTo>
                  <a:pt x="725299" y="3240000"/>
                  <a:pt x="0" y="2514701"/>
                  <a:pt x="0" y="1620000"/>
                </a:cubicBezTo>
                <a:cubicBezTo>
                  <a:pt x="0" y="725299"/>
                  <a:pt x="725299" y="0"/>
                  <a:pt x="1620000"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7" name="Smiley Face 14">
            <a:extLst>
              <a:ext uri="{FF2B5EF4-FFF2-40B4-BE49-F238E27FC236}">
                <a16:creationId xmlns:a16="http://schemas.microsoft.com/office/drawing/2014/main" id="{77504E11-68B3-460A-979B-D56E2900C922}"/>
              </a:ext>
            </a:extLst>
          </p:cNvPr>
          <p:cNvSpPr/>
          <p:nvPr/>
        </p:nvSpPr>
        <p:spPr>
          <a:xfrm>
            <a:off x="9314808" y="5581897"/>
            <a:ext cx="553792" cy="553792"/>
          </a:xfrm>
          <a:custGeom>
            <a:avLst/>
            <a:gdLst/>
            <a:ahLst/>
            <a:cxnLst/>
            <a:rect l="l" t="t" r="r" b="b"/>
            <a:pathLst>
              <a:path w="3240000" h="3240000">
                <a:moveTo>
                  <a:pt x="2026698" y="2215122"/>
                </a:moveTo>
                <a:cubicBezTo>
                  <a:pt x="1959656" y="2378616"/>
                  <a:pt x="1801229" y="2486070"/>
                  <a:pt x="1624533" y="2487892"/>
                </a:cubicBezTo>
                <a:cubicBezTo>
                  <a:pt x="1447837" y="2489714"/>
                  <a:pt x="1287227" y="2385551"/>
                  <a:pt x="1216828" y="2223474"/>
                </a:cubicBezTo>
                <a:lnTo>
                  <a:pt x="1039110" y="2300667"/>
                </a:lnTo>
                <a:cubicBezTo>
                  <a:pt x="1140541" y="2534187"/>
                  <a:pt x="1371947" y="2684266"/>
                  <a:pt x="1626531" y="2681641"/>
                </a:cubicBezTo>
                <a:cubicBezTo>
                  <a:pt x="1881115" y="2679016"/>
                  <a:pt x="2109376" y="2524196"/>
                  <a:pt x="2205970" y="2288634"/>
                </a:cubicBezTo>
                <a:close/>
                <a:moveTo>
                  <a:pt x="937973" y="986566"/>
                </a:moveTo>
                <a:cubicBezTo>
                  <a:pt x="850807" y="983371"/>
                  <a:pt x="762813" y="1002775"/>
                  <a:pt x="683096" y="1045110"/>
                </a:cubicBezTo>
                <a:cubicBezTo>
                  <a:pt x="523662" y="1129780"/>
                  <a:pt x="421680" y="1293248"/>
                  <a:pt x="415731" y="1473672"/>
                </a:cubicBezTo>
                <a:lnTo>
                  <a:pt x="615852" y="1480270"/>
                </a:lnTo>
                <a:cubicBezTo>
                  <a:pt x="619438" y="1371518"/>
                  <a:pt x="680908" y="1272986"/>
                  <a:pt x="777009" y="1221950"/>
                </a:cubicBezTo>
                <a:cubicBezTo>
                  <a:pt x="873110" y="1170914"/>
                  <a:pt x="989166" y="1175167"/>
                  <a:pt x="1081273" y="1233100"/>
                </a:cubicBezTo>
                <a:cubicBezTo>
                  <a:pt x="1173381" y="1291033"/>
                  <a:pt x="1227475" y="1393800"/>
                  <a:pt x="1223091" y="1502523"/>
                </a:cubicBezTo>
                <a:lnTo>
                  <a:pt x="1423160" y="1510590"/>
                </a:lnTo>
                <a:cubicBezTo>
                  <a:pt x="1430433" y="1330214"/>
                  <a:pt x="1340689" y="1159721"/>
                  <a:pt x="1187880" y="1063608"/>
                </a:cubicBezTo>
                <a:cubicBezTo>
                  <a:pt x="1111476" y="1015552"/>
                  <a:pt x="1025138" y="989760"/>
                  <a:pt x="937973" y="986566"/>
                </a:cubicBezTo>
                <a:close/>
                <a:moveTo>
                  <a:pt x="2306124" y="986566"/>
                </a:moveTo>
                <a:cubicBezTo>
                  <a:pt x="2218958" y="983371"/>
                  <a:pt x="2130964" y="1002775"/>
                  <a:pt x="2051247" y="1045110"/>
                </a:cubicBezTo>
                <a:cubicBezTo>
                  <a:pt x="1891813" y="1129780"/>
                  <a:pt x="1789831" y="1293248"/>
                  <a:pt x="1783882" y="1473672"/>
                </a:cubicBezTo>
                <a:lnTo>
                  <a:pt x="1984003" y="1480270"/>
                </a:lnTo>
                <a:cubicBezTo>
                  <a:pt x="1987589" y="1371518"/>
                  <a:pt x="2049059" y="1272986"/>
                  <a:pt x="2145160" y="1221950"/>
                </a:cubicBezTo>
                <a:cubicBezTo>
                  <a:pt x="2241261" y="1170914"/>
                  <a:pt x="2357317" y="1175167"/>
                  <a:pt x="2449424" y="1233100"/>
                </a:cubicBezTo>
                <a:cubicBezTo>
                  <a:pt x="2541532" y="1291033"/>
                  <a:pt x="2595626" y="1393800"/>
                  <a:pt x="2591242" y="1502523"/>
                </a:cubicBezTo>
                <a:lnTo>
                  <a:pt x="2791311" y="1510590"/>
                </a:lnTo>
                <a:cubicBezTo>
                  <a:pt x="2798584" y="1330214"/>
                  <a:pt x="2708840" y="1159721"/>
                  <a:pt x="2556031" y="1063608"/>
                </a:cubicBezTo>
                <a:cubicBezTo>
                  <a:pt x="2479627" y="1015552"/>
                  <a:pt x="2393289" y="989760"/>
                  <a:pt x="2306124" y="986566"/>
                </a:cubicBezTo>
                <a:close/>
                <a:moveTo>
                  <a:pt x="1620000" y="0"/>
                </a:moveTo>
                <a:lnTo>
                  <a:pt x="1785636" y="8364"/>
                </a:lnTo>
                <a:lnTo>
                  <a:pt x="1946487" y="32913"/>
                </a:lnTo>
                <a:lnTo>
                  <a:pt x="2101738" y="72832"/>
                </a:lnTo>
                <a:lnTo>
                  <a:pt x="2250577" y="127308"/>
                </a:lnTo>
                <a:lnTo>
                  <a:pt x="2392188" y="195525"/>
                </a:lnTo>
                <a:lnTo>
                  <a:pt x="2525757" y="276671"/>
                </a:lnTo>
                <a:lnTo>
                  <a:pt x="2650470" y="369929"/>
                </a:lnTo>
                <a:lnTo>
                  <a:pt x="2765513" y="474487"/>
                </a:lnTo>
                <a:lnTo>
                  <a:pt x="2870071" y="589530"/>
                </a:lnTo>
                <a:lnTo>
                  <a:pt x="2963329" y="714243"/>
                </a:lnTo>
                <a:lnTo>
                  <a:pt x="3044475" y="847812"/>
                </a:lnTo>
                <a:lnTo>
                  <a:pt x="3112693" y="989423"/>
                </a:lnTo>
                <a:lnTo>
                  <a:pt x="3167168" y="1138262"/>
                </a:lnTo>
                <a:lnTo>
                  <a:pt x="3207088" y="1293514"/>
                </a:lnTo>
                <a:lnTo>
                  <a:pt x="3231636" y="1454365"/>
                </a:lnTo>
                <a:lnTo>
                  <a:pt x="3240000" y="1620000"/>
                </a:lnTo>
                <a:lnTo>
                  <a:pt x="3231636" y="1785636"/>
                </a:lnTo>
                <a:lnTo>
                  <a:pt x="3207088" y="1946487"/>
                </a:lnTo>
                <a:lnTo>
                  <a:pt x="3167168" y="2101739"/>
                </a:lnTo>
                <a:lnTo>
                  <a:pt x="3112693" y="2250577"/>
                </a:lnTo>
                <a:lnTo>
                  <a:pt x="3044475" y="2392188"/>
                </a:lnTo>
                <a:lnTo>
                  <a:pt x="2963329" y="2525758"/>
                </a:lnTo>
                <a:lnTo>
                  <a:pt x="2870071" y="2650471"/>
                </a:lnTo>
                <a:lnTo>
                  <a:pt x="2765513" y="2765513"/>
                </a:lnTo>
                <a:lnTo>
                  <a:pt x="2650470" y="2870071"/>
                </a:lnTo>
                <a:lnTo>
                  <a:pt x="2525757" y="2963330"/>
                </a:lnTo>
                <a:lnTo>
                  <a:pt x="2392188" y="3044475"/>
                </a:lnTo>
                <a:lnTo>
                  <a:pt x="2250577" y="3112693"/>
                </a:lnTo>
                <a:lnTo>
                  <a:pt x="2101738" y="3167168"/>
                </a:lnTo>
                <a:lnTo>
                  <a:pt x="1946487" y="3207088"/>
                </a:lnTo>
                <a:lnTo>
                  <a:pt x="1785636" y="3231636"/>
                </a:lnTo>
                <a:cubicBezTo>
                  <a:pt x="1731176" y="3237167"/>
                  <a:pt x="1675919" y="3240000"/>
                  <a:pt x="1620000" y="3240000"/>
                </a:cubicBezTo>
                <a:cubicBezTo>
                  <a:pt x="1508162" y="3240000"/>
                  <a:pt x="1398972" y="3228667"/>
                  <a:pt x="1293514" y="3207088"/>
                </a:cubicBezTo>
                <a:cubicBezTo>
                  <a:pt x="1240785" y="3196298"/>
                  <a:pt x="1188989" y="3182946"/>
                  <a:pt x="1138262" y="3167168"/>
                </a:cubicBezTo>
                <a:cubicBezTo>
                  <a:pt x="1087535" y="3151390"/>
                  <a:pt x="1037877" y="3133187"/>
                  <a:pt x="989423" y="3112693"/>
                </a:cubicBezTo>
                <a:cubicBezTo>
                  <a:pt x="940970" y="3092198"/>
                  <a:pt x="893721" y="3069414"/>
                  <a:pt x="847812" y="3044475"/>
                </a:cubicBezTo>
                <a:cubicBezTo>
                  <a:pt x="801903" y="3019536"/>
                  <a:pt x="757335" y="2992442"/>
                  <a:pt x="714243" y="2963330"/>
                </a:cubicBezTo>
                <a:cubicBezTo>
                  <a:pt x="671151" y="2934217"/>
                  <a:pt x="629534" y="2903086"/>
                  <a:pt x="589530" y="2870071"/>
                </a:cubicBezTo>
                <a:cubicBezTo>
                  <a:pt x="549525" y="2837056"/>
                  <a:pt x="511132" y="2802158"/>
                  <a:pt x="474487" y="2765513"/>
                </a:cubicBezTo>
                <a:cubicBezTo>
                  <a:pt x="437842" y="2728868"/>
                  <a:pt x="402944" y="2690475"/>
                  <a:pt x="369929" y="2650471"/>
                </a:cubicBezTo>
                <a:cubicBezTo>
                  <a:pt x="336915" y="2610466"/>
                  <a:pt x="305783" y="2568850"/>
                  <a:pt x="276671" y="2525758"/>
                </a:cubicBezTo>
                <a:cubicBezTo>
                  <a:pt x="247558" y="2482665"/>
                  <a:pt x="220464" y="2438097"/>
                  <a:pt x="195525" y="2392188"/>
                </a:cubicBezTo>
                <a:cubicBezTo>
                  <a:pt x="170586" y="2346280"/>
                  <a:pt x="147802" y="2299031"/>
                  <a:pt x="127308" y="2250577"/>
                </a:cubicBezTo>
                <a:cubicBezTo>
                  <a:pt x="106814" y="2202124"/>
                  <a:pt x="88610" y="2152466"/>
                  <a:pt x="72832" y="2101739"/>
                </a:cubicBezTo>
                <a:cubicBezTo>
                  <a:pt x="57054" y="2051012"/>
                  <a:pt x="43703" y="1999216"/>
                  <a:pt x="32913" y="1946487"/>
                </a:cubicBezTo>
                <a:cubicBezTo>
                  <a:pt x="22123" y="1893758"/>
                  <a:pt x="13895" y="1840095"/>
                  <a:pt x="8364" y="1785636"/>
                </a:cubicBezTo>
                <a:cubicBezTo>
                  <a:pt x="2833" y="1731176"/>
                  <a:pt x="0" y="1675919"/>
                  <a:pt x="0" y="1620000"/>
                </a:cubicBezTo>
                <a:cubicBezTo>
                  <a:pt x="0" y="1508163"/>
                  <a:pt x="11333" y="1398972"/>
                  <a:pt x="32913" y="1293514"/>
                </a:cubicBezTo>
                <a:cubicBezTo>
                  <a:pt x="43703" y="1240785"/>
                  <a:pt x="57054" y="1188989"/>
                  <a:pt x="72832" y="1138262"/>
                </a:cubicBezTo>
                <a:cubicBezTo>
                  <a:pt x="88610" y="1087535"/>
                  <a:pt x="106814" y="1037877"/>
                  <a:pt x="127308" y="989423"/>
                </a:cubicBezTo>
                <a:cubicBezTo>
                  <a:pt x="147802" y="940970"/>
                  <a:pt x="170586" y="893721"/>
                  <a:pt x="195525" y="847812"/>
                </a:cubicBezTo>
                <a:cubicBezTo>
                  <a:pt x="220464" y="801904"/>
                  <a:pt x="247558" y="757335"/>
                  <a:pt x="276671" y="714243"/>
                </a:cubicBezTo>
                <a:cubicBezTo>
                  <a:pt x="305783" y="671151"/>
                  <a:pt x="336915" y="629534"/>
                  <a:pt x="369929" y="589530"/>
                </a:cubicBezTo>
                <a:cubicBezTo>
                  <a:pt x="402944" y="549525"/>
                  <a:pt x="437842" y="511133"/>
                  <a:pt x="474487" y="474487"/>
                </a:cubicBezTo>
                <a:cubicBezTo>
                  <a:pt x="511132" y="437842"/>
                  <a:pt x="549525" y="402944"/>
                  <a:pt x="589530" y="369929"/>
                </a:cubicBezTo>
                <a:cubicBezTo>
                  <a:pt x="629534" y="336915"/>
                  <a:pt x="671151" y="305783"/>
                  <a:pt x="714243" y="276671"/>
                </a:cubicBezTo>
                <a:cubicBezTo>
                  <a:pt x="757335" y="247558"/>
                  <a:pt x="801903" y="220465"/>
                  <a:pt x="847812" y="195525"/>
                </a:cubicBezTo>
                <a:cubicBezTo>
                  <a:pt x="893721" y="170586"/>
                  <a:pt x="940970" y="147802"/>
                  <a:pt x="989423" y="127308"/>
                </a:cubicBezTo>
                <a:cubicBezTo>
                  <a:pt x="1037877" y="106814"/>
                  <a:pt x="1087535" y="88610"/>
                  <a:pt x="1138262" y="72832"/>
                </a:cubicBezTo>
                <a:cubicBezTo>
                  <a:pt x="1188989" y="57054"/>
                  <a:pt x="1240785" y="43703"/>
                  <a:pt x="1293514" y="32913"/>
                </a:cubicBezTo>
                <a:cubicBezTo>
                  <a:pt x="1346243" y="22123"/>
                  <a:pt x="1399905" y="13895"/>
                  <a:pt x="1454365" y="8364"/>
                </a:cubicBezTo>
                <a:cubicBezTo>
                  <a:pt x="1508824" y="2833"/>
                  <a:pt x="1564081" y="0"/>
                  <a:pt x="1620000"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88" name="Rectangle 16">
            <a:extLst>
              <a:ext uri="{FF2B5EF4-FFF2-40B4-BE49-F238E27FC236}">
                <a16:creationId xmlns:a16="http://schemas.microsoft.com/office/drawing/2014/main" id="{EE8124F3-717D-48CF-A47F-1E6B4110895D}"/>
              </a:ext>
            </a:extLst>
          </p:cNvPr>
          <p:cNvSpPr/>
          <p:nvPr/>
        </p:nvSpPr>
        <p:spPr>
          <a:xfrm rot="2700000">
            <a:off x="5325698" y="3520150"/>
            <a:ext cx="389390" cy="698103"/>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9" name="Rectangle 9">
            <a:extLst>
              <a:ext uri="{FF2B5EF4-FFF2-40B4-BE49-F238E27FC236}">
                <a16:creationId xmlns:a16="http://schemas.microsoft.com/office/drawing/2014/main" id="{444E6227-4972-4DE6-BEB0-C3FC42991182}"/>
              </a:ext>
            </a:extLst>
          </p:cNvPr>
          <p:cNvSpPr/>
          <p:nvPr/>
        </p:nvSpPr>
        <p:spPr>
          <a:xfrm>
            <a:off x="4401174" y="3545247"/>
            <a:ext cx="527335" cy="493633"/>
          </a:xfrm>
          <a:custGeom>
            <a:avLst/>
            <a:gdLst>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2991331 w 3239999"/>
              <a:gd name="connsiteY3" fmla="*/ 2709748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239999" h="3032924">
                <a:moveTo>
                  <a:pt x="1576606" y="2778202"/>
                </a:moveTo>
                <a:cubicBezTo>
                  <a:pt x="1576606" y="2778795"/>
                  <a:pt x="1663394" y="2792670"/>
                  <a:pt x="1663394" y="2778202"/>
                </a:cubicBezTo>
                <a:lnTo>
                  <a:pt x="1663394" y="2776423"/>
                </a:lnTo>
                <a:cubicBezTo>
                  <a:pt x="2185083" y="2605634"/>
                  <a:pt x="2444552" y="2500589"/>
                  <a:pt x="2991331" y="2709748"/>
                </a:cubicBezTo>
                <a:lnTo>
                  <a:pt x="3000856" y="526981"/>
                </a:lnTo>
                <a:lnTo>
                  <a:pt x="2855082" y="526981"/>
                </a:lnTo>
                <a:cubicBezTo>
                  <a:pt x="2857178" y="1175360"/>
                  <a:pt x="2859273" y="1823738"/>
                  <a:pt x="2861369" y="2472117"/>
                </a:cubicBezTo>
                <a:cubicBezTo>
                  <a:pt x="2483869" y="2318121"/>
                  <a:pt x="2052449" y="2439541"/>
                  <a:pt x="1663394" y="2765302"/>
                </a:cubicBezTo>
                <a:lnTo>
                  <a:pt x="1663394" y="526981"/>
                </a:lnTo>
                <a:lnTo>
                  <a:pt x="1663394" y="430441"/>
                </a:lnTo>
                <a:lnTo>
                  <a:pt x="1663394" y="402054"/>
                </a:lnTo>
                <a:cubicBezTo>
                  <a:pt x="1896442" y="149589"/>
                  <a:pt x="2115835" y="2106"/>
                  <a:pt x="2406065" y="22"/>
                </a:cubicBezTo>
                <a:cubicBezTo>
                  <a:pt x="2537987" y="-925"/>
                  <a:pt x="2684544" y="28169"/>
                  <a:pt x="2853673" y="91100"/>
                </a:cubicBezTo>
                <a:cubicBezTo>
                  <a:pt x="2854039" y="204214"/>
                  <a:pt x="2854404" y="317327"/>
                  <a:pt x="2854770" y="430441"/>
                </a:cubicBezTo>
                <a:lnTo>
                  <a:pt x="3120669" y="428517"/>
                </a:lnTo>
                <a:lnTo>
                  <a:pt x="3120669" y="738345"/>
                </a:lnTo>
                <a:lnTo>
                  <a:pt x="3239999" y="738345"/>
                </a:lnTo>
                <a:lnTo>
                  <a:pt x="3239999" y="3032924"/>
                </a:lnTo>
                <a:lnTo>
                  <a:pt x="0" y="3032924"/>
                </a:lnTo>
                <a:lnTo>
                  <a:pt x="0" y="738345"/>
                </a:lnTo>
                <a:lnTo>
                  <a:pt x="102477" y="738345"/>
                </a:lnTo>
                <a:lnTo>
                  <a:pt x="102477" y="428517"/>
                </a:lnTo>
                <a:lnTo>
                  <a:pt x="385229" y="430441"/>
                </a:lnTo>
                <a:cubicBezTo>
                  <a:pt x="385595" y="317327"/>
                  <a:pt x="385960" y="204214"/>
                  <a:pt x="386326" y="91100"/>
                </a:cubicBezTo>
                <a:cubicBezTo>
                  <a:pt x="555455" y="28169"/>
                  <a:pt x="702013" y="-925"/>
                  <a:pt x="833935" y="22"/>
                </a:cubicBezTo>
                <a:cubicBezTo>
                  <a:pt x="1124164" y="2106"/>
                  <a:pt x="1343558" y="149589"/>
                  <a:pt x="1576606" y="402054"/>
                </a:cubicBezTo>
                <a:lnTo>
                  <a:pt x="1576606" y="430441"/>
                </a:lnTo>
                <a:lnTo>
                  <a:pt x="1576606" y="526981"/>
                </a:lnTo>
                <a:lnTo>
                  <a:pt x="1576606" y="2765302"/>
                </a:lnTo>
                <a:cubicBezTo>
                  <a:pt x="1187550" y="2439541"/>
                  <a:pt x="756130" y="2318121"/>
                  <a:pt x="378630" y="2472117"/>
                </a:cubicBezTo>
                <a:lnTo>
                  <a:pt x="384918" y="526981"/>
                </a:lnTo>
                <a:lnTo>
                  <a:pt x="239143" y="526981"/>
                </a:lnTo>
                <a:lnTo>
                  <a:pt x="229618" y="2690698"/>
                </a:lnTo>
                <a:cubicBezTo>
                  <a:pt x="773243" y="2466244"/>
                  <a:pt x="1081748" y="2626096"/>
                  <a:pt x="1576606" y="2776423"/>
                </a:cubicBezTo>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90" name="Round Same Side Corner Rectangle 6">
            <a:extLst>
              <a:ext uri="{FF2B5EF4-FFF2-40B4-BE49-F238E27FC236}">
                <a16:creationId xmlns:a16="http://schemas.microsoft.com/office/drawing/2014/main" id="{11207448-F26A-4EF1-8764-2D6798600849}"/>
              </a:ext>
            </a:extLst>
          </p:cNvPr>
          <p:cNvSpPr/>
          <p:nvPr/>
        </p:nvSpPr>
        <p:spPr>
          <a:xfrm rot="2700000">
            <a:off x="6979028" y="5476482"/>
            <a:ext cx="190721" cy="764622"/>
          </a:xfrm>
          <a:custGeom>
            <a:avLst/>
            <a:gdLst/>
            <a:ahLst/>
            <a:cxnLst/>
            <a:rect l="l" t="t" r="r" b="b"/>
            <a:pathLst>
              <a:path w="1035916" h="4153123">
                <a:moveTo>
                  <a:pt x="277501" y="3759099"/>
                </a:moveTo>
                <a:lnTo>
                  <a:pt x="758408" y="3759099"/>
                </a:lnTo>
                <a:lnTo>
                  <a:pt x="517954" y="4153123"/>
                </a:lnTo>
                <a:close/>
                <a:moveTo>
                  <a:pt x="42612" y="2944898"/>
                </a:moveTo>
                <a:cubicBezTo>
                  <a:pt x="153922" y="2941505"/>
                  <a:pt x="246502" y="2889483"/>
                  <a:pt x="275675" y="2819018"/>
                </a:cubicBezTo>
                <a:cubicBezTo>
                  <a:pt x="304648" y="2892614"/>
                  <a:pt x="403763" y="2945872"/>
                  <a:pt x="521107" y="2945872"/>
                </a:cubicBezTo>
                <a:cubicBezTo>
                  <a:pt x="638453" y="2945872"/>
                  <a:pt x="737567" y="2892613"/>
                  <a:pt x="766540" y="2819017"/>
                </a:cubicBezTo>
                <a:cubicBezTo>
                  <a:pt x="795133" y="2888142"/>
                  <a:pt x="884783" y="2939514"/>
                  <a:pt x="993299" y="2944464"/>
                </a:cubicBezTo>
                <a:lnTo>
                  <a:pt x="776840" y="3657264"/>
                </a:lnTo>
                <a:lnTo>
                  <a:pt x="258940" y="3657264"/>
                </a:lnTo>
                <a:close/>
                <a:moveTo>
                  <a:pt x="809102" y="564558"/>
                </a:moveTo>
                <a:lnTo>
                  <a:pt x="1035914" y="564558"/>
                </a:lnTo>
                <a:lnTo>
                  <a:pt x="1035915" y="2838682"/>
                </a:lnTo>
                <a:cubicBezTo>
                  <a:pt x="1029586" y="2840409"/>
                  <a:pt x="1023074" y="2840731"/>
                  <a:pt x="1016490" y="2840731"/>
                </a:cubicBezTo>
                <a:cubicBezTo>
                  <a:pt x="901952" y="2840731"/>
                  <a:pt x="809102" y="2743612"/>
                  <a:pt x="809101" y="2623810"/>
                </a:cubicBezTo>
                <a:close/>
                <a:moveTo>
                  <a:pt x="310569" y="564558"/>
                </a:moveTo>
                <a:lnTo>
                  <a:pt x="725347" y="564558"/>
                </a:lnTo>
                <a:lnTo>
                  <a:pt x="725347" y="2633342"/>
                </a:lnTo>
                <a:cubicBezTo>
                  <a:pt x="725347" y="2747880"/>
                  <a:pt x="632496" y="2840731"/>
                  <a:pt x="517958" y="2840731"/>
                </a:cubicBezTo>
                <a:cubicBezTo>
                  <a:pt x="403420" y="2840731"/>
                  <a:pt x="310569" y="2747880"/>
                  <a:pt x="310569" y="2633342"/>
                </a:cubicBezTo>
                <a:close/>
                <a:moveTo>
                  <a:pt x="0" y="564557"/>
                </a:moveTo>
                <a:lnTo>
                  <a:pt x="226813" y="564557"/>
                </a:lnTo>
                <a:lnTo>
                  <a:pt x="226813" y="2623810"/>
                </a:lnTo>
                <a:cubicBezTo>
                  <a:pt x="226813" y="2743612"/>
                  <a:pt x="133962" y="2840731"/>
                  <a:pt x="19424" y="2840730"/>
                </a:cubicBezTo>
                <a:cubicBezTo>
                  <a:pt x="12841" y="2840730"/>
                  <a:pt x="6329" y="2840409"/>
                  <a:pt x="0" y="2838682"/>
                </a:cubicBezTo>
                <a:close/>
                <a:moveTo>
                  <a:pt x="71964" y="71964"/>
                </a:moveTo>
                <a:cubicBezTo>
                  <a:pt x="116427" y="27501"/>
                  <a:pt x="177852" y="0"/>
                  <a:pt x="245701" y="0"/>
                </a:cubicBezTo>
                <a:lnTo>
                  <a:pt x="790215" y="0"/>
                </a:lnTo>
                <a:cubicBezTo>
                  <a:pt x="925912" y="0"/>
                  <a:pt x="1035916" y="110004"/>
                  <a:pt x="1035916" y="245701"/>
                </a:cubicBezTo>
                <a:cubicBezTo>
                  <a:pt x="1035916" y="327601"/>
                  <a:pt x="1035915" y="409501"/>
                  <a:pt x="1035915" y="491401"/>
                </a:cubicBezTo>
                <a:lnTo>
                  <a:pt x="0" y="491401"/>
                </a:lnTo>
                <a:lnTo>
                  <a:pt x="0" y="245701"/>
                </a:lnTo>
                <a:cubicBezTo>
                  <a:pt x="0" y="177853"/>
                  <a:pt x="27501" y="116427"/>
                  <a:pt x="71964" y="7196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91" name="Frame 17">
            <a:extLst>
              <a:ext uri="{FF2B5EF4-FFF2-40B4-BE49-F238E27FC236}">
                <a16:creationId xmlns:a16="http://schemas.microsoft.com/office/drawing/2014/main" id="{1278BF84-DDF3-43F8-88E4-A0F28E4079EF}"/>
              </a:ext>
            </a:extLst>
          </p:cNvPr>
          <p:cNvSpPr/>
          <p:nvPr/>
        </p:nvSpPr>
        <p:spPr>
          <a:xfrm>
            <a:off x="4376235" y="4613417"/>
            <a:ext cx="508153" cy="508153"/>
          </a:xfrm>
          <a:custGeom>
            <a:avLst/>
            <a:gdLst/>
            <a:ahLst/>
            <a:cxnLst/>
            <a:rect l="l" t="t" r="r" b="b"/>
            <a:pathLst>
              <a:path w="3240000" h="3240000">
                <a:moveTo>
                  <a:pt x="415456" y="380544"/>
                </a:moveTo>
                <a:lnTo>
                  <a:pt x="415456" y="385333"/>
                </a:lnTo>
                <a:lnTo>
                  <a:pt x="385333" y="385333"/>
                </a:lnTo>
                <a:lnTo>
                  <a:pt x="385333" y="2854667"/>
                </a:lnTo>
                <a:lnTo>
                  <a:pt x="1529120" y="2854667"/>
                </a:lnTo>
                <a:cubicBezTo>
                  <a:pt x="1267123" y="2430711"/>
                  <a:pt x="997530" y="1721825"/>
                  <a:pt x="436017" y="1672600"/>
                </a:cubicBezTo>
                <a:lnTo>
                  <a:pt x="600235" y="1185112"/>
                </a:lnTo>
                <a:cubicBezTo>
                  <a:pt x="1132790" y="1359573"/>
                  <a:pt x="1278822" y="1550851"/>
                  <a:pt x="1544730" y="1923929"/>
                </a:cubicBezTo>
                <a:cubicBezTo>
                  <a:pt x="1789452" y="1379400"/>
                  <a:pt x="1927092" y="1088696"/>
                  <a:pt x="2233403" y="596568"/>
                </a:cubicBezTo>
                <a:lnTo>
                  <a:pt x="2770666" y="596568"/>
                </a:lnTo>
                <a:cubicBezTo>
                  <a:pt x="2331495" y="1220469"/>
                  <a:pt x="1907612" y="2113878"/>
                  <a:pt x="1578489" y="2854667"/>
                </a:cubicBezTo>
                <a:lnTo>
                  <a:pt x="2854667" y="2854667"/>
                </a:lnTo>
                <a:lnTo>
                  <a:pt x="2854667" y="596568"/>
                </a:lnTo>
                <a:lnTo>
                  <a:pt x="2858395" y="596568"/>
                </a:lnTo>
                <a:lnTo>
                  <a:pt x="2858395" y="380544"/>
                </a:lnTo>
                <a:close/>
                <a:moveTo>
                  <a:pt x="0" y="0"/>
                </a:moveTo>
                <a:lnTo>
                  <a:pt x="3240000" y="0"/>
                </a:lnTo>
                <a:lnTo>
                  <a:pt x="3240000" y="3240000"/>
                </a:lnTo>
                <a:lnTo>
                  <a:pt x="0" y="3240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92" name="Rounded Rectangle 5">
            <a:extLst>
              <a:ext uri="{FF2B5EF4-FFF2-40B4-BE49-F238E27FC236}">
                <a16:creationId xmlns:a16="http://schemas.microsoft.com/office/drawing/2014/main" id="{B5A177C8-7AB0-4E40-873A-70F231B3FA06}"/>
              </a:ext>
            </a:extLst>
          </p:cNvPr>
          <p:cNvSpPr/>
          <p:nvPr/>
        </p:nvSpPr>
        <p:spPr>
          <a:xfrm flipH="1">
            <a:off x="10102420" y="2554106"/>
            <a:ext cx="504633" cy="416291"/>
          </a:xfrm>
          <a:custGeom>
            <a:avLst/>
            <a:gdLst>
              <a:gd name="connsiteX0" fmla="*/ 1384251 w 3217557"/>
              <a:gd name="connsiteY0" fmla="*/ 661544 h 2702049"/>
              <a:gd name="connsiteX1" fmla="*/ 1574067 w 3217557"/>
              <a:gd name="connsiteY1" fmla="*/ 851360 h 2702049"/>
              <a:gd name="connsiteX2" fmla="*/ 1384251 w 3217557"/>
              <a:gd name="connsiteY2" fmla="*/ 1041176 h 2702049"/>
              <a:gd name="connsiteX3" fmla="*/ 1194435 w 3217557"/>
              <a:gd name="connsiteY3" fmla="*/ 851360 h 2702049"/>
              <a:gd name="connsiteX4" fmla="*/ 1384251 w 3217557"/>
              <a:gd name="connsiteY4" fmla="*/ 661544 h 2702049"/>
              <a:gd name="connsiteX5" fmla="*/ 1993421 w 3217557"/>
              <a:gd name="connsiteY5" fmla="*/ 661544 h 2702049"/>
              <a:gd name="connsiteX6" fmla="*/ 2183237 w 3217557"/>
              <a:gd name="connsiteY6" fmla="*/ 851360 h 2702049"/>
              <a:gd name="connsiteX7" fmla="*/ 1993421 w 3217557"/>
              <a:gd name="connsiteY7" fmla="*/ 1041176 h 2702049"/>
              <a:gd name="connsiteX8" fmla="*/ 1803605 w 3217557"/>
              <a:gd name="connsiteY8" fmla="*/ 851360 h 2702049"/>
              <a:gd name="connsiteX9" fmla="*/ 1993421 w 3217557"/>
              <a:gd name="connsiteY9" fmla="*/ 661544 h 2702049"/>
              <a:gd name="connsiteX10" fmla="*/ 2602591 w 3217557"/>
              <a:gd name="connsiteY10" fmla="*/ 661544 h 2702049"/>
              <a:gd name="connsiteX11" fmla="*/ 2792407 w 3217557"/>
              <a:gd name="connsiteY11" fmla="*/ 851360 h 2702049"/>
              <a:gd name="connsiteX12" fmla="*/ 2602591 w 3217557"/>
              <a:gd name="connsiteY12" fmla="*/ 1041176 h 2702049"/>
              <a:gd name="connsiteX13" fmla="*/ 2412775 w 3217557"/>
              <a:gd name="connsiteY13" fmla="*/ 851360 h 2702049"/>
              <a:gd name="connsiteX14" fmla="*/ 2602591 w 3217557"/>
              <a:gd name="connsiteY14" fmla="*/ 661544 h 2702049"/>
              <a:gd name="connsiteX15" fmla="*/ 677114 w 3217557"/>
              <a:gd name="connsiteY15" fmla="*/ 569491 h 2702049"/>
              <a:gd name="connsiteX16" fmla="*/ 330916 w 3217557"/>
              <a:gd name="connsiteY16" fmla="*/ 569491 h 2702049"/>
              <a:gd name="connsiteX17" fmla="*/ 0 w 3217557"/>
              <a:gd name="connsiteY17" fmla="*/ 900407 h 2702049"/>
              <a:gd name="connsiteX18" fmla="*/ 0 w 3217557"/>
              <a:gd name="connsiteY18" fmla="*/ 1952009 h 2702049"/>
              <a:gd name="connsiteX19" fmla="*/ 330916 w 3217557"/>
              <a:gd name="connsiteY19" fmla="*/ 2282925 h 2702049"/>
              <a:gd name="connsiteX20" fmla="*/ 711670 w 3217557"/>
              <a:gd name="connsiteY20" fmla="*/ 2282925 h 2702049"/>
              <a:gd name="connsiteX21" fmla="*/ 15770 w 3217557"/>
              <a:gd name="connsiteY21" fmla="*/ 2702049 h 2702049"/>
              <a:gd name="connsiteX22" fmla="*/ 1294529 w 3217557"/>
              <a:gd name="connsiteY22" fmla="*/ 2282925 h 2702049"/>
              <a:gd name="connsiteX23" fmla="*/ 2117356 w 3217557"/>
              <a:gd name="connsiteY23" fmla="*/ 2282925 h 2702049"/>
              <a:gd name="connsiteX24" fmla="*/ 2418395 w 3217557"/>
              <a:gd name="connsiteY24" fmla="*/ 2087951 h 2702049"/>
              <a:gd name="connsiteX25" fmla="*/ 1830857 w 3217557"/>
              <a:gd name="connsiteY25" fmla="*/ 1799347 h 2702049"/>
              <a:gd name="connsiteX26" fmla="*/ 1008030 w 3217557"/>
              <a:gd name="connsiteY26" fmla="*/ 1799347 h 2702049"/>
              <a:gd name="connsiteX27" fmla="*/ 677114 w 3217557"/>
              <a:gd name="connsiteY27" fmla="*/ 1468431 h 2702049"/>
              <a:gd name="connsiteX28" fmla="*/ 677114 w 3217557"/>
              <a:gd name="connsiteY28" fmla="*/ 569491 h 2702049"/>
              <a:gd name="connsiteX29" fmla="*/ 2886641 w 3217557"/>
              <a:gd name="connsiteY29" fmla="*/ 0 h 2702049"/>
              <a:gd name="connsiteX30" fmla="*/ 1100201 w 3217557"/>
              <a:gd name="connsiteY30" fmla="*/ 0 h 2702049"/>
              <a:gd name="connsiteX31" fmla="*/ 769285 w 3217557"/>
              <a:gd name="connsiteY31" fmla="*/ 330916 h 2702049"/>
              <a:gd name="connsiteX32" fmla="*/ 769285 w 3217557"/>
              <a:gd name="connsiteY32" fmla="*/ 1382518 h 2702049"/>
              <a:gd name="connsiteX33" fmla="*/ 1100201 w 3217557"/>
              <a:gd name="connsiteY33" fmla="*/ 1713434 h 2702049"/>
              <a:gd name="connsiteX34" fmla="*/ 1923028 w 3217557"/>
              <a:gd name="connsiteY34" fmla="*/ 1713434 h 2702049"/>
              <a:gd name="connsiteX35" fmla="*/ 3078958 w 3217557"/>
              <a:gd name="connsiteY35" fmla="*/ 2077967 h 2702049"/>
              <a:gd name="connsiteX36" fmla="*/ 2505887 w 3217557"/>
              <a:gd name="connsiteY36" fmla="*/ 1713434 h 2702049"/>
              <a:gd name="connsiteX37" fmla="*/ 2886641 w 3217557"/>
              <a:gd name="connsiteY37" fmla="*/ 1713434 h 2702049"/>
              <a:gd name="connsiteX38" fmla="*/ 3217557 w 3217557"/>
              <a:gd name="connsiteY38" fmla="*/ 1382518 h 2702049"/>
              <a:gd name="connsiteX39" fmla="*/ 3217557 w 3217557"/>
              <a:gd name="connsiteY39" fmla="*/ 330916 h 2702049"/>
              <a:gd name="connsiteX40" fmla="*/ 2886641 w 3217557"/>
              <a:gd name="connsiteY40" fmla="*/ 0 h 2702049"/>
              <a:gd name="connsiteX0" fmla="*/ 1384251 w 3217557"/>
              <a:gd name="connsiteY0" fmla="*/ 661544 h 2702049"/>
              <a:gd name="connsiteX1" fmla="*/ 1574067 w 3217557"/>
              <a:gd name="connsiteY1" fmla="*/ 851360 h 2702049"/>
              <a:gd name="connsiteX2" fmla="*/ 1384251 w 3217557"/>
              <a:gd name="connsiteY2" fmla="*/ 1041176 h 2702049"/>
              <a:gd name="connsiteX3" fmla="*/ 1194435 w 3217557"/>
              <a:gd name="connsiteY3" fmla="*/ 851360 h 2702049"/>
              <a:gd name="connsiteX4" fmla="*/ 1384251 w 3217557"/>
              <a:gd name="connsiteY4" fmla="*/ 661544 h 2702049"/>
              <a:gd name="connsiteX5" fmla="*/ 1993421 w 3217557"/>
              <a:gd name="connsiteY5" fmla="*/ 661544 h 2702049"/>
              <a:gd name="connsiteX6" fmla="*/ 2183237 w 3217557"/>
              <a:gd name="connsiteY6" fmla="*/ 851360 h 2702049"/>
              <a:gd name="connsiteX7" fmla="*/ 1993421 w 3217557"/>
              <a:gd name="connsiteY7" fmla="*/ 1041176 h 2702049"/>
              <a:gd name="connsiteX8" fmla="*/ 1803605 w 3217557"/>
              <a:gd name="connsiteY8" fmla="*/ 851360 h 2702049"/>
              <a:gd name="connsiteX9" fmla="*/ 1993421 w 3217557"/>
              <a:gd name="connsiteY9" fmla="*/ 661544 h 2702049"/>
              <a:gd name="connsiteX10" fmla="*/ 2602591 w 3217557"/>
              <a:gd name="connsiteY10" fmla="*/ 661544 h 2702049"/>
              <a:gd name="connsiteX11" fmla="*/ 2792407 w 3217557"/>
              <a:gd name="connsiteY11" fmla="*/ 851360 h 2702049"/>
              <a:gd name="connsiteX12" fmla="*/ 2602591 w 3217557"/>
              <a:gd name="connsiteY12" fmla="*/ 1041176 h 2702049"/>
              <a:gd name="connsiteX13" fmla="*/ 2412775 w 3217557"/>
              <a:gd name="connsiteY13" fmla="*/ 851360 h 2702049"/>
              <a:gd name="connsiteX14" fmla="*/ 2602591 w 3217557"/>
              <a:gd name="connsiteY14" fmla="*/ 661544 h 2702049"/>
              <a:gd name="connsiteX15" fmla="*/ 677114 w 3217557"/>
              <a:gd name="connsiteY15" fmla="*/ 569491 h 2702049"/>
              <a:gd name="connsiteX16" fmla="*/ 330916 w 3217557"/>
              <a:gd name="connsiteY16" fmla="*/ 569491 h 2702049"/>
              <a:gd name="connsiteX17" fmla="*/ 0 w 3217557"/>
              <a:gd name="connsiteY17" fmla="*/ 900407 h 2702049"/>
              <a:gd name="connsiteX18" fmla="*/ 0 w 3217557"/>
              <a:gd name="connsiteY18" fmla="*/ 1952009 h 2702049"/>
              <a:gd name="connsiteX19" fmla="*/ 330916 w 3217557"/>
              <a:gd name="connsiteY19" fmla="*/ 2282925 h 2702049"/>
              <a:gd name="connsiteX20" fmla="*/ 711670 w 3217557"/>
              <a:gd name="connsiteY20" fmla="*/ 2282925 h 2702049"/>
              <a:gd name="connsiteX21" fmla="*/ 15770 w 3217557"/>
              <a:gd name="connsiteY21" fmla="*/ 2702049 h 2702049"/>
              <a:gd name="connsiteX22" fmla="*/ 1294529 w 3217557"/>
              <a:gd name="connsiteY22" fmla="*/ 2282925 h 2702049"/>
              <a:gd name="connsiteX23" fmla="*/ 2117356 w 3217557"/>
              <a:gd name="connsiteY23" fmla="*/ 2282925 h 2702049"/>
              <a:gd name="connsiteX24" fmla="*/ 2418395 w 3217557"/>
              <a:gd name="connsiteY24" fmla="*/ 2087951 h 2702049"/>
              <a:gd name="connsiteX25" fmla="*/ 1830857 w 3217557"/>
              <a:gd name="connsiteY25" fmla="*/ 1799347 h 2702049"/>
              <a:gd name="connsiteX26" fmla="*/ 1008030 w 3217557"/>
              <a:gd name="connsiteY26" fmla="*/ 1799347 h 2702049"/>
              <a:gd name="connsiteX27" fmla="*/ 677114 w 3217557"/>
              <a:gd name="connsiteY27" fmla="*/ 1468431 h 2702049"/>
              <a:gd name="connsiteX28" fmla="*/ 677114 w 3217557"/>
              <a:gd name="connsiteY28" fmla="*/ 569491 h 2702049"/>
              <a:gd name="connsiteX29" fmla="*/ 2886641 w 3217557"/>
              <a:gd name="connsiteY29" fmla="*/ 0 h 2702049"/>
              <a:gd name="connsiteX30" fmla="*/ 1100201 w 3217557"/>
              <a:gd name="connsiteY30" fmla="*/ 0 h 2702049"/>
              <a:gd name="connsiteX31" fmla="*/ 769285 w 3217557"/>
              <a:gd name="connsiteY31" fmla="*/ 330916 h 2702049"/>
              <a:gd name="connsiteX32" fmla="*/ 769285 w 3217557"/>
              <a:gd name="connsiteY32" fmla="*/ 1382518 h 2702049"/>
              <a:gd name="connsiteX33" fmla="*/ 1100201 w 3217557"/>
              <a:gd name="connsiteY33" fmla="*/ 1713434 h 2702049"/>
              <a:gd name="connsiteX34" fmla="*/ 1923028 w 3217557"/>
              <a:gd name="connsiteY34" fmla="*/ 1713434 h 2702049"/>
              <a:gd name="connsiteX35" fmla="*/ 3078958 w 3217557"/>
              <a:gd name="connsiteY35" fmla="*/ 2077967 h 2702049"/>
              <a:gd name="connsiteX36" fmla="*/ 2505887 w 3217557"/>
              <a:gd name="connsiteY36" fmla="*/ 1713434 h 2702049"/>
              <a:gd name="connsiteX37" fmla="*/ 2886641 w 3217557"/>
              <a:gd name="connsiteY37" fmla="*/ 1713434 h 2702049"/>
              <a:gd name="connsiteX38" fmla="*/ 3217557 w 3217557"/>
              <a:gd name="connsiteY38" fmla="*/ 1382518 h 2702049"/>
              <a:gd name="connsiteX39" fmla="*/ 3217557 w 3217557"/>
              <a:gd name="connsiteY39" fmla="*/ 330916 h 2702049"/>
              <a:gd name="connsiteX40" fmla="*/ 2886641 w 3217557"/>
              <a:gd name="connsiteY40" fmla="*/ 0 h 2702049"/>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217557" h="2654282">
                <a:moveTo>
                  <a:pt x="1384251" y="661544"/>
                </a:moveTo>
                <a:cubicBezTo>
                  <a:pt x="1489083" y="661544"/>
                  <a:pt x="1574067" y="746528"/>
                  <a:pt x="1574067" y="851360"/>
                </a:cubicBezTo>
                <a:cubicBezTo>
                  <a:pt x="1574067" y="956192"/>
                  <a:pt x="1489083" y="1041176"/>
                  <a:pt x="1384251" y="1041176"/>
                </a:cubicBezTo>
                <a:cubicBezTo>
                  <a:pt x="1279419" y="1041176"/>
                  <a:pt x="1194435" y="956192"/>
                  <a:pt x="1194435" y="851360"/>
                </a:cubicBezTo>
                <a:cubicBezTo>
                  <a:pt x="1194435" y="746528"/>
                  <a:pt x="1279419" y="661544"/>
                  <a:pt x="1384251" y="661544"/>
                </a:cubicBezTo>
                <a:close/>
                <a:moveTo>
                  <a:pt x="1993421" y="661544"/>
                </a:moveTo>
                <a:cubicBezTo>
                  <a:pt x="2098253" y="661544"/>
                  <a:pt x="2183237" y="746528"/>
                  <a:pt x="2183237" y="851360"/>
                </a:cubicBezTo>
                <a:cubicBezTo>
                  <a:pt x="2183237" y="956192"/>
                  <a:pt x="2098253" y="1041176"/>
                  <a:pt x="1993421" y="1041176"/>
                </a:cubicBezTo>
                <a:cubicBezTo>
                  <a:pt x="1888589" y="1041176"/>
                  <a:pt x="1803605" y="956192"/>
                  <a:pt x="1803605" y="851360"/>
                </a:cubicBezTo>
                <a:cubicBezTo>
                  <a:pt x="1803605" y="746528"/>
                  <a:pt x="1888589" y="661544"/>
                  <a:pt x="1993421" y="661544"/>
                </a:cubicBezTo>
                <a:close/>
                <a:moveTo>
                  <a:pt x="2602591" y="661544"/>
                </a:moveTo>
                <a:cubicBezTo>
                  <a:pt x="2707423" y="661544"/>
                  <a:pt x="2792407" y="746528"/>
                  <a:pt x="2792407" y="851360"/>
                </a:cubicBezTo>
                <a:cubicBezTo>
                  <a:pt x="2792407" y="956192"/>
                  <a:pt x="2707423" y="1041176"/>
                  <a:pt x="2602591" y="1041176"/>
                </a:cubicBezTo>
                <a:cubicBezTo>
                  <a:pt x="2497759" y="1041176"/>
                  <a:pt x="2412775" y="956192"/>
                  <a:pt x="2412775" y="851360"/>
                </a:cubicBezTo>
                <a:cubicBezTo>
                  <a:pt x="2412775" y="746528"/>
                  <a:pt x="2497759" y="661544"/>
                  <a:pt x="2602591" y="661544"/>
                </a:cubicBezTo>
                <a:close/>
                <a:moveTo>
                  <a:pt x="677114" y="569491"/>
                </a:moveTo>
                <a:lnTo>
                  <a:pt x="330916" y="569491"/>
                </a:lnTo>
                <a:cubicBezTo>
                  <a:pt x="148156" y="569491"/>
                  <a:pt x="0" y="717647"/>
                  <a:pt x="0" y="900407"/>
                </a:cubicBezTo>
                <a:lnTo>
                  <a:pt x="0" y="1952009"/>
                </a:lnTo>
                <a:cubicBezTo>
                  <a:pt x="0" y="2134769"/>
                  <a:pt x="148156" y="2282925"/>
                  <a:pt x="330916" y="2282925"/>
                </a:cubicBezTo>
                <a:lnTo>
                  <a:pt x="711670" y="2282925"/>
                </a:lnTo>
                <a:cubicBezTo>
                  <a:pt x="639726" y="2394386"/>
                  <a:pt x="647101" y="2475544"/>
                  <a:pt x="275077" y="2654282"/>
                </a:cubicBezTo>
                <a:cubicBezTo>
                  <a:pt x="900998" y="2583693"/>
                  <a:pt x="998412" y="2552618"/>
                  <a:pt x="1294529" y="2282925"/>
                </a:cubicBezTo>
                <a:lnTo>
                  <a:pt x="2117356" y="2282925"/>
                </a:lnTo>
                <a:cubicBezTo>
                  <a:pt x="2251554" y="2282925"/>
                  <a:pt x="2367095" y="2203043"/>
                  <a:pt x="2418395" y="2087951"/>
                </a:cubicBezTo>
                <a:cubicBezTo>
                  <a:pt x="2205538" y="2022975"/>
                  <a:pt x="2032941" y="1932583"/>
                  <a:pt x="1830857" y="1799347"/>
                </a:cubicBezTo>
                <a:lnTo>
                  <a:pt x="1008030" y="1799347"/>
                </a:lnTo>
                <a:cubicBezTo>
                  <a:pt x="825270" y="1799347"/>
                  <a:pt x="677114" y="1651191"/>
                  <a:pt x="677114" y="1468431"/>
                </a:cubicBezTo>
                <a:lnTo>
                  <a:pt x="677114" y="569491"/>
                </a:lnTo>
                <a:close/>
                <a:moveTo>
                  <a:pt x="2886641" y="0"/>
                </a:moveTo>
                <a:lnTo>
                  <a:pt x="1100201" y="0"/>
                </a:lnTo>
                <a:cubicBezTo>
                  <a:pt x="917441" y="0"/>
                  <a:pt x="769285" y="148156"/>
                  <a:pt x="769285" y="330916"/>
                </a:cubicBezTo>
                <a:lnTo>
                  <a:pt x="769285" y="1382518"/>
                </a:lnTo>
                <a:cubicBezTo>
                  <a:pt x="769285" y="1565278"/>
                  <a:pt x="917441" y="1713434"/>
                  <a:pt x="1100201" y="1713434"/>
                </a:cubicBezTo>
                <a:lnTo>
                  <a:pt x="1923028" y="1713434"/>
                </a:lnTo>
                <a:cubicBezTo>
                  <a:pt x="2301032" y="1962656"/>
                  <a:pt x="2453037" y="2007378"/>
                  <a:pt x="3078958" y="2077967"/>
                </a:cubicBezTo>
                <a:cubicBezTo>
                  <a:pt x="2713759" y="1878758"/>
                  <a:pt x="2673367" y="1899957"/>
                  <a:pt x="2505887" y="1713434"/>
                </a:cubicBezTo>
                <a:lnTo>
                  <a:pt x="2886641" y="1713434"/>
                </a:lnTo>
                <a:cubicBezTo>
                  <a:pt x="3069401" y="1713434"/>
                  <a:pt x="3217557" y="1565278"/>
                  <a:pt x="3217557" y="1382518"/>
                </a:cubicBezTo>
                <a:lnTo>
                  <a:pt x="3217557" y="330916"/>
                </a:lnTo>
                <a:cubicBezTo>
                  <a:pt x="3217557" y="148156"/>
                  <a:pt x="3069401" y="0"/>
                  <a:pt x="2886641"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93" name="Teardrop 1">
            <a:extLst>
              <a:ext uri="{FF2B5EF4-FFF2-40B4-BE49-F238E27FC236}">
                <a16:creationId xmlns:a16="http://schemas.microsoft.com/office/drawing/2014/main" id="{45BBC696-75E7-44AB-A411-9B80C52FFE5A}"/>
              </a:ext>
            </a:extLst>
          </p:cNvPr>
          <p:cNvSpPr/>
          <p:nvPr/>
        </p:nvSpPr>
        <p:spPr>
          <a:xfrm rot="18805991">
            <a:off x="10126692" y="1539348"/>
            <a:ext cx="551843" cy="546086"/>
          </a:xfrm>
          <a:custGeom>
            <a:avLst/>
            <a:gdLst/>
            <a:ahLst/>
            <a:cxnLst/>
            <a:rect l="l" t="t" r="r" b="b"/>
            <a:pathLst>
              <a:path w="1807241" h="1788383">
                <a:moveTo>
                  <a:pt x="712876" y="1117592"/>
                </a:moveTo>
                <a:cubicBezTo>
                  <a:pt x="771173" y="1181828"/>
                  <a:pt x="811089" y="1255910"/>
                  <a:pt x="847925" y="1348018"/>
                </a:cubicBezTo>
                <a:cubicBezTo>
                  <a:pt x="814544" y="1418896"/>
                  <a:pt x="753893" y="1474052"/>
                  <a:pt x="679064" y="1498332"/>
                </a:cubicBezTo>
                <a:lnTo>
                  <a:pt x="308226" y="1106637"/>
                </a:lnTo>
                <a:cubicBezTo>
                  <a:pt x="336560" y="1033247"/>
                  <a:pt x="394949" y="975701"/>
                  <a:pt x="467546" y="946245"/>
                </a:cubicBezTo>
                <a:cubicBezTo>
                  <a:pt x="577903" y="998968"/>
                  <a:pt x="654580" y="1053357"/>
                  <a:pt x="712876" y="1117592"/>
                </a:cubicBezTo>
                <a:close/>
                <a:moveTo>
                  <a:pt x="1038527" y="398886"/>
                </a:moveTo>
                <a:lnTo>
                  <a:pt x="1405560" y="786562"/>
                </a:lnTo>
                <a:cubicBezTo>
                  <a:pt x="1374476" y="799049"/>
                  <a:pt x="1340402" y="804299"/>
                  <a:pt x="1305054" y="803332"/>
                </a:cubicBezTo>
                <a:lnTo>
                  <a:pt x="1008167" y="795212"/>
                </a:lnTo>
                <a:lnTo>
                  <a:pt x="1016288" y="498325"/>
                </a:lnTo>
                <a:cubicBezTo>
                  <a:pt x="1017255" y="462976"/>
                  <a:pt x="1024360" y="429240"/>
                  <a:pt x="1038527" y="398886"/>
                </a:cubicBezTo>
                <a:close/>
                <a:moveTo>
                  <a:pt x="1097925" y="218888"/>
                </a:moveTo>
                <a:cubicBezTo>
                  <a:pt x="992582" y="279303"/>
                  <a:pt x="921871" y="392886"/>
                  <a:pt x="921053" y="523256"/>
                </a:cubicBezTo>
                <a:lnTo>
                  <a:pt x="919136" y="828763"/>
                </a:lnTo>
                <a:lnTo>
                  <a:pt x="830924" y="915875"/>
                </a:lnTo>
                <a:lnTo>
                  <a:pt x="525417" y="913958"/>
                </a:lnTo>
                <a:cubicBezTo>
                  <a:pt x="403891" y="913196"/>
                  <a:pt x="296188" y="973343"/>
                  <a:pt x="234366" y="1067831"/>
                </a:cubicBezTo>
                <a:lnTo>
                  <a:pt x="710285" y="1570519"/>
                </a:lnTo>
                <a:cubicBezTo>
                  <a:pt x="811872" y="1510375"/>
                  <a:pt x="878808" y="1399439"/>
                  <a:pt x="879603" y="1272618"/>
                </a:cubicBezTo>
                <a:lnTo>
                  <a:pt x="881520" y="967111"/>
                </a:lnTo>
                <a:lnTo>
                  <a:pt x="969732" y="879999"/>
                </a:lnTo>
                <a:lnTo>
                  <a:pt x="1275239" y="881916"/>
                </a:lnTo>
                <a:cubicBezTo>
                  <a:pt x="1400271" y="882701"/>
                  <a:pt x="1510670" y="819011"/>
                  <a:pt x="1573529" y="721242"/>
                </a:cubicBezTo>
                <a:close/>
                <a:moveTo>
                  <a:pt x="1162945" y="27894"/>
                </a:moveTo>
                <a:lnTo>
                  <a:pt x="1782798" y="682611"/>
                </a:lnTo>
                <a:cubicBezTo>
                  <a:pt x="1816692" y="718411"/>
                  <a:pt x="1815147" y="774907"/>
                  <a:pt x="1779347" y="808801"/>
                </a:cubicBezTo>
                <a:cubicBezTo>
                  <a:pt x="1743547" y="842694"/>
                  <a:pt x="1687050" y="841149"/>
                  <a:pt x="1653157" y="805349"/>
                </a:cubicBezTo>
                <a:lnTo>
                  <a:pt x="1644015" y="795693"/>
                </a:lnTo>
                <a:cubicBezTo>
                  <a:pt x="1561789" y="910282"/>
                  <a:pt x="1426630" y="983636"/>
                  <a:pt x="1274606" y="982683"/>
                </a:cubicBezTo>
                <a:lnTo>
                  <a:pt x="980378" y="980836"/>
                </a:lnTo>
                <a:lnTo>
                  <a:pt x="980378" y="1270380"/>
                </a:lnTo>
                <a:cubicBezTo>
                  <a:pt x="980378" y="1427425"/>
                  <a:pt x="901198" y="1565976"/>
                  <a:pt x="779756" y="1647056"/>
                </a:cubicBezTo>
                <a:cubicBezTo>
                  <a:pt x="807405" y="1681913"/>
                  <a:pt x="803595" y="1732594"/>
                  <a:pt x="770486" y="1763941"/>
                </a:cubicBezTo>
                <a:cubicBezTo>
                  <a:pt x="734686" y="1797834"/>
                  <a:pt x="678189" y="1796289"/>
                  <a:pt x="644296" y="1760489"/>
                </a:cubicBezTo>
                <a:lnTo>
                  <a:pt x="24442" y="1105772"/>
                </a:lnTo>
                <a:cubicBezTo>
                  <a:pt x="-9451" y="1069973"/>
                  <a:pt x="-7906" y="1013476"/>
                  <a:pt x="27894" y="979583"/>
                </a:cubicBezTo>
                <a:cubicBezTo>
                  <a:pt x="63694" y="945689"/>
                  <a:pt x="120190" y="947235"/>
                  <a:pt x="154084" y="983034"/>
                </a:cubicBezTo>
                <a:lnTo>
                  <a:pt x="163237" y="992702"/>
                </a:lnTo>
                <a:cubicBezTo>
                  <a:pt x="244774" y="882877"/>
                  <a:pt x="375836" y="813180"/>
                  <a:pt x="523178" y="813180"/>
                </a:cubicBezTo>
                <a:lnTo>
                  <a:pt x="818460" y="813180"/>
                </a:lnTo>
                <a:lnTo>
                  <a:pt x="820284" y="522622"/>
                </a:lnTo>
                <a:cubicBezTo>
                  <a:pt x="821285" y="363119"/>
                  <a:pt x="903845" y="223207"/>
                  <a:pt x="1028952" y="143673"/>
                </a:cubicBezTo>
                <a:cubicBezTo>
                  <a:pt x="999689" y="108599"/>
                  <a:pt x="1002953" y="56445"/>
                  <a:pt x="1036755" y="24443"/>
                </a:cubicBezTo>
                <a:cubicBezTo>
                  <a:pt x="1072555" y="-9451"/>
                  <a:pt x="1129052" y="-7906"/>
                  <a:pt x="1162945" y="2789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sp>
        <p:nvSpPr>
          <p:cNvPr id="94" name="Rectangle 130">
            <a:extLst>
              <a:ext uri="{FF2B5EF4-FFF2-40B4-BE49-F238E27FC236}">
                <a16:creationId xmlns:a16="http://schemas.microsoft.com/office/drawing/2014/main" id="{F7759672-254A-46D2-98DF-B919494C603A}"/>
              </a:ext>
            </a:extLst>
          </p:cNvPr>
          <p:cNvSpPr/>
          <p:nvPr/>
        </p:nvSpPr>
        <p:spPr>
          <a:xfrm>
            <a:off x="10932820" y="1539414"/>
            <a:ext cx="544577" cy="547049"/>
          </a:xfrm>
          <a:custGeom>
            <a:avLst/>
            <a:gdLst/>
            <a:ahLst/>
            <a:cxnLst/>
            <a:rect l="l" t="t" r="r" b="b"/>
            <a:pathLst>
              <a:path w="371900" h="373588">
                <a:moveTo>
                  <a:pt x="297080" y="129105"/>
                </a:moveTo>
                <a:lnTo>
                  <a:pt x="284273" y="219737"/>
                </a:lnTo>
                <a:lnTo>
                  <a:pt x="305496" y="219737"/>
                </a:lnTo>
                <a:lnTo>
                  <a:pt x="333001" y="129105"/>
                </a:lnTo>
                <a:close/>
                <a:moveTo>
                  <a:pt x="228265" y="129105"/>
                </a:moveTo>
                <a:lnTo>
                  <a:pt x="228265" y="219737"/>
                </a:lnTo>
                <a:lnTo>
                  <a:pt x="250807" y="219737"/>
                </a:lnTo>
                <a:lnTo>
                  <a:pt x="263614" y="129105"/>
                </a:lnTo>
                <a:close/>
                <a:moveTo>
                  <a:pt x="157021" y="129105"/>
                </a:moveTo>
                <a:lnTo>
                  <a:pt x="175826" y="219737"/>
                </a:lnTo>
                <a:lnTo>
                  <a:pt x="195129" y="219737"/>
                </a:lnTo>
                <a:lnTo>
                  <a:pt x="195129" y="129105"/>
                </a:lnTo>
                <a:close/>
                <a:moveTo>
                  <a:pt x="93087" y="129105"/>
                </a:moveTo>
                <a:lnTo>
                  <a:pt x="117372" y="219737"/>
                </a:lnTo>
                <a:lnTo>
                  <a:pt x="141984" y="219737"/>
                </a:lnTo>
                <a:lnTo>
                  <a:pt x="123179" y="129105"/>
                </a:lnTo>
                <a:close/>
                <a:moveTo>
                  <a:pt x="58494" y="0"/>
                </a:moveTo>
                <a:lnTo>
                  <a:pt x="84208" y="95969"/>
                </a:lnTo>
                <a:lnTo>
                  <a:pt x="354346" y="95969"/>
                </a:lnTo>
                <a:lnTo>
                  <a:pt x="354346" y="97437"/>
                </a:lnTo>
                <a:cubicBezTo>
                  <a:pt x="356087" y="96136"/>
                  <a:pt x="357928" y="96353"/>
                  <a:pt x="359747" y="96905"/>
                </a:cubicBezTo>
                <a:lnTo>
                  <a:pt x="360371" y="97095"/>
                </a:lnTo>
                <a:cubicBezTo>
                  <a:pt x="368954" y="99700"/>
                  <a:pt x="373801" y="108770"/>
                  <a:pt x="371196" y="117354"/>
                </a:cubicBezTo>
                <a:lnTo>
                  <a:pt x="333339" y="242097"/>
                </a:lnTo>
                <a:cubicBezTo>
                  <a:pt x="331591" y="247858"/>
                  <a:pt x="326929" y="251935"/>
                  <a:pt x="321206" y="252122"/>
                </a:cubicBezTo>
                <a:lnTo>
                  <a:pt x="321206" y="252873"/>
                </a:lnTo>
                <a:lnTo>
                  <a:pt x="313576" y="252873"/>
                </a:lnTo>
                <a:cubicBezTo>
                  <a:pt x="313378" y="253010"/>
                  <a:pt x="313229" y="252967"/>
                  <a:pt x="313080" y="252922"/>
                </a:cubicBezTo>
                <a:lnTo>
                  <a:pt x="312919" y="252873"/>
                </a:lnTo>
                <a:lnTo>
                  <a:pt x="126251" y="252873"/>
                </a:lnTo>
                <a:lnTo>
                  <a:pt x="133971" y="281687"/>
                </a:lnTo>
                <a:lnTo>
                  <a:pt x="321075" y="281687"/>
                </a:lnTo>
                <a:lnTo>
                  <a:pt x="321075" y="314823"/>
                </a:lnTo>
                <a:lnTo>
                  <a:pt x="318480" y="314823"/>
                </a:lnTo>
                <a:cubicBezTo>
                  <a:pt x="329614" y="318311"/>
                  <a:pt x="336414" y="328969"/>
                  <a:pt x="336414" y="341215"/>
                </a:cubicBezTo>
                <a:cubicBezTo>
                  <a:pt x="336414" y="359094"/>
                  <a:pt x="321920" y="373588"/>
                  <a:pt x="304041" y="373588"/>
                </a:cubicBezTo>
                <a:cubicBezTo>
                  <a:pt x="286162" y="373588"/>
                  <a:pt x="271668" y="359094"/>
                  <a:pt x="271668" y="341215"/>
                </a:cubicBezTo>
                <a:cubicBezTo>
                  <a:pt x="271668" y="328969"/>
                  <a:pt x="278468" y="318311"/>
                  <a:pt x="289602" y="314823"/>
                </a:cubicBezTo>
                <a:lnTo>
                  <a:pt x="142850" y="314823"/>
                </a:lnTo>
                <a:lnTo>
                  <a:pt x="143397" y="316865"/>
                </a:lnTo>
                <a:cubicBezTo>
                  <a:pt x="151629" y="321811"/>
                  <a:pt x="156401" y="330956"/>
                  <a:pt x="156401" y="341215"/>
                </a:cubicBezTo>
                <a:cubicBezTo>
                  <a:pt x="156401" y="359094"/>
                  <a:pt x="141907" y="373588"/>
                  <a:pt x="124028" y="373588"/>
                </a:cubicBezTo>
                <a:cubicBezTo>
                  <a:pt x="106149" y="373588"/>
                  <a:pt x="91655" y="359094"/>
                  <a:pt x="91655" y="341215"/>
                </a:cubicBezTo>
                <a:cubicBezTo>
                  <a:pt x="91655" y="329356"/>
                  <a:pt x="98032" y="318986"/>
                  <a:pt x="108649" y="315212"/>
                </a:cubicBezTo>
                <a:lnTo>
                  <a:pt x="33542" y="34909"/>
                </a:lnTo>
                <a:lnTo>
                  <a:pt x="0" y="34909"/>
                </a:lnTo>
                <a:lnTo>
                  <a:pt x="0" y="1773"/>
                </a:lnTo>
                <a:lnTo>
                  <a:pt x="51879" y="17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95" name="Right Triangle 17">
            <a:extLst>
              <a:ext uri="{FF2B5EF4-FFF2-40B4-BE49-F238E27FC236}">
                <a16:creationId xmlns:a16="http://schemas.microsoft.com/office/drawing/2014/main" id="{5B989D8F-E127-48E7-B329-C52CA522C191}"/>
              </a:ext>
            </a:extLst>
          </p:cNvPr>
          <p:cNvSpPr>
            <a:spLocks noChangeAspect="1"/>
          </p:cNvSpPr>
          <p:nvPr/>
        </p:nvSpPr>
        <p:spPr>
          <a:xfrm>
            <a:off x="9363473" y="4578026"/>
            <a:ext cx="478148" cy="569324"/>
          </a:xfrm>
          <a:custGeom>
            <a:avLst/>
            <a:gdLst/>
            <a:ahLst/>
            <a:cxnLst/>
            <a:rect l="l" t="t" r="r" b="b"/>
            <a:pathLst>
              <a:path w="2721114" h="3240000">
                <a:moveTo>
                  <a:pt x="1999321" y="2603448"/>
                </a:moveTo>
                <a:lnTo>
                  <a:pt x="1999321" y="2772810"/>
                </a:lnTo>
                <a:lnTo>
                  <a:pt x="2528507" y="2772810"/>
                </a:lnTo>
                <a:lnTo>
                  <a:pt x="2528507" y="2603448"/>
                </a:lnTo>
                <a:close/>
                <a:moveTo>
                  <a:pt x="2263914" y="2230929"/>
                </a:moveTo>
                <a:cubicBezTo>
                  <a:pt x="2516419" y="2230929"/>
                  <a:pt x="2721114" y="2435624"/>
                  <a:pt x="2721114" y="2688129"/>
                </a:cubicBezTo>
                <a:cubicBezTo>
                  <a:pt x="2721114" y="2940634"/>
                  <a:pt x="2516419" y="3145329"/>
                  <a:pt x="2263914" y="3145329"/>
                </a:cubicBezTo>
                <a:cubicBezTo>
                  <a:pt x="2011409" y="3145329"/>
                  <a:pt x="1806714" y="2940634"/>
                  <a:pt x="1806714" y="2688129"/>
                </a:cubicBezTo>
                <a:cubicBezTo>
                  <a:pt x="1806714" y="2435624"/>
                  <a:pt x="2011409" y="2230929"/>
                  <a:pt x="2263914" y="2230929"/>
                </a:cubicBezTo>
                <a:close/>
                <a:moveTo>
                  <a:pt x="1576134" y="17032"/>
                </a:moveTo>
                <a:lnTo>
                  <a:pt x="2276728" y="17032"/>
                </a:lnTo>
                <a:lnTo>
                  <a:pt x="2276728" y="17033"/>
                </a:lnTo>
                <a:lnTo>
                  <a:pt x="1576135" y="17033"/>
                </a:lnTo>
                <a:close/>
                <a:moveTo>
                  <a:pt x="0" y="17032"/>
                </a:moveTo>
                <a:lnTo>
                  <a:pt x="1321887" y="17032"/>
                </a:lnTo>
                <a:lnTo>
                  <a:pt x="1321887" y="996125"/>
                </a:lnTo>
                <a:lnTo>
                  <a:pt x="2276728" y="996125"/>
                </a:lnTo>
                <a:lnTo>
                  <a:pt x="2276728" y="2160187"/>
                </a:lnTo>
                <a:cubicBezTo>
                  <a:pt x="1979345" y="2161001"/>
                  <a:pt x="1738579" y="2402384"/>
                  <a:pt x="1738579" y="2700000"/>
                </a:cubicBezTo>
                <a:cubicBezTo>
                  <a:pt x="1738579" y="2997617"/>
                  <a:pt x="1979345" y="3238999"/>
                  <a:pt x="2276728" y="3239814"/>
                </a:cubicBezTo>
                <a:lnTo>
                  <a:pt x="2276728" y="3240000"/>
                </a:lnTo>
                <a:lnTo>
                  <a:pt x="0" y="3240000"/>
                </a:lnTo>
                <a:close/>
                <a:moveTo>
                  <a:pt x="1436085" y="0"/>
                </a:moveTo>
                <a:lnTo>
                  <a:pt x="2287664" y="888809"/>
                </a:lnTo>
                <a:lnTo>
                  <a:pt x="1436085" y="88880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96" name="Right Triangle 17">
            <a:extLst>
              <a:ext uri="{FF2B5EF4-FFF2-40B4-BE49-F238E27FC236}">
                <a16:creationId xmlns:a16="http://schemas.microsoft.com/office/drawing/2014/main" id="{D61B263F-9E2B-4D6D-AE92-C6B011C62C98}"/>
              </a:ext>
            </a:extLst>
          </p:cNvPr>
          <p:cNvSpPr>
            <a:spLocks noChangeAspect="1"/>
          </p:cNvSpPr>
          <p:nvPr/>
        </p:nvSpPr>
        <p:spPr>
          <a:xfrm>
            <a:off x="8488431" y="4578026"/>
            <a:ext cx="478148" cy="569324"/>
          </a:xfrm>
          <a:custGeom>
            <a:avLst/>
            <a:gdLst/>
            <a:ahLst/>
            <a:cxnLst/>
            <a:rect l="l" t="t" r="r" b="b"/>
            <a:pathLst>
              <a:path w="2721114" h="3240000">
                <a:moveTo>
                  <a:pt x="2179233" y="2431577"/>
                </a:moveTo>
                <a:lnTo>
                  <a:pt x="2179233" y="2611489"/>
                </a:lnTo>
                <a:lnTo>
                  <a:pt x="1999321" y="2611489"/>
                </a:lnTo>
                <a:lnTo>
                  <a:pt x="1999321" y="2780851"/>
                </a:lnTo>
                <a:lnTo>
                  <a:pt x="2179233" y="2780851"/>
                </a:lnTo>
                <a:lnTo>
                  <a:pt x="2179233" y="2960763"/>
                </a:lnTo>
                <a:lnTo>
                  <a:pt x="2348595" y="2960763"/>
                </a:lnTo>
                <a:lnTo>
                  <a:pt x="2348595" y="2780851"/>
                </a:lnTo>
                <a:lnTo>
                  <a:pt x="2528507" y="2780851"/>
                </a:lnTo>
                <a:lnTo>
                  <a:pt x="2528507" y="2611489"/>
                </a:lnTo>
                <a:lnTo>
                  <a:pt x="2348595" y="2611489"/>
                </a:lnTo>
                <a:lnTo>
                  <a:pt x="2348595" y="2431577"/>
                </a:lnTo>
                <a:close/>
                <a:moveTo>
                  <a:pt x="2263914" y="2238970"/>
                </a:moveTo>
                <a:cubicBezTo>
                  <a:pt x="2516419" y="2238970"/>
                  <a:pt x="2721114" y="2443665"/>
                  <a:pt x="2721114" y="2696170"/>
                </a:cubicBezTo>
                <a:cubicBezTo>
                  <a:pt x="2721114" y="2948675"/>
                  <a:pt x="2516419" y="3153370"/>
                  <a:pt x="2263914" y="3153370"/>
                </a:cubicBezTo>
                <a:cubicBezTo>
                  <a:pt x="2011409" y="3153370"/>
                  <a:pt x="1806714" y="2948675"/>
                  <a:pt x="1806714" y="2696170"/>
                </a:cubicBezTo>
                <a:cubicBezTo>
                  <a:pt x="1806714" y="2443665"/>
                  <a:pt x="2011409" y="2238970"/>
                  <a:pt x="2263914" y="2238970"/>
                </a:cubicBezTo>
                <a:close/>
                <a:moveTo>
                  <a:pt x="1576134" y="17032"/>
                </a:moveTo>
                <a:lnTo>
                  <a:pt x="2276728" y="17032"/>
                </a:lnTo>
                <a:lnTo>
                  <a:pt x="2276728" y="17033"/>
                </a:lnTo>
                <a:lnTo>
                  <a:pt x="1576135" y="17033"/>
                </a:lnTo>
                <a:close/>
                <a:moveTo>
                  <a:pt x="0" y="17032"/>
                </a:moveTo>
                <a:lnTo>
                  <a:pt x="1321887" y="17032"/>
                </a:lnTo>
                <a:lnTo>
                  <a:pt x="1321887" y="996125"/>
                </a:lnTo>
                <a:lnTo>
                  <a:pt x="2276728" y="996125"/>
                </a:lnTo>
                <a:lnTo>
                  <a:pt x="2276728" y="2160187"/>
                </a:lnTo>
                <a:cubicBezTo>
                  <a:pt x="1979345" y="2161001"/>
                  <a:pt x="1738579" y="2402384"/>
                  <a:pt x="1738579" y="2700000"/>
                </a:cubicBezTo>
                <a:cubicBezTo>
                  <a:pt x="1738579" y="2997617"/>
                  <a:pt x="1979345" y="3238999"/>
                  <a:pt x="2276728" y="3239814"/>
                </a:cubicBezTo>
                <a:lnTo>
                  <a:pt x="2276728" y="3240000"/>
                </a:lnTo>
                <a:lnTo>
                  <a:pt x="0" y="3240000"/>
                </a:lnTo>
                <a:close/>
                <a:moveTo>
                  <a:pt x="1436085" y="0"/>
                </a:moveTo>
                <a:lnTo>
                  <a:pt x="2287664" y="888809"/>
                </a:lnTo>
                <a:lnTo>
                  <a:pt x="1436085" y="88880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97" name="Right Triangle 17">
            <a:extLst>
              <a:ext uri="{FF2B5EF4-FFF2-40B4-BE49-F238E27FC236}">
                <a16:creationId xmlns:a16="http://schemas.microsoft.com/office/drawing/2014/main" id="{5E5AE7B0-988E-44BF-89EA-013033086F96}"/>
              </a:ext>
            </a:extLst>
          </p:cNvPr>
          <p:cNvSpPr>
            <a:spLocks noChangeAspect="1"/>
          </p:cNvSpPr>
          <p:nvPr/>
        </p:nvSpPr>
        <p:spPr>
          <a:xfrm>
            <a:off x="10238515" y="4578026"/>
            <a:ext cx="478148" cy="569324"/>
          </a:xfrm>
          <a:custGeom>
            <a:avLst/>
            <a:gdLst/>
            <a:ahLst/>
            <a:cxnLst/>
            <a:rect l="l" t="t" r="r" b="b"/>
            <a:pathLst>
              <a:path w="2721114" h="3240000">
                <a:moveTo>
                  <a:pt x="2136698" y="2449196"/>
                </a:moveTo>
                <a:lnTo>
                  <a:pt x="2016940" y="2568954"/>
                </a:lnTo>
                <a:lnTo>
                  <a:pt x="2144156" y="2696170"/>
                </a:lnTo>
                <a:lnTo>
                  <a:pt x="2016940" y="2823386"/>
                </a:lnTo>
                <a:lnTo>
                  <a:pt x="2136698" y="2943144"/>
                </a:lnTo>
                <a:lnTo>
                  <a:pt x="2263914" y="2815928"/>
                </a:lnTo>
                <a:lnTo>
                  <a:pt x="2391130" y="2943144"/>
                </a:lnTo>
                <a:lnTo>
                  <a:pt x="2510888" y="2823386"/>
                </a:lnTo>
                <a:lnTo>
                  <a:pt x="2383672" y="2696170"/>
                </a:lnTo>
                <a:lnTo>
                  <a:pt x="2510888" y="2568954"/>
                </a:lnTo>
                <a:lnTo>
                  <a:pt x="2391130" y="2449196"/>
                </a:lnTo>
                <a:lnTo>
                  <a:pt x="2263914" y="2576412"/>
                </a:lnTo>
                <a:close/>
                <a:moveTo>
                  <a:pt x="2263914" y="2238970"/>
                </a:moveTo>
                <a:cubicBezTo>
                  <a:pt x="2516419" y="2238970"/>
                  <a:pt x="2721114" y="2443665"/>
                  <a:pt x="2721114" y="2696170"/>
                </a:cubicBezTo>
                <a:cubicBezTo>
                  <a:pt x="2721114" y="2948675"/>
                  <a:pt x="2516419" y="3153370"/>
                  <a:pt x="2263914" y="3153370"/>
                </a:cubicBezTo>
                <a:cubicBezTo>
                  <a:pt x="2011409" y="3153370"/>
                  <a:pt x="1806714" y="2948675"/>
                  <a:pt x="1806714" y="2696170"/>
                </a:cubicBezTo>
                <a:cubicBezTo>
                  <a:pt x="1806714" y="2443665"/>
                  <a:pt x="2011409" y="2238970"/>
                  <a:pt x="2263914" y="2238970"/>
                </a:cubicBezTo>
                <a:close/>
                <a:moveTo>
                  <a:pt x="1576134" y="17032"/>
                </a:moveTo>
                <a:lnTo>
                  <a:pt x="2276728" y="17032"/>
                </a:lnTo>
                <a:lnTo>
                  <a:pt x="2276728" y="17033"/>
                </a:lnTo>
                <a:lnTo>
                  <a:pt x="1576135" y="17033"/>
                </a:lnTo>
                <a:close/>
                <a:moveTo>
                  <a:pt x="0" y="17032"/>
                </a:moveTo>
                <a:lnTo>
                  <a:pt x="1321887" y="17032"/>
                </a:lnTo>
                <a:lnTo>
                  <a:pt x="1321887" y="996125"/>
                </a:lnTo>
                <a:lnTo>
                  <a:pt x="2276728" y="996125"/>
                </a:lnTo>
                <a:lnTo>
                  <a:pt x="2276728" y="2160187"/>
                </a:lnTo>
                <a:cubicBezTo>
                  <a:pt x="1979345" y="2161001"/>
                  <a:pt x="1738579" y="2402384"/>
                  <a:pt x="1738579" y="2700000"/>
                </a:cubicBezTo>
                <a:cubicBezTo>
                  <a:pt x="1738579" y="2997617"/>
                  <a:pt x="1979345" y="3238999"/>
                  <a:pt x="2276728" y="3239814"/>
                </a:cubicBezTo>
                <a:lnTo>
                  <a:pt x="2276728" y="3240000"/>
                </a:lnTo>
                <a:lnTo>
                  <a:pt x="0" y="3240000"/>
                </a:lnTo>
                <a:close/>
                <a:moveTo>
                  <a:pt x="1436085" y="0"/>
                </a:moveTo>
                <a:lnTo>
                  <a:pt x="2287664" y="888809"/>
                </a:lnTo>
                <a:lnTo>
                  <a:pt x="1436085" y="88880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98" name="Oval 44">
            <a:extLst>
              <a:ext uri="{FF2B5EF4-FFF2-40B4-BE49-F238E27FC236}">
                <a16:creationId xmlns:a16="http://schemas.microsoft.com/office/drawing/2014/main" id="{94195A6D-E3B2-4E10-BD54-AC5E4FED7A15}"/>
              </a:ext>
            </a:extLst>
          </p:cNvPr>
          <p:cNvSpPr>
            <a:spLocks noChangeAspect="1"/>
          </p:cNvSpPr>
          <p:nvPr/>
        </p:nvSpPr>
        <p:spPr>
          <a:xfrm>
            <a:off x="11113556" y="4578026"/>
            <a:ext cx="478148" cy="569324"/>
          </a:xfrm>
          <a:custGeom>
            <a:avLst/>
            <a:gdLst/>
            <a:ahLst/>
            <a:cxnLst/>
            <a:rect l="l" t="t" r="r" b="b"/>
            <a:pathLst>
              <a:path w="2721114" h="3240000">
                <a:moveTo>
                  <a:pt x="2519839" y="2469622"/>
                </a:moveTo>
                <a:lnTo>
                  <a:pt x="2201779" y="2787682"/>
                </a:lnTo>
                <a:lnTo>
                  <a:pt x="2003023" y="2588926"/>
                </a:lnTo>
                <a:lnTo>
                  <a:pt x="1901669" y="2690281"/>
                </a:lnTo>
                <a:lnTo>
                  <a:pt x="2203868" y="2992480"/>
                </a:lnTo>
                <a:lnTo>
                  <a:pt x="2305222" y="2891125"/>
                </a:lnTo>
                <a:lnTo>
                  <a:pt x="2303133" y="2889037"/>
                </a:lnTo>
                <a:lnTo>
                  <a:pt x="2621194" y="2570977"/>
                </a:lnTo>
                <a:close/>
                <a:moveTo>
                  <a:pt x="2263914" y="2238970"/>
                </a:moveTo>
                <a:cubicBezTo>
                  <a:pt x="2516419" y="2238970"/>
                  <a:pt x="2721114" y="2443665"/>
                  <a:pt x="2721114" y="2696170"/>
                </a:cubicBezTo>
                <a:cubicBezTo>
                  <a:pt x="2721114" y="2948675"/>
                  <a:pt x="2516419" y="3153370"/>
                  <a:pt x="2263914" y="3153370"/>
                </a:cubicBezTo>
                <a:cubicBezTo>
                  <a:pt x="2011409" y="3153370"/>
                  <a:pt x="1806714" y="2948675"/>
                  <a:pt x="1806714" y="2696170"/>
                </a:cubicBezTo>
                <a:cubicBezTo>
                  <a:pt x="1806714" y="2443665"/>
                  <a:pt x="2011409" y="2238970"/>
                  <a:pt x="2263914" y="2238970"/>
                </a:cubicBezTo>
                <a:close/>
                <a:moveTo>
                  <a:pt x="1576134" y="17032"/>
                </a:moveTo>
                <a:lnTo>
                  <a:pt x="2276728" y="17032"/>
                </a:lnTo>
                <a:lnTo>
                  <a:pt x="2276728" y="17033"/>
                </a:lnTo>
                <a:lnTo>
                  <a:pt x="1576135" y="17033"/>
                </a:lnTo>
                <a:close/>
                <a:moveTo>
                  <a:pt x="0" y="17032"/>
                </a:moveTo>
                <a:lnTo>
                  <a:pt x="1321887" y="17032"/>
                </a:lnTo>
                <a:lnTo>
                  <a:pt x="1321887" y="996125"/>
                </a:lnTo>
                <a:lnTo>
                  <a:pt x="2276728" y="996125"/>
                </a:lnTo>
                <a:lnTo>
                  <a:pt x="2276728" y="2160187"/>
                </a:lnTo>
                <a:cubicBezTo>
                  <a:pt x="1979345" y="2161001"/>
                  <a:pt x="1738579" y="2402384"/>
                  <a:pt x="1738579" y="2700000"/>
                </a:cubicBezTo>
                <a:cubicBezTo>
                  <a:pt x="1738579" y="2997617"/>
                  <a:pt x="1979345" y="3238999"/>
                  <a:pt x="2276728" y="3239814"/>
                </a:cubicBezTo>
                <a:lnTo>
                  <a:pt x="2276728" y="3240000"/>
                </a:lnTo>
                <a:lnTo>
                  <a:pt x="0" y="3240000"/>
                </a:lnTo>
                <a:close/>
                <a:moveTo>
                  <a:pt x="1436085" y="0"/>
                </a:moveTo>
                <a:lnTo>
                  <a:pt x="2287664" y="888809"/>
                </a:lnTo>
                <a:lnTo>
                  <a:pt x="1436085" y="88880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Tree>
    <p:extLst>
      <p:ext uri="{BB962C8B-B14F-4D97-AF65-F5344CB8AC3E}">
        <p14:creationId xmlns:p14="http://schemas.microsoft.com/office/powerpoint/2010/main" val="31375832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fontScale="92500" lnSpcReduction="10000"/>
          </a:bodyPr>
          <a:lstStyle/>
          <a:p>
            <a:r>
              <a:rPr lang="en-US" dirty="0"/>
              <a:t>Fully Editable Icon Sets: B</a:t>
            </a:r>
          </a:p>
        </p:txBody>
      </p:sp>
      <p:sp>
        <p:nvSpPr>
          <p:cNvPr id="54" name="Freeform 47">
            <a:extLst>
              <a:ext uri="{FF2B5EF4-FFF2-40B4-BE49-F238E27FC236}">
                <a16:creationId xmlns:a16="http://schemas.microsoft.com/office/drawing/2014/main" id="{C23D3A46-4648-419A-831A-39A9EF5FA6C6}"/>
              </a:ext>
            </a:extLst>
          </p:cNvPr>
          <p:cNvSpPr>
            <a:spLocks noChangeAspect="1"/>
          </p:cNvSpPr>
          <p:nvPr/>
        </p:nvSpPr>
        <p:spPr>
          <a:xfrm>
            <a:off x="4430860" y="1410562"/>
            <a:ext cx="530134" cy="529812"/>
          </a:xfrm>
          <a:custGeom>
            <a:avLst/>
            <a:gdLst>
              <a:gd name="connsiteX0" fmla="*/ 790984 w 1901727"/>
              <a:gd name="connsiteY0" fmla="*/ 0 h 1985875"/>
              <a:gd name="connsiteX1" fmla="*/ 790984 w 1901727"/>
              <a:gd name="connsiteY1" fmla="*/ 0 h 1985875"/>
              <a:gd name="connsiteX2" fmla="*/ 1026596 w 1901727"/>
              <a:gd name="connsiteY2" fmla="*/ 5610 h 1985875"/>
              <a:gd name="connsiteX3" fmla="*/ 1020986 w 1901727"/>
              <a:gd name="connsiteY3" fmla="*/ 493664 h 1985875"/>
              <a:gd name="connsiteX4" fmla="*/ 1172451 w 1901727"/>
              <a:gd name="connsiteY4" fmla="*/ 605860 h 1985875"/>
              <a:gd name="connsiteX5" fmla="*/ 1357575 w 1901727"/>
              <a:gd name="connsiteY5" fmla="*/ 403907 h 1985875"/>
              <a:gd name="connsiteX6" fmla="*/ 1901727 w 1901727"/>
              <a:gd name="connsiteY6" fmla="*/ 1924167 h 1985875"/>
              <a:gd name="connsiteX7" fmla="*/ 992937 w 1901727"/>
              <a:gd name="connsiteY7" fmla="*/ 1480991 h 1985875"/>
              <a:gd name="connsiteX8" fmla="*/ 1054645 w 1901727"/>
              <a:gd name="connsiteY8" fmla="*/ 1121963 h 1985875"/>
              <a:gd name="connsiteX9" fmla="*/ 1088304 w 1901727"/>
              <a:gd name="connsiteY9" fmla="*/ 757325 h 1985875"/>
              <a:gd name="connsiteX10" fmla="*/ 925619 w 1901727"/>
              <a:gd name="connsiteY10" fmla="*/ 633909 h 1985875"/>
              <a:gd name="connsiteX11" fmla="*/ 729276 w 1901727"/>
              <a:gd name="connsiteY11" fmla="*/ 751715 h 1985875"/>
              <a:gd name="connsiteX12" fmla="*/ 740495 w 1901727"/>
              <a:gd name="connsiteY12" fmla="*/ 1161232 h 1985875"/>
              <a:gd name="connsiteX13" fmla="*/ 785374 w 1901727"/>
              <a:gd name="connsiteY13" fmla="*/ 1509040 h 1985875"/>
              <a:gd name="connsiteX14" fmla="*/ 0 w 1901727"/>
              <a:gd name="connsiteY14" fmla="*/ 1985875 h 1985875"/>
              <a:gd name="connsiteX15" fmla="*/ 437565 w 1901727"/>
              <a:gd name="connsiteY15" fmla="*/ 387077 h 1985875"/>
              <a:gd name="connsiteX16" fmla="*/ 650738 w 1901727"/>
              <a:gd name="connsiteY16" fmla="*/ 611470 h 1985875"/>
              <a:gd name="connsiteX17" fmla="*/ 813423 w 1901727"/>
              <a:gd name="connsiteY17" fmla="*/ 499274 h 1985875"/>
              <a:gd name="connsiteX18" fmla="*/ 790984 w 1901727"/>
              <a:gd name="connsiteY18" fmla="*/ 0 h 1985875"/>
              <a:gd name="connsiteX0" fmla="*/ 790984 w 1901727"/>
              <a:gd name="connsiteY0" fmla="*/ 0 h 1985875"/>
              <a:gd name="connsiteX1" fmla="*/ 790984 w 1901727"/>
              <a:gd name="connsiteY1" fmla="*/ 0 h 1985875"/>
              <a:gd name="connsiteX2" fmla="*/ 1026596 w 1901727"/>
              <a:gd name="connsiteY2" fmla="*/ 5610 h 1985875"/>
              <a:gd name="connsiteX3" fmla="*/ 1020986 w 1901727"/>
              <a:gd name="connsiteY3" fmla="*/ 493664 h 1985875"/>
              <a:gd name="connsiteX4" fmla="*/ 1172451 w 1901727"/>
              <a:gd name="connsiteY4" fmla="*/ 605860 h 1985875"/>
              <a:gd name="connsiteX5" fmla="*/ 1357575 w 1901727"/>
              <a:gd name="connsiteY5" fmla="*/ 403907 h 1985875"/>
              <a:gd name="connsiteX6" fmla="*/ 1901727 w 1901727"/>
              <a:gd name="connsiteY6" fmla="*/ 1924167 h 1985875"/>
              <a:gd name="connsiteX7" fmla="*/ 992937 w 1901727"/>
              <a:gd name="connsiteY7" fmla="*/ 1480991 h 1985875"/>
              <a:gd name="connsiteX8" fmla="*/ 1054645 w 1901727"/>
              <a:gd name="connsiteY8" fmla="*/ 1121963 h 1985875"/>
              <a:gd name="connsiteX9" fmla="*/ 1088304 w 1901727"/>
              <a:gd name="connsiteY9" fmla="*/ 757325 h 1985875"/>
              <a:gd name="connsiteX10" fmla="*/ 920009 w 1901727"/>
              <a:gd name="connsiteY10" fmla="*/ 611470 h 1985875"/>
              <a:gd name="connsiteX11" fmla="*/ 729276 w 1901727"/>
              <a:gd name="connsiteY11" fmla="*/ 751715 h 1985875"/>
              <a:gd name="connsiteX12" fmla="*/ 740495 w 1901727"/>
              <a:gd name="connsiteY12" fmla="*/ 1161232 h 1985875"/>
              <a:gd name="connsiteX13" fmla="*/ 785374 w 1901727"/>
              <a:gd name="connsiteY13" fmla="*/ 1509040 h 1985875"/>
              <a:gd name="connsiteX14" fmla="*/ 0 w 1901727"/>
              <a:gd name="connsiteY14" fmla="*/ 1985875 h 1985875"/>
              <a:gd name="connsiteX15" fmla="*/ 437565 w 1901727"/>
              <a:gd name="connsiteY15" fmla="*/ 387077 h 1985875"/>
              <a:gd name="connsiteX16" fmla="*/ 650738 w 1901727"/>
              <a:gd name="connsiteY16" fmla="*/ 611470 h 1985875"/>
              <a:gd name="connsiteX17" fmla="*/ 813423 w 1901727"/>
              <a:gd name="connsiteY17" fmla="*/ 499274 h 1985875"/>
              <a:gd name="connsiteX18" fmla="*/ 790984 w 1901727"/>
              <a:gd name="connsiteY18" fmla="*/ 0 h 1985875"/>
              <a:gd name="connsiteX0" fmla="*/ 790984 w 1901727"/>
              <a:gd name="connsiteY0" fmla="*/ 0 h 1985875"/>
              <a:gd name="connsiteX1" fmla="*/ 790984 w 1901727"/>
              <a:gd name="connsiteY1" fmla="*/ 0 h 1985875"/>
              <a:gd name="connsiteX2" fmla="*/ 1026596 w 1901727"/>
              <a:gd name="connsiteY2" fmla="*/ 5610 h 1985875"/>
              <a:gd name="connsiteX3" fmla="*/ 1020986 w 1901727"/>
              <a:gd name="connsiteY3" fmla="*/ 493664 h 1985875"/>
              <a:gd name="connsiteX4" fmla="*/ 1172451 w 1901727"/>
              <a:gd name="connsiteY4" fmla="*/ 605860 h 1985875"/>
              <a:gd name="connsiteX5" fmla="*/ 1357575 w 1901727"/>
              <a:gd name="connsiteY5" fmla="*/ 403907 h 1985875"/>
              <a:gd name="connsiteX6" fmla="*/ 1901727 w 1901727"/>
              <a:gd name="connsiteY6" fmla="*/ 1924167 h 1985875"/>
              <a:gd name="connsiteX7" fmla="*/ 992937 w 1901727"/>
              <a:gd name="connsiteY7" fmla="*/ 1480991 h 1985875"/>
              <a:gd name="connsiteX8" fmla="*/ 1054645 w 1901727"/>
              <a:gd name="connsiteY8" fmla="*/ 1121963 h 1985875"/>
              <a:gd name="connsiteX9" fmla="*/ 1088304 w 1901727"/>
              <a:gd name="connsiteY9" fmla="*/ 757325 h 1985875"/>
              <a:gd name="connsiteX10" fmla="*/ 920009 w 1901727"/>
              <a:gd name="connsiteY10" fmla="*/ 611470 h 1985875"/>
              <a:gd name="connsiteX11" fmla="*/ 729276 w 1901727"/>
              <a:gd name="connsiteY11" fmla="*/ 751715 h 1985875"/>
              <a:gd name="connsiteX12" fmla="*/ 740495 w 1901727"/>
              <a:gd name="connsiteY12" fmla="*/ 1161232 h 1985875"/>
              <a:gd name="connsiteX13" fmla="*/ 785374 w 1901727"/>
              <a:gd name="connsiteY13" fmla="*/ 1509040 h 1985875"/>
              <a:gd name="connsiteX14" fmla="*/ 0 w 1901727"/>
              <a:gd name="connsiteY14" fmla="*/ 1985875 h 1985875"/>
              <a:gd name="connsiteX15" fmla="*/ 437565 w 1901727"/>
              <a:gd name="connsiteY15" fmla="*/ 387077 h 1985875"/>
              <a:gd name="connsiteX16" fmla="*/ 650738 w 1901727"/>
              <a:gd name="connsiteY16" fmla="*/ 611470 h 1985875"/>
              <a:gd name="connsiteX17" fmla="*/ 813423 w 1901727"/>
              <a:gd name="connsiteY17" fmla="*/ 499274 h 1985875"/>
              <a:gd name="connsiteX18" fmla="*/ 790984 w 1901727"/>
              <a:gd name="connsiteY18" fmla="*/ 0 h 1985875"/>
              <a:gd name="connsiteX0" fmla="*/ 790984 w 1901727"/>
              <a:gd name="connsiteY0" fmla="*/ 0 h 1985875"/>
              <a:gd name="connsiteX1" fmla="*/ 790984 w 1901727"/>
              <a:gd name="connsiteY1" fmla="*/ 0 h 1985875"/>
              <a:gd name="connsiteX2" fmla="*/ 1026596 w 1901727"/>
              <a:gd name="connsiteY2" fmla="*/ 5610 h 1985875"/>
              <a:gd name="connsiteX3" fmla="*/ 1020986 w 1901727"/>
              <a:gd name="connsiteY3" fmla="*/ 493664 h 1985875"/>
              <a:gd name="connsiteX4" fmla="*/ 1172451 w 1901727"/>
              <a:gd name="connsiteY4" fmla="*/ 605860 h 1985875"/>
              <a:gd name="connsiteX5" fmla="*/ 1357575 w 1901727"/>
              <a:gd name="connsiteY5" fmla="*/ 403907 h 1985875"/>
              <a:gd name="connsiteX6" fmla="*/ 1901727 w 1901727"/>
              <a:gd name="connsiteY6" fmla="*/ 1924167 h 1985875"/>
              <a:gd name="connsiteX7" fmla="*/ 992937 w 1901727"/>
              <a:gd name="connsiteY7" fmla="*/ 1480991 h 1985875"/>
              <a:gd name="connsiteX8" fmla="*/ 1054645 w 1901727"/>
              <a:gd name="connsiteY8" fmla="*/ 1121963 h 1985875"/>
              <a:gd name="connsiteX9" fmla="*/ 1088304 w 1901727"/>
              <a:gd name="connsiteY9" fmla="*/ 757325 h 1985875"/>
              <a:gd name="connsiteX10" fmla="*/ 920009 w 1901727"/>
              <a:gd name="connsiteY10" fmla="*/ 611470 h 1985875"/>
              <a:gd name="connsiteX11" fmla="*/ 729276 w 1901727"/>
              <a:gd name="connsiteY11" fmla="*/ 751715 h 1985875"/>
              <a:gd name="connsiteX12" fmla="*/ 740495 w 1901727"/>
              <a:gd name="connsiteY12" fmla="*/ 1161232 h 1985875"/>
              <a:gd name="connsiteX13" fmla="*/ 785374 w 1901727"/>
              <a:gd name="connsiteY13" fmla="*/ 1509040 h 1985875"/>
              <a:gd name="connsiteX14" fmla="*/ 0 w 1901727"/>
              <a:gd name="connsiteY14" fmla="*/ 1985875 h 1985875"/>
              <a:gd name="connsiteX15" fmla="*/ 437565 w 1901727"/>
              <a:gd name="connsiteY15" fmla="*/ 387077 h 1985875"/>
              <a:gd name="connsiteX16" fmla="*/ 650738 w 1901727"/>
              <a:gd name="connsiteY16" fmla="*/ 611470 h 1985875"/>
              <a:gd name="connsiteX17" fmla="*/ 813423 w 1901727"/>
              <a:gd name="connsiteY17" fmla="*/ 499274 h 1985875"/>
              <a:gd name="connsiteX18" fmla="*/ 790984 w 1901727"/>
              <a:gd name="connsiteY18" fmla="*/ 0 h 1985875"/>
              <a:gd name="connsiteX0" fmla="*/ 790984 w 1901727"/>
              <a:gd name="connsiteY0" fmla="*/ 0 h 1985875"/>
              <a:gd name="connsiteX1" fmla="*/ 790984 w 1901727"/>
              <a:gd name="connsiteY1" fmla="*/ 0 h 1985875"/>
              <a:gd name="connsiteX2" fmla="*/ 1026596 w 1901727"/>
              <a:gd name="connsiteY2" fmla="*/ 5610 h 1985875"/>
              <a:gd name="connsiteX3" fmla="*/ 1020986 w 1901727"/>
              <a:gd name="connsiteY3" fmla="*/ 493664 h 1985875"/>
              <a:gd name="connsiteX4" fmla="*/ 1172451 w 1901727"/>
              <a:gd name="connsiteY4" fmla="*/ 605860 h 1985875"/>
              <a:gd name="connsiteX5" fmla="*/ 1351965 w 1901727"/>
              <a:gd name="connsiteY5" fmla="*/ 375858 h 1985875"/>
              <a:gd name="connsiteX6" fmla="*/ 1901727 w 1901727"/>
              <a:gd name="connsiteY6" fmla="*/ 1924167 h 1985875"/>
              <a:gd name="connsiteX7" fmla="*/ 992937 w 1901727"/>
              <a:gd name="connsiteY7" fmla="*/ 1480991 h 1985875"/>
              <a:gd name="connsiteX8" fmla="*/ 1054645 w 1901727"/>
              <a:gd name="connsiteY8" fmla="*/ 1121963 h 1985875"/>
              <a:gd name="connsiteX9" fmla="*/ 1088304 w 1901727"/>
              <a:gd name="connsiteY9" fmla="*/ 757325 h 1985875"/>
              <a:gd name="connsiteX10" fmla="*/ 920009 w 1901727"/>
              <a:gd name="connsiteY10" fmla="*/ 611470 h 1985875"/>
              <a:gd name="connsiteX11" fmla="*/ 729276 w 1901727"/>
              <a:gd name="connsiteY11" fmla="*/ 751715 h 1985875"/>
              <a:gd name="connsiteX12" fmla="*/ 740495 w 1901727"/>
              <a:gd name="connsiteY12" fmla="*/ 1161232 h 1985875"/>
              <a:gd name="connsiteX13" fmla="*/ 785374 w 1901727"/>
              <a:gd name="connsiteY13" fmla="*/ 1509040 h 1985875"/>
              <a:gd name="connsiteX14" fmla="*/ 0 w 1901727"/>
              <a:gd name="connsiteY14" fmla="*/ 1985875 h 1985875"/>
              <a:gd name="connsiteX15" fmla="*/ 437565 w 1901727"/>
              <a:gd name="connsiteY15" fmla="*/ 387077 h 1985875"/>
              <a:gd name="connsiteX16" fmla="*/ 650738 w 1901727"/>
              <a:gd name="connsiteY16" fmla="*/ 611470 h 1985875"/>
              <a:gd name="connsiteX17" fmla="*/ 813423 w 1901727"/>
              <a:gd name="connsiteY17" fmla="*/ 499274 h 1985875"/>
              <a:gd name="connsiteX18" fmla="*/ 790984 w 1901727"/>
              <a:gd name="connsiteY18" fmla="*/ 0 h 1985875"/>
              <a:gd name="connsiteX0" fmla="*/ 790984 w 1901727"/>
              <a:gd name="connsiteY0" fmla="*/ 0 h 1985875"/>
              <a:gd name="connsiteX1" fmla="*/ 790984 w 1901727"/>
              <a:gd name="connsiteY1" fmla="*/ 0 h 1985875"/>
              <a:gd name="connsiteX2" fmla="*/ 1026596 w 1901727"/>
              <a:gd name="connsiteY2" fmla="*/ 5610 h 1985875"/>
              <a:gd name="connsiteX3" fmla="*/ 1020986 w 1901727"/>
              <a:gd name="connsiteY3" fmla="*/ 493664 h 1985875"/>
              <a:gd name="connsiteX4" fmla="*/ 1172451 w 1901727"/>
              <a:gd name="connsiteY4" fmla="*/ 605860 h 1985875"/>
              <a:gd name="connsiteX5" fmla="*/ 1351965 w 1901727"/>
              <a:gd name="connsiteY5" fmla="*/ 375858 h 1985875"/>
              <a:gd name="connsiteX6" fmla="*/ 1901727 w 1901727"/>
              <a:gd name="connsiteY6" fmla="*/ 1924167 h 1985875"/>
              <a:gd name="connsiteX7" fmla="*/ 992937 w 1901727"/>
              <a:gd name="connsiteY7" fmla="*/ 1480991 h 1985875"/>
              <a:gd name="connsiteX8" fmla="*/ 1054645 w 1901727"/>
              <a:gd name="connsiteY8" fmla="*/ 1121963 h 1985875"/>
              <a:gd name="connsiteX9" fmla="*/ 1088304 w 1901727"/>
              <a:gd name="connsiteY9" fmla="*/ 757325 h 1985875"/>
              <a:gd name="connsiteX10" fmla="*/ 920009 w 1901727"/>
              <a:gd name="connsiteY10" fmla="*/ 611470 h 1985875"/>
              <a:gd name="connsiteX11" fmla="*/ 729276 w 1901727"/>
              <a:gd name="connsiteY11" fmla="*/ 751715 h 1985875"/>
              <a:gd name="connsiteX12" fmla="*/ 740495 w 1901727"/>
              <a:gd name="connsiteY12" fmla="*/ 1161232 h 1985875"/>
              <a:gd name="connsiteX13" fmla="*/ 785374 w 1901727"/>
              <a:gd name="connsiteY13" fmla="*/ 1509040 h 1985875"/>
              <a:gd name="connsiteX14" fmla="*/ 0 w 1901727"/>
              <a:gd name="connsiteY14" fmla="*/ 1985875 h 1985875"/>
              <a:gd name="connsiteX15" fmla="*/ 437565 w 1901727"/>
              <a:gd name="connsiteY15" fmla="*/ 387077 h 1985875"/>
              <a:gd name="connsiteX16" fmla="*/ 650738 w 1901727"/>
              <a:gd name="connsiteY16" fmla="*/ 611470 h 1985875"/>
              <a:gd name="connsiteX17" fmla="*/ 813423 w 1901727"/>
              <a:gd name="connsiteY17" fmla="*/ 499274 h 1985875"/>
              <a:gd name="connsiteX18" fmla="*/ 790984 w 1901727"/>
              <a:gd name="connsiteY18" fmla="*/ 0 h 1985875"/>
              <a:gd name="connsiteX0" fmla="*/ 790984 w 1901727"/>
              <a:gd name="connsiteY0" fmla="*/ 0 h 1985875"/>
              <a:gd name="connsiteX1" fmla="*/ 790984 w 1901727"/>
              <a:gd name="connsiteY1" fmla="*/ 0 h 1985875"/>
              <a:gd name="connsiteX2" fmla="*/ 1026596 w 1901727"/>
              <a:gd name="connsiteY2" fmla="*/ 5610 h 1985875"/>
              <a:gd name="connsiteX3" fmla="*/ 1020986 w 1901727"/>
              <a:gd name="connsiteY3" fmla="*/ 493664 h 1985875"/>
              <a:gd name="connsiteX4" fmla="*/ 1155622 w 1901727"/>
              <a:gd name="connsiteY4" fmla="*/ 572201 h 1985875"/>
              <a:gd name="connsiteX5" fmla="*/ 1351965 w 1901727"/>
              <a:gd name="connsiteY5" fmla="*/ 375858 h 1985875"/>
              <a:gd name="connsiteX6" fmla="*/ 1901727 w 1901727"/>
              <a:gd name="connsiteY6" fmla="*/ 1924167 h 1985875"/>
              <a:gd name="connsiteX7" fmla="*/ 992937 w 1901727"/>
              <a:gd name="connsiteY7" fmla="*/ 1480991 h 1985875"/>
              <a:gd name="connsiteX8" fmla="*/ 1054645 w 1901727"/>
              <a:gd name="connsiteY8" fmla="*/ 1121963 h 1985875"/>
              <a:gd name="connsiteX9" fmla="*/ 1088304 w 1901727"/>
              <a:gd name="connsiteY9" fmla="*/ 757325 h 1985875"/>
              <a:gd name="connsiteX10" fmla="*/ 920009 w 1901727"/>
              <a:gd name="connsiteY10" fmla="*/ 611470 h 1985875"/>
              <a:gd name="connsiteX11" fmla="*/ 729276 w 1901727"/>
              <a:gd name="connsiteY11" fmla="*/ 751715 h 1985875"/>
              <a:gd name="connsiteX12" fmla="*/ 740495 w 1901727"/>
              <a:gd name="connsiteY12" fmla="*/ 1161232 h 1985875"/>
              <a:gd name="connsiteX13" fmla="*/ 785374 w 1901727"/>
              <a:gd name="connsiteY13" fmla="*/ 1509040 h 1985875"/>
              <a:gd name="connsiteX14" fmla="*/ 0 w 1901727"/>
              <a:gd name="connsiteY14" fmla="*/ 1985875 h 1985875"/>
              <a:gd name="connsiteX15" fmla="*/ 437565 w 1901727"/>
              <a:gd name="connsiteY15" fmla="*/ 387077 h 1985875"/>
              <a:gd name="connsiteX16" fmla="*/ 650738 w 1901727"/>
              <a:gd name="connsiteY16" fmla="*/ 611470 h 1985875"/>
              <a:gd name="connsiteX17" fmla="*/ 813423 w 1901727"/>
              <a:gd name="connsiteY17" fmla="*/ 499274 h 1985875"/>
              <a:gd name="connsiteX18" fmla="*/ 790984 w 1901727"/>
              <a:gd name="connsiteY18" fmla="*/ 0 h 1985875"/>
              <a:gd name="connsiteX0" fmla="*/ 790984 w 1901727"/>
              <a:gd name="connsiteY0" fmla="*/ 0 h 1985875"/>
              <a:gd name="connsiteX1" fmla="*/ 790984 w 1901727"/>
              <a:gd name="connsiteY1" fmla="*/ 0 h 1985875"/>
              <a:gd name="connsiteX2" fmla="*/ 1026596 w 1901727"/>
              <a:gd name="connsiteY2" fmla="*/ 5610 h 1985875"/>
              <a:gd name="connsiteX3" fmla="*/ 1020986 w 1901727"/>
              <a:gd name="connsiteY3" fmla="*/ 493664 h 1985875"/>
              <a:gd name="connsiteX4" fmla="*/ 1155622 w 1901727"/>
              <a:gd name="connsiteY4" fmla="*/ 572201 h 1985875"/>
              <a:gd name="connsiteX5" fmla="*/ 1351965 w 1901727"/>
              <a:gd name="connsiteY5" fmla="*/ 375858 h 1985875"/>
              <a:gd name="connsiteX6" fmla="*/ 1901727 w 1901727"/>
              <a:gd name="connsiteY6" fmla="*/ 1924167 h 1985875"/>
              <a:gd name="connsiteX7" fmla="*/ 992937 w 1901727"/>
              <a:gd name="connsiteY7" fmla="*/ 1480991 h 1985875"/>
              <a:gd name="connsiteX8" fmla="*/ 1054645 w 1901727"/>
              <a:gd name="connsiteY8" fmla="*/ 1121963 h 1985875"/>
              <a:gd name="connsiteX9" fmla="*/ 1088304 w 1901727"/>
              <a:gd name="connsiteY9" fmla="*/ 757325 h 1985875"/>
              <a:gd name="connsiteX10" fmla="*/ 920009 w 1901727"/>
              <a:gd name="connsiteY10" fmla="*/ 611470 h 1985875"/>
              <a:gd name="connsiteX11" fmla="*/ 729276 w 1901727"/>
              <a:gd name="connsiteY11" fmla="*/ 751715 h 1985875"/>
              <a:gd name="connsiteX12" fmla="*/ 740495 w 1901727"/>
              <a:gd name="connsiteY12" fmla="*/ 1161232 h 1985875"/>
              <a:gd name="connsiteX13" fmla="*/ 785374 w 1901727"/>
              <a:gd name="connsiteY13" fmla="*/ 1509040 h 1985875"/>
              <a:gd name="connsiteX14" fmla="*/ 0 w 1901727"/>
              <a:gd name="connsiteY14" fmla="*/ 1985875 h 1985875"/>
              <a:gd name="connsiteX15" fmla="*/ 437565 w 1901727"/>
              <a:gd name="connsiteY15" fmla="*/ 387077 h 1985875"/>
              <a:gd name="connsiteX16" fmla="*/ 650738 w 1901727"/>
              <a:gd name="connsiteY16" fmla="*/ 611470 h 1985875"/>
              <a:gd name="connsiteX17" fmla="*/ 813423 w 1901727"/>
              <a:gd name="connsiteY17" fmla="*/ 499274 h 1985875"/>
              <a:gd name="connsiteX18" fmla="*/ 790984 w 1901727"/>
              <a:gd name="connsiteY18" fmla="*/ 0 h 1985875"/>
              <a:gd name="connsiteX0" fmla="*/ 790984 w 1901727"/>
              <a:gd name="connsiteY0" fmla="*/ 0 h 1985875"/>
              <a:gd name="connsiteX1" fmla="*/ 790984 w 1901727"/>
              <a:gd name="connsiteY1" fmla="*/ 0 h 1985875"/>
              <a:gd name="connsiteX2" fmla="*/ 1026596 w 1901727"/>
              <a:gd name="connsiteY2" fmla="*/ 5610 h 1985875"/>
              <a:gd name="connsiteX3" fmla="*/ 1020986 w 1901727"/>
              <a:gd name="connsiteY3" fmla="*/ 493664 h 1985875"/>
              <a:gd name="connsiteX4" fmla="*/ 1155622 w 1901727"/>
              <a:gd name="connsiteY4" fmla="*/ 572201 h 1985875"/>
              <a:gd name="connsiteX5" fmla="*/ 1351965 w 1901727"/>
              <a:gd name="connsiteY5" fmla="*/ 375858 h 1985875"/>
              <a:gd name="connsiteX6" fmla="*/ 1901727 w 1901727"/>
              <a:gd name="connsiteY6" fmla="*/ 1924167 h 1985875"/>
              <a:gd name="connsiteX7" fmla="*/ 992937 w 1901727"/>
              <a:gd name="connsiteY7" fmla="*/ 1480991 h 1985875"/>
              <a:gd name="connsiteX8" fmla="*/ 1054645 w 1901727"/>
              <a:gd name="connsiteY8" fmla="*/ 1121963 h 1985875"/>
              <a:gd name="connsiteX9" fmla="*/ 1088304 w 1901727"/>
              <a:gd name="connsiteY9" fmla="*/ 757325 h 1985875"/>
              <a:gd name="connsiteX10" fmla="*/ 920009 w 1901727"/>
              <a:gd name="connsiteY10" fmla="*/ 611470 h 1985875"/>
              <a:gd name="connsiteX11" fmla="*/ 729276 w 1901727"/>
              <a:gd name="connsiteY11" fmla="*/ 751715 h 1985875"/>
              <a:gd name="connsiteX12" fmla="*/ 740495 w 1901727"/>
              <a:gd name="connsiteY12" fmla="*/ 1161232 h 1985875"/>
              <a:gd name="connsiteX13" fmla="*/ 785374 w 1901727"/>
              <a:gd name="connsiteY13" fmla="*/ 1509040 h 1985875"/>
              <a:gd name="connsiteX14" fmla="*/ 0 w 1901727"/>
              <a:gd name="connsiteY14" fmla="*/ 1985875 h 1985875"/>
              <a:gd name="connsiteX15" fmla="*/ 437565 w 1901727"/>
              <a:gd name="connsiteY15" fmla="*/ 387077 h 1985875"/>
              <a:gd name="connsiteX16" fmla="*/ 650738 w 1901727"/>
              <a:gd name="connsiteY16" fmla="*/ 611470 h 1985875"/>
              <a:gd name="connsiteX17" fmla="*/ 813423 w 1901727"/>
              <a:gd name="connsiteY17" fmla="*/ 499274 h 1985875"/>
              <a:gd name="connsiteX18" fmla="*/ 790984 w 1901727"/>
              <a:gd name="connsiteY18" fmla="*/ 0 h 1985875"/>
              <a:gd name="connsiteX0" fmla="*/ 790984 w 1942424"/>
              <a:gd name="connsiteY0" fmla="*/ 0 h 1985875"/>
              <a:gd name="connsiteX1" fmla="*/ 790984 w 1942424"/>
              <a:gd name="connsiteY1" fmla="*/ 0 h 1985875"/>
              <a:gd name="connsiteX2" fmla="*/ 1026596 w 1942424"/>
              <a:gd name="connsiteY2" fmla="*/ 5610 h 1985875"/>
              <a:gd name="connsiteX3" fmla="*/ 1020986 w 1942424"/>
              <a:gd name="connsiteY3" fmla="*/ 493664 h 1985875"/>
              <a:gd name="connsiteX4" fmla="*/ 1155622 w 1942424"/>
              <a:gd name="connsiteY4" fmla="*/ 572201 h 1985875"/>
              <a:gd name="connsiteX5" fmla="*/ 1351965 w 1942424"/>
              <a:gd name="connsiteY5" fmla="*/ 375858 h 1985875"/>
              <a:gd name="connsiteX6" fmla="*/ 1901727 w 1942424"/>
              <a:gd name="connsiteY6" fmla="*/ 1924167 h 1985875"/>
              <a:gd name="connsiteX7" fmla="*/ 992937 w 1942424"/>
              <a:gd name="connsiteY7" fmla="*/ 1480991 h 1985875"/>
              <a:gd name="connsiteX8" fmla="*/ 1054645 w 1942424"/>
              <a:gd name="connsiteY8" fmla="*/ 1121963 h 1985875"/>
              <a:gd name="connsiteX9" fmla="*/ 1088304 w 1942424"/>
              <a:gd name="connsiteY9" fmla="*/ 757325 h 1985875"/>
              <a:gd name="connsiteX10" fmla="*/ 920009 w 1942424"/>
              <a:gd name="connsiteY10" fmla="*/ 611470 h 1985875"/>
              <a:gd name="connsiteX11" fmla="*/ 729276 w 1942424"/>
              <a:gd name="connsiteY11" fmla="*/ 751715 h 1985875"/>
              <a:gd name="connsiteX12" fmla="*/ 740495 w 1942424"/>
              <a:gd name="connsiteY12" fmla="*/ 1161232 h 1985875"/>
              <a:gd name="connsiteX13" fmla="*/ 785374 w 1942424"/>
              <a:gd name="connsiteY13" fmla="*/ 1509040 h 1985875"/>
              <a:gd name="connsiteX14" fmla="*/ 0 w 1942424"/>
              <a:gd name="connsiteY14" fmla="*/ 1985875 h 1985875"/>
              <a:gd name="connsiteX15" fmla="*/ 437565 w 1942424"/>
              <a:gd name="connsiteY15" fmla="*/ 387077 h 1985875"/>
              <a:gd name="connsiteX16" fmla="*/ 650738 w 1942424"/>
              <a:gd name="connsiteY16" fmla="*/ 611470 h 1985875"/>
              <a:gd name="connsiteX17" fmla="*/ 813423 w 1942424"/>
              <a:gd name="connsiteY17" fmla="*/ 499274 h 1985875"/>
              <a:gd name="connsiteX18" fmla="*/ 790984 w 1942424"/>
              <a:gd name="connsiteY18" fmla="*/ 0 h 1985875"/>
              <a:gd name="connsiteX0" fmla="*/ 790984 w 1942424"/>
              <a:gd name="connsiteY0" fmla="*/ 0 h 1985875"/>
              <a:gd name="connsiteX1" fmla="*/ 790984 w 1942424"/>
              <a:gd name="connsiteY1" fmla="*/ 0 h 1985875"/>
              <a:gd name="connsiteX2" fmla="*/ 1026596 w 1942424"/>
              <a:gd name="connsiteY2" fmla="*/ 5610 h 1985875"/>
              <a:gd name="connsiteX3" fmla="*/ 1020986 w 1942424"/>
              <a:gd name="connsiteY3" fmla="*/ 493664 h 1985875"/>
              <a:gd name="connsiteX4" fmla="*/ 1155622 w 1942424"/>
              <a:gd name="connsiteY4" fmla="*/ 572201 h 1985875"/>
              <a:gd name="connsiteX5" fmla="*/ 1351965 w 1942424"/>
              <a:gd name="connsiteY5" fmla="*/ 375858 h 1985875"/>
              <a:gd name="connsiteX6" fmla="*/ 1901727 w 1942424"/>
              <a:gd name="connsiteY6" fmla="*/ 1924167 h 1985875"/>
              <a:gd name="connsiteX7" fmla="*/ 992937 w 1942424"/>
              <a:gd name="connsiteY7" fmla="*/ 1480991 h 1985875"/>
              <a:gd name="connsiteX8" fmla="*/ 1054645 w 1942424"/>
              <a:gd name="connsiteY8" fmla="*/ 1121963 h 1985875"/>
              <a:gd name="connsiteX9" fmla="*/ 1088304 w 1942424"/>
              <a:gd name="connsiteY9" fmla="*/ 757325 h 1985875"/>
              <a:gd name="connsiteX10" fmla="*/ 920009 w 1942424"/>
              <a:gd name="connsiteY10" fmla="*/ 611470 h 1985875"/>
              <a:gd name="connsiteX11" fmla="*/ 729276 w 1942424"/>
              <a:gd name="connsiteY11" fmla="*/ 751715 h 1985875"/>
              <a:gd name="connsiteX12" fmla="*/ 740495 w 1942424"/>
              <a:gd name="connsiteY12" fmla="*/ 1161232 h 1985875"/>
              <a:gd name="connsiteX13" fmla="*/ 785374 w 1942424"/>
              <a:gd name="connsiteY13" fmla="*/ 1509040 h 1985875"/>
              <a:gd name="connsiteX14" fmla="*/ 0 w 1942424"/>
              <a:gd name="connsiteY14" fmla="*/ 1985875 h 1985875"/>
              <a:gd name="connsiteX15" fmla="*/ 437565 w 1942424"/>
              <a:gd name="connsiteY15" fmla="*/ 387077 h 1985875"/>
              <a:gd name="connsiteX16" fmla="*/ 650738 w 1942424"/>
              <a:gd name="connsiteY16" fmla="*/ 611470 h 1985875"/>
              <a:gd name="connsiteX17" fmla="*/ 813423 w 1942424"/>
              <a:gd name="connsiteY17" fmla="*/ 499274 h 1985875"/>
              <a:gd name="connsiteX18" fmla="*/ 790984 w 194242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992937 w 1946874"/>
              <a:gd name="connsiteY7" fmla="*/ 1480991 h 1985875"/>
              <a:gd name="connsiteX8" fmla="*/ 1054645 w 1946874"/>
              <a:gd name="connsiteY8" fmla="*/ 1121963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37565 w 1946874"/>
              <a:gd name="connsiteY15" fmla="*/ 387077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992937 w 1946874"/>
              <a:gd name="connsiteY7" fmla="*/ 1480991 h 1985875"/>
              <a:gd name="connsiteX8" fmla="*/ 1054645 w 1946874"/>
              <a:gd name="connsiteY8" fmla="*/ 1121963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37565 w 1946874"/>
              <a:gd name="connsiteY15" fmla="*/ 387077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992937 w 1946874"/>
              <a:gd name="connsiteY7" fmla="*/ 1480991 h 1985875"/>
              <a:gd name="connsiteX8" fmla="*/ 1037816 w 1946874"/>
              <a:gd name="connsiteY8" fmla="*/ 1161232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37565 w 1946874"/>
              <a:gd name="connsiteY15" fmla="*/ 387077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992937 w 1946874"/>
              <a:gd name="connsiteY7" fmla="*/ 1480991 h 1985875"/>
              <a:gd name="connsiteX8" fmla="*/ 1037816 w 1946874"/>
              <a:gd name="connsiteY8" fmla="*/ 1161232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37565 w 1946874"/>
              <a:gd name="connsiteY15" fmla="*/ 387077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992937 w 1946874"/>
              <a:gd name="connsiteY7" fmla="*/ 1480991 h 1985875"/>
              <a:gd name="connsiteX8" fmla="*/ 1037816 w 1946874"/>
              <a:gd name="connsiteY8" fmla="*/ 1161232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37565 w 1946874"/>
              <a:gd name="connsiteY15" fmla="*/ 387077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992937 w 1946874"/>
              <a:gd name="connsiteY7" fmla="*/ 1480991 h 1985875"/>
              <a:gd name="connsiteX8" fmla="*/ 1037816 w 1946874"/>
              <a:gd name="connsiteY8" fmla="*/ 1161232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37565 w 1946874"/>
              <a:gd name="connsiteY15" fmla="*/ 387077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992937 w 1946874"/>
              <a:gd name="connsiteY7" fmla="*/ 1480991 h 1985875"/>
              <a:gd name="connsiteX8" fmla="*/ 1037816 w 1946874"/>
              <a:gd name="connsiteY8" fmla="*/ 1161232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37565 w 1946874"/>
              <a:gd name="connsiteY15" fmla="*/ 387077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992937 w 1946874"/>
              <a:gd name="connsiteY7" fmla="*/ 1480991 h 1985875"/>
              <a:gd name="connsiteX8" fmla="*/ 1037816 w 1946874"/>
              <a:gd name="connsiteY8" fmla="*/ 1161232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37565 w 1946874"/>
              <a:gd name="connsiteY15" fmla="*/ 387077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1071474 w 1946874"/>
              <a:gd name="connsiteY7" fmla="*/ 1480991 h 1985875"/>
              <a:gd name="connsiteX8" fmla="*/ 1037816 w 1946874"/>
              <a:gd name="connsiteY8" fmla="*/ 1161232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37565 w 1946874"/>
              <a:gd name="connsiteY15" fmla="*/ 387077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1054644 w 1946874"/>
              <a:gd name="connsiteY7" fmla="*/ 1486600 h 1985875"/>
              <a:gd name="connsiteX8" fmla="*/ 1037816 w 1946874"/>
              <a:gd name="connsiteY8" fmla="*/ 1161232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37565 w 1946874"/>
              <a:gd name="connsiteY15" fmla="*/ 387077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1054644 w 1946874"/>
              <a:gd name="connsiteY7" fmla="*/ 1486600 h 1985875"/>
              <a:gd name="connsiteX8" fmla="*/ 1037816 w 1946874"/>
              <a:gd name="connsiteY8" fmla="*/ 1161232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37565 w 1946874"/>
              <a:gd name="connsiteY15" fmla="*/ 387077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1054644 w 1946874"/>
              <a:gd name="connsiteY7" fmla="*/ 1486600 h 1985875"/>
              <a:gd name="connsiteX8" fmla="*/ 1037816 w 1946874"/>
              <a:gd name="connsiteY8" fmla="*/ 1161232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37565 w 1946874"/>
              <a:gd name="connsiteY15" fmla="*/ 387077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1054644 w 1946874"/>
              <a:gd name="connsiteY7" fmla="*/ 1486600 h 1985875"/>
              <a:gd name="connsiteX8" fmla="*/ 1037816 w 1946874"/>
              <a:gd name="connsiteY8" fmla="*/ 1161232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37565 w 1946874"/>
              <a:gd name="connsiteY15" fmla="*/ 387077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1054644 w 1946874"/>
              <a:gd name="connsiteY7" fmla="*/ 1486600 h 1985875"/>
              <a:gd name="connsiteX8" fmla="*/ 1037816 w 1946874"/>
              <a:gd name="connsiteY8" fmla="*/ 1161232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37565 w 1946874"/>
              <a:gd name="connsiteY15" fmla="*/ 387077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1054644 w 1946874"/>
              <a:gd name="connsiteY7" fmla="*/ 1486600 h 1985875"/>
              <a:gd name="connsiteX8" fmla="*/ 1037816 w 1946874"/>
              <a:gd name="connsiteY8" fmla="*/ 1144403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37565 w 1946874"/>
              <a:gd name="connsiteY15" fmla="*/ 387077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1054644 w 1946874"/>
              <a:gd name="connsiteY7" fmla="*/ 1486600 h 1985875"/>
              <a:gd name="connsiteX8" fmla="*/ 1037816 w 1946874"/>
              <a:gd name="connsiteY8" fmla="*/ 1144403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37565 w 1946874"/>
              <a:gd name="connsiteY15" fmla="*/ 387077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1054644 w 1946874"/>
              <a:gd name="connsiteY7" fmla="*/ 1486600 h 1985875"/>
              <a:gd name="connsiteX8" fmla="*/ 1037816 w 1946874"/>
              <a:gd name="connsiteY8" fmla="*/ 1144403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37565 w 1946874"/>
              <a:gd name="connsiteY15" fmla="*/ 387077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1054644 w 1946874"/>
              <a:gd name="connsiteY7" fmla="*/ 1486600 h 1985875"/>
              <a:gd name="connsiteX8" fmla="*/ 1037816 w 1946874"/>
              <a:gd name="connsiteY8" fmla="*/ 1144403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20736 w 1946874"/>
              <a:gd name="connsiteY15" fmla="*/ 375858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1054644 w 1946874"/>
              <a:gd name="connsiteY7" fmla="*/ 1486600 h 1985875"/>
              <a:gd name="connsiteX8" fmla="*/ 1037816 w 1946874"/>
              <a:gd name="connsiteY8" fmla="*/ 1144403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20736 w 1946874"/>
              <a:gd name="connsiteY15" fmla="*/ 375858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858302 w 2014192"/>
              <a:gd name="connsiteY0" fmla="*/ 0 h 1958316"/>
              <a:gd name="connsiteX1" fmla="*/ 858302 w 2014192"/>
              <a:gd name="connsiteY1" fmla="*/ 0 h 1958316"/>
              <a:gd name="connsiteX2" fmla="*/ 1093914 w 2014192"/>
              <a:gd name="connsiteY2" fmla="*/ 5610 h 1958316"/>
              <a:gd name="connsiteX3" fmla="*/ 1088304 w 2014192"/>
              <a:gd name="connsiteY3" fmla="*/ 493664 h 1958316"/>
              <a:gd name="connsiteX4" fmla="*/ 1222940 w 2014192"/>
              <a:gd name="connsiteY4" fmla="*/ 572201 h 1958316"/>
              <a:gd name="connsiteX5" fmla="*/ 1419283 w 2014192"/>
              <a:gd name="connsiteY5" fmla="*/ 375858 h 1958316"/>
              <a:gd name="connsiteX6" fmla="*/ 1969045 w 2014192"/>
              <a:gd name="connsiteY6" fmla="*/ 1924167 h 1958316"/>
              <a:gd name="connsiteX7" fmla="*/ 1121962 w 2014192"/>
              <a:gd name="connsiteY7" fmla="*/ 1486600 h 1958316"/>
              <a:gd name="connsiteX8" fmla="*/ 1105134 w 2014192"/>
              <a:gd name="connsiteY8" fmla="*/ 1144403 h 1958316"/>
              <a:gd name="connsiteX9" fmla="*/ 1155622 w 2014192"/>
              <a:gd name="connsiteY9" fmla="*/ 757325 h 1958316"/>
              <a:gd name="connsiteX10" fmla="*/ 987327 w 2014192"/>
              <a:gd name="connsiteY10" fmla="*/ 611470 h 1958316"/>
              <a:gd name="connsiteX11" fmla="*/ 796594 w 2014192"/>
              <a:gd name="connsiteY11" fmla="*/ 751715 h 1958316"/>
              <a:gd name="connsiteX12" fmla="*/ 807813 w 2014192"/>
              <a:gd name="connsiteY12" fmla="*/ 1161232 h 1958316"/>
              <a:gd name="connsiteX13" fmla="*/ 852692 w 2014192"/>
              <a:gd name="connsiteY13" fmla="*/ 1509040 h 1958316"/>
              <a:gd name="connsiteX14" fmla="*/ 0 w 2014192"/>
              <a:gd name="connsiteY14" fmla="*/ 1952216 h 1958316"/>
              <a:gd name="connsiteX15" fmla="*/ 488054 w 2014192"/>
              <a:gd name="connsiteY15" fmla="*/ 375858 h 1958316"/>
              <a:gd name="connsiteX16" fmla="*/ 718056 w 2014192"/>
              <a:gd name="connsiteY16" fmla="*/ 611470 h 1958316"/>
              <a:gd name="connsiteX17" fmla="*/ 880741 w 2014192"/>
              <a:gd name="connsiteY17" fmla="*/ 499274 h 1958316"/>
              <a:gd name="connsiteX18" fmla="*/ 858302 w 2014192"/>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194335 w 2103393"/>
              <a:gd name="connsiteY8" fmla="*/ 1144403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897014 w 2103393"/>
              <a:gd name="connsiteY12" fmla="*/ 1161232 h 1958316"/>
              <a:gd name="connsiteX13" fmla="*/ 941893 w 2103393"/>
              <a:gd name="connsiteY13" fmla="*/ 1509040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194335 w 2103393"/>
              <a:gd name="connsiteY8" fmla="*/ 1144403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897014 w 2103393"/>
              <a:gd name="connsiteY12" fmla="*/ 1161232 h 1958316"/>
              <a:gd name="connsiteX13" fmla="*/ 941893 w 2103393"/>
              <a:gd name="connsiteY13" fmla="*/ 1509040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194335 w 2103393"/>
              <a:gd name="connsiteY8" fmla="*/ 1144403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897014 w 2103393"/>
              <a:gd name="connsiteY12" fmla="*/ 1161232 h 1958316"/>
              <a:gd name="connsiteX13" fmla="*/ 930674 w 2103393"/>
              <a:gd name="connsiteY13" fmla="*/ 1480991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194335 w 2103393"/>
              <a:gd name="connsiteY8" fmla="*/ 1144403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897014 w 2103393"/>
              <a:gd name="connsiteY12" fmla="*/ 1161232 h 1958316"/>
              <a:gd name="connsiteX13" fmla="*/ 930674 w 2103393"/>
              <a:gd name="connsiteY13" fmla="*/ 1480991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194335 w 2103393"/>
              <a:gd name="connsiteY8" fmla="*/ 1144403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897014 w 2103393"/>
              <a:gd name="connsiteY12" fmla="*/ 1161232 h 1958316"/>
              <a:gd name="connsiteX13" fmla="*/ 930674 w 2103393"/>
              <a:gd name="connsiteY13" fmla="*/ 1480991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194335 w 2103393"/>
              <a:gd name="connsiteY8" fmla="*/ 1144403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897014 w 2103393"/>
              <a:gd name="connsiteY12" fmla="*/ 1161232 h 1958316"/>
              <a:gd name="connsiteX13" fmla="*/ 930674 w 2103393"/>
              <a:gd name="connsiteY13" fmla="*/ 1480991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194335 w 2103393"/>
              <a:gd name="connsiteY8" fmla="*/ 1144403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897014 w 2103393"/>
              <a:gd name="connsiteY12" fmla="*/ 1161232 h 1958316"/>
              <a:gd name="connsiteX13" fmla="*/ 930674 w 2103393"/>
              <a:gd name="connsiteY13" fmla="*/ 1480991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194335 w 2103393"/>
              <a:gd name="connsiteY8" fmla="*/ 1144403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897014 w 2103393"/>
              <a:gd name="connsiteY12" fmla="*/ 1161232 h 1958316"/>
              <a:gd name="connsiteX13" fmla="*/ 891405 w 2103393"/>
              <a:gd name="connsiteY13" fmla="*/ 1509040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194335 w 2103393"/>
              <a:gd name="connsiteY8" fmla="*/ 1144403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897014 w 2103393"/>
              <a:gd name="connsiteY12" fmla="*/ 1161232 h 1958316"/>
              <a:gd name="connsiteX13" fmla="*/ 891405 w 2103393"/>
              <a:gd name="connsiteY13" fmla="*/ 1509040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194335 w 2103393"/>
              <a:gd name="connsiteY8" fmla="*/ 1144403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897014 w 2103393"/>
              <a:gd name="connsiteY12" fmla="*/ 1161232 h 1958316"/>
              <a:gd name="connsiteX13" fmla="*/ 891405 w 2103393"/>
              <a:gd name="connsiteY13" fmla="*/ 1509040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194335 w 2103393"/>
              <a:gd name="connsiteY8" fmla="*/ 1144403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897014 w 2103393"/>
              <a:gd name="connsiteY12" fmla="*/ 1161232 h 1958316"/>
              <a:gd name="connsiteX13" fmla="*/ 891405 w 2103393"/>
              <a:gd name="connsiteY13" fmla="*/ 1509040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194335 w 2103393"/>
              <a:gd name="connsiteY8" fmla="*/ 1144403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897014 w 2103393"/>
              <a:gd name="connsiteY12" fmla="*/ 1161232 h 1958316"/>
              <a:gd name="connsiteX13" fmla="*/ 891405 w 2103393"/>
              <a:gd name="connsiteY13" fmla="*/ 1509040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194335 w 2103393"/>
              <a:gd name="connsiteY8" fmla="*/ 1144403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897014 w 2103393"/>
              <a:gd name="connsiteY12" fmla="*/ 1161232 h 1958316"/>
              <a:gd name="connsiteX13" fmla="*/ 891405 w 2103393"/>
              <a:gd name="connsiteY13" fmla="*/ 1509040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194335 w 2103393"/>
              <a:gd name="connsiteY8" fmla="*/ 1144403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897014 w 2103393"/>
              <a:gd name="connsiteY12" fmla="*/ 1161232 h 1958316"/>
              <a:gd name="connsiteX13" fmla="*/ 891405 w 2103393"/>
              <a:gd name="connsiteY13" fmla="*/ 1509040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194335 w 2103393"/>
              <a:gd name="connsiteY8" fmla="*/ 1144403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919453 w 2103393"/>
              <a:gd name="connsiteY12" fmla="*/ 1189281 h 1958316"/>
              <a:gd name="connsiteX13" fmla="*/ 891405 w 2103393"/>
              <a:gd name="connsiteY13" fmla="*/ 1509040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194335 w 2103393"/>
              <a:gd name="connsiteY8" fmla="*/ 1144403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919453 w 2103393"/>
              <a:gd name="connsiteY12" fmla="*/ 1189281 h 1958316"/>
              <a:gd name="connsiteX13" fmla="*/ 891405 w 2103393"/>
              <a:gd name="connsiteY13" fmla="*/ 1509040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194335 w 2103393"/>
              <a:gd name="connsiteY8" fmla="*/ 1144403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919453 w 2103393"/>
              <a:gd name="connsiteY12" fmla="*/ 1189281 h 1958316"/>
              <a:gd name="connsiteX13" fmla="*/ 891405 w 2103393"/>
              <a:gd name="connsiteY13" fmla="*/ 1509040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227994 w 2103393"/>
              <a:gd name="connsiteY8" fmla="*/ 1194891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919453 w 2103393"/>
              <a:gd name="connsiteY12" fmla="*/ 1189281 h 1958316"/>
              <a:gd name="connsiteX13" fmla="*/ 891405 w 2103393"/>
              <a:gd name="connsiteY13" fmla="*/ 1509040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227994 w 2103393"/>
              <a:gd name="connsiteY8" fmla="*/ 1194891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919453 w 2103393"/>
              <a:gd name="connsiteY12" fmla="*/ 1189281 h 1958316"/>
              <a:gd name="connsiteX13" fmla="*/ 891405 w 2103393"/>
              <a:gd name="connsiteY13" fmla="*/ 1509040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9848"/>
              <a:gd name="connsiteX1" fmla="*/ 947503 w 2103393"/>
              <a:gd name="connsiteY1" fmla="*/ 0 h 1959848"/>
              <a:gd name="connsiteX2" fmla="*/ 1183115 w 2103393"/>
              <a:gd name="connsiteY2" fmla="*/ 5610 h 1959848"/>
              <a:gd name="connsiteX3" fmla="*/ 1177505 w 2103393"/>
              <a:gd name="connsiteY3" fmla="*/ 493664 h 1959848"/>
              <a:gd name="connsiteX4" fmla="*/ 1312141 w 2103393"/>
              <a:gd name="connsiteY4" fmla="*/ 572201 h 1959848"/>
              <a:gd name="connsiteX5" fmla="*/ 1508484 w 2103393"/>
              <a:gd name="connsiteY5" fmla="*/ 375858 h 1959848"/>
              <a:gd name="connsiteX6" fmla="*/ 2058246 w 2103393"/>
              <a:gd name="connsiteY6" fmla="*/ 1924167 h 1959848"/>
              <a:gd name="connsiteX7" fmla="*/ 1211163 w 2103393"/>
              <a:gd name="connsiteY7" fmla="*/ 1486600 h 1959848"/>
              <a:gd name="connsiteX8" fmla="*/ 1227994 w 2103393"/>
              <a:gd name="connsiteY8" fmla="*/ 1194891 h 1959848"/>
              <a:gd name="connsiteX9" fmla="*/ 1244823 w 2103393"/>
              <a:gd name="connsiteY9" fmla="*/ 757325 h 1959848"/>
              <a:gd name="connsiteX10" fmla="*/ 1076528 w 2103393"/>
              <a:gd name="connsiteY10" fmla="*/ 611470 h 1959848"/>
              <a:gd name="connsiteX11" fmla="*/ 885795 w 2103393"/>
              <a:gd name="connsiteY11" fmla="*/ 751715 h 1959848"/>
              <a:gd name="connsiteX12" fmla="*/ 919453 w 2103393"/>
              <a:gd name="connsiteY12" fmla="*/ 1189281 h 1959848"/>
              <a:gd name="connsiteX13" fmla="*/ 891405 w 2103393"/>
              <a:gd name="connsiteY13" fmla="*/ 1509040 h 1959848"/>
              <a:gd name="connsiteX14" fmla="*/ 89201 w 2103393"/>
              <a:gd name="connsiteY14" fmla="*/ 1952216 h 1959848"/>
              <a:gd name="connsiteX15" fmla="*/ 577255 w 2103393"/>
              <a:gd name="connsiteY15" fmla="*/ 375858 h 1959848"/>
              <a:gd name="connsiteX16" fmla="*/ 807257 w 2103393"/>
              <a:gd name="connsiteY16" fmla="*/ 611470 h 1959848"/>
              <a:gd name="connsiteX17" fmla="*/ 969942 w 2103393"/>
              <a:gd name="connsiteY17" fmla="*/ 499274 h 1959848"/>
              <a:gd name="connsiteX18" fmla="*/ 947503 w 2103393"/>
              <a:gd name="connsiteY18" fmla="*/ 0 h 1959848"/>
              <a:gd name="connsiteX0" fmla="*/ 947503 w 2103393"/>
              <a:gd name="connsiteY0" fmla="*/ 0 h 1959848"/>
              <a:gd name="connsiteX1" fmla="*/ 947503 w 2103393"/>
              <a:gd name="connsiteY1" fmla="*/ 0 h 1959848"/>
              <a:gd name="connsiteX2" fmla="*/ 1183115 w 2103393"/>
              <a:gd name="connsiteY2" fmla="*/ 5610 h 1959848"/>
              <a:gd name="connsiteX3" fmla="*/ 1177505 w 2103393"/>
              <a:gd name="connsiteY3" fmla="*/ 493664 h 1959848"/>
              <a:gd name="connsiteX4" fmla="*/ 1312141 w 2103393"/>
              <a:gd name="connsiteY4" fmla="*/ 572201 h 1959848"/>
              <a:gd name="connsiteX5" fmla="*/ 1508484 w 2103393"/>
              <a:gd name="connsiteY5" fmla="*/ 375858 h 1959848"/>
              <a:gd name="connsiteX6" fmla="*/ 2058246 w 2103393"/>
              <a:gd name="connsiteY6" fmla="*/ 1924167 h 1959848"/>
              <a:gd name="connsiteX7" fmla="*/ 1211163 w 2103393"/>
              <a:gd name="connsiteY7" fmla="*/ 1486600 h 1959848"/>
              <a:gd name="connsiteX8" fmla="*/ 1222384 w 2103393"/>
              <a:gd name="connsiteY8" fmla="*/ 1178062 h 1959848"/>
              <a:gd name="connsiteX9" fmla="*/ 1244823 w 2103393"/>
              <a:gd name="connsiteY9" fmla="*/ 757325 h 1959848"/>
              <a:gd name="connsiteX10" fmla="*/ 1076528 w 2103393"/>
              <a:gd name="connsiteY10" fmla="*/ 611470 h 1959848"/>
              <a:gd name="connsiteX11" fmla="*/ 885795 w 2103393"/>
              <a:gd name="connsiteY11" fmla="*/ 751715 h 1959848"/>
              <a:gd name="connsiteX12" fmla="*/ 919453 w 2103393"/>
              <a:gd name="connsiteY12" fmla="*/ 1189281 h 1959848"/>
              <a:gd name="connsiteX13" fmla="*/ 891405 w 2103393"/>
              <a:gd name="connsiteY13" fmla="*/ 1509040 h 1959848"/>
              <a:gd name="connsiteX14" fmla="*/ 89201 w 2103393"/>
              <a:gd name="connsiteY14" fmla="*/ 1952216 h 1959848"/>
              <a:gd name="connsiteX15" fmla="*/ 577255 w 2103393"/>
              <a:gd name="connsiteY15" fmla="*/ 375858 h 1959848"/>
              <a:gd name="connsiteX16" fmla="*/ 807257 w 2103393"/>
              <a:gd name="connsiteY16" fmla="*/ 611470 h 1959848"/>
              <a:gd name="connsiteX17" fmla="*/ 969942 w 2103393"/>
              <a:gd name="connsiteY17" fmla="*/ 499274 h 1959848"/>
              <a:gd name="connsiteX18" fmla="*/ 947503 w 2103393"/>
              <a:gd name="connsiteY18" fmla="*/ 0 h 1959848"/>
              <a:gd name="connsiteX0" fmla="*/ 947503 w 2103393"/>
              <a:gd name="connsiteY0" fmla="*/ 0 h 1959848"/>
              <a:gd name="connsiteX1" fmla="*/ 947503 w 2103393"/>
              <a:gd name="connsiteY1" fmla="*/ 0 h 1959848"/>
              <a:gd name="connsiteX2" fmla="*/ 1183115 w 2103393"/>
              <a:gd name="connsiteY2" fmla="*/ 5610 h 1959848"/>
              <a:gd name="connsiteX3" fmla="*/ 1177505 w 2103393"/>
              <a:gd name="connsiteY3" fmla="*/ 493664 h 1959848"/>
              <a:gd name="connsiteX4" fmla="*/ 1312141 w 2103393"/>
              <a:gd name="connsiteY4" fmla="*/ 572201 h 1959848"/>
              <a:gd name="connsiteX5" fmla="*/ 1508484 w 2103393"/>
              <a:gd name="connsiteY5" fmla="*/ 375858 h 1959848"/>
              <a:gd name="connsiteX6" fmla="*/ 2058246 w 2103393"/>
              <a:gd name="connsiteY6" fmla="*/ 1924167 h 1959848"/>
              <a:gd name="connsiteX7" fmla="*/ 1211163 w 2103393"/>
              <a:gd name="connsiteY7" fmla="*/ 1486600 h 1959848"/>
              <a:gd name="connsiteX8" fmla="*/ 1205554 w 2103393"/>
              <a:gd name="connsiteY8" fmla="*/ 1200502 h 1959848"/>
              <a:gd name="connsiteX9" fmla="*/ 1244823 w 2103393"/>
              <a:gd name="connsiteY9" fmla="*/ 757325 h 1959848"/>
              <a:gd name="connsiteX10" fmla="*/ 1076528 w 2103393"/>
              <a:gd name="connsiteY10" fmla="*/ 611470 h 1959848"/>
              <a:gd name="connsiteX11" fmla="*/ 885795 w 2103393"/>
              <a:gd name="connsiteY11" fmla="*/ 751715 h 1959848"/>
              <a:gd name="connsiteX12" fmla="*/ 919453 w 2103393"/>
              <a:gd name="connsiteY12" fmla="*/ 1189281 h 1959848"/>
              <a:gd name="connsiteX13" fmla="*/ 891405 w 2103393"/>
              <a:gd name="connsiteY13" fmla="*/ 1509040 h 1959848"/>
              <a:gd name="connsiteX14" fmla="*/ 89201 w 2103393"/>
              <a:gd name="connsiteY14" fmla="*/ 1952216 h 1959848"/>
              <a:gd name="connsiteX15" fmla="*/ 577255 w 2103393"/>
              <a:gd name="connsiteY15" fmla="*/ 375858 h 1959848"/>
              <a:gd name="connsiteX16" fmla="*/ 807257 w 2103393"/>
              <a:gd name="connsiteY16" fmla="*/ 611470 h 1959848"/>
              <a:gd name="connsiteX17" fmla="*/ 969942 w 2103393"/>
              <a:gd name="connsiteY17" fmla="*/ 499274 h 1959848"/>
              <a:gd name="connsiteX18" fmla="*/ 947503 w 2103393"/>
              <a:gd name="connsiteY18" fmla="*/ 0 h 1959848"/>
              <a:gd name="connsiteX0" fmla="*/ 947503 w 2103393"/>
              <a:gd name="connsiteY0" fmla="*/ 0 h 1959848"/>
              <a:gd name="connsiteX1" fmla="*/ 947503 w 2103393"/>
              <a:gd name="connsiteY1" fmla="*/ 0 h 1959848"/>
              <a:gd name="connsiteX2" fmla="*/ 1183115 w 2103393"/>
              <a:gd name="connsiteY2" fmla="*/ 5610 h 1959848"/>
              <a:gd name="connsiteX3" fmla="*/ 1177505 w 2103393"/>
              <a:gd name="connsiteY3" fmla="*/ 493664 h 1959848"/>
              <a:gd name="connsiteX4" fmla="*/ 1312141 w 2103393"/>
              <a:gd name="connsiteY4" fmla="*/ 572201 h 1959848"/>
              <a:gd name="connsiteX5" fmla="*/ 1508484 w 2103393"/>
              <a:gd name="connsiteY5" fmla="*/ 375858 h 1959848"/>
              <a:gd name="connsiteX6" fmla="*/ 2058246 w 2103393"/>
              <a:gd name="connsiteY6" fmla="*/ 1924167 h 1959848"/>
              <a:gd name="connsiteX7" fmla="*/ 1211163 w 2103393"/>
              <a:gd name="connsiteY7" fmla="*/ 1486600 h 1959848"/>
              <a:gd name="connsiteX8" fmla="*/ 1205554 w 2103393"/>
              <a:gd name="connsiteY8" fmla="*/ 1200502 h 1959848"/>
              <a:gd name="connsiteX9" fmla="*/ 1244823 w 2103393"/>
              <a:gd name="connsiteY9" fmla="*/ 757325 h 1959848"/>
              <a:gd name="connsiteX10" fmla="*/ 1076528 w 2103393"/>
              <a:gd name="connsiteY10" fmla="*/ 611470 h 1959848"/>
              <a:gd name="connsiteX11" fmla="*/ 885795 w 2103393"/>
              <a:gd name="connsiteY11" fmla="*/ 751715 h 1959848"/>
              <a:gd name="connsiteX12" fmla="*/ 919453 w 2103393"/>
              <a:gd name="connsiteY12" fmla="*/ 1189281 h 1959848"/>
              <a:gd name="connsiteX13" fmla="*/ 891405 w 2103393"/>
              <a:gd name="connsiteY13" fmla="*/ 1509040 h 1959848"/>
              <a:gd name="connsiteX14" fmla="*/ 89201 w 2103393"/>
              <a:gd name="connsiteY14" fmla="*/ 1952216 h 1959848"/>
              <a:gd name="connsiteX15" fmla="*/ 577255 w 2103393"/>
              <a:gd name="connsiteY15" fmla="*/ 375858 h 1959848"/>
              <a:gd name="connsiteX16" fmla="*/ 807257 w 2103393"/>
              <a:gd name="connsiteY16" fmla="*/ 611470 h 1959848"/>
              <a:gd name="connsiteX17" fmla="*/ 969942 w 2103393"/>
              <a:gd name="connsiteY17" fmla="*/ 499274 h 1959848"/>
              <a:gd name="connsiteX18" fmla="*/ 947503 w 2103393"/>
              <a:gd name="connsiteY18" fmla="*/ 0 h 1959848"/>
              <a:gd name="connsiteX0" fmla="*/ 947503 w 2103393"/>
              <a:gd name="connsiteY0" fmla="*/ 0 h 1959848"/>
              <a:gd name="connsiteX1" fmla="*/ 947503 w 2103393"/>
              <a:gd name="connsiteY1" fmla="*/ 0 h 1959848"/>
              <a:gd name="connsiteX2" fmla="*/ 1183115 w 2103393"/>
              <a:gd name="connsiteY2" fmla="*/ 5610 h 1959848"/>
              <a:gd name="connsiteX3" fmla="*/ 1177505 w 2103393"/>
              <a:gd name="connsiteY3" fmla="*/ 493664 h 1959848"/>
              <a:gd name="connsiteX4" fmla="*/ 1312141 w 2103393"/>
              <a:gd name="connsiteY4" fmla="*/ 572201 h 1959848"/>
              <a:gd name="connsiteX5" fmla="*/ 1508484 w 2103393"/>
              <a:gd name="connsiteY5" fmla="*/ 375858 h 1959848"/>
              <a:gd name="connsiteX6" fmla="*/ 2058246 w 2103393"/>
              <a:gd name="connsiteY6" fmla="*/ 1924167 h 1959848"/>
              <a:gd name="connsiteX7" fmla="*/ 1211163 w 2103393"/>
              <a:gd name="connsiteY7" fmla="*/ 1486600 h 1959848"/>
              <a:gd name="connsiteX8" fmla="*/ 1205554 w 2103393"/>
              <a:gd name="connsiteY8" fmla="*/ 1200502 h 1959848"/>
              <a:gd name="connsiteX9" fmla="*/ 1244823 w 2103393"/>
              <a:gd name="connsiteY9" fmla="*/ 757325 h 1959848"/>
              <a:gd name="connsiteX10" fmla="*/ 1076528 w 2103393"/>
              <a:gd name="connsiteY10" fmla="*/ 611470 h 1959848"/>
              <a:gd name="connsiteX11" fmla="*/ 885795 w 2103393"/>
              <a:gd name="connsiteY11" fmla="*/ 751715 h 1959848"/>
              <a:gd name="connsiteX12" fmla="*/ 919453 w 2103393"/>
              <a:gd name="connsiteY12" fmla="*/ 1189281 h 1959848"/>
              <a:gd name="connsiteX13" fmla="*/ 891405 w 2103393"/>
              <a:gd name="connsiteY13" fmla="*/ 1509040 h 1959848"/>
              <a:gd name="connsiteX14" fmla="*/ 89201 w 2103393"/>
              <a:gd name="connsiteY14" fmla="*/ 1952216 h 1959848"/>
              <a:gd name="connsiteX15" fmla="*/ 577255 w 2103393"/>
              <a:gd name="connsiteY15" fmla="*/ 375858 h 1959848"/>
              <a:gd name="connsiteX16" fmla="*/ 807257 w 2103393"/>
              <a:gd name="connsiteY16" fmla="*/ 611470 h 1959848"/>
              <a:gd name="connsiteX17" fmla="*/ 969942 w 2103393"/>
              <a:gd name="connsiteY17" fmla="*/ 499274 h 1959848"/>
              <a:gd name="connsiteX18" fmla="*/ 947503 w 2103393"/>
              <a:gd name="connsiteY18" fmla="*/ 0 h 1959848"/>
              <a:gd name="connsiteX0" fmla="*/ 947503 w 2103393"/>
              <a:gd name="connsiteY0" fmla="*/ 0 h 1959848"/>
              <a:gd name="connsiteX1" fmla="*/ 947503 w 2103393"/>
              <a:gd name="connsiteY1" fmla="*/ 0 h 1959848"/>
              <a:gd name="connsiteX2" fmla="*/ 1183115 w 2103393"/>
              <a:gd name="connsiteY2" fmla="*/ 5610 h 1959848"/>
              <a:gd name="connsiteX3" fmla="*/ 1177505 w 2103393"/>
              <a:gd name="connsiteY3" fmla="*/ 493664 h 1959848"/>
              <a:gd name="connsiteX4" fmla="*/ 1312141 w 2103393"/>
              <a:gd name="connsiteY4" fmla="*/ 572201 h 1959848"/>
              <a:gd name="connsiteX5" fmla="*/ 1508484 w 2103393"/>
              <a:gd name="connsiteY5" fmla="*/ 375858 h 1959848"/>
              <a:gd name="connsiteX6" fmla="*/ 2058246 w 2103393"/>
              <a:gd name="connsiteY6" fmla="*/ 1924167 h 1959848"/>
              <a:gd name="connsiteX7" fmla="*/ 1211163 w 2103393"/>
              <a:gd name="connsiteY7" fmla="*/ 1486600 h 1959848"/>
              <a:gd name="connsiteX8" fmla="*/ 1205554 w 2103393"/>
              <a:gd name="connsiteY8" fmla="*/ 1200502 h 1959848"/>
              <a:gd name="connsiteX9" fmla="*/ 1244823 w 2103393"/>
              <a:gd name="connsiteY9" fmla="*/ 757325 h 1959848"/>
              <a:gd name="connsiteX10" fmla="*/ 1076528 w 2103393"/>
              <a:gd name="connsiteY10" fmla="*/ 611470 h 1959848"/>
              <a:gd name="connsiteX11" fmla="*/ 885795 w 2103393"/>
              <a:gd name="connsiteY11" fmla="*/ 751715 h 1959848"/>
              <a:gd name="connsiteX12" fmla="*/ 919453 w 2103393"/>
              <a:gd name="connsiteY12" fmla="*/ 1189281 h 1959848"/>
              <a:gd name="connsiteX13" fmla="*/ 891405 w 2103393"/>
              <a:gd name="connsiteY13" fmla="*/ 1509040 h 1959848"/>
              <a:gd name="connsiteX14" fmla="*/ 89201 w 2103393"/>
              <a:gd name="connsiteY14" fmla="*/ 1952216 h 1959848"/>
              <a:gd name="connsiteX15" fmla="*/ 577255 w 2103393"/>
              <a:gd name="connsiteY15" fmla="*/ 375858 h 1959848"/>
              <a:gd name="connsiteX16" fmla="*/ 807257 w 2103393"/>
              <a:gd name="connsiteY16" fmla="*/ 611470 h 1959848"/>
              <a:gd name="connsiteX17" fmla="*/ 969942 w 2103393"/>
              <a:gd name="connsiteY17" fmla="*/ 499274 h 1959848"/>
              <a:gd name="connsiteX18" fmla="*/ 947503 w 2103393"/>
              <a:gd name="connsiteY18" fmla="*/ 0 h 1959848"/>
              <a:gd name="connsiteX0" fmla="*/ 947503 w 2103393"/>
              <a:gd name="connsiteY0" fmla="*/ 0 h 1959848"/>
              <a:gd name="connsiteX1" fmla="*/ 947503 w 2103393"/>
              <a:gd name="connsiteY1" fmla="*/ 0 h 1959848"/>
              <a:gd name="connsiteX2" fmla="*/ 1183115 w 2103393"/>
              <a:gd name="connsiteY2" fmla="*/ 5610 h 1959848"/>
              <a:gd name="connsiteX3" fmla="*/ 1177505 w 2103393"/>
              <a:gd name="connsiteY3" fmla="*/ 493664 h 1959848"/>
              <a:gd name="connsiteX4" fmla="*/ 1312141 w 2103393"/>
              <a:gd name="connsiteY4" fmla="*/ 572201 h 1959848"/>
              <a:gd name="connsiteX5" fmla="*/ 1508484 w 2103393"/>
              <a:gd name="connsiteY5" fmla="*/ 375858 h 1959848"/>
              <a:gd name="connsiteX6" fmla="*/ 2058246 w 2103393"/>
              <a:gd name="connsiteY6" fmla="*/ 1924167 h 1959848"/>
              <a:gd name="connsiteX7" fmla="*/ 1211163 w 2103393"/>
              <a:gd name="connsiteY7" fmla="*/ 1486600 h 1959848"/>
              <a:gd name="connsiteX8" fmla="*/ 1205554 w 2103393"/>
              <a:gd name="connsiteY8" fmla="*/ 1200502 h 1959848"/>
              <a:gd name="connsiteX9" fmla="*/ 1244823 w 2103393"/>
              <a:gd name="connsiteY9" fmla="*/ 757325 h 1959848"/>
              <a:gd name="connsiteX10" fmla="*/ 1076528 w 2103393"/>
              <a:gd name="connsiteY10" fmla="*/ 611470 h 1959848"/>
              <a:gd name="connsiteX11" fmla="*/ 885795 w 2103393"/>
              <a:gd name="connsiteY11" fmla="*/ 751715 h 1959848"/>
              <a:gd name="connsiteX12" fmla="*/ 919453 w 2103393"/>
              <a:gd name="connsiteY12" fmla="*/ 1189281 h 1959848"/>
              <a:gd name="connsiteX13" fmla="*/ 891405 w 2103393"/>
              <a:gd name="connsiteY13" fmla="*/ 1509040 h 1959848"/>
              <a:gd name="connsiteX14" fmla="*/ 89201 w 2103393"/>
              <a:gd name="connsiteY14" fmla="*/ 1952216 h 1959848"/>
              <a:gd name="connsiteX15" fmla="*/ 577255 w 2103393"/>
              <a:gd name="connsiteY15" fmla="*/ 375858 h 1959848"/>
              <a:gd name="connsiteX16" fmla="*/ 807257 w 2103393"/>
              <a:gd name="connsiteY16" fmla="*/ 611470 h 1959848"/>
              <a:gd name="connsiteX17" fmla="*/ 969942 w 2103393"/>
              <a:gd name="connsiteY17" fmla="*/ 499274 h 1959848"/>
              <a:gd name="connsiteX18" fmla="*/ 947503 w 2103393"/>
              <a:gd name="connsiteY18" fmla="*/ 0 h 1959848"/>
              <a:gd name="connsiteX0" fmla="*/ 947503 w 2103393"/>
              <a:gd name="connsiteY0" fmla="*/ 0 h 1959848"/>
              <a:gd name="connsiteX1" fmla="*/ 947503 w 2103393"/>
              <a:gd name="connsiteY1" fmla="*/ 0 h 1959848"/>
              <a:gd name="connsiteX2" fmla="*/ 1183115 w 2103393"/>
              <a:gd name="connsiteY2" fmla="*/ 5610 h 1959848"/>
              <a:gd name="connsiteX3" fmla="*/ 1177505 w 2103393"/>
              <a:gd name="connsiteY3" fmla="*/ 493664 h 1959848"/>
              <a:gd name="connsiteX4" fmla="*/ 1312141 w 2103393"/>
              <a:gd name="connsiteY4" fmla="*/ 572201 h 1959848"/>
              <a:gd name="connsiteX5" fmla="*/ 1508484 w 2103393"/>
              <a:gd name="connsiteY5" fmla="*/ 375858 h 1959848"/>
              <a:gd name="connsiteX6" fmla="*/ 2058246 w 2103393"/>
              <a:gd name="connsiteY6" fmla="*/ 1924167 h 1959848"/>
              <a:gd name="connsiteX7" fmla="*/ 1211163 w 2103393"/>
              <a:gd name="connsiteY7" fmla="*/ 1486600 h 1959848"/>
              <a:gd name="connsiteX8" fmla="*/ 1205554 w 2103393"/>
              <a:gd name="connsiteY8" fmla="*/ 1200502 h 1959848"/>
              <a:gd name="connsiteX9" fmla="*/ 1244823 w 2103393"/>
              <a:gd name="connsiteY9" fmla="*/ 757325 h 1959848"/>
              <a:gd name="connsiteX10" fmla="*/ 1076528 w 2103393"/>
              <a:gd name="connsiteY10" fmla="*/ 611470 h 1959848"/>
              <a:gd name="connsiteX11" fmla="*/ 885795 w 2103393"/>
              <a:gd name="connsiteY11" fmla="*/ 751715 h 1959848"/>
              <a:gd name="connsiteX12" fmla="*/ 919453 w 2103393"/>
              <a:gd name="connsiteY12" fmla="*/ 1189281 h 1959848"/>
              <a:gd name="connsiteX13" fmla="*/ 891405 w 2103393"/>
              <a:gd name="connsiteY13" fmla="*/ 1509040 h 1959848"/>
              <a:gd name="connsiteX14" fmla="*/ 89201 w 2103393"/>
              <a:gd name="connsiteY14" fmla="*/ 1952216 h 1959848"/>
              <a:gd name="connsiteX15" fmla="*/ 577255 w 2103393"/>
              <a:gd name="connsiteY15" fmla="*/ 375858 h 1959848"/>
              <a:gd name="connsiteX16" fmla="*/ 807257 w 2103393"/>
              <a:gd name="connsiteY16" fmla="*/ 611470 h 1959848"/>
              <a:gd name="connsiteX17" fmla="*/ 969942 w 2103393"/>
              <a:gd name="connsiteY17" fmla="*/ 499274 h 1959848"/>
              <a:gd name="connsiteX18" fmla="*/ 947503 w 2103393"/>
              <a:gd name="connsiteY18" fmla="*/ 0 h 1959848"/>
              <a:gd name="connsiteX0" fmla="*/ 947503 w 2103393"/>
              <a:gd name="connsiteY0" fmla="*/ 0 h 1961617"/>
              <a:gd name="connsiteX1" fmla="*/ 947503 w 2103393"/>
              <a:gd name="connsiteY1" fmla="*/ 0 h 1961617"/>
              <a:gd name="connsiteX2" fmla="*/ 1183115 w 2103393"/>
              <a:gd name="connsiteY2" fmla="*/ 5610 h 1961617"/>
              <a:gd name="connsiteX3" fmla="*/ 1177505 w 2103393"/>
              <a:gd name="connsiteY3" fmla="*/ 493664 h 1961617"/>
              <a:gd name="connsiteX4" fmla="*/ 1312141 w 2103393"/>
              <a:gd name="connsiteY4" fmla="*/ 572201 h 1961617"/>
              <a:gd name="connsiteX5" fmla="*/ 1508484 w 2103393"/>
              <a:gd name="connsiteY5" fmla="*/ 375858 h 1961617"/>
              <a:gd name="connsiteX6" fmla="*/ 2058246 w 2103393"/>
              <a:gd name="connsiteY6" fmla="*/ 1924167 h 1961617"/>
              <a:gd name="connsiteX7" fmla="*/ 1244822 w 2103393"/>
              <a:gd name="connsiteY7" fmla="*/ 1514649 h 1961617"/>
              <a:gd name="connsiteX8" fmla="*/ 1205554 w 2103393"/>
              <a:gd name="connsiteY8" fmla="*/ 1200502 h 1961617"/>
              <a:gd name="connsiteX9" fmla="*/ 1244823 w 2103393"/>
              <a:gd name="connsiteY9" fmla="*/ 757325 h 1961617"/>
              <a:gd name="connsiteX10" fmla="*/ 1076528 w 2103393"/>
              <a:gd name="connsiteY10" fmla="*/ 611470 h 1961617"/>
              <a:gd name="connsiteX11" fmla="*/ 885795 w 2103393"/>
              <a:gd name="connsiteY11" fmla="*/ 751715 h 1961617"/>
              <a:gd name="connsiteX12" fmla="*/ 919453 w 2103393"/>
              <a:gd name="connsiteY12" fmla="*/ 1189281 h 1961617"/>
              <a:gd name="connsiteX13" fmla="*/ 891405 w 2103393"/>
              <a:gd name="connsiteY13" fmla="*/ 1509040 h 1961617"/>
              <a:gd name="connsiteX14" fmla="*/ 89201 w 2103393"/>
              <a:gd name="connsiteY14" fmla="*/ 1952216 h 1961617"/>
              <a:gd name="connsiteX15" fmla="*/ 577255 w 2103393"/>
              <a:gd name="connsiteY15" fmla="*/ 375858 h 1961617"/>
              <a:gd name="connsiteX16" fmla="*/ 807257 w 2103393"/>
              <a:gd name="connsiteY16" fmla="*/ 611470 h 1961617"/>
              <a:gd name="connsiteX17" fmla="*/ 969942 w 2103393"/>
              <a:gd name="connsiteY17" fmla="*/ 499274 h 1961617"/>
              <a:gd name="connsiteX18" fmla="*/ 947503 w 2103393"/>
              <a:gd name="connsiteY18" fmla="*/ 0 h 1961617"/>
              <a:gd name="connsiteX0" fmla="*/ 947503 w 2103393"/>
              <a:gd name="connsiteY0" fmla="*/ 0 h 1961617"/>
              <a:gd name="connsiteX1" fmla="*/ 947503 w 2103393"/>
              <a:gd name="connsiteY1" fmla="*/ 0 h 1961617"/>
              <a:gd name="connsiteX2" fmla="*/ 1183115 w 2103393"/>
              <a:gd name="connsiteY2" fmla="*/ 5610 h 1961617"/>
              <a:gd name="connsiteX3" fmla="*/ 1177505 w 2103393"/>
              <a:gd name="connsiteY3" fmla="*/ 493664 h 1961617"/>
              <a:gd name="connsiteX4" fmla="*/ 1312141 w 2103393"/>
              <a:gd name="connsiteY4" fmla="*/ 572201 h 1961617"/>
              <a:gd name="connsiteX5" fmla="*/ 1508484 w 2103393"/>
              <a:gd name="connsiteY5" fmla="*/ 375858 h 1961617"/>
              <a:gd name="connsiteX6" fmla="*/ 2058246 w 2103393"/>
              <a:gd name="connsiteY6" fmla="*/ 1924167 h 1961617"/>
              <a:gd name="connsiteX7" fmla="*/ 1244822 w 2103393"/>
              <a:gd name="connsiteY7" fmla="*/ 1514649 h 1961617"/>
              <a:gd name="connsiteX8" fmla="*/ 1205554 w 2103393"/>
              <a:gd name="connsiteY8" fmla="*/ 1200502 h 1961617"/>
              <a:gd name="connsiteX9" fmla="*/ 1244823 w 2103393"/>
              <a:gd name="connsiteY9" fmla="*/ 757325 h 1961617"/>
              <a:gd name="connsiteX10" fmla="*/ 1076528 w 2103393"/>
              <a:gd name="connsiteY10" fmla="*/ 611470 h 1961617"/>
              <a:gd name="connsiteX11" fmla="*/ 885795 w 2103393"/>
              <a:gd name="connsiteY11" fmla="*/ 751715 h 1961617"/>
              <a:gd name="connsiteX12" fmla="*/ 919453 w 2103393"/>
              <a:gd name="connsiteY12" fmla="*/ 1189281 h 1961617"/>
              <a:gd name="connsiteX13" fmla="*/ 891405 w 2103393"/>
              <a:gd name="connsiteY13" fmla="*/ 1509040 h 1961617"/>
              <a:gd name="connsiteX14" fmla="*/ 89201 w 2103393"/>
              <a:gd name="connsiteY14" fmla="*/ 1952216 h 1961617"/>
              <a:gd name="connsiteX15" fmla="*/ 577255 w 2103393"/>
              <a:gd name="connsiteY15" fmla="*/ 375858 h 1961617"/>
              <a:gd name="connsiteX16" fmla="*/ 807257 w 2103393"/>
              <a:gd name="connsiteY16" fmla="*/ 611470 h 1961617"/>
              <a:gd name="connsiteX17" fmla="*/ 969942 w 2103393"/>
              <a:gd name="connsiteY17" fmla="*/ 499274 h 1961617"/>
              <a:gd name="connsiteX18" fmla="*/ 947503 w 2103393"/>
              <a:gd name="connsiteY18" fmla="*/ 0 h 1961617"/>
              <a:gd name="connsiteX0" fmla="*/ 947503 w 2103393"/>
              <a:gd name="connsiteY0" fmla="*/ 0 h 1963064"/>
              <a:gd name="connsiteX1" fmla="*/ 947503 w 2103393"/>
              <a:gd name="connsiteY1" fmla="*/ 0 h 1963064"/>
              <a:gd name="connsiteX2" fmla="*/ 1183115 w 2103393"/>
              <a:gd name="connsiteY2" fmla="*/ 5610 h 1963064"/>
              <a:gd name="connsiteX3" fmla="*/ 1177505 w 2103393"/>
              <a:gd name="connsiteY3" fmla="*/ 493664 h 1963064"/>
              <a:gd name="connsiteX4" fmla="*/ 1312141 w 2103393"/>
              <a:gd name="connsiteY4" fmla="*/ 572201 h 1963064"/>
              <a:gd name="connsiteX5" fmla="*/ 1508484 w 2103393"/>
              <a:gd name="connsiteY5" fmla="*/ 375858 h 1963064"/>
              <a:gd name="connsiteX6" fmla="*/ 2058246 w 2103393"/>
              <a:gd name="connsiteY6" fmla="*/ 1924167 h 1963064"/>
              <a:gd name="connsiteX7" fmla="*/ 1244822 w 2103393"/>
              <a:gd name="connsiteY7" fmla="*/ 1514649 h 1963064"/>
              <a:gd name="connsiteX8" fmla="*/ 1205554 w 2103393"/>
              <a:gd name="connsiteY8" fmla="*/ 1200502 h 1963064"/>
              <a:gd name="connsiteX9" fmla="*/ 1244823 w 2103393"/>
              <a:gd name="connsiteY9" fmla="*/ 757325 h 1963064"/>
              <a:gd name="connsiteX10" fmla="*/ 1076528 w 2103393"/>
              <a:gd name="connsiteY10" fmla="*/ 611470 h 1963064"/>
              <a:gd name="connsiteX11" fmla="*/ 885795 w 2103393"/>
              <a:gd name="connsiteY11" fmla="*/ 751715 h 1963064"/>
              <a:gd name="connsiteX12" fmla="*/ 919453 w 2103393"/>
              <a:gd name="connsiteY12" fmla="*/ 1189281 h 1963064"/>
              <a:gd name="connsiteX13" fmla="*/ 891405 w 2103393"/>
              <a:gd name="connsiteY13" fmla="*/ 1509040 h 1963064"/>
              <a:gd name="connsiteX14" fmla="*/ 89201 w 2103393"/>
              <a:gd name="connsiteY14" fmla="*/ 1952216 h 1963064"/>
              <a:gd name="connsiteX15" fmla="*/ 577255 w 2103393"/>
              <a:gd name="connsiteY15" fmla="*/ 375858 h 1963064"/>
              <a:gd name="connsiteX16" fmla="*/ 807257 w 2103393"/>
              <a:gd name="connsiteY16" fmla="*/ 611470 h 1963064"/>
              <a:gd name="connsiteX17" fmla="*/ 969942 w 2103393"/>
              <a:gd name="connsiteY17" fmla="*/ 499274 h 1963064"/>
              <a:gd name="connsiteX18" fmla="*/ 947503 w 2103393"/>
              <a:gd name="connsiteY18" fmla="*/ 0 h 1963064"/>
              <a:gd name="connsiteX0" fmla="*/ 947503 w 2103393"/>
              <a:gd name="connsiteY0" fmla="*/ 0 h 1964995"/>
              <a:gd name="connsiteX1" fmla="*/ 947503 w 2103393"/>
              <a:gd name="connsiteY1" fmla="*/ 0 h 1964995"/>
              <a:gd name="connsiteX2" fmla="*/ 1183115 w 2103393"/>
              <a:gd name="connsiteY2" fmla="*/ 5610 h 1964995"/>
              <a:gd name="connsiteX3" fmla="*/ 1177505 w 2103393"/>
              <a:gd name="connsiteY3" fmla="*/ 493664 h 1964995"/>
              <a:gd name="connsiteX4" fmla="*/ 1312141 w 2103393"/>
              <a:gd name="connsiteY4" fmla="*/ 572201 h 1964995"/>
              <a:gd name="connsiteX5" fmla="*/ 1508484 w 2103393"/>
              <a:gd name="connsiteY5" fmla="*/ 375858 h 1964995"/>
              <a:gd name="connsiteX6" fmla="*/ 2058246 w 2103393"/>
              <a:gd name="connsiteY6" fmla="*/ 1924167 h 1964995"/>
              <a:gd name="connsiteX7" fmla="*/ 1244822 w 2103393"/>
              <a:gd name="connsiteY7" fmla="*/ 1514649 h 1964995"/>
              <a:gd name="connsiteX8" fmla="*/ 1205554 w 2103393"/>
              <a:gd name="connsiteY8" fmla="*/ 1200502 h 1964995"/>
              <a:gd name="connsiteX9" fmla="*/ 1244823 w 2103393"/>
              <a:gd name="connsiteY9" fmla="*/ 757325 h 1964995"/>
              <a:gd name="connsiteX10" fmla="*/ 1076528 w 2103393"/>
              <a:gd name="connsiteY10" fmla="*/ 611470 h 1964995"/>
              <a:gd name="connsiteX11" fmla="*/ 885795 w 2103393"/>
              <a:gd name="connsiteY11" fmla="*/ 751715 h 1964995"/>
              <a:gd name="connsiteX12" fmla="*/ 919453 w 2103393"/>
              <a:gd name="connsiteY12" fmla="*/ 1189281 h 1964995"/>
              <a:gd name="connsiteX13" fmla="*/ 891405 w 2103393"/>
              <a:gd name="connsiteY13" fmla="*/ 1509040 h 1964995"/>
              <a:gd name="connsiteX14" fmla="*/ 89201 w 2103393"/>
              <a:gd name="connsiteY14" fmla="*/ 1952216 h 1964995"/>
              <a:gd name="connsiteX15" fmla="*/ 577255 w 2103393"/>
              <a:gd name="connsiteY15" fmla="*/ 375858 h 1964995"/>
              <a:gd name="connsiteX16" fmla="*/ 807257 w 2103393"/>
              <a:gd name="connsiteY16" fmla="*/ 611470 h 1964995"/>
              <a:gd name="connsiteX17" fmla="*/ 969942 w 2103393"/>
              <a:gd name="connsiteY17" fmla="*/ 499274 h 1964995"/>
              <a:gd name="connsiteX18" fmla="*/ 947503 w 2103393"/>
              <a:gd name="connsiteY18" fmla="*/ 0 h 1964995"/>
              <a:gd name="connsiteX0" fmla="*/ 947503 w 2103393"/>
              <a:gd name="connsiteY0" fmla="*/ 13781 h 1978776"/>
              <a:gd name="connsiteX1" fmla="*/ 947503 w 2103393"/>
              <a:gd name="connsiteY1" fmla="*/ 13781 h 1978776"/>
              <a:gd name="connsiteX2" fmla="*/ 1183115 w 2103393"/>
              <a:gd name="connsiteY2" fmla="*/ 19391 h 1978776"/>
              <a:gd name="connsiteX3" fmla="*/ 1177505 w 2103393"/>
              <a:gd name="connsiteY3" fmla="*/ 507445 h 1978776"/>
              <a:gd name="connsiteX4" fmla="*/ 1312141 w 2103393"/>
              <a:gd name="connsiteY4" fmla="*/ 585982 h 1978776"/>
              <a:gd name="connsiteX5" fmla="*/ 1508484 w 2103393"/>
              <a:gd name="connsiteY5" fmla="*/ 389639 h 1978776"/>
              <a:gd name="connsiteX6" fmla="*/ 2058246 w 2103393"/>
              <a:gd name="connsiteY6" fmla="*/ 1937948 h 1978776"/>
              <a:gd name="connsiteX7" fmla="*/ 1244822 w 2103393"/>
              <a:gd name="connsiteY7" fmla="*/ 1528430 h 1978776"/>
              <a:gd name="connsiteX8" fmla="*/ 1205554 w 2103393"/>
              <a:gd name="connsiteY8" fmla="*/ 1214283 h 1978776"/>
              <a:gd name="connsiteX9" fmla="*/ 1244823 w 2103393"/>
              <a:gd name="connsiteY9" fmla="*/ 771106 h 1978776"/>
              <a:gd name="connsiteX10" fmla="*/ 1076528 w 2103393"/>
              <a:gd name="connsiteY10" fmla="*/ 625251 h 1978776"/>
              <a:gd name="connsiteX11" fmla="*/ 885795 w 2103393"/>
              <a:gd name="connsiteY11" fmla="*/ 765496 h 1978776"/>
              <a:gd name="connsiteX12" fmla="*/ 919453 w 2103393"/>
              <a:gd name="connsiteY12" fmla="*/ 1203062 h 1978776"/>
              <a:gd name="connsiteX13" fmla="*/ 891405 w 2103393"/>
              <a:gd name="connsiteY13" fmla="*/ 1522821 h 1978776"/>
              <a:gd name="connsiteX14" fmla="*/ 89201 w 2103393"/>
              <a:gd name="connsiteY14" fmla="*/ 1965997 h 1978776"/>
              <a:gd name="connsiteX15" fmla="*/ 577255 w 2103393"/>
              <a:gd name="connsiteY15" fmla="*/ 389639 h 1978776"/>
              <a:gd name="connsiteX16" fmla="*/ 807257 w 2103393"/>
              <a:gd name="connsiteY16" fmla="*/ 625251 h 1978776"/>
              <a:gd name="connsiteX17" fmla="*/ 969942 w 2103393"/>
              <a:gd name="connsiteY17" fmla="*/ 513055 h 1978776"/>
              <a:gd name="connsiteX18" fmla="*/ 947503 w 2103393"/>
              <a:gd name="connsiteY18" fmla="*/ 13781 h 1978776"/>
              <a:gd name="connsiteX0" fmla="*/ 964333 w 2103393"/>
              <a:gd name="connsiteY0" fmla="*/ 55026 h 1980752"/>
              <a:gd name="connsiteX1" fmla="*/ 947503 w 2103393"/>
              <a:gd name="connsiteY1" fmla="*/ 15757 h 1980752"/>
              <a:gd name="connsiteX2" fmla="*/ 1183115 w 2103393"/>
              <a:gd name="connsiteY2" fmla="*/ 21367 h 1980752"/>
              <a:gd name="connsiteX3" fmla="*/ 1177505 w 2103393"/>
              <a:gd name="connsiteY3" fmla="*/ 509421 h 1980752"/>
              <a:gd name="connsiteX4" fmla="*/ 1312141 w 2103393"/>
              <a:gd name="connsiteY4" fmla="*/ 587958 h 1980752"/>
              <a:gd name="connsiteX5" fmla="*/ 1508484 w 2103393"/>
              <a:gd name="connsiteY5" fmla="*/ 391615 h 1980752"/>
              <a:gd name="connsiteX6" fmla="*/ 2058246 w 2103393"/>
              <a:gd name="connsiteY6" fmla="*/ 1939924 h 1980752"/>
              <a:gd name="connsiteX7" fmla="*/ 1244822 w 2103393"/>
              <a:gd name="connsiteY7" fmla="*/ 1530406 h 1980752"/>
              <a:gd name="connsiteX8" fmla="*/ 1205554 w 2103393"/>
              <a:gd name="connsiteY8" fmla="*/ 1216259 h 1980752"/>
              <a:gd name="connsiteX9" fmla="*/ 1244823 w 2103393"/>
              <a:gd name="connsiteY9" fmla="*/ 773082 h 1980752"/>
              <a:gd name="connsiteX10" fmla="*/ 1076528 w 2103393"/>
              <a:gd name="connsiteY10" fmla="*/ 627227 h 1980752"/>
              <a:gd name="connsiteX11" fmla="*/ 885795 w 2103393"/>
              <a:gd name="connsiteY11" fmla="*/ 767472 h 1980752"/>
              <a:gd name="connsiteX12" fmla="*/ 919453 w 2103393"/>
              <a:gd name="connsiteY12" fmla="*/ 1205038 h 1980752"/>
              <a:gd name="connsiteX13" fmla="*/ 891405 w 2103393"/>
              <a:gd name="connsiteY13" fmla="*/ 1524797 h 1980752"/>
              <a:gd name="connsiteX14" fmla="*/ 89201 w 2103393"/>
              <a:gd name="connsiteY14" fmla="*/ 1967973 h 1980752"/>
              <a:gd name="connsiteX15" fmla="*/ 577255 w 2103393"/>
              <a:gd name="connsiteY15" fmla="*/ 391615 h 1980752"/>
              <a:gd name="connsiteX16" fmla="*/ 807257 w 2103393"/>
              <a:gd name="connsiteY16" fmla="*/ 627227 h 1980752"/>
              <a:gd name="connsiteX17" fmla="*/ 969942 w 2103393"/>
              <a:gd name="connsiteY17" fmla="*/ 515031 h 1980752"/>
              <a:gd name="connsiteX18" fmla="*/ 964333 w 2103393"/>
              <a:gd name="connsiteY18" fmla="*/ 55026 h 1980752"/>
              <a:gd name="connsiteX0" fmla="*/ 913845 w 2103393"/>
              <a:gd name="connsiteY0" fmla="*/ 72662 h 1981559"/>
              <a:gd name="connsiteX1" fmla="*/ 947503 w 2103393"/>
              <a:gd name="connsiteY1" fmla="*/ 16564 h 1981559"/>
              <a:gd name="connsiteX2" fmla="*/ 1183115 w 2103393"/>
              <a:gd name="connsiteY2" fmla="*/ 22174 h 1981559"/>
              <a:gd name="connsiteX3" fmla="*/ 1177505 w 2103393"/>
              <a:gd name="connsiteY3" fmla="*/ 510228 h 1981559"/>
              <a:gd name="connsiteX4" fmla="*/ 1312141 w 2103393"/>
              <a:gd name="connsiteY4" fmla="*/ 588765 h 1981559"/>
              <a:gd name="connsiteX5" fmla="*/ 1508484 w 2103393"/>
              <a:gd name="connsiteY5" fmla="*/ 392422 h 1981559"/>
              <a:gd name="connsiteX6" fmla="*/ 2058246 w 2103393"/>
              <a:gd name="connsiteY6" fmla="*/ 1940731 h 1981559"/>
              <a:gd name="connsiteX7" fmla="*/ 1244822 w 2103393"/>
              <a:gd name="connsiteY7" fmla="*/ 1531213 h 1981559"/>
              <a:gd name="connsiteX8" fmla="*/ 1205554 w 2103393"/>
              <a:gd name="connsiteY8" fmla="*/ 1217066 h 1981559"/>
              <a:gd name="connsiteX9" fmla="*/ 1244823 w 2103393"/>
              <a:gd name="connsiteY9" fmla="*/ 773889 h 1981559"/>
              <a:gd name="connsiteX10" fmla="*/ 1076528 w 2103393"/>
              <a:gd name="connsiteY10" fmla="*/ 628034 h 1981559"/>
              <a:gd name="connsiteX11" fmla="*/ 885795 w 2103393"/>
              <a:gd name="connsiteY11" fmla="*/ 768279 h 1981559"/>
              <a:gd name="connsiteX12" fmla="*/ 919453 w 2103393"/>
              <a:gd name="connsiteY12" fmla="*/ 1205845 h 1981559"/>
              <a:gd name="connsiteX13" fmla="*/ 891405 w 2103393"/>
              <a:gd name="connsiteY13" fmla="*/ 1525604 h 1981559"/>
              <a:gd name="connsiteX14" fmla="*/ 89201 w 2103393"/>
              <a:gd name="connsiteY14" fmla="*/ 1968780 h 1981559"/>
              <a:gd name="connsiteX15" fmla="*/ 577255 w 2103393"/>
              <a:gd name="connsiteY15" fmla="*/ 392422 h 1981559"/>
              <a:gd name="connsiteX16" fmla="*/ 807257 w 2103393"/>
              <a:gd name="connsiteY16" fmla="*/ 628034 h 1981559"/>
              <a:gd name="connsiteX17" fmla="*/ 969942 w 2103393"/>
              <a:gd name="connsiteY17" fmla="*/ 515838 h 1981559"/>
              <a:gd name="connsiteX18" fmla="*/ 913845 w 2103393"/>
              <a:gd name="connsiteY18" fmla="*/ 72662 h 1981559"/>
              <a:gd name="connsiteX0" fmla="*/ 913845 w 2103393"/>
              <a:gd name="connsiteY0" fmla="*/ 103017 h 2011914"/>
              <a:gd name="connsiteX1" fmla="*/ 1003601 w 2103393"/>
              <a:gd name="connsiteY1" fmla="*/ 2040 h 2011914"/>
              <a:gd name="connsiteX2" fmla="*/ 1183115 w 2103393"/>
              <a:gd name="connsiteY2" fmla="*/ 52529 h 2011914"/>
              <a:gd name="connsiteX3" fmla="*/ 1177505 w 2103393"/>
              <a:gd name="connsiteY3" fmla="*/ 540583 h 2011914"/>
              <a:gd name="connsiteX4" fmla="*/ 1312141 w 2103393"/>
              <a:gd name="connsiteY4" fmla="*/ 619120 h 2011914"/>
              <a:gd name="connsiteX5" fmla="*/ 1508484 w 2103393"/>
              <a:gd name="connsiteY5" fmla="*/ 422777 h 2011914"/>
              <a:gd name="connsiteX6" fmla="*/ 2058246 w 2103393"/>
              <a:gd name="connsiteY6" fmla="*/ 1971086 h 2011914"/>
              <a:gd name="connsiteX7" fmla="*/ 1244822 w 2103393"/>
              <a:gd name="connsiteY7" fmla="*/ 1561568 h 2011914"/>
              <a:gd name="connsiteX8" fmla="*/ 1205554 w 2103393"/>
              <a:gd name="connsiteY8" fmla="*/ 1247421 h 2011914"/>
              <a:gd name="connsiteX9" fmla="*/ 1244823 w 2103393"/>
              <a:gd name="connsiteY9" fmla="*/ 804244 h 2011914"/>
              <a:gd name="connsiteX10" fmla="*/ 1076528 w 2103393"/>
              <a:gd name="connsiteY10" fmla="*/ 658389 h 2011914"/>
              <a:gd name="connsiteX11" fmla="*/ 885795 w 2103393"/>
              <a:gd name="connsiteY11" fmla="*/ 798634 h 2011914"/>
              <a:gd name="connsiteX12" fmla="*/ 919453 w 2103393"/>
              <a:gd name="connsiteY12" fmla="*/ 1236200 h 2011914"/>
              <a:gd name="connsiteX13" fmla="*/ 891405 w 2103393"/>
              <a:gd name="connsiteY13" fmla="*/ 1555959 h 2011914"/>
              <a:gd name="connsiteX14" fmla="*/ 89201 w 2103393"/>
              <a:gd name="connsiteY14" fmla="*/ 1999135 h 2011914"/>
              <a:gd name="connsiteX15" fmla="*/ 577255 w 2103393"/>
              <a:gd name="connsiteY15" fmla="*/ 422777 h 2011914"/>
              <a:gd name="connsiteX16" fmla="*/ 807257 w 2103393"/>
              <a:gd name="connsiteY16" fmla="*/ 658389 h 2011914"/>
              <a:gd name="connsiteX17" fmla="*/ 969942 w 2103393"/>
              <a:gd name="connsiteY17" fmla="*/ 546193 h 2011914"/>
              <a:gd name="connsiteX18" fmla="*/ 913845 w 2103393"/>
              <a:gd name="connsiteY18" fmla="*/ 103017 h 2011914"/>
              <a:gd name="connsiteX0" fmla="*/ 930675 w 2103393"/>
              <a:gd name="connsiteY0" fmla="*/ 67702 h 2010258"/>
              <a:gd name="connsiteX1" fmla="*/ 1003601 w 2103393"/>
              <a:gd name="connsiteY1" fmla="*/ 384 h 2010258"/>
              <a:gd name="connsiteX2" fmla="*/ 1183115 w 2103393"/>
              <a:gd name="connsiteY2" fmla="*/ 50873 h 2010258"/>
              <a:gd name="connsiteX3" fmla="*/ 1177505 w 2103393"/>
              <a:gd name="connsiteY3" fmla="*/ 538927 h 2010258"/>
              <a:gd name="connsiteX4" fmla="*/ 1312141 w 2103393"/>
              <a:gd name="connsiteY4" fmla="*/ 617464 h 2010258"/>
              <a:gd name="connsiteX5" fmla="*/ 1508484 w 2103393"/>
              <a:gd name="connsiteY5" fmla="*/ 421121 h 2010258"/>
              <a:gd name="connsiteX6" fmla="*/ 2058246 w 2103393"/>
              <a:gd name="connsiteY6" fmla="*/ 1969430 h 2010258"/>
              <a:gd name="connsiteX7" fmla="*/ 1244822 w 2103393"/>
              <a:gd name="connsiteY7" fmla="*/ 1559912 h 2010258"/>
              <a:gd name="connsiteX8" fmla="*/ 1205554 w 2103393"/>
              <a:gd name="connsiteY8" fmla="*/ 1245765 h 2010258"/>
              <a:gd name="connsiteX9" fmla="*/ 1244823 w 2103393"/>
              <a:gd name="connsiteY9" fmla="*/ 802588 h 2010258"/>
              <a:gd name="connsiteX10" fmla="*/ 1076528 w 2103393"/>
              <a:gd name="connsiteY10" fmla="*/ 656733 h 2010258"/>
              <a:gd name="connsiteX11" fmla="*/ 885795 w 2103393"/>
              <a:gd name="connsiteY11" fmla="*/ 796978 h 2010258"/>
              <a:gd name="connsiteX12" fmla="*/ 919453 w 2103393"/>
              <a:gd name="connsiteY12" fmla="*/ 1234544 h 2010258"/>
              <a:gd name="connsiteX13" fmla="*/ 891405 w 2103393"/>
              <a:gd name="connsiteY13" fmla="*/ 1554303 h 2010258"/>
              <a:gd name="connsiteX14" fmla="*/ 89201 w 2103393"/>
              <a:gd name="connsiteY14" fmla="*/ 1997479 h 2010258"/>
              <a:gd name="connsiteX15" fmla="*/ 577255 w 2103393"/>
              <a:gd name="connsiteY15" fmla="*/ 421121 h 2010258"/>
              <a:gd name="connsiteX16" fmla="*/ 807257 w 2103393"/>
              <a:gd name="connsiteY16" fmla="*/ 656733 h 2010258"/>
              <a:gd name="connsiteX17" fmla="*/ 969942 w 2103393"/>
              <a:gd name="connsiteY17" fmla="*/ 544537 h 2010258"/>
              <a:gd name="connsiteX18" fmla="*/ 930675 w 2103393"/>
              <a:gd name="connsiteY18" fmla="*/ 67702 h 2010258"/>
              <a:gd name="connsiteX0" fmla="*/ 930675 w 2103393"/>
              <a:gd name="connsiteY0" fmla="*/ 69239 h 2011795"/>
              <a:gd name="connsiteX1" fmla="*/ 1183115 w 2103393"/>
              <a:gd name="connsiteY1" fmla="*/ 52410 h 2011795"/>
              <a:gd name="connsiteX2" fmla="*/ 1177505 w 2103393"/>
              <a:gd name="connsiteY2" fmla="*/ 540464 h 2011795"/>
              <a:gd name="connsiteX3" fmla="*/ 1312141 w 2103393"/>
              <a:gd name="connsiteY3" fmla="*/ 619001 h 2011795"/>
              <a:gd name="connsiteX4" fmla="*/ 1508484 w 2103393"/>
              <a:gd name="connsiteY4" fmla="*/ 422658 h 2011795"/>
              <a:gd name="connsiteX5" fmla="*/ 2058246 w 2103393"/>
              <a:gd name="connsiteY5" fmla="*/ 1970967 h 2011795"/>
              <a:gd name="connsiteX6" fmla="*/ 1244822 w 2103393"/>
              <a:gd name="connsiteY6" fmla="*/ 1561449 h 2011795"/>
              <a:gd name="connsiteX7" fmla="*/ 1205554 w 2103393"/>
              <a:gd name="connsiteY7" fmla="*/ 1247302 h 2011795"/>
              <a:gd name="connsiteX8" fmla="*/ 1244823 w 2103393"/>
              <a:gd name="connsiteY8" fmla="*/ 804125 h 2011795"/>
              <a:gd name="connsiteX9" fmla="*/ 1076528 w 2103393"/>
              <a:gd name="connsiteY9" fmla="*/ 658270 h 2011795"/>
              <a:gd name="connsiteX10" fmla="*/ 885795 w 2103393"/>
              <a:gd name="connsiteY10" fmla="*/ 798515 h 2011795"/>
              <a:gd name="connsiteX11" fmla="*/ 919453 w 2103393"/>
              <a:gd name="connsiteY11" fmla="*/ 1236081 h 2011795"/>
              <a:gd name="connsiteX12" fmla="*/ 891405 w 2103393"/>
              <a:gd name="connsiteY12" fmla="*/ 1555840 h 2011795"/>
              <a:gd name="connsiteX13" fmla="*/ 89201 w 2103393"/>
              <a:gd name="connsiteY13" fmla="*/ 1999016 h 2011795"/>
              <a:gd name="connsiteX14" fmla="*/ 577255 w 2103393"/>
              <a:gd name="connsiteY14" fmla="*/ 422658 h 2011795"/>
              <a:gd name="connsiteX15" fmla="*/ 807257 w 2103393"/>
              <a:gd name="connsiteY15" fmla="*/ 658270 h 2011795"/>
              <a:gd name="connsiteX16" fmla="*/ 969942 w 2103393"/>
              <a:gd name="connsiteY16" fmla="*/ 546074 h 2011795"/>
              <a:gd name="connsiteX17" fmla="*/ 930675 w 2103393"/>
              <a:gd name="connsiteY17" fmla="*/ 69239 h 2011795"/>
              <a:gd name="connsiteX0" fmla="*/ 930675 w 2103393"/>
              <a:gd name="connsiteY0" fmla="*/ 63795 h 2006351"/>
              <a:gd name="connsiteX1" fmla="*/ 1183115 w 2103393"/>
              <a:gd name="connsiteY1" fmla="*/ 46966 h 2006351"/>
              <a:gd name="connsiteX2" fmla="*/ 1177505 w 2103393"/>
              <a:gd name="connsiteY2" fmla="*/ 535020 h 2006351"/>
              <a:gd name="connsiteX3" fmla="*/ 1312141 w 2103393"/>
              <a:gd name="connsiteY3" fmla="*/ 613557 h 2006351"/>
              <a:gd name="connsiteX4" fmla="*/ 1508484 w 2103393"/>
              <a:gd name="connsiteY4" fmla="*/ 417214 h 2006351"/>
              <a:gd name="connsiteX5" fmla="*/ 2058246 w 2103393"/>
              <a:gd name="connsiteY5" fmla="*/ 1965523 h 2006351"/>
              <a:gd name="connsiteX6" fmla="*/ 1244822 w 2103393"/>
              <a:gd name="connsiteY6" fmla="*/ 1556005 h 2006351"/>
              <a:gd name="connsiteX7" fmla="*/ 1205554 w 2103393"/>
              <a:gd name="connsiteY7" fmla="*/ 1241858 h 2006351"/>
              <a:gd name="connsiteX8" fmla="*/ 1244823 w 2103393"/>
              <a:gd name="connsiteY8" fmla="*/ 798681 h 2006351"/>
              <a:gd name="connsiteX9" fmla="*/ 1076528 w 2103393"/>
              <a:gd name="connsiteY9" fmla="*/ 652826 h 2006351"/>
              <a:gd name="connsiteX10" fmla="*/ 885795 w 2103393"/>
              <a:gd name="connsiteY10" fmla="*/ 793071 h 2006351"/>
              <a:gd name="connsiteX11" fmla="*/ 919453 w 2103393"/>
              <a:gd name="connsiteY11" fmla="*/ 1230637 h 2006351"/>
              <a:gd name="connsiteX12" fmla="*/ 891405 w 2103393"/>
              <a:gd name="connsiteY12" fmla="*/ 1550396 h 2006351"/>
              <a:gd name="connsiteX13" fmla="*/ 89201 w 2103393"/>
              <a:gd name="connsiteY13" fmla="*/ 1993572 h 2006351"/>
              <a:gd name="connsiteX14" fmla="*/ 577255 w 2103393"/>
              <a:gd name="connsiteY14" fmla="*/ 417214 h 2006351"/>
              <a:gd name="connsiteX15" fmla="*/ 807257 w 2103393"/>
              <a:gd name="connsiteY15" fmla="*/ 652826 h 2006351"/>
              <a:gd name="connsiteX16" fmla="*/ 969942 w 2103393"/>
              <a:gd name="connsiteY16" fmla="*/ 540630 h 2006351"/>
              <a:gd name="connsiteX17" fmla="*/ 930675 w 2103393"/>
              <a:gd name="connsiteY17" fmla="*/ 63795 h 2006351"/>
              <a:gd name="connsiteX0" fmla="*/ 930675 w 2103393"/>
              <a:gd name="connsiteY0" fmla="*/ 51191 h 2016186"/>
              <a:gd name="connsiteX1" fmla="*/ 1183115 w 2103393"/>
              <a:gd name="connsiteY1" fmla="*/ 56801 h 2016186"/>
              <a:gd name="connsiteX2" fmla="*/ 1177505 w 2103393"/>
              <a:gd name="connsiteY2" fmla="*/ 544855 h 2016186"/>
              <a:gd name="connsiteX3" fmla="*/ 1312141 w 2103393"/>
              <a:gd name="connsiteY3" fmla="*/ 623392 h 2016186"/>
              <a:gd name="connsiteX4" fmla="*/ 1508484 w 2103393"/>
              <a:gd name="connsiteY4" fmla="*/ 427049 h 2016186"/>
              <a:gd name="connsiteX5" fmla="*/ 2058246 w 2103393"/>
              <a:gd name="connsiteY5" fmla="*/ 1975358 h 2016186"/>
              <a:gd name="connsiteX6" fmla="*/ 1244822 w 2103393"/>
              <a:gd name="connsiteY6" fmla="*/ 1565840 h 2016186"/>
              <a:gd name="connsiteX7" fmla="*/ 1205554 w 2103393"/>
              <a:gd name="connsiteY7" fmla="*/ 1251693 h 2016186"/>
              <a:gd name="connsiteX8" fmla="*/ 1244823 w 2103393"/>
              <a:gd name="connsiteY8" fmla="*/ 808516 h 2016186"/>
              <a:gd name="connsiteX9" fmla="*/ 1076528 w 2103393"/>
              <a:gd name="connsiteY9" fmla="*/ 662661 h 2016186"/>
              <a:gd name="connsiteX10" fmla="*/ 885795 w 2103393"/>
              <a:gd name="connsiteY10" fmla="*/ 802906 h 2016186"/>
              <a:gd name="connsiteX11" fmla="*/ 919453 w 2103393"/>
              <a:gd name="connsiteY11" fmla="*/ 1240472 h 2016186"/>
              <a:gd name="connsiteX12" fmla="*/ 891405 w 2103393"/>
              <a:gd name="connsiteY12" fmla="*/ 1560231 h 2016186"/>
              <a:gd name="connsiteX13" fmla="*/ 89201 w 2103393"/>
              <a:gd name="connsiteY13" fmla="*/ 2003407 h 2016186"/>
              <a:gd name="connsiteX14" fmla="*/ 577255 w 2103393"/>
              <a:gd name="connsiteY14" fmla="*/ 427049 h 2016186"/>
              <a:gd name="connsiteX15" fmla="*/ 807257 w 2103393"/>
              <a:gd name="connsiteY15" fmla="*/ 662661 h 2016186"/>
              <a:gd name="connsiteX16" fmla="*/ 969942 w 2103393"/>
              <a:gd name="connsiteY16" fmla="*/ 550465 h 2016186"/>
              <a:gd name="connsiteX17" fmla="*/ 930675 w 2103393"/>
              <a:gd name="connsiteY17" fmla="*/ 51191 h 2016186"/>
              <a:gd name="connsiteX0" fmla="*/ 930675 w 2103393"/>
              <a:gd name="connsiteY0" fmla="*/ 47103 h 2012098"/>
              <a:gd name="connsiteX1" fmla="*/ 1183115 w 2103393"/>
              <a:gd name="connsiteY1" fmla="*/ 52713 h 2012098"/>
              <a:gd name="connsiteX2" fmla="*/ 1177505 w 2103393"/>
              <a:gd name="connsiteY2" fmla="*/ 540767 h 2012098"/>
              <a:gd name="connsiteX3" fmla="*/ 1312141 w 2103393"/>
              <a:gd name="connsiteY3" fmla="*/ 619304 h 2012098"/>
              <a:gd name="connsiteX4" fmla="*/ 1508484 w 2103393"/>
              <a:gd name="connsiteY4" fmla="*/ 422961 h 2012098"/>
              <a:gd name="connsiteX5" fmla="*/ 2058246 w 2103393"/>
              <a:gd name="connsiteY5" fmla="*/ 1971270 h 2012098"/>
              <a:gd name="connsiteX6" fmla="*/ 1244822 w 2103393"/>
              <a:gd name="connsiteY6" fmla="*/ 1561752 h 2012098"/>
              <a:gd name="connsiteX7" fmla="*/ 1205554 w 2103393"/>
              <a:gd name="connsiteY7" fmla="*/ 1247605 h 2012098"/>
              <a:gd name="connsiteX8" fmla="*/ 1244823 w 2103393"/>
              <a:gd name="connsiteY8" fmla="*/ 804428 h 2012098"/>
              <a:gd name="connsiteX9" fmla="*/ 1076528 w 2103393"/>
              <a:gd name="connsiteY9" fmla="*/ 658573 h 2012098"/>
              <a:gd name="connsiteX10" fmla="*/ 885795 w 2103393"/>
              <a:gd name="connsiteY10" fmla="*/ 798818 h 2012098"/>
              <a:gd name="connsiteX11" fmla="*/ 919453 w 2103393"/>
              <a:gd name="connsiteY11" fmla="*/ 1236384 h 2012098"/>
              <a:gd name="connsiteX12" fmla="*/ 891405 w 2103393"/>
              <a:gd name="connsiteY12" fmla="*/ 1556143 h 2012098"/>
              <a:gd name="connsiteX13" fmla="*/ 89201 w 2103393"/>
              <a:gd name="connsiteY13" fmla="*/ 1999319 h 2012098"/>
              <a:gd name="connsiteX14" fmla="*/ 577255 w 2103393"/>
              <a:gd name="connsiteY14" fmla="*/ 422961 h 2012098"/>
              <a:gd name="connsiteX15" fmla="*/ 807257 w 2103393"/>
              <a:gd name="connsiteY15" fmla="*/ 658573 h 2012098"/>
              <a:gd name="connsiteX16" fmla="*/ 969942 w 2103393"/>
              <a:gd name="connsiteY16" fmla="*/ 546377 h 2012098"/>
              <a:gd name="connsiteX17" fmla="*/ 930675 w 2103393"/>
              <a:gd name="connsiteY17" fmla="*/ 47103 h 2012098"/>
              <a:gd name="connsiteX0" fmla="*/ 930675 w 2103393"/>
              <a:gd name="connsiteY0" fmla="*/ 47103 h 2012098"/>
              <a:gd name="connsiteX1" fmla="*/ 1183115 w 2103393"/>
              <a:gd name="connsiteY1" fmla="*/ 52713 h 2012098"/>
              <a:gd name="connsiteX2" fmla="*/ 1177505 w 2103393"/>
              <a:gd name="connsiteY2" fmla="*/ 540767 h 2012098"/>
              <a:gd name="connsiteX3" fmla="*/ 1312141 w 2103393"/>
              <a:gd name="connsiteY3" fmla="*/ 619304 h 2012098"/>
              <a:gd name="connsiteX4" fmla="*/ 1508484 w 2103393"/>
              <a:gd name="connsiteY4" fmla="*/ 422961 h 2012098"/>
              <a:gd name="connsiteX5" fmla="*/ 2058246 w 2103393"/>
              <a:gd name="connsiteY5" fmla="*/ 1971270 h 2012098"/>
              <a:gd name="connsiteX6" fmla="*/ 1244822 w 2103393"/>
              <a:gd name="connsiteY6" fmla="*/ 1561752 h 2012098"/>
              <a:gd name="connsiteX7" fmla="*/ 1205554 w 2103393"/>
              <a:gd name="connsiteY7" fmla="*/ 1247605 h 2012098"/>
              <a:gd name="connsiteX8" fmla="*/ 1244823 w 2103393"/>
              <a:gd name="connsiteY8" fmla="*/ 804428 h 2012098"/>
              <a:gd name="connsiteX9" fmla="*/ 1076528 w 2103393"/>
              <a:gd name="connsiteY9" fmla="*/ 658573 h 2012098"/>
              <a:gd name="connsiteX10" fmla="*/ 885795 w 2103393"/>
              <a:gd name="connsiteY10" fmla="*/ 798818 h 2012098"/>
              <a:gd name="connsiteX11" fmla="*/ 919453 w 2103393"/>
              <a:gd name="connsiteY11" fmla="*/ 1236384 h 2012098"/>
              <a:gd name="connsiteX12" fmla="*/ 891405 w 2103393"/>
              <a:gd name="connsiteY12" fmla="*/ 1556143 h 2012098"/>
              <a:gd name="connsiteX13" fmla="*/ 89201 w 2103393"/>
              <a:gd name="connsiteY13" fmla="*/ 1999319 h 2012098"/>
              <a:gd name="connsiteX14" fmla="*/ 577255 w 2103393"/>
              <a:gd name="connsiteY14" fmla="*/ 422961 h 2012098"/>
              <a:gd name="connsiteX15" fmla="*/ 807257 w 2103393"/>
              <a:gd name="connsiteY15" fmla="*/ 658573 h 2012098"/>
              <a:gd name="connsiteX16" fmla="*/ 969942 w 2103393"/>
              <a:gd name="connsiteY16" fmla="*/ 546377 h 2012098"/>
              <a:gd name="connsiteX17" fmla="*/ 930675 w 2103393"/>
              <a:gd name="connsiteY17" fmla="*/ 47103 h 2012098"/>
              <a:gd name="connsiteX0" fmla="*/ 930675 w 2103393"/>
              <a:gd name="connsiteY0" fmla="*/ 24191 h 2051098"/>
              <a:gd name="connsiteX1" fmla="*/ 1183115 w 2103393"/>
              <a:gd name="connsiteY1" fmla="*/ 91713 h 2051098"/>
              <a:gd name="connsiteX2" fmla="*/ 1177505 w 2103393"/>
              <a:gd name="connsiteY2" fmla="*/ 579767 h 2051098"/>
              <a:gd name="connsiteX3" fmla="*/ 1312141 w 2103393"/>
              <a:gd name="connsiteY3" fmla="*/ 658304 h 2051098"/>
              <a:gd name="connsiteX4" fmla="*/ 1508484 w 2103393"/>
              <a:gd name="connsiteY4" fmla="*/ 461961 h 2051098"/>
              <a:gd name="connsiteX5" fmla="*/ 2058246 w 2103393"/>
              <a:gd name="connsiteY5" fmla="*/ 2010270 h 2051098"/>
              <a:gd name="connsiteX6" fmla="*/ 1244822 w 2103393"/>
              <a:gd name="connsiteY6" fmla="*/ 1600752 h 2051098"/>
              <a:gd name="connsiteX7" fmla="*/ 1205554 w 2103393"/>
              <a:gd name="connsiteY7" fmla="*/ 1286605 h 2051098"/>
              <a:gd name="connsiteX8" fmla="*/ 1244823 w 2103393"/>
              <a:gd name="connsiteY8" fmla="*/ 843428 h 2051098"/>
              <a:gd name="connsiteX9" fmla="*/ 1076528 w 2103393"/>
              <a:gd name="connsiteY9" fmla="*/ 697573 h 2051098"/>
              <a:gd name="connsiteX10" fmla="*/ 885795 w 2103393"/>
              <a:gd name="connsiteY10" fmla="*/ 837818 h 2051098"/>
              <a:gd name="connsiteX11" fmla="*/ 919453 w 2103393"/>
              <a:gd name="connsiteY11" fmla="*/ 1275384 h 2051098"/>
              <a:gd name="connsiteX12" fmla="*/ 891405 w 2103393"/>
              <a:gd name="connsiteY12" fmla="*/ 1595143 h 2051098"/>
              <a:gd name="connsiteX13" fmla="*/ 89201 w 2103393"/>
              <a:gd name="connsiteY13" fmla="*/ 2038319 h 2051098"/>
              <a:gd name="connsiteX14" fmla="*/ 577255 w 2103393"/>
              <a:gd name="connsiteY14" fmla="*/ 461961 h 2051098"/>
              <a:gd name="connsiteX15" fmla="*/ 807257 w 2103393"/>
              <a:gd name="connsiteY15" fmla="*/ 697573 h 2051098"/>
              <a:gd name="connsiteX16" fmla="*/ 969942 w 2103393"/>
              <a:gd name="connsiteY16" fmla="*/ 585377 h 2051098"/>
              <a:gd name="connsiteX17" fmla="*/ 930675 w 2103393"/>
              <a:gd name="connsiteY17" fmla="*/ 24191 h 2051098"/>
              <a:gd name="connsiteX0" fmla="*/ 930675 w 2103393"/>
              <a:gd name="connsiteY0" fmla="*/ 51153 h 2078060"/>
              <a:gd name="connsiteX1" fmla="*/ 1190398 w 2103393"/>
              <a:gd name="connsiteY1" fmla="*/ 49480 h 2078060"/>
              <a:gd name="connsiteX2" fmla="*/ 1177505 w 2103393"/>
              <a:gd name="connsiteY2" fmla="*/ 606729 h 2078060"/>
              <a:gd name="connsiteX3" fmla="*/ 1312141 w 2103393"/>
              <a:gd name="connsiteY3" fmla="*/ 685266 h 2078060"/>
              <a:gd name="connsiteX4" fmla="*/ 1508484 w 2103393"/>
              <a:gd name="connsiteY4" fmla="*/ 488923 h 2078060"/>
              <a:gd name="connsiteX5" fmla="*/ 2058246 w 2103393"/>
              <a:gd name="connsiteY5" fmla="*/ 2037232 h 2078060"/>
              <a:gd name="connsiteX6" fmla="*/ 1244822 w 2103393"/>
              <a:gd name="connsiteY6" fmla="*/ 1627714 h 2078060"/>
              <a:gd name="connsiteX7" fmla="*/ 1205554 w 2103393"/>
              <a:gd name="connsiteY7" fmla="*/ 1313567 h 2078060"/>
              <a:gd name="connsiteX8" fmla="*/ 1244823 w 2103393"/>
              <a:gd name="connsiteY8" fmla="*/ 870390 h 2078060"/>
              <a:gd name="connsiteX9" fmla="*/ 1076528 w 2103393"/>
              <a:gd name="connsiteY9" fmla="*/ 724535 h 2078060"/>
              <a:gd name="connsiteX10" fmla="*/ 885795 w 2103393"/>
              <a:gd name="connsiteY10" fmla="*/ 864780 h 2078060"/>
              <a:gd name="connsiteX11" fmla="*/ 919453 w 2103393"/>
              <a:gd name="connsiteY11" fmla="*/ 1302346 h 2078060"/>
              <a:gd name="connsiteX12" fmla="*/ 891405 w 2103393"/>
              <a:gd name="connsiteY12" fmla="*/ 1622105 h 2078060"/>
              <a:gd name="connsiteX13" fmla="*/ 89201 w 2103393"/>
              <a:gd name="connsiteY13" fmla="*/ 2065281 h 2078060"/>
              <a:gd name="connsiteX14" fmla="*/ 577255 w 2103393"/>
              <a:gd name="connsiteY14" fmla="*/ 488923 h 2078060"/>
              <a:gd name="connsiteX15" fmla="*/ 807257 w 2103393"/>
              <a:gd name="connsiteY15" fmla="*/ 724535 h 2078060"/>
              <a:gd name="connsiteX16" fmla="*/ 969942 w 2103393"/>
              <a:gd name="connsiteY16" fmla="*/ 612339 h 2078060"/>
              <a:gd name="connsiteX17" fmla="*/ 930675 w 2103393"/>
              <a:gd name="connsiteY17" fmla="*/ 51153 h 2078060"/>
              <a:gd name="connsiteX0" fmla="*/ 930675 w 2103393"/>
              <a:gd name="connsiteY0" fmla="*/ 57180 h 2084087"/>
              <a:gd name="connsiteX1" fmla="*/ 1190398 w 2103393"/>
              <a:gd name="connsiteY1" fmla="*/ 55507 h 2084087"/>
              <a:gd name="connsiteX2" fmla="*/ 1177505 w 2103393"/>
              <a:gd name="connsiteY2" fmla="*/ 612756 h 2084087"/>
              <a:gd name="connsiteX3" fmla="*/ 1312141 w 2103393"/>
              <a:gd name="connsiteY3" fmla="*/ 691293 h 2084087"/>
              <a:gd name="connsiteX4" fmla="*/ 1508484 w 2103393"/>
              <a:gd name="connsiteY4" fmla="*/ 494950 h 2084087"/>
              <a:gd name="connsiteX5" fmla="*/ 2058246 w 2103393"/>
              <a:gd name="connsiteY5" fmla="*/ 2043259 h 2084087"/>
              <a:gd name="connsiteX6" fmla="*/ 1244822 w 2103393"/>
              <a:gd name="connsiteY6" fmla="*/ 1633741 h 2084087"/>
              <a:gd name="connsiteX7" fmla="*/ 1205554 w 2103393"/>
              <a:gd name="connsiteY7" fmla="*/ 1319594 h 2084087"/>
              <a:gd name="connsiteX8" fmla="*/ 1244823 w 2103393"/>
              <a:gd name="connsiteY8" fmla="*/ 876417 h 2084087"/>
              <a:gd name="connsiteX9" fmla="*/ 1076528 w 2103393"/>
              <a:gd name="connsiteY9" fmla="*/ 730562 h 2084087"/>
              <a:gd name="connsiteX10" fmla="*/ 885795 w 2103393"/>
              <a:gd name="connsiteY10" fmla="*/ 870807 h 2084087"/>
              <a:gd name="connsiteX11" fmla="*/ 919453 w 2103393"/>
              <a:gd name="connsiteY11" fmla="*/ 1308373 h 2084087"/>
              <a:gd name="connsiteX12" fmla="*/ 891405 w 2103393"/>
              <a:gd name="connsiteY12" fmla="*/ 1628132 h 2084087"/>
              <a:gd name="connsiteX13" fmla="*/ 89201 w 2103393"/>
              <a:gd name="connsiteY13" fmla="*/ 2071308 h 2084087"/>
              <a:gd name="connsiteX14" fmla="*/ 577255 w 2103393"/>
              <a:gd name="connsiteY14" fmla="*/ 494950 h 2084087"/>
              <a:gd name="connsiteX15" fmla="*/ 807257 w 2103393"/>
              <a:gd name="connsiteY15" fmla="*/ 730562 h 2084087"/>
              <a:gd name="connsiteX16" fmla="*/ 969942 w 2103393"/>
              <a:gd name="connsiteY16" fmla="*/ 618366 h 2084087"/>
              <a:gd name="connsiteX17" fmla="*/ 930675 w 2103393"/>
              <a:gd name="connsiteY17" fmla="*/ 57180 h 2084087"/>
              <a:gd name="connsiteX0" fmla="*/ 930675 w 2103393"/>
              <a:gd name="connsiteY0" fmla="*/ 65797 h 2092704"/>
              <a:gd name="connsiteX1" fmla="*/ 1190398 w 2103393"/>
              <a:gd name="connsiteY1" fmla="*/ 64124 h 2092704"/>
              <a:gd name="connsiteX2" fmla="*/ 1177505 w 2103393"/>
              <a:gd name="connsiteY2" fmla="*/ 621373 h 2092704"/>
              <a:gd name="connsiteX3" fmla="*/ 1312141 w 2103393"/>
              <a:gd name="connsiteY3" fmla="*/ 699910 h 2092704"/>
              <a:gd name="connsiteX4" fmla="*/ 1508484 w 2103393"/>
              <a:gd name="connsiteY4" fmla="*/ 503567 h 2092704"/>
              <a:gd name="connsiteX5" fmla="*/ 2058246 w 2103393"/>
              <a:gd name="connsiteY5" fmla="*/ 2051876 h 2092704"/>
              <a:gd name="connsiteX6" fmla="*/ 1244822 w 2103393"/>
              <a:gd name="connsiteY6" fmla="*/ 1642358 h 2092704"/>
              <a:gd name="connsiteX7" fmla="*/ 1205554 w 2103393"/>
              <a:gd name="connsiteY7" fmla="*/ 1328211 h 2092704"/>
              <a:gd name="connsiteX8" fmla="*/ 1244823 w 2103393"/>
              <a:gd name="connsiteY8" fmla="*/ 885034 h 2092704"/>
              <a:gd name="connsiteX9" fmla="*/ 1076528 w 2103393"/>
              <a:gd name="connsiteY9" fmla="*/ 739179 h 2092704"/>
              <a:gd name="connsiteX10" fmla="*/ 885795 w 2103393"/>
              <a:gd name="connsiteY10" fmla="*/ 879424 h 2092704"/>
              <a:gd name="connsiteX11" fmla="*/ 919453 w 2103393"/>
              <a:gd name="connsiteY11" fmla="*/ 1316990 h 2092704"/>
              <a:gd name="connsiteX12" fmla="*/ 891405 w 2103393"/>
              <a:gd name="connsiteY12" fmla="*/ 1636749 h 2092704"/>
              <a:gd name="connsiteX13" fmla="*/ 89201 w 2103393"/>
              <a:gd name="connsiteY13" fmla="*/ 2079925 h 2092704"/>
              <a:gd name="connsiteX14" fmla="*/ 577255 w 2103393"/>
              <a:gd name="connsiteY14" fmla="*/ 503567 h 2092704"/>
              <a:gd name="connsiteX15" fmla="*/ 807257 w 2103393"/>
              <a:gd name="connsiteY15" fmla="*/ 739179 h 2092704"/>
              <a:gd name="connsiteX16" fmla="*/ 969942 w 2103393"/>
              <a:gd name="connsiteY16" fmla="*/ 626983 h 2092704"/>
              <a:gd name="connsiteX17" fmla="*/ 930675 w 2103393"/>
              <a:gd name="connsiteY17" fmla="*/ 65797 h 2092704"/>
              <a:gd name="connsiteX0" fmla="*/ 930675 w 2103393"/>
              <a:gd name="connsiteY0" fmla="*/ 65797 h 2092704"/>
              <a:gd name="connsiteX1" fmla="*/ 1190398 w 2103393"/>
              <a:gd name="connsiteY1" fmla="*/ 64124 h 2092704"/>
              <a:gd name="connsiteX2" fmla="*/ 1177505 w 2103393"/>
              <a:gd name="connsiteY2" fmla="*/ 621373 h 2092704"/>
              <a:gd name="connsiteX3" fmla="*/ 1312141 w 2103393"/>
              <a:gd name="connsiteY3" fmla="*/ 699910 h 2092704"/>
              <a:gd name="connsiteX4" fmla="*/ 1508484 w 2103393"/>
              <a:gd name="connsiteY4" fmla="*/ 503567 h 2092704"/>
              <a:gd name="connsiteX5" fmla="*/ 2058246 w 2103393"/>
              <a:gd name="connsiteY5" fmla="*/ 2051876 h 2092704"/>
              <a:gd name="connsiteX6" fmla="*/ 1244822 w 2103393"/>
              <a:gd name="connsiteY6" fmla="*/ 1642358 h 2092704"/>
              <a:gd name="connsiteX7" fmla="*/ 1205554 w 2103393"/>
              <a:gd name="connsiteY7" fmla="*/ 1328211 h 2092704"/>
              <a:gd name="connsiteX8" fmla="*/ 1244823 w 2103393"/>
              <a:gd name="connsiteY8" fmla="*/ 885034 h 2092704"/>
              <a:gd name="connsiteX9" fmla="*/ 1076528 w 2103393"/>
              <a:gd name="connsiteY9" fmla="*/ 739179 h 2092704"/>
              <a:gd name="connsiteX10" fmla="*/ 885795 w 2103393"/>
              <a:gd name="connsiteY10" fmla="*/ 879424 h 2092704"/>
              <a:gd name="connsiteX11" fmla="*/ 919453 w 2103393"/>
              <a:gd name="connsiteY11" fmla="*/ 1316990 h 2092704"/>
              <a:gd name="connsiteX12" fmla="*/ 891405 w 2103393"/>
              <a:gd name="connsiteY12" fmla="*/ 1636749 h 2092704"/>
              <a:gd name="connsiteX13" fmla="*/ 89201 w 2103393"/>
              <a:gd name="connsiteY13" fmla="*/ 2079925 h 2092704"/>
              <a:gd name="connsiteX14" fmla="*/ 577255 w 2103393"/>
              <a:gd name="connsiteY14" fmla="*/ 503567 h 2092704"/>
              <a:gd name="connsiteX15" fmla="*/ 807257 w 2103393"/>
              <a:gd name="connsiteY15" fmla="*/ 739179 h 2092704"/>
              <a:gd name="connsiteX16" fmla="*/ 969942 w 2103393"/>
              <a:gd name="connsiteY16" fmla="*/ 626983 h 2092704"/>
              <a:gd name="connsiteX17" fmla="*/ 930675 w 2103393"/>
              <a:gd name="connsiteY17" fmla="*/ 65797 h 2092704"/>
              <a:gd name="connsiteX0" fmla="*/ 930675 w 2103393"/>
              <a:gd name="connsiteY0" fmla="*/ 73853 h 2100760"/>
              <a:gd name="connsiteX1" fmla="*/ 1190398 w 2103393"/>
              <a:gd name="connsiteY1" fmla="*/ 72180 h 2100760"/>
              <a:gd name="connsiteX2" fmla="*/ 1177505 w 2103393"/>
              <a:gd name="connsiteY2" fmla="*/ 629429 h 2100760"/>
              <a:gd name="connsiteX3" fmla="*/ 1312141 w 2103393"/>
              <a:gd name="connsiteY3" fmla="*/ 707966 h 2100760"/>
              <a:gd name="connsiteX4" fmla="*/ 1508484 w 2103393"/>
              <a:gd name="connsiteY4" fmla="*/ 511623 h 2100760"/>
              <a:gd name="connsiteX5" fmla="*/ 2058246 w 2103393"/>
              <a:gd name="connsiteY5" fmla="*/ 2059932 h 2100760"/>
              <a:gd name="connsiteX6" fmla="*/ 1244822 w 2103393"/>
              <a:gd name="connsiteY6" fmla="*/ 1650414 h 2100760"/>
              <a:gd name="connsiteX7" fmla="*/ 1205554 w 2103393"/>
              <a:gd name="connsiteY7" fmla="*/ 1336267 h 2100760"/>
              <a:gd name="connsiteX8" fmla="*/ 1244823 w 2103393"/>
              <a:gd name="connsiteY8" fmla="*/ 893090 h 2100760"/>
              <a:gd name="connsiteX9" fmla="*/ 1076528 w 2103393"/>
              <a:gd name="connsiteY9" fmla="*/ 747235 h 2100760"/>
              <a:gd name="connsiteX10" fmla="*/ 885795 w 2103393"/>
              <a:gd name="connsiteY10" fmla="*/ 887480 h 2100760"/>
              <a:gd name="connsiteX11" fmla="*/ 919453 w 2103393"/>
              <a:gd name="connsiteY11" fmla="*/ 1325046 h 2100760"/>
              <a:gd name="connsiteX12" fmla="*/ 891405 w 2103393"/>
              <a:gd name="connsiteY12" fmla="*/ 1644805 h 2100760"/>
              <a:gd name="connsiteX13" fmla="*/ 89201 w 2103393"/>
              <a:gd name="connsiteY13" fmla="*/ 2087981 h 2100760"/>
              <a:gd name="connsiteX14" fmla="*/ 577255 w 2103393"/>
              <a:gd name="connsiteY14" fmla="*/ 511623 h 2100760"/>
              <a:gd name="connsiteX15" fmla="*/ 807257 w 2103393"/>
              <a:gd name="connsiteY15" fmla="*/ 747235 h 2100760"/>
              <a:gd name="connsiteX16" fmla="*/ 969942 w 2103393"/>
              <a:gd name="connsiteY16" fmla="*/ 635039 h 2100760"/>
              <a:gd name="connsiteX17" fmla="*/ 930675 w 2103393"/>
              <a:gd name="connsiteY17" fmla="*/ 73853 h 2100760"/>
              <a:gd name="connsiteX0" fmla="*/ 930675 w 2103393"/>
              <a:gd name="connsiteY0" fmla="*/ 77953 h 2104860"/>
              <a:gd name="connsiteX1" fmla="*/ 1190398 w 2103393"/>
              <a:gd name="connsiteY1" fmla="*/ 76280 h 2104860"/>
              <a:gd name="connsiteX2" fmla="*/ 1177505 w 2103393"/>
              <a:gd name="connsiteY2" fmla="*/ 633529 h 2104860"/>
              <a:gd name="connsiteX3" fmla="*/ 1312141 w 2103393"/>
              <a:gd name="connsiteY3" fmla="*/ 712066 h 2104860"/>
              <a:gd name="connsiteX4" fmla="*/ 1508484 w 2103393"/>
              <a:gd name="connsiteY4" fmla="*/ 515723 h 2104860"/>
              <a:gd name="connsiteX5" fmla="*/ 2058246 w 2103393"/>
              <a:gd name="connsiteY5" fmla="*/ 2064032 h 2104860"/>
              <a:gd name="connsiteX6" fmla="*/ 1244822 w 2103393"/>
              <a:gd name="connsiteY6" fmla="*/ 1654514 h 2104860"/>
              <a:gd name="connsiteX7" fmla="*/ 1205554 w 2103393"/>
              <a:gd name="connsiteY7" fmla="*/ 1340367 h 2104860"/>
              <a:gd name="connsiteX8" fmla="*/ 1244823 w 2103393"/>
              <a:gd name="connsiteY8" fmla="*/ 897190 h 2104860"/>
              <a:gd name="connsiteX9" fmla="*/ 1076528 w 2103393"/>
              <a:gd name="connsiteY9" fmla="*/ 751335 h 2104860"/>
              <a:gd name="connsiteX10" fmla="*/ 885795 w 2103393"/>
              <a:gd name="connsiteY10" fmla="*/ 891580 h 2104860"/>
              <a:gd name="connsiteX11" fmla="*/ 919453 w 2103393"/>
              <a:gd name="connsiteY11" fmla="*/ 1329146 h 2104860"/>
              <a:gd name="connsiteX12" fmla="*/ 891405 w 2103393"/>
              <a:gd name="connsiteY12" fmla="*/ 1648905 h 2104860"/>
              <a:gd name="connsiteX13" fmla="*/ 89201 w 2103393"/>
              <a:gd name="connsiteY13" fmla="*/ 2092081 h 2104860"/>
              <a:gd name="connsiteX14" fmla="*/ 577255 w 2103393"/>
              <a:gd name="connsiteY14" fmla="*/ 515723 h 2104860"/>
              <a:gd name="connsiteX15" fmla="*/ 807257 w 2103393"/>
              <a:gd name="connsiteY15" fmla="*/ 751335 h 2104860"/>
              <a:gd name="connsiteX16" fmla="*/ 969942 w 2103393"/>
              <a:gd name="connsiteY16" fmla="*/ 639139 h 2104860"/>
              <a:gd name="connsiteX17" fmla="*/ 930675 w 2103393"/>
              <a:gd name="connsiteY17" fmla="*/ 77953 h 2104860"/>
              <a:gd name="connsiteX0" fmla="*/ 930675 w 2103393"/>
              <a:gd name="connsiteY0" fmla="*/ 71187 h 2098094"/>
              <a:gd name="connsiteX1" fmla="*/ 1190398 w 2103393"/>
              <a:gd name="connsiteY1" fmla="*/ 69514 h 2098094"/>
              <a:gd name="connsiteX2" fmla="*/ 1177505 w 2103393"/>
              <a:gd name="connsiteY2" fmla="*/ 626763 h 2098094"/>
              <a:gd name="connsiteX3" fmla="*/ 1312141 w 2103393"/>
              <a:gd name="connsiteY3" fmla="*/ 705300 h 2098094"/>
              <a:gd name="connsiteX4" fmla="*/ 1508484 w 2103393"/>
              <a:gd name="connsiteY4" fmla="*/ 508957 h 2098094"/>
              <a:gd name="connsiteX5" fmla="*/ 2058246 w 2103393"/>
              <a:gd name="connsiteY5" fmla="*/ 2057266 h 2098094"/>
              <a:gd name="connsiteX6" fmla="*/ 1244822 w 2103393"/>
              <a:gd name="connsiteY6" fmla="*/ 1647748 h 2098094"/>
              <a:gd name="connsiteX7" fmla="*/ 1205554 w 2103393"/>
              <a:gd name="connsiteY7" fmla="*/ 1333601 h 2098094"/>
              <a:gd name="connsiteX8" fmla="*/ 1244823 w 2103393"/>
              <a:gd name="connsiteY8" fmla="*/ 890424 h 2098094"/>
              <a:gd name="connsiteX9" fmla="*/ 1076528 w 2103393"/>
              <a:gd name="connsiteY9" fmla="*/ 744569 h 2098094"/>
              <a:gd name="connsiteX10" fmla="*/ 885795 w 2103393"/>
              <a:gd name="connsiteY10" fmla="*/ 884814 h 2098094"/>
              <a:gd name="connsiteX11" fmla="*/ 919453 w 2103393"/>
              <a:gd name="connsiteY11" fmla="*/ 1322380 h 2098094"/>
              <a:gd name="connsiteX12" fmla="*/ 891405 w 2103393"/>
              <a:gd name="connsiteY12" fmla="*/ 1642139 h 2098094"/>
              <a:gd name="connsiteX13" fmla="*/ 89201 w 2103393"/>
              <a:gd name="connsiteY13" fmla="*/ 2085315 h 2098094"/>
              <a:gd name="connsiteX14" fmla="*/ 577255 w 2103393"/>
              <a:gd name="connsiteY14" fmla="*/ 508957 h 2098094"/>
              <a:gd name="connsiteX15" fmla="*/ 807257 w 2103393"/>
              <a:gd name="connsiteY15" fmla="*/ 744569 h 2098094"/>
              <a:gd name="connsiteX16" fmla="*/ 969942 w 2103393"/>
              <a:gd name="connsiteY16" fmla="*/ 632373 h 2098094"/>
              <a:gd name="connsiteX17" fmla="*/ 930675 w 2103393"/>
              <a:gd name="connsiteY17" fmla="*/ 71187 h 2098094"/>
              <a:gd name="connsiteX0" fmla="*/ 930675 w 2103393"/>
              <a:gd name="connsiteY0" fmla="*/ 75207 h 2102114"/>
              <a:gd name="connsiteX1" fmla="*/ 1190398 w 2103393"/>
              <a:gd name="connsiteY1" fmla="*/ 73534 h 2102114"/>
              <a:gd name="connsiteX2" fmla="*/ 1177505 w 2103393"/>
              <a:gd name="connsiteY2" fmla="*/ 630783 h 2102114"/>
              <a:gd name="connsiteX3" fmla="*/ 1312141 w 2103393"/>
              <a:gd name="connsiteY3" fmla="*/ 709320 h 2102114"/>
              <a:gd name="connsiteX4" fmla="*/ 1508484 w 2103393"/>
              <a:gd name="connsiteY4" fmla="*/ 512977 h 2102114"/>
              <a:gd name="connsiteX5" fmla="*/ 2058246 w 2103393"/>
              <a:gd name="connsiteY5" fmla="*/ 2061286 h 2102114"/>
              <a:gd name="connsiteX6" fmla="*/ 1244822 w 2103393"/>
              <a:gd name="connsiteY6" fmla="*/ 1651768 h 2102114"/>
              <a:gd name="connsiteX7" fmla="*/ 1205554 w 2103393"/>
              <a:gd name="connsiteY7" fmla="*/ 1337621 h 2102114"/>
              <a:gd name="connsiteX8" fmla="*/ 1244823 w 2103393"/>
              <a:gd name="connsiteY8" fmla="*/ 894444 h 2102114"/>
              <a:gd name="connsiteX9" fmla="*/ 1076528 w 2103393"/>
              <a:gd name="connsiteY9" fmla="*/ 748589 h 2102114"/>
              <a:gd name="connsiteX10" fmla="*/ 885795 w 2103393"/>
              <a:gd name="connsiteY10" fmla="*/ 888834 h 2102114"/>
              <a:gd name="connsiteX11" fmla="*/ 919453 w 2103393"/>
              <a:gd name="connsiteY11" fmla="*/ 1326400 h 2102114"/>
              <a:gd name="connsiteX12" fmla="*/ 891405 w 2103393"/>
              <a:gd name="connsiteY12" fmla="*/ 1646159 h 2102114"/>
              <a:gd name="connsiteX13" fmla="*/ 89201 w 2103393"/>
              <a:gd name="connsiteY13" fmla="*/ 2089335 h 2102114"/>
              <a:gd name="connsiteX14" fmla="*/ 577255 w 2103393"/>
              <a:gd name="connsiteY14" fmla="*/ 512977 h 2102114"/>
              <a:gd name="connsiteX15" fmla="*/ 807257 w 2103393"/>
              <a:gd name="connsiteY15" fmla="*/ 748589 h 2102114"/>
              <a:gd name="connsiteX16" fmla="*/ 969942 w 2103393"/>
              <a:gd name="connsiteY16" fmla="*/ 636393 h 2102114"/>
              <a:gd name="connsiteX17" fmla="*/ 930675 w 2103393"/>
              <a:gd name="connsiteY17" fmla="*/ 75207 h 2102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103393" h="2102114">
                <a:moveTo>
                  <a:pt x="930675" y="75207"/>
                </a:moveTo>
                <a:cubicBezTo>
                  <a:pt x="914336" y="-26367"/>
                  <a:pt x="1202803" y="-23213"/>
                  <a:pt x="1190398" y="73534"/>
                </a:cubicBezTo>
                <a:lnTo>
                  <a:pt x="1177505" y="630783"/>
                </a:lnTo>
                <a:lnTo>
                  <a:pt x="1312141" y="709320"/>
                </a:lnTo>
                <a:cubicBezTo>
                  <a:pt x="1349539" y="621433"/>
                  <a:pt x="1403768" y="466228"/>
                  <a:pt x="1508484" y="512977"/>
                </a:cubicBezTo>
                <a:cubicBezTo>
                  <a:pt x="1961009" y="692492"/>
                  <a:pt x="2211581" y="1696648"/>
                  <a:pt x="2058246" y="2061286"/>
                </a:cubicBezTo>
                <a:cubicBezTo>
                  <a:pt x="1912391" y="2233320"/>
                  <a:pt x="1542142" y="1816322"/>
                  <a:pt x="1244822" y="1651768"/>
                </a:cubicBezTo>
                <a:cubicBezTo>
                  <a:pt x="1113927" y="1590061"/>
                  <a:pt x="1184984" y="1466646"/>
                  <a:pt x="1205554" y="1337621"/>
                </a:cubicBezTo>
                <a:cubicBezTo>
                  <a:pt x="1233603" y="1238514"/>
                  <a:pt x="1127017" y="1161846"/>
                  <a:pt x="1244823" y="894444"/>
                </a:cubicBezTo>
                <a:cubicBezTo>
                  <a:pt x="1188725" y="845826"/>
                  <a:pt x="1155065" y="802817"/>
                  <a:pt x="1076528" y="748589"/>
                </a:cubicBezTo>
                <a:cubicBezTo>
                  <a:pt x="973682" y="789728"/>
                  <a:pt x="949373" y="842086"/>
                  <a:pt x="885795" y="888834"/>
                </a:cubicBezTo>
                <a:cubicBezTo>
                  <a:pt x="951243" y="1053389"/>
                  <a:pt x="898883" y="1240382"/>
                  <a:pt x="919453" y="1326400"/>
                </a:cubicBezTo>
                <a:cubicBezTo>
                  <a:pt x="930673" y="1432986"/>
                  <a:pt x="1003602" y="1595671"/>
                  <a:pt x="891405" y="1646159"/>
                </a:cubicBezTo>
                <a:cubicBezTo>
                  <a:pt x="685711" y="1737785"/>
                  <a:pt x="311722" y="2121123"/>
                  <a:pt x="89201" y="2089335"/>
                </a:cubicBezTo>
                <a:cubicBezTo>
                  <a:pt x="-118362" y="2035107"/>
                  <a:pt x="33103" y="774768"/>
                  <a:pt x="577255" y="512977"/>
                </a:cubicBezTo>
                <a:cubicBezTo>
                  <a:pt x="704411" y="464359"/>
                  <a:pt x="736199" y="673791"/>
                  <a:pt x="807257" y="748589"/>
                </a:cubicBezTo>
                <a:lnTo>
                  <a:pt x="969942" y="636393"/>
                </a:lnTo>
                <a:cubicBezTo>
                  <a:pt x="968072" y="483058"/>
                  <a:pt x="947112" y="235825"/>
                  <a:pt x="930675" y="75207"/>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55" name="Freeform 48">
            <a:extLst>
              <a:ext uri="{FF2B5EF4-FFF2-40B4-BE49-F238E27FC236}">
                <a16:creationId xmlns:a16="http://schemas.microsoft.com/office/drawing/2014/main" id="{67772B45-BD3F-44C4-8C3C-0A45A7F5D7AA}"/>
              </a:ext>
            </a:extLst>
          </p:cNvPr>
          <p:cNvSpPr>
            <a:spLocks noChangeAspect="1"/>
          </p:cNvSpPr>
          <p:nvPr/>
        </p:nvSpPr>
        <p:spPr>
          <a:xfrm>
            <a:off x="5278002" y="1454850"/>
            <a:ext cx="529812" cy="441236"/>
          </a:xfrm>
          <a:custGeom>
            <a:avLst/>
            <a:gdLst/>
            <a:ahLst/>
            <a:cxnLst/>
            <a:rect l="l" t="t" r="r" b="b"/>
            <a:pathLst>
              <a:path w="3240001" h="2698329">
                <a:moveTo>
                  <a:pt x="2548075" y="5025"/>
                </a:moveTo>
                <a:cubicBezTo>
                  <a:pt x="2888705" y="21427"/>
                  <a:pt x="3205543" y="144443"/>
                  <a:pt x="3236875" y="324866"/>
                </a:cubicBezTo>
                <a:cubicBezTo>
                  <a:pt x="3272384" y="584869"/>
                  <a:pt x="3000845" y="793843"/>
                  <a:pt x="2654112" y="922630"/>
                </a:cubicBezTo>
                <a:cubicBezTo>
                  <a:pt x="2512076" y="1002818"/>
                  <a:pt x="2288579" y="1396468"/>
                  <a:pt x="2077615" y="1155904"/>
                </a:cubicBezTo>
                <a:cubicBezTo>
                  <a:pt x="1902159" y="985808"/>
                  <a:pt x="1914692" y="662627"/>
                  <a:pt x="1946024" y="426923"/>
                </a:cubicBezTo>
                <a:cubicBezTo>
                  <a:pt x="1958557" y="234957"/>
                  <a:pt x="1977355" y="79442"/>
                  <a:pt x="2209208" y="25983"/>
                </a:cubicBezTo>
                <a:cubicBezTo>
                  <a:pt x="2318345" y="5936"/>
                  <a:pt x="2434532" y="-443"/>
                  <a:pt x="2548075" y="5025"/>
                </a:cubicBezTo>
                <a:close/>
                <a:moveTo>
                  <a:pt x="1184195" y="86"/>
                </a:moveTo>
                <a:cubicBezTo>
                  <a:pt x="1412849" y="2955"/>
                  <a:pt x="1621488" y="77771"/>
                  <a:pt x="1732975" y="244677"/>
                </a:cubicBezTo>
                <a:cubicBezTo>
                  <a:pt x="1866656" y="436642"/>
                  <a:pt x="1793548" y="672347"/>
                  <a:pt x="1801904" y="871602"/>
                </a:cubicBezTo>
                <a:cubicBezTo>
                  <a:pt x="1820702" y="1041698"/>
                  <a:pt x="1996160" y="1255532"/>
                  <a:pt x="1889631" y="1396469"/>
                </a:cubicBezTo>
                <a:cubicBezTo>
                  <a:pt x="1714174" y="1644320"/>
                  <a:pt x="1482324" y="1717219"/>
                  <a:pt x="1300601" y="1906754"/>
                </a:cubicBezTo>
                <a:cubicBezTo>
                  <a:pt x="1068750" y="2152178"/>
                  <a:pt x="736639" y="2754803"/>
                  <a:pt x="442124" y="2694054"/>
                </a:cubicBezTo>
                <a:cubicBezTo>
                  <a:pt x="189385" y="2609005"/>
                  <a:pt x="149697" y="2276103"/>
                  <a:pt x="78680" y="2016101"/>
                </a:cubicBezTo>
                <a:cubicBezTo>
                  <a:pt x="-50823" y="1442635"/>
                  <a:pt x="-61268" y="759824"/>
                  <a:pt x="366928" y="302996"/>
                </a:cubicBezTo>
                <a:cubicBezTo>
                  <a:pt x="563141" y="111638"/>
                  <a:pt x="890211" y="-3604"/>
                  <a:pt x="1184195" y="86"/>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56" name="Freeform 49">
            <a:extLst>
              <a:ext uri="{FF2B5EF4-FFF2-40B4-BE49-F238E27FC236}">
                <a16:creationId xmlns:a16="http://schemas.microsoft.com/office/drawing/2014/main" id="{7993CC28-260D-4BB5-BA6E-195B880D9905}"/>
              </a:ext>
            </a:extLst>
          </p:cNvPr>
          <p:cNvSpPr>
            <a:spLocks noChangeAspect="1"/>
          </p:cNvSpPr>
          <p:nvPr/>
        </p:nvSpPr>
        <p:spPr>
          <a:xfrm>
            <a:off x="6995432" y="1440016"/>
            <a:ext cx="470907" cy="470907"/>
          </a:xfrm>
          <a:custGeom>
            <a:avLst/>
            <a:gdLst>
              <a:gd name="connsiteX0" fmla="*/ 1054645 w 3259303"/>
              <a:gd name="connsiteY0" fmla="*/ 0 h 3248084"/>
              <a:gd name="connsiteX1" fmla="*/ 1469772 w 3259303"/>
              <a:gd name="connsiteY1" fmla="*/ 28049 h 3248084"/>
              <a:gd name="connsiteX2" fmla="*/ 1682945 w 3259303"/>
              <a:gd name="connsiteY2" fmla="*/ 740496 h 3248084"/>
              <a:gd name="connsiteX3" fmla="*/ 2417830 w 3259303"/>
              <a:gd name="connsiteY3" fmla="*/ 566592 h 3248084"/>
              <a:gd name="connsiteX4" fmla="*/ 3259303 w 3259303"/>
              <a:gd name="connsiteY4" fmla="*/ 1834410 h 3248084"/>
              <a:gd name="connsiteX5" fmla="*/ 2311244 w 3259303"/>
              <a:gd name="connsiteY5" fmla="*/ 3113448 h 3248084"/>
              <a:gd name="connsiteX6" fmla="*/ 622689 w 3259303"/>
              <a:gd name="connsiteY6" fmla="*/ 2670273 h 3248084"/>
              <a:gd name="connsiteX7" fmla="*/ 398297 w 3259303"/>
              <a:gd name="connsiteY7" fmla="*/ 3248084 h 3248084"/>
              <a:gd name="connsiteX8" fmla="*/ 0 w 3259303"/>
              <a:gd name="connsiteY8" fmla="*/ 3242474 h 3248084"/>
              <a:gd name="connsiteX9" fmla="*/ 218783 w 3259303"/>
              <a:gd name="connsiteY9" fmla="*/ 2333684 h 3248084"/>
              <a:gd name="connsiteX10" fmla="*/ 1593187 w 3259303"/>
              <a:gd name="connsiteY10" fmla="*/ 1997095 h 3248084"/>
              <a:gd name="connsiteX11" fmla="*/ 1250989 w 3259303"/>
              <a:gd name="connsiteY11" fmla="*/ 964889 h 3248084"/>
              <a:gd name="connsiteX12" fmla="*/ 1054645 w 3259303"/>
              <a:gd name="connsiteY12" fmla="*/ 0 h 3248084"/>
              <a:gd name="connsiteX0" fmla="*/ 1054645 w 3259303"/>
              <a:gd name="connsiteY0" fmla="*/ 0 h 3225645"/>
              <a:gd name="connsiteX1" fmla="*/ 1469772 w 3259303"/>
              <a:gd name="connsiteY1" fmla="*/ 5610 h 3225645"/>
              <a:gd name="connsiteX2" fmla="*/ 1682945 w 3259303"/>
              <a:gd name="connsiteY2" fmla="*/ 718057 h 3225645"/>
              <a:gd name="connsiteX3" fmla="*/ 2417830 w 3259303"/>
              <a:gd name="connsiteY3" fmla="*/ 544153 h 3225645"/>
              <a:gd name="connsiteX4" fmla="*/ 3259303 w 3259303"/>
              <a:gd name="connsiteY4" fmla="*/ 1811971 h 3225645"/>
              <a:gd name="connsiteX5" fmla="*/ 2311244 w 3259303"/>
              <a:gd name="connsiteY5" fmla="*/ 3091009 h 3225645"/>
              <a:gd name="connsiteX6" fmla="*/ 622689 w 3259303"/>
              <a:gd name="connsiteY6" fmla="*/ 2647834 h 3225645"/>
              <a:gd name="connsiteX7" fmla="*/ 398297 w 3259303"/>
              <a:gd name="connsiteY7" fmla="*/ 3225645 h 3225645"/>
              <a:gd name="connsiteX8" fmla="*/ 0 w 3259303"/>
              <a:gd name="connsiteY8" fmla="*/ 3220035 h 3225645"/>
              <a:gd name="connsiteX9" fmla="*/ 218783 w 3259303"/>
              <a:gd name="connsiteY9" fmla="*/ 2311245 h 3225645"/>
              <a:gd name="connsiteX10" fmla="*/ 1593187 w 3259303"/>
              <a:gd name="connsiteY10" fmla="*/ 1974656 h 3225645"/>
              <a:gd name="connsiteX11" fmla="*/ 1250989 w 3259303"/>
              <a:gd name="connsiteY11" fmla="*/ 942450 h 3225645"/>
              <a:gd name="connsiteX12" fmla="*/ 1054645 w 3259303"/>
              <a:gd name="connsiteY12" fmla="*/ 0 h 3225645"/>
              <a:gd name="connsiteX0" fmla="*/ 1054645 w 3259303"/>
              <a:gd name="connsiteY0" fmla="*/ 0 h 3242475"/>
              <a:gd name="connsiteX1" fmla="*/ 1469772 w 3259303"/>
              <a:gd name="connsiteY1" fmla="*/ 22440 h 3242475"/>
              <a:gd name="connsiteX2" fmla="*/ 1682945 w 3259303"/>
              <a:gd name="connsiteY2" fmla="*/ 734887 h 3242475"/>
              <a:gd name="connsiteX3" fmla="*/ 2417830 w 3259303"/>
              <a:gd name="connsiteY3" fmla="*/ 560983 h 3242475"/>
              <a:gd name="connsiteX4" fmla="*/ 3259303 w 3259303"/>
              <a:gd name="connsiteY4" fmla="*/ 1828801 h 3242475"/>
              <a:gd name="connsiteX5" fmla="*/ 2311244 w 3259303"/>
              <a:gd name="connsiteY5" fmla="*/ 3107839 h 3242475"/>
              <a:gd name="connsiteX6" fmla="*/ 622689 w 3259303"/>
              <a:gd name="connsiteY6" fmla="*/ 2664664 h 3242475"/>
              <a:gd name="connsiteX7" fmla="*/ 398297 w 3259303"/>
              <a:gd name="connsiteY7" fmla="*/ 3242475 h 3242475"/>
              <a:gd name="connsiteX8" fmla="*/ 0 w 3259303"/>
              <a:gd name="connsiteY8" fmla="*/ 3236865 h 3242475"/>
              <a:gd name="connsiteX9" fmla="*/ 218783 w 3259303"/>
              <a:gd name="connsiteY9" fmla="*/ 2328075 h 3242475"/>
              <a:gd name="connsiteX10" fmla="*/ 1593187 w 3259303"/>
              <a:gd name="connsiteY10" fmla="*/ 1991486 h 3242475"/>
              <a:gd name="connsiteX11" fmla="*/ 1250989 w 3259303"/>
              <a:gd name="connsiteY11" fmla="*/ 959280 h 3242475"/>
              <a:gd name="connsiteX12" fmla="*/ 1054645 w 3259303"/>
              <a:gd name="connsiteY12" fmla="*/ 0 h 3242475"/>
              <a:gd name="connsiteX0" fmla="*/ 1054645 w 3259303"/>
              <a:gd name="connsiteY0" fmla="*/ 0 h 3242475"/>
              <a:gd name="connsiteX1" fmla="*/ 1464162 w 3259303"/>
              <a:gd name="connsiteY1" fmla="*/ 1 h 3242475"/>
              <a:gd name="connsiteX2" fmla="*/ 1682945 w 3259303"/>
              <a:gd name="connsiteY2" fmla="*/ 734887 h 3242475"/>
              <a:gd name="connsiteX3" fmla="*/ 2417830 w 3259303"/>
              <a:gd name="connsiteY3" fmla="*/ 560983 h 3242475"/>
              <a:gd name="connsiteX4" fmla="*/ 3259303 w 3259303"/>
              <a:gd name="connsiteY4" fmla="*/ 1828801 h 3242475"/>
              <a:gd name="connsiteX5" fmla="*/ 2311244 w 3259303"/>
              <a:gd name="connsiteY5" fmla="*/ 3107839 h 3242475"/>
              <a:gd name="connsiteX6" fmla="*/ 622689 w 3259303"/>
              <a:gd name="connsiteY6" fmla="*/ 2664664 h 3242475"/>
              <a:gd name="connsiteX7" fmla="*/ 398297 w 3259303"/>
              <a:gd name="connsiteY7" fmla="*/ 3242475 h 3242475"/>
              <a:gd name="connsiteX8" fmla="*/ 0 w 3259303"/>
              <a:gd name="connsiteY8" fmla="*/ 3236865 h 3242475"/>
              <a:gd name="connsiteX9" fmla="*/ 218783 w 3259303"/>
              <a:gd name="connsiteY9" fmla="*/ 2328075 h 3242475"/>
              <a:gd name="connsiteX10" fmla="*/ 1593187 w 3259303"/>
              <a:gd name="connsiteY10" fmla="*/ 1991486 h 3242475"/>
              <a:gd name="connsiteX11" fmla="*/ 1250989 w 3259303"/>
              <a:gd name="connsiteY11" fmla="*/ 959280 h 3242475"/>
              <a:gd name="connsiteX12" fmla="*/ 1054645 w 3259303"/>
              <a:gd name="connsiteY12" fmla="*/ 0 h 3242475"/>
              <a:gd name="connsiteX0" fmla="*/ 1065864 w 3259303"/>
              <a:gd name="connsiteY0" fmla="*/ 5609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218783 w 3259303"/>
              <a:gd name="connsiteY9" fmla="*/ 2328074 h 3242474"/>
              <a:gd name="connsiteX10" fmla="*/ 1593187 w 3259303"/>
              <a:gd name="connsiteY10" fmla="*/ 1991485 h 3242474"/>
              <a:gd name="connsiteX11" fmla="*/ 1250989 w 3259303"/>
              <a:gd name="connsiteY11" fmla="*/ 959279 h 3242474"/>
              <a:gd name="connsiteX12" fmla="*/ 1065864 w 3259303"/>
              <a:gd name="connsiteY12" fmla="*/ 5609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218783 w 3259303"/>
              <a:gd name="connsiteY9" fmla="*/ 2328074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218783 w 3259303"/>
              <a:gd name="connsiteY9" fmla="*/ 2328074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218783 w 3259303"/>
              <a:gd name="connsiteY9" fmla="*/ 2328074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218783 w 3259303"/>
              <a:gd name="connsiteY9" fmla="*/ 2328074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218783 w 3259303"/>
              <a:gd name="connsiteY9" fmla="*/ 2328074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218783 w 3259303"/>
              <a:gd name="connsiteY9" fmla="*/ 2328074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218783 w 3259303"/>
              <a:gd name="connsiteY9" fmla="*/ 2328074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218783 w 3259303"/>
              <a:gd name="connsiteY9" fmla="*/ 2328074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218783 w 3259303"/>
              <a:gd name="connsiteY9" fmla="*/ 2328074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218783 w 3259303"/>
              <a:gd name="connsiteY9" fmla="*/ 2328074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218783 w 3259303"/>
              <a:gd name="connsiteY9" fmla="*/ 2328074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437566 w 3259303"/>
              <a:gd name="connsiteY9" fmla="*/ 2260757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437566 w 3259303"/>
              <a:gd name="connsiteY9" fmla="*/ 2260757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448785 w 3259303"/>
              <a:gd name="connsiteY9" fmla="*/ 2232708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448785 w 3259303"/>
              <a:gd name="connsiteY9" fmla="*/ 2232708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448785 w 3259303"/>
              <a:gd name="connsiteY9" fmla="*/ 2232708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448785 w 3259303"/>
              <a:gd name="connsiteY9" fmla="*/ 2232708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448785 w 3259303"/>
              <a:gd name="connsiteY9" fmla="*/ 2232708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448785 w 3259303"/>
              <a:gd name="connsiteY9" fmla="*/ 2232708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448785 w 3259303"/>
              <a:gd name="connsiteY9" fmla="*/ 2232708 h 3242474"/>
              <a:gd name="connsiteX10" fmla="*/ 1576358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448785 w 3259303"/>
              <a:gd name="connsiteY9" fmla="*/ 2232708 h 3242474"/>
              <a:gd name="connsiteX10" fmla="*/ 1576358 w 3259303"/>
              <a:gd name="connsiteY10" fmla="*/ 1991485 h 3242474"/>
              <a:gd name="connsiteX11" fmla="*/ 1250989 w 3259303"/>
              <a:gd name="connsiteY11" fmla="*/ 959279 h 3242474"/>
              <a:gd name="connsiteX12" fmla="*/ 1065864 w 3259303"/>
              <a:gd name="connsiteY12" fmla="*/ 16828 h 3242474"/>
              <a:gd name="connsiteX0" fmla="*/ 1004156 w 3197595"/>
              <a:gd name="connsiteY0" fmla="*/ 16828 h 3242474"/>
              <a:gd name="connsiteX1" fmla="*/ 1402454 w 3197595"/>
              <a:gd name="connsiteY1" fmla="*/ 0 h 3242474"/>
              <a:gd name="connsiteX2" fmla="*/ 1621237 w 3197595"/>
              <a:gd name="connsiteY2" fmla="*/ 734886 h 3242474"/>
              <a:gd name="connsiteX3" fmla="*/ 2356122 w 3197595"/>
              <a:gd name="connsiteY3" fmla="*/ 560982 h 3242474"/>
              <a:gd name="connsiteX4" fmla="*/ 3197595 w 3197595"/>
              <a:gd name="connsiteY4" fmla="*/ 1828800 h 3242474"/>
              <a:gd name="connsiteX5" fmla="*/ 2249536 w 3197595"/>
              <a:gd name="connsiteY5" fmla="*/ 3107838 h 3242474"/>
              <a:gd name="connsiteX6" fmla="*/ 560981 w 3197595"/>
              <a:gd name="connsiteY6" fmla="*/ 2664663 h 3242474"/>
              <a:gd name="connsiteX7" fmla="*/ 336589 w 3197595"/>
              <a:gd name="connsiteY7" fmla="*/ 3242474 h 3242474"/>
              <a:gd name="connsiteX8" fmla="*/ 0 w 3197595"/>
              <a:gd name="connsiteY8" fmla="*/ 3236864 h 3242474"/>
              <a:gd name="connsiteX9" fmla="*/ 387077 w 3197595"/>
              <a:gd name="connsiteY9" fmla="*/ 2232708 h 3242474"/>
              <a:gd name="connsiteX10" fmla="*/ 1514650 w 3197595"/>
              <a:gd name="connsiteY10" fmla="*/ 1991485 h 3242474"/>
              <a:gd name="connsiteX11" fmla="*/ 1189281 w 3197595"/>
              <a:gd name="connsiteY11" fmla="*/ 959279 h 3242474"/>
              <a:gd name="connsiteX12" fmla="*/ 1004156 w 3197595"/>
              <a:gd name="connsiteY12" fmla="*/ 16828 h 3242474"/>
              <a:gd name="connsiteX0" fmla="*/ 1011476 w 3204915"/>
              <a:gd name="connsiteY0" fmla="*/ 16828 h 3242474"/>
              <a:gd name="connsiteX1" fmla="*/ 1409774 w 3204915"/>
              <a:gd name="connsiteY1" fmla="*/ 0 h 3242474"/>
              <a:gd name="connsiteX2" fmla="*/ 1628557 w 3204915"/>
              <a:gd name="connsiteY2" fmla="*/ 734886 h 3242474"/>
              <a:gd name="connsiteX3" fmla="*/ 2363442 w 3204915"/>
              <a:gd name="connsiteY3" fmla="*/ 560982 h 3242474"/>
              <a:gd name="connsiteX4" fmla="*/ 3204915 w 3204915"/>
              <a:gd name="connsiteY4" fmla="*/ 1828800 h 3242474"/>
              <a:gd name="connsiteX5" fmla="*/ 2256856 w 3204915"/>
              <a:gd name="connsiteY5" fmla="*/ 3107838 h 3242474"/>
              <a:gd name="connsiteX6" fmla="*/ 568301 w 3204915"/>
              <a:gd name="connsiteY6" fmla="*/ 2664663 h 3242474"/>
              <a:gd name="connsiteX7" fmla="*/ 343909 w 3204915"/>
              <a:gd name="connsiteY7" fmla="*/ 3242474 h 3242474"/>
              <a:gd name="connsiteX8" fmla="*/ 7320 w 3204915"/>
              <a:gd name="connsiteY8" fmla="*/ 3236864 h 3242474"/>
              <a:gd name="connsiteX9" fmla="*/ 394397 w 3204915"/>
              <a:gd name="connsiteY9" fmla="*/ 2232708 h 3242474"/>
              <a:gd name="connsiteX10" fmla="*/ 1521970 w 3204915"/>
              <a:gd name="connsiteY10" fmla="*/ 1991485 h 3242474"/>
              <a:gd name="connsiteX11" fmla="*/ 1196601 w 3204915"/>
              <a:gd name="connsiteY11" fmla="*/ 959279 h 3242474"/>
              <a:gd name="connsiteX12" fmla="*/ 1011476 w 3204915"/>
              <a:gd name="connsiteY12" fmla="*/ 16828 h 3242474"/>
              <a:gd name="connsiteX0" fmla="*/ 1007292 w 3200731"/>
              <a:gd name="connsiteY0" fmla="*/ 16828 h 3242474"/>
              <a:gd name="connsiteX1" fmla="*/ 1405590 w 3200731"/>
              <a:gd name="connsiteY1" fmla="*/ 0 h 3242474"/>
              <a:gd name="connsiteX2" fmla="*/ 1624373 w 3200731"/>
              <a:gd name="connsiteY2" fmla="*/ 734886 h 3242474"/>
              <a:gd name="connsiteX3" fmla="*/ 2359258 w 3200731"/>
              <a:gd name="connsiteY3" fmla="*/ 560982 h 3242474"/>
              <a:gd name="connsiteX4" fmla="*/ 3200731 w 3200731"/>
              <a:gd name="connsiteY4" fmla="*/ 1828800 h 3242474"/>
              <a:gd name="connsiteX5" fmla="*/ 2252672 w 3200731"/>
              <a:gd name="connsiteY5" fmla="*/ 3107838 h 3242474"/>
              <a:gd name="connsiteX6" fmla="*/ 564117 w 3200731"/>
              <a:gd name="connsiteY6" fmla="*/ 2664663 h 3242474"/>
              <a:gd name="connsiteX7" fmla="*/ 339725 w 3200731"/>
              <a:gd name="connsiteY7" fmla="*/ 3242474 h 3242474"/>
              <a:gd name="connsiteX8" fmla="*/ 3136 w 3200731"/>
              <a:gd name="connsiteY8" fmla="*/ 3236864 h 3242474"/>
              <a:gd name="connsiteX9" fmla="*/ 390213 w 3200731"/>
              <a:gd name="connsiteY9" fmla="*/ 2232708 h 3242474"/>
              <a:gd name="connsiteX10" fmla="*/ 1517786 w 3200731"/>
              <a:gd name="connsiteY10" fmla="*/ 1991485 h 3242474"/>
              <a:gd name="connsiteX11" fmla="*/ 1192417 w 3200731"/>
              <a:gd name="connsiteY11" fmla="*/ 959279 h 3242474"/>
              <a:gd name="connsiteX12" fmla="*/ 1007292 w 3200731"/>
              <a:gd name="connsiteY12" fmla="*/ 16828 h 3242474"/>
              <a:gd name="connsiteX0" fmla="*/ 1051443 w 3244882"/>
              <a:gd name="connsiteY0" fmla="*/ 16828 h 3242474"/>
              <a:gd name="connsiteX1" fmla="*/ 1449741 w 3244882"/>
              <a:gd name="connsiteY1" fmla="*/ 0 h 3242474"/>
              <a:gd name="connsiteX2" fmla="*/ 1668524 w 3244882"/>
              <a:gd name="connsiteY2" fmla="*/ 734886 h 3242474"/>
              <a:gd name="connsiteX3" fmla="*/ 2403409 w 3244882"/>
              <a:gd name="connsiteY3" fmla="*/ 560982 h 3242474"/>
              <a:gd name="connsiteX4" fmla="*/ 3244882 w 3244882"/>
              <a:gd name="connsiteY4" fmla="*/ 1828800 h 3242474"/>
              <a:gd name="connsiteX5" fmla="*/ 2296823 w 3244882"/>
              <a:gd name="connsiteY5" fmla="*/ 3107838 h 3242474"/>
              <a:gd name="connsiteX6" fmla="*/ 608268 w 3244882"/>
              <a:gd name="connsiteY6" fmla="*/ 2664663 h 3242474"/>
              <a:gd name="connsiteX7" fmla="*/ 383876 w 3244882"/>
              <a:gd name="connsiteY7" fmla="*/ 3242474 h 3242474"/>
              <a:gd name="connsiteX8" fmla="*/ 2408 w 3244882"/>
              <a:gd name="connsiteY8" fmla="*/ 3236864 h 3242474"/>
              <a:gd name="connsiteX9" fmla="*/ 434364 w 3244882"/>
              <a:gd name="connsiteY9" fmla="*/ 2232708 h 3242474"/>
              <a:gd name="connsiteX10" fmla="*/ 1561937 w 3244882"/>
              <a:gd name="connsiteY10" fmla="*/ 1991485 h 3242474"/>
              <a:gd name="connsiteX11" fmla="*/ 1236568 w 3244882"/>
              <a:gd name="connsiteY11" fmla="*/ 959279 h 3242474"/>
              <a:gd name="connsiteX12" fmla="*/ 1051443 w 3244882"/>
              <a:gd name="connsiteY12" fmla="*/ 16828 h 3242474"/>
              <a:gd name="connsiteX0" fmla="*/ 1049313 w 3242752"/>
              <a:gd name="connsiteY0" fmla="*/ 16828 h 3242474"/>
              <a:gd name="connsiteX1" fmla="*/ 1447611 w 3242752"/>
              <a:gd name="connsiteY1" fmla="*/ 0 h 3242474"/>
              <a:gd name="connsiteX2" fmla="*/ 1666394 w 3242752"/>
              <a:gd name="connsiteY2" fmla="*/ 734886 h 3242474"/>
              <a:gd name="connsiteX3" fmla="*/ 2401279 w 3242752"/>
              <a:gd name="connsiteY3" fmla="*/ 560982 h 3242474"/>
              <a:gd name="connsiteX4" fmla="*/ 3242752 w 3242752"/>
              <a:gd name="connsiteY4" fmla="*/ 1828800 h 3242474"/>
              <a:gd name="connsiteX5" fmla="*/ 2294693 w 3242752"/>
              <a:gd name="connsiteY5" fmla="*/ 3107838 h 3242474"/>
              <a:gd name="connsiteX6" fmla="*/ 606138 w 3242752"/>
              <a:gd name="connsiteY6" fmla="*/ 2664663 h 3242474"/>
              <a:gd name="connsiteX7" fmla="*/ 381746 w 3242752"/>
              <a:gd name="connsiteY7" fmla="*/ 3242474 h 3242474"/>
              <a:gd name="connsiteX8" fmla="*/ 278 w 3242752"/>
              <a:gd name="connsiteY8" fmla="*/ 3236864 h 3242474"/>
              <a:gd name="connsiteX9" fmla="*/ 432234 w 3242752"/>
              <a:gd name="connsiteY9" fmla="*/ 2232708 h 3242474"/>
              <a:gd name="connsiteX10" fmla="*/ 1559807 w 3242752"/>
              <a:gd name="connsiteY10" fmla="*/ 1991485 h 3242474"/>
              <a:gd name="connsiteX11" fmla="*/ 1234438 w 3242752"/>
              <a:gd name="connsiteY11" fmla="*/ 959279 h 3242474"/>
              <a:gd name="connsiteX12" fmla="*/ 1049313 w 3242752"/>
              <a:gd name="connsiteY12" fmla="*/ 16828 h 3242474"/>
              <a:gd name="connsiteX0" fmla="*/ 1049035 w 3242474"/>
              <a:gd name="connsiteY0" fmla="*/ 16828 h 3242474"/>
              <a:gd name="connsiteX1" fmla="*/ 1447333 w 3242474"/>
              <a:gd name="connsiteY1" fmla="*/ 0 h 3242474"/>
              <a:gd name="connsiteX2" fmla="*/ 1666116 w 3242474"/>
              <a:gd name="connsiteY2" fmla="*/ 734886 h 3242474"/>
              <a:gd name="connsiteX3" fmla="*/ 2401001 w 3242474"/>
              <a:gd name="connsiteY3" fmla="*/ 560982 h 3242474"/>
              <a:gd name="connsiteX4" fmla="*/ 3242474 w 3242474"/>
              <a:gd name="connsiteY4" fmla="*/ 1828800 h 3242474"/>
              <a:gd name="connsiteX5" fmla="*/ 2294415 w 3242474"/>
              <a:gd name="connsiteY5" fmla="*/ 3107838 h 3242474"/>
              <a:gd name="connsiteX6" fmla="*/ 605860 w 3242474"/>
              <a:gd name="connsiteY6" fmla="*/ 2664663 h 3242474"/>
              <a:gd name="connsiteX7" fmla="*/ 381468 w 3242474"/>
              <a:gd name="connsiteY7" fmla="*/ 3242474 h 3242474"/>
              <a:gd name="connsiteX8" fmla="*/ 0 w 3242474"/>
              <a:gd name="connsiteY8" fmla="*/ 3236864 h 3242474"/>
              <a:gd name="connsiteX9" fmla="*/ 431956 w 3242474"/>
              <a:gd name="connsiteY9" fmla="*/ 2232708 h 3242474"/>
              <a:gd name="connsiteX10" fmla="*/ 1559529 w 3242474"/>
              <a:gd name="connsiteY10" fmla="*/ 1991485 h 3242474"/>
              <a:gd name="connsiteX11" fmla="*/ 1234160 w 3242474"/>
              <a:gd name="connsiteY11" fmla="*/ 959279 h 3242474"/>
              <a:gd name="connsiteX12" fmla="*/ 1049035 w 3242474"/>
              <a:gd name="connsiteY12" fmla="*/ 16828 h 3242474"/>
              <a:gd name="connsiteX0" fmla="*/ 1049035 w 3242474"/>
              <a:gd name="connsiteY0" fmla="*/ 16828 h 3242474"/>
              <a:gd name="connsiteX1" fmla="*/ 1447333 w 3242474"/>
              <a:gd name="connsiteY1" fmla="*/ 0 h 3242474"/>
              <a:gd name="connsiteX2" fmla="*/ 1666116 w 3242474"/>
              <a:gd name="connsiteY2" fmla="*/ 734886 h 3242474"/>
              <a:gd name="connsiteX3" fmla="*/ 2401001 w 3242474"/>
              <a:gd name="connsiteY3" fmla="*/ 560982 h 3242474"/>
              <a:gd name="connsiteX4" fmla="*/ 3242474 w 3242474"/>
              <a:gd name="connsiteY4" fmla="*/ 1828800 h 3242474"/>
              <a:gd name="connsiteX5" fmla="*/ 2294415 w 3242474"/>
              <a:gd name="connsiteY5" fmla="*/ 3107838 h 3242474"/>
              <a:gd name="connsiteX6" fmla="*/ 605860 w 3242474"/>
              <a:gd name="connsiteY6" fmla="*/ 2664663 h 3242474"/>
              <a:gd name="connsiteX7" fmla="*/ 381468 w 3242474"/>
              <a:gd name="connsiteY7" fmla="*/ 3242474 h 3242474"/>
              <a:gd name="connsiteX8" fmla="*/ 0 w 3242474"/>
              <a:gd name="connsiteY8" fmla="*/ 3236864 h 3242474"/>
              <a:gd name="connsiteX9" fmla="*/ 431956 w 3242474"/>
              <a:gd name="connsiteY9" fmla="*/ 2232708 h 3242474"/>
              <a:gd name="connsiteX10" fmla="*/ 1559529 w 3242474"/>
              <a:gd name="connsiteY10" fmla="*/ 1991485 h 3242474"/>
              <a:gd name="connsiteX11" fmla="*/ 1234160 w 3242474"/>
              <a:gd name="connsiteY11" fmla="*/ 959279 h 3242474"/>
              <a:gd name="connsiteX12" fmla="*/ 1049035 w 3242474"/>
              <a:gd name="connsiteY12" fmla="*/ 16828 h 3242474"/>
              <a:gd name="connsiteX0" fmla="*/ 1049035 w 3242474"/>
              <a:gd name="connsiteY0" fmla="*/ 16828 h 3242474"/>
              <a:gd name="connsiteX1" fmla="*/ 1447333 w 3242474"/>
              <a:gd name="connsiteY1" fmla="*/ 0 h 3242474"/>
              <a:gd name="connsiteX2" fmla="*/ 1666116 w 3242474"/>
              <a:gd name="connsiteY2" fmla="*/ 734886 h 3242474"/>
              <a:gd name="connsiteX3" fmla="*/ 2401001 w 3242474"/>
              <a:gd name="connsiteY3" fmla="*/ 560982 h 3242474"/>
              <a:gd name="connsiteX4" fmla="*/ 3242474 w 3242474"/>
              <a:gd name="connsiteY4" fmla="*/ 1828800 h 3242474"/>
              <a:gd name="connsiteX5" fmla="*/ 2294415 w 3242474"/>
              <a:gd name="connsiteY5" fmla="*/ 3107838 h 3242474"/>
              <a:gd name="connsiteX6" fmla="*/ 605860 w 3242474"/>
              <a:gd name="connsiteY6" fmla="*/ 2664663 h 3242474"/>
              <a:gd name="connsiteX7" fmla="*/ 381468 w 3242474"/>
              <a:gd name="connsiteY7" fmla="*/ 3242474 h 3242474"/>
              <a:gd name="connsiteX8" fmla="*/ 0 w 3242474"/>
              <a:gd name="connsiteY8" fmla="*/ 3236864 h 3242474"/>
              <a:gd name="connsiteX9" fmla="*/ 431956 w 3242474"/>
              <a:gd name="connsiteY9" fmla="*/ 2232708 h 3242474"/>
              <a:gd name="connsiteX10" fmla="*/ 1559529 w 3242474"/>
              <a:gd name="connsiteY10" fmla="*/ 1991485 h 3242474"/>
              <a:gd name="connsiteX11" fmla="*/ 1234160 w 3242474"/>
              <a:gd name="connsiteY11" fmla="*/ 959279 h 3242474"/>
              <a:gd name="connsiteX12" fmla="*/ 1049035 w 3242474"/>
              <a:gd name="connsiteY12" fmla="*/ 16828 h 3242474"/>
              <a:gd name="connsiteX0" fmla="*/ 1049035 w 3242474"/>
              <a:gd name="connsiteY0" fmla="*/ 16828 h 3242474"/>
              <a:gd name="connsiteX1" fmla="*/ 1447333 w 3242474"/>
              <a:gd name="connsiteY1" fmla="*/ 0 h 3242474"/>
              <a:gd name="connsiteX2" fmla="*/ 1666116 w 3242474"/>
              <a:gd name="connsiteY2" fmla="*/ 734886 h 3242474"/>
              <a:gd name="connsiteX3" fmla="*/ 2401001 w 3242474"/>
              <a:gd name="connsiteY3" fmla="*/ 560982 h 3242474"/>
              <a:gd name="connsiteX4" fmla="*/ 3242474 w 3242474"/>
              <a:gd name="connsiteY4" fmla="*/ 1828800 h 3242474"/>
              <a:gd name="connsiteX5" fmla="*/ 2294415 w 3242474"/>
              <a:gd name="connsiteY5" fmla="*/ 3107838 h 3242474"/>
              <a:gd name="connsiteX6" fmla="*/ 605860 w 3242474"/>
              <a:gd name="connsiteY6" fmla="*/ 2664663 h 3242474"/>
              <a:gd name="connsiteX7" fmla="*/ 381468 w 3242474"/>
              <a:gd name="connsiteY7" fmla="*/ 3242474 h 3242474"/>
              <a:gd name="connsiteX8" fmla="*/ 0 w 3242474"/>
              <a:gd name="connsiteY8" fmla="*/ 3236864 h 3242474"/>
              <a:gd name="connsiteX9" fmla="*/ 431956 w 3242474"/>
              <a:gd name="connsiteY9" fmla="*/ 2232708 h 3242474"/>
              <a:gd name="connsiteX10" fmla="*/ 1559529 w 3242474"/>
              <a:gd name="connsiteY10" fmla="*/ 1991485 h 3242474"/>
              <a:gd name="connsiteX11" fmla="*/ 1234160 w 3242474"/>
              <a:gd name="connsiteY11" fmla="*/ 959279 h 3242474"/>
              <a:gd name="connsiteX12" fmla="*/ 1049035 w 3242474"/>
              <a:gd name="connsiteY12" fmla="*/ 16828 h 3242474"/>
              <a:gd name="connsiteX0" fmla="*/ 1049035 w 3242474"/>
              <a:gd name="connsiteY0" fmla="*/ 16828 h 3242474"/>
              <a:gd name="connsiteX1" fmla="*/ 1447333 w 3242474"/>
              <a:gd name="connsiteY1" fmla="*/ 0 h 3242474"/>
              <a:gd name="connsiteX2" fmla="*/ 1666116 w 3242474"/>
              <a:gd name="connsiteY2" fmla="*/ 734886 h 3242474"/>
              <a:gd name="connsiteX3" fmla="*/ 2401001 w 3242474"/>
              <a:gd name="connsiteY3" fmla="*/ 560982 h 3242474"/>
              <a:gd name="connsiteX4" fmla="*/ 3242474 w 3242474"/>
              <a:gd name="connsiteY4" fmla="*/ 1828800 h 3242474"/>
              <a:gd name="connsiteX5" fmla="*/ 2300025 w 3242474"/>
              <a:gd name="connsiteY5" fmla="*/ 3046130 h 3242474"/>
              <a:gd name="connsiteX6" fmla="*/ 605860 w 3242474"/>
              <a:gd name="connsiteY6" fmla="*/ 2664663 h 3242474"/>
              <a:gd name="connsiteX7" fmla="*/ 381468 w 3242474"/>
              <a:gd name="connsiteY7" fmla="*/ 3242474 h 3242474"/>
              <a:gd name="connsiteX8" fmla="*/ 0 w 3242474"/>
              <a:gd name="connsiteY8" fmla="*/ 3236864 h 3242474"/>
              <a:gd name="connsiteX9" fmla="*/ 431956 w 3242474"/>
              <a:gd name="connsiteY9" fmla="*/ 2232708 h 3242474"/>
              <a:gd name="connsiteX10" fmla="*/ 1559529 w 3242474"/>
              <a:gd name="connsiteY10" fmla="*/ 1991485 h 3242474"/>
              <a:gd name="connsiteX11" fmla="*/ 1234160 w 3242474"/>
              <a:gd name="connsiteY11" fmla="*/ 959279 h 3242474"/>
              <a:gd name="connsiteX12" fmla="*/ 1049035 w 3242474"/>
              <a:gd name="connsiteY12" fmla="*/ 16828 h 3242474"/>
              <a:gd name="connsiteX0" fmla="*/ 1049035 w 3242474"/>
              <a:gd name="connsiteY0" fmla="*/ 16828 h 3242474"/>
              <a:gd name="connsiteX1" fmla="*/ 1447333 w 3242474"/>
              <a:gd name="connsiteY1" fmla="*/ 0 h 3242474"/>
              <a:gd name="connsiteX2" fmla="*/ 1666116 w 3242474"/>
              <a:gd name="connsiteY2" fmla="*/ 734886 h 3242474"/>
              <a:gd name="connsiteX3" fmla="*/ 2401001 w 3242474"/>
              <a:gd name="connsiteY3" fmla="*/ 560982 h 3242474"/>
              <a:gd name="connsiteX4" fmla="*/ 3242474 w 3242474"/>
              <a:gd name="connsiteY4" fmla="*/ 1828800 h 3242474"/>
              <a:gd name="connsiteX5" fmla="*/ 2300025 w 3242474"/>
              <a:gd name="connsiteY5" fmla="*/ 3046130 h 3242474"/>
              <a:gd name="connsiteX6" fmla="*/ 605860 w 3242474"/>
              <a:gd name="connsiteY6" fmla="*/ 2664663 h 3242474"/>
              <a:gd name="connsiteX7" fmla="*/ 381468 w 3242474"/>
              <a:gd name="connsiteY7" fmla="*/ 3242474 h 3242474"/>
              <a:gd name="connsiteX8" fmla="*/ 0 w 3242474"/>
              <a:gd name="connsiteY8" fmla="*/ 3236864 h 3242474"/>
              <a:gd name="connsiteX9" fmla="*/ 431956 w 3242474"/>
              <a:gd name="connsiteY9" fmla="*/ 2232708 h 3242474"/>
              <a:gd name="connsiteX10" fmla="*/ 1559529 w 3242474"/>
              <a:gd name="connsiteY10" fmla="*/ 1991485 h 3242474"/>
              <a:gd name="connsiteX11" fmla="*/ 1234160 w 3242474"/>
              <a:gd name="connsiteY11" fmla="*/ 959279 h 3242474"/>
              <a:gd name="connsiteX12" fmla="*/ 1049035 w 3242474"/>
              <a:gd name="connsiteY12" fmla="*/ 16828 h 3242474"/>
              <a:gd name="connsiteX0" fmla="*/ 1049035 w 3242474"/>
              <a:gd name="connsiteY0" fmla="*/ 16828 h 3242474"/>
              <a:gd name="connsiteX1" fmla="*/ 1447333 w 3242474"/>
              <a:gd name="connsiteY1" fmla="*/ 0 h 3242474"/>
              <a:gd name="connsiteX2" fmla="*/ 1666116 w 3242474"/>
              <a:gd name="connsiteY2" fmla="*/ 734886 h 3242474"/>
              <a:gd name="connsiteX3" fmla="*/ 2401001 w 3242474"/>
              <a:gd name="connsiteY3" fmla="*/ 560982 h 3242474"/>
              <a:gd name="connsiteX4" fmla="*/ 3242474 w 3242474"/>
              <a:gd name="connsiteY4" fmla="*/ 1828800 h 3242474"/>
              <a:gd name="connsiteX5" fmla="*/ 2300025 w 3242474"/>
              <a:gd name="connsiteY5" fmla="*/ 3046130 h 3242474"/>
              <a:gd name="connsiteX6" fmla="*/ 605860 w 3242474"/>
              <a:gd name="connsiteY6" fmla="*/ 2664663 h 3242474"/>
              <a:gd name="connsiteX7" fmla="*/ 381468 w 3242474"/>
              <a:gd name="connsiteY7" fmla="*/ 3242474 h 3242474"/>
              <a:gd name="connsiteX8" fmla="*/ 0 w 3242474"/>
              <a:gd name="connsiteY8" fmla="*/ 3236864 h 3242474"/>
              <a:gd name="connsiteX9" fmla="*/ 431956 w 3242474"/>
              <a:gd name="connsiteY9" fmla="*/ 2232708 h 3242474"/>
              <a:gd name="connsiteX10" fmla="*/ 1559529 w 3242474"/>
              <a:gd name="connsiteY10" fmla="*/ 1991485 h 3242474"/>
              <a:gd name="connsiteX11" fmla="*/ 1234160 w 3242474"/>
              <a:gd name="connsiteY11" fmla="*/ 959279 h 3242474"/>
              <a:gd name="connsiteX12" fmla="*/ 1049035 w 3242474"/>
              <a:gd name="connsiteY12" fmla="*/ 16828 h 3242474"/>
              <a:gd name="connsiteX0" fmla="*/ 1049035 w 3242474"/>
              <a:gd name="connsiteY0" fmla="*/ 16828 h 3242474"/>
              <a:gd name="connsiteX1" fmla="*/ 1447333 w 3242474"/>
              <a:gd name="connsiteY1" fmla="*/ 0 h 3242474"/>
              <a:gd name="connsiteX2" fmla="*/ 1666116 w 3242474"/>
              <a:gd name="connsiteY2" fmla="*/ 734886 h 3242474"/>
              <a:gd name="connsiteX3" fmla="*/ 2401001 w 3242474"/>
              <a:gd name="connsiteY3" fmla="*/ 560982 h 3242474"/>
              <a:gd name="connsiteX4" fmla="*/ 3242474 w 3242474"/>
              <a:gd name="connsiteY4" fmla="*/ 1828800 h 3242474"/>
              <a:gd name="connsiteX5" fmla="*/ 2300025 w 3242474"/>
              <a:gd name="connsiteY5" fmla="*/ 3046130 h 3242474"/>
              <a:gd name="connsiteX6" fmla="*/ 605860 w 3242474"/>
              <a:gd name="connsiteY6" fmla="*/ 2664663 h 3242474"/>
              <a:gd name="connsiteX7" fmla="*/ 381468 w 3242474"/>
              <a:gd name="connsiteY7" fmla="*/ 3242474 h 3242474"/>
              <a:gd name="connsiteX8" fmla="*/ 0 w 3242474"/>
              <a:gd name="connsiteY8" fmla="*/ 3236864 h 3242474"/>
              <a:gd name="connsiteX9" fmla="*/ 431956 w 3242474"/>
              <a:gd name="connsiteY9" fmla="*/ 2232708 h 3242474"/>
              <a:gd name="connsiteX10" fmla="*/ 1559529 w 3242474"/>
              <a:gd name="connsiteY10" fmla="*/ 1991485 h 3242474"/>
              <a:gd name="connsiteX11" fmla="*/ 1234160 w 3242474"/>
              <a:gd name="connsiteY11" fmla="*/ 959279 h 3242474"/>
              <a:gd name="connsiteX12" fmla="*/ 1049035 w 3242474"/>
              <a:gd name="connsiteY12" fmla="*/ 16828 h 3242474"/>
              <a:gd name="connsiteX0" fmla="*/ 1049035 w 3186376"/>
              <a:gd name="connsiteY0" fmla="*/ 16828 h 3242474"/>
              <a:gd name="connsiteX1" fmla="*/ 1447333 w 3186376"/>
              <a:gd name="connsiteY1" fmla="*/ 0 h 3242474"/>
              <a:gd name="connsiteX2" fmla="*/ 1666116 w 3186376"/>
              <a:gd name="connsiteY2" fmla="*/ 734886 h 3242474"/>
              <a:gd name="connsiteX3" fmla="*/ 2401001 w 3186376"/>
              <a:gd name="connsiteY3" fmla="*/ 560982 h 3242474"/>
              <a:gd name="connsiteX4" fmla="*/ 3186376 w 3186376"/>
              <a:gd name="connsiteY4" fmla="*/ 1828800 h 3242474"/>
              <a:gd name="connsiteX5" fmla="*/ 2300025 w 3186376"/>
              <a:gd name="connsiteY5" fmla="*/ 3046130 h 3242474"/>
              <a:gd name="connsiteX6" fmla="*/ 605860 w 3186376"/>
              <a:gd name="connsiteY6" fmla="*/ 2664663 h 3242474"/>
              <a:gd name="connsiteX7" fmla="*/ 381468 w 3186376"/>
              <a:gd name="connsiteY7" fmla="*/ 3242474 h 3242474"/>
              <a:gd name="connsiteX8" fmla="*/ 0 w 3186376"/>
              <a:gd name="connsiteY8" fmla="*/ 3236864 h 3242474"/>
              <a:gd name="connsiteX9" fmla="*/ 431956 w 3186376"/>
              <a:gd name="connsiteY9" fmla="*/ 2232708 h 3242474"/>
              <a:gd name="connsiteX10" fmla="*/ 1559529 w 3186376"/>
              <a:gd name="connsiteY10" fmla="*/ 1991485 h 3242474"/>
              <a:gd name="connsiteX11" fmla="*/ 1234160 w 3186376"/>
              <a:gd name="connsiteY11" fmla="*/ 959279 h 3242474"/>
              <a:gd name="connsiteX12" fmla="*/ 1049035 w 3186376"/>
              <a:gd name="connsiteY12" fmla="*/ 16828 h 3242474"/>
              <a:gd name="connsiteX0" fmla="*/ 1049035 w 3186376"/>
              <a:gd name="connsiteY0" fmla="*/ 16828 h 3242474"/>
              <a:gd name="connsiteX1" fmla="*/ 1447333 w 3186376"/>
              <a:gd name="connsiteY1" fmla="*/ 0 h 3242474"/>
              <a:gd name="connsiteX2" fmla="*/ 1666116 w 3186376"/>
              <a:gd name="connsiteY2" fmla="*/ 734886 h 3242474"/>
              <a:gd name="connsiteX3" fmla="*/ 2401001 w 3186376"/>
              <a:gd name="connsiteY3" fmla="*/ 560982 h 3242474"/>
              <a:gd name="connsiteX4" fmla="*/ 3186376 w 3186376"/>
              <a:gd name="connsiteY4" fmla="*/ 1828800 h 3242474"/>
              <a:gd name="connsiteX5" fmla="*/ 2300025 w 3186376"/>
              <a:gd name="connsiteY5" fmla="*/ 3046130 h 3242474"/>
              <a:gd name="connsiteX6" fmla="*/ 605860 w 3186376"/>
              <a:gd name="connsiteY6" fmla="*/ 2664663 h 3242474"/>
              <a:gd name="connsiteX7" fmla="*/ 381468 w 3186376"/>
              <a:gd name="connsiteY7" fmla="*/ 3242474 h 3242474"/>
              <a:gd name="connsiteX8" fmla="*/ 0 w 3186376"/>
              <a:gd name="connsiteY8" fmla="*/ 3236864 h 3242474"/>
              <a:gd name="connsiteX9" fmla="*/ 431956 w 3186376"/>
              <a:gd name="connsiteY9" fmla="*/ 2232708 h 3242474"/>
              <a:gd name="connsiteX10" fmla="*/ 1559529 w 3186376"/>
              <a:gd name="connsiteY10" fmla="*/ 1991485 h 3242474"/>
              <a:gd name="connsiteX11" fmla="*/ 1234160 w 3186376"/>
              <a:gd name="connsiteY11" fmla="*/ 959279 h 3242474"/>
              <a:gd name="connsiteX12" fmla="*/ 1049035 w 3186376"/>
              <a:gd name="connsiteY12" fmla="*/ 16828 h 3242474"/>
              <a:gd name="connsiteX0" fmla="*/ 1049035 w 3186376"/>
              <a:gd name="connsiteY0" fmla="*/ 16828 h 3242474"/>
              <a:gd name="connsiteX1" fmla="*/ 1447333 w 3186376"/>
              <a:gd name="connsiteY1" fmla="*/ 0 h 3242474"/>
              <a:gd name="connsiteX2" fmla="*/ 1666116 w 3186376"/>
              <a:gd name="connsiteY2" fmla="*/ 734886 h 3242474"/>
              <a:gd name="connsiteX3" fmla="*/ 2401001 w 3186376"/>
              <a:gd name="connsiteY3" fmla="*/ 560982 h 3242474"/>
              <a:gd name="connsiteX4" fmla="*/ 3186376 w 3186376"/>
              <a:gd name="connsiteY4" fmla="*/ 1828800 h 3242474"/>
              <a:gd name="connsiteX5" fmla="*/ 2300025 w 3186376"/>
              <a:gd name="connsiteY5" fmla="*/ 3046130 h 3242474"/>
              <a:gd name="connsiteX6" fmla="*/ 605860 w 3186376"/>
              <a:gd name="connsiteY6" fmla="*/ 2664663 h 3242474"/>
              <a:gd name="connsiteX7" fmla="*/ 381468 w 3186376"/>
              <a:gd name="connsiteY7" fmla="*/ 3242474 h 3242474"/>
              <a:gd name="connsiteX8" fmla="*/ 0 w 3186376"/>
              <a:gd name="connsiteY8" fmla="*/ 3236864 h 3242474"/>
              <a:gd name="connsiteX9" fmla="*/ 431956 w 3186376"/>
              <a:gd name="connsiteY9" fmla="*/ 2232708 h 3242474"/>
              <a:gd name="connsiteX10" fmla="*/ 1559529 w 3186376"/>
              <a:gd name="connsiteY10" fmla="*/ 1991485 h 3242474"/>
              <a:gd name="connsiteX11" fmla="*/ 1234160 w 3186376"/>
              <a:gd name="connsiteY11" fmla="*/ 959279 h 3242474"/>
              <a:gd name="connsiteX12" fmla="*/ 1049035 w 3186376"/>
              <a:gd name="connsiteY12" fmla="*/ 16828 h 3242474"/>
              <a:gd name="connsiteX0" fmla="*/ 1049035 w 3203206"/>
              <a:gd name="connsiteY0" fmla="*/ 16828 h 3242474"/>
              <a:gd name="connsiteX1" fmla="*/ 1447333 w 3203206"/>
              <a:gd name="connsiteY1" fmla="*/ 0 h 3242474"/>
              <a:gd name="connsiteX2" fmla="*/ 1666116 w 3203206"/>
              <a:gd name="connsiteY2" fmla="*/ 734886 h 3242474"/>
              <a:gd name="connsiteX3" fmla="*/ 2401001 w 3203206"/>
              <a:gd name="connsiteY3" fmla="*/ 560982 h 3242474"/>
              <a:gd name="connsiteX4" fmla="*/ 3203206 w 3203206"/>
              <a:gd name="connsiteY4" fmla="*/ 1823190 h 3242474"/>
              <a:gd name="connsiteX5" fmla="*/ 2300025 w 3203206"/>
              <a:gd name="connsiteY5" fmla="*/ 3046130 h 3242474"/>
              <a:gd name="connsiteX6" fmla="*/ 605860 w 3203206"/>
              <a:gd name="connsiteY6" fmla="*/ 2664663 h 3242474"/>
              <a:gd name="connsiteX7" fmla="*/ 381468 w 3203206"/>
              <a:gd name="connsiteY7" fmla="*/ 3242474 h 3242474"/>
              <a:gd name="connsiteX8" fmla="*/ 0 w 3203206"/>
              <a:gd name="connsiteY8" fmla="*/ 3236864 h 3242474"/>
              <a:gd name="connsiteX9" fmla="*/ 431956 w 3203206"/>
              <a:gd name="connsiteY9" fmla="*/ 2232708 h 3242474"/>
              <a:gd name="connsiteX10" fmla="*/ 1559529 w 3203206"/>
              <a:gd name="connsiteY10" fmla="*/ 1991485 h 3242474"/>
              <a:gd name="connsiteX11" fmla="*/ 1234160 w 3203206"/>
              <a:gd name="connsiteY11" fmla="*/ 959279 h 3242474"/>
              <a:gd name="connsiteX12" fmla="*/ 1049035 w 3203206"/>
              <a:gd name="connsiteY12" fmla="*/ 16828 h 3242474"/>
              <a:gd name="connsiteX0" fmla="*/ 1049035 w 3203206"/>
              <a:gd name="connsiteY0" fmla="*/ 16828 h 3242474"/>
              <a:gd name="connsiteX1" fmla="*/ 1447333 w 3203206"/>
              <a:gd name="connsiteY1" fmla="*/ 0 h 3242474"/>
              <a:gd name="connsiteX2" fmla="*/ 1666116 w 3203206"/>
              <a:gd name="connsiteY2" fmla="*/ 734886 h 3242474"/>
              <a:gd name="connsiteX3" fmla="*/ 2401001 w 3203206"/>
              <a:gd name="connsiteY3" fmla="*/ 560982 h 3242474"/>
              <a:gd name="connsiteX4" fmla="*/ 3203206 w 3203206"/>
              <a:gd name="connsiteY4" fmla="*/ 1823190 h 3242474"/>
              <a:gd name="connsiteX5" fmla="*/ 2300025 w 3203206"/>
              <a:gd name="connsiteY5" fmla="*/ 3046130 h 3242474"/>
              <a:gd name="connsiteX6" fmla="*/ 605860 w 3203206"/>
              <a:gd name="connsiteY6" fmla="*/ 2664663 h 3242474"/>
              <a:gd name="connsiteX7" fmla="*/ 381468 w 3203206"/>
              <a:gd name="connsiteY7" fmla="*/ 3242474 h 3242474"/>
              <a:gd name="connsiteX8" fmla="*/ 0 w 3203206"/>
              <a:gd name="connsiteY8" fmla="*/ 3236864 h 3242474"/>
              <a:gd name="connsiteX9" fmla="*/ 431956 w 3203206"/>
              <a:gd name="connsiteY9" fmla="*/ 2232708 h 3242474"/>
              <a:gd name="connsiteX10" fmla="*/ 1559529 w 3203206"/>
              <a:gd name="connsiteY10" fmla="*/ 1991485 h 3242474"/>
              <a:gd name="connsiteX11" fmla="*/ 1234160 w 3203206"/>
              <a:gd name="connsiteY11" fmla="*/ 959279 h 3242474"/>
              <a:gd name="connsiteX12" fmla="*/ 1049035 w 3203206"/>
              <a:gd name="connsiteY12" fmla="*/ 16828 h 3242474"/>
              <a:gd name="connsiteX0" fmla="*/ 1049035 w 3203206"/>
              <a:gd name="connsiteY0" fmla="*/ 16828 h 3242474"/>
              <a:gd name="connsiteX1" fmla="*/ 1447333 w 3203206"/>
              <a:gd name="connsiteY1" fmla="*/ 0 h 3242474"/>
              <a:gd name="connsiteX2" fmla="*/ 1666116 w 3203206"/>
              <a:gd name="connsiteY2" fmla="*/ 734886 h 3242474"/>
              <a:gd name="connsiteX3" fmla="*/ 2401001 w 3203206"/>
              <a:gd name="connsiteY3" fmla="*/ 560982 h 3242474"/>
              <a:gd name="connsiteX4" fmla="*/ 3203206 w 3203206"/>
              <a:gd name="connsiteY4" fmla="*/ 1823190 h 3242474"/>
              <a:gd name="connsiteX5" fmla="*/ 2300025 w 3203206"/>
              <a:gd name="connsiteY5" fmla="*/ 3046130 h 3242474"/>
              <a:gd name="connsiteX6" fmla="*/ 605860 w 3203206"/>
              <a:gd name="connsiteY6" fmla="*/ 2664663 h 3242474"/>
              <a:gd name="connsiteX7" fmla="*/ 381468 w 3203206"/>
              <a:gd name="connsiteY7" fmla="*/ 3242474 h 3242474"/>
              <a:gd name="connsiteX8" fmla="*/ 0 w 3203206"/>
              <a:gd name="connsiteY8" fmla="*/ 3236864 h 3242474"/>
              <a:gd name="connsiteX9" fmla="*/ 431956 w 3203206"/>
              <a:gd name="connsiteY9" fmla="*/ 2232708 h 3242474"/>
              <a:gd name="connsiteX10" fmla="*/ 1559529 w 3203206"/>
              <a:gd name="connsiteY10" fmla="*/ 1991485 h 3242474"/>
              <a:gd name="connsiteX11" fmla="*/ 1234160 w 3203206"/>
              <a:gd name="connsiteY11" fmla="*/ 959279 h 3242474"/>
              <a:gd name="connsiteX12" fmla="*/ 1049035 w 3203206"/>
              <a:gd name="connsiteY12" fmla="*/ 16828 h 3242474"/>
              <a:gd name="connsiteX0" fmla="*/ 1049035 w 3175157"/>
              <a:gd name="connsiteY0" fmla="*/ 16828 h 3242474"/>
              <a:gd name="connsiteX1" fmla="*/ 1447333 w 3175157"/>
              <a:gd name="connsiteY1" fmla="*/ 0 h 3242474"/>
              <a:gd name="connsiteX2" fmla="*/ 1666116 w 3175157"/>
              <a:gd name="connsiteY2" fmla="*/ 734886 h 3242474"/>
              <a:gd name="connsiteX3" fmla="*/ 2401001 w 3175157"/>
              <a:gd name="connsiteY3" fmla="*/ 560982 h 3242474"/>
              <a:gd name="connsiteX4" fmla="*/ 3175157 w 3175157"/>
              <a:gd name="connsiteY4" fmla="*/ 1834409 h 3242474"/>
              <a:gd name="connsiteX5" fmla="*/ 2300025 w 3175157"/>
              <a:gd name="connsiteY5" fmla="*/ 3046130 h 3242474"/>
              <a:gd name="connsiteX6" fmla="*/ 605860 w 3175157"/>
              <a:gd name="connsiteY6" fmla="*/ 2664663 h 3242474"/>
              <a:gd name="connsiteX7" fmla="*/ 381468 w 3175157"/>
              <a:gd name="connsiteY7" fmla="*/ 3242474 h 3242474"/>
              <a:gd name="connsiteX8" fmla="*/ 0 w 3175157"/>
              <a:gd name="connsiteY8" fmla="*/ 3236864 h 3242474"/>
              <a:gd name="connsiteX9" fmla="*/ 431956 w 3175157"/>
              <a:gd name="connsiteY9" fmla="*/ 2232708 h 3242474"/>
              <a:gd name="connsiteX10" fmla="*/ 1559529 w 3175157"/>
              <a:gd name="connsiteY10" fmla="*/ 1991485 h 3242474"/>
              <a:gd name="connsiteX11" fmla="*/ 1234160 w 3175157"/>
              <a:gd name="connsiteY11" fmla="*/ 959279 h 3242474"/>
              <a:gd name="connsiteX12" fmla="*/ 1049035 w 3175157"/>
              <a:gd name="connsiteY12" fmla="*/ 16828 h 3242474"/>
              <a:gd name="connsiteX0" fmla="*/ 1049035 w 3175157"/>
              <a:gd name="connsiteY0" fmla="*/ 16828 h 3242474"/>
              <a:gd name="connsiteX1" fmla="*/ 1447333 w 3175157"/>
              <a:gd name="connsiteY1" fmla="*/ 0 h 3242474"/>
              <a:gd name="connsiteX2" fmla="*/ 1666116 w 3175157"/>
              <a:gd name="connsiteY2" fmla="*/ 734886 h 3242474"/>
              <a:gd name="connsiteX3" fmla="*/ 2401001 w 3175157"/>
              <a:gd name="connsiteY3" fmla="*/ 560982 h 3242474"/>
              <a:gd name="connsiteX4" fmla="*/ 3175157 w 3175157"/>
              <a:gd name="connsiteY4" fmla="*/ 1834409 h 3242474"/>
              <a:gd name="connsiteX5" fmla="*/ 2300025 w 3175157"/>
              <a:gd name="connsiteY5" fmla="*/ 3046130 h 3242474"/>
              <a:gd name="connsiteX6" fmla="*/ 605860 w 3175157"/>
              <a:gd name="connsiteY6" fmla="*/ 2664663 h 3242474"/>
              <a:gd name="connsiteX7" fmla="*/ 381468 w 3175157"/>
              <a:gd name="connsiteY7" fmla="*/ 3242474 h 3242474"/>
              <a:gd name="connsiteX8" fmla="*/ 0 w 3175157"/>
              <a:gd name="connsiteY8" fmla="*/ 3236864 h 3242474"/>
              <a:gd name="connsiteX9" fmla="*/ 431956 w 3175157"/>
              <a:gd name="connsiteY9" fmla="*/ 2232708 h 3242474"/>
              <a:gd name="connsiteX10" fmla="*/ 1559529 w 3175157"/>
              <a:gd name="connsiteY10" fmla="*/ 1991485 h 3242474"/>
              <a:gd name="connsiteX11" fmla="*/ 1234160 w 3175157"/>
              <a:gd name="connsiteY11" fmla="*/ 959279 h 3242474"/>
              <a:gd name="connsiteX12" fmla="*/ 1049035 w 3175157"/>
              <a:gd name="connsiteY12" fmla="*/ 16828 h 3242474"/>
              <a:gd name="connsiteX0" fmla="*/ 1049035 w 3175157"/>
              <a:gd name="connsiteY0" fmla="*/ 16828 h 3242474"/>
              <a:gd name="connsiteX1" fmla="*/ 1447333 w 3175157"/>
              <a:gd name="connsiteY1" fmla="*/ 0 h 3242474"/>
              <a:gd name="connsiteX2" fmla="*/ 1666116 w 3175157"/>
              <a:gd name="connsiteY2" fmla="*/ 734886 h 3242474"/>
              <a:gd name="connsiteX3" fmla="*/ 2401001 w 3175157"/>
              <a:gd name="connsiteY3" fmla="*/ 560982 h 3242474"/>
              <a:gd name="connsiteX4" fmla="*/ 3175157 w 3175157"/>
              <a:gd name="connsiteY4" fmla="*/ 1834409 h 3242474"/>
              <a:gd name="connsiteX5" fmla="*/ 2300025 w 3175157"/>
              <a:gd name="connsiteY5" fmla="*/ 3046130 h 3242474"/>
              <a:gd name="connsiteX6" fmla="*/ 605860 w 3175157"/>
              <a:gd name="connsiteY6" fmla="*/ 2664663 h 3242474"/>
              <a:gd name="connsiteX7" fmla="*/ 381468 w 3175157"/>
              <a:gd name="connsiteY7" fmla="*/ 3242474 h 3242474"/>
              <a:gd name="connsiteX8" fmla="*/ 0 w 3175157"/>
              <a:gd name="connsiteY8" fmla="*/ 3236864 h 3242474"/>
              <a:gd name="connsiteX9" fmla="*/ 431956 w 3175157"/>
              <a:gd name="connsiteY9" fmla="*/ 2232708 h 3242474"/>
              <a:gd name="connsiteX10" fmla="*/ 1559529 w 3175157"/>
              <a:gd name="connsiteY10" fmla="*/ 1991485 h 3242474"/>
              <a:gd name="connsiteX11" fmla="*/ 1234160 w 3175157"/>
              <a:gd name="connsiteY11" fmla="*/ 959279 h 3242474"/>
              <a:gd name="connsiteX12" fmla="*/ 1049035 w 3175157"/>
              <a:gd name="connsiteY12" fmla="*/ 16828 h 3242474"/>
              <a:gd name="connsiteX0" fmla="*/ 1049035 w 3175157"/>
              <a:gd name="connsiteY0" fmla="*/ 16828 h 3242474"/>
              <a:gd name="connsiteX1" fmla="*/ 1447333 w 3175157"/>
              <a:gd name="connsiteY1" fmla="*/ 0 h 3242474"/>
              <a:gd name="connsiteX2" fmla="*/ 1666116 w 3175157"/>
              <a:gd name="connsiteY2" fmla="*/ 734886 h 3242474"/>
              <a:gd name="connsiteX3" fmla="*/ 2401001 w 3175157"/>
              <a:gd name="connsiteY3" fmla="*/ 560982 h 3242474"/>
              <a:gd name="connsiteX4" fmla="*/ 3175157 w 3175157"/>
              <a:gd name="connsiteY4" fmla="*/ 1834409 h 3242474"/>
              <a:gd name="connsiteX5" fmla="*/ 2300025 w 3175157"/>
              <a:gd name="connsiteY5" fmla="*/ 3046130 h 3242474"/>
              <a:gd name="connsiteX6" fmla="*/ 605860 w 3175157"/>
              <a:gd name="connsiteY6" fmla="*/ 2664663 h 3242474"/>
              <a:gd name="connsiteX7" fmla="*/ 381468 w 3175157"/>
              <a:gd name="connsiteY7" fmla="*/ 3242474 h 3242474"/>
              <a:gd name="connsiteX8" fmla="*/ 0 w 3175157"/>
              <a:gd name="connsiteY8" fmla="*/ 3236864 h 3242474"/>
              <a:gd name="connsiteX9" fmla="*/ 431956 w 3175157"/>
              <a:gd name="connsiteY9" fmla="*/ 2232708 h 3242474"/>
              <a:gd name="connsiteX10" fmla="*/ 1559529 w 3175157"/>
              <a:gd name="connsiteY10" fmla="*/ 1991485 h 3242474"/>
              <a:gd name="connsiteX11" fmla="*/ 1234160 w 3175157"/>
              <a:gd name="connsiteY11" fmla="*/ 959279 h 3242474"/>
              <a:gd name="connsiteX12" fmla="*/ 1049035 w 3175157"/>
              <a:gd name="connsiteY12" fmla="*/ 16828 h 3242474"/>
              <a:gd name="connsiteX0" fmla="*/ 1049035 w 3175157"/>
              <a:gd name="connsiteY0" fmla="*/ 16828 h 3242474"/>
              <a:gd name="connsiteX1" fmla="*/ 1447333 w 3175157"/>
              <a:gd name="connsiteY1" fmla="*/ 0 h 3242474"/>
              <a:gd name="connsiteX2" fmla="*/ 1666116 w 3175157"/>
              <a:gd name="connsiteY2" fmla="*/ 734886 h 3242474"/>
              <a:gd name="connsiteX3" fmla="*/ 2401001 w 3175157"/>
              <a:gd name="connsiteY3" fmla="*/ 560982 h 3242474"/>
              <a:gd name="connsiteX4" fmla="*/ 3175157 w 3175157"/>
              <a:gd name="connsiteY4" fmla="*/ 1834409 h 3242474"/>
              <a:gd name="connsiteX5" fmla="*/ 2300025 w 3175157"/>
              <a:gd name="connsiteY5" fmla="*/ 3046130 h 3242474"/>
              <a:gd name="connsiteX6" fmla="*/ 605860 w 3175157"/>
              <a:gd name="connsiteY6" fmla="*/ 2664663 h 3242474"/>
              <a:gd name="connsiteX7" fmla="*/ 381468 w 3175157"/>
              <a:gd name="connsiteY7" fmla="*/ 3242474 h 3242474"/>
              <a:gd name="connsiteX8" fmla="*/ 0 w 3175157"/>
              <a:gd name="connsiteY8" fmla="*/ 3236864 h 3242474"/>
              <a:gd name="connsiteX9" fmla="*/ 431956 w 3175157"/>
              <a:gd name="connsiteY9" fmla="*/ 2232708 h 3242474"/>
              <a:gd name="connsiteX10" fmla="*/ 1559529 w 3175157"/>
              <a:gd name="connsiteY10" fmla="*/ 1991485 h 3242474"/>
              <a:gd name="connsiteX11" fmla="*/ 1234160 w 3175157"/>
              <a:gd name="connsiteY11" fmla="*/ 959279 h 3242474"/>
              <a:gd name="connsiteX12" fmla="*/ 1049035 w 3175157"/>
              <a:gd name="connsiteY12" fmla="*/ 16828 h 3242474"/>
              <a:gd name="connsiteX0" fmla="*/ 1049035 w 3175157"/>
              <a:gd name="connsiteY0" fmla="*/ 16828 h 3242474"/>
              <a:gd name="connsiteX1" fmla="*/ 1447333 w 3175157"/>
              <a:gd name="connsiteY1" fmla="*/ 0 h 3242474"/>
              <a:gd name="connsiteX2" fmla="*/ 1666116 w 3175157"/>
              <a:gd name="connsiteY2" fmla="*/ 734886 h 3242474"/>
              <a:gd name="connsiteX3" fmla="*/ 2401001 w 3175157"/>
              <a:gd name="connsiteY3" fmla="*/ 560982 h 3242474"/>
              <a:gd name="connsiteX4" fmla="*/ 3175157 w 3175157"/>
              <a:gd name="connsiteY4" fmla="*/ 1834409 h 3242474"/>
              <a:gd name="connsiteX5" fmla="*/ 2300025 w 3175157"/>
              <a:gd name="connsiteY5" fmla="*/ 3046130 h 3242474"/>
              <a:gd name="connsiteX6" fmla="*/ 605860 w 3175157"/>
              <a:gd name="connsiteY6" fmla="*/ 2664663 h 3242474"/>
              <a:gd name="connsiteX7" fmla="*/ 381468 w 3175157"/>
              <a:gd name="connsiteY7" fmla="*/ 3242474 h 3242474"/>
              <a:gd name="connsiteX8" fmla="*/ 0 w 3175157"/>
              <a:gd name="connsiteY8" fmla="*/ 3236864 h 3242474"/>
              <a:gd name="connsiteX9" fmla="*/ 431956 w 3175157"/>
              <a:gd name="connsiteY9" fmla="*/ 2232708 h 3242474"/>
              <a:gd name="connsiteX10" fmla="*/ 1559529 w 3175157"/>
              <a:gd name="connsiteY10" fmla="*/ 1991485 h 3242474"/>
              <a:gd name="connsiteX11" fmla="*/ 1234160 w 3175157"/>
              <a:gd name="connsiteY11" fmla="*/ 959279 h 3242474"/>
              <a:gd name="connsiteX12" fmla="*/ 1049035 w 3175157"/>
              <a:gd name="connsiteY12" fmla="*/ 16828 h 3242474"/>
              <a:gd name="connsiteX0" fmla="*/ 1049035 w 3175157"/>
              <a:gd name="connsiteY0" fmla="*/ 16828 h 3242474"/>
              <a:gd name="connsiteX1" fmla="*/ 1447333 w 3175157"/>
              <a:gd name="connsiteY1" fmla="*/ 0 h 3242474"/>
              <a:gd name="connsiteX2" fmla="*/ 1666116 w 3175157"/>
              <a:gd name="connsiteY2" fmla="*/ 734886 h 3242474"/>
              <a:gd name="connsiteX3" fmla="*/ 2401001 w 3175157"/>
              <a:gd name="connsiteY3" fmla="*/ 560982 h 3242474"/>
              <a:gd name="connsiteX4" fmla="*/ 3175157 w 3175157"/>
              <a:gd name="connsiteY4" fmla="*/ 1834409 h 3242474"/>
              <a:gd name="connsiteX5" fmla="*/ 2300025 w 3175157"/>
              <a:gd name="connsiteY5" fmla="*/ 3046130 h 3242474"/>
              <a:gd name="connsiteX6" fmla="*/ 605860 w 3175157"/>
              <a:gd name="connsiteY6" fmla="*/ 2664663 h 3242474"/>
              <a:gd name="connsiteX7" fmla="*/ 381468 w 3175157"/>
              <a:gd name="connsiteY7" fmla="*/ 3242474 h 3242474"/>
              <a:gd name="connsiteX8" fmla="*/ 0 w 3175157"/>
              <a:gd name="connsiteY8" fmla="*/ 3236864 h 3242474"/>
              <a:gd name="connsiteX9" fmla="*/ 431956 w 3175157"/>
              <a:gd name="connsiteY9" fmla="*/ 2232708 h 3242474"/>
              <a:gd name="connsiteX10" fmla="*/ 1559529 w 3175157"/>
              <a:gd name="connsiteY10" fmla="*/ 1991485 h 3242474"/>
              <a:gd name="connsiteX11" fmla="*/ 1234160 w 3175157"/>
              <a:gd name="connsiteY11" fmla="*/ 959279 h 3242474"/>
              <a:gd name="connsiteX12" fmla="*/ 1049035 w 3175157"/>
              <a:gd name="connsiteY12" fmla="*/ 16828 h 3242474"/>
              <a:gd name="connsiteX0" fmla="*/ 1049035 w 3175157"/>
              <a:gd name="connsiteY0" fmla="*/ 16828 h 3242474"/>
              <a:gd name="connsiteX1" fmla="*/ 1447333 w 3175157"/>
              <a:gd name="connsiteY1" fmla="*/ 0 h 3242474"/>
              <a:gd name="connsiteX2" fmla="*/ 1666116 w 3175157"/>
              <a:gd name="connsiteY2" fmla="*/ 734886 h 3242474"/>
              <a:gd name="connsiteX3" fmla="*/ 2401001 w 3175157"/>
              <a:gd name="connsiteY3" fmla="*/ 560982 h 3242474"/>
              <a:gd name="connsiteX4" fmla="*/ 3175157 w 3175157"/>
              <a:gd name="connsiteY4" fmla="*/ 1834409 h 3242474"/>
              <a:gd name="connsiteX5" fmla="*/ 2300025 w 3175157"/>
              <a:gd name="connsiteY5" fmla="*/ 3046130 h 3242474"/>
              <a:gd name="connsiteX6" fmla="*/ 605860 w 3175157"/>
              <a:gd name="connsiteY6" fmla="*/ 2664663 h 3242474"/>
              <a:gd name="connsiteX7" fmla="*/ 381468 w 3175157"/>
              <a:gd name="connsiteY7" fmla="*/ 3242474 h 3242474"/>
              <a:gd name="connsiteX8" fmla="*/ 0 w 3175157"/>
              <a:gd name="connsiteY8" fmla="*/ 3236864 h 3242474"/>
              <a:gd name="connsiteX9" fmla="*/ 431956 w 3175157"/>
              <a:gd name="connsiteY9" fmla="*/ 2232708 h 3242474"/>
              <a:gd name="connsiteX10" fmla="*/ 1559529 w 3175157"/>
              <a:gd name="connsiteY10" fmla="*/ 1991485 h 3242474"/>
              <a:gd name="connsiteX11" fmla="*/ 1234160 w 3175157"/>
              <a:gd name="connsiteY11" fmla="*/ 959279 h 3242474"/>
              <a:gd name="connsiteX12" fmla="*/ 1049035 w 3175157"/>
              <a:gd name="connsiteY12" fmla="*/ 16828 h 3242474"/>
              <a:gd name="connsiteX0" fmla="*/ 1049035 w 3175157"/>
              <a:gd name="connsiteY0" fmla="*/ 16828 h 3242474"/>
              <a:gd name="connsiteX1" fmla="*/ 1447333 w 3175157"/>
              <a:gd name="connsiteY1" fmla="*/ 0 h 3242474"/>
              <a:gd name="connsiteX2" fmla="*/ 1666116 w 3175157"/>
              <a:gd name="connsiteY2" fmla="*/ 734886 h 3242474"/>
              <a:gd name="connsiteX3" fmla="*/ 2401001 w 3175157"/>
              <a:gd name="connsiteY3" fmla="*/ 560982 h 3242474"/>
              <a:gd name="connsiteX4" fmla="*/ 3175157 w 3175157"/>
              <a:gd name="connsiteY4" fmla="*/ 1834409 h 3242474"/>
              <a:gd name="connsiteX5" fmla="*/ 2300025 w 3175157"/>
              <a:gd name="connsiteY5" fmla="*/ 3046130 h 3242474"/>
              <a:gd name="connsiteX6" fmla="*/ 605860 w 3175157"/>
              <a:gd name="connsiteY6" fmla="*/ 2664663 h 3242474"/>
              <a:gd name="connsiteX7" fmla="*/ 381468 w 3175157"/>
              <a:gd name="connsiteY7" fmla="*/ 3242474 h 3242474"/>
              <a:gd name="connsiteX8" fmla="*/ 0 w 3175157"/>
              <a:gd name="connsiteY8" fmla="*/ 3236864 h 3242474"/>
              <a:gd name="connsiteX9" fmla="*/ 431956 w 3175157"/>
              <a:gd name="connsiteY9" fmla="*/ 2232708 h 3242474"/>
              <a:gd name="connsiteX10" fmla="*/ 1559529 w 3175157"/>
              <a:gd name="connsiteY10" fmla="*/ 1991485 h 3242474"/>
              <a:gd name="connsiteX11" fmla="*/ 1234160 w 3175157"/>
              <a:gd name="connsiteY11" fmla="*/ 959279 h 3242474"/>
              <a:gd name="connsiteX12" fmla="*/ 1049035 w 3175157"/>
              <a:gd name="connsiteY12" fmla="*/ 16828 h 3242474"/>
              <a:gd name="connsiteX0" fmla="*/ 1049035 w 3175157"/>
              <a:gd name="connsiteY0" fmla="*/ 16828 h 3242474"/>
              <a:gd name="connsiteX1" fmla="*/ 1447333 w 3175157"/>
              <a:gd name="connsiteY1" fmla="*/ 0 h 3242474"/>
              <a:gd name="connsiteX2" fmla="*/ 1666116 w 3175157"/>
              <a:gd name="connsiteY2" fmla="*/ 734886 h 3242474"/>
              <a:gd name="connsiteX3" fmla="*/ 2401001 w 3175157"/>
              <a:gd name="connsiteY3" fmla="*/ 560982 h 3242474"/>
              <a:gd name="connsiteX4" fmla="*/ 3175157 w 3175157"/>
              <a:gd name="connsiteY4" fmla="*/ 1834409 h 3242474"/>
              <a:gd name="connsiteX5" fmla="*/ 2300025 w 3175157"/>
              <a:gd name="connsiteY5" fmla="*/ 3046130 h 3242474"/>
              <a:gd name="connsiteX6" fmla="*/ 605860 w 3175157"/>
              <a:gd name="connsiteY6" fmla="*/ 2664663 h 3242474"/>
              <a:gd name="connsiteX7" fmla="*/ 381468 w 3175157"/>
              <a:gd name="connsiteY7" fmla="*/ 3242474 h 3242474"/>
              <a:gd name="connsiteX8" fmla="*/ 0 w 3175157"/>
              <a:gd name="connsiteY8" fmla="*/ 3236864 h 3242474"/>
              <a:gd name="connsiteX9" fmla="*/ 431956 w 3175157"/>
              <a:gd name="connsiteY9" fmla="*/ 2232708 h 3242474"/>
              <a:gd name="connsiteX10" fmla="*/ 1559529 w 3175157"/>
              <a:gd name="connsiteY10" fmla="*/ 1991485 h 3242474"/>
              <a:gd name="connsiteX11" fmla="*/ 1234160 w 3175157"/>
              <a:gd name="connsiteY11" fmla="*/ 959279 h 3242474"/>
              <a:gd name="connsiteX12" fmla="*/ 1049035 w 3175157"/>
              <a:gd name="connsiteY12" fmla="*/ 16828 h 3242474"/>
              <a:gd name="connsiteX0" fmla="*/ 1049035 w 3175157"/>
              <a:gd name="connsiteY0" fmla="*/ 16828 h 3242474"/>
              <a:gd name="connsiteX1" fmla="*/ 1447333 w 3175157"/>
              <a:gd name="connsiteY1" fmla="*/ 0 h 3242474"/>
              <a:gd name="connsiteX2" fmla="*/ 1666116 w 3175157"/>
              <a:gd name="connsiteY2" fmla="*/ 734886 h 3242474"/>
              <a:gd name="connsiteX3" fmla="*/ 2401001 w 3175157"/>
              <a:gd name="connsiteY3" fmla="*/ 560982 h 3242474"/>
              <a:gd name="connsiteX4" fmla="*/ 3175157 w 3175157"/>
              <a:gd name="connsiteY4" fmla="*/ 1834409 h 3242474"/>
              <a:gd name="connsiteX5" fmla="*/ 2300025 w 3175157"/>
              <a:gd name="connsiteY5" fmla="*/ 3046130 h 3242474"/>
              <a:gd name="connsiteX6" fmla="*/ 605860 w 3175157"/>
              <a:gd name="connsiteY6" fmla="*/ 2664663 h 3242474"/>
              <a:gd name="connsiteX7" fmla="*/ 381468 w 3175157"/>
              <a:gd name="connsiteY7" fmla="*/ 3242474 h 3242474"/>
              <a:gd name="connsiteX8" fmla="*/ 0 w 3175157"/>
              <a:gd name="connsiteY8" fmla="*/ 3236864 h 3242474"/>
              <a:gd name="connsiteX9" fmla="*/ 431956 w 3175157"/>
              <a:gd name="connsiteY9" fmla="*/ 2232708 h 3242474"/>
              <a:gd name="connsiteX10" fmla="*/ 1559529 w 3175157"/>
              <a:gd name="connsiteY10" fmla="*/ 1991485 h 3242474"/>
              <a:gd name="connsiteX11" fmla="*/ 1234160 w 3175157"/>
              <a:gd name="connsiteY11" fmla="*/ 959279 h 3242474"/>
              <a:gd name="connsiteX12" fmla="*/ 1049035 w 3175157"/>
              <a:gd name="connsiteY12" fmla="*/ 16828 h 3242474"/>
              <a:gd name="connsiteX0" fmla="*/ 1049035 w 3175157"/>
              <a:gd name="connsiteY0" fmla="*/ 16828 h 3242474"/>
              <a:gd name="connsiteX1" fmla="*/ 1447333 w 3175157"/>
              <a:gd name="connsiteY1" fmla="*/ 0 h 3242474"/>
              <a:gd name="connsiteX2" fmla="*/ 1666116 w 3175157"/>
              <a:gd name="connsiteY2" fmla="*/ 734886 h 3242474"/>
              <a:gd name="connsiteX3" fmla="*/ 2401001 w 3175157"/>
              <a:gd name="connsiteY3" fmla="*/ 560982 h 3242474"/>
              <a:gd name="connsiteX4" fmla="*/ 3175157 w 3175157"/>
              <a:gd name="connsiteY4" fmla="*/ 1834409 h 3242474"/>
              <a:gd name="connsiteX5" fmla="*/ 2300025 w 3175157"/>
              <a:gd name="connsiteY5" fmla="*/ 3046130 h 3242474"/>
              <a:gd name="connsiteX6" fmla="*/ 605860 w 3175157"/>
              <a:gd name="connsiteY6" fmla="*/ 2664663 h 3242474"/>
              <a:gd name="connsiteX7" fmla="*/ 381468 w 3175157"/>
              <a:gd name="connsiteY7" fmla="*/ 3242474 h 3242474"/>
              <a:gd name="connsiteX8" fmla="*/ 0 w 3175157"/>
              <a:gd name="connsiteY8" fmla="*/ 3236864 h 3242474"/>
              <a:gd name="connsiteX9" fmla="*/ 516103 w 3175157"/>
              <a:gd name="connsiteY9" fmla="*/ 2249538 h 3242474"/>
              <a:gd name="connsiteX10" fmla="*/ 1559529 w 3175157"/>
              <a:gd name="connsiteY10" fmla="*/ 1991485 h 3242474"/>
              <a:gd name="connsiteX11" fmla="*/ 1234160 w 3175157"/>
              <a:gd name="connsiteY11" fmla="*/ 959279 h 3242474"/>
              <a:gd name="connsiteX12" fmla="*/ 1049035 w 3175157"/>
              <a:gd name="connsiteY12" fmla="*/ 16828 h 3242474"/>
              <a:gd name="connsiteX0" fmla="*/ 1049035 w 3175157"/>
              <a:gd name="connsiteY0" fmla="*/ 16828 h 3242474"/>
              <a:gd name="connsiteX1" fmla="*/ 1447333 w 3175157"/>
              <a:gd name="connsiteY1" fmla="*/ 0 h 3242474"/>
              <a:gd name="connsiteX2" fmla="*/ 1666116 w 3175157"/>
              <a:gd name="connsiteY2" fmla="*/ 734886 h 3242474"/>
              <a:gd name="connsiteX3" fmla="*/ 2401001 w 3175157"/>
              <a:gd name="connsiteY3" fmla="*/ 560982 h 3242474"/>
              <a:gd name="connsiteX4" fmla="*/ 3175157 w 3175157"/>
              <a:gd name="connsiteY4" fmla="*/ 1834409 h 3242474"/>
              <a:gd name="connsiteX5" fmla="*/ 2300025 w 3175157"/>
              <a:gd name="connsiteY5" fmla="*/ 3046130 h 3242474"/>
              <a:gd name="connsiteX6" fmla="*/ 605860 w 3175157"/>
              <a:gd name="connsiteY6" fmla="*/ 2664663 h 3242474"/>
              <a:gd name="connsiteX7" fmla="*/ 381468 w 3175157"/>
              <a:gd name="connsiteY7" fmla="*/ 3242474 h 3242474"/>
              <a:gd name="connsiteX8" fmla="*/ 0 w 3175157"/>
              <a:gd name="connsiteY8" fmla="*/ 3236864 h 3242474"/>
              <a:gd name="connsiteX9" fmla="*/ 516103 w 3175157"/>
              <a:gd name="connsiteY9" fmla="*/ 2249538 h 3242474"/>
              <a:gd name="connsiteX10" fmla="*/ 1559529 w 3175157"/>
              <a:gd name="connsiteY10" fmla="*/ 1991485 h 3242474"/>
              <a:gd name="connsiteX11" fmla="*/ 1234160 w 3175157"/>
              <a:gd name="connsiteY11" fmla="*/ 959279 h 3242474"/>
              <a:gd name="connsiteX12" fmla="*/ 1049035 w 3175157"/>
              <a:gd name="connsiteY12" fmla="*/ 16828 h 3242474"/>
              <a:gd name="connsiteX0" fmla="*/ 1049035 w 3175157"/>
              <a:gd name="connsiteY0" fmla="*/ 16828 h 3242474"/>
              <a:gd name="connsiteX1" fmla="*/ 1447333 w 3175157"/>
              <a:gd name="connsiteY1" fmla="*/ 0 h 3242474"/>
              <a:gd name="connsiteX2" fmla="*/ 1666116 w 3175157"/>
              <a:gd name="connsiteY2" fmla="*/ 734886 h 3242474"/>
              <a:gd name="connsiteX3" fmla="*/ 2401001 w 3175157"/>
              <a:gd name="connsiteY3" fmla="*/ 560982 h 3242474"/>
              <a:gd name="connsiteX4" fmla="*/ 3175157 w 3175157"/>
              <a:gd name="connsiteY4" fmla="*/ 1834409 h 3242474"/>
              <a:gd name="connsiteX5" fmla="*/ 2300025 w 3175157"/>
              <a:gd name="connsiteY5" fmla="*/ 3046130 h 3242474"/>
              <a:gd name="connsiteX6" fmla="*/ 605860 w 3175157"/>
              <a:gd name="connsiteY6" fmla="*/ 2664663 h 3242474"/>
              <a:gd name="connsiteX7" fmla="*/ 381468 w 3175157"/>
              <a:gd name="connsiteY7" fmla="*/ 3242474 h 3242474"/>
              <a:gd name="connsiteX8" fmla="*/ 0 w 3175157"/>
              <a:gd name="connsiteY8" fmla="*/ 3236864 h 3242474"/>
              <a:gd name="connsiteX9" fmla="*/ 516103 w 3175157"/>
              <a:gd name="connsiteY9" fmla="*/ 2249538 h 3242474"/>
              <a:gd name="connsiteX10" fmla="*/ 1559529 w 3175157"/>
              <a:gd name="connsiteY10" fmla="*/ 1991485 h 3242474"/>
              <a:gd name="connsiteX11" fmla="*/ 1234160 w 3175157"/>
              <a:gd name="connsiteY11" fmla="*/ 959279 h 3242474"/>
              <a:gd name="connsiteX12" fmla="*/ 1049035 w 3175157"/>
              <a:gd name="connsiteY12" fmla="*/ 16828 h 3242474"/>
              <a:gd name="connsiteX0" fmla="*/ 1049035 w 3175157"/>
              <a:gd name="connsiteY0" fmla="*/ 16828 h 3242474"/>
              <a:gd name="connsiteX1" fmla="*/ 1447333 w 3175157"/>
              <a:gd name="connsiteY1" fmla="*/ 0 h 3242474"/>
              <a:gd name="connsiteX2" fmla="*/ 1666116 w 3175157"/>
              <a:gd name="connsiteY2" fmla="*/ 734886 h 3242474"/>
              <a:gd name="connsiteX3" fmla="*/ 2401001 w 3175157"/>
              <a:gd name="connsiteY3" fmla="*/ 560982 h 3242474"/>
              <a:gd name="connsiteX4" fmla="*/ 3175157 w 3175157"/>
              <a:gd name="connsiteY4" fmla="*/ 1834409 h 3242474"/>
              <a:gd name="connsiteX5" fmla="*/ 2300025 w 3175157"/>
              <a:gd name="connsiteY5" fmla="*/ 3046130 h 3242474"/>
              <a:gd name="connsiteX6" fmla="*/ 605860 w 3175157"/>
              <a:gd name="connsiteY6" fmla="*/ 2664663 h 3242474"/>
              <a:gd name="connsiteX7" fmla="*/ 381468 w 3175157"/>
              <a:gd name="connsiteY7" fmla="*/ 3242474 h 3242474"/>
              <a:gd name="connsiteX8" fmla="*/ 0 w 3175157"/>
              <a:gd name="connsiteY8" fmla="*/ 3236864 h 3242474"/>
              <a:gd name="connsiteX9" fmla="*/ 516103 w 3175157"/>
              <a:gd name="connsiteY9" fmla="*/ 2249538 h 3242474"/>
              <a:gd name="connsiteX10" fmla="*/ 1559529 w 3175157"/>
              <a:gd name="connsiteY10" fmla="*/ 1991485 h 3242474"/>
              <a:gd name="connsiteX11" fmla="*/ 1234160 w 3175157"/>
              <a:gd name="connsiteY11" fmla="*/ 959279 h 3242474"/>
              <a:gd name="connsiteX12" fmla="*/ 1049035 w 3175157"/>
              <a:gd name="connsiteY12" fmla="*/ 16828 h 3242474"/>
              <a:gd name="connsiteX0" fmla="*/ 1049035 w 3203206"/>
              <a:gd name="connsiteY0" fmla="*/ 16828 h 3242474"/>
              <a:gd name="connsiteX1" fmla="*/ 1447333 w 3203206"/>
              <a:gd name="connsiteY1" fmla="*/ 0 h 3242474"/>
              <a:gd name="connsiteX2" fmla="*/ 1666116 w 3203206"/>
              <a:gd name="connsiteY2" fmla="*/ 734886 h 3242474"/>
              <a:gd name="connsiteX3" fmla="*/ 2401001 w 3203206"/>
              <a:gd name="connsiteY3" fmla="*/ 560982 h 3242474"/>
              <a:gd name="connsiteX4" fmla="*/ 3203206 w 3203206"/>
              <a:gd name="connsiteY4" fmla="*/ 1834409 h 3242474"/>
              <a:gd name="connsiteX5" fmla="*/ 2300025 w 3203206"/>
              <a:gd name="connsiteY5" fmla="*/ 3046130 h 3242474"/>
              <a:gd name="connsiteX6" fmla="*/ 605860 w 3203206"/>
              <a:gd name="connsiteY6" fmla="*/ 2664663 h 3242474"/>
              <a:gd name="connsiteX7" fmla="*/ 381468 w 3203206"/>
              <a:gd name="connsiteY7" fmla="*/ 3242474 h 3242474"/>
              <a:gd name="connsiteX8" fmla="*/ 0 w 3203206"/>
              <a:gd name="connsiteY8" fmla="*/ 3236864 h 3242474"/>
              <a:gd name="connsiteX9" fmla="*/ 516103 w 3203206"/>
              <a:gd name="connsiteY9" fmla="*/ 2249538 h 3242474"/>
              <a:gd name="connsiteX10" fmla="*/ 1559529 w 3203206"/>
              <a:gd name="connsiteY10" fmla="*/ 1991485 h 3242474"/>
              <a:gd name="connsiteX11" fmla="*/ 1234160 w 3203206"/>
              <a:gd name="connsiteY11" fmla="*/ 959279 h 3242474"/>
              <a:gd name="connsiteX12" fmla="*/ 1049035 w 3203206"/>
              <a:gd name="connsiteY12" fmla="*/ 16828 h 3242474"/>
              <a:gd name="connsiteX0" fmla="*/ 1049035 w 3203570"/>
              <a:gd name="connsiteY0" fmla="*/ 16828 h 3242474"/>
              <a:gd name="connsiteX1" fmla="*/ 1447333 w 3203570"/>
              <a:gd name="connsiteY1" fmla="*/ 0 h 3242474"/>
              <a:gd name="connsiteX2" fmla="*/ 1666116 w 3203570"/>
              <a:gd name="connsiteY2" fmla="*/ 734886 h 3242474"/>
              <a:gd name="connsiteX3" fmla="*/ 2401001 w 3203570"/>
              <a:gd name="connsiteY3" fmla="*/ 560982 h 3242474"/>
              <a:gd name="connsiteX4" fmla="*/ 3203206 w 3203570"/>
              <a:gd name="connsiteY4" fmla="*/ 1834409 h 3242474"/>
              <a:gd name="connsiteX5" fmla="*/ 2300025 w 3203570"/>
              <a:gd name="connsiteY5" fmla="*/ 3046130 h 3242474"/>
              <a:gd name="connsiteX6" fmla="*/ 605860 w 3203570"/>
              <a:gd name="connsiteY6" fmla="*/ 2664663 h 3242474"/>
              <a:gd name="connsiteX7" fmla="*/ 381468 w 3203570"/>
              <a:gd name="connsiteY7" fmla="*/ 3242474 h 3242474"/>
              <a:gd name="connsiteX8" fmla="*/ 0 w 3203570"/>
              <a:gd name="connsiteY8" fmla="*/ 3236864 h 3242474"/>
              <a:gd name="connsiteX9" fmla="*/ 516103 w 3203570"/>
              <a:gd name="connsiteY9" fmla="*/ 2249538 h 3242474"/>
              <a:gd name="connsiteX10" fmla="*/ 1559529 w 3203570"/>
              <a:gd name="connsiteY10" fmla="*/ 1991485 h 3242474"/>
              <a:gd name="connsiteX11" fmla="*/ 1234160 w 3203570"/>
              <a:gd name="connsiteY11" fmla="*/ 959279 h 3242474"/>
              <a:gd name="connsiteX12" fmla="*/ 1049035 w 3203570"/>
              <a:gd name="connsiteY12" fmla="*/ 16828 h 3242474"/>
              <a:gd name="connsiteX0" fmla="*/ 1049035 w 3203570"/>
              <a:gd name="connsiteY0" fmla="*/ 16828 h 3242474"/>
              <a:gd name="connsiteX1" fmla="*/ 1447333 w 3203570"/>
              <a:gd name="connsiteY1" fmla="*/ 0 h 3242474"/>
              <a:gd name="connsiteX2" fmla="*/ 1666116 w 3203570"/>
              <a:gd name="connsiteY2" fmla="*/ 734886 h 3242474"/>
              <a:gd name="connsiteX3" fmla="*/ 2401001 w 3203570"/>
              <a:gd name="connsiteY3" fmla="*/ 560982 h 3242474"/>
              <a:gd name="connsiteX4" fmla="*/ 3203206 w 3203570"/>
              <a:gd name="connsiteY4" fmla="*/ 1834409 h 3242474"/>
              <a:gd name="connsiteX5" fmla="*/ 2300025 w 3203570"/>
              <a:gd name="connsiteY5" fmla="*/ 3046130 h 3242474"/>
              <a:gd name="connsiteX6" fmla="*/ 605860 w 3203570"/>
              <a:gd name="connsiteY6" fmla="*/ 2664663 h 3242474"/>
              <a:gd name="connsiteX7" fmla="*/ 381468 w 3203570"/>
              <a:gd name="connsiteY7" fmla="*/ 3242474 h 3242474"/>
              <a:gd name="connsiteX8" fmla="*/ 0 w 3203570"/>
              <a:gd name="connsiteY8" fmla="*/ 3236864 h 3242474"/>
              <a:gd name="connsiteX9" fmla="*/ 516103 w 3203570"/>
              <a:gd name="connsiteY9" fmla="*/ 2249538 h 3242474"/>
              <a:gd name="connsiteX10" fmla="*/ 1559529 w 3203570"/>
              <a:gd name="connsiteY10" fmla="*/ 1991485 h 3242474"/>
              <a:gd name="connsiteX11" fmla="*/ 1234160 w 3203570"/>
              <a:gd name="connsiteY11" fmla="*/ 959279 h 3242474"/>
              <a:gd name="connsiteX12" fmla="*/ 1049035 w 3203570"/>
              <a:gd name="connsiteY12" fmla="*/ 16828 h 3242474"/>
              <a:gd name="connsiteX0" fmla="*/ 1049035 w 3203570"/>
              <a:gd name="connsiteY0" fmla="*/ 16828 h 3242474"/>
              <a:gd name="connsiteX1" fmla="*/ 1447333 w 3203570"/>
              <a:gd name="connsiteY1" fmla="*/ 0 h 3242474"/>
              <a:gd name="connsiteX2" fmla="*/ 1666116 w 3203570"/>
              <a:gd name="connsiteY2" fmla="*/ 734886 h 3242474"/>
              <a:gd name="connsiteX3" fmla="*/ 2401001 w 3203570"/>
              <a:gd name="connsiteY3" fmla="*/ 560982 h 3242474"/>
              <a:gd name="connsiteX4" fmla="*/ 3203206 w 3203570"/>
              <a:gd name="connsiteY4" fmla="*/ 1834409 h 3242474"/>
              <a:gd name="connsiteX5" fmla="*/ 2300025 w 3203570"/>
              <a:gd name="connsiteY5" fmla="*/ 3046130 h 3242474"/>
              <a:gd name="connsiteX6" fmla="*/ 605860 w 3203570"/>
              <a:gd name="connsiteY6" fmla="*/ 2664663 h 3242474"/>
              <a:gd name="connsiteX7" fmla="*/ 381468 w 3203570"/>
              <a:gd name="connsiteY7" fmla="*/ 3242474 h 3242474"/>
              <a:gd name="connsiteX8" fmla="*/ 0 w 3203570"/>
              <a:gd name="connsiteY8" fmla="*/ 3236864 h 3242474"/>
              <a:gd name="connsiteX9" fmla="*/ 516103 w 3203570"/>
              <a:gd name="connsiteY9" fmla="*/ 2249538 h 3242474"/>
              <a:gd name="connsiteX10" fmla="*/ 1559529 w 3203570"/>
              <a:gd name="connsiteY10" fmla="*/ 1991485 h 3242474"/>
              <a:gd name="connsiteX11" fmla="*/ 1234160 w 3203570"/>
              <a:gd name="connsiteY11" fmla="*/ 959279 h 3242474"/>
              <a:gd name="connsiteX12" fmla="*/ 1049035 w 3203570"/>
              <a:gd name="connsiteY12" fmla="*/ 16828 h 3242474"/>
              <a:gd name="connsiteX0" fmla="*/ 1049035 w 3203570"/>
              <a:gd name="connsiteY0" fmla="*/ 16828 h 3242474"/>
              <a:gd name="connsiteX1" fmla="*/ 1447333 w 3203570"/>
              <a:gd name="connsiteY1" fmla="*/ 0 h 3242474"/>
              <a:gd name="connsiteX2" fmla="*/ 1666116 w 3203570"/>
              <a:gd name="connsiteY2" fmla="*/ 734886 h 3242474"/>
              <a:gd name="connsiteX3" fmla="*/ 2401001 w 3203570"/>
              <a:gd name="connsiteY3" fmla="*/ 560982 h 3242474"/>
              <a:gd name="connsiteX4" fmla="*/ 3203206 w 3203570"/>
              <a:gd name="connsiteY4" fmla="*/ 1834409 h 3242474"/>
              <a:gd name="connsiteX5" fmla="*/ 2300025 w 3203570"/>
              <a:gd name="connsiteY5" fmla="*/ 3046130 h 3242474"/>
              <a:gd name="connsiteX6" fmla="*/ 605860 w 3203570"/>
              <a:gd name="connsiteY6" fmla="*/ 2664663 h 3242474"/>
              <a:gd name="connsiteX7" fmla="*/ 381468 w 3203570"/>
              <a:gd name="connsiteY7" fmla="*/ 3242474 h 3242474"/>
              <a:gd name="connsiteX8" fmla="*/ 0 w 3203570"/>
              <a:gd name="connsiteY8" fmla="*/ 3236864 h 3242474"/>
              <a:gd name="connsiteX9" fmla="*/ 516103 w 3203570"/>
              <a:gd name="connsiteY9" fmla="*/ 2249538 h 3242474"/>
              <a:gd name="connsiteX10" fmla="*/ 1559529 w 3203570"/>
              <a:gd name="connsiteY10" fmla="*/ 1991485 h 3242474"/>
              <a:gd name="connsiteX11" fmla="*/ 1234160 w 3203570"/>
              <a:gd name="connsiteY11" fmla="*/ 959279 h 3242474"/>
              <a:gd name="connsiteX12" fmla="*/ 1049035 w 3203570"/>
              <a:gd name="connsiteY12" fmla="*/ 16828 h 3242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03570" h="3242474">
                <a:moveTo>
                  <a:pt x="1049035" y="16828"/>
                </a:moveTo>
                <a:lnTo>
                  <a:pt x="1447333" y="0"/>
                </a:lnTo>
                <a:cubicBezTo>
                  <a:pt x="1441724" y="284231"/>
                  <a:pt x="1413674" y="613340"/>
                  <a:pt x="1666116" y="734886"/>
                </a:cubicBezTo>
                <a:cubicBezTo>
                  <a:pt x="1888639" y="783504"/>
                  <a:pt x="1937256" y="473095"/>
                  <a:pt x="2401001" y="560982"/>
                </a:cubicBezTo>
                <a:cubicBezTo>
                  <a:pt x="2875965" y="635779"/>
                  <a:pt x="3216295" y="1035945"/>
                  <a:pt x="3203206" y="1834409"/>
                </a:cubicBezTo>
                <a:cubicBezTo>
                  <a:pt x="3175156" y="2587994"/>
                  <a:pt x="2844177" y="2814257"/>
                  <a:pt x="2300025" y="3046130"/>
                </a:cubicBezTo>
                <a:cubicBezTo>
                  <a:pt x="1406194" y="3347190"/>
                  <a:pt x="820903" y="2705801"/>
                  <a:pt x="605860" y="2664663"/>
                </a:cubicBezTo>
                <a:cubicBezTo>
                  <a:pt x="379598" y="2621655"/>
                  <a:pt x="355288" y="2954503"/>
                  <a:pt x="381468" y="3242474"/>
                </a:cubicBezTo>
                <a:lnTo>
                  <a:pt x="0" y="3236864"/>
                </a:lnTo>
                <a:cubicBezTo>
                  <a:pt x="9350" y="2823607"/>
                  <a:pt x="-31788" y="2191567"/>
                  <a:pt x="516103" y="2249538"/>
                </a:cubicBezTo>
                <a:cubicBezTo>
                  <a:pt x="918138" y="2305637"/>
                  <a:pt x="1303347" y="2423441"/>
                  <a:pt x="1559529" y="1991485"/>
                </a:cubicBezTo>
                <a:cubicBezTo>
                  <a:pt x="1720344" y="1686686"/>
                  <a:pt x="1701645" y="1337006"/>
                  <a:pt x="1234160" y="959279"/>
                </a:cubicBezTo>
                <a:cubicBezTo>
                  <a:pt x="1155622" y="891961"/>
                  <a:pt x="981717" y="516102"/>
                  <a:pt x="1049035" y="16828"/>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57" name="Freeform 50">
            <a:extLst>
              <a:ext uri="{FF2B5EF4-FFF2-40B4-BE49-F238E27FC236}">
                <a16:creationId xmlns:a16="http://schemas.microsoft.com/office/drawing/2014/main" id="{605A5CD8-DE95-4E92-98B2-C8DFAA6AF85E}"/>
              </a:ext>
            </a:extLst>
          </p:cNvPr>
          <p:cNvSpPr>
            <a:spLocks noChangeAspect="1"/>
          </p:cNvSpPr>
          <p:nvPr/>
        </p:nvSpPr>
        <p:spPr>
          <a:xfrm>
            <a:off x="6115987" y="1451770"/>
            <a:ext cx="529812" cy="447396"/>
          </a:xfrm>
          <a:custGeom>
            <a:avLst/>
            <a:gdLst/>
            <a:ahLst/>
            <a:cxnLst/>
            <a:rect l="l" t="t" r="r" b="b"/>
            <a:pathLst>
              <a:path w="3213653" h="2719059">
                <a:moveTo>
                  <a:pt x="1378151" y="1333546"/>
                </a:moveTo>
                <a:cubicBezTo>
                  <a:pt x="1319627" y="1375402"/>
                  <a:pt x="1250513" y="1400241"/>
                  <a:pt x="1177640" y="1404742"/>
                </a:cubicBezTo>
                <a:cubicBezTo>
                  <a:pt x="1183273" y="1421668"/>
                  <a:pt x="1185388" y="1439329"/>
                  <a:pt x="1185029" y="1457608"/>
                </a:cubicBezTo>
                <a:lnTo>
                  <a:pt x="1182201" y="1517198"/>
                </a:lnTo>
                <a:cubicBezTo>
                  <a:pt x="1256472" y="1514781"/>
                  <a:pt x="1326341" y="1484168"/>
                  <a:pt x="1378151" y="1432005"/>
                </a:cubicBezTo>
                <a:close/>
                <a:moveTo>
                  <a:pt x="1765736" y="0"/>
                </a:moveTo>
                <a:cubicBezTo>
                  <a:pt x="1820598" y="0"/>
                  <a:pt x="1865072" y="44474"/>
                  <a:pt x="1865072" y="99336"/>
                </a:cubicBezTo>
                <a:lnTo>
                  <a:pt x="1865072" y="1145199"/>
                </a:lnTo>
                <a:cubicBezTo>
                  <a:pt x="1927584" y="1198906"/>
                  <a:pt x="2002197" y="1234373"/>
                  <a:pt x="2081262" y="1252128"/>
                </a:cubicBezTo>
                <a:cubicBezTo>
                  <a:pt x="2096727" y="1219747"/>
                  <a:pt x="2112543" y="1186289"/>
                  <a:pt x="2123992" y="1149920"/>
                </a:cubicBezTo>
                <a:cubicBezTo>
                  <a:pt x="1899600" y="1041464"/>
                  <a:pt x="1832282" y="585198"/>
                  <a:pt x="1933258" y="437473"/>
                </a:cubicBezTo>
                <a:cubicBezTo>
                  <a:pt x="2028156" y="327848"/>
                  <a:pt x="2131647" y="265468"/>
                  <a:pt x="2345195" y="261608"/>
                </a:cubicBezTo>
                <a:cubicBezTo>
                  <a:pt x="2375702" y="261056"/>
                  <a:pt x="2408455" y="261699"/>
                  <a:pt x="2443750" y="263569"/>
                </a:cubicBezTo>
                <a:cubicBezTo>
                  <a:pt x="2954244" y="291618"/>
                  <a:pt x="3189856" y="886259"/>
                  <a:pt x="3206686" y="1323824"/>
                </a:cubicBezTo>
                <a:cubicBezTo>
                  <a:pt x="3247823" y="2015701"/>
                  <a:pt x="3103839" y="2270013"/>
                  <a:pt x="2853267" y="2462617"/>
                </a:cubicBezTo>
                <a:cubicBezTo>
                  <a:pt x="2511068" y="2735627"/>
                  <a:pt x="2157650" y="2470097"/>
                  <a:pt x="2084722" y="2170906"/>
                </a:cubicBezTo>
                <a:cubicBezTo>
                  <a:pt x="2058544" y="2038140"/>
                  <a:pt x="2127730" y="1922204"/>
                  <a:pt x="2202528" y="1800658"/>
                </a:cubicBezTo>
                <a:lnTo>
                  <a:pt x="2143866" y="1730900"/>
                </a:lnTo>
                <a:cubicBezTo>
                  <a:pt x="2096151" y="1741682"/>
                  <a:pt x="2046910" y="1746675"/>
                  <a:pt x="1997032" y="1746402"/>
                </a:cubicBezTo>
                <a:lnTo>
                  <a:pt x="1887189" y="1736891"/>
                </a:lnTo>
                <a:lnTo>
                  <a:pt x="1887189" y="2619722"/>
                </a:lnTo>
                <a:cubicBezTo>
                  <a:pt x="1887189" y="2674584"/>
                  <a:pt x="1842715" y="2719058"/>
                  <a:pt x="1787853" y="2719058"/>
                </a:cubicBezTo>
                <a:cubicBezTo>
                  <a:pt x="1732991" y="2719058"/>
                  <a:pt x="1688517" y="2674584"/>
                  <a:pt x="1688517" y="2619722"/>
                </a:cubicBezTo>
                <a:lnTo>
                  <a:pt x="1688517" y="1730093"/>
                </a:lnTo>
                <a:cubicBezTo>
                  <a:pt x="1688517" y="1710960"/>
                  <a:pt x="1693926" y="1693091"/>
                  <a:pt x="1704798" y="1678857"/>
                </a:cubicBezTo>
                <a:cubicBezTo>
                  <a:pt x="1659024" y="1659660"/>
                  <a:pt x="1616387" y="1633873"/>
                  <a:pt x="1576823" y="1603655"/>
                </a:cubicBezTo>
                <a:lnTo>
                  <a:pt x="1576823" y="2619723"/>
                </a:lnTo>
                <a:cubicBezTo>
                  <a:pt x="1576823" y="2674585"/>
                  <a:pt x="1532349" y="2719059"/>
                  <a:pt x="1477487" y="2719059"/>
                </a:cubicBezTo>
                <a:cubicBezTo>
                  <a:pt x="1422625" y="2719059"/>
                  <a:pt x="1378151" y="2674585"/>
                  <a:pt x="1378151" y="2619723"/>
                </a:cubicBezTo>
                <a:lnTo>
                  <a:pt x="1378151" y="1615564"/>
                </a:lnTo>
                <a:cubicBezTo>
                  <a:pt x="1313743" y="1650180"/>
                  <a:pt x="1240907" y="1668612"/>
                  <a:pt x="1165758" y="1668570"/>
                </a:cubicBezTo>
                <a:lnTo>
                  <a:pt x="1143358" y="1665899"/>
                </a:lnTo>
                <a:cubicBezTo>
                  <a:pt x="1108602" y="1733381"/>
                  <a:pt x="1056017" y="1769960"/>
                  <a:pt x="1011125" y="1833465"/>
                </a:cubicBezTo>
                <a:cubicBezTo>
                  <a:pt x="1085923" y="1955011"/>
                  <a:pt x="1155109" y="2070947"/>
                  <a:pt x="1128931" y="2203713"/>
                </a:cubicBezTo>
                <a:cubicBezTo>
                  <a:pt x="1056003" y="2502904"/>
                  <a:pt x="702585" y="2768434"/>
                  <a:pt x="360386" y="2495424"/>
                </a:cubicBezTo>
                <a:cubicBezTo>
                  <a:pt x="109814" y="2302820"/>
                  <a:pt x="-34170" y="2048508"/>
                  <a:pt x="6967" y="1356631"/>
                </a:cubicBezTo>
                <a:cubicBezTo>
                  <a:pt x="23797" y="919066"/>
                  <a:pt x="259409" y="324425"/>
                  <a:pt x="769903" y="296376"/>
                </a:cubicBezTo>
                <a:cubicBezTo>
                  <a:pt x="805198" y="294506"/>
                  <a:pt x="837951" y="293863"/>
                  <a:pt x="868458" y="294415"/>
                </a:cubicBezTo>
                <a:cubicBezTo>
                  <a:pt x="1082006" y="298276"/>
                  <a:pt x="1185497" y="360655"/>
                  <a:pt x="1280395" y="470280"/>
                </a:cubicBezTo>
                <a:cubicBezTo>
                  <a:pt x="1381371" y="618005"/>
                  <a:pt x="1314053" y="1074271"/>
                  <a:pt x="1089661" y="1182727"/>
                </a:cubicBezTo>
                <a:cubicBezTo>
                  <a:pt x="1098183" y="1209798"/>
                  <a:pt x="1109125" y="1235256"/>
                  <a:pt x="1120578" y="1259840"/>
                </a:cubicBezTo>
                <a:cubicBezTo>
                  <a:pt x="1123656" y="1260899"/>
                  <a:pt x="1126770" y="1260948"/>
                  <a:pt x="1129891" y="1260950"/>
                </a:cubicBezTo>
                <a:cubicBezTo>
                  <a:pt x="1227949" y="1261006"/>
                  <a:pt x="1320161" y="1214330"/>
                  <a:pt x="1378151" y="1135267"/>
                </a:cubicBezTo>
                <a:lnTo>
                  <a:pt x="1378151" y="118395"/>
                </a:lnTo>
                <a:cubicBezTo>
                  <a:pt x="1378151" y="63533"/>
                  <a:pt x="1422625" y="19059"/>
                  <a:pt x="1477487" y="19059"/>
                </a:cubicBezTo>
                <a:cubicBezTo>
                  <a:pt x="1532349" y="19059"/>
                  <a:pt x="1576823" y="63533"/>
                  <a:pt x="1576823" y="118395"/>
                </a:cubicBezTo>
                <a:lnTo>
                  <a:pt x="1576823" y="1413063"/>
                </a:lnTo>
                <a:cubicBezTo>
                  <a:pt x="1680597" y="1536757"/>
                  <a:pt x="1834575" y="1607590"/>
                  <a:pt x="1997786" y="1608484"/>
                </a:cubicBezTo>
                <a:lnTo>
                  <a:pt x="2057480" y="1605248"/>
                </a:lnTo>
                <a:cubicBezTo>
                  <a:pt x="2038910" y="1561698"/>
                  <a:pt x="2027992" y="1505121"/>
                  <a:pt x="2028624" y="1424801"/>
                </a:cubicBezTo>
                <a:lnTo>
                  <a:pt x="2034537" y="1382501"/>
                </a:lnTo>
                <a:cubicBezTo>
                  <a:pt x="1972012" y="1367348"/>
                  <a:pt x="1912047" y="1342676"/>
                  <a:pt x="1856155" y="1310037"/>
                </a:cubicBezTo>
                <a:cubicBezTo>
                  <a:pt x="1840993" y="1344880"/>
                  <a:pt x="1806188" y="1369059"/>
                  <a:pt x="1765736" y="1369059"/>
                </a:cubicBezTo>
                <a:cubicBezTo>
                  <a:pt x="1710874" y="1369059"/>
                  <a:pt x="1666400" y="1324585"/>
                  <a:pt x="1666400" y="1269723"/>
                </a:cubicBezTo>
                <a:lnTo>
                  <a:pt x="1666400" y="99336"/>
                </a:lnTo>
                <a:cubicBezTo>
                  <a:pt x="1666400" y="44474"/>
                  <a:pt x="1710874" y="0"/>
                  <a:pt x="1765736"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58" name="Teardrop 9">
            <a:extLst>
              <a:ext uri="{FF2B5EF4-FFF2-40B4-BE49-F238E27FC236}">
                <a16:creationId xmlns:a16="http://schemas.microsoft.com/office/drawing/2014/main" id="{4408BA9B-C6A7-4C33-9FEA-0E214549F256}"/>
              </a:ext>
            </a:extLst>
          </p:cNvPr>
          <p:cNvSpPr>
            <a:spLocks noChangeAspect="1"/>
          </p:cNvSpPr>
          <p:nvPr/>
        </p:nvSpPr>
        <p:spPr>
          <a:xfrm rot="18900000">
            <a:off x="7840756" y="2475143"/>
            <a:ext cx="512877" cy="437727"/>
          </a:xfrm>
          <a:custGeom>
            <a:avLst/>
            <a:gdLst/>
            <a:ahLst/>
            <a:cxnLst/>
            <a:rect l="l" t="t" r="r" b="b"/>
            <a:pathLst>
              <a:path w="3552042" h="3031575">
                <a:moveTo>
                  <a:pt x="1499560" y="1284945"/>
                </a:moveTo>
                <a:lnTo>
                  <a:pt x="1272419" y="1057805"/>
                </a:lnTo>
                <a:lnTo>
                  <a:pt x="1054631" y="1275593"/>
                </a:lnTo>
                <a:lnTo>
                  <a:pt x="836843" y="1057805"/>
                </a:lnTo>
                <a:lnTo>
                  <a:pt x="609703" y="1284945"/>
                </a:lnTo>
                <a:lnTo>
                  <a:pt x="827491" y="1502733"/>
                </a:lnTo>
                <a:lnTo>
                  <a:pt x="609703" y="1720522"/>
                </a:lnTo>
                <a:lnTo>
                  <a:pt x="836843" y="1947662"/>
                </a:lnTo>
                <a:lnTo>
                  <a:pt x="1054631" y="1729874"/>
                </a:lnTo>
                <a:lnTo>
                  <a:pt x="1272419" y="1947662"/>
                </a:lnTo>
                <a:lnTo>
                  <a:pt x="1499560" y="1720522"/>
                </a:lnTo>
                <a:lnTo>
                  <a:pt x="1281771" y="1502733"/>
                </a:lnTo>
                <a:close/>
                <a:moveTo>
                  <a:pt x="3552042" y="1021270"/>
                </a:moveTo>
                <a:cubicBezTo>
                  <a:pt x="3346428" y="1488389"/>
                  <a:pt x="3240687" y="1885112"/>
                  <a:pt x="3146822" y="2229032"/>
                </a:cubicBezTo>
                <a:cubicBezTo>
                  <a:pt x="3047091" y="2666397"/>
                  <a:pt x="2787512" y="3031575"/>
                  <a:pt x="2344279" y="3031575"/>
                </a:cubicBezTo>
                <a:cubicBezTo>
                  <a:pt x="1991740" y="3031575"/>
                  <a:pt x="1692293" y="2804263"/>
                  <a:pt x="1587926" y="2487045"/>
                </a:cubicBezTo>
                <a:cubicBezTo>
                  <a:pt x="1859795" y="2308350"/>
                  <a:pt x="2033031" y="1980125"/>
                  <a:pt x="2117061" y="1611614"/>
                </a:cubicBezTo>
                <a:cubicBezTo>
                  <a:pt x="2127904" y="1571883"/>
                  <a:pt x="2138872" y="1531598"/>
                  <a:pt x="2150086" y="1490753"/>
                </a:cubicBezTo>
                <a:cubicBezTo>
                  <a:pt x="2212338" y="1465032"/>
                  <a:pt x="2277652" y="1444164"/>
                  <a:pt x="2344279" y="1426490"/>
                </a:cubicBezTo>
                <a:cubicBezTo>
                  <a:pt x="2764465" y="1315024"/>
                  <a:pt x="3073190" y="1226884"/>
                  <a:pt x="3552042" y="1021270"/>
                </a:cubicBezTo>
                <a:close/>
                <a:moveTo>
                  <a:pt x="2557365" y="0"/>
                </a:moveTo>
                <a:cubicBezTo>
                  <a:pt x="2295797" y="594236"/>
                  <a:pt x="2161281" y="1098917"/>
                  <a:pt x="2041873" y="1536428"/>
                </a:cubicBezTo>
                <a:cubicBezTo>
                  <a:pt x="1915003" y="2092812"/>
                  <a:pt x="1584785" y="2557364"/>
                  <a:pt x="1020937" y="2557364"/>
                </a:cubicBezTo>
                <a:cubicBezTo>
                  <a:pt x="457089" y="2557364"/>
                  <a:pt x="0" y="2100276"/>
                  <a:pt x="0" y="1536428"/>
                </a:cubicBezTo>
                <a:cubicBezTo>
                  <a:pt x="0" y="972580"/>
                  <a:pt x="475939" y="660066"/>
                  <a:pt x="1020937" y="515492"/>
                </a:cubicBezTo>
                <a:cubicBezTo>
                  <a:pt x="1555467" y="373694"/>
                  <a:pt x="1948204" y="261568"/>
                  <a:pt x="2557365"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59" name="Freeform 97">
            <a:extLst>
              <a:ext uri="{FF2B5EF4-FFF2-40B4-BE49-F238E27FC236}">
                <a16:creationId xmlns:a16="http://schemas.microsoft.com/office/drawing/2014/main" id="{EC2CC9E2-613C-4C7C-AA96-FC8E238EAB9F}"/>
              </a:ext>
            </a:extLst>
          </p:cNvPr>
          <p:cNvSpPr>
            <a:spLocks noChangeAspect="1"/>
          </p:cNvSpPr>
          <p:nvPr/>
        </p:nvSpPr>
        <p:spPr>
          <a:xfrm>
            <a:off x="8560808" y="1444151"/>
            <a:ext cx="619107" cy="462636"/>
          </a:xfrm>
          <a:custGeom>
            <a:avLst/>
            <a:gdLst/>
            <a:ahLst/>
            <a:cxnLst/>
            <a:rect l="l" t="t" r="r" b="b"/>
            <a:pathLst>
              <a:path w="3246245" h="2425805">
                <a:moveTo>
                  <a:pt x="2545666" y="706851"/>
                </a:moveTo>
                <a:cubicBezTo>
                  <a:pt x="2704742" y="706851"/>
                  <a:pt x="2833698" y="835807"/>
                  <a:pt x="2833698" y="994883"/>
                </a:cubicBezTo>
                <a:cubicBezTo>
                  <a:pt x="2833698" y="1153959"/>
                  <a:pt x="2704742" y="1282915"/>
                  <a:pt x="2545666" y="1282915"/>
                </a:cubicBezTo>
                <a:cubicBezTo>
                  <a:pt x="2386590" y="1282915"/>
                  <a:pt x="2257634" y="1153959"/>
                  <a:pt x="2257634" y="994883"/>
                </a:cubicBezTo>
                <a:cubicBezTo>
                  <a:pt x="2257634" y="835807"/>
                  <a:pt x="2386590" y="706851"/>
                  <a:pt x="2545666" y="706851"/>
                </a:cubicBezTo>
                <a:close/>
                <a:moveTo>
                  <a:pt x="700580" y="706851"/>
                </a:moveTo>
                <a:cubicBezTo>
                  <a:pt x="859656" y="706851"/>
                  <a:pt x="988612" y="835807"/>
                  <a:pt x="988612" y="994883"/>
                </a:cubicBezTo>
                <a:cubicBezTo>
                  <a:pt x="988612" y="1153959"/>
                  <a:pt x="859656" y="1282915"/>
                  <a:pt x="700580" y="1282915"/>
                </a:cubicBezTo>
                <a:cubicBezTo>
                  <a:pt x="541504" y="1282915"/>
                  <a:pt x="412548" y="1153959"/>
                  <a:pt x="412548" y="994883"/>
                </a:cubicBezTo>
                <a:cubicBezTo>
                  <a:pt x="412548" y="835807"/>
                  <a:pt x="541504" y="706851"/>
                  <a:pt x="700580" y="706851"/>
                </a:cubicBezTo>
                <a:close/>
                <a:moveTo>
                  <a:pt x="1619971" y="0"/>
                </a:moveTo>
                <a:cubicBezTo>
                  <a:pt x="1621025" y="5"/>
                  <a:pt x="1622076" y="12"/>
                  <a:pt x="1623123" y="141"/>
                </a:cubicBezTo>
                <a:cubicBezTo>
                  <a:pt x="1624170" y="12"/>
                  <a:pt x="1625221" y="5"/>
                  <a:pt x="1626275" y="0"/>
                </a:cubicBezTo>
                <a:lnTo>
                  <a:pt x="1626274" y="282"/>
                </a:lnTo>
                <a:cubicBezTo>
                  <a:pt x="1966825" y="4283"/>
                  <a:pt x="1974816" y="220494"/>
                  <a:pt x="2177568" y="171426"/>
                </a:cubicBezTo>
                <a:cubicBezTo>
                  <a:pt x="2600959" y="50212"/>
                  <a:pt x="2963165" y="85364"/>
                  <a:pt x="3172404" y="310875"/>
                </a:cubicBezTo>
                <a:cubicBezTo>
                  <a:pt x="3300075" y="473051"/>
                  <a:pt x="3301971" y="794993"/>
                  <a:pt x="2851767" y="1164523"/>
                </a:cubicBezTo>
                <a:cubicBezTo>
                  <a:pt x="2918303" y="1029844"/>
                  <a:pt x="2927052" y="857771"/>
                  <a:pt x="2799829" y="746887"/>
                </a:cubicBezTo>
                <a:cubicBezTo>
                  <a:pt x="3115459" y="786295"/>
                  <a:pt x="3165949" y="533368"/>
                  <a:pt x="3049873" y="419809"/>
                </a:cubicBezTo>
                <a:cubicBezTo>
                  <a:pt x="2811516" y="207658"/>
                  <a:pt x="2338612" y="298041"/>
                  <a:pt x="2253222" y="493802"/>
                </a:cubicBezTo>
                <a:cubicBezTo>
                  <a:pt x="2139861" y="783555"/>
                  <a:pt x="2165869" y="1185485"/>
                  <a:pt x="2076302" y="1369861"/>
                </a:cubicBezTo>
                <a:cubicBezTo>
                  <a:pt x="1906668" y="1634081"/>
                  <a:pt x="1716639" y="1881305"/>
                  <a:pt x="1713569" y="2080938"/>
                </a:cubicBezTo>
                <a:cubicBezTo>
                  <a:pt x="1706472" y="2158984"/>
                  <a:pt x="1709123" y="2405980"/>
                  <a:pt x="1625847" y="2423204"/>
                </a:cubicBezTo>
                <a:cubicBezTo>
                  <a:pt x="1625847" y="2424071"/>
                  <a:pt x="1625843" y="2424938"/>
                  <a:pt x="1625839" y="2425805"/>
                </a:cubicBezTo>
                <a:lnTo>
                  <a:pt x="1623123" y="2424507"/>
                </a:lnTo>
                <a:lnTo>
                  <a:pt x="1620407" y="2425805"/>
                </a:lnTo>
                <a:cubicBezTo>
                  <a:pt x="1620403" y="2424938"/>
                  <a:pt x="1620399" y="2424071"/>
                  <a:pt x="1620399" y="2423204"/>
                </a:cubicBezTo>
                <a:cubicBezTo>
                  <a:pt x="1537123" y="2405980"/>
                  <a:pt x="1539774" y="2158984"/>
                  <a:pt x="1532677" y="2080938"/>
                </a:cubicBezTo>
                <a:cubicBezTo>
                  <a:pt x="1529607" y="1881305"/>
                  <a:pt x="1339578" y="1634081"/>
                  <a:pt x="1169944" y="1369861"/>
                </a:cubicBezTo>
                <a:cubicBezTo>
                  <a:pt x="1080377" y="1185485"/>
                  <a:pt x="1106385" y="783555"/>
                  <a:pt x="993024" y="493802"/>
                </a:cubicBezTo>
                <a:cubicBezTo>
                  <a:pt x="907634" y="298041"/>
                  <a:pt x="434730" y="207658"/>
                  <a:pt x="196373" y="419809"/>
                </a:cubicBezTo>
                <a:cubicBezTo>
                  <a:pt x="80297" y="533368"/>
                  <a:pt x="130787" y="786295"/>
                  <a:pt x="446417" y="746887"/>
                </a:cubicBezTo>
                <a:cubicBezTo>
                  <a:pt x="319194" y="857771"/>
                  <a:pt x="327943" y="1029844"/>
                  <a:pt x="394479" y="1164523"/>
                </a:cubicBezTo>
                <a:cubicBezTo>
                  <a:pt x="-55725" y="794993"/>
                  <a:pt x="-53829" y="473051"/>
                  <a:pt x="73842" y="310875"/>
                </a:cubicBezTo>
                <a:cubicBezTo>
                  <a:pt x="283081" y="85364"/>
                  <a:pt x="645287" y="50212"/>
                  <a:pt x="1068678" y="171426"/>
                </a:cubicBezTo>
                <a:cubicBezTo>
                  <a:pt x="1271430" y="220494"/>
                  <a:pt x="1279421" y="4283"/>
                  <a:pt x="1619972" y="28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60" name="Donut 22">
            <a:extLst>
              <a:ext uri="{FF2B5EF4-FFF2-40B4-BE49-F238E27FC236}">
                <a16:creationId xmlns:a16="http://schemas.microsoft.com/office/drawing/2014/main" id="{CE7A0D83-9523-4EB8-8677-1D7D4415C973}"/>
              </a:ext>
            </a:extLst>
          </p:cNvPr>
          <p:cNvSpPr>
            <a:spLocks noChangeAspect="1"/>
          </p:cNvSpPr>
          <p:nvPr/>
        </p:nvSpPr>
        <p:spPr>
          <a:xfrm>
            <a:off x="10277429" y="1539784"/>
            <a:ext cx="529812" cy="271370"/>
          </a:xfrm>
          <a:custGeom>
            <a:avLst/>
            <a:gdLst/>
            <a:ahLst/>
            <a:cxnLst/>
            <a:rect l="l" t="t" r="r" b="b"/>
            <a:pathLst>
              <a:path w="3372524" h="1727404">
                <a:moveTo>
                  <a:pt x="1758003" y="666958"/>
                </a:moveTo>
                <a:cubicBezTo>
                  <a:pt x="1703684" y="666958"/>
                  <a:pt x="1659649" y="710993"/>
                  <a:pt x="1659649" y="765312"/>
                </a:cubicBezTo>
                <a:cubicBezTo>
                  <a:pt x="1659649" y="819631"/>
                  <a:pt x="1703684" y="863666"/>
                  <a:pt x="1758003" y="863666"/>
                </a:cubicBezTo>
                <a:cubicBezTo>
                  <a:pt x="1812322" y="863666"/>
                  <a:pt x="1856357" y="819631"/>
                  <a:pt x="1856357" y="765312"/>
                </a:cubicBezTo>
                <a:cubicBezTo>
                  <a:pt x="1856357" y="710993"/>
                  <a:pt x="1812322" y="666958"/>
                  <a:pt x="1758003" y="666958"/>
                </a:cubicBezTo>
                <a:close/>
                <a:moveTo>
                  <a:pt x="1686261" y="586208"/>
                </a:moveTo>
                <a:cubicBezTo>
                  <a:pt x="1849880" y="586208"/>
                  <a:pt x="1982519" y="718847"/>
                  <a:pt x="1982519" y="882466"/>
                </a:cubicBezTo>
                <a:cubicBezTo>
                  <a:pt x="1982519" y="1046085"/>
                  <a:pt x="1849880" y="1178724"/>
                  <a:pt x="1686261" y="1178724"/>
                </a:cubicBezTo>
                <a:cubicBezTo>
                  <a:pt x="1522642" y="1178724"/>
                  <a:pt x="1390003" y="1046085"/>
                  <a:pt x="1390003" y="882466"/>
                </a:cubicBezTo>
                <a:cubicBezTo>
                  <a:pt x="1390003" y="718847"/>
                  <a:pt x="1522642" y="586208"/>
                  <a:pt x="1686261" y="586208"/>
                </a:cubicBezTo>
                <a:close/>
                <a:moveTo>
                  <a:pt x="1686262" y="448985"/>
                </a:moveTo>
                <a:cubicBezTo>
                  <a:pt x="1446857" y="448985"/>
                  <a:pt x="1252780" y="643062"/>
                  <a:pt x="1252780" y="882467"/>
                </a:cubicBezTo>
                <a:cubicBezTo>
                  <a:pt x="1252780" y="1121872"/>
                  <a:pt x="1446857" y="1315949"/>
                  <a:pt x="1686262" y="1315949"/>
                </a:cubicBezTo>
                <a:cubicBezTo>
                  <a:pt x="1925667" y="1315949"/>
                  <a:pt x="2119744" y="1121872"/>
                  <a:pt x="2119744" y="882467"/>
                </a:cubicBezTo>
                <a:cubicBezTo>
                  <a:pt x="2119744" y="643062"/>
                  <a:pt x="1925667" y="448985"/>
                  <a:pt x="1686262" y="448985"/>
                </a:cubicBezTo>
                <a:close/>
                <a:moveTo>
                  <a:pt x="1893261" y="271274"/>
                </a:moveTo>
                <a:cubicBezTo>
                  <a:pt x="2150128" y="355123"/>
                  <a:pt x="2334334" y="597283"/>
                  <a:pt x="2334334" y="882467"/>
                </a:cubicBezTo>
                <a:cubicBezTo>
                  <a:pt x="2334334" y="1103921"/>
                  <a:pt x="2223259" y="1299432"/>
                  <a:pt x="2053457" y="1415856"/>
                </a:cubicBezTo>
                <a:cubicBezTo>
                  <a:pt x="2494577" y="1286853"/>
                  <a:pt x="2931337" y="1005905"/>
                  <a:pt x="2940842" y="882353"/>
                </a:cubicBezTo>
                <a:lnTo>
                  <a:pt x="2946401" y="882364"/>
                </a:lnTo>
                <a:lnTo>
                  <a:pt x="2943679" y="877137"/>
                </a:lnTo>
                <a:lnTo>
                  <a:pt x="2946401" y="872130"/>
                </a:lnTo>
                <a:lnTo>
                  <a:pt x="2941077" y="872141"/>
                </a:lnTo>
                <a:cubicBezTo>
                  <a:pt x="2875996" y="732702"/>
                  <a:pt x="2369865" y="377972"/>
                  <a:pt x="1893261" y="271274"/>
                </a:cubicBezTo>
                <a:close/>
                <a:moveTo>
                  <a:pt x="1525754" y="256843"/>
                </a:moveTo>
                <a:cubicBezTo>
                  <a:pt x="984953" y="339274"/>
                  <a:pt x="426123" y="752145"/>
                  <a:pt x="426123" y="877021"/>
                </a:cubicBezTo>
                <a:lnTo>
                  <a:pt x="426123" y="877247"/>
                </a:lnTo>
                <a:cubicBezTo>
                  <a:pt x="439083" y="984175"/>
                  <a:pt x="877625" y="1311577"/>
                  <a:pt x="1355183" y="1436828"/>
                </a:cubicBezTo>
                <a:cubicBezTo>
                  <a:pt x="1164798" y="1325758"/>
                  <a:pt x="1038190" y="1118898"/>
                  <a:pt x="1038190" y="882467"/>
                </a:cubicBezTo>
                <a:cubicBezTo>
                  <a:pt x="1038190" y="580157"/>
                  <a:pt x="1245184" y="326193"/>
                  <a:pt x="1525754" y="256843"/>
                </a:cubicBezTo>
                <a:close/>
                <a:moveTo>
                  <a:pt x="1682713" y="0"/>
                </a:moveTo>
                <a:cubicBezTo>
                  <a:pt x="2385858" y="36225"/>
                  <a:pt x="3265322" y="653066"/>
                  <a:pt x="3365400" y="875412"/>
                </a:cubicBezTo>
                <a:lnTo>
                  <a:pt x="3372524" y="875397"/>
                </a:lnTo>
                <a:lnTo>
                  <a:pt x="3368881" y="882344"/>
                </a:lnTo>
                <a:lnTo>
                  <a:pt x="3372524" y="889597"/>
                </a:lnTo>
                <a:lnTo>
                  <a:pt x="3365086" y="889581"/>
                </a:lnTo>
                <a:cubicBezTo>
                  <a:pt x="3348713" y="1110249"/>
                  <a:pt x="2385134" y="1692746"/>
                  <a:pt x="1682713" y="1727404"/>
                </a:cubicBezTo>
                <a:cubicBezTo>
                  <a:pt x="901706" y="1708470"/>
                  <a:pt x="21301" y="1064732"/>
                  <a:pt x="0" y="882497"/>
                </a:cubicBezTo>
                <a:lnTo>
                  <a:pt x="0" y="882184"/>
                </a:lnTo>
                <a:cubicBezTo>
                  <a:pt x="0" y="691908"/>
                  <a:pt x="901706" y="19770"/>
                  <a:pt x="1682713"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61" name="Freeform 99">
            <a:extLst>
              <a:ext uri="{FF2B5EF4-FFF2-40B4-BE49-F238E27FC236}">
                <a16:creationId xmlns:a16="http://schemas.microsoft.com/office/drawing/2014/main" id="{6EFBEDF3-F563-421B-9E3D-7024636F370F}"/>
              </a:ext>
            </a:extLst>
          </p:cNvPr>
          <p:cNvSpPr>
            <a:spLocks noChangeAspect="1"/>
          </p:cNvSpPr>
          <p:nvPr/>
        </p:nvSpPr>
        <p:spPr>
          <a:xfrm>
            <a:off x="7902810" y="1432248"/>
            <a:ext cx="388767" cy="486441"/>
          </a:xfrm>
          <a:custGeom>
            <a:avLst/>
            <a:gdLst/>
            <a:ahLst/>
            <a:cxnLst/>
            <a:rect l="l" t="t" r="r" b="b"/>
            <a:pathLst>
              <a:path w="2427821" h="3249943">
                <a:moveTo>
                  <a:pt x="1783445" y="477276"/>
                </a:moveTo>
                <a:cubicBezTo>
                  <a:pt x="1867295" y="479049"/>
                  <a:pt x="1940306" y="495815"/>
                  <a:pt x="1995323" y="528655"/>
                </a:cubicBezTo>
                <a:cubicBezTo>
                  <a:pt x="2375187" y="892595"/>
                  <a:pt x="1478983" y="963108"/>
                  <a:pt x="1620010" y="1047270"/>
                </a:cubicBezTo>
                <a:cubicBezTo>
                  <a:pt x="1920260" y="1267909"/>
                  <a:pt x="2179568" y="1563610"/>
                  <a:pt x="2275102" y="1879783"/>
                </a:cubicBezTo>
                <a:cubicBezTo>
                  <a:pt x="2386559" y="2264195"/>
                  <a:pt x="2620845" y="2969329"/>
                  <a:pt x="2118153" y="3196792"/>
                </a:cubicBezTo>
                <a:cubicBezTo>
                  <a:pt x="862559" y="3474297"/>
                  <a:pt x="146052" y="2612212"/>
                  <a:pt x="9574" y="1838839"/>
                </a:cubicBezTo>
                <a:cubicBezTo>
                  <a:pt x="-38192" y="1613652"/>
                  <a:pt x="98284" y="1313401"/>
                  <a:pt x="296177" y="1170100"/>
                </a:cubicBezTo>
                <a:cubicBezTo>
                  <a:pt x="391711" y="1081390"/>
                  <a:pt x="330296" y="876673"/>
                  <a:pt x="323472" y="671956"/>
                </a:cubicBezTo>
                <a:cubicBezTo>
                  <a:pt x="296177" y="474063"/>
                  <a:pt x="760199" y="351234"/>
                  <a:pt x="664666" y="1211043"/>
                </a:cubicBezTo>
                <a:cubicBezTo>
                  <a:pt x="853176" y="743465"/>
                  <a:pt x="1420091" y="469595"/>
                  <a:pt x="1783445" y="477276"/>
                </a:cubicBezTo>
                <a:close/>
                <a:moveTo>
                  <a:pt x="1024970" y="33"/>
                </a:moveTo>
                <a:cubicBezTo>
                  <a:pt x="1115949" y="3590"/>
                  <a:pt x="1140206" y="286408"/>
                  <a:pt x="1176458" y="269348"/>
                </a:cubicBezTo>
                <a:cubicBezTo>
                  <a:pt x="1251521" y="278446"/>
                  <a:pt x="1265168" y="21414"/>
                  <a:pt x="1401646" y="44160"/>
                </a:cubicBezTo>
                <a:cubicBezTo>
                  <a:pt x="1469884" y="71456"/>
                  <a:pt x="1374351" y="221581"/>
                  <a:pt x="1360703" y="310292"/>
                </a:cubicBezTo>
                <a:lnTo>
                  <a:pt x="1517652" y="453593"/>
                </a:lnTo>
                <a:cubicBezTo>
                  <a:pt x="974016" y="540030"/>
                  <a:pt x="901229" y="790238"/>
                  <a:pt x="753379" y="951737"/>
                </a:cubicBezTo>
                <a:lnTo>
                  <a:pt x="705610" y="644662"/>
                </a:lnTo>
                <a:lnTo>
                  <a:pt x="787497" y="521832"/>
                </a:lnTo>
                <a:cubicBezTo>
                  <a:pt x="712435" y="433122"/>
                  <a:pt x="446303" y="364883"/>
                  <a:pt x="562310" y="255701"/>
                </a:cubicBezTo>
                <a:cubicBezTo>
                  <a:pt x="739730" y="98751"/>
                  <a:pt x="862560" y="337587"/>
                  <a:pt x="1012685" y="378530"/>
                </a:cubicBezTo>
                <a:cubicBezTo>
                  <a:pt x="1010410" y="253426"/>
                  <a:pt x="796596" y="101025"/>
                  <a:pt x="1005861" y="3217"/>
                </a:cubicBezTo>
                <a:cubicBezTo>
                  <a:pt x="1012543" y="800"/>
                  <a:pt x="1018905" y="-204"/>
                  <a:pt x="1024970" y="33"/>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62" name="Oval 10">
            <a:extLst>
              <a:ext uri="{FF2B5EF4-FFF2-40B4-BE49-F238E27FC236}">
                <a16:creationId xmlns:a16="http://schemas.microsoft.com/office/drawing/2014/main" id="{8624E4A5-1602-4F93-B497-F8D7323B39B1}"/>
              </a:ext>
            </a:extLst>
          </p:cNvPr>
          <p:cNvSpPr/>
          <p:nvPr/>
        </p:nvSpPr>
        <p:spPr>
          <a:xfrm>
            <a:off x="9460302" y="1433265"/>
            <a:ext cx="486653" cy="484407"/>
          </a:xfrm>
          <a:custGeom>
            <a:avLst/>
            <a:gdLst/>
            <a:ahLst/>
            <a:cxnLst/>
            <a:rect l="l" t="t" r="r" b="b"/>
            <a:pathLst>
              <a:path w="3229769" h="3214867">
                <a:moveTo>
                  <a:pt x="388922" y="0"/>
                </a:moveTo>
                <a:cubicBezTo>
                  <a:pt x="481031" y="0"/>
                  <a:pt x="564991" y="34887"/>
                  <a:pt x="627459" y="93109"/>
                </a:cubicBezTo>
                <a:cubicBezTo>
                  <a:pt x="689927" y="34887"/>
                  <a:pt x="773888" y="0"/>
                  <a:pt x="865996" y="0"/>
                </a:cubicBezTo>
                <a:cubicBezTo>
                  <a:pt x="958105" y="0"/>
                  <a:pt x="1042065" y="34887"/>
                  <a:pt x="1104533" y="93109"/>
                </a:cubicBezTo>
                <a:cubicBezTo>
                  <a:pt x="1167001" y="34887"/>
                  <a:pt x="1250962" y="0"/>
                  <a:pt x="1343070" y="0"/>
                </a:cubicBezTo>
                <a:cubicBezTo>
                  <a:pt x="1435179" y="0"/>
                  <a:pt x="1519139" y="34887"/>
                  <a:pt x="1581607" y="93109"/>
                </a:cubicBezTo>
                <a:cubicBezTo>
                  <a:pt x="1644075" y="34887"/>
                  <a:pt x="1728036" y="0"/>
                  <a:pt x="1820144" y="0"/>
                </a:cubicBezTo>
                <a:cubicBezTo>
                  <a:pt x="1912253" y="0"/>
                  <a:pt x="1996213" y="34887"/>
                  <a:pt x="2058681" y="93109"/>
                </a:cubicBezTo>
                <a:cubicBezTo>
                  <a:pt x="2121149" y="34887"/>
                  <a:pt x="2205110" y="0"/>
                  <a:pt x="2297218" y="0"/>
                </a:cubicBezTo>
                <a:cubicBezTo>
                  <a:pt x="2389326" y="0"/>
                  <a:pt x="2473286" y="34887"/>
                  <a:pt x="2535755" y="93108"/>
                </a:cubicBezTo>
                <a:cubicBezTo>
                  <a:pt x="2598223" y="34887"/>
                  <a:pt x="2682183" y="0"/>
                  <a:pt x="2774291" y="0"/>
                </a:cubicBezTo>
                <a:cubicBezTo>
                  <a:pt x="2971429" y="0"/>
                  <a:pt x="3131241" y="159812"/>
                  <a:pt x="3131241" y="356950"/>
                </a:cubicBezTo>
                <a:cubicBezTo>
                  <a:pt x="3131241" y="414550"/>
                  <a:pt x="3117598" y="468963"/>
                  <a:pt x="3092026" y="516460"/>
                </a:cubicBezTo>
                <a:cubicBezTo>
                  <a:pt x="3176259" y="580602"/>
                  <a:pt x="3229769" y="682177"/>
                  <a:pt x="3229769" y="796250"/>
                </a:cubicBezTo>
                <a:cubicBezTo>
                  <a:pt x="3229769" y="902465"/>
                  <a:pt x="3183377" y="997845"/>
                  <a:pt x="3108820" y="1062184"/>
                </a:cubicBezTo>
                <a:cubicBezTo>
                  <a:pt x="3183377" y="1126523"/>
                  <a:pt x="3229769" y="1221903"/>
                  <a:pt x="3229769" y="1328118"/>
                </a:cubicBezTo>
                <a:cubicBezTo>
                  <a:pt x="3229769" y="1434333"/>
                  <a:pt x="3183377" y="1529713"/>
                  <a:pt x="3108820" y="1594052"/>
                </a:cubicBezTo>
                <a:cubicBezTo>
                  <a:pt x="3183377" y="1658391"/>
                  <a:pt x="3229769" y="1753771"/>
                  <a:pt x="3229769" y="1859986"/>
                </a:cubicBezTo>
                <a:cubicBezTo>
                  <a:pt x="3229769" y="2057124"/>
                  <a:pt x="3069957" y="2216936"/>
                  <a:pt x="2872819" y="2216936"/>
                </a:cubicBezTo>
                <a:lnTo>
                  <a:pt x="2849067" y="2214542"/>
                </a:lnTo>
                <a:cubicBezTo>
                  <a:pt x="2790894" y="2329236"/>
                  <a:pt x="2671548" y="2406987"/>
                  <a:pt x="2534043" y="2406987"/>
                </a:cubicBezTo>
                <a:cubicBezTo>
                  <a:pt x="2483158" y="2406987"/>
                  <a:pt x="2434760" y="2396340"/>
                  <a:pt x="2391120" y="2376775"/>
                </a:cubicBezTo>
                <a:cubicBezTo>
                  <a:pt x="2326908" y="2456876"/>
                  <a:pt x="2228003" y="2507238"/>
                  <a:pt x="2117336" y="2507238"/>
                </a:cubicBezTo>
                <a:lnTo>
                  <a:pt x="2081608" y="2503636"/>
                </a:lnTo>
                <a:cubicBezTo>
                  <a:pt x="2058765" y="2546355"/>
                  <a:pt x="2027330" y="2583686"/>
                  <a:pt x="1987704" y="2611019"/>
                </a:cubicBezTo>
                <a:cubicBezTo>
                  <a:pt x="2049806" y="2674751"/>
                  <a:pt x="2087711" y="2761907"/>
                  <a:pt x="2087711" y="2857917"/>
                </a:cubicBezTo>
                <a:cubicBezTo>
                  <a:pt x="2087711" y="3055055"/>
                  <a:pt x="1927899" y="3214867"/>
                  <a:pt x="1730761" y="3214867"/>
                </a:cubicBezTo>
                <a:cubicBezTo>
                  <a:pt x="1533623" y="3214867"/>
                  <a:pt x="1373811" y="3055055"/>
                  <a:pt x="1373811" y="2857917"/>
                </a:cubicBezTo>
                <a:cubicBezTo>
                  <a:pt x="1373811" y="2743560"/>
                  <a:pt x="1427588" y="2641764"/>
                  <a:pt x="1512161" y="2577627"/>
                </a:cubicBezTo>
                <a:cubicBezTo>
                  <a:pt x="1450743" y="2514125"/>
                  <a:pt x="1413385" y="2427536"/>
                  <a:pt x="1413385" y="2332221"/>
                </a:cubicBezTo>
                <a:cubicBezTo>
                  <a:pt x="1413385" y="2135083"/>
                  <a:pt x="1573197" y="1975271"/>
                  <a:pt x="1770335" y="1975271"/>
                </a:cubicBezTo>
                <a:lnTo>
                  <a:pt x="1806063" y="1978873"/>
                </a:lnTo>
                <a:cubicBezTo>
                  <a:pt x="1865384" y="1867935"/>
                  <a:pt x="1982649" y="1793338"/>
                  <a:pt x="2117336" y="1793338"/>
                </a:cubicBezTo>
                <a:cubicBezTo>
                  <a:pt x="2168221" y="1793338"/>
                  <a:pt x="2216619" y="1803986"/>
                  <a:pt x="2260259" y="1823550"/>
                </a:cubicBezTo>
                <a:cubicBezTo>
                  <a:pt x="2324471" y="1743450"/>
                  <a:pt x="2423376" y="1693087"/>
                  <a:pt x="2534043" y="1693087"/>
                </a:cubicBezTo>
                <a:lnTo>
                  <a:pt x="2557875" y="1695490"/>
                </a:lnTo>
                <a:cubicBezTo>
                  <a:pt x="2576891" y="1656391"/>
                  <a:pt x="2604151" y="1622242"/>
                  <a:pt x="2636819" y="1594052"/>
                </a:cubicBezTo>
                <a:cubicBezTo>
                  <a:pt x="2562261" y="1529713"/>
                  <a:pt x="2515869" y="1434333"/>
                  <a:pt x="2515869" y="1328118"/>
                </a:cubicBezTo>
                <a:cubicBezTo>
                  <a:pt x="2515869" y="1221903"/>
                  <a:pt x="2562261" y="1126523"/>
                  <a:pt x="2636819" y="1062184"/>
                </a:cubicBezTo>
                <a:cubicBezTo>
                  <a:pt x="2562261" y="997845"/>
                  <a:pt x="2515869" y="902465"/>
                  <a:pt x="2515869" y="796250"/>
                </a:cubicBezTo>
                <a:cubicBezTo>
                  <a:pt x="2515869" y="738650"/>
                  <a:pt x="2529512" y="684237"/>
                  <a:pt x="2555084" y="636740"/>
                </a:cubicBezTo>
                <a:lnTo>
                  <a:pt x="2537209" y="619592"/>
                </a:lnTo>
                <a:cubicBezTo>
                  <a:pt x="2474524" y="678496"/>
                  <a:pt x="2390006" y="713900"/>
                  <a:pt x="2297218" y="713900"/>
                </a:cubicBezTo>
                <a:cubicBezTo>
                  <a:pt x="2205110" y="713900"/>
                  <a:pt x="2121149" y="679013"/>
                  <a:pt x="2058681" y="620791"/>
                </a:cubicBezTo>
                <a:cubicBezTo>
                  <a:pt x="1996213" y="679013"/>
                  <a:pt x="1912253" y="713900"/>
                  <a:pt x="1820144" y="713900"/>
                </a:cubicBezTo>
                <a:cubicBezTo>
                  <a:pt x="1728036" y="713900"/>
                  <a:pt x="1644075" y="679013"/>
                  <a:pt x="1581607" y="620791"/>
                </a:cubicBezTo>
                <a:cubicBezTo>
                  <a:pt x="1519139" y="679013"/>
                  <a:pt x="1435179" y="713900"/>
                  <a:pt x="1343070" y="713900"/>
                </a:cubicBezTo>
                <a:cubicBezTo>
                  <a:pt x="1250962" y="713900"/>
                  <a:pt x="1167001" y="679013"/>
                  <a:pt x="1104533" y="620791"/>
                </a:cubicBezTo>
                <a:cubicBezTo>
                  <a:pt x="1042065" y="679013"/>
                  <a:pt x="958105" y="713900"/>
                  <a:pt x="865996" y="713900"/>
                </a:cubicBezTo>
                <a:cubicBezTo>
                  <a:pt x="773370" y="713900"/>
                  <a:pt x="688985" y="678620"/>
                  <a:pt x="626352" y="619878"/>
                </a:cubicBezTo>
                <a:cubicBezTo>
                  <a:pt x="623659" y="623930"/>
                  <a:pt x="620064" y="626957"/>
                  <a:pt x="616405" y="629911"/>
                </a:cubicBezTo>
                <a:cubicBezTo>
                  <a:pt x="686492" y="694366"/>
                  <a:pt x="729886" y="786957"/>
                  <a:pt x="729886" y="889683"/>
                </a:cubicBezTo>
                <a:cubicBezTo>
                  <a:pt x="729886" y="993972"/>
                  <a:pt x="685162" y="1087815"/>
                  <a:pt x="613058" y="1152216"/>
                </a:cubicBezTo>
                <a:cubicBezTo>
                  <a:pt x="675622" y="1216104"/>
                  <a:pt x="713900" y="1303645"/>
                  <a:pt x="713900" y="1400126"/>
                </a:cubicBezTo>
                <a:cubicBezTo>
                  <a:pt x="713900" y="1487795"/>
                  <a:pt x="682295" y="1568081"/>
                  <a:pt x="628622" y="1629172"/>
                </a:cubicBezTo>
                <a:cubicBezTo>
                  <a:pt x="691419" y="1693140"/>
                  <a:pt x="729886" y="1780874"/>
                  <a:pt x="729886" y="1877593"/>
                </a:cubicBezTo>
                <a:cubicBezTo>
                  <a:pt x="729886" y="2034043"/>
                  <a:pt x="629234" y="2166985"/>
                  <a:pt x="488639" y="2213706"/>
                </a:cubicBezTo>
                <a:lnTo>
                  <a:pt x="488639" y="2375547"/>
                </a:lnTo>
                <a:cubicBezTo>
                  <a:pt x="488639" y="2448277"/>
                  <a:pt x="429679" y="2507237"/>
                  <a:pt x="356949" y="2507237"/>
                </a:cubicBezTo>
                <a:cubicBezTo>
                  <a:pt x="284219" y="2507237"/>
                  <a:pt x="225259" y="2448277"/>
                  <a:pt x="225259" y="2375547"/>
                </a:cubicBezTo>
                <a:lnTo>
                  <a:pt x="225259" y="2201750"/>
                </a:lnTo>
                <a:cubicBezTo>
                  <a:pt x="101654" y="2146256"/>
                  <a:pt x="15986" y="2021929"/>
                  <a:pt x="15986" y="1877593"/>
                </a:cubicBezTo>
                <a:cubicBezTo>
                  <a:pt x="15986" y="1789924"/>
                  <a:pt x="47591" y="1709638"/>
                  <a:pt x="101264" y="1648547"/>
                </a:cubicBezTo>
                <a:cubicBezTo>
                  <a:pt x="38467" y="1584579"/>
                  <a:pt x="0" y="1496845"/>
                  <a:pt x="0" y="1400126"/>
                </a:cubicBezTo>
                <a:cubicBezTo>
                  <a:pt x="0" y="1295837"/>
                  <a:pt x="44724" y="1201994"/>
                  <a:pt x="116828" y="1137593"/>
                </a:cubicBezTo>
                <a:cubicBezTo>
                  <a:pt x="54264" y="1073704"/>
                  <a:pt x="15986" y="986164"/>
                  <a:pt x="15986" y="889683"/>
                </a:cubicBezTo>
                <a:cubicBezTo>
                  <a:pt x="15986" y="779482"/>
                  <a:pt x="65925" y="680945"/>
                  <a:pt x="145453" y="616722"/>
                </a:cubicBezTo>
                <a:cubicBezTo>
                  <a:pt x="75366" y="552267"/>
                  <a:pt x="31972" y="459676"/>
                  <a:pt x="31972" y="356950"/>
                </a:cubicBezTo>
                <a:cubicBezTo>
                  <a:pt x="31972" y="159812"/>
                  <a:pt x="191784" y="0"/>
                  <a:pt x="388922"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63" name="Freeform 101">
            <a:extLst>
              <a:ext uri="{FF2B5EF4-FFF2-40B4-BE49-F238E27FC236}">
                <a16:creationId xmlns:a16="http://schemas.microsoft.com/office/drawing/2014/main" id="{398DE87D-E996-4168-8931-FBF1633FDCD5}"/>
              </a:ext>
            </a:extLst>
          </p:cNvPr>
          <p:cNvSpPr/>
          <p:nvPr/>
        </p:nvSpPr>
        <p:spPr>
          <a:xfrm>
            <a:off x="11180535" y="1485955"/>
            <a:ext cx="284691" cy="379029"/>
          </a:xfrm>
          <a:custGeom>
            <a:avLst/>
            <a:gdLst>
              <a:gd name="connsiteX0" fmla="*/ 143301 w 1910686"/>
              <a:gd name="connsiteY0" fmla="*/ 0 h 3268639"/>
              <a:gd name="connsiteX1" fmla="*/ 0 w 1910686"/>
              <a:gd name="connsiteY1" fmla="*/ 1705970 h 3268639"/>
              <a:gd name="connsiteX2" fmla="*/ 436728 w 1910686"/>
              <a:gd name="connsiteY2" fmla="*/ 3268639 h 3268639"/>
              <a:gd name="connsiteX3" fmla="*/ 928047 w 1910686"/>
              <a:gd name="connsiteY3" fmla="*/ 1944806 h 3268639"/>
              <a:gd name="connsiteX4" fmla="*/ 1364776 w 1910686"/>
              <a:gd name="connsiteY4" fmla="*/ 3268639 h 3268639"/>
              <a:gd name="connsiteX5" fmla="*/ 1910686 w 1910686"/>
              <a:gd name="connsiteY5" fmla="*/ 1726442 h 3268639"/>
              <a:gd name="connsiteX6" fmla="*/ 1603612 w 1910686"/>
              <a:gd name="connsiteY6" fmla="*/ 6824 h 3268639"/>
              <a:gd name="connsiteX7" fmla="*/ 1521725 w 1910686"/>
              <a:gd name="connsiteY7" fmla="*/ 20472 h 3268639"/>
              <a:gd name="connsiteX8" fmla="*/ 907576 w 1910686"/>
              <a:gd name="connsiteY8" fmla="*/ 163773 h 3268639"/>
              <a:gd name="connsiteX9" fmla="*/ 143301 w 1910686"/>
              <a:gd name="connsiteY9" fmla="*/ 0 h 3268639"/>
              <a:gd name="connsiteX0" fmla="*/ 143301 w 1910686"/>
              <a:gd name="connsiteY0" fmla="*/ 27296 h 3261815"/>
              <a:gd name="connsiteX1" fmla="*/ 0 w 1910686"/>
              <a:gd name="connsiteY1" fmla="*/ 1699146 h 3261815"/>
              <a:gd name="connsiteX2" fmla="*/ 436728 w 1910686"/>
              <a:gd name="connsiteY2" fmla="*/ 3261815 h 3261815"/>
              <a:gd name="connsiteX3" fmla="*/ 928047 w 1910686"/>
              <a:gd name="connsiteY3" fmla="*/ 1937982 h 3261815"/>
              <a:gd name="connsiteX4" fmla="*/ 1364776 w 1910686"/>
              <a:gd name="connsiteY4" fmla="*/ 3261815 h 3261815"/>
              <a:gd name="connsiteX5" fmla="*/ 1910686 w 1910686"/>
              <a:gd name="connsiteY5" fmla="*/ 1719618 h 3261815"/>
              <a:gd name="connsiteX6" fmla="*/ 1603612 w 1910686"/>
              <a:gd name="connsiteY6" fmla="*/ 0 h 3261815"/>
              <a:gd name="connsiteX7" fmla="*/ 1521725 w 1910686"/>
              <a:gd name="connsiteY7" fmla="*/ 13648 h 3261815"/>
              <a:gd name="connsiteX8" fmla="*/ 907576 w 1910686"/>
              <a:gd name="connsiteY8" fmla="*/ 156949 h 3261815"/>
              <a:gd name="connsiteX9" fmla="*/ 143301 w 1910686"/>
              <a:gd name="connsiteY9" fmla="*/ 27296 h 3261815"/>
              <a:gd name="connsiteX0" fmla="*/ 143301 w 1910686"/>
              <a:gd name="connsiteY0" fmla="*/ 27296 h 3261815"/>
              <a:gd name="connsiteX1" fmla="*/ 0 w 1910686"/>
              <a:gd name="connsiteY1" fmla="*/ 1699146 h 3261815"/>
              <a:gd name="connsiteX2" fmla="*/ 436728 w 1910686"/>
              <a:gd name="connsiteY2" fmla="*/ 3261815 h 3261815"/>
              <a:gd name="connsiteX3" fmla="*/ 928047 w 1910686"/>
              <a:gd name="connsiteY3" fmla="*/ 1937982 h 3261815"/>
              <a:gd name="connsiteX4" fmla="*/ 1364776 w 1910686"/>
              <a:gd name="connsiteY4" fmla="*/ 3261815 h 3261815"/>
              <a:gd name="connsiteX5" fmla="*/ 1910686 w 1910686"/>
              <a:gd name="connsiteY5" fmla="*/ 1719618 h 3261815"/>
              <a:gd name="connsiteX6" fmla="*/ 1603612 w 1910686"/>
              <a:gd name="connsiteY6" fmla="*/ 0 h 3261815"/>
              <a:gd name="connsiteX7" fmla="*/ 1521725 w 1910686"/>
              <a:gd name="connsiteY7" fmla="*/ 13648 h 3261815"/>
              <a:gd name="connsiteX8" fmla="*/ 907576 w 1910686"/>
              <a:gd name="connsiteY8" fmla="*/ 156949 h 3261815"/>
              <a:gd name="connsiteX9" fmla="*/ 143301 w 1910686"/>
              <a:gd name="connsiteY9" fmla="*/ 27296 h 3261815"/>
              <a:gd name="connsiteX0" fmla="*/ 326627 w 2094012"/>
              <a:gd name="connsiteY0" fmla="*/ 27296 h 3261815"/>
              <a:gd name="connsiteX1" fmla="*/ 183326 w 2094012"/>
              <a:gd name="connsiteY1" fmla="*/ 1699146 h 3261815"/>
              <a:gd name="connsiteX2" fmla="*/ 620054 w 2094012"/>
              <a:gd name="connsiteY2" fmla="*/ 3261815 h 3261815"/>
              <a:gd name="connsiteX3" fmla="*/ 1111373 w 2094012"/>
              <a:gd name="connsiteY3" fmla="*/ 1937982 h 3261815"/>
              <a:gd name="connsiteX4" fmla="*/ 1548102 w 2094012"/>
              <a:gd name="connsiteY4" fmla="*/ 3261815 h 3261815"/>
              <a:gd name="connsiteX5" fmla="*/ 2094012 w 2094012"/>
              <a:gd name="connsiteY5" fmla="*/ 1719618 h 3261815"/>
              <a:gd name="connsiteX6" fmla="*/ 1786938 w 2094012"/>
              <a:gd name="connsiteY6" fmla="*/ 0 h 3261815"/>
              <a:gd name="connsiteX7" fmla="*/ 1705051 w 2094012"/>
              <a:gd name="connsiteY7" fmla="*/ 13648 h 3261815"/>
              <a:gd name="connsiteX8" fmla="*/ 1090902 w 2094012"/>
              <a:gd name="connsiteY8" fmla="*/ 156949 h 3261815"/>
              <a:gd name="connsiteX9" fmla="*/ 326627 w 2094012"/>
              <a:gd name="connsiteY9" fmla="*/ 27296 h 3261815"/>
              <a:gd name="connsiteX0" fmla="*/ 402442 w 2169827"/>
              <a:gd name="connsiteY0" fmla="*/ 27296 h 3261815"/>
              <a:gd name="connsiteX1" fmla="*/ 259141 w 2169827"/>
              <a:gd name="connsiteY1" fmla="*/ 1699146 h 3261815"/>
              <a:gd name="connsiteX2" fmla="*/ 695869 w 2169827"/>
              <a:gd name="connsiteY2" fmla="*/ 3261815 h 3261815"/>
              <a:gd name="connsiteX3" fmla="*/ 1187188 w 2169827"/>
              <a:gd name="connsiteY3" fmla="*/ 1937982 h 3261815"/>
              <a:gd name="connsiteX4" fmla="*/ 1623917 w 2169827"/>
              <a:gd name="connsiteY4" fmla="*/ 3261815 h 3261815"/>
              <a:gd name="connsiteX5" fmla="*/ 2169827 w 2169827"/>
              <a:gd name="connsiteY5" fmla="*/ 1719618 h 3261815"/>
              <a:gd name="connsiteX6" fmla="*/ 1862753 w 2169827"/>
              <a:gd name="connsiteY6" fmla="*/ 0 h 3261815"/>
              <a:gd name="connsiteX7" fmla="*/ 1780866 w 2169827"/>
              <a:gd name="connsiteY7" fmla="*/ 13648 h 3261815"/>
              <a:gd name="connsiteX8" fmla="*/ 1166717 w 2169827"/>
              <a:gd name="connsiteY8" fmla="*/ 156949 h 3261815"/>
              <a:gd name="connsiteX9" fmla="*/ 402442 w 2169827"/>
              <a:gd name="connsiteY9" fmla="*/ 27296 h 3261815"/>
              <a:gd name="connsiteX0" fmla="*/ 402442 w 2169827"/>
              <a:gd name="connsiteY0" fmla="*/ 27296 h 3261815"/>
              <a:gd name="connsiteX1" fmla="*/ 259141 w 2169827"/>
              <a:gd name="connsiteY1" fmla="*/ 1699146 h 3261815"/>
              <a:gd name="connsiteX2" fmla="*/ 695869 w 2169827"/>
              <a:gd name="connsiteY2" fmla="*/ 3261815 h 3261815"/>
              <a:gd name="connsiteX3" fmla="*/ 1187188 w 2169827"/>
              <a:gd name="connsiteY3" fmla="*/ 1937982 h 3261815"/>
              <a:gd name="connsiteX4" fmla="*/ 1623917 w 2169827"/>
              <a:gd name="connsiteY4" fmla="*/ 3261815 h 3261815"/>
              <a:gd name="connsiteX5" fmla="*/ 2169827 w 2169827"/>
              <a:gd name="connsiteY5" fmla="*/ 1719618 h 3261815"/>
              <a:gd name="connsiteX6" fmla="*/ 1862753 w 2169827"/>
              <a:gd name="connsiteY6" fmla="*/ 0 h 3261815"/>
              <a:gd name="connsiteX7" fmla="*/ 1780866 w 2169827"/>
              <a:gd name="connsiteY7" fmla="*/ 13648 h 3261815"/>
              <a:gd name="connsiteX8" fmla="*/ 1166717 w 2169827"/>
              <a:gd name="connsiteY8" fmla="*/ 156949 h 3261815"/>
              <a:gd name="connsiteX9" fmla="*/ 402442 w 2169827"/>
              <a:gd name="connsiteY9" fmla="*/ 27296 h 3261815"/>
              <a:gd name="connsiteX0" fmla="*/ 377501 w 2144886"/>
              <a:gd name="connsiteY0" fmla="*/ 27296 h 3261815"/>
              <a:gd name="connsiteX1" fmla="*/ 295615 w 2144886"/>
              <a:gd name="connsiteY1" fmla="*/ 1774209 h 3261815"/>
              <a:gd name="connsiteX2" fmla="*/ 670928 w 2144886"/>
              <a:gd name="connsiteY2" fmla="*/ 3261815 h 3261815"/>
              <a:gd name="connsiteX3" fmla="*/ 1162247 w 2144886"/>
              <a:gd name="connsiteY3" fmla="*/ 1937982 h 3261815"/>
              <a:gd name="connsiteX4" fmla="*/ 1598976 w 2144886"/>
              <a:gd name="connsiteY4" fmla="*/ 3261815 h 3261815"/>
              <a:gd name="connsiteX5" fmla="*/ 2144886 w 2144886"/>
              <a:gd name="connsiteY5" fmla="*/ 1719618 h 3261815"/>
              <a:gd name="connsiteX6" fmla="*/ 1837812 w 2144886"/>
              <a:gd name="connsiteY6" fmla="*/ 0 h 3261815"/>
              <a:gd name="connsiteX7" fmla="*/ 1755925 w 2144886"/>
              <a:gd name="connsiteY7" fmla="*/ 13648 h 3261815"/>
              <a:gd name="connsiteX8" fmla="*/ 1141776 w 2144886"/>
              <a:gd name="connsiteY8" fmla="*/ 156949 h 3261815"/>
              <a:gd name="connsiteX9" fmla="*/ 377501 w 2144886"/>
              <a:gd name="connsiteY9" fmla="*/ 27296 h 3261815"/>
              <a:gd name="connsiteX0" fmla="*/ 408239 w 2175624"/>
              <a:gd name="connsiteY0" fmla="*/ 27296 h 3261815"/>
              <a:gd name="connsiteX1" fmla="*/ 326353 w 2175624"/>
              <a:gd name="connsiteY1" fmla="*/ 1774209 h 3261815"/>
              <a:gd name="connsiteX2" fmla="*/ 701666 w 2175624"/>
              <a:gd name="connsiteY2" fmla="*/ 3261815 h 3261815"/>
              <a:gd name="connsiteX3" fmla="*/ 1192985 w 2175624"/>
              <a:gd name="connsiteY3" fmla="*/ 1937982 h 3261815"/>
              <a:gd name="connsiteX4" fmla="*/ 1629714 w 2175624"/>
              <a:gd name="connsiteY4" fmla="*/ 3261815 h 3261815"/>
              <a:gd name="connsiteX5" fmla="*/ 2175624 w 2175624"/>
              <a:gd name="connsiteY5" fmla="*/ 1719618 h 3261815"/>
              <a:gd name="connsiteX6" fmla="*/ 1868550 w 2175624"/>
              <a:gd name="connsiteY6" fmla="*/ 0 h 3261815"/>
              <a:gd name="connsiteX7" fmla="*/ 1786663 w 2175624"/>
              <a:gd name="connsiteY7" fmla="*/ 13648 h 3261815"/>
              <a:gd name="connsiteX8" fmla="*/ 1172514 w 2175624"/>
              <a:gd name="connsiteY8" fmla="*/ 156949 h 3261815"/>
              <a:gd name="connsiteX9" fmla="*/ 408239 w 2175624"/>
              <a:gd name="connsiteY9" fmla="*/ 27296 h 3261815"/>
              <a:gd name="connsiteX0" fmla="*/ 408239 w 2175624"/>
              <a:gd name="connsiteY0" fmla="*/ 27296 h 3261815"/>
              <a:gd name="connsiteX1" fmla="*/ 326353 w 2175624"/>
              <a:gd name="connsiteY1" fmla="*/ 1774209 h 3261815"/>
              <a:gd name="connsiteX2" fmla="*/ 701666 w 2175624"/>
              <a:gd name="connsiteY2" fmla="*/ 3261815 h 3261815"/>
              <a:gd name="connsiteX3" fmla="*/ 1192985 w 2175624"/>
              <a:gd name="connsiteY3" fmla="*/ 1937982 h 3261815"/>
              <a:gd name="connsiteX4" fmla="*/ 1629714 w 2175624"/>
              <a:gd name="connsiteY4" fmla="*/ 3261815 h 3261815"/>
              <a:gd name="connsiteX5" fmla="*/ 2175624 w 2175624"/>
              <a:gd name="connsiteY5" fmla="*/ 1719618 h 3261815"/>
              <a:gd name="connsiteX6" fmla="*/ 1868550 w 2175624"/>
              <a:gd name="connsiteY6" fmla="*/ 0 h 3261815"/>
              <a:gd name="connsiteX7" fmla="*/ 1786663 w 2175624"/>
              <a:gd name="connsiteY7" fmla="*/ 13648 h 3261815"/>
              <a:gd name="connsiteX8" fmla="*/ 1172514 w 2175624"/>
              <a:gd name="connsiteY8" fmla="*/ 156949 h 3261815"/>
              <a:gd name="connsiteX9" fmla="*/ 408239 w 2175624"/>
              <a:gd name="connsiteY9" fmla="*/ 27296 h 3261815"/>
              <a:gd name="connsiteX0" fmla="*/ 408239 w 2175624"/>
              <a:gd name="connsiteY0" fmla="*/ 27296 h 3261815"/>
              <a:gd name="connsiteX1" fmla="*/ 326353 w 2175624"/>
              <a:gd name="connsiteY1" fmla="*/ 1774209 h 3261815"/>
              <a:gd name="connsiteX2" fmla="*/ 701666 w 2175624"/>
              <a:gd name="connsiteY2" fmla="*/ 3261815 h 3261815"/>
              <a:gd name="connsiteX3" fmla="*/ 1192985 w 2175624"/>
              <a:gd name="connsiteY3" fmla="*/ 1937982 h 3261815"/>
              <a:gd name="connsiteX4" fmla="*/ 1629714 w 2175624"/>
              <a:gd name="connsiteY4" fmla="*/ 3261815 h 3261815"/>
              <a:gd name="connsiteX5" fmla="*/ 2175624 w 2175624"/>
              <a:gd name="connsiteY5" fmla="*/ 1719618 h 3261815"/>
              <a:gd name="connsiteX6" fmla="*/ 1868550 w 2175624"/>
              <a:gd name="connsiteY6" fmla="*/ 0 h 3261815"/>
              <a:gd name="connsiteX7" fmla="*/ 1786663 w 2175624"/>
              <a:gd name="connsiteY7" fmla="*/ 13648 h 3261815"/>
              <a:gd name="connsiteX8" fmla="*/ 1172514 w 2175624"/>
              <a:gd name="connsiteY8" fmla="*/ 156949 h 3261815"/>
              <a:gd name="connsiteX9" fmla="*/ 408239 w 2175624"/>
              <a:gd name="connsiteY9" fmla="*/ 27296 h 3261815"/>
              <a:gd name="connsiteX0" fmla="*/ 408239 w 2175624"/>
              <a:gd name="connsiteY0" fmla="*/ 27296 h 3261815"/>
              <a:gd name="connsiteX1" fmla="*/ 326353 w 2175624"/>
              <a:gd name="connsiteY1" fmla="*/ 1774209 h 3261815"/>
              <a:gd name="connsiteX2" fmla="*/ 701666 w 2175624"/>
              <a:gd name="connsiteY2" fmla="*/ 3261815 h 3261815"/>
              <a:gd name="connsiteX3" fmla="*/ 1192985 w 2175624"/>
              <a:gd name="connsiteY3" fmla="*/ 1937982 h 3261815"/>
              <a:gd name="connsiteX4" fmla="*/ 1629714 w 2175624"/>
              <a:gd name="connsiteY4" fmla="*/ 3261815 h 3261815"/>
              <a:gd name="connsiteX5" fmla="*/ 2175624 w 2175624"/>
              <a:gd name="connsiteY5" fmla="*/ 1719618 h 3261815"/>
              <a:gd name="connsiteX6" fmla="*/ 1868550 w 2175624"/>
              <a:gd name="connsiteY6" fmla="*/ 0 h 3261815"/>
              <a:gd name="connsiteX7" fmla="*/ 1786663 w 2175624"/>
              <a:gd name="connsiteY7" fmla="*/ 13648 h 3261815"/>
              <a:gd name="connsiteX8" fmla="*/ 1172514 w 2175624"/>
              <a:gd name="connsiteY8" fmla="*/ 156949 h 3261815"/>
              <a:gd name="connsiteX9" fmla="*/ 408239 w 2175624"/>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195900 w 2178539"/>
              <a:gd name="connsiteY3" fmla="*/ 1937982 h 3261815"/>
              <a:gd name="connsiteX4" fmla="*/ 1632629 w 2178539"/>
              <a:gd name="connsiteY4" fmla="*/ 3261815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195900 w 2178539"/>
              <a:gd name="connsiteY3" fmla="*/ 1937982 h 3261815"/>
              <a:gd name="connsiteX4" fmla="*/ 1632629 w 2178539"/>
              <a:gd name="connsiteY4" fmla="*/ 3261815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195900 w 2178539"/>
              <a:gd name="connsiteY3" fmla="*/ 1937982 h 3261815"/>
              <a:gd name="connsiteX4" fmla="*/ 1632629 w 2178539"/>
              <a:gd name="connsiteY4" fmla="*/ 3261815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195900 w 2178539"/>
              <a:gd name="connsiteY3" fmla="*/ 1937982 h 3261815"/>
              <a:gd name="connsiteX4" fmla="*/ 1632629 w 2178539"/>
              <a:gd name="connsiteY4" fmla="*/ 3261815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195900 w 2178539"/>
              <a:gd name="connsiteY3" fmla="*/ 1937982 h 3261815"/>
              <a:gd name="connsiteX4" fmla="*/ 1632629 w 2178539"/>
              <a:gd name="connsiteY4" fmla="*/ 3261815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195900 w 2178539"/>
              <a:gd name="connsiteY3" fmla="*/ 1937982 h 3261815"/>
              <a:gd name="connsiteX4" fmla="*/ 1632629 w 2178539"/>
              <a:gd name="connsiteY4" fmla="*/ 3261815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216372 w 2178539"/>
              <a:gd name="connsiteY3" fmla="*/ 1951629 h 3261815"/>
              <a:gd name="connsiteX4" fmla="*/ 1632629 w 2178539"/>
              <a:gd name="connsiteY4" fmla="*/ 3261815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216372 w 2178539"/>
              <a:gd name="connsiteY3" fmla="*/ 1951629 h 3261815"/>
              <a:gd name="connsiteX4" fmla="*/ 1632629 w 2178539"/>
              <a:gd name="connsiteY4" fmla="*/ 3261815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216372 w 2178539"/>
              <a:gd name="connsiteY3" fmla="*/ 1951629 h 3261815"/>
              <a:gd name="connsiteX4" fmla="*/ 1632629 w 2178539"/>
              <a:gd name="connsiteY4" fmla="*/ 3261815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216372 w 2178539"/>
              <a:gd name="connsiteY3" fmla="*/ 1951629 h 3261815"/>
              <a:gd name="connsiteX4" fmla="*/ 1632629 w 2178539"/>
              <a:gd name="connsiteY4" fmla="*/ 3261815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216372 w 2178539"/>
              <a:gd name="connsiteY3" fmla="*/ 1951629 h 3261815"/>
              <a:gd name="connsiteX4" fmla="*/ 1632629 w 2178539"/>
              <a:gd name="connsiteY4" fmla="*/ 3261815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216372 w 2178539"/>
              <a:gd name="connsiteY3" fmla="*/ 1951629 h 3261815"/>
              <a:gd name="connsiteX4" fmla="*/ 1632629 w 2178539"/>
              <a:gd name="connsiteY4" fmla="*/ 3261815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216372 w 2178539"/>
              <a:gd name="connsiteY3" fmla="*/ 1951629 h 3261815"/>
              <a:gd name="connsiteX4" fmla="*/ 1680396 w 2178539"/>
              <a:gd name="connsiteY4" fmla="*/ 3261815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216372 w 2178539"/>
              <a:gd name="connsiteY3" fmla="*/ 1951629 h 3261815"/>
              <a:gd name="connsiteX4" fmla="*/ 1707692 w 2178539"/>
              <a:gd name="connsiteY4" fmla="*/ 3254991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216372 w 2178539"/>
              <a:gd name="connsiteY3" fmla="*/ 1951629 h 3261815"/>
              <a:gd name="connsiteX4" fmla="*/ 1707692 w 2178539"/>
              <a:gd name="connsiteY4" fmla="*/ 3254991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216372 w 2178539"/>
              <a:gd name="connsiteY3" fmla="*/ 1951629 h 3261815"/>
              <a:gd name="connsiteX4" fmla="*/ 1707692 w 2178539"/>
              <a:gd name="connsiteY4" fmla="*/ 3254991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216372 w 2178539"/>
              <a:gd name="connsiteY3" fmla="*/ 1951629 h 3261815"/>
              <a:gd name="connsiteX4" fmla="*/ 1707692 w 2178539"/>
              <a:gd name="connsiteY4" fmla="*/ 3254991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216372 w 2178539"/>
              <a:gd name="connsiteY3" fmla="*/ 1951629 h 3261815"/>
              <a:gd name="connsiteX4" fmla="*/ 1707692 w 2178539"/>
              <a:gd name="connsiteY4" fmla="*/ 3254991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216372 w 2178539"/>
              <a:gd name="connsiteY3" fmla="*/ 1951629 h 3261815"/>
              <a:gd name="connsiteX4" fmla="*/ 1707692 w 2178539"/>
              <a:gd name="connsiteY4" fmla="*/ 3254991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44420"/>
              <a:gd name="connsiteY0" fmla="*/ 27296 h 3261815"/>
              <a:gd name="connsiteX1" fmla="*/ 322444 w 2144420"/>
              <a:gd name="connsiteY1" fmla="*/ 1801504 h 3261815"/>
              <a:gd name="connsiteX2" fmla="*/ 704581 w 2144420"/>
              <a:gd name="connsiteY2" fmla="*/ 3261815 h 3261815"/>
              <a:gd name="connsiteX3" fmla="*/ 1216372 w 2144420"/>
              <a:gd name="connsiteY3" fmla="*/ 1951629 h 3261815"/>
              <a:gd name="connsiteX4" fmla="*/ 1707692 w 2144420"/>
              <a:gd name="connsiteY4" fmla="*/ 3254991 h 3261815"/>
              <a:gd name="connsiteX5" fmla="*/ 2144420 w 2144420"/>
              <a:gd name="connsiteY5" fmla="*/ 1753737 h 3261815"/>
              <a:gd name="connsiteX6" fmla="*/ 1871465 w 2144420"/>
              <a:gd name="connsiteY6" fmla="*/ 0 h 3261815"/>
              <a:gd name="connsiteX7" fmla="*/ 1789578 w 2144420"/>
              <a:gd name="connsiteY7" fmla="*/ 13648 h 3261815"/>
              <a:gd name="connsiteX8" fmla="*/ 1175429 w 2144420"/>
              <a:gd name="connsiteY8" fmla="*/ 156949 h 3261815"/>
              <a:gd name="connsiteX9" fmla="*/ 411154 w 2144420"/>
              <a:gd name="connsiteY9" fmla="*/ 27296 h 3261815"/>
              <a:gd name="connsiteX0" fmla="*/ 411154 w 2144420"/>
              <a:gd name="connsiteY0" fmla="*/ 27296 h 3261815"/>
              <a:gd name="connsiteX1" fmla="*/ 322444 w 2144420"/>
              <a:gd name="connsiteY1" fmla="*/ 1801504 h 3261815"/>
              <a:gd name="connsiteX2" fmla="*/ 704581 w 2144420"/>
              <a:gd name="connsiteY2" fmla="*/ 3261815 h 3261815"/>
              <a:gd name="connsiteX3" fmla="*/ 1216372 w 2144420"/>
              <a:gd name="connsiteY3" fmla="*/ 1951629 h 3261815"/>
              <a:gd name="connsiteX4" fmla="*/ 1707692 w 2144420"/>
              <a:gd name="connsiteY4" fmla="*/ 3254991 h 3261815"/>
              <a:gd name="connsiteX5" fmla="*/ 2144420 w 2144420"/>
              <a:gd name="connsiteY5" fmla="*/ 1753737 h 3261815"/>
              <a:gd name="connsiteX6" fmla="*/ 1871465 w 2144420"/>
              <a:gd name="connsiteY6" fmla="*/ 0 h 3261815"/>
              <a:gd name="connsiteX7" fmla="*/ 1789578 w 2144420"/>
              <a:gd name="connsiteY7" fmla="*/ 13648 h 3261815"/>
              <a:gd name="connsiteX8" fmla="*/ 1175429 w 2144420"/>
              <a:gd name="connsiteY8" fmla="*/ 156949 h 3261815"/>
              <a:gd name="connsiteX9" fmla="*/ 411154 w 2144420"/>
              <a:gd name="connsiteY9" fmla="*/ 27296 h 3261815"/>
              <a:gd name="connsiteX0" fmla="*/ 411154 w 2144420"/>
              <a:gd name="connsiteY0" fmla="*/ 27296 h 3261815"/>
              <a:gd name="connsiteX1" fmla="*/ 322444 w 2144420"/>
              <a:gd name="connsiteY1" fmla="*/ 1801504 h 3261815"/>
              <a:gd name="connsiteX2" fmla="*/ 704581 w 2144420"/>
              <a:gd name="connsiteY2" fmla="*/ 3261815 h 3261815"/>
              <a:gd name="connsiteX3" fmla="*/ 1216372 w 2144420"/>
              <a:gd name="connsiteY3" fmla="*/ 1951629 h 3261815"/>
              <a:gd name="connsiteX4" fmla="*/ 1707692 w 2144420"/>
              <a:gd name="connsiteY4" fmla="*/ 3254991 h 3261815"/>
              <a:gd name="connsiteX5" fmla="*/ 2144420 w 2144420"/>
              <a:gd name="connsiteY5" fmla="*/ 1753737 h 3261815"/>
              <a:gd name="connsiteX6" fmla="*/ 1871465 w 2144420"/>
              <a:gd name="connsiteY6" fmla="*/ 0 h 3261815"/>
              <a:gd name="connsiteX7" fmla="*/ 1789578 w 2144420"/>
              <a:gd name="connsiteY7" fmla="*/ 13648 h 3261815"/>
              <a:gd name="connsiteX8" fmla="*/ 1175429 w 2144420"/>
              <a:gd name="connsiteY8" fmla="*/ 156949 h 3261815"/>
              <a:gd name="connsiteX9" fmla="*/ 411154 w 2144420"/>
              <a:gd name="connsiteY9" fmla="*/ 27296 h 3261815"/>
              <a:gd name="connsiteX0" fmla="*/ 411154 w 2205171"/>
              <a:gd name="connsiteY0" fmla="*/ 27296 h 3261815"/>
              <a:gd name="connsiteX1" fmla="*/ 322444 w 2205171"/>
              <a:gd name="connsiteY1" fmla="*/ 1801504 h 3261815"/>
              <a:gd name="connsiteX2" fmla="*/ 704581 w 2205171"/>
              <a:gd name="connsiteY2" fmla="*/ 3261815 h 3261815"/>
              <a:gd name="connsiteX3" fmla="*/ 1216372 w 2205171"/>
              <a:gd name="connsiteY3" fmla="*/ 1951629 h 3261815"/>
              <a:gd name="connsiteX4" fmla="*/ 1707692 w 2205171"/>
              <a:gd name="connsiteY4" fmla="*/ 3254991 h 3261815"/>
              <a:gd name="connsiteX5" fmla="*/ 2144420 w 2205171"/>
              <a:gd name="connsiteY5" fmla="*/ 1753737 h 3261815"/>
              <a:gd name="connsiteX6" fmla="*/ 1871465 w 2205171"/>
              <a:gd name="connsiteY6" fmla="*/ 0 h 3261815"/>
              <a:gd name="connsiteX7" fmla="*/ 1789578 w 2205171"/>
              <a:gd name="connsiteY7" fmla="*/ 13648 h 3261815"/>
              <a:gd name="connsiteX8" fmla="*/ 1175429 w 2205171"/>
              <a:gd name="connsiteY8" fmla="*/ 156949 h 3261815"/>
              <a:gd name="connsiteX9" fmla="*/ 411154 w 2205171"/>
              <a:gd name="connsiteY9" fmla="*/ 27296 h 3261815"/>
              <a:gd name="connsiteX0" fmla="*/ 411154 w 2145061"/>
              <a:gd name="connsiteY0" fmla="*/ 23869 h 3258388"/>
              <a:gd name="connsiteX1" fmla="*/ 322444 w 2145061"/>
              <a:gd name="connsiteY1" fmla="*/ 1798077 h 3258388"/>
              <a:gd name="connsiteX2" fmla="*/ 704581 w 2145061"/>
              <a:gd name="connsiteY2" fmla="*/ 3258388 h 3258388"/>
              <a:gd name="connsiteX3" fmla="*/ 1216372 w 2145061"/>
              <a:gd name="connsiteY3" fmla="*/ 1948202 h 3258388"/>
              <a:gd name="connsiteX4" fmla="*/ 1707692 w 2145061"/>
              <a:gd name="connsiteY4" fmla="*/ 3251564 h 3258388"/>
              <a:gd name="connsiteX5" fmla="*/ 2144420 w 2145061"/>
              <a:gd name="connsiteY5" fmla="*/ 1750310 h 3258388"/>
              <a:gd name="connsiteX6" fmla="*/ 1789578 w 2145061"/>
              <a:gd name="connsiteY6" fmla="*/ 10221 h 3258388"/>
              <a:gd name="connsiteX7" fmla="*/ 1175429 w 2145061"/>
              <a:gd name="connsiteY7" fmla="*/ 153522 h 3258388"/>
              <a:gd name="connsiteX8" fmla="*/ 411154 w 2145061"/>
              <a:gd name="connsiteY8" fmla="*/ 23869 h 3258388"/>
              <a:gd name="connsiteX0" fmla="*/ 411154 w 2146076"/>
              <a:gd name="connsiteY0" fmla="*/ 23869 h 3258388"/>
              <a:gd name="connsiteX1" fmla="*/ 322444 w 2146076"/>
              <a:gd name="connsiteY1" fmla="*/ 1798077 h 3258388"/>
              <a:gd name="connsiteX2" fmla="*/ 704581 w 2146076"/>
              <a:gd name="connsiteY2" fmla="*/ 3258388 h 3258388"/>
              <a:gd name="connsiteX3" fmla="*/ 1216372 w 2146076"/>
              <a:gd name="connsiteY3" fmla="*/ 1948202 h 3258388"/>
              <a:gd name="connsiteX4" fmla="*/ 1707692 w 2146076"/>
              <a:gd name="connsiteY4" fmla="*/ 3251564 h 3258388"/>
              <a:gd name="connsiteX5" fmla="*/ 2144420 w 2146076"/>
              <a:gd name="connsiteY5" fmla="*/ 1750310 h 3258388"/>
              <a:gd name="connsiteX6" fmla="*/ 1926056 w 2146076"/>
              <a:gd name="connsiteY6" fmla="*/ 17045 h 3258388"/>
              <a:gd name="connsiteX7" fmla="*/ 1175429 w 2146076"/>
              <a:gd name="connsiteY7" fmla="*/ 153522 h 3258388"/>
              <a:gd name="connsiteX8" fmla="*/ 411154 w 2146076"/>
              <a:gd name="connsiteY8" fmla="*/ 23869 h 3258388"/>
              <a:gd name="connsiteX0" fmla="*/ 411154 w 2374416"/>
              <a:gd name="connsiteY0" fmla="*/ 23869 h 3258388"/>
              <a:gd name="connsiteX1" fmla="*/ 322444 w 2374416"/>
              <a:gd name="connsiteY1" fmla="*/ 1798077 h 3258388"/>
              <a:gd name="connsiteX2" fmla="*/ 704581 w 2374416"/>
              <a:gd name="connsiteY2" fmla="*/ 3258388 h 3258388"/>
              <a:gd name="connsiteX3" fmla="*/ 1216372 w 2374416"/>
              <a:gd name="connsiteY3" fmla="*/ 1948202 h 3258388"/>
              <a:gd name="connsiteX4" fmla="*/ 1707692 w 2374416"/>
              <a:gd name="connsiteY4" fmla="*/ 3251564 h 3258388"/>
              <a:gd name="connsiteX5" fmla="*/ 2144420 w 2374416"/>
              <a:gd name="connsiteY5" fmla="*/ 1750310 h 3258388"/>
              <a:gd name="connsiteX6" fmla="*/ 1926056 w 2374416"/>
              <a:gd name="connsiteY6" fmla="*/ 17045 h 3258388"/>
              <a:gd name="connsiteX7" fmla="*/ 1175429 w 2374416"/>
              <a:gd name="connsiteY7" fmla="*/ 153522 h 3258388"/>
              <a:gd name="connsiteX8" fmla="*/ 411154 w 2374416"/>
              <a:gd name="connsiteY8" fmla="*/ 23869 h 3258388"/>
              <a:gd name="connsiteX0" fmla="*/ 411154 w 2441693"/>
              <a:gd name="connsiteY0" fmla="*/ 23869 h 3258388"/>
              <a:gd name="connsiteX1" fmla="*/ 322444 w 2441693"/>
              <a:gd name="connsiteY1" fmla="*/ 1798077 h 3258388"/>
              <a:gd name="connsiteX2" fmla="*/ 704581 w 2441693"/>
              <a:gd name="connsiteY2" fmla="*/ 3258388 h 3258388"/>
              <a:gd name="connsiteX3" fmla="*/ 1216372 w 2441693"/>
              <a:gd name="connsiteY3" fmla="*/ 1948202 h 3258388"/>
              <a:gd name="connsiteX4" fmla="*/ 1707692 w 2441693"/>
              <a:gd name="connsiteY4" fmla="*/ 3251564 h 3258388"/>
              <a:gd name="connsiteX5" fmla="*/ 2144420 w 2441693"/>
              <a:gd name="connsiteY5" fmla="*/ 1750310 h 3258388"/>
              <a:gd name="connsiteX6" fmla="*/ 1926056 w 2441693"/>
              <a:gd name="connsiteY6" fmla="*/ 17045 h 3258388"/>
              <a:gd name="connsiteX7" fmla="*/ 1175429 w 2441693"/>
              <a:gd name="connsiteY7" fmla="*/ 153522 h 3258388"/>
              <a:gd name="connsiteX8" fmla="*/ 411154 w 2441693"/>
              <a:gd name="connsiteY8" fmla="*/ 23869 h 3258388"/>
              <a:gd name="connsiteX0" fmla="*/ 411154 w 2377348"/>
              <a:gd name="connsiteY0" fmla="*/ 23869 h 3258388"/>
              <a:gd name="connsiteX1" fmla="*/ 322444 w 2377348"/>
              <a:gd name="connsiteY1" fmla="*/ 1798077 h 3258388"/>
              <a:gd name="connsiteX2" fmla="*/ 704581 w 2377348"/>
              <a:gd name="connsiteY2" fmla="*/ 3258388 h 3258388"/>
              <a:gd name="connsiteX3" fmla="*/ 1216372 w 2377348"/>
              <a:gd name="connsiteY3" fmla="*/ 1948202 h 3258388"/>
              <a:gd name="connsiteX4" fmla="*/ 1707692 w 2377348"/>
              <a:gd name="connsiteY4" fmla="*/ 3251564 h 3258388"/>
              <a:gd name="connsiteX5" fmla="*/ 2144420 w 2377348"/>
              <a:gd name="connsiteY5" fmla="*/ 1750310 h 3258388"/>
              <a:gd name="connsiteX6" fmla="*/ 1926056 w 2377348"/>
              <a:gd name="connsiteY6" fmla="*/ 17045 h 3258388"/>
              <a:gd name="connsiteX7" fmla="*/ 1175429 w 2377348"/>
              <a:gd name="connsiteY7" fmla="*/ 153522 h 3258388"/>
              <a:gd name="connsiteX8" fmla="*/ 411154 w 2377348"/>
              <a:gd name="connsiteY8" fmla="*/ 23869 h 3258388"/>
              <a:gd name="connsiteX0" fmla="*/ 411154 w 2424220"/>
              <a:gd name="connsiteY0" fmla="*/ 23869 h 3258388"/>
              <a:gd name="connsiteX1" fmla="*/ 322444 w 2424220"/>
              <a:gd name="connsiteY1" fmla="*/ 1798077 h 3258388"/>
              <a:gd name="connsiteX2" fmla="*/ 704581 w 2424220"/>
              <a:gd name="connsiteY2" fmla="*/ 3258388 h 3258388"/>
              <a:gd name="connsiteX3" fmla="*/ 1216372 w 2424220"/>
              <a:gd name="connsiteY3" fmla="*/ 1948202 h 3258388"/>
              <a:gd name="connsiteX4" fmla="*/ 1707692 w 2424220"/>
              <a:gd name="connsiteY4" fmla="*/ 3251564 h 3258388"/>
              <a:gd name="connsiteX5" fmla="*/ 2144420 w 2424220"/>
              <a:gd name="connsiteY5" fmla="*/ 1750310 h 3258388"/>
              <a:gd name="connsiteX6" fmla="*/ 1926056 w 2424220"/>
              <a:gd name="connsiteY6" fmla="*/ 17045 h 3258388"/>
              <a:gd name="connsiteX7" fmla="*/ 1175429 w 2424220"/>
              <a:gd name="connsiteY7" fmla="*/ 153522 h 3258388"/>
              <a:gd name="connsiteX8" fmla="*/ 411154 w 2424220"/>
              <a:gd name="connsiteY8" fmla="*/ 23869 h 3258388"/>
              <a:gd name="connsiteX0" fmla="*/ 411154 w 2449010"/>
              <a:gd name="connsiteY0" fmla="*/ 23869 h 3258388"/>
              <a:gd name="connsiteX1" fmla="*/ 322444 w 2449010"/>
              <a:gd name="connsiteY1" fmla="*/ 1798077 h 3258388"/>
              <a:gd name="connsiteX2" fmla="*/ 704581 w 2449010"/>
              <a:gd name="connsiteY2" fmla="*/ 3258388 h 3258388"/>
              <a:gd name="connsiteX3" fmla="*/ 1216372 w 2449010"/>
              <a:gd name="connsiteY3" fmla="*/ 1948202 h 3258388"/>
              <a:gd name="connsiteX4" fmla="*/ 1707692 w 2449010"/>
              <a:gd name="connsiteY4" fmla="*/ 3251564 h 3258388"/>
              <a:gd name="connsiteX5" fmla="*/ 2144420 w 2449010"/>
              <a:gd name="connsiteY5" fmla="*/ 1750310 h 3258388"/>
              <a:gd name="connsiteX6" fmla="*/ 1926056 w 2449010"/>
              <a:gd name="connsiteY6" fmla="*/ 17045 h 3258388"/>
              <a:gd name="connsiteX7" fmla="*/ 1175429 w 2449010"/>
              <a:gd name="connsiteY7" fmla="*/ 153522 h 3258388"/>
              <a:gd name="connsiteX8" fmla="*/ 411154 w 2449010"/>
              <a:gd name="connsiteY8" fmla="*/ 23869 h 3258388"/>
              <a:gd name="connsiteX0" fmla="*/ 411154 w 2433593"/>
              <a:gd name="connsiteY0" fmla="*/ 23869 h 3258388"/>
              <a:gd name="connsiteX1" fmla="*/ 322444 w 2433593"/>
              <a:gd name="connsiteY1" fmla="*/ 1798077 h 3258388"/>
              <a:gd name="connsiteX2" fmla="*/ 704581 w 2433593"/>
              <a:gd name="connsiteY2" fmla="*/ 3258388 h 3258388"/>
              <a:gd name="connsiteX3" fmla="*/ 1216372 w 2433593"/>
              <a:gd name="connsiteY3" fmla="*/ 1948202 h 3258388"/>
              <a:gd name="connsiteX4" fmla="*/ 1707692 w 2433593"/>
              <a:gd name="connsiteY4" fmla="*/ 3251564 h 3258388"/>
              <a:gd name="connsiteX5" fmla="*/ 2144420 w 2433593"/>
              <a:gd name="connsiteY5" fmla="*/ 1750310 h 3258388"/>
              <a:gd name="connsiteX6" fmla="*/ 1926056 w 2433593"/>
              <a:gd name="connsiteY6" fmla="*/ 17045 h 3258388"/>
              <a:gd name="connsiteX7" fmla="*/ 1175429 w 2433593"/>
              <a:gd name="connsiteY7" fmla="*/ 153522 h 3258388"/>
              <a:gd name="connsiteX8" fmla="*/ 411154 w 2433593"/>
              <a:gd name="connsiteY8" fmla="*/ 23869 h 3258388"/>
              <a:gd name="connsiteX0" fmla="*/ 411154 w 2433593"/>
              <a:gd name="connsiteY0" fmla="*/ 23869 h 3258388"/>
              <a:gd name="connsiteX1" fmla="*/ 322444 w 2433593"/>
              <a:gd name="connsiteY1" fmla="*/ 1798077 h 3258388"/>
              <a:gd name="connsiteX2" fmla="*/ 704581 w 2433593"/>
              <a:gd name="connsiteY2" fmla="*/ 3258388 h 3258388"/>
              <a:gd name="connsiteX3" fmla="*/ 1216372 w 2433593"/>
              <a:gd name="connsiteY3" fmla="*/ 1948202 h 3258388"/>
              <a:gd name="connsiteX4" fmla="*/ 1707692 w 2433593"/>
              <a:gd name="connsiteY4" fmla="*/ 3251564 h 3258388"/>
              <a:gd name="connsiteX5" fmla="*/ 2144420 w 2433593"/>
              <a:gd name="connsiteY5" fmla="*/ 1750310 h 3258388"/>
              <a:gd name="connsiteX6" fmla="*/ 1926056 w 2433593"/>
              <a:gd name="connsiteY6" fmla="*/ 17045 h 3258388"/>
              <a:gd name="connsiteX7" fmla="*/ 1175429 w 2433593"/>
              <a:gd name="connsiteY7" fmla="*/ 153522 h 3258388"/>
              <a:gd name="connsiteX8" fmla="*/ 411154 w 2433593"/>
              <a:gd name="connsiteY8" fmla="*/ 23869 h 3258388"/>
              <a:gd name="connsiteX0" fmla="*/ 411154 w 2433593"/>
              <a:gd name="connsiteY0" fmla="*/ 23869 h 3258388"/>
              <a:gd name="connsiteX1" fmla="*/ 322444 w 2433593"/>
              <a:gd name="connsiteY1" fmla="*/ 1798077 h 3258388"/>
              <a:gd name="connsiteX2" fmla="*/ 704581 w 2433593"/>
              <a:gd name="connsiteY2" fmla="*/ 3258388 h 3258388"/>
              <a:gd name="connsiteX3" fmla="*/ 1216372 w 2433593"/>
              <a:gd name="connsiteY3" fmla="*/ 1948202 h 3258388"/>
              <a:gd name="connsiteX4" fmla="*/ 1707692 w 2433593"/>
              <a:gd name="connsiteY4" fmla="*/ 3251564 h 3258388"/>
              <a:gd name="connsiteX5" fmla="*/ 2144420 w 2433593"/>
              <a:gd name="connsiteY5" fmla="*/ 1750310 h 3258388"/>
              <a:gd name="connsiteX6" fmla="*/ 1926056 w 2433593"/>
              <a:gd name="connsiteY6" fmla="*/ 17045 h 3258388"/>
              <a:gd name="connsiteX7" fmla="*/ 1175429 w 2433593"/>
              <a:gd name="connsiteY7" fmla="*/ 153522 h 3258388"/>
              <a:gd name="connsiteX8" fmla="*/ 411154 w 2433593"/>
              <a:gd name="connsiteY8" fmla="*/ 23869 h 3258388"/>
              <a:gd name="connsiteX0" fmla="*/ 411154 w 2433593"/>
              <a:gd name="connsiteY0" fmla="*/ 23869 h 3258388"/>
              <a:gd name="connsiteX1" fmla="*/ 322444 w 2433593"/>
              <a:gd name="connsiteY1" fmla="*/ 1798077 h 3258388"/>
              <a:gd name="connsiteX2" fmla="*/ 704581 w 2433593"/>
              <a:gd name="connsiteY2" fmla="*/ 3258388 h 3258388"/>
              <a:gd name="connsiteX3" fmla="*/ 1216372 w 2433593"/>
              <a:gd name="connsiteY3" fmla="*/ 1948202 h 3258388"/>
              <a:gd name="connsiteX4" fmla="*/ 1707692 w 2433593"/>
              <a:gd name="connsiteY4" fmla="*/ 3251564 h 3258388"/>
              <a:gd name="connsiteX5" fmla="*/ 2144420 w 2433593"/>
              <a:gd name="connsiteY5" fmla="*/ 1750310 h 3258388"/>
              <a:gd name="connsiteX6" fmla="*/ 1926056 w 2433593"/>
              <a:gd name="connsiteY6" fmla="*/ 17045 h 3258388"/>
              <a:gd name="connsiteX7" fmla="*/ 1175429 w 2433593"/>
              <a:gd name="connsiteY7" fmla="*/ 153522 h 3258388"/>
              <a:gd name="connsiteX8" fmla="*/ 411154 w 2433593"/>
              <a:gd name="connsiteY8" fmla="*/ 23869 h 3258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3593" h="3258388">
                <a:moveTo>
                  <a:pt x="411154" y="23869"/>
                </a:moveTo>
                <a:cubicBezTo>
                  <a:pt x="-257586" y="355964"/>
                  <a:pt x="22194" y="1036078"/>
                  <a:pt x="322444" y="1798077"/>
                </a:cubicBezTo>
                <a:cubicBezTo>
                  <a:pt x="338366" y="2660163"/>
                  <a:pt x="545357" y="3249289"/>
                  <a:pt x="704581" y="3258388"/>
                </a:cubicBezTo>
                <a:cubicBezTo>
                  <a:pt x="1018479" y="3247015"/>
                  <a:pt x="779644" y="1925457"/>
                  <a:pt x="1216372" y="1948202"/>
                </a:cubicBezTo>
                <a:cubicBezTo>
                  <a:pt x="1580313" y="1945929"/>
                  <a:pt x="1473406" y="3281133"/>
                  <a:pt x="1707692" y="3251564"/>
                </a:cubicBezTo>
                <a:cubicBezTo>
                  <a:pt x="2048886" y="3121910"/>
                  <a:pt x="2001118" y="2180214"/>
                  <a:pt x="2144420" y="1750310"/>
                </a:cubicBezTo>
                <a:cubicBezTo>
                  <a:pt x="2451495" y="1080432"/>
                  <a:pt x="2681232" y="64812"/>
                  <a:pt x="1926056" y="17045"/>
                </a:cubicBezTo>
                <a:lnTo>
                  <a:pt x="1175429" y="153522"/>
                </a:lnTo>
                <a:cubicBezTo>
                  <a:pt x="920671" y="110304"/>
                  <a:pt x="679560" y="-62566"/>
                  <a:pt x="411154" y="23869"/>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nvGrpSpPr>
          <p:cNvPr id="64" name="Group 102">
            <a:extLst>
              <a:ext uri="{FF2B5EF4-FFF2-40B4-BE49-F238E27FC236}">
                <a16:creationId xmlns:a16="http://schemas.microsoft.com/office/drawing/2014/main" id="{3B22177F-3D45-4A9B-976C-0E5FC31B92C4}"/>
              </a:ext>
            </a:extLst>
          </p:cNvPr>
          <p:cNvGrpSpPr>
            <a:grpSpLocks noChangeAspect="1"/>
          </p:cNvGrpSpPr>
          <p:nvPr/>
        </p:nvGrpSpPr>
        <p:grpSpPr>
          <a:xfrm>
            <a:off x="8707494" y="2429101"/>
            <a:ext cx="325734" cy="529812"/>
            <a:chOff x="2071598" y="2060848"/>
            <a:chExt cx="1917605" cy="3137144"/>
          </a:xfrm>
          <a:solidFill>
            <a:schemeClr val="accent4"/>
          </a:solidFill>
        </p:grpSpPr>
        <p:sp>
          <p:nvSpPr>
            <p:cNvPr id="65" name="Freeform 103">
              <a:extLst>
                <a:ext uri="{FF2B5EF4-FFF2-40B4-BE49-F238E27FC236}">
                  <a16:creationId xmlns:a16="http://schemas.microsoft.com/office/drawing/2014/main" id="{45551A25-8F0E-4347-975E-A924A7130E47}"/>
                </a:ext>
              </a:extLst>
            </p:cNvPr>
            <p:cNvSpPr/>
            <p:nvPr/>
          </p:nvSpPr>
          <p:spPr>
            <a:xfrm>
              <a:off x="2483768" y="2060848"/>
              <a:ext cx="1505435" cy="1015754"/>
            </a:xfrm>
            <a:custGeom>
              <a:avLst/>
              <a:gdLst>
                <a:gd name="connsiteX0" fmla="*/ 812042 w 1535373"/>
                <a:gd name="connsiteY0" fmla="*/ 211541 h 921224"/>
                <a:gd name="connsiteX1" fmla="*/ 184245 w 1535373"/>
                <a:gd name="connsiteY1" fmla="*/ 0 h 921224"/>
                <a:gd name="connsiteX2" fmla="*/ 143301 w 1535373"/>
                <a:gd name="connsiteY2" fmla="*/ 293427 h 921224"/>
                <a:gd name="connsiteX3" fmla="*/ 0 w 1535373"/>
                <a:gd name="connsiteY3" fmla="*/ 477672 h 921224"/>
                <a:gd name="connsiteX4" fmla="*/ 600501 w 1535373"/>
                <a:gd name="connsiteY4" fmla="*/ 764275 h 921224"/>
                <a:gd name="connsiteX5" fmla="*/ 709684 w 1535373"/>
                <a:gd name="connsiteY5" fmla="*/ 655093 h 921224"/>
                <a:gd name="connsiteX6" fmla="*/ 887104 w 1535373"/>
                <a:gd name="connsiteY6" fmla="*/ 702860 h 921224"/>
                <a:gd name="connsiteX7" fmla="*/ 1201003 w 1535373"/>
                <a:gd name="connsiteY7" fmla="*/ 921224 h 921224"/>
                <a:gd name="connsiteX8" fmla="*/ 1535373 w 1535373"/>
                <a:gd name="connsiteY8" fmla="*/ 825690 h 921224"/>
                <a:gd name="connsiteX9" fmla="*/ 1201003 w 1535373"/>
                <a:gd name="connsiteY9" fmla="*/ 689212 h 921224"/>
                <a:gd name="connsiteX10" fmla="*/ 1262418 w 1535373"/>
                <a:gd name="connsiteY10" fmla="*/ 457200 h 921224"/>
                <a:gd name="connsiteX11" fmla="*/ 996287 w 1535373"/>
                <a:gd name="connsiteY11" fmla="*/ 348018 h 921224"/>
                <a:gd name="connsiteX12" fmla="*/ 921224 w 1535373"/>
                <a:gd name="connsiteY12" fmla="*/ 457200 h 921224"/>
                <a:gd name="connsiteX13" fmla="*/ 777922 w 1535373"/>
                <a:gd name="connsiteY13" fmla="*/ 395785 h 921224"/>
                <a:gd name="connsiteX14" fmla="*/ 812042 w 1535373"/>
                <a:gd name="connsiteY14" fmla="*/ 211541 h 921224"/>
                <a:gd name="connsiteX0" fmla="*/ 812042 w 1535373"/>
                <a:gd name="connsiteY0" fmla="*/ 191663 h 901346"/>
                <a:gd name="connsiteX1" fmla="*/ 208099 w 1535373"/>
                <a:gd name="connsiteY1" fmla="*/ 0 h 901346"/>
                <a:gd name="connsiteX2" fmla="*/ 143301 w 1535373"/>
                <a:gd name="connsiteY2" fmla="*/ 273549 h 901346"/>
                <a:gd name="connsiteX3" fmla="*/ 0 w 1535373"/>
                <a:gd name="connsiteY3" fmla="*/ 457794 h 901346"/>
                <a:gd name="connsiteX4" fmla="*/ 600501 w 1535373"/>
                <a:gd name="connsiteY4" fmla="*/ 744397 h 901346"/>
                <a:gd name="connsiteX5" fmla="*/ 709684 w 1535373"/>
                <a:gd name="connsiteY5" fmla="*/ 635215 h 901346"/>
                <a:gd name="connsiteX6" fmla="*/ 887104 w 1535373"/>
                <a:gd name="connsiteY6" fmla="*/ 682982 h 901346"/>
                <a:gd name="connsiteX7" fmla="*/ 1201003 w 1535373"/>
                <a:gd name="connsiteY7" fmla="*/ 901346 h 901346"/>
                <a:gd name="connsiteX8" fmla="*/ 1535373 w 1535373"/>
                <a:gd name="connsiteY8" fmla="*/ 805812 h 901346"/>
                <a:gd name="connsiteX9" fmla="*/ 1201003 w 1535373"/>
                <a:gd name="connsiteY9" fmla="*/ 669334 h 901346"/>
                <a:gd name="connsiteX10" fmla="*/ 1262418 w 1535373"/>
                <a:gd name="connsiteY10" fmla="*/ 437322 h 901346"/>
                <a:gd name="connsiteX11" fmla="*/ 996287 w 1535373"/>
                <a:gd name="connsiteY11" fmla="*/ 328140 h 901346"/>
                <a:gd name="connsiteX12" fmla="*/ 921224 w 1535373"/>
                <a:gd name="connsiteY12" fmla="*/ 437322 h 901346"/>
                <a:gd name="connsiteX13" fmla="*/ 777922 w 1535373"/>
                <a:gd name="connsiteY13" fmla="*/ 375907 h 901346"/>
                <a:gd name="connsiteX14" fmla="*/ 812042 w 1535373"/>
                <a:gd name="connsiteY14" fmla="*/ 191663 h 901346"/>
                <a:gd name="connsiteX0" fmla="*/ 812042 w 1535373"/>
                <a:gd name="connsiteY0" fmla="*/ 204349 h 914032"/>
                <a:gd name="connsiteX1" fmla="*/ 208099 w 1535373"/>
                <a:gd name="connsiteY1" fmla="*/ 12686 h 914032"/>
                <a:gd name="connsiteX2" fmla="*/ 143301 w 1535373"/>
                <a:gd name="connsiteY2" fmla="*/ 286235 h 914032"/>
                <a:gd name="connsiteX3" fmla="*/ 0 w 1535373"/>
                <a:gd name="connsiteY3" fmla="*/ 470480 h 914032"/>
                <a:gd name="connsiteX4" fmla="*/ 600501 w 1535373"/>
                <a:gd name="connsiteY4" fmla="*/ 757083 h 914032"/>
                <a:gd name="connsiteX5" fmla="*/ 709684 w 1535373"/>
                <a:gd name="connsiteY5" fmla="*/ 647901 h 914032"/>
                <a:gd name="connsiteX6" fmla="*/ 887104 w 1535373"/>
                <a:gd name="connsiteY6" fmla="*/ 695668 h 914032"/>
                <a:gd name="connsiteX7" fmla="*/ 1201003 w 1535373"/>
                <a:gd name="connsiteY7" fmla="*/ 914032 h 914032"/>
                <a:gd name="connsiteX8" fmla="*/ 1535373 w 1535373"/>
                <a:gd name="connsiteY8" fmla="*/ 818498 h 914032"/>
                <a:gd name="connsiteX9" fmla="*/ 1201003 w 1535373"/>
                <a:gd name="connsiteY9" fmla="*/ 682020 h 914032"/>
                <a:gd name="connsiteX10" fmla="*/ 1262418 w 1535373"/>
                <a:gd name="connsiteY10" fmla="*/ 450008 h 914032"/>
                <a:gd name="connsiteX11" fmla="*/ 996287 w 1535373"/>
                <a:gd name="connsiteY11" fmla="*/ 340826 h 914032"/>
                <a:gd name="connsiteX12" fmla="*/ 921224 w 1535373"/>
                <a:gd name="connsiteY12" fmla="*/ 450008 h 914032"/>
                <a:gd name="connsiteX13" fmla="*/ 777922 w 1535373"/>
                <a:gd name="connsiteY13" fmla="*/ 388593 h 914032"/>
                <a:gd name="connsiteX14" fmla="*/ 812042 w 1535373"/>
                <a:gd name="connsiteY14" fmla="*/ 204349 h 914032"/>
                <a:gd name="connsiteX0" fmla="*/ 812042 w 1535373"/>
                <a:gd name="connsiteY0" fmla="*/ 204349 h 914032"/>
                <a:gd name="connsiteX1" fmla="*/ 208099 w 1535373"/>
                <a:gd name="connsiteY1" fmla="*/ 12686 h 914032"/>
                <a:gd name="connsiteX2" fmla="*/ 143301 w 1535373"/>
                <a:gd name="connsiteY2" fmla="*/ 286235 h 914032"/>
                <a:gd name="connsiteX3" fmla="*/ 0 w 1535373"/>
                <a:gd name="connsiteY3" fmla="*/ 470480 h 914032"/>
                <a:gd name="connsiteX4" fmla="*/ 600501 w 1535373"/>
                <a:gd name="connsiteY4" fmla="*/ 757083 h 914032"/>
                <a:gd name="connsiteX5" fmla="*/ 709684 w 1535373"/>
                <a:gd name="connsiteY5" fmla="*/ 647901 h 914032"/>
                <a:gd name="connsiteX6" fmla="*/ 887104 w 1535373"/>
                <a:gd name="connsiteY6" fmla="*/ 695668 h 914032"/>
                <a:gd name="connsiteX7" fmla="*/ 1201003 w 1535373"/>
                <a:gd name="connsiteY7" fmla="*/ 914032 h 914032"/>
                <a:gd name="connsiteX8" fmla="*/ 1535373 w 1535373"/>
                <a:gd name="connsiteY8" fmla="*/ 818498 h 914032"/>
                <a:gd name="connsiteX9" fmla="*/ 1201003 w 1535373"/>
                <a:gd name="connsiteY9" fmla="*/ 682020 h 914032"/>
                <a:gd name="connsiteX10" fmla="*/ 1262418 w 1535373"/>
                <a:gd name="connsiteY10" fmla="*/ 450008 h 914032"/>
                <a:gd name="connsiteX11" fmla="*/ 996287 w 1535373"/>
                <a:gd name="connsiteY11" fmla="*/ 340826 h 914032"/>
                <a:gd name="connsiteX12" fmla="*/ 921224 w 1535373"/>
                <a:gd name="connsiteY12" fmla="*/ 450008 h 914032"/>
                <a:gd name="connsiteX13" fmla="*/ 777922 w 1535373"/>
                <a:gd name="connsiteY13" fmla="*/ 388593 h 914032"/>
                <a:gd name="connsiteX14" fmla="*/ 812042 w 1535373"/>
                <a:gd name="connsiteY14" fmla="*/ 204349 h 914032"/>
                <a:gd name="connsiteX0" fmla="*/ 812042 w 1535373"/>
                <a:gd name="connsiteY0" fmla="*/ 204349 h 914032"/>
                <a:gd name="connsiteX1" fmla="*/ 208099 w 1535373"/>
                <a:gd name="connsiteY1" fmla="*/ 12686 h 914032"/>
                <a:gd name="connsiteX2" fmla="*/ 159203 w 1535373"/>
                <a:gd name="connsiteY2" fmla="*/ 306113 h 914032"/>
                <a:gd name="connsiteX3" fmla="*/ 0 w 1535373"/>
                <a:gd name="connsiteY3" fmla="*/ 470480 h 914032"/>
                <a:gd name="connsiteX4" fmla="*/ 600501 w 1535373"/>
                <a:gd name="connsiteY4" fmla="*/ 757083 h 914032"/>
                <a:gd name="connsiteX5" fmla="*/ 709684 w 1535373"/>
                <a:gd name="connsiteY5" fmla="*/ 647901 h 914032"/>
                <a:gd name="connsiteX6" fmla="*/ 887104 w 1535373"/>
                <a:gd name="connsiteY6" fmla="*/ 695668 h 914032"/>
                <a:gd name="connsiteX7" fmla="*/ 1201003 w 1535373"/>
                <a:gd name="connsiteY7" fmla="*/ 914032 h 914032"/>
                <a:gd name="connsiteX8" fmla="*/ 1535373 w 1535373"/>
                <a:gd name="connsiteY8" fmla="*/ 818498 h 914032"/>
                <a:gd name="connsiteX9" fmla="*/ 1201003 w 1535373"/>
                <a:gd name="connsiteY9" fmla="*/ 682020 h 914032"/>
                <a:gd name="connsiteX10" fmla="*/ 1262418 w 1535373"/>
                <a:gd name="connsiteY10" fmla="*/ 450008 h 914032"/>
                <a:gd name="connsiteX11" fmla="*/ 996287 w 1535373"/>
                <a:gd name="connsiteY11" fmla="*/ 340826 h 914032"/>
                <a:gd name="connsiteX12" fmla="*/ 921224 w 1535373"/>
                <a:gd name="connsiteY12" fmla="*/ 450008 h 914032"/>
                <a:gd name="connsiteX13" fmla="*/ 777922 w 1535373"/>
                <a:gd name="connsiteY13" fmla="*/ 388593 h 914032"/>
                <a:gd name="connsiteX14" fmla="*/ 812042 w 1535373"/>
                <a:gd name="connsiteY14" fmla="*/ 204349 h 914032"/>
                <a:gd name="connsiteX0" fmla="*/ 788188 w 1511519"/>
                <a:gd name="connsiteY0" fmla="*/ 204349 h 914032"/>
                <a:gd name="connsiteX1" fmla="*/ 184245 w 1511519"/>
                <a:gd name="connsiteY1" fmla="*/ 12686 h 914032"/>
                <a:gd name="connsiteX2" fmla="*/ 135349 w 1511519"/>
                <a:gd name="connsiteY2" fmla="*/ 306113 h 914032"/>
                <a:gd name="connsiteX3" fmla="*/ 0 w 1511519"/>
                <a:gd name="connsiteY3" fmla="*/ 518188 h 914032"/>
                <a:gd name="connsiteX4" fmla="*/ 576647 w 1511519"/>
                <a:gd name="connsiteY4" fmla="*/ 757083 h 914032"/>
                <a:gd name="connsiteX5" fmla="*/ 685830 w 1511519"/>
                <a:gd name="connsiteY5" fmla="*/ 647901 h 914032"/>
                <a:gd name="connsiteX6" fmla="*/ 863250 w 1511519"/>
                <a:gd name="connsiteY6" fmla="*/ 695668 h 914032"/>
                <a:gd name="connsiteX7" fmla="*/ 1177149 w 1511519"/>
                <a:gd name="connsiteY7" fmla="*/ 914032 h 914032"/>
                <a:gd name="connsiteX8" fmla="*/ 1511519 w 1511519"/>
                <a:gd name="connsiteY8" fmla="*/ 818498 h 914032"/>
                <a:gd name="connsiteX9" fmla="*/ 1177149 w 1511519"/>
                <a:gd name="connsiteY9" fmla="*/ 682020 h 914032"/>
                <a:gd name="connsiteX10" fmla="*/ 1238564 w 1511519"/>
                <a:gd name="connsiteY10" fmla="*/ 450008 h 914032"/>
                <a:gd name="connsiteX11" fmla="*/ 972433 w 1511519"/>
                <a:gd name="connsiteY11" fmla="*/ 340826 h 914032"/>
                <a:gd name="connsiteX12" fmla="*/ 897370 w 1511519"/>
                <a:gd name="connsiteY12" fmla="*/ 450008 h 914032"/>
                <a:gd name="connsiteX13" fmla="*/ 754068 w 1511519"/>
                <a:gd name="connsiteY13" fmla="*/ 388593 h 914032"/>
                <a:gd name="connsiteX14" fmla="*/ 788188 w 1511519"/>
                <a:gd name="connsiteY14" fmla="*/ 204349 h 914032"/>
                <a:gd name="connsiteX0" fmla="*/ 802902 w 1526233"/>
                <a:gd name="connsiteY0" fmla="*/ 204349 h 914032"/>
                <a:gd name="connsiteX1" fmla="*/ 198959 w 1526233"/>
                <a:gd name="connsiteY1" fmla="*/ 12686 h 914032"/>
                <a:gd name="connsiteX2" fmla="*/ 150063 w 1526233"/>
                <a:gd name="connsiteY2" fmla="*/ 306113 h 914032"/>
                <a:gd name="connsiteX3" fmla="*/ 14714 w 1526233"/>
                <a:gd name="connsiteY3" fmla="*/ 518188 h 914032"/>
                <a:gd name="connsiteX4" fmla="*/ 591361 w 1526233"/>
                <a:gd name="connsiteY4" fmla="*/ 757083 h 914032"/>
                <a:gd name="connsiteX5" fmla="*/ 700544 w 1526233"/>
                <a:gd name="connsiteY5" fmla="*/ 647901 h 914032"/>
                <a:gd name="connsiteX6" fmla="*/ 877964 w 1526233"/>
                <a:gd name="connsiteY6" fmla="*/ 695668 h 914032"/>
                <a:gd name="connsiteX7" fmla="*/ 1191863 w 1526233"/>
                <a:gd name="connsiteY7" fmla="*/ 914032 h 914032"/>
                <a:gd name="connsiteX8" fmla="*/ 1526233 w 1526233"/>
                <a:gd name="connsiteY8" fmla="*/ 818498 h 914032"/>
                <a:gd name="connsiteX9" fmla="*/ 1191863 w 1526233"/>
                <a:gd name="connsiteY9" fmla="*/ 682020 h 914032"/>
                <a:gd name="connsiteX10" fmla="*/ 1253278 w 1526233"/>
                <a:gd name="connsiteY10" fmla="*/ 450008 h 914032"/>
                <a:gd name="connsiteX11" fmla="*/ 987147 w 1526233"/>
                <a:gd name="connsiteY11" fmla="*/ 340826 h 914032"/>
                <a:gd name="connsiteX12" fmla="*/ 912084 w 1526233"/>
                <a:gd name="connsiteY12" fmla="*/ 450008 h 914032"/>
                <a:gd name="connsiteX13" fmla="*/ 768782 w 1526233"/>
                <a:gd name="connsiteY13" fmla="*/ 388593 h 914032"/>
                <a:gd name="connsiteX14" fmla="*/ 802902 w 1526233"/>
                <a:gd name="connsiteY14" fmla="*/ 204349 h 914032"/>
                <a:gd name="connsiteX0" fmla="*/ 802902 w 1526233"/>
                <a:gd name="connsiteY0" fmla="*/ 204349 h 914032"/>
                <a:gd name="connsiteX1" fmla="*/ 198959 w 1526233"/>
                <a:gd name="connsiteY1" fmla="*/ 12686 h 914032"/>
                <a:gd name="connsiteX2" fmla="*/ 150063 w 1526233"/>
                <a:gd name="connsiteY2" fmla="*/ 306113 h 914032"/>
                <a:gd name="connsiteX3" fmla="*/ 14714 w 1526233"/>
                <a:gd name="connsiteY3" fmla="*/ 518188 h 914032"/>
                <a:gd name="connsiteX4" fmla="*/ 591361 w 1526233"/>
                <a:gd name="connsiteY4" fmla="*/ 757083 h 914032"/>
                <a:gd name="connsiteX5" fmla="*/ 700544 w 1526233"/>
                <a:gd name="connsiteY5" fmla="*/ 647901 h 914032"/>
                <a:gd name="connsiteX6" fmla="*/ 877964 w 1526233"/>
                <a:gd name="connsiteY6" fmla="*/ 695668 h 914032"/>
                <a:gd name="connsiteX7" fmla="*/ 1191863 w 1526233"/>
                <a:gd name="connsiteY7" fmla="*/ 914032 h 914032"/>
                <a:gd name="connsiteX8" fmla="*/ 1526233 w 1526233"/>
                <a:gd name="connsiteY8" fmla="*/ 818498 h 914032"/>
                <a:gd name="connsiteX9" fmla="*/ 1191863 w 1526233"/>
                <a:gd name="connsiteY9" fmla="*/ 682020 h 914032"/>
                <a:gd name="connsiteX10" fmla="*/ 1253278 w 1526233"/>
                <a:gd name="connsiteY10" fmla="*/ 450008 h 914032"/>
                <a:gd name="connsiteX11" fmla="*/ 987147 w 1526233"/>
                <a:gd name="connsiteY11" fmla="*/ 340826 h 914032"/>
                <a:gd name="connsiteX12" fmla="*/ 912084 w 1526233"/>
                <a:gd name="connsiteY12" fmla="*/ 450008 h 914032"/>
                <a:gd name="connsiteX13" fmla="*/ 768782 w 1526233"/>
                <a:gd name="connsiteY13" fmla="*/ 388593 h 914032"/>
                <a:gd name="connsiteX14" fmla="*/ 802902 w 1526233"/>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588668 w 1523540"/>
                <a:gd name="connsiteY4" fmla="*/ 757083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52279 w 1523540"/>
                <a:gd name="connsiteY4" fmla="*/ 757083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52279 w 1523540"/>
                <a:gd name="connsiteY4" fmla="*/ 757083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52279 w 1523540"/>
                <a:gd name="connsiteY4" fmla="*/ 757083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705803 w 1523540"/>
                <a:gd name="connsiteY5" fmla="*/ 624047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705803 w 1523540"/>
                <a:gd name="connsiteY5" fmla="*/ 624047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705803 w 1523540"/>
                <a:gd name="connsiteY5" fmla="*/ 624047 h 914032"/>
                <a:gd name="connsiteX6" fmla="*/ 859369 w 1523540"/>
                <a:gd name="connsiteY6" fmla="*/ 679765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705803 w 1523540"/>
                <a:gd name="connsiteY5" fmla="*/ 624047 h 914032"/>
                <a:gd name="connsiteX6" fmla="*/ 859369 w 1523540"/>
                <a:gd name="connsiteY6" fmla="*/ 679765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705803 w 1523540"/>
                <a:gd name="connsiteY5" fmla="*/ 624047 h 914032"/>
                <a:gd name="connsiteX6" fmla="*/ 859369 w 1523540"/>
                <a:gd name="connsiteY6" fmla="*/ 679765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82628"/>
                <a:gd name="connsiteX1" fmla="*/ 196266 w 1523540"/>
                <a:gd name="connsiteY1" fmla="*/ 12686 h 982628"/>
                <a:gd name="connsiteX2" fmla="*/ 147370 w 1523540"/>
                <a:gd name="connsiteY2" fmla="*/ 306113 h 982628"/>
                <a:gd name="connsiteX3" fmla="*/ 12021 w 1523540"/>
                <a:gd name="connsiteY3" fmla="*/ 518188 h 982628"/>
                <a:gd name="connsiteX4" fmla="*/ 636377 w 1523540"/>
                <a:gd name="connsiteY4" fmla="*/ 741181 h 982628"/>
                <a:gd name="connsiteX5" fmla="*/ 705803 w 1523540"/>
                <a:gd name="connsiteY5" fmla="*/ 624047 h 982628"/>
                <a:gd name="connsiteX6" fmla="*/ 859369 w 1523540"/>
                <a:gd name="connsiteY6" fmla="*/ 679765 h 982628"/>
                <a:gd name="connsiteX7" fmla="*/ 1189170 w 1523540"/>
                <a:gd name="connsiteY7" fmla="*/ 914032 h 982628"/>
                <a:gd name="connsiteX8" fmla="*/ 1523540 w 1523540"/>
                <a:gd name="connsiteY8" fmla="*/ 818498 h 982628"/>
                <a:gd name="connsiteX9" fmla="*/ 1189170 w 1523540"/>
                <a:gd name="connsiteY9" fmla="*/ 682020 h 982628"/>
                <a:gd name="connsiteX10" fmla="*/ 1250585 w 1523540"/>
                <a:gd name="connsiteY10" fmla="*/ 450008 h 982628"/>
                <a:gd name="connsiteX11" fmla="*/ 984454 w 1523540"/>
                <a:gd name="connsiteY11" fmla="*/ 340826 h 982628"/>
                <a:gd name="connsiteX12" fmla="*/ 909391 w 1523540"/>
                <a:gd name="connsiteY12" fmla="*/ 450008 h 982628"/>
                <a:gd name="connsiteX13" fmla="*/ 766089 w 1523540"/>
                <a:gd name="connsiteY13" fmla="*/ 388593 h 982628"/>
                <a:gd name="connsiteX14" fmla="*/ 800209 w 1523540"/>
                <a:gd name="connsiteY14" fmla="*/ 204349 h 982628"/>
                <a:gd name="connsiteX0" fmla="*/ 800209 w 1554538"/>
                <a:gd name="connsiteY0" fmla="*/ 204349 h 982009"/>
                <a:gd name="connsiteX1" fmla="*/ 196266 w 1554538"/>
                <a:gd name="connsiteY1" fmla="*/ 12686 h 982009"/>
                <a:gd name="connsiteX2" fmla="*/ 147370 w 1554538"/>
                <a:gd name="connsiteY2" fmla="*/ 306113 h 982009"/>
                <a:gd name="connsiteX3" fmla="*/ 12021 w 1554538"/>
                <a:gd name="connsiteY3" fmla="*/ 518188 h 982009"/>
                <a:gd name="connsiteX4" fmla="*/ 636377 w 1554538"/>
                <a:gd name="connsiteY4" fmla="*/ 741181 h 982009"/>
                <a:gd name="connsiteX5" fmla="*/ 705803 w 1554538"/>
                <a:gd name="connsiteY5" fmla="*/ 624047 h 982009"/>
                <a:gd name="connsiteX6" fmla="*/ 859369 w 1554538"/>
                <a:gd name="connsiteY6" fmla="*/ 679765 h 982009"/>
                <a:gd name="connsiteX7" fmla="*/ 1189170 w 1554538"/>
                <a:gd name="connsiteY7" fmla="*/ 914032 h 982009"/>
                <a:gd name="connsiteX8" fmla="*/ 1523540 w 1554538"/>
                <a:gd name="connsiteY8" fmla="*/ 818498 h 982009"/>
                <a:gd name="connsiteX9" fmla="*/ 1189170 w 1554538"/>
                <a:gd name="connsiteY9" fmla="*/ 682020 h 982009"/>
                <a:gd name="connsiteX10" fmla="*/ 1250585 w 1554538"/>
                <a:gd name="connsiteY10" fmla="*/ 450008 h 982009"/>
                <a:gd name="connsiteX11" fmla="*/ 984454 w 1554538"/>
                <a:gd name="connsiteY11" fmla="*/ 340826 h 982009"/>
                <a:gd name="connsiteX12" fmla="*/ 909391 w 1554538"/>
                <a:gd name="connsiteY12" fmla="*/ 450008 h 982009"/>
                <a:gd name="connsiteX13" fmla="*/ 766089 w 1554538"/>
                <a:gd name="connsiteY13" fmla="*/ 388593 h 982009"/>
                <a:gd name="connsiteX14" fmla="*/ 800209 w 1554538"/>
                <a:gd name="connsiteY14" fmla="*/ 204349 h 982009"/>
                <a:gd name="connsiteX0" fmla="*/ 800209 w 1554538"/>
                <a:gd name="connsiteY0" fmla="*/ 204349 h 982009"/>
                <a:gd name="connsiteX1" fmla="*/ 196266 w 1554538"/>
                <a:gd name="connsiteY1" fmla="*/ 12686 h 982009"/>
                <a:gd name="connsiteX2" fmla="*/ 147370 w 1554538"/>
                <a:gd name="connsiteY2" fmla="*/ 306113 h 982009"/>
                <a:gd name="connsiteX3" fmla="*/ 12021 w 1554538"/>
                <a:gd name="connsiteY3" fmla="*/ 518188 h 982009"/>
                <a:gd name="connsiteX4" fmla="*/ 636377 w 1554538"/>
                <a:gd name="connsiteY4" fmla="*/ 741181 h 982009"/>
                <a:gd name="connsiteX5" fmla="*/ 705803 w 1554538"/>
                <a:gd name="connsiteY5" fmla="*/ 624047 h 982009"/>
                <a:gd name="connsiteX6" fmla="*/ 859369 w 1554538"/>
                <a:gd name="connsiteY6" fmla="*/ 679765 h 982009"/>
                <a:gd name="connsiteX7" fmla="*/ 1189170 w 1554538"/>
                <a:gd name="connsiteY7" fmla="*/ 914032 h 982009"/>
                <a:gd name="connsiteX8" fmla="*/ 1523540 w 1554538"/>
                <a:gd name="connsiteY8" fmla="*/ 818498 h 982009"/>
                <a:gd name="connsiteX9" fmla="*/ 1189170 w 1554538"/>
                <a:gd name="connsiteY9" fmla="*/ 682020 h 982009"/>
                <a:gd name="connsiteX10" fmla="*/ 1250585 w 1554538"/>
                <a:gd name="connsiteY10" fmla="*/ 450008 h 982009"/>
                <a:gd name="connsiteX11" fmla="*/ 984454 w 1554538"/>
                <a:gd name="connsiteY11" fmla="*/ 340826 h 982009"/>
                <a:gd name="connsiteX12" fmla="*/ 909391 w 1554538"/>
                <a:gd name="connsiteY12" fmla="*/ 450008 h 982009"/>
                <a:gd name="connsiteX13" fmla="*/ 766089 w 1554538"/>
                <a:gd name="connsiteY13" fmla="*/ 388593 h 982009"/>
                <a:gd name="connsiteX14" fmla="*/ 800209 w 1554538"/>
                <a:gd name="connsiteY14" fmla="*/ 204349 h 982009"/>
                <a:gd name="connsiteX0" fmla="*/ 800209 w 1554538"/>
                <a:gd name="connsiteY0" fmla="*/ 204349 h 982009"/>
                <a:gd name="connsiteX1" fmla="*/ 196266 w 1554538"/>
                <a:gd name="connsiteY1" fmla="*/ 12686 h 982009"/>
                <a:gd name="connsiteX2" fmla="*/ 147370 w 1554538"/>
                <a:gd name="connsiteY2" fmla="*/ 306113 h 982009"/>
                <a:gd name="connsiteX3" fmla="*/ 12021 w 1554538"/>
                <a:gd name="connsiteY3" fmla="*/ 518188 h 982009"/>
                <a:gd name="connsiteX4" fmla="*/ 636377 w 1554538"/>
                <a:gd name="connsiteY4" fmla="*/ 741181 h 982009"/>
                <a:gd name="connsiteX5" fmla="*/ 705803 w 1554538"/>
                <a:gd name="connsiteY5" fmla="*/ 624047 h 982009"/>
                <a:gd name="connsiteX6" fmla="*/ 859369 w 1554538"/>
                <a:gd name="connsiteY6" fmla="*/ 679765 h 982009"/>
                <a:gd name="connsiteX7" fmla="*/ 1189170 w 1554538"/>
                <a:gd name="connsiteY7" fmla="*/ 914032 h 982009"/>
                <a:gd name="connsiteX8" fmla="*/ 1523540 w 1554538"/>
                <a:gd name="connsiteY8" fmla="*/ 818498 h 982009"/>
                <a:gd name="connsiteX9" fmla="*/ 1173267 w 1554538"/>
                <a:gd name="connsiteY9" fmla="*/ 634312 h 982009"/>
                <a:gd name="connsiteX10" fmla="*/ 1250585 w 1554538"/>
                <a:gd name="connsiteY10" fmla="*/ 450008 h 982009"/>
                <a:gd name="connsiteX11" fmla="*/ 984454 w 1554538"/>
                <a:gd name="connsiteY11" fmla="*/ 340826 h 982009"/>
                <a:gd name="connsiteX12" fmla="*/ 909391 w 1554538"/>
                <a:gd name="connsiteY12" fmla="*/ 450008 h 982009"/>
                <a:gd name="connsiteX13" fmla="*/ 766089 w 1554538"/>
                <a:gd name="connsiteY13" fmla="*/ 388593 h 982009"/>
                <a:gd name="connsiteX14" fmla="*/ 800209 w 1554538"/>
                <a:gd name="connsiteY14" fmla="*/ 204349 h 982009"/>
                <a:gd name="connsiteX0" fmla="*/ 800209 w 1554538"/>
                <a:gd name="connsiteY0" fmla="*/ 204349 h 982009"/>
                <a:gd name="connsiteX1" fmla="*/ 196266 w 1554538"/>
                <a:gd name="connsiteY1" fmla="*/ 12686 h 982009"/>
                <a:gd name="connsiteX2" fmla="*/ 147370 w 1554538"/>
                <a:gd name="connsiteY2" fmla="*/ 306113 h 982009"/>
                <a:gd name="connsiteX3" fmla="*/ 12021 w 1554538"/>
                <a:gd name="connsiteY3" fmla="*/ 518188 h 982009"/>
                <a:gd name="connsiteX4" fmla="*/ 636377 w 1554538"/>
                <a:gd name="connsiteY4" fmla="*/ 741181 h 982009"/>
                <a:gd name="connsiteX5" fmla="*/ 705803 w 1554538"/>
                <a:gd name="connsiteY5" fmla="*/ 624047 h 982009"/>
                <a:gd name="connsiteX6" fmla="*/ 859369 w 1554538"/>
                <a:gd name="connsiteY6" fmla="*/ 679765 h 982009"/>
                <a:gd name="connsiteX7" fmla="*/ 1189170 w 1554538"/>
                <a:gd name="connsiteY7" fmla="*/ 914032 h 982009"/>
                <a:gd name="connsiteX8" fmla="*/ 1523540 w 1554538"/>
                <a:gd name="connsiteY8" fmla="*/ 818498 h 982009"/>
                <a:gd name="connsiteX9" fmla="*/ 1173267 w 1554538"/>
                <a:gd name="connsiteY9" fmla="*/ 634312 h 982009"/>
                <a:gd name="connsiteX10" fmla="*/ 1250585 w 1554538"/>
                <a:gd name="connsiteY10" fmla="*/ 450008 h 982009"/>
                <a:gd name="connsiteX11" fmla="*/ 984454 w 1554538"/>
                <a:gd name="connsiteY11" fmla="*/ 340826 h 982009"/>
                <a:gd name="connsiteX12" fmla="*/ 909391 w 1554538"/>
                <a:gd name="connsiteY12" fmla="*/ 450008 h 982009"/>
                <a:gd name="connsiteX13" fmla="*/ 766089 w 1554538"/>
                <a:gd name="connsiteY13" fmla="*/ 388593 h 982009"/>
                <a:gd name="connsiteX14" fmla="*/ 800209 w 1554538"/>
                <a:gd name="connsiteY14" fmla="*/ 204349 h 982009"/>
                <a:gd name="connsiteX0" fmla="*/ 800209 w 1542543"/>
                <a:gd name="connsiteY0" fmla="*/ 204349 h 976908"/>
                <a:gd name="connsiteX1" fmla="*/ 196266 w 1542543"/>
                <a:gd name="connsiteY1" fmla="*/ 12686 h 976908"/>
                <a:gd name="connsiteX2" fmla="*/ 147370 w 1542543"/>
                <a:gd name="connsiteY2" fmla="*/ 306113 h 976908"/>
                <a:gd name="connsiteX3" fmla="*/ 12021 w 1542543"/>
                <a:gd name="connsiteY3" fmla="*/ 518188 h 976908"/>
                <a:gd name="connsiteX4" fmla="*/ 636377 w 1542543"/>
                <a:gd name="connsiteY4" fmla="*/ 741181 h 976908"/>
                <a:gd name="connsiteX5" fmla="*/ 705803 w 1542543"/>
                <a:gd name="connsiteY5" fmla="*/ 624047 h 976908"/>
                <a:gd name="connsiteX6" fmla="*/ 859369 w 1542543"/>
                <a:gd name="connsiteY6" fmla="*/ 679765 h 976908"/>
                <a:gd name="connsiteX7" fmla="*/ 1189170 w 1542543"/>
                <a:gd name="connsiteY7" fmla="*/ 914032 h 976908"/>
                <a:gd name="connsiteX8" fmla="*/ 1507637 w 1542543"/>
                <a:gd name="connsiteY8" fmla="*/ 786693 h 976908"/>
                <a:gd name="connsiteX9" fmla="*/ 1173267 w 1542543"/>
                <a:gd name="connsiteY9" fmla="*/ 634312 h 976908"/>
                <a:gd name="connsiteX10" fmla="*/ 1250585 w 1542543"/>
                <a:gd name="connsiteY10" fmla="*/ 450008 h 976908"/>
                <a:gd name="connsiteX11" fmla="*/ 984454 w 1542543"/>
                <a:gd name="connsiteY11" fmla="*/ 340826 h 976908"/>
                <a:gd name="connsiteX12" fmla="*/ 909391 w 1542543"/>
                <a:gd name="connsiteY12" fmla="*/ 450008 h 976908"/>
                <a:gd name="connsiteX13" fmla="*/ 766089 w 1542543"/>
                <a:gd name="connsiteY13" fmla="*/ 388593 h 976908"/>
                <a:gd name="connsiteX14" fmla="*/ 800209 w 1542543"/>
                <a:gd name="connsiteY14" fmla="*/ 204349 h 976908"/>
                <a:gd name="connsiteX0" fmla="*/ 800209 w 1542543"/>
                <a:gd name="connsiteY0" fmla="*/ 204349 h 976908"/>
                <a:gd name="connsiteX1" fmla="*/ 196266 w 1542543"/>
                <a:gd name="connsiteY1" fmla="*/ 12686 h 976908"/>
                <a:gd name="connsiteX2" fmla="*/ 147370 w 1542543"/>
                <a:gd name="connsiteY2" fmla="*/ 306113 h 976908"/>
                <a:gd name="connsiteX3" fmla="*/ 12021 w 1542543"/>
                <a:gd name="connsiteY3" fmla="*/ 518188 h 976908"/>
                <a:gd name="connsiteX4" fmla="*/ 636377 w 1542543"/>
                <a:gd name="connsiteY4" fmla="*/ 741181 h 976908"/>
                <a:gd name="connsiteX5" fmla="*/ 705803 w 1542543"/>
                <a:gd name="connsiteY5" fmla="*/ 624047 h 976908"/>
                <a:gd name="connsiteX6" fmla="*/ 859369 w 1542543"/>
                <a:gd name="connsiteY6" fmla="*/ 679765 h 976908"/>
                <a:gd name="connsiteX7" fmla="*/ 1189170 w 1542543"/>
                <a:gd name="connsiteY7" fmla="*/ 914032 h 976908"/>
                <a:gd name="connsiteX8" fmla="*/ 1507637 w 1542543"/>
                <a:gd name="connsiteY8" fmla="*/ 786693 h 976908"/>
                <a:gd name="connsiteX9" fmla="*/ 1173267 w 1542543"/>
                <a:gd name="connsiteY9" fmla="*/ 634312 h 976908"/>
                <a:gd name="connsiteX10" fmla="*/ 1250585 w 1542543"/>
                <a:gd name="connsiteY10" fmla="*/ 450008 h 976908"/>
                <a:gd name="connsiteX11" fmla="*/ 984454 w 1542543"/>
                <a:gd name="connsiteY11" fmla="*/ 340826 h 976908"/>
                <a:gd name="connsiteX12" fmla="*/ 909391 w 1542543"/>
                <a:gd name="connsiteY12" fmla="*/ 450008 h 976908"/>
                <a:gd name="connsiteX13" fmla="*/ 766089 w 1542543"/>
                <a:gd name="connsiteY13" fmla="*/ 388593 h 976908"/>
                <a:gd name="connsiteX14" fmla="*/ 800209 w 1542543"/>
                <a:gd name="connsiteY14" fmla="*/ 204349 h 976908"/>
                <a:gd name="connsiteX0" fmla="*/ 800209 w 1522966"/>
                <a:gd name="connsiteY0" fmla="*/ 204349 h 975249"/>
                <a:gd name="connsiteX1" fmla="*/ 196266 w 1522966"/>
                <a:gd name="connsiteY1" fmla="*/ 12686 h 975249"/>
                <a:gd name="connsiteX2" fmla="*/ 147370 w 1522966"/>
                <a:gd name="connsiteY2" fmla="*/ 306113 h 975249"/>
                <a:gd name="connsiteX3" fmla="*/ 12021 w 1522966"/>
                <a:gd name="connsiteY3" fmla="*/ 518188 h 975249"/>
                <a:gd name="connsiteX4" fmla="*/ 636377 w 1522966"/>
                <a:gd name="connsiteY4" fmla="*/ 741181 h 975249"/>
                <a:gd name="connsiteX5" fmla="*/ 705803 w 1522966"/>
                <a:gd name="connsiteY5" fmla="*/ 624047 h 975249"/>
                <a:gd name="connsiteX6" fmla="*/ 859369 w 1522966"/>
                <a:gd name="connsiteY6" fmla="*/ 679765 h 975249"/>
                <a:gd name="connsiteX7" fmla="*/ 1189170 w 1522966"/>
                <a:gd name="connsiteY7" fmla="*/ 914032 h 975249"/>
                <a:gd name="connsiteX8" fmla="*/ 1507637 w 1522966"/>
                <a:gd name="connsiteY8" fmla="*/ 786693 h 975249"/>
                <a:gd name="connsiteX9" fmla="*/ 1173267 w 1522966"/>
                <a:gd name="connsiteY9" fmla="*/ 634312 h 975249"/>
                <a:gd name="connsiteX10" fmla="*/ 1250585 w 1522966"/>
                <a:gd name="connsiteY10" fmla="*/ 450008 h 975249"/>
                <a:gd name="connsiteX11" fmla="*/ 984454 w 1522966"/>
                <a:gd name="connsiteY11" fmla="*/ 340826 h 975249"/>
                <a:gd name="connsiteX12" fmla="*/ 909391 w 1522966"/>
                <a:gd name="connsiteY12" fmla="*/ 450008 h 975249"/>
                <a:gd name="connsiteX13" fmla="*/ 766089 w 1522966"/>
                <a:gd name="connsiteY13" fmla="*/ 388593 h 975249"/>
                <a:gd name="connsiteX14" fmla="*/ 800209 w 1522966"/>
                <a:gd name="connsiteY14" fmla="*/ 204349 h 975249"/>
                <a:gd name="connsiteX0" fmla="*/ 800209 w 1538655"/>
                <a:gd name="connsiteY0" fmla="*/ 204349 h 976321"/>
                <a:gd name="connsiteX1" fmla="*/ 196266 w 1538655"/>
                <a:gd name="connsiteY1" fmla="*/ 12686 h 976321"/>
                <a:gd name="connsiteX2" fmla="*/ 147370 w 1538655"/>
                <a:gd name="connsiteY2" fmla="*/ 306113 h 976321"/>
                <a:gd name="connsiteX3" fmla="*/ 12021 w 1538655"/>
                <a:gd name="connsiteY3" fmla="*/ 518188 h 976321"/>
                <a:gd name="connsiteX4" fmla="*/ 636377 w 1538655"/>
                <a:gd name="connsiteY4" fmla="*/ 741181 h 976321"/>
                <a:gd name="connsiteX5" fmla="*/ 705803 w 1538655"/>
                <a:gd name="connsiteY5" fmla="*/ 624047 h 976321"/>
                <a:gd name="connsiteX6" fmla="*/ 859369 w 1538655"/>
                <a:gd name="connsiteY6" fmla="*/ 679765 h 976321"/>
                <a:gd name="connsiteX7" fmla="*/ 1189170 w 1538655"/>
                <a:gd name="connsiteY7" fmla="*/ 914032 h 976321"/>
                <a:gd name="connsiteX8" fmla="*/ 1507637 w 1538655"/>
                <a:gd name="connsiteY8" fmla="*/ 786693 h 976321"/>
                <a:gd name="connsiteX9" fmla="*/ 1173267 w 1538655"/>
                <a:gd name="connsiteY9" fmla="*/ 634312 h 976321"/>
                <a:gd name="connsiteX10" fmla="*/ 1250585 w 1538655"/>
                <a:gd name="connsiteY10" fmla="*/ 450008 h 976321"/>
                <a:gd name="connsiteX11" fmla="*/ 984454 w 1538655"/>
                <a:gd name="connsiteY11" fmla="*/ 340826 h 976321"/>
                <a:gd name="connsiteX12" fmla="*/ 909391 w 1538655"/>
                <a:gd name="connsiteY12" fmla="*/ 450008 h 976321"/>
                <a:gd name="connsiteX13" fmla="*/ 766089 w 1538655"/>
                <a:gd name="connsiteY13" fmla="*/ 388593 h 976321"/>
                <a:gd name="connsiteX14" fmla="*/ 800209 w 1538655"/>
                <a:gd name="connsiteY14" fmla="*/ 204349 h 976321"/>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84454 w 1556774"/>
                <a:gd name="connsiteY11" fmla="*/ 340826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84454 w 1556774"/>
                <a:gd name="connsiteY11" fmla="*/ 340826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84454 w 1556774"/>
                <a:gd name="connsiteY11" fmla="*/ 340826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84454 w 1556774"/>
                <a:gd name="connsiteY11" fmla="*/ 340826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38081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38081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38081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27868"/>
                <a:gd name="connsiteY0" fmla="*/ 204349 h 975126"/>
                <a:gd name="connsiteX1" fmla="*/ 196266 w 1527868"/>
                <a:gd name="connsiteY1" fmla="*/ 12686 h 975126"/>
                <a:gd name="connsiteX2" fmla="*/ 147370 w 1527868"/>
                <a:gd name="connsiteY2" fmla="*/ 306113 h 975126"/>
                <a:gd name="connsiteX3" fmla="*/ 12021 w 1527868"/>
                <a:gd name="connsiteY3" fmla="*/ 518188 h 975126"/>
                <a:gd name="connsiteX4" fmla="*/ 636377 w 1527868"/>
                <a:gd name="connsiteY4" fmla="*/ 741181 h 975126"/>
                <a:gd name="connsiteX5" fmla="*/ 705803 w 1527868"/>
                <a:gd name="connsiteY5" fmla="*/ 624047 h 975126"/>
                <a:gd name="connsiteX6" fmla="*/ 859369 w 1527868"/>
                <a:gd name="connsiteY6" fmla="*/ 679765 h 975126"/>
                <a:gd name="connsiteX7" fmla="*/ 1189170 w 1527868"/>
                <a:gd name="connsiteY7" fmla="*/ 914032 h 975126"/>
                <a:gd name="connsiteX8" fmla="*/ 1467881 w 1527868"/>
                <a:gd name="connsiteY8" fmla="*/ 742961 h 975126"/>
                <a:gd name="connsiteX9" fmla="*/ 1173267 w 1527868"/>
                <a:gd name="connsiteY9" fmla="*/ 634312 h 975126"/>
                <a:gd name="connsiteX10" fmla="*/ 1250585 w 1527868"/>
                <a:gd name="connsiteY10" fmla="*/ 438081 h 975126"/>
                <a:gd name="connsiteX11" fmla="*/ 964576 w 1527868"/>
                <a:gd name="connsiteY11" fmla="*/ 344802 h 975126"/>
                <a:gd name="connsiteX12" fmla="*/ 909391 w 1527868"/>
                <a:gd name="connsiteY12" fmla="*/ 450008 h 975126"/>
                <a:gd name="connsiteX13" fmla="*/ 766089 w 1527868"/>
                <a:gd name="connsiteY13" fmla="*/ 388593 h 975126"/>
                <a:gd name="connsiteX14" fmla="*/ 800209 w 1527868"/>
                <a:gd name="connsiteY14" fmla="*/ 204349 h 975126"/>
                <a:gd name="connsiteX0" fmla="*/ 800209 w 1527868"/>
                <a:gd name="connsiteY0" fmla="*/ 204349 h 975126"/>
                <a:gd name="connsiteX1" fmla="*/ 196266 w 1527868"/>
                <a:gd name="connsiteY1" fmla="*/ 12686 h 975126"/>
                <a:gd name="connsiteX2" fmla="*/ 147370 w 1527868"/>
                <a:gd name="connsiteY2" fmla="*/ 306113 h 975126"/>
                <a:gd name="connsiteX3" fmla="*/ 12021 w 1527868"/>
                <a:gd name="connsiteY3" fmla="*/ 518188 h 975126"/>
                <a:gd name="connsiteX4" fmla="*/ 636377 w 1527868"/>
                <a:gd name="connsiteY4" fmla="*/ 741181 h 975126"/>
                <a:gd name="connsiteX5" fmla="*/ 705803 w 1527868"/>
                <a:gd name="connsiteY5" fmla="*/ 624047 h 975126"/>
                <a:gd name="connsiteX6" fmla="*/ 859369 w 1527868"/>
                <a:gd name="connsiteY6" fmla="*/ 679765 h 975126"/>
                <a:gd name="connsiteX7" fmla="*/ 1189170 w 1527868"/>
                <a:gd name="connsiteY7" fmla="*/ 914032 h 975126"/>
                <a:gd name="connsiteX8" fmla="*/ 1467881 w 1527868"/>
                <a:gd name="connsiteY8" fmla="*/ 742961 h 975126"/>
                <a:gd name="connsiteX9" fmla="*/ 1173267 w 1527868"/>
                <a:gd name="connsiteY9" fmla="*/ 634312 h 975126"/>
                <a:gd name="connsiteX10" fmla="*/ 1250585 w 1527868"/>
                <a:gd name="connsiteY10" fmla="*/ 438081 h 975126"/>
                <a:gd name="connsiteX11" fmla="*/ 964576 w 1527868"/>
                <a:gd name="connsiteY11" fmla="*/ 344802 h 975126"/>
                <a:gd name="connsiteX12" fmla="*/ 909391 w 1527868"/>
                <a:gd name="connsiteY12" fmla="*/ 450008 h 975126"/>
                <a:gd name="connsiteX13" fmla="*/ 766089 w 1527868"/>
                <a:gd name="connsiteY13" fmla="*/ 388593 h 975126"/>
                <a:gd name="connsiteX14" fmla="*/ 800209 w 1527868"/>
                <a:gd name="connsiteY14" fmla="*/ 204349 h 975126"/>
                <a:gd name="connsiteX0" fmla="*/ 800209 w 1499884"/>
                <a:gd name="connsiteY0" fmla="*/ 204349 h 986483"/>
                <a:gd name="connsiteX1" fmla="*/ 196266 w 1499884"/>
                <a:gd name="connsiteY1" fmla="*/ 12686 h 986483"/>
                <a:gd name="connsiteX2" fmla="*/ 147370 w 1499884"/>
                <a:gd name="connsiteY2" fmla="*/ 306113 h 986483"/>
                <a:gd name="connsiteX3" fmla="*/ 12021 w 1499884"/>
                <a:gd name="connsiteY3" fmla="*/ 518188 h 986483"/>
                <a:gd name="connsiteX4" fmla="*/ 636377 w 1499884"/>
                <a:gd name="connsiteY4" fmla="*/ 741181 h 986483"/>
                <a:gd name="connsiteX5" fmla="*/ 705803 w 1499884"/>
                <a:gd name="connsiteY5" fmla="*/ 624047 h 986483"/>
                <a:gd name="connsiteX6" fmla="*/ 859369 w 1499884"/>
                <a:gd name="connsiteY6" fmla="*/ 679765 h 986483"/>
                <a:gd name="connsiteX7" fmla="*/ 1189170 w 1499884"/>
                <a:gd name="connsiteY7" fmla="*/ 914032 h 986483"/>
                <a:gd name="connsiteX8" fmla="*/ 1467881 w 1499884"/>
                <a:gd name="connsiteY8" fmla="*/ 742961 h 986483"/>
                <a:gd name="connsiteX9" fmla="*/ 1173267 w 1499884"/>
                <a:gd name="connsiteY9" fmla="*/ 634312 h 986483"/>
                <a:gd name="connsiteX10" fmla="*/ 1250585 w 1499884"/>
                <a:gd name="connsiteY10" fmla="*/ 438081 h 986483"/>
                <a:gd name="connsiteX11" fmla="*/ 964576 w 1499884"/>
                <a:gd name="connsiteY11" fmla="*/ 344802 h 986483"/>
                <a:gd name="connsiteX12" fmla="*/ 909391 w 1499884"/>
                <a:gd name="connsiteY12" fmla="*/ 450008 h 986483"/>
                <a:gd name="connsiteX13" fmla="*/ 766089 w 1499884"/>
                <a:gd name="connsiteY13" fmla="*/ 388593 h 986483"/>
                <a:gd name="connsiteX14" fmla="*/ 800209 w 1499884"/>
                <a:gd name="connsiteY14" fmla="*/ 204349 h 986483"/>
                <a:gd name="connsiteX0" fmla="*/ 800209 w 1505435"/>
                <a:gd name="connsiteY0" fmla="*/ 204349 h 1015754"/>
                <a:gd name="connsiteX1" fmla="*/ 196266 w 1505435"/>
                <a:gd name="connsiteY1" fmla="*/ 12686 h 1015754"/>
                <a:gd name="connsiteX2" fmla="*/ 147370 w 1505435"/>
                <a:gd name="connsiteY2" fmla="*/ 306113 h 1015754"/>
                <a:gd name="connsiteX3" fmla="*/ 12021 w 1505435"/>
                <a:gd name="connsiteY3" fmla="*/ 518188 h 1015754"/>
                <a:gd name="connsiteX4" fmla="*/ 636377 w 1505435"/>
                <a:gd name="connsiteY4" fmla="*/ 741181 h 1015754"/>
                <a:gd name="connsiteX5" fmla="*/ 705803 w 1505435"/>
                <a:gd name="connsiteY5" fmla="*/ 624047 h 1015754"/>
                <a:gd name="connsiteX6" fmla="*/ 859369 w 1505435"/>
                <a:gd name="connsiteY6" fmla="*/ 679765 h 1015754"/>
                <a:gd name="connsiteX7" fmla="*/ 1189170 w 1505435"/>
                <a:gd name="connsiteY7" fmla="*/ 914032 h 1015754"/>
                <a:gd name="connsiteX8" fmla="*/ 1467881 w 1505435"/>
                <a:gd name="connsiteY8" fmla="*/ 742961 h 1015754"/>
                <a:gd name="connsiteX9" fmla="*/ 1173267 w 1505435"/>
                <a:gd name="connsiteY9" fmla="*/ 634312 h 1015754"/>
                <a:gd name="connsiteX10" fmla="*/ 1250585 w 1505435"/>
                <a:gd name="connsiteY10" fmla="*/ 438081 h 1015754"/>
                <a:gd name="connsiteX11" fmla="*/ 964576 w 1505435"/>
                <a:gd name="connsiteY11" fmla="*/ 344802 h 1015754"/>
                <a:gd name="connsiteX12" fmla="*/ 909391 w 1505435"/>
                <a:gd name="connsiteY12" fmla="*/ 450008 h 1015754"/>
                <a:gd name="connsiteX13" fmla="*/ 766089 w 1505435"/>
                <a:gd name="connsiteY13" fmla="*/ 388593 h 1015754"/>
                <a:gd name="connsiteX14" fmla="*/ 800209 w 1505435"/>
                <a:gd name="connsiteY14" fmla="*/ 204349 h 1015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05435" h="1015754">
                  <a:moveTo>
                    <a:pt x="800209" y="204349"/>
                  </a:moveTo>
                  <a:cubicBezTo>
                    <a:pt x="598895" y="140461"/>
                    <a:pt x="302164" y="-50647"/>
                    <a:pt x="196266" y="12686"/>
                  </a:cubicBezTo>
                  <a:cubicBezTo>
                    <a:pt x="103106" y="72064"/>
                    <a:pt x="168969" y="214930"/>
                    <a:pt x="147370" y="306113"/>
                  </a:cubicBezTo>
                  <a:cubicBezTo>
                    <a:pt x="102254" y="376805"/>
                    <a:pt x="-42253" y="455447"/>
                    <a:pt x="12021" y="518188"/>
                  </a:cubicBezTo>
                  <a:cubicBezTo>
                    <a:pt x="164480" y="669383"/>
                    <a:pt x="559454" y="713233"/>
                    <a:pt x="636377" y="741181"/>
                  </a:cubicBezTo>
                  <a:cubicBezTo>
                    <a:pt x="696624" y="733941"/>
                    <a:pt x="677361" y="671042"/>
                    <a:pt x="705803" y="624047"/>
                  </a:cubicBezTo>
                  <a:lnTo>
                    <a:pt x="859369" y="679765"/>
                  </a:lnTo>
                  <a:cubicBezTo>
                    <a:pt x="850034" y="889051"/>
                    <a:pt x="1063333" y="847870"/>
                    <a:pt x="1189170" y="914032"/>
                  </a:cubicBezTo>
                  <a:cubicBezTo>
                    <a:pt x="1618678" y="1176386"/>
                    <a:pt x="1495571" y="862271"/>
                    <a:pt x="1467881" y="742961"/>
                  </a:cubicBezTo>
                  <a:cubicBezTo>
                    <a:pt x="1356424" y="685542"/>
                    <a:pt x="1304603" y="671853"/>
                    <a:pt x="1173267" y="634312"/>
                  </a:cubicBezTo>
                  <a:cubicBezTo>
                    <a:pt x="1199040" y="568902"/>
                    <a:pt x="1292398" y="479637"/>
                    <a:pt x="1250585" y="438081"/>
                  </a:cubicBezTo>
                  <a:cubicBezTo>
                    <a:pt x="1165850" y="405662"/>
                    <a:pt x="1045335" y="381196"/>
                    <a:pt x="964576" y="344802"/>
                  </a:cubicBezTo>
                  <a:cubicBezTo>
                    <a:pt x="930279" y="379871"/>
                    <a:pt x="927786" y="414939"/>
                    <a:pt x="909391" y="450008"/>
                  </a:cubicBezTo>
                  <a:lnTo>
                    <a:pt x="766089" y="388593"/>
                  </a:lnTo>
                  <a:lnTo>
                    <a:pt x="800209" y="204349"/>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66" name="Freeform 104">
              <a:extLst>
                <a:ext uri="{FF2B5EF4-FFF2-40B4-BE49-F238E27FC236}">
                  <a16:creationId xmlns:a16="http://schemas.microsoft.com/office/drawing/2014/main" id="{1D56ED84-718A-4F64-9201-3371A122B353}"/>
                </a:ext>
              </a:extLst>
            </p:cNvPr>
            <p:cNvSpPr/>
            <p:nvPr/>
          </p:nvSpPr>
          <p:spPr>
            <a:xfrm rot="21253755">
              <a:off x="2170737" y="2710023"/>
              <a:ext cx="1505435" cy="1015754"/>
            </a:xfrm>
            <a:custGeom>
              <a:avLst/>
              <a:gdLst>
                <a:gd name="connsiteX0" fmla="*/ 812042 w 1535373"/>
                <a:gd name="connsiteY0" fmla="*/ 211541 h 921224"/>
                <a:gd name="connsiteX1" fmla="*/ 184245 w 1535373"/>
                <a:gd name="connsiteY1" fmla="*/ 0 h 921224"/>
                <a:gd name="connsiteX2" fmla="*/ 143301 w 1535373"/>
                <a:gd name="connsiteY2" fmla="*/ 293427 h 921224"/>
                <a:gd name="connsiteX3" fmla="*/ 0 w 1535373"/>
                <a:gd name="connsiteY3" fmla="*/ 477672 h 921224"/>
                <a:gd name="connsiteX4" fmla="*/ 600501 w 1535373"/>
                <a:gd name="connsiteY4" fmla="*/ 764275 h 921224"/>
                <a:gd name="connsiteX5" fmla="*/ 709684 w 1535373"/>
                <a:gd name="connsiteY5" fmla="*/ 655093 h 921224"/>
                <a:gd name="connsiteX6" fmla="*/ 887104 w 1535373"/>
                <a:gd name="connsiteY6" fmla="*/ 702860 h 921224"/>
                <a:gd name="connsiteX7" fmla="*/ 1201003 w 1535373"/>
                <a:gd name="connsiteY7" fmla="*/ 921224 h 921224"/>
                <a:gd name="connsiteX8" fmla="*/ 1535373 w 1535373"/>
                <a:gd name="connsiteY8" fmla="*/ 825690 h 921224"/>
                <a:gd name="connsiteX9" fmla="*/ 1201003 w 1535373"/>
                <a:gd name="connsiteY9" fmla="*/ 689212 h 921224"/>
                <a:gd name="connsiteX10" fmla="*/ 1262418 w 1535373"/>
                <a:gd name="connsiteY10" fmla="*/ 457200 h 921224"/>
                <a:gd name="connsiteX11" fmla="*/ 996287 w 1535373"/>
                <a:gd name="connsiteY11" fmla="*/ 348018 h 921224"/>
                <a:gd name="connsiteX12" fmla="*/ 921224 w 1535373"/>
                <a:gd name="connsiteY12" fmla="*/ 457200 h 921224"/>
                <a:gd name="connsiteX13" fmla="*/ 777922 w 1535373"/>
                <a:gd name="connsiteY13" fmla="*/ 395785 h 921224"/>
                <a:gd name="connsiteX14" fmla="*/ 812042 w 1535373"/>
                <a:gd name="connsiteY14" fmla="*/ 211541 h 921224"/>
                <a:gd name="connsiteX0" fmla="*/ 812042 w 1535373"/>
                <a:gd name="connsiteY0" fmla="*/ 191663 h 901346"/>
                <a:gd name="connsiteX1" fmla="*/ 208099 w 1535373"/>
                <a:gd name="connsiteY1" fmla="*/ 0 h 901346"/>
                <a:gd name="connsiteX2" fmla="*/ 143301 w 1535373"/>
                <a:gd name="connsiteY2" fmla="*/ 273549 h 901346"/>
                <a:gd name="connsiteX3" fmla="*/ 0 w 1535373"/>
                <a:gd name="connsiteY3" fmla="*/ 457794 h 901346"/>
                <a:gd name="connsiteX4" fmla="*/ 600501 w 1535373"/>
                <a:gd name="connsiteY4" fmla="*/ 744397 h 901346"/>
                <a:gd name="connsiteX5" fmla="*/ 709684 w 1535373"/>
                <a:gd name="connsiteY5" fmla="*/ 635215 h 901346"/>
                <a:gd name="connsiteX6" fmla="*/ 887104 w 1535373"/>
                <a:gd name="connsiteY6" fmla="*/ 682982 h 901346"/>
                <a:gd name="connsiteX7" fmla="*/ 1201003 w 1535373"/>
                <a:gd name="connsiteY7" fmla="*/ 901346 h 901346"/>
                <a:gd name="connsiteX8" fmla="*/ 1535373 w 1535373"/>
                <a:gd name="connsiteY8" fmla="*/ 805812 h 901346"/>
                <a:gd name="connsiteX9" fmla="*/ 1201003 w 1535373"/>
                <a:gd name="connsiteY9" fmla="*/ 669334 h 901346"/>
                <a:gd name="connsiteX10" fmla="*/ 1262418 w 1535373"/>
                <a:gd name="connsiteY10" fmla="*/ 437322 h 901346"/>
                <a:gd name="connsiteX11" fmla="*/ 996287 w 1535373"/>
                <a:gd name="connsiteY11" fmla="*/ 328140 h 901346"/>
                <a:gd name="connsiteX12" fmla="*/ 921224 w 1535373"/>
                <a:gd name="connsiteY12" fmla="*/ 437322 h 901346"/>
                <a:gd name="connsiteX13" fmla="*/ 777922 w 1535373"/>
                <a:gd name="connsiteY13" fmla="*/ 375907 h 901346"/>
                <a:gd name="connsiteX14" fmla="*/ 812042 w 1535373"/>
                <a:gd name="connsiteY14" fmla="*/ 191663 h 901346"/>
                <a:gd name="connsiteX0" fmla="*/ 812042 w 1535373"/>
                <a:gd name="connsiteY0" fmla="*/ 204349 h 914032"/>
                <a:gd name="connsiteX1" fmla="*/ 208099 w 1535373"/>
                <a:gd name="connsiteY1" fmla="*/ 12686 h 914032"/>
                <a:gd name="connsiteX2" fmla="*/ 143301 w 1535373"/>
                <a:gd name="connsiteY2" fmla="*/ 286235 h 914032"/>
                <a:gd name="connsiteX3" fmla="*/ 0 w 1535373"/>
                <a:gd name="connsiteY3" fmla="*/ 470480 h 914032"/>
                <a:gd name="connsiteX4" fmla="*/ 600501 w 1535373"/>
                <a:gd name="connsiteY4" fmla="*/ 757083 h 914032"/>
                <a:gd name="connsiteX5" fmla="*/ 709684 w 1535373"/>
                <a:gd name="connsiteY5" fmla="*/ 647901 h 914032"/>
                <a:gd name="connsiteX6" fmla="*/ 887104 w 1535373"/>
                <a:gd name="connsiteY6" fmla="*/ 695668 h 914032"/>
                <a:gd name="connsiteX7" fmla="*/ 1201003 w 1535373"/>
                <a:gd name="connsiteY7" fmla="*/ 914032 h 914032"/>
                <a:gd name="connsiteX8" fmla="*/ 1535373 w 1535373"/>
                <a:gd name="connsiteY8" fmla="*/ 818498 h 914032"/>
                <a:gd name="connsiteX9" fmla="*/ 1201003 w 1535373"/>
                <a:gd name="connsiteY9" fmla="*/ 682020 h 914032"/>
                <a:gd name="connsiteX10" fmla="*/ 1262418 w 1535373"/>
                <a:gd name="connsiteY10" fmla="*/ 450008 h 914032"/>
                <a:gd name="connsiteX11" fmla="*/ 996287 w 1535373"/>
                <a:gd name="connsiteY11" fmla="*/ 340826 h 914032"/>
                <a:gd name="connsiteX12" fmla="*/ 921224 w 1535373"/>
                <a:gd name="connsiteY12" fmla="*/ 450008 h 914032"/>
                <a:gd name="connsiteX13" fmla="*/ 777922 w 1535373"/>
                <a:gd name="connsiteY13" fmla="*/ 388593 h 914032"/>
                <a:gd name="connsiteX14" fmla="*/ 812042 w 1535373"/>
                <a:gd name="connsiteY14" fmla="*/ 204349 h 914032"/>
                <a:gd name="connsiteX0" fmla="*/ 812042 w 1535373"/>
                <a:gd name="connsiteY0" fmla="*/ 204349 h 914032"/>
                <a:gd name="connsiteX1" fmla="*/ 208099 w 1535373"/>
                <a:gd name="connsiteY1" fmla="*/ 12686 h 914032"/>
                <a:gd name="connsiteX2" fmla="*/ 143301 w 1535373"/>
                <a:gd name="connsiteY2" fmla="*/ 286235 h 914032"/>
                <a:gd name="connsiteX3" fmla="*/ 0 w 1535373"/>
                <a:gd name="connsiteY3" fmla="*/ 470480 h 914032"/>
                <a:gd name="connsiteX4" fmla="*/ 600501 w 1535373"/>
                <a:gd name="connsiteY4" fmla="*/ 757083 h 914032"/>
                <a:gd name="connsiteX5" fmla="*/ 709684 w 1535373"/>
                <a:gd name="connsiteY5" fmla="*/ 647901 h 914032"/>
                <a:gd name="connsiteX6" fmla="*/ 887104 w 1535373"/>
                <a:gd name="connsiteY6" fmla="*/ 695668 h 914032"/>
                <a:gd name="connsiteX7" fmla="*/ 1201003 w 1535373"/>
                <a:gd name="connsiteY7" fmla="*/ 914032 h 914032"/>
                <a:gd name="connsiteX8" fmla="*/ 1535373 w 1535373"/>
                <a:gd name="connsiteY8" fmla="*/ 818498 h 914032"/>
                <a:gd name="connsiteX9" fmla="*/ 1201003 w 1535373"/>
                <a:gd name="connsiteY9" fmla="*/ 682020 h 914032"/>
                <a:gd name="connsiteX10" fmla="*/ 1262418 w 1535373"/>
                <a:gd name="connsiteY10" fmla="*/ 450008 h 914032"/>
                <a:gd name="connsiteX11" fmla="*/ 996287 w 1535373"/>
                <a:gd name="connsiteY11" fmla="*/ 340826 h 914032"/>
                <a:gd name="connsiteX12" fmla="*/ 921224 w 1535373"/>
                <a:gd name="connsiteY12" fmla="*/ 450008 h 914032"/>
                <a:gd name="connsiteX13" fmla="*/ 777922 w 1535373"/>
                <a:gd name="connsiteY13" fmla="*/ 388593 h 914032"/>
                <a:gd name="connsiteX14" fmla="*/ 812042 w 1535373"/>
                <a:gd name="connsiteY14" fmla="*/ 204349 h 914032"/>
                <a:gd name="connsiteX0" fmla="*/ 812042 w 1535373"/>
                <a:gd name="connsiteY0" fmla="*/ 204349 h 914032"/>
                <a:gd name="connsiteX1" fmla="*/ 208099 w 1535373"/>
                <a:gd name="connsiteY1" fmla="*/ 12686 h 914032"/>
                <a:gd name="connsiteX2" fmla="*/ 159203 w 1535373"/>
                <a:gd name="connsiteY2" fmla="*/ 306113 h 914032"/>
                <a:gd name="connsiteX3" fmla="*/ 0 w 1535373"/>
                <a:gd name="connsiteY3" fmla="*/ 470480 h 914032"/>
                <a:gd name="connsiteX4" fmla="*/ 600501 w 1535373"/>
                <a:gd name="connsiteY4" fmla="*/ 757083 h 914032"/>
                <a:gd name="connsiteX5" fmla="*/ 709684 w 1535373"/>
                <a:gd name="connsiteY5" fmla="*/ 647901 h 914032"/>
                <a:gd name="connsiteX6" fmla="*/ 887104 w 1535373"/>
                <a:gd name="connsiteY6" fmla="*/ 695668 h 914032"/>
                <a:gd name="connsiteX7" fmla="*/ 1201003 w 1535373"/>
                <a:gd name="connsiteY7" fmla="*/ 914032 h 914032"/>
                <a:gd name="connsiteX8" fmla="*/ 1535373 w 1535373"/>
                <a:gd name="connsiteY8" fmla="*/ 818498 h 914032"/>
                <a:gd name="connsiteX9" fmla="*/ 1201003 w 1535373"/>
                <a:gd name="connsiteY9" fmla="*/ 682020 h 914032"/>
                <a:gd name="connsiteX10" fmla="*/ 1262418 w 1535373"/>
                <a:gd name="connsiteY10" fmla="*/ 450008 h 914032"/>
                <a:gd name="connsiteX11" fmla="*/ 996287 w 1535373"/>
                <a:gd name="connsiteY11" fmla="*/ 340826 h 914032"/>
                <a:gd name="connsiteX12" fmla="*/ 921224 w 1535373"/>
                <a:gd name="connsiteY12" fmla="*/ 450008 h 914032"/>
                <a:gd name="connsiteX13" fmla="*/ 777922 w 1535373"/>
                <a:gd name="connsiteY13" fmla="*/ 388593 h 914032"/>
                <a:gd name="connsiteX14" fmla="*/ 812042 w 1535373"/>
                <a:gd name="connsiteY14" fmla="*/ 204349 h 914032"/>
                <a:gd name="connsiteX0" fmla="*/ 788188 w 1511519"/>
                <a:gd name="connsiteY0" fmla="*/ 204349 h 914032"/>
                <a:gd name="connsiteX1" fmla="*/ 184245 w 1511519"/>
                <a:gd name="connsiteY1" fmla="*/ 12686 h 914032"/>
                <a:gd name="connsiteX2" fmla="*/ 135349 w 1511519"/>
                <a:gd name="connsiteY2" fmla="*/ 306113 h 914032"/>
                <a:gd name="connsiteX3" fmla="*/ 0 w 1511519"/>
                <a:gd name="connsiteY3" fmla="*/ 518188 h 914032"/>
                <a:gd name="connsiteX4" fmla="*/ 576647 w 1511519"/>
                <a:gd name="connsiteY4" fmla="*/ 757083 h 914032"/>
                <a:gd name="connsiteX5" fmla="*/ 685830 w 1511519"/>
                <a:gd name="connsiteY5" fmla="*/ 647901 h 914032"/>
                <a:gd name="connsiteX6" fmla="*/ 863250 w 1511519"/>
                <a:gd name="connsiteY6" fmla="*/ 695668 h 914032"/>
                <a:gd name="connsiteX7" fmla="*/ 1177149 w 1511519"/>
                <a:gd name="connsiteY7" fmla="*/ 914032 h 914032"/>
                <a:gd name="connsiteX8" fmla="*/ 1511519 w 1511519"/>
                <a:gd name="connsiteY8" fmla="*/ 818498 h 914032"/>
                <a:gd name="connsiteX9" fmla="*/ 1177149 w 1511519"/>
                <a:gd name="connsiteY9" fmla="*/ 682020 h 914032"/>
                <a:gd name="connsiteX10" fmla="*/ 1238564 w 1511519"/>
                <a:gd name="connsiteY10" fmla="*/ 450008 h 914032"/>
                <a:gd name="connsiteX11" fmla="*/ 972433 w 1511519"/>
                <a:gd name="connsiteY11" fmla="*/ 340826 h 914032"/>
                <a:gd name="connsiteX12" fmla="*/ 897370 w 1511519"/>
                <a:gd name="connsiteY12" fmla="*/ 450008 h 914032"/>
                <a:gd name="connsiteX13" fmla="*/ 754068 w 1511519"/>
                <a:gd name="connsiteY13" fmla="*/ 388593 h 914032"/>
                <a:gd name="connsiteX14" fmla="*/ 788188 w 1511519"/>
                <a:gd name="connsiteY14" fmla="*/ 204349 h 914032"/>
                <a:gd name="connsiteX0" fmla="*/ 802902 w 1526233"/>
                <a:gd name="connsiteY0" fmla="*/ 204349 h 914032"/>
                <a:gd name="connsiteX1" fmla="*/ 198959 w 1526233"/>
                <a:gd name="connsiteY1" fmla="*/ 12686 h 914032"/>
                <a:gd name="connsiteX2" fmla="*/ 150063 w 1526233"/>
                <a:gd name="connsiteY2" fmla="*/ 306113 h 914032"/>
                <a:gd name="connsiteX3" fmla="*/ 14714 w 1526233"/>
                <a:gd name="connsiteY3" fmla="*/ 518188 h 914032"/>
                <a:gd name="connsiteX4" fmla="*/ 591361 w 1526233"/>
                <a:gd name="connsiteY4" fmla="*/ 757083 h 914032"/>
                <a:gd name="connsiteX5" fmla="*/ 700544 w 1526233"/>
                <a:gd name="connsiteY5" fmla="*/ 647901 h 914032"/>
                <a:gd name="connsiteX6" fmla="*/ 877964 w 1526233"/>
                <a:gd name="connsiteY6" fmla="*/ 695668 h 914032"/>
                <a:gd name="connsiteX7" fmla="*/ 1191863 w 1526233"/>
                <a:gd name="connsiteY7" fmla="*/ 914032 h 914032"/>
                <a:gd name="connsiteX8" fmla="*/ 1526233 w 1526233"/>
                <a:gd name="connsiteY8" fmla="*/ 818498 h 914032"/>
                <a:gd name="connsiteX9" fmla="*/ 1191863 w 1526233"/>
                <a:gd name="connsiteY9" fmla="*/ 682020 h 914032"/>
                <a:gd name="connsiteX10" fmla="*/ 1253278 w 1526233"/>
                <a:gd name="connsiteY10" fmla="*/ 450008 h 914032"/>
                <a:gd name="connsiteX11" fmla="*/ 987147 w 1526233"/>
                <a:gd name="connsiteY11" fmla="*/ 340826 h 914032"/>
                <a:gd name="connsiteX12" fmla="*/ 912084 w 1526233"/>
                <a:gd name="connsiteY12" fmla="*/ 450008 h 914032"/>
                <a:gd name="connsiteX13" fmla="*/ 768782 w 1526233"/>
                <a:gd name="connsiteY13" fmla="*/ 388593 h 914032"/>
                <a:gd name="connsiteX14" fmla="*/ 802902 w 1526233"/>
                <a:gd name="connsiteY14" fmla="*/ 204349 h 914032"/>
                <a:gd name="connsiteX0" fmla="*/ 802902 w 1526233"/>
                <a:gd name="connsiteY0" fmla="*/ 204349 h 914032"/>
                <a:gd name="connsiteX1" fmla="*/ 198959 w 1526233"/>
                <a:gd name="connsiteY1" fmla="*/ 12686 h 914032"/>
                <a:gd name="connsiteX2" fmla="*/ 150063 w 1526233"/>
                <a:gd name="connsiteY2" fmla="*/ 306113 h 914032"/>
                <a:gd name="connsiteX3" fmla="*/ 14714 w 1526233"/>
                <a:gd name="connsiteY3" fmla="*/ 518188 h 914032"/>
                <a:gd name="connsiteX4" fmla="*/ 591361 w 1526233"/>
                <a:gd name="connsiteY4" fmla="*/ 757083 h 914032"/>
                <a:gd name="connsiteX5" fmla="*/ 700544 w 1526233"/>
                <a:gd name="connsiteY5" fmla="*/ 647901 h 914032"/>
                <a:gd name="connsiteX6" fmla="*/ 877964 w 1526233"/>
                <a:gd name="connsiteY6" fmla="*/ 695668 h 914032"/>
                <a:gd name="connsiteX7" fmla="*/ 1191863 w 1526233"/>
                <a:gd name="connsiteY7" fmla="*/ 914032 h 914032"/>
                <a:gd name="connsiteX8" fmla="*/ 1526233 w 1526233"/>
                <a:gd name="connsiteY8" fmla="*/ 818498 h 914032"/>
                <a:gd name="connsiteX9" fmla="*/ 1191863 w 1526233"/>
                <a:gd name="connsiteY9" fmla="*/ 682020 h 914032"/>
                <a:gd name="connsiteX10" fmla="*/ 1253278 w 1526233"/>
                <a:gd name="connsiteY10" fmla="*/ 450008 h 914032"/>
                <a:gd name="connsiteX11" fmla="*/ 987147 w 1526233"/>
                <a:gd name="connsiteY11" fmla="*/ 340826 h 914032"/>
                <a:gd name="connsiteX12" fmla="*/ 912084 w 1526233"/>
                <a:gd name="connsiteY12" fmla="*/ 450008 h 914032"/>
                <a:gd name="connsiteX13" fmla="*/ 768782 w 1526233"/>
                <a:gd name="connsiteY13" fmla="*/ 388593 h 914032"/>
                <a:gd name="connsiteX14" fmla="*/ 802902 w 1526233"/>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588668 w 1523540"/>
                <a:gd name="connsiteY4" fmla="*/ 757083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52279 w 1523540"/>
                <a:gd name="connsiteY4" fmla="*/ 757083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52279 w 1523540"/>
                <a:gd name="connsiteY4" fmla="*/ 757083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52279 w 1523540"/>
                <a:gd name="connsiteY4" fmla="*/ 757083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705803 w 1523540"/>
                <a:gd name="connsiteY5" fmla="*/ 624047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705803 w 1523540"/>
                <a:gd name="connsiteY5" fmla="*/ 624047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705803 w 1523540"/>
                <a:gd name="connsiteY5" fmla="*/ 624047 h 914032"/>
                <a:gd name="connsiteX6" fmla="*/ 859369 w 1523540"/>
                <a:gd name="connsiteY6" fmla="*/ 679765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705803 w 1523540"/>
                <a:gd name="connsiteY5" fmla="*/ 624047 h 914032"/>
                <a:gd name="connsiteX6" fmla="*/ 859369 w 1523540"/>
                <a:gd name="connsiteY6" fmla="*/ 679765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705803 w 1523540"/>
                <a:gd name="connsiteY5" fmla="*/ 624047 h 914032"/>
                <a:gd name="connsiteX6" fmla="*/ 859369 w 1523540"/>
                <a:gd name="connsiteY6" fmla="*/ 679765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82628"/>
                <a:gd name="connsiteX1" fmla="*/ 196266 w 1523540"/>
                <a:gd name="connsiteY1" fmla="*/ 12686 h 982628"/>
                <a:gd name="connsiteX2" fmla="*/ 147370 w 1523540"/>
                <a:gd name="connsiteY2" fmla="*/ 306113 h 982628"/>
                <a:gd name="connsiteX3" fmla="*/ 12021 w 1523540"/>
                <a:gd name="connsiteY3" fmla="*/ 518188 h 982628"/>
                <a:gd name="connsiteX4" fmla="*/ 636377 w 1523540"/>
                <a:gd name="connsiteY4" fmla="*/ 741181 h 982628"/>
                <a:gd name="connsiteX5" fmla="*/ 705803 w 1523540"/>
                <a:gd name="connsiteY5" fmla="*/ 624047 h 982628"/>
                <a:gd name="connsiteX6" fmla="*/ 859369 w 1523540"/>
                <a:gd name="connsiteY6" fmla="*/ 679765 h 982628"/>
                <a:gd name="connsiteX7" fmla="*/ 1189170 w 1523540"/>
                <a:gd name="connsiteY7" fmla="*/ 914032 h 982628"/>
                <a:gd name="connsiteX8" fmla="*/ 1523540 w 1523540"/>
                <a:gd name="connsiteY8" fmla="*/ 818498 h 982628"/>
                <a:gd name="connsiteX9" fmla="*/ 1189170 w 1523540"/>
                <a:gd name="connsiteY9" fmla="*/ 682020 h 982628"/>
                <a:gd name="connsiteX10" fmla="*/ 1250585 w 1523540"/>
                <a:gd name="connsiteY10" fmla="*/ 450008 h 982628"/>
                <a:gd name="connsiteX11" fmla="*/ 984454 w 1523540"/>
                <a:gd name="connsiteY11" fmla="*/ 340826 h 982628"/>
                <a:gd name="connsiteX12" fmla="*/ 909391 w 1523540"/>
                <a:gd name="connsiteY12" fmla="*/ 450008 h 982628"/>
                <a:gd name="connsiteX13" fmla="*/ 766089 w 1523540"/>
                <a:gd name="connsiteY13" fmla="*/ 388593 h 982628"/>
                <a:gd name="connsiteX14" fmla="*/ 800209 w 1523540"/>
                <a:gd name="connsiteY14" fmla="*/ 204349 h 982628"/>
                <a:gd name="connsiteX0" fmla="*/ 800209 w 1554538"/>
                <a:gd name="connsiteY0" fmla="*/ 204349 h 982009"/>
                <a:gd name="connsiteX1" fmla="*/ 196266 w 1554538"/>
                <a:gd name="connsiteY1" fmla="*/ 12686 h 982009"/>
                <a:gd name="connsiteX2" fmla="*/ 147370 w 1554538"/>
                <a:gd name="connsiteY2" fmla="*/ 306113 h 982009"/>
                <a:gd name="connsiteX3" fmla="*/ 12021 w 1554538"/>
                <a:gd name="connsiteY3" fmla="*/ 518188 h 982009"/>
                <a:gd name="connsiteX4" fmla="*/ 636377 w 1554538"/>
                <a:gd name="connsiteY4" fmla="*/ 741181 h 982009"/>
                <a:gd name="connsiteX5" fmla="*/ 705803 w 1554538"/>
                <a:gd name="connsiteY5" fmla="*/ 624047 h 982009"/>
                <a:gd name="connsiteX6" fmla="*/ 859369 w 1554538"/>
                <a:gd name="connsiteY6" fmla="*/ 679765 h 982009"/>
                <a:gd name="connsiteX7" fmla="*/ 1189170 w 1554538"/>
                <a:gd name="connsiteY7" fmla="*/ 914032 h 982009"/>
                <a:gd name="connsiteX8" fmla="*/ 1523540 w 1554538"/>
                <a:gd name="connsiteY8" fmla="*/ 818498 h 982009"/>
                <a:gd name="connsiteX9" fmla="*/ 1189170 w 1554538"/>
                <a:gd name="connsiteY9" fmla="*/ 682020 h 982009"/>
                <a:gd name="connsiteX10" fmla="*/ 1250585 w 1554538"/>
                <a:gd name="connsiteY10" fmla="*/ 450008 h 982009"/>
                <a:gd name="connsiteX11" fmla="*/ 984454 w 1554538"/>
                <a:gd name="connsiteY11" fmla="*/ 340826 h 982009"/>
                <a:gd name="connsiteX12" fmla="*/ 909391 w 1554538"/>
                <a:gd name="connsiteY12" fmla="*/ 450008 h 982009"/>
                <a:gd name="connsiteX13" fmla="*/ 766089 w 1554538"/>
                <a:gd name="connsiteY13" fmla="*/ 388593 h 982009"/>
                <a:gd name="connsiteX14" fmla="*/ 800209 w 1554538"/>
                <a:gd name="connsiteY14" fmla="*/ 204349 h 982009"/>
                <a:gd name="connsiteX0" fmla="*/ 800209 w 1554538"/>
                <a:gd name="connsiteY0" fmla="*/ 204349 h 982009"/>
                <a:gd name="connsiteX1" fmla="*/ 196266 w 1554538"/>
                <a:gd name="connsiteY1" fmla="*/ 12686 h 982009"/>
                <a:gd name="connsiteX2" fmla="*/ 147370 w 1554538"/>
                <a:gd name="connsiteY2" fmla="*/ 306113 h 982009"/>
                <a:gd name="connsiteX3" fmla="*/ 12021 w 1554538"/>
                <a:gd name="connsiteY3" fmla="*/ 518188 h 982009"/>
                <a:gd name="connsiteX4" fmla="*/ 636377 w 1554538"/>
                <a:gd name="connsiteY4" fmla="*/ 741181 h 982009"/>
                <a:gd name="connsiteX5" fmla="*/ 705803 w 1554538"/>
                <a:gd name="connsiteY5" fmla="*/ 624047 h 982009"/>
                <a:gd name="connsiteX6" fmla="*/ 859369 w 1554538"/>
                <a:gd name="connsiteY6" fmla="*/ 679765 h 982009"/>
                <a:gd name="connsiteX7" fmla="*/ 1189170 w 1554538"/>
                <a:gd name="connsiteY7" fmla="*/ 914032 h 982009"/>
                <a:gd name="connsiteX8" fmla="*/ 1523540 w 1554538"/>
                <a:gd name="connsiteY8" fmla="*/ 818498 h 982009"/>
                <a:gd name="connsiteX9" fmla="*/ 1189170 w 1554538"/>
                <a:gd name="connsiteY9" fmla="*/ 682020 h 982009"/>
                <a:gd name="connsiteX10" fmla="*/ 1250585 w 1554538"/>
                <a:gd name="connsiteY10" fmla="*/ 450008 h 982009"/>
                <a:gd name="connsiteX11" fmla="*/ 984454 w 1554538"/>
                <a:gd name="connsiteY11" fmla="*/ 340826 h 982009"/>
                <a:gd name="connsiteX12" fmla="*/ 909391 w 1554538"/>
                <a:gd name="connsiteY12" fmla="*/ 450008 h 982009"/>
                <a:gd name="connsiteX13" fmla="*/ 766089 w 1554538"/>
                <a:gd name="connsiteY13" fmla="*/ 388593 h 982009"/>
                <a:gd name="connsiteX14" fmla="*/ 800209 w 1554538"/>
                <a:gd name="connsiteY14" fmla="*/ 204349 h 982009"/>
                <a:gd name="connsiteX0" fmla="*/ 800209 w 1554538"/>
                <a:gd name="connsiteY0" fmla="*/ 204349 h 982009"/>
                <a:gd name="connsiteX1" fmla="*/ 196266 w 1554538"/>
                <a:gd name="connsiteY1" fmla="*/ 12686 h 982009"/>
                <a:gd name="connsiteX2" fmla="*/ 147370 w 1554538"/>
                <a:gd name="connsiteY2" fmla="*/ 306113 h 982009"/>
                <a:gd name="connsiteX3" fmla="*/ 12021 w 1554538"/>
                <a:gd name="connsiteY3" fmla="*/ 518188 h 982009"/>
                <a:gd name="connsiteX4" fmla="*/ 636377 w 1554538"/>
                <a:gd name="connsiteY4" fmla="*/ 741181 h 982009"/>
                <a:gd name="connsiteX5" fmla="*/ 705803 w 1554538"/>
                <a:gd name="connsiteY5" fmla="*/ 624047 h 982009"/>
                <a:gd name="connsiteX6" fmla="*/ 859369 w 1554538"/>
                <a:gd name="connsiteY6" fmla="*/ 679765 h 982009"/>
                <a:gd name="connsiteX7" fmla="*/ 1189170 w 1554538"/>
                <a:gd name="connsiteY7" fmla="*/ 914032 h 982009"/>
                <a:gd name="connsiteX8" fmla="*/ 1523540 w 1554538"/>
                <a:gd name="connsiteY8" fmla="*/ 818498 h 982009"/>
                <a:gd name="connsiteX9" fmla="*/ 1173267 w 1554538"/>
                <a:gd name="connsiteY9" fmla="*/ 634312 h 982009"/>
                <a:gd name="connsiteX10" fmla="*/ 1250585 w 1554538"/>
                <a:gd name="connsiteY10" fmla="*/ 450008 h 982009"/>
                <a:gd name="connsiteX11" fmla="*/ 984454 w 1554538"/>
                <a:gd name="connsiteY11" fmla="*/ 340826 h 982009"/>
                <a:gd name="connsiteX12" fmla="*/ 909391 w 1554538"/>
                <a:gd name="connsiteY12" fmla="*/ 450008 h 982009"/>
                <a:gd name="connsiteX13" fmla="*/ 766089 w 1554538"/>
                <a:gd name="connsiteY13" fmla="*/ 388593 h 982009"/>
                <a:gd name="connsiteX14" fmla="*/ 800209 w 1554538"/>
                <a:gd name="connsiteY14" fmla="*/ 204349 h 982009"/>
                <a:gd name="connsiteX0" fmla="*/ 800209 w 1554538"/>
                <a:gd name="connsiteY0" fmla="*/ 204349 h 982009"/>
                <a:gd name="connsiteX1" fmla="*/ 196266 w 1554538"/>
                <a:gd name="connsiteY1" fmla="*/ 12686 h 982009"/>
                <a:gd name="connsiteX2" fmla="*/ 147370 w 1554538"/>
                <a:gd name="connsiteY2" fmla="*/ 306113 h 982009"/>
                <a:gd name="connsiteX3" fmla="*/ 12021 w 1554538"/>
                <a:gd name="connsiteY3" fmla="*/ 518188 h 982009"/>
                <a:gd name="connsiteX4" fmla="*/ 636377 w 1554538"/>
                <a:gd name="connsiteY4" fmla="*/ 741181 h 982009"/>
                <a:gd name="connsiteX5" fmla="*/ 705803 w 1554538"/>
                <a:gd name="connsiteY5" fmla="*/ 624047 h 982009"/>
                <a:gd name="connsiteX6" fmla="*/ 859369 w 1554538"/>
                <a:gd name="connsiteY6" fmla="*/ 679765 h 982009"/>
                <a:gd name="connsiteX7" fmla="*/ 1189170 w 1554538"/>
                <a:gd name="connsiteY7" fmla="*/ 914032 h 982009"/>
                <a:gd name="connsiteX8" fmla="*/ 1523540 w 1554538"/>
                <a:gd name="connsiteY8" fmla="*/ 818498 h 982009"/>
                <a:gd name="connsiteX9" fmla="*/ 1173267 w 1554538"/>
                <a:gd name="connsiteY9" fmla="*/ 634312 h 982009"/>
                <a:gd name="connsiteX10" fmla="*/ 1250585 w 1554538"/>
                <a:gd name="connsiteY10" fmla="*/ 450008 h 982009"/>
                <a:gd name="connsiteX11" fmla="*/ 984454 w 1554538"/>
                <a:gd name="connsiteY11" fmla="*/ 340826 h 982009"/>
                <a:gd name="connsiteX12" fmla="*/ 909391 w 1554538"/>
                <a:gd name="connsiteY12" fmla="*/ 450008 h 982009"/>
                <a:gd name="connsiteX13" fmla="*/ 766089 w 1554538"/>
                <a:gd name="connsiteY13" fmla="*/ 388593 h 982009"/>
                <a:gd name="connsiteX14" fmla="*/ 800209 w 1554538"/>
                <a:gd name="connsiteY14" fmla="*/ 204349 h 982009"/>
                <a:gd name="connsiteX0" fmla="*/ 800209 w 1542543"/>
                <a:gd name="connsiteY0" fmla="*/ 204349 h 976908"/>
                <a:gd name="connsiteX1" fmla="*/ 196266 w 1542543"/>
                <a:gd name="connsiteY1" fmla="*/ 12686 h 976908"/>
                <a:gd name="connsiteX2" fmla="*/ 147370 w 1542543"/>
                <a:gd name="connsiteY2" fmla="*/ 306113 h 976908"/>
                <a:gd name="connsiteX3" fmla="*/ 12021 w 1542543"/>
                <a:gd name="connsiteY3" fmla="*/ 518188 h 976908"/>
                <a:gd name="connsiteX4" fmla="*/ 636377 w 1542543"/>
                <a:gd name="connsiteY4" fmla="*/ 741181 h 976908"/>
                <a:gd name="connsiteX5" fmla="*/ 705803 w 1542543"/>
                <a:gd name="connsiteY5" fmla="*/ 624047 h 976908"/>
                <a:gd name="connsiteX6" fmla="*/ 859369 w 1542543"/>
                <a:gd name="connsiteY6" fmla="*/ 679765 h 976908"/>
                <a:gd name="connsiteX7" fmla="*/ 1189170 w 1542543"/>
                <a:gd name="connsiteY7" fmla="*/ 914032 h 976908"/>
                <a:gd name="connsiteX8" fmla="*/ 1507637 w 1542543"/>
                <a:gd name="connsiteY8" fmla="*/ 786693 h 976908"/>
                <a:gd name="connsiteX9" fmla="*/ 1173267 w 1542543"/>
                <a:gd name="connsiteY9" fmla="*/ 634312 h 976908"/>
                <a:gd name="connsiteX10" fmla="*/ 1250585 w 1542543"/>
                <a:gd name="connsiteY10" fmla="*/ 450008 h 976908"/>
                <a:gd name="connsiteX11" fmla="*/ 984454 w 1542543"/>
                <a:gd name="connsiteY11" fmla="*/ 340826 h 976908"/>
                <a:gd name="connsiteX12" fmla="*/ 909391 w 1542543"/>
                <a:gd name="connsiteY12" fmla="*/ 450008 h 976908"/>
                <a:gd name="connsiteX13" fmla="*/ 766089 w 1542543"/>
                <a:gd name="connsiteY13" fmla="*/ 388593 h 976908"/>
                <a:gd name="connsiteX14" fmla="*/ 800209 w 1542543"/>
                <a:gd name="connsiteY14" fmla="*/ 204349 h 976908"/>
                <a:gd name="connsiteX0" fmla="*/ 800209 w 1542543"/>
                <a:gd name="connsiteY0" fmla="*/ 204349 h 976908"/>
                <a:gd name="connsiteX1" fmla="*/ 196266 w 1542543"/>
                <a:gd name="connsiteY1" fmla="*/ 12686 h 976908"/>
                <a:gd name="connsiteX2" fmla="*/ 147370 w 1542543"/>
                <a:gd name="connsiteY2" fmla="*/ 306113 h 976908"/>
                <a:gd name="connsiteX3" fmla="*/ 12021 w 1542543"/>
                <a:gd name="connsiteY3" fmla="*/ 518188 h 976908"/>
                <a:gd name="connsiteX4" fmla="*/ 636377 w 1542543"/>
                <a:gd name="connsiteY4" fmla="*/ 741181 h 976908"/>
                <a:gd name="connsiteX5" fmla="*/ 705803 w 1542543"/>
                <a:gd name="connsiteY5" fmla="*/ 624047 h 976908"/>
                <a:gd name="connsiteX6" fmla="*/ 859369 w 1542543"/>
                <a:gd name="connsiteY6" fmla="*/ 679765 h 976908"/>
                <a:gd name="connsiteX7" fmla="*/ 1189170 w 1542543"/>
                <a:gd name="connsiteY7" fmla="*/ 914032 h 976908"/>
                <a:gd name="connsiteX8" fmla="*/ 1507637 w 1542543"/>
                <a:gd name="connsiteY8" fmla="*/ 786693 h 976908"/>
                <a:gd name="connsiteX9" fmla="*/ 1173267 w 1542543"/>
                <a:gd name="connsiteY9" fmla="*/ 634312 h 976908"/>
                <a:gd name="connsiteX10" fmla="*/ 1250585 w 1542543"/>
                <a:gd name="connsiteY10" fmla="*/ 450008 h 976908"/>
                <a:gd name="connsiteX11" fmla="*/ 984454 w 1542543"/>
                <a:gd name="connsiteY11" fmla="*/ 340826 h 976908"/>
                <a:gd name="connsiteX12" fmla="*/ 909391 w 1542543"/>
                <a:gd name="connsiteY12" fmla="*/ 450008 h 976908"/>
                <a:gd name="connsiteX13" fmla="*/ 766089 w 1542543"/>
                <a:gd name="connsiteY13" fmla="*/ 388593 h 976908"/>
                <a:gd name="connsiteX14" fmla="*/ 800209 w 1542543"/>
                <a:gd name="connsiteY14" fmla="*/ 204349 h 976908"/>
                <a:gd name="connsiteX0" fmla="*/ 800209 w 1522966"/>
                <a:gd name="connsiteY0" fmla="*/ 204349 h 975249"/>
                <a:gd name="connsiteX1" fmla="*/ 196266 w 1522966"/>
                <a:gd name="connsiteY1" fmla="*/ 12686 h 975249"/>
                <a:gd name="connsiteX2" fmla="*/ 147370 w 1522966"/>
                <a:gd name="connsiteY2" fmla="*/ 306113 h 975249"/>
                <a:gd name="connsiteX3" fmla="*/ 12021 w 1522966"/>
                <a:gd name="connsiteY3" fmla="*/ 518188 h 975249"/>
                <a:gd name="connsiteX4" fmla="*/ 636377 w 1522966"/>
                <a:gd name="connsiteY4" fmla="*/ 741181 h 975249"/>
                <a:gd name="connsiteX5" fmla="*/ 705803 w 1522966"/>
                <a:gd name="connsiteY5" fmla="*/ 624047 h 975249"/>
                <a:gd name="connsiteX6" fmla="*/ 859369 w 1522966"/>
                <a:gd name="connsiteY6" fmla="*/ 679765 h 975249"/>
                <a:gd name="connsiteX7" fmla="*/ 1189170 w 1522966"/>
                <a:gd name="connsiteY7" fmla="*/ 914032 h 975249"/>
                <a:gd name="connsiteX8" fmla="*/ 1507637 w 1522966"/>
                <a:gd name="connsiteY8" fmla="*/ 786693 h 975249"/>
                <a:gd name="connsiteX9" fmla="*/ 1173267 w 1522966"/>
                <a:gd name="connsiteY9" fmla="*/ 634312 h 975249"/>
                <a:gd name="connsiteX10" fmla="*/ 1250585 w 1522966"/>
                <a:gd name="connsiteY10" fmla="*/ 450008 h 975249"/>
                <a:gd name="connsiteX11" fmla="*/ 984454 w 1522966"/>
                <a:gd name="connsiteY11" fmla="*/ 340826 h 975249"/>
                <a:gd name="connsiteX12" fmla="*/ 909391 w 1522966"/>
                <a:gd name="connsiteY12" fmla="*/ 450008 h 975249"/>
                <a:gd name="connsiteX13" fmla="*/ 766089 w 1522966"/>
                <a:gd name="connsiteY13" fmla="*/ 388593 h 975249"/>
                <a:gd name="connsiteX14" fmla="*/ 800209 w 1522966"/>
                <a:gd name="connsiteY14" fmla="*/ 204349 h 975249"/>
                <a:gd name="connsiteX0" fmla="*/ 800209 w 1538655"/>
                <a:gd name="connsiteY0" fmla="*/ 204349 h 976321"/>
                <a:gd name="connsiteX1" fmla="*/ 196266 w 1538655"/>
                <a:gd name="connsiteY1" fmla="*/ 12686 h 976321"/>
                <a:gd name="connsiteX2" fmla="*/ 147370 w 1538655"/>
                <a:gd name="connsiteY2" fmla="*/ 306113 h 976321"/>
                <a:gd name="connsiteX3" fmla="*/ 12021 w 1538655"/>
                <a:gd name="connsiteY3" fmla="*/ 518188 h 976321"/>
                <a:gd name="connsiteX4" fmla="*/ 636377 w 1538655"/>
                <a:gd name="connsiteY4" fmla="*/ 741181 h 976321"/>
                <a:gd name="connsiteX5" fmla="*/ 705803 w 1538655"/>
                <a:gd name="connsiteY5" fmla="*/ 624047 h 976321"/>
                <a:gd name="connsiteX6" fmla="*/ 859369 w 1538655"/>
                <a:gd name="connsiteY6" fmla="*/ 679765 h 976321"/>
                <a:gd name="connsiteX7" fmla="*/ 1189170 w 1538655"/>
                <a:gd name="connsiteY7" fmla="*/ 914032 h 976321"/>
                <a:gd name="connsiteX8" fmla="*/ 1507637 w 1538655"/>
                <a:gd name="connsiteY8" fmla="*/ 786693 h 976321"/>
                <a:gd name="connsiteX9" fmla="*/ 1173267 w 1538655"/>
                <a:gd name="connsiteY9" fmla="*/ 634312 h 976321"/>
                <a:gd name="connsiteX10" fmla="*/ 1250585 w 1538655"/>
                <a:gd name="connsiteY10" fmla="*/ 450008 h 976321"/>
                <a:gd name="connsiteX11" fmla="*/ 984454 w 1538655"/>
                <a:gd name="connsiteY11" fmla="*/ 340826 h 976321"/>
                <a:gd name="connsiteX12" fmla="*/ 909391 w 1538655"/>
                <a:gd name="connsiteY12" fmla="*/ 450008 h 976321"/>
                <a:gd name="connsiteX13" fmla="*/ 766089 w 1538655"/>
                <a:gd name="connsiteY13" fmla="*/ 388593 h 976321"/>
                <a:gd name="connsiteX14" fmla="*/ 800209 w 1538655"/>
                <a:gd name="connsiteY14" fmla="*/ 204349 h 976321"/>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84454 w 1556774"/>
                <a:gd name="connsiteY11" fmla="*/ 340826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84454 w 1556774"/>
                <a:gd name="connsiteY11" fmla="*/ 340826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84454 w 1556774"/>
                <a:gd name="connsiteY11" fmla="*/ 340826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84454 w 1556774"/>
                <a:gd name="connsiteY11" fmla="*/ 340826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38081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38081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38081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27868"/>
                <a:gd name="connsiteY0" fmla="*/ 204349 h 975126"/>
                <a:gd name="connsiteX1" fmla="*/ 196266 w 1527868"/>
                <a:gd name="connsiteY1" fmla="*/ 12686 h 975126"/>
                <a:gd name="connsiteX2" fmla="*/ 147370 w 1527868"/>
                <a:gd name="connsiteY2" fmla="*/ 306113 h 975126"/>
                <a:gd name="connsiteX3" fmla="*/ 12021 w 1527868"/>
                <a:gd name="connsiteY3" fmla="*/ 518188 h 975126"/>
                <a:gd name="connsiteX4" fmla="*/ 636377 w 1527868"/>
                <a:gd name="connsiteY4" fmla="*/ 741181 h 975126"/>
                <a:gd name="connsiteX5" fmla="*/ 705803 w 1527868"/>
                <a:gd name="connsiteY5" fmla="*/ 624047 h 975126"/>
                <a:gd name="connsiteX6" fmla="*/ 859369 w 1527868"/>
                <a:gd name="connsiteY6" fmla="*/ 679765 h 975126"/>
                <a:gd name="connsiteX7" fmla="*/ 1189170 w 1527868"/>
                <a:gd name="connsiteY7" fmla="*/ 914032 h 975126"/>
                <a:gd name="connsiteX8" fmla="*/ 1467881 w 1527868"/>
                <a:gd name="connsiteY8" fmla="*/ 742961 h 975126"/>
                <a:gd name="connsiteX9" fmla="*/ 1173267 w 1527868"/>
                <a:gd name="connsiteY9" fmla="*/ 634312 h 975126"/>
                <a:gd name="connsiteX10" fmla="*/ 1250585 w 1527868"/>
                <a:gd name="connsiteY10" fmla="*/ 438081 h 975126"/>
                <a:gd name="connsiteX11" fmla="*/ 964576 w 1527868"/>
                <a:gd name="connsiteY11" fmla="*/ 344802 h 975126"/>
                <a:gd name="connsiteX12" fmla="*/ 909391 w 1527868"/>
                <a:gd name="connsiteY12" fmla="*/ 450008 h 975126"/>
                <a:gd name="connsiteX13" fmla="*/ 766089 w 1527868"/>
                <a:gd name="connsiteY13" fmla="*/ 388593 h 975126"/>
                <a:gd name="connsiteX14" fmla="*/ 800209 w 1527868"/>
                <a:gd name="connsiteY14" fmla="*/ 204349 h 975126"/>
                <a:gd name="connsiteX0" fmla="*/ 800209 w 1527868"/>
                <a:gd name="connsiteY0" fmla="*/ 204349 h 975126"/>
                <a:gd name="connsiteX1" fmla="*/ 196266 w 1527868"/>
                <a:gd name="connsiteY1" fmla="*/ 12686 h 975126"/>
                <a:gd name="connsiteX2" fmla="*/ 147370 w 1527868"/>
                <a:gd name="connsiteY2" fmla="*/ 306113 h 975126"/>
                <a:gd name="connsiteX3" fmla="*/ 12021 w 1527868"/>
                <a:gd name="connsiteY3" fmla="*/ 518188 h 975126"/>
                <a:gd name="connsiteX4" fmla="*/ 636377 w 1527868"/>
                <a:gd name="connsiteY4" fmla="*/ 741181 h 975126"/>
                <a:gd name="connsiteX5" fmla="*/ 705803 w 1527868"/>
                <a:gd name="connsiteY5" fmla="*/ 624047 h 975126"/>
                <a:gd name="connsiteX6" fmla="*/ 859369 w 1527868"/>
                <a:gd name="connsiteY6" fmla="*/ 679765 h 975126"/>
                <a:gd name="connsiteX7" fmla="*/ 1189170 w 1527868"/>
                <a:gd name="connsiteY7" fmla="*/ 914032 h 975126"/>
                <a:gd name="connsiteX8" fmla="*/ 1467881 w 1527868"/>
                <a:gd name="connsiteY8" fmla="*/ 742961 h 975126"/>
                <a:gd name="connsiteX9" fmla="*/ 1173267 w 1527868"/>
                <a:gd name="connsiteY9" fmla="*/ 634312 h 975126"/>
                <a:gd name="connsiteX10" fmla="*/ 1250585 w 1527868"/>
                <a:gd name="connsiteY10" fmla="*/ 438081 h 975126"/>
                <a:gd name="connsiteX11" fmla="*/ 964576 w 1527868"/>
                <a:gd name="connsiteY11" fmla="*/ 344802 h 975126"/>
                <a:gd name="connsiteX12" fmla="*/ 909391 w 1527868"/>
                <a:gd name="connsiteY12" fmla="*/ 450008 h 975126"/>
                <a:gd name="connsiteX13" fmla="*/ 766089 w 1527868"/>
                <a:gd name="connsiteY13" fmla="*/ 388593 h 975126"/>
                <a:gd name="connsiteX14" fmla="*/ 800209 w 1527868"/>
                <a:gd name="connsiteY14" fmla="*/ 204349 h 975126"/>
                <a:gd name="connsiteX0" fmla="*/ 800209 w 1499884"/>
                <a:gd name="connsiteY0" fmla="*/ 204349 h 986483"/>
                <a:gd name="connsiteX1" fmla="*/ 196266 w 1499884"/>
                <a:gd name="connsiteY1" fmla="*/ 12686 h 986483"/>
                <a:gd name="connsiteX2" fmla="*/ 147370 w 1499884"/>
                <a:gd name="connsiteY2" fmla="*/ 306113 h 986483"/>
                <a:gd name="connsiteX3" fmla="*/ 12021 w 1499884"/>
                <a:gd name="connsiteY3" fmla="*/ 518188 h 986483"/>
                <a:gd name="connsiteX4" fmla="*/ 636377 w 1499884"/>
                <a:gd name="connsiteY4" fmla="*/ 741181 h 986483"/>
                <a:gd name="connsiteX5" fmla="*/ 705803 w 1499884"/>
                <a:gd name="connsiteY5" fmla="*/ 624047 h 986483"/>
                <a:gd name="connsiteX6" fmla="*/ 859369 w 1499884"/>
                <a:gd name="connsiteY6" fmla="*/ 679765 h 986483"/>
                <a:gd name="connsiteX7" fmla="*/ 1189170 w 1499884"/>
                <a:gd name="connsiteY7" fmla="*/ 914032 h 986483"/>
                <a:gd name="connsiteX8" fmla="*/ 1467881 w 1499884"/>
                <a:gd name="connsiteY8" fmla="*/ 742961 h 986483"/>
                <a:gd name="connsiteX9" fmla="*/ 1173267 w 1499884"/>
                <a:gd name="connsiteY9" fmla="*/ 634312 h 986483"/>
                <a:gd name="connsiteX10" fmla="*/ 1250585 w 1499884"/>
                <a:gd name="connsiteY10" fmla="*/ 438081 h 986483"/>
                <a:gd name="connsiteX11" fmla="*/ 964576 w 1499884"/>
                <a:gd name="connsiteY11" fmla="*/ 344802 h 986483"/>
                <a:gd name="connsiteX12" fmla="*/ 909391 w 1499884"/>
                <a:gd name="connsiteY12" fmla="*/ 450008 h 986483"/>
                <a:gd name="connsiteX13" fmla="*/ 766089 w 1499884"/>
                <a:gd name="connsiteY13" fmla="*/ 388593 h 986483"/>
                <a:gd name="connsiteX14" fmla="*/ 800209 w 1499884"/>
                <a:gd name="connsiteY14" fmla="*/ 204349 h 986483"/>
                <a:gd name="connsiteX0" fmla="*/ 800209 w 1505435"/>
                <a:gd name="connsiteY0" fmla="*/ 204349 h 1015754"/>
                <a:gd name="connsiteX1" fmla="*/ 196266 w 1505435"/>
                <a:gd name="connsiteY1" fmla="*/ 12686 h 1015754"/>
                <a:gd name="connsiteX2" fmla="*/ 147370 w 1505435"/>
                <a:gd name="connsiteY2" fmla="*/ 306113 h 1015754"/>
                <a:gd name="connsiteX3" fmla="*/ 12021 w 1505435"/>
                <a:gd name="connsiteY3" fmla="*/ 518188 h 1015754"/>
                <a:gd name="connsiteX4" fmla="*/ 636377 w 1505435"/>
                <a:gd name="connsiteY4" fmla="*/ 741181 h 1015754"/>
                <a:gd name="connsiteX5" fmla="*/ 705803 w 1505435"/>
                <a:gd name="connsiteY5" fmla="*/ 624047 h 1015754"/>
                <a:gd name="connsiteX6" fmla="*/ 859369 w 1505435"/>
                <a:gd name="connsiteY6" fmla="*/ 679765 h 1015754"/>
                <a:gd name="connsiteX7" fmla="*/ 1189170 w 1505435"/>
                <a:gd name="connsiteY7" fmla="*/ 914032 h 1015754"/>
                <a:gd name="connsiteX8" fmla="*/ 1467881 w 1505435"/>
                <a:gd name="connsiteY8" fmla="*/ 742961 h 1015754"/>
                <a:gd name="connsiteX9" fmla="*/ 1173267 w 1505435"/>
                <a:gd name="connsiteY9" fmla="*/ 634312 h 1015754"/>
                <a:gd name="connsiteX10" fmla="*/ 1250585 w 1505435"/>
                <a:gd name="connsiteY10" fmla="*/ 438081 h 1015754"/>
                <a:gd name="connsiteX11" fmla="*/ 964576 w 1505435"/>
                <a:gd name="connsiteY11" fmla="*/ 344802 h 1015754"/>
                <a:gd name="connsiteX12" fmla="*/ 909391 w 1505435"/>
                <a:gd name="connsiteY12" fmla="*/ 450008 h 1015754"/>
                <a:gd name="connsiteX13" fmla="*/ 766089 w 1505435"/>
                <a:gd name="connsiteY13" fmla="*/ 388593 h 1015754"/>
                <a:gd name="connsiteX14" fmla="*/ 800209 w 1505435"/>
                <a:gd name="connsiteY14" fmla="*/ 204349 h 1015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05435" h="1015754">
                  <a:moveTo>
                    <a:pt x="800209" y="204349"/>
                  </a:moveTo>
                  <a:cubicBezTo>
                    <a:pt x="598895" y="140461"/>
                    <a:pt x="302164" y="-50647"/>
                    <a:pt x="196266" y="12686"/>
                  </a:cubicBezTo>
                  <a:cubicBezTo>
                    <a:pt x="103106" y="72064"/>
                    <a:pt x="168969" y="214930"/>
                    <a:pt x="147370" y="306113"/>
                  </a:cubicBezTo>
                  <a:cubicBezTo>
                    <a:pt x="102254" y="376805"/>
                    <a:pt x="-42253" y="455447"/>
                    <a:pt x="12021" y="518188"/>
                  </a:cubicBezTo>
                  <a:cubicBezTo>
                    <a:pt x="164480" y="669383"/>
                    <a:pt x="559454" y="713233"/>
                    <a:pt x="636377" y="741181"/>
                  </a:cubicBezTo>
                  <a:cubicBezTo>
                    <a:pt x="696624" y="733941"/>
                    <a:pt x="677361" y="671042"/>
                    <a:pt x="705803" y="624047"/>
                  </a:cubicBezTo>
                  <a:lnTo>
                    <a:pt x="859369" y="679765"/>
                  </a:lnTo>
                  <a:cubicBezTo>
                    <a:pt x="850034" y="889051"/>
                    <a:pt x="1063333" y="847870"/>
                    <a:pt x="1189170" y="914032"/>
                  </a:cubicBezTo>
                  <a:cubicBezTo>
                    <a:pt x="1618678" y="1176386"/>
                    <a:pt x="1495571" y="862271"/>
                    <a:pt x="1467881" y="742961"/>
                  </a:cubicBezTo>
                  <a:cubicBezTo>
                    <a:pt x="1356424" y="685542"/>
                    <a:pt x="1304603" y="671853"/>
                    <a:pt x="1173267" y="634312"/>
                  </a:cubicBezTo>
                  <a:cubicBezTo>
                    <a:pt x="1199040" y="568902"/>
                    <a:pt x="1292398" y="479637"/>
                    <a:pt x="1250585" y="438081"/>
                  </a:cubicBezTo>
                  <a:cubicBezTo>
                    <a:pt x="1165850" y="405662"/>
                    <a:pt x="1045335" y="381196"/>
                    <a:pt x="964576" y="344802"/>
                  </a:cubicBezTo>
                  <a:cubicBezTo>
                    <a:pt x="930279" y="379871"/>
                    <a:pt x="927786" y="414939"/>
                    <a:pt x="909391" y="450008"/>
                  </a:cubicBezTo>
                  <a:lnTo>
                    <a:pt x="766089" y="388593"/>
                  </a:lnTo>
                  <a:lnTo>
                    <a:pt x="800209" y="204349"/>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67" name="Freeform 105">
              <a:extLst>
                <a:ext uri="{FF2B5EF4-FFF2-40B4-BE49-F238E27FC236}">
                  <a16:creationId xmlns:a16="http://schemas.microsoft.com/office/drawing/2014/main" id="{C13BBB19-70FE-4952-97D0-FDEBC2A1BBF6}"/>
                </a:ext>
              </a:extLst>
            </p:cNvPr>
            <p:cNvSpPr/>
            <p:nvPr/>
          </p:nvSpPr>
          <p:spPr>
            <a:xfrm rot="20634645">
              <a:off x="2071598" y="3466865"/>
              <a:ext cx="1505435" cy="1015754"/>
            </a:xfrm>
            <a:custGeom>
              <a:avLst/>
              <a:gdLst>
                <a:gd name="connsiteX0" fmla="*/ 812042 w 1535373"/>
                <a:gd name="connsiteY0" fmla="*/ 211541 h 921224"/>
                <a:gd name="connsiteX1" fmla="*/ 184245 w 1535373"/>
                <a:gd name="connsiteY1" fmla="*/ 0 h 921224"/>
                <a:gd name="connsiteX2" fmla="*/ 143301 w 1535373"/>
                <a:gd name="connsiteY2" fmla="*/ 293427 h 921224"/>
                <a:gd name="connsiteX3" fmla="*/ 0 w 1535373"/>
                <a:gd name="connsiteY3" fmla="*/ 477672 h 921224"/>
                <a:gd name="connsiteX4" fmla="*/ 600501 w 1535373"/>
                <a:gd name="connsiteY4" fmla="*/ 764275 h 921224"/>
                <a:gd name="connsiteX5" fmla="*/ 709684 w 1535373"/>
                <a:gd name="connsiteY5" fmla="*/ 655093 h 921224"/>
                <a:gd name="connsiteX6" fmla="*/ 887104 w 1535373"/>
                <a:gd name="connsiteY6" fmla="*/ 702860 h 921224"/>
                <a:gd name="connsiteX7" fmla="*/ 1201003 w 1535373"/>
                <a:gd name="connsiteY7" fmla="*/ 921224 h 921224"/>
                <a:gd name="connsiteX8" fmla="*/ 1535373 w 1535373"/>
                <a:gd name="connsiteY8" fmla="*/ 825690 h 921224"/>
                <a:gd name="connsiteX9" fmla="*/ 1201003 w 1535373"/>
                <a:gd name="connsiteY9" fmla="*/ 689212 h 921224"/>
                <a:gd name="connsiteX10" fmla="*/ 1262418 w 1535373"/>
                <a:gd name="connsiteY10" fmla="*/ 457200 h 921224"/>
                <a:gd name="connsiteX11" fmla="*/ 996287 w 1535373"/>
                <a:gd name="connsiteY11" fmla="*/ 348018 h 921224"/>
                <a:gd name="connsiteX12" fmla="*/ 921224 w 1535373"/>
                <a:gd name="connsiteY12" fmla="*/ 457200 h 921224"/>
                <a:gd name="connsiteX13" fmla="*/ 777922 w 1535373"/>
                <a:gd name="connsiteY13" fmla="*/ 395785 h 921224"/>
                <a:gd name="connsiteX14" fmla="*/ 812042 w 1535373"/>
                <a:gd name="connsiteY14" fmla="*/ 211541 h 921224"/>
                <a:gd name="connsiteX0" fmla="*/ 812042 w 1535373"/>
                <a:gd name="connsiteY0" fmla="*/ 191663 h 901346"/>
                <a:gd name="connsiteX1" fmla="*/ 208099 w 1535373"/>
                <a:gd name="connsiteY1" fmla="*/ 0 h 901346"/>
                <a:gd name="connsiteX2" fmla="*/ 143301 w 1535373"/>
                <a:gd name="connsiteY2" fmla="*/ 273549 h 901346"/>
                <a:gd name="connsiteX3" fmla="*/ 0 w 1535373"/>
                <a:gd name="connsiteY3" fmla="*/ 457794 h 901346"/>
                <a:gd name="connsiteX4" fmla="*/ 600501 w 1535373"/>
                <a:gd name="connsiteY4" fmla="*/ 744397 h 901346"/>
                <a:gd name="connsiteX5" fmla="*/ 709684 w 1535373"/>
                <a:gd name="connsiteY5" fmla="*/ 635215 h 901346"/>
                <a:gd name="connsiteX6" fmla="*/ 887104 w 1535373"/>
                <a:gd name="connsiteY6" fmla="*/ 682982 h 901346"/>
                <a:gd name="connsiteX7" fmla="*/ 1201003 w 1535373"/>
                <a:gd name="connsiteY7" fmla="*/ 901346 h 901346"/>
                <a:gd name="connsiteX8" fmla="*/ 1535373 w 1535373"/>
                <a:gd name="connsiteY8" fmla="*/ 805812 h 901346"/>
                <a:gd name="connsiteX9" fmla="*/ 1201003 w 1535373"/>
                <a:gd name="connsiteY9" fmla="*/ 669334 h 901346"/>
                <a:gd name="connsiteX10" fmla="*/ 1262418 w 1535373"/>
                <a:gd name="connsiteY10" fmla="*/ 437322 h 901346"/>
                <a:gd name="connsiteX11" fmla="*/ 996287 w 1535373"/>
                <a:gd name="connsiteY11" fmla="*/ 328140 h 901346"/>
                <a:gd name="connsiteX12" fmla="*/ 921224 w 1535373"/>
                <a:gd name="connsiteY12" fmla="*/ 437322 h 901346"/>
                <a:gd name="connsiteX13" fmla="*/ 777922 w 1535373"/>
                <a:gd name="connsiteY13" fmla="*/ 375907 h 901346"/>
                <a:gd name="connsiteX14" fmla="*/ 812042 w 1535373"/>
                <a:gd name="connsiteY14" fmla="*/ 191663 h 901346"/>
                <a:gd name="connsiteX0" fmla="*/ 812042 w 1535373"/>
                <a:gd name="connsiteY0" fmla="*/ 204349 h 914032"/>
                <a:gd name="connsiteX1" fmla="*/ 208099 w 1535373"/>
                <a:gd name="connsiteY1" fmla="*/ 12686 h 914032"/>
                <a:gd name="connsiteX2" fmla="*/ 143301 w 1535373"/>
                <a:gd name="connsiteY2" fmla="*/ 286235 h 914032"/>
                <a:gd name="connsiteX3" fmla="*/ 0 w 1535373"/>
                <a:gd name="connsiteY3" fmla="*/ 470480 h 914032"/>
                <a:gd name="connsiteX4" fmla="*/ 600501 w 1535373"/>
                <a:gd name="connsiteY4" fmla="*/ 757083 h 914032"/>
                <a:gd name="connsiteX5" fmla="*/ 709684 w 1535373"/>
                <a:gd name="connsiteY5" fmla="*/ 647901 h 914032"/>
                <a:gd name="connsiteX6" fmla="*/ 887104 w 1535373"/>
                <a:gd name="connsiteY6" fmla="*/ 695668 h 914032"/>
                <a:gd name="connsiteX7" fmla="*/ 1201003 w 1535373"/>
                <a:gd name="connsiteY7" fmla="*/ 914032 h 914032"/>
                <a:gd name="connsiteX8" fmla="*/ 1535373 w 1535373"/>
                <a:gd name="connsiteY8" fmla="*/ 818498 h 914032"/>
                <a:gd name="connsiteX9" fmla="*/ 1201003 w 1535373"/>
                <a:gd name="connsiteY9" fmla="*/ 682020 h 914032"/>
                <a:gd name="connsiteX10" fmla="*/ 1262418 w 1535373"/>
                <a:gd name="connsiteY10" fmla="*/ 450008 h 914032"/>
                <a:gd name="connsiteX11" fmla="*/ 996287 w 1535373"/>
                <a:gd name="connsiteY11" fmla="*/ 340826 h 914032"/>
                <a:gd name="connsiteX12" fmla="*/ 921224 w 1535373"/>
                <a:gd name="connsiteY12" fmla="*/ 450008 h 914032"/>
                <a:gd name="connsiteX13" fmla="*/ 777922 w 1535373"/>
                <a:gd name="connsiteY13" fmla="*/ 388593 h 914032"/>
                <a:gd name="connsiteX14" fmla="*/ 812042 w 1535373"/>
                <a:gd name="connsiteY14" fmla="*/ 204349 h 914032"/>
                <a:gd name="connsiteX0" fmla="*/ 812042 w 1535373"/>
                <a:gd name="connsiteY0" fmla="*/ 204349 h 914032"/>
                <a:gd name="connsiteX1" fmla="*/ 208099 w 1535373"/>
                <a:gd name="connsiteY1" fmla="*/ 12686 h 914032"/>
                <a:gd name="connsiteX2" fmla="*/ 143301 w 1535373"/>
                <a:gd name="connsiteY2" fmla="*/ 286235 h 914032"/>
                <a:gd name="connsiteX3" fmla="*/ 0 w 1535373"/>
                <a:gd name="connsiteY3" fmla="*/ 470480 h 914032"/>
                <a:gd name="connsiteX4" fmla="*/ 600501 w 1535373"/>
                <a:gd name="connsiteY4" fmla="*/ 757083 h 914032"/>
                <a:gd name="connsiteX5" fmla="*/ 709684 w 1535373"/>
                <a:gd name="connsiteY5" fmla="*/ 647901 h 914032"/>
                <a:gd name="connsiteX6" fmla="*/ 887104 w 1535373"/>
                <a:gd name="connsiteY6" fmla="*/ 695668 h 914032"/>
                <a:gd name="connsiteX7" fmla="*/ 1201003 w 1535373"/>
                <a:gd name="connsiteY7" fmla="*/ 914032 h 914032"/>
                <a:gd name="connsiteX8" fmla="*/ 1535373 w 1535373"/>
                <a:gd name="connsiteY8" fmla="*/ 818498 h 914032"/>
                <a:gd name="connsiteX9" fmla="*/ 1201003 w 1535373"/>
                <a:gd name="connsiteY9" fmla="*/ 682020 h 914032"/>
                <a:gd name="connsiteX10" fmla="*/ 1262418 w 1535373"/>
                <a:gd name="connsiteY10" fmla="*/ 450008 h 914032"/>
                <a:gd name="connsiteX11" fmla="*/ 996287 w 1535373"/>
                <a:gd name="connsiteY11" fmla="*/ 340826 h 914032"/>
                <a:gd name="connsiteX12" fmla="*/ 921224 w 1535373"/>
                <a:gd name="connsiteY12" fmla="*/ 450008 h 914032"/>
                <a:gd name="connsiteX13" fmla="*/ 777922 w 1535373"/>
                <a:gd name="connsiteY13" fmla="*/ 388593 h 914032"/>
                <a:gd name="connsiteX14" fmla="*/ 812042 w 1535373"/>
                <a:gd name="connsiteY14" fmla="*/ 204349 h 914032"/>
                <a:gd name="connsiteX0" fmla="*/ 812042 w 1535373"/>
                <a:gd name="connsiteY0" fmla="*/ 204349 h 914032"/>
                <a:gd name="connsiteX1" fmla="*/ 208099 w 1535373"/>
                <a:gd name="connsiteY1" fmla="*/ 12686 h 914032"/>
                <a:gd name="connsiteX2" fmla="*/ 159203 w 1535373"/>
                <a:gd name="connsiteY2" fmla="*/ 306113 h 914032"/>
                <a:gd name="connsiteX3" fmla="*/ 0 w 1535373"/>
                <a:gd name="connsiteY3" fmla="*/ 470480 h 914032"/>
                <a:gd name="connsiteX4" fmla="*/ 600501 w 1535373"/>
                <a:gd name="connsiteY4" fmla="*/ 757083 h 914032"/>
                <a:gd name="connsiteX5" fmla="*/ 709684 w 1535373"/>
                <a:gd name="connsiteY5" fmla="*/ 647901 h 914032"/>
                <a:gd name="connsiteX6" fmla="*/ 887104 w 1535373"/>
                <a:gd name="connsiteY6" fmla="*/ 695668 h 914032"/>
                <a:gd name="connsiteX7" fmla="*/ 1201003 w 1535373"/>
                <a:gd name="connsiteY7" fmla="*/ 914032 h 914032"/>
                <a:gd name="connsiteX8" fmla="*/ 1535373 w 1535373"/>
                <a:gd name="connsiteY8" fmla="*/ 818498 h 914032"/>
                <a:gd name="connsiteX9" fmla="*/ 1201003 w 1535373"/>
                <a:gd name="connsiteY9" fmla="*/ 682020 h 914032"/>
                <a:gd name="connsiteX10" fmla="*/ 1262418 w 1535373"/>
                <a:gd name="connsiteY10" fmla="*/ 450008 h 914032"/>
                <a:gd name="connsiteX11" fmla="*/ 996287 w 1535373"/>
                <a:gd name="connsiteY11" fmla="*/ 340826 h 914032"/>
                <a:gd name="connsiteX12" fmla="*/ 921224 w 1535373"/>
                <a:gd name="connsiteY12" fmla="*/ 450008 h 914032"/>
                <a:gd name="connsiteX13" fmla="*/ 777922 w 1535373"/>
                <a:gd name="connsiteY13" fmla="*/ 388593 h 914032"/>
                <a:gd name="connsiteX14" fmla="*/ 812042 w 1535373"/>
                <a:gd name="connsiteY14" fmla="*/ 204349 h 914032"/>
                <a:gd name="connsiteX0" fmla="*/ 788188 w 1511519"/>
                <a:gd name="connsiteY0" fmla="*/ 204349 h 914032"/>
                <a:gd name="connsiteX1" fmla="*/ 184245 w 1511519"/>
                <a:gd name="connsiteY1" fmla="*/ 12686 h 914032"/>
                <a:gd name="connsiteX2" fmla="*/ 135349 w 1511519"/>
                <a:gd name="connsiteY2" fmla="*/ 306113 h 914032"/>
                <a:gd name="connsiteX3" fmla="*/ 0 w 1511519"/>
                <a:gd name="connsiteY3" fmla="*/ 518188 h 914032"/>
                <a:gd name="connsiteX4" fmla="*/ 576647 w 1511519"/>
                <a:gd name="connsiteY4" fmla="*/ 757083 h 914032"/>
                <a:gd name="connsiteX5" fmla="*/ 685830 w 1511519"/>
                <a:gd name="connsiteY5" fmla="*/ 647901 h 914032"/>
                <a:gd name="connsiteX6" fmla="*/ 863250 w 1511519"/>
                <a:gd name="connsiteY6" fmla="*/ 695668 h 914032"/>
                <a:gd name="connsiteX7" fmla="*/ 1177149 w 1511519"/>
                <a:gd name="connsiteY7" fmla="*/ 914032 h 914032"/>
                <a:gd name="connsiteX8" fmla="*/ 1511519 w 1511519"/>
                <a:gd name="connsiteY8" fmla="*/ 818498 h 914032"/>
                <a:gd name="connsiteX9" fmla="*/ 1177149 w 1511519"/>
                <a:gd name="connsiteY9" fmla="*/ 682020 h 914032"/>
                <a:gd name="connsiteX10" fmla="*/ 1238564 w 1511519"/>
                <a:gd name="connsiteY10" fmla="*/ 450008 h 914032"/>
                <a:gd name="connsiteX11" fmla="*/ 972433 w 1511519"/>
                <a:gd name="connsiteY11" fmla="*/ 340826 h 914032"/>
                <a:gd name="connsiteX12" fmla="*/ 897370 w 1511519"/>
                <a:gd name="connsiteY12" fmla="*/ 450008 h 914032"/>
                <a:gd name="connsiteX13" fmla="*/ 754068 w 1511519"/>
                <a:gd name="connsiteY13" fmla="*/ 388593 h 914032"/>
                <a:gd name="connsiteX14" fmla="*/ 788188 w 1511519"/>
                <a:gd name="connsiteY14" fmla="*/ 204349 h 914032"/>
                <a:gd name="connsiteX0" fmla="*/ 802902 w 1526233"/>
                <a:gd name="connsiteY0" fmla="*/ 204349 h 914032"/>
                <a:gd name="connsiteX1" fmla="*/ 198959 w 1526233"/>
                <a:gd name="connsiteY1" fmla="*/ 12686 h 914032"/>
                <a:gd name="connsiteX2" fmla="*/ 150063 w 1526233"/>
                <a:gd name="connsiteY2" fmla="*/ 306113 h 914032"/>
                <a:gd name="connsiteX3" fmla="*/ 14714 w 1526233"/>
                <a:gd name="connsiteY3" fmla="*/ 518188 h 914032"/>
                <a:gd name="connsiteX4" fmla="*/ 591361 w 1526233"/>
                <a:gd name="connsiteY4" fmla="*/ 757083 h 914032"/>
                <a:gd name="connsiteX5" fmla="*/ 700544 w 1526233"/>
                <a:gd name="connsiteY5" fmla="*/ 647901 h 914032"/>
                <a:gd name="connsiteX6" fmla="*/ 877964 w 1526233"/>
                <a:gd name="connsiteY6" fmla="*/ 695668 h 914032"/>
                <a:gd name="connsiteX7" fmla="*/ 1191863 w 1526233"/>
                <a:gd name="connsiteY7" fmla="*/ 914032 h 914032"/>
                <a:gd name="connsiteX8" fmla="*/ 1526233 w 1526233"/>
                <a:gd name="connsiteY8" fmla="*/ 818498 h 914032"/>
                <a:gd name="connsiteX9" fmla="*/ 1191863 w 1526233"/>
                <a:gd name="connsiteY9" fmla="*/ 682020 h 914032"/>
                <a:gd name="connsiteX10" fmla="*/ 1253278 w 1526233"/>
                <a:gd name="connsiteY10" fmla="*/ 450008 h 914032"/>
                <a:gd name="connsiteX11" fmla="*/ 987147 w 1526233"/>
                <a:gd name="connsiteY11" fmla="*/ 340826 h 914032"/>
                <a:gd name="connsiteX12" fmla="*/ 912084 w 1526233"/>
                <a:gd name="connsiteY12" fmla="*/ 450008 h 914032"/>
                <a:gd name="connsiteX13" fmla="*/ 768782 w 1526233"/>
                <a:gd name="connsiteY13" fmla="*/ 388593 h 914032"/>
                <a:gd name="connsiteX14" fmla="*/ 802902 w 1526233"/>
                <a:gd name="connsiteY14" fmla="*/ 204349 h 914032"/>
                <a:gd name="connsiteX0" fmla="*/ 802902 w 1526233"/>
                <a:gd name="connsiteY0" fmla="*/ 204349 h 914032"/>
                <a:gd name="connsiteX1" fmla="*/ 198959 w 1526233"/>
                <a:gd name="connsiteY1" fmla="*/ 12686 h 914032"/>
                <a:gd name="connsiteX2" fmla="*/ 150063 w 1526233"/>
                <a:gd name="connsiteY2" fmla="*/ 306113 h 914032"/>
                <a:gd name="connsiteX3" fmla="*/ 14714 w 1526233"/>
                <a:gd name="connsiteY3" fmla="*/ 518188 h 914032"/>
                <a:gd name="connsiteX4" fmla="*/ 591361 w 1526233"/>
                <a:gd name="connsiteY4" fmla="*/ 757083 h 914032"/>
                <a:gd name="connsiteX5" fmla="*/ 700544 w 1526233"/>
                <a:gd name="connsiteY5" fmla="*/ 647901 h 914032"/>
                <a:gd name="connsiteX6" fmla="*/ 877964 w 1526233"/>
                <a:gd name="connsiteY6" fmla="*/ 695668 h 914032"/>
                <a:gd name="connsiteX7" fmla="*/ 1191863 w 1526233"/>
                <a:gd name="connsiteY7" fmla="*/ 914032 h 914032"/>
                <a:gd name="connsiteX8" fmla="*/ 1526233 w 1526233"/>
                <a:gd name="connsiteY8" fmla="*/ 818498 h 914032"/>
                <a:gd name="connsiteX9" fmla="*/ 1191863 w 1526233"/>
                <a:gd name="connsiteY9" fmla="*/ 682020 h 914032"/>
                <a:gd name="connsiteX10" fmla="*/ 1253278 w 1526233"/>
                <a:gd name="connsiteY10" fmla="*/ 450008 h 914032"/>
                <a:gd name="connsiteX11" fmla="*/ 987147 w 1526233"/>
                <a:gd name="connsiteY11" fmla="*/ 340826 h 914032"/>
                <a:gd name="connsiteX12" fmla="*/ 912084 w 1526233"/>
                <a:gd name="connsiteY12" fmla="*/ 450008 h 914032"/>
                <a:gd name="connsiteX13" fmla="*/ 768782 w 1526233"/>
                <a:gd name="connsiteY13" fmla="*/ 388593 h 914032"/>
                <a:gd name="connsiteX14" fmla="*/ 802902 w 1526233"/>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588668 w 1523540"/>
                <a:gd name="connsiteY4" fmla="*/ 757083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52279 w 1523540"/>
                <a:gd name="connsiteY4" fmla="*/ 757083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52279 w 1523540"/>
                <a:gd name="connsiteY4" fmla="*/ 757083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52279 w 1523540"/>
                <a:gd name="connsiteY4" fmla="*/ 757083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705803 w 1523540"/>
                <a:gd name="connsiteY5" fmla="*/ 624047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705803 w 1523540"/>
                <a:gd name="connsiteY5" fmla="*/ 624047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705803 w 1523540"/>
                <a:gd name="connsiteY5" fmla="*/ 624047 h 914032"/>
                <a:gd name="connsiteX6" fmla="*/ 859369 w 1523540"/>
                <a:gd name="connsiteY6" fmla="*/ 679765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705803 w 1523540"/>
                <a:gd name="connsiteY5" fmla="*/ 624047 h 914032"/>
                <a:gd name="connsiteX6" fmla="*/ 859369 w 1523540"/>
                <a:gd name="connsiteY6" fmla="*/ 679765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705803 w 1523540"/>
                <a:gd name="connsiteY5" fmla="*/ 624047 h 914032"/>
                <a:gd name="connsiteX6" fmla="*/ 859369 w 1523540"/>
                <a:gd name="connsiteY6" fmla="*/ 679765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82628"/>
                <a:gd name="connsiteX1" fmla="*/ 196266 w 1523540"/>
                <a:gd name="connsiteY1" fmla="*/ 12686 h 982628"/>
                <a:gd name="connsiteX2" fmla="*/ 147370 w 1523540"/>
                <a:gd name="connsiteY2" fmla="*/ 306113 h 982628"/>
                <a:gd name="connsiteX3" fmla="*/ 12021 w 1523540"/>
                <a:gd name="connsiteY3" fmla="*/ 518188 h 982628"/>
                <a:gd name="connsiteX4" fmla="*/ 636377 w 1523540"/>
                <a:gd name="connsiteY4" fmla="*/ 741181 h 982628"/>
                <a:gd name="connsiteX5" fmla="*/ 705803 w 1523540"/>
                <a:gd name="connsiteY5" fmla="*/ 624047 h 982628"/>
                <a:gd name="connsiteX6" fmla="*/ 859369 w 1523540"/>
                <a:gd name="connsiteY6" fmla="*/ 679765 h 982628"/>
                <a:gd name="connsiteX7" fmla="*/ 1189170 w 1523540"/>
                <a:gd name="connsiteY7" fmla="*/ 914032 h 982628"/>
                <a:gd name="connsiteX8" fmla="*/ 1523540 w 1523540"/>
                <a:gd name="connsiteY8" fmla="*/ 818498 h 982628"/>
                <a:gd name="connsiteX9" fmla="*/ 1189170 w 1523540"/>
                <a:gd name="connsiteY9" fmla="*/ 682020 h 982628"/>
                <a:gd name="connsiteX10" fmla="*/ 1250585 w 1523540"/>
                <a:gd name="connsiteY10" fmla="*/ 450008 h 982628"/>
                <a:gd name="connsiteX11" fmla="*/ 984454 w 1523540"/>
                <a:gd name="connsiteY11" fmla="*/ 340826 h 982628"/>
                <a:gd name="connsiteX12" fmla="*/ 909391 w 1523540"/>
                <a:gd name="connsiteY12" fmla="*/ 450008 h 982628"/>
                <a:gd name="connsiteX13" fmla="*/ 766089 w 1523540"/>
                <a:gd name="connsiteY13" fmla="*/ 388593 h 982628"/>
                <a:gd name="connsiteX14" fmla="*/ 800209 w 1523540"/>
                <a:gd name="connsiteY14" fmla="*/ 204349 h 982628"/>
                <a:gd name="connsiteX0" fmla="*/ 800209 w 1554538"/>
                <a:gd name="connsiteY0" fmla="*/ 204349 h 982009"/>
                <a:gd name="connsiteX1" fmla="*/ 196266 w 1554538"/>
                <a:gd name="connsiteY1" fmla="*/ 12686 h 982009"/>
                <a:gd name="connsiteX2" fmla="*/ 147370 w 1554538"/>
                <a:gd name="connsiteY2" fmla="*/ 306113 h 982009"/>
                <a:gd name="connsiteX3" fmla="*/ 12021 w 1554538"/>
                <a:gd name="connsiteY3" fmla="*/ 518188 h 982009"/>
                <a:gd name="connsiteX4" fmla="*/ 636377 w 1554538"/>
                <a:gd name="connsiteY4" fmla="*/ 741181 h 982009"/>
                <a:gd name="connsiteX5" fmla="*/ 705803 w 1554538"/>
                <a:gd name="connsiteY5" fmla="*/ 624047 h 982009"/>
                <a:gd name="connsiteX6" fmla="*/ 859369 w 1554538"/>
                <a:gd name="connsiteY6" fmla="*/ 679765 h 982009"/>
                <a:gd name="connsiteX7" fmla="*/ 1189170 w 1554538"/>
                <a:gd name="connsiteY7" fmla="*/ 914032 h 982009"/>
                <a:gd name="connsiteX8" fmla="*/ 1523540 w 1554538"/>
                <a:gd name="connsiteY8" fmla="*/ 818498 h 982009"/>
                <a:gd name="connsiteX9" fmla="*/ 1189170 w 1554538"/>
                <a:gd name="connsiteY9" fmla="*/ 682020 h 982009"/>
                <a:gd name="connsiteX10" fmla="*/ 1250585 w 1554538"/>
                <a:gd name="connsiteY10" fmla="*/ 450008 h 982009"/>
                <a:gd name="connsiteX11" fmla="*/ 984454 w 1554538"/>
                <a:gd name="connsiteY11" fmla="*/ 340826 h 982009"/>
                <a:gd name="connsiteX12" fmla="*/ 909391 w 1554538"/>
                <a:gd name="connsiteY12" fmla="*/ 450008 h 982009"/>
                <a:gd name="connsiteX13" fmla="*/ 766089 w 1554538"/>
                <a:gd name="connsiteY13" fmla="*/ 388593 h 982009"/>
                <a:gd name="connsiteX14" fmla="*/ 800209 w 1554538"/>
                <a:gd name="connsiteY14" fmla="*/ 204349 h 982009"/>
                <a:gd name="connsiteX0" fmla="*/ 800209 w 1554538"/>
                <a:gd name="connsiteY0" fmla="*/ 204349 h 982009"/>
                <a:gd name="connsiteX1" fmla="*/ 196266 w 1554538"/>
                <a:gd name="connsiteY1" fmla="*/ 12686 h 982009"/>
                <a:gd name="connsiteX2" fmla="*/ 147370 w 1554538"/>
                <a:gd name="connsiteY2" fmla="*/ 306113 h 982009"/>
                <a:gd name="connsiteX3" fmla="*/ 12021 w 1554538"/>
                <a:gd name="connsiteY3" fmla="*/ 518188 h 982009"/>
                <a:gd name="connsiteX4" fmla="*/ 636377 w 1554538"/>
                <a:gd name="connsiteY4" fmla="*/ 741181 h 982009"/>
                <a:gd name="connsiteX5" fmla="*/ 705803 w 1554538"/>
                <a:gd name="connsiteY5" fmla="*/ 624047 h 982009"/>
                <a:gd name="connsiteX6" fmla="*/ 859369 w 1554538"/>
                <a:gd name="connsiteY6" fmla="*/ 679765 h 982009"/>
                <a:gd name="connsiteX7" fmla="*/ 1189170 w 1554538"/>
                <a:gd name="connsiteY7" fmla="*/ 914032 h 982009"/>
                <a:gd name="connsiteX8" fmla="*/ 1523540 w 1554538"/>
                <a:gd name="connsiteY8" fmla="*/ 818498 h 982009"/>
                <a:gd name="connsiteX9" fmla="*/ 1189170 w 1554538"/>
                <a:gd name="connsiteY9" fmla="*/ 682020 h 982009"/>
                <a:gd name="connsiteX10" fmla="*/ 1250585 w 1554538"/>
                <a:gd name="connsiteY10" fmla="*/ 450008 h 982009"/>
                <a:gd name="connsiteX11" fmla="*/ 984454 w 1554538"/>
                <a:gd name="connsiteY11" fmla="*/ 340826 h 982009"/>
                <a:gd name="connsiteX12" fmla="*/ 909391 w 1554538"/>
                <a:gd name="connsiteY12" fmla="*/ 450008 h 982009"/>
                <a:gd name="connsiteX13" fmla="*/ 766089 w 1554538"/>
                <a:gd name="connsiteY13" fmla="*/ 388593 h 982009"/>
                <a:gd name="connsiteX14" fmla="*/ 800209 w 1554538"/>
                <a:gd name="connsiteY14" fmla="*/ 204349 h 982009"/>
                <a:gd name="connsiteX0" fmla="*/ 800209 w 1554538"/>
                <a:gd name="connsiteY0" fmla="*/ 204349 h 982009"/>
                <a:gd name="connsiteX1" fmla="*/ 196266 w 1554538"/>
                <a:gd name="connsiteY1" fmla="*/ 12686 h 982009"/>
                <a:gd name="connsiteX2" fmla="*/ 147370 w 1554538"/>
                <a:gd name="connsiteY2" fmla="*/ 306113 h 982009"/>
                <a:gd name="connsiteX3" fmla="*/ 12021 w 1554538"/>
                <a:gd name="connsiteY3" fmla="*/ 518188 h 982009"/>
                <a:gd name="connsiteX4" fmla="*/ 636377 w 1554538"/>
                <a:gd name="connsiteY4" fmla="*/ 741181 h 982009"/>
                <a:gd name="connsiteX5" fmla="*/ 705803 w 1554538"/>
                <a:gd name="connsiteY5" fmla="*/ 624047 h 982009"/>
                <a:gd name="connsiteX6" fmla="*/ 859369 w 1554538"/>
                <a:gd name="connsiteY6" fmla="*/ 679765 h 982009"/>
                <a:gd name="connsiteX7" fmla="*/ 1189170 w 1554538"/>
                <a:gd name="connsiteY7" fmla="*/ 914032 h 982009"/>
                <a:gd name="connsiteX8" fmla="*/ 1523540 w 1554538"/>
                <a:gd name="connsiteY8" fmla="*/ 818498 h 982009"/>
                <a:gd name="connsiteX9" fmla="*/ 1173267 w 1554538"/>
                <a:gd name="connsiteY9" fmla="*/ 634312 h 982009"/>
                <a:gd name="connsiteX10" fmla="*/ 1250585 w 1554538"/>
                <a:gd name="connsiteY10" fmla="*/ 450008 h 982009"/>
                <a:gd name="connsiteX11" fmla="*/ 984454 w 1554538"/>
                <a:gd name="connsiteY11" fmla="*/ 340826 h 982009"/>
                <a:gd name="connsiteX12" fmla="*/ 909391 w 1554538"/>
                <a:gd name="connsiteY12" fmla="*/ 450008 h 982009"/>
                <a:gd name="connsiteX13" fmla="*/ 766089 w 1554538"/>
                <a:gd name="connsiteY13" fmla="*/ 388593 h 982009"/>
                <a:gd name="connsiteX14" fmla="*/ 800209 w 1554538"/>
                <a:gd name="connsiteY14" fmla="*/ 204349 h 982009"/>
                <a:gd name="connsiteX0" fmla="*/ 800209 w 1554538"/>
                <a:gd name="connsiteY0" fmla="*/ 204349 h 982009"/>
                <a:gd name="connsiteX1" fmla="*/ 196266 w 1554538"/>
                <a:gd name="connsiteY1" fmla="*/ 12686 h 982009"/>
                <a:gd name="connsiteX2" fmla="*/ 147370 w 1554538"/>
                <a:gd name="connsiteY2" fmla="*/ 306113 h 982009"/>
                <a:gd name="connsiteX3" fmla="*/ 12021 w 1554538"/>
                <a:gd name="connsiteY3" fmla="*/ 518188 h 982009"/>
                <a:gd name="connsiteX4" fmla="*/ 636377 w 1554538"/>
                <a:gd name="connsiteY4" fmla="*/ 741181 h 982009"/>
                <a:gd name="connsiteX5" fmla="*/ 705803 w 1554538"/>
                <a:gd name="connsiteY5" fmla="*/ 624047 h 982009"/>
                <a:gd name="connsiteX6" fmla="*/ 859369 w 1554538"/>
                <a:gd name="connsiteY6" fmla="*/ 679765 h 982009"/>
                <a:gd name="connsiteX7" fmla="*/ 1189170 w 1554538"/>
                <a:gd name="connsiteY7" fmla="*/ 914032 h 982009"/>
                <a:gd name="connsiteX8" fmla="*/ 1523540 w 1554538"/>
                <a:gd name="connsiteY8" fmla="*/ 818498 h 982009"/>
                <a:gd name="connsiteX9" fmla="*/ 1173267 w 1554538"/>
                <a:gd name="connsiteY9" fmla="*/ 634312 h 982009"/>
                <a:gd name="connsiteX10" fmla="*/ 1250585 w 1554538"/>
                <a:gd name="connsiteY10" fmla="*/ 450008 h 982009"/>
                <a:gd name="connsiteX11" fmla="*/ 984454 w 1554538"/>
                <a:gd name="connsiteY11" fmla="*/ 340826 h 982009"/>
                <a:gd name="connsiteX12" fmla="*/ 909391 w 1554538"/>
                <a:gd name="connsiteY12" fmla="*/ 450008 h 982009"/>
                <a:gd name="connsiteX13" fmla="*/ 766089 w 1554538"/>
                <a:gd name="connsiteY13" fmla="*/ 388593 h 982009"/>
                <a:gd name="connsiteX14" fmla="*/ 800209 w 1554538"/>
                <a:gd name="connsiteY14" fmla="*/ 204349 h 982009"/>
                <a:gd name="connsiteX0" fmla="*/ 800209 w 1542543"/>
                <a:gd name="connsiteY0" fmla="*/ 204349 h 976908"/>
                <a:gd name="connsiteX1" fmla="*/ 196266 w 1542543"/>
                <a:gd name="connsiteY1" fmla="*/ 12686 h 976908"/>
                <a:gd name="connsiteX2" fmla="*/ 147370 w 1542543"/>
                <a:gd name="connsiteY2" fmla="*/ 306113 h 976908"/>
                <a:gd name="connsiteX3" fmla="*/ 12021 w 1542543"/>
                <a:gd name="connsiteY3" fmla="*/ 518188 h 976908"/>
                <a:gd name="connsiteX4" fmla="*/ 636377 w 1542543"/>
                <a:gd name="connsiteY4" fmla="*/ 741181 h 976908"/>
                <a:gd name="connsiteX5" fmla="*/ 705803 w 1542543"/>
                <a:gd name="connsiteY5" fmla="*/ 624047 h 976908"/>
                <a:gd name="connsiteX6" fmla="*/ 859369 w 1542543"/>
                <a:gd name="connsiteY6" fmla="*/ 679765 h 976908"/>
                <a:gd name="connsiteX7" fmla="*/ 1189170 w 1542543"/>
                <a:gd name="connsiteY7" fmla="*/ 914032 h 976908"/>
                <a:gd name="connsiteX8" fmla="*/ 1507637 w 1542543"/>
                <a:gd name="connsiteY8" fmla="*/ 786693 h 976908"/>
                <a:gd name="connsiteX9" fmla="*/ 1173267 w 1542543"/>
                <a:gd name="connsiteY9" fmla="*/ 634312 h 976908"/>
                <a:gd name="connsiteX10" fmla="*/ 1250585 w 1542543"/>
                <a:gd name="connsiteY10" fmla="*/ 450008 h 976908"/>
                <a:gd name="connsiteX11" fmla="*/ 984454 w 1542543"/>
                <a:gd name="connsiteY11" fmla="*/ 340826 h 976908"/>
                <a:gd name="connsiteX12" fmla="*/ 909391 w 1542543"/>
                <a:gd name="connsiteY12" fmla="*/ 450008 h 976908"/>
                <a:gd name="connsiteX13" fmla="*/ 766089 w 1542543"/>
                <a:gd name="connsiteY13" fmla="*/ 388593 h 976908"/>
                <a:gd name="connsiteX14" fmla="*/ 800209 w 1542543"/>
                <a:gd name="connsiteY14" fmla="*/ 204349 h 976908"/>
                <a:gd name="connsiteX0" fmla="*/ 800209 w 1542543"/>
                <a:gd name="connsiteY0" fmla="*/ 204349 h 976908"/>
                <a:gd name="connsiteX1" fmla="*/ 196266 w 1542543"/>
                <a:gd name="connsiteY1" fmla="*/ 12686 h 976908"/>
                <a:gd name="connsiteX2" fmla="*/ 147370 w 1542543"/>
                <a:gd name="connsiteY2" fmla="*/ 306113 h 976908"/>
                <a:gd name="connsiteX3" fmla="*/ 12021 w 1542543"/>
                <a:gd name="connsiteY3" fmla="*/ 518188 h 976908"/>
                <a:gd name="connsiteX4" fmla="*/ 636377 w 1542543"/>
                <a:gd name="connsiteY4" fmla="*/ 741181 h 976908"/>
                <a:gd name="connsiteX5" fmla="*/ 705803 w 1542543"/>
                <a:gd name="connsiteY5" fmla="*/ 624047 h 976908"/>
                <a:gd name="connsiteX6" fmla="*/ 859369 w 1542543"/>
                <a:gd name="connsiteY6" fmla="*/ 679765 h 976908"/>
                <a:gd name="connsiteX7" fmla="*/ 1189170 w 1542543"/>
                <a:gd name="connsiteY7" fmla="*/ 914032 h 976908"/>
                <a:gd name="connsiteX8" fmla="*/ 1507637 w 1542543"/>
                <a:gd name="connsiteY8" fmla="*/ 786693 h 976908"/>
                <a:gd name="connsiteX9" fmla="*/ 1173267 w 1542543"/>
                <a:gd name="connsiteY9" fmla="*/ 634312 h 976908"/>
                <a:gd name="connsiteX10" fmla="*/ 1250585 w 1542543"/>
                <a:gd name="connsiteY10" fmla="*/ 450008 h 976908"/>
                <a:gd name="connsiteX11" fmla="*/ 984454 w 1542543"/>
                <a:gd name="connsiteY11" fmla="*/ 340826 h 976908"/>
                <a:gd name="connsiteX12" fmla="*/ 909391 w 1542543"/>
                <a:gd name="connsiteY12" fmla="*/ 450008 h 976908"/>
                <a:gd name="connsiteX13" fmla="*/ 766089 w 1542543"/>
                <a:gd name="connsiteY13" fmla="*/ 388593 h 976908"/>
                <a:gd name="connsiteX14" fmla="*/ 800209 w 1542543"/>
                <a:gd name="connsiteY14" fmla="*/ 204349 h 976908"/>
                <a:gd name="connsiteX0" fmla="*/ 800209 w 1522966"/>
                <a:gd name="connsiteY0" fmla="*/ 204349 h 975249"/>
                <a:gd name="connsiteX1" fmla="*/ 196266 w 1522966"/>
                <a:gd name="connsiteY1" fmla="*/ 12686 h 975249"/>
                <a:gd name="connsiteX2" fmla="*/ 147370 w 1522966"/>
                <a:gd name="connsiteY2" fmla="*/ 306113 h 975249"/>
                <a:gd name="connsiteX3" fmla="*/ 12021 w 1522966"/>
                <a:gd name="connsiteY3" fmla="*/ 518188 h 975249"/>
                <a:gd name="connsiteX4" fmla="*/ 636377 w 1522966"/>
                <a:gd name="connsiteY4" fmla="*/ 741181 h 975249"/>
                <a:gd name="connsiteX5" fmla="*/ 705803 w 1522966"/>
                <a:gd name="connsiteY5" fmla="*/ 624047 h 975249"/>
                <a:gd name="connsiteX6" fmla="*/ 859369 w 1522966"/>
                <a:gd name="connsiteY6" fmla="*/ 679765 h 975249"/>
                <a:gd name="connsiteX7" fmla="*/ 1189170 w 1522966"/>
                <a:gd name="connsiteY7" fmla="*/ 914032 h 975249"/>
                <a:gd name="connsiteX8" fmla="*/ 1507637 w 1522966"/>
                <a:gd name="connsiteY8" fmla="*/ 786693 h 975249"/>
                <a:gd name="connsiteX9" fmla="*/ 1173267 w 1522966"/>
                <a:gd name="connsiteY9" fmla="*/ 634312 h 975249"/>
                <a:gd name="connsiteX10" fmla="*/ 1250585 w 1522966"/>
                <a:gd name="connsiteY10" fmla="*/ 450008 h 975249"/>
                <a:gd name="connsiteX11" fmla="*/ 984454 w 1522966"/>
                <a:gd name="connsiteY11" fmla="*/ 340826 h 975249"/>
                <a:gd name="connsiteX12" fmla="*/ 909391 w 1522966"/>
                <a:gd name="connsiteY12" fmla="*/ 450008 h 975249"/>
                <a:gd name="connsiteX13" fmla="*/ 766089 w 1522966"/>
                <a:gd name="connsiteY13" fmla="*/ 388593 h 975249"/>
                <a:gd name="connsiteX14" fmla="*/ 800209 w 1522966"/>
                <a:gd name="connsiteY14" fmla="*/ 204349 h 975249"/>
                <a:gd name="connsiteX0" fmla="*/ 800209 w 1538655"/>
                <a:gd name="connsiteY0" fmla="*/ 204349 h 976321"/>
                <a:gd name="connsiteX1" fmla="*/ 196266 w 1538655"/>
                <a:gd name="connsiteY1" fmla="*/ 12686 h 976321"/>
                <a:gd name="connsiteX2" fmla="*/ 147370 w 1538655"/>
                <a:gd name="connsiteY2" fmla="*/ 306113 h 976321"/>
                <a:gd name="connsiteX3" fmla="*/ 12021 w 1538655"/>
                <a:gd name="connsiteY3" fmla="*/ 518188 h 976321"/>
                <a:gd name="connsiteX4" fmla="*/ 636377 w 1538655"/>
                <a:gd name="connsiteY4" fmla="*/ 741181 h 976321"/>
                <a:gd name="connsiteX5" fmla="*/ 705803 w 1538655"/>
                <a:gd name="connsiteY5" fmla="*/ 624047 h 976321"/>
                <a:gd name="connsiteX6" fmla="*/ 859369 w 1538655"/>
                <a:gd name="connsiteY6" fmla="*/ 679765 h 976321"/>
                <a:gd name="connsiteX7" fmla="*/ 1189170 w 1538655"/>
                <a:gd name="connsiteY7" fmla="*/ 914032 h 976321"/>
                <a:gd name="connsiteX8" fmla="*/ 1507637 w 1538655"/>
                <a:gd name="connsiteY8" fmla="*/ 786693 h 976321"/>
                <a:gd name="connsiteX9" fmla="*/ 1173267 w 1538655"/>
                <a:gd name="connsiteY9" fmla="*/ 634312 h 976321"/>
                <a:gd name="connsiteX10" fmla="*/ 1250585 w 1538655"/>
                <a:gd name="connsiteY10" fmla="*/ 450008 h 976321"/>
                <a:gd name="connsiteX11" fmla="*/ 984454 w 1538655"/>
                <a:gd name="connsiteY11" fmla="*/ 340826 h 976321"/>
                <a:gd name="connsiteX12" fmla="*/ 909391 w 1538655"/>
                <a:gd name="connsiteY12" fmla="*/ 450008 h 976321"/>
                <a:gd name="connsiteX13" fmla="*/ 766089 w 1538655"/>
                <a:gd name="connsiteY13" fmla="*/ 388593 h 976321"/>
                <a:gd name="connsiteX14" fmla="*/ 800209 w 1538655"/>
                <a:gd name="connsiteY14" fmla="*/ 204349 h 976321"/>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84454 w 1556774"/>
                <a:gd name="connsiteY11" fmla="*/ 340826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84454 w 1556774"/>
                <a:gd name="connsiteY11" fmla="*/ 340826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84454 w 1556774"/>
                <a:gd name="connsiteY11" fmla="*/ 340826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84454 w 1556774"/>
                <a:gd name="connsiteY11" fmla="*/ 340826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38081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38081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38081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27868"/>
                <a:gd name="connsiteY0" fmla="*/ 204349 h 975126"/>
                <a:gd name="connsiteX1" fmla="*/ 196266 w 1527868"/>
                <a:gd name="connsiteY1" fmla="*/ 12686 h 975126"/>
                <a:gd name="connsiteX2" fmla="*/ 147370 w 1527868"/>
                <a:gd name="connsiteY2" fmla="*/ 306113 h 975126"/>
                <a:gd name="connsiteX3" fmla="*/ 12021 w 1527868"/>
                <a:gd name="connsiteY3" fmla="*/ 518188 h 975126"/>
                <a:gd name="connsiteX4" fmla="*/ 636377 w 1527868"/>
                <a:gd name="connsiteY4" fmla="*/ 741181 h 975126"/>
                <a:gd name="connsiteX5" fmla="*/ 705803 w 1527868"/>
                <a:gd name="connsiteY5" fmla="*/ 624047 h 975126"/>
                <a:gd name="connsiteX6" fmla="*/ 859369 w 1527868"/>
                <a:gd name="connsiteY6" fmla="*/ 679765 h 975126"/>
                <a:gd name="connsiteX7" fmla="*/ 1189170 w 1527868"/>
                <a:gd name="connsiteY7" fmla="*/ 914032 h 975126"/>
                <a:gd name="connsiteX8" fmla="*/ 1467881 w 1527868"/>
                <a:gd name="connsiteY8" fmla="*/ 742961 h 975126"/>
                <a:gd name="connsiteX9" fmla="*/ 1173267 w 1527868"/>
                <a:gd name="connsiteY9" fmla="*/ 634312 h 975126"/>
                <a:gd name="connsiteX10" fmla="*/ 1250585 w 1527868"/>
                <a:gd name="connsiteY10" fmla="*/ 438081 h 975126"/>
                <a:gd name="connsiteX11" fmla="*/ 964576 w 1527868"/>
                <a:gd name="connsiteY11" fmla="*/ 344802 h 975126"/>
                <a:gd name="connsiteX12" fmla="*/ 909391 w 1527868"/>
                <a:gd name="connsiteY12" fmla="*/ 450008 h 975126"/>
                <a:gd name="connsiteX13" fmla="*/ 766089 w 1527868"/>
                <a:gd name="connsiteY13" fmla="*/ 388593 h 975126"/>
                <a:gd name="connsiteX14" fmla="*/ 800209 w 1527868"/>
                <a:gd name="connsiteY14" fmla="*/ 204349 h 975126"/>
                <a:gd name="connsiteX0" fmla="*/ 800209 w 1527868"/>
                <a:gd name="connsiteY0" fmla="*/ 204349 h 975126"/>
                <a:gd name="connsiteX1" fmla="*/ 196266 w 1527868"/>
                <a:gd name="connsiteY1" fmla="*/ 12686 h 975126"/>
                <a:gd name="connsiteX2" fmla="*/ 147370 w 1527868"/>
                <a:gd name="connsiteY2" fmla="*/ 306113 h 975126"/>
                <a:gd name="connsiteX3" fmla="*/ 12021 w 1527868"/>
                <a:gd name="connsiteY3" fmla="*/ 518188 h 975126"/>
                <a:gd name="connsiteX4" fmla="*/ 636377 w 1527868"/>
                <a:gd name="connsiteY4" fmla="*/ 741181 h 975126"/>
                <a:gd name="connsiteX5" fmla="*/ 705803 w 1527868"/>
                <a:gd name="connsiteY5" fmla="*/ 624047 h 975126"/>
                <a:gd name="connsiteX6" fmla="*/ 859369 w 1527868"/>
                <a:gd name="connsiteY6" fmla="*/ 679765 h 975126"/>
                <a:gd name="connsiteX7" fmla="*/ 1189170 w 1527868"/>
                <a:gd name="connsiteY7" fmla="*/ 914032 h 975126"/>
                <a:gd name="connsiteX8" fmla="*/ 1467881 w 1527868"/>
                <a:gd name="connsiteY8" fmla="*/ 742961 h 975126"/>
                <a:gd name="connsiteX9" fmla="*/ 1173267 w 1527868"/>
                <a:gd name="connsiteY9" fmla="*/ 634312 h 975126"/>
                <a:gd name="connsiteX10" fmla="*/ 1250585 w 1527868"/>
                <a:gd name="connsiteY10" fmla="*/ 438081 h 975126"/>
                <a:gd name="connsiteX11" fmla="*/ 964576 w 1527868"/>
                <a:gd name="connsiteY11" fmla="*/ 344802 h 975126"/>
                <a:gd name="connsiteX12" fmla="*/ 909391 w 1527868"/>
                <a:gd name="connsiteY12" fmla="*/ 450008 h 975126"/>
                <a:gd name="connsiteX13" fmla="*/ 766089 w 1527868"/>
                <a:gd name="connsiteY13" fmla="*/ 388593 h 975126"/>
                <a:gd name="connsiteX14" fmla="*/ 800209 w 1527868"/>
                <a:gd name="connsiteY14" fmla="*/ 204349 h 975126"/>
                <a:gd name="connsiteX0" fmla="*/ 800209 w 1499884"/>
                <a:gd name="connsiteY0" fmla="*/ 204349 h 986483"/>
                <a:gd name="connsiteX1" fmla="*/ 196266 w 1499884"/>
                <a:gd name="connsiteY1" fmla="*/ 12686 h 986483"/>
                <a:gd name="connsiteX2" fmla="*/ 147370 w 1499884"/>
                <a:gd name="connsiteY2" fmla="*/ 306113 h 986483"/>
                <a:gd name="connsiteX3" fmla="*/ 12021 w 1499884"/>
                <a:gd name="connsiteY3" fmla="*/ 518188 h 986483"/>
                <a:gd name="connsiteX4" fmla="*/ 636377 w 1499884"/>
                <a:gd name="connsiteY4" fmla="*/ 741181 h 986483"/>
                <a:gd name="connsiteX5" fmla="*/ 705803 w 1499884"/>
                <a:gd name="connsiteY5" fmla="*/ 624047 h 986483"/>
                <a:gd name="connsiteX6" fmla="*/ 859369 w 1499884"/>
                <a:gd name="connsiteY6" fmla="*/ 679765 h 986483"/>
                <a:gd name="connsiteX7" fmla="*/ 1189170 w 1499884"/>
                <a:gd name="connsiteY7" fmla="*/ 914032 h 986483"/>
                <a:gd name="connsiteX8" fmla="*/ 1467881 w 1499884"/>
                <a:gd name="connsiteY8" fmla="*/ 742961 h 986483"/>
                <a:gd name="connsiteX9" fmla="*/ 1173267 w 1499884"/>
                <a:gd name="connsiteY9" fmla="*/ 634312 h 986483"/>
                <a:gd name="connsiteX10" fmla="*/ 1250585 w 1499884"/>
                <a:gd name="connsiteY10" fmla="*/ 438081 h 986483"/>
                <a:gd name="connsiteX11" fmla="*/ 964576 w 1499884"/>
                <a:gd name="connsiteY11" fmla="*/ 344802 h 986483"/>
                <a:gd name="connsiteX12" fmla="*/ 909391 w 1499884"/>
                <a:gd name="connsiteY12" fmla="*/ 450008 h 986483"/>
                <a:gd name="connsiteX13" fmla="*/ 766089 w 1499884"/>
                <a:gd name="connsiteY13" fmla="*/ 388593 h 986483"/>
                <a:gd name="connsiteX14" fmla="*/ 800209 w 1499884"/>
                <a:gd name="connsiteY14" fmla="*/ 204349 h 986483"/>
                <a:gd name="connsiteX0" fmla="*/ 800209 w 1505435"/>
                <a:gd name="connsiteY0" fmla="*/ 204349 h 1015754"/>
                <a:gd name="connsiteX1" fmla="*/ 196266 w 1505435"/>
                <a:gd name="connsiteY1" fmla="*/ 12686 h 1015754"/>
                <a:gd name="connsiteX2" fmla="*/ 147370 w 1505435"/>
                <a:gd name="connsiteY2" fmla="*/ 306113 h 1015754"/>
                <a:gd name="connsiteX3" fmla="*/ 12021 w 1505435"/>
                <a:gd name="connsiteY3" fmla="*/ 518188 h 1015754"/>
                <a:gd name="connsiteX4" fmla="*/ 636377 w 1505435"/>
                <a:gd name="connsiteY4" fmla="*/ 741181 h 1015754"/>
                <a:gd name="connsiteX5" fmla="*/ 705803 w 1505435"/>
                <a:gd name="connsiteY5" fmla="*/ 624047 h 1015754"/>
                <a:gd name="connsiteX6" fmla="*/ 859369 w 1505435"/>
                <a:gd name="connsiteY6" fmla="*/ 679765 h 1015754"/>
                <a:gd name="connsiteX7" fmla="*/ 1189170 w 1505435"/>
                <a:gd name="connsiteY7" fmla="*/ 914032 h 1015754"/>
                <a:gd name="connsiteX8" fmla="*/ 1467881 w 1505435"/>
                <a:gd name="connsiteY8" fmla="*/ 742961 h 1015754"/>
                <a:gd name="connsiteX9" fmla="*/ 1173267 w 1505435"/>
                <a:gd name="connsiteY9" fmla="*/ 634312 h 1015754"/>
                <a:gd name="connsiteX10" fmla="*/ 1250585 w 1505435"/>
                <a:gd name="connsiteY10" fmla="*/ 438081 h 1015754"/>
                <a:gd name="connsiteX11" fmla="*/ 964576 w 1505435"/>
                <a:gd name="connsiteY11" fmla="*/ 344802 h 1015754"/>
                <a:gd name="connsiteX12" fmla="*/ 909391 w 1505435"/>
                <a:gd name="connsiteY12" fmla="*/ 450008 h 1015754"/>
                <a:gd name="connsiteX13" fmla="*/ 766089 w 1505435"/>
                <a:gd name="connsiteY13" fmla="*/ 388593 h 1015754"/>
                <a:gd name="connsiteX14" fmla="*/ 800209 w 1505435"/>
                <a:gd name="connsiteY14" fmla="*/ 204349 h 1015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05435" h="1015754">
                  <a:moveTo>
                    <a:pt x="800209" y="204349"/>
                  </a:moveTo>
                  <a:cubicBezTo>
                    <a:pt x="598895" y="140461"/>
                    <a:pt x="302164" y="-50647"/>
                    <a:pt x="196266" y="12686"/>
                  </a:cubicBezTo>
                  <a:cubicBezTo>
                    <a:pt x="103106" y="72064"/>
                    <a:pt x="168969" y="214930"/>
                    <a:pt x="147370" y="306113"/>
                  </a:cubicBezTo>
                  <a:cubicBezTo>
                    <a:pt x="102254" y="376805"/>
                    <a:pt x="-42253" y="455447"/>
                    <a:pt x="12021" y="518188"/>
                  </a:cubicBezTo>
                  <a:cubicBezTo>
                    <a:pt x="164480" y="669383"/>
                    <a:pt x="559454" y="713233"/>
                    <a:pt x="636377" y="741181"/>
                  </a:cubicBezTo>
                  <a:cubicBezTo>
                    <a:pt x="696624" y="733941"/>
                    <a:pt x="677361" y="671042"/>
                    <a:pt x="705803" y="624047"/>
                  </a:cubicBezTo>
                  <a:lnTo>
                    <a:pt x="859369" y="679765"/>
                  </a:lnTo>
                  <a:cubicBezTo>
                    <a:pt x="850034" y="889051"/>
                    <a:pt x="1063333" y="847870"/>
                    <a:pt x="1189170" y="914032"/>
                  </a:cubicBezTo>
                  <a:cubicBezTo>
                    <a:pt x="1618678" y="1176386"/>
                    <a:pt x="1495571" y="862271"/>
                    <a:pt x="1467881" y="742961"/>
                  </a:cubicBezTo>
                  <a:cubicBezTo>
                    <a:pt x="1356424" y="685542"/>
                    <a:pt x="1304603" y="671853"/>
                    <a:pt x="1173267" y="634312"/>
                  </a:cubicBezTo>
                  <a:cubicBezTo>
                    <a:pt x="1199040" y="568902"/>
                    <a:pt x="1292398" y="479637"/>
                    <a:pt x="1250585" y="438081"/>
                  </a:cubicBezTo>
                  <a:cubicBezTo>
                    <a:pt x="1165850" y="405662"/>
                    <a:pt x="1045335" y="381196"/>
                    <a:pt x="964576" y="344802"/>
                  </a:cubicBezTo>
                  <a:cubicBezTo>
                    <a:pt x="930279" y="379871"/>
                    <a:pt x="927786" y="414939"/>
                    <a:pt x="909391" y="450008"/>
                  </a:cubicBezTo>
                  <a:lnTo>
                    <a:pt x="766089" y="388593"/>
                  </a:lnTo>
                  <a:lnTo>
                    <a:pt x="800209" y="204349"/>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68" name="Freeform 106">
              <a:extLst>
                <a:ext uri="{FF2B5EF4-FFF2-40B4-BE49-F238E27FC236}">
                  <a16:creationId xmlns:a16="http://schemas.microsoft.com/office/drawing/2014/main" id="{7ABD01DA-F7D7-478D-A532-2A1B78A013CF}"/>
                </a:ext>
              </a:extLst>
            </p:cNvPr>
            <p:cNvSpPr/>
            <p:nvPr/>
          </p:nvSpPr>
          <p:spPr>
            <a:xfrm rot="19632933">
              <a:off x="2257651" y="4182238"/>
              <a:ext cx="1505435" cy="1015754"/>
            </a:xfrm>
            <a:custGeom>
              <a:avLst/>
              <a:gdLst>
                <a:gd name="connsiteX0" fmla="*/ 812042 w 1535373"/>
                <a:gd name="connsiteY0" fmla="*/ 211541 h 921224"/>
                <a:gd name="connsiteX1" fmla="*/ 184245 w 1535373"/>
                <a:gd name="connsiteY1" fmla="*/ 0 h 921224"/>
                <a:gd name="connsiteX2" fmla="*/ 143301 w 1535373"/>
                <a:gd name="connsiteY2" fmla="*/ 293427 h 921224"/>
                <a:gd name="connsiteX3" fmla="*/ 0 w 1535373"/>
                <a:gd name="connsiteY3" fmla="*/ 477672 h 921224"/>
                <a:gd name="connsiteX4" fmla="*/ 600501 w 1535373"/>
                <a:gd name="connsiteY4" fmla="*/ 764275 h 921224"/>
                <a:gd name="connsiteX5" fmla="*/ 709684 w 1535373"/>
                <a:gd name="connsiteY5" fmla="*/ 655093 h 921224"/>
                <a:gd name="connsiteX6" fmla="*/ 887104 w 1535373"/>
                <a:gd name="connsiteY6" fmla="*/ 702860 h 921224"/>
                <a:gd name="connsiteX7" fmla="*/ 1201003 w 1535373"/>
                <a:gd name="connsiteY7" fmla="*/ 921224 h 921224"/>
                <a:gd name="connsiteX8" fmla="*/ 1535373 w 1535373"/>
                <a:gd name="connsiteY8" fmla="*/ 825690 h 921224"/>
                <a:gd name="connsiteX9" fmla="*/ 1201003 w 1535373"/>
                <a:gd name="connsiteY9" fmla="*/ 689212 h 921224"/>
                <a:gd name="connsiteX10" fmla="*/ 1262418 w 1535373"/>
                <a:gd name="connsiteY10" fmla="*/ 457200 h 921224"/>
                <a:gd name="connsiteX11" fmla="*/ 996287 w 1535373"/>
                <a:gd name="connsiteY11" fmla="*/ 348018 h 921224"/>
                <a:gd name="connsiteX12" fmla="*/ 921224 w 1535373"/>
                <a:gd name="connsiteY12" fmla="*/ 457200 h 921224"/>
                <a:gd name="connsiteX13" fmla="*/ 777922 w 1535373"/>
                <a:gd name="connsiteY13" fmla="*/ 395785 h 921224"/>
                <a:gd name="connsiteX14" fmla="*/ 812042 w 1535373"/>
                <a:gd name="connsiteY14" fmla="*/ 211541 h 921224"/>
                <a:gd name="connsiteX0" fmla="*/ 812042 w 1535373"/>
                <a:gd name="connsiteY0" fmla="*/ 191663 h 901346"/>
                <a:gd name="connsiteX1" fmla="*/ 208099 w 1535373"/>
                <a:gd name="connsiteY1" fmla="*/ 0 h 901346"/>
                <a:gd name="connsiteX2" fmla="*/ 143301 w 1535373"/>
                <a:gd name="connsiteY2" fmla="*/ 273549 h 901346"/>
                <a:gd name="connsiteX3" fmla="*/ 0 w 1535373"/>
                <a:gd name="connsiteY3" fmla="*/ 457794 h 901346"/>
                <a:gd name="connsiteX4" fmla="*/ 600501 w 1535373"/>
                <a:gd name="connsiteY4" fmla="*/ 744397 h 901346"/>
                <a:gd name="connsiteX5" fmla="*/ 709684 w 1535373"/>
                <a:gd name="connsiteY5" fmla="*/ 635215 h 901346"/>
                <a:gd name="connsiteX6" fmla="*/ 887104 w 1535373"/>
                <a:gd name="connsiteY6" fmla="*/ 682982 h 901346"/>
                <a:gd name="connsiteX7" fmla="*/ 1201003 w 1535373"/>
                <a:gd name="connsiteY7" fmla="*/ 901346 h 901346"/>
                <a:gd name="connsiteX8" fmla="*/ 1535373 w 1535373"/>
                <a:gd name="connsiteY8" fmla="*/ 805812 h 901346"/>
                <a:gd name="connsiteX9" fmla="*/ 1201003 w 1535373"/>
                <a:gd name="connsiteY9" fmla="*/ 669334 h 901346"/>
                <a:gd name="connsiteX10" fmla="*/ 1262418 w 1535373"/>
                <a:gd name="connsiteY10" fmla="*/ 437322 h 901346"/>
                <a:gd name="connsiteX11" fmla="*/ 996287 w 1535373"/>
                <a:gd name="connsiteY11" fmla="*/ 328140 h 901346"/>
                <a:gd name="connsiteX12" fmla="*/ 921224 w 1535373"/>
                <a:gd name="connsiteY12" fmla="*/ 437322 h 901346"/>
                <a:gd name="connsiteX13" fmla="*/ 777922 w 1535373"/>
                <a:gd name="connsiteY13" fmla="*/ 375907 h 901346"/>
                <a:gd name="connsiteX14" fmla="*/ 812042 w 1535373"/>
                <a:gd name="connsiteY14" fmla="*/ 191663 h 901346"/>
                <a:gd name="connsiteX0" fmla="*/ 812042 w 1535373"/>
                <a:gd name="connsiteY0" fmla="*/ 204349 h 914032"/>
                <a:gd name="connsiteX1" fmla="*/ 208099 w 1535373"/>
                <a:gd name="connsiteY1" fmla="*/ 12686 h 914032"/>
                <a:gd name="connsiteX2" fmla="*/ 143301 w 1535373"/>
                <a:gd name="connsiteY2" fmla="*/ 286235 h 914032"/>
                <a:gd name="connsiteX3" fmla="*/ 0 w 1535373"/>
                <a:gd name="connsiteY3" fmla="*/ 470480 h 914032"/>
                <a:gd name="connsiteX4" fmla="*/ 600501 w 1535373"/>
                <a:gd name="connsiteY4" fmla="*/ 757083 h 914032"/>
                <a:gd name="connsiteX5" fmla="*/ 709684 w 1535373"/>
                <a:gd name="connsiteY5" fmla="*/ 647901 h 914032"/>
                <a:gd name="connsiteX6" fmla="*/ 887104 w 1535373"/>
                <a:gd name="connsiteY6" fmla="*/ 695668 h 914032"/>
                <a:gd name="connsiteX7" fmla="*/ 1201003 w 1535373"/>
                <a:gd name="connsiteY7" fmla="*/ 914032 h 914032"/>
                <a:gd name="connsiteX8" fmla="*/ 1535373 w 1535373"/>
                <a:gd name="connsiteY8" fmla="*/ 818498 h 914032"/>
                <a:gd name="connsiteX9" fmla="*/ 1201003 w 1535373"/>
                <a:gd name="connsiteY9" fmla="*/ 682020 h 914032"/>
                <a:gd name="connsiteX10" fmla="*/ 1262418 w 1535373"/>
                <a:gd name="connsiteY10" fmla="*/ 450008 h 914032"/>
                <a:gd name="connsiteX11" fmla="*/ 996287 w 1535373"/>
                <a:gd name="connsiteY11" fmla="*/ 340826 h 914032"/>
                <a:gd name="connsiteX12" fmla="*/ 921224 w 1535373"/>
                <a:gd name="connsiteY12" fmla="*/ 450008 h 914032"/>
                <a:gd name="connsiteX13" fmla="*/ 777922 w 1535373"/>
                <a:gd name="connsiteY13" fmla="*/ 388593 h 914032"/>
                <a:gd name="connsiteX14" fmla="*/ 812042 w 1535373"/>
                <a:gd name="connsiteY14" fmla="*/ 204349 h 914032"/>
                <a:gd name="connsiteX0" fmla="*/ 812042 w 1535373"/>
                <a:gd name="connsiteY0" fmla="*/ 204349 h 914032"/>
                <a:gd name="connsiteX1" fmla="*/ 208099 w 1535373"/>
                <a:gd name="connsiteY1" fmla="*/ 12686 h 914032"/>
                <a:gd name="connsiteX2" fmla="*/ 143301 w 1535373"/>
                <a:gd name="connsiteY2" fmla="*/ 286235 h 914032"/>
                <a:gd name="connsiteX3" fmla="*/ 0 w 1535373"/>
                <a:gd name="connsiteY3" fmla="*/ 470480 h 914032"/>
                <a:gd name="connsiteX4" fmla="*/ 600501 w 1535373"/>
                <a:gd name="connsiteY4" fmla="*/ 757083 h 914032"/>
                <a:gd name="connsiteX5" fmla="*/ 709684 w 1535373"/>
                <a:gd name="connsiteY5" fmla="*/ 647901 h 914032"/>
                <a:gd name="connsiteX6" fmla="*/ 887104 w 1535373"/>
                <a:gd name="connsiteY6" fmla="*/ 695668 h 914032"/>
                <a:gd name="connsiteX7" fmla="*/ 1201003 w 1535373"/>
                <a:gd name="connsiteY7" fmla="*/ 914032 h 914032"/>
                <a:gd name="connsiteX8" fmla="*/ 1535373 w 1535373"/>
                <a:gd name="connsiteY8" fmla="*/ 818498 h 914032"/>
                <a:gd name="connsiteX9" fmla="*/ 1201003 w 1535373"/>
                <a:gd name="connsiteY9" fmla="*/ 682020 h 914032"/>
                <a:gd name="connsiteX10" fmla="*/ 1262418 w 1535373"/>
                <a:gd name="connsiteY10" fmla="*/ 450008 h 914032"/>
                <a:gd name="connsiteX11" fmla="*/ 996287 w 1535373"/>
                <a:gd name="connsiteY11" fmla="*/ 340826 h 914032"/>
                <a:gd name="connsiteX12" fmla="*/ 921224 w 1535373"/>
                <a:gd name="connsiteY12" fmla="*/ 450008 h 914032"/>
                <a:gd name="connsiteX13" fmla="*/ 777922 w 1535373"/>
                <a:gd name="connsiteY13" fmla="*/ 388593 h 914032"/>
                <a:gd name="connsiteX14" fmla="*/ 812042 w 1535373"/>
                <a:gd name="connsiteY14" fmla="*/ 204349 h 914032"/>
                <a:gd name="connsiteX0" fmla="*/ 812042 w 1535373"/>
                <a:gd name="connsiteY0" fmla="*/ 204349 h 914032"/>
                <a:gd name="connsiteX1" fmla="*/ 208099 w 1535373"/>
                <a:gd name="connsiteY1" fmla="*/ 12686 h 914032"/>
                <a:gd name="connsiteX2" fmla="*/ 159203 w 1535373"/>
                <a:gd name="connsiteY2" fmla="*/ 306113 h 914032"/>
                <a:gd name="connsiteX3" fmla="*/ 0 w 1535373"/>
                <a:gd name="connsiteY3" fmla="*/ 470480 h 914032"/>
                <a:gd name="connsiteX4" fmla="*/ 600501 w 1535373"/>
                <a:gd name="connsiteY4" fmla="*/ 757083 h 914032"/>
                <a:gd name="connsiteX5" fmla="*/ 709684 w 1535373"/>
                <a:gd name="connsiteY5" fmla="*/ 647901 h 914032"/>
                <a:gd name="connsiteX6" fmla="*/ 887104 w 1535373"/>
                <a:gd name="connsiteY6" fmla="*/ 695668 h 914032"/>
                <a:gd name="connsiteX7" fmla="*/ 1201003 w 1535373"/>
                <a:gd name="connsiteY7" fmla="*/ 914032 h 914032"/>
                <a:gd name="connsiteX8" fmla="*/ 1535373 w 1535373"/>
                <a:gd name="connsiteY8" fmla="*/ 818498 h 914032"/>
                <a:gd name="connsiteX9" fmla="*/ 1201003 w 1535373"/>
                <a:gd name="connsiteY9" fmla="*/ 682020 h 914032"/>
                <a:gd name="connsiteX10" fmla="*/ 1262418 w 1535373"/>
                <a:gd name="connsiteY10" fmla="*/ 450008 h 914032"/>
                <a:gd name="connsiteX11" fmla="*/ 996287 w 1535373"/>
                <a:gd name="connsiteY11" fmla="*/ 340826 h 914032"/>
                <a:gd name="connsiteX12" fmla="*/ 921224 w 1535373"/>
                <a:gd name="connsiteY12" fmla="*/ 450008 h 914032"/>
                <a:gd name="connsiteX13" fmla="*/ 777922 w 1535373"/>
                <a:gd name="connsiteY13" fmla="*/ 388593 h 914032"/>
                <a:gd name="connsiteX14" fmla="*/ 812042 w 1535373"/>
                <a:gd name="connsiteY14" fmla="*/ 204349 h 914032"/>
                <a:gd name="connsiteX0" fmla="*/ 788188 w 1511519"/>
                <a:gd name="connsiteY0" fmla="*/ 204349 h 914032"/>
                <a:gd name="connsiteX1" fmla="*/ 184245 w 1511519"/>
                <a:gd name="connsiteY1" fmla="*/ 12686 h 914032"/>
                <a:gd name="connsiteX2" fmla="*/ 135349 w 1511519"/>
                <a:gd name="connsiteY2" fmla="*/ 306113 h 914032"/>
                <a:gd name="connsiteX3" fmla="*/ 0 w 1511519"/>
                <a:gd name="connsiteY3" fmla="*/ 518188 h 914032"/>
                <a:gd name="connsiteX4" fmla="*/ 576647 w 1511519"/>
                <a:gd name="connsiteY4" fmla="*/ 757083 h 914032"/>
                <a:gd name="connsiteX5" fmla="*/ 685830 w 1511519"/>
                <a:gd name="connsiteY5" fmla="*/ 647901 h 914032"/>
                <a:gd name="connsiteX6" fmla="*/ 863250 w 1511519"/>
                <a:gd name="connsiteY6" fmla="*/ 695668 h 914032"/>
                <a:gd name="connsiteX7" fmla="*/ 1177149 w 1511519"/>
                <a:gd name="connsiteY7" fmla="*/ 914032 h 914032"/>
                <a:gd name="connsiteX8" fmla="*/ 1511519 w 1511519"/>
                <a:gd name="connsiteY8" fmla="*/ 818498 h 914032"/>
                <a:gd name="connsiteX9" fmla="*/ 1177149 w 1511519"/>
                <a:gd name="connsiteY9" fmla="*/ 682020 h 914032"/>
                <a:gd name="connsiteX10" fmla="*/ 1238564 w 1511519"/>
                <a:gd name="connsiteY10" fmla="*/ 450008 h 914032"/>
                <a:gd name="connsiteX11" fmla="*/ 972433 w 1511519"/>
                <a:gd name="connsiteY11" fmla="*/ 340826 h 914032"/>
                <a:gd name="connsiteX12" fmla="*/ 897370 w 1511519"/>
                <a:gd name="connsiteY12" fmla="*/ 450008 h 914032"/>
                <a:gd name="connsiteX13" fmla="*/ 754068 w 1511519"/>
                <a:gd name="connsiteY13" fmla="*/ 388593 h 914032"/>
                <a:gd name="connsiteX14" fmla="*/ 788188 w 1511519"/>
                <a:gd name="connsiteY14" fmla="*/ 204349 h 914032"/>
                <a:gd name="connsiteX0" fmla="*/ 802902 w 1526233"/>
                <a:gd name="connsiteY0" fmla="*/ 204349 h 914032"/>
                <a:gd name="connsiteX1" fmla="*/ 198959 w 1526233"/>
                <a:gd name="connsiteY1" fmla="*/ 12686 h 914032"/>
                <a:gd name="connsiteX2" fmla="*/ 150063 w 1526233"/>
                <a:gd name="connsiteY2" fmla="*/ 306113 h 914032"/>
                <a:gd name="connsiteX3" fmla="*/ 14714 w 1526233"/>
                <a:gd name="connsiteY3" fmla="*/ 518188 h 914032"/>
                <a:gd name="connsiteX4" fmla="*/ 591361 w 1526233"/>
                <a:gd name="connsiteY4" fmla="*/ 757083 h 914032"/>
                <a:gd name="connsiteX5" fmla="*/ 700544 w 1526233"/>
                <a:gd name="connsiteY5" fmla="*/ 647901 h 914032"/>
                <a:gd name="connsiteX6" fmla="*/ 877964 w 1526233"/>
                <a:gd name="connsiteY6" fmla="*/ 695668 h 914032"/>
                <a:gd name="connsiteX7" fmla="*/ 1191863 w 1526233"/>
                <a:gd name="connsiteY7" fmla="*/ 914032 h 914032"/>
                <a:gd name="connsiteX8" fmla="*/ 1526233 w 1526233"/>
                <a:gd name="connsiteY8" fmla="*/ 818498 h 914032"/>
                <a:gd name="connsiteX9" fmla="*/ 1191863 w 1526233"/>
                <a:gd name="connsiteY9" fmla="*/ 682020 h 914032"/>
                <a:gd name="connsiteX10" fmla="*/ 1253278 w 1526233"/>
                <a:gd name="connsiteY10" fmla="*/ 450008 h 914032"/>
                <a:gd name="connsiteX11" fmla="*/ 987147 w 1526233"/>
                <a:gd name="connsiteY11" fmla="*/ 340826 h 914032"/>
                <a:gd name="connsiteX12" fmla="*/ 912084 w 1526233"/>
                <a:gd name="connsiteY12" fmla="*/ 450008 h 914032"/>
                <a:gd name="connsiteX13" fmla="*/ 768782 w 1526233"/>
                <a:gd name="connsiteY13" fmla="*/ 388593 h 914032"/>
                <a:gd name="connsiteX14" fmla="*/ 802902 w 1526233"/>
                <a:gd name="connsiteY14" fmla="*/ 204349 h 914032"/>
                <a:gd name="connsiteX0" fmla="*/ 802902 w 1526233"/>
                <a:gd name="connsiteY0" fmla="*/ 204349 h 914032"/>
                <a:gd name="connsiteX1" fmla="*/ 198959 w 1526233"/>
                <a:gd name="connsiteY1" fmla="*/ 12686 h 914032"/>
                <a:gd name="connsiteX2" fmla="*/ 150063 w 1526233"/>
                <a:gd name="connsiteY2" fmla="*/ 306113 h 914032"/>
                <a:gd name="connsiteX3" fmla="*/ 14714 w 1526233"/>
                <a:gd name="connsiteY3" fmla="*/ 518188 h 914032"/>
                <a:gd name="connsiteX4" fmla="*/ 591361 w 1526233"/>
                <a:gd name="connsiteY4" fmla="*/ 757083 h 914032"/>
                <a:gd name="connsiteX5" fmla="*/ 700544 w 1526233"/>
                <a:gd name="connsiteY5" fmla="*/ 647901 h 914032"/>
                <a:gd name="connsiteX6" fmla="*/ 877964 w 1526233"/>
                <a:gd name="connsiteY6" fmla="*/ 695668 h 914032"/>
                <a:gd name="connsiteX7" fmla="*/ 1191863 w 1526233"/>
                <a:gd name="connsiteY7" fmla="*/ 914032 h 914032"/>
                <a:gd name="connsiteX8" fmla="*/ 1526233 w 1526233"/>
                <a:gd name="connsiteY8" fmla="*/ 818498 h 914032"/>
                <a:gd name="connsiteX9" fmla="*/ 1191863 w 1526233"/>
                <a:gd name="connsiteY9" fmla="*/ 682020 h 914032"/>
                <a:gd name="connsiteX10" fmla="*/ 1253278 w 1526233"/>
                <a:gd name="connsiteY10" fmla="*/ 450008 h 914032"/>
                <a:gd name="connsiteX11" fmla="*/ 987147 w 1526233"/>
                <a:gd name="connsiteY11" fmla="*/ 340826 h 914032"/>
                <a:gd name="connsiteX12" fmla="*/ 912084 w 1526233"/>
                <a:gd name="connsiteY12" fmla="*/ 450008 h 914032"/>
                <a:gd name="connsiteX13" fmla="*/ 768782 w 1526233"/>
                <a:gd name="connsiteY13" fmla="*/ 388593 h 914032"/>
                <a:gd name="connsiteX14" fmla="*/ 802902 w 1526233"/>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588668 w 1523540"/>
                <a:gd name="connsiteY4" fmla="*/ 757083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52279 w 1523540"/>
                <a:gd name="connsiteY4" fmla="*/ 757083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52279 w 1523540"/>
                <a:gd name="connsiteY4" fmla="*/ 757083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52279 w 1523540"/>
                <a:gd name="connsiteY4" fmla="*/ 757083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705803 w 1523540"/>
                <a:gd name="connsiteY5" fmla="*/ 624047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705803 w 1523540"/>
                <a:gd name="connsiteY5" fmla="*/ 624047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705803 w 1523540"/>
                <a:gd name="connsiteY5" fmla="*/ 624047 h 914032"/>
                <a:gd name="connsiteX6" fmla="*/ 859369 w 1523540"/>
                <a:gd name="connsiteY6" fmla="*/ 679765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705803 w 1523540"/>
                <a:gd name="connsiteY5" fmla="*/ 624047 h 914032"/>
                <a:gd name="connsiteX6" fmla="*/ 859369 w 1523540"/>
                <a:gd name="connsiteY6" fmla="*/ 679765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705803 w 1523540"/>
                <a:gd name="connsiteY5" fmla="*/ 624047 h 914032"/>
                <a:gd name="connsiteX6" fmla="*/ 859369 w 1523540"/>
                <a:gd name="connsiteY6" fmla="*/ 679765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82628"/>
                <a:gd name="connsiteX1" fmla="*/ 196266 w 1523540"/>
                <a:gd name="connsiteY1" fmla="*/ 12686 h 982628"/>
                <a:gd name="connsiteX2" fmla="*/ 147370 w 1523540"/>
                <a:gd name="connsiteY2" fmla="*/ 306113 h 982628"/>
                <a:gd name="connsiteX3" fmla="*/ 12021 w 1523540"/>
                <a:gd name="connsiteY3" fmla="*/ 518188 h 982628"/>
                <a:gd name="connsiteX4" fmla="*/ 636377 w 1523540"/>
                <a:gd name="connsiteY4" fmla="*/ 741181 h 982628"/>
                <a:gd name="connsiteX5" fmla="*/ 705803 w 1523540"/>
                <a:gd name="connsiteY5" fmla="*/ 624047 h 982628"/>
                <a:gd name="connsiteX6" fmla="*/ 859369 w 1523540"/>
                <a:gd name="connsiteY6" fmla="*/ 679765 h 982628"/>
                <a:gd name="connsiteX7" fmla="*/ 1189170 w 1523540"/>
                <a:gd name="connsiteY7" fmla="*/ 914032 h 982628"/>
                <a:gd name="connsiteX8" fmla="*/ 1523540 w 1523540"/>
                <a:gd name="connsiteY8" fmla="*/ 818498 h 982628"/>
                <a:gd name="connsiteX9" fmla="*/ 1189170 w 1523540"/>
                <a:gd name="connsiteY9" fmla="*/ 682020 h 982628"/>
                <a:gd name="connsiteX10" fmla="*/ 1250585 w 1523540"/>
                <a:gd name="connsiteY10" fmla="*/ 450008 h 982628"/>
                <a:gd name="connsiteX11" fmla="*/ 984454 w 1523540"/>
                <a:gd name="connsiteY11" fmla="*/ 340826 h 982628"/>
                <a:gd name="connsiteX12" fmla="*/ 909391 w 1523540"/>
                <a:gd name="connsiteY12" fmla="*/ 450008 h 982628"/>
                <a:gd name="connsiteX13" fmla="*/ 766089 w 1523540"/>
                <a:gd name="connsiteY13" fmla="*/ 388593 h 982628"/>
                <a:gd name="connsiteX14" fmla="*/ 800209 w 1523540"/>
                <a:gd name="connsiteY14" fmla="*/ 204349 h 982628"/>
                <a:gd name="connsiteX0" fmla="*/ 800209 w 1554538"/>
                <a:gd name="connsiteY0" fmla="*/ 204349 h 982009"/>
                <a:gd name="connsiteX1" fmla="*/ 196266 w 1554538"/>
                <a:gd name="connsiteY1" fmla="*/ 12686 h 982009"/>
                <a:gd name="connsiteX2" fmla="*/ 147370 w 1554538"/>
                <a:gd name="connsiteY2" fmla="*/ 306113 h 982009"/>
                <a:gd name="connsiteX3" fmla="*/ 12021 w 1554538"/>
                <a:gd name="connsiteY3" fmla="*/ 518188 h 982009"/>
                <a:gd name="connsiteX4" fmla="*/ 636377 w 1554538"/>
                <a:gd name="connsiteY4" fmla="*/ 741181 h 982009"/>
                <a:gd name="connsiteX5" fmla="*/ 705803 w 1554538"/>
                <a:gd name="connsiteY5" fmla="*/ 624047 h 982009"/>
                <a:gd name="connsiteX6" fmla="*/ 859369 w 1554538"/>
                <a:gd name="connsiteY6" fmla="*/ 679765 h 982009"/>
                <a:gd name="connsiteX7" fmla="*/ 1189170 w 1554538"/>
                <a:gd name="connsiteY7" fmla="*/ 914032 h 982009"/>
                <a:gd name="connsiteX8" fmla="*/ 1523540 w 1554538"/>
                <a:gd name="connsiteY8" fmla="*/ 818498 h 982009"/>
                <a:gd name="connsiteX9" fmla="*/ 1189170 w 1554538"/>
                <a:gd name="connsiteY9" fmla="*/ 682020 h 982009"/>
                <a:gd name="connsiteX10" fmla="*/ 1250585 w 1554538"/>
                <a:gd name="connsiteY10" fmla="*/ 450008 h 982009"/>
                <a:gd name="connsiteX11" fmla="*/ 984454 w 1554538"/>
                <a:gd name="connsiteY11" fmla="*/ 340826 h 982009"/>
                <a:gd name="connsiteX12" fmla="*/ 909391 w 1554538"/>
                <a:gd name="connsiteY12" fmla="*/ 450008 h 982009"/>
                <a:gd name="connsiteX13" fmla="*/ 766089 w 1554538"/>
                <a:gd name="connsiteY13" fmla="*/ 388593 h 982009"/>
                <a:gd name="connsiteX14" fmla="*/ 800209 w 1554538"/>
                <a:gd name="connsiteY14" fmla="*/ 204349 h 982009"/>
                <a:gd name="connsiteX0" fmla="*/ 800209 w 1554538"/>
                <a:gd name="connsiteY0" fmla="*/ 204349 h 982009"/>
                <a:gd name="connsiteX1" fmla="*/ 196266 w 1554538"/>
                <a:gd name="connsiteY1" fmla="*/ 12686 h 982009"/>
                <a:gd name="connsiteX2" fmla="*/ 147370 w 1554538"/>
                <a:gd name="connsiteY2" fmla="*/ 306113 h 982009"/>
                <a:gd name="connsiteX3" fmla="*/ 12021 w 1554538"/>
                <a:gd name="connsiteY3" fmla="*/ 518188 h 982009"/>
                <a:gd name="connsiteX4" fmla="*/ 636377 w 1554538"/>
                <a:gd name="connsiteY4" fmla="*/ 741181 h 982009"/>
                <a:gd name="connsiteX5" fmla="*/ 705803 w 1554538"/>
                <a:gd name="connsiteY5" fmla="*/ 624047 h 982009"/>
                <a:gd name="connsiteX6" fmla="*/ 859369 w 1554538"/>
                <a:gd name="connsiteY6" fmla="*/ 679765 h 982009"/>
                <a:gd name="connsiteX7" fmla="*/ 1189170 w 1554538"/>
                <a:gd name="connsiteY7" fmla="*/ 914032 h 982009"/>
                <a:gd name="connsiteX8" fmla="*/ 1523540 w 1554538"/>
                <a:gd name="connsiteY8" fmla="*/ 818498 h 982009"/>
                <a:gd name="connsiteX9" fmla="*/ 1189170 w 1554538"/>
                <a:gd name="connsiteY9" fmla="*/ 682020 h 982009"/>
                <a:gd name="connsiteX10" fmla="*/ 1250585 w 1554538"/>
                <a:gd name="connsiteY10" fmla="*/ 450008 h 982009"/>
                <a:gd name="connsiteX11" fmla="*/ 984454 w 1554538"/>
                <a:gd name="connsiteY11" fmla="*/ 340826 h 982009"/>
                <a:gd name="connsiteX12" fmla="*/ 909391 w 1554538"/>
                <a:gd name="connsiteY12" fmla="*/ 450008 h 982009"/>
                <a:gd name="connsiteX13" fmla="*/ 766089 w 1554538"/>
                <a:gd name="connsiteY13" fmla="*/ 388593 h 982009"/>
                <a:gd name="connsiteX14" fmla="*/ 800209 w 1554538"/>
                <a:gd name="connsiteY14" fmla="*/ 204349 h 982009"/>
                <a:gd name="connsiteX0" fmla="*/ 800209 w 1554538"/>
                <a:gd name="connsiteY0" fmla="*/ 204349 h 982009"/>
                <a:gd name="connsiteX1" fmla="*/ 196266 w 1554538"/>
                <a:gd name="connsiteY1" fmla="*/ 12686 h 982009"/>
                <a:gd name="connsiteX2" fmla="*/ 147370 w 1554538"/>
                <a:gd name="connsiteY2" fmla="*/ 306113 h 982009"/>
                <a:gd name="connsiteX3" fmla="*/ 12021 w 1554538"/>
                <a:gd name="connsiteY3" fmla="*/ 518188 h 982009"/>
                <a:gd name="connsiteX4" fmla="*/ 636377 w 1554538"/>
                <a:gd name="connsiteY4" fmla="*/ 741181 h 982009"/>
                <a:gd name="connsiteX5" fmla="*/ 705803 w 1554538"/>
                <a:gd name="connsiteY5" fmla="*/ 624047 h 982009"/>
                <a:gd name="connsiteX6" fmla="*/ 859369 w 1554538"/>
                <a:gd name="connsiteY6" fmla="*/ 679765 h 982009"/>
                <a:gd name="connsiteX7" fmla="*/ 1189170 w 1554538"/>
                <a:gd name="connsiteY7" fmla="*/ 914032 h 982009"/>
                <a:gd name="connsiteX8" fmla="*/ 1523540 w 1554538"/>
                <a:gd name="connsiteY8" fmla="*/ 818498 h 982009"/>
                <a:gd name="connsiteX9" fmla="*/ 1173267 w 1554538"/>
                <a:gd name="connsiteY9" fmla="*/ 634312 h 982009"/>
                <a:gd name="connsiteX10" fmla="*/ 1250585 w 1554538"/>
                <a:gd name="connsiteY10" fmla="*/ 450008 h 982009"/>
                <a:gd name="connsiteX11" fmla="*/ 984454 w 1554538"/>
                <a:gd name="connsiteY11" fmla="*/ 340826 h 982009"/>
                <a:gd name="connsiteX12" fmla="*/ 909391 w 1554538"/>
                <a:gd name="connsiteY12" fmla="*/ 450008 h 982009"/>
                <a:gd name="connsiteX13" fmla="*/ 766089 w 1554538"/>
                <a:gd name="connsiteY13" fmla="*/ 388593 h 982009"/>
                <a:gd name="connsiteX14" fmla="*/ 800209 w 1554538"/>
                <a:gd name="connsiteY14" fmla="*/ 204349 h 982009"/>
                <a:gd name="connsiteX0" fmla="*/ 800209 w 1554538"/>
                <a:gd name="connsiteY0" fmla="*/ 204349 h 982009"/>
                <a:gd name="connsiteX1" fmla="*/ 196266 w 1554538"/>
                <a:gd name="connsiteY1" fmla="*/ 12686 h 982009"/>
                <a:gd name="connsiteX2" fmla="*/ 147370 w 1554538"/>
                <a:gd name="connsiteY2" fmla="*/ 306113 h 982009"/>
                <a:gd name="connsiteX3" fmla="*/ 12021 w 1554538"/>
                <a:gd name="connsiteY3" fmla="*/ 518188 h 982009"/>
                <a:gd name="connsiteX4" fmla="*/ 636377 w 1554538"/>
                <a:gd name="connsiteY4" fmla="*/ 741181 h 982009"/>
                <a:gd name="connsiteX5" fmla="*/ 705803 w 1554538"/>
                <a:gd name="connsiteY5" fmla="*/ 624047 h 982009"/>
                <a:gd name="connsiteX6" fmla="*/ 859369 w 1554538"/>
                <a:gd name="connsiteY6" fmla="*/ 679765 h 982009"/>
                <a:gd name="connsiteX7" fmla="*/ 1189170 w 1554538"/>
                <a:gd name="connsiteY7" fmla="*/ 914032 h 982009"/>
                <a:gd name="connsiteX8" fmla="*/ 1523540 w 1554538"/>
                <a:gd name="connsiteY8" fmla="*/ 818498 h 982009"/>
                <a:gd name="connsiteX9" fmla="*/ 1173267 w 1554538"/>
                <a:gd name="connsiteY9" fmla="*/ 634312 h 982009"/>
                <a:gd name="connsiteX10" fmla="*/ 1250585 w 1554538"/>
                <a:gd name="connsiteY10" fmla="*/ 450008 h 982009"/>
                <a:gd name="connsiteX11" fmla="*/ 984454 w 1554538"/>
                <a:gd name="connsiteY11" fmla="*/ 340826 h 982009"/>
                <a:gd name="connsiteX12" fmla="*/ 909391 w 1554538"/>
                <a:gd name="connsiteY12" fmla="*/ 450008 h 982009"/>
                <a:gd name="connsiteX13" fmla="*/ 766089 w 1554538"/>
                <a:gd name="connsiteY13" fmla="*/ 388593 h 982009"/>
                <a:gd name="connsiteX14" fmla="*/ 800209 w 1554538"/>
                <a:gd name="connsiteY14" fmla="*/ 204349 h 982009"/>
                <a:gd name="connsiteX0" fmla="*/ 800209 w 1542543"/>
                <a:gd name="connsiteY0" fmla="*/ 204349 h 976908"/>
                <a:gd name="connsiteX1" fmla="*/ 196266 w 1542543"/>
                <a:gd name="connsiteY1" fmla="*/ 12686 h 976908"/>
                <a:gd name="connsiteX2" fmla="*/ 147370 w 1542543"/>
                <a:gd name="connsiteY2" fmla="*/ 306113 h 976908"/>
                <a:gd name="connsiteX3" fmla="*/ 12021 w 1542543"/>
                <a:gd name="connsiteY3" fmla="*/ 518188 h 976908"/>
                <a:gd name="connsiteX4" fmla="*/ 636377 w 1542543"/>
                <a:gd name="connsiteY4" fmla="*/ 741181 h 976908"/>
                <a:gd name="connsiteX5" fmla="*/ 705803 w 1542543"/>
                <a:gd name="connsiteY5" fmla="*/ 624047 h 976908"/>
                <a:gd name="connsiteX6" fmla="*/ 859369 w 1542543"/>
                <a:gd name="connsiteY6" fmla="*/ 679765 h 976908"/>
                <a:gd name="connsiteX7" fmla="*/ 1189170 w 1542543"/>
                <a:gd name="connsiteY7" fmla="*/ 914032 h 976908"/>
                <a:gd name="connsiteX8" fmla="*/ 1507637 w 1542543"/>
                <a:gd name="connsiteY8" fmla="*/ 786693 h 976908"/>
                <a:gd name="connsiteX9" fmla="*/ 1173267 w 1542543"/>
                <a:gd name="connsiteY9" fmla="*/ 634312 h 976908"/>
                <a:gd name="connsiteX10" fmla="*/ 1250585 w 1542543"/>
                <a:gd name="connsiteY10" fmla="*/ 450008 h 976908"/>
                <a:gd name="connsiteX11" fmla="*/ 984454 w 1542543"/>
                <a:gd name="connsiteY11" fmla="*/ 340826 h 976908"/>
                <a:gd name="connsiteX12" fmla="*/ 909391 w 1542543"/>
                <a:gd name="connsiteY12" fmla="*/ 450008 h 976908"/>
                <a:gd name="connsiteX13" fmla="*/ 766089 w 1542543"/>
                <a:gd name="connsiteY13" fmla="*/ 388593 h 976908"/>
                <a:gd name="connsiteX14" fmla="*/ 800209 w 1542543"/>
                <a:gd name="connsiteY14" fmla="*/ 204349 h 976908"/>
                <a:gd name="connsiteX0" fmla="*/ 800209 w 1542543"/>
                <a:gd name="connsiteY0" fmla="*/ 204349 h 976908"/>
                <a:gd name="connsiteX1" fmla="*/ 196266 w 1542543"/>
                <a:gd name="connsiteY1" fmla="*/ 12686 h 976908"/>
                <a:gd name="connsiteX2" fmla="*/ 147370 w 1542543"/>
                <a:gd name="connsiteY2" fmla="*/ 306113 h 976908"/>
                <a:gd name="connsiteX3" fmla="*/ 12021 w 1542543"/>
                <a:gd name="connsiteY3" fmla="*/ 518188 h 976908"/>
                <a:gd name="connsiteX4" fmla="*/ 636377 w 1542543"/>
                <a:gd name="connsiteY4" fmla="*/ 741181 h 976908"/>
                <a:gd name="connsiteX5" fmla="*/ 705803 w 1542543"/>
                <a:gd name="connsiteY5" fmla="*/ 624047 h 976908"/>
                <a:gd name="connsiteX6" fmla="*/ 859369 w 1542543"/>
                <a:gd name="connsiteY6" fmla="*/ 679765 h 976908"/>
                <a:gd name="connsiteX7" fmla="*/ 1189170 w 1542543"/>
                <a:gd name="connsiteY7" fmla="*/ 914032 h 976908"/>
                <a:gd name="connsiteX8" fmla="*/ 1507637 w 1542543"/>
                <a:gd name="connsiteY8" fmla="*/ 786693 h 976908"/>
                <a:gd name="connsiteX9" fmla="*/ 1173267 w 1542543"/>
                <a:gd name="connsiteY9" fmla="*/ 634312 h 976908"/>
                <a:gd name="connsiteX10" fmla="*/ 1250585 w 1542543"/>
                <a:gd name="connsiteY10" fmla="*/ 450008 h 976908"/>
                <a:gd name="connsiteX11" fmla="*/ 984454 w 1542543"/>
                <a:gd name="connsiteY11" fmla="*/ 340826 h 976908"/>
                <a:gd name="connsiteX12" fmla="*/ 909391 w 1542543"/>
                <a:gd name="connsiteY12" fmla="*/ 450008 h 976908"/>
                <a:gd name="connsiteX13" fmla="*/ 766089 w 1542543"/>
                <a:gd name="connsiteY13" fmla="*/ 388593 h 976908"/>
                <a:gd name="connsiteX14" fmla="*/ 800209 w 1542543"/>
                <a:gd name="connsiteY14" fmla="*/ 204349 h 976908"/>
                <a:gd name="connsiteX0" fmla="*/ 800209 w 1522966"/>
                <a:gd name="connsiteY0" fmla="*/ 204349 h 975249"/>
                <a:gd name="connsiteX1" fmla="*/ 196266 w 1522966"/>
                <a:gd name="connsiteY1" fmla="*/ 12686 h 975249"/>
                <a:gd name="connsiteX2" fmla="*/ 147370 w 1522966"/>
                <a:gd name="connsiteY2" fmla="*/ 306113 h 975249"/>
                <a:gd name="connsiteX3" fmla="*/ 12021 w 1522966"/>
                <a:gd name="connsiteY3" fmla="*/ 518188 h 975249"/>
                <a:gd name="connsiteX4" fmla="*/ 636377 w 1522966"/>
                <a:gd name="connsiteY4" fmla="*/ 741181 h 975249"/>
                <a:gd name="connsiteX5" fmla="*/ 705803 w 1522966"/>
                <a:gd name="connsiteY5" fmla="*/ 624047 h 975249"/>
                <a:gd name="connsiteX6" fmla="*/ 859369 w 1522966"/>
                <a:gd name="connsiteY6" fmla="*/ 679765 h 975249"/>
                <a:gd name="connsiteX7" fmla="*/ 1189170 w 1522966"/>
                <a:gd name="connsiteY7" fmla="*/ 914032 h 975249"/>
                <a:gd name="connsiteX8" fmla="*/ 1507637 w 1522966"/>
                <a:gd name="connsiteY8" fmla="*/ 786693 h 975249"/>
                <a:gd name="connsiteX9" fmla="*/ 1173267 w 1522966"/>
                <a:gd name="connsiteY9" fmla="*/ 634312 h 975249"/>
                <a:gd name="connsiteX10" fmla="*/ 1250585 w 1522966"/>
                <a:gd name="connsiteY10" fmla="*/ 450008 h 975249"/>
                <a:gd name="connsiteX11" fmla="*/ 984454 w 1522966"/>
                <a:gd name="connsiteY11" fmla="*/ 340826 h 975249"/>
                <a:gd name="connsiteX12" fmla="*/ 909391 w 1522966"/>
                <a:gd name="connsiteY12" fmla="*/ 450008 h 975249"/>
                <a:gd name="connsiteX13" fmla="*/ 766089 w 1522966"/>
                <a:gd name="connsiteY13" fmla="*/ 388593 h 975249"/>
                <a:gd name="connsiteX14" fmla="*/ 800209 w 1522966"/>
                <a:gd name="connsiteY14" fmla="*/ 204349 h 975249"/>
                <a:gd name="connsiteX0" fmla="*/ 800209 w 1538655"/>
                <a:gd name="connsiteY0" fmla="*/ 204349 h 976321"/>
                <a:gd name="connsiteX1" fmla="*/ 196266 w 1538655"/>
                <a:gd name="connsiteY1" fmla="*/ 12686 h 976321"/>
                <a:gd name="connsiteX2" fmla="*/ 147370 w 1538655"/>
                <a:gd name="connsiteY2" fmla="*/ 306113 h 976321"/>
                <a:gd name="connsiteX3" fmla="*/ 12021 w 1538655"/>
                <a:gd name="connsiteY3" fmla="*/ 518188 h 976321"/>
                <a:gd name="connsiteX4" fmla="*/ 636377 w 1538655"/>
                <a:gd name="connsiteY4" fmla="*/ 741181 h 976321"/>
                <a:gd name="connsiteX5" fmla="*/ 705803 w 1538655"/>
                <a:gd name="connsiteY5" fmla="*/ 624047 h 976321"/>
                <a:gd name="connsiteX6" fmla="*/ 859369 w 1538655"/>
                <a:gd name="connsiteY6" fmla="*/ 679765 h 976321"/>
                <a:gd name="connsiteX7" fmla="*/ 1189170 w 1538655"/>
                <a:gd name="connsiteY7" fmla="*/ 914032 h 976321"/>
                <a:gd name="connsiteX8" fmla="*/ 1507637 w 1538655"/>
                <a:gd name="connsiteY8" fmla="*/ 786693 h 976321"/>
                <a:gd name="connsiteX9" fmla="*/ 1173267 w 1538655"/>
                <a:gd name="connsiteY9" fmla="*/ 634312 h 976321"/>
                <a:gd name="connsiteX10" fmla="*/ 1250585 w 1538655"/>
                <a:gd name="connsiteY10" fmla="*/ 450008 h 976321"/>
                <a:gd name="connsiteX11" fmla="*/ 984454 w 1538655"/>
                <a:gd name="connsiteY11" fmla="*/ 340826 h 976321"/>
                <a:gd name="connsiteX12" fmla="*/ 909391 w 1538655"/>
                <a:gd name="connsiteY12" fmla="*/ 450008 h 976321"/>
                <a:gd name="connsiteX13" fmla="*/ 766089 w 1538655"/>
                <a:gd name="connsiteY13" fmla="*/ 388593 h 976321"/>
                <a:gd name="connsiteX14" fmla="*/ 800209 w 1538655"/>
                <a:gd name="connsiteY14" fmla="*/ 204349 h 976321"/>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84454 w 1556774"/>
                <a:gd name="connsiteY11" fmla="*/ 340826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84454 w 1556774"/>
                <a:gd name="connsiteY11" fmla="*/ 340826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84454 w 1556774"/>
                <a:gd name="connsiteY11" fmla="*/ 340826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84454 w 1556774"/>
                <a:gd name="connsiteY11" fmla="*/ 340826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38081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38081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38081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27868"/>
                <a:gd name="connsiteY0" fmla="*/ 204349 h 975126"/>
                <a:gd name="connsiteX1" fmla="*/ 196266 w 1527868"/>
                <a:gd name="connsiteY1" fmla="*/ 12686 h 975126"/>
                <a:gd name="connsiteX2" fmla="*/ 147370 w 1527868"/>
                <a:gd name="connsiteY2" fmla="*/ 306113 h 975126"/>
                <a:gd name="connsiteX3" fmla="*/ 12021 w 1527868"/>
                <a:gd name="connsiteY3" fmla="*/ 518188 h 975126"/>
                <a:gd name="connsiteX4" fmla="*/ 636377 w 1527868"/>
                <a:gd name="connsiteY4" fmla="*/ 741181 h 975126"/>
                <a:gd name="connsiteX5" fmla="*/ 705803 w 1527868"/>
                <a:gd name="connsiteY5" fmla="*/ 624047 h 975126"/>
                <a:gd name="connsiteX6" fmla="*/ 859369 w 1527868"/>
                <a:gd name="connsiteY6" fmla="*/ 679765 h 975126"/>
                <a:gd name="connsiteX7" fmla="*/ 1189170 w 1527868"/>
                <a:gd name="connsiteY7" fmla="*/ 914032 h 975126"/>
                <a:gd name="connsiteX8" fmla="*/ 1467881 w 1527868"/>
                <a:gd name="connsiteY8" fmla="*/ 742961 h 975126"/>
                <a:gd name="connsiteX9" fmla="*/ 1173267 w 1527868"/>
                <a:gd name="connsiteY9" fmla="*/ 634312 h 975126"/>
                <a:gd name="connsiteX10" fmla="*/ 1250585 w 1527868"/>
                <a:gd name="connsiteY10" fmla="*/ 438081 h 975126"/>
                <a:gd name="connsiteX11" fmla="*/ 964576 w 1527868"/>
                <a:gd name="connsiteY11" fmla="*/ 344802 h 975126"/>
                <a:gd name="connsiteX12" fmla="*/ 909391 w 1527868"/>
                <a:gd name="connsiteY12" fmla="*/ 450008 h 975126"/>
                <a:gd name="connsiteX13" fmla="*/ 766089 w 1527868"/>
                <a:gd name="connsiteY13" fmla="*/ 388593 h 975126"/>
                <a:gd name="connsiteX14" fmla="*/ 800209 w 1527868"/>
                <a:gd name="connsiteY14" fmla="*/ 204349 h 975126"/>
                <a:gd name="connsiteX0" fmla="*/ 800209 w 1527868"/>
                <a:gd name="connsiteY0" fmla="*/ 204349 h 975126"/>
                <a:gd name="connsiteX1" fmla="*/ 196266 w 1527868"/>
                <a:gd name="connsiteY1" fmla="*/ 12686 h 975126"/>
                <a:gd name="connsiteX2" fmla="*/ 147370 w 1527868"/>
                <a:gd name="connsiteY2" fmla="*/ 306113 h 975126"/>
                <a:gd name="connsiteX3" fmla="*/ 12021 w 1527868"/>
                <a:gd name="connsiteY3" fmla="*/ 518188 h 975126"/>
                <a:gd name="connsiteX4" fmla="*/ 636377 w 1527868"/>
                <a:gd name="connsiteY4" fmla="*/ 741181 h 975126"/>
                <a:gd name="connsiteX5" fmla="*/ 705803 w 1527868"/>
                <a:gd name="connsiteY5" fmla="*/ 624047 h 975126"/>
                <a:gd name="connsiteX6" fmla="*/ 859369 w 1527868"/>
                <a:gd name="connsiteY6" fmla="*/ 679765 h 975126"/>
                <a:gd name="connsiteX7" fmla="*/ 1189170 w 1527868"/>
                <a:gd name="connsiteY7" fmla="*/ 914032 h 975126"/>
                <a:gd name="connsiteX8" fmla="*/ 1467881 w 1527868"/>
                <a:gd name="connsiteY8" fmla="*/ 742961 h 975126"/>
                <a:gd name="connsiteX9" fmla="*/ 1173267 w 1527868"/>
                <a:gd name="connsiteY9" fmla="*/ 634312 h 975126"/>
                <a:gd name="connsiteX10" fmla="*/ 1250585 w 1527868"/>
                <a:gd name="connsiteY10" fmla="*/ 438081 h 975126"/>
                <a:gd name="connsiteX11" fmla="*/ 964576 w 1527868"/>
                <a:gd name="connsiteY11" fmla="*/ 344802 h 975126"/>
                <a:gd name="connsiteX12" fmla="*/ 909391 w 1527868"/>
                <a:gd name="connsiteY12" fmla="*/ 450008 h 975126"/>
                <a:gd name="connsiteX13" fmla="*/ 766089 w 1527868"/>
                <a:gd name="connsiteY13" fmla="*/ 388593 h 975126"/>
                <a:gd name="connsiteX14" fmla="*/ 800209 w 1527868"/>
                <a:gd name="connsiteY14" fmla="*/ 204349 h 975126"/>
                <a:gd name="connsiteX0" fmla="*/ 800209 w 1499884"/>
                <a:gd name="connsiteY0" fmla="*/ 204349 h 986483"/>
                <a:gd name="connsiteX1" fmla="*/ 196266 w 1499884"/>
                <a:gd name="connsiteY1" fmla="*/ 12686 h 986483"/>
                <a:gd name="connsiteX2" fmla="*/ 147370 w 1499884"/>
                <a:gd name="connsiteY2" fmla="*/ 306113 h 986483"/>
                <a:gd name="connsiteX3" fmla="*/ 12021 w 1499884"/>
                <a:gd name="connsiteY3" fmla="*/ 518188 h 986483"/>
                <a:gd name="connsiteX4" fmla="*/ 636377 w 1499884"/>
                <a:gd name="connsiteY4" fmla="*/ 741181 h 986483"/>
                <a:gd name="connsiteX5" fmla="*/ 705803 w 1499884"/>
                <a:gd name="connsiteY5" fmla="*/ 624047 h 986483"/>
                <a:gd name="connsiteX6" fmla="*/ 859369 w 1499884"/>
                <a:gd name="connsiteY6" fmla="*/ 679765 h 986483"/>
                <a:gd name="connsiteX7" fmla="*/ 1189170 w 1499884"/>
                <a:gd name="connsiteY7" fmla="*/ 914032 h 986483"/>
                <a:gd name="connsiteX8" fmla="*/ 1467881 w 1499884"/>
                <a:gd name="connsiteY8" fmla="*/ 742961 h 986483"/>
                <a:gd name="connsiteX9" fmla="*/ 1173267 w 1499884"/>
                <a:gd name="connsiteY9" fmla="*/ 634312 h 986483"/>
                <a:gd name="connsiteX10" fmla="*/ 1250585 w 1499884"/>
                <a:gd name="connsiteY10" fmla="*/ 438081 h 986483"/>
                <a:gd name="connsiteX11" fmla="*/ 964576 w 1499884"/>
                <a:gd name="connsiteY11" fmla="*/ 344802 h 986483"/>
                <a:gd name="connsiteX12" fmla="*/ 909391 w 1499884"/>
                <a:gd name="connsiteY12" fmla="*/ 450008 h 986483"/>
                <a:gd name="connsiteX13" fmla="*/ 766089 w 1499884"/>
                <a:gd name="connsiteY13" fmla="*/ 388593 h 986483"/>
                <a:gd name="connsiteX14" fmla="*/ 800209 w 1499884"/>
                <a:gd name="connsiteY14" fmla="*/ 204349 h 986483"/>
                <a:gd name="connsiteX0" fmla="*/ 800209 w 1505435"/>
                <a:gd name="connsiteY0" fmla="*/ 204349 h 1015754"/>
                <a:gd name="connsiteX1" fmla="*/ 196266 w 1505435"/>
                <a:gd name="connsiteY1" fmla="*/ 12686 h 1015754"/>
                <a:gd name="connsiteX2" fmla="*/ 147370 w 1505435"/>
                <a:gd name="connsiteY2" fmla="*/ 306113 h 1015754"/>
                <a:gd name="connsiteX3" fmla="*/ 12021 w 1505435"/>
                <a:gd name="connsiteY3" fmla="*/ 518188 h 1015754"/>
                <a:gd name="connsiteX4" fmla="*/ 636377 w 1505435"/>
                <a:gd name="connsiteY4" fmla="*/ 741181 h 1015754"/>
                <a:gd name="connsiteX5" fmla="*/ 705803 w 1505435"/>
                <a:gd name="connsiteY5" fmla="*/ 624047 h 1015754"/>
                <a:gd name="connsiteX6" fmla="*/ 859369 w 1505435"/>
                <a:gd name="connsiteY6" fmla="*/ 679765 h 1015754"/>
                <a:gd name="connsiteX7" fmla="*/ 1189170 w 1505435"/>
                <a:gd name="connsiteY7" fmla="*/ 914032 h 1015754"/>
                <a:gd name="connsiteX8" fmla="*/ 1467881 w 1505435"/>
                <a:gd name="connsiteY8" fmla="*/ 742961 h 1015754"/>
                <a:gd name="connsiteX9" fmla="*/ 1173267 w 1505435"/>
                <a:gd name="connsiteY9" fmla="*/ 634312 h 1015754"/>
                <a:gd name="connsiteX10" fmla="*/ 1250585 w 1505435"/>
                <a:gd name="connsiteY10" fmla="*/ 438081 h 1015754"/>
                <a:gd name="connsiteX11" fmla="*/ 964576 w 1505435"/>
                <a:gd name="connsiteY11" fmla="*/ 344802 h 1015754"/>
                <a:gd name="connsiteX12" fmla="*/ 909391 w 1505435"/>
                <a:gd name="connsiteY12" fmla="*/ 450008 h 1015754"/>
                <a:gd name="connsiteX13" fmla="*/ 766089 w 1505435"/>
                <a:gd name="connsiteY13" fmla="*/ 388593 h 1015754"/>
                <a:gd name="connsiteX14" fmla="*/ 800209 w 1505435"/>
                <a:gd name="connsiteY14" fmla="*/ 204349 h 1015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05435" h="1015754">
                  <a:moveTo>
                    <a:pt x="800209" y="204349"/>
                  </a:moveTo>
                  <a:cubicBezTo>
                    <a:pt x="598895" y="140461"/>
                    <a:pt x="302164" y="-50647"/>
                    <a:pt x="196266" y="12686"/>
                  </a:cubicBezTo>
                  <a:cubicBezTo>
                    <a:pt x="103106" y="72064"/>
                    <a:pt x="168969" y="214930"/>
                    <a:pt x="147370" y="306113"/>
                  </a:cubicBezTo>
                  <a:cubicBezTo>
                    <a:pt x="102254" y="376805"/>
                    <a:pt x="-42253" y="455447"/>
                    <a:pt x="12021" y="518188"/>
                  </a:cubicBezTo>
                  <a:cubicBezTo>
                    <a:pt x="164480" y="669383"/>
                    <a:pt x="559454" y="713233"/>
                    <a:pt x="636377" y="741181"/>
                  </a:cubicBezTo>
                  <a:cubicBezTo>
                    <a:pt x="696624" y="733941"/>
                    <a:pt x="677361" y="671042"/>
                    <a:pt x="705803" y="624047"/>
                  </a:cubicBezTo>
                  <a:lnTo>
                    <a:pt x="859369" y="679765"/>
                  </a:lnTo>
                  <a:cubicBezTo>
                    <a:pt x="850034" y="889051"/>
                    <a:pt x="1063333" y="847870"/>
                    <a:pt x="1189170" y="914032"/>
                  </a:cubicBezTo>
                  <a:cubicBezTo>
                    <a:pt x="1618678" y="1176386"/>
                    <a:pt x="1495571" y="862271"/>
                    <a:pt x="1467881" y="742961"/>
                  </a:cubicBezTo>
                  <a:cubicBezTo>
                    <a:pt x="1356424" y="685542"/>
                    <a:pt x="1304603" y="671853"/>
                    <a:pt x="1173267" y="634312"/>
                  </a:cubicBezTo>
                  <a:cubicBezTo>
                    <a:pt x="1199040" y="568902"/>
                    <a:pt x="1292398" y="479637"/>
                    <a:pt x="1250585" y="438081"/>
                  </a:cubicBezTo>
                  <a:cubicBezTo>
                    <a:pt x="1165850" y="405662"/>
                    <a:pt x="1045335" y="381196"/>
                    <a:pt x="964576" y="344802"/>
                  </a:cubicBezTo>
                  <a:cubicBezTo>
                    <a:pt x="930279" y="379871"/>
                    <a:pt x="927786" y="414939"/>
                    <a:pt x="909391" y="450008"/>
                  </a:cubicBezTo>
                  <a:lnTo>
                    <a:pt x="766089" y="388593"/>
                  </a:lnTo>
                  <a:lnTo>
                    <a:pt x="800209" y="204349"/>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sp>
        <p:nvSpPr>
          <p:cNvPr id="69" name="Freeform 107">
            <a:extLst>
              <a:ext uri="{FF2B5EF4-FFF2-40B4-BE49-F238E27FC236}">
                <a16:creationId xmlns:a16="http://schemas.microsoft.com/office/drawing/2014/main" id="{5F7DADB8-BA7C-4AE5-BF1E-BC82543D1EA9}"/>
              </a:ext>
            </a:extLst>
          </p:cNvPr>
          <p:cNvSpPr>
            <a:spLocks noChangeAspect="1"/>
          </p:cNvSpPr>
          <p:nvPr/>
        </p:nvSpPr>
        <p:spPr>
          <a:xfrm>
            <a:off x="9618682" y="2429101"/>
            <a:ext cx="169894" cy="529812"/>
          </a:xfrm>
          <a:custGeom>
            <a:avLst/>
            <a:gdLst>
              <a:gd name="connsiteX0" fmla="*/ 430619 w 798902"/>
              <a:gd name="connsiteY0" fmla="*/ 1331843 h 2449001"/>
              <a:gd name="connsiteX1" fmla="*/ 541938 w 798902"/>
              <a:gd name="connsiteY1" fmla="*/ 1379551 h 2449001"/>
              <a:gd name="connsiteX2" fmla="*/ 780476 w 798902"/>
              <a:gd name="connsiteY2" fmla="*/ 1375575 h 2449001"/>
              <a:gd name="connsiteX3" fmla="*/ 625426 w 798902"/>
              <a:gd name="connsiteY3" fmla="*/ 1741335 h 2449001"/>
              <a:gd name="connsiteX4" fmla="*/ 609523 w 798902"/>
              <a:gd name="connsiteY4" fmla="*/ 2441050 h 2449001"/>
              <a:gd name="connsiteX5" fmla="*/ 319301 w 798902"/>
              <a:gd name="connsiteY5" fmla="*/ 2445025 h 2449001"/>
              <a:gd name="connsiteX6" fmla="*/ 211958 w 798902"/>
              <a:gd name="connsiteY6" fmla="*/ 1673750 h 2449001"/>
              <a:gd name="connsiteX7" fmla="*/ 207983 w 798902"/>
              <a:gd name="connsiteY7" fmla="*/ 2441050 h 2449001"/>
              <a:gd name="connsiteX8" fmla="*/ 136421 w 798902"/>
              <a:gd name="connsiteY8" fmla="*/ 2449001 h 2449001"/>
              <a:gd name="connsiteX9" fmla="*/ 5224 w 798902"/>
              <a:gd name="connsiteY9" fmla="*/ 1701579 h 2449001"/>
              <a:gd name="connsiteX10" fmla="*/ 37029 w 798902"/>
              <a:gd name="connsiteY10" fmla="*/ 1582309 h 2449001"/>
              <a:gd name="connsiteX11" fmla="*/ 76786 w 798902"/>
              <a:gd name="connsiteY11" fmla="*/ 1566407 h 2449001"/>
              <a:gd name="connsiteX12" fmla="*/ 89266 w 798902"/>
              <a:gd name="connsiteY12" fmla="*/ 1389262 h 2449001"/>
              <a:gd name="connsiteX13" fmla="*/ 339179 w 798902"/>
              <a:gd name="connsiteY13" fmla="*/ 1375575 h 2449001"/>
              <a:gd name="connsiteX14" fmla="*/ 430619 w 798902"/>
              <a:gd name="connsiteY14" fmla="*/ 1331843 h 2449001"/>
              <a:gd name="connsiteX15" fmla="*/ 243762 w 798902"/>
              <a:gd name="connsiteY15" fmla="*/ 0 h 2449001"/>
              <a:gd name="connsiteX16" fmla="*/ 557838 w 798902"/>
              <a:gd name="connsiteY16" fmla="*/ 0 h 2449001"/>
              <a:gd name="connsiteX17" fmla="*/ 689036 w 798902"/>
              <a:gd name="connsiteY17" fmla="*/ 962108 h 2449001"/>
              <a:gd name="connsiteX18" fmla="*/ 724816 w 798902"/>
              <a:gd name="connsiteY18" fmla="*/ 1307990 h 2449001"/>
              <a:gd name="connsiteX19" fmla="*/ 414715 w 798902"/>
              <a:gd name="connsiteY19" fmla="*/ 1268233 h 2449001"/>
              <a:gd name="connsiteX20" fmla="*/ 104615 w 798902"/>
              <a:gd name="connsiteY20" fmla="*/ 1288111 h 2449001"/>
              <a:gd name="connsiteX21" fmla="*/ 124493 w 798902"/>
              <a:gd name="connsiteY21" fmla="*/ 1017766 h 2449001"/>
              <a:gd name="connsiteX22" fmla="*/ 243762 w 798902"/>
              <a:gd name="connsiteY22" fmla="*/ 0 h 2449001"/>
              <a:gd name="connsiteX0" fmla="*/ 430619 w 798902"/>
              <a:gd name="connsiteY0" fmla="*/ 1331843 h 2449001"/>
              <a:gd name="connsiteX1" fmla="*/ 541938 w 798902"/>
              <a:gd name="connsiteY1" fmla="*/ 1379551 h 2449001"/>
              <a:gd name="connsiteX2" fmla="*/ 780476 w 798902"/>
              <a:gd name="connsiteY2" fmla="*/ 1375575 h 2449001"/>
              <a:gd name="connsiteX3" fmla="*/ 625426 w 798902"/>
              <a:gd name="connsiteY3" fmla="*/ 1741335 h 2449001"/>
              <a:gd name="connsiteX4" fmla="*/ 609523 w 798902"/>
              <a:gd name="connsiteY4" fmla="*/ 2441050 h 2449001"/>
              <a:gd name="connsiteX5" fmla="*/ 319301 w 798902"/>
              <a:gd name="connsiteY5" fmla="*/ 2445025 h 2449001"/>
              <a:gd name="connsiteX6" fmla="*/ 211958 w 798902"/>
              <a:gd name="connsiteY6" fmla="*/ 1673750 h 2449001"/>
              <a:gd name="connsiteX7" fmla="*/ 207983 w 798902"/>
              <a:gd name="connsiteY7" fmla="*/ 2441050 h 2449001"/>
              <a:gd name="connsiteX8" fmla="*/ 136421 w 798902"/>
              <a:gd name="connsiteY8" fmla="*/ 2449001 h 2449001"/>
              <a:gd name="connsiteX9" fmla="*/ 5224 w 798902"/>
              <a:gd name="connsiteY9" fmla="*/ 1701579 h 2449001"/>
              <a:gd name="connsiteX10" fmla="*/ 37029 w 798902"/>
              <a:gd name="connsiteY10" fmla="*/ 1582309 h 2449001"/>
              <a:gd name="connsiteX11" fmla="*/ 76786 w 798902"/>
              <a:gd name="connsiteY11" fmla="*/ 1566407 h 2449001"/>
              <a:gd name="connsiteX12" fmla="*/ 89266 w 798902"/>
              <a:gd name="connsiteY12" fmla="*/ 1389262 h 2449001"/>
              <a:gd name="connsiteX13" fmla="*/ 339179 w 798902"/>
              <a:gd name="connsiteY13" fmla="*/ 1375575 h 2449001"/>
              <a:gd name="connsiteX14" fmla="*/ 430619 w 798902"/>
              <a:gd name="connsiteY14" fmla="*/ 1331843 h 2449001"/>
              <a:gd name="connsiteX15" fmla="*/ 243762 w 798902"/>
              <a:gd name="connsiteY15" fmla="*/ 0 h 2449001"/>
              <a:gd name="connsiteX16" fmla="*/ 557838 w 798902"/>
              <a:gd name="connsiteY16" fmla="*/ 0 h 2449001"/>
              <a:gd name="connsiteX17" fmla="*/ 689036 w 798902"/>
              <a:gd name="connsiteY17" fmla="*/ 962108 h 2449001"/>
              <a:gd name="connsiteX18" fmla="*/ 724816 w 798902"/>
              <a:gd name="connsiteY18" fmla="*/ 1307990 h 2449001"/>
              <a:gd name="connsiteX19" fmla="*/ 414715 w 798902"/>
              <a:gd name="connsiteY19" fmla="*/ 1268233 h 2449001"/>
              <a:gd name="connsiteX20" fmla="*/ 104615 w 798902"/>
              <a:gd name="connsiteY20" fmla="*/ 1288111 h 2449001"/>
              <a:gd name="connsiteX21" fmla="*/ 124493 w 798902"/>
              <a:gd name="connsiteY21" fmla="*/ 1017766 h 2449001"/>
              <a:gd name="connsiteX22" fmla="*/ 243762 w 798902"/>
              <a:gd name="connsiteY22" fmla="*/ 0 h 2449001"/>
              <a:gd name="connsiteX0" fmla="*/ 430619 w 784764"/>
              <a:gd name="connsiteY0" fmla="*/ 1331843 h 2449001"/>
              <a:gd name="connsiteX1" fmla="*/ 541938 w 784764"/>
              <a:gd name="connsiteY1" fmla="*/ 1379551 h 2449001"/>
              <a:gd name="connsiteX2" fmla="*/ 763368 w 784764"/>
              <a:gd name="connsiteY2" fmla="*/ 1406369 h 2449001"/>
              <a:gd name="connsiteX3" fmla="*/ 625426 w 784764"/>
              <a:gd name="connsiteY3" fmla="*/ 1741335 h 2449001"/>
              <a:gd name="connsiteX4" fmla="*/ 609523 w 784764"/>
              <a:gd name="connsiteY4" fmla="*/ 2441050 h 2449001"/>
              <a:gd name="connsiteX5" fmla="*/ 319301 w 784764"/>
              <a:gd name="connsiteY5" fmla="*/ 2445025 h 2449001"/>
              <a:gd name="connsiteX6" fmla="*/ 211958 w 784764"/>
              <a:gd name="connsiteY6" fmla="*/ 1673750 h 2449001"/>
              <a:gd name="connsiteX7" fmla="*/ 207983 w 784764"/>
              <a:gd name="connsiteY7" fmla="*/ 2441050 h 2449001"/>
              <a:gd name="connsiteX8" fmla="*/ 136421 w 784764"/>
              <a:gd name="connsiteY8" fmla="*/ 2449001 h 2449001"/>
              <a:gd name="connsiteX9" fmla="*/ 5224 w 784764"/>
              <a:gd name="connsiteY9" fmla="*/ 1701579 h 2449001"/>
              <a:gd name="connsiteX10" fmla="*/ 37029 w 784764"/>
              <a:gd name="connsiteY10" fmla="*/ 1582309 h 2449001"/>
              <a:gd name="connsiteX11" fmla="*/ 76786 w 784764"/>
              <a:gd name="connsiteY11" fmla="*/ 1566407 h 2449001"/>
              <a:gd name="connsiteX12" fmla="*/ 89266 w 784764"/>
              <a:gd name="connsiteY12" fmla="*/ 1389262 h 2449001"/>
              <a:gd name="connsiteX13" fmla="*/ 339179 w 784764"/>
              <a:gd name="connsiteY13" fmla="*/ 1375575 h 2449001"/>
              <a:gd name="connsiteX14" fmla="*/ 430619 w 784764"/>
              <a:gd name="connsiteY14" fmla="*/ 1331843 h 2449001"/>
              <a:gd name="connsiteX15" fmla="*/ 243762 w 784764"/>
              <a:gd name="connsiteY15" fmla="*/ 0 h 2449001"/>
              <a:gd name="connsiteX16" fmla="*/ 557838 w 784764"/>
              <a:gd name="connsiteY16" fmla="*/ 0 h 2449001"/>
              <a:gd name="connsiteX17" fmla="*/ 689036 w 784764"/>
              <a:gd name="connsiteY17" fmla="*/ 962108 h 2449001"/>
              <a:gd name="connsiteX18" fmla="*/ 724816 w 784764"/>
              <a:gd name="connsiteY18" fmla="*/ 1307990 h 2449001"/>
              <a:gd name="connsiteX19" fmla="*/ 414715 w 784764"/>
              <a:gd name="connsiteY19" fmla="*/ 1268233 h 2449001"/>
              <a:gd name="connsiteX20" fmla="*/ 104615 w 784764"/>
              <a:gd name="connsiteY20" fmla="*/ 1288111 h 2449001"/>
              <a:gd name="connsiteX21" fmla="*/ 124493 w 784764"/>
              <a:gd name="connsiteY21" fmla="*/ 1017766 h 2449001"/>
              <a:gd name="connsiteX22" fmla="*/ 243762 w 784764"/>
              <a:gd name="connsiteY22" fmla="*/ 0 h 2449001"/>
              <a:gd name="connsiteX0" fmla="*/ 430619 w 784764"/>
              <a:gd name="connsiteY0" fmla="*/ 1331843 h 2449001"/>
              <a:gd name="connsiteX1" fmla="*/ 541938 w 784764"/>
              <a:gd name="connsiteY1" fmla="*/ 1379551 h 2449001"/>
              <a:gd name="connsiteX2" fmla="*/ 763368 w 784764"/>
              <a:gd name="connsiteY2" fmla="*/ 1406369 h 2449001"/>
              <a:gd name="connsiteX3" fmla="*/ 625426 w 784764"/>
              <a:gd name="connsiteY3" fmla="*/ 1741335 h 2449001"/>
              <a:gd name="connsiteX4" fmla="*/ 609523 w 784764"/>
              <a:gd name="connsiteY4" fmla="*/ 2441050 h 2449001"/>
              <a:gd name="connsiteX5" fmla="*/ 319301 w 784764"/>
              <a:gd name="connsiteY5" fmla="*/ 2445025 h 2449001"/>
              <a:gd name="connsiteX6" fmla="*/ 211958 w 784764"/>
              <a:gd name="connsiteY6" fmla="*/ 1673750 h 2449001"/>
              <a:gd name="connsiteX7" fmla="*/ 207983 w 784764"/>
              <a:gd name="connsiteY7" fmla="*/ 2441050 h 2449001"/>
              <a:gd name="connsiteX8" fmla="*/ 136421 w 784764"/>
              <a:gd name="connsiteY8" fmla="*/ 2449001 h 2449001"/>
              <a:gd name="connsiteX9" fmla="*/ 5224 w 784764"/>
              <a:gd name="connsiteY9" fmla="*/ 1701579 h 2449001"/>
              <a:gd name="connsiteX10" fmla="*/ 37029 w 784764"/>
              <a:gd name="connsiteY10" fmla="*/ 1582309 h 2449001"/>
              <a:gd name="connsiteX11" fmla="*/ 76786 w 784764"/>
              <a:gd name="connsiteY11" fmla="*/ 1566407 h 2449001"/>
              <a:gd name="connsiteX12" fmla="*/ 89266 w 784764"/>
              <a:gd name="connsiteY12" fmla="*/ 1389262 h 2449001"/>
              <a:gd name="connsiteX13" fmla="*/ 339179 w 784764"/>
              <a:gd name="connsiteY13" fmla="*/ 1375575 h 2449001"/>
              <a:gd name="connsiteX14" fmla="*/ 430619 w 784764"/>
              <a:gd name="connsiteY14" fmla="*/ 1331843 h 2449001"/>
              <a:gd name="connsiteX15" fmla="*/ 243762 w 784764"/>
              <a:gd name="connsiteY15" fmla="*/ 0 h 2449001"/>
              <a:gd name="connsiteX16" fmla="*/ 557838 w 784764"/>
              <a:gd name="connsiteY16" fmla="*/ 0 h 2449001"/>
              <a:gd name="connsiteX17" fmla="*/ 689036 w 784764"/>
              <a:gd name="connsiteY17" fmla="*/ 962108 h 2449001"/>
              <a:gd name="connsiteX18" fmla="*/ 724816 w 784764"/>
              <a:gd name="connsiteY18" fmla="*/ 1307990 h 2449001"/>
              <a:gd name="connsiteX19" fmla="*/ 414715 w 784764"/>
              <a:gd name="connsiteY19" fmla="*/ 1268233 h 2449001"/>
              <a:gd name="connsiteX20" fmla="*/ 104615 w 784764"/>
              <a:gd name="connsiteY20" fmla="*/ 1288111 h 2449001"/>
              <a:gd name="connsiteX21" fmla="*/ 124493 w 784764"/>
              <a:gd name="connsiteY21" fmla="*/ 1017766 h 2449001"/>
              <a:gd name="connsiteX22" fmla="*/ 243762 w 784764"/>
              <a:gd name="connsiteY22" fmla="*/ 0 h 2449001"/>
              <a:gd name="connsiteX0" fmla="*/ 430619 w 784764"/>
              <a:gd name="connsiteY0" fmla="*/ 1331843 h 2449001"/>
              <a:gd name="connsiteX1" fmla="*/ 541938 w 784764"/>
              <a:gd name="connsiteY1" fmla="*/ 1379551 h 2449001"/>
              <a:gd name="connsiteX2" fmla="*/ 763368 w 784764"/>
              <a:gd name="connsiteY2" fmla="*/ 1406369 h 2449001"/>
              <a:gd name="connsiteX3" fmla="*/ 625426 w 784764"/>
              <a:gd name="connsiteY3" fmla="*/ 1741335 h 2449001"/>
              <a:gd name="connsiteX4" fmla="*/ 609523 w 784764"/>
              <a:gd name="connsiteY4" fmla="*/ 2441050 h 2449001"/>
              <a:gd name="connsiteX5" fmla="*/ 319301 w 784764"/>
              <a:gd name="connsiteY5" fmla="*/ 2445025 h 2449001"/>
              <a:gd name="connsiteX6" fmla="*/ 211958 w 784764"/>
              <a:gd name="connsiteY6" fmla="*/ 1673750 h 2449001"/>
              <a:gd name="connsiteX7" fmla="*/ 207983 w 784764"/>
              <a:gd name="connsiteY7" fmla="*/ 2441050 h 2449001"/>
              <a:gd name="connsiteX8" fmla="*/ 136421 w 784764"/>
              <a:gd name="connsiteY8" fmla="*/ 2449001 h 2449001"/>
              <a:gd name="connsiteX9" fmla="*/ 5224 w 784764"/>
              <a:gd name="connsiteY9" fmla="*/ 1701579 h 2449001"/>
              <a:gd name="connsiteX10" fmla="*/ 37029 w 784764"/>
              <a:gd name="connsiteY10" fmla="*/ 1582309 h 2449001"/>
              <a:gd name="connsiteX11" fmla="*/ 76786 w 784764"/>
              <a:gd name="connsiteY11" fmla="*/ 1566407 h 2449001"/>
              <a:gd name="connsiteX12" fmla="*/ 89266 w 784764"/>
              <a:gd name="connsiteY12" fmla="*/ 1389262 h 2449001"/>
              <a:gd name="connsiteX13" fmla="*/ 339179 w 784764"/>
              <a:gd name="connsiteY13" fmla="*/ 1375575 h 2449001"/>
              <a:gd name="connsiteX14" fmla="*/ 430619 w 784764"/>
              <a:gd name="connsiteY14" fmla="*/ 1331843 h 2449001"/>
              <a:gd name="connsiteX15" fmla="*/ 243762 w 784764"/>
              <a:gd name="connsiteY15" fmla="*/ 0 h 2449001"/>
              <a:gd name="connsiteX16" fmla="*/ 557838 w 784764"/>
              <a:gd name="connsiteY16" fmla="*/ 0 h 2449001"/>
              <a:gd name="connsiteX17" fmla="*/ 689036 w 784764"/>
              <a:gd name="connsiteY17" fmla="*/ 962108 h 2449001"/>
              <a:gd name="connsiteX18" fmla="*/ 724816 w 784764"/>
              <a:gd name="connsiteY18" fmla="*/ 1307990 h 2449001"/>
              <a:gd name="connsiteX19" fmla="*/ 414715 w 784764"/>
              <a:gd name="connsiteY19" fmla="*/ 1268233 h 2449001"/>
              <a:gd name="connsiteX20" fmla="*/ 104615 w 784764"/>
              <a:gd name="connsiteY20" fmla="*/ 1288111 h 2449001"/>
              <a:gd name="connsiteX21" fmla="*/ 124493 w 784764"/>
              <a:gd name="connsiteY21" fmla="*/ 1017766 h 2449001"/>
              <a:gd name="connsiteX22" fmla="*/ 243762 w 784764"/>
              <a:gd name="connsiteY22" fmla="*/ 0 h 2449001"/>
              <a:gd name="connsiteX0" fmla="*/ 430997 w 785142"/>
              <a:gd name="connsiteY0" fmla="*/ 1331843 h 2449001"/>
              <a:gd name="connsiteX1" fmla="*/ 542316 w 785142"/>
              <a:gd name="connsiteY1" fmla="*/ 1379551 h 2449001"/>
              <a:gd name="connsiteX2" fmla="*/ 763746 w 785142"/>
              <a:gd name="connsiteY2" fmla="*/ 1406369 h 2449001"/>
              <a:gd name="connsiteX3" fmla="*/ 625804 w 785142"/>
              <a:gd name="connsiteY3" fmla="*/ 1741335 h 2449001"/>
              <a:gd name="connsiteX4" fmla="*/ 609901 w 785142"/>
              <a:gd name="connsiteY4" fmla="*/ 2441050 h 2449001"/>
              <a:gd name="connsiteX5" fmla="*/ 319679 w 785142"/>
              <a:gd name="connsiteY5" fmla="*/ 2445025 h 2449001"/>
              <a:gd name="connsiteX6" fmla="*/ 212336 w 785142"/>
              <a:gd name="connsiteY6" fmla="*/ 1673750 h 2449001"/>
              <a:gd name="connsiteX7" fmla="*/ 208361 w 785142"/>
              <a:gd name="connsiteY7" fmla="*/ 2441050 h 2449001"/>
              <a:gd name="connsiteX8" fmla="*/ 136799 w 785142"/>
              <a:gd name="connsiteY8" fmla="*/ 2449001 h 2449001"/>
              <a:gd name="connsiteX9" fmla="*/ 5602 w 785142"/>
              <a:gd name="connsiteY9" fmla="*/ 1701579 h 2449001"/>
              <a:gd name="connsiteX10" fmla="*/ 37407 w 785142"/>
              <a:gd name="connsiteY10" fmla="*/ 1582309 h 2449001"/>
              <a:gd name="connsiteX11" fmla="*/ 101115 w 785142"/>
              <a:gd name="connsiteY11" fmla="*/ 1597201 h 2449001"/>
              <a:gd name="connsiteX12" fmla="*/ 89644 w 785142"/>
              <a:gd name="connsiteY12" fmla="*/ 1389262 h 2449001"/>
              <a:gd name="connsiteX13" fmla="*/ 339557 w 785142"/>
              <a:gd name="connsiteY13" fmla="*/ 1375575 h 2449001"/>
              <a:gd name="connsiteX14" fmla="*/ 430997 w 785142"/>
              <a:gd name="connsiteY14" fmla="*/ 1331843 h 2449001"/>
              <a:gd name="connsiteX15" fmla="*/ 244140 w 785142"/>
              <a:gd name="connsiteY15" fmla="*/ 0 h 2449001"/>
              <a:gd name="connsiteX16" fmla="*/ 558216 w 785142"/>
              <a:gd name="connsiteY16" fmla="*/ 0 h 2449001"/>
              <a:gd name="connsiteX17" fmla="*/ 689414 w 785142"/>
              <a:gd name="connsiteY17" fmla="*/ 962108 h 2449001"/>
              <a:gd name="connsiteX18" fmla="*/ 725194 w 785142"/>
              <a:gd name="connsiteY18" fmla="*/ 1307990 h 2449001"/>
              <a:gd name="connsiteX19" fmla="*/ 415093 w 785142"/>
              <a:gd name="connsiteY19" fmla="*/ 1268233 h 2449001"/>
              <a:gd name="connsiteX20" fmla="*/ 104993 w 785142"/>
              <a:gd name="connsiteY20" fmla="*/ 1288111 h 2449001"/>
              <a:gd name="connsiteX21" fmla="*/ 124871 w 785142"/>
              <a:gd name="connsiteY21" fmla="*/ 1017766 h 2449001"/>
              <a:gd name="connsiteX22" fmla="*/ 244140 w 785142"/>
              <a:gd name="connsiteY22" fmla="*/ 0 h 2449001"/>
              <a:gd name="connsiteX0" fmla="*/ 430997 w 785142"/>
              <a:gd name="connsiteY0" fmla="*/ 1331843 h 2449001"/>
              <a:gd name="connsiteX1" fmla="*/ 542316 w 785142"/>
              <a:gd name="connsiteY1" fmla="*/ 1379551 h 2449001"/>
              <a:gd name="connsiteX2" fmla="*/ 763746 w 785142"/>
              <a:gd name="connsiteY2" fmla="*/ 1406369 h 2449001"/>
              <a:gd name="connsiteX3" fmla="*/ 625804 w 785142"/>
              <a:gd name="connsiteY3" fmla="*/ 1741335 h 2449001"/>
              <a:gd name="connsiteX4" fmla="*/ 609901 w 785142"/>
              <a:gd name="connsiteY4" fmla="*/ 2441050 h 2449001"/>
              <a:gd name="connsiteX5" fmla="*/ 319679 w 785142"/>
              <a:gd name="connsiteY5" fmla="*/ 2445025 h 2449001"/>
              <a:gd name="connsiteX6" fmla="*/ 212336 w 785142"/>
              <a:gd name="connsiteY6" fmla="*/ 1673750 h 2449001"/>
              <a:gd name="connsiteX7" fmla="*/ 208361 w 785142"/>
              <a:gd name="connsiteY7" fmla="*/ 2441050 h 2449001"/>
              <a:gd name="connsiteX8" fmla="*/ 136799 w 785142"/>
              <a:gd name="connsiteY8" fmla="*/ 2449001 h 2449001"/>
              <a:gd name="connsiteX9" fmla="*/ 5602 w 785142"/>
              <a:gd name="connsiteY9" fmla="*/ 1701579 h 2449001"/>
              <a:gd name="connsiteX10" fmla="*/ 37407 w 785142"/>
              <a:gd name="connsiteY10" fmla="*/ 1582309 h 2449001"/>
              <a:gd name="connsiteX11" fmla="*/ 101115 w 785142"/>
              <a:gd name="connsiteY11" fmla="*/ 1597201 h 2449001"/>
              <a:gd name="connsiteX12" fmla="*/ 89644 w 785142"/>
              <a:gd name="connsiteY12" fmla="*/ 1389262 h 2449001"/>
              <a:gd name="connsiteX13" fmla="*/ 339557 w 785142"/>
              <a:gd name="connsiteY13" fmla="*/ 1375575 h 2449001"/>
              <a:gd name="connsiteX14" fmla="*/ 430997 w 785142"/>
              <a:gd name="connsiteY14" fmla="*/ 1331843 h 2449001"/>
              <a:gd name="connsiteX15" fmla="*/ 244140 w 785142"/>
              <a:gd name="connsiteY15" fmla="*/ 0 h 2449001"/>
              <a:gd name="connsiteX16" fmla="*/ 558216 w 785142"/>
              <a:gd name="connsiteY16" fmla="*/ 0 h 2449001"/>
              <a:gd name="connsiteX17" fmla="*/ 689414 w 785142"/>
              <a:gd name="connsiteY17" fmla="*/ 962108 h 2449001"/>
              <a:gd name="connsiteX18" fmla="*/ 725194 w 785142"/>
              <a:gd name="connsiteY18" fmla="*/ 1307990 h 2449001"/>
              <a:gd name="connsiteX19" fmla="*/ 415093 w 785142"/>
              <a:gd name="connsiteY19" fmla="*/ 1268233 h 2449001"/>
              <a:gd name="connsiteX20" fmla="*/ 104993 w 785142"/>
              <a:gd name="connsiteY20" fmla="*/ 1288111 h 2449001"/>
              <a:gd name="connsiteX21" fmla="*/ 124871 w 785142"/>
              <a:gd name="connsiteY21" fmla="*/ 1017766 h 2449001"/>
              <a:gd name="connsiteX22" fmla="*/ 244140 w 785142"/>
              <a:gd name="connsiteY22" fmla="*/ 0 h 2449001"/>
              <a:gd name="connsiteX0" fmla="*/ 425685 w 779830"/>
              <a:gd name="connsiteY0" fmla="*/ 1331843 h 2449001"/>
              <a:gd name="connsiteX1" fmla="*/ 537004 w 779830"/>
              <a:gd name="connsiteY1" fmla="*/ 1379551 h 2449001"/>
              <a:gd name="connsiteX2" fmla="*/ 758434 w 779830"/>
              <a:gd name="connsiteY2" fmla="*/ 1406369 h 2449001"/>
              <a:gd name="connsiteX3" fmla="*/ 620492 w 779830"/>
              <a:gd name="connsiteY3" fmla="*/ 1741335 h 2449001"/>
              <a:gd name="connsiteX4" fmla="*/ 604589 w 779830"/>
              <a:gd name="connsiteY4" fmla="*/ 2441050 h 2449001"/>
              <a:gd name="connsiteX5" fmla="*/ 314367 w 779830"/>
              <a:gd name="connsiteY5" fmla="*/ 2445025 h 2449001"/>
              <a:gd name="connsiteX6" fmla="*/ 207024 w 779830"/>
              <a:gd name="connsiteY6" fmla="*/ 1673750 h 2449001"/>
              <a:gd name="connsiteX7" fmla="*/ 203049 w 779830"/>
              <a:gd name="connsiteY7" fmla="*/ 2441050 h 2449001"/>
              <a:gd name="connsiteX8" fmla="*/ 131487 w 779830"/>
              <a:gd name="connsiteY8" fmla="*/ 2449001 h 2449001"/>
              <a:gd name="connsiteX9" fmla="*/ 290 w 779830"/>
              <a:gd name="connsiteY9" fmla="*/ 1701579 h 2449001"/>
              <a:gd name="connsiteX10" fmla="*/ 95803 w 779830"/>
              <a:gd name="connsiteY10" fmla="*/ 1597201 h 2449001"/>
              <a:gd name="connsiteX11" fmla="*/ 84332 w 779830"/>
              <a:gd name="connsiteY11" fmla="*/ 1389262 h 2449001"/>
              <a:gd name="connsiteX12" fmla="*/ 334245 w 779830"/>
              <a:gd name="connsiteY12" fmla="*/ 1375575 h 2449001"/>
              <a:gd name="connsiteX13" fmla="*/ 425685 w 779830"/>
              <a:gd name="connsiteY13" fmla="*/ 1331843 h 2449001"/>
              <a:gd name="connsiteX14" fmla="*/ 238828 w 779830"/>
              <a:gd name="connsiteY14" fmla="*/ 0 h 2449001"/>
              <a:gd name="connsiteX15" fmla="*/ 552904 w 779830"/>
              <a:gd name="connsiteY15" fmla="*/ 0 h 2449001"/>
              <a:gd name="connsiteX16" fmla="*/ 684102 w 779830"/>
              <a:gd name="connsiteY16" fmla="*/ 962108 h 2449001"/>
              <a:gd name="connsiteX17" fmla="*/ 719882 w 779830"/>
              <a:gd name="connsiteY17" fmla="*/ 1307990 h 2449001"/>
              <a:gd name="connsiteX18" fmla="*/ 409781 w 779830"/>
              <a:gd name="connsiteY18" fmla="*/ 1268233 h 2449001"/>
              <a:gd name="connsiteX19" fmla="*/ 99681 w 779830"/>
              <a:gd name="connsiteY19" fmla="*/ 1288111 h 2449001"/>
              <a:gd name="connsiteX20" fmla="*/ 119559 w 779830"/>
              <a:gd name="connsiteY20" fmla="*/ 1017766 h 2449001"/>
              <a:gd name="connsiteX21" fmla="*/ 238828 w 779830"/>
              <a:gd name="connsiteY21" fmla="*/ 0 h 2449001"/>
              <a:gd name="connsiteX0" fmla="*/ 425766 w 779911"/>
              <a:gd name="connsiteY0" fmla="*/ 1331843 h 2449001"/>
              <a:gd name="connsiteX1" fmla="*/ 537085 w 779911"/>
              <a:gd name="connsiteY1" fmla="*/ 1379551 h 2449001"/>
              <a:gd name="connsiteX2" fmla="*/ 758515 w 779911"/>
              <a:gd name="connsiteY2" fmla="*/ 1406369 h 2449001"/>
              <a:gd name="connsiteX3" fmla="*/ 620573 w 779911"/>
              <a:gd name="connsiteY3" fmla="*/ 1741335 h 2449001"/>
              <a:gd name="connsiteX4" fmla="*/ 604670 w 779911"/>
              <a:gd name="connsiteY4" fmla="*/ 2441050 h 2449001"/>
              <a:gd name="connsiteX5" fmla="*/ 314448 w 779911"/>
              <a:gd name="connsiteY5" fmla="*/ 2445025 h 2449001"/>
              <a:gd name="connsiteX6" fmla="*/ 207105 w 779911"/>
              <a:gd name="connsiteY6" fmla="*/ 1673750 h 2449001"/>
              <a:gd name="connsiteX7" fmla="*/ 203130 w 779911"/>
              <a:gd name="connsiteY7" fmla="*/ 2441050 h 2449001"/>
              <a:gd name="connsiteX8" fmla="*/ 131568 w 779911"/>
              <a:gd name="connsiteY8" fmla="*/ 2449001 h 2449001"/>
              <a:gd name="connsiteX9" fmla="*/ 371 w 779911"/>
              <a:gd name="connsiteY9" fmla="*/ 1701579 h 2449001"/>
              <a:gd name="connsiteX10" fmla="*/ 95884 w 779911"/>
              <a:gd name="connsiteY10" fmla="*/ 1597201 h 2449001"/>
              <a:gd name="connsiteX11" fmla="*/ 84413 w 779911"/>
              <a:gd name="connsiteY11" fmla="*/ 1389262 h 2449001"/>
              <a:gd name="connsiteX12" fmla="*/ 334326 w 779911"/>
              <a:gd name="connsiteY12" fmla="*/ 1375575 h 2449001"/>
              <a:gd name="connsiteX13" fmla="*/ 425766 w 779911"/>
              <a:gd name="connsiteY13" fmla="*/ 1331843 h 2449001"/>
              <a:gd name="connsiteX14" fmla="*/ 238909 w 779911"/>
              <a:gd name="connsiteY14" fmla="*/ 0 h 2449001"/>
              <a:gd name="connsiteX15" fmla="*/ 552985 w 779911"/>
              <a:gd name="connsiteY15" fmla="*/ 0 h 2449001"/>
              <a:gd name="connsiteX16" fmla="*/ 684183 w 779911"/>
              <a:gd name="connsiteY16" fmla="*/ 962108 h 2449001"/>
              <a:gd name="connsiteX17" fmla="*/ 719963 w 779911"/>
              <a:gd name="connsiteY17" fmla="*/ 1307990 h 2449001"/>
              <a:gd name="connsiteX18" fmla="*/ 409862 w 779911"/>
              <a:gd name="connsiteY18" fmla="*/ 1268233 h 2449001"/>
              <a:gd name="connsiteX19" fmla="*/ 99762 w 779911"/>
              <a:gd name="connsiteY19" fmla="*/ 1288111 h 2449001"/>
              <a:gd name="connsiteX20" fmla="*/ 119640 w 779911"/>
              <a:gd name="connsiteY20" fmla="*/ 1017766 h 2449001"/>
              <a:gd name="connsiteX21" fmla="*/ 238909 w 779911"/>
              <a:gd name="connsiteY21" fmla="*/ 0 h 2449001"/>
              <a:gd name="connsiteX0" fmla="*/ 425696 w 779841"/>
              <a:gd name="connsiteY0" fmla="*/ 1331843 h 2449001"/>
              <a:gd name="connsiteX1" fmla="*/ 537015 w 779841"/>
              <a:gd name="connsiteY1" fmla="*/ 1379551 h 2449001"/>
              <a:gd name="connsiteX2" fmla="*/ 758445 w 779841"/>
              <a:gd name="connsiteY2" fmla="*/ 1406369 h 2449001"/>
              <a:gd name="connsiteX3" fmla="*/ 620503 w 779841"/>
              <a:gd name="connsiteY3" fmla="*/ 1741335 h 2449001"/>
              <a:gd name="connsiteX4" fmla="*/ 604600 w 779841"/>
              <a:gd name="connsiteY4" fmla="*/ 2441050 h 2449001"/>
              <a:gd name="connsiteX5" fmla="*/ 314378 w 779841"/>
              <a:gd name="connsiteY5" fmla="*/ 2445025 h 2449001"/>
              <a:gd name="connsiteX6" fmla="*/ 207035 w 779841"/>
              <a:gd name="connsiteY6" fmla="*/ 1673750 h 2449001"/>
              <a:gd name="connsiteX7" fmla="*/ 203060 w 779841"/>
              <a:gd name="connsiteY7" fmla="*/ 2441050 h 2449001"/>
              <a:gd name="connsiteX8" fmla="*/ 131498 w 779841"/>
              <a:gd name="connsiteY8" fmla="*/ 2449001 h 2449001"/>
              <a:gd name="connsiteX9" fmla="*/ 301 w 779841"/>
              <a:gd name="connsiteY9" fmla="*/ 1701579 h 2449001"/>
              <a:gd name="connsiteX10" fmla="*/ 95814 w 779841"/>
              <a:gd name="connsiteY10" fmla="*/ 1597201 h 2449001"/>
              <a:gd name="connsiteX11" fmla="*/ 84343 w 779841"/>
              <a:gd name="connsiteY11" fmla="*/ 1389262 h 2449001"/>
              <a:gd name="connsiteX12" fmla="*/ 334256 w 779841"/>
              <a:gd name="connsiteY12" fmla="*/ 1375575 h 2449001"/>
              <a:gd name="connsiteX13" fmla="*/ 425696 w 779841"/>
              <a:gd name="connsiteY13" fmla="*/ 1331843 h 2449001"/>
              <a:gd name="connsiteX14" fmla="*/ 238839 w 779841"/>
              <a:gd name="connsiteY14" fmla="*/ 0 h 2449001"/>
              <a:gd name="connsiteX15" fmla="*/ 552915 w 779841"/>
              <a:gd name="connsiteY15" fmla="*/ 0 h 2449001"/>
              <a:gd name="connsiteX16" fmla="*/ 684113 w 779841"/>
              <a:gd name="connsiteY16" fmla="*/ 962108 h 2449001"/>
              <a:gd name="connsiteX17" fmla="*/ 719893 w 779841"/>
              <a:gd name="connsiteY17" fmla="*/ 1307990 h 2449001"/>
              <a:gd name="connsiteX18" fmla="*/ 409792 w 779841"/>
              <a:gd name="connsiteY18" fmla="*/ 1268233 h 2449001"/>
              <a:gd name="connsiteX19" fmla="*/ 99692 w 779841"/>
              <a:gd name="connsiteY19" fmla="*/ 1288111 h 2449001"/>
              <a:gd name="connsiteX20" fmla="*/ 119570 w 779841"/>
              <a:gd name="connsiteY20" fmla="*/ 1017766 h 2449001"/>
              <a:gd name="connsiteX21" fmla="*/ 238839 w 779841"/>
              <a:gd name="connsiteY21" fmla="*/ 0 h 2449001"/>
              <a:gd name="connsiteX0" fmla="*/ 425696 w 794874"/>
              <a:gd name="connsiteY0" fmla="*/ 1331843 h 2449001"/>
              <a:gd name="connsiteX1" fmla="*/ 537015 w 794874"/>
              <a:gd name="connsiteY1" fmla="*/ 1379551 h 2449001"/>
              <a:gd name="connsiteX2" fmla="*/ 758445 w 794874"/>
              <a:gd name="connsiteY2" fmla="*/ 1406369 h 2449001"/>
              <a:gd name="connsiteX3" fmla="*/ 620503 w 794874"/>
              <a:gd name="connsiteY3" fmla="*/ 1741335 h 2449001"/>
              <a:gd name="connsiteX4" fmla="*/ 604600 w 794874"/>
              <a:gd name="connsiteY4" fmla="*/ 2441050 h 2449001"/>
              <a:gd name="connsiteX5" fmla="*/ 314378 w 794874"/>
              <a:gd name="connsiteY5" fmla="*/ 2445025 h 2449001"/>
              <a:gd name="connsiteX6" fmla="*/ 207035 w 794874"/>
              <a:gd name="connsiteY6" fmla="*/ 1673750 h 2449001"/>
              <a:gd name="connsiteX7" fmla="*/ 203060 w 794874"/>
              <a:gd name="connsiteY7" fmla="*/ 2441050 h 2449001"/>
              <a:gd name="connsiteX8" fmla="*/ 131498 w 794874"/>
              <a:gd name="connsiteY8" fmla="*/ 2449001 h 2449001"/>
              <a:gd name="connsiteX9" fmla="*/ 301 w 794874"/>
              <a:gd name="connsiteY9" fmla="*/ 1701579 h 2449001"/>
              <a:gd name="connsiteX10" fmla="*/ 95814 w 794874"/>
              <a:gd name="connsiteY10" fmla="*/ 1597201 h 2449001"/>
              <a:gd name="connsiteX11" fmla="*/ 84343 w 794874"/>
              <a:gd name="connsiteY11" fmla="*/ 1389262 h 2449001"/>
              <a:gd name="connsiteX12" fmla="*/ 334256 w 794874"/>
              <a:gd name="connsiteY12" fmla="*/ 1375575 h 2449001"/>
              <a:gd name="connsiteX13" fmla="*/ 425696 w 794874"/>
              <a:gd name="connsiteY13" fmla="*/ 1331843 h 2449001"/>
              <a:gd name="connsiteX14" fmla="*/ 238839 w 794874"/>
              <a:gd name="connsiteY14" fmla="*/ 0 h 2449001"/>
              <a:gd name="connsiteX15" fmla="*/ 552915 w 794874"/>
              <a:gd name="connsiteY15" fmla="*/ 0 h 2449001"/>
              <a:gd name="connsiteX16" fmla="*/ 684113 w 794874"/>
              <a:gd name="connsiteY16" fmla="*/ 962108 h 2449001"/>
              <a:gd name="connsiteX17" fmla="*/ 719893 w 794874"/>
              <a:gd name="connsiteY17" fmla="*/ 1307990 h 2449001"/>
              <a:gd name="connsiteX18" fmla="*/ 409792 w 794874"/>
              <a:gd name="connsiteY18" fmla="*/ 1268233 h 2449001"/>
              <a:gd name="connsiteX19" fmla="*/ 99692 w 794874"/>
              <a:gd name="connsiteY19" fmla="*/ 1288111 h 2449001"/>
              <a:gd name="connsiteX20" fmla="*/ 119570 w 794874"/>
              <a:gd name="connsiteY20" fmla="*/ 1017766 h 2449001"/>
              <a:gd name="connsiteX21" fmla="*/ 238839 w 794874"/>
              <a:gd name="connsiteY21" fmla="*/ 0 h 2449001"/>
              <a:gd name="connsiteX0" fmla="*/ 425696 w 794874"/>
              <a:gd name="connsiteY0" fmla="*/ 1331843 h 2449001"/>
              <a:gd name="connsiteX1" fmla="*/ 537015 w 794874"/>
              <a:gd name="connsiteY1" fmla="*/ 1379551 h 2449001"/>
              <a:gd name="connsiteX2" fmla="*/ 758445 w 794874"/>
              <a:gd name="connsiteY2" fmla="*/ 1406369 h 2449001"/>
              <a:gd name="connsiteX3" fmla="*/ 620503 w 794874"/>
              <a:gd name="connsiteY3" fmla="*/ 1741335 h 2449001"/>
              <a:gd name="connsiteX4" fmla="*/ 604600 w 794874"/>
              <a:gd name="connsiteY4" fmla="*/ 2441050 h 2449001"/>
              <a:gd name="connsiteX5" fmla="*/ 314378 w 794874"/>
              <a:gd name="connsiteY5" fmla="*/ 2445025 h 2449001"/>
              <a:gd name="connsiteX6" fmla="*/ 207035 w 794874"/>
              <a:gd name="connsiteY6" fmla="*/ 1673750 h 2449001"/>
              <a:gd name="connsiteX7" fmla="*/ 203060 w 794874"/>
              <a:gd name="connsiteY7" fmla="*/ 2441050 h 2449001"/>
              <a:gd name="connsiteX8" fmla="*/ 131498 w 794874"/>
              <a:gd name="connsiteY8" fmla="*/ 2449001 h 2449001"/>
              <a:gd name="connsiteX9" fmla="*/ 301 w 794874"/>
              <a:gd name="connsiteY9" fmla="*/ 1701579 h 2449001"/>
              <a:gd name="connsiteX10" fmla="*/ 95814 w 794874"/>
              <a:gd name="connsiteY10" fmla="*/ 1597201 h 2449001"/>
              <a:gd name="connsiteX11" fmla="*/ 84343 w 794874"/>
              <a:gd name="connsiteY11" fmla="*/ 1389262 h 2449001"/>
              <a:gd name="connsiteX12" fmla="*/ 334256 w 794874"/>
              <a:gd name="connsiteY12" fmla="*/ 1375575 h 2449001"/>
              <a:gd name="connsiteX13" fmla="*/ 425696 w 794874"/>
              <a:gd name="connsiteY13" fmla="*/ 1331843 h 2449001"/>
              <a:gd name="connsiteX14" fmla="*/ 238839 w 794874"/>
              <a:gd name="connsiteY14" fmla="*/ 0 h 2449001"/>
              <a:gd name="connsiteX15" fmla="*/ 552915 w 794874"/>
              <a:gd name="connsiteY15" fmla="*/ 0 h 2449001"/>
              <a:gd name="connsiteX16" fmla="*/ 684113 w 794874"/>
              <a:gd name="connsiteY16" fmla="*/ 962108 h 2449001"/>
              <a:gd name="connsiteX17" fmla="*/ 719893 w 794874"/>
              <a:gd name="connsiteY17" fmla="*/ 1307990 h 2449001"/>
              <a:gd name="connsiteX18" fmla="*/ 409792 w 794874"/>
              <a:gd name="connsiteY18" fmla="*/ 1268233 h 2449001"/>
              <a:gd name="connsiteX19" fmla="*/ 99692 w 794874"/>
              <a:gd name="connsiteY19" fmla="*/ 1288111 h 2449001"/>
              <a:gd name="connsiteX20" fmla="*/ 133257 w 794874"/>
              <a:gd name="connsiteY20" fmla="*/ 945913 h 2449001"/>
              <a:gd name="connsiteX21" fmla="*/ 238839 w 794874"/>
              <a:gd name="connsiteY21" fmla="*/ 0 h 2449001"/>
              <a:gd name="connsiteX0" fmla="*/ 425696 w 794874"/>
              <a:gd name="connsiteY0" fmla="*/ 1331843 h 2449001"/>
              <a:gd name="connsiteX1" fmla="*/ 537015 w 794874"/>
              <a:gd name="connsiteY1" fmla="*/ 1379551 h 2449001"/>
              <a:gd name="connsiteX2" fmla="*/ 758445 w 794874"/>
              <a:gd name="connsiteY2" fmla="*/ 1406369 h 2449001"/>
              <a:gd name="connsiteX3" fmla="*/ 620503 w 794874"/>
              <a:gd name="connsiteY3" fmla="*/ 1741335 h 2449001"/>
              <a:gd name="connsiteX4" fmla="*/ 604600 w 794874"/>
              <a:gd name="connsiteY4" fmla="*/ 2441050 h 2449001"/>
              <a:gd name="connsiteX5" fmla="*/ 314378 w 794874"/>
              <a:gd name="connsiteY5" fmla="*/ 2445025 h 2449001"/>
              <a:gd name="connsiteX6" fmla="*/ 207035 w 794874"/>
              <a:gd name="connsiteY6" fmla="*/ 1673750 h 2449001"/>
              <a:gd name="connsiteX7" fmla="*/ 203060 w 794874"/>
              <a:gd name="connsiteY7" fmla="*/ 2441050 h 2449001"/>
              <a:gd name="connsiteX8" fmla="*/ 131498 w 794874"/>
              <a:gd name="connsiteY8" fmla="*/ 2449001 h 2449001"/>
              <a:gd name="connsiteX9" fmla="*/ 301 w 794874"/>
              <a:gd name="connsiteY9" fmla="*/ 1701579 h 2449001"/>
              <a:gd name="connsiteX10" fmla="*/ 95814 w 794874"/>
              <a:gd name="connsiteY10" fmla="*/ 1597201 h 2449001"/>
              <a:gd name="connsiteX11" fmla="*/ 84343 w 794874"/>
              <a:gd name="connsiteY11" fmla="*/ 1389262 h 2449001"/>
              <a:gd name="connsiteX12" fmla="*/ 334256 w 794874"/>
              <a:gd name="connsiteY12" fmla="*/ 1375575 h 2449001"/>
              <a:gd name="connsiteX13" fmla="*/ 425696 w 794874"/>
              <a:gd name="connsiteY13" fmla="*/ 1331843 h 2449001"/>
              <a:gd name="connsiteX14" fmla="*/ 238839 w 794874"/>
              <a:gd name="connsiteY14" fmla="*/ 0 h 2449001"/>
              <a:gd name="connsiteX15" fmla="*/ 552915 w 794874"/>
              <a:gd name="connsiteY15" fmla="*/ 0 h 2449001"/>
              <a:gd name="connsiteX16" fmla="*/ 684113 w 794874"/>
              <a:gd name="connsiteY16" fmla="*/ 962108 h 2449001"/>
              <a:gd name="connsiteX17" fmla="*/ 719893 w 794874"/>
              <a:gd name="connsiteY17" fmla="*/ 1307990 h 2449001"/>
              <a:gd name="connsiteX18" fmla="*/ 409792 w 794874"/>
              <a:gd name="connsiteY18" fmla="*/ 1268233 h 2449001"/>
              <a:gd name="connsiteX19" fmla="*/ 99692 w 794874"/>
              <a:gd name="connsiteY19" fmla="*/ 1288111 h 2449001"/>
              <a:gd name="connsiteX20" fmla="*/ 133257 w 794874"/>
              <a:gd name="connsiteY20" fmla="*/ 945913 h 2449001"/>
              <a:gd name="connsiteX21" fmla="*/ 238839 w 794874"/>
              <a:gd name="connsiteY21" fmla="*/ 0 h 2449001"/>
              <a:gd name="connsiteX0" fmla="*/ 425696 w 794874"/>
              <a:gd name="connsiteY0" fmla="*/ 1331843 h 2449001"/>
              <a:gd name="connsiteX1" fmla="*/ 537015 w 794874"/>
              <a:gd name="connsiteY1" fmla="*/ 1379551 h 2449001"/>
              <a:gd name="connsiteX2" fmla="*/ 758445 w 794874"/>
              <a:gd name="connsiteY2" fmla="*/ 1406369 h 2449001"/>
              <a:gd name="connsiteX3" fmla="*/ 620503 w 794874"/>
              <a:gd name="connsiteY3" fmla="*/ 1741335 h 2449001"/>
              <a:gd name="connsiteX4" fmla="*/ 604600 w 794874"/>
              <a:gd name="connsiteY4" fmla="*/ 2441050 h 2449001"/>
              <a:gd name="connsiteX5" fmla="*/ 314378 w 794874"/>
              <a:gd name="connsiteY5" fmla="*/ 2445025 h 2449001"/>
              <a:gd name="connsiteX6" fmla="*/ 207035 w 794874"/>
              <a:gd name="connsiteY6" fmla="*/ 1673750 h 2449001"/>
              <a:gd name="connsiteX7" fmla="*/ 203060 w 794874"/>
              <a:gd name="connsiteY7" fmla="*/ 2441050 h 2449001"/>
              <a:gd name="connsiteX8" fmla="*/ 131498 w 794874"/>
              <a:gd name="connsiteY8" fmla="*/ 2449001 h 2449001"/>
              <a:gd name="connsiteX9" fmla="*/ 301 w 794874"/>
              <a:gd name="connsiteY9" fmla="*/ 1701579 h 2449001"/>
              <a:gd name="connsiteX10" fmla="*/ 95814 w 794874"/>
              <a:gd name="connsiteY10" fmla="*/ 1597201 h 2449001"/>
              <a:gd name="connsiteX11" fmla="*/ 84343 w 794874"/>
              <a:gd name="connsiteY11" fmla="*/ 1389262 h 2449001"/>
              <a:gd name="connsiteX12" fmla="*/ 334256 w 794874"/>
              <a:gd name="connsiteY12" fmla="*/ 1375575 h 2449001"/>
              <a:gd name="connsiteX13" fmla="*/ 425696 w 794874"/>
              <a:gd name="connsiteY13" fmla="*/ 1331843 h 2449001"/>
              <a:gd name="connsiteX14" fmla="*/ 218310 w 794874"/>
              <a:gd name="connsiteY14" fmla="*/ 0 h 2449001"/>
              <a:gd name="connsiteX15" fmla="*/ 552915 w 794874"/>
              <a:gd name="connsiteY15" fmla="*/ 0 h 2449001"/>
              <a:gd name="connsiteX16" fmla="*/ 684113 w 794874"/>
              <a:gd name="connsiteY16" fmla="*/ 962108 h 2449001"/>
              <a:gd name="connsiteX17" fmla="*/ 719893 w 794874"/>
              <a:gd name="connsiteY17" fmla="*/ 1307990 h 2449001"/>
              <a:gd name="connsiteX18" fmla="*/ 409792 w 794874"/>
              <a:gd name="connsiteY18" fmla="*/ 1268233 h 2449001"/>
              <a:gd name="connsiteX19" fmla="*/ 99692 w 794874"/>
              <a:gd name="connsiteY19" fmla="*/ 1288111 h 2449001"/>
              <a:gd name="connsiteX20" fmla="*/ 133257 w 794874"/>
              <a:gd name="connsiteY20" fmla="*/ 945913 h 2449001"/>
              <a:gd name="connsiteX21" fmla="*/ 218310 w 794874"/>
              <a:gd name="connsiteY21" fmla="*/ 0 h 2449001"/>
              <a:gd name="connsiteX0" fmla="*/ 425696 w 794874"/>
              <a:gd name="connsiteY0" fmla="*/ 1331843 h 2449001"/>
              <a:gd name="connsiteX1" fmla="*/ 537015 w 794874"/>
              <a:gd name="connsiteY1" fmla="*/ 1379551 h 2449001"/>
              <a:gd name="connsiteX2" fmla="*/ 758445 w 794874"/>
              <a:gd name="connsiteY2" fmla="*/ 1406369 h 2449001"/>
              <a:gd name="connsiteX3" fmla="*/ 620503 w 794874"/>
              <a:gd name="connsiteY3" fmla="*/ 1741335 h 2449001"/>
              <a:gd name="connsiteX4" fmla="*/ 604600 w 794874"/>
              <a:gd name="connsiteY4" fmla="*/ 2441050 h 2449001"/>
              <a:gd name="connsiteX5" fmla="*/ 314378 w 794874"/>
              <a:gd name="connsiteY5" fmla="*/ 2445025 h 2449001"/>
              <a:gd name="connsiteX6" fmla="*/ 207035 w 794874"/>
              <a:gd name="connsiteY6" fmla="*/ 1673750 h 2449001"/>
              <a:gd name="connsiteX7" fmla="*/ 203060 w 794874"/>
              <a:gd name="connsiteY7" fmla="*/ 2441050 h 2449001"/>
              <a:gd name="connsiteX8" fmla="*/ 131498 w 794874"/>
              <a:gd name="connsiteY8" fmla="*/ 2449001 h 2449001"/>
              <a:gd name="connsiteX9" fmla="*/ 301 w 794874"/>
              <a:gd name="connsiteY9" fmla="*/ 1701579 h 2449001"/>
              <a:gd name="connsiteX10" fmla="*/ 95814 w 794874"/>
              <a:gd name="connsiteY10" fmla="*/ 1597201 h 2449001"/>
              <a:gd name="connsiteX11" fmla="*/ 84343 w 794874"/>
              <a:gd name="connsiteY11" fmla="*/ 1389262 h 2449001"/>
              <a:gd name="connsiteX12" fmla="*/ 334256 w 794874"/>
              <a:gd name="connsiteY12" fmla="*/ 1375575 h 2449001"/>
              <a:gd name="connsiteX13" fmla="*/ 425696 w 794874"/>
              <a:gd name="connsiteY13" fmla="*/ 1331843 h 2449001"/>
              <a:gd name="connsiteX14" fmla="*/ 218310 w 794874"/>
              <a:gd name="connsiteY14" fmla="*/ 0 h 2449001"/>
              <a:gd name="connsiteX15" fmla="*/ 570023 w 794874"/>
              <a:gd name="connsiteY15" fmla="*/ 3422 h 2449001"/>
              <a:gd name="connsiteX16" fmla="*/ 684113 w 794874"/>
              <a:gd name="connsiteY16" fmla="*/ 962108 h 2449001"/>
              <a:gd name="connsiteX17" fmla="*/ 719893 w 794874"/>
              <a:gd name="connsiteY17" fmla="*/ 1307990 h 2449001"/>
              <a:gd name="connsiteX18" fmla="*/ 409792 w 794874"/>
              <a:gd name="connsiteY18" fmla="*/ 1268233 h 2449001"/>
              <a:gd name="connsiteX19" fmla="*/ 99692 w 794874"/>
              <a:gd name="connsiteY19" fmla="*/ 1288111 h 2449001"/>
              <a:gd name="connsiteX20" fmla="*/ 133257 w 794874"/>
              <a:gd name="connsiteY20" fmla="*/ 945913 h 2449001"/>
              <a:gd name="connsiteX21" fmla="*/ 218310 w 794874"/>
              <a:gd name="connsiteY21" fmla="*/ 0 h 2449001"/>
              <a:gd name="connsiteX0" fmla="*/ 425696 w 794874"/>
              <a:gd name="connsiteY0" fmla="*/ 1331843 h 2449001"/>
              <a:gd name="connsiteX1" fmla="*/ 537015 w 794874"/>
              <a:gd name="connsiteY1" fmla="*/ 1379551 h 2449001"/>
              <a:gd name="connsiteX2" fmla="*/ 758445 w 794874"/>
              <a:gd name="connsiteY2" fmla="*/ 1406369 h 2449001"/>
              <a:gd name="connsiteX3" fmla="*/ 620503 w 794874"/>
              <a:gd name="connsiteY3" fmla="*/ 1741335 h 2449001"/>
              <a:gd name="connsiteX4" fmla="*/ 604600 w 794874"/>
              <a:gd name="connsiteY4" fmla="*/ 2441050 h 2449001"/>
              <a:gd name="connsiteX5" fmla="*/ 314378 w 794874"/>
              <a:gd name="connsiteY5" fmla="*/ 2445025 h 2449001"/>
              <a:gd name="connsiteX6" fmla="*/ 207035 w 794874"/>
              <a:gd name="connsiteY6" fmla="*/ 1673750 h 2449001"/>
              <a:gd name="connsiteX7" fmla="*/ 203060 w 794874"/>
              <a:gd name="connsiteY7" fmla="*/ 2441050 h 2449001"/>
              <a:gd name="connsiteX8" fmla="*/ 131498 w 794874"/>
              <a:gd name="connsiteY8" fmla="*/ 2449001 h 2449001"/>
              <a:gd name="connsiteX9" fmla="*/ 301 w 794874"/>
              <a:gd name="connsiteY9" fmla="*/ 1701579 h 2449001"/>
              <a:gd name="connsiteX10" fmla="*/ 95814 w 794874"/>
              <a:gd name="connsiteY10" fmla="*/ 1597201 h 2449001"/>
              <a:gd name="connsiteX11" fmla="*/ 84343 w 794874"/>
              <a:gd name="connsiteY11" fmla="*/ 1389262 h 2449001"/>
              <a:gd name="connsiteX12" fmla="*/ 334256 w 794874"/>
              <a:gd name="connsiteY12" fmla="*/ 1375575 h 2449001"/>
              <a:gd name="connsiteX13" fmla="*/ 425696 w 794874"/>
              <a:gd name="connsiteY13" fmla="*/ 1331843 h 2449001"/>
              <a:gd name="connsiteX14" fmla="*/ 218310 w 794874"/>
              <a:gd name="connsiteY14" fmla="*/ 0 h 2449001"/>
              <a:gd name="connsiteX15" fmla="*/ 570023 w 794874"/>
              <a:gd name="connsiteY15" fmla="*/ 3422 h 2449001"/>
              <a:gd name="connsiteX16" fmla="*/ 684113 w 794874"/>
              <a:gd name="connsiteY16" fmla="*/ 962108 h 2449001"/>
              <a:gd name="connsiteX17" fmla="*/ 719893 w 794874"/>
              <a:gd name="connsiteY17" fmla="*/ 1307990 h 2449001"/>
              <a:gd name="connsiteX18" fmla="*/ 409792 w 794874"/>
              <a:gd name="connsiteY18" fmla="*/ 1268233 h 2449001"/>
              <a:gd name="connsiteX19" fmla="*/ 99692 w 794874"/>
              <a:gd name="connsiteY19" fmla="*/ 1288111 h 2449001"/>
              <a:gd name="connsiteX20" fmla="*/ 133257 w 794874"/>
              <a:gd name="connsiteY20" fmla="*/ 945913 h 2449001"/>
              <a:gd name="connsiteX21" fmla="*/ 218310 w 794874"/>
              <a:gd name="connsiteY21" fmla="*/ 0 h 2449001"/>
              <a:gd name="connsiteX0" fmla="*/ 425696 w 794874"/>
              <a:gd name="connsiteY0" fmla="*/ 1331843 h 2449001"/>
              <a:gd name="connsiteX1" fmla="*/ 537015 w 794874"/>
              <a:gd name="connsiteY1" fmla="*/ 1379551 h 2449001"/>
              <a:gd name="connsiteX2" fmla="*/ 758445 w 794874"/>
              <a:gd name="connsiteY2" fmla="*/ 1406369 h 2449001"/>
              <a:gd name="connsiteX3" fmla="*/ 620503 w 794874"/>
              <a:gd name="connsiteY3" fmla="*/ 1741335 h 2449001"/>
              <a:gd name="connsiteX4" fmla="*/ 604600 w 794874"/>
              <a:gd name="connsiteY4" fmla="*/ 2441050 h 2449001"/>
              <a:gd name="connsiteX5" fmla="*/ 314378 w 794874"/>
              <a:gd name="connsiteY5" fmla="*/ 2445025 h 2449001"/>
              <a:gd name="connsiteX6" fmla="*/ 207035 w 794874"/>
              <a:gd name="connsiteY6" fmla="*/ 1673750 h 2449001"/>
              <a:gd name="connsiteX7" fmla="*/ 203060 w 794874"/>
              <a:gd name="connsiteY7" fmla="*/ 2441050 h 2449001"/>
              <a:gd name="connsiteX8" fmla="*/ 131498 w 794874"/>
              <a:gd name="connsiteY8" fmla="*/ 2449001 h 2449001"/>
              <a:gd name="connsiteX9" fmla="*/ 301 w 794874"/>
              <a:gd name="connsiteY9" fmla="*/ 1701579 h 2449001"/>
              <a:gd name="connsiteX10" fmla="*/ 95814 w 794874"/>
              <a:gd name="connsiteY10" fmla="*/ 1597201 h 2449001"/>
              <a:gd name="connsiteX11" fmla="*/ 84343 w 794874"/>
              <a:gd name="connsiteY11" fmla="*/ 1389262 h 2449001"/>
              <a:gd name="connsiteX12" fmla="*/ 334256 w 794874"/>
              <a:gd name="connsiteY12" fmla="*/ 1375575 h 2449001"/>
              <a:gd name="connsiteX13" fmla="*/ 425696 w 794874"/>
              <a:gd name="connsiteY13" fmla="*/ 1331843 h 2449001"/>
              <a:gd name="connsiteX14" fmla="*/ 218310 w 794874"/>
              <a:gd name="connsiteY14" fmla="*/ 0 h 2449001"/>
              <a:gd name="connsiteX15" fmla="*/ 570023 w 794874"/>
              <a:gd name="connsiteY15" fmla="*/ 3422 h 2449001"/>
              <a:gd name="connsiteX16" fmla="*/ 684113 w 794874"/>
              <a:gd name="connsiteY16" fmla="*/ 962108 h 2449001"/>
              <a:gd name="connsiteX17" fmla="*/ 719893 w 794874"/>
              <a:gd name="connsiteY17" fmla="*/ 1307990 h 2449001"/>
              <a:gd name="connsiteX18" fmla="*/ 409792 w 794874"/>
              <a:gd name="connsiteY18" fmla="*/ 1268233 h 2449001"/>
              <a:gd name="connsiteX19" fmla="*/ 99692 w 794874"/>
              <a:gd name="connsiteY19" fmla="*/ 1288111 h 2449001"/>
              <a:gd name="connsiteX20" fmla="*/ 133257 w 794874"/>
              <a:gd name="connsiteY20" fmla="*/ 945913 h 2449001"/>
              <a:gd name="connsiteX21" fmla="*/ 218310 w 794874"/>
              <a:gd name="connsiteY21" fmla="*/ 0 h 2449001"/>
              <a:gd name="connsiteX0" fmla="*/ 425696 w 791314"/>
              <a:gd name="connsiteY0" fmla="*/ 1331843 h 2449001"/>
              <a:gd name="connsiteX1" fmla="*/ 537015 w 791314"/>
              <a:gd name="connsiteY1" fmla="*/ 1379551 h 2449001"/>
              <a:gd name="connsiteX2" fmla="*/ 758445 w 791314"/>
              <a:gd name="connsiteY2" fmla="*/ 1406369 h 2449001"/>
              <a:gd name="connsiteX3" fmla="*/ 620503 w 791314"/>
              <a:gd name="connsiteY3" fmla="*/ 1741335 h 2449001"/>
              <a:gd name="connsiteX4" fmla="*/ 604600 w 791314"/>
              <a:gd name="connsiteY4" fmla="*/ 2441050 h 2449001"/>
              <a:gd name="connsiteX5" fmla="*/ 314378 w 791314"/>
              <a:gd name="connsiteY5" fmla="*/ 2445025 h 2449001"/>
              <a:gd name="connsiteX6" fmla="*/ 207035 w 791314"/>
              <a:gd name="connsiteY6" fmla="*/ 1673750 h 2449001"/>
              <a:gd name="connsiteX7" fmla="*/ 203060 w 791314"/>
              <a:gd name="connsiteY7" fmla="*/ 2441050 h 2449001"/>
              <a:gd name="connsiteX8" fmla="*/ 131498 w 791314"/>
              <a:gd name="connsiteY8" fmla="*/ 2449001 h 2449001"/>
              <a:gd name="connsiteX9" fmla="*/ 301 w 791314"/>
              <a:gd name="connsiteY9" fmla="*/ 1701579 h 2449001"/>
              <a:gd name="connsiteX10" fmla="*/ 95814 w 791314"/>
              <a:gd name="connsiteY10" fmla="*/ 1597201 h 2449001"/>
              <a:gd name="connsiteX11" fmla="*/ 84343 w 791314"/>
              <a:gd name="connsiteY11" fmla="*/ 1389262 h 2449001"/>
              <a:gd name="connsiteX12" fmla="*/ 334256 w 791314"/>
              <a:gd name="connsiteY12" fmla="*/ 1375575 h 2449001"/>
              <a:gd name="connsiteX13" fmla="*/ 425696 w 791314"/>
              <a:gd name="connsiteY13" fmla="*/ 1331843 h 2449001"/>
              <a:gd name="connsiteX14" fmla="*/ 218310 w 791314"/>
              <a:gd name="connsiteY14" fmla="*/ 0 h 2449001"/>
              <a:gd name="connsiteX15" fmla="*/ 570023 w 791314"/>
              <a:gd name="connsiteY15" fmla="*/ 3422 h 2449001"/>
              <a:gd name="connsiteX16" fmla="*/ 677271 w 791314"/>
              <a:gd name="connsiteY16" fmla="*/ 938156 h 2449001"/>
              <a:gd name="connsiteX17" fmla="*/ 719893 w 791314"/>
              <a:gd name="connsiteY17" fmla="*/ 1307990 h 2449001"/>
              <a:gd name="connsiteX18" fmla="*/ 409792 w 791314"/>
              <a:gd name="connsiteY18" fmla="*/ 1268233 h 2449001"/>
              <a:gd name="connsiteX19" fmla="*/ 99692 w 791314"/>
              <a:gd name="connsiteY19" fmla="*/ 1288111 h 2449001"/>
              <a:gd name="connsiteX20" fmla="*/ 133257 w 791314"/>
              <a:gd name="connsiteY20" fmla="*/ 945913 h 2449001"/>
              <a:gd name="connsiteX21" fmla="*/ 218310 w 791314"/>
              <a:gd name="connsiteY21" fmla="*/ 0 h 2449001"/>
              <a:gd name="connsiteX0" fmla="*/ 425696 w 791740"/>
              <a:gd name="connsiteY0" fmla="*/ 1331843 h 2449001"/>
              <a:gd name="connsiteX1" fmla="*/ 537015 w 791740"/>
              <a:gd name="connsiteY1" fmla="*/ 1379551 h 2449001"/>
              <a:gd name="connsiteX2" fmla="*/ 775553 w 791740"/>
              <a:gd name="connsiteY2" fmla="*/ 1406369 h 2449001"/>
              <a:gd name="connsiteX3" fmla="*/ 620503 w 791740"/>
              <a:gd name="connsiteY3" fmla="*/ 1741335 h 2449001"/>
              <a:gd name="connsiteX4" fmla="*/ 604600 w 791740"/>
              <a:gd name="connsiteY4" fmla="*/ 2441050 h 2449001"/>
              <a:gd name="connsiteX5" fmla="*/ 314378 w 791740"/>
              <a:gd name="connsiteY5" fmla="*/ 2445025 h 2449001"/>
              <a:gd name="connsiteX6" fmla="*/ 207035 w 791740"/>
              <a:gd name="connsiteY6" fmla="*/ 1673750 h 2449001"/>
              <a:gd name="connsiteX7" fmla="*/ 203060 w 791740"/>
              <a:gd name="connsiteY7" fmla="*/ 2441050 h 2449001"/>
              <a:gd name="connsiteX8" fmla="*/ 131498 w 791740"/>
              <a:gd name="connsiteY8" fmla="*/ 2449001 h 2449001"/>
              <a:gd name="connsiteX9" fmla="*/ 301 w 791740"/>
              <a:gd name="connsiteY9" fmla="*/ 1701579 h 2449001"/>
              <a:gd name="connsiteX10" fmla="*/ 95814 w 791740"/>
              <a:gd name="connsiteY10" fmla="*/ 1597201 h 2449001"/>
              <a:gd name="connsiteX11" fmla="*/ 84343 w 791740"/>
              <a:gd name="connsiteY11" fmla="*/ 1389262 h 2449001"/>
              <a:gd name="connsiteX12" fmla="*/ 334256 w 791740"/>
              <a:gd name="connsiteY12" fmla="*/ 1375575 h 2449001"/>
              <a:gd name="connsiteX13" fmla="*/ 425696 w 791740"/>
              <a:gd name="connsiteY13" fmla="*/ 1331843 h 2449001"/>
              <a:gd name="connsiteX14" fmla="*/ 218310 w 791740"/>
              <a:gd name="connsiteY14" fmla="*/ 0 h 2449001"/>
              <a:gd name="connsiteX15" fmla="*/ 570023 w 791740"/>
              <a:gd name="connsiteY15" fmla="*/ 3422 h 2449001"/>
              <a:gd name="connsiteX16" fmla="*/ 677271 w 791740"/>
              <a:gd name="connsiteY16" fmla="*/ 938156 h 2449001"/>
              <a:gd name="connsiteX17" fmla="*/ 719893 w 791740"/>
              <a:gd name="connsiteY17" fmla="*/ 1307990 h 2449001"/>
              <a:gd name="connsiteX18" fmla="*/ 409792 w 791740"/>
              <a:gd name="connsiteY18" fmla="*/ 1268233 h 2449001"/>
              <a:gd name="connsiteX19" fmla="*/ 99692 w 791740"/>
              <a:gd name="connsiteY19" fmla="*/ 1288111 h 2449001"/>
              <a:gd name="connsiteX20" fmla="*/ 133257 w 791740"/>
              <a:gd name="connsiteY20" fmla="*/ 945913 h 2449001"/>
              <a:gd name="connsiteX21" fmla="*/ 218310 w 791740"/>
              <a:gd name="connsiteY21" fmla="*/ 0 h 2449001"/>
              <a:gd name="connsiteX0" fmla="*/ 425696 w 798638"/>
              <a:gd name="connsiteY0" fmla="*/ 1331843 h 2449001"/>
              <a:gd name="connsiteX1" fmla="*/ 537015 w 798638"/>
              <a:gd name="connsiteY1" fmla="*/ 1379551 h 2449001"/>
              <a:gd name="connsiteX2" fmla="*/ 775553 w 798638"/>
              <a:gd name="connsiteY2" fmla="*/ 1406369 h 2449001"/>
              <a:gd name="connsiteX3" fmla="*/ 620503 w 798638"/>
              <a:gd name="connsiteY3" fmla="*/ 1741335 h 2449001"/>
              <a:gd name="connsiteX4" fmla="*/ 604600 w 798638"/>
              <a:gd name="connsiteY4" fmla="*/ 2441050 h 2449001"/>
              <a:gd name="connsiteX5" fmla="*/ 314378 w 798638"/>
              <a:gd name="connsiteY5" fmla="*/ 2445025 h 2449001"/>
              <a:gd name="connsiteX6" fmla="*/ 207035 w 798638"/>
              <a:gd name="connsiteY6" fmla="*/ 1673750 h 2449001"/>
              <a:gd name="connsiteX7" fmla="*/ 203060 w 798638"/>
              <a:gd name="connsiteY7" fmla="*/ 2441050 h 2449001"/>
              <a:gd name="connsiteX8" fmla="*/ 131498 w 798638"/>
              <a:gd name="connsiteY8" fmla="*/ 2449001 h 2449001"/>
              <a:gd name="connsiteX9" fmla="*/ 301 w 798638"/>
              <a:gd name="connsiteY9" fmla="*/ 1701579 h 2449001"/>
              <a:gd name="connsiteX10" fmla="*/ 95814 w 798638"/>
              <a:gd name="connsiteY10" fmla="*/ 1597201 h 2449001"/>
              <a:gd name="connsiteX11" fmla="*/ 84343 w 798638"/>
              <a:gd name="connsiteY11" fmla="*/ 1389262 h 2449001"/>
              <a:gd name="connsiteX12" fmla="*/ 334256 w 798638"/>
              <a:gd name="connsiteY12" fmla="*/ 1375575 h 2449001"/>
              <a:gd name="connsiteX13" fmla="*/ 425696 w 798638"/>
              <a:gd name="connsiteY13" fmla="*/ 1331843 h 2449001"/>
              <a:gd name="connsiteX14" fmla="*/ 218310 w 798638"/>
              <a:gd name="connsiteY14" fmla="*/ 0 h 2449001"/>
              <a:gd name="connsiteX15" fmla="*/ 570023 w 798638"/>
              <a:gd name="connsiteY15" fmla="*/ 3422 h 2449001"/>
              <a:gd name="connsiteX16" fmla="*/ 677271 w 798638"/>
              <a:gd name="connsiteY16" fmla="*/ 938156 h 2449001"/>
              <a:gd name="connsiteX17" fmla="*/ 719893 w 798638"/>
              <a:gd name="connsiteY17" fmla="*/ 1307990 h 2449001"/>
              <a:gd name="connsiteX18" fmla="*/ 409792 w 798638"/>
              <a:gd name="connsiteY18" fmla="*/ 1268233 h 2449001"/>
              <a:gd name="connsiteX19" fmla="*/ 99692 w 798638"/>
              <a:gd name="connsiteY19" fmla="*/ 1288111 h 2449001"/>
              <a:gd name="connsiteX20" fmla="*/ 133257 w 798638"/>
              <a:gd name="connsiteY20" fmla="*/ 945913 h 2449001"/>
              <a:gd name="connsiteX21" fmla="*/ 218310 w 798638"/>
              <a:gd name="connsiteY21" fmla="*/ 0 h 2449001"/>
              <a:gd name="connsiteX0" fmla="*/ 425696 w 798137"/>
              <a:gd name="connsiteY0" fmla="*/ 1331843 h 2449001"/>
              <a:gd name="connsiteX1" fmla="*/ 537015 w 798137"/>
              <a:gd name="connsiteY1" fmla="*/ 1379551 h 2449001"/>
              <a:gd name="connsiteX2" fmla="*/ 775553 w 798137"/>
              <a:gd name="connsiteY2" fmla="*/ 1406369 h 2449001"/>
              <a:gd name="connsiteX3" fmla="*/ 613659 w 798137"/>
              <a:gd name="connsiteY3" fmla="*/ 1785816 h 2449001"/>
              <a:gd name="connsiteX4" fmla="*/ 604600 w 798137"/>
              <a:gd name="connsiteY4" fmla="*/ 2441050 h 2449001"/>
              <a:gd name="connsiteX5" fmla="*/ 314378 w 798137"/>
              <a:gd name="connsiteY5" fmla="*/ 2445025 h 2449001"/>
              <a:gd name="connsiteX6" fmla="*/ 207035 w 798137"/>
              <a:gd name="connsiteY6" fmla="*/ 1673750 h 2449001"/>
              <a:gd name="connsiteX7" fmla="*/ 203060 w 798137"/>
              <a:gd name="connsiteY7" fmla="*/ 2441050 h 2449001"/>
              <a:gd name="connsiteX8" fmla="*/ 131498 w 798137"/>
              <a:gd name="connsiteY8" fmla="*/ 2449001 h 2449001"/>
              <a:gd name="connsiteX9" fmla="*/ 301 w 798137"/>
              <a:gd name="connsiteY9" fmla="*/ 1701579 h 2449001"/>
              <a:gd name="connsiteX10" fmla="*/ 95814 w 798137"/>
              <a:gd name="connsiteY10" fmla="*/ 1597201 h 2449001"/>
              <a:gd name="connsiteX11" fmla="*/ 84343 w 798137"/>
              <a:gd name="connsiteY11" fmla="*/ 1389262 h 2449001"/>
              <a:gd name="connsiteX12" fmla="*/ 334256 w 798137"/>
              <a:gd name="connsiteY12" fmla="*/ 1375575 h 2449001"/>
              <a:gd name="connsiteX13" fmla="*/ 425696 w 798137"/>
              <a:gd name="connsiteY13" fmla="*/ 1331843 h 2449001"/>
              <a:gd name="connsiteX14" fmla="*/ 218310 w 798137"/>
              <a:gd name="connsiteY14" fmla="*/ 0 h 2449001"/>
              <a:gd name="connsiteX15" fmla="*/ 570023 w 798137"/>
              <a:gd name="connsiteY15" fmla="*/ 3422 h 2449001"/>
              <a:gd name="connsiteX16" fmla="*/ 677271 w 798137"/>
              <a:gd name="connsiteY16" fmla="*/ 938156 h 2449001"/>
              <a:gd name="connsiteX17" fmla="*/ 719893 w 798137"/>
              <a:gd name="connsiteY17" fmla="*/ 1307990 h 2449001"/>
              <a:gd name="connsiteX18" fmla="*/ 409792 w 798137"/>
              <a:gd name="connsiteY18" fmla="*/ 1268233 h 2449001"/>
              <a:gd name="connsiteX19" fmla="*/ 99692 w 798137"/>
              <a:gd name="connsiteY19" fmla="*/ 1288111 h 2449001"/>
              <a:gd name="connsiteX20" fmla="*/ 133257 w 798137"/>
              <a:gd name="connsiteY20" fmla="*/ 945913 h 2449001"/>
              <a:gd name="connsiteX21" fmla="*/ 218310 w 798137"/>
              <a:gd name="connsiteY21" fmla="*/ 0 h 2449001"/>
              <a:gd name="connsiteX0" fmla="*/ 425696 w 797686"/>
              <a:gd name="connsiteY0" fmla="*/ 1331843 h 2449001"/>
              <a:gd name="connsiteX1" fmla="*/ 537015 w 797686"/>
              <a:gd name="connsiteY1" fmla="*/ 1379551 h 2449001"/>
              <a:gd name="connsiteX2" fmla="*/ 775553 w 797686"/>
              <a:gd name="connsiteY2" fmla="*/ 1406369 h 2449001"/>
              <a:gd name="connsiteX3" fmla="*/ 613659 w 797686"/>
              <a:gd name="connsiteY3" fmla="*/ 1785816 h 2449001"/>
              <a:gd name="connsiteX4" fmla="*/ 604600 w 797686"/>
              <a:gd name="connsiteY4" fmla="*/ 2441050 h 2449001"/>
              <a:gd name="connsiteX5" fmla="*/ 314378 w 797686"/>
              <a:gd name="connsiteY5" fmla="*/ 2445025 h 2449001"/>
              <a:gd name="connsiteX6" fmla="*/ 207035 w 797686"/>
              <a:gd name="connsiteY6" fmla="*/ 1673750 h 2449001"/>
              <a:gd name="connsiteX7" fmla="*/ 203060 w 797686"/>
              <a:gd name="connsiteY7" fmla="*/ 2441050 h 2449001"/>
              <a:gd name="connsiteX8" fmla="*/ 131498 w 797686"/>
              <a:gd name="connsiteY8" fmla="*/ 2449001 h 2449001"/>
              <a:gd name="connsiteX9" fmla="*/ 301 w 797686"/>
              <a:gd name="connsiteY9" fmla="*/ 1701579 h 2449001"/>
              <a:gd name="connsiteX10" fmla="*/ 95814 w 797686"/>
              <a:gd name="connsiteY10" fmla="*/ 1597201 h 2449001"/>
              <a:gd name="connsiteX11" fmla="*/ 84343 w 797686"/>
              <a:gd name="connsiteY11" fmla="*/ 1389262 h 2449001"/>
              <a:gd name="connsiteX12" fmla="*/ 334256 w 797686"/>
              <a:gd name="connsiteY12" fmla="*/ 1375575 h 2449001"/>
              <a:gd name="connsiteX13" fmla="*/ 425696 w 797686"/>
              <a:gd name="connsiteY13" fmla="*/ 1331843 h 2449001"/>
              <a:gd name="connsiteX14" fmla="*/ 218310 w 797686"/>
              <a:gd name="connsiteY14" fmla="*/ 0 h 2449001"/>
              <a:gd name="connsiteX15" fmla="*/ 570023 w 797686"/>
              <a:gd name="connsiteY15" fmla="*/ 3422 h 2449001"/>
              <a:gd name="connsiteX16" fmla="*/ 677271 w 797686"/>
              <a:gd name="connsiteY16" fmla="*/ 938156 h 2449001"/>
              <a:gd name="connsiteX17" fmla="*/ 719893 w 797686"/>
              <a:gd name="connsiteY17" fmla="*/ 1307990 h 2449001"/>
              <a:gd name="connsiteX18" fmla="*/ 409792 w 797686"/>
              <a:gd name="connsiteY18" fmla="*/ 1268233 h 2449001"/>
              <a:gd name="connsiteX19" fmla="*/ 99692 w 797686"/>
              <a:gd name="connsiteY19" fmla="*/ 1288111 h 2449001"/>
              <a:gd name="connsiteX20" fmla="*/ 133257 w 797686"/>
              <a:gd name="connsiteY20" fmla="*/ 945913 h 2449001"/>
              <a:gd name="connsiteX21" fmla="*/ 218310 w 797686"/>
              <a:gd name="connsiteY21" fmla="*/ 0 h 2449001"/>
              <a:gd name="connsiteX0" fmla="*/ 425696 w 797686"/>
              <a:gd name="connsiteY0" fmla="*/ 1331843 h 2449001"/>
              <a:gd name="connsiteX1" fmla="*/ 537015 w 797686"/>
              <a:gd name="connsiteY1" fmla="*/ 1379551 h 2449001"/>
              <a:gd name="connsiteX2" fmla="*/ 775553 w 797686"/>
              <a:gd name="connsiteY2" fmla="*/ 1406369 h 2449001"/>
              <a:gd name="connsiteX3" fmla="*/ 613659 w 797686"/>
              <a:gd name="connsiteY3" fmla="*/ 1785816 h 2449001"/>
              <a:gd name="connsiteX4" fmla="*/ 604600 w 797686"/>
              <a:gd name="connsiteY4" fmla="*/ 2441050 h 2449001"/>
              <a:gd name="connsiteX5" fmla="*/ 314378 w 797686"/>
              <a:gd name="connsiteY5" fmla="*/ 2445025 h 2449001"/>
              <a:gd name="connsiteX6" fmla="*/ 213878 w 797686"/>
              <a:gd name="connsiteY6" fmla="*/ 1707967 h 2449001"/>
              <a:gd name="connsiteX7" fmla="*/ 203060 w 797686"/>
              <a:gd name="connsiteY7" fmla="*/ 2441050 h 2449001"/>
              <a:gd name="connsiteX8" fmla="*/ 131498 w 797686"/>
              <a:gd name="connsiteY8" fmla="*/ 2449001 h 2449001"/>
              <a:gd name="connsiteX9" fmla="*/ 301 w 797686"/>
              <a:gd name="connsiteY9" fmla="*/ 1701579 h 2449001"/>
              <a:gd name="connsiteX10" fmla="*/ 95814 w 797686"/>
              <a:gd name="connsiteY10" fmla="*/ 1597201 h 2449001"/>
              <a:gd name="connsiteX11" fmla="*/ 84343 w 797686"/>
              <a:gd name="connsiteY11" fmla="*/ 1389262 h 2449001"/>
              <a:gd name="connsiteX12" fmla="*/ 334256 w 797686"/>
              <a:gd name="connsiteY12" fmla="*/ 1375575 h 2449001"/>
              <a:gd name="connsiteX13" fmla="*/ 425696 w 797686"/>
              <a:gd name="connsiteY13" fmla="*/ 1331843 h 2449001"/>
              <a:gd name="connsiteX14" fmla="*/ 218310 w 797686"/>
              <a:gd name="connsiteY14" fmla="*/ 0 h 2449001"/>
              <a:gd name="connsiteX15" fmla="*/ 570023 w 797686"/>
              <a:gd name="connsiteY15" fmla="*/ 3422 h 2449001"/>
              <a:gd name="connsiteX16" fmla="*/ 677271 w 797686"/>
              <a:gd name="connsiteY16" fmla="*/ 938156 h 2449001"/>
              <a:gd name="connsiteX17" fmla="*/ 719893 w 797686"/>
              <a:gd name="connsiteY17" fmla="*/ 1307990 h 2449001"/>
              <a:gd name="connsiteX18" fmla="*/ 409792 w 797686"/>
              <a:gd name="connsiteY18" fmla="*/ 1268233 h 2449001"/>
              <a:gd name="connsiteX19" fmla="*/ 99692 w 797686"/>
              <a:gd name="connsiteY19" fmla="*/ 1288111 h 2449001"/>
              <a:gd name="connsiteX20" fmla="*/ 133257 w 797686"/>
              <a:gd name="connsiteY20" fmla="*/ 945913 h 2449001"/>
              <a:gd name="connsiteX21" fmla="*/ 218310 w 797686"/>
              <a:gd name="connsiteY21" fmla="*/ 0 h 2449001"/>
              <a:gd name="connsiteX0" fmla="*/ 425696 w 797686"/>
              <a:gd name="connsiteY0" fmla="*/ 1331843 h 2449001"/>
              <a:gd name="connsiteX1" fmla="*/ 537015 w 797686"/>
              <a:gd name="connsiteY1" fmla="*/ 1379551 h 2449001"/>
              <a:gd name="connsiteX2" fmla="*/ 775553 w 797686"/>
              <a:gd name="connsiteY2" fmla="*/ 1406369 h 2449001"/>
              <a:gd name="connsiteX3" fmla="*/ 613659 w 797686"/>
              <a:gd name="connsiteY3" fmla="*/ 1785816 h 2449001"/>
              <a:gd name="connsiteX4" fmla="*/ 604600 w 797686"/>
              <a:gd name="connsiteY4" fmla="*/ 2441050 h 2449001"/>
              <a:gd name="connsiteX5" fmla="*/ 314378 w 797686"/>
              <a:gd name="connsiteY5" fmla="*/ 2445025 h 2449001"/>
              <a:gd name="connsiteX6" fmla="*/ 213878 w 797686"/>
              <a:gd name="connsiteY6" fmla="*/ 1707967 h 2449001"/>
              <a:gd name="connsiteX7" fmla="*/ 203060 w 797686"/>
              <a:gd name="connsiteY7" fmla="*/ 2441050 h 2449001"/>
              <a:gd name="connsiteX8" fmla="*/ 131498 w 797686"/>
              <a:gd name="connsiteY8" fmla="*/ 2449001 h 2449001"/>
              <a:gd name="connsiteX9" fmla="*/ 301 w 797686"/>
              <a:gd name="connsiteY9" fmla="*/ 1701579 h 2449001"/>
              <a:gd name="connsiteX10" fmla="*/ 95814 w 797686"/>
              <a:gd name="connsiteY10" fmla="*/ 1597201 h 2449001"/>
              <a:gd name="connsiteX11" fmla="*/ 84343 w 797686"/>
              <a:gd name="connsiteY11" fmla="*/ 1389262 h 2449001"/>
              <a:gd name="connsiteX12" fmla="*/ 334256 w 797686"/>
              <a:gd name="connsiteY12" fmla="*/ 1375575 h 2449001"/>
              <a:gd name="connsiteX13" fmla="*/ 425696 w 797686"/>
              <a:gd name="connsiteY13" fmla="*/ 1331843 h 2449001"/>
              <a:gd name="connsiteX14" fmla="*/ 218310 w 797686"/>
              <a:gd name="connsiteY14" fmla="*/ 0 h 2449001"/>
              <a:gd name="connsiteX15" fmla="*/ 570023 w 797686"/>
              <a:gd name="connsiteY15" fmla="*/ 3422 h 2449001"/>
              <a:gd name="connsiteX16" fmla="*/ 677271 w 797686"/>
              <a:gd name="connsiteY16" fmla="*/ 938156 h 2449001"/>
              <a:gd name="connsiteX17" fmla="*/ 719893 w 797686"/>
              <a:gd name="connsiteY17" fmla="*/ 1307990 h 2449001"/>
              <a:gd name="connsiteX18" fmla="*/ 409792 w 797686"/>
              <a:gd name="connsiteY18" fmla="*/ 1268233 h 2449001"/>
              <a:gd name="connsiteX19" fmla="*/ 99692 w 797686"/>
              <a:gd name="connsiteY19" fmla="*/ 1288111 h 2449001"/>
              <a:gd name="connsiteX20" fmla="*/ 133257 w 797686"/>
              <a:gd name="connsiteY20" fmla="*/ 945913 h 2449001"/>
              <a:gd name="connsiteX21" fmla="*/ 218310 w 797686"/>
              <a:gd name="connsiteY21" fmla="*/ 0 h 2449001"/>
              <a:gd name="connsiteX0" fmla="*/ 425696 w 797686"/>
              <a:gd name="connsiteY0" fmla="*/ 1331843 h 2449001"/>
              <a:gd name="connsiteX1" fmla="*/ 537015 w 797686"/>
              <a:gd name="connsiteY1" fmla="*/ 1379551 h 2449001"/>
              <a:gd name="connsiteX2" fmla="*/ 775553 w 797686"/>
              <a:gd name="connsiteY2" fmla="*/ 1406369 h 2449001"/>
              <a:gd name="connsiteX3" fmla="*/ 613659 w 797686"/>
              <a:gd name="connsiteY3" fmla="*/ 1785816 h 2449001"/>
              <a:gd name="connsiteX4" fmla="*/ 604600 w 797686"/>
              <a:gd name="connsiteY4" fmla="*/ 2441050 h 2449001"/>
              <a:gd name="connsiteX5" fmla="*/ 314378 w 797686"/>
              <a:gd name="connsiteY5" fmla="*/ 2445025 h 2449001"/>
              <a:gd name="connsiteX6" fmla="*/ 224143 w 797686"/>
              <a:gd name="connsiteY6" fmla="*/ 1721654 h 2449001"/>
              <a:gd name="connsiteX7" fmla="*/ 203060 w 797686"/>
              <a:gd name="connsiteY7" fmla="*/ 2441050 h 2449001"/>
              <a:gd name="connsiteX8" fmla="*/ 131498 w 797686"/>
              <a:gd name="connsiteY8" fmla="*/ 2449001 h 2449001"/>
              <a:gd name="connsiteX9" fmla="*/ 301 w 797686"/>
              <a:gd name="connsiteY9" fmla="*/ 1701579 h 2449001"/>
              <a:gd name="connsiteX10" fmla="*/ 95814 w 797686"/>
              <a:gd name="connsiteY10" fmla="*/ 1597201 h 2449001"/>
              <a:gd name="connsiteX11" fmla="*/ 84343 w 797686"/>
              <a:gd name="connsiteY11" fmla="*/ 1389262 h 2449001"/>
              <a:gd name="connsiteX12" fmla="*/ 334256 w 797686"/>
              <a:gd name="connsiteY12" fmla="*/ 1375575 h 2449001"/>
              <a:gd name="connsiteX13" fmla="*/ 425696 w 797686"/>
              <a:gd name="connsiteY13" fmla="*/ 1331843 h 2449001"/>
              <a:gd name="connsiteX14" fmla="*/ 218310 w 797686"/>
              <a:gd name="connsiteY14" fmla="*/ 0 h 2449001"/>
              <a:gd name="connsiteX15" fmla="*/ 570023 w 797686"/>
              <a:gd name="connsiteY15" fmla="*/ 3422 h 2449001"/>
              <a:gd name="connsiteX16" fmla="*/ 677271 w 797686"/>
              <a:gd name="connsiteY16" fmla="*/ 938156 h 2449001"/>
              <a:gd name="connsiteX17" fmla="*/ 719893 w 797686"/>
              <a:gd name="connsiteY17" fmla="*/ 1307990 h 2449001"/>
              <a:gd name="connsiteX18" fmla="*/ 409792 w 797686"/>
              <a:gd name="connsiteY18" fmla="*/ 1268233 h 2449001"/>
              <a:gd name="connsiteX19" fmla="*/ 99692 w 797686"/>
              <a:gd name="connsiteY19" fmla="*/ 1288111 h 2449001"/>
              <a:gd name="connsiteX20" fmla="*/ 133257 w 797686"/>
              <a:gd name="connsiteY20" fmla="*/ 945913 h 2449001"/>
              <a:gd name="connsiteX21" fmla="*/ 218310 w 797686"/>
              <a:gd name="connsiteY21" fmla="*/ 0 h 2449001"/>
              <a:gd name="connsiteX0" fmla="*/ 425647 w 797637"/>
              <a:gd name="connsiteY0" fmla="*/ 1331843 h 2449001"/>
              <a:gd name="connsiteX1" fmla="*/ 536966 w 797637"/>
              <a:gd name="connsiteY1" fmla="*/ 1379551 h 2449001"/>
              <a:gd name="connsiteX2" fmla="*/ 775504 w 797637"/>
              <a:gd name="connsiteY2" fmla="*/ 1406369 h 2449001"/>
              <a:gd name="connsiteX3" fmla="*/ 613610 w 797637"/>
              <a:gd name="connsiteY3" fmla="*/ 1785816 h 2449001"/>
              <a:gd name="connsiteX4" fmla="*/ 604551 w 797637"/>
              <a:gd name="connsiteY4" fmla="*/ 2441050 h 2449001"/>
              <a:gd name="connsiteX5" fmla="*/ 314329 w 797637"/>
              <a:gd name="connsiteY5" fmla="*/ 2445025 h 2449001"/>
              <a:gd name="connsiteX6" fmla="*/ 224094 w 797637"/>
              <a:gd name="connsiteY6" fmla="*/ 1721654 h 2449001"/>
              <a:gd name="connsiteX7" fmla="*/ 203011 w 797637"/>
              <a:gd name="connsiteY7" fmla="*/ 2441050 h 2449001"/>
              <a:gd name="connsiteX8" fmla="*/ 131449 w 797637"/>
              <a:gd name="connsiteY8" fmla="*/ 2449001 h 2449001"/>
              <a:gd name="connsiteX9" fmla="*/ 252 w 797637"/>
              <a:gd name="connsiteY9" fmla="*/ 1701579 h 2449001"/>
              <a:gd name="connsiteX10" fmla="*/ 112873 w 797637"/>
              <a:gd name="connsiteY10" fmla="*/ 1641682 h 2449001"/>
              <a:gd name="connsiteX11" fmla="*/ 84294 w 797637"/>
              <a:gd name="connsiteY11" fmla="*/ 1389262 h 2449001"/>
              <a:gd name="connsiteX12" fmla="*/ 334207 w 797637"/>
              <a:gd name="connsiteY12" fmla="*/ 1375575 h 2449001"/>
              <a:gd name="connsiteX13" fmla="*/ 425647 w 797637"/>
              <a:gd name="connsiteY13" fmla="*/ 1331843 h 2449001"/>
              <a:gd name="connsiteX14" fmla="*/ 218261 w 797637"/>
              <a:gd name="connsiteY14" fmla="*/ 0 h 2449001"/>
              <a:gd name="connsiteX15" fmla="*/ 569974 w 797637"/>
              <a:gd name="connsiteY15" fmla="*/ 3422 h 2449001"/>
              <a:gd name="connsiteX16" fmla="*/ 677222 w 797637"/>
              <a:gd name="connsiteY16" fmla="*/ 938156 h 2449001"/>
              <a:gd name="connsiteX17" fmla="*/ 719844 w 797637"/>
              <a:gd name="connsiteY17" fmla="*/ 1307990 h 2449001"/>
              <a:gd name="connsiteX18" fmla="*/ 409743 w 797637"/>
              <a:gd name="connsiteY18" fmla="*/ 1268233 h 2449001"/>
              <a:gd name="connsiteX19" fmla="*/ 99643 w 797637"/>
              <a:gd name="connsiteY19" fmla="*/ 1288111 h 2449001"/>
              <a:gd name="connsiteX20" fmla="*/ 133208 w 797637"/>
              <a:gd name="connsiteY20" fmla="*/ 945913 h 2449001"/>
              <a:gd name="connsiteX21" fmla="*/ 218261 w 797637"/>
              <a:gd name="connsiteY21" fmla="*/ 0 h 2449001"/>
              <a:gd name="connsiteX0" fmla="*/ 425647 w 797637"/>
              <a:gd name="connsiteY0" fmla="*/ 1331843 h 2449001"/>
              <a:gd name="connsiteX1" fmla="*/ 536966 w 797637"/>
              <a:gd name="connsiteY1" fmla="*/ 1379551 h 2449001"/>
              <a:gd name="connsiteX2" fmla="*/ 775504 w 797637"/>
              <a:gd name="connsiteY2" fmla="*/ 1406369 h 2449001"/>
              <a:gd name="connsiteX3" fmla="*/ 613610 w 797637"/>
              <a:gd name="connsiteY3" fmla="*/ 1785816 h 2449001"/>
              <a:gd name="connsiteX4" fmla="*/ 604551 w 797637"/>
              <a:gd name="connsiteY4" fmla="*/ 2441050 h 2449001"/>
              <a:gd name="connsiteX5" fmla="*/ 314329 w 797637"/>
              <a:gd name="connsiteY5" fmla="*/ 2445025 h 2449001"/>
              <a:gd name="connsiteX6" fmla="*/ 224094 w 797637"/>
              <a:gd name="connsiteY6" fmla="*/ 1721654 h 2449001"/>
              <a:gd name="connsiteX7" fmla="*/ 203011 w 797637"/>
              <a:gd name="connsiteY7" fmla="*/ 2441050 h 2449001"/>
              <a:gd name="connsiteX8" fmla="*/ 131449 w 797637"/>
              <a:gd name="connsiteY8" fmla="*/ 2449001 h 2449001"/>
              <a:gd name="connsiteX9" fmla="*/ 252 w 797637"/>
              <a:gd name="connsiteY9" fmla="*/ 1701579 h 2449001"/>
              <a:gd name="connsiteX10" fmla="*/ 112873 w 797637"/>
              <a:gd name="connsiteY10" fmla="*/ 1641682 h 2449001"/>
              <a:gd name="connsiteX11" fmla="*/ 84294 w 797637"/>
              <a:gd name="connsiteY11" fmla="*/ 1389262 h 2449001"/>
              <a:gd name="connsiteX12" fmla="*/ 334207 w 797637"/>
              <a:gd name="connsiteY12" fmla="*/ 1375575 h 2449001"/>
              <a:gd name="connsiteX13" fmla="*/ 425647 w 797637"/>
              <a:gd name="connsiteY13" fmla="*/ 1331843 h 2449001"/>
              <a:gd name="connsiteX14" fmla="*/ 218261 w 797637"/>
              <a:gd name="connsiteY14" fmla="*/ 0 h 2449001"/>
              <a:gd name="connsiteX15" fmla="*/ 569974 w 797637"/>
              <a:gd name="connsiteY15" fmla="*/ 3422 h 2449001"/>
              <a:gd name="connsiteX16" fmla="*/ 677222 w 797637"/>
              <a:gd name="connsiteY16" fmla="*/ 938156 h 2449001"/>
              <a:gd name="connsiteX17" fmla="*/ 719844 w 797637"/>
              <a:gd name="connsiteY17" fmla="*/ 1307990 h 2449001"/>
              <a:gd name="connsiteX18" fmla="*/ 409743 w 797637"/>
              <a:gd name="connsiteY18" fmla="*/ 1268233 h 2449001"/>
              <a:gd name="connsiteX19" fmla="*/ 99643 w 797637"/>
              <a:gd name="connsiteY19" fmla="*/ 1288111 h 2449001"/>
              <a:gd name="connsiteX20" fmla="*/ 133208 w 797637"/>
              <a:gd name="connsiteY20" fmla="*/ 945913 h 2449001"/>
              <a:gd name="connsiteX21" fmla="*/ 218261 w 797637"/>
              <a:gd name="connsiteY21" fmla="*/ 0 h 2449001"/>
              <a:gd name="connsiteX0" fmla="*/ 425647 w 797637"/>
              <a:gd name="connsiteY0" fmla="*/ 1331843 h 2449001"/>
              <a:gd name="connsiteX1" fmla="*/ 536966 w 797637"/>
              <a:gd name="connsiteY1" fmla="*/ 1379551 h 2449001"/>
              <a:gd name="connsiteX2" fmla="*/ 775504 w 797637"/>
              <a:gd name="connsiteY2" fmla="*/ 1406369 h 2449001"/>
              <a:gd name="connsiteX3" fmla="*/ 613610 w 797637"/>
              <a:gd name="connsiteY3" fmla="*/ 1785816 h 2449001"/>
              <a:gd name="connsiteX4" fmla="*/ 604551 w 797637"/>
              <a:gd name="connsiteY4" fmla="*/ 2441050 h 2449001"/>
              <a:gd name="connsiteX5" fmla="*/ 314329 w 797637"/>
              <a:gd name="connsiteY5" fmla="*/ 2445025 h 2449001"/>
              <a:gd name="connsiteX6" fmla="*/ 224094 w 797637"/>
              <a:gd name="connsiteY6" fmla="*/ 1721654 h 2449001"/>
              <a:gd name="connsiteX7" fmla="*/ 203011 w 797637"/>
              <a:gd name="connsiteY7" fmla="*/ 2441050 h 2449001"/>
              <a:gd name="connsiteX8" fmla="*/ 131449 w 797637"/>
              <a:gd name="connsiteY8" fmla="*/ 2449001 h 2449001"/>
              <a:gd name="connsiteX9" fmla="*/ 252 w 797637"/>
              <a:gd name="connsiteY9" fmla="*/ 1701579 h 2449001"/>
              <a:gd name="connsiteX10" fmla="*/ 112873 w 797637"/>
              <a:gd name="connsiteY10" fmla="*/ 1641682 h 2449001"/>
              <a:gd name="connsiteX11" fmla="*/ 84294 w 797637"/>
              <a:gd name="connsiteY11" fmla="*/ 1389262 h 2449001"/>
              <a:gd name="connsiteX12" fmla="*/ 334207 w 797637"/>
              <a:gd name="connsiteY12" fmla="*/ 1375575 h 2449001"/>
              <a:gd name="connsiteX13" fmla="*/ 425647 w 797637"/>
              <a:gd name="connsiteY13" fmla="*/ 1331843 h 2449001"/>
              <a:gd name="connsiteX14" fmla="*/ 218261 w 797637"/>
              <a:gd name="connsiteY14" fmla="*/ 0 h 2449001"/>
              <a:gd name="connsiteX15" fmla="*/ 569974 w 797637"/>
              <a:gd name="connsiteY15" fmla="*/ 3422 h 2449001"/>
              <a:gd name="connsiteX16" fmla="*/ 677222 w 797637"/>
              <a:gd name="connsiteY16" fmla="*/ 938156 h 2449001"/>
              <a:gd name="connsiteX17" fmla="*/ 719844 w 797637"/>
              <a:gd name="connsiteY17" fmla="*/ 1307990 h 2449001"/>
              <a:gd name="connsiteX18" fmla="*/ 409743 w 797637"/>
              <a:gd name="connsiteY18" fmla="*/ 1268233 h 2449001"/>
              <a:gd name="connsiteX19" fmla="*/ 99643 w 797637"/>
              <a:gd name="connsiteY19" fmla="*/ 1288111 h 2449001"/>
              <a:gd name="connsiteX20" fmla="*/ 133208 w 797637"/>
              <a:gd name="connsiteY20" fmla="*/ 945913 h 2449001"/>
              <a:gd name="connsiteX21" fmla="*/ 218261 w 797637"/>
              <a:gd name="connsiteY21" fmla="*/ 0 h 2449001"/>
              <a:gd name="connsiteX0" fmla="*/ 405179 w 777169"/>
              <a:gd name="connsiteY0" fmla="*/ 1331843 h 2449001"/>
              <a:gd name="connsiteX1" fmla="*/ 516498 w 777169"/>
              <a:gd name="connsiteY1" fmla="*/ 1379551 h 2449001"/>
              <a:gd name="connsiteX2" fmla="*/ 755036 w 777169"/>
              <a:gd name="connsiteY2" fmla="*/ 1406369 h 2449001"/>
              <a:gd name="connsiteX3" fmla="*/ 593142 w 777169"/>
              <a:gd name="connsiteY3" fmla="*/ 1785816 h 2449001"/>
              <a:gd name="connsiteX4" fmla="*/ 584083 w 777169"/>
              <a:gd name="connsiteY4" fmla="*/ 2441050 h 2449001"/>
              <a:gd name="connsiteX5" fmla="*/ 293861 w 777169"/>
              <a:gd name="connsiteY5" fmla="*/ 2445025 h 2449001"/>
              <a:gd name="connsiteX6" fmla="*/ 203626 w 777169"/>
              <a:gd name="connsiteY6" fmla="*/ 1721654 h 2449001"/>
              <a:gd name="connsiteX7" fmla="*/ 182543 w 777169"/>
              <a:gd name="connsiteY7" fmla="*/ 2441050 h 2449001"/>
              <a:gd name="connsiteX8" fmla="*/ 110981 w 777169"/>
              <a:gd name="connsiteY8" fmla="*/ 2449001 h 2449001"/>
              <a:gd name="connsiteX9" fmla="*/ 313 w 777169"/>
              <a:gd name="connsiteY9" fmla="*/ 1749481 h 2449001"/>
              <a:gd name="connsiteX10" fmla="*/ 92405 w 777169"/>
              <a:gd name="connsiteY10" fmla="*/ 1641682 h 2449001"/>
              <a:gd name="connsiteX11" fmla="*/ 63826 w 777169"/>
              <a:gd name="connsiteY11" fmla="*/ 1389262 h 2449001"/>
              <a:gd name="connsiteX12" fmla="*/ 313739 w 777169"/>
              <a:gd name="connsiteY12" fmla="*/ 1375575 h 2449001"/>
              <a:gd name="connsiteX13" fmla="*/ 405179 w 777169"/>
              <a:gd name="connsiteY13" fmla="*/ 1331843 h 2449001"/>
              <a:gd name="connsiteX14" fmla="*/ 197793 w 777169"/>
              <a:gd name="connsiteY14" fmla="*/ 0 h 2449001"/>
              <a:gd name="connsiteX15" fmla="*/ 549506 w 777169"/>
              <a:gd name="connsiteY15" fmla="*/ 3422 h 2449001"/>
              <a:gd name="connsiteX16" fmla="*/ 656754 w 777169"/>
              <a:gd name="connsiteY16" fmla="*/ 938156 h 2449001"/>
              <a:gd name="connsiteX17" fmla="*/ 699376 w 777169"/>
              <a:gd name="connsiteY17" fmla="*/ 1307990 h 2449001"/>
              <a:gd name="connsiteX18" fmla="*/ 389275 w 777169"/>
              <a:gd name="connsiteY18" fmla="*/ 1268233 h 2449001"/>
              <a:gd name="connsiteX19" fmla="*/ 79175 w 777169"/>
              <a:gd name="connsiteY19" fmla="*/ 1288111 h 2449001"/>
              <a:gd name="connsiteX20" fmla="*/ 112740 w 777169"/>
              <a:gd name="connsiteY20" fmla="*/ 945913 h 2449001"/>
              <a:gd name="connsiteX21" fmla="*/ 197793 w 777169"/>
              <a:gd name="connsiteY21" fmla="*/ 0 h 2449001"/>
              <a:gd name="connsiteX0" fmla="*/ 413332 w 785322"/>
              <a:gd name="connsiteY0" fmla="*/ 1331843 h 2449001"/>
              <a:gd name="connsiteX1" fmla="*/ 524651 w 785322"/>
              <a:gd name="connsiteY1" fmla="*/ 1379551 h 2449001"/>
              <a:gd name="connsiteX2" fmla="*/ 763189 w 785322"/>
              <a:gd name="connsiteY2" fmla="*/ 1406369 h 2449001"/>
              <a:gd name="connsiteX3" fmla="*/ 601295 w 785322"/>
              <a:gd name="connsiteY3" fmla="*/ 1785816 h 2449001"/>
              <a:gd name="connsiteX4" fmla="*/ 592236 w 785322"/>
              <a:gd name="connsiteY4" fmla="*/ 2441050 h 2449001"/>
              <a:gd name="connsiteX5" fmla="*/ 302014 w 785322"/>
              <a:gd name="connsiteY5" fmla="*/ 2445025 h 2449001"/>
              <a:gd name="connsiteX6" fmla="*/ 211779 w 785322"/>
              <a:gd name="connsiteY6" fmla="*/ 1721654 h 2449001"/>
              <a:gd name="connsiteX7" fmla="*/ 190696 w 785322"/>
              <a:gd name="connsiteY7" fmla="*/ 2441050 h 2449001"/>
              <a:gd name="connsiteX8" fmla="*/ 119134 w 785322"/>
              <a:gd name="connsiteY8" fmla="*/ 2449001 h 2449001"/>
              <a:gd name="connsiteX9" fmla="*/ 8466 w 785322"/>
              <a:gd name="connsiteY9" fmla="*/ 1749481 h 2449001"/>
              <a:gd name="connsiteX10" fmla="*/ 100558 w 785322"/>
              <a:gd name="connsiteY10" fmla="*/ 1641682 h 2449001"/>
              <a:gd name="connsiteX11" fmla="*/ 71979 w 785322"/>
              <a:gd name="connsiteY11" fmla="*/ 1389262 h 2449001"/>
              <a:gd name="connsiteX12" fmla="*/ 321892 w 785322"/>
              <a:gd name="connsiteY12" fmla="*/ 1375575 h 2449001"/>
              <a:gd name="connsiteX13" fmla="*/ 413332 w 785322"/>
              <a:gd name="connsiteY13" fmla="*/ 1331843 h 2449001"/>
              <a:gd name="connsiteX14" fmla="*/ 205946 w 785322"/>
              <a:gd name="connsiteY14" fmla="*/ 0 h 2449001"/>
              <a:gd name="connsiteX15" fmla="*/ 557659 w 785322"/>
              <a:gd name="connsiteY15" fmla="*/ 3422 h 2449001"/>
              <a:gd name="connsiteX16" fmla="*/ 664907 w 785322"/>
              <a:gd name="connsiteY16" fmla="*/ 938156 h 2449001"/>
              <a:gd name="connsiteX17" fmla="*/ 707529 w 785322"/>
              <a:gd name="connsiteY17" fmla="*/ 1307990 h 2449001"/>
              <a:gd name="connsiteX18" fmla="*/ 397428 w 785322"/>
              <a:gd name="connsiteY18" fmla="*/ 1268233 h 2449001"/>
              <a:gd name="connsiteX19" fmla="*/ 87328 w 785322"/>
              <a:gd name="connsiteY19" fmla="*/ 1288111 h 2449001"/>
              <a:gd name="connsiteX20" fmla="*/ 120893 w 785322"/>
              <a:gd name="connsiteY20" fmla="*/ 945913 h 2449001"/>
              <a:gd name="connsiteX21" fmla="*/ 205946 w 785322"/>
              <a:gd name="connsiteY21" fmla="*/ 0 h 2449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85322" h="2449001">
                <a:moveTo>
                  <a:pt x="413332" y="1331843"/>
                </a:moveTo>
                <a:cubicBezTo>
                  <a:pt x="470316" y="1339795"/>
                  <a:pt x="487545" y="1363648"/>
                  <a:pt x="524651" y="1379551"/>
                </a:cubicBezTo>
                <a:cubicBezTo>
                  <a:pt x="598461" y="1388490"/>
                  <a:pt x="730438" y="1342684"/>
                  <a:pt x="763189" y="1406369"/>
                </a:cubicBezTo>
                <a:cubicBezTo>
                  <a:pt x="860365" y="1644887"/>
                  <a:pt x="606378" y="1660931"/>
                  <a:pt x="601295" y="1785816"/>
                </a:cubicBezTo>
                <a:cubicBezTo>
                  <a:pt x="592018" y="1995200"/>
                  <a:pt x="585610" y="2024932"/>
                  <a:pt x="592236" y="2441050"/>
                </a:cubicBezTo>
                <a:lnTo>
                  <a:pt x="302014" y="2445025"/>
                </a:lnTo>
                <a:cubicBezTo>
                  <a:pt x="266233" y="2198535"/>
                  <a:pt x="340856" y="1660357"/>
                  <a:pt x="211779" y="1721654"/>
                </a:cubicBezTo>
                <a:cubicBezTo>
                  <a:pt x="170697" y="1762736"/>
                  <a:pt x="192021" y="2185283"/>
                  <a:pt x="190696" y="2441050"/>
                </a:cubicBezTo>
                <a:cubicBezTo>
                  <a:pt x="146301" y="2445688"/>
                  <a:pt x="179432" y="2445688"/>
                  <a:pt x="119134" y="2449001"/>
                </a:cubicBezTo>
                <a:cubicBezTo>
                  <a:pt x="103231" y="1623390"/>
                  <a:pt x="60150" y="1875377"/>
                  <a:pt x="8466" y="1749481"/>
                </a:cubicBezTo>
                <a:cubicBezTo>
                  <a:pt x="-31697" y="1604092"/>
                  <a:pt x="83130" y="1642413"/>
                  <a:pt x="100558" y="1641682"/>
                </a:cubicBezTo>
                <a:cubicBezTo>
                  <a:pt x="5622" y="1561516"/>
                  <a:pt x="-3874" y="1450657"/>
                  <a:pt x="71979" y="1389262"/>
                </a:cubicBezTo>
                <a:cubicBezTo>
                  <a:pt x="119567" y="1358010"/>
                  <a:pt x="239728" y="1375575"/>
                  <a:pt x="321892" y="1375575"/>
                </a:cubicBezTo>
                <a:cubicBezTo>
                  <a:pt x="347071" y="1360998"/>
                  <a:pt x="364299" y="1334493"/>
                  <a:pt x="413332" y="1331843"/>
                </a:cubicBezTo>
                <a:close/>
                <a:moveTo>
                  <a:pt x="205946" y="0"/>
                </a:moveTo>
                <a:lnTo>
                  <a:pt x="557659" y="3422"/>
                </a:lnTo>
                <a:cubicBezTo>
                  <a:pt x="580863" y="327547"/>
                  <a:pt x="489978" y="820211"/>
                  <a:pt x="664907" y="938156"/>
                </a:cubicBezTo>
                <a:cubicBezTo>
                  <a:pt x="834535" y="1061401"/>
                  <a:pt x="785141" y="1256861"/>
                  <a:pt x="707529" y="1307990"/>
                </a:cubicBezTo>
                <a:cubicBezTo>
                  <a:pt x="596211" y="1362324"/>
                  <a:pt x="496819" y="1313291"/>
                  <a:pt x="397428" y="1268233"/>
                </a:cubicBezTo>
                <a:cubicBezTo>
                  <a:pt x="324542" y="1317265"/>
                  <a:pt x="192020" y="1358347"/>
                  <a:pt x="87328" y="1288111"/>
                </a:cubicBezTo>
                <a:cubicBezTo>
                  <a:pt x="-33267" y="1184744"/>
                  <a:pt x="58608" y="985670"/>
                  <a:pt x="120893" y="945913"/>
                </a:cubicBezTo>
                <a:cubicBezTo>
                  <a:pt x="259584" y="846619"/>
                  <a:pt x="211126" y="365206"/>
                  <a:pt x="205946"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70" name="Freeform 108">
            <a:extLst>
              <a:ext uri="{FF2B5EF4-FFF2-40B4-BE49-F238E27FC236}">
                <a16:creationId xmlns:a16="http://schemas.microsoft.com/office/drawing/2014/main" id="{6A02011B-41CE-4E20-9214-001F7D847E12}"/>
              </a:ext>
            </a:extLst>
          </p:cNvPr>
          <p:cNvSpPr/>
          <p:nvPr/>
        </p:nvSpPr>
        <p:spPr>
          <a:xfrm>
            <a:off x="6129967" y="2416730"/>
            <a:ext cx="501857" cy="554554"/>
          </a:xfrm>
          <a:custGeom>
            <a:avLst/>
            <a:gdLst/>
            <a:ahLst/>
            <a:cxnLst/>
            <a:rect l="l" t="t" r="r" b="b"/>
            <a:pathLst>
              <a:path w="341005" h="376812">
                <a:moveTo>
                  <a:pt x="179590" y="105941"/>
                </a:moveTo>
                <a:cubicBezTo>
                  <a:pt x="189466" y="103284"/>
                  <a:pt x="200229" y="106383"/>
                  <a:pt x="207502" y="113978"/>
                </a:cubicBezTo>
                <a:lnTo>
                  <a:pt x="205155" y="116193"/>
                </a:lnTo>
                <a:cubicBezTo>
                  <a:pt x="198727" y="109493"/>
                  <a:pt x="189244" y="106732"/>
                  <a:pt x="180543" y="109027"/>
                </a:cubicBezTo>
                <a:cubicBezTo>
                  <a:pt x="171284" y="111470"/>
                  <a:pt x="164597" y="119184"/>
                  <a:pt x="163491" y="128699"/>
                </a:cubicBezTo>
                <a:lnTo>
                  <a:pt x="160301" y="128192"/>
                </a:lnTo>
                <a:cubicBezTo>
                  <a:pt x="160626" y="125509"/>
                  <a:pt x="161343" y="122953"/>
                  <a:pt x="162397" y="120583"/>
                </a:cubicBezTo>
                <a:cubicBezTo>
                  <a:pt x="163188" y="118806"/>
                  <a:pt x="164168" y="117134"/>
                  <a:pt x="165317" y="115593"/>
                </a:cubicBezTo>
                <a:close/>
                <a:moveTo>
                  <a:pt x="184774" y="76800"/>
                </a:moveTo>
                <a:cubicBezTo>
                  <a:pt x="189722" y="75892"/>
                  <a:pt x="194950" y="76276"/>
                  <a:pt x="199898" y="78055"/>
                </a:cubicBezTo>
                <a:lnTo>
                  <a:pt x="198784" y="81085"/>
                </a:lnTo>
                <a:cubicBezTo>
                  <a:pt x="190044" y="77951"/>
                  <a:pt x="180324" y="79705"/>
                  <a:pt x="173557" y="85636"/>
                </a:cubicBezTo>
                <a:cubicBezTo>
                  <a:pt x="166357" y="91948"/>
                  <a:pt x="163808" y="101834"/>
                  <a:pt x="167057" y="110845"/>
                </a:cubicBezTo>
                <a:lnTo>
                  <a:pt x="163976" y="111813"/>
                </a:lnTo>
                <a:cubicBezTo>
                  <a:pt x="161264" y="104174"/>
                  <a:pt x="162206" y="95982"/>
                  <a:pt x="166259" y="89343"/>
                </a:cubicBezTo>
                <a:lnTo>
                  <a:pt x="171329" y="83298"/>
                </a:lnTo>
                <a:cubicBezTo>
                  <a:pt x="175158" y="79908"/>
                  <a:pt x="179826" y="77708"/>
                  <a:pt x="184774" y="76800"/>
                </a:cubicBezTo>
                <a:close/>
                <a:moveTo>
                  <a:pt x="179076" y="24908"/>
                </a:moveTo>
                <a:cubicBezTo>
                  <a:pt x="173882" y="25821"/>
                  <a:pt x="169065" y="28595"/>
                  <a:pt x="165693" y="33023"/>
                </a:cubicBezTo>
                <a:lnTo>
                  <a:pt x="165081" y="32645"/>
                </a:lnTo>
                <a:lnTo>
                  <a:pt x="164343" y="33841"/>
                </a:lnTo>
                <a:lnTo>
                  <a:pt x="159156" y="28989"/>
                </a:lnTo>
                <a:cubicBezTo>
                  <a:pt x="147650" y="21890"/>
                  <a:pt x="132568" y="25462"/>
                  <a:pt x="125468" y="36968"/>
                </a:cubicBezTo>
                <a:cubicBezTo>
                  <a:pt x="125028" y="37682"/>
                  <a:pt x="124628" y="38410"/>
                  <a:pt x="124607" y="39302"/>
                </a:cubicBezTo>
                <a:cubicBezTo>
                  <a:pt x="121192" y="53871"/>
                  <a:pt x="126621" y="67918"/>
                  <a:pt x="137512" y="72288"/>
                </a:cubicBezTo>
                <a:lnTo>
                  <a:pt x="136408" y="75373"/>
                </a:lnTo>
                <a:cubicBezTo>
                  <a:pt x="125065" y="70889"/>
                  <a:pt x="118824" y="57470"/>
                  <a:pt x="120792" y="42874"/>
                </a:cubicBezTo>
                <a:cubicBezTo>
                  <a:pt x="110219" y="38045"/>
                  <a:pt x="97555" y="41998"/>
                  <a:pt x="91229" y="52250"/>
                </a:cubicBezTo>
                <a:cubicBezTo>
                  <a:pt x="86215" y="60377"/>
                  <a:pt x="87164" y="68019"/>
                  <a:pt x="90995" y="75559"/>
                </a:cubicBezTo>
                <a:cubicBezTo>
                  <a:pt x="88405" y="77546"/>
                  <a:pt x="86197" y="80074"/>
                  <a:pt x="84391" y="83001"/>
                </a:cubicBezTo>
                <a:cubicBezTo>
                  <a:pt x="75261" y="97799"/>
                  <a:pt x="79855" y="117197"/>
                  <a:pt x="94653" y="126328"/>
                </a:cubicBezTo>
                <a:cubicBezTo>
                  <a:pt x="99603" y="129383"/>
                  <a:pt x="105068" y="130901"/>
                  <a:pt x="110449" y="130283"/>
                </a:cubicBezTo>
                <a:cubicBezTo>
                  <a:pt x="111461" y="121556"/>
                  <a:pt x="114239" y="112980"/>
                  <a:pt x="118788" y="105103"/>
                </a:cubicBezTo>
                <a:lnTo>
                  <a:pt x="122060" y="106993"/>
                </a:lnTo>
                <a:cubicBezTo>
                  <a:pt x="117549" y="114804"/>
                  <a:pt x="114885" y="123345"/>
                  <a:pt x="114602" y="132066"/>
                </a:cubicBezTo>
                <a:cubicBezTo>
                  <a:pt x="118189" y="142541"/>
                  <a:pt x="127538" y="149533"/>
                  <a:pt x="138054" y="150704"/>
                </a:cubicBezTo>
                <a:lnTo>
                  <a:pt x="138622" y="157584"/>
                </a:lnTo>
                <a:cubicBezTo>
                  <a:pt x="141809" y="168599"/>
                  <a:pt x="152592" y="175355"/>
                  <a:pt x="163536" y="173320"/>
                </a:cubicBezTo>
                <a:lnTo>
                  <a:pt x="163736" y="174011"/>
                </a:lnTo>
                <a:lnTo>
                  <a:pt x="165086" y="173621"/>
                </a:lnTo>
                <a:lnTo>
                  <a:pt x="165671" y="180699"/>
                </a:lnTo>
                <a:cubicBezTo>
                  <a:pt x="169429" y="193686"/>
                  <a:pt x="183003" y="201168"/>
                  <a:pt x="195990" y="197411"/>
                </a:cubicBezTo>
                <a:cubicBezTo>
                  <a:pt x="196796" y="197178"/>
                  <a:pt x="197581" y="196907"/>
                  <a:pt x="198196" y="196260"/>
                </a:cubicBezTo>
                <a:cubicBezTo>
                  <a:pt x="209934" y="188156"/>
                  <a:pt x="215400" y="175007"/>
                  <a:pt x="211155" y="164763"/>
                </a:cubicBezTo>
                <a:cubicBezTo>
                  <a:pt x="205121" y="170199"/>
                  <a:pt x="196738" y="172687"/>
                  <a:pt x="188343" y="171472"/>
                </a:cubicBezTo>
                <a:lnTo>
                  <a:pt x="188829" y="168281"/>
                </a:lnTo>
                <a:cubicBezTo>
                  <a:pt x="198020" y="169602"/>
                  <a:pt x="207192" y="165939"/>
                  <a:pt x="212635" y="158774"/>
                </a:cubicBezTo>
                <a:cubicBezTo>
                  <a:pt x="218427" y="151149"/>
                  <a:pt x="218946" y="140953"/>
                  <a:pt x="213960" y="132774"/>
                </a:cubicBezTo>
                <a:lnTo>
                  <a:pt x="216785" y="131210"/>
                </a:lnTo>
                <a:cubicBezTo>
                  <a:pt x="222366" y="140465"/>
                  <a:pt x="221779" y="151983"/>
                  <a:pt x="215286" y="160619"/>
                </a:cubicBezTo>
                <a:lnTo>
                  <a:pt x="213805" y="162105"/>
                </a:lnTo>
                <a:cubicBezTo>
                  <a:pt x="218946" y="172938"/>
                  <a:pt x="214526" y="186813"/>
                  <a:pt x="203421" y="196175"/>
                </a:cubicBezTo>
                <a:cubicBezTo>
                  <a:pt x="208012" y="206854"/>
                  <a:pt x="220050" y="212429"/>
                  <a:pt x="231622" y="209082"/>
                </a:cubicBezTo>
                <a:cubicBezTo>
                  <a:pt x="239377" y="206838"/>
                  <a:pt x="243741" y="201989"/>
                  <a:pt x="246092" y="195539"/>
                </a:cubicBezTo>
                <a:cubicBezTo>
                  <a:pt x="255042" y="199507"/>
                  <a:pt x="265290" y="198199"/>
                  <a:pt x="272958" y="192601"/>
                </a:cubicBezTo>
                <a:lnTo>
                  <a:pt x="276795" y="193971"/>
                </a:lnTo>
                <a:cubicBezTo>
                  <a:pt x="289009" y="194016"/>
                  <a:pt x="298363" y="193248"/>
                  <a:pt x="304258" y="183694"/>
                </a:cubicBezTo>
                <a:cubicBezTo>
                  <a:pt x="309343" y="175453"/>
                  <a:pt x="308953" y="165378"/>
                  <a:pt x="303795" y="157923"/>
                </a:cubicBezTo>
                <a:cubicBezTo>
                  <a:pt x="298315" y="164420"/>
                  <a:pt x="291041" y="168177"/>
                  <a:pt x="283702" y="168174"/>
                </a:cubicBezTo>
                <a:lnTo>
                  <a:pt x="283555" y="164527"/>
                </a:lnTo>
                <a:cubicBezTo>
                  <a:pt x="293404" y="164978"/>
                  <a:pt x="303289" y="157339"/>
                  <a:pt x="308110" y="145450"/>
                </a:cubicBezTo>
                <a:cubicBezTo>
                  <a:pt x="311022" y="136198"/>
                  <a:pt x="308752" y="126109"/>
                  <a:pt x="302169" y="119023"/>
                </a:cubicBezTo>
                <a:cubicBezTo>
                  <a:pt x="296249" y="127191"/>
                  <a:pt x="286098" y="131525"/>
                  <a:pt x="275782" y="130309"/>
                </a:cubicBezTo>
                <a:lnTo>
                  <a:pt x="276183" y="127106"/>
                </a:lnTo>
                <a:cubicBezTo>
                  <a:pt x="285405" y="128184"/>
                  <a:pt x="294478" y="124281"/>
                  <a:pt x="299730" y="116974"/>
                </a:cubicBezTo>
                <a:lnTo>
                  <a:pt x="300207" y="116045"/>
                </a:lnTo>
                <a:cubicBezTo>
                  <a:pt x="300079" y="107222"/>
                  <a:pt x="295342" y="98867"/>
                  <a:pt x="287259" y="93880"/>
                </a:cubicBezTo>
                <a:cubicBezTo>
                  <a:pt x="284295" y="92051"/>
                  <a:pt x="281129" y="90828"/>
                  <a:pt x="277855" y="90561"/>
                </a:cubicBezTo>
                <a:cubicBezTo>
                  <a:pt x="271916" y="104194"/>
                  <a:pt x="259881" y="112708"/>
                  <a:pt x="248172" y="111695"/>
                </a:cubicBezTo>
                <a:cubicBezTo>
                  <a:pt x="248002" y="114741"/>
                  <a:pt x="246936" y="117719"/>
                  <a:pt x="245089" y="120348"/>
                </a:cubicBezTo>
                <a:cubicBezTo>
                  <a:pt x="241307" y="125729"/>
                  <a:pt x="234825" y="128827"/>
                  <a:pt x="228007" y="128511"/>
                </a:cubicBezTo>
                <a:lnTo>
                  <a:pt x="228158" y="125380"/>
                </a:lnTo>
                <a:cubicBezTo>
                  <a:pt x="233848" y="125642"/>
                  <a:pt x="239262" y="123097"/>
                  <a:pt x="242439" y="118667"/>
                </a:cubicBezTo>
                <a:cubicBezTo>
                  <a:pt x="244071" y="116391"/>
                  <a:pt x="244987" y="113796"/>
                  <a:pt x="245116" y="111152"/>
                </a:cubicBezTo>
                <a:lnTo>
                  <a:pt x="243716" y="110904"/>
                </a:lnTo>
                <a:lnTo>
                  <a:pt x="244539" y="108155"/>
                </a:lnTo>
                <a:cubicBezTo>
                  <a:pt x="244792" y="106166"/>
                  <a:pt x="244131" y="104285"/>
                  <a:pt x="243078" y="102544"/>
                </a:cubicBezTo>
                <a:cubicBezTo>
                  <a:pt x="240257" y="97875"/>
                  <a:pt x="235048" y="94922"/>
                  <a:pt x="229344" y="94755"/>
                </a:cubicBezTo>
                <a:lnTo>
                  <a:pt x="229436" y="91621"/>
                </a:lnTo>
                <a:cubicBezTo>
                  <a:pt x="236268" y="91821"/>
                  <a:pt x="242499" y="95409"/>
                  <a:pt x="245850" y="101072"/>
                </a:cubicBezTo>
                <a:cubicBezTo>
                  <a:pt x="247129" y="103235"/>
                  <a:pt x="247915" y="105575"/>
                  <a:pt x="248037" y="107973"/>
                </a:cubicBezTo>
                <a:cubicBezTo>
                  <a:pt x="258268" y="109553"/>
                  <a:pt x="268981" y="102051"/>
                  <a:pt x="274232" y="89778"/>
                </a:cubicBezTo>
                <a:cubicBezTo>
                  <a:pt x="278708" y="77339"/>
                  <a:pt x="274020" y="63056"/>
                  <a:pt x="262316" y="55834"/>
                </a:cubicBezTo>
                <a:cubicBezTo>
                  <a:pt x="257734" y="53007"/>
                  <a:pt x="252666" y="51626"/>
                  <a:pt x="247691" y="52231"/>
                </a:cubicBezTo>
                <a:cubicBezTo>
                  <a:pt x="248705" y="60913"/>
                  <a:pt x="245967" y="69020"/>
                  <a:pt x="239739" y="74185"/>
                </a:cubicBezTo>
                <a:lnTo>
                  <a:pt x="237649" y="71664"/>
                </a:lnTo>
                <a:cubicBezTo>
                  <a:pt x="244579" y="65918"/>
                  <a:pt x="246481" y="55888"/>
                  <a:pt x="243151" y="45920"/>
                </a:cubicBezTo>
                <a:cubicBezTo>
                  <a:pt x="241194" y="40124"/>
                  <a:pt x="237183" y="35004"/>
                  <a:pt x="231542" y="31523"/>
                </a:cubicBezTo>
                <a:cubicBezTo>
                  <a:pt x="221392" y="25261"/>
                  <a:pt x="208864" y="26095"/>
                  <a:pt x="199763" y="32668"/>
                </a:cubicBezTo>
                <a:lnTo>
                  <a:pt x="194721" y="27952"/>
                </a:lnTo>
                <a:cubicBezTo>
                  <a:pt x="189842" y="24941"/>
                  <a:pt x="184271" y="23995"/>
                  <a:pt x="179076" y="24908"/>
                </a:cubicBezTo>
                <a:close/>
                <a:moveTo>
                  <a:pt x="190632" y="62"/>
                </a:moveTo>
                <a:cubicBezTo>
                  <a:pt x="300121" y="2329"/>
                  <a:pt x="391248" y="125645"/>
                  <a:pt x="309641" y="225160"/>
                </a:cubicBezTo>
                <a:cubicBezTo>
                  <a:pt x="282892" y="251229"/>
                  <a:pt x="279266" y="288859"/>
                  <a:pt x="302841" y="374772"/>
                </a:cubicBezTo>
                <a:lnTo>
                  <a:pt x="121266" y="376812"/>
                </a:lnTo>
                <a:lnTo>
                  <a:pt x="109025" y="322355"/>
                </a:lnTo>
                <a:cubicBezTo>
                  <a:pt x="76580" y="333165"/>
                  <a:pt x="40716" y="329924"/>
                  <a:pt x="28778" y="318327"/>
                </a:cubicBezTo>
                <a:cubicBezTo>
                  <a:pt x="22923" y="311868"/>
                  <a:pt x="25422" y="291738"/>
                  <a:pt x="32859" y="276164"/>
                </a:cubicBezTo>
                <a:cubicBezTo>
                  <a:pt x="35235" y="270344"/>
                  <a:pt x="23179" y="268321"/>
                  <a:pt x="20618" y="259843"/>
                </a:cubicBezTo>
                <a:cubicBezTo>
                  <a:pt x="19440" y="251965"/>
                  <a:pt x="27377" y="251682"/>
                  <a:pt x="30757" y="247602"/>
                </a:cubicBezTo>
                <a:lnTo>
                  <a:pt x="18516" y="238938"/>
                </a:lnTo>
                <a:cubicBezTo>
                  <a:pt x="12669" y="232923"/>
                  <a:pt x="25811" y="221592"/>
                  <a:pt x="29458" y="212919"/>
                </a:cubicBezTo>
                <a:cubicBezTo>
                  <a:pt x="16679" y="208924"/>
                  <a:pt x="7006" y="203466"/>
                  <a:pt x="307" y="196983"/>
                </a:cubicBezTo>
                <a:cubicBezTo>
                  <a:pt x="-2572" y="186228"/>
                  <a:pt x="15339" y="171234"/>
                  <a:pt x="31089" y="151672"/>
                </a:cubicBezTo>
                <a:cubicBezTo>
                  <a:pt x="47602" y="132201"/>
                  <a:pt x="33821" y="117353"/>
                  <a:pt x="46470" y="75544"/>
                </a:cubicBezTo>
                <a:cubicBezTo>
                  <a:pt x="66559" y="23813"/>
                  <a:pt x="114124" y="-1423"/>
                  <a:pt x="190632" y="62"/>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71" name="Oval 8">
            <a:extLst>
              <a:ext uri="{FF2B5EF4-FFF2-40B4-BE49-F238E27FC236}">
                <a16:creationId xmlns:a16="http://schemas.microsoft.com/office/drawing/2014/main" id="{E3D5639C-49CF-43D9-965F-7653D69F451F}"/>
              </a:ext>
            </a:extLst>
          </p:cNvPr>
          <p:cNvSpPr/>
          <p:nvPr/>
        </p:nvSpPr>
        <p:spPr>
          <a:xfrm>
            <a:off x="6967308" y="2429072"/>
            <a:ext cx="527152" cy="529870"/>
          </a:xfrm>
          <a:custGeom>
            <a:avLst/>
            <a:gdLst/>
            <a:ahLst/>
            <a:cxnLst/>
            <a:rect l="l" t="t" r="r" b="b"/>
            <a:pathLst>
              <a:path w="3068057" h="3083879">
                <a:moveTo>
                  <a:pt x="1943022" y="0"/>
                </a:moveTo>
                <a:cubicBezTo>
                  <a:pt x="2091435" y="0"/>
                  <a:pt x="2214809" y="107202"/>
                  <a:pt x="2232575" y="249298"/>
                </a:cubicBezTo>
                <a:cubicBezTo>
                  <a:pt x="2066806" y="323095"/>
                  <a:pt x="1966497" y="475331"/>
                  <a:pt x="1992863" y="623272"/>
                </a:cubicBezTo>
                <a:lnTo>
                  <a:pt x="2032344" y="614884"/>
                </a:lnTo>
                <a:cubicBezTo>
                  <a:pt x="2007703" y="472429"/>
                  <a:pt x="2119863" y="324636"/>
                  <a:pt x="2294697" y="266187"/>
                </a:cubicBezTo>
                <a:cubicBezTo>
                  <a:pt x="2304190" y="260641"/>
                  <a:pt x="2314409" y="260119"/>
                  <a:pt x="2324748" y="260119"/>
                </a:cubicBezTo>
                <a:cubicBezTo>
                  <a:pt x="2491310" y="260119"/>
                  <a:pt x="2626336" y="395145"/>
                  <a:pt x="2626336" y="561708"/>
                </a:cubicBezTo>
                <a:lnTo>
                  <a:pt x="2609021" y="647481"/>
                </a:lnTo>
                <a:lnTo>
                  <a:pt x="2626336" y="647481"/>
                </a:lnTo>
                <a:lnTo>
                  <a:pt x="2626336" y="656343"/>
                </a:lnTo>
                <a:cubicBezTo>
                  <a:pt x="2762823" y="669742"/>
                  <a:pt x="2867295" y="786613"/>
                  <a:pt x="2867295" y="927882"/>
                </a:cubicBezTo>
                <a:lnTo>
                  <a:pt x="2850464" y="1011252"/>
                </a:lnTo>
                <a:cubicBezTo>
                  <a:pt x="2978255" y="1064152"/>
                  <a:pt x="3068057" y="1190111"/>
                  <a:pt x="3068057" y="1337042"/>
                </a:cubicBezTo>
                <a:cubicBezTo>
                  <a:pt x="3068057" y="1418703"/>
                  <a:pt x="3040320" y="1493884"/>
                  <a:pt x="2992210" y="1551889"/>
                </a:cubicBezTo>
                <a:cubicBezTo>
                  <a:pt x="2909241" y="1651289"/>
                  <a:pt x="2791782" y="1696238"/>
                  <a:pt x="2686704" y="1660749"/>
                </a:cubicBezTo>
                <a:lnTo>
                  <a:pt x="2673794" y="1698968"/>
                </a:lnTo>
                <a:cubicBezTo>
                  <a:pt x="2768232" y="1730865"/>
                  <a:pt x="2870956" y="1707121"/>
                  <a:pt x="2955415" y="1640323"/>
                </a:cubicBezTo>
                <a:cubicBezTo>
                  <a:pt x="2993943" y="1688574"/>
                  <a:pt x="3012247" y="1750635"/>
                  <a:pt x="3012247" y="1816968"/>
                </a:cubicBezTo>
                <a:cubicBezTo>
                  <a:pt x="3012247" y="1986406"/>
                  <a:pt x="2892829" y="2127952"/>
                  <a:pt x="2733451" y="2161496"/>
                </a:cubicBezTo>
                <a:cubicBezTo>
                  <a:pt x="2570803" y="2185843"/>
                  <a:pt x="2422847" y="2122052"/>
                  <a:pt x="2373218" y="2004561"/>
                </a:cubicBezTo>
                <a:cubicBezTo>
                  <a:pt x="2397575" y="1987765"/>
                  <a:pt x="2417022" y="1964396"/>
                  <a:pt x="2431421" y="1936987"/>
                </a:cubicBezTo>
                <a:cubicBezTo>
                  <a:pt x="2469123" y="1865220"/>
                  <a:pt x="2466430" y="1776674"/>
                  <a:pt x="2424327" y="1703750"/>
                </a:cubicBezTo>
                <a:lnTo>
                  <a:pt x="2390880" y="1723060"/>
                </a:lnTo>
                <a:cubicBezTo>
                  <a:pt x="2426033" y="1783948"/>
                  <a:pt x="2428758" y="1857660"/>
                  <a:pt x="2398065" y="1917447"/>
                </a:cubicBezTo>
                <a:cubicBezTo>
                  <a:pt x="2386618" y="1939743"/>
                  <a:pt x="2371177" y="1958844"/>
                  <a:pt x="2348681" y="1969064"/>
                </a:cubicBezTo>
                <a:lnTo>
                  <a:pt x="2314536" y="1978212"/>
                </a:lnTo>
                <a:lnTo>
                  <a:pt x="2320989" y="1994504"/>
                </a:lnTo>
                <a:cubicBezTo>
                  <a:pt x="2292439" y="2010252"/>
                  <a:pt x="2259301" y="2017439"/>
                  <a:pt x="2224883" y="2015050"/>
                </a:cubicBezTo>
                <a:cubicBezTo>
                  <a:pt x="2157880" y="2010397"/>
                  <a:pt x="2096183" y="1970105"/>
                  <a:pt x="2062112" y="1908746"/>
                </a:cubicBezTo>
                <a:lnTo>
                  <a:pt x="2028307" y="1927422"/>
                </a:lnTo>
                <a:cubicBezTo>
                  <a:pt x="2069101" y="2000945"/>
                  <a:pt x="2143517" y="2048870"/>
                  <a:pt x="2224395" y="2053708"/>
                </a:cubicBezTo>
                <a:cubicBezTo>
                  <a:pt x="2263912" y="2056070"/>
                  <a:pt x="2302036" y="2047984"/>
                  <a:pt x="2335071" y="2030056"/>
                </a:cubicBezTo>
                <a:cubicBezTo>
                  <a:pt x="2400196" y="2159379"/>
                  <a:pt x="2567325" y="2230480"/>
                  <a:pt x="2748680" y="2204554"/>
                </a:cubicBezTo>
                <a:cubicBezTo>
                  <a:pt x="2767068" y="2240602"/>
                  <a:pt x="2774723" y="2281713"/>
                  <a:pt x="2774723" y="2324613"/>
                </a:cubicBezTo>
                <a:cubicBezTo>
                  <a:pt x="2774723" y="2444667"/>
                  <a:pt x="2714770" y="2550720"/>
                  <a:pt x="2619461" y="2609132"/>
                </a:cubicBezTo>
                <a:cubicBezTo>
                  <a:pt x="2594093" y="2739763"/>
                  <a:pt x="2496512" y="2844553"/>
                  <a:pt x="2368919" y="2876858"/>
                </a:cubicBezTo>
                <a:cubicBezTo>
                  <a:pt x="2184369" y="2908073"/>
                  <a:pt x="2016372" y="2826285"/>
                  <a:pt x="1978290" y="2684161"/>
                </a:cubicBezTo>
                <a:lnTo>
                  <a:pt x="1939323" y="2694602"/>
                </a:lnTo>
                <a:cubicBezTo>
                  <a:pt x="1970494" y="2810931"/>
                  <a:pt x="2075973" y="2892306"/>
                  <a:pt x="2210223" y="2912307"/>
                </a:cubicBezTo>
                <a:cubicBezTo>
                  <a:pt x="2165434" y="3014618"/>
                  <a:pt x="2062317" y="3083879"/>
                  <a:pt x="1943022" y="3083879"/>
                </a:cubicBezTo>
                <a:cubicBezTo>
                  <a:pt x="1804718" y="3083879"/>
                  <a:pt x="1736151" y="2990782"/>
                  <a:pt x="1657612" y="2862428"/>
                </a:cubicBezTo>
                <a:cubicBezTo>
                  <a:pt x="1632100" y="2775963"/>
                  <a:pt x="1598588" y="2449530"/>
                  <a:pt x="1653064" y="2147091"/>
                </a:cubicBezTo>
                <a:cubicBezTo>
                  <a:pt x="1775302" y="2294672"/>
                  <a:pt x="1947360" y="2360889"/>
                  <a:pt x="2101389" y="2319520"/>
                </a:cubicBezTo>
                <a:lnTo>
                  <a:pt x="2085913" y="2268654"/>
                </a:lnTo>
                <a:cubicBezTo>
                  <a:pt x="1935632" y="2308197"/>
                  <a:pt x="1765039" y="2228547"/>
                  <a:pt x="1652548" y="2065927"/>
                </a:cubicBezTo>
                <a:cubicBezTo>
                  <a:pt x="1594744" y="1988631"/>
                  <a:pt x="1552933" y="1543383"/>
                  <a:pt x="1647107" y="1210118"/>
                </a:cubicBezTo>
                <a:cubicBezTo>
                  <a:pt x="1757451" y="1073526"/>
                  <a:pt x="1924310" y="1023711"/>
                  <a:pt x="2044795" y="1095494"/>
                </a:cubicBezTo>
                <a:lnTo>
                  <a:pt x="2046624" y="1092427"/>
                </a:lnTo>
                <a:cubicBezTo>
                  <a:pt x="2044963" y="1115904"/>
                  <a:pt x="2049817" y="1139574"/>
                  <a:pt x="2059741" y="1162003"/>
                </a:cubicBezTo>
                <a:cubicBezTo>
                  <a:pt x="2085174" y="1219476"/>
                  <a:pt x="2140055" y="1259997"/>
                  <a:pt x="2204060" y="1268556"/>
                </a:cubicBezTo>
                <a:lnTo>
                  <a:pt x="2208020" y="1238949"/>
                </a:lnTo>
                <a:cubicBezTo>
                  <a:pt x="2154665" y="1231814"/>
                  <a:pt x="2108853" y="1198319"/>
                  <a:pt x="2087448" y="1150798"/>
                </a:cubicBezTo>
                <a:cubicBezTo>
                  <a:pt x="2064784" y="1100476"/>
                  <a:pt x="2073123" y="1042569"/>
                  <a:pt x="2109077" y="1000639"/>
                </a:cubicBezTo>
                <a:cubicBezTo>
                  <a:pt x="2142987" y="961090"/>
                  <a:pt x="2196315" y="941798"/>
                  <a:pt x="2249471" y="949847"/>
                </a:cubicBezTo>
                <a:lnTo>
                  <a:pt x="2253988" y="920317"/>
                </a:lnTo>
                <a:cubicBezTo>
                  <a:pt x="2190211" y="910645"/>
                  <a:pt x="2126205" y="934132"/>
                  <a:pt x="2085632" y="982099"/>
                </a:cubicBezTo>
                <a:lnTo>
                  <a:pt x="2052614" y="1055246"/>
                </a:lnTo>
                <a:cubicBezTo>
                  <a:pt x="1928226" y="988072"/>
                  <a:pt x="1765306" y="1028878"/>
                  <a:pt x="1646726" y="1149851"/>
                </a:cubicBezTo>
                <a:cubicBezTo>
                  <a:pt x="1576863" y="1018908"/>
                  <a:pt x="1584053" y="461235"/>
                  <a:pt x="1633436" y="269593"/>
                </a:cubicBezTo>
                <a:cubicBezTo>
                  <a:pt x="1697428" y="119029"/>
                  <a:pt x="1776459" y="0"/>
                  <a:pt x="1943022" y="0"/>
                </a:cubicBezTo>
                <a:close/>
                <a:moveTo>
                  <a:pt x="1125035" y="0"/>
                </a:moveTo>
                <a:cubicBezTo>
                  <a:pt x="1263339" y="0"/>
                  <a:pt x="1331906" y="93097"/>
                  <a:pt x="1410445" y="221451"/>
                </a:cubicBezTo>
                <a:cubicBezTo>
                  <a:pt x="1435957" y="307916"/>
                  <a:pt x="1469469" y="634350"/>
                  <a:pt x="1414993" y="936788"/>
                </a:cubicBezTo>
                <a:cubicBezTo>
                  <a:pt x="1292755" y="789207"/>
                  <a:pt x="1120697" y="722990"/>
                  <a:pt x="966668" y="764359"/>
                </a:cubicBezTo>
                <a:lnTo>
                  <a:pt x="982144" y="815225"/>
                </a:lnTo>
                <a:cubicBezTo>
                  <a:pt x="1132425" y="775682"/>
                  <a:pt x="1303018" y="855332"/>
                  <a:pt x="1415509" y="1017952"/>
                </a:cubicBezTo>
                <a:cubicBezTo>
                  <a:pt x="1473313" y="1095249"/>
                  <a:pt x="1515123" y="1540497"/>
                  <a:pt x="1420950" y="1873762"/>
                </a:cubicBezTo>
                <a:cubicBezTo>
                  <a:pt x="1310606" y="2010353"/>
                  <a:pt x="1143747" y="2060168"/>
                  <a:pt x="1023262" y="1988385"/>
                </a:cubicBezTo>
                <a:lnTo>
                  <a:pt x="1021433" y="1991453"/>
                </a:lnTo>
                <a:cubicBezTo>
                  <a:pt x="1023094" y="1967976"/>
                  <a:pt x="1018240" y="1944306"/>
                  <a:pt x="1008316" y="1921877"/>
                </a:cubicBezTo>
                <a:cubicBezTo>
                  <a:pt x="982883" y="1864403"/>
                  <a:pt x="928002" y="1823883"/>
                  <a:pt x="863997" y="1815323"/>
                </a:cubicBezTo>
                <a:lnTo>
                  <a:pt x="860037" y="1844930"/>
                </a:lnTo>
                <a:cubicBezTo>
                  <a:pt x="913392" y="1852066"/>
                  <a:pt x="959204" y="1885560"/>
                  <a:pt x="980609" y="1933082"/>
                </a:cubicBezTo>
                <a:cubicBezTo>
                  <a:pt x="1003273" y="1983404"/>
                  <a:pt x="994934" y="2041310"/>
                  <a:pt x="958980" y="2083241"/>
                </a:cubicBezTo>
                <a:cubicBezTo>
                  <a:pt x="925070" y="2122789"/>
                  <a:pt x="871742" y="2142082"/>
                  <a:pt x="818586" y="2134033"/>
                </a:cubicBezTo>
                <a:lnTo>
                  <a:pt x="814069" y="2163562"/>
                </a:lnTo>
                <a:cubicBezTo>
                  <a:pt x="877846" y="2173235"/>
                  <a:pt x="941852" y="2149747"/>
                  <a:pt x="982425" y="2101780"/>
                </a:cubicBezTo>
                <a:lnTo>
                  <a:pt x="1015443" y="2028633"/>
                </a:lnTo>
                <a:cubicBezTo>
                  <a:pt x="1139831" y="2095808"/>
                  <a:pt x="1302751" y="2055001"/>
                  <a:pt x="1421331" y="1934029"/>
                </a:cubicBezTo>
                <a:cubicBezTo>
                  <a:pt x="1491194" y="2064971"/>
                  <a:pt x="1484003" y="2622644"/>
                  <a:pt x="1434621" y="2814287"/>
                </a:cubicBezTo>
                <a:cubicBezTo>
                  <a:pt x="1370629" y="2964850"/>
                  <a:pt x="1291598" y="3083879"/>
                  <a:pt x="1125035" y="3083879"/>
                </a:cubicBezTo>
                <a:cubicBezTo>
                  <a:pt x="976622" y="3083879"/>
                  <a:pt x="853248" y="2976677"/>
                  <a:pt x="835482" y="2834581"/>
                </a:cubicBezTo>
                <a:cubicBezTo>
                  <a:pt x="1001251" y="2760784"/>
                  <a:pt x="1101560" y="2608549"/>
                  <a:pt x="1075194" y="2460607"/>
                </a:cubicBezTo>
                <a:lnTo>
                  <a:pt x="1035713" y="2468996"/>
                </a:lnTo>
                <a:cubicBezTo>
                  <a:pt x="1060354" y="2611450"/>
                  <a:pt x="948194" y="2759243"/>
                  <a:pt x="773360" y="2817692"/>
                </a:cubicBezTo>
                <a:cubicBezTo>
                  <a:pt x="763867" y="2823239"/>
                  <a:pt x="753648" y="2823760"/>
                  <a:pt x="743309" y="2823760"/>
                </a:cubicBezTo>
                <a:cubicBezTo>
                  <a:pt x="576747" y="2823760"/>
                  <a:pt x="441721" y="2688734"/>
                  <a:pt x="441721" y="2522172"/>
                </a:cubicBezTo>
                <a:lnTo>
                  <a:pt x="459036" y="2436399"/>
                </a:lnTo>
                <a:lnTo>
                  <a:pt x="441721" y="2436399"/>
                </a:lnTo>
                <a:lnTo>
                  <a:pt x="441721" y="2427537"/>
                </a:lnTo>
                <a:cubicBezTo>
                  <a:pt x="305234" y="2414137"/>
                  <a:pt x="200762" y="2297266"/>
                  <a:pt x="200762" y="2155997"/>
                </a:cubicBezTo>
                <a:lnTo>
                  <a:pt x="217593" y="2072628"/>
                </a:lnTo>
                <a:cubicBezTo>
                  <a:pt x="89802" y="2019727"/>
                  <a:pt x="0" y="1893768"/>
                  <a:pt x="0" y="1746838"/>
                </a:cubicBezTo>
                <a:cubicBezTo>
                  <a:pt x="0" y="1665177"/>
                  <a:pt x="27737" y="1589996"/>
                  <a:pt x="75847" y="1531990"/>
                </a:cubicBezTo>
                <a:cubicBezTo>
                  <a:pt x="158816" y="1432590"/>
                  <a:pt x="276275" y="1387641"/>
                  <a:pt x="381353" y="1423131"/>
                </a:cubicBezTo>
                <a:lnTo>
                  <a:pt x="394263" y="1384911"/>
                </a:lnTo>
                <a:cubicBezTo>
                  <a:pt x="299825" y="1353014"/>
                  <a:pt x="197101" y="1376758"/>
                  <a:pt x="112642" y="1443556"/>
                </a:cubicBezTo>
                <a:cubicBezTo>
                  <a:pt x="74114" y="1395305"/>
                  <a:pt x="55810" y="1333244"/>
                  <a:pt x="55810" y="1266911"/>
                </a:cubicBezTo>
                <a:cubicBezTo>
                  <a:pt x="55810" y="1097473"/>
                  <a:pt x="175228" y="955927"/>
                  <a:pt x="334606" y="922383"/>
                </a:cubicBezTo>
                <a:cubicBezTo>
                  <a:pt x="497254" y="898036"/>
                  <a:pt x="645210" y="961827"/>
                  <a:pt x="694839" y="1079319"/>
                </a:cubicBezTo>
                <a:cubicBezTo>
                  <a:pt x="670482" y="1096114"/>
                  <a:pt x="651035" y="1119484"/>
                  <a:pt x="636636" y="1146893"/>
                </a:cubicBezTo>
                <a:cubicBezTo>
                  <a:pt x="598934" y="1218660"/>
                  <a:pt x="601627" y="1307205"/>
                  <a:pt x="643730" y="1380130"/>
                </a:cubicBezTo>
                <a:lnTo>
                  <a:pt x="677177" y="1360819"/>
                </a:lnTo>
                <a:cubicBezTo>
                  <a:pt x="642024" y="1299932"/>
                  <a:pt x="639299" y="1226219"/>
                  <a:pt x="669992" y="1166433"/>
                </a:cubicBezTo>
                <a:cubicBezTo>
                  <a:pt x="681439" y="1144136"/>
                  <a:pt x="696880" y="1125036"/>
                  <a:pt x="719376" y="1114815"/>
                </a:cubicBezTo>
                <a:lnTo>
                  <a:pt x="753521" y="1105667"/>
                </a:lnTo>
                <a:lnTo>
                  <a:pt x="747068" y="1089375"/>
                </a:lnTo>
                <a:cubicBezTo>
                  <a:pt x="775618" y="1073627"/>
                  <a:pt x="808756" y="1066440"/>
                  <a:pt x="843174" y="1068829"/>
                </a:cubicBezTo>
                <a:cubicBezTo>
                  <a:pt x="910177" y="1073482"/>
                  <a:pt x="971874" y="1113774"/>
                  <a:pt x="1005945" y="1175134"/>
                </a:cubicBezTo>
                <a:lnTo>
                  <a:pt x="1039750" y="1156458"/>
                </a:lnTo>
                <a:cubicBezTo>
                  <a:pt x="998956" y="1082934"/>
                  <a:pt x="924540" y="1035010"/>
                  <a:pt x="843662" y="1030172"/>
                </a:cubicBezTo>
                <a:cubicBezTo>
                  <a:pt x="804145" y="1027809"/>
                  <a:pt x="766021" y="1035895"/>
                  <a:pt x="732986" y="1053824"/>
                </a:cubicBezTo>
                <a:cubicBezTo>
                  <a:pt x="667861" y="924500"/>
                  <a:pt x="500732" y="853399"/>
                  <a:pt x="319377" y="879325"/>
                </a:cubicBezTo>
                <a:cubicBezTo>
                  <a:pt x="300989" y="843277"/>
                  <a:pt x="293334" y="802167"/>
                  <a:pt x="293334" y="759266"/>
                </a:cubicBezTo>
                <a:cubicBezTo>
                  <a:pt x="293334" y="639212"/>
                  <a:pt x="353287" y="533159"/>
                  <a:pt x="448596" y="474747"/>
                </a:cubicBezTo>
                <a:cubicBezTo>
                  <a:pt x="473964" y="344116"/>
                  <a:pt x="571545" y="239326"/>
                  <a:pt x="699138" y="207021"/>
                </a:cubicBezTo>
                <a:cubicBezTo>
                  <a:pt x="883688" y="175806"/>
                  <a:pt x="1051685" y="257594"/>
                  <a:pt x="1089767" y="399718"/>
                </a:cubicBezTo>
                <a:lnTo>
                  <a:pt x="1128734" y="389277"/>
                </a:lnTo>
                <a:cubicBezTo>
                  <a:pt x="1097563" y="272948"/>
                  <a:pt x="992084" y="191573"/>
                  <a:pt x="857834" y="171572"/>
                </a:cubicBezTo>
                <a:cubicBezTo>
                  <a:pt x="902623" y="69261"/>
                  <a:pt x="1005740" y="0"/>
                  <a:pt x="1125035"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nvGrpSpPr>
          <p:cNvPr id="72" name="Group 110">
            <a:extLst>
              <a:ext uri="{FF2B5EF4-FFF2-40B4-BE49-F238E27FC236}">
                <a16:creationId xmlns:a16="http://schemas.microsoft.com/office/drawing/2014/main" id="{D519BD50-C580-4623-8810-E04695FA5F45}"/>
              </a:ext>
            </a:extLst>
          </p:cNvPr>
          <p:cNvGrpSpPr/>
          <p:nvPr/>
        </p:nvGrpSpPr>
        <p:grpSpPr>
          <a:xfrm>
            <a:off x="5291981" y="2416730"/>
            <a:ext cx="501857" cy="554554"/>
            <a:chOff x="4835382" y="73243"/>
            <a:chExt cx="2920830" cy="3227535"/>
          </a:xfrm>
          <a:solidFill>
            <a:schemeClr val="accent4"/>
          </a:solidFill>
        </p:grpSpPr>
        <p:sp>
          <p:nvSpPr>
            <p:cNvPr id="73" name="Freeform 111">
              <a:extLst>
                <a:ext uri="{FF2B5EF4-FFF2-40B4-BE49-F238E27FC236}">
                  <a16:creationId xmlns:a16="http://schemas.microsoft.com/office/drawing/2014/main" id="{BBCCCC44-B257-423A-BB40-01303C1A40E8}"/>
                </a:ext>
              </a:extLst>
            </p:cNvPr>
            <p:cNvSpPr/>
            <p:nvPr/>
          </p:nvSpPr>
          <p:spPr>
            <a:xfrm>
              <a:off x="4835382" y="73243"/>
              <a:ext cx="2920830" cy="3227535"/>
            </a:xfrm>
            <a:custGeom>
              <a:avLst/>
              <a:gdLst>
                <a:gd name="connsiteX0" fmla="*/ 3030279 w 4784651"/>
                <a:gd name="connsiteY0" fmla="*/ 0 h 5890437"/>
                <a:gd name="connsiteX1" fmla="*/ 765544 w 4784651"/>
                <a:gd name="connsiteY1" fmla="*/ 1935126 h 5890437"/>
                <a:gd name="connsiteX2" fmla="*/ 0 w 4784651"/>
                <a:gd name="connsiteY2" fmla="*/ 3051544 h 5890437"/>
                <a:gd name="connsiteX3" fmla="*/ 510363 w 4784651"/>
                <a:gd name="connsiteY3" fmla="*/ 3327991 h 5890437"/>
                <a:gd name="connsiteX4" fmla="*/ 297711 w 4784651"/>
                <a:gd name="connsiteY4" fmla="*/ 3657600 h 5890437"/>
                <a:gd name="connsiteX5" fmla="*/ 489097 w 4784651"/>
                <a:gd name="connsiteY5" fmla="*/ 3870251 h 5890437"/>
                <a:gd name="connsiteX6" fmla="*/ 372139 w 4784651"/>
                <a:gd name="connsiteY6" fmla="*/ 4061637 h 5890437"/>
                <a:gd name="connsiteX7" fmla="*/ 563525 w 4784651"/>
                <a:gd name="connsiteY7" fmla="*/ 4316819 h 5890437"/>
                <a:gd name="connsiteX8" fmla="*/ 499730 w 4784651"/>
                <a:gd name="connsiteY8" fmla="*/ 4976037 h 5890437"/>
                <a:gd name="connsiteX9" fmla="*/ 1754372 w 4784651"/>
                <a:gd name="connsiteY9" fmla="*/ 5199321 h 5890437"/>
                <a:gd name="connsiteX10" fmla="*/ 1945758 w 4784651"/>
                <a:gd name="connsiteY10" fmla="*/ 5890437 h 5890437"/>
                <a:gd name="connsiteX11" fmla="*/ 4784651 w 4784651"/>
                <a:gd name="connsiteY11" fmla="*/ 5858540 h 5890437"/>
                <a:gd name="connsiteX12" fmla="*/ 4561367 w 4784651"/>
                <a:gd name="connsiteY12" fmla="*/ 4189228 h 5890437"/>
                <a:gd name="connsiteX13" fmla="*/ 3030279 w 4784651"/>
                <a:gd name="connsiteY13" fmla="*/ 0 h 5890437"/>
                <a:gd name="connsiteX0" fmla="*/ 3030279 w 4784651"/>
                <a:gd name="connsiteY0" fmla="*/ 114 h 5890551"/>
                <a:gd name="connsiteX1" fmla="*/ 765544 w 4784651"/>
                <a:gd name="connsiteY1" fmla="*/ 1935240 h 5890551"/>
                <a:gd name="connsiteX2" fmla="*/ 0 w 4784651"/>
                <a:gd name="connsiteY2" fmla="*/ 3051658 h 5890551"/>
                <a:gd name="connsiteX3" fmla="*/ 510363 w 4784651"/>
                <a:gd name="connsiteY3" fmla="*/ 3328105 h 5890551"/>
                <a:gd name="connsiteX4" fmla="*/ 297711 w 4784651"/>
                <a:gd name="connsiteY4" fmla="*/ 3657714 h 5890551"/>
                <a:gd name="connsiteX5" fmla="*/ 489097 w 4784651"/>
                <a:gd name="connsiteY5" fmla="*/ 3870365 h 5890551"/>
                <a:gd name="connsiteX6" fmla="*/ 372139 w 4784651"/>
                <a:gd name="connsiteY6" fmla="*/ 4061751 h 5890551"/>
                <a:gd name="connsiteX7" fmla="*/ 563525 w 4784651"/>
                <a:gd name="connsiteY7" fmla="*/ 4316933 h 5890551"/>
                <a:gd name="connsiteX8" fmla="*/ 499730 w 4784651"/>
                <a:gd name="connsiteY8" fmla="*/ 4976151 h 5890551"/>
                <a:gd name="connsiteX9" fmla="*/ 1754372 w 4784651"/>
                <a:gd name="connsiteY9" fmla="*/ 5199435 h 5890551"/>
                <a:gd name="connsiteX10" fmla="*/ 1945758 w 4784651"/>
                <a:gd name="connsiteY10" fmla="*/ 5890551 h 5890551"/>
                <a:gd name="connsiteX11" fmla="*/ 4784651 w 4784651"/>
                <a:gd name="connsiteY11" fmla="*/ 5858654 h 5890551"/>
                <a:gd name="connsiteX12" fmla="*/ 4561367 w 4784651"/>
                <a:gd name="connsiteY12" fmla="*/ 4189342 h 5890551"/>
                <a:gd name="connsiteX13" fmla="*/ 3030279 w 4784651"/>
                <a:gd name="connsiteY13" fmla="*/ 114 h 5890551"/>
                <a:gd name="connsiteX0" fmla="*/ 3030279 w 4784651"/>
                <a:gd name="connsiteY0" fmla="*/ 398 h 5890835"/>
                <a:gd name="connsiteX1" fmla="*/ 765544 w 4784651"/>
                <a:gd name="connsiteY1" fmla="*/ 1935524 h 5890835"/>
                <a:gd name="connsiteX2" fmla="*/ 0 w 4784651"/>
                <a:gd name="connsiteY2" fmla="*/ 3051942 h 5890835"/>
                <a:gd name="connsiteX3" fmla="*/ 510363 w 4784651"/>
                <a:gd name="connsiteY3" fmla="*/ 3328389 h 5890835"/>
                <a:gd name="connsiteX4" fmla="*/ 297711 w 4784651"/>
                <a:gd name="connsiteY4" fmla="*/ 3657998 h 5890835"/>
                <a:gd name="connsiteX5" fmla="*/ 489097 w 4784651"/>
                <a:gd name="connsiteY5" fmla="*/ 3870649 h 5890835"/>
                <a:gd name="connsiteX6" fmla="*/ 372139 w 4784651"/>
                <a:gd name="connsiteY6" fmla="*/ 4062035 h 5890835"/>
                <a:gd name="connsiteX7" fmla="*/ 563525 w 4784651"/>
                <a:gd name="connsiteY7" fmla="*/ 4317217 h 5890835"/>
                <a:gd name="connsiteX8" fmla="*/ 499730 w 4784651"/>
                <a:gd name="connsiteY8" fmla="*/ 4976435 h 5890835"/>
                <a:gd name="connsiteX9" fmla="*/ 1754372 w 4784651"/>
                <a:gd name="connsiteY9" fmla="*/ 5199719 h 5890835"/>
                <a:gd name="connsiteX10" fmla="*/ 1945758 w 4784651"/>
                <a:gd name="connsiteY10" fmla="*/ 5890835 h 5890835"/>
                <a:gd name="connsiteX11" fmla="*/ 4784651 w 4784651"/>
                <a:gd name="connsiteY11" fmla="*/ 5858938 h 5890835"/>
                <a:gd name="connsiteX12" fmla="*/ 4561367 w 4784651"/>
                <a:gd name="connsiteY12" fmla="*/ 4189626 h 5890835"/>
                <a:gd name="connsiteX13" fmla="*/ 3030279 w 4784651"/>
                <a:gd name="connsiteY13" fmla="*/ 398 h 5890835"/>
                <a:gd name="connsiteX0" fmla="*/ 3030279 w 5042277"/>
                <a:gd name="connsiteY0" fmla="*/ 663 h 5891100"/>
                <a:gd name="connsiteX1" fmla="*/ 765544 w 5042277"/>
                <a:gd name="connsiteY1" fmla="*/ 1935789 h 5891100"/>
                <a:gd name="connsiteX2" fmla="*/ 0 w 5042277"/>
                <a:gd name="connsiteY2" fmla="*/ 3052207 h 5891100"/>
                <a:gd name="connsiteX3" fmla="*/ 510363 w 5042277"/>
                <a:gd name="connsiteY3" fmla="*/ 3328654 h 5891100"/>
                <a:gd name="connsiteX4" fmla="*/ 297711 w 5042277"/>
                <a:gd name="connsiteY4" fmla="*/ 3658263 h 5891100"/>
                <a:gd name="connsiteX5" fmla="*/ 489097 w 5042277"/>
                <a:gd name="connsiteY5" fmla="*/ 3870914 h 5891100"/>
                <a:gd name="connsiteX6" fmla="*/ 372139 w 5042277"/>
                <a:gd name="connsiteY6" fmla="*/ 4062300 h 5891100"/>
                <a:gd name="connsiteX7" fmla="*/ 563525 w 5042277"/>
                <a:gd name="connsiteY7" fmla="*/ 4317482 h 5891100"/>
                <a:gd name="connsiteX8" fmla="*/ 499730 w 5042277"/>
                <a:gd name="connsiteY8" fmla="*/ 4976700 h 5891100"/>
                <a:gd name="connsiteX9" fmla="*/ 1754372 w 5042277"/>
                <a:gd name="connsiteY9" fmla="*/ 5199984 h 5891100"/>
                <a:gd name="connsiteX10" fmla="*/ 1945758 w 5042277"/>
                <a:gd name="connsiteY10" fmla="*/ 5891100 h 5891100"/>
                <a:gd name="connsiteX11" fmla="*/ 4784651 w 5042277"/>
                <a:gd name="connsiteY11" fmla="*/ 5859203 h 5891100"/>
                <a:gd name="connsiteX12" fmla="*/ 4561367 w 5042277"/>
                <a:gd name="connsiteY12" fmla="*/ 4189891 h 5891100"/>
                <a:gd name="connsiteX13" fmla="*/ 3030279 w 5042277"/>
                <a:gd name="connsiteY13" fmla="*/ 663 h 5891100"/>
                <a:gd name="connsiteX0" fmla="*/ 3030279 w 5316637"/>
                <a:gd name="connsiteY0" fmla="*/ 1079 h 5891516"/>
                <a:gd name="connsiteX1" fmla="*/ 765544 w 5316637"/>
                <a:gd name="connsiteY1" fmla="*/ 1936205 h 5891516"/>
                <a:gd name="connsiteX2" fmla="*/ 0 w 5316637"/>
                <a:gd name="connsiteY2" fmla="*/ 3052623 h 5891516"/>
                <a:gd name="connsiteX3" fmla="*/ 510363 w 5316637"/>
                <a:gd name="connsiteY3" fmla="*/ 3329070 h 5891516"/>
                <a:gd name="connsiteX4" fmla="*/ 297711 w 5316637"/>
                <a:gd name="connsiteY4" fmla="*/ 3658679 h 5891516"/>
                <a:gd name="connsiteX5" fmla="*/ 489097 w 5316637"/>
                <a:gd name="connsiteY5" fmla="*/ 3871330 h 5891516"/>
                <a:gd name="connsiteX6" fmla="*/ 372139 w 5316637"/>
                <a:gd name="connsiteY6" fmla="*/ 4062716 h 5891516"/>
                <a:gd name="connsiteX7" fmla="*/ 563525 w 5316637"/>
                <a:gd name="connsiteY7" fmla="*/ 4317898 h 5891516"/>
                <a:gd name="connsiteX8" fmla="*/ 499730 w 5316637"/>
                <a:gd name="connsiteY8" fmla="*/ 4977116 h 5891516"/>
                <a:gd name="connsiteX9" fmla="*/ 1754372 w 5316637"/>
                <a:gd name="connsiteY9" fmla="*/ 5200400 h 5891516"/>
                <a:gd name="connsiteX10" fmla="*/ 1945758 w 5316637"/>
                <a:gd name="connsiteY10" fmla="*/ 5891516 h 5891516"/>
                <a:gd name="connsiteX11" fmla="*/ 4784651 w 5316637"/>
                <a:gd name="connsiteY11" fmla="*/ 5859619 h 5891516"/>
                <a:gd name="connsiteX12" fmla="*/ 4890977 w 5316637"/>
                <a:gd name="connsiteY12" fmla="*/ 3520456 h 5891516"/>
                <a:gd name="connsiteX13" fmla="*/ 3030279 w 5316637"/>
                <a:gd name="connsiteY13" fmla="*/ 1079 h 5891516"/>
                <a:gd name="connsiteX0" fmla="*/ 3030279 w 5338934"/>
                <a:gd name="connsiteY0" fmla="*/ 561 h 5890998"/>
                <a:gd name="connsiteX1" fmla="*/ 765544 w 5338934"/>
                <a:gd name="connsiteY1" fmla="*/ 1935687 h 5890998"/>
                <a:gd name="connsiteX2" fmla="*/ 0 w 5338934"/>
                <a:gd name="connsiteY2" fmla="*/ 3052105 h 5890998"/>
                <a:gd name="connsiteX3" fmla="*/ 510363 w 5338934"/>
                <a:gd name="connsiteY3" fmla="*/ 3328552 h 5890998"/>
                <a:gd name="connsiteX4" fmla="*/ 297711 w 5338934"/>
                <a:gd name="connsiteY4" fmla="*/ 3658161 h 5890998"/>
                <a:gd name="connsiteX5" fmla="*/ 489097 w 5338934"/>
                <a:gd name="connsiteY5" fmla="*/ 3870812 h 5890998"/>
                <a:gd name="connsiteX6" fmla="*/ 372139 w 5338934"/>
                <a:gd name="connsiteY6" fmla="*/ 4062198 h 5890998"/>
                <a:gd name="connsiteX7" fmla="*/ 563525 w 5338934"/>
                <a:gd name="connsiteY7" fmla="*/ 4317380 h 5890998"/>
                <a:gd name="connsiteX8" fmla="*/ 499730 w 5338934"/>
                <a:gd name="connsiteY8" fmla="*/ 4976598 h 5890998"/>
                <a:gd name="connsiteX9" fmla="*/ 1754372 w 5338934"/>
                <a:gd name="connsiteY9" fmla="*/ 5199882 h 5890998"/>
                <a:gd name="connsiteX10" fmla="*/ 1945758 w 5338934"/>
                <a:gd name="connsiteY10" fmla="*/ 5890998 h 5890998"/>
                <a:gd name="connsiteX11" fmla="*/ 4784651 w 5338934"/>
                <a:gd name="connsiteY11" fmla="*/ 5859101 h 5890998"/>
                <a:gd name="connsiteX12" fmla="*/ 4890977 w 5338934"/>
                <a:gd name="connsiteY12" fmla="*/ 3519938 h 5890998"/>
                <a:gd name="connsiteX13" fmla="*/ 3030279 w 5338934"/>
                <a:gd name="connsiteY13" fmla="*/ 561 h 5890998"/>
                <a:gd name="connsiteX0" fmla="*/ 3030279 w 5381346"/>
                <a:gd name="connsiteY0" fmla="*/ 115 h 5890552"/>
                <a:gd name="connsiteX1" fmla="*/ 765544 w 5381346"/>
                <a:gd name="connsiteY1" fmla="*/ 1935241 h 5890552"/>
                <a:gd name="connsiteX2" fmla="*/ 0 w 5381346"/>
                <a:gd name="connsiteY2" fmla="*/ 3051659 h 5890552"/>
                <a:gd name="connsiteX3" fmla="*/ 510363 w 5381346"/>
                <a:gd name="connsiteY3" fmla="*/ 3328106 h 5890552"/>
                <a:gd name="connsiteX4" fmla="*/ 297711 w 5381346"/>
                <a:gd name="connsiteY4" fmla="*/ 3657715 h 5890552"/>
                <a:gd name="connsiteX5" fmla="*/ 489097 w 5381346"/>
                <a:gd name="connsiteY5" fmla="*/ 3870366 h 5890552"/>
                <a:gd name="connsiteX6" fmla="*/ 372139 w 5381346"/>
                <a:gd name="connsiteY6" fmla="*/ 4061752 h 5890552"/>
                <a:gd name="connsiteX7" fmla="*/ 563525 w 5381346"/>
                <a:gd name="connsiteY7" fmla="*/ 4316934 h 5890552"/>
                <a:gd name="connsiteX8" fmla="*/ 499730 w 5381346"/>
                <a:gd name="connsiteY8" fmla="*/ 4976152 h 5890552"/>
                <a:gd name="connsiteX9" fmla="*/ 1754372 w 5381346"/>
                <a:gd name="connsiteY9" fmla="*/ 5199436 h 5890552"/>
                <a:gd name="connsiteX10" fmla="*/ 1945758 w 5381346"/>
                <a:gd name="connsiteY10" fmla="*/ 5890552 h 5890552"/>
                <a:gd name="connsiteX11" fmla="*/ 4784651 w 5381346"/>
                <a:gd name="connsiteY11" fmla="*/ 5858655 h 5890552"/>
                <a:gd name="connsiteX12" fmla="*/ 4890977 w 5381346"/>
                <a:gd name="connsiteY12" fmla="*/ 3519492 h 5890552"/>
                <a:gd name="connsiteX13" fmla="*/ 3030279 w 5381346"/>
                <a:gd name="connsiteY13" fmla="*/ 115 h 5890552"/>
                <a:gd name="connsiteX0" fmla="*/ 3030279 w 5381346"/>
                <a:gd name="connsiteY0" fmla="*/ 115 h 5890552"/>
                <a:gd name="connsiteX1" fmla="*/ 765544 w 5381346"/>
                <a:gd name="connsiteY1" fmla="*/ 1935241 h 5890552"/>
                <a:gd name="connsiteX2" fmla="*/ 0 w 5381346"/>
                <a:gd name="connsiteY2" fmla="*/ 3051659 h 5890552"/>
                <a:gd name="connsiteX3" fmla="*/ 510363 w 5381346"/>
                <a:gd name="connsiteY3" fmla="*/ 3328106 h 5890552"/>
                <a:gd name="connsiteX4" fmla="*/ 297711 w 5381346"/>
                <a:gd name="connsiteY4" fmla="*/ 3657715 h 5890552"/>
                <a:gd name="connsiteX5" fmla="*/ 489097 w 5381346"/>
                <a:gd name="connsiteY5" fmla="*/ 3870366 h 5890552"/>
                <a:gd name="connsiteX6" fmla="*/ 372139 w 5381346"/>
                <a:gd name="connsiteY6" fmla="*/ 4061752 h 5890552"/>
                <a:gd name="connsiteX7" fmla="*/ 563525 w 5381346"/>
                <a:gd name="connsiteY7" fmla="*/ 4316934 h 5890552"/>
                <a:gd name="connsiteX8" fmla="*/ 499730 w 5381346"/>
                <a:gd name="connsiteY8" fmla="*/ 4976152 h 5890552"/>
                <a:gd name="connsiteX9" fmla="*/ 1754372 w 5381346"/>
                <a:gd name="connsiteY9" fmla="*/ 5199436 h 5890552"/>
                <a:gd name="connsiteX10" fmla="*/ 1945758 w 5381346"/>
                <a:gd name="connsiteY10" fmla="*/ 5890552 h 5890552"/>
                <a:gd name="connsiteX11" fmla="*/ 4784651 w 5381346"/>
                <a:gd name="connsiteY11" fmla="*/ 5858655 h 5890552"/>
                <a:gd name="connsiteX12" fmla="*/ 4890977 w 5381346"/>
                <a:gd name="connsiteY12" fmla="*/ 3519492 h 5890552"/>
                <a:gd name="connsiteX13" fmla="*/ 3030279 w 5381346"/>
                <a:gd name="connsiteY13" fmla="*/ 115 h 5890552"/>
                <a:gd name="connsiteX0" fmla="*/ 3030279 w 5381346"/>
                <a:gd name="connsiteY0" fmla="*/ 115 h 5890552"/>
                <a:gd name="connsiteX1" fmla="*/ 765544 w 5381346"/>
                <a:gd name="connsiteY1" fmla="*/ 1935241 h 5890552"/>
                <a:gd name="connsiteX2" fmla="*/ 0 w 5381346"/>
                <a:gd name="connsiteY2" fmla="*/ 3051659 h 5890552"/>
                <a:gd name="connsiteX3" fmla="*/ 510363 w 5381346"/>
                <a:gd name="connsiteY3" fmla="*/ 3328106 h 5890552"/>
                <a:gd name="connsiteX4" fmla="*/ 297711 w 5381346"/>
                <a:gd name="connsiteY4" fmla="*/ 3657715 h 5890552"/>
                <a:gd name="connsiteX5" fmla="*/ 489097 w 5381346"/>
                <a:gd name="connsiteY5" fmla="*/ 3870366 h 5890552"/>
                <a:gd name="connsiteX6" fmla="*/ 372139 w 5381346"/>
                <a:gd name="connsiteY6" fmla="*/ 4061752 h 5890552"/>
                <a:gd name="connsiteX7" fmla="*/ 563525 w 5381346"/>
                <a:gd name="connsiteY7" fmla="*/ 4316934 h 5890552"/>
                <a:gd name="connsiteX8" fmla="*/ 499730 w 5381346"/>
                <a:gd name="connsiteY8" fmla="*/ 4976152 h 5890552"/>
                <a:gd name="connsiteX9" fmla="*/ 1754372 w 5381346"/>
                <a:gd name="connsiteY9" fmla="*/ 5199436 h 5890552"/>
                <a:gd name="connsiteX10" fmla="*/ 1945758 w 5381346"/>
                <a:gd name="connsiteY10" fmla="*/ 5890552 h 5890552"/>
                <a:gd name="connsiteX11" fmla="*/ 4784651 w 5381346"/>
                <a:gd name="connsiteY11" fmla="*/ 5858655 h 5890552"/>
                <a:gd name="connsiteX12" fmla="*/ 4890977 w 5381346"/>
                <a:gd name="connsiteY12" fmla="*/ 3519492 h 5890552"/>
                <a:gd name="connsiteX13" fmla="*/ 3030279 w 5381346"/>
                <a:gd name="connsiteY13" fmla="*/ 115 h 5890552"/>
                <a:gd name="connsiteX0" fmla="*/ 3030279 w 5381346"/>
                <a:gd name="connsiteY0" fmla="*/ 115 h 5890552"/>
                <a:gd name="connsiteX1" fmla="*/ 765544 w 5381346"/>
                <a:gd name="connsiteY1" fmla="*/ 1935241 h 5890552"/>
                <a:gd name="connsiteX2" fmla="*/ 0 w 5381346"/>
                <a:gd name="connsiteY2" fmla="*/ 3051659 h 5890552"/>
                <a:gd name="connsiteX3" fmla="*/ 510363 w 5381346"/>
                <a:gd name="connsiteY3" fmla="*/ 3328106 h 5890552"/>
                <a:gd name="connsiteX4" fmla="*/ 297711 w 5381346"/>
                <a:gd name="connsiteY4" fmla="*/ 3657715 h 5890552"/>
                <a:gd name="connsiteX5" fmla="*/ 489097 w 5381346"/>
                <a:gd name="connsiteY5" fmla="*/ 3870366 h 5890552"/>
                <a:gd name="connsiteX6" fmla="*/ 372139 w 5381346"/>
                <a:gd name="connsiteY6" fmla="*/ 4061752 h 5890552"/>
                <a:gd name="connsiteX7" fmla="*/ 563525 w 5381346"/>
                <a:gd name="connsiteY7" fmla="*/ 4316934 h 5890552"/>
                <a:gd name="connsiteX8" fmla="*/ 499730 w 5381346"/>
                <a:gd name="connsiteY8" fmla="*/ 4976152 h 5890552"/>
                <a:gd name="connsiteX9" fmla="*/ 1754372 w 5381346"/>
                <a:gd name="connsiteY9" fmla="*/ 5199436 h 5890552"/>
                <a:gd name="connsiteX10" fmla="*/ 1945758 w 5381346"/>
                <a:gd name="connsiteY10" fmla="*/ 5890552 h 5890552"/>
                <a:gd name="connsiteX11" fmla="*/ 4784651 w 5381346"/>
                <a:gd name="connsiteY11" fmla="*/ 5858655 h 5890552"/>
                <a:gd name="connsiteX12" fmla="*/ 4890977 w 5381346"/>
                <a:gd name="connsiteY12" fmla="*/ 3519492 h 5890552"/>
                <a:gd name="connsiteX13" fmla="*/ 3030279 w 5381346"/>
                <a:gd name="connsiteY13" fmla="*/ 115 h 5890552"/>
                <a:gd name="connsiteX0" fmla="*/ 3030279 w 5381346"/>
                <a:gd name="connsiteY0" fmla="*/ 115 h 5890552"/>
                <a:gd name="connsiteX1" fmla="*/ 765544 w 5381346"/>
                <a:gd name="connsiteY1" fmla="*/ 1935241 h 5890552"/>
                <a:gd name="connsiteX2" fmla="*/ 0 w 5381346"/>
                <a:gd name="connsiteY2" fmla="*/ 3051659 h 5890552"/>
                <a:gd name="connsiteX3" fmla="*/ 510363 w 5381346"/>
                <a:gd name="connsiteY3" fmla="*/ 3328106 h 5890552"/>
                <a:gd name="connsiteX4" fmla="*/ 297711 w 5381346"/>
                <a:gd name="connsiteY4" fmla="*/ 3657715 h 5890552"/>
                <a:gd name="connsiteX5" fmla="*/ 489097 w 5381346"/>
                <a:gd name="connsiteY5" fmla="*/ 3870366 h 5890552"/>
                <a:gd name="connsiteX6" fmla="*/ 372139 w 5381346"/>
                <a:gd name="connsiteY6" fmla="*/ 4061752 h 5890552"/>
                <a:gd name="connsiteX7" fmla="*/ 563525 w 5381346"/>
                <a:gd name="connsiteY7" fmla="*/ 4316934 h 5890552"/>
                <a:gd name="connsiteX8" fmla="*/ 499730 w 5381346"/>
                <a:gd name="connsiteY8" fmla="*/ 4976152 h 5890552"/>
                <a:gd name="connsiteX9" fmla="*/ 1754372 w 5381346"/>
                <a:gd name="connsiteY9" fmla="*/ 5199436 h 5890552"/>
                <a:gd name="connsiteX10" fmla="*/ 1945758 w 5381346"/>
                <a:gd name="connsiteY10" fmla="*/ 5890552 h 5890552"/>
                <a:gd name="connsiteX11" fmla="*/ 4784651 w 5381346"/>
                <a:gd name="connsiteY11" fmla="*/ 5858655 h 5890552"/>
                <a:gd name="connsiteX12" fmla="*/ 4890977 w 5381346"/>
                <a:gd name="connsiteY12" fmla="*/ 3519492 h 5890552"/>
                <a:gd name="connsiteX13" fmla="*/ 3030279 w 5381346"/>
                <a:gd name="connsiteY13" fmla="*/ 115 h 5890552"/>
                <a:gd name="connsiteX0" fmla="*/ 3030279 w 5381346"/>
                <a:gd name="connsiteY0" fmla="*/ 175 h 5890612"/>
                <a:gd name="connsiteX1" fmla="*/ 765544 w 5381346"/>
                <a:gd name="connsiteY1" fmla="*/ 1935301 h 5890612"/>
                <a:gd name="connsiteX2" fmla="*/ 0 w 5381346"/>
                <a:gd name="connsiteY2" fmla="*/ 3051719 h 5890612"/>
                <a:gd name="connsiteX3" fmla="*/ 510363 w 5381346"/>
                <a:gd name="connsiteY3" fmla="*/ 3328166 h 5890612"/>
                <a:gd name="connsiteX4" fmla="*/ 297711 w 5381346"/>
                <a:gd name="connsiteY4" fmla="*/ 3657775 h 5890612"/>
                <a:gd name="connsiteX5" fmla="*/ 489097 w 5381346"/>
                <a:gd name="connsiteY5" fmla="*/ 3870426 h 5890612"/>
                <a:gd name="connsiteX6" fmla="*/ 372139 w 5381346"/>
                <a:gd name="connsiteY6" fmla="*/ 4061812 h 5890612"/>
                <a:gd name="connsiteX7" fmla="*/ 563525 w 5381346"/>
                <a:gd name="connsiteY7" fmla="*/ 4316994 h 5890612"/>
                <a:gd name="connsiteX8" fmla="*/ 499730 w 5381346"/>
                <a:gd name="connsiteY8" fmla="*/ 4976212 h 5890612"/>
                <a:gd name="connsiteX9" fmla="*/ 1754372 w 5381346"/>
                <a:gd name="connsiteY9" fmla="*/ 5199496 h 5890612"/>
                <a:gd name="connsiteX10" fmla="*/ 1945758 w 5381346"/>
                <a:gd name="connsiteY10" fmla="*/ 5890612 h 5890612"/>
                <a:gd name="connsiteX11" fmla="*/ 4784651 w 5381346"/>
                <a:gd name="connsiteY11" fmla="*/ 5858715 h 5890612"/>
                <a:gd name="connsiteX12" fmla="*/ 4890977 w 5381346"/>
                <a:gd name="connsiteY12" fmla="*/ 3519552 h 5890612"/>
                <a:gd name="connsiteX13" fmla="*/ 3030279 w 5381346"/>
                <a:gd name="connsiteY13" fmla="*/ 175 h 5890612"/>
                <a:gd name="connsiteX0" fmla="*/ 3030279 w 5381346"/>
                <a:gd name="connsiteY0" fmla="*/ 1733 h 5892170"/>
                <a:gd name="connsiteX1" fmla="*/ 0 w 5381346"/>
                <a:gd name="connsiteY1" fmla="*/ 3053277 h 5892170"/>
                <a:gd name="connsiteX2" fmla="*/ 510363 w 5381346"/>
                <a:gd name="connsiteY2" fmla="*/ 3329724 h 5892170"/>
                <a:gd name="connsiteX3" fmla="*/ 297711 w 5381346"/>
                <a:gd name="connsiteY3" fmla="*/ 3659333 h 5892170"/>
                <a:gd name="connsiteX4" fmla="*/ 489097 w 5381346"/>
                <a:gd name="connsiteY4" fmla="*/ 3871984 h 5892170"/>
                <a:gd name="connsiteX5" fmla="*/ 372139 w 5381346"/>
                <a:gd name="connsiteY5" fmla="*/ 4063370 h 5892170"/>
                <a:gd name="connsiteX6" fmla="*/ 563525 w 5381346"/>
                <a:gd name="connsiteY6" fmla="*/ 4318552 h 5892170"/>
                <a:gd name="connsiteX7" fmla="*/ 499730 w 5381346"/>
                <a:gd name="connsiteY7" fmla="*/ 4977770 h 5892170"/>
                <a:gd name="connsiteX8" fmla="*/ 1754372 w 5381346"/>
                <a:gd name="connsiteY8" fmla="*/ 5201054 h 5892170"/>
                <a:gd name="connsiteX9" fmla="*/ 1945758 w 5381346"/>
                <a:gd name="connsiteY9" fmla="*/ 5892170 h 5892170"/>
                <a:gd name="connsiteX10" fmla="*/ 4784651 w 5381346"/>
                <a:gd name="connsiteY10" fmla="*/ 5860273 h 5892170"/>
                <a:gd name="connsiteX11" fmla="*/ 4890977 w 5381346"/>
                <a:gd name="connsiteY11" fmla="*/ 3521110 h 5892170"/>
                <a:gd name="connsiteX12" fmla="*/ 3030279 w 5381346"/>
                <a:gd name="connsiteY12" fmla="*/ 1733 h 5892170"/>
                <a:gd name="connsiteX0" fmla="*/ 3030279 w 5381346"/>
                <a:gd name="connsiteY0" fmla="*/ 4 h 5890441"/>
                <a:gd name="connsiteX1" fmla="*/ 0 w 5381346"/>
                <a:gd name="connsiteY1" fmla="*/ 3051548 h 5890441"/>
                <a:gd name="connsiteX2" fmla="*/ 510363 w 5381346"/>
                <a:gd name="connsiteY2" fmla="*/ 3327995 h 5890441"/>
                <a:gd name="connsiteX3" fmla="*/ 297711 w 5381346"/>
                <a:gd name="connsiteY3" fmla="*/ 3657604 h 5890441"/>
                <a:gd name="connsiteX4" fmla="*/ 489097 w 5381346"/>
                <a:gd name="connsiteY4" fmla="*/ 3870255 h 5890441"/>
                <a:gd name="connsiteX5" fmla="*/ 372139 w 5381346"/>
                <a:gd name="connsiteY5" fmla="*/ 4061641 h 5890441"/>
                <a:gd name="connsiteX6" fmla="*/ 563525 w 5381346"/>
                <a:gd name="connsiteY6" fmla="*/ 4316823 h 5890441"/>
                <a:gd name="connsiteX7" fmla="*/ 499730 w 5381346"/>
                <a:gd name="connsiteY7" fmla="*/ 4976041 h 5890441"/>
                <a:gd name="connsiteX8" fmla="*/ 1754372 w 5381346"/>
                <a:gd name="connsiteY8" fmla="*/ 5199325 h 5890441"/>
                <a:gd name="connsiteX9" fmla="*/ 1945758 w 5381346"/>
                <a:gd name="connsiteY9" fmla="*/ 5890441 h 5890441"/>
                <a:gd name="connsiteX10" fmla="*/ 4784651 w 5381346"/>
                <a:gd name="connsiteY10" fmla="*/ 5858544 h 5890441"/>
                <a:gd name="connsiteX11" fmla="*/ 4890977 w 5381346"/>
                <a:gd name="connsiteY11" fmla="*/ 3519381 h 5890441"/>
                <a:gd name="connsiteX12" fmla="*/ 3030279 w 5381346"/>
                <a:gd name="connsiteY12" fmla="*/ 4 h 5890441"/>
                <a:gd name="connsiteX0" fmla="*/ 3040277 w 5391344"/>
                <a:gd name="connsiteY0" fmla="*/ 4 h 5890441"/>
                <a:gd name="connsiteX1" fmla="*/ 9998 w 5391344"/>
                <a:gd name="connsiteY1" fmla="*/ 3051548 h 5890441"/>
                <a:gd name="connsiteX2" fmla="*/ 520361 w 5391344"/>
                <a:gd name="connsiteY2" fmla="*/ 3327995 h 5890441"/>
                <a:gd name="connsiteX3" fmla="*/ 307709 w 5391344"/>
                <a:gd name="connsiteY3" fmla="*/ 3657604 h 5890441"/>
                <a:gd name="connsiteX4" fmla="*/ 499095 w 5391344"/>
                <a:gd name="connsiteY4" fmla="*/ 3870255 h 5890441"/>
                <a:gd name="connsiteX5" fmla="*/ 382137 w 5391344"/>
                <a:gd name="connsiteY5" fmla="*/ 4061641 h 5890441"/>
                <a:gd name="connsiteX6" fmla="*/ 573523 w 5391344"/>
                <a:gd name="connsiteY6" fmla="*/ 4316823 h 5890441"/>
                <a:gd name="connsiteX7" fmla="*/ 509728 w 5391344"/>
                <a:gd name="connsiteY7" fmla="*/ 4976041 h 5890441"/>
                <a:gd name="connsiteX8" fmla="*/ 1764370 w 5391344"/>
                <a:gd name="connsiteY8" fmla="*/ 5199325 h 5890441"/>
                <a:gd name="connsiteX9" fmla="*/ 1955756 w 5391344"/>
                <a:gd name="connsiteY9" fmla="*/ 5890441 h 5890441"/>
                <a:gd name="connsiteX10" fmla="*/ 4794649 w 5391344"/>
                <a:gd name="connsiteY10" fmla="*/ 5858544 h 5890441"/>
                <a:gd name="connsiteX11" fmla="*/ 4900975 w 5391344"/>
                <a:gd name="connsiteY11" fmla="*/ 3519381 h 5890441"/>
                <a:gd name="connsiteX12" fmla="*/ 3040277 w 5391344"/>
                <a:gd name="connsiteY12" fmla="*/ 4 h 5890441"/>
                <a:gd name="connsiteX0" fmla="*/ 3040277 w 5391344"/>
                <a:gd name="connsiteY0" fmla="*/ 4 h 5890441"/>
                <a:gd name="connsiteX1" fmla="*/ 9998 w 5391344"/>
                <a:gd name="connsiteY1" fmla="*/ 3051548 h 5890441"/>
                <a:gd name="connsiteX2" fmla="*/ 520361 w 5391344"/>
                <a:gd name="connsiteY2" fmla="*/ 3327995 h 5890441"/>
                <a:gd name="connsiteX3" fmla="*/ 307709 w 5391344"/>
                <a:gd name="connsiteY3" fmla="*/ 3657604 h 5890441"/>
                <a:gd name="connsiteX4" fmla="*/ 499095 w 5391344"/>
                <a:gd name="connsiteY4" fmla="*/ 3870255 h 5890441"/>
                <a:gd name="connsiteX5" fmla="*/ 382137 w 5391344"/>
                <a:gd name="connsiteY5" fmla="*/ 4061641 h 5890441"/>
                <a:gd name="connsiteX6" fmla="*/ 573523 w 5391344"/>
                <a:gd name="connsiteY6" fmla="*/ 4316823 h 5890441"/>
                <a:gd name="connsiteX7" fmla="*/ 509728 w 5391344"/>
                <a:gd name="connsiteY7" fmla="*/ 4976041 h 5890441"/>
                <a:gd name="connsiteX8" fmla="*/ 1764370 w 5391344"/>
                <a:gd name="connsiteY8" fmla="*/ 5199325 h 5890441"/>
                <a:gd name="connsiteX9" fmla="*/ 1955756 w 5391344"/>
                <a:gd name="connsiteY9" fmla="*/ 5890441 h 5890441"/>
                <a:gd name="connsiteX10" fmla="*/ 4794649 w 5391344"/>
                <a:gd name="connsiteY10" fmla="*/ 5858544 h 5890441"/>
                <a:gd name="connsiteX11" fmla="*/ 4900975 w 5391344"/>
                <a:gd name="connsiteY11" fmla="*/ 3519381 h 5890441"/>
                <a:gd name="connsiteX12" fmla="*/ 3040277 w 5391344"/>
                <a:gd name="connsiteY12" fmla="*/ 4 h 5890441"/>
                <a:gd name="connsiteX0" fmla="*/ 3030279 w 5381346"/>
                <a:gd name="connsiteY0" fmla="*/ 92120 h 5982557"/>
                <a:gd name="connsiteX1" fmla="*/ 914399 w 5381346"/>
                <a:gd name="connsiteY1" fmla="*/ 1187274 h 5982557"/>
                <a:gd name="connsiteX2" fmla="*/ 0 w 5381346"/>
                <a:gd name="connsiteY2" fmla="*/ 3143664 h 5982557"/>
                <a:gd name="connsiteX3" fmla="*/ 510363 w 5381346"/>
                <a:gd name="connsiteY3" fmla="*/ 3420111 h 5982557"/>
                <a:gd name="connsiteX4" fmla="*/ 297711 w 5381346"/>
                <a:gd name="connsiteY4" fmla="*/ 3749720 h 5982557"/>
                <a:gd name="connsiteX5" fmla="*/ 489097 w 5381346"/>
                <a:gd name="connsiteY5" fmla="*/ 3962371 h 5982557"/>
                <a:gd name="connsiteX6" fmla="*/ 372139 w 5381346"/>
                <a:gd name="connsiteY6" fmla="*/ 4153757 h 5982557"/>
                <a:gd name="connsiteX7" fmla="*/ 563525 w 5381346"/>
                <a:gd name="connsiteY7" fmla="*/ 4408939 h 5982557"/>
                <a:gd name="connsiteX8" fmla="*/ 499730 w 5381346"/>
                <a:gd name="connsiteY8" fmla="*/ 5068157 h 5982557"/>
                <a:gd name="connsiteX9" fmla="*/ 1754372 w 5381346"/>
                <a:gd name="connsiteY9" fmla="*/ 5291441 h 5982557"/>
                <a:gd name="connsiteX10" fmla="*/ 1945758 w 5381346"/>
                <a:gd name="connsiteY10" fmla="*/ 5982557 h 5982557"/>
                <a:gd name="connsiteX11" fmla="*/ 4784651 w 5381346"/>
                <a:gd name="connsiteY11" fmla="*/ 5950660 h 5982557"/>
                <a:gd name="connsiteX12" fmla="*/ 4890977 w 5381346"/>
                <a:gd name="connsiteY12" fmla="*/ 3611497 h 5982557"/>
                <a:gd name="connsiteX13" fmla="*/ 3030279 w 5381346"/>
                <a:gd name="connsiteY13" fmla="*/ 92120 h 5982557"/>
                <a:gd name="connsiteX0" fmla="*/ 3030279 w 5381346"/>
                <a:gd name="connsiteY0" fmla="*/ 94250 h 5984687"/>
                <a:gd name="connsiteX1" fmla="*/ 914399 w 5381346"/>
                <a:gd name="connsiteY1" fmla="*/ 1189404 h 5984687"/>
                <a:gd name="connsiteX2" fmla="*/ 0 w 5381346"/>
                <a:gd name="connsiteY2" fmla="*/ 3145794 h 5984687"/>
                <a:gd name="connsiteX3" fmla="*/ 510363 w 5381346"/>
                <a:gd name="connsiteY3" fmla="*/ 3422241 h 5984687"/>
                <a:gd name="connsiteX4" fmla="*/ 297711 w 5381346"/>
                <a:gd name="connsiteY4" fmla="*/ 3751850 h 5984687"/>
                <a:gd name="connsiteX5" fmla="*/ 489097 w 5381346"/>
                <a:gd name="connsiteY5" fmla="*/ 3964501 h 5984687"/>
                <a:gd name="connsiteX6" fmla="*/ 372139 w 5381346"/>
                <a:gd name="connsiteY6" fmla="*/ 4155887 h 5984687"/>
                <a:gd name="connsiteX7" fmla="*/ 563525 w 5381346"/>
                <a:gd name="connsiteY7" fmla="*/ 4411069 h 5984687"/>
                <a:gd name="connsiteX8" fmla="*/ 499730 w 5381346"/>
                <a:gd name="connsiteY8" fmla="*/ 5070287 h 5984687"/>
                <a:gd name="connsiteX9" fmla="*/ 1754372 w 5381346"/>
                <a:gd name="connsiteY9" fmla="*/ 5293571 h 5984687"/>
                <a:gd name="connsiteX10" fmla="*/ 1945758 w 5381346"/>
                <a:gd name="connsiteY10" fmla="*/ 5984687 h 5984687"/>
                <a:gd name="connsiteX11" fmla="*/ 4784651 w 5381346"/>
                <a:gd name="connsiteY11" fmla="*/ 5952790 h 5984687"/>
                <a:gd name="connsiteX12" fmla="*/ 4890977 w 5381346"/>
                <a:gd name="connsiteY12" fmla="*/ 3613627 h 5984687"/>
                <a:gd name="connsiteX13" fmla="*/ 3030279 w 5381346"/>
                <a:gd name="connsiteY13" fmla="*/ 94250 h 5984687"/>
                <a:gd name="connsiteX0" fmla="*/ 3030279 w 5381346"/>
                <a:gd name="connsiteY0" fmla="*/ 0 h 5890437"/>
                <a:gd name="connsiteX1" fmla="*/ 914399 w 5381346"/>
                <a:gd name="connsiteY1" fmla="*/ 1095154 h 5890437"/>
                <a:gd name="connsiteX2" fmla="*/ 0 w 5381346"/>
                <a:gd name="connsiteY2" fmla="*/ 3051544 h 5890437"/>
                <a:gd name="connsiteX3" fmla="*/ 510363 w 5381346"/>
                <a:gd name="connsiteY3" fmla="*/ 3327991 h 5890437"/>
                <a:gd name="connsiteX4" fmla="*/ 297711 w 5381346"/>
                <a:gd name="connsiteY4" fmla="*/ 3657600 h 5890437"/>
                <a:gd name="connsiteX5" fmla="*/ 489097 w 5381346"/>
                <a:gd name="connsiteY5" fmla="*/ 3870251 h 5890437"/>
                <a:gd name="connsiteX6" fmla="*/ 372139 w 5381346"/>
                <a:gd name="connsiteY6" fmla="*/ 4061637 h 5890437"/>
                <a:gd name="connsiteX7" fmla="*/ 563525 w 5381346"/>
                <a:gd name="connsiteY7" fmla="*/ 4316819 h 5890437"/>
                <a:gd name="connsiteX8" fmla="*/ 499730 w 5381346"/>
                <a:gd name="connsiteY8" fmla="*/ 4976037 h 5890437"/>
                <a:gd name="connsiteX9" fmla="*/ 1754372 w 5381346"/>
                <a:gd name="connsiteY9" fmla="*/ 5199321 h 5890437"/>
                <a:gd name="connsiteX10" fmla="*/ 1945758 w 5381346"/>
                <a:gd name="connsiteY10" fmla="*/ 5890437 h 5890437"/>
                <a:gd name="connsiteX11" fmla="*/ 4784651 w 5381346"/>
                <a:gd name="connsiteY11" fmla="*/ 5858540 h 5890437"/>
                <a:gd name="connsiteX12" fmla="*/ 4890977 w 5381346"/>
                <a:gd name="connsiteY12" fmla="*/ 3519377 h 5890437"/>
                <a:gd name="connsiteX13" fmla="*/ 3030279 w 5381346"/>
                <a:gd name="connsiteY13" fmla="*/ 0 h 5890437"/>
                <a:gd name="connsiteX0" fmla="*/ 3030279 w 5381346"/>
                <a:gd name="connsiteY0" fmla="*/ 0 h 5890437"/>
                <a:gd name="connsiteX1" fmla="*/ 914399 w 5381346"/>
                <a:gd name="connsiteY1" fmla="*/ 1095154 h 5890437"/>
                <a:gd name="connsiteX2" fmla="*/ 0 w 5381346"/>
                <a:gd name="connsiteY2" fmla="*/ 3051544 h 5890437"/>
                <a:gd name="connsiteX3" fmla="*/ 510363 w 5381346"/>
                <a:gd name="connsiteY3" fmla="*/ 3327991 h 5890437"/>
                <a:gd name="connsiteX4" fmla="*/ 297711 w 5381346"/>
                <a:gd name="connsiteY4" fmla="*/ 3657600 h 5890437"/>
                <a:gd name="connsiteX5" fmla="*/ 489097 w 5381346"/>
                <a:gd name="connsiteY5" fmla="*/ 3870251 h 5890437"/>
                <a:gd name="connsiteX6" fmla="*/ 372139 w 5381346"/>
                <a:gd name="connsiteY6" fmla="*/ 4061637 h 5890437"/>
                <a:gd name="connsiteX7" fmla="*/ 563525 w 5381346"/>
                <a:gd name="connsiteY7" fmla="*/ 4316819 h 5890437"/>
                <a:gd name="connsiteX8" fmla="*/ 499730 w 5381346"/>
                <a:gd name="connsiteY8" fmla="*/ 4976037 h 5890437"/>
                <a:gd name="connsiteX9" fmla="*/ 1754372 w 5381346"/>
                <a:gd name="connsiteY9" fmla="*/ 5199321 h 5890437"/>
                <a:gd name="connsiteX10" fmla="*/ 1945758 w 5381346"/>
                <a:gd name="connsiteY10" fmla="*/ 5890437 h 5890437"/>
                <a:gd name="connsiteX11" fmla="*/ 4784651 w 5381346"/>
                <a:gd name="connsiteY11" fmla="*/ 5858540 h 5890437"/>
                <a:gd name="connsiteX12" fmla="*/ 4890977 w 5381346"/>
                <a:gd name="connsiteY12" fmla="*/ 3519377 h 5890437"/>
                <a:gd name="connsiteX13" fmla="*/ 3030279 w 5381346"/>
                <a:gd name="connsiteY13" fmla="*/ 0 h 5890437"/>
                <a:gd name="connsiteX0" fmla="*/ 3030726 w 5381793"/>
                <a:gd name="connsiteY0" fmla="*/ 0 h 5890437"/>
                <a:gd name="connsiteX1" fmla="*/ 914846 w 5381793"/>
                <a:gd name="connsiteY1" fmla="*/ 1095154 h 5890437"/>
                <a:gd name="connsiteX2" fmla="*/ 649032 w 5381793"/>
                <a:gd name="connsiteY2" fmla="*/ 2137144 h 5890437"/>
                <a:gd name="connsiteX3" fmla="*/ 447 w 5381793"/>
                <a:gd name="connsiteY3" fmla="*/ 3051544 h 5890437"/>
                <a:gd name="connsiteX4" fmla="*/ 510810 w 5381793"/>
                <a:gd name="connsiteY4" fmla="*/ 3327991 h 5890437"/>
                <a:gd name="connsiteX5" fmla="*/ 298158 w 5381793"/>
                <a:gd name="connsiteY5" fmla="*/ 3657600 h 5890437"/>
                <a:gd name="connsiteX6" fmla="*/ 489544 w 5381793"/>
                <a:gd name="connsiteY6" fmla="*/ 3870251 h 5890437"/>
                <a:gd name="connsiteX7" fmla="*/ 372586 w 5381793"/>
                <a:gd name="connsiteY7" fmla="*/ 4061637 h 5890437"/>
                <a:gd name="connsiteX8" fmla="*/ 563972 w 5381793"/>
                <a:gd name="connsiteY8" fmla="*/ 4316819 h 5890437"/>
                <a:gd name="connsiteX9" fmla="*/ 500177 w 5381793"/>
                <a:gd name="connsiteY9" fmla="*/ 4976037 h 5890437"/>
                <a:gd name="connsiteX10" fmla="*/ 1754819 w 5381793"/>
                <a:gd name="connsiteY10" fmla="*/ 5199321 h 5890437"/>
                <a:gd name="connsiteX11" fmla="*/ 1946205 w 5381793"/>
                <a:gd name="connsiteY11" fmla="*/ 5890437 h 5890437"/>
                <a:gd name="connsiteX12" fmla="*/ 4785098 w 5381793"/>
                <a:gd name="connsiteY12" fmla="*/ 5858540 h 5890437"/>
                <a:gd name="connsiteX13" fmla="*/ 4891424 w 5381793"/>
                <a:gd name="connsiteY13" fmla="*/ 3519377 h 5890437"/>
                <a:gd name="connsiteX14" fmla="*/ 3030726 w 5381793"/>
                <a:gd name="connsiteY14" fmla="*/ 0 h 5890437"/>
                <a:gd name="connsiteX0" fmla="*/ 3030726 w 5381793"/>
                <a:gd name="connsiteY0" fmla="*/ 0 h 5890437"/>
                <a:gd name="connsiteX1" fmla="*/ 914846 w 5381793"/>
                <a:gd name="connsiteY1" fmla="*/ 1095154 h 5890437"/>
                <a:gd name="connsiteX2" fmla="*/ 649032 w 5381793"/>
                <a:gd name="connsiteY2" fmla="*/ 2137144 h 5890437"/>
                <a:gd name="connsiteX3" fmla="*/ 447 w 5381793"/>
                <a:gd name="connsiteY3" fmla="*/ 3051544 h 5890437"/>
                <a:gd name="connsiteX4" fmla="*/ 510810 w 5381793"/>
                <a:gd name="connsiteY4" fmla="*/ 3327991 h 5890437"/>
                <a:gd name="connsiteX5" fmla="*/ 298158 w 5381793"/>
                <a:gd name="connsiteY5" fmla="*/ 3657600 h 5890437"/>
                <a:gd name="connsiteX6" fmla="*/ 489544 w 5381793"/>
                <a:gd name="connsiteY6" fmla="*/ 3870251 h 5890437"/>
                <a:gd name="connsiteX7" fmla="*/ 372586 w 5381793"/>
                <a:gd name="connsiteY7" fmla="*/ 4061637 h 5890437"/>
                <a:gd name="connsiteX8" fmla="*/ 563972 w 5381793"/>
                <a:gd name="connsiteY8" fmla="*/ 4316819 h 5890437"/>
                <a:gd name="connsiteX9" fmla="*/ 500177 w 5381793"/>
                <a:gd name="connsiteY9" fmla="*/ 4976037 h 5890437"/>
                <a:gd name="connsiteX10" fmla="*/ 1754819 w 5381793"/>
                <a:gd name="connsiteY10" fmla="*/ 5199321 h 5890437"/>
                <a:gd name="connsiteX11" fmla="*/ 1946205 w 5381793"/>
                <a:gd name="connsiteY11" fmla="*/ 5890437 h 5890437"/>
                <a:gd name="connsiteX12" fmla="*/ 4785098 w 5381793"/>
                <a:gd name="connsiteY12" fmla="*/ 5858540 h 5890437"/>
                <a:gd name="connsiteX13" fmla="*/ 4891424 w 5381793"/>
                <a:gd name="connsiteY13" fmla="*/ 3519377 h 5890437"/>
                <a:gd name="connsiteX14" fmla="*/ 3030726 w 5381793"/>
                <a:gd name="connsiteY14" fmla="*/ 0 h 5890437"/>
                <a:gd name="connsiteX0" fmla="*/ 3030726 w 5381793"/>
                <a:gd name="connsiteY0" fmla="*/ 0 h 5890437"/>
                <a:gd name="connsiteX1" fmla="*/ 914846 w 5381793"/>
                <a:gd name="connsiteY1" fmla="*/ 1095154 h 5890437"/>
                <a:gd name="connsiteX2" fmla="*/ 649032 w 5381793"/>
                <a:gd name="connsiteY2" fmla="*/ 2137144 h 5890437"/>
                <a:gd name="connsiteX3" fmla="*/ 447 w 5381793"/>
                <a:gd name="connsiteY3" fmla="*/ 3051544 h 5890437"/>
                <a:gd name="connsiteX4" fmla="*/ 510810 w 5381793"/>
                <a:gd name="connsiteY4" fmla="*/ 3327991 h 5890437"/>
                <a:gd name="connsiteX5" fmla="*/ 298158 w 5381793"/>
                <a:gd name="connsiteY5" fmla="*/ 3657600 h 5890437"/>
                <a:gd name="connsiteX6" fmla="*/ 489544 w 5381793"/>
                <a:gd name="connsiteY6" fmla="*/ 3870251 h 5890437"/>
                <a:gd name="connsiteX7" fmla="*/ 372586 w 5381793"/>
                <a:gd name="connsiteY7" fmla="*/ 4061637 h 5890437"/>
                <a:gd name="connsiteX8" fmla="*/ 563972 w 5381793"/>
                <a:gd name="connsiteY8" fmla="*/ 4316819 h 5890437"/>
                <a:gd name="connsiteX9" fmla="*/ 500177 w 5381793"/>
                <a:gd name="connsiteY9" fmla="*/ 4976037 h 5890437"/>
                <a:gd name="connsiteX10" fmla="*/ 1754819 w 5381793"/>
                <a:gd name="connsiteY10" fmla="*/ 5199321 h 5890437"/>
                <a:gd name="connsiteX11" fmla="*/ 1946205 w 5381793"/>
                <a:gd name="connsiteY11" fmla="*/ 5890437 h 5890437"/>
                <a:gd name="connsiteX12" fmla="*/ 4785098 w 5381793"/>
                <a:gd name="connsiteY12" fmla="*/ 5858540 h 5890437"/>
                <a:gd name="connsiteX13" fmla="*/ 4891424 w 5381793"/>
                <a:gd name="connsiteY13" fmla="*/ 3519377 h 5890437"/>
                <a:gd name="connsiteX14" fmla="*/ 3030726 w 5381793"/>
                <a:gd name="connsiteY14" fmla="*/ 0 h 5890437"/>
                <a:gd name="connsiteX0" fmla="*/ 3030726 w 5381793"/>
                <a:gd name="connsiteY0" fmla="*/ 0 h 5890437"/>
                <a:gd name="connsiteX1" fmla="*/ 872315 w 5381793"/>
                <a:gd name="connsiteY1" fmla="*/ 1063257 h 5890437"/>
                <a:gd name="connsiteX2" fmla="*/ 649032 w 5381793"/>
                <a:gd name="connsiteY2" fmla="*/ 2137144 h 5890437"/>
                <a:gd name="connsiteX3" fmla="*/ 447 w 5381793"/>
                <a:gd name="connsiteY3" fmla="*/ 3051544 h 5890437"/>
                <a:gd name="connsiteX4" fmla="*/ 510810 w 5381793"/>
                <a:gd name="connsiteY4" fmla="*/ 3327991 h 5890437"/>
                <a:gd name="connsiteX5" fmla="*/ 298158 w 5381793"/>
                <a:gd name="connsiteY5" fmla="*/ 3657600 h 5890437"/>
                <a:gd name="connsiteX6" fmla="*/ 489544 w 5381793"/>
                <a:gd name="connsiteY6" fmla="*/ 3870251 h 5890437"/>
                <a:gd name="connsiteX7" fmla="*/ 372586 w 5381793"/>
                <a:gd name="connsiteY7" fmla="*/ 4061637 h 5890437"/>
                <a:gd name="connsiteX8" fmla="*/ 563972 w 5381793"/>
                <a:gd name="connsiteY8" fmla="*/ 4316819 h 5890437"/>
                <a:gd name="connsiteX9" fmla="*/ 500177 w 5381793"/>
                <a:gd name="connsiteY9" fmla="*/ 4976037 h 5890437"/>
                <a:gd name="connsiteX10" fmla="*/ 1754819 w 5381793"/>
                <a:gd name="connsiteY10" fmla="*/ 5199321 h 5890437"/>
                <a:gd name="connsiteX11" fmla="*/ 1946205 w 5381793"/>
                <a:gd name="connsiteY11" fmla="*/ 5890437 h 5890437"/>
                <a:gd name="connsiteX12" fmla="*/ 4785098 w 5381793"/>
                <a:gd name="connsiteY12" fmla="*/ 5858540 h 5890437"/>
                <a:gd name="connsiteX13" fmla="*/ 4891424 w 5381793"/>
                <a:gd name="connsiteY13" fmla="*/ 3519377 h 5890437"/>
                <a:gd name="connsiteX14" fmla="*/ 3030726 w 5381793"/>
                <a:gd name="connsiteY14" fmla="*/ 0 h 5890437"/>
                <a:gd name="connsiteX0" fmla="*/ 3030726 w 5381793"/>
                <a:gd name="connsiteY0" fmla="*/ 0 h 5890437"/>
                <a:gd name="connsiteX1" fmla="*/ 872315 w 5381793"/>
                <a:gd name="connsiteY1" fmla="*/ 1063257 h 5890437"/>
                <a:gd name="connsiteX2" fmla="*/ 649032 w 5381793"/>
                <a:gd name="connsiteY2" fmla="*/ 2137144 h 5890437"/>
                <a:gd name="connsiteX3" fmla="*/ 447 w 5381793"/>
                <a:gd name="connsiteY3" fmla="*/ 3051544 h 5890437"/>
                <a:gd name="connsiteX4" fmla="*/ 510810 w 5381793"/>
                <a:gd name="connsiteY4" fmla="*/ 3327991 h 5890437"/>
                <a:gd name="connsiteX5" fmla="*/ 298158 w 5381793"/>
                <a:gd name="connsiteY5" fmla="*/ 3657600 h 5890437"/>
                <a:gd name="connsiteX6" fmla="*/ 489544 w 5381793"/>
                <a:gd name="connsiteY6" fmla="*/ 3870251 h 5890437"/>
                <a:gd name="connsiteX7" fmla="*/ 372586 w 5381793"/>
                <a:gd name="connsiteY7" fmla="*/ 4061637 h 5890437"/>
                <a:gd name="connsiteX8" fmla="*/ 563972 w 5381793"/>
                <a:gd name="connsiteY8" fmla="*/ 4316819 h 5890437"/>
                <a:gd name="connsiteX9" fmla="*/ 500177 w 5381793"/>
                <a:gd name="connsiteY9" fmla="*/ 4976037 h 5890437"/>
                <a:gd name="connsiteX10" fmla="*/ 1754819 w 5381793"/>
                <a:gd name="connsiteY10" fmla="*/ 5199321 h 5890437"/>
                <a:gd name="connsiteX11" fmla="*/ 1946205 w 5381793"/>
                <a:gd name="connsiteY11" fmla="*/ 5890437 h 5890437"/>
                <a:gd name="connsiteX12" fmla="*/ 4785098 w 5381793"/>
                <a:gd name="connsiteY12" fmla="*/ 5858540 h 5890437"/>
                <a:gd name="connsiteX13" fmla="*/ 4891424 w 5381793"/>
                <a:gd name="connsiteY13" fmla="*/ 3519377 h 5890437"/>
                <a:gd name="connsiteX14" fmla="*/ 3030726 w 5381793"/>
                <a:gd name="connsiteY14" fmla="*/ 0 h 5890437"/>
                <a:gd name="connsiteX0" fmla="*/ 3030726 w 5381793"/>
                <a:gd name="connsiteY0" fmla="*/ 0 h 5890437"/>
                <a:gd name="connsiteX1" fmla="*/ 872315 w 5381793"/>
                <a:gd name="connsiteY1" fmla="*/ 1063257 h 5890437"/>
                <a:gd name="connsiteX2" fmla="*/ 649032 w 5381793"/>
                <a:gd name="connsiteY2" fmla="*/ 2137144 h 5890437"/>
                <a:gd name="connsiteX3" fmla="*/ 447 w 5381793"/>
                <a:gd name="connsiteY3" fmla="*/ 3051544 h 5890437"/>
                <a:gd name="connsiteX4" fmla="*/ 510810 w 5381793"/>
                <a:gd name="connsiteY4" fmla="*/ 3327991 h 5890437"/>
                <a:gd name="connsiteX5" fmla="*/ 298158 w 5381793"/>
                <a:gd name="connsiteY5" fmla="*/ 3657600 h 5890437"/>
                <a:gd name="connsiteX6" fmla="*/ 489544 w 5381793"/>
                <a:gd name="connsiteY6" fmla="*/ 3870251 h 5890437"/>
                <a:gd name="connsiteX7" fmla="*/ 372586 w 5381793"/>
                <a:gd name="connsiteY7" fmla="*/ 4061637 h 5890437"/>
                <a:gd name="connsiteX8" fmla="*/ 563972 w 5381793"/>
                <a:gd name="connsiteY8" fmla="*/ 4316819 h 5890437"/>
                <a:gd name="connsiteX9" fmla="*/ 500177 w 5381793"/>
                <a:gd name="connsiteY9" fmla="*/ 4976037 h 5890437"/>
                <a:gd name="connsiteX10" fmla="*/ 1754819 w 5381793"/>
                <a:gd name="connsiteY10" fmla="*/ 5199321 h 5890437"/>
                <a:gd name="connsiteX11" fmla="*/ 1946205 w 5381793"/>
                <a:gd name="connsiteY11" fmla="*/ 5890437 h 5890437"/>
                <a:gd name="connsiteX12" fmla="*/ 4785098 w 5381793"/>
                <a:gd name="connsiteY12" fmla="*/ 5858540 h 5890437"/>
                <a:gd name="connsiteX13" fmla="*/ 4891424 w 5381793"/>
                <a:gd name="connsiteY13" fmla="*/ 3519377 h 5890437"/>
                <a:gd name="connsiteX14" fmla="*/ 3030726 w 5381793"/>
                <a:gd name="connsiteY14" fmla="*/ 0 h 5890437"/>
                <a:gd name="connsiteX0" fmla="*/ 3030726 w 5381793"/>
                <a:gd name="connsiteY0" fmla="*/ 0 h 5890437"/>
                <a:gd name="connsiteX1" fmla="*/ 872315 w 5381793"/>
                <a:gd name="connsiteY1" fmla="*/ 1063257 h 5890437"/>
                <a:gd name="connsiteX2" fmla="*/ 649032 w 5381793"/>
                <a:gd name="connsiteY2" fmla="*/ 2137144 h 5890437"/>
                <a:gd name="connsiteX3" fmla="*/ 447 w 5381793"/>
                <a:gd name="connsiteY3" fmla="*/ 3051544 h 5890437"/>
                <a:gd name="connsiteX4" fmla="*/ 510810 w 5381793"/>
                <a:gd name="connsiteY4" fmla="*/ 3327991 h 5890437"/>
                <a:gd name="connsiteX5" fmla="*/ 298158 w 5381793"/>
                <a:gd name="connsiteY5" fmla="*/ 3657600 h 5890437"/>
                <a:gd name="connsiteX6" fmla="*/ 489544 w 5381793"/>
                <a:gd name="connsiteY6" fmla="*/ 3870251 h 5890437"/>
                <a:gd name="connsiteX7" fmla="*/ 372586 w 5381793"/>
                <a:gd name="connsiteY7" fmla="*/ 4061637 h 5890437"/>
                <a:gd name="connsiteX8" fmla="*/ 563972 w 5381793"/>
                <a:gd name="connsiteY8" fmla="*/ 4316819 h 5890437"/>
                <a:gd name="connsiteX9" fmla="*/ 500177 w 5381793"/>
                <a:gd name="connsiteY9" fmla="*/ 4976037 h 5890437"/>
                <a:gd name="connsiteX10" fmla="*/ 1754819 w 5381793"/>
                <a:gd name="connsiteY10" fmla="*/ 5199321 h 5890437"/>
                <a:gd name="connsiteX11" fmla="*/ 1946205 w 5381793"/>
                <a:gd name="connsiteY11" fmla="*/ 5890437 h 5890437"/>
                <a:gd name="connsiteX12" fmla="*/ 4785098 w 5381793"/>
                <a:gd name="connsiteY12" fmla="*/ 5858540 h 5890437"/>
                <a:gd name="connsiteX13" fmla="*/ 4891424 w 5381793"/>
                <a:gd name="connsiteY13" fmla="*/ 3519377 h 5890437"/>
                <a:gd name="connsiteX14" fmla="*/ 3030726 w 5381793"/>
                <a:gd name="connsiteY14" fmla="*/ 0 h 5890437"/>
                <a:gd name="connsiteX0" fmla="*/ 3030726 w 5381793"/>
                <a:gd name="connsiteY0" fmla="*/ 0 h 5890437"/>
                <a:gd name="connsiteX1" fmla="*/ 872315 w 5381793"/>
                <a:gd name="connsiteY1" fmla="*/ 1063257 h 5890437"/>
                <a:gd name="connsiteX2" fmla="*/ 649032 w 5381793"/>
                <a:gd name="connsiteY2" fmla="*/ 2137144 h 5890437"/>
                <a:gd name="connsiteX3" fmla="*/ 447 w 5381793"/>
                <a:gd name="connsiteY3" fmla="*/ 3051544 h 5890437"/>
                <a:gd name="connsiteX4" fmla="*/ 510810 w 5381793"/>
                <a:gd name="connsiteY4" fmla="*/ 3327991 h 5890437"/>
                <a:gd name="connsiteX5" fmla="*/ 298158 w 5381793"/>
                <a:gd name="connsiteY5" fmla="*/ 3657600 h 5890437"/>
                <a:gd name="connsiteX6" fmla="*/ 489544 w 5381793"/>
                <a:gd name="connsiteY6" fmla="*/ 3870251 h 5890437"/>
                <a:gd name="connsiteX7" fmla="*/ 372586 w 5381793"/>
                <a:gd name="connsiteY7" fmla="*/ 4061637 h 5890437"/>
                <a:gd name="connsiteX8" fmla="*/ 563972 w 5381793"/>
                <a:gd name="connsiteY8" fmla="*/ 4316819 h 5890437"/>
                <a:gd name="connsiteX9" fmla="*/ 500177 w 5381793"/>
                <a:gd name="connsiteY9" fmla="*/ 4976037 h 5890437"/>
                <a:gd name="connsiteX10" fmla="*/ 1754819 w 5381793"/>
                <a:gd name="connsiteY10" fmla="*/ 5199321 h 5890437"/>
                <a:gd name="connsiteX11" fmla="*/ 1946205 w 5381793"/>
                <a:gd name="connsiteY11" fmla="*/ 5890437 h 5890437"/>
                <a:gd name="connsiteX12" fmla="*/ 4785098 w 5381793"/>
                <a:gd name="connsiteY12" fmla="*/ 5858540 h 5890437"/>
                <a:gd name="connsiteX13" fmla="*/ 4891424 w 5381793"/>
                <a:gd name="connsiteY13" fmla="*/ 3519377 h 5890437"/>
                <a:gd name="connsiteX14" fmla="*/ 3030726 w 5381793"/>
                <a:gd name="connsiteY14" fmla="*/ 0 h 5890437"/>
                <a:gd name="connsiteX0" fmla="*/ 3030726 w 5381793"/>
                <a:gd name="connsiteY0" fmla="*/ 0 h 5890437"/>
                <a:gd name="connsiteX1" fmla="*/ 890128 w 5381793"/>
                <a:gd name="connsiteY1" fmla="*/ 1098883 h 5890437"/>
                <a:gd name="connsiteX2" fmla="*/ 649032 w 5381793"/>
                <a:gd name="connsiteY2" fmla="*/ 2137144 h 5890437"/>
                <a:gd name="connsiteX3" fmla="*/ 447 w 5381793"/>
                <a:gd name="connsiteY3" fmla="*/ 3051544 h 5890437"/>
                <a:gd name="connsiteX4" fmla="*/ 510810 w 5381793"/>
                <a:gd name="connsiteY4" fmla="*/ 3327991 h 5890437"/>
                <a:gd name="connsiteX5" fmla="*/ 298158 w 5381793"/>
                <a:gd name="connsiteY5" fmla="*/ 3657600 h 5890437"/>
                <a:gd name="connsiteX6" fmla="*/ 489544 w 5381793"/>
                <a:gd name="connsiteY6" fmla="*/ 3870251 h 5890437"/>
                <a:gd name="connsiteX7" fmla="*/ 372586 w 5381793"/>
                <a:gd name="connsiteY7" fmla="*/ 4061637 h 5890437"/>
                <a:gd name="connsiteX8" fmla="*/ 563972 w 5381793"/>
                <a:gd name="connsiteY8" fmla="*/ 4316819 h 5890437"/>
                <a:gd name="connsiteX9" fmla="*/ 500177 w 5381793"/>
                <a:gd name="connsiteY9" fmla="*/ 4976037 h 5890437"/>
                <a:gd name="connsiteX10" fmla="*/ 1754819 w 5381793"/>
                <a:gd name="connsiteY10" fmla="*/ 5199321 h 5890437"/>
                <a:gd name="connsiteX11" fmla="*/ 1946205 w 5381793"/>
                <a:gd name="connsiteY11" fmla="*/ 5890437 h 5890437"/>
                <a:gd name="connsiteX12" fmla="*/ 4785098 w 5381793"/>
                <a:gd name="connsiteY12" fmla="*/ 5858540 h 5890437"/>
                <a:gd name="connsiteX13" fmla="*/ 4891424 w 5381793"/>
                <a:gd name="connsiteY13" fmla="*/ 3519377 h 5890437"/>
                <a:gd name="connsiteX14" fmla="*/ 3030726 w 5381793"/>
                <a:gd name="connsiteY14" fmla="*/ 0 h 5890437"/>
                <a:gd name="connsiteX0" fmla="*/ 3030726 w 5381793"/>
                <a:gd name="connsiteY0" fmla="*/ 0 h 5890437"/>
                <a:gd name="connsiteX1" fmla="*/ 890128 w 5381793"/>
                <a:gd name="connsiteY1" fmla="*/ 1098883 h 5890437"/>
                <a:gd name="connsiteX2" fmla="*/ 649032 w 5381793"/>
                <a:gd name="connsiteY2" fmla="*/ 2137144 h 5890437"/>
                <a:gd name="connsiteX3" fmla="*/ 447 w 5381793"/>
                <a:gd name="connsiteY3" fmla="*/ 3051544 h 5890437"/>
                <a:gd name="connsiteX4" fmla="*/ 510810 w 5381793"/>
                <a:gd name="connsiteY4" fmla="*/ 3327991 h 5890437"/>
                <a:gd name="connsiteX5" fmla="*/ 298158 w 5381793"/>
                <a:gd name="connsiteY5" fmla="*/ 3657600 h 5890437"/>
                <a:gd name="connsiteX6" fmla="*/ 489544 w 5381793"/>
                <a:gd name="connsiteY6" fmla="*/ 3870251 h 5890437"/>
                <a:gd name="connsiteX7" fmla="*/ 372586 w 5381793"/>
                <a:gd name="connsiteY7" fmla="*/ 4061637 h 5890437"/>
                <a:gd name="connsiteX8" fmla="*/ 563972 w 5381793"/>
                <a:gd name="connsiteY8" fmla="*/ 4316819 h 5890437"/>
                <a:gd name="connsiteX9" fmla="*/ 500177 w 5381793"/>
                <a:gd name="connsiteY9" fmla="*/ 4976037 h 5890437"/>
                <a:gd name="connsiteX10" fmla="*/ 1754819 w 5381793"/>
                <a:gd name="connsiteY10" fmla="*/ 5199321 h 5890437"/>
                <a:gd name="connsiteX11" fmla="*/ 1946205 w 5381793"/>
                <a:gd name="connsiteY11" fmla="*/ 5890437 h 5890437"/>
                <a:gd name="connsiteX12" fmla="*/ 4785098 w 5381793"/>
                <a:gd name="connsiteY12" fmla="*/ 5858540 h 5890437"/>
                <a:gd name="connsiteX13" fmla="*/ 4891424 w 5381793"/>
                <a:gd name="connsiteY13" fmla="*/ 3519377 h 5890437"/>
                <a:gd name="connsiteX14" fmla="*/ 3030726 w 5381793"/>
                <a:gd name="connsiteY14" fmla="*/ 0 h 5890437"/>
                <a:gd name="connsiteX0" fmla="*/ 3030764 w 5381831"/>
                <a:gd name="connsiteY0" fmla="*/ 0 h 5890437"/>
                <a:gd name="connsiteX1" fmla="*/ 890166 w 5381831"/>
                <a:gd name="connsiteY1" fmla="*/ 1098883 h 5890437"/>
                <a:gd name="connsiteX2" fmla="*/ 607506 w 5381831"/>
                <a:gd name="connsiteY2" fmla="*/ 2172770 h 5890437"/>
                <a:gd name="connsiteX3" fmla="*/ 485 w 5381831"/>
                <a:gd name="connsiteY3" fmla="*/ 3051544 h 5890437"/>
                <a:gd name="connsiteX4" fmla="*/ 510848 w 5381831"/>
                <a:gd name="connsiteY4" fmla="*/ 3327991 h 5890437"/>
                <a:gd name="connsiteX5" fmla="*/ 298196 w 5381831"/>
                <a:gd name="connsiteY5" fmla="*/ 3657600 h 5890437"/>
                <a:gd name="connsiteX6" fmla="*/ 489582 w 5381831"/>
                <a:gd name="connsiteY6" fmla="*/ 3870251 h 5890437"/>
                <a:gd name="connsiteX7" fmla="*/ 372624 w 5381831"/>
                <a:gd name="connsiteY7" fmla="*/ 4061637 h 5890437"/>
                <a:gd name="connsiteX8" fmla="*/ 564010 w 5381831"/>
                <a:gd name="connsiteY8" fmla="*/ 4316819 h 5890437"/>
                <a:gd name="connsiteX9" fmla="*/ 500215 w 5381831"/>
                <a:gd name="connsiteY9" fmla="*/ 4976037 h 5890437"/>
                <a:gd name="connsiteX10" fmla="*/ 1754857 w 5381831"/>
                <a:gd name="connsiteY10" fmla="*/ 5199321 h 5890437"/>
                <a:gd name="connsiteX11" fmla="*/ 1946243 w 5381831"/>
                <a:gd name="connsiteY11" fmla="*/ 5890437 h 5890437"/>
                <a:gd name="connsiteX12" fmla="*/ 4785136 w 5381831"/>
                <a:gd name="connsiteY12" fmla="*/ 5858540 h 5890437"/>
                <a:gd name="connsiteX13" fmla="*/ 4891462 w 5381831"/>
                <a:gd name="connsiteY13" fmla="*/ 3519377 h 5890437"/>
                <a:gd name="connsiteX14" fmla="*/ 3030764 w 5381831"/>
                <a:gd name="connsiteY14" fmla="*/ 0 h 5890437"/>
                <a:gd name="connsiteX0" fmla="*/ 3030764 w 5381831"/>
                <a:gd name="connsiteY0" fmla="*/ 0 h 5890437"/>
                <a:gd name="connsiteX1" fmla="*/ 890166 w 5381831"/>
                <a:gd name="connsiteY1" fmla="*/ 1098883 h 5890437"/>
                <a:gd name="connsiteX2" fmla="*/ 607506 w 5381831"/>
                <a:gd name="connsiteY2" fmla="*/ 2172770 h 5890437"/>
                <a:gd name="connsiteX3" fmla="*/ 485 w 5381831"/>
                <a:gd name="connsiteY3" fmla="*/ 3051544 h 5890437"/>
                <a:gd name="connsiteX4" fmla="*/ 510848 w 5381831"/>
                <a:gd name="connsiteY4" fmla="*/ 3327991 h 5890437"/>
                <a:gd name="connsiteX5" fmla="*/ 298196 w 5381831"/>
                <a:gd name="connsiteY5" fmla="*/ 3657600 h 5890437"/>
                <a:gd name="connsiteX6" fmla="*/ 489582 w 5381831"/>
                <a:gd name="connsiteY6" fmla="*/ 3870251 h 5890437"/>
                <a:gd name="connsiteX7" fmla="*/ 372624 w 5381831"/>
                <a:gd name="connsiteY7" fmla="*/ 4061637 h 5890437"/>
                <a:gd name="connsiteX8" fmla="*/ 564010 w 5381831"/>
                <a:gd name="connsiteY8" fmla="*/ 4316819 h 5890437"/>
                <a:gd name="connsiteX9" fmla="*/ 500215 w 5381831"/>
                <a:gd name="connsiteY9" fmla="*/ 4976037 h 5890437"/>
                <a:gd name="connsiteX10" fmla="*/ 1754857 w 5381831"/>
                <a:gd name="connsiteY10" fmla="*/ 5199321 h 5890437"/>
                <a:gd name="connsiteX11" fmla="*/ 1946243 w 5381831"/>
                <a:gd name="connsiteY11" fmla="*/ 5890437 h 5890437"/>
                <a:gd name="connsiteX12" fmla="*/ 4785136 w 5381831"/>
                <a:gd name="connsiteY12" fmla="*/ 5858540 h 5890437"/>
                <a:gd name="connsiteX13" fmla="*/ 4891462 w 5381831"/>
                <a:gd name="connsiteY13" fmla="*/ 3519377 h 5890437"/>
                <a:gd name="connsiteX14" fmla="*/ 3030764 w 5381831"/>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298271 w 5381906"/>
                <a:gd name="connsiteY5" fmla="*/ 3657600 h 5890437"/>
                <a:gd name="connsiteX6" fmla="*/ 489657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199321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298271 w 5381906"/>
                <a:gd name="connsiteY5" fmla="*/ 3657600 h 5890437"/>
                <a:gd name="connsiteX6" fmla="*/ 489657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199321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298271 w 5381906"/>
                <a:gd name="connsiteY5" fmla="*/ 3657600 h 5890437"/>
                <a:gd name="connsiteX6" fmla="*/ 489657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199321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489657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199321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489657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199321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531221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199321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531221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199321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531221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199321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531221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199321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531221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199321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531221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199321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531221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199321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531221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199321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531221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039004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531221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039004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531221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039004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531221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039004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531221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039004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765 w 5381832"/>
                <a:gd name="connsiteY0" fmla="*/ 0 h 5890437"/>
                <a:gd name="connsiteX1" fmla="*/ 890167 w 5381832"/>
                <a:gd name="connsiteY1" fmla="*/ 1098883 h 5890437"/>
                <a:gd name="connsiteX2" fmla="*/ 672821 w 5381832"/>
                <a:gd name="connsiteY2" fmla="*/ 2220272 h 5890437"/>
                <a:gd name="connsiteX3" fmla="*/ 486 w 5381832"/>
                <a:gd name="connsiteY3" fmla="*/ 3051544 h 5890437"/>
                <a:gd name="connsiteX4" fmla="*/ 510849 w 5381832"/>
                <a:gd name="connsiteY4" fmla="*/ 3327991 h 5890437"/>
                <a:gd name="connsiteX5" fmla="*/ 339761 w 5381832"/>
                <a:gd name="connsiteY5" fmla="*/ 3734790 h 5890437"/>
                <a:gd name="connsiteX6" fmla="*/ 531147 w 5381832"/>
                <a:gd name="connsiteY6" fmla="*/ 3870251 h 5890437"/>
                <a:gd name="connsiteX7" fmla="*/ 372625 w 5381832"/>
                <a:gd name="connsiteY7" fmla="*/ 4061637 h 5890437"/>
                <a:gd name="connsiteX8" fmla="*/ 564011 w 5381832"/>
                <a:gd name="connsiteY8" fmla="*/ 4316819 h 5890437"/>
                <a:gd name="connsiteX9" fmla="*/ 500216 w 5381832"/>
                <a:gd name="connsiteY9" fmla="*/ 4976037 h 5890437"/>
                <a:gd name="connsiteX10" fmla="*/ 1754858 w 5381832"/>
                <a:gd name="connsiteY10" fmla="*/ 5039004 h 5890437"/>
                <a:gd name="connsiteX11" fmla="*/ 1946244 w 5381832"/>
                <a:gd name="connsiteY11" fmla="*/ 5890437 h 5890437"/>
                <a:gd name="connsiteX12" fmla="*/ 4785137 w 5381832"/>
                <a:gd name="connsiteY12" fmla="*/ 5858540 h 5890437"/>
                <a:gd name="connsiteX13" fmla="*/ 4891463 w 5381832"/>
                <a:gd name="connsiteY13" fmla="*/ 3519377 h 5890437"/>
                <a:gd name="connsiteX14" fmla="*/ 3030765 w 5381832"/>
                <a:gd name="connsiteY14" fmla="*/ 0 h 5890437"/>
                <a:gd name="connsiteX0" fmla="*/ 3030862 w 5381929"/>
                <a:gd name="connsiteY0" fmla="*/ 0 h 5890437"/>
                <a:gd name="connsiteX1" fmla="*/ 890264 w 5381929"/>
                <a:gd name="connsiteY1" fmla="*/ 1098883 h 5890437"/>
                <a:gd name="connsiteX2" fmla="*/ 672918 w 5381929"/>
                <a:gd name="connsiteY2" fmla="*/ 2220272 h 5890437"/>
                <a:gd name="connsiteX3" fmla="*/ 583 w 5381929"/>
                <a:gd name="connsiteY3" fmla="*/ 3051544 h 5890437"/>
                <a:gd name="connsiteX4" fmla="*/ 510946 w 5381929"/>
                <a:gd name="connsiteY4" fmla="*/ 3327991 h 5890437"/>
                <a:gd name="connsiteX5" fmla="*/ 339858 w 5381929"/>
                <a:gd name="connsiteY5" fmla="*/ 3734790 h 5890437"/>
                <a:gd name="connsiteX6" fmla="*/ 531244 w 5381929"/>
                <a:gd name="connsiteY6" fmla="*/ 3870251 h 5890437"/>
                <a:gd name="connsiteX7" fmla="*/ 372722 w 5381929"/>
                <a:gd name="connsiteY7" fmla="*/ 4061637 h 5890437"/>
                <a:gd name="connsiteX8" fmla="*/ 564108 w 5381929"/>
                <a:gd name="connsiteY8" fmla="*/ 4316819 h 5890437"/>
                <a:gd name="connsiteX9" fmla="*/ 500313 w 5381929"/>
                <a:gd name="connsiteY9" fmla="*/ 4976037 h 5890437"/>
                <a:gd name="connsiteX10" fmla="*/ 1754955 w 5381929"/>
                <a:gd name="connsiteY10" fmla="*/ 5039004 h 5890437"/>
                <a:gd name="connsiteX11" fmla="*/ 1946341 w 5381929"/>
                <a:gd name="connsiteY11" fmla="*/ 5890437 h 5890437"/>
                <a:gd name="connsiteX12" fmla="*/ 4785234 w 5381929"/>
                <a:gd name="connsiteY12" fmla="*/ 5858540 h 5890437"/>
                <a:gd name="connsiteX13" fmla="*/ 4891560 w 5381929"/>
                <a:gd name="connsiteY13" fmla="*/ 3519377 h 5890437"/>
                <a:gd name="connsiteX14" fmla="*/ 3030862 w 5381929"/>
                <a:gd name="connsiteY14" fmla="*/ 0 h 5890437"/>
                <a:gd name="connsiteX0" fmla="*/ 3030862 w 5381929"/>
                <a:gd name="connsiteY0" fmla="*/ 0 h 5890437"/>
                <a:gd name="connsiteX1" fmla="*/ 890264 w 5381929"/>
                <a:gd name="connsiteY1" fmla="*/ 1098883 h 5890437"/>
                <a:gd name="connsiteX2" fmla="*/ 672918 w 5381929"/>
                <a:gd name="connsiteY2" fmla="*/ 2220272 h 5890437"/>
                <a:gd name="connsiteX3" fmla="*/ 583 w 5381929"/>
                <a:gd name="connsiteY3" fmla="*/ 3051544 h 5890437"/>
                <a:gd name="connsiteX4" fmla="*/ 510946 w 5381929"/>
                <a:gd name="connsiteY4" fmla="*/ 3327991 h 5890437"/>
                <a:gd name="connsiteX5" fmla="*/ 339858 w 5381929"/>
                <a:gd name="connsiteY5" fmla="*/ 3734790 h 5890437"/>
                <a:gd name="connsiteX6" fmla="*/ 531244 w 5381929"/>
                <a:gd name="connsiteY6" fmla="*/ 3870251 h 5890437"/>
                <a:gd name="connsiteX7" fmla="*/ 372722 w 5381929"/>
                <a:gd name="connsiteY7" fmla="*/ 4061637 h 5890437"/>
                <a:gd name="connsiteX8" fmla="*/ 564108 w 5381929"/>
                <a:gd name="connsiteY8" fmla="*/ 4316819 h 5890437"/>
                <a:gd name="connsiteX9" fmla="*/ 500313 w 5381929"/>
                <a:gd name="connsiteY9" fmla="*/ 4976037 h 5890437"/>
                <a:gd name="connsiteX10" fmla="*/ 1754955 w 5381929"/>
                <a:gd name="connsiteY10" fmla="*/ 5039004 h 5890437"/>
                <a:gd name="connsiteX11" fmla="*/ 1946341 w 5381929"/>
                <a:gd name="connsiteY11" fmla="*/ 5890437 h 5890437"/>
                <a:gd name="connsiteX12" fmla="*/ 4785234 w 5381929"/>
                <a:gd name="connsiteY12" fmla="*/ 5858540 h 5890437"/>
                <a:gd name="connsiteX13" fmla="*/ 4891560 w 5381929"/>
                <a:gd name="connsiteY13" fmla="*/ 3519377 h 5890437"/>
                <a:gd name="connsiteX14" fmla="*/ 3030862 w 5381929"/>
                <a:gd name="connsiteY14" fmla="*/ 0 h 5890437"/>
                <a:gd name="connsiteX0" fmla="*/ 3030862 w 5381929"/>
                <a:gd name="connsiteY0" fmla="*/ 0 h 5890437"/>
                <a:gd name="connsiteX1" fmla="*/ 890264 w 5381929"/>
                <a:gd name="connsiteY1" fmla="*/ 1098883 h 5890437"/>
                <a:gd name="connsiteX2" fmla="*/ 672918 w 5381929"/>
                <a:gd name="connsiteY2" fmla="*/ 2220272 h 5890437"/>
                <a:gd name="connsiteX3" fmla="*/ 583 w 5381929"/>
                <a:gd name="connsiteY3" fmla="*/ 3051544 h 5890437"/>
                <a:gd name="connsiteX4" fmla="*/ 510946 w 5381929"/>
                <a:gd name="connsiteY4" fmla="*/ 3327991 h 5890437"/>
                <a:gd name="connsiteX5" fmla="*/ 339858 w 5381929"/>
                <a:gd name="connsiteY5" fmla="*/ 3734790 h 5890437"/>
                <a:gd name="connsiteX6" fmla="*/ 531244 w 5381929"/>
                <a:gd name="connsiteY6" fmla="*/ 3870251 h 5890437"/>
                <a:gd name="connsiteX7" fmla="*/ 372722 w 5381929"/>
                <a:gd name="connsiteY7" fmla="*/ 4061637 h 5890437"/>
                <a:gd name="connsiteX8" fmla="*/ 564108 w 5381929"/>
                <a:gd name="connsiteY8" fmla="*/ 4316819 h 5890437"/>
                <a:gd name="connsiteX9" fmla="*/ 500313 w 5381929"/>
                <a:gd name="connsiteY9" fmla="*/ 4976037 h 5890437"/>
                <a:gd name="connsiteX10" fmla="*/ 1754955 w 5381929"/>
                <a:gd name="connsiteY10" fmla="*/ 5039004 h 5890437"/>
                <a:gd name="connsiteX11" fmla="*/ 1946341 w 5381929"/>
                <a:gd name="connsiteY11" fmla="*/ 5890437 h 5890437"/>
                <a:gd name="connsiteX12" fmla="*/ 4785234 w 5381929"/>
                <a:gd name="connsiteY12" fmla="*/ 5858540 h 5890437"/>
                <a:gd name="connsiteX13" fmla="*/ 4891560 w 5381929"/>
                <a:gd name="connsiteY13" fmla="*/ 3519377 h 5890437"/>
                <a:gd name="connsiteX14" fmla="*/ 3030862 w 5381929"/>
                <a:gd name="connsiteY14" fmla="*/ 0 h 5890437"/>
                <a:gd name="connsiteX0" fmla="*/ 3030862 w 5381929"/>
                <a:gd name="connsiteY0" fmla="*/ 0 h 5890437"/>
                <a:gd name="connsiteX1" fmla="*/ 890264 w 5381929"/>
                <a:gd name="connsiteY1" fmla="*/ 1098883 h 5890437"/>
                <a:gd name="connsiteX2" fmla="*/ 672918 w 5381929"/>
                <a:gd name="connsiteY2" fmla="*/ 2220272 h 5890437"/>
                <a:gd name="connsiteX3" fmla="*/ 583 w 5381929"/>
                <a:gd name="connsiteY3" fmla="*/ 3051544 h 5890437"/>
                <a:gd name="connsiteX4" fmla="*/ 510946 w 5381929"/>
                <a:gd name="connsiteY4" fmla="*/ 3327991 h 5890437"/>
                <a:gd name="connsiteX5" fmla="*/ 339858 w 5381929"/>
                <a:gd name="connsiteY5" fmla="*/ 3734790 h 5890437"/>
                <a:gd name="connsiteX6" fmla="*/ 531244 w 5381929"/>
                <a:gd name="connsiteY6" fmla="*/ 3870251 h 5890437"/>
                <a:gd name="connsiteX7" fmla="*/ 372722 w 5381929"/>
                <a:gd name="connsiteY7" fmla="*/ 4061637 h 5890437"/>
                <a:gd name="connsiteX8" fmla="*/ 564108 w 5381929"/>
                <a:gd name="connsiteY8" fmla="*/ 4316819 h 5890437"/>
                <a:gd name="connsiteX9" fmla="*/ 500313 w 5381929"/>
                <a:gd name="connsiteY9" fmla="*/ 4976037 h 5890437"/>
                <a:gd name="connsiteX10" fmla="*/ 1754955 w 5381929"/>
                <a:gd name="connsiteY10" fmla="*/ 5039004 h 5890437"/>
                <a:gd name="connsiteX11" fmla="*/ 1946341 w 5381929"/>
                <a:gd name="connsiteY11" fmla="*/ 5890437 h 5890437"/>
                <a:gd name="connsiteX12" fmla="*/ 4785234 w 5381929"/>
                <a:gd name="connsiteY12" fmla="*/ 5858540 h 5890437"/>
                <a:gd name="connsiteX13" fmla="*/ 4891560 w 5381929"/>
                <a:gd name="connsiteY13" fmla="*/ 3519377 h 5890437"/>
                <a:gd name="connsiteX14" fmla="*/ 3030862 w 5381929"/>
                <a:gd name="connsiteY14" fmla="*/ 0 h 5890437"/>
                <a:gd name="connsiteX0" fmla="*/ 3030862 w 5381929"/>
                <a:gd name="connsiteY0" fmla="*/ 0 h 5890437"/>
                <a:gd name="connsiteX1" fmla="*/ 872451 w 5381929"/>
                <a:gd name="connsiteY1" fmla="*/ 1057320 h 5890437"/>
                <a:gd name="connsiteX2" fmla="*/ 672918 w 5381929"/>
                <a:gd name="connsiteY2" fmla="*/ 2220272 h 5890437"/>
                <a:gd name="connsiteX3" fmla="*/ 583 w 5381929"/>
                <a:gd name="connsiteY3" fmla="*/ 3051544 h 5890437"/>
                <a:gd name="connsiteX4" fmla="*/ 510946 w 5381929"/>
                <a:gd name="connsiteY4" fmla="*/ 3327991 h 5890437"/>
                <a:gd name="connsiteX5" fmla="*/ 339858 w 5381929"/>
                <a:gd name="connsiteY5" fmla="*/ 3734790 h 5890437"/>
                <a:gd name="connsiteX6" fmla="*/ 531244 w 5381929"/>
                <a:gd name="connsiteY6" fmla="*/ 3870251 h 5890437"/>
                <a:gd name="connsiteX7" fmla="*/ 372722 w 5381929"/>
                <a:gd name="connsiteY7" fmla="*/ 4061637 h 5890437"/>
                <a:gd name="connsiteX8" fmla="*/ 564108 w 5381929"/>
                <a:gd name="connsiteY8" fmla="*/ 4316819 h 5890437"/>
                <a:gd name="connsiteX9" fmla="*/ 500313 w 5381929"/>
                <a:gd name="connsiteY9" fmla="*/ 4976037 h 5890437"/>
                <a:gd name="connsiteX10" fmla="*/ 1754955 w 5381929"/>
                <a:gd name="connsiteY10" fmla="*/ 5039004 h 5890437"/>
                <a:gd name="connsiteX11" fmla="*/ 1946341 w 5381929"/>
                <a:gd name="connsiteY11" fmla="*/ 5890437 h 5890437"/>
                <a:gd name="connsiteX12" fmla="*/ 4785234 w 5381929"/>
                <a:gd name="connsiteY12" fmla="*/ 5858540 h 5890437"/>
                <a:gd name="connsiteX13" fmla="*/ 4891560 w 5381929"/>
                <a:gd name="connsiteY13" fmla="*/ 3519377 h 5890437"/>
                <a:gd name="connsiteX14" fmla="*/ 3030862 w 5381929"/>
                <a:gd name="connsiteY14" fmla="*/ 0 h 5890437"/>
                <a:gd name="connsiteX0" fmla="*/ 3030862 w 5381929"/>
                <a:gd name="connsiteY0" fmla="*/ 0 h 5890437"/>
                <a:gd name="connsiteX1" fmla="*/ 872451 w 5381929"/>
                <a:gd name="connsiteY1" fmla="*/ 1057320 h 5890437"/>
                <a:gd name="connsiteX2" fmla="*/ 672918 w 5381929"/>
                <a:gd name="connsiteY2" fmla="*/ 2220272 h 5890437"/>
                <a:gd name="connsiteX3" fmla="*/ 583 w 5381929"/>
                <a:gd name="connsiteY3" fmla="*/ 3051544 h 5890437"/>
                <a:gd name="connsiteX4" fmla="*/ 510946 w 5381929"/>
                <a:gd name="connsiteY4" fmla="*/ 3327991 h 5890437"/>
                <a:gd name="connsiteX5" fmla="*/ 339858 w 5381929"/>
                <a:gd name="connsiteY5" fmla="*/ 3734790 h 5890437"/>
                <a:gd name="connsiteX6" fmla="*/ 531244 w 5381929"/>
                <a:gd name="connsiteY6" fmla="*/ 3870251 h 5890437"/>
                <a:gd name="connsiteX7" fmla="*/ 372722 w 5381929"/>
                <a:gd name="connsiteY7" fmla="*/ 4061637 h 5890437"/>
                <a:gd name="connsiteX8" fmla="*/ 564108 w 5381929"/>
                <a:gd name="connsiteY8" fmla="*/ 4316819 h 5890437"/>
                <a:gd name="connsiteX9" fmla="*/ 500313 w 5381929"/>
                <a:gd name="connsiteY9" fmla="*/ 4976037 h 5890437"/>
                <a:gd name="connsiteX10" fmla="*/ 1754955 w 5381929"/>
                <a:gd name="connsiteY10" fmla="*/ 5039004 h 5890437"/>
                <a:gd name="connsiteX11" fmla="*/ 1946341 w 5381929"/>
                <a:gd name="connsiteY11" fmla="*/ 5890437 h 5890437"/>
                <a:gd name="connsiteX12" fmla="*/ 4785234 w 5381929"/>
                <a:gd name="connsiteY12" fmla="*/ 5858540 h 5890437"/>
                <a:gd name="connsiteX13" fmla="*/ 4891560 w 5381929"/>
                <a:gd name="connsiteY13" fmla="*/ 3519377 h 5890437"/>
                <a:gd name="connsiteX14" fmla="*/ 3030862 w 5381929"/>
                <a:gd name="connsiteY14" fmla="*/ 0 h 5890437"/>
                <a:gd name="connsiteX0" fmla="*/ 3030862 w 5381929"/>
                <a:gd name="connsiteY0" fmla="*/ 0 h 5890437"/>
                <a:gd name="connsiteX1" fmla="*/ 981633 w 5381929"/>
                <a:gd name="connsiteY1" fmla="*/ 920842 h 5890437"/>
                <a:gd name="connsiteX2" fmla="*/ 672918 w 5381929"/>
                <a:gd name="connsiteY2" fmla="*/ 2220272 h 5890437"/>
                <a:gd name="connsiteX3" fmla="*/ 583 w 5381929"/>
                <a:gd name="connsiteY3" fmla="*/ 3051544 h 5890437"/>
                <a:gd name="connsiteX4" fmla="*/ 510946 w 5381929"/>
                <a:gd name="connsiteY4" fmla="*/ 3327991 h 5890437"/>
                <a:gd name="connsiteX5" fmla="*/ 339858 w 5381929"/>
                <a:gd name="connsiteY5" fmla="*/ 3734790 h 5890437"/>
                <a:gd name="connsiteX6" fmla="*/ 531244 w 5381929"/>
                <a:gd name="connsiteY6" fmla="*/ 3870251 h 5890437"/>
                <a:gd name="connsiteX7" fmla="*/ 372722 w 5381929"/>
                <a:gd name="connsiteY7" fmla="*/ 4061637 h 5890437"/>
                <a:gd name="connsiteX8" fmla="*/ 564108 w 5381929"/>
                <a:gd name="connsiteY8" fmla="*/ 4316819 h 5890437"/>
                <a:gd name="connsiteX9" fmla="*/ 500313 w 5381929"/>
                <a:gd name="connsiteY9" fmla="*/ 4976037 h 5890437"/>
                <a:gd name="connsiteX10" fmla="*/ 1754955 w 5381929"/>
                <a:gd name="connsiteY10" fmla="*/ 5039004 h 5890437"/>
                <a:gd name="connsiteX11" fmla="*/ 1946341 w 5381929"/>
                <a:gd name="connsiteY11" fmla="*/ 5890437 h 5890437"/>
                <a:gd name="connsiteX12" fmla="*/ 4785234 w 5381929"/>
                <a:gd name="connsiteY12" fmla="*/ 5858540 h 5890437"/>
                <a:gd name="connsiteX13" fmla="*/ 4891560 w 5381929"/>
                <a:gd name="connsiteY13" fmla="*/ 3519377 h 5890437"/>
                <a:gd name="connsiteX14" fmla="*/ 3030862 w 5381929"/>
                <a:gd name="connsiteY14" fmla="*/ 0 h 5890437"/>
                <a:gd name="connsiteX0" fmla="*/ 3030862 w 5381929"/>
                <a:gd name="connsiteY0" fmla="*/ 0 h 5890437"/>
                <a:gd name="connsiteX1" fmla="*/ 981633 w 5381929"/>
                <a:gd name="connsiteY1" fmla="*/ 920842 h 5890437"/>
                <a:gd name="connsiteX2" fmla="*/ 672918 w 5381929"/>
                <a:gd name="connsiteY2" fmla="*/ 2220272 h 5890437"/>
                <a:gd name="connsiteX3" fmla="*/ 583 w 5381929"/>
                <a:gd name="connsiteY3" fmla="*/ 3051544 h 5890437"/>
                <a:gd name="connsiteX4" fmla="*/ 510946 w 5381929"/>
                <a:gd name="connsiteY4" fmla="*/ 3327991 h 5890437"/>
                <a:gd name="connsiteX5" fmla="*/ 339858 w 5381929"/>
                <a:gd name="connsiteY5" fmla="*/ 3734790 h 5890437"/>
                <a:gd name="connsiteX6" fmla="*/ 531244 w 5381929"/>
                <a:gd name="connsiteY6" fmla="*/ 3870251 h 5890437"/>
                <a:gd name="connsiteX7" fmla="*/ 372722 w 5381929"/>
                <a:gd name="connsiteY7" fmla="*/ 4061637 h 5890437"/>
                <a:gd name="connsiteX8" fmla="*/ 564108 w 5381929"/>
                <a:gd name="connsiteY8" fmla="*/ 4316819 h 5890437"/>
                <a:gd name="connsiteX9" fmla="*/ 500313 w 5381929"/>
                <a:gd name="connsiteY9" fmla="*/ 4976037 h 5890437"/>
                <a:gd name="connsiteX10" fmla="*/ 1754955 w 5381929"/>
                <a:gd name="connsiteY10" fmla="*/ 5039004 h 5890437"/>
                <a:gd name="connsiteX11" fmla="*/ 1946341 w 5381929"/>
                <a:gd name="connsiteY11" fmla="*/ 5890437 h 5890437"/>
                <a:gd name="connsiteX12" fmla="*/ 4785234 w 5381929"/>
                <a:gd name="connsiteY12" fmla="*/ 5858540 h 5890437"/>
                <a:gd name="connsiteX13" fmla="*/ 4891560 w 5381929"/>
                <a:gd name="connsiteY13" fmla="*/ 3519377 h 5890437"/>
                <a:gd name="connsiteX14" fmla="*/ 3030862 w 5381929"/>
                <a:gd name="connsiteY14" fmla="*/ 0 h 5890437"/>
                <a:gd name="connsiteX0" fmla="*/ 3030862 w 5381929"/>
                <a:gd name="connsiteY0" fmla="*/ 0 h 5890437"/>
                <a:gd name="connsiteX1" fmla="*/ 927042 w 5381929"/>
                <a:gd name="connsiteY1" fmla="*/ 866251 h 5890437"/>
                <a:gd name="connsiteX2" fmla="*/ 672918 w 5381929"/>
                <a:gd name="connsiteY2" fmla="*/ 2220272 h 5890437"/>
                <a:gd name="connsiteX3" fmla="*/ 583 w 5381929"/>
                <a:gd name="connsiteY3" fmla="*/ 3051544 h 5890437"/>
                <a:gd name="connsiteX4" fmla="*/ 510946 w 5381929"/>
                <a:gd name="connsiteY4" fmla="*/ 3327991 h 5890437"/>
                <a:gd name="connsiteX5" fmla="*/ 339858 w 5381929"/>
                <a:gd name="connsiteY5" fmla="*/ 3734790 h 5890437"/>
                <a:gd name="connsiteX6" fmla="*/ 531244 w 5381929"/>
                <a:gd name="connsiteY6" fmla="*/ 3870251 h 5890437"/>
                <a:gd name="connsiteX7" fmla="*/ 372722 w 5381929"/>
                <a:gd name="connsiteY7" fmla="*/ 4061637 h 5890437"/>
                <a:gd name="connsiteX8" fmla="*/ 564108 w 5381929"/>
                <a:gd name="connsiteY8" fmla="*/ 4316819 h 5890437"/>
                <a:gd name="connsiteX9" fmla="*/ 500313 w 5381929"/>
                <a:gd name="connsiteY9" fmla="*/ 4976037 h 5890437"/>
                <a:gd name="connsiteX10" fmla="*/ 1754955 w 5381929"/>
                <a:gd name="connsiteY10" fmla="*/ 5039004 h 5890437"/>
                <a:gd name="connsiteX11" fmla="*/ 1946341 w 5381929"/>
                <a:gd name="connsiteY11" fmla="*/ 5890437 h 5890437"/>
                <a:gd name="connsiteX12" fmla="*/ 4785234 w 5381929"/>
                <a:gd name="connsiteY12" fmla="*/ 5858540 h 5890437"/>
                <a:gd name="connsiteX13" fmla="*/ 4891560 w 5381929"/>
                <a:gd name="connsiteY13" fmla="*/ 3519377 h 5890437"/>
                <a:gd name="connsiteX14" fmla="*/ 3030862 w 5381929"/>
                <a:gd name="connsiteY14" fmla="*/ 0 h 5890437"/>
                <a:gd name="connsiteX0" fmla="*/ 3030862 w 5381929"/>
                <a:gd name="connsiteY0" fmla="*/ 0 h 5890437"/>
                <a:gd name="connsiteX1" fmla="*/ 927042 w 5381929"/>
                <a:gd name="connsiteY1" fmla="*/ 866251 h 5890437"/>
                <a:gd name="connsiteX2" fmla="*/ 672918 w 5381929"/>
                <a:gd name="connsiteY2" fmla="*/ 2220272 h 5890437"/>
                <a:gd name="connsiteX3" fmla="*/ 583 w 5381929"/>
                <a:gd name="connsiteY3" fmla="*/ 3051544 h 5890437"/>
                <a:gd name="connsiteX4" fmla="*/ 510946 w 5381929"/>
                <a:gd name="connsiteY4" fmla="*/ 3327991 h 5890437"/>
                <a:gd name="connsiteX5" fmla="*/ 339858 w 5381929"/>
                <a:gd name="connsiteY5" fmla="*/ 3734790 h 5890437"/>
                <a:gd name="connsiteX6" fmla="*/ 531244 w 5381929"/>
                <a:gd name="connsiteY6" fmla="*/ 3870251 h 5890437"/>
                <a:gd name="connsiteX7" fmla="*/ 372722 w 5381929"/>
                <a:gd name="connsiteY7" fmla="*/ 4061637 h 5890437"/>
                <a:gd name="connsiteX8" fmla="*/ 564108 w 5381929"/>
                <a:gd name="connsiteY8" fmla="*/ 4316819 h 5890437"/>
                <a:gd name="connsiteX9" fmla="*/ 500313 w 5381929"/>
                <a:gd name="connsiteY9" fmla="*/ 4976037 h 5890437"/>
                <a:gd name="connsiteX10" fmla="*/ 1754955 w 5381929"/>
                <a:gd name="connsiteY10" fmla="*/ 5039004 h 5890437"/>
                <a:gd name="connsiteX11" fmla="*/ 1946341 w 5381929"/>
                <a:gd name="connsiteY11" fmla="*/ 5890437 h 5890437"/>
                <a:gd name="connsiteX12" fmla="*/ 4785234 w 5381929"/>
                <a:gd name="connsiteY12" fmla="*/ 5858540 h 5890437"/>
                <a:gd name="connsiteX13" fmla="*/ 4891560 w 5381929"/>
                <a:gd name="connsiteY13" fmla="*/ 3519377 h 5890437"/>
                <a:gd name="connsiteX14" fmla="*/ 3030862 w 5381929"/>
                <a:gd name="connsiteY14" fmla="*/ 0 h 5890437"/>
                <a:gd name="connsiteX0" fmla="*/ 3030862 w 5381929"/>
                <a:gd name="connsiteY0" fmla="*/ 0 h 5890437"/>
                <a:gd name="connsiteX1" fmla="*/ 927042 w 5381929"/>
                <a:gd name="connsiteY1" fmla="*/ 866251 h 5890437"/>
                <a:gd name="connsiteX2" fmla="*/ 672918 w 5381929"/>
                <a:gd name="connsiteY2" fmla="*/ 2220272 h 5890437"/>
                <a:gd name="connsiteX3" fmla="*/ 583 w 5381929"/>
                <a:gd name="connsiteY3" fmla="*/ 3051544 h 5890437"/>
                <a:gd name="connsiteX4" fmla="*/ 510946 w 5381929"/>
                <a:gd name="connsiteY4" fmla="*/ 3327991 h 5890437"/>
                <a:gd name="connsiteX5" fmla="*/ 339858 w 5381929"/>
                <a:gd name="connsiteY5" fmla="*/ 3734790 h 5890437"/>
                <a:gd name="connsiteX6" fmla="*/ 531244 w 5381929"/>
                <a:gd name="connsiteY6" fmla="*/ 3870251 h 5890437"/>
                <a:gd name="connsiteX7" fmla="*/ 372722 w 5381929"/>
                <a:gd name="connsiteY7" fmla="*/ 4061637 h 5890437"/>
                <a:gd name="connsiteX8" fmla="*/ 564108 w 5381929"/>
                <a:gd name="connsiteY8" fmla="*/ 4316819 h 5890437"/>
                <a:gd name="connsiteX9" fmla="*/ 500313 w 5381929"/>
                <a:gd name="connsiteY9" fmla="*/ 4976037 h 5890437"/>
                <a:gd name="connsiteX10" fmla="*/ 1754955 w 5381929"/>
                <a:gd name="connsiteY10" fmla="*/ 5039004 h 5890437"/>
                <a:gd name="connsiteX11" fmla="*/ 1946341 w 5381929"/>
                <a:gd name="connsiteY11" fmla="*/ 5890437 h 5890437"/>
                <a:gd name="connsiteX12" fmla="*/ 4785234 w 5381929"/>
                <a:gd name="connsiteY12" fmla="*/ 5858540 h 5890437"/>
                <a:gd name="connsiteX13" fmla="*/ 4891560 w 5381929"/>
                <a:gd name="connsiteY13" fmla="*/ 3519377 h 5890437"/>
                <a:gd name="connsiteX14" fmla="*/ 3030862 w 5381929"/>
                <a:gd name="connsiteY14" fmla="*/ 0 h 5890437"/>
                <a:gd name="connsiteX0" fmla="*/ 3030862 w 5381929"/>
                <a:gd name="connsiteY0" fmla="*/ 1751 h 5892188"/>
                <a:gd name="connsiteX1" fmla="*/ 927042 w 5381929"/>
                <a:gd name="connsiteY1" fmla="*/ 868002 h 5892188"/>
                <a:gd name="connsiteX2" fmla="*/ 672918 w 5381929"/>
                <a:gd name="connsiteY2" fmla="*/ 2222023 h 5892188"/>
                <a:gd name="connsiteX3" fmla="*/ 583 w 5381929"/>
                <a:gd name="connsiteY3" fmla="*/ 3053295 h 5892188"/>
                <a:gd name="connsiteX4" fmla="*/ 510946 w 5381929"/>
                <a:gd name="connsiteY4" fmla="*/ 3329742 h 5892188"/>
                <a:gd name="connsiteX5" fmla="*/ 339858 w 5381929"/>
                <a:gd name="connsiteY5" fmla="*/ 3736541 h 5892188"/>
                <a:gd name="connsiteX6" fmla="*/ 531244 w 5381929"/>
                <a:gd name="connsiteY6" fmla="*/ 3872002 h 5892188"/>
                <a:gd name="connsiteX7" fmla="*/ 372722 w 5381929"/>
                <a:gd name="connsiteY7" fmla="*/ 4063388 h 5892188"/>
                <a:gd name="connsiteX8" fmla="*/ 564108 w 5381929"/>
                <a:gd name="connsiteY8" fmla="*/ 4318570 h 5892188"/>
                <a:gd name="connsiteX9" fmla="*/ 500313 w 5381929"/>
                <a:gd name="connsiteY9" fmla="*/ 4977788 h 5892188"/>
                <a:gd name="connsiteX10" fmla="*/ 1754955 w 5381929"/>
                <a:gd name="connsiteY10" fmla="*/ 5040755 h 5892188"/>
                <a:gd name="connsiteX11" fmla="*/ 1946341 w 5381929"/>
                <a:gd name="connsiteY11" fmla="*/ 5892188 h 5892188"/>
                <a:gd name="connsiteX12" fmla="*/ 4785234 w 5381929"/>
                <a:gd name="connsiteY12" fmla="*/ 5860291 h 5892188"/>
                <a:gd name="connsiteX13" fmla="*/ 4891560 w 5381929"/>
                <a:gd name="connsiteY13" fmla="*/ 3521128 h 5892188"/>
                <a:gd name="connsiteX14" fmla="*/ 3030862 w 5381929"/>
                <a:gd name="connsiteY14" fmla="*/ 1751 h 5892188"/>
                <a:gd name="connsiteX0" fmla="*/ 3031042 w 5382109"/>
                <a:gd name="connsiteY0" fmla="*/ 1751 h 5892188"/>
                <a:gd name="connsiteX1" fmla="*/ 927222 w 5382109"/>
                <a:gd name="connsiteY1" fmla="*/ 868002 h 5892188"/>
                <a:gd name="connsiteX2" fmla="*/ 577563 w 5382109"/>
                <a:gd name="connsiteY2" fmla="*/ 2303910 h 5892188"/>
                <a:gd name="connsiteX3" fmla="*/ 763 w 5382109"/>
                <a:gd name="connsiteY3" fmla="*/ 3053295 h 5892188"/>
                <a:gd name="connsiteX4" fmla="*/ 511126 w 5382109"/>
                <a:gd name="connsiteY4" fmla="*/ 3329742 h 5892188"/>
                <a:gd name="connsiteX5" fmla="*/ 340038 w 5382109"/>
                <a:gd name="connsiteY5" fmla="*/ 3736541 h 5892188"/>
                <a:gd name="connsiteX6" fmla="*/ 531424 w 5382109"/>
                <a:gd name="connsiteY6" fmla="*/ 3872002 h 5892188"/>
                <a:gd name="connsiteX7" fmla="*/ 372902 w 5382109"/>
                <a:gd name="connsiteY7" fmla="*/ 4063388 h 5892188"/>
                <a:gd name="connsiteX8" fmla="*/ 564288 w 5382109"/>
                <a:gd name="connsiteY8" fmla="*/ 4318570 h 5892188"/>
                <a:gd name="connsiteX9" fmla="*/ 500493 w 5382109"/>
                <a:gd name="connsiteY9" fmla="*/ 4977788 h 5892188"/>
                <a:gd name="connsiteX10" fmla="*/ 1755135 w 5382109"/>
                <a:gd name="connsiteY10" fmla="*/ 5040755 h 5892188"/>
                <a:gd name="connsiteX11" fmla="*/ 1946521 w 5382109"/>
                <a:gd name="connsiteY11" fmla="*/ 5892188 h 5892188"/>
                <a:gd name="connsiteX12" fmla="*/ 4785414 w 5382109"/>
                <a:gd name="connsiteY12" fmla="*/ 5860291 h 5892188"/>
                <a:gd name="connsiteX13" fmla="*/ 4891740 w 5382109"/>
                <a:gd name="connsiteY13" fmla="*/ 3521128 h 5892188"/>
                <a:gd name="connsiteX14" fmla="*/ 3031042 w 5382109"/>
                <a:gd name="connsiteY14" fmla="*/ 1751 h 5892188"/>
                <a:gd name="connsiteX0" fmla="*/ 3031042 w 5382109"/>
                <a:gd name="connsiteY0" fmla="*/ 2101 h 5892538"/>
                <a:gd name="connsiteX1" fmla="*/ 913575 w 5382109"/>
                <a:gd name="connsiteY1" fmla="*/ 827408 h 5892538"/>
                <a:gd name="connsiteX2" fmla="*/ 577563 w 5382109"/>
                <a:gd name="connsiteY2" fmla="*/ 2304260 h 5892538"/>
                <a:gd name="connsiteX3" fmla="*/ 763 w 5382109"/>
                <a:gd name="connsiteY3" fmla="*/ 3053645 h 5892538"/>
                <a:gd name="connsiteX4" fmla="*/ 511126 w 5382109"/>
                <a:gd name="connsiteY4" fmla="*/ 3330092 h 5892538"/>
                <a:gd name="connsiteX5" fmla="*/ 340038 w 5382109"/>
                <a:gd name="connsiteY5" fmla="*/ 3736891 h 5892538"/>
                <a:gd name="connsiteX6" fmla="*/ 531424 w 5382109"/>
                <a:gd name="connsiteY6" fmla="*/ 3872352 h 5892538"/>
                <a:gd name="connsiteX7" fmla="*/ 372902 w 5382109"/>
                <a:gd name="connsiteY7" fmla="*/ 4063738 h 5892538"/>
                <a:gd name="connsiteX8" fmla="*/ 564288 w 5382109"/>
                <a:gd name="connsiteY8" fmla="*/ 4318920 h 5892538"/>
                <a:gd name="connsiteX9" fmla="*/ 500493 w 5382109"/>
                <a:gd name="connsiteY9" fmla="*/ 4978138 h 5892538"/>
                <a:gd name="connsiteX10" fmla="*/ 1755135 w 5382109"/>
                <a:gd name="connsiteY10" fmla="*/ 5041105 h 5892538"/>
                <a:gd name="connsiteX11" fmla="*/ 1946521 w 5382109"/>
                <a:gd name="connsiteY11" fmla="*/ 5892538 h 5892538"/>
                <a:gd name="connsiteX12" fmla="*/ 4785414 w 5382109"/>
                <a:gd name="connsiteY12" fmla="*/ 5860641 h 5892538"/>
                <a:gd name="connsiteX13" fmla="*/ 4891740 w 5382109"/>
                <a:gd name="connsiteY13" fmla="*/ 3521478 h 5892538"/>
                <a:gd name="connsiteX14" fmla="*/ 3031042 w 5382109"/>
                <a:gd name="connsiteY14" fmla="*/ 2101 h 5892538"/>
                <a:gd name="connsiteX0" fmla="*/ 3031042 w 5382109"/>
                <a:gd name="connsiteY0" fmla="*/ 941 h 5891378"/>
                <a:gd name="connsiteX1" fmla="*/ 886280 w 5382109"/>
                <a:gd name="connsiteY1" fmla="*/ 1071908 h 5891378"/>
                <a:gd name="connsiteX2" fmla="*/ 577563 w 5382109"/>
                <a:gd name="connsiteY2" fmla="*/ 2303100 h 5891378"/>
                <a:gd name="connsiteX3" fmla="*/ 763 w 5382109"/>
                <a:gd name="connsiteY3" fmla="*/ 3052485 h 5891378"/>
                <a:gd name="connsiteX4" fmla="*/ 511126 w 5382109"/>
                <a:gd name="connsiteY4" fmla="*/ 3328932 h 5891378"/>
                <a:gd name="connsiteX5" fmla="*/ 340038 w 5382109"/>
                <a:gd name="connsiteY5" fmla="*/ 3735731 h 5891378"/>
                <a:gd name="connsiteX6" fmla="*/ 531424 w 5382109"/>
                <a:gd name="connsiteY6" fmla="*/ 3871192 h 5891378"/>
                <a:gd name="connsiteX7" fmla="*/ 372902 w 5382109"/>
                <a:gd name="connsiteY7" fmla="*/ 4062578 h 5891378"/>
                <a:gd name="connsiteX8" fmla="*/ 564288 w 5382109"/>
                <a:gd name="connsiteY8" fmla="*/ 4317760 h 5891378"/>
                <a:gd name="connsiteX9" fmla="*/ 500493 w 5382109"/>
                <a:gd name="connsiteY9" fmla="*/ 4976978 h 5891378"/>
                <a:gd name="connsiteX10" fmla="*/ 1755135 w 5382109"/>
                <a:gd name="connsiteY10" fmla="*/ 5039945 h 5891378"/>
                <a:gd name="connsiteX11" fmla="*/ 1946521 w 5382109"/>
                <a:gd name="connsiteY11" fmla="*/ 5891378 h 5891378"/>
                <a:gd name="connsiteX12" fmla="*/ 4785414 w 5382109"/>
                <a:gd name="connsiteY12" fmla="*/ 5859481 h 5891378"/>
                <a:gd name="connsiteX13" fmla="*/ 4891740 w 5382109"/>
                <a:gd name="connsiteY13" fmla="*/ 3520318 h 5891378"/>
                <a:gd name="connsiteX14" fmla="*/ 3031042 w 5382109"/>
                <a:gd name="connsiteY14" fmla="*/ 941 h 5891378"/>
                <a:gd name="connsiteX0" fmla="*/ 3031042 w 5382109"/>
                <a:gd name="connsiteY0" fmla="*/ 753 h 5891190"/>
                <a:gd name="connsiteX1" fmla="*/ 886280 w 5382109"/>
                <a:gd name="connsiteY1" fmla="*/ 1071720 h 5891190"/>
                <a:gd name="connsiteX2" fmla="*/ 577563 w 5382109"/>
                <a:gd name="connsiteY2" fmla="*/ 2302912 h 5891190"/>
                <a:gd name="connsiteX3" fmla="*/ 763 w 5382109"/>
                <a:gd name="connsiteY3" fmla="*/ 3052297 h 5891190"/>
                <a:gd name="connsiteX4" fmla="*/ 511126 w 5382109"/>
                <a:gd name="connsiteY4" fmla="*/ 3328744 h 5891190"/>
                <a:gd name="connsiteX5" fmla="*/ 340038 w 5382109"/>
                <a:gd name="connsiteY5" fmla="*/ 3735543 h 5891190"/>
                <a:gd name="connsiteX6" fmla="*/ 531424 w 5382109"/>
                <a:gd name="connsiteY6" fmla="*/ 3871004 h 5891190"/>
                <a:gd name="connsiteX7" fmla="*/ 372902 w 5382109"/>
                <a:gd name="connsiteY7" fmla="*/ 4062390 h 5891190"/>
                <a:gd name="connsiteX8" fmla="*/ 564288 w 5382109"/>
                <a:gd name="connsiteY8" fmla="*/ 4317572 h 5891190"/>
                <a:gd name="connsiteX9" fmla="*/ 500493 w 5382109"/>
                <a:gd name="connsiteY9" fmla="*/ 4976790 h 5891190"/>
                <a:gd name="connsiteX10" fmla="*/ 1755135 w 5382109"/>
                <a:gd name="connsiteY10" fmla="*/ 5039757 h 5891190"/>
                <a:gd name="connsiteX11" fmla="*/ 1946521 w 5382109"/>
                <a:gd name="connsiteY11" fmla="*/ 5891190 h 5891190"/>
                <a:gd name="connsiteX12" fmla="*/ 4785414 w 5382109"/>
                <a:gd name="connsiteY12" fmla="*/ 5859293 h 5891190"/>
                <a:gd name="connsiteX13" fmla="*/ 4891740 w 5382109"/>
                <a:gd name="connsiteY13" fmla="*/ 3520130 h 5891190"/>
                <a:gd name="connsiteX14" fmla="*/ 3031042 w 5382109"/>
                <a:gd name="connsiteY14" fmla="*/ 753 h 5891190"/>
                <a:gd name="connsiteX0" fmla="*/ 3031042 w 5382109"/>
                <a:gd name="connsiteY0" fmla="*/ 753 h 5891190"/>
                <a:gd name="connsiteX1" fmla="*/ 886280 w 5382109"/>
                <a:gd name="connsiteY1" fmla="*/ 1071720 h 5891190"/>
                <a:gd name="connsiteX2" fmla="*/ 577563 w 5382109"/>
                <a:gd name="connsiteY2" fmla="*/ 2302912 h 5891190"/>
                <a:gd name="connsiteX3" fmla="*/ 763 w 5382109"/>
                <a:gd name="connsiteY3" fmla="*/ 3052297 h 5891190"/>
                <a:gd name="connsiteX4" fmla="*/ 511126 w 5382109"/>
                <a:gd name="connsiteY4" fmla="*/ 3328744 h 5891190"/>
                <a:gd name="connsiteX5" fmla="*/ 340038 w 5382109"/>
                <a:gd name="connsiteY5" fmla="*/ 3735543 h 5891190"/>
                <a:gd name="connsiteX6" fmla="*/ 531424 w 5382109"/>
                <a:gd name="connsiteY6" fmla="*/ 3871004 h 5891190"/>
                <a:gd name="connsiteX7" fmla="*/ 372902 w 5382109"/>
                <a:gd name="connsiteY7" fmla="*/ 4062390 h 5891190"/>
                <a:gd name="connsiteX8" fmla="*/ 564288 w 5382109"/>
                <a:gd name="connsiteY8" fmla="*/ 4317572 h 5891190"/>
                <a:gd name="connsiteX9" fmla="*/ 500493 w 5382109"/>
                <a:gd name="connsiteY9" fmla="*/ 4976790 h 5891190"/>
                <a:gd name="connsiteX10" fmla="*/ 1755135 w 5382109"/>
                <a:gd name="connsiteY10" fmla="*/ 5039757 h 5891190"/>
                <a:gd name="connsiteX11" fmla="*/ 1946521 w 5382109"/>
                <a:gd name="connsiteY11" fmla="*/ 5891190 h 5891190"/>
                <a:gd name="connsiteX12" fmla="*/ 4785414 w 5382109"/>
                <a:gd name="connsiteY12" fmla="*/ 5859293 h 5891190"/>
                <a:gd name="connsiteX13" fmla="*/ 4891740 w 5382109"/>
                <a:gd name="connsiteY13" fmla="*/ 3520130 h 5891190"/>
                <a:gd name="connsiteX14" fmla="*/ 3031042 w 5382109"/>
                <a:gd name="connsiteY14" fmla="*/ 753 h 5891190"/>
                <a:gd name="connsiteX0" fmla="*/ 3031042 w 5382109"/>
                <a:gd name="connsiteY0" fmla="*/ 792 h 5891229"/>
                <a:gd name="connsiteX1" fmla="*/ 777098 w 5382109"/>
                <a:gd name="connsiteY1" fmla="*/ 1044464 h 5891229"/>
                <a:gd name="connsiteX2" fmla="*/ 577563 w 5382109"/>
                <a:gd name="connsiteY2" fmla="*/ 2302951 h 5891229"/>
                <a:gd name="connsiteX3" fmla="*/ 763 w 5382109"/>
                <a:gd name="connsiteY3" fmla="*/ 3052336 h 5891229"/>
                <a:gd name="connsiteX4" fmla="*/ 511126 w 5382109"/>
                <a:gd name="connsiteY4" fmla="*/ 3328783 h 5891229"/>
                <a:gd name="connsiteX5" fmla="*/ 340038 w 5382109"/>
                <a:gd name="connsiteY5" fmla="*/ 3735582 h 5891229"/>
                <a:gd name="connsiteX6" fmla="*/ 531424 w 5382109"/>
                <a:gd name="connsiteY6" fmla="*/ 3871043 h 5891229"/>
                <a:gd name="connsiteX7" fmla="*/ 372902 w 5382109"/>
                <a:gd name="connsiteY7" fmla="*/ 4062429 h 5891229"/>
                <a:gd name="connsiteX8" fmla="*/ 564288 w 5382109"/>
                <a:gd name="connsiteY8" fmla="*/ 4317611 h 5891229"/>
                <a:gd name="connsiteX9" fmla="*/ 500493 w 5382109"/>
                <a:gd name="connsiteY9" fmla="*/ 4976829 h 5891229"/>
                <a:gd name="connsiteX10" fmla="*/ 1755135 w 5382109"/>
                <a:gd name="connsiteY10" fmla="*/ 5039796 h 5891229"/>
                <a:gd name="connsiteX11" fmla="*/ 1946521 w 5382109"/>
                <a:gd name="connsiteY11" fmla="*/ 5891229 h 5891229"/>
                <a:gd name="connsiteX12" fmla="*/ 4785414 w 5382109"/>
                <a:gd name="connsiteY12" fmla="*/ 5859332 h 5891229"/>
                <a:gd name="connsiteX13" fmla="*/ 4891740 w 5382109"/>
                <a:gd name="connsiteY13" fmla="*/ 3520169 h 5891229"/>
                <a:gd name="connsiteX14" fmla="*/ 3031042 w 5382109"/>
                <a:gd name="connsiteY14" fmla="*/ 792 h 5891229"/>
                <a:gd name="connsiteX0" fmla="*/ 3031042 w 5382109"/>
                <a:gd name="connsiteY0" fmla="*/ 792 h 5891229"/>
                <a:gd name="connsiteX1" fmla="*/ 777098 w 5382109"/>
                <a:gd name="connsiteY1" fmla="*/ 1044464 h 5891229"/>
                <a:gd name="connsiteX2" fmla="*/ 577563 w 5382109"/>
                <a:gd name="connsiteY2" fmla="*/ 2302951 h 5891229"/>
                <a:gd name="connsiteX3" fmla="*/ 763 w 5382109"/>
                <a:gd name="connsiteY3" fmla="*/ 3052336 h 5891229"/>
                <a:gd name="connsiteX4" fmla="*/ 511126 w 5382109"/>
                <a:gd name="connsiteY4" fmla="*/ 3328783 h 5891229"/>
                <a:gd name="connsiteX5" fmla="*/ 340038 w 5382109"/>
                <a:gd name="connsiteY5" fmla="*/ 3735582 h 5891229"/>
                <a:gd name="connsiteX6" fmla="*/ 531424 w 5382109"/>
                <a:gd name="connsiteY6" fmla="*/ 3871043 h 5891229"/>
                <a:gd name="connsiteX7" fmla="*/ 372902 w 5382109"/>
                <a:gd name="connsiteY7" fmla="*/ 4062429 h 5891229"/>
                <a:gd name="connsiteX8" fmla="*/ 564288 w 5382109"/>
                <a:gd name="connsiteY8" fmla="*/ 4317611 h 5891229"/>
                <a:gd name="connsiteX9" fmla="*/ 500493 w 5382109"/>
                <a:gd name="connsiteY9" fmla="*/ 4976829 h 5891229"/>
                <a:gd name="connsiteX10" fmla="*/ 1755135 w 5382109"/>
                <a:gd name="connsiteY10" fmla="*/ 5039796 h 5891229"/>
                <a:gd name="connsiteX11" fmla="*/ 1946521 w 5382109"/>
                <a:gd name="connsiteY11" fmla="*/ 5891229 h 5891229"/>
                <a:gd name="connsiteX12" fmla="*/ 4785414 w 5382109"/>
                <a:gd name="connsiteY12" fmla="*/ 5859332 h 5891229"/>
                <a:gd name="connsiteX13" fmla="*/ 4891740 w 5382109"/>
                <a:gd name="connsiteY13" fmla="*/ 3520169 h 5891229"/>
                <a:gd name="connsiteX14" fmla="*/ 3031042 w 5382109"/>
                <a:gd name="connsiteY14" fmla="*/ 792 h 5891229"/>
                <a:gd name="connsiteX0" fmla="*/ 3031042 w 5382109"/>
                <a:gd name="connsiteY0" fmla="*/ 792 h 5891229"/>
                <a:gd name="connsiteX1" fmla="*/ 777098 w 5382109"/>
                <a:gd name="connsiteY1" fmla="*/ 1044464 h 5891229"/>
                <a:gd name="connsiteX2" fmla="*/ 577563 w 5382109"/>
                <a:gd name="connsiteY2" fmla="*/ 2302951 h 5891229"/>
                <a:gd name="connsiteX3" fmla="*/ 763 w 5382109"/>
                <a:gd name="connsiteY3" fmla="*/ 3052336 h 5891229"/>
                <a:gd name="connsiteX4" fmla="*/ 511126 w 5382109"/>
                <a:gd name="connsiteY4" fmla="*/ 3328783 h 5891229"/>
                <a:gd name="connsiteX5" fmla="*/ 340038 w 5382109"/>
                <a:gd name="connsiteY5" fmla="*/ 3735582 h 5891229"/>
                <a:gd name="connsiteX6" fmla="*/ 531424 w 5382109"/>
                <a:gd name="connsiteY6" fmla="*/ 3871043 h 5891229"/>
                <a:gd name="connsiteX7" fmla="*/ 372902 w 5382109"/>
                <a:gd name="connsiteY7" fmla="*/ 4062429 h 5891229"/>
                <a:gd name="connsiteX8" fmla="*/ 564288 w 5382109"/>
                <a:gd name="connsiteY8" fmla="*/ 4317611 h 5891229"/>
                <a:gd name="connsiteX9" fmla="*/ 500493 w 5382109"/>
                <a:gd name="connsiteY9" fmla="*/ 4976829 h 5891229"/>
                <a:gd name="connsiteX10" fmla="*/ 1755135 w 5382109"/>
                <a:gd name="connsiteY10" fmla="*/ 5039796 h 5891229"/>
                <a:gd name="connsiteX11" fmla="*/ 1946521 w 5382109"/>
                <a:gd name="connsiteY11" fmla="*/ 5891229 h 5891229"/>
                <a:gd name="connsiteX12" fmla="*/ 4785414 w 5382109"/>
                <a:gd name="connsiteY12" fmla="*/ 5859332 h 5891229"/>
                <a:gd name="connsiteX13" fmla="*/ 4891740 w 5382109"/>
                <a:gd name="connsiteY13" fmla="*/ 3520169 h 5891229"/>
                <a:gd name="connsiteX14" fmla="*/ 3031042 w 5382109"/>
                <a:gd name="connsiteY14" fmla="*/ 792 h 5891229"/>
                <a:gd name="connsiteX0" fmla="*/ 3031042 w 5382109"/>
                <a:gd name="connsiteY0" fmla="*/ 627 h 5891064"/>
                <a:gd name="connsiteX1" fmla="*/ 777098 w 5382109"/>
                <a:gd name="connsiteY1" fmla="*/ 1180776 h 5891064"/>
                <a:gd name="connsiteX2" fmla="*/ 577563 w 5382109"/>
                <a:gd name="connsiteY2" fmla="*/ 2302786 h 5891064"/>
                <a:gd name="connsiteX3" fmla="*/ 763 w 5382109"/>
                <a:gd name="connsiteY3" fmla="*/ 3052171 h 5891064"/>
                <a:gd name="connsiteX4" fmla="*/ 511126 w 5382109"/>
                <a:gd name="connsiteY4" fmla="*/ 3328618 h 5891064"/>
                <a:gd name="connsiteX5" fmla="*/ 340038 w 5382109"/>
                <a:gd name="connsiteY5" fmla="*/ 3735417 h 5891064"/>
                <a:gd name="connsiteX6" fmla="*/ 531424 w 5382109"/>
                <a:gd name="connsiteY6" fmla="*/ 3870878 h 5891064"/>
                <a:gd name="connsiteX7" fmla="*/ 372902 w 5382109"/>
                <a:gd name="connsiteY7" fmla="*/ 4062264 h 5891064"/>
                <a:gd name="connsiteX8" fmla="*/ 564288 w 5382109"/>
                <a:gd name="connsiteY8" fmla="*/ 4317446 h 5891064"/>
                <a:gd name="connsiteX9" fmla="*/ 500493 w 5382109"/>
                <a:gd name="connsiteY9" fmla="*/ 4976664 h 5891064"/>
                <a:gd name="connsiteX10" fmla="*/ 1755135 w 5382109"/>
                <a:gd name="connsiteY10" fmla="*/ 5039631 h 5891064"/>
                <a:gd name="connsiteX11" fmla="*/ 1946521 w 5382109"/>
                <a:gd name="connsiteY11" fmla="*/ 5891064 h 5891064"/>
                <a:gd name="connsiteX12" fmla="*/ 4785414 w 5382109"/>
                <a:gd name="connsiteY12" fmla="*/ 5859167 h 5891064"/>
                <a:gd name="connsiteX13" fmla="*/ 4891740 w 5382109"/>
                <a:gd name="connsiteY13" fmla="*/ 3520004 h 5891064"/>
                <a:gd name="connsiteX14" fmla="*/ 3031042 w 5382109"/>
                <a:gd name="connsiteY14" fmla="*/ 627 h 5891064"/>
                <a:gd name="connsiteX0" fmla="*/ 3031042 w 5382109"/>
                <a:gd name="connsiteY0" fmla="*/ 968 h 5891405"/>
                <a:gd name="connsiteX1" fmla="*/ 777098 w 5382109"/>
                <a:gd name="connsiteY1" fmla="*/ 1181117 h 5891405"/>
                <a:gd name="connsiteX2" fmla="*/ 577563 w 5382109"/>
                <a:gd name="connsiteY2" fmla="*/ 2303127 h 5891405"/>
                <a:gd name="connsiteX3" fmla="*/ 763 w 5382109"/>
                <a:gd name="connsiteY3" fmla="*/ 3052512 h 5891405"/>
                <a:gd name="connsiteX4" fmla="*/ 511126 w 5382109"/>
                <a:gd name="connsiteY4" fmla="*/ 3328959 h 5891405"/>
                <a:gd name="connsiteX5" fmla="*/ 340038 w 5382109"/>
                <a:gd name="connsiteY5" fmla="*/ 3735758 h 5891405"/>
                <a:gd name="connsiteX6" fmla="*/ 531424 w 5382109"/>
                <a:gd name="connsiteY6" fmla="*/ 3871219 h 5891405"/>
                <a:gd name="connsiteX7" fmla="*/ 372902 w 5382109"/>
                <a:gd name="connsiteY7" fmla="*/ 4062605 h 5891405"/>
                <a:gd name="connsiteX8" fmla="*/ 564288 w 5382109"/>
                <a:gd name="connsiteY8" fmla="*/ 4317787 h 5891405"/>
                <a:gd name="connsiteX9" fmla="*/ 500493 w 5382109"/>
                <a:gd name="connsiteY9" fmla="*/ 4977005 h 5891405"/>
                <a:gd name="connsiteX10" fmla="*/ 1755135 w 5382109"/>
                <a:gd name="connsiteY10" fmla="*/ 5039972 h 5891405"/>
                <a:gd name="connsiteX11" fmla="*/ 1946521 w 5382109"/>
                <a:gd name="connsiteY11" fmla="*/ 5891405 h 5891405"/>
                <a:gd name="connsiteX12" fmla="*/ 4785414 w 5382109"/>
                <a:gd name="connsiteY12" fmla="*/ 5859508 h 5891405"/>
                <a:gd name="connsiteX13" fmla="*/ 4891740 w 5382109"/>
                <a:gd name="connsiteY13" fmla="*/ 3520345 h 5891405"/>
                <a:gd name="connsiteX14" fmla="*/ 3031042 w 5382109"/>
                <a:gd name="connsiteY14" fmla="*/ 968 h 5891405"/>
                <a:gd name="connsiteX0" fmla="*/ 3031042 w 5382109"/>
                <a:gd name="connsiteY0" fmla="*/ 968 h 5891405"/>
                <a:gd name="connsiteX1" fmla="*/ 777098 w 5382109"/>
                <a:gd name="connsiteY1" fmla="*/ 1181117 h 5891405"/>
                <a:gd name="connsiteX2" fmla="*/ 577563 w 5382109"/>
                <a:gd name="connsiteY2" fmla="*/ 2303127 h 5891405"/>
                <a:gd name="connsiteX3" fmla="*/ 763 w 5382109"/>
                <a:gd name="connsiteY3" fmla="*/ 3052512 h 5891405"/>
                <a:gd name="connsiteX4" fmla="*/ 511126 w 5382109"/>
                <a:gd name="connsiteY4" fmla="*/ 3328959 h 5891405"/>
                <a:gd name="connsiteX5" fmla="*/ 340038 w 5382109"/>
                <a:gd name="connsiteY5" fmla="*/ 3735758 h 5891405"/>
                <a:gd name="connsiteX6" fmla="*/ 531424 w 5382109"/>
                <a:gd name="connsiteY6" fmla="*/ 3871219 h 5891405"/>
                <a:gd name="connsiteX7" fmla="*/ 372902 w 5382109"/>
                <a:gd name="connsiteY7" fmla="*/ 4062605 h 5891405"/>
                <a:gd name="connsiteX8" fmla="*/ 564288 w 5382109"/>
                <a:gd name="connsiteY8" fmla="*/ 4317787 h 5891405"/>
                <a:gd name="connsiteX9" fmla="*/ 500493 w 5382109"/>
                <a:gd name="connsiteY9" fmla="*/ 4977005 h 5891405"/>
                <a:gd name="connsiteX10" fmla="*/ 1755135 w 5382109"/>
                <a:gd name="connsiteY10" fmla="*/ 5039972 h 5891405"/>
                <a:gd name="connsiteX11" fmla="*/ 1946521 w 5382109"/>
                <a:gd name="connsiteY11" fmla="*/ 5891405 h 5891405"/>
                <a:gd name="connsiteX12" fmla="*/ 4785414 w 5382109"/>
                <a:gd name="connsiteY12" fmla="*/ 5859508 h 5891405"/>
                <a:gd name="connsiteX13" fmla="*/ 4891740 w 5382109"/>
                <a:gd name="connsiteY13" fmla="*/ 3520345 h 5891405"/>
                <a:gd name="connsiteX14" fmla="*/ 3031042 w 5382109"/>
                <a:gd name="connsiteY14" fmla="*/ 968 h 5891405"/>
                <a:gd name="connsiteX0" fmla="*/ 3031204 w 5382271"/>
                <a:gd name="connsiteY0" fmla="*/ 968 h 5891405"/>
                <a:gd name="connsiteX1" fmla="*/ 777260 w 5382271"/>
                <a:gd name="connsiteY1" fmla="*/ 1181117 h 5891405"/>
                <a:gd name="connsiteX2" fmla="*/ 523134 w 5382271"/>
                <a:gd name="connsiteY2" fmla="*/ 2303127 h 5891405"/>
                <a:gd name="connsiteX3" fmla="*/ 925 w 5382271"/>
                <a:gd name="connsiteY3" fmla="*/ 3052512 h 5891405"/>
                <a:gd name="connsiteX4" fmla="*/ 511288 w 5382271"/>
                <a:gd name="connsiteY4" fmla="*/ 3328959 h 5891405"/>
                <a:gd name="connsiteX5" fmla="*/ 340200 w 5382271"/>
                <a:gd name="connsiteY5" fmla="*/ 3735758 h 5891405"/>
                <a:gd name="connsiteX6" fmla="*/ 531586 w 5382271"/>
                <a:gd name="connsiteY6" fmla="*/ 3871219 h 5891405"/>
                <a:gd name="connsiteX7" fmla="*/ 373064 w 5382271"/>
                <a:gd name="connsiteY7" fmla="*/ 4062605 h 5891405"/>
                <a:gd name="connsiteX8" fmla="*/ 564450 w 5382271"/>
                <a:gd name="connsiteY8" fmla="*/ 4317787 h 5891405"/>
                <a:gd name="connsiteX9" fmla="*/ 500655 w 5382271"/>
                <a:gd name="connsiteY9" fmla="*/ 4977005 h 5891405"/>
                <a:gd name="connsiteX10" fmla="*/ 1755297 w 5382271"/>
                <a:gd name="connsiteY10" fmla="*/ 5039972 h 5891405"/>
                <a:gd name="connsiteX11" fmla="*/ 1946683 w 5382271"/>
                <a:gd name="connsiteY11" fmla="*/ 5891405 h 5891405"/>
                <a:gd name="connsiteX12" fmla="*/ 4785576 w 5382271"/>
                <a:gd name="connsiteY12" fmla="*/ 5859508 h 5891405"/>
                <a:gd name="connsiteX13" fmla="*/ 4891902 w 5382271"/>
                <a:gd name="connsiteY13" fmla="*/ 3520345 h 5891405"/>
                <a:gd name="connsiteX14" fmla="*/ 3031204 w 5382271"/>
                <a:gd name="connsiteY14" fmla="*/ 968 h 5891405"/>
                <a:gd name="connsiteX0" fmla="*/ 3031204 w 5382271"/>
                <a:gd name="connsiteY0" fmla="*/ 968 h 5891405"/>
                <a:gd name="connsiteX1" fmla="*/ 777260 w 5382271"/>
                <a:gd name="connsiteY1" fmla="*/ 1181117 h 5891405"/>
                <a:gd name="connsiteX2" fmla="*/ 523134 w 5382271"/>
                <a:gd name="connsiteY2" fmla="*/ 2303127 h 5891405"/>
                <a:gd name="connsiteX3" fmla="*/ 925 w 5382271"/>
                <a:gd name="connsiteY3" fmla="*/ 3052512 h 5891405"/>
                <a:gd name="connsiteX4" fmla="*/ 511288 w 5382271"/>
                <a:gd name="connsiteY4" fmla="*/ 3328959 h 5891405"/>
                <a:gd name="connsiteX5" fmla="*/ 340200 w 5382271"/>
                <a:gd name="connsiteY5" fmla="*/ 3735758 h 5891405"/>
                <a:gd name="connsiteX6" fmla="*/ 531586 w 5382271"/>
                <a:gd name="connsiteY6" fmla="*/ 3871219 h 5891405"/>
                <a:gd name="connsiteX7" fmla="*/ 373064 w 5382271"/>
                <a:gd name="connsiteY7" fmla="*/ 4062605 h 5891405"/>
                <a:gd name="connsiteX8" fmla="*/ 564450 w 5382271"/>
                <a:gd name="connsiteY8" fmla="*/ 4317787 h 5891405"/>
                <a:gd name="connsiteX9" fmla="*/ 500655 w 5382271"/>
                <a:gd name="connsiteY9" fmla="*/ 4977005 h 5891405"/>
                <a:gd name="connsiteX10" fmla="*/ 1755297 w 5382271"/>
                <a:gd name="connsiteY10" fmla="*/ 5039972 h 5891405"/>
                <a:gd name="connsiteX11" fmla="*/ 1946683 w 5382271"/>
                <a:gd name="connsiteY11" fmla="*/ 5891405 h 5891405"/>
                <a:gd name="connsiteX12" fmla="*/ 4785576 w 5382271"/>
                <a:gd name="connsiteY12" fmla="*/ 5859508 h 5891405"/>
                <a:gd name="connsiteX13" fmla="*/ 4891902 w 5382271"/>
                <a:gd name="connsiteY13" fmla="*/ 3520345 h 5891405"/>
                <a:gd name="connsiteX14" fmla="*/ 3031204 w 5382271"/>
                <a:gd name="connsiteY14" fmla="*/ 968 h 5891405"/>
                <a:gd name="connsiteX0" fmla="*/ 3031204 w 5382271"/>
                <a:gd name="connsiteY0" fmla="*/ 968 h 5891405"/>
                <a:gd name="connsiteX1" fmla="*/ 777260 w 5382271"/>
                <a:gd name="connsiteY1" fmla="*/ 1181117 h 5891405"/>
                <a:gd name="connsiteX2" fmla="*/ 523134 w 5382271"/>
                <a:gd name="connsiteY2" fmla="*/ 2303127 h 5891405"/>
                <a:gd name="connsiteX3" fmla="*/ 925 w 5382271"/>
                <a:gd name="connsiteY3" fmla="*/ 3052512 h 5891405"/>
                <a:gd name="connsiteX4" fmla="*/ 511288 w 5382271"/>
                <a:gd name="connsiteY4" fmla="*/ 3328959 h 5891405"/>
                <a:gd name="connsiteX5" fmla="*/ 340200 w 5382271"/>
                <a:gd name="connsiteY5" fmla="*/ 3735758 h 5891405"/>
                <a:gd name="connsiteX6" fmla="*/ 531586 w 5382271"/>
                <a:gd name="connsiteY6" fmla="*/ 3871219 h 5891405"/>
                <a:gd name="connsiteX7" fmla="*/ 373064 w 5382271"/>
                <a:gd name="connsiteY7" fmla="*/ 4062605 h 5891405"/>
                <a:gd name="connsiteX8" fmla="*/ 564450 w 5382271"/>
                <a:gd name="connsiteY8" fmla="*/ 4317787 h 5891405"/>
                <a:gd name="connsiteX9" fmla="*/ 500655 w 5382271"/>
                <a:gd name="connsiteY9" fmla="*/ 4977005 h 5891405"/>
                <a:gd name="connsiteX10" fmla="*/ 1755297 w 5382271"/>
                <a:gd name="connsiteY10" fmla="*/ 5039972 h 5891405"/>
                <a:gd name="connsiteX11" fmla="*/ 1946683 w 5382271"/>
                <a:gd name="connsiteY11" fmla="*/ 5891405 h 5891405"/>
                <a:gd name="connsiteX12" fmla="*/ 4785576 w 5382271"/>
                <a:gd name="connsiteY12" fmla="*/ 5859508 h 5891405"/>
                <a:gd name="connsiteX13" fmla="*/ 4891902 w 5382271"/>
                <a:gd name="connsiteY13" fmla="*/ 3520345 h 5891405"/>
                <a:gd name="connsiteX14" fmla="*/ 3031204 w 5382271"/>
                <a:gd name="connsiteY14" fmla="*/ 968 h 5891405"/>
                <a:gd name="connsiteX0" fmla="*/ 3038119 w 5389186"/>
                <a:gd name="connsiteY0" fmla="*/ 968 h 5891405"/>
                <a:gd name="connsiteX1" fmla="*/ 784175 w 5389186"/>
                <a:gd name="connsiteY1" fmla="*/ 1181117 h 5891405"/>
                <a:gd name="connsiteX2" fmla="*/ 530049 w 5389186"/>
                <a:gd name="connsiteY2" fmla="*/ 2303127 h 5891405"/>
                <a:gd name="connsiteX3" fmla="*/ 7840 w 5389186"/>
                <a:gd name="connsiteY3" fmla="*/ 3052512 h 5891405"/>
                <a:gd name="connsiteX4" fmla="*/ 518203 w 5389186"/>
                <a:gd name="connsiteY4" fmla="*/ 3328959 h 5891405"/>
                <a:gd name="connsiteX5" fmla="*/ 347115 w 5389186"/>
                <a:gd name="connsiteY5" fmla="*/ 3735758 h 5891405"/>
                <a:gd name="connsiteX6" fmla="*/ 538501 w 5389186"/>
                <a:gd name="connsiteY6" fmla="*/ 3871219 h 5891405"/>
                <a:gd name="connsiteX7" fmla="*/ 379979 w 5389186"/>
                <a:gd name="connsiteY7" fmla="*/ 4062605 h 5891405"/>
                <a:gd name="connsiteX8" fmla="*/ 571365 w 5389186"/>
                <a:gd name="connsiteY8" fmla="*/ 4317787 h 5891405"/>
                <a:gd name="connsiteX9" fmla="*/ 507570 w 5389186"/>
                <a:gd name="connsiteY9" fmla="*/ 4977005 h 5891405"/>
                <a:gd name="connsiteX10" fmla="*/ 1762212 w 5389186"/>
                <a:gd name="connsiteY10" fmla="*/ 5039972 h 5891405"/>
                <a:gd name="connsiteX11" fmla="*/ 1953598 w 5389186"/>
                <a:gd name="connsiteY11" fmla="*/ 5891405 h 5891405"/>
                <a:gd name="connsiteX12" fmla="*/ 4792491 w 5389186"/>
                <a:gd name="connsiteY12" fmla="*/ 5859508 h 5891405"/>
                <a:gd name="connsiteX13" fmla="*/ 4898817 w 5389186"/>
                <a:gd name="connsiteY13" fmla="*/ 3520345 h 5891405"/>
                <a:gd name="connsiteX14" fmla="*/ 3038119 w 5389186"/>
                <a:gd name="connsiteY14" fmla="*/ 968 h 5891405"/>
                <a:gd name="connsiteX0" fmla="*/ 3037057 w 5388124"/>
                <a:gd name="connsiteY0" fmla="*/ 968 h 5891405"/>
                <a:gd name="connsiteX1" fmla="*/ 783113 w 5388124"/>
                <a:gd name="connsiteY1" fmla="*/ 1181117 h 5891405"/>
                <a:gd name="connsiteX2" fmla="*/ 528987 w 5388124"/>
                <a:gd name="connsiteY2" fmla="*/ 2303127 h 5891405"/>
                <a:gd name="connsiteX3" fmla="*/ 6778 w 5388124"/>
                <a:gd name="connsiteY3" fmla="*/ 3052512 h 5891405"/>
                <a:gd name="connsiteX4" fmla="*/ 517141 w 5388124"/>
                <a:gd name="connsiteY4" fmla="*/ 3328959 h 5891405"/>
                <a:gd name="connsiteX5" fmla="*/ 346053 w 5388124"/>
                <a:gd name="connsiteY5" fmla="*/ 3735758 h 5891405"/>
                <a:gd name="connsiteX6" fmla="*/ 537439 w 5388124"/>
                <a:gd name="connsiteY6" fmla="*/ 3871219 h 5891405"/>
                <a:gd name="connsiteX7" fmla="*/ 378917 w 5388124"/>
                <a:gd name="connsiteY7" fmla="*/ 4062605 h 5891405"/>
                <a:gd name="connsiteX8" fmla="*/ 570303 w 5388124"/>
                <a:gd name="connsiteY8" fmla="*/ 4317787 h 5891405"/>
                <a:gd name="connsiteX9" fmla="*/ 506508 w 5388124"/>
                <a:gd name="connsiteY9" fmla="*/ 4977005 h 5891405"/>
                <a:gd name="connsiteX10" fmla="*/ 1761150 w 5388124"/>
                <a:gd name="connsiteY10" fmla="*/ 5039972 h 5891405"/>
                <a:gd name="connsiteX11" fmla="*/ 1952536 w 5388124"/>
                <a:gd name="connsiteY11" fmla="*/ 5891405 h 5891405"/>
                <a:gd name="connsiteX12" fmla="*/ 4791429 w 5388124"/>
                <a:gd name="connsiteY12" fmla="*/ 5859508 h 5891405"/>
                <a:gd name="connsiteX13" fmla="*/ 4897755 w 5388124"/>
                <a:gd name="connsiteY13" fmla="*/ 3520345 h 5891405"/>
                <a:gd name="connsiteX14" fmla="*/ 3037057 w 5388124"/>
                <a:gd name="connsiteY14" fmla="*/ 968 h 5891405"/>
                <a:gd name="connsiteX0" fmla="*/ 3034541 w 5385608"/>
                <a:gd name="connsiteY0" fmla="*/ 968 h 5891405"/>
                <a:gd name="connsiteX1" fmla="*/ 780597 w 5385608"/>
                <a:gd name="connsiteY1" fmla="*/ 1181117 h 5891405"/>
                <a:gd name="connsiteX2" fmla="*/ 526471 w 5385608"/>
                <a:gd name="connsiteY2" fmla="*/ 2303127 h 5891405"/>
                <a:gd name="connsiteX3" fmla="*/ 4262 w 5385608"/>
                <a:gd name="connsiteY3" fmla="*/ 3052512 h 5891405"/>
                <a:gd name="connsiteX4" fmla="*/ 514625 w 5385608"/>
                <a:gd name="connsiteY4" fmla="*/ 3328959 h 5891405"/>
                <a:gd name="connsiteX5" fmla="*/ 343537 w 5385608"/>
                <a:gd name="connsiteY5" fmla="*/ 3735758 h 5891405"/>
                <a:gd name="connsiteX6" fmla="*/ 534923 w 5385608"/>
                <a:gd name="connsiteY6" fmla="*/ 3871219 h 5891405"/>
                <a:gd name="connsiteX7" fmla="*/ 376401 w 5385608"/>
                <a:gd name="connsiteY7" fmla="*/ 4062605 h 5891405"/>
                <a:gd name="connsiteX8" fmla="*/ 567787 w 5385608"/>
                <a:gd name="connsiteY8" fmla="*/ 4317787 h 5891405"/>
                <a:gd name="connsiteX9" fmla="*/ 503992 w 5385608"/>
                <a:gd name="connsiteY9" fmla="*/ 4977005 h 5891405"/>
                <a:gd name="connsiteX10" fmla="*/ 1758634 w 5385608"/>
                <a:gd name="connsiteY10" fmla="*/ 5039972 h 5891405"/>
                <a:gd name="connsiteX11" fmla="*/ 1950020 w 5385608"/>
                <a:gd name="connsiteY11" fmla="*/ 5891405 h 5891405"/>
                <a:gd name="connsiteX12" fmla="*/ 4788913 w 5385608"/>
                <a:gd name="connsiteY12" fmla="*/ 5859508 h 5891405"/>
                <a:gd name="connsiteX13" fmla="*/ 4895239 w 5385608"/>
                <a:gd name="connsiteY13" fmla="*/ 3520345 h 5891405"/>
                <a:gd name="connsiteX14" fmla="*/ 3034541 w 5385608"/>
                <a:gd name="connsiteY14" fmla="*/ 968 h 5891405"/>
                <a:gd name="connsiteX0" fmla="*/ 3034541 w 5385608"/>
                <a:gd name="connsiteY0" fmla="*/ 968 h 5891405"/>
                <a:gd name="connsiteX1" fmla="*/ 780597 w 5385608"/>
                <a:gd name="connsiteY1" fmla="*/ 1181117 h 5891405"/>
                <a:gd name="connsiteX2" fmla="*/ 526471 w 5385608"/>
                <a:gd name="connsiteY2" fmla="*/ 2303127 h 5891405"/>
                <a:gd name="connsiteX3" fmla="*/ 4262 w 5385608"/>
                <a:gd name="connsiteY3" fmla="*/ 3052512 h 5891405"/>
                <a:gd name="connsiteX4" fmla="*/ 514625 w 5385608"/>
                <a:gd name="connsiteY4" fmla="*/ 3328959 h 5891405"/>
                <a:gd name="connsiteX5" fmla="*/ 343537 w 5385608"/>
                <a:gd name="connsiteY5" fmla="*/ 3735758 h 5891405"/>
                <a:gd name="connsiteX6" fmla="*/ 534923 w 5385608"/>
                <a:gd name="connsiteY6" fmla="*/ 3871219 h 5891405"/>
                <a:gd name="connsiteX7" fmla="*/ 376401 w 5385608"/>
                <a:gd name="connsiteY7" fmla="*/ 4062605 h 5891405"/>
                <a:gd name="connsiteX8" fmla="*/ 567787 w 5385608"/>
                <a:gd name="connsiteY8" fmla="*/ 4317787 h 5891405"/>
                <a:gd name="connsiteX9" fmla="*/ 503992 w 5385608"/>
                <a:gd name="connsiteY9" fmla="*/ 4977005 h 5891405"/>
                <a:gd name="connsiteX10" fmla="*/ 1758634 w 5385608"/>
                <a:gd name="connsiteY10" fmla="*/ 5039972 h 5891405"/>
                <a:gd name="connsiteX11" fmla="*/ 1950020 w 5385608"/>
                <a:gd name="connsiteY11" fmla="*/ 5891405 h 5891405"/>
                <a:gd name="connsiteX12" fmla="*/ 4788913 w 5385608"/>
                <a:gd name="connsiteY12" fmla="*/ 5859508 h 5891405"/>
                <a:gd name="connsiteX13" fmla="*/ 4895239 w 5385608"/>
                <a:gd name="connsiteY13" fmla="*/ 3520345 h 5891405"/>
                <a:gd name="connsiteX14" fmla="*/ 3034541 w 5385608"/>
                <a:gd name="connsiteY14" fmla="*/ 968 h 5891405"/>
                <a:gd name="connsiteX0" fmla="*/ 2980702 w 5331769"/>
                <a:gd name="connsiteY0" fmla="*/ 968 h 5891405"/>
                <a:gd name="connsiteX1" fmla="*/ 726758 w 5331769"/>
                <a:gd name="connsiteY1" fmla="*/ 1181117 h 5891405"/>
                <a:gd name="connsiteX2" fmla="*/ 472632 w 5331769"/>
                <a:gd name="connsiteY2" fmla="*/ 2303127 h 5891405"/>
                <a:gd name="connsiteX3" fmla="*/ 5014 w 5331769"/>
                <a:gd name="connsiteY3" fmla="*/ 3079808 h 5891405"/>
                <a:gd name="connsiteX4" fmla="*/ 460786 w 5331769"/>
                <a:gd name="connsiteY4" fmla="*/ 3328959 h 5891405"/>
                <a:gd name="connsiteX5" fmla="*/ 289698 w 5331769"/>
                <a:gd name="connsiteY5" fmla="*/ 3735758 h 5891405"/>
                <a:gd name="connsiteX6" fmla="*/ 481084 w 5331769"/>
                <a:gd name="connsiteY6" fmla="*/ 3871219 h 5891405"/>
                <a:gd name="connsiteX7" fmla="*/ 322562 w 5331769"/>
                <a:gd name="connsiteY7" fmla="*/ 4062605 h 5891405"/>
                <a:gd name="connsiteX8" fmla="*/ 513948 w 5331769"/>
                <a:gd name="connsiteY8" fmla="*/ 4317787 h 5891405"/>
                <a:gd name="connsiteX9" fmla="*/ 450153 w 5331769"/>
                <a:gd name="connsiteY9" fmla="*/ 4977005 h 5891405"/>
                <a:gd name="connsiteX10" fmla="*/ 1704795 w 5331769"/>
                <a:gd name="connsiteY10" fmla="*/ 5039972 h 5891405"/>
                <a:gd name="connsiteX11" fmla="*/ 1896181 w 5331769"/>
                <a:gd name="connsiteY11" fmla="*/ 5891405 h 5891405"/>
                <a:gd name="connsiteX12" fmla="*/ 4735074 w 5331769"/>
                <a:gd name="connsiteY12" fmla="*/ 5859508 h 5891405"/>
                <a:gd name="connsiteX13" fmla="*/ 4841400 w 5331769"/>
                <a:gd name="connsiteY13" fmla="*/ 3520345 h 5891405"/>
                <a:gd name="connsiteX14" fmla="*/ 2980702 w 5331769"/>
                <a:gd name="connsiteY14" fmla="*/ 968 h 5891405"/>
                <a:gd name="connsiteX0" fmla="*/ 2980491 w 5331558"/>
                <a:gd name="connsiteY0" fmla="*/ 968 h 5891405"/>
                <a:gd name="connsiteX1" fmla="*/ 726547 w 5331558"/>
                <a:gd name="connsiteY1" fmla="*/ 1181117 h 5891405"/>
                <a:gd name="connsiteX2" fmla="*/ 486068 w 5331558"/>
                <a:gd name="connsiteY2" fmla="*/ 2371366 h 5891405"/>
                <a:gd name="connsiteX3" fmla="*/ 4803 w 5331558"/>
                <a:gd name="connsiteY3" fmla="*/ 3079808 h 5891405"/>
                <a:gd name="connsiteX4" fmla="*/ 460575 w 5331558"/>
                <a:gd name="connsiteY4" fmla="*/ 3328959 h 5891405"/>
                <a:gd name="connsiteX5" fmla="*/ 289487 w 5331558"/>
                <a:gd name="connsiteY5" fmla="*/ 3735758 h 5891405"/>
                <a:gd name="connsiteX6" fmla="*/ 480873 w 5331558"/>
                <a:gd name="connsiteY6" fmla="*/ 3871219 h 5891405"/>
                <a:gd name="connsiteX7" fmla="*/ 322351 w 5331558"/>
                <a:gd name="connsiteY7" fmla="*/ 4062605 h 5891405"/>
                <a:gd name="connsiteX8" fmla="*/ 513737 w 5331558"/>
                <a:gd name="connsiteY8" fmla="*/ 4317787 h 5891405"/>
                <a:gd name="connsiteX9" fmla="*/ 449942 w 5331558"/>
                <a:gd name="connsiteY9" fmla="*/ 4977005 h 5891405"/>
                <a:gd name="connsiteX10" fmla="*/ 1704584 w 5331558"/>
                <a:gd name="connsiteY10" fmla="*/ 5039972 h 5891405"/>
                <a:gd name="connsiteX11" fmla="*/ 1895970 w 5331558"/>
                <a:gd name="connsiteY11" fmla="*/ 5891405 h 5891405"/>
                <a:gd name="connsiteX12" fmla="*/ 4734863 w 5331558"/>
                <a:gd name="connsiteY12" fmla="*/ 5859508 h 5891405"/>
                <a:gd name="connsiteX13" fmla="*/ 4841189 w 5331558"/>
                <a:gd name="connsiteY13" fmla="*/ 3520345 h 5891405"/>
                <a:gd name="connsiteX14" fmla="*/ 2980491 w 5331558"/>
                <a:gd name="connsiteY14" fmla="*/ 968 h 5891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331558" h="5891405">
                  <a:moveTo>
                    <a:pt x="2980491" y="968"/>
                  </a:moveTo>
                  <a:cubicBezTo>
                    <a:pt x="1784302" y="-22254"/>
                    <a:pt x="1040642" y="372305"/>
                    <a:pt x="726547" y="1181117"/>
                  </a:cubicBezTo>
                  <a:cubicBezTo>
                    <a:pt x="528785" y="1834793"/>
                    <a:pt x="744238" y="2066938"/>
                    <a:pt x="486068" y="2371366"/>
                  </a:cubicBezTo>
                  <a:cubicBezTo>
                    <a:pt x="239818" y="2677225"/>
                    <a:pt x="-40213" y="2911644"/>
                    <a:pt x="4803" y="3079808"/>
                  </a:cubicBezTo>
                  <a:cubicBezTo>
                    <a:pt x="109541" y="3181162"/>
                    <a:pt x="260766" y="3266498"/>
                    <a:pt x="460575" y="3328959"/>
                  </a:cubicBezTo>
                  <a:cubicBezTo>
                    <a:pt x="403546" y="3464559"/>
                    <a:pt x="198074" y="3641722"/>
                    <a:pt x="289487" y="3735758"/>
                  </a:cubicBezTo>
                  <a:lnTo>
                    <a:pt x="480873" y="3871219"/>
                  </a:lnTo>
                  <a:cubicBezTo>
                    <a:pt x="428032" y="3935014"/>
                    <a:pt x="303940" y="3939433"/>
                    <a:pt x="322351" y="4062605"/>
                  </a:cubicBezTo>
                  <a:cubicBezTo>
                    <a:pt x="362395" y="4195168"/>
                    <a:pt x="550882" y="4226788"/>
                    <a:pt x="513737" y="4317787"/>
                  </a:cubicBezTo>
                  <a:cubicBezTo>
                    <a:pt x="397470" y="4561276"/>
                    <a:pt x="358392" y="4876020"/>
                    <a:pt x="449942" y="4977005"/>
                  </a:cubicBezTo>
                  <a:cubicBezTo>
                    <a:pt x="636587" y="5158310"/>
                    <a:pt x="1197305" y="5208988"/>
                    <a:pt x="1704584" y="5039972"/>
                  </a:cubicBezTo>
                  <a:lnTo>
                    <a:pt x="1895970" y="5891405"/>
                  </a:lnTo>
                  <a:lnTo>
                    <a:pt x="4734863" y="5859508"/>
                  </a:lnTo>
                  <a:cubicBezTo>
                    <a:pt x="4366268" y="4516262"/>
                    <a:pt x="4422975" y="3927926"/>
                    <a:pt x="4841189" y="3520345"/>
                  </a:cubicBezTo>
                  <a:cubicBezTo>
                    <a:pt x="6117095" y="1964448"/>
                    <a:pt x="4692333" y="36409"/>
                    <a:pt x="2980491" y="96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74" name="Oval 37">
              <a:extLst>
                <a:ext uri="{FF2B5EF4-FFF2-40B4-BE49-F238E27FC236}">
                  <a16:creationId xmlns:a16="http://schemas.microsoft.com/office/drawing/2014/main" id="{0711327E-9191-4394-B64D-73AD56C41377}"/>
                </a:ext>
              </a:extLst>
            </p:cNvPr>
            <p:cNvSpPr/>
            <p:nvPr/>
          </p:nvSpPr>
          <p:spPr>
            <a:xfrm rot="18100542">
              <a:off x="5907878" y="-58593"/>
              <a:ext cx="1436045" cy="2141152"/>
            </a:xfrm>
            <a:custGeom>
              <a:avLst/>
              <a:gdLst/>
              <a:ahLst/>
              <a:cxnLst/>
              <a:rect l="l" t="t" r="r" b="b"/>
              <a:pathLst>
                <a:path w="1170491" h="1745209">
                  <a:moveTo>
                    <a:pt x="429221" y="671495"/>
                  </a:moveTo>
                  <a:cubicBezTo>
                    <a:pt x="415869" y="670322"/>
                    <a:pt x="402356" y="670624"/>
                    <a:pt x="388917" y="672439"/>
                  </a:cubicBezTo>
                  <a:cubicBezTo>
                    <a:pt x="370997" y="674859"/>
                    <a:pt x="353207" y="679968"/>
                    <a:pt x="336101" y="687858"/>
                  </a:cubicBezTo>
                  <a:lnTo>
                    <a:pt x="344770" y="708640"/>
                  </a:lnTo>
                  <a:cubicBezTo>
                    <a:pt x="405276" y="680369"/>
                    <a:pt x="475531" y="691805"/>
                    <a:pt x="523918" y="737799"/>
                  </a:cubicBezTo>
                  <a:cubicBezTo>
                    <a:pt x="569388" y="781022"/>
                    <a:pt x="587723" y="847396"/>
                    <a:pt x="571504" y="910067"/>
                  </a:cubicBezTo>
                  <a:lnTo>
                    <a:pt x="593243" y="915886"/>
                  </a:lnTo>
                  <a:cubicBezTo>
                    <a:pt x="611678" y="844923"/>
                    <a:pt x="590662" y="769719"/>
                    <a:pt x="538740" y="720849"/>
                  </a:cubicBezTo>
                  <a:cubicBezTo>
                    <a:pt x="507886" y="691808"/>
                    <a:pt x="469277" y="675014"/>
                    <a:pt x="429221" y="671495"/>
                  </a:cubicBezTo>
                  <a:close/>
                  <a:moveTo>
                    <a:pt x="588421" y="580980"/>
                  </a:moveTo>
                  <a:cubicBezTo>
                    <a:pt x="534186" y="581239"/>
                    <a:pt x="482134" y="605639"/>
                    <a:pt x="446738" y="649695"/>
                  </a:cubicBezTo>
                  <a:lnTo>
                    <a:pt x="463760" y="664437"/>
                  </a:lnTo>
                  <a:cubicBezTo>
                    <a:pt x="505329" y="612166"/>
                    <a:pt x="573320" y="591099"/>
                    <a:pt x="637132" y="610714"/>
                  </a:cubicBezTo>
                  <a:cubicBezTo>
                    <a:pt x="697098" y="629147"/>
                    <a:pt x="743088" y="680397"/>
                    <a:pt x="756495" y="743730"/>
                  </a:cubicBezTo>
                  <a:lnTo>
                    <a:pt x="778549" y="739251"/>
                  </a:lnTo>
                  <a:cubicBezTo>
                    <a:pt x="763432" y="667508"/>
                    <a:pt x="711108" y="609548"/>
                    <a:pt x="642848" y="588934"/>
                  </a:cubicBezTo>
                  <a:cubicBezTo>
                    <a:pt x="624821" y="583490"/>
                    <a:pt x="606500" y="580894"/>
                    <a:pt x="588421" y="580980"/>
                  </a:cubicBezTo>
                  <a:close/>
                  <a:moveTo>
                    <a:pt x="533817" y="0"/>
                  </a:moveTo>
                  <a:cubicBezTo>
                    <a:pt x="617807" y="1"/>
                    <a:pt x="687626" y="60667"/>
                    <a:pt x="697680" y="141081"/>
                  </a:cubicBezTo>
                  <a:cubicBezTo>
                    <a:pt x="603869" y="182843"/>
                    <a:pt x="547102" y="268997"/>
                    <a:pt x="562024" y="352718"/>
                  </a:cubicBezTo>
                  <a:lnTo>
                    <a:pt x="584367" y="347971"/>
                  </a:lnTo>
                  <a:cubicBezTo>
                    <a:pt x="570422" y="267354"/>
                    <a:pt x="633895" y="183716"/>
                    <a:pt x="732836" y="150639"/>
                  </a:cubicBezTo>
                  <a:cubicBezTo>
                    <a:pt x="738208" y="147500"/>
                    <a:pt x="743991" y="147205"/>
                    <a:pt x="749842" y="147205"/>
                  </a:cubicBezTo>
                  <a:cubicBezTo>
                    <a:pt x="844103" y="147205"/>
                    <a:pt x="920515" y="223618"/>
                    <a:pt x="920515" y="317877"/>
                  </a:cubicBezTo>
                  <a:lnTo>
                    <a:pt x="910716" y="366417"/>
                  </a:lnTo>
                  <a:lnTo>
                    <a:pt x="920515" y="366418"/>
                  </a:lnTo>
                  <a:lnTo>
                    <a:pt x="920515" y="371433"/>
                  </a:lnTo>
                  <a:cubicBezTo>
                    <a:pt x="997755" y="379016"/>
                    <a:pt x="1056877" y="445155"/>
                    <a:pt x="1056877" y="525101"/>
                  </a:cubicBezTo>
                  <a:lnTo>
                    <a:pt x="1047351" y="572282"/>
                  </a:lnTo>
                  <a:cubicBezTo>
                    <a:pt x="1119671" y="602218"/>
                    <a:pt x="1170491" y="673500"/>
                    <a:pt x="1170491" y="756650"/>
                  </a:cubicBezTo>
                  <a:cubicBezTo>
                    <a:pt x="1170490" y="802863"/>
                    <a:pt x="1154794" y="845409"/>
                    <a:pt x="1127569" y="878235"/>
                  </a:cubicBezTo>
                  <a:cubicBezTo>
                    <a:pt x="1080615" y="934488"/>
                    <a:pt x="1014142" y="959925"/>
                    <a:pt x="954678" y="939840"/>
                  </a:cubicBezTo>
                  <a:lnTo>
                    <a:pt x="947373" y="961469"/>
                  </a:lnTo>
                  <a:cubicBezTo>
                    <a:pt x="1000817" y="979520"/>
                    <a:pt x="1058949" y="966083"/>
                    <a:pt x="1106746" y="928282"/>
                  </a:cubicBezTo>
                  <a:cubicBezTo>
                    <a:pt x="1128548" y="955588"/>
                    <a:pt x="1138907" y="990708"/>
                    <a:pt x="1138907" y="1028247"/>
                  </a:cubicBezTo>
                  <a:cubicBezTo>
                    <a:pt x="1138907" y="1124134"/>
                    <a:pt x="1071328" y="1204237"/>
                    <a:pt x="981133" y="1223220"/>
                  </a:cubicBezTo>
                  <a:cubicBezTo>
                    <a:pt x="889088" y="1236998"/>
                    <a:pt x="805358" y="1200898"/>
                    <a:pt x="777272" y="1134408"/>
                  </a:cubicBezTo>
                  <a:cubicBezTo>
                    <a:pt x="791057" y="1124903"/>
                    <a:pt x="802061" y="1111678"/>
                    <a:pt x="810210" y="1096167"/>
                  </a:cubicBezTo>
                  <a:cubicBezTo>
                    <a:pt x="831546" y="1055553"/>
                    <a:pt x="830022" y="1005443"/>
                    <a:pt x="806195" y="964175"/>
                  </a:cubicBezTo>
                  <a:lnTo>
                    <a:pt x="787267" y="975103"/>
                  </a:lnTo>
                  <a:cubicBezTo>
                    <a:pt x="807161" y="1009560"/>
                    <a:pt x="808703" y="1051275"/>
                    <a:pt x="791333" y="1085110"/>
                  </a:cubicBezTo>
                  <a:cubicBezTo>
                    <a:pt x="784855" y="1097727"/>
                    <a:pt x="776117" y="1108536"/>
                    <a:pt x="763385" y="1114320"/>
                  </a:cubicBezTo>
                  <a:lnTo>
                    <a:pt x="744063" y="1119497"/>
                  </a:lnTo>
                  <a:lnTo>
                    <a:pt x="747716" y="1128718"/>
                  </a:lnTo>
                  <a:cubicBezTo>
                    <a:pt x="731558" y="1137628"/>
                    <a:pt x="712804" y="1141697"/>
                    <a:pt x="693327" y="1140344"/>
                  </a:cubicBezTo>
                  <a:cubicBezTo>
                    <a:pt x="655409" y="1137711"/>
                    <a:pt x="620494" y="1114908"/>
                    <a:pt x="601213" y="1080185"/>
                  </a:cubicBezTo>
                  <a:lnTo>
                    <a:pt x="582082" y="1090754"/>
                  </a:lnTo>
                  <a:cubicBezTo>
                    <a:pt x="605167" y="1132362"/>
                    <a:pt x="647281" y="1159482"/>
                    <a:pt x="693051" y="1162221"/>
                  </a:cubicBezTo>
                  <a:cubicBezTo>
                    <a:pt x="715413" y="1163558"/>
                    <a:pt x="736989" y="1158982"/>
                    <a:pt x="755684" y="1148835"/>
                  </a:cubicBezTo>
                  <a:cubicBezTo>
                    <a:pt x="792539" y="1222022"/>
                    <a:pt x="887119" y="1262260"/>
                    <a:pt x="989751" y="1247587"/>
                  </a:cubicBezTo>
                  <a:cubicBezTo>
                    <a:pt x="1000157" y="1267987"/>
                    <a:pt x="1004489" y="1291252"/>
                    <a:pt x="1004488" y="1315531"/>
                  </a:cubicBezTo>
                  <a:cubicBezTo>
                    <a:pt x="1004488" y="1381750"/>
                    <a:pt x="972258" y="1440443"/>
                    <a:pt x="920375" y="1473506"/>
                  </a:cubicBezTo>
                  <a:lnTo>
                    <a:pt x="913116" y="1474079"/>
                  </a:lnTo>
                  <a:cubicBezTo>
                    <a:pt x="850536" y="1469665"/>
                    <a:pt x="794159" y="1430126"/>
                    <a:pt x="766796" y="1371458"/>
                  </a:cubicBezTo>
                  <a:lnTo>
                    <a:pt x="746323" y="1380801"/>
                  </a:lnTo>
                  <a:cubicBezTo>
                    <a:pt x="776874" y="1446464"/>
                    <a:pt x="839753" y="1490827"/>
                    <a:pt x="909888" y="1496052"/>
                  </a:cubicBezTo>
                  <a:cubicBezTo>
                    <a:pt x="891948" y="1561049"/>
                    <a:pt x="840393" y="1611456"/>
                    <a:pt x="774838" y="1628054"/>
                  </a:cubicBezTo>
                  <a:cubicBezTo>
                    <a:pt x="686646" y="1642970"/>
                    <a:pt x="605133" y="1612285"/>
                    <a:pt x="571751" y="1552195"/>
                  </a:cubicBezTo>
                  <a:lnTo>
                    <a:pt x="550649" y="1566422"/>
                  </a:lnTo>
                  <a:cubicBezTo>
                    <a:pt x="577499" y="1609979"/>
                    <a:pt x="626419" y="1639383"/>
                    <a:pt x="685031" y="1648114"/>
                  </a:cubicBezTo>
                  <a:cubicBezTo>
                    <a:pt x="659684" y="1706013"/>
                    <a:pt x="601329" y="1745210"/>
                    <a:pt x="533818" y="1745209"/>
                  </a:cubicBezTo>
                  <a:cubicBezTo>
                    <a:pt x="455549" y="1745210"/>
                    <a:pt x="416747" y="1692524"/>
                    <a:pt x="372301" y="1619888"/>
                  </a:cubicBezTo>
                  <a:lnTo>
                    <a:pt x="366380" y="1592106"/>
                  </a:lnTo>
                  <a:cubicBezTo>
                    <a:pt x="305091" y="1567105"/>
                    <a:pt x="259811" y="1511085"/>
                    <a:pt x="250590" y="1443452"/>
                  </a:cubicBezTo>
                  <a:cubicBezTo>
                    <a:pt x="203712" y="1453117"/>
                    <a:pt x="158965" y="1444975"/>
                    <a:pt x="117260" y="1407178"/>
                  </a:cubicBezTo>
                  <a:cubicBezTo>
                    <a:pt x="55030" y="1350772"/>
                    <a:pt x="44039" y="1258933"/>
                    <a:pt x="90593" y="1192598"/>
                  </a:cubicBezTo>
                  <a:cubicBezTo>
                    <a:pt x="186799" y="1224213"/>
                    <a:pt x="285304" y="1199642"/>
                    <a:pt x="330760" y="1129474"/>
                  </a:cubicBezTo>
                  <a:lnTo>
                    <a:pt x="344999" y="1132822"/>
                  </a:lnTo>
                  <a:cubicBezTo>
                    <a:pt x="420009" y="1139731"/>
                    <a:pt x="490500" y="1101048"/>
                    <a:pt x="524987" y="1034051"/>
                  </a:cubicBezTo>
                  <a:lnTo>
                    <a:pt x="505360" y="1023014"/>
                  </a:lnTo>
                  <a:cubicBezTo>
                    <a:pt x="475089" y="1082544"/>
                    <a:pt x="412689" y="1116790"/>
                    <a:pt x="346243" y="1110339"/>
                  </a:cubicBezTo>
                  <a:cubicBezTo>
                    <a:pt x="283801" y="1104277"/>
                    <a:pt x="228486" y="1063265"/>
                    <a:pt x="202679" y="1003895"/>
                  </a:cubicBezTo>
                  <a:lnTo>
                    <a:pt x="181967" y="1012696"/>
                  </a:lnTo>
                  <a:cubicBezTo>
                    <a:pt x="205492" y="1066954"/>
                    <a:pt x="250941" y="1107583"/>
                    <a:pt x="305288" y="1123484"/>
                  </a:cubicBezTo>
                  <a:cubicBezTo>
                    <a:pt x="260051" y="1186174"/>
                    <a:pt x="162021" y="1201884"/>
                    <a:pt x="70961" y="1161909"/>
                  </a:cubicBezTo>
                  <a:cubicBezTo>
                    <a:pt x="64874" y="1160625"/>
                    <a:pt x="60391" y="1156961"/>
                    <a:pt x="56055" y="1153032"/>
                  </a:cubicBezTo>
                  <a:cubicBezTo>
                    <a:pt x="-13786" y="1089729"/>
                    <a:pt x="-19088" y="981796"/>
                    <a:pt x="44214" y="911953"/>
                  </a:cubicBezTo>
                  <a:lnTo>
                    <a:pt x="84073" y="882569"/>
                  </a:lnTo>
                  <a:lnTo>
                    <a:pt x="76811" y="875989"/>
                  </a:lnTo>
                  <a:lnTo>
                    <a:pt x="80179" y="872273"/>
                  </a:lnTo>
                  <a:cubicBezTo>
                    <a:pt x="28040" y="814783"/>
                    <a:pt x="28651" y="726072"/>
                    <a:pt x="82340" y="666836"/>
                  </a:cubicBezTo>
                  <a:lnTo>
                    <a:pt x="121082" y="638275"/>
                  </a:lnTo>
                  <a:cubicBezTo>
                    <a:pt x="89526" y="571593"/>
                    <a:pt x="96788" y="490523"/>
                    <a:pt x="145805" y="430894"/>
                  </a:cubicBezTo>
                  <a:cubicBezTo>
                    <a:pt x="198586" y="400645"/>
                    <a:pt x="259015" y="385179"/>
                    <a:pt x="321878" y="383347"/>
                  </a:cubicBezTo>
                  <a:lnTo>
                    <a:pt x="321111" y="357014"/>
                  </a:lnTo>
                  <a:cubicBezTo>
                    <a:pt x="257723" y="358862"/>
                    <a:pt x="196668" y="373772"/>
                    <a:pt x="141180" y="399723"/>
                  </a:cubicBezTo>
                  <a:cubicBezTo>
                    <a:pt x="117813" y="370058"/>
                    <a:pt x="106816" y="332072"/>
                    <a:pt x="106816" y="291518"/>
                  </a:cubicBezTo>
                  <a:cubicBezTo>
                    <a:pt x="106816" y="170286"/>
                    <a:pt x="205094" y="72008"/>
                    <a:pt x="326327" y="72008"/>
                  </a:cubicBezTo>
                  <a:cubicBezTo>
                    <a:pt x="350305" y="72008"/>
                    <a:pt x="373385" y="75853"/>
                    <a:pt x="394659" y="83948"/>
                  </a:cubicBezTo>
                  <a:cubicBezTo>
                    <a:pt x="425371" y="33609"/>
                    <a:pt x="467237" y="0"/>
                    <a:pt x="533817"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sp>
        <p:nvSpPr>
          <p:cNvPr id="75" name="Rectangle 19">
            <a:extLst>
              <a:ext uri="{FF2B5EF4-FFF2-40B4-BE49-F238E27FC236}">
                <a16:creationId xmlns:a16="http://schemas.microsoft.com/office/drawing/2014/main" id="{8025BC4E-7A4E-42D9-9569-8844F8906CE5}"/>
              </a:ext>
            </a:extLst>
          </p:cNvPr>
          <p:cNvSpPr/>
          <p:nvPr/>
        </p:nvSpPr>
        <p:spPr>
          <a:xfrm>
            <a:off x="4471052" y="2446822"/>
            <a:ext cx="449751" cy="494370"/>
          </a:xfrm>
          <a:custGeom>
            <a:avLst/>
            <a:gdLst/>
            <a:ahLst/>
            <a:cxnLst/>
            <a:rect l="l" t="t" r="r" b="b"/>
            <a:pathLst>
              <a:path w="2926108" h="3216409">
                <a:moveTo>
                  <a:pt x="1150286" y="2039882"/>
                </a:moveTo>
                <a:cubicBezTo>
                  <a:pt x="1216487" y="2110220"/>
                  <a:pt x="1249586" y="2238485"/>
                  <a:pt x="1348889" y="2250897"/>
                </a:cubicBezTo>
                <a:cubicBezTo>
                  <a:pt x="1452327" y="2213659"/>
                  <a:pt x="1530941" y="2147458"/>
                  <a:pt x="1597142" y="2052295"/>
                </a:cubicBezTo>
                <a:cubicBezTo>
                  <a:pt x="1634380" y="2030228"/>
                  <a:pt x="1712994" y="2049536"/>
                  <a:pt x="1721269" y="2072982"/>
                </a:cubicBezTo>
                <a:cubicBezTo>
                  <a:pt x="1533700" y="2362611"/>
                  <a:pt x="1615072" y="2763954"/>
                  <a:pt x="1568179" y="2830155"/>
                </a:cubicBezTo>
                <a:cubicBezTo>
                  <a:pt x="1391644" y="2965315"/>
                  <a:pt x="1231658" y="2893598"/>
                  <a:pt x="1063398" y="2925319"/>
                </a:cubicBezTo>
                <a:cubicBezTo>
                  <a:pt x="925479" y="2954282"/>
                  <a:pt x="820660" y="3107371"/>
                  <a:pt x="686879" y="3148747"/>
                </a:cubicBezTo>
                <a:cubicBezTo>
                  <a:pt x="536548" y="3184606"/>
                  <a:pt x="373804" y="3224602"/>
                  <a:pt x="215198" y="3214948"/>
                </a:cubicBezTo>
                <a:cubicBezTo>
                  <a:pt x="93829" y="3209431"/>
                  <a:pt x="71763" y="3046687"/>
                  <a:pt x="136584" y="2925318"/>
                </a:cubicBezTo>
                <a:cubicBezTo>
                  <a:pt x="168305" y="2828775"/>
                  <a:pt x="121415" y="2802571"/>
                  <a:pt x="107623" y="2710165"/>
                </a:cubicBezTo>
                <a:cubicBezTo>
                  <a:pt x="111150" y="2693172"/>
                  <a:pt x="127647" y="2691385"/>
                  <a:pt x="158288" y="2695563"/>
                </a:cubicBezTo>
                <a:lnTo>
                  <a:pt x="158288" y="2626239"/>
                </a:lnTo>
                <a:lnTo>
                  <a:pt x="266288" y="2626239"/>
                </a:lnTo>
                <a:lnTo>
                  <a:pt x="266288" y="2708276"/>
                </a:lnTo>
                <a:lnTo>
                  <a:pt x="307224" y="2711894"/>
                </a:lnTo>
                <a:lnTo>
                  <a:pt x="307224" y="2626239"/>
                </a:lnTo>
                <a:lnTo>
                  <a:pt x="415224" y="2626239"/>
                </a:lnTo>
                <a:lnTo>
                  <a:pt x="415224" y="2711420"/>
                </a:lnTo>
                <a:cubicBezTo>
                  <a:pt x="428487" y="2711947"/>
                  <a:pt x="442136" y="2710942"/>
                  <a:pt x="456160" y="2708700"/>
                </a:cubicBezTo>
                <a:lnTo>
                  <a:pt x="456160" y="2617963"/>
                </a:lnTo>
                <a:lnTo>
                  <a:pt x="564160" y="2617963"/>
                </a:lnTo>
                <a:lnTo>
                  <a:pt x="564160" y="2692500"/>
                </a:lnTo>
                <a:cubicBezTo>
                  <a:pt x="577696" y="2691220"/>
                  <a:pt x="591289" y="2688332"/>
                  <a:pt x="605096" y="2684680"/>
                </a:cubicBezTo>
                <a:lnTo>
                  <a:pt x="605096" y="2601411"/>
                </a:lnTo>
                <a:lnTo>
                  <a:pt x="713096" y="2601411"/>
                </a:lnTo>
                <a:lnTo>
                  <a:pt x="713096" y="2654658"/>
                </a:lnTo>
                <a:lnTo>
                  <a:pt x="754032" y="2641463"/>
                </a:lnTo>
                <a:lnTo>
                  <a:pt x="754032" y="2580721"/>
                </a:lnTo>
                <a:lnTo>
                  <a:pt x="862032" y="2580721"/>
                </a:lnTo>
                <a:lnTo>
                  <a:pt x="862032" y="2599792"/>
                </a:lnTo>
                <a:cubicBezTo>
                  <a:pt x="897454" y="2584791"/>
                  <a:pt x="934214" y="2567836"/>
                  <a:pt x="972371" y="2548802"/>
                </a:cubicBezTo>
                <a:cubicBezTo>
                  <a:pt x="1030297" y="2506047"/>
                  <a:pt x="939271" y="2219176"/>
                  <a:pt x="947546" y="2122633"/>
                </a:cubicBezTo>
                <a:cubicBezTo>
                  <a:pt x="957201" y="2082636"/>
                  <a:pt x="1082706" y="2067466"/>
                  <a:pt x="1150286" y="2039882"/>
                </a:cubicBezTo>
                <a:close/>
                <a:moveTo>
                  <a:pt x="394278" y="1320337"/>
                </a:moveTo>
                <a:cubicBezTo>
                  <a:pt x="356565" y="1315036"/>
                  <a:pt x="316914" y="1320983"/>
                  <a:pt x="277262" y="1344774"/>
                </a:cubicBezTo>
                <a:cubicBezTo>
                  <a:pt x="169686" y="1368221"/>
                  <a:pt x="281399" y="1532343"/>
                  <a:pt x="314500" y="1626128"/>
                </a:cubicBezTo>
                <a:cubicBezTo>
                  <a:pt x="335188" y="1715776"/>
                  <a:pt x="306225" y="1838523"/>
                  <a:pt x="376563" y="1820593"/>
                </a:cubicBezTo>
                <a:cubicBezTo>
                  <a:pt x="535169" y="1786113"/>
                  <a:pt x="681363" y="1673020"/>
                  <a:pt x="628954" y="1493726"/>
                </a:cubicBezTo>
                <a:cubicBezTo>
                  <a:pt x="603094" y="1453384"/>
                  <a:pt x="507414" y="1336241"/>
                  <a:pt x="394278" y="1320337"/>
                </a:cubicBezTo>
                <a:close/>
                <a:moveTo>
                  <a:pt x="1526804" y="66"/>
                </a:moveTo>
                <a:cubicBezTo>
                  <a:pt x="2066065" y="2824"/>
                  <a:pt x="2621877" y="129710"/>
                  <a:pt x="2896335" y="1038593"/>
                </a:cubicBezTo>
                <a:cubicBezTo>
                  <a:pt x="3057700" y="1564063"/>
                  <a:pt x="2532230" y="2366749"/>
                  <a:pt x="2064686" y="2292273"/>
                </a:cubicBezTo>
                <a:cubicBezTo>
                  <a:pt x="1885392" y="2267447"/>
                  <a:pt x="1950214" y="2015056"/>
                  <a:pt x="1555767" y="1940580"/>
                </a:cubicBezTo>
                <a:cubicBezTo>
                  <a:pt x="1179249" y="1868862"/>
                  <a:pt x="732393" y="2186075"/>
                  <a:pt x="554478" y="2159871"/>
                </a:cubicBezTo>
                <a:cubicBezTo>
                  <a:pt x="466211" y="2141942"/>
                  <a:pt x="394493" y="1904722"/>
                  <a:pt x="364151" y="1932305"/>
                </a:cubicBezTo>
                <a:cubicBezTo>
                  <a:pt x="322774" y="1970922"/>
                  <a:pt x="405526" y="2146079"/>
                  <a:pt x="467589" y="2205384"/>
                </a:cubicBezTo>
                <a:cubicBezTo>
                  <a:pt x="525515" y="2241243"/>
                  <a:pt x="732393" y="2202626"/>
                  <a:pt x="873070" y="2139183"/>
                </a:cubicBezTo>
                <a:cubicBezTo>
                  <a:pt x="913066" y="2128149"/>
                  <a:pt x="870312" y="2253655"/>
                  <a:pt x="877208" y="2333648"/>
                </a:cubicBezTo>
                <a:lnTo>
                  <a:pt x="862033" y="2337135"/>
                </a:lnTo>
                <a:lnTo>
                  <a:pt x="862033" y="2415799"/>
                </a:lnTo>
                <a:lnTo>
                  <a:pt x="754033" y="2415799"/>
                </a:lnTo>
                <a:lnTo>
                  <a:pt x="754033" y="2360695"/>
                </a:lnTo>
                <a:lnTo>
                  <a:pt x="713097" y="2366601"/>
                </a:lnTo>
                <a:lnTo>
                  <a:pt x="713097" y="2428213"/>
                </a:lnTo>
                <a:lnTo>
                  <a:pt x="605097" y="2428213"/>
                </a:lnTo>
                <a:lnTo>
                  <a:pt x="605097" y="2379641"/>
                </a:lnTo>
                <a:lnTo>
                  <a:pt x="564161" y="2382960"/>
                </a:lnTo>
                <a:lnTo>
                  <a:pt x="564161" y="2436489"/>
                </a:lnTo>
                <a:lnTo>
                  <a:pt x="456161" y="2436489"/>
                </a:lnTo>
                <a:lnTo>
                  <a:pt x="456161" y="2388351"/>
                </a:lnTo>
                <a:lnTo>
                  <a:pt x="415225" y="2389346"/>
                </a:lnTo>
                <a:lnTo>
                  <a:pt x="415225" y="2436489"/>
                </a:lnTo>
                <a:lnTo>
                  <a:pt x="307225" y="2436489"/>
                </a:lnTo>
                <a:lnTo>
                  <a:pt x="307225" y="2386989"/>
                </a:lnTo>
                <a:cubicBezTo>
                  <a:pt x="293173" y="2387203"/>
                  <a:pt x="279516" y="2386340"/>
                  <a:pt x="266289" y="2385150"/>
                </a:cubicBezTo>
                <a:lnTo>
                  <a:pt x="266289" y="2428213"/>
                </a:lnTo>
                <a:lnTo>
                  <a:pt x="158289" y="2428213"/>
                </a:lnTo>
                <a:lnTo>
                  <a:pt x="158289" y="2370613"/>
                </a:lnTo>
                <a:cubicBezTo>
                  <a:pt x="107017" y="2360332"/>
                  <a:pt x="72014" y="2345184"/>
                  <a:pt x="62108" y="2325373"/>
                </a:cubicBezTo>
                <a:cubicBezTo>
                  <a:pt x="37284" y="2261930"/>
                  <a:pt x="103484" y="2223314"/>
                  <a:pt x="124172" y="2172284"/>
                </a:cubicBezTo>
                <a:cubicBezTo>
                  <a:pt x="111759" y="2144700"/>
                  <a:pt x="74522" y="2141942"/>
                  <a:pt x="86934" y="2089533"/>
                </a:cubicBezTo>
                <a:cubicBezTo>
                  <a:pt x="96588" y="2053674"/>
                  <a:pt x="242782" y="2030228"/>
                  <a:pt x="264849" y="1994369"/>
                </a:cubicBezTo>
                <a:cubicBezTo>
                  <a:pt x="273125" y="1919892"/>
                  <a:pt x="-4093" y="1721291"/>
                  <a:pt x="45" y="1671639"/>
                </a:cubicBezTo>
                <a:cubicBezTo>
                  <a:pt x="12458" y="1619230"/>
                  <a:pt x="124172" y="1558546"/>
                  <a:pt x="190373" y="1477174"/>
                </a:cubicBezTo>
                <a:cubicBezTo>
                  <a:pt x="222094" y="1438557"/>
                  <a:pt x="80038" y="1267538"/>
                  <a:pt x="91072" y="1224783"/>
                </a:cubicBezTo>
                <a:cubicBezTo>
                  <a:pt x="111760" y="1092381"/>
                  <a:pt x="240023" y="943429"/>
                  <a:pt x="264849" y="703451"/>
                </a:cubicBezTo>
                <a:cubicBezTo>
                  <a:pt x="342084" y="332450"/>
                  <a:pt x="961338" y="-5451"/>
                  <a:pt x="1526804" y="66"/>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76" name="Freeform 114">
            <a:extLst>
              <a:ext uri="{FF2B5EF4-FFF2-40B4-BE49-F238E27FC236}">
                <a16:creationId xmlns:a16="http://schemas.microsoft.com/office/drawing/2014/main" id="{353DEA2B-7F2E-4C6B-B5D7-248AF895CCDB}"/>
              </a:ext>
            </a:extLst>
          </p:cNvPr>
          <p:cNvSpPr>
            <a:spLocks noChangeAspect="1"/>
          </p:cNvSpPr>
          <p:nvPr/>
        </p:nvSpPr>
        <p:spPr>
          <a:xfrm>
            <a:off x="10267646" y="2429101"/>
            <a:ext cx="549379" cy="529812"/>
          </a:xfrm>
          <a:custGeom>
            <a:avLst/>
            <a:gdLst>
              <a:gd name="connsiteX0" fmla="*/ 2500704 w 3745816"/>
              <a:gd name="connsiteY0" fmla="*/ 2026790 h 3316502"/>
              <a:gd name="connsiteX1" fmla="*/ 2261868 w 3745816"/>
              <a:gd name="connsiteY1" fmla="*/ 2108676 h 3316502"/>
              <a:gd name="connsiteX2" fmla="*/ 2364227 w 3745816"/>
              <a:gd name="connsiteY2" fmla="*/ 2313393 h 3316502"/>
              <a:gd name="connsiteX3" fmla="*/ 2500704 w 3745816"/>
              <a:gd name="connsiteY3" fmla="*/ 2026790 h 3316502"/>
              <a:gd name="connsiteX4" fmla="*/ 1245112 w 3745816"/>
              <a:gd name="connsiteY4" fmla="*/ 2026790 h 3316502"/>
              <a:gd name="connsiteX5" fmla="*/ 1381589 w 3745816"/>
              <a:gd name="connsiteY5" fmla="*/ 2313393 h 3316502"/>
              <a:gd name="connsiteX6" fmla="*/ 1483948 w 3745816"/>
              <a:gd name="connsiteY6" fmla="*/ 2108676 h 3316502"/>
              <a:gd name="connsiteX7" fmla="*/ 1245112 w 3745816"/>
              <a:gd name="connsiteY7" fmla="*/ 2026790 h 3316502"/>
              <a:gd name="connsiteX8" fmla="*/ 3185000 w 3745816"/>
              <a:gd name="connsiteY8" fmla="*/ 1670667 h 3316502"/>
              <a:gd name="connsiteX9" fmla="*/ 3244509 w 3745816"/>
              <a:gd name="connsiteY9" fmla="*/ 1692418 h 3316502"/>
              <a:gd name="connsiteX10" fmla="*/ 3380986 w 3745816"/>
              <a:gd name="connsiteY10" fmla="*/ 1856191 h 3316502"/>
              <a:gd name="connsiteX11" fmla="*/ 3599350 w 3745816"/>
              <a:gd name="connsiteY11" fmla="*/ 1903959 h 3316502"/>
              <a:gd name="connsiteX12" fmla="*/ 3735827 w 3745816"/>
              <a:gd name="connsiteY12" fmla="*/ 2142795 h 3316502"/>
              <a:gd name="connsiteX13" fmla="*/ 3572054 w 3745816"/>
              <a:gd name="connsiteY13" fmla="*/ 2620466 h 3316502"/>
              <a:gd name="connsiteX14" fmla="*/ 3551583 w 3745816"/>
              <a:gd name="connsiteY14" fmla="*/ 3316502 h 3316502"/>
              <a:gd name="connsiteX15" fmla="*/ 3292276 w 3745816"/>
              <a:gd name="connsiteY15" fmla="*/ 3302855 h 3316502"/>
              <a:gd name="connsiteX16" fmla="*/ 3271804 w 3745816"/>
              <a:gd name="connsiteY16" fmla="*/ 2511284 h 3316502"/>
              <a:gd name="connsiteX17" fmla="*/ 3278628 w 3745816"/>
              <a:gd name="connsiteY17" fmla="*/ 2272449 h 3316502"/>
              <a:gd name="connsiteX18" fmla="*/ 3128502 w 3745816"/>
              <a:gd name="connsiteY18" fmla="*/ 2108675 h 3316502"/>
              <a:gd name="connsiteX19" fmla="*/ 2869195 w 3745816"/>
              <a:gd name="connsiteY19" fmla="*/ 2019965 h 3316502"/>
              <a:gd name="connsiteX20" fmla="*/ 3185000 w 3745816"/>
              <a:gd name="connsiteY20" fmla="*/ 1670667 h 3316502"/>
              <a:gd name="connsiteX21" fmla="*/ 560816 w 3745816"/>
              <a:gd name="connsiteY21" fmla="*/ 1670667 h 3316502"/>
              <a:gd name="connsiteX22" fmla="*/ 876621 w 3745816"/>
              <a:gd name="connsiteY22" fmla="*/ 2019965 h 3316502"/>
              <a:gd name="connsiteX23" fmla="*/ 617314 w 3745816"/>
              <a:gd name="connsiteY23" fmla="*/ 2108675 h 3316502"/>
              <a:gd name="connsiteX24" fmla="*/ 467188 w 3745816"/>
              <a:gd name="connsiteY24" fmla="*/ 2272449 h 3316502"/>
              <a:gd name="connsiteX25" fmla="*/ 474012 w 3745816"/>
              <a:gd name="connsiteY25" fmla="*/ 2511284 h 3316502"/>
              <a:gd name="connsiteX26" fmla="*/ 453540 w 3745816"/>
              <a:gd name="connsiteY26" fmla="*/ 3302855 h 3316502"/>
              <a:gd name="connsiteX27" fmla="*/ 194233 w 3745816"/>
              <a:gd name="connsiteY27" fmla="*/ 3316502 h 3316502"/>
              <a:gd name="connsiteX28" fmla="*/ 173762 w 3745816"/>
              <a:gd name="connsiteY28" fmla="*/ 2620466 h 3316502"/>
              <a:gd name="connsiteX29" fmla="*/ 9989 w 3745816"/>
              <a:gd name="connsiteY29" fmla="*/ 2142795 h 3316502"/>
              <a:gd name="connsiteX30" fmla="*/ 146466 w 3745816"/>
              <a:gd name="connsiteY30" fmla="*/ 1903959 h 3316502"/>
              <a:gd name="connsiteX31" fmla="*/ 364830 w 3745816"/>
              <a:gd name="connsiteY31" fmla="*/ 1856191 h 3316502"/>
              <a:gd name="connsiteX32" fmla="*/ 501307 w 3745816"/>
              <a:gd name="connsiteY32" fmla="*/ 1692418 h 3316502"/>
              <a:gd name="connsiteX33" fmla="*/ 560816 w 3745816"/>
              <a:gd name="connsiteY33" fmla="*/ 1670667 h 3316502"/>
              <a:gd name="connsiteX34" fmla="*/ 2609647 w 3745816"/>
              <a:gd name="connsiteY34" fmla="*/ 1003649 h 3316502"/>
              <a:gd name="connsiteX35" fmla="*/ 2234575 w 3745816"/>
              <a:gd name="connsiteY35" fmla="*/ 1385343 h 3316502"/>
              <a:gd name="connsiteX36" fmla="*/ 1968444 w 3745816"/>
              <a:gd name="connsiteY36" fmla="*/ 1951725 h 3316502"/>
              <a:gd name="connsiteX37" fmla="*/ 2248223 w 3745816"/>
              <a:gd name="connsiteY37" fmla="*/ 1897134 h 3316502"/>
              <a:gd name="connsiteX38" fmla="*/ 2644008 w 3745816"/>
              <a:gd name="connsiteY38" fmla="*/ 1010029 h 3316502"/>
              <a:gd name="connsiteX39" fmla="*/ 2609647 w 3745816"/>
              <a:gd name="connsiteY39" fmla="*/ 1003649 h 3316502"/>
              <a:gd name="connsiteX40" fmla="*/ 1136169 w 3745816"/>
              <a:gd name="connsiteY40" fmla="*/ 1003649 h 3316502"/>
              <a:gd name="connsiteX41" fmla="*/ 1101808 w 3745816"/>
              <a:gd name="connsiteY41" fmla="*/ 1010029 h 3316502"/>
              <a:gd name="connsiteX42" fmla="*/ 1497593 w 3745816"/>
              <a:gd name="connsiteY42" fmla="*/ 1897134 h 3316502"/>
              <a:gd name="connsiteX43" fmla="*/ 1777372 w 3745816"/>
              <a:gd name="connsiteY43" fmla="*/ 1951725 h 3316502"/>
              <a:gd name="connsiteX44" fmla="*/ 1511241 w 3745816"/>
              <a:gd name="connsiteY44" fmla="*/ 1385343 h 3316502"/>
              <a:gd name="connsiteX45" fmla="*/ 1136169 w 3745816"/>
              <a:gd name="connsiteY45" fmla="*/ 1003649 h 3316502"/>
              <a:gd name="connsiteX46" fmla="*/ 665081 w 3745816"/>
              <a:gd name="connsiteY46" fmla="*/ 96 h 3316502"/>
              <a:gd name="connsiteX47" fmla="*/ 1862679 w 3745816"/>
              <a:gd name="connsiteY47" fmla="*/ 634117 h 3316502"/>
              <a:gd name="connsiteX48" fmla="*/ 3080735 w 3745816"/>
              <a:gd name="connsiteY48" fmla="*/ 96 h 3316502"/>
              <a:gd name="connsiteX49" fmla="*/ 3619822 w 3745816"/>
              <a:gd name="connsiteY49" fmla="*/ 921320 h 3316502"/>
              <a:gd name="connsiteX50" fmla="*/ 3456049 w 3745816"/>
              <a:gd name="connsiteY50" fmla="*/ 955441 h 3316502"/>
              <a:gd name="connsiteX51" fmla="*/ 3189917 w 3745816"/>
              <a:gd name="connsiteY51" fmla="*/ 1317105 h 3316502"/>
              <a:gd name="connsiteX52" fmla="*/ 3155798 w 3745816"/>
              <a:gd name="connsiteY52" fmla="*/ 1596884 h 3316502"/>
              <a:gd name="connsiteX53" fmla="*/ 2848723 w 3745816"/>
              <a:gd name="connsiteY53" fmla="*/ 1842544 h 3316502"/>
              <a:gd name="connsiteX54" fmla="*/ 2650831 w 3745816"/>
              <a:gd name="connsiteY54" fmla="*/ 2518108 h 3316502"/>
              <a:gd name="connsiteX55" fmla="*/ 2193630 w 3745816"/>
              <a:gd name="connsiteY55" fmla="*/ 2531756 h 3316502"/>
              <a:gd name="connsiteX56" fmla="*/ 1941147 w 3745816"/>
              <a:gd name="connsiteY56" fmla="*/ 2211033 h 3316502"/>
              <a:gd name="connsiteX57" fmla="*/ 1872908 w 3745816"/>
              <a:gd name="connsiteY57" fmla="*/ 2313392 h 3316502"/>
              <a:gd name="connsiteX58" fmla="*/ 1804669 w 3745816"/>
              <a:gd name="connsiteY58" fmla="*/ 2211033 h 3316502"/>
              <a:gd name="connsiteX59" fmla="*/ 1552186 w 3745816"/>
              <a:gd name="connsiteY59" fmla="*/ 2531756 h 3316502"/>
              <a:gd name="connsiteX60" fmla="*/ 1094985 w 3745816"/>
              <a:gd name="connsiteY60" fmla="*/ 2518108 h 3316502"/>
              <a:gd name="connsiteX61" fmla="*/ 897093 w 3745816"/>
              <a:gd name="connsiteY61" fmla="*/ 1842544 h 3316502"/>
              <a:gd name="connsiteX62" fmla="*/ 590018 w 3745816"/>
              <a:gd name="connsiteY62" fmla="*/ 1596884 h 3316502"/>
              <a:gd name="connsiteX63" fmla="*/ 555899 w 3745816"/>
              <a:gd name="connsiteY63" fmla="*/ 1317105 h 3316502"/>
              <a:gd name="connsiteX64" fmla="*/ 388154 w 3745816"/>
              <a:gd name="connsiteY64" fmla="*/ 1151989 h 3316502"/>
              <a:gd name="connsiteX65" fmla="*/ 289767 w 3745816"/>
              <a:gd name="connsiteY65" fmla="*/ 955441 h 3316502"/>
              <a:gd name="connsiteX66" fmla="*/ 125994 w 3745816"/>
              <a:gd name="connsiteY66" fmla="*/ 921320 h 3316502"/>
              <a:gd name="connsiteX67" fmla="*/ 665081 w 3745816"/>
              <a:gd name="connsiteY67" fmla="*/ 96 h 3316502"/>
              <a:gd name="connsiteX0" fmla="*/ 2500704 w 3745816"/>
              <a:gd name="connsiteY0" fmla="*/ 2026790 h 3316502"/>
              <a:gd name="connsiteX1" fmla="*/ 2261868 w 3745816"/>
              <a:gd name="connsiteY1" fmla="*/ 2108676 h 3316502"/>
              <a:gd name="connsiteX2" fmla="*/ 2364227 w 3745816"/>
              <a:gd name="connsiteY2" fmla="*/ 2313393 h 3316502"/>
              <a:gd name="connsiteX3" fmla="*/ 2500704 w 3745816"/>
              <a:gd name="connsiteY3" fmla="*/ 2026790 h 3316502"/>
              <a:gd name="connsiteX4" fmla="*/ 1245112 w 3745816"/>
              <a:gd name="connsiteY4" fmla="*/ 2026790 h 3316502"/>
              <a:gd name="connsiteX5" fmla="*/ 1381589 w 3745816"/>
              <a:gd name="connsiteY5" fmla="*/ 2313393 h 3316502"/>
              <a:gd name="connsiteX6" fmla="*/ 1483948 w 3745816"/>
              <a:gd name="connsiteY6" fmla="*/ 2108676 h 3316502"/>
              <a:gd name="connsiteX7" fmla="*/ 1245112 w 3745816"/>
              <a:gd name="connsiteY7" fmla="*/ 2026790 h 3316502"/>
              <a:gd name="connsiteX8" fmla="*/ 3185000 w 3745816"/>
              <a:gd name="connsiteY8" fmla="*/ 1670667 h 3316502"/>
              <a:gd name="connsiteX9" fmla="*/ 3244509 w 3745816"/>
              <a:gd name="connsiteY9" fmla="*/ 1692418 h 3316502"/>
              <a:gd name="connsiteX10" fmla="*/ 3380986 w 3745816"/>
              <a:gd name="connsiteY10" fmla="*/ 1856191 h 3316502"/>
              <a:gd name="connsiteX11" fmla="*/ 3599350 w 3745816"/>
              <a:gd name="connsiteY11" fmla="*/ 1903959 h 3316502"/>
              <a:gd name="connsiteX12" fmla="*/ 3735827 w 3745816"/>
              <a:gd name="connsiteY12" fmla="*/ 2142795 h 3316502"/>
              <a:gd name="connsiteX13" fmla="*/ 3572054 w 3745816"/>
              <a:gd name="connsiteY13" fmla="*/ 2620466 h 3316502"/>
              <a:gd name="connsiteX14" fmla="*/ 3551583 w 3745816"/>
              <a:gd name="connsiteY14" fmla="*/ 3316502 h 3316502"/>
              <a:gd name="connsiteX15" fmla="*/ 3292276 w 3745816"/>
              <a:gd name="connsiteY15" fmla="*/ 3302855 h 3316502"/>
              <a:gd name="connsiteX16" fmla="*/ 3271804 w 3745816"/>
              <a:gd name="connsiteY16" fmla="*/ 2511284 h 3316502"/>
              <a:gd name="connsiteX17" fmla="*/ 3278628 w 3745816"/>
              <a:gd name="connsiteY17" fmla="*/ 2272449 h 3316502"/>
              <a:gd name="connsiteX18" fmla="*/ 3128502 w 3745816"/>
              <a:gd name="connsiteY18" fmla="*/ 2108675 h 3316502"/>
              <a:gd name="connsiteX19" fmla="*/ 2869195 w 3745816"/>
              <a:gd name="connsiteY19" fmla="*/ 2019965 h 3316502"/>
              <a:gd name="connsiteX20" fmla="*/ 3185000 w 3745816"/>
              <a:gd name="connsiteY20" fmla="*/ 1670667 h 3316502"/>
              <a:gd name="connsiteX21" fmla="*/ 560816 w 3745816"/>
              <a:gd name="connsiteY21" fmla="*/ 1670667 h 3316502"/>
              <a:gd name="connsiteX22" fmla="*/ 876621 w 3745816"/>
              <a:gd name="connsiteY22" fmla="*/ 2019965 h 3316502"/>
              <a:gd name="connsiteX23" fmla="*/ 617314 w 3745816"/>
              <a:gd name="connsiteY23" fmla="*/ 2108675 h 3316502"/>
              <a:gd name="connsiteX24" fmla="*/ 467188 w 3745816"/>
              <a:gd name="connsiteY24" fmla="*/ 2272449 h 3316502"/>
              <a:gd name="connsiteX25" fmla="*/ 474012 w 3745816"/>
              <a:gd name="connsiteY25" fmla="*/ 2511284 h 3316502"/>
              <a:gd name="connsiteX26" fmla="*/ 453540 w 3745816"/>
              <a:gd name="connsiteY26" fmla="*/ 3302855 h 3316502"/>
              <a:gd name="connsiteX27" fmla="*/ 194233 w 3745816"/>
              <a:gd name="connsiteY27" fmla="*/ 3316502 h 3316502"/>
              <a:gd name="connsiteX28" fmla="*/ 173762 w 3745816"/>
              <a:gd name="connsiteY28" fmla="*/ 2620466 h 3316502"/>
              <a:gd name="connsiteX29" fmla="*/ 9989 w 3745816"/>
              <a:gd name="connsiteY29" fmla="*/ 2142795 h 3316502"/>
              <a:gd name="connsiteX30" fmla="*/ 146466 w 3745816"/>
              <a:gd name="connsiteY30" fmla="*/ 1903959 h 3316502"/>
              <a:gd name="connsiteX31" fmla="*/ 364830 w 3745816"/>
              <a:gd name="connsiteY31" fmla="*/ 1856191 h 3316502"/>
              <a:gd name="connsiteX32" fmla="*/ 501307 w 3745816"/>
              <a:gd name="connsiteY32" fmla="*/ 1692418 h 3316502"/>
              <a:gd name="connsiteX33" fmla="*/ 560816 w 3745816"/>
              <a:gd name="connsiteY33" fmla="*/ 1670667 h 3316502"/>
              <a:gd name="connsiteX34" fmla="*/ 2609647 w 3745816"/>
              <a:gd name="connsiteY34" fmla="*/ 1003649 h 3316502"/>
              <a:gd name="connsiteX35" fmla="*/ 2234575 w 3745816"/>
              <a:gd name="connsiteY35" fmla="*/ 1385343 h 3316502"/>
              <a:gd name="connsiteX36" fmla="*/ 1968444 w 3745816"/>
              <a:gd name="connsiteY36" fmla="*/ 1951725 h 3316502"/>
              <a:gd name="connsiteX37" fmla="*/ 2248223 w 3745816"/>
              <a:gd name="connsiteY37" fmla="*/ 1897134 h 3316502"/>
              <a:gd name="connsiteX38" fmla="*/ 2644008 w 3745816"/>
              <a:gd name="connsiteY38" fmla="*/ 1010029 h 3316502"/>
              <a:gd name="connsiteX39" fmla="*/ 2609647 w 3745816"/>
              <a:gd name="connsiteY39" fmla="*/ 1003649 h 3316502"/>
              <a:gd name="connsiteX40" fmla="*/ 1136169 w 3745816"/>
              <a:gd name="connsiteY40" fmla="*/ 1003649 h 3316502"/>
              <a:gd name="connsiteX41" fmla="*/ 1101808 w 3745816"/>
              <a:gd name="connsiteY41" fmla="*/ 1010029 h 3316502"/>
              <a:gd name="connsiteX42" fmla="*/ 1497593 w 3745816"/>
              <a:gd name="connsiteY42" fmla="*/ 1897134 h 3316502"/>
              <a:gd name="connsiteX43" fmla="*/ 1777372 w 3745816"/>
              <a:gd name="connsiteY43" fmla="*/ 1951725 h 3316502"/>
              <a:gd name="connsiteX44" fmla="*/ 1511241 w 3745816"/>
              <a:gd name="connsiteY44" fmla="*/ 1385343 h 3316502"/>
              <a:gd name="connsiteX45" fmla="*/ 1136169 w 3745816"/>
              <a:gd name="connsiteY45" fmla="*/ 1003649 h 3316502"/>
              <a:gd name="connsiteX46" fmla="*/ 665081 w 3745816"/>
              <a:gd name="connsiteY46" fmla="*/ 96 h 3316502"/>
              <a:gd name="connsiteX47" fmla="*/ 1862679 w 3745816"/>
              <a:gd name="connsiteY47" fmla="*/ 634117 h 3316502"/>
              <a:gd name="connsiteX48" fmla="*/ 3080735 w 3745816"/>
              <a:gd name="connsiteY48" fmla="*/ 96 h 3316502"/>
              <a:gd name="connsiteX49" fmla="*/ 3619822 w 3745816"/>
              <a:gd name="connsiteY49" fmla="*/ 921320 h 3316502"/>
              <a:gd name="connsiteX50" fmla="*/ 3456049 w 3745816"/>
              <a:gd name="connsiteY50" fmla="*/ 955441 h 3316502"/>
              <a:gd name="connsiteX51" fmla="*/ 3189917 w 3745816"/>
              <a:gd name="connsiteY51" fmla="*/ 1317105 h 3316502"/>
              <a:gd name="connsiteX52" fmla="*/ 3155798 w 3745816"/>
              <a:gd name="connsiteY52" fmla="*/ 1596884 h 3316502"/>
              <a:gd name="connsiteX53" fmla="*/ 2848723 w 3745816"/>
              <a:gd name="connsiteY53" fmla="*/ 1842544 h 3316502"/>
              <a:gd name="connsiteX54" fmla="*/ 2650831 w 3745816"/>
              <a:gd name="connsiteY54" fmla="*/ 2518108 h 3316502"/>
              <a:gd name="connsiteX55" fmla="*/ 2193630 w 3745816"/>
              <a:gd name="connsiteY55" fmla="*/ 2531756 h 3316502"/>
              <a:gd name="connsiteX56" fmla="*/ 1941147 w 3745816"/>
              <a:gd name="connsiteY56" fmla="*/ 2211033 h 3316502"/>
              <a:gd name="connsiteX57" fmla="*/ 1872908 w 3745816"/>
              <a:gd name="connsiteY57" fmla="*/ 2313392 h 3316502"/>
              <a:gd name="connsiteX58" fmla="*/ 1804669 w 3745816"/>
              <a:gd name="connsiteY58" fmla="*/ 2211033 h 3316502"/>
              <a:gd name="connsiteX59" fmla="*/ 1552186 w 3745816"/>
              <a:gd name="connsiteY59" fmla="*/ 2531756 h 3316502"/>
              <a:gd name="connsiteX60" fmla="*/ 1094985 w 3745816"/>
              <a:gd name="connsiteY60" fmla="*/ 2518108 h 3316502"/>
              <a:gd name="connsiteX61" fmla="*/ 897093 w 3745816"/>
              <a:gd name="connsiteY61" fmla="*/ 1842544 h 3316502"/>
              <a:gd name="connsiteX62" fmla="*/ 590018 w 3745816"/>
              <a:gd name="connsiteY62" fmla="*/ 1596884 h 3316502"/>
              <a:gd name="connsiteX63" fmla="*/ 555899 w 3745816"/>
              <a:gd name="connsiteY63" fmla="*/ 1317105 h 3316502"/>
              <a:gd name="connsiteX64" fmla="*/ 388154 w 3745816"/>
              <a:gd name="connsiteY64" fmla="*/ 1151989 h 3316502"/>
              <a:gd name="connsiteX65" fmla="*/ 289767 w 3745816"/>
              <a:gd name="connsiteY65" fmla="*/ 1006142 h 3316502"/>
              <a:gd name="connsiteX66" fmla="*/ 125994 w 3745816"/>
              <a:gd name="connsiteY66" fmla="*/ 921320 h 3316502"/>
              <a:gd name="connsiteX67" fmla="*/ 665081 w 3745816"/>
              <a:gd name="connsiteY67" fmla="*/ 96 h 3316502"/>
              <a:gd name="connsiteX0" fmla="*/ 2500704 w 3745816"/>
              <a:gd name="connsiteY0" fmla="*/ 2026790 h 3316502"/>
              <a:gd name="connsiteX1" fmla="*/ 2261868 w 3745816"/>
              <a:gd name="connsiteY1" fmla="*/ 2108676 h 3316502"/>
              <a:gd name="connsiteX2" fmla="*/ 2364227 w 3745816"/>
              <a:gd name="connsiteY2" fmla="*/ 2313393 h 3316502"/>
              <a:gd name="connsiteX3" fmla="*/ 2500704 w 3745816"/>
              <a:gd name="connsiteY3" fmla="*/ 2026790 h 3316502"/>
              <a:gd name="connsiteX4" fmla="*/ 1245112 w 3745816"/>
              <a:gd name="connsiteY4" fmla="*/ 2026790 h 3316502"/>
              <a:gd name="connsiteX5" fmla="*/ 1381589 w 3745816"/>
              <a:gd name="connsiteY5" fmla="*/ 2313393 h 3316502"/>
              <a:gd name="connsiteX6" fmla="*/ 1483948 w 3745816"/>
              <a:gd name="connsiteY6" fmla="*/ 2108676 h 3316502"/>
              <a:gd name="connsiteX7" fmla="*/ 1245112 w 3745816"/>
              <a:gd name="connsiteY7" fmla="*/ 2026790 h 3316502"/>
              <a:gd name="connsiteX8" fmla="*/ 3185000 w 3745816"/>
              <a:gd name="connsiteY8" fmla="*/ 1670667 h 3316502"/>
              <a:gd name="connsiteX9" fmla="*/ 3244509 w 3745816"/>
              <a:gd name="connsiteY9" fmla="*/ 1692418 h 3316502"/>
              <a:gd name="connsiteX10" fmla="*/ 3380986 w 3745816"/>
              <a:gd name="connsiteY10" fmla="*/ 1856191 h 3316502"/>
              <a:gd name="connsiteX11" fmla="*/ 3599350 w 3745816"/>
              <a:gd name="connsiteY11" fmla="*/ 1903959 h 3316502"/>
              <a:gd name="connsiteX12" fmla="*/ 3735827 w 3745816"/>
              <a:gd name="connsiteY12" fmla="*/ 2142795 h 3316502"/>
              <a:gd name="connsiteX13" fmla="*/ 3572054 w 3745816"/>
              <a:gd name="connsiteY13" fmla="*/ 2620466 h 3316502"/>
              <a:gd name="connsiteX14" fmla="*/ 3551583 w 3745816"/>
              <a:gd name="connsiteY14" fmla="*/ 3316502 h 3316502"/>
              <a:gd name="connsiteX15" fmla="*/ 3292276 w 3745816"/>
              <a:gd name="connsiteY15" fmla="*/ 3302855 h 3316502"/>
              <a:gd name="connsiteX16" fmla="*/ 3271804 w 3745816"/>
              <a:gd name="connsiteY16" fmla="*/ 2511284 h 3316502"/>
              <a:gd name="connsiteX17" fmla="*/ 3278628 w 3745816"/>
              <a:gd name="connsiteY17" fmla="*/ 2272449 h 3316502"/>
              <a:gd name="connsiteX18" fmla="*/ 3128502 w 3745816"/>
              <a:gd name="connsiteY18" fmla="*/ 2108675 h 3316502"/>
              <a:gd name="connsiteX19" fmla="*/ 2869195 w 3745816"/>
              <a:gd name="connsiteY19" fmla="*/ 2019965 h 3316502"/>
              <a:gd name="connsiteX20" fmla="*/ 3185000 w 3745816"/>
              <a:gd name="connsiteY20" fmla="*/ 1670667 h 3316502"/>
              <a:gd name="connsiteX21" fmla="*/ 560816 w 3745816"/>
              <a:gd name="connsiteY21" fmla="*/ 1670667 h 3316502"/>
              <a:gd name="connsiteX22" fmla="*/ 876621 w 3745816"/>
              <a:gd name="connsiteY22" fmla="*/ 2019965 h 3316502"/>
              <a:gd name="connsiteX23" fmla="*/ 617314 w 3745816"/>
              <a:gd name="connsiteY23" fmla="*/ 2108675 h 3316502"/>
              <a:gd name="connsiteX24" fmla="*/ 467188 w 3745816"/>
              <a:gd name="connsiteY24" fmla="*/ 2272449 h 3316502"/>
              <a:gd name="connsiteX25" fmla="*/ 474012 w 3745816"/>
              <a:gd name="connsiteY25" fmla="*/ 2511284 h 3316502"/>
              <a:gd name="connsiteX26" fmla="*/ 453540 w 3745816"/>
              <a:gd name="connsiteY26" fmla="*/ 3302855 h 3316502"/>
              <a:gd name="connsiteX27" fmla="*/ 194233 w 3745816"/>
              <a:gd name="connsiteY27" fmla="*/ 3316502 h 3316502"/>
              <a:gd name="connsiteX28" fmla="*/ 173762 w 3745816"/>
              <a:gd name="connsiteY28" fmla="*/ 2620466 h 3316502"/>
              <a:gd name="connsiteX29" fmla="*/ 9989 w 3745816"/>
              <a:gd name="connsiteY29" fmla="*/ 2142795 h 3316502"/>
              <a:gd name="connsiteX30" fmla="*/ 146466 w 3745816"/>
              <a:gd name="connsiteY30" fmla="*/ 1903959 h 3316502"/>
              <a:gd name="connsiteX31" fmla="*/ 364830 w 3745816"/>
              <a:gd name="connsiteY31" fmla="*/ 1856191 h 3316502"/>
              <a:gd name="connsiteX32" fmla="*/ 501307 w 3745816"/>
              <a:gd name="connsiteY32" fmla="*/ 1692418 h 3316502"/>
              <a:gd name="connsiteX33" fmla="*/ 560816 w 3745816"/>
              <a:gd name="connsiteY33" fmla="*/ 1670667 h 3316502"/>
              <a:gd name="connsiteX34" fmla="*/ 2609647 w 3745816"/>
              <a:gd name="connsiteY34" fmla="*/ 1003649 h 3316502"/>
              <a:gd name="connsiteX35" fmla="*/ 2234575 w 3745816"/>
              <a:gd name="connsiteY35" fmla="*/ 1385343 h 3316502"/>
              <a:gd name="connsiteX36" fmla="*/ 1968444 w 3745816"/>
              <a:gd name="connsiteY36" fmla="*/ 1951725 h 3316502"/>
              <a:gd name="connsiteX37" fmla="*/ 2248223 w 3745816"/>
              <a:gd name="connsiteY37" fmla="*/ 1897134 h 3316502"/>
              <a:gd name="connsiteX38" fmla="*/ 2644008 w 3745816"/>
              <a:gd name="connsiteY38" fmla="*/ 1010029 h 3316502"/>
              <a:gd name="connsiteX39" fmla="*/ 2609647 w 3745816"/>
              <a:gd name="connsiteY39" fmla="*/ 1003649 h 3316502"/>
              <a:gd name="connsiteX40" fmla="*/ 1136169 w 3745816"/>
              <a:gd name="connsiteY40" fmla="*/ 1003649 h 3316502"/>
              <a:gd name="connsiteX41" fmla="*/ 1101808 w 3745816"/>
              <a:gd name="connsiteY41" fmla="*/ 1010029 h 3316502"/>
              <a:gd name="connsiteX42" fmla="*/ 1497593 w 3745816"/>
              <a:gd name="connsiteY42" fmla="*/ 1897134 h 3316502"/>
              <a:gd name="connsiteX43" fmla="*/ 1777372 w 3745816"/>
              <a:gd name="connsiteY43" fmla="*/ 1951725 h 3316502"/>
              <a:gd name="connsiteX44" fmla="*/ 1511241 w 3745816"/>
              <a:gd name="connsiteY44" fmla="*/ 1385343 h 3316502"/>
              <a:gd name="connsiteX45" fmla="*/ 1136169 w 3745816"/>
              <a:gd name="connsiteY45" fmla="*/ 1003649 h 3316502"/>
              <a:gd name="connsiteX46" fmla="*/ 665081 w 3745816"/>
              <a:gd name="connsiteY46" fmla="*/ 96 h 3316502"/>
              <a:gd name="connsiteX47" fmla="*/ 1862679 w 3745816"/>
              <a:gd name="connsiteY47" fmla="*/ 634117 h 3316502"/>
              <a:gd name="connsiteX48" fmla="*/ 3080735 w 3745816"/>
              <a:gd name="connsiteY48" fmla="*/ 96 h 3316502"/>
              <a:gd name="connsiteX49" fmla="*/ 3619822 w 3745816"/>
              <a:gd name="connsiteY49" fmla="*/ 921320 h 3316502"/>
              <a:gd name="connsiteX50" fmla="*/ 3456049 w 3745816"/>
              <a:gd name="connsiteY50" fmla="*/ 955441 h 3316502"/>
              <a:gd name="connsiteX51" fmla="*/ 3189917 w 3745816"/>
              <a:gd name="connsiteY51" fmla="*/ 1317105 h 3316502"/>
              <a:gd name="connsiteX52" fmla="*/ 3155798 w 3745816"/>
              <a:gd name="connsiteY52" fmla="*/ 1596884 h 3316502"/>
              <a:gd name="connsiteX53" fmla="*/ 2848723 w 3745816"/>
              <a:gd name="connsiteY53" fmla="*/ 1842544 h 3316502"/>
              <a:gd name="connsiteX54" fmla="*/ 2650831 w 3745816"/>
              <a:gd name="connsiteY54" fmla="*/ 2518108 h 3316502"/>
              <a:gd name="connsiteX55" fmla="*/ 2193630 w 3745816"/>
              <a:gd name="connsiteY55" fmla="*/ 2531756 h 3316502"/>
              <a:gd name="connsiteX56" fmla="*/ 1941147 w 3745816"/>
              <a:gd name="connsiteY56" fmla="*/ 2211033 h 3316502"/>
              <a:gd name="connsiteX57" fmla="*/ 1872908 w 3745816"/>
              <a:gd name="connsiteY57" fmla="*/ 2313392 h 3316502"/>
              <a:gd name="connsiteX58" fmla="*/ 1804669 w 3745816"/>
              <a:gd name="connsiteY58" fmla="*/ 2211033 h 3316502"/>
              <a:gd name="connsiteX59" fmla="*/ 1552186 w 3745816"/>
              <a:gd name="connsiteY59" fmla="*/ 2531756 h 3316502"/>
              <a:gd name="connsiteX60" fmla="*/ 1094985 w 3745816"/>
              <a:gd name="connsiteY60" fmla="*/ 2518108 h 3316502"/>
              <a:gd name="connsiteX61" fmla="*/ 897093 w 3745816"/>
              <a:gd name="connsiteY61" fmla="*/ 1842544 h 3316502"/>
              <a:gd name="connsiteX62" fmla="*/ 590018 w 3745816"/>
              <a:gd name="connsiteY62" fmla="*/ 1596884 h 3316502"/>
              <a:gd name="connsiteX63" fmla="*/ 555899 w 3745816"/>
              <a:gd name="connsiteY63" fmla="*/ 1317105 h 3316502"/>
              <a:gd name="connsiteX64" fmla="*/ 380265 w 3745816"/>
              <a:gd name="connsiteY64" fmla="*/ 1173717 h 3316502"/>
              <a:gd name="connsiteX65" fmla="*/ 289767 w 3745816"/>
              <a:gd name="connsiteY65" fmla="*/ 1006142 h 3316502"/>
              <a:gd name="connsiteX66" fmla="*/ 125994 w 3745816"/>
              <a:gd name="connsiteY66" fmla="*/ 921320 h 3316502"/>
              <a:gd name="connsiteX67" fmla="*/ 665081 w 3745816"/>
              <a:gd name="connsiteY67" fmla="*/ 96 h 3316502"/>
              <a:gd name="connsiteX0" fmla="*/ 2500704 w 3745816"/>
              <a:gd name="connsiteY0" fmla="*/ 2026790 h 3316502"/>
              <a:gd name="connsiteX1" fmla="*/ 2261868 w 3745816"/>
              <a:gd name="connsiteY1" fmla="*/ 2108676 h 3316502"/>
              <a:gd name="connsiteX2" fmla="*/ 2364227 w 3745816"/>
              <a:gd name="connsiteY2" fmla="*/ 2313393 h 3316502"/>
              <a:gd name="connsiteX3" fmla="*/ 2500704 w 3745816"/>
              <a:gd name="connsiteY3" fmla="*/ 2026790 h 3316502"/>
              <a:gd name="connsiteX4" fmla="*/ 1245112 w 3745816"/>
              <a:gd name="connsiteY4" fmla="*/ 2026790 h 3316502"/>
              <a:gd name="connsiteX5" fmla="*/ 1381589 w 3745816"/>
              <a:gd name="connsiteY5" fmla="*/ 2313393 h 3316502"/>
              <a:gd name="connsiteX6" fmla="*/ 1483948 w 3745816"/>
              <a:gd name="connsiteY6" fmla="*/ 2108676 h 3316502"/>
              <a:gd name="connsiteX7" fmla="*/ 1245112 w 3745816"/>
              <a:gd name="connsiteY7" fmla="*/ 2026790 h 3316502"/>
              <a:gd name="connsiteX8" fmla="*/ 3185000 w 3745816"/>
              <a:gd name="connsiteY8" fmla="*/ 1670667 h 3316502"/>
              <a:gd name="connsiteX9" fmla="*/ 3244509 w 3745816"/>
              <a:gd name="connsiteY9" fmla="*/ 1692418 h 3316502"/>
              <a:gd name="connsiteX10" fmla="*/ 3380986 w 3745816"/>
              <a:gd name="connsiteY10" fmla="*/ 1856191 h 3316502"/>
              <a:gd name="connsiteX11" fmla="*/ 3599350 w 3745816"/>
              <a:gd name="connsiteY11" fmla="*/ 1903959 h 3316502"/>
              <a:gd name="connsiteX12" fmla="*/ 3735827 w 3745816"/>
              <a:gd name="connsiteY12" fmla="*/ 2142795 h 3316502"/>
              <a:gd name="connsiteX13" fmla="*/ 3572054 w 3745816"/>
              <a:gd name="connsiteY13" fmla="*/ 2620466 h 3316502"/>
              <a:gd name="connsiteX14" fmla="*/ 3551583 w 3745816"/>
              <a:gd name="connsiteY14" fmla="*/ 3316502 h 3316502"/>
              <a:gd name="connsiteX15" fmla="*/ 3292276 w 3745816"/>
              <a:gd name="connsiteY15" fmla="*/ 3302855 h 3316502"/>
              <a:gd name="connsiteX16" fmla="*/ 3271804 w 3745816"/>
              <a:gd name="connsiteY16" fmla="*/ 2511284 h 3316502"/>
              <a:gd name="connsiteX17" fmla="*/ 3278628 w 3745816"/>
              <a:gd name="connsiteY17" fmla="*/ 2272449 h 3316502"/>
              <a:gd name="connsiteX18" fmla="*/ 3128502 w 3745816"/>
              <a:gd name="connsiteY18" fmla="*/ 2108675 h 3316502"/>
              <a:gd name="connsiteX19" fmla="*/ 2869195 w 3745816"/>
              <a:gd name="connsiteY19" fmla="*/ 2019965 h 3316502"/>
              <a:gd name="connsiteX20" fmla="*/ 3185000 w 3745816"/>
              <a:gd name="connsiteY20" fmla="*/ 1670667 h 3316502"/>
              <a:gd name="connsiteX21" fmla="*/ 560816 w 3745816"/>
              <a:gd name="connsiteY21" fmla="*/ 1670667 h 3316502"/>
              <a:gd name="connsiteX22" fmla="*/ 876621 w 3745816"/>
              <a:gd name="connsiteY22" fmla="*/ 2019965 h 3316502"/>
              <a:gd name="connsiteX23" fmla="*/ 617314 w 3745816"/>
              <a:gd name="connsiteY23" fmla="*/ 2108675 h 3316502"/>
              <a:gd name="connsiteX24" fmla="*/ 467188 w 3745816"/>
              <a:gd name="connsiteY24" fmla="*/ 2272449 h 3316502"/>
              <a:gd name="connsiteX25" fmla="*/ 474012 w 3745816"/>
              <a:gd name="connsiteY25" fmla="*/ 2511284 h 3316502"/>
              <a:gd name="connsiteX26" fmla="*/ 453540 w 3745816"/>
              <a:gd name="connsiteY26" fmla="*/ 3302855 h 3316502"/>
              <a:gd name="connsiteX27" fmla="*/ 194233 w 3745816"/>
              <a:gd name="connsiteY27" fmla="*/ 3316502 h 3316502"/>
              <a:gd name="connsiteX28" fmla="*/ 173762 w 3745816"/>
              <a:gd name="connsiteY28" fmla="*/ 2620466 h 3316502"/>
              <a:gd name="connsiteX29" fmla="*/ 9989 w 3745816"/>
              <a:gd name="connsiteY29" fmla="*/ 2142795 h 3316502"/>
              <a:gd name="connsiteX30" fmla="*/ 146466 w 3745816"/>
              <a:gd name="connsiteY30" fmla="*/ 1903959 h 3316502"/>
              <a:gd name="connsiteX31" fmla="*/ 364830 w 3745816"/>
              <a:gd name="connsiteY31" fmla="*/ 1856191 h 3316502"/>
              <a:gd name="connsiteX32" fmla="*/ 501307 w 3745816"/>
              <a:gd name="connsiteY32" fmla="*/ 1692418 h 3316502"/>
              <a:gd name="connsiteX33" fmla="*/ 560816 w 3745816"/>
              <a:gd name="connsiteY33" fmla="*/ 1670667 h 3316502"/>
              <a:gd name="connsiteX34" fmla="*/ 2609647 w 3745816"/>
              <a:gd name="connsiteY34" fmla="*/ 1003649 h 3316502"/>
              <a:gd name="connsiteX35" fmla="*/ 2234575 w 3745816"/>
              <a:gd name="connsiteY35" fmla="*/ 1385343 h 3316502"/>
              <a:gd name="connsiteX36" fmla="*/ 1968444 w 3745816"/>
              <a:gd name="connsiteY36" fmla="*/ 1951725 h 3316502"/>
              <a:gd name="connsiteX37" fmla="*/ 2248223 w 3745816"/>
              <a:gd name="connsiteY37" fmla="*/ 1897134 h 3316502"/>
              <a:gd name="connsiteX38" fmla="*/ 2644008 w 3745816"/>
              <a:gd name="connsiteY38" fmla="*/ 1010029 h 3316502"/>
              <a:gd name="connsiteX39" fmla="*/ 2609647 w 3745816"/>
              <a:gd name="connsiteY39" fmla="*/ 1003649 h 3316502"/>
              <a:gd name="connsiteX40" fmla="*/ 1136169 w 3745816"/>
              <a:gd name="connsiteY40" fmla="*/ 1003649 h 3316502"/>
              <a:gd name="connsiteX41" fmla="*/ 1101808 w 3745816"/>
              <a:gd name="connsiteY41" fmla="*/ 1010029 h 3316502"/>
              <a:gd name="connsiteX42" fmla="*/ 1497593 w 3745816"/>
              <a:gd name="connsiteY42" fmla="*/ 1897134 h 3316502"/>
              <a:gd name="connsiteX43" fmla="*/ 1777372 w 3745816"/>
              <a:gd name="connsiteY43" fmla="*/ 1951725 h 3316502"/>
              <a:gd name="connsiteX44" fmla="*/ 1511241 w 3745816"/>
              <a:gd name="connsiteY44" fmla="*/ 1385343 h 3316502"/>
              <a:gd name="connsiteX45" fmla="*/ 1136169 w 3745816"/>
              <a:gd name="connsiteY45" fmla="*/ 1003649 h 3316502"/>
              <a:gd name="connsiteX46" fmla="*/ 665081 w 3745816"/>
              <a:gd name="connsiteY46" fmla="*/ 96 h 3316502"/>
              <a:gd name="connsiteX47" fmla="*/ 1862679 w 3745816"/>
              <a:gd name="connsiteY47" fmla="*/ 634117 h 3316502"/>
              <a:gd name="connsiteX48" fmla="*/ 3080735 w 3745816"/>
              <a:gd name="connsiteY48" fmla="*/ 96 h 3316502"/>
              <a:gd name="connsiteX49" fmla="*/ 3619822 w 3745816"/>
              <a:gd name="connsiteY49" fmla="*/ 921320 h 3316502"/>
              <a:gd name="connsiteX50" fmla="*/ 3456049 w 3745816"/>
              <a:gd name="connsiteY50" fmla="*/ 955441 h 3316502"/>
              <a:gd name="connsiteX51" fmla="*/ 3189917 w 3745816"/>
              <a:gd name="connsiteY51" fmla="*/ 1317105 h 3316502"/>
              <a:gd name="connsiteX52" fmla="*/ 3155798 w 3745816"/>
              <a:gd name="connsiteY52" fmla="*/ 1596884 h 3316502"/>
              <a:gd name="connsiteX53" fmla="*/ 2848723 w 3745816"/>
              <a:gd name="connsiteY53" fmla="*/ 1842544 h 3316502"/>
              <a:gd name="connsiteX54" fmla="*/ 2650831 w 3745816"/>
              <a:gd name="connsiteY54" fmla="*/ 2518108 h 3316502"/>
              <a:gd name="connsiteX55" fmla="*/ 2193630 w 3745816"/>
              <a:gd name="connsiteY55" fmla="*/ 2531756 h 3316502"/>
              <a:gd name="connsiteX56" fmla="*/ 1941147 w 3745816"/>
              <a:gd name="connsiteY56" fmla="*/ 2211033 h 3316502"/>
              <a:gd name="connsiteX57" fmla="*/ 1872908 w 3745816"/>
              <a:gd name="connsiteY57" fmla="*/ 2313392 h 3316502"/>
              <a:gd name="connsiteX58" fmla="*/ 1804669 w 3745816"/>
              <a:gd name="connsiteY58" fmla="*/ 2211033 h 3316502"/>
              <a:gd name="connsiteX59" fmla="*/ 1552186 w 3745816"/>
              <a:gd name="connsiteY59" fmla="*/ 2531756 h 3316502"/>
              <a:gd name="connsiteX60" fmla="*/ 1094985 w 3745816"/>
              <a:gd name="connsiteY60" fmla="*/ 2518108 h 3316502"/>
              <a:gd name="connsiteX61" fmla="*/ 897093 w 3745816"/>
              <a:gd name="connsiteY61" fmla="*/ 1842544 h 3316502"/>
              <a:gd name="connsiteX62" fmla="*/ 590018 w 3745816"/>
              <a:gd name="connsiteY62" fmla="*/ 1596884 h 3316502"/>
              <a:gd name="connsiteX63" fmla="*/ 555899 w 3745816"/>
              <a:gd name="connsiteY63" fmla="*/ 1317105 h 3316502"/>
              <a:gd name="connsiteX64" fmla="*/ 380265 w 3745816"/>
              <a:gd name="connsiteY64" fmla="*/ 1173717 h 3316502"/>
              <a:gd name="connsiteX65" fmla="*/ 289767 w 3745816"/>
              <a:gd name="connsiteY65" fmla="*/ 1006142 h 3316502"/>
              <a:gd name="connsiteX66" fmla="*/ 125994 w 3745816"/>
              <a:gd name="connsiteY66" fmla="*/ 921320 h 3316502"/>
              <a:gd name="connsiteX67" fmla="*/ 665081 w 3745816"/>
              <a:gd name="connsiteY67" fmla="*/ 96 h 3316502"/>
              <a:gd name="connsiteX0" fmla="*/ 2500704 w 3745816"/>
              <a:gd name="connsiteY0" fmla="*/ 2026790 h 3316502"/>
              <a:gd name="connsiteX1" fmla="*/ 2261868 w 3745816"/>
              <a:gd name="connsiteY1" fmla="*/ 2108676 h 3316502"/>
              <a:gd name="connsiteX2" fmla="*/ 2364227 w 3745816"/>
              <a:gd name="connsiteY2" fmla="*/ 2313393 h 3316502"/>
              <a:gd name="connsiteX3" fmla="*/ 2500704 w 3745816"/>
              <a:gd name="connsiteY3" fmla="*/ 2026790 h 3316502"/>
              <a:gd name="connsiteX4" fmla="*/ 1245112 w 3745816"/>
              <a:gd name="connsiteY4" fmla="*/ 2026790 h 3316502"/>
              <a:gd name="connsiteX5" fmla="*/ 1381589 w 3745816"/>
              <a:gd name="connsiteY5" fmla="*/ 2313393 h 3316502"/>
              <a:gd name="connsiteX6" fmla="*/ 1483948 w 3745816"/>
              <a:gd name="connsiteY6" fmla="*/ 2108676 h 3316502"/>
              <a:gd name="connsiteX7" fmla="*/ 1245112 w 3745816"/>
              <a:gd name="connsiteY7" fmla="*/ 2026790 h 3316502"/>
              <a:gd name="connsiteX8" fmla="*/ 3185000 w 3745816"/>
              <a:gd name="connsiteY8" fmla="*/ 1670667 h 3316502"/>
              <a:gd name="connsiteX9" fmla="*/ 3244509 w 3745816"/>
              <a:gd name="connsiteY9" fmla="*/ 1692418 h 3316502"/>
              <a:gd name="connsiteX10" fmla="*/ 3380986 w 3745816"/>
              <a:gd name="connsiteY10" fmla="*/ 1856191 h 3316502"/>
              <a:gd name="connsiteX11" fmla="*/ 3599350 w 3745816"/>
              <a:gd name="connsiteY11" fmla="*/ 1903959 h 3316502"/>
              <a:gd name="connsiteX12" fmla="*/ 3735827 w 3745816"/>
              <a:gd name="connsiteY12" fmla="*/ 2142795 h 3316502"/>
              <a:gd name="connsiteX13" fmla="*/ 3572054 w 3745816"/>
              <a:gd name="connsiteY13" fmla="*/ 2620466 h 3316502"/>
              <a:gd name="connsiteX14" fmla="*/ 3551583 w 3745816"/>
              <a:gd name="connsiteY14" fmla="*/ 3316502 h 3316502"/>
              <a:gd name="connsiteX15" fmla="*/ 3292276 w 3745816"/>
              <a:gd name="connsiteY15" fmla="*/ 3302855 h 3316502"/>
              <a:gd name="connsiteX16" fmla="*/ 3271804 w 3745816"/>
              <a:gd name="connsiteY16" fmla="*/ 2511284 h 3316502"/>
              <a:gd name="connsiteX17" fmla="*/ 3278628 w 3745816"/>
              <a:gd name="connsiteY17" fmla="*/ 2272449 h 3316502"/>
              <a:gd name="connsiteX18" fmla="*/ 3128502 w 3745816"/>
              <a:gd name="connsiteY18" fmla="*/ 2108675 h 3316502"/>
              <a:gd name="connsiteX19" fmla="*/ 2869195 w 3745816"/>
              <a:gd name="connsiteY19" fmla="*/ 2019965 h 3316502"/>
              <a:gd name="connsiteX20" fmla="*/ 3185000 w 3745816"/>
              <a:gd name="connsiteY20" fmla="*/ 1670667 h 3316502"/>
              <a:gd name="connsiteX21" fmla="*/ 560816 w 3745816"/>
              <a:gd name="connsiteY21" fmla="*/ 1670667 h 3316502"/>
              <a:gd name="connsiteX22" fmla="*/ 876621 w 3745816"/>
              <a:gd name="connsiteY22" fmla="*/ 2019965 h 3316502"/>
              <a:gd name="connsiteX23" fmla="*/ 617314 w 3745816"/>
              <a:gd name="connsiteY23" fmla="*/ 2108675 h 3316502"/>
              <a:gd name="connsiteX24" fmla="*/ 467188 w 3745816"/>
              <a:gd name="connsiteY24" fmla="*/ 2272449 h 3316502"/>
              <a:gd name="connsiteX25" fmla="*/ 474012 w 3745816"/>
              <a:gd name="connsiteY25" fmla="*/ 2511284 h 3316502"/>
              <a:gd name="connsiteX26" fmla="*/ 453540 w 3745816"/>
              <a:gd name="connsiteY26" fmla="*/ 3302855 h 3316502"/>
              <a:gd name="connsiteX27" fmla="*/ 194233 w 3745816"/>
              <a:gd name="connsiteY27" fmla="*/ 3316502 h 3316502"/>
              <a:gd name="connsiteX28" fmla="*/ 173762 w 3745816"/>
              <a:gd name="connsiteY28" fmla="*/ 2620466 h 3316502"/>
              <a:gd name="connsiteX29" fmla="*/ 9989 w 3745816"/>
              <a:gd name="connsiteY29" fmla="*/ 2142795 h 3316502"/>
              <a:gd name="connsiteX30" fmla="*/ 146466 w 3745816"/>
              <a:gd name="connsiteY30" fmla="*/ 1903959 h 3316502"/>
              <a:gd name="connsiteX31" fmla="*/ 364830 w 3745816"/>
              <a:gd name="connsiteY31" fmla="*/ 1856191 h 3316502"/>
              <a:gd name="connsiteX32" fmla="*/ 501307 w 3745816"/>
              <a:gd name="connsiteY32" fmla="*/ 1692418 h 3316502"/>
              <a:gd name="connsiteX33" fmla="*/ 560816 w 3745816"/>
              <a:gd name="connsiteY33" fmla="*/ 1670667 h 3316502"/>
              <a:gd name="connsiteX34" fmla="*/ 2609647 w 3745816"/>
              <a:gd name="connsiteY34" fmla="*/ 1003649 h 3316502"/>
              <a:gd name="connsiteX35" fmla="*/ 2234575 w 3745816"/>
              <a:gd name="connsiteY35" fmla="*/ 1385343 h 3316502"/>
              <a:gd name="connsiteX36" fmla="*/ 1968444 w 3745816"/>
              <a:gd name="connsiteY36" fmla="*/ 1951725 h 3316502"/>
              <a:gd name="connsiteX37" fmla="*/ 2248223 w 3745816"/>
              <a:gd name="connsiteY37" fmla="*/ 1897134 h 3316502"/>
              <a:gd name="connsiteX38" fmla="*/ 2644008 w 3745816"/>
              <a:gd name="connsiteY38" fmla="*/ 1010029 h 3316502"/>
              <a:gd name="connsiteX39" fmla="*/ 2609647 w 3745816"/>
              <a:gd name="connsiteY39" fmla="*/ 1003649 h 3316502"/>
              <a:gd name="connsiteX40" fmla="*/ 1136169 w 3745816"/>
              <a:gd name="connsiteY40" fmla="*/ 1003649 h 3316502"/>
              <a:gd name="connsiteX41" fmla="*/ 1101808 w 3745816"/>
              <a:gd name="connsiteY41" fmla="*/ 1010029 h 3316502"/>
              <a:gd name="connsiteX42" fmla="*/ 1497593 w 3745816"/>
              <a:gd name="connsiteY42" fmla="*/ 1897134 h 3316502"/>
              <a:gd name="connsiteX43" fmla="*/ 1777372 w 3745816"/>
              <a:gd name="connsiteY43" fmla="*/ 1951725 h 3316502"/>
              <a:gd name="connsiteX44" fmla="*/ 1511241 w 3745816"/>
              <a:gd name="connsiteY44" fmla="*/ 1385343 h 3316502"/>
              <a:gd name="connsiteX45" fmla="*/ 1136169 w 3745816"/>
              <a:gd name="connsiteY45" fmla="*/ 1003649 h 3316502"/>
              <a:gd name="connsiteX46" fmla="*/ 665081 w 3745816"/>
              <a:gd name="connsiteY46" fmla="*/ 96 h 3316502"/>
              <a:gd name="connsiteX47" fmla="*/ 1862679 w 3745816"/>
              <a:gd name="connsiteY47" fmla="*/ 634117 h 3316502"/>
              <a:gd name="connsiteX48" fmla="*/ 3080735 w 3745816"/>
              <a:gd name="connsiteY48" fmla="*/ 96 h 3316502"/>
              <a:gd name="connsiteX49" fmla="*/ 3619822 w 3745816"/>
              <a:gd name="connsiteY49" fmla="*/ 921320 h 3316502"/>
              <a:gd name="connsiteX50" fmla="*/ 3456049 w 3745816"/>
              <a:gd name="connsiteY50" fmla="*/ 955441 h 3316502"/>
              <a:gd name="connsiteX51" fmla="*/ 3370271 w 3745816"/>
              <a:gd name="connsiteY51" fmla="*/ 1159232 h 3316502"/>
              <a:gd name="connsiteX52" fmla="*/ 3189917 w 3745816"/>
              <a:gd name="connsiteY52" fmla="*/ 1317105 h 3316502"/>
              <a:gd name="connsiteX53" fmla="*/ 3155798 w 3745816"/>
              <a:gd name="connsiteY53" fmla="*/ 1596884 h 3316502"/>
              <a:gd name="connsiteX54" fmla="*/ 2848723 w 3745816"/>
              <a:gd name="connsiteY54" fmla="*/ 1842544 h 3316502"/>
              <a:gd name="connsiteX55" fmla="*/ 2650831 w 3745816"/>
              <a:gd name="connsiteY55" fmla="*/ 2518108 h 3316502"/>
              <a:gd name="connsiteX56" fmla="*/ 2193630 w 3745816"/>
              <a:gd name="connsiteY56" fmla="*/ 2531756 h 3316502"/>
              <a:gd name="connsiteX57" fmla="*/ 1941147 w 3745816"/>
              <a:gd name="connsiteY57" fmla="*/ 2211033 h 3316502"/>
              <a:gd name="connsiteX58" fmla="*/ 1872908 w 3745816"/>
              <a:gd name="connsiteY58" fmla="*/ 2313392 h 3316502"/>
              <a:gd name="connsiteX59" fmla="*/ 1804669 w 3745816"/>
              <a:gd name="connsiteY59" fmla="*/ 2211033 h 3316502"/>
              <a:gd name="connsiteX60" fmla="*/ 1552186 w 3745816"/>
              <a:gd name="connsiteY60" fmla="*/ 2531756 h 3316502"/>
              <a:gd name="connsiteX61" fmla="*/ 1094985 w 3745816"/>
              <a:gd name="connsiteY61" fmla="*/ 2518108 h 3316502"/>
              <a:gd name="connsiteX62" fmla="*/ 897093 w 3745816"/>
              <a:gd name="connsiteY62" fmla="*/ 1842544 h 3316502"/>
              <a:gd name="connsiteX63" fmla="*/ 590018 w 3745816"/>
              <a:gd name="connsiteY63" fmla="*/ 1596884 h 3316502"/>
              <a:gd name="connsiteX64" fmla="*/ 555899 w 3745816"/>
              <a:gd name="connsiteY64" fmla="*/ 1317105 h 3316502"/>
              <a:gd name="connsiteX65" fmla="*/ 380265 w 3745816"/>
              <a:gd name="connsiteY65" fmla="*/ 1173717 h 3316502"/>
              <a:gd name="connsiteX66" fmla="*/ 289767 w 3745816"/>
              <a:gd name="connsiteY66" fmla="*/ 1006142 h 3316502"/>
              <a:gd name="connsiteX67" fmla="*/ 125994 w 3745816"/>
              <a:gd name="connsiteY67" fmla="*/ 921320 h 3316502"/>
              <a:gd name="connsiteX68" fmla="*/ 665081 w 3745816"/>
              <a:gd name="connsiteY68" fmla="*/ 96 h 3316502"/>
              <a:gd name="connsiteX0" fmla="*/ 2500704 w 3745816"/>
              <a:gd name="connsiteY0" fmla="*/ 2026790 h 3316502"/>
              <a:gd name="connsiteX1" fmla="*/ 2261868 w 3745816"/>
              <a:gd name="connsiteY1" fmla="*/ 2108676 h 3316502"/>
              <a:gd name="connsiteX2" fmla="*/ 2364227 w 3745816"/>
              <a:gd name="connsiteY2" fmla="*/ 2313393 h 3316502"/>
              <a:gd name="connsiteX3" fmla="*/ 2500704 w 3745816"/>
              <a:gd name="connsiteY3" fmla="*/ 2026790 h 3316502"/>
              <a:gd name="connsiteX4" fmla="*/ 1245112 w 3745816"/>
              <a:gd name="connsiteY4" fmla="*/ 2026790 h 3316502"/>
              <a:gd name="connsiteX5" fmla="*/ 1381589 w 3745816"/>
              <a:gd name="connsiteY5" fmla="*/ 2313393 h 3316502"/>
              <a:gd name="connsiteX6" fmla="*/ 1483948 w 3745816"/>
              <a:gd name="connsiteY6" fmla="*/ 2108676 h 3316502"/>
              <a:gd name="connsiteX7" fmla="*/ 1245112 w 3745816"/>
              <a:gd name="connsiteY7" fmla="*/ 2026790 h 3316502"/>
              <a:gd name="connsiteX8" fmla="*/ 3185000 w 3745816"/>
              <a:gd name="connsiteY8" fmla="*/ 1670667 h 3316502"/>
              <a:gd name="connsiteX9" fmla="*/ 3244509 w 3745816"/>
              <a:gd name="connsiteY9" fmla="*/ 1692418 h 3316502"/>
              <a:gd name="connsiteX10" fmla="*/ 3380986 w 3745816"/>
              <a:gd name="connsiteY10" fmla="*/ 1856191 h 3316502"/>
              <a:gd name="connsiteX11" fmla="*/ 3599350 w 3745816"/>
              <a:gd name="connsiteY11" fmla="*/ 1903959 h 3316502"/>
              <a:gd name="connsiteX12" fmla="*/ 3735827 w 3745816"/>
              <a:gd name="connsiteY12" fmla="*/ 2142795 h 3316502"/>
              <a:gd name="connsiteX13" fmla="*/ 3572054 w 3745816"/>
              <a:gd name="connsiteY13" fmla="*/ 2620466 h 3316502"/>
              <a:gd name="connsiteX14" fmla="*/ 3551583 w 3745816"/>
              <a:gd name="connsiteY14" fmla="*/ 3316502 h 3316502"/>
              <a:gd name="connsiteX15" fmla="*/ 3292276 w 3745816"/>
              <a:gd name="connsiteY15" fmla="*/ 3302855 h 3316502"/>
              <a:gd name="connsiteX16" fmla="*/ 3271804 w 3745816"/>
              <a:gd name="connsiteY16" fmla="*/ 2511284 h 3316502"/>
              <a:gd name="connsiteX17" fmla="*/ 3278628 w 3745816"/>
              <a:gd name="connsiteY17" fmla="*/ 2272449 h 3316502"/>
              <a:gd name="connsiteX18" fmla="*/ 3128502 w 3745816"/>
              <a:gd name="connsiteY18" fmla="*/ 2108675 h 3316502"/>
              <a:gd name="connsiteX19" fmla="*/ 2869195 w 3745816"/>
              <a:gd name="connsiteY19" fmla="*/ 2019965 h 3316502"/>
              <a:gd name="connsiteX20" fmla="*/ 3185000 w 3745816"/>
              <a:gd name="connsiteY20" fmla="*/ 1670667 h 3316502"/>
              <a:gd name="connsiteX21" fmla="*/ 560816 w 3745816"/>
              <a:gd name="connsiteY21" fmla="*/ 1670667 h 3316502"/>
              <a:gd name="connsiteX22" fmla="*/ 876621 w 3745816"/>
              <a:gd name="connsiteY22" fmla="*/ 2019965 h 3316502"/>
              <a:gd name="connsiteX23" fmla="*/ 617314 w 3745816"/>
              <a:gd name="connsiteY23" fmla="*/ 2108675 h 3316502"/>
              <a:gd name="connsiteX24" fmla="*/ 467188 w 3745816"/>
              <a:gd name="connsiteY24" fmla="*/ 2272449 h 3316502"/>
              <a:gd name="connsiteX25" fmla="*/ 474012 w 3745816"/>
              <a:gd name="connsiteY25" fmla="*/ 2511284 h 3316502"/>
              <a:gd name="connsiteX26" fmla="*/ 453540 w 3745816"/>
              <a:gd name="connsiteY26" fmla="*/ 3302855 h 3316502"/>
              <a:gd name="connsiteX27" fmla="*/ 194233 w 3745816"/>
              <a:gd name="connsiteY27" fmla="*/ 3316502 h 3316502"/>
              <a:gd name="connsiteX28" fmla="*/ 173762 w 3745816"/>
              <a:gd name="connsiteY28" fmla="*/ 2620466 h 3316502"/>
              <a:gd name="connsiteX29" fmla="*/ 9989 w 3745816"/>
              <a:gd name="connsiteY29" fmla="*/ 2142795 h 3316502"/>
              <a:gd name="connsiteX30" fmla="*/ 146466 w 3745816"/>
              <a:gd name="connsiteY30" fmla="*/ 1903959 h 3316502"/>
              <a:gd name="connsiteX31" fmla="*/ 364830 w 3745816"/>
              <a:gd name="connsiteY31" fmla="*/ 1856191 h 3316502"/>
              <a:gd name="connsiteX32" fmla="*/ 501307 w 3745816"/>
              <a:gd name="connsiteY32" fmla="*/ 1692418 h 3316502"/>
              <a:gd name="connsiteX33" fmla="*/ 560816 w 3745816"/>
              <a:gd name="connsiteY33" fmla="*/ 1670667 h 3316502"/>
              <a:gd name="connsiteX34" fmla="*/ 2609647 w 3745816"/>
              <a:gd name="connsiteY34" fmla="*/ 1003649 h 3316502"/>
              <a:gd name="connsiteX35" fmla="*/ 2234575 w 3745816"/>
              <a:gd name="connsiteY35" fmla="*/ 1385343 h 3316502"/>
              <a:gd name="connsiteX36" fmla="*/ 1968444 w 3745816"/>
              <a:gd name="connsiteY36" fmla="*/ 1951725 h 3316502"/>
              <a:gd name="connsiteX37" fmla="*/ 2248223 w 3745816"/>
              <a:gd name="connsiteY37" fmla="*/ 1897134 h 3316502"/>
              <a:gd name="connsiteX38" fmla="*/ 2644008 w 3745816"/>
              <a:gd name="connsiteY38" fmla="*/ 1010029 h 3316502"/>
              <a:gd name="connsiteX39" fmla="*/ 2609647 w 3745816"/>
              <a:gd name="connsiteY39" fmla="*/ 1003649 h 3316502"/>
              <a:gd name="connsiteX40" fmla="*/ 1136169 w 3745816"/>
              <a:gd name="connsiteY40" fmla="*/ 1003649 h 3316502"/>
              <a:gd name="connsiteX41" fmla="*/ 1101808 w 3745816"/>
              <a:gd name="connsiteY41" fmla="*/ 1010029 h 3316502"/>
              <a:gd name="connsiteX42" fmla="*/ 1497593 w 3745816"/>
              <a:gd name="connsiteY42" fmla="*/ 1897134 h 3316502"/>
              <a:gd name="connsiteX43" fmla="*/ 1777372 w 3745816"/>
              <a:gd name="connsiteY43" fmla="*/ 1951725 h 3316502"/>
              <a:gd name="connsiteX44" fmla="*/ 1511241 w 3745816"/>
              <a:gd name="connsiteY44" fmla="*/ 1385343 h 3316502"/>
              <a:gd name="connsiteX45" fmla="*/ 1136169 w 3745816"/>
              <a:gd name="connsiteY45" fmla="*/ 1003649 h 3316502"/>
              <a:gd name="connsiteX46" fmla="*/ 665081 w 3745816"/>
              <a:gd name="connsiteY46" fmla="*/ 96 h 3316502"/>
              <a:gd name="connsiteX47" fmla="*/ 1862679 w 3745816"/>
              <a:gd name="connsiteY47" fmla="*/ 634117 h 3316502"/>
              <a:gd name="connsiteX48" fmla="*/ 3080735 w 3745816"/>
              <a:gd name="connsiteY48" fmla="*/ 96 h 3316502"/>
              <a:gd name="connsiteX49" fmla="*/ 3619822 w 3745816"/>
              <a:gd name="connsiteY49" fmla="*/ 921320 h 3316502"/>
              <a:gd name="connsiteX50" fmla="*/ 3456049 w 3745816"/>
              <a:gd name="connsiteY50" fmla="*/ 955441 h 3316502"/>
              <a:gd name="connsiteX51" fmla="*/ 3370271 w 3745816"/>
              <a:gd name="connsiteY51" fmla="*/ 1159232 h 3316502"/>
              <a:gd name="connsiteX52" fmla="*/ 3189917 w 3745816"/>
              <a:gd name="connsiteY52" fmla="*/ 1317105 h 3316502"/>
              <a:gd name="connsiteX53" fmla="*/ 3155798 w 3745816"/>
              <a:gd name="connsiteY53" fmla="*/ 1596884 h 3316502"/>
              <a:gd name="connsiteX54" fmla="*/ 2848723 w 3745816"/>
              <a:gd name="connsiteY54" fmla="*/ 1842544 h 3316502"/>
              <a:gd name="connsiteX55" fmla="*/ 2650831 w 3745816"/>
              <a:gd name="connsiteY55" fmla="*/ 2518108 h 3316502"/>
              <a:gd name="connsiteX56" fmla="*/ 2193630 w 3745816"/>
              <a:gd name="connsiteY56" fmla="*/ 2531756 h 3316502"/>
              <a:gd name="connsiteX57" fmla="*/ 1941147 w 3745816"/>
              <a:gd name="connsiteY57" fmla="*/ 2211033 h 3316502"/>
              <a:gd name="connsiteX58" fmla="*/ 1872908 w 3745816"/>
              <a:gd name="connsiteY58" fmla="*/ 2313392 h 3316502"/>
              <a:gd name="connsiteX59" fmla="*/ 1804669 w 3745816"/>
              <a:gd name="connsiteY59" fmla="*/ 2211033 h 3316502"/>
              <a:gd name="connsiteX60" fmla="*/ 1552186 w 3745816"/>
              <a:gd name="connsiteY60" fmla="*/ 2531756 h 3316502"/>
              <a:gd name="connsiteX61" fmla="*/ 1094985 w 3745816"/>
              <a:gd name="connsiteY61" fmla="*/ 2518108 h 3316502"/>
              <a:gd name="connsiteX62" fmla="*/ 897093 w 3745816"/>
              <a:gd name="connsiteY62" fmla="*/ 1842544 h 3316502"/>
              <a:gd name="connsiteX63" fmla="*/ 590018 w 3745816"/>
              <a:gd name="connsiteY63" fmla="*/ 1596884 h 3316502"/>
              <a:gd name="connsiteX64" fmla="*/ 555899 w 3745816"/>
              <a:gd name="connsiteY64" fmla="*/ 1317105 h 3316502"/>
              <a:gd name="connsiteX65" fmla="*/ 380265 w 3745816"/>
              <a:gd name="connsiteY65" fmla="*/ 1173717 h 3316502"/>
              <a:gd name="connsiteX66" fmla="*/ 289767 w 3745816"/>
              <a:gd name="connsiteY66" fmla="*/ 1006142 h 3316502"/>
              <a:gd name="connsiteX67" fmla="*/ 125994 w 3745816"/>
              <a:gd name="connsiteY67" fmla="*/ 921320 h 3316502"/>
              <a:gd name="connsiteX68" fmla="*/ 665081 w 3745816"/>
              <a:gd name="connsiteY68" fmla="*/ 96 h 3316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3745816" h="3316502">
                <a:moveTo>
                  <a:pt x="2500704" y="2026790"/>
                </a:moveTo>
                <a:cubicBezTo>
                  <a:pt x="2380149" y="2047261"/>
                  <a:pt x="2334656" y="2081381"/>
                  <a:pt x="2261868" y="2108676"/>
                </a:cubicBezTo>
                <a:cubicBezTo>
                  <a:pt x="2220926" y="2245154"/>
                  <a:pt x="2248220" y="2327040"/>
                  <a:pt x="2364227" y="2313393"/>
                </a:cubicBezTo>
                <a:cubicBezTo>
                  <a:pt x="2491606" y="2272450"/>
                  <a:pt x="2502979" y="2190563"/>
                  <a:pt x="2500704" y="2026790"/>
                </a:cubicBezTo>
                <a:close/>
                <a:moveTo>
                  <a:pt x="1245112" y="2026790"/>
                </a:moveTo>
                <a:cubicBezTo>
                  <a:pt x="1242837" y="2190563"/>
                  <a:pt x="1254210" y="2272450"/>
                  <a:pt x="1381589" y="2313393"/>
                </a:cubicBezTo>
                <a:cubicBezTo>
                  <a:pt x="1497596" y="2327040"/>
                  <a:pt x="1524890" y="2245154"/>
                  <a:pt x="1483948" y="2108676"/>
                </a:cubicBezTo>
                <a:cubicBezTo>
                  <a:pt x="1411160" y="2081381"/>
                  <a:pt x="1365667" y="2047261"/>
                  <a:pt x="1245112" y="2026790"/>
                </a:cubicBezTo>
                <a:close/>
                <a:moveTo>
                  <a:pt x="3185000" y="1670667"/>
                </a:moveTo>
                <a:cubicBezTo>
                  <a:pt x="3206444" y="1672444"/>
                  <a:pt x="3226596" y="1679339"/>
                  <a:pt x="3244509" y="1692418"/>
                </a:cubicBezTo>
                <a:cubicBezTo>
                  <a:pt x="3340044" y="1731086"/>
                  <a:pt x="3210389" y="1885761"/>
                  <a:pt x="3380986" y="1856191"/>
                </a:cubicBezTo>
                <a:cubicBezTo>
                  <a:pt x="3424203" y="1826621"/>
                  <a:pt x="3528837" y="1837994"/>
                  <a:pt x="3599350" y="1903959"/>
                </a:cubicBezTo>
                <a:cubicBezTo>
                  <a:pt x="3647117" y="1983571"/>
                  <a:pt x="3783594" y="2056359"/>
                  <a:pt x="3735827" y="2142795"/>
                </a:cubicBezTo>
                <a:cubicBezTo>
                  <a:pt x="3653941" y="2374806"/>
                  <a:pt x="3606173" y="2422574"/>
                  <a:pt x="3572054" y="2620466"/>
                </a:cubicBezTo>
                <a:cubicBezTo>
                  <a:pt x="3574328" y="2882048"/>
                  <a:pt x="3542485" y="3061744"/>
                  <a:pt x="3551583" y="3316502"/>
                </a:cubicBezTo>
                <a:lnTo>
                  <a:pt x="3292276" y="3302855"/>
                </a:lnTo>
                <a:cubicBezTo>
                  <a:pt x="3310472" y="3025350"/>
                  <a:pt x="3315022" y="2788789"/>
                  <a:pt x="3271804" y="2511284"/>
                </a:cubicBezTo>
                <a:cubicBezTo>
                  <a:pt x="3217213" y="2465791"/>
                  <a:pt x="3189917" y="2399828"/>
                  <a:pt x="3278628" y="2272449"/>
                </a:cubicBezTo>
                <a:cubicBezTo>
                  <a:pt x="3244509" y="2190562"/>
                  <a:pt x="3271804" y="2142795"/>
                  <a:pt x="3128502" y="2108675"/>
                </a:cubicBezTo>
                <a:cubicBezTo>
                  <a:pt x="3042066" y="2051809"/>
                  <a:pt x="2921512" y="2165541"/>
                  <a:pt x="2869195" y="2019965"/>
                </a:cubicBezTo>
                <a:cubicBezTo>
                  <a:pt x="2821427" y="1896567"/>
                  <a:pt x="3034887" y="1658228"/>
                  <a:pt x="3185000" y="1670667"/>
                </a:cubicBezTo>
                <a:close/>
                <a:moveTo>
                  <a:pt x="560816" y="1670667"/>
                </a:moveTo>
                <a:cubicBezTo>
                  <a:pt x="710929" y="1658228"/>
                  <a:pt x="924389" y="1896567"/>
                  <a:pt x="876621" y="2019965"/>
                </a:cubicBezTo>
                <a:cubicBezTo>
                  <a:pt x="824304" y="2165541"/>
                  <a:pt x="703750" y="2051809"/>
                  <a:pt x="617314" y="2108675"/>
                </a:cubicBezTo>
                <a:cubicBezTo>
                  <a:pt x="474012" y="2142795"/>
                  <a:pt x="501307" y="2190562"/>
                  <a:pt x="467188" y="2272449"/>
                </a:cubicBezTo>
                <a:cubicBezTo>
                  <a:pt x="555899" y="2399828"/>
                  <a:pt x="528603" y="2465791"/>
                  <a:pt x="474012" y="2511284"/>
                </a:cubicBezTo>
                <a:cubicBezTo>
                  <a:pt x="430794" y="2788789"/>
                  <a:pt x="435344" y="3025350"/>
                  <a:pt x="453540" y="3302855"/>
                </a:cubicBezTo>
                <a:lnTo>
                  <a:pt x="194233" y="3316502"/>
                </a:lnTo>
                <a:cubicBezTo>
                  <a:pt x="203331" y="3061744"/>
                  <a:pt x="171488" y="2882048"/>
                  <a:pt x="173762" y="2620466"/>
                </a:cubicBezTo>
                <a:cubicBezTo>
                  <a:pt x="139643" y="2422574"/>
                  <a:pt x="91875" y="2374806"/>
                  <a:pt x="9989" y="2142795"/>
                </a:cubicBezTo>
                <a:cubicBezTo>
                  <a:pt x="-37778" y="2056359"/>
                  <a:pt x="98699" y="1983571"/>
                  <a:pt x="146466" y="1903959"/>
                </a:cubicBezTo>
                <a:cubicBezTo>
                  <a:pt x="216979" y="1837994"/>
                  <a:pt x="321613" y="1826621"/>
                  <a:pt x="364830" y="1856191"/>
                </a:cubicBezTo>
                <a:cubicBezTo>
                  <a:pt x="535427" y="1885761"/>
                  <a:pt x="405772" y="1731086"/>
                  <a:pt x="501307" y="1692418"/>
                </a:cubicBezTo>
                <a:cubicBezTo>
                  <a:pt x="519220" y="1679339"/>
                  <a:pt x="539372" y="1672444"/>
                  <a:pt x="560816" y="1670667"/>
                </a:cubicBezTo>
                <a:close/>
                <a:moveTo>
                  <a:pt x="2609647" y="1003649"/>
                </a:moveTo>
                <a:cubicBezTo>
                  <a:pt x="2444889" y="994437"/>
                  <a:pt x="2381715" y="1312839"/>
                  <a:pt x="2234575" y="1385343"/>
                </a:cubicBezTo>
                <a:cubicBezTo>
                  <a:pt x="2013936" y="1460406"/>
                  <a:pt x="1963895" y="1651474"/>
                  <a:pt x="1968444" y="1951725"/>
                </a:cubicBezTo>
                <a:cubicBezTo>
                  <a:pt x="1979817" y="2035887"/>
                  <a:pt x="2134492" y="1956274"/>
                  <a:pt x="2248223" y="1897134"/>
                </a:cubicBezTo>
                <a:cubicBezTo>
                  <a:pt x="2393799" y="1812972"/>
                  <a:pt x="2839626" y="1121486"/>
                  <a:pt x="2644008" y="1010029"/>
                </a:cubicBezTo>
                <a:cubicBezTo>
                  <a:pt x="2632066" y="1006333"/>
                  <a:pt x="2620631" y="1004263"/>
                  <a:pt x="2609647" y="1003649"/>
                </a:cubicBezTo>
                <a:close/>
                <a:moveTo>
                  <a:pt x="1136169" y="1003649"/>
                </a:moveTo>
                <a:cubicBezTo>
                  <a:pt x="1125185" y="1004263"/>
                  <a:pt x="1113750" y="1006333"/>
                  <a:pt x="1101808" y="1010029"/>
                </a:cubicBezTo>
                <a:cubicBezTo>
                  <a:pt x="906190" y="1121486"/>
                  <a:pt x="1352017" y="1812972"/>
                  <a:pt x="1497593" y="1897134"/>
                </a:cubicBezTo>
                <a:cubicBezTo>
                  <a:pt x="1611324" y="1956274"/>
                  <a:pt x="1765999" y="2035887"/>
                  <a:pt x="1777372" y="1951725"/>
                </a:cubicBezTo>
                <a:cubicBezTo>
                  <a:pt x="1781921" y="1651474"/>
                  <a:pt x="1731880" y="1460406"/>
                  <a:pt x="1511241" y="1385343"/>
                </a:cubicBezTo>
                <a:cubicBezTo>
                  <a:pt x="1364101" y="1312839"/>
                  <a:pt x="1300927" y="994437"/>
                  <a:pt x="1136169" y="1003649"/>
                </a:cubicBezTo>
                <a:close/>
                <a:moveTo>
                  <a:pt x="665081" y="96"/>
                </a:moveTo>
                <a:cubicBezTo>
                  <a:pt x="1486802" y="-2174"/>
                  <a:pt x="1309537" y="573200"/>
                  <a:pt x="1862679" y="634117"/>
                </a:cubicBezTo>
                <a:cubicBezTo>
                  <a:pt x="2415888" y="573192"/>
                  <a:pt x="2259021" y="-2174"/>
                  <a:pt x="3080735" y="96"/>
                </a:cubicBezTo>
                <a:cubicBezTo>
                  <a:pt x="3608448" y="-9003"/>
                  <a:pt x="3767673" y="636991"/>
                  <a:pt x="3619822" y="921320"/>
                </a:cubicBezTo>
                <a:cubicBezTo>
                  <a:pt x="3590251" y="1010030"/>
                  <a:pt x="3519739" y="941793"/>
                  <a:pt x="3456049" y="955441"/>
                </a:cubicBezTo>
                <a:cubicBezTo>
                  <a:pt x="3416937" y="1011300"/>
                  <a:pt x="3385716" y="1096130"/>
                  <a:pt x="3370271" y="1159232"/>
                </a:cubicBezTo>
                <a:lnTo>
                  <a:pt x="3189917" y="1317105"/>
                </a:lnTo>
                <a:cubicBezTo>
                  <a:pt x="3271804" y="1426286"/>
                  <a:pt x="3258156" y="1555942"/>
                  <a:pt x="3155798" y="1596884"/>
                </a:cubicBezTo>
                <a:cubicBezTo>
                  <a:pt x="2973828" y="1651475"/>
                  <a:pt x="2866920" y="1726538"/>
                  <a:pt x="2848723" y="1842544"/>
                </a:cubicBezTo>
                <a:cubicBezTo>
                  <a:pt x="2830525" y="2001768"/>
                  <a:pt x="2832803" y="2481714"/>
                  <a:pt x="2650831" y="2518108"/>
                </a:cubicBezTo>
                <a:cubicBezTo>
                  <a:pt x="2498431" y="2522657"/>
                  <a:pt x="2373325" y="2513559"/>
                  <a:pt x="2193630" y="2531756"/>
                </a:cubicBezTo>
                <a:cubicBezTo>
                  <a:pt x="2088997" y="2522657"/>
                  <a:pt x="1998012" y="2349785"/>
                  <a:pt x="1941147" y="2211033"/>
                </a:cubicBezTo>
                <a:lnTo>
                  <a:pt x="1872908" y="2313392"/>
                </a:lnTo>
                <a:lnTo>
                  <a:pt x="1804669" y="2211033"/>
                </a:lnTo>
                <a:cubicBezTo>
                  <a:pt x="1747804" y="2349785"/>
                  <a:pt x="1656819" y="2522657"/>
                  <a:pt x="1552186" y="2531756"/>
                </a:cubicBezTo>
                <a:cubicBezTo>
                  <a:pt x="1372491" y="2513559"/>
                  <a:pt x="1247385" y="2522657"/>
                  <a:pt x="1094985" y="2518108"/>
                </a:cubicBezTo>
                <a:cubicBezTo>
                  <a:pt x="913013" y="2481714"/>
                  <a:pt x="915291" y="2001768"/>
                  <a:pt x="897093" y="1842544"/>
                </a:cubicBezTo>
                <a:cubicBezTo>
                  <a:pt x="878896" y="1726538"/>
                  <a:pt x="771988" y="1651475"/>
                  <a:pt x="590018" y="1596884"/>
                </a:cubicBezTo>
                <a:cubicBezTo>
                  <a:pt x="487660" y="1555942"/>
                  <a:pt x="474012" y="1426286"/>
                  <a:pt x="555899" y="1317105"/>
                </a:cubicBezTo>
                <a:cubicBezTo>
                  <a:pt x="497354" y="1247580"/>
                  <a:pt x="494034" y="1228756"/>
                  <a:pt x="380265" y="1173717"/>
                </a:cubicBezTo>
                <a:cubicBezTo>
                  <a:pt x="350099" y="1122687"/>
                  <a:pt x="319933" y="1057172"/>
                  <a:pt x="289767" y="1006142"/>
                </a:cubicBezTo>
                <a:cubicBezTo>
                  <a:pt x="226077" y="992494"/>
                  <a:pt x="155565" y="1010030"/>
                  <a:pt x="125994" y="921320"/>
                </a:cubicBezTo>
                <a:cubicBezTo>
                  <a:pt x="-21857" y="636991"/>
                  <a:pt x="137368" y="-9003"/>
                  <a:pt x="665081" y="96"/>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77" name="Rounded Rectangle 31">
            <a:extLst>
              <a:ext uri="{FF2B5EF4-FFF2-40B4-BE49-F238E27FC236}">
                <a16:creationId xmlns:a16="http://schemas.microsoft.com/office/drawing/2014/main" id="{B25FCE9B-6DC5-4836-8DD9-E737D6782AA3}"/>
              </a:ext>
            </a:extLst>
          </p:cNvPr>
          <p:cNvSpPr>
            <a:spLocks noChangeAspect="1"/>
          </p:cNvSpPr>
          <p:nvPr/>
        </p:nvSpPr>
        <p:spPr>
          <a:xfrm>
            <a:off x="4509610" y="3571006"/>
            <a:ext cx="372634" cy="529812"/>
          </a:xfrm>
          <a:custGeom>
            <a:avLst/>
            <a:gdLst/>
            <a:ahLst/>
            <a:cxnLst/>
            <a:rect l="l" t="t" r="r" b="b"/>
            <a:pathLst>
              <a:path w="2273269" h="3232141">
                <a:moveTo>
                  <a:pt x="1301358" y="1224998"/>
                </a:moveTo>
                <a:cubicBezTo>
                  <a:pt x="1288512" y="1224739"/>
                  <a:pt x="1275404" y="1226994"/>
                  <a:pt x="1262722" y="1232060"/>
                </a:cubicBezTo>
                <a:cubicBezTo>
                  <a:pt x="1224020" y="1247517"/>
                  <a:pt x="1200469" y="1284678"/>
                  <a:pt x="1200858" y="1323955"/>
                </a:cubicBezTo>
                <a:lnTo>
                  <a:pt x="1068969" y="1816173"/>
                </a:lnTo>
                <a:lnTo>
                  <a:pt x="975827" y="1468563"/>
                </a:lnTo>
                <a:cubicBezTo>
                  <a:pt x="965224" y="1428990"/>
                  <a:pt x="932065" y="1401484"/>
                  <a:pt x="893889" y="1396168"/>
                </a:cubicBezTo>
                <a:cubicBezTo>
                  <a:pt x="887581" y="1395290"/>
                  <a:pt x="881136" y="1395017"/>
                  <a:pt x="874749" y="1397368"/>
                </a:cubicBezTo>
                <a:lnTo>
                  <a:pt x="873048" y="1397069"/>
                </a:lnTo>
                <a:cubicBezTo>
                  <a:pt x="871822" y="1397102"/>
                  <a:pt x="870599" y="1397158"/>
                  <a:pt x="869409" y="1397702"/>
                </a:cubicBezTo>
                <a:lnTo>
                  <a:pt x="854690" y="1398625"/>
                </a:lnTo>
                <a:cubicBezTo>
                  <a:pt x="852870" y="1399112"/>
                  <a:pt x="851076" y="1399648"/>
                  <a:pt x="849610" y="1401148"/>
                </a:cubicBezTo>
                <a:cubicBezTo>
                  <a:pt x="820426" y="1408603"/>
                  <a:pt x="795399" y="1429720"/>
                  <a:pt x="783580" y="1459921"/>
                </a:cubicBezTo>
                <a:lnTo>
                  <a:pt x="576552" y="1988920"/>
                </a:lnTo>
                <a:lnTo>
                  <a:pt x="360960" y="1988920"/>
                </a:lnTo>
                <a:cubicBezTo>
                  <a:pt x="306335" y="1988920"/>
                  <a:pt x="262052" y="2033203"/>
                  <a:pt x="262052" y="2087828"/>
                </a:cubicBezTo>
                <a:cubicBezTo>
                  <a:pt x="262052" y="2142453"/>
                  <a:pt x="306335" y="2186736"/>
                  <a:pt x="360960" y="2186736"/>
                </a:cubicBezTo>
                <a:lnTo>
                  <a:pt x="624414" y="2186736"/>
                </a:lnTo>
                <a:cubicBezTo>
                  <a:pt x="655679" y="2194749"/>
                  <a:pt x="687884" y="2184847"/>
                  <a:pt x="710155" y="2162843"/>
                </a:cubicBezTo>
                <a:cubicBezTo>
                  <a:pt x="728043" y="2149675"/>
                  <a:pt x="740236" y="2129868"/>
                  <a:pt x="742804" y="2106901"/>
                </a:cubicBezTo>
                <a:lnTo>
                  <a:pt x="861090" y="1804659"/>
                </a:lnTo>
                <a:lnTo>
                  <a:pt x="967256" y="2200878"/>
                </a:lnTo>
                <a:cubicBezTo>
                  <a:pt x="956121" y="2251327"/>
                  <a:pt x="986997" y="2301788"/>
                  <a:pt x="1037612" y="2315350"/>
                </a:cubicBezTo>
                <a:cubicBezTo>
                  <a:pt x="1044252" y="2317129"/>
                  <a:pt x="1050915" y="2318189"/>
                  <a:pt x="1057633" y="2316605"/>
                </a:cubicBezTo>
                <a:cubicBezTo>
                  <a:pt x="1061264" y="2317900"/>
                  <a:pt x="1065062" y="2318350"/>
                  <a:pt x="1068971" y="2317315"/>
                </a:cubicBezTo>
                <a:cubicBezTo>
                  <a:pt x="1072878" y="2318349"/>
                  <a:pt x="1076674" y="2317900"/>
                  <a:pt x="1080303" y="2316605"/>
                </a:cubicBezTo>
                <a:lnTo>
                  <a:pt x="1100326" y="2315350"/>
                </a:lnTo>
                <a:cubicBezTo>
                  <a:pt x="1150941" y="2301788"/>
                  <a:pt x="1181817" y="2251327"/>
                  <a:pt x="1170682" y="2200878"/>
                </a:cubicBezTo>
                <a:lnTo>
                  <a:pt x="1320238" y="1642726"/>
                </a:lnTo>
                <a:lnTo>
                  <a:pt x="1513977" y="2127797"/>
                </a:lnTo>
                <a:cubicBezTo>
                  <a:pt x="1531567" y="2171838"/>
                  <a:pt x="1577262" y="2196260"/>
                  <a:pt x="1621871" y="2186737"/>
                </a:cubicBezTo>
                <a:lnTo>
                  <a:pt x="1878495" y="2186737"/>
                </a:lnTo>
                <a:cubicBezTo>
                  <a:pt x="1933120" y="2186737"/>
                  <a:pt x="1977403" y="2142454"/>
                  <a:pt x="1977403" y="2087829"/>
                </a:cubicBezTo>
                <a:cubicBezTo>
                  <a:pt x="1977403" y="2033204"/>
                  <a:pt x="1933120" y="1988921"/>
                  <a:pt x="1878495" y="1988921"/>
                </a:cubicBezTo>
                <a:lnTo>
                  <a:pt x="1671520" y="1988921"/>
                </a:lnTo>
                <a:lnTo>
                  <a:pt x="1391261" y="1287226"/>
                </a:lnTo>
                <a:cubicBezTo>
                  <a:pt x="1376065" y="1249180"/>
                  <a:pt x="1339894" y="1225775"/>
                  <a:pt x="1301358" y="1224998"/>
                </a:cubicBezTo>
                <a:close/>
                <a:moveTo>
                  <a:pt x="335892" y="524745"/>
                </a:moveTo>
                <a:lnTo>
                  <a:pt x="1937377" y="524745"/>
                </a:lnTo>
                <a:cubicBezTo>
                  <a:pt x="1996486" y="524745"/>
                  <a:pt x="2044403" y="572662"/>
                  <a:pt x="2044403" y="631771"/>
                </a:cubicBezTo>
                <a:lnTo>
                  <a:pt x="2044403" y="2898384"/>
                </a:lnTo>
                <a:cubicBezTo>
                  <a:pt x="2044403" y="2957493"/>
                  <a:pt x="1996486" y="3005410"/>
                  <a:pt x="1937377" y="3005410"/>
                </a:cubicBezTo>
                <a:lnTo>
                  <a:pt x="335892" y="3005410"/>
                </a:lnTo>
                <a:cubicBezTo>
                  <a:pt x="276783" y="3005410"/>
                  <a:pt x="228866" y="2957493"/>
                  <a:pt x="228866" y="2898384"/>
                </a:cubicBezTo>
                <a:lnTo>
                  <a:pt x="228866" y="631771"/>
                </a:lnTo>
                <a:cubicBezTo>
                  <a:pt x="228866" y="572662"/>
                  <a:pt x="276783" y="524745"/>
                  <a:pt x="335892" y="524745"/>
                </a:cubicBezTo>
                <a:close/>
                <a:moveTo>
                  <a:pt x="245659" y="437009"/>
                </a:moveTo>
                <a:cubicBezTo>
                  <a:pt x="179890" y="437009"/>
                  <a:pt x="126573" y="490326"/>
                  <a:pt x="126573" y="556095"/>
                </a:cubicBezTo>
                <a:lnTo>
                  <a:pt x="126573" y="2974061"/>
                </a:lnTo>
                <a:cubicBezTo>
                  <a:pt x="126573" y="3039830"/>
                  <a:pt x="179890" y="3093147"/>
                  <a:pt x="245659" y="3093147"/>
                </a:cubicBezTo>
                <a:lnTo>
                  <a:pt x="2027611" y="3093147"/>
                </a:lnTo>
                <a:cubicBezTo>
                  <a:pt x="2093380" y="3093147"/>
                  <a:pt x="2146697" y="3039830"/>
                  <a:pt x="2146697" y="2974061"/>
                </a:cubicBezTo>
                <a:lnTo>
                  <a:pt x="2146697" y="556095"/>
                </a:lnTo>
                <a:cubicBezTo>
                  <a:pt x="2146697" y="490326"/>
                  <a:pt x="2093380" y="437009"/>
                  <a:pt x="2027611" y="437009"/>
                </a:cubicBezTo>
                <a:close/>
                <a:moveTo>
                  <a:pt x="974181" y="0"/>
                </a:moveTo>
                <a:lnTo>
                  <a:pt x="1299087" y="0"/>
                </a:lnTo>
                <a:cubicBezTo>
                  <a:pt x="1327680" y="0"/>
                  <a:pt x="1350860" y="23180"/>
                  <a:pt x="1350860" y="51773"/>
                </a:cubicBezTo>
                <a:lnTo>
                  <a:pt x="1350860" y="155306"/>
                </a:lnTo>
                <a:lnTo>
                  <a:pt x="1381614" y="155306"/>
                </a:lnTo>
                <a:cubicBezTo>
                  <a:pt x="1410207" y="155306"/>
                  <a:pt x="1433387" y="178486"/>
                  <a:pt x="1433387" y="207079"/>
                </a:cubicBezTo>
                <a:lnTo>
                  <a:pt x="1433387" y="298015"/>
                </a:lnTo>
                <a:lnTo>
                  <a:pt x="2081269" y="298015"/>
                </a:lnTo>
                <a:cubicBezTo>
                  <a:pt x="2187308" y="298015"/>
                  <a:pt x="2273269" y="383976"/>
                  <a:pt x="2273269" y="490015"/>
                </a:cubicBezTo>
                <a:lnTo>
                  <a:pt x="2273269" y="3040141"/>
                </a:lnTo>
                <a:cubicBezTo>
                  <a:pt x="2273269" y="3146180"/>
                  <a:pt x="2187308" y="3232141"/>
                  <a:pt x="2081269" y="3232141"/>
                </a:cubicBezTo>
                <a:lnTo>
                  <a:pt x="192000" y="3232141"/>
                </a:lnTo>
                <a:cubicBezTo>
                  <a:pt x="85961" y="3232141"/>
                  <a:pt x="0" y="3146180"/>
                  <a:pt x="0" y="3040141"/>
                </a:cubicBezTo>
                <a:lnTo>
                  <a:pt x="0" y="490015"/>
                </a:lnTo>
                <a:cubicBezTo>
                  <a:pt x="0" y="383976"/>
                  <a:pt x="85961" y="298015"/>
                  <a:pt x="192000" y="298015"/>
                </a:cubicBezTo>
                <a:lnTo>
                  <a:pt x="839881" y="298015"/>
                </a:lnTo>
                <a:lnTo>
                  <a:pt x="839881" y="207079"/>
                </a:lnTo>
                <a:cubicBezTo>
                  <a:pt x="839881" y="178486"/>
                  <a:pt x="863061" y="155306"/>
                  <a:pt x="891654" y="155306"/>
                </a:cubicBezTo>
                <a:lnTo>
                  <a:pt x="922408" y="155306"/>
                </a:lnTo>
                <a:lnTo>
                  <a:pt x="922408" y="51773"/>
                </a:lnTo>
                <a:cubicBezTo>
                  <a:pt x="922408" y="23180"/>
                  <a:pt x="945588" y="0"/>
                  <a:pt x="974181"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78" name="Oval 47">
            <a:extLst>
              <a:ext uri="{FF2B5EF4-FFF2-40B4-BE49-F238E27FC236}">
                <a16:creationId xmlns:a16="http://schemas.microsoft.com/office/drawing/2014/main" id="{2A7B72D2-455E-4647-BA7D-2D9A0D0187FB}"/>
              </a:ext>
            </a:extLst>
          </p:cNvPr>
          <p:cNvSpPr>
            <a:spLocks noChangeAspect="1"/>
          </p:cNvSpPr>
          <p:nvPr/>
        </p:nvSpPr>
        <p:spPr>
          <a:xfrm>
            <a:off x="11057974" y="2429101"/>
            <a:ext cx="529812" cy="529812"/>
          </a:xfrm>
          <a:custGeom>
            <a:avLst/>
            <a:gdLst/>
            <a:ahLst/>
            <a:cxnLst/>
            <a:rect l="l" t="t" r="r" b="b"/>
            <a:pathLst>
              <a:path w="3240000" h="3240000">
                <a:moveTo>
                  <a:pt x="1303187" y="480874"/>
                </a:moveTo>
                <a:lnTo>
                  <a:pt x="1303187" y="1303187"/>
                </a:lnTo>
                <a:lnTo>
                  <a:pt x="480874" y="1303187"/>
                </a:lnTo>
                <a:lnTo>
                  <a:pt x="480874" y="1936813"/>
                </a:lnTo>
                <a:lnTo>
                  <a:pt x="1303187" y="1936813"/>
                </a:lnTo>
                <a:lnTo>
                  <a:pt x="1303187" y="2759126"/>
                </a:lnTo>
                <a:lnTo>
                  <a:pt x="1936813" y="2759126"/>
                </a:lnTo>
                <a:lnTo>
                  <a:pt x="1936813" y="1936813"/>
                </a:lnTo>
                <a:lnTo>
                  <a:pt x="2759126" y="1936813"/>
                </a:lnTo>
                <a:lnTo>
                  <a:pt x="2759126" y="1303187"/>
                </a:lnTo>
                <a:lnTo>
                  <a:pt x="1936813" y="1303187"/>
                </a:lnTo>
                <a:lnTo>
                  <a:pt x="1936813" y="480874"/>
                </a:lnTo>
                <a:close/>
                <a:moveTo>
                  <a:pt x="1620000" y="0"/>
                </a:moveTo>
                <a:cubicBezTo>
                  <a:pt x="2514701" y="0"/>
                  <a:pt x="3240000" y="725299"/>
                  <a:pt x="3240000" y="1620000"/>
                </a:cubicBezTo>
                <a:cubicBezTo>
                  <a:pt x="3240000" y="2514701"/>
                  <a:pt x="2514701" y="3240000"/>
                  <a:pt x="1620000" y="3240000"/>
                </a:cubicBezTo>
                <a:cubicBezTo>
                  <a:pt x="725299" y="3240000"/>
                  <a:pt x="0" y="2514701"/>
                  <a:pt x="0" y="1620000"/>
                </a:cubicBezTo>
                <a:cubicBezTo>
                  <a:pt x="0" y="725299"/>
                  <a:pt x="725299" y="0"/>
                  <a:pt x="1620000"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79" name="Oval 50">
            <a:extLst>
              <a:ext uri="{FF2B5EF4-FFF2-40B4-BE49-F238E27FC236}">
                <a16:creationId xmlns:a16="http://schemas.microsoft.com/office/drawing/2014/main" id="{91CDD124-ED61-4ED3-81C2-B526853B9B84}"/>
              </a:ext>
            </a:extLst>
          </p:cNvPr>
          <p:cNvSpPr>
            <a:spLocks noChangeAspect="1"/>
          </p:cNvSpPr>
          <p:nvPr/>
        </p:nvSpPr>
        <p:spPr>
          <a:xfrm>
            <a:off x="5308362" y="3571006"/>
            <a:ext cx="469094" cy="529812"/>
          </a:xfrm>
          <a:custGeom>
            <a:avLst/>
            <a:gdLst/>
            <a:ahLst/>
            <a:cxnLst/>
            <a:rect l="l" t="t" r="r" b="b"/>
            <a:pathLst>
              <a:path w="2868687" h="3240000">
                <a:moveTo>
                  <a:pt x="1433799" y="2290728"/>
                </a:moveTo>
                <a:cubicBezTo>
                  <a:pt x="1317650" y="2346839"/>
                  <a:pt x="1203301" y="2394700"/>
                  <a:pt x="1093028" y="2434329"/>
                </a:cubicBezTo>
                <a:cubicBezTo>
                  <a:pt x="1167481" y="2812207"/>
                  <a:pt x="1292592" y="3060000"/>
                  <a:pt x="1434343" y="3060000"/>
                </a:cubicBezTo>
                <a:cubicBezTo>
                  <a:pt x="1576138" y="3060000"/>
                  <a:pt x="1701284" y="2812053"/>
                  <a:pt x="1774025" y="2433735"/>
                </a:cubicBezTo>
                <a:cubicBezTo>
                  <a:pt x="1663854" y="2394452"/>
                  <a:pt x="1549823" y="2346469"/>
                  <a:pt x="1433799" y="2290728"/>
                </a:cubicBezTo>
                <a:close/>
                <a:moveTo>
                  <a:pt x="1824954" y="2078037"/>
                </a:moveTo>
                <a:cubicBezTo>
                  <a:pt x="1794480" y="2097450"/>
                  <a:pt x="1763147" y="2116057"/>
                  <a:pt x="1731343" y="2134419"/>
                </a:cubicBezTo>
                <a:lnTo>
                  <a:pt x="1635415" y="2187161"/>
                </a:lnTo>
                <a:cubicBezTo>
                  <a:pt x="1691788" y="2215044"/>
                  <a:pt x="1747931" y="2239109"/>
                  <a:pt x="1803378" y="2259350"/>
                </a:cubicBezTo>
                <a:cubicBezTo>
                  <a:pt x="1812120" y="2201101"/>
                  <a:pt x="1819148" y="2140526"/>
                  <a:pt x="1824954" y="2078037"/>
                </a:cubicBezTo>
                <a:close/>
                <a:moveTo>
                  <a:pt x="1042306" y="2077178"/>
                </a:moveTo>
                <a:cubicBezTo>
                  <a:pt x="1047949" y="2140175"/>
                  <a:pt x="1055328" y="2201182"/>
                  <a:pt x="1063873" y="2259905"/>
                </a:cubicBezTo>
                <a:cubicBezTo>
                  <a:pt x="1119365" y="2238275"/>
                  <a:pt x="1176217" y="2214355"/>
                  <a:pt x="1233887" y="2187801"/>
                </a:cubicBezTo>
                <a:cubicBezTo>
                  <a:pt x="1201538" y="2170955"/>
                  <a:pt x="1169452" y="2152957"/>
                  <a:pt x="1137343" y="2134419"/>
                </a:cubicBezTo>
                <a:close/>
                <a:moveTo>
                  <a:pt x="559768" y="1732679"/>
                </a:moveTo>
                <a:cubicBezTo>
                  <a:pt x="268524" y="1984850"/>
                  <a:pt x="116369" y="2217202"/>
                  <a:pt x="187266" y="2340000"/>
                </a:cubicBezTo>
                <a:cubicBezTo>
                  <a:pt x="258144" y="2462764"/>
                  <a:pt x="535307" y="2447213"/>
                  <a:pt x="899736" y="2322555"/>
                </a:cubicBezTo>
                <a:cubicBezTo>
                  <a:pt x="878937" y="2207297"/>
                  <a:pt x="863223" y="2084405"/>
                  <a:pt x="853746" y="1955834"/>
                </a:cubicBezTo>
                <a:cubicBezTo>
                  <a:pt x="747454" y="1883220"/>
                  <a:pt x="648878" y="1808453"/>
                  <a:pt x="559768" y="1732679"/>
                </a:cubicBezTo>
                <a:close/>
                <a:moveTo>
                  <a:pt x="2309048" y="1730507"/>
                </a:moveTo>
                <a:cubicBezTo>
                  <a:pt x="2220666" y="1807660"/>
                  <a:pt x="2121792" y="1882664"/>
                  <a:pt x="2015235" y="1955625"/>
                </a:cubicBezTo>
                <a:cubicBezTo>
                  <a:pt x="2005364" y="2084180"/>
                  <a:pt x="1989894" y="2207119"/>
                  <a:pt x="1967330" y="2322070"/>
                </a:cubicBezTo>
                <a:lnTo>
                  <a:pt x="2081685" y="2358048"/>
                </a:lnTo>
                <a:cubicBezTo>
                  <a:pt x="2116015" y="2320492"/>
                  <a:pt x="2165526" y="2297468"/>
                  <a:pt x="2220415" y="2297468"/>
                </a:cubicBezTo>
                <a:cubicBezTo>
                  <a:pt x="2302230" y="2297468"/>
                  <a:pt x="2372097" y="2348622"/>
                  <a:pt x="2399287" y="2420880"/>
                </a:cubicBezTo>
                <a:cubicBezTo>
                  <a:pt x="2542053" y="2432945"/>
                  <a:pt x="2642630" y="2407186"/>
                  <a:pt x="2681420" y="2340000"/>
                </a:cubicBezTo>
                <a:cubicBezTo>
                  <a:pt x="2752393" y="2217071"/>
                  <a:pt x="2599836" y="1984353"/>
                  <a:pt x="2309048" y="1730507"/>
                </a:cubicBezTo>
                <a:close/>
                <a:moveTo>
                  <a:pt x="2026056" y="1510554"/>
                </a:moveTo>
                <a:cubicBezTo>
                  <a:pt x="2027893" y="1546708"/>
                  <a:pt x="2028343" y="1583211"/>
                  <a:pt x="2028343" y="1620000"/>
                </a:cubicBezTo>
                <a:lnTo>
                  <a:pt x="2024251" y="1730716"/>
                </a:lnTo>
                <a:lnTo>
                  <a:pt x="2173722" y="1619092"/>
                </a:lnTo>
                <a:cubicBezTo>
                  <a:pt x="2127526" y="1582190"/>
                  <a:pt x="2078507" y="1545517"/>
                  <a:pt x="2026056" y="1510554"/>
                </a:cubicBezTo>
                <a:close/>
                <a:moveTo>
                  <a:pt x="844436" y="1509285"/>
                </a:moveTo>
                <a:lnTo>
                  <a:pt x="694964" y="1620908"/>
                </a:lnTo>
                <a:cubicBezTo>
                  <a:pt x="741160" y="1657811"/>
                  <a:pt x="790179" y="1694484"/>
                  <a:pt x="842630" y="1729447"/>
                </a:cubicBezTo>
                <a:cubicBezTo>
                  <a:pt x="840793" y="1693293"/>
                  <a:pt x="840343" y="1656790"/>
                  <a:pt x="840343" y="1620000"/>
                </a:cubicBezTo>
                <a:close/>
                <a:moveTo>
                  <a:pt x="1434343" y="1361184"/>
                </a:moveTo>
                <a:cubicBezTo>
                  <a:pt x="1573534" y="1361184"/>
                  <a:pt x="1686371" y="1474021"/>
                  <a:pt x="1686371" y="1613212"/>
                </a:cubicBezTo>
                <a:cubicBezTo>
                  <a:pt x="1686371" y="1752403"/>
                  <a:pt x="1573534" y="1865240"/>
                  <a:pt x="1434343" y="1865240"/>
                </a:cubicBezTo>
                <a:cubicBezTo>
                  <a:pt x="1295152" y="1865240"/>
                  <a:pt x="1182315" y="1752403"/>
                  <a:pt x="1182315" y="1613212"/>
                </a:cubicBezTo>
                <a:cubicBezTo>
                  <a:pt x="1182315" y="1474021"/>
                  <a:pt x="1295152" y="1361184"/>
                  <a:pt x="1434343" y="1361184"/>
                </a:cubicBezTo>
                <a:close/>
                <a:moveTo>
                  <a:pt x="1433770" y="1149513"/>
                </a:moveTo>
                <a:cubicBezTo>
                  <a:pt x="1365445" y="1183896"/>
                  <a:pt x="1296585" y="1221489"/>
                  <a:pt x="1227343" y="1261466"/>
                </a:cubicBezTo>
                <a:lnTo>
                  <a:pt x="1027157" y="1384911"/>
                </a:lnTo>
                <a:cubicBezTo>
                  <a:pt x="1022222" y="1461370"/>
                  <a:pt x="1020343" y="1539922"/>
                  <a:pt x="1020343" y="1620000"/>
                </a:cubicBezTo>
                <a:lnTo>
                  <a:pt x="1028287" y="1855786"/>
                </a:lnTo>
                <a:cubicBezTo>
                  <a:pt x="1091680" y="1898065"/>
                  <a:pt x="1158394" y="1938727"/>
                  <a:pt x="1227343" y="1978535"/>
                </a:cubicBezTo>
                <a:lnTo>
                  <a:pt x="1434916" y="2090488"/>
                </a:lnTo>
                <a:cubicBezTo>
                  <a:pt x="1503241" y="2056105"/>
                  <a:pt x="1572101" y="2018511"/>
                  <a:pt x="1641343" y="1978535"/>
                </a:cubicBezTo>
                <a:lnTo>
                  <a:pt x="1841530" y="1855090"/>
                </a:lnTo>
                <a:cubicBezTo>
                  <a:pt x="1846464" y="1778631"/>
                  <a:pt x="1848343" y="1700079"/>
                  <a:pt x="1848343" y="1620000"/>
                </a:cubicBezTo>
                <a:lnTo>
                  <a:pt x="1840399" y="1384214"/>
                </a:lnTo>
                <a:cubicBezTo>
                  <a:pt x="1777006" y="1341936"/>
                  <a:pt x="1710293" y="1301274"/>
                  <a:pt x="1641343" y="1261466"/>
                </a:cubicBezTo>
                <a:close/>
                <a:moveTo>
                  <a:pt x="1065308" y="980650"/>
                </a:moveTo>
                <a:cubicBezTo>
                  <a:pt x="1056566" y="1038899"/>
                  <a:pt x="1049538" y="1099475"/>
                  <a:pt x="1043732" y="1161964"/>
                </a:cubicBezTo>
                <a:cubicBezTo>
                  <a:pt x="1074206" y="1142551"/>
                  <a:pt x="1105539" y="1123943"/>
                  <a:pt x="1137343" y="1105581"/>
                </a:cubicBezTo>
                <a:lnTo>
                  <a:pt x="1233271" y="1052839"/>
                </a:lnTo>
                <a:cubicBezTo>
                  <a:pt x="1176898" y="1024957"/>
                  <a:pt x="1120756" y="1000892"/>
                  <a:pt x="1065308" y="980650"/>
                </a:cubicBezTo>
                <a:close/>
                <a:moveTo>
                  <a:pt x="1804814" y="980095"/>
                </a:moveTo>
                <a:cubicBezTo>
                  <a:pt x="1749321" y="1001726"/>
                  <a:pt x="1692469" y="1025646"/>
                  <a:pt x="1634800" y="1052200"/>
                </a:cubicBezTo>
                <a:cubicBezTo>
                  <a:pt x="1667149" y="1069046"/>
                  <a:pt x="1699234" y="1087043"/>
                  <a:pt x="1731343" y="1105581"/>
                </a:cubicBezTo>
                <a:lnTo>
                  <a:pt x="1826380" y="1162822"/>
                </a:lnTo>
                <a:cubicBezTo>
                  <a:pt x="1820738" y="1099825"/>
                  <a:pt x="1813359" y="1038819"/>
                  <a:pt x="1804814" y="980095"/>
                </a:cubicBezTo>
                <a:close/>
                <a:moveTo>
                  <a:pt x="2432236" y="816002"/>
                </a:moveTo>
                <a:cubicBezTo>
                  <a:pt x="2308930" y="820546"/>
                  <a:pt x="2149627" y="855445"/>
                  <a:pt x="1968950" y="917446"/>
                </a:cubicBezTo>
                <a:cubicBezTo>
                  <a:pt x="1989749" y="1032703"/>
                  <a:pt x="2005463" y="1155596"/>
                  <a:pt x="2014941" y="1284167"/>
                </a:cubicBezTo>
                <a:cubicBezTo>
                  <a:pt x="2121232" y="1356780"/>
                  <a:pt x="2219808" y="1431548"/>
                  <a:pt x="2308918" y="1507322"/>
                </a:cubicBezTo>
                <a:cubicBezTo>
                  <a:pt x="2600162" y="1255150"/>
                  <a:pt x="2752317" y="1022798"/>
                  <a:pt x="2681420" y="900000"/>
                </a:cubicBezTo>
                <a:cubicBezTo>
                  <a:pt x="2645694" y="838121"/>
                  <a:pt x="2557557" y="811383"/>
                  <a:pt x="2432236" y="816002"/>
                </a:cubicBezTo>
                <a:close/>
                <a:moveTo>
                  <a:pt x="436450" y="816001"/>
                </a:moveTo>
                <a:cubicBezTo>
                  <a:pt x="311129" y="811383"/>
                  <a:pt x="222992" y="838121"/>
                  <a:pt x="187266" y="900000"/>
                </a:cubicBezTo>
                <a:cubicBezTo>
                  <a:pt x="158404" y="949991"/>
                  <a:pt x="166508" y="1018139"/>
                  <a:pt x="206887" y="1097970"/>
                </a:cubicBezTo>
                <a:cubicBezTo>
                  <a:pt x="213842" y="1096217"/>
                  <a:pt x="221021" y="1095812"/>
                  <a:pt x="228294" y="1095812"/>
                </a:cubicBezTo>
                <a:cubicBezTo>
                  <a:pt x="334372" y="1095812"/>
                  <a:pt x="420366" y="1181806"/>
                  <a:pt x="420366" y="1287884"/>
                </a:cubicBezTo>
                <a:cubicBezTo>
                  <a:pt x="420366" y="1314219"/>
                  <a:pt x="415066" y="1339317"/>
                  <a:pt x="405427" y="1362148"/>
                </a:cubicBezTo>
                <a:cubicBezTo>
                  <a:pt x="450585" y="1410442"/>
                  <a:pt x="502437" y="1459559"/>
                  <a:pt x="559639" y="1509493"/>
                </a:cubicBezTo>
                <a:cubicBezTo>
                  <a:pt x="648020" y="1432341"/>
                  <a:pt x="746894" y="1357336"/>
                  <a:pt x="853451" y="1284376"/>
                </a:cubicBezTo>
                <a:cubicBezTo>
                  <a:pt x="863322" y="1155820"/>
                  <a:pt x="878792" y="1032881"/>
                  <a:pt x="901357" y="917930"/>
                </a:cubicBezTo>
                <a:cubicBezTo>
                  <a:pt x="719999" y="855651"/>
                  <a:pt x="560119" y="820559"/>
                  <a:pt x="436450" y="816001"/>
                </a:cubicBezTo>
                <a:close/>
                <a:moveTo>
                  <a:pt x="1434343" y="180000"/>
                </a:moveTo>
                <a:cubicBezTo>
                  <a:pt x="1292548" y="180000"/>
                  <a:pt x="1167402" y="427948"/>
                  <a:pt x="1094661" y="806265"/>
                </a:cubicBezTo>
                <a:cubicBezTo>
                  <a:pt x="1204832" y="845548"/>
                  <a:pt x="1318864" y="893532"/>
                  <a:pt x="1434887" y="949272"/>
                </a:cubicBezTo>
                <a:cubicBezTo>
                  <a:pt x="1551037" y="893162"/>
                  <a:pt x="1665385" y="845301"/>
                  <a:pt x="1775658" y="805671"/>
                </a:cubicBezTo>
                <a:cubicBezTo>
                  <a:pt x="1751860" y="684885"/>
                  <a:pt x="1722886" y="577390"/>
                  <a:pt x="1688823" y="487405"/>
                </a:cubicBezTo>
                <a:cubicBezTo>
                  <a:pt x="1688009" y="487647"/>
                  <a:pt x="1687191" y="487652"/>
                  <a:pt x="1686371" y="487652"/>
                </a:cubicBezTo>
                <a:cubicBezTo>
                  <a:pt x="1580293" y="487652"/>
                  <a:pt x="1494299" y="401658"/>
                  <a:pt x="1494299" y="295580"/>
                </a:cubicBezTo>
                <a:cubicBezTo>
                  <a:pt x="1494299" y="264819"/>
                  <a:pt x="1501530" y="235747"/>
                  <a:pt x="1516122" y="210837"/>
                </a:cubicBezTo>
                <a:cubicBezTo>
                  <a:pt x="1490583" y="189985"/>
                  <a:pt x="1462798" y="180000"/>
                  <a:pt x="1434343" y="180000"/>
                </a:cubicBezTo>
                <a:close/>
                <a:moveTo>
                  <a:pt x="1434343" y="0"/>
                </a:moveTo>
                <a:cubicBezTo>
                  <a:pt x="1509303" y="0"/>
                  <a:pt x="1581019" y="37868"/>
                  <a:pt x="1646062" y="107907"/>
                </a:cubicBezTo>
                <a:cubicBezTo>
                  <a:pt x="1659037" y="104972"/>
                  <a:pt x="1672533" y="103508"/>
                  <a:pt x="1686371" y="103508"/>
                </a:cubicBezTo>
                <a:cubicBezTo>
                  <a:pt x="1792449" y="103508"/>
                  <a:pt x="1878443" y="189502"/>
                  <a:pt x="1878443" y="295580"/>
                </a:cubicBezTo>
                <a:cubicBezTo>
                  <a:pt x="1878443" y="342831"/>
                  <a:pt x="1861381" y="386097"/>
                  <a:pt x="1831228" y="417985"/>
                </a:cubicBezTo>
                <a:cubicBezTo>
                  <a:pt x="1871860" y="515668"/>
                  <a:pt x="1906636" y="628220"/>
                  <a:pt x="1935357" y="752219"/>
                </a:cubicBezTo>
                <a:cubicBezTo>
                  <a:pt x="2379384" y="616814"/>
                  <a:pt x="2731816" y="627289"/>
                  <a:pt x="2837304" y="810000"/>
                </a:cubicBezTo>
                <a:cubicBezTo>
                  <a:pt x="2942793" y="992711"/>
                  <a:pt x="2775650" y="1303161"/>
                  <a:pt x="2436521" y="1620139"/>
                </a:cubicBezTo>
                <a:cubicBezTo>
                  <a:pt x="2775698" y="1936928"/>
                  <a:pt x="2942777" y="2247316"/>
                  <a:pt x="2837304" y="2430000"/>
                </a:cubicBezTo>
                <a:cubicBezTo>
                  <a:pt x="2771439" y="2544083"/>
                  <a:pt x="2609300" y="2591017"/>
                  <a:pt x="2388706" y="2577188"/>
                </a:cubicBezTo>
                <a:cubicBezTo>
                  <a:pt x="2358753" y="2639691"/>
                  <a:pt x="2294480" y="2681612"/>
                  <a:pt x="2220415" y="2681612"/>
                </a:cubicBezTo>
                <a:cubicBezTo>
                  <a:pt x="2122541" y="2681612"/>
                  <a:pt x="2041764" y="2608405"/>
                  <a:pt x="2030773" y="2513644"/>
                </a:cubicBezTo>
                <a:cubicBezTo>
                  <a:pt x="1999304" y="2506661"/>
                  <a:pt x="1967635" y="2497623"/>
                  <a:pt x="1935485" y="2487821"/>
                </a:cubicBezTo>
                <a:cubicBezTo>
                  <a:pt x="1830610" y="2940018"/>
                  <a:pt x="1645322" y="3240000"/>
                  <a:pt x="1434343" y="3240000"/>
                </a:cubicBezTo>
                <a:cubicBezTo>
                  <a:pt x="1223366" y="3240000"/>
                  <a:pt x="1038079" y="2940023"/>
                  <a:pt x="933330" y="2487781"/>
                </a:cubicBezTo>
                <a:cubicBezTo>
                  <a:pt x="489302" y="2623186"/>
                  <a:pt x="136870" y="2612712"/>
                  <a:pt x="31382" y="2430000"/>
                </a:cubicBezTo>
                <a:cubicBezTo>
                  <a:pt x="-74106" y="2247290"/>
                  <a:pt x="93037" y="1936840"/>
                  <a:pt x="432165" y="1619862"/>
                </a:cubicBezTo>
                <a:cubicBezTo>
                  <a:pt x="378689" y="1569916"/>
                  <a:pt x="329491" y="1520128"/>
                  <a:pt x="285801" y="1470219"/>
                </a:cubicBezTo>
                <a:cubicBezTo>
                  <a:pt x="267844" y="1476857"/>
                  <a:pt x="248431" y="1479956"/>
                  <a:pt x="228294" y="1479956"/>
                </a:cubicBezTo>
                <a:cubicBezTo>
                  <a:pt x="122216" y="1479956"/>
                  <a:pt x="36222" y="1393962"/>
                  <a:pt x="36222" y="1287884"/>
                </a:cubicBezTo>
                <a:cubicBezTo>
                  <a:pt x="36222" y="1246866"/>
                  <a:pt x="49080" y="1208850"/>
                  <a:pt x="73868" y="1179672"/>
                </a:cubicBezTo>
                <a:cubicBezTo>
                  <a:pt x="-4733" y="1033688"/>
                  <a:pt x="-23287" y="904690"/>
                  <a:pt x="31382" y="810000"/>
                </a:cubicBezTo>
                <a:cubicBezTo>
                  <a:pt x="136860" y="627306"/>
                  <a:pt x="489234" y="616816"/>
                  <a:pt x="933201" y="752179"/>
                </a:cubicBezTo>
                <a:cubicBezTo>
                  <a:pt x="1038076" y="299982"/>
                  <a:pt x="1223365" y="0"/>
                  <a:pt x="1434343"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0" name="Heart 17">
            <a:extLst>
              <a:ext uri="{FF2B5EF4-FFF2-40B4-BE49-F238E27FC236}">
                <a16:creationId xmlns:a16="http://schemas.microsoft.com/office/drawing/2014/main" id="{FD25AA3C-FD36-4FC1-9406-60F9CCE3DC0D}"/>
              </a:ext>
            </a:extLst>
          </p:cNvPr>
          <p:cNvSpPr/>
          <p:nvPr/>
        </p:nvSpPr>
        <p:spPr>
          <a:xfrm>
            <a:off x="7846544" y="3588496"/>
            <a:ext cx="501299" cy="491506"/>
          </a:xfrm>
          <a:custGeom>
            <a:avLst/>
            <a:gdLst/>
            <a:ahLst/>
            <a:cxnLst/>
            <a:rect l="l" t="t" r="r" b="b"/>
            <a:pathLst>
              <a:path w="3263621" h="3199863">
                <a:moveTo>
                  <a:pt x="1896188" y="786599"/>
                </a:moveTo>
                <a:cubicBezTo>
                  <a:pt x="1878938" y="786251"/>
                  <a:pt x="1861335" y="789280"/>
                  <a:pt x="1844305" y="796082"/>
                </a:cubicBezTo>
                <a:cubicBezTo>
                  <a:pt x="1792333" y="816839"/>
                  <a:pt x="1760707" y="866742"/>
                  <a:pt x="1761231" y="919486"/>
                </a:cubicBezTo>
                <a:lnTo>
                  <a:pt x="1573886" y="1618665"/>
                </a:lnTo>
                <a:lnTo>
                  <a:pt x="1438574" y="1113672"/>
                </a:lnTo>
                <a:cubicBezTo>
                  <a:pt x="1424335" y="1060531"/>
                  <a:pt x="1379808" y="1023594"/>
                  <a:pt x="1328543" y="1016456"/>
                </a:cubicBezTo>
                <a:cubicBezTo>
                  <a:pt x="1320071" y="1015276"/>
                  <a:pt x="1311415" y="1014911"/>
                  <a:pt x="1302836" y="1018067"/>
                </a:cubicBezTo>
                <a:lnTo>
                  <a:pt x="1300556" y="1017667"/>
                </a:lnTo>
                <a:cubicBezTo>
                  <a:pt x="1298914" y="1017711"/>
                  <a:pt x="1297275" y="1017786"/>
                  <a:pt x="1295680" y="1018515"/>
                </a:cubicBezTo>
                <a:lnTo>
                  <a:pt x="1275904" y="1019755"/>
                </a:lnTo>
                <a:cubicBezTo>
                  <a:pt x="1273459" y="1020410"/>
                  <a:pt x="1271049" y="1021129"/>
                  <a:pt x="1269080" y="1023145"/>
                </a:cubicBezTo>
                <a:cubicBezTo>
                  <a:pt x="1229892" y="1033156"/>
                  <a:pt x="1196286" y="1061513"/>
                  <a:pt x="1180414" y="1102068"/>
                </a:cubicBezTo>
                <a:lnTo>
                  <a:pt x="902406" y="1812437"/>
                </a:lnTo>
                <a:lnTo>
                  <a:pt x="612897" y="1812437"/>
                </a:lnTo>
                <a:cubicBezTo>
                  <a:pt x="539543" y="1812437"/>
                  <a:pt x="480078" y="1871902"/>
                  <a:pt x="480078" y="1945256"/>
                </a:cubicBezTo>
                <a:cubicBezTo>
                  <a:pt x="480078" y="2018610"/>
                  <a:pt x="539543" y="2078075"/>
                  <a:pt x="612897" y="2078075"/>
                </a:cubicBezTo>
                <a:lnTo>
                  <a:pt x="966673" y="2078075"/>
                </a:lnTo>
                <a:cubicBezTo>
                  <a:pt x="1008666" y="2088839"/>
                  <a:pt x="1051924" y="2075535"/>
                  <a:pt x="1081835" y="2045978"/>
                </a:cubicBezTo>
                <a:cubicBezTo>
                  <a:pt x="1105846" y="2028294"/>
                  <a:pt x="1122213" y="2001701"/>
                  <a:pt x="1125659" y="1970866"/>
                </a:cubicBezTo>
                <a:lnTo>
                  <a:pt x="1284498" y="1565001"/>
                </a:lnTo>
                <a:lnTo>
                  <a:pt x="1443089" y="2156868"/>
                </a:lnTo>
                <a:cubicBezTo>
                  <a:pt x="1455914" y="2204733"/>
                  <a:pt x="1493311" y="2239452"/>
                  <a:pt x="1538593" y="2249086"/>
                </a:cubicBezTo>
                <a:lnTo>
                  <a:pt x="1542015" y="2250785"/>
                </a:lnTo>
                <a:cubicBezTo>
                  <a:pt x="1542604" y="2250943"/>
                  <a:pt x="1543193" y="2251097"/>
                  <a:pt x="1543870" y="2250902"/>
                </a:cubicBezTo>
                <a:cubicBezTo>
                  <a:pt x="1553422" y="2254514"/>
                  <a:pt x="1563610" y="2255524"/>
                  <a:pt x="1573886" y="2252783"/>
                </a:cubicBezTo>
                <a:cubicBezTo>
                  <a:pt x="1584162" y="2255524"/>
                  <a:pt x="1594351" y="2254515"/>
                  <a:pt x="1603903" y="2250901"/>
                </a:cubicBezTo>
                <a:lnTo>
                  <a:pt x="1605758" y="2250785"/>
                </a:lnTo>
                <a:cubicBezTo>
                  <a:pt x="1606974" y="2250459"/>
                  <a:pt x="1608181" y="2250118"/>
                  <a:pt x="1609178" y="2249086"/>
                </a:cubicBezTo>
                <a:cubicBezTo>
                  <a:pt x="1654461" y="2239453"/>
                  <a:pt x="1691859" y="2204734"/>
                  <a:pt x="1704684" y="2156868"/>
                </a:cubicBezTo>
                <a:lnTo>
                  <a:pt x="1921541" y="1347547"/>
                </a:lnTo>
                <a:lnTo>
                  <a:pt x="2181705" y="1998928"/>
                </a:lnTo>
                <a:cubicBezTo>
                  <a:pt x="2205326" y="2058070"/>
                  <a:pt x="2266689" y="2090865"/>
                  <a:pt x="2326593" y="2078075"/>
                </a:cubicBezTo>
                <a:lnTo>
                  <a:pt x="2671200" y="2078075"/>
                </a:lnTo>
                <a:cubicBezTo>
                  <a:pt x="2744554" y="2078075"/>
                  <a:pt x="2804019" y="2018610"/>
                  <a:pt x="2804019" y="1945256"/>
                </a:cubicBezTo>
                <a:cubicBezTo>
                  <a:pt x="2804019" y="1871902"/>
                  <a:pt x="2744554" y="1812437"/>
                  <a:pt x="2671200" y="1812437"/>
                </a:cubicBezTo>
                <a:lnTo>
                  <a:pt x="2393261" y="1812437"/>
                </a:lnTo>
                <a:lnTo>
                  <a:pt x="2016914" y="870162"/>
                </a:lnTo>
                <a:cubicBezTo>
                  <a:pt x="1996508" y="819071"/>
                  <a:pt x="1947937" y="787642"/>
                  <a:pt x="1896188" y="786599"/>
                </a:cubicBezTo>
                <a:close/>
                <a:moveTo>
                  <a:pt x="773454" y="106"/>
                </a:moveTo>
                <a:cubicBezTo>
                  <a:pt x="1097282" y="5742"/>
                  <a:pt x="1441967" y="238301"/>
                  <a:pt x="1631811" y="769863"/>
                </a:cubicBezTo>
                <a:cubicBezTo>
                  <a:pt x="2306811" y="-1120137"/>
                  <a:pt x="4939311" y="769863"/>
                  <a:pt x="1631811" y="3199863"/>
                </a:cubicBezTo>
                <a:cubicBezTo>
                  <a:pt x="-745455" y="1453301"/>
                  <a:pt x="-54107" y="-14297"/>
                  <a:pt x="773454" y="106"/>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1" name="Rounded Rectangle 25">
            <a:extLst>
              <a:ext uri="{FF2B5EF4-FFF2-40B4-BE49-F238E27FC236}">
                <a16:creationId xmlns:a16="http://schemas.microsoft.com/office/drawing/2014/main" id="{A53FDB1A-403D-4EBD-8EB6-3E1911FAEEC5}"/>
              </a:ext>
            </a:extLst>
          </p:cNvPr>
          <p:cNvSpPr/>
          <p:nvPr/>
        </p:nvSpPr>
        <p:spPr>
          <a:xfrm>
            <a:off x="6982048" y="3626197"/>
            <a:ext cx="497670" cy="419433"/>
          </a:xfrm>
          <a:custGeom>
            <a:avLst/>
            <a:gdLst/>
            <a:ahLst/>
            <a:cxnLst/>
            <a:rect l="l" t="t" r="r" b="b"/>
            <a:pathLst>
              <a:path w="3240000" h="2730652">
                <a:moveTo>
                  <a:pt x="1452811" y="1541940"/>
                </a:moveTo>
                <a:lnTo>
                  <a:pt x="1452811" y="1831951"/>
                </a:lnTo>
                <a:lnTo>
                  <a:pt x="1162800" y="1831951"/>
                </a:lnTo>
                <a:lnTo>
                  <a:pt x="1162800" y="2166329"/>
                </a:lnTo>
                <a:lnTo>
                  <a:pt x="1452811" y="2166329"/>
                </a:lnTo>
                <a:lnTo>
                  <a:pt x="1452811" y="2456340"/>
                </a:lnTo>
                <a:lnTo>
                  <a:pt x="1787189" y="2456340"/>
                </a:lnTo>
                <a:lnTo>
                  <a:pt x="1787189" y="2166329"/>
                </a:lnTo>
                <a:lnTo>
                  <a:pt x="2077200" y="2166329"/>
                </a:lnTo>
                <a:lnTo>
                  <a:pt x="2077200" y="1831951"/>
                </a:lnTo>
                <a:lnTo>
                  <a:pt x="1787189" y="1831951"/>
                </a:lnTo>
                <a:lnTo>
                  <a:pt x="1787189" y="1541940"/>
                </a:lnTo>
                <a:close/>
                <a:moveTo>
                  <a:pt x="0" y="1278453"/>
                </a:moveTo>
                <a:lnTo>
                  <a:pt x="3240000" y="1278453"/>
                </a:lnTo>
                <a:lnTo>
                  <a:pt x="3240000" y="2376509"/>
                </a:lnTo>
                <a:cubicBezTo>
                  <a:pt x="3240000" y="2572097"/>
                  <a:pt x="3081445" y="2730652"/>
                  <a:pt x="2885857" y="2730652"/>
                </a:cubicBezTo>
                <a:lnTo>
                  <a:pt x="354143" y="2730652"/>
                </a:lnTo>
                <a:cubicBezTo>
                  <a:pt x="158555" y="2730652"/>
                  <a:pt x="0" y="2572097"/>
                  <a:pt x="0" y="2376509"/>
                </a:cubicBezTo>
                <a:close/>
                <a:moveTo>
                  <a:pt x="1001150" y="200505"/>
                </a:moveTo>
                <a:cubicBezTo>
                  <a:pt x="933045" y="200505"/>
                  <a:pt x="877834" y="255715"/>
                  <a:pt x="877834" y="323821"/>
                </a:cubicBezTo>
                <a:lnTo>
                  <a:pt x="877834" y="605836"/>
                </a:lnTo>
                <a:lnTo>
                  <a:pt x="2362163" y="605836"/>
                </a:lnTo>
                <a:lnTo>
                  <a:pt x="2362163" y="323821"/>
                </a:lnTo>
                <a:cubicBezTo>
                  <a:pt x="2362163" y="255715"/>
                  <a:pt x="2306952" y="200505"/>
                  <a:pt x="2238846" y="200505"/>
                </a:cubicBezTo>
                <a:close/>
                <a:moveTo>
                  <a:pt x="843301" y="0"/>
                </a:moveTo>
                <a:lnTo>
                  <a:pt x="2396696" y="0"/>
                </a:lnTo>
                <a:cubicBezTo>
                  <a:pt x="2488075" y="0"/>
                  <a:pt x="2562152" y="74077"/>
                  <a:pt x="2562152" y="165456"/>
                </a:cubicBezTo>
                <a:lnTo>
                  <a:pt x="2562152" y="605836"/>
                </a:lnTo>
                <a:lnTo>
                  <a:pt x="2885857" y="605836"/>
                </a:lnTo>
                <a:cubicBezTo>
                  <a:pt x="3081445" y="605836"/>
                  <a:pt x="3240000" y="764391"/>
                  <a:pt x="3240000" y="959979"/>
                </a:cubicBezTo>
                <a:lnTo>
                  <a:pt x="3240000" y="1134437"/>
                </a:lnTo>
                <a:lnTo>
                  <a:pt x="0" y="1134437"/>
                </a:lnTo>
                <a:lnTo>
                  <a:pt x="0" y="959979"/>
                </a:lnTo>
                <a:cubicBezTo>
                  <a:pt x="0" y="764391"/>
                  <a:pt x="158555" y="605836"/>
                  <a:pt x="354143" y="605836"/>
                </a:cubicBezTo>
                <a:lnTo>
                  <a:pt x="677845" y="605836"/>
                </a:lnTo>
                <a:lnTo>
                  <a:pt x="677845" y="165456"/>
                </a:lnTo>
                <a:cubicBezTo>
                  <a:pt x="677845" y="74077"/>
                  <a:pt x="751923" y="0"/>
                  <a:pt x="843301"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2" name="Chord 32">
            <a:extLst>
              <a:ext uri="{FF2B5EF4-FFF2-40B4-BE49-F238E27FC236}">
                <a16:creationId xmlns:a16="http://schemas.microsoft.com/office/drawing/2014/main" id="{3D1BBD17-EB21-4265-8BCB-65380AD568C6}"/>
              </a:ext>
            </a:extLst>
          </p:cNvPr>
          <p:cNvSpPr/>
          <p:nvPr/>
        </p:nvSpPr>
        <p:spPr>
          <a:xfrm>
            <a:off x="6132058" y="3589260"/>
            <a:ext cx="497670" cy="493305"/>
          </a:xfrm>
          <a:custGeom>
            <a:avLst/>
            <a:gdLst/>
            <a:ahLst/>
            <a:cxnLst/>
            <a:rect l="l" t="t" r="r" b="b"/>
            <a:pathLst>
              <a:path w="3240000" h="3211580">
                <a:moveTo>
                  <a:pt x="991906" y="2959580"/>
                </a:moveTo>
                <a:lnTo>
                  <a:pt x="2193254" y="2959580"/>
                </a:lnTo>
                <a:cubicBezTo>
                  <a:pt x="2215674" y="2959580"/>
                  <a:pt x="2233849" y="2977755"/>
                  <a:pt x="2233849" y="3000175"/>
                </a:cubicBezTo>
                <a:lnTo>
                  <a:pt x="2233849" y="3170985"/>
                </a:lnTo>
                <a:cubicBezTo>
                  <a:pt x="2233849" y="3193405"/>
                  <a:pt x="2215674" y="3211580"/>
                  <a:pt x="2193254" y="3211580"/>
                </a:cubicBezTo>
                <a:lnTo>
                  <a:pt x="991906" y="3211580"/>
                </a:lnTo>
                <a:cubicBezTo>
                  <a:pt x="969486" y="3211580"/>
                  <a:pt x="951311" y="3193405"/>
                  <a:pt x="951311" y="3170985"/>
                </a:cubicBezTo>
                <a:lnTo>
                  <a:pt x="951311" y="3000175"/>
                </a:lnTo>
                <a:cubicBezTo>
                  <a:pt x="951311" y="2977755"/>
                  <a:pt x="969486" y="2959580"/>
                  <a:pt x="991906" y="2959580"/>
                </a:cubicBezTo>
                <a:close/>
                <a:moveTo>
                  <a:pt x="1439043" y="1763796"/>
                </a:moveTo>
                <a:lnTo>
                  <a:pt x="1439043" y="2067459"/>
                </a:lnTo>
                <a:lnTo>
                  <a:pt x="1135380" y="2067459"/>
                </a:lnTo>
                <a:lnTo>
                  <a:pt x="1135380" y="2374533"/>
                </a:lnTo>
                <a:lnTo>
                  <a:pt x="1439043" y="2374533"/>
                </a:lnTo>
                <a:lnTo>
                  <a:pt x="1439043" y="2678196"/>
                </a:lnTo>
                <a:lnTo>
                  <a:pt x="1746117" y="2678196"/>
                </a:lnTo>
                <a:lnTo>
                  <a:pt x="1746117" y="2374533"/>
                </a:lnTo>
                <a:lnTo>
                  <a:pt x="2049780" y="2374533"/>
                </a:lnTo>
                <a:lnTo>
                  <a:pt x="2049780" y="2067459"/>
                </a:lnTo>
                <a:lnTo>
                  <a:pt x="1746117" y="2067459"/>
                </a:lnTo>
                <a:lnTo>
                  <a:pt x="1746117" y="1763796"/>
                </a:lnTo>
                <a:close/>
                <a:moveTo>
                  <a:pt x="128358" y="1541040"/>
                </a:moveTo>
                <a:lnTo>
                  <a:pt x="3056915" y="1550917"/>
                </a:lnTo>
                <a:cubicBezTo>
                  <a:pt x="3061111" y="2078028"/>
                  <a:pt x="2781683" y="2566719"/>
                  <a:pt x="2325284" y="2830467"/>
                </a:cubicBezTo>
                <a:lnTo>
                  <a:pt x="2182018" y="2900953"/>
                </a:lnTo>
                <a:lnTo>
                  <a:pt x="1002135" y="2900953"/>
                </a:lnTo>
                <a:cubicBezTo>
                  <a:pt x="950374" y="2879821"/>
                  <a:pt x="900231" y="2854191"/>
                  <a:pt x="851341" y="2825496"/>
                </a:cubicBezTo>
                <a:cubicBezTo>
                  <a:pt x="396732" y="2558675"/>
                  <a:pt x="120607" y="2068110"/>
                  <a:pt x="128358" y="1541040"/>
                </a:cubicBezTo>
                <a:close/>
                <a:moveTo>
                  <a:pt x="61067" y="1230414"/>
                </a:moveTo>
                <a:lnTo>
                  <a:pt x="3178933" y="1230414"/>
                </a:lnTo>
                <a:cubicBezTo>
                  <a:pt x="3212659" y="1230414"/>
                  <a:pt x="3240000" y="1257755"/>
                  <a:pt x="3240000" y="1291481"/>
                </a:cubicBezTo>
                <a:lnTo>
                  <a:pt x="3240000" y="1421347"/>
                </a:lnTo>
                <a:cubicBezTo>
                  <a:pt x="3240000" y="1455073"/>
                  <a:pt x="3212659" y="1482414"/>
                  <a:pt x="3178933" y="1482414"/>
                </a:cubicBezTo>
                <a:lnTo>
                  <a:pt x="61067" y="1482414"/>
                </a:lnTo>
                <a:cubicBezTo>
                  <a:pt x="27341" y="1482414"/>
                  <a:pt x="0" y="1455073"/>
                  <a:pt x="0" y="1421347"/>
                </a:cubicBezTo>
                <a:lnTo>
                  <a:pt x="0" y="1291481"/>
                </a:lnTo>
                <a:cubicBezTo>
                  <a:pt x="0" y="1257755"/>
                  <a:pt x="27341" y="1230414"/>
                  <a:pt x="61067" y="1230414"/>
                </a:cubicBezTo>
                <a:close/>
                <a:moveTo>
                  <a:pt x="2481726" y="315922"/>
                </a:moveTo>
                <a:lnTo>
                  <a:pt x="2862412" y="696608"/>
                </a:lnTo>
                <a:lnTo>
                  <a:pt x="2420437" y="1138584"/>
                </a:lnTo>
                <a:lnTo>
                  <a:pt x="1659064" y="1138584"/>
                </a:lnTo>
                <a:close/>
                <a:moveTo>
                  <a:pt x="2730827" y="0"/>
                </a:moveTo>
                <a:cubicBezTo>
                  <a:pt x="2765703" y="0"/>
                  <a:pt x="2800581" y="13305"/>
                  <a:pt x="2827191" y="39915"/>
                </a:cubicBezTo>
                <a:lnTo>
                  <a:pt x="3143636" y="356360"/>
                </a:lnTo>
                <a:cubicBezTo>
                  <a:pt x="3196857" y="409581"/>
                  <a:pt x="3196857" y="495868"/>
                  <a:pt x="3143636" y="549088"/>
                </a:cubicBezTo>
                <a:lnTo>
                  <a:pt x="3082882" y="609843"/>
                </a:lnTo>
                <a:cubicBezTo>
                  <a:pt x="3029661" y="663063"/>
                  <a:pt x="2943375" y="663064"/>
                  <a:pt x="2890155" y="609843"/>
                </a:cubicBezTo>
                <a:lnTo>
                  <a:pt x="2573708" y="293397"/>
                </a:lnTo>
                <a:cubicBezTo>
                  <a:pt x="2520488" y="240176"/>
                  <a:pt x="2520488" y="153889"/>
                  <a:pt x="2573708" y="100669"/>
                </a:cubicBezTo>
                <a:lnTo>
                  <a:pt x="2634463" y="39914"/>
                </a:lnTo>
                <a:cubicBezTo>
                  <a:pt x="2661073" y="13305"/>
                  <a:pt x="2695950" y="0"/>
                  <a:pt x="2730827"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3" name="Rounded Rectangle 40">
            <a:extLst>
              <a:ext uri="{FF2B5EF4-FFF2-40B4-BE49-F238E27FC236}">
                <a16:creationId xmlns:a16="http://schemas.microsoft.com/office/drawing/2014/main" id="{9EAE5B7B-9157-44FC-AC9D-E519CCFB3F84}"/>
              </a:ext>
            </a:extLst>
          </p:cNvPr>
          <p:cNvSpPr/>
          <p:nvPr/>
        </p:nvSpPr>
        <p:spPr>
          <a:xfrm rot="2942052">
            <a:off x="8639059" y="3589842"/>
            <a:ext cx="462604" cy="492140"/>
          </a:xfrm>
          <a:custGeom>
            <a:avLst/>
            <a:gdLst/>
            <a:ahLst/>
            <a:cxnLst/>
            <a:rect l="l" t="t" r="r" b="b"/>
            <a:pathLst>
              <a:path w="3011706" h="3204001">
                <a:moveTo>
                  <a:pt x="2432249" y="1011942"/>
                </a:moveTo>
                <a:cubicBezTo>
                  <a:pt x="2423608" y="1019482"/>
                  <a:pt x="2416303" y="1028841"/>
                  <a:pt x="2410966" y="1039800"/>
                </a:cubicBezTo>
                <a:lnTo>
                  <a:pt x="1969837" y="1945620"/>
                </a:lnTo>
                <a:cubicBezTo>
                  <a:pt x="1948488" y="1989457"/>
                  <a:pt x="1966719" y="2042300"/>
                  <a:pt x="2010556" y="2063648"/>
                </a:cubicBezTo>
                <a:cubicBezTo>
                  <a:pt x="2054392" y="2084996"/>
                  <a:pt x="2107235" y="2066766"/>
                  <a:pt x="2128583" y="2022929"/>
                </a:cubicBezTo>
                <a:lnTo>
                  <a:pt x="2569712" y="1117109"/>
                </a:lnTo>
                <a:cubicBezTo>
                  <a:pt x="2591061" y="1073271"/>
                  <a:pt x="2572830" y="1020430"/>
                  <a:pt x="2528993" y="999081"/>
                </a:cubicBezTo>
                <a:cubicBezTo>
                  <a:pt x="2496115" y="983070"/>
                  <a:pt x="2458172" y="989322"/>
                  <a:pt x="2432249" y="1011942"/>
                </a:cubicBezTo>
                <a:close/>
                <a:moveTo>
                  <a:pt x="1709549" y="1044955"/>
                </a:moveTo>
                <a:cubicBezTo>
                  <a:pt x="1978186" y="735551"/>
                  <a:pt x="2446780" y="702502"/>
                  <a:pt x="2756184" y="971139"/>
                </a:cubicBezTo>
                <a:cubicBezTo>
                  <a:pt x="3065588" y="1239776"/>
                  <a:pt x="3098636" y="1708370"/>
                  <a:pt x="2830000" y="2017774"/>
                </a:cubicBezTo>
                <a:cubicBezTo>
                  <a:pt x="2561363" y="2327178"/>
                  <a:pt x="2092769" y="2360227"/>
                  <a:pt x="1783365" y="2091590"/>
                </a:cubicBezTo>
                <a:cubicBezTo>
                  <a:pt x="1473960" y="1822953"/>
                  <a:pt x="1440912" y="1354359"/>
                  <a:pt x="1709549" y="1044955"/>
                </a:cubicBezTo>
                <a:close/>
                <a:moveTo>
                  <a:pt x="208197" y="1872243"/>
                </a:moveTo>
                <a:cubicBezTo>
                  <a:pt x="195168" y="1885273"/>
                  <a:pt x="187109" y="1903273"/>
                  <a:pt x="187109" y="1923155"/>
                </a:cubicBezTo>
                <a:lnTo>
                  <a:pt x="187109" y="2715155"/>
                </a:lnTo>
                <a:cubicBezTo>
                  <a:pt x="187109" y="2754920"/>
                  <a:pt x="219344" y="2787155"/>
                  <a:pt x="259109" y="2787155"/>
                </a:cubicBezTo>
                <a:cubicBezTo>
                  <a:pt x="298874" y="2787155"/>
                  <a:pt x="331109" y="2754920"/>
                  <a:pt x="331109" y="2715155"/>
                </a:cubicBezTo>
                <a:lnTo>
                  <a:pt x="331109" y="1923155"/>
                </a:lnTo>
                <a:cubicBezTo>
                  <a:pt x="331109" y="1883390"/>
                  <a:pt x="298874" y="1851155"/>
                  <a:pt x="259109" y="1851155"/>
                </a:cubicBezTo>
                <a:cubicBezTo>
                  <a:pt x="239226" y="1851156"/>
                  <a:pt x="221226" y="1859214"/>
                  <a:pt x="208197" y="1872243"/>
                </a:cubicBezTo>
                <a:close/>
                <a:moveTo>
                  <a:pt x="0" y="1625202"/>
                </a:moveTo>
                <a:cubicBezTo>
                  <a:pt x="418057" y="1737228"/>
                  <a:pt x="858998" y="1737384"/>
                  <a:pt x="1277606" y="1625336"/>
                </a:cubicBezTo>
                <a:cubicBezTo>
                  <a:pt x="1277605" y="1938624"/>
                  <a:pt x="1277605" y="2251911"/>
                  <a:pt x="1277605" y="2565198"/>
                </a:cubicBezTo>
                <a:cubicBezTo>
                  <a:pt x="1277605" y="2917999"/>
                  <a:pt x="991603" y="3204001"/>
                  <a:pt x="638802" y="3204001"/>
                </a:cubicBezTo>
                <a:lnTo>
                  <a:pt x="638803" y="3204000"/>
                </a:lnTo>
                <a:cubicBezTo>
                  <a:pt x="286002" y="3204000"/>
                  <a:pt x="0" y="2917999"/>
                  <a:pt x="0" y="2565197"/>
                </a:cubicBezTo>
                <a:close/>
                <a:moveTo>
                  <a:pt x="208197" y="459897"/>
                </a:moveTo>
                <a:cubicBezTo>
                  <a:pt x="195167" y="472926"/>
                  <a:pt x="187109" y="490926"/>
                  <a:pt x="187109" y="510808"/>
                </a:cubicBezTo>
                <a:lnTo>
                  <a:pt x="187109" y="1302808"/>
                </a:lnTo>
                <a:cubicBezTo>
                  <a:pt x="187109" y="1342573"/>
                  <a:pt x="219344" y="1374808"/>
                  <a:pt x="259109" y="1374808"/>
                </a:cubicBezTo>
                <a:cubicBezTo>
                  <a:pt x="298874" y="1374808"/>
                  <a:pt x="331109" y="1342573"/>
                  <a:pt x="331109" y="1302808"/>
                </a:cubicBezTo>
                <a:lnTo>
                  <a:pt x="331109" y="510808"/>
                </a:lnTo>
                <a:cubicBezTo>
                  <a:pt x="331109" y="471043"/>
                  <a:pt x="298874" y="438808"/>
                  <a:pt x="259109" y="438808"/>
                </a:cubicBezTo>
                <a:cubicBezTo>
                  <a:pt x="239226" y="438808"/>
                  <a:pt x="221226" y="446867"/>
                  <a:pt x="208197" y="459897"/>
                </a:cubicBezTo>
                <a:close/>
                <a:moveTo>
                  <a:pt x="187101" y="187101"/>
                </a:moveTo>
                <a:cubicBezTo>
                  <a:pt x="302701" y="71501"/>
                  <a:pt x="462402" y="0"/>
                  <a:pt x="638803" y="0"/>
                </a:cubicBezTo>
                <a:cubicBezTo>
                  <a:pt x="991604" y="0"/>
                  <a:pt x="1277606" y="286002"/>
                  <a:pt x="1277606" y="638803"/>
                </a:cubicBezTo>
                <a:lnTo>
                  <a:pt x="1277606" y="1497764"/>
                </a:lnTo>
                <a:cubicBezTo>
                  <a:pt x="859958" y="1616355"/>
                  <a:pt x="417375" y="1616210"/>
                  <a:pt x="0" y="1498771"/>
                </a:cubicBezTo>
                <a:lnTo>
                  <a:pt x="0" y="638803"/>
                </a:lnTo>
                <a:cubicBezTo>
                  <a:pt x="0" y="462403"/>
                  <a:pt x="71500" y="302702"/>
                  <a:pt x="187101" y="187101"/>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4" name="Rounded Rectangle 7">
            <a:extLst>
              <a:ext uri="{FF2B5EF4-FFF2-40B4-BE49-F238E27FC236}">
                <a16:creationId xmlns:a16="http://schemas.microsoft.com/office/drawing/2014/main" id="{EC656316-B78D-4EC1-9C72-547CA566FED0}"/>
              </a:ext>
            </a:extLst>
          </p:cNvPr>
          <p:cNvSpPr>
            <a:spLocks noChangeAspect="1"/>
          </p:cNvSpPr>
          <p:nvPr/>
        </p:nvSpPr>
        <p:spPr>
          <a:xfrm rot="18924894" flipH="1">
            <a:off x="6299616" y="4621988"/>
            <a:ext cx="162556" cy="635774"/>
          </a:xfrm>
          <a:custGeom>
            <a:avLst/>
            <a:gdLst/>
            <a:ahLst/>
            <a:cxnLst/>
            <a:rect l="l" t="t" r="r" b="b"/>
            <a:pathLst>
              <a:path w="1081111" h="4228323">
                <a:moveTo>
                  <a:pt x="335224" y="1867922"/>
                </a:moveTo>
                <a:cubicBezTo>
                  <a:pt x="355105" y="1839562"/>
                  <a:pt x="441066" y="1818228"/>
                  <a:pt x="544096" y="1818228"/>
                </a:cubicBezTo>
                <a:cubicBezTo>
                  <a:pt x="661845" y="1818228"/>
                  <a:pt x="757300" y="1846093"/>
                  <a:pt x="757300" y="1880465"/>
                </a:cubicBezTo>
                <a:lnTo>
                  <a:pt x="754850" y="1887560"/>
                </a:lnTo>
                <a:lnTo>
                  <a:pt x="757869" y="1887560"/>
                </a:lnTo>
                <a:lnTo>
                  <a:pt x="757869" y="2839818"/>
                </a:lnTo>
                <a:cubicBezTo>
                  <a:pt x="757869" y="2972331"/>
                  <a:pt x="662287" y="3079754"/>
                  <a:pt x="544381" y="3079754"/>
                </a:cubicBezTo>
                <a:cubicBezTo>
                  <a:pt x="426475" y="3079754"/>
                  <a:pt x="330892" y="2972330"/>
                  <a:pt x="330892" y="2839818"/>
                </a:cubicBezTo>
                <a:cubicBezTo>
                  <a:pt x="330892" y="2522399"/>
                  <a:pt x="330893" y="2204979"/>
                  <a:pt x="330893" y="1887560"/>
                </a:cubicBezTo>
                <a:lnTo>
                  <a:pt x="333343" y="1887560"/>
                </a:lnTo>
                <a:cubicBezTo>
                  <a:pt x="331423" y="1885549"/>
                  <a:pt x="330893" y="1883025"/>
                  <a:pt x="330893" y="1880465"/>
                </a:cubicBezTo>
                <a:cubicBezTo>
                  <a:pt x="330893" y="1876168"/>
                  <a:pt x="332384" y="1871973"/>
                  <a:pt x="335224" y="1867922"/>
                </a:cubicBezTo>
                <a:close/>
                <a:moveTo>
                  <a:pt x="40017" y="122059"/>
                </a:moveTo>
                <a:cubicBezTo>
                  <a:pt x="33211" y="132011"/>
                  <a:pt x="29637" y="142314"/>
                  <a:pt x="29637" y="152868"/>
                </a:cubicBezTo>
                <a:cubicBezTo>
                  <a:pt x="29637" y="201406"/>
                  <a:pt x="105246" y="244661"/>
                  <a:pt x="223474" y="271871"/>
                </a:cubicBezTo>
                <a:lnTo>
                  <a:pt x="259635" y="468058"/>
                </a:lnTo>
                <a:cubicBezTo>
                  <a:pt x="103865" y="495856"/>
                  <a:pt x="0" y="547115"/>
                  <a:pt x="0" y="605632"/>
                </a:cubicBezTo>
                <a:cubicBezTo>
                  <a:pt x="0" y="658669"/>
                  <a:pt x="85325" y="705745"/>
                  <a:pt x="217400" y="734580"/>
                </a:cubicBezTo>
                <a:lnTo>
                  <a:pt x="217063" y="737117"/>
                </a:lnTo>
                <a:lnTo>
                  <a:pt x="217063" y="2943282"/>
                </a:lnTo>
                <a:cubicBezTo>
                  <a:pt x="217063" y="3039089"/>
                  <a:pt x="294931" y="3121078"/>
                  <a:pt x="405721" y="3153265"/>
                </a:cubicBezTo>
                <a:cubicBezTo>
                  <a:pt x="400324" y="3160310"/>
                  <a:pt x="397646" y="3168520"/>
                  <a:pt x="397646" y="3177204"/>
                </a:cubicBezTo>
                <a:lnTo>
                  <a:pt x="397646" y="3194256"/>
                </a:lnTo>
                <a:cubicBezTo>
                  <a:pt x="397646" y="3224314"/>
                  <a:pt x="429716" y="3248680"/>
                  <a:pt x="469276" y="3248680"/>
                </a:cubicBezTo>
                <a:lnTo>
                  <a:pt x="496274" y="3248680"/>
                </a:lnTo>
                <a:cubicBezTo>
                  <a:pt x="503831" y="3569617"/>
                  <a:pt x="518631" y="3867052"/>
                  <a:pt x="514761" y="4228323"/>
                </a:cubicBezTo>
                <a:lnTo>
                  <a:pt x="577573" y="4091802"/>
                </a:lnTo>
                <a:cubicBezTo>
                  <a:pt x="580481" y="3794896"/>
                  <a:pt x="583388" y="3537508"/>
                  <a:pt x="586278" y="3248680"/>
                </a:cubicBezTo>
                <a:lnTo>
                  <a:pt x="611834" y="3248680"/>
                </a:lnTo>
                <a:cubicBezTo>
                  <a:pt x="651395" y="3248680"/>
                  <a:pt x="683465" y="3224314"/>
                  <a:pt x="683465" y="3194256"/>
                </a:cubicBezTo>
                <a:lnTo>
                  <a:pt x="683465" y="3177205"/>
                </a:lnTo>
                <a:cubicBezTo>
                  <a:pt x="683465" y="3168518"/>
                  <a:pt x="680787" y="3160307"/>
                  <a:pt x="675388" y="3153262"/>
                </a:cubicBezTo>
                <a:cubicBezTo>
                  <a:pt x="786180" y="3121079"/>
                  <a:pt x="864048" y="3039089"/>
                  <a:pt x="864048" y="2943282"/>
                </a:cubicBezTo>
                <a:lnTo>
                  <a:pt x="864048" y="737117"/>
                </a:lnTo>
                <a:cubicBezTo>
                  <a:pt x="864048" y="736269"/>
                  <a:pt x="864042" y="735422"/>
                  <a:pt x="863712" y="734579"/>
                </a:cubicBezTo>
                <a:cubicBezTo>
                  <a:pt x="995786" y="705744"/>
                  <a:pt x="1081111" y="658669"/>
                  <a:pt x="1081111" y="605632"/>
                </a:cubicBezTo>
                <a:cubicBezTo>
                  <a:pt x="1081111" y="547115"/>
                  <a:pt x="977246" y="495856"/>
                  <a:pt x="821477" y="468058"/>
                </a:cubicBezTo>
                <a:lnTo>
                  <a:pt x="857637" y="271871"/>
                </a:lnTo>
                <a:cubicBezTo>
                  <a:pt x="975865" y="244661"/>
                  <a:pt x="1051474" y="201406"/>
                  <a:pt x="1051474" y="152868"/>
                </a:cubicBezTo>
                <a:cubicBezTo>
                  <a:pt x="1051474" y="68441"/>
                  <a:pt x="822728" y="0"/>
                  <a:pt x="540555" y="0"/>
                </a:cubicBezTo>
                <a:cubicBezTo>
                  <a:pt x="293654" y="0"/>
                  <a:pt x="87658" y="52400"/>
                  <a:pt x="40017" y="122059"/>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85" name="Rounded Rectangle 17">
            <a:extLst>
              <a:ext uri="{FF2B5EF4-FFF2-40B4-BE49-F238E27FC236}">
                <a16:creationId xmlns:a16="http://schemas.microsoft.com/office/drawing/2014/main" id="{6B94B2D2-8266-41F5-8364-5F47F1CD6CCC}"/>
              </a:ext>
            </a:extLst>
          </p:cNvPr>
          <p:cNvSpPr>
            <a:spLocks noChangeAspect="1"/>
          </p:cNvSpPr>
          <p:nvPr/>
        </p:nvSpPr>
        <p:spPr>
          <a:xfrm>
            <a:off x="11156386" y="3571006"/>
            <a:ext cx="332990" cy="529812"/>
          </a:xfrm>
          <a:custGeom>
            <a:avLst/>
            <a:gdLst/>
            <a:ahLst/>
            <a:cxnLst/>
            <a:rect l="l" t="t" r="r" b="b"/>
            <a:pathLst>
              <a:path w="2016224" h="3207971">
                <a:moveTo>
                  <a:pt x="854575" y="1382799"/>
                </a:moveTo>
                <a:lnTo>
                  <a:pt x="854575" y="1686462"/>
                </a:lnTo>
                <a:lnTo>
                  <a:pt x="550912" y="1686462"/>
                </a:lnTo>
                <a:lnTo>
                  <a:pt x="550912" y="1993536"/>
                </a:lnTo>
                <a:lnTo>
                  <a:pt x="854575" y="1993536"/>
                </a:lnTo>
                <a:lnTo>
                  <a:pt x="854575" y="2297199"/>
                </a:lnTo>
                <a:lnTo>
                  <a:pt x="1161649" y="2297199"/>
                </a:lnTo>
                <a:lnTo>
                  <a:pt x="1161649" y="1993536"/>
                </a:lnTo>
                <a:lnTo>
                  <a:pt x="1465312" y="1993536"/>
                </a:lnTo>
                <a:lnTo>
                  <a:pt x="1465312" y="1686462"/>
                </a:lnTo>
                <a:lnTo>
                  <a:pt x="1161649" y="1686462"/>
                </a:lnTo>
                <a:lnTo>
                  <a:pt x="1161649" y="1382799"/>
                </a:lnTo>
                <a:close/>
                <a:moveTo>
                  <a:pt x="397285" y="941591"/>
                </a:moveTo>
                <a:lnTo>
                  <a:pt x="1618940" y="941591"/>
                </a:lnTo>
                <a:lnTo>
                  <a:pt x="1618940" y="2738407"/>
                </a:lnTo>
                <a:lnTo>
                  <a:pt x="397285" y="2738407"/>
                </a:lnTo>
                <a:close/>
                <a:moveTo>
                  <a:pt x="305673" y="849979"/>
                </a:moveTo>
                <a:lnTo>
                  <a:pt x="305673" y="2830019"/>
                </a:lnTo>
                <a:lnTo>
                  <a:pt x="1710552" y="2830019"/>
                </a:lnTo>
                <a:lnTo>
                  <a:pt x="1710552" y="849979"/>
                </a:lnTo>
                <a:close/>
                <a:moveTo>
                  <a:pt x="240515" y="472027"/>
                </a:moveTo>
                <a:lnTo>
                  <a:pt x="1775709" y="472027"/>
                </a:lnTo>
                <a:cubicBezTo>
                  <a:pt x="1908542" y="472027"/>
                  <a:pt x="2016224" y="579709"/>
                  <a:pt x="2016224" y="712542"/>
                </a:cubicBezTo>
                <a:lnTo>
                  <a:pt x="2016224" y="2967456"/>
                </a:lnTo>
                <a:cubicBezTo>
                  <a:pt x="2016224" y="3100289"/>
                  <a:pt x="1908542" y="3207971"/>
                  <a:pt x="1775709" y="3207971"/>
                </a:cubicBezTo>
                <a:lnTo>
                  <a:pt x="240515" y="3207971"/>
                </a:lnTo>
                <a:cubicBezTo>
                  <a:pt x="107682" y="3207971"/>
                  <a:pt x="0" y="3100289"/>
                  <a:pt x="0" y="2967456"/>
                </a:cubicBezTo>
                <a:lnTo>
                  <a:pt x="0" y="712542"/>
                </a:lnTo>
                <a:cubicBezTo>
                  <a:pt x="0" y="579709"/>
                  <a:pt x="107682" y="472027"/>
                  <a:pt x="240515" y="472027"/>
                </a:cubicBezTo>
                <a:close/>
                <a:moveTo>
                  <a:pt x="515787" y="0"/>
                </a:moveTo>
                <a:lnTo>
                  <a:pt x="1500437" y="0"/>
                </a:lnTo>
                <a:cubicBezTo>
                  <a:pt x="1541893" y="0"/>
                  <a:pt x="1575500" y="33607"/>
                  <a:pt x="1575500" y="75063"/>
                </a:cubicBezTo>
                <a:lnTo>
                  <a:pt x="1575500" y="367990"/>
                </a:lnTo>
                <a:lnTo>
                  <a:pt x="440724" y="367990"/>
                </a:lnTo>
                <a:lnTo>
                  <a:pt x="440724" y="75063"/>
                </a:lnTo>
                <a:cubicBezTo>
                  <a:pt x="440724" y="33607"/>
                  <a:pt x="474331" y="0"/>
                  <a:pt x="515787"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6" name="Oval 21">
            <a:extLst>
              <a:ext uri="{FF2B5EF4-FFF2-40B4-BE49-F238E27FC236}">
                <a16:creationId xmlns:a16="http://schemas.microsoft.com/office/drawing/2014/main" id="{97FCD430-8257-484B-9F8F-22D7D55C6EEE}"/>
              </a:ext>
            </a:extLst>
          </p:cNvPr>
          <p:cNvSpPr>
            <a:spLocks noChangeAspect="1"/>
          </p:cNvSpPr>
          <p:nvPr/>
        </p:nvSpPr>
        <p:spPr>
          <a:xfrm>
            <a:off x="9438721" y="3571006"/>
            <a:ext cx="529812" cy="529812"/>
          </a:xfrm>
          <a:custGeom>
            <a:avLst/>
            <a:gdLst/>
            <a:ahLst/>
            <a:cxnLst/>
            <a:rect l="l" t="t" r="r" b="b"/>
            <a:pathLst>
              <a:path w="3240000" h="3240000">
                <a:moveTo>
                  <a:pt x="1799999" y="306000"/>
                </a:moveTo>
                <a:lnTo>
                  <a:pt x="1440000" y="306000"/>
                </a:lnTo>
                <a:lnTo>
                  <a:pt x="1440000" y="1308231"/>
                </a:lnTo>
                <a:lnTo>
                  <a:pt x="572043" y="807116"/>
                </a:lnTo>
                <a:lnTo>
                  <a:pt x="392043" y="1118885"/>
                </a:lnTo>
                <a:lnTo>
                  <a:pt x="1260000" y="1620000"/>
                </a:lnTo>
                <a:lnTo>
                  <a:pt x="392043" y="2121116"/>
                </a:lnTo>
                <a:lnTo>
                  <a:pt x="572043" y="2432885"/>
                </a:lnTo>
                <a:lnTo>
                  <a:pt x="1440000" y="1931769"/>
                </a:lnTo>
                <a:lnTo>
                  <a:pt x="1440000" y="2934000"/>
                </a:lnTo>
                <a:lnTo>
                  <a:pt x="1800000" y="2934000"/>
                </a:lnTo>
                <a:lnTo>
                  <a:pt x="1800000" y="1931769"/>
                </a:lnTo>
                <a:lnTo>
                  <a:pt x="2667957" y="2432884"/>
                </a:lnTo>
                <a:lnTo>
                  <a:pt x="2847957" y="2121116"/>
                </a:lnTo>
                <a:lnTo>
                  <a:pt x="1980000" y="1620000"/>
                </a:lnTo>
                <a:lnTo>
                  <a:pt x="2847958" y="1118885"/>
                </a:lnTo>
                <a:lnTo>
                  <a:pt x="2667957" y="807116"/>
                </a:lnTo>
                <a:lnTo>
                  <a:pt x="1800000" y="1308231"/>
                </a:lnTo>
                <a:close/>
                <a:moveTo>
                  <a:pt x="1620000" y="0"/>
                </a:moveTo>
                <a:cubicBezTo>
                  <a:pt x="2514701" y="0"/>
                  <a:pt x="3240000" y="725299"/>
                  <a:pt x="3240000" y="1620000"/>
                </a:cubicBezTo>
                <a:cubicBezTo>
                  <a:pt x="3240000" y="2514701"/>
                  <a:pt x="2514701" y="3240000"/>
                  <a:pt x="1620000" y="3240000"/>
                </a:cubicBezTo>
                <a:cubicBezTo>
                  <a:pt x="725299" y="3240000"/>
                  <a:pt x="0" y="2514701"/>
                  <a:pt x="0" y="1620000"/>
                </a:cubicBezTo>
                <a:cubicBezTo>
                  <a:pt x="0" y="725299"/>
                  <a:pt x="725299" y="0"/>
                  <a:pt x="1620000"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7" name="Oval 25">
            <a:extLst>
              <a:ext uri="{FF2B5EF4-FFF2-40B4-BE49-F238E27FC236}">
                <a16:creationId xmlns:a16="http://schemas.microsoft.com/office/drawing/2014/main" id="{662B9A10-B959-4031-98B4-3EA3760E7508}"/>
              </a:ext>
            </a:extLst>
          </p:cNvPr>
          <p:cNvSpPr>
            <a:spLocks noChangeAspect="1"/>
          </p:cNvSpPr>
          <p:nvPr/>
        </p:nvSpPr>
        <p:spPr>
          <a:xfrm>
            <a:off x="10277790" y="3571006"/>
            <a:ext cx="529090" cy="529812"/>
          </a:xfrm>
          <a:custGeom>
            <a:avLst/>
            <a:gdLst/>
            <a:ahLst/>
            <a:cxnLst/>
            <a:rect l="l" t="t" r="r" b="b"/>
            <a:pathLst>
              <a:path w="3225370" h="3229762">
                <a:moveTo>
                  <a:pt x="1355872" y="0"/>
                </a:moveTo>
                <a:cubicBezTo>
                  <a:pt x="1564636" y="0"/>
                  <a:pt x="1733872" y="169236"/>
                  <a:pt x="1733872" y="378000"/>
                </a:cubicBezTo>
                <a:cubicBezTo>
                  <a:pt x="1733872" y="530834"/>
                  <a:pt x="1643169" y="662483"/>
                  <a:pt x="1512292" y="721255"/>
                </a:cubicBezTo>
                <a:lnTo>
                  <a:pt x="1607042" y="1169019"/>
                </a:lnTo>
                <a:cubicBezTo>
                  <a:pt x="1611319" y="1167786"/>
                  <a:pt x="1615651" y="1167712"/>
                  <a:pt x="1620000" y="1167712"/>
                </a:cubicBezTo>
                <a:cubicBezTo>
                  <a:pt x="1828764" y="1167712"/>
                  <a:pt x="1998000" y="1336948"/>
                  <a:pt x="1998000" y="1545712"/>
                </a:cubicBezTo>
                <a:lnTo>
                  <a:pt x="1996362" y="1567711"/>
                </a:lnTo>
                <a:lnTo>
                  <a:pt x="2525816" y="1711728"/>
                </a:lnTo>
                <a:cubicBezTo>
                  <a:pt x="2591164" y="1602543"/>
                  <a:pt x="2710810" y="1530128"/>
                  <a:pt x="2847370" y="1530128"/>
                </a:cubicBezTo>
                <a:cubicBezTo>
                  <a:pt x="3056134" y="1530128"/>
                  <a:pt x="3225370" y="1699364"/>
                  <a:pt x="3225370" y="1908128"/>
                </a:cubicBezTo>
                <a:cubicBezTo>
                  <a:pt x="3225370" y="2116892"/>
                  <a:pt x="3056134" y="2286128"/>
                  <a:pt x="2847370" y="2286128"/>
                </a:cubicBezTo>
                <a:cubicBezTo>
                  <a:pt x="2638606" y="2286128"/>
                  <a:pt x="2469370" y="2116892"/>
                  <a:pt x="2469370" y="1908128"/>
                </a:cubicBezTo>
                <a:lnTo>
                  <a:pt x="2475505" y="1847275"/>
                </a:lnTo>
                <a:lnTo>
                  <a:pt x="1957861" y="1706471"/>
                </a:lnTo>
                <a:cubicBezTo>
                  <a:pt x="1922674" y="1789256"/>
                  <a:pt x="1855841" y="1854310"/>
                  <a:pt x="1773397" y="1890608"/>
                </a:cubicBezTo>
                <a:lnTo>
                  <a:pt x="1908290" y="2478637"/>
                </a:lnTo>
                <a:cubicBezTo>
                  <a:pt x="2094333" y="2500701"/>
                  <a:pt x="2237929" y="2659462"/>
                  <a:pt x="2237929" y="2851762"/>
                </a:cubicBezTo>
                <a:cubicBezTo>
                  <a:pt x="2237929" y="3060526"/>
                  <a:pt x="2068693" y="3229762"/>
                  <a:pt x="1859929" y="3229762"/>
                </a:cubicBezTo>
                <a:cubicBezTo>
                  <a:pt x="1651165" y="3229762"/>
                  <a:pt x="1481929" y="3060526"/>
                  <a:pt x="1481929" y="2851762"/>
                </a:cubicBezTo>
                <a:cubicBezTo>
                  <a:pt x="1481929" y="2676759"/>
                  <a:pt x="1600854" y="2529533"/>
                  <a:pt x="1762693" y="2487978"/>
                </a:cubicBezTo>
                <a:lnTo>
                  <a:pt x="1632951" y="1922407"/>
                </a:lnTo>
                <a:cubicBezTo>
                  <a:pt x="1628677" y="1923639"/>
                  <a:pt x="1624347" y="1923712"/>
                  <a:pt x="1620000" y="1923712"/>
                </a:cubicBezTo>
                <a:cubicBezTo>
                  <a:pt x="1474614" y="1923712"/>
                  <a:pt x="1348399" y="1841634"/>
                  <a:pt x="1286703" y="1720478"/>
                </a:cubicBezTo>
                <a:lnTo>
                  <a:pt x="726463" y="1950491"/>
                </a:lnTo>
                <a:cubicBezTo>
                  <a:pt x="745503" y="1995553"/>
                  <a:pt x="756000" y="2045092"/>
                  <a:pt x="756000" y="2097083"/>
                </a:cubicBezTo>
                <a:cubicBezTo>
                  <a:pt x="756000" y="2305847"/>
                  <a:pt x="586764" y="2475083"/>
                  <a:pt x="378000" y="2475083"/>
                </a:cubicBezTo>
                <a:cubicBezTo>
                  <a:pt x="169236" y="2475083"/>
                  <a:pt x="0" y="2305847"/>
                  <a:pt x="0" y="2097083"/>
                </a:cubicBezTo>
                <a:cubicBezTo>
                  <a:pt x="0" y="1888319"/>
                  <a:pt x="169236" y="1719083"/>
                  <a:pt x="378000" y="1719083"/>
                </a:cubicBezTo>
                <a:cubicBezTo>
                  <a:pt x="481765" y="1719083"/>
                  <a:pt x="575764" y="1760894"/>
                  <a:pt x="643957" y="1828700"/>
                </a:cubicBezTo>
                <a:lnTo>
                  <a:pt x="1245626" y="1581679"/>
                </a:lnTo>
                <a:cubicBezTo>
                  <a:pt x="1242578" y="1569964"/>
                  <a:pt x="1242000" y="1557905"/>
                  <a:pt x="1242000" y="1545712"/>
                </a:cubicBezTo>
                <a:cubicBezTo>
                  <a:pt x="1242000" y="1391666"/>
                  <a:pt x="1334148" y="1259142"/>
                  <a:pt x="1466584" y="1200827"/>
                </a:cubicBezTo>
                <a:lnTo>
                  <a:pt x="1372109" y="754363"/>
                </a:lnTo>
                <a:cubicBezTo>
                  <a:pt x="1366762" y="755885"/>
                  <a:pt x="1361331" y="756000"/>
                  <a:pt x="1355872" y="756000"/>
                </a:cubicBezTo>
                <a:cubicBezTo>
                  <a:pt x="1147108" y="756000"/>
                  <a:pt x="977872" y="586764"/>
                  <a:pt x="977872" y="378000"/>
                </a:cubicBezTo>
                <a:cubicBezTo>
                  <a:pt x="977872" y="169236"/>
                  <a:pt x="1147108" y="0"/>
                  <a:pt x="1355872"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8" name="Block Arc 20">
            <a:extLst>
              <a:ext uri="{FF2B5EF4-FFF2-40B4-BE49-F238E27FC236}">
                <a16:creationId xmlns:a16="http://schemas.microsoft.com/office/drawing/2014/main" id="{442BD419-0F67-4BAB-976B-E90CC1C4AECE}"/>
              </a:ext>
            </a:extLst>
          </p:cNvPr>
          <p:cNvSpPr>
            <a:spLocks noChangeAspect="1"/>
          </p:cNvSpPr>
          <p:nvPr/>
        </p:nvSpPr>
        <p:spPr>
          <a:xfrm rot="10800000">
            <a:off x="5298601" y="4674968"/>
            <a:ext cx="488619" cy="529812"/>
          </a:xfrm>
          <a:custGeom>
            <a:avLst/>
            <a:gdLst/>
            <a:ahLst/>
            <a:cxnLst/>
            <a:rect l="l" t="t" r="r" b="b"/>
            <a:pathLst>
              <a:path w="2958558" h="3207983">
                <a:moveTo>
                  <a:pt x="376920" y="2960896"/>
                </a:moveTo>
                <a:cubicBezTo>
                  <a:pt x="266613" y="2960896"/>
                  <a:pt x="177192" y="2871475"/>
                  <a:pt x="177192" y="2761168"/>
                </a:cubicBezTo>
                <a:cubicBezTo>
                  <a:pt x="177192" y="2650861"/>
                  <a:pt x="266613" y="2561440"/>
                  <a:pt x="376920" y="2561440"/>
                </a:cubicBezTo>
                <a:cubicBezTo>
                  <a:pt x="487227" y="2561440"/>
                  <a:pt x="576648" y="2650861"/>
                  <a:pt x="576648" y="2761168"/>
                </a:cubicBezTo>
                <a:cubicBezTo>
                  <a:pt x="576648" y="2871475"/>
                  <a:pt x="487227" y="2960896"/>
                  <a:pt x="376920" y="2960896"/>
                </a:cubicBezTo>
                <a:close/>
                <a:moveTo>
                  <a:pt x="376921" y="3072323"/>
                </a:moveTo>
                <a:cubicBezTo>
                  <a:pt x="539434" y="3072323"/>
                  <a:pt x="671176" y="2940581"/>
                  <a:pt x="671176" y="2778068"/>
                </a:cubicBezTo>
                <a:cubicBezTo>
                  <a:pt x="671176" y="2615555"/>
                  <a:pt x="539434" y="2483813"/>
                  <a:pt x="376921" y="2483813"/>
                </a:cubicBezTo>
                <a:cubicBezTo>
                  <a:pt x="214408" y="2483813"/>
                  <a:pt x="82666" y="2615555"/>
                  <a:pt x="82666" y="2778068"/>
                </a:cubicBezTo>
                <a:cubicBezTo>
                  <a:pt x="82666" y="2940581"/>
                  <a:pt x="214408" y="3072323"/>
                  <a:pt x="376921" y="3072323"/>
                </a:cubicBezTo>
                <a:close/>
                <a:moveTo>
                  <a:pt x="2379939" y="3207575"/>
                </a:moveTo>
                <a:cubicBezTo>
                  <a:pt x="2342159" y="3210380"/>
                  <a:pt x="2303308" y="3198772"/>
                  <a:pt x="2272342" y="3172087"/>
                </a:cubicBezTo>
                <a:cubicBezTo>
                  <a:pt x="2210411" y="3118717"/>
                  <a:pt x="2203469" y="3025247"/>
                  <a:pt x="2256839" y="2963315"/>
                </a:cubicBezTo>
                <a:cubicBezTo>
                  <a:pt x="2292137" y="2922355"/>
                  <a:pt x="2344975" y="2905450"/>
                  <a:pt x="2394194" y="2916618"/>
                </a:cubicBezTo>
                <a:lnTo>
                  <a:pt x="2482323" y="2842744"/>
                </a:lnTo>
                <a:lnTo>
                  <a:pt x="2486558" y="2847797"/>
                </a:lnTo>
                <a:cubicBezTo>
                  <a:pt x="2638916" y="2767056"/>
                  <a:pt x="2628462" y="2744879"/>
                  <a:pt x="2689889" y="2690172"/>
                </a:cubicBezTo>
                <a:cubicBezTo>
                  <a:pt x="2722819" y="2655246"/>
                  <a:pt x="2732363" y="2657367"/>
                  <a:pt x="2726376" y="2568558"/>
                </a:cubicBezTo>
                <a:lnTo>
                  <a:pt x="2730335" y="2568172"/>
                </a:lnTo>
                <a:lnTo>
                  <a:pt x="2726098" y="2568172"/>
                </a:lnTo>
                <a:lnTo>
                  <a:pt x="2726098" y="2140027"/>
                </a:lnTo>
                <a:lnTo>
                  <a:pt x="2686068" y="2140105"/>
                </a:lnTo>
                <a:cubicBezTo>
                  <a:pt x="2685662" y="1932305"/>
                  <a:pt x="2574529" y="1740506"/>
                  <a:pt x="2394530" y="1636956"/>
                </a:cubicBezTo>
                <a:cubicBezTo>
                  <a:pt x="2214320" y="1533284"/>
                  <a:pt x="1992511" y="1533845"/>
                  <a:pt x="1812826" y="1638426"/>
                </a:cubicBezTo>
                <a:cubicBezTo>
                  <a:pt x="1633353" y="1742884"/>
                  <a:pt x="1523189" y="1935240"/>
                  <a:pt x="1523830" y="2143038"/>
                </a:cubicBezTo>
                <a:lnTo>
                  <a:pt x="1483625" y="2143162"/>
                </a:lnTo>
                <a:lnTo>
                  <a:pt x="1483625" y="2568172"/>
                </a:lnTo>
                <a:lnTo>
                  <a:pt x="1479388" y="2568172"/>
                </a:lnTo>
                <a:lnTo>
                  <a:pt x="1483347" y="2568558"/>
                </a:lnTo>
                <a:cubicBezTo>
                  <a:pt x="1477359" y="2657367"/>
                  <a:pt x="1486903" y="2655246"/>
                  <a:pt x="1519833" y="2690172"/>
                </a:cubicBezTo>
                <a:cubicBezTo>
                  <a:pt x="1581261" y="2744879"/>
                  <a:pt x="1570806" y="2767057"/>
                  <a:pt x="1723166" y="2847797"/>
                </a:cubicBezTo>
                <a:lnTo>
                  <a:pt x="1727402" y="2842744"/>
                </a:lnTo>
                <a:lnTo>
                  <a:pt x="1815530" y="2916618"/>
                </a:lnTo>
                <a:cubicBezTo>
                  <a:pt x="1864749" y="2905450"/>
                  <a:pt x="1917587" y="2922356"/>
                  <a:pt x="1952884" y="2963315"/>
                </a:cubicBezTo>
                <a:cubicBezTo>
                  <a:pt x="2006254" y="3025247"/>
                  <a:pt x="1999313" y="3118717"/>
                  <a:pt x="1937381" y="3172087"/>
                </a:cubicBezTo>
                <a:cubicBezTo>
                  <a:pt x="1906416" y="3198772"/>
                  <a:pt x="1867565" y="3210380"/>
                  <a:pt x="1829785" y="3207575"/>
                </a:cubicBezTo>
                <a:cubicBezTo>
                  <a:pt x="1792004" y="3204769"/>
                  <a:pt x="1755294" y="3187551"/>
                  <a:pt x="1728609" y="3156586"/>
                </a:cubicBezTo>
                <a:cubicBezTo>
                  <a:pt x="1704170" y="3128225"/>
                  <a:pt x="1692377" y="3093251"/>
                  <a:pt x="1694258" y="3058558"/>
                </a:cubicBezTo>
                <a:lnTo>
                  <a:pt x="1607474" y="2985811"/>
                </a:lnTo>
                <a:lnTo>
                  <a:pt x="1609754" y="2983092"/>
                </a:lnTo>
                <a:cubicBezTo>
                  <a:pt x="1505378" y="2914609"/>
                  <a:pt x="1454899" y="2874388"/>
                  <a:pt x="1372959" y="2808609"/>
                </a:cubicBezTo>
                <a:cubicBezTo>
                  <a:pt x="1301402" y="2768123"/>
                  <a:pt x="1295976" y="2652344"/>
                  <a:pt x="1300245" y="2568172"/>
                </a:cubicBezTo>
                <a:lnTo>
                  <a:pt x="1296941" y="2568172"/>
                </a:lnTo>
                <a:lnTo>
                  <a:pt x="1296941" y="2143739"/>
                </a:lnTo>
                <a:lnTo>
                  <a:pt x="1251342" y="2143880"/>
                </a:lnTo>
                <a:cubicBezTo>
                  <a:pt x="1250400" y="1838694"/>
                  <a:pt x="1412261" y="1556194"/>
                  <a:pt x="1675942" y="1402813"/>
                </a:cubicBezTo>
                <a:cubicBezTo>
                  <a:pt x="1778114" y="1343381"/>
                  <a:pt x="1889554" y="1306836"/>
                  <a:pt x="2003205" y="1293823"/>
                </a:cubicBezTo>
                <a:lnTo>
                  <a:pt x="2003205" y="878785"/>
                </a:lnTo>
                <a:lnTo>
                  <a:pt x="1998176" y="878621"/>
                </a:lnTo>
                <a:cubicBezTo>
                  <a:pt x="2009560" y="630102"/>
                  <a:pt x="1847671" y="398939"/>
                  <a:pt x="1584243" y="287563"/>
                </a:cubicBezTo>
                <a:cubicBezTo>
                  <a:pt x="1373323" y="198386"/>
                  <a:pt x="1125012" y="198092"/>
                  <a:pt x="913796" y="286769"/>
                </a:cubicBezTo>
                <a:cubicBezTo>
                  <a:pt x="650203" y="397436"/>
                  <a:pt x="487575" y="627955"/>
                  <a:pt x="497878" y="876315"/>
                </a:cubicBezTo>
                <a:lnTo>
                  <a:pt x="492947" y="876461"/>
                </a:lnTo>
                <a:lnTo>
                  <a:pt x="492947" y="2424958"/>
                </a:lnTo>
                <a:cubicBezTo>
                  <a:pt x="646520" y="2471832"/>
                  <a:pt x="757382" y="2615059"/>
                  <a:pt x="757382" y="2784179"/>
                </a:cubicBezTo>
                <a:cubicBezTo>
                  <a:pt x="757382" y="2993324"/>
                  <a:pt x="587836" y="3162870"/>
                  <a:pt x="378691" y="3162870"/>
                </a:cubicBezTo>
                <a:cubicBezTo>
                  <a:pt x="169546" y="3162870"/>
                  <a:pt x="0" y="2993324"/>
                  <a:pt x="0" y="2784179"/>
                </a:cubicBezTo>
                <a:cubicBezTo>
                  <a:pt x="0" y="2610447"/>
                  <a:pt x="116991" y="2464039"/>
                  <a:pt x="276947" y="2421074"/>
                </a:cubicBezTo>
                <a:lnTo>
                  <a:pt x="276947" y="783746"/>
                </a:lnTo>
                <a:lnTo>
                  <a:pt x="281758" y="783746"/>
                </a:lnTo>
                <a:cubicBezTo>
                  <a:pt x="307533" y="493124"/>
                  <a:pt x="502412" y="231983"/>
                  <a:pt x="801266" y="95774"/>
                </a:cubicBezTo>
                <a:cubicBezTo>
                  <a:pt x="1082323" y="-32324"/>
                  <a:pt x="1416727" y="-31901"/>
                  <a:pt x="1697364" y="96907"/>
                </a:cubicBezTo>
                <a:cubicBezTo>
                  <a:pt x="1994951" y="233494"/>
                  <a:pt x="2188714" y="494056"/>
                  <a:pt x="2214549" y="783746"/>
                </a:cubicBezTo>
                <a:lnTo>
                  <a:pt x="2219205" y="783746"/>
                </a:lnTo>
                <a:lnTo>
                  <a:pt x="2219205" y="1295162"/>
                </a:lnTo>
                <a:cubicBezTo>
                  <a:pt x="2327099" y="1309357"/>
                  <a:pt x="2432799" y="1344641"/>
                  <a:pt x="2530224" y="1400656"/>
                </a:cubicBezTo>
                <a:cubicBezTo>
                  <a:pt x="2794677" y="1552703"/>
                  <a:pt x="2957961" y="1834385"/>
                  <a:pt x="2958558" y="2139573"/>
                </a:cubicBezTo>
                <a:lnTo>
                  <a:pt x="2912782" y="2139663"/>
                </a:lnTo>
                <a:lnTo>
                  <a:pt x="2912782" y="2568172"/>
                </a:lnTo>
                <a:lnTo>
                  <a:pt x="2909478" y="2568172"/>
                </a:lnTo>
                <a:cubicBezTo>
                  <a:pt x="2913747" y="2652344"/>
                  <a:pt x="2908320" y="2768123"/>
                  <a:pt x="2836763" y="2808609"/>
                </a:cubicBezTo>
                <a:cubicBezTo>
                  <a:pt x="2754824" y="2874388"/>
                  <a:pt x="2704345" y="2914609"/>
                  <a:pt x="2599970" y="2983091"/>
                </a:cubicBezTo>
                <a:lnTo>
                  <a:pt x="2602250" y="2985811"/>
                </a:lnTo>
                <a:lnTo>
                  <a:pt x="2515466" y="3058559"/>
                </a:lnTo>
                <a:cubicBezTo>
                  <a:pt x="2517346" y="3093252"/>
                  <a:pt x="2505554" y="3128225"/>
                  <a:pt x="2481114" y="3156586"/>
                </a:cubicBezTo>
                <a:cubicBezTo>
                  <a:pt x="2454429" y="3187551"/>
                  <a:pt x="2417719" y="3204769"/>
                  <a:pt x="2379939" y="3207575"/>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89" name="Block Arc 11">
            <a:extLst>
              <a:ext uri="{FF2B5EF4-FFF2-40B4-BE49-F238E27FC236}">
                <a16:creationId xmlns:a16="http://schemas.microsoft.com/office/drawing/2014/main" id="{6237B46C-EE2F-45F5-A452-AEF5853F7D2C}"/>
              </a:ext>
            </a:extLst>
          </p:cNvPr>
          <p:cNvSpPr/>
          <p:nvPr/>
        </p:nvSpPr>
        <p:spPr>
          <a:xfrm rot="10800000">
            <a:off x="8710309" y="4659312"/>
            <a:ext cx="320105" cy="520850"/>
          </a:xfrm>
          <a:custGeom>
            <a:avLst/>
            <a:gdLst/>
            <a:ahLst/>
            <a:cxnLst/>
            <a:rect l="l" t="t" r="r" b="b"/>
            <a:pathLst>
              <a:path w="3636337" h="7138182">
                <a:moveTo>
                  <a:pt x="1563551" y="3029061"/>
                </a:moveTo>
                <a:lnTo>
                  <a:pt x="1563551" y="1171769"/>
                </a:lnTo>
                <a:cubicBezTo>
                  <a:pt x="1444523" y="1201084"/>
                  <a:pt x="1330799" y="1254073"/>
                  <a:pt x="1228219" y="1328453"/>
                </a:cubicBezTo>
                <a:cubicBezTo>
                  <a:pt x="927220" y="1546705"/>
                  <a:pt x="771440" y="1913395"/>
                  <a:pt x="823311" y="2281559"/>
                </a:cubicBezTo>
                <a:cubicBezTo>
                  <a:pt x="886035" y="2761950"/>
                  <a:pt x="1181988" y="2923981"/>
                  <a:pt x="1563551" y="3029061"/>
                </a:cubicBezTo>
                <a:close/>
                <a:moveTo>
                  <a:pt x="2056123" y="5971053"/>
                </a:moveTo>
                <a:cubicBezTo>
                  <a:pt x="2180706" y="5941789"/>
                  <a:pt x="2300029" y="5887431"/>
                  <a:pt x="2407191" y="5809729"/>
                </a:cubicBezTo>
                <a:cubicBezTo>
                  <a:pt x="2708190" y="5591477"/>
                  <a:pt x="2863970" y="5224787"/>
                  <a:pt x="2812099" y="4856623"/>
                </a:cubicBezTo>
                <a:cubicBezTo>
                  <a:pt x="2712300" y="4365494"/>
                  <a:pt x="2419393" y="4148018"/>
                  <a:pt x="2056123" y="4007016"/>
                </a:cubicBezTo>
                <a:close/>
                <a:moveTo>
                  <a:pt x="2056123" y="7138182"/>
                </a:moveTo>
                <a:lnTo>
                  <a:pt x="1563551" y="7138182"/>
                </a:lnTo>
                <a:lnTo>
                  <a:pt x="1563551" y="6796553"/>
                </a:lnTo>
                <a:cubicBezTo>
                  <a:pt x="1376287" y="6771102"/>
                  <a:pt x="1191751" y="6715291"/>
                  <a:pt x="1016794" y="6629471"/>
                </a:cubicBezTo>
                <a:cubicBezTo>
                  <a:pt x="412303" y="6332946"/>
                  <a:pt x="21102" y="5726704"/>
                  <a:pt x="0" y="5053734"/>
                </a:cubicBezTo>
                <a:lnTo>
                  <a:pt x="813973" y="5028205"/>
                </a:lnTo>
                <a:cubicBezTo>
                  <a:pt x="825624" y="5399818"/>
                  <a:pt x="1041643" y="5734588"/>
                  <a:pt x="1375441" y="5898325"/>
                </a:cubicBezTo>
                <a:cubicBezTo>
                  <a:pt x="1436179" y="5928119"/>
                  <a:pt x="1499008" y="5951362"/>
                  <a:pt x="1563551" y="5965918"/>
                </a:cubicBezTo>
                <a:lnTo>
                  <a:pt x="1563551" y="3847635"/>
                </a:lnTo>
                <a:cubicBezTo>
                  <a:pt x="920238" y="3662345"/>
                  <a:pt x="233045" y="3450393"/>
                  <a:pt x="16852" y="2382091"/>
                </a:cubicBezTo>
                <a:cubicBezTo>
                  <a:pt x="-73403" y="1719933"/>
                  <a:pt x="208577" y="1061859"/>
                  <a:pt x="750173" y="669157"/>
                </a:cubicBezTo>
                <a:cubicBezTo>
                  <a:pt x="994931" y="491686"/>
                  <a:pt x="1274723" y="381458"/>
                  <a:pt x="1563551" y="341319"/>
                </a:cubicBezTo>
                <a:lnTo>
                  <a:pt x="1563551" y="0"/>
                </a:lnTo>
                <a:lnTo>
                  <a:pt x="2056123" y="0"/>
                </a:lnTo>
                <a:lnTo>
                  <a:pt x="2056123" y="339268"/>
                </a:lnTo>
                <a:cubicBezTo>
                  <a:pt x="2248752" y="363969"/>
                  <a:pt x="2438747" y="420481"/>
                  <a:pt x="2618616" y="508711"/>
                </a:cubicBezTo>
                <a:cubicBezTo>
                  <a:pt x="3223107" y="805237"/>
                  <a:pt x="3614308" y="1411478"/>
                  <a:pt x="3635410" y="2084448"/>
                </a:cubicBezTo>
                <a:lnTo>
                  <a:pt x="2821437" y="2109978"/>
                </a:lnTo>
                <a:cubicBezTo>
                  <a:pt x="2809786" y="1738364"/>
                  <a:pt x="2593767" y="1403594"/>
                  <a:pt x="2259969" y="1239857"/>
                </a:cubicBezTo>
                <a:cubicBezTo>
                  <a:pt x="2194243" y="1207617"/>
                  <a:pt x="2126069" y="1183046"/>
                  <a:pt x="2056123" y="1168235"/>
                </a:cubicBezTo>
                <a:lnTo>
                  <a:pt x="2056123" y="3150890"/>
                </a:lnTo>
                <a:cubicBezTo>
                  <a:pt x="2675271" y="3303511"/>
                  <a:pt x="3347939" y="3564428"/>
                  <a:pt x="3618512" y="4743007"/>
                </a:cubicBezTo>
                <a:cubicBezTo>
                  <a:pt x="3712448" y="5409725"/>
                  <a:pt x="3430336" y="6073786"/>
                  <a:pt x="2885237" y="6469025"/>
                </a:cubicBezTo>
                <a:cubicBezTo>
                  <a:pt x="2636047" y="6649712"/>
                  <a:pt x="2350538" y="6760700"/>
                  <a:pt x="2056123" y="6798748"/>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90" name="Rectangle 21">
            <a:extLst>
              <a:ext uri="{FF2B5EF4-FFF2-40B4-BE49-F238E27FC236}">
                <a16:creationId xmlns:a16="http://schemas.microsoft.com/office/drawing/2014/main" id="{3DFB5373-0015-4A31-8F01-1597E404815D}"/>
              </a:ext>
            </a:extLst>
          </p:cNvPr>
          <p:cNvSpPr/>
          <p:nvPr/>
        </p:nvSpPr>
        <p:spPr>
          <a:xfrm>
            <a:off x="6977936" y="4798176"/>
            <a:ext cx="505898" cy="283399"/>
          </a:xfrm>
          <a:custGeom>
            <a:avLst/>
            <a:gdLst/>
            <a:ahLst/>
            <a:cxnLst/>
            <a:rect l="l" t="t" r="r" b="b"/>
            <a:pathLst>
              <a:path w="4560938" h="2554996">
                <a:moveTo>
                  <a:pt x="2315585" y="1351978"/>
                </a:moveTo>
                <a:lnTo>
                  <a:pt x="2315585" y="1608128"/>
                </a:lnTo>
                <a:cubicBezTo>
                  <a:pt x="2332000" y="1604085"/>
                  <a:pt x="2347685" y="1596777"/>
                  <a:pt x="2361832" y="1586519"/>
                </a:cubicBezTo>
                <a:cubicBezTo>
                  <a:pt x="2403345" y="1556419"/>
                  <a:pt x="2424829" y="1505846"/>
                  <a:pt x="2417675" y="1455070"/>
                </a:cubicBezTo>
                <a:cubicBezTo>
                  <a:pt x="2409025" y="1388817"/>
                  <a:pt x="2368208" y="1366470"/>
                  <a:pt x="2315585" y="1351978"/>
                </a:cubicBezTo>
                <a:close/>
                <a:moveTo>
                  <a:pt x="3612086" y="989467"/>
                </a:moveTo>
                <a:cubicBezTo>
                  <a:pt x="3453010" y="989467"/>
                  <a:pt x="3324054" y="1118423"/>
                  <a:pt x="3324054" y="1277499"/>
                </a:cubicBezTo>
                <a:cubicBezTo>
                  <a:pt x="3324054" y="1436575"/>
                  <a:pt x="3453010" y="1565531"/>
                  <a:pt x="3612086" y="1565531"/>
                </a:cubicBezTo>
                <a:cubicBezTo>
                  <a:pt x="3771162" y="1565531"/>
                  <a:pt x="3900118" y="1436575"/>
                  <a:pt x="3900118" y="1277499"/>
                </a:cubicBezTo>
                <a:cubicBezTo>
                  <a:pt x="3900118" y="1118423"/>
                  <a:pt x="3771162" y="989467"/>
                  <a:pt x="3612086" y="989467"/>
                </a:cubicBezTo>
                <a:close/>
                <a:moveTo>
                  <a:pt x="948854" y="989467"/>
                </a:moveTo>
                <a:cubicBezTo>
                  <a:pt x="789778" y="989467"/>
                  <a:pt x="660822" y="1118423"/>
                  <a:pt x="660822" y="1277499"/>
                </a:cubicBezTo>
                <a:cubicBezTo>
                  <a:pt x="660822" y="1436575"/>
                  <a:pt x="789778" y="1565531"/>
                  <a:pt x="948854" y="1565531"/>
                </a:cubicBezTo>
                <a:cubicBezTo>
                  <a:pt x="1107930" y="1565531"/>
                  <a:pt x="1236886" y="1436575"/>
                  <a:pt x="1236886" y="1277499"/>
                </a:cubicBezTo>
                <a:cubicBezTo>
                  <a:pt x="1236886" y="1118423"/>
                  <a:pt x="1107930" y="989467"/>
                  <a:pt x="948854" y="989467"/>
                </a:cubicBezTo>
                <a:close/>
                <a:moveTo>
                  <a:pt x="2247651" y="946230"/>
                </a:moveTo>
                <a:cubicBezTo>
                  <a:pt x="2230469" y="950266"/>
                  <a:pt x="2214012" y="957763"/>
                  <a:pt x="2199233" y="968479"/>
                </a:cubicBezTo>
                <a:cubicBezTo>
                  <a:pt x="2157721" y="998579"/>
                  <a:pt x="2136236" y="1049152"/>
                  <a:pt x="2143390" y="1099928"/>
                </a:cubicBezTo>
                <a:cubicBezTo>
                  <a:pt x="2157154" y="1167662"/>
                  <a:pt x="2197550" y="1197656"/>
                  <a:pt x="2247651" y="1217102"/>
                </a:cubicBezTo>
                <a:close/>
                <a:moveTo>
                  <a:pt x="2247651" y="785264"/>
                </a:moveTo>
                <a:lnTo>
                  <a:pt x="2315585" y="785264"/>
                </a:lnTo>
                <a:lnTo>
                  <a:pt x="2315585" y="832380"/>
                </a:lnTo>
                <a:cubicBezTo>
                  <a:pt x="2341411" y="835890"/>
                  <a:pt x="2366862" y="843587"/>
                  <a:pt x="2390991" y="855423"/>
                </a:cubicBezTo>
                <a:cubicBezTo>
                  <a:pt x="2474360" y="896319"/>
                  <a:pt x="2528313" y="979930"/>
                  <a:pt x="2531223" y="1072743"/>
                </a:cubicBezTo>
                <a:lnTo>
                  <a:pt x="2418963" y="1076264"/>
                </a:lnTo>
                <a:cubicBezTo>
                  <a:pt x="2417356" y="1025012"/>
                  <a:pt x="2387564" y="978842"/>
                  <a:pt x="2341528" y="956260"/>
                </a:cubicBezTo>
                <a:cubicBezTo>
                  <a:pt x="2333151" y="952151"/>
                  <a:pt x="2324486" y="948946"/>
                  <a:pt x="2315585" y="946938"/>
                </a:cubicBezTo>
                <a:lnTo>
                  <a:pt x="2315585" y="1239083"/>
                </a:lnTo>
                <a:cubicBezTo>
                  <a:pt x="2404308" y="1264638"/>
                  <a:pt x="2499083" y="1293869"/>
                  <a:pt x="2528899" y="1441205"/>
                </a:cubicBezTo>
                <a:cubicBezTo>
                  <a:pt x="2541347" y="1532528"/>
                  <a:pt x="2502457" y="1623287"/>
                  <a:pt x="2427762" y="1677447"/>
                </a:cubicBezTo>
                <a:cubicBezTo>
                  <a:pt x="2394006" y="1701923"/>
                  <a:pt x="2355419" y="1717125"/>
                  <a:pt x="2315585" y="1722661"/>
                </a:cubicBezTo>
                <a:lnTo>
                  <a:pt x="2315585" y="1769734"/>
                </a:lnTo>
                <a:lnTo>
                  <a:pt x="2247651" y="1769734"/>
                </a:lnTo>
                <a:lnTo>
                  <a:pt x="2247651" y="1722944"/>
                </a:lnTo>
                <a:cubicBezTo>
                  <a:pt x="2221084" y="1719537"/>
                  <a:pt x="2194881" y="1711743"/>
                  <a:pt x="2170074" y="1699575"/>
                </a:cubicBezTo>
                <a:cubicBezTo>
                  <a:pt x="2086705" y="1658679"/>
                  <a:pt x="2032752" y="1575069"/>
                  <a:pt x="2029842" y="1482255"/>
                </a:cubicBezTo>
                <a:lnTo>
                  <a:pt x="2142102" y="1478734"/>
                </a:lnTo>
                <a:cubicBezTo>
                  <a:pt x="2143709" y="1529986"/>
                  <a:pt x="2173501" y="1576156"/>
                  <a:pt x="2219537" y="1598738"/>
                </a:cubicBezTo>
                <a:cubicBezTo>
                  <a:pt x="2228602" y="1603184"/>
                  <a:pt x="2238004" y="1606573"/>
                  <a:pt x="2247651" y="1608616"/>
                </a:cubicBezTo>
                <a:lnTo>
                  <a:pt x="2247651" y="1335176"/>
                </a:lnTo>
                <a:cubicBezTo>
                  <a:pt x="2162261" y="1314127"/>
                  <a:pt x="2069489" y="1278142"/>
                  <a:pt x="2032173" y="1115597"/>
                </a:cubicBezTo>
                <a:cubicBezTo>
                  <a:pt x="2019217" y="1023646"/>
                  <a:pt x="2058125" y="932061"/>
                  <a:pt x="2133303" y="877552"/>
                </a:cubicBezTo>
                <a:cubicBezTo>
                  <a:pt x="2167670" y="852632"/>
                  <a:pt x="2207046" y="837325"/>
                  <a:pt x="2247651" y="832077"/>
                </a:cubicBezTo>
                <a:close/>
                <a:moveTo>
                  <a:pt x="2280470" y="617534"/>
                </a:moveTo>
                <a:cubicBezTo>
                  <a:pt x="1915981" y="617534"/>
                  <a:pt x="1620504" y="913011"/>
                  <a:pt x="1620504" y="1277500"/>
                </a:cubicBezTo>
                <a:cubicBezTo>
                  <a:pt x="1620504" y="1641989"/>
                  <a:pt x="1915981" y="1937466"/>
                  <a:pt x="2280470" y="1937466"/>
                </a:cubicBezTo>
                <a:cubicBezTo>
                  <a:pt x="2644959" y="1937466"/>
                  <a:pt x="2940436" y="1641989"/>
                  <a:pt x="2940436" y="1277500"/>
                </a:cubicBezTo>
                <a:cubicBezTo>
                  <a:pt x="2940436" y="913011"/>
                  <a:pt x="2644959" y="617534"/>
                  <a:pt x="2280470" y="617534"/>
                </a:cubicBezTo>
                <a:close/>
                <a:moveTo>
                  <a:pt x="284505" y="265281"/>
                </a:moveTo>
                <a:lnTo>
                  <a:pt x="4276434" y="265281"/>
                </a:lnTo>
                <a:lnTo>
                  <a:pt x="4276434" y="2289716"/>
                </a:lnTo>
                <a:lnTo>
                  <a:pt x="284505" y="2289716"/>
                </a:lnTo>
                <a:close/>
                <a:moveTo>
                  <a:pt x="180344" y="148161"/>
                </a:moveTo>
                <a:lnTo>
                  <a:pt x="180344" y="2406836"/>
                </a:lnTo>
                <a:lnTo>
                  <a:pt x="4380595" y="2406836"/>
                </a:lnTo>
                <a:lnTo>
                  <a:pt x="4380595" y="148161"/>
                </a:lnTo>
                <a:close/>
                <a:moveTo>
                  <a:pt x="0" y="0"/>
                </a:moveTo>
                <a:lnTo>
                  <a:pt x="4560938" y="0"/>
                </a:lnTo>
                <a:lnTo>
                  <a:pt x="4560938" y="2554996"/>
                </a:lnTo>
                <a:lnTo>
                  <a:pt x="0" y="255499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91" name="Round Same Side Corner Rectangle 8">
            <a:extLst>
              <a:ext uri="{FF2B5EF4-FFF2-40B4-BE49-F238E27FC236}">
                <a16:creationId xmlns:a16="http://schemas.microsoft.com/office/drawing/2014/main" id="{E4451B41-2F0A-4F98-8F16-0D0192492445}"/>
              </a:ext>
            </a:extLst>
          </p:cNvPr>
          <p:cNvSpPr/>
          <p:nvPr/>
        </p:nvSpPr>
        <p:spPr>
          <a:xfrm>
            <a:off x="11061660" y="4700090"/>
            <a:ext cx="522441" cy="523242"/>
          </a:xfrm>
          <a:custGeom>
            <a:avLst/>
            <a:gdLst/>
            <a:ahLst/>
            <a:cxnLst/>
            <a:rect l="l" t="t" r="r" b="b"/>
            <a:pathLst>
              <a:path w="3197597" h="3202496">
                <a:moveTo>
                  <a:pt x="601421" y="1611393"/>
                </a:moveTo>
                <a:lnTo>
                  <a:pt x="2596176" y="1611393"/>
                </a:lnTo>
                <a:cubicBezTo>
                  <a:pt x="2928331" y="1611393"/>
                  <a:pt x="3197594" y="1880656"/>
                  <a:pt x="3197594" y="2212811"/>
                </a:cubicBezTo>
                <a:lnTo>
                  <a:pt x="3197594" y="2776360"/>
                </a:lnTo>
                <a:lnTo>
                  <a:pt x="3197597" y="2776360"/>
                </a:lnTo>
                <a:lnTo>
                  <a:pt x="3197597" y="2914824"/>
                </a:lnTo>
                <a:lnTo>
                  <a:pt x="3197198" y="2914824"/>
                </a:lnTo>
                <a:lnTo>
                  <a:pt x="3197198" y="3202496"/>
                </a:lnTo>
                <a:lnTo>
                  <a:pt x="398" y="3202496"/>
                </a:lnTo>
                <a:lnTo>
                  <a:pt x="398" y="2914824"/>
                </a:lnTo>
                <a:lnTo>
                  <a:pt x="0" y="2914824"/>
                </a:lnTo>
                <a:lnTo>
                  <a:pt x="0" y="2212811"/>
                </a:lnTo>
                <a:cubicBezTo>
                  <a:pt x="0" y="1880656"/>
                  <a:pt x="269266" y="1611393"/>
                  <a:pt x="601421" y="1611393"/>
                </a:cubicBezTo>
                <a:close/>
                <a:moveTo>
                  <a:pt x="1598801" y="0"/>
                </a:moveTo>
                <a:cubicBezTo>
                  <a:pt x="1998649" y="0"/>
                  <a:pt x="2322791" y="324142"/>
                  <a:pt x="2322791" y="723993"/>
                </a:cubicBezTo>
                <a:cubicBezTo>
                  <a:pt x="2322791" y="1123843"/>
                  <a:pt x="1998649" y="1447985"/>
                  <a:pt x="1598801" y="1447985"/>
                </a:cubicBezTo>
                <a:cubicBezTo>
                  <a:pt x="1198951" y="1447985"/>
                  <a:pt x="874809" y="1123843"/>
                  <a:pt x="874809" y="723993"/>
                </a:cubicBezTo>
                <a:cubicBezTo>
                  <a:pt x="874809" y="324142"/>
                  <a:pt x="1198951" y="0"/>
                  <a:pt x="1598801"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92" name="Rounded Rectangle 51">
            <a:extLst>
              <a:ext uri="{FF2B5EF4-FFF2-40B4-BE49-F238E27FC236}">
                <a16:creationId xmlns:a16="http://schemas.microsoft.com/office/drawing/2014/main" id="{B83253D3-E181-4488-9CD9-39D21527F719}"/>
              </a:ext>
            </a:extLst>
          </p:cNvPr>
          <p:cNvSpPr/>
          <p:nvPr/>
        </p:nvSpPr>
        <p:spPr>
          <a:xfrm rot="16200000" flipH="1">
            <a:off x="9442736" y="5628226"/>
            <a:ext cx="541566" cy="510026"/>
          </a:xfrm>
          <a:custGeom>
            <a:avLst/>
            <a:gdLst/>
            <a:ahLst/>
            <a:cxnLst/>
            <a:rect l="l" t="t" r="r" b="b"/>
            <a:pathLst>
              <a:path w="2928608" h="2758049">
                <a:moveTo>
                  <a:pt x="2797052" y="1199936"/>
                </a:moveTo>
                <a:lnTo>
                  <a:pt x="2797052" y="1541978"/>
                </a:lnTo>
                <a:cubicBezTo>
                  <a:pt x="2797052" y="1578306"/>
                  <a:pt x="2826502" y="1607756"/>
                  <a:pt x="2862830" y="1607756"/>
                </a:cubicBezTo>
                <a:lnTo>
                  <a:pt x="2862830" y="1607755"/>
                </a:lnTo>
                <a:cubicBezTo>
                  <a:pt x="2899158" y="1607755"/>
                  <a:pt x="2928608" y="1578305"/>
                  <a:pt x="2928608" y="1541977"/>
                </a:cubicBezTo>
                <a:lnTo>
                  <a:pt x="2928607" y="1199936"/>
                </a:lnTo>
                <a:cubicBezTo>
                  <a:pt x="2928607" y="1163608"/>
                  <a:pt x="2899158" y="1134159"/>
                  <a:pt x="2862830" y="1134158"/>
                </a:cubicBezTo>
                <a:cubicBezTo>
                  <a:pt x="2826502" y="1134159"/>
                  <a:pt x="2797052" y="1163608"/>
                  <a:pt x="2797052" y="1199936"/>
                </a:cubicBezTo>
                <a:close/>
                <a:moveTo>
                  <a:pt x="2593193" y="1147315"/>
                </a:moveTo>
                <a:lnTo>
                  <a:pt x="2593193" y="1594601"/>
                </a:lnTo>
                <a:cubicBezTo>
                  <a:pt x="2593193" y="1630929"/>
                  <a:pt x="2622643" y="1660379"/>
                  <a:pt x="2658971" y="1660379"/>
                </a:cubicBezTo>
                <a:lnTo>
                  <a:pt x="2658971" y="1660378"/>
                </a:lnTo>
                <a:cubicBezTo>
                  <a:pt x="2695299" y="1660378"/>
                  <a:pt x="2724749" y="1630928"/>
                  <a:pt x="2724749" y="1594600"/>
                </a:cubicBezTo>
                <a:lnTo>
                  <a:pt x="2724748" y="1147315"/>
                </a:lnTo>
                <a:cubicBezTo>
                  <a:pt x="2724748" y="1110987"/>
                  <a:pt x="2695299" y="1081538"/>
                  <a:pt x="2658971" y="1081537"/>
                </a:cubicBezTo>
                <a:cubicBezTo>
                  <a:pt x="2622643" y="1081538"/>
                  <a:pt x="2593193" y="1110987"/>
                  <a:pt x="2593193" y="1147315"/>
                </a:cubicBezTo>
                <a:close/>
                <a:moveTo>
                  <a:pt x="2389334" y="1121004"/>
                </a:moveTo>
                <a:lnTo>
                  <a:pt x="2389334" y="1620912"/>
                </a:lnTo>
                <a:cubicBezTo>
                  <a:pt x="2389334" y="1657240"/>
                  <a:pt x="2418784" y="1686690"/>
                  <a:pt x="2455112" y="1686690"/>
                </a:cubicBezTo>
                <a:lnTo>
                  <a:pt x="2455112" y="1686689"/>
                </a:lnTo>
                <a:cubicBezTo>
                  <a:pt x="2491440" y="1686689"/>
                  <a:pt x="2520890" y="1657239"/>
                  <a:pt x="2520890" y="1620911"/>
                </a:cubicBezTo>
                <a:lnTo>
                  <a:pt x="2520889" y="1121004"/>
                </a:lnTo>
                <a:cubicBezTo>
                  <a:pt x="2520889" y="1084676"/>
                  <a:pt x="2491440" y="1055227"/>
                  <a:pt x="2455112" y="1055226"/>
                </a:cubicBezTo>
                <a:cubicBezTo>
                  <a:pt x="2418784" y="1055227"/>
                  <a:pt x="2389334" y="1084676"/>
                  <a:pt x="2389334" y="1121004"/>
                </a:cubicBezTo>
                <a:close/>
                <a:moveTo>
                  <a:pt x="1314382" y="1247024"/>
                </a:moveTo>
                <a:cubicBezTo>
                  <a:pt x="1314381" y="1225915"/>
                  <a:pt x="1331494" y="1208803"/>
                  <a:pt x="1352603" y="1208803"/>
                </a:cubicBezTo>
                <a:lnTo>
                  <a:pt x="1410313" y="1208803"/>
                </a:lnTo>
                <a:lnTo>
                  <a:pt x="1410313" y="1146778"/>
                </a:lnTo>
                <a:cubicBezTo>
                  <a:pt x="1410313" y="1145599"/>
                  <a:pt x="1410393" y="1144438"/>
                  <a:pt x="1411688" y="1143457"/>
                </a:cubicBezTo>
                <a:lnTo>
                  <a:pt x="1408531" y="1133444"/>
                </a:lnTo>
                <a:cubicBezTo>
                  <a:pt x="1410371" y="1112415"/>
                  <a:pt x="1428909" y="1096860"/>
                  <a:pt x="1449938" y="1098699"/>
                </a:cubicBezTo>
                <a:lnTo>
                  <a:pt x="2236821" y="1167543"/>
                </a:lnTo>
                <a:cubicBezTo>
                  <a:pt x="2257849" y="1169383"/>
                  <a:pt x="2273405" y="1187920"/>
                  <a:pt x="2271565" y="1208950"/>
                </a:cubicBezTo>
                <a:cubicBezTo>
                  <a:pt x="2269725" y="1229978"/>
                  <a:pt x="2251187" y="1245533"/>
                  <a:pt x="2230159" y="1243693"/>
                </a:cubicBezTo>
                <a:cubicBezTo>
                  <a:pt x="1973864" y="1221271"/>
                  <a:pt x="1717570" y="1198849"/>
                  <a:pt x="1461275" y="1176426"/>
                </a:cubicBezTo>
                <a:lnTo>
                  <a:pt x="1461274" y="1208803"/>
                </a:lnTo>
                <a:lnTo>
                  <a:pt x="1518985" y="1208803"/>
                </a:lnTo>
                <a:cubicBezTo>
                  <a:pt x="1540095" y="1208802"/>
                  <a:pt x="1557205" y="1225915"/>
                  <a:pt x="1557206" y="1247025"/>
                </a:cubicBezTo>
                <a:lnTo>
                  <a:pt x="1557207" y="1247023"/>
                </a:lnTo>
                <a:cubicBezTo>
                  <a:pt x="1557207" y="1268132"/>
                  <a:pt x="1540095" y="1285244"/>
                  <a:pt x="1518986" y="1285244"/>
                </a:cubicBezTo>
                <a:cubicBezTo>
                  <a:pt x="1499749" y="1285244"/>
                  <a:pt x="1480511" y="1285243"/>
                  <a:pt x="1461275" y="1285244"/>
                </a:cubicBezTo>
                <a:lnTo>
                  <a:pt x="1461275" y="1337600"/>
                </a:lnTo>
                <a:lnTo>
                  <a:pt x="1518985" y="1337600"/>
                </a:lnTo>
                <a:cubicBezTo>
                  <a:pt x="1540095" y="1337600"/>
                  <a:pt x="1557206" y="1354713"/>
                  <a:pt x="1557206" y="1375821"/>
                </a:cubicBezTo>
                <a:lnTo>
                  <a:pt x="1557207" y="1375820"/>
                </a:lnTo>
                <a:cubicBezTo>
                  <a:pt x="1557206" y="1396928"/>
                  <a:pt x="1540095" y="1414041"/>
                  <a:pt x="1518986" y="1414041"/>
                </a:cubicBezTo>
                <a:cubicBezTo>
                  <a:pt x="1499750" y="1414041"/>
                  <a:pt x="1480511" y="1414041"/>
                  <a:pt x="1461275" y="1414042"/>
                </a:cubicBezTo>
                <a:lnTo>
                  <a:pt x="1461275" y="1466398"/>
                </a:lnTo>
                <a:lnTo>
                  <a:pt x="1518985" y="1466398"/>
                </a:lnTo>
                <a:cubicBezTo>
                  <a:pt x="1540095" y="1466398"/>
                  <a:pt x="1557206" y="1483509"/>
                  <a:pt x="1557206" y="1504618"/>
                </a:cubicBezTo>
                <a:lnTo>
                  <a:pt x="1557207" y="1504619"/>
                </a:lnTo>
                <a:cubicBezTo>
                  <a:pt x="1557207" y="1525727"/>
                  <a:pt x="1540094" y="1542838"/>
                  <a:pt x="1518986" y="1542839"/>
                </a:cubicBezTo>
                <a:cubicBezTo>
                  <a:pt x="1499749" y="1542839"/>
                  <a:pt x="1480511" y="1542838"/>
                  <a:pt x="1461275" y="1542839"/>
                </a:cubicBezTo>
                <a:lnTo>
                  <a:pt x="1461274" y="1575412"/>
                </a:lnTo>
                <a:lnTo>
                  <a:pt x="2226550" y="1494978"/>
                </a:lnTo>
                <a:cubicBezTo>
                  <a:pt x="2247542" y="1492772"/>
                  <a:pt x="2266350" y="1508001"/>
                  <a:pt x="2268556" y="1528995"/>
                </a:cubicBezTo>
                <a:cubicBezTo>
                  <a:pt x="2270763" y="1549988"/>
                  <a:pt x="2255534" y="1568794"/>
                  <a:pt x="2234542" y="1571000"/>
                </a:cubicBezTo>
                <a:cubicBezTo>
                  <a:pt x="1972686" y="1598522"/>
                  <a:pt x="1710833" y="1626046"/>
                  <a:pt x="1448978" y="1653567"/>
                </a:cubicBezTo>
                <a:cubicBezTo>
                  <a:pt x="1427984" y="1655774"/>
                  <a:pt x="1409178" y="1640544"/>
                  <a:pt x="1406971" y="1619551"/>
                </a:cubicBezTo>
                <a:cubicBezTo>
                  <a:pt x="1406474" y="1614827"/>
                  <a:pt x="1406862" y="1610214"/>
                  <a:pt x="1410805" y="1606610"/>
                </a:cubicBezTo>
                <a:lnTo>
                  <a:pt x="1410312" y="1605422"/>
                </a:lnTo>
                <a:lnTo>
                  <a:pt x="1410312" y="1542839"/>
                </a:lnTo>
                <a:lnTo>
                  <a:pt x="1352603" y="1542841"/>
                </a:lnTo>
                <a:cubicBezTo>
                  <a:pt x="1331494" y="1542841"/>
                  <a:pt x="1314382" y="1525729"/>
                  <a:pt x="1314382" y="1504619"/>
                </a:cubicBezTo>
                <a:cubicBezTo>
                  <a:pt x="1314382" y="1483510"/>
                  <a:pt x="1331493" y="1466397"/>
                  <a:pt x="1352603" y="1466398"/>
                </a:cubicBezTo>
                <a:lnTo>
                  <a:pt x="1410312" y="1466398"/>
                </a:lnTo>
                <a:lnTo>
                  <a:pt x="1410313" y="1414042"/>
                </a:lnTo>
                <a:lnTo>
                  <a:pt x="1352603" y="1414042"/>
                </a:lnTo>
                <a:cubicBezTo>
                  <a:pt x="1331494" y="1414041"/>
                  <a:pt x="1314383" y="1396930"/>
                  <a:pt x="1314382" y="1375820"/>
                </a:cubicBezTo>
                <a:cubicBezTo>
                  <a:pt x="1314383" y="1354713"/>
                  <a:pt x="1331494" y="1337600"/>
                  <a:pt x="1352603" y="1337601"/>
                </a:cubicBezTo>
                <a:lnTo>
                  <a:pt x="1410312" y="1337600"/>
                </a:lnTo>
                <a:lnTo>
                  <a:pt x="1410312" y="1285244"/>
                </a:lnTo>
                <a:lnTo>
                  <a:pt x="1352603" y="1285244"/>
                </a:lnTo>
                <a:cubicBezTo>
                  <a:pt x="1331494" y="1285244"/>
                  <a:pt x="1314381" y="1268133"/>
                  <a:pt x="1314382" y="1247024"/>
                </a:cubicBezTo>
                <a:close/>
                <a:moveTo>
                  <a:pt x="1171967" y="72000"/>
                </a:moveTo>
                <a:lnTo>
                  <a:pt x="1171967" y="288000"/>
                </a:lnTo>
                <a:cubicBezTo>
                  <a:pt x="1171967" y="327765"/>
                  <a:pt x="1204202" y="360000"/>
                  <a:pt x="1243967" y="360000"/>
                </a:cubicBezTo>
                <a:cubicBezTo>
                  <a:pt x="1283732" y="360000"/>
                  <a:pt x="1315967" y="327765"/>
                  <a:pt x="1315967" y="288000"/>
                </a:cubicBezTo>
                <a:lnTo>
                  <a:pt x="1315967" y="72000"/>
                </a:lnTo>
                <a:cubicBezTo>
                  <a:pt x="1315967" y="32235"/>
                  <a:pt x="1283732" y="0"/>
                  <a:pt x="1243967" y="0"/>
                </a:cubicBezTo>
                <a:cubicBezTo>
                  <a:pt x="1204202" y="0"/>
                  <a:pt x="1171967" y="32235"/>
                  <a:pt x="1171967" y="72000"/>
                </a:cubicBezTo>
                <a:close/>
                <a:moveTo>
                  <a:pt x="1171966" y="2470049"/>
                </a:moveTo>
                <a:lnTo>
                  <a:pt x="1171966" y="2686049"/>
                </a:lnTo>
                <a:cubicBezTo>
                  <a:pt x="1171966" y="2725814"/>
                  <a:pt x="1204201" y="2758049"/>
                  <a:pt x="1243966" y="2758049"/>
                </a:cubicBezTo>
                <a:cubicBezTo>
                  <a:pt x="1283731" y="2758049"/>
                  <a:pt x="1315966" y="2725814"/>
                  <a:pt x="1315966" y="2686049"/>
                </a:cubicBezTo>
                <a:lnTo>
                  <a:pt x="1315966" y="2470049"/>
                </a:lnTo>
                <a:cubicBezTo>
                  <a:pt x="1315966" y="2430284"/>
                  <a:pt x="1283731" y="2398049"/>
                  <a:pt x="1243966" y="2398049"/>
                </a:cubicBezTo>
                <a:cubicBezTo>
                  <a:pt x="1204201" y="2398049"/>
                  <a:pt x="1171966" y="2430284"/>
                  <a:pt x="1171966" y="2470049"/>
                </a:cubicBezTo>
                <a:close/>
                <a:moveTo>
                  <a:pt x="515345" y="1370958"/>
                </a:moveTo>
                <a:cubicBezTo>
                  <a:pt x="515344" y="1558300"/>
                  <a:pt x="586814" y="1745642"/>
                  <a:pt x="729750" y="1888579"/>
                </a:cubicBezTo>
                <a:cubicBezTo>
                  <a:pt x="1015625" y="2174454"/>
                  <a:pt x="1479119" y="2174454"/>
                  <a:pt x="1764994" y="1888580"/>
                </a:cubicBezTo>
                <a:lnTo>
                  <a:pt x="1940572" y="1713001"/>
                </a:lnTo>
                <a:lnTo>
                  <a:pt x="2136413" y="1713002"/>
                </a:lnTo>
                <a:cubicBezTo>
                  <a:pt x="2215124" y="1713001"/>
                  <a:pt x="2278929" y="1649195"/>
                  <a:pt x="2278929" y="1570486"/>
                </a:cubicBezTo>
                <a:lnTo>
                  <a:pt x="2278929" y="1374645"/>
                </a:lnTo>
                <a:lnTo>
                  <a:pt x="2282614" y="1370959"/>
                </a:lnTo>
                <a:lnTo>
                  <a:pt x="2278929" y="1367272"/>
                </a:lnTo>
                <a:lnTo>
                  <a:pt x="2278929" y="1171432"/>
                </a:lnTo>
                <a:cubicBezTo>
                  <a:pt x="2278929" y="1092722"/>
                  <a:pt x="2215123" y="1028916"/>
                  <a:pt x="2136413" y="1028916"/>
                </a:cubicBezTo>
                <a:lnTo>
                  <a:pt x="1940571" y="1028916"/>
                </a:lnTo>
                <a:cubicBezTo>
                  <a:pt x="1882045" y="970390"/>
                  <a:pt x="1823519" y="911862"/>
                  <a:pt x="1764993" y="853336"/>
                </a:cubicBezTo>
                <a:cubicBezTo>
                  <a:pt x="1479118" y="567461"/>
                  <a:pt x="1015625" y="567462"/>
                  <a:pt x="729750" y="853336"/>
                </a:cubicBezTo>
                <a:cubicBezTo>
                  <a:pt x="586813" y="996273"/>
                  <a:pt x="515344" y="1183616"/>
                  <a:pt x="515345" y="1370958"/>
                </a:cubicBezTo>
                <a:close/>
                <a:moveTo>
                  <a:pt x="388776" y="2386770"/>
                </a:moveTo>
                <a:cubicBezTo>
                  <a:pt x="388776" y="2405196"/>
                  <a:pt x="395805" y="2423622"/>
                  <a:pt x="409865" y="2437681"/>
                </a:cubicBezTo>
                <a:cubicBezTo>
                  <a:pt x="437983" y="2465800"/>
                  <a:pt x="483570" y="2465800"/>
                  <a:pt x="511688" y="2437681"/>
                </a:cubicBezTo>
                <a:lnTo>
                  <a:pt x="664423" y="2284946"/>
                </a:lnTo>
                <a:cubicBezTo>
                  <a:pt x="692541" y="2256828"/>
                  <a:pt x="692541" y="2211241"/>
                  <a:pt x="664423" y="2183123"/>
                </a:cubicBezTo>
                <a:cubicBezTo>
                  <a:pt x="636305" y="2155005"/>
                  <a:pt x="590718" y="2155005"/>
                  <a:pt x="562599" y="2183123"/>
                </a:cubicBezTo>
                <a:lnTo>
                  <a:pt x="409865" y="2335858"/>
                </a:lnTo>
                <a:cubicBezTo>
                  <a:pt x="395805" y="2349917"/>
                  <a:pt x="388776" y="2368343"/>
                  <a:pt x="388776" y="2386770"/>
                </a:cubicBezTo>
                <a:close/>
                <a:moveTo>
                  <a:pt x="388776" y="365689"/>
                </a:moveTo>
                <a:cubicBezTo>
                  <a:pt x="388776" y="384115"/>
                  <a:pt x="395805" y="402541"/>
                  <a:pt x="409865" y="416600"/>
                </a:cubicBezTo>
                <a:lnTo>
                  <a:pt x="562599" y="569335"/>
                </a:lnTo>
                <a:cubicBezTo>
                  <a:pt x="590718" y="597454"/>
                  <a:pt x="636305" y="597454"/>
                  <a:pt x="664423" y="569335"/>
                </a:cubicBezTo>
                <a:cubicBezTo>
                  <a:pt x="692541" y="541217"/>
                  <a:pt x="692541" y="495630"/>
                  <a:pt x="664423" y="467512"/>
                </a:cubicBezTo>
                <a:lnTo>
                  <a:pt x="511688" y="314777"/>
                </a:lnTo>
                <a:cubicBezTo>
                  <a:pt x="483570" y="286659"/>
                  <a:pt x="437983" y="286659"/>
                  <a:pt x="409865" y="314777"/>
                </a:cubicBezTo>
                <a:cubicBezTo>
                  <a:pt x="395805" y="328836"/>
                  <a:pt x="388776" y="347262"/>
                  <a:pt x="388776" y="365689"/>
                </a:cubicBezTo>
                <a:close/>
                <a:moveTo>
                  <a:pt x="0" y="1379024"/>
                </a:moveTo>
                <a:cubicBezTo>
                  <a:pt x="0" y="1418789"/>
                  <a:pt x="32235" y="1451024"/>
                  <a:pt x="72000" y="1451024"/>
                </a:cubicBezTo>
                <a:lnTo>
                  <a:pt x="288000" y="1451024"/>
                </a:lnTo>
                <a:cubicBezTo>
                  <a:pt x="327765" y="1451024"/>
                  <a:pt x="360000" y="1418789"/>
                  <a:pt x="360000" y="1379024"/>
                </a:cubicBezTo>
                <a:cubicBezTo>
                  <a:pt x="360000" y="1339259"/>
                  <a:pt x="327765" y="1307024"/>
                  <a:pt x="288000" y="1307024"/>
                </a:cubicBezTo>
                <a:lnTo>
                  <a:pt x="72000" y="1307024"/>
                </a:lnTo>
                <a:cubicBezTo>
                  <a:pt x="32235" y="1307024"/>
                  <a:pt x="0" y="1339259"/>
                  <a:pt x="0" y="137902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sp>
        <p:nvSpPr>
          <p:cNvPr id="93" name="Isosceles Triangle 5">
            <a:extLst>
              <a:ext uri="{FF2B5EF4-FFF2-40B4-BE49-F238E27FC236}">
                <a16:creationId xmlns:a16="http://schemas.microsoft.com/office/drawing/2014/main" id="{C90FA9E7-BC2A-492A-9790-9857E5ADE9BC}"/>
              </a:ext>
            </a:extLst>
          </p:cNvPr>
          <p:cNvSpPr>
            <a:spLocks noChangeAspect="1"/>
          </p:cNvSpPr>
          <p:nvPr/>
        </p:nvSpPr>
        <p:spPr>
          <a:xfrm>
            <a:off x="7895083" y="4737985"/>
            <a:ext cx="404220" cy="403783"/>
          </a:xfrm>
          <a:custGeom>
            <a:avLst/>
            <a:gdLst/>
            <a:ahLst/>
            <a:cxnLst/>
            <a:rect l="l" t="t" r="r" b="b"/>
            <a:pathLst>
              <a:path w="3229104" h="3225610">
                <a:moveTo>
                  <a:pt x="2311104" y="907633"/>
                </a:moveTo>
                <a:lnTo>
                  <a:pt x="3229104" y="907633"/>
                </a:lnTo>
                <a:lnTo>
                  <a:pt x="1769979" y="3097491"/>
                </a:lnTo>
                <a:close/>
                <a:moveTo>
                  <a:pt x="823" y="907633"/>
                </a:moveTo>
                <a:lnTo>
                  <a:pt x="918823" y="907633"/>
                </a:lnTo>
                <a:lnTo>
                  <a:pt x="1498048" y="3135591"/>
                </a:lnTo>
                <a:close/>
                <a:moveTo>
                  <a:pt x="1036980" y="907632"/>
                </a:moveTo>
                <a:lnTo>
                  <a:pt x="2192122" y="907632"/>
                </a:lnTo>
                <a:lnTo>
                  <a:pt x="1614551" y="3225610"/>
                </a:lnTo>
                <a:close/>
                <a:moveTo>
                  <a:pt x="2769693" y="0"/>
                </a:moveTo>
                <a:lnTo>
                  <a:pt x="3229104" y="792088"/>
                </a:lnTo>
                <a:lnTo>
                  <a:pt x="2310282" y="792088"/>
                </a:lnTo>
                <a:close/>
                <a:moveTo>
                  <a:pt x="1732713" y="0"/>
                </a:moveTo>
                <a:lnTo>
                  <a:pt x="2651535" y="0"/>
                </a:lnTo>
                <a:lnTo>
                  <a:pt x="2192124" y="792088"/>
                </a:lnTo>
                <a:close/>
                <a:moveTo>
                  <a:pt x="1614553" y="0"/>
                </a:moveTo>
                <a:lnTo>
                  <a:pt x="2073964" y="792088"/>
                </a:lnTo>
                <a:lnTo>
                  <a:pt x="1155142" y="792088"/>
                </a:lnTo>
                <a:close/>
                <a:moveTo>
                  <a:pt x="577571" y="0"/>
                </a:moveTo>
                <a:lnTo>
                  <a:pt x="1496393" y="0"/>
                </a:lnTo>
                <a:lnTo>
                  <a:pt x="1036982" y="792088"/>
                </a:lnTo>
                <a:close/>
                <a:moveTo>
                  <a:pt x="459411" y="0"/>
                </a:moveTo>
                <a:lnTo>
                  <a:pt x="918822" y="792088"/>
                </a:lnTo>
                <a:lnTo>
                  <a:pt x="0" y="792088"/>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94" name="Trapezoid 22">
            <a:extLst>
              <a:ext uri="{FF2B5EF4-FFF2-40B4-BE49-F238E27FC236}">
                <a16:creationId xmlns:a16="http://schemas.microsoft.com/office/drawing/2014/main" id="{D2EC6B0A-E896-40D9-B4A8-1556019F68B9}"/>
              </a:ext>
            </a:extLst>
          </p:cNvPr>
          <p:cNvSpPr>
            <a:spLocks noChangeAspect="1"/>
          </p:cNvSpPr>
          <p:nvPr/>
        </p:nvSpPr>
        <p:spPr>
          <a:xfrm>
            <a:off x="9438721" y="4805113"/>
            <a:ext cx="529812" cy="269525"/>
          </a:xfrm>
          <a:custGeom>
            <a:avLst/>
            <a:gdLst/>
            <a:ahLst/>
            <a:cxnLst/>
            <a:rect l="l" t="t" r="r" b="b"/>
            <a:pathLst>
              <a:path w="3261500" h="1659188">
                <a:moveTo>
                  <a:pt x="121102" y="1436888"/>
                </a:moveTo>
                <a:lnTo>
                  <a:pt x="3045452" y="1436888"/>
                </a:lnTo>
                <a:cubicBezTo>
                  <a:pt x="3001437" y="1508238"/>
                  <a:pt x="2956882" y="1580993"/>
                  <a:pt x="2918729" y="1659188"/>
                </a:cubicBezTo>
                <a:lnTo>
                  <a:pt x="202648" y="1659188"/>
                </a:lnTo>
                <a:cubicBezTo>
                  <a:pt x="188127" y="1585004"/>
                  <a:pt x="156049" y="1510828"/>
                  <a:pt x="121102" y="1436888"/>
                </a:cubicBezTo>
                <a:close/>
                <a:moveTo>
                  <a:pt x="2814967" y="1119413"/>
                </a:moveTo>
                <a:lnTo>
                  <a:pt x="2814967" y="1227413"/>
                </a:lnTo>
                <a:lnTo>
                  <a:pt x="2922967" y="1227413"/>
                </a:lnTo>
                <a:lnTo>
                  <a:pt x="2922967" y="1119413"/>
                </a:lnTo>
                <a:close/>
                <a:moveTo>
                  <a:pt x="2600074" y="1119413"/>
                </a:moveTo>
                <a:lnTo>
                  <a:pt x="2600074" y="1227413"/>
                </a:lnTo>
                <a:lnTo>
                  <a:pt x="2708074" y="1227413"/>
                </a:lnTo>
                <a:lnTo>
                  <a:pt x="2708074" y="1119413"/>
                </a:lnTo>
                <a:close/>
                <a:moveTo>
                  <a:pt x="2385182" y="1119413"/>
                </a:moveTo>
                <a:lnTo>
                  <a:pt x="2385182" y="1227413"/>
                </a:lnTo>
                <a:lnTo>
                  <a:pt x="2493182" y="1227413"/>
                </a:lnTo>
                <a:lnTo>
                  <a:pt x="2493182" y="1119413"/>
                </a:lnTo>
                <a:close/>
                <a:moveTo>
                  <a:pt x="1716569" y="1119413"/>
                </a:moveTo>
                <a:lnTo>
                  <a:pt x="1716569" y="1227413"/>
                </a:lnTo>
                <a:lnTo>
                  <a:pt x="1824569" y="1227413"/>
                </a:lnTo>
                <a:lnTo>
                  <a:pt x="1824569" y="1119413"/>
                </a:lnTo>
                <a:close/>
                <a:moveTo>
                  <a:pt x="1501676" y="1119413"/>
                </a:moveTo>
                <a:lnTo>
                  <a:pt x="1501676" y="1227413"/>
                </a:lnTo>
                <a:lnTo>
                  <a:pt x="1609676" y="1227413"/>
                </a:lnTo>
                <a:lnTo>
                  <a:pt x="1609676" y="1119413"/>
                </a:lnTo>
                <a:close/>
                <a:moveTo>
                  <a:pt x="1286784" y="1119413"/>
                </a:moveTo>
                <a:lnTo>
                  <a:pt x="1286784" y="1227413"/>
                </a:lnTo>
                <a:lnTo>
                  <a:pt x="1394784" y="1227413"/>
                </a:lnTo>
                <a:lnTo>
                  <a:pt x="1394784" y="1119413"/>
                </a:lnTo>
                <a:close/>
                <a:moveTo>
                  <a:pt x="1071892" y="1119413"/>
                </a:moveTo>
                <a:lnTo>
                  <a:pt x="1071892" y="1227413"/>
                </a:lnTo>
                <a:lnTo>
                  <a:pt x="1179892" y="1227413"/>
                </a:lnTo>
                <a:lnTo>
                  <a:pt x="1179892" y="1119413"/>
                </a:lnTo>
                <a:close/>
                <a:moveTo>
                  <a:pt x="857000" y="1119413"/>
                </a:moveTo>
                <a:lnTo>
                  <a:pt x="857000" y="1227413"/>
                </a:lnTo>
                <a:lnTo>
                  <a:pt x="965000" y="1227413"/>
                </a:lnTo>
                <a:lnTo>
                  <a:pt x="965000" y="1119413"/>
                </a:lnTo>
                <a:close/>
                <a:moveTo>
                  <a:pt x="642108" y="1119413"/>
                </a:moveTo>
                <a:lnTo>
                  <a:pt x="642108" y="1227413"/>
                </a:lnTo>
                <a:lnTo>
                  <a:pt x="750108" y="1227413"/>
                </a:lnTo>
                <a:lnTo>
                  <a:pt x="750108" y="1119413"/>
                </a:lnTo>
                <a:close/>
                <a:moveTo>
                  <a:pt x="427216" y="1119413"/>
                </a:moveTo>
                <a:lnTo>
                  <a:pt x="427216" y="1227413"/>
                </a:lnTo>
                <a:lnTo>
                  <a:pt x="535216" y="1227413"/>
                </a:lnTo>
                <a:lnTo>
                  <a:pt x="535216" y="1119413"/>
                </a:lnTo>
                <a:close/>
                <a:moveTo>
                  <a:pt x="356387" y="794045"/>
                </a:moveTo>
                <a:lnTo>
                  <a:pt x="310667" y="896924"/>
                </a:lnTo>
                <a:lnTo>
                  <a:pt x="2620886" y="908354"/>
                </a:lnTo>
                <a:lnTo>
                  <a:pt x="2540130" y="801665"/>
                </a:lnTo>
                <a:close/>
                <a:moveTo>
                  <a:pt x="382676" y="631248"/>
                </a:moveTo>
                <a:lnTo>
                  <a:pt x="363625" y="730317"/>
                </a:lnTo>
                <a:lnTo>
                  <a:pt x="2492522" y="737937"/>
                </a:lnTo>
                <a:lnTo>
                  <a:pt x="2418771" y="631248"/>
                </a:lnTo>
                <a:close/>
                <a:moveTo>
                  <a:pt x="1756650" y="318899"/>
                </a:moveTo>
                <a:lnTo>
                  <a:pt x="1756650" y="477608"/>
                </a:lnTo>
                <a:lnTo>
                  <a:pt x="1900650" y="477608"/>
                </a:lnTo>
                <a:lnTo>
                  <a:pt x="1900650" y="318899"/>
                </a:lnTo>
                <a:close/>
                <a:moveTo>
                  <a:pt x="1470038" y="318899"/>
                </a:moveTo>
                <a:lnTo>
                  <a:pt x="1470038" y="477608"/>
                </a:lnTo>
                <a:lnTo>
                  <a:pt x="1614038" y="477608"/>
                </a:lnTo>
                <a:lnTo>
                  <a:pt x="1614038" y="318899"/>
                </a:lnTo>
                <a:close/>
                <a:moveTo>
                  <a:pt x="1183427" y="318899"/>
                </a:moveTo>
                <a:lnTo>
                  <a:pt x="1183427" y="477608"/>
                </a:lnTo>
                <a:lnTo>
                  <a:pt x="1327427" y="477608"/>
                </a:lnTo>
                <a:lnTo>
                  <a:pt x="1327427" y="318899"/>
                </a:lnTo>
                <a:close/>
                <a:moveTo>
                  <a:pt x="896816" y="318899"/>
                </a:moveTo>
                <a:lnTo>
                  <a:pt x="896816" y="477608"/>
                </a:lnTo>
                <a:lnTo>
                  <a:pt x="1040816" y="477608"/>
                </a:lnTo>
                <a:lnTo>
                  <a:pt x="1040816" y="318899"/>
                </a:lnTo>
                <a:close/>
                <a:moveTo>
                  <a:pt x="1190618" y="0"/>
                </a:moveTo>
                <a:lnTo>
                  <a:pt x="1271830" y="0"/>
                </a:lnTo>
                <a:lnTo>
                  <a:pt x="1308266" y="193836"/>
                </a:lnTo>
                <a:lnTo>
                  <a:pt x="1977660" y="193836"/>
                </a:lnTo>
                <a:lnTo>
                  <a:pt x="2138144" y="525639"/>
                </a:lnTo>
                <a:lnTo>
                  <a:pt x="2421400" y="525639"/>
                </a:lnTo>
                <a:lnTo>
                  <a:pt x="2750195" y="950920"/>
                </a:lnTo>
                <a:lnTo>
                  <a:pt x="3261500" y="937238"/>
                </a:lnTo>
                <a:cubicBezTo>
                  <a:pt x="3244841" y="1097170"/>
                  <a:pt x="3172191" y="1230845"/>
                  <a:pt x="3089450" y="1364888"/>
                </a:cubicBezTo>
                <a:lnTo>
                  <a:pt x="88044" y="1364888"/>
                </a:lnTo>
                <a:cubicBezTo>
                  <a:pt x="35437" y="1251413"/>
                  <a:pt x="-11245" y="1137942"/>
                  <a:pt x="2399" y="1024450"/>
                </a:cubicBezTo>
                <a:lnTo>
                  <a:pt x="197767" y="1019222"/>
                </a:lnTo>
                <a:lnTo>
                  <a:pt x="321162" y="525639"/>
                </a:lnTo>
                <a:lnTo>
                  <a:pt x="681951" y="525639"/>
                </a:lnTo>
                <a:lnTo>
                  <a:pt x="764901" y="193836"/>
                </a:lnTo>
                <a:lnTo>
                  <a:pt x="930048" y="193836"/>
                </a:lnTo>
                <a:lnTo>
                  <a:pt x="966373" y="588"/>
                </a:lnTo>
                <a:lnTo>
                  <a:pt x="1047585" y="588"/>
                </a:lnTo>
                <a:lnTo>
                  <a:pt x="1083910" y="193836"/>
                </a:lnTo>
                <a:lnTo>
                  <a:pt x="1154183" y="19383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95" name="Rounded Rectangle 20">
            <a:extLst>
              <a:ext uri="{FF2B5EF4-FFF2-40B4-BE49-F238E27FC236}">
                <a16:creationId xmlns:a16="http://schemas.microsoft.com/office/drawing/2014/main" id="{B5A75B4D-CA52-4F78-AC74-CB42B7BD2898}"/>
              </a:ext>
            </a:extLst>
          </p:cNvPr>
          <p:cNvSpPr>
            <a:spLocks noChangeAspect="1"/>
          </p:cNvSpPr>
          <p:nvPr/>
        </p:nvSpPr>
        <p:spPr>
          <a:xfrm rot="2160000">
            <a:off x="10296822" y="4674968"/>
            <a:ext cx="491028" cy="529812"/>
          </a:xfrm>
          <a:custGeom>
            <a:avLst/>
            <a:gdLst/>
            <a:ahLst/>
            <a:cxnLst/>
            <a:rect l="l" t="t" r="r" b="b"/>
            <a:pathLst>
              <a:path w="2735240" h="2951283">
                <a:moveTo>
                  <a:pt x="945240" y="943134"/>
                </a:moveTo>
                <a:cubicBezTo>
                  <a:pt x="504657" y="1263236"/>
                  <a:pt x="406988" y="1879894"/>
                  <a:pt x="727090" y="2320477"/>
                </a:cubicBezTo>
                <a:cubicBezTo>
                  <a:pt x="1047193" y="2761060"/>
                  <a:pt x="1663850" y="2858729"/>
                  <a:pt x="2104434" y="2538627"/>
                </a:cubicBezTo>
                <a:cubicBezTo>
                  <a:pt x="2545017" y="2218524"/>
                  <a:pt x="2642686" y="1601867"/>
                  <a:pt x="2322584" y="1161283"/>
                </a:cubicBezTo>
                <a:cubicBezTo>
                  <a:pt x="2003839" y="722570"/>
                  <a:pt x="1391052" y="623866"/>
                  <a:pt x="951049" y="939346"/>
                </a:cubicBezTo>
                <a:lnTo>
                  <a:pt x="1557721" y="1618250"/>
                </a:lnTo>
                <a:cubicBezTo>
                  <a:pt x="1596798" y="1621348"/>
                  <a:pt x="1633874" y="1641400"/>
                  <a:pt x="1658719" y="1675596"/>
                </a:cubicBezTo>
                <a:cubicBezTo>
                  <a:pt x="1705470" y="1739944"/>
                  <a:pt x="1691206" y="1830007"/>
                  <a:pt x="1626858" y="1876758"/>
                </a:cubicBezTo>
                <a:cubicBezTo>
                  <a:pt x="1562511" y="1923509"/>
                  <a:pt x="1472448" y="1909245"/>
                  <a:pt x="1425696" y="1844897"/>
                </a:cubicBezTo>
                <a:cubicBezTo>
                  <a:pt x="1398776" y="1807844"/>
                  <a:pt x="1392087" y="1762265"/>
                  <a:pt x="1405709" y="1721944"/>
                </a:cubicBezTo>
                <a:lnTo>
                  <a:pt x="950242" y="939871"/>
                </a:lnTo>
                <a:cubicBezTo>
                  <a:pt x="948462" y="940800"/>
                  <a:pt x="946850" y="941964"/>
                  <a:pt x="945240" y="943134"/>
                </a:cubicBezTo>
                <a:close/>
                <a:moveTo>
                  <a:pt x="390013" y="178929"/>
                </a:moveTo>
                <a:cubicBezTo>
                  <a:pt x="223423" y="299964"/>
                  <a:pt x="186493" y="533130"/>
                  <a:pt x="307528" y="699721"/>
                </a:cubicBezTo>
                <a:cubicBezTo>
                  <a:pt x="392822" y="817118"/>
                  <a:pt x="533802" y="870124"/>
                  <a:pt x="667672" y="847235"/>
                </a:cubicBezTo>
                <a:lnTo>
                  <a:pt x="556452" y="694153"/>
                </a:lnTo>
                <a:lnTo>
                  <a:pt x="528500" y="714461"/>
                </a:lnTo>
                <a:cubicBezTo>
                  <a:pt x="498835" y="736014"/>
                  <a:pt x="457314" y="729437"/>
                  <a:pt x="435761" y="699772"/>
                </a:cubicBezTo>
                <a:lnTo>
                  <a:pt x="341779" y="570418"/>
                </a:lnTo>
                <a:cubicBezTo>
                  <a:pt x="320226" y="540753"/>
                  <a:pt x="326803" y="499231"/>
                  <a:pt x="356468" y="477679"/>
                </a:cubicBezTo>
                <a:lnTo>
                  <a:pt x="684509" y="239343"/>
                </a:lnTo>
                <a:cubicBezTo>
                  <a:pt x="714174" y="217790"/>
                  <a:pt x="755695" y="224366"/>
                  <a:pt x="777248" y="254031"/>
                </a:cubicBezTo>
                <a:lnTo>
                  <a:pt x="871230" y="383386"/>
                </a:lnTo>
                <a:cubicBezTo>
                  <a:pt x="892782" y="413051"/>
                  <a:pt x="886206" y="454572"/>
                  <a:pt x="856541" y="476125"/>
                </a:cubicBezTo>
                <a:lnTo>
                  <a:pt x="828590" y="496433"/>
                </a:lnTo>
                <a:lnTo>
                  <a:pt x="939810" y="649514"/>
                </a:lnTo>
                <a:cubicBezTo>
                  <a:pt x="1002947" y="529270"/>
                  <a:pt x="996100" y="378811"/>
                  <a:pt x="910806" y="261414"/>
                </a:cubicBezTo>
                <a:cubicBezTo>
                  <a:pt x="789771" y="94824"/>
                  <a:pt x="556604" y="57894"/>
                  <a:pt x="390013" y="178929"/>
                </a:cubicBezTo>
                <a:close/>
                <a:moveTo>
                  <a:pt x="326716" y="91807"/>
                </a:moveTo>
                <a:cubicBezTo>
                  <a:pt x="541423" y="-64186"/>
                  <a:pt x="841934" y="-16590"/>
                  <a:pt x="997927" y="198117"/>
                </a:cubicBezTo>
                <a:cubicBezTo>
                  <a:pt x="1090326" y="325293"/>
                  <a:pt x="1111296" y="482575"/>
                  <a:pt x="1067359" y="621566"/>
                </a:cubicBezTo>
                <a:cubicBezTo>
                  <a:pt x="1125087" y="596400"/>
                  <a:pt x="1184605" y="577365"/>
                  <a:pt x="1244892" y="563339"/>
                </a:cubicBezTo>
                <a:lnTo>
                  <a:pt x="1244892" y="425809"/>
                </a:lnTo>
                <a:lnTo>
                  <a:pt x="1238396" y="425809"/>
                </a:lnTo>
                <a:cubicBezTo>
                  <a:pt x="1203300" y="425809"/>
                  <a:pt x="1174849" y="397358"/>
                  <a:pt x="1174849" y="362262"/>
                </a:cubicBezTo>
                <a:lnTo>
                  <a:pt x="1174849" y="209229"/>
                </a:lnTo>
                <a:cubicBezTo>
                  <a:pt x="1174849" y="191681"/>
                  <a:pt x="1181962" y="175794"/>
                  <a:pt x="1193462" y="164294"/>
                </a:cubicBezTo>
                <a:cubicBezTo>
                  <a:pt x="1204961" y="152795"/>
                  <a:pt x="1220848" y="145682"/>
                  <a:pt x="1238396" y="145682"/>
                </a:cubicBezTo>
                <a:lnTo>
                  <a:pt x="1484804" y="145682"/>
                </a:lnTo>
                <a:cubicBezTo>
                  <a:pt x="1519900" y="145682"/>
                  <a:pt x="1548351" y="174133"/>
                  <a:pt x="1548351" y="209229"/>
                </a:cubicBezTo>
                <a:lnTo>
                  <a:pt x="1548351" y="362262"/>
                </a:lnTo>
                <a:cubicBezTo>
                  <a:pt x="1548351" y="397358"/>
                  <a:pt x="1519900" y="425809"/>
                  <a:pt x="1484804" y="425809"/>
                </a:cubicBezTo>
                <a:lnTo>
                  <a:pt x="1478305" y="425809"/>
                </a:lnTo>
                <a:lnTo>
                  <a:pt x="1478305" y="531522"/>
                </a:lnTo>
                <a:cubicBezTo>
                  <a:pt x="1867969" y="516696"/>
                  <a:pt x="2257580" y="690299"/>
                  <a:pt x="2504004" y="1029474"/>
                </a:cubicBezTo>
                <a:cubicBezTo>
                  <a:pt x="2896903" y="1570253"/>
                  <a:pt x="2777023" y="2327148"/>
                  <a:pt x="2236244" y="2720047"/>
                </a:cubicBezTo>
                <a:cubicBezTo>
                  <a:pt x="1695464" y="3112946"/>
                  <a:pt x="938569" y="2993066"/>
                  <a:pt x="545670" y="2452287"/>
                </a:cubicBezTo>
                <a:cubicBezTo>
                  <a:pt x="302842" y="2118063"/>
                  <a:pt x="255883" y="1701289"/>
                  <a:pt x="383624" y="1339097"/>
                </a:cubicBezTo>
                <a:lnTo>
                  <a:pt x="271337" y="1301981"/>
                </a:lnTo>
                <a:lnTo>
                  <a:pt x="269200" y="1308446"/>
                </a:lnTo>
                <a:cubicBezTo>
                  <a:pt x="258184" y="1341768"/>
                  <a:pt x="222242" y="1359852"/>
                  <a:pt x="188919" y="1348836"/>
                </a:cubicBezTo>
                <a:lnTo>
                  <a:pt x="43619" y="1300805"/>
                </a:lnTo>
                <a:cubicBezTo>
                  <a:pt x="10297" y="1289790"/>
                  <a:pt x="-7787" y="1253847"/>
                  <a:pt x="3228" y="1220525"/>
                </a:cubicBezTo>
                <a:lnTo>
                  <a:pt x="80565" y="986568"/>
                </a:lnTo>
                <a:cubicBezTo>
                  <a:pt x="86073" y="969906"/>
                  <a:pt x="97812" y="957056"/>
                  <a:pt x="112340" y="949746"/>
                </a:cubicBezTo>
                <a:cubicBezTo>
                  <a:pt x="126869" y="942436"/>
                  <a:pt x="144185" y="940669"/>
                  <a:pt x="160847" y="946177"/>
                </a:cubicBezTo>
                <a:lnTo>
                  <a:pt x="306147" y="994208"/>
                </a:lnTo>
                <a:cubicBezTo>
                  <a:pt x="339468" y="1005223"/>
                  <a:pt x="357552" y="1041166"/>
                  <a:pt x="346537" y="1074488"/>
                </a:cubicBezTo>
                <a:lnTo>
                  <a:pt x="344596" y="1080361"/>
                </a:lnTo>
                <a:lnTo>
                  <a:pt x="482601" y="1125980"/>
                </a:lnTo>
                <a:cubicBezTo>
                  <a:pt x="516519" y="1067404"/>
                  <a:pt x="556040" y="1011588"/>
                  <a:pt x="601675" y="959905"/>
                </a:cubicBezTo>
                <a:cubicBezTo>
                  <a:pt x="455910" y="958740"/>
                  <a:pt x="312806" y="890195"/>
                  <a:pt x="220407" y="763018"/>
                </a:cubicBezTo>
                <a:cubicBezTo>
                  <a:pt x="64413" y="548311"/>
                  <a:pt x="112009" y="247801"/>
                  <a:pt x="326716" y="91807"/>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96" name="Trapezoid 28">
            <a:extLst>
              <a:ext uri="{FF2B5EF4-FFF2-40B4-BE49-F238E27FC236}">
                <a16:creationId xmlns:a16="http://schemas.microsoft.com/office/drawing/2014/main" id="{013F6F7D-652C-40EF-B339-66A172676932}"/>
              </a:ext>
            </a:extLst>
          </p:cNvPr>
          <p:cNvSpPr>
            <a:spLocks noChangeAspect="1"/>
          </p:cNvSpPr>
          <p:nvPr/>
        </p:nvSpPr>
        <p:spPr>
          <a:xfrm>
            <a:off x="4477340" y="4674968"/>
            <a:ext cx="437175" cy="529812"/>
          </a:xfrm>
          <a:custGeom>
            <a:avLst/>
            <a:gdLst/>
            <a:ahLst/>
            <a:cxnLst/>
            <a:rect l="l" t="t" r="r" b="b"/>
            <a:pathLst>
              <a:path w="2664297" h="3228846">
                <a:moveTo>
                  <a:pt x="2006233" y="1910002"/>
                </a:moveTo>
                <a:cubicBezTo>
                  <a:pt x="2195393" y="2270441"/>
                  <a:pt x="2396463" y="2592453"/>
                  <a:pt x="2218318" y="2693318"/>
                </a:cubicBezTo>
                <a:cubicBezTo>
                  <a:pt x="1760490" y="2959655"/>
                  <a:pt x="875097" y="3011972"/>
                  <a:pt x="413381" y="2693318"/>
                </a:cubicBezTo>
                <a:cubicBezTo>
                  <a:pt x="278026" y="2578660"/>
                  <a:pt x="448417" y="2270210"/>
                  <a:pt x="622358" y="1918652"/>
                </a:cubicBezTo>
                <a:close/>
                <a:moveTo>
                  <a:pt x="998355" y="318176"/>
                </a:moveTo>
                <a:lnTo>
                  <a:pt x="1054483" y="938365"/>
                </a:lnTo>
                <a:cubicBezTo>
                  <a:pt x="1073419" y="1202005"/>
                  <a:pt x="-94533" y="2544942"/>
                  <a:pt x="263185" y="2803859"/>
                </a:cubicBezTo>
                <a:cubicBezTo>
                  <a:pt x="799752" y="3120272"/>
                  <a:pt x="1828684" y="3068324"/>
                  <a:pt x="2360732" y="2803859"/>
                </a:cubicBezTo>
                <a:cubicBezTo>
                  <a:pt x="2817826" y="2582721"/>
                  <a:pt x="1567592" y="1249230"/>
                  <a:pt x="1559424" y="938364"/>
                </a:cubicBezTo>
                <a:lnTo>
                  <a:pt x="1635785" y="320808"/>
                </a:lnTo>
                <a:lnTo>
                  <a:pt x="1616510" y="323841"/>
                </a:lnTo>
                <a:cubicBezTo>
                  <a:pt x="1541035" y="362546"/>
                  <a:pt x="1432716" y="386340"/>
                  <a:pt x="1312455" y="386340"/>
                </a:cubicBezTo>
                <a:cubicBezTo>
                  <a:pt x="1186664" y="386340"/>
                  <a:pt x="1073940" y="360308"/>
                  <a:pt x="998355" y="318176"/>
                </a:cubicBezTo>
                <a:close/>
                <a:moveTo>
                  <a:pt x="1312455" y="60748"/>
                </a:moveTo>
                <a:cubicBezTo>
                  <a:pt x="1155275" y="60748"/>
                  <a:pt x="1027857" y="120035"/>
                  <a:pt x="1027857" y="193171"/>
                </a:cubicBezTo>
                <a:cubicBezTo>
                  <a:pt x="1027857" y="266307"/>
                  <a:pt x="1155275" y="325594"/>
                  <a:pt x="1312455" y="325594"/>
                </a:cubicBezTo>
                <a:cubicBezTo>
                  <a:pt x="1469634" y="325594"/>
                  <a:pt x="1597052" y="266307"/>
                  <a:pt x="1597052" y="193171"/>
                </a:cubicBezTo>
                <a:cubicBezTo>
                  <a:pt x="1597052" y="120035"/>
                  <a:pt x="1469634" y="60748"/>
                  <a:pt x="1312455" y="60748"/>
                </a:cubicBezTo>
                <a:close/>
                <a:moveTo>
                  <a:pt x="1312455" y="0"/>
                </a:moveTo>
                <a:cubicBezTo>
                  <a:pt x="1537130" y="0"/>
                  <a:pt x="1720121" y="83046"/>
                  <a:pt x="1726235" y="186847"/>
                </a:cubicBezTo>
                <a:cubicBezTo>
                  <a:pt x="1726742" y="186524"/>
                  <a:pt x="1727174" y="186120"/>
                  <a:pt x="1727606" y="185717"/>
                </a:cubicBezTo>
                <a:lnTo>
                  <a:pt x="1727102" y="190850"/>
                </a:lnTo>
                <a:cubicBezTo>
                  <a:pt x="1727595" y="191614"/>
                  <a:pt x="1727605" y="192391"/>
                  <a:pt x="1727605" y="193170"/>
                </a:cubicBezTo>
                <a:lnTo>
                  <a:pt x="1726271" y="199326"/>
                </a:lnTo>
                <a:lnTo>
                  <a:pt x="1655630" y="919826"/>
                </a:lnTo>
                <a:cubicBezTo>
                  <a:pt x="1665213" y="1268678"/>
                  <a:pt x="3079202" y="2735754"/>
                  <a:pt x="2542920" y="2983914"/>
                </a:cubicBezTo>
                <a:cubicBezTo>
                  <a:pt x="1918698" y="3280693"/>
                  <a:pt x="711513" y="3338989"/>
                  <a:pt x="81991" y="2983914"/>
                </a:cubicBezTo>
                <a:cubicBezTo>
                  <a:pt x="-337699" y="2693358"/>
                  <a:pt x="991496" y="1215684"/>
                  <a:pt x="969280" y="919828"/>
                </a:cubicBezTo>
                <a:lnTo>
                  <a:pt x="898640" y="199335"/>
                </a:lnTo>
                <a:cubicBezTo>
                  <a:pt x="897375" y="197339"/>
                  <a:pt x="897304" y="195258"/>
                  <a:pt x="897304" y="193170"/>
                </a:cubicBezTo>
                <a:lnTo>
                  <a:pt x="897808" y="190847"/>
                </a:lnTo>
                <a:lnTo>
                  <a:pt x="897305" y="185717"/>
                </a:lnTo>
                <a:lnTo>
                  <a:pt x="898687" y="186789"/>
                </a:lnTo>
                <a:cubicBezTo>
                  <a:pt x="904857" y="83015"/>
                  <a:pt x="1087821" y="0"/>
                  <a:pt x="1312455" y="0"/>
                </a:cubicBezTo>
                <a:close/>
              </a:path>
            </a:pathLst>
          </a:cu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97" name="Rounded Rectangle 2">
            <a:extLst>
              <a:ext uri="{FF2B5EF4-FFF2-40B4-BE49-F238E27FC236}">
                <a16:creationId xmlns:a16="http://schemas.microsoft.com/office/drawing/2014/main" id="{2CB3F902-7F51-468E-928D-DF8ED92CA432}"/>
              </a:ext>
            </a:extLst>
          </p:cNvPr>
          <p:cNvSpPr/>
          <p:nvPr/>
        </p:nvSpPr>
        <p:spPr>
          <a:xfrm>
            <a:off x="5283276" y="5634756"/>
            <a:ext cx="519265" cy="519265"/>
          </a:xfrm>
          <a:custGeom>
            <a:avLst/>
            <a:gdLst>
              <a:gd name="connsiteX0" fmla="*/ 1979373 w 3960440"/>
              <a:gd name="connsiteY0" fmla="*/ 472350 h 3960000"/>
              <a:gd name="connsiteX1" fmla="*/ 813783 w 3960440"/>
              <a:gd name="connsiteY1" fmla="*/ 1434034 h 3960000"/>
              <a:gd name="connsiteX2" fmla="*/ 1171732 w 3960440"/>
              <a:gd name="connsiteY2" fmla="*/ 2285845 h 3960000"/>
              <a:gd name="connsiteX3" fmla="*/ 1338560 w 3960440"/>
              <a:gd name="connsiteY3" fmla="*/ 1981614 h 3960000"/>
              <a:gd name="connsiteX4" fmla="*/ 1182276 w 3960440"/>
              <a:gd name="connsiteY4" fmla="*/ 1442314 h 3960000"/>
              <a:gd name="connsiteX5" fmla="*/ 2217373 w 3960440"/>
              <a:gd name="connsiteY5" fmla="*/ 796414 h 3960000"/>
              <a:gd name="connsiteX6" fmla="*/ 2730780 w 3960440"/>
              <a:gd name="connsiteY6" fmla="*/ 1554106 h 3960000"/>
              <a:gd name="connsiteX7" fmla="*/ 2424394 w 3960440"/>
              <a:gd name="connsiteY7" fmla="*/ 2278672 h 3960000"/>
              <a:gd name="connsiteX8" fmla="*/ 1910984 w 3960440"/>
              <a:gd name="connsiteY8" fmla="*/ 2071653 h 3960000"/>
              <a:gd name="connsiteX9" fmla="*/ 2072459 w 3960440"/>
              <a:gd name="connsiteY9" fmla="*/ 1512703 h 3960000"/>
              <a:gd name="connsiteX10" fmla="*/ 1873721 w 3960440"/>
              <a:gd name="connsiteY10" fmla="*/ 1156628 h 3960000"/>
              <a:gd name="connsiteX11" fmla="*/ 1525929 w 3960440"/>
              <a:gd name="connsiteY11" fmla="*/ 1392629 h 3960000"/>
              <a:gd name="connsiteX12" fmla="*/ 1521788 w 3960440"/>
              <a:gd name="connsiteY12" fmla="*/ 1897758 h 3960000"/>
              <a:gd name="connsiteX13" fmla="*/ 1339611 w 3960440"/>
              <a:gd name="connsiteY13" fmla="*/ 3487664 h 3960000"/>
              <a:gd name="connsiteX14" fmla="*/ 1803335 w 3960440"/>
              <a:gd name="connsiteY14" fmla="*/ 2485692 h 3960000"/>
              <a:gd name="connsiteX15" fmla="*/ 2283619 w 3960440"/>
              <a:gd name="connsiteY15" fmla="*/ 2688571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71732 w 3960440"/>
              <a:gd name="connsiteY2" fmla="*/ 2285845 h 3960000"/>
              <a:gd name="connsiteX3" fmla="*/ 1296382 w 3960440"/>
              <a:gd name="connsiteY3" fmla="*/ 1907811 h 3960000"/>
              <a:gd name="connsiteX4" fmla="*/ 1182276 w 3960440"/>
              <a:gd name="connsiteY4" fmla="*/ 1442314 h 3960000"/>
              <a:gd name="connsiteX5" fmla="*/ 2217373 w 3960440"/>
              <a:gd name="connsiteY5" fmla="*/ 796414 h 3960000"/>
              <a:gd name="connsiteX6" fmla="*/ 2730780 w 3960440"/>
              <a:gd name="connsiteY6" fmla="*/ 1554106 h 3960000"/>
              <a:gd name="connsiteX7" fmla="*/ 2424394 w 3960440"/>
              <a:gd name="connsiteY7" fmla="*/ 2278672 h 3960000"/>
              <a:gd name="connsiteX8" fmla="*/ 1910984 w 3960440"/>
              <a:gd name="connsiteY8" fmla="*/ 2071653 h 3960000"/>
              <a:gd name="connsiteX9" fmla="*/ 2072459 w 3960440"/>
              <a:gd name="connsiteY9" fmla="*/ 1512703 h 3960000"/>
              <a:gd name="connsiteX10" fmla="*/ 1873721 w 3960440"/>
              <a:gd name="connsiteY10" fmla="*/ 1156628 h 3960000"/>
              <a:gd name="connsiteX11" fmla="*/ 1525929 w 3960440"/>
              <a:gd name="connsiteY11" fmla="*/ 1392629 h 3960000"/>
              <a:gd name="connsiteX12" fmla="*/ 1521788 w 3960440"/>
              <a:gd name="connsiteY12" fmla="*/ 1897758 h 3960000"/>
              <a:gd name="connsiteX13" fmla="*/ 1339611 w 3960440"/>
              <a:gd name="connsiteY13" fmla="*/ 3487664 h 3960000"/>
              <a:gd name="connsiteX14" fmla="*/ 1803335 w 3960440"/>
              <a:gd name="connsiteY14" fmla="*/ 2485692 h 3960000"/>
              <a:gd name="connsiteX15" fmla="*/ 2283619 w 3960440"/>
              <a:gd name="connsiteY15" fmla="*/ 2688571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182276 w 3960440"/>
              <a:gd name="connsiteY4" fmla="*/ 1442314 h 3960000"/>
              <a:gd name="connsiteX5" fmla="*/ 2217373 w 3960440"/>
              <a:gd name="connsiteY5" fmla="*/ 796414 h 3960000"/>
              <a:gd name="connsiteX6" fmla="*/ 2730780 w 3960440"/>
              <a:gd name="connsiteY6" fmla="*/ 1554106 h 3960000"/>
              <a:gd name="connsiteX7" fmla="*/ 2424394 w 3960440"/>
              <a:gd name="connsiteY7" fmla="*/ 2278672 h 3960000"/>
              <a:gd name="connsiteX8" fmla="*/ 1910984 w 3960440"/>
              <a:gd name="connsiteY8" fmla="*/ 2071653 h 3960000"/>
              <a:gd name="connsiteX9" fmla="*/ 2072459 w 3960440"/>
              <a:gd name="connsiteY9" fmla="*/ 1512703 h 3960000"/>
              <a:gd name="connsiteX10" fmla="*/ 1873721 w 3960440"/>
              <a:gd name="connsiteY10" fmla="*/ 1156628 h 3960000"/>
              <a:gd name="connsiteX11" fmla="*/ 1525929 w 3960440"/>
              <a:gd name="connsiteY11" fmla="*/ 1392629 h 3960000"/>
              <a:gd name="connsiteX12" fmla="*/ 1521788 w 3960440"/>
              <a:gd name="connsiteY12" fmla="*/ 1897758 h 3960000"/>
              <a:gd name="connsiteX13" fmla="*/ 1339611 w 3960440"/>
              <a:gd name="connsiteY13" fmla="*/ 3487664 h 3960000"/>
              <a:gd name="connsiteX14" fmla="*/ 1803335 w 3960440"/>
              <a:gd name="connsiteY14" fmla="*/ 2485692 h 3960000"/>
              <a:gd name="connsiteX15" fmla="*/ 2283619 w 3960440"/>
              <a:gd name="connsiteY15" fmla="*/ 2688571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182276 w 3960440"/>
              <a:gd name="connsiteY4" fmla="*/ 1442314 h 3960000"/>
              <a:gd name="connsiteX5" fmla="*/ 2217373 w 3960440"/>
              <a:gd name="connsiteY5" fmla="*/ 796414 h 3960000"/>
              <a:gd name="connsiteX6" fmla="*/ 2730780 w 3960440"/>
              <a:gd name="connsiteY6" fmla="*/ 1554106 h 3960000"/>
              <a:gd name="connsiteX7" fmla="*/ 2424394 w 3960440"/>
              <a:gd name="connsiteY7" fmla="*/ 2278672 h 3960000"/>
              <a:gd name="connsiteX8" fmla="*/ 1910984 w 3960440"/>
              <a:gd name="connsiteY8" fmla="*/ 2071653 h 3960000"/>
              <a:gd name="connsiteX9" fmla="*/ 2072459 w 3960440"/>
              <a:gd name="connsiteY9" fmla="*/ 1512703 h 3960000"/>
              <a:gd name="connsiteX10" fmla="*/ 1873721 w 3960440"/>
              <a:gd name="connsiteY10" fmla="*/ 1156628 h 3960000"/>
              <a:gd name="connsiteX11" fmla="*/ 1525929 w 3960440"/>
              <a:gd name="connsiteY11" fmla="*/ 1392629 h 3960000"/>
              <a:gd name="connsiteX12" fmla="*/ 1521788 w 3960440"/>
              <a:gd name="connsiteY12" fmla="*/ 1897758 h 3960000"/>
              <a:gd name="connsiteX13" fmla="*/ 1339611 w 3960440"/>
              <a:gd name="connsiteY13" fmla="*/ 3487664 h 3960000"/>
              <a:gd name="connsiteX14" fmla="*/ 1803335 w 3960440"/>
              <a:gd name="connsiteY14" fmla="*/ 2485692 h 3960000"/>
              <a:gd name="connsiteX15" fmla="*/ 2283619 w 3960440"/>
              <a:gd name="connsiteY15" fmla="*/ 2688571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182276 w 3960440"/>
              <a:gd name="connsiteY4" fmla="*/ 1442314 h 3960000"/>
              <a:gd name="connsiteX5" fmla="*/ 2217373 w 3960440"/>
              <a:gd name="connsiteY5" fmla="*/ 796414 h 3960000"/>
              <a:gd name="connsiteX6" fmla="*/ 2730780 w 3960440"/>
              <a:gd name="connsiteY6" fmla="*/ 1554106 h 3960000"/>
              <a:gd name="connsiteX7" fmla="*/ 2424394 w 3960440"/>
              <a:gd name="connsiteY7" fmla="*/ 2278672 h 3960000"/>
              <a:gd name="connsiteX8" fmla="*/ 1910984 w 3960440"/>
              <a:gd name="connsiteY8" fmla="*/ 2071653 h 3960000"/>
              <a:gd name="connsiteX9" fmla="*/ 2072459 w 3960440"/>
              <a:gd name="connsiteY9" fmla="*/ 1512703 h 3960000"/>
              <a:gd name="connsiteX10" fmla="*/ 1873721 w 3960440"/>
              <a:gd name="connsiteY10" fmla="*/ 1156628 h 3960000"/>
              <a:gd name="connsiteX11" fmla="*/ 1525929 w 3960440"/>
              <a:gd name="connsiteY11" fmla="*/ 1392629 h 3960000"/>
              <a:gd name="connsiteX12" fmla="*/ 1521788 w 3960440"/>
              <a:gd name="connsiteY12" fmla="*/ 1897758 h 3960000"/>
              <a:gd name="connsiteX13" fmla="*/ 1339611 w 3960440"/>
              <a:gd name="connsiteY13" fmla="*/ 3487664 h 3960000"/>
              <a:gd name="connsiteX14" fmla="*/ 1803335 w 3960440"/>
              <a:gd name="connsiteY14" fmla="*/ 2485692 h 3960000"/>
              <a:gd name="connsiteX15" fmla="*/ 2283619 w 3960440"/>
              <a:gd name="connsiteY15" fmla="*/ 2688571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182276 w 3960440"/>
              <a:gd name="connsiteY4" fmla="*/ 1442314 h 3960000"/>
              <a:gd name="connsiteX5" fmla="*/ 2217373 w 3960440"/>
              <a:gd name="connsiteY5" fmla="*/ 796414 h 3960000"/>
              <a:gd name="connsiteX6" fmla="*/ 2730780 w 3960440"/>
              <a:gd name="connsiteY6" fmla="*/ 1554106 h 3960000"/>
              <a:gd name="connsiteX7" fmla="*/ 2424394 w 3960440"/>
              <a:gd name="connsiteY7" fmla="*/ 2278672 h 3960000"/>
              <a:gd name="connsiteX8" fmla="*/ 1910984 w 3960440"/>
              <a:gd name="connsiteY8" fmla="*/ 2071653 h 3960000"/>
              <a:gd name="connsiteX9" fmla="*/ 2072459 w 3960440"/>
              <a:gd name="connsiteY9" fmla="*/ 1512703 h 3960000"/>
              <a:gd name="connsiteX10" fmla="*/ 1873721 w 3960440"/>
              <a:gd name="connsiteY10" fmla="*/ 1156628 h 3960000"/>
              <a:gd name="connsiteX11" fmla="*/ 1525929 w 3960440"/>
              <a:gd name="connsiteY11" fmla="*/ 1392629 h 3960000"/>
              <a:gd name="connsiteX12" fmla="*/ 1521788 w 3960440"/>
              <a:gd name="connsiteY12" fmla="*/ 1897758 h 3960000"/>
              <a:gd name="connsiteX13" fmla="*/ 1339611 w 3960440"/>
              <a:gd name="connsiteY13" fmla="*/ 3487664 h 3960000"/>
              <a:gd name="connsiteX14" fmla="*/ 1803335 w 3960440"/>
              <a:gd name="connsiteY14" fmla="*/ 2485692 h 3960000"/>
              <a:gd name="connsiteX15" fmla="*/ 2283619 w 3960440"/>
              <a:gd name="connsiteY15" fmla="*/ 2688571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182276 w 3960440"/>
              <a:gd name="connsiteY4" fmla="*/ 1442314 h 3960000"/>
              <a:gd name="connsiteX5" fmla="*/ 2217373 w 3960440"/>
              <a:gd name="connsiteY5" fmla="*/ 838586 h 3960000"/>
              <a:gd name="connsiteX6" fmla="*/ 2730780 w 3960440"/>
              <a:gd name="connsiteY6" fmla="*/ 1554106 h 3960000"/>
              <a:gd name="connsiteX7" fmla="*/ 2424394 w 3960440"/>
              <a:gd name="connsiteY7" fmla="*/ 2278672 h 3960000"/>
              <a:gd name="connsiteX8" fmla="*/ 1910984 w 3960440"/>
              <a:gd name="connsiteY8" fmla="*/ 2071653 h 3960000"/>
              <a:gd name="connsiteX9" fmla="*/ 2072459 w 3960440"/>
              <a:gd name="connsiteY9" fmla="*/ 1512703 h 3960000"/>
              <a:gd name="connsiteX10" fmla="*/ 1873721 w 3960440"/>
              <a:gd name="connsiteY10" fmla="*/ 1156628 h 3960000"/>
              <a:gd name="connsiteX11" fmla="*/ 1525929 w 3960440"/>
              <a:gd name="connsiteY11" fmla="*/ 1392629 h 3960000"/>
              <a:gd name="connsiteX12" fmla="*/ 1521788 w 3960440"/>
              <a:gd name="connsiteY12" fmla="*/ 1897758 h 3960000"/>
              <a:gd name="connsiteX13" fmla="*/ 1339611 w 3960440"/>
              <a:gd name="connsiteY13" fmla="*/ 3487664 h 3960000"/>
              <a:gd name="connsiteX14" fmla="*/ 1803335 w 3960440"/>
              <a:gd name="connsiteY14" fmla="*/ 2485692 h 3960000"/>
              <a:gd name="connsiteX15" fmla="*/ 2283619 w 3960440"/>
              <a:gd name="connsiteY15" fmla="*/ 2688571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234998 w 3960440"/>
              <a:gd name="connsiteY4" fmla="*/ 1431771 h 3960000"/>
              <a:gd name="connsiteX5" fmla="*/ 2217373 w 3960440"/>
              <a:gd name="connsiteY5" fmla="*/ 838586 h 3960000"/>
              <a:gd name="connsiteX6" fmla="*/ 2730780 w 3960440"/>
              <a:gd name="connsiteY6" fmla="*/ 1554106 h 3960000"/>
              <a:gd name="connsiteX7" fmla="*/ 2424394 w 3960440"/>
              <a:gd name="connsiteY7" fmla="*/ 2278672 h 3960000"/>
              <a:gd name="connsiteX8" fmla="*/ 1910984 w 3960440"/>
              <a:gd name="connsiteY8" fmla="*/ 2071653 h 3960000"/>
              <a:gd name="connsiteX9" fmla="*/ 2072459 w 3960440"/>
              <a:gd name="connsiteY9" fmla="*/ 1512703 h 3960000"/>
              <a:gd name="connsiteX10" fmla="*/ 1873721 w 3960440"/>
              <a:gd name="connsiteY10" fmla="*/ 1156628 h 3960000"/>
              <a:gd name="connsiteX11" fmla="*/ 1525929 w 3960440"/>
              <a:gd name="connsiteY11" fmla="*/ 1392629 h 3960000"/>
              <a:gd name="connsiteX12" fmla="*/ 1521788 w 3960440"/>
              <a:gd name="connsiteY12" fmla="*/ 1897758 h 3960000"/>
              <a:gd name="connsiteX13" fmla="*/ 1339611 w 3960440"/>
              <a:gd name="connsiteY13" fmla="*/ 3487664 h 3960000"/>
              <a:gd name="connsiteX14" fmla="*/ 1803335 w 3960440"/>
              <a:gd name="connsiteY14" fmla="*/ 2485692 h 3960000"/>
              <a:gd name="connsiteX15" fmla="*/ 2283619 w 3960440"/>
              <a:gd name="connsiteY15" fmla="*/ 2688571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234998 w 3960440"/>
              <a:gd name="connsiteY4" fmla="*/ 1431771 h 3960000"/>
              <a:gd name="connsiteX5" fmla="*/ 2217373 w 3960440"/>
              <a:gd name="connsiteY5" fmla="*/ 838586 h 3960000"/>
              <a:gd name="connsiteX6" fmla="*/ 2730780 w 3960440"/>
              <a:gd name="connsiteY6" fmla="*/ 1554106 h 3960000"/>
              <a:gd name="connsiteX7" fmla="*/ 2424394 w 3960440"/>
              <a:gd name="connsiteY7" fmla="*/ 2278672 h 3960000"/>
              <a:gd name="connsiteX8" fmla="*/ 1910984 w 3960440"/>
              <a:gd name="connsiteY8" fmla="*/ 2071653 h 3960000"/>
              <a:gd name="connsiteX9" fmla="*/ 2072459 w 3960440"/>
              <a:gd name="connsiteY9" fmla="*/ 1512703 h 3960000"/>
              <a:gd name="connsiteX10" fmla="*/ 1915898 w 3960440"/>
              <a:gd name="connsiteY10" fmla="*/ 1219889 h 3960000"/>
              <a:gd name="connsiteX11" fmla="*/ 1525929 w 3960440"/>
              <a:gd name="connsiteY11" fmla="*/ 1392629 h 3960000"/>
              <a:gd name="connsiteX12" fmla="*/ 1521788 w 3960440"/>
              <a:gd name="connsiteY12" fmla="*/ 1897758 h 3960000"/>
              <a:gd name="connsiteX13" fmla="*/ 1339611 w 3960440"/>
              <a:gd name="connsiteY13" fmla="*/ 3487664 h 3960000"/>
              <a:gd name="connsiteX14" fmla="*/ 1803335 w 3960440"/>
              <a:gd name="connsiteY14" fmla="*/ 2485692 h 3960000"/>
              <a:gd name="connsiteX15" fmla="*/ 2283619 w 3960440"/>
              <a:gd name="connsiteY15" fmla="*/ 2688571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234998 w 3960440"/>
              <a:gd name="connsiteY4" fmla="*/ 1431771 h 3960000"/>
              <a:gd name="connsiteX5" fmla="*/ 2217373 w 3960440"/>
              <a:gd name="connsiteY5" fmla="*/ 838586 h 3960000"/>
              <a:gd name="connsiteX6" fmla="*/ 2730780 w 3960440"/>
              <a:gd name="connsiteY6" fmla="*/ 1554106 h 3960000"/>
              <a:gd name="connsiteX7" fmla="*/ 2424394 w 3960440"/>
              <a:gd name="connsiteY7" fmla="*/ 2278672 h 3960000"/>
              <a:gd name="connsiteX8" fmla="*/ 1910984 w 3960440"/>
              <a:gd name="connsiteY8" fmla="*/ 2071653 h 3960000"/>
              <a:gd name="connsiteX9" fmla="*/ 2072459 w 3960440"/>
              <a:gd name="connsiteY9" fmla="*/ 1512703 h 3960000"/>
              <a:gd name="connsiteX10" fmla="*/ 1915898 w 3960440"/>
              <a:gd name="connsiteY10" fmla="*/ 1219889 h 3960000"/>
              <a:gd name="connsiteX11" fmla="*/ 1589196 w 3960440"/>
              <a:gd name="connsiteY11" fmla="*/ 1434803 h 3960000"/>
              <a:gd name="connsiteX12" fmla="*/ 1521788 w 3960440"/>
              <a:gd name="connsiteY12" fmla="*/ 1897758 h 3960000"/>
              <a:gd name="connsiteX13" fmla="*/ 1339611 w 3960440"/>
              <a:gd name="connsiteY13" fmla="*/ 3487664 h 3960000"/>
              <a:gd name="connsiteX14" fmla="*/ 1803335 w 3960440"/>
              <a:gd name="connsiteY14" fmla="*/ 2485692 h 3960000"/>
              <a:gd name="connsiteX15" fmla="*/ 2283619 w 3960440"/>
              <a:gd name="connsiteY15" fmla="*/ 2688571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234998 w 3960440"/>
              <a:gd name="connsiteY4" fmla="*/ 1431771 h 3960000"/>
              <a:gd name="connsiteX5" fmla="*/ 2217373 w 3960440"/>
              <a:gd name="connsiteY5" fmla="*/ 838586 h 3960000"/>
              <a:gd name="connsiteX6" fmla="*/ 2730780 w 3960440"/>
              <a:gd name="connsiteY6" fmla="*/ 1554106 h 3960000"/>
              <a:gd name="connsiteX7" fmla="*/ 2424394 w 3960440"/>
              <a:gd name="connsiteY7" fmla="*/ 2278672 h 3960000"/>
              <a:gd name="connsiteX8" fmla="*/ 1910984 w 3960440"/>
              <a:gd name="connsiteY8" fmla="*/ 2071653 h 3960000"/>
              <a:gd name="connsiteX9" fmla="*/ 2072459 w 3960440"/>
              <a:gd name="connsiteY9" fmla="*/ 1512703 h 3960000"/>
              <a:gd name="connsiteX10" fmla="*/ 1915898 w 3960440"/>
              <a:gd name="connsiteY10" fmla="*/ 1219889 h 3960000"/>
              <a:gd name="connsiteX11" fmla="*/ 1589196 w 3960440"/>
              <a:gd name="connsiteY11" fmla="*/ 1434803 h 3960000"/>
              <a:gd name="connsiteX12" fmla="*/ 1574511 w 3960440"/>
              <a:gd name="connsiteY12" fmla="*/ 1939931 h 3960000"/>
              <a:gd name="connsiteX13" fmla="*/ 1339611 w 3960440"/>
              <a:gd name="connsiteY13" fmla="*/ 3487664 h 3960000"/>
              <a:gd name="connsiteX14" fmla="*/ 1803335 w 3960440"/>
              <a:gd name="connsiteY14" fmla="*/ 2485692 h 3960000"/>
              <a:gd name="connsiteX15" fmla="*/ 2283619 w 3960440"/>
              <a:gd name="connsiteY15" fmla="*/ 2688571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234998 w 3960440"/>
              <a:gd name="connsiteY4" fmla="*/ 1431771 h 3960000"/>
              <a:gd name="connsiteX5" fmla="*/ 2217373 w 3960440"/>
              <a:gd name="connsiteY5" fmla="*/ 838586 h 3960000"/>
              <a:gd name="connsiteX6" fmla="*/ 2730780 w 3960440"/>
              <a:gd name="connsiteY6" fmla="*/ 1554106 h 3960000"/>
              <a:gd name="connsiteX7" fmla="*/ 2424394 w 3960440"/>
              <a:gd name="connsiteY7" fmla="*/ 2278672 h 3960000"/>
              <a:gd name="connsiteX8" fmla="*/ 1910984 w 3960440"/>
              <a:gd name="connsiteY8" fmla="*/ 2071653 h 3960000"/>
              <a:gd name="connsiteX9" fmla="*/ 2072459 w 3960440"/>
              <a:gd name="connsiteY9" fmla="*/ 1512703 h 3960000"/>
              <a:gd name="connsiteX10" fmla="*/ 1915898 w 3960440"/>
              <a:gd name="connsiteY10" fmla="*/ 1219889 h 3960000"/>
              <a:gd name="connsiteX11" fmla="*/ 1589196 w 3960440"/>
              <a:gd name="connsiteY11" fmla="*/ 1434803 h 3960000"/>
              <a:gd name="connsiteX12" fmla="*/ 1574511 w 3960440"/>
              <a:gd name="connsiteY12" fmla="*/ 1939931 h 3960000"/>
              <a:gd name="connsiteX13" fmla="*/ 1339611 w 3960440"/>
              <a:gd name="connsiteY13" fmla="*/ 3487664 h 3960000"/>
              <a:gd name="connsiteX14" fmla="*/ 1866603 w 3960440"/>
              <a:gd name="connsiteY14" fmla="*/ 2506778 h 3960000"/>
              <a:gd name="connsiteX15" fmla="*/ 2283619 w 3960440"/>
              <a:gd name="connsiteY15" fmla="*/ 2688571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234998 w 3960440"/>
              <a:gd name="connsiteY4" fmla="*/ 1431771 h 3960000"/>
              <a:gd name="connsiteX5" fmla="*/ 2217373 w 3960440"/>
              <a:gd name="connsiteY5" fmla="*/ 838586 h 3960000"/>
              <a:gd name="connsiteX6" fmla="*/ 2730780 w 3960440"/>
              <a:gd name="connsiteY6" fmla="*/ 1554106 h 3960000"/>
              <a:gd name="connsiteX7" fmla="*/ 2424394 w 3960440"/>
              <a:gd name="connsiteY7" fmla="*/ 2278672 h 3960000"/>
              <a:gd name="connsiteX8" fmla="*/ 1995341 w 3960440"/>
              <a:gd name="connsiteY8" fmla="*/ 2082197 h 3960000"/>
              <a:gd name="connsiteX9" fmla="*/ 2072459 w 3960440"/>
              <a:gd name="connsiteY9" fmla="*/ 1512703 h 3960000"/>
              <a:gd name="connsiteX10" fmla="*/ 1915898 w 3960440"/>
              <a:gd name="connsiteY10" fmla="*/ 1219889 h 3960000"/>
              <a:gd name="connsiteX11" fmla="*/ 1589196 w 3960440"/>
              <a:gd name="connsiteY11" fmla="*/ 1434803 h 3960000"/>
              <a:gd name="connsiteX12" fmla="*/ 1574511 w 3960440"/>
              <a:gd name="connsiteY12" fmla="*/ 1939931 h 3960000"/>
              <a:gd name="connsiteX13" fmla="*/ 1339611 w 3960440"/>
              <a:gd name="connsiteY13" fmla="*/ 3487664 h 3960000"/>
              <a:gd name="connsiteX14" fmla="*/ 1866603 w 3960440"/>
              <a:gd name="connsiteY14" fmla="*/ 2506778 h 3960000"/>
              <a:gd name="connsiteX15" fmla="*/ 2283619 w 3960440"/>
              <a:gd name="connsiteY15" fmla="*/ 2688571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234998 w 3960440"/>
              <a:gd name="connsiteY4" fmla="*/ 1431771 h 3960000"/>
              <a:gd name="connsiteX5" fmla="*/ 2217373 w 3960440"/>
              <a:gd name="connsiteY5" fmla="*/ 838586 h 3960000"/>
              <a:gd name="connsiteX6" fmla="*/ 2730780 w 3960440"/>
              <a:gd name="connsiteY6" fmla="*/ 1554106 h 3960000"/>
              <a:gd name="connsiteX7" fmla="*/ 2424394 w 3960440"/>
              <a:gd name="connsiteY7" fmla="*/ 2278672 h 3960000"/>
              <a:gd name="connsiteX8" fmla="*/ 1995341 w 3960440"/>
              <a:gd name="connsiteY8" fmla="*/ 2082197 h 3960000"/>
              <a:gd name="connsiteX9" fmla="*/ 2135727 w 3960440"/>
              <a:gd name="connsiteY9" fmla="*/ 1554876 h 3960000"/>
              <a:gd name="connsiteX10" fmla="*/ 1915898 w 3960440"/>
              <a:gd name="connsiteY10" fmla="*/ 1219889 h 3960000"/>
              <a:gd name="connsiteX11" fmla="*/ 1589196 w 3960440"/>
              <a:gd name="connsiteY11" fmla="*/ 1434803 h 3960000"/>
              <a:gd name="connsiteX12" fmla="*/ 1574511 w 3960440"/>
              <a:gd name="connsiteY12" fmla="*/ 1939931 h 3960000"/>
              <a:gd name="connsiteX13" fmla="*/ 1339611 w 3960440"/>
              <a:gd name="connsiteY13" fmla="*/ 3487664 h 3960000"/>
              <a:gd name="connsiteX14" fmla="*/ 1866603 w 3960440"/>
              <a:gd name="connsiteY14" fmla="*/ 2506778 h 3960000"/>
              <a:gd name="connsiteX15" fmla="*/ 2283619 w 3960440"/>
              <a:gd name="connsiteY15" fmla="*/ 2688571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234998 w 3960440"/>
              <a:gd name="connsiteY4" fmla="*/ 1431771 h 3960000"/>
              <a:gd name="connsiteX5" fmla="*/ 2217373 w 3960440"/>
              <a:gd name="connsiteY5" fmla="*/ 891303 h 3960000"/>
              <a:gd name="connsiteX6" fmla="*/ 2730780 w 3960440"/>
              <a:gd name="connsiteY6" fmla="*/ 1554106 h 3960000"/>
              <a:gd name="connsiteX7" fmla="*/ 2424394 w 3960440"/>
              <a:gd name="connsiteY7" fmla="*/ 2278672 h 3960000"/>
              <a:gd name="connsiteX8" fmla="*/ 1995341 w 3960440"/>
              <a:gd name="connsiteY8" fmla="*/ 2082197 h 3960000"/>
              <a:gd name="connsiteX9" fmla="*/ 2135727 w 3960440"/>
              <a:gd name="connsiteY9" fmla="*/ 1554876 h 3960000"/>
              <a:gd name="connsiteX10" fmla="*/ 1915898 w 3960440"/>
              <a:gd name="connsiteY10" fmla="*/ 1219889 h 3960000"/>
              <a:gd name="connsiteX11" fmla="*/ 1589196 w 3960440"/>
              <a:gd name="connsiteY11" fmla="*/ 1434803 h 3960000"/>
              <a:gd name="connsiteX12" fmla="*/ 1574511 w 3960440"/>
              <a:gd name="connsiteY12" fmla="*/ 1939931 h 3960000"/>
              <a:gd name="connsiteX13" fmla="*/ 1339611 w 3960440"/>
              <a:gd name="connsiteY13" fmla="*/ 3487664 h 3960000"/>
              <a:gd name="connsiteX14" fmla="*/ 1866603 w 3960440"/>
              <a:gd name="connsiteY14" fmla="*/ 2506778 h 3960000"/>
              <a:gd name="connsiteX15" fmla="*/ 2283619 w 3960440"/>
              <a:gd name="connsiteY15" fmla="*/ 2688571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234998 w 3960440"/>
              <a:gd name="connsiteY4" fmla="*/ 1431771 h 3960000"/>
              <a:gd name="connsiteX5" fmla="*/ 2217373 w 3960440"/>
              <a:gd name="connsiteY5" fmla="*/ 891303 h 3960000"/>
              <a:gd name="connsiteX6" fmla="*/ 2783502 w 3960440"/>
              <a:gd name="connsiteY6" fmla="*/ 1606823 h 3960000"/>
              <a:gd name="connsiteX7" fmla="*/ 2424394 w 3960440"/>
              <a:gd name="connsiteY7" fmla="*/ 2278672 h 3960000"/>
              <a:gd name="connsiteX8" fmla="*/ 1995341 w 3960440"/>
              <a:gd name="connsiteY8" fmla="*/ 2082197 h 3960000"/>
              <a:gd name="connsiteX9" fmla="*/ 2135727 w 3960440"/>
              <a:gd name="connsiteY9" fmla="*/ 1554876 h 3960000"/>
              <a:gd name="connsiteX10" fmla="*/ 1915898 w 3960440"/>
              <a:gd name="connsiteY10" fmla="*/ 1219889 h 3960000"/>
              <a:gd name="connsiteX11" fmla="*/ 1589196 w 3960440"/>
              <a:gd name="connsiteY11" fmla="*/ 1434803 h 3960000"/>
              <a:gd name="connsiteX12" fmla="*/ 1574511 w 3960440"/>
              <a:gd name="connsiteY12" fmla="*/ 1939931 h 3960000"/>
              <a:gd name="connsiteX13" fmla="*/ 1339611 w 3960440"/>
              <a:gd name="connsiteY13" fmla="*/ 3487664 h 3960000"/>
              <a:gd name="connsiteX14" fmla="*/ 1866603 w 3960440"/>
              <a:gd name="connsiteY14" fmla="*/ 2506778 h 3960000"/>
              <a:gd name="connsiteX15" fmla="*/ 2283619 w 3960440"/>
              <a:gd name="connsiteY15" fmla="*/ 2688571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234998 w 3960440"/>
              <a:gd name="connsiteY4" fmla="*/ 1431771 h 3960000"/>
              <a:gd name="connsiteX5" fmla="*/ 2217373 w 3960440"/>
              <a:gd name="connsiteY5" fmla="*/ 891303 h 3960000"/>
              <a:gd name="connsiteX6" fmla="*/ 2783502 w 3960440"/>
              <a:gd name="connsiteY6" fmla="*/ 1606823 h 3960000"/>
              <a:gd name="connsiteX7" fmla="*/ 2456028 w 3960440"/>
              <a:gd name="connsiteY7" fmla="*/ 2225955 h 3960000"/>
              <a:gd name="connsiteX8" fmla="*/ 1995341 w 3960440"/>
              <a:gd name="connsiteY8" fmla="*/ 2082197 h 3960000"/>
              <a:gd name="connsiteX9" fmla="*/ 2135727 w 3960440"/>
              <a:gd name="connsiteY9" fmla="*/ 1554876 h 3960000"/>
              <a:gd name="connsiteX10" fmla="*/ 1915898 w 3960440"/>
              <a:gd name="connsiteY10" fmla="*/ 1219889 h 3960000"/>
              <a:gd name="connsiteX11" fmla="*/ 1589196 w 3960440"/>
              <a:gd name="connsiteY11" fmla="*/ 1434803 h 3960000"/>
              <a:gd name="connsiteX12" fmla="*/ 1574511 w 3960440"/>
              <a:gd name="connsiteY12" fmla="*/ 1939931 h 3960000"/>
              <a:gd name="connsiteX13" fmla="*/ 1339611 w 3960440"/>
              <a:gd name="connsiteY13" fmla="*/ 3487664 h 3960000"/>
              <a:gd name="connsiteX14" fmla="*/ 1866603 w 3960440"/>
              <a:gd name="connsiteY14" fmla="*/ 2506778 h 3960000"/>
              <a:gd name="connsiteX15" fmla="*/ 2283619 w 3960440"/>
              <a:gd name="connsiteY15" fmla="*/ 2688571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234998 w 3960440"/>
              <a:gd name="connsiteY4" fmla="*/ 1431771 h 3960000"/>
              <a:gd name="connsiteX5" fmla="*/ 2217373 w 3960440"/>
              <a:gd name="connsiteY5" fmla="*/ 891303 h 3960000"/>
              <a:gd name="connsiteX6" fmla="*/ 2783502 w 3960440"/>
              <a:gd name="connsiteY6" fmla="*/ 1606823 h 3960000"/>
              <a:gd name="connsiteX7" fmla="*/ 2456028 w 3960440"/>
              <a:gd name="connsiteY7" fmla="*/ 2225955 h 3960000"/>
              <a:gd name="connsiteX8" fmla="*/ 2026974 w 3960440"/>
              <a:gd name="connsiteY8" fmla="*/ 2018938 h 3960000"/>
              <a:gd name="connsiteX9" fmla="*/ 2135727 w 3960440"/>
              <a:gd name="connsiteY9" fmla="*/ 1554876 h 3960000"/>
              <a:gd name="connsiteX10" fmla="*/ 1915898 w 3960440"/>
              <a:gd name="connsiteY10" fmla="*/ 1219889 h 3960000"/>
              <a:gd name="connsiteX11" fmla="*/ 1589196 w 3960440"/>
              <a:gd name="connsiteY11" fmla="*/ 1434803 h 3960000"/>
              <a:gd name="connsiteX12" fmla="*/ 1574511 w 3960440"/>
              <a:gd name="connsiteY12" fmla="*/ 1939931 h 3960000"/>
              <a:gd name="connsiteX13" fmla="*/ 1339611 w 3960440"/>
              <a:gd name="connsiteY13" fmla="*/ 3487664 h 3960000"/>
              <a:gd name="connsiteX14" fmla="*/ 1866603 w 3960440"/>
              <a:gd name="connsiteY14" fmla="*/ 2506778 h 3960000"/>
              <a:gd name="connsiteX15" fmla="*/ 2283619 w 3960440"/>
              <a:gd name="connsiteY15" fmla="*/ 2688571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234998 w 3960440"/>
              <a:gd name="connsiteY4" fmla="*/ 1431771 h 3960000"/>
              <a:gd name="connsiteX5" fmla="*/ 2217373 w 3960440"/>
              <a:gd name="connsiteY5" fmla="*/ 891303 h 3960000"/>
              <a:gd name="connsiteX6" fmla="*/ 2783502 w 3960440"/>
              <a:gd name="connsiteY6" fmla="*/ 1606823 h 3960000"/>
              <a:gd name="connsiteX7" fmla="*/ 2456028 w 3960440"/>
              <a:gd name="connsiteY7" fmla="*/ 2225955 h 3960000"/>
              <a:gd name="connsiteX8" fmla="*/ 2026974 w 3960440"/>
              <a:gd name="connsiteY8" fmla="*/ 2018938 h 3960000"/>
              <a:gd name="connsiteX9" fmla="*/ 2135727 w 3960440"/>
              <a:gd name="connsiteY9" fmla="*/ 1554876 h 3960000"/>
              <a:gd name="connsiteX10" fmla="*/ 1915898 w 3960440"/>
              <a:gd name="connsiteY10" fmla="*/ 1219889 h 3960000"/>
              <a:gd name="connsiteX11" fmla="*/ 1589196 w 3960440"/>
              <a:gd name="connsiteY11" fmla="*/ 1434803 h 3960000"/>
              <a:gd name="connsiteX12" fmla="*/ 1574511 w 3960440"/>
              <a:gd name="connsiteY12" fmla="*/ 1939931 h 3960000"/>
              <a:gd name="connsiteX13" fmla="*/ 1339611 w 3960440"/>
              <a:gd name="connsiteY13" fmla="*/ 3487664 h 3960000"/>
              <a:gd name="connsiteX14" fmla="*/ 1887692 w 3960440"/>
              <a:gd name="connsiteY14" fmla="*/ 2422431 h 3960000"/>
              <a:gd name="connsiteX15" fmla="*/ 2283619 w 3960440"/>
              <a:gd name="connsiteY15" fmla="*/ 2688571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234998 w 3960440"/>
              <a:gd name="connsiteY4" fmla="*/ 1431771 h 3960000"/>
              <a:gd name="connsiteX5" fmla="*/ 2217373 w 3960440"/>
              <a:gd name="connsiteY5" fmla="*/ 891303 h 3960000"/>
              <a:gd name="connsiteX6" fmla="*/ 2783502 w 3960440"/>
              <a:gd name="connsiteY6" fmla="*/ 1606823 h 3960000"/>
              <a:gd name="connsiteX7" fmla="*/ 2456028 w 3960440"/>
              <a:gd name="connsiteY7" fmla="*/ 2225955 h 3960000"/>
              <a:gd name="connsiteX8" fmla="*/ 2026974 w 3960440"/>
              <a:gd name="connsiteY8" fmla="*/ 2018938 h 3960000"/>
              <a:gd name="connsiteX9" fmla="*/ 2135727 w 3960440"/>
              <a:gd name="connsiteY9" fmla="*/ 1554876 h 3960000"/>
              <a:gd name="connsiteX10" fmla="*/ 1915898 w 3960440"/>
              <a:gd name="connsiteY10" fmla="*/ 1219889 h 3960000"/>
              <a:gd name="connsiteX11" fmla="*/ 1589196 w 3960440"/>
              <a:gd name="connsiteY11" fmla="*/ 1434803 h 3960000"/>
              <a:gd name="connsiteX12" fmla="*/ 1574511 w 3960440"/>
              <a:gd name="connsiteY12" fmla="*/ 1939931 h 3960000"/>
              <a:gd name="connsiteX13" fmla="*/ 1339611 w 3960440"/>
              <a:gd name="connsiteY13" fmla="*/ 3487664 h 3960000"/>
              <a:gd name="connsiteX14" fmla="*/ 1887692 w 3960440"/>
              <a:gd name="connsiteY14" fmla="*/ 2422431 h 3960000"/>
              <a:gd name="connsiteX15" fmla="*/ 2336342 w 3960440"/>
              <a:gd name="connsiteY15" fmla="*/ 2720202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234998 w 3960440"/>
              <a:gd name="connsiteY4" fmla="*/ 1431771 h 3960000"/>
              <a:gd name="connsiteX5" fmla="*/ 2217373 w 3960440"/>
              <a:gd name="connsiteY5" fmla="*/ 891303 h 3960000"/>
              <a:gd name="connsiteX6" fmla="*/ 2783502 w 3960440"/>
              <a:gd name="connsiteY6" fmla="*/ 1606823 h 3960000"/>
              <a:gd name="connsiteX7" fmla="*/ 2456028 w 3960440"/>
              <a:gd name="connsiteY7" fmla="*/ 2225955 h 3960000"/>
              <a:gd name="connsiteX8" fmla="*/ 2026974 w 3960440"/>
              <a:gd name="connsiteY8" fmla="*/ 2018938 h 3960000"/>
              <a:gd name="connsiteX9" fmla="*/ 2135727 w 3960440"/>
              <a:gd name="connsiteY9" fmla="*/ 1554876 h 3960000"/>
              <a:gd name="connsiteX10" fmla="*/ 1915898 w 3960440"/>
              <a:gd name="connsiteY10" fmla="*/ 1219889 h 3960000"/>
              <a:gd name="connsiteX11" fmla="*/ 1589196 w 3960440"/>
              <a:gd name="connsiteY11" fmla="*/ 1434803 h 3960000"/>
              <a:gd name="connsiteX12" fmla="*/ 1574511 w 3960440"/>
              <a:gd name="connsiteY12" fmla="*/ 1939931 h 3960000"/>
              <a:gd name="connsiteX13" fmla="*/ 1339611 w 3960440"/>
              <a:gd name="connsiteY13" fmla="*/ 3487664 h 3960000"/>
              <a:gd name="connsiteX14" fmla="*/ 1887692 w 3960440"/>
              <a:gd name="connsiteY14" fmla="*/ 2422431 h 3960000"/>
              <a:gd name="connsiteX15" fmla="*/ 2336342 w 3960440"/>
              <a:gd name="connsiteY15" fmla="*/ 2720202 h 3960000"/>
              <a:gd name="connsiteX16" fmla="*/ 3176454 w 3960440"/>
              <a:gd name="connsiteY16" fmla="*/ 1627140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234998 w 3960440"/>
              <a:gd name="connsiteY4" fmla="*/ 1431771 h 3960000"/>
              <a:gd name="connsiteX5" fmla="*/ 2217373 w 3960440"/>
              <a:gd name="connsiteY5" fmla="*/ 891303 h 3960000"/>
              <a:gd name="connsiteX6" fmla="*/ 2783502 w 3960440"/>
              <a:gd name="connsiteY6" fmla="*/ 1606823 h 3960000"/>
              <a:gd name="connsiteX7" fmla="*/ 2456028 w 3960440"/>
              <a:gd name="connsiteY7" fmla="*/ 2225955 h 3960000"/>
              <a:gd name="connsiteX8" fmla="*/ 2026974 w 3960440"/>
              <a:gd name="connsiteY8" fmla="*/ 2018938 h 3960000"/>
              <a:gd name="connsiteX9" fmla="*/ 2135727 w 3960440"/>
              <a:gd name="connsiteY9" fmla="*/ 1554876 h 3960000"/>
              <a:gd name="connsiteX10" fmla="*/ 1915898 w 3960440"/>
              <a:gd name="connsiteY10" fmla="*/ 1219889 h 3960000"/>
              <a:gd name="connsiteX11" fmla="*/ 1589196 w 3960440"/>
              <a:gd name="connsiteY11" fmla="*/ 1434803 h 3960000"/>
              <a:gd name="connsiteX12" fmla="*/ 1574511 w 3960440"/>
              <a:gd name="connsiteY12" fmla="*/ 1939931 h 3960000"/>
              <a:gd name="connsiteX13" fmla="*/ 1339611 w 3960440"/>
              <a:gd name="connsiteY13" fmla="*/ 3487664 h 3960000"/>
              <a:gd name="connsiteX14" fmla="*/ 1887692 w 3960440"/>
              <a:gd name="connsiteY14" fmla="*/ 2422431 h 3960000"/>
              <a:gd name="connsiteX15" fmla="*/ 2336342 w 3960440"/>
              <a:gd name="connsiteY15" fmla="*/ 2720202 h 3960000"/>
              <a:gd name="connsiteX16" fmla="*/ 3176454 w 3960440"/>
              <a:gd name="connsiteY16" fmla="*/ 1627140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234998 w 3960440"/>
              <a:gd name="connsiteY4" fmla="*/ 1431771 h 3960000"/>
              <a:gd name="connsiteX5" fmla="*/ 2217373 w 3960440"/>
              <a:gd name="connsiteY5" fmla="*/ 891303 h 3960000"/>
              <a:gd name="connsiteX6" fmla="*/ 2783502 w 3960440"/>
              <a:gd name="connsiteY6" fmla="*/ 1606823 h 3960000"/>
              <a:gd name="connsiteX7" fmla="*/ 2456028 w 3960440"/>
              <a:gd name="connsiteY7" fmla="*/ 2225955 h 3960000"/>
              <a:gd name="connsiteX8" fmla="*/ 2026974 w 3960440"/>
              <a:gd name="connsiteY8" fmla="*/ 2018938 h 3960000"/>
              <a:gd name="connsiteX9" fmla="*/ 2135727 w 3960440"/>
              <a:gd name="connsiteY9" fmla="*/ 1554876 h 3960000"/>
              <a:gd name="connsiteX10" fmla="*/ 1915898 w 3960440"/>
              <a:gd name="connsiteY10" fmla="*/ 1219889 h 3960000"/>
              <a:gd name="connsiteX11" fmla="*/ 1589196 w 3960440"/>
              <a:gd name="connsiteY11" fmla="*/ 1434803 h 3960000"/>
              <a:gd name="connsiteX12" fmla="*/ 1574511 w 3960440"/>
              <a:gd name="connsiteY12" fmla="*/ 1939931 h 3960000"/>
              <a:gd name="connsiteX13" fmla="*/ 1339611 w 3960440"/>
              <a:gd name="connsiteY13" fmla="*/ 3487664 h 3960000"/>
              <a:gd name="connsiteX14" fmla="*/ 1887692 w 3960440"/>
              <a:gd name="connsiteY14" fmla="*/ 2422431 h 3960000"/>
              <a:gd name="connsiteX15" fmla="*/ 2336342 w 3960440"/>
              <a:gd name="connsiteY15" fmla="*/ 2720202 h 3960000"/>
              <a:gd name="connsiteX16" fmla="*/ 3176454 w 3960440"/>
              <a:gd name="connsiteY16" fmla="*/ 1627140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234998 w 3960440"/>
              <a:gd name="connsiteY4" fmla="*/ 1431771 h 3960000"/>
              <a:gd name="connsiteX5" fmla="*/ 2217373 w 3960440"/>
              <a:gd name="connsiteY5" fmla="*/ 891303 h 3960000"/>
              <a:gd name="connsiteX6" fmla="*/ 2783502 w 3960440"/>
              <a:gd name="connsiteY6" fmla="*/ 1606823 h 3960000"/>
              <a:gd name="connsiteX7" fmla="*/ 2456028 w 3960440"/>
              <a:gd name="connsiteY7" fmla="*/ 2225955 h 3960000"/>
              <a:gd name="connsiteX8" fmla="*/ 2026974 w 3960440"/>
              <a:gd name="connsiteY8" fmla="*/ 2018938 h 3960000"/>
              <a:gd name="connsiteX9" fmla="*/ 2135727 w 3960440"/>
              <a:gd name="connsiteY9" fmla="*/ 1554876 h 3960000"/>
              <a:gd name="connsiteX10" fmla="*/ 1915898 w 3960440"/>
              <a:gd name="connsiteY10" fmla="*/ 1219889 h 3960000"/>
              <a:gd name="connsiteX11" fmla="*/ 1589196 w 3960440"/>
              <a:gd name="connsiteY11" fmla="*/ 1434803 h 3960000"/>
              <a:gd name="connsiteX12" fmla="*/ 1574511 w 3960440"/>
              <a:gd name="connsiteY12" fmla="*/ 1939931 h 3960000"/>
              <a:gd name="connsiteX13" fmla="*/ 1339611 w 3960440"/>
              <a:gd name="connsiteY13" fmla="*/ 3487664 h 3960000"/>
              <a:gd name="connsiteX14" fmla="*/ 1887692 w 3960440"/>
              <a:gd name="connsiteY14" fmla="*/ 2422431 h 3960000"/>
              <a:gd name="connsiteX15" fmla="*/ 2336342 w 3960440"/>
              <a:gd name="connsiteY15" fmla="*/ 2720202 h 3960000"/>
              <a:gd name="connsiteX16" fmla="*/ 3176454 w 3960440"/>
              <a:gd name="connsiteY16" fmla="*/ 1627140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234998 w 3960440"/>
              <a:gd name="connsiteY4" fmla="*/ 1431771 h 3960000"/>
              <a:gd name="connsiteX5" fmla="*/ 2217373 w 3960440"/>
              <a:gd name="connsiteY5" fmla="*/ 891303 h 3960000"/>
              <a:gd name="connsiteX6" fmla="*/ 2783502 w 3960440"/>
              <a:gd name="connsiteY6" fmla="*/ 1606823 h 3960000"/>
              <a:gd name="connsiteX7" fmla="*/ 2456028 w 3960440"/>
              <a:gd name="connsiteY7" fmla="*/ 2225955 h 3960000"/>
              <a:gd name="connsiteX8" fmla="*/ 2026974 w 3960440"/>
              <a:gd name="connsiteY8" fmla="*/ 2018938 h 3960000"/>
              <a:gd name="connsiteX9" fmla="*/ 2135727 w 3960440"/>
              <a:gd name="connsiteY9" fmla="*/ 1554876 h 3960000"/>
              <a:gd name="connsiteX10" fmla="*/ 1915898 w 3960440"/>
              <a:gd name="connsiteY10" fmla="*/ 1219889 h 3960000"/>
              <a:gd name="connsiteX11" fmla="*/ 1589196 w 3960440"/>
              <a:gd name="connsiteY11" fmla="*/ 1434803 h 3960000"/>
              <a:gd name="connsiteX12" fmla="*/ 1574511 w 3960440"/>
              <a:gd name="connsiteY12" fmla="*/ 1939931 h 3960000"/>
              <a:gd name="connsiteX13" fmla="*/ 1339611 w 3960440"/>
              <a:gd name="connsiteY13" fmla="*/ 3487664 h 3960000"/>
              <a:gd name="connsiteX14" fmla="*/ 1887692 w 3960440"/>
              <a:gd name="connsiteY14" fmla="*/ 2422431 h 3960000"/>
              <a:gd name="connsiteX15" fmla="*/ 2336342 w 3960440"/>
              <a:gd name="connsiteY15" fmla="*/ 2720202 h 3960000"/>
              <a:gd name="connsiteX16" fmla="*/ 3176454 w 3960440"/>
              <a:gd name="connsiteY16" fmla="*/ 1627140 h 3960000"/>
              <a:gd name="connsiteX17" fmla="*/ 1979373 w 3960440"/>
              <a:gd name="connsiteY17" fmla="*/ 472350 h 3960000"/>
              <a:gd name="connsiteX18" fmla="*/ 436907 w 3960440"/>
              <a:gd name="connsiteY18" fmla="*/ 0 h 3960000"/>
              <a:gd name="connsiteX19" fmla="*/ 3523533 w 3960440"/>
              <a:gd name="connsiteY19" fmla="*/ 0 h 3960000"/>
              <a:gd name="connsiteX20" fmla="*/ 3960440 w 3960440"/>
              <a:gd name="connsiteY20" fmla="*/ 436907 h 3960000"/>
              <a:gd name="connsiteX21" fmla="*/ 3960440 w 3960440"/>
              <a:gd name="connsiteY21" fmla="*/ 3523093 h 3960000"/>
              <a:gd name="connsiteX22" fmla="*/ 3523533 w 3960440"/>
              <a:gd name="connsiteY22" fmla="*/ 3960000 h 3960000"/>
              <a:gd name="connsiteX23" fmla="*/ 436907 w 3960440"/>
              <a:gd name="connsiteY23" fmla="*/ 3960000 h 3960000"/>
              <a:gd name="connsiteX24" fmla="*/ 0 w 3960440"/>
              <a:gd name="connsiteY24" fmla="*/ 3523093 h 3960000"/>
              <a:gd name="connsiteX25" fmla="*/ 0 w 3960440"/>
              <a:gd name="connsiteY25" fmla="*/ 436907 h 3960000"/>
              <a:gd name="connsiteX26" fmla="*/ 436907 w 3960440"/>
              <a:gd name="connsiteY26"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234998 w 3960440"/>
              <a:gd name="connsiteY4" fmla="*/ 1431771 h 3960000"/>
              <a:gd name="connsiteX5" fmla="*/ 2217373 w 3960440"/>
              <a:gd name="connsiteY5" fmla="*/ 891303 h 3960000"/>
              <a:gd name="connsiteX6" fmla="*/ 2783502 w 3960440"/>
              <a:gd name="connsiteY6" fmla="*/ 1606823 h 3960000"/>
              <a:gd name="connsiteX7" fmla="*/ 2456028 w 3960440"/>
              <a:gd name="connsiteY7" fmla="*/ 2225955 h 3960000"/>
              <a:gd name="connsiteX8" fmla="*/ 2026974 w 3960440"/>
              <a:gd name="connsiteY8" fmla="*/ 2018938 h 3960000"/>
              <a:gd name="connsiteX9" fmla="*/ 2135727 w 3960440"/>
              <a:gd name="connsiteY9" fmla="*/ 1554876 h 3960000"/>
              <a:gd name="connsiteX10" fmla="*/ 1915898 w 3960440"/>
              <a:gd name="connsiteY10" fmla="*/ 1219889 h 3960000"/>
              <a:gd name="connsiteX11" fmla="*/ 1589196 w 3960440"/>
              <a:gd name="connsiteY11" fmla="*/ 1434803 h 3960000"/>
              <a:gd name="connsiteX12" fmla="*/ 1574511 w 3960440"/>
              <a:gd name="connsiteY12" fmla="*/ 1939931 h 3960000"/>
              <a:gd name="connsiteX13" fmla="*/ 1339611 w 3960440"/>
              <a:gd name="connsiteY13" fmla="*/ 3487664 h 3960000"/>
              <a:gd name="connsiteX14" fmla="*/ 1887692 w 3960440"/>
              <a:gd name="connsiteY14" fmla="*/ 2422431 h 3960000"/>
              <a:gd name="connsiteX15" fmla="*/ 2336342 w 3960440"/>
              <a:gd name="connsiteY15" fmla="*/ 2720202 h 3960000"/>
              <a:gd name="connsiteX16" fmla="*/ 3176454 w 3960440"/>
              <a:gd name="connsiteY16" fmla="*/ 1627140 h 3960000"/>
              <a:gd name="connsiteX17" fmla="*/ 1979373 w 3960440"/>
              <a:gd name="connsiteY17" fmla="*/ 472350 h 3960000"/>
              <a:gd name="connsiteX18" fmla="*/ 436907 w 3960440"/>
              <a:gd name="connsiteY18" fmla="*/ 0 h 3960000"/>
              <a:gd name="connsiteX19" fmla="*/ 3523533 w 3960440"/>
              <a:gd name="connsiteY19" fmla="*/ 0 h 3960000"/>
              <a:gd name="connsiteX20" fmla="*/ 3960440 w 3960440"/>
              <a:gd name="connsiteY20" fmla="*/ 436907 h 3960000"/>
              <a:gd name="connsiteX21" fmla="*/ 3960440 w 3960440"/>
              <a:gd name="connsiteY21" fmla="*/ 3523093 h 3960000"/>
              <a:gd name="connsiteX22" fmla="*/ 3523533 w 3960440"/>
              <a:gd name="connsiteY22" fmla="*/ 3960000 h 3960000"/>
              <a:gd name="connsiteX23" fmla="*/ 436907 w 3960440"/>
              <a:gd name="connsiteY23" fmla="*/ 3960000 h 3960000"/>
              <a:gd name="connsiteX24" fmla="*/ 0 w 3960440"/>
              <a:gd name="connsiteY24" fmla="*/ 3523093 h 3960000"/>
              <a:gd name="connsiteX25" fmla="*/ 0 w 3960440"/>
              <a:gd name="connsiteY25" fmla="*/ 436907 h 3960000"/>
              <a:gd name="connsiteX26" fmla="*/ 436907 w 3960440"/>
              <a:gd name="connsiteY26"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234998 w 3960440"/>
              <a:gd name="connsiteY4" fmla="*/ 1431771 h 3960000"/>
              <a:gd name="connsiteX5" fmla="*/ 2217373 w 3960440"/>
              <a:gd name="connsiteY5" fmla="*/ 891303 h 3960000"/>
              <a:gd name="connsiteX6" fmla="*/ 2783502 w 3960440"/>
              <a:gd name="connsiteY6" fmla="*/ 1606823 h 3960000"/>
              <a:gd name="connsiteX7" fmla="*/ 2456028 w 3960440"/>
              <a:gd name="connsiteY7" fmla="*/ 2225955 h 3960000"/>
              <a:gd name="connsiteX8" fmla="*/ 2026974 w 3960440"/>
              <a:gd name="connsiteY8" fmla="*/ 2018938 h 3960000"/>
              <a:gd name="connsiteX9" fmla="*/ 2135727 w 3960440"/>
              <a:gd name="connsiteY9" fmla="*/ 1554876 h 3960000"/>
              <a:gd name="connsiteX10" fmla="*/ 1915898 w 3960440"/>
              <a:gd name="connsiteY10" fmla="*/ 1219889 h 3960000"/>
              <a:gd name="connsiteX11" fmla="*/ 1589196 w 3960440"/>
              <a:gd name="connsiteY11" fmla="*/ 1434803 h 3960000"/>
              <a:gd name="connsiteX12" fmla="*/ 1574511 w 3960440"/>
              <a:gd name="connsiteY12" fmla="*/ 1939931 h 3960000"/>
              <a:gd name="connsiteX13" fmla="*/ 1339611 w 3960440"/>
              <a:gd name="connsiteY13" fmla="*/ 3487664 h 3960000"/>
              <a:gd name="connsiteX14" fmla="*/ 1887692 w 3960440"/>
              <a:gd name="connsiteY14" fmla="*/ 2422431 h 3960000"/>
              <a:gd name="connsiteX15" fmla="*/ 2336342 w 3960440"/>
              <a:gd name="connsiteY15" fmla="*/ 2720202 h 3960000"/>
              <a:gd name="connsiteX16" fmla="*/ 3176454 w 3960440"/>
              <a:gd name="connsiteY16" fmla="*/ 1627140 h 3960000"/>
              <a:gd name="connsiteX17" fmla="*/ 1979373 w 3960440"/>
              <a:gd name="connsiteY17" fmla="*/ 472350 h 3960000"/>
              <a:gd name="connsiteX18" fmla="*/ 436907 w 3960440"/>
              <a:gd name="connsiteY18" fmla="*/ 0 h 3960000"/>
              <a:gd name="connsiteX19" fmla="*/ 3523533 w 3960440"/>
              <a:gd name="connsiteY19" fmla="*/ 0 h 3960000"/>
              <a:gd name="connsiteX20" fmla="*/ 3960440 w 3960440"/>
              <a:gd name="connsiteY20" fmla="*/ 436907 h 3960000"/>
              <a:gd name="connsiteX21" fmla="*/ 3960440 w 3960440"/>
              <a:gd name="connsiteY21" fmla="*/ 3523093 h 3960000"/>
              <a:gd name="connsiteX22" fmla="*/ 3523533 w 3960440"/>
              <a:gd name="connsiteY22" fmla="*/ 3960000 h 3960000"/>
              <a:gd name="connsiteX23" fmla="*/ 436907 w 3960440"/>
              <a:gd name="connsiteY23" fmla="*/ 3960000 h 3960000"/>
              <a:gd name="connsiteX24" fmla="*/ 0 w 3960440"/>
              <a:gd name="connsiteY24" fmla="*/ 3523093 h 3960000"/>
              <a:gd name="connsiteX25" fmla="*/ 0 w 3960440"/>
              <a:gd name="connsiteY25" fmla="*/ 436907 h 3960000"/>
              <a:gd name="connsiteX26" fmla="*/ 436907 w 3960440"/>
              <a:gd name="connsiteY26"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328015 w 3960440"/>
              <a:gd name="connsiteY3" fmla="*/ 1812920 h 3960000"/>
              <a:gd name="connsiteX4" fmla="*/ 1234998 w 3960440"/>
              <a:gd name="connsiteY4" fmla="*/ 1431771 h 3960000"/>
              <a:gd name="connsiteX5" fmla="*/ 2217373 w 3960440"/>
              <a:gd name="connsiteY5" fmla="*/ 891303 h 3960000"/>
              <a:gd name="connsiteX6" fmla="*/ 2783502 w 3960440"/>
              <a:gd name="connsiteY6" fmla="*/ 1606823 h 3960000"/>
              <a:gd name="connsiteX7" fmla="*/ 2456028 w 3960440"/>
              <a:gd name="connsiteY7" fmla="*/ 2225955 h 3960000"/>
              <a:gd name="connsiteX8" fmla="*/ 2026974 w 3960440"/>
              <a:gd name="connsiteY8" fmla="*/ 2018938 h 3960000"/>
              <a:gd name="connsiteX9" fmla="*/ 2135727 w 3960440"/>
              <a:gd name="connsiteY9" fmla="*/ 1554876 h 3960000"/>
              <a:gd name="connsiteX10" fmla="*/ 1915898 w 3960440"/>
              <a:gd name="connsiteY10" fmla="*/ 1219889 h 3960000"/>
              <a:gd name="connsiteX11" fmla="*/ 1589196 w 3960440"/>
              <a:gd name="connsiteY11" fmla="*/ 1434803 h 3960000"/>
              <a:gd name="connsiteX12" fmla="*/ 1574511 w 3960440"/>
              <a:gd name="connsiteY12" fmla="*/ 1939931 h 3960000"/>
              <a:gd name="connsiteX13" fmla="*/ 1339611 w 3960440"/>
              <a:gd name="connsiteY13" fmla="*/ 3487664 h 3960000"/>
              <a:gd name="connsiteX14" fmla="*/ 1887692 w 3960440"/>
              <a:gd name="connsiteY14" fmla="*/ 2422431 h 3960000"/>
              <a:gd name="connsiteX15" fmla="*/ 2336342 w 3960440"/>
              <a:gd name="connsiteY15" fmla="*/ 2720202 h 3960000"/>
              <a:gd name="connsiteX16" fmla="*/ 3176454 w 3960440"/>
              <a:gd name="connsiteY16" fmla="*/ 1627140 h 3960000"/>
              <a:gd name="connsiteX17" fmla="*/ 1979373 w 3960440"/>
              <a:gd name="connsiteY17" fmla="*/ 472350 h 3960000"/>
              <a:gd name="connsiteX18" fmla="*/ 436907 w 3960440"/>
              <a:gd name="connsiteY18" fmla="*/ 0 h 3960000"/>
              <a:gd name="connsiteX19" fmla="*/ 3523533 w 3960440"/>
              <a:gd name="connsiteY19" fmla="*/ 0 h 3960000"/>
              <a:gd name="connsiteX20" fmla="*/ 3960440 w 3960440"/>
              <a:gd name="connsiteY20" fmla="*/ 436907 h 3960000"/>
              <a:gd name="connsiteX21" fmla="*/ 3960440 w 3960440"/>
              <a:gd name="connsiteY21" fmla="*/ 3523093 h 3960000"/>
              <a:gd name="connsiteX22" fmla="*/ 3523533 w 3960440"/>
              <a:gd name="connsiteY22" fmla="*/ 3960000 h 3960000"/>
              <a:gd name="connsiteX23" fmla="*/ 436907 w 3960440"/>
              <a:gd name="connsiteY23" fmla="*/ 3960000 h 3960000"/>
              <a:gd name="connsiteX24" fmla="*/ 0 w 3960440"/>
              <a:gd name="connsiteY24" fmla="*/ 3523093 h 3960000"/>
              <a:gd name="connsiteX25" fmla="*/ 0 w 3960440"/>
              <a:gd name="connsiteY25" fmla="*/ 436907 h 3960000"/>
              <a:gd name="connsiteX26" fmla="*/ 436907 w 3960440"/>
              <a:gd name="connsiteY26"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328015 w 3960440"/>
              <a:gd name="connsiteY3" fmla="*/ 1812920 h 3960000"/>
              <a:gd name="connsiteX4" fmla="*/ 1234998 w 3960440"/>
              <a:gd name="connsiteY4" fmla="*/ 1431771 h 3960000"/>
              <a:gd name="connsiteX5" fmla="*/ 2217373 w 3960440"/>
              <a:gd name="connsiteY5" fmla="*/ 891303 h 3960000"/>
              <a:gd name="connsiteX6" fmla="*/ 2783502 w 3960440"/>
              <a:gd name="connsiteY6" fmla="*/ 1606823 h 3960000"/>
              <a:gd name="connsiteX7" fmla="*/ 2456028 w 3960440"/>
              <a:gd name="connsiteY7" fmla="*/ 2225955 h 3960000"/>
              <a:gd name="connsiteX8" fmla="*/ 2026974 w 3960440"/>
              <a:gd name="connsiteY8" fmla="*/ 2018938 h 3960000"/>
              <a:gd name="connsiteX9" fmla="*/ 2135727 w 3960440"/>
              <a:gd name="connsiteY9" fmla="*/ 1554876 h 3960000"/>
              <a:gd name="connsiteX10" fmla="*/ 1915898 w 3960440"/>
              <a:gd name="connsiteY10" fmla="*/ 1219889 h 3960000"/>
              <a:gd name="connsiteX11" fmla="*/ 1589196 w 3960440"/>
              <a:gd name="connsiteY11" fmla="*/ 1434803 h 3960000"/>
              <a:gd name="connsiteX12" fmla="*/ 1574511 w 3960440"/>
              <a:gd name="connsiteY12" fmla="*/ 1939931 h 3960000"/>
              <a:gd name="connsiteX13" fmla="*/ 1339611 w 3960440"/>
              <a:gd name="connsiteY13" fmla="*/ 3487664 h 3960000"/>
              <a:gd name="connsiteX14" fmla="*/ 1887692 w 3960440"/>
              <a:gd name="connsiteY14" fmla="*/ 2422431 h 3960000"/>
              <a:gd name="connsiteX15" fmla="*/ 2336342 w 3960440"/>
              <a:gd name="connsiteY15" fmla="*/ 2720202 h 3960000"/>
              <a:gd name="connsiteX16" fmla="*/ 3176454 w 3960440"/>
              <a:gd name="connsiteY16" fmla="*/ 1627140 h 3960000"/>
              <a:gd name="connsiteX17" fmla="*/ 1979373 w 3960440"/>
              <a:gd name="connsiteY17" fmla="*/ 472350 h 3960000"/>
              <a:gd name="connsiteX18" fmla="*/ 436907 w 3960440"/>
              <a:gd name="connsiteY18" fmla="*/ 0 h 3960000"/>
              <a:gd name="connsiteX19" fmla="*/ 3523533 w 3960440"/>
              <a:gd name="connsiteY19" fmla="*/ 0 h 3960000"/>
              <a:gd name="connsiteX20" fmla="*/ 3960440 w 3960440"/>
              <a:gd name="connsiteY20" fmla="*/ 436907 h 3960000"/>
              <a:gd name="connsiteX21" fmla="*/ 3960440 w 3960440"/>
              <a:gd name="connsiteY21" fmla="*/ 3523093 h 3960000"/>
              <a:gd name="connsiteX22" fmla="*/ 3523533 w 3960440"/>
              <a:gd name="connsiteY22" fmla="*/ 3960000 h 3960000"/>
              <a:gd name="connsiteX23" fmla="*/ 436907 w 3960440"/>
              <a:gd name="connsiteY23" fmla="*/ 3960000 h 3960000"/>
              <a:gd name="connsiteX24" fmla="*/ 0 w 3960440"/>
              <a:gd name="connsiteY24" fmla="*/ 3523093 h 3960000"/>
              <a:gd name="connsiteX25" fmla="*/ 0 w 3960440"/>
              <a:gd name="connsiteY25" fmla="*/ 436907 h 3960000"/>
              <a:gd name="connsiteX26" fmla="*/ 436907 w 3960440"/>
              <a:gd name="connsiteY26" fmla="*/ 0 h 39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960440" h="3960000">
                <a:moveTo>
                  <a:pt x="1979373" y="472350"/>
                </a:moveTo>
                <a:cubicBezTo>
                  <a:pt x="1228307" y="485871"/>
                  <a:pt x="850011" y="1078219"/>
                  <a:pt x="813783" y="1434034"/>
                </a:cubicBezTo>
                <a:cubicBezTo>
                  <a:pt x="787561" y="1781828"/>
                  <a:pt x="889690" y="2005359"/>
                  <a:pt x="1119009" y="2222584"/>
                </a:cubicBezTo>
                <a:cubicBezTo>
                  <a:pt x="1178964" y="2123026"/>
                  <a:pt x="1260199" y="1908547"/>
                  <a:pt x="1328015" y="1812920"/>
                </a:cubicBezTo>
                <a:cubicBezTo>
                  <a:pt x="1222115" y="1647651"/>
                  <a:pt x="1255483" y="1756375"/>
                  <a:pt x="1234998" y="1431771"/>
                </a:cubicBezTo>
                <a:cubicBezTo>
                  <a:pt x="1331609" y="922504"/>
                  <a:pt x="1719145" y="812633"/>
                  <a:pt x="2217373" y="891303"/>
                </a:cubicBezTo>
                <a:cubicBezTo>
                  <a:pt x="2693518" y="1016895"/>
                  <a:pt x="2787642" y="1344599"/>
                  <a:pt x="2783502" y="1606823"/>
                </a:cubicBezTo>
                <a:cubicBezTo>
                  <a:pt x="2771081" y="1743454"/>
                  <a:pt x="2679609" y="2064482"/>
                  <a:pt x="2456028" y="2225955"/>
                </a:cubicBezTo>
                <a:cubicBezTo>
                  <a:pt x="2192422" y="2399851"/>
                  <a:pt x="2004893" y="2209395"/>
                  <a:pt x="2026974" y="2018938"/>
                </a:cubicBezTo>
                <a:cubicBezTo>
                  <a:pt x="2072519" y="1810540"/>
                  <a:pt x="2086043" y="1754994"/>
                  <a:pt x="2135727" y="1554876"/>
                </a:cubicBezTo>
                <a:cubicBezTo>
                  <a:pt x="2195073" y="1382360"/>
                  <a:pt x="2084273" y="1259912"/>
                  <a:pt x="1915898" y="1219889"/>
                </a:cubicBezTo>
                <a:cubicBezTo>
                  <a:pt x="1750283" y="1186766"/>
                  <a:pt x="1626460" y="1331294"/>
                  <a:pt x="1589196" y="1434803"/>
                </a:cubicBezTo>
                <a:cubicBezTo>
                  <a:pt x="1499489" y="1732912"/>
                  <a:pt x="1614533" y="1824000"/>
                  <a:pt x="1574511" y="1939931"/>
                </a:cubicBezTo>
                <a:cubicBezTo>
                  <a:pt x="1332991" y="2671400"/>
                  <a:pt x="1220920" y="3468343"/>
                  <a:pt x="1339611" y="3487664"/>
                </a:cubicBezTo>
                <a:cubicBezTo>
                  <a:pt x="1434840" y="3497327"/>
                  <a:pt x="1730357" y="3129057"/>
                  <a:pt x="1887692" y="2422431"/>
                </a:cubicBezTo>
                <a:cubicBezTo>
                  <a:pt x="1985681" y="2531460"/>
                  <a:pt x="2093439" y="2747804"/>
                  <a:pt x="2336342" y="2720202"/>
                </a:cubicBezTo>
                <a:cubicBezTo>
                  <a:pt x="2693796" y="2666377"/>
                  <a:pt x="3092265" y="2401394"/>
                  <a:pt x="3176454" y="1627140"/>
                </a:cubicBezTo>
                <a:cubicBezTo>
                  <a:pt x="3254038" y="999456"/>
                  <a:pt x="2816023" y="430731"/>
                  <a:pt x="1979373" y="472350"/>
                </a:cubicBezTo>
                <a:close/>
                <a:moveTo>
                  <a:pt x="436907" y="0"/>
                </a:moveTo>
                <a:lnTo>
                  <a:pt x="3523533" y="0"/>
                </a:lnTo>
                <a:cubicBezTo>
                  <a:pt x="3764830" y="0"/>
                  <a:pt x="3960440" y="195610"/>
                  <a:pt x="3960440" y="436907"/>
                </a:cubicBezTo>
                <a:lnTo>
                  <a:pt x="3960440" y="3523093"/>
                </a:lnTo>
                <a:cubicBezTo>
                  <a:pt x="3960440" y="3764390"/>
                  <a:pt x="3764830" y="3960000"/>
                  <a:pt x="3523533" y="3960000"/>
                </a:cubicBezTo>
                <a:lnTo>
                  <a:pt x="436907" y="3960000"/>
                </a:lnTo>
                <a:cubicBezTo>
                  <a:pt x="195610" y="3960000"/>
                  <a:pt x="0" y="3764390"/>
                  <a:pt x="0" y="3523093"/>
                </a:cubicBezTo>
                <a:lnTo>
                  <a:pt x="0" y="436907"/>
                </a:lnTo>
                <a:cubicBezTo>
                  <a:pt x="0" y="195610"/>
                  <a:pt x="195610" y="0"/>
                  <a:pt x="436907"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sp>
        <p:nvSpPr>
          <p:cNvPr id="98" name="Rounded Rectangle 8">
            <a:extLst>
              <a:ext uri="{FF2B5EF4-FFF2-40B4-BE49-F238E27FC236}">
                <a16:creationId xmlns:a16="http://schemas.microsoft.com/office/drawing/2014/main" id="{CF999092-51D0-4040-A441-EE93FB3BE0AB}"/>
              </a:ext>
            </a:extLst>
          </p:cNvPr>
          <p:cNvSpPr/>
          <p:nvPr/>
        </p:nvSpPr>
        <p:spPr>
          <a:xfrm>
            <a:off x="4436267" y="5634756"/>
            <a:ext cx="519323" cy="519265"/>
          </a:xfrm>
          <a:custGeom>
            <a:avLst/>
            <a:gdLst>
              <a:gd name="connsiteX0" fmla="*/ 554477 w 3888432"/>
              <a:gd name="connsiteY0" fmla="*/ 1512168 h 3960440"/>
              <a:gd name="connsiteX1" fmla="*/ 554477 w 3888432"/>
              <a:gd name="connsiteY1" fmla="*/ 3312368 h 3960440"/>
              <a:gd name="connsiteX2" fmla="*/ 1201638 w 3888432"/>
              <a:gd name="connsiteY2" fmla="*/ 3312368 h 3960440"/>
              <a:gd name="connsiteX3" fmla="*/ 1201638 w 3888432"/>
              <a:gd name="connsiteY3" fmla="*/ 1512168 h 3960440"/>
              <a:gd name="connsiteX4" fmla="*/ 554477 w 3888432"/>
              <a:gd name="connsiteY4" fmla="*/ 1512168 h 3960440"/>
              <a:gd name="connsiteX5" fmla="*/ 2688485 w 3888432"/>
              <a:gd name="connsiteY5" fmla="*/ 1475633 h 3960440"/>
              <a:gd name="connsiteX6" fmla="*/ 2136833 w 3888432"/>
              <a:gd name="connsiteY6" fmla="*/ 1785510 h 3960440"/>
              <a:gd name="connsiteX7" fmla="*/ 2136833 w 3888432"/>
              <a:gd name="connsiteY7" fmla="*/ 1510185 h 3960440"/>
              <a:gd name="connsiteX8" fmla="*/ 1489672 w 3888432"/>
              <a:gd name="connsiteY8" fmla="*/ 1510185 h 3960440"/>
              <a:gd name="connsiteX9" fmla="*/ 1489672 w 3888432"/>
              <a:gd name="connsiteY9" fmla="*/ 3310385 h 3960440"/>
              <a:gd name="connsiteX10" fmla="*/ 2136833 w 3888432"/>
              <a:gd name="connsiteY10" fmla="*/ 3310385 h 3960440"/>
              <a:gd name="connsiteX11" fmla="*/ 2136833 w 3888432"/>
              <a:gd name="connsiteY11" fmla="*/ 2084121 h 3960440"/>
              <a:gd name="connsiteX12" fmla="*/ 2673919 w 3888432"/>
              <a:gd name="connsiteY12" fmla="*/ 2138897 h 3960440"/>
              <a:gd name="connsiteX13" fmla="*/ 2679688 w 3888432"/>
              <a:gd name="connsiteY13" fmla="*/ 3312366 h 3960440"/>
              <a:gd name="connsiteX14" fmla="*/ 3326849 w 3888432"/>
              <a:gd name="connsiteY14" fmla="*/ 3312366 h 3960440"/>
              <a:gd name="connsiteX15" fmla="*/ 3333768 w 3888432"/>
              <a:gd name="connsiteY15" fmla="*/ 2128613 h 3960440"/>
              <a:gd name="connsiteX16" fmla="*/ 2840340 w 3888432"/>
              <a:gd name="connsiteY16" fmla="*/ 1479943 h 3960440"/>
              <a:gd name="connsiteX17" fmla="*/ 2688485 w 3888432"/>
              <a:gd name="connsiteY17" fmla="*/ 1475633 h 3960440"/>
              <a:gd name="connsiteX18" fmla="*/ 878058 w 3888432"/>
              <a:gd name="connsiteY18" fmla="*/ 648072 h 3960440"/>
              <a:gd name="connsiteX19" fmla="*/ 554477 w 3888432"/>
              <a:gd name="connsiteY19" fmla="*/ 971653 h 3960440"/>
              <a:gd name="connsiteX20" fmla="*/ 878058 w 3888432"/>
              <a:gd name="connsiteY20" fmla="*/ 1295234 h 3960440"/>
              <a:gd name="connsiteX21" fmla="*/ 1201639 w 3888432"/>
              <a:gd name="connsiteY21" fmla="*/ 971653 h 3960440"/>
              <a:gd name="connsiteX22" fmla="*/ 878058 w 3888432"/>
              <a:gd name="connsiteY22" fmla="*/ 648072 h 3960440"/>
              <a:gd name="connsiteX23" fmla="*/ 333511 w 3888432"/>
              <a:gd name="connsiteY23" fmla="*/ 0 h 3960440"/>
              <a:gd name="connsiteX24" fmla="*/ 3554921 w 3888432"/>
              <a:gd name="connsiteY24" fmla="*/ 0 h 3960440"/>
              <a:gd name="connsiteX25" fmla="*/ 3888432 w 3888432"/>
              <a:gd name="connsiteY25" fmla="*/ 333511 h 3960440"/>
              <a:gd name="connsiteX26" fmla="*/ 3888432 w 3888432"/>
              <a:gd name="connsiteY26" fmla="*/ 3626929 h 3960440"/>
              <a:gd name="connsiteX27" fmla="*/ 3554921 w 3888432"/>
              <a:gd name="connsiteY27" fmla="*/ 3960440 h 3960440"/>
              <a:gd name="connsiteX28" fmla="*/ 333511 w 3888432"/>
              <a:gd name="connsiteY28" fmla="*/ 3960440 h 3960440"/>
              <a:gd name="connsiteX29" fmla="*/ 0 w 3888432"/>
              <a:gd name="connsiteY29" fmla="*/ 3626929 h 3960440"/>
              <a:gd name="connsiteX30" fmla="*/ 0 w 3888432"/>
              <a:gd name="connsiteY30" fmla="*/ 333511 h 3960440"/>
              <a:gd name="connsiteX31" fmla="*/ 333511 w 3888432"/>
              <a:gd name="connsiteY31" fmla="*/ 0 h 3960440"/>
              <a:gd name="connsiteX0" fmla="*/ 554477 w 3888432"/>
              <a:gd name="connsiteY0" fmla="*/ 1512168 h 3960440"/>
              <a:gd name="connsiteX1" fmla="*/ 554477 w 3888432"/>
              <a:gd name="connsiteY1" fmla="*/ 3312368 h 3960440"/>
              <a:gd name="connsiteX2" fmla="*/ 1201638 w 3888432"/>
              <a:gd name="connsiteY2" fmla="*/ 3312368 h 3960440"/>
              <a:gd name="connsiteX3" fmla="*/ 1201638 w 3888432"/>
              <a:gd name="connsiteY3" fmla="*/ 1512168 h 3960440"/>
              <a:gd name="connsiteX4" fmla="*/ 554477 w 3888432"/>
              <a:gd name="connsiteY4" fmla="*/ 1512168 h 3960440"/>
              <a:gd name="connsiteX5" fmla="*/ 2840340 w 3888432"/>
              <a:gd name="connsiteY5" fmla="*/ 1479943 h 3960440"/>
              <a:gd name="connsiteX6" fmla="*/ 2136833 w 3888432"/>
              <a:gd name="connsiteY6" fmla="*/ 1785510 h 3960440"/>
              <a:gd name="connsiteX7" fmla="*/ 2136833 w 3888432"/>
              <a:gd name="connsiteY7" fmla="*/ 1510185 h 3960440"/>
              <a:gd name="connsiteX8" fmla="*/ 1489672 w 3888432"/>
              <a:gd name="connsiteY8" fmla="*/ 1510185 h 3960440"/>
              <a:gd name="connsiteX9" fmla="*/ 1489672 w 3888432"/>
              <a:gd name="connsiteY9" fmla="*/ 3310385 h 3960440"/>
              <a:gd name="connsiteX10" fmla="*/ 2136833 w 3888432"/>
              <a:gd name="connsiteY10" fmla="*/ 3310385 h 3960440"/>
              <a:gd name="connsiteX11" fmla="*/ 2136833 w 3888432"/>
              <a:gd name="connsiteY11" fmla="*/ 2084121 h 3960440"/>
              <a:gd name="connsiteX12" fmla="*/ 2673919 w 3888432"/>
              <a:gd name="connsiteY12" fmla="*/ 2138897 h 3960440"/>
              <a:gd name="connsiteX13" fmla="*/ 2679688 w 3888432"/>
              <a:gd name="connsiteY13" fmla="*/ 3312366 h 3960440"/>
              <a:gd name="connsiteX14" fmla="*/ 3326849 w 3888432"/>
              <a:gd name="connsiteY14" fmla="*/ 3312366 h 3960440"/>
              <a:gd name="connsiteX15" fmla="*/ 3333768 w 3888432"/>
              <a:gd name="connsiteY15" fmla="*/ 2128613 h 3960440"/>
              <a:gd name="connsiteX16" fmla="*/ 2840340 w 3888432"/>
              <a:gd name="connsiteY16" fmla="*/ 1479943 h 3960440"/>
              <a:gd name="connsiteX17" fmla="*/ 878058 w 3888432"/>
              <a:gd name="connsiteY17" fmla="*/ 648072 h 3960440"/>
              <a:gd name="connsiteX18" fmla="*/ 554477 w 3888432"/>
              <a:gd name="connsiteY18" fmla="*/ 971653 h 3960440"/>
              <a:gd name="connsiteX19" fmla="*/ 878058 w 3888432"/>
              <a:gd name="connsiteY19" fmla="*/ 1295234 h 3960440"/>
              <a:gd name="connsiteX20" fmla="*/ 1201639 w 3888432"/>
              <a:gd name="connsiteY20" fmla="*/ 971653 h 3960440"/>
              <a:gd name="connsiteX21" fmla="*/ 878058 w 3888432"/>
              <a:gd name="connsiteY21" fmla="*/ 648072 h 3960440"/>
              <a:gd name="connsiteX22" fmla="*/ 333511 w 3888432"/>
              <a:gd name="connsiteY22" fmla="*/ 0 h 3960440"/>
              <a:gd name="connsiteX23" fmla="*/ 3554921 w 3888432"/>
              <a:gd name="connsiteY23" fmla="*/ 0 h 3960440"/>
              <a:gd name="connsiteX24" fmla="*/ 3888432 w 3888432"/>
              <a:gd name="connsiteY24" fmla="*/ 333511 h 3960440"/>
              <a:gd name="connsiteX25" fmla="*/ 3888432 w 3888432"/>
              <a:gd name="connsiteY25" fmla="*/ 3626929 h 3960440"/>
              <a:gd name="connsiteX26" fmla="*/ 3554921 w 3888432"/>
              <a:gd name="connsiteY26" fmla="*/ 3960440 h 3960440"/>
              <a:gd name="connsiteX27" fmla="*/ 333511 w 3888432"/>
              <a:gd name="connsiteY27" fmla="*/ 3960440 h 3960440"/>
              <a:gd name="connsiteX28" fmla="*/ 0 w 3888432"/>
              <a:gd name="connsiteY28" fmla="*/ 3626929 h 3960440"/>
              <a:gd name="connsiteX29" fmla="*/ 0 w 3888432"/>
              <a:gd name="connsiteY29" fmla="*/ 333511 h 3960440"/>
              <a:gd name="connsiteX30" fmla="*/ 333511 w 3888432"/>
              <a:gd name="connsiteY30" fmla="*/ 0 h 3960440"/>
              <a:gd name="connsiteX0" fmla="*/ 554477 w 3888432"/>
              <a:gd name="connsiteY0" fmla="*/ 1512168 h 3960440"/>
              <a:gd name="connsiteX1" fmla="*/ 554477 w 3888432"/>
              <a:gd name="connsiteY1" fmla="*/ 3312368 h 3960440"/>
              <a:gd name="connsiteX2" fmla="*/ 1201638 w 3888432"/>
              <a:gd name="connsiteY2" fmla="*/ 3312368 h 3960440"/>
              <a:gd name="connsiteX3" fmla="*/ 1201638 w 3888432"/>
              <a:gd name="connsiteY3" fmla="*/ 1512168 h 3960440"/>
              <a:gd name="connsiteX4" fmla="*/ 554477 w 3888432"/>
              <a:gd name="connsiteY4" fmla="*/ 1512168 h 3960440"/>
              <a:gd name="connsiteX5" fmla="*/ 2840340 w 3888432"/>
              <a:gd name="connsiteY5" fmla="*/ 1479943 h 3960440"/>
              <a:gd name="connsiteX6" fmla="*/ 2136833 w 3888432"/>
              <a:gd name="connsiteY6" fmla="*/ 1785510 h 3960440"/>
              <a:gd name="connsiteX7" fmla="*/ 2136833 w 3888432"/>
              <a:gd name="connsiteY7" fmla="*/ 1510185 h 3960440"/>
              <a:gd name="connsiteX8" fmla="*/ 1489672 w 3888432"/>
              <a:gd name="connsiteY8" fmla="*/ 1510185 h 3960440"/>
              <a:gd name="connsiteX9" fmla="*/ 1489672 w 3888432"/>
              <a:gd name="connsiteY9" fmla="*/ 3310385 h 3960440"/>
              <a:gd name="connsiteX10" fmla="*/ 2136833 w 3888432"/>
              <a:gd name="connsiteY10" fmla="*/ 3310385 h 3960440"/>
              <a:gd name="connsiteX11" fmla="*/ 2136833 w 3888432"/>
              <a:gd name="connsiteY11" fmla="*/ 2084121 h 3960440"/>
              <a:gd name="connsiteX12" fmla="*/ 2673919 w 3888432"/>
              <a:gd name="connsiteY12" fmla="*/ 2138897 h 3960440"/>
              <a:gd name="connsiteX13" fmla="*/ 2679688 w 3888432"/>
              <a:gd name="connsiteY13" fmla="*/ 3312366 h 3960440"/>
              <a:gd name="connsiteX14" fmla="*/ 3326849 w 3888432"/>
              <a:gd name="connsiteY14" fmla="*/ 3312366 h 3960440"/>
              <a:gd name="connsiteX15" fmla="*/ 3333768 w 3888432"/>
              <a:gd name="connsiteY15" fmla="*/ 2128613 h 3960440"/>
              <a:gd name="connsiteX16" fmla="*/ 2840340 w 3888432"/>
              <a:gd name="connsiteY16" fmla="*/ 1479943 h 3960440"/>
              <a:gd name="connsiteX17" fmla="*/ 878058 w 3888432"/>
              <a:gd name="connsiteY17" fmla="*/ 648072 h 3960440"/>
              <a:gd name="connsiteX18" fmla="*/ 554477 w 3888432"/>
              <a:gd name="connsiteY18" fmla="*/ 971653 h 3960440"/>
              <a:gd name="connsiteX19" fmla="*/ 878058 w 3888432"/>
              <a:gd name="connsiteY19" fmla="*/ 1295234 h 3960440"/>
              <a:gd name="connsiteX20" fmla="*/ 1201639 w 3888432"/>
              <a:gd name="connsiteY20" fmla="*/ 971653 h 3960440"/>
              <a:gd name="connsiteX21" fmla="*/ 878058 w 3888432"/>
              <a:gd name="connsiteY21" fmla="*/ 648072 h 3960440"/>
              <a:gd name="connsiteX22" fmla="*/ 333511 w 3888432"/>
              <a:gd name="connsiteY22" fmla="*/ 0 h 3960440"/>
              <a:gd name="connsiteX23" fmla="*/ 3554921 w 3888432"/>
              <a:gd name="connsiteY23" fmla="*/ 0 h 3960440"/>
              <a:gd name="connsiteX24" fmla="*/ 3888432 w 3888432"/>
              <a:gd name="connsiteY24" fmla="*/ 333511 h 3960440"/>
              <a:gd name="connsiteX25" fmla="*/ 3888432 w 3888432"/>
              <a:gd name="connsiteY25" fmla="*/ 3626929 h 3960440"/>
              <a:gd name="connsiteX26" fmla="*/ 3554921 w 3888432"/>
              <a:gd name="connsiteY26" fmla="*/ 3960440 h 3960440"/>
              <a:gd name="connsiteX27" fmla="*/ 333511 w 3888432"/>
              <a:gd name="connsiteY27" fmla="*/ 3960440 h 3960440"/>
              <a:gd name="connsiteX28" fmla="*/ 0 w 3888432"/>
              <a:gd name="connsiteY28" fmla="*/ 3626929 h 3960440"/>
              <a:gd name="connsiteX29" fmla="*/ 0 w 3888432"/>
              <a:gd name="connsiteY29" fmla="*/ 333511 h 3960440"/>
              <a:gd name="connsiteX30" fmla="*/ 333511 w 3888432"/>
              <a:gd name="connsiteY30" fmla="*/ 0 h 3960440"/>
              <a:gd name="connsiteX0" fmla="*/ 554477 w 3888432"/>
              <a:gd name="connsiteY0" fmla="*/ 1512168 h 3960440"/>
              <a:gd name="connsiteX1" fmla="*/ 554477 w 3888432"/>
              <a:gd name="connsiteY1" fmla="*/ 3312368 h 3960440"/>
              <a:gd name="connsiteX2" fmla="*/ 1201638 w 3888432"/>
              <a:gd name="connsiteY2" fmla="*/ 3312368 h 3960440"/>
              <a:gd name="connsiteX3" fmla="*/ 1201638 w 3888432"/>
              <a:gd name="connsiteY3" fmla="*/ 1512168 h 3960440"/>
              <a:gd name="connsiteX4" fmla="*/ 554477 w 3888432"/>
              <a:gd name="connsiteY4" fmla="*/ 1512168 h 3960440"/>
              <a:gd name="connsiteX5" fmla="*/ 2840340 w 3888432"/>
              <a:gd name="connsiteY5" fmla="*/ 1479943 h 3960440"/>
              <a:gd name="connsiteX6" fmla="*/ 2136833 w 3888432"/>
              <a:gd name="connsiteY6" fmla="*/ 1785510 h 3960440"/>
              <a:gd name="connsiteX7" fmla="*/ 2136833 w 3888432"/>
              <a:gd name="connsiteY7" fmla="*/ 1510185 h 3960440"/>
              <a:gd name="connsiteX8" fmla="*/ 1489672 w 3888432"/>
              <a:gd name="connsiteY8" fmla="*/ 1510185 h 3960440"/>
              <a:gd name="connsiteX9" fmla="*/ 1489672 w 3888432"/>
              <a:gd name="connsiteY9" fmla="*/ 3310385 h 3960440"/>
              <a:gd name="connsiteX10" fmla="*/ 2136833 w 3888432"/>
              <a:gd name="connsiteY10" fmla="*/ 3310385 h 3960440"/>
              <a:gd name="connsiteX11" fmla="*/ 2136833 w 3888432"/>
              <a:gd name="connsiteY11" fmla="*/ 2084121 h 3960440"/>
              <a:gd name="connsiteX12" fmla="*/ 2673919 w 3888432"/>
              <a:gd name="connsiteY12" fmla="*/ 2138897 h 3960440"/>
              <a:gd name="connsiteX13" fmla="*/ 2679688 w 3888432"/>
              <a:gd name="connsiteY13" fmla="*/ 3312366 h 3960440"/>
              <a:gd name="connsiteX14" fmla="*/ 3326849 w 3888432"/>
              <a:gd name="connsiteY14" fmla="*/ 3312366 h 3960440"/>
              <a:gd name="connsiteX15" fmla="*/ 3333768 w 3888432"/>
              <a:gd name="connsiteY15" fmla="*/ 2128613 h 3960440"/>
              <a:gd name="connsiteX16" fmla="*/ 2840340 w 3888432"/>
              <a:gd name="connsiteY16" fmla="*/ 1479943 h 3960440"/>
              <a:gd name="connsiteX17" fmla="*/ 878058 w 3888432"/>
              <a:gd name="connsiteY17" fmla="*/ 648072 h 3960440"/>
              <a:gd name="connsiteX18" fmla="*/ 554477 w 3888432"/>
              <a:gd name="connsiteY18" fmla="*/ 971653 h 3960440"/>
              <a:gd name="connsiteX19" fmla="*/ 878058 w 3888432"/>
              <a:gd name="connsiteY19" fmla="*/ 1295234 h 3960440"/>
              <a:gd name="connsiteX20" fmla="*/ 1201639 w 3888432"/>
              <a:gd name="connsiteY20" fmla="*/ 971653 h 3960440"/>
              <a:gd name="connsiteX21" fmla="*/ 878058 w 3888432"/>
              <a:gd name="connsiteY21" fmla="*/ 648072 h 3960440"/>
              <a:gd name="connsiteX22" fmla="*/ 333511 w 3888432"/>
              <a:gd name="connsiteY22" fmla="*/ 0 h 3960440"/>
              <a:gd name="connsiteX23" fmla="*/ 3554921 w 3888432"/>
              <a:gd name="connsiteY23" fmla="*/ 0 h 3960440"/>
              <a:gd name="connsiteX24" fmla="*/ 3888432 w 3888432"/>
              <a:gd name="connsiteY24" fmla="*/ 333511 h 3960440"/>
              <a:gd name="connsiteX25" fmla="*/ 3888432 w 3888432"/>
              <a:gd name="connsiteY25" fmla="*/ 3626929 h 3960440"/>
              <a:gd name="connsiteX26" fmla="*/ 3554921 w 3888432"/>
              <a:gd name="connsiteY26" fmla="*/ 3960440 h 3960440"/>
              <a:gd name="connsiteX27" fmla="*/ 333511 w 3888432"/>
              <a:gd name="connsiteY27" fmla="*/ 3960440 h 3960440"/>
              <a:gd name="connsiteX28" fmla="*/ 0 w 3888432"/>
              <a:gd name="connsiteY28" fmla="*/ 3626929 h 3960440"/>
              <a:gd name="connsiteX29" fmla="*/ 0 w 3888432"/>
              <a:gd name="connsiteY29" fmla="*/ 333511 h 3960440"/>
              <a:gd name="connsiteX30" fmla="*/ 333511 w 3888432"/>
              <a:gd name="connsiteY30" fmla="*/ 0 h 3960440"/>
              <a:gd name="connsiteX0" fmla="*/ 554477 w 3888432"/>
              <a:gd name="connsiteY0" fmla="*/ 1512168 h 3960440"/>
              <a:gd name="connsiteX1" fmla="*/ 554477 w 3888432"/>
              <a:gd name="connsiteY1" fmla="*/ 3312368 h 3960440"/>
              <a:gd name="connsiteX2" fmla="*/ 1201638 w 3888432"/>
              <a:gd name="connsiteY2" fmla="*/ 3312368 h 3960440"/>
              <a:gd name="connsiteX3" fmla="*/ 1201638 w 3888432"/>
              <a:gd name="connsiteY3" fmla="*/ 1512168 h 3960440"/>
              <a:gd name="connsiteX4" fmla="*/ 554477 w 3888432"/>
              <a:gd name="connsiteY4" fmla="*/ 1512168 h 3960440"/>
              <a:gd name="connsiteX5" fmla="*/ 2840340 w 3888432"/>
              <a:gd name="connsiteY5" fmla="*/ 1479943 h 3960440"/>
              <a:gd name="connsiteX6" fmla="*/ 2136833 w 3888432"/>
              <a:gd name="connsiteY6" fmla="*/ 1785510 h 3960440"/>
              <a:gd name="connsiteX7" fmla="*/ 2136833 w 3888432"/>
              <a:gd name="connsiteY7" fmla="*/ 1510185 h 3960440"/>
              <a:gd name="connsiteX8" fmla="*/ 1489672 w 3888432"/>
              <a:gd name="connsiteY8" fmla="*/ 1510185 h 3960440"/>
              <a:gd name="connsiteX9" fmla="*/ 1489672 w 3888432"/>
              <a:gd name="connsiteY9" fmla="*/ 3310385 h 3960440"/>
              <a:gd name="connsiteX10" fmla="*/ 2136833 w 3888432"/>
              <a:gd name="connsiteY10" fmla="*/ 3310385 h 3960440"/>
              <a:gd name="connsiteX11" fmla="*/ 2136833 w 3888432"/>
              <a:gd name="connsiteY11" fmla="*/ 2084121 h 3960440"/>
              <a:gd name="connsiteX12" fmla="*/ 2673919 w 3888432"/>
              <a:gd name="connsiteY12" fmla="*/ 2138897 h 3960440"/>
              <a:gd name="connsiteX13" fmla="*/ 2679688 w 3888432"/>
              <a:gd name="connsiteY13" fmla="*/ 3312366 h 3960440"/>
              <a:gd name="connsiteX14" fmla="*/ 3326849 w 3888432"/>
              <a:gd name="connsiteY14" fmla="*/ 3312366 h 3960440"/>
              <a:gd name="connsiteX15" fmla="*/ 3333768 w 3888432"/>
              <a:gd name="connsiteY15" fmla="*/ 2128613 h 3960440"/>
              <a:gd name="connsiteX16" fmla="*/ 2840340 w 3888432"/>
              <a:gd name="connsiteY16" fmla="*/ 1479943 h 3960440"/>
              <a:gd name="connsiteX17" fmla="*/ 878058 w 3888432"/>
              <a:gd name="connsiteY17" fmla="*/ 648072 h 3960440"/>
              <a:gd name="connsiteX18" fmla="*/ 554477 w 3888432"/>
              <a:gd name="connsiteY18" fmla="*/ 971653 h 3960440"/>
              <a:gd name="connsiteX19" fmla="*/ 878058 w 3888432"/>
              <a:gd name="connsiteY19" fmla="*/ 1295234 h 3960440"/>
              <a:gd name="connsiteX20" fmla="*/ 1201639 w 3888432"/>
              <a:gd name="connsiteY20" fmla="*/ 971653 h 3960440"/>
              <a:gd name="connsiteX21" fmla="*/ 878058 w 3888432"/>
              <a:gd name="connsiteY21" fmla="*/ 648072 h 3960440"/>
              <a:gd name="connsiteX22" fmla="*/ 333511 w 3888432"/>
              <a:gd name="connsiteY22" fmla="*/ 0 h 3960440"/>
              <a:gd name="connsiteX23" fmla="*/ 3554921 w 3888432"/>
              <a:gd name="connsiteY23" fmla="*/ 0 h 3960440"/>
              <a:gd name="connsiteX24" fmla="*/ 3888432 w 3888432"/>
              <a:gd name="connsiteY24" fmla="*/ 333511 h 3960440"/>
              <a:gd name="connsiteX25" fmla="*/ 3888432 w 3888432"/>
              <a:gd name="connsiteY25" fmla="*/ 3626929 h 3960440"/>
              <a:gd name="connsiteX26" fmla="*/ 3554921 w 3888432"/>
              <a:gd name="connsiteY26" fmla="*/ 3960440 h 3960440"/>
              <a:gd name="connsiteX27" fmla="*/ 333511 w 3888432"/>
              <a:gd name="connsiteY27" fmla="*/ 3960440 h 3960440"/>
              <a:gd name="connsiteX28" fmla="*/ 0 w 3888432"/>
              <a:gd name="connsiteY28" fmla="*/ 3626929 h 3960440"/>
              <a:gd name="connsiteX29" fmla="*/ 0 w 3888432"/>
              <a:gd name="connsiteY29" fmla="*/ 333511 h 3960440"/>
              <a:gd name="connsiteX30" fmla="*/ 333511 w 3888432"/>
              <a:gd name="connsiteY30" fmla="*/ 0 h 3960440"/>
              <a:gd name="connsiteX0" fmla="*/ 554477 w 3888432"/>
              <a:gd name="connsiteY0" fmla="*/ 1512168 h 3960440"/>
              <a:gd name="connsiteX1" fmla="*/ 554477 w 3888432"/>
              <a:gd name="connsiteY1" fmla="*/ 3312368 h 3960440"/>
              <a:gd name="connsiteX2" fmla="*/ 1201638 w 3888432"/>
              <a:gd name="connsiteY2" fmla="*/ 3312368 h 3960440"/>
              <a:gd name="connsiteX3" fmla="*/ 1201638 w 3888432"/>
              <a:gd name="connsiteY3" fmla="*/ 1512168 h 3960440"/>
              <a:gd name="connsiteX4" fmla="*/ 554477 w 3888432"/>
              <a:gd name="connsiteY4" fmla="*/ 1512168 h 3960440"/>
              <a:gd name="connsiteX5" fmla="*/ 2840340 w 3888432"/>
              <a:gd name="connsiteY5" fmla="*/ 1479943 h 3960440"/>
              <a:gd name="connsiteX6" fmla="*/ 2136833 w 3888432"/>
              <a:gd name="connsiteY6" fmla="*/ 1785510 h 3960440"/>
              <a:gd name="connsiteX7" fmla="*/ 2136833 w 3888432"/>
              <a:gd name="connsiteY7" fmla="*/ 1510185 h 3960440"/>
              <a:gd name="connsiteX8" fmla="*/ 1489672 w 3888432"/>
              <a:gd name="connsiteY8" fmla="*/ 1510185 h 3960440"/>
              <a:gd name="connsiteX9" fmla="*/ 1489672 w 3888432"/>
              <a:gd name="connsiteY9" fmla="*/ 3310385 h 3960440"/>
              <a:gd name="connsiteX10" fmla="*/ 2136833 w 3888432"/>
              <a:gd name="connsiteY10" fmla="*/ 3310385 h 3960440"/>
              <a:gd name="connsiteX11" fmla="*/ 2136833 w 3888432"/>
              <a:gd name="connsiteY11" fmla="*/ 2084121 h 3960440"/>
              <a:gd name="connsiteX12" fmla="*/ 2673919 w 3888432"/>
              <a:gd name="connsiteY12" fmla="*/ 2138897 h 3960440"/>
              <a:gd name="connsiteX13" fmla="*/ 2679688 w 3888432"/>
              <a:gd name="connsiteY13" fmla="*/ 3312366 h 3960440"/>
              <a:gd name="connsiteX14" fmla="*/ 3326849 w 3888432"/>
              <a:gd name="connsiteY14" fmla="*/ 3312366 h 3960440"/>
              <a:gd name="connsiteX15" fmla="*/ 3333768 w 3888432"/>
              <a:gd name="connsiteY15" fmla="*/ 2128613 h 3960440"/>
              <a:gd name="connsiteX16" fmla="*/ 2840340 w 3888432"/>
              <a:gd name="connsiteY16" fmla="*/ 1479943 h 3960440"/>
              <a:gd name="connsiteX17" fmla="*/ 878058 w 3888432"/>
              <a:gd name="connsiteY17" fmla="*/ 648072 h 3960440"/>
              <a:gd name="connsiteX18" fmla="*/ 554477 w 3888432"/>
              <a:gd name="connsiteY18" fmla="*/ 971653 h 3960440"/>
              <a:gd name="connsiteX19" fmla="*/ 878058 w 3888432"/>
              <a:gd name="connsiteY19" fmla="*/ 1295234 h 3960440"/>
              <a:gd name="connsiteX20" fmla="*/ 1201639 w 3888432"/>
              <a:gd name="connsiteY20" fmla="*/ 971653 h 3960440"/>
              <a:gd name="connsiteX21" fmla="*/ 878058 w 3888432"/>
              <a:gd name="connsiteY21" fmla="*/ 648072 h 3960440"/>
              <a:gd name="connsiteX22" fmla="*/ 333511 w 3888432"/>
              <a:gd name="connsiteY22" fmla="*/ 0 h 3960440"/>
              <a:gd name="connsiteX23" fmla="*/ 3554921 w 3888432"/>
              <a:gd name="connsiteY23" fmla="*/ 0 h 3960440"/>
              <a:gd name="connsiteX24" fmla="*/ 3888432 w 3888432"/>
              <a:gd name="connsiteY24" fmla="*/ 333511 h 3960440"/>
              <a:gd name="connsiteX25" fmla="*/ 3888432 w 3888432"/>
              <a:gd name="connsiteY25" fmla="*/ 3626929 h 3960440"/>
              <a:gd name="connsiteX26" fmla="*/ 3554921 w 3888432"/>
              <a:gd name="connsiteY26" fmla="*/ 3960440 h 3960440"/>
              <a:gd name="connsiteX27" fmla="*/ 333511 w 3888432"/>
              <a:gd name="connsiteY27" fmla="*/ 3960440 h 3960440"/>
              <a:gd name="connsiteX28" fmla="*/ 0 w 3888432"/>
              <a:gd name="connsiteY28" fmla="*/ 3626929 h 3960440"/>
              <a:gd name="connsiteX29" fmla="*/ 0 w 3888432"/>
              <a:gd name="connsiteY29" fmla="*/ 333511 h 3960440"/>
              <a:gd name="connsiteX30" fmla="*/ 333511 w 3888432"/>
              <a:gd name="connsiteY30" fmla="*/ 0 h 3960440"/>
              <a:gd name="connsiteX0" fmla="*/ 554477 w 3888432"/>
              <a:gd name="connsiteY0" fmla="*/ 1512168 h 3960440"/>
              <a:gd name="connsiteX1" fmla="*/ 554477 w 3888432"/>
              <a:gd name="connsiteY1" fmla="*/ 3312368 h 3960440"/>
              <a:gd name="connsiteX2" fmla="*/ 1201638 w 3888432"/>
              <a:gd name="connsiteY2" fmla="*/ 3312368 h 3960440"/>
              <a:gd name="connsiteX3" fmla="*/ 1201638 w 3888432"/>
              <a:gd name="connsiteY3" fmla="*/ 1512168 h 3960440"/>
              <a:gd name="connsiteX4" fmla="*/ 554477 w 3888432"/>
              <a:gd name="connsiteY4" fmla="*/ 1512168 h 3960440"/>
              <a:gd name="connsiteX5" fmla="*/ 2840340 w 3888432"/>
              <a:gd name="connsiteY5" fmla="*/ 1479943 h 3960440"/>
              <a:gd name="connsiteX6" fmla="*/ 2136833 w 3888432"/>
              <a:gd name="connsiteY6" fmla="*/ 1785510 h 3960440"/>
              <a:gd name="connsiteX7" fmla="*/ 2136833 w 3888432"/>
              <a:gd name="connsiteY7" fmla="*/ 1510185 h 3960440"/>
              <a:gd name="connsiteX8" fmla="*/ 1489672 w 3888432"/>
              <a:gd name="connsiteY8" fmla="*/ 1510185 h 3960440"/>
              <a:gd name="connsiteX9" fmla="*/ 1489672 w 3888432"/>
              <a:gd name="connsiteY9" fmla="*/ 3310385 h 3960440"/>
              <a:gd name="connsiteX10" fmla="*/ 2136833 w 3888432"/>
              <a:gd name="connsiteY10" fmla="*/ 3310385 h 3960440"/>
              <a:gd name="connsiteX11" fmla="*/ 2147184 w 3888432"/>
              <a:gd name="connsiteY11" fmla="*/ 2155564 h 3960440"/>
              <a:gd name="connsiteX12" fmla="*/ 2673919 w 3888432"/>
              <a:gd name="connsiteY12" fmla="*/ 2138897 h 3960440"/>
              <a:gd name="connsiteX13" fmla="*/ 2679688 w 3888432"/>
              <a:gd name="connsiteY13" fmla="*/ 3312366 h 3960440"/>
              <a:gd name="connsiteX14" fmla="*/ 3326849 w 3888432"/>
              <a:gd name="connsiteY14" fmla="*/ 3312366 h 3960440"/>
              <a:gd name="connsiteX15" fmla="*/ 3333768 w 3888432"/>
              <a:gd name="connsiteY15" fmla="*/ 2128613 h 3960440"/>
              <a:gd name="connsiteX16" fmla="*/ 2840340 w 3888432"/>
              <a:gd name="connsiteY16" fmla="*/ 1479943 h 3960440"/>
              <a:gd name="connsiteX17" fmla="*/ 878058 w 3888432"/>
              <a:gd name="connsiteY17" fmla="*/ 648072 h 3960440"/>
              <a:gd name="connsiteX18" fmla="*/ 554477 w 3888432"/>
              <a:gd name="connsiteY18" fmla="*/ 971653 h 3960440"/>
              <a:gd name="connsiteX19" fmla="*/ 878058 w 3888432"/>
              <a:gd name="connsiteY19" fmla="*/ 1295234 h 3960440"/>
              <a:gd name="connsiteX20" fmla="*/ 1201639 w 3888432"/>
              <a:gd name="connsiteY20" fmla="*/ 971653 h 3960440"/>
              <a:gd name="connsiteX21" fmla="*/ 878058 w 3888432"/>
              <a:gd name="connsiteY21" fmla="*/ 648072 h 3960440"/>
              <a:gd name="connsiteX22" fmla="*/ 333511 w 3888432"/>
              <a:gd name="connsiteY22" fmla="*/ 0 h 3960440"/>
              <a:gd name="connsiteX23" fmla="*/ 3554921 w 3888432"/>
              <a:gd name="connsiteY23" fmla="*/ 0 h 3960440"/>
              <a:gd name="connsiteX24" fmla="*/ 3888432 w 3888432"/>
              <a:gd name="connsiteY24" fmla="*/ 333511 h 3960440"/>
              <a:gd name="connsiteX25" fmla="*/ 3888432 w 3888432"/>
              <a:gd name="connsiteY25" fmla="*/ 3626929 h 3960440"/>
              <a:gd name="connsiteX26" fmla="*/ 3554921 w 3888432"/>
              <a:gd name="connsiteY26" fmla="*/ 3960440 h 3960440"/>
              <a:gd name="connsiteX27" fmla="*/ 333511 w 3888432"/>
              <a:gd name="connsiteY27" fmla="*/ 3960440 h 3960440"/>
              <a:gd name="connsiteX28" fmla="*/ 0 w 3888432"/>
              <a:gd name="connsiteY28" fmla="*/ 3626929 h 3960440"/>
              <a:gd name="connsiteX29" fmla="*/ 0 w 3888432"/>
              <a:gd name="connsiteY29" fmla="*/ 333511 h 3960440"/>
              <a:gd name="connsiteX30" fmla="*/ 333511 w 3888432"/>
              <a:gd name="connsiteY30" fmla="*/ 0 h 3960440"/>
              <a:gd name="connsiteX0" fmla="*/ 554477 w 3888432"/>
              <a:gd name="connsiteY0" fmla="*/ 1512168 h 3960440"/>
              <a:gd name="connsiteX1" fmla="*/ 554477 w 3888432"/>
              <a:gd name="connsiteY1" fmla="*/ 3312368 h 3960440"/>
              <a:gd name="connsiteX2" fmla="*/ 1201638 w 3888432"/>
              <a:gd name="connsiteY2" fmla="*/ 3312368 h 3960440"/>
              <a:gd name="connsiteX3" fmla="*/ 1201638 w 3888432"/>
              <a:gd name="connsiteY3" fmla="*/ 1512168 h 3960440"/>
              <a:gd name="connsiteX4" fmla="*/ 554477 w 3888432"/>
              <a:gd name="connsiteY4" fmla="*/ 1512168 h 3960440"/>
              <a:gd name="connsiteX5" fmla="*/ 2840340 w 3888432"/>
              <a:gd name="connsiteY5" fmla="*/ 1479943 h 3960440"/>
              <a:gd name="connsiteX6" fmla="*/ 2136833 w 3888432"/>
              <a:gd name="connsiteY6" fmla="*/ 1785510 h 3960440"/>
              <a:gd name="connsiteX7" fmla="*/ 2136833 w 3888432"/>
              <a:gd name="connsiteY7" fmla="*/ 1510185 h 3960440"/>
              <a:gd name="connsiteX8" fmla="*/ 1489672 w 3888432"/>
              <a:gd name="connsiteY8" fmla="*/ 1510185 h 3960440"/>
              <a:gd name="connsiteX9" fmla="*/ 1489672 w 3888432"/>
              <a:gd name="connsiteY9" fmla="*/ 3310385 h 3960440"/>
              <a:gd name="connsiteX10" fmla="*/ 2136833 w 3888432"/>
              <a:gd name="connsiteY10" fmla="*/ 3310385 h 3960440"/>
              <a:gd name="connsiteX11" fmla="*/ 2147184 w 3888432"/>
              <a:gd name="connsiteY11" fmla="*/ 2155564 h 3960440"/>
              <a:gd name="connsiteX12" fmla="*/ 2673919 w 3888432"/>
              <a:gd name="connsiteY12" fmla="*/ 2138897 h 3960440"/>
              <a:gd name="connsiteX13" fmla="*/ 2679688 w 3888432"/>
              <a:gd name="connsiteY13" fmla="*/ 3312366 h 3960440"/>
              <a:gd name="connsiteX14" fmla="*/ 3326849 w 3888432"/>
              <a:gd name="connsiteY14" fmla="*/ 3312366 h 3960440"/>
              <a:gd name="connsiteX15" fmla="*/ 3333768 w 3888432"/>
              <a:gd name="connsiteY15" fmla="*/ 2128613 h 3960440"/>
              <a:gd name="connsiteX16" fmla="*/ 2840340 w 3888432"/>
              <a:gd name="connsiteY16" fmla="*/ 1479943 h 3960440"/>
              <a:gd name="connsiteX17" fmla="*/ 878058 w 3888432"/>
              <a:gd name="connsiteY17" fmla="*/ 648072 h 3960440"/>
              <a:gd name="connsiteX18" fmla="*/ 554477 w 3888432"/>
              <a:gd name="connsiteY18" fmla="*/ 971653 h 3960440"/>
              <a:gd name="connsiteX19" fmla="*/ 878058 w 3888432"/>
              <a:gd name="connsiteY19" fmla="*/ 1295234 h 3960440"/>
              <a:gd name="connsiteX20" fmla="*/ 1201639 w 3888432"/>
              <a:gd name="connsiteY20" fmla="*/ 971653 h 3960440"/>
              <a:gd name="connsiteX21" fmla="*/ 878058 w 3888432"/>
              <a:gd name="connsiteY21" fmla="*/ 648072 h 3960440"/>
              <a:gd name="connsiteX22" fmla="*/ 333511 w 3888432"/>
              <a:gd name="connsiteY22" fmla="*/ 0 h 3960440"/>
              <a:gd name="connsiteX23" fmla="*/ 3554921 w 3888432"/>
              <a:gd name="connsiteY23" fmla="*/ 0 h 3960440"/>
              <a:gd name="connsiteX24" fmla="*/ 3888432 w 3888432"/>
              <a:gd name="connsiteY24" fmla="*/ 333511 h 3960440"/>
              <a:gd name="connsiteX25" fmla="*/ 3888432 w 3888432"/>
              <a:gd name="connsiteY25" fmla="*/ 3626929 h 3960440"/>
              <a:gd name="connsiteX26" fmla="*/ 3554921 w 3888432"/>
              <a:gd name="connsiteY26" fmla="*/ 3960440 h 3960440"/>
              <a:gd name="connsiteX27" fmla="*/ 333511 w 3888432"/>
              <a:gd name="connsiteY27" fmla="*/ 3960440 h 3960440"/>
              <a:gd name="connsiteX28" fmla="*/ 0 w 3888432"/>
              <a:gd name="connsiteY28" fmla="*/ 3626929 h 3960440"/>
              <a:gd name="connsiteX29" fmla="*/ 0 w 3888432"/>
              <a:gd name="connsiteY29" fmla="*/ 333511 h 3960440"/>
              <a:gd name="connsiteX30" fmla="*/ 333511 w 3888432"/>
              <a:gd name="connsiteY30" fmla="*/ 0 h 3960440"/>
              <a:gd name="connsiteX0" fmla="*/ 554477 w 3888432"/>
              <a:gd name="connsiteY0" fmla="*/ 1512168 h 3960440"/>
              <a:gd name="connsiteX1" fmla="*/ 554477 w 3888432"/>
              <a:gd name="connsiteY1" fmla="*/ 3312368 h 3960440"/>
              <a:gd name="connsiteX2" fmla="*/ 1201638 w 3888432"/>
              <a:gd name="connsiteY2" fmla="*/ 3312368 h 3960440"/>
              <a:gd name="connsiteX3" fmla="*/ 1201638 w 3888432"/>
              <a:gd name="connsiteY3" fmla="*/ 1512168 h 3960440"/>
              <a:gd name="connsiteX4" fmla="*/ 554477 w 3888432"/>
              <a:gd name="connsiteY4" fmla="*/ 1512168 h 3960440"/>
              <a:gd name="connsiteX5" fmla="*/ 2840340 w 3888432"/>
              <a:gd name="connsiteY5" fmla="*/ 1479943 h 3960440"/>
              <a:gd name="connsiteX6" fmla="*/ 2136833 w 3888432"/>
              <a:gd name="connsiteY6" fmla="*/ 1785510 h 3960440"/>
              <a:gd name="connsiteX7" fmla="*/ 2136833 w 3888432"/>
              <a:gd name="connsiteY7" fmla="*/ 1510185 h 3960440"/>
              <a:gd name="connsiteX8" fmla="*/ 1489672 w 3888432"/>
              <a:gd name="connsiteY8" fmla="*/ 1510185 h 3960440"/>
              <a:gd name="connsiteX9" fmla="*/ 1489672 w 3888432"/>
              <a:gd name="connsiteY9" fmla="*/ 3310385 h 3960440"/>
              <a:gd name="connsiteX10" fmla="*/ 2136833 w 3888432"/>
              <a:gd name="connsiteY10" fmla="*/ 3310385 h 3960440"/>
              <a:gd name="connsiteX11" fmla="*/ 2147184 w 3888432"/>
              <a:gd name="connsiteY11" fmla="*/ 2155564 h 3960440"/>
              <a:gd name="connsiteX12" fmla="*/ 2673919 w 3888432"/>
              <a:gd name="connsiteY12" fmla="*/ 2138897 h 3960440"/>
              <a:gd name="connsiteX13" fmla="*/ 2679688 w 3888432"/>
              <a:gd name="connsiteY13" fmla="*/ 3312366 h 3960440"/>
              <a:gd name="connsiteX14" fmla="*/ 3326849 w 3888432"/>
              <a:gd name="connsiteY14" fmla="*/ 3312366 h 3960440"/>
              <a:gd name="connsiteX15" fmla="*/ 3333768 w 3888432"/>
              <a:gd name="connsiteY15" fmla="*/ 2128613 h 3960440"/>
              <a:gd name="connsiteX16" fmla="*/ 2840340 w 3888432"/>
              <a:gd name="connsiteY16" fmla="*/ 1479943 h 3960440"/>
              <a:gd name="connsiteX17" fmla="*/ 878058 w 3888432"/>
              <a:gd name="connsiteY17" fmla="*/ 648072 h 3960440"/>
              <a:gd name="connsiteX18" fmla="*/ 554477 w 3888432"/>
              <a:gd name="connsiteY18" fmla="*/ 971653 h 3960440"/>
              <a:gd name="connsiteX19" fmla="*/ 878058 w 3888432"/>
              <a:gd name="connsiteY19" fmla="*/ 1295234 h 3960440"/>
              <a:gd name="connsiteX20" fmla="*/ 1201639 w 3888432"/>
              <a:gd name="connsiteY20" fmla="*/ 971653 h 3960440"/>
              <a:gd name="connsiteX21" fmla="*/ 878058 w 3888432"/>
              <a:gd name="connsiteY21" fmla="*/ 648072 h 3960440"/>
              <a:gd name="connsiteX22" fmla="*/ 333511 w 3888432"/>
              <a:gd name="connsiteY22" fmla="*/ 0 h 3960440"/>
              <a:gd name="connsiteX23" fmla="*/ 3554921 w 3888432"/>
              <a:gd name="connsiteY23" fmla="*/ 0 h 3960440"/>
              <a:gd name="connsiteX24" fmla="*/ 3888432 w 3888432"/>
              <a:gd name="connsiteY24" fmla="*/ 333511 h 3960440"/>
              <a:gd name="connsiteX25" fmla="*/ 3888432 w 3888432"/>
              <a:gd name="connsiteY25" fmla="*/ 3626929 h 3960440"/>
              <a:gd name="connsiteX26" fmla="*/ 3554921 w 3888432"/>
              <a:gd name="connsiteY26" fmla="*/ 3960440 h 3960440"/>
              <a:gd name="connsiteX27" fmla="*/ 333511 w 3888432"/>
              <a:gd name="connsiteY27" fmla="*/ 3960440 h 3960440"/>
              <a:gd name="connsiteX28" fmla="*/ 0 w 3888432"/>
              <a:gd name="connsiteY28" fmla="*/ 3626929 h 3960440"/>
              <a:gd name="connsiteX29" fmla="*/ 0 w 3888432"/>
              <a:gd name="connsiteY29" fmla="*/ 333511 h 3960440"/>
              <a:gd name="connsiteX30" fmla="*/ 333511 w 3888432"/>
              <a:gd name="connsiteY30" fmla="*/ 0 h 3960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888432" h="3960440">
                <a:moveTo>
                  <a:pt x="554477" y="1512168"/>
                </a:moveTo>
                <a:lnTo>
                  <a:pt x="554477" y="3312368"/>
                </a:lnTo>
                <a:lnTo>
                  <a:pt x="1201638" y="3312368"/>
                </a:lnTo>
                <a:lnTo>
                  <a:pt x="1201638" y="1512168"/>
                </a:lnTo>
                <a:lnTo>
                  <a:pt x="554477" y="1512168"/>
                </a:lnTo>
                <a:close/>
                <a:moveTo>
                  <a:pt x="2840340" y="1479943"/>
                </a:moveTo>
                <a:cubicBezTo>
                  <a:pt x="2293254" y="1484797"/>
                  <a:pt x="2254084" y="1780470"/>
                  <a:pt x="2136833" y="1785510"/>
                </a:cubicBezTo>
                <a:lnTo>
                  <a:pt x="2136833" y="1510185"/>
                </a:lnTo>
                <a:lnTo>
                  <a:pt x="1489672" y="1510185"/>
                </a:lnTo>
                <a:lnTo>
                  <a:pt x="1489672" y="3310385"/>
                </a:lnTo>
                <a:lnTo>
                  <a:pt x="2136833" y="3310385"/>
                </a:lnTo>
                <a:cubicBezTo>
                  <a:pt x="2140283" y="2925445"/>
                  <a:pt x="2133383" y="2560917"/>
                  <a:pt x="2147184" y="2155564"/>
                </a:cubicBezTo>
                <a:cubicBezTo>
                  <a:pt x="2187272" y="1842063"/>
                  <a:pt x="2668986" y="1938990"/>
                  <a:pt x="2673919" y="2138897"/>
                </a:cubicBezTo>
                <a:lnTo>
                  <a:pt x="2679688" y="3312366"/>
                </a:lnTo>
                <a:lnTo>
                  <a:pt x="3326849" y="3312366"/>
                </a:lnTo>
                <a:cubicBezTo>
                  <a:pt x="3329155" y="2917782"/>
                  <a:pt x="3331462" y="2523197"/>
                  <a:pt x="3333768" y="2128613"/>
                </a:cubicBezTo>
                <a:cubicBezTo>
                  <a:pt x="3339026" y="1942962"/>
                  <a:pt x="3184753" y="1475890"/>
                  <a:pt x="2840340" y="1479943"/>
                </a:cubicBezTo>
                <a:close/>
                <a:moveTo>
                  <a:pt x="878058" y="648072"/>
                </a:moveTo>
                <a:cubicBezTo>
                  <a:pt x="699349" y="648072"/>
                  <a:pt x="554477" y="792944"/>
                  <a:pt x="554477" y="971653"/>
                </a:cubicBezTo>
                <a:cubicBezTo>
                  <a:pt x="554477" y="1150362"/>
                  <a:pt x="699349" y="1295234"/>
                  <a:pt x="878058" y="1295234"/>
                </a:cubicBezTo>
                <a:cubicBezTo>
                  <a:pt x="1056767" y="1295234"/>
                  <a:pt x="1201639" y="1150362"/>
                  <a:pt x="1201639" y="971653"/>
                </a:cubicBezTo>
                <a:cubicBezTo>
                  <a:pt x="1201639" y="792944"/>
                  <a:pt x="1056767" y="648072"/>
                  <a:pt x="878058" y="648072"/>
                </a:cubicBezTo>
                <a:close/>
                <a:moveTo>
                  <a:pt x="333511" y="0"/>
                </a:moveTo>
                <a:lnTo>
                  <a:pt x="3554921" y="0"/>
                </a:lnTo>
                <a:cubicBezTo>
                  <a:pt x="3739114" y="0"/>
                  <a:pt x="3888432" y="149318"/>
                  <a:pt x="3888432" y="333511"/>
                </a:cubicBezTo>
                <a:lnTo>
                  <a:pt x="3888432" y="3626929"/>
                </a:lnTo>
                <a:cubicBezTo>
                  <a:pt x="3888432" y="3811122"/>
                  <a:pt x="3739114" y="3960440"/>
                  <a:pt x="3554921" y="3960440"/>
                </a:cubicBezTo>
                <a:lnTo>
                  <a:pt x="333511" y="3960440"/>
                </a:lnTo>
                <a:cubicBezTo>
                  <a:pt x="149318" y="3960440"/>
                  <a:pt x="0" y="3811122"/>
                  <a:pt x="0" y="3626929"/>
                </a:cubicBezTo>
                <a:lnTo>
                  <a:pt x="0" y="333511"/>
                </a:lnTo>
                <a:cubicBezTo>
                  <a:pt x="0" y="149318"/>
                  <a:pt x="149318" y="0"/>
                  <a:pt x="333511"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sp>
        <p:nvSpPr>
          <p:cNvPr id="99" name="Rounded Rectangle 2">
            <a:extLst>
              <a:ext uri="{FF2B5EF4-FFF2-40B4-BE49-F238E27FC236}">
                <a16:creationId xmlns:a16="http://schemas.microsoft.com/office/drawing/2014/main" id="{5394194E-40CF-4800-82F4-DA12261F9012}"/>
              </a:ext>
            </a:extLst>
          </p:cNvPr>
          <p:cNvSpPr/>
          <p:nvPr/>
        </p:nvSpPr>
        <p:spPr>
          <a:xfrm>
            <a:off x="6971252" y="5634756"/>
            <a:ext cx="519265" cy="519265"/>
          </a:xfrm>
          <a:custGeom>
            <a:avLst/>
            <a:gdLst>
              <a:gd name="connsiteX0" fmla="*/ 3160999 w 3960000"/>
              <a:gd name="connsiteY0" fmla="*/ 1374274 h 3960000"/>
              <a:gd name="connsiteX1" fmla="*/ 3155132 w 3960000"/>
              <a:gd name="connsiteY1" fmla="*/ 1419362 h 3960000"/>
              <a:gd name="connsiteX2" fmla="*/ 3155131 w 3960000"/>
              <a:gd name="connsiteY2" fmla="*/ 1419362 h 3960000"/>
              <a:gd name="connsiteX3" fmla="*/ 3160999 w 3960000"/>
              <a:gd name="connsiteY3" fmla="*/ 1374274 h 3960000"/>
              <a:gd name="connsiteX4" fmla="*/ 2538382 w 3960000"/>
              <a:gd name="connsiteY4" fmla="*/ 802616 h 3960000"/>
              <a:gd name="connsiteX5" fmla="*/ 1921633 w 3960000"/>
              <a:gd name="connsiteY5" fmla="*/ 1419365 h 3960000"/>
              <a:gd name="connsiteX6" fmla="*/ 1942445 w 3960000"/>
              <a:gd name="connsiteY6" fmla="*/ 1570340 h 3960000"/>
              <a:gd name="connsiteX7" fmla="*/ 752016 w 3960000"/>
              <a:gd name="connsiteY7" fmla="*/ 931012 h 3960000"/>
              <a:gd name="connsiteX8" fmla="*/ 934030 w 3960000"/>
              <a:gd name="connsiteY8" fmla="*/ 1745738 h 3960000"/>
              <a:gd name="connsiteX9" fmla="*/ 665343 w 3960000"/>
              <a:gd name="connsiteY9" fmla="*/ 1650397 h 3960000"/>
              <a:gd name="connsiteX10" fmla="*/ 1111709 w 3960000"/>
              <a:gd name="connsiteY10" fmla="*/ 2257108 h 3960000"/>
              <a:gd name="connsiteX11" fmla="*/ 856023 w 3960000"/>
              <a:gd name="connsiteY11" fmla="*/ 2244108 h 3960000"/>
              <a:gd name="connsiteX12" fmla="*/ 1402064 w 3960000"/>
              <a:gd name="connsiteY12" fmla="*/ 2660137 h 3960000"/>
              <a:gd name="connsiteX13" fmla="*/ 552668 w 3960000"/>
              <a:gd name="connsiteY13" fmla="*/ 2902822 h 3960000"/>
              <a:gd name="connsiteX14" fmla="*/ 1978439 w 3960000"/>
              <a:gd name="connsiteY14" fmla="*/ 3093502 h 3960000"/>
              <a:gd name="connsiteX15" fmla="*/ 3053184 w 3960000"/>
              <a:gd name="connsiteY15" fmla="*/ 2031759 h 3960000"/>
              <a:gd name="connsiteX16" fmla="*/ 3155131 w 3960000"/>
              <a:gd name="connsiteY16" fmla="*/ 1419365 h 3960000"/>
              <a:gd name="connsiteX17" fmla="*/ 3207849 w 3960000"/>
              <a:gd name="connsiteY17" fmla="*/ 1493166 h 3960000"/>
              <a:gd name="connsiteX18" fmla="*/ 3407333 w 3960000"/>
              <a:gd name="connsiteY18" fmla="*/ 1117847 h 3960000"/>
              <a:gd name="connsiteX19" fmla="*/ 3108461 w 3960000"/>
              <a:gd name="connsiteY19" fmla="*/ 1185086 h 3960000"/>
              <a:gd name="connsiteX20" fmla="*/ 3334650 w 3960000"/>
              <a:gd name="connsiteY20" fmla="*/ 883134 h 3960000"/>
              <a:gd name="connsiteX21" fmla="*/ 2995677 w 3960000"/>
              <a:gd name="connsiteY21" fmla="*/ 1008938 h 3960000"/>
              <a:gd name="connsiteX22" fmla="*/ 2538382 w 3960000"/>
              <a:gd name="connsiteY22" fmla="*/ 802616 h 3960000"/>
              <a:gd name="connsiteX23" fmla="*/ 308009 w 3960000"/>
              <a:gd name="connsiteY23" fmla="*/ 0 h 3960000"/>
              <a:gd name="connsiteX24" fmla="*/ 3651991 w 3960000"/>
              <a:gd name="connsiteY24" fmla="*/ 0 h 3960000"/>
              <a:gd name="connsiteX25" fmla="*/ 3960000 w 3960000"/>
              <a:gd name="connsiteY25" fmla="*/ 308009 h 3960000"/>
              <a:gd name="connsiteX26" fmla="*/ 3960000 w 3960000"/>
              <a:gd name="connsiteY26" fmla="*/ 3651991 h 3960000"/>
              <a:gd name="connsiteX27" fmla="*/ 3651991 w 3960000"/>
              <a:gd name="connsiteY27" fmla="*/ 3960000 h 3960000"/>
              <a:gd name="connsiteX28" fmla="*/ 308009 w 3960000"/>
              <a:gd name="connsiteY28" fmla="*/ 3960000 h 3960000"/>
              <a:gd name="connsiteX29" fmla="*/ 0 w 3960000"/>
              <a:gd name="connsiteY29" fmla="*/ 3651991 h 3960000"/>
              <a:gd name="connsiteX30" fmla="*/ 0 w 3960000"/>
              <a:gd name="connsiteY30" fmla="*/ 308009 h 3960000"/>
              <a:gd name="connsiteX31" fmla="*/ 308009 w 3960000"/>
              <a:gd name="connsiteY31" fmla="*/ 0 h 3960000"/>
              <a:gd name="connsiteX0" fmla="*/ 3160999 w 3960000"/>
              <a:gd name="connsiteY0" fmla="*/ 1374274 h 3960000"/>
              <a:gd name="connsiteX1" fmla="*/ 3155132 w 3960000"/>
              <a:gd name="connsiteY1" fmla="*/ 1419362 h 3960000"/>
              <a:gd name="connsiteX2" fmla="*/ 3155131 w 3960000"/>
              <a:gd name="connsiteY2" fmla="*/ 1419362 h 3960000"/>
              <a:gd name="connsiteX3" fmla="*/ 3160999 w 3960000"/>
              <a:gd name="connsiteY3" fmla="*/ 1374274 h 3960000"/>
              <a:gd name="connsiteX4" fmla="*/ 2538382 w 3960000"/>
              <a:gd name="connsiteY4" fmla="*/ 802616 h 3960000"/>
              <a:gd name="connsiteX5" fmla="*/ 1921633 w 3960000"/>
              <a:gd name="connsiteY5" fmla="*/ 1419365 h 3960000"/>
              <a:gd name="connsiteX6" fmla="*/ 1942445 w 3960000"/>
              <a:gd name="connsiteY6" fmla="*/ 1570340 h 3960000"/>
              <a:gd name="connsiteX7" fmla="*/ 752016 w 3960000"/>
              <a:gd name="connsiteY7" fmla="*/ 931012 h 3960000"/>
              <a:gd name="connsiteX8" fmla="*/ 934030 w 3960000"/>
              <a:gd name="connsiteY8" fmla="*/ 1745738 h 3960000"/>
              <a:gd name="connsiteX9" fmla="*/ 665343 w 3960000"/>
              <a:gd name="connsiteY9" fmla="*/ 1650397 h 3960000"/>
              <a:gd name="connsiteX10" fmla="*/ 1111709 w 3960000"/>
              <a:gd name="connsiteY10" fmla="*/ 2257108 h 3960000"/>
              <a:gd name="connsiteX11" fmla="*/ 856023 w 3960000"/>
              <a:gd name="connsiteY11" fmla="*/ 2244108 h 3960000"/>
              <a:gd name="connsiteX12" fmla="*/ 1402064 w 3960000"/>
              <a:gd name="connsiteY12" fmla="*/ 2660137 h 3960000"/>
              <a:gd name="connsiteX13" fmla="*/ 552668 w 3960000"/>
              <a:gd name="connsiteY13" fmla="*/ 2902822 h 3960000"/>
              <a:gd name="connsiteX14" fmla="*/ 1978439 w 3960000"/>
              <a:gd name="connsiteY14" fmla="*/ 3093502 h 3960000"/>
              <a:gd name="connsiteX15" fmla="*/ 3053184 w 3960000"/>
              <a:gd name="connsiteY15" fmla="*/ 2031759 h 3960000"/>
              <a:gd name="connsiteX16" fmla="*/ 3207849 w 3960000"/>
              <a:gd name="connsiteY16" fmla="*/ 1493166 h 3960000"/>
              <a:gd name="connsiteX17" fmla="*/ 3407333 w 3960000"/>
              <a:gd name="connsiteY17" fmla="*/ 1117847 h 3960000"/>
              <a:gd name="connsiteX18" fmla="*/ 3108461 w 3960000"/>
              <a:gd name="connsiteY18" fmla="*/ 1185086 h 3960000"/>
              <a:gd name="connsiteX19" fmla="*/ 3334650 w 3960000"/>
              <a:gd name="connsiteY19" fmla="*/ 883134 h 3960000"/>
              <a:gd name="connsiteX20" fmla="*/ 2995677 w 3960000"/>
              <a:gd name="connsiteY20" fmla="*/ 1008938 h 3960000"/>
              <a:gd name="connsiteX21" fmla="*/ 2538382 w 3960000"/>
              <a:gd name="connsiteY21" fmla="*/ 802616 h 3960000"/>
              <a:gd name="connsiteX22" fmla="*/ 308009 w 3960000"/>
              <a:gd name="connsiteY22" fmla="*/ 0 h 3960000"/>
              <a:gd name="connsiteX23" fmla="*/ 3651991 w 3960000"/>
              <a:gd name="connsiteY23" fmla="*/ 0 h 3960000"/>
              <a:gd name="connsiteX24" fmla="*/ 3960000 w 3960000"/>
              <a:gd name="connsiteY24" fmla="*/ 308009 h 3960000"/>
              <a:gd name="connsiteX25" fmla="*/ 3960000 w 3960000"/>
              <a:gd name="connsiteY25" fmla="*/ 3651991 h 3960000"/>
              <a:gd name="connsiteX26" fmla="*/ 3651991 w 3960000"/>
              <a:gd name="connsiteY26" fmla="*/ 3960000 h 3960000"/>
              <a:gd name="connsiteX27" fmla="*/ 308009 w 3960000"/>
              <a:gd name="connsiteY27" fmla="*/ 3960000 h 3960000"/>
              <a:gd name="connsiteX28" fmla="*/ 0 w 3960000"/>
              <a:gd name="connsiteY28" fmla="*/ 3651991 h 3960000"/>
              <a:gd name="connsiteX29" fmla="*/ 0 w 3960000"/>
              <a:gd name="connsiteY29" fmla="*/ 308009 h 3960000"/>
              <a:gd name="connsiteX30" fmla="*/ 308009 w 3960000"/>
              <a:gd name="connsiteY30"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538382 w 3960000"/>
              <a:gd name="connsiteY3" fmla="*/ 802616 h 3960000"/>
              <a:gd name="connsiteX4" fmla="*/ 1921633 w 3960000"/>
              <a:gd name="connsiteY4" fmla="*/ 1419365 h 3960000"/>
              <a:gd name="connsiteX5" fmla="*/ 1942445 w 3960000"/>
              <a:gd name="connsiteY5" fmla="*/ 1570340 h 3960000"/>
              <a:gd name="connsiteX6" fmla="*/ 752016 w 3960000"/>
              <a:gd name="connsiteY6" fmla="*/ 931012 h 3960000"/>
              <a:gd name="connsiteX7" fmla="*/ 934030 w 3960000"/>
              <a:gd name="connsiteY7" fmla="*/ 1745738 h 3960000"/>
              <a:gd name="connsiteX8" fmla="*/ 665343 w 3960000"/>
              <a:gd name="connsiteY8" fmla="*/ 1650397 h 3960000"/>
              <a:gd name="connsiteX9" fmla="*/ 1111709 w 3960000"/>
              <a:gd name="connsiteY9" fmla="*/ 2257108 h 3960000"/>
              <a:gd name="connsiteX10" fmla="*/ 856023 w 3960000"/>
              <a:gd name="connsiteY10" fmla="*/ 2244108 h 3960000"/>
              <a:gd name="connsiteX11" fmla="*/ 1402064 w 3960000"/>
              <a:gd name="connsiteY11" fmla="*/ 2660137 h 3960000"/>
              <a:gd name="connsiteX12" fmla="*/ 552668 w 3960000"/>
              <a:gd name="connsiteY12" fmla="*/ 2902822 h 3960000"/>
              <a:gd name="connsiteX13" fmla="*/ 1978439 w 3960000"/>
              <a:gd name="connsiteY13" fmla="*/ 3093502 h 3960000"/>
              <a:gd name="connsiteX14" fmla="*/ 3053184 w 3960000"/>
              <a:gd name="connsiteY14" fmla="*/ 2031759 h 3960000"/>
              <a:gd name="connsiteX15" fmla="*/ 3207849 w 3960000"/>
              <a:gd name="connsiteY15" fmla="*/ 1493166 h 3960000"/>
              <a:gd name="connsiteX16" fmla="*/ 3407333 w 3960000"/>
              <a:gd name="connsiteY16" fmla="*/ 1117847 h 3960000"/>
              <a:gd name="connsiteX17" fmla="*/ 3108461 w 3960000"/>
              <a:gd name="connsiteY17" fmla="*/ 1185086 h 3960000"/>
              <a:gd name="connsiteX18" fmla="*/ 3334650 w 3960000"/>
              <a:gd name="connsiteY18" fmla="*/ 883134 h 3960000"/>
              <a:gd name="connsiteX19" fmla="*/ 2995677 w 3960000"/>
              <a:gd name="connsiteY19" fmla="*/ 1008938 h 3960000"/>
              <a:gd name="connsiteX20" fmla="*/ 2538382 w 3960000"/>
              <a:gd name="connsiteY20" fmla="*/ 80261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538382 w 3960000"/>
              <a:gd name="connsiteY3" fmla="*/ 802616 h 3960000"/>
              <a:gd name="connsiteX4" fmla="*/ 1921633 w 3960000"/>
              <a:gd name="connsiteY4" fmla="*/ 1419365 h 3960000"/>
              <a:gd name="connsiteX5" fmla="*/ 1942445 w 3960000"/>
              <a:gd name="connsiteY5" fmla="*/ 1570340 h 3960000"/>
              <a:gd name="connsiteX6" fmla="*/ 752016 w 3960000"/>
              <a:gd name="connsiteY6" fmla="*/ 931012 h 3960000"/>
              <a:gd name="connsiteX7" fmla="*/ 934030 w 3960000"/>
              <a:gd name="connsiteY7" fmla="*/ 1745738 h 3960000"/>
              <a:gd name="connsiteX8" fmla="*/ 665343 w 3960000"/>
              <a:gd name="connsiteY8" fmla="*/ 1650397 h 3960000"/>
              <a:gd name="connsiteX9" fmla="*/ 1111709 w 3960000"/>
              <a:gd name="connsiteY9" fmla="*/ 2257108 h 3960000"/>
              <a:gd name="connsiteX10" fmla="*/ 856023 w 3960000"/>
              <a:gd name="connsiteY10" fmla="*/ 2244108 h 3960000"/>
              <a:gd name="connsiteX11" fmla="*/ 1402064 w 3960000"/>
              <a:gd name="connsiteY11" fmla="*/ 2660137 h 3960000"/>
              <a:gd name="connsiteX12" fmla="*/ 552668 w 3960000"/>
              <a:gd name="connsiteY12" fmla="*/ 2902822 h 3960000"/>
              <a:gd name="connsiteX13" fmla="*/ 1978439 w 3960000"/>
              <a:gd name="connsiteY13" fmla="*/ 3093502 h 3960000"/>
              <a:gd name="connsiteX14" fmla="*/ 3053184 w 3960000"/>
              <a:gd name="connsiteY14" fmla="*/ 2031759 h 3960000"/>
              <a:gd name="connsiteX15" fmla="*/ 3207849 w 3960000"/>
              <a:gd name="connsiteY15" fmla="*/ 1493166 h 3960000"/>
              <a:gd name="connsiteX16" fmla="*/ 3407333 w 3960000"/>
              <a:gd name="connsiteY16" fmla="*/ 1117847 h 3960000"/>
              <a:gd name="connsiteX17" fmla="*/ 3140091 w 3960000"/>
              <a:gd name="connsiteY17" fmla="*/ 1227260 h 3960000"/>
              <a:gd name="connsiteX18" fmla="*/ 3334650 w 3960000"/>
              <a:gd name="connsiteY18" fmla="*/ 883134 h 3960000"/>
              <a:gd name="connsiteX19" fmla="*/ 2995677 w 3960000"/>
              <a:gd name="connsiteY19" fmla="*/ 1008938 h 3960000"/>
              <a:gd name="connsiteX20" fmla="*/ 2538382 w 3960000"/>
              <a:gd name="connsiteY20" fmla="*/ 80261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538382 w 3960000"/>
              <a:gd name="connsiteY3" fmla="*/ 802616 h 3960000"/>
              <a:gd name="connsiteX4" fmla="*/ 1921633 w 3960000"/>
              <a:gd name="connsiteY4" fmla="*/ 1419365 h 3960000"/>
              <a:gd name="connsiteX5" fmla="*/ 1942445 w 3960000"/>
              <a:gd name="connsiteY5" fmla="*/ 1570340 h 3960000"/>
              <a:gd name="connsiteX6" fmla="*/ 752016 w 3960000"/>
              <a:gd name="connsiteY6" fmla="*/ 931012 h 3960000"/>
              <a:gd name="connsiteX7" fmla="*/ 934030 w 3960000"/>
              <a:gd name="connsiteY7" fmla="*/ 1745738 h 3960000"/>
              <a:gd name="connsiteX8" fmla="*/ 665343 w 3960000"/>
              <a:gd name="connsiteY8" fmla="*/ 1650397 h 3960000"/>
              <a:gd name="connsiteX9" fmla="*/ 1111709 w 3960000"/>
              <a:gd name="connsiteY9" fmla="*/ 2257108 h 3960000"/>
              <a:gd name="connsiteX10" fmla="*/ 856023 w 3960000"/>
              <a:gd name="connsiteY10" fmla="*/ 2244108 h 3960000"/>
              <a:gd name="connsiteX11" fmla="*/ 1402064 w 3960000"/>
              <a:gd name="connsiteY11" fmla="*/ 2660137 h 3960000"/>
              <a:gd name="connsiteX12" fmla="*/ 552668 w 3960000"/>
              <a:gd name="connsiteY12" fmla="*/ 2902822 h 3960000"/>
              <a:gd name="connsiteX13" fmla="*/ 1978439 w 3960000"/>
              <a:gd name="connsiteY13" fmla="*/ 3093502 h 3960000"/>
              <a:gd name="connsiteX14" fmla="*/ 3053184 w 3960000"/>
              <a:gd name="connsiteY14" fmla="*/ 2031759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34650 w 3960000"/>
              <a:gd name="connsiteY18" fmla="*/ 883134 h 3960000"/>
              <a:gd name="connsiteX19" fmla="*/ 2995677 w 3960000"/>
              <a:gd name="connsiteY19" fmla="*/ 1008938 h 3960000"/>
              <a:gd name="connsiteX20" fmla="*/ 2538382 w 3960000"/>
              <a:gd name="connsiteY20" fmla="*/ 80261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538382 w 3960000"/>
              <a:gd name="connsiteY3" fmla="*/ 802616 h 3960000"/>
              <a:gd name="connsiteX4" fmla="*/ 1921633 w 3960000"/>
              <a:gd name="connsiteY4" fmla="*/ 1419365 h 3960000"/>
              <a:gd name="connsiteX5" fmla="*/ 1942445 w 3960000"/>
              <a:gd name="connsiteY5" fmla="*/ 1570340 h 3960000"/>
              <a:gd name="connsiteX6" fmla="*/ 752016 w 3960000"/>
              <a:gd name="connsiteY6" fmla="*/ 931012 h 3960000"/>
              <a:gd name="connsiteX7" fmla="*/ 934030 w 3960000"/>
              <a:gd name="connsiteY7" fmla="*/ 1745738 h 3960000"/>
              <a:gd name="connsiteX8" fmla="*/ 665343 w 3960000"/>
              <a:gd name="connsiteY8" fmla="*/ 1650397 h 3960000"/>
              <a:gd name="connsiteX9" fmla="*/ 1111709 w 3960000"/>
              <a:gd name="connsiteY9" fmla="*/ 2257108 h 3960000"/>
              <a:gd name="connsiteX10" fmla="*/ 856023 w 3960000"/>
              <a:gd name="connsiteY10" fmla="*/ 2244108 h 3960000"/>
              <a:gd name="connsiteX11" fmla="*/ 1402064 w 3960000"/>
              <a:gd name="connsiteY11" fmla="*/ 2660137 h 3960000"/>
              <a:gd name="connsiteX12" fmla="*/ 552668 w 3960000"/>
              <a:gd name="connsiteY12" fmla="*/ 2902822 h 3960000"/>
              <a:gd name="connsiteX13" fmla="*/ 1978439 w 3960000"/>
              <a:gd name="connsiteY13" fmla="*/ 3093502 h 3960000"/>
              <a:gd name="connsiteX14" fmla="*/ 3053184 w 3960000"/>
              <a:gd name="connsiteY14" fmla="*/ 2031759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538382 w 3960000"/>
              <a:gd name="connsiteY20" fmla="*/ 80261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538382 w 3960000"/>
              <a:gd name="connsiteY3" fmla="*/ 802616 h 3960000"/>
              <a:gd name="connsiteX4" fmla="*/ 1921633 w 3960000"/>
              <a:gd name="connsiteY4" fmla="*/ 1292845 h 3960000"/>
              <a:gd name="connsiteX5" fmla="*/ 1942445 w 3960000"/>
              <a:gd name="connsiteY5" fmla="*/ 1570340 h 3960000"/>
              <a:gd name="connsiteX6" fmla="*/ 752016 w 3960000"/>
              <a:gd name="connsiteY6" fmla="*/ 931012 h 3960000"/>
              <a:gd name="connsiteX7" fmla="*/ 934030 w 3960000"/>
              <a:gd name="connsiteY7" fmla="*/ 1745738 h 3960000"/>
              <a:gd name="connsiteX8" fmla="*/ 665343 w 3960000"/>
              <a:gd name="connsiteY8" fmla="*/ 1650397 h 3960000"/>
              <a:gd name="connsiteX9" fmla="*/ 1111709 w 3960000"/>
              <a:gd name="connsiteY9" fmla="*/ 2257108 h 3960000"/>
              <a:gd name="connsiteX10" fmla="*/ 856023 w 3960000"/>
              <a:gd name="connsiteY10" fmla="*/ 2244108 h 3960000"/>
              <a:gd name="connsiteX11" fmla="*/ 1402064 w 3960000"/>
              <a:gd name="connsiteY11" fmla="*/ 2660137 h 3960000"/>
              <a:gd name="connsiteX12" fmla="*/ 552668 w 3960000"/>
              <a:gd name="connsiteY12" fmla="*/ 2902822 h 3960000"/>
              <a:gd name="connsiteX13" fmla="*/ 1978439 w 3960000"/>
              <a:gd name="connsiteY13" fmla="*/ 3093502 h 3960000"/>
              <a:gd name="connsiteX14" fmla="*/ 3053184 w 3960000"/>
              <a:gd name="connsiteY14" fmla="*/ 2031759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538382 w 3960000"/>
              <a:gd name="connsiteY20" fmla="*/ 80261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496208 w 3960000"/>
              <a:gd name="connsiteY3" fmla="*/ 770986 h 3960000"/>
              <a:gd name="connsiteX4" fmla="*/ 1921633 w 3960000"/>
              <a:gd name="connsiteY4" fmla="*/ 1292845 h 3960000"/>
              <a:gd name="connsiteX5" fmla="*/ 1942445 w 3960000"/>
              <a:gd name="connsiteY5" fmla="*/ 1570340 h 3960000"/>
              <a:gd name="connsiteX6" fmla="*/ 752016 w 3960000"/>
              <a:gd name="connsiteY6" fmla="*/ 931012 h 3960000"/>
              <a:gd name="connsiteX7" fmla="*/ 934030 w 3960000"/>
              <a:gd name="connsiteY7" fmla="*/ 1745738 h 3960000"/>
              <a:gd name="connsiteX8" fmla="*/ 665343 w 3960000"/>
              <a:gd name="connsiteY8" fmla="*/ 1650397 h 3960000"/>
              <a:gd name="connsiteX9" fmla="*/ 1111709 w 3960000"/>
              <a:gd name="connsiteY9" fmla="*/ 2257108 h 3960000"/>
              <a:gd name="connsiteX10" fmla="*/ 856023 w 3960000"/>
              <a:gd name="connsiteY10" fmla="*/ 2244108 h 3960000"/>
              <a:gd name="connsiteX11" fmla="*/ 1402064 w 3960000"/>
              <a:gd name="connsiteY11" fmla="*/ 2660137 h 3960000"/>
              <a:gd name="connsiteX12" fmla="*/ 552668 w 3960000"/>
              <a:gd name="connsiteY12" fmla="*/ 2902822 h 3960000"/>
              <a:gd name="connsiteX13" fmla="*/ 1978439 w 3960000"/>
              <a:gd name="connsiteY13" fmla="*/ 3093502 h 3960000"/>
              <a:gd name="connsiteX14" fmla="*/ 3053184 w 3960000"/>
              <a:gd name="connsiteY14" fmla="*/ 2031759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496208 w 3960000"/>
              <a:gd name="connsiteY20" fmla="*/ 77098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496208 w 3960000"/>
              <a:gd name="connsiteY3" fmla="*/ 770986 h 3960000"/>
              <a:gd name="connsiteX4" fmla="*/ 1921633 w 3960000"/>
              <a:gd name="connsiteY4" fmla="*/ 1292845 h 3960000"/>
              <a:gd name="connsiteX5" fmla="*/ 1942445 w 3960000"/>
              <a:gd name="connsiteY5" fmla="*/ 1570340 h 3960000"/>
              <a:gd name="connsiteX6" fmla="*/ 752016 w 3960000"/>
              <a:gd name="connsiteY6" fmla="*/ 931012 h 3960000"/>
              <a:gd name="connsiteX7" fmla="*/ 934030 w 3960000"/>
              <a:gd name="connsiteY7" fmla="*/ 1745738 h 3960000"/>
              <a:gd name="connsiteX8" fmla="*/ 665343 w 3960000"/>
              <a:gd name="connsiteY8" fmla="*/ 1650397 h 3960000"/>
              <a:gd name="connsiteX9" fmla="*/ 1111709 w 3960000"/>
              <a:gd name="connsiteY9" fmla="*/ 2257108 h 3960000"/>
              <a:gd name="connsiteX10" fmla="*/ 856023 w 3960000"/>
              <a:gd name="connsiteY10" fmla="*/ 2244108 h 3960000"/>
              <a:gd name="connsiteX11" fmla="*/ 1402064 w 3960000"/>
              <a:gd name="connsiteY11" fmla="*/ 2660137 h 3960000"/>
              <a:gd name="connsiteX12" fmla="*/ 552668 w 3960000"/>
              <a:gd name="connsiteY12" fmla="*/ 2902822 h 3960000"/>
              <a:gd name="connsiteX13" fmla="*/ 1978439 w 3960000"/>
              <a:gd name="connsiteY13" fmla="*/ 3093502 h 3960000"/>
              <a:gd name="connsiteX14" fmla="*/ 3053184 w 3960000"/>
              <a:gd name="connsiteY14" fmla="*/ 2031759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496208 w 3960000"/>
              <a:gd name="connsiteY20" fmla="*/ 77098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496208 w 3960000"/>
              <a:gd name="connsiteY3" fmla="*/ 770986 h 3960000"/>
              <a:gd name="connsiteX4" fmla="*/ 1921633 w 3960000"/>
              <a:gd name="connsiteY4" fmla="*/ 1292845 h 3960000"/>
              <a:gd name="connsiteX5" fmla="*/ 1942445 w 3960000"/>
              <a:gd name="connsiteY5" fmla="*/ 1570340 h 3960000"/>
              <a:gd name="connsiteX6" fmla="*/ 752016 w 3960000"/>
              <a:gd name="connsiteY6" fmla="*/ 931012 h 3960000"/>
              <a:gd name="connsiteX7" fmla="*/ 934030 w 3960000"/>
              <a:gd name="connsiteY7" fmla="*/ 1745738 h 3960000"/>
              <a:gd name="connsiteX8" fmla="*/ 665343 w 3960000"/>
              <a:gd name="connsiteY8" fmla="*/ 1650397 h 3960000"/>
              <a:gd name="connsiteX9" fmla="*/ 1111709 w 3960000"/>
              <a:gd name="connsiteY9" fmla="*/ 2257108 h 3960000"/>
              <a:gd name="connsiteX10" fmla="*/ 856023 w 3960000"/>
              <a:gd name="connsiteY10" fmla="*/ 2244108 h 3960000"/>
              <a:gd name="connsiteX11" fmla="*/ 1402064 w 3960000"/>
              <a:gd name="connsiteY11" fmla="*/ 2660137 h 3960000"/>
              <a:gd name="connsiteX12" fmla="*/ 552668 w 3960000"/>
              <a:gd name="connsiteY12" fmla="*/ 2902822 h 3960000"/>
              <a:gd name="connsiteX13" fmla="*/ 1978439 w 3960000"/>
              <a:gd name="connsiteY13" fmla="*/ 3093502 h 3960000"/>
              <a:gd name="connsiteX14" fmla="*/ 3053184 w 3960000"/>
              <a:gd name="connsiteY14" fmla="*/ 2031759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496208 w 3960000"/>
              <a:gd name="connsiteY20" fmla="*/ 77098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496208 w 3960000"/>
              <a:gd name="connsiteY3" fmla="*/ 770986 h 3960000"/>
              <a:gd name="connsiteX4" fmla="*/ 1921633 w 3960000"/>
              <a:gd name="connsiteY4" fmla="*/ 1292845 h 3960000"/>
              <a:gd name="connsiteX5" fmla="*/ 1942445 w 3960000"/>
              <a:gd name="connsiteY5" fmla="*/ 1570340 h 3960000"/>
              <a:gd name="connsiteX6" fmla="*/ 815277 w 3960000"/>
              <a:gd name="connsiteY6" fmla="*/ 836121 h 3960000"/>
              <a:gd name="connsiteX7" fmla="*/ 934030 w 3960000"/>
              <a:gd name="connsiteY7" fmla="*/ 1745738 h 3960000"/>
              <a:gd name="connsiteX8" fmla="*/ 665343 w 3960000"/>
              <a:gd name="connsiteY8" fmla="*/ 1650397 h 3960000"/>
              <a:gd name="connsiteX9" fmla="*/ 1111709 w 3960000"/>
              <a:gd name="connsiteY9" fmla="*/ 2257108 h 3960000"/>
              <a:gd name="connsiteX10" fmla="*/ 856023 w 3960000"/>
              <a:gd name="connsiteY10" fmla="*/ 2244108 h 3960000"/>
              <a:gd name="connsiteX11" fmla="*/ 1402064 w 3960000"/>
              <a:gd name="connsiteY11" fmla="*/ 2660137 h 3960000"/>
              <a:gd name="connsiteX12" fmla="*/ 552668 w 3960000"/>
              <a:gd name="connsiteY12" fmla="*/ 2902822 h 3960000"/>
              <a:gd name="connsiteX13" fmla="*/ 1978439 w 3960000"/>
              <a:gd name="connsiteY13" fmla="*/ 3093502 h 3960000"/>
              <a:gd name="connsiteX14" fmla="*/ 3053184 w 3960000"/>
              <a:gd name="connsiteY14" fmla="*/ 2031759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496208 w 3960000"/>
              <a:gd name="connsiteY20" fmla="*/ 77098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496208 w 3960000"/>
              <a:gd name="connsiteY3" fmla="*/ 770986 h 3960000"/>
              <a:gd name="connsiteX4" fmla="*/ 1921633 w 3960000"/>
              <a:gd name="connsiteY4" fmla="*/ 1292845 h 3960000"/>
              <a:gd name="connsiteX5" fmla="*/ 1942445 w 3960000"/>
              <a:gd name="connsiteY5" fmla="*/ 1570340 h 3960000"/>
              <a:gd name="connsiteX6" fmla="*/ 815277 w 3960000"/>
              <a:gd name="connsiteY6" fmla="*/ 836121 h 3960000"/>
              <a:gd name="connsiteX7" fmla="*/ 934030 w 3960000"/>
              <a:gd name="connsiteY7" fmla="*/ 1745738 h 3960000"/>
              <a:gd name="connsiteX8" fmla="*/ 644257 w 3960000"/>
              <a:gd name="connsiteY8" fmla="*/ 1555506 h 3960000"/>
              <a:gd name="connsiteX9" fmla="*/ 1111709 w 3960000"/>
              <a:gd name="connsiteY9" fmla="*/ 2257108 h 3960000"/>
              <a:gd name="connsiteX10" fmla="*/ 856023 w 3960000"/>
              <a:gd name="connsiteY10" fmla="*/ 2244108 h 3960000"/>
              <a:gd name="connsiteX11" fmla="*/ 1402064 w 3960000"/>
              <a:gd name="connsiteY11" fmla="*/ 2660137 h 3960000"/>
              <a:gd name="connsiteX12" fmla="*/ 552668 w 3960000"/>
              <a:gd name="connsiteY12" fmla="*/ 2902822 h 3960000"/>
              <a:gd name="connsiteX13" fmla="*/ 1978439 w 3960000"/>
              <a:gd name="connsiteY13" fmla="*/ 3093502 h 3960000"/>
              <a:gd name="connsiteX14" fmla="*/ 3053184 w 3960000"/>
              <a:gd name="connsiteY14" fmla="*/ 2031759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496208 w 3960000"/>
              <a:gd name="connsiteY20" fmla="*/ 77098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496208 w 3960000"/>
              <a:gd name="connsiteY3" fmla="*/ 770986 h 3960000"/>
              <a:gd name="connsiteX4" fmla="*/ 1921633 w 3960000"/>
              <a:gd name="connsiteY4" fmla="*/ 1292845 h 3960000"/>
              <a:gd name="connsiteX5" fmla="*/ 1942445 w 3960000"/>
              <a:gd name="connsiteY5" fmla="*/ 1570340 h 3960000"/>
              <a:gd name="connsiteX6" fmla="*/ 815277 w 3960000"/>
              <a:gd name="connsiteY6" fmla="*/ 836121 h 3960000"/>
              <a:gd name="connsiteX7" fmla="*/ 965659 w 3960000"/>
              <a:gd name="connsiteY7" fmla="*/ 1735195 h 3960000"/>
              <a:gd name="connsiteX8" fmla="*/ 644257 w 3960000"/>
              <a:gd name="connsiteY8" fmla="*/ 1555506 h 3960000"/>
              <a:gd name="connsiteX9" fmla="*/ 1111709 w 3960000"/>
              <a:gd name="connsiteY9" fmla="*/ 2257108 h 3960000"/>
              <a:gd name="connsiteX10" fmla="*/ 856023 w 3960000"/>
              <a:gd name="connsiteY10" fmla="*/ 2244108 h 3960000"/>
              <a:gd name="connsiteX11" fmla="*/ 1402064 w 3960000"/>
              <a:gd name="connsiteY11" fmla="*/ 2660137 h 3960000"/>
              <a:gd name="connsiteX12" fmla="*/ 552668 w 3960000"/>
              <a:gd name="connsiteY12" fmla="*/ 2902822 h 3960000"/>
              <a:gd name="connsiteX13" fmla="*/ 1978439 w 3960000"/>
              <a:gd name="connsiteY13" fmla="*/ 3093502 h 3960000"/>
              <a:gd name="connsiteX14" fmla="*/ 3053184 w 3960000"/>
              <a:gd name="connsiteY14" fmla="*/ 2031759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496208 w 3960000"/>
              <a:gd name="connsiteY20" fmla="*/ 77098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496208 w 3960000"/>
              <a:gd name="connsiteY3" fmla="*/ 770986 h 3960000"/>
              <a:gd name="connsiteX4" fmla="*/ 1921633 w 3960000"/>
              <a:gd name="connsiteY4" fmla="*/ 1292845 h 3960000"/>
              <a:gd name="connsiteX5" fmla="*/ 1942445 w 3960000"/>
              <a:gd name="connsiteY5" fmla="*/ 1570340 h 3960000"/>
              <a:gd name="connsiteX6" fmla="*/ 815277 w 3960000"/>
              <a:gd name="connsiteY6" fmla="*/ 836121 h 3960000"/>
              <a:gd name="connsiteX7" fmla="*/ 965659 w 3960000"/>
              <a:gd name="connsiteY7" fmla="*/ 1735195 h 3960000"/>
              <a:gd name="connsiteX8" fmla="*/ 644257 w 3960000"/>
              <a:gd name="connsiteY8" fmla="*/ 1555506 h 3960000"/>
              <a:gd name="connsiteX9" fmla="*/ 1196057 w 3960000"/>
              <a:gd name="connsiteY9" fmla="*/ 2257108 h 3960000"/>
              <a:gd name="connsiteX10" fmla="*/ 856023 w 3960000"/>
              <a:gd name="connsiteY10" fmla="*/ 2244108 h 3960000"/>
              <a:gd name="connsiteX11" fmla="*/ 1402064 w 3960000"/>
              <a:gd name="connsiteY11" fmla="*/ 2660137 h 3960000"/>
              <a:gd name="connsiteX12" fmla="*/ 552668 w 3960000"/>
              <a:gd name="connsiteY12" fmla="*/ 2902822 h 3960000"/>
              <a:gd name="connsiteX13" fmla="*/ 1978439 w 3960000"/>
              <a:gd name="connsiteY13" fmla="*/ 3093502 h 3960000"/>
              <a:gd name="connsiteX14" fmla="*/ 3053184 w 3960000"/>
              <a:gd name="connsiteY14" fmla="*/ 2031759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496208 w 3960000"/>
              <a:gd name="connsiteY20" fmla="*/ 77098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496208 w 3960000"/>
              <a:gd name="connsiteY3" fmla="*/ 770986 h 3960000"/>
              <a:gd name="connsiteX4" fmla="*/ 1921633 w 3960000"/>
              <a:gd name="connsiteY4" fmla="*/ 1292845 h 3960000"/>
              <a:gd name="connsiteX5" fmla="*/ 1942445 w 3960000"/>
              <a:gd name="connsiteY5" fmla="*/ 1570340 h 3960000"/>
              <a:gd name="connsiteX6" fmla="*/ 815277 w 3960000"/>
              <a:gd name="connsiteY6" fmla="*/ 836121 h 3960000"/>
              <a:gd name="connsiteX7" fmla="*/ 965659 w 3960000"/>
              <a:gd name="connsiteY7" fmla="*/ 1735195 h 3960000"/>
              <a:gd name="connsiteX8" fmla="*/ 644257 w 3960000"/>
              <a:gd name="connsiteY8" fmla="*/ 1555506 h 3960000"/>
              <a:gd name="connsiteX9" fmla="*/ 1196057 w 3960000"/>
              <a:gd name="connsiteY9" fmla="*/ 2257108 h 3960000"/>
              <a:gd name="connsiteX10" fmla="*/ 856023 w 3960000"/>
              <a:gd name="connsiteY10" fmla="*/ 2244108 h 3960000"/>
              <a:gd name="connsiteX11" fmla="*/ 1486410 w 3960000"/>
              <a:gd name="connsiteY11" fmla="*/ 2607420 h 3960000"/>
              <a:gd name="connsiteX12" fmla="*/ 552668 w 3960000"/>
              <a:gd name="connsiteY12" fmla="*/ 2902822 h 3960000"/>
              <a:gd name="connsiteX13" fmla="*/ 1978439 w 3960000"/>
              <a:gd name="connsiteY13" fmla="*/ 3093502 h 3960000"/>
              <a:gd name="connsiteX14" fmla="*/ 3053184 w 3960000"/>
              <a:gd name="connsiteY14" fmla="*/ 2031759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496208 w 3960000"/>
              <a:gd name="connsiteY20" fmla="*/ 77098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496208 w 3960000"/>
              <a:gd name="connsiteY3" fmla="*/ 770986 h 3960000"/>
              <a:gd name="connsiteX4" fmla="*/ 1921633 w 3960000"/>
              <a:gd name="connsiteY4" fmla="*/ 1292845 h 3960000"/>
              <a:gd name="connsiteX5" fmla="*/ 1942445 w 3960000"/>
              <a:gd name="connsiteY5" fmla="*/ 1570340 h 3960000"/>
              <a:gd name="connsiteX6" fmla="*/ 815277 w 3960000"/>
              <a:gd name="connsiteY6" fmla="*/ 836121 h 3960000"/>
              <a:gd name="connsiteX7" fmla="*/ 965659 w 3960000"/>
              <a:gd name="connsiteY7" fmla="*/ 1735195 h 3960000"/>
              <a:gd name="connsiteX8" fmla="*/ 644257 w 3960000"/>
              <a:gd name="connsiteY8" fmla="*/ 1555506 h 3960000"/>
              <a:gd name="connsiteX9" fmla="*/ 1196057 w 3960000"/>
              <a:gd name="connsiteY9" fmla="*/ 2257108 h 3960000"/>
              <a:gd name="connsiteX10" fmla="*/ 813848 w 3960000"/>
              <a:gd name="connsiteY10" fmla="*/ 2296824 h 3960000"/>
              <a:gd name="connsiteX11" fmla="*/ 1486410 w 3960000"/>
              <a:gd name="connsiteY11" fmla="*/ 2607420 h 3960000"/>
              <a:gd name="connsiteX12" fmla="*/ 552668 w 3960000"/>
              <a:gd name="connsiteY12" fmla="*/ 2902822 h 3960000"/>
              <a:gd name="connsiteX13" fmla="*/ 1978439 w 3960000"/>
              <a:gd name="connsiteY13" fmla="*/ 3093502 h 3960000"/>
              <a:gd name="connsiteX14" fmla="*/ 3053184 w 3960000"/>
              <a:gd name="connsiteY14" fmla="*/ 2031759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496208 w 3960000"/>
              <a:gd name="connsiteY20" fmla="*/ 77098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496208 w 3960000"/>
              <a:gd name="connsiteY3" fmla="*/ 770986 h 3960000"/>
              <a:gd name="connsiteX4" fmla="*/ 1921633 w 3960000"/>
              <a:gd name="connsiteY4" fmla="*/ 1292845 h 3960000"/>
              <a:gd name="connsiteX5" fmla="*/ 1942445 w 3960000"/>
              <a:gd name="connsiteY5" fmla="*/ 1570340 h 3960000"/>
              <a:gd name="connsiteX6" fmla="*/ 815277 w 3960000"/>
              <a:gd name="connsiteY6" fmla="*/ 836121 h 3960000"/>
              <a:gd name="connsiteX7" fmla="*/ 965659 w 3960000"/>
              <a:gd name="connsiteY7" fmla="*/ 1735195 h 3960000"/>
              <a:gd name="connsiteX8" fmla="*/ 570453 w 3960000"/>
              <a:gd name="connsiteY8" fmla="*/ 1629310 h 3960000"/>
              <a:gd name="connsiteX9" fmla="*/ 1196057 w 3960000"/>
              <a:gd name="connsiteY9" fmla="*/ 2257108 h 3960000"/>
              <a:gd name="connsiteX10" fmla="*/ 813848 w 3960000"/>
              <a:gd name="connsiteY10" fmla="*/ 2296824 h 3960000"/>
              <a:gd name="connsiteX11" fmla="*/ 1486410 w 3960000"/>
              <a:gd name="connsiteY11" fmla="*/ 2607420 h 3960000"/>
              <a:gd name="connsiteX12" fmla="*/ 552668 w 3960000"/>
              <a:gd name="connsiteY12" fmla="*/ 2902822 h 3960000"/>
              <a:gd name="connsiteX13" fmla="*/ 1978439 w 3960000"/>
              <a:gd name="connsiteY13" fmla="*/ 3093502 h 3960000"/>
              <a:gd name="connsiteX14" fmla="*/ 3053184 w 3960000"/>
              <a:gd name="connsiteY14" fmla="*/ 2031759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496208 w 3960000"/>
              <a:gd name="connsiteY20" fmla="*/ 77098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496208 w 3960000"/>
              <a:gd name="connsiteY3" fmla="*/ 770986 h 3960000"/>
              <a:gd name="connsiteX4" fmla="*/ 1921633 w 3960000"/>
              <a:gd name="connsiteY4" fmla="*/ 1292845 h 3960000"/>
              <a:gd name="connsiteX5" fmla="*/ 1942445 w 3960000"/>
              <a:gd name="connsiteY5" fmla="*/ 1570340 h 3960000"/>
              <a:gd name="connsiteX6" fmla="*/ 815277 w 3960000"/>
              <a:gd name="connsiteY6" fmla="*/ 836121 h 3960000"/>
              <a:gd name="connsiteX7" fmla="*/ 965659 w 3960000"/>
              <a:gd name="connsiteY7" fmla="*/ 1735195 h 3960000"/>
              <a:gd name="connsiteX8" fmla="*/ 570453 w 3960000"/>
              <a:gd name="connsiteY8" fmla="*/ 1629310 h 3960000"/>
              <a:gd name="connsiteX9" fmla="*/ 1196057 w 3960000"/>
              <a:gd name="connsiteY9" fmla="*/ 2257108 h 3960000"/>
              <a:gd name="connsiteX10" fmla="*/ 813848 w 3960000"/>
              <a:gd name="connsiteY10" fmla="*/ 2296824 h 3960000"/>
              <a:gd name="connsiteX11" fmla="*/ 1486410 w 3960000"/>
              <a:gd name="connsiteY11" fmla="*/ 2607420 h 3960000"/>
              <a:gd name="connsiteX12" fmla="*/ 489408 w 3960000"/>
              <a:gd name="connsiteY12" fmla="*/ 2829018 h 3960000"/>
              <a:gd name="connsiteX13" fmla="*/ 1978439 w 3960000"/>
              <a:gd name="connsiteY13" fmla="*/ 3093502 h 3960000"/>
              <a:gd name="connsiteX14" fmla="*/ 3053184 w 3960000"/>
              <a:gd name="connsiteY14" fmla="*/ 2031759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496208 w 3960000"/>
              <a:gd name="connsiteY20" fmla="*/ 77098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496208 w 3960000"/>
              <a:gd name="connsiteY3" fmla="*/ 770986 h 3960000"/>
              <a:gd name="connsiteX4" fmla="*/ 1921633 w 3960000"/>
              <a:gd name="connsiteY4" fmla="*/ 1292845 h 3960000"/>
              <a:gd name="connsiteX5" fmla="*/ 1942445 w 3960000"/>
              <a:gd name="connsiteY5" fmla="*/ 1570340 h 3960000"/>
              <a:gd name="connsiteX6" fmla="*/ 815277 w 3960000"/>
              <a:gd name="connsiteY6" fmla="*/ 836121 h 3960000"/>
              <a:gd name="connsiteX7" fmla="*/ 965659 w 3960000"/>
              <a:gd name="connsiteY7" fmla="*/ 1735195 h 3960000"/>
              <a:gd name="connsiteX8" fmla="*/ 570453 w 3960000"/>
              <a:gd name="connsiteY8" fmla="*/ 1629310 h 3960000"/>
              <a:gd name="connsiteX9" fmla="*/ 1196057 w 3960000"/>
              <a:gd name="connsiteY9" fmla="*/ 2257108 h 3960000"/>
              <a:gd name="connsiteX10" fmla="*/ 813848 w 3960000"/>
              <a:gd name="connsiteY10" fmla="*/ 2296824 h 3960000"/>
              <a:gd name="connsiteX11" fmla="*/ 1486410 w 3960000"/>
              <a:gd name="connsiteY11" fmla="*/ 2607420 h 3960000"/>
              <a:gd name="connsiteX12" fmla="*/ 489408 w 3960000"/>
              <a:gd name="connsiteY12" fmla="*/ 2829018 h 3960000"/>
              <a:gd name="connsiteX13" fmla="*/ 2062787 w 3960000"/>
              <a:gd name="connsiteY13" fmla="*/ 3146219 h 3960000"/>
              <a:gd name="connsiteX14" fmla="*/ 3053184 w 3960000"/>
              <a:gd name="connsiteY14" fmla="*/ 2031759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496208 w 3960000"/>
              <a:gd name="connsiteY20" fmla="*/ 77098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496208 w 3960000"/>
              <a:gd name="connsiteY3" fmla="*/ 770986 h 3960000"/>
              <a:gd name="connsiteX4" fmla="*/ 1921633 w 3960000"/>
              <a:gd name="connsiteY4" fmla="*/ 1292845 h 3960000"/>
              <a:gd name="connsiteX5" fmla="*/ 1942445 w 3960000"/>
              <a:gd name="connsiteY5" fmla="*/ 1570340 h 3960000"/>
              <a:gd name="connsiteX6" fmla="*/ 815277 w 3960000"/>
              <a:gd name="connsiteY6" fmla="*/ 836121 h 3960000"/>
              <a:gd name="connsiteX7" fmla="*/ 965659 w 3960000"/>
              <a:gd name="connsiteY7" fmla="*/ 1735195 h 3960000"/>
              <a:gd name="connsiteX8" fmla="*/ 570453 w 3960000"/>
              <a:gd name="connsiteY8" fmla="*/ 1629310 h 3960000"/>
              <a:gd name="connsiteX9" fmla="*/ 1196057 w 3960000"/>
              <a:gd name="connsiteY9" fmla="*/ 2257108 h 3960000"/>
              <a:gd name="connsiteX10" fmla="*/ 813848 w 3960000"/>
              <a:gd name="connsiteY10" fmla="*/ 2296824 h 3960000"/>
              <a:gd name="connsiteX11" fmla="*/ 1486410 w 3960000"/>
              <a:gd name="connsiteY11" fmla="*/ 2607420 h 3960000"/>
              <a:gd name="connsiteX12" fmla="*/ 489408 w 3960000"/>
              <a:gd name="connsiteY12" fmla="*/ 2829018 h 3960000"/>
              <a:gd name="connsiteX13" fmla="*/ 2062787 w 3960000"/>
              <a:gd name="connsiteY13" fmla="*/ 3146219 h 3960000"/>
              <a:gd name="connsiteX14" fmla="*/ 3074271 w 3960000"/>
              <a:gd name="connsiteY14" fmla="*/ 2105563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496208 w 3960000"/>
              <a:gd name="connsiteY20" fmla="*/ 77098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496208 w 3960000"/>
              <a:gd name="connsiteY3" fmla="*/ 770986 h 3960000"/>
              <a:gd name="connsiteX4" fmla="*/ 1921633 w 3960000"/>
              <a:gd name="connsiteY4" fmla="*/ 1292845 h 3960000"/>
              <a:gd name="connsiteX5" fmla="*/ 1942445 w 3960000"/>
              <a:gd name="connsiteY5" fmla="*/ 1570340 h 3960000"/>
              <a:gd name="connsiteX6" fmla="*/ 815277 w 3960000"/>
              <a:gd name="connsiteY6" fmla="*/ 836121 h 3960000"/>
              <a:gd name="connsiteX7" fmla="*/ 965659 w 3960000"/>
              <a:gd name="connsiteY7" fmla="*/ 1735195 h 3960000"/>
              <a:gd name="connsiteX8" fmla="*/ 570453 w 3960000"/>
              <a:gd name="connsiteY8" fmla="*/ 1629310 h 3960000"/>
              <a:gd name="connsiteX9" fmla="*/ 1196057 w 3960000"/>
              <a:gd name="connsiteY9" fmla="*/ 2257108 h 3960000"/>
              <a:gd name="connsiteX10" fmla="*/ 813848 w 3960000"/>
              <a:gd name="connsiteY10" fmla="*/ 2296824 h 3960000"/>
              <a:gd name="connsiteX11" fmla="*/ 1486410 w 3960000"/>
              <a:gd name="connsiteY11" fmla="*/ 2607420 h 3960000"/>
              <a:gd name="connsiteX12" fmla="*/ 489408 w 3960000"/>
              <a:gd name="connsiteY12" fmla="*/ 2829018 h 3960000"/>
              <a:gd name="connsiteX13" fmla="*/ 2062787 w 3960000"/>
              <a:gd name="connsiteY13" fmla="*/ 3146219 h 3960000"/>
              <a:gd name="connsiteX14" fmla="*/ 3074271 w 3960000"/>
              <a:gd name="connsiteY14" fmla="*/ 2105563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496208 w 3960000"/>
              <a:gd name="connsiteY20" fmla="*/ 77098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496208 w 3960000"/>
              <a:gd name="connsiteY3" fmla="*/ 770986 h 3960000"/>
              <a:gd name="connsiteX4" fmla="*/ 1921633 w 3960000"/>
              <a:gd name="connsiteY4" fmla="*/ 1292845 h 3960000"/>
              <a:gd name="connsiteX5" fmla="*/ 1942445 w 3960000"/>
              <a:gd name="connsiteY5" fmla="*/ 1570340 h 3960000"/>
              <a:gd name="connsiteX6" fmla="*/ 815277 w 3960000"/>
              <a:gd name="connsiteY6" fmla="*/ 836121 h 3960000"/>
              <a:gd name="connsiteX7" fmla="*/ 965659 w 3960000"/>
              <a:gd name="connsiteY7" fmla="*/ 1735195 h 3960000"/>
              <a:gd name="connsiteX8" fmla="*/ 570453 w 3960000"/>
              <a:gd name="connsiteY8" fmla="*/ 1629310 h 3960000"/>
              <a:gd name="connsiteX9" fmla="*/ 1196057 w 3960000"/>
              <a:gd name="connsiteY9" fmla="*/ 2257108 h 3960000"/>
              <a:gd name="connsiteX10" fmla="*/ 813848 w 3960000"/>
              <a:gd name="connsiteY10" fmla="*/ 2296824 h 3960000"/>
              <a:gd name="connsiteX11" fmla="*/ 1486410 w 3960000"/>
              <a:gd name="connsiteY11" fmla="*/ 2607420 h 3960000"/>
              <a:gd name="connsiteX12" fmla="*/ 489408 w 3960000"/>
              <a:gd name="connsiteY12" fmla="*/ 2829018 h 3960000"/>
              <a:gd name="connsiteX13" fmla="*/ 2062787 w 3960000"/>
              <a:gd name="connsiteY13" fmla="*/ 3146219 h 3960000"/>
              <a:gd name="connsiteX14" fmla="*/ 3074271 w 3960000"/>
              <a:gd name="connsiteY14" fmla="*/ 2105563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496208 w 3960000"/>
              <a:gd name="connsiteY20" fmla="*/ 77098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60000" h="3960000">
                <a:moveTo>
                  <a:pt x="3160999" y="1374274"/>
                </a:moveTo>
                <a:lnTo>
                  <a:pt x="3155132" y="1419362"/>
                </a:lnTo>
                <a:lnTo>
                  <a:pt x="3160999" y="1374274"/>
                </a:lnTo>
                <a:close/>
                <a:moveTo>
                  <a:pt x="2496208" y="770986"/>
                </a:moveTo>
                <a:cubicBezTo>
                  <a:pt x="2113414" y="770986"/>
                  <a:pt x="1929581" y="1106902"/>
                  <a:pt x="1921633" y="1292845"/>
                </a:cubicBezTo>
                <a:cubicBezTo>
                  <a:pt x="1914712" y="1454769"/>
                  <a:pt x="1928136" y="1522392"/>
                  <a:pt x="1942445" y="1570340"/>
                </a:cubicBezTo>
                <a:cubicBezTo>
                  <a:pt x="1547199" y="1510736"/>
                  <a:pt x="1237189" y="1330681"/>
                  <a:pt x="815277" y="836121"/>
                </a:cubicBezTo>
                <a:cubicBezTo>
                  <a:pt x="618819" y="1229038"/>
                  <a:pt x="733086" y="1558961"/>
                  <a:pt x="965659" y="1735195"/>
                </a:cubicBezTo>
                <a:cubicBezTo>
                  <a:pt x="864541" y="1716416"/>
                  <a:pt x="662904" y="1695759"/>
                  <a:pt x="570453" y="1629310"/>
                </a:cubicBezTo>
                <a:cubicBezTo>
                  <a:pt x="597898" y="2016450"/>
                  <a:pt x="990931" y="2177657"/>
                  <a:pt x="1196057" y="2257108"/>
                </a:cubicBezTo>
                <a:cubicBezTo>
                  <a:pt x="1113718" y="2275887"/>
                  <a:pt x="943857" y="2321380"/>
                  <a:pt x="813848" y="2296824"/>
                </a:cubicBezTo>
                <a:cubicBezTo>
                  <a:pt x="926523" y="2634848"/>
                  <a:pt x="1326064" y="2611755"/>
                  <a:pt x="1486410" y="2607420"/>
                </a:cubicBezTo>
                <a:cubicBezTo>
                  <a:pt x="1297174" y="2749708"/>
                  <a:pt x="1000058" y="2795794"/>
                  <a:pt x="489408" y="2829018"/>
                </a:cubicBezTo>
                <a:cubicBezTo>
                  <a:pt x="914827" y="3139596"/>
                  <a:pt x="1734874" y="3242281"/>
                  <a:pt x="2062787" y="3146219"/>
                </a:cubicBezTo>
                <a:cubicBezTo>
                  <a:pt x="2763394" y="2903535"/>
                  <a:pt x="2915370" y="2621267"/>
                  <a:pt x="3074271" y="2105563"/>
                </a:cubicBezTo>
                <a:cubicBezTo>
                  <a:pt x="3173740" y="1733406"/>
                  <a:pt x="3145310" y="1648999"/>
                  <a:pt x="3207849" y="1493166"/>
                </a:cubicBezTo>
                <a:cubicBezTo>
                  <a:pt x="3270388" y="1337333"/>
                  <a:pt x="3414210" y="1276468"/>
                  <a:pt x="3449507" y="1170564"/>
                </a:cubicBezTo>
                <a:cubicBezTo>
                  <a:pt x="3349883" y="1192977"/>
                  <a:pt x="3252716" y="1239516"/>
                  <a:pt x="3140091" y="1227260"/>
                </a:cubicBezTo>
                <a:cubicBezTo>
                  <a:pt x="3219995" y="1183499"/>
                  <a:pt x="3274317" y="996523"/>
                  <a:pt x="3324107" y="851504"/>
                </a:cubicBezTo>
                <a:cubicBezTo>
                  <a:pt x="3215037" y="921165"/>
                  <a:pt x="3152155" y="998691"/>
                  <a:pt x="2995677" y="1008938"/>
                </a:cubicBezTo>
                <a:cubicBezTo>
                  <a:pt x="2884471" y="881691"/>
                  <a:pt x="2678487" y="770986"/>
                  <a:pt x="2496208" y="770986"/>
                </a:cubicBezTo>
                <a:close/>
                <a:moveTo>
                  <a:pt x="308009" y="0"/>
                </a:moveTo>
                <a:lnTo>
                  <a:pt x="3651991" y="0"/>
                </a:lnTo>
                <a:cubicBezTo>
                  <a:pt x="3822100" y="0"/>
                  <a:pt x="3960000" y="137900"/>
                  <a:pt x="3960000" y="308009"/>
                </a:cubicBezTo>
                <a:lnTo>
                  <a:pt x="3960000" y="3651991"/>
                </a:lnTo>
                <a:cubicBezTo>
                  <a:pt x="3960000" y="3822100"/>
                  <a:pt x="3822100" y="3960000"/>
                  <a:pt x="3651991" y="3960000"/>
                </a:cubicBezTo>
                <a:lnTo>
                  <a:pt x="308009" y="3960000"/>
                </a:lnTo>
                <a:cubicBezTo>
                  <a:pt x="137900" y="3960000"/>
                  <a:pt x="0" y="3822100"/>
                  <a:pt x="0" y="3651991"/>
                </a:cubicBezTo>
                <a:lnTo>
                  <a:pt x="0" y="308009"/>
                </a:lnTo>
                <a:cubicBezTo>
                  <a:pt x="0" y="137900"/>
                  <a:pt x="137900" y="0"/>
                  <a:pt x="308009"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sp>
        <p:nvSpPr>
          <p:cNvPr id="100" name="Rounded Rectangle 3">
            <a:extLst>
              <a:ext uri="{FF2B5EF4-FFF2-40B4-BE49-F238E27FC236}">
                <a16:creationId xmlns:a16="http://schemas.microsoft.com/office/drawing/2014/main" id="{C2FE4DD9-BD0F-42FA-8558-1E2788EACC02}"/>
              </a:ext>
            </a:extLst>
          </p:cNvPr>
          <p:cNvSpPr>
            <a:spLocks noChangeAspect="1"/>
          </p:cNvSpPr>
          <p:nvPr/>
        </p:nvSpPr>
        <p:spPr>
          <a:xfrm>
            <a:off x="6121262" y="5634756"/>
            <a:ext cx="519265" cy="519265"/>
          </a:xfrm>
          <a:custGeom>
            <a:avLst/>
            <a:gdLst>
              <a:gd name="connsiteX0" fmla="*/ 2841893 w 3960000"/>
              <a:gd name="connsiteY0" fmla="*/ 181064 h 3960000"/>
              <a:gd name="connsiteX1" fmla="*/ 2105790 w 3960000"/>
              <a:gd name="connsiteY1" fmla="*/ 859562 h 3960000"/>
              <a:gd name="connsiteX2" fmla="*/ 2106860 w 3960000"/>
              <a:gd name="connsiteY2" fmla="*/ 863292 h 3960000"/>
              <a:gd name="connsiteX3" fmla="*/ 2106860 w 3960000"/>
              <a:gd name="connsiteY3" fmla="*/ 1248172 h 3960000"/>
              <a:gd name="connsiteX4" fmla="*/ 1691968 w 3960000"/>
              <a:gd name="connsiteY4" fmla="*/ 1248172 h 3960000"/>
              <a:gd name="connsiteX5" fmla="*/ 1691968 w 3960000"/>
              <a:gd name="connsiteY5" fmla="*/ 1824236 h 3960000"/>
              <a:gd name="connsiteX6" fmla="*/ 2106860 w 3960000"/>
              <a:gd name="connsiteY6" fmla="*/ 1824236 h 3960000"/>
              <a:gd name="connsiteX7" fmla="*/ 2106860 w 3960000"/>
              <a:gd name="connsiteY7" fmla="*/ 3779396 h 3960000"/>
              <a:gd name="connsiteX8" fmla="*/ 2754932 w 3960000"/>
              <a:gd name="connsiteY8" fmla="*/ 3779396 h 3960000"/>
              <a:gd name="connsiteX9" fmla="*/ 2754932 w 3960000"/>
              <a:gd name="connsiteY9" fmla="*/ 1824236 h 3960000"/>
              <a:gd name="connsiteX10" fmla="*/ 3305869 w 3960000"/>
              <a:gd name="connsiteY10" fmla="*/ 1813665 h 3960000"/>
              <a:gd name="connsiteX11" fmla="*/ 3348152 w 3960000"/>
              <a:gd name="connsiteY11" fmla="*/ 1248172 h 3960000"/>
              <a:gd name="connsiteX12" fmla="*/ 2754932 w 3960000"/>
              <a:gd name="connsiteY12" fmla="*/ 1248172 h 3960000"/>
              <a:gd name="connsiteX13" fmla="*/ 2754932 w 3960000"/>
              <a:gd name="connsiteY13" fmla="*/ 907124 h 3960000"/>
              <a:gd name="connsiteX14" fmla="*/ 3369037 w 3960000"/>
              <a:gd name="connsiteY14" fmla="*/ 759137 h 3960000"/>
              <a:gd name="connsiteX15" fmla="*/ 3432095 w 3960000"/>
              <a:gd name="connsiteY15" fmla="*/ 238945 h 3960000"/>
              <a:gd name="connsiteX16" fmla="*/ 2841893 w 3960000"/>
              <a:gd name="connsiteY16" fmla="*/ 181064 h 3960000"/>
              <a:gd name="connsiteX17" fmla="*/ 308009 w 3960000"/>
              <a:gd name="connsiteY17" fmla="*/ 0 h 3960000"/>
              <a:gd name="connsiteX18" fmla="*/ 3651991 w 3960000"/>
              <a:gd name="connsiteY18" fmla="*/ 0 h 3960000"/>
              <a:gd name="connsiteX19" fmla="*/ 3960000 w 3960000"/>
              <a:gd name="connsiteY19" fmla="*/ 308009 h 3960000"/>
              <a:gd name="connsiteX20" fmla="*/ 3960000 w 3960000"/>
              <a:gd name="connsiteY20" fmla="*/ 3651991 h 3960000"/>
              <a:gd name="connsiteX21" fmla="*/ 3651991 w 3960000"/>
              <a:gd name="connsiteY21" fmla="*/ 3960000 h 3960000"/>
              <a:gd name="connsiteX22" fmla="*/ 308009 w 3960000"/>
              <a:gd name="connsiteY22" fmla="*/ 3960000 h 3960000"/>
              <a:gd name="connsiteX23" fmla="*/ 0 w 3960000"/>
              <a:gd name="connsiteY23" fmla="*/ 3651991 h 3960000"/>
              <a:gd name="connsiteX24" fmla="*/ 0 w 3960000"/>
              <a:gd name="connsiteY24" fmla="*/ 308009 h 3960000"/>
              <a:gd name="connsiteX25" fmla="*/ 308009 w 3960000"/>
              <a:gd name="connsiteY25" fmla="*/ 0 h 3960000"/>
              <a:gd name="connsiteX0" fmla="*/ 2841893 w 3960000"/>
              <a:gd name="connsiteY0" fmla="*/ 181064 h 3960000"/>
              <a:gd name="connsiteX1" fmla="*/ 2105790 w 3960000"/>
              <a:gd name="connsiteY1" fmla="*/ 859562 h 3960000"/>
              <a:gd name="connsiteX2" fmla="*/ 2106860 w 3960000"/>
              <a:gd name="connsiteY2" fmla="*/ 863292 h 3960000"/>
              <a:gd name="connsiteX3" fmla="*/ 2106860 w 3960000"/>
              <a:gd name="connsiteY3" fmla="*/ 1248172 h 3960000"/>
              <a:gd name="connsiteX4" fmla="*/ 1691968 w 3960000"/>
              <a:gd name="connsiteY4" fmla="*/ 1248172 h 3960000"/>
              <a:gd name="connsiteX5" fmla="*/ 1691968 w 3960000"/>
              <a:gd name="connsiteY5" fmla="*/ 1824236 h 3960000"/>
              <a:gd name="connsiteX6" fmla="*/ 2106860 w 3960000"/>
              <a:gd name="connsiteY6" fmla="*/ 1824236 h 3960000"/>
              <a:gd name="connsiteX7" fmla="*/ 2106860 w 3960000"/>
              <a:gd name="connsiteY7" fmla="*/ 3779396 h 3960000"/>
              <a:gd name="connsiteX8" fmla="*/ 2754932 w 3960000"/>
              <a:gd name="connsiteY8" fmla="*/ 3779396 h 3960000"/>
              <a:gd name="connsiteX9" fmla="*/ 2754932 w 3960000"/>
              <a:gd name="connsiteY9" fmla="*/ 1824236 h 3960000"/>
              <a:gd name="connsiteX10" fmla="*/ 3305869 w 3960000"/>
              <a:gd name="connsiteY10" fmla="*/ 1813665 h 3960000"/>
              <a:gd name="connsiteX11" fmla="*/ 3348152 w 3960000"/>
              <a:gd name="connsiteY11" fmla="*/ 1248172 h 3960000"/>
              <a:gd name="connsiteX12" fmla="*/ 2754932 w 3960000"/>
              <a:gd name="connsiteY12" fmla="*/ 1248172 h 3960000"/>
              <a:gd name="connsiteX13" fmla="*/ 2754932 w 3960000"/>
              <a:gd name="connsiteY13" fmla="*/ 907124 h 3960000"/>
              <a:gd name="connsiteX14" fmla="*/ 3369037 w 3960000"/>
              <a:gd name="connsiteY14" fmla="*/ 704441 h 3960000"/>
              <a:gd name="connsiteX15" fmla="*/ 3432095 w 3960000"/>
              <a:gd name="connsiteY15" fmla="*/ 238945 h 3960000"/>
              <a:gd name="connsiteX16" fmla="*/ 2841893 w 3960000"/>
              <a:gd name="connsiteY16" fmla="*/ 181064 h 3960000"/>
              <a:gd name="connsiteX17" fmla="*/ 308009 w 3960000"/>
              <a:gd name="connsiteY17" fmla="*/ 0 h 3960000"/>
              <a:gd name="connsiteX18" fmla="*/ 3651991 w 3960000"/>
              <a:gd name="connsiteY18" fmla="*/ 0 h 3960000"/>
              <a:gd name="connsiteX19" fmla="*/ 3960000 w 3960000"/>
              <a:gd name="connsiteY19" fmla="*/ 308009 h 3960000"/>
              <a:gd name="connsiteX20" fmla="*/ 3960000 w 3960000"/>
              <a:gd name="connsiteY20" fmla="*/ 3651991 h 3960000"/>
              <a:gd name="connsiteX21" fmla="*/ 3651991 w 3960000"/>
              <a:gd name="connsiteY21" fmla="*/ 3960000 h 3960000"/>
              <a:gd name="connsiteX22" fmla="*/ 308009 w 3960000"/>
              <a:gd name="connsiteY22" fmla="*/ 3960000 h 3960000"/>
              <a:gd name="connsiteX23" fmla="*/ 0 w 3960000"/>
              <a:gd name="connsiteY23" fmla="*/ 3651991 h 3960000"/>
              <a:gd name="connsiteX24" fmla="*/ 0 w 3960000"/>
              <a:gd name="connsiteY24" fmla="*/ 308009 h 3960000"/>
              <a:gd name="connsiteX25" fmla="*/ 308009 w 3960000"/>
              <a:gd name="connsiteY25" fmla="*/ 0 h 3960000"/>
              <a:gd name="connsiteX0" fmla="*/ 2841893 w 3960000"/>
              <a:gd name="connsiteY0" fmla="*/ 181064 h 3960000"/>
              <a:gd name="connsiteX1" fmla="*/ 2105790 w 3960000"/>
              <a:gd name="connsiteY1" fmla="*/ 859562 h 3960000"/>
              <a:gd name="connsiteX2" fmla="*/ 2106860 w 3960000"/>
              <a:gd name="connsiteY2" fmla="*/ 863292 h 3960000"/>
              <a:gd name="connsiteX3" fmla="*/ 2106860 w 3960000"/>
              <a:gd name="connsiteY3" fmla="*/ 1248172 h 3960000"/>
              <a:gd name="connsiteX4" fmla="*/ 1691968 w 3960000"/>
              <a:gd name="connsiteY4" fmla="*/ 1248172 h 3960000"/>
              <a:gd name="connsiteX5" fmla="*/ 1691968 w 3960000"/>
              <a:gd name="connsiteY5" fmla="*/ 1824236 h 3960000"/>
              <a:gd name="connsiteX6" fmla="*/ 2106860 w 3960000"/>
              <a:gd name="connsiteY6" fmla="*/ 1824236 h 3960000"/>
              <a:gd name="connsiteX7" fmla="*/ 2106860 w 3960000"/>
              <a:gd name="connsiteY7" fmla="*/ 3779396 h 3960000"/>
              <a:gd name="connsiteX8" fmla="*/ 2754932 w 3960000"/>
              <a:gd name="connsiteY8" fmla="*/ 3779396 h 3960000"/>
              <a:gd name="connsiteX9" fmla="*/ 2754932 w 3960000"/>
              <a:gd name="connsiteY9" fmla="*/ 1824236 h 3960000"/>
              <a:gd name="connsiteX10" fmla="*/ 3305869 w 3960000"/>
              <a:gd name="connsiteY10" fmla="*/ 1813665 h 3960000"/>
              <a:gd name="connsiteX11" fmla="*/ 3348152 w 3960000"/>
              <a:gd name="connsiteY11" fmla="*/ 1248172 h 3960000"/>
              <a:gd name="connsiteX12" fmla="*/ 2754932 w 3960000"/>
              <a:gd name="connsiteY12" fmla="*/ 1248172 h 3960000"/>
              <a:gd name="connsiteX13" fmla="*/ 2754932 w 3960000"/>
              <a:gd name="connsiteY13" fmla="*/ 907124 h 3960000"/>
              <a:gd name="connsiteX14" fmla="*/ 3369037 w 3960000"/>
              <a:gd name="connsiteY14" fmla="*/ 704441 h 3960000"/>
              <a:gd name="connsiteX15" fmla="*/ 3432095 w 3960000"/>
              <a:gd name="connsiteY15" fmla="*/ 238945 h 3960000"/>
              <a:gd name="connsiteX16" fmla="*/ 2841893 w 3960000"/>
              <a:gd name="connsiteY16" fmla="*/ 181064 h 3960000"/>
              <a:gd name="connsiteX17" fmla="*/ 308009 w 3960000"/>
              <a:gd name="connsiteY17" fmla="*/ 0 h 3960000"/>
              <a:gd name="connsiteX18" fmla="*/ 3651991 w 3960000"/>
              <a:gd name="connsiteY18" fmla="*/ 0 h 3960000"/>
              <a:gd name="connsiteX19" fmla="*/ 3960000 w 3960000"/>
              <a:gd name="connsiteY19" fmla="*/ 308009 h 3960000"/>
              <a:gd name="connsiteX20" fmla="*/ 3960000 w 3960000"/>
              <a:gd name="connsiteY20" fmla="*/ 3651991 h 3960000"/>
              <a:gd name="connsiteX21" fmla="*/ 3651991 w 3960000"/>
              <a:gd name="connsiteY21" fmla="*/ 3960000 h 3960000"/>
              <a:gd name="connsiteX22" fmla="*/ 308009 w 3960000"/>
              <a:gd name="connsiteY22" fmla="*/ 3960000 h 3960000"/>
              <a:gd name="connsiteX23" fmla="*/ 0 w 3960000"/>
              <a:gd name="connsiteY23" fmla="*/ 3651991 h 3960000"/>
              <a:gd name="connsiteX24" fmla="*/ 0 w 3960000"/>
              <a:gd name="connsiteY24" fmla="*/ 308009 h 3960000"/>
              <a:gd name="connsiteX25" fmla="*/ 308009 w 3960000"/>
              <a:gd name="connsiteY25" fmla="*/ 0 h 3960000"/>
              <a:gd name="connsiteX0" fmla="*/ 2841893 w 3960000"/>
              <a:gd name="connsiteY0" fmla="*/ 181064 h 3960000"/>
              <a:gd name="connsiteX1" fmla="*/ 2105790 w 3960000"/>
              <a:gd name="connsiteY1" fmla="*/ 859562 h 3960000"/>
              <a:gd name="connsiteX2" fmla="*/ 2106860 w 3960000"/>
              <a:gd name="connsiteY2" fmla="*/ 863292 h 3960000"/>
              <a:gd name="connsiteX3" fmla="*/ 2106860 w 3960000"/>
              <a:gd name="connsiteY3" fmla="*/ 1248172 h 3960000"/>
              <a:gd name="connsiteX4" fmla="*/ 1691968 w 3960000"/>
              <a:gd name="connsiteY4" fmla="*/ 1248172 h 3960000"/>
              <a:gd name="connsiteX5" fmla="*/ 1691968 w 3960000"/>
              <a:gd name="connsiteY5" fmla="*/ 1824236 h 3960000"/>
              <a:gd name="connsiteX6" fmla="*/ 2106860 w 3960000"/>
              <a:gd name="connsiteY6" fmla="*/ 1824236 h 3960000"/>
              <a:gd name="connsiteX7" fmla="*/ 2106860 w 3960000"/>
              <a:gd name="connsiteY7" fmla="*/ 3779396 h 3960000"/>
              <a:gd name="connsiteX8" fmla="*/ 2754932 w 3960000"/>
              <a:gd name="connsiteY8" fmla="*/ 3779396 h 3960000"/>
              <a:gd name="connsiteX9" fmla="*/ 2754932 w 3960000"/>
              <a:gd name="connsiteY9" fmla="*/ 1824236 h 3960000"/>
              <a:gd name="connsiteX10" fmla="*/ 3305869 w 3960000"/>
              <a:gd name="connsiteY10" fmla="*/ 1813665 h 3960000"/>
              <a:gd name="connsiteX11" fmla="*/ 3348152 w 3960000"/>
              <a:gd name="connsiteY11" fmla="*/ 1248172 h 3960000"/>
              <a:gd name="connsiteX12" fmla="*/ 2754932 w 3960000"/>
              <a:gd name="connsiteY12" fmla="*/ 1248172 h 3960000"/>
              <a:gd name="connsiteX13" fmla="*/ 2754932 w 3960000"/>
              <a:gd name="connsiteY13" fmla="*/ 907124 h 3960000"/>
              <a:gd name="connsiteX14" fmla="*/ 3369037 w 3960000"/>
              <a:gd name="connsiteY14" fmla="*/ 704441 h 3960000"/>
              <a:gd name="connsiteX15" fmla="*/ 3410216 w 3960000"/>
              <a:gd name="connsiteY15" fmla="*/ 195189 h 3960000"/>
              <a:gd name="connsiteX16" fmla="*/ 2841893 w 3960000"/>
              <a:gd name="connsiteY16" fmla="*/ 181064 h 3960000"/>
              <a:gd name="connsiteX17" fmla="*/ 308009 w 3960000"/>
              <a:gd name="connsiteY17" fmla="*/ 0 h 3960000"/>
              <a:gd name="connsiteX18" fmla="*/ 3651991 w 3960000"/>
              <a:gd name="connsiteY18" fmla="*/ 0 h 3960000"/>
              <a:gd name="connsiteX19" fmla="*/ 3960000 w 3960000"/>
              <a:gd name="connsiteY19" fmla="*/ 308009 h 3960000"/>
              <a:gd name="connsiteX20" fmla="*/ 3960000 w 3960000"/>
              <a:gd name="connsiteY20" fmla="*/ 3651991 h 3960000"/>
              <a:gd name="connsiteX21" fmla="*/ 3651991 w 3960000"/>
              <a:gd name="connsiteY21" fmla="*/ 3960000 h 3960000"/>
              <a:gd name="connsiteX22" fmla="*/ 308009 w 3960000"/>
              <a:gd name="connsiteY22" fmla="*/ 3960000 h 3960000"/>
              <a:gd name="connsiteX23" fmla="*/ 0 w 3960000"/>
              <a:gd name="connsiteY23" fmla="*/ 3651991 h 3960000"/>
              <a:gd name="connsiteX24" fmla="*/ 0 w 3960000"/>
              <a:gd name="connsiteY24" fmla="*/ 308009 h 3960000"/>
              <a:gd name="connsiteX25" fmla="*/ 308009 w 3960000"/>
              <a:gd name="connsiteY25" fmla="*/ 0 h 3960000"/>
              <a:gd name="connsiteX0" fmla="*/ 2841893 w 3960000"/>
              <a:gd name="connsiteY0" fmla="*/ 181064 h 3960000"/>
              <a:gd name="connsiteX1" fmla="*/ 2105790 w 3960000"/>
              <a:gd name="connsiteY1" fmla="*/ 859562 h 3960000"/>
              <a:gd name="connsiteX2" fmla="*/ 2106860 w 3960000"/>
              <a:gd name="connsiteY2" fmla="*/ 863292 h 3960000"/>
              <a:gd name="connsiteX3" fmla="*/ 2106860 w 3960000"/>
              <a:gd name="connsiteY3" fmla="*/ 1248172 h 3960000"/>
              <a:gd name="connsiteX4" fmla="*/ 1691968 w 3960000"/>
              <a:gd name="connsiteY4" fmla="*/ 1248172 h 3960000"/>
              <a:gd name="connsiteX5" fmla="*/ 1691968 w 3960000"/>
              <a:gd name="connsiteY5" fmla="*/ 1824236 h 3960000"/>
              <a:gd name="connsiteX6" fmla="*/ 2106860 w 3960000"/>
              <a:gd name="connsiteY6" fmla="*/ 1824236 h 3960000"/>
              <a:gd name="connsiteX7" fmla="*/ 2106860 w 3960000"/>
              <a:gd name="connsiteY7" fmla="*/ 3779396 h 3960000"/>
              <a:gd name="connsiteX8" fmla="*/ 2754932 w 3960000"/>
              <a:gd name="connsiteY8" fmla="*/ 3779396 h 3960000"/>
              <a:gd name="connsiteX9" fmla="*/ 2754932 w 3960000"/>
              <a:gd name="connsiteY9" fmla="*/ 1824236 h 3960000"/>
              <a:gd name="connsiteX10" fmla="*/ 3305869 w 3960000"/>
              <a:gd name="connsiteY10" fmla="*/ 1813665 h 3960000"/>
              <a:gd name="connsiteX11" fmla="*/ 3348152 w 3960000"/>
              <a:gd name="connsiteY11" fmla="*/ 1248172 h 3960000"/>
              <a:gd name="connsiteX12" fmla="*/ 2754932 w 3960000"/>
              <a:gd name="connsiteY12" fmla="*/ 1248172 h 3960000"/>
              <a:gd name="connsiteX13" fmla="*/ 2754932 w 3960000"/>
              <a:gd name="connsiteY13" fmla="*/ 907124 h 3960000"/>
              <a:gd name="connsiteX14" fmla="*/ 3369037 w 3960000"/>
              <a:gd name="connsiteY14" fmla="*/ 704441 h 3960000"/>
              <a:gd name="connsiteX15" fmla="*/ 3410216 w 3960000"/>
              <a:gd name="connsiteY15" fmla="*/ 195189 h 3960000"/>
              <a:gd name="connsiteX16" fmla="*/ 2841893 w 3960000"/>
              <a:gd name="connsiteY16" fmla="*/ 181064 h 3960000"/>
              <a:gd name="connsiteX17" fmla="*/ 308009 w 3960000"/>
              <a:gd name="connsiteY17" fmla="*/ 0 h 3960000"/>
              <a:gd name="connsiteX18" fmla="*/ 3651991 w 3960000"/>
              <a:gd name="connsiteY18" fmla="*/ 0 h 3960000"/>
              <a:gd name="connsiteX19" fmla="*/ 3960000 w 3960000"/>
              <a:gd name="connsiteY19" fmla="*/ 308009 h 3960000"/>
              <a:gd name="connsiteX20" fmla="*/ 3960000 w 3960000"/>
              <a:gd name="connsiteY20" fmla="*/ 3651991 h 3960000"/>
              <a:gd name="connsiteX21" fmla="*/ 3651991 w 3960000"/>
              <a:gd name="connsiteY21" fmla="*/ 3960000 h 3960000"/>
              <a:gd name="connsiteX22" fmla="*/ 308009 w 3960000"/>
              <a:gd name="connsiteY22" fmla="*/ 3960000 h 3960000"/>
              <a:gd name="connsiteX23" fmla="*/ 0 w 3960000"/>
              <a:gd name="connsiteY23" fmla="*/ 3651991 h 3960000"/>
              <a:gd name="connsiteX24" fmla="*/ 0 w 3960000"/>
              <a:gd name="connsiteY24" fmla="*/ 308009 h 3960000"/>
              <a:gd name="connsiteX25" fmla="*/ 308009 w 3960000"/>
              <a:gd name="connsiteY25" fmla="*/ 0 h 3960000"/>
              <a:gd name="connsiteX0" fmla="*/ 2841893 w 3960000"/>
              <a:gd name="connsiteY0" fmla="*/ 181064 h 3960000"/>
              <a:gd name="connsiteX1" fmla="*/ 2105790 w 3960000"/>
              <a:gd name="connsiteY1" fmla="*/ 859562 h 3960000"/>
              <a:gd name="connsiteX2" fmla="*/ 2106860 w 3960000"/>
              <a:gd name="connsiteY2" fmla="*/ 863292 h 3960000"/>
              <a:gd name="connsiteX3" fmla="*/ 2106860 w 3960000"/>
              <a:gd name="connsiteY3" fmla="*/ 1248172 h 3960000"/>
              <a:gd name="connsiteX4" fmla="*/ 1691968 w 3960000"/>
              <a:gd name="connsiteY4" fmla="*/ 1248172 h 3960000"/>
              <a:gd name="connsiteX5" fmla="*/ 1691968 w 3960000"/>
              <a:gd name="connsiteY5" fmla="*/ 1824236 h 3960000"/>
              <a:gd name="connsiteX6" fmla="*/ 2106860 w 3960000"/>
              <a:gd name="connsiteY6" fmla="*/ 1824236 h 3960000"/>
              <a:gd name="connsiteX7" fmla="*/ 2106860 w 3960000"/>
              <a:gd name="connsiteY7" fmla="*/ 3779396 h 3960000"/>
              <a:gd name="connsiteX8" fmla="*/ 2754932 w 3960000"/>
              <a:gd name="connsiteY8" fmla="*/ 3779396 h 3960000"/>
              <a:gd name="connsiteX9" fmla="*/ 2754932 w 3960000"/>
              <a:gd name="connsiteY9" fmla="*/ 1824236 h 3960000"/>
              <a:gd name="connsiteX10" fmla="*/ 3305869 w 3960000"/>
              <a:gd name="connsiteY10" fmla="*/ 1813665 h 3960000"/>
              <a:gd name="connsiteX11" fmla="*/ 3348152 w 3960000"/>
              <a:gd name="connsiteY11" fmla="*/ 1248172 h 3960000"/>
              <a:gd name="connsiteX12" fmla="*/ 2754932 w 3960000"/>
              <a:gd name="connsiteY12" fmla="*/ 1248172 h 3960000"/>
              <a:gd name="connsiteX13" fmla="*/ 2754932 w 3960000"/>
              <a:gd name="connsiteY13" fmla="*/ 907124 h 3960000"/>
              <a:gd name="connsiteX14" fmla="*/ 3369037 w 3960000"/>
              <a:gd name="connsiteY14" fmla="*/ 704441 h 3960000"/>
              <a:gd name="connsiteX15" fmla="*/ 3410216 w 3960000"/>
              <a:gd name="connsiteY15" fmla="*/ 195189 h 3960000"/>
              <a:gd name="connsiteX16" fmla="*/ 2841893 w 3960000"/>
              <a:gd name="connsiteY16" fmla="*/ 181064 h 3960000"/>
              <a:gd name="connsiteX17" fmla="*/ 308009 w 3960000"/>
              <a:gd name="connsiteY17" fmla="*/ 0 h 3960000"/>
              <a:gd name="connsiteX18" fmla="*/ 3651991 w 3960000"/>
              <a:gd name="connsiteY18" fmla="*/ 0 h 3960000"/>
              <a:gd name="connsiteX19" fmla="*/ 3960000 w 3960000"/>
              <a:gd name="connsiteY19" fmla="*/ 308009 h 3960000"/>
              <a:gd name="connsiteX20" fmla="*/ 3960000 w 3960000"/>
              <a:gd name="connsiteY20" fmla="*/ 3651991 h 3960000"/>
              <a:gd name="connsiteX21" fmla="*/ 3651991 w 3960000"/>
              <a:gd name="connsiteY21" fmla="*/ 3960000 h 3960000"/>
              <a:gd name="connsiteX22" fmla="*/ 308009 w 3960000"/>
              <a:gd name="connsiteY22" fmla="*/ 3960000 h 3960000"/>
              <a:gd name="connsiteX23" fmla="*/ 0 w 3960000"/>
              <a:gd name="connsiteY23" fmla="*/ 3651991 h 3960000"/>
              <a:gd name="connsiteX24" fmla="*/ 0 w 3960000"/>
              <a:gd name="connsiteY24" fmla="*/ 308009 h 3960000"/>
              <a:gd name="connsiteX25" fmla="*/ 308009 w 3960000"/>
              <a:gd name="connsiteY25" fmla="*/ 0 h 39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960000" h="3960000">
                <a:moveTo>
                  <a:pt x="2841893" y="181064"/>
                </a:moveTo>
                <a:cubicBezTo>
                  <a:pt x="2485731" y="190239"/>
                  <a:pt x="2106781" y="339266"/>
                  <a:pt x="2105790" y="859562"/>
                </a:cubicBezTo>
                <a:lnTo>
                  <a:pt x="2106860" y="863292"/>
                </a:lnTo>
                <a:lnTo>
                  <a:pt x="2106860" y="1248172"/>
                </a:lnTo>
                <a:lnTo>
                  <a:pt x="1691968" y="1248172"/>
                </a:lnTo>
                <a:lnTo>
                  <a:pt x="1691968" y="1824236"/>
                </a:lnTo>
                <a:lnTo>
                  <a:pt x="2106860" y="1824236"/>
                </a:lnTo>
                <a:lnTo>
                  <a:pt x="2106860" y="3779396"/>
                </a:lnTo>
                <a:lnTo>
                  <a:pt x="2754932" y="3779396"/>
                </a:lnTo>
                <a:lnTo>
                  <a:pt x="2754932" y="1824236"/>
                </a:lnTo>
                <a:lnTo>
                  <a:pt x="3305869" y="1813665"/>
                </a:lnTo>
                <a:lnTo>
                  <a:pt x="3348152" y="1248172"/>
                </a:lnTo>
                <a:lnTo>
                  <a:pt x="2754932" y="1248172"/>
                </a:lnTo>
                <a:lnTo>
                  <a:pt x="2754932" y="907124"/>
                </a:lnTo>
                <a:cubicBezTo>
                  <a:pt x="2746287" y="682909"/>
                  <a:pt x="3126764" y="685506"/>
                  <a:pt x="3369037" y="704441"/>
                </a:cubicBezTo>
                <a:cubicBezTo>
                  <a:pt x="3391941" y="556446"/>
                  <a:pt x="3409927" y="381656"/>
                  <a:pt x="3410216" y="195189"/>
                </a:cubicBezTo>
                <a:cubicBezTo>
                  <a:pt x="3239930" y="163882"/>
                  <a:pt x="3118909" y="173928"/>
                  <a:pt x="2841893" y="181064"/>
                </a:cubicBezTo>
                <a:close/>
                <a:moveTo>
                  <a:pt x="308009" y="0"/>
                </a:moveTo>
                <a:lnTo>
                  <a:pt x="3651991" y="0"/>
                </a:lnTo>
                <a:cubicBezTo>
                  <a:pt x="3822100" y="0"/>
                  <a:pt x="3960000" y="137900"/>
                  <a:pt x="3960000" y="308009"/>
                </a:cubicBezTo>
                <a:lnTo>
                  <a:pt x="3960000" y="3651991"/>
                </a:lnTo>
                <a:cubicBezTo>
                  <a:pt x="3960000" y="3822100"/>
                  <a:pt x="3822100" y="3960000"/>
                  <a:pt x="3651991" y="3960000"/>
                </a:cubicBezTo>
                <a:lnTo>
                  <a:pt x="308009" y="3960000"/>
                </a:lnTo>
                <a:cubicBezTo>
                  <a:pt x="137900" y="3960000"/>
                  <a:pt x="0" y="3822100"/>
                  <a:pt x="0" y="3651991"/>
                </a:cubicBezTo>
                <a:lnTo>
                  <a:pt x="0" y="308009"/>
                </a:lnTo>
                <a:cubicBezTo>
                  <a:pt x="0" y="137900"/>
                  <a:pt x="137900" y="0"/>
                  <a:pt x="308009"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sp>
        <p:nvSpPr>
          <p:cNvPr id="101" name="Rounded Rectangle 10">
            <a:extLst>
              <a:ext uri="{FF2B5EF4-FFF2-40B4-BE49-F238E27FC236}">
                <a16:creationId xmlns:a16="http://schemas.microsoft.com/office/drawing/2014/main" id="{798E328E-1056-4BD6-8D0A-FEC675AE63E6}"/>
              </a:ext>
            </a:extLst>
          </p:cNvPr>
          <p:cNvSpPr>
            <a:spLocks noChangeAspect="1"/>
          </p:cNvSpPr>
          <p:nvPr/>
        </p:nvSpPr>
        <p:spPr>
          <a:xfrm>
            <a:off x="7836637" y="5624208"/>
            <a:ext cx="521115" cy="529812"/>
          </a:xfrm>
          <a:custGeom>
            <a:avLst/>
            <a:gdLst/>
            <a:ahLst/>
            <a:cxnLst/>
            <a:rect l="l" t="t" r="r" b="b"/>
            <a:pathLst>
              <a:path w="3186824" h="3240000">
                <a:moveTo>
                  <a:pt x="2141174" y="1384899"/>
                </a:moveTo>
                <a:lnTo>
                  <a:pt x="2141174" y="1528887"/>
                </a:lnTo>
                <a:lnTo>
                  <a:pt x="1997174" y="1528887"/>
                </a:lnTo>
                <a:lnTo>
                  <a:pt x="1997174" y="1744911"/>
                </a:lnTo>
                <a:lnTo>
                  <a:pt x="2141174" y="1744911"/>
                </a:lnTo>
                <a:lnTo>
                  <a:pt x="2141174" y="1888899"/>
                </a:lnTo>
                <a:lnTo>
                  <a:pt x="2357174" y="1888899"/>
                </a:lnTo>
                <a:lnTo>
                  <a:pt x="2357174" y="1744911"/>
                </a:lnTo>
                <a:lnTo>
                  <a:pt x="2501174" y="1744911"/>
                </a:lnTo>
                <a:lnTo>
                  <a:pt x="2501174" y="1528887"/>
                </a:lnTo>
                <a:lnTo>
                  <a:pt x="2357174" y="1528887"/>
                </a:lnTo>
                <a:lnTo>
                  <a:pt x="2357174" y="1384899"/>
                </a:lnTo>
                <a:close/>
                <a:moveTo>
                  <a:pt x="1286582" y="1008157"/>
                </a:moveTo>
                <a:cubicBezTo>
                  <a:pt x="1148208" y="1006486"/>
                  <a:pt x="1009270" y="1051569"/>
                  <a:pt x="894997" y="1143711"/>
                </a:cubicBezTo>
                <a:cubicBezTo>
                  <a:pt x="666451" y="1327995"/>
                  <a:pt x="600947" y="1648602"/>
                  <a:pt x="738892" y="1907765"/>
                </a:cubicBezTo>
                <a:cubicBezTo>
                  <a:pt x="876837" y="2166928"/>
                  <a:pt x="1179371" y="2291639"/>
                  <a:pt x="1459875" y="2204971"/>
                </a:cubicBezTo>
                <a:cubicBezTo>
                  <a:pt x="1676459" y="2138053"/>
                  <a:pt x="1832801" y="1959669"/>
                  <a:pt x="1876637" y="1747242"/>
                </a:cubicBezTo>
                <a:lnTo>
                  <a:pt x="1879565" y="1747242"/>
                </a:lnTo>
                <a:lnTo>
                  <a:pt x="1879565" y="1728291"/>
                </a:lnTo>
                <a:cubicBezTo>
                  <a:pt x="1891883" y="1671800"/>
                  <a:pt x="1894168" y="1612713"/>
                  <a:pt x="1887545" y="1552862"/>
                </a:cubicBezTo>
                <a:lnTo>
                  <a:pt x="1879565" y="1553745"/>
                </a:lnTo>
                <a:lnTo>
                  <a:pt x="1879565" y="1531218"/>
                </a:lnTo>
                <a:lnTo>
                  <a:pt x="1231565" y="1531218"/>
                </a:lnTo>
                <a:lnTo>
                  <a:pt x="1231565" y="1747242"/>
                </a:lnTo>
                <a:lnTo>
                  <a:pt x="1565835" y="1747242"/>
                </a:lnTo>
                <a:cubicBezTo>
                  <a:pt x="1530201" y="1827940"/>
                  <a:pt x="1460959" y="1892348"/>
                  <a:pt x="1371795" y="1919897"/>
                </a:cubicBezTo>
                <a:cubicBezTo>
                  <a:pt x="1228031" y="1964316"/>
                  <a:pt x="1072976" y="1900399"/>
                  <a:pt x="1002277" y="1767573"/>
                </a:cubicBezTo>
                <a:cubicBezTo>
                  <a:pt x="931578" y="1634747"/>
                  <a:pt x="965150" y="1470429"/>
                  <a:pt x="1082284" y="1375980"/>
                </a:cubicBezTo>
                <a:cubicBezTo>
                  <a:pt x="1199418" y="1281531"/>
                  <a:pt x="1367118" y="1283556"/>
                  <a:pt x="1481937" y="1380807"/>
                </a:cubicBezTo>
                <a:lnTo>
                  <a:pt x="1674778" y="1153129"/>
                </a:lnTo>
                <a:cubicBezTo>
                  <a:pt x="1562764" y="1058254"/>
                  <a:pt x="1424955" y="1009828"/>
                  <a:pt x="1286582" y="1008157"/>
                </a:cubicBezTo>
                <a:close/>
                <a:moveTo>
                  <a:pt x="293028" y="0"/>
                </a:moveTo>
                <a:lnTo>
                  <a:pt x="2893796" y="0"/>
                </a:lnTo>
                <a:cubicBezTo>
                  <a:pt x="3055631" y="0"/>
                  <a:pt x="3186824" y="131193"/>
                  <a:pt x="3186824" y="293028"/>
                </a:cubicBezTo>
                <a:lnTo>
                  <a:pt x="3186824" y="2946972"/>
                </a:lnTo>
                <a:cubicBezTo>
                  <a:pt x="3186824" y="3108807"/>
                  <a:pt x="3055631" y="3240000"/>
                  <a:pt x="2893796" y="3240000"/>
                </a:cubicBezTo>
                <a:lnTo>
                  <a:pt x="293028" y="3240000"/>
                </a:lnTo>
                <a:cubicBezTo>
                  <a:pt x="131193" y="3240000"/>
                  <a:pt x="0" y="3108807"/>
                  <a:pt x="0" y="2946972"/>
                </a:cubicBezTo>
                <a:lnTo>
                  <a:pt x="0" y="293028"/>
                </a:lnTo>
                <a:cubicBezTo>
                  <a:pt x="0" y="131193"/>
                  <a:pt x="131193" y="0"/>
                  <a:pt x="293028"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02" name="Block Arc 6">
            <a:extLst>
              <a:ext uri="{FF2B5EF4-FFF2-40B4-BE49-F238E27FC236}">
                <a16:creationId xmlns:a16="http://schemas.microsoft.com/office/drawing/2014/main" id="{62965521-2EFF-4BE9-866C-3D9369FA5C74}"/>
              </a:ext>
            </a:extLst>
          </p:cNvPr>
          <p:cNvSpPr/>
          <p:nvPr/>
        </p:nvSpPr>
        <p:spPr>
          <a:xfrm>
            <a:off x="8626102" y="5660698"/>
            <a:ext cx="488516" cy="493322"/>
          </a:xfrm>
          <a:custGeom>
            <a:avLst/>
            <a:gdLst>
              <a:gd name="connsiteX0" fmla="*/ 2664630 w 3221102"/>
              <a:gd name="connsiteY0" fmla="*/ 2175617 h 3221116"/>
              <a:gd name="connsiteX1" fmla="*/ 2658205 w 3221102"/>
              <a:gd name="connsiteY1" fmla="*/ 2178566 h 3221116"/>
              <a:gd name="connsiteX2" fmla="*/ 2664630 w 3221102"/>
              <a:gd name="connsiteY2" fmla="*/ 2175617 h 3221116"/>
              <a:gd name="connsiteX3" fmla="*/ 1477043 w 3221102"/>
              <a:gd name="connsiteY3" fmla="*/ 1144372 h 3221116"/>
              <a:gd name="connsiteX4" fmla="*/ 1409070 w 3221102"/>
              <a:gd name="connsiteY4" fmla="*/ 1159393 h 3221116"/>
              <a:gd name="connsiteX5" fmla="*/ 1152384 w 3221102"/>
              <a:gd name="connsiteY5" fmla="*/ 1703728 h 3221116"/>
              <a:gd name="connsiteX6" fmla="*/ 1591651 w 3221102"/>
              <a:gd name="connsiteY6" fmla="*/ 2152290 h 3221116"/>
              <a:gd name="connsiteX7" fmla="*/ 1850815 w 3221102"/>
              <a:gd name="connsiteY7" fmla="*/ 1654259 h 3221116"/>
              <a:gd name="connsiteX8" fmla="*/ 1830467 w 3221102"/>
              <a:gd name="connsiteY8" fmla="*/ 1515986 h 3221116"/>
              <a:gd name="connsiteX9" fmla="*/ 1477043 w 3221102"/>
              <a:gd name="connsiteY9" fmla="*/ 1144372 h 3221116"/>
              <a:gd name="connsiteX10" fmla="*/ 1651152 w 3221102"/>
              <a:gd name="connsiteY10" fmla="*/ 501 h 3221116"/>
              <a:gd name="connsiteX11" fmla="*/ 2580395 w 3221102"/>
              <a:gd name="connsiteY11" fmla="*/ 324821 h 3221116"/>
              <a:gd name="connsiteX12" fmla="*/ 3030464 w 3221102"/>
              <a:gd name="connsiteY12" fmla="*/ 2370314 h 3221116"/>
              <a:gd name="connsiteX13" fmla="*/ 3004976 w 3221102"/>
              <a:gd name="connsiteY13" fmla="*/ 2356675 h 3221116"/>
              <a:gd name="connsiteX14" fmla="*/ 2585849 w 3221102"/>
              <a:gd name="connsiteY14" fmla="*/ 2588887 h 3221116"/>
              <a:gd name="connsiteX15" fmla="*/ 1973374 w 3221102"/>
              <a:gd name="connsiteY15" fmla="*/ 2195096 h 3221116"/>
              <a:gd name="connsiteX16" fmla="*/ 1390827 w 3221102"/>
              <a:gd name="connsiteY16" fmla="*/ 2527630 h 3221116"/>
              <a:gd name="connsiteX17" fmla="*/ 783896 w 3221102"/>
              <a:gd name="connsiteY17" fmla="*/ 1665044 h 3221116"/>
              <a:gd name="connsiteX18" fmla="*/ 1268509 w 3221102"/>
              <a:gd name="connsiteY18" fmla="*/ 819983 h 3221116"/>
              <a:gd name="connsiteX19" fmla="*/ 1328805 w 3221102"/>
              <a:gd name="connsiteY19" fmla="*/ 807930 h 3221116"/>
              <a:gd name="connsiteX20" fmla="*/ 1390827 w 3221102"/>
              <a:gd name="connsiteY20" fmla="*/ 802457 h 3221116"/>
              <a:gd name="connsiteX21" fmla="*/ 1462242 w 3221102"/>
              <a:gd name="connsiteY21" fmla="*/ 801708 h 3221116"/>
              <a:gd name="connsiteX22" fmla="*/ 1734726 w 3221102"/>
              <a:gd name="connsiteY22" fmla="*/ 869255 h 3221116"/>
              <a:gd name="connsiteX23" fmla="*/ 1956122 w 3221102"/>
              <a:gd name="connsiteY23" fmla="*/ 1110076 h 3221116"/>
              <a:gd name="connsiteX24" fmla="*/ 1973374 w 3221102"/>
              <a:gd name="connsiteY24" fmla="*/ 875315 h 3221116"/>
              <a:gd name="connsiteX25" fmla="*/ 2333414 w 3221102"/>
              <a:gd name="connsiteY25" fmla="*/ 875315 h 3221116"/>
              <a:gd name="connsiteX26" fmla="*/ 2324788 w 3221102"/>
              <a:gd name="connsiteY26" fmla="*/ 2054049 h 3221116"/>
              <a:gd name="connsiteX27" fmla="*/ 2661746 w 3221102"/>
              <a:gd name="connsiteY27" fmla="*/ 2179658 h 3221116"/>
              <a:gd name="connsiteX28" fmla="*/ 2691046 w 3221102"/>
              <a:gd name="connsiteY28" fmla="*/ 2188689 h 3221116"/>
              <a:gd name="connsiteX29" fmla="*/ 2667011 w 3221102"/>
              <a:gd name="connsiteY29" fmla="*/ 2175828 h 3221116"/>
              <a:gd name="connsiteX30" fmla="*/ 2332141 w 3221102"/>
              <a:gd name="connsiteY30" fmla="*/ 653899 h 3221116"/>
              <a:gd name="connsiteX31" fmla="*/ 776764 w 3221102"/>
              <a:gd name="connsiteY31" fmla="*/ 749845 h 3221116"/>
              <a:gd name="connsiteX32" fmla="*/ 631487 w 3221102"/>
              <a:gd name="connsiteY32" fmla="*/ 2301392 h 3221116"/>
              <a:gd name="connsiteX33" fmla="*/ 2142017 w 3221102"/>
              <a:gd name="connsiteY33" fmla="*/ 2684410 h 3221116"/>
              <a:gd name="connsiteX34" fmla="*/ 2324866 w 3221102"/>
              <a:gd name="connsiteY34" fmla="*/ 3053856 h 3221116"/>
              <a:gd name="connsiteX35" fmla="*/ 294693 w 3221102"/>
              <a:gd name="connsiteY35" fmla="*/ 2539075 h 3221116"/>
              <a:gd name="connsiteX36" fmla="*/ 489947 w 3221102"/>
              <a:gd name="connsiteY36" fmla="*/ 453774 h 3221116"/>
              <a:gd name="connsiteX37" fmla="*/ 1651152 w 3221102"/>
              <a:gd name="connsiteY37" fmla="*/ 501 h 3221116"/>
              <a:gd name="connsiteX0" fmla="*/ 2664630 w 3221102"/>
              <a:gd name="connsiteY0" fmla="*/ 2175617 h 3221116"/>
              <a:gd name="connsiteX1" fmla="*/ 2658205 w 3221102"/>
              <a:gd name="connsiteY1" fmla="*/ 2178566 h 3221116"/>
              <a:gd name="connsiteX2" fmla="*/ 2664630 w 3221102"/>
              <a:gd name="connsiteY2" fmla="*/ 2175617 h 3221116"/>
              <a:gd name="connsiteX3" fmla="*/ 1477043 w 3221102"/>
              <a:gd name="connsiteY3" fmla="*/ 1144372 h 3221116"/>
              <a:gd name="connsiteX4" fmla="*/ 1409070 w 3221102"/>
              <a:gd name="connsiteY4" fmla="*/ 1159393 h 3221116"/>
              <a:gd name="connsiteX5" fmla="*/ 1152384 w 3221102"/>
              <a:gd name="connsiteY5" fmla="*/ 1703728 h 3221116"/>
              <a:gd name="connsiteX6" fmla="*/ 1591651 w 3221102"/>
              <a:gd name="connsiteY6" fmla="*/ 2152290 h 3221116"/>
              <a:gd name="connsiteX7" fmla="*/ 1850815 w 3221102"/>
              <a:gd name="connsiteY7" fmla="*/ 1654259 h 3221116"/>
              <a:gd name="connsiteX8" fmla="*/ 1830467 w 3221102"/>
              <a:gd name="connsiteY8" fmla="*/ 1515986 h 3221116"/>
              <a:gd name="connsiteX9" fmla="*/ 1477043 w 3221102"/>
              <a:gd name="connsiteY9" fmla="*/ 1144372 h 3221116"/>
              <a:gd name="connsiteX10" fmla="*/ 1651152 w 3221102"/>
              <a:gd name="connsiteY10" fmla="*/ 501 h 3221116"/>
              <a:gd name="connsiteX11" fmla="*/ 2580395 w 3221102"/>
              <a:gd name="connsiteY11" fmla="*/ 324821 h 3221116"/>
              <a:gd name="connsiteX12" fmla="*/ 3030464 w 3221102"/>
              <a:gd name="connsiteY12" fmla="*/ 2370314 h 3221116"/>
              <a:gd name="connsiteX13" fmla="*/ 3004976 w 3221102"/>
              <a:gd name="connsiteY13" fmla="*/ 2356675 h 3221116"/>
              <a:gd name="connsiteX14" fmla="*/ 2585849 w 3221102"/>
              <a:gd name="connsiteY14" fmla="*/ 2588887 h 3221116"/>
              <a:gd name="connsiteX15" fmla="*/ 1973374 w 3221102"/>
              <a:gd name="connsiteY15" fmla="*/ 2195096 h 3221116"/>
              <a:gd name="connsiteX16" fmla="*/ 1390827 w 3221102"/>
              <a:gd name="connsiteY16" fmla="*/ 2527630 h 3221116"/>
              <a:gd name="connsiteX17" fmla="*/ 783896 w 3221102"/>
              <a:gd name="connsiteY17" fmla="*/ 1665044 h 3221116"/>
              <a:gd name="connsiteX18" fmla="*/ 1268509 w 3221102"/>
              <a:gd name="connsiteY18" fmla="*/ 819983 h 3221116"/>
              <a:gd name="connsiteX19" fmla="*/ 1328805 w 3221102"/>
              <a:gd name="connsiteY19" fmla="*/ 807930 h 3221116"/>
              <a:gd name="connsiteX20" fmla="*/ 1390827 w 3221102"/>
              <a:gd name="connsiteY20" fmla="*/ 802457 h 3221116"/>
              <a:gd name="connsiteX21" fmla="*/ 1462242 w 3221102"/>
              <a:gd name="connsiteY21" fmla="*/ 801708 h 3221116"/>
              <a:gd name="connsiteX22" fmla="*/ 1734726 w 3221102"/>
              <a:gd name="connsiteY22" fmla="*/ 869255 h 3221116"/>
              <a:gd name="connsiteX23" fmla="*/ 1956122 w 3221102"/>
              <a:gd name="connsiteY23" fmla="*/ 1110076 h 3221116"/>
              <a:gd name="connsiteX24" fmla="*/ 1973374 w 3221102"/>
              <a:gd name="connsiteY24" fmla="*/ 875315 h 3221116"/>
              <a:gd name="connsiteX25" fmla="*/ 2333414 w 3221102"/>
              <a:gd name="connsiteY25" fmla="*/ 875315 h 3221116"/>
              <a:gd name="connsiteX26" fmla="*/ 2324788 w 3221102"/>
              <a:gd name="connsiteY26" fmla="*/ 2054049 h 3221116"/>
              <a:gd name="connsiteX27" fmla="*/ 2661746 w 3221102"/>
              <a:gd name="connsiteY27" fmla="*/ 2179658 h 3221116"/>
              <a:gd name="connsiteX28" fmla="*/ 2691046 w 3221102"/>
              <a:gd name="connsiteY28" fmla="*/ 2188689 h 3221116"/>
              <a:gd name="connsiteX29" fmla="*/ 2667011 w 3221102"/>
              <a:gd name="connsiteY29" fmla="*/ 2175828 h 3221116"/>
              <a:gd name="connsiteX30" fmla="*/ 2332141 w 3221102"/>
              <a:gd name="connsiteY30" fmla="*/ 653899 h 3221116"/>
              <a:gd name="connsiteX31" fmla="*/ 776764 w 3221102"/>
              <a:gd name="connsiteY31" fmla="*/ 749845 h 3221116"/>
              <a:gd name="connsiteX32" fmla="*/ 631487 w 3221102"/>
              <a:gd name="connsiteY32" fmla="*/ 2301392 h 3221116"/>
              <a:gd name="connsiteX33" fmla="*/ 2142017 w 3221102"/>
              <a:gd name="connsiteY33" fmla="*/ 2684410 h 3221116"/>
              <a:gd name="connsiteX34" fmla="*/ 2324866 w 3221102"/>
              <a:gd name="connsiteY34" fmla="*/ 3053856 h 3221116"/>
              <a:gd name="connsiteX35" fmla="*/ 294693 w 3221102"/>
              <a:gd name="connsiteY35" fmla="*/ 2539075 h 3221116"/>
              <a:gd name="connsiteX36" fmla="*/ 489947 w 3221102"/>
              <a:gd name="connsiteY36" fmla="*/ 453774 h 3221116"/>
              <a:gd name="connsiteX37" fmla="*/ 1651152 w 3221102"/>
              <a:gd name="connsiteY37" fmla="*/ 501 h 3221116"/>
              <a:gd name="connsiteX0" fmla="*/ 2664630 w 3221102"/>
              <a:gd name="connsiteY0" fmla="*/ 2175617 h 3221116"/>
              <a:gd name="connsiteX1" fmla="*/ 2658205 w 3221102"/>
              <a:gd name="connsiteY1" fmla="*/ 2178566 h 3221116"/>
              <a:gd name="connsiteX2" fmla="*/ 2664630 w 3221102"/>
              <a:gd name="connsiteY2" fmla="*/ 2175617 h 3221116"/>
              <a:gd name="connsiteX3" fmla="*/ 1477043 w 3221102"/>
              <a:gd name="connsiteY3" fmla="*/ 1144372 h 3221116"/>
              <a:gd name="connsiteX4" fmla="*/ 1409070 w 3221102"/>
              <a:gd name="connsiteY4" fmla="*/ 1159393 h 3221116"/>
              <a:gd name="connsiteX5" fmla="*/ 1152384 w 3221102"/>
              <a:gd name="connsiteY5" fmla="*/ 1703728 h 3221116"/>
              <a:gd name="connsiteX6" fmla="*/ 1591651 w 3221102"/>
              <a:gd name="connsiteY6" fmla="*/ 2152290 h 3221116"/>
              <a:gd name="connsiteX7" fmla="*/ 1850815 w 3221102"/>
              <a:gd name="connsiteY7" fmla="*/ 1654259 h 3221116"/>
              <a:gd name="connsiteX8" fmla="*/ 1830467 w 3221102"/>
              <a:gd name="connsiteY8" fmla="*/ 1515986 h 3221116"/>
              <a:gd name="connsiteX9" fmla="*/ 1477043 w 3221102"/>
              <a:gd name="connsiteY9" fmla="*/ 1144372 h 3221116"/>
              <a:gd name="connsiteX10" fmla="*/ 1651152 w 3221102"/>
              <a:gd name="connsiteY10" fmla="*/ 501 h 3221116"/>
              <a:gd name="connsiteX11" fmla="*/ 2580395 w 3221102"/>
              <a:gd name="connsiteY11" fmla="*/ 324821 h 3221116"/>
              <a:gd name="connsiteX12" fmla="*/ 3030464 w 3221102"/>
              <a:gd name="connsiteY12" fmla="*/ 2370314 h 3221116"/>
              <a:gd name="connsiteX13" fmla="*/ 3004976 w 3221102"/>
              <a:gd name="connsiteY13" fmla="*/ 2356675 h 3221116"/>
              <a:gd name="connsiteX14" fmla="*/ 2585849 w 3221102"/>
              <a:gd name="connsiteY14" fmla="*/ 2588887 h 3221116"/>
              <a:gd name="connsiteX15" fmla="*/ 1973374 w 3221102"/>
              <a:gd name="connsiteY15" fmla="*/ 2195096 h 3221116"/>
              <a:gd name="connsiteX16" fmla="*/ 1390827 w 3221102"/>
              <a:gd name="connsiteY16" fmla="*/ 2527630 h 3221116"/>
              <a:gd name="connsiteX17" fmla="*/ 783896 w 3221102"/>
              <a:gd name="connsiteY17" fmla="*/ 1665044 h 3221116"/>
              <a:gd name="connsiteX18" fmla="*/ 1268509 w 3221102"/>
              <a:gd name="connsiteY18" fmla="*/ 819983 h 3221116"/>
              <a:gd name="connsiteX19" fmla="*/ 1328805 w 3221102"/>
              <a:gd name="connsiteY19" fmla="*/ 807930 h 3221116"/>
              <a:gd name="connsiteX20" fmla="*/ 1390827 w 3221102"/>
              <a:gd name="connsiteY20" fmla="*/ 802457 h 3221116"/>
              <a:gd name="connsiteX21" fmla="*/ 1462242 w 3221102"/>
              <a:gd name="connsiteY21" fmla="*/ 801708 h 3221116"/>
              <a:gd name="connsiteX22" fmla="*/ 1956122 w 3221102"/>
              <a:gd name="connsiteY22" fmla="*/ 1110076 h 3221116"/>
              <a:gd name="connsiteX23" fmla="*/ 1973374 w 3221102"/>
              <a:gd name="connsiteY23" fmla="*/ 875315 h 3221116"/>
              <a:gd name="connsiteX24" fmla="*/ 2333414 w 3221102"/>
              <a:gd name="connsiteY24" fmla="*/ 875315 h 3221116"/>
              <a:gd name="connsiteX25" fmla="*/ 2324788 w 3221102"/>
              <a:gd name="connsiteY25" fmla="*/ 2054049 h 3221116"/>
              <a:gd name="connsiteX26" fmla="*/ 2661746 w 3221102"/>
              <a:gd name="connsiteY26" fmla="*/ 2179658 h 3221116"/>
              <a:gd name="connsiteX27" fmla="*/ 2691046 w 3221102"/>
              <a:gd name="connsiteY27" fmla="*/ 2188689 h 3221116"/>
              <a:gd name="connsiteX28" fmla="*/ 2667011 w 3221102"/>
              <a:gd name="connsiteY28" fmla="*/ 2175828 h 3221116"/>
              <a:gd name="connsiteX29" fmla="*/ 2332141 w 3221102"/>
              <a:gd name="connsiteY29" fmla="*/ 653899 h 3221116"/>
              <a:gd name="connsiteX30" fmla="*/ 776764 w 3221102"/>
              <a:gd name="connsiteY30" fmla="*/ 749845 h 3221116"/>
              <a:gd name="connsiteX31" fmla="*/ 631487 w 3221102"/>
              <a:gd name="connsiteY31" fmla="*/ 2301392 h 3221116"/>
              <a:gd name="connsiteX32" fmla="*/ 2142017 w 3221102"/>
              <a:gd name="connsiteY32" fmla="*/ 2684410 h 3221116"/>
              <a:gd name="connsiteX33" fmla="*/ 2324866 w 3221102"/>
              <a:gd name="connsiteY33" fmla="*/ 3053856 h 3221116"/>
              <a:gd name="connsiteX34" fmla="*/ 294693 w 3221102"/>
              <a:gd name="connsiteY34" fmla="*/ 2539075 h 3221116"/>
              <a:gd name="connsiteX35" fmla="*/ 489947 w 3221102"/>
              <a:gd name="connsiteY35" fmla="*/ 453774 h 3221116"/>
              <a:gd name="connsiteX36" fmla="*/ 1651152 w 3221102"/>
              <a:gd name="connsiteY36" fmla="*/ 501 h 3221116"/>
              <a:gd name="connsiteX0" fmla="*/ 2664630 w 3221102"/>
              <a:gd name="connsiteY0" fmla="*/ 2175617 h 3221116"/>
              <a:gd name="connsiteX1" fmla="*/ 2658205 w 3221102"/>
              <a:gd name="connsiteY1" fmla="*/ 2178566 h 3221116"/>
              <a:gd name="connsiteX2" fmla="*/ 2664630 w 3221102"/>
              <a:gd name="connsiteY2" fmla="*/ 2175617 h 3221116"/>
              <a:gd name="connsiteX3" fmla="*/ 1477043 w 3221102"/>
              <a:gd name="connsiteY3" fmla="*/ 1144372 h 3221116"/>
              <a:gd name="connsiteX4" fmla="*/ 1409070 w 3221102"/>
              <a:gd name="connsiteY4" fmla="*/ 1159393 h 3221116"/>
              <a:gd name="connsiteX5" fmla="*/ 1152384 w 3221102"/>
              <a:gd name="connsiteY5" fmla="*/ 1703728 h 3221116"/>
              <a:gd name="connsiteX6" fmla="*/ 1591651 w 3221102"/>
              <a:gd name="connsiteY6" fmla="*/ 2152290 h 3221116"/>
              <a:gd name="connsiteX7" fmla="*/ 1850815 w 3221102"/>
              <a:gd name="connsiteY7" fmla="*/ 1654259 h 3221116"/>
              <a:gd name="connsiteX8" fmla="*/ 1830467 w 3221102"/>
              <a:gd name="connsiteY8" fmla="*/ 1515986 h 3221116"/>
              <a:gd name="connsiteX9" fmla="*/ 1477043 w 3221102"/>
              <a:gd name="connsiteY9" fmla="*/ 1144372 h 3221116"/>
              <a:gd name="connsiteX10" fmla="*/ 1651152 w 3221102"/>
              <a:gd name="connsiteY10" fmla="*/ 501 h 3221116"/>
              <a:gd name="connsiteX11" fmla="*/ 2580395 w 3221102"/>
              <a:gd name="connsiteY11" fmla="*/ 324821 h 3221116"/>
              <a:gd name="connsiteX12" fmla="*/ 3030464 w 3221102"/>
              <a:gd name="connsiteY12" fmla="*/ 2370314 h 3221116"/>
              <a:gd name="connsiteX13" fmla="*/ 3004976 w 3221102"/>
              <a:gd name="connsiteY13" fmla="*/ 2356675 h 3221116"/>
              <a:gd name="connsiteX14" fmla="*/ 2585849 w 3221102"/>
              <a:gd name="connsiteY14" fmla="*/ 2588887 h 3221116"/>
              <a:gd name="connsiteX15" fmla="*/ 1973374 w 3221102"/>
              <a:gd name="connsiteY15" fmla="*/ 2195096 h 3221116"/>
              <a:gd name="connsiteX16" fmla="*/ 1390827 w 3221102"/>
              <a:gd name="connsiteY16" fmla="*/ 2527630 h 3221116"/>
              <a:gd name="connsiteX17" fmla="*/ 783896 w 3221102"/>
              <a:gd name="connsiteY17" fmla="*/ 1665044 h 3221116"/>
              <a:gd name="connsiteX18" fmla="*/ 1268509 w 3221102"/>
              <a:gd name="connsiteY18" fmla="*/ 819983 h 3221116"/>
              <a:gd name="connsiteX19" fmla="*/ 1328805 w 3221102"/>
              <a:gd name="connsiteY19" fmla="*/ 807930 h 3221116"/>
              <a:gd name="connsiteX20" fmla="*/ 1390827 w 3221102"/>
              <a:gd name="connsiteY20" fmla="*/ 802457 h 3221116"/>
              <a:gd name="connsiteX21" fmla="*/ 1462242 w 3221102"/>
              <a:gd name="connsiteY21" fmla="*/ 801708 h 3221116"/>
              <a:gd name="connsiteX22" fmla="*/ 1956122 w 3221102"/>
              <a:gd name="connsiteY22" fmla="*/ 1110076 h 3221116"/>
              <a:gd name="connsiteX23" fmla="*/ 1973374 w 3221102"/>
              <a:gd name="connsiteY23" fmla="*/ 875315 h 3221116"/>
              <a:gd name="connsiteX24" fmla="*/ 2333414 w 3221102"/>
              <a:gd name="connsiteY24" fmla="*/ 875315 h 3221116"/>
              <a:gd name="connsiteX25" fmla="*/ 2324788 w 3221102"/>
              <a:gd name="connsiteY25" fmla="*/ 2054049 h 3221116"/>
              <a:gd name="connsiteX26" fmla="*/ 2661746 w 3221102"/>
              <a:gd name="connsiteY26" fmla="*/ 2179658 h 3221116"/>
              <a:gd name="connsiteX27" fmla="*/ 2691046 w 3221102"/>
              <a:gd name="connsiteY27" fmla="*/ 2188689 h 3221116"/>
              <a:gd name="connsiteX28" fmla="*/ 2667011 w 3221102"/>
              <a:gd name="connsiteY28" fmla="*/ 2175828 h 3221116"/>
              <a:gd name="connsiteX29" fmla="*/ 2332141 w 3221102"/>
              <a:gd name="connsiteY29" fmla="*/ 653899 h 3221116"/>
              <a:gd name="connsiteX30" fmla="*/ 776764 w 3221102"/>
              <a:gd name="connsiteY30" fmla="*/ 749845 h 3221116"/>
              <a:gd name="connsiteX31" fmla="*/ 631487 w 3221102"/>
              <a:gd name="connsiteY31" fmla="*/ 2301392 h 3221116"/>
              <a:gd name="connsiteX32" fmla="*/ 2142017 w 3221102"/>
              <a:gd name="connsiteY32" fmla="*/ 2684410 h 3221116"/>
              <a:gd name="connsiteX33" fmla="*/ 2324866 w 3221102"/>
              <a:gd name="connsiteY33" fmla="*/ 3053856 h 3221116"/>
              <a:gd name="connsiteX34" fmla="*/ 294693 w 3221102"/>
              <a:gd name="connsiteY34" fmla="*/ 2539075 h 3221116"/>
              <a:gd name="connsiteX35" fmla="*/ 489947 w 3221102"/>
              <a:gd name="connsiteY35" fmla="*/ 453774 h 3221116"/>
              <a:gd name="connsiteX36" fmla="*/ 1651152 w 3221102"/>
              <a:gd name="connsiteY36" fmla="*/ 501 h 3221116"/>
              <a:gd name="connsiteX0" fmla="*/ 2664630 w 3221102"/>
              <a:gd name="connsiteY0" fmla="*/ 2175617 h 3221116"/>
              <a:gd name="connsiteX1" fmla="*/ 2658205 w 3221102"/>
              <a:gd name="connsiteY1" fmla="*/ 2178566 h 3221116"/>
              <a:gd name="connsiteX2" fmla="*/ 2664630 w 3221102"/>
              <a:gd name="connsiteY2" fmla="*/ 2175617 h 3221116"/>
              <a:gd name="connsiteX3" fmla="*/ 1477043 w 3221102"/>
              <a:gd name="connsiteY3" fmla="*/ 1144372 h 3221116"/>
              <a:gd name="connsiteX4" fmla="*/ 1409070 w 3221102"/>
              <a:gd name="connsiteY4" fmla="*/ 1159393 h 3221116"/>
              <a:gd name="connsiteX5" fmla="*/ 1152384 w 3221102"/>
              <a:gd name="connsiteY5" fmla="*/ 1703728 h 3221116"/>
              <a:gd name="connsiteX6" fmla="*/ 1591651 w 3221102"/>
              <a:gd name="connsiteY6" fmla="*/ 2152290 h 3221116"/>
              <a:gd name="connsiteX7" fmla="*/ 1850815 w 3221102"/>
              <a:gd name="connsiteY7" fmla="*/ 1654259 h 3221116"/>
              <a:gd name="connsiteX8" fmla="*/ 1830467 w 3221102"/>
              <a:gd name="connsiteY8" fmla="*/ 1515986 h 3221116"/>
              <a:gd name="connsiteX9" fmla="*/ 1477043 w 3221102"/>
              <a:gd name="connsiteY9" fmla="*/ 1144372 h 3221116"/>
              <a:gd name="connsiteX10" fmla="*/ 1651152 w 3221102"/>
              <a:gd name="connsiteY10" fmla="*/ 501 h 3221116"/>
              <a:gd name="connsiteX11" fmla="*/ 2580395 w 3221102"/>
              <a:gd name="connsiteY11" fmla="*/ 324821 h 3221116"/>
              <a:gd name="connsiteX12" fmla="*/ 3030464 w 3221102"/>
              <a:gd name="connsiteY12" fmla="*/ 2370314 h 3221116"/>
              <a:gd name="connsiteX13" fmla="*/ 3004976 w 3221102"/>
              <a:gd name="connsiteY13" fmla="*/ 2356675 h 3221116"/>
              <a:gd name="connsiteX14" fmla="*/ 2585849 w 3221102"/>
              <a:gd name="connsiteY14" fmla="*/ 2588887 h 3221116"/>
              <a:gd name="connsiteX15" fmla="*/ 1973374 w 3221102"/>
              <a:gd name="connsiteY15" fmla="*/ 2195096 h 3221116"/>
              <a:gd name="connsiteX16" fmla="*/ 1390827 w 3221102"/>
              <a:gd name="connsiteY16" fmla="*/ 2527630 h 3221116"/>
              <a:gd name="connsiteX17" fmla="*/ 783896 w 3221102"/>
              <a:gd name="connsiteY17" fmla="*/ 1665044 h 3221116"/>
              <a:gd name="connsiteX18" fmla="*/ 1268509 w 3221102"/>
              <a:gd name="connsiteY18" fmla="*/ 819983 h 3221116"/>
              <a:gd name="connsiteX19" fmla="*/ 1328805 w 3221102"/>
              <a:gd name="connsiteY19" fmla="*/ 807930 h 3221116"/>
              <a:gd name="connsiteX20" fmla="*/ 1390827 w 3221102"/>
              <a:gd name="connsiteY20" fmla="*/ 802457 h 3221116"/>
              <a:gd name="connsiteX21" fmla="*/ 1462242 w 3221102"/>
              <a:gd name="connsiteY21" fmla="*/ 801708 h 3221116"/>
              <a:gd name="connsiteX22" fmla="*/ 1956122 w 3221102"/>
              <a:gd name="connsiteY22" fmla="*/ 1110076 h 3221116"/>
              <a:gd name="connsiteX23" fmla="*/ 1973374 w 3221102"/>
              <a:gd name="connsiteY23" fmla="*/ 875315 h 3221116"/>
              <a:gd name="connsiteX24" fmla="*/ 2333414 w 3221102"/>
              <a:gd name="connsiteY24" fmla="*/ 875315 h 3221116"/>
              <a:gd name="connsiteX25" fmla="*/ 2324788 w 3221102"/>
              <a:gd name="connsiteY25" fmla="*/ 2054049 h 3221116"/>
              <a:gd name="connsiteX26" fmla="*/ 2661746 w 3221102"/>
              <a:gd name="connsiteY26" fmla="*/ 2179658 h 3221116"/>
              <a:gd name="connsiteX27" fmla="*/ 2691046 w 3221102"/>
              <a:gd name="connsiteY27" fmla="*/ 2188689 h 3221116"/>
              <a:gd name="connsiteX28" fmla="*/ 2667011 w 3221102"/>
              <a:gd name="connsiteY28" fmla="*/ 2175828 h 3221116"/>
              <a:gd name="connsiteX29" fmla="*/ 2332141 w 3221102"/>
              <a:gd name="connsiteY29" fmla="*/ 653899 h 3221116"/>
              <a:gd name="connsiteX30" fmla="*/ 776764 w 3221102"/>
              <a:gd name="connsiteY30" fmla="*/ 749845 h 3221116"/>
              <a:gd name="connsiteX31" fmla="*/ 631487 w 3221102"/>
              <a:gd name="connsiteY31" fmla="*/ 2301392 h 3221116"/>
              <a:gd name="connsiteX32" fmla="*/ 2142017 w 3221102"/>
              <a:gd name="connsiteY32" fmla="*/ 2684410 h 3221116"/>
              <a:gd name="connsiteX33" fmla="*/ 2324866 w 3221102"/>
              <a:gd name="connsiteY33" fmla="*/ 3053856 h 3221116"/>
              <a:gd name="connsiteX34" fmla="*/ 294693 w 3221102"/>
              <a:gd name="connsiteY34" fmla="*/ 2539075 h 3221116"/>
              <a:gd name="connsiteX35" fmla="*/ 489947 w 3221102"/>
              <a:gd name="connsiteY35" fmla="*/ 453774 h 3221116"/>
              <a:gd name="connsiteX36" fmla="*/ 1651152 w 3221102"/>
              <a:gd name="connsiteY36" fmla="*/ 501 h 3221116"/>
              <a:gd name="connsiteX0" fmla="*/ 2664630 w 3221102"/>
              <a:gd name="connsiteY0" fmla="*/ 2175617 h 3221116"/>
              <a:gd name="connsiteX1" fmla="*/ 2658205 w 3221102"/>
              <a:gd name="connsiteY1" fmla="*/ 2178566 h 3221116"/>
              <a:gd name="connsiteX2" fmla="*/ 2664630 w 3221102"/>
              <a:gd name="connsiteY2" fmla="*/ 2175617 h 3221116"/>
              <a:gd name="connsiteX3" fmla="*/ 1477043 w 3221102"/>
              <a:gd name="connsiteY3" fmla="*/ 1144372 h 3221116"/>
              <a:gd name="connsiteX4" fmla="*/ 1409070 w 3221102"/>
              <a:gd name="connsiteY4" fmla="*/ 1159393 h 3221116"/>
              <a:gd name="connsiteX5" fmla="*/ 1152384 w 3221102"/>
              <a:gd name="connsiteY5" fmla="*/ 1703728 h 3221116"/>
              <a:gd name="connsiteX6" fmla="*/ 1514013 w 3221102"/>
              <a:gd name="connsiteY6" fmla="*/ 2152290 h 3221116"/>
              <a:gd name="connsiteX7" fmla="*/ 1850815 w 3221102"/>
              <a:gd name="connsiteY7" fmla="*/ 1654259 h 3221116"/>
              <a:gd name="connsiteX8" fmla="*/ 1830467 w 3221102"/>
              <a:gd name="connsiteY8" fmla="*/ 1515986 h 3221116"/>
              <a:gd name="connsiteX9" fmla="*/ 1477043 w 3221102"/>
              <a:gd name="connsiteY9" fmla="*/ 1144372 h 3221116"/>
              <a:gd name="connsiteX10" fmla="*/ 1651152 w 3221102"/>
              <a:gd name="connsiteY10" fmla="*/ 501 h 3221116"/>
              <a:gd name="connsiteX11" fmla="*/ 2580395 w 3221102"/>
              <a:gd name="connsiteY11" fmla="*/ 324821 h 3221116"/>
              <a:gd name="connsiteX12" fmla="*/ 3030464 w 3221102"/>
              <a:gd name="connsiteY12" fmla="*/ 2370314 h 3221116"/>
              <a:gd name="connsiteX13" fmla="*/ 3004976 w 3221102"/>
              <a:gd name="connsiteY13" fmla="*/ 2356675 h 3221116"/>
              <a:gd name="connsiteX14" fmla="*/ 2585849 w 3221102"/>
              <a:gd name="connsiteY14" fmla="*/ 2588887 h 3221116"/>
              <a:gd name="connsiteX15" fmla="*/ 1973374 w 3221102"/>
              <a:gd name="connsiteY15" fmla="*/ 2195096 h 3221116"/>
              <a:gd name="connsiteX16" fmla="*/ 1390827 w 3221102"/>
              <a:gd name="connsiteY16" fmla="*/ 2527630 h 3221116"/>
              <a:gd name="connsiteX17" fmla="*/ 783896 w 3221102"/>
              <a:gd name="connsiteY17" fmla="*/ 1665044 h 3221116"/>
              <a:gd name="connsiteX18" fmla="*/ 1268509 w 3221102"/>
              <a:gd name="connsiteY18" fmla="*/ 819983 h 3221116"/>
              <a:gd name="connsiteX19" fmla="*/ 1328805 w 3221102"/>
              <a:gd name="connsiteY19" fmla="*/ 807930 h 3221116"/>
              <a:gd name="connsiteX20" fmla="*/ 1390827 w 3221102"/>
              <a:gd name="connsiteY20" fmla="*/ 802457 h 3221116"/>
              <a:gd name="connsiteX21" fmla="*/ 1462242 w 3221102"/>
              <a:gd name="connsiteY21" fmla="*/ 801708 h 3221116"/>
              <a:gd name="connsiteX22" fmla="*/ 1956122 w 3221102"/>
              <a:gd name="connsiteY22" fmla="*/ 1110076 h 3221116"/>
              <a:gd name="connsiteX23" fmla="*/ 1973374 w 3221102"/>
              <a:gd name="connsiteY23" fmla="*/ 875315 h 3221116"/>
              <a:gd name="connsiteX24" fmla="*/ 2333414 w 3221102"/>
              <a:gd name="connsiteY24" fmla="*/ 875315 h 3221116"/>
              <a:gd name="connsiteX25" fmla="*/ 2324788 w 3221102"/>
              <a:gd name="connsiteY25" fmla="*/ 2054049 h 3221116"/>
              <a:gd name="connsiteX26" fmla="*/ 2661746 w 3221102"/>
              <a:gd name="connsiteY26" fmla="*/ 2179658 h 3221116"/>
              <a:gd name="connsiteX27" fmla="*/ 2691046 w 3221102"/>
              <a:gd name="connsiteY27" fmla="*/ 2188689 h 3221116"/>
              <a:gd name="connsiteX28" fmla="*/ 2667011 w 3221102"/>
              <a:gd name="connsiteY28" fmla="*/ 2175828 h 3221116"/>
              <a:gd name="connsiteX29" fmla="*/ 2332141 w 3221102"/>
              <a:gd name="connsiteY29" fmla="*/ 653899 h 3221116"/>
              <a:gd name="connsiteX30" fmla="*/ 776764 w 3221102"/>
              <a:gd name="connsiteY30" fmla="*/ 749845 h 3221116"/>
              <a:gd name="connsiteX31" fmla="*/ 631487 w 3221102"/>
              <a:gd name="connsiteY31" fmla="*/ 2301392 h 3221116"/>
              <a:gd name="connsiteX32" fmla="*/ 2142017 w 3221102"/>
              <a:gd name="connsiteY32" fmla="*/ 2684410 h 3221116"/>
              <a:gd name="connsiteX33" fmla="*/ 2324866 w 3221102"/>
              <a:gd name="connsiteY33" fmla="*/ 3053856 h 3221116"/>
              <a:gd name="connsiteX34" fmla="*/ 294693 w 3221102"/>
              <a:gd name="connsiteY34" fmla="*/ 2539075 h 3221116"/>
              <a:gd name="connsiteX35" fmla="*/ 489947 w 3221102"/>
              <a:gd name="connsiteY35" fmla="*/ 453774 h 3221116"/>
              <a:gd name="connsiteX36" fmla="*/ 1651152 w 3221102"/>
              <a:gd name="connsiteY36" fmla="*/ 501 h 3221116"/>
              <a:gd name="connsiteX0" fmla="*/ 2664630 w 3221102"/>
              <a:gd name="connsiteY0" fmla="*/ 2175617 h 3221116"/>
              <a:gd name="connsiteX1" fmla="*/ 2658205 w 3221102"/>
              <a:gd name="connsiteY1" fmla="*/ 2178566 h 3221116"/>
              <a:gd name="connsiteX2" fmla="*/ 2664630 w 3221102"/>
              <a:gd name="connsiteY2" fmla="*/ 2175617 h 3221116"/>
              <a:gd name="connsiteX3" fmla="*/ 1477043 w 3221102"/>
              <a:gd name="connsiteY3" fmla="*/ 1144372 h 3221116"/>
              <a:gd name="connsiteX4" fmla="*/ 1409070 w 3221102"/>
              <a:gd name="connsiteY4" fmla="*/ 1159393 h 3221116"/>
              <a:gd name="connsiteX5" fmla="*/ 1152384 w 3221102"/>
              <a:gd name="connsiteY5" fmla="*/ 1703728 h 3221116"/>
              <a:gd name="connsiteX6" fmla="*/ 1514013 w 3221102"/>
              <a:gd name="connsiteY6" fmla="*/ 2152290 h 3221116"/>
              <a:gd name="connsiteX7" fmla="*/ 1850815 w 3221102"/>
              <a:gd name="connsiteY7" fmla="*/ 1654259 h 3221116"/>
              <a:gd name="connsiteX8" fmla="*/ 1830467 w 3221102"/>
              <a:gd name="connsiteY8" fmla="*/ 1515986 h 3221116"/>
              <a:gd name="connsiteX9" fmla="*/ 1477043 w 3221102"/>
              <a:gd name="connsiteY9" fmla="*/ 1144372 h 3221116"/>
              <a:gd name="connsiteX10" fmla="*/ 1651152 w 3221102"/>
              <a:gd name="connsiteY10" fmla="*/ 501 h 3221116"/>
              <a:gd name="connsiteX11" fmla="*/ 2580395 w 3221102"/>
              <a:gd name="connsiteY11" fmla="*/ 324821 h 3221116"/>
              <a:gd name="connsiteX12" fmla="*/ 3030464 w 3221102"/>
              <a:gd name="connsiteY12" fmla="*/ 2370314 h 3221116"/>
              <a:gd name="connsiteX13" fmla="*/ 3004976 w 3221102"/>
              <a:gd name="connsiteY13" fmla="*/ 2356675 h 3221116"/>
              <a:gd name="connsiteX14" fmla="*/ 2585849 w 3221102"/>
              <a:gd name="connsiteY14" fmla="*/ 2588887 h 3221116"/>
              <a:gd name="connsiteX15" fmla="*/ 1973374 w 3221102"/>
              <a:gd name="connsiteY15" fmla="*/ 2195096 h 3221116"/>
              <a:gd name="connsiteX16" fmla="*/ 1390827 w 3221102"/>
              <a:gd name="connsiteY16" fmla="*/ 2527630 h 3221116"/>
              <a:gd name="connsiteX17" fmla="*/ 783896 w 3221102"/>
              <a:gd name="connsiteY17" fmla="*/ 1665044 h 3221116"/>
              <a:gd name="connsiteX18" fmla="*/ 1268509 w 3221102"/>
              <a:gd name="connsiteY18" fmla="*/ 819983 h 3221116"/>
              <a:gd name="connsiteX19" fmla="*/ 1328805 w 3221102"/>
              <a:gd name="connsiteY19" fmla="*/ 807930 h 3221116"/>
              <a:gd name="connsiteX20" fmla="*/ 1390827 w 3221102"/>
              <a:gd name="connsiteY20" fmla="*/ 802457 h 3221116"/>
              <a:gd name="connsiteX21" fmla="*/ 1462242 w 3221102"/>
              <a:gd name="connsiteY21" fmla="*/ 801708 h 3221116"/>
              <a:gd name="connsiteX22" fmla="*/ 1956122 w 3221102"/>
              <a:gd name="connsiteY22" fmla="*/ 1110076 h 3221116"/>
              <a:gd name="connsiteX23" fmla="*/ 1973374 w 3221102"/>
              <a:gd name="connsiteY23" fmla="*/ 875315 h 3221116"/>
              <a:gd name="connsiteX24" fmla="*/ 2333414 w 3221102"/>
              <a:gd name="connsiteY24" fmla="*/ 875315 h 3221116"/>
              <a:gd name="connsiteX25" fmla="*/ 2324788 w 3221102"/>
              <a:gd name="connsiteY25" fmla="*/ 2054049 h 3221116"/>
              <a:gd name="connsiteX26" fmla="*/ 2661746 w 3221102"/>
              <a:gd name="connsiteY26" fmla="*/ 2179658 h 3221116"/>
              <a:gd name="connsiteX27" fmla="*/ 2691046 w 3221102"/>
              <a:gd name="connsiteY27" fmla="*/ 2188689 h 3221116"/>
              <a:gd name="connsiteX28" fmla="*/ 2667011 w 3221102"/>
              <a:gd name="connsiteY28" fmla="*/ 2175828 h 3221116"/>
              <a:gd name="connsiteX29" fmla="*/ 2332141 w 3221102"/>
              <a:gd name="connsiteY29" fmla="*/ 653899 h 3221116"/>
              <a:gd name="connsiteX30" fmla="*/ 776764 w 3221102"/>
              <a:gd name="connsiteY30" fmla="*/ 749845 h 3221116"/>
              <a:gd name="connsiteX31" fmla="*/ 631487 w 3221102"/>
              <a:gd name="connsiteY31" fmla="*/ 2301392 h 3221116"/>
              <a:gd name="connsiteX32" fmla="*/ 2142017 w 3221102"/>
              <a:gd name="connsiteY32" fmla="*/ 2684410 h 3221116"/>
              <a:gd name="connsiteX33" fmla="*/ 2324866 w 3221102"/>
              <a:gd name="connsiteY33" fmla="*/ 3053856 h 3221116"/>
              <a:gd name="connsiteX34" fmla="*/ 294693 w 3221102"/>
              <a:gd name="connsiteY34" fmla="*/ 2539075 h 3221116"/>
              <a:gd name="connsiteX35" fmla="*/ 489947 w 3221102"/>
              <a:gd name="connsiteY35" fmla="*/ 453774 h 3221116"/>
              <a:gd name="connsiteX36" fmla="*/ 1651152 w 3221102"/>
              <a:gd name="connsiteY36" fmla="*/ 501 h 3221116"/>
              <a:gd name="connsiteX0" fmla="*/ 2664630 w 3221102"/>
              <a:gd name="connsiteY0" fmla="*/ 2175617 h 3221116"/>
              <a:gd name="connsiteX1" fmla="*/ 2658205 w 3221102"/>
              <a:gd name="connsiteY1" fmla="*/ 2178566 h 3221116"/>
              <a:gd name="connsiteX2" fmla="*/ 2664630 w 3221102"/>
              <a:gd name="connsiteY2" fmla="*/ 2175617 h 3221116"/>
              <a:gd name="connsiteX3" fmla="*/ 1477043 w 3221102"/>
              <a:gd name="connsiteY3" fmla="*/ 1144372 h 3221116"/>
              <a:gd name="connsiteX4" fmla="*/ 1409070 w 3221102"/>
              <a:gd name="connsiteY4" fmla="*/ 1159393 h 3221116"/>
              <a:gd name="connsiteX5" fmla="*/ 1152384 w 3221102"/>
              <a:gd name="connsiteY5" fmla="*/ 1703728 h 3221116"/>
              <a:gd name="connsiteX6" fmla="*/ 1514013 w 3221102"/>
              <a:gd name="connsiteY6" fmla="*/ 2152290 h 3221116"/>
              <a:gd name="connsiteX7" fmla="*/ 1850815 w 3221102"/>
              <a:gd name="connsiteY7" fmla="*/ 1654259 h 3221116"/>
              <a:gd name="connsiteX8" fmla="*/ 1830467 w 3221102"/>
              <a:gd name="connsiteY8" fmla="*/ 1515986 h 3221116"/>
              <a:gd name="connsiteX9" fmla="*/ 1477043 w 3221102"/>
              <a:gd name="connsiteY9" fmla="*/ 1144372 h 3221116"/>
              <a:gd name="connsiteX10" fmla="*/ 1651152 w 3221102"/>
              <a:gd name="connsiteY10" fmla="*/ 501 h 3221116"/>
              <a:gd name="connsiteX11" fmla="*/ 2580395 w 3221102"/>
              <a:gd name="connsiteY11" fmla="*/ 324821 h 3221116"/>
              <a:gd name="connsiteX12" fmla="*/ 3030464 w 3221102"/>
              <a:gd name="connsiteY12" fmla="*/ 2370314 h 3221116"/>
              <a:gd name="connsiteX13" fmla="*/ 2585849 w 3221102"/>
              <a:gd name="connsiteY13" fmla="*/ 2588887 h 3221116"/>
              <a:gd name="connsiteX14" fmla="*/ 1973374 w 3221102"/>
              <a:gd name="connsiteY14" fmla="*/ 2195096 h 3221116"/>
              <a:gd name="connsiteX15" fmla="*/ 1390827 w 3221102"/>
              <a:gd name="connsiteY15" fmla="*/ 2527630 h 3221116"/>
              <a:gd name="connsiteX16" fmla="*/ 783896 w 3221102"/>
              <a:gd name="connsiteY16" fmla="*/ 1665044 h 3221116"/>
              <a:gd name="connsiteX17" fmla="*/ 1268509 w 3221102"/>
              <a:gd name="connsiteY17" fmla="*/ 819983 h 3221116"/>
              <a:gd name="connsiteX18" fmla="*/ 1328805 w 3221102"/>
              <a:gd name="connsiteY18" fmla="*/ 807930 h 3221116"/>
              <a:gd name="connsiteX19" fmla="*/ 1390827 w 3221102"/>
              <a:gd name="connsiteY19" fmla="*/ 802457 h 3221116"/>
              <a:gd name="connsiteX20" fmla="*/ 1462242 w 3221102"/>
              <a:gd name="connsiteY20" fmla="*/ 801708 h 3221116"/>
              <a:gd name="connsiteX21" fmla="*/ 1956122 w 3221102"/>
              <a:gd name="connsiteY21" fmla="*/ 1110076 h 3221116"/>
              <a:gd name="connsiteX22" fmla="*/ 1973374 w 3221102"/>
              <a:gd name="connsiteY22" fmla="*/ 875315 h 3221116"/>
              <a:gd name="connsiteX23" fmla="*/ 2333414 w 3221102"/>
              <a:gd name="connsiteY23" fmla="*/ 875315 h 3221116"/>
              <a:gd name="connsiteX24" fmla="*/ 2324788 w 3221102"/>
              <a:gd name="connsiteY24" fmla="*/ 2054049 h 3221116"/>
              <a:gd name="connsiteX25" fmla="*/ 2661746 w 3221102"/>
              <a:gd name="connsiteY25" fmla="*/ 2179658 h 3221116"/>
              <a:gd name="connsiteX26" fmla="*/ 2691046 w 3221102"/>
              <a:gd name="connsiteY26" fmla="*/ 2188689 h 3221116"/>
              <a:gd name="connsiteX27" fmla="*/ 2667011 w 3221102"/>
              <a:gd name="connsiteY27" fmla="*/ 2175828 h 3221116"/>
              <a:gd name="connsiteX28" fmla="*/ 2332141 w 3221102"/>
              <a:gd name="connsiteY28" fmla="*/ 653899 h 3221116"/>
              <a:gd name="connsiteX29" fmla="*/ 776764 w 3221102"/>
              <a:gd name="connsiteY29" fmla="*/ 749845 h 3221116"/>
              <a:gd name="connsiteX30" fmla="*/ 631487 w 3221102"/>
              <a:gd name="connsiteY30" fmla="*/ 2301392 h 3221116"/>
              <a:gd name="connsiteX31" fmla="*/ 2142017 w 3221102"/>
              <a:gd name="connsiteY31" fmla="*/ 2684410 h 3221116"/>
              <a:gd name="connsiteX32" fmla="*/ 2324866 w 3221102"/>
              <a:gd name="connsiteY32" fmla="*/ 3053856 h 3221116"/>
              <a:gd name="connsiteX33" fmla="*/ 294693 w 3221102"/>
              <a:gd name="connsiteY33" fmla="*/ 2539075 h 3221116"/>
              <a:gd name="connsiteX34" fmla="*/ 489947 w 3221102"/>
              <a:gd name="connsiteY34" fmla="*/ 453774 h 3221116"/>
              <a:gd name="connsiteX35" fmla="*/ 1651152 w 3221102"/>
              <a:gd name="connsiteY35" fmla="*/ 501 h 3221116"/>
              <a:gd name="connsiteX0" fmla="*/ 2664630 w 3221102"/>
              <a:gd name="connsiteY0" fmla="*/ 2175617 h 3221116"/>
              <a:gd name="connsiteX1" fmla="*/ 2658205 w 3221102"/>
              <a:gd name="connsiteY1" fmla="*/ 2178566 h 3221116"/>
              <a:gd name="connsiteX2" fmla="*/ 2664630 w 3221102"/>
              <a:gd name="connsiteY2" fmla="*/ 2175617 h 3221116"/>
              <a:gd name="connsiteX3" fmla="*/ 1477043 w 3221102"/>
              <a:gd name="connsiteY3" fmla="*/ 1144372 h 3221116"/>
              <a:gd name="connsiteX4" fmla="*/ 1409070 w 3221102"/>
              <a:gd name="connsiteY4" fmla="*/ 1159393 h 3221116"/>
              <a:gd name="connsiteX5" fmla="*/ 1152384 w 3221102"/>
              <a:gd name="connsiteY5" fmla="*/ 1703728 h 3221116"/>
              <a:gd name="connsiteX6" fmla="*/ 1514013 w 3221102"/>
              <a:gd name="connsiteY6" fmla="*/ 2152290 h 3221116"/>
              <a:gd name="connsiteX7" fmla="*/ 1850815 w 3221102"/>
              <a:gd name="connsiteY7" fmla="*/ 1654259 h 3221116"/>
              <a:gd name="connsiteX8" fmla="*/ 1830467 w 3221102"/>
              <a:gd name="connsiteY8" fmla="*/ 1515986 h 3221116"/>
              <a:gd name="connsiteX9" fmla="*/ 1477043 w 3221102"/>
              <a:gd name="connsiteY9" fmla="*/ 1144372 h 3221116"/>
              <a:gd name="connsiteX10" fmla="*/ 1651152 w 3221102"/>
              <a:gd name="connsiteY10" fmla="*/ 501 h 3221116"/>
              <a:gd name="connsiteX11" fmla="*/ 2580395 w 3221102"/>
              <a:gd name="connsiteY11" fmla="*/ 324821 h 3221116"/>
              <a:gd name="connsiteX12" fmla="*/ 3030464 w 3221102"/>
              <a:gd name="connsiteY12" fmla="*/ 2370314 h 3221116"/>
              <a:gd name="connsiteX13" fmla="*/ 2585849 w 3221102"/>
              <a:gd name="connsiteY13" fmla="*/ 2588887 h 3221116"/>
              <a:gd name="connsiteX14" fmla="*/ 1973374 w 3221102"/>
              <a:gd name="connsiteY14" fmla="*/ 2195096 h 3221116"/>
              <a:gd name="connsiteX15" fmla="*/ 1390827 w 3221102"/>
              <a:gd name="connsiteY15" fmla="*/ 2527630 h 3221116"/>
              <a:gd name="connsiteX16" fmla="*/ 783896 w 3221102"/>
              <a:gd name="connsiteY16" fmla="*/ 1665044 h 3221116"/>
              <a:gd name="connsiteX17" fmla="*/ 1268509 w 3221102"/>
              <a:gd name="connsiteY17" fmla="*/ 819983 h 3221116"/>
              <a:gd name="connsiteX18" fmla="*/ 1328805 w 3221102"/>
              <a:gd name="connsiteY18" fmla="*/ 807930 h 3221116"/>
              <a:gd name="connsiteX19" fmla="*/ 1390827 w 3221102"/>
              <a:gd name="connsiteY19" fmla="*/ 802457 h 3221116"/>
              <a:gd name="connsiteX20" fmla="*/ 1462242 w 3221102"/>
              <a:gd name="connsiteY20" fmla="*/ 801708 h 3221116"/>
              <a:gd name="connsiteX21" fmla="*/ 1956122 w 3221102"/>
              <a:gd name="connsiteY21" fmla="*/ 1110076 h 3221116"/>
              <a:gd name="connsiteX22" fmla="*/ 1973374 w 3221102"/>
              <a:gd name="connsiteY22" fmla="*/ 875315 h 3221116"/>
              <a:gd name="connsiteX23" fmla="*/ 2333414 w 3221102"/>
              <a:gd name="connsiteY23" fmla="*/ 875315 h 3221116"/>
              <a:gd name="connsiteX24" fmla="*/ 2324788 w 3221102"/>
              <a:gd name="connsiteY24" fmla="*/ 2054049 h 3221116"/>
              <a:gd name="connsiteX25" fmla="*/ 2661746 w 3221102"/>
              <a:gd name="connsiteY25" fmla="*/ 2179658 h 3221116"/>
              <a:gd name="connsiteX26" fmla="*/ 2691046 w 3221102"/>
              <a:gd name="connsiteY26" fmla="*/ 2188689 h 3221116"/>
              <a:gd name="connsiteX27" fmla="*/ 2667011 w 3221102"/>
              <a:gd name="connsiteY27" fmla="*/ 2175828 h 3221116"/>
              <a:gd name="connsiteX28" fmla="*/ 2332141 w 3221102"/>
              <a:gd name="connsiteY28" fmla="*/ 653899 h 3221116"/>
              <a:gd name="connsiteX29" fmla="*/ 776764 w 3221102"/>
              <a:gd name="connsiteY29" fmla="*/ 749845 h 3221116"/>
              <a:gd name="connsiteX30" fmla="*/ 631487 w 3221102"/>
              <a:gd name="connsiteY30" fmla="*/ 2301392 h 3221116"/>
              <a:gd name="connsiteX31" fmla="*/ 2142017 w 3221102"/>
              <a:gd name="connsiteY31" fmla="*/ 2684410 h 3221116"/>
              <a:gd name="connsiteX32" fmla="*/ 2324866 w 3221102"/>
              <a:gd name="connsiteY32" fmla="*/ 3053856 h 3221116"/>
              <a:gd name="connsiteX33" fmla="*/ 294693 w 3221102"/>
              <a:gd name="connsiteY33" fmla="*/ 2539075 h 3221116"/>
              <a:gd name="connsiteX34" fmla="*/ 489947 w 3221102"/>
              <a:gd name="connsiteY34" fmla="*/ 453774 h 3221116"/>
              <a:gd name="connsiteX35" fmla="*/ 1651152 w 3221102"/>
              <a:gd name="connsiteY35" fmla="*/ 501 h 3221116"/>
              <a:gd name="connsiteX0" fmla="*/ 2664630 w 3221102"/>
              <a:gd name="connsiteY0" fmla="*/ 2175617 h 3221116"/>
              <a:gd name="connsiteX1" fmla="*/ 2658205 w 3221102"/>
              <a:gd name="connsiteY1" fmla="*/ 2178566 h 3221116"/>
              <a:gd name="connsiteX2" fmla="*/ 2664630 w 3221102"/>
              <a:gd name="connsiteY2" fmla="*/ 2175617 h 3221116"/>
              <a:gd name="connsiteX3" fmla="*/ 1477043 w 3221102"/>
              <a:gd name="connsiteY3" fmla="*/ 1144372 h 3221116"/>
              <a:gd name="connsiteX4" fmla="*/ 1409070 w 3221102"/>
              <a:gd name="connsiteY4" fmla="*/ 1159393 h 3221116"/>
              <a:gd name="connsiteX5" fmla="*/ 1152384 w 3221102"/>
              <a:gd name="connsiteY5" fmla="*/ 1703728 h 3221116"/>
              <a:gd name="connsiteX6" fmla="*/ 1514013 w 3221102"/>
              <a:gd name="connsiteY6" fmla="*/ 2152290 h 3221116"/>
              <a:gd name="connsiteX7" fmla="*/ 1850815 w 3221102"/>
              <a:gd name="connsiteY7" fmla="*/ 1654259 h 3221116"/>
              <a:gd name="connsiteX8" fmla="*/ 1830467 w 3221102"/>
              <a:gd name="connsiteY8" fmla="*/ 1515986 h 3221116"/>
              <a:gd name="connsiteX9" fmla="*/ 1477043 w 3221102"/>
              <a:gd name="connsiteY9" fmla="*/ 1144372 h 3221116"/>
              <a:gd name="connsiteX10" fmla="*/ 1651152 w 3221102"/>
              <a:gd name="connsiteY10" fmla="*/ 501 h 3221116"/>
              <a:gd name="connsiteX11" fmla="*/ 2580395 w 3221102"/>
              <a:gd name="connsiteY11" fmla="*/ 324821 h 3221116"/>
              <a:gd name="connsiteX12" fmla="*/ 3030464 w 3221102"/>
              <a:gd name="connsiteY12" fmla="*/ 2370314 h 3221116"/>
              <a:gd name="connsiteX13" fmla="*/ 2585849 w 3221102"/>
              <a:gd name="connsiteY13" fmla="*/ 2588887 h 3221116"/>
              <a:gd name="connsiteX14" fmla="*/ 1973374 w 3221102"/>
              <a:gd name="connsiteY14" fmla="*/ 2195096 h 3221116"/>
              <a:gd name="connsiteX15" fmla="*/ 1390827 w 3221102"/>
              <a:gd name="connsiteY15" fmla="*/ 2527630 h 3221116"/>
              <a:gd name="connsiteX16" fmla="*/ 783896 w 3221102"/>
              <a:gd name="connsiteY16" fmla="*/ 1665044 h 3221116"/>
              <a:gd name="connsiteX17" fmla="*/ 1268509 w 3221102"/>
              <a:gd name="connsiteY17" fmla="*/ 819983 h 3221116"/>
              <a:gd name="connsiteX18" fmla="*/ 1328805 w 3221102"/>
              <a:gd name="connsiteY18" fmla="*/ 807930 h 3221116"/>
              <a:gd name="connsiteX19" fmla="*/ 1390827 w 3221102"/>
              <a:gd name="connsiteY19" fmla="*/ 802457 h 3221116"/>
              <a:gd name="connsiteX20" fmla="*/ 1462242 w 3221102"/>
              <a:gd name="connsiteY20" fmla="*/ 801708 h 3221116"/>
              <a:gd name="connsiteX21" fmla="*/ 1956122 w 3221102"/>
              <a:gd name="connsiteY21" fmla="*/ 1110076 h 3221116"/>
              <a:gd name="connsiteX22" fmla="*/ 1973374 w 3221102"/>
              <a:gd name="connsiteY22" fmla="*/ 875315 h 3221116"/>
              <a:gd name="connsiteX23" fmla="*/ 2333414 w 3221102"/>
              <a:gd name="connsiteY23" fmla="*/ 875315 h 3221116"/>
              <a:gd name="connsiteX24" fmla="*/ 2324788 w 3221102"/>
              <a:gd name="connsiteY24" fmla="*/ 2054049 h 3221116"/>
              <a:gd name="connsiteX25" fmla="*/ 2661746 w 3221102"/>
              <a:gd name="connsiteY25" fmla="*/ 2179658 h 3221116"/>
              <a:gd name="connsiteX26" fmla="*/ 2691046 w 3221102"/>
              <a:gd name="connsiteY26" fmla="*/ 2188689 h 3221116"/>
              <a:gd name="connsiteX27" fmla="*/ 2667011 w 3221102"/>
              <a:gd name="connsiteY27" fmla="*/ 2175828 h 3221116"/>
              <a:gd name="connsiteX28" fmla="*/ 2332141 w 3221102"/>
              <a:gd name="connsiteY28" fmla="*/ 653899 h 3221116"/>
              <a:gd name="connsiteX29" fmla="*/ 776764 w 3221102"/>
              <a:gd name="connsiteY29" fmla="*/ 749845 h 3221116"/>
              <a:gd name="connsiteX30" fmla="*/ 631487 w 3221102"/>
              <a:gd name="connsiteY30" fmla="*/ 2301392 h 3221116"/>
              <a:gd name="connsiteX31" fmla="*/ 2142017 w 3221102"/>
              <a:gd name="connsiteY31" fmla="*/ 2684410 h 3221116"/>
              <a:gd name="connsiteX32" fmla="*/ 2324866 w 3221102"/>
              <a:gd name="connsiteY32" fmla="*/ 3053856 h 3221116"/>
              <a:gd name="connsiteX33" fmla="*/ 294693 w 3221102"/>
              <a:gd name="connsiteY33" fmla="*/ 2539075 h 3221116"/>
              <a:gd name="connsiteX34" fmla="*/ 489947 w 3221102"/>
              <a:gd name="connsiteY34" fmla="*/ 453774 h 3221116"/>
              <a:gd name="connsiteX35" fmla="*/ 1651152 w 3221102"/>
              <a:gd name="connsiteY35" fmla="*/ 501 h 3221116"/>
              <a:gd name="connsiteX0" fmla="*/ 2664630 w 3221102"/>
              <a:gd name="connsiteY0" fmla="*/ 2175617 h 3221116"/>
              <a:gd name="connsiteX1" fmla="*/ 2658205 w 3221102"/>
              <a:gd name="connsiteY1" fmla="*/ 2178566 h 3221116"/>
              <a:gd name="connsiteX2" fmla="*/ 2664630 w 3221102"/>
              <a:gd name="connsiteY2" fmla="*/ 2175617 h 3221116"/>
              <a:gd name="connsiteX3" fmla="*/ 1477043 w 3221102"/>
              <a:gd name="connsiteY3" fmla="*/ 1144372 h 3221116"/>
              <a:gd name="connsiteX4" fmla="*/ 1409070 w 3221102"/>
              <a:gd name="connsiteY4" fmla="*/ 1159393 h 3221116"/>
              <a:gd name="connsiteX5" fmla="*/ 1152384 w 3221102"/>
              <a:gd name="connsiteY5" fmla="*/ 1703728 h 3221116"/>
              <a:gd name="connsiteX6" fmla="*/ 1514013 w 3221102"/>
              <a:gd name="connsiteY6" fmla="*/ 2152290 h 3221116"/>
              <a:gd name="connsiteX7" fmla="*/ 1850815 w 3221102"/>
              <a:gd name="connsiteY7" fmla="*/ 1654259 h 3221116"/>
              <a:gd name="connsiteX8" fmla="*/ 1830467 w 3221102"/>
              <a:gd name="connsiteY8" fmla="*/ 1515986 h 3221116"/>
              <a:gd name="connsiteX9" fmla="*/ 1477043 w 3221102"/>
              <a:gd name="connsiteY9" fmla="*/ 1144372 h 3221116"/>
              <a:gd name="connsiteX10" fmla="*/ 1651152 w 3221102"/>
              <a:gd name="connsiteY10" fmla="*/ 501 h 3221116"/>
              <a:gd name="connsiteX11" fmla="*/ 2580395 w 3221102"/>
              <a:gd name="connsiteY11" fmla="*/ 324821 h 3221116"/>
              <a:gd name="connsiteX12" fmla="*/ 3030464 w 3221102"/>
              <a:gd name="connsiteY12" fmla="*/ 2370314 h 3221116"/>
              <a:gd name="connsiteX13" fmla="*/ 2585849 w 3221102"/>
              <a:gd name="connsiteY13" fmla="*/ 2588887 h 3221116"/>
              <a:gd name="connsiteX14" fmla="*/ 1973374 w 3221102"/>
              <a:gd name="connsiteY14" fmla="*/ 2195096 h 3221116"/>
              <a:gd name="connsiteX15" fmla="*/ 1390827 w 3221102"/>
              <a:gd name="connsiteY15" fmla="*/ 2527630 h 3221116"/>
              <a:gd name="connsiteX16" fmla="*/ 783896 w 3221102"/>
              <a:gd name="connsiteY16" fmla="*/ 1665044 h 3221116"/>
              <a:gd name="connsiteX17" fmla="*/ 1268509 w 3221102"/>
              <a:gd name="connsiteY17" fmla="*/ 819983 h 3221116"/>
              <a:gd name="connsiteX18" fmla="*/ 1328805 w 3221102"/>
              <a:gd name="connsiteY18" fmla="*/ 807930 h 3221116"/>
              <a:gd name="connsiteX19" fmla="*/ 1390827 w 3221102"/>
              <a:gd name="connsiteY19" fmla="*/ 802457 h 3221116"/>
              <a:gd name="connsiteX20" fmla="*/ 1462242 w 3221102"/>
              <a:gd name="connsiteY20" fmla="*/ 801708 h 3221116"/>
              <a:gd name="connsiteX21" fmla="*/ 1956122 w 3221102"/>
              <a:gd name="connsiteY21" fmla="*/ 1110076 h 3221116"/>
              <a:gd name="connsiteX22" fmla="*/ 1973374 w 3221102"/>
              <a:gd name="connsiteY22" fmla="*/ 875315 h 3221116"/>
              <a:gd name="connsiteX23" fmla="*/ 2333414 w 3221102"/>
              <a:gd name="connsiteY23" fmla="*/ 875315 h 3221116"/>
              <a:gd name="connsiteX24" fmla="*/ 2324788 w 3221102"/>
              <a:gd name="connsiteY24" fmla="*/ 2054049 h 3221116"/>
              <a:gd name="connsiteX25" fmla="*/ 2661746 w 3221102"/>
              <a:gd name="connsiteY25" fmla="*/ 2179658 h 3221116"/>
              <a:gd name="connsiteX26" fmla="*/ 2691046 w 3221102"/>
              <a:gd name="connsiteY26" fmla="*/ 2188689 h 3221116"/>
              <a:gd name="connsiteX27" fmla="*/ 2667011 w 3221102"/>
              <a:gd name="connsiteY27" fmla="*/ 2175828 h 3221116"/>
              <a:gd name="connsiteX28" fmla="*/ 2332141 w 3221102"/>
              <a:gd name="connsiteY28" fmla="*/ 653899 h 3221116"/>
              <a:gd name="connsiteX29" fmla="*/ 776764 w 3221102"/>
              <a:gd name="connsiteY29" fmla="*/ 749845 h 3221116"/>
              <a:gd name="connsiteX30" fmla="*/ 631487 w 3221102"/>
              <a:gd name="connsiteY30" fmla="*/ 2301392 h 3221116"/>
              <a:gd name="connsiteX31" fmla="*/ 2142017 w 3221102"/>
              <a:gd name="connsiteY31" fmla="*/ 2684410 h 3221116"/>
              <a:gd name="connsiteX32" fmla="*/ 2324866 w 3221102"/>
              <a:gd name="connsiteY32" fmla="*/ 3053856 h 3221116"/>
              <a:gd name="connsiteX33" fmla="*/ 294693 w 3221102"/>
              <a:gd name="connsiteY33" fmla="*/ 2539075 h 3221116"/>
              <a:gd name="connsiteX34" fmla="*/ 489947 w 3221102"/>
              <a:gd name="connsiteY34" fmla="*/ 453774 h 3221116"/>
              <a:gd name="connsiteX35" fmla="*/ 1651152 w 3221102"/>
              <a:gd name="connsiteY35" fmla="*/ 501 h 3221116"/>
              <a:gd name="connsiteX0" fmla="*/ 2664630 w 3221102"/>
              <a:gd name="connsiteY0" fmla="*/ 2175617 h 3221116"/>
              <a:gd name="connsiteX1" fmla="*/ 2658205 w 3221102"/>
              <a:gd name="connsiteY1" fmla="*/ 2178566 h 3221116"/>
              <a:gd name="connsiteX2" fmla="*/ 2664630 w 3221102"/>
              <a:gd name="connsiteY2" fmla="*/ 2175617 h 3221116"/>
              <a:gd name="connsiteX3" fmla="*/ 1477043 w 3221102"/>
              <a:gd name="connsiteY3" fmla="*/ 1144372 h 3221116"/>
              <a:gd name="connsiteX4" fmla="*/ 1409070 w 3221102"/>
              <a:gd name="connsiteY4" fmla="*/ 1159393 h 3221116"/>
              <a:gd name="connsiteX5" fmla="*/ 1152384 w 3221102"/>
              <a:gd name="connsiteY5" fmla="*/ 1703728 h 3221116"/>
              <a:gd name="connsiteX6" fmla="*/ 1514013 w 3221102"/>
              <a:gd name="connsiteY6" fmla="*/ 2152290 h 3221116"/>
              <a:gd name="connsiteX7" fmla="*/ 1850815 w 3221102"/>
              <a:gd name="connsiteY7" fmla="*/ 1654259 h 3221116"/>
              <a:gd name="connsiteX8" fmla="*/ 1830467 w 3221102"/>
              <a:gd name="connsiteY8" fmla="*/ 1515986 h 3221116"/>
              <a:gd name="connsiteX9" fmla="*/ 1477043 w 3221102"/>
              <a:gd name="connsiteY9" fmla="*/ 1144372 h 3221116"/>
              <a:gd name="connsiteX10" fmla="*/ 1651152 w 3221102"/>
              <a:gd name="connsiteY10" fmla="*/ 501 h 3221116"/>
              <a:gd name="connsiteX11" fmla="*/ 2580395 w 3221102"/>
              <a:gd name="connsiteY11" fmla="*/ 324821 h 3221116"/>
              <a:gd name="connsiteX12" fmla="*/ 3030464 w 3221102"/>
              <a:gd name="connsiteY12" fmla="*/ 2370314 h 3221116"/>
              <a:gd name="connsiteX13" fmla="*/ 2585849 w 3221102"/>
              <a:gd name="connsiteY13" fmla="*/ 2588887 h 3221116"/>
              <a:gd name="connsiteX14" fmla="*/ 1973374 w 3221102"/>
              <a:gd name="connsiteY14" fmla="*/ 2195096 h 3221116"/>
              <a:gd name="connsiteX15" fmla="*/ 1390827 w 3221102"/>
              <a:gd name="connsiteY15" fmla="*/ 2527630 h 3221116"/>
              <a:gd name="connsiteX16" fmla="*/ 783896 w 3221102"/>
              <a:gd name="connsiteY16" fmla="*/ 1665044 h 3221116"/>
              <a:gd name="connsiteX17" fmla="*/ 1268509 w 3221102"/>
              <a:gd name="connsiteY17" fmla="*/ 819983 h 3221116"/>
              <a:gd name="connsiteX18" fmla="*/ 1328805 w 3221102"/>
              <a:gd name="connsiteY18" fmla="*/ 807930 h 3221116"/>
              <a:gd name="connsiteX19" fmla="*/ 1390827 w 3221102"/>
              <a:gd name="connsiteY19" fmla="*/ 802457 h 3221116"/>
              <a:gd name="connsiteX20" fmla="*/ 1462242 w 3221102"/>
              <a:gd name="connsiteY20" fmla="*/ 801708 h 3221116"/>
              <a:gd name="connsiteX21" fmla="*/ 1956122 w 3221102"/>
              <a:gd name="connsiteY21" fmla="*/ 1110076 h 3221116"/>
              <a:gd name="connsiteX22" fmla="*/ 1973374 w 3221102"/>
              <a:gd name="connsiteY22" fmla="*/ 875315 h 3221116"/>
              <a:gd name="connsiteX23" fmla="*/ 2333414 w 3221102"/>
              <a:gd name="connsiteY23" fmla="*/ 875315 h 3221116"/>
              <a:gd name="connsiteX24" fmla="*/ 2324788 w 3221102"/>
              <a:gd name="connsiteY24" fmla="*/ 2054049 h 3221116"/>
              <a:gd name="connsiteX25" fmla="*/ 2661746 w 3221102"/>
              <a:gd name="connsiteY25" fmla="*/ 2179658 h 3221116"/>
              <a:gd name="connsiteX26" fmla="*/ 2691046 w 3221102"/>
              <a:gd name="connsiteY26" fmla="*/ 2188689 h 3221116"/>
              <a:gd name="connsiteX27" fmla="*/ 2667011 w 3221102"/>
              <a:gd name="connsiteY27" fmla="*/ 2175828 h 3221116"/>
              <a:gd name="connsiteX28" fmla="*/ 2332141 w 3221102"/>
              <a:gd name="connsiteY28" fmla="*/ 653899 h 3221116"/>
              <a:gd name="connsiteX29" fmla="*/ 776764 w 3221102"/>
              <a:gd name="connsiteY29" fmla="*/ 749845 h 3221116"/>
              <a:gd name="connsiteX30" fmla="*/ 631487 w 3221102"/>
              <a:gd name="connsiteY30" fmla="*/ 2301392 h 3221116"/>
              <a:gd name="connsiteX31" fmla="*/ 2142017 w 3221102"/>
              <a:gd name="connsiteY31" fmla="*/ 2684410 h 3221116"/>
              <a:gd name="connsiteX32" fmla="*/ 2324866 w 3221102"/>
              <a:gd name="connsiteY32" fmla="*/ 3053856 h 3221116"/>
              <a:gd name="connsiteX33" fmla="*/ 294693 w 3221102"/>
              <a:gd name="connsiteY33" fmla="*/ 2539075 h 3221116"/>
              <a:gd name="connsiteX34" fmla="*/ 489947 w 3221102"/>
              <a:gd name="connsiteY34" fmla="*/ 453774 h 3221116"/>
              <a:gd name="connsiteX35" fmla="*/ 1651152 w 3221102"/>
              <a:gd name="connsiteY35" fmla="*/ 501 h 3221116"/>
              <a:gd name="connsiteX0" fmla="*/ 2664630 w 3151233"/>
              <a:gd name="connsiteY0" fmla="*/ 2175617 h 3221116"/>
              <a:gd name="connsiteX1" fmla="*/ 2658205 w 3151233"/>
              <a:gd name="connsiteY1" fmla="*/ 2178566 h 3221116"/>
              <a:gd name="connsiteX2" fmla="*/ 2664630 w 3151233"/>
              <a:gd name="connsiteY2" fmla="*/ 2175617 h 3221116"/>
              <a:gd name="connsiteX3" fmla="*/ 1477043 w 3151233"/>
              <a:gd name="connsiteY3" fmla="*/ 1144372 h 3221116"/>
              <a:gd name="connsiteX4" fmla="*/ 1409070 w 3151233"/>
              <a:gd name="connsiteY4" fmla="*/ 1159393 h 3221116"/>
              <a:gd name="connsiteX5" fmla="*/ 1152384 w 3151233"/>
              <a:gd name="connsiteY5" fmla="*/ 1703728 h 3221116"/>
              <a:gd name="connsiteX6" fmla="*/ 1514013 w 3151233"/>
              <a:gd name="connsiteY6" fmla="*/ 2152290 h 3221116"/>
              <a:gd name="connsiteX7" fmla="*/ 1850815 w 3151233"/>
              <a:gd name="connsiteY7" fmla="*/ 1654259 h 3221116"/>
              <a:gd name="connsiteX8" fmla="*/ 1830467 w 3151233"/>
              <a:gd name="connsiteY8" fmla="*/ 1515986 h 3221116"/>
              <a:gd name="connsiteX9" fmla="*/ 1477043 w 3151233"/>
              <a:gd name="connsiteY9" fmla="*/ 1144372 h 3221116"/>
              <a:gd name="connsiteX10" fmla="*/ 1651152 w 3151233"/>
              <a:gd name="connsiteY10" fmla="*/ 501 h 3221116"/>
              <a:gd name="connsiteX11" fmla="*/ 2580395 w 3151233"/>
              <a:gd name="connsiteY11" fmla="*/ 324821 h 3221116"/>
              <a:gd name="connsiteX12" fmla="*/ 3030464 w 3151233"/>
              <a:gd name="connsiteY12" fmla="*/ 2249544 h 3221116"/>
              <a:gd name="connsiteX13" fmla="*/ 2585849 w 3151233"/>
              <a:gd name="connsiteY13" fmla="*/ 2588887 h 3221116"/>
              <a:gd name="connsiteX14" fmla="*/ 1973374 w 3151233"/>
              <a:gd name="connsiteY14" fmla="*/ 2195096 h 3221116"/>
              <a:gd name="connsiteX15" fmla="*/ 1390827 w 3151233"/>
              <a:gd name="connsiteY15" fmla="*/ 2527630 h 3221116"/>
              <a:gd name="connsiteX16" fmla="*/ 783896 w 3151233"/>
              <a:gd name="connsiteY16" fmla="*/ 1665044 h 3221116"/>
              <a:gd name="connsiteX17" fmla="*/ 1268509 w 3151233"/>
              <a:gd name="connsiteY17" fmla="*/ 819983 h 3221116"/>
              <a:gd name="connsiteX18" fmla="*/ 1328805 w 3151233"/>
              <a:gd name="connsiteY18" fmla="*/ 807930 h 3221116"/>
              <a:gd name="connsiteX19" fmla="*/ 1390827 w 3151233"/>
              <a:gd name="connsiteY19" fmla="*/ 802457 h 3221116"/>
              <a:gd name="connsiteX20" fmla="*/ 1462242 w 3151233"/>
              <a:gd name="connsiteY20" fmla="*/ 801708 h 3221116"/>
              <a:gd name="connsiteX21" fmla="*/ 1956122 w 3151233"/>
              <a:gd name="connsiteY21" fmla="*/ 1110076 h 3221116"/>
              <a:gd name="connsiteX22" fmla="*/ 1973374 w 3151233"/>
              <a:gd name="connsiteY22" fmla="*/ 875315 h 3221116"/>
              <a:gd name="connsiteX23" fmla="*/ 2333414 w 3151233"/>
              <a:gd name="connsiteY23" fmla="*/ 875315 h 3221116"/>
              <a:gd name="connsiteX24" fmla="*/ 2324788 w 3151233"/>
              <a:gd name="connsiteY24" fmla="*/ 2054049 h 3221116"/>
              <a:gd name="connsiteX25" fmla="*/ 2661746 w 3151233"/>
              <a:gd name="connsiteY25" fmla="*/ 2179658 h 3221116"/>
              <a:gd name="connsiteX26" fmla="*/ 2691046 w 3151233"/>
              <a:gd name="connsiteY26" fmla="*/ 2188689 h 3221116"/>
              <a:gd name="connsiteX27" fmla="*/ 2667011 w 3151233"/>
              <a:gd name="connsiteY27" fmla="*/ 2175828 h 3221116"/>
              <a:gd name="connsiteX28" fmla="*/ 2332141 w 3151233"/>
              <a:gd name="connsiteY28" fmla="*/ 653899 h 3221116"/>
              <a:gd name="connsiteX29" fmla="*/ 776764 w 3151233"/>
              <a:gd name="connsiteY29" fmla="*/ 749845 h 3221116"/>
              <a:gd name="connsiteX30" fmla="*/ 631487 w 3151233"/>
              <a:gd name="connsiteY30" fmla="*/ 2301392 h 3221116"/>
              <a:gd name="connsiteX31" fmla="*/ 2142017 w 3151233"/>
              <a:gd name="connsiteY31" fmla="*/ 2684410 h 3221116"/>
              <a:gd name="connsiteX32" fmla="*/ 2324866 w 3151233"/>
              <a:gd name="connsiteY32" fmla="*/ 3053856 h 3221116"/>
              <a:gd name="connsiteX33" fmla="*/ 294693 w 3151233"/>
              <a:gd name="connsiteY33" fmla="*/ 2539075 h 3221116"/>
              <a:gd name="connsiteX34" fmla="*/ 489947 w 3151233"/>
              <a:gd name="connsiteY34" fmla="*/ 453774 h 3221116"/>
              <a:gd name="connsiteX35" fmla="*/ 1651152 w 3151233"/>
              <a:gd name="connsiteY35" fmla="*/ 501 h 3221116"/>
              <a:gd name="connsiteX0" fmla="*/ 2664630 w 3161851"/>
              <a:gd name="connsiteY0" fmla="*/ 2175617 h 3221116"/>
              <a:gd name="connsiteX1" fmla="*/ 2658205 w 3161851"/>
              <a:gd name="connsiteY1" fmla="*/ 2178566 h 3221116"/>
              <a:gd name="connsiteX2" fmla="*/ 2664630 w 3161851"/>
              <a:gd name="connsiteY2" fmla="*/ 2175617 h 3221116"/>
              <a:gd name="connsiteX3" fmla="*/ 1477043 w 3161851"/>
              <a:gd name="connsiteY3" fmla="*/ 1144372 h 3221116"/>
              <a:gd name="connsiteX4" fmla="*/ 1409070 w 3161851"/>
              <a:gd name="connsiteY4" fmla="*/ 1159393 h 3221116"/>
              <a:gd name="connsiteX5" fmla="*/ 1152384 w 3161851"/>
              <a:gd name="connsiteY5" fmla="*/ 1703728 h 3221116"/>
              <a:gd name="connsiteX6" fmla="*/ 1514013 w 3161851"/>
              <a:gd name="connsiteY6" fmla="*/ 2152290 h 3221116"/>
              <a:gd name="connsiteX7" fmla="*/ 1850815 w 3161851"/>
              <a:gd name="connsiteY7" fmla="*/ 1654259 h 3221116"/>
              <a:gd name="connsiteX8" fmla="*/ 1830467 w 3161851"/>
              <a:gd name="connsiteY8" fmla="*/ 1515986 h 3221116"/>
              <a:gd name="connsiteX9" fmla="*/ 1477043 w 3161851"/>
              <a:gd name="connsiteY9" fmla="*/ 1144372 h 3221116"/>
              <a:gd name="connsiteX10" fmla="*/ 1651152 w 3161851"/>
              <a:gd name="connsiteY10" fmla="*/ 501 h 3221116"/>
              <a:gd name="connsiteX11" fmla="*/ 2580395 w 3161851"/>
              <a:gd name="connsiteY11" fmla="*/ 324821 h 3221116"/>
              <a:gd name="connsiteX12" fmla="*/ 3030464 w 3161851"/>
              <a:gd name="connsiteY12" fmla="*/ 2249544 h 3221116"/>
              <a:gd name="connsiteX13" fmla="*/ 2585849 w 3161851"/>
              <a:gd name="connsiteY13" fmla="*/ 2588887 h 3221116"/>
              <a:gd name="connsiteX14" fmla="*/ 1973374 w 3161851"/>
              <a:gd name="connsiteY14" fmla="*/ 2195096 h 3221116"/>
              <a:gd name="connsiteX15" fmla="*/ 1390827 w 3161851"/>
              <a:gd name="connsiteY15" fmla="*/ 2527630 h 3221116"/>
              <a:gd name="connsiteX16" fmla="*/ 783896 w 3161851"/>
              <a:gd name="connsiteY16" fmla="*/ 1665044 h 3221116"/>
              <a:gd name="connsiteX17" fmla="*/ 1268509 w 3161851"/>
              <a:gd name="connsiteY17" fmla="*/ 819983 h 3221116"/>
              <a:gd name="connsiteX18" fmla="*/ 1328805 w 3161851"/>
              <a:gd name="connsiteY18" fmla="*/ 807930 h 3221116"/>
              <a:gd name="connsiteX19" fmla="*/ 1390827 w 3161851"/>
              <a:gd name="connsiteY19" fmla="*/ 802457 h 3221116"/>
              <a:gd name="connsiteX20" fmla="*/ 1462242 w 3161851"/>
              <a:gd name="connsiteY20" fmla="*/ 801708 h 3221116"/>
              <a:gd name="connsiteX21" fmla="*/ 1956122 w 3161851"/>
              <a:gd name="connsiteY21" fmla="*/ 1110076 h 3221116"/>
              <a:gd name="connsiteX22" fmla="*/ 1973374 w 3161851"/>
              <a:gd name="connsiteY22" fmla="*/ 875315 h 3221116"/>
              <a:gd name="connsiteX23" fmla="*/ 2333414 w 3161851"/>
              <a:gd name="connsiteY23" fmla="*/ 875315 h 3221116"/>
              <a:gd name="connsiteX24" fmla="*/ 2324788 w 3161851"/>
              <a:gd name="connsiteY24" fmla="*/ 2054049 h 3221116"/>
              <a:gd name="connsiteX25" fmla="*/ 2661746 w 3161851"/>
              <a:gd name="connsiteY25" fmla="*/ 2179658 h 3221116"/>
              <a:gd name="connsiteX26" fmla="*/ 2691046 w 3161851"/>
              <a:gd name="connsiteY26" fmla="*/ 2188689 h 3221116"/>
              <a:gd name="connsiteX27" fmla="*/ 2667011 w 3161851"/>
              <a:gd name="connsiteY27" fmla="*/ 2175828 h 3221116"/>
              <a:gd name="connsiteX28" fmla="*/ 2332141 w 3161851"/>
              <a:gd name="connsiteY28" fmla="*/ 653899 h 3221116"/>
              <a:gd name="connsiteX29" fmla="*/ 776764 w 3161851"/>
              <a:gd name="connsiteY29" fmla="*/ 749845 h 3221116"/>
              <a:gd name="connsiteX30" fmla="*/ 631487 w 3161851"/>
              <a:gd name="connsiteY30" fmla="*/ 2301392 h 3221116"/>
              <a:gd name="connsiteX31" fmla="*/ 2142017 w 3161851"/>
              <a:gd name="connsiteY31" fmla="*/ 2684410 h 3221116"/>
              <a:gd name="connsiteX32" fmla="*/ 2324866 w 3161851"/>
              <a:gd name="connsiteY32" fmla="*/ 3053856 h 3221116"/>
              <a:gd name="connsiteX33" fmla="*/ 294693 w 3161851"/>
              <a:gd name="connsiteY33" fmla="*/ 2539075 h 3221116"/>
              <a:gd name="connsiteX34" fmla="*/ 489947 w 3161851"/>
              <a:gd name="connsiteY34" fmla="*/ 453774 h 3221116"/>
              <a:gd name="connsiteX35" fmla="*/ 1651152 w 3161851"/>
              <a:gd name="connsiteY35" fmla="*/ 501 h 3221116"/>
              <a:gd name="connsiteX0" fmla="*/ 2664630 w 3182629"/>
              <a:gd name="connsiteY0" fmla="*/ 2175617 h 3221116"/>
              <a:gd name="connsiteX1" fmla="*/ 2658205 w 3182629"/>
              <a:gd name="connsiteY1" fmla="*/ 2178566 h 3221116"/>
              <a:gd name="connsiteX2" fmla="*/ 2664630 w 3182629"/>
              <a:gd name="connsiteY2" fmla="*/ 2175617 h 3221116"/>
              <a:gd name="connsiteX3" fmla="*/ 1477043 w 3182629"/>
              <a:gd name="connsiteY3" fmla="*/ 1144372 h 3221116"/>
              <a:gd name="connsiteX4" fmla="*/ 1409070 w 3182629"/>
              <a:gd name="connsiteY4" fmla="*/ 1159393 h 3221116"/>
              <a:gd name="connsiteX5" fmla="*/ 1152384 w 3182629"/>
              <a:gd name="connsiteY5" fmla="*/ 1703728 h 3221116"/>
              <a:gd name="connsiteX6" fmla="*/ 1514013 w 3182629"/>
              <a:gd name="connsiteY6" fmla="*/ 2152290 h 3221116"/>
              <a:gd name="connsiteX7" fmla="*/ 1850815 w 3182629"/>
              <a:gd name="connsiteY7" fmla="*/ 1654259 h 3221116"/>
              <a:gd name="connsiteX8" fmla="*/ 1830467 w 3182629"/>
              <a:gd name="connsiteY8" fmla="*/ 1515986 h 3221116"/>
              <a:gd name="connsiteX9" fmla="*/ 1477043 w 3182629"/>
              <a:gd name="connsiteY9" fmla="*/ 1144372 h 3221116"/>
              <a:gd name="connsiteX10" fmla="*/ 1651152 w 3182629"/>
              <a:gd name="connsiteY10" fmla="*/ 501 h 3221116"/>
              <a:gd name="connsiteX11" fmla="*/ 2580395 w 3182629"/>
              <a:gd name="connsiteY11" fmla="*/ 324821 h 3221116"/>
              <a:gd name="connsiteX12" fmla="*/ 3030464 w 3182629"/>
              <a:gd name="connsiteY12" fmla="*/ 2249544 h 3221116"/>
              <a:gd name="connsiteX13" fmla="*/ 2585849 w 3182629"/>
              <a:gd name="connsiteY13" fmla="*/ 2588887 h 3221116"/>
              <a:gd name="connsiteX14" fmla="*/ 1973374 w 3182629"/>
              <a:gd name="connsiteY14" fmla="*/ 2195096 h 3221116"/>
              <a:gd name="connsiteX15" fmla="*/ 1390827 w 3182629"/>
              <a:gd name="connsiteY15" fmla="*/ 2527630 h 3221116"/>
              <a:gd name="connsiteX16" fmla="*/ 783896 w 3182629"/>
              <a:gd name="connsiteY16" fmla="*/ 1665044 h 3221116"/>
              <a:gd name="connsiteX17" fmla="*/ 1268509 w 3182629"/>
              <a:gd name="connsiteY17" fmla="*/ 819983 h 3221116"/>
              <a:gd name="connsiteX18" fmla="*/ 1328805 w 3182629"/>
              <a:gd name="connsiteY18" fmla="*/ 807930 h 3221116"/>
              <a:gd name="connsiteX19" fmla="*/ 1390827 w 3182629"/>
              <a:gd name="connsiteY19" fmla="*/ 802457 h 3221116"/>
              <a:gd name="connsiteX20" fmla="*/ 1462242 w 3182629"/>
              <a:gd name="connsiteY20" fmla="*/ 801708 h 3221116"/>
              <a:gd name="connsiteX21" fmla="*/ 1956122 w 3182629"/>
              <a:gd name="connsiteY21" fmla="*/ 1110076 h 3221116"/>
              <a:gd name="connsiteX22" fmla="*/ 1973374 w 3182629"/>
              <a:gd name="connsiteY22" fmla="*/ 875315 h 3221116"/>
              <a:gd name="connsiteX23" fmla="*/ 2333414 w 3182629"/>
              <a:gd name="connsiteY23" fmla="*/ 875315 h 3221116"/>
              <a:gd name="connsiteX24" fmla="*/ 2324788 w 3182629"/>
              <a:gd name="connsiteY24" fmla="*/ 2054049 h 3221116"/>
              <a:gd name="connsiteX25" fmla="*/ 2661746 w 3182629"/>
              <a:gd name="connsiteY25" fmla="*/ 2179658 h 3221116"/>
              <a:gd name="connsiteX26" fmla="*/ 2691046 w 3182629"/>
              <a:gd name="connsiteY26" fmla="*/ 2188689 h 3221116"/>
              <a:gd name="connsiteX27" fmla="*/ 2667011 w 3182629"/>
              <a:gd name="connsiteY27" fmla="*/ 2175828 h 3221116"/>
              <a:gd name="connsiteX28" fmla="*/ 2332141 w 3182629"/>
              <a:gd name="connsiteY28" fmla="*/ 653899 h 3221116"/>
              <a:gd name="connsiteX29" fmla="*/ 776764 w 3182629"/>
              <a:gd name="connsiteY29" fmla="*/ 749845 h 3221116"/>
              <a:gd name="connsiteX30" fmla="*/ 631487 w 3182629"/>
              <a:gd name="connsiteY30" fmla="*/ 2301392 h 3221116"/>
              <a:gd name="connsiteX31" fmla="*/ 2142017 w 3182629"/>
              <a:gd name="connsiteY31" fmla="*/ 2684410 h 3221116"/>
              <a:gd name="connsiteX32" fmla="*/ 2324866 w 3182629"/>
              <a:gd name="connsiteY32" fmla="*/ 3053856 h 3221116"/>
              <a:gd name="connsiteX33" fmla="*/ 294693 w 3182629"/>
              <a:gd name="connsiteY33" fmla="*/ 2539075 h 3221116"/>
              <a:gd name="connsiteX34" fmla="*/ 489947 w 3182629"/>
              <a:gd name="connsiteY34" fmla="*/ 453774 h 3221116"/>
              <a:gd name="connsiteX35" fmla="*/ 1651152 w 3182629"/>
              <a:gd name="connsiteY35" fmla="*/ 501 h 3221116"/>
              <a:gd name="connsiteX0" fmla="*/ 2664630 w 3189723"/>
              <a:gd name="connsiteY0" fmla="*/ 2175617 h 3221116"/>
              <a:gd name="connsiteX1" fmla="*/ 2658205 w 3189723"/>
              <a:gd name="connsiteY1" fmla="*/ 2178566 h 3221116"/>
              <a:gd name="connsiteX2" fmla="*/ 2664630 w 3189723"/>
              <a:gd name="connsiteY2" fmla="*/ 2175617 h 3221116"/>
              <a:gd name="connsiteX3" fmla="*/ 1477043 w 3189723"/>
              <a:gd name="connsiteY3" fmla="*/ 1144372 h 3221116"/>
              <a:gd name="connsiteX4" fmla="*/ 1409070 w 3189723"/>
              <a:gd name="connsiteY4" fmla="*/ 1159393 h 3221116"/>
              <a:gd name="connsiteX5" fmla="*/ 1152384 w 3189723"/>
              <a:gd name="connsiteY5" fmla="*/ 1703728 h 3221116"/>
              <a:gd name="connsiteX6" fmla="*/ 1514013 w 3189723"/>
              <a:gd name="connsiteY6" fmla="*/ 2152290 h 3221116"/>
              <a:gd name="connsiteX7" fmla="*/ 1850815 w 3189723"/>
              <a:gd name="connsiteY7" fmla="*/ 1654259 h 3221116"/>
              <a:gd name="connsiteX8" fmla="*/ 1830467 w 3189723"/>
              <a:gd name="connsiteY8" fmla="*/ 1515986 h 3221116"/>
              <a:gd name="connsiteX9" fmla="*/ 1477043 w 3189723"/>
              <a:gd name="connsiteY9" fmla="*/ 1144372 h 3221116"/>
              <a:gd name="connsiteX10" fmla="*/ 1651152 w 3189723"/>
              <a:gd name="connsiteY10" fmla="*/ 501 h 3221116"/>
              <a:gd name="connsiteX11" fmla="*/ 2580395 w 3189723"/>
              <a:gd name="connsiteY11" fmla="*/ 324821 h 3221116"/>
              <a:gd name="connsiteX12" fmla="*/ 3030464 w 3189723"/>
              <a:gd name="connsiteY12" fmla="*/ 2249544 h 3221116"/>
              <a:gd name="connsiteX13" fmla="*/ 2585849 w 3189723"/>
              <a:gd name="connsiteY13" fmla="*/ 2588887 h 3221116"/>
              <a:gd name="connsiteX14" fmla="*/ 1973374 w 3189723"/>
              <a:gd name="connsiteY14" fmla="*/ 2195096 h 3221116"/>
              <a:gd name="connsiteX15" fmla="*/ 1390827 w 3189723"/>
              <a:gd name="connsiteY15" fmla="*/ 2527630 h 3221116"/>
              <a:gd name="connsiteX16" fmla="*/ 783896 w 3189723"/>
              <a:gd name="connsiteY16" fmla="*/ 1665044 h 3221116"/>
              <a:gd name="connsiteX17" fmla="*/ 1268509 w 3189723"/>
              <a:gd name="connsiteY17" fmla="*/ 819983 h 3221116"/>
              <a:gd name="connsiteX18" fmla="*/ 1328805 w 3189723"/>
              <a:gd name="connsiteY18" fmla="*/ 807930 h 3221116"/>
              <a:gd name="connsiteX19" fmla="*/ 1390827 w 3189723"/>
              <a:gd name="connsiteY19" fmla="*/ 802457 h 3221116"/>
              <a:gd name="connsiteX20" fmla="*/ 1462242 w 3189723"/>
              <a:gd name="connsiteY20" fmla="*/ 801708 h 3221116"/>
              <a:gd name="connsiteX21" fmla="*/ 1956122 w 3189723"/>
              <a:gd name="connsiteY21" fmla="*/ 1110076 h 3221116"/>
              <a:gd name="connsiteX22" fmla="*/ 1973374 w 3189723"/>
              <a:gd name="connsiteY22" fmla="*/ 875315 h 3221116"/>
              <a:gd name="connsiteX23" fmla="*/ 2333414 w 3189723"/>
              <a:gd name="connsiteY23" fmla="*/ 875315 h 3221116"/>
              <a:gd name="connsiteX24" fmla="*/ 2324788 w 3189723"/>
              <a:gd name="connsiteY24" fmla="*/ 2054049 h 3221116"/>
              <a:gd name="connsiteX25" fmla="*/ 2661746 w 3189723"/>
              <a:gd name="connsiteY25" fmla="*/ 2179658 h 3221116"/>
              <a:gd name="connsiteX26" fmla="*/ 2691046 w 3189723"/>
              <a:gd name="connsiteY26" fmla="*/ 2188689 h 3221116"/>
              <a:gd name="connsiteX27" fmla="*/ 2667011 w 3189723"/>
              <a:gd name="connsiteY27" fmla="*/ 2175828 h 3221116"/>
              <a:gd name="connsiteX28" fmla="*/ 2332141 w 3189723"/>
              <a:gd name="connsiteY28" fmla="*/ 653899 h 3221116"/>
              <a:gd name="connsiteX29" fmla="*/ 776764 w 3189723"/>
              <a:gd name="connsiteY29" fmla="*/ 749845 h 3221116"/>
              <a:gd name="connsiteX30" fmla="*/ 631487 w 3189723"/>
              <a:gd name="connsiteY30" fmla="*/ 2301392 h 3221116"/>
              <a:gd name="connsiteX31" fmla="*/ 2142017 w 3189723"/>
              <a:gd name="connsiteY31" fmla="*/ 2684410 h 3221116"/>
              <a:gd name="connsiteX32" fmla="*/ 2324866 w 3189723"/>
              <a:gd name="connsiteY32" fmla="*/ 3053856 h 3221116"/>
              <a:gd name="connsiteX33" fmla="*/ 294693 w 3189723"/>
              <a:gd name="connsiteY33" fmla="*/ 2539075 h 3221116"/>
              <a:gd name="connsiteX34" fmla="*/ 489947 w 3189723"/>
              <a:gd name="connsiteY34" fmla="*/ 453774 h 3221116"/>
              <a:gd name="connsiteX35" fmla="*/ 1651152 w 3189723"/>
              <a:gd name="connsiteY35" fmla="*/ 501 h 3221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189723" h="3221116">
                <a:moveTo>
                  <a:pt x="2664630" y="2175617"/>
                </a:moveTo>
                <a:lnTo>
                  <a:pt x="2658205" y="2178566"/>
                </a:lnTo>
                <a:cubicBezTo>
                  <a:pt x="2662222" y="2175972"/>
                  <a:pt x="2664284" y="2175096"/>
                  <a:pt x="2664630" y="2175617"/>
                </a:cubicBezTo>
                <a:close/>
                <a:moveTo>
                  <a:pt x="1477043" y="1144372"/>
                </a:moveTo>
                <a:lnTo>
                  <a:pt x="1409070" y="1159393"/>
                </a:lnTo>
                <a:cubicBezTo>
                  <a:pt x="1167974" y="1216277"/>
                  <a:pt x="1134894" y="1538245"/>
                  <a:pt x="1152384" y="1703728"/>
                </a:cubicBezTo>
                <a:cubicBezTo>
                  <a:pt x="1169874" y="1869211"/>
                  <a:pt x="1272747" y="2156947"/>
                  <a:pt x="1514013" y="2152290"/>
                </a:cubicBezTo>
                <a:cubicBezTo>
                  <a:pt x="1680659" y="2149073"/>
                  <a:pt x="1865876" y="1940767"/>
                  <a:pt x="1850815" y="1654259"/>
                </a:cubicBezTo>
                <a:cubicBezTo>
                  <a:pt x="1844015" y="1608142"/>
                  <a:pt x="1837162" y="1561942"/>
                  <a:pt x="1830467" y="1515986"/>
                </a:cubicBezTo>
                <a:cubicBezTo>
                  <a:pt x="1779361" y="1292438"/>
                  <a:pt x="1635542" y="1134285"/>
                  <a:pt x="1477043" y="1144372"/>
                </a:cubicBezTo>
                <a:close/>
                <a:moveTo>
                  <a:pt x="1651152" y="501"/>
                </a:moveTo>
                <a:cubicBezTo>
                  <a:pt x="1977584" y="8635"/>
                  <a:pt x="2235425" y="52153"/>
                  <a:pt x="2580395" y="324821"/>
                </a:cubicBezTo>
                <a:cubicBezTo>
                  <a:pt x="3000061" y="656529"/>
                  <a:pt x="3430704" y="1549940"/>
                  <a:pt x="3030464" y="2249544"/>
                </a:cubicBezTo>
                <a:cubicBezTo>
                  <a:pt x="2882259" y="2451798"/>
                  <a:pt x="2785813" y="2507403"/>
                  <a:pt x="2585849" y="2588887"/>
                </a:cubicBezTo>
                <a:cubicBezTo>
                  <a:pt x="2194785" y="2615774"/>
                  <a:pt x="1984876" y="2478759"/>
                  <a:pt x="1973374" y="2195096"/>
                </a:cubicBezTo>
                <a:cubicBezTo>
                  <a:pt x="1841986" y="2496540"/>
                  <a:pt x="1610941" y="2555551"/>
                  <a:pt x="1390827" y="2527630"/>
                </a:cubicBezTo>
                <a:cubicBezTo>
                  <a:pt x="1131071" y="2494680"/>
                  <a:pt x="853863" y="2136270"/>
                  <a:pt x="783896" y="1665044"/>
                </a:cubicBezTo>
                <a:cubicBezTo>
                  <a:pt x="715204" y="1202409"/>
                  <a:pt x="991941" y="900416"/>
                  <a:pt x="1268509" y="819983"/>
                </a:cubicBezTo>
                <a:cubicBezTo>
                  <a:pt x="1288264" y="814237"/>
                  <a:pt x="1308391" y="810536"/>
                  <a:pt x="1328805" y="807930"/>
                </a:cubicBezTo>
                <a:cubicBezTo>
                  <a:pt x="1349219" y="805325"/>
                  <a:pt x="1369921" y="803817"/>
                  <a:pt x="1390827" y="802457"/>
                </a:cubicBezTo>
                <a:cubicBezTo>
                  <a:pt x="1416795" y="800769"/>
                  <a:pt x="1355770" y="788713"/>
                  <a:pt x="1462242" y="801708"/>
                </a:cubicBezTo>
                <a:cubicBezTo>
                  <a:pt x="1599590" y="818472"/>
                  <a:pt x="1776043" y="890774"/>
                  <a:pt x="1956122" y="1110076"/>
                </a:cubicBezTo>
                <a:lnTo>
                  <a:pt x="1973374" y="875315"/>
                </a:lnTo>
                <a:lnTo>
                  <a:pt x="2333414" y="875315"/>
                </a:lnTo>
                <a:cubicBezTo>
                  <a:pt x="2330539" y="1325736"/>
                  <a:pt x="2327663" y="1603628"/>
                  <a:pt x="2324788" y="2054049"/>
                </a:cubicBezTo>
                <a:cubicBezTo>
                  <a:pt x="2290850" y="2479718"/>
                  <a:pt x="2627788" y="2217580"/>
                  <a:pt x="2661746" y="2179658"/>
                </a:cubicBezTo>
                <a:lnTo>
                  <a:pt x="2691046" y="2188689"/>
                </a:lnTo>
                <a:lnTo>
                  <a:pt x="2667011" y="2175828"/>
                </a:lnTo>
                <a:cubicBezTo>
                  <a:pt x="2945550" y="1655295"/>
                  <a:pt x="2803444" y="1009445"/>
                  <a:pt x="2332141" y="653899"/>
                </a:cubicBezTo>
                <a:cubicBezTo>
                  <a:pt x="1860838" y="298353"/>
                  <a:pt x="1200794" y="339069"/>
                  <a:pt x="776764" y="749845"/>
                </a:cubicBezTo>
                <a:cubicBezTo>
                  <a:pt x="352733" y="1160621"/>
                  <a:pt x="291083" y="1819040"/>
                  <a:pt x="631487" y="2301392"/>
                </a:cubicBezTo>
                <a:cubicBezTo>
                  <a:pt x="971891" y="2783745"/>
                  <a:pt x="1612904" y="2946283"/>
                  <a:pt x="2142017" y="2684410"/>
                </a:cubicBezTo>
                <a:lnTo>
                  <a:pt x="2324866" y="3053856"/>
                </a:lnTo>
                <a:cubicBezTo>
                  <a:pt x="1613730" y="3405817"/>
                  <a:pt x="752200" y="3187363"/>
                  <a:pt x="294693" y="2539075"/>
                </a:cubicBezTo>
                <a:cubicBezTo>
                  <a:pt x="-162814" y="1890787"/>
                  <a:pt x="-79956" y="1005863"/>
                  <a:pt x="489947" y="453774"/>
                </a:cubicBezTo>
                <a:cubicBezTo>
                  <a:pt x="810518" y="143225"/>
                  <a:pt x="1231454" y="-9956"/>
                  <a:pt x="1651152" y="501"/>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103" name="Left Arrow 1">
            <a:extLst>
              <a:ext uri="{FF2B5EF4-FFF2-40B4-BE49-F238E27FC236}">
                <a16:creationId xmlns:a16="http://schemas.microsoft.com/office/drawing/2014/main" id="{1947BE1D-5A1D-43CF-B583-1D9110F2864D}"/>
              </a:ext>
            </a:extLst>
          </p:cNvPr>
          <p:cNvSpPr>
            <a:spLocks noChangeAspect="1"/>
          </p:cNvSpPr>
          <p:nvPr/>
        </p:nvSpPr>
        <p:spPr>
          <a:xfrm>
            <a:off x="11088980" y="5624208"/>
            <a:ext cx="544340" cy="529812"/>
          </a:xfrm>
          <a:custGeom>
            <a:avLst/>
            <a:gdLst/>
            <a:ahLst/>
            <a:cxnLst/>
            <a:rect l="l" t="t" r="r" b="b"/>
            <a:pathLst>
              <a:path w="3306630" h="3218379">
                <a:moveTo>
                  <a:pt x="0" y="2085651"/>
                </a:moveTo>
                <a:cubicBezTo>
                  <a:pt x="253919" y="2342528"/>
                  <a:pt x="881542" y="2297196"/>
                  <a:pt x="1388167" y="2271654"/>
                </a:cubicBezTo>
                <a:lnTo>
                  <a:pt x="1417952" y="2988872"/>
                </a:lnTo>
                <a:lnTo>
                  <a:pt x="717647" y="2950294"/>
                </a:lnTo>
                <a:cubicBezTo>
                  <a:pt x="467617" y="2928101"/>
                  <a:pt x="217417" y="2555860"/>
                  <a:pt x="0" y="2085651"/>
                </a:cubicBezTo>
                <a:close/>
                <a:moveTo>
                  <a:pt x="1969797" y="2019847"/>
                </a:moveTo>
                <a:lnTo>
                  <a:pt x="1969797" y="2274913"/>
                </a:lnTo>
                <a:lnTo>
                  <a:pt x="2657809" y="2274913"/>
                </a:lnTo>
                <a:cubicBezTo>
                  <a:pt x="2787205" y="2599270"/>
                  <a:pt x="2968360" y="2923626"/>
                  <a:pt x="2675062" y="2954686"/>
                </a:cubicBezTo>
                <a:lnTo>
                  <a:pt x="1969797" y="2963313"/>
                </a:lnTo>
                <a:lnTo>
                  <a:pt x="1969797" y="3218379"/>
                </a:lnTo>
                <a:lnTo>
                  <a:pt x="1429598" y="2619113"/>
                </a:lnTo>
                <a:close/>
                <a:moveTo>
                  <a:pt x="2961009" y="1275432"/>
                </a:moveTo>
                <a:lnTo>
                  <a:pt x="3277752" y="1901203"/>
                </a:lnTo>
                <a:cubicBezTo>
                  <a:pt x="3383548" y="2128832"/>
                  <a:pt x="3186278" y="2531632"/>
                  <a:pt x="2887773" y="2955026"/>
                </a:cubicBezTo>
                <a:cubicBezTo>
                  <a:pt x="2983276" y="2606687"/>
                  <a:pt x="2630206" y="2085815"/>
                  <a:pt x="2354773" y="1659836"/>
                </a:cubicBezTo>
                <a:close/>
                <a:moveTo>
                  <a:pt x="1019997" y="990789"/>
                </a:moveTo>
                <a:lnTo>
                  <a:pt x="1268877" y="1758248"/>
                </a:lnTo>
                <a:lnTo>
                  <a:pt x="1047983" y="1630715"/>
                </a:lnTo>
                <a:lnTo>
                  <a:pt x="703977" y="2226552"/>
                </a:lnTo>
                <a:cubicBezTo>
                  <a:pt x="358378" y="2176433"/>
                  <a:pt x="-13100" y="2171140"/>
                  <a:pt x="106650" y="1901606"/>
                </a:cubicBezTo>
                <a:lnTo>
                  <a:pt x="451811" y="1286515"/>
                </a:lnTo>
                <a:lnTo>
                  <a:pt x="230918" y="1158982"/>
                </a:lnTo>
                <a:close/>
                <a:moveTo>
                  <a:pt x="2174825" y="119764"/>
                </a:moveTo>
                <a:cubicBezTo>
                  <a:pt x="2220451" y="119103"/>
                  <a:pt x="2264887" y="143875"/>
                  <a:pt x="2308274" y="203493"/>
                </a:cubicBezTo>
                <a:lnTo>
                  <a:pt x="2668377" y="809957"/>
                </a:lnTo>
                <a:lnTo>
                  <a:pt x="2889271" y="682424"/>
                </a:lnTo>
                <a:lnTo>
                  <a:pt x="2640391" y="1449883"/>
                </a:lnTo>
                <a:lnTo>
                  <a:pt x="1851312" y="1281690"/>
                </a:lnTo>
                <a:lnTo>
                  <a:pt x="2072206" y="1154157"/>
                </a:lnTo>
                <a:lnTo>
                  <a:pt x="1728200" y="558321"/>
                </a:lnTo>
                <a:cubicBezTo>
                  <a:pt x="1890352" y="352642"/>
                  <a:pt x="2037947" y="121750"/>
                  <a:pt x="2174825" y="119764"/>
                </a:cubicBezTo>
                <a:close/>
                <a:moveTo>
                  <a:pt x="1831774" y="30"/>
                </a:moveTo>
                <a:cubicBezTo>
                  <a:pt x="1948530" y="539"/>
                  <a:pt x="2073232" y="7407"/>
                  <a:pt x="2202212" y="19111"/>
                </a:cubicBezTo>
                <a:cubicBezTo>
                  <a:pt x="1852790" y="110572"/>
                  <a:pt x="1578238" y="676776"/>
                  <a:pt x="1347045" y="1128297"/>
                </a:cubicBezTo>
                <a:lnTo>
                  <a:pt x="711024" y="795483"/>
                </a:lnTo>
                <a:lnTo>
                  <a:pt x="1094586" y="208291"/>
                </a:lnTo>
                <a:cubicBezTo>
                  <a:pt x="1202761" y="54213"/>
                  <a:pt x="1481508" y="-1496"/>
                  <a:pt x="1831774" y="3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04" name="Oval 35">
            <a:extLst>
              <a:ext uri="{FF2B5EF4-FFF2-40B4-BE49-F238E27FC236}">
                <a16:creationId xmlns:a16="http://schemas.microsoft.com/office/drawing/2014/main" id="{BCF76AF1-1ADE-45FB-9D44-99BC7FEECFA3}"/>
              </a:ext>
            </a:extLst>
          </p:cNvPr>
          <p:cNvSpPr/>
          <p:nvPr/>
        </p:nvSpPr>
        <p:spPr>
          <a:xfrm>
            <a:off x="10359195" y="5625275"/>
            <a:ext cx="426213" cy="537400"/>
          </a:xfrm>
          <a:custGeom>
            <a:avLst/>
            <a:gdLst/>
            <a:ahLst/>
            <a:cxnLst/>
            <a:rect l="l" t="t" r="r" b="b"/>
            <a:pathLst>
              <a:path w="2548531" h="3213371">
                <a:moveTo>
                  <a:pt x="792000" y="2498954"/>
                </a:moveTo>
                <a:lnTo>
                  <a:pt x="792000" y="2641726"/>
                </a:lnTo>
                <a:cubicBezTo>
                  <a:pt x="463357" y="2661706"/>
                  <a:pt x="216000" y="2748872"/>
                  <a:pt x="216000" y="2853371"/>
                </a:cubicBezTo>
                <a:cubicBezTo>
                  <a:pt x="216000" y="2972665"/>
                  <a:pt x="538355" y="3069371"/>
                  <a:pt x="936000" y="3069371"/>
                </a:cubicBezTo>
                <a:cubicBezTo>
                  <a:pt x="1333645" y="3069371"/>
                  <a:pt x="1656000" y="2972665"/>
                  <a:pt x="1656000" y="2853371"/>
                </a:cubicBezTo>
                <a:cubicBezTo>
                  <a:pt x="1656000" y="2748872"/>
                  <a:pt x="1408644" y="2661706"/>
                  <a:pt x="1080000" y="2641726"/>
                </a:cubicBezTo>
                <a:lnTo>
                  <a:pt x="1080000" y="2498954"/>
                </a:lnTo>
                <a:cubicBezTo>
                  <a:pt x="1528614" y="2524263"/>
                  <a:pt x="1872000" y="2673393"/>
                  <a:pt x="1872000" y="2853371"/>
                </a:cubicBezTo>
                <a:cubicBezTo>
                  <a:pt x="1872000" y="3052194"/>
                  <a:pt x="1452939" y="3213371"/>
                  <a:pt x="936000" y="3213371"/>
                </a:cubicBezTo>
                <a:cubicBezTo>
                  <a:pt x="419061" y="3213371"/>
                  <a:pt x="0" y="3052194"/>
                  <a:pt x="0" y="2853371"/>
                </a:cubicBezTo>
                <a:cubicBezTo>
                  <a:pt x="0" y="2673393"/>
                  <a:pt x="343386" y="2524263"/>
                  <a:pt x="792000" y="2498954"/>
                </a:cubicBezTo>
                <a:close/>
                <a:moveTo>
                  <a:pt x="2190403" y="180020"/>
                </a:moveTo>
                <a:cubicBezTo>
                  <a:pt x="2388233" y="180020"/>
                  <a:pt x="2548531" y="236495"/>
                  <a:pt x="2548531" y="306081"/>
                </a:cubicBezTo>
                <a:lnTo>
                  <a:pt x="2548531" y="1314569"/>
                </a:lnTo>
                <a:cubicBezTo>
                  <a:pt x="2548531" y="1244983"/>
                  <a:pt x="2388233" y="1188508"/>
                  <a:pt x="2190403" y="1188508"/>
                </a:cubicBezTo>
                <a:cubicBezTo>
                  <a:pt x="1992574" y="1188508"/>
                  <a:pt x="1832276" y="1244983"/>
                  <a:pt x="1832276" y="1314569"/>
                </a:cubicBezTo>
                <a:cubicBezTo>
                  <a:pt x="1832276" y="1384155"/>
                  <a:pt x="1671978" y="1440630"/>
                  <a:pt x="1474148" y="1440630"/>
                </a:cubicBezTo>
                <a:cubicBezTo>
                  <a:pt x="1276318" y="1440630"/>
                  <a:pt x="1116020" y="1384155"/>
                  <a:pt x="1116020" y="1314569"/>
                </a:cubicBezTo>
                <a:lnTo>
                  <a:pt x="1116020" y="306081"/>
                </a:lnTo>
                <a:cubicBezTo>
                  <a:pt x="1116020" y="375667"/>
                  <a:pt x="1276318" y="432142"/>
                  <a:pt x="1474148" y="432142"/>
                </a:cubicBezTo>
                <a:cubicBezTo>
                  <a:pt x="1671978" y="432142"/>
                  <a:pt x="1832276" y="375667"/>
                  <a:pt x="1832276" y="306081"/>
                </a:cubicBezTo>
                <a:cubicBezTo>
                  <a:pt x="1832276" y="236495"/>
                  <a:pt x="1992574" y="180020"/>
                  <a:pt x="2190403" y="180020"/>
                </a:cubicBezTo>
                <a:close/>
                <a:moveTo>
                  <a:pt x="936000" y="0"/>
                </a:moveTo>
                <a:cubicBezTo>
                  <a:pt x="1035422" y="0"/>
                  <a:pt x="1116020" y="80598"/>
                  <a:pt x="1116020" y="180020"/>
                </a:cubicBezTo>
                <a:cubicBezTo>
                  <a:pt x="1116020" y="246019"/>
                  <a:pt x="1080504" y="303723"/>
                  <a:pt x="1026000" y="332457"/>
                </a:cubicBezTo>
                <a:lnTo>
                  <a:pt x="1026000" y="2887874"/>
                </a:lnTo>
                <a:lnTo>
                  <a:pt x="846000" y="2887874"/>
                </a:lnTo>
                <a:lnTo>
                  <a:pt x="846000" y="332457"/>
                </a:lnTo>
                <a:cubicBezTo>
                  <a:pt x="791497" y="303723"/>
                  <a:pt x="755980" y="246019"/>
                  <a:pt x="755980" y="180020"/>
                </a:cubicBezTo>
                <a:cubicBezTo>
                  <a:pt x="755980" y="80598"/>
                  <a:pt x="836578" y="0"/>
                  <a:pt x="936000"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Tree>
    <p:extLst>
      <p:ext uri="{BB962C8B-B14F-4D97-AF65-F5344CB8AC3E}">
        <p14:creationId xmlns:p14="http://schemas.microsoft.com/office/powerpoint/2010/main" val="21268218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fontScale="92500" lnSpcReduction="10000"/>
          </a:bodyPr>
          <a:lstStyle/>
          <a:p>
            <a:r>
              <a:rPr lang="en-US" dirty="0"/>
              <a:t>Fully Editable Icon Sets: C</a:t>
            </a:r>
          </a:p>
        </p:txBody>
      </p:sp>
      <p:sp>
        <p:nvSpPr>
          <p:cNvPr id="54" name="Isosceles Triangle 68">
            <a:extLst>
              <a:ext uri="{FF2B5EF4-FFF2-40B4-BE49-F238E27FC236}">
                <a16:creationId xmlns:a16="http://schemas.microsoft.com/office/drawing/2014/main" id="{870C564B-4826-4504-AD55-BCA183FFA29B}"/>
              </a:ext>
            </a:extLst>
          </p:cNvPr>
          <p:cNvSpPr/>
          <p:nvPr/>
        </p:nvSpPr>
        <p:spPr>
          <a:xfrm rot="10800000">
            <a:off x="7871934" y="4610240"/>
            <a:ext cx="220703" cy="687310"/>
          </a:xfrm>
          <a:custGeom>
            <a:avLst/>
            <a:gdLst/>
            <a:ahLst/>
            <a:cxnLst/>
            <a:rect l="l" t="t" r="r" b="b"/>
            <a:pathLst>
              <a:path w="1040400" h="3240000">
                <a:moveTo>
                  <a:pt x="41345" y="940666"/>
                </a:moveTo>
                <a:lnTo>
                  <a:pt x="1242" y="653403"/>
                </a:lnTo>
                <a:lnTo>
                  <a:pt x="0" y="653403"/>
                </a:lnTo>
                <a:lnTo>
                  <a:pt x="1057" y="652077"/>
                </a:lnTo>
                <a:lnTo>
                  <a:pt x="447" y="647712"/>
                </a:lnTo>
                <a:lnTo>
                  <a:pt x="4531" y="647712"/>
                </a:lnTo>
                <a:lnTo>
                  <a:pt x="520200" y="0"/>
                </a:lnTo>
                <a:lnTo>
                  <a:pt x="659109" y="174478"/>
                </a:lnTo>
                <a:close/>
                <a:moveTo>
                  <a:pt x="101622" y="1372451"/>
                </a:moveTo>
                <a:lnTo>
                  <a:pt x="61820" y="1087335"/>
                </a:lnTo>
                <a:lnTo>
                  <a:pt x="728036" y="261055"/>
                </a:lnTo>
                <a:lnTo>
                  <a:pt x="870500" y="439998"/>
                </a:lnTo>
                <a:lnTo>
                  <a:pt x="860164" y="431664"/>
                </a:lnTo>
                <a:close/>
                <a:moveTo>
                  <a:pt x="161365" y="1800403"/>
                </a:moveTo>
                <a:lnTo>
                  <a:pt x="122098" y="1519120"/>
                </a:lnTo>
                <a:lnTo>
                  <a:pt x="930953" y="515931"/>
                </a:lnTo>
                <a:lnTo>
                  <a:pt x="1035869" y="647712"/>
                </a:lnTo>
                <a:lnTo>
                  <a:pt x="1039954" y="647712"/>
                </a:lnTo>
                <a:lnTo>
                  <a:pt x="1039345" y="652078"/>
                </a:lnTo>
                <a:lnTo>
                  <a:pt x="1040400" y="653403"/>
                </a:lnTo>
                <a:lnTo>
                  <a:pt x="1039160" y="653403"/>
                </a:lnTo>
                <a:lnTo>
                  <a:pt x="1029316" y="723920"/>
                </a:lnTo>
                <a:close/>
                <a:moveTo>
                  <a:pt x="217894" y="2205330"/>
                </a:moveTo>
                <a:lnTo>
                  <a:pt x="181840" y="1947070"/>
                </a:lnTo>
                <a:lnTo>
                  <a:pt x="1000266" y="932012"/>
                </a:lnTo>
                <a:lnTo>
                  <a:pt x="949113" y="1298429"/>
                </a:lnTo>
                <a:close/>
                <a:moveTo>
                  <a:pt x="330192" y="2564220"/>
                </a:moveTo>
                <a:lnTo>
                  <a:pt x="267995" y="2564220"/>
                </a:lnTo>
                <a:lnTo>
                  <a:pt x="237100" y="2342912"/>
                </a:lnTo>
                <a:lnTo>
                  <a:pt x="242309" y="2347112"/>
                </a:lnTo>
                <a:lnTo>
                  <a:pt x="920063" y="1506522"/>
                </a:lnTo>
                <a:lnTo>
                  <a:pt x="865005" y="1900914"/>
                </a:lnTo>
                <a:close/>
                <a:moveTo>
                  <a:pt x="772406" y="2564220"/>
                </a:moveTo>
                <a:lnTo>
                  <a:pt x="468924" y="2564220"/>
                </a:lnTo>
                <a:lnTo>
                  <a:pt x="835955" y="2109008"/>
                </a:lnTo>
                <a:close/>
                <a:moveTo>
                  <a:pt x="892044" y="3240000"/>
                </a:moveTo>
                <a:lnTo>
                  <a:pt x="148356" y="3240000"/>
                </a:lnTo>
                <a:lnTo>
                  <a:pt x="276144" y="2663936"/>
                </a:lnTo>
                <a:lnTo>
                  <a:pt x="764256" y="266393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55" name="Rectangle 9">
            <a:extLst>
              <a:ext uri="{FF2B5EF4-FFF2-40B4-BE49-F238E27FC236}">
                <a16:creationId xmlns:a16="http://schemas.microsoft.com/office/drawing/2014/main" id="{F4DF7C3C-D955-465B-A7ED-DA6CEFF74209}"/>
              </a:ext>
            </a:extLst>
          </p:cNvPr>
          <p:cNvSpPr/>
          <p:nvPr/>
        </p:nvSpPr>
        <p:spPr>
          <a:xfrm>
            <a:off x="8435540" y="4689594"/>
            <a:ext cx="529466" cy="528605"/>
          </a:xfrm>
          <a:custGeom>
            <a:avLst/>
            <a:gdLst/>
            <a:ahLst/>
            <a:cxnLst/>
            <a:rect l="l" t="t" r="r" b="b"/>
            <a:pathLst>
              <a:path w="3228210" h="3222968">
                <a:moveTo>
                  <a:pt x="1619999" y="642446"/>
                </a:moveTo>
                <a:lnTo>
                  <a:pt x="2664115" y="1686562"/>
                </a:lnTo>
                <a:lnTo>
                  <a:pt x="2664116" y="1686562"/>
                </a:lnTo>
                <a:lnTo>
                  <a:pt x="2664116" y="3222968"/>
                </a:lnTo>
                <a:lnTo>
                  <a:pt x="2015013" y="3222968"/>
                </a:lnTo>
                <a:lnTo>
                  <a:pt x="2015013" y="2511495"/>
                </a:lnTo>
                <a:cubicBezTo>
                  <a:pt x="2015013" y="2399422"/>
                  <a:pt x="1924159" y="2308568"/>
                  <a:pt x="1812086" y="2308568"/>
                </a:cubicBezTo>
                <a:lnTo>
                  <a:pt x="1427912" y="2308568"/>
                </a:lnTo>
                <a:cubicBezTo>
                  <a:pt x="1315839" y="2308568"/>
                  <a:pt x="1224985" y="2399422"/>
                  <a:pt x="1224985" y="2511495"/>
                </a:cubicBezTo>
                <a:lnTo>
                  <a:pt x="1224985" y="3222968"/>
                </a:lnTo>
                <a:lnTo>
                  <a:pt x="575882" y="3222968"/>
                </a:lnTo>
                <a:lnTo>
                  <a:pt x="575882" y="1686562"/>
                </a:lnTo>
                <a:lnTo>
                  <a:pt x="575884" y="1686562"/>
                </a:lnTo>
                <a:close/>
                <a:moveTo>
                  <a:pt x="509997" y="122689"/>
                </a:moveTo>
                <a:lnTo>
                  <a:pt x="942045" y="122689"/>
                </a:lnTo>
                <a:lnTo>
                  <a:pt x="942045" y="542556"/>
                </a:lnTo>
                <a:lnTo>
                  <a:pt x="509997" y="974604"/>
                </a:lnTo>
                <a:close/>
                <a:moveTo>
                  <a:pt x="1620001" y="7099"/>
                </a:moveTo>
                <a:lnTo>
                  <a:pt x="3228210" y="1686560"/>
                </a:lnTo>
                <a:lnTo>
                  <a:pt x="2900441" y="1686560"/>
                </a:lnTo>
                <a:lnTo>
                  <a:pt x="1620001" y="349390"/>
                </a:lnTo>
                <a:close/>
                <a:moveTo>
                  <a:pt x="1619999" y="0"/>
                </a:moveTo>
                <a:lnTo>
                  <a:pt x="1619999" y="342291"/>
                </a:lnTo>
                <a:lnTo>
                  <a:pt x="330172" y="1679462"/>
                </a:lnTo>
                <a:lnTo>
                  <a:pt x="0" y="1679462"/>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56" name="Isosceles Triangle 8">
            <a:extLst>
              <a:ext uri="{FF2B5EF4-FFF2-40B4-BE49-F238E27FC236}">
                <a16:creationId xmlns:a16="http://schemas.microsoft.com/office/drawing/2014/main" id="{FED1BF7A-7546-4AF8-89CC-3CEC8A5874C0}"/>
              </a:ext>
            </a:extLst>
          </p:cNvPr>
          <p:cNvSpPr/>
          <p:nvPr/>
        </p:nvSpPr>
        <p:spPr>
          <a:xfrm rot="16200000">
            <a:off x="4359308" y="3634371"/>
            <a:ext cx="444149" cy="529543"/>
          </a:xfrm>
          <a:custGeom>
            <a:avLst/>
            <a:gdLst/>
            <a:ahLst/>
            <a:cxnLst/>
            <a:rect l="l" t="t" r="r" b="b"/>
            <a:pathLst>
              <a:path w="2708011" h="3228660">
                <a:moveTo>
                  <a:pt x="1895121" y="2005092"/>
                </a:moveTo>
                <a:cubicBezTo>
                  <a:pt x="1769067" y="2196199"/>
                  <a:pt x="1559641" y="2315968"/>
                  <a:pt x="1331007" y="2327705"/>
                </a:cubicBezTo>
                <a:cubicBezTo>
                  <a:pt x="1102373" y="2339443"/>
                  <a:pt x="881783" y="2241749"/>
                  <a:pt x="736821" y="2064556"/>
                </a:cubicBezTo>
                <a:lnTo>
                  <a:pt x="885891" y="1942602"/>
                </a:lnTo>
                <a:cubicBezTo>
                  <a:pt x="992076" y="2072396"/>
                  <a:pt x="1153658" y="2143956"/>
                  <a:pt x="1321132" y="2135359"/>
                </a:cubicBezTo>
                <a:cubicBezTo>
                  <a:pt x="1488607" y="2126761"/>
                  <a:pt x="1642011" y="2039030"/>
                  <a:pt x="1734346" y="1899045"/>
                </a:cubicBezTo>
                <a:close/>
                <a:moveTo>
                  <a:pt x="2315256" y="2179725"/>
                </a:moveTo>
                <a:cubicBezTo>
                  <a:pt x="2124977" y="2519973"/>
                  <a:pt x="1777729" y="2743099"/>
                  <a:pt x="1389179" y="2774782"/>
                </a:cubicBezTo>
                <a:cubicBezTo>
                  <a:pt x="1000629" y="2806465"/>
                  <a:pt x="621821" y="2642541"/>
                  <a:pt x="378934" y="2337614"/>
                </a:cubicBezTo>
                <a:lnTo>
                  <a:pt x="519502" y="2225645"/>
                </a:lnTo>
                <a:cubicBezTo>
                  <a:pt x="725082" y="2483736"/>
                  <a:pt x="1045705" y="2622480"/>
                  <a:pt x="1374574" y="2595664"/>
                </a:cubicBezTo>
                <a:cubicBezTo>
                  <a:pt x="1703443" y="2568848"/>
                  <a:pt x="1997353" y="2379994"/>
                  <a:pt x="2158406" y="2092008"/>
                </a:cubicBezTo>
                <a:close/>
                <a:moveTo>
                  <a:pt x="2315941" y="1615003"/>
                </a:moveTo>
                <a:lnTo>
                  <a:pt x="272242" y="1615003"/>
                </a:lnTo>
                <a:lnTo>
                  <a:pt x="872561" y="666216"/>
                </a:lnTo>
                <a:lnTo>
                  <a:pt x="872561" y="219906"/>
                </a:lnTo>
                <a:cubicBezTo>
                  <a:pt x="872561" y="98674"/>
                  <a:pt x="970839" y="396"/>
                  <a:pt x="1092071" y="396"/>
                </a:cubicBezTo>
                <a:lnTo>
                  <a:pt x="1293841" y="396"/>
                </a:lnTo>
                <a:lnTo>
                  <a:pt x="1294092" y="0"/>
                </a:lnTo>
                <a:lnTo>
                  <a:pt x="1294343" y="396"/>
                </a:lnTo>
                <a:lnTo>
                  <a:pt x="1470231" y="396"/>
                </a:lnTo>
                <a:cubicBezTo>
                  <a:pt x="1591463" y="396"/>
                  <a:pt x="1689741" y="98674"/>
                  <a:pt x="1689741" y="219906"/>
                </a:cubicBezTo>
                <a:lnTo>
                  <a:pt x="1689741" y="625313"/>
                </a:lnTo>
                <a:close/>
                <a:moveTo>
                  <a:pt x="2708011" y="2399368"/>
                </a:moveTo>
                <a:cubicBezTo>
                  <a:pt x="2440740" y="2877288"/>
                  <a:pt x="1950128" y="3187847"/>
                  <a:pt x="1403807" y="3224932"/>
                </a:cubicBezTo>
                <a:cubicBezTo>
                  <a:pt x="857486" y="3262017"/>
                  <a:pt x="329406" y="3020609"/>
                  <a:pt x="0" y="2583191"/>
                </a:cubicBezTo>
                <a:lnTo>
                  <a:pt x="143153" y="2475389"/>
                </a:lnTo>
                <a:cubicBezTo>
                  <a:pt x="436120" y="2864419"/>
                  <a:pt x="905784" y="3079123"/>
                  <a:pt x="1391671" y="3046140"/>
                </a:cubicBezTo>
                <a:cubicBezTo>
                  <a:pt x="1877558" y="3013157"/>
                  <a:pt x="2313899" y="2736952"/>
                  <a:pt x="2551604" y="2311899"/>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57" name="Donut 8">
            <a:extLst>
              <a:ext uri="{FF2B5EF4-FFF2-40B4-BE49-F238E27FC236}">
                <a16:creationId xmlns:a16="http://schemas.microsoft.com/office/drawing/2014/main" id="{E6D41FF5-B672-4C8A-A062-73A4028D9602}"/>
              </a:ext>
            </a:extLst>
          </p:cNvPr>
          <p:cNvSpPr/>
          <p:nvPr/>
        </p:nvSpPr>
        <p:spPr>
          <a:xfrm>
            <a:off x="9475134" y="3608548"/>
            <a:ext cx="486216" cy="581184"/>
          </a:xfrm>
          <a:custGeom>
            <a:avLst/>
            <a:gdLst/>
            <a:ahLst/>
            <a:cxnLst/>
            <a:rect l="l" t="t" r="r" b="b"/>
            <a:pathLst>
              <a:path w="2688046" h="3213079">
                <a:moveTo>
                  <a:pt x="1056023" y="556744"/>
                </a:moveTo>
                <a:lnTo>
                  <a:pt x="1056023" y="906412"/>
                </a:lnTo>
                <a:cubicBezTo>
                  <a:pt x="641240" y="1029807"/>
                  <a:pt x="338989" y="1414134"/>
                  <a:pt x="338989" y="1869056"/>
                </a:cubicBezTo>
                <a:cubicBezTo>
                  <a:pt x="338989" y="2424121"/>
                  <a:pt x="788958" y="2874090"/>
                  <a:pt x="1344023" y="2874090"/>
                </a:cubicBezTo>
                <a:cubicBezTo>
                  <a:pt x="1899088" y="2874090"/>
                  <a:pt x="2349057" y="2424121"/>
                  <a:pt x="2349057" y="1869056"/>
                </a:cubicBezTo>
                <a:cubicBezTo>
                  <a:pt x="2349057" y="1414134"/>
                  <a:pt x="2046806" y="1029807"/>
                  <a:pt x="1632023" y="906412"/>
                </a:cubicBezTo>
                <a:lnTo>
                  <a:pt x="1632023" y="556744"/>
                </a:lnTo>
                <a:cubicBezTo>
                  <a:pt x="2235992" y="687900"/>
                  <a:pt x="2688046" y="1225687"/>
                  <a:pt x="2688046" y="1869056"/>
                </a:cubicBezTo>
                <a:cubicBezTo>
                  <a:pt x="2688046" y="2611339"/>
                  <a:pt x="2086306" y="3213079"/>
                  <a:pt x="1344023" y="3213079"/>
                </a:cubicBezTo>
                <a:cubicBezTo>
                  <a:pt x="601740" y="3213079"/>
                  <a:pt x="0" y="2611339"/>
                  <a:pt x="0" y="1869056"/>
                </a:cubicBezTo>
                <a:cubicBezTo>
                  <a:pt x="0" y="1225687"/>
                  <a:pt x="452054" y="687900"/>
                  <a:pt x="1056023" y="556744"/>
                </a:cubicBezTo>
                <a:close/>
                <a:moveTo>
                  <a:pt x="1344023" y="0"/>
                </a:moveTo>
                <a:cubicBezTo>
                  <a:pt x="1443445" y="0"/>
                  <a:pt x="1524043" y="80598"/>
                  <a:pt x="1524043" y="180020"/>
                </a:cubicBezTo>
                <a:lnTo>
                  <a:pt x="1524043" y="1413058"/>
                </a:lnTo>
                <a:cubicBezTo>
                  <a:pt x="1524043" y="1512480"/>
                  <a:pt x="1443445" y="1593078"/>
                  <a:pt x="1344023" y="1593078"/>
                </a:cubicBezTo>
                <a:cubicBezTo>
                  <a:pt x="1244601" y="1593078"/>
                  <a:pt x="1164003" y="1512480"/>
                  <a:pt x="1164003" y="1413058"/>
                </a:cubicBezTo>
                <a:lnTo>
                  <a:pt x="1164003" y="180020"/>
                </a:lnTo>
                <a:cubicBezTo>
                  <a:pt x="1164003" y="80598"/>
                  <a:pt x="1244601" y="0"/>
                  <a:pt x="1344023"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sp>
        <p:nvSpPr>
          <p:cNvPr id="58" name="Freeform 18">
            <a:extLst>
              <a:ext uri="{FF2B5EF4-FFF2-40B4-BE49-F238E27FC236}">
                <a16:creationId xmlns:a16="http://schemas.microsoft.com/office/drawing/2014/main" id="{F57ADD61-A5C9-4BA6-A485-F46349246C4A}"/>
              </a:ext>
            </a:extLst>
          </p:cNvPr>
          <p:cNvSpPr/>
          <p:nvPr/>
        </p:nvSpPr>
        <p:spPr>
          <a:xfrm>
            <a:off x="10104940" y="4747559"/>
            <a:ext cx="511325" cy="412677"/>
          </a:xfrm>
          <a:custGeom>
            <a:avLst/>
            <a:gdLst/>
            <a:ahLst/>
            <a:cxnLst/>
            <a:rect l="l" t="t" r="r" b="b"/>
            <a:pathLst>
              <a:path w="3307788" h="2669631">
                <a:moveTo>
                  <a:pt x="2793832" y="1478391"/>
                </a:moveTo>
                <a:cubicBezTo>
                  <a:pt x="2772990" y="1635402"/>
                  <a:pt x="2717678" y="1784517"/>
                  <a:pt x="2633007" y="1915952"/>
                </a:cubicBezTo>
                <a:cubicBezTo>
                  <a:pt x="2695386" y="1951862"/>
                  <a:pt x="2772768" y="1955673"/>
                  <a:pt x="2841607" y="1924185"/>
                </a:cubicBezTo>
                <a:cubicBezTo>
                  <a:pt x="2943442" y="1877605"/>
                  <a:pt x="2999062" y="1766364"/>
                  <a:pt x="2975226" y="1656948"/>
                </a:cubicBezTo>
                <a:cubicBezTo>
                  <a:pt x="2955176" y="1564911"/>
                  <a:pt x="2883463" y="1495086"/>
                  <a:pt x="2793832" y="1478391"/>
                </a:cubicBezTo>
                <a:close/>
                <a:moveTo>
                  <a:pt x="2807611" y="1247700"/>
                </a:moveTo>
                <a:lnTo>
                  <a:pt x="2807472" y="1256060"/>
                </a:lnTo>
                <a:cubicBezTo>
                  <a:pt x="2994195" y="1281771"/>
                  <a:pt x="3148201" y="1421768"/>
                  <a:pt x="3189276" y="1610317"/>
                </a:cubicBezTo>
                <a:cubicBezTo>
                  <a:pt x="3235041" y="1820393"/>
                  <a:pt x="3128252" y="2033972"/>
                  <a:pt x="2932732" y="2123406"/>
                </a:cubicBezTo>
                <a:cubicBezTo>
                  <a:pt x="2789297" y="2189015"/>
                  <a:pt x="2626543" y="2174805"/>
                  <a:pt x="2499470" y="2094044"/>
                </a:cubicBezTo>
                <a:cubicBezTo>
                  <a:pt x="2427194" y="2172627"/>
                  <a:pt x="2343030" y="2241391"/>
                  <a:pt x="2248861" y="2297980"/>
                </a:cubicBezTo>
                <a:cubicBezTo>
                  <a:pt x="2178351" y="2340352"/>
                  <a:pt x="2104446" y="2374567"/>
                  <a:pt x="2027600" y="2398134"/>
                </a:cubicBezTo>
                <a:lnTo>
                  <a:pt x="3307788" y="2397615"/>
                </a:lnTo>
                <a:cubicBezTo>
                  <a:pt x="3265361" y="2549905"/>
                  <a:pt x="2537441" y="2669620"/>
                  <a:pt x="1653814" y="2669631"/>
                </a:cubicBezTo>
                <a:cubicBezTo>
                  <a:pt x="773102" y="2669642"/>
                  <a:pt x="46417" y="2550707"/>
                  <a:pt x="0" y="2398955"/>
                </a:cubicBezTo>
                <a:lnTo>
                  <a:pt x="1280678" y="2398436"/>
                </a:lnTo>
                <a:cubicBezTo>
                  <a:pt x="1203764" y="2374915"/>
                  <a:pt x="1129786" y="2340732"/>
                  <a:pt x="1059201" y="2298380"/>
                </a:cubicBezTo>
                <a:cubicBezTo>
                  <a:pt x="693039" y="2078675"/>
                  <a:pt x="477900" y="1674935"/>
                  <a:pt x="499745" y="1248476"/>
                </a:cubicBezTo>
                <a:close/>
                <a:moveTo>
                  <a:pt x="1331611" y="201752"/>
                </a:moveTo>
                <a:cubicBezTo>
                  <a:pt x="1206335" y="290902"/>
                  <a:pt x="1124761" y="308382"/>
                  <a:pt x="1132336" y="435988"/>
                </a:cubicBezTo>
                <a:cubicBezTo>
                  <a:pt x="1160888" y="640507"/>
                  <a:pt x="1527973" y="617783"/>
                  <a:pt x="1498839" y="840365"/>
                </a:cubicBezTo>
                <a:cubicBezTo>
                  <a:pt x="1455138" y="960979"/>
                  <a:pt x="1395705" y="987199"/>
                  <a:pt x="1213910" y="1052459"/>
                </a:cubicBezTo>
                <a:cubicBezTo>
                  <a:pt x="1331028" y="972050"/>
                  <a:pt x="1364241" y="921357"/>
                  <a:pt x="1360745" y="809484"/>
                </a:cubicBezTo>
                <a:cubicBezTo>
                  <a:pt x="1360746" y="646916"/>
                  <a:pt x="1111360" y="626523"/>
                  <a:pt x="1020462" y="495421"/>
                </a:cubicBezTo>
                <a:cubicBezTo>
                  <a:pt x="941218" y="374224"/>
                  <a:pt x="1061250" y="280996"/>
                  <a:pt x="1331611" y="201752"/>
                </a:cubicBezTo>
                <a:close/>
                <a:moveTo>
                  <a:pt x="2164365" y="80223"/>
                </a:moveTo>
                <a:cubicBezTo>
                  <a:pt x="2021192" y="182108"/>
                  <a:pt x="1927964" y="202086"/>
                  <a:pt x="1936621" y="347922"/>
                </a:cubicBezTo>
                <a:cubicBezTo>
                  <a:pt x="1969252" y="581657"/>
                  <a:pt x="2388778" y="555687"/>
                  <a:pt x="2355482" y="810066"/>
                </a:cubicBezTo>
                <a:cubicBezTo>
                  <a:pt x="2305538" y="947910"/>
                  <a:pt x="2237615" y="977876"/>
                  <a:pt x="2029849" y="1052459"/>
                </a:cubicBezTo>
                <a:cubicBezTo>
                  <a:pt x="2163698" y="960563"/>
                  <a:pt x="2201656" y="902628"/>
                  <a:pt x="2197660" y="774773"/>
                </a:cubicBezTo>
                <a:cubicBezTo>
                  <a:pt x="2197661" y="588982"/>
                  <a:pt x="1912649" y="565676"/>
                  <a:pt x="1808765" y="415844"/>
                </a:cubicBezTo>
                <a:cubicBezTo>
                  <a:pt x="1718201" y="277334"/>
                  <a:pt x="1855380" y="170787"/>
                  <a:pt x="2164365" y="80223"/>
                </a:cubicBezTo>
                <a:close/>
                <a:moveTo>
                  <a:pt x="1754169" y="0"/>
                </a:moveTo>
                <a:cubicBezTo>
                  <a:pt x="1583512" y="121444"/>
                  <a:pt x="1472387" y="145257"/>
                  <a:pt x="1482706" y="319088"/>
                </a:cubicBezTo>
                <a:cubicBezTo>
                  <a:pt x="1521601" y="597693"/>
                  <a:pt x="2021663" y="566738"/>
                  <a:pt x="1981975" y="869950"/>
                </a:cubicBezTo>
                <a:cubicBezTo>
                  <a:pt x="1922443" y="1034256"/>
                  <a:pt x="1841481" y="1069974"/>
                  <a:pt x="1593831" y="1158875"/>
                </a:cubicBezTo>
                <a:cubicBezTo>
                  <a:pt x="1753374" y="1049338"/>
                  <a:pt x="1798619" y="980281"/>
                  <a:pt x="1793856" y="827882"/>
                </a:cubicBezTo>
                <a:cubicBezTo>
                  <a:pt x="1793857" y="606424"/>
                  <a:pt x="1454132" y="578644"/>
                  <a:pt x="1330306" y="400050"/>
                </a:cubicBezTo>
                <a:cubicBezTo>
                  <a:pt x="1222356" y="234950"/>
                  <a:pt x="1385869" y="107950"/>
                  <a:pt x="1754169"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59" name="Oval 7">
            <a:extLst>
              <a:ext uri="{FF2B5EF4-FFF2-40B4-BE49-F238E27FC236}">
                <a16:creationId xmlns:a16="http://schemas.microsoft.com/office/drawing/2014/main" id="{5B3365E1-0E4A-4E37-8487-402BEAEC4C18}"/>
              </a:ext>
            </a:extLst>
          </p:cNvPr>
          <p:cNvSpPr/>
          <p:nvPr/>
        </p:nvSpPr>
        <p:spPr>
          <a:xfrm>
            <a:off x="10252271" y="3641889"/>
            <a:ext cx="514505" cy="514505"/>
          </a:xfrm>
          <a:custGeom>
            <a:avLst/>
            <a:gdLst/>
            <a:ahLst/>
            <a:cxnLst/>
            <a:rect l="l" t="t" r="r" b="b"/>
            <a:pathLst>
              <a:path w="3240000" h="3240000">
                <a:moveTo>
                  <a:pt x="1415334" y="1947658"/>
                </a:moveTo>
                <a:lnTo>
                  <a:pt x="838053" y="2871852"/>
                </a:lnTo>
                <a:cubicBezTo>
                  <a:pt x="1312591" y="3168264"/>
                  <a:pt x="1913932" y="3170879"/>
                  <a:pt x="2391030" y="2878606"/>
                </a:cubicBezTo>
                <a:lnTo>
                  <a:pt x="1821709" y="1949263"/>
                </a:lnTo>
                <a:cubicBezTo>
                  <a:pt x="1763478" y="1986502"/>
                  <a:pt x="1694174" y="2007350"/>
                  <a:pt x="1620000" y="2007350"/>
                </a:cubicBezTo>
                <a:cubicBezTo>
                  <a:pt x="1544621" y="2007350"/>
                  <a:pt x="1474270" y="1985818"/>
                  <a:pt x="1415334" y="1947658"/>
                </a:cubicBezTo>
                <a:close/>
                <a:moveTo>
                  <a:pt x="1620001" y="1350973"/>
                </a:moveTo>
                <a:cubicBezTo>
                  <a:pt x="1471421" y="1350973"/>
                  <a:pt x="1350973" y="1471421"/>
                  <a:pt x="1350973" y="1620001"/>
                </a:cubicBezTo>
                <a:cubicBezTo>
                  <a:pt x="1350973" y="1768581"/>
                  <a:pt x="1471421" y="1889029"/>
                  <a:pt x="1620001" y="1889029"/>
                </a:cubicBezTo>
                <a:cubicBezTo>
                  <a:pt x="1768581" y="1889029"/>
                  <a:pt x="1889029" y="1768581"/>
                  <a:pt x="1889029" y="1620001"/>
                </a:cubicBezTo>
                <a:cubicBezTo>
                  <a:pt x="1889029" y="1471421"/>
                  <a:pt x="1768581" y="1350973"/>
                  <a:pt x="1620001" y="1350973"/>
                </a:cubicBezTo>
                <a:close/>
                <a:moveTo>
                  <a:pt x="2324470" y="322965"/>
                </a:moveTo>
                <a:lnTo>
                  <a:pt x="1804044" y="1281148"/>
                </a:lnTo>
                <a:cubicBezTo>
                  <a:pt x="1925507" y="1345192"/>
                  <a:pt x="2007350" y="1473038"/>
                  <a:pt x="2007350" y="1620000"/>
                </a:cubicBezTo>
                <a:lnTo>
                  <a:pt x="2005998" y="1633413"/>
                </a:lnTo>
                <a:lnTo>
                  <a:pt x="3095109" y="1671260"/>
                </a:lnTo>
                <a:cubicBezTo>
                  <a:pt x="3114541" y="1112092"/>
                  <a:pt x="2816135" y="590008"/>
                  <a:pt x="2324470" y="322965"/>
                </a:cubicBezTo>
                <a:close/>
                <a:moveTo>
                  <a:pt x="926838" y="316888"/>
                </a:moveTo>
                <a:cubicBezTo>
                  <a:pt x="432869" y="579644"/>
                  <a:pt x="129933" y="1099113"/>
                  <a:pt x="144500" y="1658429"/>
                </a:cubicBezTo>
                <a:lnTo>
                  <a:pt x="1233664" y="1630062"/>
                </a:lnTo>
                <a:cubicBezTo>
                  <a:pt x="1232693" y="1626734"/>
                  <a:pt x="1232650" y="1623372"/>
                  <a:pt x="1232650" y="1620000"/>
                </a:cubicBezTo>
                <a:cubicBezTo>
                  <a:pt x="1232650" y="1471836"/>
                  <a:pt x="1315838" y="1343102"/>
                  <a:pt x="1438904" y="1279548"/>
                </a:cubicBezTo>
                <a:close/>
                <a:moveTo>
                  <a:pt x="1620000" y="0"/>
                </a:moveTo>
                <a:cubicBezTo>
                  <a:pt x="2514701" y="0"/>
                  <a:pt x="3240000" y="725299"/>
                  <a:pt x="3240000" y="1620000"/>
                </a:cubicBezTo>
                <a:cubicBezTo>
                  <a:pt x="3240000" y="2514701"/>
                  <a:pt x="2514701" y="3240000"/>
                  <a:pt x="1620000" y="3240000"/>
                </a:cubicBezTo>
                <a:cubicBezTo>
                  <a:pt x="725299" y="3240000"/>
                  <a:pt x="0" y="2514701"/>
                  <a:pt x="0" y="1620000"/>
                </a:cubicBezTo>
                <a:cubicBezTo>
                  <a:pt x="0" y="725299"/>
                  <a:pt x="725299" y="0"/>
                  <a:pt x="1620000"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60" name="Freeform 20">
            <a:extLst>
              <a:ext uri="{FF2B5EF4-FFF2-40B4-BE49-F238E27FC236}">
                <a16:creationId xmlns:a16="http://schemas.microsoft.com/office/drawing/2014/main" id="{E674EC10-6DF4-4D79-8C68-8E0E302F4814}"/>
              </a:ext>
            </a:extLst>
          </p:cNvPr>
          <p:cNvSpPr/>
          <p:nvPr/>
        </p:nvSpPr>
        <p:spPr>
          <a:xfrm>
            <a:off x="10998217" y="5652772"/>
            <a:ext cx="536427" cy="573297"/>
          </a:xfrm>
          <a:custGeom>
            <a:avLst/>
            <a:gdLst>
              <a:gd name="connsiteX0" fmla="*/ 795647 w 2149434"/>
              <a:gd name="connsiteY0" fmla="*/ 2933205 h 2933205"/>
              <a:gd name="connsiteX1" fmla="*/ 0 w 2149434"/>
              <a:gd name="connsiteY1" fmla="*/ 1531917 h 2933205"/>
              <a:gd name="connsiteX2" fmla="*/ 463138 w 2149434"/>
              <a:gd name="connsiteY2" fmla="*/ 1733797 h 2933205"/>
              <a:gd name="connsiteX3" fmla="*/ 700645 w 2149434"/>
              <a:gd name="connsiteY3" fmla="*/ 166255 h 2933205"/>
              <a:gd name="connsiteX4" fmla="*/ 676894 w 2149434"/>
              <a:gd name="connsiteY4" fmla="*/ 0 h 2933205"/>
              <a:gd name="connsiteX5" fmla="*/ 2066307 w 2149434"/>
              <a:gd name="connsiteY5" fmla="*/ 819397 h 2933205"/>
              <a:gd name="connsiteX6" fmla="*/ 2149434 w 2149434"/>
              <a:gd name="connsiteY6" fmla="*/ 593766 h 2933205"/>
              <a:gd name="connsiteX7" fmla="*/ 1816925 w 2149434"/>
              <a:gd name="connsiteY7" fmla="*/ 2933205 h 2933205"/>
              <a:gd name="connsiteX8" fmla="*/ 1187533 w 2149434"/>
              <a:gd name="connsiteY8" fmla="*/ 926275 h 2933205"/>
              <a:gd name="connsiteX9" fmla="*/ 1080655 w 2149434"/>
              <a:gd name="connsiteY9" fmla="*/ 1828800 h 2933205"/>
              <a:gd name="connsiteX10" fmla="*/ 914400 w 2149434"/>
              <a:gd name="connsiteY10" fmla="*/ 1448790 h 2933205"/>
              <a:gd name="connsiteX11" fmla="*/ 795647 w 2149434"/>
              <a:gd name="connsiteY11" fmla="*/ 2933205 h 2933205"/>
              <a:gd name="connsiteX0" fmla="*/ 795647 w 2149434"/>
              <a:gd name="connsiteY0" fmla="*/ 2933205 h 2933205"/>
              <a:gd name="connsiteX1" fmla="*/ 0 w 2149434"/>
              <a:gd name="connsiteY1" fmla="*/ 1531917 h 2933205"/>
              <a:gd name="connsiteX2" fmla="*/ 463138 w 2149434"/>
              <a:gd name="connsiteY2" fmla="*/ 1733797 h 2933205"/>
              <a:gd name="connsiteX3" fmla="*/ 676894 w 2149434"/>
              <a:gd name="connsiteY3" fmla="*/ 0 h 2933205"/>
              <a:gd name="connsiteX4" fmla="*/ 2066307 w 2149434"/>
              <a:gd name="connsiteY4" fmla="*/ 819397 h 2933205"/>
              <a:gd name="connsiteX5" fmla="*/ 2149434 w 2149434"/>
              <a:gd name="connsiteY5" fmla="*/ 593766 h 2933205"/>
              <a:gd name="connsiteX6" fmla="*/ 1816925 w 2149434"/>
              <a:gd name="connsiteY6" fmla="*/ 2933205 h 2933205"/>
              <a:gd name="connsiteX7" fmla="*/ 1187533 w 2149434"/>
              <a:gd name="connsiteY7" fmla="*/ 926275 h 2933205"/>
              <a:gd name="connsiteX8" fmla="*/ 1080655 w 2149434"/>
              <a:gd name="connsiteY8" fmla="*/ 1828800 h 2933205"/>
              <a:gd name="connsiteX9" fmla="*/ 914400 w 2149434"/>
              <a:gd name="connsiteY9" fmla="*/ 1448790 h 2933205"/>
              <a:gd name="connsiteX10" fmla="*/ 795647 w 2149434"/>
              <a:gd name="connsiteY10" fmla="*/ 2933205 h 2933205"/>
              <a:gd name="connsiteX0" fmla="*/ 795647 w 2149434"/>
              <a:gd name="connsiteY0" fmla="*/ 3150488 h 3150488"/>
              <a:gd name="connsiteX1" fmla="*/ 0 w 2149434"/>
              <a:gd name="connsiteY1" fmla="*/ 1749200 h 3150488"/>
              <a:gd name="connsiteX2" fmla="*/ 463138 w 2149434"/>
              <a:gd name="connsiteY2" fmla="*/ 1951080 h 3150488"/>
              <a:gd name="connsiteX3" fmla="*/ 776482 w 2149434"/>
              <a:gd name="connsiteY3" fmla="*/ 0 h 3150488"/>
              <a:gd name="connsiteX4" fmla="*/ 2066307 w 2149434"/>
              <a:gd name="connsiteY4" fmla="*/ 1036680 h 3150488"/>
              <a:gd name="connsiteX5" fmla="*/ 2149434 w 2149434"/>
              <a:gd name="connsiteY5" fmla="*/ 811049 h 3150488"/>
              <a:gd name="connsiteX6" fmla="*/ 1816925 w 2149434"/>
              <a:gd name="connsiteY6" fmla="*/ 3150488 h 3150488"/>
              <a:gd name="connsiteX7" fmla="*/ 1187533 w 2149434"/>
              <a:gd name="connsiteY7" fmla="*/ 1143558 h 3150488"/>
              <a:gd name="connsiteX8" fmla="*/ 1080655 w 2149434"/>
              <a:gd name="connsiteY8" fmla="*/ 2046083 h 3150488"/>
              <a:gd name="connsiteX9" fmla="*/ 914400 w 2149434"/>
              <a:gd name="connsiteY9" fmla="*/ 1666073 h 3150488"/>
              <a:gd name="connsiteX10" fmla="*/ 795647 w 2149434"/>
              <a:gd name="connsiteY10" fmla="*/ 3150488 h 3150488"/>
              <a:gd name="connsiteX0" fmla="*/ 795647 w 2149434"/>
              <a:gd name="connsiteY0" fmla="*/ 3150488 h 3150488"/>
              <a:gd name="connsiteX1" fmla="*/ 0 w 2149434"/>
              <a:gd name="connsiteY1" fmla="*/ 1749200 h 3150488"/>
              <a:gd name="connsiteX2" fmla="*/ 463138 w 2149434"/>
              <a:gd name="connsiteY2" fmla="*/ 1951080 h 3150488"/>
              <a:gd name="connsiteX3" fmla="*/ 776482 w 2149434"/>
              <a:gd name="connsiteY3" fmla="*/ 0 h 3150488"/>
              <a:gd name="connsiteX4" fmla="*/ 2066307 w 2149434"/>
              <a:gd name="connsiteY4" fmla="*/ 1036680 h 3150488"/>
              <a:gd name="connsiteX5" fmla="*/ 2149434 w 2149434"/>
              <a:gd name="connsiteY5" fmla="*/ 811049 h 3150488"/>
              <a:gd name="connsiteX6" fmla="*/ 1816925 w 2149434"/>
              <a:gd name="connsiteY6" fmla="*/ 3150488 h 3150488"/>
              <a:gd name="connsiteX7" fmla="*/ 1187533 w 2149434"/>
              <a:gd name="connsiteY7" fmla="*/ 1143558 h 3150488"/>
              <a:gd name="connsiteX8" fmla="*/ 1080655 w 2149434"/>
              <a:gd name="connsiteY8" fmla="*/ 2046083 h 3150488"/>
              <a:gd name="connsiteX9" fmla="*/ 914400 w 2149434"/>
              <a:gd name="connsiteY9" fmla="*/ 1666073 h 3150488"/>
              <a:gd name="connsiteX10" fmla="*/ 795647 w 2149434"/>
              <a:gd name="connsiteY10" fmla="*/ 3150488 h 3150488"/>
              <a:gd name="connsiteX0" fmla="*/ 795647 w 2149434"/>
              <a:gd name="connsiteY0" fmla="*/ 3150488 h 3150488"/>
              <a:gd name="connsiteX1" fmla="*/ 0 w 2149434"/>
              <a:gd name="connsiteY1" fmla="*/ 1749200 h 3150488"/>
              <a:gd name="connsiteX2" fmla="*/ 463138 w 2149434"/>
              <a:gd name="connsiteY2" fmla="*/ 1951080 h 3150488"/>
              <a:gd name="connsiteX3" fmla="*/ 776482 w 2149434"/>
              <a:gd name="connsiteY3" fmla="*/ 0 h 3150488"/>
              <a:gd name="connsiteX4" fmla="*/ 1975772 w 2149434"/>
              <a:gd name="connsiteY4" fmla="*/ 991413 h 3150488"/>
              <a:gd name="connsiteX5" fmla="*/ 2149434 w 2149434"/>
              <a:gd name="connsiteY5" fmla="*/ 811049 h 3150488"/>
              <a:gd name="connsiteX6" fmla="*/ 1816925 w 2149434"/>
              <a:gd name="connsiteY6" fmla="*/ 3150488 h 3150488"/>
              <a:gd name="connsiteX7" fmla="*/ 1187533 w 2149434"/>
              <a:gd name="connsiteY7" fmla="*/ 1143558 h 3150488"/>
              <a:gd name="connsiteX8" fmla="*/ 1080655 w 2149434"/>
              <a:gd name="connsiteY8" fmla="*/ 2046083 h 3150488"/>
              <a:gd name="connsiteX9" fmla="*/ 914400 w 2149434"/>
              <a:gd name="connsiteY9" fmla="*/ 1666073 h 3150488"/>
              <a:gd name="connsiteX10" fmla="*/ 795647 w 2149434"/>
              <a:gd name="connsiteY10" fmla="*/ 3150488 h 3150488"/>
              <a:gd name="connsiteX0" fmla="*/ 795647 w 2149434"/>
              <a:gd name="connsiteY0" fmla="*/ 3150488 h 3150488"/>
              <a:gd name="connsiteX1" fmla="*/ 0 w 2149434"/>
              <a:gd name="connsiteY1" fmla="*/ 1749200 h 3150488"/>
              <a:gd name="connsiteX2" fmla="*/ 463138 w 2149434"/>
              <a:gd name="connsiteY2" fmla="*/ 1951080 h 3150488"/>
              <a:gd name="connsiteX3" fmla="*/ 776482 w 2149434"/>
              <a:gd name="connsiteY3" fmla="*/ 0 h 3150488"/>
              <a:gd name="connsiteX4" fmla="*/ 1975772 w 2149434"/>
              <a:gd name="connsiteY4" fmla="*/ 991413 h 3150488"/>
              <a:gd name="connsiteX5" fmla="*/ 2149434 w 2149434"/>
              <a:gd name="connsiteY5" fmla="*/ 811049 h 3150488"/>
              <a:gd name="connsiteX6" fmla="*/ 1816925 w 2149434"/>
              <a:gd name="connsiteY6" fmla="*/ 3150488 h 3150488"/>
              <a:gd name="connsiteX7" fmla="*/ 1187533 w 2149434"/>
              <a:gd name="connsiteY7" fmla="*/ 1143558 h 3150488"/>
              <a:gd name="connsiteX8" fmla="*/ 1080655 w 2149434"/>
              <a:gd name="connsiteY8" fmla="*/ 2046083 h 3150488"/>
              <a:gd name="connsiteX9" fmla="*/ 914400 w 2149434"/>
              <a:gd name="connsiteY9" fmla="*/ 1666073 h 3150488"/>
              <a:gd name="connsiteX10" fmla="*/ 795647 w 2149434"/>
              <a:gd name="connsiteY10" fmla="*/ 3150488 h 3150488"/>
              <a:gd name="connsiteX0" fmla="*/ 795647 w 2149434"/>
              <a:gd name="connsiteY0" fmla="*/ 3150488 h 3150488"/>
              <a:gd name="connsiteX1" fmla="*/ 0 w 2149434"/>
              <a:gd name="connsiteY1" fmla="*/ 1749200 h 3150488"/>
              <a:gd name="connsiteX2" fmla="*/ 463138 w 2149434"/>
              <a:gd name="connsiteY2" fmla="*/ 1951080 h 3150488"/>
              <a:gd name="connsiteX3" fmla="*/ 776482 w 2149434"/>
              <a:gd name="connsiteY3" fmla="*/ 0 h 3150488"/>
              <a:gd name="connsiteX4" fmla="*/ 1975772 w 2149434"/>
              <a:gd name="connsiteY4" fmla="*/ 991413 h 3150488"/>
              <a:gd name="connsiteX5" fmla="*/ 2149434 w 2149434"/>
              <a:gd name="connsiteY5" fmla="*/ 811049 h 3150488"/>
              <a:gd name="connsiteX6" fmla="*/ 1816925 w 2149434"/>
              <a:gd name="connsiteY6" fmla="*/ 3150488 h 3150488"/>
              <a:gd name="connsiteX7" fmla="*/ 1187533 w 2149434"/>
              <a:gd name="connsiteY7" fmla="*/ 1143558 h 3150488"/>
              <a:gd name="connsiteX8" fmla="*/ 1080655 w 2149434"/>
              <a:gd name="connsiteY8" fmla="*/ 2046083 h 3150488"/>
              <a:gd name="connsiteX9" fmla="*/ 914400 w 2149434"/>
              <a:gd name="connsiteY9" fmla="*/ 1666073 h 3150488"/>
              <a:gd name="connsiteX10" fmla="*/ 795647 w 2149434"/>
              <a:gd name="connsiteY10" fmla="*/ 3150488 h 3150488"/>
              <a:gd name="connsiteX0" fmla="*/ 795647 w 2095113"/>
              <a:gd name="connsiteY0" fmla="*/ 3150488 h 3150488"/>
              <a:gd name="connsiteX1" fmla="*/ 0 w 2095113"/>
              <a:gd name="connsiteY1" fmla="*/ 1749200 h 3150488"/>
              <a:gd name="connsiteX2" fmla="*/ 463138 w 2095113"/>
              <a:gd name="connsiteY2" fmla="*/ 1951080 h 3150488"/>
              <a:gd name="connsiteX3" fmla="*/ 776482 w 2095113"/>
              <a:gd name="connsiteY3" fmla="*/ 0 h 3150488"/>
              <a:gd name="connsiteX4" fmla="*/ 1975772 w 2095113"/>
              <a:gd name="connsiteY4" fmla="*/ 991413 h 3150488"/>
              <a:gd name="connsiteX5" fmla="*/ 2095113 w 2095113"/>
              <a:gd name="connsiteY5" fmla="*/ 702407 h 3150488"/>
              <a:gd name="connsiteX6" fmla="*/ 1816925 w 2095113"/>
              <a:gd name="connsiteY6" fmla="*/ 3150488 h 3150488"/>
              <a:gd name="connsiteX7" fmla="*/ 1187533 w 2095113"/>
              <a:gd name="connsiteY7" fmla="*/ 1143558 h 3150488"/>
              <a:gd name="connsiteX8" fmla="*/ 1080655 w 2095113"/>
              <a:gd name="connsiteY8" fmla="*/ 2046083 h 3150488"/>
              <a:gd name="connsiteX9" fmla="*/ 914400 w 2095113"/>
              <a:gd name="connsiteY9" fmla="*/ 1666073 h 3150488"/>
              <a:gd name="connsiteX10" fmla="*/ 795647 w 2095113"/>
              <a:gd name="connsiteY10" fmla="*/ 3150488 h 3150488"/>
              <a:gd name="connsiteX0" fmla="*/ 795647 w 2760540"/>
              <a:gd name="connsiteY0" fmla="*/ 3150488 h 3150488"/>
              <a:gd name="connsiteX1" fmla="*/ 0 w 2760540"/>
              <a:gd name="connsiteY1" fmla="*/ 1749200 h 3150488"/>
              <a:gd name="connsiteX2" fmla="*/ 463138 w 2760540"/>
              <a:gd name="connsiteY2" fmla="*/ 1951080 h 3150488"/>
              <a:gd name="connsiteX3" fmla="*/ 776482 w 2760540"/>
              <a:gd name="connsiteY3" fmla="*/ 0 h 3150488"/>
              <a:gd name="connsiteX4" fmla="*/ 1975772 w 2760540"/>
              <a:gd name="connsiteY4" fmla="*/ 991413 h 3150488"/>
              <a:gd name="connsiteX5" fmla="*/ 2095113 w 2760540"/>
              <a:gd name="connsiteY5" fmla="*/ 702407 h 3150488"/>
              <a:gd name="connsiteX6" fmla="*/ 1816925 w 2760540"/>
              <a:gd name="connsiteY6" fmla="*/ 3150488 h 3150488"/>
              <a:gd name="connsiteX7" fmla="*/ 1187533 w 2760540"/>
              <a:gd name="connsiteY7" fmla="*/ 1143558 h 3150488"/>
              <a:gd name="connsiteX8" fmla="*/ 1080655 w 2760540"/>
              <a:gd name="connsiteY8" fmla="*/ 2046083 h 3150488"/>
              <a:gd name="connsiteX9" fmla="*/ 914400 w 2760540"/>
              <a:gd name="connsiteY9" fmla="*/ 1666073 h 3150488"/>
              <a:gd name="connsiteX10" fmla="*/ 795647 w 2760540"/>
              <a:gd name="connsiteY10" fmla="*/ 3150488 h 3150488"/>
              <a:gd name="connsiteX0" fmla="*/ 795647 w 2904019"/>
              <a:gd name="connsiteY0" fmla="*/ 3150488 h 3150488"/>
              <a:gd name="connsiteX1" fmla="*/ 0 w 2904019"/>
              <a:gd name="connsiteY1" fmla="*/ 1749200 h 3150488"/>
              <a:gd name="connsiteX2" fmla="*/ 463138 w 2904019"/>
              <a:gd name="connsiteY2" fmla="*/ 1951080 h 3150488"/>
              <a:gd name="connsiteX3" fmla="*/ 776482 w 2904019"/>
              <a:gd name="connsiteY3" fmla="*/ 0 h 3150488"/>
              <a:gd name="connsiteX4" fmla="*/ 1975772 w 2904019"/>
              <a:gd name="connsiteY4" fmla="*/ 991413 h 3150488"/>
              <a:gd name="connsiteX5" fmla="*/ 2095113 w 2904019"/>
              <a:gd name="connsiteY5" fmla="*/ 702407 h 3150488"/>
              <a:gd name="connsiteX6" fmla="*/ 1816925 w 2904019"/>
              <a:gd name="connsiteY6" fmla="*/ 3150488 h 3150488"/>
              <a:gd name="connsiteX7" fmla="*/ 1187533 w 2904019"/>
              <a:gd name="connsiteY7" fmla="*/ 1143558 h 3150488"/>
              <a:gd name="connsiteX8" fmla="*/ 1080655 w 2904019"/>
              <a:gd name="connsiteY8" fmla="*/ 2046083 h 3150488"/>
              <a:gd name="connsiteX9" fmla="*/ 914400 w 2904019"/>
              <a:gd name="connsiteY9" fmla="*/ 1666073 h 3150488"/>
              <a:gd name="connsiteX10" fmla="*/ 795647 w 2904019"/>
              <a:gd name="connsiteY10" fmla="*/ 3150488 h 3150488"/>
              <a:gd name="connsiteX0" fmla="*/ 795647 w 2905418"/>
              <a:gd name="connsiteY0" fmla="*/ 3150488 h 3186701"/>
              <a:gd name="connsiteX1" fmla="*/ 0 w 2905418"/>
              <a:gd name="connsiteY1" fmla="*/ 1749200 h 3186701"/>
              <a:gd name="connsiteX2" fmla="*/ 463138 w 2905418"/>
              <a:gd name="connsiteY2" fmla="*/ 1951080 h 3186701"/>
              <a:gd name="connsiteX3" fmla="*/ 776482 w 2905418"/>
              <a:gd name="connsiteY3" fmla="*/ 0 h 3186701"/>
              <a:gd name="connsiteX4" fmla="*/ 1975772 w 2905418"/>
              <a:gd name="connsiteY4" fmla="*/ 991413 h 3186701"/>
              <a:gd name="connsiteX5" fmla="*/ 2095113 w 2905418"/>
              <a:gd name="connsiteY5" fmla="*/ 702407 h 3186701"/>
              <a:gd name="connsiteX6" fmla="*/ 1821452 w 2905418"/>
              <a:gd name="connsiteY6" fmla="*/ 3186701 h 3186701"/>
              <a:gd name="connsiteX7" fmla="*/ 1187533 w 2905418"/>
              <a:gd name="connsiteY7" fmla="*/ 1143558 h 3186701"/>
              <a:gd name="connsiteX8" fmla="*/ 1080655 w 2905418"/>
              <a:gd name="connsiteY8" fmla="*/ 2046083 h 3186701"/>
              <a:gd name="connsiteX9" fmla="*/ 914400 w 2905418"/>
              <a:gd name="connsiteY9" fmla="*/ 1666073 h 3186701"/>
              <a:gd name="connsiteX10" fmla="*/ 795647 w 2905418"/>
              <a:gd name="connsiteY10" fmla="*/ 3150488 h 3186701"/>
              <a:gd name="connsiteX0" fmla="*/ 795647 w 2937337"/>
              <a:gd name="connsiteY0" fmla="*/ 3150488 h 3186701"/>
              <a:gd name="connsiteX1" fmla="*/ 0 w 2937337"/>
              <a:gd name="connsiteY1" fmla="*/ 1749200 h 3186701"/>
              <a:gd name="connsiteX2" fmla="*/ 463138 w 2937337"/>
              <a:gd name="connsiteY2" fmla="*/ 1951080 h 3186701"/>
              <a:gd name="connsiteX3" fmla="*/ 776482 w 2937337"/>
              <a:gd name="connsiteY3" fmla="*/ 0 h 3186701"/>
              <a:gd name="connsiteX4" fmla="*/ 1975772 w 2937337"/>
              <a:gd name="connsiteY4" fmla="*/ 991413 h 3186701"/>
              <a:gd name="connsiteX5" fmla="*/ 2095113 w 2937337"/>
              <a:gd name="connsiteY5" fmla="*/ 702407 h 3186701"/>
              <a:gd name="connsiteX6" fmla="*/ 1821452 w 2937337"/>
              <a:gd name="connsiteY6" fmla="*/ 3186701 h 3186701"/>
              <a:gd name="connsiteX7" fmla="*/ 1187533 w 2937337"/>
              <a:gd name="connsiteY7" fmla="*/ 1143558 h 3186701"/>
              <a:gd name="connsiteX8" fmla="*/ 1080655 w 2937337"/>
              <a:gd name="connsiteY8" fmla="*/ 2046083 h 3186701"/>
              <a:gd name="connsiteX9" fmla="*/ 914400 w 2937337"/>
              <a:gd name="connsiteY9" fmla="*/ 1666073 h 3186701"/>
              <a:gd name="connsiteX10" fmla="*/ 795647 w 2937337"/>
              <a:gd name="connsiteY10" fmla="*/ 3150488 h 3186701"/>
              <a:gd name="connsiteX0" fmla="*/ 795647 w 2937337"/>
              <a:gd name="connsiteY0" fmla="*/ 3150488 h 3186701"/>
              <a:gd name="connsiteX1" fmla="*/ 0 w 2937337"/>
              <a:gd name="connsiteY1" fmla="*/ 1749200 h 3186701"/>
              <a:gd name="connsiteX2" fmla="*/ 463138 w 2937337"/>
              <a:gd name="connsiteY2" fmla="*/ 1951080 h 3186701"/>
              <a:gd name="connsiteX3" fmla="*/ 776482 w 2937337"/>
              <a:gd name="connsiteY3" fmla="*/ 0 h 3186701"/>
              <a:gd name="connsiteX4" fmla="*/ 2120628 w 2937337"/>
              <a:gd name="connsiteY4" fmla="*/ 1308284 h 3186701"/>
              <a:gd name="connsiteX5" fmla="*/ 2095113 w 2937337"/>
              <a:gd name="connsiteY5" fmla="*/ 702407 h 3186701"/>
              <a:gd name="connsiteX6" fmla="*/ 1821452 w 2937337"/>
              <a:gd name="connsiteY6" fmla="*/ 3186701 h 3186701"/>
              <a:gd name="connsiteX7" fmla="*/ 1187533 w 2937337"/>
              <a:gd name="connsiteY7" fmla="*/ 1143558 h 3186701"/>
              <a:gd name="connsiteX8" fmla="*/ 1080655 w 2937337"/>
              <a:gd name="connsiteY8" fmla="*/ 2046083 h 3186701"/>
              <a:gd name="connsiteX9" fmla="*/ 914400 w 2937337"/>
              <a:gd name="connsiteY9" fmla="*/ 1666073 h 3186701"/>
              <a:gd name="connsiteX10" fmla="*/ 795647 w 2937337"/>
              <a:gd name="connsiteY10" fmla="*/ 3150488 h 3186701"/>
              <a:gd name="connsiteX0" fmla="*/ 795647 w 2937337"/>
              <a:gd name="connsiteY0" fmla="*/ 3150488 h 3186701"/>
              <a:gd name="connsiteX1" fmla="*/ 0 w 2937337"/>
              <a:gd name="connsiteY1" fmla="*/ 1749200 h 3186701"/>
              <a:gd name="connsiteX2" fmla="*/ 463138 w 2937337"/>
              <a:gd name="connsiteY2" fmla="*/ 1951080 h 3186701"/>
              <a:gd name="connsiteX3" fmla="*/ 776482 w 2937337"/>
              <a:gd name="connsiteY3" fmla="*/ 0 h 3186701"/>
              <a:gd name="connsiteX4" fmla="*/ 2120628 w 2937337"/>
              <a:gd name="connsiteY4" fmla="*/ 1308284 h 3186701"/>
              <a:gd name="connsiteX5" fmla="*/ 2095113 w 2937337"/>
              <a:gd name="connsiteY5" fmla="*/ 702407 h 3186701"/>
              <a:gd name="connsiteX6" fmla="*/ 1821452 w 2937337"/>
              <a:gd name="connsiteY6" fmla="*/ 3186701 h 3186701"/>
              <a:gd name="connsiteX7" fmla="*/ 1187533 w 2937337"/>
              <a:gd name="connsiteY7" fmla="*/ 1143558 h 3186701"/>
              <a:gd name="connsiteX8" fmla="*/ 1080655 w 2937337"/>
              <a:gd name="connsiteY8" fmla="*/ 2046083 h 3186701"/>
              <a:gd name="connsiteX9" fmla="*/ 914400 w 2937337"/>
              <a:gd name="connsiteY9" fmla="*/ 1666073 h 3186701"/>
              <a:gd name="connsiteX10" fmla="*/ 795647 w 2937337"/>
              <a:gd name="connsiteY10" fmla="*/ 3150488 h 3186701"/>
              <a:gd name="connsiteX0" fmla="*/ 795647 w 2937337"/>
              <a:gd name="connsiteY0" fmla="*/ 3150488 h 3186701"/>
              <a:gd name="connsiteX1" fmla="*/ 0 w 2937337"/>
              <a:gd name="connsiteY1" fmla="*/ 1749200 h 3186701"/>
              <a:gd name="connsiteX2" fmla="*/ 463138 w 2937337"/>
              <a:gd name="connsiteY2" fmla="*/ 1951080 h 3186701"/>
              <a:gd name="connsiteX3" fmla="*/ 776482 w 2937337"/>
              <a:gd name="connsiteY3" fmla="*/ 0 h 3186701"/>
              <a:gd name="connsiteX4" fmla="*/ 2120628 w 2937337"/>
              <a:gd name="connsiteY4" fmla="*/ 1308284 h 3186701"/>
              <a:gd name="connsiteX5" fmla="*/ 2095113 w 2937337"/>
              <a:gd name="connsiteY5" fmla="*/ 702407 h 3186701"/>
              <a:gd name="connsiteX6" fmla="*/ 1821452 w 2937337"/>
              <a:gd name="connsiteY6" fmla="*/ 3186701 h 3186701"/>
              <a:gd name="connsiteX7" fmla="*/ 1187533 w 2937337"/>
              <a:gd name="connsiteY7" fmla="*/ 1143558 h 3186701"/>
              <a:gd name="connsiteX8" fmla="*/ 1080655 w 2937337"/>
              <a:gd name="connsiteY8" fmla="*/ 2046083 h 3186701"/>
              <a:gd name="connsiteX9" fmla="*/ 914400 w 2937337"/>
              <a:gd name="connsiteY9" fmla="*/ 1666073 h 3186701"/>
              <a:gd name="connsiteX10" fmla="*/ 795647 w 2937337"/>
              <a:gd name="connsiteY10" fmla="*/ 3150488 h 3186701"/>
              <a:gd name="connsiteX0" fmla="*/ 795647 w 2937337"/>
              <a:gd name="connsiteY0" fmla="*/ 3150488 h 3186701"/>
              <a:gd name="connsiteX1" fmla="*/ 0 w 2937337"/>
              <a:gd name="connsiteY1" fmla="*/ 1749200 h 3186701"/>
              <a:gd name="connsiteX2" fmla="*/ 463138 w 2937337"/>
              <a:gd name="connsiteY2" fmla="*/ 1951080 h 3186701"/>
              <a:gd name="connsiteX3" fmla="*/ 776482 w 2937337"/>
              <a:gd name="connsiteY3" fmla="*/ 0 h 3186701"/>
              <a:gd name="connsiteX4" fmla="*/ 2120628 w 2937337"/>
              <a:gd name="connsiteY4" fmla="*/ 1308284 h 3186701"/>
              <a:gd name="connsiteX5" fmla="*/ 2095113 w 2937337"/>
              <a:gd name="connsiteY5" fmla="*/ 702407 h 3186701"/>
              <a:gd name="connsiteX6" fmla="*/ 1821452 w 2937337"/>
              <a:gd name="connsiteY6" fmla="*/ 3186701 h 3186701"/>
              <a:gd name="connsiteX7" fmla="*/ 1187533 w 2937337"/>
              <a:gd name="connsiteY7" fmla="*/ 1143558 h 3186701"/>
              <a:gd name="connsiteX8" fmla="*/ 1080655 w 2937337"/>
              <a:gd name="connsiteY8" fmla="*/ 2046083 h 3186701"/>
              <a:gd name="connsiteX9" fmla="*/ 914400 w 2937337"/>
              <a:gd name="connsiteY9" fmla="*/ 1666073 h 3186701"/>
              <a:gd name="connsiteX10" fmla="*/ 795647 w 2937337"/>
              <a:gd name="connsiteY10" fmla="*/ 3150488 h 3186701"/>
              <a:gd name="connsiteX0" fmla="*/ 795647 w 2937337"/>
              <a:gd name="connsiteY0" fmla="*/ 3150488 h 3186701"/>
              <a:gd name="connsiteX1" fmla="*/ 0 w 2937337"/>
              <a:gd name="connsiteY1" fmla="*/ 1749200 h 3186701"/>
              <a:gd name="connsiteX2" fmla="*/ 463138 w 2937337"/>
              <a:gd name="connsiteY2" fmla="*/ 1951080 h 3186701"/>
              <a:gd name="connsiteX3" fmla="*/ 776482 w 2937337"/>
              <a:gd name="connsiteY3" fmla="*/ 0 h 3186701"/>
              <a:gd name="connsiteX4" fmla="*/ 2120628 w 2937337"/>
              <a:gd name="connsiteY4" fmla="*/ 1308284 h 3186701"/>
              <a:gd name="connsiteX5" fmla="*/ 2095113 w 2937337"/>
              <a:gd name="connsiteY5" fmla="*/ 702407 h 3186701"/>
              <a:gd name="connsiteX6" fmla="*/ 1821452 w 2937337"/>
              <a:gd name="connsiteY6" fmla="*/ 3186701 h 3186701"/>
              <a:gd name="connsiteX7" fmla="*/ 1187533 w 2937337"/>
              <a:gd name="connsiteY7" fmla="*/ 1143558 h 3186701"/>
              <a:gd name="connsiteX8" fmla="*/ 1080655 w 2937337"/>
              <a:gd name="connsiteY8" fmla="*/ 2046083 h 3186701"/>
              <a:gd name="connsiteX9" fmla="*/ 914400 w 2937337"/>
              <a:gd name="connsiteY9" fmla="*/ 1666073 h 3186701"/>
              <a:gd name="connsiteX10" fmla="*/ 795647 w 2937337"/>
              <a:gd name="connsiteY10" fmla="*/ 3150488 h 3186701"/>
              <a:gd name="connsiteX0" fmla="*/ 795647 w 2937337"/>
              <a:gd name="connsiteY0" fmla="*/ 3150488 h 3186701"/>
              <a:gd name="connsiteX1" fmla="*/ 0 w 2937337"/>
              <a:gd name="connsiteY1" fmla="*/ 1749200 h 3186701"/>
              <a:gd name="connsiteX2" fmla="*/ 463138 w 2937337"/>
              <a:gd name="connsiteY2" fmla="*/ 1951080 h 3186701"/>
              <a:gd name="connsiteX3" fmla="*/ 776482 w 2937337"/>
              <a:gd name="connsiteY3" fmla="*/ 0 h 3186701"/>
              <a:gd name="connsiteX4" fmla="*/ 2120628 w 2937337"/>
              <a:gd name="connsiteY4" fmla="*/ 1308284 h 3186701"/>
              <a:gd name="connsiteX5" fmla="*/ 2095113 w 2937337"/>
              <a:gd name="connsiteY5" fmla="*/ 702407 h 3186701"/>
              <a:gd name="connsiteX6" fmla="*/ 1821452 w 2937337"/>
              <a:gd name="connsiteY6" fmla="*/ 3186701 h 3186701"/>
              <a:gd name="connsiteX7" fmla="*/ 1187533 w 2937337"/>
              <a:gd name="connsiteY7" fmla="*/ 1143558 h 3186701"/>
              <a:gd name="connsiteX8" fmla="*/ 1080655 w 2937337"/>
              <a:gd name="connsiteY8" fmla="*/ 2046083 h 3186701"/>
              <a:gd name="connsiteX9" fmla="*/ 914400 w 2937337"/>
              <a:gd name="connsiteY9" fmla="*/ 1666073 h 3186701"/>
              <a:gd name="connsiteX10" fmla="*/ 795647 w 2937337"/>
              <a:gd name="connsiteY10" fmla="*/ 3150488 h 3186701"/>
              <a:gd name="connsiteX0" fmla="*/ 795647 w 2937337"/>
              <a:gd name="connsiteY0" fmla="*/ 3150488 h 3186701"/>
              <a:gd name="connsiteX1" fmla="*/ 0 w 2937337"/>
              <a:gd name="connsiteY1" fmla="*/ 1749200 h 3186701"/>
              <a:gd name="connsiteX2" fmla="*/ 463138 w 2937337"/>
              <a:gd name="connsiteY2" fmla="*/ 1951080 h 3186701"/>
              <a:gd name="connsiteX3" fmla="*/ 776482 w 2937337"/>
              <a:gd name="connsiteY3" fmla="*/ 0 h 3186701"/>
              <a:gd name="connsiteX4" fmla="*/ 2034620 w 2937337"/>
              <a:gd name="connsiteY4" fmla="*/ 1294704 h 3186701"/>
              <a:gd name="connsiteX5" fmla="*/ 2095113 w 2937337"/>
              <a:gd name="connsiteY5" fmla="*/ 702407 h 3186701"/>
              <a:gd name="connsiteX6" fmla="*/ 1821452 w 2937337"/>
              <a:gd name="connsiteY6" fmla="*/ 3186701 h 3186701"/>
              <a:gd name="connsiteX7" fmla="*/ 1187533 w 2937337"/>
              <a:gd name="connsiteY7" fmla="*/ 1143558 h 3186701"/>
              <a:gd name="connsiteX8" fmla="*/ 1080655 w 2937337"/>
              <a:gd name="connsiteY8" fmla="*/ 2046083 h 3186701"/>
              <a:gd name="connsiteX9" fmla="*/ 914400 w 2937337"/>
              <a:gd name="connsiteY9" fmla="*/ 1666073 h 3186701"/>
              <a:gd name="connsiteX10" fmla="*/ 795647 w 2937337"/>
              <a:gd name="connsiteY10" fmla="*/ 3150488 h 3186701"/>
              <a:gd name="connsiteX0" fmla="*/ 795647 w 2937337"/>
              <a:gd name="connsiteY0" fmla="*/ 3150488 h 3186701"/>
              <a:gd name="connsiteX1" fmla="*/ 0 w 2937337"/>
              <a:gd name="connsiteY1" fmla="*/ 1749200 h 3186701"/>
              <a:gd name="connsiteX2" fmla="*/ 463138 w 2937337"/>
              <a:gd name="connsiteY2" fmla="*/ 1951080 h 3186701"/>
              <a:gd name="connsiteX3" fmla="*/ 776482 w 2937337"/>
              <a:gd name="connsiteY3" fmla="*/ 0 h 3186701"/>
              <a:gd name="connsiteX4" fmla="*/ 2034620 w 2937337"/>
              <a:gd name="connsiteY4" fmla="*/ 1294704 h 3186701"/>
              <a:gd name="connsiteX5" fmla="*/ 2095113 w 2937337"/>
              <a:gd name="connsiteY5" fmla="*/ 702407 h 3186701"/>
              <a:gd name="connsiteX6" fmla="*/ 1821452 w 2937337"/>
              <a:gd name="connsiteY6" fmla="*/ 3186701 h 3186701"/>
              <a:gd name="connsiteX7" fmla="*/ 1187533 w 2937337"/>
              <a:gd name="connsiteY7" fmla="*/ 1143558 h 3186701"/>
              <a:gd name="connsiteX8" fmla="*/ 1080655 w 2937337"/>
              <a:gd name="connsiteY8" fmla="*/ 2046083 h 3186701"/>
              <a:gd name="connsiteX9" fmla="*/ 914400 w 2937337"/>
              <a:gd name="connsiteY9" fmla="*/ 1666073 h 3186701"/>
              <a:gd name="connsiteX10" fmla="*/ 795647 w 2937337"/>
              <a:gd name="connsiteY10" fmla="*/ 3150488 h 3186701"/>
              <a:gd name="connsiteX0" fmla="*/ 795647 w 2937337"/>
              <a:gd name="connsiteY0" fmla="*/ 3150488 h 3186701"/>
              <a:gd name="connsiteX1" fmla="*/ 0 w 2937337"/>
              <a:gd name="connsiteY1" fmla="*/ 1749200 h 3186701"/>
              <a:gd name="connsiteX2" fmla="*/ 463138 w 2937337"/>
              <a:gd name="connsiteY2" fmla="*/ 1951080 h 3186701"/>
              <a:gd name="connsiteX3" fmla="*/ 776482 w 2937337"/>
              <a:gd name="connsiteY3" fmla="*/ 0 h 3186701"/>
              <a:gd name="connsiteX4" fmla="*/ 2034620 w 2937337"/>
              <a:gd name="connsiteY4" fmla="*/ 1294704 h 3186701"/>
              <a:gd name="connsiteX5" fmla="*/ 2095113 w 2937337"/>
              <a:gd name="connsiteY5" fmla="*/ 702407 h 3186701"/>
              <a:gd name="connsiteX6" fmla="*/ 1821452 w 2937337"/>
              <a:gd name="connsiteY6" fmla="*/ 3186701 h 3186701"/>
              <a:gd name="connsiteX7" fmla="*/ 1187533 w 2937337"/>
              <a:gd name="connsiteY7" fmla="*/ 1143558 h 3186701"/>
              <a:gd name="connsiteX8" fmla="*/ 1080655 w 2937337"/>
              <a:gd name="connsiteY8" fmla="*/ 2046083 h 3186701"/>
              <a:gd name="connsiteX9" fmla="*/ 914400 w 2937337"/>
              <a:gd name="connsiteY9" fmla="*/ 1666073 h 3186701"/>
              <a:gd name="connsiteX10" fmla="*/ 795647 w 2937337"/>
              <a:gd name="connsiteY10" fmla="*/ 3150488 h 3186701"/>
              <a:gd name="connsiteX0" fmla="*/ 795647 w 2893849"/>
              <a:gd name="connsiteY0" fmla="*/ 3150488 h 3186701"/>
              <a:gd name="connsiteX1" fmla="*/ 0 w 2893849"/>
              <a:gd name="connsiteY1" fmla="*/ 1749200 h 3186701"/>
              <a:gd name="connsiteX2" fmla="*/ 463138 w 2893849"/>
              <a:gd name="connsiteY2" fmla="*/ 1951080 h 3186701"/>
              <a:gd name="connsiteX3" fmla="*/ 776482 w 2893849"/>
              <a:gd name="connsiteY3" fmla="*/ 0 h 3186701"/>
              <a:gd name="connsiteX4" fmla="*/ 2034620 w 2893849"/>
              <a:gd name="connsiteY4" fmla="*/ 1294704 h 3186701"/>
              <a:gd name="connsiteX5" fmla="*/ 2031739 w 2893849"/>
              <a:gd name="connsiteY5" fmla="*/ 711461 h 3186701"/>
              <a:gd name="connsiteX6" fmla="*/ 1821452 w 2893849"/>
              <a:gd name="connsiteY6" fmla="*/ 3186701 h 3186701"/>
              <a:gd name="connsiteX7" fmla="*/ 1187533 w 2893849"/>
              <a:gd name="connsiteY7" fmla="*/ 1143558 h 3186701"/>
              <a:gd name="connsiteX8" fmla="*/ 1080655 w 2893849"/>
              <a:gd name="connsiteY8" fmla="*/ 2046083 h 3186701"/>
              <a:gd name="connsiteX9" fmla="*/ 914400 w 2893849"/>
              <a:gd name="connsiteY9" fmla="*/ 1666073 h 3186701"/>
              <a:gd name="connsiteX10" fmla="*/ 795647 w 2893849"/>
              <a:gd name="connsiteY10" fmla="*/ 3150488 h 3186701"/>
              <a:gd name="connsiteX0" fmla="*/ 795647 w 2931612"/>
              <a:gd name="connsiteY0" fmla="*/ 3150488 h 3186701"/>
              <a:gd name="connsiteX1" fmla="*/ 0 w 2931612"/>
              <a:gd name="connsiteY1" fmla="*/ 1749200 h 3186701"/>
              <a:gd name="connsiteX2" fmla="*/ 463138 w 2931612"/>
              <a:gd name="connsiteY2" fmla="*/ 1951080 h 3186701"/>
              <a:gd name="connsiteX3" fmla="*/ 776482 w 2931612"/>
              <a:gd name="connsiteY3" fmla="*/ 0 h 3186701"/>
              <a:gd name="connsiteX4" fmla="*/ 2034620 w 2931612"/>
              <a:gd name="connsiteY4" fmla="*/ 1294704 h 3186701"/>
              <a:gd name="connsiteX5" fmla="*/ 2031739 w 2931612"/>
              <a:gd name="connsiteY5" fmla="*/ 711461 h 3186701"/>
              <a:gd name="connsiteX6" fmla="*/ 1821452 w 2931612"/>
              <a:gd name="connsiteY6" fmla="*/ 3186701 h 3186701"/>
              <a:gd name="connsiteX7" fmla="*/ 1187533 w 2931612"/>
              <a:gd name="connsiteY7" fmla="*/ 1143558 h 3186701"/>
              <a:gd name="connsiteX8" fmla="*/ 1080655 w 2931612"/>
              <a:gd name="connsiteY8" fmla="*/ 2046083 h 3186701"/>
              <a:gd name="connsiteX9" fmla="*/ 914400 w 2931612"/>
              <a:gd name="connsiteY9" fmla="*/ 1666073 h 3186701"/>
              <a:gd name="connsiteX10" fmla="*/ 795647 w 2931612"/>
              <a:gd name="connsiteY10" fmla="*/ 3150488 h 3186701"/>
              <a:gd name="connsiteX0" fmla="*/ 795647 w 2931612"/>
              <a:gd name="connsiteY0" fmla="*/ 3150488 h 3186701"/>
              <a:gd name="connsiteX1" fmla="*/ 0 w 2931612"/>
              <a:gd name="connsiteY1" fmla="*/ 1749200 h 3186701"/>
              <a:gd name="connsiteX2" fmla="*/ 463138 w 2931612"/>
              <a:gd name="connsiteY2" fmla="*/ 1951080 h 3186701"/>
              <a:gd name="connsiteX3" fmla="*/ 776482 w 2931612"/>
              <a:gd name="connsiteY3" fmla="*/ 0 h 3186701"/>
              <a:gd name="connsiteX4" fmla="*/ 2034620 w 2931612"/>
              <a:gd name="connsiteY4" fmla="*/ 1294704 h 3186701"/>
              <a:gd name="connsiteX5" fmla="*/ 2031739 w 2931612"/>
              <a:gd name="connsiteY5" fmla="*/ 711461 h 3186701"/>
              <a:gd name="connsiteX6" fmla="*/ 1821452 w 2931612"/>
              <a:gd name="connsiteY6" fmla="*/ 3186701 h 3186701"/>
              <a:gd name="connsiteX7" fmla="*/ 1187533 w 2931612"/>
              <a:gd name="connsiteY7" fmla="*/ 1143558 h 3186701"/>
              <a:gd name="connsiteX8" fmla="*/ 1080655 w 2931612"/>
              <a:gd name="connsiteY8" fmla="*/ 2046083 h 3186701"/>
              <a:gd name="connsiteX9" fmla="*/ 914400 w 2931612"/>
              <a:gd name="connsiteY9" fmla="*/ 1666073 h 3186701"/>
              <a:gd name="connsiteX10" fmla="*/ 795647 w 2931612"/>
              <a:gd name="connsiteY10" fmla="*/ 3150488 h 3186701"/>
              <a:gd name="connsiteX0" fmla="*/ 795647 w 2931612"/>
              <a:gd name="connsiteY0" fmla="*/ 3150488 h 3186701"/>
              <a:gd name="connsiteX1" fmla="*/ 0 w 2931612"/>
              <a:gd name="connsiteY1" fmla="*/ 1749200 h 3186701"/>
              <a:gd name="connsiteX2" fmla="*/ 463138 w 2931612"/>
              <a:gd name="connsiteY2" fmla="*/ 1951080 h 3186701"/>
              <a:gd name="connsiteX3" fmla="*/ 776482 w 2931612"/>
              <a:gd name="connsiteY3" fmla="*/ 0 h 3186701"/>
              <a:gd name="connsiteX4" fmla="*/ 2034620 w 2931612"/>
              <a:gd name="connsiteY4" fmla="*/ 1294704 h 3186701"/>
              <a:gd name="connsiteX5" fmla="*/ 2031739 w 2931612"/>
              <a:gd name="connsiteY5" fmla="*/ 711461 h 3186701"/>
              <a:gd name="connsiteX6" fmla="*/ 1821452 w 2931612"/>
              <a:gd name="connsiteY6" fmla="*/ 3186701 h 3186701"/>
              <a:gd name="connsiteX7" fmla="*/ 1187533 w 2931612"/>
              <a:gd name="connsiteY7" fmla="*/ 1143558 h 3186701"/>
              <a:gd name="connsiteX8" fmla="*/ 1080655 w 2931612"/>
              <a:gd name="connsiteY8" fmla="*/ 2046083 h 3186701"/>
              <a:gd name="connsiteX9" fmla="*/ 914400 w 2931612"/>
              <a:gd name="connsiteY9" fmla="*/ 1666073 h 3186701"/>
              <a:gd name="connsiteX10" fmla="*/ 795647 w 2931612"/>
              <a:gd name="connsiteY10" fmla="*/ 3150488 h 3186701"/>
              <a:gd name="connsiteX0" fmla="*/ 795647 w 2931612"/>
              <a:gd name="connsiteY0" fmla="*/ 3150488 h 3186701"/>
              <a:gd name="connsiteX1" fmla="*/ 0 w 2931612"/>
              <a:gd name="connsiteY1" fmla="*/ 1749200 h 3186701"/>
              <a:gd name="connsiteX2" fmla="*/ 463138 w 2931612"/>
              <a:gd name="connsiteY2" fmla="*/ 1951080 h 3186701"/>
              <a:gd name="connsiteX3" fmla="*/ 776482 w 2931612"/>
              <a:gd name="connsiteY3" fmla="*/ 0 h 3186701"/>
              <a:gd name="connsiteX4" fmla="*/ 2034620 w 2931612"/>
              <a:gd name="connsiteY4" fmla="*/ 1294704 h 3186701"/>
              <a:gd name="connsiteX5" fmla="*/ 2031739 w 2931612"/>
              <a:gd name="connsiteY5" fmla="*/ 711461 h 3186701"/>
              <a:gd name="connsiteX6" fmla="*/ 1821452 w 2931612"/>
              <a:gd name="connsiteY6" fmla="*/ 3186701 h 3186701"/>
              <a:gd name="connsiteX7" fmla="*/ 1187533 w 2931612"/>
              <a:gd name="connsiteY7" fmla="*/ 1143558 h 3186701"/>
              <a:gd name="connsiteX8" fmla="*/ 1080655 w 2931612"/>
              <a:gd name="connsiteY8" fmla="*/ 2046083 h 3186701"/>
              <a:gd name="connsiteX9" fmla="*/ 914400 w 2931612"/>
              <a:gd name="connsiteY9" fmla="*/ 1666073 h 3186701"/>
              <a:gd name="connsiteX10" fmla="*/ 795647 w 2931612"/>
              <a:gd name="connsiteY10" fmla="*/ 3150488 h 3186701"/>
              <a:gd name="connsiteX0" fmla="*/ 795647 w 2931612"/>
              <a:gd name="connsiteY0" fmla="*/ 3150488 h 3186701"/>
              <a:gd name="connsiteX1" fmla="*/ 0 w 2931612"/>
              <a:gd name="connsiteY1" fmla="*/ 1749200 h 3186701"/>
              <a:gd name="connsiteX2" fmla="*/ 463138 w 2931612"/>
              <a:gd name="connsiteY2" fmla="*/ 1951080 h 3186701"/>
              <a:gd name="connsiteX3" fmla="*/ 776482 w 2931612"/>
              <a:gd name="connsiteY3" fmla="*/ 0 h 3186701"/>
              <a:gd name="connsiteX4" fmla="*/ 2034620 w 2931612"/>
              <a:gd name="connsiteY4" fmla="*/ 1294704 h 3186701"/>
              <a:gd name="connsiteX5" fmla="*/ 2031739 w 2931612"/>
              <a:gd name="connsiteY5" fmla="*/ 711461 h 3186701"/>
              <a:gd name="connsiteX6" fmla="*/ 1821452 w 2931612"/>
              <a:gd name="connsiteY6" fmla="*/ 3186701 h 3186701"/>
              <a:gd name="connsiteX7" fmla="*/ 1187533 w 2931612"/>
              <a:gd name="connsiteY7" fmla="*/ 1143558 h 3186701"/>
              <a:gd name="connsiteX8" fmla="*/ 1080655 w 2931612"/>
              <a:gd name="connsiteY8" fmla="*/ 2046083 h 3186701"/>
              <a:gd name="connsiteX9" fmla="*/ 914400 w 2931612"/>
              <a:gd name="connsiteY9" fmla="*/ 1666073 h 3186701"/>
              <a:gd name="connsiteX10" fmla="*/ 795647 w 2931612"/>
              <a:gd name="connsiteY10" fmla="*/ 3150488 h 3186701"/>
              <a:gd name="connsiteX0" fmla="*/ 813754 w 2949719"/>
              <a:gd name="connsiteY0" fmla="*/ 3150488 h 3186701"/>
              <a:gd name="connsiteX1" fmla="*/ 0 w 2949719"/>
              <a:gd name="connsiteY1" fmla="*/ 1726566 h 3186701"/>
              <a:gd name="connsiteX2" fmla="*/ 481245 w 2949719"/>
              <a:gd name="connsiteY2" fmla="*/ 1951080 h 3186701"/>
              <a:gd name="connsiteX3" fmla="*/ 794589 w 2949719"/>
              <a:gd name="connsiteY3" fmla="*/ 0 h 3186701"/>
              <a:gd name="connsiteX4" fmla="*/ 2052727 w 2949719"/>
              <a:gd name="connsiteY4" fmla="*/ 1294704 h 3186701"/>
              <a:gd name="connsiteX5" fmla="*/ 2049846 w 2949719"/>
              <a:gd name="connsiteY5" fmla="*/ 711461 h 3186701"/>
              <a:gd name="connsiteX6" fmla="*/ 1839559 w 2949719"/>
              <a:gd name="connsiteY6" fmla="*/ 3186701 h 3186701"/>
              <a:gd name="connsiteX7" fmla="*/ 1205640 w 2949719"/>
              <a:gd name="connsiteY7" fmla="*/ 1143558 h 3186701"/>
              <a:gd name="connsiteX8" fmla="*/ 1098762 w 2949719"/>
              <a:gd name="connsiteY8" fmla="*/ 2046083 h 3186701"/>
              <a:gd name="connsiteX9" fmla="*/ 932507 w 2949719"/>
              <a:gd name="connsiteY9" fmla="*/ 1666073 h 3186701"/>
              <a:gd name="connsiteX10" fmla="*/ 813754 w 2949719"/>
              <a:gd name="connsiteY10" fmla="*/ 3150488 h 3186701"/>
              <a:gd name="connsiteX0" fmla="*/ 813754 w 2949719"/>
              <a:gd name="connsiteY0" fmla="*/ 3150488 h 3186701"/>
              <a:gd name="connsiteX1" fmla="*/ 0 w 2949719"/>
              <a:gd name="connsiteY1" fmla="*/ 1726566 h 3186701"/>
              <a:gd name="connsiteX2" fmla="*/ 481245 w 2949719"/>
              <a:gd name="connsiteY2" fmla="*/ 1951080 h 3186701"/>
              <a:gd name="connsiteX3" fmla="*/ 794589 w 2949719"/>
              <a:gd name="connsiteY3" fmla="*/ 0 h 3186701"/>
              <a:gd name="connsiteX4" fmla="*/ 2052727 w 2949719"/>
              <a:gd name="connsiteY4" fmla="*/ 1294704 h 3186701"/>
              <a:gd name="connsiteX5" fmla="*/ 2049846 w 2949719"/>
              <a:gd name="connsiteY5" fmla="*/ 711461 h 3186701"/>
              <a:gd name="connsiteX6" fmla="*/ 1839559 w 2949719"/>
              <a:gd name="connsiteY6" fmla="*/ 3186701 h 3186701"/>
              <a:gd name="connsiteX7" fmla="*/ 1205640 w 2949719"/>
              <a:gd name="connsiteY7" fmla="*/ 1143558 h 3186701"/>
              <a:gd name="connsiteX8" fmla="*/ 1098762 w 2949719"/>
              <a:gd name="connsiteY8" fmla="*/ 2046083 h 3186701"/>
              <a:gd name="connsiteX9" fmla="*/ 932507 w 2949719"/>
              <a:gd name="connsiteY9" fmla="*/ 1666073 h 3186701"/>
              <a:gd name="connsiteX10" fmla="*/ 813754 w 2949719"/>
              <a:gd name="connsiteY10" fmla="*/ 3150488 h 3186701"/>
              <a:gd name="connsiteX0" fmla="*/ 813754 w 2949719"/>
              <a:gd name="connsiteY0" fmla="*/ 3150488 h 3186701"/>
              <a:gd name="connsiteX1" fmla="*/ 0 w 2949719"/>
              <a:gd name="connsiteY1" fmla="*/ 1726566 h 3186701"/>
              <a:gd name="connsiteX2" fmla="*/ 481245 w 2949719"/>
              <a:gd name="connsiteY2" fmla="*/ 1951080 h 3186701"/>
              <a:gd name="connsiteX3" fmla="*/ 794589 w 2949719"/>
              <a:gd name="connsiteY3" fmla="*/ 0 h 3186701"/>
              <a:gd name="connsiteX4" fmla="*/ 2052727 w 2949719"/>
              <a:gd name="connsiteY4" fmla="*/ 1294704 h 3186701"/>
              <a:gd name="connsiteX5" fmla="*/ 2049846 w 2949719"/>
              <a:gd name="connsiteY5" fmla="*/ 711461 h 3186701"/>
              <a:gd name="connsiteX6" fmla="*/ 1839559 w 2949719"/>
              <a:gd name="connsiteY6" fmla="*/ 3186701 h 3186701"/>
              <a:gd name="connsiteX7" fmla="*/ 1205640 w 2949719"/>
              <a:gd name="connsiteY7" fmla="*/ 1143558 h 3186701"/>
              <a:gd name="connsiteX8" fmla="*/ 1098762 w 2949719"/>
              <a:gd name="connsiteY8" fmla="*/ 2046083 h 3186701"/>
              <a:gd name="connsiteX9" fmla="*/ 932507 w 2949719"/>
              <a:gd name="connsiteY9" fmla="*/ 1666073 h 3186701"/>
              <a:gd name="connsiteX10" fmla="*/ 813754 w 2949719"/>
              <a:gd name="connsiteY10" fmla="*/ 3150488 h 3186701"/>
              <a:gd name="connsiteX0" fmla="*/ 813754 w 2949719"/>
              <a:gd name="connsiteY0" fmla="*/ 3150488 h 3186701"/>
              <a:gd name="connsiteX1" fmla="*/ 0 w 2949719"/>
              <a:gd name="connsiteY1" fmla="*/ 1726566 h 3186701"/>
              <a:gd name="connsiteX2" fmla="*/ 481245 w 2949719"/>
              <a:gd name="connsiteY2" fmla="*/ 1951080 h 3186701"/>
              <a:gd name="connsiteX3" fmla="*/ 794589 w 2949719"/>
              <a:gd name="connsiteY3" fmla="*/ 0 h 3186701"/>
              <a:gd name="connsiteX4" fmla="*/ 2052727 w 2949719"/>
              <a:gd name="connsiteY4" fmla="*/ 1294704 h 3186701"/>
              <a:gd name="connsiteX5" fmla="*/ 2049846 w 2949719"/>
              <a:gd name="connsiteY5" fmla="*/ 711461 h 3186701"/>
              <a:gd name="connsiteX6" fmla="*/ 1839559 w 2949719"/>
              <a:gd name="connsiteY6" fmla="*/ 3186701 h 3186701"/>
              <a:gd name="connsiteX7" fmla="*/ 1205640 w 2949719"/>
              <a:gd name="connsiteY7" fmla="*/ 1143558 h 3186701"/>
              <a:gd name="connsiteX8" fmla="*/ 1098762 w 2949719"/>
              <a:gd name="connsiteY8" fmla="*/ 2046083 h 3186701"/>
              <a:gd name="connsiteX9" fmla="*/ 932507 w 2949719"/>
              <a:gd name="connsiteY9" fmla="*/ 1666073 h 3186701"/>
              <a:gd name="connsiteX10" fmla="*/ 813754 w 2949719"/>
              <a:gd name="connsiteY10" fmla="*/ 3150488 h 3186701"/>
              <a:gd name="connsiteX0" fmla="*/ 1117045 w 2949719"/>
              <a:gd name="connsiteY0" fmla="*/ 3168594 h 3186701"/>
              <a:gd name="connsiteX1" fmla="*/ 0 w 2949719"/>
              <a:gd name="connsiteY1" fmla="*/ 1726566 h 3186701"/>
              <a:gd name="connsiteX2" fmla="*/ 481245 w 2949719"/>
              <a:gd name="connsiteY2" fmla="*/ 1951080 h 3186701"/>
              <a:gd name="connsiteX3" fmla="*/ 794589 w 2949719"/>
              <a:gd name="connsiteY3" fmla="*/ 0 h 3186701"/>
              <a:gd name="connsiteX4" fmla="*/ 2052727 w 2949719"/>
              <a:gd name="connsiteY4" fmla="*/ 1294704 h 3186701"/>
              <a:gd name="connsiteX5" fmla="*/ 2049846 w 2949719"/>
              <a:gd name="connsiteY5" fmla="*/ 711461 h 3186701"/>
              <a:gd name="connsiteX6" fmla="*/ 1839559 w 2949719"/>
              <a:gd name="connsiteY6" fmla="*/ 3186701 h 3186701"/>
              <a:gd name="connsiteX7" fmla="*/ 1205640 w 2949719"/>
              <a:gd name="connsiteY7" fmla="*/ 1143558 h 3186701"/>
              <a:gd name="connsiteX8" fmla="*/ 1098762 w 2949719"/>
              <a:gd name="connsiteY8" fmla="*/ 2046083 h 3186701"/>
              <a:gd name="connsiteX9" fmla="*/ 932507 w 2949719"/>
              <a:gd name="connsiteY9" fmla="*/ 1666073 h 3186701"/>
              <a:gd name="connsiteX10" fmla="*/ 1117045 w 2949719"/>
              <a:gd name="connsiteY10" fmla="*/ 3168594 h 3186701"/>
              <a:gd name="connsiteX0" fmla="*/ 1117045 w 2949719"/>
              <a:gd name="connsiteY0" fmla="*/ 3168594 h 3186701"/>
              <a:gd name="connsiteX1" fmla="*/ 0 w 2949719"/>
              <a:gd name="connsiteY1" fmla="*/ 1726566 h 3186701"/>
              <a:gd name="connsiteX2" fmla="*/ 481245 w 2949719"/>
              <a:gd name="connsiteY2" fmla="*/ 1951080 h 3186701"/>
              <a:gd name="connsiteX3" fmla="*/ 794589 w 2949719"/>
              <a:gd name="connsiteY3" fmla="*/ 0 h 3186701"/>
              <a:gd name="connsiteX4" fmla="*/ 2052727 w 2949719"/>
              <a:gd name="connsiteY4" fmla="*/ 1294704 h 3186701"/>
              <a:gd name="connsiteX5" fmla="*/ 2049846 w 2949719"/>
              <a:gd name="connsiteY5" fmla="*/ 711461 h 3186701"/>
              <a:gd name="connsiteX6" fmla="*/ 1839559 w 2949719"/>
              <a:gd name="connsiteY6" fmla="*/ 3186701 h 3186701"/>
              <a:gd name="connsiteX7" fmla="*/ 1205640 w 2949719"/>
              <a:gd name="connsiteY7" fmla="*/ 1143558 h 3186701"/>
              <a:gd name="connsiteX8" fmla="*/ 1098762 w 2949719"/>
              <a:gd name="connsiteY8" fmla="*/ 2046083 h 3186701"/>
              <a:gd name="connsiteX9" fmla="*/ 932507 w 2949719"/>
              <a:gd name="connsiteY9" fmla="*/ 1666073 h 3186701"/>
              <a:gd name="connsiteX10" fmla="*/ 1117045 w 2949719"/>
              <a:gd name="connsiteY10" fmla="*/ 3168594 h 3186701"/>
              <a:gd name="connsiteX0" fmla="*/ 1117045 w 2949719"/>
              <a:gd name="connsiteY0" fmla="*/ 3168594 h 3186701"/>
              <a:gd name="connsiteX1" fmla="*/ 0 w 2949719"/>
              <a:gd name="connsiteY1" fmla="*/ 1726566 h 3186701"/>
              <a:gd name="connsiteX2" fmla="*/ 481245 w 2949719"/>
              <a:gd name="connsiteY2" fmla="*/ 1951080 h 3186701"/>
              <a:gd name="connsiteX3" fmla="*/ 794589 w 2949719"/>
              <a:gd name="connsiteY3" fmla="*/ 0 h 3186701"/>
              <a:gd name="connsiteX4" fmla="*/ 2052727 w 2949719"/>
              <a:gd name="connsiteY4" fmla="*/ 1294704 h 3186701"/>
              <a:gd name="connsiteX5" fmla="*/ 2049846 w 2949719"/>
              <a:gd name="connsiteY5" fmla="*/ 711461 h 3186701"/>
              <a:gd name="connsiteX6" fmla="*/ 1839559 w 2949719"/>
              <a:gd name="connsiteY6" fmla="*/ 3186701 h 3186701"/>
              <a:gd name="connsiteX7" fmla="*/ 1205640 w 2949719"/>
              <a:gd name="connsiteY7" fmla="*/ 1143558 h 3186701"/>
              <a:gd name="connsiteX8" fmla="*/ 1098762 w 2949719"/>
              <a:gd name="connsiteY8" fmla="*/ 2046083 h 3186701"/>
              <a:gd name="connsiteX9" fmla="*/ 932507 w 2949719"/>
              <a:gd name="connsiteY9" fmla="*/ 1666073 h 3186701"/>
              <a:gd name="connsiteX10" fmla="*/ 1117045 w 2949719"/>
              <a:gd name="connsiteY10" fmla="*/ 3168594 h 3186701"/>
              <a:gd name="connsiteX0" fmla="*/ 1117045 w 2949719"/>
              <a:gd name="connsiteY0" fmla="*/ 3168594 h 3186701"/>
              <a:gd name="connsiteX1" fmla="*/ 0 w 2949719"/>
              <a:gd name="connsiteY1" fmla="*/ 1726566 h 3186701"/>
              <a:gd name="connsiteX2" fmla="*/ 481245 w 2949719"/>
              <a:gd name="connsiteY2" fmla="*/ 1951080 h 3186701"/>
              <a:gd name="connsiteX3" fmla="*/ 794589 w 2949719"/>
              <a:gd name="connsiteY3" fmla="*/ 0 h 3186701"/>
              <a:gd name="connsiteX4" fmla="*/ 2052727 w 2949719"/>
              <a:gd name="connsiteY4" fmla="*/ 1294704 h 3186701"/>
              <a:gd name="connsiteX5" fmla="*/ 2049846 w 2949719"/>
              <a:gd name="connsiteY5" fmla="*/ 711461 h 3186701"/>
              <a:gd name="connsiteX6" fmla="*/ 1839559 w 2949719"/>
              <a:gd name="connsiteY6" fmla="*/ 3186701 h 3186701"/>
              <a:gd name="connsiteX7" fmla="*/ 1205640 w 2949719"/>
              <a:gd name="connsiteY7" fmla="*/ 1143558 h 3186701"/>
              <a:gd name="connsiteX8" fmla="*/ 1098762 w 2949719"/>
              <a:gd name="connsiteY8" fmla="*/ 2046083 h 3186701"/>
              <a:gd name="connsiteX9" fmla="*/ 932507 w 2949719"/>
              <a:gd name="connsiteY9" fmla="*/ 1666073 h 3186701"/>
              <a:gd name="connsiteX10" fmla="*/ 1117045 w 2949719"/>
              <a:gd name="connsiteY10" fmla="*/ 3168594 h 3186701"/>
              <a:gd name="connsiteX0" fmla="*/ 1117045 w 2949719"/>
              <a:gd name="connsiteY0" fmla="*/ 3168594 h 3186701"/>
              <a:gd name="connsiteX1" fmla="*/ 0 w 2949719"/>
              <a:gd name="connsiteY1" fmla="*/ 1726566 h 3186701"/>
              <a:gd name="connsiteX2" fmla="*/ 417871 w 2949719"/>
              <a:gd name="connsiteY2" fmla="*/ 2009927 h 3186701"/>
              <a:gd name="connsiteX3" fmla="*/ 794589 w 2949719"/>
              <a:gd name="connsiteY3" fmla="*/ 0 h 3186701"/>
              <a:gd name="connsiteX4" fmla="*/ 2052727 w 2949719"/>
              <a:gd name="connsiteY4" fmla="*/ 1294704 h 3186701"/>
              <a:gd name="connsiteX5" fmla="*/ 2049846 w 2949719"/>
              <a:gd name="connsiteY5" fmla="*/ 711461 h 3186701"/>
              <a:gd name="connsiteX6" fmla="*/ 1839559 w 2949719"/>
              <a:gd name="connsiteY6" fmla="*/ 3186701 h 3186701"/>
              <a:gd name="connsiteX7" fmla="*/ 1205640 w 2949719"/>
              <a:gd name="connsiteY7" fmla="*/ 1143558 h 3186701"/>
              <a:gd name="connsiteX8" fmla="*/ 1098762 w 2949719"/>
              <a:gd name="connsiteY8" fmla="*/ 2046083 h 3186701"/>
              <a:gd name="connsiteX9" fmla="*/ 932507 w 2949719"/>
              <a:gd name="connsiteY9" fmla="*/ 1666073 h 3186701"/>
              <a:gd name="connsiteX10" fmla="*/ 1117045 w 2949719"/>
              <a:gd name="connsiteY10" fmla="*/ 3168594 h 3186701"/>
              <a:gd name="connsiteX0" fmla="*/ 1117045 w 2949719"/>
              <a:gd name="connsiteY0" fmla="*/ 3168594 h 3186701"/>
              <a:gd name="connsiteX1" fmla="*/ 0 w 2949719"/>
              <a:gd name="connsiteY1" fmla="*/ 1726566 h 3186701"/>
              <a:gd name="connsiteX2" fmla="*/ 417871 w 2949719"/>
              <a:gd name="connsiteY2" fmla="*/ 2009927 h 3186701"/>
              <a:gd name="connsiteX3" fmla="*/ 794589 w 2949719"/>
              <a:gd name="connsiteY3" fmla="*/ 0 h 3186701"/>
              <a:gd name="connsiteX4" fmla="*/ 2052727 w 2949719"/>
              <a:gd name="connsiteY4" fmla="*/ 1294704 h 3186701"/>
              <a:gd name="connsiteX5" fmla="*/ 2049846 w 2949719"/>
              <a:gd name="connsiteY5" fmla="*/ 711461 h 3186701"/>
              <a:gd name="connsiteX6" fmla="*/ 1839559 w 2949719"/>
              <a:gd name="connsiteY6" fmla="*/ 3186701 h 3186701"/>
              <a:gd name="connsiteX7" fmla="*/ 1205640 w 2949719"/>
              <a:gd name="connsiteY7" fmla="*/ 1143558 h 3186701"/>
              <a:gd name="connsiteX8" fmla="*/ 1098762 w 2949719"/>
              <a:gd name="connsiteY8" fmla="*/ 2046083 h 3186701"/>
              <a:gd name="connsiteX9" fmla="*/ 932507 w 2949719"/>
              <a:gd name="connsiteY9" fmla="*/ 1666073 h 3186701"/>
              <a:gd name="connsiteX10" fmla="*/ 1117045 w 2949719"/>
              <a:gd name="connsiteY10" fmla="*/ 3168594 h 3186701"/>
              <a:gd name="connsiteX0" fmla="*/ 1117045 w 2949719"/>
              <a:gd name="connsiteY0" fmla="*/ 3168594 h 3186701"/>
              <a:gd name="connsiteX1" fmla="*/ 0 w 2949719"/>
              <a:gd name="connsiteY1" fmla="*/ 1726566 h 3186701"/>
              <a:gd name="connsiteX2" fmla="*/ 417871 w 2949719"/>
              <a:gd name="connsiteY2" fmla="*/ 2009927 h 3186701"/>
              <a:gd name="connsiteX3" fmla="*/ 794589 w 2949719"/>
              <a:gd name="connsiteY3" fmla="*/ 0 h 3186701"/>
              <a:gd name="connsiteX4" fmla="*/ 2052727 w 2949719"/>
              <a:gd name="connsiteY4" fmla="*/ 1294704 h 3186701"/>
              <a:gd name="connsiteX5" fmla="*/ 2049846 w 2949719"/>
              <a:gd name="connsiteY5" fmla="*/ 711461 h 3186701"/>
              <a:gd name="connsiteX6" fmla="*/ 1839559 w 2949719"/>
              <a:gd name="connsiteY6" fmla="*/ 3186701 h 3186701"/>
              <a:gd name="connsiteX7" fmla="*/ 1205640 w 2949719"/>
              <a:gd name="connsiteY7" fmla="*/ 1143558 h 3186701"/>
              <a:gd name="connsiteX8" fmla="*/ 1098762 w 2949719"/>
              <a:gd name="connsiteY8" fmla="*/ 2046083 h 3186701"/>
              <a:gd name="connsiteX9" fmla="*/ 932507 w 2949719"/>
              <a:gd name="connsiteY9" fmla="*/ 1666073 h 3186701"/>
              <a:gd name="connsiteX10" fmla="*/ 1117045 w 2949719"/>
              <a:gd name="connsiteY10" fmla="*/ 3168594 h 3186701"/>
              <a:gd name="connsiteX0" fmla="*/ 1117045 w 2949719"/>
              <a:gd name="connsiteY0" fmla="*/ 3168594 h 3186701"/>
              <a:gd name="connsiteX1" fmla="*/ 0 w 2949719"/>
              <a:gd name="connsiteY1" fmla="*/ 1726566 h 3186701"/>
              <a:gd name="connsiteX2" fmla="*/ 417871 w 2949719"/>
              <a:gd name="connsiteY2" fmla="*/ 2009927 h 3186701"/>
              <a:gd name="connsiteX3" fmla="*/ 794589 w 2949719"/>
              <a:gd name="connsiteY3" fmla="*/ 0 h 3186701"/>
              <a:gd name="connsiteX4" fmla="*/ 2052727 w 2949719"/>
              <a:gd name="connsiteY4" fmla="*/ 1294704 h 3186701"/>
              <a:gd name="connsiteX5" fmla="*/ 2049846 w 2949719"/>
              <a:gd name="connsiteY5" fmla="*/ 711461 h 3186701"/>
              <a:gd name="connsiteX6" fmla="*/ 1839559 w 2949719"/>
              <a:gd name="connsiteY6" fmla="*/ 3186701 h 3186701"/>
              <a:gd name="connsiteX7" fmla="*/ 1205640 w 2949719"/>
              <a:gd name="connsiteY7" fmla="*/ 1143558 h 3186701"/>
              <a:gd name="connsiteX8" fmla="*/ 1098762 w 2949719"/>
              <a:gd name="connsiteY8" fmla="*/ 2046083 h 3186701"/>
              <a:gd name="connsiteX9" fmla="*/ 932507 w 2949719"/>
              <a:gd name="connsiteY9" fmla="*/ 1666073 h 3186701"/>
              <a:gd name="connsiteX10" fmla="*/ 1117045 w 2949719"/>
              <a:gd name="connsiteY10" fmla="*/ 3168594 h 3186701"/>
              <a:gd name="connsiteX0" fmla="*/ 1117045 w 2949719"/>
              <a:gd name="connsiteY0" fmla="*/ 3168594 h 3186701"/>
              <a:gd name="connsiteX1" fmla="*/ 0 w 2949719"/>
              <a:gd name="connsiteY1" fmla="*/ 1726566 h 3186701"/>
              <a:gd name="connsiteX2" fmla="*/ 417871 w 2949719"/>
              <a:gd name="connsiteY2" fmla="*/ 2009927 h 3186701"/>
              <a:gd name="connsiteX3" fmla="*/ 794589 w 2949719"/>
              <a:gd name="connsiteY3" fmla="*/ 0 h 3186701"/>
              <a:gd name="connsiteX4" fmla="*/ 2052727 w 2949719"/>
              <a:gd name="connsiteY4" fmla="*/ 1294704 h 3186701"/>
              <a:gd name="connsiteX5" fmla="*/ 2049846 w 2949719"/>
              <a:gd name="connsiteY5" fmla="*/ 711461 h 3186701"/>
              <a:gd name="connsiteX6" fmla="*/ 1839559 w 2949719"/>
              <a:gd name="connsiteY6" fmla="*/ 3186701 h 3186701"/>
              <a:gd name="connsiteX7" fmla="*/ 1205640 w 2949719"/>
              <a:gd name="connsiteY7" fmla="*/ 1143558 h 3186701"/>
              <a:gd name="connsiteX8" fmla="*/ 1098762 w 2949719"/>
              <a:gd name="connsiteY8" fmla="*/ 2046083 h 3186701"/>
              <a:gd name="connsiteX9" fmla="*/ 932507 w 2949719"/>
              <a:gd name="connsiteY9" fmla="*/ 1666073 h 3186701"/>
              <a:gd name="connsiteX10" fmla="*/ 1117045 w 2949719"/>
              <a:gd name="connsiteY10" fmla="*/ 3168594 h 3186701"/>
              <a:gd name="connsiteX0" fmla="*/ 1103465 w 2936139"/>
              <a:gd name="connsiteY0" fmla="*/ 3168594 h 3186701"/>
              <a:gd name="connsiteX1" fmla="*/ 0 w 2936139"/>
              <a:gd name="connsiteY1" fmla="*/ 1726566 h 3186701"/>
              <a:gd name="connsiteX2" fmla="*/ 404291 w 2936139"/>
              <a:gd name="connsiteY2" fmla="*/ 2009927 h 3186701"/>
              <a:gd name="connsiteX3" fmla="*/ 781009 w 2936139"/>
              <a:gd name="connsiteY3" fmla="*/ 0 h 3186701"/>
              <a:gd name="connsiteX4" fmla="*/ 2039147 w 2936139"/>
              <a:gd name="connsiteY4" fmla="*/ 1294704 h 3186701"/>
              <a:gd name="connsiteX5" fmla="*/ 2036266 w 2936139"/>
              <a:gd name="connsiteY5" fmla="*/ 711461 h 3186701"/>
              <a:gd name="connsiteX6" fmla="*/ 1825979 w 2936139"/>
              <a:gd name="connsiteY6" fmla="*/ 3186701 h 3186701"/>
              <a:gd name="connsiteX7" fmla="*/ 1192060 w 2936139"/>
              <a:gd name="connsiteY7" fmla="*/ 1143558 h 3186701"/>
              <a:gd name="connsiteX8" fmla="*/ 1085182 w 2936139"/>
              <a:gd name="connsiteY8" fmla="*/ 2046083 h 3186701"/>
              <a:gd name="connsiteX9" fmla="*/ 918927 w 2936139"/>
              <a:gd name="connsiteY9" fmla="*/ 1666073 h 3186701"/>
              <a:gd name="connsiteX10" fmla="*/ 1103465 w 2936139"/>
              <a:gd name="connsiteY10" fmla="*/ 3168594 h 3186701"/>
              <a:gd name="connsiteX0" fmla="*/ 1148733 w 2981407"/>
              <a:gd name="connsiteY0" fmla="*/ 3168594 h 3186701"/>
              <a:gd name="connsiteX1" fmla="*/ 0 w 2981407"/>
              <a:gd name="connsiteY1" fmla="*/ 1749200 h 3186701"/>
              <a:gd name="connsiteX2" fmla="*/ 449559 w 2981407"/>
              <a:gd name="connsiteY2" fmla="*/ 2009927 h 3186701"/>
              <a:gd name="connsiteX3" fmla="*/ 826277 w 2981407"/>
              <a:gd name="connsiteY3" fmla="*/ 0 h 3186701"/>
              <a:gd name="connsiteX4" fmla="*/ 2084415 w 2981407"/>
              <a:gd name="connsiteY4" fmla="*/ 1294704 h 3186701"/>
              <a:gd name="connsiteX5" fmla="*/ 2081534 w 2981407"/>
              <a:gd name="connsiteY5" fmla="*/ 711461 h 3186701"/>
              <a:gd name="connsiteX6" fmla="*/ 1871247 w 2981407"/>
              <a:gd name="connsiteY6" fmla="*/ 3186701 h 3186701"/>
              <a:gd name="connsiteX7" fmla="*/ 1237328 w 2981407"/>
              <a:gd name="connsiteY7" fmla="*/ 1143558 h 3186701"/>
              <a:gd name="connsiteX8" fmla="*/ 1130450 w 2981407"/>
              <a:gd name="connsiteY8" fmla="*/ 2046083 h 3186701"/>
              <a:gd name="connsiteX9" fmla="*/ 964195 w 2981407"/>
              <a:gd name="connsiteY9" fmla="*/ 1666073 h 3186701"/>
              <a:gd name="connsiteX10" fmla="*/ 1148733 w 2981407"/>
              <a:gd name="connsiteY10" fmla="*/ 3168594 h 3186701"/>
              <a:gd name="connsiteX0" fmla="*/ 1148733 w 2981407"/>
              <a:gd name="connsiteY0" fmla="*/ 3168594 h 3186701"/>
              <a:gd name="connsiteX1" fmla="*/ 0 w 2981407"/>
              <a:gd name="connsiteY1" fmla="*/ 1749200 h 3186701"/>
              <a:gd name="connsiteX2" fmla="*/ 449559 w 2981407"/>
              <a:gd name="connsiteY2" fmla="*/ 2009927 h 3186701"/>
              <a:gd name="connsiteX3" fmla="*/ 826277 w 2981407"/>
              <a:gd name="connsiteY3" fmla="*/ 0 h 3186701"/>
              <a:gd name="connsiteX4" fmla="*/ 2084415 w 2981407"/>
              <a:gd name="connsiteY4" fmla="*/ 1294704 h 3186701"/>
              <a:gd name="connsiteX5" fmla="*/ 2081534 w 2981407"/>
              <a:gd name="connsiteY5" fmla="*/ 711461 h 3186701"/>
              <a:gd name="connsiteX6" fmla="*/ 1871247 w 2981407"/>
              <a:gd name="connsiteY6" fmla="*/ 3186701 h 3186701"/>
              <a:gd name="connsiteX7" fmla="*/ 1237328 w 2981407"/>
              <a:gd name="connsiteY7" fmla="*/ 1143558 h 3186701"/>
              <a:gd name="connsiteX8" fmla="*/ 1130450 w 2981407"/>
              <a:gd name="connsiteY8" fmla="*/ 2046083 h 3186701"/>
              <a:gd name="connsiteX9" fmla="*/ 964195 w 2981407"/>
              <a:gd name="connsiteY9" fmla="*/ 1666073 h 3186701"/>
              <a:gd name="connsiteX10" fmla="*/ 1148733 w 2981407"/>
              <a:gd name="connsiteY10" fmla="*/ 3168594 h 3186701"/>
              <a:gd name="connsiteX0" fmla="*/ 1148733 w 2981407"/>
              <a:gd name="connsiteY0" fmla="*/ 3168594 h 3186701"/>
              <a:gd name="connsiteX1" fmla="*/ 0 w 2981407"/>
              <a:gd name="connsiteY1" fmla="*/ 1749200 h 3186701"/>
              <a:gd name="connsiteX2" fmla="*/ 449559 w 2981407"/>
              <a:gd name="connsiteY2" fmla="*/ 2009927 h 3186701"/>
              <a:gd name="connsiteX3" fmla="*/ 826277 w 2981407"/>
              <a:gd name="connsiteY3" fmla="*/ 0 h 3186701"/>
              <a:gd name="connsiteX4" fmla="*/ 2084415 w 2981407"/>
              <a:gd name="connsiteY4" fmla="*/ 1294704 h 3186701"/>
              <a:gd name="connsiteX5" fmla="*/ 2081534 w 2981407"/>
              <a:gd name="connsiteY5" fmla="*/ 711461 h 3186701"/>
              <a:gd name="connsiteX6" fmla="*/ 1871247 w 2981407"/>
              <a:gd name="connsiteY6" fmla="*/ 3186701 h 3186701"/>
              <a:gd name="connsiteX7" fmla="*/ 1237328 w 2981407"/>
              <a:gd name="connsiteY7" fmla="*/ 1143558 h 3186701"/>
              <a:gd name="connsiteX8" fmla="*/ 1130450 w 2981407"/>
              <a:gd name="connsiteY8" fmla="*/ 2046083 h 3186701"/>
              <a:gd name="connsiteX9" fmla="*/ 964195 w 2981407"/>
              <a:gd name="connsiteY9" fmla="*/ 1666073 h 3186701"/>
              <a:gd name="connsiteX10" fmla="*/ 1148733 w 2981407"/>
              <a:gd name="connsiteY10" fmla="*/ 3168594 h 3186701"/>
              <a:gd name="connsiteX0" fmla="*/ 1148733 w 2981407"/>
              <a:gd name="connsiteY0" fmla="*/ 3168594 h 3186701"/>
              <a:gd name="connsiteX1" fmla="*/ 0 w 2981407"/>
              <a:gd name="connsiteY1" fmla="*/ 1749200 h 3186701"/>
              <a:gd name="connsiteX2" fmla="*/ 449559 w 2981407"/>
              <a:gd name="connsiteY2" fmla="*/ 2009927 h 3186701"/>
              <a:gd name="connsiteX3" fmla="*/ 826277 w 2981407"/>
              <a:gd name="connsiteY3" fmla="*/ 0 h 3186701"/>
              <a:gd name="connsiteX4" fmla="*/ 2084415 w 2981407"/>
              <a:gd name="connsiteY4" fmla="*/ 1294704 h 3186701"/>
              <a:gd name="connsiteX5" fmla="*/ 2081534 w 2981407"/>
              <a:gd name="connsiteY5" fmla="*/ 711461 h 3186701"/>
              <a:gd name="connsiteX6" fmla="*/ 1871247 w 2981407"/>
              <a:gd name="connsiteY6" fmla="*/ 3186701 h 3186701"/>
              <a:gd name="connsiteX7" fmla="*/ 1237328 w 2981407"/>
              <a:gd name="connsiteY7" fmla="*/ 1143558 h 3186701"/>
              <a:gd name="connsiteX8" fmla="*/ 1130450 w 2981407"/>
              <a:gd name="connsiteY8" fmla="*/ 2046083 h 3186701"/>
              <a:gd name="connsiteX9" fmla="*/ 918927 w 2981407"/>
              <a:gd name="connsiteY9" fmla="*/ 1697760 h 3186701"/>
              <a:gd name="connsiteX10" fmla="*/ 1148733 w 2981407"/>
              <a:gd name="connsiteY10" fmla="*/ 3168594 h 3186701"/>
              <a:gd name="connsiteX0" fmla="*/ 1148733 w 2981407"/>
              <a:gd name="connsiteY0" fmla="*/ 3168594 h 3186701"/>
              <a:gd name="connsiteX1" fmla="*/ 0 w 2981407"/>
              <a:gd name="connsiteY1" fmla="*/ 1749200 h 3186701"/>
              <a:gd name="connsiteX2" fmla="*/ 449559 w 2981407"/>
              <a:gd name="connsiteY2" fmla="*/ 2009927 h 3186701"/>
              <a:gd name="connsiteX3" fmla="*/ 826277 w 2981407"/>
              <a:gd name="connsiteY3" fmla="*/ 0 h 3186701"/>
              <a:gd name="connsiteX4" fmla="*/ 2084415 w 2981407"/>
              <a:gd name="connsiteY4" fmla="*/ 1294704 h 3186701"/>
              <a:gd name="connsiteX5" fmla="*/ 2081534 w 2981407"/>
              <a:gd name="connsiteY5" fmla="*/ 711461 h 3186701"/>
              <a:gd name="connsiteX6" fmla="*/ 1871247 w 2981407"/>
              <a:gd name="connsiteY6" fmla="*/ 3186701 h 3186701"/>
              <a:gd name="connsiteX7" fmla="*/ 1237328 w 2981407"/>
              <a:gd name="connsiteY7" fmla="*/ 1143558 h 3186701"/>
              <a:gd name="connsiteX8" fmla="*/ 1130450 w 2981407"/>
              <a:gd name="connsiteY8" fmla="*/ 2046083 h 3186701"/>
              <a:gd name="connsiteX9" fmla="*/ 918927 w 2981407"/>
              <a:gd name="connsiteY9" fmla="*/ 1697760 h 3186701"/>
              <a:gd name="connsiteX10" fmla="*/ 1148733 w 2981407"/>
              <a:gd name="connsiteY10" fmla="*/ 3168594 h 3186701"/>
              <a:gd name="connsiteX0" fmla="*/ 1148733 w 2981407"/>
              <a:gd name="connsiteY0" fmla="*/ 3168594 h 3186701"/>
              <a:gd name="connsiteX1" fmla="*/ 0 w 2981407"/>
              <a:gd name="connsiteY1" fmla="*/ 1749200 h 3186701"/>
              <a:gd name="connsiteX2" fmla="*/ 449559 w 2981407"/>
              <a:gd name="connsiteY2" fmla="*/ 2009927 h 3186701"/>
              <a:gd name="connsiteX3" fmla="*/ 826277 w 2981407"/>
              <a:gd name="connsiteY3" fmla="*/ 0 h 3186701"/>
              <a:gd name="connsiteX4" fmla="*/ 2084415 w 2981407"/>
              <a:gd name="connsiteY4" fmla="*/ 1294704 h 3186701"/>
              <a:gd name="connsiteX5" fmla="*/ 2081534 w 2981407"/>
              <a:gd name="connsiteY5" fmla="*/ 711461 h 3186701"/>
              <a:gd name="connsiteX6" fmla="*/ 1871247 w 2981407"/>
              <a:gd name="connsiteY6" fmla="*/ 3186701 h 3186701"/>
              <a:gd name="connsiteX7" fmla="*/ 1237328 w 2981407"/>
              <a:gd name="connsiteY7" fmla="*/ 1143558 h 3186701"/>
              <a:gd name="connsiteX8" fmla="*/ 1130450 w 2981407"/>
              <a:gd name="connsiteY8" fmla="*/ 2046083 h 3186701"/>
              <a:gd name="connsiteX9" fmla="*/ 918927 w 2981407"/>
              <a:gd name="connsiteY9" fmla="*/ 1697760 h 3186701"/>
              <a:gd name="connsiteX10" fmla="*/ 1148733 w 2981407"/>
              <a:gd name="connsiteY10" fmla="*/ 3168594 h 3186701"/>
              <a:gd name="connsiteX0" fmla="*/ 1148733 w 2981407"/>
              <a:gd name="connsiteY0" fmla="*/ 3168594 h 3186701"/>
              <a:gd name="connsiteX1" fmla="*/ 0 w 2981407"/>
              <a:gd name="connsiteY1" fmla="*/ 1749200 h 3186701"/>
              <a:gd name="connsiteX2" fmla="*/ 449559 w 2981407"/>
              <a:gd name="connsiteY2" fmla="*/ 2009927 h 3186701"/>
              <a:gd name="connsiteX3" fmla="*/ 826277 w 2981407"/>
              <a:gd name="connsiteY3" fmla="*/ 0 h 3186701"/>
              <a:gd name="connsiteX4" fmla="*/ 2084415 w 2981407"/>
              <a:gd name="connsiteY4" fmla="*/ 1294704 h 3186701"/>
              <a:gd name="connsiteX5" fmla="*/ 2081534 w 2981407"/>
              <a:gd name="connsiteY5" fmla="*/ 711461 h 3186701"/>
              <a:gd name="connsiteX6" fmla="*/ 1871247 w 2981407"/>
              <a:gd name="connsiteY6" fmla="*/ 3186701 h 3186701"/>
              <a:gd name="connsiteX7" fmla="*/ 1237328 w 2981407"/>
              <a:gd name="connsiteY7" fmla="*/ 1143558 h 3186701"/>
              <a:gd name="connsiteX8" fmla="*/ 1130450 w 2981407"/>
              <a:gd name="connsiteY8" fmla="*/ 2046083 h 3186701"/>
              <a:gd name="connsiteX9" fmla="*/ 918927 w 2981407"/>
              <a:gd name="connsiteY9" fmla="*/ 1697760 h 3186701"/>
              <a:gd name="connsiteX10" fmla="*/ 1148733 w 2981407"/>
              <a:gd name="connsiteY10" fmla="*/ 3168594 h 3186701"/>
              <a:gd name="connsiteX0" fmla="*/ 1148733 w 2981407"/>
              <a:gd name="connsiteY0" fmla="*/ 3168594 h 3186701"/>
              <a:gd name="connsiteX1" fmla="*/ 0 w 2981407"/>
              <a:gd name="connsiteY1" fmla="*/ 1749200 h 3186701"/>
              <a:gd name="connsiteX2" fmla="*/ 449559 w 2981407"/>
              <a:gd name="connsiteY2" fmla="*/ 2009927 h 3186701"/>
              <a:gd name="connsiteX3" fmla="*/ 826277 w 2981407"/>
              <a:gd name="connsiteY3" fmla="*/ 0 h 3186701"/>
              <a:gd name="connsiteX4" fmla="*/ 2084415 w 2981407"/>
              <a:gd name="connsiteY4" fmla="*/ 1294704 h 3186701"/>
              <a:gd name="connsiteX5" fmla="*/ 2081534 w 2981407"/>
              <a:gd name="connsiteY5" fmla="*/ 711461 h 3186701"/>
              <a:gd name="connsiteX6" fmla="*/ 1871247 w 2981407"/>
              <a:gd name="connsiteY6" fmla="*/ 3186701 h 3186701"/>
              <a:gd name="connsiteX7" fmla="*/ 1237328 w 2981407"/>
              <a:gd name="connsiteY7" fmla="*/ 1143558 h 3186701"/>
              <a:gd name="connsiteX8" fmla="*/ 1130450 w 2981407"/>
              <a:gd name="connsiteY8" fmla="*/ 2046083 h 3186701"/>
              <a:gd name="connsiteX9" fmla="*/ 918927 w 2981407"/>
              <a:gd name="connsiteY9" fmla="*/ 1697760 h 3186701"/>
              <a:gd name="connsiteX10" fmla="*/ 1148733 w 2981407"/>
              <a:gd name="connsiteY10" fmla="*/ 3168594 h 3186701"/>
              <a:gd name="connsiteX0" fmla="*/ 1148733 w 2981407"/>
              <a:gd name="connsiteY0" fmla="*/ 3168594 h 3186701"/>
              <a:gd name="connsiteX1" fmla="*/ 0 w 2981407"/>
              <a:gd name="connsiteY1" fmla="*/ 1749200 h 3186701"/>
              <a:gd name="connsiteX2" fmla="*/ 449559 w 2981407"/>
              <a:gd name="connsiteY2" fmla="*/ 2009927 h 3186701"/>
              <a:gd name="connsiteX3" fmla="*/ 826277 w 2981407"/>
              <a:gd name="connsiteY3" fmla="*/ 0 h 3186701"/>
              <a:gd name="connsiteX4" fmla="*/ 2084415 w 2981407"/>
              <a:gd name="connsiteY4" fmla="*/ 1294704 h 3186701"/>
              <a:gd name="connsiteX5" fmla="*/ 2081534 w 2981407"/>
              <a:gd name="connsiteY5" fmla="*/ 711461 h 3186701"/>
              <a:gd name="connsiteX6" fmla="*/ 1871247 w 2981407"/>
              <a:gd name="connsiteY6" fmla="*/ 3186701 h 3186701"/>
              <a:gd name="connsiteX7" fmla="*/ 1237328 w 2981407"/>
              <a:gd name="connsiteY7" fmla="*/ 1143558 h 3186701"/>
              <a:gd name="connsiteX8" fmla="*/ 1130450 w 2981407"/>
              <a:gd name="connsiteY8" fmla="*/ 2046083 h 3186701"/>
              <a:gd name="connsiteX9" fmla="*/ 918927 w 2981407"/>
              <a:gd name="connsiteY9" fmla="*/ 1697760 h 3186701"/>
              <a:gd name="connsiteX10" fmla="*/ 1148733 w 2981407"/>
              <a:gd name="connsiteY10" fmla="*/ 3168594 h 3186701"/>
              <a:gd name="connsiteX0" fmla="*/ 1148733 w 2981407"/>
              <a:gd name="connsiteY0" fmla="*/ 3168594 h 3186701"/>
              <a:gd name="connsiteX1" fmla="*/ 0 w 2981407"/>
              <a:gd name="connsiteY1" fmla="*/ 1749200 h 3186701"/>
              <a:gd name="connsiteX2" fmla="*/ 449559 w 2981407"/>
              <a:gd name="connsiteY2" fmla="*/ 2009927 h 3186701"/>
              <a:gd name="connsiteX3" fmla="*/ 826277 w 2981407"/>
              <a:gd name="connsiteY3" fmla="*/ 0 h 3186701"/>
              <a:gd name="connsiteX4" fmla="*/ 2084415 w 2981407"/>
              <a:gd name="connsiteY4" fmla="*/ 1294704 h 3186701"/>
              <a:gd name="connsiteX5" fmla="*/ 2081534 w 2981407"/>
              <a:gd name="connsiteY5" fmla="*/ 711461 h 3186701"/>
              <a:gd name="connsiteX6" fmla="*/ 1871247 w 2981407"/>
              <a:gd name="connsiteY6" fmla="*/ 3186701 h 3186701"/>
              <a:gd name="connsiteX7" fmla="*/ 1237328 w 2981407"/>
              <a:gd name="connsiteY7" fmla="*/ 1143558 h 3186701"/>
              <a:gd name="connsiteX8" fmla="*/ 1130450 w 2981407"/>
              <a:gd name="connsiteY8" fmla="*/ 2046083 h 3186701"/>
              <a:gd name="connsiteX9" fmla="*/ 918927 w 2981407"/>
              <a:gd name="connsiteY9" fmla="*/ 1697760 h 3186701"/>
              <a:gd name="connsiteX10" fmla="*/ 1148733 w 2981407"/>
              <a:gd name="connsiteY10" fmla="*/ 3168594 h 3186701"/>
              <a:gd name="connsiteX0" fmla="*/ 1148733 w 2897156"/>
              <a:gd name="connsiteY0" fmla="*/ 3168594 h 3173121"/>
              <a:gd name="connsiteX1" fmla="*/ 0 w 2897156"/>
              <a:gd name="connsiteY1" fmla="*/ 1749200 h 3173121"/>
              <a:gd name="connsiteX2" fmla="*/ 449559 w 2897156"/>
              <a:gd name="connsiteY2" fmla="*/ 2009927 h 3173121"/>
              <a:gd name="connsiteX3" fmla="*/ 826277 w 2897156"/>
              <a:gd name="connsiteY3" fmla="*/ 0 h 3173121"/>
              <a:gd name="connsiteX4" fmla="*/ 2084415 w 2897156"/>
              <a:gd name="connsiteY4" fmla="*/ 1294704 h 3173121"/>
              <a:gd name="connsiteX5" fmla="*/ 2081534 w 2897156"/>
              <a:gd name="connsiteY5" fmla="*/ 711461 h 3173121"/>
              <a:gd name="connsiteX6" fmla="*/ 1581537 w 2897156"/>
              <a:gd name="connsiteY6" fmla="*/ 3173121 h 3173121"/>
              <a:gd name="connsiteX7" fmla="*/ 1237328 w 2897156"/>
              <a:gd name="connsiteY7" fmla="*/ 1143558 h 3173121"/>
              <a:gd name="connsiteX8" fmla="*/ 1130450 w 2897156"/>
              <a:gd name="connsiteY8" fmla="*/ 2046083 h 3173121"/>
              <a:gd name="connsiteX9" fmla="*/ 918927 w 2897156"/>
              <a:gd name="connsiteY9" fmla="*/ 1697760 h 3173121"/>
              <a:gd name="connsiteX10" fmla="*/ 1148733 w 2897156"/>
              <a:gd name="connsiteY10" fmla="*/ 3168594 h 3173121"/>
              <a:gd name="connsiteX0" fmla="*/ 1148733 w 2969045"/>
              <a:gd name="connsiteY0" fmla="*/ 3168594 h 3173121"/>
              <a:gd name="connsiteX1" fmla="*/ 0 w 2969045"/>
              <a:gd name="connsiteY1" fmla="*/ 1749200 h 3173121"/>
              <a:gd name="connsiteX2" fmla="*/ 449559 w 2969045"/>
              <a:gd name="connsiteY2" fmla="*/ 2009927 h 3173121"/>
              <a:gd name="connsiteX3" fmla="*/ 826277 w 2969045"/>
              <a:gd name="connsiteY3" fmla="*/ 0 h 3173121"/>
              <a:gd name="connsiteX4" fmla="*/ 2084415 w 2969045"/>
              <a:gd name="connsiteY4" fmla="*/ 1294704 h 3173121"/>
              <a:gd name="connsiteX5" fmla="*/ 2081534 w 2969045"/>
              <a:gd name="connsiteY5" fmla="*/ 711461 h 3173121"/>
              <a:gd name="connsiteX6" fmla="*/ 1581537 w 2969045"/>
              <a:gd name="connsiteY6" fmla="*/ 3173121 h 3173121"/>
              <a:gd name="connsiteX7" fmla="*/ 1237328 w 2969045"/>
              <a:gd name="connsiteY7" fmla="*/ 1143558 h 3173121"/>
              <a:gd name="connsiteX8" fmla="*/ 1130450 w 2969045"/>
              <a:gd name="connsiteY8" fmla="*/ 2046083 h 3173121"/>
              <a:gd name="connsiteX9" fmla="*/ 918927 w 2969045"/>
              <a:gd name="connsiteY9" fmla="*/ 1697760 h 3173121"/>
              <a:gd name="connsiteX10" fmla="*/ 1148733 w 2969045"/>
              <a:gd name="connsiteY10" fmla="*/ 3168594 h 3173121"/>
              <a:gd name="connsiteX0" fmla="*/ 1148733 w 2969045"/>
              <a:gd name="connsiteY0" fmla="*/ 3168594 h 3173121"/>
              <a:gd name="connsiteX1" fmla="*/ 0 w 2969045"/>
              <a:gd name="connsiteY1" fmla="*/ 1749200 h 3173121"/>
              <a:gd name="connsiteX2" fmla="*/ 449559 w 2969045"/>
              <a:gd name="connsiteY2" fmla="*/ 2009927 h 3173121"/>
              <a:gd name="connsiteX3" fmla="*/ 826277 w 2969045"/>
              <a:gd name="connsiteY3" fmla="*/ 0 h 3173121"/>
              <a:gd name="connsiteX4" fmla="*/ 2084415 w 2969045"/>
              <a:gd name="connsiteY4" fmla="*/ 1294704 h 3173121"/>
              <a:gd name="connsiteX5" fmla="*/ 2081534 w 2969045"/>
              <a:gd name="connsiteY5" fmla="*/ 711461 h 3173121"/>
              <a:gd name="connsiteX6" fmla="*/ 1581537 w 2969045"/>
              <a:gd name="connsiteY6" fmla="*/ 3173121 h 3173121"/>
              <a:gd name="connsiteX7" fmla="*/ 1237328 w 2969045"/>
              <a:gd name="connsiteY7" fmla="*/ 1143558 h 3173121"/>
              <a:gd name="connsiteX8" fmla="*/ 1130450 w 2969045"/>
              <a:gd name="connsiteY8" fmla="*/ 2046083 h 3173121"/>
              <a:gd name="connsiteX9" fmla="*/ 918927 w 2969045"/>
              <a:gd name="connsiteY9" fmla="*/ 1697760 h 3173121"/>
              <a:gd name="connsiteX10" fmla="*/ 1148733 w 2969045"/>
              <a:gd name="connsiteY10" fmla="*/ 3168594 h 3173121"/>
              <a:gd name="connsiteX0" fmla="*/ 1148733 w 2969045"/>
              <a:gd name="connsiteY0" fmla="*/ 3168594 h 3173121"/>
              <a:gd name="connsiteX1" fmla="*/ 0 w 2969045"/>
              <a:gd name="connsiteY1" fmla="*/ 1749200 h 3173121"/>
              <a:gd name="connsiteX2" fmla="*/ 449559 w 2969045"/>
              <a:gd name="connsiteY2" fmla="*/ 2009927 h 3173121"/>
              <a:gd name="connsiteX3" fmla="*/ 826277 w 2969045"/>
              <a:gd name="connsiteY3" fmla="*/ 0 h 3173121"/>
              <a:gd name="connsiteX4" fmla="*/ 2084415 w 2969045"/>
              <a:gd name="connsiteY4" fmla="*/ 1294704 h 3173121"/>
              <a:gd name="connsiteX5" fmla="*/ 2081534 w 2969045"/>
              <a:gd name="connsiteY5" fmla="*/ 711461 h 3173121"/>
              <a:gd name="connsiteX6" fmla="*/ 1581537 w 2969045"/>
              <a:gd name="connsiteY6" fmla="*/ 3173121 h 3173121"/>
              <a:gd name="connsiteX7" fmla="*/ 1237328 w 2969045"/>
              <a:gd name="connsiteY7" fmla="*/ 1143558 h 3173121"/>
              <a:gd name="connsiteX8" fmla="*/ 1288886 w 2969045"/>
              <a:gd name="connsiteY8" fmla="*/ 2367481 h 3173121"/>
              <a:gd name="connsiteX9" fmla="*/ 918927 w 2969045"/>
              <a:gd name="connsiteY9" fmla="*/ 1697760 h 3173121"/>
              <a:gd name="connsiteX10" fmla="*/ 1148733 w 2969045"/>
              <a:gd name="connsiteY10" fmla="*/ 3168594 h 3173121"/>
              <a:gd name="connsiteX0" fmla="*/ 1148733 w 2969045"/>
              <a:gd name="connsiteY0" fmla="*/ 3168594 h 3173121"/>
              <a:gd name="connsiteX1" fmla="*/ 0 w 2969045"/>
              <a:gd name="connsiteY1" fmla="*/ 1749200 h 3173121"/>
              <a:gd name="connsiteX2" fmla="*/ 449559 w 2969045"/>
              <a:gd name="connsiteY2" fmla="*/ 2009927 h 3173121"/>
              <a:gd name="connsiteX3" fmla="*/ 826277 w 2969045"/>
              <a:gd name="connsiteY3" fmla="*/ 0 h 3173121"/>
              <a:gd name="connsiteX4" fmla="*/ 2084415 w 2969045"/>
              <a:gd name="connsiteY4" fmla="*/ 1294704 h 3173121"/>
              <a:gd name="connsiteX5" fmla="*/ 2081534 w 2969045"/>
              <a:gd name="connsiteY5" fmla="*/ 711461 h 3173121"/>
              <a:gd name="connsiteX6" fmla="*/ 1581537 w 2969045"/>
              <a:gd name="connsiteY6" fmla="*/ 3173121 h 3173121"/>
              <a:gd name="connsiteX7" fmla="*/ 1237328 w 2969045"/>
              <a:gd name="connsiteY7" fmla="*/ 1143558 h 3173121"/>
              <a:gd name="connsiteX8" fmla="*/ 1162138 w 2969045"/>
              <a:gd name="connsiteY8" fmla="*/ 2408222 h 3173121"/>
              <a:gd name="connsiteX9" fmla="*/ 918927 w 2969045"/>
              <a:gd name="connsiteY9" fmla="*/ 1697760 h 3173121"/>
              <a:gd name="connsiteX10" fmla="*/ 1148733 w 2969045"/>
              <a:gd name="connsiteY10" fmla="*/ 3168594 h 3173121"/>
              <a:gd name="connsiteX0" fmla="*/ 1148733 w 2969045"/>
              <a:gd name="connsiteY0" fmla="*/ 3168594 h 3173121"/>
              <a:gd name="connsiteX1" fmla="*/ 0 w 2969045"/>
              <a:gd name="connsiteY1" fmla="*/ 1749200 h 3173121"/>
              <a:gd name="connsiteX2" fmla="*/ 449559 w 2969045"/>
              <a:gd name="connsiteY2" fmla="*/ 2009927 h 3173121"/>
              <a:gd name="connsiteX3" fmla="*/ 826277 w 2969045"/>
              <a:gd name="connsiteY3" fmla="*/ 0 h 3173121"/>
              <a:gd name="connsiteX4" fmla="*/ 2084415 w 2969045"/>
              <a:gd name="connsiteY4" fmla="*/ 1294704 h 3173121"/>
              <a:gd name="connsiteX5" fmla="*/ 2081534 w 2969045"/>
              <a:gd name="connsiteY5" fmla="*/ 711461 h 3173121"/>
              <a:gd name="connsiteX6" fmla="*/ 1581537 w 2969045"/>
              <a:gd name="connsiteY6" fmla="*/ 3173121 h 3173121"/>
              <a:gd name="connsiteX7" fmla="*/ 1237328 w 2969045"/>
              <a:gd name="connsiteY7" fmla="*/ 1143558 h 3173121"/>
              <a:gd name="connsiteX8" fmla="*/ 1162138 w 2969045"/>
              <a:gd name="connsiteY8" fmla="*/ 2408222 h 3173121"/>
              <a:gd name="connsiteX9" fmla="*/ 918927 w 2969045"/>
              <a:gd name="connsiteY9" fmla="*/ 1697760 h 3173121"/>
              <a:gd name="connsiteX10" fmla="*/ 1148733 w 2969045"/>
              <a:gd name="connsiteY10" fmla="*/ 3168594 h 3173121"/>
              <a:gd name="connsiteX0" fmla="*/ 1148733 w 2969045"/>
              <a:gd name="connsiteY0" fmla="*/ 3168594 h 3173121"/>
              <a:gd name="connsiteX1" fmla="*/ 0 w 2969045"/>
              <a:gd name="connsiteY1" fmla="*/ 1749200 h 3173121"/>
              <a:gd name="connsiteX2" fmla="*/ 449559 w 2969045"/>
              <a:gd name="connsiteY2" fmla="*/ 2009927 h 3173121"/>
              <a:gd name="connsiteX3" fmla="*/ 826277 w 2969045"/>
              <a:gd name="connsiteY3" fmla="*/ 0 h 3173121"/>
              <a:gd name="connsiteX4" fmla="*/ 2084415 w 2969045"/>
              <a:gd name="connsiteY4" fmla="*/ 1294704 h 3173121"/>
              <a:gd name="connsiteX5" fmla="*/ 2081534 w 2969045"/>
              <a:gd name="connsiteY5" fmla="*/ 711461 h 3173121"/>
              <a:gd name="connsiteX6" fmla="*/ 1581537 w 2969045"/>
              <a:gd name="connsiteY6" fmla="*/ 3173121 h 3173121"/>
              <a:gd name="connsiteX7" fmla="*/ 1237328 w 2969045"/>
              <a:gd name="connsiteY7" fmla="*/ 1143558 h 3173121"/>
              <a:gd name="connsiteX8" fmla="*/ 1162138 w 2969045"/>
              <a:gd name="connsiteY8" fmla="*/ 2408222 h 3173121"/>
              <a:gd name="connsiteX9" fmla="*/ 918927 w 2969045"/>
              <a:gd name="connsiteY9" fmla="*/ 1697760 h 3173121"/>
              <a:gd name="connsiteX10" fmla="*/ 1148733 w 2969045"/>
              <a:gd name="connsiteY10" fmla="*/ 3168594 h 3173121"/>
              <a:gd name="connsiteX0" fmla="*/ 1148733 w 2969045"/>
              <a:gd name="connsiteY0" fmla="*/ 3168594 h 3173121"/>
              <a:gd name="connsiteX1" fmla="*/ 0 w 2969045"/>
              <a:gd name="connsiteY1" fmla="*/ 1749200 h 3173121"/>
              <a:gd name="connsiteX2" fmla="*/ 449559 w 2969045"/>
              <a:gd name="connsiteY2" fmla="*/ 2009927 h 3173121"/>
              <a:gd name="connsiteX3" fmla="*/ 826277 w 2969045"/>
              <a:gd name="connsiteY3" fmla="*/ 0 h 3173121"/>
              <a:gd name="connsiteX4" fmla="*/ 2084415 w 2969045"/>
              <a:gd name="connsiteY4" fmla="*/ 1294704 h 3173121"/>
              <a:gd name="connsiteX5" fmla="*/ 2081534 w 2969045"/>
              <a:gd name="connsiteY5" fmla="*/ 711461 h 3173121"/>
              <a:gd name="connsiteX6" fmla="*/ 1581537 w 2969045"/>
              <a:gd name="connsiteY6" fmla="*/ 3173121 h 3173121"/>
              <a:gd name="connsiteX7" fmla="*/ 1237328 w 2969045"/>
              <a:gd name="connsiteY7" fmla="*/ 1143558 h 3173121"/>
              <a:gd name="connsiteX8" fmla="*/ 1162138 w 2969045"/>
              <a:gd name="connsiteY8" fmla="*/ 2408222 h 3173121"/>
              <a:gd name="connsiteX9" fmla="*/ 918927 w 2969045"/>
              <a:gd name="connsiteY9" fmla="*/ 1697760 h 3173121"/>
              <a:gd name="connsiteX10" fmla="*/ 1148733 w 2969045"/>
              <a:gd name="connsiteY10" fmla="*/ 3168594 h 3173121"/>
              <a:gd name="connsiteX0" fmla="*/ 1148733 w 2969045"/>
              <a:gd name="connsiteY0" fmla="*/ 3168594 h 3173121"/>
              <a:gd name="connsiteX1" fmla="*/ 0 w 2969045"/>
              <a:gd name="connsiteY1" fmla="*/ 1749200 h 3173121"/>
              <a:gd name="connsiteX2" fmla="*/ 449559 w 2969045"/>
              <a:gd name="connsiteY2" fmla="*/ 2009927 h 3173121"/>
              <a:gd name="connsiteX3" fmla="*/ 826277 w 2969045"/>
              <a:gd name="connsiteY3" fmla="*/ 0 h 3173121"/>
              <a:gd name="connsiteX4" fmla="*/ 2084415 w 2969045"/>
              <a:gd name="connsiteY4" fmla="*/ 1294704 h 3173121"/>
              <a:gd name="connsiteX5" fmla="*/ 2081534 w 2969045"/>
              <a:gd name="connsiteY5" fmla="*/ 711461 h 3173121"/>
              <a:gd name="connsiteX6" fmla="*/ 1581537 w 2969045"/>
              <a:gd name="connsiteY6" fmla="*/ 3173121 h 3173121"/>
              <a:gd name="connsiteX7" fmla="*/ 1237328 w 2969045"/>
              <a:gd name="connsiteY7" fmla="*/ 1143558 h 3173121"/>
              <a:gd name="connsiteX8" fmla="*/ 1162138 w 2969045"/>
              <a:gd name="connsiteY8" fmla="*/ 2408222 h 3173121"/>
              <a:gd name="connsiteX9" fmla="*/ 918927 w 2969045"/>
              <a:gd name="connsiteY9" fmla="*/ 1697760 h 3173121"/>
              <a:gd name="connsiteX10" fmla="*/ 1148733 w 2969045"/>
              <a:gd name="connsiteY10" fmla="*/ 3168594 h 3173121"/>
              <a:gd name="connsiteX0" fmla="*/ 1148733 w 2969045"/>
              <a:gd name="connsiteY0" fmla="*/ 3168594 h 3173121"/>
              <a:gd name="connsiteX1" fmla="*/ 0 w 2969045"/>
              <a:gd name="connsiteY1" fmla="*/ 1749200 h 3173121"/>
              <a:gd name="connsiteX2" fmla="*/ 449559 w 2969045"/>
              <a:gd name="connsiteY2" fmla="*/ 2009927 h 3173121"/>
              <a:gd name="connsiteX3" fmla="*/ 826277 w 2969045"/>
              <a:gd name="connsiteY3" fmla="*/ 0 h 3173121"/>
              <a:gd name="connsiteX4" fmla="*/ 2084415 w 2969045"/>
              <a:gd name="connsiteY4" fmla="*/ 1294704 h 3173121"/>
              <a:gd name="connsiteX5" fmla="*/ 2081534 w 2969045"/>
              <a:gd name="connsiteY5" fmla="*/ 711461 h 3173121"/>
              <a:gd name="connsiteX6" fmla="*/ 1581537 w 2969045"/>
              <a:gd name="connsiteY6" fmla="*/ 3173121 h 3173121"/>
              <a:gd name="connsiteX7" fmla="*/ 1237328 w 2969045"/>
              <a:gd name="connsiteY7" fmla="*/ 1143558 h 3173121"/>
              <a:gd name="connsiteX8" fmla="*/ 1162138 w 2969045"/>
              <a:gd name="connsiteY8" fmla="*/ 2408222 h 3173121"/>
              <a:gd name="connsiteX9" fmla="*/ 918927 w 2969045"/>
              <a:gd name="connsiteY9" fmla="*/ 1697760 h 3173121"/>
              <a:gd name="connsiteX10" fmla="*/ 1148733 w 2969045"/>
              <a:gd name="connsiteY10" fmla="*/ 3168594 h 3173121"/>
              <a:gd name="connsiteX0" fmla="*/ 1148733 w 2969045"/>
              <a:gd name="connsiteY0" fmla="*/ 3168594 h 3173121"/>
              <a:gd name="connsiteX1" fmla="*/ 0 w 2969045"/>
              <a:gd name="connsiteY1" fmla="*/ 1749200 h 3173121"/>
              <a:gd name="connsiteX2" fmla="*/ 449559 w 2969045"/>
              <a:gd name="connsiteY2" fmla="*/ 2009927 h 3173121"/>
              <a:gd name="connsiteX3" fmla="*/ 826277 w 2969045"/>
              <a:gd name="connsiteY3" fmla="*/ 0 h 3173121"/>
              <a:gd name="connsiteX4" fmla="*/ 2084415 w 2969045"/>
              <a:gd name="connsiteY4" fmla="*/ 1294704 h 3173121"/>
              <a:gd name="connsiteX5" fmla="*/ 2081534 w 2969045"/>
              <a:gd name="connsiteY5" fmla="*/ 711461 h 3173121"/>
              <a:gd name="connsiteX6" fmla="*/ 1581537 w 2969045"/>
              <a:gd name="connsiteY6" fmla="*/ 3173121 h 3173121"/>
              <a:gd name="connsiteX7" fmla="*/ 1237328 w 2969045"/>
              <a:gd name="connsiteY7" fmla="*/ 1143558 h 3173121"/>
              <a:gd name="connsiteX8" fmla="*/ 1162138 w 2969045"/>
              <a:gd name="connsiteY8" fmla="*/ 2408222 h 3173121"/>
              <a:gd name="connsiteX9" fmla="*/ 918927 w 2969045"/>
              <a:gd name="connsiteY9" fmla="*/ 1697760 h 3173121"/>
              <a:gd name="connsiteX10" fmla="*/ 1148733 w 2969045"/>
              <a:gd name="connsiteY10" fmla="*/ 3168594 h 3173121"/>
              <a:gd name="connsiteX0" fmla="*/ 1148733 w 2969045"/>
              <a:gd name="connsiteY0" fmla="*/ 3168594 h 3173121"/>
              <a:gd name="connsiteX1" fmla="*/ 0 w 2969045"/>
              <a:gd name="connsiteY1" fmla="*/ 1749200 h 3173121"/>
              <a:gd name="connsiteX2" fmla="*/ 449559 w 2969045"/>
              <a:gd name="connsiteY2" fmla="*/ 2009927 h 3173121"/>
              <a:gd name="connsiteX3" fmla="*/ 826277 w 2969045"/>
              <a:gd name="connsiteY3" fmla="*/ 0 h 3173121"/>
              <a:gd name="connsiteX4" fmla="*/ 2084415 w 2969045"/>
              <a:gd name="connsiteY4" fmla="*/ 1294704 h 3173121"/>
              <a:gd name="connsiteX5" fmla="*/ 2081534 w 2969045"/>
              <a:gd name="connsiteY5" fmla="*/ 711461 h 3173121"/>
              <a:gd name="connsiteX6" fmla="*/ 1581537 w 2969045"/>
              <a:gd name="connsiteY6" fmla="*/ 3173121 h 3173121"/>
              <a:gd name="connsiteX7" fmla="*/ 1237328 w 2969045"/>
              <a:gd name="connsiteY7" fmla="*/ 1143558 h 3173121"/>
              <a:gd name="connsiteX8" fmla="*/ 1162138 w 2969045"/>
              <a:gd name="connsiteY8" fmla="*/ 2408222 h 3173121"/>
              <a:gd name="connsiteX9" fmla="*/ 918927 w 2969045"/>
              <a:gd name="connsiteY9" fmla="*/ 1697760 h 3173121"/>
              <a:gd name="connsiteX10" fmla="*/ 1148733 w 2969045"/>
              <a:gd name="connsiteY10" fmla="*/ 3168594 h 3173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69045" h="3173121">
                <a:moveTo>
                  <a:pt x="1148733" y="3168594"/>
                </a:moveTo>
                <a:cubicBezTo>
                  <a:pt x="-68605" y="2992718"/>
                  <a:pt x="289357" y="2373225"/>
                  <a:pt x="0" y="1749200"/>
                </a:cubicBezTo>
                <a:cubicBezTo>
                  <a:pt x="211718" y="1712379"/>
                  <a:pt x="518500" y="2277611"/>
                  <a:pt x="449559" y="2009927"/>
                </a:cubicBezTo>
                <a:cubicBezTo>
                  <a:pt x="87752" y="952162"/>
                  <a:pt x="1169975" y="921963"/>
                  <a:pt x="826277" y="0"/>
                </a:cubicBezTo>
                <a:cubicBezTo>
                  <a:pt x="1894489" y="60376"/>
                  <a:pt x="1582046" y="1053258"/>
                  <a:pt x="2084415" y="1294704"/>
                </a:cubicBezTo>
                <a:cubicBezTo>
                  <a:pt x="2220765" y="1319082"/>
                  <a:pt x="2384277" y="1207659"/>
                  <a:pt x="2081534" y="711461"/>
                </a:cubicBezTo>
                <a:cubicBezTo>
                  <a:pt x="3844765" y="2025429"/>
                  <a:pt x="2606774" y="3099478"/>
                  <a:pt x="1581537" y="3173121"/>
                </a:cubicBezTo>
                <a:cubicBezTo>
                  <a:pt x="2049242" y="2917586"/>
                  <a:pt x="2204598" y="1824606"/>
                  <a:pt x="1237328" y="1143558"/>
                </a:cubicBezTo>
                <a:cubicBezTo>
                  <a:pt x="1479342" y="1777869"/>
                  <a:pt x="1318476" y="2090782"/>
                  <a:pt x="1162138" y="2408222"/>
                </a:cubicBezTo>
                <a:cubicBezTo>
                  <a:pt x="1159532" y="2246847"/>
                  <a:pt x="1324413" y="1899876"/>
                  <a:pt x="918927" y="1697760"/>
                </a:cubicBezTo>
                <a:cubicBezTo>
                  <a:pt x="1108697" y="2305733"/>
                  <a:pt x="307113" y="2497246"/>
                  <a:pt x="1148733" y="316859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61" name="Rounded Rectangle 25">
            <a:extLst>
              <a:ext uri="{FF2B5EF4-FFF2-40B4-BE49-F238E27FC236}">
                <a16:creationId xmlns:a16="http://schemas.microsoft.com/office/drawing/2014/main" id="{52251A18-A73B-4A26-9FEC-6B831E23205B}"/>
              </a:ext>
            </a:extLst>
          </p:cNvPr>
          <p:cNvSpPr/>
          <p:nvPr/>
        </p:nvSpPr>
        <p:spPr>
          <a:xfrm>
            <a:off x="10972939" y="2640819"/>
            <a:ext cx="586980" cy="430164"/>
          </a:xfrm>
          <a:custGeom>
            <a:avLst/>
            <a:gdLst/>
            <a:ahLst/>
            <a:cxnLst/>
            <a:rect l="l" t="t" r="r" b="b"/>
            <a:pathLst>
              <a:path w="3248842" h="2380886">
                <a:moveTo>
                  <a:pt x="1194785" y="1472263"/>
                </a:moveTo>
                <a:cubicBezTo>
                  <a:pt x="1150014" y="1472263"/>
                  <a:pt x="1113720" y="1508557"/>
                  <a:pt x="1113720" y="1553328"/>
                </a:cubicBezTo>
                <a:lnTo>
                  <a:pt x="1113720" y="1600880"/>
                </a:lnTo>
                <a:cubicBezTo>
                  <a:pt x="1113720" y="1645651"/>
                  <a:pt x="1150014" y="1681945"/>
                  <a:pt x="1194785" y="1681945"/>
                </a:cubicBezTo>
                <a:lnTo>
                  <a:pt x="2067186" y="1681945"/>
                </a:lnTo>
                <a:cubicBezTo>
                  <a:pt x="2111957" y="1681945"/>
                  <a:pt x="2148251" y="1645651"/>
                  <a:pt x="2148251" y="1600880"/>
                </a:cubicBezTo>
                <a:lnTo>
                  <a:pt x="2148251" y="1553328"/>
                </a:lnTo>
                <a:cubicBezTo>
                  <a:pt x="2148251" y="1508557"/>
                  <a:pt x="2111957" y="1472263"/>
                  <a:pt x="2067186" y="1472263"/>
                </a:cubicBezTo>
                <a:close/>
                <a:moveTo>
                  <a:pt x="2582402" y="986449"/>
                </a:moveTo>
                <a:cubicBezTo>
                  <a:pt x="2477247" y="986449"/>
                  <a:pt x="2392002" y="1071694"/>
                  <a:pt x="2392002" y="1176848"/>
                </a:cubicBezTo>
                <a:cubicBezTo>
                  <a:pt x="2392002" y="1282003"/>
                  <a:pt x="2477247" y="1367248"/>
                  <a:pt x="2582402" y="1367248"/>
                </a:cubicBezTo>
                <a:cubicBezTo>
                  <a:pt x="2687557" y="1367248"/>
                  <a:pt x="2772801" y="1282003"/>
                  <a:pt x="2772801" y="1176848"/>
                </a:cubicBezTo>
                <a:cubicBezTo>
                  <a:pt x="2772801" y="1071694"/>
                  <a:pt x="2687557" y="986449"/>
                  <a:pt x="2582402" y="986449"/>
                </a:cubicBezTo>
                <a:close/>
                <a:moveTo>
                  <a:pt x="679570" y="986449"/>
                </a:moveTo>
                <a:cubicBezTo>
                  <a:pt x="574415" y="986449"/>
                  <a:pt x="489171" y="1071694"/>
                  <a:pt x="489171" y="1176848"/>
                </a:cubicBezTo>
                <a:cubicBezTo>
                  <a:pt x="489171" y="1282003"/>
                  <a:pt x="574415" y="1367248"/>
                  <a:pt x="679570" y="1367248"/>
                </a:cubicBezTo>
                <a:cubicBezTo>
                  <a:pt x="784725" y="1367248"/>
                  <a:pt x="869970" y="1282003"/>
                  <a:pt x="869970" y="1176848"/>
                </a:cubicBezTo>
                <a:cubicBezTo>
                  <a:pt x="869970" y="1071694"/>
                  <a:pt x="784725" y="986449"/>
                  <a:pt x="679570" y="986449"/>
                </a:cubicBezTo>
                <a:close/>
                <a:moveTo>
                  <a:pt x="867954" y="155801"/>
                </a:moveTo>
                <a:lnTo>
                  <a:pt x="726849" y="858549"/>
                </a:lnTo>
                <a:lnTo>
                  <a:pt x="2535122" y="858549"/>
                </a:lnTo>
                <a:lnTo>
                  <a:pt x="2394017" y="155801"/>
                </a:lnTo>
                <a:close/>
                <a:moveTo>
                  <a:pt x="677268" y="0"/>
                </a:moveTo>
                <a:lnTo>
                  <a:pt x="2584703" y="0"/>
                </a:lnTo>
                <a:lnTo>
                  <a:pt x="2736658" y="607820"/>
                </a:lnTo>
                <a:cubicBezTo>
                  <a:pt x="2766265" y="579906"/>
                  <a:pt x="2806392" y="564164"/>
                  <a:pt x="2850195" y="564164"/>
                </a:cubicBezTo>
                <a:lnTo>
                  <a:pt x="3069929" y="564164"/>
                </a:lnTo>
                <a:cubicBezTo>
                  <a:pt x="3168740" y="564164"/>
                  <a:pt x="3248842" y="644266"/>
                  <a:pt x="3248842" y="743077"/>
                </a:cubicBezTo>
                <a:lnTo>
                  <a:pt x="3248842" y="792706"/>
                </a:lnTo>
                <a:cubicBezTo>
                  <a:pt x="3248842" y="891517"/>
                  <a:pt x="3168740" y="971619"/>
                  <a:pt x="3069929" y="971619"/>
                </a:cubicBezTo>
                <a:lnTo>
                  <a:pt x="3054536" y="971619"/>
                </a:lnTo>
                <a:cubicBezTo>
                  <a:pt x="3060628" y="989042"/>
                  <a:pt x="3063411" y="1007758"/>
                  <a:pt x="3063411" y="1027125"/>
                </a:cubicBezTo>
                <a:lnTo>
                  <a:pt x="3063411" y="2015961"/>
                </a:lnTo>
                <a:lnTo>
                  <a:pt x="2889080" y="2015961"/>
                </a:lnTo>
                <a:lnTo>
                  <a:pt x="2889080" y="2260325"/>
                </a:lnTo>
                <a:cubicBezTo>
                  <a:pt x="2889080" y="2326909"/>
                  <a:pt x="2835102" y="2380886"/>
                  <a:pt x="2768518" y="2380886"/>
                </a:cubicBezTo>
                <a:lnTo>
                  <a:pt x="2286284" y="2380886"/>
                </a:lnTo>
                <a:cubicBezTo>
                  <a:pt x="2219700" y="2380886"/>
                  <a:pt x="2165723" y="2326909"/>
                  <a:pt x="2165723" y="2260325"/>
                </a:cubicBezTo>
                <a:lnTo>
                  <a:pt x="2165723" y="2015961"/>
                </a:lnTo>
                <a:lnTo>
                  <a:pt x="1096248" y="2015961"/>
                </a:lnTo>
                <a:lnTo>
                  <a:pt x="1096248" y="2260325"/>
                </a:lnTo>
                <a:cubicBezTo>
                  <a:pt x="1096248" y="2326909"/>
                  <a:pt x="1042270" y="2380886"/>
                  <a:pt x="975686" y="2380886"/>
                </a:cubicBezTo>
                <a:lnTo>
                  <a:pt x="493453" y="2380886"/>
                </a:lnTo>
                <a:cubicBezTo>
                  <a:pt x="426869" y="2380886"/>
                  <a:pt x="372891" y="2326909"/>
                  <a:pt x="372891" y="2260325"/>
                </a:cubicBezTo>
                <a:lnTo>
                  <a:pt x="372891" y="2015961"/>
                </a:lnTo>
                <a:lnTo>
                  <a:pt x="198560" y="2015961"/>
                </a:lnTo>
                <a:lnTo>
                  <a:pt x="198560" y="1027125"/>
                </a:lnTo>
                <a:cubicBezTo>
                  <a:pt x="198560" y="1007758"/>
                  <a:pt x="201343" y="989042"/>
                  <a:pt x="207435" y="971619"/>
                </a:cubicBezTo>
                <a:lnTo>
                  <a:pt x="178913" y="971619"/>
                </a:lnTo>
                <a:cubicBezTo>
                  <a:pt x="80102" y="971619"/>
                  <a:pt x="0" y="891517"/>
                  <a:pt x="0" y="792706"/>
                </a:cubicBezTo>
                <a:lnTo>
                  <a:pt x="0" y="743077"/>
                </a:lnTo>
                <a:cubicBezTo>
                  <a:pt x="0" y="644266"/>
                  <a:pt x="80102" y="564164"/>
                  <a:pt x="178913" y="564164"/>
                </a:cubicBezTo>
                <a:lnTo>
                  <a:pt x="398647" y="564164"/>
                </a:lnTo>
                <a:cubicBezTo>
                  <a:pt x="447310" y="564164"/>
                  <a:pt x="491436" y="583593"/>
                  <a:pt x="523419" y="615395"/>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62" name="Block Arc 41">
            <a:extLst>
              <a:ext uri="{FF2B5EF4-FFF2-40B4-BE49-F238E27FC236}">
                <a16:creationId xmlns:a16="http://schemas.microsoft.com/office/drawing/2014/main" id="{36DCD789-FED8-401C-8C81-CF9F331DAB6D}"/>
              </a:ext>
            </a:extLst>
          </p:cNvPr>
          <p:cNvSpPr/>
          <p:nvPr/>
        </p:nvSpPr>
        <p:spPr>
          <a:xfrm>
            <a:off x="9454085" y="5654191"/>
            <a:ext cx="563324" cy="570461"/>
          </a:xfrm>
          <a:custGeom>
            <a:avLst/>
            <a:gdLst/>
            <a:ahLst/>
            <a:cxnLst/>
            <a:rect l="l" t="t" r="r" b="b"/>
            <a:pathLst>
              <a:path w="2844151" h="2880180">
                <a:moveTo>
                  <a:pt x="2390187" y="1502145"/>
                </a:moveTo>
                <a:lnTo>
                  <a:pt x="2844151" y="1530794"/>
                </a:lnTo>
                <a:cubicBezTo>
                  <a:pt x="2804784" y="2154619"/>
                  <a:pt x="2367464" y="2681809"/>
                  <a:pt x="1761650" y="2835749"/>
                </a:cubicBezTo>
                <a:cubicBezTo>
                  <a:pt x="1191486" y="2980631"/>
                  <a:pt x="594633" y="2763755"/>
                  <a:pt x="252983" y="2293680"/>
                </a:cubicBezTo>
                <a:lnTo>
                  <a:pt x="102982" y="2380283"/>
                </a:lnTo>
                <a:lnTo>
                  <a:pt x="104524" y="1603708"/>
                </a:lnTo>
                <a:lnTo>
                  <a:pt x="777828" y="1990661"/>
                </a:lnTo>
                <a:lnTo>
                  <a:pt x="648358" y="2065410"/>
                </a:lnTo>
                <a:cubicBezTo>
                  <a:pt x="886760" y="2358087"/>
                  <a:pt x="1276546" y="2489694"/>
                  <a:pt x="1649627" y="2394891"/>
                </a:cubicBezTo>
                <a:cubicBezTo>
                  <a:pt x="2064076" y="2289577"/>
                  <a:pt x="2363256" y="1928916"/>
                  <a:pt x="2390187" y="1502145"/>
                </a:cubicBezTo>
                <a:close/>
                <a:moveTo>
                  <a:pt x="1424249" y="58"/>
                </a:moveTo>
                <a:cubicBezTo>
                  <a:pt x="1880498" y="-4073"/>
                  <a:pt x="2318325" y="209551"/>
                  <a:pt x="2591169" y="586524"/>
                </a:cubicBezTo>
                <a:lnTo>
                  <a:pt x="2741170" y="499921"/>
                </a:lnTo>
                <a:lnTo>
                  <a:pt x="2739628" y="1276497"/>
                </a:lnTo>
                <a:lnTo>
                  <a:pt x="2066324" y="889544"/>
                </a:lnTo>
                <a:lnTo>
                  <a:pt x="2195793" y="814795"/>
                </a:lnTo>
                <a:cubicBezTo>
                  <a:pt x="1957391" y="522118"/>
                  <a:pt x="1567606" y="390511"/>
                  <a:pt x="1194524" y="485313"/>
                </a:cubicBezTo>
                <a:cubicBezTo>
                  <a:pt x="780075" y="590627"/>
                  <a:pt x="480895" y="951288"/>
                  <a:pt x="453964" y="1378059"/>
                </a:cubicBezTo>
                <a:lnTo>
                  <a:pt x="0" y="1349410"/>
                </a:lnTo>
                <a:cubicBezTo>
                  <a:pt x="39367" y="725585"/>
                  <a:pt x="476687" y="198395"/>
                  <a:pt x="1082501" y="44455"/>
                </a:cubicBezTo>
                <a:cubicBezTo>
                  <a:pt x="1196091" y="15591"/>
                  <a:pt x="1310740" y="1086"/>
                  <a:pt x="1424249" y="5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sp>
        <p:nvSpPr>
          <p:cNvPr id="63" name="Round Same Side Corner Rectangle 11">
            <a:extLst>
              <a:ext uri="{FF2B5EF4-FFF2-40B4-BE49-F238E27FC236}">
                <a16:creationId xmlns:a16="http://schemas.microsoft.com/office/drawing/2014/main" id="{AFBCEF67-A3DE-45DE-97FD-374E910A67D8}"/>
              </a:ext>
            </a:extLst>
          </p:cNvPr>
          <p:cNvSpPr/>
          <p:nvPr/>
        </p:nvSpPr>
        <p:spPr>
          <a:xfrm rot="9900000">
            <a:off x="10208910" y="1534987"/>
            <a:ext cx="579867" cy="492485"/>
          </a:xfrm>
          <a:custGeom>
            <a:avLst/>
            <a:gdLst/>
            <a:ahLst/>
            <a:cxnLst/>
            <a:rect l="l" t="t" r="r" b="b"/>
            <a:pathLst>
              <a:path w="2911009" h="2472345">
                <a:moveTo>
                  <a:pt x="2219598" y="1335309"/>
                </a:moveTo>
                <a:lnTo>
                  <a:pt x="2219598" y="1222573"/>
                </a:lnTo>
                <a:cubicBezTo>
                  <a:pt x="2219598" y="1176944"/>
                  <a:pt x="2241926" y="1136530"/>
                  <a:pt x="2277694" y="1113650"/>
                </a:cubicBezTo>
                <a:lnTo>
                  <a:pt x="2277694" y="137786"/>
                </a:lnTo>
                <a:cubicBezTo>
                  <a:pt x="2277694" y="61689"/>
                  <a:pt x="2339383" y="0"/>
                  <a:pt x="2415480" y="0"/>
                </a:cubicBezTo>
                <a:lnTo>
                  <a:pt x="2545196" y="0"/>
                </a:lnTo>
                <a:cubicBezTo>
                  <a:pt x="2621293" y="0"/>
                  <a:pt x="2682982" y="61689"/>
                  <a:pt x="2682982" y="137786"/>
                </a:cubicBezTo>
                <a:lnTo>
                  <a:pt x="2682982" y="1099067"/>
                </a:lnTo>
                <a:cubicBezTo>
                  <a:pt x="2730197" y="1120049"/>
                  <a:pt x="2762708" y="1167515"/>
                  <a:pt x="2762708" y="1222573"/>
                </a:cubicBezTo>
                <a:lnTo>
                  <a:pt x="2762708" y="1480834"/>
                </a:lnTo>
                <a:close/>
                <a:moveTo>
                  <a:pt x="241900" y="1676361"/>
                </a:moveTo>
                <a:cubicBezTo>
                  <a:pt x="69371" y="1631107"/>
                  <a:pt x="-34146" y="1454930"/>
                  <a:pt x="10296" y="1282189"/>
                </a:cubicBezTo>
                <a:cubicBezTo>
                  <a:pt x="54739" y="1109449"/>
                  <a:pt x="230428" y="1005105"/>
                  <a:pt x="403375" y="1048736"/>
                </a:cubicBezTo>
                <a:cubicBezTo>
                  <a:pt x="349550" y="1257945"/>
                  <a:pt x="295726" y="1467153"/>
                  <a:pt x="241900" y="1676361"/>
                </a:cubicBezTo>
                <a:close/>
                <a:moveTo>
                  <a:pt x="2578947" y="2467929"/>
                </a:moveTo>
                <a:lnTo>
                  <a:pt x="1957545" y="2301425"/>
                </a:lnTo>
                <a:lnTo>
                  <a:pt x="2194209" y="1418183"/>
                </a:lnTo>
                <a:lnTo>
                  <a:pt x="2815611" y="1584687"/>
                </a:lnTo>
                <a:cubicBezTo>
                  <a:pt x="2884250" y="1603079"/>
                  <a:pt x="2924985" y="1673632"/>
                  <a:pt x="2906593" y="1742272"/>
                </a:cubicBezTo>
                <a:lnTo>
                  <a:pt x="2736532" y="2376947"/>
                </a:lnTo>
                <a:cubicBezTo>
                  <a:pt x="2718140" y="2445587"/>
                  <a:pt x="2647586" y="2486321"/>
                  <a:pt x="2578947" y="2467929"/>
                </a:cubicBezTo>
                <a:close/>
                <a:moveTo>
                  <a:pt x="610249" y="2287120"/>
                </a:moveTo>
                <a:lnTo>
                  <a:pt x="1020264" y="756923"/>
                </a:lnTo>
                <a:lnTo>
                  <a:pt x="2107356" y="1398691"/>
                </a:lnTo>
                <a:lnTo>
                  <a:pt x="1872582" y="2274879"/>
                </a:lnTo>
                <a:close/>
                <a:moveTo>
                  <a:pt x="426016" y="2349577"/>
                </a:moveTo>
                <a:lnTo>
                  <a:pt x="243978" y="2300800"/>
                </a:lnTo>
                <a:cubicBezTo>
                  <a:pt x="205115" y="2290387"/>
                  <a:pt x="182051" y="2250439"/>
                  <a:pt x="192464" y="2211576"/>
                </a:cubicBezTo>
                <a:lnTo>
                  <a:pt x="620679" y="613455"/>
                </a:lnTo>
                <a:cubicBezTo>
                  <a:pt x="631093" y="574592"/>
                  <a:pt x="671040" y="551528"/>
                  <a:pt x="709903" y="561941"/>
                </a:cubicBezTo>
                <a:lnTo>
                  <a:pt x="891942" y="610718"/>
                </a:lnTo>
                <a:cubicBezTo>
                  <a:pt x="930805" y="621132"/>
                  <a:pt x="953869" y="661079"/>
                  <a:pt x="943455" y="699942"/>
                </a:cubicBezTo>
                <a:lnTo>
                  <a:pt x="515240" y="2298064"/>
                </a:lnTo>
                <a:cubicBezTo>
                  <a:pt x="504827" y="2336927"/>
                  <a:pt x="464879" y="2359990"/>
                  <a:pt x="426016" y="2349577"/>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64" name="Donut 39">
            <a:extLst>
              <a:ext uri="{FF2B5EF4-FFF2-40B4-BE49-F238E27FC236}">
                <a16:creationId xmlns:a16="http://schemas.microsoft.com/office/drawing/2014/main" id="{439297A1-2150-467C-8B3E-08A8C9E0E56F}"/>
              </a:ext>
            </a:extLst>
          </p:cNvPr>
          <p:cNvSpPr/>
          <p:nvPr/>
        </p:nvSpPr>
        <p:spPr>
          <a:xfrm>
            <a:off x="4246301" y="4666128"/>
            <a:ext cx="575536" cy="575536"/>
          </a:xfrm>
          <a:custGeom>
            <a:avLst/>
            <a:gdLst/>
            <a:ahLst/>
            <a:cxnLst/>
            <a:rect l="l" t="t" r="r" b="b"/>
            <a:pathLst>
              <a:path w="3240000" h="3240000">
                <a:moveTo>
                  <a:pt x="1152300" y="922782"/>
                </a:moveTo>
                <a:lnTo>
                  <a:pt x="2354400" y="1620000"/>
                </a:lnTo>
                <a:lnTo>
                  <a:pt x="1152300" y="2317218"/>
                </a:lnTo>
                <a:close/>
                <a:moveTo>
                  <a:pt x="1620000" y="342403"/>
                </a:moveTo>
                <a:cubicBezTo>
                  <a:pt x="914403" y="342403"/>
                  <a:pt x="342403" y="914403"/>
                  <a:pt x="342403" y="1620000"/>
                </a:cubicBezTo>
                <a:cubicBezTo>
                  <a:pt x="342403" y="2325597"/>
                  <a:pt x="914403" y="2897597"/>
                  <a:pt x="1620000" y="2897597"/>
                </a:cubicBezTo>
                <a:cubicBezTo>
                  <a:pt x="2325597" y="2897597"/>
                  <a:pt x="2897597" y="2325597"/>
                  <a:pt x="2897597" y="1620000"/>
                </a:cubicBezTo>
                <a:cubicBezTo>
                  <a:pt x="2897597" y="914403"/>
                  <a:pt x="2325597" y="342403"/>
                  <a:pt x="1620000" y="342403"/>
                </a:cubicBezTo>
                <a:close/>
                <a:moveTo>
                  <a:pt x="1620000" y="0"/>
                </a:moveTo>
                <a:cubicBezTo>
                  <a:pt x="2514701" y="0"/>
                  <a:pt x="3240000" y="725299"/>
                  <a:pt x="3240000" y="1620000"/>
                </a:cubicBezTo>
                <a:cubicBezTo>
                  <a:pt x="3240000" y="2514701"/>
                  <a:pt x="2514701" y="3240000"/>
                  <a:pt x="1620000" y="3240000"/>
                </a:cubicBezTo>
                <a:cubicBezTo>
                  <a:pt x="725299" y="3240000"/>
                  <a:pt x="0" y="2514701"/>
                  <a:pt x="0" y="1620000"/>
                </a:cubicBezTo>
                <a:cubicBezTo>
                  <a:pt x="0" y="725299"/>
                  <a:pt x="725299" y="0"/>
                  <a:pt x="162000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sp>
        <p:nvSpPr>
          <p:cNvPr id="65" name="Freeform 25">
            <a:extLst>
              <a:ext uri="{FF2B5EF4-FFF2-40B4-BE49-F238E27FC236}">
                <a16:creationId xmlns:a16="http://schemas.microsoft.com/office/drawing/2014/main" id="{115A3EAB-6A86-45ED-8F48-A7797A2D6676}"/>
              </a:ext>
            </a:extLst>
          </p:cNvPr>
          <p:cNvSpPr/>
          <p:nvPr/>
        </p:nvSpPr>
        <p:spPr>
          <a:xfrm>
            <a:off x="8766358" y="3640606"/>
            <a:ext cx="417857" cy="517071"/>
          </a:xfrm>
          <a:custGeom>
            <a:avLst/>
            <a:gdLst>
              <a:gd name="connsiteX0" fmla="*/ 371475 w 1600200"/>
              <a:gd name="connsiteY0" fmla="*/ 0 h 1857375"/>
              <a:gd name="connsiteX1" fmla="*/ 628650 w 1600200"/>
              <a:gd name="connsiteY1" fmla="*/ 523875 h 1857375"/>
              <a:gd name="connsiteX2" fmla="*/ 400050 w 1600200"/>
              <a:gd name="connsiteY2" fmla="*/ 561975 h 1857375"/>
              <a:gd name="connsiteX3" fmla="*/ 1019175 w 1600200"/>
              <a:gd name="connsiteY3" fmla="*/ 1438275 h 1857375"/>
              <a:gd name="connsiteX4" fmla="*/ 1219200 w 1600200"/>
              <a:gd name="connsiteY4" fmla="*/ 1238250 h 1857375"/>
              <a:gd name="connsiteX5" fmla="*/ 1600200 w 1600200"/>
              <a:gd name="connsiteY5" fmla="*/ 1666875 h 1857375"/>
              <a:gd name="connsiteX6" fmla="*/ 1038225 w 1600200"/>
              <a:gd name="connsiteY6" fmla="*/ 1857375 h 1857375"/>
              <a:gd name="connsiteX7" fmla="*/ 0 w 1600200"/>
              <a:gd name="connsiteY7" fmla="*/ 314325 h 1857375"/>
              <a:gd name="connsiteX8" fmla="*/ 371475 w 1600200"/>
              <a:gd name="connsiteY8" fmla="*/ 0 h 1857375"/>
              <a:gd name="connsiteX0" fmla="*/ 371475 w 1600200"/>
              <a:gd name="connsiteY0" fmla="*/ 0 h 1917951"/>
              <a:gd name="connsiteX1" fmla="*/ 628650 w 1600200"/>
              <a:gd name="connsiteY1" fmla="*/ 584451 h 1917951"/>
              <a:gd name="connsiteX2" fmla="*/ 400050 w 1600200"/>
              <a:gd name="connsiteY2" fmla="*/ 622551 h 1917951"/>
              <a:gd name="connsiteX3" fmla="*/ 1019175 w 1600200"/>
              <a:gd name="connsiteY3" fmla="*/ 1498851 h 1917951"/>
              <a:gd name="connsiteX4" fmla="*/ 1219200 w 1600200"/>
              <a:gd name="connsiteY4" fmla="*/ 1298826 h 1917951"/>
              <a:gd name="connsiteX5" fmla="*/ 1600200 w 1600200"/>
              <a:gd name="connsiteY5" fmla="*/ 1727451 h 1917951"/>
              <a:gd name="connsiteX6" fmla="*/ 1038225 w 1600200"/>
              <a:gd name="connsiteY6" fmla="*/ 1917951 h 1917951"/>
              <a:gd name="connsiteX7" fmla="*/ 0 w 1600200"/>
              <a:gd name="connsiteY7" fmla="*/ 374901 h 1917951"/>
              <a:gd name="connsiteX8" fmla="*/ 371475 w 1600200"/>
              <a:gd name="connsiteY8" fmla="*/ 0 h 1917951"/>
              <a:gd name="connsiteX0" fmla="*/ 371475 w 1600200"/>
              <a:gd name="connsiteY0" fmla="*/ 1277 h 1919228"/>
              <a:gd name="connsiteX1" fmla="*/ 628650 w 1600200"/>
              <a:gd name="connsiteY1" fmla="*/ 585728 h 1919228"/>
              <a:gd name="connsiteX2" fmla="*/ 400050 w 1600200"/>
              <a:gd name="connsiteY2" fmla="*/ 623828 h 1919228"/>
              <a:gd name="connsiteX3" fmla="*/ 1019175 w 1600200"/>
              <a:gd name="connsiteY3" fmla="*/ 1500128 h 1919228"/>
              <a:gd name="connsiteX4" fmla="*/ 1219200 w 1600200"/>
              <a:gd name="connsiteY4" fmla="*/ 1300103 h 1919228"/>
              <a:gd name="connsiteX5" fmla="*/ 1600200 w 1600200"/>
              <a:gd name="connsiteY5" fmla="*/ 1728728 h 1919228"/>
              <a:gd name="connsiteX6" fmla="*/ 1038225 w 1600200"/>
              <a:gd name="connsiteY6" fmla="*/ 1919228 h 1919228"/>
              <a:gd name="connsiteX7" fmla="*/ 0 w 1600200"/>
              <a:gd name="connsiteY7" fmla="*/ 376178 h 1919228"/>
              <a:gd name="connsiteX8" fmla="*/ 371475 w 1600200"/>
              <a:gd name="connsiteY8" fmla="*/ 1277 h 1919228"/>
              <a:gd name="connsiteX0" fmla="*/ 371475 w 1600200"/>
              <a:gd name="connsiteY0" fmla="*/ 1277 h 1919228"/>
              <a:gd name="connsiteX1" fmla="*/ 628650 w 1600200"/>
              <a:gd name="connsiteY1" fmla="*/ 585728 h 1919228"/>
              <a:gd name="connsiteX2" fmla="*/ 400050 w 1600200"/>
              <a:gd name="connsiteY2" fmla="*/ 623828 h 1919228"/>
              <a:gd name="connsiteX3" fmla="*/ 1019175 w 1600200"/>
              <a:gd name="connsiteY3" fmla="*/ 1500128 h 1919228"/>
              <a:gd name="connsiteX4" fmla="*/ 1219200 w 1600200"/>
              <a:gd name="connsiteY4" fmla="*/ 1300103 h 1919228"/>
              <a:gd name="connsiteX5" fmla="*/ 1600200 w 1600200"/>
              <a:gd name="connsiteY5" fmla="*/ 1728728 h 1919228"/>
              <a:gd name="connsiteX6" fmla="*/ 1038225 w 1600200"/>
              <a:gd name="connsiteY6" fmla="*/ 1919228 h 1919228"/>
              <a:gd name="connsiteX7" fmla="*/ 0 w 1600200"/>
              <a:gd name="connsiteY7" fmla="*/ 376178 h 1919228"/>
              <a:gd name="connsiteX8" fmla="*/ 371475 w 1600200"/>
              <a:gd name="connsiteY8" fmla="*/ 1277 h 1919228"/>
              <a:gd name="connsiteX0" fmla="*/ 371475 w 1600200"/>
              <a:gd name="connsiteY0" fmla="*/ 1544 h 1919495"/>
              <a:gd name="connsiteX1" fmla="*/ 628650 w 1600200"/>
              <a:gd name="connsiteY1" fmla="*/ 585995 h 1919495"/>
              <a:gd name="connsiteX2" fmla="*/ 400050 w 1600200"/>
              <a:gd name="connsiteY2" fmla="*/ 624095 h 1919495"/>
              <a:gd name="connsiteX3" fmla="*/ 1019175 w 1600200"/>
              <a:gd name="connsiteY3" fmla="*/ 1500395 h 1919495"/>
              <a:gd name="connsiteX4" fmla="*/ 1219200 w 1600200"/>
              <a:gd name="connsiteY4" fmla="*/ 1300370 h 1919495"/>
              <a:gd name="connsiteX5" fmla="*/ 1600200 w 1600200"/>
              <a:gd name="connsiteY5" fmla="*/ 1728995 h 1919495"/>
              <a:gd name="connsiteX6" fmla="*/ 1038225 w 1600200"/>
              <a:gd name="connsiteY6" fmla="*/ 1919495 h 1919495"/>
              <a:gd name="connsiteX7" fmla="*/ 0 w 1600200"/>
              <a:gd name="connsiteY7" fmla="*/ 376445 h 1919495"/>
              <a:gd name="connsiteX8" fmla="*/ 371475 w 1600200"/>
              <a:gd name="connsiteY8" fmla="*/ 1544 h 1919495"/>
              <a:gd name="connsiteX0" fmla="*/ 371475 w 1600200"/>
              <a:gd name="connsiteY0" fmla="*/ 1487 h 1919438"/>
              <a:gd name="connsiteX1" fmla="*/ 568075 w 1600200"/>
              <a:gd name="connsiteY1" fmla="*/ 603245 h 1919438"/>
              <a:gd name="connsiteX2" fmla="*/ 400050 w 1600200"/>
              <a:gd name="connsiteY2" fmla="*/ 624038 h 1919438"/>
              <a:gd name="connsiteX3" fmla="*/ 1019175 w 1600200"/>
              <a:gd name="connsiteY3" fmla="*/ 1500338 h 1919438"/>
              <a:gd name="connsiteX4" fmla="*/ 1219200 w 1600200"/>
              <a:gd name="connsiteY4" fmla="*/ 1300313 h 1919438"/>
              <a:gd name="connsiteX5" fmla="*/ 1600200 w 1600200"/>
              <a:gd name="connsiteY5" fmla="*/ 1728938 h 1919438"/>
              <a:gd name="connsiteX6" fmla="*/ 1038225 w 1600200"/>
              <a:gd name="connsiteY6" fmla="*/ 1919438 h 1919438"/>
              <a:gd name="connsiteX7" fmla="*/ 0 w 1600200"/>
              <a:gd name="connsiteY7" fmla="*/ 376388 h 1919438"/>
              <a:gd name="connsiteX8" fmla="*/ 371475 w 1600200"/>
              <a:gd name="connsiteY8" fmla="*/ 1487 h 1919438"/>
              <a:gd name="connsiteX0" fmla="*/ 371475 w 1600200"/>
              <a:gd name="connsiteY0" fmla="*/ 1032 h 1918983"/>
              <a:gd name="connsiteX1" fmla="*/ 568075 w 1600200"/>
              <a:gd name="connsiteY1" fmla="*/ 602790 h 1918983"/>
              <a:gd name="connsiteX2" fmla="*/ 400050 w 1600200"/>
              <a:gd name="connsiteY2" fmla="*/ 623583 h 1918983"/>
              <a:gd name="connsiteX3" fmla="*/ 1019175 w 1600200"/>
              <a:gd name="connsiteY3" fmla="*/ 1499883 h 1918983"/>
              <a:gd name="connsiteX4" fmla="*/ 1219200 w 1600200"/>
              <a:gd name="connsiteY4" fmla="*/ 1299858 h 1918983"/>
              <a:gd name="connsiteX5" fmla="*/ 1600200 w 1600200"/>
              <a:gd name="connsiteY5" fmla="*/ 1728483 h 1918983"/>
              <a:gd name="connsiteX6" fmla="*/ 1038225 w 1600200"/>
              <a:gd name="connsiteY6" fmla="*/ 1918983 h 1918983"/>
              <a:gd name="connsiteX7" fmla="*/ 0 w 1600200"/>
              <a:gd name="connsiteY7" fmla="*/ 375933 h 1918983"/>
              <a:gd name="connsiteX8" fmla="*/ 371475 w 1600200"/>
              <a:gd name="connsiteY8" fmla="*/ 1032 h 1918983"/>
              <a:gd name="connsiteX0" fmla="*/ 371475 w 1600200"/>
              <a:gd name="connsiteY0" fmla="*/ 1088 h 1919039"/>
              <a:gd name="connsiteX1" fmla="*/ 568075 w 1600200"/>
              <a:gd name="connsiteY1" fmla="*/ 602846 h 1919039"/>
              <a:gd name="connsiteX2" fmla="*/ 400050 w 1600200"/>
              <a:gd name="connsiteY2" fmla="*/ 623639 h 1919039"/>
              <a:gd name="connsiteX3" fmla="*/ 1019175 w 1600200"/>
              <a:gd name="connsiteY3" fmla="*/ 1499939 h 1919039"/>
              <a:gd name="connsiteX4" fmla="*/ 1219200 w 1600200"/>
              <a:gd name="connsiteY4" fmla="*/ 1299914 h 1919039"/>
              <a:gd name="connsiteX5" fmla="*/ 1600200 w 1600200"/>
              <a:gd name="connsiteY5" fmla="*/ 1728539 h 1919039"/>
              <a:gd name="connsiteX6" fmla="*/ 1038225 w 1600200"/>
              <a:gd name="connsiteY6" fmla="*/ 1919039 h 1919039"/>
              <a:gd name="connsiteX7" fmla="*/ 0 w 1600200"/>
              <a:gd name="connsiteY7" fmla="*/ 375989 h 1919039"/>
              <a:gd name="connsiteX8" fmla="*/ 371475 w 1600200"/>
              <a:gd name="connsiteY8" fmla="*/ 1088 h 1919039"/>
              <a:gd name="connsiteX0" fmla="*/ 371475 w 1600200"/>
              <a:gd name="connsiteY0" fmla="*/ 1088 h 1919039"/>
              <a:gd name="connsiteX1" fmla="*/ 568075 w 1600200"/>
              <a:gd name="connsiteY1" fmla="*/ 602846 h 1919039"/>
              <a:gd name="connsiteX2" fmla="*/ 400050 w 1600200"/>
              <a:gd name="connsiteY2" fmla="*/ 623639 h 1919039"/>
              <a:gd name="connsiteX3" fmla="*/ 1019175 w 1600200"/>
              <a:gd name="connsiteY3" fmla="*/ 1499939 h 1919039"/>
              <a:gd name="connsiteX4" fmla="*/ 1219200 w 1600200"/>
              <a:gd name="connsiteY4" fmla="*/ 1299914 h 1919039"/>
              <a:gd name="connsiteX5" fmla="*/ 1600200 w 1600200"/>
              <a:gd name="connsiteY5" fmla="*/ 1728539 h 1919039"/>
              <a:gd name="connsiteX6" fmla="*/ 1038225 w 1600200"/>
              <a:gd name="connsiteY6" fmla="*/ 1919039 h 1919039"/>
              <a:gd name="connsiteX7" fmla="*/ 0 w 1600200"/>
              <a:gd name="connsiteY7" fmla="*/ 375989 h 1919039"/>
              <a:gd name="connsiteX8" fmla="*/ 371475 w 1600200"/>
              <a:gd name="connsiteY8" fmla="*/ 1088 h 1919039"/>
              <a:gd name="connsiteX0" fmla="*/ 371475 w 1600200"/>
              <a:gd name="connsiteY0" fmla="*/ 1118 h 1919069"/>
              <a:gd name="connsiteX1" fmla="*/ 568075 w 1600200"/>
              <a:gd name="connsiteY1" fmla="*/ 602876 h 1919069"/>
              <a:gd name="connsiteX2" fmla="*/ 400050 w 1600200"/>
              <a:gd name="connsiteY2" fmla="*/ 623669 h 1919069"/>
              <a:gd name="connsiteX3" fmla="*/ 1019175 w 1600200"/>
              <a:gd name="connsiteY3" fmla="*/ 1499969 h 1919069"/>
              <a:gd name="connsiteX4" fmla="*/ 1219200 w 1600200"/>
              <a:gd name="connsiteY4" fmla="*/ 1299944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408703 w 1600200"/>
              <a:gd name="connsiteY2" fmla="*/ 643860 h 1919069"/>
              <a:gd name="connsiteX3" fmla="*/ 1019175 w 1600200"/>
              <a:gd name="connsiteY3" fmla="*/ 1499969 h 1919069"/>
              <a:gd name="connsiteX4" fmla="*/ 1219200 w 1600200"/>
              <a:gd name="connsiteY4" fmla="*/ 1299944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59666 w 1600200"/>
              <a:gd name="connsiteY2" fmla="*/ 643860 h 1919069"/>
              <a:gd name="connsiteX3" fmla="*/ 1019175 w 1600200"/>
              <a:gd name="connsiteY3" fmla="*/ 1499969 h 1919069"/>
              <a:gd name="connsiteX4" fmla="*/ 1219200 w 1600200"/>
              <a:gd name="connsiteY4" fmla="*/ 1299944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1019175 w 1600200"/>
              <a:gd name="connsiteY3" fmla="*/ 1499969 h 1919069"/>
              <a:gd name="connsiteX4" fmla="*/ 1219200 w 1600200"/>
              <a:gd name="connsiteY4" fmla="*/ 1299944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1019175 w 1600200"/>
              <a:gd name="connsiteY3" fmla="*/ 1499969 h 1919069"/>
              <a:gd name="connsiteX4" fmla="*/ 1219200 w 1600200"/>
              <a:gd name="connsiteY4" fmla="*/ 1299944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1019175 w 1600200"/>
              <a:gd name="connsiteY3" fmla="*/ 1499969 h 1919069"/>
              <a:gd name="connsiteX4" fmla="*/ 1219200 w 1600200"/>
              <a:gd name="connsiteY4" fmla="*/ 1299944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1019175 w 1600200"/>
              <a:gd name="connsiteY3" fmla="*/ 1499969 h 1919069"/>
              <a:gd name="connsiteX4" fmla="*/ 1219200 w 1600200"/>
              <a:gd name="connsiteY4" fmla="*/ 1299944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1019175 w 1600200"/>
              <a:gd name="connsiteY3" fmla="*/ 1499969 h 1919069"/>
              <a:gd name="connsiteX4" fmla="*/ 1219200 w 1600200"/>
              <a:gd name="connsiteY4" fmla="*/ 1299944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1019175 w 1600200"/>
              <a:gd name="connsiteY3" fmla="*/ 1499969 h 1919069"/>
              <a:gd name="connsiteX4" fmla="*/ 1219200 w 1600200"/>
              <a:gd name="connsiteY4" fmla="*/ 1299944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1019175 w 1600200"/>
              <a:gd name="connsiteY3" fmla="*/ 1499969 h 1919069"/>
              <a:gd name="connsiteX4" fmla="*/ 1219200 w 1600200"/>
              <a:gd name="connsiteY4" fmla="*/ 1299944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970138 w 1600200"/>
              <a:gd name="connsiteY3" fmla="*/ 1517276 h 1919069"/>
              <a:gd name="connsiteX4" fmla="*/ 1219200 w 1600200"/>
              <a:gd name="connsiteY4" fmla="*/ 1299944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1010522 w 1600200"/>
              <a:gd name="connsiteY3" fmla="*/ 1534584 h 1919069"/>
              <a:gd name="connsiteX4" fmla="*/ 1219200 w 1600200"/>
              <a:gd name="connsiteY4" fmla="*/ 1299944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996099 w 1600200"/>
              <a:gd name="connsiteY3" fmla="*/ 1546122 h 1919069"/>
              <a:gd name="connsiteX4" fmla="*/ 1219200 w 1600200"/>
              <a:gd name="connsiteY4" fmla="*/ 1299944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987445 w 1600200"/>
              <a:gd name="connsiteY3" fmla="*/ 1528815 h 1919069"/>
              <a:gd name="connsiteX4" fmla="*/ 1219200 w 1600200"/>
              <a:gd name="connsiteY4" fmla="*/ 1299944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987445 w 1600200"/>
              <a:gd name="connsiteY3" fmla="*/ 1528815 h 1919069"/>
              <a:gd name="connsiteX4" fmla="*/ 1219200 w 1600200"/>
              <a:gd name="connsiteY4" fmla="*/ 1299944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987445 w 1600200"/>
              <a:gd name="connsiteY3" fmla="*/ 1528815 h 1919069"/>
              <a:gd name="connsiteX4" fmla="*/ 1219200 w 1600200"/>
              <a:gd name="connsiteY4" fmla="*/ 1299944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987445 w 1600200"/>
              <a:gd name="connsiteY3" fmla="*/ 1528815 h 1919069"/>
              <a:gd name="connsiteX4" fmla="*/ 1219200 w 1600200"/>
              <a:gd name="connsiteY4" fmla="*/ 1299944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987445 w 1600200"/>
              <a:gd name="connsiteY3" fmla="*/ 1528815 h 1919069"/>
              <a:gd name="connsiteX4" fmla="*/ 1173048 w 1600200"/>
              <a:gd name="connsiteY4" fmla="*/ 1311482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987445 w 1600200"/>
              <a:gd name="connsiteY3" fmla="*/ 1528815 h 1919069"/>
              <a:gd name="connsiteX4" fmla="*/ 1173048 w 1600200"/>
              <a:gd name="connsiteY4" fmla="*/ 1311482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987445 w 1600200"/>
              <a:gd name="connsiteY3" fmla="*/ 1528815 h 1919069"/>
              <a:gd name="connsiteX4" fmla="*/ 1173048 w 1600200"/>
              <a:gd name="connsiteY4" fmla="*/ 1311482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987445 w 1600200"/>
              <a:gd name="connsiteY3" fmla="*/ 1528815 h 1919069"/>
              <a:gd name="connsiteX4" fmla="*/ 1173048 w 1600200"/>
              <a:gd name="connsiteY4" fmla="*/ 1311482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588662"/>
              <a:gd name="connsiteY0" fmla="*/ 1118 h 1919069"/>
              <a:gd name="connsiteX1" fmla="*/ 568075 w 1588662"/>
              <a:gd name="connsiteY1" fmla="*/ 602876 h 1919069"/>
              <a:gd name="connsiteX2" fmla="*/ 374089 w 1588662"/>
              <a:gd name="connsiteY2" fmla="*/ 646744 h 1919069"/>
              <a:gd name="connsiteX3" fmla="*/ 987445 w 1588662"/>
              <a:gd name="connsiteY3" fmla="*/ 1528815 h 1919069"/>
              <a:gd name="connsiteX4" fmla="*/ 1173048 w 1588662"/>
              <a:gd name="connsiteY4" fmla="*/ 1311482 h 1919069"/>
              <a:gd name="connsiteX5" fmla="*/ 1588662 w 1588662"/>
              <a:gd name="connsiteY5" fmla="*/ 1699723 h 1919069"/>
              <a:gd name="connsiteX6" fmla="*/ 1038225 w 1588662"/>
              <a:gd name="connsiteY6" fmla="*/ 1919069 h 1919069"/>
              <a:gd name="connsiteX7" fmla="*/ 0 w 1588662"/>
              <a:gd name="connsiteY7" fmla="*/ 376019 h 1919069"/>
              <a:gd name="connsiteX8" fmla="*/ 371475 w 1588662"/>
              <a:gd name="connsiteY8" fmla="*/ 1118 h 1919069"/>
              <a:gd name="connsiteX0" fmla="*/ 371475 w 1600166"/>
              <a:gd name="connsiteY0" fmla="*/ 1118 h 1919069"/>
              <a:gd name="connsiteX1" fmla="*/ 568075 w 1600166"/>
              <a:gd name="connsiteY1" fmla="*/ 602876 h 1919069"/>
              <a:gd name="connsiteX2" fmla="*/ 374089 w 1600166"/>
              <a:gd name="connsiteY2" fmla="*/ 646744 h 1919069"/>
              <a:gd name="connsiteX3" fmla="*/ 987445 w 1600166"/>
              <a:gd name="connsiteY3" fmla="*/ 1528815 h 1919069"/>
              <a:gd name="connsiteX4" fmla="*/ 1173048 w 1600166"/>
              <a:gd name="connsiteY4" fmla="*/ 1311482 h 1919069"/>
              <a:gd name="connsiteX5" fmla="*/ 1588662 w 1600166"/>
              <a:gd name="connsiteY5" fmla="*/ 1699723 h 1919069"/>
              <a:gd name="connsiteX6" fmla="*/ 1038225 w 1600166"/>
              <a:gd name="connsiteY6" fmla="*/ 1919069 h 1919069"/>
              <a:gd name="connsiteX7" fmla="*/ 0 w 1600166"/>
              <a:gd name="connsiteY7" fmla="*/ 376019 h 1919069"/>
              <a:gd name="connsiteX8" fmla="*/ 371475 w 1600166"/>
              <a:gd name="connsiteY8" fmla="*/ 1118 h 1919069"/>
              <a:gd name="connsiteX0" fmla="*/ 371475 w 1600166"/>
              <a:gd name="connsiteY0" fmla="*/ 1118 h 1919069"/>
              <a:gd name="connsiteX1" fmla="*/ 568075 w 1600166"/>
              <a:gd name="connsiteY1" fmla="*/ 602876 h 1919069"/>
              <a:gd name="connsiteX2" fmla="*/ 374089 w 1600166"/>
              <a:gd name="connsiteY2" fmla="*/ 646744 h 1919069"/>
              <a:gd name="connsiteX3" fmla="*/ 987445 w 1600166"/>
              <a:gd name="connsiteY3" fmla="*/ 1528815 h 1919069"/>
              <a:gd name="connsiteX4" fmla="*/ 1173048 w 1600166"/>
              <a:gd name="connsiteY4" fmla="*/ 1311482 h 1919069"/>
              <a:gd name="connsiteX5" fmla="*/ 1588662 w 1600166"/>
              <a:gd name="connsiteY5" fmla="*/ 1699723 h 1919069"/>
              <a:gd name="connsiteX6" fmla="*/ 1038225 w 1600166"/>
              <a:gd name="connsiteY6" fmla="*/ 1919069 h 1919069"/>
              <a:gd name="connsiteX7" fmla="*/ 0 w 1600166"/>
              <a:gd name="connsiteY7" fmla="*/ 376019 h 1919069"/>
              <a:gd name="connsiteX8" fmla="*/ 371475 w 1600166"/>
              <a:gd name="connsiteY8" fmla="*/ 1118 h 1919069"/>
              <a:gd name="connsiteX0" fmla="*/ 371475 w 1596260"/>
              <a:gd name="connsiteY0" fmla="*/ 1118 h 1919069"/>
              <a:gd name="connsiteX1" fmla="*/ 568075 w 1596260"/>
              <a:gd name="connsiteY1" fmla="*/ 602876 h 1919069"/>
              <a:gd name="connsiteX2" fmla="*/ 374089 w 1596260"/>
              <a:gd name="connsiteY2" fmla="*/ 646744 h 1919069"/>
              <a:gd name="connsiteX3" fmla="*/ 987445 w 1596260"/>
              <a:gd name="connsiteY3" fmla="*/ 1528815 h 1919069"/>
              <a:gd name="connsiteX4" fmla="*/ 1173048 w 1596260"/>
              <a:gd name="connsiteY4" fmla="*/ 1311482 h 1919069"/>
              <a:gd name="connsiteX5" fmla="*/ 1588662 w 1596260"/>
              <a:gd name="connsiteY5" fmla="*/ 1699723 h 1919069"/>
              <a:gd name="connsiteX6" fmla="*/ 1038225 w 1596260"/>
              <a:gd name="connsiteY6" fmla="*/ 1919069 h 1919069"/>
              <a:gd name="connsiteX7" fmla="*/ 0 w 1596260"/>
              <a:gd name="connsiteY7" fmla="*/ 376019 h 1919069"/>
              <a:gd name="connsiteX8" fmla="*/ 371475 w 1596260"/>
              <a:gd name="connsiteY8" fmla="*/ 1118 h 1919069"/>
              <a:gd name="connsiteX0" fmla="*/ 371475 w 1596260"/>
              <a:gd name="connsiteY0" fmla="*/ 1118 h 1919069"/>
              <a:gd name="connsiteX1" fmla="*/ 568075 w 1596260"/>
              <a:gd name="connsiteY1" fmla="*/ 602876 h 1919069"/>
              <a:gd name="connsiteX2" fmla="*/ 374089 w 1596260"/>
              <a:gd name="connsiteY2" fmla="*/ 646744 h 1919069"/>
              <a:gd name="connsiteX3" fmla="*/ 987445 w 1596260"/>
              <a:gd name="connsiteY3" fmla="*/ 1528815 h 1919069"/>
              <a:gd name="connsiteX4" fmla="*/ 1173048 w 1596260"/>
              <a:gd name="connsiteY4" fmla="*/ 1311482 h 1919069"/>
              <a:gd name="connsiteX5" fmla="*/ 1588662 w 1596260"/>
              <a:gd name="connsiteY5" fmla="*/ 1699723 h 1919069"/>
              <a:gd name="connsiteX6" fmla="*/ 1038225 w 1596260"/>
              <a:gd name="connsiteY6" fmla="*/ 1919069 h 1919069"/>
              <a:gd name="connsiteX7" fmla="*/ 0 w 1596260"/>
              <a:gd name="connsiteY7" fmla="*/ 376019 h 1919069"/>
              <a:gd name="connsiteX8" fmla="*/ 371475 w 1596260"/>
              <a:gd name="connsiteY8" fmla="*/ 1118 h 1919069"/>
              <a:gd name="connsiteX0" fmla="*/ 371475 w 1596260"/>
              <a:gd name="connsiteY0" fmla="*/ 1118 h 1946976"/>
              <a:gd name="connsiteX1" fmla="*/ 568075 w 1596260"/>
              <a:gd name="connsiteY1" fmla="*/ 602876 h 1946976"/>
              <a:gd name="connsiteX2" fmla="*/ 374089 w 1596260"/>
              <a:gd name="connsiteY2" fmla="*/ 646744 h 1946976"/>
              <a:gd name="connsiteX3" fmla="*/ 987445 w 1596260"/>
              <a:gd name="connsiteY3" fmla="*/ 1528815 h 1946976"/>
              <a:gd name="connsiteX4" fmla="*/ 1173048 w 1596260"/>
              <a:gd name="connsiteY4" fmla="*/ 1311482 h 1946976"/>
              <a:gd name="connsiteX5" fmla="*/ 1588662 w 1596260"/>
              <a:gd name="connsiteY5" fmla="*/ 1699723 h 1946976"/>
              <a:gd name="connsiteX6" fmla="*/ 1038225 w 1596260"/>
              <a:gd name="connsiteY6" fmla="*/ 1919069 h 1946976"/>
              <a:gd name="connsiteX7" fmla="*/ 0 w 1596260"/>
              <a:gd name="connsiteY7" fmla="*/ 376019 h 1946976"/>
              <a:gd name="connsiteX8" fmla="*/ 371475 w 1596260"/>
              <a:gd name="connsiteY8" fmla="*/ 1118 h 1946976"/>
              <a:gd name="connsiteX0" fmla="*/ 357053 w 1581838"/>
              <a:gd name="connsiteY0" fmla="*/ 1118 h 1946976"/>
              <a:gd name="connsiteX1" fmla="*/ 553653 w 1581838"/>
              <a:gd name="connsiteY1" fmla="*/ 602876 h 1946976"/>
              <a:gd name="connsiteX2" fmla="*/ 359667 w 1581838"/>
              <a:gd name="connsiteY2" fmla="*/ 646744 h 1946976"/>
              <a:gd name="connsiteX3" fmla="*/ 973023 w 1581838"/>
              <a:gd name="connsiteY3" fmla="*/ 1528815 h 1946976"/>
              <a:gd name="connsiteX4" fmla="*/ 1158626 w 1581838"/>
              <a:gd name="connsiteY4" fmla="*/ 1311482 h 1946976"/>
              <a:gd name="connsiteX5" fmla="*/ 1574240 w 1581838"/>
              <a:gd name="connsiteY5" fmla="*/ 1699723 h 1946976"/>
              <a:gd name="connsiteX6" fmla="*/ 1023803 w 1581838"/>
              <a:gd name="connsiteY6" fmla="*/ 1919069 h 1946976"/>
              <a:gd name="connsiteX7" fmla="*/ 0 w 1581838"/>
              <a:gd name="connsiteY7" fmla="*/ 378903 h 1946976"/>
              <a:gd name="connsiteX8" fmla="*/ 357053 w 1581838"/>
              <a:gd name="connsiteY8" fmla="*/ 1118 h 1946976"/>
              <a:gd name="connsiteX0" fmla="*/ 357053 w 1581838"/>
              <a:gd name="connsiteY0" fmla="*/ 1118 h 1946976"/>
              <a:gd name="connsiteX1" fmla="*/ 553653 w 1581838"/>
              <a:gd name="connsiteY1" fmla="*/ 602876 h 1946976"/>
              <a:gd name="connsiteX2" fmla="*/ 359667 w 1581838"/>
              <a:gd name="connsiteY2" fmla="*/ 646744 h 1946976"/>
              <a:gd name="connsiteX3" fmla="*/ 973023 w 1581838"/>
              <a:gd name="connsiteY3" fmla="*/ 1528815 h 1946976"/>
              <a:gd name="connsiteX4" fmla="*/ 1158626 w 1581838"/>
              <a:gd name="connsiteY4" fmla="*/ 1311482 h 1946976"/>
              <a:gd name="connsiteX5" fmla="*/ 1574240 w 1581838"/>
              <a:gd name="connsiteY5" fmla="*/ 1699723 h 1946976"/>
              <a:gd name="connsiteX6" fmla="*/ 1023803 w 1581838"/>
              <a:gd name="connsiteY6" fmla="*/ 1919069 h 1946976"/>
              <a:gd name="connsiteX7" fmla="*/ 0 w 1581838"/>
              <a:gd name="connsiteY7" fmla="*/ 378903 h 1946976"/>
              <a:gd name="connsiteX8" fmla="*/ 357053 w 1581838"/>
              <a:gd name="connsiteY8" fmla="*/ 1118 h 1946976"/>
              <a:gd name="connsiteX0" fmla="*/ 357053 w 1581838"/>
              <a:gd name="connsiteY0" fmla="*/ 1118 h 1946976"/>
              <a:gd name="connsiteX1" fmla="*/ 553653 w 1581838"/>
              <a:gd name="connsiteY1" fmla="*/ 602876 h 1946976"/>
              <a:gd name="connsiteX2" fmla="*/ 359667 w 1581838"/>
              <a:gd name="connsiteY2" fmla="*/ 646744 h 1946976"/>
              <a:gd name="connsiteX3" fmla="*/ 973023 w 1581838"/>
              <a:gd name="connsiteY3" fmla="*/ 1528815 h 1946976"/>
              <a:gd name="connsiteX4" fmla="*/ 1158626 w 1581838"/>
              <a:gd name="connsiteY4" fmla="*/ 1311482 h 1946976"/>
              <a:gd name="connsiteX5" fmla="*/ 1574240 w 1581838"/>
              <a:gd name="connsiteY5" fmla="*/ 1699723 h 1946976"/>
              <a:gd name="connsiteX6" fmla="*/ 1023803 w 1581838"/>
              <a:gd name="connsiteY6" fmla="*/ 1919069 h 1946976"/>
              <a:gd name="connsiteX7" fmla="*/ 0 w 1581838"/>
              <a:gd name="connsiteY7" fmla="*/ 378903 h 1946976"/>
              <a:gd name="connsiteX8" fmla="*/ 357053 w 1581838"/>
              <a:gd name="connsiteY8" fmla="*/ 1118 h 1946976"/>
              <a:gd name="connsiteX0" fmla="*/ 333976 w 1558761"/>
              <a:gd name="connsiteY0" fmla="*/ 1118 h 1946976"/>
              <a:gd name="connsiteX1" fmla="*/ 530576 w 1558761"/>
              <a:gd name="connsiteY1" fmla="*/ 602876 h 1946976"/>
              <a:gd name="connsiteX2" fmla="*/ 336590 w 1558761"/>
              <a:gd name="connsiteY2" fmla="*/ 646744 h 1946976"/>
              <a:gd name="connsiteX3" fmla="*/ 949946 w 1558761"/>
              <a:gd name="connsiteY3" fmla="*/ 1528815 h 1946976"/>
              <a:gd name="connsiteX4" fmla="*/ 1135549 w 1558761"/>
              <a:gd name="connsiteY4" fmla="*/ 1311482 h 1946976"/>
              <a:gd name="connsiteX5" fmla="*/ 1551163 w 1558761"/>
              <a:gd name="connsiteY5" fmla="*/ 1699723 h 1946976"/>
              <a:gd name="connsiteX6" fmla="*/ 1000726 w 1558761"/>
              <a:gd name="connsiteY6" fmla="*/ 1919069 h 1946976"/>
              <a:gd name="connsiteX7" fmla="*/ 0 w 1558761"/>
              <a:gd name="connsiteY7" fmla="*/ 390441 h 1946976"/>
              <a:gd name="connsiteX8" fmla="*/ 333976 w 1558761"/>
              <a:gd name="connsiteY8" fmla="*/ 1118 h 1946976"/>
              <a:gd name="connsiteX0" fmla="*/ 335877 w 1560662"/>
              <a:gd name="connsiteY0" fmla="*/ 1118 h 1946976"/>
              <a:gd name="connsiteX1" fmla="*/ 532477 w 1560662"/>
              <a:gd name="connsiteY1" fmla="*/ 602876 h 1946976"/>
              <a:gd name="connsiteX2" fmla="*/ 338491 w 1560662"/>
              <a:gd name="connsiteY2" fmla="*/ 646744 h 1946976"/>
              <a:gd name="connsiteX3" fmla="*/ 951847 w 1560662"/>
              <a:gd name="connsiteY3" fmla="*/ 1528815 h 1946976"/>
              <a:gd name="connsiteX4" fmla="*/ 1137450 w 1560662"/>
              <a:gd name="connsiteY4" fmla="*/ 1311482 h 1946976"/>
              <a:gd name="connsiteX5" fmla="*/ 1553064 w 1560662"/>
              <a:gd name="connsiteY5" fmla="*/ 1699723 h 1946976"/>
              <a:gd name="connsiteX6" fmla="*/ 1002627 w 1560662"/>
              <a:gd name="connsiteY6" fmla="*/ 1919069 h 1946976"/>
              <a:gd name="connsiteX7" fmla="*/ 1901 w 1560662"/>
              <a:gd name="connsiteY7" fmla="*/ 390441 h 1946976"/>
              <a:gd name="connsiteX8" fmla="*/ 335877 w 1560662"/>
              <a:gd name="connsiteY8" fmla="*/ 1118 h 1946976"/>
              <a:gd name="connsiteX0" fmla="*/ 335877 w 1560662"/>
              <a:gd name="connsiteY0" fmla="*/ 1118 h 1946976"/>
              <a:gd name="connsiteX1" fmla="*/ 532477 w 1560662"/>
              <a:gd name="connsiteY1" fmla="*/ 602876 h 1946976"/>
              <a:gd name="connsiteX2" fmla="*/ 338491 w 1560662"/>
              <a:gd name="connsiteY2" fmla="*/ 646744 h 1946976"/>
              <a:gd name="connsiteX3" fmla="*/ 951847 w 1560662"/>
              <a:gd name="connsiteY3" fmla="*/ 1528815 h 1946976"/>
              <a:gd name="connsiteX4" fmla="*/ 1137450 w 1560662"/>
              <a:gd name="connsiteY4" fmla="*/ 1311482 h 1946976"/>
              <a:gd name="connsiteX5" fmla="*/ 1553064 w 1560662"/>
              <a:gd name="connsiteY5" fmla="*/ 1699723 h 1946976"/>
              <a:gd name="connsiteX6" fmla="*/ 1002627 w 1560662"/>
              <a:gd name="connsiteY6" fmla="*/ 1919069 h 1946976"/>
              <a:gd name="connsiteX7" fmla="*/ 1901 w 1560662"/>
              <a:gd name="connsiteY7" fmla="*/ 390441 h 1946976"/>
              <a:gd name="connsiteX8" fmla="*/ 335877 w 1560662"/>
              <a:gd name="connsiteY8" fmla="*/ 1118 h 1946976"/>
              <a:gd name="connsiteX0" fmla="*/ 335877 w 1560662"/>
              <a:gd name="connsiteY0" fmla="*/ 1118 h 1946976"/>
              <a:gd name="connsiteX1" fmla="*/ 532477 w 1560662"/>
              <a:gd name="connsiteY1" fmla="*/ 602876 h 1946976"/>
              <a:gd name="connsiteX2" fmla="*/ 338491 w 1560662"/>
              <a:gd name="connsiteY2" fmla="*/ 646744 h 1946976"/>
              <a:gd name="connsiteX3" fmla="*/ 951847 w 1560662"/>
              <a:gd name="connsiteY3" fmla="*/ 1528815 h 1946976"/>
              <a:gd name="connsiteX4" fmla="*/ 1137450 w 1560662"/>
              <a:gd name="connsiteY4" fmla="*/ 1311482 h 1946976"/>
              <a:gd name="connsiteX5" fmla="*/ 1553064 w 1560662"/>
              <a:gd name="connsiteY5" fmla="*/ 1699723 h 1946976"/>
              <a:gd name="connsiteX6" fmla="*/ 1002627 w 1560662"/>
              <a:gd name="connsiteY6" fmla="*/ 1919069 h 1946976"/>
              <a:gd name="connsiteX7" fmla="*/ 1901 w 1560662"/>
              <a:gd name="connsiteY7" fmla="*/ 390441 h 1946976"/>
              <a:gd name="connsiteX8" fmla="*/ 335877 w 1560662"/>
              <a:gd name="connsiteY8" fmla="*/ 1118 h 1946976"/>
              <a:gd name="connsiteX0" fmla="*/ 335877 w 1560662"/>
              <a:gd name="connsiteY0" fmla="*/ 1118 h 1946976"/>
              <a:gd name="connsiteX1" fmla="*/ 532477 w 1560662"/>
              <a:gd name="connsiteY1" fmla="*/ 602876 h 1946976"/>
              <a:gd name="connsiteX2" fmla="*/ 344260 w 1560662"/>
              <a:gd name="connsiteY2" fmla="*/ 655398 h 1946976"/>
              <a:gd name="connsiteX3" fmla="*/ 951847 w 1560662"/>
              <a:gd name="connsiteY3" fmla="*/ 1528815 h 1946976"/>
              <a:gd name="connsiteX4" fmla="*/ 1137450 w 1560662"/>
              <a:gd name="connsiteY4" fmla="*/ 1311482 h 1946976"/>
              <a:gd name="connsiteX5" fmla="*/ 1553064 w 1560662"/>
              <a:gd name="connsiteY5" fmla="*/ 1699723 h 1946976"/>
              <a:gd name="connsiteX6" fmla="*/ 1002627 w 1560662"/>
              <a:gd name="connsiteY6" fmla="*/ 1919069 h 1946976"/>
              <a:gd name="connsiteX7" fmla="*/ 1901 w 1560662"/>
              <a:gd name="connsiteY7" fmla="*/ 390441 h 1946976"/>
              <a:gd name="connsiteX8" fmla="*/ 335877 w 1560662"/>
              <a:gd name="connsiteY8" fmla="*/ 1118 h 1946976"/>
              <a:gd name="connsiteX0" fmla="*/ 335877 w 1560662"/>
              <a:gd name="connsiteY0" fmla="*/ 196 h 1946054"/>
              <a:gd name="connsiteX1" fmla="*/ 532477 w 1560662"/>
              <a:gd name="connsiteY1" fmla="*/ 601954 h 1946054"/>
              <a:gd name="connsiteX2" fmla="*/ 344260 w 1560662"/>
              <a:gd name="connsiteY2" fmla="*/ 654476 h 1946054"/>
              <a:gd name="connsiteX3" fmla="*/ 951847 w 1560662"/>
              <a:gd name="connsiteY3" fmla="*/ 1527893 h 1946054"/>
              <a:gd name="connsiteX4" fmla="*/ 1137450 w 1560662"/>
              <a:gd name="connsiteY4" fmla="*/ 1310560 h 1946054"/>
              <a:gd name="connsiteX5" fmla="*/ 1553064 w 1560662"/>
              <a:gd name="connsiteY5" fmla="*/ 1698801 h 1946054"/>
              <a:gd name="connsiteX6" fmla="*/ 1002627 w 1560662"/>
              <a:gd name="connsiteY6" fmla="*/ 1918147 h 1946054"/>
              <a:gd name="connsiteX7" fmla="*/ 1901 w 1560662"/>
              <a:gd name="connsiteY7" fmla="*/ 389519 h 1946054"/>
              <a:gd name="connsiteX8" fmla="*/ 335877 w 1560662"/>
              <a:gd name="connsiteY8" fmla="*/ 196 h 1946054"/>
              <a:gd name="connsiteX0" fmla="*/ 332898 w 1560662"/>
              <a:gd name="connsiteY0" fmla="*/ 199 h 1937121"/>
              <a:gd name="connsiteX1" fmla="*/ 532477 w 1560662"/>
              <a:gd name="connsiteY1" fmla="*/ 593021 h 1937121"/>
              <a:gd name="connsiteX2" fmla="*/ 344260 w 1560662"/>
              <a:gd name="connsiteY2" fmla="*/ 645543 h 1937121"/>
              <a:gd name="connsiteX3" fmla="*/ 951847 w 1560662"/>
              <a:gd name="connsiteY3" fmla="*/ 1518960 h 1937121"/>
              <a:gd name="connsiteX4" fmla="*/ 1137450 w 1560662"/>
              <a:gd name="connsiteY4" fmla="*/ 1301627 h 1937121"/>
              <a:gd name="connsiteX5" fmla="*/ 1553064 w 1560662"/>
              <a:gd name="connsiteY5" fmla="*/ 1689868 h 1937121"/>
              <a:gd name="connsiteX6" fmla="*/ 1002627 w 1560662"/>
              <a:gd name="connsiteY6" fmla="*/ 1909214 h 1937121"/>
              <a:gd name="connsiteX7" fmla="*/ 1901 w 1560662"/>
              <a:gd name="connsiteY7" fmla="*/ 380586 h 1937121"/>
              <a:gd name="connsiteX8" fmla="*/ 332898 w 1560662"/>
              <a:gd name="connsiteY8" fmla="*/ 199 h 1937121"/>
              <a:gd name="connsiteX0" fmla="*/ 332898 w 1560662"/>
              <a:gd name="connsiteY0" fmla="*/ 199 h 1937121"/>
              <a:gd name="connsiteX1" fmla="*/ 532477 w 1560662"/>
              <a:gd name="connsiteY1" fmla="*/ 593021 h 1937121"/>
              <a:gd name="connsiteX2" fmla="*/ 344260 w 1560662"/>
              <a:gd name="connsiteY2" fmla="*/ 645543 h 1937121"/>
              <a:gd name="connsiteX3" fmla="*/ 951847 w 1560662"/>
              <a:gd name="connsiteY3" fmla="*/ 1518960 h 1937121"/>
              <a:gd name="connsiteX4" fmla="*/ 1137450 w 1560662"/>
              <a:gd name="connsiteY4" fmla="*/ 1301627 h 1937121"/>
              <a:gd name="connsiteX5" fmla="*/ 1553064 w 1560662"/>
              <a:gd name="connsiteY5" fmla="*/ 1689868 h 1937121"/>
              <a:gd name="connsiteX6" fmla="*/ 1002627 w 1560662"/>
              <a:gd name="connsiteY6" fmla="*/ 1909214 h 1937121"/>
              <a:gd name="connsiteX7" fmla="*/ 1901 w 1560662"/>
              <a:gd name="connsiteY7" fmla="*/ 380586 h 1937121"/>
              <a:gd name="connsiteX8" fmla="*/ 332898 w 1560662"/>
              <a:gd name="connsiteY8" fmla="*/ 199 h 1937121"/>
              <a:gd name="connsiteX0" fmla="*/ 332898 w 1560662"/>
              <a:gd name="connsiteY0" fmla="*/ 199 h 1937121"/>
              <a:gd name="connsiteX1" fmla="*/ 532477 w 1560662"/>
              <a:gd name="connsiteY1" fmla="*/ 593021 h 1937121"/>
              <a:gd name="connsiteX2" fmla="*/ 344260 w 1560662"/>
              <a:gd name="connsiteY2" fmla="*/ 645543 h 1937121"/>
              <a:gd name="connsiteX3" fmla="*/ 951847 w 1560662"/>
              <a:gd name="connsiteY3" fmla="*/ 1518960 h 1937121"/>
              <a:gd name="connsiteX4" fmla="*/ 1137450 w 1560662"/>
              <a:gd name="connsiteY4" fmla="*/ 1301627 h 1937121"/>
              <a:gd name="connsiteX5" fmla="*/ 1553064 w 1560662"/>
              <a:gd name="connsiteY5" fmla="*/ 1689868 h 1937121"/>
              <a:gd name="connsiteX6" fmla="*/ 1002627 w 1560662"/>
              <a:gd name="connsiteY6" fmla="*/ 1909214 h 1937121"/>
              <a:gd name="connsiteX7" fmla="*/ 1901 w 1560662"/>
              <a:gd name="connsiteY7" fmla="*/ 380586 h 1937121"/>
              <a:gd name="connsiteX8" fmla="*/ 332898 w 1560662"/>
              <a:gd name="connsiteY8" fmla="*/ 199 h 1937121"/>
              <a:gd name="connsiteX0" fmla="*/ 332898 w 1565431"/>
              <a:gd name="connsiteY0" fmla="*/ 199 h 1937121"/>
              <a:gd name="connsiteX1" fmla="*/ 532477 w 1565431"/>
              <a:gd name="connsiteY1" fmla="*/ 593021 h 1937121"/>
              <a:gd name="connsiteX2" fmla="*/ 344260 w 1565431"/>
              <a:gd name="connsiteY2" fmla="*/ 645543 h 1937121"/>
              <a:gd name="connsiteX3" fmla="*/ 951847 w 1565431"/>
              <a:gd name="connsiteY3" fmla="*/ 1518960 h 1937121"/>
              <a:gd name="connsiteX4" fmla="*/ 1137450 w 1565431"/>
              <a:gd name="connsiteY4" fmla="*/ 1301627 h 1937121"/>
              <a:gd name="connsiteX5" fmla="*/ 1553064 w 1565431"/>
              <a:gd name="connsiteY5" fmla="*/ 1689868 h 1937121"/>
              <a:gd name="connsiteX6" fmla="*/ 1002627 w 1565431"/>
              <a:gd name="connsiteY6" fmla="*/ 1909214 h 1937121"/>
              <a:gd name="connsiteX7" fmla="*/ 1901 w 1565431"/>
              <a:gd name="connsiteY7" fmla="*/ 380586 h 1937121"/>
              <a:gd name="connsiteX8" fmla="*/ 332898 w 1565431"/>
              <a:gd name="connsiteY8" fmla="*/ 199 h 1937121"/>
              <a:gd name="connsiteX0" fmla="*/ 332898 w 1565431"/>
              <a:gd name="connsiteY0" fmla="*/ 199 h 1937121"/>
              <a:gd name="connsiteX1" fmla="*/ 532477 w 1565431"/>
              <a:gd name="connsiteY1" fmla="*/ 593021 h 1937121"/>
              <a:gd name="connsiteX2" fmla="*/ 344260 w 1565431"/>
              <a:gd name="connsiteY2" fmla="*/ 645543 h 1937121"/>
              <a:gd name="connsiteX3" fmla="*/ 951847 w 1565431"/>
              <a:gd name="connsiteY3" fmla="*/ 1518960 h 1937121"/>
              <a:gd name="connsiteX4" fmla="*/ 1137450 w 1565431"/>
              <a:gd name="connsiteY4" fmla="*/ 1301627 h 1937121"/>
              <a:gd name="connsiteX5" fmla="*/ 1553064 w 1565431"/>
              <a:gd name="connsiteY5" fmla="*/ 1689868 h 1937121"/>
              <a:gd name="connsiteX6" fmla="*/ 1002627 w 1565431"/>
              <a:gd name="connsiteY6" fmla="*/ 1909214 h 1937121"/>
              <a:gd name="connsiteX7" fmla="*/ 1901 w 1565431"/>
              <a:gd name="connsiteY7" fmla="*/ 380586 h 1937121"/>
              <a:gd name="connsiteX8" fmla="*/ 332898 w 1565431"/>
              <a:gd name="connsiteY8" fmla="*/ 199 h 1937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65431" h="1937121">
                <a:moveTo>
                  <a:pt x="332898" y="199"/>
                </a:moveTo>
                <a:cubicBezTo>
                  <a:pt x="480797" y="-12106"/>
                  <a:pt x="712130" y="551085"/>
                  <a:pt x="532477" y="593021"/>
                </a:cubicBezTo>
                <a:lnTo>
                  <a:pt x="344260" y="645543"/>
                </a:lnTo>
                <a:cubicBezTo>
                  <a:pt x="475639" y="1163599"/>
                  <a:pt x="690666" y="1300897"/>
                  <a:pt x="951847" y="1518960"/>
                </a:cubicBezTo>
                <a:cubicBezTo>
                  <a:pt x="1003138" y="1396518"/>
                  <a:pt x="1042046" y="1291100"/>
                  <a:pt x="1137450" y="1301627"/>
                </a:cubicBezTo>
                <a:cubicBezTo>
                  <a:pt x="1276950" y="1299313"/>
                  <a:pt x="1636332" y="1564228"/>
                  <a:pt x="1553064" y="1689868"/>
                </a:cubicBezTo>
                <a:cubicBezTo>
                  <a:pt x="1389777" y="1941825"/>
                  <a:pt x="1145722" y="1971673"/>
                  <a:pt x="1002627" y="1909214"/>
                </a:cubicBezTo>
                <a:cubicBezTo>
                  <a:pt x="545977" y="1690048"/>
                  <a:pt x="-37590" y="1110316"/>
                  <a:pt x="1901" y="380586"/>
                </a:cubicBezTo>
                <a:cubicBezTo>
                  <a:pt x="36305" y="148891"/>
                  <a:pt x="133416" y="23363"/>
                  <a:pt x="332898" y="199"/>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66" name="Rectangle 36">
            <a:extLst>
              <a:ext uri="{FF2B5EF4-FFF2-40B4-BE49-F238E27FC236}">
                <a16:creationId xmlns:a16="http://schemas.microsoft.com/office/drawing/2014/main" id="{11A06711-0A15-47E5-AAA2-F0E6DC05BD1B}"/>
              </a:ext>
            </a:extLst>
          </p:cNvPr>
          <p:cNvSpPr/>
          <p:nvPr/>
        </p:nvSpPr>
        <p:spPr>
          <a:xfrm>
            <a:off x="5164740" y="4708915"/>
            <a:ext cx="586136" cy="489963"/>
          </a:xfrm>
          <a:custGeom>
            <a:avLst/>
            <a:gdLst/>
            <a:ahLst/>
            <a:cxnLst/>
            <a:rect l="l" t="t" r="r" b="b"/>
            <a:pathLst>
              <a:path w="3186824" h="2663936">
                <a:moveTo>
                  <a:pt x="2624444" y="2376100"/>
                </a:moveTo>
                <a:lnTo>
                  <a:pt x="2624444" y="2520100"/>
                </a:lnTo>
                <a:lnTo>
                  <a:pt x="2952463" y="2520100"/>
                </a:lnTo>
                <a:lnTo>
                  <a:pt x="2952463" y="2376100"/>
                </a:lnTo>
                <a:close/>
                <a:moveTo>
                  <a:pt x="210911" y="2376100"/>
                </a:moveTo>
                <a:lnTo>
                  <a:pt x="210911" y="2520100"/>
                </a:lnTo>
                <a:lnTo>
                  <a:pt x="538930" y="2520100"/>
                </a:lnTo>
                <a:lnTo>
                  <a:pt x="538930" y="2376100"/>
                </a:lnTo>
                <a:close/>
                <a:moveTo>
                  <a:pt x="2624444" y="2095269"/>
                </a:moveTo>
                <a:lnTo>
                  <a:pt x="2624444" y="2239269"/>
                </a:lnTo>
                <a:lnTo>
                  <a:pt x="2952463" y="2239269"/>
                </a:lnTo>
                <a:lnTo>
                  <a:pt x="2952463" y="2095269"/>
                </a:lnTo>
                <a:close/>
                <a:moveTo>
                  <a:pt x="210911" y="2095269"/>
                </a:moveTo>
                <a:lnTo>
                  <a:pt x="210911" y="2239269"/>
                </a:lnTo>
                <a:lnTo>
                  <a:pt x="538930" y="2239269"/>
                </a:lnTo>
                <a:lnTo>
                  <a:pt x="538930" y="2095269"/>
                </a:lnTo>
                <a:close/>
                <a:moveTo>
                  <a:pt x="2624444" y="1814436"/>
                </a:moveTo>
                <a:lnTo>
                  <a:pt x="2624444" y="1958436"/>
                </a:lnTo>
                <a:lnTo>
                  <a:pt x="2952463" y="1958436"/>
                </a:lnTo>
                <a:lnTo>
                  <a:pt x="2952463" y="1814436"/>
                </a:lnTo>
                <a:close/>
                <a:moveTo>
                  <a:pt x="210911" y="1814436"/>
                </a:moveTo>
                <a:lnTo>
                  <a:pt x="210911" y="1958436"/>
                </a:lnTo>
                <a:lnTo>
                  <a:pt x="538930" y="1958436"/>
                </a:lnTo>
                <a:lnTo>
                  <a:pt x="538930" y="1814436"/>
                </a:lnTo>
                <a:close/>
                <a:moveTo>
                  <a:pt x="2624444" y="1533603"/>
                </a:moveTo>
                <a:lnTo>
                  <a:pt x="2624444" y="1677603"/>
                </a:lnTo>
                <a:lnTo>
                  <a:pt x="2952463" y="1677603"/>
                </a:lnTo>
                <a:lnTo>
                  <a:pt x="2952463" y="1533603"/>
                </a:lnTo>
                <a:close/>
                <a:moveTo>
                  <a:pt x="210911" y="1533603"/>
                </a:moveTo>
                <a:lnTo>
                  <a:pt x="210911" y="1677603"/>
                </a:lnTo>
                <a:lnTo>
                  <a:pt x="538930" y="1677603"/>
                </a:lnTo>
                <a:lnTo>
                  <a:pt x="538930" y="1533603"/>
                </a:lnTo>
                <a:close/>
                <a:moveTo>
                  <a:pt x="2624444" y="1252770"/>
                </a:moveTo>
                <a:lnTo>
                  <a:pt x="2624444" y="1396770"/>
                </a:lnTo>
                <a:lnTo>
                  <a:pt x="2952463" y="1396770"/>
                </a:lnTo>
                <a:lnTo>
                  <a:pt x="2952463" y="1252770"/>
                </a:lnTo>
                <a:close/>
                <a:moveTo>
                  <a:pt x="210911" y="1252770"/>
                </a:moveTo>
                <a:lnTo>
                  <a:pt x="210911" y="1396770"/>
                </a:lnTo>
                <a:lnTo>
                  <a:pt x="538930" y="1396770"/>
                </a:lnTo>
                <a:lnTo>
                  <a:pt x="538930" y="1252770"/>
                </a:lnTo>
                <a:close/>
                <a:moveTo>
                  <a:pt x="2624444" y="971937"/>
                </a:moveTo>
                <a:lnTo>
                  <a:pt x="2624444" y="1115937"/>
                </a:lnTo>
                <a:lnTo>
                  <a:pt x="2952463" y="1115937"/>
                </a:lnTo>
                <a:lnTo>
                  <a:pt x="2952463" y="971937"/>
                </a:lnTo>
                <a:close/>
                <a:moveTo>
                  <a:pt x="210911" y="971937"/>
                </a:moveTo>
                <a:lnTo>
                  <a:pt x="210911" y="1115937"/>
                </a:lnTo>
                <a:lnTo>
                  <a:pt x="538930" y="1115937"/>
                </a:lnTo>
                <a:lnTo>
                  <a:pt x="538930" y="971937"/>
                </a:lnTo>
                <a:close/>
                <a:moveTo>
                  <a:pt x="2624444" y="691104"/>
                </a:moveTo>
                <a:lnTo>
                  <a:pt x="2624444" y="835104"/>
                </a:lnTo>
                <a:lnTo>
                  <a:pt x="2952463" y="835104"/>
                </a:lnTo>
                <a:lnTo>
                  <a:pt x="2952463" y="691104"/>
                </a:lnTo>
                <a:close/>
                <a:moveTo>
                  <a:pt x="210911" y="691104"/>
                </a:moveTo>
                <a:lnTo>
                  <a:pt x="210911" y="835104"/>
                </a:lnTo>
                <a:lnTo>
                  <a:pt x="538930" y="835104"/>
                </a:lnTo>
                <a:lnTo>
                  <a:pt x="538930" y="691104"/>
                </a:lnTo>
                <a:close/>
                <a:moveTo>
                  <a:pt x="988006" y="552354"/>
                </a:moveTo>
                <a:lnTo>
                  <a:pt x="988006" y="2111583"/>
                </a:lnTo>
                <a:lnTo>
                  <a:pt x="2332169" y="1331969"/>
                </a:lnTo>
                <a:close/>
                <a:moveTo>
                  <a:pt x="2624444" y="410271"/>
                </a:moveTo>
                <a:lnTo>
                  <a:pt x="2624444" y="554271"/>
                </a:lnTo>
                <a:lnTo>
                  <a:pt x="2952463" y="554271"/>
                </a:lnTo>
                <a:lnTo>
                  <a:pt x="2952463" y="410271"/>
                </a:lnTo>
                <a:close/>
                <a:moveTo>
                  <a:pt x="210911" y="410271"/>
                </a:moveTo>
                <a:lnTo>
                  <a:pt x="210911" y="554271"/>
                </a:lnTo>
                <a:lnTo>
                  <a:pt x="538930" y="554271"/>
                </a:lnTo>
                <a:lnTo>
                  <a:pt x="538930" y="410271"/>
                </a:lnTo>
                <a:close/>
                <a:moveTo>
                  <a:pt x="2624444" y="129438"/>
                </a:moveTo>
                <a:lnTo>
                  <a:pt x="2624444" y="273438"/>
                </a:lnTo>
                <a:lnTo>
                  <a:pt x="2952463" y="273438"/>
                </a:lnTo>
                <a:lnTo>
                  <a:pt x="2952463" y="129438"/>
                </a:lnTo>
                <a:close/>
                <a:moveTo>
                  <a:pt x="210911" y="129438"/>
                </a:moveTo>
                <a:lnTo>
                  <a:pt x="210911" y="273438"/>
                </a:lnTo>
                <a:lnTo>
                  <a:pt x="538930" y="273438"/>
                </a:lnTo>
                <a:lnTo>
                  <a:pt x="538930" y="129438"/>
                </a:lnTo>
                <a:close/>
                <a:moveTo>
                  <a:pt x="0" y="0"/>
                </a:moveTo>
                <a:lnTo>
                  <a:pt x="3186824" y="0"/>
                </a:lnTo>
                <a:lnTo>
                  <a:pt x="3186824" y="2663936"/>
                </a:lnTo>
                <a:lnTo>
                  <a:pt x="0" y="266393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67" name="Rounded Rectangle 27">
            <a:extLst>
              <a:ext uri="{FF2B5EF4-FFF2-40B4-BE49-F238E27FC236}">
                <a16:creationId xmlns:a16="http://schemas.microsoft.com/office/drawing/2014/main" id="{7A5ED58F-9964-4886-8BFC-E301F23293AB}"/>
              </a:ext>
            </a:extLst>
          </p:cNvPr>
          <p:cNvSpPr/>
          <p:nvPr/>
        </p:nvSpPr>
        <p:spPr>
          <a:xfrm>
            <a:off x="8316455" y="1548746"/>
            <a:ext cx="605315" cy="464964"/>
          </a:xfrm>
          <a:custGeom>
            <a:avLst/>
            <a:gdLst/>
            <a:ahLst/>
            <a:cxnLst/>
            <a:rect l="l" t="t" r="r" b="b"/>
            <a:pathLst>
              <a:path w="3186824" h="2447912">
                <a:moveTo>
                  <a:pt x="1917737" y="1021643"/>
                </a:moveTo>
                <a:cubicBezTo>
                  <a:pt x="2188548" y="1021643"/>
                  <a:pt x="2408083" y="1241178"/>
                  <a:pt x="2408083" y="1511989"/>
                </a:cubicBezTo>
                <a:cubicBezTo>
                  <a:pt x="2408083" y="1782800"/>
                  <a:pt x="2188548" y="2002335"/>
                  <a:pt x="1917737" y="2002335"/>
                </a:cubicBezTo>
                <a:cubicBezTo>
                  <a:pt x="1646926" y="2002335"/>
                  <a:pt x="1427391" y="1782800"/>
                  <a:pt x="1427391" y="1511989"/>
                </a:cubicBezTo>
                <a:cubicBezTo>
                  <a:pt x="1427391" y="1241178"/>
                  <a:pt x="1646926" y="1021643"/>
                  <a:pt x="1917737" y="1021643"/>
                </a:cubicBezTo>
                <a:close/>
                <a:moveTo>
                  <a:pt x="1917737" y="827913"/>
                </a:moveTo>
                <a:cubicBezTo>
                  <a:pt x="1539932" y="827913"/>
                  <a:pt x="1233661" y="1134184"/>
                  <a:pt x="1233661" y="1511989"/>
                </a:cubicBezTo>
                <a:cubicBezTo>
                  <a:pt x="1233661" y="1889794"/>
                  <a:pt x="1539932" y="2196065"/>
                  <a:pt x="1917737" y="2196065"/>
                </a:cubicBezTo>
                <a:cubicBezTo>
                  <a:pt x="2295542" y="2196065"/>
                  <a:pt x="2601813" y="1889794"/>
                  <a:pt x="2601813" y="1511989"/>
                </a:cubicBezTo>
                <a:cubicBezTo>
                  <a:pt x="2601813" y="1134184"/>
                  <a:pt x="2295542" y="827913"/>
                  <a:pt x="1917737" y="827913"/>
                </a:cubicBezTo>
                <a:close/>
                <a:moveTo>
                  <a:pt x="1112286" y="675885"/>
                </a:moveTo>
                <a:lnTo>
                  <a:pt x="1112286" y="830188"/>
                </a:lnTo>
                <a:lnTo>
                  <a:pt x="1328310" y="830188"/>
                </a:lnTo>
                <a:lnTo>
                  <a:pt x="1328310" y="675885"/>
                </a:lnTo>
                <a:close/>
                <a:moveTo>
                  <a:pt x="2586084" y="626422"/>
                </a:moveTo>
                <a:lnTo>
                  <a:pt x="2586084" y="830188"/>
                </a:lnTo>
                <a:lnTo>
                  <a:pt x="3001340" y="830188"/>
                </a:lnTo>
                <a:lnTo>
                  <a:pt x="3001340" y="626422"/>
                </a:lnTo>
                <a:close/>
                <a:moveTo>
                  <a:pt x="1593701" y="108218"/>
                </a:moveTo>
                <a:lnTo>
                  <a:pt x="1593701" y="432905"/>
                </a:lnTo>
                <a:lnTo>
                  <a:pt x="2241773" y="432905"/>
                </a:lnTo>
                <a:lnTo>
                  <a:pt x="2241773" y="108218"/>
                </a:lnTo>
                <a:close/>
                <a:moveTo>
                  <a:pt x="1452512" y="0"/>
                </a:moveTo>
                <a:lnTo>
                  <a:pt x="2382963" y="0"/>
                </a:lnTo>
                <a:cubicBezTo>
                  <a:pt x="2433311" y="0"/>
                  <a:pt x="2474127" y="40816"/>
                  <a:pt x="2474127" y="91164"/>
                </a:cubicBezTo>
                <a:lnTo>
                  <a:pt x="2474127" y="432905"/>
                </a:lnTo>
                <a:lnTo>
                  <a:pt x="2933014" y="432905"/>
                </a:lnTo>
                <a:cubicBezTo>
                  <a:pt x="3073189" y="432905"/>
                  <a:pt x="3186824" y="546540"/>
                  <a:pt x="3186824" y="686715"/>
                </a:cubicBezTo>
                <a:lnTo>
                  <a:pt x="3186824" y="2194102"/>
                </a:lnTo>
                <a:cubicBezTo>
                  <a:pt x="3186824" y="2334277"/>
                  <a:pt x="3073189" y="2447912"/>
                  <a:pt x="2933014" y="2447912"/>
                </a:cubicBezTo>
                <a:lnTo>
                  <a:pt x="253810" y="2447912"/>
                </a:lnTo>
                <a:cubicBezTo>
                  <a:pt x="113635" y="2447912"/>
                  <a:pt x="0" y="2334277"/>
                  <a:pt x="0" y="2194102"/>
                </a:cubicBezTo>
                <a:lnTo>
                  <a:pt x="0" y="686715"/>
                </a:lnTo>
                <a:cubicBezTo>
                  <a:pt x="0" y="546540"/>
                  <a:pt x="113635" y="432905"/>
                  <a:pt x="253810" y="432905"/>
                </a:cubicBezTo>
                <a:lnTo>
                  <a:pt x="307082" y="432905"/>
                </a:lnTo>
                <a:lnTo>
                  <a:pt x="307082" y="313169"/>
                </a:lnTo>
                <a:cubicBezTo>
                  <a:pt x="307082" y="287995"/>
                  <a:pt x="327490" y="267587"/>
                  <a:pt x="352664" y="267587"/>
                </a:cubicBezTo>
                <a:lnTo>
                  <a:pt x="817888" y="267587"/>
                </a:lnTo>
                <a:cubicBezTo>
                  <a:pt x="843062" y="267587"/>
                  <a:pt x="863470" y="287995"/>
                  <a:pt x="863470" y="313169"/>
                </a:cubicBezTo>
                <a:lnTo>
                  <a:pt x="863470" y="432905"/>
                </a:lnTo>
                <a:lnTo>
                  <a:pt x="1361348" y="432905"/>
                </a:lnTo>
                <a:lnTo>
                  <a:pt x="1361348" y="91164"/>
                </a:lnTo>
                <a:cubicBezTo>
                  <a:pt x="1361348" y="40816"/>
                  <a:pt x="1402164" y="0"/>
                  <a:pt x="1452512"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68" name="Rounded Rectangle 7">
            <a:extLst>
              <a:ext uri="{FF2B5EF4-FFF2-40B4-BE49-F238E27FC236}">
                <a16:creationId xmlns:a16="http://schemas.microsoft.com/office/drawing/2014/main" id="{7D6C3C70-FD86-419A-8B89-365FC328FB88}"/>
              </a:ext>
            </a:extLst>
          </p:cNvPr>
          <p:cNvSpPr/>
          <p:nvPr/>
        </p:nvSpPr>
        <p:spPr>
          <a:xfrm>
            <a:off x="9257631" y="1515680"/>
            <a:ext cx="615416" cy="531098"/>
          </a:xfrm>
          <a:custGeom>
            <a:avLst/>
            <a:gdLst/>
            <a:ahLst/>
            <a:cxnLst/>
            <a:rect l="l" t="t" r="r" b="b"/>
            <a:pathLst>
              <a:path w="3240006" h="2796091">
                <a:moveTo>
                  <a:pt x="686867" y="612319"/>
                </a:moveTo>
                <a:cubicBezTo>
                  <a:pt x="611281" y="612319"/>
                  <a:pt x="550007" y="673593"/>
                  <a:pt x="550007" y="749179"/>
                </a:cubicBezTo>
                <a:cubicBezTo>
                  <a:pt x="550007" y="824765"/>
                  <a:pt x="611281" y="886039"/>
                  <a:pt x="686867" y="886039"/>
                </a:cubicBezTo>
                <a:cubicBezTo>
                  <a:pt x="762453" y="886039"/>
                  <a:pt x="823727" y="824765"/>
                  <a:pt x="823727" y="749179"/>
                </a:cubicBezTo>
                <a:cubicBezTo>
                  <a:pt x="823727" y="673593"/>
                  <a:pt x="762453" y="612319"/>
                  <a:pt x="686867" y="612319"/>
                </a:cubicBezTo>
                <a:close/>
                <a:moveTo>
                  <a:pt x="1587500" y="281447"/>
                </a:moveTo>
                <a:cubicBezTo>
                  <a:pt x="1432061" y="281447"/>
                  <a:pt x="1306053" y="407455"/>
                  <a:pt x="1306053" y="562894"/>
                </a:cubicBezTo>
                <a:cubicBezTo>
                  <a:pt x="1306053" y="718333"/>
                  <a:pt x="1432061" y="844341"/>
                  <a:pt x="1587500" y="844341"/>
                </a:cubicBezTo>
                <a:cubicBezTo>
                  <a:pt x="1742939" y="844341"/>
                  <a:pt x="1868947" y="718333"/>
                  <a:pt x="1868947" y="562894"/>
                </a:cubicBezTo>
                <a:cubicBezTo>
                  <a:pt x="1868947" y="407455"/>
                  <a:pt x="1742939" y="281447"/>
                  <a:pt x="1587500" y="281447"/>
                </a:cubicBezTo>
                <a:close/>
                <a:moveTo>
                  <a:pt x="1587500" y="0"/>
                </a:moveTo>
                <a:cubicBezTo>
                  <a:pt x="1898378" y="0"/>
                  <a:pt x="2150394" y="252016"/>
                  <a:pt x="2150394" y="562894"/>
                </a:cubicBezTo>
                <a:cubicBezTo>
                  <a:pt x="2150394" y="786167"/>
                  <a:pt x="2020401" y="979078"/>
                  <a:pt x="1831095" y="1068260"/>
                </a:cubicBezTo>
                <a:lnTo>
                  <a:pt x="2215710" y="1068260"/>
                </a:lnTo>
                <a:cubicBezTo>
                  <a:pt x="2374756" y="1068260"/>
                  <a:pt x="2503688" y="1197192"/>
                  <a:pt x="2503688" y="1356238"/>
                </a:cubicBezTo>
                <a:lnTo>
                  <a:pt x="2503688" y="1474975"/>
                </a:lnTo>
                <a:lnTo>
                  <a:pt x="2656086" y="1474975"/>
                </a:lnTo>
                <a:cubicBezTo>
                  <a:pt x="2692420" y="1474975"/>
                  <a:pt x="2722815" y="1500405"/>
                  <a:pt x="2728975" y="1534767"/>
                </a:cubicBezTo>
                <a:lnTo>
                  <a:pt x="3240006" y="1109804"/>
                </a:lnTo>
                <a:lnTo>
                  <a:pt x="3240006" y="2754548"/>
                </a:lnTo>
                <a:lnTo>
                  <a:pt x="2728975" y="2329585"/>
                </a:lnTo>
                <a:cubicBezTo>
                  <a:pt x="2722815" y="2363946"/>
                  <a:pt x="2692420" y="2389375"/>
                  <a:pt x="2656086" y="2389375"/>
                </a:cubicBezTo>
                <a:lnTo>
                  <a:pt x="2503688" y="2389375"/>
                </a:lnTo>
                <a:lnTo>
                  <a:pt x="2503688" y="2508113"/>
                </a:lnTo>
                <a:cubicBezTo>
                  <a:pt x="2503688" y="2667159"/>
                  <a:pt x="2374756" y="2796091"/>
                  <a:pt x="2215710" y="2796091"/>
                </a:cubicBezTo>
                <a:lnTo>
                  <a:pt x="287978" y="2796091"/>
                </a:lnTo>
                <a:cubicBezTo>
                  <a:pt x="128932" y="2796091"/>
                  <a:pt x="0" y="2667159"/>
                  <a:pt x="0" y="2508113"/>
                </a:cubicBezTo>
                <a:lnTo>
                  <a:pt x="0" y="1356238"/>
                </a:lnTo>
                <a:cubicBezTo>
                  <a:pt x="0" y="1197192"/>
                  <a:pt x="128932" y="1068260"/>
                  <a:pt x="287978" y="1068260"/>
                </a:cubicBezTo>
                <a:lnTo>
                  <a:pt x="544513" y="1068260"/>
                </a:lnTo>
                <a:cubicBezTo>
                  <a:pt x="422089" y="1014226"/>
                  <a:pt x="336949" y="891645"/>
                  <a:pt x="336949" y="749179"/>
                </a:cubicBezTo>
                <a:cubicBezTo>
                  <a:pt x="336949" y="555925"/>
                  <a:pt x="493613" y="399261"/>
                  <a:pt x="686867" y="399261"/>
                </a:cubicBezTo>
                <a:cubicBezTo>
                  <a:pt x="880121" y="399261"/>
                  <a:pt x="1036785" y="555925"/>
                  <a:pt x="1036785" y="749179"/>
                </a:cubicBezTo>
                <a:cubicBezTo>
                  <a:pt x="1036785" y="891645"/>
                  <a:pt x="951645" y="1014226"/>
                  <a:pt x="829222" y="1068260"/>
                </a:cubicBezTo>
                <a:lnTo>
                  <a:pt x="1343906" y="1068260"/>
                </a:lnTo>
                <a:cubicBezTo>
                  <a:pt x="1154600" y="979078"/>
                  <a:pt x="1024606" y="786167"/>
                  <a:pt x="1024606" y="562894"/>
                </a:cubicBezTo>
                <a:cubicBezTo>
                  <a:pt x="1024606" y="252016"/>
                  <a:pt x="1276622" y="0"/>
                  <a:pt x="158750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69" name="Chord 15">
            <a:extLst>
              <a:ext uri="{FF2B5EF4-FFF2-40B4-BE49-F238E27FC236}">
                <a16:creationId xmlns:a16="http://schemas.microsoft.com/office/drawing/2014/main" id="{42E9D490-3DD3-4F66-B124-FE910E0FACBF}"/>
              </a:ext>
            </a:extLst>
          </p:cNvPr>
          <p:cNvSpPr/>
          <p:nvPr/>
        </p:nvSpPr>
        <p:spPr>
          <a:xfrm>
            <a:off x="11124640" y="1472088"/>
            <a:ext cx="283580" cy="618280"/>
          </a:xfrm>
          <a:custGeom>
            <a:avLst/>
            <a:gdLst/>
            <a:ahLst/>
            <a:cxnLst/>
            <a:rect l="l" t="t" r="r" b="b"/>
            <a:pathLst>
              <a:path w="1492970" h="3255081">
                <a:moveTo>
                  <a:pt x="1492970" y="1569688"/>
                </a:moveTo>
                <a:cubicBezTo>
                  <a:pt x="1492970" y="1957118"/>
                  <a:pt x="1197680" y="2277765"/>
                  <a:pt x="816277" y="2310957"/>
                </a:cubicBezTo>
                <a:lnTo>
                  <a:pt x="816277" y="2787043"/>
                </a:lnTo>
                <a:cubicBezTo>
                  <a:pt x="873982" y="2789209"/>
                  <a:pt x="931009" y="2798017"/>
                  <a:pt x="986081" y="2811674"/>
                </a:cubicBezTo>
                <a:cubicBezTo>
                  <a:pt x="1252919" y="2877847"/>
                  <a:pt x="1430830" y="3046369"/>
                  <a:pt x="1433593" y="3235566"/>
                </a:cubicBezTo>
                <a:lnTo>
                  <a:pt x="57488" y="3255081"/>
                </a:lnTo>
                <a:cubicBezTo>
                  <a:pt x="47920" y="3062506"/>
                  <a:pt x="221127" y="2886615"/>
                  <a:pt x="490574" y="2815284"/>
                </a:cubicBezTo>
                <a:cubicBezTo>
                  <a:pt x="549928" y="2799571"/>
                  <a:pt x="611777" y="2789553"/>
                  <a:pt x="674460" y="2787163"/>
                </a:cubicBezTo>
                <a:lnTo>
                  <a:pt x="674460" y="2310809"/>
                </a:lnTo>
                <a:cubicBezTo>
                  <a:pt x="317470" y="2280245"/>
                  <a:pt x="28405" y="1994114"/>
                  <a:pt x="0" y="1627428"/>
                </a:cubicBezTo>
                <a:lnTo>
                  <a:pt x="142201" y="1616413"/>
                </a:lnTo>
                <a:cubicBezTo>
                  <a:pt x="167304" y="1940464"/>
                  <a:pt x="443969" y="2186771"/>
                  <a:pt x="768748" y="2174211"/>
                </a:cubicBezTo>
                <a:cubicBezTo>
                  <a:pt x="1093527" y="2161650"/>
                  <a:pt x="1350342" y="1894710"/>
                  <a:pt x="1350342" y="1569689"/>
                </a:cubicBezTo>
                <a:close/>
                <a:moveTo>
                  <a:pt x="745368" y="0"/>
                </a:moveTo>
                <a:cubicBezTo>
                  <a:pt x="989132" y="0"/>
                  <a:pt x="1186742" y="197610"/>
                  <a:pt x="1186742" y="441374"/>
                </a:cubicBezTo>
                <a:lnTo>
                  <a:pt x="1186742" y="1575353"/>
                </a:lnTo>
                <a:cubicBezTo>
                  <a:pt x="1186742" y="1819117"/>
                  <a:pt x="989132" y="2016727"/>
                  <a:pt x="745368" y="2016727"/>
                </a:cubicBezTo>
                <a:cubicBezTo>
                  <a:pt x="501604" y="2016727"/>
                  <a:pt x="303994" y="1819117"/>
                  <a:pt x="303994" y="1575353"/>
                </a:cubicBezTo>
                <a:lnTo>
                  <a:pt x="303994" y="441374"/>
                </a:lnTo>
                <a:cubicBezTo>
                  <a:pt x="303994" y="197610"/>
                  <a:pt x="501604" y="0"/>
                  <a:pt x="745368"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70" name="Rectangle 16">
            <a:extLst>
              <a:ext uri="{FF2B5EF4-FFF2-40B4-BE49-F238E27FC236}">
                <a16:creationId xmlns:a16="http://schemas.microsoft.com/office/drawing/2014/main" id="{F1978DC7-2159-40E0-A5D4-88F414868797}"/>
              </a:ext>
            </a:extLst>
          </p:cNvPr>
          <p:cNvSpPr/>
          <p:nvPr/>
        </p:nvSpPr>
        <p:spPr>
          <a:xfrm>
            <a:off x="6093780" y="4751666"/>
            <a:ext cx="615416" cy="404460"/>
          </a:xfrm>
          <a:custGeom>
            <a:avLst/>
            <a:gdLst/>
            <a:ahLst/>
            <a:cxnLst/>
            <a:rect l="l" t="t" r="r" b="b"/>
            <a:pathLst>
              <a:path w="3240006" h="2129375">
                <a:moveTo>
                  <a:pt x="1916836" y="454558"/>
                </a:moveTo>
                <a:cubicBezTo>
                  <a:pt x="2018418" y="454558"/>
                  <a:pt x="2100766" y="536906"/>
                  <a:pt x="2100766" y="638488"/>
                </a:cubicBezTo>
                <a:cubicBezTo>
                  <a:pt x="2100766" y="740070"/>
                  <a:pt x="2018418" y="822418"/>
                  <a:pt x="1916836" y="822418"/>
                </a:cubicBezTo>
                <a:cubicBezTo>
                  <a:pt x="1815254" y="822418"/>
                  <a:pt x="1732906" y="740070"/>
                  <a:pt x="1732906" y="638488"/>
                </a:cubicBezTo>
                <a:cubicBezTo>
                  <a:pt x="1732906" y="536906"/>
                  <a:pt x="1815254" y="454558"/>
                  <a:pt x="1916836" y="454558"/>
                </a:cubicBezTo>
                <a:close/>
                <a:moveTo>
                  <a:pt x="1197545" y="272737"/>
                </a:moveTo>
                <a:lnTo>
                  <a:pt x="1861974" y="1458536"/>
                </a:lnTo>
                <a:lnTo>
                  <a:pt x="2263096" y="848801"/>
                </a:lnTo>
                <a:lnTo>
                  <a:pt x="2919562" y="1846679"/>
                </a:lnTo>
                <a:lnTo>
                  <a:pt x="2079459" y="1846679"/>
                </a:lnTo>
                <a:lnTo>
                  <a:pt x="1606629" y="1846679"/>
                </a:lnTo>
                <a:lnTo>
                  <a:pt x="315630" y="1846679"/>
                </a:lnTo>
                <a:close/>
                <a:moveTo>
                  <a:pt x="180003" y="164687"/>
                </a:moveTo>
                <a:lnTo>
                  <a:pt x="180003" y="1964687"/>
                </a:lnTo>
                <a:lnTo>
                  <a:pt x="3060003" y="1964687"/>
                </a:lnTo>
                <a:lnTo>
                  <a:pt x="3060003" y="164687"/>
                </a:lnTo>
                <a:close/>
                <a:moveTo>
                  <a:pt x="0" y="0"/>
                </a:moveTo>
                <a:lnTo>
                  <a:pt x="3240006" y="0"/>
                </a:lnTo>
                <a:lnTo>
                  <a:pt x="3240006" y="2129375"/>
                </a:lnTo>
                <a:lnTo>
                  <a:pt x="0" y="2129375"/>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71" name="Rounded Rectangle 6">
            <a:extLst>
              <a:ext uri="{FF2B5EF4-FFF2-40B4-BE49-F238E27FC236}">
                <a16:creationId xmlns:a16="http://schemas.microsoft.com/office/drawing/2014/main" id="{48E90455-C4C4-4792-86FF-218C5EFE04F0}"/>
              </a:ext>
            </a:extLst>
          </p:cNvPr>
          <p:cNvSpPr/>
          <p:nvPr/>
        </p:nvSpPr>
        <p:spPr>
          <a:xfrm>
            <a:off x="5137072" y="3750690"/>
            <a:ext cx="616402" cy="296900"/>
          </a:xfrm>
          <a:custGeom>
            <a:avLst/>
            <a:gdLst/>
            <a:ahLst/>
            <a:cxnLst/>
            <a:rect l="l" t="t" r="r" b="b"/>
            <a:pathLst>
              <a:path w="3215400" h="1548752">
                <a:moveTo>
                  <a:pt x="3026619" y="414336"/>
                </a:moveTo>
                <a:lnTo>
                  <a:pt x="3121009" y="414336"/>
                </a:lnTo>
                <a:cubicBezTo>
                  <a:pt x="3173140" y="414336"/>
                  <a:pt x="3215400" y="456596"/>
                  <a:pt x="3215400" y="508727"/>
                </a:cubicBezTo>
                <a:lnTo>
                  <a:pt x="3215400" y="1040026"/>
                </a:lnTo>
                <a:cubicBezTo>
                  <a:pt x="3215400" y="1092157"/>
                  <a:pt x="3173140" y="1134417"/>
                  <a:pt x="3121009" y="1134417"/>
                </a:cubicBezTo>
                <a:cubicBezTo>
                  <a:pt x="3089546" y="1134417"/>
                  <a:pt x="3058082" y="1134416"/>
                  <a:pt x="3026619" y="1134416"/>
                </a:cubicBezTo>
                <a:close/>
                <a:moveTo>
                  <a:pt x="273174" y="234376"/>
                </a:moveTo>
                <a:lnTo>
                  <a:pt x="777230" y="234376"/>
                </a:lnTo>
                <a:lnTo>
                  <a:pt x="777230" y="1314376"/>
                </a:lnTo>
                <a:lnTo>
                  <a:pt x="273174" y="1314376"/>
                </a:lnTo>
                <a:close/>
                <a:moveTo>
                  <a:pt x="258244" y="126376"/>
                </a:moveTo>
                <a:cubicBezTo>
                  <a:pt x="182968" y="126376"/>
                  <a:pt x="121944" y="187400"/>
                  <a:pt x="121944" y="262676"/>
                </a:cubicBezTo>
                <a:lnTo>
                  <a:pt x="121944" y="1286076"/>
                </a:lnTo>
                <a:cubicBezTo>
                  <a:pt x="121944" y="1361352"/>
                  <a:pt x="182968" y="1422376"/>
                  <a:pt x="258244" y="1422376"/>
                </a:cubicBezTo>
                <a:lnTo>
                  <a:pt x="2768375" y="1422376"/>
                </a:lnTo>
                <a:cubicBezTo>
                  <a:pt x="2843651" y="1422376"/>
                  <a:pt x="2904675" y="1361352"/>
                  <a:pt x="2904675" y="1286076"/>
                </a:cubicBezTo>
                <a:lnTo>
                  <a:pt x="2904675" y="262676"/>
                </a:lnTo>
                <a:cubicBezTo>
                  <a:pt x="2904675" y="187400"/>
                  <a:pt x="2843651" y="126376"/>
                  <a:pt x="2768375" y="126376"/>
                </a:cubicBezTo>
                <a:close/>
                <a:moveTo>
                  <a:pt x="162882" y="0"/>
                </a:moveTo>
                <a:lnTo>
                  <a:pt x="2863736" y="0"/>
                </a:lnTo>
                <a:cubicBezTo>
                  <a:pt x="2953693" y="0"/>
                  <a:pt x="3026618" y="72925"/>
                  <a:pt x="3026618" y="162882"/>
                </a:cubicBezTo>
                <a:lnTo>
                  <a:pt x="3026618" y="1385870"/>
                </a:lnTo>
                <a:cubicBezTo>
                  <a:pt x="3026618" y="1475827"/>
                  <a:pt x="2953693" y="1548752"/>
                  <a:pt x="2863736" y="1548752"/>
                </a:cubicBezTo>
                <a:lnTo>
                  <a:pt x="162882" y="1548752"/>
                </a:lnTo>
                <a:cubicBezTo>
                  <a:pt x="72925" y="1548752"/>
                  <a:pt x="0" y="1475827"/>
                  <a:pt x="0" y="1385870"/>
                </a:cubicBezTo>
                <a:lnTo>
                  <a:pt x="0" y="162882"/>
                </a:lnTo>
                <a:cubicBezTo>
                  <a:pt x="0" y="72925"/>
                  <a:pt x="72925" y="0"/>
                  <a:pt x="162882"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72" name="Rounded Rectangle 6">
            <a:extLst>
              <a:ext uri="{FF2B5EF4-FFF2-40B4-BE49-F238E27FC236}">
                <a16:creationId xmlns:a16="http://schemas.microsoft.com/office/drawing/2014/main" id="{8329069E-6F6C-4466-BEA3-223D7C56FECC}"/>
              </a:ext>
            </a:extLst>
          </p:cNvPr>
          <p:cNvSpPr/>
          <p:nvPr/>
        </p:nvSpPr>
        <p:spPr>
          <a:xfrm>
            <a:off x="6044394" y="3750690"/>
            <a:ext cx="616402" cy="296900"/>
          </a:xfrm>
          <a:custGeom>
            <a:avLst/>
            <a:gdLst/>
            <a:ahLst/>
            <a:cxnLst/>
            <a:rect l="l" t="t" r="r" b="b"/>
            <a:pathLst>
              <a:path w="3215400" h="1548752">
                <a:moveTo>
                  <a:pt x="3026619" y="414336"/>
                </a:moveTo>
                <a:lnTo>
                  <a:pt x="3121009" y="414336"/>
                </a:lnTo>
                <a:cubicBezTo>
                  <a:pt x="3173140" y="414336"/>
                  <a:pt x="3215400" y="456596"/>
                  <a:pt x="3215400" y="508727"/>
                </a:cubicBezTo>
                <a:lnTo>
                  <a:pt x="3215400" y="1040026"/>
                </a:lnTo>
                <a:cubicBezTo>
                  <a:pt x="3215400" y="1092157"/>
                  <a:pt x="3173140" y="1134417"/>
                  <a:pt x="3121009" y="1134417"/>
                </a:cubicBezTo>
                <a:cubicBezTo>
                  <a:pt x="3089546" y="1134417"/>
                  <a:pt x="3058082" y="1134416"/>
                  <a:pt x="3026619" y="1134416"/>
                </a:cubicBezTo>
                <a:close/>
                <a:moveTo>
                  <a:pt x="928911" y="234376"/>
                </a:moveTo>
                <a:lnTo>
                  <a:pt x="1432967" y="234376"/>
                </a:lnTo>
                <a:lnTo>
                  <a:pt x="1432967" y="1314376"/>
                </a:lnTo>
                <a:lnTo>
                  <a:pt x="928911" y="1314376"/>
                </a:lnTo>
                <a:close/>
                <a:moveTo>
                  <a:pt x="273174" y="234376"/>
                </a:moveTo>
                <a:lnTo>
                  <a:pt x="777230" y="234376"/>
                </a:lnTo>
                <a:lnTo>
                  <a:pt x="777230" y="1314376"/>
                </a:lnTo>
                <a:lnTo>
                  <a:pt x="273174" y="1314376"/>
                </a:lnTo>
                <a:close/>
                <a:moveTo>
                  <a:pt x="258244" y="126376"/>
                </a:moveTo>
                <a:cubicBezTo>
                  <a:pt x="182968" y="126376"/>
                  <a:pt x="121944" y="187400"/>
                  <a:pt x="121944" y="262676"/>
                </a:cubicBezTo>
                <a:lnTo>
                  <a:pt x="121944" y="1286076"/>
                </a:lnTo>
                <a:cubicBezTo>
                  <a:pt x="121944" y="1361352"/>
                  <a:pt x="182968" y="1422376"/>
                  <a:pt x="258244" y="1422376"/>
                </a:cubicBezTo>
                <a:lnTo>
                  <a:pt x="2768375" y="1422376"/>
                </a:lnTo>
                <a:cubicBezTo>
                  <a:pt x="2843651" y="1422376"/>
                  <a:pt x="2904675" y="1361352"/>
                  <a:pt x="2904675" y="1286076"/>
                </a:cubicBezTo>
                <a:lnTo>
                  <a:pt x="2904675" y="262676"/>
                </a:lnTo>
                <a:cubicBezTo>
                  <a:pt x="2904675" y="187400"/>
                  <a:pt x="2843651" y="126376"/>
                  <a:pt x="2768375" y="126376"/>
                </a:cubicBezTo>
                <a:close/>
                <a:moveTo>
                  <a:pt x="162882" y="0"/>
                </a:moveTo>
                <a:lnTo>
                  <a:pt x="2863736" y="0"/>
                </a:lnTo>
                <a:cubicBezTo>
                  <a:pt x="2953693" y="0"/>
                  <a:pt x="3026618" y="72925"/>
                  <a:pt x="3026618" y="162882"/>
                </a:cubicBezTo>
                <a:lnTo>
                  <a:pt x="3026618" y="1385870"/>
                </a:lnTo>
                <a:cubicBezTo>
                  <a:pt x="3026618" y="1475827"/>
                  <a:pt x="2953693" y="1548752"/>
                  <a:pt x="2863736" y="1548752"/>
                </a:cubicBezTo>
                <a:lnTo>
                  <a:pt x="162882" y="1548752"/>
                </a:lnTo>
                <a:cubicBezTo>
                  <a:pt x="72925" y="1548752"/>
                  <a:pt x="0" y="1475827"/>
                  <a:pt x="0" y="1385870"/>
                </a:cubicBezTo>
                <a:lnTo>
                  <a:pt x="0" y="162882"/>
                </a:lnTo>
                <a:cubicBezTo>
                  <a:pt x="0" y="72925"/>
                  <a:pt x="72925" y="0"/>
                  <a:pt x="162882"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73" name="Rounded Rectangle 6">
            <a:extLst>
              <a:ext uri="{FF2B5EF4-FFF2-40B4-BE49-F238E27FC236}">
                <a16:creationId xmlns:a16="http://schemas.microsoft.com/office/drawing/2014/main" id="{740CC869-4793-4E41-A92A-FDB14A2B194C}"/>
              </a:ext>
            </a:extLst>
          </p:cNvPr>
          <p:cNvSpPr/>
          <p:nvPr/>
        </p:nvSpPr>
        <p:spPr>
          <a:xfrm>
            <a:off x="6951716" y="3750690"/>
            <a:ext cx="616402" cy="296900"/>
          </a:xfrm>
          <a:custGeom>
            <a:avLst/>
            <a:gdLst/>
            <a:ahLst/>
            <a:cxnLst/>
            <a:rect l="l" t="t" r="r" b="b"/>
            <a:pathLst>
              <a:path w="3215400" h="1548752">
                <a:moveTo>
                  <a:pt x="3026619" y="414336"/>
                </a:moveTo>
                <a:lnTo>
                  <a:pt x="3121009" y="414336"/>
                </a:lnTo>
                <a:cubicBezTo>
                  <a:pt x="3173140" y="414336"/>
                  <a:pt x="3215400" y="456596"/>
                  <a:pt x="3215400" y="508727"/>
                </a:cubicBezTo>
                <a:lnTo>
                  <a:pt x="3215400" y="1040026"/>
                </a:lnTo>
                <a:cubicBezTo>
                  <a:pt x="3215400" y="1092157"/>
                  <a:pt x="3173140" y="1134417"/>
                  <a:pt x="3121009" y="1134417"/>
                </a:cubicBezTo>
                <a:cubicBezTo>
                  <a:pt x="3089546" y="1134417"/>
                  <a:pt x="3058082" y="1134416"/>
                  <a:pt x="3026619" y="1134416"/>
                </a:cubicBezTo>
                <a:close/>
                <a:moveTo>
                  <a:pt x="1584648" y="234376"/>
                </a:moveTo>
                <a:lnTo>
                  <a:pt x="2088704" y="234376"/>
                </a:lnTo>
                <a:lnTo>
                  <a:pt x="2088704" y="1314376"/>
                </a:lnTo>
                <a:lnTo>
                  <a:pt x="1584648" y="1314376"/>
                </a:lnTo>
                <a:close/>
                <a:moveTo>
                  <a:pt x="928911" y="234376"/>
                </a:moveTo>
                <a:lnTo>
                  <a:pt x="1432967" y="234376"/>
                </a:lnTo>
                <a:lnTo>
                  <a:pt x="1432967" y="1314376"/>
                </a:lnTo>
                <a:lnTo>
                  <a:pt x="928911" y="1314376"/>
                </a:lnTo>
                <a:close/>
                <a:moveTo>
                  <a:pt x="273174" y="234376"/>
                </a:moveTo>
                <a:lnTo>
                  <a:pt x="777230" y="234376"/>
                </a:lnTo>
                <a:lnTo>
                  <a:pt x="777230" y="1314376"/>
                </a:lnTo>
                <a:lnTo>
                  <a:pt x="273174" y="1314376"/>
                </a:lnTo>
                <a:close/>
                <a:moveTo>
                  <a:pt x="258244" y="126376"/>
                </a:moveTo>
                <a:cubicBezTo>
                  <a:pt x="182968" y="126376"/>
                  <a:pt x="121944" y="187400"/>
                  <a:pt x="121944" y="262676"/>
                </a:cubicBezTo>
                <a:lnTo>
                  <a:pt x="121944" y="1286076"/>
                </a:lnTo>
                <a:cubicBezTo>
                  <a:pt x="121944" y="1361352"/>
                  <a:pt x="182968" y="1422376"/>
                  <a:pt x="258244" y="1422376"/>
                </a:cubicBezTo>
                <a:lnTo>
                  <a:pt x="2768375" y="1422376"/>
                </a:lnTo>
                <a:cubicBezTo>
                  <a:pt x="2843651" y="1422376"/>
                  <a:pt x="2904675" y="1361352"/>
                  <a:pt x="2904675" y="1286076"/>
                </a:cubicBezTo>
                <a:lnTo>
                  <a:pt x="2904675" y="262676"/>
                </a:lnTo>
                <a:cubicBezTo>
                  <a:pt x="2904675" y="187400"/>
                  <a:pt x="2843651" y="126376"/>
                  <a:pt x="2768375" y="126376"/>
                </a:cubicBezTo>
                <a:close/>
                <a:moveTo>
                  <a:pt x="162882" y="0"/>
                </a:moveTo>
                <a:lnTo>
                  <a:pt x="2863736" y="0"/>
                </a:lnTo>
                <a:cubicBezTo>
                  <a:pt x="2953693" y="0"/>
                  <a:pt x="3026618" y="72925"/>
                  <a:pt x="3026618" y="162882"/>
                </a:cubicBezTo>
                <a:lnTo>
                  <a:pt x="3026618" y="1385870"/>
                </a:lnTo>
                <a:cubicBezTo>
                  <a:pt x="3026618" y="1475827"/>
                  <a:pt x="2953693" y="1548752"/>
                  <a:pt x="2863736" y="1548752"/>
                </a:cubicBezTo>
                <a:lnTo>
                  <a:pt x="162882" y="1548752"/>
                </a:lnTo>
                <a:cubicBezTo>
                  <a:pt x="72925" y="1548752"/>
                  <a:pt x="0" y="1475827"/>
                  <a:pt x="0" y="1385870"/>
                </a:cubicBezTo>
                <a:lnTo>
                  <a:pt x="0" y="162882"/>
                </a:lnTo>
                <a:cubicBezTo>
                  <a:pt x="0" y="72925"/>
                  <a:pt x="72925" y="0"/>
                  <a:pt x="162882"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74" name="Rounded Rectangle 6">
            <a:extLst>
              <a:ext uri="{FF2B5EF4-FFF2-40B4-BE49-F238E27FC236}">
                <a16:creationId xmlns:a16="http://schemas.microsoft.com/office/drawing/2014/main" id="{17C1EAE2-459E-491D-81FC-F8924F353B13}"/>
              </a:ext>
            </a:extLst>
          </p:cNvPr>
          <p:cNvSpPr/>
          <p:nvPr/>
        </p:nvSpPr>
        <p:spPr>
          <a:xfrm>
            <a:off x="7859036" y="3750690"/>
            <a:ext cx="616402" cy="296900"/>
          </a:xfrm>
          <a:custGeom>
            <a:avLst/>
            <a:gdLst/>
            <a:ahLst/>
            <a:cxnLst/>
            <a:rect l="l" t="t" r="r" b="b"/>
            <a:pathLst>
              <a:path w="3215400" h="1548752">
                <a:moveTo>
                  <a:pt x="3026619" y="414336"/>
                </a:moveTo>
                <a:lnTo>
                  <a:pt x="3121009" y="414336"/>
                </a:lnTo>
                <a:cubicBezTo>
                  <a:pt x="3173140" y="414336"/>
                  <a:pt x="3215400" y="456596"/>
                  <a:pt x="3215400" y="508727"/>
                </a:cubicBezTo>
                <a:lnTo>
                  <a:pt x="3215400" y="1040026"/>
                </a:lnTo>
                <a:cubicBezTo>
                  <a:pt x="3215400" y="1092157"/>
                  <a:pt x="3173140" y="1134417"/>
                  <a:pt x="3121009" y="1134417"/>
                </a:cubicBezTo>
                <a:cubicBezTo>
                  <a:pt x="3089546" y="1134417"/>
                  <a:pt x="3058082" y="1134416"/>
                  <a:pt x="3026619" y="1134416"/>
                </a:cubicBezTo>
                <a:close/>
                <a:moveTo>
                  <a:pt x="2240385" y="234376"/>
                </a:moveTo>
                <a:lnTo>
                  <a:pt x="2744441" y="234376"/>
                </a:lnTo>
                <a:lnTo>
                  <a:pt x="2744441" y="1314376"/>
                </a:lnTo>
                <a:lnTo>
                  <a:pt x="2240385" y="1314376"/>
                </a:lnTo>
                <a:close/>
                <a:moveTo>
                  <a:pt x="1584648" y="234376"/>
                </a:moveTo>
                <a:lnTo>
                  <a:pt x="2088704" y="234376"/>
                </a:lnTo>
                <a:lnTo>
                  <a:pt x="2088704" y="1314376"/>
                </a:lnTo>
                <a:lnTo>
                  <a:pt x="1584648" y="1314376"/>
                </a:lnTo>
                <a:close/>
                <a:moveTo>
                  <a:pt x="928911" y="234376"/>
                </a:moveTo>
                <a:lnTo>
                  <a:pt x="1432967" y="234376"/>
                </a:lnTo>
                <a:lnTo>
                  <a:pt x="1432967" y="1314376"/>
                </a:lnTo>
                <a:lnTo>
                  <a:pt x="928911" y="1314376"/>
                </a:lnTo>
                <a:close/>
                <a:moveTo>
                  <a:pt x="273174" y="234376"/>
                </a:moveTo>
                <a:lnTo>
                  <a:pt x="777230" y="234376"/>
                </a:lnTo>
                <a:lnTo>
                  <a:pt x="777230" y="1314376"/>
                </a:lnTo>
                <a:lnTo>
                  <a:pt x="273174" y="1314376"/>
                </a:lnTo>
                <a:close/>
                <a:moveTo>
                  <a:pt x="258244" y="126376"/>
                </a:moveTo>
                <a:cubicBezTo>
                  <a:pt x="182968" y="126376"/>
                  <a:pt x="121944" y="187400"/>
                  <a:pt x="121944" y="262676"/>
                </a:cubicBezTo>
                <a:lnTo>
                  <a:pt x="121944" y="1286076"/>
                </a:lnTo>
                <a:cubicBezTo>
                  <a:pt x="121944" y="1361352"/>
                  <a:pt x="182968" y="1422376"/>
                  <a:pt x="258244" y="1422376"/>
                </a:cubicBezTo>
                <a:lnTo>
                  <a:pt x="2768375" y="1422376"/>
                </a:lnTo>
                <a:cubicBezTo>
                  <a:pt x="2843651" y="1422376"/>
                  <a:pt x="2904675" y="1361352"/>
                  <a:pt x="2904675" y="1286076"/>
                </a:cubicBezTo>
                <a:lnTo>
                  <a:pt x="2904675" y="262676"/>
                </a:lnTo>
                <a:cubicBezTo>
                  <a:pt x="2904675" y="187400"/>
                  <a:pt x="2843651" y="126376"/>
                  <a:pt x="2768375" y="126376"/>
                </a:cubicBezTo>
                <a:close/>
                <a:moveTo>
                  <a:pt x="162882" y="0"/>
                </a:moveTo>
                <a:lnTo>
                  <a:pt x="2863736" y="0"/>
                </a:lnTo>
                <a:cubicBezTo>
                  <a:pt x="2953693" y="0"/>
                  <a:pt x="3026618" y="72925"/>
                  <a:pt x="3026618" y="162882"/>
                </a:cubicBezTo>
                <a:lnTo>
                  <a:pt x="3026618" y="1385870"/>
                </a:lnTo>
                <a:cubicBezTo>
                  <a:pt x="3026618" y="1475827"/>
                  <a:pt x="2953693" y="1548752"/>
                  <a:pt x="2863736" y="1548752"/>
                </a:cubicBezTo>
                <a:lnTo>
                  <a:pt x="162882" y="1548752"/>
                </a:lnTo>
                <a:cubicBezTo>
                  <a:pt x="72925" y="1548752"/>
                  <a:pt x="0" y="1475827"/>
                  <a:pt x="0" y="1385870"/>
                </a:cubicBezTo>
                <a:lnTo>
                  <a:pt x="0" y="162882"/>
                </a:lnTo>
                <a:cubicBezTo>
                  <a:pt x="0" y="72925"/>
                  <a:pt x="72925" y="0"/>
                  <a:pt x="162882"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75" name="Teardrop 6">
            <a:extLst>
              <a:ext uri="{FF2B5EF4-FFF2-40B4-BE49-F238E27FC236}">
                <a16:creationId xmlns:a16="http://schemas.microsoft.com/office/drawing/2014/main" id="{3FF8E6D1-A5CA-4857-BFE4-E947E4F2F934}"/>
              </a:ext>
            </a:extLst>
          </p:cNvPr>
          <p:cNvSpPr/>
          <p:nvPr/>
        </p:nvSpPr>
        <p:spPr>
          <a:xfrm rot="8100000">
            <a:off x="11057693" y="3690402"/>
            <a:ext cx="417475" cy="417476"/>
          </a:xfrm>
          <a:custGeom>
            <a:avLst/>
            <a:gdLst/>
            <a:ahLst/>
            <a:cxnLst/>
            <a:rect l="l" t="t" r="r" b="b"/>
            <a:pathLst>
              <a:path w="2483832" h="2483835">
                <a:moveTo>
                  <a:pt x="657616" y="1826218"/>
                </a:moveTo>
                <a:cubicBezTo>
                  <a:pt x="806520" y="1975122"/>
                  <a:pt x="1047940" y="1975122"/>
                  <a:pt x="1196844" y="1826218"/>
                </a:cubicBezTo>
                <a:cubicBezTo>
                  <a:pt x="1345748" y="1677314"/>
                  <a:pt x="1345748" y="1435894"/>
                  <a:pt x="1196844" y="1286990"/>
                </a:cubicBezTo>
                <a:cubicBezTo>
                  <a:pt x="1047940" y="1138086"/>
                  <a:pt x="806520" y="1138086"/>
                  <a:pt x="657616" y="1286990"/>
                </a:cubicBezTo>
                <a:cubicBezTo>
                  <a:pt x="508712" y="1435894"/>
                  <a:pt x="508712" y="1677314"/>
                  <a:pt x="657616" y="1826218"/>
                </a:cubicBezTo>
                <a:close/>
                <a:moveTo>
                  <a:pt x="293335" y="2190500"/>
                </a:moveTo>
                <a:cubicBezTo>
                  <a:pt x="112098" y="2009262"/>
                  <a:pt x="0" y="1758885"/>
                  <a:pt x="0" y="1482325"/>
                </a:cubicBezTo>
                <a:cubicBezTo>
                  <a:pt x="0" y="929206"/>
                  <a:pt x="459290" y="590078"/>
                  <a:pt x="1001509" y="480815"/>
                </a:cubicBezTo>
                <a:cubicBezTo>
                  <a:pt x="1569704" y="366317"/>
                  <a:pt x="1861757" y="259925"/>
                  <a:pt x="2483832" y="0"/>
                </a:cubicBezTo>
                <a:cubicBezTo>
                  <a:pt x="2230640" y="682694"/>
                  <a:pt x="2130986" y="873716"/>
                  <a:pt x="2003018" y="1482325"/>
                </a:cubicBezTo>
                <a:cubicBezTo>
                  <a:pt x="1901990" y="2042180"/>
                  <a:pt x="1554627" y="2483835"/>
                  <a:pt x="1001509" y="2483835"/>
                </a:cubicBezTo>
                <a:cubicBezTo>
                  <a:pt x="724950" y="2483835"/>
                  <a:pt x="474573" y="2371737"/>
                  <a:pt x="293335" y="219050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76" name="Donut 24">
            <a:extLst>
              <a:ext uri="{FF2B5EF4-FFF2-40B4-BE49-F238E27FC236}">
                <a16:creationId xmlns:a16="http://schemas.microsoft.com/office/drawing/2014/main" id="{2358F6B7-5407-478C-BBCE-24DB33354B70}"/>
              </a:ext>
            </a:extLst>
          </p:cNvPr>
          <p:cNvSpPr/>
          <p:nvPr/>
        </p:nvSpPr>
        <p:spPr>
          <a:xfrm>
            <a:off x="5773604" y="2544635"/>
            <a:ext cx="617508" cy="622535"/>
          </a:xfrm>
          <a:custGeom>
            <a:avLst/>
            <a:gdLst/>
            <a:ahLst/>
            <a:cxnLst/>
            <a:rect l="l" t="t" r="r" b="b"/>
            <a:pathLst>
              <a:path w="3208412" h="3234532">
                <a:moveTo>
                  <a:pt x="1561445" y="1065858"/>
                </a:moveTo>
                <a:cubicBezTo>
                  <a:pt x="1654998" y="1065858"/>
                  <a:pt x="1743610" y="1087015"/>
                  <a:pt x="1821879" y="1126644"/>
                </a:cubicBezTo>
                <a:lnTo>
                  <a:pt x="1611352" y="1337172"/>
                </a:lnTo>
                <a:cubicBezTo>
                  <a:pt x="1595200" y="1333388"/>
                  <a:pt x="1578468" y="1332141"/>
                  <a:pt x="1561445" y="1332141"/>
                </a:cubicBezTo>
                <a:cubicBezTo>
                  <a:pt x="1373145" y="1332141"/>
                  <a:pt x="1220499" y="1484787"/>
                  <a:pt x="1220499" y="1673087"/>
                </a:cubicBezTo>
                <a:cubicBezTo>
                  <a:pt x="1220499" y="1861387"/>
                  <a:pt x="1373145" y="2014033"/>
                  <a:pt x="1561445" y="2014033"/>
                </a:cubicBezTo>
                <a:cubicBezTo>
                  <a:pt x="1749745" y="2014033"/>
                  <a:pt x="1902391" y="1861387"/>
                  <a:pt x="1902391" y="1673087"/>
                </a:cubicBezTo>
                <a:cubicBezTo>
                  <a:pt x="1902391" y="1643675"/>
                  <a:pt x="1898667" y="1615133"/>
                  <a:pt x="1890450" y="1588219"/>
                </a:cubicBezTo>
                <a:lnTo>
                  <a:pt x="2093156" y="1385512"/>
                </a:lnTo>
                <a:cubicBezTo>
                  <a:pt x="2142229" y="1470075"/>
                  <a:pt x="2168674" y="1568493"/>
                  <a:pt x="2168674" y="1673087"/>
                </a:cubicBezTo>
                <a:cubicBezTo>
                  <a:pt x="2168674" y="2008450"/>
                  <a:pt x="1896808" y="2280316"/>
                  <a:pt x="1561445" y="2280316"/>
                </a:cubicBezTo>
                <a:cubicBezTo>
                  <a:pt x="1226082" y="2280316"/>
                  <a:pt x="954217" y="2008450"/>
                  <a:pt x="954217" y="1673087"/>
                </a:cubicBezTo>
                <a:cubicBezTo>
                  <a:pt x="954217" y="1337724"/>
                  <a:pt x="1226082" y="1065858"/>
                  <a:pt x="1561445" y="1065858"/>
                </a:cubicBezTo>
                <a:close/>
                <a:moveTo>
                  <a:pt x="1561445" y="580076"/>
                </a:moveTo>
                <a:cubicBezTo>
                  <a:pt x="1790175" y="580076"/>
                  <a:pt x="2002494" y="650333"/>
                  <a:pt x="2177834" y="770690"/>
                </a:cubicBezTo>
                <a:lnTo>
                  <a:pt x="1968030" y="980494"/>
                </a:lnTo>
                <a:cubicBezTo>
                  <a:pt x="1849962" y="907198"/>
                  <a:pt x="1710422" y="866794"/>
                  <a:pt x="1561445" y="866794"/>
                </a:cubicBezTo>
                <a:cubicBezTo>
                  <a:pt x="1116142" y="866794"/>
                  <a:pt x="755153" y="1227784"/>
                  <a:pt x="755153" y="1673087"/>
                </a:cubicBezTo>
                <a:cubicBezTo>
                  <a:pt x="755153" y="2118390"/>
                  <a:pt x="1116142" y="2479380"/>
                  <a:pt x="1561445" y="2479380"/>
                </a:cubicBezTo>
                <a:cubicBezTo>
                  <a:pt x="2006748" y="2479380"/>
                  <a:pt x="2367738" y="2118390"/>
                  <a:pt x="2367738" y="1673087"/>
                </a:cubicBezTo>
                <a:cubicBezTo>
                  <a:pt x="2367738" y="1513043"/>
                  <a:pt x="2321108" y="1363890"/>
                  <a:pt x="2239307" y="1239362"/>
                </a:cubicBezTo>
                <a:lnTo>
                  <a:pt x="2445928" y="1032741"/>
                </a:lnTo>
                <a:cubicBezTo>
                  <a:pt x="2577451" y="1212149"/>
                  <a:pt x="2654457" y="1433625"/>
                  <a:pt x="2654457" y="1673087"/>
                </a:cubicBezTo>
                <a:cubicBezTo>
                  <a:pt x="2654457" y="2276741"/>
                  <a:pt x="2165099" y="2766099"/>
                  <a:pt x="1561445" y="2766099"/>
                </a:cubicBezTo>
                <a:cubicBezTo>
                  <a:pt x="957792" y="2766099"/>
                  <a:pt x="468434" y="2276741"/>
                  <a:pt x="468434" y="1673087"/>
                </a:cubicBezTo>
                <a:cubicBezTo>
                  <a:pt x="468434" y="1069433"/>
                  <a:pt x="957792" y="580076"/>
                  <a:pt x="1561445" y="580076"/>
                </a:cubicBezTo>
                <a:close/>
                <a:moveTo>
                  <a:pt x="1561445" y="111642"/>
                </a:moveTo>
                <a:cubicBezTo>
                  <a:pt x="1890473" y="111642"/>
                  <a:pt x="2195731" y="213411"/>
                  <a:pt x="2447076" y="387744"/>
                </a:cubicBezTo>
                <a:lnTo>
                  <a:pt x="2453780" y="494744"/>
                </a:lnTo>
                <a:lnTo>
                  <a:pt x="2309436" y="639088"/>
                </a:lnTo>
                <a:cubicBezTo>
                  <a:pt x="2099826" y="485554"/>
                  <a:pt x="1841132" y="395669"/>
                  <a:pt x="1561445" y="395669"/>
                </a:cubicBezTo>
                <a:cubicBezTo>
                  <a:pt x="855947" y="395669"/>
                  <a:pt x="284027" y="967589"/>
                  <a:pt x="284027" y="1673087"/>
                </a:cubicBezTo>
                <a:cubicBezTo>
                  <a:pt x="284027" y="2378585"/>
                  <a:pt x="855947" y="2950505"/>
                  <a:pt x="1561445" y="2950505"/>
                </a:cubicBezTo>
                <a:cubicBezTo>
                  <a:pt x="2266943" y="2950505"/>
                  <a:pt x="2838863" y="2378585"/>
                  <a:pt x="2838863" y="1673087"/>
                </a:cubicBezTo>
                <a:cubicBezTo>
                  <a:pt x="2838863" y="1382650"/>
                  <a:pt x="2741936" y="1114852"/>
                  <a:pt x="2577529" y="901139"/>
                </a:cubicBezTo>
                <a:lnTo>
                  <a:pt x="2706681" y="771988"/>
                </a:lnTo>
                <a:lnTo>
                  <a:pt x="2841540" y="780437"/>
                </a:lnTo>
                <a:cubicBezTo>
                  <a:pt x="3019168" y="1032973"/>
                  <a:pt x="3122890" y="1340917"/>
                  <a:pt x="3122890" y="1673087"/>
                </a:cubicBezTo>
                <a:cubicBezTo>
                  <a:pt x="3122890" y="2535449"/>
                  <a:pt x="2423807" y="3234532"/>
                  <a:pt x="1561445" y="3234532"/>
                </a:cubicBezTo>
                <a:cubicBezTo>
                  <a:pt x="699083" y="3234532"/>
                  <a:pt x="0" y="2535449"/>
                  <a:pt x="0" y="1673087"/>
                </a:cubicBezTo>
                <a:cubicBezTo>
                  <a:pt x="0" y="810725"/>
                  <a:pt x="699083" y="111642"/>
                  <a:pt x="1561445" y="111642"/>
                </a:cubicBezTo>
                <a:close/>
                <a:moveTo>
                  <a:pt x="2909110" y="0"/>
                </a:moveTo>
                <a:lnTo>
                  <a:pt x="2926757" y="281655"/>
                </a:lnTo>
                <a:lnTo>
                  <a:pt x="3208412" y="299301"/>
                </a:lnTo>
                <a:lnTo>
                  <a:pt x="2863230" y="644483"/>
                </a:lnTo>
                <a:lnTo>
                  <a:pt x="2685547" y="633351"/>
                </a:lnTo>
                <a:lnTo>
                  <a:pt x="1718098" y="1600799"/>
                </a:lnTo>
                <a:cubicBezTo>
                  <a:pt x="1729236" y="1622491"/>
                  <a:pt x="1734939" y="1647123"/>
                  <a:pt x="1734939" y="1673087"/>
                </a:cubicBezTo>
                <a:cubicBezTo>
                  <a:pt x="1734939" y="1768905"/>
                  <a:pt x="1657263" y="1846581"/>
                  <a:pt x="1561445" y="1846581"/>
                </a:cubicBezTo>
                <a:cubicBezTo>
                  <a:pt x="1465627" y="1846581"/>
                  <a:pt x="1387951" y="1768905"/>
                  <a:pt x="1387951" y="1673087"/>
                </a:cubicBezTo>
                <a:cubicBezTo>
                  <a:pt x="1387951" y="1577269"/>
                  <a:pt x="1465627" y="1499593"/>
                  <a:pt x="1561445" y="1499593"/>
                </a:cubicBezTo>
                <a:lnTo>
                  <a:pt x="1591006" y="1505561"/>
                </a:lnTo>
                <a:lnTo>
                  <a:pt x="2574981" y="521587"/>
                </a:lnTo>
                <a:lnTo>
                  <a:pt x="2563928" y="34518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77" name="Chord 38">
            <a:extLst>
              <a:ext uri="{FF2B5EF4-FFF2-40B4-BE49-F238E27FC236}">
                <a16:creationId xmlns:a16="http://schemas.microsoft.com/office/drawing/2014/main" id="{284AD387-FD7A-4FAE-86E7-99768FD2F34F}"/>
              </a:ext>
            </a:extLst>
          </p:cNvPr>
          <p:cNvSpPr/>
          <p:nvPr/>
        </p:nvSpPr>
        <p:spPr>
          <a:xfrm>
            <a:off x="6733448" y="2544108"/>
            <a:ext cx="484927" cy="623588"/>
          </a:xfrm>
          <a:custGeom>
            <a:avLst/>
            <a:gdLst/>
            <a:ahLst/>
            <a:cxnLst/>
            <a:rect l="l" t="t" r="r" b="b"/>
            <a:pathLst>
              <a:path w="2519554" h="3240000">
                <a:moveTo>
                  <a:pt x="1259778" y="0"/>
                </a:moveTo>
                <a:cubicBezTo>
                  <a:pt x="1299543" y="0"/>
                  <a:pt x="1331778" y="32235"/>
                  <a:pt x="1331778" y="72000"/>
                </a:cubicBezTo>
                <a:lnTo>
                  <a:pt x="1331778" y="292696"/>
                </a:lnTo>
                <a:cubicBezTo>
                  <a:pt x="1526887" y="301316"/>
                  <a:pt x="1719796" y="357828"/>
                  <a:pt x="1894309" y="459601"/>
                </a:cubicBezTo>
                <a:cubicBezTo>
                  <a:pt x="2284331" y="687055"/>
                  <a:pt x="2522839" y="1105809"/>
                  <a:pt x="2519520" y="1557297"/>
                </a:cubicBezTo>
                <a:lnTo>
                  <a:pt x="2509882" y="1557270"/>
                </a:lnTo>
                <a:cubicBezTo>
                  <a:pt x="2413806" y="1435449"/>
                  <a:pt x="2264527" y="1358626"/>
                  <a:pt x="2097304" y="1358626"/>
                </a:cubicBezTo>
                <a:cubicBezTo>
                  <a:pt x="1931567" y="1358626"/>
                  <a:pt x="1783455" y="1434091"/>
                  <a:pt x="1688484" y="1554913"/>
                </a:cubicBezTo>
                <a:lnTo>
                  <a:pt x="1657888" y="1554825"/>
                </a:lnTo>
                <a:cubicBezTo>
                  <a:pt x="1579123" y="1454657"/>
                  <a:pt x="1463823" y="1385682"/>
                  <a:pt x="1331778" y="1368008"/>
                </a:cubicBezTo>
                <a:lnTo>
                  <a:pt x="1331778" y="2507895"/>
                </a:lnTo>
                <a:lnTo>
                  <a:pt x="1356113" y="2507895"/>
                </a:lnTo>
                <a:lnTo>
                  <a:pt x="1356113" y="2868215"/>
                </a:lnTo>
                <a:lnTo>
                  <a:pt x="1353558" y="2868215"/>
                </a:lnTo>
                <a:cubicBezTo>
                  <a:pt x="1347515" y="3074779"/>
                  <a:pt x="1177830" y="3240000"/>
                  <a:pt x="969556" y="3240000"/>
                </a:cubicBezTo>
                <a:cubicBezTo>
                  <a:pt x="759529" y="3240000"/>
                  <a:pt x="588743" y="3071985"/>
                  <a:pt x="585029" y="2863014"/>
                </a:cubicBezTo>
                <a:cubicBezTo>
                  <a:pt x="584214" y="2861474"/>
                  <a:pt x="584183" y="2859896"/>
                  <a:pt x="584183" y="2858310"/>
                </a:cubicBezTo>
                <a:lnTo>
                  <a:pt x="584422" y="2856985"/>
                </a:lnTo>
                <a:cubicBezTo>
                  <a:pt x="584186" y="2856201"/>
                  <a:pt x="584184" y="2855415"/>
                  <a:pt x="584184" y="2854628"/>
                </a:cubicBezTo>
                <a:lnTo>
                  <a:pt x="584846" y="2854628"/>
                </a:lnTo>
                <a:cubicBezTo>
                  <a:pt x="585977" y="2797047"/>
                  <a:pt x="628115" y="2750982"/>
                  <a:pt x="679843" y="2750982"/>
                </a:cubicBezTo>
                <a:cubicBezTo>
                  <a:pt x="731571" y="2750982"/>
                  <a:pt x="773709" y="2797047"/>
                  <a:pt x="774841" y="2854628"/>
                </a:cubicBezTo>
                <a:lnTo>
                  <a:pt x="776870" y="2854628"/>
                </a:lnTo>
                <a:cubicBezTo>
                  <a:pt x="776870" y="2961046"/>
                  <a:pt x="863138" y="3047314"/>
                  <a:pt x="969556" y="3047314"/>
                </a:cubicBezTo>
                <a:cubicBezTo>
                  <a:pt x="1075974" y="3047314"/>
                  <a:pt x="1162242" y="2961046"/>
                  <a:pt x="1162242" y="2854628"/>
                </a:cubicBezTo>
                <a:lnTo>
                  <a:pt x="1163439" y="2854628"/>
                </a:lnTo>
                <a:lnTo>
                  <a:pt x="1163439" y="2507895"/>
                </a:lnTo>
                <a:lnTo>
                  <a:pt x="1187778" y="2507895"/>
                </a:lnTo>
                <a:lnTo>
                  <a:pt x="1187778" y="1365548"/>
                </a:lnTo>
                <a:cubicBezTo>
                  <a:pt x="1048083" y="1378241"/>
                  <a:pt x="925400" y="1448176"/>
                  <a:pt x="842602" y="1552487"/>
                </a:cubicBezTo>
                <a:lnTo>
                  <a:pt x="807450" y="1552386"/>
                </a:lnTo>
                <a:cubicBezTo>
                  <a:pt x="712615" y="1432960"/>
                  <a:pt x="565486" y="1358626"/>
                  <a:pt x="400996" y="1358626"/>
                </a:cubicBezTo>
                <a:cubicBezTo>
                  <a:pt x="240343" y="1358626"/>
                  <a:pt x="96251" y="1429532"/>
                  <a:pt x="0" y="1543232"/>
                </a:cubicBezTo>
                <a:cubicBezTo>
                  <a:pt x="1264" y="1094357"/>
                  <a:pt x="241710" y="680052"/>
                  <a:pt x="631054" y="455977"/>
                </a:cubicBezTo>
                <a:cubicBezTo>
                  <a:pt x="804121" y="356374"/>
                  <a:pt x="994908" y="301092"/>
                  <a:pt x="1187778" y="292721"/>
                </a:cubicBezTo>
                <a:lnTo>
                  <a:pt x="1187778" y="72000"/>
                </a:lnTo>
                <a:cubicBezTo>
                  <a:pt x="1187778" y="32235"/>
                  <a:pt x="1220013" y="0"/>
                  <a:pt x="1259778"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78" name="Heart 38">
            <a:extLst>
              <a:ext uri="{FF2B5EF4-FFF2-40B4-BE49-F238E27FC236}">
                <a16:creationId xmlns:a16="http://schemas.microsoft.com/office/drawing/2014/main" id="{07191768-391A-445C-9738-68FC969D5D3B}"/>
              </a:ext>
            </a:extLst>
          </p:cNvPr>
          <p:cNvSpPr/>
          <p:nvPr/>
        </p:nvSpPr>
        <p:spPr>
          <a:xfrm>
            <a:off x="7436317" y="1509092"/>
            <a:ext cx="544275" cy="544275"/>
          </a:xfrm>
          <a:prstGeom prst="hear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79" name="Round Same Side Corner Rectangle 19">
            <a:extLst>
              <a:ext uri="{FF2B5EF4-FFF2-40B4-BE49-F238E27FC236}">
                <a16:creationId xmlns:a16="http://schemas.microsoft.com/office/drawing/2014/main" id="{4F6F0E8F-9F3A-4C37-B8FA-77940D946D49}"/>
              </a:ext>
            </a:extLst>
          </p:cNvPr>
          <p:cNvSpPr/>
          <p:nvPr/>
        </p:nvSpPr>
        <p:spPr>
          <a:xfrm>
            <a:off x="10301960" y="5685084"/>
            <a:ext cx="411706" cy="508675"/>
          </a:xfrm>
          <a:custGeom>
            <a:avLst/>
            <a:gdLst/>
            <a:ahLst/>
            <a:cxnLst/>
            <a:rect l="l" t="t" r="r" b="b"/>
            <a:pathLst>
              <a:path w="2600931" h="3213524">
                <a:moveTo>
                  <a:pt x="1304260" y="0"/>
                </a:moveTo>
                <a:cubicBezTo>
                  <a:pt x="1403671" y="0"/>
                  <a:pt x="1484260" y="80589"/>
                  <a:pt x="1484260" y="180000"/>
                </a:cubicBezTo>
                <a:lnTo>
                  <a:pt x="1484260" y="412061"/>
                </a:lnTo>
                <a:lnTo>
                  <a:pt x="2330931" y="412061"/>
                </a:lnTo>
                <a:lnTo>
                  <a:pt x="2600931" y="682061"/>
                </a:lnTo>
                <a:lnTo>
                  <a:pt x="2330931" y="952061"/>
                </a:lnTo>
                <a:lnTo>
                  <a:pt x="1484260" y="952061"/>
                </a:lnTo>
                <a:lnTo>
                  <a:pt x="1484260" y="1110244"/>
                </a:lnTo>
                <a:lnTo>
                  <a:pt x="2375646" y="1110244"/>
                </a:lnTo>
                <a:lnTo>
                  <a:pt x="2375646" y="1650244"/>
                </a:lnTo>
                <a:lnTo>
                  <a:pt x="1484260" y="1650244"/>
                </a:lnTo>
                <a:lnTo>
                  <a:pt x="1484260" y="3213524"/>
                </a:lnTo>
                <a:lnTo>
                  <a:pt x="1124260" y="3213524"/>
                </a:lnTo>
                <a:lnTo>
                  <a:pt x="1124260" y="1650244"/>
                </a:lnTo>
                <a:lnTo>
                  <a:pt x="270000" y="1650244"/>
                </a:lnTo>
                <a:lnTo>
                  <a:pt x="0" y="1380244"/>
                </a:lnTo>
                <a:lnTo>
                  <a:pt x="270000" y="1110244"/>
                </a:lnTo>
                <a:lnTo>
                  <a:pt x="1124260" y="1110244"/>
                </a:lnTo>
                <a:lnTo>
                  <a:pt x="1124260" y="952061"/>
                </a:lnTo>
                <a:lnTo>
                  <a:pt x="224931" y="952061"/>
                </a:lnTo>
                <a:lnTo>
                  <a:pt x="224931" y="412061"/>
                </a:lnTo>
                <a:lnTo>
                  <a:pt x="1124260" y="412061"/>
                </a:lnTo>
                <a:lnTo>
                  <a:pt x="1124260" y="180000"/>
                </a:lnTo>
                <a:cubicBezTo>
                  <a:pt x="1124260" y="80589"/>
                  <a:pt x="1204849" y="0"/>
                  <a:pt x="1304260"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0" name="Rectangle 23">
            <a:extLst>
              <a:ext uri="{FF2B5EF4-FFF2-40B4-BE49-F238E27FC236}">
                <a16:creationId xmlns:a16="http://schemas.microsoft.com/office/drawing/2014/main" id="{411254AD-C704-4DA8-B5ED-2CB7E0E42884}"/>
              </a:ext>
            </a:extLst>
          </p:cNvPr>
          <p:cNvSpPr/>
          <p:nvPr/>
        </p:nvSpPr>
        <p:spPr>
          <a:xfrm>
            <a:off x="4242330" y="5739982"/>
            <a:ext cx="678102" cy="398876"/>
          </a:xfrm>
          <a:custGeom>
            <a:avLst/>
            <a:gdLst/>
            <a:ahLst/>
            <a:cxnLst/>
            <a:rect l="l" t="t" r="r" b="b"/>
            <a:pathLst>
              <a:path w="4529836" h="2664566">
                <a:moveTo>
                  <a:pt x="1861969" y="0"/>
                </a:moveTo>
                <a:cubicBezTo>
                  <a:pt x="2177122" y="0"/>
                  <a:pt x="2455874" y="155855"/>
                  <a:pt x="2611443" y="404565"/>
                </a:cubicBezTo>
                <a:cubicBezTo>
                  <a:pt x="2709453" y="315054"/>
                  <a:pt x="2840684" y="266178"/>
                  <a:pt x="2983336" y="266178"/>
                </a:cubicBezTo>
                <a:cubicBezTo>
                  <a:pt x="3293144" y="266178"/>
                  <a:pt x="3549108" y="496718"/>
                  <a:pt x="3578241" y="797044"/>
                </a:cubicBezTo>
                <a:cubicBezTo>
                  <a:pt x="3583592" y="793823"/>
                  <a:pt x="3589010" y="793774"/>
                  <a:pt x="3594440" y="793774"/>
                </a:cubicBezTo>
                <a:cubicBezTo>
                  <a:pt x="4111042" y="793774"/>
                  <a:pt x="4529836" y="1212568"/>
                  <a:pt x="4529836" y="1729170"/>
                </a:cubicBezTo>
                <a:cubicBezTo>
                  <a:pt x="4529836" y="2216938"/>
                  <a:pt x="4156487" y="2617512"/>
                  <a:pt x="3679930" y="2660249"/>
                </a:cubicBezTo>
                <a:lnTo>
                  <a:pt x="3679930" y="2664566"/>
                </a:lnTo>
                <a:lnTo>
                  <a:pt x="3594440" y="2664566"/>
                </a:lnTo>
                <a:lnTo>
                  <a:pt x="1043912" y="2664566"/>
                </a:lnTo>
                <a:lnTo>
                  <a:pt x="1043912" y="2657589"/>
                </a:lnTo>
                <a:cubicBezTo>
                  <a:pt x="1008374" y="2662448"/>
                  <a:pt x="972132" y="2664566"/>
                  <a:pt x="935396" y="2664566"/>
                </a:cubicBezTo>
                <a:cubicBezTo>
                  <a:pt x="418794" y="2664566"/>
                  <a:pt x="0" y="2245772"/>
                  <a:pt x="0" y="1729170"/>
                </a:cubicBezTo>
                <a:cubicBezTo>
                  <a:pt x="0" y="1212568"/>
                  <a:pt x="418794" y="793774"/>
                  <a:pt x="935396" y="793774"/>
                </a:cubicBezTo>
                <a:lnTo>
                  <a:pt x="954395" y="797612"/>
                </a:lnTo>
                <a:cubicBezTo>
                  <a:pt x="1004779" y="344999"/>
                  <a:pt x="1393085" y="0"/>
                  <a:pt x="1861969"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1" name="Oval 31">
            <a:extLst>
              <a:ext uri="{FF2B5EF4-FFF2-40B4-BE49-F238E27FC236}">
                <a16:creationId xmlns:a16="http://schemas.microsoft.com/office/drawing/2014/main" id="{9CEA4298-5C72-495F-935E-04B7A42F93E1}"/>
              </a:ext>
            </a:extLst>
          </p:cNvPr>
          <p:cNvSpPr/>
          <p:nvPr/>
        </p:nvSpPr>
        <p:spPr>
          <a:xfrm>
            <a:off x="8665030" y="5684794"/>
            <a:ext cx="504505" cy="509254"/>
          </a:xfrm>
          <a:custGeom>
            <a:avLst/>
            <a:gdLst/>
            <a:ahLst/>
            <a:cxnLst/>
            <a:rect l="l" t="t" r="r" b="b"/>
            <a:pathLst>
              <a:path w="3187187" h="3217189">
                <a:moveTo>
                  <a:pt x="2136560" y="2669280"/>
                </a:moveTo>
                <a:cubicBezTo>
                  <a:pt x="2154235" y="2662847"/>
                  <a:pt x="2173778" y="2671961"/>
                  <a:pt x="2180211" y="2689635"/>
                </a:cubicBezTo>
                <a:lnTo>
                  <a:pt x="2338628" y="3124881"/>
                </a:lnTo>
                <a:cubicBezTo>
                  <a:pt x="2345061" y="3142556"/>
                  <a:pt x="2335948" y="3162099"/>
                  <a:pt x="2318273" y="3168533"/>
                </a:cubicBezTo>
                <a:lnTo>
                  <a:pt x="2190259" y="3215126"/>
                </a:lnTo>
                <a:cubicBezTo>
                  <a:pt x="2172585" y="3221559"/>
                  <a:pt x="2153041" y="3212445"/>
                  <a:pt x="2146608" y="3194771"/>
                </a:cubicBezTo>
                <a:lnTo>
                  <a:pt x="1988192" y="2759525"/>
                </a:lnTo>
                <a:cubicBezTo>
                  <a:pt x="1981759" y="2741850"/>
                  <a:pt x="1990872" y="2722307"/>
                  <a:pt x="2008547" y="2715873"/>
                </a:cubicBezTo>
                <a:close/>
                <a:moveTo>
                  <a:pt x="1050626" y="2669280"/>
                </a:moveTo>
                <a:lnTo>
                  <a:pt x="1178640" y="2715873"/>
                </a:lnTo>
                <a:cubicBezTo>
                  <a:pt x="1196314" y="2722307"/>
                  <a:pt x="1205428" y="2741850"/>
                  <a:pt x="1198995" y="2759525"/>
                </a:cubicBezTo>
                <a:lnTo>
                  <a:pt x="1040578" y="3194771"/>
                </a:lnTo>
                <a:cubicBezTo>
                  <a:pt x="1034145" y="3212445"/>
                  <a:pt x="1014601" y="3221559"/>
                  <a:pt x="996927" y="3215126"/>
                </a:cubicBezTo>
                <a:lnTo>
                  <a:pt x="868913" y="3168533"/>
                </a:lnTo>
                <a:cubicBezTo>
                  <a:pt x="851239" y="3162099"/>
                  <a:pt x="842125" y="3142556"/>
                  <a:pt x="848558" y="3124881"/>
                </a:cubicBezTo>
                <a:lnTo>
                  <a:pt x="1006975" y="2689635"/>
                </a:lnTo>
                <a:cubicBezTo>
                  <a:pt x="1013408" y="2671961"/>
                  <a:pt x="1032952" y="2662847"/>
                  <a:pt x="1050626" y="2669280"/>
                </a:cubicBezTo>
                <a:close/>
                <a:moveTo>
                  <a:pt x="2647909" y="2029882"/>
                </a:moveTo>
                <a:cubicBezTo>
                  <a:pt x="2656328" y="2027626"/>
                  <a:pt x="2665608" y="2028582"/>
                  <a:pt x="2673752" y="2033284"/>
                </a:cubicBezTo>
                <a:lnTo>
                  <a:pt x="3074877" y="2264874"/>
                </a:lnTo>
                <a:cubicBezTo>
                  <a:pt x="3091166" y="2274278"/>
                  <a:pt x="3096747" y="2295107"/>
                  <a:pt x="3087343" y="2311396"/>
                </a:cubicBezTo>
                <a:lnTo>
                  <a:pt x="3019228" y="2429374"/>
                </a:lnTo>
                <a:cubicBezTo>
                  <a:pt x="3009824" y="2445663"/>
                  <a:pt x="2988995" y="2451244"/>
                  <a:pt x="2972706" y="2441840"/>
                </a:cubicBezTo>
                <a:lnTo>
                  <a:pt x="2571581" y="2210250"/>
                </a:lnTo>
                <a:cubicBezTo>
                  <a:pt x="2555292" y="2200846"/>
                  <a:pt x="2549710" y="2180017"/>
                  <a:pt x="2559115" y="2163728"/>
                </a:cubicBezTo>
                <a:lnTo>
                  <a:pt x="2627229" y="2045750"/>
                </a:lnTo>
                <a:cubicBezTo>
                  <a:pt x="2631932" y="2037605"/>
                  <a:pt x="2639490" y="2032138"/>
                  <a:pt x="2647909" y="2029882"/>
                </a:cubicBezTo>
                <a:close/>
                <a:moveTo>
                  <a:pt x="539277" y="2029882"/>
                </a:moveTo>
                <a:cubicBezTo>
                  <a:pt x="547696" y="2032138"/>
                  <a:pt x="555255" y="2037605"/>
                  <a:pt x="559957" y="2045750"/>
                </a:cubicBezTo>
                <a:lnTo>
                  <a:pt x="628071" y="2163728"/>
                </a:lnTo>
                <a:cubicBezTo>
                  <a:pt x="637476" y="2180017"/>
                  <a:pt x="631895" y="2200846"/>
                  <a:pt x="615606" y="2210250"/>
                </a:cubicBezTo>
                <a:lnTo>
                  <a:pt x="214481" y="2441840"/>
                </a:lnTo>
                <a:cubicBezTo>
                  <a:pt x="198192" y="2451244"/>
                  <a:pt x="177363" y="2445663"/>
                  <a:pt x="167958" y="2429374"/>
                </a:cubicBezTo>
                <a:lnTo>
                  <a:pt x="99844" y="2311396"/>
                </a:lnTo>
                <a:cubicBezTo>
                  <a:pt x="90439" y="2295107"/>
                  <a:pt x="96020" y="2274278"/>
                  <a:pt x="112309" y="2264874"/>
                </a:cubicBezTo>
                <a:lnTo>
                  <a:pt x="513434" y="2033284"/>
                </a:lnTo>
                <a:cubicBezTo>
                  <a:pt x="521579" y="2028582"/>
                  <a:pt x="530858" y="2027626"/>
                  <a:pt x="539277" y="2029882"/>
                </a:cubicBezTo>
                <a:close/>
                <a:moveTo>
                  <a:pt x="3094879" y="918289"/>
                </a:moveTo>
                <a:cubicBezTo>
                  <a:pt x="3112554" y="911856"/>
                  <a:pt x="3132097" y="920969"/>
                  <a:pt x="3138531" y="938644"/>
                </a:cubicBezTo>
                <a:lnTo>
                  <a:pt x="3185124" y="1066657"/>
                </a:lnTo>
                <a:cubicBezTo>
                  <a:pt x="3191557" y="1084332"/>
                  <a:pt x="3182443" y="1103875"/>
                  <a:pt x="3164769" y="1110308"/>
                </a:cubicBezTo>
                <a:lnTo>
                  <a:pt x="2729523" y="1268725"/>
                </a:lnTo>
                <a:cubicBezTo>
                  <a:pt x="2711848" y="1275158"/>
                  <a:pt x="2692304" y="1266045"/>
                  <a:pt x="2685871" y="1248370"/>
                </a:cubicBezTo>
                <a:lnTo>
                  <a:pt x="2639278" y="1120357"/>
                </a:lnTo>
                <a:cubicBezTo>
                  <a:pt x="2632845" y="1102682"/>
                  <a:pt x="2641959" y="1083138"/>
                  <a:pt x="2659633" y="1076705"/>
                </a:cubicBezTo>
                <a:close/>
                <a:moveTo>
                  <a:pt x="92307" y="918289"/>
                </a:moveTo>
                <a:lnTo>
                  <a:pt x="527553" y="1076705"/>
                </a:lnTo>
                <a:cubicBezTo>
                  <a:pt x="545228" y="1083138"/>
                  <a:pt x="554341" y="1102682"/>
                  <a:pt x="547908" y="1120357"/>
                </a:cubicBezTo>
                <a:lnTo>
                  <a:pt x="501315" y="1248370"/>
                </a:lnTo>
                <a:cubicBezTo>
                  <a:pt x="494882" y="1266045"/>
                  <a:pt x="475338" y="1275158"/>
                  <a:pt x="457664" y="1268725"/>
                </a:cubicBezTo>
                <a:lnTo>
                  <a:pt x="22418" y="1110308"/>
                </a:lnTo>
                <a:cubicBezTo>
                  <a:pt x="4743" y="1103875"/>
                  <a:pt x="-4370" y="1084332"/>
                  <a:pt x="2063" y="1066657"/>
                </a:cubicBezTo>
                <a:lnTo>
                  <a:pt x="48656" y="938644"/>
                </a:lnTo>
                <a:cubicBezTo>
                  <a:pt x="55089" y="920969"/>
                  <a:pt x="74633" y="911856"/>
                  <a:pt x="92307" y="918289"/>
                </a:cubicBezTo>
                <a:close/>
                <a:moveTo>
                  <a:pt x="1593593" y="658644"/>
                </a:moveTo>
                <a:cubicBezTo>
                  <a:pt x="2116495" y="658644"/>
                  <a:pt x="2540391" y="1082540"/>
                  <a:pt x="2540391" y="1605442"/>
                </a:cubicBezTo>
                <a:cubicBezTo>
                  <a:pt x="2540391" y="2128344"/>
                  <a:pt x="2116495" y="2552240"/>
                  <a:pt x="1593593" y="2552240"/>
                </a:cubicBezTo>
                <a:cubicBezTo>
                  <a:pt x="1070691" y="2552240"/>
                  <a:pt x="646795" y="2128344"/>
                  <a:pt x="646795" y="1605442"/>
                </a:cubicBezTo>
                <a:cubicBezTo>
                  <a:pt x="646795" y="1082540"/>
                  <a:pt x="1070691" y="658644"/>
                  <a:pt x="1593593" y="658644"/>
                </a:cubicBezTo>
                <a:close/>
                <a:moveTo>
                  <a:pt x="2246117" y="1165"/>
                </a:moveTo>
                <a:cubicBezTo>
                  <a:pt x="2254536" y="-1090"/>
                  <a:pt x="2263815" y="-135"/>
                  <a:pt x="2271960" y="4568"/>
                </a:cubicBezTo>
                <a:lnTo>
                  <a:pt x="2389938" y="72682"/>
                </a:lnTo>
                <a:cubicBezTo>
                  <a:pt x="2406227" y="82087"/>
                  <a:pt x="2411808" y="102916"/>
                  <a:pt x="2402403" y="119205"/>
                </a:cubicBezTo>
                <a:lnTo>
                  <a:pt x="2170814" y="520330"/>
                </a:lnTo>
                <a:cubicBezTo>
                  <a:pt x="2161409" y="536619"/>
                  <a:pt x="2140580" y="542200"/>
                  <a:pt x="2124291" y="532795"/>
                </a:cubicBezTo>
                <a:lnTo>
                  <a:pt x="2006313" y="464681"/>
                </a:lnTo>
                <a:cubicBezTo>
                  <a:pt x="1990024" y="455276"/>
                  <a:pt x="1984443" y="434447"/>
                  <a:pt x="1993848" y="418158"/>
                </a:cubicBezTo>
                <a:lnTo>
                  <a:pt x="2225437" y="17033"/>
                </a:lnTo>
                <a:cubicBezTo>
                  <a:pt x="2230139" y="8889"/>
                  <a:pt x="2237698" y="3421"/>
                  <a:pt x="2246117" y="1165"/>
                </a:cubicBezTo>
                <a:close/>
                <a:moveTo>
                  <a:pt x="941069" y="1165"/>
                </a:moveTo>
                <a:cubicBezTo>
                  <a:pt x="949488" y="3421"/>
                  <a:pt x="957047" y="8889"/>
                  <a:pt x="961749" y="17033"/>
                </a:cubicBezTo>
                <a:lnTo>
                  <a:pt x="1193338" y="418158"/>
                </a:lnTo>
                <a:cubicBezTo>
                  <a:pt x="1202743" y="434447"/>
                  <a:pt x="1197162" y="455276"/>
                  <a:pt x="1180873" y="464681"/>
                </a:cubicBezTo>
                <a:lnTo>
                  <a:pt x="1062895" y="532795"/>
                </a:lnTo>
                <a:cubicBezTo>
                  <a:pt x="1046606" y="542200"/>
                  <a:pt x="1025777" y="536619"/>
                  <a:pt x="1016372" y="520330"/>
                </a:cubicBezTo>
                <a:lnTo>
                  <a:pt x="784783" y="119205"/>
                </a:lnTo>
                <a:cubicBezTo>
                  <a:pt x="775378" y="102916"/>
                  <a:pt x="780959" y="82087"/>
                  <a:pt x="797248" y="72682"/>
                </a:cubicBezTo>
                <a:lnTo>
                  <a:pt x="915226" y="4568"/>
                </a:lnTo>
                <a:cubicBezTo>
                  <a:pt x="923371" y="-135"/>
                  <a:pt x="932650" y="-1090"/>
                  <a:pt x="941069" y="1165"/>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2" name="Rectangle 23">
            <a:extLst>
              <a:ext uri="{FF2B5EF4-FFF2-40B4-BE49-F238E27FC236}">
                <a16:creationId xmlns:a16="http://schemas.microsoft.com/office/drawing/2014/main" id="{D1D013BE-5839-41BC-BC72-D7D6A426C477}"/>
              </a:ext>
            </a:extLst>
          </p:cNvPr>
          <p:cNvSpPr/>
          <p:nvPr/>
        </p:nvSpPr>
        <p:spPr>
          <a:xfrm>
            <a:off x="5963174" y="5716474"/>
            <a:ext cx="691882" cy="445892"/>
          </a:xfrm>
          <a:custGeom>
            <a:avLst/>
            <a:gdLst/>
            <a:ahLst/>
            <a:cxnLst/>
            <a:rect l="l" t="t" r="r" b="b"/>
            <a:pathLst>
              <a:path w="3224845" h="2078296">
                <a:moveTo>
                  <a:pt x="1153236" y="427959"/>
                </a:moveTo>
                <a:cubicBezTo>
                  <a:pt x="1348431" y="427959"/>
                  <a:pt x="1521080" y="524490"/>
                  <a:pt x="1617434" y="678532"/>
                </a:cubicBezTo>
                <a:cubicBezTo>
                  <a:pt x="1678138" y="623092"/>
                  <a:pt x="1759417" y="592820"/>
                  <a:pt x="1847771" y="592820"/>
                </a:cubicBezTo>
                <a:cubicBezTo>
                  <a:pt x="2039655" y="592820"/>
                  <a:pt x="2198190" y="735609"/>
                  <a:pt x="2216233" y="921620"/>
                </a:cubicBezTo>
                <a:cubicBezTo>
                  <a:pt x="2219548" y="919625"/>
                  <a:pt x="2222903" y="919594"/>
                  <a:pt x="2226267" y="919594"/>
                </a:cubicBezTo>
                <a:cubicBezTo>
                  <a:pt x="2546231" y="919594"/>
                  <a:pt x="2805617" y="1178981"/>
                  <a:pt x="2805617" y="1498945"/>
                </a:cubicBezTo>
                <a:cubicBezTo>
                  <a:pt x="2805617" y="1801051"/>
                  <a:pt x="2574378" y="2049153"/>
                  <a:pt x="2279216" y="2075622"/>
                </a:cubicBezTo>
                <a:lnTo>
                  <a:pt x="2279216" y="2078296"/>
                </a:lnTo>
                <a:lnTo>
                  <a:pt x="2226267" y="2078296"/>
                </a:lnTo>
                <a:lnTo>
                  <a:pt x="646561" y="2078296"/>
                </a:lnTo>
                <a:lnTo>
                  <a:pt x="646561" y="2073975"/>
                </a:lnTo>
                <a:cubicBezTo>
                  <a:pt x="624550" y="2076984"/>
                  <a:pt x="602103" y="2078296"/>
                  <a:pt x="579350" y="2078296"/>
                </a:cubicBezTo>
                <a:cubicBezTo>
                  <a:pt x="259386" y="2078296"/>
                  <a:pt x="0" y="1818910"/>
                  <a:pt x="0" y="1498945"/>
                </a:cubicBezTo>
                <a:cubicBezTo>
                  <a:pt x="0" y="1178981"/>
                  <a:pt x="259386" y="919594"/>
                  <a:pt x="579350" y="919594"/>
                </a:cubicBezTo>
                <a:lnTo>
                  <a:pt x="591118" y="921972"/>
                </a:lnTo>
                <a:cubicBezTo>
                  <a:pt x="622324" y="641639"/>
                  <a:pt x="862826" y="427959"/>
                  <a:pt x="1153236" y="427959"/>
                </a:cubicBezTo>
                <a:close/>
                <a:moveTo>
                  <a:pt x="1844671" y="0"/>
                </a:moveTo>
                <a:cubicBezTo>
                  <a:pt x="2007709" y="0"/>
                  <a:pt x="2151917" y="80629"/>
                  <a:pt x="2232398" y="209295"/>
                </a:cubicBezTo>
                <a:cubicBezTo>
                  <a:pt x="2283102" y="162988"/>
                  <a:pt x="2350992" y="137703"/>
                  <a:pt x="2424790" y="137703"/>
                </a:cubicBezTo>
                <a:cubicBezTo>
                  <a:pt x="2585064" y="137703"/>
                  <a:pt x="2717483" y="256969"/>
                  <a:pt x="2732554" y="412337"/>
                </a:cubicBezTo>
                <a:cubicBezTo>
                  <a:pt x="2735322" y="410671"/>
                  <a:pt x="2738125" y="410646"/>
                  <a:pt x="2740934" y="410646"/>
                </a:cubicBezTo>
                <a:cubicBezTo>
                  <a:pt x="3008189" y="410646"/>
                  <a:pt x="3224845" y="627302"/>
                  <a:pt x="3224845" y="894557"/>
                </a:cubicBezTo>
                <a:cubicBezTo>
                  <a:pt x="3224845" y="1096996"/>
                  <a:pt x="3100535" y="1270403"/>
                  <a:pt x="2923312" y="1340619"/>
                </a:cubicBezTo>
                <a:cubicBezTo>
                  <a:pt x="2866347" y="1049229"/>
                  <a:pt x="2609521" y="829523"/>
                  <a:pt x="2301383" y="829523"/>
                </a:cubicBezTo>
                <a:cubicBezTo>
                  <a:pt x="2297701" y="829523"/>
                  <a:pt x="2294026" y="829557"/>
                  <a:pt x="2290397" y="831741"/>
                </a:cubicBezTo>
                <a:cubicBezTo>
                  <a:pt x="2270640" y="628070"/>
                  <a:pt x="2097054" y="471725"/>
                  <a:pt x="1886953" y="471725"/>
                </a:cubicBezTo>
                <a:cubicBezTo>
                  <a:pt x="1790211" y="471725"/>
                  <a:pt x="1701214" y="504871"/>
                  <a:pt x="1634747" y="565575"/>
                </a:cubicBezTo>
                <a:cubicBezTo>
                  <a:pt x="1575570" y="470966"/>
                  <a:pt x="1490108" y="396171"/>
                  <a:pt x="1388252" y="349790"/>
                </a:cubicBezTo>
                <a:cubicBezTo>
                  <a:pt x="1438607" y="147092"/>
                  <a:pt x="1624461" y="0"/>
                  <a:pt x="1844671"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3" name="Oval 31">
            <a:extLst>
              <a:ext uri="{FF2B5EF4-FFF2-40B4-BE49-F238E27FC236}">
                <a16:creationId xmlns:a16="http://schemas.microsoft.com/office/drawing/2014/main" id="{F2B4C20E-6F83-4700-819A-B889CC4F8028}"/>
              </a:ext>
            </a:extLst>
          </p:cNvPr>
          <p:cNvSpPr/>
          <p:nvPr/>
        </p:nvSpPr>
        <p:spPr>
          <a:xfrm>
            <a:off x="6939606" y="5653380"/>
            <a:ext cx="579873" cy="572083"/>
          </a:xfrm>
          <a:custGeom>
            <a:avLst/>
            <a:gdLst/>
            <a:ahLst/>
            <a:cxnLst/>
            <a:rect l="l" t="t" r="r" b="b"/>
            <a:pathLst>
              <a:path w="3240076" h="3196551">
                <a:moveTo>
                  <a:pt x="2810300" y="1617710"/>
                </a:moveTo>
                <a:cubicBezTo>
                  <a:pt x="2817009" y="1615912"/>
                  <a:pt x="2824405" y="1616674"/>
                  <a:pt x="2830895" y="1620421"/>
                </a:cubicBezTo>
                <a:lnTo>
                  <a:pt x="3150571" y="1804986"/>
                </a:lnTo>
                <a:cubicBezTo>
                  <a:pt x="3163552" y="1812480"/>
                  <a:pt x="3168000" y="1829080"/>
                  <a:pt x="3160506" y="1842062"/>
                </a:cubicBezTo>
                <a:lnTo>
                  <a:pt x="3106222" y="1936084"/>
                </a:lnTo>
                <a:cubicBezTo>
                  <a:pt x="3098727" y="1949065"/>
                  <a:pt x="3082128" y="1953513"/>
                  <a:pt x="3069146" y="1946019"/>
                </a:cubicBezTo>
                <a:lnTo>
                  <a:pt x="2749470" y="1761453"/>
                </a:lnTo>
                <a:cubicBezTo>
                  <a:pt x="2736489" y="1753959"/>
                  <a:pt x="2732040" y="1737359"/>
                  <a:pt x="2739536" y="1724378"/>
                </a:cubicBezTo>
                <a:lnTo>
                  <a:pt x="2793819" y="1630356"/>
                </a:lnTo>
                <a:cubicBezTo>
                  <a:pt x="2797567" y="1623864"/>
                  <a:pt x="2803590" y="1619508"/>
                  <a:pt x="2810300" y="1617710"/>
                </a:cubicBezTo>
                <a:close/>
                <a:moveTo>
                  <a:pt x="1308278" y="1324343"/>
                </a:moveTo>
                <a:cubicBezTo>
                  <a:pt x="1529714" y="1324343"/>
                  <a:pt x="1725574" y="1433852"/>
                  <a:pt x="1834882" y="1608603"/>
                </a:cubicBezTo>
                <a:cubicBezTo>
                  <a:pt x="1903747" y="1545710"/>
                  <a:pt x="1995954" y="1511368"/>
                  <a:pt x="2096186" y="1511368"/>
                </a:cubicBezTo>
                <a:cubicBezTo>
                  <a:pt x="2313867" y="1511368"/>
                  <a:pt x="2493715" y="1673353"/>
                  <a:pt x="2514185" y="1884371"/>
                </a:cubicBezTo>
                <a:cubicBezTo>
                  <a:pt x="2517944" y="1882108"/>
                  <a:pt x="2521751" y="1882074"/>
                  <a:pt x="2525567" y="1882074"/>
                </a:cubicBezTo>
                <a:cubicBezTo>
                  <a:pt x="2888547" y="1882074"/>
                  <a:pt x="3182805" y="2176332"/>
                  <a:pt x="3182805" y="2539312"/>
                </a:cubicBezTo>
                <a:cubicBezTo>
                  <a:pt x="3182805" y="2882034"/>
                  <a:pt x="2920478" y="3163490"/>
                  <a:pt x="2585635" y="3193518"/>
                </a:cubicBezTo>
                <a:lnTo>
                  <a:pt x="2585635" y="3196551"/>
                </a:lnTo>
                <a:lnTo>
                  <a:pt x="2525567" y="3196551"/>
                </a:lnTo>
                <a:lnTo>
                  <a:pt x="733485" y="3196551"/>
                </a:lnTo>
                <a:lnTo>
                  <a:pt x="733485" y="3191649"/>
                </a:lnTo>
                <a:cubicBezTo>
                  <a:pt x="708515" y="3195063"/>
                  <a:pt x="683050" y="3196551"/>
                  <a:pt x="657239" y="3196551"/>
                </a:cubicBezTo>
                <a:cubicBezTo>
                  <a:pt x="294258" y="3196551"/>
                  <a:pt x="0" y="2902293"/>
                  <a:pt x="0" y="2539312"/>
                </a:cubicBezTo>
                <a:cubicBezTo>
                  <a:pt x="0" y="2176332"/>
                  <a:pt x="294258" y="1882074"/>
                  <a:pt x="657239" y="1882074"/>
                </a:cubicBezTo>
                <a:lnTo>
                  <a:pt x="670588" y="1884770"/>
                </a:lnTo>
                <a:cubicBezTo>
                  <a:pt x="705989" y="1566750"/>
                  <a:pt x="978825" y="1324343"/>
                  <a:pt x="1308278" y="1324343"/>
                </a:cubicBezTo>
                <a:close/>
                <a:moveTo>
                  <a:pt x="3166512" y="731828"/>
                </a:moveTo>
                <a:cubicBezTo>
                  <a:pt x="3180598" y="726701"/>
                  <a:pt x="3196172" y="733964"/>
                  <a:pt x="3201300" y="748050"/>
                </a:cubicBezTo>
                <a:lnTo>
                  <a:pt x="3238432" y="850070"/>
                </a:lnTo>
                <a:cubicBezTo>
                  <a:pt x="3243559" y="864156"/>
                  <a:pt x="3236295" y="879731"/>
                  <a:pt x="3222210" y="884857"/>
                </a:cubicBezTo>
                <a:lnTo>
                  <a:pt x="2875342" y="1011107"/>
                </a:lnTo>
                <a:cubicBezTo>
                  <a:pt x="2861256" y="1016234"/>
                  <a:pt x="2845680" y="1008972"/>
                  <a:pt x="2840554" y="994886"/>
                </a:cubicBezTo>
                <a:lnTo>
                  <a:pt x="2803421" y="892866"/>
                </a:lnTo>
                <a:cubicBezTo>
                  <a:pt x="2798295" y="878780"/>
                  <a:pt x="2805558" y="863204"/>
                  <a:pt x="2819643" y="858077"/>
                </a:cubicBezTo>
                <a:close/>
                <a:moveTo>
                  <a:pt x="773619" y="731828"/>
                </a:moveTo>
                <a:lnTo>
                  <a:pt x="1120487" y="858077"/>
                </a:lnTo>
                <a:cubicBezTo>
                  <a:pt x="1134573" y="863204"/>
                  <a:pt x="1141836" y="878780"/>
                  <a:pt x="1136709" y="892866"/>
                </a:cubicBezTo>
                <a:lnTo>
                  <a:pt x="1099577" y="994886"/>
                </a:lnTo>
                <a:cubicBezTo>
                  <a:pt x="1094450" y="1008972"/>
                  <a:pt x="1078875" y="1016234"/>
                  <a:pt x="1064789" y="1011107"/>
                </a:cubicBezTo>
                <a:lnTo>
                  <a:pt x="717921" y="884857"/>
                </a:lnTo>
                <a:cubicBezTo>
                  <a:pt x="703835" y="879731"/>
                  <a:pt x="696572" y="864156"/>
                  <a:pt x="701699" y="850070"/>
                </a:cubicBezTo>
                <a:lnTo>
                  <a:pt x="738831" y="748050"/>
                </a:lnTo>
                <a:cubicBezTo>
                  <a:pt x="743958" y="733964"/>
                  <a:pt x="759534" y="726701"/>
                  <a:pt x="773619" y="731828"/>
                </a:cubicBezTo>
                <a:close/>
                <a:moveTo>
                  <a:pt x="1970065" y="524905"/>
                </a:moveTo>
                <a:cubicBezTo>
                  <a:pt x="2386791" y="524905"/>
                  <a:pt x="2724614" y="862728"/>
                  <a:pt x="2724614" y="1279453"/>
                </a:cubicBezTo>
                <a:cubicBezTo>
                  <a:pt x="2724614" y="1453368"/>
                  <a:pt x="2665775" y="1613540"/>
                  <a:pt x="2564463" y="1739247"/>
                </a:cubicBezTo>
                <a:cubicBezTo>
                  <a:pt x="2529951" y="1545877"/>
                  <a:pt x="2358485" y="1402176"/>
                  <a:pt x="2153457" y="1402176"/>
                </a:cubicBezTo>
                <a:cubicBezTo>
                  <a:pt x="2053225" y="1402176"/>
                  <a:pt x="1961018" y="1436518"/>
                  <a:pt x="1892153" y="1499411"/>
                </a:cubicBezTo>
                <a:cubicBezTo>
                  <a:pt x="1782845" y="1324660"/>
                  <a:pt x="1586985" y="1215151"/>
                  <a:pt x="1365549" y="1215151"/>
                </a:cubicBezTo>
                <a:cubicBezTo>
                  <a:pt x="1314582" y="1215151"/>
                  <a:pt x="1264970" y="1220953"/>
                  <a:pt x="1217820" y="1233835"/>
                </a:cubicBezTo>
                <a:cubicBezTo>
                  <a:pt x="1240489" y="838320"/>
                  <a:pt x="1568676" y="524905"/>
                  <a:pt x="1970065" y="524905"/>
                </a:cubicBezTo>
                <a:close/>
                <a:moveTo>
                  <a:pt x="2490093" y="928"/>
                </a:moveTo>
                <a:cubicBezTo>
                  <a:pt x="2496802" y="-869"/>
                  <a:pt x="2504197" y="-108"/>
                  <a:pt x="2510688" y="3640"/>
                </a:cubicBezTo>
                <a:lnTo>
                  <a:pt x="2604711" y="57924"/>
                </a:lnTo>
                <a:cubicBezTo>
                  <a:pt x="2617692" y="65419"/>
                  <a:pt x="2622140" y="82019"/>
                  <a:pt x="2614644" y="95000"/>
                </a:cubicBezTo>
                <a:lnTo>
                  <a:pt x="2430080" y="414676"/>
                </a:lnTo>
                <a:cubicBezTo>
                  <a:pt x="2422585" y="427657"/>
                  <a:pt x="2405985" y="432105"/>
                  <a:pt x="2393004" y="424610"/>
                </a:cubicBezTo>
                <a:lnTo>
                  <a:pt x="2298982" y="370326"/>
                </a:lnTo>
                <a:cubicBezTo>
                  <a:pt x="2286000" y="362831"/>
                  <a:pt x="2281552" y="346232"/>
                  <a:pt x="2289048" y="333250"/>
                </a:cubicBezTo>
                <a:lnTo>
                  <a:pt x="2473612" y="13574"/>
                </a:lnTo>
                <a:cubicBezTo>
                  <a:pt x="2477359" y="7084"/>
                  <a:pt x="2483383" y="2726"/>
                  <a:pt x="2490093" y="928"/>
                </a:cubicBezTo>
                <a:close/>
                <a:moveTo>
                  <a:pt x="1450038" y="928"/>
                </a:moveTo>
                <a:cubicBezTo>
                  <a:pt x="1456747" y="2726"/>
                  <a:pt x="1462771" y="7084"/>
                  <a:pt x="1466519" y="13574"/>
                </a:cubicBezTo>
                <a:lnTo>
                  <a:pt x="1651083" y="333250"/>
                </a:lnTo>
                <a:cubicBezTo>
                  <a:pt x="1658578" y="346232"/>
                  <a:pt x="1654131" y="362831"/>
                  <a:pt x="1641149" y="370326"/>
                </a:cubicBezTo>
                <a:lnTo>
                  <a:pt x="1547127" y="424610"/>
                </a:lnTo>
                <a:cubicBezTo>
                  <a:pt x="1534145" y="432105"/>
                  <a:pt x="1517546" y="427657"/>
                  <a:pt x="1510050" y="414676"/>
                </a:cubicBezTo>
                <a:lnTo>
                  <a:pt x="1325486" y="95000"/>
                </a:lnTo>
                <a:cubicBezTo>
                  <a:pt x="1317991" y="82019"/>
                  <a:pt x="1322439" y="65419"/>
                  <a:pt x="1335420" y="57924"/>
                </a:cubicBezTo>
                <a:lnTo>
                  <a:pt x="1429442" y="3640"/>
                </a:lnTo>
                <a:cubicBezTo>
                  <a:pt x="1435933" y="-108"/>
                  <a:pt x="1443328" y="-869"/>
                  <a:pt x="1450038" y="92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4" name="Teardrop 17">
            <a:extLst>
              <a:ext uri="{FF2B5EF4-FFF2-40B4-BE49-F238E27FC236}">
                <a16:creationId xmlns:a16="http://schemas.microsoft.com/office/drawing/2014/main" id="{04CFE412-7B77-4FD8-A796-DE7E55B89403}"/>
              </a:ext>
            </a:extLst>
          </p:cNvPr>
          <p:cNvSpPr/>
          <p:nvPr/>
        </p:nvSpPr>
        <p:spPr>
          <a:xfrm rot="18900000">
            <a:off x="5204982" y="5698880"/>
            <a:ext cx="473640" cy="481082"/>
          </a:xfrm>
          <a:custGeom>
            <a:avLst/>
            <a:gdLst/>
            <a:ahLst/>
            <a:cxnLst/>
            <a:rect l="l" t="t" r="r" b="b"/>
            <a:pathLst>
              <a:path w="2646489" h="2688071">
                <a:moveTo>
                  <a:pt x="306023" y="2382048"/>
                </a:moveTo>
                <a:cubicBezTo>
                  <a:pt x="271732" y="2441625"/>
                  <a:pt x="254586" y="2501201"/>
                  <a:pt x="254586" y="2560778"/>
                </a:cubicBezTo>
                <a:cubicBezTo>
                  <a:pt x="254586" y="2631080"/>
                  <a:pt x="197595" y="2688071"/>
                  <a:pt x="127293" y="2688071"/>
                </a:cubicBezTo>
                <a:cubicBezTo>
                  <a:pt x="56991" y="2688071"/>
                  <a:pt x="0" y="2631081"/>
                  <a:pt x="0" y="2560778"/>
                </a:cubicBezTo>
                <a:cubicBezTo>
                  <a:pt x="0" y="2490477"/>
                  <a:pt x="56991" y="2433485"/>
                  <a:pt x="127293" y="2433485"/>
                </a:cubicBezTo>
                <a:cubicBezTo>
                  <a:pt x="186870" y="2433486"/>
                  <a:pt x="246446" y="2416340"/>
                  <a:pt x="306023" y="2382048"/>
                </a:cubicBezTo>
                <a:close/>
                <a:moveTo>
                  <a:pt x="812224" y="2334103"/>
                </a:moveTo>
                <a:cubicBezTo>
                  <a:pt x="777933" y="2393681"/>
                  <a:pt x="760787" y="2453256"/>
                  <a:pt x="760787" y="2512834"/>
                </a:cubicBezTo>
                <a:cubicBezTo>
                  <a:pt x="760787" y="2583136"/>
                  <a:pt x="703796" y="2640127"/>
                  <a:pt x="633494" y="2640127"/>
                </a:cubicBezTo>
                <a:cubicBezTo>
                  <a:pt x="563192" y="2640127"/>
                  <a:pt x="506201" y="2583136"/>
                  <a:pt x="506201" y="2512834"/>
                </a:cubicBezTo>
                <a:cubicBezTo>
                  <a:pt x="506201" y="2442532"/>
                  <a:pt x="563192" y="2385541"/>
                  <a:pt x="633494" y="2385541"/>
                </a:cubicBezTo>
                <a:cubicBezTo>
                  <a:pt x="693071" y="2385540"/>
                  <a:pt x="752647" y="2368395"/>
                  <a:pt x="812224" y="2334103"/>
                </a:cubicBezTo>
                <a:close/>
                <a:moveTo>
                  <a:pt x="353968" y="1875848"/>
                </a:moveTo>
                <a:cubicBezTo>
                  <a:pt x="319677" y="1935424"/>
                  <a:pt x="302531" y="1995001"/>
                  <a:pt x="302530" y="2054578"/>
                </a:cubicBezTo>
                <a:cubicBezTo>
                  <a:pt x="302530" y="2124880"/>
                  <a:pt x="245539" y="2181871"/>
                  <a:pt x="175237" y="2181871"/>
                </a:cubicBezTo>
                <a:cubicBezTo>
                  <a:pt x="104935" y="2181871"/>
                  <a:pt x="47945" y="2124880"/>
                  <a:pt x="47944" y="2054578"/>
                </a:cubicBezTo>
                <a:cubicBezTo>
                  <a:pt x="47944" y="1984276"/>
                  <a:pt x="104935" y="1927285"/>
                  <a:pt x="175237" y="1927285"/>
                </a:cubicBezTo>
                <a:cubicBezTo>
                  <a:pt x="234815" y="1927285"/>
                  <a:pt x="294391" y="1910139"/>
                  <a:pt x="353968" y="1875848"/>
                </a:cubicBezTo>
                <a:close/>
                <a:moveTo>
                  <a:pt x="401912" y="1369646"/>
                </a:moveTo>
                <a:cubicBezTo>
                  <a:pt x="367621" y="1429223"/>
                  <a:pt x="350475" y="1488799"/>
                  <a:pt x="350475" y="1548377"/>
                </a:cubicBezTo>
                <a:cubicBezTo>
                  <a:pt x="350475" y="1618679"/>
                  <a:pt x="293484" y="1675670"/>
                  <a:pt x="223182" y="1675670"/>
                </a:cubicBezTo>
                <a:cubicBezTo>
                  <a:pt x="152880" y="1675670"/>
                  <a:pt x="95889" y="1618679"/>
                  <a:pt x="95889" y="1548377"/>
                </a:cubicBezTo>
                <a:cubicBezTo>
                  <a:pt x="95889" y="1478075"/>
                  <a:pt x="152880" y="1421084"/>
                  <a:pt x="223182" y="1421084"/>
                </a:cubicBezTo>
                <a:cubicBezTo>
                  <a:pt x="282759" y="1421084"/>
                  <a:pt x="342335" y="1403938"/>
                  <a:pt x="401912" y="1369646"/>
                </a:cubicBezTo>
                <a:close/>
                <a:moveTo>
                  <a:pt x="1318425" y="2286158"/>
                </a:moveTo>
                <a:cubicBezTo>
                  <a:pt x="1284134" y="2345735"/>
                  <a:pt x="1266988" y="2405312"/>
                  <a:pt x="1266987" y="2464888"/>
                </a:cubicBezTo>
                <a:cubicBezTo>
                  <a:pt x="1266987" y="2535190"/>
                  <a:pt x="1209996" y="2592182"/>
                  <a:pt x="1139694" y="2592182"/>
                </a:cubicBezTo>
                <a:cubicBezTo>
                  <a:pt x="1069392" y="2592182"/>
                  <a:pt x="1012402" y="2535191"/>
                  <a:pt x="1012401" y="2464888"/>
                </a:cubicBezTo>
                <a:cubicBezTo>
                  <a:pt x="1012401" y="2394586"/>
                  <a:pt x="1069392" y="2337595"/>
                  <a:pt x="1139694" y="2337595"/>
                </a:cubicBezTo>
                <a:cubicBezTo>
                  <a:pt x="1199271" y="2337596"/>
                  <a:pt x="1258848" y="2320449"/>
                  <a:pt x="1318425" y="2286158"/>
                </a:cubicBezTo>
                <a:close/>
                <a:moveTo>
                  <a:pt x="860169" y="1827902"/>
                </a:moveTo>
                <a:cubicBezTo>
                  <a:pt x="825878" y="1887479"/>
                  <a:pt x="808731" y="1947056"/>
                  <a:pt x="808731" y="2006633"/>
                </a:cubicBezTo>
                <a:cubicBezTo>
                  <a:pt x="808731" y="2076935"/>
                  <a:pt x="751740" y="2133926"/>
                  <a:pt x="681438" y="2133926"/>
                </a:cubicBezTo>
                <a:cubicBezTo>
                  <a:pt x="611136" y="2133926"/>
                  <a:pt x="554146" y="2076935"/>
                  <a:pt x="554145" y="2006633"/>
                </a:cubicBezTo>
                <a:cubicBezTo>
                  <a:pt x="554145" y="1936331"/>
                  <a:pt x="611136" y="1879340"/>
                  <a:pt x="681438" y="1879340"/>
                </a:cubicBezTo>
                <a:cubicBezTo>
                  <a:pt x="741015" y="1879340"/>
                  <a:pt x="800591" y="1862193"/>
                  <a:pt x="860169" y="1827902"/>
                </a:cubicBezTo>
                <a:close/>
                <a:moveTo>
                  <a:pt x="2096803" y="190871"/>
                </a:moveTo>
                <a:cubicBezTo>
                  <a:pt x="2253382" y="347450"/>
                  <a:pt x="2314442" y="563378"/>
                  <a:pt x="2268166" y="764238"/>
                </a:cubicBezTo>
                <a:cubicBezTo>
                  <a:pt x="2361334" y="768461"/>
                  <a:pt x="2450817" y="809378"/>
                  <a:pt x="2521691" y="880252"/>
                </a:cubicBezTo>
                <a:cubicBezTo>
                  <a:pt x="2675615" y="1034176"/>
                  <a:pt x="2688247" y="1275888"/>
                  <a:pt x="2553508" y="1439575"/>
                </a:cubicBezTo>
                <a:cubicBezTo>
                  <a:pt x="2557767" y="1440633"/>
                  <a:pt x="2560483" y="1443301"/>
                  <a:pt x="2563181" y="1445999"/>
                </a:cubicBezTo>
                <a:cubicBezTo>
                  <a:pt x="2819847" y="1702665"/>
                  <a:pt x="2819847" y="2118808"/>
                  <a:pt x="2563181" y="2375474"/>
                </a:cubicBezTo>
                <a:cubicBezTo>
                  <a:pt x="2320841" y="2617815"/>
                  <a:pt x="1936328" y="2631341"/>
                  <a:pt x="1678325" y="2415804"/>
                </a:cubicBezTo>
                <a:lnTo>
                  <a:pt x="1676180" y="2417949"/>
                </a:lnTo>
                <a:lnTo>
                  <a:pt x="1633705" y="2375475"/>
                </a:lnTo>
                <a:lnTo>
                  <a:pt x="366513" y="1108282"/>
                </a:lnTo>
                <a:lnTo>
                  <a:pt x="369979" y="1104815"/>
                </a:lnTo>
                <a:cubicBezTo>
                  <a:pt x="349908" y="1089573"/>
                  <a:pt x="330850" y="1072619"/>
                  <a:pt x="312598" y="1054367"/>
                </a:cubicBezTo>
                <a:cubicBezTo>
                  <a:pt x="55932" y="797701"/>
                  <a:pt x="55932" y="381558"/>
                  <a:pt x="312598" y="124891"/>
                </a:cubicBezTo>
                <a:cubicBezTo>
                  <a:pt x="569264" y="-131775"/>
                  <a:pt x="985408" y="-131775"/>
                  <a:pt x="1242074" y="124891"/>
                </a:cubicBezTo>
                <a:lnTo>
                  <a:pt x="1249606" y="136238"/>
                </a:lnTo>
                <a:cubicBezTo>
                  <a:pt x="1499513" y="-63604"/>
                  <a:pt x="1863845" y="-42087"/>
                  <a:pt x="2096803" y="190871"/>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5" name="Rectangle 23">
            <a:extLst>
              <a:ext uri="{FF2B5EF4-FFF2-40B4-BE49-F238E27FC236}">
                <a16:creationId xmlns:a16="http://schemas.microsoft.com/office/drawing/2014/main" id="{2246F171-72B7-42E7-B6C0-D78C12504E9B}"/>
              </a:ext>
            </a:extLst>
          </p:cNvPr>
          <p:cNvSpPr/>
          <p:nvPr/>
        </p:nvSpPr>
        <p:spPr>
          <a:xfrm>
            <a:off x="7804030" y="5649492"/>
            <a:ext cx="576449" cy="579858"/>
          </a:xfrm>
          <a:custGeom>
            <a:avLst/>
            <a:gdLst/>
            <a:ahLst/>
            <a:cxnLst/>
            <a:rect l="l" t="t" r="r" b="b"/>
            <a:pathLst>
              <a:path w="3220951" h="3240001">
                <a:moveTo>
                  <a:pt x="1308278" y="1367793"/>
                </a:moveTo>
                <a:cubicBezTo>
                  <a:pt x="1529714" y="1367793"/>
                  <a:pt x="1725574" y="1477302"/>
                  <a:pt x="1834882" y="1652053"/>
                </a:cubicBezTo>
                <a:cubicBezTo>
                  <a:pt x="1903747" y="1589160"/>
                  <a:pt x="1995954" y="1554818"/>
                  <a:pt x="2096186" y="1554818"/>
                </a:cubicBezTo>
                <a:cubicBezTo>
                  <a:pt x="2313867" y="1554818"/>
                  <a:pt x="2493715" y="1716803"/>
                  <a:pt x="2514185" y="1927821"/>
                </a:cubicBezTo>
                <a:cubicBezTo>
                  <a:pt x="2517944" y="1925558"/>
                  <a:pt x="2521751" y="1925524"/>
                  <a:pt x="2525567" y="1925524"/>
                </a:cubicBezTo>
                <a:cubicBezTo>
                  <a:pt x="2888547" y="1925524"/>
                  <a:pt x="3182805" y="2219782"/>
                  <a:pt x="3182805" y="2582762"/>
                </a:cubicBezTo>
                <a:cubicBezTo>
                  <a:pt x="3182805" y="2925484"/>
                  <a:pt x="2920478" y="3206940"/>
                  <a:pt x="2585635" y="3236968"/>
                </a:cubicBezTo>
                <a:lnTo>
                  <a:pt x="2585635" y="3240001"/>
                </a:lnTo>
                <a:lnTo>
                  <a:pt x="2525567" y="3240001"/>
                </a:lnTo>
                <a:lnTo>
                  <a:pt x="733485" y="3240001"/>
                </a:lnTo>
                <a:lnTo>
                  <a:pt x="733485" y="3235099"/>
                </a:lnTo>
                <a:cubicBezTo>
                  <a:pt x="708515" y="3238513"/>
                  <a:pt x="683051" y="3240001"/>
                  <a:pt x="657239" y="3240001"/>
                </a:cubicBezTo>
                <a:cubicBezTo>
                  <a:pt x="294258" y="3240001"/>
                  <a:pt x="0" y="2945743"/>
                  <a:pt x="0" y="2582762"/>
                </a:cubicBezTo>
                <a:cubicBezTo>
                  <a:pt x="0" y="2219782"/>
                  <a:pt x="294258" y="1925524"/>
                  <a:pt x="657239" y="1925524"/>
                </a:cubicBezTo>
                <a:lnTo>
                  <a:pt x="670588" y="1928221"/>
                </a:lnTo>
                <a:cubicBezTo>
                  <a:pt x="705989" y="1610200"/>
                  <a:pt x="978825" y="1367793"/>
                  <a:pt x="1308278" y="1367793"/>
                </a:cubicBezTo>
                <a:close/>
                <a:moveTo>
                  <a:pt x="1589786" y="0"/>
                </a:moveTo>
                <a:cubicBezTo>
                  <a:pt x="1520182" y="453314"/>
                  <a:pt x="1668069" y="912942"/>
                  <a:pt x="1988957" y="1240613"/>
                </a:cubicBezTo>
                <a:cubicBezTo>
                  <a:pt x="2309845" y="1568285"/>
                  <a:pt x="2766281" y="1725754"/>
                  <a:pt x="3220951" y="1665645"/>
                </a:cubicBezTo>
                <a:cubicBezTo>
                  <a:pt x="3108976" y="1775302"/>
                  <a:pt x="2980523" y="1857805"/>
                  <a:pt x="2843553" y="1912752"/>
                </a:cubicBezTo>
                <a:cubicBezTo>
                  <a:pt x="2756367" y="1866073"/>
                  <a:pt x="2656598" y="1841175"/>
                  <a:pt x="2551012" y="1841175"/>
                </a:cubicBezTo>
                <a:cubicBezTo>
                  <a:pt x="2547197" y="1841176"/>
                  <a:pt x="2543390" y="1841210"/>
                  <a:pt x="2539631" y="1843473"/>
                </a:cubicBezTo>
                <a:cubicBezTo>
                  <a:pt x="2519161" y="1632454"/>
                  <a:pt x="2339312" y="1470470"/>
                  <a:pt x="2121631" y="1470470"/>
                </a:cubicBezTo>
                <a:cubicBezTo>
                  <a:pt x="2021400" y="1470470"/>
                  <a:pt x="1929192" y="1504812"/>
                  <a:pt x="1860327" y="1567705"/>
                </a:cubicBezTo>
                <a:cubicBezTo>
                  <a:pt x="1751020" y="1392954"/>
                  <a:pt x="1555160" y="1283445"/>
                  <a:pt x="1333723" y="1283445"/>
                </a:cubicBezTo>
                <a:lnTo>
                  <a:pt x="1331160" y="1283679"/>
                </a:lnTo>
                <a:cubicBezTo>
                  <a:pt x="1150898" y="856385"/>
                  <a:pt x="1238290" y="344219"/>
                  <a:pt x="1589786"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6" name="Round Same Side Corner Rectangle 8">
            <a:extLst>
              <a:ext uri="{FF2B5EF4-FFF2-40B4-BE49-F238E27FC236}">
                <a16:creationId xmlns:a16="http://schemas.microsoft.com/office/drawing/2014/main" id="{DB67113F-D303-42DA-95BD-610BBED8BE92}"/>
              </a:ext>
            </a:extLst>
          </p:cNvPr>
          <p:cNvSpPr/>
          <p:nvPr/>
        </p:nvSpPr>
        <p:spPr>
          <a:xfrm>
            <a:off x="4455730" y="1450295"/>
            <a:ext cx="251302" cy="661867"/>
          </a:xfrm>
          <a:custGeom>
            <a:avLst/>
            <a:gdLst>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8887 w 1489775"/>
              <a:gd name="connsiteY10" fmla="*/ 2305078 h 3923699"/>
              <a:gd name="connsiteX11" fmla="*/ 1151853 w 1489775"/>
              <a:gd name="connsiteY11" fmla="*/ 3743699 h 3923699"/>
              <a:gd name="connsiteX12" fmla="*/ 971853 w 1489775"/>
              <a:gd name="connsiteY12" fmla="*/ 3923699 h 3923699"/>
              <a:gd name="connsiteX13" fmla="*/ 791853 w 1489775"/>
              <a:gd name="connsiteY13" fmla="*/ 3743699 h 3923699"/>
              <a:gd name="connsiteX14" fmla="*/ 791853 w 1489775"/>
              <a:gd name="connsiteY14" fmla="*/ 2305078 h 3923699"/>
              <a:gd name="connsiteX15" fmla="*/ 683854 w 1489775"/>
              <a:gd name="connsiteY15" fmla="*/ 2305078 h 3923699"/>
              <a:gd name="connsiteX16" fmla="*/ 683854 w 1489775"/>
              <a:gd name="connsiteY16" fmla="*/ 3743698 h 3923699"/>
              <a:gd name="connsiteX17" fmla="*/ 503854 w 1489775"/>
              <a:gd name="connsiteY17" fmla="*/ 3923698 h 3923699"/>
              <a:gd name="connsiteX18" fmla="*/ 323854 w 1489775"/>
              <a:gd name="connsiteY18" fmla="*/ 3743698 h 3923699"/>
              <a:gd name="connsiteX19" fmla="*/ 323854 w 1489775"/>
              <a:gd name="connsiteY19" fmla="*/ 2238914 h 3923699"/>
              <a:gd name="connsiteX20" fmla="*/ 330887 w 1489775"/>
              <a:gd name="connsiteY20" fmla="*/ 2238914 h 3923699"/>
              <a:gd name="connsiteX21" fmla="*/ 330887 w 1489775"/>
              <a:gd name="connsiteY21" fmla="*/ 1390678 h 3923699"/>
              <a:gd name="connsiteX22" fmla="*/ 288033 w 1489775"/>
              <a:gd name="connsiteY22" fmla="*/ 1390678 h 3923699"/>
              <a:gd name="connsiteX23" fmla="*/ 288033 w 1489775"/>
              <a:gd name="connsiteY23" fmla="*/ 2063902 h 3923699"/>
              <a:gd name="connsiteX24" fmla="*/ 144017 w 1489775"/>
              <a:gd name="connsiteY24" fmla="*/ 2207918 h 3923699"/>
              <a:gd name="connsiteX25" fmla="*/ 1 w 1489775"/>
              <a:gd name="connsiteY25" fmla="*/ 2063902 h 3923699"/>
              <a:gd name="connsiteX26" fmla="*/ 1 w 1489775"/>
              <a:gd name="connsiteY26" fmla="*/ 1390678 h 3923699"/>
              <a:gd name="connsiteX27" fmla="*/ 0 w 1489775"/>
              <a:gd name="connsiteY27" fmla="*/ 1390678 h 3923699"/>
              <a:gd name="connsiteX28" fmla="*/ 0 w 1489775"/>
              <a:gd name="connsiteY28" fmla="*/ 1030958 h 3923699"/>
              <a:gd name="connsiteX29" fmla="*/ 280204 w 1489775"/>
              <a:gd name="connsiteY29" fmla="*/ 750754 h 3923699"/>
              <a:gd name="connsiteX30" fmla="*/ 744888 w 1489775"/>
              <a:gd name="connsiteY30" fmla="*/ 0 h 3923699"/>
              <a:gd name="connsiteX31" fmla="*/ 1082199 w 1489775"/>
              <a:gd name="connsiteY31" fmla="*/ 337311 h 3923699"/>
              <a:gd name="connsiteX32" fmla="*/ 744888 w 1489775"/>
              <a:gd name="connsiteY32" fmla="*/ 674622 h 3923699"/>
              <a:gd name="connsiteX33" fmla="*/ 407577 w 1489775"/>
              <a:gd name="connsiteY33" fmla="*/ 337311 h 3923699"/>
              <a:gd name="connsiteX34" fmla="*/ 744888 w 1489775"/>
              <a:gd name="connsiteY34"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2238914 h 3923699"/>
              <a:gd name="connsiteX20" fmla="*/ 330887 w 1489775"/>
              <a:gd name="connsiteY20" fmla="*/ 1390678 h 3923699"/>
              <a:gd name="connsiteX21" fmla="*/ 288033 w 1489775"/>
              <a:gd name="connsiteY21" fmla="*/ 1390678 h 3923699"/>
              <a:gd name="connsiteX22" fmla="*/ 288033 w 1489775"/>
              <a:gd name="connsiteY22" fmla="*/ 2063902 h 3923699"/>
              <a:gd name="connsiteX23" fmla="*/ 144017 w 1489775"/>
              <a:gd name="connsiteY23" fmla="*/ 2207918 h 3923699"/>
              <a:gd name="connsiteX24" fmla="*/ 1 w 1489775"/>
              <a:gd name="connsiteY24" fmla="*/ 2063902 h 3923699"/>
              <a:gd name="connsiteX25" fmla="*/ 1 w 1489775"/>
              <a:gd name="connsiteY25" fmla="*/ 1390678 h 3923699"/>
              <a:gd name="connsiteX26" fmla="*/ 0 w 1489775"/>
              <a:gd name="connsiteY26" fmla="*/ 1390678 h 3923699"/>
              <a:gd name="connsiteX27" fmla="*/ 0 w 1489775"/>
              <a:gd name="connsiteY27" fmla="*/ 1030958 h 3923699"/>
              <a:gd name="connsiteX28" fmla="*/ 280204 w 1489775"/>
              <a:gd name="connsiteY28" fmla="*/ 750754 h 3923699"/>
              <a:gd name="connsiteX29" fmla="*/ 744888 w 1489775"/>
              <a:gd name="connsiteY29" fmla="*/ 0 h 3923699"/>
              <a:gd name="connsiteX30" fmla="*/ 1082199 w 1489775"/>
              <a:gd name="connsiteY30" fmla="*/ 337311 h 3923699"/>
              <a:gd name="connsiteX31" fmla="*/ 744888 w 1489775"/>
              <a:gd name="connsiteY31" fmla="*/ 674622 h 3923699"/>
              <a:gd name="connsiteX32" fmla="*/ 407577 w 1489775"/>
              <a:gd name="connsiteY32" fmla="*/ 337311 h 3923699"/>
              <a:gd name="connsiteX33" fmla="*/ 744888 w 1489775"/>
              <a:gd name="connsiteY33"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1390678 h 3923699"/>
              <a:gd name="connsiteX20" fmla="*/ 288033 w 1489775"/>
              <a:gd name="connsiteY20" fmla="*/ 1390678 h 3923699"/>
              <a:gd name="connsiteX21" fmla="*/ 288033 w 1489775"/>
              <a:gd name="connsiteY21" fmla="*/ 2063902 h 3923699"/>
              <a:gd name="connsiteX22" fmla="*/ 144017 w 1489775"/>
              <a:gd name="connsiteY22" fmla="*/ 2207918 h 3923699"/>
              <a:gd name="connsiteX23" fmla="*/ 1 w 1489775"/>
              <a:gd name="connsiteY23" fmla="*/ 2063902 h 3923699"/>
              <a:gd name="connsiteX24" fmla="*/ 1 w 1489775"/>
              <a:gd name="connsiteY24" fmla="*/ 1390678 h 3923699"/>
              <a:gd name="connsiteX25" fmla="*/ 0 w 1489775"/>
              <a:gd name="connsiteY25" fmla="*/ 1390678 h 3923699"/>
              <a:gd name="connsiteX26" fmla="*/ 0 w 1489775"/>
              <a:gd name="connsiteY26" fmla="*/ 1030958 h 3923699"/>
              <a:gd name="connsiteX27" fmla="*/ 280204 w 1489775"/>
              <a:gd name="connsiteY27" fmla="*/ 750754 h 3923699"/>
              <a:gd name="connsiteX28" fmla="*/ 744888 w 1489775"/>
              <a:gd name="connsiteY28" fmla="*/ 0 h 3923699"/>
              <a:gd name="connsiteX29" fmla="*/ 1082199 w 1489775"/>
              <a:gd name="connsiteY29" fmla="*/ 337311 h 3923699"/>
              <a:gd name="connsiteX30" fmla="*/ 744888 w 1489775"/>
              <a:gd name="connsiteY30" fmla="*/ 674622 h 3923699"/>
              <a:gd name="connsiteX31" fmla="*/ 407577 w 1489775"/>
              <a:gd name="connsiteY31" fmla="*/ 337311 h 3923699"/>
              <a:gd name="connsiteX32" fmla="*/ 744888 w 1489775"/>
              <a:gd name="connsiteY32"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30887 w 1489775"/>
              <a:gd name="connsiteY18" fmla="*/ 1390678 h 3923699"/>
              <a:gd name="connsiteX19" fmla="*/ 288033 w 1489775"/>
              <a:gd name="connsiteY19" fmla="*/ 1390678 h 3923699"/>
              <a:gd name="connsiteX20" fmla="*/ 288033 w 1489775"/>
              <a:gd name="connsiteY20" fmla="*/ 2063902 h 3923699"/>
              <a:gd name="connsiteX21" fmla="*/ 144017 w 1489775"/>
              <a:gd name="connsiteY21" fmla="*/ 2207918 h 3923699"/>
              <a:gd name="connsiteX22" fmla="*/ 1 w 1489775"/>
              <a:gd name="connsiteY22" fmla="*/ 2063902 h 3923699"/>
              <a:gd name="connsiteX23" fmla="*/ 1 w 1489775"/>
              <a:gd name="connsiteY23" fmla="*/ 1390678 h 3923699"/>
              <a:gd name="connsiteX24" fmla="*/ 0 w 1489775"/>
              <a:gd name="connsiteY24" fmla="*/ 1390678 h 3923699"/>
              <a:gd name="connsiteX25" fmla="*/ 0 w 1489775"/>
              <a:gd name="connsiteY25" fmla="*/ 1030958 h 3923699"/>
              <a:gd name="connsiteX26" fmla="*/ 280204 w 1489775"/>
              <a:gd name="connsiteY26" fmla="*/ 750754 h 3923699"/>
              <a:gd name="connsiteX27" fmla="*/ 744888 w 1489775"/>
              <a:gd name="connsiteY27" fmla="*/ 0 h 3923699"/>
              <a:gd name="connsiteX28" fmla="*/ 1082199 w 1489775"/>
              <a:gd name="connsiteY28" fmla="*/ 337311 h 3923699"/>
              <a:gd name="connsiteX29" fmla="*/ 744888 w 1489775"/>
              <a:gd name="connsiteY29" fmla="*/ 674622 h 3923699"/>
              <a:gd name="connsiteX30" fmla="*/ 407577 w 1489775"/>
              <a:gd name="connsiteY30" fmla="*/ 337311 h 3923699"/>
              <a:gd name="connsiteX31" fmla="*/ 744888 w 1489775"/>
              <a:gd name="connsiteY31" fmla="*/ 0 h 392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89775" h="3923699">
                <a:moveTo>
                  <a:pt x="280204" y="750754"/>
                </a:moveTo>
                <a:lnTo>
                  <a:pt x="1209570" y="750754"/>
                </a:lnTo>
                <a:cubicBezTo>
                  <a:pt x="1364322" y="750754"/>
                  <a:pt x="1489774" y="876206"/>
                  <a:pt x="1489774" y="1030958"/>
                </a:cubicBezTo>
                <a:lnTo>
                  <a:pt x="1489774" y="1293518"/>
                </a:lnTo>
                <a:lnTo>
                  <a:pt x="1489775" y="1293518"/>
                </a:lnTo>
                <a:lnTo>
                  <a:pt x="1489775" y="2063902"/>
                </a:lnTo>
                <a:cubicBezTo>
                  <a:pt x="1489775" y="2143440"/>
                  <a:pt x="1425297" y="2207918"/>
                  <a:pt x="1345759" y="2207918"/>
                </a:cubicBezTo>
                <a:cubicBezTo>
                  <a:pt x="1266221" y="2207918"/>
                  <a:pt x="1201743" y="2143440"/>
                  <a:pt x="1201743" y="2063902"/>
                </a:cubicBezTo>
                <a:lnTo>
                  <a:pt x="1201743" y="1390678"/>
                </a:lnTo>
                <a:lnTo>
                  <a:pt x="1158887" y="1390678"/>
                </a:lnTo>
                <a:cubicBezTo>
                  <a:pt x="1156542" y="2175018"/>
                  <a:pt x="1154198" y="2959359"/>
                  <a:pt x="1151853" y="3743699"/>
                </a:cubicBezTo>
                <a:cubicBezTo>
                  <a:pt x="1151853" y="3843110"/>
                  <a:pt x="1071264" y="3923699"/>
                  <a:pt x="971853" y="3923699"/>
                </a:cubicBezTo>
                <a:cubicBezTo>
                  <a:pt x="872442" y="3923699"/>
                  <a:pt x="791853" y="3843110"/>
                  <a:pt x="791853" y="3743699"/>
                </a:cubicBezTo>
                <a:lnTo>
                  <a:pt x="791853" y="2305078"/>
                </a:lnTo>
                <a:lnTo>
                  <a:pt x="683854" y="2305078"/>
                </a:lnTo>
                <a:lnTo>
                  <a:pt x="683854" y="3743698"/>
                </a:lnTo>
                <a:cubicBezTo>
                  <a:pt x="683854" y="3843109"/>
                  <a:pt x="603265" y="3923698"/>
                  <a:pt x="503854" y="3923698"/>
                </a:cubicBezTo>
                <a:cubicBezTo>
                  <a:pt x="404443" y="3923698"/>
                  <a:pt x="323854" y="3843109"/>
                  <a:pt x="323854" y="3743698"/>
                </a:cubicBezTo>
                <a:cubicBezTo>
                  <a:pt x="326198" y="2959358"/>
                  <a:pt x="328543" y="2175018"/>
                  <a:pt x="330887" y="1390678"/>
                </a:cubicBezTo>
                <a:lnTo>
                  <a:pt x="288033" y="1390678"/>
                </a:lnTo>
                <a:lnTo>
                  <a:pt x="288033" y="2063902"/>
                </a:lnTo>
                <a:cubicBezTo>
                  <a:pt x="288033" y="2143440"/>
                  <a:pt x="223555" y="2207918"/>
                  <a:pt x="144017" y="2207918"/>
                </a:cubicBezTo>
                <a:cubicBezTo>
                  <a:pt x="64479" y="2207918"/>
                  <a:pt x="1" y="2143440"/>
                  <a:pt x="1" y="2063902"/>
                </a:cubicBezTo>
                <a:lnTo>
                  <a:pt x="1" y="1390678"/>
                </a:lnTo>
                <a:lnTo>
                  <a:pt x="0" y="1390678"/>
                </a:lnTo>
                <a:lnTo>
                  <a:pt x="0" y="1030958"/>
                </a:lnTo>
                <a:cubicBezTo>
                  <a:pt x="0" y="876206"/>
                  <a:pt x="125452" y="750754"/>
                  <a:pt x="280204" y="750754"/>
                </a:cubicBezTo>
                <a:close/>
                <a:moveTo>
                  <a:pt x="744888" y="0"/>
                </a:moveTo>
                <a:cubicBezTo>
                  <a:pt x="931180" y="0"/>
                  <a:pt x="1082199" y="151019"/>
                  <a:pt x="1082199" y="337311"/>
                </a:cubicBezTo>
                <a:cubicBezTo>
                  <a:pt x="1082199" y="523603"/>
                  <a:pt x="931180" y="674622"/>
                  <a:pt x="744888" y="674622"/>
                </a:cubicBezTo>
                <a:cubicBezTo>
                  <a:pt x="558596" y="674622"/>
                  <a:pt x="407577" y="523603"/>
                  <a:pt x="407577" y="337311"/>
                </a:cubicBezTo>
                <a:cubicBezTo>
                  <a:pt x="407577" y="151019"/>
                  <a:pt x="558596" y="0"/>
                  <a:pt x="744888"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7" name="Round Same Side Corner Rectangle 20">
            <a:extLst>
              <a:ext uri="{FF2B5EF4-FFF2-40B4-BE49-F238E27FC236}">
                <a16:creationId xmlns:a16="http://schemas.microsoft.com/office/drawing/2014/main" id="{64493E6A-B33B-4279-A44A-DC445D86772A}"/>
              </a:ext>
            </a:extLst>
          </p:cNvPr>
          <p:cNvSpPr/>
          <p:nvPr/>
        </p:nvSpPr>
        <p:spPr>
          <a:xfrm rot="10800000">
            <a:off x="5042893" y="1447239"/>
            <a:ext cx="313136" cy="667981"/>
          </a:xfrm>
          <a:custGeom>
            <a:avLst/>
            <a:gdLst>
              <a:gd name="connsiteX0" fmla="*/ 1228565 w 1856332"/>
              <a:gd name="connsiteY0" fmla="*/ 3214674 h 3959924"/>
              <a:gd name="connsiteX1" fmla="*/ 622681 w 1856332"/>
              <a:gd name="connsiteY1" fmla="*/ 3214674 h 3959924"/>
              <a:gd name="connsiteX2" fmla="*/ 521281 w 1856332"/>
              <a:gd name="connsiteY2" fmla="*/ 3174669 h 3959924"/>
              <a:gd name="connsiteX3" fmla="*/ 466697 w 1856332"/>
              <a:gd name="connsiteY3" fmla="*/ 3144149 h 3959924"/>
              <a:gd name="connsiteX4" fmla="*/ 8303 w 1856332"/>
              <a:gd name="connsiteY4" fmla="*/ 1942070 h 3959924"/>
              <a:gd name="connsiteX5" fmla="*/ 81139 w 1856332"/>
              <a:gd name="connsiteY5" fmla="*/ 1779444 h 3959924"/>
              <a:gd name="connsiteX6" fmla="*/ 243764 w 1856332"/>
              <a:gd name="connsiteY6" fmla="*/ 1852280 h 3959924"/>
              <a:gd name="connsiteX7" fmla="*/ 504770 w 1856332"/>
              <a:gd name="connsiteY7" fmla="*/ 2536736 h 3959924"/>
              <a:gd name="connsiteX8" fmla="*/ 555637 w 1856332"/>
              <a:gd name="connsiteY8" fmla="*/ 2536736 h 3959924"/>
              <a:gd name="connsiteX9" fmla="*/ 226299 w 1856332"/>
              <a:gd name="connsiteY9" fmla="*/ 1210417 h 3959924"/>
              <a:gd name="connsiteX10" fmla="*/ 551784 w 1856332"/>
              <a:gd name="connsiteY10" fmla="*/ 1210417 h 3959924"/>
              <a:gd name="connsiteX11" fmla="*/ 551784 w 1856332"/>
              <a:gd name="connsiteY11" fmla="*/ 168335 h 3959924"/>
              <a:gd name="connsiteX12" fmla="*/ 720119 w 1856332"/>
              <a:gd name="connsiteY12" fmla="*/ 0 h 3959924"/>
              <a:gd name="connsiteX13" fmla="*/ 888454 w 1856332"/>
              <a:gd name="connsiteY13" fmla="*/ 168335 h 3959924"/>
              <a:gd name="connsiteX14" fmla="*/ 888454 w 1856332"/>
              <a:gd name="connsiteY14" fmla="*/ 1210417 h 3959924"/>
              <a:gd name="connsiteX15" fmla="*/ 968040 w 1856332"/>
              <a:gd name="connsiteY15" fmla="*/ 1210417 h 3959924"/>
              <a:gd name="connsiteX16" fmla="*/ 968040 w 1856332"/>
              <a:gd name="connsiteY16" fmla="*/ 168335 h 3959924"/>
              <a:gd name="connsiteX17" fmla="*/ 1136375 w 1856332"/>
              <a:gd name="connsiteY17" fmla="*/ 0 h 3959924"/>
              <a:gd name="connsiteX18" fmla="*/ 1304710 w 1856332"/>
              <a:gd name="connsiteY18" fmla="*/ 168335 h 3959924"/>
              <a:gd name="connsiteX19" fmla="*/ 1304710 w 1856332"/>
              <a:gd name="connsiteY19" fmla="*/ 1210417 h 3959924"/>
              <a:gd name="connsiteX20" fmla="*/ 1631589 w 1856332"/>
              <a:gd name="connsiteY20" fmla="*/ 1210417 h 3959924"/>
              <a:gd name="connsiteX21" fmla="*/ 1302251 w 1856332"/>
              <a:gd name="connsiteY21" fmla="*/ 2536736 h 3959924"/>
              <a:gd name="connsiteX22" fmla="*/ 1351562 w 1856332"/>
              <a:gd name="connsiteY22" fmla="*/ 2536736 h 3959924"/>
              <a:gd name="connsiteX23" fmla="*/ 1612568 w 1856332"/>
              <a:gd name="connsiteY23" fmla="*/ 1852280 h 3959924"/>
              <a:gd name="connsiteX24" fmla="*/ 1775193 w 1856332"/>
              <a:gd name="connsiteY24" fmla="*/ 1779444 h 3959924"/>
              <a:gd name="connsiteX25" fmla="*/ 1848029 w 1856332"/>
              <a:gd name="connsiteY25" fmla="*/ 1942070 h 3959924"/>
              <a:gd name="connsiteX26" fmla="*/ 1389635 w 1856332"/>
              <a:gd name="connsiteY26" fmla="*/ 3144149 h 3959924"/>
              <a:gd name="connsiteX27" fmla="*/ 1344732 w 1856332"/>
              <a:gd name="connsiteY27" fmla="*/ 3176282 h 3959924"/>
              <a:gd name="connsiteX28" fmla="*/ 1228565 w 1856332"/>
              <a:gd name="connsiteY28" fmla="*/ 3214674 h 3959924"/>
              <a:gd name="connsiteX29" fmla="*/ 925623 w 1856332"/>
              <a:gd name="connsiteY29" fmla="*/ 3959924 h 3959924"/>
              <a:gd name="connsiteX30" fmla="*/ 601623 w 1856332"/>
              <a:gd name="connsiteY30" fmla="*/ 3635924 h 3959924"/>
              <a:gd name="connsiteX31" fmla="*/ 925623 w 1856332"/>
              <a:gd name="connsiteY31" fmla="*/ 3311924 h 3959924"/>
              <a:gd name="connsiteX32" fmla="*/ 1249623 w 1856332"/>
              <a:gd name="connsiteY32" fmla="*/ 3635924 h 3959924"/>
              <a:gd name="connsiteX33" fmla="*/ 925623 w 1856332"/>
              <a:gd name="connsiteY33"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56332" h="3959924">
                <a:moveTo>
                  <a:pt x="1228565" y="3214674"/>
                </a:moveTo>
                <a:lnTo>
                  <a:pt x="622681" y="3214674"/>
                </a:lnTo>
                <a:cubicBezTo>
                  <a:pt x="495703" y="3202920"/>
                  <a:pt x="501057" y="3225622"/>
                  <a:pt x="466697" y="3144149"/>
                </a:cubicBezTo>
                <a:lnTo>
                  <a:pt x="8303" y="1942070"/>
                </a:lnTo>
                <a:cubicBezTo>
                  <a:pt x="-16491" y="1877049"/>
                  <a:pt x="16118" y="1804239"/>
                  <a:pt x="81139" y="1779444"/>
                </a:cubicBezTo>
                <a:cubicBezTo>
                  <a:pt x="146160" y="1754650"/>
                  <a:pt x="218970" y="1787259"/>
                  <a:pt x="243764" y="1852280"/>
                </a:cubicBezTo>
                <a:lnTo>
                  <a:pt x="504770" y="2536736"/>
                </a:lnTo>
                <a:lnTo>
                  <a:pt x="555637" y="2536736"/>
                </a:lnTo>
                <a:lnTo>
                  <a:pt x="226299" y="1210417"/>
                </a:lnTo>
                <a:lnTo>
                  <a:pt x="551784" y="1210417"/>
                </a:lnTo>
                <a:lnTo>
                  <a:pt x="551784" y="168335"/>
                </a:lnTo>
                <a:cubicBezTo>
                  <a:pt x="551784" y="75366"/>
                  <a:pt x="627150" y="0"/>
                  <a:pt x="720119" y="0"/>
                </a:cubicBezTo>
                <a:cubicBezTo>
                  <a:pt x="813088" y="0"/>
                  <a:pt x="888454" y="75366"/>
                  <a:pt x="888454" y="168335"/>
                </a:cubicBezTo>
                <a:lnTo>
                  <a:pt x="888454" y="1210417"/>
                </a:lnTo>
                <a:lnTo>
                  <a:pt x="968040" y="1210417"/>
                </a:lnTo>
                <a:lnTo>
                  <a:pt x="968040" y="168335"/>
                </a:lnTo>
                <a:cubicBezTo>
                  <a:pt x="968040" y="75366"/>
                  <a:pt x="1043406" y="0"/>
                  <a:pt x="1136375" y="0"/>
                </a:cubicBezTo>
                <a:cubicBezTo>
                  <a:pt x="1229344" y="0"/>
                  <a:pt x="1304710" y="75366"/>
                  <a:pt x="1304710" y="168335"/>
                </a:cubicBezTo>
                <a:lnTo>
                  <a:pt x="1304710" y="1210417"/>
                </a:lnTo>
                <a:lnTo>
                  <a:pt x="1631589" y="1210417"/>
                </a:lnTo>
                <a:lnTo>
                  <a:pt x="1302251" y="2536736"/>
                </a:lnTo>
                <a:lnTo>
                  <a:pt x="1351562" y="2536736"/>
                </a:lnTo>
                <a:lnTo>
                  <a:pt x="1612568" y="1852280"/>
                </a:lnTo>
                <a:cubicBezTo>
                  <a:pt x="1637362" y="1787259"/>
                  <a:pt x="1710172" y="1754650"/>
                  <a:pt x="1775193" y="1779444"/>
                </a:cubicBezTo>
                <a:cubicBezTo>
                  <a:pt x="1840214" y="1804239"/>
                  <a:pt x="1872823" y="1877049"/>
                  <a:pt x="1848029" y="1942070"/>
                </a:cubicBezTo>
                <a:lnTo>
                  <a:pt x="1389635" y="3144149"/>
                </a:lnTo>
                <a:cubicBezTo>
                  <a:pt x="1348984" y="3225622"/>
                  <a:pt x="1356391" y="3202920"/>
                  <a:pt x="1228565" y="3214674"/>
                </a:cubicBezTo>
                <a:close/>
                <a:moveTo>
                  <a:pt x="925623" y="3959924"/>
                </a:moveTo>
                <a:cubicBezTo>
                  <a:pt x="746683" y="3959924"/>
                  <a:pt x="601623" y="3814864"/>
                  <a:pt x="601623" y="3635924"/>
                </a:cubicBezTo>
                <a:cubicBezTo>
                  <a:pt x="601623" y="3456984"/>
                  <a:pt x="746683" y="3311924"/>
                  <a:pt x="925623" y="3311924"/>
                </a:cubicBezTo>
                <a:cubicBezTo>
                  <a:pt x="1104563" y="3311924"/>
                  <a:pt x="1249623" y="3456984"/>
                  <a:pt x="1249623" y="3635924"/>
                </a:cubicBezTo>
                <a:cubicBezTo>
                  <a:pt x="1249623" y="3814864"/>
                  <a:pt x="1104563" y="3959924"/>
                  <a:pt x="925623" y="395992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8" name="Donut 87">
            <a:extLst>
              <a:ext uri="{FF2B5EF4-FFF2-40B4-BE49-F238E27FC236}">
                <a16:creationId xmlns:a16="http://schemas.microsoft.com/office/drawing/2014/main" id="{4E09E652-E42B-4D35-B750-1E418CF08FA6}"/>
              </a:ext>
            </a:extLst>
          </p:cNvPr>
          <p:cNvSpPr/>
          <p:nvPr/>
        </p:nvSpPr>
        <p:spPr>
          <a:xfrm>
            <a:off x="5691893" y="1539942"/>
            <a:ext cx="507661" cy="521714"/>
          </a:xfrm>
          <a:custGeom>
            <a:avLst/>
            <a:gdLst/>
            <a:ahLst/>
            <a:cxnLst/>
            <a:rect l="l" t="t" r="r" b="b"/>
            <a:pathLst>
              <a:path w="356471" h="366339">
                <a:moveTo>
                  <a:pt x="144025" y="123680"/>
                </a:moveTo>
                <a:cubicBezTo>
                  <a:pt x="89551" y="123680"/>
                  <a:pt x="45391" y="167840"/>
                  <a:pt x="45391" y="222314"/>
                </a:cubicBezTo>
                <a:cubicBezTo>
                  <a:pt x="45391" y="276788"/>
                  <a:pt x="89551" y="320948"/>
                  <a:pt x="144025" y="320948"/>
                </a:cubicBezTo>
                <a:cubicBezTo>
                  <a:pt x="198499" y="320948"/>
                  <a:pt x="242659" y="276788"/>
                  <a:pt x="242659" y="222314"/>
                </a:cubicBezTo>
                <a:cubicBezTo>
                  <a:pt x="242659" y="167840"/>
                  <a:pt x="198499" y="123680"/>
                  <a:pt x="144025" y="123680"/>
                </a:cubicBezTo>
                <a:close/>
                <a:moveTo>
                  <a:pt x="354808" y="0"/>
                </a:moveTo>
                <a:lnTo>
                  <a:pt x="356471" y="85288"/>
                </a:lnTo>
                <a:lnTo>
                  <a:pt x="334733" y="64382"/>
                </a:lnTo>
                <a:lnTo>
                  <a:pt x="260258" y="141819"/>
                </a:lnTo>
                <a:cubicBezTo>
                  <a:pt x="278587" y="163579"/>
                  <a:pt x="288050" y="191841"/>
                  <a:pt x="288050" y="222314"/>
                </a:cubicBezTo>
                <a:cubicBezTo>
                  <a:pt x="288050" y="301857"/>
                  <a:pt x="223568" y="366339"/>
                  <a:pt x="144025" y="366339"/>
                </a:cubicBezTo>
                <a:cubicBezTo>
                  <a:pt x="64482" y="366339"/>
                  <a:pt x="0" y="301857"/>
                  <a:pt x="0" y="222314"/>
                </a:cubicBezTo>
                <a:cubicBezTo>
                  <a:pt x="0" y="142771"/>
                  <a:pt x="64482" y="78289"/>
                  <a:pt x="144025" y="78289"/>
                </a:cubicBezTo>
                <a:cubicBezTo>
                  <a:pt x="170876" y="78289"/>
                  <a:pt x="196011" y="85637"/>
                  <a:pt x="216282" y="100527"/>
                </a:cubicBezTo>
                <a:lnTo>
                  <a:pt x="291257" y="22569"/>
                </a:lnTo>
                <a:lnTo>
                  <a:pt x="269519" y="166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89" name="Donut 90">
            <a:extLst>
              <a:ext uri="{FF2B5EF4-FFF2-40B4-BE49-F238E27FC236}">
                <a16:creationId xmlns:a16="http://schemas.microsoft.com/office/drawing/2014/main" id="{D86BE85A-63D8-48D0-8B07-9669B75E9D9D}"/>
              </a:ext>
            </a:extLst>
          </p:cNvPr>
          <p:cNvSpPr/>
          <p:nvPr/>
        </p:nvSpPr>
        <p:spPr>
          <a:xfrm>
            <a:off x="6568402" y="1501877"/>
            <a:ext cx="532052" cy="543757"/>
          </a:xfrm>
          <a:custGeom>
            <a:avLst/>
            <a:gdLst/>
            <a:ahLst/>
            <a:cxnLst/>
            <a:rect l="l" t="t" r="r" b="b"/>
            <a:pathLst>
              <a:path w="373598" h="381817">
                <a:moveTo>
                  <a:pt x="229573" y="45391"/>
                </a:moveTo>
                <a:cubicBezTo>
                  <a:pt x="175099" y="45391"/>
                  <a:pt x="130939" y="89551"/>
                  <a:pt x="130939" y="144025"/>
                </a:cubicBezTo>
                <a:cubicBezTo>
                  <a:pt x="130939" y="198499"/>
                  <a:pt x="175099" y="242659"/>
                  <a:pt x="229573" y="242659"/>
                </a:cubicBezTo>
                <a:cubicBezTo>
                  <a:pt x="284047" y="242659"/>
                  <a:pt x="328207" y="198499"/>
                  <a:pt x="328207" y="144025"/>
                </a:cubicBezTo>
                <a:cubicBezTo>
                  <a:pt x="328207" y="89551"/>
                  <a:pt x="284047" y="45391"/>
                  <a:pt x="229573" y="45391"/>
                </a:cubicBezTo>
                <a:close/>
                <a:moveTo>
                  <a:pt x="229573" y="0"/>
                </a:moveTo>
                <a:cubicBezTo>
                  <a:pt x="309116" y="0"/>
                  <a:pt x="373598" y="64482"/>
                  <a:pt x="373598" y="144025"/>
                </a:cubicBezTo>
                <a:cubicBezTo>
                  <a:pt x="373598" y="223568"/>
                  <a:pt x="309116" y="288050"/>
                  <a:pt x="229573" y="288050"/>
                </a:cubicBezTo>
                <a:cubicBezTo>
                  <a:pt x="202172" y="288050"/>
                  <a:pt x="176558" y="280398"/>
                  <a:pt x="156060" y="264966"/>
                </a:cubicBezTo>
                <a:lnTo>
                  <a:pt x="128993" y="292033"/>
                </a:lnTo>
                <a:lnTo>
                  <a:pt x="160228" y="323268"/>
                </a:lnTo>
                <a:cubicBezTo>
                  <a:pt x="171055" y="334095"/>
                  <a:pt x="171055" y="351650"/>
                  <a:pt x="160228" y="362477"/>
                </a:cubicBezTo>
                <a:cubicBezTo>
                  <a:pt x="149401" y="373304"/>
                  <a:pt x="131846" y="373304"/>
                  <a:pt x="121019" y="362477"/>
                </a:cubicBezTo>
                <a:lnTo>
                  <a:pt x="89784" y="331242"/>
                </a:lnTo>
                <a:lnTo>
                  <a:pt x="39209" y="381817"/>
                </a:lnTo>
                <a:cubicBezTo>
                  <a:pt x="28381" y="392644"/>
                  <a:pt x="10827" y="392644"/>
                  <a:pt x="0" y="381817"/>
                </a:cubicBezTo>
                <a:cubicBezTo>
                  <a:pt x="-10828" y="370989"/>
                  <a:pt x="-10828" y="353435"/>
                  <a:pt x="0" y="342608"/>
                </a:cubicBezTo>
                <a:lnTo>
                  <a:pt x="50575" y="292033"/>
                </a:lnTo>
                <a:lnTo>
                  <a:pt x="16166" y="257624"/>
                </a:lnTo>
                <a:cubicBezTo>
                  <a:pt x="5339" y="246797"/>
                  <a:pt x="5339" y="229242"/>
                  <a:pt x="16166" y="218415"/>
                </a:cubicBezTo>
                <a:cubicBezTo>
                  <a:pt x="26993" y="207588"/>
                  <a:pt x="44548" y="207588"/>
                  <a:pt x="55375" y="218415"/>
                </a:cubicBezTo>
                <a:lnTo>
                  <a:pt x="89784" y="252824"/>
                </a:lnTo>
                <a:lnTo>
                  <a:pt x="115252" y="227356"/>
                </a:lnTo>
                <a:cubicBezTo>
                  <a:pt x="95803" y="205073"/>
                  <a:pt x="85548" y="175747"/>
                  <a:pt x="85548" y="144025"/>
                </a:cubicBezTo>
                <a:cubicBezTo>
                  <a:pt x="85548" y="64482"/>
                  <a:pt x="150030" y="0"/>
                  <a:pt x="229573"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90" name="Oval 6">
            <a:extLst>
              <a:ext uri="{FF2B5EF4-FFF2-40B4-BE49-F238E27FC236}">
                <a16:creationId xmlns:a16="http://schemas.microsoft.com/office/drawing/2014/main" id="{319E467E-1F19-4CBB-A070-3B6CE4078D17}"/>
              </a:ext>
            </a:extLst>
          </p:cNvPr>
          <p:cNvSpPr/>
          <p:nvPr/>
        </p:nvSpPr>
        <p:spPr>
          <a:xfrm>
            <a:off x="7560710" y="2604583"/>
            <a:ext cx="507960" cy="502639"/>
          </a:xfrm>
          <a:custGeom>
            <a:avLst/>
            <a:gdLst/>
            <a:ahLst/>
            <a:cxnLst/>
            <a:rect l="l" t="t" r="r" b="b"/>
            <a:pathLst>
              <a:path w="3220460" h="3186731">
                <a:moveTo>
                  <a:pt x="1762834" y="1282034"/>
                </a:moveTo>
                <a:lnTo>
                  <a:pt x="273698" y="2771171"/>
                </a:lnTo>
                <a:cubicBezTo>
                  <a:pt x="253145" y="2791724"/>
                  <a:pt x="253145" y="2825048"/>
                  <a:pt x="273698" y="2845601"/>
                </a:cubicBezTo>
                <a:cubicBezTo>
                  <a:pt x="294251" y="2866154"/>
                  <a:pt x="327575" y="2866154"/>
                  <a:pt x="348128" y="2845601"/>
                </a:cubicBezTo>
                <a:lnTo>
                  <a:pt x="1830131" y="1363598"/>
                </a:lnTo>
                <a:close/>
                <a:moveTo>
                  <a:pt x="2703218" y="237332"/>
                </a:moveTo>
                <a:cubicBezTo>
                  <a:pt x="2623680" y="237332"/>
                  <a:pt x="2559202" y="301810"/>
                  <a:pt x="2559202" y="381348"/>
                </a:cubicBezTo>
                <a:cubicBezTo>
                  <a:pt x="2559202" y="460886"/>
                  <a:pt x="2623680" y="525364"/>
                  <a:pt x="2703218" y="525364"/>
                </a:cubicBezTo>
                <a:cubicBezTo>
                  <a:pt x="2782756" y="525364"/>
                  <a:pt x="2847234" y="460886"/>
                  <a:pt x="2847234" y="381348"/>
                </a:cubicBezTo>
                <a:cubicBezTo>
                  <a:pt x="2847234" y="301810"/>
                  <a:pt x="2782756" y="237332"/>
                  <a:pt x="2703218" y="237332"/>
                </a:cubicBezTo>
                <a:close/>
                <a:moveTo>
                  <a:pt x="2413103" y="0"/>
                </a:moveTo>
                <a:cubicBezTo>
                  <a:pt x="2858994" y="0"/>
                  <a:pt x="3220460" y="361466"/>
                  <a:pt x="3220460" y="807357"/>
                </a:cubicBezTo>
                <a:cubicBezTo>
                  <a:pt x="3220460" y="1253248"/>
                  <a:pt x="2858994" y="1614714"/>
                  <a:pt x="2413103" y="1614714"/>
                </a:cubicBezTo>
                <a:cubicBezTo>
                  <a:pt x="2305542" y="1614714"/>
                  <a:pt x="2202893" y="1593680"/>
                  <a:pt x="2109223" y="1555067"/>
                </a:cubicBezTo>
                <a:lnTo>
                  <a:pt x="2191945" y="1637789"/>
                </a:lnTo>
                <a:cubicBezTo>
                  <a:pt x="2226856" y="1672699"/>
                  <a:pt x="2226855" y="1729300"/>
                  <a:pt x="2191945" y="1764210"/>
                </a:cubicBezTo>
                <a:lnTo>
                  <a:pt x="2045068" y="1911087"/>
                </a:lnTo>
                <a:cubicBezTo>
                  <a:pt x="2010158" y="1945998"/>
                  <a:pt x="1953557" y="1945998"/>
                  <a:pt x="1918647" y="1911087"/>
                </a:cubicBezTo>
                <a:lnTo>
                  <a:pt x="1799123" y="1791564"/>
                </a:lnTo>
                <a:lnTo>
                  <a:pt x="1749496" y="1841190"/>
                </a:lnTo>
                <a:lnTo>
                  <a:pt x="1832980" y="1924673"/>
                </a:lnTo>
                <a:lnTo>
                  <a:pt x="1761893" y="1995760"/>
                </a:lnTo>
                <a:lnTo>
                  <a:pt x="1678410" y="1912277"/>
                </a:lnTo>
                <a:lnTo>
                  <a:pt x="1650246" y="1940441"/>
                </a:lnTo>
                <a:lnTo>
                  <a:pt x="1735612" y="2025807"/>
                </a:lnTo>
                <a:lnTo>
                  <a:pt x="1573330" y="2188089"/>
                </a:lnTo>
                <a:lnTo>
                  <a:pt x="1487964" y="2102723"/>
                </a:lnTo>
                <a:lnTo>
                  <a:pt x="1451742" y="2138944"/>
                </a:lnTo>
                <a:lnTo>
                  <a:pt x="1537109" y="2224311"/>
                </a:lnTo>
                <a:lnTo>
                  <a:pt x="1374830" y="2386590"/>
                </a:lnTo>
                <a:lnTo>
                  <a:pt x="1289463" y="2301223"/>
                </a:lnTo>
                <a:lnTo>
                  <a:pt x="1225079" y="2365608"/>
                </a:lnTo>
                <a:lnTo>
                  <a:pt x="1310445" y="2450974"/>
                </a:lnTo>
                <a:lnTo>
                  <a:pt x="1239358" y="2522061"/>
                </a:lnTo>
                <a:lnTo>
                  <a:pt x="1153992" y="2436695"/>
                </a:lnTo>
                <a:lnTo>
                  <a:pt x="1104364" y="2486322"/>
                </a:lnTo>
                <a:lnTo>
                  <a:pt x="1189730" y="2571689"/>
                </a:lnTo>
                <a:lnTo>
                  <a:pt x="1034153" y="2727266"/>
                </a:lnTo>
                <a:lnTo>
                  <a:pt x="948787" y="2641900"/>
                </a:lnTo>
                <a:lnTo>
                  <a:pt x="905863" y="2684824"/>
                </a:lnTo>
                <a:lnTo>
                  <a:pt x="991230" y="2770191"/>
                </a:lnTo>
                <a:lnTo>
                  <a:pt x="842353" y="2919067"/>
                </a:lnTo>
                <a:lnTo>
                  <a:pt x="756986" y="2833700"/>
                </a:lnTo>
                <a:lnTo>
                  <a:pt x="692119" y="2898567"/>
                </a:lnTo>
                <a:lnTo>
                  <a:pt x="777486" y="2983934"/>
                </a:lnTo>
                <a:lnTo>
                  <a:pt x="628610" y="3132811"/>
                </a:lnTo>
                <a:lnTo>
                  <a:pt x="618557" y="3122757"/>
                </a:lnTo>
                <a:lnTo>
                  <a:pt x="622830" y="3134825"/>
                </a:lnTo>
                <a:lnTo>
                  <a:pt x="346551" y="3150831"/>
                </a:lnTo>
                <a:lnTo>
                  <a:pt x="0" y="3186731"/>
                </a:lnTo>
                <a:lnTo>
                  <a:pt x="51749" y="2750557"/>
                </a:lnTo>
                <a:lnTo>
                  <a:pt x="48979" y="2747788"/>
                </a:lnTo>
                <a:lnTo>
                  <a:pt x="52495" y="2744272"/>
                </a:lnTo>
                <a:lnTo>
                  <a:pt x="52938" y="2740533"/>
                </a:lnTo>
                <a:lnTo>
                  <a:pt x="54575" y="2742192"/>
                </a:lnTo>
                <a:lnTo>
                  <a:pt x="1671288" y="1125479"/>
                </a:lnTo>
                <a:cubicBezTo>
                  <a:pt x="1628971" y="1027979"/>
                  <a:pt x="1605746" y="920380"/>
                  <a:pt x="1605746" y="807357"/>
                </a:cubicBezTo>
                <a:cubicBezTo>
                  <a:pt x="1605746" y="361466"/>
                  <a:pt x="1967212" y="0"/>
                  <a:pt x="2413103"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91" name="Block Arc 25">
            <a:extLst>
              <a:ext uri="{FF2B5EF4-FFF2-40B4-BE49-F238E27FC236}">
                <a16:creationId xmlns:a16="http://schemas.microsoft.com/office/drawing/2014/main" id="{5F7FD4D6-1C06-4ABB-98F4-AC79D3C6A6D8}"/>
              </a:ext>
            </a:extLst>
          </p:cNvPr>
          <p:cNvSpPr/>
          <p:nvPr/>
        </p:nvSpPr>
        <p:spPr>
          <a:xfrm>
            <a:off x="5081797" y="2603460"/>
            <a:ext cx="349473" cy="504884"/>
          </a:xfrm>
          <a:custGeom>
            <a:avLst/>
            <a:gdLst/>
            <a:ahLst/>
            <a:cxnLst/>
            <a:rect l="l" t="t" r="r" b="b"/>
            <a:pathLst>
              <a:path w="2215656" h="3200962">
                <a:moveTo>
                  <a:pt x="1107829" y="2097026"/>
                </a:moveTo>
                <a:cubicBezTo>
                  <a:pt x="1025315" y="2097026"/>
                  <a:pt x="958423" y="2163918"/>
                  <a:pt x="958423" y="2246432"/>
                </a:cubicBezTo>
                <a:cubicBezTo>
                  <a:pt x="958423" y="2302715"/>
                  <a:pt x="989546" y="2351730"/>
                  <a:pt x="1036590" y="2375275"/>
                </a:cubicBezTo>
                <a:lnTo>
                  <a:pt x="985422" y="2684898"/>
                </a:lnTo>
                <a:lnTo>
                  <a:pt x="1230236" y="2684898"/>
                </a:lnTo>
                <a:lnTo>
                  <a:pt x="1179068" y="2375275"/>
                </a:lnTo>
                <a:cubicBezTo>
                  <a:pt x="1226112" y="2351730"/>
                  <a:pt x="1257234" y="2302715"/>
                  <a:pt x="1257234" y="2246432"/>
                </a:cubicBezTo>
                <a:cubicBezTo>
                  <a:pt x="1257234" y="2163918"/>
                  <a:pt x="1190343" y="2097026"/>
                  <a:pt x="1107829" y="2097026"/>
                </a:cubicBezTo>
                <a:close/>
                <a:moveTo>
                  <a:pt x="1102513" y="266871"/>
                </a:moveTo>
                <a:cubicBezTo>
                  <a:pt x="874876" y="269781"/>
                  <a:pt x="691868" y="455143"/>
                  <a:pt x="691868" y="682798"/>
                </a:cubicBezTo>
                <a:lnTo>
                  <a:pt x="690469" y="682798"/>
                </a:lnTo>
                <a:lnTo>
                  <a:pt x="690469" y="1580962"/>
                </a:lnTo>
                <a:lnTo>
                  <a:pt x="1525188" y="1580962"/>
                </a:lnTo>
                <a:lnTo>
                  <a:pt x="1525188" y="672127"/>
                </a:lnTo>
                <a:lnTo>
                  <a:pt x="1523654" y="672166"/>
                </a:lnTo>
                <a:cubicBezTo>
                  <a:pt x="1517835" y="444585"/>
                  <a:pt x="1330149" y="263961"/>
                  <a:pt x="1102513" y="266871"/>
                </a:cubicBezTo>
                <a:close/>
                <a:moveTo>
                  <a:pt x="1099102" y="56"/>
                </a:moveTo>
                <a:cubicBezTo>
                  <a:pt x="1472767" y="-4720"/>
                  <a:pt x="1780852" y="291773"/>
                  <a:pt x="1790404" y="665346"/>
                </a:cubicBezTo>
                <a:lnTo>
                  <a:pt x="1742843" y="666562"/>
                </a:lnTo>
                <a:lnTo>
                  <a:pt x="1790627" y="666562"/>
                </a:lnTo>
                <a:lnTo>
                  <a:pt x="1790627" y="1580962"/>
                </a:lnTo>
                <a:lnTo>
                  <a:pt x="2041344" y="1580962"/>
                </a:lnTo>
                <a:cubicBezTo>
                  <a:pt x="2137614" y="1580962"/>
                  <a:pt x="2215656" y="1659004"/>
                  <a:pt x="2215656" y="1755274"/>
                </a:cubicBezTo>
                <a:lnTo>
                  <a:pt x="2215656" y="3026650"/>
                </a:lnTo>
                <a:cubicBezTo>
                  <a:pt x="2215656" y="3122920"/>
                  <a:pt x="2137614" y="3200962"/>
                  <a:pt x="2041344" y="3200962"/>
                </a:cubicBezTo>
                <a:lnTo>
                  <a:pt x="174312" y="3200962"/>
                </a:lnTo>
                <a:cubicBezTo>
                  <a:pt x="78042" y="3200962"/>
                  <a:pt x="0" y="3122920"/>
                  <a:pt x="0" y="3026650"/>
                </a:cubicBezTo>
                <a:lnTo>
                  <a:pt x="0" y="1755274"/>
                </a:lnTo>
                <a:cubicBezTo>
                  <a:pt x="0" y="1659004"/>
                  <a:pt x="78042" y="1580962"/>
                  <a:pt x="174312" y="1580962"/>
                </a:cubicBezTo>
                <a:lnTo>
                  <a:pt x="425030" y="1580962"/>
                </a:lnTo>
                <a:lnTo>
                  <a:pt x="425030" y="676764"/>
                </a:lnTo>
                <a:lnTo>
                  <a:pt x="425634" y="676764"/>
                </a:lnTo>
                <a:cubicBezTo>
                  <a:pt x="428273" y="305830"/>
                  <a:pt x="727452" y="4806"/>
                  <a:pt x="1099102" y="56"/>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92" name="Block Arc 31">
            <a:extLst>
              <a:ext uri="{FF2B5EF4-FFF2-40B4-BE49-F238E27FC236}">
                <a16:creationId xmlns:a16="http://schemas.microsoft.com/office/drawing/2014/main" id="{7D9DF903-DA8F-4191-AEDF-7DDF26A64847}"/>
              </a:ext>
            </a:extLst>
          </p:cNvPr>
          <p:cNvSpPr/>
          <p:nvPr/>
        </p:nvSpPr>
        <p:spPr>
          <a:xfrm>
            <a:off x="8411005" y="2603460"/>
            <a:ext cx="455959" cy="504884"/>
          </a:xfrm>
          <a:custGeom>
            <a:avLst/>
            <a:gdLst/>
            <a:ahLst/>
            <a:cxnLst/>
            <a:rect l="l" t="t" r="r" b="b"/>
            <a:pathLst>
              <a:path w="2890784" h="3200962">
                <a:moveTo>
                  <a:pt x="1107828" y="2097026"/>
                </a:moveTo>
                <a:cubicBezTo>
                  <a:pt x="1025313" y="2097026"/>
                  <a:pt x="958422" y="2163918"/>
                  <a:pt x="958422" y="2246432"/>
                </a:cubicBezTo>
                <a:cubicBezTo>
                  <a:pt x="958422" y="2302715"/>
                  <a:pt x="989545" y="2351730"/>
                  <a:pt x="1036589" y="2375275"/>
                </a:cubicBezTo>
                <a:lnTo>
                  <a:pt x="985421" y="2684898"/>
                </a:lnTo>
                <a:lnTo>
                  <a:pt x="1230235" y="2684898"/>
                </a:lnTo>
                <a:lnTo>
                  <a:pt x="1179067" y="2375275"/>
                </a:lnTo>
                <a:cubicBezTo>
                  <a:pt x="1226111" y="2351730"/>
                  <a:pt x="1257233" y="2302715"/>
                  <a:pt x="1257233" y="2246432"/>
                </a:cubicBezTo>
                <a:cubicBezTo>
                  <a:pt x="1257233" y="2163918"/>
                  <a:pt x="1190342" y="2097026"/>
                  <a:pt x="1107828" y="2097026"/>
                </a:cubicBezTo>
                <a:close/>
                <a:moveTo>
                  <a:pt x="2199259" y="56"/>
                </a:moveTo>
                <a:cubicBezTo>
                  <a:pt x="2572924" y="-4720"/>
                  <a:pt x="2881009" y="291773"/>
                  <a:pt x="2890561" y="665346"/>
                </a:cubicBezTo>
                <a:lnTo>
                  <a:pt x="2843000" y="666562"/>
                </a:lnTo>
                <a:lnTo>
                  <a:pt x="2890784" y="666562"/>
                </a:lnTo>
                <a:lnTo>
                  <a:pt x="2890784" y="1580962"/>
                </a:lnTo>
                <a:lnTo>
                  <a:pt x="2625345" y="1580962"/>
                </a:lnTo>
                <a:lnTo>
                  <a:pt x="2625345" y="672127"/>
                </a:lnTo>
                <a:lnTo>
                  <a:pt x="2623811" y="672166"/>
                </a:lnTo>
                <a:cubicBezTo>
                  <a:pt x="2617992" y="444585"/>
                  <a:pt x="2430306" y="263961"/>
                  <a:pt x="2202670" y="266871"/>
                </a:cubicBezTo>
                <a:cubicBezTo>
                  <a:pt x="1975033" y="269781"/>
                  <a:pt x="1792025" y="455143"/>
                  <a:pt x="1792025" y="682798"/>
                </a:cubicBezTo>
                <a:lnTo>
                  <a:pt x="1790626" y="682798"/>
                </a:lnTo>
                <a:lnTo>
                  <a:pt x="1790626" y="1580962"/>
                </a:lnTo>
                <a:lnTo>
                  <a:pt x="2041344" y="1580962"/>
                </a:lnTo>
                <a:cubicBezTo>
                  <a:pt x="2137614" y="1580962"/>
                  <a:pt x="2215656" y="1659004"/>
                  <a:pt x="2215656" y="1755274"/>
                </a:cubicBezTo>
                <a:lnTo>
                  <a:pt x="2215656" y="3026650"/>
                </a:lnTo>
                <a:cubicBezTo>
                  <a:pt x="2215656" y="3122920"/>
                  <a:pt x="2137614" y="3200962"/>
                  <a:pt x="2041344" y="3200962"/>
                </a:cubicBezTo>
                <a:lnTo>
                  <a:pt x="174312" y="3200962"/>
                </a:lnTo>
                <a:cubicBezTo>
                  <a:pt x="78042" y="3200962"/>
                  <a:pt x="0" y="3122920"/>
                  <a:pt x="0" y="3026650"/>
                </a:cubicBezTo>
                <a:lnTo>
                  <a:pt x="0" y="1755274"/>
                </a:lnTo>
                <a:cubicBezTo>
                  <a:pt x="0" y="1659004"/>
                  <a:pt x="78042" y="1580962"/>
                  <a:pt x="174312" y="1580962"/>
                </a:cubicBezTo>
                <a:lnTo>
                  <a:pt x="1525187" y="1580962"/>
                </a:lnTo>
                <a:lnTo>
                  <a:pt x="1525187" y="676764"/>
                </a:lnTo>
                <a:lnTo>
                  <a:pt x="1525791" y="676764"/>
                </a:lnTo>
                <a:cubicBezTo>
                  <a:pt x="1528430" y="305830"/>
                  <a:pt x="1827609" y="4806"/>
                  <a:pt x="2199259" y="56"/>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93" name="Freeform 53">
            <a:extLst>
              <a:ext uri="{FF2B5EF4-FFF2-40B4-BE49-F238E27FC236}">
                <a16:creationId xmlns:a16="http://schemas.microsoft.com/office/drawing/2014/main" id="{D57F2C4B-7240-41A7-B169-E1E9E5390396}"/>
              </a:ext>
            </a:extLst>
          </p:cNvPr>
          <p:cNvSpPr/>
          <p:nvPr/>
        </p:nvSpPr>
        <p:spPr>
          <a:xfrm>
            <a:off x="10130939" y="2599748"/>
            <a:ext cx="499664" cy="512309"/>
          </a:xfrm>
          <a:custGeom>
            <a:avLst/>
            <a:gdLst>
              <a:gd name="connsiteX0" fmla="*/ 0 w 2305050"/>
              <a:gd name="connsiteY0" fmla="*/ 0 h 2352675"/>
              <a:gd name="connsiteX1" fmla="*/ 771525 w 2305050"/>
              <a:gd name="connsiteY1" fmla="*/ 561975 h 2352675"/>
              <a:gd name="connsiteX2" fmla="*/ 2019300 w 2305050"/>
              <a:gd name="connsiteY2" fmla="*/ 428625 h 2352675"/>
              <a:gd name="connsiteX3" fmla="*/ 2266950 w 2305050"/>
              <a:gd name="connsiteY3" fmla="*/ 657225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47675 w 2305050"/>
              <a:gd name="connsiteY15" fmla="*/ 2276475 h 2352675"/>
              <a:gd name="connsiteX16" fmla="*/ 238125 w 2305050"/>
              <a:gd name="connsiteY16" fmla="*/ 2171700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19300 w 2305050"/>
              <a:gd name="connsiteY2" fmla="*/ 428625 h 2352675"/>
              <a:gd name="connsiteX3" fmla="*/ 2266950 w 2305050"/>
              <a:gd name="connsiteY3" fmla="*/ 657225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47675 w 2305050"/>
              <a:gd name="connsiteY15" fmla="*/ 2276475 h 2352675"/>
              <a:gd name="connsiteX16" fmla="*/ 260071 w 2305050"/>
              <a:gd name="connsiteY16" fmla="*/ 2087575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19300 w 2305050"/>
              <a:gd name="connsiteY2" fmla="*/ 428625 h 2352675"/>
              <a:gd name="connsiteX3" fmla="*/ 2266950 w 2305050"/>
              <a:gd name="connsiteY3" fmla="*/ 657225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47675 w 2305050"/>
              <a:gd name="connsiteY15" fmla="*/ 2276475 h 2352675"/>
              <a:gd name="connsiteX16" fmla="*/ 296647 w 2305050"/>
              <a:gd name="connsiteY16" fmla="*/ 2094890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19300 w 2305050"/>
              <a:gd name="connsiteY2" fmla="*/ 428625 h 2352675"/>
              <a:gd name="connsiteX3" fmla="*/ 2266950 w 2305050"/>
              <a:gd name="connsiteY3" fmla="*/ 657225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47675 w 2305050"/>
              <a:gd name="connsiteY15" fmla="*/ 227647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19300 w 2305050"/>
              <a:gd name="connsiteY2" fmla="*/ 428625 h 2352675"/>
              <a:gd name="connsiteX3" fmla="*/ 2266950 w 2305050"/>
              <a:gd name="connsiteY3" fmla="*/ 657225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19300 w 2305050"/>
              <a:gd name="connsiteY2" fmla="*/ 428625 h 2352675"/>
              <a:gd name="connsiteX3" fmla="*/ 2292554 w 2305050"/>
              <a:gd name="connsiteY3" fmla="*/ 627964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81480 w 2305050"/>
              <a:gd name="connsiteY2" fmla="*/ 476174 h 2352675"/>
              <a:gd name="connsiteX3" fmla="*/ 2292554 w 2305050"/>
              <a:gd name="connsiteY3" fmla="*/ 627964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04671 w 2305050"/>
              <a:gd name="connsiteY2" fmla="*/ 468859 h 2352675"/>
              <a:gd name="connsiteX3" fmla="*/ 2292554 w 2305050"/>
              <a:gd name="connsiteY3" fmla="*/ 627964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1960779 w 2305050"/>
              <a:gd name="connsiteY2" fmla="*/ 472517 h 2352675"/>
              <a:gd name="connsiteX3" fmla="*/ 2292554 w 2305050"/>
              <a:gd name="connsiteY3" fmla="*/ 627964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1960779 w 2305050"/>
              <a:gd name="connsiteY2" fmla="*/ 472517 h 2352675"/>
              <a:gd name="connsiteX3" fmla="*/ 2270609 w 2305050"/>
              <a:gd name="connsiteY3" fmla="*/ 649910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1960779 w 2305050"/>
              <a:gd name="connsiteY2" fmla="*/ 472517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1982725 w 2305050"/>
              <a:gd name="connsiteY2" fmla="*/ 494463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41246 w 2305050"/>
              <a:gd name="connsiteY2" fmla="*/ 498120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41246 w 2305050"/>
              <a:gd name="connsiteY2" fmla="*/ 498120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0217 w 2305050"/>
              <a:gd name="connsiteY17" fmla="*/ 750951 h 2352675"/>
              <a:gd name="connsiteX18" fmla="*/ 0 w 2305050"/>
              <a:gd name="connsiteY18" fmla="*/ 0 h 2352675"/>
              <a:gd name="connsiteX0" fmla="*/ 0 w 2305050"/>
              <a:gd name="connsiteY0" fmla="*/ 0 h 2352675"/>
              <a:gd name="connsiteX1" fmla="*/ 771525 w 2305050"/>
              <a:gd name="connsiteY1" fmla="*/ 561975 h 2352675"/>
              <a:gd name="connsiteX2" fmla="*/ 2041246 w 2305050"/>
              <a:gd name="connsiteY2" fmla="*/ 498120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0217 w 2305050"/>
              <a:gd name="connsiteY17" fmla="*/ 750951 h 2352675"/>
              <a:gd name="connsiteX18" fmla="*/ 0 w 2305050"/>
              <a:gd name="connsiteY18" fmla="*/ 0 h 2352675"/>
              <a:gd name="connsiteX0" fmla="*/ 0 w 2305050"/>
              <a:gd name="connsiteY0" fmla="*/ 0 h 2352675"/>
              <a:gd name="connsiteX1" fmla="*/ 771525 w 2305050"/>
              <a:gd name="connsiteY1" fmla="*/ 561975 h 2352675"/>
              <a:gd name="connsiteX2" fmla="*/ 2041246 w 2305050"/>
              <a:gd name="connsiteY2" fmla="*/ 498120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0217 w 2305050"/>
              <a:gd name="connsiteY17" fmla="*/ 750951 h 2352675"/>
              <a:gd name="connsiteX18" fmla="*/ 0 w 2305050"/>
              <a:gd name="connsiteY18" fmla="*/ 0 h 2352675"/>
              <a:gd name="connsiteX0" fmla="*/ 0 w 2305050"/>
              <a:gd name="connsiteY0" fmla="*/ 0 h 2352675"/>
              <a:gd name="connsiteX1" fmla="*/ 771525 w 2305050"/>
              <a:gd name="connsiteY1" fmla="*/ 561975 h 2352675"/>
              <a:gd name="connsiteX2" fmla="*/ 2041246 w 2305050"/>
              <a:gd name="connsiteY2" fmla="*/ 498120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0217 w 2305050"/>
              <a:gd name="connsiteY17" fmla="*/ 750951 h 2352675"/>
              <a:gd name="connsiteX18" fmla="*/ 0 w 2305050"/>
              <a:gd name="connsiteY18" fmla="*/ 0 h 2352675"/>
              <a:gd name="connsiteX0" fmla="*/ 0 w 2294077"/>
              <a:gd name="connsiteY0" fmla="*/ 0 h 2363647"/>
              <a:gd name="connsiteX1" fmla="*/ 760552 w 2294077"/>
              <a:gd name="connsiteY1" fmla="*/ 572947 h 2363647"/>
              <a:gd name="connsiteX2" fmla="*/ 2030273 w 2294077"/>
              <a:gd name="connsiteY2" fmla="*/ 509092 h 2363647"/>
              <a:gd name="connsiteX3" fmla="*/ 2285239 w 2294077"/>
              <a:gd name="connsiteY3" fmla="*/ 657224 h 2363647"/>
              <a:gd name="connsiteX4" fmla="*/ 1132027 w 2294077"/>
              <a:gd name="connsiteY4" fmla="*/ 1020622 h 2363647"/>
              <a:gd name="connsiteX5" fmla="*/ 1617802 w 2294077"/>
              <a:gd name="connsiteY5" fmla="*/ 1544497 h 2363647"/>
              <a:gd name="connsiteX6" fmla="*/ 2065477 w 2294077"/>
              <a:gd name="connsiteY6" fmla="*/ 1544497 h 2363647"/>
              <a:gd name="connsiteX7" fmla="*/ 2294077 w 2294077"/>
              <a:gd name="connsiteY7" fmla="*/ 1734997 h 2363647"/>
              <a:gd name="connsiteX8" fmla="*/ 1827352 w 2294077"/>
              <a:gd name="connsiteY8" fmla="*/ 1868347 h 2363647"/>
              <a:gd name="connsiteX9" fmla="*/ 1998802 w 2294077"/>
              <a:gd name="connsiteY9" fmla="*/ 2115997 h 2363647"/>
              <a:gd name="connsiteX10" fmla="*/ 1722577 w 2294077"/>
              <a:gd name="connsiteY10" fmla="*/ 1982647 h 2363647"/>
              <a:gd name="connsiteX11" fmla="*/ 1532077 w 2294077"/>
              <a:gd name="connsiteY11" fmla="*/ 2363647 h 2363647"/>
              <a:gd name="connsiteX12" fmla="*/ 1303477 w 2294077"/>
              <a:gd name="connsiteY12" fmla="*/ 2144572 h 2363647"/>
              <a:gd name="connsiteX13" fmla="*/ 1436827 w 2294077"/>
              <a:gd name="connsiteY13" fmla="*/ 1782622 h 2363647"/>
              <a:gd name="connsiteX14" fmla="*/ 912952 w 2294077"/>
              <a:gd name="connsiteY14" fmla="*/ 1201597 h 2363647"/>
              <a:gd name="connsiteX15" fmla="*/ 403784 w 2294077"/>
              <a:gd name="connsiteY15" fmla="*/ 2316707 h 2363647"/>
              <a:gd name="connsiteX16" fmla="*/ 282017 w 2294077"/>
              <a:gd name="connsiteY16" fmla="*/ 2047340 h 2363647"/>
              <a:gd name="connsiteX17" fmla="*/ 509244 w 2294077"/>
              <a:gd name="connsiteY17" fmla="*/ 761923 h 2363647"/>
              <a:gd name="connsiteX18" fmla="*/ 0 w 2294077"/>
              <a:gd name="connsiteY18" fmla="*/ 0 h 2363647"/>
              <a:gd name="connsiteX0" fmla="*/ 6569 w 2300646"/>
              <a:gd name="connsiteY0" fmla="*/ 0 h 2363647"/>
              <a:gd name="connsiteX1" fmla="*/ 767121 w 2300646"/>
              <a:gd name="connsiteY1" fmla="*/ 572947 h 2363647"/>
              <a:gd name="connsiteX2" fmla="*/ 2036842 w 2300646"/>
              <a:gd name="connsiteY2" fmla="*/ 509092 h 2363647"/>
              <a:gd name="connsiteX3" fmla="*/ 2291808 w 2300646"/>
              <a:gd name="connsiteY3" fmla="*/ 657224 h 2363647"/>
              <a:gd name="connsiteX4" fmla="*/ 1138596 w 2300646"/>
              <a:gd name="connsiteY4" fmla="*/ 1020622 h 2363647"/>
              <a:gd name="connsiteX5" fmla="*/ 1624371 w 2300646"/>
              <a:gd name="connsiteY5" fmla="*/ 1544497 h 2363647"/>
              <a:gd name="connsiteX6" fmla="*/ 2072046 w 2300646"/>
              <a:gd name="connsiteY6" fmla="*/ 1544497 h 2363647"/>
              <a:gd name="connsiteX7" fmla="*/ 2300646 w 2300646"/>
              <a:gd name="connsiteY7" fmla="*/ 1734997 h 2363647"/>
              <a:gd name="connsiteX8" fmla="*/ 1833921 w 2300646"/>
              <a:gd name="connsiteY8" fmla="*/ 1868347 h 2363647"/>
              <a:gd name="connsiteX9" fmla="*/ 2005371 w 2300646"/>
              <a:gd name="connsiteY9" fmla="*/ 2115997 h 2363647"/>
              <a:gd name="connsiteX10" fmla="*/ 1729146 w 2300646"/>
              <a:gd name="connsiteY10" fmla="*/ 1982647 h 2363647"/>
              <a:gd name="connsiteX11" fmla="*/ 1538646 w 2300646"/>
              <a:gd name="connsiteY11" fmla="*/ 2363647 h 2363647"/>
              <a:gd name="connsiteX12" fmla="*/ 1310046 w 2300646"/>
              <a:gd name="connsiteY12" fmla="*/ 2144572 h 2363647"/>
              <a:gd name="connsiteX13" fmla="*/ 1443396 w 2300646"/>
              <a:gd name="connsiteY13" fmla="*/ 1782622 h 2363647"/>
              <a:gd name="connsiteX14" fmla="*/ 919521 w 2300646"/>
              <a:gd name="connsiteY14" fmla="*/ 1201597 h 2363647"/>
              <a:gd name="connsiteX15" fmla="*/ 410353 w 2300646"/>
              <a:gd name="connsiteY15" fmla="*/ 2316707 h 2363647"/>
              <a:gd name="connsiteX16" fmla="*/ 288586 w 2300646"/>
              <a:gd name="connsiteY16" fmla="*/ 2047340 h 2363647"/>
              <a:gd name="connsiteX17" fmla="*/ 515813 w 2300646"/>
              <a:gd name="connsiteY17" fmla="*/ 761923 h 2363647"/>
              <a:gd name="connsiteX18" fmla="*/ 6569 w 2300646"/>
              <a:gd name="connsiteY18" fmla="*/ 0 h 2363647"/>
              <a:gd name="connsiteX0" fmla="*/ 6569 w 2300646"/>
              <a:gd name="connsiteY0" fmla="*/ 5505 h 2369152"/>
              <a:gd name="connsiteX1" fmla="*/ 767121 w 2300646"/>
              <a:gd name="connsiteY1" fmla="*/ 578452 h 2369152"/>
              <a:gd name="connsiteX2" fmla="*/ 2036842 w 2300646"/>
              <a:gd name="connsiteY2" fmla="*/ 514597 h 2369152"/>
              <a:gd name="connsiteX3" fmla="*/ 2291808 w 2300646"/>
              <a:gd name="connsiteY3" fmla="*/ 662729 h 2369152"/>
              <a:gd name="connsiteX4" fmla="*/ 1138596 w 2300646"/>
              <a:gd name="connsiteY4" fmla="*/ 1026127 h 2369152"/>
              <a:gd name="connsiteX5" fmla="*/ 1624371 w 2300646"/>
              <a:gd name="connsiteY5" fmla="*/ 1550002 h 2369152"/>
              <a:gd name="connsiteX6" fmla="*/ 2072046 w 2300646"/>
              <a:gd name="connsiteY6" fmla="*/ 1550002 h 2369152"/>
              <a:gd name="connsiteX7" fmla="*/ 2300646 w 2300646"/>
              <a:gd name="connsiteY7" fmla="*/ 1740502 h 2369152"/>
              <a:gd name="connsiteX8" fmla="*/ 1833921 w 2300646"/>
              <a:gd name="connsiteY8" fmla="*/ 1873852 h 2369152"/>
              <a:gd name="connsiteX9" fmla="*/ 2005371 w 2300646"/>
              <a:gd name="connsiteY9" fmla="*/ 2121502 h 2369152"/>
              <a:gd name="connsiteX10" fmla="*/ 1729146 w 2300646"/>
              <a:gd name="connsiteY10" fmla="*/ 1988152 h 2369152"/>
              <a:gd name="connsiteX11" fmla="*/ 1538646 w 2300646"/>
              <a:gd name="connsiteY11" fmla="*/ 2369152 h 2369152"/>
              <a:gd name="connsiteX12" fmla="*/ 1310046 w 2300646"/>
              <a:gd name="connsiteY12" fmla="*/ 2150077 h 2369152"/>
              <a:gd name="connsiteX13" fmla="*/ 1443396 w 2300646"/>
              <a:gd name="connsiteY13" fmla="*/ 1788127 h 2369152"/>
              <a:gd name="connsiteX14" fmla="*/ 919521 w 2300646"/>
              <a:gd name="connsiteY14" fmla="*/ 1207102 h 2369152"/>
              <a:gd name="connsiteX15" fmla="*/ 410353 w 2300646"/>
              <a:gd name="connsiteY15" fmla="*/ 2322212 h 2369152"/>
              <a:gd name="connsiteX16" fmla="*/ 288586 w 2300646"/>
              <a:gd name="connsiteY16" fmla="*/ 2052845 h 2369152"/>
              <a:gd name="connsiteX17" fmla="*/ 515813 w 2300646"/>
              <a:gd name="connsiteY17" fmla="*/ 767428 h 2369152"/>
              <a:gd name="connsiteX18" fmla="*/ 6569 w 2300646"/>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43194 w 2305244"/>
              <a:gd name="connsiteY4" fmla="*/ 1026127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47994 w 2305244"/>
              <a:gd name="connsiteY13" fmla="*/ 1788127 h 2369152"/>
              <a:gd name="connsiteX14" fmla="*/ 924119 w 2305244"/>
              <a:gd name="connsiteY14" fmla="*/ 1207102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43194 w 2305244"/>
              <a:gd name="connsiteY4" fmla="*/ 1026127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47994 w 2305244"/>
              <a:gd name="connsiteY13" fmla="*/ 1788127 h 2369152"/>
              <a:gd name="connsiteX14" fmla="*/ 909489 w 2305244"/>
              <a:gd name="connsiteY14" fmla="*/ 1185156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06618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47994 w 2305244"/>
              <a:gd name="connsiteY13" fmla="*/ 1788127 h 2369152"/>
              <a:gd name="connsiteX14" fmla="*/ 909489 w 2305244"/>
              <a:gd name="connsiteY14" fmla="*/ 1185156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06618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47994 w 2305244"/>
              <a:gd name="connsiteY13" fmla="*/ 1788127 h 2369152"/>
              <a:gd name="connsiteX14" fmla="*/ 898516 w 2305244"/>
              <a:gd name="connsiteY14" fmla="*/ 1196129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47994 w 2305244"/>
              <a:gd name="connsiteY13" fmla="*/ 1788127 h 2369152"/>
              <a:gd name="connsiteX14" fmla="*/ 898516 w 2305244"/>
              <a:gd name="connsiteY14" fmla="*/ 1196129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47994 w 2305244"/>
              <a:gd name="connsiteY13" fmla="*/ 1788127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73597 w 2305244"/>
              <a:gd name="connsiteY13" fmla="*/ 1788127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513830 w 2305244"/>
              <a:gd name="connsiteY13" fmla="*/ 1784469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95542 w 2305244"/>
              <a:gd name="connsiteY13" fmla="*/ 1788127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50914 w 2305244"/>
              <a:gd name="connsiteY5" fmla="*/ 1597551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95542 w 2305244"/>
              <a:gd name="connsiteY13" fmla="*/ 1788127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76517 w 2305244"/>
              <a:gd name="connsiteY5" fmla="*/ 1608523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95542 w 2305244"/>
              <a:gd name="connsiteY13" fmla="*/ 1788127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76517 w 2305244"/>
              <a:gd name="connsiteY5" fmla="*/ 1608523 h 2369152"/>
              <a:gd name="connsiteX6" fmla="*/ 2032752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95542 w 2305244"/>
              <a:gd name="connsiteY13" fmla="*/ 1788127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2305244 w 2305244"/>
              <a:gd name="connsiteY0" fmla="*/ 1740502 h 2369152"/>
              <a:gd name="connsiteX1" fmla="*/ 1838519 w 2305244"/>
              <a:gd name="connsiteY1" fmla="*/ 1873852 h 2369152"/>
              <a:gd name="connsiteX2" fmla="*/ 2009969 w 2305244"/>
              <a:gd name="connsiteY2" fmla="*/ 2121502 h 2369152"/>
              <a:gd name="connsiteX3" fmla="*/ 1733744 w 2305244"/>
              <a:gd name="connsiteY3" fmla="*/ 1988152 h 2369152"/>
              <a:gd name="connsiteX4" fmla="*/ 1543244 w 2305244"/>
              <a:gd name="connsiteY4" fmla="*/ 2369152 h 2369152"/>
              <a:gd name="connsiteX5" fmla="*/ 1314644 w 2305244"/>
              <a:gd name="connsiteY5" fmla="*/ 2150077 h 2369152"/>
              <a:gd name="connsiteX6" fmla="*/ 1495542 w 2305244"/>
              <a:gd name="connsiteY6" fmla="*/ 1788127 h 2369152"/>
              <a:gd name="connsiteX7" fmla="*/ 909489 w 2305244"/>
              <a:gd name="connsiteY7" fmla="*/ 1225390 h 2369152"/>
              <a:gd name="connsiteX8" fmla="*/ 414951 w 2305244"/>
              <a:gd name="connsiteY8" fmla="*/ 2322212 h 2369152"/>
              <a:gd name="connsiteX9" fmla="*/ 293184 w 2305244"/>
              <a:gd name="connsiteY9" fmla="*/ 2052845 h 2369152"/>
              <a:gd name="connsiteX10" fmla="*/ 520411 w 2305244"/>
              <a:gd name="connsiteY10" fmla="*/ 767428 h 2369152"/>
              <a:gd name="connsiteX11" fmla="*/ 11167 w 2305244"/>
              <a:gd name="connsiteY11" fmla="*/ 5505 h 2369152"/>
              <a:gd name="connsiteX12" fmla="*/ 771719 w 2305244"/>
              <a:gd name="connsiteY12" fmla="*/ 578452 h 2369152"/>
              <a:gd name="connsiteX13" fmla="*/ 2041440 w 2305244"/>
              <a:gd name="connsiteY13" fmla="*/ 514597 h 2369152"/>
              <a:gd name="connsiteX14" fmla="*/ 2296406 w 2305244"/>
              <a:gd name="connsiteY14" fmla="*/ 662729 h 2369152"/>
              <a:gd name="connsiteX15" fmla="*/ 1124906 w 2305244"/>
              <a:gd name="connsiteY15" fmla="*/ 1004182 h 2369152"/>
              <a:gd name="connsiteX16" fmla="*/ 1676517 w 2305244"/>
              <a:gd name="connsiteY16" fmla="*/ 1608523 h 2369152"/>
              <a:gd name="connsiteX17" fmla="*/ 2124192 w 2305244"/>
              <a:gd name="connsiteY17" fmla="*/ 1641442 h 2369152"/>
              <a:gd name="connsiteX0" fmla="*/ 2305244 w 2305244"/>
              <a:gd name="connsiteY0" fmla="*/ 1740502 h 2369152"/>
              <a:gd name="connsiteX1" fmla="*/ 1838519 w 2305244"/>
              <a:gd name="connsiteY1" fmla="*/ 1873852 h 2369152"/>
              <a:gd name="connsiteX2" fmla="*/ 2009969 w 2305244"/>
              <a:gd name="connsiteY2" fmla="*/ 2121502 h 2369152"/>
              <a:gd name="connsiteX3" fmla="*/ 1733744 w 2305244"/>
              <a:gd name="connsiteY3" fmla="*/ 1988152 h 2369152"/>
              <a:gd name="connsiteX4" fmla="*/ 1543244 w 2305244"/>
              <a:gd name="connsiteY4" fmla="*/ 2369152 h 2369152"/>
              <a:gd name="connsiteX5" fmla="*/ 1314644 w 2305244"/>
              <a:gd name="connsiteY5" fmla="*/ 2150077 h 2369152"/>
              <a:gd name="connsiteX6" fmla="*/ 1495542 w 2305244"/>
              <a:gd name="connsiteY6" fmla="*/ 1788127 h 2369152"/>
              <a:gd name="connsiteX7" fmla="*/ 909489 w 2305244"/>
              <a:gd name="connsiteY7" fmla="*/ 1225390 h 2369152"/>
              <a:gd name="connsiteX8" fmla="*/ 414951 w 2305244"/>
              <a:gd name="connsiteY8" fmla="*/ 2322212 h 2369152"/>
              <a:gd name="connsiteX9" fmla="*/ 293184 w 2305244"/>
              <a:gd name="connsiteY9" fmla="*/ 2052845 h 2369152"/>
              <a:gd name="connsiteX10" fmla="*/ 520411 w 2305244"/>
              <a:gd name="connsiteY10" fmla="*/ 767428 h 2369152"/>
              <a:gd name="connsiteX11" fmla="*/ 11167 w 2305244"/>
              <a:gd name="connsiteY11" fmla="*/ 5505 h 2369152"/>
              <a:gd name="connsiteX12" fmla="*/ 771719 w 2305244"/>
              <a:gd name="connsiteY12" fmla="*/ 578452 h 2369152"/>
              <a:gd name="connsiteX13" fmla="*/ 2041440 w 2305244"/>
              <a:gd name="connsiteY13" fmla="*/ 514597 h 2369152"/>
              <a:gd name="connsiteX14" fmla="*/ 2296406 w 2305244"/>
              <a:gd name="connsiteY14" fmla="*/ 662729 h 2369152"/>
              <a:gd name="connsiteX15" fmla="*/ 1124906 w 2305244"/>
              <a:gd name="connsiteY15" fmla="*/ 1004182 h 2369152"/>
              <a:gd name="connsiteX16" fmla="*/ 1676517 w 2305244"/>
              <a:gd name="connsiteY16" fmla="*/ 1608523 h 2369152"/>
              <a:gd name="connsiteX17" fmla="*/ 2102246 w 2305244"/>
              <a:gd name="connsiteY17" fmla="*/ 1579262 h 2369152"/>
              <a:gd name="connsiteX0" fmla="*/ 2275983 w 2296406"/>
              <a:gd name="connsiteY0" fmla="*/ 1747817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102246 w 2296406"/>
              <a:gd name="connsiteY17" fmla="*/ 1579262 h 2369152"/>
              <a:gd name="connsiteX0" fmla="*/ 2290614 w 2296406"/>
              <a:gd name="connsiteY0" fmla="*/ 1777078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102246 w 2296406"/>
              <a:gd name="connsiteY17" fmla="*/ 1579262 h 2369152"/>
              <a:gd name="connsiteX0" fmla="*/ 2290614 w 2296406"/>
              <a:gd name="connsiteY0" fmla="*/ 1740502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102246 w 2296406"/>
              <a:gd name="connsiteY17" fmla="*/ 1579262 h 2369152"/>
              <a:gd name="connsiteX0" fmla="*/ 2290614 w 2296406"/>
              <a:gd name="connsiteY0" fmla="*/ 1740502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062012 w 2296406"/>
              <a:gd name="connsiteY17" fmla="*/ 1560974 h 2369152"/>
              <a:gd name="connsiteX0" fmla="*/ 2257695 w 2296406"/>
              <a:gd name="connsiteY0" fmla="*/ 1755133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062012 w 2296406"/>
              <a:gd name="connsiteY17" fmla="*/ 1560974 h 2369152"/>
              <a:gd name="connsiteX0" fmla="*/ 2279640 w 2296406"/>
              <a:gd name="connsiteY0" fmla="*/ 1747818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062012 w 2296406"/>
              <a:gd name="connsiteY17" fmla="*/ 1560974 h 2369152"/>
              <a:gd name="connsiteX0" fmla="*/ 2279640 w 2296406"/>
              <a:gd name="connsiteY0" fmla="*/ 1747818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094931 w 2296406"/>
              <a:gd name="connsiteY17" fmla="*/ 1557316 h 2369152"/>
              <a:gd name="connsiteX0" fmla="*/ 2279640 w 2296406"/>
              <a:gd name="connsiteY0" fmla="*/ 1747818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9145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094931 w 2296406"/>
              <a:gd name="connsiteY17" fmla="*/ 1557316 h 2369152"/>
              <a:gd name="connsiteX0" fmla="*/ 2279640 w 2296406"/>
              <a:gd name="connsiteY0" fmla="*/ 1747818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80482 w 2296406"/>
              <a:gd name="connsiteY5" fmla="*/ 2120816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094931 w 2296406"/>
              <a:gd name="connsiteY17" fmla="*/ 1557316 h 2369152"/>
              <a:gd name="connsiteX0" fmla="*/ 2279640 w 2296406"/>
              <a:gd name="connsiteY0" fmla="*/ 1747818 h 2354521"/>
              <a:gd name="connsiteX1" fmla="*/ 1838519 w 2296406"/>
              <a:gd name="connsiteY1" fmla="*/ 1873852 h 2354521"/>
              <a:gd name="connsiteX2" fmla="*/ 2009969 w 2296406"/>
              <a:gd name="connsiteY2" fmla="*/ 2121502 h 2354521"/>
              <a:gd name="connsiteX3" fmla="*/ 1733744 w 2296406"/>
              <a:gd name="connsiteY3" fmla="*/ 1988152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38519 w 2296406"/>
              <a:gd name="connsiteY1" fmla="*/ 1873852 h 2354521"/>
              <a:gd name="connsiteX2" fmla="*/ 2009969 w 2296406"/>
              <a:gd name="connsiteY2" fmla="*/ 2121502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16574 w 2296406"/>
              <a:gd name="connsiteY1" fmla="*/ 1851907 h 2354521"/>
              <a:gd name="connsiteX2" fmla="*/ 2009969 w 2296406"/>
              <a:gd name="connsiteY2" fmla="*/ 2121502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16574 w 2296406"/>
              <a:gd name="connsiteY1" fmla="*/ 1851907 h 2354521"/>
              <a:gd name="connsiteX2" fmla="*/ 1991681 w 2296406"/>
              <a:gd name="connsiteY2" fmla="*/ 2136133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16574 w 2296406"/>
              <a:gd name="connsiteY1" fmla="*/ 1851907 h 2354521"/>
              <a:gd name="connsiteX2" fmla="*/ 2042887 w 2296406"/>
              <a:gd name="connsiteY2" fmla="*/ 2194655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16574 w 2296406"/>
              <a:gd name="connsiteY1" fmla="*/ 1851907 h 2354521"/>
              <a:gd name="connsiteX2" fmla="*/ 1955104 w 2296406"/>
              <a:gd name="connsiteY2" fmla="*/ 2095900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16574 w 2296406"/>
              <a:gd name="connsiteY1" fmla="*/ 1851907 h 2354521"/>
              <a:gd name="connsiteX2" fmla="*/ 1955104 w 2296406"/>
              <a:gd name="connsiteY2" fmla="*/ 2095900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16574 w 2296406"/>
              <a:gd name="connsiteY1" fmla="*/ 1851907 h 2354521"/>
              <a:gd name="connsiteX2" fmla="*/ 1955104 w 2296406"/>
              <a:gd name="connsiteY2" fmla="*/ 2095900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23889 w 2296406"/>
              <a:gd name="connsiteY1" fmla="*/ 1837277 h 2354521"/>
              <a:gd name="connsiteX2" fmla="*/ 1955104 w 2296406"/>
              <a:gd name="connsiteY2" fmla="*/ 2095900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27546 w 2296406"/>
              <a:gd name="connsiteY1" fmla="*/ 1826304 h 2354521"/>
              <a:gd name="connsiteX2" fmla="*/ 1955104 w 2296406"/>
              <a:gd name="connsiteY2" fmla="*/ 2095900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96406" h="2354521">
                <a:moveTo>
                  <a:pt x="2279640" y="1747818"/>
                </a:moveTo>
                <a:lnTo>
                  <a:pt x="1827546" y="1826304"/>
                </a:lnTo>
                <a:cubicBezTo>
                  <a:pt x="1873723" y="1907635"/>
                  <a:pt x="1985737" y="2047488"/>
                  <a:pt x="1955104" y="2095900"/>
                </a:cubicBezTo>
                <a:cubicBezTo>
                  <a:pt x="1897166" y="2139232"/>
                  <a:pt x="1773393" y="2006999"/>
                  <a:pt x="1682537" y="1962549"/>
                </a:cubicBezTo>
                <a:lnTo>
                  <a:pt x="1528613" y="2354521"/>
                </a:lnTo>
                <a:lnTo>
                  <a:pt x="1380482" y="2120816"/>
                </a:lnTo>
                <a:lnTo>
                  <a:pt x="1495542" y="1788127"/>
                </a:lnTo>
                <a:lnTo>
                  <a:pt x="909489" y="1225390"/>
                </a:lnTo>
                <a:lnTo>
                  <a:pt x="414951" y="2322212"/>
                </a:lnTo>
                <a:lnTo>
                  <a:pt x="293184" y="2052845"/>
                </a:lnTo>
                <a:lnTo>
                  <a:pt x="520411" y="767428"/>
                </a:lnTo>
                <a:cubicBezTo>
                  <a:pt x="325060" y="542715"/>
                  <a:pt x="-71458" y="102202"/>
                  <a:pt x="11167" y="5505"/>
                </a:cubicBezTo>
                <a:cubicBezTo>
                  <a:pt x="111065" y="-52229"/>
                  <a:pt x="554777" y="358209"/>
                  <a:pt x="771719" y="578452"/>
                </a:cubicBezTo>
                <a:lnTo>
                  <a:pt x="2041440" y="514597"/>
                </a:lnTo>
                <a:lnTo>
                  <a:pt x="2296406" y="662729"/>
                </a:lnTo>
                <a:lnTo>
                  <a:pt x="1124906" y="1004182"/>
                </a:lnTo>
                <a:lnTo>
                  <a:pt x="1676517" y="1608523"/>
                </a:lnTo>
                <a:cubicBezTo>
                  <a:pt x="1795262" y="1589016"/>
                  <a:pt x="2094931" y="1557316"/>
                  <a:pt x="2094931" y="1557316"/>
                </a:cubicBezTo>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94" name="Block Arc 10">
            <a:extLst>
              <a:ext uri="{FF2B5EF4-FFF2-40B4-BE49-F238E27FC236}">
                <a16:creationId xmlns:a16="http://schemas.microsoft.com/office/drawing/2014/main" id="{75C14C12-5F78-4BDD-B8A3-69BB465A2216}"/>
              </a:ext>
            </a:extLst>
          </p:cNvPr>
          <p:cNvSpPr/>
          <p:nvPr/>
        </p:nvSpPr>
        <p:spPr>
          <a:xfrm>
            <a:off x="10959168" y="4745774"/>
            <a:ext cx="614525" cy="416246"/>
          </a:xfrm>
          <a:custGeom>
            <a:avLst/>
            <a:gdLst/>
            <a:ahLst/>
            <a:cxnLst/>
            <a:rect l="l" t="t" r="r" b="b"/>
            <a:pathLst>
              <a:path w="3219104" h="2180445">
                <a:moveTo>
                  <a:pt x="631935" y="660566"/>
                </a:moveTo>
                <a:cubicBezTo>
                  <a:pt x="582229" y="660566"/>
                  <a:pt x="541935" y="700860"/>
                  <a:pt x="541935" y="750566"/>
                </a:cubicBezTo>
                <a:cubicBezTo>
                  <a:pt x="541935" y="800272"/>
                  <a:pt x="582229" y="840566"/>
                  <a:pt x="631935" y="840566"/>
                </a:cubicBezTo>
                <a:cubicBezTo>
                  <a:pt x="681641" y="840566"/>
                  <a:pt x="721935" y="800272"/>
                  <a:pt x="721935" y="750566"/>
                </a:cubicBezTo>
                <a:cubicBezTo>
                  <a:pt x="721935" y="700860"/>
                  <a:pt x="681641" y="660566"/>
                  <a:pt x="631935" y="660566"/>
                </a:cubicBezTo>
                <a:close/>
                <a:moveTo>
                  <a:pt x="2920524" y="132986"/>
                </a:moveTo>
                <a:cubicBezTo>
                  <a:pt x="2884582" y="132986"/>
                  <a:pt x="2855445" y="171564"/>
                  <a:pt x="2855445" y="219152"/>
                </a:cubicBezTo>
                <a:cubicBezTo>
                  <a:pt x="2855445" y="266740"/>
                  <a:pt x="2884582" y="305318"/>
                  <a:pt x="2920524" y="305318"/>
                </a:cubicBezTo>
                <a:cubicBezTo>
                  <a:pt x="2956466" y="305318"/>
                  <a:pt x="2985603" y="266740"/>
                  <a:pt x="2985603" y="219152"/>
                </a:cubicBezTo>
                <a:cubicBezTo>
                  <a:pt x="2985603" y="171564"/>
                  <a:pt x="2956466" y="132986"/>
                  <a:pt x="2920524" y="132986"/>
                </a:cubicBezTo>
                <a:close/>
                <a:moveTo>
                  <a:pt x="1840097" y="123357"/>
                </a:moveTo>
                <a:cubicBezTo>
                  <a:pt x="1690593" y="125267"/>
                  <a:pt x="1541569" y="163386"/>
                  <a:pt x="1407089" y="237534"/>
                </a:cubicBezTo>
                <a:lnTo>
                  <a:pt x="1442443" y="299445"/>
                </a:lnTo>
                <a:cubicBezTo>
                  <a:pt x="1690026" y="162934"/>
                  <a:pt x="1991162" y="159087"/>
                  <a:pt x="2242273" y="289227"/>
                </a:cubicBezTo>
                <a:lnTo>
                  <a:pt x="2275978" y="226435"/>
                </a:lnTo>
                <a:cubicBezTo>
                  <a:pt x="2139582" y="155746"/>
                  <a:pt x="1989600" y="121447"/>
                  <a:pt x="1840097" y="123357"/>
                </a:cubicBezTo>
                <a:close/>
                <a:moveTo>
                  <a:pt x="1808744" y="1233"/>
                </a:moveTo>
                <a:cubicBezTo>
                  <a:pt x="2156106" y="-14520"/>
                  <a:pt x="2554236" y="122009"/>
                  <a:pt x="2727916" y="332053"/>
                </a:cubicBezTo>
                <a:lnTo>
                  <a:pt x="2797407" y="426906"/>
                </a:lnTo>
                <a:cubicBezTo>
                  <a:pt x="2816730" y="407744"/>
                  <a:pt x="2822914" y="396798"/>
                  <a:pt x="2848347" y="374270"/>
                </a:cubicBezTo>
                <a:cubicBezTo>
                  <a:pt x="2789714" y="335227"/>
                  <a:pt x="2770554" y="301522"/>
                  <a:pt x="2770554" y="211287"/>
                </a:cubicBezTo>
                <a:cubicBezTo>
                  <a:pt x="2770554" y="109060"/>
                  <a:pt x="2826850" y="34523"/>
                  <a:pt x="2918697" y="33333"/>
                </a:cubicBezTo>
                <a:cubicBezTo>
                  <a:pt x="3010544" y="32143"/>
                  <a:pt x="3068737" y="122977"/>
                  <a:pt x="3064459" y="218431"/>
                </a:cubicBezTo>
                <a:cubicBezTo>
                  <a:pt x="3062319" y="266188"/>
                  <a:pt x="3063213" y="242475"/>
                  <a:pt x="3054577" y="285936"/>
                </a:cubicBezTo>
                <a:cubicBezTo>
                  <a:pt x="3088600" y="260795"/>
                  <a:pt x="3146396" y="297212"/>
                  <a:pt x="3198377" y="27802"/>
                </a:cubicBezTo>
                <a:cubicBezTo>
                  <a:pt x="3270974" y="270322"/>
                  <a:pt x="3142267" y="378871"/>
                  <a:pt x="2977023" y="405424"/>
                </a:cubicBezTo>
                <a:cubicBezTo>
                  <a:pt x="2937650" y="455263"/>
                  <a:pt x="2906651" y="507366"/>
                  <a:pt x="2854455" y="531728"/>
                </a:cubicBezTo>
                <a:cubicBezTo>
                  <a:pt x="2854593" y="531917"/>
                  <a:pt x="2854687" y="532126"/>
                  <a:pt x="2854781" y="532336"/>
                </a:cubicBezTo>
                <a:lnTo>
                  <a:pt x="2914835" y="719911"/>
                </a:lnTo>
                <a:cubicBezTo>
                  <a:pt x="2982387" y="1030651"/>
                  <a:pt x="2875068" y="1334999"/>
                  <a:pt x="2751965" y="1458417"/>
                </a:cubicBezTo>
                <a:cubicBezTo>
                  <a:pt x="2718119" y="1752479"/>
                  <a:pt x="2636178" y="1904762"/>
                  <a:pt x="2564924" y="2133185"/>
                </a:cubicBezTo>
                <a:cubicBezTo>
                  <a:pt x="2548001" y="2174319"/>
                  <a:pt x="2290597" y="2162941"/>
                  <a:pt x="2284362" y="2130560"/>
                </a:cubicBezTo>
                <a:cubicBezTo>
                  <a:pt x="2253189" y="1989654"/>
                  <a:pt x="2205984" y="1832997"/>
                  <a:pt x="2190842" y="1681589"/>
                </a:cubicBezTo>
                <a:cubicBezTo>
                  <a:pt x="1937891" y="1727975"/>
                  <a:pt x="1628829" y="1727099"/>
                  <a:pt x="1429318" y="1710471"/>
                </a:cubicBezTo>
                <a:cubicBezTo>
                  <a:pt x="1387456" y="1891634"/>
                  <a:pt x="1268107" y="2057044"/>
                  <a:pt x="1143413" y="2180445"/>
                </a:cubicBezTo>
                <a:lnTo>
                  <a:pt x="943012" y="2180445"/>
                </a:lnTo>
                <a:cubicBezTo>
                  <a:pt x="894916" y="2170818"/>
                  <a:pt x="902932" y="1825120"/>
                  <a:pt x="910948" y="1650083"/>
                </a:cubicBezTo>
                <a:cubicBezTo>
                  <a:pt x="600994" y="1508303"/>
                  <a:pt x="-80369" y="1319263"/>
                  <a:pt x="7807" y="838786"/>
                </a:cubicBezTo>
                <a:cubicBezTo>
                  <a:pt x="13151" y="796777"/>
                  <a:pt x="184160" y="802028"/>
                  <a:pt x="275009" y="799402"/>
                </a:cubicBezTo>
                <a:cubicBezTo>
                  <a:pt x="369419" y="659373"/>
                  <a:pt x="418407" y="582356"/>
                  <a:pt x="555570" y="465957"/>
                </a:cubicBezTo>
                <a:cubicBezTo>
                  <a:pt x="547554" y="374062"/>
                  <a:pt x="496786" y="206026"/>
                  <a:pt x="531522" y="190273"/>
                </a:cubicBezTo>
                <a:cubicBezTo>
                  <a:pt x="764877" y="64246"/>
                  <a:pt x="803177" y="250661"/>
                  <a:pt x="924308" y="355683"/>
                </a:cubicBezTo>
                <a:cubicBezTo>
                  <a:pt x="1130053" y="143013"/>
                  <a:pt x="1554903" y="11735"/>
                  <a:pt x="1808744" y="1233"/>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95" name="Freeform 55">
            <a:extLst>
              <a:ext uri="{FF2B5EF4-FFF2-40B4-BE49-F238E27FC236}">
                <a16:creationId xmlns:a16="http://schemas.microsoft.com/office/drawing/2014/main" id="{E1F21ECA-3730-4E2A-BB32-69C99B2546BB}"/>
              </a:ext>
            </a:extLst>
          </p:cNvPr>
          <p:cNvSpPr/>
          <p:nvPr/>
        </p:nvSpPr>
        <p:spPr>
          <a:xfrm>
            <a:off x="4423300" y="2468550"/>
            <a:ext cx="316162" cy="774705"/>
          </a:xfrm>
          <a:custGeom>
            <a:avLst/>
            <a:gdLst/>
            <a:ahLst/>
            <a:cxnLst/>
            <a:rect l="l" t="t" r="r" b="b"/>
            <a:pathLst>
              <a:path w="1060423" h="2598393">
                <a:moveTo>
                  <a:pt x="511607" y="1989888"/>
                </a:moveTo>
                <a:cubicBezTo>
                  <a:pt x="421916" y="2038892"/>
                  <a:pt x="392123" y="2248491"/>
                  <a:pt x="577615" y="2379095"/>
                </a:cubicBezTo>
                <a:cubicBezTo>
                  <a:pt x="531205" y="2257454"/>
                  <a:pt x="562054" y="2197447"/>
                  <a:pt x="592034" y="2136572"/>
                </a:cubicBezTo>
                <a:cubicBezTo>
                  <a:pt x="592534" y="2167519"/>
                  <a:pt x="560915" y="2234057"/>
                  <a:pt x="638675" y="2272816"/>
                </a:cubicBezTo>
                <a:cubicBezTo>
                  <a:pt x="602283" y="2156226"/>
                  <a:pt x="756001" y="2119500"/>
                  <a:pt x="594605" y="1990756"/>
                </a:cubicBezTo>
                <a:cubicBezTo>
                  <a:pt x="828052" y="2024484"/>
                  <a:pt x="759407" y="2143283"/>
                  <a:pt x="814896" y="2262952"/>
                </a:cubicBezTo>
                <a:cubicBezTo>
                  <a:pt x="774295" y="2270013"/>
                  <a:pt x="715464" y="2161619"/>
                  <a:pt x="728685" y="2212952"/>
                </a:cubicBezTo>
                <a:cubicBezTo>
                  <a:pt x="798068" y="2415798"/>
                  <a:pt x="590532" y="2421590"/>
                  <a:pt x="656442" y="2598393"/>
                </a:cubicBezTo>
                <a:cubicBezTo>
                  <a:pt x="451592" y="2586815"/>
                  <a:pt x="511509" y="2396411"/>
                  <a:pt x="415171" y="2350110"/>
                </a:cubicBezTo>
                <a:cubicBezTo>
                  <a:pt x="389023" y="2345435"/>
                  <a:pt x="357666" y="2366802"/>
                  <a:pt x="415723" y="2461957"/>
                </a:cubicBezTo>
                <a:cubicBezTo>
                  <a:pt x="77590" y="2209980"/>
                  <a:pt x="314998" y="2004011"/>
                  <a:pt x="511607" y="1989888"/>
                </a:cubicBezTo>
                <a:close/>
                <a:moveTo>
                  <a:pt x="344786" y="1884983"/>
                </a:moveTo>
                <a:lnTo>
                  <a:pt x="722598" y="1884983"/>
                </a:lnTo>
                <a:cubicBezTo>
                  <a:pt x="716460" y="1906965"/>
                  <a:pt x="711917" y="1928321"/>
                  <a:pt x="707988" y="1948728"/>
                </a:cubicBezTo>
                <a:lnTo>
                  <a:pt x="357819" y="1948059"/>
                </a:lnTo>
                <a:close/>
                <a:moveTo>
                  <a:pt x="530212" y="651224"/>
                </a:moveTo>
                <a:cubicBezTo>
                  <a:pt x="585486" y="651224"/>
                  <a:pt x="630294" y="696033"/>
                  <a:pt x="630294" y="751307"/>
                </a:cubicBezTo>
                <a:cubicBezTo>
                  <a:pt x="630294" y="806581"/>
                  <a:pt x="585486" y="851389"/>
                  <a:pt x="530212" y="851389"/>
                </a:cubicBezTo>
                <a:cubicBezTo>
                  <a:pt x="474938" y="851389"/>
                  <a:pt x="430129" y="806581"/>
                  <a:pt x="430129" y="751307"/>
                </a:cubicBezTo>
                <a:cubicBezTo>
                  <a:pt x="430129" y="696033"/>
                  <a:pt x="474938" y="651224"/>
                  <a:pt x="530212" y="651224"/>
                </a:cubicBezTo>
                <a:close/>
                <a:moveTo>
                  <a:pt x="530212" y="551141"/>
                </a:moveTo>
                <a:cubicBezTo>
                  <a:pt x="419664" y="551141"/>
                  <a:pt x="330046" y="640759"/>
                  <a:pt x="330046" y="751307"/>
                </a:cubicBezTo>
                <a:cubicBezTo>
                  <a:pt x="330046" y="861855"/>
                  <a:pt x="419664" y="951472"/>
                  <a:pt x="530212" y="951472"/>
                </a:cubicBezTo>
                <a:cubicBezTo>
                  <a:pt x="640760" y="951472"/>
                  <a:pt x="730377" y="861855"/>
                  <a:pt x="730377" y="751307"/>
                </a:cubicBezTo>
                <a:cubicBezTo>
                  <a:pt x="730377" y="640759"/>
                  <a:pt x="640760" y="551141"/>
                  <a:pt x="530212" y="551141"/>
                </a:cubicBezTo>
                <a:close/>
                <a:moveTo>
                  <a:pt x="286245" y="353827"/>
                </a:moveTo>
                <a:cubicBezTo>
                  <a:pt x="438132" y="439406"/>
                  <a:pt x="623290" y="440561"/>
                  <a:pt x="776100" y="356932"/>
                </a:cubicBezTo>
                <a:cubicBezTo>
                  <a:pt x="941305" y="720175"/>
                  <a:pt x="898096" y="1115325"/>
                  <a:pt x="825241" y="1447764"/>
                </a:cubicBezTo>
                <a:lnTo>
                  <a:pt x="1060423" y="1673413"/>
                </a:lnTo>
                <a:lnTo>
                  <a:pt x="1021935" y="1978110"/>
                </a:lnTo>
                <a:lnTo>
                  <a:pt x="745125" y="1786699"/>
                </a:lnTo>
                <a:lnTo>
                  <a:pt x="734250" y="1834148"/>
                </a:lnTo>
                <a:lnTo>
                  <a:pt x="332991" y="1834148"/>
                </a:lnTo>
                <a:cubicBezTo>
                  <a:pt x="330005" y="1820736"/>
                  <a:pt x="326662" y="1807037"/>
                  <a:pt x="323192" y="1793020"/>
                </a:cubicBezTo>
                <a:lnTo>
                  <a:pt x="38489" y="1989888"/>
                </a:lnTo>
                <a:lnTo>
                  <a:pt x="0" y="1685191"/>
                </a:lnTo>
                <a:lnTo>
                  <a:pt x="237343" y="1457469"/>
                </a:lnTo>
                <a:lnTo>
                  <a:pt x="238009" y="1459571"/>
                </a:lnTo>
                <a:lnTo>
                  <a:pt x="242012" y="1446515"/>
                </a:lnTo>
                <a:cubicBezTo>
                  <a:pt x="171205" y="1115067"/>
                  <a:pt x="127758" y="714059"/>
                  <a:pt x="286245" y="353827"/>
                </a:cubicBezTo>
                <a:close/>
                <a:moveTo>
                  <a:pt x="527942" y="0"/>
                </a:moveTo>
                <a:cubicBezTo>
                  <a:pt x="622760" y="95693"/>
                  <a:pt x="695048" y="196745"/>
                  <a:pt x="748164" y="301374"/>
                </a:cubicBezTo>
                <a:cubicBezTo>
                  <a:pt x="612692" y="376844"/>
                  <a:pt x="447588" y="375495"/>
                  <a:pt x="312997" y="298024"/>
                </a:cubicBezTo>
                <a:cubicBezTo>
                  <a:pt x="364591" y="193505"/>
                  <a:pt x="435080" y="93397"/>
                  <a:pt x="527942"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96" name="Round Same Side Corner Rectangle 36">
            <a:extLst>
              <a:ext uri="{FF2B5EF4-FFF2-40B4-BE49-F238E27FC236}">
                <a16:creationId xmlns:a16="http://schemas.microsoft.com/office/drawing/2014/main" id="{E0C4F70F-DCCD-48F1-A750-DF4F32AC8F75}"/>
              </a:ext>
            </a:extLst>
          </p:cNvPr>
          <p:cNvSpPr/>
          <p:nvPr/>
        </p:nvSpPr>
        <p:spPr>
          <a:xfrm>
            <a:off x="9209300" y="2626898"/>
            <a:ext cx="579306" cy="458009"/>
          </a:xfrm>
          <a:custGeom>
            <a:avLst/>
            <a:gdLst/>
            <a:ahLst/>
            <a:cxnLst/>
            <a:rect l="l" t="t" r="r" b="b"/>
            <a:pathLst>
              <a:path w="3219104" h="2545072">
                <a:moveTo>
                  <a:pt x="2779672" y="457200"/>
                </a:moveTo>
                <a:lnTo>
                  <a:pt x="2975888" y="457200"/>
                </a:lnTo>
                <a:cubicBezTo>
                  <a:pt x="3110212" y="457200"/>
                  <a:pt x="3219104" y="566092"/>
                  <a:pt x="3219104" y="700416"/>
                </a:cubicBezTo>
                <a:lnTo>
                  <a:pt x="3219104" y="2301856"/>
                </a:lnTo>
                <a:cubicBezTo>
                  <a:pt x="3219104" y="2436180"/>
                  <a:pt x="3110212" y="2545072"/>
                  <a:pt x="2975888" y="2545072"/>
                </a:cubicBezTo>
                <a:lnTo>
                  <a:pt x="2779672" y="2545072"/>
                </a:lnTo>
                <a:close/>
                <a:moveTo>
                  <a:pt x="243216" y="457200"/>
                </a:moveTo>
                <a:lnTo>
                  <a:pt x="439432" y="457200"/>
                </a:lnTo>
                <a:lnTo>
                  <a:pt x="439432" y="2545072"/>
                </a:lnTo>
                <a:lnTo>
                  <a:pt x="243216" y="2545072"/>
                </a:lnTo>
                <a:cubicBezTo>
                  <a:pt x="108892" y="2545072"/>
                  <a:pt x="0" y="2436180"/>
                  <a:pt x="0" y="2301856"/>
                </a:cubicBezTo>
                <a:lnTo>
                  <a:pt x="0" y="700416"/>
                </a:lnTo>
                <a:cubicBezTo>
                  <a:pt x="0" y="566092"/>
                  <a:pt x="108892" y="457200"/>
                  <a:pt x="243216" y="457200"/>
                </a:cubicBezTo>
                <a:close/>
                <a:moveTo>
                  <a:pt x="1428476" y="174246"/>
                </a:moveTo>
                <a:cubicBezTo>
                  <a:pt x="1372210" y="174246"/>
                  <a:pt x="1326598" y="219858"/>
                  <a:pt x="1326598" y="276124"/>
                </a:cubicBezTo>
                <a:lnTo>
                  <a:pt x="1326598" y="457200"/>
                </a:lnTo>
                <a:lnTo>
                  <a:pt x="1892506" y="457200"/>
                </a:lnTo>
                <a:lnTo>
                  <a:pt x="1892506" y="276124"/>
                </a:lnTo>
                <a:cubicBezTo>
                  <a:pt x="1892506" y="219858"/>
                  <a:pt x="1846894" y="174246"/>
                  <a:pt x="1790628" y="174246"/>
                </a:cubicBezTo>
                <a:close/>
                <a:moveTo>
                  <a:pt x="1285704" y="0"/>
                </a:moveTo>
                <a:lnTo>
                  <a:pt x="1933400" y="0"/>
                </a:lnTo>
                <a:cubicBezTo>
                  <a:pt x="2007048" y="0"/>
                  <a:pt x="2066752" y="59704"/>
                  <a:pt x="2066752" y="133352"/>
                </a:cubicBezTo>
                <a:lnTo>
                  <a:pt x="2066752" y="457200"/>
                </a:lnTo>
                <a:lnTo>
                  <a:pt x="2599672" y="457200"/>
                </a:lnTo>
                <a:lnTo>
                  <a:pt x="2599672" y="2545072"/>
                </a:lnTo>
                <a:lnTo>
                  <a:pt x="619432" y="2545072"/>
                </a:lnTo>
                <a:lnTo>
                  <a:pt x="619432" y="457200"/>
                </a:lnTo>
                <a:lnTo>
                  <a:pt x="1152352" y="457200"/>
                </a:lnTo>
                <a:lnTo>
                  <a:pt x="1152352" y="133352"/>
                </a:lnTo>
                <a:cubicBezTo>
                  <a:pt x="1152352" y="59704"/>
                  <a:pt x="1212056" y="0"/>
                  <a:pt x="128570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97" name="Oval 21">
            <a:extLst>
              <a:ext uri="{FF2B5EF4-FFF2-40B4-BE49-F238E27FC236}">
                <a16:creationId xmlns:a16="http://schemas.microsoft.com/office/drawing/2014/main" id="{B92F2676-D90E-40BF-8AC5-C623D6EC5932}"/>
              </a:ext>
            </a:extLst>
          </p:cNvPr>
          <p:cNvSpPr>
            <a:spLocks noChangeAspect="1"/>
          </p:cNvSpPr>
          <p:nvPr/>
        </p:nvSpPr>
        <p:spPr>
          <a:xfrm>
            <a:off x="7052100" y="4713438"/>
            <a:ext cx="476931" cy="480914"/>
          </a:xfrm>
          <a:custGeom>
            <a:avLst/>
            <a:gdLst/>
            <a:ahLst/>
            <a:cxnLst/>
            <a:rect l="l" t="t" r="r" b="b"/>
            <a:pathLst>
              <a:path w="1652142" h="1665940">
                <a:moveTo>
                  <a:pt x="898689" y="548008"/>
                </a:moveTo>
                <a:cubicBezTo>
                  <a:pt x="737950" y="504938"/>
                  <a:pt x="572731" y="600328"/>
                  <a:pt x="529661" y="761066"/>
                </a:cubicBezTo>
                <a:cubicBezTo>
                  <a:pt x="486591" y="921805"/>
                  <a:pt x="581980" y="1087025"/>
                  <a:pt x="742719" y="1130094"/>
                </a:cubicBezTo>
                <a:cubicBezTo>
                  <a:pt x="903458" y="1173164"/>
                  <a:pt x="1068677" y="1077775"/>
                  <a:pt x="1111747" y="917036"/>
                </a:cubicBezTo>
                <a:cubicBezTo>
                  <a:pt x="1154817" y="756297"/>
                  <a:pt x="1059428" y="591077"/>
                  <a:pt x="898689" y="548008"/>
                </a:cubicBezTo>
                <a:close/>
                <a:moveTo>
                  <a:pt x="952303" y="347916"/>
                </a:moveTo>
                <a:cubicBezTo>
                  <a:pt x="1223549" y="420596"/>
                  <a:pt x="1384519" y="699404"/>
                  <a:pt x="1311839" y="970650"/>
                </a:cubicBezTo>
                <a:cubicBezTo>
                  <a:pt x="1239159" y="1241896"/>
                  <a:pt x="960351" y="1402866"/>
                  <a:pt x="689105" y="1330186"/>
                </a:cubicBezTo>
                <a:cubicBezTo>
                  <a:pt x="417859" y="1257506"/>
                  <a:pt x="256889" y="978698"/>
                  <a:pt x="329569" y="707451"/>
                </a:cubicBezTo>
                <a:cubicBezTo>
                  <a:pt x="402249" y="436205"/>
                  <a:pt x="681057" y="275235"/>
                  <a:pt x="952303" y="347916"/>
                </a:cubicBezTo>
                <a:close/>
                <a:moveTo>
                  <a:pt x="971799" y="275155"/>
                </a:moveTo>
                <a:cubicBezTo>
                  <a:pt x="660368" y="191707"/>
                  <a:pt x="340256" y="376524"/>
                  <a:pt x="256808" y="687955"/>
                </a:cubicBezTo>
                <a:cubicBezTo>
                  <a:pt x="173361" y="999387"/>
                  <a:pt x="358178" y="1319499"/>
                  <a:pt x="669609" y="1402947"/>
                </a:cubicBezTo>
                <a:cubicBezTo>
                  <a:pt x="981040" y="1486395"/>
                  <a:pt x="1301152" y="1301577"/>
                  <a:pt x="1384600" y="990146"/>
                </a:cubicBezTo>
                <a:cubicBezTo>
                  <a:pt x="1468047" y="678715"/>
                  <a:pt x="1283230" y="358603"/>
                  <a:pt x="971799" y="275155"/>
                </a:cubicBezTo>
                <a:close/>
                <a:moveTo>
                  <a:pt x="1652142" y="394531"/>
                </a:moveTo>
                <a:lnTo>
                  <a:pt x="1649662" y="403784"/>
                </a:lnTo>
                <a:lnTo>
                  <a:pt x="1647140" y="399895"/>
                </a:lnTo>
                <a:close/>
                <a:moveTo>
                  <a:pt x="1158157" y="65026"/>
                </a:moveTo>
                <a:lnTo>
                  <a:pt x="1154679" y="271718"/>
                </a:lnTo>
                <a:lnTo>
                  <a:pt x="1148331" y="270017"/>
                </a:lnTo>
                <a:cubicBezTo>
                  <a:pt x="1200055" y="299127"/>
                  <a:pt x="1246804" y="334821"/>
                  <a:pt x="1286346" y="377149"/>
                </a:cubicBezTo>
                <a:lnTo>
                  <a:pt x="1470353" y="331395"/>
                </a:lnTo>
                <a:lnTo>
                  <a:pt x="1588305" y="553229"/>
                </a:lnTo>
                <a:lnTo>
                  <a:pt x="1457194" y="671432"/>
                </a:lnTo>
                <a:cubicBezTo>
                  <a:pt x="1473630" y="731297"/>
                  <a:pt x="1481376" y="793983"/>
                  <a:pt x="1478595" y="857704"/>
                </a:cubicBezTo>
                <a:lnTo>
                  <a:pt x="1642362" y="948616"/>
                </a:lnTo>
                <a:lnTo>
                  <a:pt x="1577335" y="1191298"/>
                </a:lnTo>
                <a:lnTo>
                  <a:pt x="1378614" y="1187955"/>
                </a:lnTo>
                <a:cubicBezTo>
                  <a:pt x="1353489" y="1229936"/>
                  <a:pt x="1323048" y="1267799"/>
                  <a:pt x="1288939" y="1301599"/>
                </a:cubicBezTo>
                <a:lnTo>
                  <a:pt x="1354201" y="1471932"/>
                </a:lnTo>
                <a:lnTo>
                  <a:pt x="1148396" y="1616039"/>
                </a:lnTo>
                <a:lnTo>
                  <a:pt x="992294" y="1480516"/>
                </a:lnTo>
                <a:lnTo>
                  <a:pt x="1011291" y="1467215"/>
                </a:lnTo>
                <a:cubicBezTo>
                  <a:pt x="951500" y="1486565"/>
                  <a:pt x="888271" y="1495869"/>
                  <a:pt x="823805" y="1495510"/>
                </a:cubicBezTo>
                <a:lnTo>
                  <a:pt x="729193" y="1665940"/>
                </a:lnTo>
                <a:lnTo>
                  <a:pt x="486511" y="1600914"/>
                </a:lnTo>
                <a:lnTo>
                  <a:pt x="489790" y="1406012"/>
                </a:lnTo>
                <a:cubicBezTo>
                  <a:pt x="438364" y="1376702"/>
                  <a:pt x="391917" y="1340859"/>
                  <a:pt x="352658" y="1298452"/>
                </a:cubicBezTo>
                <a:lnTo>
                  <a:pt x="355803" y="1305197"/>
                </a:lnTo>
                <a:lnTo>
                  <a:pt x="152856" y="1344512"/>
                </a:lnTo>
                <a:lnTo>
                  <a:pt x="46675" y="1116809"/>
                </a:lnTo>
                <a:lnTo>
                  <a:pt x="183929" y="1005520"/>
                </a:lnTo>
                <a:cubicBezTo>
                  <a:pt x="169279" y="951824"/>
                  <a:pt x="161626" y="895865"/>
                  <a:pt x="161615" y="838915"/>
                </a:cubicBezTo>
                <a:lnTo>
                  <a:pt x="0" y="749197"/>
                </a:lnTo>
                <a:lnTo>
                  <a:pt x="65026" y="506515"/>
                </a:lnTo>
                <a:lnTo>
                  <a:pt x="250227" y="509630"/>
                </a:lnTo>
                <a:cubicBezTo>
                  <a:pt x="275353" y="465291"/>
                  <a:pt x="305693" y="424864"/>
                  <a:pt x="340015" y="388679"/>
                </a:cubicBezTo>
                <a:lnTo>
                  <a:pt x="277984" y="197357"/>
                </a:lnTo>
                <a:lnTo>
                  <a:pt x="491050" y="64219"/>
                </a:lnTo>
                <a:lnTo>
                  <a:pt x="639843" y="207726"/>
                </a:lnTo>
                <a:lnTo>
                  <a:pt x="638348" y="208660"/>
                </a:lnTo>
                <a:cubicBezTo>
                  <a:pt x="696840" y="190256"/>
                  <a:pt x="758594" y="181748"/>
                  <a:pt x="821488" y="182440"/>
                </a:cubicBezTo>
                <a:lnTo>
                  <a:pt x="815140" y="180739"/>
                </a:lnTo>
                <a:lnTo>
                  <a:pt x="915476"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98" name="Oval 32">
            <a:extLst>
              <a:ext uri="{FF2B5EF4-FFF2-40B4-BE49-F238E27FC236}">
                <a16:creationId xmlns:a16="http://schemas.microsoft.com/office/drawing/2014/main" id="{06C7F06B-394E-4FE3-88AA-93210AFF9C00}"/>
              </a:ext>
            </a:extLst>
          </p:cNvPr>
          <p:cNvSpPr/>
          <p:nvPr/>
        </p:nvSpPr>
        <p:spPr>
          <a:xfrm>
            <a:off x="9307908" y="4680733"/>
            <a:ext cx="454128" cy="546324"/>
          </a:xfrm>
          <a:custGeom>
            <a:avLst/>
            <a:gdLst/>
            <a:ahLst/>
            <a:cxnLst/>
            <a:rect l="l" t="t" r="r" b="b"/>
            <a:pathLst>
              <a:path w="2671236" h="3213546">
                <a:moveTo>
                  <a:pt x="1336943" y="151152"/>
                </a:moveTo>
                <a:cubicBezTo>
                  <a:pt x="1223677" y="151152"/>
                  <a:pt x="1131857" y="242973"/>
                  <a:pt x="1131857" y="356239"/>
                </a:cubicBezTo>
                <a:cubicBezTo>
                  <a:pt x="1131857" y="469506"/>
                  <a:pt x="1223677" y="561326"/>
                  <a:pt x="1336943" y="561326"/>
                </a:cubicBezTo>
                <a:cubicBezTo>
                  <a:pt x="1450210" y="561326"/>
                  <a:pt x="1542030" y="469506"/>
                  <a:pt x="1542030" y="356239"/>
                </a:cubicBezTo>
                <a:cubicBezTo>
                  <a:pt x="1542030" y="242973"/>
                  <a:pt x="1450210" y="151152"/>
                  <a:pt x="1336943" y="151152"/>
                </a:cubicBezTo>
                <a:close/>
                <a:moveTo>
                  <a:pt x="1336943" y="0"/>
                </a:moveTo>
                <a:cubicBezTo>
                  <a:pt x="1533689" y="0"/>
                  <a:pt x="1693182" y="159493"/>
                  <a:pt x="1693182" y="356239"/>
                </a:cubicBezTo>
                <a:cubicBezTo>
                  <a:pt x="1693182" y="499348"/>
                  <a:pt x="1608797" y="622748"/>
                  <a:pt x="1486649" y="678491"/>
                </a:cubicBezTo>
                <a:lnTo>
                  <a:pt x="1504985" y="861628"/>
                </a:lnTo>
                <a:lnTo>
                  <a:pt x="2050955" y="861628"/>
                </a:lnTo>
                <a:cubicBezTo>
                  <a:pt x="2073924" y="808095"/>
                  <a:pt x="2127168" y="770742"/>
                  <a:pt x="2189136" y="770742"/>
                </a:cubicBezTo>
                <a:cubicBezTo>
                  <a:pt x="2272476" y="770742"/>
                  <a:pt x="2340037" y="838303"/>
                  <a:pt x="2340037" y="921643"/>
                </a:cubicBezTo>
                <a:cubicBezTo>
                  <a:pt x="2340037" y="1004983"/>
                  <a:pt x="2272476" y="1072544"/>
                  <a:pt x="2189136" y="1072544"/>
                </a:cubicBezTo>
                <a:cubicBezTo>
                  <a:pt x="2127168" y="1072544"/>
                  <a:pt x="2073924" y="1035191"/>
                  <a:pt x="2050955" y="981658"/>
                </a:cubicBezTo>
                <a:lnTo>
                  <a:pt x="1517002" y="981658"/>
                </a:lnTo>
                <a:lnTo>
                  <a:pt x="1678124" y="2590970"/>
                </a:lnTo>
                <a:cubicBezTo>
                  <a:pt x="2063444" y="2451708"/>
                  <a:pt x="2360829" y="2287813"/>
                  <a:pt x="2381761" y="1860600"/>
                </a:cubicBezTo>
                <a:cubicBezTo>
                  <a:pt x="2329006" y="1862811"/>
                  <a:pt x="2276981" y="1871755"/>
                  <a:pt x="2228094" y="1886075"/>
                </a:cubicBezTo>
                <a:cubicBezTo>
                  <a:pt x="2324645" y="1771974"/>
                  <a:pt x="2415523" y="1665436"/>
                  <a:pt x="2449665" y="1504055"/>
                </a:cubicBezTo>
                <a:cubicBezTo>
                  <a:pt x="2485699" y="1663545"/>
                  <a:pt x="2574685" y="1764408"/>
                  <a:pt x="2671236" y="1886075"/>
                </a:cubicBezTo>
                <a:cubicBezTo>
                  <a:pt x="2622475" y="1872164"/>
                  <a:pt x="2568855" y="1862858"/>
                  <a:pt x="2513341" y="1860541"/>
                </a:cubicBezTo>
                <a:cubicBezTo>
                  <a:pt x="2486075" y="2436981"/>
                  <a:pt x="2151724" y="2992040"/>
                  <a:pt x="1522375" y="3040581"/>
                </a:cubicBezTo>
                <a:cubicBezTo>
                  <a:pt x="1427529" y="3119259"/>
                  <a:pt x="1392747" y="3155891"/>
                  <a:pt x="1336943" y="3213546"/>
                </a:cubicBezTo>
                <a:cubicBezTo>
                  <a:pt x="1284048" y="3153728"/>
                  <a:pt x="1252174" y="3120936"/>
                  <a:pt x="1157234" y="3046101"/>
                </a:cubicBezTo>
                <a:cubicBezTo>
                  <a:pt x="592479" y="2980043"/>
                  <a:pt x="187829" y="2438320"/>
                  <a:pt x="160409" y="1860193"/>
                </a:cubicBezTo>
                <a:cubicBezTo>
                  <a:pt x="105366" y="1862056"/>
                  <a:pt x="50978" y="1871143"/>
                  <a:pt x="0" y="1886075"/>
                </a:cubicBezTo>
                <a:cubicBezTo>
                  <a:pt x="96552" y="1771974"/>
                  <a:pt x="187429" y="1665436"/>
                  <a:pt x="221571" y="1504055"/>
                </a:cubicBezTo>
                <a:cubicBezTo>
                  <a:pt x="257605" y="1663545"/>
                  <a:pt x="346591" y="1764408"/>
                  <a:pt x="443143" y="1886075"/>
                </a:cubicBezTo>
                <a:cubicBezTo>
                  <a:pt x="396276" y="1872705"/>
                  <a:pt x="344922" y="1863589"/>
                  <a:pt x="291687" y="1860996"/>
                </a:cubicBezTo>
                <a:cubicBezTo>
                  <a:pt x="313360" y="2289054"/>
                  <a:pt x="617325" y="2454996"/>
                  <a:pt x="1001768" y="2593980"/>
                </a:cubicBezTo>
                <a:lnTo>
                  <a:pt x="1157883" y="981658"/>
                </a:lnTo>
                <a:lnTo>
                  <a:pt x="666108" y="981658"/>
                </a:lnTo>
                <a:cubicBezTo>
                  <a:pt x="643139" y="1035191"/>
                  <a:pt x="589896" y="1072543"/>
                  <a:pt x="527928" y="1072543"/>
                </a:cubicBezTo>
                <a:cubicBezTo>
                  <a:pt x="444588" y="1072543"/>
                  <a:pt x="377027" y="1004982"/>
                  <a:pt x="377027" y="921642"/>
                </a:cubicBezTo>
                <a:cubicBezTo>
                  <a:pt x="377027" y="838302"/>
                  <a:pt x="444588" y="770741"/>
                  <a:pt x="527928" y="770741"/>
                </a:cubicBezTo>
                <a:cubicBezTo>
                  <a:pt x="589896" y="770741"/>
                  <a:pt x="643141" y="808095"/>
                  <a:pt x="666110" y="861628"/>
                </a:cubicBezTo>
                <a:lnTo>
                  <a:pt x="1169505" y="861628"/>
                </a:lnTo>
                <a:lnTo>
                  <a:pt x="1187237" y="678491"/>
                </a:lnTo>
                <a:cubicBezTo>
                  <a:pt x="1065090" y="622748"/>
                  <a:pt x="980704" y="499348"/>
                  <a:pt x="980704" y="356239"/>
                </a:cubicBezTo>
                <a:cubicBezTo>
                  <a:pt x="980704" y="159493"/>
                  <a:pt x="1140198" y="0"/>
                  <a:pt x="1336943"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Tree>
    <p:extLst>
      <p:ext uri="{BB962C8B-B14F-4D97-AF65-F5344CB8AC3E}">
        <p14:creationId xmlns:p14="http://schemas.microsoft.com/office/powerpoint/2010/main" val="4861764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EF3C3CE-0249-421D-A765-E28B52063377}"/>
              </a:ext>
            </a:extLst>
          </p:cNvPr>
          <p:cNvSpPr txBox="1"/>
          <p:nvPr/>
        </p:nvSpPr>
        <p:spPr>
          <a:xfrm>
            <a:off x="674703" y="2582613"/>
            <a:ext cx="3522610" cy="1692771"/>
          </a:xfrm>
          <a:prstGeom prst="rect">
            <a:avLst/>
          </a:prstGeom>
          <a:noFill/>
        </p:spPr>
        <p:txBody>
          <a:bodyPr wrap="square" rtlCol="0">
            <a:spAutoFit/>
          </a:bodyPr>
          <a:lstStyle/>
          <a:p>
            <a:r>
              <a:rPr lang="en-US" altLang="ko-KR" sz="4000" b="1" dirty="0">
                <a:solidFill>
                  <a:schemeClr val="tx1">
                    <a:lumMod val="65000"/>
                    <a:lumOff val="35000"/>
                  </a:schemeClr>
                </a:solidFill>
                <a:latin typeface="+mj-lt"/>
                <a:cs typeface="Arial" pitchFamily="34" charset="0"/>
              </a:rPr>
              <a:t>SEQUENCE</a:t>
            </a:r>
          </a:p>
          <a:p>
            <a:r>
              <a:rPr lang="en-US" altLang="ko-KR" sz="4000" b="1" dirty="0">
                <a:solidFill>
                  <a:schemeClr val="tx1">
                    <a:lumMod val="65000"/>
                    <a:lumOff val="35000"/>
                  </a:schemeClr>
                </a:solidFill>
                <a:latin typeface="+mj-lt"/>
                <a:cs typeface="Arial" pitchFamily="34" charset="0"/>
              </a:rPr>
              <a:t>DIAGRAM</a:t>
            </a:r>
          </a:p>
          <a:p>
            <a:r>
              <a:rPr lang="en-US" altLang="ko-KR" sz="2000" b="1" dirty="0">
                <a:solidFill>
                  <a:schemeClr val="accent1">
                    <a:lumMod val="75000"/>
                  </a:schemeClr>
                </a:solidFill>
                <a:latin typeface="+mj-lt"/>
                <a:cs typeface="Arial" pitchFamily="34" charset="0"/>
              </a:rPr>
              <a:t>(Login)</a:t>
            </a:r>
          </a:p>
        </p:txBody>
      </p:sp>
      <p:pic>
        <p:nvPicPr>
          <p:cNvPr id="4" name="Picture 3">
            <a:extLst>
              <a:ext uri="{FF2B5EF4-FFF2-40B4-BE49-F238E27FC236}">
                <a16:creationId xmlns:a16="http://schemas.microsoft.com/office/drawing/2014/main" id="{E7956CB4-BEBF-0413-9CD0-F2BA1E0CA0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62008" y="253999"/>
            <a:ext cx="6655289" cy="6350000"/>
          </a:xfrm>
          <a:prstGeom prst="rect">
            <a:avLst/>
          </a:prstGeom>
        </p:spPr>
      </p:pic>
    </p:spTree>
    <p:extLst>
      <p:ext uri="{BB962C8B-B14F-4D97-AF65-F5344CB8AC3E}">
        <p14:creationId xmlns:p14="http://schemas.microsoft.com/office/powerpoint/2010/main" val="41501387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EF3C3CE-0249-421D-A765-E28B52063377}"/>
              </a:ext>
            </a:extLst>
          </p:cNvPr>
          <p:cNvSpPr txBox="1"/>
          <p:nvPr/>
        </p:nvSpPr>
        <p:spPr>
          <a:xfrm>
            <a:off x="7917331" y="2582613"/>
            <a:ext cx="3522610" cy="1692771"/>
          </a:xfrm>
          <a:prstGeom prst="rect">
            <a:avLst/>
          </a:prstGeom>
          <a:noFill/>
        </p:spPr>
        <p:txBody>
          <a:bodyPr wrap="square" rtlCol="0">
            <a:spAutoFit/>
          </a:bodyPr>
          <a:lstStyle/>
          <a:p>
            <a:r>
              <a:rPr lang="en-US" altLang="ko-KR" sz="4000" b="1" dirty="0">
                <a:solidFill>
                  <a:schemeClr val="tx1">
                    <a:lumMod val="65000"/>
                    <a:lumOff val="35000"/>
                  </a:schemeClr>
                </a:solidFill>
                <a:latin typeface="+mj-lt"/>
                <a:cs typeface="Arial" pitchFamily="34" charset="0"/>
              </a:rPr>
              <a:t>SEQUENCE</a:t>
            </a:r>
          </a:p>
          <a:p>
            <a:r>
              <a:rPr lang="en-US" altLang="ko-KR" sz="4000" b="1" dirty="0">
                <a:solidFill>
                  <a:schemeClr val="tx1">
                    <a:lumMod val="65000"/>
                    <a:lumOff val="35000"/>
                  </a:schemeClr>
                </a:solidFill>
                <a:latin typeface="+mj-lt"/>
                <a:cs typeface="Arial" pitchFamily="34" charset="0"/>
              </a:rPr>
              <a:t>DIAGRAM</a:t>
            </a:r>
          </a:p>
          <a:p>
            <a:r>
              <a:rPr lang="en-US" altLang="ko-KR" sz="2000" b="1" dirty="0">
                <a:solidFill>
                  <a:schemeClr val="accent1">
                    <a:lumMod val="75000"/>
                  </a:schemeClr>
                </a:solidFill>
                <a:latin typeface="+mj-lt"/>
                <a:cs typeface="Arial" pitchFamily="34" charset="0"/>
              </a:rPr>
              <a:t>(Prediction)</a:t>
            </a:r>
          </a:p>
        </p:txBody>
      </p:sp>
      <p:pic>
        <p:nvPicPr>
          <p:cNvPr id="3" name="Picture 2">
            <a:extLst>
              <a:ext uri="{FF2B5EF4-FFF2-40B4-BE49-F238E27FC236}">
                <a16:creationId xmlns:a16="http://schemas.microsoft.com/office/drawing/2014/main" id="{1C55BAEE-991A-A66E-2B9A-A3EC796D0B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3620" y="471714"/>
            <a:ext cx="6191817" cy="5914571"/>
          </a:xfrm>
          <a:prstGeom prst="rect">
            <a:avLst/>
          </a:prstGeom>
        </p:spPr>
      </p:pic>
    </p:spTree>
    <p:extLst>
      <p:ext uri="{BB962C8B-B14F-4D97-AF65-F5344CB8AC3E}">
        <p14:creationId xmlns:p14="http://schemas.microsoft.com/office/powerpoint/2010/main" val="14530258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EF3C3CE-0249-421D-A765-E28B52063377}"/>
              </a:ext>
            </a:extLst>
          </p:cNvPr>
          <p:cNvSpPr txBox="1"/>
          <p:nvPr/>
        </p:nvSpPr>
        <p:spPr>
          <a:xfrm>
            <a:off x="1298817" y="2767279"/>
            <a:ext cx="3522610" cy="1323439"/>
          </a:xfrm>
          <a:prstGeom prst="rect">
            <a:avLst/>
          </a:prstGeom>
          <a:noFill/>
        </p:spPr>
        <p:txBody>
          <a:bodyPr wrap="square" rtlCol="0">
            <a:spAutoFit/>
          </a:bodyPr>
          <a:lstStyle/>
          <a:p>
            <a:r>
              <a:rPr lang="en-US" altLang="ko-KR" sz="4000" b="1" dirty="0">
                <a:solidFill>
                  <a:schemeClr val="tx1">
                    <a:lumMod val="65000"/>
                    <a:lumOff val="35000"/>
                  </a:schemeClr>
                </a:solidFill>
                <a:latin typeface="+mj-lt"/>
                <a:cs typeface="Arial" pitchFamily="34" charset="0"/>
              </a:rPr>
              <a:t>CLASS</a:t>
            </a:r>
          </a:p>
          <a:p>
            <a:r>
              <a:rPr lang="en-US" altLang="ko-KR" sz="4000" b="1" dirty="0">
                <a:solidFill>
                  <a:schemeClr val="tx1">
                    <a:lumMod val="65000"/>
                    <a:lumOff val="35000"/>
                  </a:schemeClr>
                </a:solidFill>
                <a:latin typeface="+mj-lt"/>
                <a:cs typeface="Arial" pitchFamily="34" charset="0"/>
              </a:rPr>
              <a:t>DIAGRAM</a:t>
            </a:r>
            <a:endParaRPr lang="en-US" altLang="ko-KR" sz="2000" b="1" dirty="0">
              <a:solidFill>
                <a:schemeClr val="accent1">
                  <a:lumMod val="75000"/>
                </a:schemeClr>
              </a:solidFill>
              <a:latin typeface="+mj-lt"/>
              <a:cs typeface="Arial" pitchFamily="34" charset="0"/>
            </a:endParaRPr>
          </a:p>
        </p:txBody>
      </p:sp>
      <p:pic>
        <p:nvPicPr>
          <p:cNvPr id="4" name="Picture 3">
            <a:extLst>
              <a:ext uri="{FF2B5EF4-FFF2-40B4-BE49-F238E27FC236}">
                <a16:creationId xmlns:a16="http://schemas.microsoft.com/office/drawing/2014/main" id="{7CD3EE8F-75EC-6D5E-B9F8-B468741147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84799" y="421603"/>
            <a:ext cx="5290669" cy="6014793"/>
          </a:xfrm>
          <a:prstGeom prst="rect">
            <a:avLst/>
          </a:prstGeom>
        </p:spPr>
      </p:pic>
    </p:spTree>
    <p:extLst>
      <p:ext uri="{BB962C8B-B14F-4D97-AF65-F5344CB8AC3E}">
        <p14:creationId xmlns:p14="http://schemas.microsoft.com/office/powerpoint/2010/main" val="39460935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EF3C3CE-0249-421D-A765-E28B52063377}"/>
              </a:ext>
            </a:extLst>
          </p:cNvPr>
          <p:cNvSpPr txBox="1"/>
          <p:nvPr/>
        </p:nvSpPr>
        <p:spPr>
          <a:xfrm>
            <a:off x="7130785" y="1112652"/>
            <a:ext cx="3987157" cy="1323439"/>
          </a:xfrm>
          <a:prstGeom prst="rect">
            <a:avLst/>
          </a:prstGeom>
          <a:noFill/>
        </p:spPr>
        <p:txBody>
          <a:bodyPr wrap="square" rtlCol="0">
            <a:spAutoFit/>
          </a:bodyPr>
          <a:lstStyle/>
          <a:p>
            <a:r>
              <a:rPr lang="en-US" altLang="ko-KR" sz="4000" b="1" dirty="0">
                <a:solidFill>
                  <a:schemeClr val="tx1">
                    <a:lumMod val="65000"/>
                    <a:lumOff val="35000"/>
                  </a:schemeClr>
                </a:solidFill>
                <a:latin typeface="+mj-lt"/>
                <a:cs typeface="Arial" pitchFamily="34" charset="0"/>
              </a:rPr>
              <a:t>CONCEPTUAL</a:t>
            </a:r>
          </a:p>
          <a:p>
            <a:r>
              <a:rPr lang="en-US" altLang="ko-KR" sz="4000" b="1" dirty="0">
                <a:solidFill>
                  <a:schemeClr val="tx1">
                    <a:lumMod val="65000"/>
                    <a:lumOff val="35000"/>
                  </a:schemeClr>
                </a:solidFill>
                <a:latin typeface="+mj-lt"/>
                <a:cs typeface="Arial" pitchFamily="34" charset="0"/>
              </a:rPr>
              <a:t>DIAGRAM</a:t>
            </a:r>
            <a:endParaRPr lang="en-US" altLang="ko-KR" sz="2000" b="1" dirty="0">
              <a:solidFill>
                <a:schemeClr val="accent1">
                  <a:lumMod val="75000"/>
                </a:schemeClr>
              </a:solidFill>
              <a:latin typeface="+mj-lt"/>
              <a:cs typeface="Arial" pitchFamily="34" charset="0"/>
            </a:endParaRPr>
          </a:p>
        </p:txBody>
      </p:sp>
      <p:pic>
        <p:nvPicPr>
          <p:cNvPr id="3" name="Picture 2">
            <a:extLst>
              <a:ext uri="{FF2B5EF4-FFF2-40B4-BE49-F238E27FC236}">
                <a16:creationId xmlns:a16="http://schemas.microsoft.com/office/drawing/2014/main" id="{0145D457-0882-8C35-2213-4818533317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6587" y="629330"/>
            <a:ext cx="5229413" cy="5599339"/>
          </a:xfrm>
          <a:prstGeom prst="rect">
            <a:avLst/>
          </a:prstGeom>
        </p:spPr>
      </p:pic>
      <p:sp>
        <p:nvSpPr>
          <p:cNvPr id="5" name="TextBox 4">
            <a:extLst>
              <a:ext uri="{FF2B5EF4-FFF2-40B4-BE49-F238E27FC236}">
                <a16:creationId xmlns:a16="http://schemas.microsoft.com/office/drawing/2014/main" id="{F34D0AB9-29E2-84B0-E224-07A93E50EFE1}"/>
              </a:ext>
            </a:extLst>
          </p:cNvPr>
          <p:cNvSpPr txBox="1"/>
          <p:nvPr/>
        </p:nvSpPr>
        <p:spPr>
          <a:xfrm>
            <a:off x="7130786" y="2774538"/>
            <a:ext cx="4194627" cy="3046988"/>
          </a:xfrm>
          <a:prstGeom prst="rect">
            <a:avLst/>
          </a:prstGeom>
          <a:noFill/>
        </p:spPr>
        <p:txBody>
          <a:bodyPr wrap="square" rtlCol="0">
            <a:spAutoFit/>
          </a:bodyPr>
          <a:lstStyle/>
          <a:p>
            <a:r>
              <a:rPr lang="en-GB" altLang="ko-KR" sz="1600" b="1" dirty="0">
                <a:solidFill>
                  <a:schemeClr val="tx1">
                    <a:lumMod val="65000"/>
                    <a:lumOff val="35000"/>
                  </a:schemeClr>
                </a:solidFill>
                <a:latin typeface="+mj-lt"/>
                <a:cs typeface="Arial" pitchFamily="34" charset="0"/>
              </a:rPr>
              <a:t>This conceptual diagram illustrates our framework for leveraging advanced technologies in agriculture. It begins with environmental and soil data as inputs, gathered via IoT sensors, which are then processed through our machine learning system. The outcome is precise predictions of optimal crop choices, tailored to the specific climatic and geographical characteristics of different regions in Sri Lanka, aiming to enhance agricultural efficiency and diversity.</a:t>
            </a:r>
            <a:endParaRPr lang="en-US" altLang="ko-KR" sz="1600" b="1" dirty="0">
              <a:solidFill>
                <a:schemeClr val="accent1">
                  <a:lumMod val="75000"/>
                </a:schemeClr>
              </a:solidFill>
              <a:latin typeface="+mj-lt"/>
              <a:cs typeface="Arial" pitchFamily="34" charset="0"/>
            </a:endParaRPr>
          </a:p>
        </p:txBody>
      </p:sp>
    </p:spTree>
    <p:extLst>
      <p:ext uri="{BB962C8B-B14F-4D97-AF65-F5344CB8AC3E}">
        <p14:creationId xmlns:p14="http://schemas.microsoft.com/office/powerpoint/2010/main" val="1997571881"/>
      </p:ext>
    </p:extLst>
  </p:cSld>
  <p:clrMapOvr>
    <a:masterClrMapping/>
  </p:clrMapOvr>
</p:sld>
</file>

<file path=ppt/theme/theme1.xml><?xml version="1.0" encoding="utf-8"?>
<a:theme xmlns:a="http://schemas.openxmlformats.org/drawingml/2006/main" name="Cover and End Slide Master">
  <a:themeElements>
    <a:clrScheme name="ALLPPT-404">
      <a:dk1>
        <a:sysClr val="windowText" lastClr="000000"/>
      </a:dk1>
      <a:lt1>
        <a:sysClr val="window" lastClr="FFFFFF"/>
      </a:lt1>
      <a:dk2>
        <a:srgbClr val="44546A"/>
      </a:dk2>
      <a:lt2>
        <a:srgbClr val="E7E6E6"/>
      </a:lt2>
      <a:accent1>
        <a:srgbClr val="5A9BD5"/>
      </a:accent1>
      <a:accent2>
        <a:srgbClr val="224A90"/>
      </a:accent2>
      <a:accent3>
        <a:srgbClr val="010A4F"/>
      </a:accent3>
      <a:accent4>
        <a:srgbClr val="5A9BD5"/>
      </a:accent4>
      <a:accent5>
        <a:srgbClr val="224A90"/>
      </a:accent5>
      <a:accent6>
        <a:srgbClr val="010A4F"/>
      </a:accent6>
      <a:hlink>
        <a:srgbClr val="262626"/>
      </a:hlink>
      <a:folHlink>
        <a:srgbClr val="262626"/>
      </a:folHlink>
    </a:clrScheme>
    <a:fontScheme name="ALLPPT PONTS">
      <a:majorFont>
        <a:latin typeface="Arial"/>
        <a:ea typeface="Malgun Gothic"/>
        <a:cs typeface=""/>
      </a:majorFont>
      <a:minorFont>
        <a:latin typeface="Arial"/>
        <a:ea typeface="맑은 고딕"/>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s Slide Master">
  <a:themeElements>
    <a:clrScheme name="ALLPPT-600">
      <a:dk1>
        <a:sysClr val="windowText" lastClr="000000"/>
      </a:dk1>
      <a:lt1>
        <a:sysClr val="window" lastClr="FFFFFF"/>
      </a:lt1>
      <a:dk2>
        <a:srgbClr val="1F497D"/>
      </a:dk2>
      <a:lt2>
        <a:srgbClr val="EEECE1"/>
      </a:lt2>
      <a:accent1>
        <a:srgbClr val="3A876B"/>
      </a:accent1>
      <a:accent2>
        <a:srgbClr val="4D9724"/>
      </a:accent2>
      <a:accent3>
        <a:srgbClr val="90B141"/>
      </a:accent3>
      <a:accent4>
        <a:srgbClr val="CEDD46"/>
      </a:accent4>
      <a:accent5>
        <a:srgbClr val="1C4335"/>
      </a:accent5>
      <a:accent6>
        <a:srgbClr val="2E5B15"/>
      </a:accent6>
      <a:hlink>
        <a:srgbClr val="0000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Section Break Slide Master">
  <a:themeElements>
    <a:clrScheme name="ALLPPT-404">
      <a:dk1>
        <a:sysClr val="windowText" lastClr="000000"/>
      </a:dk1>
      <a:lt1>
        <a:sysClr val="window" lastClr="FFFFFF"/>
      </a:lt1>
      <a:dk2>
        <a:srgbClr val="44546A"/>
      </a:dk2>
      <a:lt2>
        <a:srgbClr val="E7E6E6"/>
      </a:lt2>
      <a:accent1>
        <a:srgbClr val="5A9BD5"/>
      </a:accent1>
      <a:accent2>
        <a:srgbClr val="224A90"/>
      </a:accent2>
      <a:accent3>
        <a:srgbClr val="010A4F"/>
      </a:accent3>
      <a:accent4>
        <a:srgbClr val="5A9BD5"/>
      </a:accent4>
      <a:accent5>
        <a:srgbClr val="224A90"/>
      </a:accent5>
      <a:accent6>
        <a:srgbClr val="010A4F"/>
      </a:accent6>
      <a:hlink>
        <a:srgbClr val="262626"/>
      </a:hlink>
      <a:folHlink>
        <a:srgbClr val="262626"/>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3011</TotalTime>
  <Words>5242</Words>
  <Application>Microsoft Office PowerPoint</Application>
  <PresentationFormat>Widescreen</PresentationFormat>
  <Paragraphs>591</Paragraphs>
  <Slides>58</Slides>
  <Notes>0</Notes>
  <HiddenSlides>0</HiddenSlides>
  <MMClips>0</MMClips>
  <ScaleCrop>false</ScaleCrop>
  <HeadingPairs>
    <vt:vector size="6" baseType="variant">
      <vt:variant>
        <vt:lpstr>Fonts Used</vt:lpstr>
      </vt:variant>
      <vt:variant>
        <vt:i4>4</vt:i4>
      </vt:variant>
      <vt:variant>
        <vt:lpstr>Theme</vt:lpstr>
      </vt:variant>
      <vt:variant>
        <vt:i4>3</vt:i4>
      </vt:variant>
      <vt:variant>
        <vt:lpstr>Slide Titles</vt:lpstr>
      </vt:variant>
      <vt:variant>
        <vt:i4>58</vt:i4>
      </vt:variant>
    </vt:vector>
  </HeadingPairs>
  <TitlesOfParts>
    <vt:vector size="65" baseType="lpstr">
      <vt:lpstr>Arial</vt:lpstr>
      <vt:lpstr>Calibri</vt:lpstr>
      <vt:lpstr>FZShuTi</vt:lpstr>
      <vt:lpstr>Wingdings</vt:lpstr>
      <vt:lpstr>Cover and End Slide Master</vt:lpstr>
      <vt:lpstr>Contents Slide Master</vt:lpstr>
      <vt:lpstr>Section Break Slide Master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Allppt.com</dc:creator>
  <cp:lastModifiedBy>Sahan Dinuka</cp:lastModifiedBy>
  <cp:revision>103</cp:revision>
  <dcterms:created xsi:type="dcterms:W3CDTF">2020-01-20T05:08:25Z</dcterms:created>
  <dcterms:modified xsi:type="dcterms:W3CDTF">2024-05-06T07:36:25Z</dcterms:modified>
</cp:coreProperties>
</file>